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6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notesSlides/notesSlide7.xml" ContentType="application/vnd.openxmlformats-officedocument.presentationml.notesSlide+xml"/>
  <Override PartName="/ppt/charts/chart15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30.xml" ContentType="application/vnd.ms-office.chartcolorstyle+xml"/>
  <Override PartName="/ppt/charts/style3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66" r:id="rId1"/>
  </p:sldMasterIdLst>
  <p:notesMasterIdLst>
    <p:notesMasterId r:id="rId19"/>
  </p:notesMasterIdLst>
  <p:sldIdLst>
    <p:sldId id="256" r:id="rId2"/>
    <p:sldId id="273" r:id="rId3"/>
    <p:sldId id="257" r:id="rId4"/>
    <p:sldId id="270" r:id="rId5"/>
    <p:sldId id="265" r:id="rId6"/>
    <p:sldId id="271" r:id="rId7"/>
    <p:sldId id="266" r:id="rId8"/>
    <p:sldId id="269" r:id="rId9"/>
    <p:sldId id="272" r:id="rId10"/>
    <p:sldId id="274" r:id="rId11"/>
    <p:sldId id="275" r:id="rId12"/>
    <p:sldId id="282" r:id="rId13"/>
    <p:sldId id="276" r:id="rId14"/>
    <p:sldId id="277" r:id="rId15"/>
    <p:sldId id="278" r:id="rId16"/>
    <p:sldId id="280" r:id="rId17"/>
    <p:sldId id="281" r:id="rId1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ycja Zielińska" initials="PZ" lastIdx="1" clrIdx="0">
    <p:extLst>
      <p:ext uri="{19B8F6BF-5375-455C-9EA6-DF929625EA0E}">
        <p15:presenceInfo xmlns:p15="http://schemas.microsoft.com/office/powerpoint/2012/main" userId="Patrycja Zielińs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8"/>
    <p:restoredTop sz="94643"/>
  </p:normalViewPr>
  <p:slideViewPr>
    <p:cSldViewPr snapToGrid="0" snapToObjects="1">
      <p:cViewPr varScale="1">
        <p:scale>
          <a:sx n="57" d="100"/>
          <a:sy n="57" d="100"/>
        </p:scale>
        <p:origin x="56" y="16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ziel\Desktop\tabela_projekt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ziel\Desktop\tabela_projekt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ziel\Desktop\Michal\Kurs%20data%20science\Projekty\1.%20SQL\tabela_projekt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0.xml"/><Relationship Id="rId2" Type="http://schemas.microsoft.com/office/2011/relationships/chartStyle" Target="style30.xml"/><Relationship Id="rId1" Type="http://schemas.openxmlformats.org/officeDocument/2006/relationships/package" Target="../embeddings/Microsoft_Excel_Worksheet20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Podstawowe dane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Arkusz1!$A$2:$A$3</c:f>
              <c:strCache>
                <c:ptCount val="2"/>
                <c:pt idx="0">
                  <c:v>Kanada</c:v>
                </c:pt>
                <c:pt idx="1">
                  <c:v>Australia</c:v>
                </c:pt>
              </c:strCache>
            </c:strRef>
          </c:cat>
          <c:val>
            <c:numRef>
              <c:f>Arkusz1!$B$2:$B$3</c:f>
              <c:numCache>
                <c:formatCode>#,##0</c:formatCode>
                <c:ptCount val="2"/>
                <c:pt idx="0">
                  <c:v>7331</c:v>
                </c:pt>
                <c:pt idx="1">
                  <c:v>7265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48-5D49-AF45-A4C56129D0DD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Arkusz1!$A$2:$A$3</c:f>
              <c:strCache>
                <c:ptCount val="2"/>
                <c:pt idx="0">
                  <c:v>Kanada</c:v>
                </c:pt>
                <c:pt idx="1">
                  <c:v>Australia</c:v>
                </c:pt>
              </c:strCache>
            </c:strRef>
          </c:cat>
          <c:val>
            <c:numRef>
              <c:f>Arkusz1!$C$2:$C$3</c:f>
              <c:numCache>
                <c:formatCode>#,##0</c:formatCode>
                <c:ptCount val="2"/>
                <c:pt idx="0">
                  <c:v>30498.71</c:v>
                </c:pt>
                <c:pt idx="1">
                  <c:v>30813.33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48-5D49-AF45-A4C56129D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9412432"/>
        <c:axId val="29826495"/>
      </c:barChart>
      <c:catAx>
        <c:axId val="183941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9826495"/>
        <c:crosses val="autoZero"/>
        <c:auto val="1"/>
        <c:lblAlgn val="ctr"/>
        <c:lblOffset val="100"/>
        <c:noMultiLvlLbl val="0"/>
      </c:catAx>
      <c:valAx>
        <c:axId val="29826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39412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 err="1"/>
              <a:t>Procent</a:t>
            </a:r>
            <a:r>
              <a:rPr lang="en-US" sz="1400" dirty="0"/>
              <a:t> </a:t>
            </a:r>
            <a:r>
              <a:rPr lang="en-US" sz="1400" dirty="0" err="1"/>
              <a:t>filmów</a:t>
            </a:r>
            <a:r>
              <a:rPr lang="en-US" sz="1400" dirty="0"/>
              <a:t> </a:t>
            </a:r>
            <a:r>
              <a:rPr lang="en-US" sz="1400" dirty="0" err="1"/>
              <a:t>oddanych</a:t>
            </a:r>
            <a:r>
              <a:rPr lang="en-US" sz="1400" dirty="0"/>
              <a:t> po </a:t>
            </a:r>
            <a:r>
              <a:rPr lang="en-US" sz="1400" dirty="0" err="1"/>
              <a:t>terminie</a:t>
            </a:r>
            <a:r>
              <a:rPr lang="en-US" sz="1400" dirty="0"/>
              <a:t> per </a:t>
            </a:r>
            <a:r>
              <a:rPr lang="en-US" sz="1400" dirty="0" err="1"/>
              <a:t>klient</a:t>
            </a:r>
            <a:endParaRPr lang="en-US" sz="1400" dirty="0"/>
          </a:p>
        </c:rich>
      </c:tx>
      <c:layout>
        <c:manualLayout>
          <c:xMode val="edge"/>
          <c:yMode val="edge"/>
          <c:x val="9.956461324687356E-2"/>
          <c:y val="4.58289711050246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ilosc_klientow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Sheet1!$A$2:$A$56</c:f>
              <c:numCache>
                <c:formatCode>General</c:formatCode>
                <c:ptCount val="55"/>
                <c:pt idx="0">
                  <c:v>0.76</c:v>
                </c:pt>
                <c:pt idx="1">
                  <c:v>0.71</c:v>
                </c:pt>
                <c:pt idx="2">
                  <c:v>0.67</c:v>
                </c:pt>
                <c:pt idx="3">
                  <c:v>0.65</c:v>
                </c:pt>
                <c:pt idx="4">
                  <c:v>0.64</c:v>
                </c:pt>
                <c:pt idx="5">
                  <c:v>0.63</c:v>
                </c:pt>
                <c:pt idx="6">
                  <c:v>0.61</c:v>
                </c:pt>
                <c:pt idx="7">
                  <c:v>0.6</c:v>
                </c:pt>
                <c:pt idx="8">
                  <c:v>0.59</c:v>
                </c:pt>
                <c:pt idx="9">
                  <c:v>0.57999999999999996</c:v>
                </c:pt>
                <c:pt idx="10">
                  <c:v>0.56999999999999995</c:v>
                </c:pt>
                <c:pt idx="11">
                  <c:v>0.56000000000000005</c:v>
                </c:pt>
                <c:pt idx="12">
                  <c:v>0.55000000000000004</c:v>
                </c:pt>
                <c:pt idx="13">
                  <c:v>0.54</c:v>
                </c:pt>
                <c:pt idx="14">
                  <c:v>0.53</c:v>
                </c:pt>
                <c:pt idx="15">
                  <c:v>0.52</c:v>
                </c:pt>
                <c:pt idx="16">
                  <c:v>0.51</c:v>
                </c:pt>
                <c:pt idx="17">
                  <c:v>0.5</c:v>
                </c:pt>
                <c:pt idx="18">
                  <c:v>0.49</c:v>
                </c:pt>
                <c:pt idx="19">
                  <c:v>0.48</c:v>
                </c:pt>
                <c:pt idx="20">
                  <c:v>0.47</c:v>
                </c:pt>
                <c:pt idx="21">
                  <c:v>0.46</c:v>
                </c:pt>
                <c:pt idx="22">
                  <c:v>0.45</c:v>
                </c:pt>
                <c:pt idx="23">
                  <c:v>0.44</c:v>
                </c:pt>
                <c:pt idx="24">
                  <c:v>0.43</c:v>
                </c:pt>
                <c:pt idx="25">
                  <c:v>0.42</c:v>
                </c:pt>
                <c:pt idx="26">
                  <c:v>0.41</c:v>
                </c:pt>
                <c:pt idx="27">
                  <c:v>0.4</c:v>
                </c:pt>
                <c:pt idx="28">
                  <c:v>0.39</c:v>
                </c:pt>
                <c:pt idx="29">
                  <c:v>0.38</c:v>
                </c:pt>
                <c:pt idx="30">
                  <c:v>0.37</c:v>
                </c:pt>
                <c:pt idx="31">
                  <c:v>0.36</c:v>
                </c:pt>
                <c:pt idx="32">
                  <c:v>0.35</c:v>
                </c:pt>
                <c:pt idx="33">
                  <c:v>0.34</c:v>
                </c:pt>
                <c:pt idx="34">
                  <c:v>0.33</c:v>
                </c:pt>
                <c:pt idx="35">
                  <c:v>0.32</c:v>
                </c:pt>
                <c:pt idx="36">
                  <c:v>0.31</c:v>
                </c:pt>
                <c:pt idx="37">
                  <c:v>0.3</c:v>
                </c:pt>
                <c:pt idx="38">
                  <c:v>0.28999999999999998</c:v>
                </c:pt>
                <c:pt idx="39">
                  <c:v>0.28000000000000003</c:v>
                </c:pt>
                <c:pt idx="40">
                  <c:v>0.27</c:v>
                </c:pt>
                <c:pt idx="41">
                  <c:v>0.26</c:v>
                </c:pt>
                <c:pt idx="42">
                  <c:v>0.25</c:v>
                </c:pt>
                <c:pt idx="43">
                  <c:v>0.24</c:v>
                </c:pt>
                <c:pt idx="44">
                  <c:v>0.23</c:v>
                </c:pt>
                <c:pt idx="45">
                  <c:v>0.22</c:v>
                </c:pt>
                <c:pt idx="46">
                  <c:v>0.21</c:v>
                </c:pt>
                <c:pt idx="47">
                  <c:v>0.2</c:v>
                </c:pt>
                <c:pt idx="48">
                  <c:v>0.19</c:v>
                </c:pt>
                <c:pt idx="49">
                  <c:v>0.18</c:v>
                </c:pt>
                <c:pt idx="50">
                  <c:v>0.17</c:v>
                </c:pt>
                <c:pt idx="51">
                  <c:v>0.16</c:v>
                </c:pt>
                <c:pt idx="52">
                  <c:v>0.11</c:v>
                </c:pt>
                <c:pt idx="53">
                  <c:v>0.1</c:v>
                </c:pt>
                <c:pt idx="54">
                  <c:v>0.08</c:v>
                </c:pt>
              </c:numCache>
            </c:numRef>
          </c:xVal>
          <c:yVal>
            <c:numRef>
              <c:f>Sheet1!$B$2:$B$56</c:f>
              <c:numCache>
                <c:formatCode>General</c:formatCode>
                <c:ptCount val="55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6</c:v>
                </c:pt>
                <c:pt idx="6">
                  <c:v>1</c:v>
                </c:pt>
                <c:pt idx="7">
                  <c:v>3</c:v>
                </c:pt>
                <c:pt idx="8">
                  <c:v>3</c:v>
                </c:pt>
                <c:pt idx="9">
                  <c:v>6</c:v>
                </c:pt>
                <c:pt idx="10">
                  <c:v>4</c:v>
                </c:pt>
                <c:pt idx="11">
                  <c:v>7</c:v>
                </c:pt>
                <c:pt idx="12">
                  <c:v>12</c:v>
                </c:pt>
                <c:pt idx="13">
                  <c:v>8</c:v>
                </c:pt>
                <c:pt idx="14">
                  <c:v>6</c:v>
                </c:pt>
                <c:pt idx="15">
                  <c:v>10</c:v>
                </c:pt>
                <c:pt idx="16">
                  <c:v>1</c:v>
                </c:pt>
                <c:pt idx="17">
                  <c:v>31</c:v>
                </c:pt>
                <c:pt idx="18">
                  <c:v>1</c:v>
                </c:pt>
                <c:pt idx="19">
                  <c:v>28</c:v>
                </c:pt>
                <c:pt idx="20">
                  <c:v>15</c:v>
                </c:pt>
                <c:pt idx="21">
                  <c:v>19</c:v>
                </c:pt>
                <c:pt idx="22">
                  <c:v>20</c:v>
                </c:pt>
                <c:pt idx="23">
                  <c:v>25</c:v>
                </c:pt>
                <c:pt idx="24">
                  <c:v>27</c:v>
                </c:pt>
                <c:pt idx="25">
                  <c:v>28</c:v>
                </c:pt>
                <c:pt idx="26">
                  <c:v>23</c:v>
                </c:pt>
                <c:pt idx="27">
                  <c:v>19</c:v>
                </c:pt>
                <c:pt idx="28">
                  <c:v>21</c:v>
                </c:pt>
                <c:pt idx="29">
                  <c:v>25</c:v>
                </c:pt>
                <c:pt idx="30">
                  <c:v>15</c:v>
                </c:pt>
                <c:pt idx="31">
                  <c:v>22</c:v>
                </c:pt>
                <c:pt idx="32">
                  <c:v>26</c:v>
                </c:pt>
                <c:pt idx="33">
                  <c:v>2</c:v>
                </c:pt>
                <c:pt idx="34">
                  <c:v>17</c:v>
                </c:pt>
                <c:pt idx="35">
                  <c:v>28</c:v>
                </c:pt>
                <c:pt idx="36">
                  <c:v>11</c:v>
                </c:pt>
                <c:pt idx="37">
                  <c:v>23</c:v>
                </c:pt>
                <c:pt idx="38">
                  <c:v>16</c:v>
                </c:pt>
                <c:pt idx="39">
                  <c:v>13</c:v>
                </c:pt>
                <c:pt idx="40">
                  <c:v>10</c:v>
                </c:pt>
                <c:pt idx="41">
                  <c:v>11</c:v>
                </c:pt>
                <c:pt idx="42">
                  <c:v>8</c:v>
                </c:pt>
                <c:pt idx="43">
                  <c:v>4</c:v>
                </c:pt>
                <c:pt idx="44">
                  <c:v>8</c:v>
                </c:pt>
                <c:pt idx="45">
                  <c:v>6</c:v>
                </c:pt>
                <c:pt idx="46">
                  <c:v>4</c:v>
                </c:pt>
                <c:pt idx="47">
                  <c:v>3</c:v>
                </c:pt>
                <c:pt idx="48">
                  <c:v>1</c:v>
                </c:pt>
                <c:pt idx="49">
                  <c:v>2</c:v>
                </c:pt>
                <c:pt idx="50">
                  <c:v>4</c:v>
                </c:pt>
                <c:pt idx="51">
                  <c:v>2</c:v>
                </c:pt>
                <c:pt idx="52">
                  <c:v>2</c:v>
                </c:pt>
                <c:pt idx="53">
                  <c:v>1</c:v>
                </c:pt>
                <c:pt idx="54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C6B-428C-B969-C7B848A59A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2468815"/>
        <c:axId val="951810831"/>
      </c:scatterChart>
      <c:valAx>
        <c:axId val="942468815"/>
        <c:scaling>
          <c:orientation val="minMax"/>
          <c:max val="0.8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51810831"/>
        <c:crosses val="autoZero"/>
        <c:crossBetween val="midCat"/>
        <c:majorUnit val="0.1"/>
      </c:valAx>
      <c:valAx>
        <c:axId val="951810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4246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200" dirty="0" err="1"/>
              <a:t>Liczba</a:t>
            </a:r>
            <a:r>
              <a:rPr lang="en-GB" sz="1200" dirty="0"/>
              <a:t> </a:t>
            </a:r>
            <a:r>
              <a:rPr lang="en-GB" sz="1200" dirty="0" err="1"/>
              <a:t>filmów</a:t>
            </a:r>
            <a:r>
              <a:rPr lang="en-GB" sz="1200" dirty="0"/>
              <a:t> </a:t>
            </a:r>
            <a:r>
              <a:rPr lang="en-GB" sz="1200" dirty="0" err="1"/>
              <a:t>oddanych</a:t>
            </a:r>
            <a:r>
              <a:rPr lang="en-GB" sz="1200" dirty="0"/>
              <a:t> </a:t>
            </a:r>
            <a:r>
              <a:rPr lang="en-GB" sz="1200" dirty="0" err="1"/>
              <a:t>konkretną</a:t>
            </a:r>
            <a:r>
              <a:rPr lang="en-GB" sz="1200" dirty="0"/>
              <a:t> </a:t>
            </a:r>
            <a:r>
              <a:rPr lang="en-GB" sz="1200" dirty="0" err="1"/>
              <a:t>ilość</a:t>
            </a:r>
            <a:r>
              <a:rPr lang="en-GB" sz="1200" dirty="0"/>
              <a:t> </a:t>
            </a:r>
            <a:r>
              <a:rPr lang="en-GB" sz="1200" dirty="0" err="1"/>
              <a:t>dni</a:t>
            </a:r>
            <a:r>
              <a:rPr lang="en-GB" sz="1200" dirty="0"/>
              <a:t> po </a:t>
            </a:r>
            <a:r>
              <a:rPr lang="en-GB" sz="1200" dirty="0" err="1"/>
              <a:t>terminie</a:t>
            </a:r>
            <a:endParaRPr lang="en-GB" sz="1200" dirty="0"/>
          </a:p>
        </c:rich>
      </c:tx>
      <c:layout>
        <c:manualLayout>
          <c:xMode val="edge"/>
          <c:yMode val="edge"/>
          <c:x val="0.15194852020845662"/>
          <c:y val="9.80206769601241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3.9743618007828503E-2"/>
          <c:y val="0.20031791817273178"/>
          <c:w val="0.93541895424650678"/>
          <c:h val="0.6437400957543434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6 dni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B6-4E53-9967-A4E2EFDEF7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 dni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566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B6-4E53-9967-A4E2EFDEF7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 dni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B6-4E53-9967-A4E2EFDEF72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 dni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B6-4E53-9967-A4E2EFDEF72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 dni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5B6-4E53-9967-A4E2EFDEF72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1 dzień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General</c:formatCode>
                <c:ptCount val="1"/>
                <c:pt idx="0">
                  <c:v>1845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5B6-4E53-9967-A4E2EFDEF72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386609151"/>
        <c:axId val="1463522879"/>
      </c:barChart>
      <c:catAx>
        <c:axId val="13866091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463522879"/>
        <c:crosses val="autoZero"/>
        <c:auto val="1"/>
        <c:lblAlgn val="ctr"/>
        <c:lblOffset val="100"/>
        <c:noMultiLvlLbl val="0"/>
      </c:catAx>
      <c:valAx>
        <c:axId val="14635228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866091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491586210231669"/>
          <c:y val="0.86697078569852359"/>
          <c:w val="0.78271397183741509"/>
          <c:h val="0.1093039287910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 err="1"/>
              <a:t>Procent</a:t>
            </a:r>
            <a:r>
              <a:rPr lang="en-US" sz="1400" dirty="0"/>
              <a:t> </a:t>
            </a:r>
            <a:r>
              <a:rPr lang="en-US" sz="1400" dirty="0" err="1"/>
              <a:t>filmów</a:t>
            </a:r>
            <a:r>
              <a:rPr lang="en-US" sz="1400" dirty="0"/>
              <a:t> </a:t>
            </a:r>
            <a:r>
              <a:rPr lang="en-US" sz="1400" dirty="0" err="1"/>
              <a:t>oddanych</a:t>
            </a:r>
            <a:r>
              <a:rPr lang="en-US" sz="1400" dirty="0"/>
              <a:t> po </a:t>
            </a:r>
            <a:r>
              <a:rPr lang="en-US" sz="1400" dirty="0" err="1"/>
              <a:t>terminie</a:t>
            </a:r>
            <a:r>
              <a:rPr lang="en-US" sz="1400" dirty="0"/>
              <a:t> per </a:t>
            </a:r>
            <a:r>
              <a:rPr lang="en-US" sz="1400" dirty="0" err="1"/>
              <a:t>klient</a:t>
            </a:r>
            <a:endParaRPr lang="en-US" sz="1400" dirty="0"/>
          </a:p>
        </c:rich>
      </c:tx>
      <c:layout>
        <c:manualLayout>
          <c:xMode val="edge"/>
          <c:yMode val="edge"/>
          <c:x val="9.956461324687356E-2"/>
          <c:y val="4.58289711050246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scatterChart>
        <c:scatterStyle val="smooth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942468815"/>
        <c:axId val="951810831"/>
      </c:scatterChart>
      <c:valAx>
        <c:axId val="942468815"/>
        <c:scaling>
          <c:orientation val="minMax"/>
          <c:max val="0.8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51810831"/>
        <c:crosses val="autoZero"/>
        <c:crossBetween val="midCat"/>
        <c:majorUnit val="0.1"/>
      </c:valAx>
      <c:valAx>
        <c:axId val="951810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42468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Arkusz1!$F$1</c:f>
              <c:strCache>
                <c:ptCount val="1"/>
                <c:pt idx="0">
                  <c:v>przychód</c:v>
                </c:pt>
              </c:strCache>
            </c:strRef>
          </c:tx>
          <c:invertIfNegative val="0"/>
          <c:dLbls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Arkusz1!$E$197:$E$201</c:f>
              <c:strCache>
                <c:ptCount val="5"/>
                <c:pt idx="0">
                  <c:v>Sandra Peck</c:v>
                </c:pt>
                <c:pt idx="1">
                  <c:v>Judy Dean</c:v>
                </c:pt>
                <c:pt idx="2">
                  <c:v>Adam Grant</c:v>
                </c:pt>
                <c:pt idx="3">
                  <c:v>Sissy Sobieski</c:v>
                </c:pt>
                <c:pt idx="4">
                  <c:v>Emily Dee</c:v>
                </c:pt>
              </c:strCache>
            </c:strRef>
          </c:cat>
          <c:val>
            <c:numRef>
              <c:f>Arkusz1!$F$197:$F$201</c:f>
              <c:numCache>
                <c:formatCode>0.00</c:formatCode>
                <c:ptCount val="5"/>
                <c:pt idx="0">
                  <c:v>952.36</c:v>
                </c:pt>
                <c:pt idx="1">
                  <c:v>904.7</c:v>
                </c:pt>
                <c:pt idx="2">
                  <c:v>869.46</c:v>
                </c:pt>
                <c:pt idx="3">
                  <c:v>830.84</c:v>
                </c:pt>
                <c:pt idx="4">
                  <c:v>812.04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38-4AFB-A215-1B531F26F12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51125632"/>
        <c:axId val="1143539808"/>
      </c:barChart>
      <c:lineChart>
        <c:grouping val="standard"/>
        <c:varyColors val="0"/>
        <c:ser>
          <c:idx val="1"/>
          <c:order val="1"/>
          <c:tx>
            <c:strRef>
              <c:f>Arkusz1!$G$1</c:f>
              <c:strCache>
                <c:ptCount val="1"/>
                <c:pt idx="0">
                  <c:v>liczba_filmow</c:v>
                </c:pt>
              </c:strCache>
            </c:strRef>
          </c:tx>
          <c:marker>
            <c:symbol val="none"/>
          </c:marker>
          <c:dLbls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Arkusz1!$E$197:$E$201</c:f>
              <c:strCache>
                <c:ptCount val="5"/>
                <c:pt idx="0">
                  <c:v>Sandra Peck</c:v>
                </c:pt>
                <c:pt idx="1">
                  <c:v>Judy Dean</c:v>
                </c:pt>
                <c:pt idx="2">
                  <c:v>Adam Grant</c:v>
                </c:pt>
                <c:pt idx="3">
                  <c:v>Sissy Sobieski</c:v>
                </c:pt>
                <c:pt idx="4">
                  <c:v>Emily Dee</c:v>
                </c:pt>
              </c:strCache>
            </c:strRef>
          </c:cat>
          <c:val>
            <c:numRef>
              <c:f>Arkusz1!$G$197:$G$201</c:f>
              <c:numCache>
                <c:formatCode>0</c:formatCode>
                <c:ptCount val="5"/>
                <c:pt idx="0">
                  <c:v>17</c:v>
                </c:pt>
                <c:pt idx="1">
                  <c:v>15</c:v>
                </c:pt>
                <c:pt idx="2">
                  <c:v>16</c:v>
                </c:pt>
                <c:pt idx="3">
                  <c:v>17</c:v>
                </c:pt>
                <c:pt idx="4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838-4AFB-A215-1B531F26F12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47074048"/>
        <c:axId val="1143542304"/>
      </c:lineChart>
      <c:catAx>
        <c:axId val="1051125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43539808"/>
        <c:crosses val="autoZero"/>
        <c:auto val="1"/>
        <c:lblAlgn val="ctr"/>
        <c:lblOffset val="100"/>
        <c:noMultiLvlLbl val="0"/>
      </c:catAx>
      <c:valAx>
        <c:axId val="1143539808"/>
        <c:scaling>
          <c:orientation val="minMax"/>
          <c:max val="3500"/>
          <c:min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51125632"/>
        <c:crosses val="autoZero"/>
        <c:crossBetween val="between"/>
        <c:majorUnit val="500"/>
      </c:valAx>
      <c:valAx>
        <c:axId val="1143542304"/>
        <c:scaling>
          <c:orientation val="minMax"/>
          <c:max val="44"/>
          <c:min val="0"/>
        </c:scaling>
        <c:delete val="0"/>
        <c:axPos val="r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47074048"/>
        <c:crosses val="max"/>
        <c:crossBetween val="between"/>
      </c:valAx>
      <c:catAx>
        <c:axId val="11470740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43542304"/>
        <c:crosses val="autoZero"/>
        <c:auto val="1"/>
        <c:lblAlgn val="ctr"/>
        <c:lblOffset val="100"/>
        <c:noMultiLvlLbl val="0"/>
      </c:catAx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  <c:extLst/>
  </c:chart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Arkusz1!$F$1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Arkusz1!$E$2:$E$6</c:f>
              <c:strCache>
                <c:ptCount val="5"/>
                <c:pt idx="0">
                  <c:v>Gina Degeneres</c:v>
                </c:pt>
                <c:pt idx="1">
                  <c:v>Matthew Carrey</c:v>
                </c:pt>
                <c:pt idx="2">
                  <c:v>Mary Keitel</c:v>
                </c:pt>
                <c:pt idx="3">
                  <c:v>Scarlett Damon</c:v>
                </c:pt>
                <c:pt idx="4">
                  <c:v>Walter Torn</c:v>
                </c:pt>
              </c:strCache>
            </c:strRef>
          </c:cat>
          <c:val>
            <c:numRef>
              <c:f>Arkusz1!$F$2:$F$6</c:f>
              <c:numCache>
                <c:formatCode>0.00</c:formatCode>
                <c:ptCount val="5"/>
                <c:pt idx="0">
                  <c:v>3129.17</c:v>
                </c:pt>
                <c:pt idx="1">
                  <c:v>2543.7800000000002</c:v>
                </c:pt>
                <c:pt idx="2">
                  <c:v>2426.92</c:v>
                </c:pt>
                <c:pt idx="3">
                  <c:v>2403.81</c:v>
                </c:pt>
                <c:pt idx="4">
                  <c:v>2403.1799999999998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A9-41A5-9E02-93CEBC678894}"/>
            </c:ext>
          </c:extLst>
        </c:ser>
        <c:ser>
          <c:idx val="2"/>
          <c:order val="2"/>
          <c:tx>
            <c:strRef>
              <c:f>Arkusz1!$N$21</c:f>
              <c:strCache>
                <c:ptCount val="1"/>
                <c:pt idx="0">
                  <c:v>Średnia przychodów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-4.4787809616524772E-3"/>
                  <c:y val="0.1683089169871405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9A9-41A5-9E02-93CEBC678894}"/>
                </c:ext>
              </c:extLst>
            </c:dLbl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/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Arkusz1!$O$21</c:f>
              <c:numCache>
                <c:formatCode>0.00</c:formatCode>
                <c:ptCount val="1"/>
                <c:pt idx="0">
                  <c:v>1673.3385999999998</c:v>
                </c:pt>
              </c:numCache>
            </c:numRef>
          </c:cat>
          <c:val>
            <c:numRef>
              <c:f>Arkusz1!$O$21</c:f>
              <c:numCache>
                <c:formatCode>0.00</c:formatCode>
                <c:ptCount val="1"/>
                <c:pt idx="0">
                  <c:v>1673.3385999999998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A9-41A5-9E02-93CEBC6788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50"/>
        <c:axId val="1051125632"/>
        <c:axId val="1143539808"/>
      </c:barChart>
      <c:lineChart>
        <c:grouping val="standard"/>
        <c:varyColors val="0"/>
        <c:ser>
          <c:idx val="1"/>
          <c:order val="1"/>
          <c:tx>
            <c:strRef>
              <c:f>Arkusz1!$G$1</c:f>
              <c:strCache>
                <c:ptCount val="1"/>
                <c:pt idx="0">
                  <c:v>liczba_filmow</c:v>
                </c:pt>
              </c:strCache>
            </c:strRef>
          </c:tx>
          <c:marker>
            <c:symbol val="none"/>
          </c:marker>
          <c:dLbls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Arkusz1!$O$21</c:f>
              <c:numCache>
                <c:formatCode>0.00</c:formatCode>
                <c:ptCount val="1"/>
                <c:pt idx="0">
                  <c:v>1673.3385999999998</c:v>
                </c:pt>
              </c:numCache>
            </c:numRef>
          </c:cat>
          <c:val>
            <c:numRef>
              <c:f>Arkusz1!$G$2:$G$6</c:f>
              <c:numCache>
                <c:formatCode>0</c:formatCode>
                <c:ptCount val="5"/>
                <c:pt idx="0">
                  <c:v>42</c:v>
                </c:pt>
                <c:pt idx="1">
                  <c:v>37</c:v>
                </c:pt>
                <c:pt idx="2">
                  <c:v>40</c:v>
                </c:pt>
                <c:pt idx="3">
                  <c:v>35</c:v>
                </c:pt>
                <c:pt idx="4">
                  <c:v>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A9-41A5-9E02-93CEBC6788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47074048"/>
        <c:axId val="1143542304"/>
      </c:lineChart>
      <c:catAx>
        <c:axId val="1051125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43539808"/>
        <c:crosses val="autoZero"/>
        <c:auto val="1"/>
        <c:lblAlgn val="ctr"/>
        <c:lblOffset val="100"/>
        <c:noMultiLvlLbl val="0"/>
      </c:catAx>
      <c:valAx>
        <c:axId val="1143539808"/>
        <c:scaling>
          <c:orientation val="minMax"/>
          <c:max val="3500"/>
          <c:min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51125632"/>
        <c:crosses val="autoZero"/>
        <c:crossBetween val="between"/>
      </c:valAx>
      <c:valAx>
        <c:axId val="1143542304"/>
        <c:scaling>
          <c:orientation val="minMax"/>
        </c:scaling>
        <c:delete val="0"/>
        <c:axPos val="r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47074048"/>
        <c:crosses val="max"/>
        <c:crossBetween val="between"/>
      </c:valAx>
      <c:catAx>
        <c:axId val="1147074048"/>
        <c:scaling>
          <c:orientation val="minMax"/>
        </c:scaling>
        <c:delete val="1"/>
        <c:axPos val="b"/>
        <c:numFmt formatCode="0.00" sourceLinked="1"/>
        <c:majorTickMark val="out"/>
        <c:minorTickMark val="none"/>
        <c:tickLblPos val="nextTo"/>
        <c:crossAx val="1143542304"/>
        <c:crosses val="autoZero"/>
        <c:auto val="1"/>
        <c:lblAlgn val="ctr"/>
        <c:lblOffset val="100"/>
        <c:noMultiLvlLbl val="0"/>
      </c:catAx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  <c:extLst/>
  </c:chart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'Arkusz1 (2)'!$F$1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dLbls>
            <c:dLbl>
              <c:idx val="0"/>
              <c:layout>
                <c:manualLayout>
                  <c:x val="1.4275918660986275E-3"/>
                  <c:y val="8.169088805070899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3F9-4682-A7A4-47C225DA5A24}"/>
                </c:ext>
              </c:extLst>
            </c:dLbl>
            <c:dLbl>
              <c:idx val="1"/>
              <c:layout>
                <c:manualLayout>
                  <c:x val="4.2827755982958304E-3"/>
                  <c:y val="6.6130718898192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3F9-4682-A7A4-47C225DA5A24}"/>
                </c:ext>
              </c:extLst>
            </c:dLbl>
            <c:dLbl>
              <c:idx val="2"/>
              <c:layout>
                <c:manualLayout>
                  <c:x val="1.4275918660986275E-3"/>
                  <c:y val="2.72302960169028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3F9-4682-A7A4-47C225DA5A24}"/>
                </c:ext>
              </c:extLst>
            </c:dLbl>
            <c:dLbl>
              <c:idx val="3"/>
              <c:layout>
                <c:manualLayout>
                  <c:x val="-1.4275918660986275E-3"/>
                  <c:y val="0.21006228355896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3F9-4682-A7A4-47C225DA5A24}"/>
                </c:ext>
              </c:extLst>
            </c:dLbl>
            <c:dLbl>
              <c:idx val="4"/>
              <c:layout>
                <c:manualLayout>
                  <c:x val="-5.7103674643945099E-3"/>
                  <c:y val="-1.94502114406449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3F9-4682-A7A4-47C225DA5A24}"/>
                </c:ext>
              </c:extLst>
            </c:dLbl>
            <c:dLbl>
              <c:idx val="5"/>
              <c:layout>
                <c:manualLayout>
                  <c:x val="-2.8551837321972549E-3"/>
                  <c:y val="-5.83506343219349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3F9-4682-A7A4-47C225DA5A24}"/>
                </c:ext>
              </c:extLst>
            </c:dLbl>
            <c:dLbl>
              <c:idx val="6"/>
              <c:layout>
                <c:manualLayout>
                  <c:x val="0"/>
                  <c:y val="-1.55601691525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3F9-4682-A7A4-47C225DA5A24}"/>
                </c:ext>
              </c:extLst>
            </c:dLbl>
            <c:spPr>
              <a:solidFill>
                <a:schemeClr val="bg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'Arkusz1 (2)'!$E$2:$E$201</c:f>
              <c:strCache>
                <c:ptCount val="7"/>
                <c:pt idx="0">
                  <c:v>Kirsten Paltrow</c:v>
                </c:pt>
                <c:pt idx="1">
                  <c:v>Geoffrey Heston</c:v>
                </c:pt>
                <c:pt idx="2">
                  <c:v>Nick Degeneres</c:v>
                </c:pt>
                <c:pt idx="3">
                  <c:v>Gina Degeneres</c:v>
                </c:pt>
                <c:pt idx="4">
                  <c:v>Mae Hoffman</c:v>
                </c:pt>
                <c:pt idx="5">
                  <c:v>Sissy Sobieski</c:v>
                </c:pt>
                <c:pt idx="6">
                  <c:v>Cate Harris</c:v>
                </c:pt>
              </c:strCache>
            </c:strRef>
          </c:cat>
          <c:val>
            <c:numRef>
              <c:f>'Arkusz1 (2)'!$F$2:$F$201</c:f>
              <c:numCache>
                <c:formatCode>0.00</c:formatCode>
                <c:ptCount val="7"/>
                <c:pt idx="0">
                  <c:v>2111.9499999999998</c:v>
                </c:pt>
                <c:pt idx="1">
                  <c:v>1995.8</c:v>
                </c:pt>
                <c:pt idx="2">
                  <c:v>1693.65</c:v>
                </c:pt>
                <c:pt idx="3">
                  <c:v>3129.17</c:v>
                </c:pt>
                <c:pt idx="4">
                  <c:v>1314.2</c:v>
                </c:pt>
                <c:pt idx="5">
                  <c:v>830.84</c:v>
                </c:pt>
                <c:pt idx="6">
                  <c:v>1243.76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F9-4682-A7A4-47C225DA5A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8295151"/>
        <c:axId val="619696367"/>
      </c:areaChart>
      <c:barChart>
        <c:barDir val="col"/>
        <c:grouping val="clustered"/>
        <c:varyColors val="0"/>
        <c:ser>
          <c:idx val="2"/>
          <c:order val="2"/>
          <c:tx>
            <c:strRef>
              <c:f>'Arkusz1 (2)'!$H$1</c:f>
              <c:strCache>
                <c:ptCount val="1"/>
                <c:pt idx="0">
                  <c:v>średni_przychod_z_filmu_dla_danego_aktora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'Arkusz1 (2)'!$E$2:$E$201</c:f>
              <c:strCache>
                <c:ptCount val="7"/>
                <c:pt idx="0">
                  <c:v>Kirsten Paltrow</c:v>
                </c:pt>
                <c:pt idx="1">
                  <c:v>Geoffrey Heston</c:v>
                </c:pt>
                <c:pt idx="2">
                  <c:v>Nick Degeneres</c:v>
                </c:pt>
                <c:pt idx="3">
                  <c:v>Gina Degeneres</c:v>
                </c:pt>
                <c:pt idx="4">
                  <c:v>Mae Hoffman</c:v>
                </c:pt>
                <c:pt idx="5">
                  <c:v>Sissy Sobieski</c:v>
                </c:pt>
                <c:pt idx="6">
                  <c:v>Cate Harris</c:v>
                </c:pt>
              </c:strCache>
            </c:strRef>
          </c:cat>
          <c:val>
            <c:numRef>
              <c:f>'Arkusz1 (2)'!$H$2:$H$201</c:f>
              <c:numCache>
                <c:formatCode>0.00</c:formatCode>
                <c:ptCount val="7"/>
                <c:pt idx="0">
                  <c:v>84.48</c:v>
                </c:pt>
                <c:pt idx="1">
                  <c:v>83.16</c:v>
                </c:pt>
                <c:pt idx="2">
                  <c:v>80.650000000000006</c:v>
                </c:pt>
                <c:pt idx="3">
                  <c:v>74.5</c:v>
                </c:pt>
                <c:pt idx="4">
                  <c:v>50.55</c:v>
                </c:pt>
                <c:pt idx="5">
                  <c:v>48.87</c:v>
                </c:pt>
                <c:pt idx="6">
                  <c:v>47.84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F9-4682-A7A4-47C225DA5A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4081759"/>
        <c:axId val="619702191"/>
      </c:barChart>
      <c:lineChart>
        <c:grouping val="standard"/>
        <c:varyColors val="0"/>
        <c:ser>
          <c:idx val="1"/>
          <c:order val="1"/>
          <c:tx>
            <c:strRef>
              <c:f>'Arkusz1 (2)'!$G$1</c:f>
              <c:strCache>
                <c:ptCount val="1"/>
                <c:pt idx="0">
                  <c:v>liczba_filmow</c:v>
                </c:pt>
              </c:strCache>
            </c:strRef>
          </c:tx>
          <c:spPr>
            <a:ln w="28575" cap="rnd">
              <a:solidFill>
                <a:schemeClr val="accent6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3"/>
              <c:layout>
                <c:manualLayout>
                  <c:x val="-2.3291217499803285E-2"/>
                  <c:y val="-0.102266408791159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3F9-4682-A7A4-47C225DA5A24}"/>
                </c:ext>
              </c:extLst>
            </c:dLbl>
            <c:spPr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'Arkusz1 (2)'!$E$2:$E$201</c:f>
              <c:strCache>
                <c:ptCount val="7"/>
                <c:pt idx="0">
                  <c:v>Kirsten Paltrow</c:v>
                </c:pt>
                <c:pt idx="1">
                  <c:v>Geoffrey Heston</c:v>
                </c:pt>
                <c:pt idx="2">
                  <c:v>Nick Degeneres</c:v>
                </c:pt>
                <c:pt idx="3">
                  <c:v>Gina Degeneres</c:v>
                </c:pt>
                <c:pt idx="4">
                  <c:v>Mae Hoffman</c:v>
                </c:pt>
                <c:pt idx="5">
                  <c:v>Sissy Sobieski</c:v>
                </c:pt>
                <c:pt idx="6">
                  <c:v>Cate Harris</c:v>
                </c:pt>
              </c:strCache>
            </c:strRef>
          </c:cat>
          <c:val>
            <c:numRef>
              <c:f>'Arkusz1 (2)'!$G$2:$G$201</c:f>
              <c:numCache>
                <c:formatCode>0</c:formatCode>
                <c:ptCount val="7"/>
                <c:pt idx="0">
                  <c:v>25</c:v>
                </c:pt>
                <c:pt idx="1">
                  <c:v>24</c:v>
                </c:pt>
                <c:pt idx="2">
                  <c:v>21</c:v>
                </c:pt>
                <c:pt idx="3">
                  <c:v>42</c:v>
                </c:pt>
                <c:pt idx="4">
                  <c:v>26</c:v>
                </c:pt>
                <c:pt idx="5">
                  <c:v>17</c:v>
                </c:pt>
                <c:pt idx="6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3F9-4682-A7A4-47C225DA5A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4081759"/>
        <c:axId val="619702191"/>
      </c:lineChart>
      <c:catAx>
        <c:axId val="858295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9696367"/>
        <c:crosses val="autoZero"/>
        <c:auto val="1"/>
        <c:lblAlgn val="ctr"/>
        <c:lblOffset val="100"/>
        <c:noMultiLvlLbl val="0"/>
      </c:catAx>
      <c:valAx>
        <c:axId val="619696367"/>
        <c:scaling>
          <c:orientation val="minMax"/>
          <c:min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858295151"/>
        <c:crosses val="autoZero"/>
        <c:crossBetween val="between"/>
      </c:valAx>
      <c:valAx>
        <c:axId val="619702191"/>
        <c:scaling>
          <c:orientation val="minMax"/>
          <c:max val="100"/>
          <c:min val="0"/>
        </c:scaling>
        <c:delete val="0"/>
        <c:axPos val="r"/>
        <c:numFmt formatCode="General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854081759"/>
        <c:crosses val="max"/>
        <c:crossBetween val="between"/>
      </c:valAx>
      <c:catAx>
        <c:axId val="85408175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197021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336575928645251"/>
          <c:y val="1.88172029734144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klientów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Arkusz1!$A$2:$A$12</c:f>
              <c:strCache>
                <c:ptCount val="11"/>
                <c:pt idx="0">
                  <c:v>Inne</c:v>
                </c:pt>
                <c:pt idx="1">
                  <c:v>Indonesia</c:v>
                </c:pt>
                <c:pt idx="2">
                  <c:v>Turkey</c:v>
                </c:pt>
                <c:pt idx="3">
                  <c:v>Philippines</c:v>
                </c:pt>
                <c:pt idx="4">
                  <c:v>Brazil</c:v>
                </c:pt>
                <c:pt idx="5">
                  <c:v>Russia</c:v>
                </c:pt>
                <c:pt idx="6">
                  <c:v>Mexico</c:v>
                </c:pt>
                <c:pt idx="7">
                  <c:v>Japan</c:v>
                </c:pt>
                <c:pt idx="8">
                  <c:v>United States</c:v>
                </c:pt>
                <c:pt idx="9">
                  <c:v>China</c:v>
                </c:pt>
                <c:pt idx="10">
                  <c:v>India</c:v>
                </c:pt>
              </c:strCache>
            </c:strRef>
          </c:cat>
          <c:val>
            <c:numRef>
              <c:f>Arkusz1!$B$2:$B$12</c:f>
              <c:numCache>
                <c:formatCode>General</c:formatCode>
                <c:ptCount val="11"/>
                <c:pt idx="0">
                  <c:v>284</c:v>
                </c:pt>
                <c:pt idx="1">
                  <c:v>14</c:v>
                </c:pt>
                <c:pt idx="2">
                  <c:v>15</c:v>
                </c:pt>
                <c:pt idx="3">
                  <c:v>20</c:v>
                </c:pt>
                <c:pt idx="4">
                  <c:v>28</c:v>
                </c:pt>
                <c:pt idx="5">
                  <c:v>28</c:v>
                </c:pt>
                <c:pt idx="6">
                  <c:v>30</c:v>
                </c:pt>
                <c:pt idx="7">
                  <c:v>31</c:v>
                </c:pt>
                <c:pt idx="8">
                  <c:v>36</c:v>
                </c:pt>
                <c:pt idx="9">
                  <c:v>53</c:v>
                </c:pt>
                <c:pt idx="1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23-834B-8AA7-1FE3B86EB5F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81576576"/>
        <c:axId val="2081578208"/>
      </c:barChart>
      <c:catAx>
        <c:axId val="2081576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81578208"/>
        <c:crosses val="autoZero"/>
        <c:auto val="1"/>
        <c:lblAlgn val="ctr"/>
        <c:lblOffset val="100"/>
        <c:noMultiLvlLbl val="0"/>
      </c:catAx>
      <c:valAx>
        <c:axId val="2081578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81576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1400" dirty="0"/>
              <a:t>Kategorie</a:t>
            </a:r>
            <a:r>
              <a:rPr lang="pl-PL" sz="1400" baseline="0" dirty="0"/>
              <a:t> w podziale na liczbę tytułów oraz liczbę kopii</a:t>
            </a:r>
            <a:endParaRPr lang="pl-PL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1635635858742715"/>
          <c:y val="0.13164639091646391"/>
          <c:w val="0.7867438843926412"/>
          <c:h val="0.63786029100663266"/>
        </c:manualLayout>
      </c:layout>
      <c:barChart>
        <c:barDir val="bar"/>
        <c:grouping val="clustered"/>
        <c:varyColors val="0"/>
        <c:ser>
          <c:idx val="0"/>
          <c:order val="0"/>
          <c:tx>
            <c:v>Liczba kopii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Horror</c:v>
                </c:pt>
                <c:pt idx="3">
                  <c:v>Children</c:v>
                </c:pt>
                <c:pt idx="4">
                  <c:v>Comedy</c:v>
                </c:pt>
                <c:pt idx="5">
                  <c:v>Classics</c:v>
                </c:pt>
                <c:pt idx="6">
                  <c:v>New</c:v>
                </c:pt>
                <c:pt idx="7">
                  <c:v>Games</c:v>
                </c:pt>
                <c:pt idx="8">
                  <c:v>Documentary</c:v>
                </c:pt>
                <c:pt idx="9">
                  <c:v>Drama</c:v>
                </c:pt>
                <c:pt idx="10">
                  <c:v>Foreign</c:v>
                </c:pt>
                <c:pt idx="11">
                  <c:v>Family</c:v>
                </c:pt>
                <c:pt idx="12">
                  <c:v>Action</c:v>
                </c:pt>
                <c:pt idx="13">
                  <c:v>Sci-Fi</c:v>
                </c:pt>
                <c:pt idx="14">
                  <c:v>Animation</c:v>
                </c:pt>
                <c:pt idx="15">
                  <c:v>Sports</c:v>
                </c:pt>
              </c:strCache>
            </c:strRef>
          </c:cat>
          <c:val>
            <c:numRef>
              <c:f>Arkusz1!$B$2:$B$17</c:f>
              <c:numCache>
                <c:formatCode>General</c:formatCode>
                <c:ptCount val="16"/>
                <c:pt idx="0">
                  <c:v>232</c:v>
                </c:pt>
                <c:pt idx="1">
                  <c:v>235</c:v>
                </c:pt>
                <c:pt idx="2">
                  <c:v>248</c:v>
                </c:pt>
                <c:pt idx="3">
                  <c:v>269</c:v>
                </c:pt>
                <c:pt idx="4">
                  <c:v>269</c:v>
                </c:pt>
                <c:pt idx="5">
                  <c:v>270</c:v>
                </c:pt>
                <c:pt idx="6">
                  <c:v>275</c:v>
                </c:pt>
                <c:pt idx="7">
                  <c:v>276</c:v>
                </c:pt>
                <c:pt idx="8">
                  <c:v>294</c:v>
                </c:pt>
                <c:pt idx="9">
                  <c:v>300</c:v>
                </c:pt>
                <c:pt idx="10">
                  <c:v>300</c:v>
                </c:pt>
                <c:pt idx="11">
                  <c:v>310</c:v>
                </c:pt>
                <c:pt idx="12">
                  <c:v>312</c:v>
                </c:pt>
                <c:pt idx="13">
                  <c:v>312</c:v>
                </c:pt>
                <c:pt idx="14">
                  <c:v>335</c:v>
                </c:pt>
                <c:pt idx="15">
                  <c:v>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C7-C64E-A66B-8C9D861F8D50}"/>
            </c:ext>
          </c:extLst>
        </c:ser>
        <c:ser>
          <c:idx val="1"/>
          <c:order val="1"/>
          <c:tx>
            <c:v>Liczba tytułów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6403712296983757E-3"/>
                  <c:y val="-9.952683029152807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329-DB42-84F1-F556A82ADD55}"/>
                </c:ext>
              </c:extLst>
            </c:dLbl>
            <c:dLbl>
              <c:idx val="1"/>
              <c:layout>
                <c:manualLayout>
                  <c:x val="0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329-DB42-84F1-F556A82ADD55}"/>
                </c:ext>
              </c:extLst>
            </c:dLbl>
            <c:dLbl>
              <c:idx val="2"/>
              <c:layout>
                <c:manualLayout>
                  <c:x val="0"/>
                  <c:y val="-9.732360097323630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29-DB42-84F1-F556A82ADD55}"/>
                </c:ext>
              </c:extLst>
            </c:dLbl>
            <c:dLbl>
              <c:idx val="3"/>
              <c:layout>
                <c:manualLayout>
                  <c:x val="-6.960556844547606E-3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329-DB42-84F1-F556A82ADD55}"/>
                </c:ext>
              </c:extLst>
            </c:dLbl>
            <c:dLbl>
              <c:idx val="4"/>
              <c:layout>
                <c:manualLayout>
                  <c:x val="0"/>
                  <c:y val="-6.48824006488243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329-DB42-84F1-F556A82ADD55}"/>
                </c:ext>
              </c:extLst>
            </c:dLbl>
            <c:dLbl>
              <c:idx val="5"/>
              <c:layout>
                <c:manualLayout>
                  <c:x val="0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329-DB42-84F1-F556A82ADD55}"/>
                </c:ext>
              </c:extLst>
            </c:dLbl>
            <c:dLbl>
              <c:idx val="6"/>
              <c:layout>
                <c:manualLayout>
                  <c:x val="-4.2536244889904386E-17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329-DB42-84F1-F556A82ADD55}"/>
                </c:ext>
              </c:extLst>
            </c:dLbl>
            <c:dLbl>
              <c:idx val="7"/>
              <c:layout>
                <c:manualLayout>
                  <c:x val="2.3201856148491878E-3"/>
                  <c:y val="-6.488240064882459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CDC7-C64E-A66B-8C9D861F8D50}"/>
                </c:ext>
              </c:extLst>
            </c:dLbl>
            <c:dLbl>
              <c:idx val="8"/>
              <c:layout>
                <c:manualLayout>
                  <c:x val="-6.960556844547606E-3"/>
                  <c:y val="-9.291726399193574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DC7-C64E-A66B-8C9D861F8D50}"/>
                </c:ext>
              </c:extLst>
            </c:dLbl>
            <c:dLbl>
              <c:idx val="9"/>
              <c:layout>
                <c:manualLayout>
                  <c:x val="4.6403712296983757E-3"/>
                  <c:y val="-9.071486888130050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DC7-C64E-A66B-8C9D861F8D50}"/>
                </c:ext>
              </c:extLst>
            </c:dLbl>
            <c:dLbl>
              <c:idx val="10"/>
              <c:layout>
                <c:manualLayout>
                  <c:x val="0"/>
                  <c:y val="-6.047657925419996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CDC7-C64E-A66B-8C9D861F8D50}"/>
                </c:ext>
              </c:extLst>
            </c:dLbl>
            <c:dLbl>
              <c:idx val="11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DC7-C64E-A66B-8C9D861F8D50}"/>
                </c:ext>
              </c:extLst>
            </c:dLbl>
            <c:dLbl>
              <c:idx val="12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DC7-C64E-A66B-8C9D861F8D50}"/>
                </c:ext>
              </c:extLst>
            </c:dLbl>
            <c:dLbl>
              <c:idx val="13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DC7-C64E-A66B-8C9D861F8D50}"/>
                </c:ext>
              </c:extLst>
            </c:dLbl>
            <c:dLbl>
              <c:idx val="14"/>
              <c:layout>
                <c:manualLayout>
                  <c:x val="2.3201856148491878E-3"/>
                  <c:y val="-9.071486888130022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DC7-C64E-A66B-8C9D861F8D50}"/>
                </c:ext>
              </c:extLst>
            </c:dLbl>
            <c:dLbl>
              <c:idx val="15"/>
              <c:layout>
                <c:manualLayout>
                  <c:x val="-4.2536244889904386E-17"/>
                  <c:y val="-9.071486888130008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DC7-C64E-A66B-8C9D861F8D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Horror</c:v>
                </c:pt>
                <c:pt idx="3">
                  <c:v>Children</c:v>
                </c:pt>
                <c:pt idx="4">
                  <c:v>Comedy</c:v>
                </c:pt>
                <c:pt idx="5">
                  <c:v>Classics</c:v>
                </c:pt>
                <c:pt idx="6">
                  <c:v>New</c:v>
                </c:pt>
                <c:pt idx="7">
                  <c:v>Games</c:v>
                </c:pt>
                <c:pt idx="8">
                  <c:v>Documentary</c:v>
                </c:pt>
                <c:pt idx="9">
                  <c:v>Drama</c:v>
                </c:pt>
                <c:pt idx="10">
                  <c:v>Foreign</c:v>
                </c:pt>
                <c:pt idx="11">
                  <c:v>Family</c:v>
                </c:pt>
                <c:pt idx="12">
                  <c:v>Action</c:v>
                </c:pt>
                <c:pt idx="13">
                  <c:v>Sci-Fi</c:v>
                </c:pt>
                <c:pt idx="14">
                  <c:v>Animation</c:v>
                </c:pt>
                <c:pt idx="15">
                  <c:v>Sports</c:v>
                </c:pt>
              </c:strCache>
            </c:strRef>
          </c:cat>
          <c:val>
            <c:numRef>
              <c:f>Arkusz1!$C$2:$C$17</c:f>
              <c:numCache>
                <c:formatCode>General</c:formatCode>
                <c:ptCount val="16"/>
                <c:pt idx="0">
                  <c:v>51</c:v>
                </c:pt>
                <c:pt idx="1">
                  <c:v>57</c:v>
                </c:pt>
                <c:pt idx="2">
                  <c:v>56</c:v>
                </c:pt>
                <c:pt idx="3">
                  <c:v>60</c:v>
                </c:pt>
                <c:pt idx="4">
                  <c:v>58</c:v>
                </c:pt>
                <c:pt idx="5">
                  <c:v>57</c:v>
                </c:pt>
                <c:pt idx="6">
                  <c:v>63</c:v>
                </c:pt>
                <c:pt idx="7">
                  <c:v>61</c:v>
                </c:pt>
                <c:pt idx="8">
                  <c:v>68</c:v>
                </c:pt>
                <c:pt idx="9">
                  <c:v>62</c:v>
                </c:pt>
                <c:pt idx="10">
                  <c:v>73</c:v>
                </c:pt>
                <c:pt idx="11">
                  <c:v>69</c:v>
                </c:pt>
                <c:pt idx="12">
                  <c:v>64</c:v>
                </c:pt>
                <c:pt idx="13">
                  <c:v>61</c:v>
                </c:pt>
                <c:pt idx="14">
                  <c:v>66</c:v>
                </c:pt>
                <c:pt idx="15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C7-C64E-A66B-8C9D861F8D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8068992"/>
        <c:axId val="2078160304"/>
      </c:barChart>
      <c:catAx>
        <c:axId val="2078068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78160304"/>
        <c:crosses val="autoZero"/>
        <c:auto val="1"/>
        <c:lblAlgn val="ctr"/>
        <c:lblOffset val="100"/>
        <c:noMultiLvlLbl val="0"/>
      </c:catAx>
      <c:valAx>
        <c:axId val="2078160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78068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308000073076714"/>
          <c:y val="0.85071427840131353"/>
          <c:w val="0.29476807278440542"/>
          <c:h val="0.112999774046166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1400" dirty="0"/>
              <a:t>Kategorie</a:t>
            </a:r>
            <a:r>
              <a:rPr lang="pl-PL" sz="1400" baseline="0" dirty="0"/>
              <a:t> w podziale na liczbę wypożyczeń oraz przychód</a:t>
            </a:r>
            <a:endParaRPr lang="pl-PL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16518258157414437"/>
          <c:y val="0.12687983306563327"/>
          <c:w val="0.76614263411292727"/>
          <c:h val="0.6400794385870006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9.071484728238793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8BD-104D-936B-21C40EC38C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Children</c:v>
                </c:pt>
                <c:pt idx="3">
                  <c:v>Classics</c:v>
                </c:pt>
                <c:pt idx="4">
                  <c:v>Horror</c:v>
                </c:pt>
                <c:pt idx="5">
                  <c:v>Documentary</c:v>
                </c:pt>
                <c:pt idx="6">
                  <c:v>Family</c:v>
                </c:pt>
                <c:pt idx="7">
                  <c:v>Games</c:v>
                </c:pt>
                <c:pt idx="8">
                  <c:v>Foreign</c:v>
                </c:pt>
                <c:pt idx="9">
                  <c:v>Action</c:v>
                </c:pt>
                <c:pt idx="10">
                  <c:v>Comedy</c:v>
                </c:pt>
                <c:pt idx="11">
                  <c:v>New</c:v>
                </c:pt>
                <c:pt idx="12">
                  <c:v>Drama</c:v>
                </c:pt>
                <c:pt idx="13">
                  <c:v>Animation</c:v>
                </c:pt>
                <c:pt idx="14">
                  <c:v>Sci-Fi</c:v>
                </c:pt>
                <c:pt idx="15">
                  <c:v>Sports</c:v>
                </c:pt>
              </c:strCache>
            </c:strRef>
          </c:cat>
          <c:val>
            <c:numRef>
              <c:f>Arkusz1!$B$2:$B$17</c:f>
              <c:numCache>
                <c:formatCode>#,##0</c:formatCode>
                <c:ptCount val="16"/>
                <c:pt idx="0">
                  <c:v>3071.52</c:v>
                </c:pt>
                <c:pt idx="1">
                  <c:v>3227.36</c:v>
                </c:pt>
                <c:pt idx="2">
                  <c:v>3309.39</c:v>
                </c:pt>
                <c:pt idx="3">
                  <c:v>3353.38</c:v>
                </c:pt>
                <c:pt idx="4">
                  <c:v>3401.27</c:v>
                </c:pt>
                <c:pt idx="5">
                  <c:v>3749.65</c:v>
                </c:pt>
                <c:pt idx="6">
                  <c:v>3830.15</c:v>
                </c:pt>
                <c:pt idx="7">
                  <c:v>3922.18</c:v>
                </c:pt>
                <c:pt idx="8">
                  <c:v>3934.47</c:v>
                </c:pt>
                <c:pt idx="9">
                  <c:v>3951.84</c:v>
                </c:pt>
                <c:pt idx="10">
                  <c:v>3966.38</c:v>
                </c:pt>
                <c:pt idx="11">
                  <c:v>4002.48</c:v>
                </c:pt>
                <c:pt idx="12">
                  <c:v>4118.46</c:v>
                </c:pt>
                <c:pt idx="13">
                  <c:v>4245.3100000000004</c:v>
                </c:pt>
                <c:pt idx="14">
                  <c:v>4336.01</c:v>
                </c:pt>
                <c:pt idx="15">
                  <c:v>4892.1899999999996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BD-104D-936B-21C40EC38CAC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949-1146-B20B-547FE8E64E0B}"/>
                </c:ext>
              </c:extLst>
            </c:dLbl>
            <c:dLbl>
              <c:idx val="1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8BD-104D-936B-21C40EC38CAC}"/>
                </c:ext>
              </c:extLst>
            </c:dLbl>
            <c:dLbl>
              <c:idx val="2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8BD-104D-936B-21C40EC38CAC}"/>
                </c:ext>
              </c:extLst>
            </c:dLbl>
            <c:dLbl>
              <c:idx val="3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8BD-104D-936B-21C40EC38CAC}"/>
                </c:ext>
              </c:extLst>
            </c:dLbl>
            <c:dLbl>
              <c:idx val="4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8BD-104D-936B-21C40EC38CAC}"/>
                </c:ext>
              </c:extLst>
            </c:dLbl>
            <c:dLbl>
              <c:idx val="5"/>
              <c:layout>
                <c:manualLayout>
                  <c:x val="-2.1879674196145938E-3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8BD-104D-936B-21C40EC38CAC}"/>
                </c:ext>
              </c:extLst>
            </c:dLbl>
            <c:dLbl>
              <c:idx val="6"/>
              <c:layout>
                <c:manualLayout>
                  <c:x val="2.1879674196145539E-3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8BD-104D-936B-21C40EC38CAC}"/>
                </c:ext>
              </c:extLst>
            </c:dLbl>
            <c:dLbl>
              <c:idx val="7"/>
              <c:layout>
                <c:manualLayout>
                  <c:x val="-4.0112272645871035E-17"/>
                  <c:y val="-9.071484728238848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8BD-104D-936B-21C40EC38CAC}"/>
                </c:ext>
              </c:extLst>
            </c:dLbl>
            <c:dLbl>
              <c:idx val="8"/>
              <c:layout>
                <c:manualLayout>
                  <c:x val="0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28BD-104D-936B-21C40EC38CAC}"/>
                </c:ext>
              </c:extLst>
            </c:dLbl>
            <c:dLbl>
              <c:idx val="9"/>
              <c:layout>
                <c:manualLayout>
                  <c:x val="-4.0112272645871035E-17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8BD-104D-936B-21C40EC38CAC}"/>
                </c:ext>
              </c:extLst>
            </c:dLbl>
            <c:dLbl>
              <c:idx val="10"/>
              <c:layout>
                <c:manualLayout>
                  <c:x val="0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28BD-104D-936B-21C40EC38CAC}"/>
                </c:ext>
              </c:extLst>
            </c:dLbl>
            <c:dLbl>
              <c:idx val="11"/>
              <c:layout>
                <c:manualLayout>
                  <c:x val="2.1879674196145938E-3"/>
                  <c:y val="-9.071484728238848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28BD-104D-936B-21C40EC38CAC}"/>
                </c:ext>
              </c:extLst>
            </c:dLbl>
            <c:dLbl>
              <c:idx val="12"/>
              <c:layout>
                <c:manualLayout>
                  <c:x val="-4.0112272645871035E-17"/>
                  <c:y val="-6.04765648549255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8BD-104D-936B-21C40EC38CAC}"/>
                </c:ext>
              </c:extLst>
            </c:dLbl>
            <c:dLbl>
              <c:idx val="13"/>
              <c:layout>
                <c:manualLayout>
                  <c:x val="-4.0112272645871035E-17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8BD-104D-936B-21C40EC38CAC}"/>
                </c:ext>
              </c:extLst>
            </c:dLbl>
            <c:dLbl>
              <c:idx val="14"/>
              <c:layout>
                <c:manualLayout>
                  <c:x val="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8BD-104D-936B-21C40EC38CAC}"/>
                </c:ext>
              </c:extLst>
            </c:dLbl>
            <c:dLbl>
              <c:idx val="15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8BD-104D-936B-21C40EC38C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Children</c:v>
                </c:pt>
                <c:pt idx="3">
                  <c:v>Classics</c:v>
                </c:pt>
                <c:pt idx="4">
                  <c:v>Horror</c:v>
                </c:pt>
                <c:pt idx="5">
                  <c:v>Documentary</c:v>
                </c:pt>
                <c:pt idx="6">
                  <c:v>Family</c:v>
                </c:pt>
                <c:pt idx="7">
                  <c:v>Games</c:v>
                </c:pt>
                <c:pt idx="8">
                  <c:v>Foreign</c:v>
                </c:pt>
                <c:pt idx="9">
                  <c:v>Action</c:v>
                </c:pt>
                <c:pt idx="10">
                  <c:v>Comedy</c:v>
                </c:pt>
                <c:pt idx="11">
                  <c:v>New</c:v>
                </c:pt>
                <c:pt idx="12">
                  <c:v>Drama</c:v>
                </c:pt>
                <c:pt idx="13">
                  <c:v>Animation</c:v>
                </c:pt>
                <c:pt idx="14">
                  <c:v>Sci-Fi</c:v>
                </c:pt>
                <c:pt idx="15">
                  <c:v>Sports</c:v>
                </c:pt>
              </c:strCache>
            </c:strRef>
          </c:cat>
          <c:val>
            <c:numRef>
              <c:f>Arkusz1!$C$2:$C$17</c:f>
              <c:numCache>
                <c:formatCode>#,##0</c:formatCode>
                <c:ptCount val="16"/>
                <c:pt idx="0">
                  <c:v>830</c:v>
                </c:pt>
                <c:pt idx="1">
                  <c:v>837</c:v>
                </c:pt>
                <c:pt idx="2">
                  <c:v>945</c:v>
                </c:pt>
                <c:pt idx="3">
                  <c:v>939</c:v>
                </c:pt>
                <c:pt idx="4">
                  <c:v>846</c:v>
                </c:pt>
                <c:pt idx="5">
                  <c:v>1050</c:v>
                </c:pt>
                <c:pt idx="6">
                  <c:v>1096</c:v>
                </c:pt>
                <c:pt idx="7">
                  <c:v>969</c:v>
                </c:pt>
                <c:pt idx="8">
                  <c:v>1033</c:v>
                </c:pt>
                <c:pt idx="9">
                  <c:v>1112</c:v>
                </c:pt>
                <c:pt idx="10">
                  <c:v>941</c:v>
                </c:pt>
                <c:pt idx="11">
                  <c:v>944</c:v>
                </c:pt>
                <c:pt idx="12">
                  <c:v>1060</c:v>
                </c:pt>
                <c:pt idx="13">
                  <c:v>1166</c:v>
                </c:pt>
                <c:pt idx="14">
                  <c:v>1101</c:v>
                </c:pt>
                <c:pt idx="15">
                  <c:v>1179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BD-104D-936B-21C40EC38C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22157919"/>
        <c:axId val="222159551"/>
      </c:barChart>
      <c:catAx>
        <c:axId val="2221579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22159551"/>
        <c:crosses val="autoZero"/>
        <c:auto val="1"/>
        <c:lblAlgn val="ctr"/>
        <c:lblOffset val="100"/>
        <c:noMultiLvlLbl val="0"/>
      </c:catAx>
      <c:valAx>
        <c:axId val="222159551"/>
        <c:scaling>
          <c:orientation val="minMax"/>
          <c:max val="55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22157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377823037884224"/>
          <c:y val="0.86583345515948429"/>
          <c:w val="0.26172207852080998"/>
          <c:h val="0.112999747141291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Kategorie</a:t>
            </a:r>
            <a:r>
              <a:rPr lang="pl-PL" baseline="0" dirty="0"/>
              <a:t> ratingowe w liczbach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Arkusz1!$B$2:$B$6</c:f>
              <c:numCache>
                <c:formatCode>#,##0</c:formatCode>
                <c:ptCount val="5"/>
                <c:pt idx="0">
                  <c:v>2773</c:v>
                </c:pt>
                <c:pt idx="1">
                  <c:v>3181</c:v>
                </c:pt>
                <c:pt idx="2">
                  <c:v>3212</c:v>
                </c:pt>
                <c:pt idx="3">
                  <c:v>3297</c:v>
                </c:pt>
                <c:pt idx="4">
                  <c:v>3585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DD-8042-8592-EC17F18583F0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Liczba kopii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Arkusz1!$C$2:$C$6</c:f>
              <c:numCache>
                <c:formatCode>#,##0</c:formatCode>
                <c:ptCount val="5"/>
                <c:pt idx="0">
                  <c:v>791</c:v>
                </c:pt>
                <c:pt idx="1">
                  <c:v>904</c:v>
                </c:pt>
                <c:pt idx="2">
                  <c:v>924</c:v>
                </c:pt>
                <c:pt idx="3">
                  <c:v>944</c:v>
                </c:pt>
                <c:pt idx="4">
                  <c:v>1018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DD-8042-8592-EC17F18583F0}"/>
            </c:ext>
          </c:extLst>
        </c:ser>
        <c:ser>
          <c:idx val="2"/>
          <c:order val="2"/>
          <c:tx>
            <c:strRef>
              <c:f>Arkusz1!$D$1</c:f>
              <c:strCache>
                <c:ptCount val="1"/>
                <c:pt idx="0">
                  <c:v>Liczba tytułów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Arkusz1!$D$2:$D$6</c:f>
              <c:numCache>
                <c:formatCode>#,##0</c:formatCode>
                <c:ptCount val="5"/>
                <c:pt idx="0">
                  <c:v>178</c:v>
                </c:pt>
                <c:pt idx="1">
                  <c:v>195</c:v>
                </c:pt>
                <c:pt idx="2">
                  <c:v>194</c:v>
                </c:pt>
                <c:pt idx="3">
                  <c:v>210</c:v>
                </c:pt>
                <c:pt idx="4">
                  <c:v>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DD-8042-8592-EC17F18583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14011504"/>
        <c:axId val="1814013136"/>
      </c:barChart>
      <c:catAx>
        <c:axId val="1814011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14013136"/>
        <c:crosses val="autoZero"/>
        <c:auto val="1"/>
        <c:lblAlgn val="ctr"/>
        <c:lblOffset val="100"/>
        <c:noMultiLvlLbl val="0"/>
      </c:catAx>
      <c:valAx>
        <c:axId val="1814013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1401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Arkusz1!$A$2:$A$5</c:f>
              <c:numCache>
                <c:formatCode>mmm\-yy</c:formatCode>
                <c:ptCount val="4"/>
                <c:pt idx="0">
                  <c:v>38504</c:v>
                </c:pt>
                <c:pt idx="1">
                  <c:v>38534</c:v>
                </c:pt>
                <c:pt idx="2">
                  <c:v>38565</c:v>
                </c:pt>
                <c:pt idx="3">
                  <c:v>38749</c:v>
                </c:pt>
              </c:numCache>
            </c:numRef>
          </c:cat>
          <c:val>
            <c:numRef>
              <c:f>Arkusz1!$B$2:$B$5</c:f>
              <c:numCache>
                <c:formatCode>#,##0</c:formatCode>
                <c:ptCount val="4"/>
                <c:pt idx="0">
                  <c:v>8349.85</c:v>
                </c:pt>
                <c:pt idx="1">
                  <c:v>28377.87</c:v>
                </c:pt>
                <c:pt idx="2">
                  <c:v>24070.14</c:v>
                </c:pt>
                <c:pt idx="3">
                  <c:v>514.17999999999995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E9-E845-B6F6-F8AE62BB836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823223648"/>
        <c:axId val="2138520000"/>
      </c:barChart>
      <c:catAx>
        <c:axId val="1823223648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138520000"/>
        <c:crosses val="autoZero"/>
        <c:auto val="0"/>
        <c:lblAlgn val="ctr"/>
        <c:lblOffset val="100"/>
        <c:noMultiLvlLbl val="0"/>
      </c:catAx>
      <c:valAx>
        <c:axId val="213852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2322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 err="1"/>
              <a:t>Prognoza</a:t>
            </a:r>
            <a:r>
              <a:rPr lang="en-US" sz="1400" baseline="0" dirty="0"/>
              <a:t> </a:t>
            </a:r>
            <a:r>
              <a:rPr lang="en-US" sz="1400" baseline="0" dirty="0" err="1"/>
              <a:t>wyniku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Wynik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1C-C741-9ED8-0E0E22D36CF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1C-C741-9ED8-0E0E22D36CF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1C-C741-9ED8-0E0E22D36CF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Arkusz1!$A$2:$A$5</c:f>
              <c:strCache>
                <c:ptCount val="4"/>
                <c:pt idx="0">
                  <c:v>LTM</c:v>
                </c:pt>
                <c:pt idx="1">
                  <c:v>NTM</c:v>
                </c:pt>
                <c:pt idx="2">
                  <c:v>NTM - 2</c:v>
                </c:pt>
                <c:pt idx="3">
                  <c:v>NTM - 3</c:v>
                </c:pt>
              </c:strCache>
            </c:strRef>
          </c:cat>
          <c:val>
            <c:numRef>
              <c:f>Arkusz1!$B$2:$B$5</c:f>
              <c:numCache>
                <c:formatCode>#,##0</c:formatCode>
                <c:ptCount val="4"/>
                <c:pt idx="0">
                  <c:v>-31309</c:v>
                </c:pt>
                <c:pt idx="1">
                  <c:v>60894</c:v>
                </c:pt>
                <c:pt idx="2">
                  <c:v>67188</c:v>
                </c:pt>
                <c:pt idx="3">
                  <c:v>74090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1C-C741-9ED8-0E0E22D36C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6291360"/>
        <c:axId val="12380255"/>
      </c:barChart>
      <c:catAx>
        <c:axId val="2086291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254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2380255"/>
        <c:crosses val="autoZero"/>
        <c:auto val="1"/>
        <c:lblAlgn val="ctr"/>
        <c:lblOffset val="100"/>
        <c:noMultiLvlLbl val="0"/>
      </c:catAx>
      <c:valAx>
        <c:axId val="12380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86291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953597928724081E-2"/>
          <c:y val="5.2562186057165693E-2"/>
          <c:w val="0.9295742534540492"/>
          <c:h val="0.7682047490791371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16048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8B-4381-A808-4AB2F30EEF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liczba opłaconych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14572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8B-4381-A808-4AB2F30EEF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liczba nadpłaconych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6646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8B-4381-A808-4AB2F30EEF2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liczba nieopłaconych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1476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E8B-4381-A808-4AB2F30EEF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875273391"/>
        <c:axId val="942513023"/>
      </c:barChart>
      <c:catAx>
        <c:axId val="8752733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42513023"/>
        <c:crosses val="autoZero"/>
        <c:auto val="1"/>
        <c:lblAlgn val="ctr"/>
        <c:lblOffset val="100"/>
        <c:noMultiLvlLbl val="0"/>
      </c:catAx>
      <c:valAx>
        <c:axId val="94251302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5273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9.9781747482011185E-2"/>
          <c:y val="0.83756989926689229"/>
          <c:w val="0.70933134695170619"/>
          <c:h val="0.135285139071179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128090279573116E-2"/>
          <c:y val="5.6008975766082929E-2"/>
          <c:w val="0.92991938552103459"/>
          <c:h val="0.7682047490791371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16048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57-4632-96D4-11B9B703FF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liczba zwróconych w terminie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9458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57-4632-96D4-11B9B703FF3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liczba zwróconych po terminie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6407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57-4632-96D4-11B9B703FF3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liczba niezwróconych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57-4632-96D4-11B9B703FF3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941201183"/>
        <c:axId val="863423087"/>
      </c:barChart>
      <c:catAx>
        <c:axId val="9412011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863423087"/>
        <c:crosses val="autoZero"/>
        <c:auto val="1"/>
        <c:lblAlgn val="ctr"/>
        <c:lblOffset val="100"/>
        <c:noMultiLvlLbl val="0"/>
      </c:catAx>
      <c:valAx>
        <c:axId val="86342308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41201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4.5559026606791043E-2"/>
          <c:y val="0.8410166889758095"/>
          <c:w val="0.92113309414977806"/>
          <c:h val="0.135285139071179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entityId">
        <cx:lvl ptCount="108">
          <cx:pt idx="0">113</cx:pt>
          <cx:pt idx="1">45</cx:pt>
          <cx:pt idx="2">244</cx:pt>
          <cx:pt idx="3">122</cx:pt>
          <cx:pt idx="4">166</cx:pt>
          <cx:pt idx="5">32</cx:pt>
          <cx:pt idx="6">203</cx:pt>
          <cx:pt idx="7">201</cx:pt>
          <cx:pt idx="8">235</cx:pt>
          <cx:pt idx="9">111</cx:pt>
          <cx:pt idx="10">11</cx:pt>
          <cx:pt idx="11">175</cx:pt>
          <cx:pt idx="12">209</cx:pt>
          <cx:pt idx="13">237</cx:pt>
          <cx:pt idx="14">242</cx:pt>
          <cx:pt idx="15">191</cx:pt>
          <cx:pt idx="16">116</cx:pt>
          <cx:pt idx="17">94</cx:pt>
          <cx:pt idx="18">118</cx:pt>
          <cx:pt idx="19">249</cx:pt>
          <cx:pt idx="20">67</cx:pt>
          <cx:pt idx="21">51</cx:pt>
          <cx:pt idx="22">241</cx:pt>
          <cx:pt idx="23">251</cx:pt>
          <cx:pt idx="24">217</cx:pt>
          <cx:pt idx="25">39</cx:pt>
          <cx:pt idx="26">134</cx:pt>
          <cx:pt idx="27">190</cx:pt>
          <cx:pt idx="28">176</cx:pt>
          <cx:pt idx="29">205</cx:pt>
          <cx:pt idx="30">117</cx:pt>
          <cx:pt idx="31">84</cx:pt>
          <cx:pt idx="32">261</cx:pt>
          <cx:pt idx="33">187</cx:pt>
          <cx:pt idx="34">65</cx:pt>
          <cx:pt idx="35">23</cx:pt>
          <cx:pt idx="36">227</cx:pt>
          <cx:pt idx="37">4</cx:pt>
          <cx:pt idx="38">46</cx:pt>
          <cx:pt idx="39">167</cx:pt>
          <cx:pt idx="40">168</cx:pt>
          <cx:pt idx="41">223</cx:pt>
          <cx:pt idx="42">66</cx:pt>
          <cx:pt idx="43">185</cx:pt>
          <cx:pt idx="44">14</cx:pt>
          <cx:pt idx="45">224</cx:pt>
          <cx:pt idx="46">159</cx:pt>
          <cx:pt idx="47">239</cx:pt>
          <cx:pt idx="48">27</cx:pt>
          <cx:pt idx="49">35</cx:pt>
          <cx:pt idx="50">49</cx:pt>
          <cx:pt idx="51">40</cx:pt>
          <cx:pt idx="52">44</cx:pt>
          <cx:pt idx="53">219</cx:pt>
          <cx:pt idx="54">200</cx:pt>
          <cx:pt idx="55">140</cx:pt>
          <cx:pt idx="57">202</cx:pt>
          <cx:pt idx="58">137</cx:pt>
          <cx:pt idx="59">98</cx:pt>
          <cx:pt idx="60">26</cx:pt>
          <cx:pt idx="61">129</cx:pt>
          <cx:pt idx="62">82</cx:pt>
          <cx:pt idx="63">9</cx:pt>
          <cx:pt idx="64">29</cx:pt>
          <cx:pt idx="65">164</cx:pt>
          <cx:pt idx="66">5</cx:pt>
          <cx:pt idx="67">109</cx:pt>
          <cx:pt idx="68">10</cx:pt>
          <cx:pt idx="69">7</cx:pt>
          <cx:pt idx="70">42</cx:pt>
          <cx:pt idx="71">76</cx:pt>
          <cx:pt idx="72">221</cx:pt>
          <cx:pt idx="73">81</cx:pt>
          <cx:pt idx="74">73</cx:pt>
          <cx:pt idx="75">17</cx:pt>
          <cx:pt idx="76">75</cx:pt>
          <cx:pt idx="77">141</cx:pt>
          <cx:pt idx="78">238</cx:pt>
          <cx:pt idx="79">234</cx:pt>
          <cx:pt idx="80">252</cx:pt>
          <cx:pt idx="81">156</cx:pt>
          <cx:pt idx="82">41</cx:pt>
          <cx:pt idx="83">3</cx:pt>
          <cx:pt idx="84">93</cx:pt>
          <cx:pt idx="85">152</cx:pt>
          <cx:pt idx="86">86</cx:pt>
          <cx:pt idx="87">253</cx:pt>
          <cx:pt idx="88">70</cx:pt>
          <cx:pt idx="89">143</cx:pt>
          <cx:pt idx="90">131</cx:pt>
          <cx:pt idx="91">180</cx:pt>
          <cx:pt idx="92">145</cx:pt>
          <cx:pt idx="93">210</cx:pt>
          <cx:pt idx="94">263</cx:pt>
          <cx:pt idx="95">104</cx:pt>
          <cx:pt idx="96">136</cx:pt>
          <cx:pt idx="97">149</cx:pt>
          <cx:pt idx="98">198</cx:pt>
          <cx:pt idx="99">248</cx:pt>
          <cx:pt idx="100">236</cx:pt>
          <cx:pt idx="101">77</cx:pt>
          <cx:pt idx="102">121</cx:pt>
          <cx:pt idx="103">15</cx:pt>
          <cx:pt idx="104">37</cx:pt>
          <cx:pt idx="105">231</cx:pt>
          <cx:pt idx="106">178</cx:pt>
          <cx:pt idx="107">183</cx:pt>
        </cx:lvl>
      </cx:strDim>
      <cx:strDim type="cat">
        <cx:f>Arkusz1!$A$2:$A$109</cx:f>
        <cx:nf>Arkusz1!$A$1</cx:nf>
        <cx:lvl ptCount="108" name="Country">
          <cx:pt idx="0">India</cx:pt>
          <cx:pt idx="1">China</cx:pt>
          <cx:pt idx="2">United States</cx:pt>
          <cx:pt idx="3">Japan</cx:pt>
          <cx:pt idx="4">Mexico</cx:pt>
          <cx:pt idx="5">Brazil</cx:pt>
          <cx:pt idx="6">Russia</cx:pt>
          <cx:pt idx="7">Philippines</cx:pt>
          <cx:pt idx="8">Turkey</cx:pt>
          <cx:pt idx="9">Indonesia</cx:pt>
          <cx:pt idx="10">Argentina</cx:pt>
          <cx:pt idx="11">Nigeria</cx:pt>
          <cx:pt idx="12">South Africa</cx:pt>
          <cx:pt idx="13">Taiwan</cx:pt>
          <cx:pt idx="14">United Kingdom</cx:pt>
          <cx:pt idx="15">Poland</cx:pt>
          <cx:pt idx="16">Iran</cx:pt>
          <cx:pt idx="17">Germany</cx:pt>
          <cx:pt idx="18">Italy</cx:pt>
          <cx:pt idx="19">Venezuela</cx:pt>
          <cx:pt idx="20">Egypt</cx:pt>
          <cx:pt idx="21">Colombia</cx:pt>
          <cx:pt idx="22">Ukraine</cx:pt>
          <cx:pt idx="23">Vietnam</cx:pt>
          <cx:pt idx="24">Spain</cx:pt>
          <cx:pt idx="25">Canada</cx:pt>
          <cx:pt idx="26">South Korea</cx:pt>
          <cx:pt idx="27">Pakistan</cx:pt>
          <cx:pt idx="28">Netherlands</cx:pt>
          <cx:pt idx="29">Saudi Arabia</cx:pt>
          <cx:pt idx="30">Israel</cx:pt>
          <cx:pt idx="31">France</cx:pt>
          <cx:pt idx="32">Yemen</cx:pt>
          <cx:pt idx="33">Peru</cx:pt>
          <cx:pt idx="34">Dominican Republic</cx:pt>
          <cx:pt idx="35">Bangladesh</cx:pt>
          <cx:pt idx="36">Thailand</cx:pt>
          <cx:pt idx="37">Algeria</cx:pt>
          <cx:pt idx="38">Chile</cx:pt>
          <cx:pt idx="39">Malaysia</cx:pt>
          <cx:pt idx="40">Mozambique</cx:pt>
          <cx:pt idx="41">Switzerland</cx:pt>
          <cx:pt idx="42">Ecuador</cx:pt>
          <cx:pt idx="43">Paraguay</cx:pt>
          <cx:pt idx="44">Austria</cx:pt>
          <cx:pt idx="45">United Arab Emirates</cx:pt>
          <cx:pt idx="46">Morocco</cx:pt>
          <cx:pt idx="47">Tanzania</cx:pt>
          <cx:pt idx="48">Myanmar</cx:pt>
          <cx:pt idx="49">Bulgaria</cx:pt>
          <cx:pt idx="50">Cameroon</cx:pt>
          <cx:pt idx="51">Cambodia</cx:pt>
          <cx:pt idx="52">Democratic Republic of the Congo</cx:pt>
          <cx:pt idx="53">Sudan</cx:pt>
          <cx:pt idx="54">Romania</cx:pt>
          <cx:pt idx="55">Latvia</cx:pt>
          <cx:pt idx="56">Yugoslavia</cx:pt>
          <cx:pt idx="57">Puerto Rico</cx:pt>
          <cx:pt idx="58">Kazakhstan</cx:pt>
          <cx:pt idx="59">Greece</cx:pt>
          <cx:pt idx="60">Bolivia</cx:pt>
          <cx:pt idx="61">Kenya</cx:pt>
          <cx:pt idx="62">French Polynesia</cx:pt>
          <cx:pt idx="63">Angola</cx:pt>
          <cx:pt idx="64">Belarus</cx:pt>
          <cx:pt idx="65">Oman</cx:pt>
          <cx:pt idx="66">Azerbaijan</cx:pt>
          <cx:pt idx="67">Hungary</cx:pt>
          <cx:pt idx="68">American Samoa</cx:pt>
          <cx:pt idx="69">Armenia</cx:pt>
          <cx:pt idx="70">Sri Lanka</cx:pt>
          <cx:pt idx="71">French Guiana</cx:pt>
          <cx:pt idx="72">Sweden</cx:pt>
          <cx:pt idx="73">Faroe Islands</cx:pt>
          <cx:pt idx="74">Ethiopia</cx:pt>
          <cx:pt idx="75">Bahrain</cx:pt>
          <cx:pt idx="76">Czech Republic</cx:pt>
          <cx:pt idx="77">Lithuania</cx:pt>
          <cx:pt idx="78">Turkmenistan</cx:pt>
          <cx:pt idx="79">Tunisia</cx:pt>
          <cx:pt idx="80">United States Virgin Islands</cx:pt>
          <cx:pt idx="81">Malawi</cx:pt>
          <cx:pt idx="82">Chad</cx:pt>
          <cx:pt idx="83">Afghanistan</cx:pt>
          <cx:pt idx="84">Greenland</cx:pt>
          <cx:pt idx="85">Moldova</cx:pt>
          <cx:pt idx="86">Gambia</cx:pt>
          <cx:pt idx="87">Vatican City</cx:pt>
          <cx:pt idx="88">Estonia</cx:pt>
          <cx:pt idx="89">Slovakia</cx:pt>
          <cx:pt idx="90">North Korea</cx:pt>
          <cx:pt idx="91">Nauru</cx:pt>
          <cx:pt idx="92">Liechtenstein</cx:pt>
          <cx:pt idx="93">Senegal</cx:pt>
          <cx:pt idx="94">Zambia</cx:pt>
          <cx:pt idx="95">Hong Kong</cx:pt>
          <cx:pt idx="96">Kuwait</cx:pt>
          <cx:pt idx="97">Madagascar</cx:pt>
          <cx:pt idx="98">Réunion</cx:pt>
          <cx:pt idx="99">Saint Vincent and the Grenadines</cx:pt>
          <cx:pt idx="100">Tuvalu</cx:pt>
          <cx:pt idx="101">Finland</cx:pt>
          <cx:pt idx="102">Iraq</cx:pt>
          <cx:pt idx="103">Anguilla</cx:pt>
          <cx:pt idx="104">Brunei</cx:pt>
          <cx:pt idx="105">Tonga</cx:pt>
          <cx:pt idx="106">Nepal</cx:pt>
          <cx:pt idx="107">New Zealand</cx:pt>
        </cx:lvl>
      </cx:strDim>
      <cx:numDim type="colorVal">
        <cx:f>Arkusz1!$B$2:$B$109</cx:f>
        <cx:nf>Arkusz1!$B$1</cx:nf>
        <cx:lvl ptCount="108" formatCode="Standardowy" name="Liczba klientów">
          <cx:pt idx="0">60</cx:pt>
          <cx:pt idx="1">53</cx:pt>
          <cx:pt idx="2">36</cx:pt>
          <cx:pt idx="3">31</cx:pt>
          <cx:pt idx="4">30</cx:pt>
          <cx:pt idx="5">28</cx:pt>
          <cx:pt idx="6">28</cx:pt>
          <cx:pt idx="7">20</cx:pt>
          <cx:pt idx="8">15</cx:pt>
          <cx:pt idx="9">14</cx:pt>
          <cx:pt idx="10">13</cx:pt>
          <cx:pt idx="11">13</cx:pt>
          <cx:pt idx="12">11</cx:pt>
          <cx:pt idx="13">10</cx:pt>
          <cx:pt idx="14">9</cx:pt>
          <cx:pt idx="15">8</cx:pt>
          <cx:pt idx="16">8</cx:pt>
          <cx:pt idx="17">7</cx:pt>
          <cx:pt idx="18">7</cx:pt>
          <cx:pt idx="19">7</cx:pt>
          <cx:pt idx="20">6</cx:pt>
          <cx:pt idx="21">6</cx:pt>
          <cx:pt idx="22">6</cx:pt>
          <cx:pt idx="23">6</cx:pt>
          <cx:pt idx="24">5</cx:pt>
          <cx:pt idx="25">5</cx:pt>
          <cx:pt idx="26">5</cx:pt>
          <cx:pt idx="27">5</cx:pt>
          <cx:pt idx="28">5</cx:pt>
          <cx:pt idx="29">5</cx:pt>
          <cx:pt idx="30">4</cx:pt>
          <cx:pt idx="31">4</cx:pt>
          <cx:pt idx="32">4</cx:pt>
          <cx:pt idx="33">4</cx:pt>
          <cx:pt idx="34">3</cx:pt>
          <cx:pt idx="35">3</cx:pt>
          <cx:pt idx="36">3</cx:pt>
          <cx:pt idx="37">3</cx:pt>
          <cx:pt idx="38">3</cx:pt>
          <cx:pt idx="39">3</cx:pt>
          <cx:pt idx="40">3</cx:pt>
          <cx:pt idx="41">3</cx:pt>
          <cx:pt idx="42">3</cx:pt>
          <cx:pt idx="43">3</cx:pt>
          <cx:pt idx="44">3</cx:pt>
          <cx:pt idx="45">3</cx:pt>
          <cx:pt idx="46">3</cx:pt>
          <cx:pt idx="47">3</cx:pt>
          <cx:pt idx="48">2</cx:pt>
          <cx:pt idx="49">2</cx:pt>
          <cx:pt idx="50">2</cx:pt>
          <cx:pt idx="51">2</cx:pt>
          <cx:pt idx="52">2</cx:pt>
          <cx:pt idx="53">2</cx:pt>
          <cx:pt idx="54">2</cx:pt>
          <cx:pt idx="55">2</cx:pt>
          <cx:pt idx="56">2</cx:pt>
          <cx:pt idx="57">2</cx:pt>
          <cx:pt idx="58">2</cx:pt>
          <cx:pt idx="59">2</cx:pt>
          <cx:pt idx="60">2</cx:pt>
          <cx:pt idx="61">2</cx:pt>
          <cx:pt idx="62">2</cx:pt>
          <cx:pt idx="63">2</cx:pt>
          <cx:pt idx="64">2</cx:pt>
          <cx:pt idx="65">2</cx:pt>
          <cx:pt idx="66">2</cx:pt>
          <cx:pt idx="67">1</cx:pt>
          <cx:pt idx="68">1</cx:pt>
          <cx:pt idx="69">1</cx:pt>
          <cx:pt idx="70">1</cx:pt>
          <cx:pt idx="71">1</cx:pt>
          <cx:pt idx="72">1</cx:pt>
          <cx:pt idx="73">1</cx:pt>
          <cx:pt idx="74">1</cx:pt>
          <cx:pt idx="75">1</cx:pt>
          <cx:pt idx="76">1</cx:pt>
          <cx:pt idx="77">1</cx:pt>
          <cx:pt idx="78">1</cx:pt>
          <cx:pt idx="79">1</cx:pt>
          <cx:pt idx="80">1</cx:pt>
          <cx:pt idx="81">1</cx:pt>
          <cx:pt idx="82">1</cx:pt>
          <cx:pt idx="83">1</cx:pt>
          <cx:pt idx="84">1</cx:pt>
          <cx:pt idx="85">1</cx:pt>
          <cx:pt idx="86">1</cx:pt>
          <cx:pt idx="87">1</cx:pt>
          <cx:pt idx="88">1</cx:pt>
          <cx:pt idx="89">1</cx:pt>
          <cx:pt idx="90">1</cx:pt>
          <cx:pt idx="91">1</cx:pt>
          <cx:pt idx="92">1</cx:pt>
          <cx:pt idx="93">1</cx:pt>
          <cx:pt idx="94">1</cx:pt>
          <cx:pt idx="95">1</cx:pt>
          <cx:pt idx="96">1</cx:pt>
          <cx:pt idx="97">1</cx:pt>
          <cx:pt idx="98">1</cx:pt>
          <cx:pt idx="99">1</cx:pt>
          <cx:pt idx="100">1</cx:pt>
          <cx:pt idx="101">1</cx:pt>
          <cx:pt idx="102">1</cx:pt>
          <cx:pt idx="103">1</cx:pt>
          <cx:pt idx="104">1</cx:pt>
          <cx:pt idx="105">1</cx:pt>
          <cx:pt idx="106">1</cx:pt>
          <cx:pt idx="107">1</cx:pt>
        </cx:lvl>
      </cx:numDim>
    </cx:data>
  </cx:chartData>
  <cx:chart>
    <cx:plotArea>
      <cx:plotAreaRegion>
        <cx:series layoutId="regionMap" uniqueId="{7FDC97F6-7312-5D47-B0A0-DE2B0A162255}">
          <cx:tx>
            <cx:txData>
              <cx:f>Arkusz1!$B$1</cx:f>
              <cx:v>Liczba klientów</cx:v>
            </cx:txData>
          </cx:tx>
          <cx:dataId val="0"/>
          <cx:layoutPr>
            <cx:geography cultureLanguage="pl-PL" cultureRegion="PL" attribution="Obsługiwane przez usługę Bing">
              <cx:geoCache provider="{E9337A44-BEBE-4D9F-B70C-5C5E7DAFC167}">
                <cx:binary>lHpXk+u4kuZfOXGeh9305sbtGzEASMq7kkpSvTAklYree/76+aA63Tu9uzMxU5RYJEwiPTIT+udj
+Mcjed6qH0OaZPU/HsMfP4OmKf7x++/1I3imt/q3NHxUeZ1/Nb898vT3/OsrfDx//6xufZj5v8ui
pP7+CG5V8xx+/uufgOY/c3ZrbnbWhM24b5/VeHjWbdLU/23vf9H54/kCcxyL5x8/H3mbNRycH+bZ
z19d888/fkqiLkmGJf/88ft/hvNrxOaWYvK/39sf67a+/f/nPW9188dPTftN1HTdMkxVUzXTMtWf
P/rnnz2iJcmmZogahqjSzx9ZXjXBHz9l7TfTsgzNki1ZF2VNsX7+qPP2zy5NU3XT0P7izS5PRj/P
/uLGr/cfWZvu8jBr6j9+Kqol/vxRfA/k9BmKgXVlUdFU1bAUSzSAWPG4HSABjJf+LTU0oZIkX2EN
S8n7x3Fbk21IjgM53j/uHyEpyfa+xQ3tNfko8X5X7ZrcJXIMyUTuIe9Hu0x5H0aW5ONDpAa55MQg
KVmPNMe/hhl4vYx0fylYTj5y/lzbKRr5qJRcLPL+Dgz4W0wun+/vMRGpRe737fZ+xDI+ydixpKGd
MJl+fFh8LYARaUo4nMuvuRpZauSicRgpyXFhzAdW5muMtLVj8tmTT4OseV8O8EcVmAMWfwPOKVmK
VOMI8fGcKf3rleP23u9jslTIZ4znz3e8tLQly09+74nF9u+fLRldvq6BL+dFCa59M+UCJAzSASC/
3t85wu8ahiukBZyeih/VI6LLnr5z2hVQ8A5SllgRI2MCkkb+v6eV8xrBR6UkwsyWvAsYp5DcHlo7
rIigrcp+JYuLWHXqguonvSZo9p7mQLSA6IpbFu50xbpYpQcHDdBqvUQn5UR3J2dyLpeWLuOK1BCe
QqqIhPG6ymhpkEwgfr6oNKp8yps+JeG9NUh8bq7qetjK62nrARefBQpVWhK+R3Nx4e2bgHUySTfl
Jrt6OtF9GncYYo8DyZxa30z+yjAWQk2j5k2y9t64yMqF7M+9fm1NrBFoPhAxp2NJ0oUy692afty3
1rdGfhyPPnnie3SVfN4WTq+SPqc1V1Ho8l+fiRy/W6BR6LxvfWhVSA5cuY7Q9chPqex6rr9X8orO
S8JZcvfJQNzDgDHPiRxwh21E7KWL5F4SvvTh+fR5F25BQPz9tCxdrSHxXlt2AbHO3bzBJcMSuHob
UBnol0yhD5+fX/v3/eeSax9gHaGKAfTRKaKO6DFEEds6k0WAFsg954uBCJ84NdY64vG+xduLCAmU
oIFTjC7c7CQg6UA1keTQnlnicOK5BaGfKyZXUxjHQA5PdNxh1iHJKez6HtC7Tu/oe1nEa9Qddr69
w87xxidvgQysh6/NV//AYDDyvANnjjW9Ay9MAKxtSfmyfDo++OfkFHc+az7hdvRt5QxZpR81Pd7v
Jex5LVP5hSRn/AdW487oZaLfqwHqi+YjpI8HQIcHwoLbO/5e71gPL8etEyZ2ItPGJNLSmJgwMe08
AU8wDvbwbZcAMkIucDR8pS33fffMgdKd04VUMPmpxLT0iXSU7ZKMNsjnC27v6zQlxXXbzScm2q2t
u95e2GqXaoURE9m+eAcT53ABmH/4IpAzd3jczfAnC3d+8ZbvdqBzh7/gOvBivgHijq7HjpyxA5Dm
esiVANzj1y99ANbfPMnBOSDIeQ7HAy8JKL19wfr37bf2QllTyidydeHkTiRgXIOfz8PcvOo7c26k
RO5stZtVIvG62YABnG0HjIK2HLq7LhDBJ1FAwo8ClqmxIiDasnZ7N52l2B2c+51vF1BZ0MIV6aU3
nMqPO7gH5HC/OwH8OFcm2O9zdz0fDi9sagohvjR5e389ORH7lvxrXkBBKaZDlSDnOyeW6xOU7fLB
h8FSv7Xi+NIBvj6w/RY236jKF7e5BD74LrL+4ELll4Umfn2+7bl5Whx9i2xfWMM5QMlq8m3mQA5r
QrCcvJJIDieQU7p9bgpyu652T/gXeJcXg1/YgsiPO0a8cD08zxm5Xs+rx3PnMQ5TAvg/1QLzDtB3
oMrpgHfZbG6b6+HIxcPc5wMEdgQyfHaQyFOgA3Ri4Jg9udyx5B1shh6VnIaBgQQA0ylnFCA/Y0w4
vuwzJDv7unq4ux2XLMDuDjs3ITE9HL71g7Ofd0LqnAi4wefhwa2SDz4cXrpXUygoV1efuOfr7unu
0Pek0Jx4LRy6ZTfz5qmNsbtnlxL9s1hyZepwRfdHQ6B0WGCHFZ6P3fnsAodvXXwRuYOyYSQ6BzL3
icdA+CFgIOOl/hypP68j3AIEFFAoAm/jEnr955K7OxLwOz5zCrUBXyE8iWAC+jjnJcjlFcpwGl+T
uCJx2+A2whuw1Th3/sCXhB3tdu4OBsOls3s+Um50E3m6YO5ztztvNjQii1NA3gqyWATkqyd7fL7e
3m63TYAedGn0tLjdCuIRk4xMoteCbK4S3ZgEdzrRjd0z+zrRXcLlCuMD6U8u8o5ARgbFLSHoXF3x
tzmdbhXBQnzNt9PqfMUqi801I+fTdbPKiI2n1W51BnZkoCpxH+fHeZfSw/mGNaGM5+sGapbZi4jc
ZHK63U6b6+Z22gfktID6VSTCg0g25/PqCnjn6zkBRB0PuzMUiDefz4+VSSZas4FjDaxAU0YAvQCN
Jsi7XW8LmWxuVw6CIw5EAWcHxExS2VcdeK2uux00YPd4ngGW6+Nz1YHtnrPCyPNuxVt3GQCDppad
3fMZWACTq4m20dnArAAZ8Ffn1XkHulZXzqrVaqBACguDWvR+49QzoAdK0aCT1eZ6tfFvBwxgoJxl
1+uIyA5c2FwfbkZCurteTxsMP0+AdgZnCtLZZ5DBKTpdQTHYVWE4OHpFJ9wBnjc3CB7/ZG71GLsC
Blx0rwEvbG2gj0ZOg4kOADP58i9cgRJnL9q+OY8HAHkhyMGAQzFcJpy4Tx7PhDRgk/s4CGjjroWb
I7dX/gwzgo3vABusOHOBQDuhpM/D+fR2g/1eN4uCuBh8uC2wODi9gspw2XJuHnbcWYCx5zO8AAU2
V4xwXfu28MgNzELDixr+zHnBP6Dx9Wy3Hbl65NozriQFkShXfRMc4s/8y1tHVpCeea/Wmwfr8GmP
JonygRxtn6QYVs97ZmDRgti9TJJD2NFsI4fE+JISkh+VLyzKwX9/v2XNYfBrwkIZvEpKuWd58Afu
QOFQXz71iRbgAbEXvPPgzxNyMsktIgU93UYGm4VQueF+4w27HV8II8qgoiNRWBTv5UbNF5aoXWDN
ng3vakvTep5bblHsenOuBjf10gesb11JXsiXvmIh1gYBLS2+hr1hG3a1NOccv+mFrkAtatkP/hqx
nBpON/cWw3w9IbsyXQtbLs838hc9Z7CvItDFCohWUFhMKqmTutC084OrGe/gLP3z2SMwQxjZIwF3
HqAdLgcfY2POzfmAFTmIGpneK4KkHK0HxnJF1AHo+w7old06XA0T7BcNEWiMoR477LLlLqQGXn13
ZzIBQcgEvnsgBLobwitxCDXLwK3O7myuCp0tOshbOBNlRyZfidvDzXkkA09DNkJMEAuXTQAEHhy7
mmj2uSJwhDIRCXjQM5E7Ly616CW0CrNacoLGFhSZ3Ii5FYGP4H6KQ4RsYVIJxA1aOJfgEhN44BD8
AF/OAcko9Csh2L7uvHHzyOnDDkjhvvksg5JwXoCPMeTPl7xBI16c1dEOhuno5Dzn/wtghmH88Xo7
VdSjAWlcE/NGktBXujfSnmPF2fCtl98YA1TGyXqpZgxeBLiiF7pXlbeeTt8C/qWtoIID4DzmeHDU
4NBvcI+SHaEhITekLsDlpuDGL8DgN359I/zLqL4xB0Xfw/gdexYfqiy4aXEKH4+B6sCY8z/Dl1sD
twnsLSI4+5aBqIQiwdlYrMWTzxK0+Iwz8IvfRrz0JGbCte6cNCDJogBroNAmIapCkal1KUugTwsz
J3FB8mtzUG5lQcSj9az2wbJxFw3FdtNgWkQiu6B8YS5ggXERjq+3EIsUi9jhbYHNewv6rVjAgyOU
UT4U91P2zE7FWjyHLERryAQgy/s56gaI8EAOKgLIp3koPyKpGBg3xzuUpKQ55doTU5Nxv8MNIqW9
HXgkmCKiPoaGhPtsW69LN1ykbuREDg+vJMyc84CGhysZAyQJEEM81khveeN3pqCUGezSXAT9e3VU
G9bbBYuoSBH68sIM9x5wboeACoRXb1ClgH/7FOldADgeuwExfHnSwEs5MPGZaE8otFgE+Q0A8avD
U2+LIKxjHRvwNZCu9Xa16hBl9vYYz6xjdMrWlZsy01FsmeWsebEzo1y8XORclwNY5ldk+8yaoYSR
zbTPvlrqIwuEWZ+zTmVpTafOjjW39JjnUS+ibedksR1orJKXtb7u4mUSM6llXk1z3RVBbemoiKqA
/UxfRgtz1uw7N4HOVCQRab3TqMw06lMR98G+qTlUPtiIjuFiJ3Fb1jsNUdyQ6qyyOxrPFSrDGiqi
OxN8Uc9qFsIrtUwl4VxlOt4GWtmSG85bB3Ptxo7no5PP+Q4g2RptoG7yGTri+I7BKiYxlcKtMw+6
YjCRFTRxQQHwiTHCsxPXoxbzbD7e4rO4lrnjLLBDKGfmhmjvZ+MM7U7oFG5gJzZ8QoLAMoPX8GwT
Iu+czqmRi146R5ihClOx1lYX1Srb6TRjiVO6+NLYnue05FkW/ub44mk+x32L/NfhUl8jZfu4XDoG
CfPMFKJ+lcZwG3nV4pLMVfcyLtS9EEDnUTNTyGW5RL675qWz5fvycsH8y/KCstQFr3hHYrUs2OX9
Y31hMXlbXj7WyP6odk620oxr83fGiMxlgPpm8+nS2pwe2e0X8npEbY0bl+BoLHDNiqIkIm/ElCi7
eikczY0xtxi/ai1FscodBjdptiqvjyX004iI1tMAbjElQkaNHqz+Auf4teem8AVbxwelwf3X5+fn
/nM/Q2GGN/76e3v7Grm/5Mq7OPGYkcf1KMylvNgI4i68oIL3PdBci5SDQIkQ3Uv2zquIPOHnHAVn
OU+Rkgm48QJTSda/6pMYjVLeJxDjpFrwLT2Kegmtl9naf7PmxpzjbSLzPkmdnagkOY1n7q8K10PG
wsZZse7v2VMQZoFPx7N8l+9Dvx5UUgvUbGAaw7PcRrYMImLoXeo0br4VY1p9pA7IeePZA77cYYJM
PMXYg5EY4Alv77xYxS1ZwdBPXlNAqYZTBsaBFaDvHaXKP1Ppz4R+fRv91wvkKXdOt83udnZ5ChSA
0V/7z5+87v77d+3/b/XtR16MVegHv4r/f73+65in+Lzm/J/Gf/KziD9n/OscxmHx/Axv//covtBf
w1BH/7UwP3T428v/cwLxn88G/qed/7MDCFlEwf6/Pns4tGmbhX87enjN+D51kK3fDNGQFUvSJFEU
LcP489RBFn+TdctSTUuzFE3UTP2vUwfVRJem6YZhWJoqiRK6fp06qMpvumzIpmlKpoKJxv/q8EHS
cMjx99MHWZVVVRMNXdVxLIK1lL+fPgT10MteJ8o0TqWa1a0ZzRrF33aip83LMl2lsWRbfh9Tz0pC
onn90iz1tTfFUMKxK13Tl4kWah2tzbhkwxQs2zYVZpqcXuVIm5xeGHtSamXtVJ6qkzSuJbv0p3OZ
esZ7iNOXeTac67ItqWT2pp3GM1VVdTuQ3xVDCmiWadgG/ccoazWZhqSilZwsrEQs6ZRbBasneFtR
N0kZ1wZppWDtl1JCLaPL7WS0jnJvzadUq+zBk0Paq9o2lZNDapTqWpByNsmdyIYookI6VKxL+85u
dIS+kM0ytTwadi0dYyWlVVU32P/ymlR5uPDEICZZJ7+NgaKwPjBUu/Vr1CXqWTHUumNUzWB3tXjw
lciNAl+jpV5OtDVig5XemzVI56QOe+INlUn8wbRsJe4kqlSeSHzDqkg7CUSflH5hie3AlEhzjRQD
pjgfiWUmd78fmn0h5LOstCIWGNFByrAP5v1k97rks0FSbUVBBSfQK1tO2mw9OWFmUc+o45UUliXt
Q0l0BG+hFZ3E2to8F6LuO6mO053UMqmnezoNvHElmnG46BeBrLarMU92UmgqdjeKCDGzzRBUdymE
8iSagS20Vt/aShVpMxqxrY3dtZG/tNzK54HS7uO8W3qhOs5CbSk31kSqRlKp3vsLcRoQSRnj5NTl
fYgbOE4pmWzLesaVkmPfKEo7N65DoWDrlhOFKVq7UquypomJGvBYiJdysJpZmCEsG9WCVp1XO41s
5ktxUOa+3qu0F/2AyWlnS4OgzEUdhwKNYvlOns4jVQ1mYTyto0E0sbEVN181dTKWdTxrcpyS1PFt
9P16FuvIKtM8YKZnxFRsP+U21likNjiTaZH5BuO0UqSVUEjW2lSR5qaZ5zTKoDIvlDNSl5G69OPm
2ntePZs689Cnydr3Bo/ISWewuhEvbWgEThd2PhFkQ2GWJiIdaZg/yC1rRWMkptqzQNckNiUJ+FQg
x1P1ko5duvA7GZtxbZHQGzPWFXJD2kByW6PI7X7MMto1A0LsIfGYFMTOVLYVVWovdcpyYGPUhEQc
TdRmvSImiRAsol6W7bHtLnLbjtRrVZn25V0S/MyNRDMhnpbcugzRkzA0tlX3IZVb1TUHSXeseLqY
bS3RyujgGSrlLNYK/IhxiqdAnvd5cyrA2UBIfXsoOsP2knA39OWHV1wEabj2ogmDyreZN8ZUGj3a
J5lA27DUiJ6EEttng4Lw/5hEuUCTSylrwrKvddLGhTrzjSSc+em+tJyxypR3LxlyMmW1LVhQ7HGI
Clu1+k2VNshsfdQhckFaVeatjvTGTUMdNXW1ndddopC6T051YS3beGLdVEzzuJUcQVI8J0/kj6KO
IHAy6E2+mGTUeYcsWoY4bIsik3am1rEJjBuyHIlPpRx7oQhooofwl6V6kTR1O/X+boRnnkXC0DkF
Quco9eHzhk6lVTlQKzckp+xQ6Fc6fTZO0DElQ+nF0B7+ZELQWY7wze/3fScMJPMCpwjHgvpDBnl1
Es69Gst0BqU7SPHUzZIuKUiTiO+hDNuRVCugSlgaJInHtdiUt0INh1kvjcc0FhEBNjnOJYJRZb0U
LrXIi/ZjhZNSbepZbNYNE9qWFb2H4HgUUqc3G1b4AcKVMKhpp462bEGlVCNsV6X4yHRDXaTKlJA0
tJjqaRXTEi2epelxmjpll7XJJVHi9dBOEpPM4FOvCoPqVtBSz9dIayU6tFaSbDkzEtszBSJ2acEa
OWz3dSHJm8AUWFWPDTP71LLVsBz2+aggsu/HkKlpDTcvpbkddXPgZzqBL4ckGAODmUqa2mMKBkZW
Grq54Y9sNMS3IDTOkVeIq7rwxVUjGHvR0KSZJQ+CK5T1XatyfROb3kCLrr1Mkx9R39N76ikJUrhJ
uihNrLpGkJ89yUeC1h79pIlm2jQxsxF9FrdqSbsQODWaEhGpDxDNd2090/URhTLBqtexMELvsqJk
mpS1Ox8lPxUbsFj5p6BU0mOZCYYtCIg9TUsmQ1QVThz7LfNTWZ1b0Oomxdaj+LG5GtPpKJpKvpYm
iXSVZxHRUo2NUlbnWBn99aQNPexyejO0oJtZal9g/zqLWeQvEilgijEEG90MFadK9lIVeyRpxmmm
jgNycT26atqEMNqrhZ3s00kwlXXY6aoTTOq1D/0PMR+LRRQGluvbuZ4qdj3F9Ukxq5UYD+Gm1USW
iJtSz4qbqhzzMelJM8qSE2jw9nUx6XQop5QqfRXMosmRy9J0VKVLT+qUrpAOR53Cf6sQt4k6z5I4
WQz6wwuGMCAIUWZjE1eOUA3NvK9Eg3hFFBwa2PlMqGS7btpx3kyR5lRGmR1EOchpLuvDh4ET+3bw
bb+cuptvDCrVShzAy62XEEUqe9eqzYpFVdBe8krb97GpLXNRlWzEJZsu86NzhnKG6bV2FobZSlWV
aB0oY8mk4Wwl0nQz40XlT+WlHnFG307erAgEZOuKEuxKMVgXeplth6LBjysaLZm9XutUBKcEQ6B1
LubrpirztQx3w7o8QhWzSGWie0phmzqcltX51rLvR9/Frn+1Gq9bBeLQr15Paq7YoqZAfGIleXbr
gVemJ6tulvnxOjDugzRob3EjFlQQExQC1OoYytVAMyEQnUZXWK5EZUeMGjsFftbiWImCV8EXfbsq
zZvsB4u8l/HbgkmAanh5rzpJEKprI6ViKGuz0hd51JVeEVd6+1Je1HUYUqWot1PdqPOBx12Cv+nU
PJ9padURsU01p5n8mZ4j5VVaK2dWnsF9CxHqz23JCsGoiYgwb15OlitbSb/UFetcVgG2UMONVG/u
q6O0EHLUdLz8rRkylo6ykwnJKYXXIqGiB6yUZZHKTUZUCWW1yOqJbGgXU7a2nq8mRFO7a6lfJFPf
yWVO+xY1Cy+kXux5TK0rlHE0/dj6g+7WSUMyhP12FG0t7WMQypVZlnYmZau0G1mWSkSZWIzUcKoQ
zAoGleDNDYRmhRyTSMnh+GI795qcCJ0kkkHCL3iUXCaCkoPdTavQzCzPQSbCGDXpKdax6ETlNLNS
uXFSxcOvTMLYkYxjn90CE1Ux01+3EspcqtytujJejGayQCC38nyDFjoqVEW8Sdp+lpamW5b1TINv
bzpjVpqeWwmXNtBntWU52RS4QyzgZy0aTYUSxZxhRKDZrA2h6SA1HWW3CJTp3Q6m2NEpKQcyTlNL
0jyz3BbB8BQ89DJH2TqmmoQiSS7RsUmYFKKIJdQkDSIalPcy9Wmod6ywdv3Y0BGlebXLqD7kTDQ7
FvYKmxap4M8koWWyZtrccaqZbJM+A3MalfmWRZswZ6o+zARQKKXAS5HwM5aRGX1LihG/UalQOuQ/
9GhN/JJpalsaxYkTWqhlyY0yy7v6oQ2PSGqINsSsQ9Q+IdIQLRyD4DylDnd6eksilBkRj1URNLBH
qXFA4XcAwaFJOr8iltytE70juTSQophokKUfg7xPLeQbnhkhPhNxAqE326bXVbfOT4Y4oVZbxDMx
P43Zqg4aYkwN8RTZ7jQUOgWUxsZdWqMwufK1iPRxToISnOzHmSr7RKwsJyqMTZl1pKxq5hnWuz5E
H3Gk7KMkFGyx0X2CWLHW28lN0jRnaRkjPi8bWmvWAkKUnK4ioooYUHyUWKISg43alvNW/mwUEYZw
yeSRxY1FNLmd94MEH60QXUB9pwqpXxSkzQe3hmGOU0UMH/VKxDYTzgtKyQ3a3NVREKoHObA7WaNV
Y+K3ScMyUCNvpsg5aXjE7WOjRMo4LCQkDYKF3yBJbQz9SJAVRDUOtvNAJELQ08kaBzs2EVuV8bgy
Gs0WgnPVWm+yOu2NSmpJ3ow0bRBJlOY6PJZRsNWMWiSlnvoM/nXe6dJp0nyPqOMEntXyW4BE0epj
g0TaeEim4m55gcS82KyQiHog00yjbSg7UlGlLJgGkWK37GmjF3uxHz/6DOWhQk32QpMehFrQaRWU
7/qIgKtFdNyZJO38kAaW2JCuVvGTMX+r+2ZnG3G7TUQlJIm+HFv5FmnV2himS5RTH/sJVRIlsNtS
vlQDMS+trnOPMBFlrFHNHLsBqUPyUZTiRRbS2smI5QsgsYlhlSpKdo2Z2GoetnzlbaqnJCvknnY+
4nc1mmZhG452mRsTydIvJHtQNphhNDSym3jKw6tK3c0z/7OqdVfnamZUQ0JMC9tXA/ZYTYwzjMo7
+aE1LS29uDdp3cyHIP0KSuE2jRIOgYtSQmYm2pGkpHNV0HRqeAmciZ6v5CZFhDZm70MtKAurGFgs
FbOg0YT9GFvBTBaEgEaCLs6Qok9El1FdHkZNnoWI83Y6PLzc7Ya2JkNSZEytvNgu0xiVV93Q7TLT
nMGoJ1g4TRP8Ei8edIMghET1Q48Pul8xoxlInXvqPg7jfWrAzZRG7mSZYTpeJiPhSHw7KCwBIeJG
lSSTZknTs6zMmaerW6kfUY3TUsGJor6hXpqoFHHIyNKhQ1aslawry8WQZ9sARtlEF7MsaGagOEim
AGcdgk4q2FasnK0UFRfVX5uegp/2SESey1ECSmMSwhqkW9Bs2nBp9i42mAn9VvE2ICfvLZztBSEt
1G3sv+XFYTAWlZ45As5nvPBZl7dh/PSHvaVuq3Y3Dot4vHTZvDzlw94zV5Ll1Clcof5Whwg2/Y9q
+pKNkqhNS8QURyqVzxAJEktY+shWCr2ish+yHNtl2F8jfSFWW6G5JeO2qxMSoCKT58eoHZEFz1oc
MuLoMD5o6UeuYyNsZ6awcWT/0k3noJ03ArOSixAeUZ5Azo/jOauhQjdirz6M8NmxinIDsnIqGkjk
n4GGgxtkoT7sKcuPfnxOvbdWUlkleETp65tvXSJzreUzM3yPvS9PePg+HKV87lG7MfSWDNh9YCqk
9OdV75aTrYxOYjWkHu4els3A77w8a8NC6PcFTq9Ue1Jtq1lo5qwPLmp2TozDevCX/8HCeezGrSxh
+IkIMIct4+SovCE0ksWcM5/+fnNwF4ZtQdIwdFfVn1pQnUTdl9pWCQc7Li27zCW7nt6eY0qc+tph
0G3D2MTGxohLWzPxe4anZfW0aF/0Kf3ilmeFHaUfiSzaoxIC6xS7n3xR8nP12AnUUHr6Jg33a/qS
ZG9pMdnDpNq+WK+2MMX8zHcR5Y7QxY41/Y3ioZ0nu7W2s36Tms5tajij8LtRdoPi097nJhi1Xadl
thl1jlAnXlsHkeRrLXqthulquBh+PsC/BLK8G5avaPhuO/xjGFMn6Wpap6x5WxT2sdkxVOyj5KjO
3+Zw6PrfRD73heakUmoXsm+1jt47LSWm3I9DbqszSKI2/XX67jUMotZjnHJbljJn0nsPFid9nSGV
npv5M5ZunSnZi5Q6ZoL0u1w1dVMyGcGLOEv+pmWfeXQI80eYXApmJFzudt08jNkryyBUDua6X+WP
mkU76qel3pbmXqooTatfdw+xOOiGp2anGnohvIb4eiUueVW3S+lkmkN1hC5ShEvUads6Q69VnFne
CdpexCo7UbjsWnbEZj+PH2EWUD/13q1SWzmG1NsiGMAOq/GhZ18pY68aVNE/DZpHFP6EZbEL/TIo
+7r082hvqb+S+psK/RPP2oYVpL0zrm4++gn60bQzxt8iO8n1sI0G89pMudu292xYvHXNHS0+Uyom
4VZPf7oZ7sLJZEw+d9EdaN5kidPOiQ1wNRlUQlXYql3o6M3XqGzl/izoO6WjWUzmqSgYALVvMdnN
ckoVEu18Np3aCsx0OxajvaawlAnOgOoSGqmjDY0fVVKgjq98TxGdpfmiDbtB8OjslhTR+N+GZEvL
DieoSDqZloy+wj1aTW0/B6tRPE3Ri1W8CsaNzxCtk2Fsc+HLqDVbYMyToBDM8kdu7lIaJMW1YmSf
zYtR3TrlVelVe2DcRoWxmmxTZuOmqd8ta8cmiyoAvG8UL3L41gl/8fzP6veC7Aqd1+H/kNx+uYTx
u6DcSvX2HwwcXD3/66zLwpyZXLTx2taH2TpUxtkS3sSFWf1fY1wl9dIP22XZzIpjDY5oOkN8zTvG
1PA1b45ltxPgrfeG/pot5yzf8HlT4UmKq4WbVkF1jRjn9V29fkTZdZVPYXGa0h0M6lTuZfBfjd7a
FJSwgzh96hFtbiOm/IrvUa73i9zYvRbIpTuZ7ox+KAUUwGRF52+Opsa4PTe2YiKpqwcpPFotP7vV
ltNQ7oXMN9RbKwu+OXt6j9sh+R6aS6Hvax6fKl2rItBsrT9a8aG0jlZ9LOpL1pz6weMGxeGWdxtT
CrgjfXkti8M4XYTksydYkf6kTcsIc1WVy1Jf3zW4oYg6LPlz6JTydx19DuOVQrMU59w8jelHkezX
5dao7119EKrt1PsSpvt1m8av+nSoaGIj1FTxz4hui3WnxhTFrpCPEkaC8KrW35WmOKNGtae8RhZD
nm2l0E77db3XQnQvedpd89tE/rMgW25cAQnFd3N4SDp2mfqfvm5zNnVS2sJyz3ENjG6onYoK7BNI
ogu3kam7sNr3UQBH4aw9OsV2SU9y9iglMiYuV2+198hrtJOaXYribRkznyel1344nIvZtGfszoWe
uuXyb4reh+islvdC2spVBJs/ALwCaEujdgF+PMYijuwRqqPEfzByU2nyaVa+SnUIRGTyKqiTm5Ic
JOVmyZ2tCF/J+NoyNAspzPf8PmS7IjrqzU8zv67dS54EZXbuUlAPyuJAedU0O4opN5OyqZffTHfF
8keNXpLivY8HO2Lh9Nbshs2JPQINX0WbsHOX2bfmcwF5mM6ZLWVHmrIy+awfF5p3inoIxz1PXcsO
Srutk1fpmR+wvof+tqLQ104W74z1Rv/iyfSqYxZ33so6LY4sbdR4Z45HKdyXtUc0aZKYeeDtrOXR
17Nd0Z/pm0vzas7XbDqbTOPcEq9grbxlvOcFzpH+2RSLaKcuuzDfLtOjoOWwfqsPel8qUsT1wApB
Y5tFeNeUf1IUWMJuxrLWegZiv+Qb/Z8GYpX6U5+9zEpvp+XHum+7+2C9qYZX1WzHqbPDJQilM5su
KjaKuQnFbbV8j+Ymlw8a4q3pD+sjZM4UfnLzbFhHVd/zoUIbWKLNCteWHwng3+/XLghLLxbOUU0b
0+1U4Jfe8zCAUWNil/MT61WB9mv9GTZkyZ1K2onjK+U0tx5r9ppqh/S5uY2g1INeO04MJvnAF0Z/
xkGBgp7Mtkx7zco784YiPqZ5lzfBxIIQA1PmYmOsI0XvNslr7S2Rq64ao+SG/8p1xFIC+gMjI2h/
8xQZbPXMSdFSWA0M1qoCiXZs1e2k3IVCd3Qo2TbXPWlRnbxEXYpbp6kPVnrOdNPh+3hfhow1brx0
Kh4nwZHHbTbZdGbR/NZbATnrboQHoHmWBiuD8+Tkxlc2243BZclYw4qfUXidOpZffS1iv5R8q4K/
6ApXK27T7LXSQYXlkYJJPDYznmbhfZm+R15LBFqrN3S/dLwMNdrQjL+k2fW613X+NL0Ws6t3P2K+
6fvtIHpkYBBBoNOW5TrVvijSdpJ/mnHMJ8HR9ABxkFWshC95takmB3ybi0HSMofQEIXSn7u/Nfaj
OehZUDLAMKauVZ4W45PxlO5jTF8pxVnpLWiJbXgcDJctK0+uKgUwI2XkVtF2COfNwPwGiTYcRUa6
2E3IwKzbcD2a2CpUz+g2LUtcvHUFxuMx3qG6DMGTcC4wHfK7yuZo9UiL+kdTepF8jIUg189Gfo2m
bRdtsswrGoBc8yqUx2E+ztlnaxh2rG7EcdONHrS9naSXVHlN/bxx22Uv7swgbbdLTqG/19qjSN71
9lZVF3HdjLFXiZ5i7qp5y4XoVbAYe0O7rUwKMpT2vQYUVrtqyF1zfBmETaedkB/sHgyyQlal6eeU
XdLuXsk+HwkyswVhPwp4yVxlCFT2gcpwfFOM767YS8Uhi/0EXVIutmXvlsM2xXxWp3Y+WbYCop/W
8zy/F/ldHr415Seuv3pUwQznyYCxqUaXu7T6oesOuezKf8p6T/U3sUKtEqFv0r9GdFQIPPVFby5z
csvz17A+mf2harGsYA2JlYPOWJMezP6WrOdR/ZcmLnmUuNkto6dLd1X6TdN7MhzNbbsJ0wBHmGtW
+LYa4IW7xMf+EOr7TPmshd2aHkLxmCdeuAbtdFmnv24S0Zuo1GlmW6ID8zUX3szcVe2r5NuTEXEV
oPebVDuzYfcYj+Y3oJss7sdyVzdwjAnMtMCvjbD9ifHbzF+T8r5qiQNoclTxI8b6plFl8fco3VZP
t/F6SqxTBTxLpF2EHGu99+nBwvxqOKl2NqcRg1vsFtKHVW8n62MuDt3MxLPJ82uhSmzlH4MKmQhv
ffWhCCtz61ejBKxzsdy35blJPyLh0K/glOxPsY61eJkXfxx2cBVh48zWRtHP0ZOdj/BYTviCkhp2
7a2NDokCntrks59PgTwcQnjh9WsweEZUz9J6VcSLKR0Tlky9fc5fnRKoxh6oAq+/ngdMZQt9fewb
NyRriAnOQJ/w9d7v5iOju3Zf0EKk0ZmJwrUAKVlliPRaFcZ1eB+Et0Sq7VnM3CrG/xn+K0ACbfrC
Ay+mFzliG+5rwZUxzqrNqZ5AxvW/GZuXnlHEpIssv8jxsVJfpiqIDF9Vd5G6z3bh/KLR4wvxgy3Z
5acYJS/S8U69WTrZpmSX93cz+isQeMpUs+Xpc4E8TqdLpp2GHMmsw80m586cN/aQwh9VtyzGkJmf
s3KH3B7toXYXnIWD/NnHofOlJa8L0FgOIstpKk/o9415yC1QOrel0DvaDE6eibjEkrR+UP9hsIMH
ITAarYehL3suE1q2MyA3q7+hLjppTtBR3q3NUaAcRZe4OvKy1GizLu4avwglQutIm/k3CNhK8RIv
7Tl2gdejl3iCV2Hcc6qcmTj3qL+L8+ggREdijl36XhsbJdzpz4m22+TWa9FVLERkT/6EzT+9eGMe
qapbrR3FZN8LHza8OKL78Ulc71LxZhRkhwQGvuUXoOos67WYGMHjP5EmMFetl0/lwRrhbfVLZR7o
orP5ufaXtTuV4qulbAXPcgokVTG7NAZPcrUX5lNf9MTmJ4JjQthw1AJ6f/wehwYVGjIeirOf38vw
qM13rf7Uei8eYI9AX+mlGD6jcfEK4bdLcDjLqWssB4S859Jpsbwa+9yA4ZMvTwRUzAitGJytjzrV
nGoy7Kz3M7x0zU5JP8X8Yk6ePD208JGYIiRw6eK0sjtVCEYd7SO9GeWX3JxG9yEjY2keCHn+aEJP
EwJDPyzzQapeZYiV7nNZtuarKBxEeReHASM0k2itblfzZZW8qvputUCsvtPpJOhEO3FzS9sh3yTR
NWLGqNva5gO00NqxroSG57vp9Z08Xuv+L+3+FOMuQimP2GVM1FWjBW6U+zV+r5I3afpdeBUdHRjD
ahx5WfvdydsaZWHmUWwk6c1cP1cIMKYIV9JgjItPAUthc43y95p1UMkCPLq7jo723wCNPAgVZpU7
Tfh48mKqiuE3qrx4kfx2Xb1oeWF3SGHQZ/jZFXY9W+SpRP3m8NFWSLbwpV99Nk/MEGNccp3kXnxf
jHfB2hKsDFu/WDam8aIlb0l+zPRdpR6pb7nyFndXo/iqW9D+XtM3ZgPm2Zjm56LD5w5uS/2UQkgN
aDr5bgqAb/Eqan5pbVb5seRkQal5KuyNPDvUUYbIkJCbZffGhpJV0keTorPLfqIUXVB2ZXqA5IAb
avnVUL+0Jd/wSMV5V9c7jYljdKfVZlMlkmCX5kbpPT1/h1xbtBdpPbT1rhb2WqJ7PeLF2DxnLl32
YSTZr9IP3Mnsd7nb4YgavKnaRWLuFCn73dcR8RkrqfTai9IepxC+v+ZqcRVjzxX85k9Md+2wxSIm
N4GRP0bh3zJhpp5vURbRJrA0pZhwx9dUgP1ZvjSaSn1SoqCtN4yvUEFpE2AzDNoOChqhzqh3IIdG
PodyYGj/OuVTLO5le8zT12rxJJzkqatPP2326MPcS+Iz+FFnK7SOJrvzAYJQfE2bDWOpYG265VqG
16nYdPFHvuwj3Y/Tb6sm4BEH0uSfzfkY5icrfEk0hCZblj+e+95CdKRUHQHa3Z+uuxm5bN2Lwv1Q
NNjRDjPuZMVJoyCXJTdH0EG5ltMiaIedNAbwciIcZOiW5Qasshp+NWzD6mrqr5W4j4JOdYVbg9Te
fSmp4ca56kuUJYFsh84atHaVsW/ioxaJm8IgdaV8lvmr6GVQyOpeXV6eVimB0UZ6FvEc4nxxW3Mn
TkcIJySifUkdycp3FnbXkIcA5/XWZsxf4/VuZV/GYOvNvlPOf2+i+ZnSWpQnJ9pf1Nmb200LUC4a
qHmor8zu1bdmUXwhDx0hhJVcv3LjoRmYjaWrbl36BpJxvE+hl4Jkt6zOzjrM81ucoi8UshvOVzX6
N2ACmyJbUxQumQ9ho04ZcoRyNnic5B9jjaF6oRT2d9LZTmve5vVO+t1Vmx8S+Y6R+Tou5Mlyn55c
SxVgUVVXNgxn6WjhyCqyZNoCStis/FYKBMS2qANFPTS6jyvRrF9zprCwCZ3eEOBhdG8mGNMhKiSe
iVdZYwbEwsKwlikBNnXb4L17M272qyH/pg4Gnv6YYxxf2Sjr+JI/NzfSQj8jX+uHYWEo8nvpUi/3
SPQm79GIm9Biqqhh9ocWGxzYX/YVw5bSzaToNoKo05aXAdwvPoTpbSyO+ZME0HPMcC9S5dUx69RB
K3bV2KThaHRpzjeIC0ebv5IZv2GN7JC+W+T8Wvn8vJ0MBNLbEa6OQj9JXebAILqise+kY/ds6D3T
bviuWedG7TyzSg9Vseu+x/ZYDx88Kn2Ex1d38koE17zl9YelbtDE7HFgdzhJ3/vK8K8fkOKWDzXe
Y9oSgEF8/CgCq2192k/q7yrch/Zsat9a5iXLvyg2IXd+VTJD63ArrEchfBtty/eDNYg6CMu2GTb9
Xt3qI+dJ8EQt+GvQtqeF28mTbCGEth5hvtQ/ab5n02sEfWuZW2asRb7yGJrcsySnAaaPG+3J5Uvf
AkuizBunr+8KQkzmlW4TLKtdbxU/BYG0m3X2k9SpusOQbnllRnKLmlMnH8XoAxFgSjawrX29KyWn
b/cR2GBs92rpF05vN6BVorRMjAB2GqP4jNxm2zkNnWrEuqBip1ruc/SIQoTqBv1WOKljzvN7jXXI
qkRwh3xwOijppriMmM8acjMFs4VA6gWSOYkEjruwbH18bTw1GNJdHFQbtdrVwYTtJZisq7K8qJZh
ay3HRkg3EfIiT37lAvpvCrLuALtXyydssTAg6/C0d32q3/nzSAX6veKYq21WxGy44BnNNN2rKRh8
EwoHU/uwBo4Dad7SF7W+xMv7s/qM2atc7dWAyEkRJMZHThWfM9JIY8YKaDDFvsw+bHhzrV0Vtiow
XHoUjC1pinXZ6SGxb5EeYnzq81kxgrFjLNdMYutQhGG8nQxwup2ODrJ2e7Zkr6y3WQbHfqvmF1X4
C5V7GL4py0HRd/qAVfJv6Y9S9aMnX4pE5G+CRnnP879QRzI8/SNSZV2gHCDgLO0IpmTGiGY4qs+k
fJQKxW78hw2UwE6CHThAzuDKK08OkvRqwbDEhezVQ+yWxBS68g/miFlfUM+TiOeOnNy07lYXxT05
Dp6AW+Iios9JQS+eBGghrXEGeJ1y8nQnQgSdgcpl+BN1/8T5tRHPi3KdC8HrWCoN3V17RhDCi6Y/
Mv5VaHsIDmeaDi36Zgfgxd3iQo9C3ZE4iOpN8VkJx2V5V3M/l0q7NVFZ6r+2VpFu/aH8aMubNn+s
7TnsfRMbgiL9ypidhGYDJVxS2NN+26kvTcd9VlcRm2CM7CMJ8l4w2oDK6PaQf06MpxQi4KBWFzqy
i3fRns8mI/I2DuqpcAZRdVb0mNFipC+PSbUZwv1cHfOnQaPDOxGZQLW7ObxFfhxEjVeQlpl+rX8z
iRypp15CwaZICcNHmbshbqkpEMvLqPyIAimpXnGT8iIXHlV0+DZpYSPUfyuHdtZWXtXJbgdBtgoP
afjojRsTbwsYiT1xfYonMBo3gRyZ5Evmmw6qV0ZGKS1QeIF9fcj0QHFEdG2Z2DIbRNK3TfcR1i95
GVQXnUFFhHKqSiaMJ2FMKGPqNkL4L9GOUbLFGM+KkLCdDns8v3ZhXCxczKzU8U6pnWlZknU22bTh
BmkGpv2SlrdhthzTcnLVK0kg8fH5vUaF7xDj1E8kIKw3c3SgjlWqbVSeQq1KtrVwyDB0cP6ILfbH
UtnqQhC7lhPJvtDLtkmABnk+pJYwNsxCylq7z25nqzhz8ZwF8bYot/ApATmtodvHQCblR20fT6eZ
iGtp4LQYSYIMnQdeZG+blJ3oXS+ZZbhwCfZkenK/aH6xltj1c34uBtdoFacH60a0GgFfYYq3RGnb
XVOuniwOAJ+XQvrqMsmHacSHsZGMR67+C6dbVh9qNVCrr9oQfXU+DaoXJofGOk4TnqDbkzARC2vb
F0DrNIVEem2Lj6J8Ejh+2/ojYKl4H4zfwfipx4coc47NEZejUwm7jiyzkbs8RVgcV/AMhzKduqY7
ZD2ThkExfWb9huRHjd+K4Xp7H9OrSiIhCyQ38Rh1VkCenu1yhfbGSS0To3QPB2vee4XDDIwNoKe4
0hVM6L2SbteTb1YUwmcIFoXwk6Hy4s6i4Fq9N/IStIG3HaN68kWj9+B6VNPBFx1gbEU2wo5A/R2c
5PmGDLJ1JP3OTd17C3KKhM5dS/cygVvfaWjt7UaVjlFxQu+ArB4BC3yoYzEvIdbJEDwqI7/RfyQ3
wyToCf3REQ/E/21HkI6rlyVXg+EiHCdXJsCQMO2JSWD1vkwrxAcxHQrVgs69RJCdaxAbNg7dsTqF
voIIcpA/G2bEGO+jgY8+fwypx+NNUpd2EEjWJ0wBwvlLmP+Ic3KYI2wR5U3oLzBfThJt+/uC9M1w
S5s0r/NCWI5IB9FHR5J+9f4tDai+/altbAYD6rNqQRj5NafmRNqjiW58M9NW+GiE/dqfJeutLMBM
MkVD3Icq6LS+N6EKr0Kbb5wY9kH06zbIMYakEwNJ4o3i4Nd9a1fKR278MzrYQPHSg8ITzS8mF8a4
eDyzyOlXMzqYL2yDrdGWrjRtwuTcYdi2Vi2oMNa3awwqYkVwUS1/dHj0ZeHWVJVm71jKaxX+qZGC
+34zWcdheapiFJZi0FgHrmkG8d9keDgAsjVQ9QY3juJMAdTak+eJ//2/wchveILSrR7k0/2/horY
WG4s4admnVXzj1KrdiTtzHJfW9uIRTz8xSqnriB1nIHoZQohzEU3x8I+W9ik2uhbMl6xQuJZi8g0
8oKrTURWNZ1Wh2ST04LjZeFLS3eG5XA/ILDxblmU7ZwGkNyS+JitZ4XAadt+FPk/eGxXwK6BTo6s
T3hVPSvjVbqIzBGwX/gTLVwkkRIUaYxjdnSi6g8UOyM0PBvKBKftdJ6EpYHdkI/HIrXsOvoxRJ3+
ui02OQbXENONJzR43P6Z0QZlNGDi0pb9DO5mNVUsXIau0ShcjpBZ/tPqcNZkaLVuqm1XmDIh7z2B
sH9OFqh/GMjgsRN5lrl7WjRzjFmzgebmz24E00pieXyT+vqcZJzWY8nOXH1P9TvuFluJTwIjikEb
1NzBW0BiZJinTUyb0WtYU1I2mNNdwQD+wkauHFYSfQzyNVm+mupXJr4yzF+6+NISU4LRN1y9PTG1
heUtQScdMQU8yTddQQwA2YnldyRs+g7ncXLQZ78v/kbpc8FxXEShg9EM0vqvYwlw3okzNF8REAY6
SxY/VG5PW/c4WLEnKjxhDPyQdopNbFiDuIOTycd37Xdp3uUx4Uix7eTUy2mq33QFm1pnouH8ElFq
rUCLUfaPE+4T3nXDQQIi7hBXLT5r85QEqmsYL/PG3IbqXSg/5GS39jqW3s42cyQ8DYvUbaYuA4Uq
MjDQ8A7nnuXDtZrPT0ZYTrCr0nO06E0eU8SOn7H4NhAg5qh2hbyw8+qFJ0VFfjJuyydHkiXLUdZe
1vCh1Od8uT9/tSV8mTAMJXag2cxYhJhk45tVp+4CqJO2WKrsXL+BEtQZ9OrKyh53pC59qMjrSKRZ
9Dcnnw+UWn0r+VjzABuFvKMBbHssIBoMUT7srG4ziy4W4VYJPYUShcOg6r/aEIIO6aiK78nkrfKm
hSJ48h0LcvCc+SUMlqAmJLFejfINLGAXqZcSxNhkQZEFmNrRpRiJt4LgNERSsDRjWw3EXbmdkOOt
3fNWYsMvEDnK+HvA1fjVoVCvYu/kyu+AQ8yIv1aQ+DJyokT4vn4gHnbZu8T7JWiEQTuPATh7QajQ
5H0CAmvPIXF5da76zmm70zg/FuD0EjzxkcKVejTD+NgSKS8alKgSzRJpYVk8KKJC3vNT4/wzYjl5
AqG85sQp+kKkX56tWxtPX9jjVBTybHpk7VtUXTrxDPhWs99YYORI3+L1BtaX4s+5vedYlp70xVDc
0CQF0kbEgOyeHPmyWH6O135jeBNq3Q4Mh5YtxH5GE+8oCfTWZhRxuf5oLef4cS0QrPjXJGjLgWPb
Eq95srbCUxMaomOFmbfGgqt2t0i+dkiaEpV5fEVha9cDYT8csMLmAV2pMRGwEyd1gH1vgZIlJCqs
rIjnzDNXRzExvAZCd5JqKvpVJcpbz5jh+2/THR1ZsbnGgJ0oQT7H2itavGjul5pBszi1wkuziA7r
LZx3Jbl65dgv55BZsfsQxYsonEvAX6nujHw3kEdXrfPoDEjpV3nYhKviVM22h+JBzbXTlmP3Eg/9
48k1cT5AgkpakDYi3TTjHpf/5OLein742Qg3nFEGz3leblnPkQfGi2L4OvZlJAfojsTcN81JF7ec
WMn0WbpY7mWDkiEyh6z3cbk/66NaBE9sF1uEoYnsJPs6vRiqmy+BUQ0eUVC4t73QbJsikDl8oDsy
CDX1LctYurgt2HfSDP3zbujnRLsbWFazTHbC5E0xP4dEsQ0oyUtkcqQkMmLkIBA9Zyh8Z3P2leFS
cWe/Sbb5c2N9SMkpck2vWd2BZJmT+KPiW+Yhkh5C/NvL98QA3lzS9EsgKFf0CYyCiY2IIzBgDtII
aq/5jDHwUCIijkshB06qDolXs/wqGDjOBE97eTa0vVTu4bifGgZxiecqw4sF5+HlNbtkW8GU1Hsh
P7RjYBR+hoKctb+gQFZ8arHckx9SYnHsD9ZZ0jDBpQyhzljdTC1oOTMlK6E/RMZsl+ispe76crNY
MScmvk8ITOZLnL6k86Gfb5W+KfQDzBE604zdDKuLtSWMk9zK1dfla8rX14LTIofESbJNpoLY00Pf
bYbVmf3F41rw23ceb5vnyQEy1lZ41FDZ864f35jicdzYGoclMAhnIww6tcNacjhgBvhFdnSz4IhI
eB7qA3qswEEAIbESXsFMJM18rvoSADQyuvSE/Dnbod132t6igGikpr7JlRHE3RGgdiIBWsOcbLPF
n+jPEuz2+hfiiZqw6txatlfb6yAc7BH1fUpOXGLqj5t0/tddJUljSFc5b+CYVX+p9fRzZLMny/5i
LFCIbOZmt6KugMaQmPBZ3VcdKXQ6GlD6UnFkYiBqGCSlwWrAxIrANQEvPbSY9CAJX2HzWPTPpdaB
OoNnhJxY0kG2YaJ5y5j46rgjloEUbIAiV9ghQpi2KO0Xlu+izRu1Ue1x/DVEok0HiivRGzbuuNG3
I8dnMJ9whuTi1fPdWkAA5UlPtgvqq/SZM58hWysgj5UpcYBgFc6xrNAG/bg4EBpT5NcMMLTelPE3
pcJo9e4J+fR8P0NETHgwlQRrewO676CYef+Y7OLsq1Vg3azjosAg67mbkNeax/dIClomwns0P9Nm
dpX8dBOqXCP6gEtPT/ec++ch0T1xRb0y/zCQcMZHP6Jni59Styuqi9V+PAeu+pcS1yefqQHINsF+
JVv+ScPPLlUYWWOeNLutgSMo5VGKsawhCMHWA97hJhK7r+chSbERPJIsoA/h6PI0bYuFpyfnNu+6
MHYkhtk2vKQCogVHhchEeB5qyAmgRD7xDCjDCSf4s4E/KWvnYaCSiE3KObcste7Q6o82x8gvfyoZ
4vgWuWsabyyDIQ+Wr3K4d8VJxJo6VbcU71WOh7+jcP6PpPNYah2JwvATqUo5bG3LORtjYKMyGJRz
1tPP13eqZjGpLsZSn/CnhpiaawF4D/EwQbBX5zVQ61UQR7aNowGxuXbOLcSHrB9Wg/rqWx3nRjJX
TaHESe192ZarOqY5MpqFxRL5i4wQwvE0dEsg3aLM1fdShVYD5RT+5wWHWTHWjv0K5W2QXbzma4Rt
zxDyi3Pi2CiDWJHKWZ/8jGEE+Yvc+EZK63LkOS5BK8YZ+gFNc/3CNcKzyCLpp0Wv3ocOzQTMmiin
EwhQUwthCBv72HyFMB7DPJy2gvDOvfeCF0IaUU8V8Kr87hwbVHTuAOoDhxC02774K3Me1UIONrp1
HlD3GHym/q1FP+K8c2Dr7MnuU2rXsHgDpcIGZEkUsAQr6jkb3lRKX9Dcbf35JFmI56vr79ix5772
J/Jbwoj8Uu1IgFrJkloHENF9PYdBItuyviSB0CLLCuifDjl699uvBimJOfCFIj53+HWSlrQn7wca
f+rOVXpoCjep/7Ls1XrkCxfI7dtv29moTLfMb0qtz5tnRg3eaJyKR4jkHnPorwIJVXi+a9mgKxwH
Xi/pg5pTjrOqXUfaMcqXZfMb9ds+P7JUantmBXrrSzOhQC+V6H67rjwN8k2w/4T4lD4sA6hhf4HA
lJ1ybnqIcs3U7StEhsY2ppLo/HeXl4ozJMQagEzFxl+35ofhP0WCac8BdkIABdy/UChzKf4qrWyh
mSA2mit1W2qebh7tNgPjPgltw1DzqvbvjuKGtssq3kHk0VWmDlMSP58TQQ6ZhVZoGbJMgJWG5VIK
haECkJHcIHnNcAroo1Q7w0Hm4H3Zyt+UsY+t0HDMJv+ACg3EJZ3/NPpqWDfrftw20z7Ga90nxy4Q
A0gWoor8qMtNLK1iSpK5wCjO2l/eGvxs6UWwLlIGwGkj2YL3eaAKKItjiUew7J4Aboa1qcMHgFof
sW/qS8RUnGabrFPAelHkI4f6g+xea9WZBlCebbJxIWXnbNo08bbkGaq/SePxr0ZoEnPWZOdQ3iWo
tcxPmOhZ1+yY2sJLlSuLoIrZqaDnkfD7ic2qeuFLG6J96dJNx7VAbbz2XQ5QaCiCMFkiVgjqhRZg
Z4JM8LELonCiC/nW3iEImoUhfMRIdPubOcLtLVgD6o7lyUO3CGEnnH5HmvKEjEuq3hLQE1Yxj71s
0Y3rCimNetGUldkim2L6YOoSsx/q8t6V/D10qKj66F2rlNwvMKDuWkw7K97XMssdw+F47IoD+pUF
sLIMuwvcJCXfJEzg2npYRCnZSxxZpkEQ0nBDOwzwr2ITStoP80/N2JM3jb2S4RunhUkbIGwP13i2
jpCAW3ic5SGba821conWKw52vaojd+AVo/VhbjKsP+GSkI6xyudn26jhwbMQfU4AZWefE/U7sC+8
koO6IbNhZUON6WR8iOA0yC1y91yGr5DFUIYcjS+intK4OsQK/V9QEOVcChKmW0i8SfLsoEAO13Az
hfaSnKddvTvOmt2PzOouWzdKODeaZ4fEHvg4YOM18t92SdCHR70f5kAfqPQ9YERsAZ1nU95trGo/
+C9XsIusJ6NLX2v3QhfXpisNeUMXVoc6/9GQRSgzuwW21L4EZN9GbyY/1etQj18p/eSKIJzNwad7
sE+MCoKBkK9BlSxTtVvGKqpZX4AvkzUHgcuOsoNiE3zNyDaGcdKCHG8Q0h5bqOtecIzUYMvYmPyJ
GZChPJAo19BkrbuDmCtYRQzqyS4Kf33noirE1pFOoZ1bZ21OO68+eD/sF+2PL+/inLHX5mcA5k3U
Ouz0XtwCoxKWlmPSWqDbrBjymBj7WF6IqAVMe4Dc/2A/sBR2rabdssLNCCQQy2qNktQp3ur8d3yv
1HNeLnvIS94FxTXDhTIdDLT+9UeFalN9t+bseMkVFKPy0B0908OYP7NFsDQ0CH3i9AhRJL4bAbn3
4zjEg0GGwonh8qBq/9rShlFZ5TFFCUIVyWY7hhCVWOuZz+JdhLydgZm5wP43VhnyGbHaqeINk6St
iry3462421p1tpvDeI5XqDr1Tb3KV8AotH2sLgdmBk/BGk9om73uyo7n9k4OAmESX/xucnfwNPQW
SwO8MCfCgmU7eAbtd6N8/UOnnXuDaI10kZmHZg6zCC93GZ6DpTNXe2dPrgX162JypjPlqEiHYcGo
MRSnEsErMxNDgpGcBg9YskLpmLzRi2KgoVTx5gEIMOE5s0pLBOAtYXMTkq4e1YliHNKv0GGVx3cB
gIF0hiCKBXrSZmmuCt/FwMH+vWYZWNr1LiZBL5xwE7yc4hk6n2O0ZVdOwmuvrEvpKAAl/s6pSOpk
5Gz2UMp5C/SnzyOAnOrAdINZeT821yb7zLNdvpYROayCXzWE+qXmPG1t3XkobqKfsD1K2R2MozSW
43MMPwzG1PIzH+49G7BgqoWuM+yfSDUoNxriNMD88qHo3tzft940t7tyri9s5/Vv9weRj6W/0CUy
xYTC4uVDoc5QBfZdu9Oyg0PBRg5RcR85/NIlli9ScSAkjwHPRKB29LpPyfhSRUY7LSGwvcXovyLj
S0rzm9O/8haKcCm5XSU45l76E5NhGr7k5lT/MuxCqbXs4Fl07wCipP7W0qcn44pmWCdIxdx64VFT
T3K3C9NP4k1Q0wwrPTiqpivjfp48drfwDHtAH0gaAj5OvfYpyJM6o0YwdpsWl0IwRYfpBpPy3I4P
obz6QyXdfPrEsI3Ah1jqY5pbCbXjc/wqREOtwxEAJE1Z8YTAbrKftfzGNmNxKYG86kGc0AQWC3Iy
fBxDWvc+Bi9VEZpw/DWPUj862UYMP0N2ESIw5EZdtx2Di4k6uZGezrhLSnnWpPfQIMIIc9q9m94l
xnu9Hhc6WE1p7evuUUtbM7o6yTGZDKBRTl5/BV7EIQAlvNalpSgBjIwOrE1VroZvUvKLclsPQBL7
MviT+vNQPzTUffqpjM/+ROdbF90yyhlL9snowg2lDnKCbpxnCOJaKCSX1EDAO6Xehz1yG2/pN6eJ
/H1vb9nX1ryFwV8YvfdQCS3yLuBLXpHKgAVjxdX5/+CWjykJg4PLEeIX98tX17gw9hSMZ41AsU2p
zuV5kuacNym6mNpZku861J6FOF4obpP6ZjKdB8FRcHJiGXLie42iMdYuvrJu7LU1LkuXRgJLfosh
VtiomwLXgXlOtFszMkTE32H3ilvU5WdYALROrG0D5jejUmCH/0xp3dU7BdEzOG85V+ONk3+KNV2u
r55FMtxgGiQZAlcYX1UI3Nz+omUb0VlcsDEO6j6lvUfSMx6e+RGWP9QYt+ffhfkjKCQLDGeC9rIy
5AEVidyAo8K22BJ2EDo7TUgtXJJOcrQ41S5LPqri0WKyzO8dj0ZT7uci+LRy2+3B2FVm7favNSzx
niukSwUri71TbE+rmlmm2QMxVctoEyLWRtNKcfJ93m7bdfxfgieW0NsVumiUyRgKMbc0fwHnWmcA
aZw7u9MQMIJ/45qxWiBtBaGFMMoXXw5hAnbSzkostqN6lMKLU8LcUwsE2NwjCN829bmID3W2zPJt
sGQ6pQEMK7ANM3ZH7HMFrUVgJHq/xusgCHJ0mwJZ0XggSoyfH2VS0289wAIh05jzfdU3WY0XU/WU
TbetiSgN9HOZoSy/JxGzTYLLnWz/cOsPb2NOycOoI6iftmSgAxtUF2LEgCpEkVyhFWNm0/O1FKzB
j4zqy64GRomXwnJrfXcmzK/1ozWQ1DOt2IDhRVBRvkSFxxE2BUe6lwPGHKCkAXkLNVQx69L8Hq1v
DbBAjYu5Kp06zoxRvAO70hyR05YkpPblXSzXHdzIkH35vQY3V3CpSY03mMcIK1zpe5jdetYN50Zn
UJ9hf7T0pV5ulMiZdxgkwhCzQv3HhoAUZaaU6cIKSJ7ngxhswrU5l6qHrXekt+ymb35/ATs4NBR2
bTkUV75QQivWiplxUp0zESZt+8rle1d9ZNK2aNYByRXAmMj74EdNkhmWTmvONObvITuY/hv0wVyB
5mkpDVXBoYLEkSuwd8QZFS5FSX4fvbOZ/foV4068N6RtW2JdQVKDt3ApcwFHORfwhX/z6RMdnbLu
ViPNIloQwDJc0ugldmCLKmiTtqFADHv8zkn7GoCNYmXR9V8S0yWMs6JtEGz72jJI5vYKUzjIunf6
p7CYziFjKUEzNvg0YiRZ+6zBd7w3qNSMjKiRBV92rTyY25ToKGtcr4GYISKsR5xu2QAn5JtNtrFN
JtTeFfoTVaEsf3RNu2SnXJCJU/Eb10TA/RsDnGoTeasW4tg3b5G8F5LCIu5hMTOU5idPuwbjyU+/
DGceTdtYkhiWKU6kpnrISOeBW5GEN8McoW4bhEuC5FiYcs/1AZWJYqUmhUSemM7BFlsianEsxJdm
vIKM5SCqgXVptVs4++2Y/nFRIxsCN1qW62Az6OekuJfeLnaOKDX56snDwfgbD50AGoSUe/KkWZB8
WMFbqP806tuEbE+fAxaEzdpMlupPwmZHUuyYYnchI9YnS0+Q0QXK0P5qaXutWwVxgk7cWJTEeFXa
HrU/GnnsO40FXUa71cJVwtIUArzWSGqxnEAYZX6zUpUJ0yCaV8r4tizeeRSBQ9emvlTDPC2RxY7A
OcN7iQKIBw394EI0McCwCgL59wB9Snt16KJ9dRKp2GqwiC3IvkUPjYc3i10KcmDtr7ruty/uIeuH
bc6L9C2ykIcbF8TJeH8XERuvL+oTU3Ulz/ScXdllzSZtAhALpA2RIYN7Dy+rfQ36Rwxx1DWa25dv
9vgwCXaUQxJZftNglzFpkfOt5a+xKRHm8bZmIAqM2HIMPDB7ELZSqvmyCaq1eL9sVtGwyDe2PW14
1xatelTzC5QIhD+DFteXoKwQBc0r+WZv5CvTj08FIR+B4GaCAjdx8RF3J1FfPZR/xDnOfyX0FHry
9JTfOKImBSg/6gPfHigvKr69Wa0NGKEgOCGCauaDVkAFd6jtiWC1rFmnXLUKP+dwtfKNZl8wJlRY
HXydrMVrNsD7QYJYNyS4pItR+qMtkUlEsn2MDa0LD/cicUh6FPi/4/775jJtzRl3bSZsUQbt6ogP
EPaZ1gfMAV8gcEGdrlseVK5qssaztJRxdLmp9akmf7DzZvQgTsBHri/rF7tbh/leSlBQESrr+KCF
rkf7KFLFHetyGYzMCMgpC/nuea9gzJYdHkLElbr00p2/ML/7RCLQ+fletWhJ8Nts1LYxmhulpWb2
t5gNFTPxpLyLqVELv8jDnsGFvNCW5RUrSDiPh2sFky0EXclwBLxoEYg0r3xaoc4RD6IpcerpKiE6
pMOUjpsCHP5IHoZsXgoHPVd3GHFexxmOfaKbMlTLCabpaZdTAwMqC1xr5RL9ImawLF73JyoMpiZv
ev8MZjp6L+LNUa7RRBcF3ZsEMMB+e+FQ4UvbWXRSSgVI5ptBWLuruV+CxfufCqrdeCAVMMf4wEaj
vunellMuPXnbAoZzZ3gl4C4OgFcAkGsX9Y83AWvXxAtx6gNyloRthFCtij0EyeinFFPjk/VQHCeQ
gK6xZn7/QMEtzWlGUI/CsAJl3K8FcdCE340lHKZ2+l77Ip/IAcrAGsNRrychm4c6RBiHHXJletmq
sy46KeV0w8Ty5j8EvaG2EYSleRnij0GQJdRaAd9W+GOS/chTzIcn7zpHF7DD3MHUmLB6FS08CURz
1Ugkz57Zt2+B6TV/NCteotCto5HRXp1rqFRizJvjANbBhKrWH+Z4nFb+pib+2g1Xk3EQQEZJwPWK
rgu/J0RCCpk+LYqMmJboSAhbaF22fQvFh6DXZ0TBgZl6S6/6UiVYFg3NJYk7Fcatc+ujc7H/4oaA
Bu3PB3KM363ozENbEOhHyD34HSTXvfKOHaHzRvvUjW9g+5kK9gi5tkCyrPItOM5CUSY37Pk4PD/y
D/H3rUXRCJCWQmQxbDTaL3+H5w4vGLynRtx8uBsMoMoeVEz9GrVzKrXr3LJQPHABkloijdvVAfKc
M7Dhgr14rtiU0gB14iKem1Oy0QqU87wcnU0YP5O3Xt71Z2f+CGe1GT4yzH4iax1OPxGVguP5Xjh0
9hyREKsZGAcprnxSB6C3vnToifJ8JypBZZGE5BK6PLfHb7Xnm4ixxVtfWSXRgVEs6d9SfHaMc6Qf
pXRfyH8Wd2WIOCPoTv8jLl9D5ZMpw7sb7Or0XLPXs3ySUFJujfgtS3H/rsZ8z8gMQB3KrKN8jyla
9JgjDJTDeb+XxaEsL63xY/MHH6dpM6EgSBQBelXsIg3CBSbgmTNvNYYsuiM/QrimFEpLgiV4l224
gS25TcGVIJ8IoXKz87pLoglwlTzZYCKfAPawJOABWY+/mbZWiyGIDlAHGmu7Cn0UL3r4sRJOIDpK
RkaySDXz68S1LCLQu3Fly9Ja5H0ZKPJNygW/gieRl9A77BXM9qRcDXD8DcO8zHDF/Q62QMnpbSEJ
YuL8wIKNaG0RdJXJrIVCpOPNFSQmRCQxhH1aXk52IKK9xHKFkmtyMhdZbUVQ9xgS3B++kwpnVB+e
8tlq27w6Q9TrxRXHjOV8xonFz5eWY8Ti0QUzjZsQ4T6bpc926WUd5rNxbkMwef0DNyHAMYjcF5ss
aVYgjEyMJ/zDJTZnPrOPuTmEBlbVN8OU/mm8jQlI7lihuM0h6WK1mzl7ra2hktp/9wOWO7EJeRNW
oW2RoPacE11qHEykbXA8tbouon0sbwxpSdKv/D4Za/J6TZvtF2ko76Q+fVlIQZN1tsHNoe4JHhTL
ESbjkagUxJ1NsLS6ZuOEV71GNNbApK8TPmJP48Q1C9ft9uKzyJR8hju7AwFFFd8VCebeRWd/su4J
60HOUxbzsBqwKEqfUrGOU25E8N9q6Ub8VP9ue0ccmn1IRCb3aDjovZ1o5pho/dXC1ZJ2gXbXtUCC
gPg97jHj2kWOnr/Ry2cr/RXRG3B4lp87tBw+QLmBVFCBiQUycPvm4FkIy4998lRtJk7iP2swG+ya
QlVlMdhW4y+zKY+RfRdi13wWGQuXdpAMfoma1t6FQCzcK9dcPZ5H8hVEKGVAYrtla+2T7q8obypq
D/KxeLfI+hyKxZnmTUgT6nWCHRm1YGHNRY7kQ1o5eCFR+fD08QYxpxFesla9Yp7y9Img0G3uD8lx
jD4H/IKz7z77w/QOkvCq+JPG7m6NN/E4KvO9Dw8FPEy8cqqVrmIz22bjPgb01YT+FK7RlO15TDmt
CPuNOhpi/qhITpLoURgjkQNm4VJ7kDchyqkibeGcHXJciM4GR37PDHwgx9aD6fTxxJNrXWKWKzZk
mhbKd6gxVjg7SX5W3U+rgT5mFRIlEntri27KfSkWElIUkX7wY5MnRptEmnJLRDtudmp59dRDmd08
hAQegV+CkvVptT17ReYSEojWzjB/AVr94gqQodPpE1dzjqTAItsSWY/GTP4Z7Seb5JyWk3oAfj/m
+BGpT0NuFkb10GAOCMgBlhz3nROSVAAQhHhVwJ5+8SeeaSg9yJ6cD9g8CB7CRL2hPPMgmmErA3/i
qEhZ5o21Hi7TEvz2w5Y+CufP1HdUhVx6eOgqrIIbB7IH34zUNJhwQCi6cx4dzYIn37DRxGSScEUk
14UQxAAlo6GdR5kT+gfN2ljGd948dWaXIrhOEoADcTgLAC5wcQlRYku66nRV2DS0EXAzQvsYvdnZ
nr9iYKAIPWLHxGBrDzXSOLfZTFuQKGUF4DALy14r9SZm/wWXsaZj3mksMdyAUr3CFOU4ig7mh8Q+
JAjOkmYHy0DyTwboGEkdgpFo3sj8K+Y1tbsJGRMFPtQpaAetebOMvxDGIWgukCyeTywYUkL7HPb7
wLv49R0rGoC367HmmAVXnDAZBt4nmXdCkQKyCDFBK4jzp9cdAvOgtecKICh9xWSajuu6Yqxs7IVW
h/NU+bUXRJZ6LwSa84R1MwoLlDmE/EQCEkDubJzQS4qNt6tVbFSY+zKkmQ2C57NKdFYpfWk1F6Ra
H4PxOU3VxjA1JJWTm9noQ5I3IrwxBCyAzNMS/zpKPjYKNOGZca0DFcNBvU8qsGry7QsicgIOQzw5
kGu/RfjnGG9q9SZ7d+dvXI4LOBaGyGYGs9QL+M/xdszqFQ4yysbs2hEJ+w3AUW4jH2TRMeAHDiIG
I8TTALEm4sOMV6cuTG2LSyJil57p5h6iWvI+hHrd6t616aoaD+Hnm6hYavODNUss7OzDUfolBd/B
+N6PWLV2EqJtDgcvpYo6uLa5E4dSnWG9d25hjTPpMHCH1RjN076f32Hrwr8ajWj9nnDTTRWSm/HU
U8KeZgUj9o24cMQgmPrWxFt7f6gZSSclXtGENBvfsuYmV18AC8xhy0kDDFv1SOxz+SOkOY93Y9fY
l5IWraHaw4OIcp3GLJ2aqyo/gvplx/sgc9Ho7vt+FXYCOfRdcyFVt8C58KfIRFuU+gyxyUxFAICv
0QgvZG8vbJwlXg9tXtGaNlzT1ZNYjkaXVCzsGvSzuUKvfpKxzWUy/dEjI8WCCYQIRyCxtPuPGs8m
jUr0ZdACJFpLOdsnCbm71DMCPv2Xag2A5xjzOBuDeSFI0J+ddQSw0k57kBRUeZi9vmXvKBfHouDs
AKxLP1bzMTl30NMGrsVmAxumYwXG4oH8vyfppQdI7CtsHdN9LDfSuO7UtxQzW1TNDC4sqBcTCa9X
ZqZF/YnOi8BNwrzyleMKlcekXEdMlcDsauPMFbVbOJD9mQEtfLDVHeZmPf4p1G+LZaJE+shPzcge
w+avEmETuUQQytGeu85QMnXFLpKOhGPPKsy0yjpP0KpTLQ2uY0AMKJ67FjpzTV8a4cbLPuvWmY2O
v7ZAsYTgt/F4VJLLFyfGrpzIAeE1R8wgPQRmhdthZkM96N5RfBO++plau3wiYBLWfzzkYbWo+8/a
JH+T0ctydp655/GOwRnvA1rlCqVahNa7gZewuV+tj10NuYVUHKXYbYd3C3ULGe2z2Pu8Q11nl3FR
zJV4UxanTGXZOolfIAofmowgbQHRq9yhxAgPhtmgZCBssYafYR0CH7HMI409AyfPY5IaS+lc49lA
Ha8QOj4VbmDDL8wybRFPlwQ25wwGp/n0bIcXJH1KBsGJ9VxOP1P9mpIZa5Ae5es/WX3UitukfwVI
2FQ0ce2dgQotiPRB3FvYLxiEwmapc8DLQ8MdTtIEQMJFCRrRmg7xzQYHXUaiOym/hXZt8PVHbgaa
7GFEipM3BQC3LrZ2e4a5uhO1OzOM71o+ZPiJm/2YUa/8j7F8V9E6il6r8jJmGgpbA+k6UHUHt442
AWUcxbRE6h0VGys/GWjCwxUXUzA0QDITCwh7E+yidNEkt1QGq50/HTsinIhKPlaM3mzv3pcTHSRO
LrAtWrsFcQdBudX1mxCuyOGH+G6dHvNR9daETyfFHwhkVxE7syDRlc7+NRbfirVtCb5JvisuxBk3
YXgf+0daf0jZb9R8ZwZdCL5hrDYW3SnykDucUFPhPto15SMHn+Y+hn/boqKS2H3oS3KLmY/p7Xl5
JvnQr142ntaseZvAkljeRz2DwPn2lVNe7gx9BJ39ivXPDm2T3H7L+Q7AgQaehZ+V6R06pCLBVgaP
j/Q9lRvN6m9pu1OIiXRpEY6orgOx/Z/r/CT1d9twc5vAgfySpGube3vy4hTrf61szm2shD8m8r67
5RoueX6C/PWCVz9cEHuKW1gza9s5byXGFm58AF158p6VJZJka+WF7I18DfVWgEMGOglu7GDJ0oIl
eopRvO2oBspHhLJ8TI51tjULwXh340McRKwfIzgmBmaFNCo2EB3w1vqOeCEk5b2Eae30F09mko8t
ihrfRrWn4pFYKqXoYDs1P2jcgzadZO29kG4a3oaY+Rg5BuzSUiEc0XDTvWF85NlnMh0s7YChsIo/
UkpYYV9Q3ZC9umJi0NWVaSEwOnfNehjOhYVywVnGxZ0rEDKUEKzlNZnb/1uxIEgo9mmyFfh/Q3nS
jaW48SXm9hG3bb7snOBJ60vIIFGStuYSsVTPxSVEOkknvAcjVmcmJmcfKbeqJ3jos6547YROVHCR
lC93MlhXWCPqqFmr+Wswvwu0zTHgm5u7aXsecq5I2Q3mWjj5oi8N9zFuX6J0vZUQJ8fBYehWUrdy
OohGUjRQFhf+uUECxfTzY33EO1/bCUe/0tA3hO5uY8trX133XLBYrTT5m+sxnOYckoSNaoeA3aVs
cwPJPYdXQVjO7VkPC6g8Ute/zPoNJiVRpOHxrO4392/k7gO5hTIMDr0hzG+2hSAVtqJe1u9WvYmA
2Pxlpl4t44RTI/nOiSCRQcQBoEr/H7Lp2P/rDsAh5RMZt+g030d1ZagMKewMy5b7qJDfEss9HCFq
O3XLDQQwHBsEukgZ4J3mXA2JT5mbZvVyrWkMIruh/WWEQ0gKssuHDbNrEqHF7AEs7lFOo6FXmX64
BGsiI+MYpj+0hyB9s0j+kf5lrsT9HrYVTVUE3qusJnK03nz5UPASm5DD1oBL83MEzbDIuFaqC+Kp
VF5nsohTleK9s2SJaayDRURj1Nms4tNc9/+q7ijEASRCINfme/rXnk4CA4uyT4u7F4SnaSKc18D2
ln4aPUgUlmssn9Mhba5Z8eYZBFz9NJUIsDoWiNRNULtaJ3vn2y7OGtJqaWtxf1BwBNRM4w0OmyAk
XezU6HtmpbSmCGFMwsVbrOSnzAVByDcckfhA+A/XQoAAvpEGkAyvwtvZTOJcyFCBIsm0nQbSZyDX
A3aayS5DpXKoQhKJBCbC8UeriI+W73M5maeBeCGUp4W5ybu9FRD0dneYCkgZKJjiHJVWANmvHXNe
bA8RyhaAv0C/14KN6QBnYp1JBn0V5tc2znFHJoupfhAl5qXf4oUuudEj0QC2XNIS7eTc1qTEBRkQ
/0qkDTrAaSKLtRoxidR7vwSGOGvmh1N/c+jnAWYluG4KZIM4VFO+qhZTwKpt/3xM1gxLzmJqUCyj
dMB1K9jUzL9pfDuBcx4U7vbTl46PXT5HO9S4vvX++yPz/7MZJv1LF1qNynar/uXBgaGSXHQo53p5
1ztb0qcjbnJKEVU7r976E5/BJNPCK/15XV/qHJjR9RgR38oFmsf8R+ydLaFhHZe+M+upT3KU5WKP
P50sInUkK8fhyGmrUb8M0n0izNnS3sdk6/sXNIq2fNA04aQGEvF3objlYqX7W3C7Qbk37XviPGoH
8ektl4++tynCgwV4OK+IkNugYJs1+SumfU/1tdRdXfu1sr9MI56BO3uWTfMVlXcn+VadN5kLM/32
wo0N83GpzeP8U4ZVEDpHE12DNWRMW9yyCDvfHjTCa8KdFbGWLnHXedm9AxtQKvPfa6TxahC5MPet
s2ZgxNj0AaGaC0TLC4JfqLJYWSbfbcGkwPyDZqszE2jNyviBciWzBo0haUDCMG66HATrBwgINBdV
DvcFmAfLfqvTa9L/hOM5V199qG6a+tpUGpQycUBcwqNbz6TfT9mxhqlN6HoTFEGhvMk3E/1DuvnX
OmHG/JtIvkrNh4HecFgTJM0rfSTkTKtudr7vWB8qp1gSeENIFjCy2FPU9kfHsDE+RPZL06/q7tQk
F5kgsHwvA4ECZtkLA+tH5IPpUSu9TIQvGwxfHMp0Rb+OumM37qcavW1CwjFHCtxMJgbrSAkwmcEQ
VoTXwPijKJCZYulrrrDx/F+qAYK63wmRxgCoy6DiYYfUfztm5gn0sId4jNVP0gYMaMi6ZrLrd3G8
bacN5oJ5+JfUiIgenQel9TPUGwWyDh88l4siz9MfCX+wfh7DbyndqRSLnojB4daBoJQy0yxRCzqy
Wyd7Sd65MJb1hBwJ8msvvK4qpp1y00n0a4uaffwno5LeQI/mWUn25rJNdqq/saV31eCemBVWjU2M
68tAzdFygJILIX9ai2JehNJepvCUAwGzJIgMD3ymwgnQy4T17blHK9uHI6GiK+SRLokTWffosbrX
2c5S9kTFVcXBKi7tjExCtAjEwxRvan2F9S+wnFvozRdRuqSHopNq+uMQnUb6i9xyQQ6zI0Q1aXcf
LRNjXr7V9cfIPF9frerq0EQ1biNFNAtIF6PREUBVKV0N9c79QFZ7DINqng6fnU7Bmn6g+UVod4Na
Bnm+3dU44bakt5sb4O++++SGhTkuhQyoD2ACdyAroVZenJs34i9Yc0cquXIXy/uz9cOEPrroEfdR
seRgmAXFSa2XhYY4gblrrUc7pz07w55szRHinfx20My4e8Q+9a4+2izyKndMdOHJBK0vsgb50EPT
NlK+TfWjcGBP1Up1Uxfbs9As+EcJrUMkRAXsF9wsma1IRxe+GW14WMCsMREUcyQxOagzWcf9bjLX
jrk2s7NSHiKkWtLZZIPj8u/43TC+lPGaSpvM2Rnkd9UApEq9lIKSNCguH+Z3gykB/2IknGfml0IV
sLxPwZcR14s61co+wv5ESMdMSw9TuY0xlSRod1i93V672M9/X+B4w1Lrcv9f5B1k59Z3T5JeaDGS
d0BanSnI+5AyZyuxMunxTfiZIw6OjJWz9h6K8wyRutTEInMkqIz90jLw6O384CUS5yqSAfJthgfS
0T78Wl6h53a2dYMyiuxzx5oXbpuegvpa1MItZG5brByj+tC9n9r+RTazaBAEWsi9RVXRmxM0iB2x
1i6YkUmvIsZWG0DTcSwrBCJyC5OH4ng7aBDl14YDY+5T+714DAnpqdzTq7BfyETs8bQDsnQC7iNp
EbB4vJaDTloGhpOMf7T29rANhldvl6DTOGjYWbGYQapUZHIKC3W6q+3jNCAPXzCVxrxV3grtD64k
frbGhAC7Eao3X9npLNy2cTa53Ero+RDKkI7L580DYg242GnemVvF3KYADhnwWAtuVvTcT0Ycobn0
002O283eizJaO66yhJ75aMZH1G5s1qPhjazIRCLS3oBW0qABppHyeGB+ScHf0PonFZH1F4iGOfVF
tvYFtz0sUB531qcnFnUSoKCfXIc0ZJlc2Z12VcP3/0g6r+XGkSyIfhEiUPB4Fb33lHlBUGoJKHjv
vn4PZiO2d2dmo6cpkqi6JvNkij/IxnbHllGeofYN8pg3y8p5oqFBds/jiKXVHa5C3qFLu8xNtcA7
5tprCmvhBGooVWAJNAxLgT8l/UVpjmr0RK86D5gzg5mKdshKpXWuZsESy7iJwdycDd7ar+dM6oJl
vXaMY0DbvTacRRidqNkTkBsNYmMVJcx0S7TQNV08dFwRRgM8EYcr4mjTCZAIg338ZGmmS5AOVGPO
OzJ07qgmPhtE7WY8SjZy4OgUx3eEFDB9NRCgHlACex9Mi4uINTxUKopkYML/6YUCHuno2NRLJlZ0
eUmMmWDpe89eB8p7HJo1GKgIRVNXru2DkR3s+YP+0HkbFxkARnYlmGWIz1m1EbPgLVANnWI927bB
3UHyrrjzziNV6QuRYThjICkvUy+PpkxjMKsdS5NR+bNG+uCvWdrl/X6q8nGiKjxtPPF8Ocd2qww7
MLV8GXWYevDTTHv9/CIqEK6j2iHOPsftKpsIW1CJ3EecLCf3X37tyEH2N9wa37+8E6N7ZzLEowMy
G67tf8A+5LpAbVlE2shnMhWk9iLoz/AWsLL6pjNLsfhngO1Vx1hY3IymXhNl8EYd/UYruYSbR/PM
d7J1iZ1bt9GFlcm7Dh+c5hkRI7wI33zPeEKC8ScKCdabfA5QPnHDefOsPwzBNi7pnqeRLCSl9lTZ
iB9Weg8YCXYIUTWg5/HW464WzYofGyJNl7wP4cGJd0jQPTAHztpB6GRdcY7MqpqN295HIw8RPNG3
EgCxSUjlkUUG83hVO4YVk152IhlIjzSHpMwPwIQ4RuXfUdwP8xo5zDSeRKLSRasx+UgB3rnVTg7b
yYAsisVkZtacXV5dpL7lkMldxJ0gbPi6lo8Kf66xSyjSVeIrC9qFrWvTp6EeGOisWO1zVGnthSyO
fLhmTTgbfXaRE5iCZYRicl4gmv+/NFpQEvHp9RBGAannC+WJS7ktV+MdUqSPyjTtb6UBrsQ/yPq7
d1ft5Jhl/+h/p8lS5Ccr2RIOg0USvykS9fuYz6fBi5fMFWp87RDF7x1LTUAFmlgJcjNp9ugVTVBU
k5h/EPfG/Ji8WOFXhurbGS9TN2fLozIPZ6I9+MisfEJBnn6xGcXa8R79M2XoqpwU71YWO9vdq+Yq
DLE5A8esBwQX13hScwfMYML3J2ABNv+9/iPds8WiObI/w1WwgnQ4yn+FwtGWWbNe+Yth+mXrogHn
iDC4ynHvuddU3Rkd2YF0ceB2j+qwcdW5ChRimLR+4tDU3wfehpq6tCrPYA+z4VKQ5dMbpzA+qEhs
jTPil7io35gETNdvqG94eIvii3waPuqIhYFPCNWEFwv4tnaLyVeZVa+E2EGNop9TExxahsCAaW9B
Yehnq5oGdtJPKqcKoYdym37ABpJAoq4G590nylRivdQSJCxQEaM1AvSmRNs4rM1oqWhPg1EAISjT
4KXY20jJaIRsfI7Bhjy5t5omEOVZK7nL2ncjgAjvncJspcNx7V0sENj2BHI3AIPME9uYG8o5TZnv
ZvauRNHM4RBlMDmBC6ZJEvd5gp1SDitWY1ylTHBWjVyTG6yXF+zNPR29U37D4ZuU8M5tnGqVljWp
eZ10zL37M7XY3aaA31F9GQ3B5tg1v3lKvEvb7NrkIPTHZBtmYutHO6vfagb45zm5K2P9axQfjfXt
o3bIENuKCgIzow+zWA7GwrQ+BpapoO8CbTW1bdK8Tu4lo5gr/qF0j6y3VxXKY9Y6YAqmOlk4l058
MLy30Qb40PhYAnOEFs/MXHbpb9E9KIjiG5VuWMM9nXS9Uv7V4iq9Z/I7hqdvkoi7JbrNdPzNWtqa
Sc66CwlvSDch75dKHBVjN73Z5smscnGBqSyrt4CpIEIyicic88ilzRqQqM32SXfMzM5KTrBGIgCa
aHbU9ERGyTLmS9pXV9U7QPebNF0w1qij+W0S8cqSCSxZHHzV+CimUk7XeMQOEx2KMXSOWcZE0c5K
+T1VPmv3joPZZPCg3dLgswLaat3RGTTTDSxxlqOP3hoOKQ8PNdo002jAQk1bX+JimyKdAVtsUFUP
31mFCNWds1/yfzvyVmxQjuh5Jmk4iDiKHpv/i5jRPuTIYUcNRYv9ODwtXx6nekONvln4w/5Atdpt
GPIvyHgYmGk1+0RfFUyYNYrOnyrYGjlSWbRd8Zrtj2segEu+1cV28iuyvZ4m2rT41qUEwSFCoMX6
Uy83dTNxk8142Sa8IDJG/sq5A31W28T+y5rwI/6BYp3/QGw3G/IjNzlgzo6t7CMVE1aTRYB9rzWg
unfb19ihsYzjPvYZIodZNtPoyC0Ywp07AbhQcS2jDa2Ch2qRhl6eVf2o1TxuKZTPvQMEgtFFYB4m
w3RUfU1f82jBby+6Bc0PbGQtY4kBcpH5cXkC4z4NN3V5JaCALrbWzy4Q3IwqQEfgAMlq2iyE+q9W
X5OORocVNqKlYDPP9zI9mvYJ4yJRsQ+frRz1zKwtaLkUPL82zQr061I+Ff1Ye2gTO9bqX0a8Sn2W
UxIjFIHXIBoUAykSEzmxHyx2Lgy9ivRfCwdJ2zOS0+UjMK9ZtLa0baHcqgxtxdZE6QI50tk6CUIf
fcFcGbciZ0YV7vL2d6D+TcJj3KIET2lH7VcZcUgXm56YINLKpg5LF68yScHIfMZcfTYhWi0LU2hb
hhywl3jP0ipemmDXSRz2Bj0Ya5cOZ2S4Ky2QUnnJmzjPOv9ems6xUsK/piy+SC7hrvJTY24q4jyO
k+uIWjFJ1T/dcM9BMj4TFQBVKYA0MM/XQvRjgbKruYjLfEPc81HY68HIvrvxqyNN0uHD1XtyuXzl
aMGSHzPrvUrAowXtymGeExT+LoNxHybJoaSSlGrDSlU80IvPGlz8YGK6q4OSFOwq0kL8b2lE7gYm
ywL6hTfuu0DjMsUGUhhrl2VK0/KFKyMOzWFJa71E/z/TpH44BH1zbNXmaLti5efOtdMSlYVLw/m7
yNEG6oGCbgZDaBtdg35cKcIAN+qu1IhyU+lPGrtIJBlO5kImspdtbS17+qyJtdlx1pRq/c8xQlYN
9sV2p90OvURM/jnCNxfd2JBkG1viFwXyh8w8YOpk5ddCgxQ7wKKzeuCL/SLMoMnYwyob0bmQPes5
SK9AS3p+ucpHNsCsomrtm8NYabu1SMgc1IdtpyqHOEj3eSsJDhvXMTLBBuGD8Lk32SIMSUf2mstD
hfRHS5ZNrq8aes4CwKs06I2z6DwmzqN1sXq0lnnOx+4QhPnK9AH7oke2YzHviyk2J6ehG9Eaxggf
lYMlt0bCN4IKK8H3RgvmJh8x7pPe748+piBom3sThoAaFYvahikK93FaY2ShuFQuGDYyyognXkY8
RjIo9h1fDQoTAHoamZbFKsxsjGdgiUDbwy1etg4gLdYXoyC5fhIBlWTRCG5KgefbaffCeCnq9whQ
JZ/Onn/CBmBjE0FQwdOqWHoyMfWoKAwuwIhKiaUtSMdP799UlsTIVkz2+v05DJiWs1oKURsGJm0S
ysDIYVFusvaD2sjewmBubIRHN/7I6asGl86ZoI3+qNToHwiGHC3oNKC1aozOJgNVizXxMKITq2E+
J9E8bOhwevCurNXzxJhpZFM44MIG7myNcsN9uWiXCtLBBFLCDoHC9OcYdFi5++lR7Dd5swgi8WZi
uOIE9lV6YzpNOS69cTfEn8VYLXmhC2I2F7GJvG6k0G3/GTUzJcYk4cmx957cpbg+GKZSKc+RJukV
u3XODxu/Qj91o8E9MNe2IAOMzSWx9VSEX+14pehOomeOx7chg0zaiOyYTSBDk0o394NkVZHu4PCO
xHg9YjIA3jwGZZ7qhHjsbIQIw8YA4OYniwptp8EgREnUBxPFhmNxenvHiWtDFIICA99GXW0bvG1o
56cXJ2lo44zzQX9vyTDqJvkl/8LcolQJ6UMnSUtM2iCLMRJNBh/JO3aPgZqqgbc3YL/mum6zud8p
C02it/X6ZYoEb8QrYKfrPGD9WDFeo6lEmJ0jUZADVQloIA09eyoApmKiTIBAtVOlxlepRK6FXgCC
AJqHlvfcSNc6UK/ci/ZGKRZJOdBt0MAxGFwU1q3M2YPJ3wzwscUMQ+MbPtG9zDqZj6xzsykC0qWP
rngDOdzBF5bDVdZ0xnQiwmbshsw0IznDReqQo123odjZEIwD6mX0V/WfkbwcrMQTnaLSmAezrJwq
Vvb3In4vW5Cz+g6G1x1yfUUnDBCIEjH9USSTYkbkouMSY6KdV5SGNjqwfqgWPri9+lUnOxsAWs+8
q2I3p3JrZ7xWHRCJrtrrrlXfnLBGWRHOMGPhasp4UuoSFe1XK74DH5Zowtt86RxSTGklq4XWYwsZ
CQfotF1cftQWrjDWCF393XnvbX90g0fsnnL9mWmHSn6I4hNohVM+lPjAl1+nvRQ9VYpJw8KYH2lC
rlEPVmAG6D9qWoKev8/6ZVMZXBlIKHpv67Ye66l/RgcGuPttEK1NE9RpJqKGz5h7Jrf5AuGnvKR8
KEl07gs2+tordZg9xOKRh+BdYY5gtZiHkBS8FLNBRigBso0Miniv/kxUC5aZpnUQEKUGG9jxwC36
SHNEfZLP7nvszrb1laCGjkdvMZk/XEOiK/k2Iar8Bdq9aQRkC2ZuAcNYiEk1LkcpX7Jiak8kFNEG
6V/XIJ60UDuIzwqjQQ44RPyK6M9hKpV/pchAQ5q5u5p841LgCiAd8qJEJ1HC9PqUqKonE552lSHY
dcx7oszmkQaYLXnbjDhCi1drPKz+zjvR4QVhZQxaLlII5JKz1Nz26sXP7wlBusCPwh0RsMIiR4gn
kK03iUfZZmA8pAarhM1sdBbRqYWo9dZoH6qg/VeWAQvBmM8I+IVNH6fjUCuqlYmebdBnifRmDpuA
mio0KOBHq4SIKDkcMQykKu8FjsqabYHpfPCPEPphfbJeCadMn1G1OCudL/1/UuwYrR8mc50bu3GC
pe5bu5R+17TzecAozoNkG8UVeyWIkf2X105owPitZg+sMVSgKUQwTCgiC21++QNJBF627rNiHZXz
KT+ERsRm446s4sSoSokIUzkaxLDRZiRr8t6gRoNYfrMT+ofuQM7NgISyW2ZbfI5jsoTNPFXs2oPf
qWSLYjhb4d6XVwW8Hpr2ZqfiXsTVY2SbzIXb94jLfyO4VwXsZ8OYwhT36Uue5F8lthSfl5y5Pb8U
knUhiLAPJ0JWMnWK6XLDZFyHqIPQVWh0T7EKSl+iUDceeljM9fZseNlSF1fFeCikS+rat/DuVvIt
/E9W5aOV/nf0VAFOcIuyHSlUju6p7l+5+ZmWx8b24R+ZBG3QHv7qnCDZRaZEvf1pwdEgkXR6LNPk
V7Ufmv1d9TvNO+XAZ+xdihBG6EwXf+MyXw7aM4r2SrgpeH8rf6FLZ2npaCLEX8vw23uHdQYUtvR2
vJfS2TNNYG3HMqbeqe6eKB5895WzK7FbJrdiumbly6DvG/S7yD+TBJHtHz+zO+wz48YTMowfGdds
Ovx0CPmS4gvQbxzdUBiOcDHVo+FUBHSTlqxt7P5RUQckpB9WunFwWKQw868FJ+KnyvUT4mwv3bPa
MKM6eMXVan7SYl30DgZf+haJiY/Q+HTk2mczVeQPLbB5Yh5p9j4M4KC6m1lfpwpBqGhxlxn2TXFO
o2RuBXtNXFvzVjNDieEWX1uLdLOts9T8Y9heNYr3YRcW9HJHEtL5vYWz6UBbjOeA+Yin3XTns8zF
zOROjaMThjb2ia7KLvBUcnqVtyH4SZKXSNbsNBvjmqDvplk3x5NWb3Dg6dpOJS1EhDtPHTDVrorm
XaqIHfdxdHayre1dAwZvUO06b1eyqmyPebE0KuAL28a86g0iS/UxWvcO/YJIj1DQS1pGRzC8qU4Z
hh3eeE+81+m2yg+x+JTjUe1vBgdBIx98ZQTHAP7nwv3VXHMvRsRs3JjTj6PTi1bpd8ta147uDE3A
sEv/T2mfjOXFcJAhi9O3HCwCJZmv7y2WdZgXWaL4GA6ZXXbZPRd34oUQwJ6sEAsSvsPxrICFnJYW
d8vZ1AyDjH2M1zdc5i7rCnPPbntoPhI28h2OHzrbSe9K3RitPPPEX5TRWXXvFqNYx2REmXKiI02I
z2b5sK1jUMIcugTFLglQ8W/6EUnkGrieE5wD5ItERrj6KTSduadSha+45FiL26h+e2j5XXex4m/A
DjGfaNagyyPLpc+ptTg92xtB2Hn6G8PXLP5FXH/JIfDlokGx4AT2XHhPz1i3JRqUZYFlyX0p5ffg
v8bw3XLwpip7NznTHcxXVCABbOOSszTT/+XcNQ4erB41TZWh5enChWS7lfkvsycfmlKPNBy0nVl8
HAJy6ulAI9YPgXhFwTNr3y3rkQ8sYBZlusAM5A27ut1r8ZfBdj49+cHV5N9ByjYDBa05GO1d5V4J
fzgcK3Ou+XgSZpK1FBi9+pQbBwYsFZNiDITITBEkvBIUlI53dVmgVd41FNRPcDe0m+b9U/kAsgff
iCK5Gg0f6F/OrAwRIx+9jkgXzG2zNRCW+3xrz06/872XUW1zwXws+xr8n1pdmR3j7/zQ9ceQuJh2
E4YneMY08E63JqMOczUHfPQ7PU3NuWoOvrbXyg96bBWiZxi+K/A3KaMM/adtnqG6KlBNstZwd3HG
hngjtSff1Tj/qcoNsrzeIXM0ecuQIBEsgZOEVGOGJ08Jc0CAtROXAudkwlncwoYEZwupfWbBeU6g
hzEKnVMW5o4/Cx2HWdXv9IBNw4O8ZlZ4CM1dKlYcbY3xzMkAQL9oJn8la3xJxiQd4AwlCmgdXlku
toQh+8pGtZh2oUjlNHG6bdV+4oOoR2ZcW0/sGR66uKpD/0Njxk0F/FZ1WIX5NfbGvAmTGR01maob
pyFwVP81pkAFapoObV8Ev1Z1JpU9J6ptX5z0ajJYyLdBeJ/aNF5sW37Tpfrw3B3GsFNh1KIYtUvy
MjzUV/s0/tVxJLWMfyXGQlPeu+GD9i6j/AnPYXIhqC31lkUxmR4Sn6323oluRvzbCNb76mdv/OTm
T5H9FQj605noSBXcBt0/K+pnGFyn/rBR/k2Zhwl9WFveDO0dLlhFFaIwzA+uGFYZo3/pKsJNvKRk
ScUbz9km9carQJmtBIE+NvCqVT+SDX+to5vjMOz+CNxj/CzJXYCqqMK4Q2JHJZ/+xe6tQemb/3CL
8sN3/jWDgwOoZmLMQjI+50xFJMvEPS/XspZADQihtHjiKOzeeGiC4p1nINZPCsas7Dkw14vXmrke
UsJR79Lf2zChqVHKbclfFGTpLh4G1tjqwHVM/VGCG0eESzY6ZDI+nQJHAhsa9lFvbPCgb2ikBMkV
fxHa95ABEefEYKNc2ZjkS6JOq3NgH8pGH3BRcDDGfs4apeJC4JEZkMJL+2Nt5MPCGEL0IO5Xm4zv
rqU9c7VkyMSyUhtfjtdOrMOLwyWgoXBukvQ48Cs+1s+IqZu0jUOrYxvtHLBB4bbSdR7ZDDHHj1ea
VBDDxoxgxLl9skmcYmf11AZ5tvdQ0ScOW2IHmJ6C6BspQA+qMovLs2V7533eJPvGtCc31iJQUxP9
jnUObQPlHPlW/BL0eyGkgFpq2jqO1npS7fpO33dKhIfubXS85TjkS4UhpWuHIAxRUQYQQoKP3qNF
sTEDoi3A0boyzXqVtIRQlDnx1aaY5+0VAtl6tIOj8PxL5TSXuofA4Q603Ps6uflApdtX7Y7HluKo
DgAJROqioTRt8n5byC8VxUAyUNfCd2q0VSrjQ0Ike5GiTTERDhPqZrUnj7Ne0Kyr7Q2DQG6fBr9f
J4z26gCICFKrgaWODgMorF9qdpnkuxIXTERqXBppbwVLREW7R+UAB2x4j8IU5864b9BwiB7TZL13
x4eM/fmYEo2UkchDnldkDDM1r1ElD5sq+m5xhTGyiciUwOq35qNcZjFGFW+yxmU/PjBk2tEc+0r0
ZzIMIRMUqpWGvM5fRfxBSUZILY3uAEQdI/Hc0BB2Aa5X2mHpkl9mEfll0hqaFGM5Qkdbw7WMrKIi
b6YtgPLbC7KZOY/4oJnFatSNXg96witGdrgEENVde1MV7H9NzLlTWd0Vk1ubXJVyXGWSpLLG3+ti
2DpVc8OfOGb9HnnmXo0HHihxStP6QgO8Mkipw1mDaxRSRE9OPfyELLyqZPsVjvIeD91NqX97R647
23yA1zWd4ar58a7N/bVBjlaNsbeO9X1hlHelCH+VmLgra5L3Vt3efdh9/io6Ynqt7jus0lsu+O5Q
l2Lz75zm3Cn9sRPimFrjMYiQGHNK1gExe2zCXGuyCevDTwXfqSHZaNLgqwuEDykpSHERv6oy5xBh
bdETyUBB49xcyGA9LTqSuda9CmhihcmSHNayncqPumB1dAB09mJCsBBK8kXSK+b+eSej+xCof7Gu
A/6K2mPl/vWiu7WOcckMExJtO7eMcd2R/J2a3dxV+xMOM1QRKrQx3UCIR3nR8qKT1mSngAo6QwJq
ymju8Z3uLAX8rP2J4gEnT/LSvT1wGbZb5iSBMSBjVi7RTQJeifKuyeJGqA1MaH2f+MWtcTGfJYb2
kQ1Ru9NOUPe5TYvsw+/GEhv1T68M//qOYBQEipsC7NyeK9NlKu8yPoyb5q0spnIDkU6cEc5WRI7c
e974sGVCdsMgLwQgImxSjLeMVN+gxhHXcYKmBQG7OvtWgS2HSJoVHJqbUa5DqpfZmLOqMcxym4cf
OiFVLsJ6wAPktci1owVrY/S2ulNuygFyL7QVJJ91Hu40WtomRvWF/iRxWLc7yXYMTNKNOmh9xtqC
TuGqh5a0KU/HfQeDJGc9grqKd2jlVHKTdeF8zHHa1+VFHTCOhwHgE3+Gs2Rj693e8mHlq8rcC6xP
CZQr9pKZ7HjOyL5Vu2pVWg2RmTiEq5YuLNxLGrZBZluwOldBgDtf/sVoY0k2BDLUe2E066HB+tSo
WxG+9y1fblGK69j0n2pQkfNBqx0GJ1WInwKRbrpzPA9lIRDhol8UcbOZpACM5RveNOaOZK8BkO+j
l+WzXDfYd4Tl2c/LbSvHn5GEBJ7xs2tYm77hrpwQbBY3tJHP07bFroQ3HjWMSMZDpfB5m+PeCNSd
6Wu7xobuIaHrUyDYbPeN8KuDdhXDWEqQqQQDNbYF6afbN3l4LEK57UBO9gLJLWgErINePhx6ho2B
Wa/1oVkqPrQmM1uFEAKS2j3S1eDP2vhKcZz+tgWU2uYhKcIdKw55NBvvVLOTL/txETsKQ75+U4UV
GqF6O7ICdJh6FqDwiYxfAlUiilRYsxrUfuyLs1YC1jkF2TYOlp5+JD6Z/w6MDfyHtjlrGW00c5b6
SBZoCfZIyp+8R58H7nxw/1X6ezm1kckrU1a295GrD9u84K0Rwb2XgiEwQAtvXzL/LotvyTjKj1qG
7Ay2rM+6tOYxw4PhHHCOBbAmC6HMbEgdbiDgrLLAhJSFDVgVOCjcM/7Zxt12HOy+/Gr08wSvNz1m
KOrWwOXVps9psum7V5d+QQet0Vfntp5ekMFktCB5tSrBn9kvn8O2ZnbOhp0GO2jIOYRlostLjXuM
qqge0LcfSM/Ck08dtA8InvABZxsFCOJoWSlf/CFkLwRPJ73nXDw5flubmN165nJJGpWLmHyfDBe7
WDTqeqSdpfKtSdg2ymck1nwcVbxVvJPwX6Xxp+nIy++28SqMm6XTu0LvVVHu6jdN/uP7nvgQr78S
sJa+/Q7TDd/RWKEZ2y/lRJI7ZEAJi0DOQfQ3PdMyZvPWEtk4JhiVFXEUHXtUXmYAfZxBQYqBQbFJ
Y2lycv94wF3lzWrgEuJHqaFw1Da0dazZHam6Y/wRWkyQ/vhBGAG5CuPYrfZoQUdqXGPOQYnvGbNj
p8UQIvHFdSCbq8kf/VERNqpRIHFZF9OsjamwOX7rgDBzJmpE9hjE+CjOlx0hRmNflPhInLxy9h0G
PcdyNA8yaxETxFOynrOUmIxqd+Gde52FXOSu5dBgxkMTzpuLrpTEBZ4i9jl9na5ML16G9eScLZcW
82unpV8YNkg/SERjQUw2R4SDV/c+QC2T+gASNgVS7G/BJvdM2L1QR4tUz3yLAA1s7+61c36DhEtR
ZRsGecdglGz6PUunB29/uJSI2xris7K1iC+K9vDChB3FKwl/Ve1DNDQUZ6/fkK3rLkOOCsc6hs5X
bgIH8n+M4ewkJ3wnrBAp5MccKrH8ntBuGpa25tA355QdzMD66r9+m07OST59+daJZwrsb6RbauEg
xMUz9XF9f1BGJc4/X323NHgij4ijWtyali1MjaffSmiRkJp3T8ve23wMgVftLOVfXBMn/Ayiy0jb
TFDGqD94OhxnFygXOd592NQMUGLtFbF08McPP8P+CqearT4nzSy0zBkXKjNzNs/KB2FQiNFvQYK7
SYES8tGzlHUQ9vE4uq8mU5djJPBw3Ut0MmX825PO0goOXflnJiaLP1bfg4KRc6YYBFUxI83jOzr4
GsWLaX2FMS9t9IFokmfFULb5jWwI90g7WGdid0FMP5d1PGeHt8ws9zrU8Wr6KjVBsZgYZLVY+NQa
0+itcvK16aNh7CF8iZY8WEioEepThLHaYtSCBVMlzDIBNh7sf1q6cHNt4yqkDqLn7S2uVNHMB9Pb
BkybvM7Y9VG+sNin5gpAM3JQLZeRpNEtQ67gDiKuEfYkgfDPqsmGvxWFeuj87tKzjYtNHhbMzwkJ
nn0QbeiZSS8iy6l1WFnf/JDzcjSO0sjXAvmG4qGap8SwRbB01GTJqyZzPF1mJbVyV6zS0FqMTozw
RXzmEtZJ0RMcDvnOWQ2defRLvFpZwAZkEkCwkvEfPlQLJ0Kox9i3Q/1BeTDP/XBRFzcziEhlJNUu
QHMjl8HIlg+7smeisEPgG9NAq6oCbTBaavwIYc8Trnu7Ij1JJ91jgQY5UihLa3Sf/NYOuiehonhO
rdmoogrQ4IJoELGKCPY1MVeQQkwDKhwghAQg06ihB+45gJFHxiyMso5VGxacPF7ALZpVcMHMafRc
F/OMEofaLKj3PQkwYdodazkuElQeaQj5zmf734p5Vw+LrvO2ChMgtLkCuFTJn9d39lqC8DTjZuUM
NlBPVuy6emqYpY1esnBnJfklhmcsFGdYDC756nTZFpBKGpyFmXfrocP2giKjduWyBR2pInWVtoZ4
acSFc7AslOvsvjNQb37trAomQYwsBucRinCbFM6avqRRs7ndEP2m2B9V5c5VBpPU6fwiqIKvSbju
x2obOOR/zkZlb9HQWZRVEcvHgRmIC/hHpZb0CU7/7ZgEGShOusmi/KdE72rO1Cnq5x2+2MhmP4RR
0ZXY4drvAiZNfoJM67CD061ZNq2oowZhMftdItqC6MMuCCj+kiz3B5yidnMymneLLVHmbSrrGpk/
hvLV0vNHKtWMuJTRLcS7izl/Z4poqV8C/+BnEVvCseU1VcfcVO4yLDfMZ7JFRBJ1WsnD1Brm+Th3
8ev0hKRkVx2gTLuMw1MLUiGWn1p/L8W3HR/09tdM1718V5VlqN8dEjzTVaSey/IncTbT2H3Iuo1K
J6cr+7CbgzD3xNODGFxczCZaJCSriOInYmcmawR3zqsR+8l05INLRwGqOt9phyL86rLRMFEZesYk
OfFndZMtXJvQ9c9AN2cdo7yI3Vxn/qiTNxMD09JImq1U8M1JCsqnqz4qRcz4H4D3sCLMleGiWcKW
YF6KFA9isrME2Quo42gDLeiTlCSWwCGoVoQXkRReEmHMFmz6Y5IE84Q9sJ50aTCmifdaSvTnekvO
+k13z0MIY5/isgb2jQORDQRSLNVK/jXsxoVebWqOUCUyWc3LZcw2ssVrpBwrgcavq7d+SQpLCNvA
9xngwt2HFZlBxii1el7i3zN61mHWI+U+rNyG/Xu1Eum46l190fUq2tR+mefVTdG/PI5pm8ErmHLp
djPdDVF/VSu30Jet5c11Ty5FbczbyFm2eYEm+0sfaEvg4rjusZIPTwveRvccZzZSfRvKZ78s8R6o
jsehquN7iH/qBsNbxMtnlddX1IGg1Y2OMB9iqeNTFhlnRsPqEPOGT6UGdg8y9jqX4BRUxAUyUja5
4CZh1ZNNQmOdonNJgmGVeAzt/c8UuVOIrMI33jW0wqisCtLPxiJbD7ULHsVc9BF8JtQWciTfcegJ
bEd8j9k1L8g2I1GDnN5EQ7SVYlhnc5Wxhnc5HluVyXSNCuWvpwLtSD2azpMQbnXP7hf/27RmL9uB
W/hZsyFKHdYs5rioBm/W5xWxfxgpeXE1ZouGjMmYrbNE0aLttJhHmfJamQUa/4CrjlZ0FclnHqJ+
w8hBeVcru7YFJ/QvZ0OWaRhvkj+tpvQWn2PTEJ7kz1GaTQPVfNmW9ptBBz72RNcpcp3b44I7i1yg
fQ232yJpNPebfdk5O6fCYqE1K0lwxpCADjVywXKDPUy8b6OAJKim5RIYTyDnPpGCJEydzUHbZiI9
aHZ1krxwOuIypNezzeocG8ZrSIpDDhRsFCdDwIaxeTTetAJfxHTRm7GyHBuumYpRSdkf465Z5Q25
SrE4+m5wK1rxnJxHukTkqIVy58Q8FGqOLYSIeu04PQEi1NbtoP4jv/vgZT44M2ddqgMPWg3jywKz
Jo+WgHqXFdtutM6jcfDc4HuMspvHYCpRqnfmdUyeM0j8NUgJr/kHsjGoq1ucGSgoAM7xpypi+JkG
g03dHCMXvlI48QLKo098dfxwGyBbLrrl+JG44cLGFhWF/bPJKjAnVCvdRwy0pVKMTTywI0cRhawK
c2E0LDO/OmlB/j/Gzmw3bmXN0q+y4evmKU7BoVGnLpzMQcrULNmSbwhbQ3AOksExnr4/7qquRlUD
jQYOjO2jtJTKTDL+Ya1vIVKv9JkL6DI5AToTn3sakmThvDkIMTabgdW/2SG7KzFDujVnpy2vGKSi
wEK0Hvf3eUCvKTjB1r6/6WlE84Isu6B6nfwecYb0PnTUHYSUP30pfqTO/Jiyi4vtZwIAHitepNUC
tRUzT/ueH92A+0pE80jA6/uMpmHwmZJVwVms+MCK8mj3PGvV3wpn+xxQdjbOs4oRwzjrS2wR57K4
tE1tXv0MTXGMfCrjwP+apbqyq+7gzPmhn9PHRYU/+LFPpS9vPRRRskMsOKPdtCpYdTXFfhDMd3GM
TW+klGfj9dDnmrsOql+J4bBvIS8i5c6890yTHNaTGxRal7aKDlH7AMM/iciDKLnYCvacutOXECoW
nfq2NWsfJerxlS2aN3Z4iR89s9ybAqsYdj6rR0W+4U0zwuQREDGMLypgJ6woJ044x81v1GRekcJR
n683fPLRJr7a2J0rxpusLfcrKfKjoJkz4VOJgMJ2C3Cu5Q0+6kMEUDFonmpZH3GWW3J9HRApFJl/
QOPKopdc+bR/NozxR0n0pete1jK+EQOTuJEpsTqnhsDwGYYpdMUArGiwIPzxuC123h9DM+dgzkpn
+6u3q70zi1Mxeee19F4qaR/EKK7alq0nGa2A/lEeHOpcPjvDcIsO4ksqP/Gy4WqAGx/Oh4mP20SE
Ooz2asiuOpQiGdqsgnSx0q0ORgx/siE6zOEjEr9k6qrbntomV5c1blgQsfBgKguz/CrEyrUKyTi0
vlcT2QRd+rIujZVQkNzNwcWJHSLjc8A/Dk0b0ys7GCmZyZJGF+0t9W1U6IdFnYiRhSO5pNZt3QAJ
9RCk/Imi5eRx/ZoapyHwjZytcUQ0bslh3xgkLsa5dDO2uNFGyCvO+LB/ijH8Wr5Cgk3diHmUf8Nm
1IF+wYRv50d3/Rw8rpt9cxCf23TNLdOzy36hy7r7zoQXO7Vvlb1ixVyPwwKIKyAZW033m3igo6ua
LQMTurmPGuh6DUgqP7IOXqBPTqvv5QyUAXO2E1fDgWbkuwYY4MgUSGEIldE7DKAJnHU6gxMeQ5NM
fvRT9VhBU/Y3qtQ7ZhIo38w+um0aZNcR9arEnIBvpfTRRQ3tU4xSLa9RG6At9F7F1B8WMg84rVj3
FcGujMbriR00DHtnLcHWxISe4+IoYzbiY/o4dnQRxTgnXb1eFlZCJL7/7gZy4vQ5auqTiPXFW6ar
yoPOzMxyEsWlz5BmjoS5Rzfdgkfv4mTokxr2V7MgIKe9Giyovhw6Vo7qJ2COP7g78tRrfH2KQ5DM
g5Z1wTAOt+mPCsFisb6PbX1o13gHSs5bhlNt1KFEO7XmPlFXEWwBD8yEu5v64GDb06EFv64Eb3zN
rivVR9tH/KKWpIbAXy9HmskrTeruwIw/IOZb05Hjw7x0BFPZdGUdhgVVvoWgEzUGIDCm0a8uguL+
ahWKTgpthIMiWWYJb/EhrwKmf3WSbsZJFH+dHsAtvC1kM6QJ0fMxfr0BSu0KZnyrulsGmyRHzTSi
gqmC2IgLuOpy5iTeJllDhN39HnpUWci3cppaj3TWJsex0cJ2NIzB2MznGGwdmqOa/GqT4aCeisPP
0IOrY3NgDzHMmw7rIPJVRJLUDESmvE/9pWHRHWW/1uKPNq/TNiKqwRgGGH3g+fFr/m6sMVEUuRxd
uPQU+0Z1iDxsncHZZg2V9xHzGQbutkCd/ezm2clyHtyApL4+H6BpUyBmnkPKzuiS+1xvYYNENKjR
4EOI6cAcH9ZXa7XTVaNx9MU5MiAxArEOYO0v6jXsoyzxPer17Gdtgj9eMbxVIGESx86T0GD4HdyO
n1/IX55bUHo1zl3ek/ETRiWK0gj+yWzxbAEfuSViDu27D0EH5KyOGNYoQHMdv4IqBWVgiCC7sUtI
NHV763TDvYYEKbsc0e7YhIdhuFgpR5jrL9EurFF5WgSqTmbbqlR8yDIfXorJo/bQED/iVY57ysGd
xF3LXc1B9B2V6DALvynYF1N2LsLJTgGHD2moFJMQflNZEreItGoJ5pDRdpnoMNUXhbnQDX2SO7Ey
W6H/p5tDUK0LQY5p9eyEZFZY5fgOtC+ZquBQOu4+cjErM2DaRTQITY5sIPgIpg0OkucXrqSNghwA
tG3Tk5vB46L+xdpMJn0UI4bNfw1hc1e21nPpC0A7kp5fXbJ5uBSiO1VzSxUdICTQZr1E+Leyarri
hXUORU3N4y/30RA+FU0KocNNJ1B0xVOcZQ+hU+/LGq++CTxa9cFmXYI4AM8/oEmEgLOFnMGJCItb
NvQowQN5AD9E5uGVxNPsOjg2uiG6qUtwWAMoe5vAjdllbO2KDFXg9kfTFKxMQwAFcuEMsRH1iiK6
7kfWqln75C7iywseSOQAzmgJon/kvbHhjhfBz4kYWzeA7s8zL54Gt4bHtPxeaiIT2CSrY+NDRvMy
PiSye/aKFhuKWI5+xcXl6flshZN3jJtzPhT1uR7TYxQyRq5DeixZ2fNpqeWla0Gv5HmKbDyJODd3
i4TzWdhA8ZuKQDBTVQdnzQB95B7g93TaDz0+xYhJ9c5b/fHYcxV1W+KR6P/IMSz3MjObBr0+lWKj
10B/XFxjktXg0Qw2lRO5XM6Yz4ehsZZ91C4fc1e/Dy6RHIGjadGZ4ruM6e3ipSf1+6oyEYFclfeZ
gqXsApbVY8rO1tP1td0hEguZH3ZRd+OUHUv1ERpuXgLoKsMBWhhOioiFwM77QQn9IQeFg6U0yBuc
382MRHtuk6Jh9tZL8a7bdt73ICFtwcs0wteaIZU4hszFmngKXVcu3JsS7WjM/j0o3nAnP5twdDGq
1/RPBKHZhjX36qRvAiGAMvK9r1G0lh5JdQXi7biuX9upCE5enl4axSItAJ7VrYAX+zA4paxYkqmh
ofN8/8mGMMeu7+iQLdqGgPUZo5lTO9ifKDdM9dwZhEOrBL+45MajHja30cxMR08z7lqHWohIoTr/
LSoYrXP6PLkwczPWm45CZDk5cr9khHpYXPf+EPwp3Olc9CQRNEYQpYhxwu2+5jT9Wh3mAQt1Qd4i
nutK2lKUA43MYSWHt5pWKwlt5Pix/Stl2rMsSHoK1038dVNTuxiXcy++7jxw544VvsVw8yaINNp/
KiOaCU+kn9xrag4sBhX6UeA1cab1w/E6C7QJ8YJQs9wQVAQHWJXaho1IRU0Sv8yaK6NZfhUBNuPC
kAvr+OGNap9LxlNBMTlIvnk7/JDxn3VUVMXfozDYeUoC4reJFrZ6QtYcq0kvEpuaB1Eu2lhsRtWs
fKr5dYq7vQBmldYWDRva6VG6VDZqwHs7tWgqdEe18BiX6hz6gK41MdxFmYOymVDPpipEizQflsZn
obkWgCeMd1ki6BZum90J/y33wAGkKcjRdNN1R8RGQEgoQFE7Pq9GBwEjDJfHwWsvnu/aSWcIM2W7
pUMoNi4r4Iimv6q6n6xp7+pIAQVOrSsXpHY8+mfFK86dk5mTrtKniQ8PzE+orJaHg0PoLjFhsqRU
8IHF/qzJb1zLN0SqPHR/vxKdX+zd3rsuR+ZGuicsbRwQeQjrvkNWV1F2MT/FszDW2LsWepswEiN6
0MeOGUOFeAYL20jQi8B7OHd437dKqBzEj1gj7oynK0e2+E6Rv/eSqZfTD4+Vg9lHuxQrdW9gMoHr
QXTl+OrNzyRbtEViqitz2qge6hehQ6sZrrxce0ljcWfvcNWJNSURm9GL1SC9maNfhUakuNgNq3rh
d2hAbiZDIIgbxYzlLYhzSJDlhAvRhta9vY6E0CcBKjAd9I8avQ+cJTZLfqxem7RnC+YxoMvu+9D+
ZDnwFPU9AYvxgWhfxPvxXKMHxUUXBNzdQwflYBrKU84mR2lyyMqaaIe8H6+5LjErZhjS9EbUWVwo
GHAB16JB3TzFUYIC4KWyh4szCLBFRIJwr772Ef/SrL02XKZsx8pdlpP10Wq739s2McND/iEmUgtW
t6PnA8fL9q3b9cyLO0ucuOLYlC181NMFDPnE3r8qJGsHDE2usvaqDPm676DhQ/fWrcQZxf07slom
qxqOYwkpN1Plj8llSmsFeAwF/VMoUyS9zIYmLh9mNI9+1VTJhPmVAlzt5hljUVyMkm2E8wRGVIW5
vRN9XBFQzFyxIZsWxSJK6oJBfee2xFs6MQAJM+3xGK5pbSfD+CGalCLQn14Fd6lOw7EZ2fOI3n9q
EPlPXgOofJ2C/TooWAjRg1zCLWDcQBuY2FZXSDYybb8WHpWR78wlQmiUeSOKWupus3eb4RXjXOkX
UB8C+eC12udGhnypzMJzMLL9TVmNjabsd3xIMWVPt4XNSNsVAt+2K8BsVdfEMGA2ZKE1WfpmccVH
atg/TOLTWrXNvnVh+l8xJvMDcWqrq3qGID/o99ZCoGLijbFPpzLar4hfDXtAEVdHK4h+UjBAjcv5
JPo1YblW/uKUa8xwDznT2sa3ef9Q2d2WAQIYKhvxDc3T8tzCHvBLNt24yIkdcguzezRDWeH5TLER
+shoRZ69iMiTp8BjZplPcXAsdMVSa8IDEXf+VcqRerGgxlV18eY14n7tbeKuu49Mc2Rapcv3GP7k
qhV80gzUkfylbZz10jf3UqW8GzZzmnGBrRZGEKVoWSepMFe5kohMbBJ2zkLENDnzQFCYi5LE+sIV
cNaO2wGxmZFhwFbq8+z6LzqtAfH4eHvzxm62WpHPDRv4YtQt/sUFT/qqfoXFFsJYs2dw8VBA3GWc
bstHz21/sndZA8o5q4DDM/WCgWL6UEVeimvAeXZT5p1dudxmU0SsTOr5+2kub8p+YGwV5XduueDF
ou6SOXuHqtfAM8aRIBjm0639iyyKfKcCt+W6XHBVzf0H5kXUsQarkZ16+zLMhuu0Ch7aYfitppJJ
G+q9o0bWMI0BXdkS3IchEuJZKWxRtCFxFTnHdKSCs5m2tdzUfUWG71DIbbZhEb46RNsxCvhuifMf
Ysw+Qm9YD3Z/MSUWoZFC+XvAgpkOB9DUILgiGQbUI81kP9xYpr1brBB3q1dGiVsQyJZCF9F0iEVa
MyOaMTV5mglDGaPBXa8DbyCxx4mZt0T2XWlTwHsS3mpDA91XqCMxB6Z5w2pPjifScJLSsyC5OPS9
o0us8lzsWmTaO2fx/izeyJoUo0FsaDOtwtu3eroG1/7bzWKM1j0rqLKJmQ9zoGAd8j3az2GTwvVk
D/iytYEHBs+pj747z6LvkY6wBLamTlxr34Tr65T9sbr6rbG6t6FgWJDGOFlUrl+jTGJuG3j7pfZf
HPFcNNC9ob0SFxhyP5qHvVO6X4bSlcuYE6Gw+l1G2umwwDAsBy9GSlMfq1ydaq0hHeIywPqpLDxw
duwcVrKksTx+1xn0jfSmnXu4rbA5t6/PijIRmSGhHZd5C8YbfCblJcK8BLR0GkPz1a11VWxKi2zT
Jmcpbh2x1deGqXK7GdxHrX8Ruf4eomGyTXR2piqZR9GjV6MYYbySjBMRlpGiQl5n52mRLMhJcWd2
8O6LyAGuxbOr4z9BvRBLuBJKmeVIgBhIwsUg2jbfSl7miCyZyB0InTsdeb9QUv5pTfcU2OOhYL60
q+YHy5s2daQGDah+NgsIg4y9lpYG2UC19YELBmnPIa97gJmSD8cRcAPqEj2Dm6wLnCTBfIglLI81
t4gNH1nAhqCWRvdCktsMorIraP2yiRbazVgX62KAtuYgNfGv3KINcaI09b6xeHnDAl9zGfknx+IU
mWd3IX1WnqIxQnBte/ikouhgWpxxiL5el7r5kynmTaZnSYJk8mekNJYz/2gtBWGfUczKg5lj3qSn
vx835HJPzPOjqu1nT7rPbDDeMaifR0Fl7Xq0hXXzd5d0yrKGl5ld5LTlu7swKu3iS47Bne6eCgYF
AGr4kK1meu0s89l4qGJsLIpp+bLM9D5+P7woD0d3Q1mmDbug8sHtfNIBq1+KZMeoU0lsYAI0TAjG
WqApicVxgChb892/B9tP9izoUDanyco2hHAMw7BoI62UZdI6Fv2tOx8ji5gBz8OCV8RoDmybuxX/
innVH5357zVq1jzPXrM6hlz7JGZ8nH5QBUkskN2pHPdki8yQg4vlL8tObgX9GMmky/SvAHtZk+Ef
7jxkmVkwvc+t9aLjIjuqn2NaLGSvXfAC/A4yQ4upgbR0rA0yxQhKZjNMxbj8JMXD3VQzbk7vwwz9
Bz3rqUQAicSp9Cn/duOItROAxtmfJrkH8AoWKPQJiLcVyb0X7ISf05A95L59PZQj5m4KGCWgFbij
9nEiIxoql1ju64CjJdsPAamXIWaENo1PXUzj0s5RvReCgzvcPlKDeMa3e+ems07qifcsjoYXb0JA
ZsJ32xIu2y2I49yrxPprkHhJBXa9nRz4kZw+FSio+tYraS7X0anP3Ty81vFLLf3rsml2FTq1NSg4
7ZaKMSCmcMUOtGrUujcdnXi1tF9jH7468tSn3j3P6FxKDIpLgLANQjHz6/yg1oXSY2REM5fOp0ca
aTqw3zOxus7jdZtCgkOzpvDkhYijyhlquqEYHD25JGFKkexNFNuZTNlHLUkH19QPg9d+9qGper5K
OJEW1vsue0yOLvZ63HP1tO48nhLzYSn3RNE/C5shJrvOFwnNhyiUlT3HpuQT1esQMRzpFzWzn+7j
XT3lfOKH1Uo6enbTOinyhfnDtbjX9ZJmaDHrKWhBPvYhn7axpfP3A1acY3YWFbXHkkfdd2lXLb/9
VoE5hzazftgxdWCTtbQyjncaxLxROlB1pMTTsJopdkyWcS476sv0iDnq2qGZF/o5KJETIRg4qcW7
ibmp45jklelSXrnAq7D61XtDfAsI0RlCZxsxOK/A+NRMRLsuj44tDMylxTlVicMCzcHL7PvGRyje
pha8pIWwynGAk9LCkm1tdi+DWPdLT1ostaCTN/swa1OEhb8q/WIEZX9ZejjmXKAHHpZV3KBca4Id
alMD1ddQNJpeIVjgmm59de0shDwPEu2RpcMrWutE1nwcK59ZyFzAK8okE6N5YFvEKA5PxIZ8kxEC
xmadf0RuGF63NPthwXyaEXlhULoGWOn12BQ3erIeB+5jx3Lpfnsd6zYn5PuKYFTnhXW+LjzeL1tR
sTrrkwyVuoqX8NyNahNY3zXKDq9zFpg7oZzzmnGvajPZn6gPT1ZPJrRsGPLaqUWrQApUJaHTitUP
D0Zz+/Kq5S220bYGYZd9j1UUMcDHhobwdy8KLo/chXasRtgdM59MVl72HbyDIlkaDGd9TISFmj9M
S6k3pN39aGFqKllrqoisR0XcTFOix8vHQV/7o3iI1kk9NYjRWOKPrLBu6XUg69vgkNMMl8dw5I6/
7u2GUDHTvjHboszyImY2lOirweZpV/gZOfCJLuy/o7jhHW2fGENF9LPRm0idW7HyrzLh0Cj34U4h
UthhnzkxksTRepgyQjMWuxuRlTAsMu2CjkuQalnSoC9ZdnJFAKDPsd905lkoC8Zrk/afzaZdKK7C
gk6zqUD9hvkG6pypkrzvqXKpZtYUKkE77VOuSq+8KgP+HrmwxGFy9Hv0/Ny/yBLtSv+ng1JztLjM
7Fys7GvHL+Y5Bg0X2EdutQ2i6Li+DGTrRrNzqFt1GmrvwyhDLGDNHT629rIMH+2aFBd/2VCNmf0+
D4CS1OzdzA5yX6f5TGU775YFPrKH6dAF9CicnMXPihg2oyPuHFWRddseWxEhjS01S88mP1dgQMAo
46hpw/BZCNUdS39J4JTIk6ZCRjASf5VcaXsj37yib05yKrenTJtMq/XQSo/V6OwXRzV45IMT8IC0
y3ITndXk1HpWffICxG7dsFS7FgBbxNiYZF9K5TV6x1jVTA7UnKh651MFIsxM3Psbs1ulD3xeYIKT
dHvOPKO41zUXvebm0msU/FzZRAFN+D0WGmZLLChtaVZgWKNxS2vQHSXTlO9RTw3jNSuBAFmpsX23
h7QcftkjvVE+ZT9MNvWnnFguwexEhwxp87S9qfHRZR0yWWmQFazrOu/mjsSc0nquFqY3ke68E2cP
+0Cn2Uuiw/u6MDe57+Cal+Ya3sseNwW5qE38XkQ/lg4CdWCj3WhleS/z6bleIyhWymX9gpq3Cbkv
mWaTZ1b179bpb6acjYxT87Hp3AIcSvOQVWja3Xiz0mfeyxAUx8Vbf4xN8F479EtpiSLTX9jZw2Ia
CauZCz6Y7EBqA7ZOsMzNkAygfvqyU0jptUcCS4ikI46XzWo35knBou4o4zdumcPOofXCSsNwamzK
XRz1b2Lh/PYEt3rtBK/ZYDvnLkSP52oU87n7m7PqsPgAPIUPQ6DMWrRUSOYqK3vrJJVXOR28SKtE
xckskE8GtLGqp9AmHDfiJItn4m8y6FsSuKLVsy/IIuDt29mCI+bgs8YnCfWcV+N6MnRhOx59JRpE
mDX3E9ge4gsZYjUBYpkblODLgH55femCdDwWXKvfo7G7KkXKLDCm+8Uted+EwYtTBcNemJKdY+bv
Mwk3ZrQIXw0Rrg/SFPsYPseSpeAfA5/tnhwfywoVKhaMRa1QMcOPxWMEq2N16AWmjVWmz0smSFqq
OGj8MftsXS2YV1rXs0yJoS8wyBBrmPUpp/XK8KNciN50qayh1dPK9SNjx/jRrWlL06Hi1c9Q+kzB
2h275ZLG4cyJboPA9yOC2OpoP3bbFq+v0uNqGJytDZ6KqKy7U2rvJ7XerDGePtX4V4E7zleATu4m
+8dgGlLQpwYhvuIAwYzFCCBUB1BBouWK6gnq1IRTgTx4XwDYdlX3xYKx2HvSOonZhQEcM1ulH/JP
9A44sxkW57l4CDXkhRYTAP569JTrXeZ3wTUqyunKrP1ngeoDlmllJetMb5c5L0xgexSWA3cEauFp
EGQZ2km65iReBNm+nQf06+QQe1aY8pjq3qhhOuQou0PATUPM64l4jEiLudl7mfOzztpmz9bRCoOY
ID/9uBCxpiHMkIpBMnaICtVUw2dO1XPthNODRUpH0lfxa5mmf6Tui4s3kBUhwyy9yq0WAgpCucon
EA0/HSo+xR0+c5l9Bo48mEoxGppo0HX1jnYBPKnrgm/wl+4URPFHOQdXBZcj9yV9N5NVM9oVOE8L
HT0rjjAZ43Pt8zPcSJyzCKqJWHOPDWMI9Miywb+Z3tpndfkcrS6w+hUktcre+wlZX1NOYMe42itb
xEDEl6ugP2f+LO8XgzvbUM0ixKs4p8gJkiX7ZokTplbNnT/bdbJkDC5T/ADX/TLgH+QEc5lkYeVb
gSagXpthJBzDCaj30PqnMJrqRKDgqnz4D66bAh1qGFIzmwhCKK1B22MqZSGKI6p8CxyKCH905yQI
9XLwavXav+cmPkoPD4vGpTtN7b5eH02c5/sIYXni8mpGJUwFmZMXJ5s8MS3yJQ7k31z3vwkOK6mq
l8/V98lvsvAHGfbLsWO1l8yiSLUgQpQsgErX3DZ9mAzvfSW8gwj0s180F4O/04ys1rEzsR8kWcz/
42AT3Ue6hMptLY+ruYk0/aLqDPC7CjHTgt7aAcCopOM9xXT1fkaogyjEpRxpMHN/vhksiLjeJsle
BTJq2sqBjGdqxRFJGyPM0N1t3BDL/ai3yTZGPTA71Z8CNzhiB3B0HPyb8hilaIY2Mx6YwjQF8isd
eMGJTiOLcXfFujPX3OVPRchKlfkoEzHRPGjXu+mMR/k5o8TYepgKBSYWOVp51bkmyWCp+s5yj/fq
zReh4h6Y4S0XLeS7Hs3gDNs95oVRerqqU2flmr6vRiTvxsJAM6Q+3NQUmfoAzHSTidlFnwILXA5d
GQwISLNrNK7gnFPFQN2JcA3MPbh3FNyxJKzHR/I+prxutVM2OOV7mKGFA3oRkmApuD2gmCOMJlf6
UPTcPmajmUxENbeLlP0nPruD16Of6jomnkNGIQqbFuEnbXS7zOQHohILnV4e13Z4KTsITdg9p6Tu
+a9Zuy89e5NM62Y/hc2tBTAu6Yt9h0QtQVadI7bgOMrjWl/s7ED+sLxM0KW5c/UoGkcoaT2jHSs/
tpK7TxzU86nIhjt/CrlNNQHKySB6TmWNiH1gNDJ2YFvWfrmUbmhOgc1yFyey9f3bX//yb//6L+/L
/5Sf6l5VLBob/W//yt/fMRP2uUR2+F//+m/PquZ/f/+b/3zMf3vITf7eK62+hv/no46f6vZ3/an/
+4O2Z/Of35mf/h/PLvk9/P4vf9lzkgzrw/gJvupTj9Xw97Pg99ge+f/7xb8+//4uz2v7+c9v71t3
sX03mavm23986erjn9/c6O/X6d9fpu3b/8fXtuf/z2/fP5v8/3r45289/POb949IOAFKTDd2bEcE
rvj21/y5fcX+B+W12L4UucIOPdd3v/3FYTdk//zmuP/wkSP4sRsENr2gH3z7S6tx+1LwDyZRDnNO
EQeBEwXC/fa/f+3/8vb9n7fzr2ZE4JY3g+b38IT/7a/239/n7RcL3Zhn4fEt7TBG58fz5Ovvvx/z
RvJ4538UVC+9sgD1MOk4i2JrWXK/3NVZZG79VL8VHr2BtkvvtqgCF6A3J3UN69QvYiIK3OeuJLah
cRTKCEopSGYN7CDq4Zegk/JGNOCHeq7m0IIgstjav6TLnolFfPP3H5oG2guCCrKCHd8sAeRE/uN6
tWd5W6fmsyxjdTRmCK9F6O9ibcRFuq24RPP0Khecf3//7e//v2wQxQ2Rb+/F2JfnvhZvMS6IAwP4
AIaVVaLsCV/naL6dDV4PbYrruHFShi2pxr1TB2TjuMtLZsoqiQqU+5lCtpTSAO9E2UOA7WncJ8gc
UzWE5yLNYVVPjC76PFJnm6rsTJt5pTMjT9mCdBhG8Vvax/qYUkffZHarNtvPMdr+Nqc1YcQ2VTRP
HaiuAjiFwXyLzcishDHCNkMyD4ZeFR4auIvRdggrL3+vrcihN9DkT+56PV3hicc8myV2Pi+XwrUh
kvuPQ+MylqgpoTJxQepFCNtU3pOGBYCqzeAexSHqviy7kjlQgNBK0+dOA7QIWEyvote8ZEVGCQTw
tT84VZ0+wSL8FCkwWNTbeVWER8bG76LBmhgxWPF5B3dCz0D22vjPELtsISwSHaZNZN4VX+0qTwq8
5aEOsiBZY9hUvBvWImhIJn03CWd+Y7O+txz5UXbBl1LzA8gpRsTNey7sjfnkUsI0PUMTdhN7hpRT
Ei0lEdcdMgMb13m0+PEVHvGrwOBMDwwT4XKoj47rMaUb1XzNKvO7pu1gGt8RyrO247WVZW+2uz73
9YgXUGk61A5Wf5d+pG11X7IdSuI209TqPdMkiCZobI4iAi7euOfcspJJOk/hKrtDnwfXa9aSjFNl
NzrQN1QqyPg5owCQMppndjKV4YHhQ2AkJ9A8DAcVDu5ZT9W5E4t1cidxsOeJyPbtDyuO39wV30TP
+CJZCVD4Ppz9kIk9Ct67EcIq3z2Cqx2/w8JwDm4oX10Gg2d7+0OZ5VGzOAYIPyimQTpPFqFxVk+K
bIyu+REARDpUrfwQ9I18UOo/DVJUPZvdXPIm2t0aXIfSDndy9KmAFZu5IbueSu/LtauIPHJP7gwG
MguRm7I57RlbQ7dtEFSnhMQzLUyMHMkzFC9NgYO4af2D03Qv3HQJkOvs7srjtyrIRCBomcmnmDka
WQ1JS2Q3C6SMrrPt60Ziq3Ft1rSl17pJ10T12Rt4YT3T6CQL+vkoRPDB3jvcI/Upd7mkT6+PGZOF
78Il3Klv/R/lUr3yrCmXJfzefvGfOfZs6BOElOahOSJNFIk9uOnFYXLZ5hqOzBQj9jcKn1ZJxMtC
uo+GJMIuawSGhti579Ii8SeQvpvvra4J8WSDT0bC2mQX8zyC15vtQt501rh5nnoM6hb+x0joPTyQ
wyCa58btr8fOdQ+djYpBvNl5cz1Kc3RGGzR1vJ5sTeNnh4A1icPYdalmJ4k3hqqUsPss5p2023UT
8yz3Vk7h7qQNSfdu8wbs89ETPGgJ1a+haNDkI22yixRbYI33s7cGCDYQV3cGw6HdQmbWZPsQ3c5I
p4BqHy1RRZMdqqOdjSrx65Afj2rZbKZ+3dokYhNGBJe/ZdTuYkJcZQzWrNrbVZWeSif4WvyemC+f
nzip8JXpgcAfl9H1g9fBWqkSzyeOfRyJP0O0clCMXBs4td+BwSHKHQN7vy0M/Kzzk6p08SdQIyJl
ugr99CGbmxsH2QAtS/taR9a0t2HQsoS/n1QwJ+As0jJbjmWJEACtHODXWv4JAgILRt8NrkF1ojVb
OjPvS69GTtPzhRsvYw8V5dOTceACt/Yt7RIyDz+ISXaWKGYZWaj/xd55LEeutEn2ifAbAhpbplZk
UhXFBlZkkdBAICADT98HvD3WNf+iZ3rfG9qlKN4kEiLic/fjHtxK9jxcJEvSxQphqLG+6kuMm4TD
XnPbT9dFHZN5c6GclNOdygtnG6XY3XwNOWkSaIXNEFRUkNsrlKV3bDHdCv1kNQAQXSXsJW7mrvzI
S6JAEdijugqYPjBa7jJH07Q+0uLAq/zui/kkOUfTJUKdLvG8Dl00yV3cNrb9GGiI5NAh0EdYaRfk
+t1oooc2+uUsLr/Amx+pMeBxFMHLZT8nHhmp7PzAmbmNdiD8Z5rrOdbEBvqPQOEWN9z0oXYkaVAv
ftA5v8QLKQ9pMDGbeOkTC16LSB/KlIdU7ven3DcSrHAFQYl5VVUBfCWqejJEndj2WKbrmgajkW7x
PuHJJp/tRqB9DMG41gRPRM1DNYtIBZQKdbqfRobOHrdwI9uOTm5vvQXyYbPbyXXacHCvcpypmhLN
qZ9EdUic4cFmQ7pJQFNQYNKbZ6dJUDkd2nvHGtQPvlQ9NmpT5szo6ry5y/zmTw2NYW2PGECdz6hT
NhDPdgB8457R8TlnZpykg54u7mTtRtxNFyZc52aSD3mSUVFQTHTQDA0FjRLaaeeNT5i/BhJWQMS9
jEIHNx52BaZMOhb+mN0E836oynWYwSzAEoMmZjX2xqMHahnMw6hKFj3X69Y+I+7EmbY6xhPSSPvA
7MvfiS7mWonLX4MPTCIr7yRqwCnu6VYzOOvnsKGiIp9zKhUcCLJzcJ98lnVXbUsTr68PyXHHtAbG
YQsqUnTsThuKaZXP1riX63Jk7jA0+lQiCN2UAYjLIN0ILJ/wL+lIGpfF2Gc5lfY2NZ3PNKZng8nl
k6rrs2/4v310PyyQHtqDvJVJ8NuV8SWTVOhF/qzZFeOjDieyeKaTFJtwdLYw3DnpWlhCk5XdG1mv
t53fPPd5d026ct5aWeBvc9N6lj7v7JBPLyjlzo012wiJoaYIOSVUk2cwvNKrKh20LLJJO4TBdK1y
9RVC6aY1E3kiHAJqKWoY7HOxZ4+YbbjX0TjMpPwmLOJPqXtyxk5BDHygYiJITDz8+o7Vj3t2XPNq
o4Lez5mJJjd7pOJgBWWSHXQylKQWCCkiVCUut5Py1Z+91di3BW2uJT4rq3pCxeRqzdBug4pyKn1y
BBVoXsqtXKv5I5zV81QCTOZifksKIunO2GCzN+p7J7KDCzYHf5W45q+6HB/LyIwJHjofdSninTsS
ee6SceOXbNkHTYGiVVsHLAdMWIJ45zD+bguZb6fFCJ3G5YkzGtkGW4Ui39osAdwmfXFyiMRG9I4d
jVlEogEeYWZGb9+TVX/PJzrvNORjVtjBzWi6DHTsW5KepEpyyBpd+jj1eKm8OqYYqg/J56AFwwfl
AcEmta5o3yG9c9ssDEDH9AjgyGw+hDXp2VTNZ8uq0AK8uIT/OVs7u6kOreo/BBpfiYK8QUFEAczi
e5Gl/IuxQMMjeyxGVh6mi5gkY+xn80gS2D3Txpzu84JFQ7uNM150PRf+xme8XNsDCD72LV6sn1Nu
vvhe0mtkyCv3HusuIhCCu7TYyGgJcTbOF0JGeJB2PuI7cu4jPJ6r0SFcGGLfJPPw1CDn0yZCCTyr
KO/ebmAgGQHPEIIfl8TP12ngLfYJCm3z4KHtkwvIx5u5TryDuyVIa1GM25AWAjsvI7jOgaIRCmgZ
g7JORN190Ed/MstfR6ClwFf0H4mtGEsmkFtq+xj2sj6VMSyMqmkw81cnKy+h7VL0YCsf4TNIH5w8
7zfB4ooix51uHKaE6KHRXiUL8HDgm0lg8DhAjd0owk+VnneR2bCmqKrPuR+Dg02ABI2Nw4v45CRM
PFlVrrnQv9rRuY5SKTYlOM6UNCl94BlcOBD3mNAcscO3eU8+ZYnnsDVaWX2IitUBVjJTPOUe5uop
KfWtFU1LltE/pF49r2wCh31XhoCiFhwyzptUsokr+x2rgpeUnlLDEjQ5KTYHldG9tn6Kl7LmDzYl
Sb+c0JHv+SC1WybZkcvALwFUA2J5akuXG19xbub5qru83kbVQ9qa4pK0RP+pQdj3AzTTsJqfOxdo
U+xdex61uWVkn1mIBhQvi4W2NvHr5PHGMhosPZrsdZUhjvoBikIQeDCdLXnJ4l49R4mkT96q2vcm
hrWHve4CBwQbkWnMO8Wm9RYqBLSzhJ6vqfiWLT20LAEgfA5gPrOfDx2OnyLyWNbY+q0P7OL254NO
MIFYhgVNTwh9i4PVIk0eWzew8k3D2isDr6vBPPE+py44GKwH3ugUE4kv2MD4BB3LasSyCr7PG1/i
MtlJ2W3qlrDw0JGUA/eu6igDwl/M+9Kgo8JPoytlp+yNs/ybrAO7MphhfS0XMCo4SvGUAdQt8ubk
IC7VNTBBkbgG4fPuNs4qsU5cCyZSVjOZlP6rZ05yb2INsBznVMjZg8zUcj3T/JWwRmiKYt4hXKM4
TJ/g8l5ZYFz6Iim3Hm54os/wYkbmddpxd7TAi06696nFMkYBKw7ROQ/8/XkEYovH3LiSY0W1vZ41
9DTSNta09RYAviIzLvAoMJE/9pW+TJqic88yGGpTo9G6Wb0HtgsKnZDXobDIlCPec5QBKdBiHzh6
Ihmxw9tV0bgoiGaVIS3LwiUrgG2n7Z3XptB3vpftpWOOB9dSz+MCtp/MjvCj84uJj/UA6wwPL+WX
AdhMDEPcUnSfbmQ36VUHQdzgXo221L1QjDDdbLWGhBIEWrLxHTbB4kHlcQ1PM6IX2EaYjd9IzoUn
060WxGT7akf3XnrxWknqpgf8gvWGSfuSNKCgT4/4LlzckTQubLpM0BnacorDBiCGlWKSwn9a2e27
gvurcd73uFhTLE/Yr8GIBDZFcxTGnwRolYCh7jYRM1ZMmJFxWIOdhwjHwQXVQwLznFGRcmOUeOgw
7yDXxDwyMlsZO9MjyERc5qPCYXBuor5ai0JShNWMBJzjUG1w8WaHwTP/6EVVnWoVn7THfkRyJSKS
/2mF69+HEaUPDuwNb5B7Hwss5hjqO1oWsAblL/h4TzkTCNTMZ9bxYFvEYK7bePIO3eDf9iIEj4mC
AXhJjBskjdsAGyNWC7lVvo2td3gYihEMi1/ROzmy14oaTACjbrGQOfzy276pjwHL0LJmKpGAdwqy
52pBRIxxjpdt1htXcUD6Lr/TtflWyLo7hCw8NmbL1iapiBwPJgTFMGYlT2aTQJRP05z/LpOGzqea
5W6kH0O7PY7hbzflRxvcBUVA8l0PS4wws82bwhLEMRxra5AhxGX2nolxpixjgg+M68NW1ncmkvc5
4JmNYyxdlhZCjevsQ2ZUMMLB45ZbRM+CTkfSeU+F0ARionMfKuRB6hqNEWO2zLGf4dmb9WfQ9aci
Hw7xEtwRDnPAtAfoP6PrbOwoM1ZVHKLfRsF5jJpTXtKhXXe883Ei6LANp3XeE+f33fyii947GKFw
4fYZIaGDdjqXzvxWTYjUALrYNM4zBEIiKPf5nF698tLb2bxtFQu7OVrghER/WRiiCs2tu9UeFsJ+
an5JOwlvjIbVdzYzv2tifIv0Ro3K8W+owcwextam0htLShpNR5vVCbGC8dDQk84ZQiVyrR1Yynb3
XClzQBoWt0O+LyAYIB9n95Wml0BEgItds3rUEeyrDrt46TyCimMQCI6FSiMUFmiQTrHwyrFDjIzV
Zufcq4y4cXNezs6oLn9xNX25U7oaMJP0rMM8twdm03Pl2NlwWl7CMHSfcCuUDBbUiJh2lkFKA/fo
DUfn23ckslxwTQP9QMJrWwzxS+Myjml693aoikuc199ZQrRQ2+pDTc1jQft1P+lrCFYmsW15qnHn
x77br40RdsA4TejfMYs3ccvyg6JO5nzWQBlr82VL2wbQoZYyDfMrGmHo9SjF9QIHGyBhrqqWUgud
2Vs2DQCxzPbSNe2RGqudSRdNVn1q5f7ikbBzSCbuR1s9UAD0WE6T+UIrAktb8v+x05LONhq1rZ3c
u63VPUPFcd8lrK1FDGXQvzKkuAhmmKuShpCDM/ntWqUCH3tN6Dzm3UaILtdsvF+jxOlufV2iWEth
P3vuQJLIgY9V4hXCy/rikLheKs/NLbFOoKILqxK3KSOz4gXtD8gHTrsb4MnDBZTjZRhheXmAP5PI
IFPnabkvmDWbXa73BU8V6CC9RaVh2ciTxtWS8FTMaoemz098//adaww75rG/58pM976KHmaWLr2V
HlVS3AJOYRfecU2Kk8pY1ITgEVdYYkHNROvGVvRCQVWYGOcauWSFs8yGQsRfHHBPqhi/8wg3t2Os
JyneLRy06zhMnwx6roKqfRlsKJJi2cIsVv0oFieX5WzUiQfRwe+JMHVZOqdg3mULSVWceeulPVXT
1ryxqxCinR089jNLZcVwzK2Zx+BYOI9+QNeu6t5g6zQOMC4sxA9lhmsv19hjxgkKDmw9TgdMOobe
xnF1WbJmoY7vwxbQYVtgS1EKkLuFiUQvJaJJvxcDg/e26B78mpJ3upVOFpdEw5mGa4u9dha4j70m
uEwg/h3Agj/2ATcjnjzDqZwyhnZfYAWPBBFuhfPW93DxE8G/62oLZzADKpyJsnuE9MHhJ0ueKUHm
tyy2ZK2Wfq4UKTH1/5jug2wai03GfGcokC/8/c3K0fydvgBzu9AIUpk94zX/9Ki2myeCdqP4to32
WI7WIwNZil6oa7QIh/IQp2vDei7NCWHdlcynEScI+qxtbZGgsS5s2tV+mEhb1j5VqWPzJxDP7ItZ
6nq/M6V3LUjT1PUeI9qcehuIvt/XmGOxA7AH2Foh26oFxejG/c5v4hcjdF6rYtMEZPQz33505vED
W3kaFB+pEzXkOsyT504X/5gFrzZFsg38ROUlDzMefNLk9UVb3Ftz7pA3EWaPtZHqDxOqmfSaXe/+
AQp0EpinSCVTr8rbcW6VtSGaybi+GG6XaFfcgYJSVvPQmtF1lhQEc69fx7l4JvjyMarnHuPVKVp8
6jVh+NEhhBUZVGiEf4I0eNUBHKNsfI4awEtJvh9o2Anwma26aDhheTiBoeOJo2Hr4K57VJF+N0pF
FLawN0k/ARHoHzINYc9inrkSjGFtZtdiaSkavOKhwkNXxnm4C00J6skA0wMpY4ad3Uos+oW2KG41
4TBl9YuYExYTKrpTDb41xhU3QcGtQaf57WCRG53bP8oMr0NWHohNvBhtfM6M8F73AZZdF5NV51hP
gLpizLg3qREAT5wgg5RQI10qhaK5H8jzMvtzap/HgY3gYr33vX4cChLaGHi5VxqcRDn5FtBeFcLS
avIqKBWYXtA1iA8uNaZWjZUo7u5Hl0R4Hz4KjJpd5p1mh2krIdBDmXrpFi/bc9o5G7JIYkXkeCnD
7MSxGcfD0BpHe4gPo/KqDWZL+rZ7LlinpFOYO3fJ8Ch3wOHn3PShVoPdJj7aKPzhpLYLw1gqP1xa
Cut1prCZ9DZOob6PTwoMFPavdenidLX8Hrk7Al02quKRgdbDnOBrSyr8s8vTH2saGrz52ATxH6IF
iOGthsTXv1YONkkOGIiHiRhPpNTe6Rc/EWLqYSppgqrsgVBET4TEayk/rd49OGzsoGFaUp1Q5lwQ
Mk7eBS6sVZFgw47C4kgVyl5Yvzthq11tdCUNTMGnNXNapQZ7C+yOszMRGdY5OJ/2ZeyXQXtCCza9
uF07srvPnBXDQaLItIF32BFmiWDgTvOf2av2ISYcCW2wNOidKMTdMFjPzCG7EbRBZnrddQ7RLlqt
2C8zHQhHXF0FUPRV6tFiVk79YrYtT2M6YYeNxSGszO7ejGAG2J9dhcXRExMp6o5LMybwykbAGiqm
0j50kZ4rPrfSb2tMYdV2M5WiE/WsovoNo8XaDGw0N/gxDvhNmY8ljnpIRETvTtS8jMmGBTcDl4wX
oKiMYVFcvpOLc/ZFVVW7sVj6pSpr5hot3opwpJ5Y5mCBkB9OoDfkoKZjexVhCs9LU2nnFNpeF0Kx
kUEYII4BebRru44nMHPk3kY/GUsnoO0Mx/tg3I89zAGnqZ4TGWTnPs7BSPUua1WnPU8zJirMyyui
RLgxDTQ4M43Y1OoCnB37Sn7dkbfbvGmbMLsFqTFvCO7Do6jwPwMUrx5ouCHVarLLj7vym+Djg6fH
vUwAhAEVATcVSoW5BDXHr/CPJCN+4jlKtn3rTh9uKhmU5grJ3DW4iI3lJWNGtNiyMMSI79DOeSEO
M86yxIeYhdWlSbI9OqXcuANTMSpqTzzmyQXNGE7rhvl6IDg7hw6zXKYd8B94UtqgfxkDEGjthOTV
JsmzMplwlhhmL6wN4g11YP6+96bsdW7zi4lLHJtRL++FwQ2xJWeBWtycIGJQetsjittFBuJk/COg
Ad1aZQKhfeQ391YzndouOhRDW5+7ikmwa7E6DAxepSheW6vMtm1IjxsiG72w4QUbXbcz5xZjrtVc
dQLZ+OcD0Ru216RzrLggiJkMMQsRZv9WEbhHv0gW7pp/aZ2A4oagHshOUOhtefN0aX2XZW0KVnwO
6Huzi+EYWMhwKWuDVWvA3/HhdhV2JrY1ivEgB4O3TFbbJux6nEjEdUB1Pkop8JSGtNtF5XNlMFSa
8c24DPqxe2JA0imhDgdA7YQYwxP/PZCluyZmEELQRJ2MDGPeuBUVX+M8jWxfjA1DeLhtTsoEYLp6
jlIrpPkZq2bxNBlJuMmn7uKE1R1vi761K3oN2FG4nBUkY1rdlOcZbiCeVK6XEuJ/BbVNLohApwZA
zFAphAVF5kY2H7rg9JwGoh32QrIhU1Fi+lQOambOo2u0AXXFAYNzVjxyntqzVA73UkszEyb2NqpG
/oonm32WHH+X+cpRRULBMHdeX0KUlZ57Sb071O3+aSymRz1QvWC692Ji351GzENdX8MZodksKSzQ
HuAGmobB7DjaQCrT+sGZNadM2hwC9iBoVkwWVY5Wrfx2U2It4P6s8u4oBe6HyvdZYncMA2vd7brM
PtukC4+hgsMzebW7sUxiQYCc2C5JIGxYLXZ17dyBXctOjeffN545buc5kVvPKh5d/BhHmetmYzlL
pjjX7b6RdIJhySVgTYRbPGsjyY49BpVDUazjLkJSIvdIWkC9RFESMRrWH2pu1bkunto+NtA2pk0P
KvAGifUkevttKAqWTrLcuTN8Ujyn+boqpo1ZxrfJGBPCJhS78dnYGXWK/gJjcWP632kL+CAREAWs
2tmq0NPHrPIwsmCt6ypc+2mSgYwlr2b7kg1c7dVHhqsDTQK4tW6iIgNxm5s2ERPcnl5JVlDMZNGz
houA0QJVfx2FBjWUd7aE44ad00ecIvD9fFBpYRHcNFeKOOHK9tHoUkskJ6gozIUIMHB8Iwx/JdTB
OL/tkjY4/nywaNZxGnrNtGhfJeGPdeeithDyoCqEWh1nUtnJTyWzgp/PS+ohrD47diXhlGkSpC1Z
j0D/dtyTGDFpZBL9efQnItom7n/f5rGhuNzAJU6snVPKiCeroJNrcvc2+Q5o9PHJY9nfYPftemON
F6TFoD9du3l6LlzRbGVRv6URzIMLMZuUeROIMC3ylohebQZcPlNH0Ktxj4057WvaSMlzJoAvlw+1
5fT/fPDMNSuAQ2sOeh/ZAge9eZ4Wb6opyorspsP00NSUvjF+J3WXsr31GAYcDdSPo8MZsylEQDyt
IXaGv2RXuUyXnNT7ZSjxWGjvPI/L/y9jzujRoIkldrEUqLVLlAxYRJ/dNxKSaB96m1DUS2swdMrS
vEpAk7nLJgRDS3lOUKNMpa80y2/ngHtUh+dgjpc6gETdS4ZFN2nRPo0OnpU58H7hTy5Z76Qc/GZx
M/mI+bo+WjaZFgzGqYGk4uUPsWIxbkoszPXEcz5sriUMmLmDWU0C8wE1Zi8M/QjIg1VdpKE9M/XK
pqFit5M+SBWAyQfe1Wrvt0nXKM0KMrAxSdm/CmLVDRZVbqZfjFRsNP+YGljnKzTY0SNlSQqVolUk
rD9BjYwzFvPVrLOrcNlAJ+QxUxQHqm/verQdbgoazpPx2aa04fnwV2uLLlP0BLTqlBpzbZLnsv8E
BoKSaxLF7IOXEN0/MD7GlgR7RsayqQM4whOSh3EURv6bwu9DPnE8/TT7tln1lnl4z6rx2STGjrwa
Ed/rf0Y00aH25a8oBcnVoU/dlCXu35B+LyHvKvCKN37SPxRVsssCdEQX5YQRFHhPa2MVNVQ9G004
Z+VbRNE+HcXdFM6vrHbN1v+cctwzIOSYJUK3XTmLL1vPV9vOsc8Uz6Xc48C+t1kl3dit98s0oHRU
CWdIxdUwZ+oYjPC7zHI4TVW19/vxtRPeL6Clj26aonxhQ0++60pSSzBdGcEdqh5PTRheuir8HQs0
B9eAvQOcx/3V4kova4rHXJasGytk95L49JMRzEvt2ts7Rv5xO1O4l+d4tbwAAajmoaTrOztkS55p
F39tElAbs8feUQxYSeoyHfYNLeoFO7TKzTLmTeVaThQW62BZEgOFs6YCn7r9y0+THTq2jenbBkXb
A1NKLmkwdqvo0Ryc72yiFXEJdwb4NvDxzKx6UCQah5knI6D3KIhZqRo4hyN99YaoX4kgfsoGfImq
Th7ctHQ3CjK979i0CuEbVyk1Oh1vjqAckPw8l5ht6nXRMHipCYk2kkv/fz20/z8eWlf8dx7aU130
5Uf6+2/X7fIv/rHRGp73r8DDRetbvolbNhD2//HRGoH4l4+P1nQ80/rne//lo7X/ZWOjDUKP8k7P
8RxsvO0/PlrD+ZdlBYTAQweDrRk6vv0/MtLym/6y0bo4zfzAt30zsF1ehGvy0v+20YZZU4yl0Sfb
dOpmzH2YSVlhvzCEicijS+ZzWqZvYETwc1LgZgiy1awLvINSZn+nM6O/S00emUOrr3nXeI9WW35p
zd6xl9Q89G1HzRTuu0ty6uPUucSj71/UNOFgt+le31qGjFZZz3rzr3fhPx3DfzuEBQblf/vDQv4a
jwPvOjRTBViR//7DvGAxck1FxtbTPBZ+a94zgfhitkGKNABn4Suh7stpP2bpmvzduWW281kPDoYh
Ot8qJloQqUGy/z9eFubo//tl+QJSOstPxw8dxuT/frxBp1PrQw1bMGhYN82UPLZ2+9l4Xsg8IfJv
/Dgcj+QIWpBndNGs0sk13+hLWTeKrMp//2oC+98Ok4ev2jY9XgjrJxdt9+f7f9momxFfDA26+VrX
UEVcFe0s26cO0gaQDtJgkylzT5tGhcWBia3dagaRum4O3qgfGuRuDI5+n99m6dII5aJeUrJUnyok
yopxBBw7vjlkbn47FvowWyPR+pmFD+rRoq7CGFMuoApTYzbUFvMf7vHh5edH5gmGgku+HQr5wrUd
cdTEEJd+/sHPj7Gb+OdXOsuv/OfHfr7RWjCMAiLghDSXVdYIaMuPaIOc2ACS4Ox8PLrERMMyg6TX
B8skxsnsC5Ne45jOkt3M8iNDzEMqHSRjYL75z7+t8Vz30FpuiI42avfzRSfFNKw1+MG/vmgQlfQ6
V9JbxT8eu9o9YEA9uyhcYP/jLOfJDzHwn8/DoZjZzJDqjuo+vATLB11MN34+tAAF+ezn6yKDbvvz
KTMVVmo+tKk4/l2Cj7vkIqd9qHFgUhQWzZrL1yrtwLrB4aJ3Vu8Am+gb9/LznZ8PfdzdOtagDz9f
rxO/o3QbW+7PN//tZ5Xhm2e4JhHlS/O6lTlyosahq2q56hLe6T5iIMwME/dC4WkGvJEbXPTygZDc
fMEb1DRd09Psy5dw3C0lLi1xtuXTvGfRVCpqZzwflGdZE3RNpm/VmD06PM9myA2/s3F2V51gRSUo
X/hlqYY48IwXax5G+E4Nq0E9N/OKEGt4G7dbdvCwElv5Vfieu5HcaDbT6IbrihNuNSIIIkBl1KBW
7bQTZuitRw7eCg/EU9gwFWSGzkjQILASGUugeFp4h/59WenprHDNMTiY8UVKwANlSnsxfsV5L3KJ
hwnSCrolLTIczFuPuzjOCZmfdcAiUxt4iZnlRSuni+/JsUTbLtCvwqAprRjPgYe67ZDc3pNCOFaP
dua/Zu5E14CxxCsNymNqRJ1ZsFZuSf7dZK34SpdNv592b2rZmzeDfPUzKuGF8YatUZTUwfXHoGck
F8XbEXjPxmEqDJCANYmLh6S1H8vOobcrY6/TRNhhuqQie06crKHR2GP9fmLWDD82eKxbcsJkNT/z
ZHzEh3MeG8CtacvgoKI/yaGts3FnY+ct3AirHDIIBdVJWM8Z/vdisbzG02XKzHaf9+y1wYMAfjE2
Mk9p/Sx6StSqgx2C+Oh4h4jIn5Fkn+Pka26mR8vmty9XzqY06q1juxckl28s1DjBbPczNie2+xMO
UmxYNPSNuxjtTnTgGPpdOBA2HH0AYGI8E3GM1qUD27R6467xHmvnk8Ac1uOCahcrp5xhOb48OH6x
4+HvgInU+uZ18pnyOcmD7Uf3cw+qJYswNzdXzx5OKVbGymoudJKla+HVd9E8+BAbGpouYojWzRSG
PGPlnR/1NESaOIKpRN/5I2MdBH5W2+6X6vpdYkAutiWbRiQouM4GLgnhfw1hWGAf4IQTHLZ8IvZl
ks/bUJ1+MTpajsbGMHdiIj9oMMzvajs9+LK8y2315DbWfYdwuhgixhUsmtva3zQ+esLUEe3Eo0qh
x0KCQijd4WSGqhtAoh4J6Gu6Bm3TQUeVb2qssV353eKius27znwUbXptluk8i5zpRsqi2hoPGinp
2A9JdYgDawvyMt21OKMtD8qadHibFmr+VFvvCUx70zaKs4gt6jj9fscoLt8lQBMyoBhT48/vDEDo
2p3rlzG07V2B3d5fJG7U6HVMUHybdEzBCuzGG09qvP8pJfOzEtc8TWGkeEflgK248c3yKQ/NO+7p
9VuZHFUDsKLteB2MXDYNySpymsa9Crpwb44jNQ9le/z54KsQPUWOUFex3C0DbaM/QTjijf/5z6S2
+JwoKm4c94PyA77x87UoFTU9ZLHt7hvXBMJIl8l/fYhD/+9Pf75hudyHGkwxudTsFYpfkFjvVBW9
G1Zxl1u2XkmPy1znJdpeG6xcYsHrCldyGg17R7MMc+bL3HSvIsPfrEu5EzzCLFMePcsceEqL+8ig
Em0WVb7JUs0YDDySc+k8ZllFZirwuw/RCBAAcxUddACVxpIqnJrtuSgZwKdMswQFbjwWwV074bDK
U4N7LpnvFdllQ3QnvUukztahA/0NQtWNguZQ5OmzD6AMUMxE9xuOJ7hFd7Br3hiBkp1RwWVgG5ZX
9lPEE2BNc0S0pVvgnA8prROp2vQ2cWtTX4MO95BwXmTmfStH3Zoie3SL6BuYHyQaGoRomfW45Wxz
yVk8TM06k3a1tlr+pjzrXzKvv2fr+VLlo1jHFWOEafRRMjE+gw7zNhC+tqXhDpuyQNhj1EPLhjqZ
Hv2GY38CwELhlREctBFemfKzM0vsjc76q4x9pgNdviQdCLJPdgn/QrFx76xHM3qcTOrMSgx/Zq1e
HQ90ca9c60h084+E4+aP12zgqDYJgpNjuUe5/nnDQsMGuN8YBxhQ4ESBXuJOYEgBnTTZOzBDbgzW
VdshrW49D0InT1Aj/Z2F3WkiPbHqMiCySvTzSkXqs5kHj9vVTUIfmRrMe6JJqVedQUvi0DL4v9sh
emuIoazCcLgFXYgoA7nSsvs3rMzDFWwdvz6gcqbBScsNc8Nm4hJ15Ymg2WoqqrdwuAiRxbs+qw44
yO9908Oy0banhqy+a1hy28x0NuTBa2oPj2WVH4tiunPHAMghDCY0amb2+zz0DjWxJoLvtE+nYHgS
brqiyB4Y03/VwyRR/meg88690N21izXd3lFzKSAfoCswuM1gvuCFMSFa56CooVh0r+C6Spgc6zFi
ISh4/KwtqOVNAFHdE3sj2s9eUxCbL3iMGjpYyQ5Rp6soBcJNu84wv4dM0Q/h7G2isUtohJ4/sepR
BmuEtwEm+6CxmE5m4tCF8ecsCRRJw/BWDC4J4OfxnT+l3VF5aheRY9sk+VK4ie3jpvE59nM2o6CD
iWjR7uFwfswNMBZN5fjNPAHKz6igoqKBvhUQ8ySIyfBgG5eASCsSSswtNOQR9W1g7MhY1/bzVwtt
Zm1iZscEbMidO6k7Y/EVzVHK/6VAssYydIwGXEKgZF/pYH22jPgF7ygWK9aJqcJdk7rWg5V0t2TR
mH8QSQJqHeDng+MOXgKoD2eZF4Trci7OaTafbaMm/CJT/L0Do/miXa6op9EleWGxusjG9ttWcu9M
HK4quda6/xombAfwvx+SyT0TF8TYF0R3sAqGGCO8oSMey7T4ySaZ1rEByt9jbk3tScrtdUUijegV
lNsACslm0EhPfrNLNEXODrcrRCtxNrFYWDP9qrOtkDkW4AXJRpQZzgfPRbDSzksdoVCBZHTAAfp7
4HOwWkdMbgoW1bpsSEa1NRz/CniW45dArIbnUdv4f7gJi95XRxMX8g2eyTc3sU5d3Gou15HOopC0
ULhBAHmdGaeVJtKXnNLXGpoXjExyMp3gEYHb1qt9LFs3JmfShpAct9qyS/YTsnvac8TCtHsuyvBT
5P5TXZ1l7eMq6Zy7IE8p6p411hnT3/UdV68ZUu8SXuMs+BIBY0rHpUuBtdCJQNa9beXfZFPHzZS1
5HCadhOZKdemU6wlRy6A99AUHVfc1IHszGIoS2bHbikDVNJVrO3lc9S3FPjM44pBNrf2/yDpPJYk
RbIo+kWYoR22oXWkVhusMqsSDY5wHPj6OfRsxqa7q7orI8D9iXvPVYRH5syogrjEc0iacOfxfbhx
TPnuDtd2EC9NQwqBk1dkww7BcEiPYZrIrWBZC3UCBx7sG8SNNfpKP3w3IvmYWc1f8iGYYdsZPo9Z
ONBCspw0HioI1ImZzuf1f/+3KejpEGfyC/77Vf//Df/9XmcoSe767+92//2q0H8rsuEWcftbeHzI
qgWCIu5RxNS6gmRaj+Hax6eJqdHd9sQyoU4GluZ+BQ6NapIuXYfR/SNklbUG88+8Kr+sDvFkkAv0
noHPVDtjYCCczag0XbwJjs2Zw53vmWslmg9HoWw1OuunCo1LW6NHzyyySGxSHkrjnA4UUHbQX5wB
BxqIKVJsOP0lANUsdtHRmQRQWiTJ5+xoIfAQf2n/4rF3KuuVKdKG6KNm5ZBIV3fjqlPilggSf/SA
bBHaA7w9idt05p6emmEbGiSOJfVKAHI5SO3AVUEZHpKTaHLnMXnIyU8ielhJsZgqC2iEzXM5L7Gr
1UQgrfUy0LgtW+AIG+YUGrfYgVitW27ewLg1UrwxuCZJTRrE9LEnJlhizQ7w0tsxh8OsfswJ4IWv
FWrI8jxRHKzDHqulbbvMBIBI6RHp86R6dNaomLMSsPKyFqrtsT6pAPlNosMaEQGc4IHwniljb6JT
D4gkYHlrY46aR98m5HGYBxITHfMZ4FC9Sx27Yec8xoBWGlIlITLEQc1C0Pc3rUc8a2izEilTPFSm
aZMNJQaqJ785DMhf9m6FxzQh9KSInEcpWN1xq+P+7W1m+vBFeUMUr1NR9UfNamqL4eeskIP0efem
GtTbIExeeEaTPfOfu8SOcHIN6kBKGfdIeLDbRe5OFeGdlXq7IjDnn61RblutgcMCk9D//6evqqeh
BPaTFPql6Oy9bCGMWEXyM+TtmcUdmDn/pUUzsgntxWQ8L2RT29y7DrlZcIyxduHqOXXd8LEUYTJw
KSrLJRWEUYFU1qfb1VtRp83Ot/QHUt33KMNECiwUo6MqmhPkv+ZkN0DULQiNCzFWHZenBC1wgnTf
Aw7NK7lJlQM5UE8sTLC5UENnj/Y4a1KnPXo//j1AjolaYX3SzvWv1mSFUMQJxBfYOkDG4vOFG0q+
uPRM1ha0BsBglH0qaahPg/kGZ5JwlCL7xuLMykLOqzymdKvMr8H3om1hq0/GlDhq4yDZleERl95D
6DQX4feHrHhsG0ad7CXx5XjW1bFGsdUR6W6Bv0k79hN2N/907KexQi9qEz6T6dZm47PSp7wZWdMl
LcSyYqFlRDvbJbQlcqHLgDR78wucMP5ytCYpIkr0yds+LaOX4kG1EwcvSh8nAjvQD+W+URDfiUz/
Y3jWXnXL7lAhJZcR2JzQ/W0KnyYcvAxYTaRxkAzWtJWP0GV8Q+zs6kcRAHRtSIeag+zLCg+oxHAn
O164lmb6OkiUo0lzT4bR2US+8YXHHbK+2f/Gfl7CDJlZuAfyOSt5HZTJzT8a34g53hxI5KPP/DZy
SSLt2VCWYSdWKMx/KF5OXqO2rW+9SQQyG8HdkCmTiFozs5Z9JC8V0dRcICOninkz2+ec/KIVIJVs
zfTTWpk3mJ6cNioNWa25xxEOMgWrAVOtpcSvtUuKYcC8to23cSk2/hBPp3JKXvEC4RkpvPhQFG89
cNsgKopLPf66mQKZlkaopnJ4LTVpoRs7aKDGyJC4jXAmArch3m/Zus3gplZwu+JWPUt0i4pRPILA
4QiJJL+2/CA8ZhtJQgRRIxMBrmN9DDz7LMQcIP6zm3XlIB6AazVtBkgxDVgiZmxdRuqyJnPVFqc2
+1J9ukP86FIi4HmGd/2dtdrbeb3P+dTBy44dGPWEo2R7G3gyap/6SBNinSV+otFF0CkN04X5VkVA
vMyLk6I3PDA4N3a6GiCDo4RpFVyW8U+gmNWXKmS2ksUd+Kmgg5PJOGLmIiJ5Ra8CKHgnh5cBBPC2
rBPnzRyRR2X4viqhgDlgFm6xlIDwYDUNL3KdJ80F8MKuo13f1A4xnaZ/TaB+rZVnfgxL5Jf6tiuK
j3Kwsr3BOIF5Pk0OCsBTFJD1lDUO+lXS59WUsTHQ5hHLkb03vKfQKUdM5fgm2SrTJs6HKiVLovQl
P/RSSzlUSNuWHIvdMptzDdIVfWJLXC8hUEUcMnQZazOxjY1m7w37ZzNJkezGNv5LTcY9WXkvYQQY
TWUW0Ets+SZqfXKSEr70Zgsh1D2Nc3EnI+ojqWEUBLx8UOwiilrMeclMBKoUmCPymmfPAm6Hcf/U
eTMshwihUahI2gy9yVziEbK1VcvL3HrgOQ2bXT2Gsn3iKlRxKDKNfr7o75HmyivkqTO5DEslCWt3
/zjk0G56ueunOD76OBAR7PcI1KPpT2cD3FGExxM+ZKDssMeT6R5pdUAJkY27yhwSeLP4mDMd2pMc
8A2RH/EY6jI80t0KVBrEQLpvw/4xl0FgRSjEyhQjYF6DFOoJ/XEYqIKhps9DF4KBIk7hr80OfbBY
7KT1m40DfEjR3oRj2G/MEtG3Uua7p7I/U2dc5xhbclO6rxLGH55yYe3IpCEHOQe84TdiP7RFBa7X
LfZClc8lUvDT0KR/a8PzDyRJ9AH4lNEFNO1N8SuC3EsviG5K8vQcDcaP1b6miUOPajErtYPxMg/T
d29Pb0JoIqyW4kcHCLJQfchUEkbqAMxKgqcgyEISv9gS23aPiD6w796A1gZ2gjl0D5kdsBeNXrJR
IqqES9QkAGgZcDDjXPAcPLEL0BUJc+wKTo6O6yTJNEIQDDhTizFYEJ7Mg4UdpoejJJJmxbBmhJTK
TqBr/mIaQKiO+d+X4xVJKVHcMeZGL50cpsUgYXlT7xgeGH8AqZoQYzHVsigsUJJnlEbOQC5kiQJX
xPgorQHRT5iMdwktaeV1ot2ggXzCQ/VjeYRfET4y1EzESZa8lHa3FXF1Kxkg7KAeM4VjiNLSobWd
uPvdfAng4Nmq+ttJfIhO0hz7iYlgXsSPrqybc1EAnFPTpcYH4usOqfY0+3sj8W48sxJLbpnsBmpG
XrvuaPrek2FvMaPlZ5L88PrTVhq8beSn04K33ANbJbzxODkoTBnP9kvEcRFwuVvhzS/VYjOsP3up
u50GrW37zDRncP/7pU+w2NU/ufW0byc2YUVBMF8pPkZQPbjX4n4bNuSC1WM1HnKOUV66uxtG3aaU
i/NNfyfMw3jH0S/HPrOFpv/20QFtCdZZY3ejp2EvSG/FjbIMq2sv/WcijHrEroNEN6ruQm6q0gsP
OS4poni6N6B9PqkZtLCp2f0wtuY6d8z3Ms/TbUMfwHCULik2ljeHGj/K+2RPkviMH/1ZjZ+25DUK
wiA6AhPm4vOc42Ry6FTiK8icgjl/NuxB85zjyfmb6Sm+w9O8c3tiZ3YXB7uPmGFu9VtmG/US4dPj
X2EtGyHvLqVFaQAcc5225V5So+FXVqfQYmraasQQTLca39uXS6C7n6JQm/B1bDJdXu24vPhsilZm
iFKgphZzQc3PURPuTXDDWX0a0vCTgK0HinaxTeyBBnqm8EgnhlyJ3jXE7l1wHOGeEEB4GJ4gj0oP
XJCfecTWJFP2v1h9cbq0zErhgVhx8xN61T2TBtM5cn52aNV2YUKSE5vNZIXvdx/1862hHKJ5HqYV
ajGCK0x06Tk0v7jxqUK7EJL6QJcYmsQ2EzHjLyQflYfHPqmbQx7ROhT64b+PzqvctzDyfrycozQx
n/p2JDfCJ9QykvRLfULubhVphvPc2WJ2ca6jIBkJJUO2SgeDwGmJJyYfIoMxroO53dA4oMtHlEwL
BO+e8VnYuj0CjADVTx6/1BrDSzYhR6zHZj9UCzi/6Bgt2BUxBmQ31Oia6oK5CJ5ECDI9Sx2/ATeM
jNYXfANZRVGU8zl3HRnW6Ejx/0wD19NkPY2GA8UEY3pf5kdhYRYs25pSk32WKIlTbP2aekVRnFkm
e9bsZlXusOv84u7ORrQlfvBV8GasmeE/9zX+t6LlT13m5rorSYtQ7DO1YcSbGfjnKm67TynbP7EE
slJGNhRV8yzahNlyQ4UahMODqDGiDFvZwNPB10uURZpd9I9T4DqKULZYBSs6LRnwptwxdQT7DUPa
WiNwS33nUEfo/KvlMc3B8eeUkb4xnFK/ubt2ffbQYDsDC8C0wlCqK6Y/1vjmU9+PbvVlRsG9mjKS
0xpCyZgZEqXGp0VfzuDfkq61MUyop42NMLkq34lz2LoO3mxSM8vub1UUT1k7nEF9bJoy23ho+BDe
uRYL1+TLNNt309hnNTPTGTYViVXGXyxS6QGt47+8QUFN592Z32n2Brqy3DVB8uPYzi+32rkaYJA5
2a/RTQQ0n3B9v2RVzyMeoHfDR55bBLxNfmyuiVagN0yfpgGQJhH2DwsdVEp3n40Ik5YzP+CK2OpS
xxijCaMITjlbTJpO9P4WC/oNbNPPpjfRpb5PliphojsPjQrkvkfuuzdKcTI7PmvDDK5m1D8xFYMP
xNx5O/LU04gHZ2ekyIr65CFG9bGZemK7wpkcbdnNqzFUOKuodZh0VcPDGPQY0GL5BlaqPtex95Ba
zW+cB/53SppoHpBYgCyeb0Ae6bvuRiYPlpccS7MhR3sSbyKc8FelSJwGMRwRnv+Ypm+9+xkeRJ3j
7bVqwE7efB4K9kUTf2B2RgzWRsJVmF4eCHYjys+wr2SYR8ToSOIPc/dioQLYGeNkP5I74q29qfzn
tWzvWIgNG7YRT5kGGNVtXUXB6Nb8VnCES6ZF8xu2R1KZs0LVBx3AyQR/MK9x8vAacAX+dTzxJzAH
/6P6iOPihtETI4I7/7NTpztWuTpXn7TZTIk0nTUF5bNJf7EVYQu1PJAXpc1hLxzIIxV9SCjBgxvy
JUqYDxKuskJrwGRz8uGy9dsusXEyRJS9wl6YU2l+B1aVrAISY+t0sasicV2GRTZOrpWWZCrhayaU
IYaO77vyELFZRRcLzkzlPzVn2jrAY4KV56cbNVvi3H1xxgV62jC8Ikq0w/ec+3Fzi/MKI57OH9jG
P6Ta08csd05gZM293zFRcv8DpVXmw6zZY3mMdq9tZYGZ6FJyZe31blL5+BTJEBGxw1095uaukngc
2qg/kaqs4dkSkueLSx9GxQ6cYLpzGCZDzmDJS3sDPt1o0T74p8gZfW5m943rg0g9/TpjjQ59I9ql
aGowmMNI6oMvEiBezaWpAl3HyMbv56PjGHg+sYiOuasJwBu/ZdfTYIfJcHablHOMC68o650kznUf
e0vsQG3vWjMEfcQLEBrBjRG5KX5khqnKcZ3fzM9Zd/lJuE/K2d1NdI/GnMLvyd+YO8LsV56Hv2a8
SMZJjepfJj9i/kJS4n1iwcL2yT/gudFuixGyuVY+IwOwxCTh+VcWR4todEnE0c156v3DgNM4AycB
GcgVzLvxmgjvuQi+UI171IWoyQeGGi3rt1vfNmsAyCz6RZBtu9Y6aypedzSD9VS786ULoSImhdyn
bfzUQ/sYR+b2qZH8dVv9CNgTKHwt4SdH1CRBPDwjL7YuKe6gKBpYgGnuJQg4DE4eeNHgfcYmQFY8
1YzI2cgltcMdk2T7uEWuAx5LnCNT/0aAjHp993p0KRExFbzqiETV0RhTcyOT6skvZ6Bz4VlarJGl
Yg6lrx2ocxQgvKiiIJippzuXApwTHrePTL/R1T1q2hu7mJYYcT67Vu3QVN2crPnMmL3toohJv+cq
Nin5W9EQLpTn2jkaQfggR/lpV6T4zDYRCX2QXt2GyWE6dw/aQN4pZ+Y6YWx/B/bJ1Hl4SHlRN8ms
0TZZ7Rf6AzY2ASp7ku1A0k8eJsNhjfWUvyKEaQOyO0vJ9MO54h88VbDnc8KrsFOmIZ3Hi5jiQdQw
RcbEqXaoFKZFHSth06XPurRjMrhs+xIUCImTWH0Io/piE7EqKAKusk42M0aYi1GEVHsQZiN+VzeT
KuIOGXtwC+QR+D06c3qVVp39BHBGGAu1CUuTCiuF/me3DyITrE/JcZvs+F11Q7SjDnl3y4b/Tl49
IWMi3CY9RRbmks4FlG2aAC5m/iJnBN3NdoO+Z1qXEIfufacutuTpxH5HzGIhNl6l9aXKBshX7DvW
mCyOXisdBFXRP6nmXR+iq9IZLYDddI86C9NDZWFeylkU7UzXe+JeJCqSqIicF4GqqnrvHPkP1U+4
59l+h4K1oGpA2pMTcLKtkGz0sQvPfkvmWwWXsLblu49y9tQTHbqRQfhS1meOfSjGZlacZFkj78aJ
eqyB9k5xMD5GhIACuv7X4jnAfVI7q65yvHUDaQ8lGXg7dncro+3ih6yE1uFGu9L24VwVXnpw5nRf
swxl8gXnSrgL1MKIz0P6ilpEANcjpiEus7tB8qPr0zx4HXsUQLWMutuB1RbCe4ARZFQI62j3BXrI
dUPI8nJLEv1cIpzm+VdSPg0dvbigOcoVwhBZTQe81YhT4PrD6E03fhodq4DrgTy8L7sEkCQ5t5tA
/kqhzO0VgXlHxhGhWtVsPBbE9oU+YxU7h441pqMg2HrY95iW2okxseP6NBiLNUCr+B6m1qdBuQUv
jtgnPslo3g1hChwjQyyOM9xeIoCAIPGXJ0u/e434q2t5nNrqOSsChhJm/xaNNXpwQkJLO0LyCSNb
kOa68ST7y4xAv4IZCwlYu6xg5DoUkYdqo3hyUS672NpiHsIo9R5mAbiO6MQT0QY4P8N9lygPK0ox
7WpVfjnsZzvwL1IYj1FpEc/W58+tjT8og4+wHyKbAN2jMlqGcu1M9G3QPuRYwn3TwvhWorCp69lZ
6y79bp3wMx/6d4hv9tofMTF570YWOFc49NeOJUfY5F/ewvzzpXNlNilvTkj5bJB6mBFI40XJeyvK
vSEJRvMIgajkqTH0sLeBcBzo+p98RGjwZ8vbgtZdF7jrkH/PLe5s9G3oRKZhQ5rTO4cr+OnJaEmZ
YjYRbl3IzLuAPM0VU8tDQwhyp+p+nwwe8LKSIGhekoMfh4eIWmDdTy6z5X46TAWpD1rPQLhTh5Wv
v/DdrJTKn3TIOiVBmwwDM+3ufnqBJ4BeptnqZMS8VbD4cQk62ZM/8RMqrVD9Jz+VYf/mwKNXaCX5
+sY7UQ/h2oJuzXEwpaySjD+SThfU6wGvTbEdVDZvI2wmKIDtrRH6euuzsF/nRgGhpf2xi/EcKT/6
QjO1xb6yjimQN85UERrbMdqB3HcN7LdYdvcgy4gaYjNF30dF/zX7cConsDqCUS02N4DjzZIHnZFm
hWJzpoWqCR9j/mrF9DhpSoJXIDp8Z9TWbDmuveiHY2BqNhbLB50Y0OkBsq4WEuq6H1lEsJYBEdj2
X22c/R1C97FKyb8183tpzc0ZPYamirsALLhYyk92EwHQ6GB4K5r5ITDiHG+NhlnDaq0YtHsfTxb9
xAQvFM8so9aQFHI7ryGMiG45fIhQ10lmrvpafQJERjVFwr0fWu2JC/Od5Za+2KKBfMqY0mGYsS4H
9qhqpH8gw5VEWfHSDz2xJGK8x2Epdm2kH1pgbRXzltfQImW34NQg3nbjlu019JyBeZ1+8Y2AH315
vl0aRriRzinMi19Xu0+ZPxsH3/d/RGqRHxMxh4uMnwBQzQArakE5MUakFTTnh7hLUMhGv7bVp5tA
V/pYGmJj+vND4uY0gaOkH42cXe6C2KkDIjWCll8pTHLkkz/Sms6uP0pK/InfTjosEVwV4ZnLFQZj
Dp0B1hGNxiIqyOZhsvZi4J4o8dXO/KM9GsOVYCYyJ+NDY8UV+8nseTZltkc6YxZLezzYGIgMBccx
4zyPxr+KbDBUJyCKCOp8bp0Wui4hMr5yr741PCne915ex3AA8K/Uc+vHaB/SF4ukzS0eqngNQXjt
WZ3NTgVwUs+CEYdyZG0nHiCplV6a9BNkAG/bL4EOVYraE1ni3o340hGj8BFAhd312fgQVjAcdJkC
vKeWOrSD8UV4zgYXEfVO2mNg91kmmPXdmus91GmMYJWJLlpBBOihdjjtTB3pfuEcqpjFB9U6ybzn
rsPIixfyYHI0pD18KkBaN2MEK5vAnM/Lrd/SVUed/+uLIt1F5oJD7gHo54j9DH7wiDy8cH60p/SR
k+fJlaCw0Q+4PWeHdIRg2PCBRAlDeI51tRj61zHSeErBs4xteVwQP3UTFMfYL1/nRL14CJZqLAQr
VyfM1TL0AFW7NehASnLXWXJZSMmcKf1OWyZzlm+/GZMZbOqWmsrMgr1bl+JoVsViNgoexthuLxaM
bQa63LSxpTYUKTjMpdNuA4vZdpGjoM+kLm9EgbIPgX0FvCp+A4m1sSU8FxRcX57M7I3D9uE16YwL
wgA+c9fq8IOSFDl4bLbNKvpXs2HfpeSU5xUSDlLJ/hMluZukS6dt68zb9CuvXe8eBt4PefH2TuXb
wqBcj+Z4zwUPksUztumclJd4EfKnTUr+Y2W8tdgesOXVL6bgwQG2wn90Nn+I2KD6096FFO96Yyn3
BVMi/h7F6KhlTX/k20Vp2TH1tsveIzYnYdqHm8mazPJR50O1kYZzVVqHBzhVO9wV1Fs9wpzZT2HV
xTesxdEfMxh/PJ0nVKPzre8GZrH6M0CEta15h65pSVcvw0dRMOEfp/xWhwykBkb5+J/jx8IYA4hK
UPxDvk/VEpSVzG6+6+35XLBovyGAvtvS+bbqAxtuAlC8x7Cn9O8sfMCFO3X3jAUAf8prlgL1janS
97TxFcLG8RhpsqPL1Dx3Dt20T6yox/QgdcZrmUA6jqzw13ti6exij0C9V4npPTdBVFaajVsNA6Av
g/dFT+606Y0dGybijODhcGQM6RhvQUISHIKFndIsvXK0j0NZPbfkwLCVEAE1/3hIx/aSIPomdvrL
KDQbsPlh6JBPpAThrCNNHlbtfRuRxd4iKUHVqfJFkpRHr0vM5NSj2nD7gB/Dkm9hm/gr2f9On4RM
vDFxfUJsv7hPfTpS5qORXf8OhI2sWlRrkZT3Ig3x7cbHItPAwuvs7AQNE2eSINhsiE0Tya8IUE87
x1iT++w399WJHhwasgHUgsxS7vwGDrfLdC7CfBvikKGeH18EK+xi4k8JY5PtS89zRZ7nCaNPymJQ
bQWUzHWWsclPKjKbMQXtZ0AjUCrHH5UYZw0PkX1QjArd22Sj3W7K2GL+CqiJuhmpR4WTeUrMN+ZX
AqweEnQ+lwSm+cG4eQkKr2i2bylKjseF11bp8imARo1NVn6lbTCs+uVYqCo/pSLIU8jr3jGwyeXC
4f+ZVSYLzVbuYpXrzXY39eRqMx6h2cyefZRsq64NcGhT5ho+ZsMA/cy2E1VKTYSRFKgW65nQOXmh
XBW1e+j9HAF1TJiRedWCkJq5JcmNpeQlsr96JDwrD77LymJ6ZHhdwXdlfZQiekjVPmhoSyxfvHHF
WRtMITtJSAk1OvdIV4c3UYrxMBrAMJKEW8QIYwLIxOMogTAWzmuesU5o2BqSn568I/eiJ18Y54yo
wkySLl6jhE3XHhZLdkxE1xi9drd+UJGY4yfWJhOPhf6Hnh5BP6nK7JG8gXNlwhioQmRU1bNf9mj9
Z/KoSf7jteV28PPxJe1SGkEz2QpAa4Rrg1nIsqcS2jNbCUgcfbGwkTq6MaIK7VbYmzZiPtc3EPZm
Yh8ucOP5mRDM2jiavSjelKrkj4o7tHc0WkwTAViZfbks3lYZRm98nJuklfE5805DEfZbRvwfzYBe
BPDaYJETtmAsIJ7Nx2igCIvSBFVeD7vLKzYlEjVvol+vYELUMtg5XvCgeFdXgRi3TS3TvTKDH23H
n6Z49Urt3saKM1Mig8Kjwt2LI//BKSPC4GSwJ7w9XCtZ/sstHtdkkdO6qcv7YqFX7kfNUJfKzJVq
l9j4nNj3a/ZLEKlKB+W1k8AyxwvKNZtyEobeFxZOPPQ5WvxA8qbPDSm+dUMOtUUTmQBUr9Eqemxc
seCZUIKsixMEGyjk4b5+RUzV47agG5Os8BBfn90kOCZmsY5n1ez71Zzbq9JDFsqY546sICZaeHhp
UvmSpv5LE/8xkunTJg97wWhT5dk4oIxdtgBO+/xS0Urxs+bvdgfeIvjnJQKaJ9ROkq+JijfpOglh
Tm+jI65TMv3Ylg2gzZhODGFI+kHshtzUeoS5+SFK+WAP6d423a1d6idDeR+1UTx3o7gHaMzY+Q9f
VpVAFgupy1vSdthsDJAjERTK7nua46uKY1xt82uDmjxDV3OGCGrDR2qDTZHYT42I+CrF3s4GnMtw
iFkz3aIRAWcPDa1J/gYahkov1F+b5JHde5DOR3Rx60SSnJcP3MiaZEcj9odtW5vu2pkafe3N6mSE
wVvrW/XzDIhbhKW/cbxxPMKC6A62ZzjbIPnnO+ixHLP8ndnJn3rVo4fMGWUSu9kfGdCQtNHOCibd
JUS99dJnmGf4OlYKwBHPQuYcACxi5QTpM2MUsNKAZ6hl8aAatNxJeosrYrroRzEzFcfAki3rT1Ft
dSGJvmig7Ph8ydLoIcFEN4YiHULlsF+y7d8zO9rGQXJHqX2JxfDg0pmvsyUCg1CGeQ73buw+cZkS
6y7KRYU+oi6rmM1V5zhFyTymxUtktI/s/Pcq98gPtJwHgRcgke4x1EQvssZ8n5KOEOIVUgQ8OlDS
DX/AlrIIfGesDe0oyDMAs0Ig9AXk/jE2YhLy0vI5afO/AFi22sA+EnvWiwmJbaVgJPVx9Nj29itL
2Xd4HIBxMM9Ah2eCKOd62GtIRz3PFhkj1JsKOdWAzZ6WHiXmBOXyNEaxPpSFOWwn0/0HumOEwjHD
WyenCTBQCbKKgg7g+YzJa67xClHoONkLZ3oI+5f8tDr5FkX5ifaYOUHHgKli1KZtxjEuXK+ttEb+
VXm8tkArHssweh3iOdkaUBgAaUXbzCm7AzowJ67OzD7uhGQNJLr8MkBM90lOQyJVHW7bgUVNrL8B
OBUHsihYCRR3kQ751mrSI5O930Z/m4mLhraZXjOCLSx//Fc1bUvo+nKOhnDVIj58W8Yu1ngHA5uk
n4jY7s7s/WzLXWTmxVtZ7Ml8B1hqHTJSUzap07/zedxcOYAu8t6djDOv8a2XUWT3SZiHYREJutbO
AAB4ikYoHzZRMakR0uQ0H5odPTp+oqWcUdC9hHsfMpvNMYThAzg/Z0ScfPY+A9dqeOOmP1r/8fSG
8Ac0HOsotsZplT1bPfuhhGtEsa/FMc9CLqQldfA/lKK4uQYKmZmXfZNcwmaesM0zTY7M4I3EgbOQ
KO2UO1s7/F3rMDVwP4zV3gKLkyhu8jCsnsLAPU5hAkU2B4ZgMQJGmQ4Wck6daedX7t8xyE8dLLEa
EUJJygy1TrJ15/kDtIVGxX2GsPZeSlM/oEtbqbKfz3TMux74qF8C6jXmaE/KxFNbZh8MxpmoI9nw
YuPimJp9rfEGzAAwCtJnRuK8WiZd0mjzjwhzRAWjviZXh8SZMVPjpGpQY49XE1MUDCecEaag5RE5
Hhfh8mUPiEYZWaJTRbMPjKpQxgPHBAKDCIZcy6Q37iAt18uyLycyII3ls5bNLulQHoc9MUNdR++Z
j4AuqMTZ5i6Y+/xuhfV3nEwHICd0gGbmU4Sxai1amW50MDaPXRt/4Lp6RNJdHlJrqE8ofwoStAk9
ftRJwPg0cd8MUmjw9+L6o5Bk0aRBxoVk1OIPca4A0IhPGcabl2oOnhohSeKIQ9WbQOtqshFKYnYt
uz+B+VqkRhWtF1Mv3wu/+ASeXFSRkzn9juo1dZvNTzOa96afxjV5nYdZxBdMkWAzspCUnpRkRD1T
cqGUqNfGaFwqYrHZkhvQ57NeboYly7guInICHMc5y0wdlNsmF5AdO+XE4lbarX9T6JBYmhBGT+H1
7lN+HlsO2hvpmuLKN5fNRXC3a8H14TLcx7D8lZ+jNkrv0jvQIPa3BuPgIigLDqY1YI1LQpua1D37
bKWv/Yjbc2HbTaI4Yt+CnDMGH+xc8Zjqg92y0gD8mVXNLtbZ99jwFY4lyEVVRp/sjbn67P6Amu+a
on+Mzezih0QBYPupgYUE03pYcmDi3sRbnL06HU+zsNWbk2n0dO0pLz4NBFsUwOpL+kCnMS4e4jCB
l+ZMp7D/OypI3QTK/h1L8YKTBRhphHa+94I9nL8LMIzCD5INU3Z9CpgjtSbA3iTCaU5bCI/SflEM
pYKmkVujgWhh82L4TvaalWByO0ack+tAXFOfBZz1FX6dPNTJs58iZyefOxJMgLtyWxfmQz3k8gRA
/bd1gyfqYIJBoBvNszus/X84VOyzw2pGx3BGRtyLvjlwBBUMKOAiAZGBNo8X9uiQverhT12CTGh7
bLYlpu//xl14jU2K3Gp+CsbuoWmsB4JlFk0j48ANeYfYKAJiBdLxWUfmB4PxI1VLtyhZsAoxO8MD
YNSYMqs+3oLNO3f4DMi0/haW/BcMkquNOpZA2E0qWDta5LUgbESQ31kFYYBBudxyKPZbEzt4cze0
988vqj1FL0x/Rz2wBCWGhfjl0CIKqNLJNSvB0qq2ey/dpjsnXbvu8SzxXWX3uXDbY+ITrkDFerAR
V6V2+FKV5B3OfUqYD2aDTRc+5a34Q4i0K0v+CANFYA/sZDeOTEJ1T10yEF+ZR7F3BKa3Kaeyuqgq
vwlEohOZ5Dt7tD49pxPHzHOurASvTUFKRGZOJwB0r4ldPtlcWZ0T/amLDkWIEwI4ztrb2HbNwakj
YhjV/9g6r93GlWjbfhGBKma+KmfZsuX0QrTd3cyxmL/+DGrvg31wcV8MSla7bYksrlprzjGpcv0u
/tYNSEjwa8xJ0EuOuPVnxIoMgUSMQ4lWtHADeic4WOVwTPwEgSAtg5VmFcOda3c1QJru6DIpBfMm
cYJm53nfYR632yKYXnudFTMpQcO6hWuf5eCetTj61Wp+dmuS/NzqE1hE/l5/sLs9xRTmIrt9b43s
A56fXAa+Dx68PptG+hcdDYiimGZcgg6aqeoyxs465wZRT0zlytAs59xMpbYkV2NEaB1t8ZMbEOCC
d2GgaGjDVabhjHLqAuZKqS6m7RnLwedm31sfLfs6N3ZAfvmGcQ4RKIap2W908iiqvJv3G/lEWvkc
UBa8B5CNEgjfW+R8q4TZ9d7sMvab3lSy4WavEVhYcVvUeZ78q7domgAmbJGE1mv0ZAeRxtGpaxDG
g7a7Ok6uz07iTe/q6uRIA46olS+lLt56U11wBhVHWw/2op4Oo1KwGyIko+XWT2lzhbKl4bzICha6
oUP91nbFK3oqscrckpSIgM2+IUA4I5Yh0SV90iduMeR41BSXBhG4YbvSaZWuR7o8lAVluBHBJm8H
c0vmrGnKrZZ8OZB60F1UaktM1l1L21n6XAHeAOeqCFndVLn5PqwMtBxM1WK8dDjhdF3HTcgp0oFS
bXS7PxrJp67hxivBmFEeM0Kx0efuTd0kuzsluZcU8jZr2bPaG81pn7Wmvhue9YI7T+3byKWRnNNb
I8qZZnd0mkp0R0L6E4sXNnGo6PfS8C51imojYES+6qkJ1ikuDdzIHr9HSDII1yDe13Db6WGGOMX+
w1xl63p9uRsjtsbexp8ZfzOBwbPjQ2b2J7v5Dqd2l80qxDQir1gXfDhq2vcF/lhEXV9GDe8zpIjG
U+ogyZIDhV9MfVqrV3RkJMUE7ptJ0uk6aaxfThkZh2wYGST0+TafiF1qWkk3qRmuwkSC4/m/cG/B
ySRrSU+MZF232EiryaItlb7aPr+mgxuXNgoaNy/ql17anukBhBueJTsO4BQ4uXfURn/R4uVIKz3a
QQliUg3fEnknv40GVxe1PnKfEEMSZhkG4fgEtpakmaax9Pb0ULdY+vQVcR4vWkBifYnXXYwG4k8F
TaPW6JLRll4VMN5WnrDZ+Ab9ixwBtNf5L9yjau2m1hOz7FvmVNEsMCXyhuUgAApJAhfGLV+168ln
htkwrZp5CBDkJ3pEQ5JJgG3tOq9E/9n2v5R/qdvRusIjHTA7K7rIwRCtctlwN7YkcTV5hxsc1a9n
fAXo2TChjnc5RXcbcCLAfV7n2Ajos+FmBOl1EAwwrcTPybJg9BMY50lD+CWs4EOylK+nEbmEIM/F
w8ugyKzJ8+45jcOdHjX9ayOxCTsa0VlacDWyQFC24dRqpDLXpvQXTeNvS+lVG6RrQEQQrOPVBLSS
dPWplwTRgIzWFVG+Qd2sgpC31ewE1+tYIQJiue/KRlD6Q6yOUszZmSEMljqmP3qOu2LgVfE0MZvS
pyevjt8TvX9i8hYD9ZRrd7C5LCEerNshw4Im+A0kHsC5KjyRa2OTqK77G3xM5QYNqY0HzE03gcdK
79gE9BTd+FnYQX5wXeLVurxHxcXF3BlRxrrwzFYXNnLL6hROL/D9h3sXiuwmM5h3tNlaEylfk9s3
glbaA38H1LMObHjgZtGhkSkhdBPCA0nGQd26/Zuj0/McGOB1CNH2DSyP9ylI9zl0dEq/+AlFpLkB
Dp5sRvUTIB+/R46rnkdbXXQrJwqrzi95yl4pAinfy+80L+TeNaMXpI3qSVKfRvElk68erIBqmLSD
q+yVbkmgd0mQXwGd6KdGOdwMKo+mSiE3nRP2CxXZ3pasXEKhsEzgdsRmPhBWs7QrBg8SpxiFHPi1
/rdmWeh1tS56nnR7EeagFYPW7kni1IPrRFSYbnXtE3cxNC9UVXFUnNLM7Y+FHk3XskmD5ZDNo3tv
esnFccCAIAJshIxwqk1Xuhpq6l5/gnNBjAu6OkJLc7o40kh+Y2gVq6ng8zH0AaOcJeZh1aWQKlg3
VoByoXzqCNqFMkY2VmPSLM/KY65F2T2w1XgAAoA6wIIa2AXzZyu0ORm0SO9dEVrrTgXNKR4795g5
MZ0b4JRalJiXib3b5XGUKjrVdoR03p6ktk0dJEVuXodnq5Vw0TXT3ThNGJ67imQN1c/BN646j/ja
D2x75TZDGPLkoftjgj/5HzX/iVedwjQZPzI+qS2uaZf4Nh7WUAzJfNHlVUZe8jK/zMYcQFCz0G+p
G9lMKyuz2/X6i+ZY1YptrXedkta7Po6aUbsF6N4Pj6fcCZZ3MBgtzl32XgUYp69/jrLSvQyu4824
CW3Xxd0rEZba+fFFDJ4jVqbUN/x18fHxXJyAprDJg1preW7tmXgjqu5k+TwO2nvgotCc2GBsJsvu
z3S4hjMDnCjvCZRB94byCpg5bVPjKZHth0r5Naxam301WX3yJ9t47aZxp5iEfjpxHm+bmnuWDw3m
mChDgPRt1tILjHugZd3N5JErgm6XGSYw+yJ9iWVk3v3MwcuifohSzW6G5qUwUmvtwJ5NHAqzkMsi
QUDRIj0NV6Q9T8Cwu2UV2sjdwPAR3Fk5+cZCLZGsiWVYu4nwFHW0sBhneBZFCve6wOKGIW2fJisS
qItMqgKlJVeIsLor5z0nY2/Jtexddauqorl1Y3o2hVVwzy7EPs3N4EkrRoaLbTl+YY+1caRamD6p
HLYMK+sOVQRAQ3PKutdxDkowUV8c7fmhD6B1XZNyumkYoLyS8lqvkfLcQXCVy8cr4q6G5GJp58ej
x6uijipI1+vbKBiFOG5trwczUMdAVecKMkyynqwGZVrKfZU1OERtkzI18l2uVb0hLbIxnOZP78Nw
TOXPJEbkRegMb7ao7W2lhmYf645xRa5kLctIWjs6N+k6SJ0fh2nmr/nA+98DVze0e2XWNy1ziXjp
DLhto3uYvBRq6vzQ9jwLEay6SM0dto0ri7PnZ8MadqfxyiiRbRTJQD8RuN1cLwEqFkl5slHprrzA
945YdMoXxylfXa829mNYZes5ZW6l2azTdl2mnxbMmaj6NDtTABPKebNnoQWDz3NiegEnP0ekq8PS
bBlop7nRn1sNInBp2VsVjA3Gn95MzpNPmZEgKiH3UVZix6R9Tw6Phd5DWvgZfePQtp7W7MHPwcm2
wn6V5I19srKmuEhJLFbTV9mPocA9O96Ziq1I1nqTgyueAnWtXAGbsnEpteeHc3rVYR4oNYbWb0NQ
sBuzLMePsQp+PFI/lk5Ea9Z0m68mSrKfxBWf7ax5GkIvL65s2KND2GlABUpUUmn9VoOhuKkOKTWR
odR8ddNdzb4xCUoDxAA8nJy7tRV7qJlszqyCiJ4lqnpt5zth90IVmB2twc8WvhsON9N4YSAtTgUf
MvHIIvzuPNY434w/J92bSANpxmVb4FZ2pUXgvdYaOzPteOeGvgWL3PvxOBtPndXgV+UnIw9STKtQ
bKgfxaU3yQVJ2Ez8c4SX2ti6CWuNJfj4I7NQn1Wpk4Tj278bs7xRDgeyTF5a3whPDTpbWLsFS03f
3FsLJEUemdolDKJgKRxfvCFc0XCacaRp4b/PPb7rNnLYu8ozV3kVfrlRYP/W8manytb6pNRmEGO0
2xaILMsyZM11Wev6DoRf/CHAGJMxMX6R+JED2E+PNsmtL2FVdSie+TUD8200dO9QuNLkT3M/us6K
vucDDDHdVad3ms+GrFZ2CXiMeh3WdJT7odoIGD1Pekq/EvXrKTH5sQRmWVeaHeCVKCeXJt/dWqKr
n9mM+As+M21b06HaoOmguzZk6hlc9L/fGEVnnhqLXeq8WDmhdqtB7Z8ej5D7dGdDCy/z05k57AsL
I2mqVdAIY53KIIqIIjJJnRxNLb6NcKdOSaOkvY3nyKt5aayYrV3+7yL5UcdherY7St9S18urWSFD
AvE9nHU87JRa9AKyPm22AZlp2VGrczo+lGChPfwe7BDfhZ/oL13pYZGzWYZivf2LwAJpa94mYPB0
4x1Y20HzgSKqxNZ33ohM3CnCq+pDpjJe+BIMst44dg/nS9caJFFuTY0bALPre5TthsqC3eM5JufT
qhKufg9V8u9LCgZFp45oNjQzY/2cBH59Um5Ppx2btp5wD8MURJYA1Z//WYx5c5uBjhD3Kzj2tqVu
hk/hoLqxQpDcMDgTROS0RYesMKk+y8hEyhK1Hifz3Mn+5WY6l4NJ/qVTISCdGkW8Fxq5mx+lSI4Z
4n9H3s8Q2vO9Pz2YCoTjyqxks0VJc3Cd9Ad4sP3bwmBSx7P7o9Ra9gCtjQRY+STB+SzTlUqf/zsq
MPr+v8/9993/jmbmByWbvmxTX3y1CBnIYIx+c+OhsdE13c0ehnEXipyyxmFgYJNtPqMPbo/7u1kT
VJvSOZjDWqrPzACL4iT9LUrIsbYa3rGgHj8Mu41XU+MMB69ix1DMIRfsuutnIy2sYyi6F8B49fMk
Y/XMnpS06DBmpSccUEQpe6qWadO1wV69RohqLCvTo3VqYngLPVM/uIwgzUjXvydd/+dA/u/B/K2O
OB1ZAnbn1nwrGX2eOxkwJKfRyJw/YAOdwU7uXL841ZNlHUErI9yW3VZl84/xmculff6b/d5W+Z1x
T8vGfp4fdZVdMoOYLIVVOSezvneDMxqzABgRRj283ePi8dBkScTzQt7TnuADKhLK8Xz5qCiCnvWn
0aV9eFyqfUzinQdanNBgfmw9mvaBGIf+vbHOcRuNH+xPEK9GtFNdoqO6+NzP1VkbZ0THwLvGeY7e
o8XuF2aoR0xxqkIZ76bUvg2sviefrO515ALpCrOc7oiOeMSJtZcWzjo9FqBnbJbWptPaRyXPBRgg
xmo7yIrGvfRNf37Q1zXREODG9wl09nPumMF5cpP+2AvujuykK6aSdzWw886Gz6K6F5E3N4bR3v1/
j0zm2RKZyQVJTrotBZYLh6nDpyO6/WBZHT0DT+4rgvGasipPQTk2i2b+ZCor+L8PUyTE8xQIgaBQ
zZpi3/4VPSPDCL/NwM3XDeCzQ8qIq4qGadV4o3OmIe4cITKu6paZU54zp5PqjkE1WImCZPdS33Zd
ru/sqPyizYVoppc79GGI6JVacYcLtz0ZuYsppKXaVV0P69piFexcOA5swM2a6QXeCC4cTJeEENwt
xIem0f9uRvuMrvvaJNnWtxsWhBG6M7TTnC0f4U6Wg0/bCr7GxMbtqrZ1pb41zc2WcYRUKc+LPzQk
XU/7hcWwBTCNWyzmBCagDR8nJQltGP+ghwLIXzwV9OZILNSjWyEwxFnR34Jhvsh75zDh1k6ghmxN
4k4TOKiUtOVGq9B41cEeHk2zFjWGkamk/vZQm2UJlmMZ2xCTVt0sBZsYH9h4YzEYYWy26YGiDSVn
Y+ZMU7cgPcIWt1XFcAGq8qnNk37HdaNdCnxiYft488iD/2ys+f8GmrnQHAAXtSlB6AXouqjairVE
a6gVXnR0BnmoE3JQCw2pNd7tTRm4r3oLYkPotE11OgCgeupf1pwkI0HyoRf2GfL0/tkJuo8+/Ywr
RJHhSB58yJ6mi1SzrCNaE+RnfgBWsTfF/Cdm0oSbqQEX8dBhGHm+SUhUh0KmQ8IKmd7pEX11YZhv
UQLrzIeCQemfVhvakME8uy4qUay0ZlMZfrNIs4itimZ/l1OP/bRs5ZqN+7LP8nSjRdM3l8CucL8t
NNPLNlLFETfZc1rP/5dBnExkJfhw3ihqxUanKJbTr14M/b7osgvUmBKKohHuVG8/k8yu7QqJbWeC
zYronoFGIu3nsuu+ktDTVtVIH0mLak7nBFCQ1X2Z7Be0gEzxKsG4ZoBJSoXwSXow0k3dM8Rp7Oh3
7nbFyqkh1Sg8TlHFK3W93YWON2yHWZ1PA2Ls6Ij6bb8SoaIVaVj9osmZceDTCuUhI68ShSZ/Uux6
P8XUfBjTc1DjNuTOGG7L8a6U4ZFECo7SauoPZeavjW/RgpmQl412uUX3uZa4tneiInWhDCqSxwgn
h5G/Ir7HRcTwZ+JqXOpKJXs7JzeeSfzFMWYHn9E/EaQOwDN1YMCoDRvVntPXiI+cNWdBInXf5MW6
jtgjWr5oAO/UlzQn5snX8HoZUj+M97r3nJsRdZzctqr3DXWIE/TOc+kCCyoTkrVIEbzWtkvka4Dn
OW9TKpMMe0sWVu2uc5+1Adwc7pVz1CFyG5GwZJn/t52rFaeut7UwEAEGeUJeaDWs/L5HpJMF5yBs
MT+wQmcjFc+LkxR/MrrBTy7SDa9O4pNjXSLPMDZ5WMl1jlzxyXYdFmoF53doaX7n7S8sE/HWSa1f
OaL5fdeAadLAOEAEzZaO0b14A0ugJr1x7zD2qgsbBB6c/L0o2RjbbNZAyMP4YsaoTYF1gEwongdf
2yYRJ2WPPUW18kwPxXiObd14Rn2HfYpzJKtzUMB59NyamXPG5LChQfCu0nhkWU33LZIJQnadY07r
CJk6ulK4gC4zE+QqWVAV+5xaCNsfCWolAbovQpByN7AN+gJS94xmDnAMUpF2HifjM3t2izr/kuAO
0cP/BoTS3B5fMvTftq4N18ejviXyywZJQOgB9XXUCeMwqfbbb2HaBYmA61tTi1JyWxfdtlh0hMVy
3sTh3ZjivzZwn9+hKdZFHttfVhZ9NoV2hD5n3FmeATNrszluvmkKpz+YVpGBQvDCE2Pa4txCwl7V
zJDv3DWWURBnP6Jrl3Y81vze7smysvg9rdVPi+nnNTMRQKaxcYGRpa5Z5KdX+vZxKL7A1mU/aag+
Y3Yqr//uwsT41udWh8QuzkmV0tS8UyOIG6FlnhCm7rT7OMUx6qdBt31sIUhGGte0jkg+nps9RFfB
R+zQJ2o2VZ/dxfeJKnN2cvwSWmfsYqQZK2H0agkn3jo+Oiq4AvN6oQQ/CcsTmeH4LNDhExRkzCHn
lS9+igB/UTMN2XvfuFC23GZ8NrljbyJVlic0cOvSAOcBraI+jaJSp8fR44ud8/uHOKdA29h7w2yH
O9coDCejCtZ2psljnAxMtHqfTkxAAu/GGln4nanmMdrVhRflxqZEBrtUk2O+mJJGMp4jDP3+dOnR
JW/yDIM6m3M3d2gdTcprwG7NnSXY2AzH3wfYCNdG1uZTmKNhSvFckHHvabvHQ0Zl5hN15bDWJhOO
0KMijOoDGhq7X8lefzWVaHa1ZZPubE/wbcrizA2CXdDjMPbH4qzb8pdvmjXeqIxdBNujRThnvD6C
XoUfxLxBs+kGtMKeDsN4fHyJvAGR6H+PH0e+TkcbExvsg6A6W0nlXx5fXF38e2SV3VkTozw8nlcu
cWn/1LGDod8c02gAAnoN/TdMXtzKB0aT8xcUFBlA9rmCpQ0CtSFIPobB9l5mlufetp1kA/Qz/ppx
hfQWcVLVlnrKMutNBsQ6xlCdoPUM9a7PwujVkc2PPtAyYmygr3J0RlQApthhG9fvj4dDBkqdy+tl
5J6G1UHU1M9zGl4hqn08hPGS7UOyq+bAo1Ba2ZMTTsWuaXD3RnqSP0Hr6wlSGr1DVxlbvSqGj6LJ
0GMaVnfwXFd7MmNNh59WKtrUmPz9EUGcZZrfpUaMZhDU5c2iMbfFJu7s8cYA+7WPWs/o8XGUF6Ox
G8fAPqJVMXZETTNscGoIUXP/KRnz8Pw44h/PCMdl1RsIlQy9wOowMaVDPkukr9FA+UHaSVInwMnN
owvpRn6yryfj1eZ8VLoVkzxUlyiTstA+4PnYZiRrrxTlyHutmb8ZUcg/tfORF2WNxjHXLprSnDct
6WnekOJa6XTJH+/rfw8fG2IrybjjBBMfWdvu4EPIT9c42SqbPkbaX3sLeOja0SaBRa1+S+hE3mr0
2ovCrqvd6Ll/Un0wkO+lxrZKE2NtA7F+DyiLIxGTzxd1m/+ap7LItgjGvItlUyVVsayOweD/de2s
fQqTQT7Bxvnz2Cib8CFWyu4ZphmmRKgqOuhuHnMTLx9ObuSwcYw8be11wPMQhxhB5c6t9ew1zhBI
lsQx0rwzslcHVByZQng++kC7Gj2TPD0YMyIX2xXzZuszqzwFk9CEAFBgiU/YPuAV4sOLS88Dvl5m
/zQU5/Wx62HC4D7ldr8b9bLe0YTIdvh5ohc514WPbbPTRxtvKvxPNxrNletxEdfTsz+Y09Ij8vNj
TKJfQyaNP06F3zhsuWs5pjdzj+r74AaHuvdRzWEhXePX6V4jc5CEPgfVQp8faprGB0Aksq60kali
81nQ5T1R4zIbLhz/a5qN7XPfUMq2WZZtFF//ewVIKf9r4BWGJHPhnwte6mG3hATy7oG5vKa00N6A
izhd271Nvak/uaP/zIYF24LToXFIaXDl/Z6AMBPIHvvRzLX4gCxopf8sTxML0ie4SbnSwQAxfp81
5HasrpR66ko33KK2mre2amS/jZKXtX1skWdm4+Su42xEsFBC4Z76goaZow3hliU9WDVl7p/k0PGh
U/G9xNoQLAmCs7/G3Dr5lslpH4yoPeFtsXokHiTe+ezHsqzfHa1Dgzu2y8f3uC8g840b/5AEMzOg
KvSjbSc5iqLslQ4uwXpjnf0Ax12ClcFsCQN7MVMNbo2Hyz039OuEE3Ol10QXDoA0MJEC5lJ1aCGE
7rutrw8Y6guCFbsQ5euASWg9OO0XkXxq14e4HpQI/lqtouvHj/DG0dzNUTx1wEQiJ7HPbgvKdlUd
fG3226Xdz9AZL+NYOrsUF32XXhIn0Z6tboR7KjIMA9ktbFDLJT2NMnPq9hjFzb0cwcHYnAeLznwJ
RdJtpoI1zKbTu65mV8OgFF43BRqqqpC2jiRW9Bp0FZ92sEVOJaZmUMF6dB0ydg1h6hDaGinc/ijZ
0fPnC+d18DQ81So7xXUfr8FcpqZJvi+tXSx/OF25LtamVgRbIQQeGsCTi2z09wH3uGU/OexFsaL0
YRQt6oxeV9BHW+T3FS4v+aa7OhlhWrgxJ12cA4rddBLumsb6lzJnPC7vwkK4M5iMcdAjQYkKfdrp
znM94c9FybkbEqhLU9JdPADCl16GzzVn3N5sTQu8oMPJ5sgP0WPSR+WUrQyBuNgr2bD2mj6t3Eyc
hUbWLD3cacN2rUQmOZHJl6596dwC7me/ERel7hrrEtlXYW/dClu3t3iq2nWVt2rlAsMJYxSuRIiA
6nEMeM+k0pL1vGkArDGRquI1lHCw65U2sGWpr0lXIL53c2NvwJnHHQTxYTTZc9b41FYozGjylAiI
mlAepeG/AkgjxCtu9ln7lhFpf6wBfkXpiWZhcZIiPw+FNULJrA61b7TrMAt+2+iq6HeIZIcf/luz
qiPhprsG2DCY2OFPZ7BpEI7Y+AMz0JRBVVrKn8AINqQaXPtpFNsckn/CObCqGxdqe2jusgR1ieye
PfaJ+KewP5mzF9YSclvALNh48VNQcXbHvBwZ/NljbjNjA94GI6QFqgn8yLL019pci9F9VegYzuPQ
7iwQMYT9oXl2yajw8y+zLRwaFWIHDWotiMHDWD4a9DqLra5PzlofAHqnZ8NDdUCALrz1xp1FrjxL
rmmzrQZ/B1Xpta9GutcWwd5UnOWiAPDEVtI/ALFYsPDk26wFuAR5TNHJCVkq5J88j96HoGoQlAEe
CK1dFIHJAijRLZ3wkI0alDfdrjaIfAFvVcG3J8mvz0R6UnaBVrxJL31nVwvQGhThbfWMkG2Wl4/W
Ficc2dBqijet5xi7sIi3VlbqGzdlqN9PLvUIsPhNO3PChruqyIWoDfCjg2hGkmsXDu/jepiADeWT
gJOO0DnFxU023DJlvroo0fM4yX0IJfonvReg9gUte0HA4jRztQOrv1RRgQOcpA5H1/ZSTF9z7IJd
2i5vLvsQknL8lRgFCrpO2GeqqxdLRj3J6yo+O7JC2A9mUjc72ikd+42CKBaMJSFEhSYHLyt+GnNl
8WnmMfDiml5Iw1zXN/aO4zxhE/DPKVLpM6LZD9RPxVagSOhtbjWgyPEm9PEeK+WftPbP7jBCiTLd
c184H9Dsvho3PLr+CAAhXbml9dM6aFHQI53sCQIALpdhS1EYgILzNP2DKmrcGqh4uE5eAsO/9YA9
d9BsDUJWySoonBt4w68mxO3tlcV7nbtbh6RI4SYoVuySVA/rbzJlYLgyZ1uhaqWJVDz3+WgjGAMj
VqpNjpdnl4fKOOm9C5fpjTk6+dZa9wf1QIK23kXYPKl16Eevhel9gyQAmhutW1o3i0Yk7pohAs0m
E7ZnxOUquKXpTvpuJNGfANVsaHr85RErdIEKqnJNeyU7Cb/Q/cgoPKPqlM7nptVk39xGoTpBT+j0
ttgkuYc4hupskR3LYnitDT/ZiMr+YCixCTu8jpKLOypitbKodZgrBuYinYKnPqpWbGGvNCkPVeuc
feliN80Bl0Q5H4R7TMwNpcg9Rdq/qa2WLJIHkaxNmO2XxzJ14J7Vnb0xSSfX7T+ui2+8FRWdcmG8
tNVPH0Pa7hV7DuSS+7x26xtZIngFDFIgXQwwl+A7w+O8K5R9gxO/mASJx5Q63JT4uHWTXp2OFmSp
XHFSKHlSxoiQwiFk8Y9A5xRLrmXHATDVTiZMFVIGOoDHyx61ezGlBIWj5FuM8O+OcV0zpwvCzeS1
LVvl7glxLJNtnRlO64m9jkV0BcH5Ug8zbNetSeabSuQEHZCWBm4WvZKI/6NIEgRIpyCmguSN7laa
J38DvTHo/yBxlD8tUVs4iGqY86ECNOogQp1tkKIBJyIIS2ECG2LwWCIVVTQ6gIWr3umXQSbejXBA
+z3j0Wq57xJ5iGfPTGrkW051rr8SuzzJKOE2j4yXrCRFUXq4FyRyYvq3wK3gvzSMbHviHbYkh6E2
LzO2bsbvyAtfraaqGWo2q4G9QeZg+0BAid0xBw1bUxRNtXnI9OR7UJ5/8Vt/r3uJImmiujeECF3H
tH22UrGPJH3UaY4NbiULbqiccslEdzuZ4MO6qIYB1o7r3HZezBqimx8QQNCODc1sIJG67gVP3Pvn
e0wOxBz0I9uVjk68Qspp5StfpystK2tt96azY9iOc6OjN1sZ1bsmy+kmxwq4KMDTxTCZvDYen+Iw
ibdxooeX0HLTBTNukDaq+RPjz0WUOBX3Kv1Ie80+0aAws30VQ0gdJuzMdV1jFDPHg2hd8IWkKa5o
9ig4k5y4VjtiEG/Ia4jDU6GzB8eEoXGfW2aKkgmnSaobET1YJGNJovayNY8udeCa7ONzU2GdLjw0
8lj+90jKKhJqLewSdryZb3r03BEQ40tYyWn43Ru0o3yLHFD+n2Uxkl+sJx+xAg+Xu/Iz6MS3G35y
amICt2EI6dUcMeBO2TbHE6N71pMR2PcJuDHSxjbc1UIi0Azto1Elr9jyqEQmgx553QDNRpvTJzZ1
ufcTTsA/xxq5VZJfWNu+UEki9vJ+B3AT/Syn50tjfGFajr8o2RRig9RgMznw5IpuPTXyzSwptibl
QrtjWZEMZgwXAn8U0wrC4L8EB69n9MHF0NhPKA3uCoNb2MUwoyI4212c3KIeOy8DxZyxjOviB4pH
la8sdOEpUiJNe40LmaH6QW/jNtp9RBu3dEOimEmxivRmEbhOs9Bt6tDBWjL/x5w5NMXCb/NND9iJ
TjLqsIGEPD7HcumRdLWSjtbj11TF0pC1fgnD4c0JGI5YNRgVZPF4VgLUYNLBRWwnz73SkoPwxmyN
RXJapMHwCU1VMOWMV0VF2xmRmNi0VfRqmOrbT8W8yVZXoYJf5F1bNRKnqfvVOADeJCOdpc9CRTEF
aSdHOE3ikqTHhyzZWsBnA6HuaK8lvue+sRHEBWe/Rv7YTgYma6o9rCXNj9vh56lql4A22S+d+jXJ
0ufULz7YQLD3wD5iZ/bZGkP2wDigNB0PYAXvqOZulgQWFyMf3MpLuhcNkUgyFjZntxdtO3BWLHIW
qMfYfqkH7TVRDp9rj4FZDXpG6jK+YSRBSY3WyhEay47p2sSjA/Ula0VqCJMxOEKkzJZvsTuB1CqC
bK/mVd9INlHuaKAiMK/0qJEYWi6Ic8Ha0Mm9sx/q6iX0s/I1tsR14HRzvfRM2NwS2B0baGqSmLFv
mu2aUWElq6g5tRN+hO3gyDPJ5j9VmGFbiWgG57p/181r6nc59uQiWNVCezG84eAKnUXZNM6DFd/x
Ne2QPOx7zXuNmYYv6jz9Ip4E93aHo03SVAiNjYYSfuHsHWjLZP80s4qxuxSJjUy6MI+OdJcxbXt8
zTV5S+jNy2APh84Dz1ftYalecOQpgBDpS4vIcum59rEydc4wFHmUJ6T2FtV+MD9t3lUvmyknYfrl
ozhcyAg4lOcOvMcNGsNIARPVawjjE8r+1tZwy4I4gkLkdX/U2P4Q8PQ4xxq7ZPx5t+T1fzg7s+W4
kS3L/kqanhu3AAccQ1vlfYg5OAdn8QVGkRTmecbX90JWdrWEygi20aweKiVdIDC4w/2cvdcmGYR/
JKAt1bVOVAaL0EThwfFtXFD1BlmqDmtbU+516sOrPkO8EODyMrvh3AQyaLsBPRp6H3o3vbHBTqsB
+8eNYFBfCB/wZNsWw94b3Z1h52+SdVNrOJOFHvt+bRV3cJ0RgDoHvon9tsOOZ3fWm61pd7qLUTtS
q7vGDn1EBcMBA8+F1PVX38u2bsG+1VSqF4TLa9Uu342hA7Ejq3ybGT8FTiIRNHKfxsOjrtrfmYXR
FzorwoeWFa1TryhuRBE2P9ge+5hEoKugrvQjghxc6rDsAHcl5EovYkdrNzetQs8esmDKZRo3IsAd
rNXDdanSpwnq4SbznRUrRl53I/0YAFit3YLAHFdFExOqfEFHKols9voofhnq7rFi87OgVSeXVNl5
LZCjqQ0KmYa25PBkRLQ61dJ5koP1CqTip2UB9uB4ZR/vlTJ4hxViLlrUyqTIPWFyJRdOvTZV2ZMY
vtFiPKopWY0WKHw8g/dF6Ly6jnTWcfkUoatfkQvwGgagKcmm2BueeEM9C0jCuXAGYrdJ/huRgdD0
YxfSd/lzTZ2JCoV9b7ePhtWS89RWFzVtAsWlOOYoNMBDnZWEnhOc7piINUoHlFbLHhXbAy1JyBFN
sOOjrLExp3njqMSgZXi32upOmvgb0eZmkyRpM3o4+JgYVlAkWXk6yIUtbYtAJr2yKuspyM86Qztk
varjUajOWVHfgIfDUu/ZgHxMshEdeI82C13bY2VIAB3NaQMfT8WaJXt1bGVv9vS5NChnWxngG5Rw
5DaN6W18b3ivKGCMBoMpYwpCPXeR4mXNc1zmnnMXq8ohqfqbxqq1te4Rg9FUKFtkpX94dXhReu1N
BA9RkdF5mLgfRnFG3GFBDTt9b3xW6cCpMgoV7PDeK48EyayDQ1O5Z13YEXEOwh1kOUZ0VUaQ+Slv
swLeOlaP8kKJLxNsddM31WzSnYmLfRxZJ7RQG1wRnE/G3ajjqzgotHixY76kXvU4GOm1b8rLqIx/
RFgL/EndRY/SYxJT+wqT5WSs7egAgVzAIMIqoXRc8rOIkS4MH+o5Zg1EwcPSFlq81I33IegJUWfP
sKjqRVLRhTVJZckUPu8sDC7NuPheHpTBoHPLlxWdabGFDHubC8o7g0gLajNXNJjJAKqrbg14+a4j
bJ3e7k+yRxNshDBuhLawe1Z0Hi6BcaQBiroFI2tSoGgEHhI+AsLEEk4nY9F44XcVtHmTIKklXgtC
ZXidU3dbtHr6o37oxNryWXGMDQkDqhvtjK7nO+IyxvOS4mzp3xFe2S8Q3zzGTnlhR82DmjgZ2hTr
lcz5Z0ggbN8C7S3OAVqJzLxJeyb4lrhCM3hGDI64MsSUMmjtHQP/EKfVQ0mkCQZbdiVTct7QYEYw
W7IHzHgymSsIy/LvvaJAlA0zsEfk5wgW1YiGYIeFZJ7gXHptGpqzbnNjVhl+IODWrJI3KYwq6qqo
6E3SbjOoiTaYra3aF48hseyk4GFex6y+L9MEOEpabwZbOxgtS8G+S/cUUgHXGKm9GO09fKsX0PbK
mNByUirSKuLoR26LVVZb7kpGtP+luBhZbrJZAh1ipaCcUvxYfoG03w6ZyPogWcfeU1O3F3hR7kx9
Uhm48mWqFNqUthdoj1GgOnW7MDboe8P0TdWUW7dVYNR4nQPDZRUR3wOEv8Ooj3SgavMzJ45fEqgg
GGQxOw90EVMg2WdKdtGVtYZ+f7gZivRZhfS6rtRxPWlsiadZUW8790z5lsTFqtHdg13xmaqavqX2
BQ9jhDXZDkQ6obZFy5f/LBDgdC28j8DR/I2pRHAq8meZ6Kg0dLbgCdGktZXtKiXcR8J+MugBSSq2
YRNdR3XzGA7ebaSplyMGl+lj2Zblc4O6k5Cwm75gZrXCZOtTxSpc80bDc3PuWEoB5epSjdjX8N3a
eIbZLnuSNcrxJ9UHasBuTzMVJkBRk2qbNLJZ47Z8SCa5YKGV9OzT7CEtjUOtMrgGPrrMzskmwA1L
N3XvjqiUM+O6qs2Q2jlufBv2ysCeBcbn0+CwaihKQtk8xW/X1NHPEMULnCHDa6P9oCZUMJqBKgXC
3Y5B/ExyQUKF1L7MyMOoECJd5E34krP0M2Pz0iK3bi26kMWxooMDLztm9bA980wQ5pm7Mu1aP9Oi
dAdXoVqGmNLJM4SbBIspNRWwT8Ezuq3nLje39qDuS2G9haa7D9viwP24QDd3neTWuAxArmFwfRJB
OuniWUGF+J/cwVkNSn1BWYgshWY4DwzpQEjRCemzP7qB6IvchMdRn/ctn3WWfA9NIt5yA61F7qLi
9wxUtnQWPeVe1RkoJQM00/hbosruqTzbg2Ogu5E2KyAPfr0KMcBDgYv3gPkeFM9QtncuzBrY75c6
CyUnaNQrxeS1R/SG6YBuODiodJWWnN8PxrvIb5G9yzPehXf07tgP8JXCgqAsyPcv1YaOmfy2i9A4
Bz1N9cF14O+WAM+6qT49mo/om+hMiYb5EW1Kqyk3aF8o+bnW1XQdfU+4LPDGJoESkY98ZTH56MBr
sGKR8hcBS8N3ihB+GhceZTjfevHc4KcyhMZa5wuUxjk4rTapefXIrspZEXRZgLuLyclgt6KYQHIl
6QOkK3lByrIVFzaujIulRbgT9BEPvnRU3McRMeusod6Csb5sMhre7KsWkNGhxuIVGL0B1jyrC9dw
qJrwZtAWR8Mb7fzyp+F3LXPQBFVyxnKd2T03boUxF2yzjpFocFiJQM0BgYFFuraT61GrCQowsKhp
+DMwjhc64QEl2rw+uWaRO/mBiVzSDx2zIQUl56wyQAU7KsuuPG3eWKeMBM7pBIejJSm3eSiflXw4
t5Nqk3nE/6h0SymNh4Smx4YHizgJaFU55c2YXxR5+0Y8x6aY5B52WrRbh3zJcIx2OTZhCHEIXviu
SF99pixxIfPizjHkHoYelUyipFBYTxbftZlrgCy6Am6gZ3wvgoGoK/XGCXWemcZ2FLhMU6cPbuQy
1CjaLszszDH960Ior3WBRxxqlyish/g9LmCNJzq6GqDkO4xI2cqOUxyXRfdkp4+t3TwPQrO2di8O
jS+TDUrvCNvigxKCO7D1QxUSWYu0kSw97OWd9uRNgayx0ZyrWQ5LHw2yHvceTaTiNqltotiCWyN7
Tp3sNahlsAmV+IJEYLBWCGCXepOy86fMTYHGfsMvuBShUixKRf0gOIEbO6iPPdo7F3rkMlWqB2r+
L13o3xKOQ55cduMNxKaS1UtSGd8rNSC0NdFe/rrmRL3P2vaSbTqOo57yknJljVSfzYn5o5vx+8i7
fOaQw42iSh5i7OODS0ElcRJJXb9+cTI/XcPJSAidu0Hh/IjzB38n0vyqbc8LoP1Yg9MdPntAEk5x
azrNEgcPsVx8HkUFnoalkU+CAein4DktcRF3vHN8BhuOGUmTbXiBw7RsL0rHf4KZ8JzW0LmCwvo5
wGSiYepI7bIigaxVIqLlbXHRwtml7IX0Md0lSvRDHWl+68lOKJT/IhkhjsOLvMCM+1A0/jXtSaLb
mBC0jzzJXsqkfPdUkG4WW8eE0ifkh0vk7eWiqcyPLkXCkpWsfMYa8Lw5XKPcIwA7RnGN0kxNAHL1
XXtLlQZbDazDIWo2QCxuI2h0Ec53FvgHvJndRoJDEjhCNFQWxo0a4oeBWZjuKC3jIVJpBA7x4xAf
TFN5FqKnhGNol6BdeurWdOPpUVA1uSIzZUmcbLPyYv/WKewLNuVgKV3tkqjkO8NWNwQMrCAwKLtJ
QhphG1mFNTU2z45uME7brA3HqUWy6dx+adn9okALsFJF+1zx57Zb/6AWdd7hQ9i7lvKQ2Op+GriJ
fMg0dNokZbGdY51jEhDsMNYXxMKjQ2+Vx5Yc44Vt0bqyquxAzPs7TIB1ZsDDMjKw4mx4pkzoPM6u
0by8ybQ5S1U4NmVO8TkKvY3pRSu7VSAPd0gDW+8RKs69FXvvuQZg0BunhXfGYt9p74ZiZGsS3qY9
Ykt0SAtP7fd85qxFxs11mIe0VjxjfrpIkwsrJZFDjf2lmTgMG9veonIT2wGnaiVZTGXD5cTPW0id
/aWjBwc3hz7B0tIt0juX6ibLVHcDPOUy9uRWQPqq7PoGYtWjFgfvKjbDUYxvKTFJS11WD/THHhVD
e6RHdd5K8u5rtgYOHl9WHyuLVR6LYvtOGOl7r+ORtmne9FOYRxg0dwoLwsGwHsuYKUl0Jbjd1oi2
I01j6mK7FtnZloQSdeMRJkGlb6l0Y/sChXaBV3qVVpqxdtDkEps43FQy/1Hbj/CuvktUZcCUKNAp
cXXmMxmSx31oh62jRpNikY+SjnAByTchJmO1D1oXo2lwplH2WPkmuH7iFNZ5zR8P8jnOsmsyV/lD
85Dk/oM/sMPuzGo/BRA7KE9NEu4dMtvx/kWtvlYoE/Dx52PRj9TDkoQ0A2jz5op5+jqylLWqEWJg
e5Qtyb0+70EG5dkbKVVlKB/RmG302i9Bj/vnsm7uXDyMdtRfVSG4xMYZL9JcuTa2uk1IXxIPCrUi
clqrFpViXLzaSv1IdJB6Dc/gPMoteWW5LSWfRH+M32kbcs3FFVMR4eSaeKy84jocQZFaN5i6kOha
2b5ofVDgBEPhkwFSpXQrQlhR8REMaObJXs/qvYlQ1B1udId4FU/ypNMWApKkXWs3tG9gu+dT/PQ4
9NEKCAUFepDuHWtd3phgRI2DpawNs4fA6Uzs1dlOaeAX58ziKjYfbLuI5NoqftIA6EU9oKM+4nsa
y4FkLLzObdFvwF1M6ov2rmansa21Id5FTKh8IqBnh85BsODdRAnhRM1TwVqzHOkEJ4250SNFWQ5J
fYlqk7Boujt8tu8SC06NJZFhjc1+SnUGBbJLe1ZVUWDeWhp1u8y8NyPmtII5DYvIlMYXP3vBFNZo
4+VlFbxCfYtcWlywqbnQrbzcT/0BBULiKtOp8uGxYAEQs9XIY3c5hmRYtR45E7mgWpXQ58GN2Q4M
fUjGkAv7y14Jn+l9W7s2i+6qPNNWrV2yi1+75ugj5X7B2UOBrkdI1BDcAkyfTMy42iqwYlQjP/OS
LZI4pO3qz7K9LMb0peiSfBN2GeAcXSMyLGIDJWxAGl3R48TpLuGiwPzEy0+jlMwHWjKlxr9OcE60
XXSpW2N1ZXBbyhKJv9OSiJNTfGz0fJPkU7aK+tF4MDTwSjzvSr1g4JmMbMu/ClvvvUPmc9mo1Vn7
5tXAXiNtjUOXJBY5vnm9V28pzT97lOx8L/nexji2rAw9ZlWIcyIDiw3o6Ds1SQQwh/Qj7pxi0osG
q5It0VASoIvIv8mm/OX8zRI+u1J+ETW9XdbREwRGBB+Iximb8yAs3tVSxvugetIaFq8+oKQVK/+z
VgArY4njuB6MBuUMRNXDUITVNpLfTYVFEqVMxBCiBp6sfAwO5g9W2+GSQrCU/iodx2sHCirbbpiM
bX1XByn+e0Li13xAVg1wNfo57w75LgsWhOhncSkOmTyz00mRKx4lGileKKpdVfbWVA2IFpPV+JSy
bef6BdRJyP1yvEP6/0is/IfQ9W0XW4+o5R/57k3PTBJci9SCFo2DFbJjgdF6cH/TPWw3/8rNmTFh
bGihxpod0k+Z2a/qA+Sil45oKeR69AzcCHVsTBgpDqWFg9JoER1kM9K4tZKfKMuaBbZAZnr3PXML
beVGhBL53nsYUC+G2kCUXwx+a0qq6uqST3ScnOn+TxG1CB4VWJoG/TMvF9oygdmcoXAs9bxYqmmG
Qw6lvm0hzkFBH9a2s/N0yqNNiowROGIHrTL+0Xg6lmmfwZUY4Z1eVu+Rou0sNM+wrBsaqOZBj1DD
gfzQepnRdt/T3GY4MnwWcRU+oHkaGiqtDkFffKDDK0S7dKcSNiJa5OpoO5qVWzlPSV/d9XXJx9Cg
6OuE9W2qY0umvlOtorxGhOUU99S7rkRScC1kWnjdx1QSSCcAZ8h+08b5KwNWJgnJRcu4gvBYkLrW
pWTHUP5fdnK8Z09gLH5S77wdMVws6r6nmGUiaTfLdVQB+BmASWSjQABDfnlYdzfoooGgsxipXXCD
hfeziJxzWofnFVcJ2yC+ibziQHlyWqeMHpv0Mh7v/XOg/DDzRnlo7SLZjRk5dM6mrDNUIgOVvRCz
GIMJCIe8TF0BQwyvSN1syFhTMEuUH0H45A34biAOrVA4PBKvjr8e0YI93o2YIhFz3ZsFkyiJhuC5
JpD481CFjzAPoQKFA1WUrNzrLWtBWogBxbngnQCVTalQ37HBNoBcRMlSrwxA54jR04BqlMaCc5lj
UWIxhqourQrSP5NDSmJmYNPC03KY+2PSq2sHcr1Iq2cG0S4KtIE1KDltuvrYTDi3Kv1pdtTHC3O8
MsZL0Y6UIwpCMPxwqqpjzzrT0h9qimEjoNtf9+3HJEdf4ktfk7fqMllnRI2OiAkbi7KsovTPlCfj
RQXlb6XUOZ1HCN8sME0A9hWRix5Fn65lTUzNm+1/Dr5TIebEMHO5VgRZPwP1YWrEBCgl4CX88b3U
nL9a/QsfrLlOCU0U9PoKjQM5Clt2bes5jbNM9fzMr27zSk1oTJiHnKQVn8gpUjbp2fNlJlK8rjAX
oRfhV8FwSp56mxJ2Yz0Two2qKsrXLGnQk8XFTY9ajEuy6MXp1abt9es+x70GLOVg11SoAQV/V4NI
2cWtvLeD5AVeE2Cz8SaXLWS+AMWK6N86GMk+gsll49C6zklXokvS7oNcgqAjrAX+NzQnVQw0+WgJ
2ubrX3/g5ikwZZDnLTs5y4NHBM2Zb6XqH6Kp8jFqF46PFxykD23+iuzg1JS7BE8CBDoWblxU5Hx3
B1nColk6Kc+2G40zHUKuO44HEw7sGp7Dg25uRNwSperKgqaFQ7s9pbpl74O6f6HWMdAtjV9EP5z3
1NbbQH/mBXMoWkmwC94Up4F3Hnzeg52YxF474S0R4GCFCvsSYWrP7hcxlkc3oTLDHR2NZ7NRlkZE
bVjGUGjj7pp5c9Vo44EAoIUwEvTI4LFYHoQF+a66s7KGQ48fPREIv3LKuFXhHgqVOh1ogO89a5/C
B0wi9P5q7AsdrGYa4cVH76uZaP0N2nJpF+aPoG/MJSVg5Vxz4PoABT8vhOV8Nx3zLAkpG9BMgeyl
jN2zHbO/1YMXv67rKQEm3KrE9Lw0YJKDOr0xew0XU6HnfDmUfq2zAnlk6tu4zbhXfDt7sAkcPPNd
erd572cvmojvB53MYcWQ+fmAn+LCi+BUqYI1O73aZyfJ2R0nrdiC4hSXY87uV6QwD9h3S6ytcXmV
+nm1p27Fgqt3XyULnJeOZLoVAlz9XGmT4p6+EmZaM36JnfxMtaxi2fL12MdmS1DFPbxU9czUunpV
Bih7ndbFPfGznXzXSQNuFlvsRYVOZ1kRx1fluMYDvLxRk5/pgZQrY6j9azHymY5i+ry2sG7L1Eou
87KADRgkCj1ChD7s0LNrvhRre2CZhuoKccl0I6mMceQybS6GNFPvpptIgp93k+mSYOFaLeGN4OwX
TfBQymLyveEyGDKyTwPUtnRTCFGlbG52yCyDDnc8zQNHcx+SsaTS4dx3numfxbX+w9HZvyFbucUx
xm5rROwKJcbCgtmAulZhznT1S+vyUU3RN5BrDJjW9H/KAP4SSgbS/TC7JRpmZOfeK6xtlNP5D9O9
kibFxdSn7OwOuLYdvWh4qtaQdt0FtEBslSZo+SqczAHRFv74O/CLel1TlxTFZnRVf2MV3KCsClbI
5lgbt8Eamuu0t6Q0ozuXoZ0YKytB925TlPN991Gx1O8QNIATpXG7BnUo7X1OZ24VSFIrgjH7oY9o
1hFSULaZDD26fA/MGoyqLm4SRf9eqDpvRHdpkoi904MmW4QDTFJaIv1g3hP+qd10LDC79CI3vODQ
KqZJTObGJ758kVlIFxGPCDJNKX7TSR52KUxtM0Opq/Sk/6RncZ49lBpI5fiMjau9zBV93Ayhhrkx
qv1NhxDYlqCTHYil6iDIpzfKJfw8et5dVODuSIAZEJGUXONF0reIJEryBsdzX5faxg1oQToYE4gm
yjdowlMKvdTlAzlCY/cVqgtxsdZ1dcc2rQ2IMA7aHiiORCytWEQXfdd67LGdUyFAbn/WTdoyWNjg
kjOCOJCitA9Wd2faJWt+hW6LEsbPCtnoZx4A9HpsPQws3jJNhnglK3TFFmGXay18z2BQ7TU3fCgs
J1h+++M//v2f//HW/2/vI7sh7cjL0urf/8l/v2X5AJEJnfnv//nv+yzh//763/z3v5n9k+1HdvWa
fFQn/9Fl8FZmVfaznv+r6df895E5+9+/bvVav/72H+sUt99waD7K4fajauL6r1/BdUz/8v/3L//4
+Oso90P+8ee3t6xJ6+loXpCl3/7+q/37n980Tf/rRv3XfZqO//dfTpf557d9+h58/I9///Fa1X9+
c6x/GaqmadLQLMpahul8+6P7mP7GtP8lcBTjSzJUXef/1b79kWZl7f/5TZf/kioZZKolDZ2q8fRX
VdZMf2X+yzJV/tC2hGVoMHfEt/973b89v//3PP9Im+SGqJ+64n/97Y/8v57ydFmK0AzLsGxN8qPy
t9fbgNYxV/u/YqjNJkIUKNMEoYiJusGkoFBm1xa/3Ii/T/jrCeSRE9i/n0BD8EGGIhjr3KFmjjG7
uuhoMZ4+uHHk4NbvB3eJYcRuw8EbRFQS7HJtpqvThz72u6cb9suNaaEkaWWmdbsKQsZW+H5+rsZ4
ux0ZGdvTpzj266dT/3IKD5lYmBlWv+NzQp7BgLATKEXyxQuYzvrL0Rub5J9Gi7odm8qaHlEiv+N2
U87txu13py/g2D1ibPx6CoVqIhnGYbcrDG24wvlWDlvABnJEojW2z6dPcuwuid9PwlIVw0AdcxI/
q8EpBhSflp6h5p9dxbETMMR+vYocRY+lmlRssIqjWs/aNLgPfFB8X3xJ1d+P74igNau4t9A/+WQ1
j+MwPPnC7K9O35/pXf+HEWzMRnBoKdGAoMpal1Uae2cYsCVYSbWsXggYICYx1diggYGsgciePuOR
x27MhrRDQq7dwHJaJ2VL7LyI1YIWiT6dV4+lVe5Pn+bIczFmg7syWTp3Xmqu/SFnf50Ho00xZRTZ
y+njH7txsxEOtVjNQ2eggKnlxqXpKJZ9W+MqGS4Gu0571tOjSfjBUOS3p0947IJm4z231bwlr9hc
E1kCMSfzG7dZGtQHgvXpExyZzI3pxL8MefIrOrXGtwjidMjCB9irOsIM1YnIQqSWZ7NzA0AU93en
T6dNb/A/vXqz8Z9bSRXJapBrgjjaAgGRDV4Y8U0LMUP53jQmJckBOQ6SUJSs0JdUAr2XimeL5OL0
Tzh2xbPJAUNC0sayk2sgxXKpl9lPvx32LGDjFRr/y9MnOfbcZhNExmDt7IEY5WGorGcPpfh60NX4
k0n02CXMpofYDgOz0ks5MdqDD5WV0gW1B2uh6pIYWqNOh83pyzjyvuuzicIww1LH2TTdqxAD/6C+
CVlb6OmoWIwOPlcq3uYnk9KRW6bPpogyZiObC8T78BPGcV1qZeitcuno3ur0xRw7wWxyEJDA7SEm
kcBUPWRlxBqghwacELhfPMH0uH4ZSyIclMkQr2zxglvmTZ3Zo3JnKQaBLKev4NjjmM0GOFkatevB
5oN3NPBV++ihlNbHHJuERUmfrPd3/qQRP326Yzds+vNfrseBp4FcF+dupuAW2HSllrdr5F3Eppw+
wZGvgj6bDKj800bJFWtb1w0JBKlJGPd6TLUYMGRQd599rY+dZjbii6wtXL1P7G0uovE+KgcEEhB9
b5A0+Ndfu5LZeO+i3kbmLp0tWBGYWRplm3MkH3weIkkj74sPZDbufdqHkW0RIFWSW7dX4G3QntbK
+GurDjEb7ZkbDLjsRpMApAIUrxpOwnLirj751Bx5DGI2wJvWyixbNbElxDyGPuqqNd9SfD2Bhovh
9HM48sqK2RhvAnLf4iEkprFqo2AdD3avTDASYOmnT3DsImZjnEqOLLC18wiKUnc2BdFlKhC1vKnP
IiVOiy/eq+n0vww9S1BT05Te3LpDQtnaGWngDkSfDK2MP5lvj0wmYja6E5xRMmw8Bp+hgaqXntnl
h7LCz4PxZ3QIs1Z8xzqw69fNry3PxGy8WwO3TFWltW1LHtPWl4NWr9IeTsQnH8Zj1zQb6YOHWy/p
ePwyaXNrozaN0l3A728Rj3lWoF1FEvnSha1BAf1++oWYBsc/LGjEbOQjeXKtjJTdLbttX7vKPGOs
3irKiYSVEONnHpBhxB5TT+zXF2oocvE8GI4uD6dPf+yFn00JCJdYg0aKuwXI2ax8g3jRziQ84fTR
jy3XtNmUINsakqMonK2ucjHrUYMCubY9yIRbD9eI95QrRpfAGbBTSYSbLtJLAdItfLYjIeUnY+7I
ckebTRwx0DmNVpW1NfSg23oDQpES8dqtYmfjtk/c5pPV/ZF7qc0mD8KbiRRWLECrcadCX9Ns9GkN
ObDV115PbTZ5VCRvSdGX9rYeOlfssXcK8VjkukH9MWhwWwpoEt4bOYTAi08/wSPzlTabSPQujXkU
EJ1N20X9PVqOhvCOTuFHOzDgP3lCx84ym0soSkdFY7LI9b04Wpv1xOEu1X4VysL+5EKOPZzZ3AH4
kS4d6HvYYogGRGC24MeltTl9m44dfTZxmJrqKz3T3jYUAUSVWgtJR8nE+mtHn80R7AZgAge8rKIq
4M/42hM26vKLN2Y2A9AISo0+9sZtAJvn0MGoJCDEUxDnf+nHq7MpgEZpnetE0m6JunH2iqqjycgI
iPja0WdjW89bmdcRR6erbSwNgqPJ5kKWdvrox+YvdTak7VSMdmvxXLWoWk3Gb10hujfxng0A/L2t
AKUxN1bew+az9qfPeeQbpM4Geagqpdq5FQ87x4WiBAgRmx47qkHDDgo5OWZ1/Mmpjgw7dfrzX1YJ
qYv8isyCDkKJ/Ch8icTBqKM83dYdbqnTl3NkZKizoa23FkHrKCy3OgP8luRksk9gMn2ybp4e8z98
PdXZqK5TJj+oa91WM2BxMgBflCi66HJAB7rhPlcZmhnHDT952Y49mtko1+okdgEZwu6VUkHxqsuV
N4pdlDcwL7JSLPI+/uTCjt222ZDno+lG9LIBjGShqy1LiS7Y8mE+rr72WGajPpGqVZJUL9eE+xTn
aqOJc9Vune3po//zF1d1ZmMeZwdOdbcY103hIDQon1I46wHpd0OkfWlaAZ36+7tLeVMBqxfWmxLS
T3XnatCxcZKk8cfpS5h+6v98s1RnNvLhEZPi24p+7VHfB7kL2tXCEIB+LCPNpFWDTTR46iJ2oW6d
PuM/P3LVmQ18iSjGsG23XRdT81+vsDUXjtN8cvRjj2Q21vU8NIQb2uRop8p3r4eg0FbOdV6FZ3Uu
wy8+lNlgj/KxVGii/n0Jhihw5IEq+eQSjt2g2WAnM9ltbJAza6dzcOFOR6++foNmgztSWxLGK45e
jBBSZD7ceNSmGrx7qAxo137tIc/GtW9IOwMvTB3EEB/kxNprF1nFF2//bFBHfQLa1ePgdmUn69Hw
SeHs6P6f/un/PPup9mxQ9+R9uPEQ8dNFuTOcEpWbQViVMW7Id3yqLLyVXzvRbGhD5xRppqvNmvr+
tqvUqzAqbmQf/oBgDOg1+aTGeuTjrtqzIV4Bb8szv2vWXqBtdBdDROTslLgASKZM7oy13xqHJJDE
1BtfvLTZGCeGoNQHX6nXPXwPIyEpCFL5ouqDVyPS7kAgb07fwiNDxZ6NdmgLoFWCplmHJrx0wnlw
K+OF++Qqjh19NswpWmCSD9x6nYQY0mOIXFvstdYnH49jR58N874xRGpYTrMd6YbCEcZLSspB71vW
6vTNOfYii98/HaLoUbPmQGslrrhbB5bqJk9I5+BV1ha44+VlMtjJF69mNuC1wBVl1hMx67lVfOaE
FRKiCGPY6UuZnuc/fKXs2YhvgMLr3iCbbU3eW6X0532FKjC1lU9u1ZHjW/MxXw1gFHFEbgNfuWLC
/a673iHKk8Ppn3/ko2TNRroD8czSUPojxkd06Xd8UEndum2BVzoRxrHTZzl2EbNxnkaVUjo25KUy
kJdFCT4/ES0evv7pa8efDWrUFV1esRlYizLAKO3eBYP2JAjDOX34Y/OUNV3XL8t0Gz22wupg2MIY
VrcIo1AKuXhSRi0jqSMLg63lgnwyEOVe9sHorYymTD65d8ee0Gyot55s/Igjb2PWoVfDgJYo6Ryx
g6ttbTDtNvvTF3nsPLNB3xSxUEHINFua7ddQKjB3C641F+QuF87Pr51kNvBdG4cckKhm27U4ELRy
hJkOfsMS+U3s/61X+k2u9Kv65Mj0Zc0GvJOaBokqEChtLfwwG4K8mXCsm9NXcOxVno13UYu6rMuA
2aTtrki4u9bH9jxv+tsvHX7SC/36po1G5oSuHzVbtQTMK7Js7XbZS1zYX/v55my8G53RAzzm+LbS
3UQYxjB6n2nC+GSFcuQlMmcDPeuIWat1r+arpxxatcB4Z/dsaTOEsSoIqtM3aTraP8y55nT2X4aj
puUYyBWhsFBsz+sE132bPbiYLkG/XDWi+GR5cuRRm7NRT+xUy5eDexU1rOXcERVvRUilvz59FUde
U3M2sA2iivSeHsEaOtSu7MQ5HvLTRz72w2dDOR9kjRKSXbKu1fu8ynaJQ4QKRt/Thz/2w2eDOIjr
3m8afrjI7lQ0qr3z8bUDzwZu7IRlPkY8V8K7XoVbXEWOtfvaoWfDtilavOqdSShBFWr3aIsEkbLA
aE4f/cgLORfU2Yj/QjV26q3mXke+sUWzdG6LfGup6kFU4muvvZyNXU/UnpIDz1gzH5OuBNFMNV8n
XDq+UiC7Svy1F1POBjFvfVHEKmsCORIDRrOsWBotJuXT9+rIyymnP/9l8ILBL4zCH+otwTyAHIIX
EkIRYCnuj68dfzasOjpiw0CeL/mL+S6g8wD4O7wNfGzBXzvBbHSVTaPSKOQE0PJu7Dz9gQDh0jad
r83Qcja60IPCr7UBmZeJftMDZIxFfFlZ8pPDHxm8cjbGtC6wdB2PPDwD3bgyM1kh5OvNTwbCkflf
zoaZXxktROZGWetjA0eoaX5YI27OVHnQ8OZ+7QHMxW+90xhd5DCWLaFOuT0ROh3gpmQhrvIiqz5b
eB15UeeKt7xLDJeeFaF3Rv6qdO1TJ7Nn1Y0/WXkfO/xslLWIw0tT51alRkAnZPo6KjErY70Z60+e
xrFTzL6Tpd9aVPx7FvfCJw3t/3B2Zs2N8twW/kVUCSQG3eIBO3Mn6U46N1SPYhACAQLErz/L71V/
nGBX+TaVQkbS3mhYez3hR5HDEUpFX88HwspUYqdm/4lkVNIQFma0S6ym923h5PC4jfLk/MPXfvup
0X8ebkQL+bMZsO/x7ZbB0SWCb7Ec5wsasrXfvgxi31FW0KpLPA81uF5LP/gEts91v30RwhaQNhz/
9F3C7HCbSYp6hPpRD9WFEF4JMrYIYbg9FxCUw9EEhQnPWRQAQArDDPx8GGDhxPf8O6w1sohk8OQV
Hxga0RwVaSlvDqgs+x7U1W/YiuzPt3HS03+2kFuq00zjAeHojm0SuHUCA7YTwNazKOn0f9PRvdMD
SAhKZDDGI+VmhBx7m5PmhTm9TqqUXNovrEy1pW5tBKKQaGYwXJkHjyX/2WHha8fpt/Nvufb4RaD3
I+2yJqhBFHRoIlCkiTq9IwqiL6xST4/5ZDFMTwP4T6AMaQQiA9yMk7GH76g30c2QdiA2obbfi/L7
DiV2599jJWTo6f3+aSiHZ1jXgiuVcPiolsw+gBZx3YKVLoIdsDlU+TUhEDXV4Ju4DYPiXgfwbxsL
D8d053//2jgsQt4v1aTK2kdH2f7JQZKVGXtzmvL1/OPXumcR9ACWdzLAMQAyytAdKkt6sNQruj3/
9LUfv4h54WUAAFCvTSRz38aieEZxx445zYU5uvbjF9GewWO/hONll/gwwBx3YMzCMRbOkbS88PtP
s/GTWbpUprFMwMYxkm0yT86XvPJepW6eJlUnkzK7q7poqU6Tua+xOUcTYHXda3A7azMdUMl/YQex
MgJLYZoEO6XSMHpIWhr+IkOE5Xfk9V9cUC4ufJPWWlhEshcOBKW5mKBmBOtKS/dWaJAaoVe/8hVO
Df8TwRVMCvupAwGpBccVRkreY5qRx6zlv68bgdPs+uf5fcuMYTARSJBQbwfr3ZbALkSpd+UcWgQw
HwWMZbRoE1Xm36CUftZtA6NR8djoS7cDa9N0EcS42IfoxSvbhOBGzi8ldtD6booqeBRGV07TRSTj
BLRPg9HRCay83wIR3Flc9wMz/H7dGCwiGWyiqgSeC59U9BUq5VHcLHwAPQ3rrsujS0VZTwvtgIGi
k5JPXyfYmMAO74tx+NfzL/CfWOuTVOEvwiDqhrBnPthA0z5KpmP2DnACLkvFRwsToEcYYe5qZyu/
tF9TUCwvHH6eZugnbS4FaoRgR6p8opMIddig4xQa4T3V1cuFdzrNn8+ev1gDFAVHbVRh0We6+TqH
1VMb6fvc6X5S7Yw7Ugdf89AzG6WpHwPdBI4mh++d1MWFTl17v0WfDoUfpFVEdQKXLBibd+xhGMUl
Re3awxdpxTgqqv2p1gkMzGCMGYdU12B/8aG8sDxYa+D093/yCrM1HLgmpRPbdH2TuK7WHdwRmb50
ibPWwCKzwA3NRG2VNonvCyK25QTiD1ybwrGNr5wAi8QCJwvCRu7AwXrUh5maA44v7+Bpd7CVc0va
8hDqdjsX1bbk2DjXOfmug0u3LysrRHeRccJwmiIyEFj3lu3XwsCio4eJEQH2dAOi0psUl3b/pwH/
bJYvck+PwlLbUYVzr3lWf4Z5sjfu7JU/SjvBKOd8T660sRSzTXkbAJp46kgYw8Z9ACOm0nuepHuV
7IeQxSGb9GqAnELTJKgQbA62I91+lHV24Qu8MtGWaraBDtQ24E0mRerPb6ROxQEVus2le/u1xy/C
nCLz+57FSHOVarBRTATHWz+tg0s725Xv41KvhsvTslbN0CRRqIoErmdJ20Zfa6V++IJdudZdCtbC
svJg4ttiGrH+JRfdl6yf33jUJedn0FonLYJdpHakUgqdhIp/qHp04wxEgAvTc+3hizjXQN5Fjqka
aPKd9sOBXdvRlNVw5fRZRHLT91kRUh8W+cSHoYEk21YGwe66fllEb2sdqDEkHh7VPbAaCkh4dVFM
d7q/+n+pIeRLPRoo7ZCJRl6dFIXNna8inF0NNk0NiNlzQAxtb50sDWDDm4YRTAHDNGyOYOXA5dVl
BtYSRnulCwsqno42QRUNyMJwqy3aHxOIkzDLwXE4vqNlr4oj8OCivRETys8SZ0bx2xPtSlzMcuoF
wweBeXUOC+7a7w+B34UwrNABsftx4rB+ADWnU9+nkLH0qWeBU/wkIijNb6nCDKeLZa+rhwDHFvAA
zovQ3va0V+NubE7+Sw1sgPxnPlWehfQ4BW3HVdSaA46GZ3EY+VCBQYZqO3IcVVrwYx1Snj6bCQyv
WwIqJognzFAgVK4YTvT4IpFVEwON2dA6cXA1HsMRA0ektr5mDYiHL9YzUHZaLFllk8ig+Bgm9chd
cZOG+fv53/5pksfjF3lswA3TBLpOnfgmRZaRNyGYe3PEt9c9/tTsP+sJH9Yz1gVbNPH4yWrT4fC2
nIrfMF248BFZ+/2n7PBPAy0RNChxTYnjngJuJUhhdHQ+UIv5et0LLFJYgYriQUESmRSEcCigHQn+
4ATLPNpX16QaDMEikWVBDityL+iSELdAxxk2EtiRtuz5/At8uiTB0xeJrK3EMAzNgFwzgR4LAXFx
ixXxvANO2DtaCtyZgQX7+bbWBmOR17TK4e02c3QWqqCBwtTfWgU/L5uaCy+z0sBSlgffS/h/RE2d
tL32xZaDDXH0IFL+jjObi4YCa40swtlVuTs7FHM2EJU/7WAx0/xpTDb9DkGl0BcC4zQ/P8nSSz1e
X+kRzI0ew8LkX2i4b3wHINLzw/Dp0iGEvcj/xgTcW9tB27DG7h2mnCCTmfdydurfFegu321N67/n
21mZWkvh3eDrmQ4Gl69S8xlUPpGH2Dw6gXenQaLU8E53fBtPiJcf5xtc67TT3/8J9hEGSC6ZBJYr
Uf1hajMmeZ5f9cVHry0iHWZjaTGD2IQjFTBhuHEDfPdHcs1SCE9fBPkIxnvn5ziFU7WUN1kEX9u+
7Mi36zpmEeRdoUSZ1jWyuDLhTaYo+cAe2F4I67VuX4R1OFV6rjosRctUyqNRMJQNSX9JobgyW5ey
O49Kw/PTBy6qohsmmwcs4j5obr+ZHqaIV/XPUnvntu5kJuydEwcc4j8ZChv+zJWBS/91j198o32P
qiIrSmxqg3CA4TBXLlAp4+hfkIH8t3/8JFuEi4hGqXGaBjICnhDs6hIcUGujTRoqr9kC++i8iq56
cGDY7O2HrrMAYfP+JJGoNEjAmeP79XUzYanOa0OKFWSBteVodRZtnKrA6WaVqUbur+vJRYQHhM7Y
kiB1pbQtqrty6iKcpEwaDODrGlhEOTjfLcqdPZXQE8wbzpnFyHAOxIZLnkkrX49wEehBN1et8tBA
J/L3rgeRYTZvKOD4dd3vX0S67CvbczOrBL46gO0J+nfuYaN63cMXgS707HYdbKKTgYBI6pU3ntdd
WKetRPlSbVc5DgHUo1ewLof6FYYFsDL1vgSZuHeE9/Wqn79U3PWZbIWLor6EA8IAYwHYNOJyW10I
8pWBXQruRji1K4WxTXJbz3eCuNN27nnxyqLMuzD715pYhHlXgPzMlAtX6ko8hHDASwMvycylW4+V
PL5U2YkJd68B7IQTXjjsQNMsP8gGdMLzvb/24xehC9JlHg0lrRIGc8PEsrl9rQs2HLLQqKuskUJQ
0P53AcD4hAJ7RSoslVUBvVR0SF3vRdv5yhm0CF4QbIRIeY4eAkTlLgKOdYuvkfd0XQ8tYpcDTDMA
64jlMc1Q0sx95s9HcGSZ3Y7SqcO/1zWziGJ4D3ca8Lwq8aR5ljBFNz15Fm66O//4lVm0VOBRATd/
ASxtklPidyckWY/j9HYGVPV8A2tfu6X6DhYkfURa4Al9CRC8ww+uGp40q3Ykqze6nva1z+4tTf8C
mQtA4aVTmZUJvBTjwWc1AkFkyoCPou6BlgBQDtZpXlTmq+sCfHnhImF2bojXySQ3aQNcYi6TpqJ+
0ud+dF0YLkV/zexUBEBZmQyz/FVrees5kATbdL5wQ7DWS4swB2BYWWPxw7H0j4DQGJvmIw/99nGW
HEb456fAWiOLOIf9UJrCdUYmcxv+BFbtWGfZS1PYC+uptSm8CHM2EFzyo8AVZdp1CjqwptlraPpL
GouVfdFS+Jd7nVJZehoCWqQoUGgAMcz6d6AX6p0snSBOVcUuzKjTp+GTleFSBlh78OaeW7wK1rj3
RU7gGV61KOlzYTgFM51LW8qVHlsKAXkAgIjfYeEP52DXbnMDgWwcBZ7uLlwLroz4UgIYDSOMrosM
75EFduuWFAy2BsDaOXOb60Z9aXhnA5CFnFE7W+GKqb4piEsePK/xL5V1nExDPxsLdhqjf7anAaPe
FAQG0wqlEBXqTTXxYTMC01JUs4A8vM+mpu7ghA40Y1K0aYTiqyLK6jfXR3VcI0UDj3zmPIdiinAf
ZqFZ7AFf5I58b2rPHfdjM2Z6Y/xi+kUrxm6HpuhvbA5PeKAi4ZI78wzwS1LlDGb2LuqZvrRpNttH
wCyNeAB2yZm3tALq857WtOUb6qX18OuqkF1KFP050N6pyH4nUrd4GDgQH2NQVIeRkeLtuiYWqScD
XmuYh6FMQCb51qVgOHog3Tn2yim4SDrY0uKGMBjLhM5dE0uPHfXcv3N9afO0khbYIuvAX6cSczeV
OLRQ0kORkW37HbdQiWznSjvzTYga7+jYAYN+lY4j5Ev9oqu5H7DBL3Ey7QQ7Vo5yL3S1DwLcvPeo
o7rwTVhJQmyx4shwwOfSlpaJbgRgpzOYL7gcu2mU2gdjd+lmdyVFLCWMLhG5KVsDyqQ0+QuEC+wx
ysT0Yypc58JR7FoTi6M/kvJQeI0udx1QTMHWyqmP/nasmfsD8OypdyETrfQXXZwXQMUhzBBIgWJc
3JHsjT+50N+hqiCvwC/bRMPFa6zP6+lCvtQsigynN2kry4RUf9PoHQLuXT/Tv01Bt1ML7Icb7aBO
eujbS8doK9dPS+2iMzUuDiYUGFXKOYDRtIUzUEx6spl1H0/gy3tS7ydwRq7KCUs9Y0jTMgJkm29h
0xP2Ry47f19HHHqFQAySXJjga/NikRp8PDsAI9wBuds0d1Ods40+kUplAHDd+RdZ+cLSRXaAY5nO
c4uLtDAEqCLIXaCgHHJp47T29MXWY8hxbEqNmyWBhUs9rP9zwNfE3+t++jL8lXYIACbptkrlkbNu
Z73+QsefAu+T5c1SzIjcSLqql+lWtDDDJ5i03bDBBid2p6+jm901l0JypYOWksYZXstw1cByLQJj
5ibnqP2RIWRQ53toZf4sFY2pH8I3lTp8OxkY7kbqhAFyiL+TTvbnfAtrge4tFh9woQXHFRY6iVLt
Hy/X7yg5fIBBwpd2ontA6x6nIRtiVAP9AaJtc77RlTzmnV73nwWPCELhDHDXTqT15H6o0+nG1chl
HRXuBpcn0YW0vJJTlvZ7jp1w7VO1Obwv6W1L2X06pHcjHXfg2KMAvLmDdTiY3ACNnn+vtcmwCPep
INp0tOaYdcoZgdVCBQzcF6N5e93zF7GeQfKrJVMcl9fBnRj8vfX19+sevQh0m4FGXwksw2RvUBxv
FBKv9J/PP3xtHBaBPqDSYq4FaHHACn9Lx3DjDO9R9wHa95Yq73kAUCSvLglgVgZhKX6c4XTVDX2T
46xZkG2fWfM3bUG0vS4klzpEDtk4C0ufbyMGdFTcu5neO7X71wwpuJfn+8s9Degn6WvpkseC2YUV
m8gS1zp0uAVmsqI/wmCC/ALKhPYmsz40vA5Mt2FRO0+Efxn7tta7EBWx/Y9sHluWgII1t9ed3y9N
9SbQleDI0p+2QG0vAGNUFWizoWyc6yJnaaGn8rwPIjcLtwAxOqC2lcpOQKjDI+5CnltZRLun2fJP
ymn70szgtpgTyK7ZlenwlKfVQ5m2f3wy7o2+VDu5ktr+q6P5px0sw3za0ArtNHBznnBFDiKpAvXZ
OVQsvCBDX2vkNG3+aaQJB9alPRoZDAg5TuU+eHN+tLP7xt3u1/k5uNbGIiGARQdHFAPpf+HNe6Xm
JyCi3sPA/4MDip/nm1iL1EVaqMsoIoTCImXwsgpkPwcuMhMj+6uevpQhisiWhDm039WojI3rshUP
MqT9t/NPX/kyL0WIDMdX1A00ED0EZPo8AAu96bm7ySKQgM43sdI9SyVi3o5ujVvffpfCbuBrk7dw
0QrIfMlCZmWJtPTQm/1s1L0ZYBDcYoKaDj7qxL/38uigGnZQInrLwkulgmuvsvjgo+6azjTyu13O
3WrvEwVgp3PRgXAltpdqRDp6dJZl3+10LXa+6z8wgF5j3um/xkV1WmF/nx+QtXYWn3czaj8Voe12
qSuf80A8VWF2Kxv9yDr7cir/uZD+19pZhLdfmsChGiMzuu5ji8tZXO08yxE8wBDEW5tfkt2sjcoi
xJ25qXQqKbydULm05ajeA1Ksv+RzthYhi+ieUWiS5kPb7cLG+5lL9gUeE3/rRlxY233+48GO/98c
mFVZVdcNMzufZwDYeQyi+Tmtd+eH+vPsFy2ledItoWY8gbnq1JgMFFRjvW1mqrza28CT7Z61YP4m
5xv7fHkULaV66UBT5hZ4FTm2u7z2b+E8f49zuHd89fdRnf6NBpC7pkuVBmvNnd75369HloZ9H6C5
Hjhgq/s7Tsmtsn98/yOCAG5TZtEhgmjt/Mut9eQi9MsCiSYCgmYXNcBv9sWAD1arhzjqvaeuSi9c
E38+2SJ+miX/vBOH6UJf+X67G0oz7Kss8uLcCeUd8NbjVVEZ8UX024oGwdxihFzst0GNbH7NrLir
RPY4BsNPV9eXHOo+D/9oqeubM0Dcapwm7TgHLrN0mpuqJAVqhMRj2Mu/oJpe2CSvDc0i/lVowz6M
AK7NyyGLG+YDrTo3AOoFQxu34H6enwFrkbpIBCljEpS3AM30gH3LEwXZVIW58JX8bwX3/9fK0VLb
Z1zgck0rcDoB9W5Y4srS0n0p6nEDS+C7cUTNeOlMbz6bjihmfuA503tYnraxq/1970/kuvkRnb6z
/0zBlKIpA332LtP934ACNBkUzYvQ7n0Dm75AX1XTD5/v07T5px1cC+Dw3XK+Z44f88H5VUv1en6k
Pl8SREsBYOl6blpSHe51YIBL1SOAw6OfHtKuMrfAuppv0GZ7SVml2f58iytzYykFdCVUhTPs5IA4
nKS/6Vy3r28DF1T5C4lhrYHT3//praaLDPYuDd9HWbSrOx1Lct0CM1oK/+App3vr4dGD5yUz4Lo8
7LbXdctiBQDISZ5moUa3nLy3IoE6oEqDQHn+6SvJMlrEPXxwUK5ha7adoMv3VXmn2uaJBOGliFyb
RouA9+ExlbVUsa1qoj+eHP3fbRCZG5Om/Lnuhnc6Ft9N0z4EgMcnUzaYg1Z9+VzCWmhnqgyYVgts
vStRByUp+0J54MUFLy+5Da6kvaVwUDWuBia8DnHHoIp3qSUuyGZ3huDN1TcMnh8v57t5rZ1FQsjB
AmbRmAYguDvdAZW3Vv3xDApZDqKax+y+x3LlUs3Vfwebn2TBcJEVumlW2qhO7qoYPp378sCRA2OT
TGD37rf99nWKkzv2WOymjX5sbqID8t9OvAIKHpeg514Y+pVoW+oNfUmHCWA4uSvZ6xTMMXyyLzzZ
BcgbIfvZKy5WEqjDzOyI4dq1U9BwuwkyBwujLUjefmDjsWcMsZJpFPIBgu3xkMXagEqCF1V8ysim
nTXmVi2bIKv2jSuKEs6sOu3cQyfB5vygwM1CTVqqoi9j24qxBQo1z6l7C2qXSe+rqGid8DjBe0JD
AeiPjfzKUExUv9auAl52AK3bgWcSgUMpLQCLbTaAFZFc710Z2FRsrR5GIN8Yr7H9Ae7eiacwKm5o
SfsNbv6brz5gkLGUc/u9rWf2F5gEVJmHs3bCWziDV2lcYAM+x1xNbn0Dd7LsphkDcm8VP0lpbD5h
K1rxyukS5acs/xgjt3FulCqYAMe2bvMbiK2CZFRMJoZk7aPXWdwbAukd2znKSvAmKgrv2jq01R4n
w0ZsimkUe9+ZWQzE7VFmfH5XgxIp3t/jdCPzcZq2aUqrTVCQKI4M2ciA7ajH8yN8r4YkUp23h+wU
XHf/d9PauwwVQBs3nO7pqPd+jZKCdBiTCqfOIL/vh5Znmz481gKMd3EPBecjLHV/G9EA2c0A827o
T+r8RJ3VfeRM7t7vTXl7EpBveogWwBUHJJfAqq0C6b0+TBwlu5MzdA9u37NNRNP6IfNEmkCLTCWO
OTks/HD6MBNMHIJyX1Fg3YjDvba3HD+ya7Z21vyht5LEI75LsYFvd1zX7Be13rFT00tRmCBuR/+m
auVdatkmLOjDkMk9sdG9lw7fQev9WmTDHxr4EsbSzRbVcyVKV0fUrzrZm2fFq+m7J3/GcGhN4whX
RTsls5/17P9wlfPGOPvZzfxehvmmtuOtAfQhc7yvIw3gkFxZ0OEzsgt19h7B0AbVw9vS6x9kXoab
rhp+OWPRxWB87Viut6l5qSKBFd5eNPBlGnzUnlt6IHn3reTuC83pljVtGNu6eaYzPF/5dO97b24Q
7sFX2E2Ff6e8EAInxr8Oo7znRD6LufiwxXQnw2jnNwPIF3rrVCUO8o804HvHdR9kBix3x7uHDvZA
WdduRUaONSkOMJzY5SY6jO6UwE3kVgC/rAv3Vov+EUUzYlvn9c5k4ghI3yYv8++YivEs00ch7FtK
ui0YbZvZ/c4tfyqHaZ9PzSYVzbZmORjINYICLnKcPzR4bjOOSAWPrK4PwPPGBKh2SBmfTOfsTdA8
CJvHeaN2ANnsRpAj3I4X29bIR5G3ByP/hMEvj5bfUC+UqDxClQoWdaV/46XdJmjZm5dn2IAC4FYd
G56/eJF3JA0ILgK7HlAKEo+1xRYle3cAXe9LMHJiQFLzTdSO8q4bwQc2XvTTusU+GuonLyIyhujy
B9yktzQQP6bBPswnuMU03GjMAYA89y2IAWBSq/EUWq/gPT2FhfeUpvrnRBo3Vmk5xijSxGrb42LH
uoaiPqj/7Uf6N0AZjxmIOnsN+25VnIohS+ex5QA4N01XARIgZ0wMsx2w491OwZDHoocHnHEY+z6X
qXoBoIw3seqnOd0Z46lXU+AuJ4aoJHzqvYi9FNPEozgclXlRbm63wIRiCpSt3PR58UBs+tu3bbtR
sAQJNvhfU78MlXWemGtgM5xrAHOTwnFRDlKRDsXkWVSGSc5o9sYqYD42ns9rwAQyGeo48PUUfeMj
WJoxRPpw3M4LFiIFpE3axxHtzSsbBvWt4gKWsC5DCtrOsDxD7GdNtetgELwF9Gve0Vbq8KXFIf9T
CjdZurMp1DU3fh3IHxGuiN+jEOdjddvSB8Z6596barZJRwn09qAnofbdZFpnV7kcaxp/dsukcvz+
h1tAUlxEhXMLERTfZDMVAv66bfmlSOGUjy+ZqN9rlZlT4TzbZMOs7tIxjza2qtQx89DC1pskUUcq
tfFxXwqT0GNQ2IHf8Zk67D4CCiE2gW4e+pxTYBCMQ94K6U7Bbd+2rkmkMA3ZeNKRNO4bp/nRTdn0
I0099a1BEjni0+G8pQXuTOMRXQWdOD6gf6xsBneru4bfoxzsvaw4XiEEnW7Xd9pHRA4ON1vZRSi9
hICJ3jC39vcpYNntvpA93/eA233Lvaj4PqdZ7ewDFFymX6Y2y7ZIWPgpXVcf+9DNXyAEJb+EgMkD
CEjZRO+Giuu/ouoo2QGRZL63LZ+AGx2keG+dgD2U+eT9pt7AGow5rQ/CJfYhx4h/lBD7vNcM0oTO
ha9X3FYw3hrqnt9KjQPBmXbBrixlmExRITcpwdLhaVaSJ13pkaeKBfoZFh3qxVZaH5jhLaKaBZHa
9HWAQ750askB4xYd50y48cCq6C0fBI5oeNjiE826+WsHMUNxE3lBeNSFzrdA33y0LuvUrpxoHjzX
vM2/n9hgXkxwMPqrdzyz7wzvvGPfAarwaODxO23lUOCTZ1lN45pxpRGTTD4GU93tHNcRX7LRH9+r
CJfarCPha9271Q2uAPx9rtSYNH2W7+F97R24H9oH5N/hRzA4bQcexFhsy76PDkzgN1kLUdgJj71B
karzxbeo1LBBAZVsiE5GRnIcu8Fnc/jaTq4qtnVh/QF3QdCN3M3ZUPmbcGbl35G41ZNfdBau5EN2
q8YxfA+pqDZOlrkgoTO6GX1XoRWNDyK2fFlkxLYN80z+CTJczmQbGIGH8MDw9egTtnFFh0NPMw0R
oTEWZNF7yzl7k3lKsnsNgq5Aja4J/J8K3s/5Fpw+N9xERLjDsZxyz99NqiMF1iozKCGHCeXNdjej
1MmJ52FqnnzIZ7t4orUgt5HrQP5IdFi80GxQ029aFQHbw5oc16FZSRCwYZON6V9ppBodUOBnqQUM
JkMzmJ2tGpxGHtECDlR33KmDX5UcoWlCTxL23FcBbu7LoOT7AIY7m7ZOB43VX9mPhG5QmVw1G8Z8
z8OqStHnvCi8D0nFiw87oE0vtJNib6nTF0CrhiH2aRo8oLTc8I/Oh+BoiuH7JvRRpBC8zkHmoxsB
pFIQDwrhbgnWsfKWKto2W4NU+qxakeZ3Y1H6Gz7NU7uv7NTYDTi4xPkR4IXsPakE9xIe+aFXbOrA
Sbso7ksyDb/G0kEpAwww4ZTSTNE8HCWBcAumiGNU1cFm8Cqe3+bSlOGXmgEtW8dN3RvQxQfP3iP/
RHbv5YUrd2NeOfxGm9F3tiAiUvIsQT8atmTqDb+FTbGMdmNvyTs8+othI0o64lBfVsUPMZ02g2Po
RTxhlVZ1nMMYa46J8tQbKbE+2U5ZCvhxJafZ33bMbz4qgpUylI4q5w8cxnR2q9LGn++LFiCtJ9HB
0HnnV6OT7SNMwQn9PYlpV1aRDbfZSGH/oVJ46m5trfI/qOgwxaGp3EK/YVwsvFqw0TAbmmfEbFKE
+bAheoRbmiAdVmkuxIaQpIKTWOJqcwjSPepnw26DWuCa3jKvj+RBoYbDbAug7dgDn3X4U3YKKaex
RVbvVBM4VTw0qErfj8jP/k2bl2X/Q3sdaUgsRupyUHD8QP7KWw37IoBLKqteUOJc23uUoHTRRnu1
w0DNy1x+zFH63L6WM4FF7clgVP00rtLtkfA5Q/fUVVIKlpavJMqb7Jk3qMF5IqOaQWxLzeT3bNs5
3eDeCN0W9HfZuDK7LQJNbdIE1eAcCJ1G+7VglHnfofZl/Lc7lumDWw/ODeRE8y8uXXgLjKjFFYSl
0EeBIj3eAHE3zAcYh9J3iXM6vq3A8Aq+qHCS84PIG20Oecrq4MkjZObfCmE71z+hLUNvU4duOQVx
QXhXxrwKuuHGBY6wRu5uAuzUcMnF+IOqc3j8bJzGkmibaUwprJGBk9/PIUwD7orazt5LNpG2A1E+
YvNO4UsbORuCVofbvOx4usWXM802KCSBgXbhVI17Q06F9oemKBr7Lct40WyEgqFBEZe2bcKkDU1I
jh45IZAGE0RYaMqIhtkMPguQpr/SoTKvIQTewSZLe2CZRAjThY1HdTDdQrwawpCwl7Ozs3nFXgWM
7inmGuNzIlVJQ+woBQF7Hd1svsHo08c3ilaVhNqJljMuhkd4sIyvFkjrNsU+pw8nFbtzM+KQZQzS
HHz7IpWnMBrNQH2sByYwy1ECZcryuSCmcwGkbXrT7oyje2L2PvfS/gdxeq+Y4n5kurwdp05kMp7A
s+UH+CTgkG2C/4B48JE15TMXZgzuRwY37S+dxOw+NlGHbVidVq2z1aOX2jsKHuYTDEVF91o3TYoT
b4sbVQojDXx8f2U5q4Lbeagj8oCdd5vuFXM8faOFYTLCjkz2YxGPE40wx3ORy0eXojT6OEGB197X
Y9DnKCwGFRJSJm5jPbbcPbqUd/2j32lH/fDyKZJ3gaQdNvcqq2T2uxnbtr4zuM6XkEJbMX9LHbfo
v8iy8rMH1OkV9Ai/lUDem9YDuHdXGiIDCPcdmv6ZAU2ZsHVpB/NzAFEY5xBF5LLiJit6e5osFfVE
DHX2QHZdA2+MeOit8l6Uw6Mb6lX0/zi7suVKcWz7Kx31Tl9ACEHErX6AM/oMnu1MvygybRcIMQgE
CPj6u8DZ6Ux3VWXHfSHQAMc+B6S911577XqP6GXvnmwlUA84bhxLYucFN9ys6oJBGgo1J8wrvM8C
6yKqNLYqKpAaTLCwCjd/lm5RmWtPBahbmQQid24pcHL7D7w4qbunlgdXr22wPnxNAtBXs4jJSoqv
PTi5FrY3UsvBxLpmXrN3rN6evkKCOG33XKWte1lORjtb1DgZrljVlnsNuLs/Albw0yfSVz5/tBtK
2kd7GEFXjRPf6vClG5JMgBTUpKAaGqW+MzV2VJelVVwGrJ2GFwvFBwnIEk6JDLkVD0tB85iZpPMP
gpfu+FU2TCUXLQnAxgeIBwFUqKCkhdyUuUiCV4AB3Llz8fQMmx4mUH9lO1Zg3dnaDfhFXeRZcwoF
ldOK9aldXudIP4ebAEYYqmlE2ge/PjhlE95WE0GdM59WlbGngcaBDkHAHxxu2fuWa7vIESWzAxQC
D+jY9nCaUb8NtiABMuTtEmr8cjeATeqt/DS15Kq0A8W/5r4ycGfJYBc1PNI6dcMIxRUGBa6d3/oS
ZKJMOQfqCK+/dEobNMJJpUF4NygsHpvAkWl7Z5EqwGPHbFj9XPhpBo1ZSibgRpLp6aDyqrKGqDC0
yRHTATURE6inmxOiffhbZv6gTE41SsSqO5gNLoAVL2M6vID6WNYidF7OK0HSAA7yY9Q59Mm6sbmr
YlSA6ORjJhG4L45lx5sxjOwAD96DwotGHpqsGYkC2RI7A4lZTir7EcJJY05WScuoC2PS73OkG9i2
CoEQ9E3Rb+WAt+EzBWLTb1wmcyfGXquHC6tK2mxNEXI4hi23TBsRpyz6iyA3gajiwi8Q3DOgSLUr
EjgOxLr0ONED4oCM3tskVJ0ddTl3+hso1GZtERsNQY6jZ9Vz2btCK398lAZ2kIlBPs0QLiQjKnFv
sX9j2ylbRCMua9fn5JSSJDRXDgqPZ2CRUJ3mYGEQLKg66kslk02YpVjjkVCTtE+8yHWbbWhRiqyM
OPRq4MsGVVHSKsrTbCxRQFz7MoBf7pnajj3tW9qJigmwMBAA2TnskU8FCS6wxxf2GdVqdLspKtpJ
/CYuCGC3jNjM/dpZ3WCKyBsbu3wJ+zTIyjjL4BLziBbDbEmXULWlXxqwRjwTcWKRGe+ilSfTCBlq
Xb5nk52KF5RKnZn2aRtQWka5hjWgoppk5bRJnYk6G1SBFdm1sYIwD6Pcb0I7Jrof2wd40VN3RsoK
cVZOONBw7yAnevhDIDequHSzsPIhSCK1N3wqlcVVs8G7m08HbFxVC6MwoM0fPi+hGhXxFu/pLi2Z
cU5VZgX2w1BZIXuQVIZ7r+pKVHorDPucwqHvv8imFGyVDRVFtsrQTLOFyjgQSt71EuXOmm4AboEn
+NE3ECJ+CAxe1U+BAus0X1kAWlvUvAjz3lyDDiqrh6mHKmzUIq+hiENOcvc8AkS1K9h6ULbeBNkg
kpukAI55aAfmw1cu7LQGTOoX8GI8t0Aism+SUXlRKEfu0WjQeW5CGCZK8m3jEhUgiSbTgNmnXuEn
WCFlcLAOqqRZHY+9mjeHwm+ovNB5A/8dvFjgxS+5tqp+M2SF9Pd+iDTZlQrCAp5X7UDlKIkEjKPq
FtBaWN/pIbPqS39yJ7URdcL9GKtBxp/LQqbpeqpHPgRRyZoyf6Ahsn4Q7XDh0yDxhrO4cUfESuHT
AMy9npCNBLDakLZPV5YPxdOLWg0ofAwUxEV0uO1ao69dghukh1GFRKCOJH4ufqGDsMlYjFI/TG9Q
32JIvwp8ol3FYwm5pkuPonpE3GaJZW1ajZSZnZcjJWdDPKQbYUkKbP3AJuHipeSQnC73/YBcvo3t
ApFFVd3UEWehmxpK2jaqyp8a5nD3EtlYDnJW7QrLGyojTRlSIyLZpV5C1nhQqbsfuGv7n6idoQJq
AiGp7mxLb7A+VU7b1yIeGBDRP4yj8hH1bvrcS7fM9DT9NJi+no4yrWS7cgYFQgh+JNEJHSdCGu+i
KeZEFQBCKkRFJjZgC624I1Y16nh4T4NbFV1sqgaMcCy/0CaIUizX6V0/1UH3wCERE7xWbWokbgu7
wP5qEVVWYxxWzGCzbAxqTp8HNdO9w2xorBPybjSQY9VUqvgUTBVJLzmIAeE9K6uBCxRoQAHMcTWY
FivlDnpAXbGt8hRlnEaVTOY6I7YbXiMbZap2CD0x9jlIw6QQa8uvJT+YyfKrdI2Kjabo1xZE7v1j
a5AmEWywrIxTE9s0L5p9liEdLRpRafB2DCiqLESl8Tt2b2W9NpuE4+G6NkFXys8u9K3CmMO9l5c1
Ss8G98A5EzxC1EwBrE4OX2q49rPWam6VJqT8g5Ya9UQGJ8ntGOz9QmcRDCRevkzgwvnHcgLC+UeT
Tx3ye22Ulnnw5NBVx9E1hXPf9760LybVDu1OVaB04olWXq0OcC4hG05yu0se3ImXel1yW5YAn3vL
vfL6zKtYBBSFsAMyYEe1MQS6kpu0QtmoOrL6oCz3CJf4sApojxgPi7ycS7HPdOuPz30fCl9HFdOD
c2fppOp2qWcYWA7w4/1pgzKSCd+NXsky7GIWZNXuoYsSlgDGqScvqpQMPVAmvFX3IWBfQAFW6NtJ
uS+0KThA7zFsL7ggjERkosjsSzng6mtqVwp2fB0UnHQRwAOGQFPpyax01xp0U03PeWeb0JzGMEn1
sNEppAG9DWUiHx6tYkR+YJQ6Lam6DeyoHltvNfmOfEpTnWcIxfcJkacM61ByORaONiPAcMh49BFJ
E78AnqOlrbJN2ExJLlALspPIfgPSWymg8qnKrBnxr7rgMg/DzLD9pBwFgGAiGWv0KulDBOciaCQF
XbY2zOuCO6wCRYENtfE6+aAshFquYAY09XXWZDx4dVo/7G+pFITepw4t7Ts1dtK5CezWtQaoTUI7
4CvkFPkwIIJcYCtDbVC8ZWRlU78NDkb1Q4L3WQb+0fEmUV/DI4PYTY6FyqzzXOc1nEXb5nYsS9Xp
wyiCMTsxl6XsmlNlhsexU2kGnEl7AM26ImiwILVIIppLxfZ3Uw6+aTxzQOgxTb3JfgmcmQK3S0E/
ZoAM+dgAcc4tRKICt1O7mgjqbVwU2TJfQ228bNOWIfcONZe9yGNFNDX9Hjh6EoodpLG6CWFxqxSj
ihulkyFu8hEpE3guEOy6yJDa2Z1GCPaXyWUJ4po8Qlq+Cx7qxoGsljcUY7Wuu7Y1a2gJleW6lKN9
BORq32RYJvIobBCUWgnHGp4Kq4WXOhj4jHCBffeVW1NySwDfobjAWAC/D8WNlaCWNPwG1zXxkJcO
iVzEAEuE42i/97ArjdB26jy5NXjE66hrQYe+gP1G8sPoBlJfYP0lWBZ97rYr7oTqzh5sPkWDqyz4
cnlCKaK7sOuuGhdrzjmExxpeAQ7Kexm7zKagGGRVUCDi5bl+I6BNyOCIWzHkYPwRlQiUPU52jHoF
vnUvGRbaEevw5xYZXhTdXQffmdJcmVgx5UwnbxxNHU+jdMUKIR7DI4sJ5caq92QAzCuowiTqIeZ/
pKFd42Maz+oenKCtrc95RjCn16T9NIDddDWipKsXTXbLr5FIGR4RZu5QPVFLdQmkx38BRkj1teXh
c7YK2ldJTAfsHtcJoLFqQxFcMSuAymUdDw12zwiK9a4LzUfuApmOKuQaKMALVDgw8vPBsKeQpnK6
B4oy+z6j423CaWJHKmzfOqA8XR/GDGXvDrkkPDgqcGLaqFSlSGXkAufLrtscuEIM0TLTxkgrBmKX
lo41RinseBs54aPRwWqgULaKwgzSHDk+nZEH3wsQ0UiAGxzbtMvuXY/kZJumiYuAeIsPj2Fu1Oao
CzqxXQV3Z96kO7xFjRaVepEQJob7NCB1f1fVQiJjo66t8QQITOVb1ibUv7IG2CUxrZmZcUb4qYjv
UQg2x6D8FUge5cTB+i2pfztBvOrTNHaAXnSjfB7lBjb1qrNAQox6KW3szv0UZjES08dbL6jqKp4Y
mWTMtZv4KBtPYeVaIxxm7E5+fYaRPZAVcbzyC4B9aDykngXLH0a7Y22o9GHSwRYrv5S6GGDUJjbc
ebDBA8TUoqJJw/zgICSanjsRULPvPGURKPWRFm8GrLdnJTqvvkLNag+hprZPrhqgsHqbMatGFKms
J1AoLGtmzeVpX69knZE7fHIRrsZCoAyH8ACuRZYSeI1AeavFRnP4M3AFRnv65PGOwhuVKOR34pWu
1Noa6+KzP7ZarjnFS0rSLGVxV5AM+ZYMwspRwywLodtUd1Nswy4N133bFSfdTi6LILjbwWavW++U
YDNJ4wLGwIuXO9D4RUg1QQDep9KNoSM3lvibNQeBrIDTELsua7KLanLUdJEKt+6RnUP0lYLGp3ef
dKgleoWwH2BelNtmD32Y2CXA+LQcoArjZ35EB8Ye8xpOA0Lgwjt40K8HRCerqTtBahq1Rzpi+xXA
f1fWQVw40IGCtwYuqD3A/d0zUDCGiMEV0HfY+twMWayZcC5DgmBYPEBkn14Wpf3ZwnNon4pyKmzE
CDS5MwTJ3bGdyMHa0sqyvwZ5pT83oUbCvIeFvozd0ELiz+i1po4GXgefq3bkeycFK5lrjlR6x7Ie
JFbZ3RgkxYVETus27S0T560PE4WaXN2VSVFvQ+y/seVbPdypwHoIh8B9bVHpFeg2k0fh9OwqraAu
x/tAH3NSNF9QYgZ+5YiEmRCZLOehs7tINhoMfsd+tidq7fMgRe1GSGbvR6z8DznqjOO1RBAB2UsC
oVAZNgarFifr1hfVxgZx/lA0vb1JR9JvO94m15kp0o1gdXlVBGW+bwkiHFiNxYHZWu6zirr4jotk
XVShszIyH05AUdnsQ4oTxMzCwwgVK7NvRwsMbTKKTVKBYLopiWef/ECPB2X4XdAn2aeR9/SxTgvE
g2HcRElqqqtMICyboJxX1LoNApKhKZ4mt5Mi6gsuNz3q/0WTNbpRArciboio9sjJpEciaboDBEeA
k5UZ3+ic1yFoEH15NaosiWuUzzQrCyUJQY4Yi+kK0kbFyZmKNvLqAtQOF7F9y8vznZ46vqpLEsao
fjPwGGQi7JXGjOMeXk/zCjwzR5lReH+IoCFCnwUNiG+dtwIyDzJWK4Nk3ad1nsVAIi2UnYYss591
9bEkKOqYFZ2/QRlXth17T0BcKSmxz6niTMYScYnKRbGstimGL0pwxJOaummfWOAPm7Cm2THvBYKE
BXBIgxpAmxHy4TFArfbRLXJ3xTAQpflQX9Ok7PZNoOUUNaqtnvADDGuaOwoUJzI7zZQ4+ZnbHdk0
jgzu4LVUW210CDA+H9Y2kYUTJSAtbPHrY+GbI5SmRrRyVXdTuqZBHrx0zBn2ja+Lu8pVo4w8v6zu
HbgOwDwkPNgSJtstk82INXRsDkGnOTYdhgrWPtEA3+r80OtUAF1BEP04WV6/qrhdHyY4GQMiVf7z
ALbQuuW2dxG6YHcNFmR+6IRwg8k7XkTd2NkgAXvplxZ761FVoVzRoUOVlMQpTy7wm53yQ3tfwMB5
9XuXPRqpnWefDu2F6xUamytvWSxDr4910NL15CNK2jZQ71xJEbo3FR3Ngx/45DIJa39t42l78r0i
3doyQxC/8kEGwMtisrhzqYyF48mdRqh+ZdpeXQDv649urlAmvWpq9bnVntj0qTOefEgIhTuDzQ/S
B322KUEqm3aD2/rlwZNtcTXkcC42ZAjzh9TgrYjAEQkeUia962kQ2R5hk/6uQkEh0L+gqhfzJmEr
xLq9DuZmEbygYKkCwuWj7G6X2WytTAIQoQ3TK1PWNU8jJBW6r1aXlDtnEs6qGdriU4aQMlKm4fTA
uwMFSA3uPWs78GvyotsAEUyuLMbr20E3CDhy1Cu5A8rsbEEE0duK2RksBLDJ4x6Sf2vbAfDHEBd4
6CrVIVCgA3Wd1l2/9ogMH5GqiFV2KAVydfuc03WnvTrOM2e6dMQ0dBEVOWdwQPCQ3bWy9j/VOtUQ
751NdjtX5S5IAjm7JMmeJmz4rNKQ3XTW0HSb2pIkuwAUGII+oSX3XgjwPgp+jVO6EYTjvT2k8foH
BxlK4RapBUN4MbYZZ/sMEUbsPCpXMLwISbAuQ0w56kPTOAd3SjsQNzT4FGYU2Khd0yYr5vHmqmJS
7QBIFSgXVw5rpy2tTS4Rq8GOwQD+YHMEcYdiaY6xZIfxiIIjNkBFWl0Pnbav3F6Gya4G9HulXFmA
bJU6UdAQikQ5BF/hp8h7rYRvr8HRS4uzcRrDr5H6KYGbjQr2ZNA9wvc02RqQmt1+aQJ/Ehb+lRyv
J2Cj0YEbh7CbLsqoBzsEW5Wxu6oO1+Xg+elnTfEuYf90KkfUW4/DYJ1W8J5QomI7Smua8IhAxgD4
+N8zZf+Kw88+sLQrSEmHXDC2cWzRrH1QMFAjqxJgPaC6X5Ravn4EJ8TZB06NLJkUSIwqkX5joIxU
RQxcn10rQfiHkBzWyF/8TTNb+c/opuRn5jhEiVHNcwQZHj+3qzd5G3jpVQWzst4SLGBZbLlu4u2h
QwrZur5NWBcjmpSGMfD3qvvFX/FXHOIPRPBkmNpBWA3bVDDI8pVI/eHEODZH4lTeDlwLP9j//f/7
F6TwjyWZm1qP2iPE30xJCg4UiEoodeEUiBDtpKga84vU1b9iCH/ghiO+UYeFcenGDxJ31ULWbl0L
Jf5//8RHtUjV0F5D+IhuelYgWOQ8BHVSgLgx/iIP+i++pP9QiqyhgqMSjsR7VFiL0mbc8zA7Q9fs
V7Ikf/H1fBSLbJH/ABqATzeBV6+RBgE3BJlFv3iY/urm80P2Qy4EH3oBzU8B7idiNFhQeh45adD/
gqH9V3f/QM92pSJ0tPDduFPhR6wNUVB6qm7//un8i5yoj5WY/cYpDDLg8NikLHRfdCkKE9v+CKUv
J3BBLlWwQwrsti1V57//yL/6fz68/wEd6s6wAjlCzgBGaDd6h4515Obv774khP/J8uJ/eLNZNhK/
HxNv02W8Zmtt12EVo+gClS9+UQK0giuRtJEMlXYvrVRM2WdHTzZf+W5GkkPqZSq587y6ESsvrYyV
vP2M//NTbXb9r/9F+7lSYyOStP3Q/Nf2tTp/KV71/85XfZ/1r5+buOjbTVdf2i8/NdZlK9rxuntt
xptX3eXt8nHJazXP/G8H//G63OVuVK+///aMYE873y0Bx+a3b0P7l99/cz38bv/z4/2/Dc7/wO+/
3bZfyvEfT9nrS1k9T1X5+h/Xvn7R7e+/gWPxT8ROSQjRq9BF8gGeYvM6jzjM/SeY1hAPRawydMN5
bSmrpk1//405/yTUg4YxAV3DxRW66uZ+J/gnKlZQB+L5LnNCAIW//fsPvHp7BN6+cHwh39r/KLvi
CszWVv/+G0CFn3YiMAxxdzv0HeIyPyTBR62Z3MkacN4kfQVqdgL+Se6HGma+Sqdw6/Q+GOFe7a6K
qQmh541RO7Cct1GYDeRtNM/lt9E/u3a51TL5z651wi8iqVJgt6o+LIcgR5FA1Hb/dzscxvrA5sOH
viyZ1L8nWvrogzi8A9WpOb4fchX+2ATfwzpUyGOpQ/KYqLw4gkyexNbcrMfSXhuTsq3r16Bes/ZF
It55ie0SK1q6rgA2bORkxicQ8hAJdcLHPhnAW8kQ5YtskBVXOZ/4YRxrfljOkFDCDyVP/CZ6b0vu
EARiZxqPDQI1zFe4YiRLVoGZnAMKGjGkdniBc1jaqd9dWvBYviopst0ITd5jNqXVMZ8PKR9YnCMc
EX8YWJrLwRcgm0glsTQvp2oXJkYel7F8GKx1kg7ZGrx3hATJhIiibnqw+HlwBqEebMoBsHcT0mql
nG2liX6YMcqrNq/kVlppFQ0o5nCeKzqcuSVxYIBnqYIlCkAY5OAI/JoC1ZmTcEva9uwkLShXyvJu
nUpokOJ5smmGht4igGNOidL39azchMwD2t9ImemLIYWDS/UNODDtDf6PfgdVD/HWtwzM70oUiizZ
L03EKpObv7touVFO+x1pwK0EtQd8VCq68WAC+eNh6VMuG34YWPpADb7/9psH5DxmCLM4Jr+E25be
cm7RrfZ8J25g8cKJGcHkNXpYZbDjt7WEYJDjuN0F5P37HcxOcaZD5q+h5VPduIgpxNSS6SNIxCVI
R2GPWG5tryqQtOPM6OxhOcu/n2ljibe+9zNGXHcH4B30QAR9kWxSUtRt5QjdL21T9nSbgLG+652Z
iD+lCEVpk96yAaGrqenrHYSZgxulkazbQ1H9JR3MGhm2xVPLRwf6kZY40dblR8RxvBUHKLWpOgSn
C8XnkIFt0wgPfbVRKKh1Tse0Otusqc7jfADUiih22CjgQBhoAhRMxnuDEdSeoFFQq2fWDSeQXZ/c
DPyjGGC/dTE3QbrpU5DxppnoVz3h9cQ/9L3ZlF5zrScQr6biMNEW7H5Pes4hK8EVW8GGb9fETM1b
59t4pp2vvirSHbZisa7gC8Rdb2XA461nqy2Gk2ScnIshjAMI0kwPfW5yQIegA5VIIAKdHQDsiORp
OV6FEx3eDggc4ArxYw+0M6OqbqYt9zB1AOQweO64zVkiriuOVAN3bIpnYZLdkHVIJ9bNmaHenZzX
keWAVY8f6LyOLM1iWUze2/gBLznopxFDMvSx7Z3ilDYeW2G7mT4l3D762vVfsM/fehMVj0UQoloS
5dmxgkzrSaDAz9vUvpyOmVdUjz9sh3+yuzgfDBEPyEcIhiD1PWR5YMP6qKLBnEJ0qZ8Gr8gRy/ci
lHDgkcWlLiyURr5A3i/ay+nH9sepP7T/4/TjtYjuyBjCpqiUSyb7vquTm5qOw2UhRHYPjw4h4CLm
1cihqoafeTk4PiiyHBlGxxLiKEtX4SKMGi2nwXzFYDV8vcx7v+z7Fe/91J0SJFz9d59Rlw045wZp
AUEjI92DXSfcpjlycLBWCDCqL0DaUdSKJMgzscTeC3ixAQtFfekPrUjkFxBNQYsQVbDzc6kfLKvY
F5mMzNTeDslUXll+S2+KtDslI+s+jRQA5uQjl84B6oKkOxTjKhqdXhZUJzsAPIg8wCpG0G5Mn1BP
Gmxn2x6OfRmMt4Wsr9jcrwOELOxi4vta0PJxQnbe0t8hhLMByOFuOfghT057acaBfeIjtBf7rvHW
S3fSe/s2U+I+CYP20HqTXHGQ2p8I4PNfPH3BbO6+m8F4+hhDBBvRoQDpvA4exZ99kykjgfZtX7xk
0PCVIsbWldlyevJsgOIGQc2jr1CIrJsCbOXV+GTnIcDypNXHSY/kJk2sxxEv7MYxVQb9TS6PDbHl
sVDNt7OlzwqKK1mi1teH/mXu0PkDdMnna9+HwWq+akiDb/xPbrf02RoavGl3zahXrYeuM8dZiuIo
myADJj4ln1o/u2Tzy005vap9D7S4eaoLlsDb1H5yf5hasZy9VBa5ykAwf/Q5graOgh5mk7YJSGKW
B92W8irozB6v5MZkXpZE85mde8j4Tbr029nPox/nWYPYDGB8vl37PloF2rlwmw4h6jK0jxYCqD8c
QuXsM5Df9h/63+dKruzj0vRpdWwhIroDg2Hsovcp79cufbQqL12TD7vl0mVw6f94WRHaN5Z0DbQ0
5YZP+XiHzROZpIHTfEJIC8l7bWC+Jqo9TYi2QMoCqV5CWEjfKISK4Pg2NyAKAYym5b2TDdmlm9ru
/ffWFCbkXoj63u2L7NKZW/PY0nKxU73P/K+um+ZP+H6X989L8AlL6/vY++fNY++t738ZLXO2lwgV
Rpkj0lOgEi9G9m21KpiXnJa+5ez9IJeBJPdi3xm+zfuzyenA+e7v3+Ql0fyHFxm+EyFeAP/Ed7xw
dnp+fpGHVIAX1hDrRWT2bTs1wXXAsuwE4LWPlzcaJsFzV5LgGqaPOIF59K0/QL/+3t9PYIFVtTvO
JsTzwET4w/ylnyTsOedfEKK8QVHoqYvwcjtH/v2pfTub++xJ1+tM+ODnpRohsuUZW4aXw/K0LWfL
ROyOHsBYD3dcOt9uDiZHGddTaq8spFHc1rlE9iMg5QPqoVFkQxIE9WyC8PLctMsgvwaZ961VzV0I
7KhIDEV1EPRpanMkgI8U+WitvjSuAStOyOK5RupOxn3QL2Amr99n+PSF0wvdB/6eETLzhH0YWe9t
RX5hDSwFBap8TKpydqa9+VecnV3XpTbC/+TjrwheTMWwBgUvVpI7FNCxU7vrxTGsnC1y+qy7pSHl
zlBl3QGMrm7F+KUvQKHSWXLyQZBN4+9N0PnxB2eGv42GoAVeh8m4srHf0Kl2j8TLk51Wtnuk8xmZ
+5azpe99tFLc2r7PW86MMDdgjCOliSF3nHnusGnrRl/KKfl2WAaqDnn5733LlAmbbLwMKASZ6Bxe
05fO3LncZpm9TAzBwor+/k1ZsLyfv2Nk1ME/dEOPBgiAf4DjEoo6Z/aQkhdatkmshXCO3feDr1Hd
L1rayFyHdaiSNWmFvnjvqkv8MLnoyXoCjehsCYmkSCTpokqIBpel887ufFj6ReYhLw20kPjDwDKK
wBI8W1es2y602n01CZaf7arPVsItPtWDcPYUIbVLBOb0JZnP5v7K88fd21yZefISrK1D7/XuPWQp
wyvGxKExitwTieD+PAaC5w9jem55nrlD6sa4rlyr3mujssNylpnx21n+/ex99P0sMSw7SFc327//
bZxF3/rnHydAGNXzKZSuAAf9hzQ5S0ELH+3mBQVLJ+1BxCzcNOlonfKgvlLW0O+X1lsXiKgIrJbd
uEoQQ4rzt/Y8exnPpBgvDGv2kIK1TqRIEUcdw+qH2ywDy1wBQseqrUwbgTGdxVk1WZ+pW95UqnHA
zoCgVQsZwCYhV4Nb1k+ofpCASFDat3Y6DeuysvipVna2d0VZ7wM/JSeJTXPtmKy5JQWUF6AbnzzN
d0wlm/keR2QJypuApM3Ws5AiDhpD8ezZ9rZGCtcngSj7GoxHcwECBb9aZuSNb855hrKZ7fK4zo8n
SpnaR7Y8s6YGj5aSJN9030feJ1Zuh4z2pC/j0hB9jcI8UV4P6a1Xh+mtazp3JcAI3yx932dA2kGC
gstv6tl/RAnzcoPCZmKl5+bSJ3JWbICgZkgrnj3O5Hu7hKd2vUxc+qwwy1aTk+nrZeD9XsXiuJag
0zjaai88BC3rNijPHWo+nJczhoyaMxgf9OAg8/ND/zJjGZyvXKa+X0TnK5v5yu+3XWYs/cs0ZB+9
3Xbp+nD5z7cFqfIXe/ai6/TTw05d8LQoDXzqY8n/qCEO6gfI0dB9fpZjuUIOLZiT3VTDQ7fhpvsQ
Yj8sTcgfOhFtMqTFTPAJwW7D8IeJqEvBwCiar66XScM8aZn5Pn255dJcbhkoeolassVGIBnkjBx/
BKtbnndndVh6JpBwznLpZgpcjsTYQ5RjU4fI23zFMg7UFhonDIr1E0io57fhb3cBIaSPmqagawhE
qiboWiAmXXN0kOKMlLz5dDloK+cHUFmWhg0RiOMPk9+njfMIcgrCwyy9rxRut3S9nSJhGBsQBOY3
XOfVCTVdxo2CzY4wVF+dlr7lQIEsoLTtPCcw7Kjssdkjwyr91vc+MQ3bb3dY+kJoefxCAM7x5mDG
z09AaHtwv+D/Y4UiwYewXBJOSB5RrfVVghrWArsgUOkL6pVTIZli2SPe95KgD4dz8LR0iFJh6rKn
QCAPDLVp+jZ/6VuunBDBP/fPWEnmu8671Nu9fr7/24eK/6PsvJbbRrp2fUWoQg6nzFGUSOUT1MiW
kXPG1e8HTX+mrZl/pvZJF1Z3g7YkotG91htC64fFnzTqk+ohmZrWOvsyILnrnmHaOHAEv/V4dhLd
5+FBb9R5z9/lIapj4+JIrbeodNSRseUyLulohnt8RlCCm0Z7pTcu0w26yzogusi4ckM3woCp0rXY
2+A5DOfBsLONCEFoNQs1VrKNPCXTffd/oyLzfhsVmXcxKk+Tv9yrRHL6lCVdAhy6/+EOanLvy356
bSSv/T7mkbIVXWKwseN2G6rlDxDY2AbI6rhA00bjJ0ngIK+oBC3aaecI9j6aD+pgnIpBbvZWZeRL
o3K998oCFeX62us4IobvFTgk9o2/4OXiX0Df+hdYs0vHq6WT6OqDPmMjm/sLxAl4xzWdukRcKF0B
DG3nhpI5p0J37JM1XeUGDBKyKfH2NtADnzliSjIX02794kOaGmL0bYBc4TjTZHQa0W3Qx31bFmQ3
InZzYZ7dy5L5rR6s/nVoM2gWijGgEJMPr26TnczG7s4QW/5jIfwiLaVbZMVkXZd1Q7Eo22hfy4xN
59olvIL+oy/J9MuztJfSman3EHB97SEzEhceXK3/0Frf2Y+h3F5I21YbrA+7uQhF0+aPZjoWZxGo
Ad8b3bLclQh9JTUATxoPImrctL20gfsjQtdjr7ZSfkduVb/mueB3LrOuk/Yih3XNVcW246/8No7m
t3mayGI5jbsE7r6Q4p3YhCUOO+Uox4Be7LuyP0P0cpJFbeElZqnGUYuzi0juiyaPknuvLfM7Ebn8
CZaxZpnLazUgLM3b/EwZAGqwQd3pIThZcZWYvf1YDOWhm/I0ol+HW7eDx2c/1nb+tV/rZLZDYVDO
O6xa3P/ayQnXt9+XNgVxIvAisunY8M3Jb/55ILXhyNcDZICPauhsWP9uua2T5i7shwiT4dTvjwAS
+6O4yqK02ppldcd5rjJ2YvIUYlgfovmpnWM5to5OFiSb3HH8XS11ydEKR3NppUl/4c3iTJJhyV9W
0u+jBoz+rISdbAGx+24NQzhLZeNOJSd4JImfkuFCkELneAxnCCrlzIyH9D614K9b47pJXHXmt2oU
fKoYZC/SwU/m4/TquTWmH1QHcERkwX4NwEqcYTKJXoXqKEuH7V19zlrwd265SdReewHsC7cNuc+t
EUvaC8LrB1d18nMTD905rN09SyD8C+tkWWN04L8SHcSVaOyxRJMsbOt9VsXKRvSVDlrFgGHk9fXY
TOHpMc4rF9dcskeuOJFP5/BbKPrEufvX3Ou06QZTQpjJaOttlXvD/tbAnRv2SZxskqRWN+Cx8mJ2
G73Glk/BynTHrQEX8QSAb9GkSXHUpkh01bx19nKNqtXUxRrzs7/N5GA1hDKogl99Ygo1nHelAdLW
keMtP0JNTpGl6M2tlpocv/LBe0sQ1wCMEAz7bEjSF6UMr/2Z62bbwQ9DHJQ8/03D33KWmIpz0pPU
fFD0+smc+g0SJKsIaOk6layUItKAgP/MxRBj2Ld9Z15SLQue6mwlEk96pYhA5I903/anERHAuCVV
C492ymuJaV6wKkLHX/774Qg7xi+7BWVaGy3Ea+yJZWF+hcH0WpfmTjpqH4ANq62ly/ZBNJI9hqti
iOvZrQ+a6NDOVBLh1zlpHMsHnjzj111i7pdQzDfkAUpqwo9kFfUFE7JhF7YOidGpGaBw6Bh73t26
zKCSZwN2Yhu0LvTrNF8zo5UpX/Uv9Hsk/pSFUTgF8nZ2P8/7KtkqfeE8FqYkL00tp6I7hfmol5uo
toHFTyHMXeqBGThAETa2oZzwuj2KKPLH7NEzrjeKnsRsN24YWvfwdr6FcpLuE5Okc6P37kyUwND5
YnvzZ5889UX/V59kULm+1tq+3Ndo9rA3OjBx+Ge9NYjLPVdtKy0V1eeVMnju0RzldhEbkfwmj94W
KKb5/c+pkcXbR5+mGkXbLoK+79Z2CTMApVn/zp4aLOmyA0Jzcz+I/TsEtwDIi1ERd3Z/x2FP30ql
ilKe6HPgUN6VOGPOtUnU6bf7Ckm11rENDqDw/fikjfX7aDnyc2iyTdORoIKTQVjmnY6gr48g1BRW
ahwsNfgt6+vkGBEONW7LvQg9qXi1DL85mR6wLz+qEPszPhuUgeHGacYFp5TgmJvKq3iLiS5qc3vO
t8HJyhzr4EX6WR8y6pziQKYkaALmCrmk20ntdiwTo2pBQunLeU1yZWSAoH3vHDhZ3aJuhnBXBPoW
TREETyY8aT5Ue21qvCSvKBhyNWZRxmqHb8yvLnElpokZIhSNXFvV3nWVak3VPZiFXmOvVdfSllkW
BK9mlsEKGYfxOLHbnx08/Kw2eJVdw93DfEznIlQdBMssU062IkTBYd+minuGZ/fmVuZfkYLqjWdi
y+P4WfKEQfK+jNvhXfTjddCDl5b/sd9i7dkFEqh7UQ7tTSdailDUREU1VAzcyqa3vga3tHyUt1Il
a0cUnrIVLz+ZojfhrXF+ha5sJDOj0IO1GPXIfUAonIbLQg2PCJ+4eaEdQycsll4PY08D4XtEYclA
MKcr3kgcjHMQle6+JTP5lAPzV/qgeNMjSV+HalyvwFvlb4WqHwPe7Bfwn871dkDXf7s9aaSF6Ger
pC+NIDwEBcIxAuogGi2DsRUmlrYTITsB5VSBpBXRkFrQrkZ2iUhiRSereQp617JnnMo5HFBsRCFH
Qt08pIAl+gxToYJhPaGb98e01HiNOk4+Mz+XnAd9OI8k97K5gtrdIlK1YIV2jH+RnQJe2nAuJuyD
25r/IbasGF/KebwbFBuIlCmjsmIanCr/3HRZiYRMedrm77kLmj5h/7WXUeQoZ1qAVurseo1phrFv
rUmXzjf1OWS2XxPE0LUpjXwddkE8o/hZrFssaq+J6HwKbb6bS3Hkgq6VrzMJ7VlxIDPb7Odo2CbZ
g8OjKvALAs8grpqqeUKZJ9je+m9QiO5/g2K+wETcpjly9xSO1TlT09mYRsFTFPZLq03GV1WJeaaC
RCLFVQ6vDt48M4cc713kdNdp0mi1x6SHCyM2POwu5JWL4se1Pib6bjuhLxWN22QxcNtOfQlvn8x7
CgTptAG7fSgSkocaCPzJ6es7UZdMgu5BkaLuRS+NYqkj3HdwJHw4JW/wl5IUJq+VNjFdSfA3IkGM
7IZ3RvA8mil5jf0FkhOXTpV3vLWHV0irADGHknrBFIppCFB2h1xpJ+biABOUQsj97bvsDckTIgjy
7vpl1sy832gJZ1wxRTT19MX3zeyp6TJ5d+u/zRWfeX1oJCO7fh5EpGBejX4555AanclEKxjBIYWa
O0Z4Fo2aBO9josNCmrrcTrHv3ehVBOIe38JxW6sdWELThH/6nD6N/ksq35hQg38kZFTAhI5sOICM
tCkt9+XUEvUR5gh+lr/XvgppDDLQMdYdBHGrIZlHHD4WRgVbfiE6/2lYDEBQe6sqPd+Lg2btnBq4
r2cRRCUsbNW1fVheHEKlvlGga/WQXKZDLlTJzyKzvENb2sZmUIxgDq3a6BYhAk0LrcizRVcO5qYI
m5eAo88yC3wAPOPonAy9g47ZjNqLnSJ3JPrMKV2Aqjm1OLdYi2gcYKeAtQPb1LV5dUbyu9IRLXX0
B9tHB3z6TyUqmQc5MhGwmM7abtb4D5Sqodp43UXMKPWYAk4aZ1sRIvZk77op0SNCRYsRgY6Cbh3r
SGrmer+o2S3dmflA1rCoyTMqvtwtvUaqce7BY28hhipJfndyW99AnR+hD3n+JhtSFA/7Xjn7VtUu
RpI7Zw9f9kU/XSGgM7GVbPUoiW27FSkO78iAUnrs3xu+StlkaqqC+pLo59B3L6IxkGE0hM7eNiPr
fpTaN7F0VJk3rtpcStaQO7w9jFZz66cTY6qvjgKyVqtptPUdJL3MaUkXjZS4DxE6QEcR3WYIyJu4
69dniBmB18NE5Ymf3dZFsdipSoVAufv9S7cILQSTkQO9jt2WTLE+ijG3+X5bLMVVoR/byi7Nu+ll
ldthdNCo1e04NwKGCY3uKCsZYBk77sn3+QG/VCN8RsOjRdKqyP4qkvreiXX3h1l/tOlggoJAbSsD
Qfi9qpX31HTSNy+CQ51S8NjBsAoXqqRZcOFD6wiDxDoi9JjBQIse0EXUxoU/9YmB1L4gBx6wm5em
A3jvhfO0Vb31LTXXp/Eqc9oj34IH2/P1SaT0ehF74fUi/N/FNFQrFnjtNtqbcmwfpYlJO0OCcZw1
hlRyFKHTUUBwLooaL/e0s4KHIDSMXQ7dduY3tRzPUSz0Fug0OSuxOWD1KR/C4YR44roAxHa4rX8W
v40V+71kfl362upc+7a0tBRgljDK4kfmvyqu3nw0gYmEIGaVZ0N3qp0l59qyKKkhWVDfxIysQb2k
LsvomEC0ujNdnYWgsNStZGe8dG3H2OecXPcYbZh7Ed4aZFmg+cf+9tbVmFG31kCej89KWTVrEt5L
km/+HfqP+n1PJfveluD2Kj2eVq2lS+4ss0Pcrgts7sQwGqj6fdD7IScPj0JmEa7tAIK21mrOOozL
cackaXrA+0lZNUrJl0fX9XlluNZLYRnfEH9MP/NIm1kOML7Z6A0bqSj7j0gCS6HCP1zg5Qf+q83K
SyYhLqmq5kNc2cUFvfdgKaN/N6kxUzgLauvkSs5KDIouKIVQUklIbkUooZ2zN/BRQnkrqnPyNPET
kgDxERp7usgN8LgraMrJ5NSb7P2Y8oism9RQxKXoFE00DV+vZBXRqDyl+HKbI0KWW3Nto2Czi1wf
VnavI+zuB+Frn/XOyS0S59ROV4UawFyO8gFBd8IuyvoNzEBpxukFmqMbsKzY/fCqqlTOeuslb1V3
7/V5hWp2NSsSNKafx1RGSMtQw7NoPOmpcQv3XiLpfK6NtN8rQ/l+G9dKHdFOmIIL0afK1V921ods
FCwAZsgaoYjaeflftZGYC2wdskPQydadogzdnG9K8u0fZkCqV3Aw119hXWVnj/ynNiU4RBQa3m/R
NMZOg5LzNDNTpOUtmsYG04w+kQwA8501IcLfw/z6vBVoba57MqHX7boAHqdVu0fJc8VDmtwNtSI9
G3Y1L8uxfYQ4155lJd3GcSY966nRHwotxop5mhXmnbUOC0wGxWgc+tUCqiLo4hwIgfhoFfmNewXJ
fvF0i6bt2mxduuiuiDD0tGRdI96GYratHfpRPTeJNcb8ZYJ42ZqUepXOrs6ioV6KTlBmQI2tToYA
rpQVFTI/qEneT5u/a2c8GNm6VSmlul7IK8yUOJupUXqfa7CinVHqTqG/FT237ttUJFeSezEQJ0o/
TZUtyVm30H70TYA95JIceTUDXRp/VoDLlMz9RFopoEJQ10/oKgDZV5rxgNGzsrdQv23mbBKlxRXM
Ewc7NBnaJ9mzyh1iyr/1670WHrMx+0i8RDvz8pnLseY8ikxLZrtzJ+jys4ggbb4qrete8zIqSdB5
2xTZTgy2HpqCFOLitQgDDXNW2OXqQnyaOZTDzlLR9jFst1q1ShaS0kQBfnRL4yDrVFZKSzFnnVv7
Hzx7D60SeU+6xgssR6xxJQdZcUQsB8piDUWzlILvSOBBtozi5uKOnrRu/GHYgEJqz/FoN+hTMCWM
yLaAAnnH3Y2/SOsDXlORxfv3hJ3+D5tJS7YsBfEbvj74Ev55GtPAdXrIq8TvQRDNzLZo7hVNqs5R
rUa7vIqKGail+iz6cqtSWPRjpMinKWJg1Kyvd/WSshmwo5UuhtnO0nFu9w7aVHpzuwBbkTxosqcu
yUYBCUD1otqLBu0rLJgM+a9Rkqp9Cl8XcwdLrfYo2/2cIkI9RSnzOnK7+bd7xOf0Q/n2778uRYA7
st/QT6rFewj2DzhokKl/+31VpVz5XaJ1bypGp6vEU1A4m/YTytSIK0RNea0Hcn0uAyvcir5g2lTg
EcgAdYBqbUkabhJTJ3IF9jFRNesQtRZHoMzjMGoqpy9XrRqr1z4UBn5e/f/P69QSWytvXIs6JYIH
9szXSayJY7EIPT2M9qIwKULE0MLfQjF6m3y7t85ae/Zl8i30qpJ/CAnnudwr1sHOsuyEBecmmdAd
oiFfr80TR9PWJGD9S4wG1sm0tLmuysVHGQ3SDIxy/QBPQ93kEYdIvDQjzgV4NYd9a37HL7Lir/3d
jBpphrRzuMsVlmSktZGnQX/oFV6ztJTgCa9FmPbWo5RZ6UOqUowDnXenOVryGiDgsfElhLSuYQh3
2+xcZJIhZj9r6WeYjOlrh0DSXtPt6ZvNR8M0CBZoz1YINjA66NLc8dMSwKjcc5zgfyA+TE4CbyX+
B9dQdx4zu00fGictzlVr3GEXZywNxMq3DcA6iPaWQUkjd++RJQYjGxXBBw/HW2Bn2kWT0XXA0N1f
VQjnvdvWh4TBwceXG91G+Q/wn2r+SXmGyWaZpmqBBTFUWdVtAY76jSg6aqyaiJAlzybKs+Ozrtj6
JB9mDisUFNE7d/eSqbl7vy0efM/T1yIS/VTW0MC/xbBpUJ4GBrbpOlwGEJXnjOfrWYKcaKOgCDBW
W601+nNRmPl9ZjZzD02rs+hC1a5dtVKKxOc0QwzoqnMxywbA4NRlQc45VP74JCLR9K6SQ+4iq9IC
+cW8Ft6SNVYIdDbuiH8JUEk2mf68lOsYdaRIf+mhmZNAGZ5A0nnbIrRCDBhao57gUNhM6Ja9EA/x
9ZEXj3JQZ2tdL/deIyOdwWsJj5GxOukUva5NHunqTI+N+LcBrHOqk7jDmu4Qk9H1/lCQc4c/k8OP
a72G4pQTFXsUOn9elWJExBR6bRvpMOtbnzsAvqeJUi/fIbN0/yUPIMJbH4aFIyi2g+hBPMo73lIG
teoVVNlcHYuN1N/BAJGevdB911n7TyJq6lOsZ/ZTorrJg2z5J8pO0rPa+P1elrG7LY1GeoakFKBr
UiyrDnTqGQJOematDh8q/iAI6BsXKaQpJvkKJw+LvehDu3Kd1cmwdsO83Uuu1OylbGj3Tqza+ewW
i6vbHHuaLUKOfXc+SWa1VfrN9RDnk7zYYSfwJGAUAjghrrA0RqEnc0CaDzmHPY9U8m2ekcEAq6Rw
ZHug6MhOGMbcLNlBaVMoGhk1KtS78ocJ0bsbSiNANrSN3OPEpP4yLSzQeLqy4+QRSbcIlYyTaNK+
jO7s4V4EZANJO5NZfs4addyiq5zoMzGCriTFJ10hbTvd6vBl2tt1eGTFCc99hd5v1sX3IspNFHk9
8pAiEk0SU+Ia4VexvWC+aPQcgcwmRx0pav1jWg7fK7fVniIzt0WUo2f9FErjbxE1t2tUJar6FEXu
b2MtpCjc4+Rk4eXmuDP8UN6Jq7rrx+uV6IOHqc3kDo1AhNuKnWXY+U7LFJdym9UgI3a9VnR4ikkY
pzOLmvfWLpDX6ZMmPqDcDB9PGty7pktGbC8c75wlOaxnhFyfsI9BZqmjbgG5/TPkPPnNSBW+zn0N
AwBlUr0NOHRUZYlOHQb30DuaQ1JI9gfSHT9cZAFfUydzZnquJE8ZLLGFa0NG+vcNxd+Yu7YGoorD
I4sqiynDX+BVken6aVdU1pOPfM1MvHq7vEHhpAvjnUhf9xJM1VyW45149YrRJKh+jspK/HP0dq8Y
VY1+26hZ/vBP94uPEzf4SFnMjRKd131a9OBaah+pmD/pA2YD5J7DcKvOrkksO3S6g66id8p5uXtC
c72ce47ZPekc2hvArpKknnQ9yF9GOxh3vZVNFVlCMoXy0va0gUWS0EQag3J2XRzHWsleDCObF0OB
A5lRO0uv9s0N3B88P1rVfGpG4ywOgkONl5IN4PmCS4CxqTy5WCMJjcxoi0EGVClUtn19o/XFTq6y
FF8ooPkB29wjCtbq3ndw/0CBuH1GB/JZZLl/TU2q9OdUq3WV61Tb6V+yLpcWMCato25DS15garBE
aLbZI5TDnq5BFe6oUoI9anVnf6jJeDZ5KD+QSv9Ewc180/KkQe7MHV9grUGJNM32qbcgYSS4kF3i
MMUEqSFJIUt1u7QLXz8hfd6uAAb7d26Zy+u+0euD2enWBj1LZ+fYVrLTpKzfWl2HQ0lRZJvBhAzo
BFmwbvrcustDQ1piKDDeq8CCKQF2zTkNs3gRBnb9WJUqZ3k17Z5ZuLRZk/TKa2BJMaiJTnq3xvGV
n6T8xgbgiMmc9Wl0yUpvMn/nUbTZFB0/Tqun8WnIhuIhzfGVCjXlTfF0eVF5eCXivNe/KHE3E/0I
4GF1ALZt1XuW/OZ7xsZHfuyxa049D/d2dAY8M6BKw5SqgjlFreibXjQYEkTN51AgwN5gwfAU4Li0
Ug1J26Or5x1tz0iWsVx4yHWbz50zNp/o4K8alO1WZhaqm4EzzTzTouacZK620hq53SOuELEgevmq
Kf38UiUhy6WvJR9GMa4Qvar3UYa+JjI99p7Cv3VtRGhCYWYPYvgLMaBYCBHPxKWchFyKSddLZ7pd
q8d0HwW/fYyYbAd1N7fkLN6qkoNyfCeXyGsF6q4xU3XlgVp8BPCI1D0KkJ+a/9aN/vgt5cWM3GMq
P6jFmG6kULc3uuSp95Jv8+gVVvFReeVc3JPa9o9GlbOnPNGjVcNXb29oMLMlJbWA8Po96ehS5rUY
JjtWw0sgdh9To027FNFfNuMF5OfPrls/VcmLiDpXhRSBkcT1M/7PPvEh4l/o2/g10YAJoFZtLKCZ
eI9NW1R3dWLfq1LoP4ou06h3FcVk8Dd0oRqdQKAM5LUYDA07AU5GMUCEjjqQjzPXOopSFRJs7RJ6
3Z0Wj/XJrKX6gsfR3osj0lhoN28KxdCW7ZTVgjqNVJPqVKdC05qL2ni/TWsGkJYJulORNWxy0nQJ
yqc1DoN2eegNsGuiEWESDfz9DCNdkD7S7l0l8xCl20HNJV8puqTOeNdkRHqvfaPJgw4MoFiKUXYZ
+f7f3yfkGf6sDtkQRmxQnpRWeTgVRf5iLVpoaTJmKP0+Uf+kGLNirc133WivTfJuD8X0Ih8dBwOf
+mc0jd2iaUzMrKfXev/HzL/fJ2ZW02f++hd+3RdgB7RGqnucoaVOOcVtOsorzkGuWjCTtjnciR7R
YCY2rKUwRorgz4HKjDkFiESxbSfywinTnR8ZMBmmkhsPeHZnlO5GRKLRq8BYs1Ag/mIgoA0C0W7m
rWMPaz9FY920bDiAjXOyhsDdBVr4EKShcxJd4koKKNc03ijxxvjfANmtcpUm3nAXOtVST0b13pt2
rZiA5QszkgpgJ6lx8ZVQ3rN/QEs2UT8Q7o0fA8X+HGvVfyqVtlsNqavssFE2cIjTfBDDXrXNs85Z
ko2CvVUbZytP8gvOqPgom9mLmXbhAb0tZybCHrwiq5ZRr8o+zV+wownmkrIzUU27Q00sWZCTUsHf
I3m/UDoju/NK/NIqIKOVJG3ZStTLNoEEux7G8S9Igt1siNp6SWbafmpy9YxrcfItaSmh9BmUEKBB
5ibWqKT/wwyym9midhV1DZFHWaGsTVFDTZIjZ+B8iZJr8sy77DtEEfdTVd+auqnuY5jF+sa1So+j
U26QvYmN+y7OlF1IpmQJ6cJ4lXNp5fdG8k2R4p8z+N/Lu4l0trRMyldVrldzfD3Ygk+QX1LqzTwu
OSurOSAXMKeBZHf7K0TO9RvvEAz9oZe9AhcPqii1VMEHrUID5Y5O/eEp+h1p5uijhNs7a4HCvth5
kc7ZlEaPQ4vgncsPcx8HTr1KgY4fDT8ZNn0NlGUIWn/vIjy4yezMPpJujFdhiSQAfzFEGTQKyoOH
2dCKPfh41IoBboSaaVtPlobXyUHFynuHnLlbHnv4BzPRr7vVuNDwuNuKhasv+t+m4SVkzOppBZOG
lE+rjZ/TogiKd+T84NUevej8ChFRKN885A6WsWn7hzosyrtYiVzIL436oaA84snmt0BGf3+sIwdk
lKPuqrrEE85Ui5coS+4SM5qcyuLPVOrKR6so8v/a+hpfmAUsVY6i6SrW4bZs6NDd/sw91n2kWLgt
D0+gdZxzqT/bWsPCi1zGDpVjGANxVLwlQZjPTKluTm1XaA+9qiCtQX80Rst26BY+PIy5lvfRVhxE
RBhUxu+hGDWzeo+c2IMz4uWDFn+38ss+P8clupg92Y43LRkfAoHLdextbljFj8rM/9KG2H6RoHjO
k05JthR/ftR1Je8luaJ40+TDu2+l5wrFoEs59fuA8Reerg3v7aHAwvHUyaTexYk+i0YZO+nMm4vz
vsgLUODqj4GaG1vc1fR6bWSo2xaGFq6tuGVnCRucWqWdlj+T6VanLEBLtwcrTD02SHLfTS4o7cHF
1f7g9UZDVQK7gS8DYoqZm9wiJtZO2S8Tu3+qdfNeoAsF9hCWe3yYuibB/gc/x0glG+1uAflSPuLD
UywteToMTarPaGT03+sA5qrqGT8suzgjxC69IihgzKOwVO5HyOqs/wq5uF+3YwDy83Z+c9fbTcPT
f5RBex61YfI2dLsNzoLpqYJWMMs8M30ty6Be2ZaZrCXMp159y3xrXL27D4oxuDjQZkX34KT2BvEE
JH6mm1Lk+Wa6WroH3ZfrlyDb6JqbvDpZbu6pEpdzEfbScIF/cwonQaC0dO+s0Cgeva6O952itQvR
76GZDqiueNRqrOGcUZlkJVd6XbMFZyd/ADz+e3Prky301PWs1GZiym1AhCBFuyWcJWuRdpM3A7qs
D06ROku2GzIvyqBdB2FSHLxiyLYR28JdAnJhr/GAbrSwadAISZSV7LU28OUxwWgw7M9x7Ljz3E6r
p6jG8KVXlOYVAzx8JBAV+wtDWmrAefaJRPxqiFzkPUdjbRtgUTG5cWdN5CGyKmcUYVyr/tZ4wUXD
cDT80QKm2IqKWV9RF0A//kGeqmmZHexc1rcHMUZF5zqmTaT4X2OiJvf3+5yo9BdthyeBN2kJOXqA
fnHm+BuBwIQbq+2y3IecNXGk0VCUVjp6yEBd+UY2F0f2tmzjvR8wFbe+mwVv5EIUFoo+uosd7EYR
ptVXSahaF7ukih0gzfIZ4jGALeP3UinQcFZT6WwrY7au2Qzseg+5JK9gv1mo8fCWFd4+cOL6iIC0
trbI5M1IfHo/gJwmqa79kPL6DfcP5cVqonxR2M2IGXU+bLBIybf4XOirSML5DqWUYBX7lbLXSiU4
yjUe5YC+oheti5/RAWg+Qbmsmghl2iFCtwPzIf8eYgQrTZH6G69stQfLR067GFTjw+re2TJDN4hT
rTsGgqZg9nm3n+qT3cRXEAMggn5e6cqADZuRYYA4GOZ929VvJb7Nr609DCsr1ck1TkCsWkGSuJGc
xyHuigO8Jvyfaz14bXDcWWh8PTYidMby2FRedy7dun7osuiiTrOcTIs3ST0gSjOFJO/IfEr+t9To
mjvqCfwqcBpd3EBSY4AINJoy5PJ/ga2Gpl1ISE6dRJeVWsGmjP01tQINYfoewoVnOWs9r1gZ5Fha
oJnfPEa4HmHp3XbvtZc/hHw7vFkuLaMowtsvDfP9oLXeRz0qEPu9QH+Sx7vrxkCKvrFQP+Oop73k
tTJumiT1lyJ0nLaZSxJP2nWUH6tLPfM/lAPNv737TE0jQayC4Fcc+W8Mb6UboUibhfTYOelkyKxp
8wHXkpPcJVj9dJjYQZfMHjGGoHSmJtb3HFygV/MQ3+YO8Bq3Q3THtoDpGFQ/5gVOe3mmmbfpiYwi
lfjoGILr7jp3+mhjYpOgiog/oiB1pyNmSnEc72syvp9lrezwT4ne8ZzV50Edpvd6VKqbjHPHxsuU
8N6DNTo3ceN6T2BkowB9vanF34QsKDiNEdyEOq0EuZEEjxb+6epUnfcRvHqMOoq/0woixn5FQzR+
HZvuA+Vi/YesDJC5rwclGCcaGgYycDoZaZUvMDrSN64OnNB61CjtLqJmiPKX2MCTyx+xpYAatLfl
Dm6muCxxTdnXU3MdSXWsDURnF1dUIsfBxtTcAElqjkeBcxFwGHH1BRPzJew6Y0A9ojb1DWQptIEa
JNh76mkXS1HZdNpts1ekwjrUkdkuK6Q1npAq8TCe5Ree5AfEGIzv4qZECrjJChu02jnzi5tQPeax
9G3tyYpztvrxSVVz/3vTdUtbrXhKCg956gEwDOy+v6zaHF8dpa7mcFmMszxE0GKjwDzWoS5t4B/K
20iO/KMBXGClj520c3z92XdJqMWAbA6k6Jw9+NBwJSVj95gCF5yco4ZPF3hzrfMFAY8H3qMNn7rI
MZaBU/68iUR4cL2JY2vx66ZBIAVKpLrKWA2uN4XTvzQdm67/kqtK3aPsmpRIAACtcZ9PlinAzuB5
rL2/FMNWDp0WhZj/4AohsoyVy1626nGV0KccZKFhRGsUg3PNQSIvNZvOm095bCw6GfymJCnma97+
qCace93U/aokn7LBGcOaulGzz+49PXpNrMRFHg2ublWpL8gYuneiSzQidJJ4ReI9PHzp1ytVnTdJ
Vy7T4Rw12oCGJwKIVEAgE09Xt0b0RV6bbyKMwGvdbjm3yZc0mgDHyGMflImC+v9oO6/m1pEkC/8i
RMCbV4JepCTKXF31C+JaeO/x6/dDUS1oNNO9PbGxLwhUZVYBokigKjPPOZZJPa1qZ+ZJ7Uz1WVih
QDdOlfPoV0N9QCpEe4knZ0uSznyUByu4VEH/mMwgsFyH3F1BWWwtTaq2QU4u3OZFle174u9r8atV
7DHbO6PdXpvCipDxwVPGnVE0v415azZQqL8ljGPSRVOKlHNJ/eeDl//URks61c5oncUCN1BQEZDL
83XNq9pmMxGdV7s1wWmWM2iZbHrEmsmUBFRXs1Rjl+mvoSsITkUUpMhXRh/7UZI8DZmRPs7+Rps6
r7p6Qg6HRHsDxhYFsI0u7ihMiwNLf3vda528NyeDf0CK9mraNPa5Qd7rWWr8jdhnjllbHFLiw24f
q+3jOASQadsagn5zotCLUw2ZEd05xXxkL1l0X8jK+IXqs6drEQy1Xtp60iQZQv/KOqZeK53trmF7
GTXlV6OJ7/051tlFxRGKV+O1R/2QQnEnRB0r9A6OVNe70Hf0hyRL1JVNrcrPRt3qcf0bvSrjNcsf
CAbngAj/PJGkzz0fTTBkZ9Hqo0+G9uurDLhPpByofZlzRBbh1vnrhPRWiTSz4m+FtQMmWebjd9ta
ZSN7dY9/pwuUoLlNQuQoWiMP4V6rrdc2rTZ10ig/0hzRRUeJp0vCIolCQNPeJmHvPKdN9yQ8qjRk
wxomz02RlLvWzsKDkrTlQzsH34SHBfEEIg3jGWVF0DMz30g1H3oZMI0cpMraVoKRfb0Z0WlBE560
VvScDuGtpiblvXj55LQYUNyLr/FsW1qN5n9ovY/zPL6Ifx+lc2Tr39//c7kNmR+FRN2/cyHNArSS
jwbq0+QcK0np20OYUpOEhnm37vLIvBHACHHmtx4bIB2M0zqqPYlass7bthm0P4BTwOETm7gpkSIm
ey4/xVbsbEweVTtkR6ItKopEhefSYlFkHM28Nw0c4VkJYC2E1OjG5Mn6xdKdL5kdq3eiJfvDSsui
pzgkaqOYmXfkuV2t/cwyXkFc/7QolLsUTi3dxlOHoCgIs9vRkUpiEMMlaLoa8F/704Cp9rUiskbt
Qje+RFobumGV3M8qcrd5BAo9tO38tnIsbx8pfX2o2J2m7CGRzyq7x0GVp1MStn8ok9o9jmWmuhEy
OFvTIatQ8K776ZioGPPZ7WMlkval13wf0UZ+SPW04PPwtXWvONU3KOw3mVpYL/qoezvgwNnOLIv2
EpjFOaGU9zVJUfGZCwzlBl6isc+DeysqkbUMosMwhOaNl4FFEQden1Qo5iV0azNOaMZVdb97RE6g
eAL343wNcg+iTU1Gw8IaG7QgTF6lbThuNCijtxUKA3fVrHPbw+C8tXsqClagtmFtQhP9wfbkO40y
uG9o28OwX+TIhFoI1rK42Oay/RIYWffdRuN0liiuN4jRohZSyYrLE6B/cUwTDRA96H74wOErv0T6
t9WeOqStfxuddGFTvG/Izq9HC8QCQlZu0yjNClEKexfrjXOTD/WwN23p6EGSvFFGUOxJ3a1kqqtf
pqydZXOhgEc7jB141typBfV7NUWH39u4v7dJtv4i5UTMxkLzyQtQBpSa5phQFiPQfjj8CQvMxqkD
tpCcBj+ILuJQlrJyI8WU8M1dsSRVbpjaxqYwcgWN8hH8QV98HezivjSz4onC2yelcpI7SJTk51xS
vuS+Yt2qUVGfR6O6BwhAST8KRGzhfkVym51kdDqRShwPvpWGOkDsXD9JBKCdzRSY6WtvEjUuWrna
iqY0mnd2wfbQVLv+tjVRBfVRB33VpShcV3Ib3KhOe6ZM06b+GfSyQNAEDmclnE1xEfi7dOzf+oUx
JohJuGZ2EW3Yxv6QrDxbd974TGYku0MF5pkcaH07Dih/snxSjn1fd19QTYtWlIanO4IkP3nv9pfU
7rTzMFjovukIRUCoRUBPp/J8Nsqj11+6wbKOxRR/J8eIRw9DwsEJ4SW7tkMYcVcjqMmVN2TdpiCy
/IVlDHorlsNrbW6iY+u4sqO0hwx+5m3oFKPbo8wJ/YupZTfXU0tv2Sax4rLdfu5FGf4hsVXJDfrb
og+cY1aP9+UYGXd22uzYfW50R/uZ9worvKj53utGdz81yBqquV1tq/B1qvgdRux0xjaqf/f6Y29b
/TNyUs6p9Caww2UCrCJuAZFEPNKh8PP2ch+mq4Kf830qtcV9Np9ZunKf8tC/EV3C2OV1OqtCIDI9
e1DclN5KSvU9JiWc15bxVMVyd+hrFKlE0wr9ichb/C2SMvMJbuH+IW1zN5lbRQ5iM/S7djPIg3Sa
5gPVZG9n6Kh1uy4wvy1di9vi64AoJrXB1d9HWmaNsmDyu/QK+ziUdXSwW88BEjqk+1BX/DP63fUu
qLT4llTiuNUKrbyb7MraOCnUHn3v3zu8mfd5mqc38BE3x4Cf/74Nc/ukwZS6VdH+uhvKJt941H08
tFMM9bTey09Fcqkqg6oDe0ov8FpH+06vEPT0neZuRNiUuFdSvapedpZLfulIOSFBntV/RFWruVTq
pffaLChGIZW879B7dMtcBW5HFPWgmMzWG9L8ykBDz7Y05ZvJxkKVK/OXXaSPCmsItyaoeN9r0gZy
keK3Dqgs4Fn46nfcYR/E+b2BuN++Gptbm5/SLlbtfjcY1MrIlk1swQzUF9mov6tmGv3OzDNVmhAs
8GO+N8k9v1qBVrhlp9QP0L2g+5I0+ckeqhsnIifo+VKNegcFqllNJqDMBzfIq+SXHLDNQmg8eTZt
PdsCL8xvpkkzzip1JOvA6ZWvej+eiYHYJCodhUf2tpbN8lsYGNOmt+XySJjSesjq/hfYCh6UZO3Z
EdfmJa3b6AaZN5j80m68TZ15+2IY3yMF5n5Emsa9EjTtzvRZIkFZdGmp0v3hUCa3Qup6fBhTvafC
vELTKOvaF8ITJEjwCOeFs13m6UXt65w6gHovo2x8sCbHPChThBxq2Ma7UW7MO0cvnXXYz3RVQ+Ts
RzUcT1lBOf4QOt6Toev1vVUNxxhkaq8hBVWS7vWHJjmHEPDtyCA3G1Hc5fNZrs0+LA+i9KuF2JxK
EbuB1IrSr7q1Vy2cpk+y3GUPspcTMm2MG6PqElfTO3TvWsXfTLaSvQLE+EXWZbgvHaAdSNj+DOdn
LjrPq6KTCjdUicOOjmweurAbd0MXZw++ipaynLf1D9NBJzlslV8SKYtSDq3nUtanjaLEr/ZYoQqI
Std9Oh8A2PcrNeKL6pmSOgud1sp6qqwC9dTKuReOjmPqOzvSkaJ/74PZDXyLwYNlnkW4JcZg3tvX
ua+TJaay86lq6PrpZZT8YGPnRXaWfAKA4ANZP3dacnIi5w8r1pwzcqXQVtePk6aFrjqpENY6oNwr
72g5tnIuAKigORlAS9BAiu8ktXrIumS8K+ZDuEdtM9uyOQ73BTuFtW626gt0p9+0ahh+k5+bqFRm
ocJuu5KSdFU3Tr7piX3zuEz86SglPKh1ybgMPEf28ihFCEOZyrMZ+SiSxhL6TGnG71VJvlIzk6wn
u2bBJRfjafKoHkk1w9pGpjbABxTnW1serVNetm0Hk1L7aORWuhd9y0Gp7T9dalslrmZR/sVqBEbC
un6xERVDhloPv3SQuiPTbWj3sROwRaUWgnruXaRNQAQAJFDfAxFkr5b9agqbc19pbAGJUD2m5JlW
gLKHg+hTUs1EUbIBVCzZ95EWWr/IRaGC4Daebz/4GqvkUJW/yZI0Hqk8nY66xEIQXRWe7uMcmiil
noVg/FWqw+S1lwMK1ikHmguXbQLgwZGq9A6aM81048FGnYgaeiMISUiinXySEeE9hFPG76GQpXVp
TSqpPcd7GK3+wTf9M9hoP4AcSCLAErc7T6nyC/E0IMlSmYFja4CNm6yagNRWz2Y+RueBuAahkKZ6
jlFJv3Vi/Ynvj/k0jaB5gIP/iRC3ZraYBQpWsotD3ZIEsACIC0NU1t5tU/wQDcSn5Q3i0vHasqrp
PoYaCxmhZgCZoE331z7YPnZqYlN7MbsIA7sFOFIkOGDoKfoodmUjYwE8s6YNjlWe2jZ5O0u0It5A
G2lA89XXDXlYfK6nPIn4XiVyt4UyH15EA8pJpK2LXao43lkc+Bo4hxaklQa3yNmoTF4AKcKkpRTz
8+exyArWuijTADkKn8zBqAzrIvoaOz+qcT3t88hWIZgC2dUmJln4ATY4OYNTpRxvyTpp9zL6kq7m
Bf4l4K53ozUme4TISQf4E2i0cQ4h3FHBukYhVuc1TeWmU6hgcSL9tQPUdw66n6OWk2ht0Yl2bAK3
RRhbx9qrWYvNZ0oMfc61U7TFobFuyfKO264Nmw1hU1IUBUjIXkpePQSJ/0BMYGZEQaye572CRLrn
P1KLEm70qPLuTJkvRRh/Y3NFAr6tKN5vDV4tc1McekedlSQdogPg2jCpg2UeM/QN+0S91+qHUK8B
Nsom1CtI3N1BiQBzsuxUycEz1R78hiKFbjERD9BjA5mpSdIu4lAiur5mtdVuFV9+66uatiVho5aH
Ian0q1+vKLck9MxTnBvOFoFF6sQtRT82IZEWBw7rJyUw64e+7lcyJLhPutVtnFiWLvNC3Wtr5UWj
YvVEgMC7No0iTd1o7KNtqhZRBdcuChgF9P87KJgScrH5D/RCc5QD+v7Iby1kx6wPFwMmDXd0kmln
OJ59E1fSlyDK44cehKTeVvWTP47VU041UqE1yi3Ku9WTo/WG28FRzROWJios3k7pCM14jXdr5BRV
Ad3ybrPI/KlMU/Tip1F1COWAjJDjxy8maJmN3tch2nlYQUTA3RnoBdUrWJGZgOU2lh5lW5cfeH9Q
xkL3YHXgFoPcXJlsNG8saaJgsDO0vaHVCbKUsgliKq4hbKJ6DBy4+ZwSSkC/wpbXxPWxjrKyK3Je
71JsGYRYAvg7KRPdiLGq0/m7QinazXVsS9EZb3vifLMzK7x6m09Uxgtr3BH708epvDYp0+KFNQ7y
VjhnfUJ+c9ChM5yvixJqtqlaAmPXscPgrS0S2jvhrHWNuq4C27takZtr4bdIy/11bNiTeOtICYk/
IZ4CySXDGu8Q49kbltPddVDfb9NwKk52fEP1SYigutspcv8kKVb3lFbDF1BUzjnXs2FfdoA3JW3o
79oGCrqwc4AXSaF57WuUb+UEn9q1q4Os4FYn2ezJBTy3ETtmCs2Do93b/Z2YI6vCBM6TLNzZ2eCm
VtazxAutNeXTyY3vA/wG9fYjIzj1rSgC5CByzbhLPSPah4N9bJopvW+N+LmVY/8FPLJ6RNcCZmtn
8F+quGm2xNrHrbBSPFC75Aido7DmevWY1nl374e29qX9Vpepv1eDXF4XvVHBGIK4bg1udVejLJqi
aQENkoNOpLGJDOvP02Q+1ZW0VN0PDh9O9VQptvFI+MA3HjxAmF9M/jwSspTxDo7/RePbdvGS/Cha
ktHrd5E/PohWNGVQoGb9D9Gq+KOBb4cl6dYy+DJVcAfZAzk6MWvUTNrWozJlHZmSdjd68ttBlw6W
1Pt3SzcL/uKYeP6zcFr6E71VNsFIpviTIfcjeVV6oAUWZ+FCPIK9Djxm/fvlvI4No1EpyjN4+G3Y
N+OrPZneemooah6VTD7LKuEuaqfXNlwv4N9RsQxnsRNxKGdRFHGWaIbNzzvjHW6hfyL6lPezJE+d
zdABKPlkEM7C2rdocy1WwD7Ir5h9TVSC2Ot11rq2V0k9UbjXAiomwDJO2RG6sLdDxFLhmMwHcbYY
Fr/F8MnvH7gs008UxMcrMf8yTjQXn+VK/8Dl01TL2L+8y7+82nIHi8un6Wt/Lsz7ZP50pWWa5WY+
TbO4/Hefx19O8/dXEsPEXSpopW7bIHxY/gTRvzT/8hJ/6bIYPn0Q//1Uy5/xaarlA/uvrvbpDv6r
sX//ufzlVH9/p9A7VKwOtdyFIISlXTj/DMXhb9ofTKSiGJUl9tuoa7vV4/w6y7V9HfBh2H+8gugU
U30c9dd3tFx18ZHJO0+bxfJxpv/r9dnMsPXu9YjV+XLF66zX6yzX/dj7f73u9Yof/xJx9QYMhFH2
6Iq/f/rLXX3qW5qfb/QvhwjDh1tfphCWZL7opz5h+Ad9/8Dlv5+Kmvp2PaLws9KRY75th8DaVFTE
u6IZdDNlgJ7VVO5gpUbLcOXS9taSXefqLqkR9asrhxXlbBaOw+hTE0fxygmQenVUczSb1sLso+Gs
J86Zml8QdKKrm5zkpnRYBRZqoe7UUbPWOkklF9yfS5qB0stZru0q5iZ03YSkG5g9KD3FqTFMseQu
Qm+q9TZw6Vqk4DxPi2A5rpNvXlhLBx3KZzdL03hHTop4lJzmD1Rl7vUya24hW8oeJKIvJ8Np7oVN
eJX8creOWQ1rYOHZg3BTY6TEAoItR+GiejJLpIylKbMKh6TIqeHSI4oF54sIwz+8ump395ahegRR
/8OVnRHmJdX77mcaEbjM7s8TlVjjyoT74yzaiE0G7pA4b+bFoL+7mLqESz7gkvdvw8RYcRB+6Ki/
zWKUcbDNdcC7SgGiRasisgDiVByIEkJSurQ/OMW2fab6ctx9GEPl6Z/uH3ohV0xsd9CQFJdqOPyR
fjNvOyW0bsVZgnZF12Xt+VM/C6JwzfqU79CnAUMTnLrYh63hzzmEhzgUbG9hgTK73dInzoLE6vbA
IH996heTFLV9UxWTeRRG0WUl/TaVx/5QUm9PzSR5QoScDD4iy83Myrn2C6PoF2fLgfI680Y0J0GA
J05tkileFb2NFcNQg/fWoVY1aJ6lw5YSgM4No0l1VvDr1feolRMkQdRI4ltLCTVhO3PYRk7e3Pe+
3NxXSmEdrc5+El1LP/RbT0ba2Ow1cBWHlHLkran7nTvOI0Xf9RpipqVTXMe2/PF6HWGQi+lrmlf1
TsB0xRmkUJc3vO4n6C4kfE6xutqu5wKzK9C70MJS7dCsHXg5A3K4R7nRtARe8zKtj1IpmZx7klz9
y3mjaJXsCnevqbrhplFUc+XXXbquI+0NMR1LrWMT3QAdvRy0ooask2i+6Prg8hl5Lex+ZAPH/uCq
SV4vhgsgNvQFqxCef4TTiFnrGkDpOrHNm2AuikAhUv4jzWEHmpU0Fo/AVBRIg/vUVQ+fin7ilOLz
rei0ZrVQ8K8GAZB1/l4bBKfRTWb6ZI7mCCC/lIeQLCrEldDiiQOE7Cm6ck13Jc0rBJ/07NeQDbv6
UWrRb2A9qaGOK+rLzFCwDZsqWgdQvQculYIZ5SBptO49p7oU/VhdRJ8y97WAupEcIka7FW1h/jTP
IEd3dev5h86s+1MnG93J6ckQr0Q7goX+xlZv8zYfsvXVQPCJeoDBar8HiNuQuFc7+Jf9Yr3M0GbR
21yf+oJ5Pk+9/dRtyqG0k9Th0r6rhH54r7ypiFbe5BJDUD68Ya6vHVKAN1cf0f4w8vqS6b1Qdn2K
nlwQfvDjSmRM0yR86cGF7bJZbE4ckvezUYjKLW1h7vr4OuJTv2iyg+52VP5/rfvWnlYEPkFNOYCY
Uz2Uzssh8+q3po5OdEuZyEkYRf91bAcax/Wnatosw4iqe+uuKBX3ynarAzgEBtVDBqhrYUgRsFJu
JKt+1cY29Y9NZvWnLMrYmIZ1eYimpDzEWmLLD71B7EAe7MwVPtXsGAuowuhQGd2SdSMOeSu67EDN
XRajPfQgtSKnrqOa8BUP1rTnNafcAWZV78RZig6oOoXteelXkW47paoBdxGujkxR7UoZCmNncdtA
/OhcDoT1+Euo+l6HkjNnBmZzqDtQVb5fTfTV8yWHXCIlw9WWGwiqrD51tX692of+LCmpjkEXr5/U
w5SE5Y44tfzotClElZJn/lSR8wjatP9uN1nvVoD6771331Czpk++vfW14jJJCZ+yr5ACaGvI0RKn
JpyU+XsNvqb+ai7NkIgklQ5vfTnAqnwoUdiZR1wHi3n6YA7qlYG9qmdLBY+ZshYzmkOwFy6fh8xz
A60NYX1nhLDmRrlOVMsazDtq1rONXUM0zL/O/GkG4ESUuPwWmBG8Hkad3JVVjPYvYoZbA5zLk/AV
dC3/6it3k0GahtIHSa2klaXwShKYgRrVA8AwMc25jFjW4FUTVoE2EFbLptBBWMXYvCUPKTua7lSu
xzyuTp58Vc16UsTricCX1E8tTWEtZyUqYU1zVGUqnYKmWoHl12lXupfUdxCVgOCZzxbD0hfMVio4
lJ0ZgVYQfuLQw8Z8NYDd+DmR4Zv6niTqMkBc4tNM4hIjbCcwQjOxcF6uncw3RfVVfS4pa9IsvdiY
I+V4oTlEr+CgkIORX30+AJKFIVTDfau8loZCkVUxPo55Dz5PihMy4b7yamWyRfJT9s5+MskIIPKF
nYeLWbMmqw4D8d5/Nqs3qHBjSBL6PiweD0ZvGzvF60BmU5+1gj+sO4Vq6L8ExXTwS6L9jR1NT3mZ
u8NMjAZ+Lr9VW2Sj/NkL0CJrZxONGWF1YrXkT2FKYRVTgsrrT8Ia6vKHKbMxI1HMHHaT/ySlkJBh
cHIq6K32QYZw/NDagblF7Mr8Ik3hrXgPLx4JhZ+HIrSMbVAbkC7rsFP1q2oyyp1YJ09RqN3oVuZ+
WisDqmQFPsmydmNEb9a3PmEJ6+qDZRx4/ayuS3USPnstrx/jWb5RSxJYdPT62Mi91N++N0mK+mdx
mDLrADi6OJsSenZMlO9rxQ4fxMGhwKOIqcUTLbgt1HOpNzdapyMAk47psEvbvuMhy4CJ3/+DlSaN
O+tv7XKo6BCJaeRj0bTWWbiMqtffmva0Wwao5hTveYKCqhcDPDk33Ab69KvP9bpTfFfkeXCdRIPe
8S4YSXyKu7Aow0e23TNWwlccqJpO1tQ29Vt9nn6S7MIdUEV4lJK1HMHtmrd1/zj6leqGPcK3om+g
4vZEVdRPZ+Z7FV1lrkMVlMpna+7qqU7fxpXJKnJuFmz6HjTjq7AJdz0CR+qkQHYa2dOPY+q9wh3S
3zi+39+M3kAVujgVBx7vkoSuxbvDZ6/y3SJ8RNPLG79ciTZUZ+FGNabuOufik+bR6LnLaDGvUY1v
93GdQrSL1HqS+8rffXIxa5k3qu88B0aFkkrr6Ee7k0JqByeZU3FY2sIuPIXZgirrzVO0zcXzahKu
JCRGV/HhGRFOYg5xtlwSbQJJc//j1YQne9QA1kEqE2W1Hu4sCAbX0aDEG9HsnIC+ThvuOnuyVj0c
FNtPBq9PfgbkWw6f+/PhGBSpclNlVWIip8Ikg/2ojkV/66t+Q3FSam0ddpYXSO2rlVdN/UE0xSFu
7QdZ76KTaJVRpFxaY1hnCAjd5XPL0X3/AjBzGVLCwnFuW2PvjfUUuk7bwDLgpN8U4N+hC8fLxE9E
hexPDJ8vPOhBv63DlDqlsnIp7+kvlSUHjwABqKv0HsVBi8yGCiLDOyZzn11TqDpNEuIuc5NsfXuX
+eqx1J23AWpHCYOBkKDoAoqWbqypgzZ29qf2Njt1ufV78QcaSHmXibrd7FB25ej6XTDuRXNqipZi
NDN0RVOyE+0hK76kcfJ2NViRSsKXpnXQkiam6ibXCNrYs24ZXKIRf1nkr6FYR7Fs7gtzgyLipa0f
NIBycPXj4M0Owks0xUELzYg6mtxffzIsTbRb9G1gmNQIftEUG52cUfORSrFJNg3w2BsUPq6bvp62
ZOGhrrfD4CKH9ioai/TfrGKsjiSP8E00238U4wH3fx4vPALIaa8eyxXery+MyxwUBcPlSxG6A9X/
1gjg8IorJPRWJuCdsy01G5AZPkQCRv+jaiL/GM011ivh3Zqh5Y6BNtyLQwNr6rnwamjtm/E+MwF5
pJGX7sQ9QTGNJINRna4tmzRaLRnDKhYfx7tV3F36H6wJIbEPY9t5bD9/dJkcG3ty1T4IpwToTVxU
R8oF4ZaiAPZhCNwknBP+c08uR87RHLLfwnR1qrx2k5R2uFnG+H2erMbOf5tHGCAz/n+cZ7n28L/f
T9tNsqsZMJSViaGd8lrddZFqHBpPY72VdJ12GkumYemVaKfE1KLjAAQYWUjtJLp6Yb36CPcSUM5G
aRywJPMQ4SnmFk1pQD1iXfoQPjVxOW5EpzBfryjcB0BIG8BX1Sq0w/jtKV2M1PmsCl0b92hibFC/
C3WXoIZ+DMvUoHSbZ37j88pDYoK2I57vwk4sZ7Q3Rdk0+7d1jTeEB6J80i0/EP/ObhN7O+SNBtfx
n33ybED/DmROpV77M5h3EEueXVAw/9qpRnEQ40WXGKDw9VnzTYEWZR4vDH2X2idTHaVtlA7gOfri
RK1EeZoUozj9p6YwCJcRVmuzmoDW/u++YqYk9L9ZJoxolflYSJrkijOdopXrWTb3FYmE+N+79e/9
0IOVqAommGknm0/cWKKpUsYrZSEFs/M6TnSJQxV0/gcZ7oTSgsTToG1L/bNi+YDPyC/rekqN86Br
FDBHj9rc7aVtfBzZS7uiaZRA7+FIkihgnvIXVSEITxQIwtHZmRX9dY6JNc19ZAWPPmClFw4xP1ud
dQwKF2aK3tsuL6yH2jNRk1yagEMOnQ+hyU6qnavVh6zsEpm6cYIifLifoEkxRq29gQRtvPd0DnUo
wYJdhura6goeXkNkxqfJfhsgRomDrSXXoaIlxg9GHG0sSmnWhV0mxDrbcZcroXYpAFpt2oI4mW4Y
SOrNfZ6kN26Rm/XVRRhGJljBzJYdC3X81fqGciQ0rF0gNT3KUSCflbaxQzd/GcGKXZrZNLaNdFbM
Yd9olhMipJ2Ox1hSf189dcBaVKfruSuuudxM4sP1HVEWU1DDfiP6k8Zp3BKJj911quVmhFncYGQl
1xtZpstfFCe2Dlmk+hAmsLHT5v2kHUrdnlJ/cFsSW/rV0qmME3W3Yr8o3Kn5xhPS+qvPMsViWPqW
aVD7iVYTv1O07ocvhNBeAFRKT00+Gru81Yt9k1bJE0x+31UKH3/8q8MQInhR+YRlBBXQKIOT0SDy
EmSAcmBqa7NMPzb1uSmchVU4L01h/TQ2NylPb6ixdvvW0M5pTD3Q4NlfqW9VvKOvQJcOiAeWr6qQ
RsI0kX4mtqudhXc9NOu40vqbvPmd5IZ+DKB4ugFJyr+qlNCpBBmaV5CI0YuO+XBDSEhYx9lFnIlD
VQOSulo+t82w0Y5m9wNJMxNc9OwnphNtgkgtUOjyGI0+dO1+3KXAoDlokxJI+6EkYD/xHnE7o8zs
30mipzdUAxeEPsM0vampiHJjy1NcMai2E2cTtm3I2iqzJP2MVjOo9X4EATgrpM9NWKPGOyfwUDFG
9upqNeSuukxIA5wB4L2w68y/tmk0rZQ89F7alnIkpcvHF68MjZXT1NmLZyE7mOe+g4pCLa0kA8xu
q4FoIm3gHBXUaa84bT2KvGtTEVQPsNV8aC5Wgav7p2OTxA9dq2dL3szoT62lPEarQoW1gmOdzZnt
hPQZVewjOcOb3i83om+g5HJaX83zkLTLlU01z6AD6No4ilpt7Eoq9tCn2JsY2O6rGkdfaiAGF7kr
1bs+LZOV6M/STl+nMmXkzlzUC/yZpZny1ZvK5sgHUKNUksavoNvqVe073i21gNNDITUX0e+rablN
PN0gMMZFwrrZtjrlRA08my/hH1oQDT/7yUeugMfapSuaaY/6SbmX9dR/YDtIDb2ZmT/DP9QG/hPh
Cb3ZeDEjaGHeVtbwTYJ8QtNxDYVFAgbqXX5edAI1SDbjaCVnqvGsu6yUJFfyDd5m72d+RqhU9IXv
Z4v1ehYN+bnNIMcKffMSsHo98F3UbsUBELt+a0Qeqo0oB64+GURzjLxLUaT2QfguHvC8EwkzqDnt
Ev8Bcr/sUamSaOPJlP3nNcCxSCoK1+is5EczRO6kj8MfPupim6mKP3rUc4rkbz0ET1QShW4aBqiJ
+hKAjwyqzR3sNim/IkkO7rx5w1EHjrU2ZDjBriLKgdicWPM2RNg9H3yDFBo3Dpyh7dqZDcLqJDY/
mqQ6j1JRAQqZ9zQfhs1zkwMeburq3MxSu2pHwFcrneJhpDDx0NuSuh2mQvpCBOvqoQH6WaUjxENm
BCQqIz+szGTqqIB/I/Ws3MCs2zzAozjewn2+1zJu25XzMd8ao9qvha84aHLyDQo75Ua0yjacwFR2
e/jc63s2l243VaQlPcTchFBuUxOHyzWiI1PdjM+Wmq0FBBp6VLbDyKmsBcrZVi1lZZumfAag6CaB
0kmPoTeOG1j3cxOkDLS44hCYsnyUjPlArXnKU4RTamt1FUhB+z3l2UimYLYI9xnT/lenmY8IZAUc
FtxrOQ6XcH5eQ/ZlkMNJDLb1ABeyX5PXZNtF0nOi7hZ1vxKtwNHai/7Pqp/CJYu04SYZA301wcKx
Fo7CsEwlzvy43kXvU31yi+07yVHSOtxBuaJG6yY11k1jZvdGkbDR1ONoV6lNsq7VkJ2mnACcb2V0
RvXqe1+kzlbt5AkpAvSphXa16GucbnIHaagvwvCXffI8FoQf0NTFRwxJqrp323FQ1iLxuBBEX9OW
H/KYAepFW6/vn0XW8mq+ckf/+/k1valrSNJdOafbvDW3Xd4+2+Ea8suVoQ7JuR+7LtjEElBPK/u3
ZjyjjLOeCF3SNTvRendtZixyNR/e+8WMoiX6hce7v+jXZ4Gkd39xSeHq/GGWEDAVM2u1OOSFZ27q
rppWS584m/kzz2ruQGMrfAwbXkLw+m/jGrsHFCQ8+7hESquPrU1exh99lhkbiNd2ZKN+opdgHsvS
uL1+HqIJ6xWwaD6A5S8iy3Z1E1129j+sXdmSnLqy/SIiQMyvNXbNXT3a/ULYe3sj5kGAEF9/l5J2
V9vb59y4EfeFQKmUqK6mQMpcuZaPLMDH0LlJPb/ZEPH9FsVts7CYNNeiw5ON2AVqYf8NQP1wiQEt
BobVWhAHgYib4ug44AklLxrkxwPYFzRDwb8HdSI7vadKrMSC0rdTotytzhQ0pCDPvMhqbzxRO4Y8
zmZQSCWSzdA+nx1Rdb3G08qfR1M3YsIWMouIvwF7bYN4KP3hIPO2M0pl39Nh6gZ/5UsRr2+2FuV1
SCGa8aIoTQfbYki1Sy0cRgdEq8G32iLmXY4RGBy1cBj3Mhti1G/k8MncD9YGdLbFkmy3ORCTA+5J
+P48B3V4pRWeWIylpr5U/3E9oIDyzTQ58vcOrDn+Qup12N0mb0L8DGqnx80XsjswKIESRou2gtSw
vdqsQp2171xECRV6aEu2V+1AJnKgQ+p/NpGrHgiwsjsP/HWu2/S/zqWq7kuYpNY+YHzhe654oENq
VVC8t6L+Xdemq0CKxKbQ2fVm3j0MQxHeDwXXMSpoycgY+qqRCe+5jcAVcvGl9e7toxznvsJW5nfv
2/VohKnnJ5tyxvB+xPzU6mvrNSn465gl/nWUWO41mc131KTSnXDyD6hCEyeq4SnSML6m1oEa5MTB
TI9aRucp0XU/ZId3tM0GoKZaF8Vgyx7SeStL4JdDI8gHFcjvl7pNpS/lI4gL2W18GKur+DVqUeen
5zBReXWUuEwR6syWGZWb2OQAWQCnf8+L4dxOuTqQiQ41WJ22EMVmIHOEGyKP4JJP4We6AA9kht/s
m9FJfSgJQ3b7jrYSGb3i6JQO4HCMVp1lWQvappCNtiV0drPdRvxmowkcZP0WZlD1a44CUECGwBf2
iTQMxaL+rjXzw0wnhnLXd8KwSrVr12WgyBwgLrgxUD+5aXWCdMrqYoMyg2zT6GzqrVfF7K/RAoIG
Kb1kiTolf02I9htMnprUWyPlOPfeYPLkhywtn8f+1jFPpXuzCXcytA0R3UIVETSNXqYaTF2RBUb/
YLDcl6hnbxBkKi/U2XdsAZI89tQUbfigGN+SmRcQ4rMl6nBHlngvY2WKXWnW2Yp63VgY6zhMkUfT
F4igfTxfYJ5y9H+7AJKJny6QBCLYgMoUqFeUuXRHl2dLNBF2oWbhAtCnLLbMs2EPAs/g2EcqWQk3
Sb43KOSYGPhPIQTnbCSrPJBaVNnzaLRXcgCA0gfZRWxfbiMhD8i/NxY2wWHkfMmnwt1A3AW3lQvW
+nwswA+jMSuDBrvcDmQrIbwCettye7OHSSs3DYCSiHNBHOy3odQ0CEypx6JOF3pRHxOrhzTBzeT2
cVsveq1PQQev6hGootM2BQSr04dbN9nUFPPVJBEIoo7fp5jnqVskihGFXtms9Y63g+wHsR9qQJc+
7DHQSEd7BNHe6ucpSg6HSXzyqbpk3GZd+H2Ix+oMrmR2ao0NNUANDZlnD8vx2d4UW7KThc46PUZm
gp2wtrmZYwhKgtMOSdZfJv00383+y6QxBLGGUiSBv2SonNJ7CtqAuFHgbccxe5u3KJQ40Yff9h8o
FP4C0S/gaXUn8GVsk6QjosW/+vp6toYnb/MOiHrn/czQyBUATcEhtYsGIZ2yfRQ5CvhMY0IxStH4
4BFu/CfloTIdhDX/QMIueLbw/EQMz4qOU9q2B2YDCAn9IvsR37lccKMz/za6C+l86TFuw97HRJYR
HUWcQJo7q9Takmqpigq7YkS03zo8nxcDSFwurRhA52HG2H3xYnoTPrgfwBeplrkAl6MvVbVCRiW9
AHo87rxAGVvmi+oaWGGDnQ/qsOwQdMuaPEwl8n4cBPvy2yCraw2wrTrVtWvBexAo5u8cGaoCqhNY
QKI+qPU3mVvaL1k7nnMV5H9ldoZKSqzeHsCv2aLGFB7cMO2XVg5nip/9yeNjjv/ogSK2YFmiCngV
9NkzeCmKewI69GsT2a0XV4kWBWD8iQAVFTe9/QiOrRnmUNQ2oJ5Qw9jYI9irevDtbmu7HJZV5UBt
WyMh0jKZJ6Xx3YomVUBL0qSEoUBhpz9P2luqX6cQLQG0GMsU05f3sdmUR2gbYAcCcbK5SSL1xBtr
wYTYCRhW9HKH7NrUpmZ5pCk+5iETBD2XfmpY+JpB3+8B9IjCK5B8xMfJY9lFaCG9nvPyr54DMdWF
4ZuazGiVY6M1e7idOSw4QDohkHYbT6QooPqIp4IOQFyqOrfQARk5RfHTm9EFDzZkLg1sXWg0kjbN
goHzQb+QY29VjRPCa6ooLkUNLlHSNe+bdASg6t8drWdgL6E7YkTU5hHZEOIu1h1xWjtHZoOH+DQi
VFVUwhSP7/EdafvFZkSCmvTuVtGgzG9d9gqlUHAQDdxcJqGazhbwTUcUsIMi7N2hHJJ1mxvA8xlp
sFVdv3HNzj94KnL9FcIl2aYEkSJQRtCYp+7EYP4hwd8D+iHoVeYovdvlDEXs9JcBZr22gf5/7Ucw
fdzs4MZZO3nGX//g72k7S8IKyEYBLrIK9B551uJXqmOS1DaDuF0gbexC0A6xi7C2xoXjFR0kYxv7
VSDz0nYIQiI4cOZtXy+IZRM8K6C0MsB3SE3Hc/77oMZyAM4r1QlBqgr0t/pggKcS8ELoZ3TTT5vu
SCFTBkUYCdiT6a0V2I1rK2iOqVDqyvWhHN21qCuwu+sWHQD4dxKBRae2hEVvXnrkiqkFSkfwcQDZ
B0nk+HAzpWNbHORgfiUTHbw+rHaBybp5pEhavitb9wckevoDuD8hY9SP2QBx0KpfggjdRY5J1oi3
ayP1kCedze7UduLiR5mbJvAy2XjElslaN9MgF4S1tCSqb7AuRw+1yYfO6ACWNPAWZMebGfS9AHDW
ff8+oBWQ2G4m85IxH1JGRhf6eCYbDN9c30Zr1cTBKs1s9SQGjjiqG16ZCSwXH2uwh3qWcaDOSZom
CiohtE69Aeif7iBaHS2pN8Cr5uQp/xsqi9WTCy7oR8gBVG3b9suqNS6NBLcYeVYuqrMbVZo7moe1
+OkIV6o19TLRy72FelewYeITAceR3qes3tO05AEkJAj7jOaBWkkJIkpsOZsjzYaYVQ8S+0aBRsuD
3qgDPTzXGrANmzh7jlDMioRHApooKJHeSdzIOxs0uidUZePR3Mb1UwNyjIUpocxW4UuLEPCJIRck
Vmacjnd9XAJwoWOq2E5byyThDVjx0CxYxe0F0AzZCS8l8LXUDoptDMdfpV1qLfOo+MWR+xABiJpi
Y5YNVIB1Cs7QKbhIp+ZyxIDCYezOZKJOT4DAxgwduSEP6vB6EDnReLLdJrHcHhjdoj+T3RSGhCQN
NLNQr28d274p72oeXaPJcED9RZRWccFAZGWBI3WK0r8KvMtBrqJ7uAhxCi2YbONBO3hBRnA3w51O
Z1dQV5brvkdaCvLUqzB85VWnLrcQgDIclAVEiXFHgQPqSIQzQghbtCs8YO176siZQM67sl5BkJHv
/aoq8eAL2dYp+vBcd9A1KNwEggrRNC3N1k9fOxlUC38qom9N0JylREB+MU5vNTZ8+FarDhUkQ/Mj
c4oXV2blW2/gX4v6ZfWM/UCx4mUurv1QISDguNYp4ON0p2K/3zdmKKHKy/515Wp0Pl/Z1Vc2eH2u
VYU4S5W/IWn/+cpDn72kdWEu09IZLlNSbkBiBjbuyTG2TqWMb7bEfR72GQMZdhusQfEfHlHzP+yR
R7e2tkzN+wyEZktfNPUXV/SvGrSN8f+A2giZzin7ZliG+RoPfrZi+NHfx3lkbFG/ne6TLBWnsUun
tRtO1ZPPIxBGc8f6DiGN949h4WMYURx/720EAX/7GGoK//UxEieofvkYLRY2Jxvr5GU/4vfcSMhX
IAlRPIEKtrraHR4ruuWEJg7A8pW+Ks9kwmpLrEJh91tq0nA+AatEzc4e5+Go6/bFUg9FYQBqzEGK
7E9Oshps7kIg3iqu2GoBmNC5j9ATcB+HWAdhIIJ0IFsbxxr1q7muQHL8CIRRcfWi9+GQBEM+MXER
TXB689h3zvtB6LMM8HfPGIAu1S0vGSbEVnIbgVPdA3IeqPZY5s4ES+WKdB0cC9EFpECmI9hgoaln
/kVmqItCKkZ7kU4NeZWTUse6Ma9Yt0TLpK7Bh6mk0x4HzaBCB9YNA9bHIINOQP+4u3VAGgHe5oe3
Gtt11UV3kOvslzbiZztK3uUZuK/AMBGADBU4a+oF53W4o8RfwSbI8Qagl/WiaD0DBybJ+SKKZLCt
Equ1VyT+bmkjNBWCLQm7k1g8nVEvA4vbotO9TQfsTC87qK6DJOwycfuJEUutbinPfCIKW+rTrVuf
9jQ/PH8dB4Hh2bO2WxuFZICFRdJV66wDhxItAefVIBnHpIZOiF4sUqqcDrO309mo8kVq/nYIlaHW
qsbqV3LvLnUMGyCFRL0B2LWq8zB7VUlbo9QPduKmzZIQTBZNPtsDpRnGgki9afvN32LODyzfJJ5h
iL2MmrGdDl3GUC0i+wThNthuvbH2K/xuAtiBdotlXvBzbOHF1XUSlRbKH7+EYRSvRrtge8ru+NX9
NCnx+puX9FOdW9zn2MFfDfzTettD4iJIfGcVlBwJTi3MKm0xXhuFfymlNQaGPRul10bb8K+5Y9qP
YNlZG3jfQDPF7Y9Gjv0aKdWw3MJyjnEUEWkdG8i+lICmc3Gg3i539wq0FQ9xzB2ag8wDpEWPvMAc
NKWNOBjwSFmxKHiVQcGq54+1ahrQ7wCo1NgJf6xA3A+ylmA5jWCfXTb2AE3DKPI3jeO992bYVtNQ
Mv1pvPagTh8FdmsXmjSoHWj9rtZ/ipgJzP3KaY74U8TMWW66vD1S76Qz49SL7DicOfjNb730a6Im
99nnsX9ypt8anmrZUR7KxB+XpRcaT0as/nWmRvZukx9nv/kZKbTcR9GOW1Fm9oGPAUh39E0LHMSD
qkf16A6dfah7lUPVEDdnC7pvG7uXT3a6maOf/jIFF+g0VNIz17XnI0AEEpPDJDg7KNZ5K0jC2wuy
3Tr+1EQsgTULGnfrtsvJW3UcCtm/dVh6/hxv3FUX2JD4Mix+oUNR5U+oX/WBePxpojPwuoVLcMrn
64r0MslYpwK0KV4ACrRfvRMOsHvufb+ZbRUntysUfvV+Bd8FdkuzxoVLFvN8TSNuzp5RPMay2BkG
WDZRvZQummJMNx1UPqElF7BdN5nN2dSZXoMX4cHsATHQmV68acWDQMwJMgsNdFu1B3UUwtlZqCGb
B6G8uF8JiJspa4rOkCPtFkYe1l+7GulIlxX8UERD/Qo9stneKqgUQZDIWTdZ23ytsVa1rKp6sMsI
bEWFAtJY2wc9HBVQ8W14A8nVx9jrXyByUa2gvZc9ShPhFjojm9Q2pW109v/jZ1QIL5QmuKbHkVvL
0J5At6+faO52GlT3xWFcHZQJzDJZs7ywlqPEE6XmNvQr1v0EEuwQIjwGCPI2rUitLQldTL59dq3K
fMiKMbtPBPubzOQVJIG5LR1HfdFeZuhv7QJ4mMpwHrHWLA+Wi4cA8vHuI9kqzlcjihyvtmu7jymE
mlc+UNdb8qABjkK4UwvAPpJNDxg8sLfOcYCAxQlAfNkarN38FXDpdhcNLVtzHfryYXc797O9wrbo
Tfv/yS6nHOqzTbTgI+/PWSmDTcaGal2VvHgGZaF9B13KcMmjrniWvEXRsh/7CyNEM50iBCVq0GOS
s2WDz2co5Jk6szqdHjKQkMVYOknobK2KuGJPrJfJVfqdvBsyLzARhvO6fY2XZb6QVhztHHtruUIM
f1OHUYHu6lCwsdvP7pDtg94MRKiAnmrAwjLV49lJqv61W3mjI19NQ3QQnBrzBTXjutcMkwZkYHUv
VElriCuglIWaxQgFs9iVj8hMh9eg905kxrcLhqIYIPc6azFlABW0AkIwd9TrW+otclS3yXLs726v
W0RHcrVIECGBFsCn1zC9bW8v32hc66LeTw7Ux0mBBZ0TZF7mdzUNZIhBJyBDOjpgd8ce0pKbQWfZ
in7sHpIp2nQ9jy9k6s0Aese8/Zv6yHQbdLP9Oqgbp+Zg9fJv8v+/Dkp6oMXA9oCP1osAcVJ/vIRp
DKhHLaTdfFdtfDBSrDYfy6irnsos+sfSq67Gb5NFgMXkCXSC9tz0fm1S780ZEStxujVlhoozK4+b
VWjsIkdXFo92MN2jFVOd8fDHlu2X5ULmXvMASAhbugVn14BZagNZ6fYIIrhhLwXEckI/EBfEl+2V
AcDE89RASENVTfs9aPhOWMDbLirAucFPAKHQwv4O5R3+xWM+W2ZIt81TDoamffTL9ynlBMBSL933
KVFSfoxx7yadkF+Mig2gZsSZQg3eAjoH8kspcE06k9r2R7/KnkATG4KwdDl2Bd+QNliEsMrJ80Fx
0YA4eU3Ntm8hFA5FTlIKI82wumD+6cNO0mIeAhh4GWcp1oKnoIRs8AInToT3zwJSHfPJ567/4mMC
8LMfpsTexL3dr/jkR7skDNUXH3LWvazqF2FV6SkHQ/RihK7HF3JLkszYgSMYOpuOv6jZEN6lGYu2
HMWKKxQmO+tE1vhf1/nUr+wqh+4HtVXn9KAVcZz1CFEh6IJ609o2/S2wTH9Hrop3xFsP0FV3obMP
+81E9sm1Zn+iuCeTqwEjI+x4q8Y7spOJOv9X+2/z4x7/9Hl+nZ8+Z0iIjo+5JXM3IaraNpbhObgh
fx4GENkq1l/6MgPveyMDpC7K9Htr+1G2BrYd8Z+2B8mIHjD72FMKoZfUhypMiqf0v6e6WT6mm4en
oPT1xgIK4VoNwalcfReJehlaQb4hG2kn9GA+PcvcXNgDAy82XqW2E1s7pEbNGTcmg9xZuCLoTz5Y
5p+Txn5/Aaf1u9sMI9NuYVf1J7CGeM/ZT7epG/81269uNLyKYvyLPdz99oSNMRSYLl3tQpPebvxr
IhLnCrSnRP0wbvTKPOYdmC3IUzh2d+d5dgCuRIZNifZvpwRUh7wF1y35KMP1Fq0Amo4hxzL76CuA
fdn9dAVzNbvnMpqOoI24J2+adgzx3LLn5JApxv3oA7XiREZxl0MH88WskZKI/Cg+URNUf9u26JJH
A4p0j4WyV0rXuGa5zVD1JKoFNafJsu9AxmzOvfnIAYQZy/KOemlKDsGNEzX1lCoHJx9NWYJeJ+/j
7uTGEWhRjBDBCr5kFDfRB9EWgIlDDu5IsZQ+rido4iXxhppWxuWBmdAsGhpePsXIGz06+RxKIYe2
AeXzbbgQjbkM/X5tdTZUCuM0vI4NStWYVgut5QDaCb8D0LgfwP7wbw8ZdId2xKv+Nw8gpxAW1ymP
P8zhY/++GhMb+vBYsxRsDSQOQiqe7eA4adr9ITU2RKQ/2+Z+kOqDZL9pwQLrloa1dRsHWQkGVlPk
wZqjT02kTOYmIWwIU8OlO5tumJqPQYTWIa8PE7XI9WMgQznCkccopU5Zdenz7AD5Qf8R0GD/0Wfs
BWVc7QkksT4ky5tgjfj2uKbOzjfCk0LIqtOdZCrL/Fz5OQMrLUZniZuuUVLfbmh4YAoLO9H2+zxa
D4KUxhbw/uSeTGYwYFEF4uctfYJxCPoDhx7wgnppDoYcXGmy4UomWRuoIJJ+dkcfAerazd5lngkA
yM9PBNIfqH4ZD2TpzAKqT9P3KE2GHQXgBAhyt1PT13MATyZ2d8aL9kqddJMhGwvR95Rf6QbjWYey
j1+Hi6KuV9xjoG8us2CX4D0A7G6w68KmeHJZWj4VWCfZYzZe4sbGPe4yZ+kyLu6oEwjp6c4GUcKS
BnwMx/OqAImr8teBV6Vn234k0ATDS2gFSO8E9h3w3WcNksqtHJPvoMH95vXQ9wHRSLgrONQY/Ty3
3jCQ+mmgqo1g5aYAzZQrw0zZztUQfMto1B3S4paGXogr8sLuIqrbfBOAtUBCBulLnyU22E5zZDBy
rSSlpVy0Hcha9sn+qz9yhicWtrzfoXR5BIQ1A1JBR/5+iwHWflIv7QQJjVvHp2BhS5FAX4JVs0zw
DB+GClwaMrpCxSu6ehayLFgeh9sBMrZXcAQg5u+h9EsG4ZE8WJRa92P/bVKumy7zkHuaPvxH5Esv
XbqaHbjVU5IvzUFTuk0LzT59hWZgCN72UO+OBhS96Z0dnkseZPzibkfNlpkrDlbY5wQ7Dyxb/u1G
r4rBhYJ2WHR/dGv0bARk/nDT+5h5NrLTRY3eEbeL0mz9AEblIZMATkCYbNtNWXaALlh+KCzD2Sqg
EC5cVoCxV1bw2EcIXTfMrb6yhH9NuKx/NCn07jJ/5At7BAS65dWPPmy+KoOXX4umTCGNk/mPiuHH
XBs8v0Cg4v0qjTV+vornJOkaebAW9MdvjW2+s8ZAaVoegNkijphPZmhDzrQyf7LRIE3BEcQWJDbC
YJ0j9vYIkZhq7yJlA2Ee13kkWyy+dNIZHqSF10HoQna4ncCFdfOH9BUgjcLEKrW12ut8eB26CaKl
lXPvqtHb23qx6gG7sbEylSKNPYkLku0j0K6/GmfxeDLa2jNdO/tRBMHfVWYeTbCc3E58z5ot4c+T
X3yqNFQvSde80RqZVsu0UFYDxOZFZO7ILsPgwu0A2Id8+trHkB24hXcpDKztDoPYuePFG6o8UPKl
jqFUAakIa5UgzwjJuXQ625Ewl+Tghi9Z1zhLXqJYvRVxvhSTGW+mxHXOBhC388EKGT+GwlkPRYTw
FnWQi4Tc0rLEj2xDtgH1fyvTTWII0/XiMkjQhXRuNm6qUuD7ayoDAUih9lg0qi9gz/UhUeka+143
Gds04ei/1iCvObgB1Pu4Fr23islf9gIU/pNvlGDCqn/Uyjbe9EmQ1e8nFvhxMwFBENdCdrG0cuul
CbpuxXvhXKQFbYGsTYo9EgZgdIimcF0zqCKkVlQu8xrkO7GWpyv1WR8A7Q0gD9qmhaRfOprW+j/7
kCMd0hRsJ1x73yajM158K8suxHbLPtKWc6j4dM+M6UgyZFnK1L3uox0m9bUMd4venH70/bdx4EMB
y/3ovLWQZViA+Ig/cjsKNioAxkaCxvDE0jBZ942wXiqj/1ZUI9TME/DgYVX3F+ie7cWoBxns5yCA
b8cTCnpSMGsa5ss0jvMgyKrOg9oKAS3ATYxoyA5J4xrLfJLpEjGn7BBHI0jaqaeLUvV+Sl1TZiKA
4hbT3h6RQCt1WWVloBA8sSC8Di2w5BhGYNAwCtE+GE5aL6ta8DdVyIvvotZrMchvgwi6HyiZ+ocH
bvDi5zZ4mIPRuWS+mUH3SfA9vtn6lCmbrYUT+I8sFa9JFG8nnT+ig6xUCGwNR904tXMb6eLMHfcW
ZaA++Xx084CrPbU6E4rznQqnLUGCqhE65UOLiN6MENLwIVCy/NkmPDBQkCg1OZPf+DGWUEc0H/n9
x/ncFmv0IOuO4N9AeYrpG6tbhGVwzCewpANzo4M0pQNQYOV6oCrT6Gh9oEERtJ3WN9uUhmfLeGuw
7d4nQVhjl2waI77DeDU3R1l4FyWLFJW7SYhwAYiTEn2gDjDZRQvbLfn2kzdWy6tW5cPp5uz6mtg7
qx8/uUHIPVmPbtGCC/wVBDHhSVS1ay86xAN2oR291oxFZyWwb1kBfr/xbDCQzS6ouZoWaRIZeLqo
YgU8EUQNbs+nkeU1yKzX9GDqyO6o3jmXeVespHamnihHBm5hCgAEUzE7//bwo9kLZlsgW0RZumY7
9DQ9YsxK1GXSqUnEh7cuMkordYDqAzZDDyENvE9+fLAqviJHN7FQHmTXvr1jjpxt8wy2qu9ayLQ5
fFHUBeQmLMu5T7KpuXOTLt+VtqsuE4QgoRGXNl9HyD36Rmz8CGRz51XMf+v8YlzSoMJLmzuZW2Ae
CXt1sTHlPKgwvRM9EZyyu0OMyJsHRcC13YepWjMo9C0KXang6UoFOtRjs0TQKjzZjrSAq9Fbe3Bt
cNBfofQAhIzvftg1gblE1A3w5gj5LD4Gm1Uit9BHg7wx0jkXYIbHS5HJ5sQ8KNQLVngQ3wEFipm0
al+F5pVanjbRGXhL8rve0+UJeihNQh2lEWcbswb8zo/a8n2WMM+7FesRSU2sIErWpYON5pgxEBLe
LoXcEj4NEDR3NNuo0rsoTcVZgFRhHQQyWdMvqtI/KzMpH6Hkxo7UaqOwO5VND94/9NEhbEy59oC4
WKdV+G5D5eo1qoxg/i2iqrY81ZN9IX/6KYI8XqxjLpv1bSIZiXsbssUnmgfBYdBvKD9FkAmUKrXm
v7Ky5B8hU//eHSDeLSKw1pNdeK6/tFqLHdq4HJ9ZyredCqyvubSgZF22aktuGVLouYWNfTsNbP+f
pp2YUS88CRoumraIZLm3CRbYGr19h6rBaF24U7chFjJqpoitf2py3STKMrNtovWtN5IISpjlPzFe
C88DNIX2IsNfSU2HI1peeQEKEXRv6mqOSF4Dl6ibZgrsodA0/dREyiA5ZXWXzc1YSfMU18aPeSZk
PM5pXH6jVixc9zx05os/TdNzV4ruYkBHjPq4ZfP7Ng/P1DcCuXjfKhucAbgiGDWaKxZYdxEIVp4T
YzKAKVIb6isGZj14IAykcb3bt4+qS5bUV09x8uQV/9S487YyBda9j8rhURZlBlqufDh4mtwJsGH7
LmVODS0d8EXNLqimaWzXvVIrLXMGDGBibag5WMBwl1l4phYNKrFAXyBAMByoSVP6QX/1s/RJadqT
fGizB0NHbcuaO1ssMAbI3fB6N6J2/0wuSMrwMzQodrcBXSHMLQoBgKDQk9ChLxIxTxIXzbCzAV1e
gGEiRCq79hZpEwLNXDuOsWCGyyGyJcKV00/RfZ1X0T2qJfO7BPJGC5N8GoYyu7Luz9RLB3JW+zKM
vfvZKWvxcGlxD8zzZiGYkkw3i+9ug27XKvVlrBQUtmFWuisUXAFDEsYmO7j4cj7WAoVMgNam9qe3
/5iofN37CILXnblN+3y481At9Bhz92+eTsVfpRkic+BXzwXo0v7kkLX+c6iqenbAi3e4qxU2XXqG
HJulBx88MovEg6Z9acX1yc8N+5WJzRQVyWvdjM15TGLgtLW5LyXfZgCOb5CMsl9vg96bWK2niGRN
U3WY34wjC/EbSXiF8j7II3069BEAb3xQUPlFR6vfrXQGmXf/jA1PYo/hiiwhY1jnZFW1jfISaniu
E0LWNRdrV7D0WRRYCiZd3P1dIVZlMMf5RyCNVfsq/ep2CGrkwGdjp91je4jl996qWxTb6eERxG7m
4VNgts9IeQzrNMdqv9VYCE/jI0Tr4HXp92dq+SbYFKYuE0tLWcB36N4+kO+9cYxy+catgJjSQz/G
h8FYbswQDKYJKKwRC0Ah/KBrVHIbtCr4gTwibx+AKwp7gcFn5lsvn6g/ArfbitnhdKCBuR7YUXHL
ND41eaL2vi6raLqgPLv6jJqxF+F3Gg1Ha4LWNlg4wM/YVPJIbuQxGXG17XqQxe4APuqXgVs0yHgq
Y64NiPK0WiSWKe+tIajPwL4YQLMiderJusL9WWtx0p8j7DgLryAEBId57vzli0Ac6OXUt0l4hgza
tuN40y9bFg8bMOm1q9tSTw/wZN4dyCRB07cxAxsgaYRHReqNb1Fe70C8Y/ywXOsI4dLpqwCzwNJH
vf8FvFnGndubwx3KS4Ha1IN8F3WLqdnsppFXlylyykWmSn7KdVVqlgAeLSEJNLc+7K5wS7EqZLEv
bXAp3khmAAuFro/R+2BXNcs9deS4vdZV7iDHzyIoufamOjVgSHvt/6ml1b/GbIzBkQtWtLAJ7VcB
/q9NaslxQ05gbX0fw7zGebX+cuL8TjZlcu0bmz+ywgYwPjdBX9WmyWMuqvaIJ85X6pw4r0+gqD6V
o5cfbZXlKyjjQmBRN8Meb8AFndIhMlI8wnSPGjP0+BDu1EI93pqMg/sdkLj86ii/OefAjy66ITS/
8HY0VlXDyh01M2QsoI4pnzNLb8GAs11wMMN8idJmBLbCDHY+D9IDqk69JZZDiz4T4mUqYn4yDRWC
QBcwAAjJdiujCuJ9pZvaTWg3M274CfFKaKLFLZJhQGGtQGXD99T8cLP0bACLgRuNQAVT+x2VHWDY
qqtvoYeYuo6Yp2YrgbTqg/MYltURFXHe6sMDKQmUAKRSLj3tEXWglCcPaBJV3+LmfQ7yMKA4By4i
cCTjgWQ+dEimracGNSBj1VgPKKW3HnIRblpEKS/kUSSpDcRBOC4QnQLPrp960wJPG7UjZ8dGTbZQ
LTBXGEojWj0nwpHt2qnkVCxrz9iMg/uVQVNrl4GOadFpZhh3iuoDNSFSYz+7vXhvxqNKNglKlVdj
I7y7uoRgGO3VPfzVd6KSyYo28tRLTdqt35ydTkYHBHXSBWW1OqcDVXBaDpukDQyAlIt+Lxw7OJhA
bc3ZsSwCJdeIDCsNIDulzlo1JlsFDNA8023A73MiUgRVwlXGsexhOYBuvBiy+zDDG22c/GsTlTAB
Q3AYWfB2Mw2pB0kEp5DLuMv7dOnzQqxSo8s2c7uOJ81Znti7uW1FePk2VXmmKarCy+7V2GN/qAcD
bzfPn6PEFiR14z5PDkUssyNWO++HKUgB9vm9zat6OBTtgew0ootCGzSqJlHN2Gdfg82nIYJgsI9a
Sjsy2IJsru7Av79algBFrW80IHSGMDrSqEDa8aR4nFzlPo0CMBmVXHphuE9ksY1pB/qI/l5o02Cb
zSKte/9AHiUyEqtWQAmtNVoPKyqUSooGHFI0lENKdo9irHBBTZTEWuf/5Uq+3fT3CSAuLbLwYZ+7
qJSemuLQ/Q9rX9YjN49s+Vca/TzCaCMpDebOQ+5r7YvLL0KVy9ZOrdT26+cwVJ+z7M/djQtcwBDE
YJDKSqckMiLOOfoQDw7aaoxy1AxN+ZHOqLtw1QByYmcAb+PPMSG5Uz95llMJPp/fT6nfqLtqDSmt
eOtmYboi3fB9rtFhJX4nK7s2+7NCAf6ZZVm6ykzbOQ68+N4EqTpZvfo4hImrTmTjHvj1mJsdqXPS
HgpsDYij/XShngEIOlA6g1ctN24vaaqpE9HRHKuX5iey3EWagUyUpqKD0YKiUntRi1xp4BS188A5
o/XXXJfpf52L7D+veJnL/uuKNLMtpXMEFhuPTzyMqhTIW6rg9X42sd2xH5MWj5VLL5YTn5vUi4R4
lNn12WVGfx7sJtjj1XZo7QQVO2SbTz0UqOwTyzqQjQ6Sl8Az6wNgBiApfY5a7CDA29WI8dFA+b2X
GM9lWxVv0vGePfwQ3kAFPZ+gnnQ++aXLDAbxBKmMg+6WeuR/mOJ/3AcSYEB5gb97zRRjp2rg7oKI
HvIoizY1dGpndghHQNmlLE121eJPfrK9h3iynec/DQo8u57ZIf4+aEhK5zl03PjUS4AvVW4MN3Ro
Y5FBK3N5sUwIxN3wWC/I00iLvpqazVKW1taKsUflvTV+GpqppRFURTBP2Vng6jAHHZTQV9AxvZsq
iKxtGoAIlmwuMpSLuhUS1KCyXHfA1O8D0WRPozFtZWWjqFXbTSf1L/Y+LD7sAoxt+wr1dU+swB7y
p/3i/6u9qIBfo+zVnPjS2StQXkKTeZyTZRVoa0/Krx8u+bOss6ttx7xhecmf9UhhIgobe5tLUky5
4UsWusORTLM9WhYBEGWUc5uMID1FTvlwubTCA2dbVdG4vExTB93nqaljtLJ5aprIBJXzjeL2crKA
EGz4hMBghpKUq6zkfGnUTQ4cwBBczT14Qo174Foec20jv9oOoKCICpItzTCPpQl+ztKD3QeAJj3p
zwOWp/NMF9NlzipOt3jfiCN1og7sLmGZOnWA8a+GXGDFrRcy88oDL75ydJGa1SYPPNO7IhtB1aWb
tFxhMkSurQ/SI9m4B4IDFIVfU+fspuflSIVvLjZp/7hMa4ze52lpkG8gmJX0TYp9FJZBNG0HRmvq
pEP7c9qgwVZhLLGqGlqD7csWKztaz3gh6iCoSesZanKv6wFEQmri0qReYNlwv6QnL8SupwOCeBsM
06vfYksUCrM7gVAcazxqC22kMzrEgYREbFpvaWgAlnW8NvQQal9mCAoQ/DtdffebfZ7500XGzI8X
wpP9BiGObj+I8N52O/OrgBCrH7D4W66SblkPiXcFwd/2BBoPwAnHwn+1qjM5MKgSLwsBTvlqKMuz
hI7Iijr41oHG1BuUnasVr/r47EdhfhVNqD1Aaiv+xu2HrrSmVweg9BV0bKVeNgdbpIgRe2gg3Il3
7vg1N91mEadOeCMld6+oA1sAYCt0hwGI3dxRGuBfDmzgKIbqIKwI1IpMl0ANTX9Htr5lqLIbu/Gu
QmRw44RGfx1kkX1t1eZtoxe1CVJJ1OpbI9oYYMyHIjBEHkMh7AOiKnsCtVyALtSEujM7gPx87iR/
stNhRGrpwGK++92upwU7tHEorHb3yV/b6QLpZERHAHLmzt+GA72L/LHZzx/vgrchN5REyuNUZtvL
tDZq6s+J1y8roxnOnCOhM6Am/7oL8LoG0Cy+a1IfZb8FFBuG2pdLy7XKZ9HUgPH1dfbV81AF0Pfy
m5+CPEly9UO5cpWmuYB+6B2SQQl2KVmzLH0n+IHUGcq4s/RtiN+B0aseXaXGdYRH46kyZXG0kF3d
TJ6LRSXIBxZh7rXfHDtcGlOW/wAH95Nio/vsGwOC+4i8X3HDNPeFC+i+wJ7sNpFet+xb0/o6ut2+
51b2wxTTQY1+9RVFmxDoAvuhUM0i6rvp3rRlsg3cKj1UokmvXS8KV5bf9V9RSb8dyzT7bo7RF5Ul
41PXDyN2n5Y8+ZZyT7izi7XoRPEsFMKB2tVpp30svOhY1TFblmGiQIHNmmPsWdN921j34OlgX6HR
DDWnwG1P0A8r70DT9kZ2/DGIynRVf5agrbutmwiF1LG3MnyA60CAGV4ZuYzPlRVhs+843VvN1jyJ
5TcU10AmSzvYDR+3wFBG68RO5Q3AL/KmCADwQsChRLye5TcWtNe8RZnjE0/ZNZmA4TKQme59J1oM
RrELjTbZ9LroA//Vxq3tZfECYeP+4Oj33twRAC0wBcUNtSIeFOfcjs6XQVmBt/4YxSDx/DmRRMJ4
hZsp2RhUIoIF9cfE5CMiq1nkXv2NyN4mzcdZpmo8tvlCMk35NhO/zUfyocOndjmE07FBrauyvAMk
bBaMg8WjyJyruWZhgjQGggPJhmocQmk3ZwA0nqiTTDyyzrbTffg3qHBHmixkR6P22JLoKNyi/lLE
rnVnI2h2+oO9q+Rne2K3X1jWfPhXKABaEnsFfjdf/CCx74YQaKo5kiWDrvngd0US5CQ4uEGpJoGg
ajn4F9q6BfdE4N7giykeO0gy7VpAuDft6FhfJjx4QyWiN7zCQJ/SpMZpVGy6hkq1B6IMAJL1SOR0
i8dBj2wKBIZCXs4jyYEFAIHRSAcVFdcqgei4+GskXdMUKFGkkSzyzC8Nio/IASs9YC/CdR7W7h0q
xJMN/jP8U5/G4BuGePXOaZwSeYHIgVq4MqFH7YBe1bHTb5Au2oylmEJgEqM1OLqsb4kLZCEqZpMn
Npn9yrd7+7roQ2PbTV174FU7npBnh/i4KKq7Co95wPM6+YJlxEOQorh3Ed1NqgZjWClKrSrivjSG
KZd/+myTcv722cLS/PTZYsOAyK7GfhF0KxqafNk4UXuYwVm6iar59kCwr8Y27oAjafZln6b9ApFV
UMhRuM6rRbV2YjAGzEaOtO3aGyJjgTS2xK61FZsBYmbLaAjwrZOxKWK8o0N2mrSK16APUpli04QQ
OxflsHUGIQ8GSkLOPVfDmc7ooJICDGUB56tLR1UFb3FjBou8FsPGSUJn74kyuvNGDWkbQfWLypMT
IJ7lM3mMrmMjv+k8Av3TL6HHHh4GPEqcS1r/U4x/PiWnCU6UAhBJzDb9EGHbDza6EcFdJjxgUIJs
Xemy4sZp2oXVojKwQ1nQA2cokXbT6Qu5BSZoTllZIgLXYa8Rx2171Wq3LgSWTw//k9uAO38rUYoI
GSuhHus83wLKjbwe7ryNzaJpm+tmn5XLBLohz6mszENqc8iOG5P5YrLh+5j43g0SzcM12LSBWNf+
juXzZaMEMld62lzJLfmPifiYtkDceDflQLaDWhsMuxsPNWNLZBfjPW1tqVmaSbKfN766F4iN+FMT
scx4n1QmMtEV0KUeFa6GMesWltWxtS9988So2hUviY5vAM+4+bgi1GmOYYs4TTbZ7QkgE9BL5CCq
PkGgM7A3YQlQeSGGfkP9dDBE/Jrw0t4O0lbAsOAQy7A7F01VAMqfMTDIeHxYkDEumg8fhyu1LJsG
2V/tTR1KhAP4L6G0kJZI3kJrXZ1VH6CYEPpSy7aARGOfopofqXucYuXVbsD41i48hCaHBRlr3UNn
Hipl9kUlri/20rJB/TH3KmdllSg0HLAyYHiNHxu60XALRec2dXHP0Wnk3ZdOlkDhDHFzOiBHlfUI
6f7VbsEvJMHrT5ZPI6k9pbEFzfIlzXUZAyEhhOL1wc6Fs3aHjGdXoAdrNya4wK9KK3DOpnq0dLkX
HchMZ1PUO0uejHIdY6UisAcJvNMU5ktySck2+rKGfk/kri8z1LH5iN1JBJo+T8mFAVWyg68PdBam
rJVgUuAwYj/nr8naTrWL8l3txYQLpfNm3JEPmVxW/DWapry0yYeaRZEzd3np4ZYoVhaHoGTdI2HU
y/jjkCAaWQMvj3Y2eBUIh8Lvsy2jHnJntSg2XW78oAjkpyBlGsdQ+YlAnt6imv2EvePnaOZvwU0a
7LHw0YiNJ1RBO2fbAD9g70QjlOLH5FyNmQT3kjJuAUKzl1Ub2YjxZOECjJHyfQjTNYoUJWo/YgjX
sCD6rpLqrQh5+6Uekbc3eGTeYcHjgXuyMfH/WKR7vLQ6sODUQPOLdM3xcsX9wCS+i6QfT/Op4Sjj
YNVYU8m0ApJI99CB96jMGkGLN2A32MY2QHugw3hB4eUtxDrre28q/RPAgvWS7IYC+WJRR9V1GjjT
jc8GrF/0gAhcAcgYFezoAl/84BWQ0+1N+RgWU70YwMh3osPYG/nJ1IeLjZqqV82SZfammFAQ3svm
3PCwePRRBXvXeMHStOsIdS2rmsvskQ1t8YjIK8obS3VHjmGRXaFKyrumVp3U74OsxnkS6NWBVjWL
cB/qOQu9ocWDqN9TM5vYtEItkLulZuuVSA8iwL2h5hgHDXZjtbdy9EXBFRrvkd1wltSLTLxxqArQ
W1Cvx7v43LZYoVKvOdj1NUIGt9SJpWu8KNlo7nLDcCawLac1ABn1ocXiAKGkPA3O+G0FZzoz+vIL
+LL7nW0VbFrYVdAhAD+CCd7KsTHMocysz+gQQhXgEMQ4XJp/8rsMoxHkQsMuzf/+VJdL/jbVb5/g
co3f/KhDNL3ad9Z9EEFk2YBKSLGg08sBxB9sVTjlsIBQQna8dIgYlPRVkf81hNqXbk/PeGnS2e8X
yFpkJC0BlsN/P01U/fxgdBX6JLPxclUy8rpyiwV3rdtJxdi76Q9xGULN2YVOaUhZJs9Q3qz2hhMX
Ny2kIRlSQSepGTvpUI4MVSBGUC5H2/mw9XSWpBsDokbnUd8BqI1WzaZWKbASP8fSiCJBtdwg7PPF
PpnAbk8ZnkR01UvHCHqdnvfplfQirMxV1PF1Wsb+cr7iz4kRpQJwGxzePV07UxK75MpKVvNUNDhS
L5noo+t5qkxZ5TqKjWp28Q3/ygEJ0RYME+rAlakO85nIuo+zP9jIZfBckeHGxjg6yJ9nFxvX01xm
pY6LrQJL6DJxcceD3s2/KzsBbqoITOrUDFjq3ykbEtp9al9H2qOCvNoualm3pM7K9fy7AvGWvOrN
8zyoV1AKBIgHkS+UiErVyGvPca5Ak1K9lxO7MrhZvrtKXEUCJxIWL0iak4gzcDP5ZrAX9fBIBelU
hh7qWnREAmb7xUQeZM+r6Roo84U5YkOQseQGBHrubRIn4goPpDW16GBMYHPOnPa9G8MUmb4WFXml
XzVLjwdgMRB5eKwzV+/nK/7S/jxLE+vDRmdd5vKXKBqzhVnk4mXuDbem5d+nSqW3jLH0FrzX/NS0
05FMEIdIb1sU4l8HeJZBNW8Il+TWdbcRyJhuyIsObd3sUqfoz9Qa4iS9rWXxXAgJJg09M5mGBpwV
3LDD/cXWFU699BIz3ZILdWQqB+iiAIiHbDRnVEFONGzddHW5aiiUs00HMFBf5gudzN4La0C9luXh
AyfF5B1d3t7SMPqTUBdRQam0/DS7VYGGN5k/wuVPSLGj7MH+dXUxyaC+GXwRnS6fTIkgXligSQQm
FV8Y+Ta8DhaGwcWnv6qyA5SR2qCrIhc6+BM4QBqrsea/iiYVnQ/RvTxXy8tlzVZ6O6NC3frlL+3q
zjiYXv/l8sUhQAref5XtL59ukMy/LsIXmmv+P/SHUkddx+u5OZXuAQwbvQbT9HthQyTBKPLhNWna
BzvL04cEko0HYZqo0NV26Nk5RtFeTViHo/jTazYtqIz2Xl66jwpEd+Rkcttattysz7HDjJXBinyh
IMB33w3WU9+O8tzrFi/9aYNaETAnV751X/OhvvFAetV6qXVPps4CtVeYh/GRbEMXlrs8LszlPIDZ
4f1gbQKlLDBxokQP6+ou2dPk4MRND4iKWAtq0gAfPxaDW8MtmboJocRs6OotTQ60SX5KHPmdOunj
GrF1RAo3vJ6v3jo9qs1ivqbJPJH2V6ZbXpE/HfwkeS1SYZ2oNWB5uA2E3YFOBH/QZAzhLSpVVtRJ
pgISmQu3DoYDNdOpdHYiRrCOXOgj9EDGmdM9GQwBjRe/mswdfQDQepiHUA3YSmJP1cfPZux0t5Mr
1E059e9B7/tfIO0+rqEIOO7CAc1IGSuQbqFGM/H9U1nnUOADgvoLeApdUOLm7bHsYpSu2bezuYMC
n6oq8IUgRrP82HGDQm031+ldavNTpD6OnSwXnwr1nKSBmLjl3Bn42GUYPFP+OjTlm2pU8VAiybZT
DSR+EKX1H7QDpbaxBnxzm68GgpxvCUMBZNq7P1Inu26z0X5RSTtCD9SWt9yJu61X2cMhqHiKOEVq
gjXQHR7SEcq4EgKd3/RwaJS6P2IMFzmCwfiJBpvAyfDTyExAEjSOPPYMMFtYKcBnWTQ8QaMCXM6w
X9x6jT7PfIE0IgJqsxsH9p7cgI74mG3UbpfZ4uRbQEQHkDweQfMNeIexyMf3XESoLvXtZ8gOVyhK
tPJdM7TpU9W5J1Fa0RvwPNmyRHn0lRK2eS6sEak1Z4zffo7sM4hR0MiChyjbdhxzZSQJEkShzJ7o
TIY8nc/6P9j+5BealonnZpl9yrMZ3BmPYAbbfcrqzTk2Nt4bbOJ7Sq/NvQJZsjUzKsBMfuboyJlm
yapmR/YhyRZyQmL3quzKcstBP/Bs5+XMZ8Uzz1qnjlfvUYUEcd6smPmssJaGPWlBoG37xpP29xAn
A0oNZQpsLMCjbJe9vda188uI++DBrqL0X7T7ZaIWQayCo59CdgSlMmlxlU8MCRerX1EH8oTFVQwN
QWeVTMMKNVTB8eIWjCzajGEmloMLNGePQo2jyrvuIeptuQZL2bCZmxOI2Fxe4yPZontQvTWBwDU7
UScdegHCMIC6bqlFsw2p9TGba/Ufs4WOEW46JVtEvDw7XRBnFuSHTr1n1VfUasys2SV+Xi+pSQcE
eUHMGTZXbuWjYFN7NCAQW7paSoRsf5hj9tADfp3jT1dxKmi/lh24J6PRLe+N1DoSN0MAddJdCqzV
etA3BTT6Yh2L7q8riHbfu/10NCH+usbDURyjJoyWrTe5pyYtnCcTdOkzbZ2SxQEslOUqRNXcF3IL
sso9WWa49eyiA6iev9Ed0zQQrqgQs7htTbM9tmHnrcwwjd9Ufi4qx//apaBdndopPph5Ju/1QOqv
0wIaOjbKhZw45fs0wzy8sfl7iIBPFLX9G7Kl/bJz/egm9SwLYq4TWEadYoKIcvrhy6DIoiDHKFcW
kqcdGHrB/eGaq4HOHGxVe6k8hAtwNvfqMyd6Ze0AFXcPMCF9ACmmCrcNCnq3rHWRlFV4ErVYRoDf
X0xbH8+Z20ogta750ub/jKgdVw1H0JX+L7OoS26hLKc1uG6Yb7KvGbh2IabYf7WnwVyqNOmhpRf2
u5Z3xs5EpvO6ByR8ibzc9FINw4k4tH0J9s646L+aVQY5SOAvjD7JHySg94Bu4yysS8iG4pH8YCTq
w3bppTNpms26lzWYgVw8KAHRyA/0kQOeZSde1a/zJ9Z/Ci9B9kUeeaR2UCxIHv28PBWF4T8kIHw6
4Imi78J+/KrtmYm3hR1F7oELUKX8ap+QyFgUVlPt8PgbzljwD+eJ8R760G6xTe0yXlTmkIwL6hFR
PC3aikXboh+ha2ZAB8HzdVBLNy82kWbjDrVt9W2nDw2I9ZG9gI2a1HGxFY1oNlVgd0uqcqN6N+yB
b4XLgz3Vt13shkimrYna4UVGNK0XZSvfqW+RW2vWUuHpERqWfS1TZqxjfRby8eOMbH/qRWEp6HNQ
K7lN8Os5eEgdbJpJlI91Ld8dRBnf46rZIBDXf7XyIF2hfmq8Up6HyJ5VNBuZCb605WQsAi+3Th4x
IlCgmNoMETmsc8IDmeggdBSZzpCmgJZrOUGIFsWrm0QooJU14I6KuMgGAgDo3zj8jEBOceXrx69U
9os9teYucRkeyaUxpHvXNPCWqFJooHdN6EJMx0reA9wVns3Za+lHycpiLL/yU9M7RlPRrAclFbDe
wItDzfPdbfIfY9G1D14Ut9sgKPJ9mDMopenJyGNyoLgeN+wVof1kFYhJroTpjTtQCFKNOh18Kat1
IJi9pmYP8N4d/3BwHbbleY5y8bG9n2QAaH8a53vkNAAwhMLDLZRBPmyVOBtBspcRX/9JsyJw8KrV
nZNOxQsZmSuULPbGPaJr+Bb6OCxXhP1PkbraIddr4xUGlScQKda3EYIxs42a1IHq9nbnLA0BAoTO
7exHwMC7g2uXmpvaQ/iwhjTEpclBoIjv1TknTogKaY/7y1QzjEOq9Yk3dXgvWJudujENlsTozf+y
q8LJToWj5ZkQgV+DyzeDKGG5wG1rvYFvQ6Hm385uhOIjuF7wH5GxuLs3vRqEQ/pRO0Yfvl0ERmPH
VtFdZIG8WgVIZGFvOH11TSjzDGp8hlzMh50KMcCROdvJf5JJsA6NCRiDtk13bh9HGyQ5kNfzJjwX
kSsHuw1AIWmW7aw0b7+QR9TG7jaBON8Ci618OVPPt4Y5bP/YJuJ55MuAkmGev7M5qOEi3kD9jL5S
VX9uUi8i/v2evv8q7v/W+9vYi3Onp6o8Q22ncDr0I5KukEKvjgMiABtZW869REkYZI7l9F4E1+XQ
B9+dqfrhMM97VJmFnWU4BCdUgdfzGJWXxlqOQCrR/WaObr1NjKhA7EmvgZRe8PT6kPmTszTN1wtm
+oKrLkEmsc8riPu4QF73PG8gUDyqDyT2xQ+aDFibd/mjazYmfqd9DW6a3NlkDMXFcVqVZ4Dg5Rpl
T9VTLaxvBG00+Dc8ttL3yxgznqKVEbAXxfGfSag1VBhXm0vTb4ZqA3nkaJOJMDyxEdArNjxT9XtR
dJCmi4LxynO9/mQrbGTiKrBem3R2cIZ7c7AWyBZUqBDBLVFghYmwsFueSIYm102mm9TrdMB2Ui/2
ivYj9f5pbMojZC5yCQJVQ15hmYB1JQRo7WrwjpUysdTU9r7mIAwY25dKeYXzQ6XCu4Me7QoMt2F+
G4UawKDiE5i6mftNAkO8Aq2Ge22UUP0bDZE+hllRr6EkNZ0B+coOvEz5dioL58ZJSrbsGI9eOlve
5Vnh/gCwH/WNvnqPqr+Gi0ihfKNLbRD5410BfgQfoRg/P7G2C1A9MDzR7U9225V8K8p6Vh/yRzu/
Abb7KCWEkS6CRHkZtVumIpDhThAkunRYpQvBD+MGDDZgoipRtY/gyqJicX+kZjsWH02CHuLt8Ll3
/LVJvYkJeNi/HFtMqNGpZL4Cte2JNULufb3AQjUiFNm8Ko/O1KaDdgmKSe6TVMQnC4tP4jNIVP89
YEV0w/vBvTOn9IrIEBzZO1uUjSYb8hrz6TtQeuEN1razF5nt0YHXkMFLr1x/zgX+itlLNiXfKK9x
1ohQokB4qM3n2AE3HO7r4FZGDfi48fA/AyODHFTQRQi69M55Qqk4xBEb564tmnZZWHL4kvjOa+eL
9LtdtRiu81Asq7BVMtN37kNodQiZCUG2EPd02IAbpR+RJums+BxYxmtmBO68oOxSKz8VSfRKyzTa
IHhAuS48p0sPtFjzXfwGAYYv18TmRbxeagiys1HjVaGZv8jeDgrQDm13e295cSU7ZDozvBj8agHC
3mkL0Ez+LCAvLi0vessDwKAFuNiukizqrzwAqFFq0EZvCaQBmAnuDVvEwfbXkakVTzcyd54lVjZn
UDDJM1a98owdSLJjg/HkOXF8dJJ4E9p5dZ9lSXfDU4GClh7KoANiLss6MM0d9Roda09h6H2de82R
vzcAfxyxOMKuhbsGJC8RISNfOoC4bsN6aVxTK658vvrnP/73//u/34b/E34vblBGGhbyH1LlN0Us
2+a//snNf/6jnM379//6p+t7jseYCw4L5oN9hHMP/d9e75AEh7f1v6IWfGNQI7Lv3aZo7lt7BQGC
/D2RQQhsWlghdOu7O8fXrApA0t+16QgYrlLiHalzpM/lt85YzfvYsI/SIxAr25RWWD1j3Q6lZiy7
4lOUbz3ilYNcqruIxireziqDadz+0gaO+CpCIcxlmZGkLFkhG5NDIATMRHQI0+CzjZyrPFuZ+I0f
IE+M6ll9YDIfzo4+DElbbwo89MDI9FdvVqsvINPPd6wzsWJnOa9Rj+R1swuNJWeaAGoK5uLff/Wu
/fevnnOX45fFGHLQ3P31qwc9XmH0jeD3bR+POySBQ1RNWdM6d43qpU6RNNHLiX4CDrry3PqGPDgw
T4BqmygT+7NXLQPjkEfep3l6U9NsOIOCWLFxYKyJXrK4tleJk/ZnAUnMY1WCJ2NEbuppAukzvl7+
rl3BP40ab+1qBlAaCbPxRLeZVY/XKkqcg+vaeOYC0iD+w+/Sd37/clwTUV98Oy5KQzjj7Ncvp/fS
ykPpvLyfF+m8ZMDlF+4TMhTFLRRlu1tA9R/pcRg30tjQI4+a2gvlWvJ2LKFVbEf+K2LAas1ZLsGa
hgdTJBuINTDWfrFVfRZ6jYiX4p1MzOKZGSUkg8oermPhHhtxExlFfYNC+w0S9uy+0Gz6FbhtQXeQ
BkeygTIs3bYl+B+plwbU8bBhmpcfUTOo1taxC9yeky8RnEr2k5Bg7Q8kII9DAM4Mp0/rZRMARRi1
99CuZ/e/+brWTcPtvQfljt+W9qQwZyvmH3Qnyc9NXQh0Uo+gB5a/5sly4+917+cPrT4gUljWLAEB
GBp5zLtFB+jhIfdL+WArq94Y1lSsqZdG9302jy5A3ns9xxvd0jbXttumn8jlu1bop7LVbqijss3o
P/wiXP+XXwQzTc/CPwbFbAEYsnD07fTpSYUniz2CSia8Z3hFQT7OHK56C/TKhDOMqyfLb+xXWoS5
RjecQhYMV0bkY4lm1JCCTNIzqcrOKrEkHjvLw9Jp7ZdluWi12luMIkBo71QJxGXS6kiDqIOa/9I2
TxaaabBtGg9VNqPjZTvRT9bRdD3rSGfukDrVQsYjqq2QKDJ3rpfsL91/85kNbq22/+HZ8+tjX3+Z
IIDirsk93wYRnc9//TLTqDatLDeDOzE0I1Kxub+wgF+4sWPDR9F3bq27zJcvhcnWtNYlj7qOgNLr
3R4MtyCeRRqx9IA97spdgzyDfs7W+un66QCQ0blT0HKDA5mh8YGgkxUhnBZOclmnFuhdbTO/tfw0
XlCwhTrM3PjoQHYmRpQAtO6Gq+QyKUtw2QR+dstR5/LvvxVf/O0n5rjCZMKyQblrus5v3wpWVG4o
24zfmZDLPTtaMAPUJilK2LTKLXGihjxJVkN5G/MpW32iXi4gaEB0yWQDfx6AsR6o5IlaORAj6uAG
3q6aOjHAxZ03SyoFLBjoOSCFHB6ZrhhMwq1QpXi+eDUc1WnChHRjr0NDZZCAFCM2wh01lbb1HhBK
0ej8zUZ+pQ41zc7aj2xj42Gp7Rovtab3Xohwcu/xGIauiB0mYOri1Z564goaW0ENGS7q/eTtu00D
gVzXP0XK1j+B8St+TuUmsZtpJxkKVbTdLAaOZwSCimBNwY4fhP0eivGZt+gaf7i3NYCkBBAZqVvs
lHRL9/UjFJSyFmE5SIRFoQS9c28Fe4h7l1eqjUEzP7XB0cvFl0yq9o5MBV5dqww5jA01qcPKAKEy
rdd//xux2d9uHR96G74FcQGfudiF6/5Pz6HRN/G6G53qLoosHXWWz0lTx2+yR9FhMHDzBpmfGOV5
KAAGv170VoIRA/n94KVEWmkD3VSwZAgeP/w60q87ExuY8eTnRgyMK7hYeJ/UiEmBrpaaXjyto1JN
910kwCoSyk2sFfHKwijOoIlFqaluYofR7jyhWW50M69BPlp5bNhRE0CjjympCSnkdYxSs7Xn4FdO
iKA4sJt1PPH2E/QaaHGsjOp6Bg4hUDXtMxdQtxl6zXIQSUAJzJqh11CbK64Dh32CXpfh0KxVn6v5
EnSdEcAc1H3bqXixbaFuue2H12kH/OsAEM+Lo2wohZtmfkKFgniwwmofRKX1AlaRdoNnarAltyQB
/3mJXFffeqh36rCDIDt329fLtE44IQKsh9O0pSpChOLLU6PcCXWjkG4cqy56AOe6i/ocROtq0ezH
BhkBwArEEuwX8TuWT3KRT1XwmHaTvQqMIbuWqA3dqaKz9zQTa5EBvMzUm3l455cDwMnQyeqCYWlD
NA7BaWCTPX0gO6vbcd0wRy0tPn3YqIP8BoxyTNOZ5/DiLUSsmmsvRARFuir/CgL4AylDtkl7ZMPk
v6CIkS8TMUbAT0A+VbS1tRtiBOwt23HwCbz8qxc3hyaQjwAzpNcmHoe3IzZG0LyAwDUrugfkuULI
2YXFQ5FPDWQCym5LTV5lat90KBynJkSYnZumMTeJcopbRNitVWFm4s6uiuzarMTWGgdxR6YhDtpV
YAfTxtE2260aKHfM7kGfySu7lHsK1kI0COyGGd9TwCiiDJm2tYNAbXRnAhCOxZIH6rYXQ1q3cc0Q
1CuavRPU1Y/OTl+dZPKAeW2CJbbp7k1lOc3WzRoD9UAT6BqA4tyUsSru/jRPlu6HvKy2CFh066qD
JJ6My7tSo1FQBgmVZA1EkUYB0cYmk7ilYKMDg3AA+fIJTykvrpCTH8Yv3v+n7DyW3Ea2NPxEiEh4
YEuCtkiWN9IGIalb8N7j6edDsrqpq9vRM6MFAmkBsUhk4pzfFIU3T8X0GicQNJzKUsm18MbO7taA
oFGwkC7ihmZaehCLxuNQtzUZuKEfknMTF9W6UYX7iD5puNOdMsJxpphOiUZ0Hkii/WxpJAqsInS+
w6napFlg/Aw6965vycjI4cAB3EcjCKMdgKZ5++9PQv331ZJdgyF0wcJgqarKM+U/H4SEoapWG5Ue
w3iVEOvgk16SlAHkph7csFP3SIUREZF1Pd5RYdu/zK1VYXiDSr5ll+pj3OfsB4Yq+1HwrQRcZrzf
eoDhD0hU+9HeXiRWpM5Kh8gq7z+9u5GiKt1iYCvPsHDEGHcdNE123UfooI/XnTElly5stQfZIMiA
PPz7x6D+vi9dPgZTsG9Y/lmWfMP+ZT2wxxGctyO6yyem3XYXJik/eYHzMSJehAF0bUYv8/ajTwPd
M0a9+v1hIEeUKSB/+esPS/TsyJTF63+/ZUP9bZ9jq47qOPzlHB4exn+9ecI0VTEajOLLdUM/+3aN
EnoQfSUmnC5BedR2kl3l+mL3V7Vc42sVKNV/VwfoNl6rhd5FX7HauPVu4tb2zKjK0WjayDBnZrvR
q2ai5VKkmylsEA4m5eHliRo+KUH1eYYRguENHTSPPFANb1rObv1yLPL+l9dx+f5wi4SYrOm8Bhu8
WOiWawjK//l1HqZ5jOrZTPaTD9XLXOuYsvQzVts2G00CSPbTMA8Y6i6Ek6FLHgC91W+3Hr5izOSH
tHE1BD6ujRpUhmgcsXIKEZhOWXNggRbhsymy6jgsrbIoDwGJ4Mkag1NoCLyq/h6fD2YCT1hVv4vh
7t+/A9oSXfjP/y4/XsdGJcTQbBtO1n/+d6FaZBOZrGB/5XDp5foakSG27561ICdxiYZKvRySOWjQ
Aae+n3I4bQhUrxILFceg6xHmEzZh60DTdxNaziHvC1B3fynf2iUnzKn/l28zfyR9iQb88p8xhcb/
xHV1jQiP4Ti/R7EErr6FHYXNLu0S49hhF74GKQSCbTCDjyhzkcADeO7YNUxJY4xWsh4EkL1Fi5EE
dJSHH64oUsyOTOuiknN4zciLym55YeZ3QUjYRRYLE1nqJh4Eoo4Ru+WxLY9kzL4Dtop/ZuWFTSMr
Uh7oZKR858siNbwmMtg9GX7abjNRVac27e0jSeRh19bG/AA3O/B4lGvvyzx960c/5/lzHk1B6dEi
mViWFzUIWUBQkOwvAO3PTpAUR41ft7qEhzoUqILuPCuvNbobF9lLVsvi1FXzHvbzN1kvq2SjPEx9
5Xsq2/719QqyslmmbNSxX3V5Huxk3S8Xc+x2101xc/dLXdbn2akVlWcOFX6Tcoi8lAn5a6eldfZr
neyjmHWxeKD1BCz++66xouad0BHujp1WdQgEKogpzDFcHFX4mU6ae7D9NPMUlxrh+kT1kcnrlP5O
lgunCNZtoEbsbqdN6jcWrmpzMq0RUGZFsdrs2e5C+zwb/r1lhJSWqi711VXTChOvEDMjfxMYd4qR
/bz1GEzxExFsm0e7kbBfZCSJOPvQ2tgsyzncZSKE0xEt6Myz7GGkVbInNk4AemmUdXpibAhdhQ/X
K2XutM2mafauc0TseOM5vrfrXdQkKMUt47TGyTeqq9qb6wyFXz3q+FveJrXVOfIgepY7Oasxl/4l
SoOjYwqzWEMHxJGi9Kd9Kq7XaQPfOGHd8i67y3lG0vqrFiHNoyz6oWMsrB1wncstyEMVoKeRWtpJ
jgqcQNnXJX8TeVeyTtegI5Drvsj+kREhzuGroSc/m2n0v+pFE50ctOF4xvRbLTSMJ4QejSd9RgoL
Pwl301pmmK9HJVnh2JI9yi5gDHQobLiRRppWbLTYaHduj5pwk35LhzTdjrMRHQxFK9/S2WcDYqff
QEA2ntUW2h2uo+OT0vff1cpPvoGLYiuRt+rFCdzknt2ptZINuTX+7CtbeYz8IjnNTZt68gJExu+c
Bc5Y9NMFqT5k7Ef+FPIiqf9SlK6O+uqY7tJycHeNoZQfWG+vJ1H7Wy1toJa6pHGU9m6IK3IPHcHA
NU+X+KAmtoBjzUdG5FGsyjES1drnIearQf4oW1Ur6j2LN/+dLIaKC54J49XrVDXf4YoYzcVxO/GM
IUa09TUCebJY5bW4h9K4v/ZtR/jZWAUUW7/Rf8jZ7NJWdpjsmmvewtVnTRmNp0y/k23XmhwmRAbi
7XqrjtLmR95ZsFpZ7lxPeb9CRATaUMOiSTz2856XmGhMsm4n76MrhHHSjfzzngfLuQdOnF/vefk6
bNE2KDbyqqkJgn22bTLpywWWg7xv4s3D9b7+7Z7loLFR/uueg6RGsJ+8232bj9tBScxdV7uHktwc
HLSuBNih9Gwt5OmUdjWwVXIiZWSbe1e2OEoBWzFPsXW79mwhdcSmE+DatuBCljkGENVbP3LeEz3E
SFrWCeRFw5M8vdaWvSZWQO38XEm8MGIB0JPnuKngc9SovLEFSZ/hXabPVYYj5eA+yg6ABvSNgEq1
kcVSJNoTg2VHOQQHMMcbwiHfyrrGIVncRWusUKdD0afrz2HM24QtuJyuQndb69NnEZjt/aRau1uP
rJo6/ptdsZdzdXPrnvlE8n5dleWd7CeH1sGIHZsYm4Osy0cxnCYj/jJXc3dw9Cr1iOzGO6MdzaNI
8uwcjDU79dHz8/LgJAX2ViLPVmlYTn+G8zbN7ebnlM4/eIPW3pyC5EJc+zmYcITv5sbgxVJrg8fR
R0cm77Xsq6Y65IoZBGCWN51W+xabOkL87Zw9ySuPU2Ee43i0DkgD7krHQl5Im+27Ng7/1AetIk2q
IG5pOeY5YtXYGmWgwqbDMntKKnctfDAPSrOpDIQ5UlAW35xAXJDQXtKfRG2ckQ85BigQRlrxh9IF
PyqcXT+sUSRrY5j85wZ9Sg8bBgHtY/68Niz+8vjbdaMucB7hQ0CbC8PhDZQwBGcVRMF/XA+Lbvh8
RVNu3alEwRz1822NBojnp1jo5L3Khnvq1W8Q81Z+rzVf3AaqfYhq3F4Qy3hzDetYZcustauunRmj
I33s1fs8SsjlyJHEIv2wmp59Vy2PNmbSGzkgy3ezFjtfoZakGOQMzQGYvvMyu9aDbJ+tmJiuWg2X
sCQ8D7sRv/PlSpkbIPRl2C/87NrDKMJkW2m1/9Wvt9eButNvtG4ujqogwoXJ38f1RkDNrpScDy7h
heCskb9ZF8uEAJeORdTlb7MTTnsNKvg2a7vuS1JOK9lB0eHn4d2X3SG+VD25DuZT8lKNCXm7Ydfw
EICBOFkoYHqyQTGbrctT871zdGPnIFW6C5NReS8M/vLLNZG4q7w5dFJSuCB+8Eiurh9XgbH6CrxL
8GQpONT4i4mwHFHHIH4IJH1pZyvYjXNZ73Ehmd7mAp+V5YNOMnQVEMDMztasuEDwYm01syS9kqx6
rSYcPCLwBPsiSLANuya+yX6baCcQz7JIXS5CMLJBDexnZcScc1lNayU2n8rl4KTs7So9VjZy+Yzc
ngbnR2iNzXVBLbNo3hXo/qzlINmrB707sZ08y5I1di6uGwPLcFFoO7a56hEG1coGFfOaGorymATl
ner3wftoF3w4kD2vsci6VoE5iWzcyFYrC1JPIXV3kMFHkKQ/09IRF1laZtRAUbzmy4zI0yGsTvzS
rLjuX2TxNMRvElLICeypc+rMnt1pX43afrC7e21pgOsGieyXZmUs9zz0rcNcxnjYgctyTr6p/XU6
hRYuO/P4R6B+HYwAse+uzwiCuXqyDu2wXTuskbtKF0ayxo5xp/WOfmngmzzNtQjPeibuPzvnCgm/
scu8a1kjXghDs2pxulkma3J8SEX8mEZu+kRqnIB/6P7ZWSltWudkG61t+JrJCzVG8aMrW3UDEl1s
wDvrKHFZ8XsaKNYmU9wCYxuK1YAkux8m5UkWR13bg0FjF1X45nM+l5tiypP3IKzJZCymXmykk3fc
EpxdLfzP1jgdEw/FpukgW3thfzOKsL6XQ5VgM+sCxkJalQ8EX17ldbLcqI7yprJlfijj/3xTsjUj
+ihvSkHhk81CUu38aRYnifK84j2XYk4CfOXzJnMVC5BdrjICvyBDA8UnwL50sqWYwG2iayc5Z7R0
MrNs9qo22PBKvwaWFD+DA5lfddDuSQs7WJbEULBFQ41dlhxVP+izSK6ltJxOelAMD7LNb9179Lqc
e1nSAvFcIS15LYGqfO9GW73ItjzIvquhGV1VwwUO8+RGjOF8vYSo0xW/Df8ktcERWK1XuTsBCFlu
zu8KNAvU1LmTrTnr/ErNDPI0shX/d35TKUjbLhCvlu2m60ycW6tODqTGipfZsuNdogjVk8UgFe3Z
qf0PW1gR32J8SoMJtTHZKFouVeiNe8wbpXgZk77Y5jEhetk6+Hp2aiaeaNexLTopTvoiu2Y5UuUE
6tm4LxcNu6Hf4PiQkn1nIhcFhiPo/7QemkuqYy2QJpnqkV9vLmaFzy+gHE7jEIzFhGPD9lpZhS5N
VaM+xFlvHAg9TFjCLXMIgCCZnn3UQ3gYZzDqiCPmz6o7ZJcqCi9CUZUCsOjMC5uqYye0tJpR0975
E4gzP6uKZ1mH0dVXM9MAYi1VkTtgGr+8CE1ygkmFtaAVDU9fxo8q0Ck/xNxRFuUIrdyGSS+eZI0a
stebzDTZyrZwSoYHwiDX7rLHMGJ43ZVEkmTRIeyJcH//NNvjV6Ry2pOsbhVgjXxB+6MsBk1lwDSC
LiCL8jDU2ovepulZXsmdoVdErF5QlrhReRCmh/eGxxclfRiMUWx00fUbnjTVNm8L25MD+0JVnoY/
r//bpnJnb4JsDiyPWeZY1+6TNN5p4ZQ/y+5mTmJWE7P2eftOYPAOZL67CX5Ta/ii8PGDNc5OKHvb
uv6Q2AsyW3GOtyp5loz2FiTfeJalaxWGG6QNx3EHofZzODr/OtDxqV+jdHAIy9HepAY8hwkU7EMf
O9n14DfOYrjgH92uQGYma5C7G8f8s5/udsO2szH2c8My8oYkUM/ks9szSMDMS8Y0/OEfZJj51i6M
/l/b5XiW5oyXv7TYkuWyvYoU0V3Xws2X7ui3ohTRuRWhDiE/s3SGpkhntt+vt1Y5tgGW6dWuGA8O
Gaz7Rld/ypSw5YRItNW1tZMpYXZt5wkjgqeWXajs5cf26zSgVxxkg7u9eihp6mvfRe2ja7jVY6qn
bxIJU8aBs7XL0t12LJ2kZFeTBa0SknGxu+lspUqdnUJeW5IkCktQQH91kRpbyRhWHlI442YaimRa
2W7+gO5hfJAAqWudhElZY9t4V3M3PL8BiJQjCuiWcPjQEFIOZwPIbg5xBt0//VW2YjGGwTG+Dmky
BNsxIE5XKgNqmqpWiHOYuBuV7NiDvhwm1C8egqz8Pml1cpQlWe902udQWScPwlJGb+Kl7d7U0TqO
EKe+m+ymfzGTrtm0Vdhsh6VoKKp9sOIgWsvWwojd+6o2jrJRVpV977m6UB9lCb8c5HmnrLjDg/3X
2YS6jYLaesQpu31SknOn5cOjutifDxkpdNdvxUq2yTorULCxigYCQkt/Wecm57butFMfZ5fbQGsa
xUoWfxuo5yZpcQbBBxsIU8yfV5ID4iz394XmOOklZ5+A6IJKCCuw94qSa3e5P1j/dcYOf6vaPuiv
lugRkTSiFAsLAXjAUPXmSZa6UTHvMMb4JkvyAOR/Wsc4ne/0bECou3eCp5546jJYTuNHrbL8uiOv
bxJUt5cZ29A0T8OghE9WCEgqzfGAnN80+V+KkbX2jNBykEDl45OHuK7vUl1XzrI0DfBox0F9k6Xa
HvpTXTjzLiVzdoqCEEfJ5ZD8fWZGbrdrk+qL7JGq1WcPWZzSdG0aZYwtodEiQQsJaMayduWiln0Z
qtS9F0tDtjQUBmBWBGGh6ReDew/Z+HMEbNefc6lB1zHTQ79AFHR1Nh4N1C9nrXnKFpiCzaN935SE
UWQHWTcsYkAKWNjroKZQjEfb3eb22TLHtZVoEWDp3LjIw+CO2LDhobvtMVTihZ6G0FmAztPSYsBf
HHVCarKfbAVc+NLjyraXylq5a2GJYjl3UljLVdHYX8kGWV5aFT/4AeYT/n2Il1DuDtrz7SxQptAr
lzoloNVI3F9bb/3GwjxhdvM9HIbqC8FZ0iH8+S/kXbWnimykrK/xoCds1pR7MUbVl5DXpGwsrbe+
Y8ODBCev3Ev9bXiOS81dDTT7odVQrJnxcXrnRQIB9OWsXurkmayTrbLf0Nfh762OO3yOLWq/XrtD
qO2UWYck14aIJKHEfwSAspFVt3p5VlhtcO4co9m5ZjK/GKl/VjDp+GM5ATI5yBNM4a81do2T79WK
3Ocv0cVdeFRq9SH1eYeI5F9OnjbujFmPMw0ESPibWstBNuizFh7dv0Y4/E8vVyqQjXELGA999rRi
bHeDU6kv/CmV3ZAGuSeLaQPS2CRss5LFZkx4TWOnENSR1q11RdsOQxyDHWKoC8JxVfHLu1NaXX2R
E9dxRWB1KYYWE7s5sXafCC86wZPzgMDYpgy18eIu5KBkxCJUmIHXw3oile23hv6OYhiShklWrlU3
Nd4VKydaq+QVPLdKf6/L5stk6ulDQPzz5R8GKeokvLzQrHOOrbaixAl7JS8IQF3yi/EieTLMHiuW
tbd0y9xmipbvJjDexMdZfGVRbwzerJbFVxZb/FTXcxZWj9OUGkctdZU1MlDTh0A0ad13ZnYi5NK/
g0nLDTwTZK+wNBToZu744TqI9iL4lJ30XpG95OB/6qUrcEFy1QqJhiT9u6Gc5Qxl231eVhZ/uyy9
mnQotpUyqB75w+xyO8Q6enClON9qMpV1fAUma13XZnmSDbiL5BfI791JIOz7kWf8lllnXnEJs/bZ
VJnbhMznR183XrpglmIbE4OgbJ1TjBLs/dhjeX4FMzHSr+PkNa3az5Gqn11Hyg7p3yMrLdOvIyXa
CYvJx6lo9xFeFd+afDciWPWzxolyVZW99Wqi0rEp+iE615WS3NXKqG1d0yqeibSQ27J740c3dys5
KimmL104R+8twXgPVFl4CQ1Sq6pJ/A4SbPIUN364DrK0+h4NDioPZM4SnxVVKZuPOXIrNFua8B65
yP7g1MUXNv2ZV40GsSiMl9B7mpyvbDjB1HbRz8XoJIH19iXPVHvtF2b0oLa+tnecxNoXukqSCPw9
Nr3D+MWwCmxsWFtVxf/SsSB0qule/EotXnooBOsSj5C96hbFiyBVBd3TndelEZYvwzSI+xa3RH53
xYvsYY7OPpin9EFWWbXbrGPHCQ+y/xz05q7K1NSTrQTx2wvyaI/yUrLKCUcPq53uUZbaUHfhG+Fj
IueOolrZWngqIw3LzViBXgCCLb/KvmOR1ZcsMmF8R4qOmU6UvRC6uvRpXnzVIzDSBpI+x9pxwNbO
kDoatfg6+RNqnp3BlwIvj49SfJfdFRVs0uiwsZdFdBnsoh2+FHpX7XHWa7ayGh9TrzXiDC5Fph0K
Law2ctJeMY8FP8YXK2+h5OnGAQxZ8pQUBr49BuDuxu7xpyp6n6WwYq0mmvxUtqCMwqmH5JUPydoK
6m6PipdCgnQp/x8HX6darvaPE6gBLqBxW6C+sig2tDD70bN4jVXEyDq1NFeyPlfH2SuDQb92q/Px
l26tk/7azWKzdBDsk89TJC3BSSL+ESWtu2psFb+EdjbeBc67OXrQb0K44b1lVeFqXh6i7A/6nQs3
YyOLVmWShydQcJJFX3/tA6t9C/XauIxZkJDGZLLeMiETd0gcxv3KIuf/Aza7J7Sc4ATAprtYdd2v
ho6bHNaJ4gmxln47Jq1y57tVdwe529nqUak8xhOCbyEc769m3100OX5OkIEaovqPMseiYrTbAYVW
vIdL380vdjl1B2Ssp33sN+19NimoCmNF8kaC6M8s7sOfgdibms59VKr26qTOiBsNvz1lIZnFcaXu
YAZ0xzaccWvtc3MTof35IpYHBW/v43fFatCyJiaGX2S/T3Th7yelDry20fTXPGqdfVkRhJDFCUjZ
PlGS+FrE5FTfa26TXItDwK80w/rME0VsvKZiJFuu5znrK8XWjEeKVnHtbJOu3lcYKV5brTpo9zYR
oevYsLDZ56UhVoPL2NIie9JMKvaPy11B78mwjVP6a2tmQiTtHIEK5dLqumW0D1Rluramrq/sgl4V
19Y5jf0dKXbIGMvMtU0iBEtw/dpqqjg9mxqC43KqMBL6TrToqMoia5u6m7sG2YJlbD4O804zfUxT
luuqvTbusG+DqjU1h8Yp270/5a94D43jCpZlc5YH/ryfZ7F+bzfzePq9h+wWQnldkchLd7LYlJgM
56GJadJiH5kZmnN25xacUenfs/jqNuIoVrStAsRPZaXsJw9BEX+3I5ClsiQbLQX9yS4btvEy/tY1
TolFpTG5sFudPGs18aLlWJre5m5wZr1zQvPYRD4rnuzmx3BuK7RyPDmxmvHwWUWwxzNY1ne3i/kF
9iOVUjwkvJD/cn0oHA0iR3m8kX1vF7O15GA6TXm61XeBkh3Rrn6TV77NHeWasyYwpl7nsJ99W4Uq
utityIMS4bQSurhkTwur7K/qNA3NdiXLGlYZf5+apNLQb0FyQFcyTwCwOF1PZde2TJVV2OLHJ1v+
Zbo2jXaaH5BaWC45LfNYQcdbkSwbk+IgMeJqGzV22Juhg+sOqnuoAr7lsmiZic17U1ichekGbzUe
brJeHR39UNWCbSzgqw+1gQpmNcCdQTkbrxnRAFmfZO54mMMRcqCcHFseciTgComBsKFVSQXIQ9nG
7qleDrLYtma1FT5EcVk3VBVJanL85UpowiAyFdvn2G7tc5I2Xufq8x2LsEFsbGmwfLvfEPhiXUly
9tmyo2xRI2wbl97hMvZWL89cX/0cJovXsXVgHo0CzdXvVdrspklTTkAaUsfIzvIwGRGCVctBnsm6
iISRBw66Xv/WgNQ4BMRlrOwcK/1uEmVx/K1e9pBDSZP725rt8vWK/3QxOVat3e8EEJfIHKHfdPCn
rVjsEaflAK7r81BKA8UUWsnBCsSmlsVbn0EPxFq4yrDTGjtemaoZYShdBwe7zNLdEAbpW+Qnj5JS
Mjd+zNei/bWHCxj933v4StV609wiD+uiIOp2LcGrNshPmrA3ho7X7q3KTmPEEW7l24haS7q9XlRn
6DHZSdZfO9uTsL0+w9HO7Lr2Aa15mC0Gjh0jsROXdF9t77GlKlbVZLYP18oyb3YA+hYhV+qK5dDU
abThHVt4cpprg2rjH5Ogpj2LxcZp8XYalUms09Tv1re62Alt+1oupHfTrUlVkVNdyZGy8pd2WW4a
tDB+m+4fO47LHcgWeZAzWqrzWXcr8qtjYZd9nLzCEWabQEDzXDIu46oMpvI84sZIZqeoxF0FN0Xo
IUXZ0vmN1nlBW8Ot5K+8lZVWbS2mIJMee0mN9qk+NE9VJHiWaJF9cNyEcMlQJ4+a8yHbZA2I03hv
E3lc3+osEx+PKIdNpyZm/RSCFXgqnmR3eUh1l227cOzrNWSdEYoY0ZCw2WuFM+zVTICBybL0TDAu
PTfEPvYhKhCVX6gD312Ho2yRfcBytuCxe3Scl96yAe6kui16HcmwLNWOhZn0zYufYfhrVljhuU7w
nJnR+EXNwKzXZtaSh64wpUsDABJ5Mx2nClI9G8fgASFNDBoVGJgJr86rITOmPyDaryGhDMEq7Qaw
RroLZslAUCCNuhfFJ4nX6zXSHTbS2yJN4oOy7LvgLhUbfZzGl7IBTB5ZKOurTnK4zoTRKcEVH8HH
jp9fmuUXf84QUW3LO93UyOPaU1qSHfqrLM/koYmaYm80OmJPQXC2/j4QWoP7PvJYyyJH2wmn+SIb
b/W/9Z3HKlywbf84x21omDj9EU++jZz7Vi/PbnVz6USnCNns5Q5+u9KtTt5MMiO97OBC+HdXJzei
XWXlCG0FZnNGGBajejvQt6OTNZs6nsHvZ4+uDZFTKVrnpcy1hxL7pXtBIvWl6dR5NdttetcPmfsy
+13jEXex+QxoNZrB2ups/zfaUnQXL91ZAYIjZ4r7WsU3JvwmG02kgp58fi7suU91YpbYsAX81PFe
5+gvcrZkoMAyyLI8RSZ9OIJoXXgfo/ua+fh8p+NwkSWonM9ZLob7ayk0CGw548O1ZNn7bC7Eoyy5
CRESC92AXLffwZ9DGx7a+V4eNICwm9zXBRAF6vLK+GyoQVRiueI4m1aYnQXDf2lBVGUV8ITa32ao
0Am4j4Nwl6cRZvR/zww53t3kOuhLFxNO6E6ZsUF7zHpoAd08GIUd7yfDhlnWl0BLloNOVOScYT2v
+byNsCulrtODnV7PI9tTSrJvHBnaqrYi6OrY+zx0mCbFyngS0TR4GZGt76jwVKr1vUZpzxNJpp10
pbQvU09aTTZUsM3x7RRf+sGEwzm3f0LIcnZT0xbHDLMGRABvpzHw7CNp3WZex4FWHFvVwrtrVPwD
lg7EnCFUWmZdvoQ9MHBW+PpAcK98ydjg7GqssD3ZmkEuPNdD9kYwOm3X3TCvnC5qnsolqYrKzLwy
bVwc+8DFFACGFLYiXS6OjerP10OSD78WvyuzlSH0qwR3RIXgpSxn/lyEvxRlw2916dKvdHIsaOUQ
dW43PFvMfQ0caAxDMh5TFm7sUNSwYqP4UTVrmDBVU31veuvFHYX+knSjsU9sw9+mZe+/K9AIRqA0
36sZydG8n9pLLDL9PJLtXFf1mN+PUSiaXRDARMtBeaGHMfgHtUnwimw0/0FbDrw1VZdhIbLFhPs3
YGDZpDcDrjE0ym4s0X8Svo6Pcg55CK0IEHiwhZYKLi00ZrzNkTI09OmrXpYobZJIxxWqi3dRDyLc
783wEqPjcCmqEM3XxreIRFC8NYRLMTNaoE86Jky3BsUyq7MCcNOucpRz88b+0AMfreWwtu8siMXv
Q/fdWqp9PKAO3RIcJEtQrUAwB3sVrisKWIOCO6qlnCAPG5shyEj8LA2yTraaKq+5iLXTBzhstUaD
cKVks33vtiDEHduIvospfWqqSnkpgXbtm9nQtmmVKx+5qaxlhwmHba+rEuMkR/o5UB1pvYLNyFOm
CvK7n1YQrZmy2iX6fWyZ2j0RyWEbZAoOIn/XybM6Dqv1Es7YTu7UwyHkzaifRocvJmPlwaxT7eIW
L7KgFzwgVhmgv8NY2H/Y9dQlG/bd6caAwefdRlXL+EAv+1Uz+fZONshb8cE+YOETIDK/uGLbUPGV
rgnfJjzf7/tSDVYk9Ak41/O0s6vG3shujk+KwDJc1t2l9f89yuyj6rXDfEnRtf4BcaL+ATYCUh86
Pslkkk63+i7KSRTPs8PrIN1kQ5IKcSLEepCDZD3/X0Qf2mEJcdn6PdluIuyDY70LU3xIUZ3Y3aE7
YP+pBA3y/apTvtmNYnm9C75OD8L20OAYtQeZpd+bZfM5mk/0A/TwTz3o/mS64HzV+ZMKgPYiTROa
uDhFPoaeN2lA2dD2432eJsLTUhUwcOOcJxVVNalIFffaLhCRc5YlWb9UyV7uHPq7a+JXywsAf4YV
PpeT5j8q2RMgYSgvy2HGksmLqzHayiJw0cVGuZp2VTwjbOl0p0Ztp3tzzhCyJOu+hlI1H2RjZI/T
FhfmfCNb8bsd77IcHx7ZWmcoek3guGSjrIJpAdTWmO5lyfSJMfjNyef1Jte8xW86Xew0egClXgog
fS2LN7/qq9GNLI9Ln6ZS2rX0tBa2M8KNVqdnx0G2U1MwMmXLOz8rsHp4mRhfp6Ukq4SmvSETm55l
/4av7A6beFadpYcDjOixDw0C+EzmQqZAZAOkmIaNjhZdsMdiCzjy9CnTx0lY7B6N6ExeSnjc0PCI
rJ3GxnbFc/NxrPsScKWWrKdswm9P6XEJ6D6C1nQfkqPFw+bRhtudThPZ1jSzdwbR9a1ju9bWKNKP
Mi4VQPqWsg5JT+5Jxx4QAo4eXZ+HuwpH8atDoNtoUWhWNUNH48IYL/JMMYEbVSUCjprFnzVWhgz7
9nIRPXbXxJ9YpQnFEjljSR6Ej9tx4xueU2hEcZMFSb63x8fJXXZELtK+AddHAmMqjrpWz+tXLYLl
jXzGkd//uALG9qNAYu+pFHpwCJzsi9sH38I4cHd+pLr7xFeIbfE6zCoZ8S2aX81oSnfWgmZwmvEQ
1yX/V/RznAibYsNcTchJPZQwEbchsgeJD/q8Ul86Xf3qqpqzEiDCPKPziXYq9qrWSRCJCeDPEHTr
fuDXQ5Qgx3OqxbYLzRDx4LoC+XPyhCttDiEAkYjYAHq2IZ6WY+OR6dgMQ8e6LNL4bgS2uAqL9twR
jg+I2P+RmDkSs5XeboJCrbZlq2SrwQBgqqX9Gl1JgE7RF9Xq5m9t1e3wLzw0s3mvl7W4cxuwrSxO
/caN6nylRtNPv/tW56gv8+77J1LYfBbNF1QGd7Gbv/cZYBKt7KDiFk/a/7B1XsutMukaviKqyOEU
FJEsB9leXv8JtSJNhiZz9fsBz4ynpvYJpW6QLEuiw/u9AbaaP0rC5XXlW1xmgSUbppWmI35MmD/y
8gPfr4PBJ1N6hOZNTvtHZZmws8x31ABNCOWY3QlhL76ZDkAGijIG+lLmEKysf/REXyB8s6b0kkoE
XPAdMem+Lplg54KwqabObokNs3qJqdtZGRkFU9UfYYv+UMayfO2jvw0WukdEaG8K6CjrhOVWTwBI
RbIaTk05k8fi7FRNv8HH5D9ZGlyZgBegSI5/8jSWN202CEPLX/th0N4MJxxgUAZKJF41dCG7CmeD
3cQYAOJpnokXv5nLFFZCJYkrK25jR+aThkRmv2R8GRR6h2MCnzRM4rPXdHtHJzwxqiQROeb43GuJ
ZPHZNcfExnRwGPonqB87U84jLGQz1CpX8dUkKWDa9XdnqShYztWy66NShiIdz7KHm4vVEqVZ6OtK
r57GEY1ZZZYQX+F1YVtPtT9xiFCpKRN1PWlxA6kMSWTfXAeaM6k5om/sY9cneGcmamDDgBRYL5yW
BR2DSQSQr0WlFrItd4OxV1i6R/IMhu2bTTfD4lDD1BPow5sm0ffN3LRhn2Gc/rg9bNC95f5/nVt0
lY6ysodjq/bnqgbogh3Js7ZX0bbTny8QkxGURrpfTMt4ROxRonY2pU/U+4SPxtKGwkv0g9Wrj6pe
NyFE8oU7LHGJS2F/vGtnSCa9Pv9hrrKRySzecytWN3lWBj6zXxzaOuYKZRxEtUMGVe7+fiHP6Xvq
soGbnSbxS/2nbjt3EfW+Tk3vHKNV3Tvp8Ktu+XqEtzzVpo2Bb413MxX4qlxNsgfvUeZZgn8wwau2
eC2TpdnnPURk2f8pHDxLIOo62KbW9X5REvdxkNG5WFzlHmHwG83JRTP6t9LqqgPOJd+7Mlf2TtTy
5WHsiPvP8KDaYqCET6Faa6t7mwz/xNLscDJM7GNmU1Cpx/4QDbIMeL/ZpSimo5fwgRQ1ni16YQ0P
TcWHpeXitRip6+sNW5dIHLO0OCwAyidbtNeiqLD2yaq3sVYDsWbDkFNJTBSZaVQ0s0NXRVdZ4yqR
cTOq2vBUR9pHojtANa28qOw3gn4Zhj3KRStUdEWA2WfmOReYXMiu+Su0qvLJpDZU+ReXntSfzJRo
8jYnMDV+7kpDO+HQK+Pe2uGAXDntXc3Fe2Oqie8ZE1tft7gljh0fpDHiLxzDTZVecdY1FgmZm310
0lv8PnPnwGmvdZf7rj3bvvBKAt+L2j1UlHtuPZRFGbfdrbR60FzsSDBTQ4fVCRVPyrZ/A9NPfTFY
H0YVo8gCcnoUqncaczxP3DaslPmP5+B/ZXnfrbEg/tMYzyWVJz8RlIuZnKdgtqDzVbrnBsDQ04md
V051DTebvGgu6dgxBruTeSA8Q/f7NenTyLV3BN0T3FV5NWfX26X1QHZGhjhVjOllOwzCSi9URy95
IW2kw3YBjXe4uxkCC5Alv7AVv+/k39Sw3q1x/iX1jhpYYl4hY19qVIjODI5o2m6zwwfhW0vY6N4p
81dsxa3bxHTvdzKXpzpui6dihoenJP2z6Bff7It8X7Co2+kIszDFSkn40ka4tIUd9BrJyo0uDAyB
3OwkCze+EksT4fZjJJfFK6xzxEotFEmmhelooNBMyuVSpdl4KjFBvkINN46aEPPDkBQxi1lkrdBj
msMwEoxIrUnb12nmPBVdnOxj+dD0yHpMYVNMJQAS7wyWxGVDzmGC+W+wsiCDLlOpm5tQ4i0hrFfb
8IgLXETz1ranQbHJGyhT962jaB9Ix+px20/wGO6hARkzkUxY5Kvfloadk9YM1YfSUBP1sm4615Zp
7ZC8tn7HcPkxWSh9EnQtH8iKO8jJcB/gqZL61wvjgwmMZEWkWh+T3fdk+AqVbE2L/AxwkY8YQxSf
YX38AE9nw5Y1w4fmRYNfwJL68CyskKzFlR9xxRCBj2HzgYRswlQbi7dYMUICB/Ub/pMegIQT7bZm
Khb9ViqoiKbkY+myOkCXZMLpjrtDY05MsqYZJjZ74ig2h1uHieut5X+9TK48QDhjr8wEtKu9Aqll
7lgPrLVBlLwnZZHKa5fxkY1mMNi8SyyGMqy8pxGPZExh+thYUVDcfKBGQfuNSdCzJ1MLbCjjB1VV
WoJT2h/ukFNixhsEjX91p6YzHwb8RHYwheyANCzDHzQjf2ys0fFnkRn7DAjYN6zhqFeZRyZ5Oh6W
+jZkzXzq2zS6LfwvSmpf4Sy+5UkkngBSex9PKqYsqaiPWKHj6FcuT7Y5M2FXcg4AEmDX4dxNYYqd
rDqkfYCYoTsYawhqX6YBivjs0R776uwtJK1i7UgGS738U/UVOSPVcmxI5dvPtfcOOXjXyzFF+ML9
Hy0wfufGFfwrNtwQAoe7Bba2Y++jLIn9KAdobSU+OIKHhzRFMiQiPL60MX+yleymr0N3nANc2UUv
dz3eoQo+bEzcAuEDgABerJEV9F7h+GpRUYhkeujSyH4Zaw9Q3SoObW/U/lgBalRe7O4yAuD8lsry
vk1qeze7cggx6rAfUqGl/OgWeAstcJlmMqCWLKEfnSq9lkYDSde4zljT7QdrTi9oO5ojC3+Ld/aI
b1pz0nDMEEobXTpuVcyh6l+ms/QEsQnrNGBFkyQpEPLsaPuui6pjFYs8MNO31taap3iedB9E7R9G
byrMo5jD0vKHeaj9pI2VR7tu+9tkT4pfUq5/aMUoAjyb+cdVL0yI3igrYJ6sk0+g3ZAbeog/lcSB
srQI0HY0DWd6PC99TGldVctuyBsP/CSmW9dSbSRG0QvjyCUxtXAfMHI/DrGS+4OrPpoAOnvDnmdf
65Sw86o3IWznWnbKHznxRU2WZjyYdVPu2zn73RrwdySm4iTnPFW9TK/5ME6+ks6OP5Ey0DHv4wrB
tKLaRUiQd7SfI9KDxIBSuo8iQtew7hCO8seczPFiRtC3pjoJkn6yglbwO+lrvQgVMSABNQBG56k6
u/NAMohbNVc8x26qZEtlQBUxiETUidyALMuKTBT2RU4eiS4TiydNDu0Rke0+mRQka41YToWVt1Ar
69eurZ4VFcIbBtvt0Wnb75rI9cCQmskdlnPzeebj0k+o5Jb47MakFq2YaD8k2R47aFbwsTbvVHYf
tZeIEI2SSvVq+adtDbhyLAt23BRoKMhZD5ZpIn2o977nUWn6nTOAdWDTNOV4Q7f2I6XS6TZBMsSz
qD3kbvzuYFaznzydNFOR75cpttkMD3xAwyAOdhype+Hk7wQCTbsGyGyP5aq6zxPYhJUSY7Si19dy
wg+rjZiiCts0fAdLuIOSDk7QFWkXiCg5gsHlYYb1rq3q9oU1/pWwyw4b8/TJ0DTlWHMj+dH8lEPg
GItUPLfsZ2OLQrPhUjcR6Eq6pmXHqkqdlT47u9qIp2NR29ouhWDjCxc72fQxFpPF8qYdggKG5M5y
sufEExfbcuW+wyKXunWhHgbkeKfFUT0Uv5icMIYjpRmy4tBj/L70doWdV0oWA37qh2hW963jSh+5
cn6IPIuRJBLxHpen7xq+O/umb8e7VgALFahvGl0n6svzyCw1MP5qonTaEf5456tywVjcH8Cf+UEo
JF3Mxs7J4cjEgHKw9R1JoonE0E6PCmg+k3hPwGfQuQYK3EBI7Z0MBpYUh8bCwbzBCQJ2eNW9NDkS
LoNCoEfNX04w6PPJnH2VlbTZEw3G+PMTm4XxItL8WYmaJRhULXoQrfHdNqnDL0Mdpn0mzuXMcG0q
0Lkqqhm1c3HYZSI9vZC9u9NIoQuaRsMRqYqQzkXwlLI27PQSkteU4+kYN36EwepRVdizDI0lPw/W
AgvCrAqikWzrOfKy5YBGkzCMDEFqvyjs1KcihQjgNWciL/twGsUQbo++DrFt9mGRQp1CU8NM7QC3
w28/zmXuHvly69DI1Tq0wbsO3VLdZsx+QyyRljAt2LR56JKC7dXcjmJAn0/HhgIjNjQX0AvXB+q/
Cc2TYdaU79ItAFBKc5SnJSnYInuomt18xpa4n8PR6PEyd1qycG2tKHzLwp1FL83zoKyBePVxmpcy
ZBYp2QRN0d7qq3c7gRXQDXHF6wO1tOTsFmYVKEmVsJdyo3A7sHxlHZpkNwvY/RApqgyXXuKXNVpH
yXAYSjWDu5iwLPUbWb2mWfer7cr+87PaHm0fU7JYeJ/P0eLi/NKLY7SmUW77jO2RuzbXaD6+752s
y4k3zcGeojG04zdETTUD3V7D6p/dBVVZz0nfjTIutaBVm+zcdQsF92Wnjdmzpngpafb8YxTfLGwo
cYJgBd+2URQwSK1voHkcqvaWKQwXWOgGSTZHhZ+oUXRc8uY0tg3GCiWpiGlyHjt0iQqLNWiwkxFu
7wAzD+rCzvJG2a4mr8Jwl2B72GpJzfY3Mvykg0SJVQjy79eq9NhajSZ4DYFUIUQHPRRozIPaQcfW
/HSX/Ce4i8snG+EhN+iWy+6YNhlYxKAm4rx9V7U+VaFcD1tzO5iYefAzX7/K/+90RBD9f109Ol57
mEcBuFgetXoMCFv+zuakD1oTV7i9rZgYjJTZaWgKj6IOF8Q1+d+Vm2KWPvvSk/AzhdNAueMwwPg7
zL8FmRJUACdN6a5R3ifnXCmwc3/siQk89MnwXEb1NWMcCHHJJiGtLn5gJxcDlLfItHoyZhf9scUb
HjhccfdOJhUfYjTlhDhdXqKmKBm7l+KgjfGzQ1UsKu7krr9J1TWOwwoTqJZVhFOMTaSU+mXWiLY5
IkRw7r3kHvYGF75kUb16mwyS+IEyRkg5jGelsjNuHXe+iRlDNstRWlZN4Iwe5g3NkIeRKvDl7hSW
VYixLnw0Z7xgFMtfqDr7ygRJyzV0P/Ni847jUVnXWehVy2++bPJpIK2ezbEkW1NPu11CiUwfO+82
isU4AirXqMaClC3EzpJt9agWiBoHtlGByOvU7/O4erRSKs4YWWHaXx4R2i87qjAeV2H4bEw425Jx
o7tL9gHrX16iMjUDIpHLXasszTXDOMPQKuW9Zpg9OJN0zzm5RM9kZ1KTtpbu15SJo7N0ZM935t1x
RHXkFihPETj6e1VGOCakyo8+MusAe9oBxqjIb4rKvqf1hn2dJ+JHXCdvIEkBCdzm9yEWzxiiOn8K
AZ7GvKCXiv2YRyxfyjhtfKkS22a29k+QeRcsgDHKUbv+BFjyQmkQjUvfILQCLdlVcZuddRznd05h
LidcTJfjQulgB0vT2C1K1+5ZPu6qekyParPiHR6IVAnS2onevkH0J65QDC8lehIjrZLvkVLbKMEp
Juj3rFarVbyS7FXDXl7aUf3etdpHOXYN7uQIJqn2U4chqyV1Uw8foLHc4bmcPYs0KxC3ZjOD1L6b
i/zSFPV4sVb0bobqOxqyOXmDVN6Ivt4LzwBSRbG3i/p8P8Vp/AZT8KcgaOrBlLryaqiWQnyGOu7d
voDZaFXJIZeT+12CX0vPhVvfRvMF4DPe5SZ2SgMV5BOO/DsXJ/cfrTcagZM52iM7AOMs66Q9tmjP
7onZoXqnEv5HYh9seelvSSAx62nNePaqvF6zR8yTZwzi2WgioA1FlL/y+g+2Agk10qT2F2l7d9jG
0SFOHATDzULG1pItj0AMv2e9Oy+z6O5j27nPPcYWSQmfmaBpecQJnOFoq3/nvNlwq3ln1NJy/6v9
eXq7cuvc2tthu/zr2V99/+9LbKftJdrGeczKlHMM8on6Yw01/nxYjcQdb+3t0TbfDInKRVv7vx5+
nf+6fOvbDv/Tt73O1jdrXbkz1Hry2dvleL+VZc2kuj5UHZYwwKn/7jUGkwXBej5XoOzuyWP7V/vz
qZ9HMVMGVCzlEGeiCbdDvU6zo1lhPra1zXb+dxv3alaRQ3qtZj1+sTSV28EtjAASUfyy9dWFzeie
muNx69sOKtp0NRmj62dXYWdPMcPY15M6khvPJm7+n33bibJdJPWd1et4ffHPvlRpfU0b1PNXHzvO
ADN747Eyc22fuHV8tGqsxiulsW5qbaq3qPASpr6p+yFd7b2AiHzXVWUKl0gUe5sAoudqXtg+xbOP
xVv1PYFxcUwJgDxRGEG1jDqRkL2dpnvDbpA5WEpUPtjV0F7NND+6zLEXkjxZIi1ZfkY5dszY8l9K
LFuPmLu8lTJ3bsgP1b3CtothJbYfxm5KWeGrD9nUhZihFBfSewWROhC5YVEte8PTbEJPCvzjquWH
cLCd5IP27gD6D2Un1e/4rZU7MdrlXl20J8rNPVvMHpvGKpuCFnfDoykrKj0qhkyajlCOpfcuGwb1
rXFGCKNdtqopQJJy8qGIoIqNj7T+bbR9y04ZQmMfW+/LaNa7Au3cS55gUlBP1U+w/PmydclY729e
Xpy31nZAKBwfWqTfu+36ra/r9TfPGuR1aw1JtVBhmh66bvbgqXViVxXZ+FKKqEQGm4x7JR7Hl60v
qVjsQo66bS2PVM5L0hR/sKH51wXLhFU1qCQclPU1tkOh/01GSzxvL+PVS3JWiS70vy4YeuIeTEXm
562v4b69dkp081pq+HO1wy8xftKWQiXEM5sPjhuv8ATD9tYXW8lzUVJB3bqsaoB1m1e/tnF960rG
ZQ7UWtOPWzOd2+plBhX/fIWSCGwdotLGed1IrtBBn9I6dU5py/iKZcu/Sbefl7QL63Mt+vbV/7/X
AfGX0CEN/bC93teFg5bcJ6px7GyKMcDBqXrAMtA8G9Pqn9Mkk7/1bYehUquHbj3EqQKdU5+X1fMJ
ac5/TnxdrGWLc6p19emra3s051H18NXnpsUf1ZOsfmTi+a5s04dKp2QsCOv9fPTVZysdJALphdsV
ChWmz8vKuMlPig4ZptNxHU9rkzAUtejeYoCgfcSa4bA1NVEVpCH06K4dq30TUbSSfFascL04GUVx
SoWAVL02R9HXJAbDM8Gqib2XsN8ML4ffVpkgzGvTpKh+0luY+93Y229TKceTUFixbWfzqc1Onazn
XWyilR862wkjyaLEzkDnVEUTmKTl9qszlGzBPPG+taxCy+5rnWBrJW5kvxqmhUtSVzxvXVUfs5oo
6uW6NWFMmQEZjt8bfB52+tR4r1YyKFiCJcre8jz3VWNpdFJLFnVbs8LqBf81FjnbxQbDxRMKhst2
MoLR8fpN52c9BONscF/V9ZO6vmjWsdztPK+8bhcSS8yabu5JRiK40N/6RmaevWhxofLY33tJPSCi
Ycqbtoltm5tc3YmAO9cyTjcgFwkMW19OTt4ehDPkcD/j5FjiFvIaj891LYuDpxAMnY+r7+Vo3wEJ
LIq/Wr+vYGW9KdkAOpWr3/o4Y3afy+LN0qaZdT6jHKExOWtxw7ksCXJnfETzt0GZKLZ40Tt20ERw
TJg/e7153FpNPcpXxzgzOiZ7myxLB1ZQ6Oi6h3wrw4q6jMRbO4Fk5Q0lKWQ0+kkrYycQ1ARWlM8J
Bpgu+yQ3+wMw1oqNuSzni/vcG2Vg6kV88vQd5qPuk73mwWwHPT8ZpvJolPJbrytE8bjN/Mibxoaj
msCrc/YuioEsMqV4HMR2jdRQx0MQ16zqR1cOT1HUqK8kGW6MG1+aXnQvwLWyhrW6qjR8PrMGu2g9
bI/EusawK/MhLuP8s0uboiRUjOElbfNfte0ap5YYi5uw8IebWeJeiqb4YO3d/nJNcRumQvtDzMYh
81qLzdJjOy8+C/KSGnbXQZewMt/DXPlbvPKvRSn9mGyMNzNtzwlE3l9agTGc8pQTY/Ki29UFZ97y
UGngtKWSlnt3TGuK3sk3Fn3NcXARMojOE/jTZ92TOVQSIMBOfknxQ40X++i12srOL93drIIRlqmo
CM52AW1VmLH2oj8v6Vi+jn26qgtzEW7NvMFvFNLEFeW9/RT1M3WofmzQahjTUyLNVV+WtgdYwemp
bfAIsZTyRNwTIQ65LU+AfnJvrrJydubGC0t//vxCDZICxQ4S1D5VKPRT1Mr9VO8SwBvbN/VnUgdf
4oURyGCoPcSRXpH2XcL6UrT6TXc6PGuL8tlit/Y2LK723LX6YTuH9al36cnQ9if7d8/g/GYKx7sX
Nfb8RGS8DZYxk6JNCPN6bsIIDqyZVNO1peK3+NIMIPdra6BY/FKSxLu18AOuX1ovO4iott66qiFs
tyyO27nes9RnJ5Knz1ZtNs/duJxNNVOxtdBPWZMvt2I9dOp4WdJOB66hVfftcBhcxcbLSLdvk645
7HnnwgfRwTNg6zTWM6nFHDPPxaXQpX1TR42z0dwtezNJBgxr1/Z2ajtQwCTmabhtjc+XKprWoqha
AaMWoziNQwEs2QoC01xLCgRDOIdtzWr9AxQBbJ690p6pWkAnojl1OlcvrrqcezG/fja3M5qshzCx
sluRDx9mlVbnAsTrNgzNvw44YDp7cuWa4H9OjKo3Pei8la9rO8PRDL+dtMaHQI61yPoqSQcYNOkp
hgFmFD8amTsdxICYUsvV+JE7CZGAPSzzdc0w2vq261yigR63ptuYTyjuQBnW53/1L02LfZG0FXwZ
Y8lSLtJ2Yo4EilMOZdqVEIyRWI55TRF57UtMRk+MgGLoHHb3WljlWx014ra1PG+OVmolieTrybFL
laMy2ikb6bJ/Ve1Sf7DJ/YAx0kF64YoGWiqb4/vWEJIaE371y3Vrah1UDsR4+XFr1nOZnqPRgzm8
PhMbz+JxGZPPP7x12dYcJDKPX7aWVYxArCOeKFszIft9b5srEL0+XdhWHaLFsP2tmeuO9SSR4G6t
7f11sX7K7UI+be+9WHlek5Uq5Gmu73slFs26Vu+3Zk24PD/NkrSb7b3ZBTZIKUZQa2t7tSQanvIa
iJfCMqU1SyvVQGlaGdoUCwCS54ax2qzak2pTGYoJ/3xzpmr20zh2fkAgvkgekUnH/dRay19wi/cZ
JPR73SMXoSgv7uR8M9WzNPTJ6KxvMDjyU13ZUdgZi7hEkZKcqEOWpwoTz0e9SN9z7Nl+d7PzYs7k
tTtu/bssKpvI5WwKtZpQYzeFfQP2k/w+U4hvQfDZGGixm97yqUxh4sTxhRLpMZ2WV3spDR87Tugb
dW4/dEtfLX7RaPy8uVOHvHjcDopt54+goVhkRz8cHB6DIUOB7o4N9bS4GSBcQT1HQ6fisdmjYvG6
6QJZfjnLtvlJbKZytrRifrX6hp/d9KSRB/9O7tqvcnEDCvQ4d9fRQdjiT9MX2WOSJvjW5o5yQKav
vtdWqrFo7Q6aq9tvwj5SEsu/GcsyHgwlSfeukl9ixfvFcl0NTZn8MZPqZz8Jk/JO45w0GKNU2VyC
szAam2Sa48CE+METRvbPSJEony0XKlJDsdLhxs6aydvpgvJSAxHgpaqOIPIpJT9Cz7syJfwFd2Kq
BNq3Zom9k+VR+YT4nu8bgT2m6UBWGuHCt+0QXa1/XFTft7HUXgy1DRGiNz5VqPigViBiFnaXAC8T
eK/K2lw6xuM0/aOTeGI8V53tnuaix/5wgqAsA3BG5aQp1NXQNDUHtPM69iCREf6C6qHechCwHf5K
9q60yzVHdjkzPWKxacffm8KV90Vn0qZLf3Qo3EPudgSIKQfFnMR18tJfc0no4jTinUvU4t8FGUzd
6R5pgHEbWIPonineakersUQYWyWofFK7u7hUjXeYnz9HK63/mrhgUgv6k/R9g/hbANZXNeYQY9f7
KiZ1Z5L7xhe10pKnBpbK1toOjdVpB4TzgGPrFdshqnWYLpN3iRCrvGCjokH7S09wI/YpWQyPg2aq
95nS6t7TqXVvTQsjxVuR4gW/nhxgF95HAzH2ZA/XrctAfXB0ErvZtW6m3b3B6GB5QiBaW1uXZlgY
vnV5Fm5PWGefs8HMzNolOVVatLp91v19jqC0mkn9vLXIpIr3uRsRobOenNjZUK/uwq3l6Vp/T5Qc
hoCDJf3Wp5MRch680kZFwxO2A4uSA7cG8aLrE2JXmfdZk6mwEbiCVXX61OtUH9aTynqYRoA/BdHA
ebsCqHsMowoXqK+XjN08xHw1+3zPRTJWQeLN9zkF7pgtTb+3EdFopRRhXghmuqpL/9qdja80a6cX
R9gv+fi7JhP3FUwzmA1rIpqkNF7rqf4lMowmtnNAtGqAOaV3gjFqvtoaeYbK4I377drS0OOwIaYm
2M6OKpUe4tetY2Q+Md/XkGHkXISeYAWBFC152Q6Yo1T7JouqffafPn1OCj9uPMy7bT15meMJllfk
4f1tHnORGHe36o17tigM+nBazlszVbz+rC3QQ7ZLtNE27kxgs1Mkn9eXLWXkCZfWk70+vYnlAbp7
hCE62rZG6Z2X7ZClLaNdO05nJ06dlw5v9NuUKsjMdQholRmjjiaR5rhdDCIonvGSY08TdWUA67fd
8wFNe4jN/3o92f+tCiXao+yHGEVsygtaOp2Iu7b/bG59nSl3UmM+21qEmFbHpYFg99nUI561FMcI
4sbj1jUZC+W8PlWJ9Wji+9Y3L1GoldwYW0t2ynDqLFlxBX90Owz2/FhDDnn47EIFSaLV6PmGUyZP
jstt3uGdZc+66VPbpVJsjPHLdvBUcVQrY7ltrSly21si3WOl50kWLO2KAsvG8bezVcIsn1s60Fmb
pYevPsPL/niqyqQ31O2zlqAq++OQLTq16st24HeEg8dAtfqrLzLHN5mo0xVHH/VliKP0KjX74+uC
jH0Kzhtte/zqc4kr66bPF22HEcMKbIQCa7Lnq56kT93kFTfmwOJGCT0cEEGEW4ugTFv1t4deLl60
zuzO/9W3Pc1qq5+yi+KdVjcFJJ/Sed4OrgQldBAEoFCnr1YVSLrUYuS4y9Co3mUa1fcoq4HXvDQ5
bn1FUoJVplDMRVnVwdxEqs9vPzpvF5sGGa0VLsWGCf2nVonDyhlm93GfyLtc6pcOoPABv1d5rzJM
bk2hRIGKHJSsh/Hi9ObAB8BJAX1qRyEVppRmy7s6y/SxTd3zdnLrImdMA7xvvbM2j/VtNqeLLcXA
9zkab6051qE3yR5W0BwXDzKu92W9V9Sx3rWtI3eaFS8Qj6L2YCqG8zBkSDTSIcrW+LE9OW7fWiOq
0MMP16geHqwhxrFdUJNCl/Az6tODJTA8yCx2OhUrAK/WmtOU2L8Xt4TBJs/qEKOcUAScbnXQdx1r
kKBl9VF65Avphb/AEg6mREFIGjGbb9U++DGo60046KoyhjAm3jTpJMeYCQGAW4WSDkl5GPSLuuA1
12mKQXEBdZKrHPNJf2ffxWADe2FXG+qt6PMzYdTKtelr5LHD6J6LAQGcYbyl7Ziy/XPZJ8P2LAbh
3pfC0sKZijZ4RweYaFR+Uc4dmilfnUjSxZ2Y8u1MGoBXD5nfLcyRbIYf1OFZE633tJrwzYgY7Lkx
0T3GxtVsU/WgEIziV8n7siyvVIR2SafVh8ru3MtQkAYDEMDDr8M84gBvG80F07JvMCwmUui64VA7
ghxXXY9uQ/mblxEhdiuGj+/zGDimQeW2UrRrwVq1sCb12ch55bEplouF4WwsIIkUCpGLmY4mb85O
rTbKUPaR3BMfOe5ax4mvuSuXndrp3+KJ/AAYU/0+XpBoqEv9bEH/eG50801Jk+ZU4NZ4xSYRXglz
yj5vne5aVxUoiT6i31qiIG7m4QqR4NRLDBk7mQWlrI9eMXnn0pibXc66ga2VKXyDNK1ADv3JalZG
YNxre3O0swME4Z9YNf1Yw0RPJlXygE9rCKDD9QHubCB4/G7sVoGul3XdReOITwJ0Lbwk2LH3BrO9
YaO2UX82mT6jqzPlZYRocFZWwMNon7cVtbYuq1mi8DPqqYPkAmOWMsMyIhk79U0vfgy2cstzdL6Y
owR5+gx7+e/iGk1I/U1lJswknmtqOFeN9mKi8DD52VPuteWYwb9xmsAoRXLtyyYO44kVRqFx/86C
XJ68r7HbG9dfb10AWTkDnhRO8kZQLwvMDAzVbqQ8Cnv+6Zqqe53crAuAAjsBFPpJdiBbjdqS7Zzj
QZAIESOm0UpCyyq5IiXfEAKUwf8xdl7LkSLr2r4iIvDmtHzJq6VWmxOipw3ee65+P3zMWmjrn/lj
n2SkA6ogSdK8ZoijX01W4pIdmRe+5X0CYgV5q/rEDf1Tp1jEjCzDs/uAKUdbWU8sjOi7GHTZwY+b
F89t4Ji5De5vqlFcw5p+MFbM/Tz0zb7sWBOo8yc0TdW7Poq0u3YJHBPDSgcSZprvQj3wj2YHUi/U
dGYoitPR91rNMUgSdw8o6xQVwS+FnQeUGCIUhVjK+NlbQ/nWImvOR/vS5djYOS6cJj1gD0Qdoad6
DI/vgwYgz/zMjKTds+9ZleYDtubZDjeAz2mshlzesRYI9WGCXPw4eiyw13o3sSscfEJYhc9nW4FQ
8tUOHL4Z340gL3fYZjGqYFLYJSocHrNl8XpOg5PtLeqzVf8rcP0MgTIDeKOrp4AYzBzgoX8OZ6wa
dQjzu06DytT+HiANRsB+j40HnK+2HVadnZ2Zt+oeoeniqBYdCOVOwYBFUxXkI9GLCQKfjYXSfZmq
6dMY2s0dS43Zfu4mRNGy9hH28idWmpudhZ781Zt0UKC6b10d271R/N67URLfvbEWnE4Vdz8a17sr
I7pZs1HoxtKquswoLGGh+n0AiHquuu473gcGnGA7OCplMt0PeBXdOSweFwuBOEj1l9Rxb8E/TIyy
R587OHwfmbWzuhEAX4rjo250/q4pIFFkccVCRRuY7LqV1qVyq2JnJXZ7BrpeAIrzLEA3fAxOkJlv
nJxNKb1Acwvp2JfS6lxWeQrtkMTxuZxa89zXlfc19V7hMnVq6/+c7foA551vqbdAZJSfkdHvcysL
bvQxwB+xUpsDM3Xv0gM8O1vgQMGdsCWl+EzeOgj3jlWw6KGaB8aM995oDU/pgEaRQwoxmeTYmsFr
nin27RZUQ+GsSZuR/9WuoYhh8/Vg+YwdvcECx+hmAD0rzzv5ge/tQw/1NY2ub8+UeaerAa+ibxq3
cx2zbcro41ea68c8SKYbdUa+CaGoZy0OfluLQxRUnTt0i6UxMjvjQ7wEi3iOmY/anWrW7fPQt9ND
Gy89NymvDNrnOmKoW9XpuQwcNdynDo8RTNhVaZl/dH3KyMOK3pJUR+fQLJ4sY7RPYx4x/14C372f
vQ4eWqvFx6Z7Tp0muQmZHtykvhMdjAICAGzs6NayzWc9MGBveCMtCrvHAcQV63vxcVDq5xmDShb2
mJx1i8CZll0EA2YvO9JQhYElmtbidQUC87+B0rFf1KNtWnjYZRghklp+CVJjzLyWZRb8Ghxkz5eN
AGXWj7qPrSuGW3AkMAP14FgHPWisKRgmZpw+x7I0coeg9JWGWtw25vSkhvMItcO3DyOqNPtpSSJT
MO17k4dlpi5AMydM4ZV0SE/OGugizyxuQWRchglGCnClh87snpUW/6fcjJODjonmvBfMXLgQ+C3w
Z0dnmHI4BbP7MKaaxlCwyx49tuZu4qZ6m4EbfcZrA7Rh8SMcovSzmuMS47W/3MKnccsqgbMsFdSz
zkwnpUE5nqvdSzDxCQNg5SkHX2qjAY69WimhAtjTBykw1bl5I6fBtfI1qoP8msUlXfbYOQcMu4GH
sKUACK6Y9wWKaZFT2LwX9t6ky7sfNCi9NUAB/NeGU9JwPSRH/PuYBdZLModvIVJwiI+eJqzlDo4z
QnBf8EYAtA+JxtNF/zdV9mlf/2Fe0962Q3aux5rPJKjAxMHSWk0gCbXwOOv66oTfirw0viAhjyLn
+ElPAuuSDsqnmUWAhd6qnitzMR6Iv6udcYm9MWS3/uDFs3cNI+shZittn+rIKrVqjvCfAWLcvnVN
fbrT0vh1VJmlhlWAjGIIZXgxaap8dG2ShusBBXpbFSCCrO5ONhveYLlKexWOSKc/3eBoL8B2XaSx
lYmJgEk/rS24+jztm0OR2t4TLADnUZ1eZxB8TwZgBDsPmlMVJ19KBgbIV0ZAK0s2UyU5p3rGmK/M
AGgqyjnp3JDxk5ECf7EOedAZ+6os+gvsiOK1M+vmMsIW2UtST5wGvHFt4ReqNPcMl/k/bWcf9DL4
NdnKdC7idL5F+OOpnwF7m66dPAZIuTwGjVazM4wUptM76dGq7epcQgM3AtgZSoLEXMbPW5ga7oBU
sBOyyVgEO2cesyOz6EeDdQ568UOWPXYhYLEfuf2KaVl7zRbMTLng6kIQFlfTeYwW3GhtTOoVYES4
IEklmPToTVEM/xj/N0vypXq2vHb1TRlwX70WOt0uK1JCAXo2Oshpra6Cg3+acIS8WOFr3IAU8F/G
JkhPAXReuzXgFg3jC0LlqBviebfqaghGSHBDmcmEwY0dlLwXwQ0p6PwUkuT41+Q2wQ24LGs+Mljl
l0hU3mirgkt2kWgys4IEC4u/N9QFaF+31VEQKpXztEAKGctmN0UP3Dpo8Hrwd4miLesI5AZgsY7s
qnxzlPyQqAEOub/MfgDFvNy4ZjmjxDZ8oq0l6nwUqKJkjnM2ZRepGTktdwZZxODv49vlJFJLC9Vp
ZztZepBfmaA1zQYswmeLq985aNSzKIw43h6S+3AFw/mzW57faEbOJUeNWvaAJUjk/ks0ZorMlhbG
d5LMsuocloqO/8zym3JwnwHeGRe5pPwMnJfDqBoQJ+mro1eWv+S4dAzgmC+PcX3Ckil4qdxn18Va
SKNb3ljq3RmpFTyZAH2s2F9pDdBu2aEep3Q8qnr9Q/DAEgzAqLsafh3rqUiOZNVgY0ZUOSl9vNsc
ZdN7xXmFavC9h7l49JqQJ2ojIXpqk+ZFnr2duI8D6z6nuTbo1q0hQm+PoTvbW8VN6jD9a0M027aH
BnZYB0LdBAd5XPI0JFbi8ZnsJCqtwAp1n33lbucVfX6Dr6MH+kyiSwARgbahnCu83ulbhmQGiADM
GathjEDfReVoB0cKkMiukd+s0TntQUPZ0UWuNzYNa9TNIW6TL/Oo38idW+8S1NJdYaXTQe613JWk
LZj/txriKwsGQJ6JHCExyVubg6QlMFIcQ5ouBKKJ6OPQfZIHvzZNuTVba5CSmpXPXQWG/SC3Qn6k
3tfcnzYo9D0r6IxyreqvdrENQe5yvb9m7vQzwCvjlDEaoNW9aFXewrQNT/kM0bnVp0/60nXIZzuL
bec8BzNIYOz4dip0TpRwG/SErCQv/p8Lv/sNEsX2CrK7HuprzfXpoSaDQ2lv6AfpAuT73iE3frEB
ZI2fUri8681d4RTv3pp3oIqPd9BgG6+IYE3OzckIc20+xm74Xeky9bjdYTrBG91xoXRvnYvaP2WY
WJ7kt/R+9Zjas3pCo7Gf900W3rWDrgDzWPqh5bWWIyX2r3leV84IB4TJQVpCH6cnhjBMXZaGoI9I
O5lwrLfms1Swq5kKpr4fkGC7SAseO2u4TLnFtKQ65s6A8ZG7gCv/9bp2kV79EKywlxvAFRZAytb2
5vje1RcAo1HY9SJvQ/e2dMvSkiS55RWs/iw9kqXPztF3qgHMSvrkBAp9pNSXYHtb3zXRNSrlc+UN
F68x99IS1kOwFTgrb23DBoH0hUzYmzMK3dftDd/asuRJMlhaodr3pwaQ3jl0opOUmdLYpcZ2/Mcm
KGl5ahJbj5H0Gv1QLskPeWuzLSvb/rvrwVaODf7UvAZw5XYp8JgiBeTW2yCclw+H7kE0DXQmqpN+
woeCfXrGBfLEB1vHGNR5zOf22WFswPzwTmfFYlYLPLaT5xxQylB3t9aCVZ3H8jkf3O5kmjNDiUZX
D2pQsHbTIzCzY4P3JLyDKV/sIs15qA9BVD46mBdvD16uKsn1ddrSkrk1kw+HFEPaXnrsB6UxSlAv
3bXE9AT6khnDeZK7LycpwDNOYFZodr0PrX4vbwmsdnIl+i53cI2vuYWIksxbJlyDj5DqvtnCpQi5
YV2spFfWwaGGxAu+YUz0z1EP3B0Zk6PcYwnkscfL8AShXObIU/pXPuk3XmxkJ3UebxOzRKDM6y7S
yWj02i2c3RL13ENYBOsXwGh/QcrPrnJCefISo6dvFzaMHQ2/5sF7wizOXTHLfmK/+HienXJpEVtn
oGqqc+W47ffp7agd+gni/XYXy8yhJ02Wz0zmZtbBt6ALCakEXsBXcMkGI3EP+VGpwt4alBMDXZRR
s46rjpkMtsDrVufJda4TwBz2c8/QI9Eojux9hmPYOrpaZ1GRFhTsuena2gnDpX6ojcQ4yfnld/l2
NF5b/XE28vakmsazPNXt0Uos77qfsTFFu7EoUPqHQv73BG3rOBT59kt6HdgxPS1xpGH6AMb/qGV2
Dju/zYd7BNnNC9C06kZYO0PUVTe0hT9lmGXr85UnsfUx24PhA/07hZ5pTl59sCBII4vhGDicFLwE
Lj34AYXAY8ktkycjzTpQWXu0gAf7Bb4h/+3MpcLWo29Pcm3QS3+/3YStVGJS5f9/KsZqI+yl+62r
lx8jyXUsvqUltmbOEbYfDGgRZpCBrtLZFxWPRakil12HXBLFYZNXbY2yr/03rH79UMrvfDfKWI8t
c3cPLOCODUHsMfjQy/iVzRGWruU1mQvkYPbBZH5Ha4X15LBPLkUThupRqq9Rf/mCRoBBuiBdx3HS
UmVEtwVb3jRnbDloKEVqwMSWQZj8nS1YUZKSfjeWXX99OY8wce7HAl23nngDPP1ks0s179HrLdiE
+suVH2LWN7qrq1cZlsmgTmISrKdehoWSZCMIzesAAshWWapsSYltwfYYt7ztGh+OjfLPHUId9GH0
mdJxdgAB8ouk5c3jjidM45fy9cfPpVbsImVQ3w0j5RGuLW/+EUC0v0pzjVDSBTS9PIOw65DckJby
z1E5eu2qAOU0F7dMDx+pIAFMkW0K94ETIgQPKd0KtjmgFEiw1ZPk4P8ctDq/rr9+ackr2WN7Z9bx
zNqYJdfT8479k/++dxJba0n0Y1oOWs/6rtbHC3w8StHY2GjtV21Galb6lW30IMf+U95WRUrXcbZE
t0Cex5aUmBz3r2d9N52R2lLxw6X+Ke/DWT9cKVg6fIzm6i6E0be84ng4s1dRzetcVV54CVhKgZwJ
jYjJ+7LMtgVb3pzhCQr9jjpVaxBdK0l3Kyffqr4rkahvBiCE2IJfW7S8LPKebC/L9lL9a952mLx3
Uu+f8v6vp/LnfCH3FzFov/Hg4tDGsHYZC8uHawvWmeyWfrdW8U/VP+St84nltOsV5Dwf6qxXGBLv
TlOGP2rnhXvpGmQOKrHtGy19yJaU2DYg2yp/yPuQlHp+j2BA/1OrkURIChsiHy8ne+8Mb6UJr1HJ
lfTMUjbT6qzKTrpXvGzdO2AqaONbWpkXGrmkpednLBSwomRllrsuHfmB1c576R5Y/UeStUEZ+G+6
2tpp2CprCNK7FOUMCRPxt8M/dbdbU3Bk0r/V2ZrBlvehuUhSSsegSVmycGF6DepsHjpHT+e9zH8T
AAYsFyXja9AO0Wl94+WmbMHarW5puV3/mpSC7dWVZMBCyt/dt6Q/nEHy5iwBO6ElvEZbZ78OrNdy
eT7bkQ1eJUzesqvFwoixrJC8mzlu1eRYCWRgsCUl9qGedKJb3rs/LiUfDhm8SjnOxj2owKcaKgWu
AVKDlXJDA8mxfLhKHPHaF+m6/CzJsovcmTLp8+wyq86uyRzrIi/79kTXd//dYua7ocJWVWLyeKOi
Z0VvrbQucuUOoidGHCGToqOVPcxeyXYMai7a9CCv6LpOKS1gnPW4+Sov8t+rWrUaHLHOZuukYXMw
z7NrgkQwLHFIaxLUDbuVuy3tW4GC/llo7cpFd9iZLQzI6JC3lQ9L14Kzqfu3wtm22ACIVLRr5K7K
c6kzqEx6VbyWMTwT4ZPrywOeW0R32nU988Ptl5v67hGtU9f1rsucRaLrax6xOTl75nSUuyyX3QL5
AVtSbuyHvHVWJyUfyZxbTSne/pIehvrexlpvh40hVnFB7r91RTyeDYQAjzqMWZJQzxAgLa74TFJq
6eydGQ4yPUup5wHz1JME76Y6eIm07Kwt51CTOrsvg7rdSa25y8aLMpfmQe0zQHrDUOyaiFddAi9z
zb3tAfDUwBTdpYl7UqPQyo9IBmG4zMz+yKokqOHJuTZ60DzCyWKvGdFYiOeZg3tRrN6l/vi6INo/
BcjAfoJ/Ux9QjRtR5SApeRmCR1nC9kQ9ogIR21X6KfYclAXN7n6K0UJwgC2cdPb2z57lz09p1fyE
73jpTa18G3MTV63U/56XDMlrfOBv/EAFKZ41r703Wz88VuvZ2fUDNhy0FnWcYdgFTV1/qWcwvUzJ
y8+6mtp7FHWAV0XIdqnFYgtgspQ851aFfpOqHiokglGGKsFxY8RYPYxLCUtJmAkMOAqEiXZuCrt8
mKekepCYBFlROOie5TnCwizCW0UcHMoK+SF/Gr6ZbJ6dW3WR8svUysCOBCWOw7IAvHN9Zm5xEaN6
rUL4NHyMRFUUDA9tVoAJ8tqB+XBTuDcgNdhe81hsb1H9mvopehqWAKJL9OSryXdkNZWrZJUZJt3o
LqLKVSB8Zljs1jjBU4Ma9pPKTuhTqmjafhrHgBkEBbHtAa1Kbe5ljqUoHrK7aRi6By3pvMd5CeoM
2J5N24JdTY2tINSzdK+VDq5oA7sz5oTZ3Djq6ML4v6ckmh/WFGgOlH8d2tx2fBVZ3iMqM9G+Ctsd
uqfG0dEs8zBNTY7GG2D6wtDMG9sB6gysVTvotp60O6zgkcHAAbz0wvKugmp31yzBlqR9npOCNdQB
aSMbblqp3+SzmRp7zTS0GwmKKfhPZtFXyn7yYLl7YcpiM6IGr70PYNS1x/5bMuRfDbbSwYVD9+fd
MuEzg0wErVBUqMT082+2O7+EeaJ/m5oEtAKCOK/BmAG7RgfrcdbYS7amxLqt3Ly/0fu4vaRpXDzw
CDQo/636qRkVGleWmveq0b/WqAbdu1HyONhVA/VVqT/FPRtHDmKPR0lKAVuhn5Ffz4/1uOsx7thN
S/VYSzHli8FyLcexg02Wo0C7pc84vDvYyr876WzeyqnqxtQeHC+8QA7DqTNDFu3EB6c6bL+gDZI/
YTgn63lrY24fm6495iqyNnsfi+U+yF4wKpxZtC8a5sq2eQvRovkE97x/YOn4KimMdttPmNZBhspG
xJqWGpLnGOXHgxL3VXXR48I1EKA2tB9WLJaoAoPuDv20/q4eWFYuU9ROpMBByeKKDGYCmo1boZtK
e0ZsU9tLUm5PlqrLp8oBE7bcH3scAbpUy0AvPtvjn/XvpEnun+2ihnO23D9Up0HkZZOHPz1tZhxM
lFMkKkEVzDDct7S0trFFQvJdphRLSQe54zA8ApwBgRcMO3BdWCqUFZ2SXn+t6yC89PYQoPEeVt/L
8iTl8RDWp1RHtamaFYcFa8XFLZz1wGsTRMFdtwRDgu6Ja/jndwV9n2In8xb4dnyEwhDflmOGh+ES
SEzyTGbZWDbYKKrFWtTgN/gvFeWQtfZ2dDdiDvh/OSR1B/AVqnb+eJq2KxC5fR4fSpXVwP2HXye1
5SJTUerNXdouPAq2HU2rhQGLIuV9tAQ5AhP3kpx8H8XCyB8gr6sxi+tLcamiXL7bKkkMB71bPnwd
+8gcHLusqoRl5eGJMSnKjfNmAcVHWUpKPxwqSblwi+roxUEIfD1UrvbuiEw3j10JQONjwfKrpjKG
7Pg8F/bXFHtSkEuzm962U5XeumME4ERDebPL2GdU2a04JkWovahlONy5ev1XHmrqy2AX6ose1g8d
HewDe9MwXRAd5OvXG+h/OXWr39pAS97cjFOxmVPep6gZvEWV8gU+cvAohWYZ3PtFbD9JGUjhYwqh
7lO+1Bzrt2TQzFfNj4rPWnKVKnxzshe1aaBfPoR1Ot31gZbej0uAuJ8+7MykJmo3844+GzTekpQ6
EE3ZyPHd32oy4F7qsnYJcyl9y7waHW3NaPeSNPpmuBi4ph5K00IRf2dbXf8JGyuki6xRP0YQKt+a
HlsEFb7eeeFXvgEFKw925puXEcvMp9IeX4HQdN+s8sfsNu4XS3Hbm6yMkE6y9e5bMwOkUB0rf0JE
By3dsP8TOHb7DciWfphjXMTtxn/VAJ+hYdsO4D2JxWF7nLGGhS/8nyxokX8XfsjTLQdUbDbflYNX
H/FrK1GYc4rXTLHsmybtJjS3++JVhzH9Cev3nRQqwNheQWB8gcmr3kuW7TfsL7hDeZbkiJrEVfOm
ZC/JOnbNp5ldOknJGbtBvVfRetNhRN8G0wwuobBC47ZGKwZadO2jwmbn9yy6x90BLB6ynkjLHit/
cG6kpG9972hqg0W7w+1k9ul5EIyJ3nq16vdwfKIbSTqRagNTiPpbSdoYEeEDqft3kpyV6YfLN/9B
UlOfPdFf509GDL7HH4NLGA3Kc5q16n3kQyMOfeyqhrx6AuhzRHaify699nMSt+otYIXhWddbXpUY
Vfkqce+kguSji3gqlTp7kCwJTFSOIhsCQ93pGK4WuMdmdvAs1WPoaE+5+dw0xcnt3ArDwvqIjHl5
a09OcRt1kOUWseDyVlEJmq5ykZlVp0Ps9YiO21HzGGoOVuCT9YpCWPpNtSrviG5meZEkHB0g9Xrx
VpojkpRGD5Zgqab1k79D0w9UTT7irqy2AMWr9Bso6uwMHd856ex9fLMt4zZ3FevFDDPnvkwsABZL
tXZSf0+gJa982rR7hnUabkTE3CWYtdTfs4LXgN/9T95WRWKW0v6uel07/9PxegsAprPjx3qcm4dR
qYBLFy7Sd6C6TL5Ev3PV/2yOg/3WOCP6QLle3GWhYaNsXKUg4ob5S1+5z1J1NNK7OjK8r3WTqwe3
jq37tPQwYKlr1FLQhf0MHemngvjVMS72LrChO7XkpXLH+EenARCzDLd59MwuuFFsJzlHaai+oKpS
7+T0zvxVLb3mZ8e+ETAiM0aHcTIurNmWqO6W1rNnoznO6+4gbKnluySrC5Rx0ai6K+lT7+wyPPS+
Ht/UiJP/XbDWkeJyy4VHAvgZGf+DOgdqfJDyENzjnZwtdlwy7Qo6YeWY1zUpxbqnJeOJVztaawaa
/myZiXVW7QHu9nYKyzFvbeDlN05oKcdUK3RsqQbnYoH3veJ109xphumc7CSbniZ8XA59qzafeRtV
oD+u852x8zPaPMqfxnt1h4Qh6VhYp+cXuy3Mn3ASEYs06edpfby0WeJAUgnmY11V9UOst/XFNKrh
JnJbC3dfv8SWoHPQxwKsSscHM1MvkcXye/9bHIyfk8hUfisgLdcLZbmGVFxh/ZrS4UeoKM5XzW4y
1I61+SW00QZniBI8QqF2z9kiKq4qfnrbp7F1ZjkgfXShAoFxbizWz+jIbH8Ov9EBf4d8qPzSA3yQ
QScxwmYQngSu+TtDGVnv+tcAa46m/dR3YJbRKW5evZY5YddX2iO4jQ54Dg5L8K6cA4trvn/RdQMP
qtFZJA3UFLc4rctuJeY4NVuASCDcdwmyLvjXfNKcwXvNU++rNsXKvdl7HvcA+d46TOsbSXYGynO5
E3dXPe4RptIYl127Eqhb0bje5wBC+q4aQvW+r0r/c1TP33Qr0B8kNS8IcEe3HqWqpzm3kWb5T5IK
++DcpmX6ySx0/7M/s5dYWM1LaTjOZ/88+pnzLeZTeW5HtT077RB8L/RzPdT29xJEFpY5VX0ZgqH4
is3dvrci9xPzyDtMHoqH2lcQzw8gb3R9qO3WvKUgKthxxll3YbKMZ8SOJl4ihNeMyPgtdocWYmqh
E3SftwqNURuHyu6s04Cl4EO3BDSM6dDgjXyQpBSwYVs8NDNuW1hW3wJ24spBV4FuwHB0x9pd8WAs
gY0U762rGPe5U82fWAX42pXR9H2KFqBHC58DHSgk91L9azwP0/exjqz9uORHS/7/ru8iubTV912f
8wBP2zeBi+Dbf86/5f/b+f93fbmuXg0wtz3zaOZWvB+YsD+Xw1Q/646pn+0lD7mM+lkKcia/a55U
QSiyeS6XvA/H8uVEzkrxzrHON1ECa2FbelWjnmgZ2d95KvbRXm6etmpSOMaet6tr+AZB+ahkrQVh
Es7XqNVDcHR41w89OjaHbNSKRwlGk+dV9G/6Tmuqox4m6l1QQcSjk5IECu3qXbsEkrQNBdL9ms6q
Q890Da3H/5RK/paUIyQPbbvbPALQtmWtZ9rSKZ3ePLqPJbfrR4/9B4pk3rcEPhONqsyvng+XVB+d
T5Pdez8MBOhYLfSGR8t1MRxN0FspUjVi9xU2McTja1MqJ0P35i8oMgznjrOK4OkbtKyrXCPMgPP1
VWvd44TtPfidxkbXcm7MKx517tpncCMWrgOGcdKbdrzR6xDN7sVwRxx1VnMdKywg5zL5kgIJerS6
jy4gK5jovXM1U7NEXKf1nzMnUZ4RiO4O+sXDRiyZZzRdDLRjECF3zB1DEHgx8ViflSrrz0z+kMU3
/lRm+x2JkeFLFOMEn3Rt/xg1vXZR4za7+mNqPoSBjieGUs5vaZj+AXSY/eHgEDv4G8U0UcfC+vcZ
P5mzMXbBQ1U0zXOxBIbK8DAskEtcKhj6QkVqgGxYbfmgpfDikUxWj4NXdA9SX6ph8HTENHLCAA1x
mmTxZAcyj5dsnzwHiHXgq9akT4gOYRBhYYxmdOp4wgetfrCCLjlXUGvukwxShTGa853jgiyGHW/f
OtkQXQukjG89M7KuLHsUN940DzdZNY5XRY3K28woMPbx++guaXwkngbHvUvKCa/XmkWSqEv8U9y2
Kg4Man1yvWKE6IroMgJQ/RP7E+UxjZ3u2UftCd1gsIP0OKCBqr5/mTusfjB3Hl8jC3nkztz1Xcii
VFConxv2oPfhqBpvo+ui5Y3u6Re8Z/pdFU3jvY8PFRLUeXqopjBCCQv9OL5NED78dP4radyjjx/Z
V3avG3RtooVrP0cvYEn/RLY6/6Ukxl8s/EIvtwIWygNXP2UtH2d/MM/9cgY3xr8DHFiJxcPIhMqe
EOkEYvJXAS5R78wfHlgDpoDZcIs26vhUY6S+qPHPiK7V9541dUgh8wYwMyovWaMhJIN43/gQo9bC
oHy85KYSvfqK5zw4GmxaMYIPzR7KneUPlz4dpq+mzdxJ04JXt+BN0aa8QDZAHb9GAACPQTn0FzlK
j5NrbQzaTe5ow4G1xOIGRlDMVHVBBlsehhx+u1uzzAlBRKkisXeZ9lIimR9LtupjJvqEXGA7j+RV
lQsPjQ28fYZj4INVtlg5tkr31mFgeTP6aoZ8BbckQ2+bdcsBpseSRNHOO05tgc/lktTNCdKSaRVX
Sfppre1gJ8Y7TB4gydkOk4Il0PMQv6fSnMrb0UsqHCyISbDVkZjk4TRO7UYHojTkoLH+D8fNCEaV
ENT/17kl+e7SDj4CV0ZCu3d52yFy/TEq55ss/dpMYfhKn+vvitixrroPt6LPjRfVc/yzMYTKfs55
zI5XxE92VVwkJQeZhvfSdpl3b1nKBemi+cHrGiiFbd5+6Uen2hmDE/xoA+UVQpH3y9S0U+7SHaAD
vg+0XI+ogChvl8V/WMx4RB0k/quK6pjPTtN+Xezu94nVlfesc9+qiLjfQxSo7nOtCk/Imc67xFSr
+61AShlg/V3PxJKnaJ292r0BkcG5eTmDHCIVt2Rvj87OGWr2LP97kQ+nVsYEvpDuv6VgVBHMXC6y
nUCS6aBe2PyKbw7uoDh33RhgQIR1KI4vSh9CIdGdJxMlx6fUXnpfrQBhYIbumgfTF0ul1L04LBXc
OyrGJbGK1P+aXPJw6h7uoyWQPCCY2hFfNHZBltKtQOpJXlWr2ckccAWQZGsb+TFCFubQxRPL+1X9
VwRxwSvU+psWTNDf+nJ6c0om7fXU+C/5nPcHoGL9s97FqGE6Y/boGoiqxIi43U9WP1wKULUoOEZg
9rGtulqphybI0osPjho95KlanTLmuk8qWrusGLB6nVq1wsJ6kX3m14V71rzdL4mNAoo1m+Z3PEW/
+k1q/ywt/0ZlITNACQdeU1InDKU/F2VrI9/HIgMbGt2fcfLu/DwvfhpN/EMxWaWmtwRAD2rIsnrc
sEykFiwkPbM5Gz779dCgac4EQkpHJyxvwwwqoJTmWHje+f3c7KQ0TsMMz0s05aR0au30oVbM78ly
JnY88se0rl6kLDZd1pwQWmJMHj2Wrao8xDgJEQ+sOXqUmARqFnybdbW6blkSww01PMT4+KxHbaWq
kznnmI2oneQ5TYjcpNvAO0UcdL/V266jDtl9Yxb2jT/r1J1jXKlgIr2MiVeyReSzeaKl2q3ndtqt
Co8KznqkndMZqRgpkGB0UQ3aK0udWlGm6rQdo/nKz3IuUbb772neVbGcGA6ZnHw7W49Nx753pvKw
nleK/TTmEu9qzrai7LHDMg+G7UEEW06vDDUUQRis7w6UgvWS8gPDTPVPnmm+rXmG/ILt4pOX0AR9
p1OvTdge/vE/bbX/Pq/2KwvQbVh/w3IXJPbuxy4/bv1NUrJetCuzxxhhV6jiZ6t11dtiqSYVfLNm
mUeiUiLBJLdfoqbbId0w/OWxI3SvdMOJ0QZ2amNz3yRRta8xsAgiqGZBk/+wimZCQw9MY69e7dCf
z47X/QaWOx1ShBXV6GevJ1hHmjZ+FB76YN7QXcO0/VVnvndizHTrImEaVXp00OxpkbL1ftoKFtlx
t1NqOnKEZk3k8F2PNcYGdyu3Tt6YZ14g4X02m97b9bx26HpMr7VfAS7uPmvByMmg+aGInTz0anPn
xPAvK1BPLOgcU1a3ClP/ERbDncKu51RgiTghwVAuG36FwqZDAt/3Ao+YaaqX3EaK9ly3ifKkxkx5
S/yMnir/1mQsgr3ckjWMPTSpNLlf8zRMXHZzMWTX7aiAlbxDViO5hG+q8iQFcNB+tDOMq6rtoXLO
L0310qTm8DQwEGqdGi30nCn5MAMZQbws5ocEn5USkxUccrA9qDoHZYd23I1QTU0PvKGVPvTaiAPY
Ekyp/1wP8Piz4tYJBgvUP0HBavEejtl40gu0xiQvR4HhPOOyxoLpf/K6mYEEkqb6ucJFr3At/zFb
AuQovNKpnlobuaa0RRdnZAzzNC9BlBrlxZ2caSdJehDjKUaNAsJQs2Zt+Y1tfoms1riRLFepdHTJ
xhm70KY4Sp4Ehu7rbBOh2ShV3hWgmGdMzXphybb04n/YOo8lV5Vo234REZgkga5AXuV2+eoQtcvg
fWK//g20b7xzG7ejUPkSgmTlWnOOyXx3rsrj9Q9fPxfG40Z6ygrU3DKxXv/J6xeTTC/PtgRAuH7K
pq1+6zhaMEZx+lDV2wpD8L0yjOSBmfnvlDThcTSsG0Dk+WUirOr++uAusP7BWtm7/z6Xz0NJiBtk
/kzXUg1LY2iRed2fMjuz72n22/9+tk/kdqlC0o9i1ZGi5bJpC3Myhha7dvf/PiYhqdm1VS58dL58
Pa5t87wWz2nn3i0e1cGwNMyKml7ce16m3dnJOVo/sJL0fx4mu33v6VqeZpGv20L8PqT/Icz47/um
DMpRvrD0Xn+Ro1eS7IrknsC7/rau5uDfGbXUSYTWWG2gInd3VVtED4Im2YOZVo91GE3n67ddHyjJ
zA2xQPXh+uH1ew0o64HdoBy//tT1czgqciwJ2Q17uMn39Mi7z0vLu4fLvZwsq/+IwhZKyPp50ykG
kqTSTZi6OP+v3wYB88jkPr65fgeV372eGNY5WTj/qjlRBy3y5D1mUeeeBLFma8QuWQbT4txfv2Ao
4J56zXDm+uH1CwBTxG2TUzCSvKFBjo0Vo2TL8oeE9Tcb7Mt/3xvTOyXMrHP2udmkO3dGMQHOMn6o
cUMExLNkW8uBjOY7qgl3lmdBDoff8gDqOXkQqsMbamX0Dyb6oa6VEyq0ZplcH6hdFtKySPM0l4lq
o46Iw9MICwlXUl8IePh/nq0fwtd7LRVZfmRreOjv1miVkHDo0/UZcc0F8+uTWl1C/SphvD67PoxX
oeT6wKYW4eT1k6Br+71nMvGeUoAv1fwU/xNerTpvnbK7fdPNhTaLYhe7Gh/+e6BGxupw/bi4uh4G
UbyK1XjUr06adv0XyCbCeSSv/iO7AewGDZKmANzd0/XBbNS0EHDUrvyN///UzL2vJDNhYHQl2Mfr
l4dhwSF6fZqCnQH5n6WMOQDnM7SDsvfviLkzESQZnJHUlYwQr0fx35eBvZzXrswe9glxBzjMsC+I
rTZbGha7/mfuxXcILSKvmv1E/FdgG48RuY6nqh/eHA7rOSEObKcM8RHPwttOq6o249dU3pkVp9he
X+9/R/v67PoOMMOKtyLiWGmkpJ313gzaLBIHRVDbSVpVfZRsErImbTea3u9HIZ9zXrVtTzj0MXXo
vMOcAkZLTe4CpF80O0hbTMyrKa1cFdfO+mZdnxVAG7YNWBDuu4Nx6iBbRI1k0GXVkPiyfLr8rwOD
RZnjJr0OhKJj+JpWhPT7abg1sf0liljbWvalGtvp1MVy/PdgiWQ6heZ65Ir5ozDM5oTltzl5ZQN0
/Pq0dL3B2F6fXqNXr8+uD5kTNqidPGgYq3a+WuNYaqvBoEPR8X+eWLXnlMekAASwekTXl3l9uL7g
/z7sCwuyjEFuZrh6mJZVo3g9HNXVc3p9qhYaXmXhzMF/78z1PP3vw+szzxiJt8LAy+JdwQnkwVpl
f/892L2I972wz9mqvb+eB9eHZP1wZMSxW5Lucv1UHdqEO0Qu1cg11mC4JhpIbeD9HarqT250Lemj
VokHbHWN/Xvq9OZ4zIB8YZLnmK58iEYQY3B9uH6YJlCIjUT7bSkpxzPBkGqzdM5AKoqWTmfHrQKL
mC5VTfMmKojWjcmnDnS3YRdj6uGe3s+3l09PRr2CdalHyI2tCJzDSj8zOt+axYBvNLspqibewChj
ULrU8UWihbmJwt5n3t5txrm4LQxuEaXX2IEHZfWsN8pnyagZodNZrJv+CG5g3dou+gPue/OwjCQI
SZdMWudVtarcCYYwqNj7gSyWLtoliiBKUW60oWA+gkww4IbLopHeCdOQ/mzM2jbUFLEwg7mD/Q+e
bnm2RH4s65r+HZFESSfem7Ehs3DOd+CXkq2N0a9S/SWOWn3DzRFnclxVQYchI+4vgF/Rk6SMdDWd
0WuU0lTBS+UDZUt2Y7NmRCsLFS4tCobT/lKbI/nGbhfUICo6l17jMP12DgfGHTyiUvj5ZfAu0Zyl
fkLAVlimOlxTIkoTg3b1oAO+tVLo+IRmNsNvGuLI1lFS+dNiu/sQ1o1Wq4MyYw4CHLpESI60iPGK
d6NAFzO+eO7auiQIknqs+3a4da9ri2HAjnHkscz2ljZjBNbQ+/ejtqeiWHzmjx8Uz/HWnfHv15rM
YBMh03EXak+BN8cFj4Z8kxceld58yNyHCQTSgYmnfkFMS3qGSwKDXvJG17h08cz3EcBgN3J1srZ6
AXMK11Os/aqQbJl2ulnPIDOV6iaPlx+bL/plx42yYZOtOeFtZfZfTQEdyeQS9Y1xIKxpHpk3xg6J
OXoqAhqilyrrSMCV+MRwcAc57QRLYApfMj33pVqRIrCWN5OpXkPuFwGU1w25zOSDFoxwXP6WbLwE
JsQy+KhyZohe9k3faLsi6sKHGeL60rh/65xUvUiPPudB2ymXjeBoDMFaAA7Sis9o5Xa2F39rcFg3
1UQ2sTEtb15Dw4IGpKH9OEQkwjWykqNl0MnzUv0B4oLrW3MehPHwNBvujiBc5CMxUixN6Exb2SFp
2VfWGP1uaaY+mOO83mnuS6yV5cZOi3Db5iX9maHc2VKrLkvMLxwVncHEMO6iKVWgKedjr3+y8499
b3aGbd8+dhlRrS15XfTzt9Kr3w01gGcBkORahB6r4QVFrgXsKI19UjyLDdWg4S/wVzcegakbNU/F
JnXigy00fTOA7JKpeAEk1ghEkmC+cuqjRg/KlPQVF2KobvQHw4psvja/Rt7wGUZNC9Sp+k6Xt8XM
gK/l8Rfi3CLozGciFJ8H9JJMXaCljmcPZOo621BT7wb02qa5d2iZIQKWoflL+waEiXxPR/u2mhja
595FmHxbYYw3lk71z5qebgdSh1XdXcKlJ0C2nPfE80rSZcv4MP8lOZt+9VNW9h9GT6C8ruZ7kVL5
98uK661oBBKNzqBPsEKXQCZ7NMOADSPOCb+teoBg6efAQdq0NaHAmqUd64kiKxZG46s9x14PcoeG
P5ECZ6vetYUdPpBtqLaMdlJ/apxnORWBVfYsBBoY2jx/I+M+DwyPgXfXqmTTdcUrelFMjoo99JQl
5CWh3pQtQcJrTizK6GnbafkLMP8H0GnupnsdJAS6Jsnw3Y9HNzG/Ky37LhLzq2sswgJbyPw6eyg6
3Pty7OedWzAsSAy07G6OjiieozeDLuhUAPsb5+pRT5vbZm1UlfM6iP2xOofohZF/OEYq2w1iA/eu
3U6aXO3O9d0Qp5ukknRLVqFuE03HyuCmUKARksD7YL2wasrIT41jWyR3DkKMTZ1Xt0VW/RaWc2wa
+dklbLwmcR+7eREIPT8gVKEfFCryWsYQX707nhRpZhGo6qBBgb7trRQizzhkgdRIozc1NW80u5yC
0NK+XMhGcTggRE+srSBUylSO3M9T+0TMG2PoQuzpAuzthU5mXD6Xk74TpHrv3FiiH0azkticZlr1
5ulVehr8KHZXhtifwYqhjecv86LyAP7MU9wuX9UkX81qfhikbxay2cloullAc2YS8lxH/qQh5U0F
xtqtOjiDlclETXTHLAyRacv9mGiBm5B1/z4n9YcX5U+y7i+TRNOojy+xyg8dGpxs4pxIVbcDyQaa
ZrjEgAMRtAFGa3M7yGp24FobWC3XJ1R5Oz80XTXSxJ1hxsGHBhpAdkVkf8xq+iCbutg4ufbcuYBs
VGK+d0X2NYLTs5rpHX/ZD7JddLHWfhmSYy+KpxkbuZ/r1Z+6B16ewGEaMhTVHI9HQYjYvmIMgObP
onfULXsGkMDUumPU9w9kGpEh6NIfH5Xz04kONAV3WDK2iXovBchfAMobTYxEXuol2Kb8YqryIQPN
szGW0d4Kz9tP0ju+Fx2APmhDx2qyFbz9DLH8jDwiJkeTNPYzoRjVLb5hJHwO2HSTK7IO6ezQFVb2
l16oS6aPbz3/FFu/1wQRBqTP/MVrtTMr3yPisnrT9w6HPro1SKavbHOv0vEwVeGuO3Rjues4LCwS
7PyZHU4bZnsJ9f8ICtipbxO6VAdFnpreESw2eZesgvXZWxnzlHI3Jly9oxv+5DkRyhn6tHJqX2Wv
Lqan7ns398lzeKhV9GEX7BuxkBHdMObvDp56+KTV4DOaIeVBEP25cG4wEQAbX1I2tMZIRTNtXUtH
YNzvBfuMo8duuSpuiR5tqQMSnV4Vl0v/KhVN5SV3pw0cnrs8nbpN40AE1AWCI6uIniqZ/9RqajeF
yseg8XoSIzEdtrF+HHTvj2NRRM4x5OwyGs5WR5Vd9+FHr7jult7cSWDeTjfcWHTvIKdkAYg7qeVM
Q5sQlCjaKZC7rzAIETpFtNAseoftYHGQHQ4jkScLC7pRBL3peBj+XXczpGMRFI9dASNqyDR9Z1ow
G7o2+UMAvAph23ODo5J88L71qe8vBiAydmP2wQ3VkyZmsJte/yEUpPFZS9C99B9t5+2iAaRol5BR
7GVekNMiaBlw5Ajjg1LXuHgowhqR+k1ER6DX9YKOdXYolsE9EjL56iTAe7iD90P9bShq43nk8qzg
66TJRWgVCXMjDMWU06VJ/hgsPwHuJFRN5PcsSXOJkuqXkNF4I4yesZL1HHYuQSXlXwNynbu0uCQM
EsHCxCWfs7zpo+YsKRYjVd4OHkND8kVAXd1gIHqh1n5xGVr4drRmRZjT12yzA8jcYbp1PW41cg4y
t18TBrmbSwKk0g6OavOamQ1Xx+jLdtHv7KGYKMbzbCNcajCZo9uIkt+BfrY629VKyLIneG/T+GxX
49Yw7YnCitCMxIHtIPt7bZzqY6Jl91ZEQU4mbWna5d6iM9U0y0hBGw97TNpWJ4uAhtCzjKO/8K1g
p2Zo9mKj4QrgpNF+afp9JlV2DKU1kQysmFbeFjUYMxD3YpOjtj0sdtQGHURMb0z9dLFv2t5Dm9r/
2NqJqOVLQjBrSRMa4CPau6zeYmW8TwchdnrZvANZOPXlAvG5WhHNH40guHryDMz6VfxcC4dKCA2U
S5Ng0+gRdWeVgJlEgl66e0RLNtGQzuinEnOPnHGF2J9pDwJyGGcy26W5E9b8ZOry0qRcgTFHOBOE
SjCV/LGdcAhyBXG42MaG3Cdy+limE8qZ5xxF6oZckGZbGBwnosRvcWIgG1nYr0u8SmpeW/D2qwaZ
b9W2+dBD3szurBk7SeDRxrO1R1GJ3QDgdl2kqg0cVKxQMwLq/UqXI/0jY2HTrDPowPchtv6aUpt3
oTkAS8ZCCtGQ7Wmeg7ejIrQ9zv5KwztAYUJsYox/hRpfJTGMpMz6taQqN3Ki3W9DTWLdpIVogxc0
9YfE1U2ock6QkXK60TzOEsc2P2m4/JChXJ+HjKm1yeB+JqooM40/APuKAKkMBkrLCPSsstcf2Cb0
iAPTZLDvZnthw6U1pungGINLHZDWPqi5DnqKekuNBhy1OmsJZ1vVik2X189pXmJHkifAmMFSUT+P
yiPVlybFRubxfiRxHGrnciuRsNfieza8r7pY0gAhW81p2j845fjudOMXJNHDMs++NI2PakpsaMkj
iF7MF+HU2vBJxtJnDqLX4nHInIe+c7FlpMXN4PYMUBqdQbb3ntqKRPvCegrVn17ooLphiJIgRuKO
7oTBFJc3uS0uwpBcupEiz4k5Rqs7dzW7jqEqxyBO9HsCR57NgVRMry93UTz/iUN7QAvoPDBQIcAl
DWE2L2+u98eVGiIRc2XxFWrylUopsCkwwddFQWpWwQzFlpjzzdD2zBvivVaXN2X+DDbPY9gZHjgn
/baOre2UGuzEBoNvNZNyq5nS8t1TFwHspOmHdoFscK9Hc1I627HR37Q8Z9TSm/twgrk3hYTh5WDQ
Gqf3o0F9xQ3Se9s6Ul90ZU6BMTobm6qS3dd4p2dHKmkb6nBOSlXi+UY1SP4MeQi5p/kh2tyysQzf
ddPv2YnfYuaU89wXvjbABkw9cz4682slknwbmvtcMJAu8aHiQY22khyYSvRvWRmtHWp2/mHKu+bJ
1ueGwKykNei0klen7VNMpLPMnqeJu7dNqveuHik5BqkYE3aMh2NCoj3Hg6H8XYdkZGRxfauieGcR
JLLz5ulcZ+bfXMOwG6eQ31feUKO+UCQ9MxCvdhoalU3DFb/1NIe9ocelNI7dbTnvPCjA80y7HT1X
E4RZBJ2twhbY4ETImWqlHd6/PKQXkiTfVZhfdEcDap7WJAuFNqOnpDvEADY2iJacTVuZ36MFdip/
NqRT7qPK+HAM7eAsE/0TDzWPVX9XFahTeN3f8GY+qajHXWPGtwvIYci+WeaTBguFYLlrYyJc7yfu
plyKGA7LTyQxSL+HX/Itb0OPiOWENcog6LwYnBfPmM5zC4wEzhxZ8lZ7N7Tis+TNAonykGSeudfW
yOW4ni+5rUN9T8p+lyTs03Rq/7oeX7hGkYEgql+XQ7lto3nPzzEF7yPAt/GRWKHnzDC1gASs/QtG
0nAzNiHqoW9vem1c65Xe9pNT9FSbCFPtBcUZ0dVYJ8555rFNZYkKLQperk1EtvR6mxZ5zbsuzY/G
QEtVoJmgYfun4uBtytF60PKMlqGw3gbmlkY0DgHpPytPxYsusS2eokUejJwCXUSE8rE6UQFA2mMP
65qwW5veQmgMSZiG1b0XRw/1DwtvyORnxFk5xcNDLtipyRY/TToSiyL0t7glqGE2K/KgxicApPkO
Ddd96gwXxgoY/bT8VuSRCtgEXsaV3Dpbj8ZnVLqfTt+9dDonZma/kH3xaMoyEBE5hUQAQwEnSHY+
dS1XC7YuFOKHztLfemX/1ZyBvjJKt84iuy7Vacak3P+dJbFwTAzHpr/NGjjgLADI4FZ4s/EerptX
V4suC6RCkNqXzJQLjbvuq26mXeNoLzmRxBsntkZ/rCi8dRs1Q8jZQhXTl5WHVVzoG1vkpypUf0uB
hSLuF6CUyJ/a/tHJxdkqZOebWk9NVSK/1wFUT6mmBWLN5+09Y4sVnCj6tPqKi/gAuOLUJvFOz+zv
2G3pU7VMAUlSJUox2ZtzfZtJAkXbJj/WA5GpvV5vUYV/ZkaHXNQkodtOtmnG4DlV6N/CEnCwveVf
OPfxnZOUiITHS6kZ8J2kEW8wPYaj9SdUWCjC8HcptSeTKKFJVvGTln3ATCztxfS1SEeNNZq3M+yx
wFLGl9Oro+klj9XIZB0H4LcK14Md5x+zMbxmJb5q0hagX1W85mS8nbPxpkqR54XRJyXEJ8Gq8cap
hp1dzx99vfrydG7kWuGhCFwq2OMmajtq87VTOe2Z4sWBNdOa1ROTAHiTbkL84dkkUmRdeSly4pQq
+0/hjoIJuva+RONFb0BIe+WNyRIuHHevqsr1ixHIXam2yZi8JXkr/N/Grr9sK/8b1jVaS7N6KKA1
KqdgcZEtaUu2Ao93XspxG5Ifj8oJr7ZRn/EZPZragDgd5y8ui8M8giWMyQZNU52mXl8OnI1ozhdh
BTozVRhcEV6QcvR1Xy1TSlJiku2WyDnjoPyUovnIl+VugPPFWE3ecIW8ygxam9YHXlmhwXSjvdmm
vjP2CI410qLS5Rbz0glq7bJvbGtrgzfg/mOQR5n7rsnVNSz6cCDTAYo+MvDJ7YGs86Jqy/szOTRv
HPopG4uKjrO4vLHyl15kAQGq922s3uKBEfh6Ci4zEVMIS/RdJDlR8E/cLnm4pyP+Fjrqls7tXQgo
n10CPrS8MbakEJ1zUTyq2HwvJinY6MWUtfipXA/Kk1DcGMvk8SoViHSaMjSP6wO7sUdCtd9qlX6x
+33CBaqOYPPJVF7CAN/Lm11f2jp8pzxAjxFTooQ06i8ag5zWIGyln+1s6xbmAZURbb10tigZmoh8
SO1SObV2y17zdSro7S69syMvuwwqW47s6SdvVyygaBaRZ4eyvSkrjQEBv2DrZtoX+97NjBdCJKF7
mBYN32QBspKQrGhyo9OQjGwaIScw29f8OrWJLZ7t/dwVxknLmWA1OBGYRDhs1NxYx55h7OfZa47Y
45JNO5PBNBlW8UebO6DxTtbtrx/++xwY+pTrssvDwMHCAYi/NrlXKcLGnaIiy2BNf5reXJEA4ybA
QjrT7DfefKwcLOmYnD4kfWRDoD91rF478Hp2i0Gh2ouQTh8Qe7Y2L0vedvuBCr0duYcNLQ3IRD2S
L/zZq3x1dnH3WbTxKIzB2zvhr0Nmpz/nxic6Mu41HXK3VBcROcf5u9YDVK0sSns5Gj9h6XLRUGEX
YfjXSkXv0yJyA7ABwrOAOOslr0myLLnNKRnXki3WzrGDhi90vmLP/Bo65Nszi3DYh0dIzADS6Vgp
z3z1MqDf9q6etZtm/XPJOoGxJPKpEfK9577AzwN7WJIssZT+MKeXRZd/ivquTsWwSfPxsYyYPueu
e2xrQUvTuctM3OSO+91ONhD/qLmf7fwhXUcHnlbQNpzas9Cj0e9aiyvCIwUeV9mJfIwyaKJmYoav
AorrkcvaOpaDIFDHZvd2sKJYAJtA2aFLiASGU8NEzSwHQmPUblO7vmvT4W0q1qDFKR32oVX8jsnS
3ShIGxHtbd1mp2xFHjfY2WI+YFlbL9bfktm58aJfs7OYybbkoblsOOvELVke08difAmtBLqQyx4t
jqxog8V6MylYDlM1+a6Xsnd27HHDTHWfJrrxmnms1rBj2d3SYpkK8qGM5Cx6ui9yELfssZ+kXrx2
hZtvtVYkCC2iNxgjWNhdc4+bSfcRerAMrqJDh9ghOoc0qXp/bXtuBxOzusl7bK7T1kUjGNLOsj1B
pvyUebaYhe10V34uOPmLkVZlODBcAaGCxZ2J+6gm9nAauUtumbt+JqWBo2l4MnKAgLoF8mWoamRV
NKzs+jtLG9gv5XjIZ/rMRm57R1McVaH6zRwxmOoWmk+Ok332NPm421TapkT00OVVfIzSYS2gzXcb
i8uGbmUE7mRq7/WiYLBi2n+rdfQUfjR0WHwj06hd1aWjZ4lMtj1FWAN7ipGHUHJWlhXNzl7HdzLc
DvjrfDQq9dYrbSjpM2MPuSbW9A0dv2TpR+ZlnDCQEbJ9G0OpoLzbTG3WPzRkpgcd8UYrkP9MX/4m
shs/7+nbTBA1jJG2JrVUfUyHBuIHd4S4EaHf9Il+o0Z9V1BTbmYH53SykFgu9DuvFtZe6H2zgxB5
XJrU2cis3MYmgS1LxM0hikR3Hum3Zy4C9zSbXmSJyFRXz0zNeP/LBekPHdkw6dJTXtFWZ98KpzaV
RK8MO1gMUCSaMrkoh/lp09K0r61JwxQLDzL3iu2iLG7GY/cGomdb2mv9WWGNW4ajnbGS5kn1UsrF
OjhmhZpZVPNJdOtMqEVOQ/wGGj4na6lrc/LE8W5sRcxpoY0CA3ZHI5ALjW2WtF+KvC18xyhDH+RK
iZYT12ud+kS2lQCg1kvyLp/4E9nMJWzlre0LIdY8heZii/RVSY5taCh5SJMMAROXPTafl1byihub
P4mfiE5MJFnWGMlId3i1PRthcVZcQH1O56h60GmhcEaVm5B3ZRtnHbjvrmW7x9826nlH0MjA1Jkq
y2HWs5VuXflpNBwEG3fihQsiVntR7hkWWzBidt5wU8WEt+CV/dSlUH8KM9wO6fxqjbguB2d47kK8
nsiA2n1JEA1LtLqbkoVv0n4FKUG0daK/tSX7wHH7U8QMlcahZwJGiWba5rL+ht/MIZrT+0HvNcKn
XRwwg0vsRokxoanR05p06EzCRnoSNkvOZDsEt8aFhOu/vhGzYrmZSvMIqKRaKCtszjlRG99TZH/q
5u8wLd+gZwi3ABRuN/dLJ3XIOCF96PAT+BY/LUy503McFIwModd0mEzoe2jjcDsyY5ak+KTxsO1i
7d1rhbvtjZbAtSSrbpj8Odt8cUnHE8x0GHv5ukGlwz4Hcy8VK/vaPWAf4cPEyAJu28fUCueTDHVm
G2x9RIkkx4mqaafBgkeH/Ki0XN+17j2MCwpDfX4ZJuOwdDpd4al9VgMTETkq34zKzp9Gz6BQzBf+
++gm7tR7LhmRWb/mkNy77PbZBHNXHIYJqRHbgX5iAB17GjX7ocU3fheRR6JVhFkT7hSMnfbdVsO7
FZHrlYc3WY+2UvTfo0tDv05pwaOufFI0Bch78+D+lpLmh/U8hGwPU+gNWww6n9rqXoud+Tw5RBcU
afqgiRp6vj1zyi11tamQogTGwJ7PWZn4XV3+6Nb4Vw06FYscDwZrz36Fbo9V/hftBumV0E+Z97Iz
Np32D68o5ayKU9ovdr6PQeAiNgwyLT0UOoHObWjdN52XnqqOc9tqgoiDvJlrD3kgQ3Cj8extrMbx
tna3FurZwJ0EaRv95zxXd9xhU6pgayNq7HNtVaIDqXdzuhp2FfsOQtsQyC/1d4rJiq1C+mjqXujH
Da3XuLITntE4yaOqvyslzlzti177+KFFB6avOmgncTt0jNmWqfxynJXNItgatR3CuoF3xdCXfeQt
3V2yPth03wqUtKfrp2TeEGVE56HOJK+2WyNowulQIH9Ek2uylhKs7moeFP92mIO6YR0Oa+Mp7ZOU
80B/7cBLBIZpOn5kHVwp7UAs3muUxAKXGz3tqivGbRuykSlGfBDppp2q5thM3dPg1MveTK1kO7T5
7YRkjNkx0zmrzZs9Fw/Bxm6fwRGemNUyiaOEY43FpQ+mgu7w1mq7/nao3T95yQEtl3xT1EZ7qzxV
k+G9c7npuzVMFsV4A+rYXRvONPlpM6p4+jv2BhRxh7F82hsvlkRZWHcfdQPJBUcXpVCx9VrnrmAi
FtSL6HyK1m2IdXBgxAozZw3aGH/Sdg5COSjiC09Z2087wN8oF8Nbb4luIslehW3ZLjPr2B+1jH6M
MZ4M8gcocqYfllzgUY57b1jtQ9NntGFk9JLPzD8F96UIgnSrzb8T+cFpaBm3iW0NgSqLaKflJCM0
hvvr2Gg0C/UyqSHcCDDIvjPrvtPNrM/W8i0m99BaxGSnv47kBF2K/KuZ8NbqjqL20wgxKufoPFr1
c5shplCcXGb3hI/j7LUofKIw3oZJC8WjNzeOJ75WxwmFOHSSzjMtPzSdi4nyOmf+sh0iefSQ/Jww
Kj4ba8x4VGtM2ysOgCO+uxyzJT6iiubrbgpdoDZp/uRJ5tSmQ0YRLJCTrOa7wWJ6YIvwPb5HgcKq
4ofjsu1NpPtDezP3Wb5HlnGch/COuBCsL/QiMmNCquPwO6N5fi1K+6ddphsh+juqVLDF8TkL+Q7O
Tg1BULfLRM/ZvVZnzFHuZBoLytmuoHNiHRpbHY2JHPRietTmxbjp0QKZ6IB3VXIoWkpc5Vk/Zmb1
m1J2r1qlFvpcGTcDjpuJM7NB9NS68VkxS6Pn9mkKpS4GYbFp7M47TSkv6JbK90TM2ZI85JAZ/Ii1
vmr3YJWOaCa5lWe6ib+//sglcWLhZJE4rf1Edv+ZieyvauOFs9/cjw3vi0gILyRvfSeX7iOyaEKm
6WqnT5mgWWQ8mZUb+QJEGR0GJrY2h3lohx3CJ1bYU6rSZ97/P87ftm69IKJfQJuWpn/n6RttZFtl
Rz9TN/3pTOenztWrO3ePTCFC30w1OPkOwVkeRKkmZDsgjFW9wxxVIzVYCiTZRB64m75YGrb8OlNn
J7TOgNL+GuHo+k2JTmydZpUKez47tTwgduc4TBL4w2m25r3DFVRG1b5g4Q6l9mb1yS9ws5LOczPt
Kx1ZG/b3uP0pne6VnCm60WV114idEXLnZE2HruwdCjFAPy7/mpmLNn3a9m6CpE4XNbkM+E7rNX5G
mxHYhca3Y/4w0HS38eLdTEjSgtIAjYD0Oml0NL1efJrsxdikSXxTVxqplVZxkbjVsrIp9mq29S2y
OZvqYvT7Uu6NcYqgjdUNESzNH5NfDGGNyz8Tp5ZNaYSjk3THGOO11yhW+P1cpz9x1azQKXW0So3X
TSqnkHRxKG/ZhK0ZaPP4Yiyxd6az4U8d2eOunRjbySmf4rq9t3qCIMBU828kwVigdXXpluP3tm9k
xlaoYVzuJ7NOcJWVXWDqPSD/Bvo31UysJoYYE+FOKKf2jdLq7VjfqUU3zmUx7MZSi4Imoyiru0NV
GtSt9ISTMuHdm8qtGy83ScECFMZNudVrdYpcgtsjndgFFEeGp3VbL9ewKw9v+dRu26GjBFDRvWZQ
9I9l9R0x0GtSwii9SEsCbTY/pWruhK4OhZfP2//H2Zltta2s7fpW1pjHW+tXV2r2+Oc6wB3GGNGT
5ESDJER93+vq9yORGYhXDHtwYqhSqWRLqlLp+96mVljvxnVkEA/SIAvFKLK43WXtaV9zfedpzJr4
BJqkw37YYBwyXUBzb+0nPFIeCX7phXVPBmXTYwMHp2Wn8VLqeywjek91IKw4fic7QdeA9lC2uRcn
a4XwgJEYl71qT1AelqN5gZHiANY1L9WHqg9uQViyHEWHStQtRI3UuEhH7cbVwmudOWVtmc0mKseN
nStnLk9yyKKLJiNBhjXlKgyJRuLYGQbliVr02hIYJSXLY7GTg4upEqLmcLmDzN8MrbI265pVCcFG
G8+Ck1yKz/W+/O6G7feoIlcRjidKcR0XTcOggfLnZp9U3/ge9OKpaTP0+tWlJsf5BvF78mUDwgoF
b+2G/5WQLAn7PC0JnkmOlo23vjDvQ7M/lVVtW/gsVaVaPUd+B7qHDkan4YEoKqs5Of+h6NKqkHMe
GEhDtLa+FgVPWLn7WqbIBkZfdU3Hhy3aEtS9MkwicXGdPYyuvSyHUd/4tXJn48NaFPZnv5kQ8YF/
LnUAKQDa4QKR9Ociwfc0UwlwJ9adjIpb42YOgkctyKv2pmiJxdQeZNjMNPYQxzC0c/PrBCLDiT0O
52ljL4NR4KJEEzIm5xo6KaRZrbWwymtNJI9lhVeZJJto7QNIk9tbWye8rNnQCoR109UKCzaxZMol
A41GAjBc/S7CoBO6CfJiQisfU7lZSqBUC1xD+0B1DMXEMxTdwJCYe5O7p9Mjj7zAw5hG4kT3U7jp
UH3cQlwVWnUhyt5akGvktRvTuhOp0C7jxqhWKZiezgL52Nc7tSEb7JFOKaVvKDlg9Uhs9aQrUZAE
l6qaXNqOfHkcK7yXmltC8MyNgZLzXBs3jdLcJzIhMFSRJkb6RoLYXdkGixIWih1slSkNiJ5UgOyE
7A0EB1j9utWXwlLWTamfN6aJHkqOM2TEnI2ghZkR0GzqfZfr9V7JgmZPAGIkrddJp8BHupNKyvtt
Uun5dahL0TWv1dP/c0VWwX9Ep4jHpuGiBen6nrIohVxtfm6modS3K2wNC2euAg5AHkLon186CTsv
ZB63+pUYq/yaOExxDVzsJpcR75irNOxdLwpbPn1uMLWKMTBd82395UtHBNJh6XeqtJ3bAbbur/oC
+/qp1/kDbsmpD6GStDXfbK6rjKpegLATyLj8UxcH1kJB1MeZW6DdNYB2CQloi6hz9L79+cG73ZWl
p93ZQb3O2gApnY6E1j/tlcJAxUI/J0+qXrxUx1irXXggjOZO5/o4G7Ce8sUl7yLrXC3cyxBPz9vC
BTiV5V19NhcNO4smD7hxFfRhc2uXXrxTC2KJqdc1PDlq6woPhEUM/aZepGa/72Qm33nXobSrhQdY
bzsXw9gONxAb9OVzx57bneNVSNBsOmwZozoXKc9N50NZdv5A1kXfz0fqAiwbR9fyCEjQvGuK5JTX
aWkxFwOYp/vOVu+SQuJ7yLKjFUp1M/ejsCehjLI4nzsSKaC+IrXd9by1DsViANMLqybOruYPERfl
OioZWkhl+f6iMTK0LrqkWsybQTRnVxwwOC3xYGYWn9okweiDuiKp9dJPVA097wPphiCFuq5rLXAI
sfvrrOvjS1LwE3Igz6+QqDOXmRe01xGSmssKVYWboSyMhQv75pa1V7nwOiO+r4m+Me5E9+CP6NmZ
sTA/pb1IT2Kpyb7oZf6EqSx0yTJ9sNow+dbnKbTBUPuejgDZYyv7UfesKBJyKmQ4skUr50wco3zp
9qxoTspzolVAchNUaHQjBH6ANTHLnZbWY7bxyYU8kYjYafVYfI9L88oE4f816MLPVuqXjzLvBKze
KvuzSu72JArjYR3kHtYotlJcYSaPrmZsMgVNhstznRflUCpHicVPWxRX8wbFU0wmCTdfzcV5QxkQ
HAq9WGK5Q1fP7XKvXxlAzJZzsZ46yEzVWrW9haLer2Pg9ZwBnyaPJroi8xdjacprSVNQIZ7azP3b
5AQ3fSHa5686b0grt9mkFTmtucncfy/J4Pxbn3x/VoBng5F+OrYRdpGkQB3cgpLTphAhlqC5v2eY
Sata6sMbRAyCRamI+ksSSxeqyDuPHPHVaLn+jyIRjwC87YfOUC0skGtos50ZE1Wxi52UZtrOVDtr
zctry/hPVPLiWvupc9tPIkPKxRcr2ANcoDEar1IzNz73hpotPK8br20lyNa2kSC3k1TtGeh+a4Nr
s+tga1ottSKS70EUhggm+ZeFHF2no6peaHmC0IJmdKQmyAU2kV9ccOOQKPKy6CLi1WmjobWwjyI9
3jQFKilxSoIribphHwmt3mgpqIJUJ/nf6EqyV5pB3aBs4+0VWzU2DBTzPIogAmRMuIyysxTQySaH
2n+qidC/YjXCkk4xjW9efIauhPG95j38pKq94XpuGohRIirzT9O+rQ6aatCcr2U8vjdtLZh9m+gG
9FR4jvfZpnPRNkVtmXDGXEfAc9MWeeevOuxCl3kpk/Vzu6tErXBWDt1xpQZjdzV/YC9rLjTkJNZz
UZnaKS1MXE/LxSZnasO4OySWjaqPt1WDon/ezw8JKluqW56RBP8+4uaHUBWRfrD+l3VuI3sDT4m3
Qes0w0UFjGUHGRhewpWGqvAS0E6/muu6zHKvWN2D0Udxk5wQ7eY6s9OW3YA801zqfDe5QKLsdC7N
HcFPs09D3POAM9PH/CF04WLczBh6qQPPWZLKNdRt86sd+Y+lirSdM1fltpUi6VaeZiUW6n0c10tZ
7UBXEECp11Koc+2wg/RXsBHhY0pjRCxLrRyTxwJAgKmS2GS0eC5XRYkAH3Hc55ZzEeF8Qk3Tx0sX
84ZMeLVjkFJHc9pCBqarHMUd5NM5cJ9KMV+CG/NIpScM+VRSCPHPO84N5495AzxU0sHTzuOYAx+P
bGPrTS+ghV9qFy3xH8dLCmAtqAZ+IWpYkeQR2aWaI1QhRvg4WUPCUTPTp1TN7KvAg3hjF8TT5/rE
tG+Q+5Bv7Gm5WxTQYiS/oX2a7bIcVSgx4DbtDmmxmusbnzeirskfyOKYiBP12KuGpC4TgeWs4nfS
rjK5m07mf+sB59K0b5EyF9JurirDiK1z+fnfufZle2tDXIsT6cdB/Vw8qBOqpWyTIlp1FjFUfK+G
na8OPz9kuboKGn7rqIMXT3xTfFJCyAdyHuVfSNp9F3puPEpmel8rSr3VDU3fWEror+xEQ/UDDfh7
PVNIn8HwSFWL+dRT0GUq4+ABx0tMjZkwQWVIq0obdhYqW+4QaktQ4cx/aX8xFEXyNOSIejaV+skT
lQyCNLN4Y++ks+7hVFVaZEVlUvcncqd5p26S8mpdQ+2y1OQxt5XP+JNL1whmZ7tURWYwMEcACX2z
LpI8fmhlkmiDFCtrCQrXF8Nd0EGyah7a0svPlKKM1zIEsW3WeMm9NQxbgpHpo9JpGawn190lfhte
u7r3Yz7cqFpcwaLPHDNL2gvXI8vQTztM3wMEJTmtEGxganj6BjnJryGSpPv5Q0v7Zl/oDfBaYSFx
IPGWXgCQ3GtqoPcncxu4nNO/wLThwOm7n8VfXczNkzx/SJI4O33pOtaABetSW6+aAmpA349bdFvs
i7mURhDQzBbZ+7kYlqBYgKduO6u6MEkI1tuKCAjoMDlYZIVUPgwtedUw1YvP5kjeOujj6jGLkwdg
Ht03LJr3DevRp6o1oGSlHg722XiSWdAETiRe5KdwtO3Bb0l6EDKWp090+wSeeA1PeRKXy8wChTlV
yU8CrKU3c/FlQxRLCT7I4Cxbwt1OcC+12IhrCFKfW4Zf2OsqB+Lb9Ua19bXmbC7NH3MTMbWbi8XE
LtI7j3hZbV4FvSxtUwteVwJLnbf0FhEFFfLVMpg2z21KyZUXcUxMtBSCNjxWv/FKL50976Iq8aJU
PeE8N+Y6XSg4S4hSmFcQhujk1zGe9+/cpOTO4hgVkIJdn9fdelGDw772oiS9dqdXjkAuwer8qrOq
pl5GhMCA7iAJB3NFvSxlyzov1LA8h8vywDuxuJWhVaE3ZlzmlYmkbAie3ORGPJ83ClTtl+BA8lM5
BydYt1q+SU3wrnGteXeBm5mrvEUcQQ17eFTQOzHPaaG69YlxO8agbOzMk57W5Nfcp7RlSaqVtbhN
6GsFQDY674XmL/MwhkAEUuCGaOaqp69LTWjiZixdAqemyhsmJDvezRF11/Q6PJm3mhqZzqE23XPS
8wiMBkF8kVdGeWGCWCOFXgZfCzM5K9NQ3JdabsKp8JADGZPgIZcIIEwNzN/3JJdaEVS3/K/gRZ73
NJixFvlQqZfkloi4m0V828UwlBDwDK5C10U3SqkzUiSxuekGQ92FPCOAwyQNGe0wO2d+qzdDIpsX
OudnZUaRdpXF2N8FsmTe9pNkEXq8J0WhW5uqccfhJJk8GBpzUPakOmMCl6huTVUpCP59Pn08t6tL
PcPbQvq5x7ylHgYckjvdxYIQcjs57hWIxOba0Br/JjfQrAgQelvNxfmDBrppNNes7CcWEMJDLw3m
OhooOuFAIiDd1rUbHWfa1tsZaVzuO79LVlES1/dqEH6bL7Wi/QhE538PuVcJpg8YXUz7WEgV7fRp
n9gkplCGenU/alP6oHOf9PR5n9SOlRPVSn7uUxjgUqI43UGpsndKPdg7Up7ktzqVhEQRpt464tlQ
4obNpnTedPgvi2BtKTXBOu6LpMGkQIfHh6vuScWvR+UZH/XBQ4ThRMgWn+lU8fJRxwEGwKBeb0eI
tKumx3G9CnrtPEvVaBWIUHqAJO903IXfRdBe6lWnPcBbSEmLV//V1E0aZ1666n5/mdvBz6YHveqj
jMd6VkSEER/VMtXuZLfMb732VSFoH5XWUJ+3KParLYf75HbebarSBYQyFi3O4pXc84yF8U9CVNZX
87+RgiBAMH3kdojCpOXI6Hbtymh6X5v/TdGglfBU/b12LqMMX56NGiFre5DOUuHtoIzom5hU8RlZ
eelsrof4TvB0rlSS3kIXeWpN0s9OT+ZWjaE04nRuUM2187/zR2EJcmVmE57kKGf8bD9vGRTvS2OX
/m5gnr/0GBqncU9gTkmK9NJNlfRy/o9V6H1NMvXspb53PeXU0kjcz7v+3ha06c+2Ndq9J2gcNMgO
W95+/hAIfXIfJfrKLBK0S+oG7vf870ubaiDdcdhm3mzIArGWFmOZAJihdysh/r5L01omPj39q0og
vub/5o/K49kFPMk/ealrVWso9i/lyBijdZigYzbvDMURpaaDfghXkqSpKoPpyiJH9qoPFk7mIh16
GXxNDlcLub7WDi4RMkgvPdlPL4t4MOGIu9rSHtTk9YbTukXA76U21zRzSaZVW847zh9IK6eX1Wk5
tZwrqg58mMGSYwNPI8Fp5mEk3bjHDKE4mYtQmbJNpaG0NBdVHcqoBFfzfC4GRrDkAane5raqXkaJ
fjtXdwHarbWOh1w4pMNDpZDq5RXC3M5bJSE7OGmOVxhl6zdVOj53bcd6s+vCJkdPiZ3IeAwrdIV4
H52+lhKjJpgJSbvo8FV6UF2cSf772+rTt2UZ5q/JJPUPL9927jLi2yYVAs0FLP3NrISe8LhY15kH
LnoSS39WR5/01F+KReXDRLOB0Mxb5w1jHzOzz+VYTj/HSpyezqUhKXZMlVB8YmVlh6x1oQUGwSXa
bv2yIp696itzAMrkJwsXoYKLjKUQ1kmuIP1QIp81t37e0dR8sNOFNfl6BJdCqoJL8GYerxbdVYT/
xTkC8rtG6q0HWeXwg93DOrLty6KN7qqpOrXh2ZQR6fS6iayHvtbCBYH44HzeWhshnhhDdO8poKdr
HYudvpOshxLS2Dotw34976WqHeHIJgwvbCm278fwfD6kJbXyOUqvZACnQ7lhSCK3TKXNXByi4fOI
7ywaVlV+W3nuaj6kXZMbU0acr5s2Vu91WGNRYO3rWCPjIcuQizGy2uOUbe67QpB7CRXDBReq3wxD
rCM39GtzL4FheNllHMeBSRSJfcGjVROwTvz2xvOb9gajJUKHMeBQ16OI5A0GMt3w+NJCady7LtTi
/dwe15Nqo7UQLediOXU4ZXGnvuZ9ujIRCzRF7I2tiU3dDKXTp/DtWQAAtS8lRquMSGajGd53/6rx
2+w7Hk4JOEFv8hrQYduOtQXRvwvvhFF9tTUp/R65KvAXo/ikqaJY1SgTnhONNPb5qBR4INnml1Aq
lnPTwiLPp3aydT3GeMMNcsCTRJTd9Zjb7cl8PAOSYtwaxaObA1WUip7FmBSJXQWpcpUFhvUAcGA/
N61D9XNryXAQVUPhSxHRmX9D5nbFwuQ96p/fEPEO9fwbsoQ11fwbSlhDd0FafAW+267dItLXsRyN
p4ADkqWKsMfdXGzLKF2qvqze6XX1c+toe9qrohypxSlJo2QN25k8iSaF9zI+6Ut5kMsLwPDdtlCi
6hTZZHREpSBemujmfRqG9gEItP7DqnZVLI1PdcE0gQh5CKGcvUfbLS8q4plZg+BCp6WPXVL4G/Sy
EuTv4i4/JzKHZdT030GxQeQZm2G9XvAeQOui6AbYEdhAu3ViXMSKtnJ7KTgnbWQtYuKuq7m+sFSw
QBCd03NNZKus7rCM8Br20OwA4xe7t5476LaaqeOqpUz2eqYpn+s6WNCpVIQeKJ6sHJ43tqWvrMqy
RZFg2jA3mbfarZrtSCCgoh+SoEIJbB2XntjrxDf3xvQxF/24M3Yj5pJzaa6fWygJ+SOSPibK1GkI
9X3at8vwOPJFsvZxvVnMAuwwXe9yhP5vAg/AZKWAs5iF0M2xujNsK7ohne4/1+exuWgUtfqC2gZs
8/Y7auM8w4C/XHm57p56SAdtLD9Ob6KOJEctye13rZMXCEA3jzKqTUtkHJULpFNxQGviYN0XUnVf
ysqdV0YdkjoYZQ2p/SBCPFRCxYzOm7zo8ADRBlT7B++SdwzI2Kl3Ba28O9fU2rgS04euglsU2dUQ
BsakKNbsgWDu4P+BtSz1qNyqI8uKl/ZNVQVrueaVba6bd2t9UPhD0CSbuThvkIPyCdl6cfbSzARJ
ZVZZ4kDeNK7iwq0cq5UWLw1QlmFpFg7fXrqpNLPY1COkvnmneUPTBP0yin0XygUdzXVKnfaYXQfJ
di62mWus0yAHDSHjjWN74sHilW7X2YAA5mI1DP4KpRr5dC6aUXZXk+66hEzl3sBQX1d1Ix7ywYPA
Zl8rfajvSV0gwe/JP4BhyZuwzHmlmevmjyBIq3M4V9CWaSuPmbZ2xzLf1m36GSww1HPbVZeKbIXX
3ZCKS1392hBbgDiDXcUWGTMor9PGrMyia1kP5KVMdmg11z1vcPPP2qAqu7mElKK4tNOvc/O5JhCK
vGXR+rqfMM5kUBG1tCrNtoVIWlefPThUz33wcgFcuxg/Q36xFqVNZjok9a9ME1CA3uvNS8l1n0vz
XNWjcvGyrf2t9Gu/eZL71XLej5xTd6N25KqnCfBXy+fjTdsmwZ0/7Gf3HuhHr9t63RDtYTZGexG5
100ytKfIsUT7l/r5v+e6oidh1oFsoPlLdVoy05/M5Wpsv8UewHz8GfZuIrL9/N/8URUDmipq3GAg
9s8GV5GD/lVZN4PTTPaSs7DDh/K5m5ce2koaVko4afdN/c8fc18sCtqTv/71P//532/9//Wessss
Hrws/RdsxcsMPa3q778M5a9/5c/V2+9//2WCbrQNW7dUTZYhkQrFYPu3x+sg9Wit/J9Urn037HP7
mxyqwvjSuz18henVq12WRS3fCXDddwMENP6fX9aIi9m9oxoRTHGgF5/dacnsT8voZFpQQzO7tQn9
nUXzWjtV25YHDPDaucn8YSWFtUhL8L7FiRR0NgsVTALitRdG+kU5Cu35IxmVC52p9YzcMOcatST9
AlR+vpEUrzl5aTdvIOeGgWYWIJmcBwRFRXpapFa3F2nS7+f/tF//TS1QTklZxoE79Xk12buqsq2D
JrvKA6C0rj68KtmpvBW+PazfPvPCPjzzpq4Zhm7ZQrNMVbOs3898IAZwfF5gfi+xcd0bapJddI0c
X+BuMf0Pe7sivzHVFCsx4EwGbKNHOmT6+FkdljaygUXl7iWSm8tElwWCN311ZQdmiYQCdb1rCOCk
cuvD6vunnDfltyIuG9xn/PsCuL4TkA2/l9X7OKqbOw3S1HUElnuutZo63CsuFMO5GCskVXpNQjx/
2kfAPVh5cVVC3m/EPViLeDGaabybt6ZZ9Kr/Pn/Vv6TJ264pIVq6Cq6nrlsj1lG1e6LPb59oW/uv
E20oMve5qVsKlC9d//1EN1ZqsWD10iciIh16MZy/+Qx7ic1JFUhZQOxDLW8+xy+buwxZ1CpNz57b
+VUDUxgd0TNfH8tzwjrwYSNuuMQYGkwzp8rWmvDD87+uq0//murPVrkwntqCdVfh5fYWzSpt1Vr1
+FjXJ0NFPHzEIGYtJ2qzbRLduhWucjlvT3jLIWKu5jA5XeOiRN54UbXW+OhW0W1PjPmWOeCgwxj4
wbVsawANF32Mbuko+svWNP3zpsv3cwmRwOHyZ317ic8zCnxtnronrYbyIzAXbenqL03YtdbT511V
SS+XI+uT0ywE5eEjHYKEfdBfy25xO/SKgsFbSyzJqqff4kmfTHM1NEL+LKP+fwpYyHguGkNwkcJh
vdEsTIKCTCQYprL3n3qddi81tBDmW+N/fpv+qnk6/JblQxl4fn1Q/M/mKbt4TJ6q/532+tXqP78X
2elnp8vH+vG3wiqtg3q4ap7K4fqpauL6n9l3avn/u/FfT3Mvt0P+9Pdf37KGbCa9Ia+S/vVz0zRb
6+LVnT91/3Pb9P3//gsbknQ4bP70WNXM45r+b1NhepdVlmRCN5iLuqdpi6n9W5iKjr+aMBShatPg
SFEr8//+S7DJYE9Z01RZQyrlr39V8GrYooh/6wqwJDCBsmxqiEz/9c+P/vnIeT7Jf34ETcPv5Qkk
qYpuEoCFBv77sETgLrEMy2aBWVbSklivBDwEeaxX5+APDzi+5R97V3/vXTGFW/a15F0iNIvqYEr2
yGTRuyhDElhvH+LYD5gera8enVEr+sRtFcsBr0hqt+FJ3rh6/s70NT2A/3R65N9790w1MkhO6E7u
KjbL+mCfaeGp7xo/wBVt3/4FR45hTY+oV7/AT5oqN+VeOCKrf7hGdedKxqpuVQiiw8Pbhzhykg6f
clZYGgFKfLpjw77IggEbVWX5dtfHvr35+7cfSx6RItR0R5JlJkz4KMRrCVCkD4rrnr19jGNffzr2
qzPUZQYB41bSnX4CiLAKtnq0HpCLLd75EUfuU2uqf3UA3s9gsApTR1RkgPkMlNcNBeAa9dvHfsD0
w171j+BKXrk95z+LWDV1Gca2yDRH74yyY6fnYAzLkSTlhug0p6tAbcEFvU8x932n82kh9IcRYB0M
YVNSB6snRumIwfjmKzFhDGmrNWhBhxig9PaWFOHmY2fpYCjDKWKl7Kaqk/lducC0/RPqB+r67c6P
XeKDkZw1ozcErk/ngIJJPcL0aXnLO4N95C0+dAjzYCDLRhN75A1Vx+7UU98LbtG5gQhnvXMljlxm
82Cpmg8ZKfvcIgMxYvLrC009M3rE09/+8sd6PxjHiDEYcq1J8aUUC6iXiVwuBfCw4oNf/mAICw1b
KoJu/qXXFMoiczNjFedIP33syx+MXwm5aGGWsXeZan6ItNBoEKQuOqHUy7cPcGSWM6ez9moAmzyh
414CWOoq4YZBfGbNEAxQexs7Sj54kINx3GQwTgzhF3iOZ49o3a+Rpl3rnkAVyo7ee15O1/MP49k8
GM+eiolwWOeWE6TjmR1BAik1QL+edtYCw4VmtXv7jB27nw4GM2urushyfL4wjpbvdBbMQR+5d293
fmQwmweDuRkDRUhJnzuyEVdg3uLyc9tFGqjPqH7vjtWOHGRarr2+5oXWsWJDGdqpUfyEZVAm9oVs
Y2pjpvKqbPYETr6kyWehRAtgg8tsNE/6/skIeXj40PtJ1cg4I2Qk1oxbTdoo+pmWE2g1bhswuDoJ
4yJdJ+mdCTsidHf86Qz/UUpLECe3hnndqe+sL5Tfowy/1njGwcRhFwEqoT38g67wr3kH/dSq8Qrg
6waEybh0S3GmwzfwSCAsCWTYJ3mK/cqHLpRxMKtoOJ6Mll2Z4Okgm5jDJFAZ+NVOlIn/zqg5cqMZ
BzOL5hYtsutYLVpGvwVh/Qht+vbtb3+s64NpBQcxcuKFbjiNYfsbUaEuiqdo+M51OXZ/TUd9Nadk
g6aiT9arTmGqewN5LiUb7j0gKx/78gezSWqYtjrKYeYg4wb/cUTS7gHZ0uJjD2vjYB6xuhj8bKGY
TpcoqzBoLlXF/eCJOZg6XJ3Ei0w22CHlYK0Sz+/v/VASq6iAsfixk3MwgRiSRaKZiI/j1Shkb9sg
7IfvspLq1vnbBzhycee406uLK5stiWaEgpxaHZFHjmCCxghFr1GvKD82tsTBsIY50+aFOqqIrZkI
cJbbtuvO4Ydevf0LjjzyxMHQbTst9j2psJ1UxdGuJK9ogbLo8jMDrZG3D3FkfImDoQsDejLkyGyn
kVUUzhWUGHS5697p/dglmOpfXYJkQB8h7Om9lctTLABPA929kXTzYw84cTB83Yabs/aE6UArhL6K
oHeH3Dz4lpu3T86x838wfkHlE7eJctMJK+HuBMJJC1fv7IUwyJl3+Vi9M5CPnabDgayDVC3k0Hb0
Kn8IQVbIQUQYKt6//TOOXeODwawg3h/hLG07RI6kL5N++48UQ5uPvRmKg3GMAgfrbUTHoUxjc6Fm
X3LVf+f6Hjkv+sHjXxvKBLG8xHLKcvDOrX7AnSAJ2wdFwUz0Q+dGPxjBKEESFh01y8GsCPFUu7Fc
eauwmq3XHzvAwRgWsiYlXi4LXpyh1uENGKHOaXzsjUE/GL1IiQ+5qk9Z685JK+hzVoqgzse++MHY
TTXd0lyzMpw8RqjST8uWL25/+ljnByMXkd9IC2pZcTDzGU96rUaPNsPw7WO9H4xbfDGQ+ZZbxYnj
3NpL/rhOgbm8MykfuykPBqvWosmruhNbsyuRfTPrdoF9Oop/dp8uPvb9DwZs6veq2Squ4XgIGm6b
MUMUyCCn9Hbvx37AwYANPcTuSkHvmtteGwkE2XpUTpWyfGe6OTJragejFuUvlNBDwhVFXoNvtHB6
9s/lwUJ4CPLq27/hyJSmHQzbthU6INSCZWFaIQLqAnr55mY5UnNv93/kHGkHo9aKsDnTsA5wKq9s
dqLq1LVrpCkm1LrxseWJdjB2ocvadgI+3olNbReSajqJUcSz2+bH2z/h2CmaftqrZy/MeEuxdSN2
vNQM136KS47vVu07J0id7sU/vMRqByPYtV1fkiwzdgqs3TTw3rx0WRpsNGQlEJLolrw8GYiU80ee
iN/bNpUvegpYTtcS6mI9Th5ycoqUFZrEAZzf98JM0zX60zc7GP1KqFSGR7DAiTQUBaoIoJ+D+sdJ
LtAeisfV26f32B1yMEYVOCSJJ5TYMetiF2sWDubjekzGdwbRsat3MEhxh00q9MPG6bFx14yVcqL3
xs+0z29Zn9dJ7yOdqwcjNMJaUy5x9HN6HTwRkWMEM8g4fWxsqgdjs4qtKNbIZTkuuuxLVUZX2Ux6
+51H3pGrqx6MTLMxlAH/k9FJTAuPDiNHYqm1v9j+WAIpKoNVZsE0e/saT9/4D3eSejhEfUOGEy2z
/mhRuAaPJFZD1zWbLEYO3ZIiTPc8KJ9+5Znv/LpjV+Zg0Ha50uq9CRkcm8/u3I2QDLArkT69/XuO
9T7Vv5oSbGyg4lig35mq6DJJOC7IYfXONz8yHtSDUdd4SL2lFTEAuauNXRaJASuzAkV90vfvzDnK
9Ij90/WY6l99f+gNUQTrMULJ0l8lXXVXx8V3ye3WzCuN8VCSm0R1cB0W28wl+Nh88LQdDPWx6hT0
6xvXEUYu8iWGPImxkvUk91dvX5dp3P3pdx0MdhljmwYdtshRG9CyuWbLu0YlcJoBZllKJlGtcEBU
PY3hQaRD+c7C/chzWjmYBewBjrWuq6FTN2im5HqxhvL1CSyqjy/Ce0PoyC2nTEPr1SWTFAsEpdZE
DvzUyY7NHxawcvt3brpjvR9MBrKPG5aGmo4zQlb+PIqM3BHG2X73zoU51v/BBFCi7BshCBQ6yaSX
3USnml1evH3Nj3U9jaNXJyYqCrmQ+xotXdSLGl9/6t3q4WNdT4d81XUi+YWHpOzo6DEqQU2gLhqw
FO/Micp0U/7hZlUOBro/Sr2uwNpjNNzzcJfG8HJkFundyzrK97CSdnHz7d3I6bHTdDDk1TpT1E5z
3YtRRnzeqlRElQuEvj52pg5Gdm/2bc4zsHdQukPTPwAenZi5987deWRYz2fw1XUIxhGnqiwMHZ6y
IA0VELGjZOmEyNs1svs3aRwb67YsJu820b0zSR55PsoHo9ry1AoAiBE4CEKh/y6BzQlx2dvmRnEy
Iuz89ok7FtCWD8Z1PsZR4aG+7DQW2sSqaLorNDOyr00L6asQ8PXy7sL1Udjm3ii1bI/j5ebtYx+5
JeSDQW+OLYZ1CcpLQY9+Y64gU1dMmpBv935kVpQPhrwCZdr3Rrl3xnz4hIwC8qW5vSlse6X19e3b
x5jG+B+GkHww9nMfJwVX8jgGtlsrVRu0hcJMvED23Xvnzp6uw58OcTAH4NIguhE4t5OjJblFwcNd
jWWAQ16YjGvSAUCTVbcHPJ7JHwvWyAfzgi2JQS8qjCdw79upRv4J6xbHHj44X8qHE4GeKqiVtLVT
qkN977qwrM2ueueCHDtbB/OAHRsNotlF7WSNUq3wuzWWtmc0664NlU3StcU6RDMGV64su3v7Fjh2
Ex888tGyVJNBmJXjW8gDBl7Vw6ft/HfeLf/cu2ofTAK+11aSKUNYBKbXIOBXWMbnBm0R/5276/9x
diXNdepc8BdRxSSBtnf09YCnxHHehkryJYBAYhbDr/+arPz0rEsVS3shroY+ko76dJva19BPESnj
rimbRxh9ePC/DSQMe7wBjykrH/gcIS7TMA4XtSqpJ5hsuTU5wT4Kum0o3MiSw5bRd5kGcohy0zmF
C9Pj6EB1LkeV+6Emau0p/PMQ7DIN3jwfQp4IJ0RREyjaF0KKY+m8WuoFOlkrMfDzKOWyZWI+bC20
9J0hQSFxNPMe7h/xE6ugwE4XlbH+cn2MPseEq9PSssUKGhV9mAJb3AeF+0zQozYFMaEr2QUarN5u
jP3H6x8zLSgN3b6MkWT0PCuySArlV9RmQ49hW9MatuFSP1oDNsIoVd7tGEwvEC46bmtaA3HWx+DQ
IsEbLYmOEhdolvCVCTYAQGekWaEbgBQMzwXRZkebZrBlEr8rpzxt+uU6G83mVKVlamNQLAKpsRTe
fh0Mo1fQawBAuPz/w+osXC+jTU6sqM3mB5eXN/OMmtOshAFo8j3rx5UoZwBBqKGY9JCOCdregksa
DDgmCNCMgXV28aAFwT66ch4wrEydl6ZQIQshGt+Cv+jw1YLWRZInKzumqenl/x+GyYUJvJpwno7q
EL6gPrlwIb9fn1/T8tE2Y9qjlEqG+NUtxPmT/ovTwVuoWBkS0/RqYFVOz4gKJysaWXHyoJsmIPIO
8gSSfJCHWllDpsHRYKtCAp1HmMNGbuc/q0UXO4Cy+vXRMbWt4daxUTSm2qUDSf0w9iN4UPTPpqZ1
Alriet1Uss6KSAU923C27puCv11v2zCpOvuMwLdaKFQiRdAnRVnvMD5JRErfDlYivmFeAx22I9Ru
hhbrERzAl7mfb4s4vNRQ4+zaAW4cQbdt+AMNt5TA5gEeiFYE4uoeeyUM5dfuBqYhWv7/AVI0bprc
Re1FBMdwyHQTbi/F0t9rUmen65NgWDs6DS0XsCzoswFrpxxvKLEOtHdWcGVqWgNtm0Ny2/LtOOoC
eUS5815Cv/H6rzZNrQZZd7bcljD86mWnmuT/ClwAcCapxO0M0frr3zD9fA2xQw5z7CZWVgQxFMhH
LkszdNcItoa0Awhr/55ZP08gqjMEDBvi+ByPzgE64akH5SIBpycyPidBH02oBt01w0p+zDBm/yGf
JXjqLwWvHz3Zfimlend6VBUHIezXJwiMp+Xx+rgty/6/VzUUJvy7Z6jUGLqAzM2j04JZzT1YRo09
bw+JSORD163sCIbjnE4Dgytoy6pRNI9pQO+YW/xuYVvud/atGNtz2GUvw9CtdMj0KQ3fBMcUx/Ep
9OikFWXKPdCs2ReVd5+03Q3UYyPuNytbqGnsNLwTWCfB8zqoHiFH+JTI4pmJMJLwUYbax7DyDdM6
WNb7h5hSwvkbAu1T9chIUh7mUHx1KPyDk2IoodQqfvdwItkWGakWAQqoJg+zAP0UpLT+ucuTGuJY
KOlde/gxdUULA1UZjEj51tWjnwzyHUXgTVF6sKIh/q3Vs/meUgrYXl/WplWghYMYT22TrTBsXpmJ
myLv7QMGsn/gHqQ7Jg5hctJVHdwhm22MBZdqIUJUuQWnE5hKQf5gbI8wWOdQ/fYCVq10yRDhdEZZ
Fk4qsBoLGzBJvmWkSPashZTn9fEyNa6FARgK1DAcr+WjQ0pyC4FB576SKn663vrfN6tPoozOJQs4
5E1QWwdAsm+jfGa5ezPh5BOM40HQn3g9qZ1XsGETi+DZtv4HtwHIPmbH3n9FofDOVz+Wk+TYZrsc
xUMuuRSp9YXCViOwLRtKqvR29eJpGggtfFSQeEZ2IUkes9lhiBkh1CccvvawaoAA0SKGS5PYitms
HjsYXxd2/NhYOeS45NsEdRDS8K/Xx9sQmHRqWgIav/Bc3j62bnY3tM6LNQ+vCvJ9Lc3+uf4J0zhp
wQJujjBchLHEI7Fr+E0zAkk9T/7c1rgWKbrGHXwYYrePdtL/im33ySmKjb9bCww9XC9r0J/bR1+E
2XPIpgnqFklwuP7DTfOrBYGyVRgIK1RIfbUQ6LaFD8HAYS6OLuRvUVNUQoB7UP63618zzIHOUCsr
2Mc2ywNCFVrVTvjZtAtjSDFeb31Zk59gVienOY7lQsGsnh7Buv0CKYnnvoYJAO3/d715wxr1lyH8
sLFZKYNlX4cNs5T8HHTibgH8GLYPEAFlK9PhmEZIQzOp65Q6Kksfi/hxqYlG3DimMVy6L1x6hzl3
9lZGd6P1nnXwhYFxdociArp6fTf1UYN7J1ymYPA4PHK/fwqs7lhl9MlNw3fa5tuuTXpZ9Vj3kNge
LRbV7nQamvGFD+LsZ/y2K8CyD7cmsnwN7x188rK+QgVEmmGtTR3qITJWbMy4opT1X4th9Cbedo3s
Hmca3jte9eyrFjaH29L3rq+BXiYwzZGeVT6mzVjsE+j87WD5uvHm5GugrxXqNeEE0TxaTf1rnkDy
cYp57R5gQKHOZ/N8gkMmfGTBl6ufeirfGNSXcVN+3oRCncpWYlpziFxIECfo70o6Cap0sCm3bdVC
5HQ1KW3Aoc5oI2wkNJ4s+Shiz74ZhgSC9VaSrKTiTK1rKJcOTOCaLoYnklQ44zvZXgkhz9dHyNS4
hmFeQNpsgl/eY47y6XNmLUq6KVkjrphaX/7/IQqKFvVqg0r5o+2X4alhqji7lfp6/aeb1o6GWQHr
5VSWXYZttH60ugoFreohtOeV0GP67RpoK0Kg9ODaGTi6xWXM/O+zVa9x9x3Tb9cgi7KrAtaqYfbY
TYuEP2TT6Y3r+we49x7gd3eYoTo3FzBkLd8gWrWjoPeL+jI670hXH68P39/U1ic7oKcB282hwwTd
HbxmtzA5qC8QjvPiJznADQZ/qEjWl6k+edlTVz5MyRDhWeRGgmKtYCoiY7afxa/FS97NHqxugmVp
DzOe16R7lV16ciEs42W/C9gK5jnsSrpzx7/PMMQdvjfx8yi+Z/I1DOAjVz7gY5PzPuN6jq9Z8DVP
nfk4wvUM2hh7Bt71lH+Z3BTmT82paeIXL6/3SE7cznFxIN6JF7AKqk/dmO+StnpEJya2eMzfxtaf
UT1O7n3n9fvaTQ/KB+srbS75eOqny2RVD/BPfrCaES7eztds/PujG/haXx9fx3Ba0pmATGTCggd2
9uinzTlGR0TQHgooXvnzt872dlP5w4JPDH4xJn+G9IkH30TX+TXAvKxcVK2StaSgYbXprMGgzXLL
y0r4Y9SVtWvhL7yLwe2FYnexlkMydVY777RehZI3z05RrQNz0hgkDD7OuzT07mMePDjJGjnC1BUt
GPa0C6DnUCePMFbFaxmcVXckGC/N4ul9fd5MX1j+/yFm2S20JFQ7J4/Kx1rIVfYajlDUpiV7u/4B
Q2BxtaAYd+CFSYIuZMwrbpKs5ocCxrmH662bfr4WFeHC0Vtwo4ojxbCcZpjwHBRJk0Oet2vPNoZz
n6tFxkBY5WSJFoelcjxDCDIaiAUD++EhoO7xei9Mn9Dio5W0cwGNFhbBPvUG0kw3TqBuUyGgk92+
XP+EaaC08KdQD6yqNgujyYuhZp7eIeY4sARw1+SvDB/QOYC+n4ncmcogoj5CYAuni3x6lUO5sj+Z
mtdyGlXfpnXsJkGUi6Hc1aMKl2c6xLJgf32ADEmmv3HtAxBAo2F+OVpxZKmp2ydi/pXL+UbBQQYW
oLey9X8mXRavfMwACl0irPIlSJJtTiM/GMN/+qzNIVSPdcZWUG3Kcf/diT/0pqxsB1Yk3I86CNaD
4vIjr8M7qFf+EXMJGXq4ADXQz/Wn5tjn7M/1ETSs4r/3tg/fjNOWW3AY9+BCMnzNMusSdNYer3s3
beWvHA4ZotInm7jOGHTx+svpQN0IPr17y6M/OhjOVfN0qRN5gkcItCCC8Fs4NM02ZP7lD3/oU9/a
HBjJh2hooefGpnNIy3Q3hQ3MGL01+JvWtgb/ec5jGw6ZOHMM4V0zgu5O6auNV5vr82JqXoN+zeCk
oKCeG5HJZo8QmJcFDBNTBtPUpAuclZEyLTmdLjjVYYgEt99FyoONST6fqik+x115Scv+TsTDXT5W
r12KwsdgeL3eMwOMdOogSirtYq69LvIsHOpgN/ubTfa21axzA+s87lB94HbRoufeLjZ63CPPAt6J
TahO237/gqQPq6vmylPQieqiAQrIc2+99HG/Eu8NJxSdGEgsiKKNcuyiqYTXYMf+QXA789A9Fa7/
BNrgl+s9MKwte5mZDz1IvRD2j6zookTKExXsHboXzzQrD9ebNwRlnQmYtaob44C1kcqHF8WL/7m0
OLF8ukmr4sZ1F/8lsTJgpp64/+4JczxY6CZBG3We/7WHH6RdpFAWFiupSkPksjWM5whJlSjjNhLS
GU8+1K6xiU1sPxQxPQ5pD0MD2KGNNCB76ZT5Srw0AUSDPir5KXjDi80Kil12AfGynZNPwcou83mf
HJ0bOIMZPqiMtFET4P7mwPm+hjskJTPMseU9m3IYq/ftsUa1//Xl8Hl3oJf27zlyQpVzuJKUkZPG
bDdWI9+FXb6mPWHqjnao9+FKjojCy6iebmKkX6e+OLA8w33rxoPSulfummmlJuvzxQYZuX93hIdp
1xB4qkVZ6R6q/keA2Zngd7RtmJavfgBlz4QgXYfWc5kku9jKS8zKmKwErc8xicK/f7fOiOvXHR9l
lHYe+Z/fFv3/3BCWbUIl8y8nkKhi8qzqva3nce1GZ5p379+f7GFP3KvZlcsG6aJgJim76pjAhW1N
7Mn0AQ38c9jak1d7Mura9A5rNpKhvYmP6DAN+HjlaxWhREYNLlp/el/Jfmdndvdt21xrCHfHxCss
aDvBhT6Hq6zXjPIPpDu9l03N6+RBZ+5j1N8NZUQKVb5ZFRQ6lSXclfdww1LSuYOeqFvohSYiIol7
ynz7NI31Q4La1RDO4mlMdmHYrURC06c0cM91EVSoY+gB7n8gJQVV1ScEk108P4cppHO5u+mw5ehM
whnyDlaR4zuIGmPbnjL4wcnJ3oZsnUI4wubXb4asj6CCUe+kb+8hFbIWzg1BKdSAzWmQDK6MceKx
8uAXp8X4NDVOhGvRl+uLyfQBDcZhAoUN1wYUFh8zuI3Uh96xHuhMLtva11BM4fsOv3VfRrBpYotz
vNp11HYuMrWDFSaPqQsamusiUcy25w4O2wUceiGBmVA4ELRZ8X1bHzQ8T7bVDQWsySJQ6C4WYz1q
uV1YyM/FChAMPdBphdbApwaJ3iqqYlfCXrUfoqxostuAZPLP9T4YoqnOLqy8Ocwzf4Crlpx5sCvh
fNQ/0MGi4fv1Dyzb5H+vgY5OL4yF8ty2mZtoTGNIhvM+hEc5yqN2oApBXT2Ec/k2wOkEw8lDYcWQ
DBUcsss/hLTfYUy/Rn41zcTy/w/bdNmncEHkM9y3XX6a2vZrUlc3WcxXJto0CxqcQ0FEz2eB5hX/
wlRzJmQbV8oJNCAT+O3h1T3HNsmtYK9G9Q5zYehiD2IXVPnN9Uk2DY+G5pTDJ1fC+zSaGvs+o/nL
gM2hccK1ij3DhdUJNCzPfTKnlpfU2PSTdpcvgkVlPLwNbbmXiQPlMXfe+2P9mwTJHt4Va68hpnnR
EA5+XgetIauKMj9Jpl0OLflkD631eW3gDFudzjac27GOs1rUkQjq5GBbo7fPGSkPuQeVduXjrpFw
NkAo34ZW9/W5+vy26ejEw4bDm8UHSyJyYaXBvtkpdGRRndvVtnwoUndw3uD45VrFcSJeUForJ1HD
CtGJiL0blFM1Qsc7JuzCIXdPhHPTjO3b9U4ZJkrXooPynPLg61xHDqovF++IbJJw5BZNVoUrpwXT
J7QQwEM5xE041xHnicOOdQjDoHMP11G6ctEwREqqBQEYrTlVm3t15KI8ED5nZ6e1YxSXhECqyFb2
LFMvtHBQWy5swOGME9mZZX3rx9KPQHBcy/mZWtfiAPx+JFmUIKOkpOIVHvMDbFDUNtUy56+Zw4cg
TAMQejyGUOZNcbmzk/ZILV6uTK9pgWpQH0KUtXa9U0eKl7f26L64sj4XgbWSUzCMjE4inJU1zW43
wVV74uwQ2LhZeEW7pi1qan0JLx9GxqawlKrlWEeUEzg5JeQSWOXKrcUwMDqFEJpYQsUqrnH/Td1D
HEDnK1yUXqbYtc+b0KvL0blF4duQTKyjtEa1w3lMQsluAxF2a6lhUx807FLQnHLbC/IImYGoouKu
CItp18DKdCWomj6wTMyHCYDZs8UHaMLgycOOZFm+okjptbKGldOyaX411HqeEnM6FU3kE3bsaX4H
54P/XR970y/XIBtYkA4nbVkj45yG920LAo0Th+kDLM83HsyItnnT2SmRTkPknOz5IVPs3urbbeFM
l6HLRwpF457VkYUMw23gx87OCvj0en1sDMOu8/yaAd6d3pAg9eON2U50XbrnZbCCK1PjGmbjPoVK
QI7MD4NNyF5MLN1n1mqsNEyrzvJLydg1IPo0EZ55pu+FbDGbdTN7v7phll+uDw/7/Giv69BJVnlO
Wy17SZHcg+4t93YX/mPVENL3hru+Hg80Lp8Le+Mmv/hBfARZm+Sj16KCMYLT+cmhyT9lqn5e74pp
Mpb/f8BvUqahaiFFH815ewhZuTiubzsb6wS+JIHuWkmaKqrrDLUXMJTYE0iTRmKc16KP6ddrGK6D
EMISY1WBCGPdtsV4bpp55WZiOKDqDD4vFbJiNsZ8nJFidZyhOg4iKM6Q/QkPruv2ex6jH0HdNyvj
ZTgG6aw+n8AvNi+Ai6TykBHFCuqmgeySkh/qbluxiqOz+4omz+BMiajHxuIEFYZkF8LofLA7eHor
Z+c48hJaw/v1xWXAos71Q0LUz9IYpkbQ2f8fajD4Dtp+84FQe2XIDPOvs/yGMoknG2UjUepVwykN
yt8pjJVXDkamxpd5+gAN1NVZtZv3ZdQ6qAGQyq1PZVvJw7ax0TA926LohxbPBF48HrGJ3lSS/2wL
tS2j+x+9OhzqGDzAi0iorL3HtYbug8HvVnKiponVtuWkiscBBbYlDnXk0PrFPTy6ny25xsY3IMHT
YD2nJeF+uDTflqeeFv/wzH4swtDZ9zzfOEDa3lwPXR33eVVGbpsdJOvuxViv5N9MC0c7UXulHVhD
hsBXdm0ODqH1FMblcLq+bgyN6xS2thliJjxbRqUjm2NQzajKUahT2db6Eg0/rPmEO1VFcmQ/YWX9
B4eAG1lv03pzdCU7QbgqxnGqooDNzsmOPfAUw2pjzlPXrsusgbJuXF5femvHimRJPFf3mdd8vT4w
huTB4or0cWCmOh88jiqyqKQNEjxpxFx5mlDQW5TOy1jRlcJVA7B0IhoouWEbUuw6tpK/mq48SxDs
Q89fiZem5jXctmkDdS+GTCH3pp0a/8nJW5OspeYNqNU5aGmmZmoRRPu+Dd6UGu+gI/C1Gpybauum
/Fed88PyzOFMrxyplrRUd7ar4gvzu1sqhnyXeeoiaH8mck3twjTjGorjakhklWWw4etBAnaDG9hg
8x3L+C8od9x7Pd+2zeictLBzczeRVEaVgp7GjmeK4wG8j9cSH4Z+6JJ0bAwgVdgERRSWsKcPef/T
CvkjyKa/We1F3aBWop5hbencNCTU2cCYX0SyaM+WH8PlL71nqbcS90zdWFbdh6lv0llOrr08q9vV
sUvKJ8m7EypcvnusumWJu7ItGxaxzklruoR1CYxvcCts+QX26D2oQE168e38Na62Hlx1Ghov7X6s
hxgevEM232dD1aDAkne/rwcrU9ZYp6CVyEYLpIbLCD5TD8RVNcyAvdNY8EtTi1flzedxpDc1HGdZ
p1ZCl2mCtE3bmSwHd4mkigoZ3sCr7A1c6xu4jL1UznSsWLrSN9My0/btHvWLiZVnaTQE07eW8DOu
eK8dGK/Xh87UvIb6XlKiUHJWRQzy3MPsfae+eG4da+VWYWhe559lneK+0yAAT0X8DuHCrwGO+ZXr
rcQSU/Pa9t3mbhCQqaiisOjfhtn9kXhiD2vMlWOf4eyh0808FXod7IOrqK/SF27Nd6qt16i5prY1
fHtVPuSiElUk44T9dOE0+nUgvP29aVr/wzRTs8jaIEQOTC5vlmHpxOOJ8JGi+C7nrXi6/hlTJ5b/
fwhSIekT37Ll8jBa2jvJFNmPw0adIUcnmrEqS5qMYvi5ZdW7aixQtuCdJEF5oevcT/Bs3tYLDckK
zhVwKc6raAA1eser0dpNC2n9euuGCKuTzAou4TgT5DKaevo1noITgQxlKeQhZnjD2vYNDcVlqWBF
k40w1Q3dt3JodgO2uVGA9z2TtaPy5/HO1ollAXeGvkwIJH+d+j2VzgPM3SIWZ/uRji9pXa1EjM+X
lK3TyZQdE2fqJhGNQZ7vcpxzd/36ZJhaXzr3YcHOvBj8IYbXMJTO/kks8VOK+HR9DkxNa4CeYPPM
4h5zMFBIC3p+lp9DHxTyba0vEfDDD8+CzolVGyRRXrrlRTiMnOCetZZXMs3t0qcPrdPAUnAbKkXU
9I1zzuEgcK7FyM954FsHeyagcFNPrMDNIC4Kg95/f80qZZ4qPPFEmQzyJ9AD4vusmOTRS/zw0Pcg
kOFhLNgTOTQnkBbFwaWiv0/Lac1XYxm0/1IVbKYBvk8DUdmVlNHcFbcqzRKIxwe3BXSFtk2WtmdP
U0A7OJnLKJ4Lda7syT77YdZvXAoa2Ke4ki7k3Xnk2w38wmPxMyFr7w+GkdGpZfNcuFADSPNosuYA
gv/9DlbDP6BB9bxpZHRyGfW9pisEMh0B9Gh2rVcWexEHa5TEz0OtrQvTQY7O8sYUafyqhlAZ8kE/
Gqu6QOZK7GDQvumBz9bJZC3oG64Lm+0oUHnnH5B/z2b40fXifdsQ/QfpeT/5hSPAq8xek7g7VODs
riwd0wBpOM/7meaD24kIArLHTvKnic1PDMKSO3ta42ybvqGhG/YpchKBKyI2sVPK2IHw8Ax73IfM
mTdd623dMZUGfLng+SIqqHjK0tIdzm1K5+lLCQ2X+Nu2edBA7KvB6W1w76Ks7xyyS0XolM9DQIu1
pOJySP0kCoUajpmbZELVlog6JPJ7N35XVXFRk3XoKx7xjt9VcBRemXjD5qQTzDp7pj73sXkXNvEW
Pbwdmxk9bRqp/1DLVEetrmzB0Q5VerZdvziogvgrZxvTT9e27Lpx4WcvK6ToWD4cHMb5QU3tmpir
IeDpXDJ41ngd4UhAtcx+SpPikcJ2ZlcX3uH62Hz+dGYHGpolAsNEAxs7qwuyT1zumaO+tFN7qqvF
VVOexzy5t6HHcP1zpu5oAMfo4DYvcJ1vBHkTfYKaIp/voLG4cjozta+BG8bTjUVLiYfSoMyPcDFo
bkUlvX0D18Zf17tgmm9tcy4kVDP9kuaR6MLw0HTiVk1ZtrKYDJjT6WWQyQNpbVQiqjpwbywLp+Oy
kOND0slwp3D+2BeJhUkqfGsj8jSUZ5mHc37JBYTtKPk+pP50m1izWuELGPqj08pQS9AIu6NFlPLi
tnHlN7C7HmxbfXc85CPT4atI11y3TJ9a/v/hjDiAlzBKOYjImsr3ZBYX2KLsuC/uqTO++q3c45nt
vGkJ6ByydPRVE8bCekgtNsJLqJcNNCFQJr8CSlNXlq3rQ1cKgbQBDM9EBGvEIyiT56G2n2LVHNPC
uvMIOeL8ucL1MqxmquF/qhpG7BgTlCfxO0vYPZPd2oOdAYw6jwye5y4yNmERzaL5xXl+SeLmhaML
22ZBw7pSeJ0lskbzMuPWbk5atgNhZFo7rZmGRgM6xajgVYoVkR24S9HV4Ns7DHxTr2DdNDzaBm7Z
3OYDxfA0df2rDlGMGC631XxNA8zUvobsUfbZ5OVIAPuBOLGJ7mboXO1k4/+4Pv6Gg5TOJGOTW5fl
jPapq14r6d+71fhWd+5lsdLbFp10h9PamccszbI8kj3Dw5pd5Idw2FhKibT7v3GG3GKJuu0Mx01Y
C+6tvuphwtGssQQN46+TyULIDzaiCfnfuzyCz8mmCgoW2cZMhC4l1zs8zcskySMelhDBl068w2PY
2r5g+vULKj7EoFqFruV0iEHwQD6kMFLYUY5Ly0hX9TAM+CIafkma1gMdMbfMhisJleV7m5CVG67p
12vYVaocqqKe8qjKnRRVQrnYW8M84mTmZiubgOkTOnyZ63gBR07C6pzxqcN+cKwKql760VljfZs+
oSG4gj3AJPwBM+y149Gdy/CYuEN7aaG8d7gOYsMk6Mwyd4aYTetIXKjz2lf7wq0CiCQUAuIq1z+w
YOmTW4QuIlewMq1xXOWRGsh8CHw6HUciyfM4QOSNuE27lwXOHNs+pgHaC4JkVkGPs1kVP1AbToCJ
2NeyuCNj8YKShpXIZxo0bX+uiOzbcFRZVDvVF2Qi/jSds9IDU9PLUvgAu6XCHnn3Jo/SPlMQYUhd
qFu2a9WqhgWla8UNMistqrBmu4r9Vm5zzHx2W9j9xnCtU8zgt8zgjYNrnOuXdx5Un3ewmFl7mDWt
JA3TNvKLbgXPxohkSPjBTPiCzNhdn8fnGQY/fdBshIQGbDhjlqoecXtH2chvweMeQsI823be0kll
tZPXQR2QHOxuZPTm4Z2z1SIRw+zqXLIp9YvJrfwcLNH26Lv+bewl31W+9nBtWJo6eyzoA7erK5aD
3IcYMcAAD9doe+Oo69QxQsBLZ0mH3YCg9sRi0j4yka5J55qGRkNsLNogdZWbR3ipeQsb+Rrk8Xtb
BE/X445paDTUTmXKQw5JjsilWbvP4zo7dAQaVdtaX776ISaAtCzpxLENDJD3f51m3/4GV7Jt9ty2
p23DjEiZIj0iwBOo1AMVYf+cDGU3bfzxGmod3FTHtgfj3bEZWO/dQ90Pa48OplnVkCpRP4KyGgxM
3dvvqPS4UEm+2J19vD7upua17XdwkGgWENeMapmLHW+he0PTHzRPT9fbN6wanTrWQOu0QxDmEZIW
xXRXocwqvEP8H9bMxEwf0K7EoWeN4MiMON/6NDmIZiJ7SIWuBXvD8OgEsrGcKwY/T4QyP6YHCZbs
jWLx/+y2+XN9fEwf0EAralbApGrMoy6cT20805032k8tMgjb2l+++wFXPayvqmy2gdqxcY6+43nH
3C39g5JwpL3+CdMMaNClSUMIoSnuSAV0iHYJy8hvpJ95t3KHNLWvgdeSzKMgeuVRMzk+Tjt4H57Z
Nh8dWyeQyZb4jd/gekTz5NmZq9e67PEyPN5UdfYqWPF8fYwM7BhbZ5GpAc/oWdPizNOF+7lojqoJ
fqqmOEEpO905VnMn0vFnkLBmB6uOm+tfNS0uDdyqDGcKRzoRtbHtHPy08g4NxDVAXBvIyuQs6/ST
o6/OJBvUXLnZcpazU4KDe3sHYsPRcpOnGiJh13th+oSG8KBXBbRUPcw/aq1eIGYNkyM7S85DmpKX
Camd0/XvGEZLJ5OV/pQ1PkeuxSlw13TGpt+3tGdgI7hBMq5sFaaPaHgndIIFhV8h+ek2b6nd/Enw
zD4Q9u16HwxY0alkAc5HWZ3hqgPV/P5Qt322h+3e1h+vIZ0XYY+dDZM92tZ8E9u9fdv1Fd4y4nLN
Wdw02RrYvc4lfCo6MCCd7CZk9HuYW4+ZpE8lcda2VNMgadt14gZpgpHJo4T7KaZXzMH30ArT1+tz
sKzLzyCh7dipHRe1Io2I6qR/Y6ENrTfX5XdtW6DgQc4KTwH1cC7IsObXbVpTGszJNPCee+DdQyc9
eYLWcfYMinZ+cNmq04RhWnQOWQNt5qKAxhfyeND9a9MHEvQHyNrBkFatwNzQC12zTM25lVLQryIc
YYcDJ764EIelB1qt1j8YJv4/XLIGCpUFONVR3AXlPpC92E8cHlLX593UAQ3aDAIkIGwgfsDGKdsL
Mv1QrZRQ4+vfr3/A9POXD3/Yy6WYChbGMyYhVHxvUagIogRl47u0rlhmo94nF7TjUZoE3T4bIE3r
x/FbGmegVjreynnEcMHV+WQN2Nq+5AMSwiw+1kF1cLzmXuZzvusFOwb1miymaaw0jE+TEw5wOOKR
x2tgL/Or/WSn4+n6TPwlMn+CcZ1QxmFwGDQEBOcS7CL4XB4Ht9lnzoukLynUEazqJ1cjNB/Y3egN
N3b/Zeb+vku/VWV+I8Zhz+vuPPnb2BC2hv+gsecmtHFpbbsiuGVZUDy2KWtX+vop9AnTOWcT/POq
1sZbYJiEpxyCAqE73pG8u0EN/eH6cH46WfiEtsP3Q0lt7nEUDsVlQ/Y1rW2yn/3GWxP++nTV4QPL
/z8gJ5vH2bYoeGEpR6IJOpWwAcr4mdDQGeVOuao7Wa6ap2Mxe10Sb+yWFhDSmZaTyLGXJQ698NS5
d5hYeQP+dI9Bh7RQMEB9hVpOU0R9bOcQXsy6Q+3BisctnPrIOprshyZN9lXvsfO2OVrm7sMQul7b
jHmGORomlkE32h7vxjmMV95QTStA2/atwOdBxyvksmHkAs+3RB59VWZP2367FgxEDcWKGrfEaGrF
RTAGxb9qVR3K9NO17V6FMzRLJuRj23zybsIkmHcjrH2O2366hu10qlBCUeKswsvh4jvjTW+v3W0N
P1znmSWN4pVXgecS+9UhoPKUeZs4yYTpFDNiBQH3aoxJ4+X/a0E1F87qIdQQj3SCmeMWSF2KEiNC
E2iDNrclzc505A98mwARfr4GXBuimjBIynMoPGTpPpGp2kPzprswsBO+bJpXXbDM7gTxwCHMI+hx
J29zgzfYHaSbuvmwrf1l0j/AlTqxp/wsziJhWYncq6lp7Z1NYjtdOe0YQmqoITb0xEBbkvMoTOP7
/3N2LU2Wokz0FxmhKIpb76OeVFdX9WO6N8b0VDe+FfGB/vrv3G9VwxTXCLcuQBIySeDkOS3Nnh1V
P3akuoFa8nmdtyK3bZEargtqdOysUL14wiGsPpfpWCcZNJM3rPRhyoaJNny3Gd3SxXHjkhC2uLkI
8vs4Kv/kjd7zRIf2Te/t9EhFFOVPGTCExG/fZiGaBO9d5+uz/P/imv/kITQ2MWV5BghnFSE8sCU/
BFTPSdohr1LT0xqnPy8o99GpvkMI9Lis0WPnkUMwen9qUn29/gMWZzRhZxH0zuKqlyWIhin72ysh
Mn1kOfU/FevIfqRhOxb7dgiT2myGkpVAm8XTSvoRoglD/Bh2Q7SnMhd2NDx+KurZiTOaPwnCsvow
gp3y51otm2ruloVmQtCERu3HSuPiSavhtW3E/VJS0Mv5G79vmwbD25uwa/VASA6Cvwj0786DFwbP
deEfhmDrItc2AsPfSScAJ2S4KJ6X8qwnXFrpIviHpVtMBLb2DUeneAps4hGIagc6KKDk8l5ajScG
NUUbp6ePIe+YY8PZizWcwe3v4Co69oIToa73pMS4vkVpOJ260cluUAwC/vdUsu4Q+jM5DESitGyp
dgnb4g+McEDGKa/HLscRaw2/OyR96Um1zz1MEFrjL2wIQxxtK+20STv545khUT9dd/MYu8YHYcak
MaukBMWBxOQ0ClfrLZFvosl/VfkF80u/z2v42Hfuz6Wqvl3vz7IY/gM+m6dlSR2kJkFPU/+oO38q
vqW4OAtPclJzuNGNZXMxicxmgks4Z1xgtLT9ay2BK+kcsYvCjMYm6qwWPs1A/ZuDzCP+2qllSSgl
KtlnIMPhoyUO5qLGYT2WbnGegQk9xE34zyzDLWSPJaSYOqnM6zugJVDjeAkp3th/dvs4KVn8kqJG
Y+coDJ9HjqJHRp38qdUMHGNNfw6Z+DS47ud9VjI8fpwDQKtaJEFtTu9RTfUbOha3NCo3UiCbiQx3
piTu10JX+VMadeIgqXpDoeUn1ma/RBhtHPQsS9QEoEUgwtdijPMnCqnLWxqi6M7x67dd9jGRZ2Aa
w9sZBIqexnWObi7qpUcypt5JTKo8X+/CYiMTfuZSb47A/Js/ofbmrLvp5Bf+jyYEu23q7TuZmhi0
aIXmWres4omOwdlvgxtn3dgybD9/CU/vkmg/BWV7hsenp/Wiog4asCSv6M2MLAuMDzv7MDwZFZX1
UOUgdwBr2npUwxAdwlGLJHeEPKQl3ZJYttwYmEg0pmbpRFXq8CUA154uLwwkPpVnGsb1S8ToAKVD
4K/XNdh1zU5Bf/5v6wF1RRVCiMMrGr6CWPG5jeXL9VVl8wrDscuyIU0YaIdPU5EdpWzGY5u3G9dp
tlk33Jr1YxwSgSWKveCvWmUdAIHtM/SUvjUd24hMlgGYkDS/A7Wt9HuHg3U4TdKeeEmtvC3WUVvr
lzXwbt1mkVvqfmkcHsnAO1fNoE5IrtRGsmnZnE22M9qPfkonnT35DTnXcpoSxaYvq5w3kg3LydJk
OitXPyxl1mdPNOvvex8ybWV7UwfOq469byPZusO1Gclw7qCWvpjInD2R2YWekXLHI6NMbxjJ1vrl
+7spaGu51q6HQQxtVx1Gt++OYvvV1da6kYwHa1/hqI0JZuuSfy8BYT2C/z/dwOfZJthw3KKXnltM
hQNhvJwesZCeu7JbjuPibrivxcNMnjMRsWiAwk7KS9E9O834gBqQE+AbRTK5W68xtlVkeHG2oggx
zjKHj175Hcptj2zubtsO94oDe3G6fs97Bo1NPJoeVxLqqc2enJDcdn71PVDLg2hqnTRZqo4Zy7/t
CnkmMo11omguWI6neZ7X0+j76raJPXcjlbFYy0SmxX7NaDCjdSF/DfRtyX8Rj3sDOw7pn33/f1kL
7xzC8cY86z2kw0jjHwPgaHK6VWRgO9n5hit3U1SDwNbJUPyWRiecg+OT5wJaWuPq7r50+gGgFFc+
91U8HfyoKU5hBH8cJ9nvS0FM5rPBF36WLSJ7WrpMoeFiOvsaly/XTWdxFxO9toRQxllwTQiADbuf
mmE8Zppwr2gfBBuO1/uwRBST/szxMPsyYNkTc3M8lU11f0g7EA5eb90SUXxjvw4bUc3CCVA5X2U4
nL50wXgI1i1WBNu/G64ej3OkZ88TUG1u6kQM5LufyY3825I2mfg1F3Cg2CnRtqbF7UznH3iNxmUB
QDRFNH8bqPMQsaHZMJNlok2BznEOszJgo3gCDKhKRkSpIy4n5dEppv5hxmlj33I1UW0Qz3Z0GfTi
KVq88UDB5HEImPv1+lxbZsNkRSvLsBJkbMQTaM3DxOnUehgHspVUWlaSyYkGuXYojGqYaBiaL+4y
ficI51NAN7JxW/OXQb2LUqKNaxlUlcNVCsH2wOvqh1hk8WM+MblxU2Prwti7GSj05tqdxFMTQzzX
z5+mfHhEIcrG3mpbsMbm3SIxI53LkBrX65/GaZ/9wnurKD3X6/wp8/rP/jof98204dV4pJMhpEvg
1dKr7tKC0Vsv6+lG6zY7GV4NUZSSuVXscF3nIRT5auCxoXF5BN6svb0+AEsXJngNHAjxXHrE4QNE
yJKpFJDmax90pr9db98yFyYNGoQr43CoKvHkU30s3OAuXSfwkfr5aySb21I2N2LONpI2i9uZ6DUy
ekuRViTmWQiFrmK6ZV68EZZsTRtbd+mLrmjxgH4RSf5rbdLoPIDXc0+FI41NxFqds2kusyXmUeM1
hw7v88eprkRyfQZsM3wZ0jt/BhAnkHicdfiF5p+V0feUVefCXXe+oZqkZzW0XHu3mx2OJ5boa47T
8zO0q50tYLllQzBVNpd8jtjqOSlvY7EeoK+DggE2tkd3kQuEsbfKim0TbDgyg7JU7XTIx5ew7u/8
os1xXnS2CMJsrRuOPK6RyKsRXlb3EM064LSlz21cbdbMWIxkYtNmvQi83awpz9BHmeevaZ7ViUfa
+1Rv3YZa8mMTnBaCfBlUsA7jYHA4YNbDBPLNN/7SnLM0ewayZEt8xTaYyw+8W7AgR2pyPS4pj0Z5
bkRxbOX6F8sZb6Zw697S4hSu4c9tI4e4cP2Yp1306BXqTOb0Bnjdr7t8zuQ9Gxonc+qwiKFsVHp9
UgBTow4yzvIsGSc/eLvei2VVmXC1OJ6LPiNezMHwOhzaqP/N2nlr77E1buzRPu67vTGaGE9JFoZH
L/N1mnRN1367/vO2GTA2aa8PVNYCSMPLEi9OaS/S27WW9Ox6qtqIq7YVa/g0wREh74cw5l0VP8Ui
P1WyaRIZpM+XvSdX/ufrQ7GZyvDuhebrMlVjypX0ILuWNoFYTlCVb8XGQD62FTPxZ0Xcge0i1TFf
h1CCVr90zxqvQ4kWU7grH2Ym/iwi6VgF4DngYtQvveP+tQR0Y1v+2J+ZiTyb16lcChSRcLz73aZR
8KsFZmp1FZjo9vkbMNH/DhlQZalTMfUxzyE163tSJeD2SmbEi41N9OMpZibYbF3B6ul3LWYg6+tD
31WCd9Tberu2ze+l13cRDwCPppyKAuHbvbDNgTijLZIqrwEJ9SOp5o0kxtaN4dJp6EHqtfNx5+QX
pf8wSbBK4cKvS7P7oIw8unHvZ+vG8GztVCDSHxmCX9k9X7w8cWrvWVbryx53Y6ZqJnZqYOUiTLZA
NpN4OTQs1NRvoW1sf284c1Z7br9WKuY16A4iMDXIUXO5bgluf5wPMxNxNoU+6QMgN5DSs9sunxLd
5redo4+img65YqitIhunrI/DHzMRaGFBlK88dKXIcn/B4k6Zy4dOHWonvRkd5+36dNhGZGzX0lVF
rxafoRAbT4B9xO7lEn8KG7IkyhvPeeberO5WImXrzHD0LJeqnUBJz5nXhcDHRnexv6B9cg/xkfMa
q9tw3OrLZr/LCnnnlYGf1rrFRS3cpT4UOvqLrOL1sjLWYn7K6l0qIxSyT//uhvW5N2a9hP0uWUkC
3dOQJBAXi77smx/D6+sA4hbhjPmZ3Oot7cPD5Y4lYV71WMr5F22LG9k1G7uI5RoS8Ip/DyZFIYlb
9TXjROefJLgaJ6jxOl12RN3aV68fjmtR/x+lmGO549l7o1/LFmOC2JRegSxSJWw4tb+KlIQJzbDd
L/0ZZTrP1+14mY//AkCYCWQL43hQHWMRZ70KQdGz3qBuTh2vN24ZgAlii6Ej6bsAuvJShi/rSF4B
m0MBVqjksafB675OLk71fkFPRGtgMhiPgPM6D4DTJv6S67Puc3KjGpdsXBhaLGXi1EBqSYgKxssi
GHGpIKWc3lYnkD+uD8PWvBEDILIKmWnRRTwENiNpmm867jbePS3B38SoMdAxkczpI94UdZfMvnxe
BHmUZbdvnUaXIb2bgRDwyAEEfhGfM3oPAvoHB9GraaOXuFYb2ZbNOoa7h1EG6HtBGB/BDPTTb0fv
OU+XLQicJf5Ghn+HJIhXXWIAeaw+l25809XpH9K1LxfksdsC0DfrnQMxsve1mEiXpugqzJEHpVn9
IIraO1xfQ7aJNnb52Q8ykkHVmEsaVB0eqiDQlgBqQF+VpNUuainKTERaleOmYknHiJfgsvi8pp53
qBxskNfHYJlpE5HG1krGqz9dAhKrwbCnk1F02el645bNz4SfraUc65QVIY+Rkh5p5t0UpH2rm+EM
LsqTmrZoOi0TYeLPijbr+zDqQs5c6NFXIeoDXVQ3xzig7RvIpeN3LkfzbCpBtIsOCvc1GpoJCC7x
a1mywxz5Ny1Fufb1jmzTYfh2OULVPhhDykuwOfK4HIoXVzbtxiOrzU6GW1N3JGQo24iruiiGJKCq
/pHHbvuGYrKh3TkEw7tH5ioNKjfKg8oRxwsG5wyW3C2ehY8LwOEOhkeX6ZBpNsuITyJ6CPLiTzay
A8RzP7de+BJpn6+l/zUcpzepu7frk/IxapOFhp+PU0sEYN+UdxIia+nYBkmWq/G4RsF66FwvePDK
GQ/iIqhOTTVnG4vOEiZNyFpFsh6atxG8RxfR69j7y7FcVjUkmo3unZuWb53y9An1XcDCXx+pZYGY
QDaU3K6EMpfyxl/Hl2wgzq+YZmUiGuZvdGEb1SVWvHOlXHguFl8QcjwRDCfgp27jof60BNHZlygm
DdLhrqqifRH6P5C2QXjLtA6UTw3IPTU94DT5SYz7ik+YyapWoXpeeqi05q5axhMli3+n6Nwdr0+G
JZ2jZiwo1wFFSgvl4VexgCpmdjIA5lj9mca7KLIpM8Fsk+OHsqwDylH7MCSUReq8LtI7lAwP/tdH
cfnbDzJeE70m+qbrJw9Latb1cCYe8c4xlBY2VpNtwRrRIJ/ygDhFjHjpOF9QPc/FQm7a1N3586bn
x2slygzhWIWlm3RZJROncsN9q9MEr/VyyLqpXSkXynGPGQn8u3ie6+Pgp9NGFxbrm4xqVOp2yUNN
gUHBpZ+jpD50YnE3VqitdcOX2xRVP6CtxgqtmkJBSBO47DAN6JYqlSV/MBFsFYE0gHYryiXQnBfx
LrdxmmTwR345oANhuXE16llczRTpXJqpb1F0g4589+BlVXm7quarEJlA6Cu+OKK6ybsFzMBjmASh
uqHAlAJJd/ai6WHqs5cadKLNJs2uZVGbzGtipXgKayjhmc6cG8dp67uKTTSRtdIbt822LoxMICJl
PpCUEL4M3W8SBJ/Sqf2k5S6FW8oCIwco1BB2HlsJd4N8/jFHlfqu62n6tSukmLA3AOrBcQu5Kq5F
5xxqYHuTaZZbFX+2RWf4PMSiXI/WTsDDYR2A2I9ehjb7zfq6SVK3/ydatpB1Fu8xIW9+v7LanWXA
/Rz6AaBIvQ+b9XmXiUyUm0Nw++jQjPLBqbMzqGOr27gvp/P11i2rx0S5AYCWeiAaR5qASagmXMSX
85+xaX5eb95mGONsPlKK5RO2lKeu87svih8loa/Xm7b9+eX7u+wjzcDA0Ff4c8Lar2SBsJoHntXJ
23kP9x8A25pmTZflhOsm8A5ZluUPTdz4p+t/bzOM4bVVms1REXSEQ8lpTMo+GJKSVL+vN/7/x/AP
dmoTukZ0gzrHPPU4MNvTkbV4r8vLo0JpVTCgdkgSkNWF53Vqvy9TdF50BfW+aivztERgE9k2TWQF
1roN8PBcfe4hmQsNoLe2CZIYiMB9yYJveHY34mgO3jRA/oJ4TqDLPB9CmufJ3PlbVwKWGTJhbpQN
HbhRpoBHamhu/B7MhD4ix8Zublm9Jq5tlairU/EcAJvivfl59ehE6z94eXm5vgJszRvbeZ+3LMZD
iMdBnDn/cAlmgUQ5+9kEbEtozmYfw7V7wsIeGRXhuesew6Z0DxV8ZMM8ljVkYtraYc7dVDQ+79fm
rgnHpOg93BOjJMpxq33vUuQysHcBBBU9rQfUrcddQFRwF/2Quc7XNd56LrDZx/BwMs1FKuQMzDBO
RqdhbOYbMQ77ihvZf0jaZJzHSwCjMIhjJ7Vu/i6KbsMwtj83MvEW2A0Um0oPNxf0N7B+L3W7VZ1t
a9rw24bMUYdCBoKLeVRne7nzuxu3ip4sa96ErrG+n8DithDuz4085rlSR/DY+Td5Jnc++5roNdTh
ikKWwuex3zwXMvw5FcP36x5rsYwJVut88ABNw0x4q3SFJ18JPmbtjufrrVv86f/Z8ru1vqCasI9Z
RThlov7a1SI6LQ4dHwNQMZ/xvPzneje2QVym5l03q6yipWhHAqxoz+4a5XtJxzYPWbbWL9/fta7l
rKp69RDUhgoSHMuFL3YoNixka9xw18BffFlIiQ0Z12qneJy6sw6b3/vsYiTRi9u3k3DRuBItNHuC
8W7Sy7d9bRvemnV5DRW2Ad4a58EpjV2VUBHvvMX8/93dO5vjHA4KiPFyGp98mrCF/mmmdots3rIq
TZjaNMR1uBbE5Usk2d3gtz8pi8dTs8j84OZbb2mWuGAC1YQSuci8zuW0AVgt98/BGJyarNy4WLA1
b2y1GXiHOtJULh97Vh60o/vEyd2nvgiOuybYxKbNPZFS03TFNVtWh8ncLvphGHX6ZV/zhs/WQ5Cy
YHZhnrELipOSCvJqgNrF+2KCiUoDoHgCxZ9wcTUCBq5jFxV0uc27UO+r02Amfxq0KDJ/jNOFQ9IV
aIbBlXl1I9omrW+uW8g2w4b3SmgcZqWOV140TXUiQ0gOPkLdbdas4845Npy46VIAMcB1i4dGJ8f1
oB/CATaPA5cY9sFxwGRDa6Y4XiLtrTxHRRNic+Ed2nZpjhp8NbfMdfVhDamX9A6TxzntqmToy/Bh
HEmPS5MyQp0b9XF/ct2aHwfayASvubUIRE6ilQNjC8GQYc6m+6Kumw2Ui635y2X1u4DVrZPMWZGv
vPRY4d3OpQqCQwhqgC3cq60Dw98F6TM1VQgnFUqFJQl+SnBRb9jGcnCLTOCa8DSKI0s4i4uKQ4g+
aZ4H0ekCjnCr7JC5gUo6Vd7PUfoqSlQjFiA5cPadeCIT1DY7XtShun7lQxZO07GLhXZBKdWR6XR9
6j92pCi+mPTd3AAEG5dqwSp3vPIRDEa3VYCqIbLzUBWZCp7xsg5ZHrcrr8r1Tx2SU66DP4rRXTcx
kK799+83Qchm4TUrn2j1z+hnf0sd7Vy1hv8PqLro2apWXivp30ODbwJLkb8lLGWzu5F1V+5aobo6
g91FLM+atP25IPn6SgB63jiwWbowcWxjOjVdB2V2HkxqPQed6s5jRRzgfZbf1xePxe9M+Fo5SNJK
iR5SOVSn0gEgo0Qx44bn2f7f8Gq3LrtYBvUKQQlnOBdxHyRB30yHGpXWGyb6ONuJTAq1eapboqpS
c4eM+qjX6pxFhB7GdgR6YusQZLPSZXzvXGzxs7xus1rzUqvyoPzcux3wOLyR69haNxzYdfo6dXUF
ACRpuUSsOupA7SI1p5FJn1YR1Cyolc2cOJn4PMxxe4NXla0LF9uvG87rNC5QL1W4cNlr59fqN+n3
UKmtTNbWuuG/LS7Oa+Kwhfsi8g+Y5P4QS7lVnWBr3fBfp6iCtvHkxFEg6p2dugrB7eBtrUtL6ybW
DBgF4a6t1rwIJiSweLZ60HitOV13W4tjmXRoAtropMkGLJlK9uzUQ3bysw8o/g8VMrqPLTUyEWYp
82fIKOQjr4JIJe2lxiKU9QbUwmafiz+/cykxZKrVoMXibUE6kG7rjCNUbFE72Fo3HNYP5ipMczlw
NrfiDLF0fevVegtjYbP+pdd3/z533gLAS6i4DP27slkfQTpydJZywzSWkBYZh2blx2RY20BxVaZv
c959oU1w5wfqKW62CgZtXRh+G9Q6mlKcsfhY4FUlCz7P/YKaDec8zO6f60vU1oXhvM60ovqHDIq7
3fTQRstTTopDN4R3pdwsyP4YKxGZPGdL0xcUBYkYxlQtZyXL5kTCjNxNHgseWSlp4ha596Nw6y0y
D8uo/gM2mzwcezOMyl+Zl5RdAb/LgGiQ1cBOIPaqN3bOyw7538NFZMLOqnjo9Dr4PSdtwW5RSEgT
KFnKm8UP++SyuTViC3BiWc0mCG0JW5G3UJXkEGr/PadIwdF0Gw4bSZjNYpfv75zFb0pPtVEg+aKD
1zQlImmVQhFsXP5so+Z0fbFZ/N3kQAM5fDx5DVymrLsuySenPF+C10brNgsZ/t6CsCp1nAmTgXsU
ZxAPlVhZEut8q/zS9vuGx3v+UkWsxu9HhHVPfuzhACI2dVM+hmdFoeHsviodLYa558APfS2r+aFt
ik8ogbnJw+IMoOl5bFuIug2f982F4fiRX7VrDOF6Dkmhf4BtAc4w6nZu2ibULFL9GKoplByQL+cW
maq4CWq8UO76dRNR5jueSEOSS04K92+1iCXRCMU7GzfO0LrDnd/lMpR3Q5o/QsI8LJKoDOTf1//d
skhNArQl0xFls5bcVwRUUpkIy/JMYgY9eZ8V6bqRb1sWk4kYg4Z8sKws7njLsED7JXYPETASx9wZ
Gl6ufXwmFVuProgUwGsxO+4b3WXU76II6nnbkuEoxPU81MelDP5olFL5UFm83r4lSplYMnceC5RE
Dh1fmy5x5vAcLd2bn1aPgqQb27rFyU0sWdRSIuMmaNEFWEG1fErr7Pv1v7fNveHhi9YLuEPKjrsz
ewXi6wUsbL9yGW3Af2x/bnh0DxnLpajmjs+i+6FZLpPACbYKkW3/bqThna+cmIa646Mzk1PWlToJ
AQ44Qw53K5G1dGHiyErapv/P9vnqhO65VtVzWQt60nL5scv+JoqsBDnjWDleixphP0ti1Z281kX5
j9y5v5lUaF23MEJzKDO2NI9vh8Gv7wRlX/b9vbFDI61QoI+iNY9j56zVenTG6qV2xa5ClcjEjoFG
HbqP0drwImQ/USglEjnnL9d/3eK2JhKsDOsU2JSl5QEjX2gVPuRB/jCSZTikRXlzvQ9LkmnqcLaA
/OLZRFfcdyEg2ja1+x0Pf8ERwhwNioe8JgEwd/xWLV6xL9iZ6LBYj4FbkbDioUD9sTNnJHGGlCba
Xbb2UdugDJfOWLukDYkbjjvyW+Hrl2hdf1BHfFlyeR7Ah4wT1Nfr9rNED1OlkxQEFfnMr7jKlXeC
uruH0SxbajIW3zZBYiIlulCgTuaOLB/dFpVckbjzPbERtC12MnFiawHpiX5E8xpn7kMEcm2uVE3O
qKyGDkuYQWc8pOFT2u+8aTehY6BlWvw0bXERFDhf+ogUiR87+y6afMPRnQjUrjpcsZKLLjtnw8Bu
1i6PTtfn2TYTl+/vtmi3DkdPeKLhgGaWCd5D7qNa3q/QQ95IoGwdXBbYuw4oLtA1iIawDYWh+uwo
pe5k6tLHUBVbiGPLWjUZ0C7CoyJlecv9uAcneDz6d7l21337qAkg68S0zmwoGl6v06sYvG8DhMyv
G9/246Y/t+6Ko3tZc03qnC/tlJ4K7esNy1sqTiMTGVaUg+5SrToOYZbvubc+jir7J13bT0FT/l1e
3oLw+ltIPPGXFCSL87fro7LMuIkWY7kfOQvgvbgJydv7ZVDxrwmcFp8UAFgbQ7MYzoSMzSC8cSea
ol4W6K7vcThh7VZIpchGYmk5yJsUaG4vCDBprOVzi4dsJ89eRd3f56QEP6T3WE1ySyfDshWadGhO
BbVoUqOjSQMDHlX9eXHJEWDOb6MmWy5os5bh40PuTjKe/ZqjvIsmdAHoX0b+PnBXZGLHWOSCtIzG
Le/z1Elw05EnUDa7vb6WbPYxzthlP3WK4DaNl0vaJ4NHlySDQCJKW8fuqMaJ7kt3TAzZQCJf5Y6s
+CohBvRQlWPQnX23lntXrOHqPeBv09I1Fa8q9yYaptduSr/us5GRi8+KkdJv54ZLkIAmkLh9quga
o2Qz+zSwrTJyyxoyEWXtPLmqa5EPUNLM6uB4Ht5UnLkYvlwfhK39y1b+bpuox6pEDSiyJ63m6TCW
iwLOeCiP+1q/+Pm71rFsUKyzkIqXUydv2mJobyO1ycBp+/fL4n3XepA7NK4H1fAMstcatCFFfZ7a
yqs3opEloJokaFS17rzKqeExG+IkHFRw8gHWvPWq/Pc++1xG9n4EgnoVKhBr7rXVr9D3nIRQQfYF
a5MFbQiamagUjTdL69zRhZbHwBuKDYSmzTjk37+OxRjrwe0arvOmOyGXrG7AL9k/irRZNuxvCUL/
31/fWaeOI8gZKa/mtBvuPKDWdJD+Ujo+Brr+cn0CbKMwfHiI5yV3cMblUyh+1+Ny9NbpVjlyI4ex
7GcmukwVneoleHB56oxHVJo8tiEKm+h4zPv5n3QIP+8ahQkv8wYRCqG7GlBlPHLJ+PaSWID0ZmOq
LX5mCnSO0lGrWOaag2u6w2txvSxlElftPnKGyESXTfWU9nh6bbgAA/vDWLXQfEmDnVu9SXw2sWYN
8TqACFeo3zlBhWjv/WSFPMRTvXFrbzOQ4cZywqltXDqEuXhujvSSYTcNFafrs2tr3diLdVOhMBGC
hSirJOwYh110KkEssrEDWzzANfx4zGMJfsoRG4yGLOekIUSe/R33w9/7ft7Yf4WQ2SCaueJt/VAv
YOOp8QC0ER9s3mU4b96sbtSmXcnbPDg4mX/MiuicTQIBGlf2wT7JGJCq/DvSjctYINnyCt7ITCWV
bHXiqeF83T4fxziwbfy7cYfEwVhGc8HbDpQ+VMnHqtJHujhfhbdunGQ/nuLQZDuLVigsjauX87Hq
7igNbkCZeDMAh3B9CB+vz9AEjOGyJe9UNOe8zqOxS0iYT9WxYEGzha602egyrnf7APTVwiZdxpyL
qj42de8nTevmh3UKmuO6RFuowI+XU2hCwzIlqpCWa84d1F/fgNhgPXkjxFci7WZf2tEp72MKRot9
RjOcmqbFInI95NyDcs+h8vLw2OPl9WZf64ZTD2nFQGcsct7Q5Q74of7kllGws3HDpRc1607VoeA0
nT51dLxN1Sp3msVwaQ+Q3DSofAGc6xQfGtBXHLpFbsGYLY5gIsTKaAqbCSWXPPWrG+14t5p0uALb
khi3OIIJD4vGaowIoJPA/tGvqeqfar/56/qE2v78smbfuUAKciGcKUDxV83stl+Cu8if7knl/HO9
eQsPRmgCw6Aknk5KSMEnb/lZNipZQ5FQ9Xe3fHWknwBTcRgzMNDj6/UebQMyfLrztezS1nEeUc17
nGt159PuIJZmI/GyTcXl+zt7EWd29cTQfKu7IlFZNiWF426VF9paN5xXFoD4QoQUHpA17muzzP1t
2udbaa+tdcN58XY+tjmJnUfqNs95oHk6stN1q1tCnElKJhoUfwhNnEeHetAhZio+12XxhTqZTkg8
q6MY042c1DYKw5PJOIt66DLB68BNPw1R3QJTmjcbKallSzABY4sTzd7SUsHzCA9sXqP/CrrorZDT
0RvDXTKhoQkby3K4XA3QOffCpmjxuM2C1wEiPmuSravct3masDFgkSfmjbPzKOZ1nI8ZdoL0yIKd
EpqhKaHpOZAYgo2wmEQEUD2rQeE2ii/Xl5PFiU1uMk9PntBqdB7LQpwvTqwy8RyN40ZabVmtJjVZ
lrYUABVMsmrbMXGhEZLETvXXuKYnN0qBBwCvyL5wZKLIAl+FA67Lse9EY/8JiiTZzZyvzplOY7Ar
Ew7/w1OWjnEzDMp5bLSnElYoDUTUFs2AbSaMPTkL4il3Muk8rmX24K/DfVX2N60r92WQJnQsjQe/
qKciflzjEDVp6ad6huRrseyL1iZOLJv+x9mVNcmpM8s/dIkAtIBe6XUaZsaeOV5fCNvnM6vYF8Gv
v9l+GuuMmoh+st3hEFBSlaSqrMw5s9DYngAYK1hALHmJM3EfGTzXwWH2vCg+VdiVqb1ciMd/S9Ft
4VYNYUhHg7mu6jPepla0oJUFHQUXSMalAW2HcPCrjUBqmFqdjmxE/+jMkjmOikI+FAk/sXQ9LugV
vu3Dhjitg8H61CPDlBDslOuIIjwa1c4WqbfAYKbRr7+/2YehtSlbJCVE1HZJt1ex6IKWpVuj/2l6
/S/wD0qqfw9PSyx5F0TdQGb6R4iD7PlUHEpxjkc76Oo2mOKPjl8ES7MGYvruk/EiaLKPvWfX/7gU
P3h8zEBCe58htW2biKZFVqcSkR8vX4Y0/kAI/357aNMS0LybDkMWK8iER3laDxdfigFkCulwHqp0
65JrWsnadl2CdJAnBQKIw2Yb11xo0Mf02eJV6bwCggOlkjyeusNd36Mjxxqa9k5LSByVqnqwZuth
zftHX21hEN41Fyd65dDiDfPigZbPtQxwjbsg3HJnizr83cEZ10nNkpbE+SpFHK1eeezTcucz+Q1d
Cb9vm+aaVHhnRevAtMZDVyhkxOKo4uDSyWU2nkccEoJlZuLoAXR6QLYy38nKt3coMt6XwUIR/m9H
6lXTsZbyOHJa+wQ1jtcZB/QNxzAsLZ3XLOMl+IGmzo/4uvxDRNIFygIanM5f8msi8bbdTNOiBZpS
+nzN4jWOwMnxMuX+UzXYUTFvAfmu6Zj3pkULNPGEPE0pej8aig5cBFOYq/45AVfblKMnOSXkAM3c
n7c/xRAzdY4zv/Zq27FGEcV5HD+k+bp+nadEbeT7TLOhxRIup36UbYr1C8WStkpwvyuiTJKvsVIb
W4rpEVosmVfAiwuL+1Htjw+zn4ZtJtkxqfhlhujsfTFEh6kxG0nLIl39CHydh6Rpl32Z2OXe8eMt
NjjDPOg4taTOBiuFSEA02WBvyDuRBYNiL7cn2XTj1kFqbB3AEWYPceQn9lcntasoteLf0GzqdnYj
4j0Qqe05a2mFhhLaXYZEbIGADGv5PzxoSN0or7HjaHKnT477gc2v0BhEs2/1wQLmqO3sDZ80GfDq
q282f3TV0y7NEMuWQfQ7FafdbiHIXt+24J9C9zs+qcPZJkZ7v2J9HCmagaP8pVu+xlO2j8l8tCZr
D/2fXcpS9LM0e4W8hQQPJCtPhTpKcFB2y6OdficcxJ9rmMTjcR1eejAUj+l+ptP+9isagpIOhkNL
kNuCIxIrqAIEbvbBCe+uPD2D9WULhP0HevGeFdy/jcyk4iBfwAlrqHLIKHbBvKqdOz8W9imhVTB7
xUGkj8q7fngmXgn5CTzZLibTrpHPtE2DbhU7nGEDt7UvYN52Wqw92e5L8tGanzvi7+vqW+9sqQL+
IRN57321+NM33gjeKYarRP3P0qJe+3R9zYmXh7FFt8Ncnh0G9YT0y7L0L17HT8gI4qKUPOWgeby+
n9jywKuF3nsTLUwluZNd9exFRPziAa/ixfWerh9LbBqUfkEjxhHLw0nWPZNe4FlbIvF/sA3vPFcH
4Y2p6opFYsYKEFSj1QfABGdt9wW+r1RHL3WCAY2Z7RgHa3YQCdk7XQElQH7s68esVU9ZxXYSGyf+
KRbrUDgvdrGRZnQMLqsj+JoEko3W6ohoLl+Xpd45HRpoEBzqdd2XvA7gQHlxrCrndHUzRo4tZDwX
sXHVMT1dy3J6VleNdL7eFioig5GIIki9fCscmZaejujzC2et2nwVwMD9qJcfqe3snOJH3J84OQ6s
idrmpZriYKr+N/iPZVrsmwUXi2qHVQedu42s0h8OsvemX4uKltMmBHo813sCqjC2E+AFBMhSqvma
qPxSO9nFK56kBHVkNxzkCvppdezYVwFmeZh/iSNcZTD3TvEVTQzBGv+r2iO69/br5J+uJ57rIqpW
aPPR6xLZXrim2bn+/iacZwvpFfp5PPCE1WfRFP0u99MtYLtpcO2A1fs5eDKzhEcxy57HZTq6ybix
URiisH4dUGnGa85SHqmhmQMhvSdn7B/RGLMxvunVtYjWOKkDsYecR0X/GaCL5wJSqrf3D9PIWoSS
PbhnvTzjUZmNUyBc/mDT6sPtsQ2nAB0tKMXqOv7S8IgMJ+V7AU+9XYvW5Ph7SyZk5K3jfc+5Pv/N
qlGxIyvbgfXZIL7bYzvuue89lWX5aNtuHPCZX9CM3gS3n2awmA4gLCVEC7tF8ohnuQUH8kA6N4C6
4r7RrwfeN98yylJBR4jhzAmG/vKQFWsFNZmiG5v7lpLOORe7vQTXDvGifIDokhWjhi18qPLefn3D
uVxHDM5NBfptZ+GR08y/VAxmO9V8IdjgmiTemG2T/TU3rmrRcscVLLJo3h5HSv19n3Kyv/0BBk/W
0YJFmte9kyQsaif6WvrVqw2CNaDANu4tpuE1R4aQfZ0W3GW4DomdZQ1nJ6YXodaNzdVkG82brRG1
amZRvH2tsn3aQpfNL/z7uiK5DhQUIuHS7zO8/MT/N/kiCSi5T0ib65xza1k47TIB9JnRxgp80eZI
PQ1bNznDstRp50qXdHU5Yc1kVtL2DyBZ95M9yBYXNAeh4P40N7a3laQzTLFOQkdA+cBnUbJIOQES
EWsXgM/x9uI0TK+OFuTJWLO8xNA253NgTwPyHEt538r/c157E3nivp1sS8RuVDZ1tGbTs1PKU8K2
9LRNZtHcNsvceuiWkUb9yPeLGF8lHuPEW30hJtNcT+Bv3t7PlpFXjU8ie6pYYFXVIxlyfqdpNK+F
tTN7rIgbNdm4d/vxEK/0SDu5Mbzp3TWvHRrW9KxZ3Gha+WHt6EMK4v/bK8Zg9f+gA2mGipBIScQa
9KnnRPo7uTbysIKG93D7EYa315GBLSqu5UAtN5Jt87A6/WU7KJjeXjus1/kMvAr0VrFOhhAI6xfh
rgGd09PtNzcU/3RQoINNXKhpcaJ+WT4XLA0rSg+l055nPzlYJd04jpsMdP26N0vTZlnTNI6zRLRZ
6E5ldrorXNvZ2A5NH3F96pvRLdK4FuWpHS1x/bEC/jNe8kfkefZsHR+q+s4Trk4/17ctKem4rnDf
aQ0tiJYemrFL9g23tqpohqYWruMEWanWdGzcNXKWZZelzt5PvYc/kmDdUOy4VX1o3Oali4cTp/Er
s7yNc6ppgjT37rquyhK/XaPUybN/IP+zuEEswUazv73OTONr/r0iPU0FW1S05OIVncGnlg8ba+v9
2Wc6cDB2JVCzM5ujum8PVU0firj6LOw4C6ykrnfeeOe2xnQUoS1QegJAeo4E8faD3+Po1fB/Aezc
4mV739mZDiEcvGUtwFYMK41yRkeieBbN8ow8wMZNxzT+9WzwxlHWEhg1CBKrCFBC4IDsuojGounP
JHXL8z0TzXRqObBSjAKAAYUSx0Bxbe6mvSrTLfKx95cR08GDlm2VbrPYc8Rrr/jkKMqqgENY6y6Y
CNNp5UD+2EJJp5+jQVj9gw3wYshbch+fINNZ5cQ60pSyBqZhas9z63QV2LptddPEau4LOcK6rBms
Tqwayngt39WL85N4411ndiY0923LOoeAYKkinojnxbE+DP26k4PaOjAa5lWHDObu2HbQHVMROOWv
1WKoHiwcl9e7rKMjBqUtHL8p/CnifrXvsu65KmLQX+YbABrTy18D0xuvmloi4kaOU5TayKmiVQn9
JcnYbxxf3j+3Qzzr79F5NfYDbewuUqw/po796IwK1ZjlOU3buwrfkBT6+xEuZXwqV9VH+TgkO9XY
58TL3CCJnY1qmMlC19//shAdlLtYXUStOtnRxP9o5el6uD27psG1U3XrUQmFt7qPinH8aTk0Qfsz
smb3Da6dqS0x2TRhGLytph+1O8jAAovp7bENTqvDBMuiKVqExj6qCmSC8xYb1rAi9FdbVYD3q9yI
XH+bvaQL2qripIdXefaO5t6O9/TFicWHzK4j6sljDpRIUFr36aGz/+AFVSWTbsIXidXLjg6R1hm9
plusTYaJ1pGCqqhBtANRsKi3+w+cOr8cf/p4eyreT9MxT3PhFQXARaEpNorltBeqOY+M7u22PxE4
G7HRttFttVMY/FmHCiI1h13el11kd3lUJew4gllpqsZv0MP7cvtrTIbS/BnZ964AJU0XuV76aOXT
cwsuyttDG9asDhYcWZw2AJji7VMF0g8F8vrOolDpLKh9vP0I09tr/lxCf75tICUe5Q4rX90mK8/X
gsl9Dq3jA1XO65IlVhONi/OSVOo8WPO3+15c34RtiNGXddJEQF+MhyztQZEBP9h4cZPlNWde16ZF
JQv1k75LvyuImAaOrf4RdbrhAoZ1qaMDvViIal2yOhJeAhDcsRvVgav4jDPX4S776BBBxJoCJVlV
RRQ1jqhxij60HbnF2Wuwjw4SbOb12tU8N1HqizjwmuVQttZ3Mm3x6RiWpQ4QLNKCgZ2dVlFpq+Iw
pis9Jd5U3Gn961e92SHjuYRugHLbaG6GICNob2ORt2Th2t7nVfz6WW8eUE3UzVGeqZB1TdGosnDZ
8zNzeLKVVDdU3JiOEvQKAQliZ8ATUjcofTQ2xMcFXNbD8nUSJKDFhVmf7f5XW7lgwulODuRM6uzU
ZGwHkojAt6tD2QM8rR66dN5hBRJiB3xMdvhPVKb7Qf3A36wkBzTvBXahW+VY08rR9niXyTUn3Csj
r7Pwdp4MOFyggXzghusabqi6/Gm8rKWzWkJGgJ0c6zY+UksdXdY+OGu9AyPwXZlvpvPQXcld22yo
JSqHIzmPPduX8So21o8hPOhgQrZkwo2HQSLw44Q11vwhn73vC4+/+XaxFeMMhtJRfwjNflOPOb5g
lP8jTv5hsdYcKmtZWHICDgy0BWxMiYF/nekIwEk1kFjw+iqy1JNts4vXuIGa/yw2yT5ToQ5z9ZHw
GhXSKUCq+U4zXs37xg0BAPRFrooqWhKJ8q6TJ/wIzdB8+F+rnLn5BerDrQaXP9n2/5bAmY4ItEfo
vbUZXH7lWXB1GKAKvDQowFZMWn8Hcq2ZfHZJfpqoc8rsJMiXPOjgnWW9BPaWaonBu3QWu9T18sWB
6mTUW9YhzsVXlnf7aU1/3bWp6Ax2yI36fiMZGF6QnLmIonGCMluX/e3RTateCw25iFFThTAC+GOm
f7wq/ihq76lzwLpJxX3FVMa0Y4MHUaomZQkPhwHEhV0POYA8gTzi7S8wmV87Ngwyg8AAH5cQ+Hbk
q+aaHvqanyH+cF9qQEcIdgw0dr3nkHBm3reGQ3AiXiJWDR9uv79h29Xhgbk9Nim4m0hoWfxAlf3M
p2yrO840tnbqd9bE57zy3bDr2vag/LU4Crj8huUNwUwHAE6kR9SHQmQI4Su0sLU/u8zagQXp0I/2
546on7cNZJhgncour3hckZq7YdbEC9gP5tCjfbvPyVbux3A30gGAvu/hkNn2bugPQPHXGTp3BTkR
q/3h9u45r8vHPNnqQTbNCPk7PLrWOsu07FzM9vyzSMpLT9bPt+1kGlpz5WTu6nwtLTesu7kLamcm
xzW378MsMF3eVEwLJdwnbtiSFDyRdgutQlfeV5dkOl1dla18HRPPDYd4vgBX/NjPzm7I6MbBwbCE
dKicHInH1li4YaLoGcxTj9kiH5N1q65tCKI62k0srQfea87DchT/zEN8hHUOVOQgXfS3QBeG2dUp
6ibZeNCImL3QSckH9Nm+ssW7L02j49m4szhAuFCsSdZ+A63mS8qGT5bvHm+vS5Pxr7+/ORHUqvBB
XxrzcO2952bIxgANeXtaJefb45usf7XYm/EtcM47BM3eIYoWHyciTt0af3UZP8ey3bi8mIyveW3q
1VZD69UNi9pxAaByf6flVhu8AcHNdFyZXVYJz2IEaZDJ/hj8VgVTO/2Tjda5Tbyd4s05gwLdRMjZ
Ee7GocI0J9qWnDcuIVWt4M1d9Tr39nebsW9e6d2XKNCZ65ISRO1WP7rhqKbQGebzsq6nu2Zbx5u1
K+OLWCY3BAEp8JQzqZ/SQXqo2Kt0ZytM++3nGCykU9SJQQGl6NQqbBYU6uOC9xCWhUy87xFr4xGG
hauDzFoIdPYFr1QI4gvwmbLc2vs47B3srqn3Ve9PG/u0YfXqJHVOn0mwH7VLOKQODVAGnYPKBkP1
fYbS3BvMirlbp5kKJZ/zMOVudyYQTrwSgdHdfY/QPHyg3lDOaU1C206fxnm6NMrdi5i/3De85t2i
s2t34dYcsskWF5Eu09llVR46fbxFz2JaTdreLCeoxEHnbg7R88UuZdenewjaiItHO7a//RWGXLir
ubQjaEMFz0nIy5Ocuh2P7YPn57vC/lUIa+f1J2Qcbj/KtKC0I3c/e2D87eUSFtU0BnTyMvR6im7j
vG0YXUeg4TzP237Bh2QJJJJsr7V2heXLjXc3OJ2OQSMtw75MMRP2ONX73uta9ECOXShqofa1PWyd
lwwzrqPRvGlOSYlbDuJHMhxLntPPYHteX8gydhvxw2So6ye+2fjsoSsBoWZOWIwLzYMWhHvfV5er
DdjBH8TZO9drHYkmWui1t7PnhG71JJ3iPANs4JZflro+lN2wS6R7kPbnqWoPHTDnre+iG70JkkwE
hXfneVkHrJXowOlbqJaHC+oXr2DwFDvKs8291zRLmutPLk07kmH4mHy01a9Kom2cvsjE2U31cPDT
x87DWXfZJX4Z4Fu9hV27J5o7uVbZn+TNmynsMtaAI2tWYSpJ+WKvQOqDdXV6mD0SOxsB2rRMtMDg
LaPtAQ88h9JqltcKFdD/yTSVn++KBX9ONW++YIHU6QLNdwRPNr1YufXDE9l951Id19bydGZNhZ2l
mv0dmehpraYQMWFr5/LhJ++sbx3UlkOzvIWm0xT6ov7AbFkFwwhsnu0+4zT2YyRjFqBh6b66kk5+
xzxk1RXKlSGKuW4gGa/36Bmy9rzp2vu2yf9A3ShtRnC8TOHQXZkhePpz7qpT75NPt6faZK+rE72Z
alJ6MRlsOYciLU8jPa61F+KPjg+B79QkSLaEkgwrVtdZZW7cKKt1plCM4PBTRRfvgZbcIlswja75
fG57wO/YyRgyHhdhgwTvaM/qvpuCDm/rFMRAShx/wjzr6wcf8p1fKDb+rYK3AT7HbM2ZVV+CTaaB
nEzvWvLJgaJU5FRlt8MBD0JPaO341LRlGaBOlO/sZK6SYHUGGVqciw2vNJlP2/ytwVpixrEKrNE/
q7VOAkHubL+mOtStB/KpqCo+hVPWswAsJ2hPy+oHB6ygt9fw+9s/1RFuTc1Kz8rmKczc8UCk/Wxb
6JMq2UWNaoNT6H0DUR3jNsEDZTG3Yyg8VR5kbZdAnKitTf/9HQsnur+dUI51Ke1pnMPK9oAhEnl+
Ir1TPnipug+DBtTi34+ADMLMPdLOiItuf7DkCKljv4o3otT7UYTqCLc6htD8MIxTKO3yqfGGj0Dp
hZJk4GUnT3kmHkScbekwmmZbc/WxH0Vdgn4/LEtnRo+kyCFaRr3HQXF/r9Tgb0y5aVK04z0gsyla
65M+hNzxEzDkv5tiOUtHfLm9aE0rSnP6ykly3hbwitrz0mPT1eNu3lY9M42uOfQAGpB4iAG+tuhS
P7lNNZ2LgXl3HVKpDnwTApgxr1xxDq5q0MGpdN6vg8oPd1lGB76lqo7Rq4xYvhBG0wBUnpD8ddp+
K96+n+Km/vX3N1ve9fTB4yGfQk7rn1IqGXTcOUno/fLY+Tchxa/7vkPzap8WLgcVwRzieuLs+o7N
exaz3/cNrvmzXQOn5MyYApFTF3p5Fd9RRvhGRDUsH//6+xsTOcXkWq3AfjDFffUgLGmHfTtvYWUM
nqUrqc4jcbx+KmYc0I+ux9djtkIDpPX7H7dtYxpf81xRiEJZdgbXAjMGCJdAP5Y8eat95+rXPBeO
NVZFDtPXkIY+9O5EdwWNrTtNr3kurTLwZ9lkCD1/LnfT1ARAim91lRjmVYe6STYWFmiIxpCqxgnR
+brsrbie7zOMDnVjlKZZMmRDmBPfPvbIbp+ykm25rWGP0dFuVVLZql39IWxVVR2yeJK7bs2eaRpn
uwrQoqDrPb5bLbL1QEMSl+qgt3UiuI17tgqzyVvJCWdAsMtmdf4x7RzrxNEYtc+taoigyTx1+3R1
wOM9ky3NXsMq1gn0vLGuGuAFh9DNh3NHpoe2q58X7z7kFP0PJm6RtLxqnYS1A9LczivPi/Rfusx9
tlhz54LQtuoM3NQ2hL1xMEP65wmFN/VNjVPz6S4310FxaC9ymxWthyEtJ3sHkQu1x29tYPkk3rhm
m+ZAc3V3ZtCicu0ulCi8WXS4KOZ/IHl1V0qd6tR5GTqFXXtAOj3jKznmzlweKfAUh9v2MTi7jo2z
fcAMSq9RYS2q6ffYu/JXV4ktni7T6Fc3fbNF+GIYgSzGRR4dn+OvuW/WB1e2W+h0wyFPx8UJGwSt
fge928TJdnnT/cy9/jVb8u+gitvyb9MXaPtzCuygheICDnhVixY7Vz2n1nLfyteZ82poVc/pgC2o
bSGCFHBSTcE4eM7P21NrOMLouLiCo8mqEd4cDhX1AqgoQ0KmZHXQl+4Xz6PLmU31RubW4AI6QK7K
AXUb474P2XKMLQU9nLL/0ZWxfd8pSddU9VKRTnJEolla9ZeKi8c2Y2zDfU0zrLkvgTSBdP2lDsds
6YM+YQ9t4W5kUg3b0d+4Nff/iFzcruG8DqemcAICHhTXBgb+/9Lh2v3YshrMQc6wczhYK1k53vdF
OqAtrrjNClDkhVXhQRu0Rg+f7ONl4+xhWFY6kk3YQoKeehlR3iMkQDnUP1VL4Rw82dlnz7fki7q3
3ZrqWDayiKl2ID8SLr0TP5eZ1Z3dgYJiqS222OUM868z1ymbjpMlnBHJs24sAkay8SeqKe2GF5qG
v7rMmxBIWe/P4GLpw2mYfYAzLBDcx0u1u+3jhhCoQ9A4l9ZU1GsXukIsPLDqvAuLeLROxE9R3+CU
b+xCplnXdmmrtqpx9ZM5dDLIcO8aOs+ndJrIbhVzvbdEvX5prxXs259lMpr7t9HA/d9gUnrnUtWz
u09Hm+yaevp+e3DTp2gO36ERq1Xr5Fxc7wmCuvvSI89X/ioy8e8+Sja3n2IIiUw7os8lRUWU4SnT
oILYK76DWrBm/u/boxvSgVTHpvGOcCgJYfiGXrnW00BJdsrmEdWYKSDlELVXkotzmkwPSEfefqhh
VnTAWrWs01R7LrKz65wNAQErdNgW3haxoGn463y98ZQly3jiUd6GtGqk3LWd7yqQGsXjxrwbfEVH
rRWW29hKIutfy+SIhOm/o+0GUAk+l1X98T4Lac6eyg6y6EkPd5TCWo9C5WrcxQmY6+5zDB2x5hWl
HGdMQwiV0ue8HD7zeEvR2mQezcMLF2mxaumn0HLUY6HqdVet3VeSAKVQJK+37WNwCl1qNW9XaD7S
AYWX2TmwpYkkE7uJlndlqKkOVZsZWr0rgVILY9ZHHDs/lmqrNm0IGjpOTVZpjAaYDvkgN/63SYfH
rER8ZeohUTLMy+xw20AGH9DxapPjJpxBDSOsRP3aq49ZGm8EcNPI2lG8LGcUAP3UuUghn5NYIQcu
7osLOkItdogqqyVxLqDGQrW0Z+eVy43+StP9WseoFaJfUxpj8DwuFUSj0n/mEXe4hgTCn4Oxz46W
1SBxpo5FmWwcZ0220tyYO91iQwaoCEdblUHf+uKYu1Ltb8+xwdHI9alv4tyaeDlx6uw6un0Abfm+
t8X/1sz+4LvxffhfqiurktG2mtgT9gWyUq+CWp+8sdg40wq85n+Lp1RHrWU1nytw94DrMW/ip5Qg
qSir9kdVZe1+aWW2n8tKIb7m3qkcx2XjqaYp0TZtlB+revVi+1L2+Rld4HvQdn+6PR+mobWdui96
nkMBzbnEDv9nIGU4Qrh3I14bAp4OWssttTAO3s4LydVPPoioltXj0sVbQiKGydDBalbc8KRKYBY5
OB/rrnkGf9mTLacdnGVfSAh9FeqUpLW3sXZN5w4duoYQMlaViw8a5vxxteWHuOmSwLLFaUVimVbs
y1x6H6gsdumqTi717osxOpStg0hz3sbMvihq/UiH5TQu4nTX/OucaQL6SdIvMDTNaYdmLgdSn8uv
22Ob5l/z9bqjEw5o1L4UAJOvjLy4mfWFx80GtsCwK7n6nk0a8O37xL5MND92qkNgT859mp3quH6E
HuqH+75CO45nswvapQ5f0YD/kKVJ6OcjMqls4ysMDqgD2LqJWB6Iiu2LWNM9Te2HuthqzzdcwF3N
twHtcKfSgYEq+zOa9sZ0CerlU17nQdykEMzamGbDF+jINTC6Wy2O+1hCXfHZcvzf7Tz/uMv2OmzN
XcD02WUwToo6whUXnNr9bi744fbwpjfXDt3JMqaMNp0Mh8mCBp7LncOa9vn+vtGvW+DbrQ7p8nks
cvciGzsNvESkUCpLxo3RDc6lw9TS1J2JjWT0RYzxN+4WL0QNp9pTG6dJQ2zVEWij386KTFg7Q/3o
yadpeAUEYpfGX3CTS7NftPA2ApDBi3WdVVmnop9mrB7e8odGsMsihstYih+27bz6fnmfF+uQM2E1
hS34WIcuExOaM63iMLSzONiWs8V1ZnC3P7vGm/ku0WVhW9LBl5SnKwzVSdoQpqvzLIBUhmrGrQSB
aeo1v/b9NcvrYi1CAYJpdPb53/ypPzezum+70RFoeeby2Eokrtcx1CbBhviD5Cjs3PYKw8vr8LMq
ByzIn6w8dPvAib8CsqX6b7eHNpwtdbCZ59ZQllAYem76C0EPLkMfUGvN6EXeWKyGgKFjzcDiImO/
HddLD9rSvdPX+UOx+mRjKzCZ5vr7mwWkLLeImSPycBrzx94tf69gxw1sVBBu28f09tff34w/0LXw
sjivws6VMg2WMin7IAF71Of7xtc25NKep7mw+zJsyt46FwRKvXxKtpi/TbOr7cMqKXrB+qIO87z5
DnTLJ5KzD2gPelKeOt/3Ado5u7RAjSZVtV4g6MKDxZ3swM3o4b7BNa9d23rCtUCuFy9eD63KP/pg
vdpwqveDKNEBZK0v7Q5Y/ir0nfhTyexQDlaFD/CfupT9Y5fyrihKdByZ3ft+DTUx9wKSPO9nRYv+
wrrccwM7Rzb0HjsRHUgGEQJENacrw64CCxgUh9Sx8cSW1Nf7PkB0IJkqLbtzEg8+IOuoduvfUvZf
73txzX3RT9SDZ0zUIQP1OFhylLdz+3kDa2V6b813ffB/Un8lFSAV9F9aFWc3s+8cWnPbDtIFsaPG
KpzXBhRpRTmfwImxxa74vtsSnR3NG1iuFG7FYaX6+ruor0AZa0TdOygFtyCoB556cZeLEaH5L0lH
cOvBTBeU4/YleIIDCGFvlcqu0/jfqz/RudIWki2MzqDS9EfQzQ9oiAa3foE/b68ew/A6YixfKXQ+
nBqVOIroGYCEjeZQG2xRTcyCFlHa21impgddjy9vdgEPmixj1fR1CMh6efY7ke7TmC3fcnfYuvhf
h3rHVDp+LO6zIm97mIrLfwWIiNFOMNnHGlDNpJ8COm4x7xnCns6hlg3TNIgEzyGyesBDuurI56+8
tB7T5N/b02LwO51DTUCAZV0stHjxufnAWPrRt9hW1DbNhObTdcEcgIqtIkRZ9Oymzi7j7tdV3Lfd
Ex1EVniWWwLSn4YDqyYwcuf8AOWi+njbMAa/9rXtWLrKqxrwuIclMN+PvZqGPQcVWcDZ+ruPs618
oclGukv7NhNxKrIrxuebB30Tb+CnZr2PBw6gq7+dIbYVkSXInMKimX/P2CtXh9512iI6kqyZoHNr
ZVkWYh4+eJZdBJ5UWylOg/V1IJnMs5rGzZiFzqL+V0/dg++OJ+wRTw14dG5PsGHl62iylOaOZ8nZ
ujR5hsTHmDl7p1Fb7QiGedWRY8kgrSVZB4zO5Kem6g4eGQ+0HM+3X95kn+tj3wS5rExpkdS4e6du
kjxPTX7MWBwMzZBGZGk2XMBkIc1/e2speepPaZhM5PNYtQDYdcPWdmMaXNuVx1gxQNKaJKzcVO2t
Kn10k3bdOC+azKM5L6kSmnCATC+W1724syt39uD1QVxlu3T2t6AYpjnWfLciM0cHOU/CVWUl0qQQ
na3d2A/QYPd6e5pNRtLcdx0af1Vws0s3ZID+sdj5f86+pDlSXev2Dz0iAIluSpOd03a6d3misKtc
opEQQoAQv/6tnH2vvlfnRJzJHdxbN50JavZeezUHOYb/TRFA/qSHOQV+6VwH6Qke3fK23dh88GD1
Xv7zd//LO/jTNk3WjuoW3eNppOuCYiIieTsgajOZDAK2hKn++c/85SX8yRPr1Rh0Fs6Ep8COr8MW
vZlgK1eNnKT/9vnXn/c/dprjiQmS2KVoiVekHUWeyzN0x7nugn+Zfvz/oSjyJ1PMjK4OkZScnnyR
7tIFckwQi94F8TakornnDkyyQsZ4/Uz9m8fS3x7aHzs7nQKhUx9WEyEdjzo0L8iekKWItv+WekP+
5IylMEOBYzOLT5PxyX4SW/ASEZL8S0X/t6//x/bWQ+B1a+3HpxapRgD1XbeDvkE8L/AxfPvn1/6X
nfen9xlBhjfxa5GcVBTx6HUJIHG4xJ0M/pvCkvy/7LHg/8CeMOw9Fkcnatm79tQT0JZ/uZn/8nj+
pIgFXoKZIQqL08pTDkrVuN/A3il4nP0bM+lvf+GPGrtPszVJ9BqdoOAWlUtgdZbPC+9fbYOe/J/f
wN/+xrUo/h8bbwqjZm3WOTr1ketOiIhAue2N6cGxjv3HB/XH3lY+EhZ7ZB2dNHzuaCHGmv2cMOUk
xeiDev3fTpA//cxgVRvQRXfRSRuSPoRmEpdGTVHV9uP48M/P6i+r9U+mGKackL1vOjrZLM3K0Sz6
Xm+J+jdiyl/6nf9lVhZs3dRaJHSS1C7JEzTh6fwSY0qsJtZlv8YkRshyT4bxOWKQHD3/tx/1xy7v
p64XjWbbyQZrWoaIpAJgy7Z/efd/iUYkf/qXkXEZG3gl4ke13pyHQ3pK++aLdeNpIXGfU5ZORe8+
udh47nfsBfREXfiq/UTo8Z2znOUpMRWVU77iQ3hskIzbviTT9DrF2VvN2SfcMbucS6JOST1Oh1XP
bY57vMctwv5tcf3tzf9RIdTOtLrPhvhkVibtUThY8B/pmCT/LQGB/C8umuEaFqVJcIr4AKlXH83z
rk1D/i+8rb98/z9pZ+AQBLyZA4pXKyUYtKoZmpwmwnz98yL6yynyZ5Dq6C8Oqd+anlaJBEy1mP6m
dZOpYFZV/8uf+NtP+OMUCWrt6m2S9IR2NED2oo0PHixR/+UY/NunX3/Y/zgGnYqJ73B3nvoNqhfk
liOQk9s0fPnn5xNkmBzjo/4/cMafvLMNoQqiAd528sfa7Dc4xoJuQ3/ihVR+R9MdFtZv31+OKktQ
4RoNo9GOvwpF3rdAPmRd926S6KsO2A9vXNsyrvVp6+NjwzJRRH1yny2TfwfR7nn026nI5oAXAwFH
TA31hfrNjxUs0wKkse82iTlEKNhSSMAY8gZD0aBdv8cgKjszIGq0f1ere4oDlJHap6/JAFt2xdZb
K8BToR5OivR1rtlDPw4cTNzhpTcwjhKq6oV5gXHrg8/Tprp+TkKS/cD8stm6sg7mh8ENn16UDIWM
kk8Jb4jOH04pGmfKgj049gdtxud6oqc5iXSe+fNubCDKUQyYQ1120bBP4rrooQqGCO+GUj/LZdyQ
/Pq962jbdsSCBj6PQZJzH75AsCg42wYGRw0iJcPufp7jUwPxRMfacxdG90w7mntZv286cp5FlCNX
/LTEacWirUotP9bxeKpHd1Khf4RO9RXTuVyM890VfWo9+rIu8adk5m6mzZ2lwwWoMCs2vl38jh+a
3tZF1sifoFztro+37QNRUZ2+IGWzzbewa6sIui0j1/sMu6fgTfiDwgDTmW23dvQmXeiPAa6mUWof
Zbi8gyl6O6VRklvuI6KYbUup5PB5fdJLay8NMaiYRfNsqHryxVjBk+xA4ecLk8olN7aDcXnKdkrp
e+n7d+3ofmVpelt3dK6WMfy1DOJI4C0pkux10RqeWs0OJPEKgdEFcjt/pQ3fKe6BSIz/UjLvJtgG
TN8Ey/m81PnmOrjANOMTQTD6btuCO68NXlAOxTmEmb90bcNcpeGPJanlvZ9M5yAwSF0g4YuftV4V
JOgd+ey8vK3jeLc05EH3zSVwjSxDxHwfFhl6FbTCS9kOQQNqTjhcwNCiOVE+xGjjkPA9boCmSAY7
PZNWHOXYj4+1gcweAqZ7pJpetB7ESUx9t08BtFcT0srxjvsfaZPEew9WqEVPPYSGOJH7sv2IxJTu
RCrKfp126xyWcSCfeLu6vNVDWKiB/MpkW2XOv7QxexRMfVO40xZpaE3ukF7b4YYAB3Tvde20Z84j
+cz7g79ZlbsOc8VR+TdkWZCxIgsA2U1BM6//QGv7Uo8wTg8ytnde8grR91sIB+t90sq9tTN8A5Bw
4nvzqxF6b1OEL4eufWyh2im3MZsKrNvzHIYf7upokXRn0rRFkJmqE5tfNZDjFDrzD8yxNR+6Zq9B
PysFReyLi7uznCK08tyL8jAI1jJKh/re1MHjINkXx+7N53g69cPaFbzlMg+m+ITv9g4YQ+o8tD6+
plwQUHQ1jW37iz9Nd+HWhiUSr38NfvMETSfLm5ZYEGCa+24mKm8m2+FjtzhPXMhOul1F2Rof5hhD
t/chKJkm/eX05oowSl3hBGJpV+PCo8RJCSjA/r4uvCVdn8Cof2TcntTMcZ618TOUmF65zfAq18nv
ntUTOCt+3puI5lEanqBmfI80u1ll9poA3GyZevFUV8HqoMTRIfJuHUzZgQw0RD0yQuwj5EXXefny
C//8u4lsVviaD7BT0+MbskSSHP2kzPsECTdiSzMk0M0Pwq9vhmlNq0hFhwAqLjg/gexHW/kRw3K7
nLphrxCxlBMv3o0e2VmkKpKE4bSA6MXKA2L5jo6NIucG1m2bG+d8wHS9cDVYIcCousO4Rbc2QDKT
F7ftqSYkLKZkPmVTVvQ63fs0KMahN3lLh9Lb+od+Ux+JdE/w6z/4ZASggtzhHkT4NCw0R1WbTjF8
PiZ26FP5PrP6kCTTI8AFgbhqUhDKx7xrtuiQhfrbN9OWQ56xVvx65Cf2tCCvhcv5Gm+/5ilfptsI
9vRp3ev7rcluCKKx4mi5kjcx4MqCW7aSrNQhnfO+8z9Dsn0sKVJkhEXibp9J7OAA0eJy3aOQ7A6Q
k8NLMK0pkkyX+ykefJwM2UOyNrcm0yc6+4e1FTVSquaKC/3YiO5BiTbbS5OkRVxvopBNuheQY46e
gMWUreIA8a4uuScMCFMszFKkafeZEKOKuRMwLSdzVHrD9ivosOgnt55StR2jNsb+78HlR0DEXIy9
F5ZzXE/Hzo38UTKYkkcSd0Iz2IprVgWLO6Zw3b3EhpQmdvSRdls+BnC74NvSvs0MFs9N0COSGC/O
T8gdz5IXWDDcIZqO7wwL2orwaStaoYOjYtFP6/ltXpsO05EpWvI0ml4bt7Hc12tWDgSG5SqWmJMt
87uv5zCva5xjrhvGgqwbhkK0+w69zpTwS3EHSik/CrLGRdAacKXS7kBAR6mQgxCUBrGopYOQee+Q
BVCAcnafTrBjRYGArbcVYUhuneFlNJu4cIDA20zrEhzaL9Aoj9h5J8+6vFuS+Kc/r7SycmMXOS31
PhgWdQhtIO76hei3JV70mfdaVdAmYrW2vpd3oz+8MD8eyjROGgRgunbLux6gb+4tdMPcACHvhfUT
uAGGDN5Aqp3vnERbsXQUZ5aMmqg0+PiuCgdrJCTfLb8foQTYDRNs5YOWmL4QnVxeLfZTycY0EDgm
pNIox9u6slmrX+o0QQWKPLmSNOEEl9VJVbPXylNE9fZmnWh3IZqpoq7BXeC09eK8IxLHmho6JXO7
UvrdMh7nW9JH5aASB6d0v3tgrZkfZBYGfTUT3j/RDYkZ/ZBNl0EsUE0isXr6RU3QvsVD3DkIR4Q7
umaGtMevfcrKrO59i+uzaR5Wte4nkkwHxJb0RRRYuxYt7UBFCOhaCVePr7wHfyMSrT2wIWTfHlnU
d8PgtgbZYa3uNr3OKq8bmpTc8I0gFkkjlLtTOnbXYeK0txHR5yz12spk7ZQbb5kqZDxHu3rog92E
ivUEc+O2SjbGbjtkdVQB2o89DFL7T7pQ795m1Nxlg2jv/DoiFRSiW1UnwSOCI9N84DX5QUUaXtDI
IQBgYShTsdsehAttllvti2eL+rQI2FxfvRPDVzGi+BgVBqlRSrYqZlsKgXJoz063zdec1aYQS/MZ
LMPDyNUnbQK89xqey2gqULGt7gvkfrsTIiZ7brunFCL7HGCkeIOERuz8rXHFkI5d2cql5ohMHoN7
C2eXPb3OZHD8AaChLsZokvEnkmhbIKu77m5E2BNeuDXx823xHZJys/uWq6YkwqEmXud4h5BVevSC
WuZL7cLXRkzxuYffaxGO+pts4XEOWX0ZaYTQJZM8zW74ioc1uwG5LixQzDtU6Wv8G1ZlMucoxxC3
YutcQ1Wft5Zh0fUQGeJd+bfEKS8fdKN3EzPilQTreBqhWr4ZMhKiOdf3XkinXFE3H8HtCXPNbGZL
wlmE7SvVCQJw8btmm85d7eqdXgWcjHVzxPdi+egW+UqYyy5i6dMCByMtYJgp9zDEIbcwYVneRDAF
vGoSEOfy+QqCI9Ar2SVY98WWNnGOgUKbR6bHFZOypjRs5AWkA9hEwszwpc9wzIbz9GFGCOiyrVth
LFfLkidKfnRZ8jM1yVpY5UDYSgnW/kbpMXbrvXMueqZYX3CVMi3E30rsMVd4GLrp2a+nKfe3kL/C
LAOXEu++sCJh4BNG4hR23h2C3Fk1LclYUt4hCCCsJYWx1kRBTjLBgVDjCsHG5mT6CNaaKiKFxpcE
TdP4Reyv/Y2IlhYdVzeVQuukdJMYy0hDRy8CmhQdcgPh1ETbIiSo09c1jQ+hXL4oNOv7gI0XZ3SN
yk2F1eDPzyi8ljfXthFiNJJkNyXibo5Q2w/N2JaRFH0FC1x+TOPwpavJDerSAefOwIo+sfpT9tGX
35oOtpCQGvIh/YGf6N0t4+j22qyP6H9NXvs+NBtL+KBo2N1RIGj7qavt9wRFYaVn+rFsuO754tvn
dNVDGQ+wmARIIkpSr/Yx2BgpwwR+qfK6+DtSJ/k2TAS6lngpTB+uxZqOQH9w76tzitBPVkq/ye4Y
RPp7vzYfrBc6F4Z2xSQHitYuGHQetXAAQWGoCg8rH5ShsC5npul3wsZhvzWoqdcWpZke5bTrPdsc
Ao+1Owmr3tLILNrRtU1xUIa0QpQZWB0u/PJiBW8jZSfEu49NudZxhCfTfc+YS+caiSvdhp2bhPNT
i2kgeoyJH2zXiaOViy3pEL1HvRyx2wIflv8aLWFf4n8x5wBam0PIxQtnCmruMFiSZB8tW/Q1oa0/
D25RD3OMSW6QdfEurIl3jJoehnBeXVeo4r59eR2EZEgGnxWtj84GP1tvCCrpxVMp2yU6qdW89+CS
YKgd3C1YCzcSQ6BcSdXt4M/QYiUlY26j7XNwaVCyBoeSYE2zi9FAl7GFhiwExP8govGa/cWiCvcN
LyTzAYDYxdtDy3uNjA+znG3edulxJZZd2C6/267T9y2W7J3x4GaZD0wHZ4Qr4KiOojdplIKnKUEP
3q9kH6zD+zyZ6QbiovosgnH+kMSOgOxU9uhN+MwpHr9iq3QxqyTNfZzDeZ/a9UcaM/Ye+4kqNOiv
lSX1o6pDWaLjf1XDOuSrAjKgOufEZTaCvwd1SsnOcBi59+g2mORNPkXTEnzWPWk0XEVQPHsj4ugX
HBg6W2X828u2UT5zHTLgPhp2LYijpFpm/nlzDid9tERZNSxxnE+czO8yqf1bOK3p22xrxEsve1WZ
Af16M2/yvMReAJWy4fvN4PKcXbSuReaL8Bt0c7sLGrd+iWy1NLfXiLvAZ/CdIVLNA2KwybSbO2tz
1/OlZCkcE/LNh8FOkbVRbPLFrskrlTF9Rpu1lkBrwwL3p8snNSOBDtnjBuF5Fv9csFaDQRFiO0ZE
YVw3zUWqVfO2uZTm8zaL1xZN4W3fjqzLbYMTdN2y+jgx3hTGLlHeNLD8ohjtlgwOrLeJsWqPVw0H
py7h0A/5YGiskt2usVphahLOGSJLUIlxYAllx1HRct+hnE+8OSzWOoNpUo/MtAl+RHUZY7J32qBN
viwBgZNM0tdlH/ZBAYv2eY/qwuBLELW3EyCudlggh7KiRd2Xadi/oiERZ4wN0KF7nVqKiXfBRzbW
4tj6YKlIBB6khYey7VEtWfaYRkG/F6FVO5i0g6jdZMOeqjjI/bR3VwJ6d0OToPnoujErIF9HX2mZ
WB6dcGkO3L25QVOJSw5D4irIEnkSblh/IQiUPGYdW26d6727DH3sLdYtAYjhhpu4Z6oYmmE5zNie
+Qye9UPtGXHSfurtZld3fWlH3pF7mA7CWoLLO2Jq98sPvb6aeBrupQ7Wh8yn6SFV4ftg6r5obLvs
47Uxp44saH45IJOxHprTGjb2bBUTJ1zM5sHAF7WMQ4/nY72ol1At4pFr0h/NBp2csHLaj5lH7lGg
2tJPRvUhB9zJg5lhLDLOl8gBr2k6OhazkcFPCUZQEWy4bRD92+cK6qW7WMIakY3Uq5AJNgNArLP8
6kq309tmd0s04gSTiKgVAsBREzdeGQTLVjQo/ABCbCPa4qSpuiCxVdvMb4gh7O7JNpp9yI1X9jH5
ZZYMB5lnMRyoPRHtJqRGnfsoi3UOdPC6NKbwXIfNb7tOfg7p0VZ4q1cfh3BNAUThpr1rGeJ5ZM1t
1Ufshy+RF0QXL8jj2LX3AbXqZuvsTzRQKidxnVT+VdgCev8rDMS7j4AigMcxrp7WOjUPTVPXl2UK
hxNLNu9NxBP9ToMkuHB4bWI0SsddaIx9F43AYYErd4fRgES7wbK7bBOq7FaNvijzVOFvcK+YBbVP
UZtGFbETXKD5On74W12/ceu8s3CRuwlTwGW1Q1a7zkbghICkcznTbzXqfu/PqMER5NHsaCpDOElS
f683DwdCpuwXuhBgnnpiJMiTQNUHPY1AzhrKDuCYeHvjKxwwqHt2DZY+gLTgNW7W7NbN5EEONUKV
Igj872eE6eYe4z06KCEK3Kh+7ofRVkzZivzDlq0F2BjLEQ2hLvoweDeTRCaX7t66rUVPN8r6B+qd
qZDDrG80vENvRnBlK6xNqE4nam64VyNwxotqbBS64aqy/mXI4mCH9PV51/O6wYWiNK4j4MPncNnm
CrdO9OK8NsPVs4ZHjoypXW/9Bf8E7d8WymdCV73ngW5L2nimgJeKf/ZVjxgq2Omtd4as0Ts+gJYr
neLrKoyA0OF+HOD0li+zynKf63UnVyCh8aRnRN4xW4WsbS4ePLv7vN28+seyzKww8VxXG+EZoI9+
AJIsYrqDzbItYhWhq1eJKQMuYwloK6w/hqGrf6IiRrZFsmS8QPNiq6VFdxiS2uZAJW0R6qBBGdPU
v0bmzRfSAKY3bp13II7W92QBhxC3d/yIuUD67XMs7wFvDKlGkToxGBd8QuMZ7/tErKcmIbgSQNNc
v0JfDk9uGu2rtoTDp2GQ/jFpe4DwFkDsANXJ8zBaWkL+newyLbvHcEbgDU5x1GAK9eIBv6iuGMCR
24H36tvHwCd3uGLfejrrlzYN0ouNe/TkYl1EyZYIZot1Kw4z2/wfSWPxs5bOBQC3M1j2VHHW9IjV
GuQ9mXF05AHf7IvHRPd7aeHhQ5tseup4DTYRHZHuBtgpn/wkfF7M1NwSZD++jTU3lUnXBTatg2nZ
7sqEeM6iSZwbTDUPPc9ClCAjkoGQ3YMHsYHkr72oL4fJ8q6MPJqd7ISrYEpk8ra0ndtzEuu9rxm5
DJLER9umXZs7P61vsq5BM13PAeuhYWqXvmww7HzGbrb7NSVeX+q4nd2OJul68Fw0H64fCJRcYpmw
aXwMuhonheXBHqh3c5FRrU7jLGU5IzYWLLnu2GRkurHxtu5A4o2+W6P9uyFAJFPrVvtbUhCtGuUt
FqxegODHJvAA68wspudMjUuR6N4eqRgFym4jxrggqUoeVfLTBau7EyxKi7TDIavNDDPwrm/LRIYQ
4Bt6I3V2T6QxmNVAt9bDJDqE8nSd6I1BtpLwxFMz11PeAW8FLnlHKHuWrNtNKjklM1XA08ZnnTmV
A6jBpUSBVOKKmruVFxHnHyHqQ3RwWxGk0Y8u8Xd1Qp/hf1P0i/eWYZvnmjRHG3snilA/QM5Qo2G0
YpIdKPynbZj9a6NSyAwtIM4P7qNSmxZWimY+j4bdxrhuEWs6lVpwWgmg0wVl8KWYA+zDseR6eBWI
NYP3K7o71MVtu/wcCXkfRQy9GAx/fb9w3fQ2tfqo9HibBF1hl3aH9VZSsR7n1HtqFEQ0JOj2W+ij
cAoq16J9apZT1mOkE6fHK3K5dvrLG3qbk2784WXsYPquGvV6Snp5Wbd61y/6yGx7b6gXF2FvMMf0
3sHBPC9JfGJyeGyz9j60nQaaBTbp6r8Bn/nNGnmfUu83Hx0Kqxql0GiACoMaUPTBlB7nxN4mcIW4
iVVIKp3MnxIot5klbEmj7T5V7Dhl5khx9M9WPmabd94yXkkjXzVJT3OWPMk5zrCWxGfrYVqXklfm
dUUcibuFxbzMSL3tgadC7BP1RbdFSQFKkMhrnLB5EHu3ClLQPJDx3sflOkb0xTJ+NJb/prTP+3Gp
/AhzGeJhrhCN677Jor0dkzNCjuu9ss05TdPPsJm+EuzEQ50OYw6n/zsCRxkHAZbU01HHmwPwGaN+
hWcBil+E0dXEljOHgz6M+3+hgu8xDEQDBKuQFqj99jJsfDigpGOlafF/NIN3nuL+oR7qXTamXzBz
l9/jJj8T/MfeW9VXkppyicjHqMbzdREYKDBSMM+nDSbRi7rzNEYVWaN+94QecGr99NarOgDe3Srz
K/zJasImYjUqKDDvU+Dy6U5hIF5n66FvbYne4tHNWWXDvkLWezkHfnlNeewRjBZ2QdltCF0OUDNh
cgIPYYE5H6XYpxzDT29iN8Saj5q0dybh5AKf5B4TQ9R+Pk5OAfR8zhCSCR8plPTpTzMGB4GH0HTo
q7b6OM9DqRsCc4mWqCpI/WyHvBQHRqsewBaUryrml7jDyMVCnI5OybK9mtQP6MkYHt36jGsNyVga
4QV+Es2Fb/qnYTDePgrtUPqpm3CGB+Y4TwJp0pF4DBUUttjcx0DMbBdT01QZwc3Fo+EJuGhTdEmM
NJI5CgEpYB3hgfUn7LA5T7QiBWucK+fFv+DxXhW76adb1ofErLtVhWfe+CjXYw/TZF2snJQ+jOBy
tdhjW1O/MhGDaSV5Uin9hr3TLfwtEHw/DvBitrAxZIeEJfURL8zHlAloFm8AKfOQqXwxSF7OlYr2
U8Qvqk1PIaFPhk+XNApvIr6++Vtwpk1aGhS1QJjqGcZBPoA/mUafINnqcsNt8IVfdG7C9Xa1rgqT
YW+26c4xA4iCh17hjc03TdDdxP13YPRng8cHzDiQe9B7TKEAC+VDrfYZRldNPHwhqPvRZ2mMmUx4
2y/mPnBxfZBW/x5cFpbtqjAAlD4O0/HRT8ejkfEZm3YqBsAwHH14NtzG3Vyf01U9tN083s5zPx2D
BRZwm2F7gIN6P3szzA6wiAdpXzcCuy0Z3AQ+zOlJCpBxwgTPoYwf9fTdr3A7dMGnIGHlyxSXYcD7
YjGYHw1phoO+8W9qdMayQ7x4wLtnuy6mtDin7JUBmeinGMuYcfE1pT4Fnze87foYtZB9BDFiF4Te
A6XiJuv1j3kQt2nPj4iXiPfhmAIJZt1QIk4IuSx0ONVzf4avjLzfEqTJkrSAyGUoFy/086X1jytD
FgqunAaYls0ZRmP5Na2bRNJUfEBRBRyydxAdCEwAJVinCHd1btp3c//ehOwrVkCoRmRLRRreUMAp
oa9BwmlPSdlI91oDUQcsUkVrMGOAgabUjjiHfJweN2weXrptQyWv/DLtRZvb1F4GRGjOZr2VPjta
Yi6YH+L+31Icq3hgQoFgrla7VJg93qdcPk2DuGglnmq71bBamuJ8DWs0qa38VtPiStSPN4kxtIob
GeSrlk9bJ73cwrdujwI0uYiEYrZk+mpFGmBOBUYSLThTeTPUY4GT7YZNTYVJEJyi4nD5MULwdMBs
El67dSUXsADQded2ikTRNNtT0GxA2PkDgih/WN95BTJEd6kMbnlmj7AAO4BvBwMCs6+vX1VkwQcq
GpQSzZNrUA6MMRCm1aPnNgt3Ubfok3Ucs/YGk6guws3ZbtFDOuhyZMMPSROYyeFtaVBiCh61XTEK
fpEJnY5jNt4nG6I2wfoolIivxGof/mM4OfFbro/a3JDEPWgu3hAUNOfQ5b/AiNXDZmWYCXrIONXw
ZgVk0spjuHQpcqrS+Dap++ngZ2TL1yzk8OZr+yLlsONxMFiPsu/FYzsI86IKiZmvzbw8e4Pa9WwL
8sZbUFqI5ZdXJ+9JBvRuVA0QShlpXKDRXM3UZSj89U8fWtMCb+NVxGsKeATzRrvGv1jCC95NOyIw
NqBZhS7rluvxwWskqmqpnlmG2yZIup9JAkJullGVb7OHdrc5ZxuqKJTGouhk/zPI3KPmOCB69zVk
9GEOvI9uwVidpI+pQ4Ylbd1dLZsRGPWEKS5sG1G2qwN4bfuJ87WEQBMyH7H9zurpClgdQePbx8t8
Vy8uKbJwPibYE5GA2+Pgt1shavvLE7BO6zvyQaXsi6Rd1ku86t+e9DjsIFV2sGT08gUlYNvLByA8
Yw6Q8qpjfYmX4Y5i4bPM6qpNfUjdveltdZhg0Im8zB22iMAaytkS+IcMl3wZ+MnD5nv/l6MzW25V
SaLoFxHBVAyvAjRLli3Zx/YL4ekCxTwPX9+Lfuq4fU+ftiWoyty59k4GweqdGe3OreRbKjECpnF8
1W2VttkSX4LCLG30F3Zefbup9ppxbhmD82pNwz1TmyNHKZef0zGIMKtt2M2/XaJe4nJ4MUKxiWao
lma0n/QaLVczTTqhkiI3rSmsKqV4nTNV/6o7wdKeWdcDt6lfLVdbm2bNvnd5s3rHa91z5jy6qX00
+wurGf2McJnvWaUdTtUIbqmImBujWd4XEKVgch31kMeOPIpJbB3CNDdKYTSepli6P8Yp23W6LAza
2r4ZhgKYpVSMfWrzXw7DdjGSLt5YTbuhO0iRbamgHGrx3h8m/qI8tVgyxE+tETpksgyXfi7exMNo
v5iavu4BbnVCxVDuH6kDSLXYVvNMBwWiKYTrp3VhfCwxkISbjNXHBKf6ALNIDfQ6FiW70AXpJq6W
6hfOKf+HsBUGNpFfQWSVjzR0PhZ+Om9RzfEJiSL1p7aujqnOSd0mOZBQ3eM2LiOm1rMK2TByESfa
9KIh/twKhV+iDOWryIfrUDvKzWqo3EoeXxT61oOLDressXP2Q6TFAetJMh/WxT6m3DjmdjBZWJUB
mXqQFsqLGiE3sjDD5Z1xy406jNUWXaXyMsQJNhyzh40K1rpHed0ce+JPdlZjz8emyMcX9iAXHoXP
7LFQYHywsmk527Jc3ihxn6oIwcDIe450l/kwXnllV9LlPSzFjG51kd7cTH0r6zo61+xRYezRpU9k
GTk4NnqbWdA4WLs8qmi2GvN77KaXMjfZwWxT1Wm12XuYCFM20IUxqK72n5E0BeL4gGKiVkSUxtQB
tlDBDYbsG5H6vCTLSA82oG9lSnUoqdgvIiTzX9KX7wvLRrmpsw4gJAWS6iJlpxH0zZmkvIQ1cxi0
jXMdms/4Cn+baZ6em8Stt/HQqc/q0tN/MPcOCkMUW6kyOskFNRG+/ejWABUfWC8dfjqjLB6aWgA4
iTLaZUVb78uOFZBqh32EsqkPkhYMnLg/c+cs7FWPpdZDFTGuKGRZ7zJypzfCZvaXtBKwROuGl6Iw
F2YRbdduVFPIW1RYerrJx6XfknCkIkq6NV+uVKf30Fg6PhmG0RhK64Ck7OGTa8TkGsveRE6GdTbT
WdJW3UO7qTdykjVOkFyemZBc2Uevnmri+85F2/Il1Qa5b2jSykXJw/CYhebo4/4DbWa9/VZjg822
LWZjn7rxa5l1v1FXa35SMZeuF30A6gibLWIt68q7tKOXqRO6KIrPzgWAGmzapbDVfxw7NTa6MB6m
2qE6CF3uW6cWPuB5eAjbqEVeRlV0XTT+qdAqH5oqfUkHpdkUxVJ72tynXt0zNGNuOl9Su81vlcEM
Rc4M6rPYXffd8LG0xpB4c864qpyylzKMgI6mat5roS6Ppt6bXETIeJsJrCX22qQD7GmaRiFpOWyA
QTr+i4PeFu4zBtqnMQznJ7k+y0udX+nQYd8mjUmrOb4pY/PqaglbXRfTOlixe0pldZDFUuQHHpXp
29ElP31FROpnGdXiU026yvVtezJnrxZMZjeMlkUblDUjJDItEdGImK02hWWqIMe6LWwfJIOhtTKr
mUR0nEt+/MICBwf4s6Sfixz7D5QWVObohl22QzUTwuPdkuJJwabIWFvMK1DohPazWXD/M8PvflIL
SIYPjIUWPndE2wFQL227yUytn7yw6KMIU2NiOZsly+LYqxqLz2BumuSzFn3dMj9MO+PAZEM/GlQ6
U+Caak+SfZXXCNe6ZBIszck2oIQws9MmuuTzko6ovRvLkH32mdH2jPbjzmY02JrTPmHh3ts0teul
T9Kn3KN+6srZEWzhgDPIMoXfv6Rf07LI/mbSJryhES6LrUw+lsDFJh4969pEzZcmKfPvjkXaVFeK
0Zt7O7XRMjglmJTxldEeCtNKjQNSU/Q8a6pyq5yyobhvGqsK2mzIjpaR4tgaGCy82nyY05mw+8zZ
OA7P76an+c43Slz0qt8bhhZfgGGcqygIw9/0vRq9NLGrnUaRov6LeS4TL5Qie4+yrHhTAT6sjVZ1
JX92qqrqpmM9+xZKz62pYTNEkgrz2aQtAWDy0qKXLHHWHcXlUnSYzBu10h6VHt3YU6K4cRERZjYi
ET0RY2qyR6viykrn2jOqEQKMcQddpmkNzKS0OnpSza4B1hut/DWztfZG+ibg4JjI5p+c0LqPsaKA
d7VqmLJuqVhiAy2WD8kX7Sj+5jRaKt9t9Pm3KBlCbYpYq+/t3NjQZWbBsqmhoCOj/eai1rpCql4V
G0i+yTQ4sU96Tm5SyMCXexZqCIe7qtvyTPGNEmVaY/sR2RnHPLOhBfBh5jXexrrCLSsNEdNOk4f4
li9ag1Yl5awcFV2HWTGqWIk9C0tf7pW9aeXoIVZGulA+MMNnK5P1Y5jI/ZfGig1ellpFwoa31Vq/
N3U+D7hp6luzm512jztcRtuG4r3ejFZvEsCe2auHodEZHTmuQjMgByk0381HZuzlaG9UMW5HV3N7
NCfmZEHvOIjooaB58AQLEMegsaNWekKOw0c95MZnB5ntHlU8MrVn8nx/z2FixdSkUnVfTJHrb0Wf
yV+UT1ivZHaZVSTgthR1zopJlupId2QUY4FUkklzX4SZmfv0sIAkZtLlj5nkKIPZ36D1tD5NpjIR
mpiHWOXS7ShFmcauO8/YkxMvyw8bYaUR2L1lvyPxii5gszdPjzlKa2czzlmd+CrrepATxmXLU5q8
5o5jwOU7cri7JdYuAEUEboanjrJLGd89lexNlR4ZvvbsZ9x8X4smzdiLa76iwMmU1OXYq8S1aqZ+
PtDU8vEV2cosh1Mvjy2/O5kVsumzbWNrAAUQHMuj1RHodzNRTMx21XrKPem2e7z8arbX7FpnfKst
HEzktxcfkk1Jsa8xgq33cUcE6cYyx972hFFp91wPdYKE6mFSNpzWhuP3U8tgOjZbIHbUBYZOqTkg
FLv9XPzouKdBqY3SoDAZjfQbuTb+StF9AZZQ/3U/z8H7QAuNJjqGbT8KD3W7wSGWmT0mlbDp+jPg
Sq3hEOrFo2+L0ty4a+u2bQBNmidmkBXEo039sXGHyhGEmypqwaDHdHOaDvwCZqlwdmtxi84rGLEj
O01q3gRJZ+gpRKNqsCtdif9PkxoqshZ/w0vp9I6+WZKe450SJnwKh5rDRbfy6hFaRnvQnJKJ2Mhn
++U2xXytU6X6WlwhG2+ezUn3sj4VZPhHA+KSMzOCQZYIIT6V0tSWTZkadeEblSBhsoKXjjeDURXR
LcxVzboKrdEhKTJLiZ7DooOvwIJu7tACASwi1ajc0zBrUHd1RU7MTQx5uJFGB5bY93wAJLCYzaUQ
9rGbc8jBVcB0YWnWsipGXmxO8TJ+2Uv2m/bcFt0KkZNYxGTWsG5g1oxTZPZTKvNdkdRUQ8KR5tQ6
U6lh+aQzvnHNe9PgnvukKHwmZ9uMDcBBkUOdtMuFRvTM5OmwaGyMT7WdqVoWWpn8tQv1MnbaIY/G
PQ6VXcj4FxBOowdNvx0Fy7ubmfup1Xldui+4bknUAQaDicm7rc8jI9AOKokYeCGTS5UMj5r8zNEo
Pihvb4476lt35JVIU9PettAwAIiwt+mVofJDbY1AQQzRRHcte+NqUXEwwqvpeGC+Jp6lCIuIatRH
A8XAYyjWbofROqkcmx5DxmuThOAjcQc1mxM9WiXlvQyXa9NpjzHudzIeO5+BGj3t7HR7HDbzRm+X
oxHHH520P9Qiuzp1sXeU8loos7Xhu/9AJdqHWkZHESKvhf0rN4r0YQImz+lTv6l6n6YOuHdi0W5C
/JKesKwb6POotfNw0CGtU9nuOwd21qkOY+o+0PdRL113a3ZyHzfli8YKbs9W2UPLeYRzJnpZBrvc
RG7aeLFOp51KtNa6VwLDWHIKt4SSgkvHEN2zEQ7HNrKNoOmrv9zQDjzhf5EY/g1WDZCbAIqAzTCM
js4UBG86n23faf/pgiFHDidVpYcCMNGc1bf1cTSXqQv4LO+jzQ9ZkzToGYxc/Khpzm4ExNyk2n01
TDSp+27QV247WX4nPB7gF+l27vmzS18fMrjgqGFaNy7ZdozJginD5Dc255255BdcfwBFymuczD/E
Vh4dvkFaXpeTllpsE9vWCUPAdaAlZUFqvpe2+t/cAuzLQdtNtHTeXCuNPyorpqQ+BJBVZKjMu7v+
ukBOVpljbBaz/ZQ2kyc2Cm7tFCCXruloTiMlMQ+ohZhQ9cb3qFlohVX+CtjyDwq23NWKcu9aMP7V
xuO1knaByTnkWDecwwRYTi+V3rOS8V8v5S3JHHRdbYaUa4Z9PRJPXyJYOPbKhEaBAUa4SjqTpgvm
+cLK9yq2FAecTEOJlemQ/lFfA0dAILcfLEajAtGhYKZZ7JNGvCxTdgwd+1bY4s1l41PDfcOIv3rK
lLimGF3umZM/O4Y4mQMMT0gaP3jzeORbe4s7hu7aLE9tDiwNkD4n3UfUi3lj26vtSVQv6wNBjfjo
NPqjqG93Vqr0zDtD1Liqb+G200dZROU2NNtT1/MCZoM9bRBlA8rUeJNrxi7sprvFvOHASfEgzOIp
SwkhmONikyrDf+vHAvmMpsv1HtBAs+522DKpvqJi3U01JpZieLdxyJcMfsq5/Gj6+mI6GYEhXBOg
Br4yLP8xszikhvk8Vl0fxFl6HPtR3SXFgMsORWpmBNZq6WfR6X+dIvnBcfHFWbTXeuOWmu43eQU+
I1cIpeTDWLS33hzPDRq5X1XDheyEd0MA0Aq57bL2JwYoXD/WMIkOU+Yo3swQAfi2+xiM/MVmuraB
Dd8weD8QTEHr2ub/ZYJxhT5Gr+oqgmrxcBVpvLWs6WT11FhhsbWT4UcfQooyJYqCOkeEHkhZY49W
d5CddeineZ21XOdV4KD+ePRF8pTI1ldptANjTaVdlujST0US6OZyjRBS2xZLX9R8FPjT2CD9LxmW
51TInJtgVQVAWlN9ryTyhbWmkjsCFH6K93FunyiV1wAHlY3Wo/vbS+XEbrsLyFgTIDEdYNWZ7WI8
/oZVo0mdp/aPfavVXpNRdnDjKffVwTUC0+ACo/B9hTL1zEqeSmd6ddbJQUnyIxlpsd5+2bH8r471
wKz1YP2BXJTaTCh76NFlY+olFa64ZplNxHa+n2r3ojAvE7Np0hwVHyroTjXG93ywLlVtBY2I7qWW
P8KpOuJiPJjauCUr++yma9kq3Rup/ttECizHWbqfMN8M5YCaC2+/0a36Q6YS3Eae9TWstaJ15tx4
c0odJZBkZOwyx7nU/syQF0lU2zZVz6Io/aGMIYa6A9Ic1VxEn163X0k2wKyLaJPP1a7hNxQz4rlO
zc6m4gM/JMtKtHLfG8N5dt3nqq7rwHVZ3dQ1/zEEe6m4BjD6vmYN49a2s0yEW+HbJY8lPRHdWnGO
YzsPMoSBTV1MptdGSGCWG/7DbeRPGPxYxko/04XYOngfuuaIJSbZOktBDJFeH0mkRdHNBMl9kYt3
RGPHTHkL6Z1iJXnHDnAGFWLwNjk3a541H8GWdC0G1XkEom8PB+lOgZKOtyidbkklYIy6o3StM1wi
WkkU/VfljAD4xl/12f2JhL5dauoEgPyyEpekyji+MfVVJuQPUmIB3j475TOrPd5gL//I/b1Lh7I+
5+tf378xN3Ymb449jMe8ZiWOTr+xBn0p1Y5dnqdwbHGgdTUyppVlAX9PvskHs4X5Fk+Jxm8ryjH3
saI0+y6V76ScT6Q5MyuLWnMM2qncaeQpbA1hYtMZ6jvN7F5TGk4ru0A6BeMOx+cszHfa0O/ZOwwc
2F+bubhi8PjIeucwlfXdnbmJewN92e3fW8v9T2FLQoCH8iUzw4MjiovmcEqELpKoMsfPFGUeZVaQ
VcOdJt03TaX02dMr703NlKTE+rcC5+uJUUU7IkF3dp0G6z+TfX6NtDz8jGOr3Ec8cJblkLeW7DiC
zpNWMRkpX+VI9ckn5Qhm7XHzVJbqoTecu6lj+LaN3ZyYvuHMt0z0T6LizEFFG2X3TOvz7nb5d0sw
f2K2l7rBSGmTaz51zbYc5xfJY6bwtLjO2lfxbVJy/U5pvG8VjDFmmpPUYsnpCJz4N4BR4I3aVSPJ
8k5dy09Nn14r5Eq/ht4PSmZ7m9KOnpQpfFQUK1VmuV6ZFslWc3Mf+Tj7KCCzDDH/2WruenYS/5Wx
c+Z5P/doINeoMJ3TbOryc2L7j2YPL10z3IgNw0CrVm91Vr1NUgmDIsZyO5CkRPWcu/MJ/RWtrDqn
VoUpz0nPsBqB7HBLdMiascTxDbugOFRWjj3z9ubKTs3zXY4/NO8lInbhK2NFYza4aEITNUC+i4vl
UvNNZX2+nczozDoq3hAiitrkuaQuwpMU79zBxMo72cfKrGdP6dpdOo2BmQBL0dJde5WQM4vMoWj4
T6UCo/kc442iZFBfKU6A6cPMqzwwahsnLAZ7bCD2D0jeJc+c7yy0d7G77LUm9Yay3urMyTb0PZzF
00ZtOr8rOUIXepo8Vj8X0czbWGMmnxs3gx4kdLSPpSNVvVW2udK9LNLwZS+pSlTzUITas7Q4kCCV
f5MBcSJXnt18oUcp4ydGsPuh6496JT5svluvNYRn2tFWSaxg/dNVxJS3lNcYhAwMUTLoDf2xy2Es
5sDK02AccgL1IzuIsdWNeeOj4UAmUiFmw3TpgcZ7Myd9dHitzUYiAIa3GVmr6N6dKPsM5+5GES9X
6mEnGHdAUiExrpHVcvxz2M0xcriLeTyr4ETgr11xlJPjwu6JnaqoLzWXKbz507zUW8vJ0c9sLNtF
8dJq0T8V3AoHayMgoXkWba8ha35985ZG2SolDzduVl9G6c7VkDe7ttphPXgO3doTU+IlfMFG54BE
O88I259LotxtOrSBXpefJDDnEA82QkM5pFuIvsBo8Mirb0usewlDTOQLdVdKBbC72I9r3ety7hpd
BnbjvuAM8OwJslEMhhmIJL3MWQUTUUMUIk3rKf9QLu8yrP3UqXczcQVLjdlmIc2wqXg9sTP8ujyH
GRVw3msZjCPKc6EGYKt/adz8Y4CoeHTsgJ0VHRaI3BCv5JSr3NypPg1l4Y2CBqW0l7dcwYZUmFeH
ytxK2h127vukRttQr/meF/cvVJSH1IEmQJDMApnPmu5dWu4MMfmo0r6S6cGoqbvGdoJalX7LRp6p
h2qlAvejIdkTKXFuddWro/CsyPLaVO0uClFmk/JIhX2tjRxYxz2uDy0kDiL88GxSTVZNtzMS0kHr
KWg7fWbqH+2Gdnyd5bBvWbMA+dV705ydsKiuLAHW2xFI1AimONk3onq4WIznxTpye/uuRfODIcaT
ZXyYdBPvpFMwEuaNF9NLrelexHckupJTIA5sQPIK+XG0+2QzcjQk3Op1hfwoytbyxgwLrFTYsVjt
xOSom8mo/PXGmXrDz9r23qjLzgn1h1jkAxVIbg3NQH8mwQMtKjnOQvUBzF3sXMXVzQas7q3+b/Vi
hpP9iChvSNrZNQtzzYQzkgtMCyC98N8btAqr36cbNQ/VRm7ccSI7an7ShvCUNOMj7KIL4sHoqXH6
YWXyo2UOblvVrRTWW5m2E36zQfN4tAds5P1Bt6OTzSBRcBcxzzunUf/EvfSvytyrbKxgjIutq9nv
SNTnRdWPyKjfap7uR9EsK027Wyhkw8b4c2SIitm3T0k8bEPo07Z32gAMofaaHH8z2jBbYMER4dPX
w7NueSTHARcTMmiBrzbU12ok89a/cNJlxatIKYsk90pFsXJHnTcW+Tl0B0B4Fz2hR8EzfUmV6VWT
POhdhvpowtyq9jVZqqCoBWwk77PO66nT8GhWBk39aDhhNxRUvedOt1UwsF3cyfnyErEizomf148C
o+cImKA86UO0VZOyBxjBbyC6zzIkYwxzgVA553W7/G1FeUhqNm/W1tY2LErhZeNowyN0GHsYFYMM
Dfev2e1bNB0yACDeokCXyxuHnS21x9xhudG7g1OrJ7e08EcZlq/q4R49fI2VxerWxlZHDch1OIdb
R1ngo6zzTM9O5D9z8JSIn/HMjGFPjEIPpjV+WEb4WrvlDt8DKQNypyfDF7QAXEvjKWm0y9NyoyXW
d6mvwT8/azUhpMB74sRHh6OOB/Mm8hvyPIPirgFS6faMjdE0Obz492sgWr7+j/hnSntlo2CyEwAm
6wcfzsutMh1nM8JzVqtAqY6Tb6f5f5XdBFO7AABmlq8rbwnk/DkZ8p8hJwBkcu1AaXFgdv9mlNTc
HOQxEkZKyWrtaZ8iz1ieTT4Up4yboE1H+J9yxHeJJChNIPvS9bRWUTeNTF/rGX+18laCEaH72ACG
iD/AhS/QzNu0mr5wGdHFg5dsIuEiWkj7Ehs8kkV57Iz6hANtU5vRs8kvxQN/LBoQrsFtUIqyIOUp
hg/8Y1PVUaBcmcAqQ2O+Nz2vVaFWgYiK08LRxGf9pGYx4m72RXH8RsCfCxurf6kURE0WKHhXqkjB
pKqeuH53Ma9y5cJcVjn7No0RmRwOiy/LLFn8Q8J5qvW3uJHbdhGBo5jB+rYZakecSXMurOLJjYpP
tcHOtf4PZadgdTJ/+WC+Q2GfF154xW2fCJtg6qcHEZEGkWioD6sAv4WnD85JgVOJRv1UFdkxWb54
ENYe62O9+4rY2jeF+qJm5d3WzU3CHH7NYlAzFJhaJ21q8JN6IROxwRwlJvk2VcOhXoH1GOQXVOCI
o7jzZDVz4qONrRbwzIFVs/5/ha4naDZVtWcjrOU51ybLJiZ6Vq8Zk3yTqNXXlNWnLDdI42HoSiB1
TdpJ8Z0W9n+5g09WMgACbrY2QxgzTIbWhfdZVKJ0jWoSJwPeeVeUM/CwBZU34Y3gXjXuajlfmqyF
RnFyI8hqtXhTrPGFIqb18SNtR4G+xWokyZR0aXctMAwuzHmvL0rnl11FO03o2jxo9PWKCqm5gJAw
hUSkssyDFrlfK7At5FTts2oqdqhEb41sPyDYdpDBFEDqxukjT01ocnJWVA64Sowc4Cxn7uEV7rxm
WUCWtWBVSVJfWjbkerVBesY4EdeR9U8mBc04DvcuaRF1JsqNxX3MRf2a6mjebbl3O+3HCMdtLsSW
GTZ5Qix0GPr4O4+XbZNRYmbqeeiL0iNqF5NGMl4EBKyjKy85pidvKszHxME/08zXWUn3xpAHI1HB
813uHRWlOdfERs50qq5SNz/8/aSrcHBQsGOhYI/9wcUlNNE/bCSFDf6SF3IgvyYMVhQ2xpUBurJJ
BnJy5vh3MNCdteR7yIp/s92RLaC3+0RrnnMyVskTeWgGeeFjFO2hlikLC3QYXc/O5dwCWTfLk4A4
XBbrrpviecJjslErB4yioy7E/gW/ywOI75G3rMtO0qn+paUiDoXSv9c5RutupNXB6HDWOCcwNMlz
Qw3jLP1uUsqt0jmPKetfaplf9V5/L+zoNcRexgDPIh0mxd1ZD/JPWtOnztPoivhPGaxg7VO4vlED
Yp9e/alsF4o+jL+6fUMeTrBBdGBKVGQIxmnR2pvWdOhne/07x7eQ6dVpNBIId+5QA/aoiPszZOEu
d6yP1soES3SBWnsz3tY6LY2s+E9+6LHa1xWBscxtCcnR15N/uaOUDj6i4T/Vndut3TI7ZzndUOva
pVwwsBoN5jwrCpltzqAyZVuc+0H2h7DM3M16MlUFXLLRPiwLWSaNCnsjsBD70I4h/5fhE70HdGlK
qaVQdpH9CgKkqj4KigwWW7mE3Lxs4/OtJa4CKRaYMz6WzmpNEJpJnkwFWk1NwcNMd5GnugdQm62x
2qiq+UGHgPCkJL9qlp2wQp8imXyqk7Nl1H7WWCLN1VjvE8cErYz+mT3Uras4GG9T/QlX7g6bmMuY
y35ncfbByBZomWSiwZ+fihaNG8OJ21kPc8qJ7VJ+VF4wxrR7YxheBSfKxFEfTQYGPW0J8jIJ+kat
wdGrg63nx2rEhh0Td4MiuWMH2c3uyjvE9ltlosnjTrmEUffnJOlxnpBV+ROvRmacdaJHCuoY+qCI
OBGXKU44nUz0gNlekG+JkxlwvMs4QzJ1bX/pDNMbo85fVUYxO7ewUanpu7IJQMN+rWagZC2AUOGe
b/ZSPGTXfYlFDIA6OAmGBoGn7P/oOXcEHASd1PZrGdLZ4TdPSxALcZoUxdOnkdTA9blyhfslHe6n
PLrn6Bm6mx0yKz24ZXgcdbx2hH9BGh+13jqkmXGd65FzZBEEcTClmI2IANjMk331aJaRRCj7TIZW
5Fmp01NJjq2n2Pktj2sYX9k9cPQigo7FLqqkAizbwRbBOtLey5+1+bMq+6VDcomz6WGN/P2cTxAC
f7YEkbSAMhnu0ykTGsMLfiTKBhLHtR5RxURyMS7CHE/FbD5Nlf2s6dlT6/SPMXLfQ/LRacaac1JT
Oq0fr76yLAP1duzkV6IhD+tPT3xCtEl08pbWnCJ0Q6Ov/ZYpmk7RG0N1aXyj5bTcu7i6aj1BZyQH
hfQjk5NsmTXlwTK6Byq95zIpP1TXuUQajKHSqP8vLkkk8JKufiqcer/2RzNVusnsW4TVQ62AS0WV
X0Nj3hNEdRzt8mzWCJ1U462rn3nni6tuINg11RLv1AZ2vNV4m0PCxQLT7CumOnXqa01TPDmw0fsm
GciQEV0XgGbqT1PUR7tSlfF5CqX9ohPwA5urLW+yoULGMKYehsnS3K2jKdEPhniMdewMTv16Gp1/
Mc4THpaoL67FxGEzzdVB9CXhPsOskhzkrt1OeRVAzkOlvVuc8BtrENfe0An6WolKffqLS5Ceikth
lQFYBAKBSG2yENnBW8/0W+cEU6Ppz3VmZOT21+rCY+gq9gVbORMxgBlfhpiV+qm/k7y6FnrGlxmG
9zEny6qsYw6qbDaPWdIl/9XuCPtByeCt4zRLVUNQdmYjy0j3wMJza9xPUB9MbeJvANzhZBDhuSlo
/hczP9UukTgJdnRlJuCpp8le/03Udu/8wgzEM+eYpeEPYse7O5r7EqWV9LVK2ZQjhVEeRhdXxYJf
Zh9yTDDKOVW40Yn9Gfrqy7XNU9LyDOMLAUqN57d66obtrMyf3ZTtCWY7MZR4smHZY9P5G5zqIyvH
JwLk/lapmwVab0QxUClWNtbO9hW+I9pT3VF0dsxD4yn+FxvqG+AgQWtmDquckr81tj8hF53RMnKJ
RPuDIZLJIHJdod0THMBjY12xCUGmNdtYbc8QQv3/r3Rich5xEl7GkrjQJhmns2tWe3skOg165jly
p7OKJptW/afaT18cVc7WapMb0ME5hISKjdUcMPtlPV8YDBZsZdG+9UG+iM4G4Jj1lmgYOwAreA4V
td8hpH6Mi3EiFgMTIw4gvzXGxCdeJ+gWLnocjZ8il5cOrMIbjIRBX+/eIOmfIymY2I9pQWTfcLTi
GSqhV0ieUYaPKcTUJh33t5jCkdl+vSLgFG2u3dyzzi14FzINJJDGurJbsu26Gg8tx/bGgkEPzDLJ
gUMqFA+r7l8ozLSd4nTPpqASCDViE4m34Rs1yJgYTHGbB5WBABUvoOmxyrJ/kxIRbLdE7kHaWXMu
S4w7xqyv9nQWSrIG7b+waj/bRXeeR5lfcLk6R2teGzrYX6+t24QgppIRJiPlDTuwJ8qbsaX9tA9N
Y5LxUOX3PG2+B7A1iNYrpOIFaT/D5QpSZy7MD2NQaT9a8uqgjGn/o6uLurOWyNn1har99lGT/4+j
81iO3NiC6BchooCC3bb3bHqzQXA4HHiPKpiv14E2T9KTRhqS6MKtvJkng1Uc4ugU1oiU4besGnIs
sVUTFPfELcQ+KKuPqgK2huDL1Eu/56oCL7oqZFaseBuBiwmjjaZYY+9l1pvJ7fdNTDyGBhGU2DVf
lNn/Foi6nHlldKs6AiBVabxKLcU/L5qKH4mTAKcJdHHwXVO1bplMD54YGYB89ykeOS4HZQOXiM3p
qGHirPh7JLmMDhRNFj7KIoUzM2YvFrswRsZy2DisuuJJs7OZJPKwwc8K4oS6JGg0L8r1x51fuv5F
5ASfIzk1jL/OabZzbk+qh3Lps729Zo3/2GgTrEOKi9uqckLLThJCSizNEDNVc00yBuVZ2YDb5iq8
8WHJWD5Pz+XErB61419kHnYnQxU8kw9nN9UGxB6yoXJ/4Y+/9bq9E3i815gfwA3l+CE0YCMxsuoI
+uQ1bKJ2h90KcbW3iy3QCuLWMwoCeNph3yelx40yeE4EZvTO09G10tVX3sl/0vehhqoaq72g863w
6uZZpupzxKTh2tFBmXPB6cFAz638nOnZWg1V8jBURO71QLiczGyx6+0IvJPbscvI3HY9jKNVA6/i
V1Rmh5ssco6owvchcmws1OWLzK15HRRc7Ykf1dj54+zKGl6eu8GSH4GH+yi26k/sKfY2Gse/bgZO
LGH+yCa2c+NUZp+Tml4tS909D6qR22b1R1uk1aWR+LWrIGLFVrLHzJqzhVX+iJJ2t3o/3Ye1POu4
6kLOcnIajcKXY5ZOhosV04ZjTTlI1rk5ibLH4G00F+WlDlsm53vkVnVzRHozfOzWRpTva+xsKyKc
/3rV/Jq620P3qCFt5XcrT7j+mWBNx78zRwN3kYGrJ9Ar3ksrh61cpNLnKO8eYL/dx5yXiKNQNYg4
VuvALb9kzDXX7vvHuOmhipW/fSR+MW/6WxQcMGWO8bdo50cjT691DjVk+ZMiKZkFGecA2zwy9+AJ
9iRxCQ5q11kYBlbHJ8MtFx8QsC/mja+g6BEXQ34YXt7PG6Num7OME2fjk7Nq0unQR7i5AP6RRQl7
hr9DFVV7MbbQ75o+eEro/zyiMcWLJpuvvcA3vwN/Nh47HGwnb/JjbwMwce7XzchJxX0ay11mEh4W
OMHPhUGQZ6I/Zu3jrDiXZc52YLTdnoippjYgIV/UuYa8yAhM634eovpxaNL8K2+FycYNAyfbYOGJ
jH/fROQqMA3y8Gy8yg9huPkptarxF/oTad0eRd/j8gu668k26uZFUkXszw1m6DYws/vQ1brh5A+g
mlq9INkWKrZpbuKeWumJN60njSmeJD0/5lGdMHuX+34KxTmTfvKgowgeSu/MT33yN+SryfH85Na3
o43+xxlb9jm+FZX4ApRoOvIJFiZgxxUW11OT//Gz/AkXYYK1WEOkWSMOq/d8CYKSV4J0d0MJ4c5k
Dto5ogpk28hqeHwLixA3Jt6kvJFhf3V0R1w70zn+s9KIdppGoXmLD354r5DeShz5a50HnC+gkNx/
Yy38Wzz2BBrxfPn/BMSjag1OMV+lHCNAaZOB9qC8V5BCQhE9NBaiiFFgmHXboP7WDfqcGXGr9mAH
3XscBjjEHPFeTcYYoevZ1ImFOn8VacuqJnamkJ3pgOuN9GUITiFxu/d6SsQxHolDVrOea9LhIjik
eWodoSfogwOrHEnXMjEnmWGwIdzon+ASj0BbWnGJ9ETWrY+9XzV01mKHnmyP955h/XO7huM5ySqS
bQOXuh4mcmYl4xN7V8IFNeHfaSLwZeCAYq1FgOEpzpEjJiNAJnAc7xGPI7Opb8Y2/EjibG0Xz4zy
ZoUx3asCC2OU+AXqRwaDjZ+DZlXzZpJkAc42CmDKZZ1w59B5/UPG0r2qdL0rC8wh9TBPJw2Zc8V3
NXia5xBjK+fygXC79zXUY/iggqE6Fmhf6zDseL1LVY8na5ijkyBV98ceIpQCWY6HWRTe2ps1cejE
D5+m1E2uJF7nk0Ue7CzLKYF91k/xOrNiVGpslR/EdqFAm9bfvsanuWkpxznkQagIKHjgfVPDwDA2
ZeFC6uo+yCmiB0pukeveo8w5qIfsGvMUXQkMhlyx/MreeQWeS00sHcU8KKarI13gRB6D+0nahMkf
53yCHR/XqgESK+0/eu6MYzU1wVOea73jm0H3TNa7ztFXEyaZsDKTk+Owj6QwXAAi84ohx3ea5em3
NsqJaBKMuvU41PF2crRgCWUgAQTWrPAlYEnbxXjfbo5X8H5IECRfE+6SwBoFBEjfzvo/vm64zhfC
Y8YZJw+dVJdG8VaHseGvGLXA9k+ppR98pZPwqArcSDjL8De1MI2IxGOVPfZlko831SShAzTRHWNy
o3bAkqnEapoY/uJAcharfzuFaJqoDikxrNkwaebgdORCn/qoYpT3ardO2f6PkthxToKUbbi+OLON
UJbB4lsbc+BuwyaYx9uMtvEUYttdW2ISWCqipNqpxBvrveDI3NRRh+AccjTVutZPjqPdt8I3yqfS
N7KXQCLLYKQo9+Wo7S/R5HJVp2m6b2nruTmQh7eRRpMqHXa7MhqZW3go3Y8B8ttLMYNW03MIK0Y3
3neF/TlalaqrHZAcs+z3PS9GYAqmn25S2bRbx+eGGtZpEz54TgfJS8RwRjp6ANdu401rPA8LkT9I
yayQrO+xjnGgjTO6TeU79bsl3eIl5+JD2L4keqZNciBEAy6jEQhcinBj2mYqt5YibUGCzwWRoqko
xsa+yUqhfiDW+L+VsMtH2KrQPKS2rzIgzZc3Klux7pLb2vPFWicVcK/GbPYyDsUboZRpzzdz4X8w
4LcFBpl1CGx8Ra4UOSH1Og6l4LcNA7ia6KkrZbTZtW/Jez5U3F7vlevqaZsGoME0QO+djBz3btVU
4DGD5I+BCcSbBLN+rnD4sQ/2yLrGFTaOHZmVPNl62Cj3MLPMr4iz5xqVpBNdp6LSPoVe9GXjIdpI
1vinwQbi3Qk0/Bh9liG69u+Gp9Or1fkGUXizOJtO4j62mYaaRDRyLwdMGuhNEC8YCtpjlhj2czzS
Xyk6ke9s9ktvdZ4luN4TVeyrBGXHNoz2YhCpy1ZBSWpuIBv/63pG8E+pCrIJ6angUjkVQHgC0Bvt
UQBE+TjnriS2ZsK/QQccY4pIJ2iRXZZvejuXfz0ljCeyDNDFU1dtEoFU6qJ0eAc/qklKO07R8DwS
ibNnrjaOYtjY4bi2NrUuMTA3jTzEI+bNRsBJsRsimhaCws4i3buJZxNegaj1fvCi/CfhpbSjERUV
B87V2vUqcGUewQeDICncy7I1gk1nsdkiviI3jY+LLIwzdiiWjbCxrGDcsVJgXQanJcsXdx8yUNVd
dF6sDr5bT/cpnupDpnFmHCiiFzsY6awRTQ03YR5CYpzuUHV7MGrDtkqi5CFMWusXBAdB0jSxn3wx
R4+gARoimXW+dwbPQDlWY3/QUytQc7g94+roKUSnU2bu/0jZZ8Wu4VJs425U3gkfYnmZvQ7Vt3aB
dKcg7bxm6k+9k3B1kyzjEsf+M2VDf4TKxTjusGykAcU52HbPfriG75mlc743BiCcLkvMez6Re1vz
Yl/yimPw3FTBV4ond/GciOcUTQUURjmzY9Cjs0k6w701KUF+fsiAXtRsbWQaevhk9a+tgvykDVNc
8OOKj3TyIBNyBWXuK1NuBauEMPeOjshmYzlFsEmiZd8/RO7rFLrqxR7mV1mI7NoaQ8+Wy8u3nZP6
KEWwMDdx63cvQeqz7/ErFW+AmQ8P5WgQ3THPy6yCLDp89AFLWmvAwmByG0lbQHVg7SdjAeAQzxrF
U5m8SeFvW0DsQVkDpw5B/Nk/TdVy4/Jx7lEzzSS9bLjT+M02UgRJick95VnjxRVVYufOivi+p7jO
lhv0R6I9kd1seK52WCVZ/QWS/xSasd2pD4vlPo8qxMIu+06j8UtRPjA5g7lyZrEymBISMpA+CCU4
sc56luC3lCs2Om7vcZRcHDZP2KN5xzyTHwGbZq75vK0tzzsEWXPyjO6xb0O+XTBIJoPbYLvLuuZP
HUR36vbI4nVkyfx13lc/iSRtVcdfoe3TAaDnTUw+g6OKy1MIVd8FhkJGc9NxNy0qsMb5aD1PHavx
cDSJqEXPbNoOcxaUvBmpRmjGY0WNgTJjDO/zVtCjEPFQ5g4ts9NOR8lZjNOZjutdCvebHOK99a9j
Aslf/ynBLc9jfDfNBhdOexHqXRXvXFHOeRJs0oQdaOGdZompMC2Q4oH0YdlFCG7UtFiJhxdjnLho
VI21m9KOJAsQ0dXcOu2xdXz7gUtBDpc3Uv56qmR9GWd6KjK2bZohEk+simL/YS4bhJmosPNdZBnm
rjPFvEGLAtbWeeZfx7Gre2oy1YpqGUsJjq50BFmhL/v0nHc5NQPgRIkBw7MAf0VOuk2a6Q66Lj34
jt8R70nDp9oVDbeyBGtTVoOxkGrCKsone1XDwPwoHAoEeqbdo1X00zUfqv7btZGLc5nNj7NrVECQ
HRsmvUBamQzR3CKnqC+arp/HEXQVrrYepaYvMWhLt8pesb4D0nLn+TW2K4XvamweIu2me4J14c4w
jObQA8FY5SVEwnYhQNSOtLDDlulvUuT9Dt11WvsdXVNpD2I8lAOvMEnydMb5YAMuVd6KndqX8DSH
LPzobGd0M04PHXbilNE9sQX0Jne0JC0oe1kd/Vr1BCJbcw+t1EC0I40U27D0YijkZ9cHLuR6hXNq
ozISRMmhZ6eOFxziPC92pUT0VkNQPzmDO/LpSCPnC7IB9RVWkdtf6OzmBhxZxEIWxN1s27/14OgD
oBJ/jf5N2KNw8dsE5cB7u682AwxKqCeei6gyEgnEq4oN04t3XRqxmKzYxO2driUkZZSQSuyyXxme
+tQWupNB4m3rJxXJb3AmjPg8WXA6DXPN7jfeqSIFJEnB5iot0UBzQw0wJ8i0VWGbHX3ZwsjI3YjB
JknGGdP6SJihj+Z5K4XXHQlKe1dak9yPVBX5d8nzvyt6tqAJhu63wUfc4iueP0IA1GSgqwHGcjLV
Wz0bf6o2zzg5uh8T2sAmJacNitzCDZV396L0zW3dYogNKrPZ1gY7ZanMP6iE3RqXcLedpVcc/dzF
oNLW7sbH7HorF1+2PQpaLkQiiDsX5TuRK/nY1wPaKKfssc8l1GKD7VURxOFZ8Fr8Vqlo1vmEZQFn
MsxuP3VqvMAwayM8N6vO6cQ5tBn1jCTHPjXV9WOlc+ut7XldWCF2O5mIv6KuyycH7hpNJblHw4SO
15VrC6R2oV/YInRHwaIYmj2XT+1k1c4StsG9AbCSF9UYIANH7dQ06I0gZneR5Bg3kSJkqHmTnMn6
Y8friVaaJqiWJraHK09zznYmo2GBCNJw6mRc/EDMK+6Dls3aGiOXwcUJ91msxqc5yQChDFG8GasS
K6XEP1X4dbkebSYzGbflNqw8QrOiFc/VWKfE81WjzyQsMZpRLbqGmaf3qqO7ple23OqIna2lzIm/
wX59ntz5bmWZ8Tfo8m4/JE1/6agp2bGjFLcwzfFvczs4AzjAoeOwPQhUoG7c5+wXCwPwNo5bHI05
P4zW1NGXUZTl29hH+gbI0Xyqat4KnpTEaS3iE7d+0vaGvK3xVIaNv7FljGsvAJFHxoTUh9My3tTG
dJRouRuzmcfTlCcVKFfsOTrqP7KgbxxqXtm8JD6GQ36Sob01s0wTqTN0tcommd2svi+uediVyylZ
7ds6WVwoZrsOQnpcCn9gziPWVD1JfqzXYYrVbyscnnVs4MWbK5B/e90DiMF2sSZJYoHYnNsWbpWw
Xtlwy12k5LdkiDv1XmudifmTDDKAExgl5EMQaPm2NGrCSA5JnCTxGR2KQ9WEXFPw+zJWkpLYhrrd
oSgRKH6J+nHnRtY586fvyeXLkj6DbGn/pL56s/lGhZVa24BqIAluZ3bb9Eztm7CA++Pslz8P/IQP
o3tI3K+q9SiyrD8RXpB4sZtMjXjF77EpwmDdVdex0tsa8AA2fi9LwOI0pMo0it90NeYCekGwIWyD
CCPPI/oQmIDVxKvP9dHp85EPhn5Y/ignPMEJPunUkmoPqBRnqixOIkpedZNf8wjDlWWJz4jWGhXa
l4Q3TAUZaG7RSB2cvYbY5t24yeDcriLZXmqObBXoZ0geOxmUOJ2jwxznzxO/IMvUybSZXqsuGFYd
gfMmSXAHOAgERnvHzzaPsKkGB1NQeIZRskZgWTNO3xLD+hQWZz5eXzdtiaKQjWXS5eCkF6v5yRqJ
TEedzii2qZnvQhCXG0NUz6xVWFlDc1A2NKJrI9XaSq5N7+9BI6L6Bc+hVNibs6OVgGzv8NFAse46
euIq0nzLI5QQbDWL5I8BoXIT4BaPwvkn0SDkA3s9QjtGMcC8oTJiYvPGdKBszaAT++5tmO8ujCb2
m+9GwcuhuKXmsDXt8M3SbGLm7GDY4tCI6GQkwaEZyVHQt8zLQj/TGaOP/NHx1EfOz7jgdxtqrPZZ
Aghvee4iZr/UEbCOAlJB3tmeph1jAIbVnz78U1vv1TxuwOPip1r80ek/N7xjWbrgKaRnQgCPxJPi
WdaKpyh3gPq2Q3OeBbraAl4FdEisCRYYVIxVYPNFRCnRCb2dCWguj2EivOcxHXeZfMrhdiY84b7Z
Hf0p/fYL8StYZjoDB+L7VH0bUbsazY8MhVLww6X05OLCvQdXiHk2Quzh7HGM6Nyz7p10AQWWkxt3
mkzummdjLOWF/5LH3+2NeRU0uJkHTX7XguyPL3TAlO0FW1DSWxfcgxunV588OWoJJGQnFCiHaokl
1rtAYZJIq+7VV/kzr7htpfS2IaEzR9Ut0A0ei4aHY0ne+9mNRBXDerZm89+nn6FhbqZmEiA8uUoM
8Mb6+zAkb/GgKAqQfwkqHqF6vPt1anHOCJ5+byPwEFVYwPnADr48eLl6XPxv8YBBlXL0Kq92qTHu
zUjiEaAMZZQLMslYD7H/mQ3NV9UYL9Kc+u2g3LfliUR4JOHJPzpJ80ECwzWoDgjc9CSU7xwbzFBt
Pj0r77mL3wUUiVVMbtls+ndzKYQc4bpFOMcedLMgWLrilbZWmPUJLZDRwhwkhBhsZheb3eCZnMI1
Zy1RmVFgTSXB4e1GPsbE4qdzMpBhpeiDAS0IH6GaGme7syiMkcFDB0XIt1MeqTSlw9h+7bLoNmnc
O7wFdmVaYLotbvXyfDZGeOEeZm5KmzN2lCOhMUJIbeocA0XfctdgX3W4rywPgjW7D/k8ftBId7AX
Q08uATEYfbNYhfIF6IHzh9jm8jSk6bB3NFQkUJ/5rK6N4+GlGdmM1jjeN1UV479sC9ZGhaq+VBtY
j4zP0yG23JJ4YdJdRKQLpjeuZmbArSJyoYYH4XPPnFTPyPMLvBTOBgkYzOZyqHnD2uZbTBMK9ZjK
mLa5FQHNA25OTx32/cpVr2B4LtC8T9YcwRJt92oCRqLlCfsWI5rfo7jlI8VzpKgRhJEdueXwwOuH
Isnfoae1yNhduStSzsEiNpifm8dgInNfAIHYSMIya5e98b6OnGvbLXN7jDeB7/hLpMgL0BjF3NKv
k6r6ic2ROgMEQJ49PQQ7vjcEk7Xaez3eQKtwH6n15V4HIZtGE0z2cZSeiP48z6zE6Z97riKqkTrK
fpL51zTwzydNduW9QmDRurQu0G1AIRYLChd3JTflaj2jPfs9FrzZZWPABVU5qbF2SZbT9DJ+spH/
43q0+IUgMChiq3qg+rwdK1yLKxpTfhWffukg0wXGEpcycWAHW2NsOCj0bowG7ETaRT+J3yAQGOux
SHmg288QzR8E0KmaMGcqIHot54HKvHOPHpTZ8SUS4QPKzhMXTaQz36o2Kouu0eju/KZ7n1O+Y3rq
scIM1bbhxKhEmW6JNP/AELmwr9jM/AhbmjfQd0752KF9WmeTURr60IfMGDsKcR4COuEos0ILI0o0
LxSzqEyu7qDfg1lQ7tNLHiH669IC17qBtJgqtgcL6sUZ4Q9wqo2my9fZddG684NnCxhym1LrGARd
tK04NeB4BLzR65FSIRNheoqely8CJP/iaBp+JinOXM15FHOIBoy245HbIjiAyt9bWj2GerwU/PbL
lv4e3NKbyB+ek954Ai2TbOxwgtswMMcakbUqbMB4BrnOoMKfXzroK5x5EVBnLskk7ksUtCCkh6HF
kEFhDrj5lBjtupttEvH6RXmoqCWHj9ZAtAL3wcnYMwEd5JNdaSBzEbeOun2pa7Ctc2S8+A2GMgen
hI4G2kEy/ZO4bPqFGWypdaPJw4VYGxbNFWUUtOiEobYJk71tmI801r3GC/eK190+rjEHF2azhmLZ
s4lSV4mN3RVciJp22I2gvqRhfNhqwnree/ucV2jM3abV6BiWxFPdRIQ4uuwu0GIKTriUem3KIPco
qPRgVq+sjg62Kn98X5097uHaDJZRjyOA+7tcO52X4Xu0zzy1BdVz5b3AzbEe5qG5+u1gbXVDyr2z
zBZlUE5bf/Ea+kH0oY3pNpU+a6n5t7a4EI7zXNwaXIM282FGKpISvntGuNXPW8JdvD5qN/2mWaH7
Uri9z1E1fbZ0fd5R2D1Sk+bNcvt7WrTuyZZN8FkkQ/hilTaYpiDCuhnh2wEUzlcUMiDZVgwNIMSd
q/wer2N8Dyew3YrNnG8TfDGwBrFcNlWCQTXwn6aIhqiZIM/W85W5aujCgp7MjTyGAt5encJtdmxc
KgDu/Ao6Qk+5nYJysulClA0fzPmcm0tlCE61VRCTaips1qElYRvfX4h3jG+Ix42FLxBE4vL2YJuH
IQbwjrb6dTgPoJH9AriGsG6aNdk25CdCheQaQ82WC2G8opiT1YZbyp2dBf+wXHrryJYlK4Hpgj7x
Gs2Cep255CtyyIRAjvioSA+0vXxrQSAkUadwmBd/w2T4w4EU353YenKb4I1m0id06IPrWnI3B8Cx
dSyf49AEDWBumkA+5pBZWGkc7CYAV4p7d8JU2Eehscrp2NmDgDeupaVGclh4rk1CATyduknuqBtq
044lPgmWDRZIfFqdkIgDOlH4tssAD32KW2vtOP4X/vkX3+kei8l9X8TfiMLAAko80WwYnmmRXQvE
8yaZTwm/N0cOLzrRYgUJpGWfniz8CfM+2Qv6K+jfyyyIENuwUvUDL7wUXVRm6R7sECp8CSdBk6Xx
McKXVXKSoWQWj1/RFFxysZPY9sL3YCiVT9bkAKMw4FP0QrHgALzED7Z4hjtewrQaWU1XfFrb+BCO
9rHuEq4N/rQVvV1u0bwfE7N5xI/sHwM9AHtpwJYAQeFnlPwkc/hVBs5X4+MWb5rrUJd3e9SXyMXh
Z+v8EM3ms+db6lsm9gskve3iI3X8uj+iFHIr8G+6mJ6GlnJVk7Y1ORl/2rDTj4H0o81gZLc6ax+9
3AO5b3Bron0lNR7TXAyrhB1skOXcPylX3M9g/21juGWOqA+dxZor+f8fmiiQdKK0PXJ0cyVIDq5O
sCYrDFpy7qpN0fjpYVQLjDtnT1pH45YqB8Qj1bEgHYk/UV2r1JsXJx2ARA/sevlmDsE7RqztVIWv
VYNlkHP9zZXFHRvAqYujo0rHK7718zQHNzYF37Liw6G0vZuL6R1jyx+BvLFjO39D1NsQ7XbYVaXQ
cDDl+Zm5zUDczrZzirnVdnhrk5IhBkWcte7aDiTUNW6lCd0uziJtmNJ8aTvmrYauzmDelJkTLPXL
e2L45WZyU+q4spDBLsI/JtjFRLP3QojxnyeZ5WW45ok7eTkmfCh0dyN1uQob0AJH1lmo8DHIAcFu
1e0yNvH2B6VDJzGy3Z79bBfE3KUDdUWjuwZZfPStmes9BuBITdDHbMqJIv0XVQbSQvJs29kZY8lX
THRpU7XlRzPCf+IWUBQVLBSrYZsnwdXyigCD8U9U1DGtgtyd1qPAu187YOXdwhOHaOopSJh759Db
S8G6a0K9odoI81VeIihotPs8YNdUVcbOIn+xYx2JsYgR9lYZpQBwEkKmc8NFl5Jiwv3ALjgZRAMm
trS4Kjd820tsQ0f3/2tq6vks4FhffVgZANwI5ByOjGBQj9jAihtb9ojIVFu0O8+NuoPOvJQsFAy+
9RAm4k/rVETHVGy4d97u5UdZZh7mC1xxio5szDQLoKmqaOVNbadbj1lg7whHAlKlxmXk58JroZ5t
mPNhqNZ4snFNygx9y4HL7ZqeytcxLpdtFoj4FnejifLXW09N0hr7WCUwxd3ROzoagHwxMR/G2vdO
Q9jjGKpEfhHwfw4cN3IbugFeJz1Xe7wdxRYjq3OZSwNGiS0ZloZlE2EA6qd81NvNZQyA3W7bbsO/
vqZN1ifB6FjJmaqcYUOHB/JENzqEPuLqo+4bzj6Q28zSyjg56UT3b0+bxtIcvHfaCNyz5wMaclXh
srOc9d5wWfcCMMdxyGZ6F5fxfK96PnnKiHCEBo7x2EvOJKSblufJ7LcBLLVt0bAZ0yYaOluIeGtJ
TU+k5KCWA2gRM81d4mV2A+qlTR+GRv+1wBbwdKXuwY2M0N50EC6f3YWg0EA9WBkod1s15fpc25Z/
KYwB40Xulw/jXC7HuI2oEc9+DeQc1OqKa0r6Mbqdv+es6fdTGsxbhWUTdj6bPjPlXeq1Yb6PRPDr
8D5aErslH0sPNgd+8Al+SPxts5tY1a28iFACQGOXxaepYgkxhttsWXf1ARdg51igmBkcdxAkr4Xf
/fTciPAEBP9kVMNfdduDG7if/ZCe+iE7JZKibUTRnURHC4oWKmfc3XFNbJ0Bly78CtoHTSI1oZV8
FG1vr8qw2/ogGjPDutuq+TtbLRlnEg2rYQkn1uESkoG4x2NMZgSwnxDOOQObg303oTpcfUq8wkug
a9Mms30S2mOmU+p1UmrEgUxbjRFfKm/puKlZdfG9wLK6ySdS/Usgo4Lbi/v+BF980zr2+9ik68Gc
nxOrgjgQ7y0KLRrFttZpX6A7/yoHb1TccAXtl6mkiC7uFFwyqivN2rgO6SIjFhdphseurv7E3dDg
nSxOU5LexxRVtHWfYDU9DMr87ObxSWmXeD+X0oxipT5xh5XTGd9LMMWbkmcLNSiW1UM22w9e7eCV
yT57knm94e/trrlZaHYN2Bm6ouLLBHGJdyNxwQQEeNw8Oq681doku25lH13G4ggAFAzDC1rgi4AL
7A2Wt7LyeD87w2nIYAiIuWK5aLTHqJVPVmntvDm7Ln/tJNwnLdD3GS3vJEeukU9xCu7qP7nqdpE3
PARCXN265TGoP5uFcdIX45tf6EsVdMFSfySArJfBnm0ImlhPRlLNJ3xuJ0wlLJv1F0mRXZkXRyw2
t8YVe4ndeBfIgvVz8YCt+8FC3nIxFeEVg59TRemjnbj3rpnv5v/Bl+FGl2R77lIVcNE1LoyjZIsb
dLj/WR5Jg42oxcZv5+7L7ND7wQeP3RO1eOyc8NOFTf8cTZn3hfjCLirO8uuAT8tXYN3Cxv00K/No
lRN4KJNpZUVCyn9xieXwm4OwPRfurWM9R+NIBOct5b1nltX/31qFYdC2cmAjMKMGehHjhBmnGCY2
Y94MpKCH2yYZuxmte/auSOZmzio2soNHCwWN3lBqr72UCmsYsI5REiElVOsWI3YXgxElorUHw6U6
4ztAAOqHL0gmz6AyKZl2Q47jxchSC7kzmT+gxNPUTTVYkBcfuvLWlq/3OUSRhZ7lk7116j8DfjmY
zxBzo369KM1Z51sXbQmo/lS3LsJCG4ls7djTuO9H0BSEYBOUTW1P2xIqZctcQ3iTSg2kXCDkUF9P
rBg+g9GAU0USuc62vGB2qQR+HWKnCeXJpEKcvfqpNygfmWy63xF5clZf5yYyt62O32k3Xk9gDngn
8EpQ3PrMpeT6VdWzT2ib3azpZL8jT3PIQdybYMjyAmmmki+FCZ62mMrDEocoRhfrfrz0njQJnIaB
ZqBCMz4wRXERMJZpU5SfVpHeHVbFBDDZXjkYC9uMNVnoFdcqJhs09ycN34apegaam0PUkDYho7C+
tMRm5jH5carivGgk82RdCYs8/r9IBpe7lZ33IALqoSNiKYFukz2m690c8u5sUDVba96IEK93n3Dz
RxpyahAHAGPWoUk4wbbC5yCftk49P7SFhsOZj9AQF5PyfKtktMFV+DXjfZE5WfWCwIBmUMiLt1Ln
p+X3FYcx+J83xOsrr5CNn2evIWb9aITcZftMcaD8+f9Th9lA2PesWPpnUfr9YO8X/S3T5S2yfO68
gCOM9D+WzmM5bmSJol+ECHizbe8Nm2ST2iAoUoL3Hl//TmreSjMS2Q1TlZXmmr1aSLU6rTnR1pUJ
nZWG1T9dGg2rdtUhU8fKFYCPr54SrUV9RwkSDDvqVQwVojI8bFuZ/cZhtNJnH2CkuwsSZ2dRKgVA
wbEbFTy6fXd79VAl7r20tA2EItCuugEtwmzvpY6TeqwdG/ws5zbcp77OzA0vQ4SXhyuYFrQiUndp
ZlSJoTc943ikzWu5RwcE2GIqzfcc3s9iyqBNGtNSg74tKxS+wbLj+gckC9UCpg0r2x/mdRq8Fxx0
vW6tdbYthS6A4Ow9NaGTJqBhtDpFMd7d2ppr7tw2RAbQrAElQHwJSb/U0tgjCnULEYIdGvezBw1E
ffuKQZQ4sBOS8TQf7ScSxlc7K39QwYNYzHKXrZLpNsx1DJt9eDa4MPVZMV/VSOKYO2+yWsl+YLUp
/Cw8sDgCB1vSmLdHnCXR7UzIHgxzVbW0/fAvoTWTeT+12jBlj/7kOErSxbOX8PH3mYrUL7N9f6GV
SNiWFr1Z17h3ZvOi1caxhnNI2wRse50wwZ9PXl2am4hFUbfFKy2zjemRKc0F5A4TuBCCaMuhjZ6u
CRvL6a0DiClkuEFSUGiUVBHDm29Sq5IvmoQexFjaes8kbqMO+RMQBAJeMZ68gx9/jU7EcmrxOWMg
SXAHqV+l0QONhF2G6SjiYu6bH1YnDTORxMlsVOLbL6frITOj6r42tIC7HPM/jTdZ+O8M4So3MHT3
IKZvBm+4VzkdFtIjOWLZxdUX6nsnPZveEtW+uRZtW/rBKZrnPHNLK9681j8Nc/bZWeq4EA7wGIS4
hJhXjwZV62ovTWNjce7Z+7LNRZVpxEYcOJnS3xCyeSnq5qegMapwei7wTn4UYjypuJcsdrbFzEla
pvrdqtqrV4YfIz3YnQ1s/kaHwgLji7qmZ0Ahd2h7jkS8rGLgkE0XZZjBaviOQTcZJFhefAVOvE0r
Bo2o3wIGhz9JR7jItb1XIabu5t5bC2h7YTvijdSo5V13I/8SKHAkqfrHc19SQLWZtdIBEA3AXlhx
OWml469IIpYMrHeFGYBEAdLR08JADCMazZ0jaeBQ5wFoS4cZG25MJ3rj+jYdwvCF2c9Muu9ayRWp
KotuMsJLuWNMHxS2OHaEbTA89EGnDdtnqJ2UZYx6Bzq8zFyVASdBqzmr9fxZ2SBWxzExUBngDMOS
as+iQMSo/CDJ15l+6MpmHOjBKkzYXC/Zhs702VUlMNhheGW+8aY4YYD0C2qoPeVeOTiUi4ECDsi+
pDimLpQ2/61jU9urBk2I5tp7EZNUOBYGZTVtnEtUVueywSnB7i4ezZUFaeBO7/o7CNxi2UFhcOoh
X9VAKkhJfpIGzioZHkiolzbLDgpS/9CLQvvRmgqPOtMn42UGU3AEujWJ2pT5VgYohNf0X3Yd9/rH
LCzGWl3sMWoHTQne3wJ0RZ0Zox6dWVvY6vkvF0uEp52RsdCah731LLIeIk0T0shMsTqFeGP/VEHw
kqM1gOTkbxslsMxm0huNNwBGoig1nvEHfYfe+4Lp6EuNQkDg4zaoFe7VbjQNT4COsh4x1yu9Se3W
TTgRRYWg28DgVkPvsrMmYBt8GNj8fTcrOyw6aeFh+1zFzUarUfs3QNWA1WDK5RX0J5qdOw/nigRc
ocqiDOypWRnuYpPNEZT3qFUY7d4kVWn0+htaBqY25S5QktNAuU+Bf3JFQaQAE5W15DdBh6rMAAjr
NFRJw7SFXAmO0LizfM1/8SEzUVvg7WMXx0Kfne1Uxhu3B5CXeka80vEeDEvr0GZN+G3O2JvrU/XQ
4+ge1dIOoZ/cUrysCmasAOrd4psY8s7EA3CRZszHqQbqM+Vpv0E02NfIlMpD1EyILuUIJNbpvrA8
DyJDXoKZrZXkXYQnmIOBmOxZF2ocoZMCeQ1dYlDTJqLcJHpRj/cM+T96imtjmj5NqzgR3nYedtRo
cu2dOb71abSJu+4Kc2rlhHp/QDa7Qt0V/aAotdYx9ucrVFGUBS2JkOOeeQlVvU7JQRax00bGvdY4
3ZqAnlOcAtBmvMIMpjEDWN09OIxzNJ4Hs0hewzxmdmX33zMgnx39KOkYF1fVb/d6W/8ETfRwK7IS
YDGbFJB/wjd7Zr3vnezOQHc/ZaAJhj5pfrn46JE7oko3MNrt9RWMhmuD5TukIrpy7qkw449OKc7W
EPE87Y2fGh9W1jwm0f/xCfVIHqySYbyagbJDzuGILN3WafpjMyY7mr2vbQBSDzWnFG01UcgeGgGN
RiTMBXFa2nRF/EZ1DtfLXc4Z8hwt7ncaSXlWiu8As7S+QyyoPc1Fsa5tGnRJ/YarykqLnb+aYQH9
nk9KA9cqSpimxUkOFgMjC9iM2IzglpGFGGM0nPaGyiIwVz2w88IQ/Z3chO8KlROErPWn0tpB3Gcx
XALmtIC4N1CwusJwLB1MqqpbxBXqNvheB6zuONJUzeth4SBEPOvI0kYIq3oeGvF+N3xXVXkFJ2Wv
ZgjIdTNssXogJZLWVhkHa9slhx0GnooybJFXfgpOZpyaS2m22bKy2/VoggkKYYgvjFHf1dht4P++
U2damZVAGOZdr8NgtETDJKjgTeQIzpWMc5tIYcZhmKeKRSma2StXRQ3MgyfBZH85ofmdMc4zhuDI
JG2riRx8CltqC4MD74YSgQtElDFgkQhh14BVyTxBwTRX1LHxRHNGdx1jRAjDcmF0PT5FkfsXaA85
+hTCrK3mU2/Qgq2Nirl2qt1GaqZ4bgZoskiKJJayD51aHrzxUbWosGjcXtitBxMlI0TjYwvVAn0m
WfI/Jn24GBYcI7kmm1udS3j5oYJ+kn5jFXcLQFqIGWUexM2sQQ6B7rni168zppxbPfDRwgka5lQZ
jy0Y/1ZwGuva2tYdDnVQ9FCi3oErXoeq9xsO0ZPADY6u57QsAUSVLgIfQf9mONrVqce3ksmVNY4f
RcLRlXtPF+IZWvGPtKaGHExyWL2CMtXE1fwSjkjZTEMLrGeuum8VEezPLDO8Q9rrwUabvC8nb74L
kH8URIS0vkv2s1kc8fDhYcQb2LTwYJ2rxp0l+nybkM6LFZWebP8tdxMzDc2xdw/V/JxW4b5wEo6i
ObhFaj2iUd8d5VVOoLXy+Z85OKtXP5fZvPXYjJ7qQBNqXhAOZMalbBJVhmWGj2tdsJ99sUZSVBPJ
1faJYv0HgmIn2kD4UmTjLuisY40dk55Fa8tU3gMj3sqGGDwAOUQ90AhnO58/UPllF3X61hs98C7a
ZZK1xapLQcG55BlZUzxHqS6qwuXMwPlTieYdgziQte6qbtFRfVRIwEYZoM2zC/F/KDB0yI1fCKod
9d685d2+Y+tke/CcAFGwiK2jJQT9ZaU9xoFLjfayiE0NcLY6XQpGGObfuHw0cXRM6IDG1KEJkiyu
X7KiQHTx3b6BfIalk3wAtoXFyJdzDTkkuP4S+TsBtrtkZPArGZk7F3D7yxwUWULbJWLT2C0Rjhms
BWCBVJowl9y5zDpnSAsNr91oSrY3m2ldVp8JwPEBgIGjvQ/2szG/+T6tLDfTQGuYa2Xb0q1G8QEk
DL0X+4QLwdqMMQ8GC8FvWEhqOzFqMnSnHSNa9pYKBqJfRmqGvt2DC7b9S4PQBFyWkk6khYMg9ih2
sOR2uFAYeR2VW9v/BMUzQYaPPwp0fPjFedQAQcKLs1HUdV6m/IdLTwFqMbtGxcYVDM7S0sbFzM1O
FMYuHdEq33RO8wfZeB3+Y77XIEDJAu+wAjSC4BxK1efs8zzeGggnRxX+mdYt9GjdR98mzDEYZATr
otvnxDH5REWBpFXbX4G/86C/jvo+ChwqphAQFIWt9uApjDDOQ5yw+uTskCTy2wGrNiNC8w88UVQ0
Ybd/DPm4qrsSZ9I/M+MSN3MWE1Jr9vDpMeMdJwLSfy+MRaNm5lZeSseRxZIEcvsyk5VU9hc2nS4P
IttLEOIXKnJ/BTUwefVB/Jbr8x/+Vq/0i8E0oDOT3QxmTRfeFvbp7mlofkR1ykbIxuK8t6nRJrSG
XQMjSWnFTgd5MrKYvPKpASBDwFO+h93A6s2Q0AZ/sOgdfTEm6CxMzNaYYvAU8AzbusUE0+ExjN9h
jiJubq9Yg0r/Ume0TmQB4qejbuICgki7qaBg4DWy4nZ93QT1mNFCfjOsNwtcml1/uSitaaQfvfIR
BwwJ9V01vw1oU4Ki24coibQF4jL6yUG+2ExJrzDF+/+F9uMmDn+z6icCNPoXiueJSgsNASomG/kI
NOsM+50xsPyG2RnMKEB3YoSCQuWBa56d+NV0/R2MK8Qr9pYSHWc81UkI5DyqQmOrAf/lSwW2CsVn
4TF1wUXnwZfVrUvrCdE1RrH8btuAJSX/1kOYBVqxMuuvmFkRa5rrk7dOWwu2brbXCBTM3k817BOc
x3aKMx7yCpPFhpJCcDkdAjj69NuzERUOIMF7P+ypNp9+NTTCk/jJo03mZldp8UrrJrnCYFT3ifYS
sjYct1wzFFnLVm1772Cmz7i5sDq5CtTNzlyAbDdZvMMLLk9H/oJx+7Jke42EA1cNaeO9FkjE8hsR
qkn98CTbpRp112FnL1hYPDidfDdHCqDAhGO+YdYCD7qcFrP9CgannzEidhBmA5U9mxt2eUq4JDZU
5rd8eS/gI9HU4HvH/KdBoQeUAAK76jFF1bLWm2vKA2Fc/ORtgKFZGxDPWOTRVwsapXCQ+NKuXvbg
2kMoORiYrmfb3ztR3lzQkdkyp64WPBdKdZp7rX0t4uQLXz3GSgEVJj4e7+DU9hMYOonGMPoO1J+c
x/PnZNg7HmViqKdc6suMxrSPJrkR+B8MTOqou5RgeENlXlmZtedd8LSmSDsEwB194nXUpStawNDh
Owrnd25+4tEO7ge+NIuR4pQx1gZo9Wry7zUerH0f7gJOEpWm4oCu7TSSA7Ll8vIbyb0F/sFrT+cE
4b1BHzYR1mx5Vl1y7oxPeQt9mx1cHZtnEreoCW9hgc9crjCr4ebU8ijBva0BUICHbisVlV1jq1j6
3hzzazAZEhiVrn1n9A+ELqJhDVkqSNadVaxYJMhWrHVrj+0jThzZF2/+n7RZtx+i1gFhjMYhu6gn
4Ievumq92vwNl+qU4qiXfXATEdfDz3g1cqagWB27QeXIPo7URyHw3YGaqMBw02k3CTrF0ZisI+8Z
RJhPdxgRzXQ3QBJs6UTTLPPRukRoNUBeUVJZ2Q8FYkIs1Eovbr2LaChgKjlWYOIuzXbDiZN4oBRt
IIA609t2UzK5Kjk+xv7BOOAUNelCaZ5YEkmcyPa2a60d0ggjvPQoaNQgVHPDE+uiI/8qCwZ/+QX6
RuzQlWm/pyTwrcCLIXWmcfGtMOepaUA7WrdlbQDfcbPHBFGEQBaG2hbVvpXvO6S+1QpLrpWheN9z
YOJfRcMmJzuI0mynVeVdfqDoqgUR11aTbQKM278mMNlcSK6Uj3smybuuRqhTK84mlQEn5wh9Wc4J
rlSjeHDR6+gFcI2P1NAxWUjs+S+6TMcozZEhtJUNsTqLtDfdb59WoR6RK38t9OQ5GdMLj0rzteVY
+5+yNbqJZJqtNjLlCvLq2mn2K9pLy7a8dhVbimmt5DE82UwFO8JvI8PCFIvcVY3J8tsH+ugXjvbZ
gYKiMIZEFLXS9zQcUZ3NluksHtR/sLLCIo9Zq3LCDmEXcUCPNvS/S+/O6z4+9dOh6pGOq7VN1e3V
UrvLIulQtwJNiYQep3azwMZlxyOQM3qg0lLKu+ycufqg8YR8APrJPRiEOLF2Gs5FBT3FNNH3ij+v
dNgXZof/tEt8mabp0M31XxMs9DKs629MvXZ16r5orXXRm+kYeMoK/XTMVlFBcYbmizHUJRnL36WP
IHKBs2mlqzck9XqqCZhKZKUjfupmDDPbnwZ+BMWvPppAWVknXceI1HONgzIlH6oX7FXfOhS9/pbY
+jX0HWthJEismNl+sKcjet/7uS32XhY98Uzc4uGzg/F/i5DpyL3km44t70ozPrK8OSIQvq19f28Q
AeiZbUPEPhawnpajm1w1M+OmaAVbHtIvuaDtWByNibyfNY2/B5WdY5qboJ/x1Ai3jjmzln19g0re
qta6g1MFI3pIKFxwHKZjpVE9YV45eMq4cMLyJ3Oyo6XUr2OGNZBrVr8HHkUcqWujxVs7aq5VldFu
6M/qGPdLRW+3NDL3Kq7pdqVtA2FLwvZ5SXJwifnk7uZMe6SoNEtyOYCBY9Czg8K8NVi/WQejlgLZ
zoeLVX8puERH+o29repnX32riZtsWQnHIUELUnnrMzV/16oPlV1TqPSJN0ZbnR1ARLgwgdEkqp61
AjzZmVRZcpqm/1GTec0h2LO0XOI8Aw+izxswmq2KWYH5TQ9nkQN4zGlyVO3Z9X/C9snJx/knO2Zi
kKQiA98md6xJGcOJAx3kEO+XwcRevP6cMXwhcGakpkRgOnPMBi6Z8VWiGpPWIYyta5Pc5YxhwcvR
oRTdrzl8TfhiPpVILEstpHsKQmkz9x9BMkuVI93BhqNyHD6hzjD0YigZd8tAs7cDdgDa+MGFytMh
FDoOCvqo5klmzYUr7WtDh6cCpVN8mFCyY9DgKRK9wK+Xc8McX9+TY+BSQGavqunRqkkls/cRQRnD
JHcM57NNZjHSVSA6Fzo0t6phAqPuJNpiNLbS2vcchMxk/RC0K4fLZJPKk4lwYqZRelIYOvDe6EjR
UeKcJaHjk3tOVJl6zCD/lRkErworBVgAiYOpH+T7B4iL/Uhk9Z45ZZJugJLgM7gMn+GP3ty9pEXe
4Z3NuvKCecvzy7HaaP9iLQUITMqr3v2wSO79DI0XzH4kzUwbJL0JrJn9W441CgYWDz8K1HiRZwE0
IB5K5a8C/cY74QgFMw3Vg5P/6lBvRHGIks/3f58teZv83gxkuhjBw1Ma6fY7T5Of9tLvLgScROrV
8ZYQ0V3G3TcLw4iZSOr7LMGo1mbGeGEJQGSXvSXRX9d3tPePvJhWe8owqaKArCJOLe7ERSKvUz4S
K9m42U3L/npk5nxmGD5mZvJAAhZ0yfB11XY6qzJD2ZZV4PYzweTUc275JOGQz7ddfGZLUDVXKvpC
Oo3E8JVtEjfI+qMKDJZ2x/xq5aJ6OmAGNiTwlHMoFGhn9BBV4ptCF5trlLSQducuStuDZKVZHl/G
IV47/k+hIoKGcwRQp2Aozx12sqyBHe6Vl6oVCX+8WMEZcFQU80sSs9jsp64GsOqmcSVhwoCrIuOy
VRhaO25Ss5mBsgG6qDmIDzzA5iM1r59cpH5BAnGJ1tQ6sa6O7X1KcThm6BcooTiDQyJ4HZwnsyfE
FbInNpLpNiuMZev+O/9kX6lo8KqusggdEL/5BLqaa4un+F0iBuj/Zez8Njv3QpHL+BruSnmNCQKZ
LHUCwph+BajY10F2SORQrLMnYj/g8ZjFsRLjM6WH1+pnz9Y3MXerVD6cGVKmwV+y4r3WA9aHNIU2
wDlJFqO/i8Lfg7xr910snRHJZ+0EzlJKwtDN13nULbzEhrOVPTS6bOjS3BivA+YiOCXrqvr3DDwe
v49IouaShexrJgELKfh1ihm4GHNm3rvOvssxobXj2UnDHSCCQ8id0GCQfNZyHIRGGFiTO4phtzUe
TSQ5QeRdxhjEfKRvaIGtHK4qrva8UfYhQUuKaiKLhHe/95fyvwM5TUJB4XWHEdlVroKfRtdsJd+W
jPaS2oN7hHj9bx0ijbdqvXIdkb5E9B4k8EvU7ZJm/09MWN0U5reWN8uZYyzES4Aok6n/X8my9FhQ
LHKvVteEZd60bOjRX1WUuSZ/sk9D5H11gBANU5DesC5eKy0jj6cgP1TSuZ4JEvwVe2MmYeMsRwkB
aCzZa0Mn0E7and+/SA3gshOR4LiRK/E9vO8iAkeYPST45qyRWnsm7K6I7SOLPVGvxB4elCxUfto2
dGASQgn5bLs/Fl0V2byqjsERVh1FJNIHm5IWl5SckqnTHJVHSDi0/R/W4tQ/jf5NTrYasfCQJJrA
5sOH54Kihrkzifq/tkj6OQ0kGaIArz2kU4g5LWoe70UwQBdBQy+t32ZmWS0tdhDI0grQqI3lDHTR
zeCSZfnGMuYG9MSlE8y4at4c1gm8pXFd1yC8o+gsb6lOnZ38mebJKrFgbnxoEAGluSLvlxOfCo02
R/2FbPPSK1EdpOFhA5Hs9tLkSIl0Km4BEgQNa28UxgaU/Drsf822g+AafC+KCI6FqHtFDRkkiLMb
B9y5EZyNaeDJmVdyqINgpVJIkSi42267TXkT8kC4kcr87HToEsRoL7mEyYf8l1Qo6JOT4l7kkfj2
y8ghLQcGNytH90SKy5r4N7jLrSUrz84f1PiGfR4d/qn7w5RoqxXNRSMTUpJQliVnrKwGudya3HzU
I+ag8Zr3RCRVBpppbNaexDhu+SA0u5C7lcBBty0A6G+cTXYTm4oGpYP6pz/dG4TquQ/WQxF+zWjp
DKa60jgpSQWYoQAD31CoJ8lGLp8VmIfpxbTeMsdb8B5z2nRVDHBYzr46WUuHRt6frFE5CaTJRiOQ
n5QmnixiVjYkkzXNxn8nksB1eVc25XMXKkfpFXIpBiVpX6Qr+lFMJMhJjaWuGGjjs184CyIdm4en
F77z0f9PwDovl05Ug8eQxQsjQQfrtYtATDqAscluJJ+gijf5GB+FmSZ+ymHAtAFszq0ukHkiUulp
Dpnq28XVLOGY5kx1UcOUJANrqx3PzaK4o3Zp2TbSbSppmXV7syduB1sRVUDm/+bpNkM/OGyk1iwt
HEelQSUHK3H2xHFDkzRp8F7J1qUN/opPl3MVnsqCwTrUDqSRef5yPhm+Nr1KbOQFwiHWVjhM492T
Gp9uSqZj+xV+51l6NvRxBtmf568NmhPIu3gAT/u1auhLL+huxqBf3QY2v+CsLZdTw2sKF+EW8nFI
IAW2D4u4i2CRgrpyS/BRrYOUhAs7xUpRdPKj8LWnpHDS/DZ4SQ+Y0o0fk21P767e55gjOsUFN9Fm
Z9fVleSQJlDU3rssIPRGpAvVtEGBeh0n2XmqaasIWQJ5PaZS1iNLo/0AYmfR50xmJIGTBTVazWFG
4pFIYs/Kp00V3OjtW1I6PAgxjdO3Jd2hvs7IfADBRcNEAwNxS18fVo6J1xouU0VAYzCcX1I1h7OA
/o8VtDdpzA/MD7RR2RLcbh0yZHbfnGW3SeEI/v6vRhEiQ8b/fn46aHFyVZXhFQITAkZd/e553mfv
wmiy6fKH9bcUWormH+04OgDMp5FgbMc2OQWV85aji7FUrYvaaCeU8vcjXc3RxoBhrPYWTQewh5fA
KT5Lc3h6TXgI4n4lqb8ULSmJlus0t3pCD6EdlQNCE1v5y6nUcAuytUcY0Qyq7eYWMnuRaEQ6fLQJ
zzZ22y8Mn++KSo+FsAAUD2HVsKiArozxQlORr0iSOltOKSLx0GGgAoYR4sRUNnyDjWjaDLoWt57t
6DIGzIcRrfjAeh2q6tp6mNfO6R3ZtYO81mKYwZaaojLYn0stuzC2ueDJjY1Qvzf6Mdr6gQoLoiKZ
tUxhQ1qxeeYIGletXev3JMuufdEgSJFRNE9J794TRSu/AzSwYdkrdDnpySF9mFDIhnTbU6TcUPhG
VSrVlPUQImKlpAXkQfO9ieLHQO6hAqCCKgN/Mxox2aRJAZnhkjUkbtJ0HOsc0APNlokCrnX1XZni
zpnwJuWsLBwdnJJfvvwr07RR1srSb5B2Isd6kUOv6z2aZD0VDtgM6NTDhHCrmQcay2xq1kUCraWi
mNRtdV7jYHQ3lP6JTyr46RTFOI1EDD0lKO11duLi+t3QmnQ8AvAcXYWrcJoiQhPAW1dA7Gmpt0aq
GjEpqtN4+m0C3GdUhhEXUhn31gyixwQpZiqVU5OBKtRo3N4Mz197SrGdutC+lYwrl2pWWaDQbQ9j
IZchIyaN/YDnejHYM0MY9aK6/Us/dG8yzu9z6941EKpHNIFJapnhYTeDZO6j1jshn3Qz1kU6ypi+
y/IgWRmM9seL9AwqAvh244lCG0EUD2t0LiVmdi5CyE228sCu+dCC5FCSduOQ3weq7GgacKAVonz3
WpB1o8ULXQY4Zg+OwiAV1rsPOtWc+zzo/isCCMs8GyoqM4wcBrbx5Ac0vd5S00UWXmyIm7NqFJq4
oETX5G/Eek1Dd1QM2QwEu4q1nNHkNyQj65DUsIctQ0JkxjLwgeUKGmhusI4gINf5CO5cX+lW+UZR
n1eoQY2q8q5246rwvuXC1OC9JOvjJB3CV+kGICSCGUXzp6eOy3ML0lmIHR9YpqmJWSHGvuAAxfsZ
pEmDSyMETJCjLd53pMCpe+uA/SBYSwFXLNTQZhVtGDWDf0KiEyXIZM5ecpGSzzlD5KNdlmWLKQ63
KSMgKECHinmU3zwdFEdMCmRpNEpPjJ+QPMlkViBfgMn4aeRllAgnyD+Th5Bjt91bwTN00GpK+xDy
TYg1RrOs8olOAq/Bx5+NflzBLYd035qYjDT/Gfy7jkxAxVR3WVPNcwYmQjwDGSSzYptstU6UFxIB
W1VQvLtPUHnruMTGsMYRzVtYtH9IUHr7KZ9M7tADHsVMi9MVW5cCIBillPwp3fkST0UZ7pLChtgl
jOErDUmFNEv+Mehe5UCRpae2+MC9kj3IuR3LmQzbr1fhv+XJLvPB4TvajobBwUI9xrHbI9jYdw73
sQrOfGjLLE7WRuJOGzQKmdHj5B5P7wgNr/hCuSk7Q1aFTFTKp7DLyPClH/EQzvbo3wZr/AoswLCI
R0UstMaatkwdE1O9mSrnpFNtTLDZ6CVtOw7olB4FnzHSwTBa2AsZzTdPlLnHPzgYf6aldu7q5E3x
+ncqoTHFKwdjPNYyn+nBDe3QzKCTTr+zW3MXvG7wikuUDt91lraUCXLJatxvwZ+AHOTI7Z0WC3Jq
sPbpoKofcKKWKFdALnn6DDRI3mXLSuM5T8d/C4DmiAeYgEdL09zsizdJdzLnY1T9M0SXU1qUezRB
VvL8LaVZZwni9DxIOilreVJeme8DOJpSlzWQJDMoW1aPHr0CX/sB4XbhFX9t1AAXrZVeZ5Jzm4mp
RQsTCQoNQfpkBhAcvsIiApfi9r9I2OS7IoT6lgVmBiZf4iBEIJUBWzZgkVaVs4NHuZMJRMAxV8PW
9TvQjhA9JQUokBKBdbVUibxYFNor0Y7PPQXWQH6qs0PvFScg1pcxTP7Vk4Am1g1LtKbZGTgnsAKk
tiN9sRrc68Trk20m601GbBHns0xCJQBV6DV3XYPlPI0/qzK3rg7/Ne2+E2d8yBORkCWRTgVeo5En
0yZLNGdLOi+/3pfNofHbE40l2ZN2mbChzY0Mu8vyyZjCc/K3uke5KQ4fTj4DEsFDvO4b+RxZKE30
ux6VMxFzLid2yj1xGrrLdGTTtVPw3Jj08mYD+gQl/YqABcq/Knp8ZUbt2RkwJWSZHUyaaYJw23P+
g2YC59d7z/r1aZbJcC7REBPA4xhuS75R+UfJq1N3QFeFjlpsQD1A64RxhUfUIWjWPgLAITTzJnOu
E4dzVCEXkFeHFEVAW0tpacE7JjuSzcDGo2wi6OLGRMZHOyh0mgfIZBEDRxtiWoB+o7P8M+NdbhcH
pCXA98MDIjwVqr9nY8gDRrMIe2IUjcsy2sUI3mVE6sJwdoNm/c5T5HIrohNMa8JnXIPdmu2fqsIU
oA+3NLE2Ljt8KgrE/OpHrNtrdN4B9niVtcYjnPG98asKLbwolF3p1r8Uu35oA1JdYJzKyXpX9Pmv
yPCEWv/uDOFaI3bFpX6vMH5HgQJnjXBKENE1ur3l4yddraSdmtvdZkpVoLslzLUUlo1WbNREvWvm
TKFhnRi04IJe7lMCtE6q1RjRB+WS46trRdV2cdUicyaBZgq2cubCldlWyOAR0HdOb36HKpUGq7Ag
OjCe+3e8CUBrbBRz4/KM12Xo7V12shdHIzg3xL04gyPxu3TtzWBWB8VGHVnKGAmUMpWWo1m2QkVa
1RQDRizGrprA6g98cG7/ckT6a/TiH1k5RY+azFBUDhaWw8IdrAcwg0iJjXsT/KJju27QQKGtsDMQ
/DtF/vDZufnJD0CWV6jWNHV3zhp3KS+pyeMdAUWyEWnKYO62Yd1gdClBgaIwgGRlp+YRn4ytnK8F
ZqWA15UvrczpyeYl7WEPxJtGR0+hE9x4yZudww3m0JGKlXUEpgaBcHBGhrtSA5Cj/HdtVpuGLUZX
E6JctJQzEz21T5mpS4opAwvZuz3tCJQnNjn/XXrfsakjiITPYn+XNh4v3XJ87PmYoLJYI8u4yk20
8dlB4bSsjItSXsyEjwdpQG8hDvV2NdrWPVJy5EOLu8bUwtb6cTVIoxzsIS1DHziY3Kmm98dsgvum
G3vVIVM0kcKMXQbyBgfiANWQJwGEmP1oBr+iHqfIyTA2BP5oyoFVfMhlTQksFgqEpFWBvpQCacqp
01o0xBApXtT0tSV60E6UHFrCmc+b8O0Knw7iojWfGLtMNJ8lV7E6psI0ZMRcwo2++h6FxdxPUF5R
vVdbB2kQ5O6m7Lq/GK8irFvj5KvZ4I2xJ8ig66LpVNKJZZi/7lVnXbIWkyKinIYc+GssYvOlA93S
0lOC7guUesbuCdVAXl4aM73HUTIMpoMZc73Ir5hqd550DqASP5RtLujVotOEcRzgPOc3H0mJAbTl
aNswaS4OQJ4RxIbTTKcUV8eZjJwT/DBYKRQam+mnHZlQ1MAyEg3xENhw1NkHI0p/ctfr1ijot0hH
wLZsAIJ4nbm1uyh7hKqD8i1Y8JR58FGfFA0ECPhDpXsgbbRUe6gnbYfAeR21PxXHDufDi2qmf6pk
BBeME0JjQKk1ykdtmE8lSy++avGggJrj+ax1G/inCa8nj+5m0+y6Bmskr34aEeYgdW1g4DarKxv9
R6SGMcLxzQAEhuZdDWTR5UitKTi2Vd61N5N4N/lWspyRh15UI9aMsPmKoMe/1Ltq1C4qh7gp2Ay9
8M4669omjltmf4g8CEOu/mrl5YmuFSeIT6tSjQeNsDzbi7T0+lVhABtW5mafa80Hwud7OckNtb+S
pBwDe9zSQ1o2Znb/B+5F3nYO7CMjb0TGZlLsrlsR9/Df6sBoT7h8mMa2NzIiLNorLMauf1G07jOH
2WgNdJuzaOOSN2MwdWS1bjSH2SXiTr6X76yu+wRPCNtkPvZu9NcMaRfCaWL30HPmKgpTvCKmmDSs
1X8BcQaOAJLfGoAdyHopVJdeSPWJCwMEwxz0XvynKIaHQVoDj2UlbyBE7dkYg68qA4BrVfc4NEFY
Dc9+8hzQcLBMdS7JtVgEoQZhkHlaXwYzNB4MY2EOQ04/zY3zNTn6sUvSW6Lz9Oh1LMgjfjoPAlZa
PpAl/pQSoI41KqgZJUX2fiT+M45zkM3p4Y9p+vk7GRNiT9T9MaYLPTYCZTL+W/paaj5YdutC8R//
4+i8tiPFoSj6RaxFFrxWTrbL5ewXVjuRowQIvn4289QzPR7bRZCu7j1nn9hJrg75RG0H9XyZbCmy
usmhOZb87JiKIR6c71wjUS47lkigxszuuk3vkbjWLgVzYR9CtwYK081rsx13M9VuVIxbbTZ7lP/g
xhhkzGhT8G2/LUeWJOMo6qWHGKOVz4MU8Fp1Bke9an4JWrGBpxmt0qD4ztDTRE30U4EJq0HZWlS0
euie2za+GiC7aaZT77D2qP+LmZmSwktevRTpj6mvokmp8ndSjrSO1RYf+mNJy98m7L4joT2SG5p8
+MjpsHRb28c5XfzCJif8x9zkIRCZvKJrIIdVhKQRChl3FBCOgd56EUDgrwG2l61t670a2ovLKEco
Ez1yON2NusJOZR1VKoBCJDWQx9q5t9vxl4ePOw80TUyY++hrxNskT66CIWXftkxZEBdwmoH/Hq18
Y2DYw9kHzvnW5Ba7g/OHBJs32MXxMjH+q31nX/tkXqbcmXhcDFcBKJcQgMaURh9WbmCNsD9EOx7A
La+hLFxbfBz+ABEjjKgse8SrkrK2C3r6ronHAWB6nwlzGkQf7ttl6kWTAF7/L0fcFDBx+0azeBMR
NMRlj4ZpIzXtJMp/ny3TRrbhi8NCvGYkBmPNR2QizxHAis4PVi2nrcjbj8xSSnTEy8/l85IcvbFM
f6X7zyXBbO2a3VvsE40Yoj5avlZE9ymvkWOqB2oATMNnzd+2bGNwUjd9l0CmaWE1ByUufiTCRXDQ
brSNxYulNc3B/qfkiB615q3I/NsQ064kdTRpnW3b2dDq4n8hNBgiG6JV09M2oY1OyzcbQNTA2V9P
RBcKAQsmdlcu5o6UzSzFZZk7HsklHI9rH47wRLBKnm+TCdZ5TWedZ5LDWUcXIBpzwoppTXMK6jjB
dt0l79W+N7x3YigRapy4koZ2//AxozkeLlnc76XRnUZB/3+ZAbHpIKLgj+Uwwh8D7XpqoMAJIEIE
a9grIANjuFHzdl5Ewl62AQUH2ijfhMDjljqF9bGlUQBulKqKnYwLyVYDBoeIKIqqpKl6unIgFTic
2MyBltd0IMx+KQ5qmcIhK3pxlzcDjfIAFpJXXTBacCGt50ZBWeQo4drUudGPBTjYyLz3hgLcRJRU
uaNiMZ929qTPtLd3vp+RyilhOVB76/EaNvIadAyuuyjYWOy/CnA+6BPrwVowJL2WdKKLrcPErqEV
UpTqosB+KoMjbTe1xzaUhzGARTdatP4QpTKZ53cOflLkXZaZPnKplolC2Uwf82AcJBxRtt1pHZIK
m2XdNcC2vuLCEXnwMTNZaD+4OnEGq9rB+4XokwqPSe3OZa/j0lHEPtccdLWGVFGZbbFuBUEHbfli
T+llWaLw6d5S1rgo81f5HF+WzSDQ7sUtklPmOif0Y/uic/L9QMRCbwS4FXnRlA4PE+0zkJ0Hpy/Q
YLGlZotOzgw0eyQHkk48KkQB4LyuFioyz9C3jMl63lvfnpy3oRzvBZuzCigN0/YY0VWIu4y5Ogep
oL9MXBg/7qBeYDbOUnWJfHQR6GctoDQZ1Y/u662hx5IXHo1oe4Szj4EFQEx/FHoEWEblWvVnz4s2
Q0EoXh8TKWOdWtd+ZTd9D9lxg8C/yF4cW/GU2GCGCtoUKJVOQcYu2iSUm5H57ti4ssLiwk3e+zbJ
AXjDNu3U3Zmca5XlMTcbycpC9k+TicvJ2pmhDeGlTqvwU9PU4TEdLetictFVCSiMigDi3Zq2wL+y
aVdLub0UEWZvHR1MW2Co2GGML90jU8G8Q7QHqrNEr9AenMhZ2E8LMjd+lXraDzPmioYX1RzKNwlz
F//EpuC5GlCMKQtPAFPNXsldSfSZaOVHU8NYshHnICTnrpXWFk7/0pj7LoHFymH4NxefDn7ZZRXw
ouEjn53HOHDeY5U98+JYHBkqj8DXqSle8I5mG795c31OerZrP+O5W7tWuhupOLgPtAIAstDapPMm
4vw8TGCloJRhYRCRfuOm8bjD3tiafIrlXBByfMCbe+YLaNx5LM0RHdEq8rdm58AncO+qeHq06Jtc
az7YNAXosMR7Xk/num/676RFckDq2t6lW7m0WAzHSymLgcSzFW5mP6kvIUf7dTni/PBf4bdQVqHK
Na33xjQ6PCxgZ5gSLAcew6ufDKprZvdx8zWoqdr5jgfqRFTEYRrTEw4edjb9ZfVWTc5i/tkiAU0Q
B/QcDrvhZ3mtQPbvctY7pP2TG/oLMeujzdtDy/rRu0t/wS71jVA9op4btTBvecLcuf81RmsTOGLv
tuLcsYSUvOCrEokDoR6sebaq1f+FLcl4uP21/5C3xi8xOV+OqP5lY/GtOfbZnbvO0c/MDh2SsICg
yC0UPdyH2AAhQtOPw5SOBD27wqVGS6ZjSSV3axw53brB3orRcndTnD0YkKggL2scx/Y2HJzLEpCe
iy+yD//ZgDA3BafvDbHg5oGUPXUYAkwiNmr/zyG10k/b7bPjPGcGjEifUYMg8pvnbTTmh9xlx1X/
i3WRMAS4pIIRLWE8E5QYQyJDSjZCrOjHhfWVkbzssXYvz76Zx0eQlfSFCWm1xV3s476LrpEB3hKM
Sh12H42GrN761bDV0SPEPqTaDDtgZL4Bxf42ZXuuRHNu2/FRBxQ0Fqf0LVbtbxfid6eZjVnOyEcB
B2AYiE4D1xt35DN9pcipIRNfkiFMHqi69viqvr3Oy/Z9X4EZoHMdib5aw7A+Yyw6Apqjx8CjIBGp
7mKj2rLsaHpk3ZEMGpKkVMAzCz5hpRA72miaYl2wx1mXcSqOBJI92iPbkzd2gvrFXaCpvMJLxSPc
AIqcUd1nQ08qRVF8tgKotznfegVJoRJ0GPoqawjD0/e6CU7NbA8MqkxnXXjVcx7CQ/Sxk97akh3Z
lP6zxohS2Oqp8ryvdGiGXRRFzBJSuNXqtlxznB9L5mXXEwNlvJO2R/ETAYMnQYb4GbNCEG5TN2Nf
j+PO2hhSio1fVOzVUHMhfaC7ZgHrHPWp/QZJAmuuPyI7DpgyFJh+VdXuSrxoSESAXpjNV+e34K15
U3VboO9vYJ/TLPusXH3NwdMmI+M/OfCiR2rZOFJjP9Ouuvdg4KMCx+rL+2drjUh+GumqhS9REOp1
lAQgbjojPMag07ftMKZAcmgfTWF/tb3gNBf5neX2NCDhaqaMijFVhdsxACgNzKKZLk3P8gkG/cVI
eFlN8na1wiShPPIyguC9KebHtEg3us8/RJ3d7BEVcdX+xoHaNGV9qVyYd5P2D9yDjJY++FPI8GfY
mZtcL/WXDWMTjxdTvmRliSF5DaeMXzFm1sHdq1tOifXOhx6P4gjFSgTEilN4/GqKfs8+gPQ7u3it
v8sw4nk00ns9nYI8pLsxn/yu3JtO/lmMYPdNrzhgbt3CiNjVmfcGrZ2J+lw851VFslr1CFt/P6fB
v8hUh7mevmPDOpVevm20hQcKsZ4bvKQT9h3KpbYx6/UYxHIXTdXTLGileW38W6QCdqNhIZyo5Wtk
Y1Cs/TOzHvvgej1m/tpnw1fU1nNqUwmPsrtjMPdUeBr7lddfJzIJEAbzcFpE+7XByCLf5Lu6m39C
vWjIGMXAzXSzDWffc2ZI5sIwM23psHpNEAMl7eLc0w+93b8lUYNjqXgu2ro60bDkAEvLZjSx8qG5
HjZOpLHutLvII66NhiPWQjrG61i5x375IobNm8bleKAbOli5lcO5quuPXmcVWF7zsMRlnUwUuZ+C
SxIKieuN/A9Sw3j5APa6cngyCEUQ8LVWAm6tb04veOsfbMu7ks3N8Y0LsoudnoFyPP6KCfyi03Fx
MBHunYgDkHT8z2J27+aMZ7TLGZGCejrHJObdD6iQUDuzQgs9X9KJVS21jHM3Ok+TyL9FZSH6jhGX
6Q4Y7YBpDSQzdsghHw5Z5Fu7EKPGdywV+nvXksSrz/RfAy3+mLA92yTdHjleNxw8WZiHKATjU9PM
IohmQ+6huVKVGDfJAN7a0++Tqqx9V7sMqXlj8eAj4g6cRvFoBkcJWS1Nmytyx2znVdMSp+4SsIx9
1Jon7FgkthGlVguslgbTQphqd2ogZrMjRidX4rfIoj/R28fAlT9mwQiTXU9EKf2LPB4eB6COBpky
KxOnZxoPyZYMyJuqzL2H9n6jStSWOZpPPPPsijh7etqEYx1mJ3I30ktjUizHhBNuEhH+5QC8vJYK
dMJLD1sFLymBuFerae9903tyZcqFqzExFr5Pc7x2k4OceGEahwRgDoWsoFFoHlRSM7KIyMFWGu5b
w7tMNitK/jiKziIoX0UM5qzzAOiOwa1p7R878MPrHKbOvSz6Zeah7tvGuXp6rnf0rq41DOZVHNJ9
Z/WJHNqSvYh9Yr8ClN1wyXD6N2QIiR+djM+LAAGrSrUeYpdqfYLcPWvxv1PSbywo4rP5GlUzXhKK
c87eTHKodWPZVAv0dy3VFK5mA1JyYdrXpl6qlbQcV65wr9pJPjLd76NQTmtZqVtDqMzZKwY27qAZ
VyqcIELKAE9HezNC99cQ3aPjOw+1x7GrBuyzcpSWK+qEizP6hzlDiKebeK+bGrG4M8HrD0I4K8Lb
KzaLBsjk/6ooIKSGMvatmi4Q5i6+ApRUKVzF7rgm4uQ4I4R0A2htHUszltO1lCnAmhqyEGF6DOi7
8WsKhl0SxYw/01OFIdv1YLZZmbsh6vAhTMzdMBQfy5TRoOYtPFfS/tKboPavwuToZAnpfYvEeM5L
k+0BAJfJoMUNQ54fyL9VRJa492tm+jc36LylhEUl4gmOy42WSrM1RJbdIwaDi9py2nSxFcqcyJBy
j97m6HgsTpEiZLteT2FanHTt8aZgjD8GA8W+U7Ok8Wgk78SQ1JyQmG2HzmAdKBwjzvb5R+rS8hMi
OzIaXwlneArL5hzNONpzh2TPUr2PkU/j0iZkvlDxv4Js0r50SGSrb2wR/FpDeR6ZIqwqmT/AR+S0
V1jn0CArNwy/qxT8dUoHyFhKGwmariwNGu7h/GE6oCPxQixaSWaq3YKjQJTi229lUJOaPGwQhLHz
NWerrM6qrq6d7WF4DAwFFDu0TkVT3VmMrl0ycLcBYTeUofLSOQx8fObITpddZ5uobB5RLMTtXznq
O5IVny0QlUVmMMWNKf6CwsierdSmQVHyltZnGieBosngEEYhUXigb6IsVecoX0yh9SOTSEBqmjPx
eOka70/Eg2BnaZ9Sp5pJ+mHR7eGtT513pnBhe0PmWxPxuRIBxsicmKtG5NvC4oxgmeQqtF0OzMrl
bAE0xESpCU9aKcB4ZhF/0ns4s1H91Y7ikFyeEqN9XL57QaKFP/r3sStPaUL55dBlcrWJ8KM85gCr
o3nCD8IoujK6R7eZntrl8yz/q3JyQy30aEIebFSxBltGa3vPOoXowcTlkZXnFVMZup4Rx6k+FLW3
8eLwZOesTwrhUZMxO5Lyb0mB3Nqk63Txd4PIJ2cPWmnRXnHqoeUai30akzW2rCIkxK7qMnkZZflQ
CftfnXekmXdbjR2fpJ4Cl9fwDaEAXUU4H4d8uizWkuXTSz84idJ48wjD/P+2ZuyrdSz6NdZZNgyL
Mt2rNoY90U2Sd8rwLk4d3M0jAK/KHzdO4zU/zDvtFz9VADcK7e2BpzUnWleoFDOFL6DNhl02OMGl
zwYIXVPJDDOS2ixoMxM/t0kjZe9zH5Q1uARwfJbgiGVBfpN01Al2DYgizvK/Cv8+OW2te+krMsAt
t4OZpI1Pc6aPlVuhuwmtDspENjAWtGeE14lLaIADALdP1Es8hBGMR7qQnTn+lmOQn3Tq4pyolLG1
q3xYW7PVbUAhDV9xXgXwk4rROAUImYJVgbFiXw4jyZ22W9N+QOVlkmr8GGYiu6UihVICCng4ibES
L42kQTpGHfbspIkmtPt9Ex9AVdY7x2fKULhJeuJQhjF6HKyrMTGUBq/I+bvzpxe79OyDTFlHEQKo
Z5uRTN1RqZqlomVHnHvSPHjRL4AkjFTdibiJ3uVdBZrvWCsDqKWWd6N91DrZGllGMM2i8cOh4a1q
w3iu3Q+l6/eq/Fj+A/TS4/JfiiQBTGT4L3UIsg5BEVPKBadQVOXiggRP/a9hwp8CCM7513p8bd13
ryH1bYi+gmX2XyHidDcaHUt1CrPuNyZg3OLuYSVfVpHEOYXdefHQLP/WoMZw0Nz5qMHCCMmkvyur
FwWtQxrhDjmUgdeuau7wzIxUwnNyzKG0VJG1wzU1jS8ajJKv/giK5Wzy3oO7EejGRxoGrnWzbATE
/pPujX2R/PkWScTOp4dqwLYkDrNj0LZbX0Z0Q9A2dTaelZaeBf3+UTwvvyAfziq6r6TqzohOFBkg
GSLfpAA/FkSr2n1H027xy5c0wwLCxVGnpApai6QCrkmX4KeQaLYmT/JpLEjclVjYzeLDRFvH3cnZ
S8okeS57OtEBeoHoceIjwkLjkecdx2PogCkqP0PIsZiHwJXl6GAXCRam8g/HIkmwOtlcRC6cCNwb
39PuAMZOIGUDGGNOu+cLhtHa51O4aOCWX4o/ehc6c39iUcKtebRzf/kGZrP4yjzGId1JyPpqU1l2
OUJDcMNb2fIXw5cmRme5fBUJB235i3LcnuhfMgIjd4q9EUJGQ9d7ESOMb8GitEqWHjI3lFvEv2NA
ozSkcJ6/8EQeOFysFz/M4rWiLr9PqlvmVzdOa0cYoew0zWlo1XFSwwHDwZdOk4Ou3B13VRoXO3yu
NTCB6lTLCl8QY1f/WSWgvO7nEWO62PEb8mGXHYdQr53lMO0BYmXTrwCng/RaiTUs33XDRcYANznl
enlRPPsnGN0nrkjFpkujaJ2Y/cPo/ASVgU6m3Y4mpOXqZI7XksEHX8duTZxCwwmxx4RIw93NbdSh
Yb0fRGgyHT86tNBqfkydKk7sj6EBHIrqnUS37Mk14LvXKQOXB8lOZdOW5DHipUs7ZPgRACnOv+ZH
hdnJsH7L4Orl5TqiczNYFnCVqj0MSpW4jfC+Vn47roOYxmfYpHj1Pm0+4/Jym727sYg+Jl11BYRp
3ZW/y6eziJJrEZIXID1PSpY7FX72ZbOxceS7hDLUZb5vyNzqyQfgYeH+BJ1xH5svy/dc/oCY4Ep/
T8Yy2GHUt4wJkp6baC1vl6zgKVi/LSXV8nssiwtIvw/WB7X8xm1jv8wJvNNWPJqaifv8hJHVcun7
ohAImuko+T/zrt4vP4b7vCwufBFd7XTq9jROyXTtlseau0EYJOwx85A5MGQUe+DyiWUNALd5G5po
L5zkwreYqwjPIFEq3WvfRDR9dssDG1gzwsATNiN677/L+5BaiQZ8Fd2WeLzDDLNf5hgB4GbWxjbN
Xc5oTfy+CM+S3NybMPVMXePU4dlyhmav5+bXyubXNO2/pgQpsEO+DBRl79MgpROc6UH289aoiod0
EuEe57BLTqUd4ifBS5P44LxJjzTb8Fw1rX9iKLZdEDQe8RlmPb9SevBW93xbNCmE9aLPj2hu9u1L
WprogEjPCBxmCJX9LiM8XTlNv8hETeqMaMTVOWWnR1sBf8D5mTQ6wyY4Jhmv/WR/ZU5/zYFel3mG
A4Lpo9U/EJixcuyeNjecr8mCi9n8DR56F2PsgKthLNbC54RZRufOUhuC3ncjGhJf9P+QuSTn3s/Y
eHIfqwKXn+BTjhB77WTMyrz6hQqZaXs70/cgz0u1JQfe/uJJziPpnG2tREBEa5W3n4eAAXOxcTC3
lq1pnYwaSoWhv1ww8WxNrwnRjZGqkDXBVgrJeCLOIFlbGksz1MoTid4nk9DJmV6p6UBJmqCVGcCR
G16mZr70ynhmP4b1Qpk5Dsdmig9jF2/7Bk9kqy+WwaDekIdmIF85FHrvzo04j9QxMnXNx4rRyZQZ
7E8o8aL2URrJT68ofZaNtKbhjAjtVCQsR3nPjITRRebP57lO97MuTkLNT84MVMqLrkvoegXetzVS
SCI08gI05sYMfpfV3eXCjPSWDpa0oGkB+MOzWn14/NIzXJPQC9fp1J/nOd9OJhzEQHVPjuvRPumn
f3hKvu0kYPyj1hCBj9rrHjovvxex9dIM3dZkUswowcbCxE4RVM9BODy75XDOkLCbBqMKTE0rGZmP
sTUeB24lSMJ1lRL+a4J5MmX261jVWcQtAZaoHuuoGnet8aEgiqJz8t7allXALMwef0/PP84NNRlN
bZfsXUDk9IXB0+a7keOvT4B0OJFG2TNnGCK2QNB9zxnwXx16jxyw/kaRLS69sOP4lZ3b5M2PImSt
XXGL+u6o8v5eWumh6+yN2TtHbjt2HNxKOjobQ3dRAmEd1s9DlNMxGDFGcNd2cbPIybNXYSXn2YgD
bMNpdQn7pgARR0JWtzzLRlm2h9D2vpQb3MUxMRqpRCaZMSF0JipDpbD5GB5nl5LbaHvjY61Q5Hn1
gdv1Arce5K3uNlI0eywDq4GqtY1RXrVjd65y1vC4ojuMk9xEvWJtKTy2rpNx3FAeaBH1bI2aWJ/x
r3HMZwNKljtbe3Qsap2QutNBRl0X1oQdeirPsx4f8EJDpzOK5D2caiAOah9Ni3ijhXKHAWRE3uYQ
0eu9Ckc+OsTCnhoYs2Lw20NOXBH2f4goNix6xnoBbD2nfKdhvVNp8+2OEVhTXvqIwQDIyo7ckdJD
8FOi8iU72EtthLjJXcDQK8/sBvsxDrsWyR5hP3QFsG5kERklzhTcvFR2e6RmPLs+6fPIw3K8lXPy
YAVUjpMHvWnYtqG++U1zLXhSrP6tl/V7rqdD7AGLpE6DTRMcs3F8Fkhl8Uw8DJnHEYXO1uxv+kbD
LQd8DFtI8/fK8U6hPZ66PL0M/SLXD8i2R5rqj8HB84ZNb9GadVLjFFku6ZxGfSpDez/5zvfk9SAq
s+yLszFqzn54mGLvJ/SJYBpGAHeB7fCY2NHVL923XjG4By64ZYRxkLV3y229T5PgyU3Gs44Yj5nm
c9JFO5K178AO0jmgl9ig+htshvrLMxSX7e9oERndFhtTwTq2I1SosOg61KnxhMOlPqquvTj+9Bj6
4m52+0eVhK8hLeKiDk8Dq/aYZi8G4hKTaoewX+omC1Vsgv1uBmzot/0ryrNTS3fb7+M1gRzM3pzz
zBK5dnMn2HF/jJVFRge+FQKkvB6Nu87/yrKhY2EkX4wZPkVj94eGY+rgAJXgWwUEZLJwIp82Nlls
XYj4ZVCS0/vpm2/cNupeJMx1COZ6CRfVP/jF+jkFYL8yTZA1Tu4CEGo4IEbNeOwMea47FIdT2jKp
8ITEfb4kQKno25siykBm6zh08CC3S3LJLIrhbtJZs4m68s9qxx+dNhesoySs6AG2rh9MFGH/Zyhs
XdsZf1zP9Tbc7BhT6uw9VcJA5ep2zJ8dJUnb7GjztdO8o9npA3Yc2u3Qoj1uR8EQJyOj1TSE2vYE
rG/hEswPcWEwUeybhAq/H96KojHOccMeImV4VE10lrLdB40k8czbVRGLK1LI90qBmVF0yRxedLIl
DgTDnPCCnZvCR3AwZvvMZU2w3bbdhzD7QOMYhHeUHnrO1H8umDAoUX3EHXbKyrUe5ybHrWhDLHZd
uDQ0aC0H3JxdwRqeAo75SR7eurxGVVTXcEdl/ZDalYv4bsZZVXzOU8+bFUT23pJ1u41z/0ZQGuAO
s1sZdfbPhoYAwqmHcjR1ktZIxywbILpjK8jCS/tdq3NZug+2NH9KmAFxUN7FGbRjhgTjulFkBHWM
K8yO4qOczm3UnTE8In9Dt9btR3Lct53qMb9G/oU3Gy0doUe1eg9FeKuRVKi8fEA/cDdXOdNx2SYI
qwLjZ5b6XfASYtfd+kVNDGmPyaUl8lSUC49cvrtN4DEcl1fO4Qv/4Y5OwaPREejNkojH46oMjPHz
/EHz+16aEItq0ozW82hjhUzkzuY3VhOIVxIaTkaPudSBJCZiQWYv3gc0IN+lYK8IkFPxsP9rEvdf
MjDRLZr+sSMDLx3GX2kZ97Vqex5fN6YRD1oxYFjJiKAqcEESjeQD+MtVdx+2dHgcCCm9ucH/vV1w
7f5crmN8p5ESnySFn1qbgVcSBTyKkNhBs+6Jjj9PUN6W448bNK9ZIeGTECg0DPSWi3xHo0ju9dgY
KB+gNPqGczRkSygExQfFBMUHbrXGDbYlA6A0Lxl70cy08heHMpP0sXsK3vmN5OePUUYfwi/LQz/X
DFc1E+2CdpgvAjaW8DXS1XeGsDKsBjoc2bM2JGdocSgUtPDaIG6I7kbjeCQOk1HDxEfcuoVe1Rfu
JRr7Yu+wVsPnMD5BSvc7J6XvMNm0eAEaP7e5sxM+bWGvzAnn7fb9SOSqEx5zc9oEU//cCc34oLol
FjEOpSS7fe6yl8JguRyhaoD956UWZITKGlm8DzDFRbQ4BKRdOrbv7hkd3QxT7bxsiPcRNR+6rWmj
DPMm227pBwyH2Jnv0qS+kmTwTL7ENS3kg4jym02QbV9jNJlpghpTz883IQsF3DtyJOEKjifHw624
RA4Abt8C7KYOLmdclj1aXTSCdMqGTF/Ad36GXAPpFh/1LB9ss/g2oUCDNIavZyXszNBIDcZlIwNG
phwGfi9PdEeTuOEvgaWXF3FEMW919za/pJmQK7toSERyi3ndJa+Kw4rTePKQU6NGpoV1I8UD6Ob1
YYkgTUPrJlx9SuNwZzBhPZqc0/GPvigWJ59wnSEn50x7hChaIdJn99B785+L+JhHl7606yP7WxAT
TnGu0uTH8/Az1F4+IQ9zaOjhu1I2q+Yw0M32Ajw0xFkgCEU8xO9jTvFd6edHM6HlDyrJ4jG3DnSm
6ddrpkPkeaykjLAIjfhSRAQ+tCCCE/PDqzYw/dTjfqp5JXjBprTDgmY/FQYl0NwDfLJmsS7LjCaf
M5APVY/MPxEAtPaavWFTWsB3g1gdhNG7W9dHyo0mjMAd6S/mSPHGYYGhzuifRtyM1Vgw8inwU1Ly
HoxBfwSmYvQqTATm451K1Jbx/85ySRAfJGNYxE65+dqXyGzSJX9u9j5Uriq0ckimDPKBp+waw/6O
lzoyzAy9cYP0OSmDB+wZj6Vb84kCF8qn5mQ8VXTWwRaqdUjl5c5tup5ik73RaM2NaAHA1+C2D0m5
gHwdZCPshr5HbKzR+tHBtHTxxXEJ/xgpnKy6rgG4I8YxaVpHKZ1dyfsK0pDYaZBsPVbtJJ0uhtM9
lJX51E40SuboqBNxSERxQCnwhMaTE4dDMjDJrDvJqQoJvdx6gI6DOtipFlWmHEnkTYa7PJ6fEz6o
0yfnplt0KJjREpcWx4S2dLZeeBrXaVduekeSkajHt3LmJSEFIpPOIXT6rUVF0c/xA+Dw9mlAzYBV
CAbywuWKY9woEhhB1tbnZnFnOVGxnTomZF7uXAvDOqZehMxIHHUWrZxw2jWmaTApdDGD4lGh7GeU
laXpfpow92e1o3H0ZPfLw1nnPqk/tKImFJtZgUhx+YcJsbjJTUQcdnZGRi9lHOycTgYbOcyHtp/u
UeEqUr/cAdlId2Ym8ROI9KMokd5U2jhkVHE4bB068bT04jSXhNwGkD86I93GMXrSOJMM7KGbbq2x
yDjkN08mK6JLWkKWt5r+/oJfbpTjbsNYMK+o6JyY5TxxPfVTlk5PYRozgh5fuip4dubhrOFOskk5
Z5s6uDXcX580euBM1HqZ1a6k4jwmE9al0PtXWAhXetu8L1xrK2jjQ15fhWi3ZIn/VbGdNcONiTns
1/AShAE6IGuXDtZeR+Si+XULg9M3RiTncXEWo8EQq2NyUs4+h8ZSvsrKBCAbIAnXUf2ZEYc36uxx
4ECzZPM8OC65weSHAPtvE/FLI+8vWRo9AT81r+Ifo8e0KJ2HkHcxC+YXM6jt+yqjw89go1qkFyQ6
FygAc0aNTSL+0omear1YV736laED8Eeh6AABYINXvZvNcieK7lr7HhMoSBIcj9Dd+MMNPvYbZH+i
a8xXV/L+tiCOS02lN8c3p9Ent87sTR7l3kfjU5fF3Xxnu+gYazs5a1W8KhLb1vHAEtAGuOKttgqP
kWia85yHtNeYgqykIG7M0kuYhbGirQCo3BbYVuvyj1L45lDd4RXgw4UVg1q8aUsaGZ78KvbKc0M0
D6+nBlRhYasilnUgTzyTHng3k4VhZizW90waepsY1ATyuEHFAgKZlYHDwUNhDP6JI9in74wW4AuL
LrNuWTRVg8oWJpI/Oy8t5xQ/1ntfufsYxTBuKdbNOaw57TvHrKEzobz8nHMfizZ+ZyxJ97CZ6dyO
EnYQu4HDkrmVWffuaqJ1WYcKaKRluve7qSMLV2GxtgSQ2xkzTREeRj87NJl4VXDCo4LuvA2WfzMs
qGk71i+2PZPBYsXdeCtYLTnpD9sIibA3DIQzWtC96/SXW3HDBuScTdc8IqxB8gAg+tbUBZVJFx9j
K4rAvpG42rS5eRjz4LcPLcHobKYXTmQwalv/GFfWQxfIk2pQmEYNIavh0J3DAQVvlhcz+TMIVe3x
aNEAi9qU7m40/pXBGO5z3vM5zKH8+bfIZlSCPIHpikQ/I4zF7ssBGaD/mYyio2cKQkXQ46BAgjpF
qGXUq6eAQyWJpD1KV/PE9r7rY9RuRjKt8wRG9OCm3wJF3kriLNYLsaLLQ3qeBigeMDn/cXRmzY0i
axD9RURAQQH1ql2WLMmWt/YL4aWbfSl2+PVzmKcbcad7xpaglvwyT2Z0VK0yt7m5mblHcSGZJ81/
Nf2cIpEk/txXPF5HZuQ+TxcX/DS2GQDN2YOhaAYK5vhqgdrgz+JFoyZWsrQiURTHriexJXLenNZ/
D6L8NgXZDv/PSYTRLk7L8+zh0cxnB85wjQWzs/sXGWFjD2rL3TC5zoBYsVx4fCb/cmOq2Ka4McdL
XLrO22MnKWjvbfqfS+sSZjFV9Ca7D/bZjFPE3mUmeqzNigB1PT6aTggDa7k2JpF8oVR3Xwp11WF2
6egDgDmCANC7oMUKBmN7gxdlo/Pep5OqoTPQpRu6ieUxi/Vt7Jx/OebzSF9sKhmxxSBqONz92Q4V
dua+CzYUeayXpq64qu5Vqdg1l+SmH9NabKk/svtoc+aycmAOSjQ8fDU4k9Q1cIHR21MWdIpne50n
I5Jy+IprcjP49fuY5Kd89JP9UFPe2P3NezaOZRkXfydOcm7IYKMSvC5Fee7QSz0GFnOerOIYDoVW
9ZcMzENtplul8gP97MBArI4ep9yGWkBFeOGh8BpYswxsb6CrOCNT4gN2xHokHKRXWcn/XRZL44I7
/dMlbvsmTy4zKpVKjU9fQjhdcN88HVuRL4O24BqG4Y2T+r0w0BuQjcnjWtmrxUCT1qWnenmObMLQ
dBKmabmm0fRbEzV/Qyp9tSJeeM+FySKsH6JWp4442CwX6Z4DS+gDEsHiZ7SYj3G3uFgSqCRxYXXV
E/K/jRsblj7gwA7MsMOowZ+bDQiVJ+00+8rLz244/8uIljHVNBhE+JynqTnzU/nGCu7pdDswEVZT
dFk+y6hS5zEKt1P7qkM6t/BWAhl7ymZ6WrroVswTuBUL+t5yPslyC0jAwNQALynhyf6mpmrcNVH5
Lw1y3kJqdzumohRDdcmPsxg0WSWDGghM8gdr6qkMna3HQX+51FuRsbEtxlRUrtAsvjcX7z8JzTBD
0Mazp9tTNxnvuES2Xk3oWGMrsmm4NGZUm755oOJ0R9DwDa7IwTIDnAlkG0lpli2gTzyv0NSdy/JA
TgVBcc5kuWHuh0H9TauGOTCKQmQ/5wrXQwyKn48mitS+aQV+YhJFKXHBYfJOYzLueMN+iz5k++dm
k1Me7Hom5XkY7lagHvAt8aD0uUUkbEloo1Y2RsMcYXLukRE9G74Gz6NVz43dYshaekCPAhPJRDFt
iCaNRxV4FC6zTUcEjZd7P9nFZ2GydrmVccXd8tbBXdjkUx2fIXbHBPT1fvYUDh1/njdhbj1PVXEZ
wLsOdJtI4JeCzOEaYRRagYDngwHLymKAup7BgogDb+3Qm76hslUeeoe299rCQYhz8tOagsfWjJC+
y8J8igCrYK2iM6QA/s/J/Qq6li4Jswg2jle/FmCxTJjC7WuPCO3x0xLJIr00PDapWgflEP/BwoBl
FadChDtiJYXL3Z8FWy5LQwuqrnLuY4HtefSgAhfvLmUN1C1zvwGugR2IofkGBZ5xmM0wpQyvqfky
BvRSjMOWzrdbgu7Ea0JcI71GIVauEvFQZN9VQ997RrbezJJDkpRf2WQ9hzggsMwzB19E8NpbZIvh
HuYM7lgcX526g+7pnSt3QmvDyMBalExqxwe2T8XfmqN8axcfpBPQmWka5l9/0Eqc5/EHMuCqMF+U
0QJG+jfHzWZygldNkQsX7YsVBxxOagTK8I1FZE+Wgfi+fLR9CLKoUIw/olU51bTQe9uckWzKE1nb
XOWDs02Qf7l6+RWQQfwijj8sYYa3YZSnsoDaGPbDLmju0KKg9IbRpYj0DUckc/8SVzJBkLG3X1St
mN47h+UTwTn3kPGWSaifcp53DVsf4wculXydQ4zvZgSrE2HjWgv82OukchdKOKoBasYu84w3UprX
Dh8U93NyzfIcJMbCTmBlMjx+VCQFBCmPj9tucEgUn03c/Fo+Ec/KAIkI5vlBQfk4+X7J/DJ09zqg
r13QiIsZPfeNHdr4o47Mh6ChLqGnVLmsX4nUIiD4B8BIUInlkze6Z1mAdsznON/bc/2Zmq5+nTVt
365J5owTdAacBa1ZxOBcdCM2LHqHQjC/r2uvX7Ob/wAx/qyZWJOIta+pFNSm0KDXJOEJE/rVKbI3
3brNSiQTanvb6W0ljceE2KIGDoWai3g9esHaaG30v4BlMmySPfvppsyqXeu65l4ELLKk5OyurnYy
qDi08oW5pV2BLa//+KH1BSZ1O4aKoiP1lASDTyR9WjVZv5fFsMchvoZzw8CORJ3oX20yLTEQvSap
bnaHMcTgmhycfbppvch6KIrx2MA75FFgUjVwmU3nR6bqa03LbcO/I8Np2oj+A5V4X1U04wgvfImy
8VFyC/AbenGWtHtwLoLg0C0blYHzTxunyBuOmgAjj2QC981R6ZeY302Nxa0X3KzKHU6iVUi5RaQR
G8PP0El/izH5R+BhRdkzBbNluiyE1bufLW8fHZ0ko5JrjRnWjRtYMuZDmjNg6J0vN15gkZEmk5YR
M4SMmm/LKiCE3RBSYMvdzll2bcyJcT0l5A1qfpdCoYCOYx0pbhzp+uk9DHZAbMzkqxGgJA3O/FMR
ncgenBoZ/oTS2HUaF3lKAKsdqKQuWo7V07mtxmsVmEdJDlZDIFhnzOFZfM/csegaaOU25fw75tnN
YgGKuvRt4O1Y+V5yCXvxRTlWsGpZDvMaXlky4aGnXSjlo6m/O0BbS76Ciw6X3swx86Ua5YX1ni9Z
6QhWCLjCjm0ba9uhB0Qj+c/Vvbwtjz6S7BOhGnrA8WRQaLYuKuvVplxnnkJ0WvADzMKt2By2thdT
W1I3284Wr1ZuH+a5Y82iQsQsaN8o9PRViZk2v/5J4tVbdGCkv2nd8yCs3GVYiRj6nLTJv4ovbUN8
2Fr5fvYSNuTxAHugAfCzeLKhNo35z6pjsqxr+9+Q8wCVBWZRRN2XRGJp7xd6X6+5uuJUdKkEibwT
/nJy7QjhnHd83eFKINvBwCZbG0xDp976SgnBLnzSMNP/Wp+SVgZYsrUBWFOc4nUkeP3dOKuHmKnz
yGQ5cGOmKap6tchHQoF0PPOjNdxtF4p/thP9k9QbHqFSnr2R5HqpUWSXBR7APPHyYaP97jGhBsWo
xwNhXpp/hmZfZPUDJfZiC6KuM5c+L/mde6Q0CnzPXuSgyfM+WR1H5EGDesG4vHwZk/XEvI+5B+j7
BNyTmjm4MPpNaAjwZ/kbZ5AKl+sEN7U9gKsjfXe8reLHM4Y/qvL39VJ7n9dA6TjY6eRPn7TblPFM
GwZbETiXMZveLKk2WLcfFtVUkSoyu5YrRcAH3Jr0THH3LxzFfplyAmh4RYy9ShSsl4JFOHTwsWup
HnUePs3CfQXVto9alL3RKd6JpfClyTnjFlq8T+T/kH/PTMVPAUdHH94xGWYQKrSEmzl21KHjYBO3
H97gZDvRFTjX2KWGIcNlk5jGRkTya9ITMKhggMmcXv2puAbMe4eWlk+Td8XPzeal9DMOLsI9JN2w
Z24pGYri07Lpv9GT+aKp3c34QneeQ/wOb+uWBkEFhI8/18E3gRmLlhbUrzH/8Rbicu61wz5qynnv
IGmQEGn4MoeBoxAMv0mfE0dgLpHzz3JsRO66+GxcaqwAOzdPWDlu1CT+SEOt/Tj/EYa+clm0m+yH
oo53R/rbMspfte6CnR6H5mhE3S3R0W2amLDogf7FAgK6oR78hpbkZgQqzi39o5ekmhKQUUO9uDnH
K4mKg0fMbSU745tyIC5bEk1k1rgBeyb9kDnawtmItrlD+qFtRYwHnYV/BhdcZlxR02L8FUof7K46
WnUuwT/OARzCeBcs9Imm6pf6czpdYV/BzKGosy2qr1in2aqdJnbN7tsK/KeGecgqKOihTeGX4nii
PUpjfvay8IWOgHY9Epk0WgRoq28xowbGs8vQZjk+IqY6f4gWbwNLs5j5sIkLHOrFEP6RCwEq9UfS
6BH4T+Nkmc0ltMf78tpHTvJHB/IW+M52cGN2EdJ0UgFKSbVCVvo2UqCHMYneOij+mO70NcTcEez4
ySJbhUOJYbJFvfTBswAsTugVQtmfsNl/ljbY5fWqI3rDBi4PVrpfLlLLBabkSrxrAvnHoGOmtElm
Rj6vKPep/aB4LeuADg0MA5dg8EDosXdAxp5ew4ZlhzJZH8sMtNi6OtkYs0l0xTdCNifFvmvnLXIh
DxgGNh9UPVWcFnZ/fHUrp8eEyf+mJoKb7FMuJdXRb/1/wYSa0/FwSFrqOmk9BnHxMpr1HyN3906X
81hLdkx/3JvBSHVc+5bZ2ZFhdb127cI+j9j/oAiTI58gHHC1R9+vc9CCVYc70k+NTeo2z1bRvXI/
eq4h8Zk5IJN4MeDzmrhMMtL/ReN42xc5yBvHGOH+MWCreYSpn/YxSmlq2WvjwZD+icq67mDq+pa5
YXZ1Ef4jG6skJZVrERKcgARIIFbUqxS21lI3HPXgPJrIPpM/9oARdYSN6WtdL8tkTjDNo5s6TvsL
MvRLmVF8qQreBctXe6yveyCup8qyvszRu5hmiVrXoqPUNhngUd9dPtWQtPVi3HEovGrfufSzSHcW
/LUETyn63k1Q2oOLBURtVH4FXnFy24j7e1k+t0iE/hzCoG/ZOvFOReJv54m/y9GzdoKLMHADBjVk
Nyt8MMv+12pA+ZeI9YMTUmSmDyIvvaOR1jw92a/XUk8dZUQuc8ErU29gQv3Y2v6jYtOD0THcQMv8
Cif/sgJw/byNGGxQ5w2bgSC3ymFwsWCoVeux0SyLOh6rf5AJSQRDHIWWIV6Xo9WYu49ysRCB9iIp
I7eldjdewFW+JGHR2cljrtQunKojYv6wogyHpsYUZG8yWUzVhXhAJwSOvNSLUeSNPW/l2lgvR81J
vm2ZEIq0fekl5kWnfzWD5kov72F5gDslkEY5SsqBRYoSUltIvUkUr0nTT+AjTH/jN83H0NU/oZ39
Dh1BBNOFUmV2Z7X4gIwxjs+Z3Z4BMJIsozcGgRQDHPfeqOe8Xgr5a5mcjxMdfwOi4ker/ffcZaht
Thq3ig8OnA+uR0dhwB8CNEQZKVlK1zYdsytnmpmqqLvl5nev87E1h+5TZ2LH7ZsRdhImT4UFfu2w
EBcDbcjldPOAH0Yyw8wXPdhTdmI9hv1tB88O/Lu1dNqSFUzdOxSxnAKSTWAke7eZcZwkF1UOtzni
Kh2I8L1zBipVmCmBMKnfcNS+EGG65tV4Snq8NK4zIV3jRa4dFrhgOhq1DvHgYhHLIs4rTmS8NVCD
VrHbfuLLB4M/OBhIh71YGlZa/1xxygigIiznRoPhbpmQg83aPzwruHAoCGQWMKfwYAqzI5Jm39DP
31NFDHCSNXXRQXode496d+yGmXFPMcI6hQkQwqLMtFtPuf3UY4EKI2vcFo0H1cPkr5U96SZa0Rnx
VbjzBiYESzzS3qbc6DexJ16xgQTQ1zjRBr3qThRPdgdfTCdLye8JXubgIvF2hK5qXs6xw7mYtK8y
ZaA5tCkg1HB8Qhx/L3uqNKwMl9iYNQz4hbMvgvJDA3aKXKQNH84/NJ81OPP1NESMKZjToWg82oP3
pebyiqULcJFnvyy/VYPDdJVKjf85oM3CZqiWPLa+Qj3MFl/Hg8fnsBqwf66cYTpMkXXE4lKtYg1O
Y66u2N59GtTUJp7TW2NFl8UaJ7zo0jQo0RwUiNmcQtOiuEpO2aEGMoGDgFN7sfiC+ZFOuq5fTABD
LJ3UJ1DnUPD9Wab44b06ZqNxW0YUDZwMjZFATYwuDYihdcLBuE38m1j2gf5TFeOz2c1Xd5oUJD8o
CEnxZhIyhmZxtSr1OE4RFRQsDoVIF2os6W3OD4yh1J09/kA0nIb27NPD+mXGww7h9UYEFfNPfDZH
Hx4MBV0MTkZ6DRZZbrnYIoacuia/FYiNBWv0slYHNeE9MXwPffjg4DkjXrWdFmfjlP3YfrLt1byJ
0uJmeOT3cij8SImfKsowHITea5oggevlKyHBd9czkR8vRaAIINAobRzCuTrastl5HClyzzwObQ40
Lyc8yVIp2LkqIVn9qltRyRfZ+h9dpf8ta2SHJLiorIx4zy0mJrtuaaZg5ObZIFoibsQqFBdfRU+j
loehwpQfjnijhPdsyuA7GMp73YTfprCZvvM82aU65M7grD2Vp8AjQDv0dU8/Vu8zPoAflOgcbJK4
8PgiOJGOt3s6tlqCFqQxbi4yPzNZsIrLKWGodMNkuu12ZZ4fK5PDU9IBA9BN8LhcO504KLehNs9m
xwh86aASlo9LibwsuWZ2mZQSpxjOAASBJ9PTT1nGRTG0TrxrLChxuIltGJ2NLXbEGImxoBNEhfvX
GaGELv/ET9JdYPh/55hrtAyHo9L+NeIbLkf2Cuwyd7f1H/IgeqsI1xedjesLWshoPiJpPExOehQZ
UzkSBCYTLrSMw/LPHCZW/YRtxA33aiB63MzHAv+wZ3evvqPeRhYMztgvfclBOONIGGjuq8p46xdN
oi+/w/nLKIj8eCFDGH2tuuSaMN2YU/eHXmz+3qMoVUDrDbHw0Hye3GkXI5EB6+C3wXyvzJGyM/KW
OEEITUds7UDtCuZu4dCfZw5KacTIATNMw+MxI0daBYk3JCxTuZyq61MTl0+69i7SnQH32selH3Z5
HRFC9mlnX7LOBJa5bIqSXyu94A0CY5pbZ6i555QaL7DkybbihcI7TvCuS+xLP2T3kuThCvAodZ+t
vhcieFxuQv7Y77RLQYEpN4x0PgtwYSMrA1vUWxF4K7Niojmk+ubTtBvFwTvsENo8gufW6598/gUg
ye9jvSTdYHmu9PIgRVFIkpSWgEDFlwgky3IbKerxZy7G75Zzr7c85nX3iiBNiwKAmKotOVgn54qT
EyLEj5NYJK68fO+62UdcMZeJ7FMzDHSDyVvfYpXT3a2GEoNzd2tQntCTbSyzbusn+mR4/I6RKnea
ohq8Vu6WaRCBSNN/CKZaYcStn1ObvdDk2uBakAIk9dOw5XtM9HNNKTjC1FfT2m+IaMjsLPbT0N4t
YqugOOLnEqmKNZWHogB4UVXP+PZAxRqgs5FrTO+0HKCL2nyY2vFcN7QkCA2shHjsaoKunzXjS5wN
X02CbdyVVvEgY///Y8XfiaSiZ9MtkvK2SDGcOxKQnBP4LErr0ay4iQ+dnh6qzOJmy8+l2HpDB2ic
Jc6TMZzMtntTetj7MTRTdgC6UviuZSqPBT/08iDbbficzQl75fzb29lOiRA7j+7elx825vWTnZmj
4jIqIKFLasA++FXwpTXRqgB7oV/k3DWgJa7Ife3+z12GbUYc2gk/7Di8jKH+6Sx7mznNu7DosTbq
pnyMwzTiclIMx1y531OjkQUGCotldxqwqGmjf+S8+dDUHGDkXL5hqNg3C06taK+scaQiBtLqaLxQ
lvvqUcn4Ig2N5aYBPmsQWtqCphg5qLUD5534B9sX21d7UdL7mGMDTE5drmcv/NulHtO1FsiTNx1a
wXVquf3GhbEubP9BOOIgIqaiutwJPd6bWLFIj9wpp8U1YRnq3Gh/a3fkz+ZKcOGlepu5W30rckKD
BX4bGZb3eYwemq78KHX3UdSNsRqjDsifZQuG0W1xaecoBbHtMF7swqfYKu8M4NAQhg9XmrfUxwUI
mf4xGvNr3HovHQAWLukC5wXvUi/1vSnCpems+ZcpZ5/45OMC3JvK8bx9ARg3oTdzY5KN3QWt+WRS
SCtmHMcYbpDxjfLWSM43AOewk5c5dPv2QLNOvJkdhxtxLv2NcBFFqywZSY+CkLOCmBzySKcB7LZh
tvddUxw4m1I4yGGmrq49XikqXJrHKaVLbzQ3BJkA+dmfYsrOkQ2ixanwGYwtypGHujH7wwteR/lk
V7Zg9FNx/m3nhxhHMtG38CRcBqTaENcAV2gGf7NTjItDHPGzFWdrsMDfHtbNrgs+iIfiG2EiUzrF
Y2/Ks2TrGRnU+irlu5yvsmFsWJUUT/acxfDMwduPnmsWhGb2XigzPXo15v2JlZb5ISWMzkNvij3T
588A3xj1GXtzYBtNB46pFOthv7LbDT2T5y5tt/2Mm1mxhnRAs6ARgBMCslbgVzFBrpvgAxyHKO1g
tvnOrliXirm+tjM3GX+M/2ltvFR+eta2WaBuYQRg9hCYI42SGcBBAXOKZNhQODCNOKKPvDPY7mpr
lXgR/BZD7E00iyFnBhFSmkDfYYRLMW1pko6ICLBoshbnM+m96atw8M4ZyWLm4EdaWRZEJjhfRiNu
A28zNQuvvhWFj7FReytPdJcQvhMRJtntPGhBMhFQj+kBZxCQOc6zZFcKZUDOIXvzXO+3UFyPOdL2
aVLB9uDbqUYPsP1wK5PuKmWBSaCeTrbQu66bKFfG6yejbdKGdLWVMDvsviG1aTPvNOYoOpPwvmTT
AsbqGF3GGs+b+v8UMtgsWJUj7mWd3r1hQOuXKGyOJhHS5TOtldBR/19A7dw8D7b5rgcces7IutU3
sjih1T0aafgjWi7FcYh4J0yA7TEaW6asXSOo6qkH4qQpwK21GxHUCic9Lh6B6MZiMGxcu+GKFb2b
cXF1neihzu1vvAwYKToCwo4Zhg+Drts9UdKNqTw0c+ipl4SCcvqjW6BKkBJJH+etuw8LajNR3Mtt
ASrsNpq2f3EIDyCA4cLal1mzADGifNcXXC8I4dxtlr1GilenNb8YnBAkSa1qa9ssGsxR73EmfFKc
FkP6EV4qRqZDW8Kbn8EwKLS3koR7rbaRoLoW2v9WR9VrXLvXrKxvZCEl7x8+0SlpH5zcfW74DXqz
Yg2dDi6vSko5ROfhPaKJyJ9gbIRia49iM6gM0dA8LpPD1hF7HAePiuR1OIxX6HVPwIQXR2tJPIGY
SE5peUj0OLGAkFJCVOLMxVNhh4SQsBOSj4CHhDGOyvPirWPL3ZQIC67h7UwlN0as75xWfhAFvxEW
efOLJSaXIXhPo3o3CdGuXQDSQPvBQdadv8uN+Ds0i6U4omQ4HX5h+j9FgFgIW7qPQ+JsKzK5eYu2
EbX2ycbOngfJ2UkzQn7jm6/Lo+RGTISVehCTWUJNu47NC9Gb3s9sVTljC/WtdPke2OLRHeaPnP9A
7ljplp5Vqud8cL6c1qJRPTrohiNjpyZ1blDE9lXggLk2cCdNZ5xqzOYxf5YtjG1P6Jr4OedRaCMl
r16V+Rz7HSGZ+IwnhmTrOOte+H1O+Zw991nzRo/rg1dPFN+wFisr/4HizU7sPth1eKr6+gZNBJCt
nx8TJi5PnoNbpp6U5IgO907we5tNpVD+GRcSzMp5D9I9FvND7RanqZu5wjYVIjWSJwKhs2PP/rAx
Vqa58TbPwEfHcWmMKuLxpOb0Q7RBu7X76B758bFxx6fAdZ46ezoFHQksQ6GElpoKxNGg6kKZGE78
4VLI9Fh1PWWiA7XXY0nWzRQihK+tcAstLsEJzBJBa4MCR9xIy5debDJHR8ckcc+20+2quHhqfPLo
ojd/g3k8qEp+2oppdNVyj8fwcI/H5F1QmVsLBmjV0L7IQSGD5s7XYJpHg2p0e/T+WmV3MVrvZzDz
fSrr81S2VL8wzWdAcNPgotYOmLdHv/JNjmP1VTLu58GlEShPIyLEoXkcG28nilrsyn5iSp6P2XnA
D91r9x4m3XnW3EKnMn9c+JmhrI5zmR/cNIYyayebBV1qJOLuGpRZWL1LuTjrdxhIxF9M0rj/XkTe
/pAnqtaR5f6UCiNDCVQEcM/ODeS1ollLeahPke3C7gl+nGz4WwpuHY0aXnOOXCo3vT2MmWSbKe7B
cRL/Vt7AEt8/uxW1LCkOxg4SEY5r/9D2zrmIOC0XzoIhDL+GMiJ5zHCp7J+Q9n4rOzDWqa6+ihG7
pUWPUOiG6Ws9VNzQmBBSi8knJUM0tUpsh9xLYacgqst+0T398j123KOUDJ98JzxgKQ+WCeXzwIeo
RX9w7O6hVoGxoWoJ64gNaLKqP8iGvfakUkD9VRDtzPkgIC0sqcmNNskUrhWAi6Jl21Rt8l5kzmPW
xDaIhAqqkFGcJB83QciTW7tk0ib/W83t3q4gOoUTF9UI0GZt1U+SwyqenBQrecNiFqr3MvbDeyyq
3y6Qj97QfraVcxU5ilMOoGlXdtP/H4wMcZa0U/wxt/qnJddkeP1xUP0nZYdHq5kubAQblpN9yifY
5hmABnzulxJqkgPw+cMuvFs+ZOQR8w4wmPgJYrrm/OFUxoyYcn11ciiplbzM0vm1DBi7Qdye3KUm
Ni9/sf+TcqrKQ5dzhKbR62RZHtOzsn4LbTqxKXraCYIjY+H9uGIGoKTlpzIRrWEi7YaS4g5gpDd7
+SMKp+WU/m0I75CHBV6oh2jYZvXwNqvF+V+PD/hJ19bYvyZee5wxpUd5iZ9kXNcJFSdYOjgB5Syl
vTcPWzEld5CG9qpGaUUzRSqNcJd7yltKwP31VINgMnm5e+Tyqnwah+55+QPAtl7wclFDgOOSceSm
YHENfL3tEvcQ9d19VuGDp6ItM5lgE7WQS5PI4gwV0+GH7YqhjTbe7XQC9QphGsuAEy0DT3IV+Ob2
Ic4tp2igMUkM4AQs0cz68IW9AkyiE3r4tWKc1tgKbWvnuEXpbLVvmCmFeFMVbA05wehPLGrTZGbF
+5AklPFOY0Ii/2BBynOMummegqOBm204WxbPuHyxWq8NrkQFubf2QeQVlMdlSVghBZkquXaeuegG
+NDj6ATScbn2UmEb/qZYZ2w+zyCRBgy5wa3uTRk7+dnDwoJLMoxnbfKC0fdGMr+u6B5jpO4R53bS
RkVsbI7HhKNP23FDdgcZi4Vfp3hoZpFuTFrjMrLhYVk9BoNQ5aZuuMhuDCPHf6I9crqboB+T7kHH
rhl/aVFl3oLlkAwO0nBq1XOQ8SH+dqELRZl0xxJbDoLCoDI+rcLFPKQKRJtNlg1JewknH/+qE3Nf
Y/TuJN458Ef9CmvXcX6cyErllzSjajqJQAZk96u+8GgBCmH8UbNmL1ZG3aTj2sKqiZ13GEUK2iQd
SNEMzC9fqPaS7B1Wj4EpHJTnPQDA9wyK8VzTPyQi7C0U/DoPpwk4bcdvl8TmiHkAfvh4KKySJ5rr
uN88BYG2gz9+UUP7Qg3qMNRWDKlrunSxvuHnYRLJE0JVTIb8UFesTEVakE0tjF6zn4LeSVcwKmhl
TwsDLtXWcxEG/5ZRocaN69qOtevDihO2IvLo3FsCywXidqMI+9UZmNP9ZMU+fcZlWCBSYnFIf/rQ
yPE0KNFhQAQq4Wl1SVODj8jNItNARYYtBoOskT7SZ9a2r57ZyOFSV8aozkxIYx7tXqfWvJY+v+WC
xm2N4E8TNjwZX5PP8FSvtaa5/ifmALIaeBOjOvR0sm3jtoFN4/Nd9BUpi8ZgCUmzbOnazVOD7PMk
QSzcqowU2U8FhZ5xcjhZixdKSXO2CM+5YcGOMOKHadMFJpibf0UQYONYh+nysO09H1AZXCTGlKQR
xmYMQVcYkv9kDH69plNgPRlIjIzd8sE1foTdW/JcYwKphju8S2+qlsmyTUjWERS7v85dIQWhiMkz
+4++Y31/bxvHJRjVpAYlq03IB0TUbTQHQ2wyy6GGZ60bznYEWEQ5m/yqCbl4g6emrMSLO1lt8zz7
vapHLIXu2FzIwhrhq1kCuTnwDo/AkEOINAGOSSaOo9zkNh81OK7c4gDPESryZm9lD/WMS5OMVsEC
7ZdAUQa6YHSlPmOCyDMh62gIriTEi/qtzUsLz0Fr1ZN+9kIl/C+n7eqWkyRlcNh8ZtNKFrpbZJbN
Z1IjO3yPc9dQtSDYOYedFEUnJkbL2M9+QiJt/psVVXnywYHeGm5Y13UQPHBQJ1MaRl7DcGxoRWbw
V0YMrM2qk0GooMW1DvPNMU7rQu28WJn9fZK24OrMajU59Tbwg3zEp4FeHlH5gDsjRfiNaRo/dgPk
0o4riyY6j4LMX++AJ5pNCletDoOSOf9YqP61C0anfUoLtDOb0xY9iDT5taNwFMma0qFpMTZ6smur
JJpz9Pa2RxZLaX00U0Hnmi2AimxwbkRLEpO1JoQwLPH/9ZsMwzKYM51GOXHAhgnvG1ZHe3gaxCQX
rjJmOh/F3DJstGHoWoXx4Y9WF+wDWuyXb3wo7DF9SAx+F9pPqrKHVMUSsjBpQGw1hry1ngor/HC4
ayHViaZp3iMTnBvJXbCY3k8euuZAUCGUNv1ZoZk08Y47HSs/7bjFANTF1FOAfKFycB6YQnqrHqih
SezYMo5NZhET2fqdhlEOSQ/V6IBeETXNMs1uNWJj4nvYreVEILaNHKf5adMhKG6t2Xs4yoTpjFho
c0lqWq1ZdNripUrkVDxTd5VO+lg2lUZ8nhbK1OSYDTJMqIriWqDgABYcdee5p5YQLSFf37d8Qk+B
chiurqzGnd2asgXfaeF6libUSPx7CUKI4XTwT3e1k0bLvdSKl15q7ogVOQe7Fm6QE6UGaUmZDIP4
ydo6FmK7x3qQgIoHcti3e0Z4zN5duw8C5sEGSvGiRCej90TeyoSqMmZRSJug/o+k82qOFFm36C8i
Ap/wqjKUl3f9QkgtDTaBxMOvPyv7PNyYGydmWq0qyPzM3mv3xTJGHe0p1+Nq1m7v3cELd6hxFdeK
3jzmAjf5ndXahgfyskm7QG77xDJNlF5qge9yaIjG9ZZ9scTCa26TSEqa61F6XtJs5sFcGrVVKBum
JTKyKRx+ZywNgnk99rJ8eTbnGSXO2Rl9YNQPRlq3pTrHjkjqdt+VDICuRWtiz4k6kqm8/2CLmZ51
RkM2ZYCmA8Nz5VVZXuARDDMDLNr3tswCa7daflUxnk8hzuhkXDspE/WgVLzAAd+H2MuqEd2aD88f
heQ0MJOjOFh7/s6UgA291BA4MIUgnObmtwHQWNwwps/B02w0KF3B51BCsDkxpiF2IstzUzpqG3nt
mD2OpOXwzq3aPjpa2EflmMQO6rpcdEYxRDZne8IQMMwDincIV0hr71h5pzkGAoTLS70d7a5N/0vd
KUkZgHRZwzhLJpiuGKNVStpig4E1MQYmMGPWsYFra4elUNvNgPl2bD+L5KEbygqlZ22bzVRufWXU
lYfeseQRLwzSVyDbjxPpq6goJGzbkILAjWRNqE9GhKgymxvQqSzbwS3vaBLImgUanoeWM3/NfdoO
3wUcUZ2W4lN/wQPI1h5EvljSvPuQok7WX9xQsc5d6tLZCCKEAazVgUZhkmxYReOP/M+0g646imnB
qrx1fKgfNSdY1Rjvc12RIMO0pKxh0IcNtqvQAFtt7csOH/ZpTFavxXxhwHVeVZJ4f62QkJwdGIcA
YJdLXsjsBwkUB57vpsoeMtOT5jtuhQUTJBv71X5K7cpZxLGLc4gZGNWsoSVaeMZ4PUcGfsUmaoe+
Jl6egq/nKPbGWtT3yCrT+A8HCQgfghTLLvx22A9iGhJL9tv2xthj8OQV99azz/ajDX6wIcSsxCCy
kjWD0riMYVyVImzSt6wZBmBKle8HE1mKfmJO6DEMN+9S7LpLh3FNDWWbPao4zdbv3ldusEaYjixX
YPKycJNvYSynrCnsuHHce3TqWTnuqOBqJKkgzW1iZ9N0GpgQdIAaiQdvYqwMg9chjG4ZcvUHM2H7
ZRzjWdbIOdJR9fF/GYIBYd+NHIbA35iQOSkz8SCe9o0aeic7Jm3jifFAPeAY5saFXN5fq4wtyrZX
MJDKI+bYTjzY0HjHT2UqQZ5tkSXTm2HCpCNJ2J7GVO6cTggU86Eag9e4AmL6J8/chBsJ91xC/G8j
BWghxuJ1zcUNtmcI/oaTlRQIDUNGqtRe0FDZGeMO4iQjHVW5jJdl/M8K5Ne5kPceNsv6PW+t3nKZ
X+i57yZbLEHomqC8SMFjrcVgUHrgCknCDf9g+YykcAk4IFCMGcSEhRNrQnqbwTTn5xleKKd/E1dx
/kzQ0ywaltbL0CHCtTwl6l0tPDn+UG4l2Ye08mr9HrAKIeirRchzxqQtcboLCO80dojtzA1hwm4L
0EUdlzImoDMPyNRkccygi+Rhm3Cw5dPAV2j7wCRZljP+X3MvkeBK4f4gR/YqOTxYdHMCAZ2ZuvYX
Jast/4tbIFcwyXnRZyTViRljXxswMrKYZDHbI9ia+E4KJ6LgdMfffEQTNDLU5pP6XB3V7R1Eo6DP
iXm0Pj12Fi09mQpDtigzjnX3zbAEHd/Gir0CAXUKMgXmz4DFMOD0CosGq2oJlwES7FA3Mr7xXauy
3JDwHbOs8udFVr8500bgE5QSzIhG23SQ/q7ZbDcMVZbQoreckWXyVix8lmgmcQQHGTm/rb3K0yLX
oD8FDlCuBxfOCT6kRCICuqXGAlZmclYTS3pOl770dHd146mjhbIe/qNrU5zhezXs0T4Nvmq0R312
GYyDg5EVpJ20r6T2EvkLNgm77HlstnwSk//F/ZIQKmwu0h2u5eq72I3iqtDfcu7GSzYCcMqho6Fa
oBvpwMuVYPCyOGl+/c6IsdcOlk7dc2VVJ2zI8MjhR8qCRVsQsyys1V2TdVVpUZBRxvjnGbSOys92
wROJeN1hE4r/ukI99Z0EsH/IQnJTX33z8U4jXgZmqMUpTZIVpI2LrxIuApvzPh54Sm06gz2/Da8B
rzwhuP6Ov5pZ3EpVNE5wqEccpq8BtnMMnKoPLOfPUvgmNVkncguC55zbKXOXauJwtxpss5u8i5f7
BKZO2oFOaxF0E86IUonk+5RIuCAIGXwcZAv6XN0FKCF0nrkNMvl1otFc6dsh2YU1zKklMTxSHQg1
Y/zSIRheLlVNNheMiC5GFIn6u6r6R0AhATkRFnN+nnDmpEl4dv08T6Olc4PltwmEpj3wpuXhocia
PEB9nMx5UZ/82PTNq9+1QJ42zBanHMgYm10Z38lOjsYPlmuTA7BOc5fwHLqVGvRKTEQEju08R6N8
N9bp5CCzdvjxmBygL95An1MC+ik96kOejHH1mDKomr9wxuvWJp58k6hEkdXrQmlP4mjwTaDE2D+y
/2gUcatykeU2aTO0iXd8EUU+s6sqq/BntOWAVYqlii3hFo+MeR4arhJH6OnKkPw2k8rcj3kEPbFg
TR+n5RPdaRy8Ft7aCxQJjelLn489Uf49ib+z+FyqrFuAuFDlt+4nJ2YMZ4CezPEHhk8y6UIAjiFL
Ec8ZQdPeCQIb57+FX9CeXgnkWRvkvIsIp1/OHkLSoAjmyd9yijMKqsCLC9E8E/aQuj9j7KqSBA1j
pCEPksA078NOBKMBGTJIyGuvTLdpTab6SPDhHxXeqDUpoF+0fRvsP2OeFVWQoIgaQBT0prN2FBtG
x+WJUowk7DvhlWbOQM/zZ5luemuR3NmpMBVCtdJMJvWc07MWfJx79mPkgAQhUegx4uLEYeD92tpD
NgFP94DkfxguC/4JM3jZqySqDaus7904z5vHti0XFaVm2kFjqUd4VFRobg0Ke2H3f5VN22ElmZE/
4+Yr8Caqv4rLNr9hx25MqsBaWcuDa/s5ywOmel1L2iZpGyhkSlQrhL3ajZs8sjnxvf+MpB8yQY5T
QF+FvquaJrWrLdefm23S4wBhsNUZkqxw1tWsu7dmw02BA3IqEXPLoTTTc5+kdoqBN8WtSebf9OIX
dLQbNJRFFUFWJH9lXcUQbuasps5k4tRkFycUjnP0qhR/KoFCxrDJScegOGCMAuF/ZlSDD6DMfsoW
KmVDOINDnHJVXi1bOqeFtfAVIzw8bL+gHncKv7xQDfoPKsO7b8Vtqr9Wr2ba2bf+Vbg9WOpVEC97
58xt9TBIGKxNQouAVwZXngpKHCS43ABe9G457zNrJktQecu961aOHggyHOxcqC2mH3fHTt/r25RB
x71qUhIqhD3zNfSnPsZHQMe0bou6JgK3cXuHFGUOlWNS2uV/qZeleyeEFdvGfX/zp5i3jTZA/e2Y
2Ucjjf1X2bHUhiUrWBHZWNDLnamC8Fb+s3BV0n8cfWs+SSX9726i760Ttgq0J+kWqA368iEzLy3A
0Gtg1e2XjbGAyU85jjEvg42bj10wM+OJqUWY1oBQ26z7nJhuvaxM83Zgg8ojTamC6D7k/RZpYfno
Il6DqYl/J5J5+Vq3S7z3vLk/OmCuYS1JVKws2u/TjsaTSKD0gByIra+JvY2cbPPicrgw0CqdPYX1
vMvytb82eYfhdgnYa6WqewNq5Ty4CvVOPFr5BgEVzqTRaEigdVuYVbBe9Ez411iljJZ1nBGJSmIS
xJwYT/xnLvMCHYJQXNMC0YHpfmQS1YqY4AWhsjt2IRhM3OEBYRL2mF9UX+PrDlk0cXAQ6brqRM4E
qROIfVbH2D+df47LgSq09uwtCNWdWwt6yxrb2Sdq4nO6ptipxPwn9YKnsaXVSF36WFDBIjtnjjzE
4BBZrOK0q19qwAdabj2a7RXT8GddEuRVBtVR70MHVRIk7MEjhPQ2U4LHxHdmcXGIGRsOOegRPBhA
K/h6WZMUVXMviIAeLJ9eMuhp6JdLlrCgNEZ44i1JiEAC4uUx83CEgWINUn6HpovccdUlH6OjeAX6
Z/k/llrx87EcBjQ4uD4WOGMrh+XqYlFZM3KKuYOR9Ea0KE/mAuuhDY3IW1zAPtM2j9V/bYU5MCZ1
g8gP3HXF+uJmYaST2+2coDCXRDyPiU2fToiE6UTS4tKn9q4vmgOn+rPFfgUeCDFKPdvtaScMe0ce
m466nq6WWT8U7bwteEkW8zdbv1KJwAzsB/nS29SqdrYqXiv2X6iYF7KObbiWzsELqyjmm2VAt6/t
nyRGj2mZW7tm616CjmzQMq6fnMdbmbU3MaCMUEC9axJTtMHLtIIDTSltrxgWHOz46Jr3SZfABLFj
ekEAMLcProlvCSneVvTlYQFJD/xJQ+Js5xmKFPGHa/5uEB5MA7bh8o1INohai5W90uKg5ru2/0yp
t8vb4FiQ0WTaxEDNq8lLGc4/oxBy03felYfxmvkTgaj2xTKJHlrXiHPw4szh2Tasm9ZoJiU3CXSY
s+jxz9gkn/cBPqlq9d/JvP1sO5KVwUrEC859571esoM791EPN1oOeYTalUrDe3HA8NeT/WYl1Svn
LyhhRfDK8oHR+xiH5m50BMpHHmVGYqjMkDcbMKBgDUxwr6xk2qzMvgbX/qiH4kWGwYv+F7U8N5AC
mo+DEb7YprN7YKLM5OeL+I1tI7/I5jwYwI8llJGE3SI6ftDH2c53zLsmRLAghqe1+MoN+wSXMmrk
/MNA8QDB73GoX9fA3PVyOqdVdoxZOROuHQfe1o+X88w2avadj1CrNa1K3I0JgVahT4U/Gozu209z
Ca9YW8+Z1fxtmwmRn6fDLS5+wy/j8y/PqU2yXcpmaj1UKymd5EyXpiTnB8bdxHdmTT8+yv+G2KFS
UjyiWnUKrNQ9+RYeiZ8YpHG2ZwfpSUSP81e9lBx446ZVc4Ti6yHDc+oAZeBpbMjisdqPUX/qHEAg
4kDn18wLLFbCRXzqM6IQi/ytQnbgdfM9Q74n0/RuoQx2nTJ23kIkNwJGZi6bPm8ivfR3AHWY/nCP
jOyLcBiS+0TU8K7NyPtSpmplxYkmxSXjpdIIBljl6FnDa8CU2HW+NRjIdcIt2udt2OZsL9tbgvk2
c2rI/Egcqx9zWvdh4T1a0OD9LED22m9HPrW8/ibW/ZwM+CvYNDDZu/htuWlhCSmxnJI8i1ISLbRU
EyrjlTnk3eAbkeOBvKvhmKNda7Ig0gfGzPGtiv+crsNR7HKooE3nWWEwwUZCFS+tra4eGTqG6R0Y
ZG310axI1Ga+ufTD/QI31cn8vTlaAKOrLW/qqVb1v+crgxHCNutD/+4DcjgNNAFASbY0ZyOngx37
m7bOXixQ5ebMOYm50NLOV95S/Znns7pQi8NzDY8i857ou48OxwL9AhLJ5VpZviYybtHZ0ytZO2Qt
W/w+R+a8hzYx/kxJuM0bzEqcfeDNX2Ivx3pibgbyeC27OVl0SyELJ5BWwzeqwXOQWe8rdlH+kprU
xJe90JfXR87LXUl+ENa8E5/3XhgFgbyg1AMvYo+HvF6Ac5vZO7BilfRGfFXggp/82UFnYB0SkYC2
xdPAn9dzyJHZd/ZMG9AhYaPsDvV3soCM0F+vYgFra4Rxzm7C/ctW9+gH3ysWFoXVpWHkz5/w4mfj
ozukz8oMLlUC456VPOXD3RhMrJbjaDU4bWa2rkBYcB4dzSnc6v8/GPOTyUHS+c0e93nH1GJOnU3h
0v6jpghmOER41xCOoE2oNo7xBp/gJlQQ6TNNn1lFE0C6QsnKFU4xwE8P34WYdi3dRhGsmgDzKeN+
WyIXLHk/7QHsJMeHvq2M+lvXD0UPfWuq2lNiOQeF11J/1o4DyjGHXDjZ9ZMlWgwouRlZzDbvBhcn
tOJSSxRiGTtrUGtO3ossWdQM/nXslr1YIUarfMBTa7nbMYu5/ZYmPah+eM35ZYJy2XmSb8swngIy
1FdHRm5oXyV4bA+4vS1uDIm2FbVFBg3bC9C5ot0dwGsYuYwsQoF13SFltmF8CcjTjqalOledt9Ev
3GIs2BtTZnR5mtCQLL5gwh7e3MaJtIKgKrprMMW4q/B9cyvP43KcxvqEDvPNsL9j6uautbhQsSbV
DHKwC/rjctIwgnrC76tKFp2c1g4PTTtLMtmRUvGzqZA5hBGGTmX45RGAcDfyxZIPc2Xlw2rm6lOw
hum4b3z3rG+XPhv0eh+/E2P+Hl06esDK8B+XxUWPlB3dxf2o2+SxxE+60k1kozytghoFo8DZROqe
t4jN9Y9O4uSDZefBQpnJOCr/LM0w0rfKjFnAzrtLX+uTXO289I9R5lebl1zTuJmabrXfSP9u+rkn
Ky8K8mc2PHufh7Pyhhf9CbNruTruek+9H3WV8SfvybCVMPK7oH5Kk/BJm4b1o8sK6a4jB8EKyeUT
zV6fpjUnPGzqmwCaoX+zdA2yjSpZQCnrWBK44RbzH+RBvC49lxqzmAlglgRtanEkVeYbJrJ7Un/3
RYexEQ27CeXRqCA+O8tz3y84hqqraiAkxoW1L7CrmAMWAyx2rDmGXQncx+nIESciTfvuZg+hKFWk
Bz5nEuOuQ4IlyvBYB+MjUJ/9lBDFEcDrbLytQoWoK9rY9Q9mSk+Oecla1Vb7h7wUB6PZXNackOS6
PC18/IbPRJhyYWIShyCCNGKMTmQSBFkawnvrL8HEoFh/L2k/0h3yqes/zkJZs4yYe700PMlmfO4C
ojkoowwPUGVcfzcUum0nHrMse9ang740PSd8aPnUGkQfTGEeutHZ9tN4Cqk4RtYezAARcAQnopcp
oIpX4NpHIpOhqa9bb3D2sx2D9IMBRYjBPNtnqbkmSOhZ/+8XfPEeDR0SVY6+dpfxfTdxeeJbeMg1
VN/+0VcwKIiDdiASh/mv1l5UdVEjHAVOXDZZd+UMc1GX25jeYq71VfafLtdTO2TXQSJP4pGCMghb
UpMiikjIAdR9fsxlcTaQ3ysqNs/5Jo8doqd/axEx5WV9barPoY8xVQj6XhJ2iEXfy3T9VEG8Xzg3
Q9ntTEY5utzR52aTa+w2MAKudfLmIGSgcx+D21hQJofORq1LFKbGc1vkV3/NCCQiSasVOZA8Ar6x
QJWcS/HsnBeusBlfoDZSiCQ/keh0coLplE16kJOwv2T8i+rgVur6jmhCXf64YX/WX7I2LGbFHEFI
2yTMcvVBWUr12GbTR7yGO5T6J64csiftrxGCwRCMtzp2jvpe7svyHXGApj6wJXnWdQnUj/9aZqjD
RKG5dNAdq1eTut813sqAzySFuO65sIDHN32QNSBcxp7dA38imCr9Bft9eNEnC6vSE6OZXxMtG9qD
vb5LsQsRd0KSNR0OEs2LTMev0benSIBBGcry09DEGJ5SdqtH3WIEst7PRY/MWCAWBHbsVDPbW2Qx
NJzE3e/bAqMKQCeiHQlEgclWJ2DvGpYh4IDo04O4OjU1/lfTufaUBKwTYXNnP+5oUUF1TCLXiLMg
oYiE27QXg3NqB62OR+oNPu9RH/5DTboq/9St5ZCs5xotJQTgf69LRtgzyNSzfq3ZDh/ZaaIZsjEm
tu5zzPXe9gthOuFOV+wLcCSLU0a/70ylHixcwHddyK3mSMw/cbdPVL8fcUAyu9wOXXAZg2tLN6V9
kknLSJt8NV8hqS+K7wDKpivqyIL2aQkSJOZb6XvP8+ofFe+vNAkPWeU+GJ1d6nt73fC5y7yx6dJk
X5xbtkgBvR0rw+M8YkTCtOdWiJ7Livlzsg8zdW8AJ9A3Wg+8eOAXFvKmy8Cc5zRHsedTMZYDXSth
rVuu5U3DkW8V2X8sM/f64tVPi8ghGfKt9uga9TOadW+e7HfSo8VMBZxyZ6v/PJs+wqdLUgp3Ju8o
SvRLMcdXxNq839UhFCNDMvfgYx9kAXcRZCKF5YuC+qQfBRYd7/q4KHj7hflY62Fb3O8hr+vqZ2zH
vWFZuJyJXkHsRchMH1wbkllq1f0lmpSixosyIDbpsJ55Y6KOeahC2C1iRiccH9QE+yqdbxp+UFFy
lUZ5MD0PTbmz0/8e4bvbBD2/6aMelPf6leCHmL19sqWiFAeOwMuFd/q+SA3o5PnGZ+lcYY3VQbEg
VkgMqw0eHJ+7bH2l/rbK6QESMi1etXWanD1iuvUJfmN2RqywBsloHlWqhRzuLF71uSaz8MCzzIMQ
xNafrpoeZO9dvRzFS33VZa6+RlmMYscFX6k/aarDFSYcpicGMOe6WPgthMMzGS/f2FlOQYqHSfJZ
8nDoX5d7/OhNwY1RHcBMm4BD/U2XvxODl9LixG6f6mraGat1McNHq8oiKkIeP0KHwDj+K1K62Sen
9q9DyW+0N312Dr3/tFr5Tlf9BkdiwxPYtNNbSxdBUNiB1M0otcMXwl74W9u8m1yFfMj6XLZpPAiw
0E2N3y2fusk05PKs/yj90unKKKZkqZit6XKKCrDIgJwpYbOQ6G40Kfs2n1iuxiw2yuQkGfm0gbxn
XYppSmzN4gvh+4mLKaPpNYR7RuBx1e1RaBOz68uto2GvCInX1fp16eJRGP91jW7DpxKW1UEfr9ba
Xsnb4WgM2yMX9CnjroV6zxK2jQKygWRnfrhYokNOwRBcS8qO+c5jnOYBnGqqkP3Rav/1w/UpR4cj
WhYf9TW1jYcUPmLmqSfJZcty6Ki/B9ahf4rYI1knPc12/ilgaJRIBFkgRzFVonaG89T5V06h3ZLI
Dz1zoHlOrfBs5vFFHwj6CDaFx+yxefDinEwUjjylq4543TNJKOEL6gEDy4gIp8sBtNMxT5YPh5A2
Vkb3rEOfdAPWlPSsfC8UCXvbVgymins3rJA3BfQK890kl/feRg/OSGOW630qx2+SeqN+QqSXCnl2
w5o6zDtVjnFW3LehUtt0zd51NYVgBfROL/91x+hidefuY1e4q7MxGmr5SBzwE/+7z+fFNDocx8vE
32ng56HdeXJCtQ+YiPBMgBY8FCVUQ+wBgPKAKazx31xbwXlBu5ailIK7lUXB/tiTj4L9iPIs85J6
4QGpDYuu9GpmyXXoq2/mUQdf/X9MEXNIavOWngl2a/Dr01E0Zk8VXd5TqP/ac3yyAhbiGSV+2HUP
TaMsuObiVLTrg7RHa6vP2zoY/lpJdkWZcnLgFMShePbr4dTF6JXAp0Y5Mwhmi1tHGvd6tKgLwHKU
B7Y2oDRmxmpxDP/ZVsmNEO6/QczqHgkuh2r3plJ2OX3HWtKcnXs9qbE6b6vLKUywJKI4XIXysFo1
ujuMwE7oYCZQ4Mjzc8ws844R+m7h8Fhqm3ix4g8LoFMQDE+slu4C03lUocGt3v0r2Abowq1I3vRZ
aJvte1jjy2byNNEEpvBndAGSOt79EDc/ug2fuC9Z1TzY/XCDckfSGu+5LOsdQS1b9KGnrmDpHxiV
wyqpf9flsVPa9wgWLxwe13nKfyojvYeIceHHRUyKPllebn1GCECFfgTdl2tPfyovJfTWdP9b8u4x
4D2uHLs/YP4kq5DIWPwtl96U79WET9MTB1Us955auE1I3Q49nsO4/PehIc47W413DMkpNbOzJ8Rj
l/tnoxhfEWNe2ch+TaBy//XcE4YxQsi4LnQx8O+ihuNJnPyD2TdnAErLnoSnV0iCbz56wc1gr09M
GbeF4WB9K85WSyQmk3mbHrpHWqjHH46TksBZHkYaWo1uLSi5hx6ou6GHUNxUaT79tXry4vQ8j/Mf
zEERMstrPJTji3kOE5w1AjnMneN5OG/jp6zBz9pT/+QKkasBvFZ6e8tKdl2DZCXgv0GC+9B1ywsB
Zjw1FKpirvNHI8R/A/Hi2g4aV+K5fzPDPXRDjG8yNO6wDF7qqrrEc/4xjRCLenYKbsAfW6dkOzln
SvwjFp9/h4mPTV6/hL7KXnVHVU72U8LTIhV5FOypH/phegHm6yPu7256poR9ihkBranujZCyslcx
n8DB8bbIlfk6V4DnQ+gLuJebofqlgfg2WiKS6urPuOQHyHhQcxXLyxCgHlb08+Q7l5bDbLA7cddg
+wSi2URJP/4afveahf0l9p2bxyhoCsL9Qk8nSucRJ12E/nOnn5xaAGl2O3F1zEXsptr6qf3iMc/a
bR9Km6TT9d5hjDilCZs5tde9DST2z8wbif+mcXXd4quah61g1DmNIT2he0qdBvGjBGJiwbWmGnFR
G1o6dNyycTxCBYFRRTz5kr3Pvm2Ro129qxypEAKEb7Rb567j6w2KnHygUX4EpXHGU/M2JSR9+QZk
Jq+bIh2kAIHIeYrRCFlt9jqj5btLJqYkpIjgwhn6fKNSvJCy7mJ6xZBoYCv/XcPyvaymT+n5eqYB
VLZjuwz8OKM7cn8Dl9A+YyY4J6t/Kg9dO4qGV59MFBQweJLQd9xlSAZwuGGLqLpLt7BsQ98GelHV
n4vfIZWWb7XfIiSaWGJWpo1UVJHDtqYlsZgB23l9xgs/fPW9Nj+obMUsjTqIlYdv6s7ZC39FgzMk
DTDWdMuXQ0+FONlju2HuxLju7cV9Elb3oedhuih2EdFS0Y8XF8SrUY1b5G6nhYQyERbRzGXGyplh
Ee2wHjHPquJo47EQREpb7hGiNZznnj9VILYpbYBoVfIOqzdKPHPZZp78aIfyzR9JxyWdABs8whW/
hYzC+Uk4RcT/feRpGLUt4MqCK9Fgp5AA+wqwtGCBYZdeoD1kGRx0QL0ZENGH8XcngVO+1JYTLSJ4
CUcmzyEeV0vCVRH2owOXHE3mgYwcJpeSj72jb6lSbG0lJEBByFy59niihhMakXhrVwrBW9HTMqQR
UebkBJFww4ZfviCeiSyuCoYJ/Nx0G7B8GyrKqDq/LKJ5sMnb6QkQKEYPGhLu5pUBOz1M7bDai7mL
7fKir/tsmu6JIhF3KNCPI/9B6DjVzqjRkzMulljH9vpeTWIYRnkfTntdZumJGF6KI/qFS2IY0Vwz
UZxDCdo1PU7ByFtRHMxyPjiU1von8vQRbeUVDx3ldG0sWPnC08CMI06qv6XjXxN3Prje+OYOztcs
IemHEoEwJcgQJtcEJ7P2s6Z3yYpXW5r02L7ghNdLJzBeJIEfJMll8YTUTXOYRuwtm85j26qN6jw9
7yTHPCz5mG5rv4n0f2hJ+zMHl3WszOAUQp5gEp/fJ1TccUDZGvhQCBhO5T6tDaNsshDVZmy0zZDT
CLqN2gSd1V4gGb8NbThEFaAy3N7pmTiK8o5Mo4/MiiUXIJvZDg8fswSA4Wqfd0OFGCxvLtbSJgdE
lOqJxiCPZJZSpQ3pdXCaU2dm/3Eu+XqC3D0Fmb/rRms8pKUUJ8vt3npgz9BDjJMoCWKzRXarkuzX
Gv3n1TTAPuDt1iRF4m4+q7gpIRaqy2jY4N87Qdoib/KV6eM+FepmdOmjRoS0QfkJ5/+QqempBJlB
KOC9cuOv2qYjJpQKxXNsvhWB87KUBP8Ns6ANs0gB0e9hbtfAYtYD8ZiIcgTUIMz7m9mEcEo980Kc
OiEItLdmvz5OXvhAIcFE2HV/VqWd/kP11GbDb5dO0bACI868wNmW4To96F1ymzDP9pgiDHwlmPbb
0f/i+/wsB2CzBWAvGl4y2o0vGuN94HekIlL6790lflBreskz9cihdLSa7mFg06Xnt4J9UGqWVURk
wM2wV1aCdkmweH7PnQpIdoYy2zNBtOzHpe//4lQAVOL8miq9dDkYRSdz2PI65RaVHoqbgKMmXe0D
kedcH6xuSNZ4ZuwGTJEcpAKr8RyAsWRAcTCIn1665YR9Y6NbMv2kjOOyj5OW8oXEWqvEsb7QKCyp
+dwYYAY8uj29FkHfU90RWPQoWY3jrnhdEgzaXPb5xC5RFqU6dBpcP1To8+wp2csxvRZ2sZPt8FlV
5V/+Zs+tTxlCBsnN9kxQv/2269V/eU4SEpMDay6O8K7vi9EhcaqhzigspHpLJZxIGWiSjfpoLvMT
Pn70+vyqHrm9sTp5/HPWaUWtHWGToRUdD/PKmI2X2J3AtaWLAV60uIgqpTzp/zYT69wuSy2tnUFE
AOGNZV7VBw9xZV5bp3+VA2sJ5PofhkctPLMmt7izcVNEY4WT0e0PVYisahnwMyAMc+4t30oBySfH
gKJlskGmdUFIJOpwzHWNof9qaZcwP9P5CDDaDjGJRxuVFHrAFz4R7LhPa6Acgu5C5oR3FRKwy5Rz
7uHA2FWp+8jZyipS6DguDALwjLqMlIPOpImtxBeySHw14XfBKGhJ/fhurvTTMAFq9ceZOA23bI4+
v7O9MQOpjjGirTfkEQTNT+nJdgv82uZHtuQ/RuEy1Cis3zEvkZ4ZHrkmarHvsoYJsyG5zfQbXtjp
g2M7B7thTGEFM5M4syC8AuxryqDccp6a3P/qZ/XNAvYjG5mCo7u8zxLh32Hf9S6jVTFh1JMlAgbJ
vFFvdYtzxAoGDgMXPUEPXMxX/Z/VdtI7pEEng0jDyk4fSeJ9YkgRY2zJPCAshqIJz3/1BUrYnGQd
UjJFaxoZ9Uu59zpvZKc6vfpQTjaFl6tN7MMDtgTWbdRAP5UbfHRU0vEgryw4P5HNYbX31Y0S+LGF
ccg0weg1kwhxmK5h13b5k1j+qufUjyOdZjpSbHr+NG3HYbj19nBv1yNEOFynuNJe+JSPdqZe51Iw
0RkJKQtNpsUMGEvTenc7RMQ964xQwABFYygoh6r3XLTPdOqRjwN2ZNYdZzF7AaN8a+3sKTXy45CF
TwtbrSU1dp1B/9caLmc7DFO2elBiGlxguesdXTKUE06ISpnPZY/WLB7FYzl4VxC3D1XYngwjPbJM
va7ELGnpxw1S8xvOJYA/cX2NwWqSHeZv7H8padnOHphEIb77yDvvgO76VlUCVlj9tXL+D775OXkB
kz/zwkX66/nDS8ZW4S7DYDDa/sK+wr/FZRbNOWtmoSBwsC7LS4Bhdffatu5//561oFS73q4FWHDz
YXacU/g/6s5kO24ky7a/kivGhSjADI3hrcoaeEOnO3uKVDfBoiQKfd/j69+GIitLhEj3F5o9DWKF
RMnNYbD23nv26UgtUAXbre2uxtQw8hD+ZZ+jNjqkiXaZOwZlCBO6jjZJiUAE+RbOerbianuTYhNC
5fPwYOCavtJ7/1s5YO0qm2SN5IxH1rX3dpxFm2SUTyFWzleKQCHsh3Mf6f6Q5dSLIEjfVU7bnXXI
u3OfillbCOwVs+yiztX3LCNwl8adTtRXR7EFHzOngsWN+oe+kMOuNeT7NEm+FQKkc2M5GQNbkf2q
gi06MJted6g1HhRI/679SCrgMnbEfhyjWw49wS1lvS3q4PaT4Q3fmqE4M2od7+dsz7J60HqwS5Sr
AFQrBjaorMavqXeo2MSQdHjfQshYBalhfimcIbnJAh/xdD8xs5UG+VBRBXCLTYA6BBaYw2kGvdtx
QghS9TH2RUmFSddUWme4M1RPfTHK7xHsmIsqLJOHBLLEZYmeK96YIOqoTPZYpmuj5ZVaMVkP7Gii
6SHDa27btD5mJJCGvlbh7CZZhNb4ScV5QSkM9TcWBhyQ7n38b5RFGZjjee9Y9/vZCUK7YUHsP2Gt
QwKb2fzRlGZ+GMvJf9Ac8AGi1EDsB3AxoeBEpEJL8NRU6rr5+yavmpXRdtrHsbatHQ6C/s7im6wC
197zMq5rN4VZalNrQp0+OkOYD+SyOeGZ0/g1cHvy+QYM1g9EUneWG37WS+95UAPIJq5kCKm3AZpL
w2gvfFZp5I3vc5ILUV/fQBwtWc2jkd2zgoMRkn7szxu0uNAOzuwyvslMXT/37foJKfvXiBA5gtRb
nIDfE/v7rLThjmPCeWdoT5orHtoUOV1RK+tCTE16nyLIu+bbhe+6urvHxAs8Y4J1QQIwzLXRrRdG
98gESc8rTgzIBziaEjDCGs8T+Fi4IYhLIrEu5/OVbsJ6hTJ550q05Hkh5Y7/IZEXu08NNsWbpG8/
UHlGQZQ9XSuz+hQxUpou/jASLUP/9l50aH1FuitVtkss+7NSrIn2jKYiHA/IiBrPhEQDGetuooqb
DQGPXltgFUC2WVnjpRNx05S2vh2K6HoQ8LKKHv1Q1KmbxsIaGdegOOA6W1qpfciEzg3bziDK2Nml
H1YlbqrOHL+TJcxWQrM+KOoQB2XKe74ZrcuO7tz2SYlxgXmlez4yO+pSIKIYK7vW7xkniOpja+tM
XPogSREBjbh3OdLZhWQkvGg6VLX9Liyyy04vNwqUV6BYjvSqewdqcceqtE+s4iG1s8/j0Ny7gfjU
oIOCW2IcVF1fEau8w95779FXvQJo0qXJcGvh/cQpOjNXAzHzc9UbG4uMFzETawd4hFxlha5ET7Wr
xs0/ZlRtNAgIPNyBp5LyqcLi66CVbzSFlRp/HZ7+2gHkKRN56eTeezC350UYsqYk400S24+OH9y0
dNIKIMcEjQYDMgTdlCdrD3prPdgB4FOuOY9Wp6szWysxtOYfFO5DXrZAY4qSLPl4phpJYogQR5xc
DbV+g5B7Z+TqkoQm0X+lf49s7XygMowiSYYwlXcEfzkTE4YsWuvCTTwXsUSwRSp4o7T8OdPM6TKy
snYTN4RDVLMHNLCznA6YG6psciElGjyv+uho5kdz7L+6Dcl2IwOcXc3c94YQvdI3EdRRhNWz41r+
oGfBuRinc0hAdwaF4GvskG6nBqoJKadsRQU0p0NVFvAeLWSGaXg3mlQuBn5N7HW80koLrqdWfUts
yhn79DyxERESeaPCSfc+mVW/I2b7kaX0JtA6Ctc8Ok4T7zRA2SPudjkuiQDlL0aTFPycZTaNSOcy
GO0ZN2RHGo+0EJWHWQ+PQxJKBc+YkO+glMwmCpUJMowYZEf+YziQ6Q3b6hIU+FWrJsTWDXLYOicN
E1afoThN62xQn4Sw3xVYW64QD9zOeJ9i1NHiptteoSJwCoK8o439h7sjUvAYpnDAKOjGOkAjn6Xo
2DCGdJqrzyih8cQo6k8AQy7iuHvIwpDK0uBCleKLGuqPme48MIQ/dClpLNNzqJzVWBlG5+avDhW8
gmzKZnbJQzX2zjliPWfjGHBfB7P67NUZpQBRr1OwV5BQQSrJwqh9GCup4RkAbkd5wDj/+Md//vd/
fR3+j/+c3+bJCAr5H1mb3uZh1tT//MP64x/Ysc1/uv/2zz80gfzOdCxpSv7869M9Gk7+kvEfjd/r
U4qj/cGqrgK7uHJJvpaN8fR7ny5efnpklkbsc6A+AMz/FgD35XxCpqIr8q+/14DxsgGtzEfETJU4
DCVMsqk9hDbwrTy5PP7x5hu9o7/8eKn5cWQnkTh04SQP/qCAU+nutP6tT5fuy08nXm8TgigFvcNd
EyIFdQKUkv7eh6uXHz65RFD7sRAk2KJPhd3ct7l98Xsf7bz86LA2AdEkmHS6iJDOg1xm5xIB//b4
p8+f8sqIlPbLT9eMFF54XEECT8CxdEQx9LjeDrZNvbJHthX51/GG3ni5cp4SPw19X/N0L6picfDr
9ibtzauoyn+zh+Ymf/pooJOtGIpAHMyEg3XtaXstwXTq+PeeO+K1DlpMWRuoVSSEMg556n0pRLsN
iKoQkzp30MmcaOOtvhEvHyDWWIhc6bQHmL4JAGOMXtnsjn//N5YcuZizUoKaEYiKZgT+MwYscjON
CZR31v3d8RbmCfRaDy2mbaeT08na3DgkgbqSxrQvzP5SOh6phpzIXXA+7wmINffHm3tjxIrFPCb3
QuQgtOagILD8EX4tQY5KK6niTzF1Ct4db+aNdyIWM7oyEMnqkVMcpJ5b+gZybkapZzI5m9/7/MW0
ZnsgN5VXxcE24u9JBvgPU8YT392YB84rr0QsZvUQt4ooD+bXVjRcqLSh5q3GKKC/zMpkXYqI2rdu
x856SDTqmz2yNWnMNvt7T7ac6aUknu/E44E6oRtg5JC0i/rEk7318hdT3Y2b3DZlOFJlDICkyjZV
gyYsibcl7n3W7e89wGLK6x0RDCn98eAw37H1qMKzRmGIffzT35iQYjHZHYhppai14eD4Y7hrLBmu
OznJ/eg27Ymx9VYTyznflA7RyrY/tCyKSLgBjoziEaFyfOIVv9XAYsrzhqeSrbnj6tMQnMVztYbI
7TTXx7vojblnLKa4kl5cN0bdYR1Hhe/gDjj6TVjMHP/0N768sZjZYWdAXTFLvnyj+VdOY+Vn4RiU
u6rm+P57TSwmd6yiprRk3R6iAt5p0xnnNgmetIgPxz//rQ5azO/IHdKqr4z2YFsjwscu0eDFQfY8
/unGG7PMmHvupw21AluGFc3UHIKUtK93Npc9RSl10f0mz6Ytekwq4yjois8KJ1przbRmPKDdg9Ab
UggsNjo1nMe/y1tPOv/5T19FobXE3cZOYdDp91IHKW7mJ47Lb330Ypprfq3izq/KA3mwYctlEzsz
OZ6a5m/sij+W5p++OCBoy+tspOSN51G/HZLc9H3Aa0gOYSlRsZj3nzWJ47yIlXvixb31RIt5j3PY
JKy4LQ4Yvzqr3IJvq3o4vb/3KhaTXhkOlcAOe7qfTWplNhQdplnqro9/+luDTl9M+qw2u8iAK3Iw
MPPNxyfF3ajlvMVFc6+CO1E3N15wlY/TpgzBejh7uBmblLrx2i/Oa2nuTbKix7/LGyuEvlghWsCX
aduxN0dTeRWrZN95xn0x83OPf775xuDQF+uDEroux8jKD7O8VQdxmrVjswZeWKkbd7QKLFJMGwAD
AXg/xr8ZlABszykBF7CH4QOdO+ti4ia4vD0LMDgIcsrvNkVehDxdP7Ey7yxWniQXGLZu9NBM7Dr7
sZ+G+hEjAp3IJsitFAi8S1KVpKwoXFoZs86FeG5N0bBD7G2WO8rzLSpVB/kFAFVo3+ZFQcp8KPJi
B+0wJGHUAyDuULHowsEYD9oaHqJNMMxR28RHSBfjnkGd9QfqAsOQougeg0cfnwj0dP560tus+Txk
IqL8d5p600MBHAAgw3B5LLuntAS/gcFbRpXWiZ5//WCkLxbOhkKp3DJj89DkJgUZkSitckvwWhYn
Npc3pqC+WDqBjTe1G4/yIF0CFxAWR25Q2ognw+89wNzuT8sK/VsQhAvkAU/DNj1rkfefca0amhOn
k7e+/2JRtJnVKZBUYghSTONtmumRTrh0hOq5P/4Eb00u8fIJkjyGcEMJ2iELYWEhG5IDqdmqgwVV
RL54f7yVt55jsRQSRxylBKp3wGOtLzeNlvcUXVZmH5y4V73VwGI1RCNsShge08Fv+7rZ15mNUlgU
AqzL8SeYh+SvZ3jhLtbDMmnbHFAaqgADF2sdWw8Iw/hM1MhENp5U1c3xduZF7bV2FoudA7+tqW2d
FHxnpA9VlWJi04nCIWybB+iqSoVbWoZnqh+K4cRi/3rnCXex/hVRIIFJ5eOh92RybkaUgYGCeTz+
QK8PMDjmLweYp8Om6GyiVNGYRcB3LUUSBeMwpCadMUBrOd7M64ck4c7N/zQTAZv2PsNJHAwLi4uh
rbGbni+naFRdn+SYa966qVl+Ot7aW6Nh7smfWgviCsu8TA0H6qW0fVSE+Mf3ITWGee5s1W8+0mLy
aykVmHVNALHVNVAjZAuDq6KaBtSoloG1qmtdWHCEzo4/0uuboHAXCwHFiF5hltVwMBGvTbmSaCCp
qSbRBOuq9oHojtCUdUMYexiTzYlnfGvoLRYGn8z5NBrYzlB7EfeUHjnh9yBK69+KYbI9vXxPpqyB
oJUsC0HrhYcpjkMKe+Ig/nC8z+bB9cpkVYtFoc4GUzfSvD8gNJ7alZ/3lFEi8Jlua9RPzonzyVut
LJeEpKuCVlCjTNZpOMv9xvmUNRLZQWzp98cf5I3XoBYrALJBJPMUOB1mJvCHWFjMUUWk4lS0943B
pRaLgBCyclMQ8qS9zwZzgPgVdfqhTDXnI/7k+n2IxeGha6vZmTTfHH+mN8IuQs39+dMkTUppVqMa
h0PhpldxWOGhCQJthysQtYvkjXEksPfDVF+UHTXMWq/GTQ7C8iz27OfjX+Gtbp3//Kdv0Fk2cPVa
9gewIsNXutjrKcimvOWvR/zPFxmM+kdG42tejFXoB83it/+9e86vn9Ln+r/mf/Xvv/XfL3/LP/rX
h26emqcXv6F+KWzGu/a5Gu+f4U02/5NAmf/m/+sP//H841MexuL5n398zTkvzp/mh3n2x79+NGdc
xBxC+HeCZv78f/1wfoB//vGu/fb0699/fqqbf/4h1Z/KtJV0gYk5yjIsRlL/PP9EGH8qIr9UYruG
sFzH5icZ6fuAH4k/dX4ZLnuNqWw5Rw/rvJ1/pP7kt9J2XdeiiMIAZ/rH/zz37V8z/K9+fj2R9PI9
Y3IlHUNaQhembbgkAhYz1Uy1VB+11qV8ozuPqKxTqXf3U1f8q8mfc1XzTPnfpeavJqj4AptmuiYV
AIsmLOVyTa1SPK3ytM82Rq5RFVYVwr5rYDHjBmFGoN+Pt/lyT/3RpqBBfQbfsqDZi60BwLRLzbui
XjXszsJB38NkWGn4sGCYsE3F7fHWXnlC4UCoU1CrLEvM7/HnSWNOmEy5IS6+Q08FboBdffGhdggm
l9aJ53q9JerLLUeneEEupic79oTdMK6V3CunBg87vF+odRBme6KhVzpQKstWpmuZtmlai21osgNA
tQHjwiyzd5l0viSmWAs33rPcnENdP3EInsfAizFiWow+nLO4t+qmXK62U+VjLMQVcNXP6e3hzMGG
octcagV0vDFNJJ0nUj0vdyYGiIls1nBtJpHDY+qLAQIRdmqyKMPbBJme53zQR2uDFuJEL/76WLY+
T33cr7GPVMaiF+GW8SVmVL/rPM5qUxsALuau1aXbNbdJ8+j6J5btX16baVvQ7eZVA+cSZznuwUST
waJ0e2WobqPkHf6yFFD3a7QCG4z1TjzeL4uHac/PB1bb1Bkly3Ffc+4vuZ9aMBVmmnNI9bh34gTx
I1T7cmTQhmOwbkoHYcVyxCuARmFM0T/VLT7uooh/DMziulD7kEzFfdq3F1kOEqAz9d2EwH4mGurG
Q+AN5OzLm8TM79qx2ziVwsQOKlvy8W9O/bkLlGIcCZMF3FlMSG3Qkjrw6QK/UhujtVblLLk18Lcj
n3C8qVferW3oFgu+ATwUUvrLVaaJK5ydHM9aBXANQeoABVGruMrvw5poYKztjjf32ss1WGSoj3R5
yWoxQ2RQd0xXqph800T2zcItuhPj55fVjCSVbRvSUBLREr7TL5+o0NpY4EIG8U0YgD0FpeUtrtjj
3q1PxWt+TLWX42huiwZNKXX1y2WhTCoPAjegIQGz9UyzkueUAzw4VEBnoO/zbdcNj12IgAxu87Od
Uc19vD+N+WKw/AaO5VjCsoVp8v5fPm0uXEzDCgPFfFC9n2rx1cfuYi+xgdhbafRsCP8w+dU7NsXP
FADgbRHlyf3x7/DreuRYrs1mr/R51srFEMpNAzeSgQ6Pa7xy7FJcVIN6BDV5HSeUJCObozipfX+8
0V+XWscBGmHqlos6ylm+5QofhT6DKUmBpE7FlvbdUN51VyIqPt7Or/PDcdgV4bE7tnQot3/Zv2bg
Wl7bMBXN/NsoNOg+EFHHj6nINyB5T0zG194mxzZLcgTDAEnKxdg1gjZOCj2mdho7+JVtmV8mA7M9
s8M6vKujZ9jkCGajj/B+PrqZvILRf/73n5ce1VkUoB38soXZwN4HYDv2qisTKDblF4qEqYFtdRyW
TftDVmNbfrzFV+YrgwaDB0e3WRecRQ87Rik022DT9Iwec0A3uyEs/KS3/deo8OoTr/O1HlZQleZz
gYMuz10srdkUkadvyENAtBrlBWBymwI5+U5QNs6NbG3iUd5EJpIR9ZgE4uH4s74yapXJL8sxbKbL
8oCQlQLStY5hbBF8KWwoVdk7VpUTC+CrjViGFK5hsH8s56P0dcOI2cZXwJs3ZfnkcwrJ0Hr+/Udh
0rNtuLbBTFy8NljSU9PrHq/NvR3VhZU+596pxW3+jJeLm9IpEFc2HUZ4zFi8rAhQQKZjBrECYn4p
WkpWscJBfP6kUZYPCtQ02mFTyQpNQHVioPy6qNG0aeP+KRkrFIa+nPc5VEzU6wB2mlHsKg2DoOlb
C8YnKL8VGJ20w/fj3fkyIjAfHWnPpvqOGADse3exiKqxM2t0bCyiHKx6bdx0cq6Y/VJr2QGm+7a0
DUpKyvvjrb4yHViyuQgalsONhj158ZiG7GOv7GDG6GQcov69GO0r/J7Wk6ZQPUGCA4uEP8UB2PzF
5McnFrxfhyrNs65KTII46y3ng9cm/qhxLYEe+NiYEGx8bKpP5bNe61rWcNswTIsNcjkfkNBS110w
iqzq0Auf5ONMw/4mBhJ1SQSDP1yL6dQkfGX80N582aFnpb08VyVt7/TIyRBHZ5QfgcizJ0rP4zV0
jWsvnMCgOicm5CuHEdemL9mAIVvZnAdevssaF664ng+1DaY4QNRXsdPg3udexF6yTXoXCoW7NmVw
GDm7Hh9H80R8OVFdh5gDCyvPq3jwl02XDd4rMcWFqzC1brGqkyssEOoTD/hqI67J5LAl8YvlVmxD
x2+r+XYVIl9agQh4CuL6RALr1wHJbZvcpOuYgmmvL+ZD6rsDmzMbcAjx4UCZvUSK01va1mtl+LeP
MHNbDBGK6AxlLYsciVgYaTl3Wtfj3gKrsb7TWqe885sw8k/03a/HGJ6Ii6kUbOsMycVzodXKpOFX
9sqywjtrMu91H5va0AX25LXf7XYaTqyfPwb4ckj83OLiYNoMXjF2eWHD2qQQKmbdw9ercDxc+tJm
3eRhw3kZFGTWglDRbCd80oqxOTcSWE2B6IArQQ/Yg99qriY8cGaLAfnQaVr4QCDb+Hp8/L42dxws
pyyLox572vI4SemDVaGVx9Mm9L8pHI7AtMLtDNyvoRseDOgRKEnREtp+ces5yYfjzQtznps/99Yc
MjM5FLiEemw2nGVvUdOHiY7+MHZdjSrPQ6gxG4JwHm33aRxq/vcxtwLCs34Ve+0nneM2PGQM8cwL
O1epcQODIldqzRHdMIm6xxkbppJB+33W7oYuDjRIARHQto7mPo6GbKk0DkKsRgA7BK0Jg2Lglxq2
vNMeQIHlubgcvKuGYsSKOBOZ7WkHvU3xFk9HUADvsSfRR7juZRCHESTpUubvDaMapuuuT+OqRHRF
gLf8KAIIFFBCJzxq8l3SVFXTIHEMfGWvCxBjfKBfJAghYQ0muN5suRmmuTwLzTiynikZAwsCmBhK
z1mFeSCexqNWlOa073DvAXPQ5YMxQvEpcFc5q8jdjuN50gcGGU+FCDMdtgAUE+MyQDItjU2Vt+40
rVXOWXQzoKtqP7m+LMyvTdhHzp2JKw3VBi7aop73X6GOuImjdpJfGpEl2ZlGxSW2zVg9mP1tQak2
KkUZpLYBODCITeNL1+vd5K812xJJuWqAPobfOgJOwzXM9kBcOLpf8oNSUqq0ibg5cbTwhqkU+7bD
FJyYQ4eTFK7o0hvad07dzHKtMcF0BDLMlEXeepA1SWlt0szGOIs6x4YXmROZhOFYjN54KXJPGXtp
a2HyvpeYORP4QgmdQEkrA6UR4Y+L2vogEgJJ7Vpvy6l4V7ZAP6drTEqwaUTXYDrOZ2njZBFvplZE
E85Phlfj+mFx3y1BKxhWM3zRUwmWE1cAyjVVYyGswKvdc9qvdl961cNcq9LWmwYeASV+qZ1ayXXm
BLhRAFeJ/RRxnFPLizxJrfyqUQjdMCAHon+NbYmsr1oUL/0+p9IZ0A3QzTjM6Kk8d9+XReVNt6pr
R2/tgUcVN7DddbUrzWiotzgZwvi0cOxOL0tfRumFrpdIxnzfA2C/L9SQ90+IpYMaCqHfof61CAad
AxyZLRekgx5N17zcepZ55MKS6yyqOb9jXFagpcn81j1rOQ5vvAS50TNh+ND72Im2Tr7gAkHlETox
owBX1SaOPTxruDYEWNqHulp3FmYMW/jBY3HhlH7UXI9tbsr71qSkRgJluFDgF8kHaw3iRblSxphT
ohz4pgXKBqL+ppHhtC1LAoBIYw0tLFZFrwVgoArdqtJPWl5aQYu+LrFd3LOztCH0sWq0NMOxowaE
4e/7DNF+iEB5IPCEHHftAueox3cIiIE3mRc6WRpYYF1a+Hhzoe7FCxL34D5nNUzbtC4+4C8ahnct
5Af1Oeng0CggZY3tzCSGygb70hruBuHhaFygYUEeuqrwkCoPLNq+ez46fRue2QHGXWd41DnW+6JS
wzsvVEG9x+qlCW9NhDKjsTK6uteBvZJj7pDmJHZgEYBMx/kSHgBCmT5UuKuq7xxtRzSilRJOhbTT
rg3ju9aJEpq1QQzPAoc34OQw8+JD8ywjMU1o20qlHjyIntmrRfio3Adt3VCuaBSmK78JV2s7fNJH
ZfV3SBJF/oE4Yd5Ns32FGz7gq9HY+VXuRbbwzjnoqfTZjuJG4PILaQB/YGV6/X3nSwuiW43V512A
Bm888NgJkiRvQPt5Gdm6JndMP627SRMHy4O6Knvu2YEsM8L9keY23V/ht7+VIHvIYZukL/NhL1Nq
/z/l0H5s1W/n0A5PuJ+HTz9n3X78i7+yaERa/nSVKcl2/St7xg//JO5iO47NaVbyw39nz0zrT64P
FrERSxAJ//GP/pU9E+afukmEaFZ+6vCEHPF3smdi3ux/Ogw4fIpBnsmWBHiE7eiLw0ASq1wFQ2E+
TLWzCUHrS3w9qXmV2NVgrckZ7tIqLwrzE/8NqaNrHvmfrvmcpxc/SOzBe8HhW2XDXAt7/KSyOEfO
X40soUVeSnFQIjT28qBPXWqFEaMuH6oCnNqgLrIuoQaRSmK02kjojrf2I9616Ik5KSlIIXI6I9X3
srkSmGDRB5V8QIo5bAs4CATm/XAbJ517sJoyumKHifbkAIEOULbqgKvvKljb8VSsOkNAj+wzHTZ7
p31QnaPd+Aj/v/BY4bpwWxh8U9DuVY2YUq9+sI56cyfKzMWTw542bmIMZyPghA0GgzMXurD6+zJL
3AdInDZ2nbl3IQwIqcefWrzSyfQy6VgOa5ZtOPLlU1ejC9WJo87DBCOhWlW6A1jJUNo5qweilUYY
IOoKZM2XIggqaKqmvOX05+zwVBNbzoZiW7TwiCQePZvUn8BSUl75PbMI+535vTkB1MDGfnCneNvH
AZf8DEBE3vaoukuBoYifx4fZYngEtOr14kSI0f51eBMvZiaZPKNlW4sxFOui7kLEqA9j8zlK2cPL
7MyczlOYcpvjPflKR5IB16VLI4YgyPCyI9F1+4bv01I5fHJJqK6hM50bUbpN5Q1uVafyqIs7P5OD
uy9ZJdqbG7QX85Z3VVpDJ7SHQRD/Z07iK8nEuKrxzBuumlqe6MhFe8QxSZE5iiy4bZN7+KUjFX62
VL/nt2O7UdFu1g4SP4rPGhMS1InU5uLyPbdFjogljiAN8bjlmGwtVxXYHGS3uVkfzMDZ90Z5qrJ/
cfn+0YYiJsuthgwgF9WXr8vCAdMcOGXcjpW39QVkwCC6UW1xIi28GBU/mnFJkeogd6mS+EWqxX2q
x3A7ux38pyEBNR2SntGfKFPf+qci+q91GzFEcoxk1w0iCi8fCf6PjiU43TZ0HDsw2b0z4Vz8rVH+
1/P81Mai21QTEpbxaaOAAkSW4K7Kb4B1cSzZDL53oh5zMXmXjf3Yu34q5VFVl0SBhdsVtTkHR9du
o2R815GbXGmec2IhfLXz5JzhISJqEl562XkJFCwzd90U/EoOqKuEhtScaGIZAP3reUgjMahdkyjs
Ys4SfHCNiiPyrROqvYQBM8RkhBER4zCDIV9xCIoeP1bMZocJt5KTdZqvPqNJ4JVoM4SM5YY6jEKk
fLn0tjLEnhLtO6g5zYlt9LV5RZEMxxqbPBbByJf9iJdcg11fxDurxY0q0z3JzL3PRer4ODzVzBzj
+GloYH+VRk4fZrfUnILGvxmiq5lSfryR1/vrf59lsaSXuOByGeZZpFdswFnPhey/0QIhILLQbFK6
Wow6s8fWrtP87DbB4wjUV91qm+Mt/JW4+OlcM4+6eZUjFj1HTY3lCc8vRWm7ScBqaujNld348n1E
iBqwIbYdUO2vGtx61CWkh2srjNoNOdZym6jpI7v3s5gmeetEjnWWWb5a2w0Gct1oUb4jJhwnv6fj
uel+mooZZenf5P37SQD0AcR+kUE2qf3kvM/s87g1LoYALiL0BW+V9Ea6qXp0mCoEUxz6FS49hTyz
QdngPsuVX+uAYVORZPFqtWBtievRaNNH0ZbtOdzAJxH21/5ouxecTvFRqNbAuc2NYRT6PgafhjVP
w52eoA0lOGDLcl08kPDTLxvA7Dv33NJR1zSrhIqLsnO/iRvCI/iu3otJn3ad9THzEJYETZBs0KgA
cxROe1bkQMugD8a7URFgunPAQmOaZIGK3nQA5tgKZbKqzkiuwAuPyXCoorW3EREuQPoV5R1Q08IL
rm8eK6XBVX+8QkfNCYqwR/1kalcRHvUdsadNi78zud/Wxn5Lk6vSnjd4qw4OIbT0DcFuTAGnGkcz
HnAHVsnZYjTtrbpK5h9C7pnwbxF2UOaE46Jwx5UFmWyds6Rs8rEOiH+q8sJvAFtXkY5JalKNa5LR
n8ca0KcVa3htTCBVpmJ2R5/08MGtKuOgSbPb4ScPhal0jetSH4mXKMBKoslGBIrTuA65fG95gvRB
T3/47GT2FRamCTTDQG71MUjOkFxDQHcwXTJavd8MxLQIfA7jVgtzOjpvmhusOpOzHmUapqhtfYkL
sn5W96CgEJuH75pRkisyfWOl5jt0QZBi7fu4GpCPsNYSR5VDj+PuraojC5sWA88T5eUz7D2H0O8L
aqudEjvDEtervDYxd5lS72k+QwFjdGvIpWN1CAAJwY1HnmOUxI9NKHHbMsMbKdXwdw8CHNwLTOnX
Ddq/M5Lrwd5vU2IuqQbLSuTVRgw6XMc0wrXIisvpQ9n04wbPXAThoz1+IqsCV9TTZpynqjAeDtuN
ReJ/1cQDPpLcLbb+EGeg0pWJgzkxF6E1EuQiJQ8pjMg1jIhwYzfeDPd0vFU06Lj2WmlwNmKdsCfC
ivRNk5eqgJyI9XnwrrVKjDBDgQVAovm73rMgWIfGF4/6/EfDyuxLByd68hxlve7CjOlpgL3ltkDu
o+2wPoNsswsTRauxXlM6HJYYhmT9GnistVdjBHhJ1iQuMTzfKEJQ67YbxnWeaMNWDGb2rTV0fZNm
QbQllBSunLxJdr7KkjWlNd22kBMuXSovHnWgnmiSpnRrtHD8Keszd1NBlXDc1vEV5hD9+eAPwTU+
68YKyZfa4npqrDofOFLBZWqTV52/DShk25QDSKukx2CQCq9gnTlNc944gCNLDI63XGbw7QgD89yH
4MXAVDEIYoqsvJlTTpzG3I9W4t/bk1mfZ1n4jDMknlGjC90bA/Fzo+Fl5FV5beBaihtf05J1Q6o7
UdQPdEqSDec0uCXy1RBFA+eqQ8feSpVjG4WHxSaK3WRTZco5l01TbHVVgYOEs7C2avwBgjiQN//B
gaHz+liymToru/me6Q/HNwdu+uyTLzYHylkZDtwinPlYoBbbdUykzEtUkNwWphYBWMOw1ipZ6C3Z
6jugDJ+dFH+Jite/TS0T20HgSpt0GnH/A5+NBie9EJ1xG+VBtyKL5l+oJocURTQTYBNrr9RaDIDj
/FMyqXajt1Js6kFAaXQE9FQTX4tk1B4dEX/1odut67iI4V1CGQz9KaF0Mx+2eice/RDx+VC0qO1M
iuBChTNFPVbpagxyqDxN+hghO1vBrCq2Zlr6lwDu8asJMJ7CER4SUGHbG58HXWOaYq6dniSPRTJ/
y/EcIl0a2CvfidLN5ALUHDWWdX3AmSZJZLmuQ/9jb/cAaIPuW6Oh1+pnzmEByHzSC/j+tLzu7PRJ
JT2474lPQJKAHZCtDlESFpu01HROdLG2SjP3PrL723DIPkLZvy9C8EWdRXoWr52D5XbPoxcne6eY
FXNy/GZ3+edkTPM1ZqffAKB8CnK8zjIiCj+SAaFZfeRWFm5yEkprq7Gw+070DyPMpDWF3Fe2YV8o
2yNSXlOrFHH8W2Oue6MKRQYGrtEKNmjF/lKV7HqgRbmGr8bJC84qGXiracjHHZwzKMaeT72znj2k
9VzB0jv5mmxCt3W9DBBOQm/hM0b22eYVMC6uq8p5Qjhzh2nVY5q41hVHn5E0uGWvOU49SKkecwjY
66R34Hxk1RVJ/wgecVTuZTVANGDgbxWEzH05ZJ9Diq781p4e2JWwVxzDdyZ4Mq1urqNhCu+tseGA
OYxXbqE9aEJc9Hl65eOwvaprma9ZlexHdo5PGJ3Vd97g4zWmx9zKKz+5NwI3Pv+/pJ3XbtzIurav
iABzOO2s1GLLkmX7hLA9HuacefX7Kc3GDzW70YT3f7BmgPGsqa7Aqi+8Ie1tt0PvdDvYCm1KI0TF
I/091Na910v42uCGEPZ4WYQ9k7CiXEYMCw0sx2msdZ+jXH77mzRE6Hr2SRo6tRFQIPyd4FiexYT8
dDOwtS5DOgsiqZrs4COtot55pXTRNcjN0jToFDTGmifN+kpB+gnSEkcVVVKkiVX/a6vUuyp9p0m3
UWgjElbKQbEhVDLtyFV5jdoD/yyBzAIfMKq3tiGtOunEvyBpz0ndrRDHRFoT/Xov/albyHy/yT5W
s8BjW169EDe0LMgO/Jdi9WDG0PMSQqd3QkEr+X17MT40Rs4Xg0yW+pQDvI52vzFbDKDJ6GhIXeoq
PHtBBLZAPfjUirJO3vvlsUIJFoPkddUeOnnHxPhndXuIbERwxN9w8rB/qs1XgvgNh2pv1RHgWnXb
2ZggFsbOq7u1VmK+1i8RyNSL5AFCmA6Y2eE1Jw8yZ8mDUnYmZh9D6iIfucJvfi3reC+zEU2roE46
3Puah0xZg5kZ8nvtN2lQnxsK9nR9Vwb/al+wfVgWDsWEgRzilnTEmCBSkncp/w+zXvrFH/pDF2v9
6ReLdPxTTjX4Iy2PTE7dwHohtV+bNbBvFo5zR5S6qun9jaeUnxI075pxSoJvU0tXiMhCRz9vYhss
fnsjHxtH5WkTJwwnPOycT3VQrVu4wDkH1Wp2Pm4L/C2NfxnTGxLI2wifRVvb3j47ijgbs/mArlAA
HDngfdR54tMr4ThN9pi6Ndi0CWs3B+t4rRsPUf4tJd+Cc6eFJ6Uc1rmDRaSurVTjdPs3XKSpkCko
7YNVNUm/zDkXOgy9qcLlKncDz3yIB8XYOQoMi0qJ0/Xtka4cN7oFEG7g1iiAOWcPeec1codqYuWq
dezf0WkNDokaL+F+rswHCgxvB20HgVmblX88I/CV3Ikq17A7I1mVvpL6INYtfB8jK/47fAyQaiAS
lDghONiAmuYU2XrI68pqvMKtKAQRa4EAkCWcnWnqBwtn5crqGYRiuH2Zjg1wZTavGK1epDCUxpVw
oj+0spNjGVwnC3XND2jS2Ykk2jLgD2kqXWXYVLNhkClAdKovEne0cCeiNtz7BS/1axp8E1NM+LbS
7pi0P7mZA4OMiquWmtBfT5aGkoVUBa0VyuLzmC/VpKIDFFGKqA2jNUqUqyx33L89j5BgAIrLAtFI
B2t2cZetbCBCnJQulfY/2FC+jEX85fYQYrXOVhMkPCfRAKwpShu6OKyf7qtIRyMv153CRQhgLx5J
n+Y9V6TJJa+Cpqz6XwaZ9O1B5+gdTqUOyJzKsezwP0Cp56P6emv6VagWLu9d1/t0bsWjY4cuj2/s
vEyQqBo72twe9WMus7lyXhiWhh9spvmomSKY1kThrmY1RKTv2JOvAtsHVYLLEdXesUBSvuhdnuKi
eCEuqFXlpW5t4gGR8BzEQ1nV6lo3Hifu8hGX0o93B83v8ZnTxl3NyVPqP578OFKBkcPvCVgk46Rm
eHVYAEIwoPaLeCUVR3OA1RmL19a0X5PorVK0bU6ednvKl9VSEQdBFLPpqECccmYnCOFQC/KtTG2s
lPst/SMB5aj7VSWeCkXPwPLIsTB2hKhverX/pDRJth5Lv1zYcrGj52tvfL4c5uhjXyZTz7wevhOP
YpDxDqdG60qalSzt8pWBeDAMkPS8Gvr8Dk8tL+0ba6rcIIy9BzMw8bySG+P99sJeVNW5ViGS8EbI
ig0tZnYJ6bHlV8itVK5W+EiSA0z1h2evGb5YWrdwCVz5WAwAosQUxD+U6z6Ubj59oq2mGFMTq7IL
+JWQ3g59crdioGoFyI3oCRX4TqkOCK2Mb4Wse+saJeiF6+7K9lH/BItLGIDtwLxzJcUk7l5lT67K
fcVdUTYP09B0xMD0Y24v7Yz2bIkni3APQirtHkOF63R+OXhVque2k8vuhKujP+JNLP+2cEoavOa5
rL+MxEvJ8NJkEj6KhdCFWTiqly8MP4BHxrboAQGym9/tGcaDflDIshup8aNc/KHMt0WL5T+FMvXg
ydgB2fggq91LoOT7Rh3fbJHbKIvNDvF5zr4a8LO00QncNV6a2VJY0lhWpVzLbsyrhsHlzmvfghSf
285c48EGVHO8h1ew9sPfJr5S2LNSOV4v7IeIei5/hAi/QWSLHTnfj6h28qEz2Y968Ddlel/ySkwN
FRnspOoGYwybMmDbr0vnh+ksCYpeO3iwQgnLwG9wNkTt5dPhD7zELKeQvahyBQMAJ7QfqE3GRz2q
5O3CRC+TRvHSwqdV/oPYzy7LPrErKyxLzveU3TV++b3M8p904094Yzz6ZYm0onQYY3XflcpXYpw7
3FOW2iVXDh9MHgJd8GB8Z6Sw5xNW8sjqolYyXUnFTg0oIELJAxVn2XNWCZLL4VBtg3JaS6J8G8nr
DNdm/qhJl0RVroT+7DcdazANRP/WXFvBoNiVBK1pugUmSlPePYZOtNZkOm3xj0aIteX3kvE6oNAt
xeFT6/wsxr9t/AKmgHsD7pW7RzBZz9fColgBtahXXZOCP7brqy56wpiNVOlbH7YLUhviP3Z+zNl4
8ZEJiq7CFXQ+WK5iXJGjh+daObY+oVGUD0Di1aNT2XjKp/J0wqEiv7t95i7fEd4QjfY55FGAM/MZ
4sjc5nKPaHrT02TI6+hRlmkD0eR8U7t+AX5wbTB4loSUlq7DgZzN0MqlBNyN0rlTPtHjafbw8TYV
2tlIoP5/DiVyhU+f7VDWCbVwuXPpFn2X7XHfdd5JqfBdHvRk4b6+vCLIA0xQmnw4dGQ/zvGnsbxh
KBNHLiZUpvRfkZeCIIwdNyqcf27vlfjN8wMCOMVSaT6zZfN3OFQrNYpCNFL0qMBgezIfZHpHt8e4
Mhew5Jw+G4INBXbx55/mUqAGrAU4J7k0nr7opnSnqKihB0sSx5dRP4gQQmDamhYi8vNULcR1KGzC
sXVRspJXRTKaD0lWCqSx/dbrrbQzO/VUjrIPsLRc0mCcSfOJBx4uHVkTHDTgd+QA55NMY72t/SBs
XawBjykic04iwePDFdPHoUaiZYhIP2LzOra/odDff4wKWgF9tTe67hiPEl4CePRFXvR+e/Uv8Dni
hwl8IYg5HoJ5bx/5dssi1WrdoEGtzJaVFxqWa/wSNqWuP1slXTgvWlJZvLYXDhIfXHNQctHBOF8N
q/PCEtU7ViOsny0Lz+CyibaqMPAq4EAXzk+7zw5U9xbe9Su3AdQATSA1gHUx5fNxI5osKj4rnAEz
+mGWDvWO6p8qLXaOU7/cXtcrVyvhMvBDxWHfwfCcDyUa63E/lq3rhOgTsvOtoLJ0v5VEn3Za2nyV
tVhbCpsvwxZTRKoQNWyxttbstivtGv44Mk0uFjirHLSyZL5V8vAUtT8beQeE5L6QrTVndN3Z8sKV
dGVPbe4j8mn+ImpJ5xNWtCI27H4YiZRr9afnSfGTPvX5k9A6dBGONzdygfpp70n2egzGaWH4K+tN
mVcX4TpITArg58Nz/QPLL43JdRK7sddtDdbeGrvgMatz46gBUtwkWvT3dS3Tpjpng7YFT6/PCzPx
qKO/FMeyi4r6H5hYv0K521bZuJQfXNlYHktyO7aVyv5c0U5XwjiNhoZ72CvHfR23wTczQDOcrhHQ
xJK+zZjozasj++NGtzv6glVtfAlR3Vj4gq4tM2k1v4JwTdBAz5fZ0opOxXx4ckfk5wDol8M2Ei6K
rdSdIjt/asuuWpj8lRsKD0bYtaoqAHfzq7MF2+5P0GzdSadlFQUNxsZcErb5x+mwJKi631K/pM+g
XLkpSMcc8JiAerkZZ8eJtqHX8n1NbotfY75OWjndxgMxA6FL9dsENLnPAs+5w2yM8jrF4W2cO+Uh
oV298jqb0nRnDlsnzao7xCvoxiOOsxC8XXmb+WGG/pGgXlbKsHqU4l4yFLfUivHQhnK+wRN4iYx+
ZcN5L3m46PTycc/fByuAQm1P4+SaoXrfJDqqdsG7nyvvcLxeghHFw7++N3mdKXai12DTAZlFA56v
jdS7J77jwMYcUlOH/JcuJ9qmlTFdj+262nbGEC0gBj90mWeBDo8gzxFFQcB88+ujz4kP1NKW3Ra9
0VSrX3DR/ZPbIy6b+MfUpvqr72m51ImL39v3vvSfa0s5OMX4DBX0V5/TqL+9DlcOIBxIqh88ViI1
nx3AFPsn4D4tN0tk/dtP9fBYRpO9tiYF6/KsUBYW4EoQxknXgPcBDSYDmSW8ZZNmClQS2e3bMdjA
AivxtTKGja/15vb2zK6dKFQbLFmlvMMLOXuEDdy2e8zFFZec8D5LQb5H0ZufyFuzLral6X+9PdzV
reXRl3nxSewQqzq/srrJLhXJyGQXozn04zhRu9rXnd+e4pfvFNVBA+BhZGz6ZpL2FtSiTQ+39SiB
OsfFZjLvI9mKHqFAyK+t3+ivt3/etX2G88rjQeGOB2x23lG0zxP81tjnpP1lhNVLYUe/PHPYd23z
5/ZQVxceyQ6aIpwoSoXnCzG2FS67iYkJXzXsvHI4OUWtr6Y08FfT5Lx0aMH89SEWslaUT2gYMLW5
cUwZZ1YvEDxuaY3huqRF4mf+OvbGu8qAant7epdH2CKSFRIvyKBQ8J4/TZ1XSMpUVSfTQFkdyFEo
/5t30vr2KJdhzvko4rX6lK04wK3azKyr05gE6zC8A9u0SrQRVJU7eF+i7GunLHR/Lt+/8xFn30sU
tX2QqoxYCLZtNYH26ldApbA3c2stWQdLggva5ctiEbpSfgJfSm4wb0EbVleZnq5lJxoKqrHOcYdd
KwCSVqjNxmvHqAGWVJ2989C638ROke0DD1iOmSXDnjS+fxrItI8QQ7I3WLE1ZMGh6t/yOMPPOK/b
ENavKrllHr/3MnG/l4LFiSLPeG3NLP4Fv93AzU7JD72QKy/rfPwzAvtcK2Ez/fJz/K5IWYuDhuPY
u5T0/ZJ2+eUnSRGK9oEowTCt+V04pXnYJnFdnMIOwe0KV29e+MhN+uInGf7Cebq21jhmUbPmfrLh
rJ6fp3I080ZS4uKkV4a+raxO2vZGsCQ8fyX/hBhB1wvOGNVdxK3Oh4mRdcAv1MpOISRYwC2mucvl
pjxUZuLRPOwH66hYA1Y9U5Hs9L5X7lQ8kDeSjZO9EWFkDL923Bm5hOdhU3Wgo/RfQFP1hW94TqYi
T+bdJ94Q3QyEduZ16BKZgT6z4vwUjHmzNdW6XDejF24y3/7jJK25t4SBapwO1SGinLg3Jk9+Vpuy
2duBCc+8Noptm/vO3dSWsWuOvoXqO6bOpQdELslCdV0XofWchZZ9l4zYcQ92HeDOjPGtpgVUmdvW
WlV+0+7GSopfA7R31j2urnsSUnVv9Km10Ky+OGykD5Q+LWqNKGNdFKjaUs0aSrQGRtb5U5DpXwNd
vistnN475e321XXZVWEsSyib8cwjSDVf3EIdmzGcClCuSaniF0oPTduUkZZjtZhpX1ucfV2pm9qf
uRMPv6oxqA4txfj3hZ9xkcxAnCHHtOhjE+hRXp+dRccwkwzZEddWpFecdaEzeFCIPSA2ffkNNm++
LcPoMITmTi+bb6rmLdRYry2EKDwa4p1QyeBm0U4k63k4kg26vsUsN9KQBCsJ4sGppsaOGJjt/8AJ
dVpVMK3fCv700EhFdLi9Duble4xMIcPDn+T9h855vg5ZYYAitP3y1Opx/DDU5vcAVPEmGNvmAQ/4
8KAUMOfGTEo2WGEm+SpxfKEbQO+lD4PoxYdLiJdrHz80ylDdgRuiRJ4NwbpOwFhERZu/9MRDP828
b7+Vihw9QcPpXlKlBw6nI58VBbRAJxutA8eHru1F8PzjRgbK6yfajj3gL1Lhi+8mOPRj3vFVAaM2
6fqvmhZwetOX/2h10W4CuYm/OkmY/QkCuIZdKXvPcteF+xiJw7dQioe1DLh7m6eGtU0zy35C6zff
qaGurStVKVZqVupH9C2MuzxQ1G+YHYSHRJNkio5JU5xKaQJPjSzWfVD5FKnB13/J2kKjIwTCVKUy
jgYAaPvbO3SxQfw4MB1QSIlWKU3OLk3wmoDPc0tzayP7jbnnP/UYFg90BaEf9qWyxSZqacjL8IJh
hEYdtX8dtMzsTDiensaWqiWn3DB2ndS9c0f9k5vykyd1L8XU7KimPMSl8/32TC9jDNp+0Hhpt2q0
kee9zrJyvLhvm/Qkj8m6GqJdWWO9PHyr8uI9n4bd4JhL4dqVFJsxUc3iG0BXCr3f8+OPj5M8SDg9
nKTyVR7p4Xo6PtVdWv1GRSvYGtO7AdR21cmniWIVkJ91nT+F5qHR4p9dW/5Ih36p5XtxGdN1oxSq
ihISefW87Ze2fhk7jl/z8mPBHGkvoNGkNtobzvj79oJfHC2RuaOgRUlYk9UPkeXPYWRA5RmHoLY7
GRlUFtl56xNpC55C4E+w51w4yJdBhghmRMYFaRstyFkIWTieCThjst0KSvfKift/R67c2zO6Oob2
UVglh7xoFShxrab2qPzvGJKGPq81/rg9xmWfnBcM9AwaZEj/oT86u7gbQy7l1EsMfMTrVeuHO0DW
qyYqhaYHNSgQj9FDGbznBmwj/X1Ss4X45OKAiNcaOiugBC4F+nTnZ3aywwBmF3CA2ENjMM5U7aBp
fQM+FGmWVRH3zZfbM75YVTGgKpojgoPlzBswpWxPcqXHpoueiLpxCkz0FKuSFs7HReokAgNiLqHn
SDlp/h4KsnY78q26ZpF/5VG4C3P5VZq8BSLjxaFnGDBdHzxg0W+e3aet4SRZirQKmX8X8UjwPihS
G2B/1QjFswnykAwP5PYKXpsbcBUWkAYTKtyzs29K7RD5KZd43pIzTY3+lapZsRq7Yn97oKuzI5ag
rwl4he7t+dko9azrpTQy3KDAyccK42YVW/lvBEzKVWQr8YaLdOF7uDo3cE7AnaCFwsI/H7IwqJGl
ema4aqEdR+MIru1BUxaipWuDsHTikqbtQ150Pohqe1PrOJ2ACKR/Ail7lqT8aCT26+3lu/JpmYJg
CmKLdslFWcjvw7Qbk0GnQ+bod8EoNwfTD7vvRe1U92YZan9bPhX0baBMyJp9QGxnVwkaQXqS5Jru
igb4Qccka43SzZL17JXFQ27bQsKILiod6NkoKE85YaozKwulGLgQxh9vSg/ZoqWnLsTRzgqYYjqC
aU9MK6DLs9NndIPUgRjW3dBozWOI59QqqRHhxptKGSHQhGgmpVHV7iMkzFZ5KU/AmiFmas+tHsJ6
GpyuRaY7TrU11ljgx5NQNrY0N7IjNkADYh4yZEW7Hrd9bfXbmLwLZwJi1trL6x/wbORHiR82ED07
/RdblsJ9oWJ+1xtVvw79Rv3a9ZAmIi0uzFU1fhlhXv0rI1J/AhSX/iilSoYI2Pmup+T6z9tH68qX
Ce6YHrOoK1PHnn0mXZK1k5dFJnJM/WOc1dpqcoKnihxDqroHvUtPt8cTX8R8L7itAbBSHyGln42H
z3dsxV5qunlmPNTeRHJRdTDgtHWfDfeD4jzndkmhz1m4xq88FiZYDocEH/7HRc/RG0JoH+Qs7iQN
6cHHO/TBbOJ6IW+5mj2BSqJIDliGSYoz/6kENpBoh6ac2646FhHCVPW/kTI+Atp6Vwb1JXWK3yhO
7xG92mYeGOHba3sRqXLO6TOKdjW52wWxw6ijdAoLyXKbHHM5e1zJ3uMo/4FysnHsfiVFS/KfH0Hf
fDdtmk/Ml1cfCv75dIOcoF8PDcsN0eM3V7oMFUrtoDfrkz0EKxJtCcEsGbRaLmOubg0WvJKsTTa+
kU53vly1OzMZorVTlzLs2Dz5EuaDRQNrQstpxLbHMofpTkskpMnwiW8WDuPsUACe5F3n139AOED5
zG6gTrLUSPKk5MQziCzLc1HW29tbMvu8/hsBWOgHUJK/zI477KDELHw7ORVq9pJ7mGlmSvSaBWq3
HYrxZRjDu9sDznUb/xtRaMGKJiS58/yya5sw6w0lOVl1545+cygoKU+lvup9XGLsBuJVt8ZvBF2v
0f83Loa7ujVeQc080r06mRWGvVMLbzXTwj2iXb9v/7zZ5//frzM+inkweGjZnh+YXg2TzocwdvLJ
vncEG8pKSzO6SJn3r14YT7EfQIqSfzpmtLQwYjM/nVUxNP0rUd7/AOrOZWQxs2tTzN/TUz4EL4mS
eCslLO+iMXqWW5IrA2PNledpTxYEe990do5XLtxBVyb/+Rd8vFOfLgc1NpLIKIL0VKfvU3NM5W6F
oAN5VFAnK6uTN4b65fZyz+8jDAhUQh+QqyKTFDXO8/XuchzpxVXlGto/gpOmJ/syOrYg13GuW2vt
r76Rtp2mLNxEc6D5xbjiqvo01ZHiypT6OizWyFi3SrFm4AaqKH+zRukgS/jLIoW5EmyMKl6CgF0s
NLMmJKNEzdcNOms2ayXuBi/XG8WV8hipcKV0mqdAhb2eQbp6mryufWiLVvuGKZiKEEWHWtvtdZ9f
LHQJP6h1dAVF7DmPd+Uk02nMB+GXqKHur1VN+9x50bS/PYqYxqcTDQQXyWlhlaADGAKpKJbh0yL3
TaXX0Sgbbh9Pv9G3e2h0GAVBoWjrcaj/VH21EO7Ot/VjRBx7qMbzunDrzxZ2kCMaGV5uugq9wh9x
WOr3k4ybtW3F9a5tA+CDI8Dnrnig3+i7ZhxYe8ej53R74peoWPHSgS4h5tZRSp+HjoOij3XXKabb
D42UrPq0+ZU4NmRruEDbSMYBbOVUQbCxUfu8i8u2e1TKKjqpVl3fVZaTHbIglNYaCqWbhV92LdYk
66BEpbA1l1mwFHd1R3TgOnn+bEnTczVRnTS76E7OskMgO3s0Kh9xQkaDvNTfbo9+LU8QclJCwZm8
Z57PpdJUoSPpmZAd8vJlwAyRyy6sTkNN/8RIh7/GNbENQtyHFJKGBDXj8wMopUoiO4PKNng80DDl
/pEr+TENG33llNnWM+zDYJl89dJf48DFyJDmRFeIiv28DRehXITQp2y5lVonpx7dx2PVh/5d01vt
X3dqqWqAdBcoYPIhstfzWZaIx/UtUpFu2qJbnbdtv68LZ1wHidSshoQ+3O1dvPaVga8xwGXRs6X7
NQtLLM+z41aKNNeO0x+mR1wuTafYi/71LP+PVqibuEwf+9aGwowLgqRYC+/U7PYSXznICngGgNWY
9TxoibwQZe3Y11xNTbSHAKWRJwV9zoXLRCzb7PaiWgtgCq01bus5IC9NwtqofUlzcTP7acTKzzwO
f2pF+GdhNdWr4zhkztRBKQXMVrNypDrIMk1zuTWwxzHqfZc0d7jm3E+T8Qpc5bc81b+qcnBpDTzY
av+ljjJtYU+vThb0iC2uBBMyy/kZ0ntIE5HCZJtq+ONX+UB/XN7ZavHP7dnOXr7/to6CJtAnqoGU
Gs/HaSwT+xGn0t226PeF5zdrQ8gCpmmzG2k0r4MiQYJSukN/5+72yNdmiNYXL6/M03Dx5ta4tqWB
qBmovpOdtFZLoCXpyjfdl9Xt/2EokcyLPRVS+eeTHBMtVgKfScZYOntTviu84EBzZyGZuzYjAmlQ
0TT7BXj0fBgqxkOB3ZjmTmq9a7Tqvh6d1ylTX2/P5trX9nmYWag0mHlq65WpuW2d0cyNam9vyk27
8LVdiRWEQ8T/m8wsVgjS0PNp+equP1DhX2H9BR23KJptEOXm2qqqetMZSvp/OPbk+XQz4VALoOL5
EhYwgPN05NhjG178UJohei+CgcaasK28vYwfMdX8PoEaROX5P6HD2Sc2tBH8jERWXI2u+MnXs/rf
UEE9SS/rllp4PW27cuy2SPPGry1o2bWjZPqu9Ef72BtOuEFLdFj7aiF9w0QcCpdp9fehFTfrNBjM
aBUnjfowZo70PllDt1N7NCir3MjuxxwD44ZgZFg14zi8y2GGCALvCRJtEOWjsWg2XeiV32K9GZ4j
hIjXzaCUpwIFyp2FNPi+GOp4EyS5syvaqe6RRJfak90rmOV2E3JI9aSE+6of431odNlz2cnjHbrR
zkNBUfNtSLRwI6nR13GKnccxwJtTiSRl4fO+dn5QcCVzE3ZrVMLPd9JM0qArokJ1nb46lGZyJ9Pu
y3rEwVL/iTrA/vZuXolkwNlwlfAKwfWfP0G9RxGhDCbFHSNla+f+W5T6iNLoRbmOGyVcODuX/TZe
PArT6FXTaxMllNnswq4pVBXc3ajL0klH8nEXklcc0cpJd0akJi92ZMsbJTGzVxkERkpr9aFSwl++
bvaHGkmGbYgawtd0ytVHx1SXcAHX7gjUhCyBeGRB5k0qXg9dbexedb28k9fGNMl3feovEYKuPR6W
LMN4I+oQvM7ZKjga/kbxoLmViQZTArgzSADIi0wxJO5HIET6XsZBsrKtaXN7v6/dtYQ7ZE1U6agH
zy4KGNGOFPqd5jpS/3OKun/a1tsbsbqw0ddOMf0xkHDo94Ojnc0wGyXL0+ue+pTjr+VKG1ajadJh
162fYT8MK3XyFxBq1w4yuCKsiICr8izP7t24tZOW3rTq0pD4iWQY9dWgfq916NcIELUL9+3V0cj1
BZ5TMCRn57inxwn6LFddjIhXfJl3xRT/kmnnBIP3dnvHrlXVqagLNRCEc/FDF7/lU/aJvSqPhhIY
rlMZ1jcjlYeDVQ7jo2Hm+nZQCmdta7WxtuHKrI20L+Er9kOy9QaYHyvfyYO9NGoY6gBxuMs7rdkT
SRPN0v0HtZ8kd0jHOVs/HsI7ia7nLqe3vY1bjEVyQ5t+O3rYP6hlWe8NeGTPlR+om0geHXPN+4K+
itZ4G62RrccYZ6piZYJO2uqJpWx7ZVRXMWqKbxlHZJ1Yvrz286j7P+w7LTXMZgQh/EIEjFZRUg+9
bbiyUuNHoQXfzdo5SIX8LaGn8PfbjtUNiZgASgl1iPOtSKOmpp6VE/UlneGvq8QMOc9ldjd44k0L
jaX061oCfrb5s6BF7eHgWYXP5tf5c+Nb99pgvdRgPs08fAe94a/Swt70lrylmRRtshghHoS6lDHY
SpAwFuY/L3qKsJdyD0VoCFNCZ3x2fSQWCmme3dMgk83wqbR84+TgIrEr1Lpe97LlP+qoLt63RuE/
FtOY8QJLxqruq/xhELYjcbaedG7WFKmw/UQE/wNpOX+Txn22VBoSKzMLU2xZNAdEE4LAcrZXWSuj
D091xDVlEJSo8hnCvWq6m0J8F0ylMvdqrTnoTlEJXfhiF0YWj8ynDzbuEbRpa0mHO92ti+olNb7e
HkCs8sXUKA8hMKEAkJs/2rXRJZQccJAKzQYluhhqtGMkgFPjZAlRceWiY9OF044D8wJM5PlcLAfb
gB7fGzedjGctqg98Azm0vPwQRfkSsefaaWdLZKrpQqYH+aHz0SQIIK3oISJsXXbHsh3DX2o+Sis7
zWka5pUOKiwLn6ZWMdxaVUizxnLaN2mYIMIJcmUYTSI/z1ui/8xXQZCNSIAIDDQHoNwck2PkcJoc
NQj5b5vuVOCz6ztomjXmgykZp9ube4Ev+W8wan9Ur1iDOUy2t2nDUHEJnjF6y+77fLQPXVU5+xYZ
83VgadGxxHUH/xQjsqEEaNEDmObqseUnHbU+bxcihnlIZAitGAoUdJ146Lhkz/cE5EIUGnauPg2V
M9LVyzAkSaTo9+1Zf5h4fT7TzJpaHppJOo833p6ziMGICiuU49A76m1YpOse+KnDE+44j1WQ1Bt8
abNsldZBu6kw9PmmhoH5kqHGuB5NHQejAlyFjZAj+l8t8i5h4GxrSfZQ782dO0dNzJMqVcFjn8Xt
tDLtzLnvaRA8T0iafLGqLnvy/Lh+KNLkXxVPBFeeShU3idR/1/ywpXRuesVXn+b6e2NMJiWpokel
ti3RKQz04cvttZgHT9yd0IQptxFAEWLMg4soszy7qbPxaCHXIg8dbUx9E1veHrjee2d3CyCEee+C
2jnnjA4dqFyZyPCilzrWdaNX0nAcovBNCXIwI4Z2GoLBVTp/h15rvpKLYgts6yEcpZfbk53fZew7
ECpw1ihLgcadP6ldODi+6PIevf5ZaGtWz4tNgotX62MMyHvQCMBRgi86P8J4N6Zm7/jmcay6sgLM
bXvKujR5UlcZpkr1FlutnuB0yA6WhtzttplU1ECB/j9GConpYPo9d15dfMVTA20mcde2jZz9mJwk
/+6U3rBk6DH76EAAOjbBMKEzBR5aabNrt8RYNqn0tngtrOQfT8YmSR0XFv7aEA7dS0InSjycs/NF
0bUpqyvyvFdlaMIds/b3yDKub+/uRYmVpbdEQA5sjChNvcg3oqztPG/SjpjbFQcH6U9Xrxz5FdS9
cQdt2XioUrXa63ri7VoB3TAD+vaF7Cn/3v4ll1e4iWCPkGSCfU1CMrtfPKM0+ihK26OWJMXb2MvZ
vp668sDZKLejHGfBQqx0bUASXeGnQU/w4s2wW3OIozAT8lrKIcrCQyZzbwTxxjQQFvz7yX2wmyCL
WupFOhIMmLl1dlEeO2sfh/eR1b5RBV35Lanl7ZFmp0bcFZQmCCz/dyTx559iGxO3NFB1zGpE7ZlY
dEQrQFMXBpmHbh+DcCI1zifg3PmFNBkWVRdVLY8FFqTrSS1f4KdQMcb7TUiF+iY+KGG9uz2zK7fE
f/IvosvCNzdv6GtTZ+mlhSpy2Kr9P60dar/rasx3Cv3kp4jUEn8vT/+JmHm7znIIKZsYrM+dZJTt
Thqy7Hsje+m3aJqyda1M3p2d2Gmzkggd8DgfoNUtrNLlzckCoYCMxSevMszs860Qhi4pl0h5bHIz
XPla8272489uMpYIMdcHgh9CAIRmwPwbhjpQThmuj8epa6f1AB4+7LpH3RmWsuprLxF7Dj4Y3rOA
VsyuPS+A0lN0fnVsWzPdtgFibV7VfZm0CJnemlvQarU3YUm4821JXtWRv799CK58tB+XlejqURac
d3pNqRqjIR7ro5KX1kvgmzp5dT4+FFIcHeW4Wmr0XvmcEMrFTMuEf4kBz2wPmyKE2VyV9bFJmu5e
jcpxXUMCWTjaVzZQSHnyzVL1oYk7u/tUyHsNGh/1URMDGFwWWz3q6RvSNFygEi3ELvMyjGz1PKND
Oh4nPUTZ7ncPxsPXV3lU7xRz6Qu48rqcR0qiSfzpNiqcKPEnDOOQxw+Vk6EjRm2HT5Ynq/FKMfIJ
6aRQ+VqUufFspE51GNG2NFZ9h8z17XNzZR8FGIxmNPcGgdtsH02rihpFzYajH/mPwJi/T5p0+Osh
AM8LGKcoHF6k3uSqQxuMynB0SKulNl0Z2sIxuUi/uHd5PSwa2/BhGWp2TlKCcGl0tPoYUy53yw6N
8YlW00Y01TCfKvM1cKHq1eFn7MsS5kuRKN0mqZxk7X34k2KgeqgCO9venvqV9wBpC8GD5CuhzTFL
5aOoQIXclutjlNl3cMr+h7Mz3W0b2dr1FRHgPPwlNVq2LFmOneQPEWfgPM+8+vPQ/QEnpgQT2Y0N
NHaj06UqVq1atdY7gCL1SvQeukzCaDNY0zNqNmafLiTGN44NhQPODJo9WMHP28N97btmCNn2GBsD
RpBCddD6BqVqT1tY+BtRZ+L40LYkxAIvma07SKoy8CV8LolxUAi6onXctvo9ZshbSDhFfL6aN6cF
A5uGN49LcV4YyUPVl7PCq4+1V55hkz9WwpOatE+fj3LjRLBV34k8IHN4znw8mhwxo5cbhM4VdFe+
xAKM2cx102//PgoqfRBYOHpw9mY7o9TQ4q8SMF6B0BRgH9U1j/MlGYRbU5ne/+9F2OsGumyRdHR9
2RwRb9mJBh4ZQYrHy+czufVVWC6iCHLz1/5GTRBQMfK65ugr5et0x0IvfqEOuRBFbsTniXLITUBq
gIjL7LN0lV7nflhWx2HMwi8oWcTPRiAkR5dWky218MmNRk4W9veNBQTewGabyqYAg2dfyUUmpkg7
pUV06iVGdSfyFrbBjcWb8BMId+m0HK5o91rvl5hYyO1RlVtbbN+GIKPh4C0cnBvHFEw7kQCCxQ1O
dpJnY0M3sDm2Y56sLf1nrBWh0wkF/fGFFbs5Ib4T6e+7ONXsM5WSL5thIjfHsLV82zUC7UThuTpn
ifHz830370UR83kTTdNSJ2bM/P3dB2BQKogBR7SwXlEV99rkXe8wbssL0yqRPu2X8Jm3FvLvMeWP
sSGLxbom0e6OAvemHbt3QDM9EbfnxXW8UUyjdIU5JF9s0nabpz7ga7LWoLF8xP633/V13dOIN8xp
Nf0vZZfIOw6Cgb/lNo4C7Vzoqu80MRRXXGKShfvkxjWGoRUPULYpKz5PEsRUGCntKd2xFKttjLyn
0+PLA8UYJquXP0W9jPazgqXv51/41mpTQOFiR6vPMq5gVV4n4ulrdsday9w737JNwbKboBbvyiLX
F+S/bg023dBohKPjynPh46dV/FQXUqnujm4leneInbdIqg3RrixFWo3+EjD+OrJ8LE7OhsusNOMV
VMgPchv4tpKOXypsVP49NAPzp2uNMugkKzZrLSqZrPlxHVOQNuDX5ds4fVmMYFj8sDIfC6BU3nh0
iPT8qZPMH71lPXhi6Ar1UXKlS1wJ+yC0ZCDiQecIAzUpGlNHS0akQsT7RAM3LqiZjSXV16AhMan8
CQApwGFGNUDH5r5pz54nnTTzz1S1zyX5R1klHLZcvs9S5DB02d9KKcZM9etUlPC1aFtlxrexkp76
sHxQE9qKensMRvdpGF4qZAniDKGhDiFcv/ypGsNaRzAzMbNNF8kbYYzsRsmfBi25QKu/r0R3reTa
DmJEhWdM2ATpakhHB4VuzftSZlhCFCTsQ7gJveiMP8ahdd9qXL9pnewk9FkC5h7plZN6xb0eaedQ
1lZJz++ReqcVflk9tL3MxwdBaewk8rdD4P5sRHml5t5aq5WdgdkVMl2+U1vNpCJqo95lm2kw/WF9
PLeu5xi1vy9ddZXgy2Q2rhNWL5C491oi3dMOeeUh8xVuEIyizg4wzo5d7dz2zcENhB33mCsJMHfK
gyZocAfvsT3/ye5J1tM739WUrQ4cM2i+4bW9rnx6Y8OL1KmrVAh9u2iTte4Gr6npbfUAc116yH2u
rwsWGUQ1JYPot+jmT9ZY3zWJtGmzYB2q2g4ePCT8V20sXnI53rmZ7OB5btcsmdgKu6niI6n5uhyt
SyoVK0qpnaLs4OVvB2P8rqotFmGh9FrXv3Mh3aeDuEV0fANgPW+VzmYSQk83qRxeU/d7V1QorScC
binVc2kUh1E38E7tcP2onIBtiIm7g2bI2qtqu4pLLGW80IbjewjUZO/5o+HwX2l83cQtqsWZJ7Nd
udy4ir8TyxQxEyTewdWekya/8xL3wYslZ9T6dZo8svBOg4+VnH23CmMz1uIXOYsr28uMP9EwYlqU
fivyajMWmq3mVKsR/zn2FTYrY4iuuq7+Ake0EdPwYja9Z+u5Zg+ZdIfu5GYYVFs2WwftnC2FGVur
+sfabJ9HM9wrfbfHW8xuY+2LH+tH0ZJO8GOeJveyvG3XpoGRV9R80eiCd4X7NTLKr6qarkSU53wu
zUg37KHH/qqm3FPnjiaMjmTVd2ZQXCQXW0xcz6fq9jRsVwICy49ikGxC6kp6lh+yZlgJZXrkpQxB
4/1PhGa18UI8Y4pso8UCrpfyCphDRU/ATO1SNr43pRfYVmrt2rpZuQYqKgKme6Li84Kjou7H6coY
o28A5x0Ri92oux87cxtL0U4des02imFDzfaXKrmPpYzS5kCPFBKd3tcS7ooqbHAx2Zg5ovHjuE6l
x970dq1SPI5miimhcR8K/jGXhl0K088Q/YEq9btCslNWpjO9XIaJUV6JDnnnOeqStaJWz7k54sDo
r6sgfMz4g6Yk226l7KHGOnXR2g2QNd3wHLeWsJvFeRBXJS9/0wVjb+bGfYNrgJVq2Ixh9lO0HELM
BY0KWWx9l6rxS+CL57jsj3KDp73io+PAqRd5jhu8Vb1GsofmuyZTBtEfujDYapmib2lJm05d9ZfS
DXepoG8SU3+pET1ViuJLw9vAllkItUWIJS5zcSWW8jcdlmKYD+vMd5080BzfmmKbYK6aRvPtvsgz
RETpMHha2KAu0tQrT9e3kc87hXr/W5ZKm15oduD57pqwdfoGnWs5WhmNhze3hWuece/FJd5psYLr
Yh8edat0pvCn1yhNRLForuswF+3WlU4ustBain91JWs/RvyQxNjM7aTO0GyuoNtgNPGLdgfmgVqW
34lD8dU3xPE9TiVVuNOyECef4kDeYgtxuSFr2tPjS50gyfd1Xu6rGlk0+EO4+yT5fVIiwqFgm9NN
Doa1VfyIU5/zHQm/vcj6EZTFV/xP3gKsY8pG/EKS8VjLw861kFhKNfQ9QkHddjh01rbpj8Ozl2AI
0WoDr94aFujQadHBEnGotIQajy6j60Z4S0l2aEGybeUcoQ8U2JPKDgZXt2u4X/sanOGzGCoapoJp
SLRk6xN06nxTGLQMBat5qFTz4mX+uPIF/EFDwCy+Q7GDYoJZjWi6t7WZ/MmyIj4Ech08Ax6BaQHT
yRYr5Ec6fN1G7l6txnWybSmMWG34hXutWdedltOcds1DJFb6PUMgB69o5b1W4jFhpKJbOhU6E95W
qsXiRY1xYzcEYUTbO/Lvuiauv+hR1f3KilyV8PCKorsqQnTblNEWd8dUXHmtNNiIEZWeHWtI49DG
63eCqvQbpW2Ggw/cYCtpnYXlWC9gtudHz2Mr17t2wG7QTofsS1f6hO5KDVZlIPwRe0N+KGNJkGzB
m5pLuaDDkfNF8zAEiuW0CLjuwtYb1mOrqaMdNEV+8HuCJsZOxSsGg/kTej2FK27Dtk0dsxyTn3QX
g3VvSFuLzdgF2oZC6gGrtSMuRqUdFMOFJBXV+izggWF1GzyDj71snbDHdDhid3khHxDJRoCHm2aQ
1W2tUYiyqt+Cgc2dKQ6hzRvzT242L6TOhp3KsrkWJf+u1NW3kTqqXUnZK4nunzTsVtOdiwDtVgzj
PWCPc9NX2BdIGZAnULimvnJT9QdFkm1gWRfB8za9i+oOFmwAxpMWxnKermlp7eUS5G4dP8V5Zq4F
I3ij1hTbfth8U3uqjUECGnXoxkdkNEy8SqwntFFSe4zK75IirUUxe8wALtmZ0nkrEnTZbijfwW0w
H2s/2I4j/EuxCV8iS7+LuSuHFiWiEqluX5T2PFsOEPlWJfApw/e9U9rmJ2a76ygPCHJ18kb3i2Qg
iF0JlrJSRtR6vEzAK9N9Lhuz2Qd1HK+lRBRWEhYrXVQ4qp6uhzRHUCTn5VqJwr0lYDPYS/dFIKN3
1dsRwYU7Yd17Kl1uEtDpnu8T1UnHcl0X5TrpJdxaqP0XmbGVEnVL5XNHhW6NGeK26rLNqAzxKvcU
dmy3CmPmgoU4trR42RbbsMm+KGNyN3DXex7HdWi2Q2e9Wh7Qsklmv+PHVsY6VnO+F//FMSm/lqJ+
H7XuVlTlNVBfMh1ta1juZvrnVASm1CUZ2n0LCp/EPC8ap4zUteRaP9TJP1HFaNO9H6kJJE21Cows
sFW3/R7o42b6vJkJnKOodviqbb32tyeLh0EL9nnwPCVjFbeR0NAsrJFDFGVHqL2HFkLddHNlI3ag
apeeSnFc53jg9oK5FTNync4sgS9ruNH9TnJ/VyWo9+vyYJdW9zVuyj9uZ22lOPxtpNKXREEZ3r2f
8vpOFlZajllN/SrwbyRW4Mhe+n7NZZIK1KtbWcq5LdzdlI2kzW8ReGVkpU6qS46Vc6f6+MBKdNBF
sXjjgXCXG9YZDfiNIryQEqyo4a5lTX2RB+47KfujZv2psjzsRVonEMYDTXjFrPdy971RhYhez+QT
Cr+a+FjxaFXIoRT+KLqgdq5UjpJI9cqQgo3vYeyHPfChUGE7evqfNNXWxlitRv4LOc+mMClAuVYv
Ya9uJlRBowd3VmahpTNuoqp+LuPuYJrVWzGU3yovRV5Ufuiy57i2MOzDL7is20OsmQerVHgJ3U9p
fi6EbxEwNFsxBgM7Lwx+Sp4J3NDqtuBSrrA7HatmXRnK2uq0HRacF63VVqw11rF7Teq2vTZeZK18
FKz0TlGy/bTovaWtFKm1PTddV9U590ktOt2eUkcNeduSXDcZrAzEuHmZasLjwA3WeL9x/BpQqJMV
GybXpmuiR73ItzLhOzBUp+98kgnf7up6HzcBTqV51mILLK9xVd5iKrwKAMrFun70UJmqOsnRXMGZ
UiLaRtsh+iG56M4JbE0UtHJ3hcviBiP5J7EsdoKAa2xCkNHbP3hxbjK8egWlWRlmT95Xp+fY+2Zm
4VZgz1D6P4g0Eaann0cWFZC54kKU2SG7SFfkHVl7O3ZHjLTfX5k19WERW2Ga15s48u24qO+mV2gg
tNu+KNwV/jtWFq2n0JpzJFTicMbjI5XR3nGDY53Gu7iVnzOpP/tNXiEY2T8OuvDr8xqHdF3GAlJO
UWXCw6F9Mn+jN1TSpCSIxiMV77syfwYMpld/YrfcISnr8GhXhZepEaWVkSNypCZHQv5pUe9NN3Bi
v1+Far4qO835/IddF/IMXPzQVgI7pUv6nCmYJkYzYsU+Ho1qy8PA5Awtlaevy0qGDohj+h9FPBol
H0suUYF+LVFwOHp1jM3V23+THTJz65E9Y2iwUMa6LvFM46nwMibg81WTNh/xlK4UcTg25lHR9kb7
ncXWugWdnlsL9/co06/4q7Wnx6aCndQ4HFPCs9w9TCXd6Rz+++cBfQz+BYC1TBH04yidm8hppHb9
sXATdT/GqOTHQgShq17idbxXGj/WdwCdTDpbVCFpcM9bvRHiVFKme/2xAzlRqmS30sX3kp2aC6vp
eayUpZ1bx+mQqZP1N++ALHk0/LNqFPcu9RXcoRcKW/Pq2YTmRZIIJDP2HYgTzWYf6GHjyn2LXFbk
ZWCns4dWWrK8mO+W9zFoN4AY0TV6DrPdKShC4qrTGClMSFxWLE5ZDxx9GAVsb+t+qXI+b3D8Nx4T
48iBlZ/3CitNyit8HUzsZLQ/fZBvwbQmjps3f5C++FnjZrTQUbk1QZoOdO8meayrqq7cKSL+RKJ5
SpTxKPTSj1huKW8htKJX8ZfPt+utD0YkoUIIO3Yq537cruMgjyVANutU5tWr1SdPrY6iwudjzCPp
tIB/jzErzg/u0EvYv1snwJZbvezuldQ4FEwMs+f8xe/VkhzIPVpIq3w+8I2FRItzklWB5wBUa7ZT
2ixJxbwf3ZPbELaxY+ntd8FTt+wTp4Qstfl8vHncZKITCYkbA449EqCzxeyKPApHK3BPiq6+VE16
kUf0sbrhtZC11kmFyVrVWGAHzqPa+5icNeix0LtouHz8gB0WEDwgcvc06upWE/QDLP9zZehLivlX
SJr5QNNi/xU+49TqgBAwUAOvS8pS2EXxz1QfGnvSxIl5Va6TGrCYYmybxlrgZNxaWe4FpBxBFxpX
vFEp1T21ZpexTQ3lWdEi/RvXVrnR6jg6qGLb76wK0QBfH8qF9sNVv2ea90TcAjqJSB88uo/zRraZ
0J2q7qnP4uBL3IrFQY/1XxJe9A66UjE2N2F8n0FLSB04gPVJGT043mHc3ZUDtuufb7FbnxsBJoA9
E3n+ClLW1DllU/z7TqrG9UV59cWXpMcmM5fSnxtqCIRxbuMJhAJ9bbavMpV4OKiYgYf6bpLn5m94
mGXlk69nThKJtkc2T062gPa5ESs+DDvbZQmlmcz0G/OkiMBUy+RJ98a7sEnwFxUpRjX1w9RRsVUx
WDhHt2KFLHObEL2B28zRBVYF97mMQvp4WcoTvtiaSnZCLaxywsJYf/4R3xOov2/uaU/JRFwIkvhA
wrH9uKcks+bMjCmzLKLy6IdFfhp9uX6Jssr/OdSqdNSzpt9neqitq0GLS7sqSuU+7dXuoTH6eiXW
hn9HhjGsSzkreSUSaPLaFO46Pc93MRc7tbrSX7WdFj4E2NashFROtmPpeiT1tevASdTv83xoV1US
DBTANWkhGF7vVFQXMEEiRwVcBK/k4xyVpIqYf22dxGZEaLpwSf/FFJp+Vix5r92KDghSwdNDdIGM
aLacoV57cY1WwSnT0QmOXe9npvZHrAa+5Zq3cTVjm8npv4sUItJEQ2FylyQwzcKCKEKSUZCyOLVB
Zdy1SfC19axxja5GvrCQt3amApaddEqE+Dhv43EYMG7AN+TkqsNdLkqvVQy92BLEfRw3Czvz5ljI
VnAIeGPgAPrxo4Up9VElMI2TT7XPrlPxyR31nU8dEbE3enyfn4PrLYJq97slPBJ/QIdmmISxzcJM
yDgGRqRFDpUVrOi9qZomjf3CBXIjz6HySgQHLsL1Md8isVxYo4E+90kqhH2JmGpbKgu4h5trx2ci
dZvu4nkEyZD4btLRYkdU6VOUei+R7NM+8QYqwSrgss/X7ir7n2IIaJsJfUmmDVrp46fqEk3OwBER
oH05jrfSUBRnK9KCHUK70luMoPxbLljd71wRq4OftNUh8GXjoXen2B0W8TYv3fEYaHW/6lsFfakk
Vu/6sB4WIvoVCnr6oaBfeS9PCrdcGx9/qImVQWDlpXWqe0V3KrDqj5ma0MEZcjqc0Ed3raANR19O
dXqqifVH7jToZ2WUrEsRr85oSNVzIAgBPcpI2MqVmOxFT5A8p1Di+n+4Btgi0/uafONKFrTrdFRH
oGad0mG0qA/pyr3U6dbv3NT8781QWQtPX/nWxoTGwEMbmCTQ/lnsij1TqujhWiezQbzfDUL6fuOI
XHWuqUdXqSgvYrm2EtUk+SKKg7hvMVZZTfwL/MZi/z7Ky3CDy327SorM32lNpu9b5BHXmWpAUpR7
fSUMobLuoUNGihQ7XQf0MG5NabuwIafvOL/U8AqTJzlVA6zGVUQM1JC2LzNp20MTFCHtkvxuAKRV
af6xsKKLnyAnNhXZfdH6UYhLZL9b4eTvHzAt9V8ZKkLfyM63onVqB67soMdEF3Urd+sXTb7+fLK3
zvqkcQ0qRWay88M3aHIimK5lwaDGBy8Vg2DFdzBeAeT0iFVoS/7x1+P9H9ME0hzqUHPKXAe7XzS9
LDr7knkfK+MLpiR25+f4Rwlvn0/tlqICd+n/n9v0W/5aRg054wEXE/eEFJpHuiA14BIk33xqO/+P
Wqu+nWVW/1DqZXynZRL1XT/uLmgOqCtX7Aa7w0nlTlfqBDCHH7iHrIqSr5//xhtPckC5eIQak34a
J+fjT7RCr9IGz3NPZYDDa4sr304yXJ2Sh17iZx0WlWR3faUuLM3NYSd3h+lNia3WLORmaidFyC9Y
J7n1IBdlSQiq341XZlPG95FS/nC7ol+I87fig8bDSkNxSQQyNIueGjzVQKksqh2QwjZItkWUocty
8+8LOgl2IFFMGNJF+eOCjobsEphlRgGw0dQ/danAnxiVx3OcLFUXb74k/x5sdk4FqDdIRqjmqclO
rpccWm4qw1jFzV0ivSTdcz2g15EM/+oFxjWE7NyEIINxQoz/OEVfbyn3VoJ5AvHxlofeY9eLL9TQ
ljTHbm0SXQR9Tc2YAs78Qc6dklflFNAbNb8PGpeiJkbHVqOmjuoDsq+MeuEOuQJ6TTfs30POTmyn
CFJsgCM9xZ5PU6xLDibajUJEyT+s96NgnSUr/2Fl6XM7WGdlapx8vn1uJeDU4iaxhPey8ew8Jkao
pWXnC/gn5q9j5tI9r49ZvuEVNNitb/2AsPI/RGDEuPA14NLEcmF2LmIqmnkdjsLJGjeFVK29IHOM
NNxPcJTPJ3cdexGxgQLHnUrycpXp+wPnshkEYXoJ18gQacJDZT2Kdbkwo2kDzu9PCnHQJKhqskNn
M+p4a8id4XnnoNYNACBxtzb0NrN9YVyiB9weCjQlZGSUo+cpmR5QY+nKSDjp0AjPAGvNO6NM4n2X
quJCZLk5FOESyCyeaQSyj8duDGvMjwrLPek0nJ8aAO/0/KLgLAWdvPChbtUOkB5CD2h6K10VaidW
d2sKiXCKYJf0dhZZwrqOQ0SbsiTbR2rcbpik9op3z7hrxWhJ1PPWVDkCkCCA3cPwmKVynmcNFVmj
d6YeNWzKPBimh7m2011xiad0a0/+NZQxoym16mDEfeN6yB+3Z5EUS0m0XwI9RiBQu3/f/mwUyhTK
JEh7Fc+8utLzUvLOsZjChTAepE7YipF+J/j6wlC37joEYQD0w1SeYsnHvdJ4LpT6XPBQ0AJilGre
91xf8gy7tXITVwFJNWq1JHAfxzANofVHRfPOcuwJ+36syk2kyeVTbFY/q1TMFvbkzdhM8ZsCCAVh
OkKzU40AJT3NzGBTqL60zYr6V2VStkFwjzdGlZYbUckmOKD7M2rEZjcGUeuYgkbr+fPPeCtE8w25
/Zg2hczZvKMmbuRKC/1zKzX3g5m9Wnr3VuT197wc12Wpv5R1+T+USCzkk/R3Y3Iahh+Xuu+wiE1U
3zsnSohPMg50T1CjWhpi2tImvT76U34MIh0dsEmocTaUUQ5yVyK8ea47/W7MRCeDPRuNwx1grVWg
it+CBj5+qixZ68yrw+gIQK6Bx0q4luj6zTPRQjdGn9lJl0gK1mIobb0u3maIwuTSaAM0e3BhEFG7
fshC7bWp9AfEfhcSm9nc338CLWquDeQIqAXMIqynVkJkKbF0gWvReRhhJ9ZdpWrbacRO3sOAyCVx
/fluej+Kf11W06AEWgrE7w48xPeP35YWd9xlWtFdho68v67EwsnUSHR0M2nXcYwqDx6rSFXncbrN
hME7lWFQvNYlzXvLcLuVh3Xmkln2rY9Bz16FUE7nlUf8bBcgsaD6RlLml3osQUTtNe1ekH/JKoBu
6SKEmM1LguNp8L2lYh0ow8IRm8X/aU3+Hl6ZBWWz7pFZq4r8YsrtodCUR7UAxBkO/9bHfh9Gh6QN
sF8lTM4T2UgV3YHWfX4Z2tERdf/RkIOdO+YLFbNZoPxvGOrhXDOTj58y21Z+S5+3R/vx4hoUba3g
uZLFbZyXG3g8CyWim0NRIyaD5OKEsfZxMwHlzBIlrfJL4cWvmSgfRlPamGXtOW0sP3++c2d3zH/T
Ar89vR8p4M51sNUurLVEFvNLorf1w9BHI8CZNn36fJRb5+OdsILED2whZR72QzG1NOreDOMPe/x1
12CX97Hqr7lld7JRbgoXniurWTSoAirVrnPxySzTt89/x+3ZUov5v58hf1xZ7Ac7qS/M/ILAWmJ3
MM3MoljYj9PNMQsFH6Y6CwVtg2JR5Fv5JfeqJ09I14WbO41Rntpo/OHK0v8QeoCLaDxSmZbJHf5x
TkGlF5BE5PyiR8EhbNOD0IiPnd4H6zSuvTW020cxTF9zo6ZxBUjRdbdJOHYOjiwv/8Pq/vVLZne7
FMFMjgWw9Y3RXnRkZlNLXEiJ5o/lab+ikoWczoQ9uN5IKLbnRdAY2QWfwHo19P5RdE9TpC+659Ac
XivDuitlDe7C5vPJzbnb7yOTtZDxTe4riJN/XOeWqi0musSZNsmdogLh+Et3j5iD4b5w9pO9FK9l
2yjXenJs2VxD4Tuf/4Ib8XTSzQBQMjWQ6O5+/AEJbTI9Dl3CQhh/17L6TmtALg/xktStPOt1vs+U
xIEWOv1zEpbZd0yGrkt6wy8uCYVTG+Svf2+56Gc3Gg6anmJWK8Prw5Xb9qWjC7q0rXIj33u9RXkz
qepDbwSqIwTUW90+jWzeWxEYXC0H0jm4m0otlZVpxt7CuZtldPxqCjaTEB03HrFzXm81Sl9tjUgu
L3KZDfT79GF8jCU53OoDjwBEb7J9C/V04wEAWvgyt4bWwThAPJwUq+ePb2TO5azzyuoSdlW9icHu
YgZTRQ+eZbrfgjb16Gki5CIX7qAtXLI3IhqabWQd0+2HTsnsW8U9BG2qL/XF1fFvVoRsm3ryklzM
9YUEdIg79J3gSXF+tvMCGipmpXkVIU3e8JpEM87FszMKz0A8/v0zEvP5C2gDb/F5JiUWjexV9F3Y
fEq1doWihN9kZnajR/2anhl+pL7uP6gyRIPPz9eNSwp9Z9AEwOQRu7x6C0lu2ZRtkNYXMZBtZmxz
lLvwIe21leS9KGxqCU4GiZSQvZnSS+sv2Y7Pm1jTHhYJoEDY2MbXeuBlCoRY6rP6kjXyU9N75xFj
l14GUp5oMNkqx7PI1FJhHRXZD3ccD4KPVnMdOWGk7uIq3mWp4CAj+s+5Dz+LoMOTjWf8Fb0cn6PQ
yEx+VjAaph1AFoNRBVjdFA5xtlQhud7RnGOJ1ws3Gv28ed0noyYJAKAsL2naYMfUitozfb0lHeLr
YKpwS/O+ojhBeX8ezdU4M5u2EOOLpMWKU0heuIvNOtoZibz0Va9PD0MRTcl8JnieOHtqJlTJm6br
4ossbcfKv3NDXDuwGC+aYCHNuk49phFErifa8DxFZjnqkEOk8aohvqT5uO1zeRfr3yGHrTqsfLnU
9p+fl+uoN40Gp4JoyzLO09QRYbdABIJ38YzEGQz9Kevrk2GVKw+d2NZrV/CV/lH2mAOiTi1Tk1hL
r+kK7wOT3K/Ac0KZja2z2ks58NsjBJ/Etmrz0JTmQmSf1yuuBpx261/dnzrCvUKQfQQ8FJyH26wd
VlRZG27/6EHwM4e38KoJg1eCGQ/cMAg3WZqpC5HpegdRRKO9A1EPnxB6PB9/hJrjDSNQyXiSrdAx
FP8HCU9TA8w3qnDhPrk+Fww19dF5wwMMuHoPjD3Cu37nPmGn+ebzJqSC8jsS3YVhbuRx/9UFZfIY
HCHn9xaxq7P0ynSfBDRwKvWZm3FNY+De64ONQkUKq6MR7jHSDOJCe2C6rD7m59PIyIAgZsxtbcwu
Mz2W8j6ftpCuQHsM9ibUG8P0937T2YX1o/XDe18IFooSN5cVmxeYjOSQV92WgVqAIdZsI6vFLyds
mp0lR2cjaJfygavZqUgD8OUQECYhwDjj41bJkwJe9DDqT4XxGlgdVNgiDe2aEls2odZEKtsiHl15
1S7VYK+myMhYEnJjg5ehojZ793R5JaZ9HOtPSlE9+Y2lXiSvHFaNWy89xa83D9qtFl534BE0mj3z
zWPkXauNXaM8TUT2SMKEL9ir+LyLw4FwkEva7yE1bTlfcma4ing0BMEA6uQIqHlSN/y4uFpXiaVg
pMpTgcKhYmYruYxOchN/LVL1y5Amr3k3vn0eZKX5sqK8PbnXy1yICMNdV9ENASmp1svOWvRdx46o
jRtbMMstqLiDUW9AJ8HRhtcbNZsEhXQ9dijzdOVbPix5JM0v5umXUFMEyD9pyPJ/Ps6+VXzTzfIg
O8tKuPKTceuW2mVhtlMk+/twvo9BNssbbxJjn1/+ulkgvBub6dlrv7jDGaJtEELqwrWg3qATv6V8
ZJvjeSpaLYws3xyZydESpXQ531NRnGkJOuDZudAODFY0YEe+RhKK5+nDqMnQfLydRulMDlEraJeE
+W6sLZGda42/aJTOi1gWrhS6PMlFtW60bQL1XOXFy+czpLg+V7qfZNynzADwNyOhrT+7SDp9jMOh
UrJz7Hsr8D5O25pO5kZrC2Hx1PLxwBg2CaV4w6gPcBZWspTBl+t+laP6qGXDW1Am9yns9tj6lfG3
RilXCJatRoUnTlL90eR8mwfuJqnDFzXw95WcPgLIhB3ppnbYl/dQiE5VoeCqZfUnVch/W1HxFNWW
XfnxJiq7vTspSMTZfZA0a2VI1+8/iBqNFKgb12xex6BxhtRHdcDSnzjwz16lO1bK25vvM4RyYteR
idMJfyQV4m9emU+035Oi9RfDR1ZkRAHVUGCZmV30ILaxAQK/pKnYFZjVJtteHS6VaG1a3/waRu4X
dexWSAhuQr9aJZWKpkO9NrGJM4R6HeXurspFRyiypzKM3+K8W2u+HzuCnD5kbfe9lcvXWPL3Mocy
j/NH3xi2mAutcYHfc0scAzKKMS3yyTHl0YiSb2oQnEJTWbWJatiBmh+DOMUDJfJOPBdgbPeX3E2e
08w9lDKayfzrj0pmPAXUPNpR3aresNK78lXRffBrOKywklPf23wUaaxoE/dFgLVtqP1a0+nXqsn4
rZaj+7rLLoaCZB+wZ0wP6h67VQMp3+7icRlqaYuLpLLP9e5LJ9HDN6raTtVyizvazhvb76FJV3uk
brGtQsmRQ5F7ezj2Y7uus+r/0XQe23EjOxh+Ip7DHLZNdlJ3K1uSZ8MjyTZzznz6+4H2XczICk1W
oRB+hALesnQxdgknHFH1pDKEZEq42z3QZmX23jMuVQd0iX3qZNyBFz/pofWhxtqdbld7ppL4TN25
KdyunNSIRgLz+9pXFwZvpruwNgOLK19qnx3Kbri42fKrq5WDntNqZRzObTrcsCEXs+geZzpqF2py
aMt2n3KHMKutg4V20ei5LIem2Pk1Cp3LGA8XGNvs9b3DaE2OZSEsSsf3YXIuTH/wZ6s/VpVOswSu
IM/ck06c/meZazfHy+8cp95jsFqaoFghpT7GYXKTh2kZvhez/oX7/J8t4xxC/WNuij9amZ3iyfm1
clF5Iba0m73yTHKY5sd9ch5181ZTX27FTtCl4atnzY9Za+81Y/4xtP1r5Tp+vk47w4phheaaV9Gx
nZg+UfUHp3M/GshZ9ZSqjFP7IxvC/ZxwR34oGdWHw+6SlN0tiv4wMl1XmaBwaz96uR0FpHFPeTP9
HLrUyXes+2CnDCM0XZQ+l3xHrbhWjf1amOv9mKRPi5QT18aRDtYjIxLSaR82TW/RIyPSXqo0q30t
iU9G5f2HOo8qWgmMtFDIvSV9cepyvGWM09WX+FFZ1PGkUmW+K6bijlLvQ5EPP1W9uskm28LeR7Xu
097iDndcp1u24aW7eP2alJmUJWNPlCWPdpFeHeLmvqHmyMlZsBPu88zaW40XVDFdUmaKoPKe+BwX
pgGWRjidm45GErWzR9XH0eLTKuJiWFwXmVjkr9ptA73+TUMUhiKFT61DhxQ9vDX5Z5cNxzC75+bV
Ti/ce/4putRAzBkZvFem2NfnZj/TZqUOOwZIprvIGQMKBXeW/da0zUHzRto+KAfhiN6OLpb3s9PM
wHbSb3bIdN2Nf7LhiUjJkaWoaD2l6Xx10YOG3rzKSEeB+ntRlmvvJgHlwnunT1/VMqGDKxcvVV19
rDTmR9jZvrCd58xgBERYH/LOPMThhzJoH21cnrTitDR0LamWpyw1d0M0H7rhFPKitMpufT0f9PYX
pfC3dfm15smda9XBZDSnfBppm1hJNzGhqm49Kfm5JDQzqunOCenhsYS+wbSMnPvdaUroW9GCSvlD
DySupbk+e8ysxU+6Zm9rdDlGXqKBzgHDye6cnTtye3Ryg5lgGYcsUjpyGVYt6W1AFM0xoh992d8K
O7x0Mc3Gh5gg91caxmBNi6RBfJh5Rxv94Ro0/gN7pZ2/HKh8qTiQJUfnMSRpFy38hwayMzoTOOMz
nS2OCUbIShwBU7JctWtoOPM+ZfTxsaezk39r/CScCQ6FxaHUmVGiZy8pDQVsIn98pn/v1H5vquRc
IQiFT8+RE/q96XDH4G3qUj9ynrnNdoJocqqjR6P0gRvGTLZe7D2UAXnSL6ALqOl9spTwXnR4M6K9
vDXgQ1jifRQrh8gCHi1Oyn0b7Vj32lFo1HHhCQbW4sw3ut+FHfkGw+FzXQ1sDFmXP/c8zIqqIMy/
mYHApqOrbdS+8IziLs8Rd7T4gGxHnWlP5HjDrizbG7Y9cJr2LdK4j7x+KUmNdsjM76krucCfzUHX
0YMqbs5mmp3kIeO6A5zqGc1A1q80XhnRbFzq2blU2XMW0fSgcHadkvtkHqFL/Y1QBoQTGKeDOe9b
ZilP+tVumncbDSjS6Qxcuc/cuxbZzPLi7HZ8MGLCs4Ops665Mj7linLHzSWa/7hBxcXsaK2CmAsQ
VjodNtkUxaG8saBNw7NlMUsDCGhY+kDUiioGQT+1aIVB+6FnBTf9KcQH9bGZqqMdzjC+NjqdIGrX
L4dht6RPEcLKuYskd4Z5Gul158zxRbg1hcexA5c6nHcNQCGnLdMyF69K01+KQTtqFKxqYc91fvbR
HLj6eE6r9Ckb801ZltFAY1h0KKtyVhrI6PTGpA1MnT178ffElXy7bH1+KtKtOYMfr3FQ09cETuys
IijK2G9anaEGV9F5fTQcTVc5aByspkTfrOQwLg/eRIJ6+HQRAVmL0i07jfUISYzM+CaVfSfas/B+
FVp1zNz8zG0vx3bP8nh7bk5exTUF/rpA5jUtAqandzqrCSPrKhLn5PW3BjWINgTCkYwB3WtJ+8m7
iaraCJX8VbnYV2P63aVciVSGFHrZFy13n1h837Tnml5+Y/S5mFQUDE+mcDCjw3Z2mvlWRq+swfSj
WhrHOA89E6+F45hBgS29qTCIOmEeiylg+zilxU5eumL/EBVGD/vJoolKWvvlrKftYaUIjK4c8Xkp
jLORZH8hrmy17ZyPUfvRlHbAXYarhqQ16pHmag/zGn3p7Ib15NqzMKhh37qp3qf9ewLkkLczaeCx
ML296DhjrO9S1fCtvrsIcRB0v9Hpe8ZRCjlsLb21pu6b3JhThsHvuIwgvC1C29HcLZ91vyjtV8ij
NNF5jdPDoo89AYzkIa5oemR5r6lnH8wq3keqQpiMUU1JWv1W13cUCyQvAlo6+wWZKtP9FPFIsABC
NxhKw6m00cLmau1E7TgW8CaqiTRzjAqXq2nXQrA5Y4JHMf2Q/Vg9wMUo/8hf1u7yx9LiC33rd1lb
fAxDc6W38YnxWbuUqUTzUlxIQLLnYh8N3q3xHvD6HmJu8axFfLGM8NGiSVOw5MOjHpvv5TrSLKsL
b4s3zEFYWdzD9/7UzBZEL0YfdTW9ix1X+umdFDOcUZkvIkdMKjytBhEyg2OX1gmA1YOaZpGfptP9
Ak+MGbPLI/o1ODRawalVbGc/dNXJaIeUEXlVgXFe9qkb3bdK8TAoHm13iBaP1ep3EgUIh8/Eq8Id
rdwMsjvxvedND72Xvk35+Fh5xn4smjt5u1uk+1UvT1Od3FvMb6zwUwwvBpAw8ZCue8UeYB/7bmhG
4OLoV2gr9466PDdxvB2nSncwRWsxx9NJSCa2xx6Gr3i2fjKbkVErfHDwotfSWx56deZWIC4Tg6LQ
QcOJYW0T1ojKuDZ26HvVvTZV/gQLPpetc+5VejpOzbgf7ZmqROMkis5FK3DZg3ZyGeHN/BLVVLiP
4fvEkBTudf3qQ/NIrbvjh4yOKdZi3U3q8jMewz1m4kTDE/pN1ctlacoHNerP5hAfy644iURUoXOg
acWLO9Vfk1PcDcgrLVzuw7A5ap3xlKZYKyP+6NBXU56S2SWyChEPiuEw7dX7nqrwIcLZXJL4mezl
OUqMY2eG/2UTyRBPyy4NRQy2WtMpDpYCBuW7psnprDi+xNb8O4+Kp8qgixK9g1h662tx/jKmDKqo
aO0S9eMbvXzqnaPr98WUXURdFor5s0rNFztqnsnR3G/UWRIuvq6+kSlvijVe9NVQfDU07o0+PZRm
9ZFV1p4C7GPvcBG5o8nkUNhXxqeRS22Oq8EcuHW9V1vrTgP+eGrzIraqdL0/DY3CCG8FnpIGZtw/
pyZWvtWWB7xtmral0U9hpXxR9zGsMkfcLijSy1w+eYa9G9QlMJP6sKJtO0JATaf79CXzXborbe1D
sv8arusLxB05kNpeXiK6NUafdf2sx1owprdi+G4YbId0c+dSlAStPAJ7oWRtsvaicAzwrLEch9Xk
8/mhVuKd9Jft3/PcOrSjdq1wovPSb5Vwp1HrgfGcSCTn6JpyibbliKIES6kEee3ywkNFD4vp5UIr
qkRsCc2Vj5aV77PF/UwN7eBwsupo38JCuZBPufcG55hO874HQakxF1zcaBfaXOB0lA16yd8seICJ
m+x6LDMoQowjYTQPhgpVUC69u/0Y7TzC1cOqndU6Pnq0jFMbz0fH7OQIhUqW8yZKWem3yVC7rE9O
XnYvC5SHZ5wEOwiTRxv3KYy/tRkff0p39QiMMqQv49fUuK8AdybIfYiuFVQpVjp/VqM34QelSl/Y
Pu6BAJommm8KwRZ2xCmYxBoEEq26Qg8+/Sgix48XfGinVlDQD7xdCDrjHGl1IPq4jfRAgJtljv4Q
yTT7s4XToPVv5MW/3DGhjymeVX+Tpj7W3Pk2YlskP1hU1JQXsafFbFMzDFPUgQV8WPWfvHSDXBA7
au7T4TOLP+iHdQewVYxxr7a/aoowCkZTex7eu0uetPFrThwjaHo/xfI2fCcEYK9C5NBk7A+UZQbU
ndL+F5t/hEfr8L+uq3ec1oVmQNiok5H9R1PLHdM3NmjfC3VKJ/NHFVHTLrQeO7I4b03olPk8wEok
V30L1S8+YUFiXEd/CPhQQXk4W4LwmJdzIJ/C3POe4NEbK1q18ACF+nC9NnMJCz+LmGicINk72k2O
tB3TDhIEVHPvKJEqx8Edr89lPvAGaNr9butnkcw0Uo+wfbvQdUxpd405PyEiQ0qPQjpfKT2NEs3+
AeC/pMvJpJ+/F6qHPP5I+vGYYIR15Zjm+LVxHpRyDpBNYLOImjl8iIrMXfPQp0ogO+Ne4G0KqfUR
vg0v8pccpMgphTSHmTSVLH6ELkti74pQwfaOO17HFuGdds18goaBukx3gAETQCU6aSyvSn3Pnvh/
hy9owAUKw4Bdm7aS4LGcoabK8AMmgnY2AFVkPtR6fwnpJ8hssAB8BdPX1XzUG+YboHfEt8tsVJTy
1oTufslSUAmXaY0HBEqYQ3yubsj3RuSe5FkGbDq2X80YH0VodHYoHmTH91BvcxVTh5HZ9qbs5Xtv
bgLZerq+ROZwW+jQOia8Ea8AgC0PEZkUZQvLyOvqktKMrhYISG2yn9rSk4wGuf27oBSw5l5YjdPs
Y/U0WdYFHSmPsCbVNwguZCFBx+RN1+NDu8Y3WjX64gvj5xFQ/mFb01HOHUKIVAl/t+wPF/5A/8Zz
OMx3xpQ+huUb/s8NNE4ymtCWGK0xYQSodWCZSa2c5FUbL1mXZTSDpYhvBn5qHMbcYcQN7J/aPg7m
Oj1sON5+tsgWpODFGmVeKF+DS7D13mDiS4dFElC6itaE+lVGm998CGTVk02zT37H1QG/TaZPUTYs
Pcw82qBpx5Q2b4SF5fgN3KrFy59Gz92VeDguwAwZJgEDtMZXQyR5eU77XfhHZIIvKQZZ9MrQZBcd
/CEaUv5KTlm+iog29eQ79AWcCHfVpRyS2LFcnXcCalS1BDkxILE8MO/2APMBRmF2djeQgm6j0EcP
iVar8M9KI2FH7zC1uDne4Ploy7HS7nmqodK/AfPFTyiP9ENYZqRtwBSjLUTn2W/wHWNpjuHwAy0t
hGMHvA2veyciZhLws52CO9qf0fSMDKTpj9jJRWhsbBi60wRR4Q0jBkTK/DlCb2JVRA8q5ZurfqhK
dz+Yw1nCCKxaZNBWuzPpBwmP6BSbyPNjwzrVbgZex3mqqe+YCWHqTGC9R/20FcqdNaH6u98ZrgdU
lIOvp1K0o7C7KFhRIENt7NPqs+a0G/qErcTlsYms2yDRwccgqeK1DwkRHeaP+GJU4EK9iXzR//Kk
hHbPred8iJ7BjeYDOtGCTHP8wcsv27uyJFCdD9ZiFMvRhuBM1L4jpWI4402stI4xK+ZnPsqLeYW8
CcEzx/4YNdlxATjKeoVv0dPENOjPkB8kUNMkeC54K/yoQ98ZeMWor1rV938doy/qgiRUo6b6S41+
F2M/l9YTiZ19ltknL3cuoTueku7PYPd4HeHLSHfdFGPeTiqwm2apDpe/6x9xkgf0vsaE0byMM1Fi
x2+clbi94Zd9d0qmFxEZ0XAEZBa9PaFKReVM5nRMTM83QCwuUCh/XqtqH5LCVlRll5JMUsp5n+Ad
MjtBYFFrDFcDBSOCLLix7i0iBv3VLYhhDsN9pYxUzRXKvW4vd6q7HE3yLymbqcz6saep6xzFxa5W
rU2yhHAcy+ClP0Xe5PfUEAUL5XeWzXb6m6atDxKXU2x40zismbrnJDieRk327IUldSakWomNcDBR
919LJMrqfiNhQny7JwbZoe6Wh7rMr7q9KUKIvkaWP3bxVSBfEUZHY2HyX7kEXMM7cvefDpXVWY/7
R64k8fPCT0L95tX9Zgk5fijVcEFgEVyrnyb3Qyeg7SV0ASGQVY+XboL1C7aTf1dYMIMWdOX8DNUF
IxNx9jGKEm4TTSGmTYndi7Cm2q4nl2YN9dDvZFMOKEk0m2Ktuwarl6KrN+HX+suEHtPDDzEfuZmd
RfoI0N1loNZYzYKGqB4rFa6Swy+WF4qp6Q1sM5/MDnIwxjxqZ8ONdxb4S2+9u8gEAvJigCHiKUza
T/RWTB7VxKZ3XhlQkhh00BfIWNfOgblcGMI/rghNttwJ5RMze0K3EMuz9bsS2nkZPj52tLU//2py
QFz+LFsQqyqwXWxWB+LL8Vw5UUE4Jb3X16Q8omIaRspqrBHlofSPCL7o/CIFkJUjMTpuK7sf3F30
aenpZ+G1tZyAVxUDb1TyXdK6geyhwqkQ0ZyT9syTqBe9EVeYzeFJVQfBa9ILEP4Rtd5q1S6hUaec
lKXnTDk6OBKZgVHstX5leM2Vu9d7tajPav/WgVvp4QbYsUkuYhTAQl7qCVKtCR94U3kKIYFq4Nmw
2Y30yleolD/WJnucrfggal2BsCzBa5oLeEwhlg2rGFlHl+DpKM8BjfIT3f2UcwqJOXn5t3hIKP2a
EJLAvqVODqVdBAIpNHIa2NyjwLHcmfcuvoOoePYikXuC0oZmP6ONKF3ayyZ7s/CV6VRmND8l8ClB
SyYh8sqIwZZF3N0k4iykZ5WcXxp/lIAkAaclng/Imv0CdWiZOIuixW6X8B3SSdXjTRCfCjcJK+J0
wT0Af/6Pl88I29+rrewtjfSZ/cUHqAQopj8qHWR7FymGxeFrwSPiYuVh+LLB8IhrqZ27wwfMiuJo
pu5BfCQBOTVFrSB6Ne03j2hTMRjx0Jr2A847ixOG65dZYn8nQQsiZ0vUZ4DV5dDpnwIdoLcEoAUU
uH387CCSmeYdTELPpv1m2beVtJ1wjGB2cF3coHGtyq/YYhORNGAqFMCCsKcI12o+gbeKlIPRvjhE
iCBYEHEUdCWYFgSrQ9fKpe/qJ95HVyUC/qCOqd8awJ1EuMOcoOH61A740F+y/TUmrUI5deoth5Fd
yaIEcakFAkNcVKEhem6SyB4+67X227TbyV1mXiji3wKRO4OyIogs5lRirqn2htCh0hJw3JhVR0yf
OF5sZPP2gSd9Ul6Ez9acse694uNTyS7Umi46iJjEiJfBOmbgH8wl2qNvzFMasowQ78qUohB3h/QJ
u3TRH9oSX7TUvIoTIbYLf6YlMQA/GXj33QaXIslrgEXFU4Z/xZG06+QpivsdEQ4ml7yZhXFfeg7w
M/Y9Os7zZkGhPBPhHhk5IioDlgOApBNRMo4fC6Erpq9O5m1W6hNdqAMxegMtmtg/IzckpItm+m80
KCGFhST+aw+03n61c32HivM6lw4n95xYN9hXm6bKVfJD2HUDA3Rjh+7K8pRiTrKR6oAqfu0M63Ei
8+3SAV+WpeHBNIKuQYgRSpsWr8dS+SPeoOzS6PNjlzn3AicEvuZUO6zmdBhnZ095H81lp80dtKir
sZ7IFbAqZW2DipyS0tR3DskIQeTwUS1AB0bSnFTyKlmc3ar6Z2FUd5Y17tLQO9aNurdXIHMdbzaH
v5JCAKFVNeoE2/Gy6HDfKnS8yjWJgUBiMbJlZO0HQzsDIPP6Pa/+2IvnVyjulfCPqCOEzsLdMo38
ssIm2RiR5Fv2m1cArmBcSyCCg9DJj521Octpr0RiiETUOAmKCQOQShT5IAjN0KV9Oxkw+eBe1aJ8
4GLOSWDCTDHBbFtXoVetfItWUUrCIznxWLX7xfHQRtyXKBiaRnx5vrjCLsob5hmOwIQjfVprncT5
zCYcTxKg0USax9H9mZMb6Jttr+XbyIZLJToOhK2AsyBXlhubf4S7ZeV4cyo+qWEzHq77rdqpX3bE
CzFltCzYi0fwj3UNwo2wVtETmMEt7Q/ye4FB2OCwp6GDYGUXYyRBbp4Kc5bLCwXu/8JPifbWpw/d
TKjxJPaL32PiWBD/GEbHX7oInp3xPuJ9Uz2KQuQ3ExxkEaurARUiR+FkHATYbVEk7ZkayIClCNgl
jqIneKhOdRIUrg7ZPrMAxOmDcCiP4u+W1DojsXzTkDcQOyFmHMGQb+WxYpCQbH7iCNbHixKHnY8I
UmfhGCaJa/GoqnvhjWMsrZsnBrcQ2Jfs0LDrtfQ45M9KX+FMjM98tqf+xTGxlXgyVFeAa/9tvs7K
i6X3voNIKhGbIwIKSCnIdE3tCaNB94FLP2E/bIXCjFdOnQWg6rBr/F+CJjwTceJkxWSiwoeMRhP8
Ww5BmAb6aEA+gbbZgK6G8LhdcohoemV8NksGjkADAT1CcozZFpNhPwNyj0ACXOTx/K5wyIZ7Z4Fn
qi3+saAdNHELOMQoCPyOmfSwVg8sHb/bJhUzfFpoPtAFWBgCiZMhGWnW4Nr4PdOlAUfA2RE1KQ2K
3mleM2jkOamf1u8Skhk+B9N7MMzQH8sPsujDxjFwv2hNvpcUxeZD4V4BvUD2dwIcTMQMhjTHnwV1
ARLHWKN7FgFR6rI7RtU7vfHRBIVNTq76llsJE1pKCOSwefiSYJB8GddQjktgtABPI7rSjdl3Gckh
rMGeYAvhSt2ZT2jZ7b36axYlp3qKuf5/YC7BaQDOis6fB52iXFoc0uN4JUZbtMNeABzTDnxo3evh
lfCI5DXFmrkSrEiVE/sQw4cmE1XvLfmNtQumIM6i5lxHI2gw0KVxeWo8J1g9LjJNe5SZ2Cic8BlO
RjmJaeYTrIhZNscoKbnA/KAoR+FH4V9Omb5lAIto/c9FsQs8kYBmPDyJl0wnYxEY0QwS7kCfNJ66
cyJpLi4ZK5hO7PgyCUHUdT5CtInJMsqgbO4DSII/EYMiMleNjV9Of7j3FYwTd5f0iDUcxFZExF1s
cmIS0qg4NmV4Qru2BOjo8SMoGknkCzRBBJAuOE/jgUIgvpNzgYf5LT//x3DC7ZI45Vu40kHgTK0T
+Mffm5tzL06pIKTcMa+inzlH1mraddAnX38fJMvhwZLI472WkglTCJADXMvihAXM0DjYIeFvLgnE
JFuwarbzNlFFNmTPjQxqomAAzuXiyUmERiWbXxOigIuRFd4zxDE9vt9sw77+FXFW4QH9GDfUxRQM
qifVLI8eecuU4uOVNOo/DG+0Bo17wSv9G7eo9sLFEnITpmWZYkSye0oGkadFY8YFlSQ1nAJdRSAh
liABIR1EkUAXylxwmVgZIDOREMRSnKoVq8TzgJZouIbyBA37p5elpNAFXBFuFC7HTMgpbsqGuNuo
v8KJPFN0KruMqW8bl7t0Ts6ZQ65ZUXZa/RsDxlOsGp8eNmoKRkL91WGkcO5H+90gNYdfTIgEVvyd
jaCHiPR/eWCJLFQwF6Wvx7ZCXSI/axHuueiyF+3MgYlrGBI6SKPlTvz3Pr2Ac45EopCHhuyZSCC7
HxmE9S9Ik+iDOPER9pvpBTCPENAWLT7qbiC2U+RysyuC++WpLdkEBlqQMrS7n1BdnIscRBdrbw0O
64rCkIAAQiexTRvasyObATtyyLGrHiWlIL65qCCv50yxbZRjYWHtH6LV5FTEDAIEqtkJRgqL3CUm
MjAceF1EnipfCTjhwa1VcV25NBGDj9WDnJMTvqr1rcI9wbxhHnfiHmJrUOIm2oOtAjz5P3pI1b5U
hpHydgkdC57HWdWpzRDtxrUtH++H90GKyOMsY3eve/2jqStn6pX4KQpCngX3SZmMUryIueZp8IA4
jAIuWFBaTP7Ur0Dp4VToiT/R7x8OcIsrX1B2ITCb9Yh+DAecDIhMIE6y3cBt8DLiC/kpWxCy84d8
ihOhx/9BogPyqKrbi/GXj3hksBA9iSZJqBMcks8ljhpt8DbdJcBui4srwoZz/ihCsoHQMjkJBKKY
aychDoDdTpgMnmspZCOK4KDT/nIvW4QbN3UEEZCn0HhYl+4oBSvihLJ520b2IKqYrH4+c6mQstZ4
x9KE7QCBdXPO4yM39TbHR3Sl/F5Cz21vX1gsxykaaB12tZb6mtr7Vs6UB0LX6Cf0CLu4iD4PNeYi
ZBXdAcKzpJ7BCexMdAGAUoKRDuZFcjphBYhR79G/AwkBCI7ypxHytkysDEE3iXLBJtU/FM42nYWI
AxLf/E0WIUe4SiwL1VBSN8hb1NKkOmFTX3yRLU9oFqkfmu3+yiOENfkylVeYm+OetB/ihQyfbBAo
KqFGYdZ/Jv7vxsV7FHxiAnXsbDpJ5Jl9oXf4kFAYHmLm+lH+7i87WAYmJdcPm/8/ZYFYGrhEFgyc
JxAnFBYLQbUEUlVTv5Go3+LTSXBBfDRxB2diuuxJQmDYnjku5MBx0kgONwnVQMOJA5QnWFeR+cGm
L0/+TKlKmaz7DvMgu2FBkFlqY9Ibw1jlgexKYEAZmwEbFxSK3IhXQJCBo2SV/2gnuRSJHdW2einT
D/FYPO6aa0i8qFlBjwI5+DRL4GP8n9dJzIYtcuC+6CpAIF9IgQ12GYgFiXmToF+pfHxb8ngTHNaE
DbKUZotMIrIob54l+n1xXtNW9/kB3I+e4INyLhjb2vI1+n9FKRWW9ptLBrmSZPiy662bSlWIh5YS
madx4THVcpFViYwRBVkQhDn9KxAQhvdFOh2ukzc3ISMR1cfB00QzC2yEF/gTwsSZJlDwn48glttB
rNiJHKbI3ZaWQ7HDdX9XLzIp72fFEj8wOuCq+IVw9WhWvgLOMcf6RJ3MFqkTqwj0w44x2bSvfqHQ
hJz2jb3yD5Ee7iXfoYFCO/Tt9pP8c2udhW3kwJAABIG4+4n52JKT2Ip8iF3xcRH8GDJ1Yi/HZ7o3
CJ5i7TwMCJZKoRJCNa36rjDTA/c5LoNuoHmPRtc8SMWVmqyPWzrD6R/KXmWeJhMzjfFdTFg/JFJF
9FdByjLFsohA4ciRd5QioyWrTlh+UTcSjIIIJkFlyYLBkBJBogcZIwvfN63aT5SsWtw3n458ph/U
XY3PThqCh9Hh4kBNDFrxt3jPmcNwlfpdgCsyLd76MBtvQGwvT+94C4RBQfF/5nYx5eVP1M+vSI2N
JkENiNgIkxAO9b0UPAeqzu6H5QFyy1Eg0AiPYH5ZMEiYsDEaS4AtgsIfcc78BnUsGa1GPwuW42Wj
rj6Y6AD+KQkAj/3xz0idzwLfDXcGxo734iexewmpCdZlPaLmRe2h1sCIgtbgBv5lWF1gAB8hgZfG
1yGk/FA/Sa0Eb1et/EhjzVulR3cz1WCi9STAwBu33Jp1+WuzaBwoJrQh2DV6RPcwdBLYb9PqkCtf
69ifSwyTxCHjAhSHUfAoK12Pa0iv8Khj+hZjeHT2CLYQ8Zf4scApHYwErNmLPHEUxGjllCUiaz1R
c4LXBcHR0ulwFi6oWuMAR5pNjgayDrIEfkliDYdIqchWxSPJ7geJDVhg4ZXhUSnZIfiLeV5cSjih
/jKNGZ4EV/7vQBrDdGf9q8Tg3NCJEFPMv/j3IvJQS5DjP/EdB+e5Ic8Av4nM8rcuyioEkuCNN4bL
BfFiM9iUHcvBDnT29lzG0OXFKaqi3UrAonf6XYuqwbvbmC/hKvDwYzLaS1RykXr4XtMw4LW8Q7hM
PBgCDMiaOL7itv2DtS5FHzTB3AsYzmmftNbZdSit3625fDBZYT/O+V1nG0fxEKCgsKTnLP/p6Kis
1Q4SLrKoOLCpl5Rkikm4P3Z+iXMgigr20EMNvdAx6ccmJYp/tyi/w1S9iMzjurprQqHNj47cQKXG
G+joluNE8CE8SXh0Q9AHcXRkm2yIwxRtIrCaYVRG2mwpCI6HLoNbiravzwVTXYt4ekBWHPK6tfVb
NI5FZFBsmkb42TSAAAzj8NxXfE85HhIkEtjIlC++I5fRod0Vm/FPmyjGanxf6Vymab9SlQmNKpXR
FLaxeAEFiKFDyQWePWfJB0Q5C0HRcVi4BbslIXYJwW0PI4OMWIvljrg9w1L20AlxkY9swUztLEiH
P+bBmDI8GFHqjTH8EiGQD2K6YqC6wB0xOvxplf4qqYtDkOFAFOiLB5iVmiuWQyKCz28OEl//6nXh
R8wyf5z1KbVm4nx+Kut6huIGvo6h7zOqQhwiFtvLUWTEvVLQhNgb6rbDmljzRmBRLn89XfYhS2qm
V8mAg7PhSdFObLs1/AHMHCXf/EzCmXoz3Uklh8Qw0RBimqlAAiCjH+ATFpbwMqmLEAdBEv3iisPB
EjTlvDXQ/KZnVDMYOs/37H5P5mW2zbeeqXO18W1QpSEMqTDyGHM1hS+Yb3JfqPGtmk1ogTEQT0h0
DQM3J7JuEt4TFpHoQuPkp45IlkiJTRpVo4S99vD3voellaAekHpmJtzwrSJuPF3xNo8q0nB0zVXC
aqLqoY9ppVcpFGLhmz7nqPkpT+D+ALdytrgfil9sCj2F/IlbEFBQ0pCzMtFkkUi6+1sidcIV4ksQ
yufpGaPeiEaV2XNVRRTPfbMBSX3wbP4w6cszXiZvESAjryY/LV6h5CShud47V2Rk1t9pjks+7EMQ
mwTaJYKy9I9ynDQfE0+TS5PadFQssNPIhTNuutV3gtF5iuqc1XZhrUazIXLeXVOqZPSjlDTFsLjE
XUU/emTF5JyFeMKRf/EjR9MUd/8SWML/4nHwSQlP0Z1F/NGNiNyVkkyu5FDDdgpE3lfPFh3zV+pY
dL/FySSY1oYtd2YUH9PCo7L5S4os4PzIHV9MkmoSexNSwstO8gjAwkzzaZHm1h4OoXcvqKCn1kfS
lkBMsZolYzlE+pDkyTx6fXlEDuDvsacwhpiGujKzD22L0uUTPE7c1kEP/5Marc64JSTtCejx3tYp
Jc7YrNoJP1lZ4kBsbzg+k1ji1+Bt+Ujm9McUAyCUkC0j9STLITl/UhEAm6uHkOQzZKwJtMAzYpAk
7CcfgC7ijMqOxDQ2Kq3Cna38htrC9tPJSjH5LGK73oB25ulervijYV45bsm8pfN/RXJ041+z4h0l
Yj7MK9npF17PoTD/9ioYT8wkkJKHOQRW+cKN0R1dBgLX/qry8tECKSpeYGblFYOGetHhX3kEPPlv
SfKYv4+QnG3qWHuRPBf3Fd1VQXVdQm/lBph062zqbBx6lDmxfNTfFCn3kIxnEqpFvXTEAjwuwaBo
USPyDpHzTdGo9xXFLAJ5ha1wBrnQQZqGoaZABS5CaA9urT0tc/9icE1gp6tIvjhtur1+OEV/bVvv
PjTDrzKLyB1Sr+gO+SOZ/8fV0djVohDT4xLc2Nv/ZR2Sa9Tpi56E79xPJjU9H2TKiBjOyvDO5rJ+
UOx0EJWXRhoZEu5hVtzWs7zpuKbJucpTnktXuHB6MbPloWmWaVcT45LqgGZWn/DXdYCk9dLj0rqF
JkPgA9PsztPqZLvetIOK5xcMVa879yt3svcmyz9q6t2UsbiLtPlnqIWvNAbNd0WOOTTU7sEo15M6
qvdjtni72SKVOVDmSlUAFwxaZpu3/drspwrtmLnxnmqjM5hVAlWSM+MIur54Qpi09tesjldz6XNu
WVmXrkmOOAXzglrrl+GQz4x5NxpjX1OhNo5vYSKaK/2Cmfl0mOoPYg7FGc7n597WqER1USQ4bQSQ
kFqukB1nOhGsdRWIk6NkpYrzEDNJB+fN2jjLVbmHqkbOeVLNx7H4H0vn1RW5skPhX+S1nMNr5wg0
GV68GGZwzi6nX38/ce7L6cNAd5crqKStra14+3tZEwILmij4TxoSsAH9LG8YDx3jvhRwvHrnWJk/
9G8/SXjoo6WbF+DIieY/kgYbnfHm1/NHQO9MQ4e2Npkbr2zfE6o2WnN4Im8q69aT0CbAGak7c4vk
C2DfH52PjC7wNAI5NqA3g4K6MFMJifVh3lqHDq1yL2FlJLXb5PgGPKzGhQrrY2kC2ovHz1FMDSVn
e6DNozynZAWT0fiQE9JJO9boRwL4Aowpyr46atqKTpjY3O9YXpbrhKfgdO1pMEmbdvQQtXYQ8p+t
JMDtojqUqDCiDLiyXoplOHP+hCYGQYq9sNwaypvFYxdfQrApsVzN5BwqKe/krOnjIDBHnC07yW8O
bfJYkBetcEvQYM5FUWGhE7lppj9u2R09o/4SYjKNi2kyr2fblGraBs/LL+BBee53JMzCmsWHXxuq
XHvGMmUs8hDHL1riwmvTrmLlJA3Up94JCryE5mIo6cS9sgqt3tGDZyc8DVXDyGJwRT1fGWpJD9qs
pNQCJI4fhdQmmJmA9MK64MFp5q7bPjhtvY21lOY33Dy+TutVNkMAniS3JX6PrFlG3kRK1oQoI+Eo
VzMjlZy7HEApD5HdPJIRGaf5nCf5XV+PeDEOw7KfsmZ60MFWBcITt05i2IW8qNwlGiUhGCZuyIyu
3D2cgGYMtoLLYGzlIHgwWsjK6SNN7PE72XOSkRVjRzq+Bw4NluHEA3rYdlma2Dn39Hn/zd7hEY9d
86YjGioIk7cUf01jgpqcl398NxyEfgOv4xRxK/8/lVLZwVbSgdxCOMMGh0nWi/SJ57Wv+UhJuCJD
sKOL7SodHmvIPVy1uzaC9rG8kYoYIKHFRv/oLuNG8rVhT3dn1yjp4AqBYS7dhPPAZkAyAb8ATnID
kUhgq2QJBca0k3U41BthVskmnKU2lhp9pogR9UP9LRCWTJy8yqKiQXEv9/BoJ2xTELm++oKTeeja
+Eygx449tNlvSoXITngKfq+7K69MaE9MlraLXlzPPylqHZmM0G+2dlc9M5F6lj34vfrRzD/0FafH
eTPsoHwJBk+fxnVKd2lmnZZ1O8iZZa6TPDwsmNMNr7HXH8kfyxzwHQ5MDQGzuuIkKLZ8h2+EbzTL
uvht+M9uio1X1MUKavVRHBbZlMhlUG4QHka2GFrRQjbgk4S/y4v8JN+iL0de5CeZ6axQj4s1ibfE
3pTpkEsYD4R3yOrzord0dC8NZ//7NYW5ncfnyGEnMVAizTxoKTqp1clO7bUyajTwdjq0Awf2DB8p
9aBWNx67sKDyKCDTOJ+71N5VzgmpAMGt6758SEJ1DC14NRzZ0J/P8g5Np1Z9dAdKM/9i/e3e3ctW
DZdr5HW/9ZbyLrCgvdQipAXsORpr8WwSD2U1jcTc6lXIRzI1tNJoT1bUySLFoXuwQEIwsWZIL8tf
10kezgG/lt/TnF7zC4AcpsLWhboeX7ORclCiC4g11Cq7EbZTZpopUgleSay+2Qn/n3HX0AQAkjm1
uODqO/wIcT2EnSFr6mZ/5pbGBCm06x4dBieONvXSP2HZd2LoWQI4pRuplReiSlp3j11TxyvPGR9G
qDoSPMLTYeCCxY9kaopquf6G9JwJRm0M3s3p6iulZ1fJXsoOyqd6a2fdThuTPReMSTDlqm3tuG+a
D8hfD0fUwMGl2+wcDuVWEiwJc9l1xx6bjmaW3OOSRJJTiCaVhD+SfJL7zH9nOHLx6GSqxHXkvi0C
h7t9eHNcum6H7taa+LYu2EaOupdgJayB74Gb/UmD1VZulBvvZBEYPjuodxyavkN/9b8gf8qeJJxk
mSWSZFiYUmG9CNDHT4PKZE/zNqwzsyJ0RBxf0oI0CASbEGY2ftDQFL+0LDtUmw6cyjfSJ/HSR0LQ
XyOh35XdD647dtVvvE9xwf5bRqIZS9MET4TOtWDkwOGgvTF6SdCaRbLt+R7Wm+HqVXrPYPghzOil
ZDz+l0swdFsnkD8GrL+37OwMzvFAYb0aSR9E26xzw5WeXiXBwhbL3G7b1SRVOGdMiPyrrCGOPrPR
udVv3StC556ExAxFHj1zf2ONJF22AcnwhHYQTJruht9cW4woaedHqZg0uuCY1MW0nroOVl9JvSDE
YiBRhy54onNarKux2iu2dstNsbQkqFP/SKzwf5viONHHpL/xXMwGjcZWRA6sgpRDAKM39ffAW8Pa
YmKNW0eDaUdNe4Lpsk63rQI/xDzxZtZQTqaksVkzwrD/PBfA4JAADtgvdYsvmyMjmVSZXzHtpVQK
g9ZlvUJkthAzBVG2jpJNkr1DxGfjjXUFfLd0p8ag9luQuZryFLIUXfY04TDJIVhqIiUTDmCaeze4
ypkXv6rM605Bqc5cGy4IB08lJZsSTgpxVujgCY03iHyZ9YCy2bqOYJcH0SYbrcc6qh+4gHVjeEca
nGKFmtBwKJ+N2oRaNGYQqSFQJcnfGnEKOF4jEaGWbCmhZLBOK8ESoi1eVXMnjlFNrKPRxkxx61W2
w/6dvUedYk/wEqQxajqpSvRuYxC0RtMOea/F6xBdDzmnQwbgV9iymeFg3eLcO7Lury7WTY6EjsJJ
zyILVGuMwUUyBnYB6NIO1TGyu5PyAvJwlXWKTMo2EuM7Kni2JURcxXroei9YJb0DUEf7BXwc3ziV
o3P1gdfneK6eS6uB/5aMf+Qwt84EdSxKh6sMWaR2HEJMiuqoqGZjlrOF3lFEVFmEM76U2SSb3l6u
iORQhoQcNvXw1kuDtjz1gCNQC2T3Xlf0ski29myo6xjF/1I0Zr+AI52DHUIFrqx+QxoJbkTonloy
RU5nfLrcEhI4m2ai7b1J9WtjArpZmumKUue9gFpjnhHcJtygkRuM66ANtzpRT9zgm9DS9mkZ0h+l
vF3S5DsM8ZaGOftp0v6qoPJWHqZa3uFxTS4RwiyLSU6s0BEuKp1Xx+weZ71Ad4AiprURTGc99+7H
wofgrOfPluYfCcUg+gBRpXF26gFdae0UUUk1Bj+pWV9+cXJOlU+z5aw0YaUPsN6bw0j5qmfR9z3S
/IDIKT7pS7nXkhBFhzJdkxK/RbWq13U8PAUxpqd0zB3B/D7vB7jeZpQBl8/XONOhcRjZCyLa+9kp
djaMu3SwOYs4yldqS499m1rrJPEopCfnCmyPTaZCXoCJrgF18QCpsH4F57bJhgB8HOI7WWDUKXBc
IW43qPTgD+gUMYFs/6Jp4tjTv0NAaHHm3AGBvDHwLk1PQjqzpVgg4WNq13zDfgl/St7R1sMmGead
N5h3kt0jZUhjjt0CBUWshE7ZvdDHhXfm4ZgLqG8v5j22UIAx5UY7NziigbwRDRFlN29tihwQtBgN
f52vTDsDCVgXez5Q7Ibtyaj6pTJIrKndL2cJd0xreiCp0IbVZRHGRvMLpgv7eHF39FyhjOZktMGq
W4xdXA2/jl/pOHtJbOqTd0kLtVmA5IT3343Br9cq+Ljk050YbViD4kCWAPI13nF5UcSp+EBEMUzE
L9Tnom6Ob8YZkxccE7v+aOFrZtMMPATVnmASyHNt19EB0GmCnS9JK54hDHElEE2E787c+t09zxwu
8T4dTGNV1M6tS88VvxK2bFC+2p2xhSJXQyXscAQYAja3dKC7dB2ZRGfDp9vBdNeyaIJLdcmfhLBG
kFG8wxQebVJHn0mEi06tn/9Vc48xZ5h8iasFlJIoaKHA0vrPGUMQaQfOuotAesFu+bZfNBsmjkq3
VWNdU5E7SWEB/cc9EqYwScZQaD7xDe8kJNTJWWqDaEl4vLKHCB+IeX+EwiN3quxaSlOTb7ChOC/P
uJgBGITLswqMQhugvzGEDsPWea6r5w3/cJ/OEjTKZV+SyXK5ANxw2sulxIUhoHWJz7Zkhaj60vGA
6EKCVE4L8a0WFQ+ZVp3iua1XYkUy9R3abBOqVxiLmEr+ENISPzDDtYEkRKwR11OMgZ0n69tU49MA
/7f7Ee9SQmAJceWUCb7HCPJ0/MUAiNsknzsvy3VxITzM87aO7Xv+KQvKQ5wr1JbcBlQXz4UuS+cg
iqQa980hIqQxyyZorU8tb+udr9R5LszX1lZ7hzuzcJEb0KPnVI/+YJZfBYfoO7WZR9WuR7ONAEOs
aOdQxb+xsG+D3rwl5vzpcGY6mIs0S+H06z/cZ5Dm3d+90wl4OxrmU4+hXpLxJez7k4qSa1VQUi7j
1ujAnmTjzfAo1DXK8i5SrXrsO+8MA+yVs4MeUVd8eDldXDxr56nkr/h5Q4JSbFhQaRSa+zFPdloI
oG9GD5HT/cRThXjbgHZlgsHovERfjU5zdKxhN9Jh7EEIYF1BmbRrsptqZCDMCj1AH1TEpF4cz/U6
+eF7PhvFKmkmVO+tnWYi01Ib5m6yDDjcXtn3cFX0e+y5/5LJgSTamis69cW+m+0HAJPHyDJfUw1t
szIZ9VVsh962lxSCvzwSbqLnA43Xz4x/Hg3oVlXkwGplvLOW2qtybC5e6RWbMmMb9H4GbqBx/dBX
VPfhJC3mndjdOR02te+cekWZU9s8oVzx9gsJOuHOWlyKMgqI6fP87KH9vPI0rdmoxcTgi85bigmz
LmNT7WOHlpdpa69iZ54QhbGnUzgW+mnE8AKoQm8lA26b6XGgZG1tOd6uqiNGWsH21kNOt09pUhlR
eeFXWx9sorLIbPcqQlQp2LuddjIz8+IH1bXq8neT8LjxXAqfnWQ1GM4RmGu9ZONDm/mAyMUE47W7
xso+ymtZ9cCTRLp+ePGr6Wz1ZbA2x5JCJVDgYYLsaoanKYC7n1jHjGPclmhbuES6eKwDKis1Xq6b
k2vk1lhAPVTu0n/DP3hzQ45cDS9zPwPX+AcHwIm67avvR2/uoCOc0zbF1kqbfejFf8mx3rVGeOzK
/jJ7y4HeAiS9gu3St6e4V8xTdLRw3jRgZxyUe5rLHLrYHOCLaLDRWoyuF9MydD4XLjpFjvEU+ebZ
Q/wtpofEtosRrbEHtZ58OkKKVZaFjAN45Xq0bLA7MyiC9qcic2W30DqVPR3jbtlNYPQax8ogWWH5
5TVEb64nhCgojyZfRpkKMHSlypNFD0KPMvvORhZ8CF/q/AKPs6OtZOwRLlrtI4jytbEVeYDhmOQV
uSjkX1Zhr06O6TwSbhsRPURsE/mZ5lqRcDZ09uowNudIUrtzrD67uEHfmIJe3CobWVHUtGoEIsOj
kd4PEpA04aGNpvUS9e8wDivkSNHpmeFrDnTlBmQ6BTHtMcf8znHTHy52sqqUxEpixsj1fUGZm17N
l9BY8lXZl//aMUJHlJnyilSggfBF2WazMW2qWq24W4dN4K/LQf3LiuFBtmY9ZbegdqNPYUFLomoi
x7rOkubJqBOMDqzL3vxGP+uUhukeGT9KOV0cVcIv2UT5lBiHwqV+q4t0mwve+KcK/aXh8rdU/ryQ
4Owr/7nDcCYhiho9FaqUbGV1DS5jFtlZ06fnSEsB59GIwuUzLNg40E3FNUtR98q50cI5QbDd2pSq
J2du4KYZaltqNVQ2PJ5cs7pNHRnvAvyrgjqIMKYLlGnlf0fdynfy3cVAO9/ScuXJsnhr8mhhArl+
hFZQebm57lQ0vNUtVbM0FkVeougOg+dcDLeCn+jZ7c6tpiuqNLuoAcUKcL6AlNFnWyy1j7O62yrX
OYt5zRb3QXJNv4tLfgalr3U+tjBPCKqcMD9NWUtX9SSMdwGYQ2i3J4Vy3dYi1F9NJko+c39YbM85
TwOyI94cfkss4U+5sQ07U+0qc3iJ7PxFgymxGlsNwHBkQarR5t4BMqCf4Hoao+NAZGovSL5M43dC
w/uqgnPbZiW47VLqa7lSKt2/yrK3ukPRffiWZMsfjx57q2GYD4mfwQFS7rhOBoNqsMbsIZiEy9+w
tRCgBA1VZvEip370ygdiJ5QfBv+ehhvBNrDUTzpXDcIh5uiR1NeibYJs4j/x5VzTn46FBel/1NOz
kzQ7vx+OA91y+qFnAbONVJNMHUdtBNn8BT5Mj0Rf8lLrFd4KOODWzHsgqa4NJn0daIhdH3xvMFCU
bO1GEpEIHdONqYnuvQUNlZwLSW/dI1l0MA5md9dq3Y42EBBRfWMC1ezNTZYWL33rFxsCLNkKu0Tj
QxZfJX8c09I+wCH1dlvYiGX6g0/xDuarMXyoFeBwbRMiEbNQy2EPVErwnWy7fYlx0nnkEZKmN8f+
yp65eBGWgo3SJM9THAC4o/gWJ9Zd3g43Y9C2S1s/UPPzooXLZoqsld8Mr42yoK1a29gptZWGENc6
GtJ/UQpELunwgkK896r7gTuOBviul8Zz5ttMlhYjsDIoV0667Mv1EBDCe81GHwoq1QBalkg2id1Z
Su1J56VIC0A9Mzn0aWf9GDW3NC5ZVSAfoeInKDHyMHnykqeAAqqkeckEFjJKlGSrnXJIQ5U0zOjM
Y1I0Vy2qN0lsnchu3bshulnIMlGaGFewj4zw3grexrG6c7QeQjrEGMc6LH51Slu48pq7DjnaVQjs
gGdfsUHJy94cOi7CetvLMCzc4brVT0qXJljhuVRNfN9rtvVSdhacbNrLNrlFIS6SnkFb6dTh77pW
7XhZRvIyMtcZice2rNYFMslo0fuK0n8j2qLf+twW5D+7AD59B9rR+WRJtXpG92Gk11JqxVtXu4Zt
TvyCl9Taxw7Vz9x6yqwMK0rSsCH0z5EIm8Yn/qJZ2JW85lr5MBnv7qK+GUdFGzMO0dpO1L3LVFLF
U9wb9NBu9QyZE2vtB+G2rtWmcaGHNwTtkfXtWQ9VbKznun4oumBfwodmPUszI97ENA5mfnE0Ih9i
E7N7yOt5XwTEoOX7wDc5y1s3I3vFszcIVKSdd11QFXXbAQeIHi+2cShHE6hGkx2wp2sGHRZQstIQ
HEyRaVyKdd0+LkV68CT+mK9NgCftoTG2G+tveXheJucuSPX7fsBt0haq1NBcAZrqiTkL5zXQx0Pq
0PJLK6k9KPpu5ehg5bP9b27wISsko7CJ81idrWHaqspbt8bLhKXqnPYyB/S8HONd5A5bjXrWSDPQ
uUFo11zOibXs6phu2dNMy63eRYsZGVjUBa1DlhynoT1ltHKQAXY0DtzqWrUlnfkQdO4e4/w7NYyw
he4kOqGNgaXO4fBqLzWXupM8hMX4JC1aq6vT2tseV9DItEMSSbXUvFIA6PGIewRuwy0II8vdBLXB
DkiOo2/PhIPeiz5opDfSvwrO3qCXt9podgqJvlVuPc7hpIGAeX/pAALNB39OR9INF99r63sn1rYh
z6tTg8Vtu2rCaD03qNGZWxuLbpKOln3SL/OeRamHlOI5UgsB4gCKA9irtwTybW2mSMseIl0Rv7tr
UEB8/oXClgyxV+jIehahNdsa3/SfJrD5LHyclqAAwontfT20Lzjdn0Q9VOUtdEy5S4LwuUw9dA3L
r2iIgFxFLLJdsye1YNgtYc6ZJ6mSIrMM4q1V6EWgrTd52NonHxCzbLimqB0iscG0Nlm873twHNe6
z+upZCN19SGkt2PVGzcyEp/TPOZbPQjee3HTvNI5xxqFdUtIJXR0m7KYIm8PbJw7y6yOdmzfijT7
qDxvmyHo51jjqVDVtivth2Us97WiZTKK+pkTnMYwezZLdzu3yTqjl4jOjLYeDkalP8W9vo/q7pgb
Qosc9o5S10yPHrMOvzODiLFqhyTaZb7FJhdRioZIFIbixBXTgbJ1qC1pukFOaN6YaZrBmYOv4bXH
RffPhW8gdUaRG2k9ti0F4sTx6ykuj3kzX6zQLoh+F0qFxzc/9ncN28nJYCeJqg79y7VDC/7rE8a2
egyM03TniCqVPvCdfW24b/WM0E1PNBAM+rUnbbeNxuabpgbVzih9mJbZ3RiZxNnZvksiWKWqIlEK
HGkW0O/SYQlWHji4YpUo+dpYbvs+AZihuv0100mopX8qCp1vUVPcusgY185AFazN+PrmkLrON8LO
XzZPRWp+mxrNKVC0sWRfaJ3xhUL2Jw0ltmMc7XTOzmr2tWvhVNuJRQjIttuZtrez4q5LPRQZwaEC
mj9qWURGKFkvRkXPDvPm+z2CoyW1xSx9MmUvhWb8ax33lIgseuMaD0DHHKpw34bpndZh3px8fo8a
M12HLiKuhZWvqpzK0SL+ab2v2NAp0fFm89jAiLXL8WL60WUJuRSnPqZkomuTdoNIZ/MAgaQC2wKM
8uAxhiW+mBlMGLR8iF6UZlC77/ja3pxQWDBsKK5EWxBG0o05+c92B+Ok17tzCxHBswUsYQVts4DQ
OrhUcdJM583IspFYGH3gD18tziOwc3rqHb2BuhDc+qa8s+LW3+eWeWday9cSzego05E0OSaZTXr/
wD20BD3AKgXS3X2hae+onsObfF0GjVLtb/JwO/5aHiLO/pgkNHzj0cDKyL8sk4umUf8nY+GmHPcj
+8MxNTTR42NbtwZeL2RmGFT1d+o99h54PTdFaj3yZ/LmiIBGgxeH0cmlvM3bLjqQ3Y40B1RXUhKo
08zZl2xortNgyuSS1tAasjpj36OXQVn2cUAwkM/j3hlVvuvt7FBwm/C2gl7yJK2QFL3q5LXCmkrA
ikuUIbiKTBviPdbj0JjguMdCf41aaMQ4b+m0w/xwXyv0MgMfPMt70RSJTZr6JO5BTG4NxE09CLOI
j5dAQCRtgZwOuWDnjoH+N5qB29YlhmSKqWlfG78A04mp4Nc0tndGmMphSqLPP+oTw+NbionND/s8
vDQk9lyyhXT3GZrwIZlKbihSR4u1nZk4PiLvvPXSpIBdUfrihfbfkpgg0PTj5Ob73q8/lNJPc9je
bO4GIzGeWqe8b03rCHD86hY6nx/OnwYpwsnluJAyuci3uJF+W+rlWmXdLbCLF09BD+CaMgioV2ln
3rcD89jhgGhN+k3CNln7jQYAqKvyGC/MUTQsVEnk/Stt4PRV0MSHuIQQZmjQK1DN7LVKW3nG9FyG
iUMN2VRvGiul0lHDWfLLaTMnLE44UiLE3MuJ5gEuYdh9NkvB04bJfmmRJKCPMhrbo5QaZD+aUfjn
urZqckrhT4GwGlVjnIys0p8dC/FkI0/uKSPAZLXN47QkeFrTOo21UxAmH8Ykd32UPHtj/tBZ7hfZ
6R2hKOunQxESCSGtglbg3NKKWD2oOuTjLbJBnYrvxMTRqu0r6crLAHfUJUazFvUvTxGSCFMSzLCW
AfuXfiKrtUAyrHcqDs9WbW7k3pf3J4mNShq62uMSbmnpu8lHUhYJ5IK4D19QRrm1c70NHPtk6u0B
VGFbLR4i9BRJusW+aGHTBAHE1mneJI1xaAPtR6xvCOzQ2+6dRxYH2cx9s0wn5nCDvuTnMhYW9dFQ
XxqyEDN4uh1dQs3dlqlo6XrPRRRukOw8RgVgmdt4CF6qD79Wt6qOzwMZWYIVUMvCfGza8EG2DFql
J5q2IXXWH4ExNnIMk9Df156DS8hGnpJNFGlrG78tL2A5menrf3NZlgcz6eC7zbiwMK0j/RIt7T4f
qr9irjxIVoser2eCCB1fAtju2VcjfRDtLN2lI6UYVnczcsenWb16D5fky43Vh1dBxupdEvbjpVfh
iv2BGkNDYGHu0nxEpC2CXxsZu47BEkblZNWaW1q7t1ohNWJN86FcEpLBVoE1rglM8J6WBBkJq0cp
2IVz6YTW3k3rj8yukaaqQnQgppPXGC9+pW8tHYMcQFSbzbNW45To2m0saMzBtD/2aXfzOM1uh0pq
WP3AedqEdXH1kuQ0Bz14t7qEHIAKx0QWuoWxaC3auu74AEuBrrJQcJ060kdQvJIQWaRhG5bVE94W
LAdCjdk+O9gfM4NVbGmXIesel1HbJkN4zGoqVQfzb6SHjzoVI1SyFnck4K9Ql6A4ze9z1u21libr
kfWQgDjEcS2Yn0ACFEw7xcXgkq5rDqgZorYEbc6cIySU/GvOZdDa2i3stX+a2dyUlT/HhvUpn6K4
wTAKdxYyBjOqrys4/KI4IPpOXYxs33AADT6kc0CE4L/AuIdOQL57JbtjLkmXLt57nCOo4Ta3esbY
yDWn1f0pn9UR1iokder4yqnaOnjjlUGWJOmfB9W+BikFrxZAmq5dZYHq2XcAwfp9G1dfc+XVq4VW
9lM4XoPS+AzjnohrOQ2hsxoNWmAEdPzw47UGEoWHdtAmalKnhXJM/y3EUe1Knx3cHBQdMtKs5JZM
xnib5fOjTsCbe+pUlOrRaVtvbaTNLdNBwjG2c4gWqkmGsm/RCoCP7nqHqND+OdGIQ+N9JyRq14ap
s9uq5fQ7WTbxg2xqz7FBac0Xk4Ydxui89AW4TEW7kKYRFSGyoFQ9+J8DTSYCXKRqnvaq1aXjxbKX
uS507cXK83ETlM2HCzezTuCNTwnuLawuLmRHu+IfpGQmFJQ/usZEWJaZ8Ku1iRR8irPYW7rxPhKV
EWo4MPKJ4jZyYzmMoF2mDbdcrr9O831gPC5zdYrw5HDaoi0fzAeizyvRj57DWkmO4qzwtRnpnJgS
gRVNp7CromB7gFd+pdUCjJJwu0SE0vcNgTch68IGxCMI2PnV8Ejv710SpqdgiZAGpHGmQv9M/5FT
pIJ7hko6AAaLD4vmmUu+I96l5UeOl2BryR8dQso0ceBa5A64gOj/MvRPXLRyhnp6UYy9dceDFnm4
4pofLCwE7pCbTBuC0JW2GGs5D/J2/ZX/JsQ/2R9cKN7Dc7kBmBo6jSUxcE882GTujnuez+8xPDwk
f1ZX5T0v/AAOtOZm1oR1hXIVTsPSldcJOXClXhl7gx/TEX6Io+sRDYFTWI+E94cq+xns+875mJYH
Pscv3PtlKjYMQPUGLU2KI3myv0y3A8YnsyhvRd4OVNXBnLfwLXB+AtvY9LRFmI2jS6BrE3/IUJLB
3aQ1At1EeJl1znDFZ3xaPoIBxk2/tZCM8Oc/MQSF3nhJFQqOPny0wdgOpjqCzq1x7gpkvdseTsu0
C42v3LhXOejB8pcwXjZF/V1mNOqwmqcm4SLUf6YCnhLjp0A/eePZ2VXy6HX200BN5jdUXG6S2lx1
TIqgEyrKyDc+8QdM5kAWlRcXF5IVGQiiFNa+1qwPwow1HbbWcY8uYUElxDNaAZgx5CW0z8KCoKs4
EGTk23048bUseAFUMahXFo1NPWDMRvufPbxl5SvZqrViIV2AoKzxtmV/w/flD1mEiSvNlQYuz8jM
bfweOSn3MIdPWHpxIbGsv8tfrrv2A4+UDBENAjoYLRRVRN8d4DFupx5eIPcek7T51AJTHFE+PG/o
RlpBALSf4C2sZQ/+PrJ+XSiE1SCg4XQaEEMaJbTcfu9lCCAZLyQRTpFXIVF8TWf3HDfjozZBrGcc
te08A4yQAhw/tOE7w82XKRxRC2of/9ucrIGjOKCuceq0n8Lf4wv3JtWr/pkVsuMYLZyAVkjJgb+c
7G/+m1mUOsuZ5a6S6KGDqlm74aZF9jqVQ5b8QmKBP722OalsIu2E2zYgIq9L59BV4SUQPgo7tZvW
PnUkSi7b+J3tQkP6Xdgtb+xKxieOkk1RnDPCsiUWaEx1FlsUoOeCGjzsR3tjLuZGNSIoSptbXn9X
kpNUu39ZN7pjVAFipJ51DlUA5YMik0wHLOvWy9gem14XeydevxhUkBl5O0+huF2C4DhXV9aqG7y7
fCIE74JNUdQ3FjrWyzMvtp4jC3llAX/3LG2StKD5brLg5ocknvTwayDM1ab54mvj1g2zgzygaZkb
TRW3kWHK0SXUYhCkFWE94UhaSwFMQkRgB925jPQXxI/t7msJkRR9YBNPqIQFyBLbMNcDE/iDuEUs
BlvIL/eCHEHX5HzI/7UzlF71yu8mfC42EruiwrK1VF6KgeRfxLvjU2UwYvPEkv4CmlAgpx2FwJtf
wxX/wIsiy/wbb2rAej0RLaOWs8inS6xEkaNDdY78uWz3gFLFrnhbEC/nVLp1deRj5UjxE1PnZeRL
XAqDDIg70bXps6sqM8obWhx7b/EUaUJbWTrg40i+lVyP51JP29QAltl5QbxdCwOKpUxc4qj8yMd4
vs+q4pkG1RTieXcBzjVM4p86yh4SZJ/2yMhf5AHromT3FC3mwRmvmpu2pI9QnsqaoN9P2tQcY5fJ
7WyTEibEF/AwH0YruA0RIoSACKuyRV/bhFLgx9PONDT+LsqTy9JSXZO7fLipJ9/uPEpf14oSzEEA
RAT1A4umaUX60fb9PamUDUIwUnlHvT4qr+mk33BEDtlQ7lHl3mv2vEv7eRuZ1JP00XKdKcku4Gc1
VbMJS4jHTUimfjy3Fh7iFAFrxieam3GHPbBTyE6d6kl7DXOTKPSisHczLLQqnuArQZEJL3Xe7ZtO
++otoH1ac++dPNkotgWrTofqQ+tyrxjhSaOocGQzWjqd0JZgJ6FvCwxgxz6g32WiQNQi249kSXO3
9D7QSHupM2p4APgycAluPgcIe9T/6dBeKw5v9DQp8nsY9x4jD8NiU6uaTL2DyO53acDwt0kH2j9G
FWy0MLoa3bA3vFcjlm+Kly+ffK49+Ed+yq10W0IX6lN333NkHYIjou09qPLWZj+WQXrRKL5pa+vO
cKHtN0TK4EBzRBcBNibkt23BN/b02mF3dkAb3IMlyCrM/k0e6MRnOJPhheHnw108u3s5J/bypnA9
iYkwPXBhfqfBSbKrRwkR7gLeDEdjwcPP6RuKfgWFZOoEdE8O/uLNCf70yA4zb30F6wgIIMYvaL0A
giCV+Y2EcZACwqOTJusqeJtwqnhY3ttVDzLcDslqyzMvasl3iy8IMu1FAipCqgeLAKHMfmKuUGzz
id3gUPOR5DVhg7efNfUHwA1tAhMOTEDEmUATg/sQFIchgFBW+AC0uVw8xPgH7X8kncdW5DgUhp/I
5zjItrylcoSCIjQbn6ZpnHOQ7aefTz2bYRooU2VLVzf8gUFCaRxdHk1VTLsJmkjBGZKTknNMosEA
4YAhPGmDImwG81eXoOwd/zG51VXOnDJ4jzDRwumqIar4DB2mf0cPy08/Kf6K4NkGPbLk84WPp28m
91aqc1JxuOfRoHZDH3RAiCOBykiIqOtgzU+4jtWr2BHZrqRHu0/sGHfhOtul01WU5jqry2cAVJt2
vkxkmnlXr/3sk1TDmuVqzEDb0gSd97SJGscB/Tl+Bc38E3vBhgXIZ9bZUtQCFh3iC5nsjS0KfoCm
mcEIz1DqgJMZWXgM1LKafUC7rBc/6r75PHrNWuKO58WDJxr0tizlPMS1QrM4v+jr6aOmax2mhcGe
VFef+DW9ci+dNsbkHJ3FXQv0wkxR7/SmYt1xVd/n8IgiNDzs56DzXwBfHjVusy2QmZIbv8zOtpbW
9PsNeUgHHZ+9rOCZNSy5spsYj2YZMxT/XLnig7N/AZdnaoXD7FdEUSCG7NixBexwPEIwIdGTq5zz
CEyLf9exo6dcKhxzPVevPCYuMCzAG+Syw+xrlbjMMhjKxm17zsm2QbAelxle3gT+n49rO3R3eSz6
ySbmuiBAOzC29DVbhWqeg7wwDj563SWYiDuAcoWvo1YLXKeA95L08lwE4t5Fi9wUqv5gQfE0uXUm
W4xawOegTJ3kzmkf0NwzgtPCUtW5Zl9FJ98HIUHxyREEuwyAXeUYQPXD3xPpAmOb/VC/jjUSa9wX
64OzfCSP13mDy/ukHWjPzGDIOByEe0BcHkanv9ozbjimo4MPeu4uWtklf9dBHE/9xK1OgHx8DMyf
IWx3/Vzv4+TIWPm89Mk5Zwf1EPgsbgnFLULx4q3qG3RAR50b6kPFJ0QBEt22eLwBOP1lw9dMm+ec
ksMSx87SGUHr6SQppgiox/E9ydXBLv4I54MfTTCXdRzV0URHdD/tD/op8lz0s8A8kP9FeIWkmjSB
j80SI0zLLDwy+poTtmrhH0bogblZbEyw1XWrHvltbrUcB4RB8WOp/HvV0zRx8Zax8Erq8Mxy5jUM
wn9aFvzo34Xdfy0NHQxMDgeSEOT8pjOR86gLKDuXiCx6B1G963cWTyc2ZY8w2z8lTuM6zpxmXYDR
J+0CqXnX1SWthmuSeABFxs/cox5qGgUBzQ0/7ML/GsjSc6yLMvMYE3q8Vn0xokzs/jTUab0qAnRn
6I8AfQO2VvY6q4oZF1RdeBZ9v2PVKUkBylBVCJig3LWYbRgwuZygSQaWc8S2eLPEyzVQM+1cUNCm
uaObf4PpueblcePt9GfpQR8Iec+gkwgG6CaBwe/f8T4ToKVaYOlNdZgbcEaOpAmUFfJ9Hpt7N8hb
2qRrhz8uw2UrF39H3AQHFWLU3BQXL3Ggkf1xbPjIHZpA5otBOk5TfacaCHY1WEYGgoIBn85iIhyS
onQ448P1oMMK3IBVT2vWhGwdThlHivcUjRmt5RcLbGjS/ZELyE3mZFRCA6kZM4uD62dbfSNI81I7
vmbjtfbktKJcBVJlPVEhm4xUvUhEG4h+az9qd7L91NubXTS11krHJZvFxwkbZQgIuNc+xqYg83+q
evxsKaCzMgUNtUynkq0ZUPkwkGRR5nP7LOghRf1LA3x+nP4C+QAdP2KswWiu/dRlCL/nkFgT0ois
JCZUXcmCu2Dd7XTUM6V9TDXCMQ5fSCoEGaouWEDeUHd4069sOHqlB6g2BDGZ4cWI6yVIkxcRApig
dNEH1UIDt+VFGe2CvHxLqHIUEatuwU4YpsmD8W4CRoyO4EL5P13rbdum/WZHwiTU5V4cBhszDi5D
Aga/Nc8cKfnU7RSTR35q2dE6LnG9iF9wF13pVoQKx31ZpQvZcrnRj3fG2EBX/0U8XihsfPZhOR/G
DsVgNRU7RwPseGg6PQiqNyohNPPtvVqSncUAJvH/zwNrGKZAjsBTloP/x2CgqquB0bVfOU73Cyki
B6PepaTm1pzePeOvsr6DXLwnzrPPiJkIpedLM89BZ9p6U0dmD4+LKI7JG3QpUg4b2lieF/SrMdFo
nk1j5zIuJR60jnH0evLxZ8d3H408gKXRgtSpQGNnh7L6WWpj5dvRji4us33WH1U8n9YQ3cnPcGPF
IoRSgwdQg+nhS8DcByFARagPEe60ij/6iHFjtXGcD3JFkjYDyeSxRDuWD62rX2Psf/EpdFIVFx+M
STeVH60770sHf/iSA3rCXq1bheh18aE5PXha3mTtSXDgVDFmb587IrMh0Asrhg2bpzAoCVmIeFs9
mJxtekNE8sMKslVhpPBb3btHLhdChHAp89lnfJodSLwNT5VdYptgCkHYQ9l97MzpcV7OsBheAvoz
OgyxnazOvepDl45MYETbqLPp/i+7AQE7L3oPDYGJcbKLaOpMdFIzhvx6A7ICSNT0EtZ9HWxaDHPe
6jMaj9lLB5dIYQaIfwK5Imkugd6YvJ1exU3hRxtR/00M49eIFE6e29+j5bw6S3ns7eWlcYrXhiKe
W8GVF7BvRV8DJqJDDOidSeCAGogRvSxaMyOkM5tkmuAGO8nGGZP5cDE+95G3PNgKNwp6fYWz/EqW
T2C1m4HrD9Z4HZK7o7f6uPwGU1o/KIKtQ/dKFujWRES3pDVRnGSy6MyHFKKITrZD135A2PSuUvVu
Tu7fENwlAeyFd+kXv/tqeImiBPmBqn3XCe/iJo86IZmz4a5Xv8qtHcDPF8AI3cYIpg2LQqewY408
0IDrAEL5OrkyK/uuw/AQPXLKI3a5yhs4DhyfdA1cQ1yVosPEedhxqpc4AATcVJ1W2a795FfVjZbk
gPkoszG6zK0aGC3WPUG6/jsm+CQuT1VSHkL8PCVHjz98LEP1CUoIpX7sd3xoVt2IFHYFHFwGzlEG
Jf0l8D8RM7qlXFVSwBiBDqLsiXhSeCdzTq7kBcVu6U3gedOhKYajWWmVLPcrEFBp4/Hg000gHQHu
RXldIfCwXsBz92zPpqzOcQT2qInY1slyMwP1TqaAaxlex87sDxtZFtQBBTEOk9kHnVDp6NzH6bT2
0ew+VhxfzOjrHKNWBm4by2KTtQnjN8gb5DcA82k0zkx8uBluQh1tFdbVNpcPw0z4wzP4c0UzWrXq
s81QY1Eug9a0b1a6PBUZuKe+YzEkAZQrSmhEysMt8xBUpvFhCNpxFyb0bkJlosNdaJo9HFeZNeRw
3rwxq5xqs41AwfXFj5oxISdnsScoGWraWstgreO6uIdk/1Y6fSmvftWFVI230BgA33fCAVIpHXpS
RbVjnIGyFMIMLjC4JhUnu15eK98GAw5mO0cqJMJQHGvGag2eLL4YyTI96Cxfzx/a0d3r9FH1Aqjr
ePNdcBST4PAT3adVTl+YI/6p7OopasN1UnETswwxjTEC2+4cs3CkDeoi7ZgPVIYCurmuCTs6/EyV
0G5wKrBY85wcVZNqkeYcUQuCad8GmNy5bKOpMX41hnpp25ZWQFCSh7rdFTNphGyNJdyJVrK/Aamg
qQ7ZSf4j80ChZn6LKFG2qYBDK6esHuYERFict09+MG17v34eskA+tNMynBwjWTfdhGRD+bIIMwWp
FwdPYaM1ORaIv6XVidVcIJlg9M1rx7iWJp29SZz4YkbpiSV2cVp0t5b4PCfjT2vOn0Eyn/RyBY+z
HVQI6CvmAFGJhII0BY/WFP7EIRTCyPb9h1w4a28agehgac8sDH0NnMJNsNR9isPKkKKwDXBu6ybV
8oACK0MgzwZEMZe/2tFjgjfLDXoM4JIW87PxyPCVsfx2zBwghQBSlCtXrj3JCLsp40dfhr/rHJ90
03h2OUhscpoqwByh9oPLXHDc+rjPBzN+xT64RLiCO8XBMIZcrpcC0iuz6NJ0TpjorCVb0TTVeUhg
D0X0gi2xBBvLYJ4eyareVy5Ai5jMh0n8hw4//tK+VDRJImPkudqIXgLUfMhdYF2VxS31HiOkqoG6
o8mm2Gme6nEUBGoVeU+6uyDb9mB32dlKjbPHaaj3VFb5gJaoYSOZvrrm/OgWKLM40ZScssrrTsC0
/SeErFFLo7JdUju6BZ4LhR0EeaRmaNFNB54g1djNXCdiYApp2DEoBSQ7oi7gDrNFLxJQWhuNq3qk
mzQyIRsWbDkXGT5TGZwht6yXZcB03XqONHqxl1v6Mh+mjwddndyjOXl3RP5TEWkf8rqrvxejDNBm
95+mUFib2ucj67tSJoQ6EijnCHb0DJMbCFC+DgRTLxILMEd3oU/UPP0IFHsGj2q00Pq7MXYZgOmO
wS8x2Og9ZEy6b4ZxRytdvjJDvU2oBeznyEQqK0MyoKpAo4AJy6Pm6GvDDI9hV0/916WDRq7ka1OR
pGu1f5MHwvm8iPqUs4wNTAGrun8PJu8t9yi4vYQxe5znG6ZZt64EwykzBOZ7/y110B/XN7TIGna1
cSzDEFOF3Dqbw/COf5d3NecSzLwF3d+oPyZj/HRT9z2UzXOo8L4Jqt8BaY0giWrHko1noj+nWuva
dONPLGwJ12cs/0XdNBs/OHBmcjZCr+eG+Fa0U7116Vau/GD+Y2RdvtPNHwno2MJw0pE1hIB223k4
wRROt4+D+uzJBfv1ZudQolSleoSAskNI6HEOzPNAZ2GySBL17Cd3D5hA/ZpoFQRpdIRdcAalsm4Z
Ppo5mIzasTlyetrKhXnybISd5HCpAvvo93jL9fUv18cqSNrqqKNFKV3MxIB8NzTpfQnWf2heDeQR
HgYuESz9V5cu/qrA5AJNg+KBqQp2c4qERg1oxMLt0111wCsFYMclSjadlHcPw+dNiYwDuL4JPbYK
DpMgDiZ4XDfWSEWOOlFXBHomAQoS3XUTqLDb0+tJcAdakhbFxTlDl1SPVoIR1V8TIphsOY6iJH3P
M7wHFtIkkyryYWk4NdsOKkvrbOzBWFlg8hgSvXgSnhfUVHoetwmprTwK91FUPpWZ419DOs1f3pSe
lLBuo5ItFO9yPIBQjVc2KCOMrz9SUuGsSe/zOKd7eIX2Cc/q7pj7EJa6yX/UucJsQkPKR/D0szOD
Gx/re5cylZAlALraqU6zY56MPjoOwPNPQzpdODe3PcOkaFqYQ4QnmM7MG/NN3hUbsZREonE751YP
54AOJbVoLsIzmE+S7Hxlm2xIoM60mNHQjZR9tqaW0YBt/VKwhdH2B4BA4hmdHXd+KeErPngxmo5N
ECe7vnN1sd2G6rEZBbgUG2ZBqSCkNrEeQU2ZvA26EbZM09UuSF+neOzeO6drd/Egf9wq/1UWDq0C
iXYC8ofxq7Q6kDOWCRRmYGOuXTg2gJshF//MdYRZ+DBOu9nxqos3iu4V+DNtfA7euZ9arhBEW2Am
KYaY5vLXAMOyi/2ouCZzmDy2lmzJMsVk9Rs/n5drmEBpgLdGeJaQpUp7QfGsNua11ah5P4YSQfge
Y4bATu+Tn6SruRdg5eMIabbQiTaDiod9nUv/VPBEjz4NMZBMWX0LKvhSogY2LorkO3FS+w/Rttp6
Kfz8qe3QfW8c48mJSntr9KVcR1iZg1fN82NUXpNGtA8JcPF1PDKntiDzuPZAky+CmV1CdFpVUwQ2
P0DkUABqyGPmqlXm4LHWuA9jY78MgaqIXfMrZo6vCiYewAfrs8jYhb5sDqpLD4w3vAevKj+Gqn8n
3d37CH8wfO+2gKM+SjdFewEMEA7jwjsZAaungGh7BMTynIqAzDZd1wE2Pi2pdNjWp3j0bj7d7ymu
NwD77n0CdMOC8onM1b7NG8AV9Pg9umFm9lIP/vpfWRhD/9aBR/cujTHFjoeNnM/drSgXlDhrQ7eL
+vvkOp+s4pMLkQbRLWnb99Zuhy+lpkM1YfzRxs66GdKqZBY77ST4JbMzkHasgbZ3fnYPHAb0lu4N
ZOm18kaFaDC+KJV/RZ0PXUQ/Lfu9X4htN+UnqzDGYGW0cF5GZEkHDh3007uj5w8xtMaA8hvqstVU
6yD0zz5/bCZADL45AFdFMJskIIk64IiwYraggI0nN1gIxB7eWSlw3J0fDFm5UQUgNyulYPJTC/Rs
nIVbVUcx01aFClDRRX9ZeBAcRrkcC7vyL1YBZ9oM6QpOsUhhO9dF7/8pYp9hQZ3mJhpYdZ1BufET
96LkFIO2wvTLM9MY6FY7s1czDfFwlGucsm5MuPlTELIae3M/JaixLiNxepBbkXZg4eG/SSprSyI8
06ab0U9AxudfgiglY1LAFKmwzIUo3k5QDVEP7xi7kDAA5uca+h9jDWl5Uu66DJgqD4hcpWPM0dKu
Z0Zjf2gdKKbyRqFofEy7vtJW5sY5m/LPFGy5gyZGXCU333RuLmIEoWpPSWN0j47RJPsYWnS1GJvJ
xR44gF3ppFRZdlFcy9kyH7TvQ5RFxzEwT6ruf/kQm3u6ziQ1tJ2LKkRUv/HWwgGrbfrVTWY+KUJP
3e4XyVsGCy7g0G1kcGnC9O8i2pfQFMDbyCVM13tQeQP/u0nj/dLHX2Nk3RVhCN01FxMwrzsUdFcF
8nuGj/g+FDZndIEfFt1uMPsn1AseVR+8JXX4HFUYyahlNyJrNI/t+9wvPll+E9BqLq7wjz7SCQZJ
PfarJJ+B+UI0CtPvXjkrPsQ6RzfFaMo3E3EZgLBAaQOnQFQQiI9Kwt9KRU+WAWCzgnuTqvZP07uP
gztdpSgQ6CkuriPeabgQcAprPKZ2/upIVC+H6XeFtlmdai3g7MWjU2fSiYyNXdgXSL/wR7kb5OC7
PLQ2+msxYnNVzuarZwORkjiSzU5wAVKK76OjSCrtLGQeSGXbmyO8a/QYF/FgNpDL+qh8EHH1UkRi
hz7MJh7qXaCsP52TljsPs/ATFNu9sRCbqgT+rSf3RhbC184OQqUOkpwzyJU8oE1SMFlmsIm5KTMl
nuuUwI7BhTNDphrNt4eK4hHlqZRhxSSX1UJJaLvDOma1LcmyGtt639rdGkg5ODPEMTuTzH58CDsk
MDiirC79nacY5AR9+CDh1EYeRe3g3lrK5URFG0DsOxsfikTYB+Fnz1Yzb2Lzx0KboMxB/cwTpCxK
EZ42csz49cwdjXQo9r751C4ed5Y3Y6kzg8znosw/ipwyaoYXhD5hH8ElQgdrTptNkWAEFjCjaPOL
YU9fuQteOXdGGC/5QmYyLZu8AoioDHMzNQtcaXdLF/1u4xVdAaJjtE8bpr3KhsMF4LP2hVwR8bZh
KhigieFzNKyrmpLnNpoPNINO+djtvWImNQhHGNohM1x90SKgPah3Y1qdUjOzoJ0lH3PJKGqKwgeb
oZOMUpgJOc2KxnpxzRRN7YaK1DAvjH7vdVJ/1DIG/CGPEevb7ZBcjt0d1cNWPwFRWk+t6QLhFxdh
2s8OJ1u2ZL/ieNkvk3xsUQE25LQfAm+T5+kB60ccMhEHsOnRVdafBR9HEJ4zw6/M4fBOWgjnyCfk
CU2peXqSHT5K/titwLpu85ElMvbLVo3xVYTxt3JCUkEGO2vTmX7lbbr2E4UYinmKI2+dRGrPjARt
l0q90bY/TeZSbJYFUeMWQcMV4YdmYNFsRpqONw87kEPsGmfHguA9uNdwyZ+WajhjdIamUkdilYz5
Ttg2yiiCtkaDW3rtMssr1z3gc7NWe0EInpMKnRErwV+kA5/bDZCgYXE+uh16PlZAXPBK59WIOTpM
0eebwYR03g/5bzFPN8tx3yPprk0zem18/8/smrsAOb0jvY/nqHaejTKT2yg5zK5W5Tk4VIrIBxpA
wEuSofC9lExtEOnVrgImRY315qbO2gYsDCxyJxI8XJN547bOOnOWv90cLytXPOIob62qpl7ZqThM
1XDI4uBQDMiY2e7vKHh2uxgpFzO/tb1gHAY6ufyFjsJ31Rsn3sUyYm3eeGj/sHz5dwF0fLLQl2GM
tEzD2rAUIsPYedbm3p7AKlPMZSn9mzjDTeTfO9SbTEYQjqW619WTJDVvmnblFmJjoF3tuCW2xt9R
SjmN4sU/5ba54GSzn3qjgNs6FogEDBuyJhJViWKL7ICbRPXP4mNEbuj92Wxtwzg1U38Qmf2SocQ3
y7e5x3A9fe9TWuN2+V0v1qkCm4NwSpPjt2PvTAPE3ziXaz5XUimmCx4I2fYkUUOP0H2lKWql8FSH
sd3wWQY3xf0h7bQT6i7C6RcBtm0xCxDxKKpiDRhYamX3fwdWcV2Xm6aguHeZR2ezgwqcGUNQg26r
b2biAGZKG6R62ne+mCm1Udjv8iyF915cLUXPT4U9Sz5qVlFKRzdJZpj4mrvK1kOXrtVXY4q7tB6w
vQomCHrhbow9vIONyXdpfLUhgzgVotpvOgc0hyrCadIdEi/aybTu107cNBfRw+5Llr/J0p8iBD71
U+4X56Xq/ee4aMQpTudLyljNr8J0VbCMZFK9ui19vb5snrJc0rGZUgZJWUrr2q0FporjS1I5XwIc
Ytl5GLoXeCPWavJvAqNlhsaAGOxGIOy2rFFgWo/oDtpNt2Myu1Yi+u4MkKAOyBfyxLGmT9xgchcu
ENr9tUjlObJSjklrxtJ5LIJ1giqAyzBfjAFNpN4Eop8fZWk9G3XMRJMRYdN3t3py162KX/OkfYtS
8d0YI1moZWNPAlbanMKnzjUfxzDIed7iPI66ozv8XiRAAzoREOSgLvgcwRQIU+Ey+Bgn6l15Senc
x6F/6EPwUp1r7PsInrJR0bwQL7nvw5N3SAtEME4Pk4Kk6IqK3YSiV+LQnvAMiH6BgKznvMqmvjZF
uea4LrjX1cYreFEB2JDCkJzMM6BMNfDhXJ8EKDUSKPa9s2lj4LsjHmILyMl6oJzIGXglhjjbWXmz
ceFtWhN4Oh7ZhkD9ROabuUPiryizrYuEaI+fNdx/23qnrRzfo6yt3sKg+RmM/l5ZOeBJj7eREjI6
z73EUSe3qBZe2m60mC4pjuS+PCrUg0GwfMDVOclo+QXYDX3gRH1TcByqZb7lXaRW5pC+i3T5W/nc
5yCWT+1QaVV6K71nRWKCtbWa7pchZPiGLMjdnfDZrfMXx8ifpJ0ADGt3GYI055Tay67dTWUyAI7l
DkjPozcs1CBLh1A8w7wAoRAGPf4y3Fq/GwD5drSfJo/tUHcLQEK5G4BVMQaHwuQu/U8ChKVBPgU1
olzEkMY7PCeqYNOlzU/YDs7OJYfIQ4Q/jdZYO427yshKeNi73PQhdygJJ2URpyJLj6Yb3XqK9EV4
f2RfrJ0QQKeJ3K4K15EPdk5OEzOFNt+C+IAGzWg9bbjPc+psIKy+WlRuKDrPmLPYa2G1pzEobplT
bF0Q6Drrc+FspjLbBZl50bgaJ5hW/w5PB0zSGL9bBqI+DuzYZUGpSqWP5dK82zaQttnpyc9CJOQx
s5pzlgfTN+bJwGLfy6E7unH4JFDo6YIKUems/2nksJdT91S54KIlPYsV52vDqsz3sbR/abMPij8O
PEXO06QHABuN/0K7l6i80mpJcXPD9LyxqSenbK2hHoyl7W9AL0Q+1z3z24XxJa23Bd0uIp3tVZvY
1lpe6JNkEVGWMdjobjinH3mFvr5UVDQZJlPfxQy1rzgUBQA0pDBiz6H6Qvh/PqhZrk0OB9M7T3wH
aOFMfIkXf5NYBmIsiKddG/Oq717v+tykr9rFMByDU+ffVZvspoMhKADVXfSP+BCR+8R/i+Ggt420
tPLyj34T2Uk0GqnSVYwpRu3Dx3viUsq6FZDbSgAf37YnT2H1ZRVoZyJQ7bzz7cxG49FFzdQ9eypa
TzDXFE8Q85PBhVZbPybc3UzW+HziUcScmsvyBhg3UfeiOdYcKu/VCb8x1aK6ewHrxbe4sQYHVSYw
bpsPHoMaDpws/kFKn0ehh5j0F7Tjw7Rxhw/eeBhlm9748MJr4lXHfsKQu9xWEwo82ba3QTj2NHKR
D8cKmR5GqvFvet/xS///tTkHycrdrvmmfiy9uCDy1iyXf3/lMirMRVX9pge5vH+gMsCWdxVZh24E
8JY4Hpjw6lumHx3vlMvqM4EvCFk95Py47MZXN6PZWP0P2eODTTnS9X7zF/O4J31gB+P81csQy98J
q91XXqxfyBdtf6jXj16SWbIqwscqWBhwfRt0hHrgHyPq5BO4fp4CzaNTUwZQuc2jXo5kHA2Jtd7X
nhsxrdzGCeRaED2zfhBcXcDbYnHwUVVH8mUfubCWdU7p5OkcKWmo70iA0ojWIpLWvCTmn43/v6ek
vk75oe+AfpExgoaZ/o4c2u5CfomEeIzHUcp1WHR10Bz1xuBvLVRn/H0dhfQXN7mBQq7R6iuoPFjx
lrgpBpqskSaSrGGI7NlW8NtpRQwgp9H3xphpGYA24dsDc5V40cDN7zGfAWsNKyt80veQtxylbK5Q
6hvCd7TarP6MPGj+BUBCrwVtzW6IJ19+FgPizj3yMk6oRbsCssFsWw4HzV3IOedIyLhlPGuYyZxS
xb/rKU6Ddm5XZLxXh+DDSwq2Rob5R0huxZPjPonhI0/fRsMB0E/j1MJcJHBpsSVrP6BnrsdPhHi9
FDLeftqmtEHcY+2qOy8uBvfEFxjHtyo24ZtiFsJbH3Q4gYOpNwTvpcPosA9/V4X93Bkf/z/gGBu6
Oibl5uURH0njp/Ty4OWD+DDt+dTOI6Oit8nKsEknntd1D92Jh8GCamcYYi0GJnULTAmoRxTf/VIi
5d0q5BfZhrMOFMykHDTUrIsagPPz8R1Oay/43SRPY3jLJNOb2f5jCtIdy6yeeqJDpJ4nwEh17ryn
UFfNCgC7Z8yHuR7wFOHxjqCyStQv0QwsEO5cOdY5CVCRtEcGuqP61YcWSCWChf2tn3IzfsPA+JII
ExZ2TJKr/EfLHuRD1gP9zr0K7AvMfTrvNnrMJcV0O1WM9OO/TVW90OGi/1nMj03NRLVsXlXHOHyK
7WrXVPl7PTmfPQlgFw+PvpeeRpywGB4gu1O3B3e2V0Vd4HMYHWbZHvQnnK0ZQk5gfTQNPWjPHk82
KYdnAOIsyvYp85C3SBAR0sPwTHYXNBXWUqldVfivetsNTnixRYZob40ubDTtp9Q8JEr8GUL3s6ff
qef163RszloZvCdmJLGpVl2t3qIiejan9LNp84OE8UZimeBrluc6prors3TobkygzjNHneLAuiam
fSTZfgls754txqN+3BaNiEG2+I0Y4ZFu9EFXMGU4Puoktw7HNW3etY5oUWoe+0aiYdSdGEa8DEb6
LGpEIfg9xI6eUTq7RGGz71R98OP0Hmn+U2GjNGi78U0ruiymevVq894p5lp5qS5IOBx1UixDol1Z
vNVe8kit3TOK7vZFEL2X4PuBx3jdKhniZxqXNvgxCjTptF+9iL9FTK+Mip4mLhuox6ijkpcsmF+b
CAX+YryH9KWsHD06RqK/1WSRz/Jm+mo8G53YKMYtZdTg+eM8usJ4t+zlK01yIBUQAlwOOjTOAq1B
9wgzB7WflqdmP8919hQTJHuZXHImYUgcQclvzN+Wu/wEbnNVngR3qLrbzPGXdWJvs0fmOftALG7l
IsMWtNHZ9euN9Nvj4i8riSReVVKSzs6l7MSbjq7hBOCppgvTjhAisoQWMNOj45Cql7gWhxYhIzhO
QKoT8eVY6uhF8xkozF9ryN/M0AKyj03z0OBLJ85RQzk0xTQx48V8tOn9mGV5Hrz66GHCAb9b7OuI
nW+GSDyS5iX9ASDWRxmbt7A0UQprkbiYjpQZ5HjOLq+z93Cp/wz18Bh2BtRpRRS1G3BAqAKPYIe5
S71A2dGl9SeVBi48K2wkUPo/NTn+l2m90ffEbLBWX/KLq5x3ZWP71hj7agqPwUgmxlk+Rsv7YgQ7
JwhvuWgejbQ/dTM+YshaFT0pYd6ifWLtZDieJs7ndjbw5OMmLk4AGySIqGbikDFDvFv4U6IePoKk
gfmbLNinR3QMh41+DvhZ0XxYERfXkz9hZt0h3MpXs3EAImj3t2XveR36LVlEZ4odpW+R5Rq/mesM
WBAC7HX75LNe1GGqh/feDJAy9cvfDMHOszkfdMpZF9bRA0WVsDUxzdghY7cRZMd4aVCr+stGle6h
D2h7d2AcorF+R4b/bol4m7jVVzAbW50btHG+rTx6iSO3RVjvM9EiCphO6EBqJhV0s+yiCYtqmE8e
wpyo+hlrxstHmXX3Qkwv0nWfW2G/1VNwhM+F3hmWlXWDEZxRXTohsL/i1iTeSO0+ZPvJgC9p+uI4
Rf6qrhz8phYH3CzLOmj6AzK1SCsZ5auLBsqUxgfPzJ58lbwCkdoTon+YocL6QXPOXyjpy2Qbj+WJ
fsAuiDvjwYlnfkoZ77nTzsziR2DCyAvoMx/qztqwHdSsCu8QOTwm4h7SLOicgCP9iTIUArIWR3ma
6I4atnpB+VZy1PbcRSevuSdQemBSwx0M+Xvwedh5LgIjITzUICRypEBKRX1WQ/sYDOIHaPVOjPlF
yOnkRP02CHj8dbypafjqp1e19NOmILp5FUMK19WCODjgcKP7OKAajaZdpuXTc8P8EswgkdozTt7k
4Ehf21czSHaNSAjnMUhtG3Bk26oj1duHTlv+o+k8liJJljX8RGmWWmwpLaAoKFRv0qChU+tI+fTn
c+bezbRNN1SliHD3cP+FlKQZqXbl9N1HtywXJClB79ft1a+Dbd6Wlw49dsvrd36v79tpwns6TyZZ
NA+pZ8NgZDM6pdq4GTCaEAXAkeCD3O2hoZOcOsUxbbrnyl+20Ly8O9/JX5FI2MOg+PL1EK5Za6CC
1uuQ2LmS1Itpk5fFe6l5X1NMP762DMJK8wcBq4Np+EdjTDepCRafcpt6bONaHnpRCcJzAhScORvM
U/pZARnjOi6ejt6XQd+XxBm2uszctirA0YO6MamY78UZOh+SPYxqYuhdA8yZ0BIyjEOAChlkcgCw
KUrq/C4wdJCguvpSafJHY1t0U7gLh2Jr+OobcN3BqmmfUzjD/wb+H7/Y/gBTBQu2OHwfQ7QaPajl
ObAMz+t/Sqqfxh7QLRzVFyxuzpc4DEki8GyT0Wm6k59sq/w1JBWUNUsf0MNj2GMIbIEda1o6HBy/
oDfZ4SdtFvBM+i1DCV5WjASXhbwqHnixjXYHPUcaWDvgNo9dqzbLoJ5qk+jRZtmxjxAIScFxF9Fl
GOMzuKCHeeQAldV3AVnD90H12ihiZTTGjARvnCj8U7YTxuPpQWXZXmK0ZvenUuu3EQ2BmMq+7imr
C5W++k56rc3i0dO6z8a3RFUUuSJrXRnjpxepf8ZgoRnvfA0x1niwNGNfrdOCyjfoCvRlFm+fZvkO
Pyts3oefMgtPg08IEkkmQgFQKEzAwo3m6V95sGyTHsZmgnVoBSkxLbvNQgTsGu2o0b2OC+9jCOJ3
QIV425bYZM9PLS8xsu3H2TNcatTkGT21Qx3W78wiX3irm2mcN1NXHxcCPmy/ZT1jlEXT8BrPcG6n
gYq1Dt68xU8YXVIRJJSi44QAaaLdUwFsGVMEsHiHjc8a0gxUCErv0KGHWXPAcef04BHNpoXVlizG
39oFuE+1DhG1/Vo8hBHddtdE8QHLyu2YqqMn4LHGqZ5sCRQarTA2BTKbz7IiWS7btqYvqHsXpdUH
N5vPlXDaMjSykENu+aCAvN+P9iGsFE4sOn0OzFzuymCkxVzsJUn8vqG0/lgmEFlusuyitOFUPtBb
qw3K6oK3nFLR1Hly8BP3U+uRvcvVD/YBNLoWZLGM17rvtbuwL0C+0cHrlg0t+b+lZlRI2w0YUyPA
aHUhp0LHeypjOY/C+E1npDKMuHtFi/ik+wWIQQMrldJ4NprptKQ+TmUL1kgIyvvT+OradKV9Ayvw
1otoaXcglJhFxV7zN9ecRxPvCh7Om58iAVWPGYoiaFbkvr2dTX3bS0+pcCu2K7MIebKaxYEtK7V3
YDZHNyyfHbH10WAshmN2wgR2HxBFNJ0K350LHAz1kjYC6P7JeYNN8qSP+T/THL41S8NyW33ZqUho
FLJEMQjg15vBONmW/Sebsk2HwljrIHCcirEQO7LmfIDBUxOhtu790K15rer0pHvaLqnUqu8oqceu
eJJdsoz+09Ll/5Jgeg3H7sYpFWDffC0b86jPKCTSX3NpYFmhc5GLlF1lwDK1aP92Zb2lYU1zioKZ
EwHw+7VBoPAjrk9P/+pN8Dlg80nxgA23vY5sZzNyoJypSKRiJn2weFvYWCOEXrZ6gIPsjLMCK9H2
y/ouL8qHKsRZcTGe5rbB1MWljQ1jPiv3s57RcwsvJd0p2QGzmR9drUeF1yW7xE+NZ288IMBOCWpZ
s8C/tZCk01PXZW+DPjFJ6m6/kRs3SAkKU96T8otLYGcfYzODi0dzMKTJrgvS3VMtLE7OjzkUcCN6
4PDPkTDfmWxKK06eUga5PdLgHtVNxVnDb8rnGiAhSpM7x5gOmlvfT8ZwyVifSDB4u6IZ13I0y/Ly
u4jcFVGCtnp3kvvPRgRvOO2YnM0by7lXgcU2jvZep/AmWWJcInFbLfzztAwfhW19DDYKHhCsw2S4
H7zmu07hVed69663KBdZQV/ubVN7taliw665MBL5Bpb4wilz10UMzlBGf2BgsqzjIN6wiG5o8X0j
n3STNxOjKFx66UvT00MhThCc4TjOO9urX1tSgt43bx1mYrCrId9S5tA9u87a+I3c8z1F9TbIjFPD
8qgS637odFxH3LfK4nY0iukqh2mOpLo/HsuuO4VTfO+ygjMz3eu9vZvj8WFEUzfKYMu1YEF5PEic
MR4GBh2b2jdK8xUlu7pAnd4FbbOzq3HrjMsptsoDOOJr0Rvv7UTGayg2PeWgHVRMp5wxHYBrAEGs
VVQZNiqCmhdqZ8Mrd5mRbYJgPnOIPJRle5QvRptlM/A0RCO6xg80paukZN0a9tkGhA+Dj5Iu0g+y
/ipE2eSoLKdKuSPJmFPoPyRG4txFeY0hm3NTnbnNF39Lar7vifGTZdxbE3p3LpTqXIuFmOv8zXBS
SxHYkTWQItwLLt27WFHeYm8Zfi6z928Z40PJwDeJ3H+DMDjqAE8lPFIoe25yGloy67GO0XgaTGSl
kvCexmVP30jy+WzPa7E4HRQa5PmY/BvGpNpIRK21aROY7Tekypv0wCUPx2xalFfuGu15BuxXSION
PDm4LFS3ljMXWcCE9F+radeFougWwcdOGMQzA1Dw7eeDmI0MVOEm0PvOIh/hTKIWfBhM2rxfDv2k
uByvVaK9pd50kXCydDHK497eViG87+6sFhh6rAs508u28UfhOrZbg+ygHPBXxY+F5Ddd7oWLxGdu
72TVd02V5ptAeRvA+LS0pd06E7DkhbpWdczyDHeM/iND8LRWxv1sqyvwd7wG4aDSLeYB7rRC/5Pr
ywXaIkelFooprPaZPmkZ/5676gaejKlxHM42TDFXbRdQrKdbJjWQ4w2kGD1kb2+/pxwPvh1Xotcp
SC6cm3GJKZbszoxeewAuElYFEkWLGP7YYyLEDYk5A20w7dwM6IgLdcE8yNfVNOhM9SpXuXgcolgu
kgWyOHkopnTnjiMquldMvfxMYW7TrG1UtqpsWU3kroZ33Y/6izRrZVtPFVhKJmgUPUcUuIgp9GmQ
gsImEcFouqP5RN8/XumJfk+ncBrrOytjHxGzLRosVf9T+N8u/BVUqkEDp3f1ZKyi8Eerr9l0A223
RnkR8O7C+LWHOAfN1wkfeCqSEeSBObRPB8vE4Oav3ImNHALRYAXI617aASaFMb1D8Xj4DYN5jPQV
vSIwfWMGRJOHNrcmt4KNFQsjirVt0U43i5pIfq5tPnrVnFwOxHONln80H5lI3kkGMaMQ12paLmDn
eQX8ZGdiSEMipxRadXA9FIZoeY6mSXaQ5udYAMS2yzUWmKtuaX8LMycK8BxDLAfLq9z+kF2j+/O6
orPehuWpR7pbVgnm4GHUncq0PdgB8iWUJnQnZW9pOb/LsGh5RpD0NVs+h8G6FKm18np1QPoHvC7i
gwHM5SE5qTFaoWdHn/pHVkpdfNR1t5YF1KbzpqIzJnN+MFt38ujYfSJWnRkG94qaHdcm0siqm/fy
VA2WJLrQbgRfDbMXJhIsKnlmsq2JWHeokPxI6pUiR2YgAbIv9ozQU4UuBJMlClzVYTkSfsu31WX9
l3uSmo2eqBkN+4aHLF8e1V8SNhDH2pjs76AcD7VtEpxDdAiQ4K+9e36xmNuNgS9uRW01pfeh+V22
Bk5x8ZqZxRgZ+6HXUKcdqREn9SCVah4UB8VB1QwBedMGCdRNsXKTXP0WsqG6yVboSZZ9PgFnwCW6
DA/9QgXIcuQOWPfEghjljnZn0ukG3G0ZTNz7FmZei+kep1dHlbdIPfdtBfFqxMHqWd5axeMA5riV
OQtNUIRfAesD6JNlQTzq2eFFOmxzreP/fU1GPyt5TdI0lDVCTl04DHl4MSeK9ifStmxuiYYWczbO
g7ICrOEzttW93xqXDli0g7VLWGxYMLGNsjCAgUbKc4/hYAcsryieYhDc6qMNJ+oRa5PpSKEqbQ3c
90FCjq+8FW9G1lNmWAfZPRJCGFnVvMkaCg5WuCsJTL03AJj4lHfYcgAeAbtCN74nokCEuHXFj7zv
kYLMK8lU4ScjR/7r+0zl0YDw31lHEb1G2aPwZ+R2IgygGp7NXH2KWU3jMmJI74MWuOSCCEQCCYka
RxavTgiRRKPTNWB2E1Kf8hZkgzIgmRPFDJs5NhuUmYLHCcROOgjL31DO7lJnAgDJuZLwk0fanRHc
Ui0CDOsCEmDCyYxEnkGWHH0bkVIxfOAUKwcl2fQkpAbjp9z6RJvtJF/IGWFtsSxwo5ElX3FOlqC1
jJZEQkkisivcCN05XfeOxG26UTecuGAD0d/hth0aDLLNVH0ZyT21vuzHOTgQIWApkIE7dhs3GUfR
TqKEBV5Cz8eHprLPzIp+w3fFfIyDn6zGPJ0pe7p7Vm5SsQL0BNwAwLiQDjOhKlv8RzkqsP7kdaed
gpQFUZrkK2lfHoFhvBM6ohIwPjdRoE06xmAa0XG1PhMeflPgnCDxi63Erqs44UiSivuZ3U+z0UO+
cGCcK5Gflv1WLOG6xoelu2W/TpDiJHbI8I83p24SbWSPxQOUbtYpfyvxYJFjLz596lmijclnxTAU
+IyGWpblA8DuGJC6iulrEPV1nMIduArEhoE1KwslJwHnYFiiEvKYVjE2zLBYfIeZdMkoru3hahf8
NO9QWfbBZxInOJL/WzUS/9gHLr10eX+Gg5Bj+CDBJATH3MbxxRlgU4I88mk1SEvB9ds7KL1nnXAM
EOHodtZHFgKgWD7bXraFkXevxKxi9s5cf2gBhF3gnZWXsPAf/LH6/s0oRg0H7l1z3VXgoJHpQH6D
yO7H5v1vSHDOYDz39n/B1VKxSC5M6wwfOiSFV3R5aC2x3fzpIcsuUsyRe43oNQCyhc7USbZ6PI9v
KkxPhnol+HNhCJ5sXJS187jf4VH5+8WyuyWN88/yhGQ/DlW2Z1UtVr3zQNoiaPAbB6g7kYo10HBH
6lsDbsjPyGLkjwxam5QGgR6DigcXRTvaS9NHhrcEMj46DqASYpkwd/mlxW7e5VliEXiUbZbSVKuv
skVlUG/GZ4INv8IGgjWCcC/eiUQkGHdYH1t0g34G/ANc4M9Sb85XflfCioRkdglLNU/Kq10CbmAl
lwRO2PobrUD+MKr3QUALie93eIfh4B7ktCYX4CzViu1AVwNCOK+OjtMwVDv+Sh4Kd2ga7yH3WhMT
xYRZAppn/wuArVCid4v7KDlgIngQl2WFOcG7DVOOz/pd1epVzHrnTp0kqkdT+9CTvCvStUNIIeJx
fgw2EoRbNoEW/GjDk553NxtPFiiYDz5LRL4h1LUV2VHikORT+Sa5RY09r9N3yxNv12jzNgzeZgdJ
ntYARHVLQRQ5HE1Z5uJrk/hYfBGBnXn8NUpLsICagfxHc/Qwz4ggOoh6TowdRRCM3UjQXAbqK5y3
vWA764McIQqN2emsRQ+pbGE2PgFidtqjmAvJtyPFx5rzzfgv+nJMqjJk6fmsVP/L52Q2D0oijBQh
8hu2Ms6dHV+ATmKzEpSoyGAES2+Ko7ewSzegTjcTS9qHoNNOI4hHAhWLzoB9Uatubc32S0cRoMi2
vDBZhw7D/L4rHiSMaiXqldW3JHvP4RgUL7uKs7ys+yTyLkWIji/rHxQXdWc/gRksO+riiCG5frCy
7OylCHGyHySUJr1zJGvIrrXzCDgFlYwfKIFl3EmMDBzMprEs40Ml1IGQkuwGa/C3mBlb+yIJRi+q
rSKcx9TDElFSI6Z8EWrYvSwViYM15YTkVgkXxCT5Qok5vJ/f4tXOGCkDZ5UqlqjI0HIv06iYrmHe
06sp022DwIbltmvZSDUmJhM9TlkNEo3TAcx5u1Y23OjMOchK0xjG+Yl5WnpItVHxWxihi7yK2L0B
CSPTbw10EJ+6A+QN9aZUrxJbCwBHFf8ir4U9LwFMvhYdDbjmaBBw5RJyWRHSWJnAwfOA9Ha55U61
DXR72zQo+rLopLdK6B9q9k2gH720xgItAOfTUKUgbFXaq7pncla1lyLRwC9XqANQ3KTTny4EQBQi
vMk2ycLljRMeuW8JQNUXP5KxJf8sdbGtqcYND68TsqbUFoSM37UY/kz0FwTZVNJPxZjVyd4970mu
FiDKufL8x5TqjEnfUcoUn+ZcjHWFZ3nrxrvKYrUpMJsFK8ZCgxihro2GBg+rIzaKFz5P4JtSemsY
sUhhExHiZEGBE9vKY2Jjd5xOJCpIyWiR3GUNsqalLPUYgKi5usoSaAhhnlXspM6RrMeEco0RlYQG
DovX/97Z8LzU8C8o00jfjQ9yGMqxp14kFrOD5Sb16PX3YsaJGS2sUaJLFH+p3jr8fovZ30vp0kfO
gRInr7KPgnrQHRi7s1L/PzZJzenE9s5Q3l6C0cSJXbHgejy85HWHGg7xU7iGm4sThiWS+KjbOS9o
r3NiG9RJ13iC8qgaJDdj5/exVd68nfQaIHJIBUhylDwQlMtavqGlGuVLWyGpFj+/gZDGM7lACrql
sV/CqEIkEoc9VF1wMpjCF6lRgiA5Zkuwj0xidutQhUSvraUdJKCbKsUHez5xFAXO8ATl5CCVsyzs
aKKbQr5F65ZdpJubMB2vWadEEPPK8EWwiY9e9m5a3UbiaqH7J6ku8+Yt9LR/vq8j9qsN+46vmkVJ
1Y9OUn5JK2hqFbsF9Sygx9AVGQuK5tVz0hJHWh2nnjxBvMavtNuiOUwVi/7SB9ErqlYXaCDFagEq
skKQEMpGBMmzdaIaqIQ6h536i9IYMWQmv/fh6Nz1GAXBhcj4cLj4enluknxBdm9GiDvMtLfA4D2N
9Ywoa6Dch75dgNCXNXW1B245d1HYjkrU3BbLKDhY+1+0n3ROqj4xbIbYVUZFRiFZv41Gey3i6Jw7
Fk39EHlcMf4pcFVARiwuMP5MP2tc9lCOXNqHpC26c+xAiUr9+pT4EwyGEiGueefAxWO8WCZ8p67x
9nAqDAJzX1eLc8hlw5QTipidF3B88LrlOgsObOmcdqWnJhr5I1HaREuf85UY9oqrTP2nKLQcAH21
tf1/ZPM9I/HCOhXEn9GEGj5ERxX+hSymVpQZOvi65qPSytNEwKlAWmnoGazqdHmqNZS0xwrgevOv
xVwagBYlfE0nEIEEhaKsywFodqsvy4aY42kzYE47dt2d0+U7QNWYLTUan5Vm81Pe8m7BpT8GIcDf
3gG/lzfXJgKWIxVr72HPiW7fKwbeQCNN97U1QLs3I3mics1/zggFpW7x0muKwN25xjRug0X7TGtU
mrWxUwjKoqFqQwkBlHxefLZcPH+NirbSlEzYZbgp2Lak2rk+MAgmUxEaDeiB+AzCmxy42aIv017T
kdkZNUJ6p25F3b70Qfmy4KaxRnTxPIa8ZKfVOYir4CkSalJGRx1dOOcdOs/NyNzPoqo+yjEs1k5b
eqiu0iut5l2l4jckifCgzSaDbllq7XzoZ9C5XpK+OGRW+me2/M9EhF/zgO6Im6TDMUEmjrMkUt/4
Ed6iHmWtyNAeexMV1Cwp1HYmicFIpXtogti3EY5ZG3X90SzZK8o3fxhZPODwR0dFrz81v3jVp8iE
7zNdsyZ/rDKGF0X3GczIERo6TU0nSF7GHI2OWE84RZtmfI21gjF0yZvMBlvdKRDvEWBVVDCn+6zQ
r/lA1kiMmtQ4Ir+Omow9BTnrbEIVrEVBq9OfhoUyoa7y57AOzhhhISujF0+6wskubuv6aJrGtbXT
iBoRLM/QV+1ROXgbFk13yQfjuUog+WZmxoEIke2lt1aLb2eUev59aJiPhVbEp8UCs5YqBGBRp10U
UuYujfo2Vngagrl/Q2fCeA0nOrRjRm+PxtFX6bsnM+rw9JpQIdBq+x/yG5y2zKGHR6OYZYaOcUxK
5mFZ44BE8RHaSv01ZmvMLRfLIpiiTxDz/rxYD+/KBRTUgLY8TfGnVqOT7WnTbbL8kSpvuVb98jYX
Gq1j+H93TskZoFNYYjZRvR2C+bsIvFMyl1BSAhDeMRAM31/OQe8YEKh02oIDCm5B/BVl6mqO7rXp
F9Cg4nFWWQ3guQTQ/WJgDD3FKci9Mo9oHBT6saxdZmV9HxSX0caZzasg8RQ2eRrfHtpoIxLMdRNg
TwRz+XmKK51I7nvHfi4uGtAd1GJnjiXAtR4xJm9XE3oNIEUMZw3pBP/sOnF28QIhoCzCfJsDBQPQ
zbrNAh2emuN91y3uCpqJk0kwz6A/QVau+yZMtnrtTaJx4Z6sHvkgHivia4ibUcn9ZA0z2xadPxU5
D4amv+OHmCF1pYGHH7/NMnqBr36MrRh9XgbvTaxzRtfxbO+s4IC8TIB2eXlsqg4zEs+676KppJXO
oR6xBeRzevNP66IDkkL2voP/gidNDrRBi2nLLvlCLx2vNx3hvHXbdIjaB0YGCH9Jj3Pt2NJGWCDQ
GD2zcLSWYGsEd5Yx9/si1R69Cc034Im5UbGYJx33Tp08SjbRqjtUViCnx85J4KSFjfvjVIUke9jy
rkelXugjvUlr8UilQ2FZMI8D9d562BiZyYADuqK9FqRInsS9PV8LpuxQUy31pUFDXnd9xtGwqjRj
G3nD+NouQU/FpaNAl4w3s7GSnWcT8DhSINM9IhGwmzu3LAkYPRUlVln6eYZnwaQXOs3gT8K9q+KD
pk0ZwyTPmldzYmWXoquwn7BDN0SMBS42yHmL1Ir13HRbcP1B0nVAU81Adsdemh5SBoAEwPw+D1xL
ATB0Le7JiZUcnTKd9q7jBIBUE4AyqPDhDbAK/IjRtD13BR27Jk3PAZLdaBLA/VjXtvEna01EmbvA
2bVo8dLU6xeafpp+tPtkYjxnxjelV+qQ6Lq1M+JqQfUmddZ5if9qQmv0sNRSqqdacDZ7cwxXTley
F4KCSoqOVnv2xrSuQUKM8SkOM8zRm6LaM4hkuJabJdqubhXeYs9IyWu5CbEBP4Zjm1kNcJBG/yq8
2n2qnS56H2x3+Qos3V0vOXJWpelwKsyGZG/OA9iiunT1r8TNos8aSZq9C/URhwGtNL8Q2kZiKJ0R
inZz6EETZjWoMFk6TkVge63OVMgq2ngwhQtoq20Du5paKQqyx8KZkcUYByHnOXk94hk4W0BAy6KK
QlxPfSbsUWH+q0xEx4q0aB5tZ+StTSFuOQ1L+h6mU/M0KBuyhx2k03UADwpCKXFfp17r3me6xZfK
TOj495r1qQZSa2NBTPcnMCNGhOT46ILSohIatoHZFVd/7pe/lYqQwAq70KUqdaID1n1Ulv3ckwJs
RoI8MGB6aH/Ee8tAV8idyu9mMhhxzBZqRzmIYHu20F9vh/TJ6OD0ayjgrJIY3PgwLg84znT/cLzK
ENt2tKhfqVGDY6Zc+NZO7I/mZkpMD+fRbKbicwwWO35XSN6Olb4vC6PfMCsG6+IOnPtd8M/olzcz
GOymJ25ljYZNWhhCNFdDn13myfwxMaxcYQqYPA21Cz1kKq0fzEMn5m49LempyNemb3obc0z+2GjY
iE4YUi6ZaKGAl6Cq1rFI8HPl0U8aeuqDGmQjA9xwwCMa/5s83vUelpM8tPrOy1JzPdmVhpJoMD+M
3cfYum+G+sdLgSv41I9AZ7pRdCQdGHKk5VPT/cw54ohj/OT1bXQxOXfhZ8uBEsNwerDThHm5YIrg
BOJXiDcXYP77NHWuiGmtp7ZQd6bGIJsarzayN8PtET2dArpr73wv9PC3zqCDFtiPJYl9Y9j6QTEz
QSM7RfaKJfhdOM8N/Pr9HLtrTurTQJDnOlkudz4pPzXng5ZrWxvomIF0Cp9KlwD11peoLdHqm482
s+nWqQ+6wl5t8M71/GMBo+joVgQIJQ5sdlqU7167vEb9vPFtfB4QsS3K14G6kenFIHIpWNQ0PD3H
wbK3w8MEgYAI7QPau3dDAv+swmBnyQRbfofrw69OF1KrFYfD9NVEgtsPgQfZyBF7K82mDVsxNPIg
AX4ksCoRSZ0SjGk4dPfo8WaWhYglvWO32cxoPVLDR9siFWn3yntJs4sRza+8JA+tIUCU/lY3h41p
68fJw82YpYZr106uzLCS5xjLBDt6EREYrsHX8BWzM+9aoQfoaFiiVEgNWOqfWTKeqr1PIfhwKH0t
jXmDCfp5cRMO2+GKjwCBwPxh2AyR++667RMWReiJWmegcSvRqjRyBXg9Qctq/ObqJtqF/NGa+Cw5
RC5cUFDMulvieNO56UaeoPz/L/waLgLqpy3/a9Es0uMv+cwQJYkSHpWDBHTLFFsb3rp+2fYhDU7k
VHqgZBx2SbfWpois9xINy5QnN6iXyYIkaaECEcxbDQKKnaBrQYk+ckkxSkBGAXFo0aEOBFcta9Z4
DK/tiFlHAV1Of83z6BTEKBo7NnbHIDXnIyKvTGQRc+SgYt1sEmQ+ztjSUI/WzX4ek5tZOYfC8W+F
Ptw8sKJlHrzPEe1QJLzxcvZbhIG7BgHq6Dk1EfWwg5q+pM32bcfmGMXobzXTX7NaXigC8m3SpsEK
xZmdZ4TbAPWJPD2iR4ONAMJr/QDQDgJFf9HQ9BgG/wzr5B75Erq/dEpRvbP71xI7+EqxoxEzJPe/
wtXdI6v5Zcf9g1pmDBqGBmcQNCP6MFwXvB756SS7jMREovQJY96NjblOBjZ8iqNNNzbfup+ibjWB
hV6g/JugWRRP7oUqZhVTCQ+u/1e5N6yGH70+v6ZOfzOx3+FRm729MZzs1lTFNwfeVWcsV0pttKIN
dM7QF5ZXYla7IJEBSPNVJTVojhnQI7qDEO+K9Fja9RPGnzvHhfCj++Cayt3kMy5yD1Nr/ZVXlLKZ
TNqSIaj0Uff2vQU2dOEMpK50FMj/3TtgxxU1x72Ng4uZvbc18o9ZjTOHyRCJCnGsMBDFDZfnIsqx
ogTJSh099cjKqLF+YXUudMoGaZkm1gv3V6EaZ6APHjVfhYPaAXUYp5U7p0bKRFOM/RCu5Jrbwdo7
rJyAxyH/Lw6vNeZGI3IFGOfCVkE5hm0a9OhnNhmvQ4EEAOWsvnSr/oAbp6z5Abn9dy2b0emB8Rce
IqN7J0Ww0zJsEiYmzWqLXO6J5yURwK0Q/4Zy8LufqvKcxU800LfKsDaRynZcvAucmT9Ym3QIj5xG
uwd7MO7lRvjrWbUb/vBaD1PAhZWKKmMNtljhIa49O0lLW72L0MgYQXG11guiyGjLthdki5BcQSML
ocmN1yPYEtj5mxV+yE1bFscAr0/EMAebiGnEMJIv0SgKr/w5Kk2+swsdtFTp/HopzW7+wgby8VaG
+ntpNZD3TYZPRoF86QkAd31xoQD8FFH7N8UVxMv/2cu0Y2W2aZfDN3vJEGXlV2aveM31mxBMAX48
BelyHDNtn3r1J/8Kb+nAvwq5KkfI1VKAhszhyl67p5GMKDmVqV6c+RGh2to4+ZUtam3OY245647U
KNsk6aajCzVMZ+mjwM3vlA7Od1mwypz5TxzzmbRdFyOZz8PUbboZEQtMioBk88fASXtVDUxp03I6
I6rqZ9PKQ55J3ILls1T64XBMZQEtG1Wog0nuhabNLDa8d+uvGC6v7d2zVlq9AMvYPXrI0a7DanyE
FfSQDD0+SM12jIIXx65RBMbfUbXmBECsFfMEPZTQzbn0aE7jSzxnx5YxBL3vN/AxQcgPZhrW20IH
ll09g3No04+h+BFLNkRkVz5/284oMXUvY0bcLMYXvX1PeN48ELE0mwwd6Rc0jRChFG1Z1q7b3JIG
ciOYBOr11NE3rYWlAz/MW29ZIXrBcbD/8eGNKHIEGzGbYduF+h5RbbvFAHYgFef/CIjyUga9lned
mubKz/+RWOQyc1p/EJw3GCuRB4xNFhHr06PElrAHek+rbCFtmEENC/bHyr8CFN1CkoOTdiu5nm6m
3YlCK9fUR+l2AD5Sqo/e9YS1anbeOuYm7abAFONcGQgJ0YjViqvb/SDIRoJE2MXGFND2H7xp/BOg
J0d8YXb6yAOcuKDRzw4Zirih1a3ljfeGwhIW+gB3zANDAOcu8N7jgUeIow6wjGZkKNgBJiZ8skqd
FjkX58eNXsbGxWoDtBSDDeMf/9VBK4k9SZRpCGYe5ScDc0FzDDlbyoWpMDbIbsMnNZc3D9Fthiny
un7fMK9L9iyPajKukubN/IsL8IIfO8U1qPk7ZuKAnm34CYpfPkS2mrxefJQ44v8afzi8lU5nr17J
LwMJvHBf/Ejf+8aTaTJmLrc+d9wiAuRY6n5xsUfgeVHuQWBAkftd7jisH6HfH3OaLh66aBnCvKYs
taTTkKACgzAve2Dmd6YOqc02GEtj9wUtGqPOrQT7Ph1Wsg7l0nhOQ4yDQRZtuYQEPyqeEjdQoGiS
I00qdyyPdmBVuwiLLjETb6Q5E4ciITT2RvLzu6Z4HOR4Js50hVm6XKa1LEyZAO33eABGak2FZ2CK
ztbiyfAIlhDUZ7Djj9J9UY62ZtXzxYFU+lCe5FfcgAb3AIonaLqNwSqKqWSBRnCJvJT/XlROp5/s
NaH3ChNs06eMjWMBwyKA6IUPhfUGqD3Gb7SCZ2op/8imd/AoDvXosDQASX1gl2R9/VYQYfv8VhkO
exJ9ClPc1+GJ22a8iw3/bGfDBsTbK8FJbtnSiJzqWlCdd1lycwDfwi49AcxH2zl51NHgHy0L9ClT
W2oHCU+hWWAzR3e2ce+TBZkNIgoPkLRmMGcM7Oo3GNSjDjmOt07QkzAwqoXGdIcMk7RdsSNZsseo
wTpyruC3k1F7OPrpcp8SbvU01LYzpQD0w54hJgwmbBFxWonXjdWeOq29twZU1zBTE8GLjuWtEkZY
afgo8uw8VZaanjmQbJ85OV3kTXAectgKQNTQPeZc4StZ4Wzo2AMUmnnnkM6+RGRfWdehHklV27op
4E2GIBJ0fmk7Ajhe5vQxdmVNfDGzOiGHsaJrt2PrB0T2gQcbGGG1CgqkaywbueLxD+FkcJd9ELqW
RMoujN7aeeZ5ORjh1vOl7pNgrZfaajC8YxnD1kNc7jUcMJusx7h6VXWTPPTzVH0uKI9hE+51zNRQ
jKCZHr6NNI+gTO+iJT4FVvIU2sO3BIQBcghnthda8cDH5i2cq48g8mg3tiaN+0LhTDUqfH7jo5vF
hBGbUUo8nLGzJ3NMCM51dn1vZt2PHVjtxtcrnCwZXtF3M2nvOP7GrxSYBA85uWLgpWvajMhMA37S
poxQUXYygIvnbopcZ+cxUfDwrgC4eWf6w4G59SvymZ+0ezgkAWGjO5nSmhBj1eLNA9GszQniwqhl
rGy8y7+p4RiOexyWfBqeORJBWnmmFfsmBR+oijdLsw4lw2P5/SmFKl9B60OknSbWvqUBf5gsKnkj
6r9MIzgarnWvx+ZjFSgc69H1QqDV+B9L57EdqbIF0S9iLWySTKXypXLy0oQl0403SeK//m36vtE1
cgUkac6J2MHeKGviC4lw4X2eBiQimzjuTce6G3UhQX04ewLXCQBmgkXCKWmAeRc7/O0CDGjCf5ym
pSpHQwvdG8DfVbmUBrCxORJKkgVtqhBkzAIEIfZDls9WlazyKr7xG0z+dBJ0PKR0tdwni0jdHvBV
OxwHab52ZDTwXBBL5RvJLhA7A2AP2OP2iJsvWvXNhJM1WYwYnL4TSluPqgDPlRvGC1ydH1VY6A50
eaSWg720SOjpjztqWNu8IwUir9VzJ+I3oVIoBMGRtv1nXirAQd0+rvsOtH/xEuT8C3WGj9KngGT1
zSn0wWZpfSXD60U58zXFjFL31qXsIDOAmvc5wgOxwcZN8IfsLhR7roJyVlC58cyAyoqVsp2LP+ar
pnOJrfEcMJyz4JxGRPt+QsV/t0zwxAiRyOQSfASgw88o4LXoiCpUvUnlrWr0RXlPjtIoaPMy6kEl
dL+j39bM+MVH3wU3s40RxgBYXJS2YIm7wXuEeBljakwzF9xdVId/MVmFD+DyXxwAJkMr6LMEZPGF
N4x/h8xsT0Nbrz3sc9KZABd0+wBCmvS98Gja3vPSxalDpvcq2tVhimi8dh8r7lba9RW2G30JGgYU
6ndKnjFxhpVDqdX/Kv3wXYriazKLK6W+zYI7TWpsaIjOmOzM8G3spsdWLzKYrDuHFVuhSgXkQgu7
Rb5OcI2NL19Z4tab1GKiuUWa4mrO/PpijPhqM8uIWB9jdnJAqNpyb5X1TXBStLSCcVPyipb5sYuH
8RgayWOu/L8i67dFsMAGwpFKKzR+MwlfZq/bJ7m/TQmZoiUWHOzcfImckRxw/3MKijfw8w9+W4D7
QOJvxLtB45DtXZNzb1zw2QxJfg5aosawoDnj5uqKA42utWjkOSCiieUpH+6s2T1J3Nkzrf6uAjVG
J4FTy2uISI0G0sZrkt3ydauXx6giXsbwLQT0aJryvkyBUU97y+yOOra/MfH/kY7X3Dgj7gsbhWnQ
dG9u4Z6ExS2uTBxCI9IOBePYhDjMQ+58a4ut6ZII75DwCic1fLgJGkOROZek1RwYyLE5j1Q8zl7j
1+xCZI+/GNmTY1ovLuz/u9EZDIRrbDNNLX50RuyIL+2fQBbXLvLJquktavZN9xqjxoIzqbe+5559
B2y1pxPzhkJlOKIR8KkuWTeAMl96qq8hWX2GZIh6BKvkPj2mKjhR5Do5/vQqq2hqqZhT+ood+bdw
3WxcU6Q0Pkcn8okCDzP5FsMzMuz5PhTiqOBPJdRNUjZNBLJQLeIVy3rGFvU4kfjMnuhwxng7MJYJ
B7j47pInw4vsVa9TG6zdfl4NnbIRfxLvszABS3eF030bcDcLE7hxGROTY6HBq7t9Kmfkqmy2Wxtq
o/JsPl0bPFF+fbFch2CRLnh3xMJi5CEvQIZIVdfZtk+U0DcVvibXJeItt2H5SbYdR1hYBCDoRY08
9mRht0pjHtLRS0kDCDpHdx5V2BIhG2Q5SK/4N3NKjhYT8gP6TaZMNuPU2gDVQ4CQsN4ThJwNwYFR
HCCFndjUEkViOWiIONGVJvVJV0lU/ZyxHO4HraH+DpegJ5E9awwsrGvfrWNSYxmXDAeztFBQIxe7
DwyHiN6a7gjxBvAqYCUiTYiGdl9OPs7DsJ62supDca/myLzvZZFl27yhq/8caTUhp60/GqMDie2h
/OuMaWRTkPYz4eKFUdMo8n3cG1pIcQvz3DxhsJrHE5HycJCNGZWr6jkUeChCYsyoJltFI/GUWgd1
alqc9WFeFBir603tdmOxCbO0RVDb6N3Qlc7Wh17zhoK8/rKWls0qcWd2Te1krSlgrANWQaQGFnAH
oPsvwpJYcLTjoqgm44C3DXciGoaunn4o3vkPsR0OG438dQ8zbb6L2lic7Fj/0bn33bk01PSEM6Y3
oMdAiltaUWwyhwqBp7DGV6doxKkOEALRP+hXA3w9mKGyYtDGGRGHaxxPzcoEbbkPZTSgGZgT+zvo
AkuD9xTBBvWMvPjSQcBqWqQmyT7EyOcn/apoyN/hjSaWrW/Yo6GLhsnG7BjLDJNihrUsDGQIdE3E
DykHt7U7VMVKAPxcmahDb1OfAgjIIhonZDC/TlPHG1al9rWkVcqCH/8BrU+G6TApGLBRgfomLtcN
yGp4COzHKMFCrx0QXY906Y0o9FazCkgqjldWgSes9eyYmg2xRb4kE2ZKknblGQ4q0yFyL8qH852E
FBAsGVHxSxP5MY0CzYBjpA8oZtCFB13IotYvabtos8OEoFrOJmzqZWIw9lRkr4C4qru+jv8QTU3X
xZVYLQfgOM1QWr92X9RP1SKuGanRHo3IwHGCbsnBvkh+cC5a5kqfAD+R8Gq0gQjuay92/rhzHiDu
YQ2EiE5X3gyafaQk8jvgFvdlCfOeNasjWSS33Fc+/sz6woxfzWlxrUPii0jlkM9koMnVoBwbdNWA
w8xok3Pl+illnDJWaFxs2My+HXyqTPVPjGhsrnOqd53MfQZT5RPm5s+a0qZT/DoBFKiG9OM7Kp+I
POky+fFmRuiwNJt6hbjebYE0xn3zbqPXuuZuY3dg1tv5yZmscV3259m80b+jjOO7GYiElvyhaZCf
BrAzG4wkABuHpPac69s6ZoGduKjsa1oL+iAVqBzqAOJNhhHvjjfqkB5Do2gb9AkrkoUw4C6LfpHz
cPZTSEAIj8O6hLRWrXzu6t3k5umTN0/jpw1B/SfIY97XmEA9L+xafHwG4Z52NmIsGq1kr/sq36dJ
Mu6U55ZrKxnQhBuh/soUBcrGQXKUDRzrkyZJLpGmI9iwxMGP8dqHeYozNKJVOrlPlohaCKgjTOlh
KbqYKk2eTMNqjxUDGwrEPJ/qJBdslqEtKal/bBg+/ljUZKr1cTVgaROLb4g6KntC+7Hx6KmPnh/0
5yCJ436bp6Iu76Naw3oeG5NmCNf816isJFyFviT9aAQ5uYEnGjwaViP/VDotXsyp3YX2TPl8jqnQ
2+06LHLY8LGRVitT9SboC5V2wG9MCg8c6096RLLFnmkBDpJXgpu2a4KXDu+HjapR25Sjh64j2IJF
+sfoh+mza7sQdLVlg7bLCC2kw7Kuir5GTIiF04ssb8u0NV5I5XLOlvZph5DMxKmio5TjztAZRPPZ
xOGwm5zZwrNW05JMvOiYW5ZJHckayfzB4HWf67F/iOMS7cEULMtCP7nhulTIlAHa+zsa4NC7a8mz
LTK691OKTV1EvslZMEVGMfic3WOBFr4BfePNwXiM6ThdxqHD99OU7aoFdrD1fJpzbqdqHAIYYLtu
9C4l5IdNX454jzyL3FaP+Ksq65ofMj1oN1c5SuSC5J+EjCuKLgvtvg/K7dDa1Gw4ma2GQbjsjsUv
WtkWo3rjYvNQLgaW4t8WUN5yI6PXk1FysEx3oFMSCYX/tK6P//4G8fAotGsowMIIymOVFgnHhNyh
8q1hXqCx2xgxf4OgiuTmuFP6m/Jc4GaXff2uvKLfmU3SH/xgmT/J4j2bQ/LVun5Fn1DgpZ/j6mIw
k1A7sxPOm3487ekRJOe6nf1TYunpMW1s6j8zR9v1TPUCqkCtrVekczQYixKOTucNLyCm0yMs1ukA
rjEGLj0aNE8RsAunny924MXUXQr2V4FD89Qiq5TOnWud/BmMj9E6Ypulk7wGlZGe7EpbW5s2/8rm
/bonGgkz74xKMkrY7AgzQlMqiRkPOoShkWtrkn5R6rFBCumfFrmxz3IHn7fCd9obSIvGGdrcP3IQ
8dkV9apFtmui7mF8Q5FxWZEzVbfkuOT0Z//xg5atku9w/u/dXGysxC02oqgBRyexX8B9pUkfAPig
oUE/zRIeapIMkmBsRQm5bKTlBWYkdw1hhvT3pvmoOyJqKo0Ai2JBt2oHigUI9yAQafjxKUe8Xex5
cIldVtbZdYmzIEcBgZAHMWN0YgjtVrPTpkXaTii+CEWn2ldDRJApVFtpQ45jBwT6Oe8LUtVQNagg
6zfKoSre8PCPg/LHk84ii4qgnB7Z+BYbX/bRhgB19O3LF8JFMjULs3pH7ejtvL7BScSLdD94s/3O
KytWph0ke0ON5rkaEr2JSXNeDbYrSbBEcuZUFZ0KnxQ5pBg9Up4pzZvvONPZc2b30UeoSWnzIuzO
Mo0dpgwrOMZNol6Fh7zRSG0Ib5TsAMfYxi7D+Xsf0PrFIDyRXG8sJS2G5/hk9n5/bP1GYjNistpZ
1gTPiwog7f8uS9ad7xrQpWVVPiGwQiVUVuxY67zfJp34WHDASE+2EU3ShERip5Zn4bfvE9vYuxkG
TOU2eOld8EtjdQtKfycWLZ9jfPWNoGaWsNBUo5ucg7SL13Hqfphh9lkpMDNWV75LC4gegrVnY4a+
lLUU+9Mcior5QD3/Mfeyt1b5n3DMD9otT62VXEhBfy05Jzf8cxCs317Wrix7eOKp8kMVKTAkCXVJ
cfQdRIJhn11LW+y41APnd5qyMW2rRG/n3iSSIKi3oxtdi5SVW7oK63r3ooOUE9sEbiiOw5dsIrKi
gRCfRuOrW8XfIpfP1tx+Lxhpa463be8gxvRxlXV7JDQXMZSPJW1gAE3QHLOX2YwelkJJGMFDR22G
muEWzsF7rocTVO6HWYUM5vFOdOq8mMUrt1xE7t0GMRJZuH30lkXNYUkKaGBfYNYlAgEKm2iapzJV
5yisHqSWD1MYYoTVuPvJcQkq2FXoju9sn82FR1JwG+8nG1E7vwZN1qq1aHSQtRn28S6JcNWhw7hP
TarCxvSkvPpP5lXPbCYwKAXjg1E6N7up6euHp+UujVFxtZgv8Cp3kCfaoyB1YtLqRBtyF3bNr5Yk
nvVZfUhCG2Y17hs4mgXpxR0F7zH10H7W3YnX8oJw6WtkIoprkzUlfmTSimj3xt9pXx27WvJOuSwg
wbxb4Pd5aj/m2thbrbv37BlFHqkBbvoE5Wc7DgSndmJA5NM9mWAIWhcb+gK2JP0VdCQM7QnMg0aN
aHTBpaj9A0Eot3CiGAO3CZ87L3ZMYcuyMV+TRg4qaLyZafTj2YtNUr23dbQP0nZntSC6K4k9rwT2
1/D+JjWnU0/E15bERK8NL9oT94ZKUcPITaPiw1hZJrRfGBaJ9xJXDljt/g22DpnW/SlY5IGduFSO
/YRqGgYiNXJmnIzCfX6TZLIsKSVeye4TdejSBHYwYQAcNe99QqnoPV+dOH1ty+EzXQLCqug2FvHn
0LYXR/gfWIUOTYPBsLJe2qzbGLZ3AGXJZrF+Tgm4rQkcZ9UjNLJbLxfDpLLtiD9AAPiNRn4dNelW
RvixTePUosofouE2V87aqZqtRI04Ot0ubK1z03icHXqqiwUov/vJFh+jyh8Zem8ZGyX4fbyaZGrY
YjtzXIoa7zQk+VZO0z7ug4sZ0jqOhmsoputQAZni+127IJ0G9QV8dwOliDtylYTVQSBmEdfuH2mn
z1NArvEQO9ccWTQrKTKBkg+Rkl7nTpCalhQ1U7k7VRo05lGaLzeB6SVfqSp+stCYgqZ01ktCrmUC
24uLXxN/k4+LSFSfqo/Z73cfTWX9Rabx11Utd3m6kDeEWK2iplQAWIZk6TzJmmNluYQYpiYtKWPX
2YTHkSRbNgxbpd5o3F3apGbtcdd2OXzjrdmwlOg7bufwlPKO71VRfs/c0Cozt0nj//tUvVUQDE+K
mWDI4+dC/JX5+P6pB/uV8dkZWO5IE+0J16Fbv4nFtGt9DsJWSdKOZb80voU1A0R3OX8naA3vcN+u
J2niBvZbFgnrTGcV/V/2hxE4IJdeQBgOCSV+/mQucZRabYUYiDfkYfC53HIEiy+2hd0Q4YENpOrI
l3BcX8JNgBXcmvhcUHDV+76BviUQyhB0IenGMDhWs55ewzSxblYzSPyM1B8W7HVeX6Tjb6d67F/C
vHpLbOvVLk1cVdgRGuSKVs2rBAxCTMktWwQMUqFSl7l8aEsadKGmMDsU3btEt6d9u3R2TlVUv66Y
/NssUSBwILQJJLbULdamfrYNCk5rNwzFiOgiGf4UhHBt+JMF+hm0G7ETYL0WnHXKJhqeK7ovcI9T
yJ+NssVD0frVeqgceBPKnNfER9aECU3WzpeTvfdJYqIMQkcxaNB5Jq5UO5U4alu5tb0VTQS1R3v+
nlpKtCMrOtpNKBC2UegLdIMe/V4zS/eEYxWbVIhltR8ytIYVTSB02K+R1MO2Tdjuj50qIMKMZKFr
W6x9WsBPcRPo+yDIsqUrVWzspA23U+YiuUlVsyR7/0hBm8DNPPxQwFq2S0XwyQ2Mfp12bcpcnPyy
D8VOF/fps+WRZXCncAcAAXPQXDfs0D7NhmKW4alu5fsOu29BxzjxiYTjbNsT6eHKwlnRMIjQrJeR
/aZFDhmKdWJr+8uNm3haqsc1l1m9ATfCmO7jRe2mc9ILo3rwDxjRSUCMbA4yY2E0x7aAK3CfNSHg
+jCIc2+XGNLdTTme5taW+jBmuBmGcLY3nbQX2rLRHiY3y5/hJTWo8BsUTv7QWK8OlCoCxzHa0avz
KbfW2UvK5ZnYj+JwvDO7N+KKbdZT7aol3bpzMnyTu7p278tpl9L35H1R0ykJO8qAAZRyytT1D0qM
mRwruqU4BspZYnowdkEb/hO9gbHS6Uc3IN5I6TOpfSiyA7JDhP+E5wmQq81jE7+lxnzGRsUQ+Zzk
uPWIX2WjeV9PJ4T+d0upsPApJdOmj55EOa4MTD9NR5I2SpEYcJth3/OB+S/fQU87rtvqOrZ47om5
h6NTeK8WKdsjVfG2eHMTYi2P5BamIQc6l0xBYovTAXwa0czFj56eZvdn4NoFKW8EN9zDdVib+DQH
DJMG2an8mVTsCmIdFB+Bz0ikUQe9tCV+kLvUie8gvimLsJ8Tx3Xc5qz7xHCT6muoX5Egkvn3P7z5
reH2KG6vPadoid64y7n5StGaUKZDoN4dFVNY+lmue5qRf1H753ZNFiS5fynpih8vi6elPuwmVzrb
y+/jwhrb2o6te7dcRJnkZ0XlW9rBpokykBLehpvIr0UAsVwhnVXRXi0d7PFB7wlbR57zWph/uWlB
XQOJf0R1d1dhmKz0Az8JoO4+GcSGa5TEDXLBy1gwIfOjehDGiYsoDNSHfbSyuuWSuOU8m4aDj6r6
ZVAkyZ7vE86Fu8K95IvBok3ERQD5fUKOwWVjGY0otJoEHk1Py5NmeHHrPHBghkVxttuOiiKI9c6Y
W4QtjMxFqxBn35wxVnxbwUaff5hkEC3dELdu7hlCDAhQejwbCPv3PDY9/pliDA1o35dfwa1Nsu+U
LUiXs1dmV0PBhjmFXKwUOeLFmPmMHa8O3yd2y4dh22bNHzNBoqYknQXgkfWCksIlLJKMZpMAU4IG
7QG9khnseMTLI2OC3i5PsMAyJhCzBswRMxxUfiCNeOVC+O8z2G7OPTF7Dc7MTR1gruGXkAz13x0V
8fS+PGZ3gjPsg1Qw/3Kfy3hCGeixHTmHkunZmEdGJvREHEcJrzhDhM/NVTJZLcXn1X+D1/Z/QiYv
vsTTZIQxhJa7y7NZ/igXy+jiO3m3GBqZJXgMWEnFCEoFIAg/hYuj715nGxnEhl0mQkJEZt2rMRYP
vG3//3VYGe4aO6CKfMN8cVjGPa+K1fxNw+zmgMPV1aXNCuop7OWoLU3peplXus49LLejAcXq1awx
alvL/rTMSpLND8GI/J90zF6gU297l+Pd9M0nj3pKPfyYbuRO9G80ADmePXqhs/1v1C23dnk/uGgu
v7Q/+SYzlOvlwiPLQnCIbYgIQbJSrV6tl/E/m8fM8Bcm8sYt7d+o2U1lo24GtdCdy7w49QSqGka4
mqwQLTaHQ9Lzuu9unnHLeO1fOpr7Ugfb3Kj2y8xh1jiflgRFBDsWDUGoIc1h6Q8t32im7Rcn5Q2m
2DVfXPtJgH5jhiDbPeQJ3milrl0e8y7TZe0qeujlQ912b2HEzpoJLWgNMn6QkkgCHNNIb1VtfPpJ
e5vq4DXw9bEJ27XbBi+zq45laJwNonPTefg7MgbmssC7VgWPUjPATafdNdzuuetWmrwTpMrUq3R/
1u1IXHP31SHuod1PLm9Tf4Wl/e4ZdGT76hV7z48OAiJanXa1DHNrHih4TgTkZDsCFNeN5qzPFVte
iwWteIiEfe2d+mxghCDK7ORwWBvq+dq4wTVT9lr3LiRv8zLq+hZyPr0j//FIZOcahTJeMJrJ/0YA
yQCuMxyW+2cTMFwRE6Sa7qVyaVaCEdhC4fCXwiummLBaJYkQd1E/F7T66eKRckMLHNSGQRKdIveO
WsWXTJxLFPvfidSfmNfWNfMHfrlTFKE/dkGr3OkCvx81usfYjanI1geHzpuVp+hhigc7z4kE0RsT
xwdvJ32HOXRcNNM8qQFosafFloTVrZfGWzN2FpQLUjntP/ttRHoTg8Wq6gf6W5c+lQfdeGtyj+mk
4YxyKn3sVEUZJKDPzNMvhmCDVRLzM4jdWm6dAnsr4KyMhAEK2a+BdvaFpP3TBhHZy7BjQvs5DBBS
qYzDCCotFo/4WmcOHce6eQ4bIJBuDnHUF3lFuKvHjZyeAm38STErrYjYZr5WS9EyJhmaPWSSjsd6
bLZTil65dOVXmJPaOgzFj4FvaPm2iaQN9mDrxFAUmYuN5vzXgh6JBvsMWWfXSgR/U27eUvYalBaM
VTMZD0DqiXty3koIJspwn1ONbnqgoUYb0sTnhjZpb/Uofbzp3Sdc+d+Vi36V1uYVofa2Xd5PFT1E
pI1iwe1Xy58PLcDk4K9Unr74CZLQST9bcQrpl9GRCJq9aXoJEQd3yvglzIr8BbStnfPu9OGm6vQe
7BmGN2JKzUZgE8L1oVjgAPJqiI6OVzxP0ngLi2Idy+VjBIcJ2xbQonjrhWo7ajYEIa/bckGZbVzc
Nj1bfrRF+Hb26XJ6AYxPv7zOabXDKHVypH+evXHvQXiUnXzg/HStZbUAaT51bBxMeL4+iaAxR+86
8tYm7Zw5rnddXe5y4Xy5ufGCyuBXmd6Kxtxylj3QpduJrDu54nWGdxdhESgF3TZoG14vNmOebOox
L7Cjdfe2A7q7mve13/xlu7uu2Sw2LeJUDTi7XgIlGOthyz5NlqelM3P/74HHA5iHRO0qGuHgwbzv
ISgPdk86Uk3p2WuTj8FGbgyzkIqjuTLYZ+eSNbzX+KMp438Lg+kCBaGVwvcLsC9CaXbNns7ZYG89
0zyDiqFYF5rHsRB0kCB8x319tAOOk/6SbIY8cPnskn1hOBj3XSk5hxDBBtTwAdwndZIeYZR1qVAM
3Jl6XrnudPMC1GSRGhCG+ClcBVU/FwaVt8IlG5mwR4qGk9FdSzfe1U1wtrOayYXSmULXDumkx86I
oSAOqDV6Y3ChhLUbKUwG5IQQ4lO/VwKAKC68bea2yBUgosYUc/siWvuGc60MxDuMHC9BfKf1ltop
+L7x7E3pR13mz4lFuVJnFy+vCIFwctJXpfPPd97cd2a1y5OZLjz3qSPiaEJvXOfoZ0952aLxV59j
Sj9k9tAResEHtjCqkJjJ+uIx6m5NYFGRgkmeTkD9C3cvXb3PcU6Wvbpv6kedQtXkzzvde2HYq1zX
eymfSQHGyXWnmT2r6To1mEDR3AlTnes4RRNbb5dR0pgebY70CEJuYiehg8/lYYTQxZSpH5bhYhBN
0/L6GGBaJU6gtBJvc8GTcLDHi3htSnxkfvdAqDa2PhIFeN36lt7DECBK/qtT45JXw5OeCPkSL35Y
b5bbWBFu0c2cGtwWL3SGpdPzCNeM1jne82rO6bQTRITevBfmJWWlrq3o4IpTUXXnmmAHRUnIaamV
LJyfgIZA3pCGwEc00+YNdd66q0woBmBzLBTvYZyvSkH1p29PVMMf/Ho4hvUZ9+gxpPnpNMPDkvbG
fnZCHEPZXHKe8gy9NmP6a+2JF+4sQWvmfrI2RpAHTFbJDLOLZKg706aJxWIRBe1ZMsXVCp5GhO66
pnKFfKHJH4tYAowpPusSce9C1QznpwWCmTDH2rp6sKziQDP8w+7nq5yHxwgdzVgvtB7ru2CTFE7e
ga7WkXXtPks79DIdvIyAhJwMvdxpycaezPxExO5DpO1zbOObpYWS1AaLFKvQ0sAgBMwlMa1WT2k7
voPlfOtb850iECoGtCHG6xSRjD6hrYE45zGhGuC8BnRVTtBe+7Y4h8vrQA9oXeXZrRwfvYxWoFZ3
Tk0KUurBfZB3xIxQxcbkUsRrvOwoRv6kHWdaLFNzJ2/TiJVGLcO5L+SL7ik8YbSMUb2igKUcFGCx
UvRXU7LOvDBcR8hb3alKkMND00C2uNz4hv0JBWqIPza1FkZbFqZ03L/aGCC1EwN7dc9BX64FSdn9
AEbGMJ9I0N3qegnHntl54ykNh0MTu68VfNGpd6EDP/q2DXKu2nT5owMHMICYYlOpL2Dhkr74DG33
muAsC2xjUwXlBuUHlXCSShMfAsZyKsEtz+MJ8U7A8XzqHZuqW8Ix+otRty/bJr5bXpsYxMGYTues
hpHFohmWr6P9BoOMY8d+bskRm+YtaVLPXWtszBH9YGGRnoiikOtedhoG+66O1bMhCGD815b1vxAg
3YWjs9U0cV1mgSKgUVecWFNXbfMtSd+AFAdIC189HzGev+sCxwyvUcnWILeD3XIlphfeDdNrlHlb
hewHWSD7FPh/otrZDqWW0Nmxjvwj95GV/uiN8yHtC3Te1qEHRM2efDgtYqzlPg/sZaw2W/cMuwBB
0R3da0KmCjQ5eJgSf5Nz+VjcqHXyGyubIiX9CoWwAgfpyO6U8VhyzYxe0Mn7fze3j7c1qJMKib3H
cQOTormK5u9CBZ9gJiSqMBrxOFQr9znxrU1aVO81SoAOqY/NbIc+hNgykjVq+K0zcln5NWWKfWKs
0Y21b4xozTpMTfqwrMc2+Rl2bK2WySZnzs0Wa+7Ept6GJiMpr1oVHixhZmwyIRyjzLKYLOMxujko
O9hCDC90DheH793ydBySUu3hFKXunQAqXqHRSpS8ihAjB6nZuRiXaDsCDTJMscj8ET8XdP1xvUBF
MVGQ57P545dig21BAnWi/VcagpiKYTE/5ks0RrnlZEPqrUNX2gjZyRIg9GLTZKA0u4sN4xUa+K8e
y7+pWybkfwi9BX6+nuacV4tiexrw6gaQ7eR+AJ+VO/mfrgVtKfMCdvdwdVzxhzw9jpSmREOh1kYJ
epVzWiL7b57SYxRDCuoLDreRi7NtzKmQWZamCuVUe2SFJ/zIa4nVD86KgRwOKFNsI8AaRk1RESdH
EP1GJZKJhLsE1mGfG8W3K2BVSC/c+ZquN+f1aQtSCMF6eAkIN1rZQfWtZjzqLmEVUC9MysntYx4M
lxBS/FotLSflPZI0vvPz4ZilpIx7RhISGY6KKI844Gh/h6v5zYvShwx/EChCCpXeVG+pvn/A/nsd
zMZl2jIVi8n0m/XDzRh85D76mXR2EDmgqGl8+TvcjqtKmy8qRMTY9PlxMDLCL5KTcM3nZTqls/BR
dtHaUu4GrSU3oz86WfSGqetQkxTsR8WpHQDCtHSarYT86Kr5cBr9Qad+m6TZTluduM9pLdaiJaiC
DTJ7jfC4cNJ8jkFuw5a2Km+1Cu9tZUOspANeaQ5RfeuccURCGZotyEXBcU6Y/PFjIV+G6Bfu6kzt
qXTT07DYVyQbYWWEmctdL6OzXYqPfnH5VEhh7xRc6JXpWT2WDNgiuU0gwKLSC5x1LzMYdhww7bCT
SLmaGc6DB2A1Ks8C60Uf9vC85CDuG05GsQJO1fE8XA8iIvtJo7A/ksREUi4C2uVaPM1QrjOrZdqw
SJoPvO5BxRKmTgAk0bnPJ//Zxl1tDfJvSYBrG3RkM3o/dTfvjck+e6iQUit69+z8McuDEgyJ85PH
kHMaU52cMF57nOncQa6Aub/GSrNFGUsXOlv+C8tAP1jZ/C1DjtlZE6AFTBW5un55ZA98bwfFqycN
glYh3eUZsY9IhzlkU/hKzL+miSsSfQgXEf0xyUEagk7dg5V4rOlf6QRmOpiAQDAESZ15I+n1Y/ac
cReXZNQlg/ftmOMmjqhrUifvV6oGQK/YGNMX0CuryeTdoN1HiWBkNY8+fb3oyBgFwWbf6OYAWU7q
o9kqZhFq4w+lCRSor9ufxFZyG3PAnX3K8C2dOB/uFyVzNRob0DDrYFT9cRbGaikh0O+/Hxbmi916
56DUh6GYT10zPbnM7F6gLrJG99BzQEKieB83aHADiBaDWT0NkVyWRe1h4sqIUPeSzy7oPuHP7lyA
JgaLK6wg+LR9du5c++jB5qLCSH5eoj+9DItjR/4DIVAdkalSt792SwgbR6yctT6w/G0bpLsIg2eS
FICbwEW3kSNXjgWOYIanJI2XFo8CSoi42raLmHwk9uFOlw3wBKkfSnbPHWbkoBJnk7oqKttDFibH
lPmukkSeBuHwFpKwmnftsWmKv5WHCTelzM4W2boMFc1LdtN1Wr8UDW/VgNu9pqc2VdUupNK8Ju8x
JU9zBMLCyzUlE7FOSXMtcw+zOOZgEX9ldX5LeKgUvDmCWTiQvKGlr2WOb64PyjfiJWWBZctF5Llw
I6g/xLDNTfww0IN4qGxaek78a7CBTfPsZI+49TmMmjnrG3KiA61McoXrjq2qqwEXW5o8BdE6aE7G
JzHmtxCzoptpZA82HOf/0XQWy5Ur2xb9IkWIoevNDGZ3FEZxClL89W/kqfs65bK9LUxYMMGewaJj
qKiebi/yn9aOfmPLfUkImYgYanYprWDVr7TYI4OhKSfai9G3T9CTEZXrIMRNT2aWX5LSPUUuTEkC
31o42DjZT0oDdUy9F3UHDqVsAxkxq4aZjuKekoEFy0WJ3N7g2HFwUf4i0V/CMSDeCw+J03yqECZy
832FeGYBesAqXHBw2VYFl5wapvMGbseq6MJVXJkLlRyreRGq6g64wLh0t9h9rGwElY2kW4yQA7me
/ICf2aGP/ZMNyFrhfiHvaUib932BEAnwCzliYqzjnZrRgfLb2FhkJmvoxDR3BbqxLARxR75EzjDD
aIAtdddiE213+sUyflMhsqXZ0KZdtroJJHoOdAHSE+rH6jrMAQG41gGrh4dmhW9gQPNNxfgyPVva
Sxlhtwd/cFsgaaUYFb4oTjXqSYehdO96nQuS4xrxyvFC9OIPA7UjUOym9ZMSW0AxekIc6kjc6ETl
KhysNeruCxPpaaewt4JyjkkSO2f18BOQhQ+oZU0D+4tfJ9suJviv2pXe/MRdjfpXR1852IZJsDPs
YY04Re4DnxssiMYu6UYldfJPe1Eb1X7ykSRvX1WES/CONpeKqmL087KbMUTvbmitLX4u0L+0wnYx
k6ANOjkrbRJXQ29KpBErGbwPlQ9Gub+y034nTH0lhvo9MCGakam0wXQpO7Q9OHrjCMJ2MNJzDzrH
WhhB9WMnqNqpPKrxictUHSIhWM1hGTDco5/RT25t8KFiTJPwrIZgQN0dOYpXiEZ8gjshtxrJUOnE
3j34M1EDrresj3jZ//E7rAJMBltfV4gmW4ig6KwcuYtiU4gcCxMYySliL7NNVlXpLAtOpI7IIrOf
WNF7SgKpTqfPIGspWHX6qjhLPWBc9RdAOMUikaBLlHJGaIY0s0fhwfawXwKczh40paHqz4iFloR3
vgbzt8JeC7heZdlrMRvbVpPHKRqWWQRJnuyMXCXZzmNF11gRjf14N7bJiTrnExwi9A7lf1m5Stkg
gZ8n0qWoYi+vUv56ts6O3h+xFVmiBXGm3P/hpvACyBUb43VG98LzkFo1srUa18V4NxnaTemDv9F3
chqp7zg3IwuvHSoj1LV0o1q6sbFJzTF7QA/pLKFPeH1/dnqkEWJQsDF1ogFktxpR9OQfdIQuEbEg
MNZZyAlOOuymDGQIioA+AH2EggCmE19Oah0r33lxxmQD0WyXm96NuihBceLe0zY7Ib33jDjQyqmL
lxZhwiKWO4mAmFpH+jDfooP3U5TypmfikbnEph5iAzZo61Svv9H3+nJN5gW3hb7Lgo12ye8WgC1W
AoA5ArcAHX+HxFpJ6exTsA7kvV4LiablhjBUkQQXHf49mELvmRIU91sAQpFNQRpuuFpVegC66875
z6e0u88+M6thZKW6dYE6SjGOCagqMrNZbVpWhsjVjmVsX6irEAnIrV0M723bvw9Jd2RTfVMVGo0n
KG25yglubTfYW95wAH/wF+eMfEPLDsJBEwRJ2vUsUxejz2zRzNDmuffOh59aeM5vMlbgHJviOzbp
gTsxjufh3CFMapvJiv4w7Lj6FvoaCT0yonWS/HQdFbRAZ4nC8AWME94CrIolEUvOm5xZfPUcz0hU
+DBjXUnB0EE068sjLoJcDP8TQ/vOXjZG+QtFjTmJ+G4vk6NvFUfgSSnhIC04sh3ysnBE9sOTv6lN
OGMrfCWSc9CYoq5fdo5L8QmJWvEa6RXcXFoflI173pIn8bDx/GAhpCLV9C7oIWKK2OvXBhmvz0bn
pMkmLIJdw10ZrAquaA6egdCP7SPMHCKQxegZJKqJwmpOeZJ+xy7EfK83fyCRbCKWRrOj/jhEX+AG
tkNmnQjKF7wCmixYSbB0a3X1JmUH2BEaB5F3PvYUuMO1a7drCvI79dgCUMYPIjTWumH/9iIgIHBs
rJfgRtr9lebaRZW51LaXkXwKVt5EhqswBx3g0phKYPToXL16DvoAma518LmxAbJWrtJYyddBPd2D
uDzklQOpm1pp1G6cLLgaikPqJ6jHWt0xtiRCw5NL2ChOg96hp6dtYqsHVWMvCqMMlwBRST7TeVEJ
uklDjzkDKr8INIa686rZzaeq0meJR65rLMxiPPlxnrOLpN9NnUDJQ4GIhbIMmy+3KJ6wh/ce5hbp
eXNYTYb/llEQtEIgbx44XVoM6Gtx7b3WL9o6/Va7rNY574z7JTCLh1nAi2SeqvaB1dubrvMApPQI
DbXA4IJaX1hqgxnng95rbynWYF6cHYkfEfVE7teIXYrPqAYONcJdGBxulA+HqABREj3qlO1y0prR
CPf2CCKA7dVQeQDVdbg2HvwB9N2+UNCmukzRUrbm1ptcSgQ9YnWtOUA4J+BOhIMQNq2C2s9WVlf/
eQBk2CXvsHpW6vLscAIupYHtQhh6UZdi103Jj1aC22KblHX22VtUw4yRp2I2+psm3XPkz4e8qaj9
ASPN/HPN7KcKQcPXMu1NBQVCVTgcqhs5BgYPcjDedTL+lEIQQJ4DHm+0fMVtjAGtwLxYxiNyulWM
oJhEnNrEO3dd+rCxjLTGMGhcy3R4hDT2roqJVmVqag9obX2va/o1Et66bGrCDHA7UlXrhmw55MEm
sIa7Abc+badPv02/g7L/VP02FDVu7jTsfa9/RFZtl8LlLoN8A/NrROCj2oK9VtB0hDACiBb+qpxR
RYvZToPuYKXZQQ75GqZPguYhvFt/1+jNK+CxLQZ3EDVNnH+sRrsJ0V7TxrmrxSdgW2FGHHorWOWt
j1K5js1RTp6Y2eMfGemTV5ioxtFIZMVUc9JlcfEi/WIPFbR/gbRGbrrJUpunfd1+zhbCeuN9wBSX
h0t87ZrPg8/qlH6mEcIO8UA/UqsDSJfANVgBDVfFGgNyxTpqqCgVT9XN8JSVyRADt7BGMItwY+CB
HWrNvKknYLbtbpDjoxoFtQLfVVBbCPed5yy4e160S1lO0vJP9u4TDpcrpOFoggfhaiZccMN0J5vi
agf5a60Lb9n6wX2a+33bVpcJB0hSqoFq6nQak2Y39qZBFhIsrZDYFR+k6QEP6HMjyzfD+PblfIqH
/H2mpiGQlcroiJs+kufGWzVDg3CjvSjJjELvHVYxUtKCEMy1bNAfBq6sHdqYqgNNrBJCF3bzcQuB
hN6wOCH+/9xn/XbqwO3RDgjr6TZU/jGs+hsogRnjAjkPu64PnCXyYg9NR/jkFWCNjPKcTtkpjhCB
bb5MNou6uYeRC5yu108lFhuhn6zy2ji4Xfg4Nc5mdEMSJrnqQ2cz6MOVTGLHw4Qk0l0tc3ytm2zT
V/UyMvNtBfnecYZ335lXsFKvpj7+WZN+syFRVzPxi21Ff1jBCeAQODHawXkc6LY1IT6bwTJKvQNX
M2CaDdphYrADjfATaueAZmRrb3roPxErYSDGT92oBXj28r2mrdjqw6vUtd9sZHHr8/jYAt+pIC88
TNSzgNOfhclqQ1XsWU+LY9rKi4MsAsQQdOKQrPAtY6/z0EQFYKxPzrlXn8K5XDe5f59i6wmwHTCK
6Wcq81sUoZAY1rsmDYjq7F849ugs2KROtjBW2DoS3jrWKWjLPbjSW+RMz6kF94x4MehQtbKql8lG
W45kHyySLdMRe4EkXinAVQP2COsmir+8BAtATqZpe2H2R6cIqAbI6D51mfLqkMVFZq65zzt8EiQI
tYbA0imbJwmWughxHfe8/6w/TnWI+SAokM7OXvxUQ6FsnpaeFheL0h8P3oQP3FyA31UHYGU9lG6h
lAbqIyXdib+qt9UEMNh3AM7tE33Y1k2Cc0MerlKtQ/UT2IAcL37YohTTAo9DhrM20WWEtjxAtR+T
ZdlYiqMePDvm+JlF3dM8dWevSV66Tl4Ly78iFh08VPZ0FENzHhWbI0Z3PM43Q1yjkUi9WGSoNQ7x
B1xbk/pKyOqSvPrJeK9a/7equmUsVfk4g1VtRjZVUd7qssyA34+4DVStoKWXssPkqf8hxmkd5yBk
EbGWRXKw85kqJHy2ar6kIdZdyvLd9z5sdKQsu1oTrW3KGYlxU9eUVYLYYtOxGWnZLvRiPjO4sBsB
vAU4aGS4paRLQhWMXRt8YbTVRnEwtHlv5FQQtE6u+yi1VvkUlJjTdhuSj7U3OisGz/BQ6tZRDmZ0
ZHV78wwBtX0kV9OGS4SosRY1B8jPS6PW9w3YslRTCXmYEY4U0dmYmVHqwUGJX6jZBVtACYq9SN86
FjF8Tg4+2KCre/nYuMGTL+TVkvY+SrxncrHoahfpjDBhtXZC99GAUQhL/dB30ffUtN/z4LgALfxH
YUCxM60ve8S3wtV+6I0eUgRmeTzJaY7DQzE4yJMiwqKW1BaEw7kOUYtNDLjhDq5sEM3r93ae99aU
dcu5lZid+fKMMsza1I0d8g3VZhbu1mBj6mZQ4z3iSTmCOxXLfGcdfXAzc5kk67qZXvMxfR7sDM/N
ad7bobYIkQ5/Kqj6LeaWaj+CnwZazPYmsmRA4wOxI1SFf0YiZPY64ipAgLE1f0zC+01zlJRjW/9p
kLxwKu8SaPalZWULMlQXw/QdZPe9LMCkVADOkCKAitDj20svDGxL+CJneQrMZJ/mFlabQ3UtakyU
a619SZNu34BNUhO1c5xDkjl/bYUGfeTESFmmHWQCZy8ngP4Q3mEHo0BeMMjsXmXt2HEFCQGXAl1F
nQIz2uhM+Y22dYH1iMY5TG6wMSXAlEbvFkZpbQUiPsbAqoOAwTZtZ8JtqNkLOG/7jvKTiPIXT+Bn
aBu0hwCdtW57bHtPeXd1T1VavuRWiVrv9Jha/S0N8iMKLi0oyyyAhGfouwmxZ6i7sKk1sH55/pZ7
7rqT8ilMAbC43WPUTsVWAT5GMz9KhuVD57q/QzR/h21xLX1j6xjt08BC4IboXEp9BXH0xe+Ggxto
T7Lw8EcbjtJxMJuxPv00AysB6bhBQCDyNtJtsVFwn3VYnkp57IhZNB5FdGZaEPBR9TLq3otmeIgl
Fz9RLLY9PE67H1csLgvJ1JlQeKQS7P6NDJu6jfdGhhchoi/LouonMLYuKow2GuTAupxFWSfgkcA8
FTGtXRMpJVAxkUKgC/KSgeV6jPW/zo2WQnNwgjbR8yg1pFcSDdWEuvqyus5BldW40t9F5yS3F/Zg
2EQS9pPwSDeCCus26HyFnRio6lrPwg1WWUblBYoMGCATNR5xS0qbBhArVIxvnDshdR8b8jrpvr0I
TGsDr3A3TYqcG+okkojl4AF6FLH3Su8Bf5UUxpHVvtStu60jCrNhXIJG9a+yGUxwpc56kg3awUNF
i8J97KeAmrrsEYjsUOQWR/ij88qiFNN0I3AcYz0aOtjJ8XXq86fZDIKHHjS4NLEfUYPBqLWdZqY3
gsbfNsj3Y5V+eAYCzHoAlc245EVy7AWVMX+6yJDO1VzfCs1b+c1wHE3nHXnnXVPVN8sle+kchA2y
zyHUOqr+1iNoBgaD23+ZpfsX+cEZcCme81l68I18acGW3lBbvlWBOHcYjrKFiGujYPS5SdEGTgXz
BA2HPDklIyRRoifi8mntDWCYKxmBV6565Mh8fx1DHaag8F3AifAt6y6H3luiLr5mcNybetx4GZgH
bOqizPhAVeOAuK9EElXsvKC4Zf7waoD7c/t0Z2XA4SBmIVAz7Y2gXldOjbJ6Hd+TauS2EhBzJo2a
yiSMr/aDCf9IITnK9knLAMdO5Ci9SxczDcixPSnPSCIc4yC/OUW5T7t8lyRir+5HPfoSPA+wzh9Y
Ymcjix7Dpn3Gkp2CG76IXB1ouG08+D9gawzgAOUJfsCfR6iVaOKCAfCXOgBVm71RFfuxkz9wALEz
oNiFqBbRtJWLWxaYm6kQFwVXpcX+DA72qcbTgqYwXrPcdt3WpPWY5tGbLyofRRehnr9JMUeinDDp
LY+b86jnWVce/jUjXbPOzQPUhtiKxmlrA8Wss/zYYzGB6MQ1S4s9xLNDYrhPM2mSWbg7P6iuTp69
RSOlN8PyjSVIAqQMxs5G8bZRkKm9NtMcowTPHAjncINhx7aACgP+d6QIl3gwCtDkE9TQCvkxow9E
cfWL+bDqoD3jg0vYM2abOJ2PlWMd1P/ZNn8nt8N2tVpluVxADvsBsXYJAIX2QXPOUusvyjFxsXQv
ea5FLzcsa3fU66ZlGxmvFYqD74ZfOZi+Of0yyvq3OUgUo+OCtwlsWC+UOFADakS0zQ+1fQFsIeP1
ZoM8DYRT0OLtnxwbH1X8SJJq62VYMMO5tbRiM1ZEy2GzyWIuYNJPWU++LNHS0rODmaDQbfYnWxRX
08qhzpcbDrwO2hlKeLzx+/qq6cZWV2Jr8BuXrQeTFeF+RFBH0OlJdugFbXgnMt8Iav4wfEAdAqXX
2r0g74BLwQjFAGwq1Yrpy5IE8axGn6agToYviwUUILtohv8O4vHPrth0Izo4hTYuTEYqMNfjOPib
Io4/Zk3bGpQVwzTa+1l+GtPyEEHDpGe0VmdNga0bjrPqJCB3X+zSaDr7o3dKh/GrRdcAbdh0pQ5Q
eNm1Mga6Hfm3yfC36gQl0QKTYWHe6MoqYijdW72AFySex465FooGNAPQpIce95gHqOgPThOsxy65
TdI/5OwHid0pZV+KaX73lw2OfBdGd9U6c9dSSYUKjVScCSASjQ6aHrn/bWQCjua01/KaoRcj+Wa7
6T0b5mCtXl4BHaXDB63PMrb82Hy0KCwUMdrV9bhHBCXZDK74rVJEVRCH7Yz81k6zvnXH9GtkmlE4
XjD/13Nmr7ukS06aKx0MyqpPQlhMyVoEDRqP5pNZIiCYfowRUjxe2u7Ajux0yMvsNmV6n0Bx8AaL
JSz+Zeo5CFGxFQDKuweJ8zlH5PuGZ/yUzbyNwOjRY6E4OFd2AQcWES5BY8GHAYi4BFITgBQHgaJY
Sw3gQQDS06Nga+YoInSRto9oswOoH46lVT6RARqbvEzxX1b3r45TwUtf0DS8UgjkHJF8CmLvONIQ
x8o5aFZDjeqOrPA0b+azCxkZ0/Nf1LzCjRbTE6JGnK5t1FQXeYG7jKmX3/looePcNKcmwYsvcxbt
TBk3Q2iFuh7wtSbxQuA+fY19BFpkoQZZeFbd4iKA30UsD+oX1Q7Ik4A0q2KS+1JgN5YTO7GhNvEa
gB1aVRl16KTp6WfrfdrgbRghwt8UhDN1m+KfPZlfoYffA4pA3WMX2jiyly65PQGifE2yWsm/p/Qo
G9DfS183R8yI2FqB1cmquIHrzVdGYL1B5SWR9GbrXTo6NRNTR4pOn5qrpIq18a1sgA+eBissndjO
wnREEaNOHnEraQ5iFuxiThCs7QjtMa/tgKL3EW5kZCqbXofO2Ol6dCDdH45i1kLgUyW1Hwf6ZzlQ
dUZXJd32g7AOMRKCBEeluQ5jm7aVID6jIp3Z9r0YvKLA1Haon1rTaxehgfZ0ZkQfZauZq6ak8hLU
2dmHjHB3i5hCtnDcDCY/MKvBGa/eqHUbfWiQize8fE02h2jEFAG8GBBknOktYes0SVzSdWflZj1i
EDxc4A9+umRAYPFN0/PSRCaTjoAO6C8wOZwqEAsQfnZyazdcCGUqTenPWiYRuszznHXbBGukZR4H
yLrrUA2C2KKzSrngJoXAJ9EwSALSIb27eeyhPTiWe2TbElQJimE72y2EViO0H5uWrnVWJPUdpz0L
pRVQEvoMY7YNaehb89Bf20z4C8oK1WLSEXlg26HZbZrVOh3b8OpZXbNOjal4bI0+uDta8Yf0y29o
8hgKEfB8I1nhRg3QIEKbaN2VZgEfsUU8wkxCuoMYWKGKC4WgLQZaCX3bb80isQ9m1UXbOcjcg+zN
9DgUegDLyU0XUSeMZYGp5Lodh+SY+JAKy0nELy103m0jPOgCbgfSuoJvZk8EuWOfdt/UfKdjajvm
jhCWKNIakJUzbLpD9piukE1Aw9ZPhq0HuvEhn6bmVMj+zQmpe4ABFDvaUuTplYBpKPAR0dlblpZe
AxCGJLvDLCfd1EPUIvYr4d9W+JO0Vq2j1RHlMOakfnC60HwMnDl7IWuDukGXD4EKvacjIoD1GxL6
SlkCog6gEKML2SAr3MUOwPoZmYGWTvOoadqhjCRxoBjTSwvH9CEq8RzXEat+ScPaes5LvU5BSQYp
Cn0sp6wbYo86FilJBzn2Vg+48SwsAI5vUo/lgizoQTozmHvA1OQVNWZno5By24/THibhJS5LMP44
PmU2goxtvbYBROZFCl7BZCfNbJSSqce8msZ4zYsabnZK6diYNxOmsFpFa6bXnXOEehnqmN63W3gb
LQLshTNrRsDT2w3miIJAGhtkG3viIUm3bBO3tg7e5jZ/r3tUHeaSOkLrgb4BaYFoYCO+g7b6S9wZ
qCMGyJk/QoEAv0X5ih4H267m40hV6+9WHnIrDua+MwUAWfUnLI02NjVjsrV72k3vHiRUl9U0iJq7
b5Qr08n3fQ3t3+FBdl64bsFA+TFkUKwm/ar7a5P4ljbZUR+yZwS63trQe0PgD+aKF26Q64W2ZN8M
iSXxYBc4JE4rJLqOZjXd0I56th2qWXm2boJ6P+ru0zS2W7eIXmMQ/55ZL0uje6lHZL8HKoGe0O8x
zS4ec6ytSkM1fZDl7B3zJqRH5j6yJQoqiQ+QT/HJq+HgJWn9nkzEOjrIxqDTVoVTA7BA4eQXbT3A
/DnMXsM3MFXKYI5FXQxQAx1nU4I6cmhchLV2b2v3MajKFz8PDrWAL6nr/cdUw6UZoo/eoDVp028f
YXVj1omVqHAOcxTSVsyBGDboBj2Mg0MM3tYLs2wQ5VZ4++A1qfu7H2nPMjWep7LHETE9WW1zdVsE
1bqKUif6WJAP8RidDGgS0EPxlwho5IAHaQbU/rCAwaZTX/nzp5XNO7eZ2dnMxzw21wiZgN9huyli
qlxZccJdC8tPYIZOYD1zo98EbM+zasbFGtw4v7q6PDH6SMaToHG0QpUpR1s33M8aNIRGFXDgJePG
lGMXzAWRsibmimI3BUP3OafS63p4ZOiSRNj6Ivsxt2VrPIWdI1l30ieRofA9QkZe2uO4nIRIl9Rb
kNaorEtF5zYpJ+p8FJfoysHT7c27gAKDclfYYH+Cau5IlUZD8Qirsb9mKtZ+SHptFCbgOU6el4n+
IGskgVUKbmY+tQTqW5Kwoh7Ho1JRUIoem84Fk1wAWa1iWJTxc5mx7ig3RvarRe1hf24KWC7lc5yU
V2Q9swfTM95dm70IZQuY801kLZXaeVXR7stGRpuoq2vrF899jLBy7kLDyUq0K0PPgS7hfhq6wICh
hjCgQwtTcisecAMgo6vEAPtMhYPixnn0NJJLSKChuRu8YMEAfFOF8Xiyz85gEw2N8cEEbtEm4HDz
ce4he6Hpo1lxtckcDZB7xAomdIzJENcffW7FsmHGFubnLD+7dBoO+mDL14yM0nKGjVI7U6VXoqrz
oI/gUIv5nkdZspjg6a1ilsLEhWjconiamC7MUw01s9bMl+R6BmWxxF0Vo+xQxzVJ3rLh3fUljLIM
fN/gth+zREk2s2EW98oaLKNW1sjusWYlB3FJymdztPDudxGxQthA0GONMgFQAU//MLTABkNGYw4G
3dmMJ5pKvlOsCnAmczqioQj2ACQ2on5M0Gjn9T68MjXc7SF8pzZBZN9eQR7uCwoXuyhD+1g9YduY
FhadC6E3B7SXLrVoMTnO1rKdVqNhHb28eweNxuIxwHgJGxcZpJ8YKReZYBZlDV9Z3NFtLA68mlep
RcinExaZwM1bH9lEWag+QfceJtMfxnExu6l/YbW8OpO+xez4r84QuGnh4OI58yOAF4tOQ6K5G2f6
VuDEUtKXWgteIy36muJqGevmY9ZM+KJoF/oWj97Q7lNz6qj+J8OyshEQoea4tAtrEVCCLev8yY6H
O/VKsH/lS6jIGmV+nmR0cHz3C1m/pQnYDPhf/ebm+iFF/8UvJipIaD3N/iMaAydJz8DLgg0iwfdO
YghOTWKp9oYe/pqZN5Q1vKLZ1i2BYtgY750D35v4fUdcBjgHttnKU8CjeNbPUdUUOCPz6SbdVnEl
l+odEZq/gLC+a9a0NIz5RaPZP3bokI2Wc0kUjtox5DEKxVM01/fAi9+63npyxu4gvOJYUGbz54yl
HVoN64XA7BR66JbY+Bo7/sFstcWczVAe2A5ruEjM6lXYhtys2rzb4KrmH4segAw2ySl+o6VzbyJH
qRcHN1BJr7aF5zKFXTTK9HXbg5Zq+yvkrd+622au9lWz7USOoLHK1BBo4nwi7c/v8F3yUVVuQTtx
jf++tAGiTOULHMl7OU/3qaJrOodNtxBuCiSA5O/ggDRQ840jlAUW1GTLAuSx5X/XiOblOsa1NKAm
IEYNU6kzaCWye6MGEz+qHyZpdei125hjrc6d4cA7Nl+YYHgw2zHjTJxzi7xh9qscSziFj1orX5DI
UN9ZQ3tUI20Ept2CduOqIZGuM+hRffMVFd1SydjYIjrYIngoJtDVdyP4TLRsFUw37lyE7Hj+5/8O
znNwqOqQmFBeBLn89b+HQXce7AAhY3bnGDgSaOIFZp7SzkYheq3mZty+mqp3mFEiuDVENxw1o/7P
lxHVw1T88CsbATFZpavcGB65vxmZAWgWDbU6PuazrvOFgjIDZE2MX01gvLstn+K1WGAnmM0pL4yf
qSMLCs2FQNzwi8smFqWUy3WHeXDiMstqeqdUj8LjeQ6uVoYnkblt/RLU4lY93BEh8lA/8p0ug18v
BMJVaQhDXD0btRduhPegWRd2KtqLt2H6qcvy/8cFP3ARAeJahRUtw+Yj8lsSbCQ1fMhub5zIJQ77
31VySF6KDC5YnGbGi1dhD+sToiMx8e+FQhso3B8+rb7/9+p58LE3bdQXxjmnG6EkMWKKqX6YxJ3n
OQ/Il6ZP6r1w/gYSofHSOembei58cGQ1tmhbcKf0PFZO/8xb8qgL8qQsbk5t+YrAJNRTGUtoqGwl
/XRRf84Ljmo15v49KTUXeAP/vmGcatWZ/3dufVBv3YAQ0viPrWNu+KlGgd7qPt2uV7DpbdZenPlZ
ndZx0z1nGsLbgJQIn+Tw3CqXoYabmoTqZ+0z5+ZcPFj+5e4795WPTEAdePMaKE8+NVBL6rzxkU/Q
/croQzYllfVs7Y7jIzcUR8HGSAd16wk69CXq9/xUzO5O3RwHULt/Qk2Xv6ZRrG4MDa+NOi3LhjpJ
I01S3XWWm+u+vVUovgbYI0AFUvNWPTZ+2VvJ0sUQlpfKwPdSG8lmXryA/ggALP+uWZUZQUU9vPL2
OQdjrQXmbmsnrqbqfiRqID6yJScrOZqBkq3EjXjA74c3zRtNOAyWaQvJyuE4Ry87i5E+MRcwlxfE
jpfZHCJy72z+u5Cov0ZQRcrkQ6bJ3mAFTYbHqEY4nPAQ6mf4PQ1ry3vxsKDj4TIIeLjUtjk3kvpw
pPDr8V5M6pWZVIMimZtVr6QOveeEdUa9QR4nd8FfMp65f4qge7V/gYtjsKgdlD8L/GxrMSA8h2CB
ZUedXq0v/CE3wL88rYFpYg1s+e1aONkuD3768aR1zxxTvQaOYhT/3k1HSw0hDp5+81G6n+0UbHtw
ut5LTGtFDRv1PmPy5dS4R4CzITBh4J2gyMjP1S1pTb9TDdL/XYEWLiyRgcbGExAbKGdalCFaI+IR
dPgYoZNovLggUtQR+T0gp2UwJQf1cbUioaY0Ejqz3TFG0axVoxfcSybAwt+56nawdp3OzJ+p9kKe
6wbr4oEHsuoZ+y4Et9bCpsFeEjn6MOeyM3nVkJb/LdjdCyWMBzZrclkkPhiCFrhi13/CM/sBi/GE
a4V0DqgeFIQSl6GRwQzglXQ5lvUlI6c5JCbtf6NYYp63lOkW7iGqsyn18q9WP6eljQk01XimPy9I
fTHFNguLjTs2D4wZLlXNja74720FdIbkKP+b9P8mjdp1ePOsbnwqmgbc6fy1WvbUwlHgqO4TjjBX
s4TGKvIovE41l1FvqivUpKnz5B3mXmgsxrUKucdNNhzVk+TlqGHvWxdmiAqEQhJ3/ssA5RiO3DNy
4zxY2PpBT+kHT48TaTgXwVxQQ4pFA2MANWuYJnzPrpYTmPU4YlYWKDLrws0G/Ev2BndT3bo204Su
z4mNSiaj2pbXUQG06jPXww+GyXrNkZHUyYVQ0t74ymtRZgtHfDrOb1ZBuEAQgLWPz6r9ewTJwfaM
xelycm1126Z987xnOXw1KHRyQr0Gsq9/c3UMFG+GZyjW7E2S1hU/E7xOj8SVJa7P6ZwAHGXq9YAN
1Xmcf2tRgtIhKGjZnhPj7nvdN7/DyvkhtACeJxJj5rU+zARP6DcDI4mMLSnptoVQY/EjW2+R8H1U
t8l1zNSweMIwYPirgo1IK7/KGvBLBliCwhiG1SDjT6OxA/VIRb2Bb0IQWzSr3Iz2gbYpWmMbdE//
jpEYNUrr+hXdv2OgFE+Jt9QYDxgxaocw2xc1GY0yzlbqFm0NS7LuUR266tLPoHafak7JghYPq8am
NzcI88xYU5ejoRfEcsDNsnsYIThHHJ1kTl6PvWjdU4+hsmOhaTjU7UuiSNspQoOaiUmEu+NJpaJV
z43XM/osJPGvY5a0imwMXfxnBBCWYsAXmiVuCLNzij7i3Mtz1XvUg/HwjZvp8N/rZMbgjcnqww0w
wLqBUAQWEN2WaVjxCm3ri4FJQAPWa22ZORo2r12OimtwmdITuMGVCiMdCUOxENsuaLEZWvs4EuUS
pwEiray7oRt/4DhqTeDYI527ThIIMfj49v84O4/myJEsW/+Vtl4P7EE5HBh78xZUwYigAkWqDSyT
lQmtNX79+5w1CxIMi7Dqql50JTPT4er6FeeewxhcLkO2kN1SH2Nbs5oGivY3P5s5IrRe82k2Xg4f
1erXlbcLtO+t+xXPAuvjlSZdNy+ooLzZ5Y4EBCZOOXDqAKfBD8S3zniamKxSRMnTX8qiGX/xlV5N
jWwbZlxReuTw150FNmWeCa4bcG91RjtHPdR0Ip2F1S9PYBvMnypObLOImvgTFpsf02ZAkwnoRueX
ykP877KiFXI9NIrbF4YfXBzvXpk8QaMK2aIfS6meBf5Ek3WbDD8Evjc4b0j0vTWcLLQOJjvmZZrx
uJOkL2KUm0b4c6TlxxMFQIHNGEmhoB40cN/YA0ZQQ8Oy5d0LB/1BbgHHYuDCsE7q+jRzTJdd76tH
qrBAxwMcEywP61/B0cfBU8+aMnkstdrWgQ+odNh5N6GG5gMyMNBeeQMcYU0Cic50q47LXNAyCs7k
rAS0NrXLA6s75gAm+2t6VZXbp8PQabO2kZ5fxmZzlTpw5ldN92PQr/jIhR978oUG8EvaWcB3WjCl
U/IGqKLMBSoLz4vdb0ujvF96cK8qABnDHfJgKpj625sDMIlcQnsehXCDyS+CiICBmREeJttp0VMV
dl+nCWAFCAmWysKTcB3qFlm8UccaDDIyKTdqDRrQHTiZrIHhumdzR6qDeXS4TmqZrZlG6g6XjDiK
A8Xfr8gB1IsY00DSvBlAKFkN2O7dvr7lFCv/I/ZH3qgacjd8CiKMmlLP5BqoC6Qkk7snGG2VyeI0
sWx8hD2hPDAAea3Sdt8hzs5pUZNWDgCkvrDtkYACVcufmWCmUL+MAxtM7Rlnkt8rtWKPYDUdy3uO
GkdehTgWMGGOSBOZl5IWIxB8MVQLvMk6XGT8cf4c28EJ4na11DpdKB7eMmvYOrUThvk9jO1LLrVK
EKi2GThkKF1BJ25tWWVclUg+qruhfDLhh3BHGFNL4zWqam9WWY2g+U03veg0hkqiIqbLL6pLGOP7
qK/DTXrbMw4q68zPrfCLIiTFTKICgFKGvDRoxGinbUVBSq8UIQdPWPqjRapq6b+Y5nerUxGZ8h/V
qnNQlB9NBCP+jl34a5WrgHf7tksdKMHlugBLw5dgnblQO4ZFdfxaTN2VEdOCg8tXT2+bYxKoAKTC
NcicbWCUtLbWeziyf3VzdzFb7X4aIRtTj2hsQv1iRe5ru1S0f7uqG48sXp3MKGTCD0VmIKnrXTek
ED1lHeX7xoNHJBmvO6/c67X9ZUyS56qz/rjL+DXs6EpVu1KhUaGS6ER8NynERW8vZ+RCJM1l9Mj3
gi9Gm172f8LWuqHK3LJ5vGSuoVNipQkdXlM8MHNvz8VlF0S4V+Mz2Wia/iRt4KlV7YkZszMTC9Q1
86aizRUcf61ET1CjjWhYSpU+7IWmp8/GYF5nlf1EVvm+GKj8B8N3yjjbpte687cIisbTMmpexqok
bJyuEMZ6gHCZtDlcuvBlf4XEFbel2VpZs881vgIE0FZdD3U6dKlf90mwd+yJvDJpYvVkluPzjEPf
20/KMSTeBoQlH3qLapGW5rQnWEiZd/mLSsXkAzAu4psGSDHF2GtH16hhoB5gJAQcgDUfB31RLb2X
cLLfF6Iazr2x/gbPrF+h9+epiLkh5M5DlseQD2oDAHeT3WzNC6eMdi2nZPTaG42SG630dOUg6urM
wZm0khue7TM9S350NuywxbhtC4jXwYZgCk2kLJIcG8SRHtpRUqGOz5VDA9/c4yQduFicB0MVaegp
y4Pwe6OkZaEzVu0sMYHAAAAdWsl5zv5C1Qi1muobHKR0fcrqy6g5r01J5wYlFX9p3WdvcjbqrKnP
Nwr699+e5Dl8jfE/Zx1kO+/PH0gk6L5zLgJe5qKBCgeMjgdkX/ThV/DXL8p/LWtwgTTxJXXTwtnr
7HtkG8D/3tgaXY3CTSDOgXlmKl7ixXguvfmhU6ULz6N/QgHNBtqCwqF/QHyLmkNrg6kPIPCoXBps
W8p30Tzw7E80CWaXOjw2aAchaTVYNws56bM6Q1VCH6JbZO2mB2oa/aZ2xJMKSRclqWylFI3zpVaa
sldQM0ChkhJW5/fCCh961USH3RTY0S5zNxWsFkRT4TMiJcQoFpfUqZeNmKLqvCKZMUbiq/TiV0le
9xJ35tx1m01BksxIu1+BFuYkJ82znm6iGOVxyzKwpUt4Mc3cOJKuoMKwMS2+g5YEL7S0/MhbWJDS
2bh6i9vgdSyG6Uqaw5V6vcZu3Oc41p4Nda9eDQ8linnXwaJD01hE165crhcr/2EHEbtvjoDUxo5W
L4owmyLv3YvaosYpWxIKWRPAXWx9H4AfA4y6nhYICpLO3s0NMi/h9DM0PLqLPQ2K7LhGN9aqfEj5
/xJD973kDg9Dugdoe40vRQYIi1T39zC0gGFBjtoJszsz+QnJzq7jHWkd8aBeRVdvySGEz6pQbmhk
XathV8Dhdzbp3o0X4F7Sl9mGMDKAeo6Vcif8XGehDHmE88uWVFSF7Qu6dq9sgcRONxCVqOxBDfIx
MbUXt0//GDRSOZBxIC13H8HCNubUdNxqG0l5iVLDVeTqf2LSlbnhwXOU7YIQzgpd/kit+THT2h9B
MpPW138BSiErh8BPNSERGuw7EEPAA/6oE5Km7bOld/dZYftWQQNlNd1Qx7/XW6j9TTIvACtTLd87
NAe6ZnwdpSHBiLvRpfnF5FXJFMmrgFWXlmgIFR54ixa93oxUzSwkvSOgr+cUe+/spvg9CToGDDqr
amilUK671N5i0X43te62wn9Wx1WnVwXBzP3oyWvJ+ZzK4u29BAZ7Py6J37fU3ByI8HE+ioYe7pqT
JcF9LfgXXZFAhtxdq78wqcLXdkCSKwpvEwWk9SoFPoN7RVNrCFd8Nc7B+TzqVN+Mr3qPR5PRFmNx
/FtumJsPN3m8XBEKbtXZNhPzJs7EY+LK54Jfp6R1qzJQNZbMqSLMRvRaxPW3ya02kYivKFBtlLNI
SKWdzzZZPpIvnrFA2dzwzmuPE80UUlDurWCJ9nKY2CegBO1GHWKZIbHoWA/hWN4ANdlngO/PyIyD
O7KkD4gRJDfhZ+zSZBrW+r3aljbxLjShX4nQ2gygAka48xa9/GpCwmVb0O52pN+b4AoVAJqNQJlm
9aUVTG/VyihfNlHTbtWeqcM98bJnzvgyjOG55C6WNkjwodhLLF4Ckld54S67g4bgZc/lb3tNNX6d
5c24nVDMigpz97YwdrpRDoZRu6/wmlxoSfRD2RYT7HSeGpe0eV0YzrJNI3HjoQeZcCrc1NqRnf8e
YbqBoTgkcsRV12UPcRpB+tjfmlLsC4ceMBHdjjSOzVoOJzJkwJwCvHHXGZ+RdyLvXFyZwLt6+kMD
GHu4AltpUXwX1YXkCVQ/U55vv1h3FgGZ7rbYY9UI1uzQUOOOpsFvNVF9DPewPNyOsntywvimbNG3
JMblDZUXVTw/q0ymh+joEJYbJ7Jv5hYRXjUVUZHOEQnJjmLnVMuvIvDu4jDaZnP4gILl2eCZ2yri
9Vu6L1bqoYkbXKsb38zEHDrUw4BDKJhSA3Z2Q4S7MqUQgKj0MgwD4RkOxB6hpJ1F00aq21Ac8R9J
mF951sTDaV6ob9DjmjopQlBGCrPUsGkggwAR8r2BMD4p6o0BJHjqrZ+II7zkLZqDS/g7G7T7cAby
1trRVxQHrmGQeOpg5TQdNydkGu6zIfyWAnYZmvQZ/vkd9uI6cW3abBAaQ2tgWopn+rBvDSm2JYUh
ZT2rIPuVW/E3kYubqpp3Cc0pIw+kylU5isYrJiqtl4YKITwVFSekVFXIfk+xHQyqdwEg96FfEP5q
zE1mFRXqVfLSrqATUWdUPU9m2D8YE6gMjLmXUOHFZMVANaO8unUULXaFSFLLDyWHvLTi1xFBC4g3
L6DFh3263sOpRaMHlXo0tmRNqzh8ixDKAFVqfqtaSITrPsXTZskV/GK6GftRBfQRMHg3g02zHXcZ
D3IbaPfKjMI9QA60EV+6JnhQu9CTbWsGbxMii/K2kRY30aZjDTDPoxRUQUpp7obR2+WQOzQdXHGw
/MVY6QLJe2X5KxmApyERlVnRTZvprwmbVUZyYxrUjmF7yF3rpYyibwmJw9CWA05TtKPZ79oS46tT
yEfdGJDfnvaZ2+wtTK3N+xMzrzC39i1EQKYNTAfbPgnzkYZ0cRllwTZFYIBSWXCncqFRZ9K3X+wi
zFdot/fqdRAFqvK2wc9/QrD54sho81/tPOay58V8iisP67xsabWGXWM+/68oycyUhpnlqZ4r6qp/
RdT///2v//P//u/r9N/h7/Kh5JKUxb+KnraHuOja//m3of/7X7iF6pe3f/3PvyHjty3P0D3HkZbg
3dAFP3/9+RgXofrd/wXQix68Ja38yAV7PAR+n1bPsRgv7CjnPkLZEJMKayFVaoL7E2PbJ8Z2Po4t
PMx37yEqms1ksQIPhwK6eeUE2RCcz12+bTnKC6JznEqeCOrSIizOk97VzrO4AknXAqu0TBTXj3+Z
mvSHRRG6KzxQjropQeK73scPywetarO5oEmwHZorHfmuG9ON49s5TJOr40MZ1qexDJo4XaHrnuG4
lqd+/m4DQHH3cqS/0O9rN/qRejNdkJNXgsgppPYE9/UYkE7W0vvJht2oDS1gcYNXF18XpLdehriD
bjaN+/72+Het90YYlmk4jqk7uhRS142Pn+VMIk+q1Kt8Z4i+hRKTEVmXx4dQq/h+ldUQpu06DoeQ
ZbZWM4dtsDc8ZHb80ErsXwDTEZeMkfatEg3MfiGX17BGbMsQPWLIZjeeHx9ena73w9vCENJwDZvJ
CdswVycfklYZLFMv/SAC/ZnR9wHWRHNftcgVd6kQ9vb4eJ8OlQMI1DBtNttlXdeHKhRxH/X9QNUm
FMiHW3W5FemElFRVeCc2T66mJgwTugOLLKBueq50VptH7tWlMji1fgLOK4so7/XRhR0jFadXPlln
ecKKrKemxhMspOkZhm049mo8L6jo3EIBBmxbuneRIpkEPVNxeXd8BT+fSTWMtB2up8uurQ7MQo8c
+B2mlU52A7t0GNMa42Q//4NRHCF460zA5s7qXIzJ0IIpZjKtdNP7eQkpoxmDe318lE/3njUDysvm
6MCnbXs9GSeJsyYbZeM3jdgUlg3pgTAeu7F5UgSNlOy3VkUVVldIm+VSCFoZalSWl0XuT3zJgd2T
HH/HMm0uhGGr0/TOAiWutTTGIhrf1V0wLrdLd0cz0zmczAgEkBod7HNyO9QSFB1UHL8gcA/oKT5x
hgzz06HFHAjT0AXXhAuyOkRCNn3tjF3lj+TIhbXRyHqluyZpLnNCiMlDFNFDcAFlyxhiCTmdMMQH
rZE02XPTsTnCq8PleLnd5AWPUQfBxXm1iBhlrmmjLyZNTsMP8PdUvwibi1g/8docnLltWp5uG7wF
HIiPG6CFjouo7lj5rd60t62dgoKvjXA/kyO51lwoHHITIJ1pmT2ofhrdGk3Ol31TWBe1Dnrk+Hn4
fBw4CJYyVToPk1x/DcJXleXAxOtrXXk/pvZDObk/26jVTmy4tTbA2H9ma3DRGAsn1/047aqBNSe1
RYnVAOaX1TiO8mKkdNVlP5equhDyfiI/BFKUkm51OcYdtA6/vEbDMwatjOddIagGU5i1URQYfXSf
dteF+72bti3hNo0nc4PcF3lEYDoezBFZf06Pw5kwnzwngWnThmrROTGrA8fow6TUz99dptm1dZnQ
gO3nwAM7kzQT1D4mtNcN8qq/9ehXa55yo9Yu3God19Y+SCvU60IXFb6+21KBLMQ3sAdF8dsZnvhP
G9Zbwt7jh8RQm/P+9VSDOpgwYeAheN768Z7ILZiwClS+HkXpPkhtKnkzAIHS6sZtaurd+RSa8rZO
c/spd0Rw0ZutcR3LEBphW192VYEsQchp3rXObEIPTRtGDUfLztV0hDmPf+3nI217uFeuYRlkJ6Wz
2hQT6J8Uei8ecjfS97kdus9mTAtvUjvLiTfK+Pz2CpJQDIY37QK6XZkxF5p9UJlO5pdFRO5nWLbT
mEErkfQPJGOv46W9Rlv8QgnEUT+4VK2Lsw0hw+J80Z0RKNQAx3pP+9n05fgifH49+TCT//FO06io
rxYhEEsnCJZyfzDKi7Kx/XAy/eNDuJ8X+sMYb9HG+9MfhxPZtjzHa6R7ehjLJ8OJTVJ8oqFZ2SjO
DCggznpyi9AEgW9dOuOCXpl93zs3plPcNbYDxs5M7qkqbDSor+G/qf8aurgEva2hbCpa4oSyOCeW
vs+6qryMIEekvpeOZ1op7yG++94bEyXBPn8sWrGxxPAb9pxZMV9/z8lcy0J+UXswm9p5J4Mbriqp
8+WLk+VPvay/6BpMYE4U0lzsXMAyDxhG074NNW0tRfks505HUqKjXTXrtk0I5FGk2jfL0fY2LQBU
DV70vrsL6PLJOgusgJzgGMhvtbG8RWfwBVXWazgqfWHTrRMF7bMD65QdEa4X+p5ABKyPk+2I1RAh
rMLwPJMkKcLMz5CwgV/gJep08Hrt7y6tbmep7Y3JPuENfNpB0xI2wQ/uo+2an1zHCk8uNsDxPKB/
XF6M82RcVYHeXY20i21PnJaPJsS1lOHwBGMJR9p4qx9N5WBNkwl3mUZoQcOvrIH7jdMLHZOQtuS/
TWv80raee8IUrOwWgxp4jrgXnk2PofBWg6aDQ4qK+NgP9OabG7lQTA0tuejleRxw9IoZljt5wtdb
remnMVcPXVnZpg5INvThPQfXRi8CklBLdA5dlX15fE1Xl/zvod68ZKoLnuOtrE9apGEcl17o9/CC
Ps1xU9yDIu5PWP+Do9gQrll44563dtXGERBLTfLWN5Yhh3Fc0y8J4cYTc1EG6d0T8/dclCFFy4Aw
8c3YvDMmsZP0Dt31AQlzhxYqd97CJHJlLqBXzfCVAjG49WDTTMkJK3Zou+hGUkGvqxP+q5+/Gxe3
xy30KgoeotYjW9o31nVQQWO76IX7z3yttykanmHbeAWOYYmV0wlLV1dkdRk8zKroQXP0t67mQeil
25y4bIcmhYspiLR1lW1YTYr6RwPl3hA8aB7FRocc30XTpl/hCOhO3LBDh8Nm0xwBiR+inquRukgL
bLOsNBhKYxfYAegy2kFPrdzqmX1bOSlsD7vhCuuTl2rQiQXqpHQfSK3TQmluaFjbyhTylAhGfjOh
fnf8Zh1aQPbIJWlgWToB28dTIWUkplJolJUNmOrUiEYAVW5UFH8dH2jlFquZ4RU7HhkRCTO2tXqn
8SgESpBN7EeCV1PCivEmeNbIq9Z4OT7UgTnZDmMRc7CMOOEf5xRPlls6dO36lj7dDka3y7TuEda6
f372GIagnaCOwdaZD0fXx3kIaW4vI0XPMNkwMs3RoyPzE4/XAeMuLF2nvkPgTjC7uk5xlA+dXdWF
r7n9Qx0v3wvq73EGnzeeg36Z6PPzQnHshDU8YKcY1TakxZgmaZePq+jGuMCx0xU+v4GOhggeNipR
kFuM52QNleAgTe8OD3/vnZjvgUvAyKQQyLsg+7R26XqeqqHt8sIPNMAi2dg3oBNlD3VmZkHPW+oX
9hD3Jy7COlxVB1QAneD11OmEd9bvdlY3WSIoVvpaZqFeD+1I2AHKpNM0dsC9BWBmc3GH43dLmEXX
ffkzQ675+Mk11NFcPQ58BEBx4g/H1e3VVkPnAunYJHMf+i55Y2UKG2wX2basMp0KLVphrZ1BiUeA
ezlR8T2bEhiqG5DjJ77k4O6TwhQOJ9tgQT7u/hBY6eCFVurH0fkAI7cCXqBBfJZQdUQ+9eTqq4mt
J26z9JhYaTr6Om3p1pO04qzL/LEzNmWb4DtT2fL0J2S+wXopZWHV/Z5WsFjIO8+xaF0PdhZsF8d3
4NDZI7wxTZwUQ7rru9Y4dhej/pD6Rjl/c60BWvYWzofGze7rNLyzimxzfMADdlG8H9D+uNC63oQ5
zO+pn5UKetOadH8ljyElnza3dsfHOmRIcH9d9bqw0GsXoOgrK23bMvVpQt+Oy/jDpBZGD/W9PVlP
Zt74aYs8wfExDx0k3BzWk1SIww5/nB/8qqlwiyDx2zK/z1MSXUtjv1aD9ldaDzdtr98qwllJZfn4
uAfX1fWkethIx6+NiKjtcYi8JPWjcbrVwxCo5LCfK2MfLYAT/4OxPMsgi6s7OI8rU1mHSTI4Peuq
SYR5GlI2AC0CoGmwiAfW9vhg6kB8uimeckMwEKT4VzdziuZy7soe1SQ7tZ6HdGxuKOfpX46Pcmjb
KN4QUzvC8rz1fXTMkY7UkinVLaSkdjF/q5ryJgCyCmDqMoTQJqenntxie2It16W7Nzv8fmS1se/8
VPDpRo2EIPMrZ/vCacz9ALUFmGWx65GhbyFChoLn1UCmjSbF8uo/mDeLypTxW91PDqUcA13vzNQv
R7quSF6bgHAX4Hfx7MxbrzZz4H79/BUjIb65SdWeSLQc2l0huKGCWI6E8Wp3HajJADlp2N20Ji06
GNV29gBEHp/locshVB2AIikmfu311a0FK4hL0iRqi31eAWuCKUECeOjc+sQ9POCMCSE9svyslfkp
HI7BkUVZ3EDBkukwnFOZRt2HFEBRnfAaDs7J5apLnQeEAG51bua8j0Fc5P7Ylv2ja5YxGqrW+NWA
MhzS4eLUpT/wUqgyh4Sk3RTUF9TE351TSPWKTswQldNm3uwgHKO0b4Ab8Fz6e6wO3j9pBMGJ52ld
X/n7dpDIIOPFPyTWP44aQjSXpnGR+zZgpUFAGQ28sKB32s1ihMdA9jWoIRC13r69mUu2W2R3G0Pq
dPwEHTqnjhQm4lgE5I678rErR2ZFXi2Zr7fzl86IbvMlPDHXQxuqkuiUq0kN2WsTNLd9X1sG0iKV
CXSLGp8HjA/CiaR5KU3nRLr51GDq5+92c/CWpkH/PPOTKn4pSngvEmCoovOQbW2/HV+7Q88w4SpR
ly5cHQP7cSw5mcgSNWnmp2aNPFbrKuI2N9vlOl080o6r88R25K/EGNPt8ZEPXEaCPd4ObBsFx3WG
oxjzwI1iu/SpSN2USKOjon5TJKdysus0ujqlksiIMJZUOg7H6nQQq3ohnSKFP4KZPjNH2iC8yS1u
RVnS09da4R2sDRCtOHV+k7a6CaQuNq6AUtPdmU8jrEIzVIqZbp5rIe6mE6BeJexoht2pWU44RQdO
siRaVHfYIwZeO0VNoomuH5fCFxAknblpdR+78Y/j637AVkjCeh1gAEl0IAgfd1yXo5V5UVT65GIB
TCLmbRmPvSPys1RPHqByujo+3jpd/7YBABxsXhLHpjKwMhNVPjQitbPSN3njITJP6E4NHLD4aTJv
IofmeWQeEXFHe7XVBP1J5YSGUUb/DpSkyMn0syQhPAOdtGf6KSCdgPMuSk48Q4eWxdPxCqlgWOIT
IKWzJrBdU1/6SYYgELXr4nyoAfsWsqhgralpk8YFOvFOHLoD7wb1Vg7p3JSwWCY1e1FUdGpaC+hT
M70O6YY5vgkHZ2cISkomx+tTyaS0Ei2YA6v0l6zBTi8o/6SW6rDKBhsyqK79odsxEPXjox6cHjcb
j9fkVVo7MF1Tz0mdUqkz50h/SRPZP472WO01N8pP4DEO3RwiLQyK61FSXfsqjZm3uqwYyhvH35Be
XLbNKVN5YA0JhQGXGC4xmSvUz9+Z5abItHSs3dwPzPaSvPk2sf/EifubxlrNfTi+coc8T3I5XBuD
vJFF7PBxMDsqjVZMQeF73vCYpkpEI/9RQLFHd+rcW3vyFRcQyu4SKz9xXw+8Pq5kWInfAjppnTDN
IoSgh0arfeSr6Eb2uuhbXUEdVyuaxsaR7YnX7tCyQkwldEdCcIex/jhT4IthCo0k2IjhxWma24Cu
SngrJtqC5vr38WU9cCBd1wJDQ91FoU9WpkiTraWF0JX4ozQgoSGNAzOUho7b8WEOPKoezhjoFpts
pq6vhjFJtqdlVFe+a9PED9RCW+gxvDPDeIdeF42Rx4c7sGP4YCwdqRGLFKCa9buDmYg60ZugB+Wl
REklFB8xSeHgXDUEHh/p0MQoFJAVsgDX6OvgEsCgrMJkijgbzYu5oPYMHPsrKpKPQQqcGhLcKO+r
E1bk4KCEs0K3TJIya+fWdslD15kZ+XlUivvFK+CmKe9IWg0XZphVdzpwjqtlqIsTy3rgsJBpJPZy
DRW4rx/jOq0jw6Lvx9etpoJZBwV2uo2njRlBNHB8XQ9YL48KFRpFvCFIj692cJ7Q6NVFEvlBUupX
cVMnD7BoeieMyqFzAukEdRcJkIUw6OM5cfM2mhGLhKGtS25jYOqsNgSAs7tD5/zrfzAjypwm9RCY
Atdel+Ho9aJbZeQ3cLTBhjjZ/mCH0/PxUQ6ZSQ+wmqE8SOVLrgItbzHgIJw4G4mYUKauAg0C45Kk
SuF58FGBXBFWdZFGskLnESZML276m+PfcGhVBYxXrirTEceuLnszTFHRGbPK8MePeQXfVLTchdDg
Ool5fXyoQ8eE5ZQmdWpH/xToTAYcvEbmkeXva1RD4hGepyozT9y3gxPCUVNFQdZ1bZAjbXLrPhhi
v+pddAgCca6H0GbY0MHQL3diSgcHU5EV8Gj+XWf2q67v9YCVQ5MDltvA8or9VHqgsTrklBIo3I+v
4KnhlK15ZyqnbBzp6bNiv+7Dl8bpdpGbb+GD+Bq6zrfjQx3cLAVupD6n0x2zum21aIIyMe2YRJxz
r/Nk1zm9PcfHOGSi+KtxraiWfa6LhFoJO285JL6ZmRBeSJqq7AeU906Nc/CeOdR9HKwUQdTaKaA+
DZs7FMY+PYM3wRRtIAa9spr+IdbkNkBJt260ezelyTWaxZ/jkzxUiPBAL4AmJvIGTL+6YeBhh0GA
6/BRnQyRt8/DrUbfyqZGDfg2ggv1Et+EpnF+euZ1EwrYGtIXmQs73PEvUdZkle4kcyxBOKnkkbt2
MoUeI+SiKC6nsIXOEOGaJfuStMhESIv+0LgK75dsfK40+x/HbNT1FIiDTgIcpbWNGexu0PqKBLIV
l7vAqQy0toMnsx8vJy18bjTvVOZT3YOPM/04oDrc7+5JBrXHOPRR6vfLGDwP2eKdd9kAdZFl1tpF
pUfmWVM35iPKRMuJV+rzvVFDO2SUsHIu/+fj0K6GpITRknOdUEwKq/EypKH3+D5+vjamDhIX15o0
oAq3Pw4RQdBrJgV1DgpW9WUbxOIcsJKEfQqS8eNDfTY4DAVIhHfG8my5znLUdYO6JPJQvj1q3r1K
mJ3nBR3H1YzIZiaCwD8+3oHSIQNSMAJrTNHykyuRyTRsQYalfks+ENpl+4+uw5cILeJupgagVdXW
sNHlQebnypyqa+BkL0knTtjZQytsg0/Aq8Ep/fSGOOg3TxqtNT4kxTtXZHdtljzrbn91fLYHh7F1
5WMQtevrKKlbWmqhk0x9tF8ht21Voar6QWLhy4lxzAP3AT9Dx/jhy3wqyOb0FZhu2WS+bAL3Hh0K
2FKalM2cMH6v7L7i/lHEtJaItyN14S+yoTZBUh/9bCS8zgc9cr45KJ5dBkAyaSof2wBdUwn6G41j
fatbdXdRDkt3kZUSot6ahrlLW9YZpBey+x0No7WfoE88RxsFroDRRvILtsDytW0VarfMvHwzhDqV
4r7OCZ1GEUMoEtAQrWf9kxPU7Tkt+RAZjRPItxn+2nM0SOpdWjjDWT/rA4TnUHIPNSoyYTdC+u2N
zaYWobMVnRagS9zKDRWabtfFjnsirDiwjUDUwC2QlCL3tU5ComcCnwbgML8KYWYpUr5z6Uz3Cv6p
+p/fRw4l1RSA4FjwNajWrZBsoL+C8ljsfKUz6NqpPVZr2BBQn3CBV68FqTWSayon4VkEfGTbPloZ
Lbc1SFhoB4FgRCzw7ECPAcWOonGzSb/Q1QyB8Ilz+vGYvg1Jz4NHaQZYFS/mxyHrypqDODHJggQc
CgmlBTIGtHA4gLyPjyQPjKQunMC/IcBdv8kdfUUWHKwgy2FXpUKY0fmc3LG4xZlpa6+LM/0zR1FN
7c1aC0HNGKuiPujdi5SKcUwNCsZ+3kG9IuuNBuM7bMvWmTSK8IT5OrB1FpUiSpqcSKrFq8G8VMrZ
LuLS12xoRRegOyhC/m7NbKPYMxpo2F3aOgcZnQg5V6+FmiQgPBqfCCXUu7Qad2pnkfUI7PleWyKW
3JwjDHGtDw5G4BS8/OBQb/1SCtwFvPzjenpDbnkuXTh+bCQuTBTD3TKN23DofvBMnHCFDywnaTla
EQR1BqBdq2nVXUznnWeOdBWZ5+HiwyYYBzcOlDphCwee3A7gvY6fz0NDepSMSRs4RDJrh7XMbUg1
yKL7ioYHmjD9Ki/6S1gCF1pMe7gVafI9PqKaxDuX6W3v3o+4cpkiK0LmEZII3za6Ry8ZEN5wrB2w
rBu9Cm8XcTJOOzigYVG7IfYlH7O67BpyzgXtTRyWUt/DAlyfdSmevya1jbARxybcOOGarbxCNUVw
QHjgHFJKReuMSCxnzI4+975Xodaa1X8QQoKFu6ChpGrjG2hZNvAgPh5f15U/+PegQjURUkdlJ1eH
J094/nl9B78bXESRpl9h3CQn9m71AP09BggbrJmn/LXVUtpThh5JaAx+6Rm7OAm3TVT+lTb5n+NT
ObBjoL4J1Ciakh5cI6qYCD51YVp+mc77Ia27y9SK4F/zWqi5ona+HIpTDX0HZoYPpv6xQBLhiHy8
5vXoQO5sB5YPr9TTVNb5eQehOvwWyYltOnA2POrdhLou+ZhPJei0aUFUkniCWxYJY2Q77fY2D38u
Eyx75nUMrePxtTw0HlljOqg83YS+fDWxUVrBGCye7Qc5f3ddPnjR65S7PRQIdf3QdyFk2EWp/+OH
AU+TUjcdtXgQn6BoLQ+T7aA14I9CGzeemX1BUbCEJhAZLAMVRDBgVPchOJ9OedSf7TWVKZALQPpN
W5Iw+biRo6w08uej4Q+TfduYDVSoTvigbKiOuNzxtf18aGyV4ZW6xb+qLPxxrF6GsOm3i+VPdA3Y
8HPAHdVQjzs+yqEZAcLiKSe25yVa+UehFpmt11cCcE2PPm9+5/YulMbZVena/8zr434rAJ0pLcei
rfVzTOnA5Gc05CABRVwtff5cWe6F27gXOMcnbOShtcOG8O5Ytmq8W81KjG0SuWNisnCOfa7l001d
00yPwMhfx5fv8wXgABLDkv7BV/hUZGhps7GsIDf9uTOuUaT6aVX9l9xBnUYisgZxhBlWm+NDrjMx
b+tIexdINl5UijarQxgNZTF7cWbCYtwb15Np5M+J2SB+6w6kgdDu4dVxNe9idmHtzHQ7udFDYKNp
HJsndvTgMpM3BFEP8oO7+PGIFnDpNLS6/q+5Idz5LqPih2EOp3ooDy4zAHi6IwDiEjp8HMh24KlC
itr0Iz2CjyKE72RsfiDKhnxG1sdA0PQfol++HV/pzy8Fm0sBkDrjG4xvdQMHUrBNPqemn0RQKHb5
DBVbHaDzOxch7cqzjTQErBonrNvBUUGbkUBQzt/aabISMERlH5t+lqEUgGrZbANwG70ORsTpQk+a
E6W/A5tIOlFdTSIlyh+rte00xxmcJLeo7DQaAmh9fKHnbnORhBD+HF/QA0ORJMV4glsnQlpn0BCr
baqlK+gL85r7sAxu08Ubz+bsFNnEZ2+FRhNyBNgZUJEYt4/HBSaknHYZxknq7o+RBz8J9/75TAzs
mKrNqizZ6mg0XZMY9SIFBmZ60aro2qyM17p3Lv/5MPgLFO0VUpZ35+NEYlE6fQ2fhp+K3NiXdpj9
f87OazlyYwnTT4QIeHMLtKVrksPhmBvEjEaC9x5Pv1/xbOxhozsaq6OQYiSNKQBVlZWV+ZujY9fm
lnJ9e/zXQ5E2QIUmexDt+8UywLdER7/SsV4miWpfTN0DdWp37pBVuz3QlfV9NpA4kT7dIXPb6WZJ
sqyXEIFVfah3mlNgFuK7hWN5Ft43t4dTriwGLBVkjhz6h3xF8TyfxpOSCne0hAuPgwZsYIxeoh6C
/EsCjCgJv7cSRRfUqtpp9MTpSprEYonKb7efQpUZ5fxiIk5X5CpkHXjgRckjEXCjJJymF4a2gEDV
Y7Op01faVB9Dlo1bqtR7sGFLUKJFWFVFLquygfJ+PBAOCRszKF2WPWY7h9sPZ4g4ffFwBsEGZQsL
kZLFMiuyVgNaNk8vLXSpWHkXGUculB7hk2IZpeLSwLOaKMw2DgKSQfbxzGDw0J03zPcqkrGdHNFE
ld3WVPC2gqpqPMwogfItQ3TJyAwxneBVMBoY6I+XICJ7xGOTJ/6f+OPD+Te/lDfj99UfZg6Vc8pR
B0YyzY1wiU4HxIvMYKu07+I3m+WdjjDv7e+wbLCIkxXkIt0NQ4aRBL3mfKlYw2yHszhmChyATO6K
Q/JHSxUPlvc0/xGvJeaAB7897pXTja4bfCGbcjjX80W4KkcjwqV9kl80hOwyslibBWIgchz4KDQg
H/i/hC/Kp+Tt9PoEtWUx4W0BWiB0GHFEckpMGdbA76TV3v/wYgJBw9EiulaLrQ6iLMThj2EUNLkM
85HJ1lAwULEm6XN3qtfOlytb3STD/H/jLeavpqpJk6yXX5J09h/bMKA95kv+SqRcG2UxXapkxLnR
yPKLmep77ntHR1J+3P5w14cg4IurDBeNRTAemiCt9JEPZ3YtZor681CNK92sK4k/3+q/QyzmxqZW
ITXiLTA+BEdv3YUy3phNIv+OiEm3X+daykraRuHio9Z1cY5ZZhtl4VApL2WbP1t424Xw2amNmDjy
TbtAzxEjV05O1hxxndgH2GCuHKRXnwCiIRkzN1XC3GLSzE6ZJBac8mLxZyMo/xJ3v+bKEdrKhBS5
wW2eJ8ItBfDeyi4Qk7WIrsC4aFmyMBGRWB5ANNedamgbNluYeaopbc05f/fHee0yfmXRWLJAOony
ENXZxaKJTeSJcfiSX9Iwf6Ib9tZYysrSv1w0vASdbmAeMLIuWj1kXOlgapHxqhfVNyDDh3D+WYY4
FDnyyoG5bKERi8HHgt3iWOKuQwnxPBaXQWYNaYTYb9grD1XjPMiNtp115+8At9BWeEkFOWx9fSuh
LNyjb+5WdvTvuBcXzyAC96fUIcf92vBbsH9K1DmuXpWma2prPOIrp454U2AzAjrPMlm8aZ9gXu2Y
fv/a2On33s53haP9NWvIf1c5DFyzfgjS4VhFxlcgeV9u78wrE8rYVIUF9JyezCIKNE3k9GOv9K9B
X/+MOx87ubk8Zk19lxdB9O9XjwAjATGB8KvTKzz/nLEU5nKuW0wph9smizJzj2S4s0UfytypcuSv
bDyxp883nkV8Q/MJ9RbwXMu2b9YEBQp/2fDKB7jr0wmJ+jRA8zS6o1qD/PDgyV31WsTdSj61Nq7Y
qJ+WTZ1Qm6r0fHhtevsuwf2YlvR9I/lfWk07wX9BqUe5R4t2f3suL/c/rwuxDVCgTZ9miSxjpcaz
Uqb9qxlX/l6ZrQE3kb7Z3R7lSiRlGJojNNbAohBqzt/OnGe5G3Hlei2arPmCP7b/UCFWcOwSSzs1
ToVtdVpmb13Wk9PGZDB9Uhjk1+2w8r6XcZUH4W8iOlqtF3CYopyLKZK17tXscVg0qsk5ZtgTotKO
4vDtlxZbcLGSRKZExZ0SD6oai9CqjrFWZrVSv9a2+VsuqK1g8A2j8Mcw6qMXp/Ma/OvKu1EF5xbm
sF00tGzOPzJllJkOUN29QuoeEZJB2aUusA9BnstZOZzXhlq8m9+D0Unjsnul/0svSAt0V84iE8v2
1WbJtaGAzBFtQMoCTFgEgNlR+sqJsu61xJcTrwQjNe4Ny0dfNI7pfd2es+uDUeKnFQvd7ONG9mkX
kswbjRKO3WsbEGlcOLdwpSsz/2UlmrayFC8zeMEYMQUyiGs6Mfx8umiWl52uIypQ5z5mspKTeRLG
6ztEXMtt66Bk3iJt+TKV/Rou6+pbiuoj90cYNvZiZKm0JEkbaHbFTfekYEdbms5zo1grRaIr5wRW
sTRMdAAYGjv//AWx3s58vR3b10jDa3cmDUARInt2WuzF5vKv2zN3dTC+oug2gbJclhUVFBxx3mTm
kNGNgc/06qbGCAy5Fww2VoHb174gNy8GEoJm9IXOXy3yFThJJPSvRtcU7mDK6IzW8jsn/pomz9WR
xJ424a+ZhOjzkcwE/XAIUs2r5vfIvE+q5cpOg+eKbgebf/0JRbrJQKJuJC/L+kaF4HvR++1rFvb5
DylXlVeUBJ5MgAIugODYuz3c5Yknbs1U9ewP6qOxCFeBYeX4D4zh6zg/j36yNaIfiHlU4bfOOTXF
Y9BYK1fmy095PuAibymTSjPmEHENPAs0xBrxlII4lW2sNFq7vFwZCkgM3SYRiW1rCSEtG+BvFGSl
F7tKU6+PqFTlao/BZi2tLZCPDOj8nKEEAAKHMgRn64XERldHyTRlVvwajvdJhmlSqwSuOR0KOX20
69dUfrew9EjVUlQhDnYb3c3+2nlwedaRcAvMDPUgwCXLIB0TT1sFU+rXIvR/NWN0yMv+dz+C+B8g
trqBXK8sniupPqccyTZNPVPwWBcxjJyYRBtGKnlaXbptozya6Ek7Wbqveklyn3OrKbZW6XPliEd0
JyyFClK5ehBeqdE5UPaphRuQhkVd93x/Vo3ZGH7SRKSETbCt51HaqLhJupKaYW7RvfuKvmvrZG8i
UhnabXFE2auHmogRV05d6RRJY/C9GaXoQTJLzBO5uGM6jiYHzSH09oOs3d7edpfHDgRF4Bx0dLko
XSS4rdUVkwwl6jUdd03xrEqNq4+P7Dx4Oz02Q7dHu1wYjCYKmA7VewSxFt0eGWe3AS/19NVSqj8i
AQIY9o4rMjW76e+ws9eAvh/YifPdgKgvVSoNXDUsyWUVpMJJoJ0d0oWifsVkKcLY0bE94SdmzFtw
/Wn+LiSDYBHxH7P/0OCfKgVfbr/15fZ3DLIHkPgwljj6FouzQ7sN28WBJyhbH91yf94gk/+c+asq
N0uSLDtA9PRQuKFORZlgeRGM5XwcQxXxd+inuPHoVrlRcBDx5CjmqjsqkifpcoA8azyP/xSThGh0
gi1M75lNjJcofh1vYFTyvalL5ikNepzKkMN6yTN9fmyrPF8rOFz5NHQ3aRoJOgTlvcV+gRo3ZNlI
ZVgKovBZ9QPrgF7+eBckVnG8PQsXa48EX+gdAeOj887xeb41cfKDYK4m+BEB+B4N60XxE8xitHhX
1yrdwGoNAH15zWEgyoXkjwQCIuLisC4A0FkFuIJX0DiV4TkqPDxjjJ3HonCkhzazom3Rlhgz9f08
v4VJkW3kvG6eRhm07UqKflkiELpLHAiAGMkzL1hQ1gh1RxfnQuOM5VfwYRql9VCrXgMr9iUXatRc
unKTN/ghBHqIMf1kvpd17a9AGy8CjgA/8AR0UcQdcBkh5x59PzyD4teqSNvnrouDPZds+Tuptr23
kBz8otm5MMsz62HlG1yuAPJbDkfRFqXCtRyapxlKCY7il6qS+o0kzcRiAyMxKyUHjaJJdbM6Dfe3
l53IWz5FIFjTIHY49cl7iQHqBY4gy7JZzZCQqJXgT4UMj3B5uT3EYhMth1iyj3uIKf2sJNmLxqmi
KNiOz7iIhVr97+LY/x2H/UqWy91rmRFG6YTT/IdkaSQ/ddhXjNMJjPO322+zSN3FKGQvdFxFx/Iy
mQ5SHdBbHZXwzMpHYjZCwCkyTcK99fZAi4zzYyCFMQSNDjHr5fbEVwR7QgPQjbCtlP0PB/oKM6WB
+GiV2PNiI5hheHh71MX6/8+oQBAEmc5C6kJM5qc7pRKaUs6Wy19U9YfalSfVOlZ5exohcZtNJzr0
xvb2iKZ6uQSJd4aAOQnE03IJTpI/FEiqwkEGjiS7jox5CMq2T4Vuoco6pm1lPKpRIv2pI6P97hRS
9XMO+/Ztlsy4FRuj2IOEwQw1hRxj2QDnnXEeNmne5lsEiqnRZHYPopZ2Ux538yltLNy8nSoMuOeh
blO7qlkdJMnfj4qdtITaNhc1tCRy5ULpn6pGnutdGPWS7za+r2/Knp5SnJXf0yQopm0S6tlmTivl
IFUFTUX68mm1GQy0QtyBsm3sWXIWbsJQj3bNDFC7D2PtxS9Hy6bpFlInVDrjUHUhXOE8kDDEG8pX
DUjwcwTy9ERfwdpJsgm9cSqGjeZPDtpwk/kiKUH/T9CBXR+mQFpJWa+sPoqlXHaEmwUCmsvDAeXi
qayc5AWRWpomOmh+C/P4GkcXilI/JpxufN1+GPFfu70crkQLgLRAhZGSJTlfljRVqcA+xIYCEaEe
jbyLj+C0xtzAQGtWVt7y0BGL/WwssTI/LXattOxAbaqUGRFqBc59YRR3lc39uJGV35LivytOesyc
6CGei5WDZnn8isEBt6LcQ2AX/ywOfNVs47jLUQmqQ2XGm9KgAD9DOsNG2xnwoZT7wuuszHdJlbhB
Y0/9qI0Dtjg1Li8ru/6jpPn5GEBugMo8aDxxLePRFpnvYEa5xID1Y5YND3lS3hVz/09jNNu8iA/A
rrZ6rr/pQ1t6ZF0Bjrmq4uHwoT1VMnJjST15mu8XGwHk4bz+rgNT/hWX9js1oS9IbvyZAv2RTG+f
VTK9qUxDWg9WaQumZGNJbODR1qqN31cvTk2lszQSHJqszRgZP6No9NSSDKiRxm1R+l4dNTSrfQ03
mTT8GsdW7zWl8itOrWzlq3x0bxdfBXAigBGqefCqlte2zBi1XMMr9FHYlFrciidCgjo8MTd8gyl8
FD4KWTJ7rDJPboojKPBwQHKk7HGLbne6Pd5Bgj5GmEsV0b6Mn/oJYwYsuVQ/QrVVO8hF9VWxw93t
PfSB8L18cFrBojLIMltMZ4qVjGOGTveoY3lWKn8HceI6g+TV5i+t+AlnyC0CxyuCaS+oL4Ye7Lox
8Hh6lJzES3Qk1WC0XIxrdnUferpjEIhDj5dIsOKq/PwZer6XQ+/REgz/mJFh2NOCFD+QJB4iiXp1
nv8F+HHbB5o7GL/kGedJABioSGoGoRhdtdtvfSVyCPEdWbBURb18kazXkZzOAbojL03UqPfSFPX3
acc3yIW3/O2hrmRNtB85q+BRKKyLxd5tBkjezegXL1REy31pGwBummp6vz3KlRcyeBW47dB7BH3i
PDxhGOig6jrEyG2NXx25PtmS+ixnztpquTx/uWHTZZBNhrr4bsheDn0VEwXjltyvoXbsqvkaI/rK
F6PSD92b7phOLXLxLvOE2g4O58lLr4WY19q9wLysvMjVM4vOEAAk5Bept5x/r2puGjvEufYlK4s/
6OF8J73C0TXcFzgdFrX9XevLH0aAus/teVoWtSAKiUoSmj6iOIhbwGK72W2rRbUZto+jTTZhz5rr
6/CwjOEZD4TN1Fkc/n7lFnXza1aleztAq9yR7yXJWFmXSygY0kfEKxs6uJB9hzm8+Mw4Fjh4xIf+
Se21o56lrrAJnMCPtgjZFnOyhw+GBNXGtH/lTDbm4XF7Eg7Tt7+IukwjxXMIICRNNA6Ui6Xbt7gn
k8JQyMBqDhAUhs+WM5N/6WLMusy3ws88sbfWODx0TXiozZJkbCdppzr7xq/mOTv/L0IR9Y8o2eG0
zv+f+/wrP1EWGIYpryuPvMCvfXw62HqwF8gyL/PtKArmoJNk5zTBdhyPPObUz55eoMma7LBufLIx
LU7BSvGYXV3t+GHAG1T80FG0/At77WGSPE1f6fJoYvWcBXPxLZlUkiGycp7vfFkD0oULU2Da1gAL
y/GE1eJgw82DAWNmbrQdPpLiTbAQ+lYmh3R+tkKPL3if0ToQ/qtpDdUk32FAtouqN+y6cwc7dYzP
g8gS7t0JayDZBQihFuafUpK2fbFWrhcL7+IlsKJhq1DvgoZ5/hJ6ObZtmyv+STGD+4g+mVdriXIk
LAQbKYs0V/FXBDOW0eBjCX4aUUSkT8kdzCKtqszBP5kYIrtTMO/UsP6w/vNzLCdSa5/M468kyI+3
F9LVcUUpHaQKwW65BdMAInbY9P5pbMN7U5ofkorjrsPAvM+rN6OfDqAOT7mJDdTtgc0rn1iIBlI/
AH9EADx/YaVPw6AocwQSDAQS7QgNaTMwy01d2uleN8JpJX1eVpM/dozQeKN6iYDHheRdOtmYzE+D
dMqoVe1tLZ82vPnfvlG+l7ozovo1t39RD/TvWj/vDrpNRmtyIQciBcxkDrRdoxfmF71Nh9+N1eEE
GnT9LgoV8ynNWgCCuV0fbn+jK5NDbvABlQACiZT5+TcatUIJC7mTTqRNL7kvPVaK7UZ10btFV/xU
OvMr97ZNbK6Z8F0bV6iB0l2Bbglj/nzcEoZzmZmRdIpqy3nW7czYGr4e71Wkoh5KLmGbqppzfJMi
3Nn9tA7/h4OBTELcdwyxPJbg51xPsXWTQ+mk+9VPtZvpd1QP4+QfxWagQb5HcOlPiotqT2gLZ2vb
tfE2a/pNHIYrAW2ZCrAxRVJjQtfF+Y2m7vm3GE0bVN4g+yd9iH/A43iQQm0lE7i2NGFQAcAh5TA4
lhfzHA/jNKCz7p+S0By2RaQqm3aysd9FY3bfoHi4wZih2JXImnimlCg7P49hslNN/svOwuDQOQGO
NQCacF2F1FmrfeoNnRof1NHv3KIE06MG85rnx5Ud/HFoCvKXoH4tnrppIebNmu2zgyV3qBUXWrDH
YRjq6YoC5JVwDOQepIdoPYD7WITjLiL3d5qZOTC0fe0HO2lK/oF4fHBsaSd13UqouLjsfsw5aYAQ
9SJBW9Z4RnzLs3FiPuSy3oyZBdTb/0VJ8lveFrvZx+fBibdz3n8xCvuuwlbl9rYXH25x+pCcEato
fqMDftHYSepccKhIi1BWx1X45yhRK0IsYmXdXfusvKD4G5HTS4Bi1qlKkHTBc28IAy/7W2pEj7XU
vkmd+Xc7yCuf9epw1G6hgNFPvYDca3ZbY/LWB89F7nwp856rtflsZ/axl5y/NbVcKc18XGuWn5ED
BpApNBq6cYso1lWzqtQqds6+iQRQURi7IseH6hgNkEqtoZYPoaJMruWnMQbZY3pojEQRxaPgnia9
eYfYQ0eFAS1IxCPTX0EVDF6My8ip0sv8UOZm/p600ImbYVaP2K7VO3sadJctnG7bKRo2vj1TPpMi
ZSuntuEZwWgiqzzamw+D5LHW6vupMaU9mWW8bynu3QVFou6nLMnui85KvXAIyEnj2Nw6+tz9RY0L
kgSdB38rZ4iAykpqn+YoK445wfpnoITJQ2l0lidDi7yj6oG9aEyQlMYm2XR247iB3uJc3JgA9slq
tsjYaJ6vdfZmaGcVZ3i9esMaZvpW4CV330nWcJcplIu1Rpk2Wl5Jro4VtWc4CZjEUffdtiDwRGMp
bfJU7bal3iN4l2bczIcu3jmp1vy5vTWuRGNQw9goiXzdIWaeR2MFGZzeLmX7pFeFTBs+sTwqjPHx
9ihXViqjcI2l4w+LdoncyzpjHueI0mwpw4Uwg1rzIgWwQQApYJMFo7/39bT597te2PAii8GdE3rM
IpzOjQrPOu3sUyi128oqf5JHYzc4rySaV6L22TDi5z8lml2qJLUTDryb4Vf7onfk7YCbr1eFEgsH
ItC/o36KtIvpInKDYOBflqm0VkVaYiOBcWIF239U1EJf2zrSEDbGM+f2tF1USBmLTycaAbAOuMst
7h5xE2cqpijCAj6vjshDVa41AZRoBtX2KtmvN6WFsWlIlnfM/WrC5DdD3Pb2U1xdooiCoVYM8BuZ
n/MPbBVwLJK55WbG1/gtRTCq8lA3VpaoCF6L4IZGNE0whKIFkn0xyjAMTQpPxT6pWcQJ3+3MMtpz
OeKaxdXTjg5ckW6/17VT8WxI9fzFokbP5cAm5FhJ/Dz4dexVtrrLpGaHndqTuC7IVBDH0XhMlGoz
5vpKFnBZuOCSImQW6L2AkQZhcf4AuNN1ij1N9qmD0ErfYx9WsDD7Tt5SSfEkqdhG2fxlaI2jLg8n
IGtcJvIvYxn9fftLXAsPoLiA28ICV7ginj9HH4SwpuPKPEWq/DyqVuKq/fBm29k3KfD0nq7Q7fHE
ey3nmi4z6rpAUC/PaT0Yijq0e/M01EEKNcv/Lg8dtKw1e7Wr44C2AU5ik2BcrNwhCMijfQuRFVdt
hJlMWK+8yrXNQVENxQoQCgTXxRROGcJw6qBZp7oUZH0qF2a1hkVb4pdEyKGYRMSBVgICbjk/pUN6
qOXYuIIDvc+MN93JUJlqd5bWnXSdsNOX1nEogDVVgRcHxluAo+3tKbv6np8eQVScPkVZM4n7POZu
c8pmi5J5d5Rj/d9B7j7ekn6MiKnICl1QXpMyChtjSjgv/r9n6+qWp53gCNQnBZ0lS6fJg2ykwYe4
lyywV9IuyqPd4He7pK3eOr+6x0J3Q0Ho1VCHnWnMb7e/4gdiZbnyqY0rMkVCEriPzsGnz1jP7TBw
M7NOhLWu5QJsBnF5b1D5cuM6yXZmN0QczT6pTK2XXqvXxlNb5FBu9EQ+OJnVvZsAg37THp2+V7rT
b4fQnzu0verxW1Cp4cYGG3NH88B6ykcz3qK4UGduZYbUIXPJeuq1Xj4WJfpw1OX1Td3jU3P7HT8u
kMt35GqG7J5Oaw3RgvOlkhZ6HKZY/p20Ntyqc6G4heHfwQLznNk+1Ir16EDKViKv81LDVZV5dlsn
PFUOcSfy8HgxYKWsPJM4PZbP5Ih+I0021C6Wl96OSBBpQeefQlnZTJpKxmrSTH/NsXR0kqcB71PE
0zZUHVePmWv5CcuZThZ6KcqFhhbohHJy0tE/5aH5jWP+2OIpI0XZoyP1a/CBawHv81hiF39aXrQ7
M6ssGatHvmVbJ5HyoGG+sAlNsoTbn/TqaxHxIGrQs3CWqYk5hr5eDxFDcUDnu3rYlMNmNbx+NCaW
EwdhXPC0hFfask0rFZgEFklmnVR1dKj4xuEuU7Uud8d2aHGhTuuj76PYNY/W5AXIor1K9pQ+BXEW
bjVnqndNm+du6SCNVkaavynpUnmWNXZ4KdrmnuZAjMZYJm3VqMx3fhuVrpY56Xvd2M5xiM1fQ4R4
nzRjZLm2Jq9UvCkp07sA78TqWHaxxsKcfVsTQoOU5WlAKS5OPFtRG0aJ9wG9nzfNCGN3nKunmiry
7em7km4xOJ0gisEEo2Xq4XRBKBsdt7GCGxjzh1guFWt1/oYxr+hSaHSLb48oTojFTGLMTtWJ7hPk
wOWCwbKwsxNETE+hXj3PXZ65mdocrFr6ntX6q5NUD31QrIx57eQE1QLmVtDPODvFZ/i0IeZ2NnR/
ou5NVjl/MWpro/U/KlOPT0VZDfuaMvCmSRWSg9pxnmD4pG4pwcZuuFKubJhryTw1EEA0FH3A9C1P
cQ2DP82iMcwN16Q6a9T3TgfO2EkfzdR+K2zrlx5mdwHeh2barrVMr23Xz4Mvzu/YSaKg7dEoBtq6
U2rtH/SUtvYY74ypeL090VeWFtcV4U8JpuFSDwGenKpGRWyR3VUHfRqeLfiH7tBis1EhAQDK7Ruy
Oj8ik/7Y7ZGvhT8+LL1ADlgu1Is7hNwmk6CWMHJahpumU6d9o/Q2iq/2Gjfsau4udBYUlhUtlWVu
qaSx3yFnZsFIs8JtXEjxPolwquYm/Eet9ejOGazsvZCH+hgUmIuklUpxXaazUyat8Gk3ta+33/5a
Fv/p3F2WhyoIiH0fQ4jQW1As6TDdy2ULqiD00Kd+05JkpZB85WuDTRIcb+4NzPhib2VjIHDcjfQv
8rWVIZbYxTGhbAUGVhKSuvLe6mhNaH5r7+NUCVYAQdeGghIBvVGDiHRRiFGbBmoSgi+nsenuQj/8
NmrDFwyLmpXAe2WWODD/O87iiE7mWEZ2y7BPbV+qW87QN10KcB1y/MNMXhLWa0bkunol8KLGiK4m
dzvwjIsSk+4bU2U3s32yfSN9Maco9Qy7kLysB/WddLXv2dMc7O1aqRCEyLHbBADrOhJAx9qR88e4
LzuXC7u0rXvTf9RtNJRHotnGdwpMzSe1O+a5LnslF6FDMYX6pjeAt1hGjPBsWbauXQX6vajLHow8
NHaSXqsvtT7av/0K9pqkOsHO981p48RDB+jIGXdOVVcbqg7+ppoKC6ZEUeyKRh+8Kilsz0n7Yu0q
fiVBZFr++5EW01IbLbsGXcsTKcBW0+t3bNr3XRPs+q4+ZaW6wypob0ftF0MOjgk6WLf37n9YYMvj
kY4JVUCFmHIh6orUbxapLYXAmt7Y0aKOc0dFssC9IZcfisxov4ZxMpHeO/2TaVbxBgVzG/5KZ4kr
gOIZUz57cd12mzxQLI8D3rwHKqg8qvbERcKJqbHWZbvX/LHHvjXu/wkjhHGVyMhRy9Tir72SdJlb
WH78FcONDCJ60m+dSqxNo3b2ceLs+zo8gsj3qNjWrhZHZOuRvlPTKYEXJQeHNtVKjz0ElinE5GgC
rOVxgykQbplxdK0JxVPbTDTtZ/vBn6Rkr9pDdMyTPnsogyj3Kr2bj0XjY9mZGMDsWq72jNppd1Gr
py8q9YKHqJFQLxk6iervINc7Mxu0bZU5wzaUk3nL9Up+D1q2U2wZodelRX/XT2O0lQY/v0ejobvP
2iR7LkOzvvM7PXPrJojvgbhFz2VUpJtcyme3GBoJkPvQAOHS661uhvRm5ugNdmnryrKk7dLMSg64
9yjbsJvznT7NMbRFtKK1Lpo3hRVUD0FbAlkIZCwk05kLXiqnm8KffTdpJ1Sjx7jfKYGKGJCNLxq4
W23TJACmFDuQDp2ihd6I1sh+Zip3JDHNvuoQMBokyT4mrTlv5CqxN1HXghMrDMft4lJ6CCAY76bM
rHbJYFtuViSSG2Wx7wUhUGLNn+d9htDm3tSa2XQ1Oe69qcR9ONKQHohRaF7dV1cSD9ij9JxoW2CP
sCxwd0mW6v08GKCCFbxrZl7fpEzi6Q0qRFBa3VQxircQcrcrZX36Hkn9hNJ11arPE0pllOQBsHlD
nxpHO5DbXew3KAMHM6I5cqfn4CecP3JrpKAQW5hrxItNIMNMQZulvScXCcGPZK9FZ08btW/wNbak
nOWZ1fs2rZW9XkYOHm/8QVFXNt/NKe82ph/UzwqOKb+6gohpO2GGFB7y6q1mz2jlwAcIo8TaQzYu
Hy30wnfFVKsbPUTcO4+YFCsc4edOcCLLNOt3wwx516XIU6J+1uqHyejxHmsi7RG4UOINMkDOOJDQ
8zOb/qFPK/9nO4TthiZN5CEy+rNpq3nT9MmfJK2ax9qRpNbNs0i+J9kwHwKlib9EsPFf+JQ55npV
7BVwcjaJGk+w5ofhqCo2vdO5elc6P9pmQRs/8JH8Qy8l5LqozL+MllF+nUGR3hWkr+gWIPIXzOrg
Yj0QHp1OL35LMUCOWWrap3JAw62mq7infzG4MSXdF1gyvEok0TFFhmIbKGVGjmuP+wlf9PsxV5hv
0w+TL/hWmDvMpVOPcI+QJqrrXuQg7pxzcd0Dnpi+BDQyOhfvGoDd/GFfwTPJawvz4vbFzZVSGmYL
aEUgS7zIFclrosq3y+SZzh6qXIb1EEftYxXepdamn3UQG+MXFcxm0nTlSgogzpKzUC8uzcKkEKcj
WghL15ymQkwUJfjk2Q7bO0XtvjYQLVdS4Sv5KQUmIVAHX0KhuLzIzgYrtLRkqs1TPdXbusUBSPnV
Ut/I7OFeo+SS+LMXGaObSHvQUwXZ4gDW+/ap9iFbcPamJOLcLkVDFtXdC+JllUdDknejebLbXZT9
iTpN3DUlAiQsz6OjIueV1Vt+krLgnYlxCoDOY53hfp19A39G+b+zok2LoR18wwo+6k4SoNku+FLL
a93ci1nhWbkqiu4qpfgL17DAj5XS6jNuSHZXb+NYUTdWLdu725/kMhwCkQW6KhCCH/Ka5xdSKrdD
GNe5fAIN2DxEc1Dep1FeedIc08eZI32lW3Xt1glxA0Y4KS29v2XrL0zkrEwbwzj5Ru/yDcvyNR7u
87TbVOir5Sn2sUyDuIneftErt8CzcRcXziY2WiBxpnGqcvqw1tYuq/1cIu6WHWQz9aY+g7pqry04
kcueLzhonIBswBhA47tokZe5UkXzmBqnDLCdA8k5HcqD7vxISmhP1W4E1FF17R18nhHiv9z3T1P4
bio1Z3q7neJHU3q0onI/1pFb9n8BilNn5SEy3m9/m4tFICBIwNppShjoYi7nxEolxZaAAz2XqWPs
2bsplSxFWN3b036ImzWto2t3G3jPrDjuq0RzcSf5VAXJ+rmQrSY0T6Om/grH3tzKYRd4PbSSleV9
7XYDiRc2A6MhrL8YyZQ0VA1S3zwVU1Ts68JSPV8iDZOtsNoizAi6Kp+TFWDE5c79D+xcdJSgni0v
vi0OVn4WmjNomhFtEXUqMQYb/7o9Z5flKzEIjhK0YWlSXjR6glbro9SfT4rR7JJy5rYfHDIuC+Zc
P6Zxd0Ii9+ftIS+WCTDGz0OKn/80bZVeZVIehzKNV5P2bvnDVBoXD7JdH0d/bg91OW8AtwGhs0B4
tQvPI9umqZjAMz2RNyRkBLm/iWTUGWenxWRT43jS7bba3x70MjYJTWhiAPozCl2RJRyw8OWktbW6
PGVR+oztE/mvvelk2Df5TjHuBuy7Q7IKXOFXWk0XK0YMrNARtEBqUqpaHI5F7XQxuvrlqdaawevK
oOB1k2B7+/2ujAKflMIIpx8QoaXQgVJUCRzgqKB6kQVvsl8M33oHjNlKpL1sagnyqJC8hc/ExXIZ
ToY0lMFJx+kJLehjNvm7GUkAJ8NQScNZRi+kEwq8b+UQbSujPZAOreQaF4tHjC9urtSo4S4uS2FV
EsdhpljJSapHe9uUReGBAsoOoR4cS9OoNoEGvf32t70IaYDJgDLDmxYoDH443xt2J8t+p7TRqSCJ
g3vYnhBKdFykbsOVt7ucRUbiLwq2FDT15QWmcNqiG1M/PDlT9A6w5KW21ZVK2pUhVAAWFE3ZBZfL
sQmMqJ/NKgKSmXl18eSHawDUyylCi5OThumhDHTBZk1oxNMqSeNTW6nAnxB63iN2U/2dJDPG4/Wc
3RmVtFZUufZausCvcMbR1l2m2EOS2SqRMX0OBnV6MAIt2fEr17x+Lmv8ovxK2RdxHcDXCJcvlsKI
1ZDVNulzYqIvZSvRA0S9B01LvyEWAG023SdOvCsdPEgk7blomv2QSCvn3pXliD4ShVBWJP2c5TPo
1oCnZ62nz9EwbXrl1//h7Lx221i2bv1EDXQOtx0YREqiosNNw7K9OufcT3++0toHv00RIvZewLIS
yeqqmjVrxjHkrtsAM/u5zH+4gkTp/h+DnJlUVdJ301AxCOpRlxLaB34rSvbWz52n2nTQWteciGuz
OlOTtI7bSVeq+Wkwv3TDDl6VcHn7fE6XBPOPOZnnyeLSHltDMlD/4G/QDgHjn8tQeVh4o3OtMe+D
Tfq+gGS78EfoFDrPDyQkR8N0RSB7NTvKmk0HRhHXrkRn8FBID3Gs3upaegfh1pWbwLx0FGATpwQX
01SAhP4toyRKRz2MmWaTR4O/FkXmZZqa32tdDVbpbI2Hzk5SN8raZOM4uXlfjyNMdaXxjy70tTU1
g1u32vwUNsq8HXONAnbLrI5F3ziPJeTKRDmG1bcLNf+SJCHFNCATbpRlBCCmXFTiTII7UW9gMqSS
Md5IXWv6y7KaoLBLhRuOSg20foGZUSzx/WTNvef01uQWuv1LJoBziksow7pxXvaxTPW1nNAvkEm9
48+rYA3Vl3pHxSv4caNT3pLaNBVXHcLFbaaYCsPJCQMqL/pthRqEPKCvfc2JXtYlGbZqaOo+WMv1
1rYq07dSvfGILEe7qW4jf500aVs51fjlv5Y7OlBE8yAUUB+hsipJ6hoKe/MTLffxw5SWy6FeKPGM
IZ33qZ1tvGikvvTzQS9IAckFjYuIKC9a4kwKbMcpqylqs9MaSp2XFWvmF+oaXymIVD7YjaTPSGHQ
hoaYU1N3rhCBC8zKJs1Oat80h3Bpbc8cw5wQtgQQeq/GP+RQylxljfsfcemo+8Re50PZjsu+gvbA
XZa6/2E7jQPvc9p/U+RhuuKVXjz1VL+QjQP85EMqtNUKeL6MIjv1xZS5BKsORakfCNhsHb1+xsL2
P1/4CytCxQ93A+BLuLPvwZI/LGlDLtIE2pjkZDW0vLh5LRl3rTksexZw3WcGbQifD3hhpxmQMBXs
k9SiW2eaM9blodbVKD3ZZruRc/XZatffnw9xjl6E8cp9IyNGhC0QqvOEOjBo4TROfXrieHyzhsY4
dU6s7CMtbw6zM7bUZ9N8MZpLeqzsTPm9zlWBJxZa1rFRtGGTDJm+X0OLGol0UK8I4YWrg0Q/ZiE0
iirUmGcyaNINrFoRxeRxP+wcLfblDDirIr0Sxruwzty3ChjWaFbAj8/WmYDlJBW1Vp1G/Bt/1evW
ayWCmJ8v9YVRRI2L6GaDiYXitDPt3S2tNkRGeurzXPK7uiFCUIX/JYnT+34Sf8JaEa3A7OvfoyTE
gSw9SrITDOiEutavndl9XwCe+3wyF84C3rnAeADR1PmQJIczTQJoIy9OVmhS6l8DJAGZpYHTnNTx
tYz8hRuXpBbAU4Ddm9iCZ3OypSE1bXHvVX37ZK/ASmSi79HsnrNkeiXx+WCDuCPlTfD5JC+4lgJF
kop3YfzRynO2ZfBacNynENtTz+AIb+uvupkRY0wdgE6pPoFHeJ43qSiAWeVtrLT2FRX3sQyO48l/
mPU8hP3B+k2LyCpUSotO2mLfOl1ziiwryCVrl7f2M90k301tuFkMcjv0/BhNE0S0iY42WNdGeGtR
Mj8UomFq3n++Mpe2H2tf8FpRswrE9t9SVuNmaLZa5Kcw7ZRAiheygYBf3Vf9PAYpEZ2Hz8e74J3S
6wlkD0h/gAJ9gDiqwVSprdbKOKLFK2Sd+65QAqdI6cBL78MWxC2lutfs+UBTyna5aplflAQi0ASG
6OMHJ/xME5WRuuhKGOcnXW12xSLvMiPZFRqAe2EU6CSk3HBy9rba/I+LjVPHOUN5gJx+Jv6DaQ6V
LGSgqq01kM0l9M1VtX343WO3joZ18z8sNgiP9KACxPQRllMvoKanMqU4qTTVzQmxdTB2+7jczaQ0
1HYq3XVcvw1z8kD5ZuVW8//iaRL5o8JJ1Njizp5NuetjXSmdqDhF3XTU8+ZRGnWyDFX0U3bGtzq/
1hX1MdGBSc18YQ0HeIqK8rP9TdPOmabEiU9rm9N/hPN7qsABuF1WXX2qaq3Z8kiL3+tmc6etkXQz
yIUZgFMkv2V6R1KfeVyTeTHJv8LQIrkEjJzNgwHxdp58sawsMyU9T05Rk3tZabxFg+E7ZR6APXRf
K862d1Z/kMaX2R5zlzxkkMr9TTaEW0i+n9f+WqvDBXuLslcKWLiKAc04X6O5j8bQVOPkRAYlz6Ai
ML4YRfWkSa/GDM7S50J4afIUuaH3MKABgziTAHPtB7tMpPg0dvW2KrPbmUb+fK6ePx/mwqXMdFDt
JiU7zOtsGPBU1rKX8vSkGWUgyWHsW1meBp8PcmnhMBvfi4YJL5hCm/5hOJZKNWVzwc2vqsumznKf
yL5bhoMg9r3q31+c0R+Dnfn3ejqmTTxp6YlaaRCrVaUSZMKfT+iC+gelhepsSpAE6tDZaWnrqK9C
bUlOLVXIg4PNlGb3M/X8ND1fCbJe0vyY+Cp115Rfim7gvxfP7u3QivsmOYX4V8A4U6gw4AKierPY
OIqrr0ysnS13vg5XujZaV+Z6wfj4a3yx3n9snjz0wJbNXXKq5vU2K+2A3qg9V5Vf9ygKudjnyaC6
unytu/fyuKRZcC+BeDwvuFqsrLUndUhOi50c2pneTGo6y3y86aren00wypzGOJjTeEVYL8SHdNE9
RRSW7poPrGTdUERhnhfJSeTbrAboxMG+6ZJw02e0U/XWvblaV8z8i1P9vyG1s/BNqsftOFRVcirj
3CfACSeoWW3r0Xol9XNTyOaB0rBDYklfPxfjK1N9B+34Y2tVs8rBJmOqcYqST7qHNekOCjjvDX0F
RDZ3iXUtt3hpqgbRWbwMekcoFftbmkxaUFdM3fg029VuGYr90KV3Qoqs0t6Y2G8lapyGvR+fz/TS
gaXuDFQUGmREreXfw2o5mN6qXccnpSZtCovTSN1EI2+n0ixUV2pmMLA+H1Eozr8vL+w0kbDg5noH
Pfl7xDDvekfL1OSkVsvjOsb7IlueEkXf/y/DEMLHSocR7Nx1m5Q5yrscnzw3DEpFtDh2JSe+LdVr
QBkf5wOQKCYvdhgcKB+6pwBeKPJi4D5qTPNuXdTvZC9vKMGIrqzbJUuTgRxxBMlEfgiyA6rbckVw
y07z8COkACyG4FHc7k9aVd4QgH6t2uZ+sJRTExb+f7uaYpL/N/aZrnPaoTIjGFVO4RjtDa34ZyrV
twkL938YhoQLiLwU1H+IoDY1Bf7zxFrWdXmrr9WjnDSEELsrCZFLx5sSCaKEtBBpH2Qjj1saTvQE
2YAoptXWU+LojhvW5ZdlMdxS4Emt3ZUs8sWDRgoNwDmggP8t0PxDpUxEyKK5YfeUUd3MfXkzROo2
s0afYp1rN6P64YixW/831rn66lp5iTKN3ZLbnsSn4iepvdGyyu/beNNIijcMy6OddT8oVb4JqeBu
2+aKBr14O//5DOIZ/5xvOesJwFnJiTaxW7VSDkUBFZhlUWRrxuQPQR1s18SrwRawO+VLPajXggOX
Mjd/LcOZ0M5avJoWXUqnYrU3FIbk8Vdwqfg3gonE1CqBApW35rEOM69ernWhXj6vML5ScUuYlLbD
v1dAGQcgD2YdYRY+2ZrHtMtZ1Cc2xWS4WtLVPoOWoCoOzX5slvxhSsA9/+8PFLFa0kYoeJ7lrAyt
dADvAQM/OaXG5OVOQs5WQF5NpHc+H+iSeIP/Ydo04tNPfp6kBWF+7msFlySXypuuV7ZFPTHd7AHq
mStDXRStP8c6E628zJbYyUoML8iXW8O6LZ3wIAzOsuru2qj7ZwJoSAagYijnAzf2Fe1xYarU19BK
jqODlXseGE0GUzInM65Ppjzr3lJOxoutTzLJq0ndgUFrvHy+tBcuGOEb4CXQeIKrIP7+x0ki41En
LTHk0wzK9u1KPOjXpBfhM7mQ8UqXwgV/BG+SRgSqecgznodVaSyZrKWLo1OmpDcKBkFTqolbLGbQ
Z/Uz7uwVpXhpPI4GGCfg+VEteWZ91CONFhrIbKc1tr/WmHQOxk5IEyNwgkEfh1d2Thz4v00P453s
mkoCYghUZvy9kgoAfqArVPFp6IfsOGlxezNHrXVFPi9Ycg7HjdQDFPaEqM8mNfZpGcuUR5z0ItnZ
Y7M1huQ1LEAyHUr7R+JIgAeu8yZRi8fPBeXSav458JmgOIlcOpoYmDq8EfJjio+3EI2mOqXj1xTL
x85Ji7X8Y5bilPwhlSWEs/XUqdFJM+u4d61qTXx9VaF6xhKhtl2dvVJJ5EDKW0DKyjQNnBr1Q35A
CrQ81qGxVTrfqezua017vtdn04ADV2i7obDKg6qbwLgl8Pg6FdjwRttPXjlL2TG36EfurM5wl2bS
3EE2uiv7dyHzAQaHYNDA4KFdxxHmwx9Tq/Qktlqji0+l+SspmmCllo/IxurUvpxMD3N7wG9uhp1w
CAoyyQvUGkYI0kx8Lc/zUdX8+SQo8r+fZM2m0mrknieBPcXO9WMrgLWk8V4j2PjfCo+AtMMkosaN
gqLzaooZcOs47NLk1K+Zt8rGidqju7IaD1nfbQzgbq6s8getRrwSXE3CRaQiqBo5O4vdKKM562U5
0YC6Nwr9djGXyiVhfUXFfLD1bIUiYVIEOg8swH7/XkLHagD0jrv1RGi+dEfNeKnr3F/l8NvS2TSC
WDRSKMXsfb6aF2ZHhSjReRBAqP86vw6LtVAmXZKxLFtqUzTDbh4iy4lvlt661oD1Qd2ICYpWQK4k
UBzOr4fFluE/DOvl5CyzSR2ddRoM/Ukzkp96polWrAeQ1B/i8Rq+9gdlejbumQJo5ViBD31YTgB7
/Wo7ZdevZXpFSC6MwfkzxUkEteBDF+RY1u3Y9JZ1SpvSk3KCY05vXquXvyAh780jjqjTpxX8TEKi
KdYEK6l5qkf9JbUeMy12QZq9L23Ly0jixNYV4bg0K9Gt8v8HVP8WSZ2WNiMW5LGLVTteOLSPchn/
/lwAP2gOIRGiWBlHkZqhc+OzN2HWKSEuPBWy9GxIt3VuPffGQa+v5C5V8bB/3al/D/RuBf+hLKPR
sGOrKQ2UZeZmVODD5SNlv4u63eglnXc6CRCpdXPycqWSuk3tvGTGK6FIF2N3lh4ijTLQ6qVb0kBu
oqDL2OirybKLD6mQLSNcjBSdBwPqPKvIRLMaBOQlwO4HOk+cTAJTIN52a7nnUUrlFUgyTx9UMEgy
//Pd+HAz2/TxEuwQLZKCOe3sZqYQtRnmsJxPi2buQSo7kuh9smiXjqc58Zv6GrLTBQkjICEoWUmL
EQA5cz2cOYFLqZ/m06Bnym0VDtlJIe175XRekDET+hwcWrowADUUs/5j682wigAGsadTA7JuEFly
7dHOGPqzBFZDOppXgoEXdCqxKErvRa35x0pJOlngz0vm6TQk+uIlXbsNI/m7PUzKld26MC+6NIBw
obDgQvlIOKThqlT1TFY5uqm07ijBg6ACKDmZyvZzwfjoJIqIH2UqAGYwLeM87EcbZZvrjTqdpDQs
M3dxapJHmTwHa5T1v+dJ17aZNCi7sbXsJ4wi+sqS6hquh2iY+XiMafwkck8JAvGycyWYj3aU0QW4
nsZp6vfUAyeJK82D8lMC3GR0Z0tO7oaGm9OCMdWv6Yb75dRhfdMNpXQrVzQxrdRCYZ2Zo0sPZ/8M
WaB6aJIOuPFVUu/0Jvk5RumXKlTGWwcoHrfVF+dWk0ua1SRHdcfe7F0lm5ttlgLYOvfF7NObXbtK
NyiJG/ft/DXsLOkw6AodR5Wh0uQTyQZY9/pvu9F5S+HQFqd31CGD6/GV7vSUJmJdMV5S+umOxrpq
u0pf2u0oSxNhAGcJ4lmVb0Ze6GoWTg5JpwaIwZRuTsiY6T2W8jtLS/oXOVvy4zLN4xbiFqg68qzc
D+bcbdMqLvyyScIAMP3aq8042oClhqXRaHlENywN+bRGqndRnWqPc9cDvOWMS75JTDsJ6s74sfRt
s7fobD2mqQz1kNGm91GdJV5V5aG/ggZNIZyaBklTpG4cDfTNJXSFyk0yuBn1U16UyvLNovXTvbTC
Kq0qQWvq2nGhYNzXYvrs6qVY95qTtPveyQ7lNBiBTT3pY7E4hU+jZusX5Zhu1EhNHqJI02+srlHu
V2k2btqJrh5tGepgXMMaZ6Ic3X5Oct+ASNaNrdS4TeSpOKbUDbqgQrV+GGXJZo265ZGC2nSPA73w
wM286wrVBDsysoNoWhzf0RrLLZtp3YXmWggzpcO+L6tnMx2X7WCURqARxMqBj6YVhNKbsPjRpfTL
gTREaMFre99YjvWwk9psVPbwButPadpz9+TDV0WN1W8ZJQdeOS6O68SN5nVrZ2/StBjhu32POuNu
IjzJ8nWQTEhPIRhotmFphX4oG/lbUxlL7Lc9/L9SaeFnpOtyP+T1sgnJc5/mUZ82GECgO6765Dyv
8Md9B3lYfzFKrV6DhF7X8UnuUsBmM0VnIzlcgWbMsoG7EGqPea0RDjKm+mCm4GTWuEqUJUZgw0U6
l1Eas9ppYe7qEbnsoCVK3THLlC9tsdZfVrlTAVeUrM4d8Ky+Fk6m7wba4KEXLRN5n05rsp1TVaLv
x+m24VjTtqp3S/VcFpADuUrTFX4hw/PVOTAbAVeZ31QtJ5eews635Cg/QFy6FTd6zSqEU3IcclKG
1DvX8szFXYFkWXlFb3iUvgBN2G30WnKpsS3tbUypT9E/iEjbvIFh5aYk4Ajyniv+MCuEunYEAPdj
CAr8G6Aw/Dwvv/QZakaBV64vm6ak67mZ/DFMA2n5IbDk6c4VOqLZgU/ojgsApPLo4ZOlZJs1vfT4
CwS8vfKrILon/cwHyj9AH8g2pcA0JFJkvhTZm5IWAYaeJ6+6O0rVZlBeCvPFmOudMn7TG8tTajkg
9ByYzuLx+h4ggLxLb50CPHb75xx1XqSDut9veCZA69Ws8pzkRdUfiCQKeAVwoN01fgsxg6LFpBH7
tXd+TFnqOvAEFeBiW53m0+brmYXiit8Pyg9t7ICk3vW6swlJ51cGpZvAtYeHqSFDS0bVzxegiKTQ
C+ssKFOJlm1520SRh/VEC5mTWBumn6QLIHQ5aKXzAXgUF7/AVWZqb6vFJ04BPYESrE3O/xvDToMs
BAw61KRjmYQHuiMntfMU3m5G8u+BfJ6tjfDI1sVdqKZbhGBnTE3jtToNtkovn6I0ua2jsnJlYxkC
MDNUN0RTuo4R9W44TEhfhB3FcVQJd1hNLoMP1h7HrL5rNOW2M+1tHtJZbdGMI/Bkm7mrXcuR7tSq
jlw7r3eJOtxyK+0qJqxI7ctUFUE8KV/yOT8makc32+Q8ZkoVZHaxr0kS07qe3zW2sRkV44mEfkl7
SnwnjdrRYGedMPHg2j7qEvQIdXbo9e7gLNZPKSzoBRp8StrugFcPxBJqlvRsTYWvatFPrda3Mn3O
US654CLIXt5H920fHe21vJMbNKFCdpJH4Nx+DzPzKTOhSTHSYFG6TaOrm6XZODytob1lZX0Ix+xl
BvnCsNtgMArPcvYEEhAoOa6OgsXBiKmphKu1F3ta9XR8I8BtI0OJILmiTt65L5pH3ibXUQC5JyDX
sYhtA600KL/oaNUgpjaaChVqenw0tfwQpS3GHIikkNUuO+JiLuoG/jQOgZzuIYuACPGu4mC3ax7E
Wb+pKmB+4YNSjH2bmF7ftg9TXmB5jO5qKxvCItPw2iFcGiTw5WKxl8V2TXs/nkHJGl8U5Zaj2AIo
WYiwzaTdGDTfrl2xKaCl4KmEsEL9IGQ0zd6sDJlB9GmJd63R3tIpD6S+bHwVikeb3tt7Z8gOxNh6
Wr8o0lYHCmeG+MIqlo0jjycL9oaYiDPEEQMljYITw16K7xJRb6vrPNSMyOqwqhmOJJpCU79xDfsc
47TsCeSUrrM+yNPvDHbYuGsD5qePuk/Lpr0+oNdYJBajt4cdXFG5qHSHFseisx9dnSulV4Sk4kDM
d7kNxUv8wWqCfCqDjhyH0BkFafkuPciASZhzSzwLNIZW+2Y08kGwr4mXjTTENWvsRV3kSqRIGFbr
f9U2ffTNTjb6rVmmoxup4SuK1Uah9IIITxndrHnnJipT55tVT0KaOqrMARjddTlXS6xu2mRyRLFH
Jel+WfT7DnODH4Hl/oVxedOxU3r9mz3j0tyoNkaG1Kt+imsmPmXNgVFBLy9pBeaDrYTQOdQboSdl
aXGOiFjN52pL94DelQwVfq3+QZa7IB3DrTkaB9IF/qKoQUQ7qhA9IQ3S8iYmnXCxLYPxuFI7YIXV
luMCnxtFS/MmnOXd2kc7JwaTZX2Q+MKNMfRdgLwPMAAW3eJ101umWjdGoXngqIPz/5VAglfGUQfI
xvuJKdXSN8IVXiP6PmDU4M1lS1MCP05RwTK8hZONoBr4qfvCiBJxbAQbiPhiWk8huDU8TYoDy8r2
UvTSVuZWG1fRRa4b8OTyCCFgIlK4CcGFQqaSpPJmpQD6D25L/a6WMTxN2vC/1F3q5hBeTsuvqt/P
uga/1BuodsjTtmXWkMAK/Ii1DQVQILF4twC8LQ5FwFHMFuUNhwo/pDQcW/Zzy4mMU+OBj2iTV2d5
0OWDmX3PpgMtyHExHiQSf6kt3Ux16gvQV7A+t+oATTh3z4jcIWPcPaJfOcJ5s38iaY5W+VCLsjji
InqrpuecM9OY88OSD/fitlmRc7EqPAdrxDOxpHy/MGPe8L4kZfk1Xn2h+wz5KG5TTiAJjo1m7PO5
3LCQguXXkjjz92v0dUq2kxPdDuGD1fyi+8DV1y/AqdYEDPhsqfwqep646vQcOGndt9WbpJrf70VG
L9GyufIqx8mupeKI161SuFvgea/b7l1/VhkRney3sE9EuQxHx547t4m+RPkXW7sXDza0uSuCTEIe
iwj4CVZWkstgBMmbp62KxY+au0x5RRHt1VnemNQVaca0l1SoRrKNxaHmIDhSuhmTipTJrihfhUrk
l7luu+34uya8IDgaxoyP1cIdawcDMP8KzBsn+51UMiKo7CUjIk4Z7oSeIIpDUOUBvR4ZiyeQJfvZ
/LquQHOot2pqPmADxBam/E5KI9fKjEeeJcrkW5y5O+abJSvsgsbzEFFUEtc+KMDYYjvLwNcUn7+E
kM+WIIVgo/HOKn2ojAzY88xrMDxY+xXoUO4jzd6F8pOC0Tcnz8L+0/L2m1HFNxUdO9Km1DZOEcEW
hn+oREG+xrwcTkt/XLp7aVo8hExMRSNiLtQFOgDZCFkss3GOfUUh36ABh8KEzRdx7rI7DhffCBXR
NfajkFeFXY2BlNC1+YBIiHNcNT6NqKi6TIgh3OauuA4TlbbwfA3URXtwcpskA5x//H3NshNXaKz3
/yoC0/Hj7FeY/aYtHzXP/NGoBWak+TZrWRBKVkDceyMuOtQMa4wQC1uXj5rl33qj3dvlYQ2N52qN
BOORsBOY6Ltla2yYp2I8iGcZiuwZGVIwJTADRlXzdWcRJqRVNV7fD5vKSPdz+zbMEKcJ8uvUK/Wt
sr6KNRWnlY8iM+hmbXYnjiNKLMbCFCZgTqDA2ghDnBD4u0IUlmUpm8eEKGYa4pXBa83g0782hTjy
2lvdcNcDR4l6kk22ASgK3kUkZ9Pk3QsU1O82FdZ1WgojG+rwOVeEJKO0V1PfrB3FvULoOUmEzjQ2
hJ/kCmeRr2aY34q1ZDfET7VGjWq2MaT1H2H2/Wed+NLjviyNSiNX5Qr3wuZCZvkibAP+CgyYMIFa
OsddqTPear3apvoQdKSu+8baqJL1JN7Jxml65sdL+mxa1KEBxjj2hdCUGIjc48Ah8aAcDLELdIuM
rjL2p8nOQLGlKHzsvjjWSxj/VjjLjC5sHaDyj9I63PGHEXBstvy7OYcbPPXtDHAMlzLCy79iF4GB
RwV31ffcarb5nN4Ipe1grI9Yo6hmt7NLIeuq1W2FTkb2+CJEmNMpzjSrGqly0MuV+DYENUqYqmuu
0zy7od7ohhrvVy050th3l5rZo6Ci5WzZ3CQsD6u/tG/IL2eF17NukCsHKAUC12FTbzg7e9kQNt6I
gd/0ya5LvggJRGGSKoSyK3mzjBY5Kg5L/Tjl6w2fUUnOT75YifqmzsUx7kGRsF5ao3xG+3zhL4lc
QPw3PPHtGNoB9b+eUsa7/9wocPX+WGfg3ZjPUrzUffMoqG2F/uFXPCkrIO4PNGQfKT6CzrUhJFAZ
14PT+eLcVydeJOhp2++8jLsAoD43c34ptVC/WF7GQdxpuvXK4jI9bmip0AI+P02kY6o8lqGyc+Sf
S766q95h8dhMcqPKB4foLhLNUed4htWbKX/lgkWhcOyFJGECHjKFi4YF6IetuBhM+1lPSUibbyn6
hz+EYC2Jo/yOTcuvl7jxRuWF0dGVwmzidyNanZmEi/4VDHa3IuWJ9xs5063ZGQF9QL4T/+azsuFG
XJkhbo7xzktWTIGVCQt1ROn1akSJgzhefCRmw7+etbjK6ZXlbPIBQqygf0JFYbUm4wCVzWuI2rOy
70wP7vkV1dDRETBN4uXV9A0aGmFD8Q67/W6vA0hgv8WFR2HAu9/IUELJMBdhr1vmKtxRhuHdDIlq
hZZD7InGRsTjS9E9CQOI2fW6r0JHNS7ArGF9YeMwR5FQzAklLOGTrthid8VYYtWw9VAD8p2JiU7Y
a8IlF0acY/ae0B5CTtmjfpp+DHPt4XAnClnWBjXNYTEOvF/ojUEsE1pU0Onw2zhr3X6IcK9ML8ES
77XZm8p4I8RF3N9gr8T4x5YgghIXMJpRsGKzHg0wRkbVbrFBkAihQBduOlF3mU5KME6pK2xeIX0s
qpgDT88pXtRnlkf4Z1Vq+uLZWCRh+hn1jbjwGjsS+yfEE62E1VayNGb67jBBYiL0U088R1xQHJqp
kYhAHdG0rKcKp/ZQ3cpxAfPcg/KvSIjNH7AhGD1yWl9YHr2RwIry3PcvEwpKGvstz8VC19CtNrjl
QpC5YHiujBU0q3WfKA1Oi+4JGAcegNmLHectPIZcyTe8nwJUj4M0JMmxj1N8B+rGFgK+a8B1/+/G
pZgXfGiXRRR8H9gZag3E7FlTYc7ybmKrW46FpgE1qL3N+nbQY09Ml5xUtrZC0tliXiGc5NzQ3Nh5
m43qkI+P1jjuk1n9mY13aVq/3+CDgTfcKMqR/SnX/qUL18chfbS5J018jKnBlXtYwhybfLixx0Lo
A53QE81137FtOADC6BnxZcWqMO8U2DXhSxqJCubzUPuLZN3i52zErOUGd37eGJMRmIl5x/SYl7Z+
wQcA1Nj8gs2GwW7YzxPMMSyYMBIZcDYIzsVP0KALv+Hfixd8nC2rwSJVFAxkkXObmBKmNiiGKCje
pEhFgDxTbyzsB6sGYwYFJixSVkIyMWJwf3g7HywN+NI5qBTSA2dSH3/Os3kn5A2rCX1IKcIN7uOW
O23iSVCtQiFJ4tDOG3HCxXkJSYIJX9fIvk9k3XgA4vKukhu7VLP/0fGmQmW4Fc6HMBJY4ny8E9rd
5FXiM2LEhkNgzuWvcTQ3WaXtLdV6TCEq4fERNT4R+my4c+v0VQgsilcdHd/ijlfVFst8fo/OcfzF
0zBGQX95DwtIqz/J4dtMsZw4qWOrwVzY3Eb49iKywRL9R8QIFsIwTAQTxS5CG7b1InzUlizJ0B9R
fKP2TqxeE08jwvcoETxjAYTjVCZmoOsy+vZd8DSoVt6Vnc0ScwLYyTHO9iIiKd5sDbErzsaAKcHw
sxS+CSOtgmoK7SK2kNsEmacS3037J/FlytQRqlXzRWvvG6wqaBtqMxJ21Kg+mADtQ/kMPjjgEZ0X
VquILiwTdUJA8vNBQiLYZjHdWSse8UIIBD0hbGwDZTUv4iasl9JPQJThSXJ69ytCEHJpsbUhISX7
ph8HfkAp5ITvXDET/Kyq/RHD6zKMGmRM47u3M6DEGDFf2y23bKfnv6jc9mimdA3w9MFC9HTcHMXC
2iMGuSSF0N4mISojzIM8G5+TKGldGiHeAFn4yc6bXK7Ca0PqrNJALReu0LtY3fVM4KUdof0zd6Gj
Env91VXSAWTW5yXDWTdfpFA5cuVY4bppqnpTzgr6tj1Ws+qNWGVduzyX5gu8W65aVK8KUsQJGKtb
PDu56gKICgJwZ39Lerif7ZL4Tn9jlTSjY5WXhWBXWklPyrfAL/hK/Ca2NozGE27urnSyB0GDQrV4
j9riNhT6Kiy/1qiQKvpHLIBIG4tYHLqZyaGTnPQ96paMCV3OR7GSqRRtJg0dLlWDOH5Is9DBeCTi
XJQyl7xs0yEy+OJc/+tSQAIsnKOFnnTgfBS3mFNPMcKAzIOwj2xJ9zruPgWjIF7jhy5865MvJL5c
Ea9Lp3Zyw9l6lOf3nYGn6CjswwW+gZloG76J56TziUbRwZ3AghwGoXAIy0l6AGJEEMU/I3pn7Dx5
WJQaZN6vsGD5YbbudRgadUyyERUiERGw+WinIH66RrdEvYQyHzBILP2ubNdAUctbyK/dfpk2PWpi
xTDPRfrKMAJxg6MA+jUExVX3Q0PdCkePrVzrybU5Px0Ru6bPvAoH2aqz1AsJ28m5dU88IMLPL5d9
lnPUxVkre3VbEHN1uQyt9ntMs9tEPBXdHINeyppGBMMqFKI1xwCSAkKua7jdPWyZRCFo834PKghV
xg1Wce9jKXmdCryw2gejOoK6qb69P5+xBsMS+bTVChN7xRKwluxGnByHKM/oJMJgpLvoVviCeeY3
ZXcnVKPQFUKZdmEqUhcjPTye1lMCsXQ/pn5yJwskfi4sMVsnlW+NzmYZcIULSfJnIwp6oC057ZxL
oRCaihOR/BTiKhT3NJ0WEKya6B8CpyjlVFNvqpFqQiB3pEa5EV/FVJAdhZPCBSFONFFjQ812OZk7
1lQlRtkrL7pWi3FSW/4tFBqOvt2f2C0MjgWQ6lWXhRqKRaDlPUwh2/1eLkGb7W1Pz+PJ64340HW4
mKCxe3bdc9H0oP089pBJ1Wl3a43UHwE7i9oVn6JjzJDROyA6rEv4/0g7rx7JkSQJ/yIC1Ay+ZjJl
qSzV6oVoMU1NBrX49fdFD3DblVmoxN49LGYHM9ORJCM83M3NzTzmsvqXsWofPfYVX66kjycYz1hi
roOsMV6ZwrkJayYbXW8ba7axmsf+ZGi2ioVu5OwpNDdIktzytxPaQ5y1qExIoX9yoAqMyBZfSdkU
7JgutB+gDG5iDqtfoYBkootICusqpCF1qiMOTODJn/qOccW8xvQh9lamdPDHNAE7G9RWjXGlIloZ
9Qoy0nuQEjaQ9Vv9W7nrHLPkOHDCFAJuJOHX0HFvO+D00a0c9ZYJJrS2wHa7fYjH95SJ31Z4Ky3u
FyohK8bh1ytPpWVyhy7bERZF1g0M8WLjuGprJf47CYU6qEvRi74X2Hh7ZrkvhuoPTKvuBJgGX5RK
S2U4J9UuQgaQgBdtlEpqzwlsk090qtSBtjPGAPp9JcN16XGZpA+ZN+/UbZp5zQqP+1uVHpW9cWfg
V6PXi3oCFXREYd9M1DXqq4emG4yZJD8BQorqYzx4v/l1W9P6gSwTU9/RhrhYWmIbQXxDDTcwiClm
ToTgBJgyvnWIL+rGmkmOeD+E1VL/5ObLro67e4LhHX2EnKhpTOaDOQ1MEkRHb/zGOBiaWXdzr+18
fl4L3GYntyq0Tnq8qltL6S+qMwCQgecHdYezDlGJ5Z5SPTmeMMu7I98+tItnGVtPVSyYEC9XZipu
l8FbN1KunUpbqySnt22Ulf214SWEAUSRynztecba52Nm9LmsdHjQ/ebUDN1j1GfH1OCcFmXQCfF7
KL9xGpBlWWHScpPU5JqYYgQed2SUc3HTG1GZiUNDpqMXpKJ25NIHGPj42Q+pzy8SYL6kcyC1ccdl
l87ttyr+ok60S8QRSAsoCMzuupdQIFgd1v2maYpNBnCJT5vVce9HTaCFfaCP4zqr2p3KfUotDIQ+
vxpJ/erpY7yK6V+lZINlhR6yVdARz78CBaCs7m1paZ7qeP5R1i48gU/qv1ffAa/tVQlEaJXIqc4z
GrtQf1XKlaf1ferZe1Pvd8zq8rKt/r71yLAypm2QY6ZVCQIcxnI/WjT+BEmNuplmcW85cpu2SWBq
SMPEyWNfZxOSxuMmxDJU2As90vy1mw13Ncv+tLj1Z8nFHeN8wN6PP6eYoyvZ6x+94SHhrB/wL8KN
1LofSbNcZwCqYiLfTH7ju7KLCWQ9hWmS/RJ1ttFlcZOUzn3Np89b2gGNBGmKghHx6jjxkbvOHkK6
wExXrQw6GyUisSu/jQ7INgY1Jw1tJD2wqH2RPL1b0pLu9IRUPRK11Vo6yzHh9frmfAiX/KDWjbN4
E7koajfmIYcrZ3TafTwt+7J3gI6R9ltZ/ldl4o54/jPCeBUpv75vh+5Vus2vbMZg3iy5CmkKpDZl
XNwftGxm6/kbZ6q+1xZeJG3clGva2i9L20EOyV69lLbrXBzRh1LfbLP4DYsTf/JieYILfVBJTrjA
9pd4TDdWNKFlU/+KcOZaYTQD5Dgaq2nEgtN3hqOLoqIKXtCbAoebHYFYfmS8Frb2K0vt7+oSzB1D
W0eLf5uK+bPZ9CfHqu4MH68m2osq1+kck9ZmHvA9/mxdoXe71uM/Gu0Rfg7ZUZGI+9JMX4uwPemt
2PB1nTVT+fzhtO7wR49ukH76xvz+GuvZ+0XWGXEpL1eOQQItsbxRHVTVjq4XNZpePaVe9Vr0w4Pf
xuvM+16OabNSqGOkcTi5JUYssVZTtvya8vYgSW49wp7BbbmYehC1Dle2vjUXorjw/2widTZcelso
3W2kW8ykjtGvyepfLDc8orS+i+oa+ZOxDojDO0coolD3oy0+D/2y8iZKHaKwk5lwmaK1yFLCjCgP
RhPDzTDSH1087tSeRr7/s2MmG5tCqi3CXSL0r7GbPMdTcl/Q4tBz56sZZ1+k6G4LFQLISTM1xVG5
+ovaeFpnb9W/SFTC1jIMyiG5I0arzDAtP3naslb3hAfEXeBIqEJcTzqc2VQihhy3ffwpzQfAfhKW
cqgIkuq9UEj15E0u3TpfdDd6s9yr/8/k3W4ppWKkLHTNOfZ93d+rulPdDP5srYRYaEbPrwT9chQv
KtK71Oo87T+pNn2CisT2HtY+X0SlRNoUU0KTl9sekUZbdiOa4KsIg1Znbg+JSV8KXMKNtGFTVrDX
kOuvvhX20B4TLXcCOyut9WJF+HNr7V1L0TrF1XdVxhlS/o4G/0vmlUHEEVSFXi5gIMzRzQjDyVwQ
Xyf106J6M+vabqSAYCaHyoYinEA9cyGGoXNsi/K50aeXNG/u0rjaZeRLJbEc5gqspOrVzZ2blN8+
6XTnbWeb+ilSHewUfu1B/aF8Cp3E2Wunr65W3OmmvVGR1UEjFSfb52GJUVSJzIe5gsXKHaBUlc3e
ulFJU2ZPtyVtc90sb8IuO9qRRxdbK6pVTYeXRLN7gmTG6U2jwOvxyiFpPHJan+ArmOuutJDLr93v
iEh8Sgr7lnvzSF60qejo1pZ9wJl31zr9UYVqowq3UUoXweXwh5mxBsTdQFEHUe+xYFgsf1i3erXC
M+5mMsMGawQiaWb05X6Qfb6r7Y6NZfYGxHujDDQ8Guh4khf0U4RrU9iyDUtG6ecp1NaePdV3HBF5
NBC3+YmOnnVjoKNN7JrgBrq19Y2BpXlCFt7NvvSydINWMxF2xzoB22k86Dx7HGiV9e6u98ZpbRmZ
jrwCNGM9HuwVH5kGtJuPN7XViYDN2vA2zG6tDQjjxalKqZPyh1Tzc71r1XcFrMK1Ke1XPyp1enTh
P6nuf1/Gtv+qN01+lztTfyOKeHzEGKXf22XBkBFExtvOJGfsOpAo18XRQkvTKTB6nZ5tY5XrKBtC
eBdWt6s7O74dF0/gaZSM/IPcxP/HdjdDUkQbHYE32oOU4mucZKr7LGmLPJhmTmPfNePa8hLyfNM0
D7XQPys7siUYp1zuTEcuGHUMZZKvjAbooLKm5TaPOdBpFvUPVpR6x3oa02PM5NuhydomKKcw58zZ
4sbuQjLneS6cvd8N7neXXYVzc5ht6iS2PzdT3dBzc5LwVZTz8KTDwHwULuK6TlVqT0kVe3wRyw3M
wplujXBKDyLHCiFP5viVXSA3czinq8QotP1Mdgau72oYJUhswxvq5dHswsfYqetbMQ04jZSxp2jl
+vTUC9z/tq0GiwiakpBPDOX1oHBW/OpAY68oipKYfkVU3DdUpwg02Au4hIWuGd9CBgPjLavWCM2t
3sD3T+25PFqxVt8nOYWxkSTwQYRE1rts/UAYWrRh7tYBE4QXwUwXZsBe3689OAgrfXKsdTZW5sEe
0vTJwHo5CKlrv6RsqDU8KBpqGrL8c2WYt23i+UoeaVyjUuhIHBbHT9Lxxj1cvKiEH+ZPYCUoBZqr
qLUbzktmzsB1/njK6oiAauY4ahRmGnQQz4O+z5eAkYz4ETytReEDco+J28lW1sV0G/VCvM5DjK+J
LJLq4C+yYALWDI1/Rpnkj3lZyZMBNHbDYBZqJ6nxJWnz+tGSobORy/gpszr4iF6sbQycTHBfWAQc
CzCofoBu2HRDzdaRtHe8rNoWZVfk6zGy56+pkQ6UpCQGeM3RUfUr8J0azbrUS5qA8cllxcXvvFiz
Gd/n6JNBr0INpUac5Fg48RTAeM6fDU7veixKh1TMlgFOpRNkOjwbUE2jOYNKxDrpEyiyc9XgiqLP
t4tfyw2d7O7Od/v0rsMi9wsc5WmLYfiPskOO0JUk8bKXWcDIIw2QYdJ3g6AuaPV6utEX7oBFr4Zd
G8PKpA1vJi2EibG4S2Yf82eBR4zFYNHd1Nb5zsk4VMQfaJHaEAfLElnHNqa9hjpVCTVA5F9EGAFX
N22/jRaHvnNsU6B5+hyMUeeuGk86uwZ1rC13u/Y0WfjYJXpYrAajjlWu7/PvaTW2Aba7HoqBCqzO
v0vb6g/YWHSb2BuWIJ11dPC5MvExVAbp1VJvKrj7gejnf3pTG4Mqssw7rLj7px6Lk6CxYGcOU2v8
DLnO/6F7EaFj28ijnqHmiYRRFhhD8qrHjGzUnGK3KJlvhaDuxXl/J2cpt4Nb0YCxa86dLeb1EMYD
3FdEf1sCK9lvlNEsLmnnOKV592fYIWwx1cnc3lkPEe9gMcnQuogdPhI9Vl1TiFvD6fNNvUhxY+Uh
/k5LZ3PpDIqRbqeALKM/BouW+PsIUaK9a7OXhxlI1ekqex2mM8AwO5xWruVybokUTo4yCiLuFvV3
z0nvXPCHQdM2S0JZxEiQvqkWX1GYwjIw6rr67eLsHRR5W64qDXK3XhYChmwMV7AoMKXnCqS9Nqec
6iIL5qoVN+DCeACUDlOQWNPfdOZEM0vAfsYDEIW4mmCQiYlgnBpR0ONudohajfa/8JNtnkOCj0aj
Q8paxk94Mi2bycpLfBTCaR05pjzk8wT/uxAVXWandzB2LeeXcIYM45ec1girvTEVn6rI7b4gGpW+
EoyglekxNB0nNtdjzaGpCjYmOlntPm9NCp0pJTtBkjXgWp5WmoDeFgOjrbrE7TYZ3DKgQdOqHnpm
JNehS6E/wJM/9k4zB4v0un3sdcPey0X7UOCDudHksuylS7kPH+t7mprDI+cebnXe+C9ox+hk6JH+
bCVNs+XexbxllkOQLtxBaITOnxNC7deFHAwaqI2TnSI0j/4Ay6WOm1OE+8tjnNo097m2ahRuJQlG
U/0z1E0ZiHx4Xhbhb1MDvCLsHHgrWeOv9K5KNkYFa6zKkmGDYfywcZpJW895kUerdLKaz5WXwpC3
zWzT0MZfa65lklz5GI8heRGt4gzdbEA/pgRsWpIFQsmBMUNGD53awG1qaF/SCawqqy33URatRBAw
8tYD9gtPkVFSy+R8u5I88jjELnrRtHwtLf+tKZlUXzOre89LZVDVnn2oogGTMvwGVv1oNdvebPvd
CCPqFm8lOCNT2T91qatvzIIbp8vN6laPxuk5dpBPmNQEZamZOQUzaUZk+vGrSOvsWOsD3OvR6b7G
fZUGettBxYlLne66dA9av+TrsjDsU4fkllLzaY9YuNBQXWJtn8TDDLNostAPsJP5AQI5QH4/V+vK
G/K93hs06+okoUdq5Y8lUrqrSDoUeCN0xknqy4p5FefOl/lw5yxD9vzxAM3lrA7DgUqg02BUB/Hq
s+E9kiqnoJ8anpqxhvJpQaFz1hVqHjQWP17pcqaKldA4o7x0dOWr8XbaaZbYTcjJ909z7u8bZkSM
6vXjFS4nOVkBKR6B2sgfu4S3K4gBrja+Hv5JwlVVfioLSYYVZQd6sr4FOLgN2Uwfr/nu++PFKUUe
BoDOpdvYy4njdmV4mhumY8tvEO20hHYh+OfHC12OwJmu7aK2gqK0jXiNer1/DYtRVMmmLGg0IL/r
7euZdnnGtYqDZ4GCfwicEuNgvP14UeNytvOPSgO2Gmh1Mqqm/vlfq8rR7ss6HqLH7F/6Zv4v0YSG
m2IfoUGMtxaK4JCqnVufA5aT0QoJ0TT6ZKPNIlL/gQ7wxz/qz/Dv25FJ9aNsExUCBk/ZTG9/1OIk
i944U6RmJEB5YJHQcvy3WaQ6wcWevav4McCY/I1CkWln6vRzet2/5QMpbB9mXr2lX6V4Ps03IHvQ
aAVexbRFF8ohBR35/BkKtTUoKtWfB/SvEL4B+KmlS8kf8GfassivDLVdDupx2TN1SpWhBujOpw91
JsGi2BvxMqnKpyoKD8NAjoNV2f7jF/neOvBHXc/jhr4UAZZp0WRuVi4PVjpjRzaNG7JF4FqoJB8v
dHlIXHTbXKW4ymfD5eDtB9NzTMrKkMo7cxC/XJmx+INrap4yrrTzWzcTy6ePlzw/LohrKolNlkWx
AsXNs2hDftTMC+zwe2WjlPRf8zD6OdBrXRLxknjRlS35R5fv7y3573Lohus+E7IIa549odNEVVvl
+r0VOeh21jJeW7P+s++mV8MXT4loodo0gaycF7uaoWeD6K4Gpsi2EnjOKJjsMe11qXvI2zBDN/ii
WC0ukAQOfOasJ3/6yR3l/ooJuQdhzN+8HIWRpfqF1mexyt15WnWhN26WbP4hF4emtVF+aVK49mlN
iiHcoAyTK/v0Mt66AmFPnRlPz0CD4OwdV0ZjihQx/QeEicOVZ+WCBkjhmVBpMB11HdI4ZlMMyK9D
TIEaXfPluAxO3KcuJQwxn+n2c6GQ2fMi0Xu+/TDkkbaudN140GSU0xajNIZ7Way7Xrjw2ofBuRKN
3wmMjJ1i6YJgD7vaOb/NFjqzddo3xkPK4NdepLI99KY3PMh+aNQcJM3yFLH5p8WAVi0HNJw7HGx2
0YBO/2SWzcbqzWa3kFek8KS7ahcBej8ukSduYmTCf3x8Gi4PIFeTUs0SOvPsF6LSRte6nQvE8kBN
Rv8lzMnr+tB7KVoz2Sd2b2w+Xu9yZ6DbbwIZM26MZYp7llVkDpgxRKzxAUUe8wYKZ2St7QEWAPAA
KqslSEqeJPLBbpFBHCMzLq98n8vQphTyUI9RQrseznFvz6Ot9xZ2Kmn3EIHG7uehRvmAH7ovaqO5
MlZ9uQtJagjYwJDYFiFh/HapmOw5wy2sexAVRpurMZEFtUBhj7/SXFhfBpFkGWCqWA5dNXVXnvPP
Hv878HBR2BiqYeTN51UChG9XN8xaT9qZjVfozMuaBr5tTVv022a0MayghIsfiYI0mwAZV863ya3l
FzOJQkQg24Kxodx2ryga2EpU5ewnKV1v4Sl/aRRmz36SqFxEyYzYfBB+Zm46P2p2so/o/w8olqQ3
g4PntptodGTseD743tIB6xbtGk9aA96Ubo/peolrxM4TJ15+Nk7uMUib20cjNLSSyRpHbEYzebXr
qniMoAJs3LZytpPRJjucV/uneYROWndacejQEbnJGI0gqXbaxl1VmaB3FdbQQpiAbnb6wBGephKN
h7DojpFfLNsFojyMdRn5ZWDqqVCtlOS/vhERbHLxkcYfCd3t89Bp9mbtOMps3pa2dq9JsXxziQAv
bV6Ud2NvtVeEqd45Dzjv6OwVC2tL6p2328TPFlfySbBep3rGNdtYJ9ZCW1cvr+TDzuXRR9cEHW9l
eYX873nykpld24jIszG2nOl/SZRHfzAqLJ/jus4PaZiOe+yu4R4Uh0Kn0V80mvVkWVb0u9G0eIPA
XX/jUPDeF3oj75x49p+WLnYPcVTNX0LmhH/VWZluxspYAs5EBjEnbaYdNRL9EkqDz7hoW3utGi09
qL0kfogcv8cpw53WIVjnpmIqP8hlXzyHrpXd+1bMIHw09i/zbFffvdoYGVfNQ4i89O+4NOtqm9Zj
jiltN4qvJrfYapim5cadB9r8pui+jZ7/QweBYcB9TMGp59k8gCJlX0cnvwOhBJrojXlHFuQAu6eD
+NUaNg3hUXRXhBfOSyyVy6FVwp3o+ZhJnmsu8zolnsZty7Q8Y75ogkHEwOz7SrJzGfCUGpCJWJ2p
nDjPpVHyWvfdFnz7ISkNeUzKqvrczLS1I9fI7jqcLXZjrI6azK4ZtFxapyA7ZhHosBZTld653pkV
92bXaXX50MrU0FeV7zIYO4H7Qe5a7E2M4MQXoGSfgdbFOfpN5ondkPn5nu1RQNPSGbqnbQGPVDYH
o5+dQzgZ8ePHl9/5ZfvvV/C4/jBUwEr27KzJbLKlnOv2vu2MPmhH51seRQ+tiTW6SIR55cC9t5qL
QBMpHHbCF8UC3eRiyNq5vR9qh7OAIbfAjdhvMN2OryV8F+9fPZqLESF4gcA85VwAzrO8qRTj0N4L
xAogy8IJDX2YEkuXjgfDHxl/9f+pjZrN1wkniBlUusOMsYFpVSS4Gk3ROm50i/Z/qWHS3KdfPn71
5uUJsEkEKZ6Q41UKQWd5uOyzzkj8Qb/XUGc4lU7WnmanhDVcA2X19gy1vqIH5JzqSvvplH2DqSeg
dSa7oVklkKJeanRanzsP8YZoQmgm0uirtHq0tIFmT/Mdw2XLeh4FpI1IUYssPd4YDlSejx/k8qtS
vuhEUlyCdLx5z+7Q1Emtuo0X/V6W4+exxpxgsbyt5S33aYFV58eLnV8Of4oX3hoOuw7/s84Wox5Z
Um/M9Hu7MDGWt7PXJplOYRRdwzDOI4dayLVsBycAD5XLc5EULKaMONa05b51EvxMHBzRkiq5SZfp
Dmwc/hycR0gCzrV139kV6uFI08lHCSFnJ3LOS2MsdMgN2Mtb3+q80dcF3/XTx6/RUEnl34kPSITJ
U3E0EATw8Yp5e8nmhduPw6zFDw64SLoYz62i1qRu+EMU8haCIHngmL6WkuQjyQes6HE3+/g3XH5K
fgI6SThKo9NknCfeMZix1vZGjK2vsdfy+bnH2QgSg38l6pzf8upRUV1DgQtRPZCKsy2ziFyLaQjF
D00E+XDCy/qO+hI0vB7DfTj5jIxLHRKOZjTdSzsj8vLxc3rqk52/a1v5g5PVIIB3fgktLXZgOeJP
JDTz8iWPGubzEso80oDlzo/p+c6ezDeJ30U7MeXYpFET3IyN0d24RbOy+iaYiya5BTzQsXrYdQDi
ug1pb+zkJmtGeCWYcVuWBn3AktuxnqyfrmCWDh0ZgNJEWoEXdfIWtoy3MRaiwJz1kGRr318P/lLc
YYDwXIWtdSvhMeyy2DK3Q1RGe6YOp2M2+SFZB/B839hMxtWatU5l0SMrEfr0Q8J6Hw/OTMMr9bb+
nGmHWY7uoW0q/I2a4ujJDibsAunhRxhNLrrAVYlhmYdKnqaV+9R36q9DZzPm7kU6zA/TCQyN+btV
l4EbdqE7r2VR4LHiT/OXmRe/aUUlP+lMBa80JCcOpsTA28ZraVvGGt2THmmRxJLytbWX8Mpeutyz
SBhSJtjoViOcen6py8KPjLjJ5vuegQCqFXASQFxnS3cgvaLsfB5W8eR6I7qpAtRfcCYFIf36DL3U
fDbWDAfeNIysJCnXFlSoj3foeaxTS4FNgA0wuKHr5yekjutQat0QncTshrddkydrKw6tXaIojFEu
qjXWdsZd4Xnaz49XPo92f1bGZIADCkCBatTbh4wdq9TomEQnXZoWMCdsptCl6fDxKu+9Sg4eBro2
EBBl/ttVcEFKG+SjIiUJV800Y+f8Ma2nlwpS6scrvfc8vnqPVPIIl53vjzCeCrvMhPZgJ027ivMq
CXQ5XZN8Ow8o6q39vYr6FX9tDbwZ3L7TfO1Byb3mHg2EsNw4vprzY7bi4ye6VC3zXATSyJMtcAPl
u/R2scoomqIWZnxq25jZaHxf8ZkskOwRGmI91etYpI8452xrWXz+/y3tnEmigghGrd6iqh1acp0K
e5enr8N8LIX5bRLuHsVx2pX1jZM0249XPj/mXP0gZgjQ08aAL3CemjUpZLYyQhW2hf7aQCZZpTGc
osH79t+vw2UPKkJKg6/UGfQT5cnQhkkTnxKHxqAtbk2/TNZu4zRX9uU7D4SUHi0ZnoZa6xz4Wfxy
Mokm0SnCUAm6aRduUs/pXtPUQBnq44c6v295eazFbUvfjHd4fgYsLIBlZ3OmGbnRYM5O0t7QKYWP
yy5iyDVNDi1TXKhfKVwZi59roA4b8u/r9s/6oFtsWiBP+9wxqdZie8w8S3toK8+4S2qRcSdM+eHj
p7w8gy54v/JKVLnvhe9k5Y3YjlaD9hDa9W/Pk5uxn/aQtJOQGTPnCm73zuczddcSsM1J1zAQfHsG
LbPLpyGWPFLnRfDdkxl9N9fe1I7RX9n6l7GSUhk1UZofzMVdKJ6nnQzjpJSZsv3St5hdBtko6kCm
8n5s3P+y/ORTYQ2CqBvQvMuFevZcJnKDfbLgSDLprFHZlbUWQ4rDo6ZoOlpz5R4wzMutQaFL6Wd6
XDe8zLfvcU4n09NCKz65BfoxyD/EKchMC5TzR4Op7L844nthJIFKu/OrhnnvfEZCt3qx3EYW6f3b
5fFAyHR7IJRqUj+avX5bZ4iW5Nan/3pr2ijuKZVJLnMA17fLyH42uc/j9DRU5U2jDa9MimycwvzS
8W6hmeo/Pl7vz2c6O3F0sUGuBcru3H1nCxqd2SD6lqSnuaXrU5rwc2KZkctnTCQitpevUxzDtoK+
EQhYjeyeZ8PiqJr202iHCDcy+bKpIdKfrJBB6qbAwEUkkU09To82rNFWD2s4Rl1Ju9aOHbTVEI7c
TaYx3pdjXN2LFpURt1OKrwkqF6Xh1VdA0Evwmq2K1SGpH8i4zYF/+1KjRuA/NfnJCf7o86LLdTig
Fh7XXw0YW4zOefexUe6T2t3alQ2VJt2hZvwgZvMKOqrWuXzXHqilANSyz2EN35nzsWVK7FT34Vaf
8hMMymIcjoz2Bkbu/fbs4sHL7GtB/TKxUY//n2XVyfor5YBkFWaxrmEukRYhgmR5eZs0DCp+vJPe
eThaPx54swkwq5/HAxspRdRwBIkad2JlQTq0fXQ1pjk/5H7BtHW3G1LUt2R5rY/9zvPhLcmHNWlC
gnWfRQYN75i4dur4NHMjrZBLvLOxEg8+fjzjveezuH5BImluXQBgrpOVPoqvMfym6YTpW4uylfoL
lLX5u56j6ObeWXACpoTrZJNoSERq33KczfiL0X2S07f/y9XCg//vT/LOcqx+rEVdunN8Snt4xVk8
75LcudWLaL6SFlxADgT7NyudJTtpVlVR4fc8vGcH0Vhv+jb8BxHKG9NA/ZZPG41Jh0hWvfZi/Vdj
l1dIPe84p7v4O9LKIP5DxbjgYkB1G20i0QmRQPzO5zRZF1MWr6tRDHvHApSl64NgdG1Gd+Q10wGF
tmED5RAFy3ZYtp6GTISoCm/VmgIJu15n7N9BFGprmk3B+H0+9gG8O3dXC7+8z9y83+X5mNxpmujB
kFqd+TsmELaD9Ofb1qj1lVkXkBgitCWtRJMbt9ene3eYGrQZjfnZROATs7uUGYRBzIRyCUGAqxLN
oLaiqiAaW19ap6p/htTYOkMhMNodvUdJiJHgXdMwhysYdhOMnriIFt6ZY6LtDYe5G63PzLve7a1X
ROsR0+wfMyxud3+ML0dH3i5M5DhNNTJbYXfFxhvGlt9UeE8fn4j3jh3B1KElT6JNxvg2rFjSH5us
YffliUOJTwNgvST9NeXld3I1ReIif3IRyr6ImVoeS4u6PTkNqXmf53Q6FqaxECGLRbwwWJBea3W+
/1j/WfAsWiZdbeiD8q1suvomroZHMptrnkPvxRKaRqp0Bkq/cOHxG1dQ+mH85BXIXWTSiBAV0hPU
Z/1xQxydAs+EHBTC89+0bSSvxLJ38kQaBox6QBAgfzvHR+0wjQq9n9KTqOaHcSwPpnL/phprbP//
sEkg/uEFCyKivDrebhLbqFqnzWDxozrXrZxRVCt3KK+k2O+GJyBl6K3KxYHy+u0qhdYDgQkjPWl2
BHZW2E6MHJsUu85opru2MTPmXJmY6jJBY2BEPKh0h8Ad5DXLgPd2K0CMrqtyzaGJ9PaHGO5ohZ3b
pKeor9a68TJP7R3q/ruWmWcIAv/9AXTISUlKDbpA5zhwEoqSqJIyIeFqyIW0JRP5dfX88SLvJU/w
Kf+zijovf2UPjA94oVmQIJoeOoKhxoNMyH21wZL5OyP/3OCYHN5G6GMOL37aHn0n3H38E95JvfkF
2AgLzI4MmBZvf4HmZvgsTjI9uajmQBUHzn72jSE9tXUpr1T1F60nddMJiJbkMlCKzD99578eFwFg
P3JRdDpVUkbrAgb6YiZPWtEEcJv34EaooitWtIBj4x5r0lb4UMNqpr0+GP2TlqKf0fbXjAneCRjY
hvDb6Ihh9naeOY5V1OhDUU8ny62rG9dop+Ns9sWPPOsSJGd0+kRR7oY3EJSjzRgP6ZX79x0kCYwD
X0GQcKF7F+wTbQ4NYzD98IFppvvYLL5qifaZjxCYc7ZZeusAv+CG4/3ZdceXjz//O5kXNa2JRQYc
Brr950QPiXi7VWcOmvdhfBh7xhImitvnoVbiLb+ZQuWC/JoxK2s0PxwL7Rw/yOoXj/mCzN1TXawS
YWMcdwXjfacg5Wf5xE+wQsruc2RSc/ooTMpaP7E/u6c2lNMhzwoNGYSXcQiSEoFQBCru+777nTI/
dcwWs37w/bC5Es0v94ZnQrcQFPxcKbRo3x4Ps5gzeg4ITrTD/LVZsMyI0XGvagQO0mE3N66/n9Fa
W7gP1h9/mcuDqYpxbM0VrG6SCrxduYnsoYeHNp1slGHUB5Do9Fr9leTz8raiRUnbxPAEFTh/ebsK
zK4y94dkPFmR9Y9rRNuW+Z91HzUOXT0nu/JM767GqxA+2D8c8rPVZtAxRuqi8ZR41SN9tmMutQJh
G+cYd9eCzTvvDzwINpUPhwwHkLO1isorxjlzh1Mb6yO6Sz3sD4YX8VmZqiubREXpt6Un7FtAegNf
YFY7v5hKm00a5VZ/KtDtWbWe+GbUxjVs+52dSIyGw02vDIDt/LKvjNqas1nvT6SF4pu0quqg4eSG
kFqdPRRTgzoa1mqraSjHr8VSxlfAw3c+nboieDhasDCezu4JrlxzbEOekfG7F63SkPTPnjJL+4n/
xJXD/86XE7AguB4M/ndBSdXpwY4kTQOutVj+dqOMUZQoxqOe5tdu+feWstQqoHoOz3WWZmPOU4rJ
rrtTNaA+UmSDhiAGsiJ+j6rnx+f5nU2CQbfi3yt/+IsX6KU9s8yl2Z5srJMn22PK75r/pNrSZ/vw
zRLqJ/x1vWamWNxcsoQscKxA3qeLGFHEj9Hug8G/tiHfSQz/7AhYAIK+ywX4WsDTtbU86U61n/4w
9OyQeQnEcKnfxowlrZLFu6s1cRyz5pfRuIdBWNfAl8v+HMcbGhMXF+/04uaOuthYuoRZT68S5r1Z
2PZ9OkuBOmmGksksqiBfEHGROeK6H3/Nd44DFsbQltkzkC7OuR11LsseaZSagRTmjeuW3KSAAm59
Goprho1/wNezzwrDnyYTCAwU6fMUrc5dqRtpy0Rr8fw/lJ3HktxIlmi/CGbQYguEFhmp1QaWmSQB
h3Q4NL5+Dmo2r6vGuuwtumksMhkRCMD9+hXn2AWUNn1HF0Y0+u8mdMLavx9yHS7SfEns22TNVxXc
eh0Ip/H/fQcTphAlcrnZmv2/9+OObjy7bdvGt8ZB8tc4Pl/4+G8nxH9e2LXeQzKRNY65kH8cfHGa
M85cxzf6vIxQN9aaNY4ZYKSvQy+tf/lI/3z+eTUA5qZFYZLd4m/Pv8ERHm7GFN9Er98FSjsxAnCY
LPEvi+e/vczfjr2eQYajKHmZOL8rk+wF6OKsmrf/fkv+ny/C7kDbLmX4f2S3vZ5W3So141s5jwWE
s37bm/q3Lr3jf3+dfy5k1MpsupS9tWc6+PsBN5v8xWpqEd/Myr5fqzr/fr04ZP1jKeNFaCQg9cGD
TS3pP5ey2aa4L+KeFwkaB20zlCG0UMxT9AEcjjonLJ3I7c76OUnmXyKVBUPLHcOhWve7zNoviQYn
dPvqPZPxszsyYtg6w34Yx7c8cYC3tRvBdgaJR+59T8HsD3atbR+6ydtQBqKN2bvT4/7FIAA3F0Cr
LSffZmGCh3/3DD2BXFybPULQuGV9eigK6ynNhjasUuc4WBmww3QD1+xnMNogVPxmikeQzOLVSty3
JAZe5rt6RJtsGeqz89tzhwu8mxvWjneltecuMN+Wocbdq4EkbR8ZndhPq1dg9JiS9+GAti0NI7m8
6PXChKFfwm+b591gjkenLV5M3996IqCcmD8OxvIwFdoFm+xBM5K7bBkeV2FnkIhvVWK2b+fy5seA
2nFyz0Z3Dz2IM2he2XTYBvAH6GWxzJf15f2Z2Wjbemqpki6ONqNiKi4NGe/Bnq6Dz2gx9CK5KZoC
5kpijhGF5PPoOUzr5tss8D7rub9PK/NEp+nGbrK7eVGf1eIdS2UcllndLIU6QCBuRb7D5QS1mSmw
A9q0HUVK+xzj/rrm/PGd8gRh76vXHDDr7c230k09OE+egX+V/tIrpN2T39l7IiWUB7AqtFglR5MR
4s5ckHExRe/lzeP62cwEPm/WbYOg3nVYwPW621Yj1DHhMjmtbEhZ1dTzzRpQ8wszO+ikQcKhz4+u
lrz1qFDLrv8eRAdjyxwMOGWSZkNpz9rWgUOyWYwuod2H45Q1NLQ8K+xAk5/Zu0px7I0L0Pq97vZh
UrLqEF+ajBVp7wAJWig6jhb5UMw+ynFNViJJA807m/d2POi/i3mh/d6jvQkwYiM2WQwxSk3L0tKC
p4ljNTN7qg0zUrDWz/sJ9YjQoUn7KeWiUWKG4N9sRBHDdqAlceKrWAAx3ok5TpGaOIm9yx24EOkK
ldUCEHOJGAAWzeDRrzUxzqPeLuVWK7QpNFlcny36HXfa0LxXQXo17eXcpuOrm3tHlJWbYdb38Rzv
k3R5dVx5iKvi1hm0yZsprtt0b0qGkZVxnlArZCyPQo23WIDEz6aTzGF4QSB4N5lYLhYQt9wMaeve
q8a8eFb7u0mma9r5N2F1L+CPboKjdDKPV7g4MDubU91mP+t32/UGDVvFAQz4a1UNX2md3zeFuW/A
4RG2L79ydht8LGlYlkEdZc26hiQ2+JiGVkdIndnWD6Aj+vktm92zP4K57GzzQRQlkkHSRN5kF1tQ
Jj2anC4qg/QrmdJo1IPfOR8utPTkKJ3hXox0ccFNuizSOMHT2GaG8Vnpy+sc9zxUbrBzRL8Xwjw7
Rn3KwIOvS+2Y6pvO059Ty9h3YxI5s3Wb6fPsauMu6HNuaxt9ZOtVYdfOHwyAQxlK5LU3U3hy/t2Y
IACw9PJC8+0VW+YfP1goHOUHUk+ras482V72HqfLxY67n7mbkSNQADYCQHoMZPEo1tsJSVKhdfcm
PpPYrfYA4dA4DemlLGURrm8waQzy/8ZnLa3DCKyLwZFP+EG7pa5h19LMpnlZHnWz7j5T8SCAMWjL
G75TP9F3LVQBwK3nvnE/nQYMVQrUwGrGF7j2m3z2j+sNQdPfbpTqB3oNfOL2OTWMBwYI3tLKOGYd
CvTcJWsx3mFWek3M5K7nWpTxdE2q8pGhHhGZVVxHnT6WsGHjvV3410krT3HqjpEbL0cvHs6lMP/6
mV6Ox9Ryn62iOFi68UiGjMpI691iyzuafIuRGuzD3OIuG1INiDLjWFtuvK1lF7tl0M6FvWAqBn0l
i2Nd9g89eQPdjdF0FVDj0uTNJ8mzXjY1IoFqIYbHSVOEFg9IZ6Tvg1YxK5jxmA9Vjz+rTR/61oai
1Tl6pHkePAIqvWGlc4i2quToWPm/5Vz/jyCfTliThZpUDHnCv59tyyZBcO0k3k3XIRy5kHxh7ubt
w9KLfhPXIBN7tHvXjB4gEA75i4Xy8JJM5Nb/e9Tx1xD7f0bBvBGkjZhLOQY7f59JqXMVZ0Pdc/G5
jX41HBLxmmXOeZErDgQmwKFFe3gY0jrdmRgVjwUY0KOTOzkWvAbQcQftzugVm5yq9QJ7RLL8MpET
PhVxm/8qSUmc58ytDrpb+bs06eprJwpt389pfZaiDjZTM4iDMZv5fRK3TqSghx0Gd+73spLNv0SM
fwuDyciZhFhrYxIj2w5a+P+MfyD0pciDAv3JTCyeItOwwynI+Miun4MZZZ/7l8v7v5H1/3OB15fk
K177HXU6Fsiw/+dL6g7NpqPjWk8KGePisagQ6lC6uzP7nLhKQXft8Izrhnxz++LN0rNDnDenoKX4
pznZbp0uX/8DrQmRn4xXA8LDWJMnrOJfTs1OFgTHnE5eTk0oShasMdKjhmBcNOmeg7I+GWhgNUih
lTeeihQQZwWBY5rSj8QKbusfGJMdMbMUlrOzjQlSqADdBY74M4+smsx4p266k4xFpTEmg9kXl5EB
pQ7SWrIwXutlW2R6VAjnqNK+3V4+i0lkSAGILvRK7Fy1XG0Jm7+2nsuOPu9uzh6sHF+M8aGXP3Pu
hMU4XPRMHoXQ9ZD01ib1fmVa+gcy2KXWrJ3ganlus3HWLnEg68sUPLpAtwKZH2IpkI1wEX0cbjbm
K09FpvXZFss1tbpttuinovxaR9VZXbZy+jDMNnTh+CNYg7YLQqhOo9J3j7rxB8Hcbp6Dg9Etxwro
6qjbT3Wdh0IYsBLUK2CMbSu/ylh77g2i2gFtju/tZN4+F1Z1poG4IOAobzXF5o734S0vSa4RNiZX
A5RrXpS7NrVCVC8LeJCKAf4oz07CrNmB+uHVGJlp6J6WvGUlp/skcZK95gOuqU4qVVdlgnFrzeai
V3xfvHuDIm+rtHCqAakafwL4Xbug8mNmxIBsaIg8XSh/BlLCrn8mIwO1EJwqyBK2qCWyCjuI1ovN
ij8EinVwRsG1/odqhsSayq0XA9eUO3R3+AwCLTI1HKViuGUC+BTMSb9ZWaFaF0kvOI3DfA4adV2m
7hyk07n1Tcbm3U/y0SfLYNqbJX6Ej28wj6TKnWAOE7Vr2OAasc12y0TsnZwLtpCMiCZQqKbMk9t2
L92kXsQyFYC5feaGKxeYnA+fO8X/1fBIjI6+qWgsj+Fi04NOsMkdbpiwBQG43pvz43qVPJjIfRW8
raY33kxRQxqUyY+NTSTM2+G9gxJW+TalIsrqfnyclW6GCA7+aACgNuOgicPcSO/e65v2AUsUppfe
89WVMPFtXNoGyw6XNvP5HHlwqJfqZI75i2+N9v1QqObSZkGwMxIaHkan+V6BRccJhfappwZ4cjhC
vaV0pF+UsMDqjrH+OjBtiV0m1uf8ydIbda4XP37UNNvfjEy5v9mDdLZO1oNiamdr22MZ3fVBlu4x
cy8ga3XtPS8ELL3CHLa1sCz8hmq+Z26QsQq70PTHYuqnzZBWUMzcxB2hPnfeVZ9JZe9r14cxmnHz
pBtn8oZnd5W4lRkNuxtbz7z3avDaDrPAxMkRCN2LOy4uYB+dayCtJTjqztRsBAHbxfdqvnRssxSK
e06+T3Gw+C/KNVueKtnm5zmnB8OV9qFpetqa8HhYSRsucgCRmo6h0vFwlKoPSwePHqhl+Fi9oU4q
yJ7MIDklaXLXMDy5lV72wyRlfQBg88uZsadp5Z62wpOJMbVh1lbrGflKzE7RO2/XkQuDflLeY2/k
H3UQ3C1W6USiM9/8ya0uPPTcgDrUJgKsjVebtIoXKzMjnwYcRPrBie+Y276rMz0cx4Li2bML7VEN
884huKK7J1x/wODAFhiP2eR+eUYR8fNVQrNhfCkcxilAV+sdcpJq5/CHRV/eQ/u52OqUjI+VFnAI
Gt7lkjHB70R9/Bv/+Z4/1O3q1uW4v0z8jYkW2lx0COWVjevb4KtPXhWjHhoYq1UDQ8C7a6YPS50M
zbtpGXZjnEDSPunTX9KldO5/+nr6bdaW4EzqOsjYNIL3gQJdEtG4dEjlOo1hrp6hNPVfIIfXzvRr
4LLBduHufi6Khodjl/jqvq+mnyGTAI7+QtYZm07e1o9ouQHNNo+l5mwsT/60s4oG/cTE973W/OSN
d8/n4mr0+mlErwS9XY8fg7Lar6+9GGpvJhNnMBdEMp80VtnWqVpAPNelsR9VJU7OGHth6pSEinPK
mHTZNOuiybsa9ZOY5UvCVK0XOw9Va5JEsCmEckVKaQ4nmXgs8yfD+JnJwW2qrlnRx6EtcRwMxQbA
6s4qloPDPceP+CCZQ/66k5OU4Nd1d1z/peqV/1/wMIKi/PDK4shvac8Tj/yd2NPzKMElWevL1h2C
lRPrXurC4z/ilPJp/1Isn4V34IeqvABr7Yalx1yM8WHa6okMR64RtnN1qOjs+cXsxt1o9KExP65/
F8DD+l7cUr7yh0kjj/yub8tPc80Wc9R0pjMXuK/S54xT6vrKKSWoCm0JODKOUSe52Os7TYV+45cE
6MCG96JP2UczfueADvnFauN9AZuhmxWLH51FKJ2jbjJeCRZxIyRbrVVgTP13X5CakQEIVmvXWNrW
c5r1NfBYXfhFG9R3VWhHe8n0e6kMGGKGkPE9FgafNs3qCMF2X3biLJzF35iTeZbx8JqUxpfTA8A3
nfLS1/VHKwpowkgiDIIogzaCcFpo9swkfM8x+SqaoAN/ulgbEzZQWGg5VQ5HQORi85cLMjzBYQxt
dgaIu41o4ozcfPkY2IlDRtvp0XEKjvfLE3MR8dVtHODe87y0+6lsbo1IQFwNbR+t8IAVe1qUPM3e
ZFJU9syQMWlyUEl66m2wu0Excx0ah4BNK/L9YCqKZW2Xa+eEwZOTrc3DTGKdomxU+PZk8m119aYh
ISHAyrWso7M9EVUotF9TfJcFunqchGY/uwDh8BbZVij4b1HWtw/CBzGf2cWd7bTfpRBflcuWY5pk
aqYu/yrN+UNXnMVHObNulTGG1MR8KaqVgjmNN7oUq08R5G/+rE37TtZkMya6H61k9CKZmzVka/BB
7kA36mJxMMNu3R9nTxj7avUntAOruuFU8S4Xc7lJSxi27LAYJ/J0ejJSx8EipnAwJPm4PDdq+vCF
/UzEDp2zN7RzQMyEH25ikbfT5pMs9i/Nrr5HQ3wTbsSffiDJRkyWVc6Mlfk+IDCl4dZh4hXIJwqx
jfUXSrHQ3nIv9zeVu2ibolY63TWDeq/b4KNtC/+9j2EYuHpCROkurQ4prrv6CMX1BVhu7XTAMEl/
WffxZHZn5NnZyVbpqzaPMP40+VKK0twA2zQvYxsE20XPxk2rzyaSqMX7UGPinQeGObS9ZLLtlvly
PBsmkWFl6KtlXbeOs6X1r4YuL8wJje+BnQZfjdMjWXQzxz36tcCYRO/f1jMBG5qTcWnNmGXCcuir
g+7PXxwceO1Rlqxztgz6rwNT7Mt2bwCeShVmFNuryVjYTp9C1oefG00e8kWVGEWxS5sq35TdIHbV
UJLyBeI7IM1KRNDD/vTohJ06BJ21GU+fnPcndUS83u0rSpI7u5049NO3wRCQCS8kW/AZOwW8hDQf
0tcgy8jlasJg4Vmq18RT8k36argOzeJsVKM3v/uSmdZtWcBfJNTq0Ss62BAR3RVEfDm6kOoqrKx/
o1jRupEZKPGTZnNxIAWWnfGUfI1j+sdo/F81JbGNKEG1x0vpd/Q7cgeAoq1/keUjYKTtJGbrcWK4
mhoNGOkiP/UxnvYFuYZv3g/4bvqoQwYPuIgmBEEGGdlQSwh2S5XrGG4WD0NJmfqcnTr9QaRtNWyS
rOtDr/XQX6ce+1DmRIsh2JtIYP4MiThJjMqBbdJvKztkNonYL43XkRMPsPcNrFJx0FlQBFEtj5Y4
+xroXGPe+b6mb8wGquNQwioOfAU8LNf206x2pRlHWYoxx2agTB/2nLRJMura7xJ8pU2yYOyQVTsE
Rwwpz868eks5iqt0a9XDgVxTZFkt0tse0RSn7hTSSK2iUi27NMfayaAm5E96ZDor/R1AspeoHiyF
UMvP2fXRgDqQ6A0XJHrh/MWkCfWy6kOZQuHNq/I8WuT6YyPgLxmfbp19x1a2hL07buTMmTAZTz3D
D2MTHLq6WOHPe8+vGPbt96AG70xBKpSYdF9p9d3ip98NTMawa7KnKRiHUHXBd0uXPdAiYGTmnn9f
4Ja0l8huBslio0lzgh5pX1LfeHdImaLm2WCmOMCb2mYO1tNleQYvBcU/Pib8nnZpemuQ0lrLa+UV
W0up80p3LgrtYRzrA9mrYwXsjNmQXdI4zDOg6VC11JFK0kuMRNFD3TZEZjFC4PeWXT2031JZfmh0
86ZrgNPaKg/Xz0k0vxdt/oM779LL5EgBvIisaRZ7MqzDha9jAqLpIzwZgzuXKUgmUrvj+uYCEOJ9
OtmrglnGB6+X83vtD3/cgE4ZLQfIUbJnhp7SZ4iz1k7ieSFBjgxmJAm3agFNunP1v8i5BDYU4KCc
Mq/vjWGuF7cygantWhFA64GmW8+i9chMJVYTjBTW6NhP2izeHHd4XBJSsInV0VaqRpV+86HHLVLq
fb2Uz4NhgFueLr7yt1iLjiVYwdSCoq+32ktSclqk5Yl0WzwUBllIZwmtHDxr9nvugjdNj9sBiqYc
nK02wLbv9GUfd0TDIH3ovCzjraaGu2bk8ckwThb+ZPxkc5XSSEC2M29/BR0HWXY/gKkHZqo3SptO
cZHcaT3UeFLTdHe+6Mu4r235ZC3qgVmAZxFkxy5tnod2FTux17ben3iApzI5oR3PWxlIAHZqiTQj
B9K03NtOQ0CXHHJA/42XXvK0JlCEUlt0z0rKu0ovX4Slfi1Oh85LLsgH5ksek+RcyqNdQ+ipE+Jp
wJwLBS5Ns+Ced/7WiAekC0AAvXoTp/4uNsWn1UwTpQDDjbTA0CPTcEHKMqXKSILcS9/6sijOb0S9
6LdlKeMdPpn0yIQbSrclcDbUZHaM8OKVgcu9SXS9BOsIb43uaiya2J36pPzTd+O4j5fZO8xmZW6x
TeQ7mMasQlXSba3U145Zme/yLCdrP40H25pudmnP1zYOMpYGfWc1Tryh0RwArcnZHaLJtuQd5ZBI
CwCEHONye9eq/j2b7Gfwtn1UdVN7SiSWTlnZO6nMDWaix7hEcuCOXXEaNYw9k3wThW2A9O7NFyBH
XpgtsQHOpt5SY6pCrDXqQoKUrIOq5MHVC7mD94rUG8dXQbBrwyJfuAty29kORO45p2IP/H9nsu0s
cpOh6vIqtuJeATrvGw5hTdfcujS/G0vG2jOLnHAmZ2MrE2zEVM9S13ygwQ+/+pRTqEmrMDGaI/6o
DdRA0Eyg6Js+27hBeWcxscnuJUmtzx3aYK/e6V41Ry6lr920dM1WUaNojeGUVetxOdHdcFxomDZz
yjjNj1D6R0D/Vtqtu6dvX4Q3PfV1cVQibsMybS9eKexw7aDxUzAhdHEWwj3Z0r0T6fzLLep3D8lE
bo1nKph3sk3fazqzENmh3l2fmRFoT7T0zpPdQYRqi1ctlme/M/0w7v0fUwniBcHVoyf3Lhis7dDF
t7oq37oseRlT+adnEuclrqhEVONa0OlZpFkFKSQ22jbnGZBIbznqWSHcjq3X4SeU7EjYpi10obOj
brlhb6uM2mHcjacmZ2I5yKx9AHwpouP8SlfIiaDzEriiiaB5l2PMDk1cmeeXTO/vhIq/VZteaLh9
nxWuiQkjyJAgkOX9e16C3zUL8Q+EEHnPhADXJg0ytuqRKQiGsE3xoC31jlH95/Wa+wLJmYei2Gu3
jlcfWIRe6yFA/wHdN66OtH1tSx7mOdXYPTHciOxpKRsUC+33UgHRJSu4GWERZh7kZR0xh+38Hnn1
9QcSfcEL0z01wnpdqEws3kB2khbQHmXzDP2ef7jnnZvOSNqVK08od+a0PCXjpznCK6y6S66/Tq57
UOlbLo03MAbQ+hjvxh49KkG+VcSRTMWlqa8J44RTQkpRm4PduJhXY+jOqSH70E6Ndjdb3qkP7Ofe
qh6nWTuSpr6TcXcQnh76tjrTkvIsCsgjCcHHegs2awTE/jqsAYNro25xgEQTJMU9rrV2t363JVBQ
n1XLn7EeOgtTU0NZvRmq35qsobHrhSW2JZHWt6S27ht9OPSaDiW6i4xCf6AhYDtbpPvWb2L9Vnh/
h2D2zxnl815MT1Xb3ma61vcD93ss0/fJ/m47+mMmxlO248Lc3zyKgzvbh5FhJbvXTksNZlZoFFnN
JpoT42HRxmjOSujBSM1ILHQkRnD5eL23L/38KzXNUAycXaqFsHrCJEIlwAOcnyJGbYqdmvJ7wXfW
V+ZTZjY/dNckHCXVl66ILg0t37qVBGopi6if/HtKrNSa6muT/O+9hUkDg7QxbjXY/7GMt7G3HAt+
bOO247NT4f6lindIwIMMNrFenWf4dgq/3FPxzzZGzaHUmIvtwpAPVTC43og1CPcTUOaug78QA4Q1
8Hd68+QNxrUX+oOmkcIdHAhddMacVen9iK7S9swghH7woKb4voBqsXed7NKV48Ec8u3c5SuqFfy7
HhG8P9ey3UEi22u5/90z4C9HvPdmwr00Vz5OEg6hnHDjqLSqTWogeOCxqkSzb8z8oeaeMBAj6dMf
tM0PSdAw4GOSjjN+LA2rHSJnF5V9nD24lYefOd7FfrOnt24/0oOMduQSc608v2BN6aYt6oTIacwt
nKGXznDunMX4UDW9ABolpRUGv76XRbciBl1pFgNl608fUntwuD1F1ZcIL700opYw9uJclOygA/z4
fVqr8pgLq9mQWXVOjTGgAnG1dqtMt43g8jFiqb/rc79EPILKbjYLNxEO3gfaB6K8C0hDxTRRKFd/
DjAmkY+WzzY3fjkjCGF7HMm0mJW+iZE+xfhsGtrrG41EpentpRoPirH0sppFOA/uRusEMOz4jwPm
pHFh9nefDX+ux7QYLu42K/k6hLrjREYjRHkxsvwsfP8EqeDOgM7Ua+XNKIJLOkx7UmbfIjDIp3Oy
LPSvnEIMjR20UU/TpS3Ezml82CZdNErBHmIz4cG9RPv9dvKoq3vkmXdu/isN4oum1y67QQ5sneBP
1/OKGwPhTu8hBCmrY2440ZqGMhvvowTzGZVO8Q2A7uA6wyFRJQGIto2n8raQrguboiZmobiU/9aS
4Snu80+L9xi4NbVnlpfEP5ZFfrKC/ilwxzNt+1hAGUPZsG1G9ZTsYpsnbn3HENo3ThZsbOHcwwk6
O0O709BRlcH4Xln9HTqCc8c53R2rUI31bnTSAwmkqAWxG6Y+CYlAjP6OoVVkGxNuLNQS2FqGigAz
Izo2pmQrzGBdcQ+IFY8syzcS/fiAeuzQeG2iWXeoF+mvBvtNbaMxqihw9PQ2tLqzI/Pzut6INgvl
nMUUysZrHmdHOcbXHnmakYk/dpM+F/F87Cd705NZD11Vb1rpPtKVu6eVblfL5gCR6SIT0PVopCqS
m3Zu7HtzORo2/DKYj2h36YguravIqTUtmHzmYHnKq9eackzakYzUIfnojny1Cbq2o6+B2SlPNXXx
oSkfkwBcfup8yLjGndYgXC8E8YZ7VUVyGNv8WqvC52Jrvyw32/iDefBH62otD3PbPWW5ewq6gHmS
7g9Ymndnjs8s32boV/oOAcaZIPMykSZYb7Mq177q0fhZP4hw7J0rxp+SMGxpFfCJLNTTN+FPm7Rn
HfAo1WXtccqqw6Q1J844m8yQD8Qe5D5quU0b0gSZke7I1B5KLIQEBkggexScw8figIz1aDhZM/Yp
i5nTaDQLdK86orLJNEiTsny7sv40Wq5lk/fHXFV/pJr+qIa8kPbhiZr1vbHupkHu6BZhm03u8TXj
5+OcbLHRJPkzaNh6Y0uao1rtaRqrA5vNQZ+rR1152K6VvoKiu8+JXXruGJFjLkaGnDt/D8v8DG+V
Y9p6pPUKvJy8l2m0XjDTa1RH8RXG3bljqVrXkJiqLn0SZOjojmmyZF+t5DgnX65lUL62cmSzz9N9
PPIFcvGe+iZD7Yaeo21qMtUjiVZxT002Jp9pv8aaYks2T73T8aQ5zyObqqGLH8X8WYhCDVFFF78t
OmVBVybwHbleWUBn/+DTEcbhpcuqaF3t3Sn/SpRxHBdECH5CMqmzc9RLa9Cd1U9NYglCQYMpm3HL
7lFRRGuQmzQmXfTyBF+lC9NFf+1cO1o88ZCsLbaej9Il6HH98tnL2X5o6sTm+K/SKKjsi57mqGk9
6JcZCzymzDElx5r7DxUYqNBmTE8WKZZWNalosuI2GhcEz3VW5wdEMwl9DVTSzNY+0sJvhYUiPa0N
pHczvmGnyFFWCcy1DuzEHRee4MYuKI8PGNmpig74zbpT6cmXVK9FNK8RRU6UBNbI2XR5IDbMXjYb
p23f11UvSSeNNGiyHQbCYJli3rW5XwBykhzsilAjh0GogVCzjJ38zOAr6WOnIzZ0/XmfVMqh2YXP
Cf27JnYqLp7Kz2Vt7TBVfKBMxqZdo2zsGwu4O6f9hpSsJs+lnf52UDhtl8E3tqYqiOAA67JVfbYV
7LihaM7QjHFMW5N1rAXbvSOtBw1XnY7iZ9t46giE/KYlE7UsU5w9l0XSaARpG8xRvs//OvfVtCp5
apxxMzGNCI/uUHB6JSsXObI6DxOG61JZiq2bdgBN04pNV1YfY4C6RzYPQdnW4YjTJ9T90SX6XgFk
y2Pu1JS9yj9l7TzlvjpzbKYMmLc/wqQSyxH+aKf5LdX8KzgSlvvqNZ/jOy2J70jFnt2RngZ7qdhj
OVYuExngsr5fNwQcauPWaCouOj1zJWem0oBjKpPmufGsT+FClZ7lyWTLaUvn5M6UCsZiE2j2EZzE
26TbNMsR8aGYGFPjZLttDJ28+rDk/MjePEaNQZQJAopgoFiCq5bpiCedceIbEs+BmpxtVYr7uG6O
tmhPOW4NQ8zF3s+p4oHkuEvz+ijRAEw8ipnNiCcudib4D7ZN40uabRJJebayP6BHbukwOWQcqTsT
f1ldygl5WHwGG3wdzP6H+f5tJvV3Iyvfacu+xvTQo1v2h41B49x2SIUZekn2bNPov59y3eEk6NaY
+oJCRiTAcQqTR/629M557IfxV21bBlv+1H0UbvVkWQvopVn7alzBfd4fmiTFN7fI/pTmy6kqG2oc
qq93XkqO3KQJzFiT8FSXH3RmDblb6ERgWVK4e/Q7PROHln6CbRFbzqYvVj57HPPkGXl20KwBlVeR
ojdpvIosgV5vekpTtVv7b1KIJqRVVdx8YJ9FKP2Mj2S1/QPJ8fi4HkSv1JaLOzkY1Sm1+5nMLrl5
0qkWxYWLXUk2D/B7sMjb+wkKEp0A1I0Awy/tdljaEt01Tfp4lupF7FXRTZuFotB7kDj9bTDz8oET
l7trC/KiU+9T4XKnxf/diWVwQ9ergReKlLjZoGWMI4hvbYTjZjvNNuQHV74+o0ucT2Q2qYcpG4Nz
OHHcPpv0DG2tIC8eGzKIG3o+mqfFoyqRMlx56PxWffRgrBGtktaJlYpfXEtT+yzROFXE5XSYdFps
63TU/4ez81xuW0nX9RWhCjn8ZRRFKpBU9B+UZVnIuYEGcPXngfepvZdIF1lrTU3NjDVeajTQ4Qtv
WKdJ2u89NTd+UNihVOl17His5BZROCFtW/+jC4Cr1Arwp3gQm65XUNnL6sJaZC7lE6/HghMJgugp
ZjHktLSoTXNSOUo0G/WUBnFlkhjq0fhAjCS3DbyUrdsZj26ZmQtVd8ZDoTflLtfiT8PiLeRhlO4d
b1SXiGpNqsE6YFHZvdRSoQCd2gsqMF9xoSQc8tgQg6pyNiM8CYww1fgJeKTCBvKmNDbDMm1WAonD
RzaSq0Az07nS6sNnEQuEucp08swyEYVZRuzBPSD44TZWMRk9KioWtvcUaA1/lafWOJeKRlgdU49q
uWAXdgGlrHaKL/oR2V2B/djRpXV7nzhoIWtF3xyaMXS+0rQWuGA5zYcc29C8oXRcrkxnxEsLUCuC
yV4jW4w2VYRe9TnwfpEue7XPtkOvG7PODaOtrdbYZPl9/zmxfrRVigVOuEi8wNhUdu91K9MbXlvD
iOlZuwh/jzpeg4kRkEQZdZKtQhZpQDBmo6LYOW+Dkdv41OntHf45VOkUz6BhiAQjSzrIAZar/sYy
ZYV5s98qe4Ez2QyPNEHBQ9jdxsrjPpyxrrF6cgCB0agQz8ASzaVJn+dgBfQuY0/z5TyffHndpDmm
HK72PK7H/jYCRbXP8KJHArK07jV80yKAvYDFczyxP0aw9JtIBEj8MrOj4SPnSFkw9et0W0lr2HZt
924VYJcQaQjauWL5CCDhNFglx4gabsmmBcHjCMCQFCWVGXArgRFlr+gfxag1H0lsGTpgeDoblaPm
z4nV/dac0FzRLrKIRxJ70QpPImkcibpe1Ibo3sa+/jWiKT43QdWuQjjvP2loJ2RIkmZqNuJVHXjz
rCAk6TQiikyhgCElWpeJnhYPikkwr3UBrhU6jY9ZHyb9tkrbepylambfCHw6izmv0nksVDrAXcsx
ihZltKC4CZdBUKNeaVjv7AFim8oi8kcD2yfH6KPokYWm3DSDqc0Ryy4PwIXNYSspSngLxCgjmjsg
Kr8UiWQRuRoFDIIMjXgwgH7p5li5N1FnvAWAXzD3LXgOLUWvo0OFbZkUpWLOyiSJNxYlimVsFP0v
tVI9mGT+i9XVMlyKHvlAmkcK6YUbuMAuUB5qnq0WzSHAXB1G500ETLkeN22lZKuiQvMjVDHCQ30B
O69e4IhcJtlHXri+vdbVyFg6yBhQfGySZeH45YbmN6HZZBnnVb6zR9yvfR8aaXz4euthEa/EAQba
mqDPzQXRmOvBzlz8uzWyH1nk/gzP3m6W9cWT4jbNC25z7WuGf83WbrNqb1YTMNy0sxeFzi+AhNAP
j6ruN0+VaXfLQaOEKH0dEEbMdXkgm0YQGuVEyilu8s7uJJ3PoDB4VkXzoSfhkMJTZrQZf+aQtzgE
teFBT8xDE0DY6F1MypTGK+daaXw0ikqEmveVSjGkbQgyFIJZFDSyX72vQ5sLXC7+vozTdUFxd17F
wy6yoUSmJcQXeAxUzfEpmwV+jF0oFzBwg/fE874KBPLnehLzy4K8uEuS0dx1Rv1LdQHg93aMg7IZ
76ny/85QMlqPfRvO6570DomYEUWV0b/hcPcfwDtMcI/IWCilmmxVZfS2WE4CmQn7cqkCbKDfSYXT
0eOp8lxnCyQCAWH5jffDpD94CIUtaF8b7oKrwMcMLher3NXqmaPk6pauPGV1DiqQjETYhTl2oIVc
OrpiAFInaXtKhX5lEIkYDohlgSVAaH5WKLmL6D0JjGG6E6hTw8PTBOSIHsaw7EezgRXETOOy+mpT
/7lnFblluEL+69hHQN1sZanoYLRAellxcmdTgqlNjeZosw1M+WI17jAzzQwmCXAVW69vWKHONka3
fqapcIeiZEHF6JVK2KLyOrwQx+ijb+MHzQcwixwP0kxHcFVTP8O9d9S+IqpR6cza8S7JqE3ptb6D
A3twvPzWEu0Lnf+nGE87qq4k4Lm9VUX8ZpNA04LBKTHPHyWmo9MPajO8L1T9VyiNXZi7SwvgvyMB
8mVZe+tS1AvTcSvi9N6ojRfpsoUq8daK/oZdSY/cxPWIlqeZF4S4qAbUdkslTRe3Rg5NxSF+mXmy
/PMIMPlhd0XyVijlqqbRjV4/3rjlIW4iQKmDvdKRXqDpCCpUQ2Ea1gOYTMhnmbLL7Gfiig9RcAOj
Ov+ltA0hb5TFy4StLjWQE6Z1hAHg8b1jnUgiypegh2jP0S2bsDigvQ/2YP0C8TnrNQikg7dr7OjG
IpjIgDpRrX1k0fyIfYqQOioAYG7msUJRTgxvBubNI6wloYz7UBXPaSX3UZXTlNaWWtT9bM36s0XR
IWj6cZ166dIds7msq1sCHGiqrfrJIYMhfHbISuWmikcwhk6Cs7JCw5d01kJ1XfGXklZc1PfbaRi1
xYxoOv7ws130Ri3Q/qUKOFIVboM3opzfY4gMrynNm7Z3fkx/yx3RSDaidAGrAGgXniJqlNGWpV6R
5N1SjcHt5MoeTP3Sayi9Zt49FjBIYFOYqvyVmXZPiKeDv9aaeVbSBGmrW64PHMyC8FlUYtd79T3m
e2Sajf9adsFtbjRzVyFTcDk9KO8XsJGpR77ijXqHQdoa08Vt53o/ENUm8HA+UNqmgFQTiriSzkRZ
3OrucFvm/ctUzYskKVlJflUNDRactbriQJg3TbFUCjI8Og6m5fszVuoegcOtVotXz/LuopCAMTEB
ORv472rpuBkT8VDXg5hxrelrB4WFcap96Ib6oEEE0/vqvfayVwCEZhGSCpflC8bHGJ+byRsUqpvE
Lu6Rp2B7aw+Bkd9W0zM149rDhB1iBlvUXnkJTf4Jyt0gSzyV6Qt71bUChnAGZ6vwX1VVO4IAePO0
Vpn3gUGJLeSkL307XVE38O6ECV6jw6VUJv7ktuO+BqnAM7UUL84gs6VnKjhlmspDMlrVbFTGj9DA
pF3v6xs51LdCTASIemHAFBkt90FCVQQGEHcboLw/wla+uXBFd7GOrnFuQypu2elW7XwFJQG1yPw3
3RhwWraLVVI4i8rHhEpHi3gWGv5nChzqRgvlDc3eG5igLwG4OpQHBtqbHOR3ZhdmawwU0pvEFPkc
4dWHQtj3heXtAP55Ej/hqtbbCZHohso2h72Wl+VapZdh+69pZixGSu4BBxSqVSv+5tICV+gBFc3z
etHqHbChrNhOm8Np8Mcd0Eu1ak5LJK6WYBxNpFwlh+5k0F2000Wu0waINtznS0Di6x4/GC05ppVg
u4yrQQU2Gxq30/KePP8ifPD6vCI5pjgqBaLgDQw+OteOBVPrfeDUjQtt6aoKDVxji3jl5Fou4wiA
VjiPM4l6zUimWC4N0Jku+FRMNeZoTx4px3ppyIV1KMCgAH0HqfhCZXHgiymuNZ/ehF4Fd02jweox
njyaHlgqJxthhVtN8XZ516ALNByk9dAnwWuNZbflpTCl8E2JvLXSV/jmUlsELELCRqG+f8WtbaVg
qd1bD4VuPDjS+miZjCkK2ir6Sur+q3QBq6sRgX2tbwR194AiPcoDaLi1CyGbTe6JFVP0nZQiLGcN
U8uaihvqJSDACNx8U+YvE5gYrcCF2pVrS7z07lsNzdPX2huRuStD62b+YC3SSe489SVJVrUaKG8Z
4JCnX8isErD7blvToQMgNYT5o6obtxre2ovCDW9DN9uQrS09q7ttHeVoYvdLnWur8kvwntv0YX60
9HiXqQ/cJXMQuBEo0sZ859lEcTc9vNkp6OjVS832Z9O7G6Jx05UP+uR9C8un6rRFbIMDnwBZtfKu
9CGt63hVmd4Po9GfRVb+HBrrHuQmiS1fjoXBa2WkaYVNcGmuEmOsYPqZpbJyAabfYJGVLOBaFHDv
fJge4WGkz91IHOPxCp0NhXxXC//LUeG/0c1MqR7Op1eSZhjb40tcL1yol9nQHytlfG8zY28M2VqS
yoNkoAxctw8oT24K1Uaw1dObedMpd4MEbGA/K629KOJhnbjuDo28JV6m8mZs1ZuQGwou69oBKTAr
DH+jjfYBFVO+kDOA6JBUjsEVT7ZJSnaj0CJ2G2tZeYBbDUy4qjKAERovvKR5H1idFWSeNkqWovPu
sDbOkKF8qVMVxt+Qr6aaQGdl86Hnts/r4qfq4SlA13uTsXn63l0hBL7gSkYsuz+0KJHRFo+oqZXG
Vp9KVzxJF3U3feftY9U9WHx2MOIIJCuzgX/SCqnHhchkufMqf8lITzRjvEV47TanIYOs5RKNqxVa
qSvN3PteUs2sstqleGVOL3vpFAlFVHWkRuFGG2xXeFJ2cQB9RYbhKm6VFcndmgWUVkA49d7ZTnyo
pg53SMkuCAa3ZCb3HdFL2+hwANyVMIybtE7vJL8Hn3J0w7LV9FzTz/oAbqRLoTegY6QZIDbbByOP
Nz7v1wiTeTGMVCPjBT+2fA9jefITR11Mr13nZXpRQNtFgg8uD4HqPNr5ZCsCfwNyutygbvqQct4B
gLiL9XjTsqAiJqCo6SFwaUwlnOQxv4nXmgHyhn66EnLYhsb4ZivZnUNAJ/lUY/hZxiOCuOF8etOe
kt5q5oGqNEJE48TLJToRNHBB93LcDVTro4NtVGuFIqzNk6KbcTu04RLM3E0nkt+4CK9zQAhJYr04
vGCyNxrQhPDhsBy9CGvXCQOYzaaxp9/r0K1SsdOdwTCikVjPTZBWhGu7DFZCloGD06kDUPAg3E2y
T6MvfqJJDLh7vCGUx/wABFf4FQB9mA6tNL9NhJxPh57uFvfoWyky/JnIcANNBWDEW+W4y+kvpyA1
BH8rwEYdfD8RaPCQciTZOD5wq+A4uZR8XhL6pc/O0kjKRCiWahI9etpI+wsQH8QuyEBgMEzOXhwf
wXIHaUmdnPrbfZUC6ofyCmp+0nOqM8DnfBJThneOEm5JFW+dRGSLXOHYNqNbLMzkwm/CzRiVT2Vk
VvOyULb1qL+GFMMdDnZVDFj/aZQK1V2aRx2vzyVVzEK2eboDpGHO2NaIHlVAc8ZWQv2wmvt2DJ8T
I33sInC6CrUaaWmPClNAMOmrZbXHcXCbimAgW0qGTVx4dwWFi2VMtWQ+ZMau6K0jjaCbAB6iPsT5
fWsVzxXO9rO6l++Q2v2Sc9DdVwDQMlv5aZf1vup8QJV0EQNescPsRgNL1qIzNyjj0LQvzbWRRu5M
tMHeGGGX1dHSgBsW192aiLGZRTTUujx7853KnIWKPCRdvrdkcI+O0EhlLMkXat68ehiStriGhJ4u
lz60nblq4V9NIRnid9G8jN74lkEFaZtwICrQ7zpZvFc6QEsSw1IfX6MAg+HKpXmDJd3wbsXNsXRA
KmJXRNVR1NvOKR8cH7uRXn8meV4a/rAldqHXUn9CZFYgs0Bno1GCoS7KU0QpoKM+vSC5sc3qzYzM
e+J8FDBJqqsQSkcSPAdjsogV48HLxQaDizUB59K01J2coCM5UqyAmwkl/Op+il2wOluUNV1gENik
UZiFrajU1Q81fA1675/dkL5AsL8TevSQarjp2sFTqrQbGQG9yfxCTP4gdy0tJUk/2Cy5ISSnttu2
q7LVqpXjISETmWwBZIy0ncpmoqWzmYqICr8uQ8UhHlqk1oXM4dKl5QJjyrUm2U0Jp3XsUgFHrZLO
NnWeWaI01SxOoZBLCQQnyso3K+cqNylDCtiPEhhSZ4O8zoOnSikRd5WAdZNOUkwT+Zp8qJpjAYh9
Lz4AUUnlB124Ywr3z5UtO93GbTtL2wlX4s8LL9mElvMKu3IbiOxL7Yd92ZNsWlNu3dL9p9iruUBt
wNpAw39wxn4nonLuKJD9Ew80gS5szjm/rmZFJJCSMLmQBjRB6Kstozq/K1X1prEccjLtjvxnlaoK
6ry8E8OMQ7qY6q7N9MdS6R7LXL/DCJhqpnGTxdZCdxAvcbpqkWrFygzVjdJrEFcpaKXukm76WumK
iXXV6c5jbU+F6DjbC+DUmp3fDQ7XDqY0nIyYKjrpTd66PH3WzmIAenpSLjEH/HJGdVbZz15TvCaN
RvTV3WYieTGT+rmIrBXtpFWfJHdh1G/LEb9VJV5r3EY5nxwkLHguJD9IcF5o4u6GFv5ETRiomfpG
8oVyj37cVP90SM2L0pplXrNu7RIMc8Y5xTIAaY9GdH6Usf2JWsdCUWU0p1C/CcGM22WyzmPrxrOV
YhXqOUEodBUd9rxo9F0UAwu/TGo+kUyD0Qxslkqd4ajUvhD5+c5o1gJpV13oDcc4hEa4EtWvIASh
OjbHaVahDwqwLv/DmLbqICoE5hUHxRPidkWXJYTnIo89wLUBNX1ISk9V/N5G9jYLORsg/4ztFfb2
qVwiM0UP1QVLjpevPSm1fp9pL7sJez22xyy+9bRDZb0xX0raQLfMr74OV/wR2aVy0frUkl8uv+Zz
rvo0OF05kwmjonbyml1LeinyJe2xt4IjAnbLOHmQufXUxsMVEYATVaA/0zRV1G7w5ENu71SELjUb
N7Q80R4JQcQjGQIiI6K5omh/vmpQnEQwULcmFSVEB76/yyaRVmBRvjxCy9NyomoIgxOdr2HvjghV
OxUo4WvyBidKZtPMDBx4bFs3Le4R62RQP0zo5suuPuZofy6MAnQ8gUogs3UyKgdguyjWwMi+/OG0
6ct8p/xbFg42rBoDCVjTPJG/EkrY4l3k/5mqhQgNJYjnwb9BzUe3N8xZKM7CVU3On03ZmbO6HK4s
3Glalx5gWlr/UKyLwYd3TRixIeEVQUErj5iZH6XgD5en+peP+m2mJ2qQBsiIHmpWPW0QAIzrMS6J
jBToPYBu2zs1NpcFEenlQU+FXaevygJSNdXQJ2s+42RnZDXqmqNQ6mNCgjprLWCd0CiUMFs2jrpD
mSaHoC34cQKF+PLYf52wqeIfNwlSnllPOCpuM5bLhENvDV6NQoZ8FGWCzNQOpMh9zx8toPf/YVB8
2vFs5ihyzZP5Io8Ca6T4n0HjLtz4bfojB7Wod4BgDNBm0Q8tb/61VAZHraapvF7PYhedfNqcYi4u
cdX4hC1Z+DEYGtxMVcoNJh+2Mpsk7a+82vPzDk0OhG4NJIM1BEZP9qrtjWkc6p31VNFoCET/4nZz
JDxIxv0rJ+v5efd9pJPtUdhB31S2tJ7Crqhu4iq7V2ItuyLwfb4HPTRSVQiYmutwAE1H0z/2oBg6
U63srHoq+3w32khTdWYKoUV3jpdXx/lsGAiVPctTkXQDC/J9IMdSCa0TBpJxmLLzIkSFevl5eZCz
dY+bkzb5uU8SdYgAnBxpNmYNIEGi9NmSR9Y74S3NPkrrNRs+dF+pJvHfQfJ0edSzd+hBFUKJXcX+
wMYg62RJVKIBveXm9bNXNWtlVG/reHylAnZ5lLOFhwwkETdS70iSG+apBKytjanWtVIDn6ccFfOW
UvWqsO3ZaF1TpD77VCcjnayJEt54r3eD9lTZJY2RjY5wUo4PRCxBK7Q3uVBuI3AxWgGks5r5wQFF
uZlsoq/LEz67FT2LqerQ3Axt0mg88eDITQfFWbPES819HXzj2OHiIJOVDgYY3B4l3MvD/eX9fhtO
/75AYwP77q5si+cCThhmj5iNRLGBAGBKwVp14yvnyPlSZXbg73DhBW5hnZou+b0dAI8Ky+eyiWFP
4/gM0L8TxhKxgXJ87vyCPnMxvzzH81CRd0rOgnipYdukhScbJG+UtnREnT+bkyiJ8xr5X0HV80LT
Z4QqcGbPP5SyR0Pnq3NeA9oql8d3zreKhWarPfkiMW3TObkj8PQ2Bq128md05GAmQjqHnkrJT1BE
N5baRGDRlHDup9GhVH2ylU+hRMXcdDoUKUyXcj0g9zIoJVGJP3OzFi8YD+p82NCc6HJ+2n8qsDpK
PcUAXtrjJsokQgfChFgYUGHKQbbbZUrTr3M+E/VTkS81ePaJL9arw07qcq0jAAF4gQpQ2M+jzn7T
6Co6gF/mWhBQkS7g8OZbaHZT5kSML/Tgq9GHI3vzF8yKxLRvJjbEJPkygVGnTkacUteilKGkza3v
Gu+dD3kvhTSEdcHSp+tGwRueu/C196Rqwd43RroGbPYDbgmVrfJXVfr7AbWAPLkmMPuXzc7FibIW
Xj4cK2fuW7ofK4FOTShMArHznNxZDKl+zartb6PgZcK/GQZAwMm6wyMYHWbhxs9lF+d3/qBABk7y
KwfGdIV8iyf5vdhao6zoefw69+SKGX0LsEchqufIMV5ryogGltFIKbSZeYtry/vltfznajwZTrdw
aePSVJEqPdUkk1pVeyoyDc/TF84t9ybuV2X8Ufbk/BO0wnMWZQIUo+DYggdEnyCk+Kc+dIhXWMBe
UJugXun5zn0Aqq9v8I9UX0B1zQBxUi/keOcWIw+4/NjnO9BGUoyqsOmwCzl6vh9zldF7EBub4nnA
D2tTD9bUvomTdTog/nN5qPMTFXl5HH5dnUYjodnJR8/1EbpibXtHtQygNIkfqnTAsFIVTWni/vux
iC9srN10VzszswEPouSRN3jH1rdmZRY+NPG4QwV73lvVlYvi/F7CKAEdb08z8Mw4O0OxDKlhjZre
USIKALcHJSbkaupJMweVMAW1r389NZI0gguDDYRS/8kXS9Cqoz4v/GPUdvcitGbAbFBgbRe2mXxc
HkqfLrnva5qBpiBG1TE1ZX7fV0eRjKFFaG8di+o588wJJT3ni01qU/D+HITcOprp/GmsVp22b+J3
KZ6n/61v4JDPp97CUIwwYroVPx2QZrv8gH+5wDDJ0CjruLpnativfn9AD30hZ6h045h43S4z3DnK
4/CXYU2ABrCWpaPPWrm1g1ckpo9g0q+lkqeSiJgUTA/gmKaJyimr+uQNaXpSK0lpGUfWx20GxJdv
X9bKAkbvNkA1xFMalBbEJ8AmmB/Xksrz3fv/Sy1UmMjdz7ZU0Bl5nhvu0Ya6ufByystKDdUHSNN4
7a4+WQo4Q4BogmquTgvvbKJF3eWktb7NjhrWaCBMa1xQ6yQSSkzzSmByOq8/g5GHUIggIuIm+v5Z
02awEelnsHFMfrGYUrXZdTJYX149fxuFqIdSh+XYyKlP//8/kp2mdpyszEP0vRSfph0upYWLkiMi
8f9hHD6QQ1owdVhOxumxhNCzMXGOdpPCi0FWfA7IT5kFE4ni8lCnd9704qj5cZab3qTKfbIcUehB
Z8ZhStWQ7eBygsvyn5om/spsZzeEgBEvj3d6pv8ZDysUy2H3GZhcfX+FSp22FbrYTE2s6Ij/SuWL
0aPo2Ge/Lg90Vj5hJJvblTmhw3WuPWoFSpfUnbCPNVwL6lJOfgfZeQXNxPZ1elqrujMftGh/edjz
96lRLWYBEqlQiDstMsJ3CVBabehwOc0i6Ic7rAVp3izR5FBM5crHOzvNqA5h8U2JGjEtypqnaupg
sTOc4jP9iKoqHJ1y0+ubKl914RP/aXR7dkKifFjdT2+4Ms/TgOx/Rsb4mLhPRRH85FLJ8RN3nKLX
j7mgDF9o8NTU6JqXh3Y2ioaLDUR3g6o0ifHptka0MLULQ9aHymzuu0h9LnrjxvWDBXvzd2voP4UW
//BK/TH1IWDFrnE/ogZS9P56KPzj5S+rT/niP+82kh6XxhNC/0QjkFROpmz2DaoMg18eQih2RUvb
tFwMKsJR6HVGjTpjRVfmL0jqOXJRtj7LqxrFbWOlQtxRLWsV4HMWodnO3/PM/t8ZmBJF6CxzDQsu
rl6IFif72AmKQri6VhzyXLzRtZjRMn+W9iu9WwAU0Y0h/UMPhPHyO5kOou+vhEKCiaeMQQDrnO3m
kpqoHxtadoA9DpPMdhdGm+61VF5ZbcZpXGFo7Ckk/Smqk3e6p+/eKu3QJIfJDrrida/I2tbrMh6M
XwY81fUwqlD8R93GPRZE0VhG9bEHR7swY/TJxraDcD/GiJ1SX0IwuvaeOcn9JWy/fhl4Xn3oUidf
9PgYryO7jO96L082llKG28IHrSoouyPUZ9pwSlBQdXvLmLeoom+Re+yBMeQZ1YsiGP5lJ2GaMunU
tLU5K88UdWWQxlri2HAu0WQHcIw8Gqw7YAjAHEn8wiufclq9J5+ShoXJOFN7RD+tvjq1itxgbqaH
0ewXos5+Fn+MQIT07wXYbFBCHCn/evXY+DTYRGEWa8g7ybdK19JDLfTTA54kdttCowSMnmby2tTO
OhUcHS5hl0VlmdTOtk4GaiGfUEwAhRIO2A2qcMfzpyZ8zfXfJmhC6eMJ1q9c0n8HZTklQekEsvLl
uZ4G/YZm0byaenoEPaimnBwehcJLMPIoPRpqB+milt1dJi0PWDmt7c5RUGUfgQTKIrwWTJxfEtxD
lLYtDlEHtORpn8ZDZLrXIxeSm70h7JsNEbA1ewnuuBqmzKPLfrveZtSqtWUEV6Z9foCT4qjkHqZG
FwHjl+/XfVd6jV87SnAEpvvoBAjX1+7j5Td7fgZNQzhEMejLIT9/+mZFrxQjvJ5j7K3NsXlJqk3k
OD8uD3IeTWiMMvmVIKU2tSlPltBIZ80szNg/pAOULlCpoXmXmzmQJ2Sv24mQgCkskbyHLr8tnmK1
OFx+gvMFRKOC1AmfJ84//TSLq+EaCxKr8Dhkv2HA8y1RBVjUwyZKHgbbvVLW984PXCRs0MunIg0D
D0D19w8nIKTVErjEISkjbYcehQmUDAg2InXoCalB8WA1gbqutNT8CsIay4gIHewJ/WUX7wrN3hX+
Ceb92DrRLzk6JZqtPWiGVZI6cqXkIJ4Rlhi8tdfbERmpY9ZgRIF1e6j0wQkeUxzcfWNuuQMsyhGR
Cs3IECM1YWib+GYgImYhS51VxauBqEWypWyTOEshYjQfgbTb67KsO0pytvVgpaDLukLP1njSIkIQ
wBwD8WMmP4tKMT8rr54629XwxjzIgoLCW6X6szMUy5pcFZDJOB/jFFNizA7RhcyDbI5Gnn2s/Bo2
RNhwy4ehOOowiRdWNkAbV9tmOeiDvgd303ziqh7eKuh/vqY40azS0OvnZqDVR74npDkNNSYlaEHC
5+A8I8eNluglwHOvdHun5NKJYXW0+qJDKv25HERxzDwEk9EqU5TV4HhiY+eojpVyYt1oseE91X5g
7UfwJJtRgZBWW3G3wmQeTkeYJVc2xrQOvl0bOpc/4CWOFtOh532yTvq6RSZGC9S9goxRpPyWJXrC
QUt9NUbjq0et6/I2ONvt03isSCJ6umdc79/XpSpF3g+OVPfU5WJnhhLk1ZvwL1NyKGG4HCXUuMhU
vg/Rlw3L3eDrJVX4JqX9u9L1HfZIGyO0HvToWqJyvrEdi/1AdGOis8pR+X04Mw0HtSnq5sA6nlvF
3une/PpDS0xQbfWzkr9efoFns+MYo5ZGNkxkTWhx8gIzrY7aog7lAYnUD81ApUF6D74CrS4FN+wY
VyK3swsAJy56L1NRFZMsygDfZxdZNOgzKMR7oanvQejeBa64siTOUkqGcEF02PhdUt46bZ85HbQH
v2JJkB/tGgUStQUGy3CzDO1h++Py6zsLk3SVlBzUA5GSbZ815SOvGAD91qz3ugqAuItloYufRai9
FOBUzaDeDTE6L5mZzS4P/JeFb5E08y+6PUQzJ99N2o7URsUe9m6CjrkorF1L62tmlNbn5YHOFgjp
A0U8KF18MxNMzvcvNlhlTf2z1vbAByESuOWtiG/Q4ro12p+2+3R5sPNvh9E16ZSlEuyRWZ0sfs0o
1KhEJ32PP3O9aKJX4hGVE5Jy2JVg8/zDTSOxQOgdk5afxreBbBpsaaxmX3BDqCi7UQ+o2hvLQ9vG
B7yHaO9wpfB6nr7qjEnGQiuB+ISs7PurrCvHw2XTbfau0VgvqJYOW2VMXQQGfIqbiV4v+OfGh6oz
ANfBR14aEXJnnlkBp2tt/cEaVR91tlJe8cg8tVL2QJR8e7Bp1/6jkOXicY6HBq9dQaT3MGlat9J+
6Q25xA1mOZRQ2YuQC0ot5lRRdtUIadTi+Vw7xS8BkoFedzuU+K9EHedR1p/n4jOpjk62fdqjLpQx
sBDTFXuJZBnZdL2p1ZHkQ213E+OwM/r83rWRzk/bZ6V/u7wWzxf+9FL+b/Bprf7jpXipbPU+TMXe
VslFQn9rKoAt9RsfMfcA+73Lo02v+PvF+X206Wn+MdqYqAKDhkzsJ4kTHSlcNMIuj3B+YjCCS4XG
nkrxoBlORgjU0IYzL6arUrP2XJVZfSUo/VOJPJ0FiRXdDIoz0yn8fQyzTFRvMHOxN0WCNd296iX3
eTceOll9enm2I2d07Wwl+gkLOsTTf2xaiJdNknmLSSG/rz98Jb0Zy9yaGQR3SAD8RK7mQfTFMe5y
JEx/isjfGdB2Ip9vYUE0QyIuT81HtXHvh8B4yHVnFaH1MXdSUS4uv0P9LweUM7VqaBeo1LpO8UF2
Urm5ZffNXr2Nu+zFDzXqKVFHtSdEha2K3mlRoRRfhwIdNpyqQucjGz1siX3/ESFY7DJCnOuS8cvE
cG0h9RolHsOGWqquDazbockga4EoSlVZ9+Bq750BddUrczgrXOk6FYSp5upSU6Z99/0j0TAWVYO8
6j5ogjdHVL+t/KYLv6xnCyargkaoN2ioo4maFkg48Zkpl+rY1KSLFFxSRK9Rc3x7brUgQlM/DT+1
przmpfmX7TC1pqbMhqyDKtb3Z0Rqc2iSwWj2Qx2gKRe52by2zStFsvNBQCnxCnSK6tTyTpOatLSD
uEIge59WrbVR0JY/1FY9Li+/7/NzhFG8CTlMDdhhLt+nkhupoVVUovZiGKqF5APLwt96MSp+fbb7
D9v8+3Anx9bYSGe0W1R/bWH/EJV722BDeXWUv706j67ZFBnT+dCmKPYfxxWi1oVkG9T7kaQQyLmC
qKV65fg/P7AMKjT/O8af5uI/xqhNHGnBVzOGVmBV0IzWm6gH9b3PoIxd/kbn0cD3oU6+ka5hY1Ei
iL1Pk/wndJ3feaY2j6aKsJGetfMC9PfcNMJ1p1yJh/8+R9ByqMOSYJyGBDAKeMGdVu9bdYjQgEir
eaBh7DZE4Fj+yxz/byj9+ydz2kxp7E5ljl6jbGMpNpgsrP0YJp3dDz8xbtxpmEzYiGhfAVX+bQdM
KRoZIZVo4zSlCSJAS27r1Huj1N2FEuQdaAb08/o87XZ6a2eYbRnBlW13lkfp0yf930GtE7hXoWtI
gpZuvZ+U+vrIXP0/zs5jSW4kWbRfBDNosU0gtSwtNrASJLQIICC//h5wNtP12i7tvs3QesiqzESG
8PBwP6fqO9ixagvYk0qeQEuyya977+P/4ymTe6JPyCDp4C1f+H8NWogAeh9VWXvXT9FuUu0lqMyA
TRE4xJrC6eoz9qy/7Oz/8nwpWiUrs3QnLOmoH685e+S8IFXSyT8TMoMC+UIqtxrg9Df9Ee2O+Muz
/bELulRDah5Odaraud4n2/bPFzRFPtH0M+BVFvFJFy1w4nTfNLAWdPf/NkGWl/pTcUycvmSGf2Yr
paygQqeNe8XfdjSy8h3c81otvb9sBf/yiTiOLqE518W0d/wIXBw1jU1JVuPKqZxGlvoU28BdSnen
puIv8/DHt/WfT0Tilxsx+k/JRP/z4UWJiS2MgXslDpPUltCtyOFj9bd6/B8ry8+X8X6Mfy2u+7xs
3T8vI4yVDUn8byvKj03gz0uY6Od5cFxMkNL95ycxlHYMQ3hf1xiDTE9XG9He/z6b/u1DUMxIia/p
kTH/eR4Me4BzYW0oV9Tsxg6Lc4Qeye13PSpB///8Uqa6FGBzMmNw/wwGtJSqoozM+9Vx8ohgI39v
hbL3zPYvW82/GNiXmgsWCC7ZHQbbj++/MgsK9NQ0uiVpIq8TgJgDB/1iozZm/c7FZ0PHs72YEEgg
DJXdbh2d3VXHTvNJaz0SZbfqNk2mtcfYUeVfjiH/8sD/+839LJJ1YCVlo8ijm8ERBMkoLYx68Zdz
8L9MgH+8xo/YrtBy9DI1r1G79i1xiXyNhfBnJresm9djoj//79/szxqbZZySJSG+W24FLP3njMOt
ZlEZaynXVorxAHiJ9olZ633kEeZr0sFJQczRU3+Qy5M7U6VaN7FY172e/2WM/dsn13Rbh1RNpSVl
1/+cMBMJL/BRcXxLSCXS+neEEXJKazOITWNLq+JfVpp//eDLDQWJ0SXw/LnxNmMReagTYjosOe7N
ukk5bL1NomRHoyNqNxwDjdZh2syns1D0GjD58Jf9UPsRWv15+P/1Hn7uw5SYjFGMTuYGmx8sYYgI
xElfMDt9j6Tnt3RfcxZMwbxmfc/7S+mKKqWpr6IKHmRtexbYxwGFWguNqTGKkhJa3TmS0qBcvVH/
Mvz/3xWNOi7aa2ifMkyi9h9zs1CojRGCDGheG91uLMNhM47VX26ofuaB/vNITK5zyaiBbfy51Nhe
MqoGKtGbYwzzpXdG6wiAvKj80kMToZr9ugwBgNGknXHB/W5aA7c7XuWtitoJDx69zgEDtnz636fJ
n8P5fx3e/7wtOh1IBBONUh74YzlnU9Wahjroq1Fl7lr0fcjFBpoK1+mwyUShxNJIbTN40u4PJEPf
VUBrsdGHnAMF6Ngao+ilLAYT7x3QbR1j2fBoU8RmytkE9G/2G6ezeioAjUVPmAGRsxqQsW5VJijf
WxrK3ZSKFd0sgbOUi3K9M/0Jqvt2QJezU9T0wQNSHRRDR9Xg0KYnp2/PDa1JX7FbflUQf1dJI2hf
TxfeATV0MBR631SeFTeawYGMsAAUhFxCnQacCD1SvUl4fo2r4VI4c+nnKprEhgbWtzgSJXgyk5Ou
K+sqyGqqyv/yxJnu/3zgXCASQBHWUJtE+P/P5SDhTt+s54a6scF8SKto28caKbi/lWRz72n9y8Cm
/NKlWYav1qFi958v1dZJ53pJ41zblpRDFRaqL0U5bWcViW6dmWHQpBHM91kxzkMB+SM2U9wrk94+
x7YC4V0xchgbk7Kq1X5BgTbPdQlyXK2Ui4iTq+igskTOi2PPfozGo7KbflWCUl05rftrcJpAl3UX
pKb83VgW9dNzW64HI5MbA2ETGMG+pXi4fig1vhMlBiEzD/xPG8HHE3Oy6SgL8otek0E19wJyxERV
NDiRlHLq+ymqQTC43BumIsWeWWZ+kgJLkjQ+jE30sby5brDuI5I1ZS5dbMKS/lJgwaFG20DczTuj
Sg5mpL9VqX2W/dTte1niwglpqWtaKBKWzvRDK4a2F47Sqk1ldmIz3oOW/MybdgckWF01MS3Zmp3j
qeQZYGiLHpB33gtHQpXUPUx/9tbuu5fRjj9aAc4i7jc1Sbikc3p/6Pq7uexods3btaT0eB3J7JpM
3SHC67Ma9fTJyuz3kJ2DytQNOeOApWJfQ4SRXG1oWX8BonitIfdAZhRBr3lP04CBT5NWt+4GSDSV
an52hXflYts3lPDBnKlv6BLxiLr4tVORK5qyeqlznGlmNSYb7t6OVGQDy4Zdq5sDeqwRbpgq0o8E
T853rAnfrOU1lOlbaxjvsTrv1SjeOn2JDI/uinEaQQ+VI+mvRdI3y0q9OGab3RcUIdDZqx2mptmX
Klg5WVOLMeXjEzkhLB4SnGgB7M2mhq2bXp1oqrhlBoiU0E6uaR9Z2n8PxnQeQmM7CxNsSvxQl9UR
7/I+8/JtiZiN/n0UfraIIWniE1tlg/cg+2xXxoWPW4ytL165inNa8En0re0h0ZwS1GIp7ev5EMNG
Ka5NnT02vdjMarXv9RdOYCh1aaqp0MP1adA5kGDoay30+AWc4WWYKe3T6qNaJ0fkMMelxosyCL9W
8j19XfAqQPcMkZ9Wn401Bpp81hB7Li+mJHhf4VupOGiMctgLCveTDjGfs1bz6Bib001gm8o6ex+l
dM4PysVBJz3BdDFL42yL+gvz1luUSVjM8S6OC6AhZUOHQOOA3tN/z4m19kZjKwHMA5pZN3V1Cmlp
Gxz7XmtKE+FMXq5muznSw792Cvu9MpWn1MCi5gIfAXXVQGwcdnjr7y29g8ZcVWLVK+29GJLXBCrR
yuab8cMo9dau2/Hu7b0Xw1+1JlAWHoGXCfxSyV8XDzVc0ecxrx4ahk03Gr7TGqy119iCck4jZK/D
mlajYTVAYUOv588jDTQgFqE0oPd1AhkjeNKK6TvnThbl1Sy0e7ftnokQeMFm/EzSBhhwmC22Ha7E
Y4qlDCF+tXhAK9vap077MMj5IKlhIOIFexeDy+moy9RXprDuIkXcSdcO4hwAFCbJiRUM3mmQYvYB
eN8e1A6alZg3UCVgUTXJZq5KPyvkTvfuXFM7Vml60kBsgCw2fbjLWw9pg2MIbjAo0GjUFJII2dRU
B/KU5VeDZg+Xg/Q4xi8pYzB09JdJW+wtGSyQ7lnNkKRZNPuuaM2H2J1be4vNzKocbdVTohZ+DVQF
p8NxKGwf+sNatu6+MeWxz0y22hGY/Tdw8CAEtI0KDEKf9BU8VEJtFvXCWmf9KyMgY637ag8jz1t7
SAY4sYgcQNJO1int3N3Cdqs0617XGWgVzp8BNzDrj/vVpN3ByZN13bJ9QnD1Sx0k0uQhItFwGbWI
HeIQLwobbvdKjpKJXK5s5Xn5NRYCI89jBRQ2qRLGAk/JGZLHXJP+6I3wr19CiB18TDO5W1YFwygC
OxKrCv8M332HFUUikK8BAFudsXa7PFArbs+654kfz7V8A5zm0KOlqlLrBGr4k36pbQ9m0VcGd1VX
KrYPx7tRD9ejiUs2mlaePQ9AOu/MpvbebnblxGy3ZWDy2iXPUwqUflrxRsXDASjoUcb9J6DHlZ6b
D2FhfZe4IisFuoa0i3MoklNcpXeuUx4T6pJgvweYGVGC4moXKPfqiMwULFdVPQ8unKUILrXVH1VD
3AEE9yn+vxRY5Ah+nsvoAWRvv5rz8KhIhYbJAjQ0nmG9Zrx/CVPsQjbGOR3PWgsQi9oRMBo9N3ah
BRLXSisY/UCrrcXoksvXKamLQNeiU9g6NFtQzWOhWO1sB/G7duyGHjIWsmfTqi5gll4zaayaGVut
0+7Vwn2pDJcgotzkHvhDU7nMoll3Uu4KtwfBCnAy6bdmS6FEzgAeh+LaV8m97lhbMOA7I4FApiv5
qmgXHRhu7rzA2J4UzWaML6r2MTFPlmHZtF0QohhR2bN1PryFRaF6wXZwsEMD5Uu/n6W+NYDFJfN0
TBfssqe99qm3icZ0CUSmW6ONO2VK2ceyOza1p3zAGkdhTlgknwUaxgwmTqyNgZgg7uf5tlHRq1LM
U4/vM2AzgzxQEjbbylaQD2ElBmlfUuCEJNdfBm3CeF4Wk4EVvxf2AfBvszJbOhyiuT0AYbt1bnkp
TODQKrATPQZj44D1VJT7tKLzr7tzZkCxHtlYgEhHRvry7kczO3lldzRqNvTU3dpGUvEznM3tcfxq
tfrqSeXs6vlGV+QxhPcVx/FREdVu4Dtb3nOq9muzmq5e0b8tdHhpenQJ1hvF1XYTQyji+2l1bj88
2G+j+tn0oVz3jMGiQb8hTMKYJvOdEl9vkcR7wcOnwKFUw6NLTIaKT/OLBBmpXY1Hp0sAZ7r9Ya7F
OeWuT7HAiy3TW+OdFBMIoLg9t7mgHxz+hBtqWCWngLpZf17IvKT6tC2AnQ5zzXyY6IRPtTHjeejv
tYa6RPbulivGeGUN6VUa7EdKuZFG3e7ifDyEyTCe8t6o6dPKvFWKF2vg9dc67GJp6BRxQkTr7pY/
XK+/c5Tcb2R0CQvFV9nx8IrGGmZPjBVPlfAQC8gXaNePpSXeWKigkK+TOINf36Kr6OM3YdUbb2ST
ZbtSZvmQCXMb293raBX3U+I+Y8bbzGZ4ng2dokBvBaBqU3rtlaugG/BuHoHFWgpGm59Dy4soKw9i
pz8tsdaggvQpbWKgWtUBQ9r11UDkQA0VUtTsKQ4RAjs5Go2GN5F6THBrcJD5KNN32+HOjACzEL5n
evYyCGobUDMuQD3Xp3Y5fUzi6GAavPXBBcrW671LJViXXQlLd6PdxdrKsceeEuNmflRD7aTL+Msb
oD3m+N6izlhler1TFTbjMPlwQ/d7VNUXCht4LizOLcV/UKyWm8Mx2Q6AfCgqTNCTd+YdaeVL0iYX
GrGO2IAO4PVPHLl9jeHdkXKhLftSViZAuJiFbWT7hLFeBA6VcDGbrEifaE3Jke5iFsF0WsFDHpN5
41R0QQ4Gr6gTY/UT9cMU2vnuJLd6okl31dkpRmjwoMvSNazKcVh7WfjIZghgqCmWrMNHQrekiOx9
U3UnePYPJg3EsgN8M7ZrN3Ug9+WWTSWgOBX9vMqqMvAaa9nCilyhTC9lq/6tqMKPWUdgDgZTyZHX
Awhv9oyviUp4+KzVKhYob7T8Zlp3oc46pXFOEWnmF9I4NdqLjTwwlABcsRuzJlhgl6oSDbAbn71G
2ReTcXBmAXS58oVmsziJfaZ+UU/2HhsRiEP9hfTyYxz2EKXMDIge0cnMlAhDD5lCRjClaz5eN3zg
3reJHMdVsfmgiWpjc9XrS5zXfbhRd6JKF5BxsWnCbOswXdqO8wbOzGSkhB7HBbvx8viKzDrICpVR
3gWFjPbLt7gMNL2glGxAkl6l7SYS8qvH86YhVVu2nRS5rpbGgdWLy5xye69UW8Tcm1GDrzaP29LG
lo1FRo0N382Q/3pzoEfYbvCk6WXC/M31B1occDfYAfdqZENZp0K3Ddy22o7sGcsTXX778mqWRnt4
BA3PEnDzJ5yI3d3yLA3tZcoav/a+DY0Dz0y9ufT2y47TqihVwjDgImWj8J11LIfC+85EH0zAyRWP
0NOuj5MYKnQ3MvO1fjqjylkbNk8rnNVNIlDY9mn3MKDBlN57BpYNAtahaa27uMmbLavPI4+ez16a
extGpmoaOyOrLpEa3hfseFZpR0EfGkgSRfw5ikUeM+1Ixj/ZCf0mi4t6lWagbYpi3sGfv7Afcl9K
aSqdi7JYZ+50yeYkggccHsiEUFrg9sdUNdkVu/sJIbMM50BQc2SmOgBgvq2COoTKJDWHIy9vAFzY
t6JsNwWwX4EVZ/nTwXUesnDJzNgAaNo54OVoFdxAK3uhSvdbNzDo8DSXUT0xS5PJvc6Jeb9spNgQ
qP8tgULe5ZG1X7YV1MOcl+lddprtZNSfQAc3XTvxxAjG3BKYoYfsyblvGiuohzFwGXHcjK7c9LFR
GMtuuVLRjjp1th+08RZXxcugsbvYcMf4/HWIV0xJno08v9cpOS6y9jryfGIMWm5UXrvYJteYbbXK
+s18jOzsKY0nwO+EPKQnem3ilXBryedQ09ccATYuUz5E+GhWd+SsubnRdlT4B8v20uf3qjvtYdmc
6JYO2tDe808CDHcvqVLel2PLWoMKneUB5dWH2Tkf3kJri9zNTFRT9sYmIuEMFmnDjgXHcDjV3Nwn
rn7XyDOjVHMTeJO6X9riMMf6JurNz6zQfS1sd70r/dySa8+e30JcjislVDvfSbMgn6dDRH/2SuUr
yTubYuvwoHXj3imTbatFeyPJ7lVyYEyHMOxP86RuU9HeypmyGrj0Kv0AMj7IQhDPcxhtlfgiyKlF
VvbnOS4PCecEKCtL30ctE2eC3Ogl8W1wur2bjL/zMHVoBuP+05MPWqxgLjNxHNShIYNMLlxOKITj
ON0vCxq3Zi+jFXIlTUzDmiF2jVtvtag0/DSsaQuJIYDn6CG0J1S9NkJOWsDZdUYeOY+JGqNLZKfr
HmVV7Lb7Kc+Cqm52i7m9qcN2vfwS0NdeUKpEGE62aSzx3JvTe+op+8zpPuPW23lYKuGHcDDXwie3
xPhqdETyIo8PbpO8x+P43gibvvA4u3VzdJezKidtvdHLirXK/PYSFT0wsZb3jif0U7WKA2XbT1Ex
ksIyICL2UEsJqkS+h6IcRH28sglb52HcaW28tvg8DEclpygwpUMR9HKYdxvPgPjfciWlzYGqNXtz
cDn+t+eUWS+yz1orOXR6vj4CXpzFrXLTQx+KewrXP71c+o1xhpEf1FN7nvAA4jU89N306WVVwM7I
Zt1GTM1ot3yHBeAMw37WUmXds4AN1scyobUW/p5uZDsPr+vs/qFjrHgg6Wr5SpjPO9Xu9jMJVHfO
9uOfnB/6EkJ7egF8SXQIpLs9ydhdm3Z0Z3Xxvs7cb8CtTxaRe9yAhCFa5XLOVwiDB4UcS2VtM8r+
3IGZBZTTjyeFzHQRKAD/UP0c1FE7LFsVD0AgqUrmFG8lH4S/0irOPREzsO/fWBxFgWU7yTeo7C6D
na1RNwRAeV/DCRSbOT4tH1RNuuuyHmXFcBkyF5D4wFt4cTkwR22zBWeJZtIOEmO8gw1Er7jsVlo2
kfkW7ps5QjRzO26xWN0UeIgtti+185BbcqLMUz6IuGmh3qB9c+/mKN+19btqUKcmnU1ra0Fvx/vC
GNfc9Pk2l7Wmih+A1FijV6+ZDs45eY2iYmtM8TqL7EPibONJ+J0SHqQcMV+MO2nKGxdgwHkT97c1
JQOI/PCQ9BzHzOhxbrNnasgfEkW9VGb+MhnFu9dFH2Zk4bSexO+57vYlemWYr8VvTRZvuK2JL5ky
mtA3BuxHcq6so7nUTnFtP/Rdf3W68qiJ9l4q+Rkk/LYw552thPDdWhPFa/redTqxene/7J7LBsU4
ebVL74L+/XORHRQe5GMslLlPZvfGHLmY8/Axlc4+G8fnNje23Ty+pVOxmwbj0vCbhsg9CjHiX0ih
FzBWT5Gh35PH2lHLtUvG7qwM0zue9mBZ6MVCRpPO85xO31rcwknJyDTqSX026PWvpvFGTFCAXuGE
2c8kBevrXFR79OcA+TOeBWWIqGdx+Qmxb7XxMJr5Zpmiva1caJ3fZiK5t2to9lk6livLaZnV/Faz
Z6MyVQIRQxDiuh062lmm+6IX27Tpd41iMA49Gj2Shjb/Kj+hmt0qjB/B32joLTZz3dyNfdLeCsIH
EGzEOBpRJP0IfjXMYss/ApDqtAc7d56lNa0rPKq6Ut+SvsQuMAXMve90Nt50NELukB0p0b3lo3ae
bfXuPyGS8lHXhNp9TJRXtPu5G/LVyFXqqkM0x5lrSwfLXmk4PQwC9a0on/KQQmSvvwyafPCi7q20
wh13U/eiCM+5zL86RqzbpxuOfNs4zrm0EtGzNJWTzu5YqXEc4KBARFjphPl9dC5Ee3HN+J20fVDZ
6q5IhjOtQFejgUaqk4pC1YZSKNK/O6+Hd5fpH90kXxjIr2BvcB2h2yLUGn7lPXOms2auM8P2E/1A
SHbHuV+Cx4IiHKgiD/NAAm0247tizi+JRllE1po0EIfbZY1Oteb36PaPwPJ9QQwraCQifU0zYuS9
QBHfjCF3IIa8F/O4nnN5W8I+uy52RiOIFCqDBL3+5lnlRalRNJWdep6n8dDO5iEyiBKrSYlXVCSx
F6f9R2z0RCHJWJOWpwJKelrCBUK5bbLwd4F+12mjBys1X62xOmnsFDRe+yoPmDKOpKedIV4PVGmS
T/2tZTkXt2wi8WAbgURFpGYTxEfjCtl54pskGwJfOY9phXb6O0q6UR5Y4SNW5BFzuA4kuDhQZH7A
8fAQWVXrG5H6qEbh45SLJ2QaXOJIEzJEZh8dK/lKHHfjRem3nkU3CtY2nY1QbfnnSJJ2nRjODdwU
XdDG3ynxA4bZbYgnOTAXeFEU7928Bxw8zRv41uMKm9pDFXfHmqK33OTgNhjrscpxL2XbtuWDoihe
Zlpb0XHGWSWxosXh1EIczu6XL6ZdkgJj85Bzh06LjMAgAJxfdDoChXY7NYTFVvs02NRvF0W8gbdH
uklaXNQkjMnU2c2jt50LQrNalIdGKPaqcyZtZYn8hWKhpTEAxrRCJz2zjJxjmb0v8Y+iycfKqA5p
Rejs5Jw/9MH9ZWMT59w6b/JG5dm2ZoQUIudTimlae2WMv8LMVbC9xYtg19ILZdvl1g32qLriNL5N
OdGG2mKDHqgUJZmSTPdWmT8NXXUdNW/r2t066vudo7LlSfdGc8OrmTlvsaFdKq/Z1Bkmi2I8jxPH
GVRpT7VmBondPXl1fatMyUmA+6JGHWqOKTQ5D522WeKMCs27SnV/M1vkY5Jx3zEeVkbPF5AmLkuD
ewa8/NCn5ll25ZlzByFLawpu95KzgBDfTca+bQ0KnXnQugJdGHov13As+HptAXRg1yJlqRIqe4ew
MIgr1o6FOElhgcSKF8yOeCultsX5YwVtD863i/aZHW9ThbPD3FI6W7o5Ge4q9MNs2PXw/1Yx/ZWr
crY+Qzf1VnPdutwwkktNiOCXL0l4Nbgr756E/AnTlt827K5hvhOOgawzcZh7Wf/Wm/0Ao7/8lZra
u511hxk5REwS1OXiOUuWgnkyV0UToA5k5fBOoy4FVQw8vhqqq6ojuHdfxwijT53umECn0quufdu+
d7LYNkX+UKbymaWQyjK1iEg1u+h++LYoZbprlnPCmF/jXj806rTTivp7GZHcze0KL3rjgE36wP6A
RnXulehxcqkayaO3qFeflaZdtyK9IEV/qgcukJjRJ2mrp7lO77R5vqh0V+HZnA+mW1xsRTZs5CgF
u7Z5bFnPkkJB0FzeHPrNIBhE65lzAAXKp7Ybh0CDWdDKMPFrvdrLyfg96cpOEaCwSVuEWvnL1Zu1
gWjRTFvScqSCacG0xnjjZuK3AiPeb0py/0Aad73SBCLPtklWBFXRHwW1wrOi71Rd3Feq91GVabxz
TeupDUGo9oq5Hkv9gS3+GC17qqjnT0CNO0C9fGNp90kASva54+YRCTGocSIegV7IcLieHkOuKSK8
Sc6vUc8uUvOg+Qz7gc7JVVeU31lboN8Z7dLX+edy7O7CZLo6VvVrCRylwzktH7Rj7VDQAFxXBr0h
Wp8I98vL5iB1+33vaHeI1gOGebwSaXtoExpEIM5c6xY1Cq6wmJ0k8bqbNmPC5irQmoabQieNjZa8
kPl54o3NRNR0GmyWcamR6ChKY6d17HBREZJQUpgCRZQHlmrfL4ejzum2+Vh/MwZvdaqdxZj/rnv1
mAqhroltkOHNLHU2/uBelC/pFB+XR6HX2aEQBVuLtRCWprU6E8zPrj/VMVdSZaDrXYrVrcBRPX9m
DbqXyKbTx+Hqr04P41hukGIFJEVvGf8dqe6x1AAnUqiiOv1ZRcqihwhe0+KoYxAm6fs09/FOMzR/
OSs3NU5XUT13rfwqwJBQdbMbRfPUptERVdYtBtbi91n6MUR154+GelQV7/fSYjzUY7NiHRiDKQqv
lkLtrKJXD/De9kVT/y5ESuiJpkvl20Qy6Bds85POzqiQTdcnqHqlhcmiHO2HOLF+N579Fcvio4aW
v9LwqQgz6tZuS0OqK8tjMZuPrqKiwpPRxnW4y+9S3VdkyCdrvzOvfpVpe6ZB427OuEgX0tk64/AA
4mTbpdoTCtXPxaUKVhlMXKXrrw7uzj8Z50zN7pd5OnPf4Pdw26VXP5pk0XttHrmFF99juFxndcnX
8kZE5h7B5y05/tTH89XCY8rWnDy/k0inZkF7sAdO0tWAllOHFDtI0rCTdTPt51hQcsG//i5A/xlF
/SC58Kqr9iHMxGvEkVSK4a4zSaj35EiAQh8o3zlMMVB3xbxjjrwjRq9Py6ZrJiNlEU69IWIJtFqj
Sxr5me8a1TdY6c95NC/IlI6uHP0onXIffjuVzWw1afflqRz7cwQqcQNzEutVF8QyOiw+yyVqjsHp
rlw7LgKRwipuupAYC0lrpmDiKKZfeat8tVFKT15JwDPNyc5tmkNBWZCFGKRsq7uerUZhN6ks7TGR
xWPqhhvyUST72l/aoHCnmkYv4B+ttd6kzwN1AEMd39m19tii+v7AT3bW3IaL7/Z7ed909SIPrbkg
ohbPSrKDmVYHmVrXGNXGkgInkCF7b/VEjg7ePd3cItWd1ma0BPp9cbNt8W54VPALfUeX6bZUsWWp
VuOXsd0jGW72qTvcMq34Wt6tWtnHxQ1lTtmpV/TDsuQ2fX1W5fA7sQqICHWeP8uS3+uFL4TjvHvY
2WRScdh8I5vnAhFh15jBejaIJyKgXUtD3DOpgItGuAwP19gXLTVkmEfCyMUrrWJ8wITj5ep9pXNw
1PojFepM6nJb9GAu5KRc7LZ/1wW2qdZ6x/x577gz+QGNRLqLh54NVyEUUlmWV8sySY9ZEJWTG+gj
d2C00Z2muT6ppB5o4FyXCl5KMqCIElr3W1jebWa1cZTsYSDzkGSzn3DOb0t6RrSSBKzBis11dF99
RDXdU+RKHvJcvWWLQ2X2CPFDY7OsJI3BdDO97zyyC4ydBGmJMN/c3uNnWNqIRdazHnLZ2UAX4+uP
F58CBTycLJSpe3XJURtkVPzStQ0/cuOvsufhtZG9VQb9RO38FxciKB2am1K41yyuj3BRqILFUOlG
eHToFbwKRawdamOkpHBBw/uAtvuDg8EuaUjgJupbPlRLJEtEQ9UPSZTMcbcDSyYd5my833r3yvK2
zin2bLpdwdujfjNYziNdfr8852VMLulXlRstkkTkLEkgFJBoSHVTLTWKxyVptizhpOBd7h1yJ9pl
XmsRJDESuifHe0O4Su5q2sZtu82pfNDdD27jkJXfEaddeaFq6JElUtYyGEHVSQCK6UWNvTeBf9Yl
Ipsa5TBXV5k0RyQLxzlC4yJfDNaOuKEqo5HnJbuyJN7oa1AGxTf6aqexAXD1koTJDuEUWZRQ4EeS
G81WAltT93nOakbRgld7J3SvE4aa5VNFZvcMmprkIaakcDiE9aUQynGcjPMy1Oq8ZBR0vd+33CXa
Z4Z6WDzQz7Wiew51i9hgaA/QOJJOCUZupXhFl702lJySbZy66ZnHEZijHhTafdc4e5NcShq/Innx
rVxffucSOGSxezW5lytMfYcy8qLP/UmDRVFk9/B/HrmavI+qvlqNjrmeyxMNwuFyyQC8CQtzN+Ce
4PLSNjqfApBZOlzMctleO1xcUB/CexnUJsi5QOWcY+hniXvuDxqqZM9U7uwFzgBsoh85J6Throlk
zXVekfiSmqCCSkv3ZiTme2mgRCO4Lg2KYbvdkqti23YcSsg+RHHIsOJwhOrYIFitvWFdKzhQyW4k
JLvqes/fmON0HWJxXyZPS8WA0iH/ddCYa4EpN5HNeZz/Gopty0ChepMl7H55UE5iTqt6Utd1Ym2B
U+8mhgRPTreKHT+hMuCW98U7La1fS+EKL7UMLIfD+VQ4D0MOJr6h8IlsQdcOW1fNt0ODVqo0sgCL
yXoJKpehLwfk2bVB8aaDYfir1Jkj2Zl55DhjYJKMkFzGtOUQNOIz0h0fN/vyFKr2tzcDOnNXy+zw
lGVaPU/cDSw5eEme37C7He+Jt8yIJVznUdlS3sp6/HbUfM1fcfX+xB+xedUVLaMAoeDogiS2Yxsw
3AMfbblyzuqXZVSmDFxmAa/ekScMWdD18rpMf/4fzxz+85PKO1cHGcNJvcADXuJpL31AkOgL9lhb
NBuW+I1cslEcMJYHoBV/PgzmVD9fnouFLm6gbpCcUIR1XlEel729KtFSleExo3KkTIvAI/XMyy57
ogSeRJEK76XyvqLURNBjr1k2eIxLCpmRxYUl85+2+qRMkYc8LLc1S32D0/6qCwuglA1JdrOs78t/
2u10LIq9Isq9YfxmEE7/Q9N5LLeNLlH4iVCFHLYkwUyKVJY3KAUbOWc8/f1aU3flGVsigT90POd0
E20U99lok+0I9Gxwwx1pMVWzt2j5krA2a+07dW+ex+UFw+mdb2dVZSUl1Ys9oKUcTlbTjL8L5VOJ
zLWd6JuIf/AIJTqhkdCBkvbQgo0JQIHqleMvWr/lhLN5KTRsL9eudhWseJWiOtTzeA/j79oTRnr1
b2hPMfM6sQFoEF2A3W54fe5IDWxS/lbOSzE9NlxKel8HrjCO5cbUkz28C+no1k5DxYQeqRK+whrz
c6yi6bA4LHLxxg/wH6XY02LLidxLhTtZKLLX27YGG8qJ5G1n5Q8tX/6HzxfDaczmWvwEbw5P1A+i
2OcM8qAOh7Wgt2Y5LzC8Nky0PHGj2jmkyciQdv7879Bys+X5tMneMa1aLJidpKe0jL6Y2B33L4W0
3M0Hs39XPJl42zNWjyMlRpn82hw+JGqEu3zp2WPkn3g0dnpw/+IapO2sMkRY17Zzy6BghtWZ7ic9
kE2jjDgbcx9NjMhlXcCU7DISvWV+zfoWwCg9Ckryxe8D5075hoIVc60x11RwrZZBbLFhvkpdPy0Q
BLfp4bAe+d7xYBQzGbYD0WAfWU3DuhcUgfW4B4A5rx3nVQEXgszv7xVusUHSPrOwpnPvbFNnWxe9
XxtynVmuwZ5XbLEcj3SrdDeqndvMBXDpfXAnkHVM+xc5g/JLYqi4leJ71aCk804ZbUz4M6bo8C4g
LzFEYwsSFLNZJz/yC2IO5IgrfxDhPrF2YtPlPbECDLjiINL/XClZuC+8byO5cFfC4QU3h8H4b/94
VpsoHHnQjcdVnZdxpfNGzDj8LYBUBOqztrFAvJcBG8p6Z9Vb6fY7+SmXO0Tvma0Av8onMYzteQi4
vT3HUqd9D0CKx6vLwDcGioDRNUKnSJrarHXCZw32MSV7VgB7ciL+M10BQkiSwSmJBz5wWakC1SdO
oooe1s9WFh7tCWBG9sgXIli2kU1gWjq4UnAQe6vvNrKcetEzwXuJb90CIoYZvmJSWCCsHreCO8D8
pmcvP1kI/OeU5mYMaq0x1C9UD1G8Y+7JCoC+rlwSOU845IwuVio6HNyUbptgpzqVigOHubWNC9dp
Cus/ku+PdPlY225+kPP3302z7ik4o6T/1AjFTWWXRF+Yz35StgyL8OsKjkFBxxiIeAQAD25TSf9f
eeV9mLW6Tifh9Qsd/hqnrS99UVndhGG08hP9MR3TDasR4POZys6MKuPSTiTv1YdYfTmxqJtgRR/H
IL+2SIt4BKVthwRM+OmFW8RAwTbNa7lJPPnMPC+ZQZCF7qYell3FclrKa0mMQHAw5dPOapiSSU+r
+vvfavz3ll3VXT1CP2yAfF06Mjb7wt0H5nBWomzTWsxpEeQUYZ4kXczBkeiIjyBPJE1qJOQdHrFd
TnClbBkFANm6H1b794IG1yRZXjAO8hl6hSgy5j61HwFOtPWHZd374FwV5vr3K3LSRcKmmOO8JMMm
KtHh9+4F5icMvY3c2dT+SdCugv8j8QH305Ni3fxaTY/EepJXLAxMjDrzFMpBLd2jXlO7VtynbmH+
E3gU0Bpy1eRwcT5TXKO0/uUCczhVNTnBt9sp9otSXStW1l6Y1qpdeqAcQecC1o9XDm1Ob3AuS3GX
p+516E+sXsndly/FHegdkxhNFAdTzAbjYD/ckKWJTkao7zDUGabADI2/HD+tT+kKq7/hirbAJO6C
d01/T/rSt8C6yWei7fdktPV7Uqk3g/2r8iNK46ccOIpWeqeMAkehhGeltr9oYgHEnCYM5cAIbaVQ
Xu2ufUqVZ2eEzQK7shntFw5qPuGa41eVZq3uRUh9uWvOpPhJqDxs07IS99BRPzcl+Sdz5IRJpFGr
VwmKxLIQhoht4yXsyDowD6aQm4oYH+SFft9F/SortTdaU4+jfpmWYDUQt7VM7DaKB/Y9oGDU5to3
R6MFK6RmudzNbp/g0c0loOdMsp33V8zL77OoRByncAg/ZASVMqVvqB5upWpWOYXfMxcXnzbrb8YA
i4hKcctIQLlB3OF6fosLAySjuW+d/Cimr60nzLdYHu4Gd5phm5yNmvg4Cs1dPs5AScsVuFWnW5x1
xVrI9Q0s79/gxA86/VVyE1CalT6ts7La1gnlEKbIGYTBkT7eJQZ2KFUjDrlXOzmdnWVe6xQQbJ3s
xJm4HCbCSq2vz/JZ3fzH6t/FBKihtUuGP+X8JA7Fwpk2SvjGw+odGT1hNL8lkYe4jqz/9OhCVsUe
w/mljxe1Ka7A2l4L6iekNb5XB4de4AxadJ9V45M14vzxRPisWgCDRIddQ4sqAewnLjw0211QPQMY
kqibb8WVssOJ99iqWwfIjEEc8Vv+7vdiModxui/lcXLfqz56wM/H5ZvF+Ez5cD6RuZm7uNZPfJbq
lLvACi88QjswXl6D+kP4MxFXI/9zMrHo1RSdx3ygRWQ61I3l66nyXmSEiyT2c+meUx3EZreVKB8L
o03zQUw0H8///ZoQDsevQWRbPcQkYLPEhv2Llun6H3tSV3i23m1IhDUVI9YyIwZrPp+jLMBpKdQt
dIlwjbj7lhVJJCyfiU8COp8T7SK+h3YdVdKQnl63kTMGV+CJJrosmJLRYiegc28ZWVVi158cWtk7
ejPzZ2BzSjvi0P+WQczt1Jb7KCze66besO6ChMGmYqnzstzKi3D8QeITXIfmg2RfqcMQTvU7oMiQ
iKVN8PyKToRIl6LKtml3D6Jv3KXkKZxtlWwUM0cyQFhUpl8c9JD1IKrue6rxhbwr215Mf2jr3ca8
2vO+CRjnlTuXrwRDRfrFjgUVhbkmf495A3Ri+TjF1F86M19XwBNd3FVQWfsSggYvm/BD8lycMQCE
P201v+RuebGKwtdAG089B9y7yqtCENzE7Z/G9nzgg8XU+JOHccLALJToezVlaijOrfmscZzUEvYV
6QqWiGLJt1hkFvc3mMs4cNSyfx8UbTtT33p4eHZTvrO1lf2kEtmTv0qwlCcqbtfdSHwdUykUs0a/
I6JFrJIjgZSNoTxJ4PG7/uq1QEk/Kp7M/t7bVH90Zs7pw1/A4iFV3dpPmagCerAuASH3N1dPvtQc
HH+WHxcKLBYzJegE2I8RWV5Vax9alh496LEwNNaGtQCvUmdzFeohWE7BCgAmqGPKbColXOFbXZOO
0deObob71kZTX1f7J11xrsNkPZtGoZALWrfEhCuxVCDRK0BNEdCquSpWjOlaQ5DuWUFCFACIVq5+
FUX90hQ04NXSpS9jUREikIGJ1mIXKkA5sRn5AIv3IArvs8vszLk8Gx33LnKSfB8X87RZmJV6mOvm
sKTRX7MvFR/gmHlqVZrcnYepR7rpKxrz2xJPIAY7qDxO5N7jin5cBvQbeCejkIeAyimzZf4oAUey
pt7tdyBPnuCn/C3cUnBsnuPHpTXcdAqEa5A/836J2792AjS35MWeqozyukUZJ6vQpU4mmoLMqWCI
tcvoW5eO0zodFgpHgBZWaMAQ3uSDA6nE2vdLcF9i96cxx4caDgTImPzDapfpuADgHtTgISji2HcW
419RB+42L0JonOVMyx/6lzURDas2qlMTfTw9gDlCifsI4E6jCKyf+rk4ejEy0XMf/LHmHLCw2U/r
BLb62m5Uyzfn5U8ZaKTWjHDq6xB8vwpDRpmLik+yefcxkZE/81PsTK9qPZHQIPUZWQbouKCEXVc2
Hwy0g8xnWEfdpchXhfVtmOv+lAdhBROGzt4+VjrnlkbF0WUA3m4CvA8qboFFodkxFjCBKKVOLhmB
i/kpq3g161W1VpXgLXehO4VV+M/OMF7GODMgmVZYbdLNS2OLnqo37vomvcaxAsl9Sa/uqL52vLdV
eTfdHMBZ1KX7MLfhvaAyclUQRqaEfOjn5jCC3dxa/Xg0c+Nq0hLZuJZ50OrpqsJZu1JO1f2OV1nD
Ed6aHbaEsoLDVK/mVne2RPNj+ARDcDkuszafG4uSnlYybL3p+wpaRcBGL1AH2rhZzRM66XPbgUef
Q9v3ImdE3nAoTjoMyQ1Nj5AiS12f1JZhTXnLgPrZ0bRtHg4ekur1pxJX3/QguLy68xKbAyWUFMNt
eOUPY88IgLRZD5nyPgR/Z7ggG/T/0m6lGZb+yejM8p1HrbaDMRCWjk3e7oamCE9zTgMJKqQZbQtA
+js9cunsOrZx9cpEPcTsxyGwHWPLRTWlyp3sp2yMn5QOKwIUk5abtqkDGYtsMzI+ty+TshiHzmv3
dWceA8fbq1R1yzy7zgWBFTCgo6qDXaRNszX6vltTX/qqEqBsgAZt5k2qCc7GmpKWQ0cRmNZJetct
MLWu2ViUZd3tZMz9BjAKJCpn4B5bmI2k8M6pQR86oe3QpSqhG/AMfwrG5FkHTruttfw5SwcgyEWx
d1W4Y1n4p6xbZrSn6VOe4p+DHnuf6rOxa7l1jZV/DFXLBD7Mvem2aPIGJP4VtNvcnW/94FDpAXwd
1cB5F4sQ2epvaIzdbMW0Vgk1zRRFrCIh9Q+i4ZxF9r8YciVDTGGOA7ydnKfFVny3qy/2AAkwBCAC
JNOiEFj2V0ooCc35ujCgGzZQCMF8geWjeLShN/9Yx/ZrEnY3Kx42Vou50sczpVRCDWqVrXlw88Rn
AMs2KV2uaape7FkDXz1Pl3xi9FKBNgINs/kgT9LQEEFf9GoCreewrJsxfi1NJkVXyXQX0m2o0zMb
rT2L9W4x5rnosZ7qVCprx6s/e2gAjLTZamWOcOyiQOlRQSOH4a2z21uaZrvFM1M/LCnqGYgm+W5Q
pb4piPvCOzRLxMxx/UTJ9QEWhO8u2S2xzX/W4AljTKWrXWQ3XR2DDUNJbYBmCOJWCJowN5lx0aUO
UL+/wsfb9vSxKlJEiikhFFvrA2j8VR9LyM159BYn7lODLNrGoA6zJ/69pK5Tb9CQ3QVTtjWz2ddY
P7NoHmc3v5dafGwT50m1PIUf8Ojf6+WXojLJrNVRNek4SWphkOjS0tG0YIuz2lpOBaKSIi1wggGo
lT7a9zzWPhiG5GyczMGnR5a37QzQHhCxkOHyUiQRjfyf53l3Xa13cTOoMP5sivKKvQ6V6iMutI9B
tb8yBkhs7GD529JgqMZ22+bLR10pD12qvRkNVU236PYASoDG9qRUpXPNxo4SFAhNj9IYs+rh/+o9
XMh8ayjc0Fn7GtIOlxSAI8jtc2J3PnNh3vRk8m0je1uUgiYequbBMJ+ceggloacpYE/kIzUNaqMz
rnMwnWmrvuI4vmonCzfqnEJ0soZvINrbYIw4TcrLmCXAzIgihsioodjWESErcNt4sZ+1aTxrBnRs
O+getUj7VJf6YpjpRaYurIaq7NcLNYahdR+dwn0blKldTSGn2mI43n5aPAT8gEBrVrzLYucjmYyF
phwUIDtVm1U/mX+Mst1bcbcGzYgofp4+pxU99K4p1H07CXYw8SK/J03o4+LTDrScdHHaoMR9GyzC
CDMzkT6vpn02B0/THFM8KFt7lSs5/6YjJgqAYm7BiSqeRo06fNRdVBH1+RVn/Yxe96noSG5Na3mw
VOaw103yQgcrXLPOwjdiAXKuPGEOMzgpsniMnV/MnYaYRKtRg4bOmanJoxshqCMBIqNXIPN2JYUK
5Ln1wkPJYvkE156uqwmxCaciDRki9ehG2V3FwDRRtgULe5mY9VW77vdkULKMh2kfasoBTEx7bsbo
0FVT6mtK+NJ34+tcarmPyDYJ+DhyMFVmXA3JkR7slql0e0AGMY1SY+PMYMqdqQIaUhPCpz4J0jqD
X7SCPHqeLOde5wWYhWUc0UynBh5hxtWZtETvt8TthwbguDJUH/1Y+WNHotLD7W6GhQaX1m4X2/mp
RyJQTYVfpHXxY15X51g1KFwWyqU0oKTX6s3V6Kp0CRgbZ06WtaXXGytxXnMql0NXH2oUvVAfiCEy
EskNfJNSaI8prSKz11Dwjqp1TmUEjmMAyg4r1xiPOl/ESAx2WGeGxmwB6YsG5wVq9s5DmnvTq7AS
4F9BBs4fQaecK7t5xW7soYwweVG/mZSPHY3CkZYc80kv1n3akLqVxwBpBqQiaE2o1aaEVxSl7bWw
vK/Cmb68mrGSOZcUcNl1Sd2XJkoolFALyETr3QH0V8BAcV+UUl8vXf2oJBDeRNxSg8pRaICrFGOP
2tFjNkAYtxJi1ipataZ2Uqxy1wHBhrfPgAjKO2LPC/g3rQSkckcdTvacEfrZs/rmpvNPOruPUTUe
m1C7WXq1q0lQw8Z61YrokLrDY5mN52CZnpk4fkhT72x6A8d7HMtNsDSXeGr2Hd3yjVkwXniKp5PI
qXEwv3Mr9YtkvDaOflSy4akGW8Q0qk09MmvGJQTeJgxrWoVBQUcm30aqeyyK+It6xbp3OLuDGtLa
xrIQufcpUWqM8F9dA5AB4peCrQeNugFRdqD5+S0bogNddPWYYTVzArN4ygCMj3+QK36wjGHLjT97
ehYA4nBPi6LSSeh8S6uBaIQnurHE8PRkYsMBUOQ+GDAmCaVpWGgnI0qvwLZ3jCi9DlS3Va36dvrp
wrDl41SoEZGF8tFpDvPm0a4PQC4sQ3Bsx+ikjQ4lIu8g/zj0zkSBJ9pVFC1gm20XK9w6AOmbkImX
IcSGsmLrjKMcOi1xbnU0b+cluuSu/keDSjG387MsVk43GOnSfF1HNnipYjoYY342zcnPUsoa1Cz1
Ljjk9o+JF0vL4SNJvXe3KujeTiQT/Sqxxg0ktJWbpjc7DnYUdZJFO+rEHE5tHakQvFDXvyhW8mDZ
ryOsFbWq/FQpjiJoMNfJXqWbLR4wAUgLewfiHV3hQar9lAsZ/ru2cvdgZPl2wMR1drYVLnqBtR0A
QlCrbdJ+y9QBWocwa0llNLcCNQr+nDAFJRhf716dytzFen6fs/KWR+8xFmXRRIfHfRELNAnoLyj+
DHCUM8B5YMD3VBscvoc8Zi8eyVXbTRCAPVJRyyFC7vnuNK+uE6FOAUanVSyMM9aE0EGv8IGx/QQ5
YiBXn35ixzsOjt1up2HZ99A4p4Yh3nZ6ZBjbI4O9V95QCrGfWoSWX9GqgKGnYM0+reUltMZ1gxxw
wfweSryKzjgpl0Nct/0pFvLs/EXGvJHn0TTJyaNTELaPs+NBWpw2GltUk7ZZ1jm147XRG7vaRp9d
7j8E4lPkxXu9j566mqGrgU7X1ggOOIqjE7iHLGS30vCckvWuTGzKqkgG0EDeduiQudOQZrOLCwjc
SyJjur2fivpyKzjbiJEUpdvZ8L6ZH1SEW4sNEfL8zAFwoLQ4NE+MghiZfgftrh5cZXcZemgi4Exk
Y8Wa1Vz23qCxTHlpLO7TYu2cdoHGTEOYsVrFZK0taolLz/gf3nGgaFREUIEooBrkd047XiESgjt4
tRb2Rh0LZtN1q0Addg0/Lwdlihu/rYAFUTh25tE3qSFkBRAGzq/c6XEgJtT7ndODuO28lRnO4M1U
Wjp0nHWmDzGUl7ggHM9t5cLrKkgGHAo6Ot/fguxNCaxXdUAZ0rVh80Ps7bpXlDosEzKyWObOWK42
Rl8eyGmke5sdUPE5L2X0GvOFXpK9uATsS7asRjIfRtqsOdFy7ump6H38Wte4S3cOwKVYBtQYdDAo
tBN8kqStAYSSOaYTEhCckq4JlvWkW9sqYTSfWzU03cYZV8YZHDrtp+UqLcbwMzWaC/QmvZpx34g/
f6Gr5cu6FQD0ZTuyaHkgRTpGZmHDwSt/wLHK4xq4PmzTq0FhITKZ4chrhSU1dYDscjoQM2a921XU
q28VgKmYDoLqSGcbFXMzCfek6G/ZwpLid8ZyILW2/iq5tlL7Bv3OQMVIJzu5wLRX7k2ohOuZDWD2
yAEBDUx6Q8XJQwnCoSkxPyyzsgZEuofVPSBXU26j3N72qGMskC3YZNWH6LQW+7dgnx349snQXOoS
HbzMexiTi5EG55a9DiEKezqIJw1NDpQsLGhPNnttaeeQ+6BJ+5Mfqy2b2gWvYyr6bahT8iwUeLye
on52UVtiSm60F90H2KFjVp4tum8IC7bkwgHCM27yp1CbdQiCr/thlyFr6G7jwwKMVrR90IwzdoiQ
HmnQD4YkekAvsMPdxG7b1raNtINr9H8mNz4lsI1FQMNd7jb4m878G9jz0RmzL6OjiTvP9nEyuzeG
uBxBNZbg/uwXcRLl1EG70UDmTGc9HTfUDBAqAcNaW6eEAFCN64040an6KHvtHcmzlT0ySNoBpNr0
jm9w+KPoSZ30o0Vu6GILgdzcOnK4Xsqg3dYMm2NnBbseuLjZxE+jnd9SMO92DswI2IdYLKK9DBUN
27hNFczVsr8wknU32m8eNrnqaeARvste5sF06TykNCY6TvOxQUu6VQijhuooRdSWPFP+JOd7cvR4
H2f6rYttui1Xo/spS30TVx6ziWI/Api+JOlDEfPgRnnQ9A8JouDyS9QOf716mWL1jKbVmnSCpspn
DK3GsC/D/NCBomXPWpbFGQdftqZMRtrf/abvm3cx/wgSbML2jxh/+ee0D3YtomEj7lnCmLS/M+bg
3Zibf2H3hg8lb1in1BU1YdwS3lLPp5mm68hmjeapx/Ra1vTUZfEnlw+8m/tkRMlTnOd7WWmR2W0o
NtdwtOHDAGMafF4iIbCEkneZgMbKpYywQcx63E+YDLC3uylJQAopiLCku0VZ7tgpGvop4JnOfkP2
n8t8FWc+qfkBLti2tuqXqjE+DBdaCbJBaj37qHFs8hb8XBhu5hH1FVfzTQXY0qWbspPZG/tgqvYm
/XVmQFI9ye9D094WbncyD1u0yk4zoUxDbhnG5ZPn8P+5s6EpuJ0S82gvL6P2SW1zzR+e2YHVZwpS
Ne9p9LRsC6Y+w5cUevDquQNMLyYKeQGETT33RIuA+bWwOrJlT/f6OKsDCR71dYfIeJqjI0NZz26Z
F7/hiNZ4R9PrB9qxDHNHy63VgKtIWyLFmIZvaQ0xoGx2C1a2RbqvClJfbn4RGxcD0qXsfuWg2zQ/
ZEvoI+5NcVnfKEAv0yLYEmceUgJuA0dj4xBls01tpszzI1rzumCjrBPDlTYZ/2IQfUXIaIRU/qZF
bth3MidXLZ7oQAy+Yd470wEfWyIIWG9DoqF6yZi+dGdd8EmEBcFuQrJDemBI04qnBMm0F8/c8oyz
SArQDuHsxS7KSUP7rGEPYw4tZ1FCv6CN7kHPGwP+YHzs2uBCYR5jb9rJo0bB6MOMlHMyLGDDeiht
lun6GUqBnG2v80gla0qGzloMu8GvGPG9XhqmSSs7sbseH54R8S5RdMlmjco3rCHKmbzeKvd+ZN/E
pxfO/KhpLohBayuv7OW8NjJ0bLzEgB6luYjwE7EOCArEJP0n/yLbxx+pm+7H4P5rq3lpFa2H3vxL
0AFLMXse2EN7MUC5KUjM0VHRoUSbsR8TgOUJpGt9LxszZg2vcmm5WURziN04hACHIQk2UnwVH9Bj
zGsP/Vr7b9XMa7zNsZ67lVubVHlfZs/5bVJB/8LYVUu8nudp7ZJ/Jh06yKQawFJJUCr6O9n4zQCE
JvzXDaTK+VuHdatIfOSKA+SZtE/JRtshZmj07OeYjMYIaUXgDyvzAWRbZNKJiUKwzdWGSfQEePw4
6x9RBp0ItjwvupqzDmJJhgpQDOZ4cAAl+oxGk/zny5yAivCBige7jRUqF2MtJ4XhrRGdTAmdWsCN
BTV9JryizxKvZd1xUI5XUoCB9LS82e5nSV2XQi0kf3ODY+PV3UU43kK7+AhK6hXsuUK1jKKmNt+G
AgVG7rubmnvTqjbElj3FVkLF3v1uy/I3RjNxnoP7jYdDJhWjHfgmpeBf1ahyvmtMK8wRYNOJ8kbi
7rn5ogK3NZJww1TE7WjQ3SIAVjJ0Ddpw2so3hy7iJd1FltugscDXtT1p4eDthvnIOTZMd2dkIA6s
bqdwUZhptpN0hvbKSvOGQ4sxTZwB68+0RBAFHd1GLyKD5YSC9sDlLNXwN0MfQw5oUQMsr/dywvtp
BpwRgClT11MiJdafbFAeFrmXik2hE4lI6mEj0araKdAUuh2/GeHjWUwvjXdNMCe0rBHPqeYnRUk+
JZBtXLjKZXGMCcQchWZUaBxToiNQAJsG8SvJvFTcB8cyhKaCJMcaU12gdYgwPTIU+kksE9rH7HZB
2YE026+WyBe/IUH8slgEbt1rN6p+SSFBdrVw9nR8u2xGk/mlmpDHylWYTuO6i+lXNJDYlV3dhHcX
dmoYJwdtDkQIDTuV58O7aXc7y/2UjCsX75mpuGwFFWKa5vSsJMOp7JzZczhASQ3Nxb6UpLwOVOII
PZ4REXHoEr/WwwDrMOrQ0ZxqD8H1KWvGgzx1R0zgOoT49bKvCSUsZNTj0NuTV/sIHb4pxoNuN8zL
AoRQG35UVCf5NdkxGxEQNfqCFfDgElVkKeUB1sU2lx2d4xCdJTGyGSFTA1BSfkPSyyIkQCycrZhS
6+yO7VqPRt8iHhd/QdJ/pdfcY1QlkZwhR/9abHd6wNvJrQzAOXrEzUlt/21oWIsjsNL53AdbOViY
gcL+gWW6TtKUtiHJsTXfYxf1BiIHw8sfZM97s1xXBP0FCouaeY/RUJNkuRQuLDTHW+Q1/Vqhqysn
EqmhVTum3yg17VKuc1Hlh7acdpGOyAahrgT7XJWcZEBMpMqQPjlj8j3NdMA5pbbj9/kRG9+yEEul
bUK4IKX9YhDOxlVKQAOIqPuRkgz3dyLQF1ONnGOpJQebZFGsCCcvZFPp6WvhKy5sZbEPg/0VUX7i
0X6/jxilIu4Sy7kQykMzXvfaJ2GTROw0UlYcJ92C9IbkUkHqd5ZFyaLfb2cdoHz6EmLKpKu4N28e
0mPiLuTrufBl/y0Bdg4xnKbI7/ExU20jLzzRfrTrfuNR4jP7q1QwwvIVki6B7bWiPCG+Twkhb8jq
Y9FlVwnrh0DZdGm5w7jgk/gLDpRORY6IEpjkgE/5v/sTS0ya62aIIPDilUxJhiNk6+OWIWBiBfXx
b8MJTrXHgHRFQjo+T7LmgbiyBKeFp+KhSkDZMzUOcQXiZ+Wx5bbgV/HhcqTKRd3hagoIKTKAp+JK
6drbgFnEdotjlePJxTAW6FZYHcnSxTGqAHzkYrqIN4rVnPl7hpL8AhiCFk0XZkJ3wP6ofXsEWXn6
JS4GeyOFiBbEhNysqKRjpz3mhfeygFsQn8aZFmcrQZFEwtShfDP6kG+Ss8HuLkQTDqEmj4d8yxrL
45AXSYxMDMOxkxiFE8XraXa0AdHCu0plQic9kS8J2eORjEpqPKyZa85bWzUvUPrfBgdi/tAfWkTv
J4Q2NOedtNJZcYTIS2LID4vmT+nCOCflORghiwMuAsq4UijToloJnu0rrDOANYtfAltodaLxFHou
5wnnMor39NR1w3K1OpjesPuh4uqtvVp9caz+5LFuzFzwY5y3hY4ifDnUAqBxLAX77iFXWiD6Hf3m
EaThYBBG32H9PcJuFBYMgOOqPw0AnY0vw+FLyHc0Gr8zUbtrI+5Oz9QZhgcBLWteuisG1ZfLIiON
Ej17E717CdYmQaSld/Rib71aArzNlZNEhUb4ugzxJWxDXP60txrnmBjQ3tlYuYESzjgBDgFAhIdI
v0LMQYINsM8+6Lhys3ggoqZJTXjTPZWVfZILwhUt6v43e5DkhtGfa6uufYyR0ae7DkvlECJxLIw4
2suTWkS0Ug8JAnM90ACgqAVxlF6x9QM4UxIgMQlx/lPocBR0Zzex66UAYvOZahQdoze51W2c7Byj
3LiL9cQhkjvLkYKEs0Nj4yKJhtntVOveNMCI6PmpEUykOFwgyiE4Z6n1aSirNc1L4v6ZmAqny91G
G5WeDfFwUegPEQjZ0WmQCDfOqCc9NClJHIBP23xUC0TE62YPb7tzmU0E5i5tbAZOkbfryW5WEKim
YB63aO60xrRWnZ5E3PxFqC4vGa6HQZaPLT6C0a0PlI4Es8fjdO5FQnw9EFp3dqvb+EHCPgnkR2oD
DVqgOVSJUbOvFZK/o1d9THrz2MwKNej4gQTpI+LquK12smvlxea5JFeWBXOMjhsHFmU2EeGxim85
fmgwrLQadQWphRSGclQp3YqjoIHM/bLNYzdRfTLzH6W1HmPQ6Up0zOm7SuxjROZT6yDKT1HUmnVg
pq8tUFqXc1VP7sFr1X9pwAjVdNimTX9KCvsqAWrd938gvL8VhaTzy0s7o7AQeF9gUu+p0m4t6OkN
ofG82FuH6q0mgGpxIhJcSCmmxjkUdX52wvo4tMPzqBDxsrguXTezzjbdWO6DOtyRfx2iTt+o5KVa
Ub7I7jgB8EUNImhsmec4d3bUe/eliY4JvuS3riaz7Xsuoo1ZquZot9BcrTK6Pz3XcUTxQLrmamJd
l0w5JECdCo12goouUWvDcFzuUoiiaQ54pTtzQ06JZVBBo5HgaXuC/2Axb6bunSgsPciN6Raofg6i
BKq363qNAh1F8wD6TWF99bOOrAbkpZWhhsdhwu043XtO+fS3AtBdUIuBdglwisNQ5PbHMtcHJfLe
TTH3ebvpaaOYerQb6/FVqqFNXr8DMkJPp7qZcfqWUo/z8gwVoYDOAhouLjYuAawmfpNl7szglNFk
8YoCALe2kTUYPJtKiXZJLBot1Cck3gvJS8RBlabpy3UpxvaM6TsSOKSLxhaq94Tmkjy1i2dsoMcz
mPxIVJX3dLS5cPKkYk+kqe/ROxLjpyNuFYfpJgS7blI7zpL4Le1rignKGdE5IbijW0G5MR6PKjL+
UhKSZCqOtZ1kE5JBYoslFZB4ayRWl/KTJX6ZyxvFsbBMNwXgzaQgDo3d2+BSzVTCh372nssG2Qha
ySgyvjJRZCNlonZeDn3pfbcZIZQ5oyccJPrKHiwkjl00GIJClRkPwUFKbXKUxH2LNYLKtskD52iQ
uuhFvFGpUshFk1q4/Iw2WEcJScWmKZJWKTRyybpbyswK9ssiQ5K4T1Ig/CP+yMZuZ5SjfouuSw0Q
CkIqvpd2K0Rb7Lj1paD2JG/ZRfM/LdOfw0j9SIb6JDfIloKu5MXR4ksK3f2Pp/PajhtLmvUTYS14
c0tWkSx6T0k3WKLUDe89nv7/onrOuRn1kCwUsLF3msjISCu6RW7EPedFWl2UT7CuL1aUXXPqrtDC
uFnj4dB1HhH5dhVsGHPMfA3pQCH3BMEkBL1114ESLvEQ3Z1In/ENhENwPeGn8rr1HuhVQDbusBCk
0ITwFNn1NYFQBX1zAmFbnZAODiRZaQ4iZOAfW8EsAw/qWcW9d2N70UtXZDVY0VtD/Q8nBL9WeAZy
V+rkCbNntl4DssN3ankV9XMfQrIVRyJWcg1NlRukDK983koL9snNIriltW4JYLkKLDxgNuAYuMG6
CDcRGBTdTUgD08tC1xugPekHhnsuXgdANb6izv8aqJkanBhmah+4qEIVpQNcsfFp/GI3FCTNvEKS
tnODmG6Ot2kEyWFqWLGC/nosc01JS0EezxB19T0QrGC1cwKIO6fD6cHeGSnA9o1ZT/FpZ2gmKT2/
1EC9Eaa38ckjqjhIE8MvqIuXYEgLxi3G5LdJjNDhwBCF+E/chCgNQeK6XqBq83dN9tGMp54Nly/3
elsqNxCURvsPRd1ERPHQf7HuXF8PpFdNDt3mf+nI0CpD4C21MwjsmnWRPxEvOIvvxr0gIF3fFejo
VeiP+bReHlvETOAjIJYi3TgglZYp4PnfMnpE1hZi33YAdTpo4fmDDJxngSwyqb2LJMqy3lkhIg2h
aGPzws7p+XZF4lyf6FL/iyWZQbMFUlXTb67CD5kr4wbTrYBUdgJvSem1MJOFIFLxocu9EemhpUEn
BmRjlhWKHRqoSgtTIjC5UQ9k1CJxVMhsw7rjV132cS5BYmBlQHuVlYqrgoIJhYFnq+hvIRUzslEb
a0b3ms6AzT/KXblO8sv2HzIAAiCfkxVPdzQC/iTSL4n0l80jZmVB8CqueUecK3KVQrwei9jonIA7
uAjYowB0wNlcjrX3qMWcwp3eMcY2koYgk2N59nHxqncjYO49h4X78MFm8r67lo1izWi7g0qM0Ezz
IepHFoOo4BP6lu2eHVc7fIIJ/SI7ovOYs9szzEJWt285mkEsp1I+xXV0CLH3veRUx82pXxmigCif
JZCPJ3fr+sJgaPxav5zTIsz+cuf7+2koqBaS+Jbl+pAw1+QCuZwvlpW20lsG5v5nVCmW+dGPco5O
VWjRC6kCDFuJurzFQBrQNEwUUdgzN1eEpTqI2Sdk7vxv5c8PdDr1aaA2Pj7KfXLTsod09/GX4n/Z
tXvrEpMiB0T3ik838kCvbwhQf+UDSq1L+KZwo4Iwk5Xl15CDyHjEoGxuVVH9NXyS5WYVFMa2aX2v
tSqg1dV7+0IKeQyYncTbz5z+6CaVGqd8Ij5v6e4zF+VEwhcQxyW7zgI4Qp5/SYxwqTtgP9hsOa2x
QfNbDknPmkSn+YBCz2DWV58ubnNC0jt88t3HtnjlQjU+GhGuqyX+M1EvRx336GPgEt9+bCBrpLNx
v8KMR2ISEkd0EDdAS+LHV3kw/mwWihoYsyprb5Hl+qHv9eG/iJFtPFB0PtDlgG4B/daU8XmhAnmj
ARiU+hhnglOqdNd37bc1QIxq6FsUeTaGmxTUSTkE3XICG75oXXKL/cumgF367oF3bliYEw5XR47b
W1jX4HVEORk5hDfMrkrtXh897D1a2BChZsKprP3mzpn8YzcfQsuDiWk9PCppJu/esZFIMjKsGhLj
5J68YWv/Gql7IuAlcAOJqUuBggTU2IqMdr6UGF0dcUKqBgAiIfzsG+QWblQUki0fIGPpirxO9aZx
uI24Qz96pGREpno35K8FeTiaJnILcJ2uZ+ukDwyqBVJl4oMyFvMCLOe+kJ+Dobo6SdrVi60UoqRv
czSCc3ATxu5jptnbYPrBRzJst0rvVxIsPzL+nePkTqlm5MznsDmw/1C4z7Po1qycb5S+DoQulJEM
ekCzw0Q/FpcXybcH+HZXBArQyBRtQ7HPBlaepfFJvK4iym7b3L916J6eQbUZ8oA0n3/lBtD4iu5C
KbpKjCodyjAJlO9WmjfRP1vziFrRizNRU7B/00l3ADoXmSyKnDMAkTBdQ9t7keS5/ZijWb9b77v7
MqPGLwPh596/Fa0BDPg9hJglAA6QYFT/vDc3Zw4THTJNkZF1fiQcDToFEGuDTEz6YL3TkECrxxNE
9oOOEvYfOUFycQEoRFayVI4BaKP9hOWcYrWKBZN7kJ9frA+Go2GTlzOwopopf6+oWPBdmNGb/qC4
W4OdFQHyy//MDaZOT6OSt7A6NqwyFryU8CoByDrz/4U73BE7bmSn81/YGP5Wm7de7oVTzH1HnAtP
i7iETSH/IlhEa0zkkVJGKZpv4A4cY9sjMQIXmtNKrEGT5hmjFCyGIeC2uDny6cU6IYl0LZCN74Nu
gl0dkn9VjG+C5GQBPfFXw3rqZoT/81eT1p7ejGU20+ZT5yh7AQSaaKajVkiZXHfOQc/ZJYCy5LYX
Opv4ZX4nlhzfHEPE6aFvJxXDdmjeR72t+FYJBmwNp5POSKfCg+FtCHUit6TJisyh7e9C8wc4OXZC
ZJaeXqqVgJ37Tpbq0DaEHhZYC0oy8VuToK7JcishSHb8ilZV6JEQnXwOUXnI7/ikYuEyabUaLsrW
/FLnTYUf/v5//+CiLPpcN6u8tmMGgrCpWHsWFfSbFRP6psMyl7f0KDse5YTmCFYi88BFAM4Hyznu
29//9oJpfS2Axbgj1ed10tRF5r2crQnbSBbT5ChxVc68jrPPHnfj8RIjyx2Pu61zdGT5nUU/6Jbv
NmrQWvp0WmAifs0Ptc/F1PSBqmd6w4ETuRd+QVy0hP5N1wyPOnT8hJ9H2TOvcmieI6ADGyAJYfzL
pji/1qAoSEm+uXnataPm2wIsUmgs4gM4DSElAVoKhs6asIoIgJAZgZoZCLe8dRS2hp39DahGVH0u
j1NX3F4q59+dQh6gFZL+1tca6xVxD9WayxcqVVSkjyyvzRYsSOlgBF+JCzlxBLgygQvUTFD7BDY3
24SPE5itCIcLMs+89KgtpvCymwrmlL9zo4I4e2gGOkW7pdWYwDdwdcoVOWiKCzmqCha5Ov8QxhIK
98t3jNwZ5t2yHkLC3R0skFHj2vsOVDtxvXRn2RJfKWiEpbAo/+FFJp5NJu2/5oDACYiqjClImh6U
Bu/kExtVGt8z+VtqZdfckFynjjyMHrZ5GwYPIeNrVCVYQwbs8HEFyEn7rR9V1LKV/+XUki0KQmM6
3E7+uarKpUSHY1Vy2gkUsJv3Kbw2vWZ4PDwYLVNk5oS5LIbuhzx+w5TAt77WplGkyarwUgeERaHr
Yt4q6kHaapxMNg07eGXWCYTHS1nhyvqnmin3E8Rh+vbhxafvR3guPRdX3DDdb5ftlFxOlKu4MOvK
ruI2xVMQ3UnhF4H0ztgc/29ZeAdrfRIdjjMFMsuXyZjrRMqSkwPPfQbzqJf34Cguws1YO7QSipym
LKp8Jbss+oLgIXhiooYfEMuobs8RRT6cFhn+637EIHpFfxLSgBVWeNwH3RnFdb0Z8ul2WRAQqxik
0K6CIJJAOIM3qUfN1+Jf/kuAN36iKlE4nT4pNcjujx6ck6pg1BzemPwds2tbLp0VZAf1p2ULWZ7O
eRt73kUux0amieDNAzmFv6Gtq90kZJBXsE/AkoCMzCi6Kemf9KhnVBAS0pzrNN/iQRWgXUzmPRRw
FXr/t/xf98irx4zE1e8ocIS3Y2zQFgdA9W8EQMiR7OCV2voKPCacp0pHMuPmKP4i0yvGK5tgiA+f
3RXkpvO+4Hx0lF/qIHtNZuRsyF/YM/yjtJRq/nHlnWD43an+qSABOFOPR34m2gfUmMrfUUQkRNqR
DQar4JwpDiHav/AhgMaNea2nZN229NNoF/RQEQOidiu355UpFbvytKafOlRsJPGgmeJ4qIE8OUIp
GKVOAfVnsU+Lkbo2sHTDwJy8JYsfDop0TPANVkkl+o5sQy4dR8q0Isb4nVEpM68eyY3bjCOxB5Dy
+udz/ZUWUTGUlIg1y3QnAItDJUyK02FA06ThHV3Ai4Rmz7D8IxxMcT+LqNoJNkALxTJQl1VkpUyZ
U0gpaa/PuUOPz9AXKUen509lDP1f3iV7H1er58Fs63wSOsqV/P/49j+Whs7OshLVVkJeCGhFPFRa
HZR/AmpROvvuTnNJRnUY81RTdM8RfQuaf6j38D06m3AyQgZ2UpfEICsd06dWk8oEvBiha/wdVhA+
BgFBSMpDLAAQvxH/EZWVjDuZpjf5GX0D+0g8FJ1fRJjAvjsMuvS/xwPixDdp96hESd7zf9HROfQk
susgVRAlsGvODCr2BMfLF8iJ6cbqn6kYRffKHStWwrTKMJUYlnpIzrQUFhv7xax6Oss28jQmcyKU
BFLAyyqz7hoj4lO30C4UFs4A3Jtg+tEzPYVys3Y+78bZbPlKpSZ4d0VFhCz6aiPwbnAYTLehJUFU
vb1tYT5WgKCwqRJ0R2Y/OhmucfLX/CpDMjOOa6hbAwKYvXcVZA8iHfENeF26eeiLnX5zTMXB5B8z
jK6YqxabdAxO1/tSP0NderKL5tkOLPI34yGA6l0w8fPCtMrXpEeilv2+l4yhtWD60QTRgrOnzfwn
RRY2n22qtN7w02WqfB/tCRNljOfS7Z/6Nad3Jr6O0ao/h0gDnM4cEKud2leAWgZnYCBoPnmgheJN
NBItf1o5d1kY00SeXRVD8odiDprFNNYMfXcFglQByGdPfhrc1n33tM39DcNKHrrWf+iH/kqkvnKI
yaxBtym6fybp8CpKx1ivd8tEJzvfvwTOp6pnY4mKXDy8w/H8rQyEEXp3RTXehdF2n0jBA6WjvscK
xJ56CiaHFutpPDVj9Zj39j2bnRmlNiPkZqobIijbkfE7R6zvIp/MlzlOVZ2+Dvrx5lzJyZAzLXBl
npkSO6fAD+GUULW1i1vlheMc/cb7k71XR4EuLtBsDXam6lZY7tSnS+sI3Y7hVajHMTNJVRCxduKu
+ygIG1I3o8mBJDgzuuvISsgaOSSRH9JF1zUvTOu4cagU4BfFXnd8g9gEZIkCi0Vc0XqXEbvUdve7
Gp5aNH0xxOyNkQpHY6H/lHWWG04z+26a3Xv6355VfSk6am67a/8r25c6IVwzSlqwLofRO5lFc/IY
dNCXEaNB29Oy5HdrMN37UJUuOpjAQCC35T58TJZ30Q1/RQqeSR7PhUDoOgO8lUm6b0LNrNx9digz
z/6XYly0Jpj2wmRPzBYTgZF5/t5c5hIlDsNP6xcoGZ+o5T61CRrDJf5rGOynbPEhK5e3BqWFKl2Z
nBJatymce0U2jF4+prCxfHCHfN9VPKZxDb0R/LjgXrEBLImjBv5fGonz63Rv6BxvTmcu/ULM43qI
wjGqCvPjswoWjdd72JOBANjl+/h7MEySIHN4r8cqPYBQfqqE7xbMbSCObGmhHrr1bKM9mLqRt397
xE3KLIt9vTq7baK4IA+OIBnKMVR9Jzh5HUlA1RAzu/9QuXkr93ZkhNiqkY1fUewe6RY/rXsJjWX+
nDOU68FizdW4FNaIM7Si8FitrwUMnM1+D4bnHiPKLpFtFGsq85tr/IhsMEZOQdHEWHBV7UP6kASp
qFEmdXGaLbEiRXmSMOGyQuu5tYwirENogGe1SdKZswVfPaAk0UM9gYvIPCCiZmyt+H/CD0nJnHx+
PbPlRoKAbzlGpW2e/xln7fUA90220mqS5yYrfhA+hFWhxHoclkuXMk/OzSQ1ZQ02obO8EVHhwDGI
3L/KN/AliP/EZeD2+DSuJSi6e8ErGHYFBxt1Bc7iNmX/ch1FnWk/nGSqYfmlQ/qOCe+T5gbLiiOB
4oQwipy0kOMGaMq0x2+FfhGDtWhZRiyLrr/AZbgsCgt0dV9SP37sETkKwMS26EXPStUCnwKgogQC
F0uOQfLAT7lX3vhW/+7Ne81rA0dgtaR+48/U4Y3tqqcoHGogBmsqfyf6Fqqg00m5Ck+fceBWogL5
w1jxNQtKdHR+Se1rmRFmVp8wmHsGPPs22ihxfGtO0aOQJC9CJ4QBw1Qr+IZueUeXw0CiShA7J4/X
Jyslntx5Wlbz0yqWkwu1pCpoKZheZinmUt+jmlbDkOAtFPh+gWL4Sq5qExjh6QjRkFNVREJYWJ7m
aP1DV/CFyW/HrHllPwKhbtq9U81Q0vLeCxFfon7mUfF36KWsAdXEsDCueaMBEszKq3WDIPYLimrq
xuN2lF9CCEFppMc6ijtYIrJGG+DzWlW3k/ltdeFFgpS5IPoOqIF2588RkgY7QyiSwsA4TeFBITsQ
PypAdKXMR18G74ydUNQ/BCSJSqHaigXUgC2BD5WE7yRNJW+Tp2Yn0k2lDQUVlf3Xtq/w5Uw/FntO
qYh2jFYHHPEcvQyokqGBb8UgKr8V0oLK9NBGiY7cNr3r11+qqZAM3IhQLW/Kp1W/4q64pLxKyP7e
6Dgn2ujD4sTy860CnwSh6ijucJk8MGheLUGZqmTcJtjBFBAvYeB11m2eh91HrtJmH/8dqZBIR64b
Xn6focYILD0B5y+EtmTG1L1gocPkB+eenOcsmJBa/pdLMAMtr03GWH1Dszn6RXtUAUeqZvxypG11
R1vahIwJSat+sgHKIpRlSUSUS4AzDURxLf3+Su/BtWXVSNy4q9I+mxNlsGjIyVuwdUR9KeEPKKon
iTCb5pgEH6D6IV6PdJx3FGPOaO0E+1QVhffEWRzG9gFMRswTYeFMUrizbfr7MriEEDH4Ef0yJN5K
daF4615I0bX1gVudDYVRIH/+GtWbS5W4BTEw1uQiQMYPqFY2aCSBzdmDqiu4FAV4W7wzvX+RyXT7
MvRsau6Idl4O+K1jvnegFhwAyEmKonSg2et6kWeqIGph3fmUqmjIBWvwy6CHTty+6pRiszp3eSXs
54ZZDfja5HXCO1AoEr4mWljghrc0n6WoQYnRr01k0gUD1dff9jOZP3tpEBqs1/t0Rl4XzsyAU++h
yRIx26t1s2DszLCgXgEhZ0NrMK/+93SqZiwerSn+F7e9QGVvvX/2wbriDfKYOQeZf7hN3szAnurL
BbSUYzseTB81HGN5UFnJgkg0VfOlIjUvrX6ZZXsYHOsknGdEh4GJV+GZcBdDeKIXKXn30IDtmSSD
wjY0xvW1ipAyqgKYYnT4LUFxmqjZ7n3/pktrZZdoehw7YMEpHe86y/zZB+FTYtOKNCLhNqGFplJH
BPy6lNScpsD823swmwdwFNXIBkTx1u2vWXTM7u3r7KravT+bW2yHpWkeMpilY7+8JqFJpuCiARt0
lHvthDkN/cDspqzmekXC+OOBGrKNpHPPDLr6KWq3H3VFcdwN5FEIt906RIRtPgnEaZr5TsBwEjov
05CgC4gCIsOOaXV4sIPpU5BvG0fAHEkXXyfw+y0bgDVenJ974QI/wmZG/3f7idTRyxTsf12jeW92
Hy1f07iRBZ4ZeSLEBwbalRPT+VtbeQI8mSLl6MD88Jt7u2VoQxc/zX7513JtGg/h4m37YXGGP6j1
oHa0F1AGMUycffd6zoKnYULqiJnyP1u3IPDMPbqG4KxUvXWE56gMUniJGTCFYnxx5u0aETBGAyvT
baFepMGr3X173qnCGqF+2zR/sNozFWr+EaZ95rwJAzSnp7C+w8DJG4JbXCUUc3riCjHlxvFDlhCb
pWKHqKcyijIgMXxyzLOpWqOA32FpTzXUigxjz+8Q8mHAR4Ab/o7hFJCOb2wcXQCrpdtQDi04kUo3
21vHWjGSkNqWZv/diP4fa17YFJPg0cZV+VHAMzNwSWKwQjCItR6yxdwIN7mQ4TWZfXuOkIpfiupE
YOdks148+Nn2Bld6a9wG9lFcrw2VS8HnLbQpQXBFg6qb0981tM3oBHEq17T7KcvVniKZtASCdg6X
fn7NaWTC9S2gEa6Nktt+AxNTsQQzXoh8fq4GJxAMBX5nX31COXnjXjo6NjBr3MzG51TjUGptQHLM
GMkTqQxDeKEl2Y3plqiCzmkqWahb/pU/n35Q7I/ROdRr9Ntb+d1hLW6F0+li0UCD1nrAwRjtI4Ac
T6pKBSuEedvgFbsZbCBmNMKI5YfO4EKX/cFTCqZQf0ZqpzQ5Q96fszvaDh5EmiKLZ/3ibmVmemt9
uDbN4lgm+oWBzPpn5rA8ksATVKiRhRtd8dslXC2ZYb6WiWDHMSSKBN71W9QFOoqSNrpJc8DsYByC
TRPnFtQ3BKfsngXWoL7VA6varJZeseEKlcbbnkg7HorPEcO9IkjIMNuj3f8tPdjZYzL+m0x8rbYC
nkJhsWIfH1QC5TC0xObclrwKI6DcS10JA5unybEkJ++R26IGdie9CG6BtwNylbV5e2T58wjdqQoe
KNlSQveBy+BIwoBYnXw59CUP6CEkfzES5gDEQYbqt18yUya6qcjS4fGga1IY9BB/SM0FG029RlWd
OhxvROEgUzkMgKukNhmzZFvb+TuSfqgNWg+iru05GW+C0D+JV5B31B8M4005gkuOqqrn2rYHhS+E
dCq7CAQky+d+rkXMkGVClOxSX2Zm8U9vqv82e0lnRI3kwPTLG+nTBC1zTEQiGqZ4gesRWHTkDHEZ
nsRP6PzfeDK8kO5EBaWA0JtJoZeANSyRMaLkRZsVk2+hnw/L8uVuSAoN5U2qzBRzx2DD62xkCXnQ
yAHMCY0CEW9wBGjw1YZWQO8+7uvnguqTojsIziw1lmP8NBkMysTzCzDgo0pIjCG4UCZR+ttRVXKl
KELgsCPUxRqIRBwymvsQirs3+k5njUCRB1PZN7spYIyzQIoolPOgnWhcC+SjkskWVxnKK70/FHP0
PWxq1fGtErlQkpqI0MyH+jHBmAHh9ghJ+Yf/JxuDPWywH/k8nfyUfhrKNaQswgUl0yMiVF/gGwl5
0qB+o1eehgi6/QM81RLtd9E8oaNpEH76z2Yw/OBfXTXyRlhOwERBePCKX3bs0uzyTX58kQd/B/ZH
FGEp8jS/jRk4wURy0rK8Irnc7GdV9RGmXckFR7KMjWnXPUTSNbvjZclWQOklXX220GUrYO9iZM4h
mLjWnO4tf+EmLwskF4w0pOeDpjTI3NAxMKdnEH17YnGb5std1x+qNBZgxWzbqTyXdmZaywOmBYAE
P+SxcRw8umIB4niqBQRnYWywB0wa7tgJCgki6Opkyy4gS0VDby4cNkfDiQQkqd/s9a/qmMA5gUtV
doUKT9xnM3yLU196SrFA9TxkNgtmCNEgScxztwXNw0L93Z/RhyQ9+9/ho3Xkij/OLKYXeMvtQnel
hY7a+FcF9nJ84nc24Vs9ML21y6BQwcfFYvNC2UJt/+yFaIlqHcRJyyiSzvP8qW+XTnJ76wOBGGmX
sfwgYv/j7KmXyQtDpGP9m5rNnJOLYp2rtFXBrOVECkblW9CgQDXuQ/qQNVMwsPcZ4hkdA8DEOxK4
muzfeHoQILnUYEquR2atQkKwSZuKiCcHSoAhoLUYHAk0X/Xr+lskfNWoCk4O2s9Z9k8+onaXnEku
Kk3lTXmtZKGu0icRp4g1qTxQRwBY7oE8sa0dgzEvtvhXsF8taflJwF9rzAj9FfQ3vVpUM9T+JiNV
usmDUZ4y6hWiJDLXBzotdRCP/Gw9CMVhI/C0PVPvUtS3lGYKPJM31DPgvgguWNO6oTWKg4p1owbk
MTYzie/4+SSFAB8pg+HqbPWqGngPcf5Pi4WWB47pK8uDjx5OJzKyLQwY1YdnjkNAEZdJ77xf84rP
KFlrSQTBgByuYrTONa/ZK4p7v8cNr5Cl6HVBI1ieVI6OMD6fTmttfTKXEP0JcmzBEXQQB6/yBzO1
Ynkey4T3qHGozROEIgrdv+WewF6c8iShK7FSPdosqukPXJoFDzhYSOxPBPGed4sGwz3EqOd1YFxO
QctRWb7mrn8X29/F9kuSpGpNkJOwETkcgto8LpaDtXvpE+9j8BsSDUB+9pjdF9SVsWCCV7YR+GWU
iD1NOR4co63dBIaiQxpgCPURDjNvll0J4/5RgcZaO0/UxsYVqVD/Q8zeektJCUAIMPosybhuRx0S
seMk9dJ5KVCbNJI48IR2cT3c8vqv0NN5zQnz+AYZANE5eT9aVwPp25AxMwGd8kHT3fG6xTPUjS70
xFb7+BTSg+3ipbBkJ3swPvt5/s6y8E5X8Uk8OpQNtI38zbmpCD+0LfSQ42KfjJGJcugLy4PVw4pc
IorE2GwtIZT5l2HcH3eSGM9Gq82072HdPOo64zoc9HMZBtl/AV1yfIBi6TI/xav3issGTzDOYqsh
oeRA2QrKk3qTFP1Sp1jhTjOsjHXY6/GxBYbs0MzIlnvU78FyCEZsVH3xNNJjnyDpy+snPRSRfAE7
/9HgrdjxWU8EYpFNzBDJrDz+PWXm3c5wPsKVsjJugZHp5rPOXME1ooAG1zFg6ydW9dHtE7P21ONb
EDzLvuu9JqgYuZwoA/HFrEjvlGLm+fKvPzSHmZK/BOZ3dq3/pS1BjkFypN5rAWGEXbcBq27D684o
jnhoeKXTwuiylMlecF2xaD2K6VPrvXvMAEqBT2cP7akhCc41QfUHsjMv5ZJFArCN+cmmoWdyV0W7
Ch5JjCj8hLTuDHD4HIYqTEyrG5ArcS9a609ld4BKAJvICpx2MkaqedOlGNzgHSOTyYlBvoltR6XC
hncnqij1tAkSQmhsjx1PKxmJcKaM6F13UcnEYLQ4qB+4HLeZbqTOCk/iK4HBqEbr+mgZioDVlIwo
YtutpnmPrunP2difLGyHaAvznCenyEn+ITgQ6CdIqDPcm6JNGTw6JsMNpd0/akgU7ZH3akDVprMd
7k/w4TbkTVlZGMj8uLSiwC2h/nhQ3Q20SKUyL/qZGFgJLIQoVoIf4Y5+OXX6M63q52nT9FQ6ujiF
deUcUH0Hb8BF8tBMLLmoZvdFkAHRjrvE3xv+l8loy93EcZwmCtThn7TFXtH7j3fXuVao4G3dQzjv
ZzaDNqcqhxW5FpYrbKjY47m01yEUFPT7l3b8Rh/XSciiYdkopTJPD/U3u6lAs2i2nQz6HppzoaQA
slBXwYydlOdTbLwyLspB1dkmUUkR2Vjd+DHrB3r3QI+Xe5mpMOuvmnI7jcEIOa15GJhRHzbm32qx
6FWnRiHOrq7ZIl5S5FCpYY4QP6iu7FI+0Z8ItvfJd893792bKfP4IMOQS7sYcRKEc1cdOAhPezKD
RRwgNBg//QDoj0vTwnGwIcYp64UcV56L+4SObF6t+NkUkWS3ZvS14gJbPHhoz/cJWaTKvcpkfRPb
iydAeFaAV0d7GC6KTrN0OvWhdRfgRbRNHc97lulj5tFj6TVqmTeQp7TRY9dXSYAX7xWi6O9nMGxL
am6qQbewDHCdMtJC6wIgPsAVZmXT6kYyUcSMl4Thn4/UvLgCyScbLsjN41zWSEDY1I9oZBymW00F
c+PoAKAuBz0V0YMwaD19yllf6w6S38cUo/TapDdLub3b5QCgUt5bi/Nw7nlAvqGPzRdU8wBuWutY
temjZ1vPQ9S/+U34MjbWYz5tGBwjd1C4SD7tkL4qQfU27UnFPpzKoCLwx3SueXsNupQjkWks10af
fdSMibtiGg+zKGLvxYmrh7axv/Oy947k1kDQfUJA5JbRXeHV1a+cILeyneMUV1BGt/XaTLsfm89w
iYssrKGIp+EnZxohpaj/s/jrd7IR6SEUAunTRG55qlvntBXtdEQW71DZTMJNeDAjLd7d0f0ZFPa7
R6c5g1UndrUb3PhplKOXv0eHtd+Wayd2QzBog/HVJjMLrOo80KxGIMdkWChjG/qOmDgweptSKy+x
7hE36yj4Fiw7OpjDdukYhklrB5unbQiBmWAMYFwR3MOZfaBQm8N28+/dcCYRSRYCqxWNRSS/nzob
3z2tNhgw4EFWNK8jatpoRZo3uTXdGa2dftfupAh5ooIDQEqCMbztNaSgto+Zdjy0X31UIs9V5rTk
kJoCNk7LgzHWP0vCWavO6oO1z4+tUz30y/hjaspTvm5/yOT/bnHOnFb4A7SANQ8RHfNh5YNlld3L
ilrehWf4HbuxgKGBFmC+eNZjWNjrbxPpQUaveC8WQaJvVu+U5aSaQWzKlrptgq06OkEFmcPsj0u9
fvsEbIUzW5d+WqKe3ca/153odzRJBdylQWrPi5l5jXoiNuDn5DDlXF3PBmEX/b9pSfjhfTTeyCFd
jBNi4f+WcU7NowumDwogKbGa9Y8Zw/BKkD2hyfSDUeVPY2Xm955fvTAhvXzyXPqZhpTXMzipjXK1
R14cTA+mglUPRUcvNR2p+33utLV1EeztITlUvYd6L9M1sHcDrqz9M5grrRAwz7PSISWr+htjhIXN
EQtDH0pMUX05vFWqauU/Xdf+2uv93rbib/ju9O4OaN5NywtC0z8R6D7OYwOrYH/NqwSgEQHPoaqu
jc358phcXbv+Lzrj3p2W/d4uTnzvde3jCDrS+cV9Q+uMN7s9TD2vPFahc4W4f3ZZWdPPpCRBtITb
SxPabbrvuVupDETrm1UXsIKZw7eE6xeiXy7TTtxPr2HeMWJHDA5Lr1043MjCo0E17BALJrj5ZfmS
Fo1/ip3Z/Sjm6LQ38X1BgWPCsTcLQ1icMrNPkRClJJidYzOMFazuEZ5DfzCHqDl1PSpJk72cekbN
Ik+GtGo0/ArhjBk5kVDVJGTIwmv9qTqtFt15icts4EVJ3T46h85EIcDwM6YFGfmnvFOWqeZf/F68
6KEw/dc+Cp49NhMM2HeLCVg9hG0jhuxkzcVNPq7fhSWmJtVHpjlf5lN9V8cBk2v6Z5+XnqwwdgIH
iJOQMoWbfmHT21a55ltC2oDmZPxEbPC6whswYnps9WfbAGrl0nCcR6QGng88URvhxdptyXENacFc
VkgaVoVXKIsEQpZFHOXEMywIIkuoFpwaYCAKuNCed7+D+8zMGxoDZkasIn59XydzerePDXi4Pgpz
gNqa69qXNfz2gTmlQl2CEV4L882qKf2yGEPZd9RyQYaumcl36XF3VRPCF3H8n+5cRj+DxUWnck8R
J9q8j6xJrnPHQRljT7fD5iTFLwaG3uH5wbtyc2fg4wYs79fsZ79g+Gsbo8NHYaBBhnXDfqNKaD33
HrzHtHuON6xmYd+G+f7oVWQRvcO06cwP88dx3x7M1kOHP4cXFVqrfdlE9gaZr3ryh/1py8zu0naH
gJQy/bBgSTrptEGzMYCNYc9GWQq1Y+Y0Vim3VFvkKW1dL7C00DUblt2AAuAmj/kyvi6BTc9Bed/5
5XHagRyQUL6rlARPCTkQcusHM4aOiuITifihaxlJHS/+dEvJg/aDigGCgeU3h6DJuY8WQL3bPOYj
GKik+gHy4gnsLJNOTIvXOwLI2EbMmKGUYrZVnsyKaKsP/rXw8kDBDBmjyuEOKR0EzSPIiLTXMlzI
YJW0MAd3HfUyy4xu9E5hDLoTtQMQKGJlwoUJlLKlWhJiPQBDEsZG7dSJS394iaLiLqcQJiSONOxC
eI85QyQHOMPP0tA5XbfL/lDnUFhWE0E4pqMta+pdpEQVHdCh9lPW2ldJPH4VlftrJboUzDqqAJa3
7oHE7MYwiYrT9rktJ8SRenoENxB3tlYM+2Hn+6z4rJtjs/UEv1joLVsO+mn1k2klN00/P1lrocEp
Z7FY007pDczPSSJY2U2RZCgf/ek0IN74VMkjoRnaQFyKpVJ6N1XeTxHGRvLllcCYnForG8SUVHr7
ZqoNBLfLK4fTqvqkbJtN8wqIhmtncD7ZMYnnfqyAgAMJbGUxbJv3VyIkVhoF810WosOQgsvEII70
qaAAMzOHtR1RqSz8d88D8miqiWEj3bN4AQWBviqrJDCfjbVCBm8+Ow8QCThFKfya0DkKUBsQommh
C76oY1hWF1SnKR7PdG2b/hDCt8ZMmbI9PWTO9kagKZhz7VAy9/ho4nS3FhK+FZCtVtoHnARTLAhO
7JhudPbiICoVniagHMFTGFV/2KnETHt01HbLwOrDnf7MNTsm2Xrj1+11ma7PJVbHSyZkktsTgwuk
qxNSS/LK4FBb3VexdVBaR9jw+5gcBxfieIgXp4XN7O7PfQFjc8xIVtcWD12n1zao3IXM5xnGIXZO
qvREfWQaEa0w2vupzBHCJrdMgytmiv/18gbnBYlsQJZvIC1eIIMNtDASMJ3VS7inkjYti+/pCQlS
ElpibCG6zbzfqZvMJDrXfhjXUzQ7d6oS1L+tBc1qcT9agGdxVSvXpyjP1lkyUBCM8NKwjQtgaPto
r8Ul8vFM147e1LvlonRXTjuSWuNj1eSnAkinD9NZFWxhDnYQHOAxARE/pAS8U5W/DAz+LgsKl5jy
djVf4grKRbH/thx1hy1HVVn13N7kHDOLEQFIr+cIH9tliXp+cq/PZy1hrVs/8g4qwvthpuGdI0CZ
89rzf+Q0kcQQL41+uiqpb0xkwT7Vu6ZLfjDK4qoM1rs6m/6qYs8KRVvkXQSExZuZwmaBbQWZ+iab
mNMIJ7tAh8jfm3+o7FG9JNsofeAKUt3JRUsU2YWOosRCkKOWwobXGDCnWLC2xu0KuNYeQ70uOaBk
BFHAzu9BIQpnOPUKrGliNn65IDYejwJtqwzC57EDE7Vac6MQQ7jWB83fvBy/hX7Dun2LSuNB9g0I
5eQ0xQ/iskfHTq8I9k6NbdCyBK3//yg7k6a4mbVN/5UTZ92KTo0pdXT3AmqgKAqKAhvMRgE21jxL
qeHX95V83+J12YH7LN4BG8hSKodnuAfDyJCBZRpjgC5I3ZLz81mwAdXxwT2h+TN9jt6J7yoSbJU5
qCTLj97nIhOt6YgVBdWO/SyC926KcQfLWjSq42M3Vi9atyuMl+f/QjhApFySTcPiiSvzpRVAlJry
qP/L+iopypMuX1iNe6O7Myix3EekBclkaai4fgyQYPQ6yB6vk7nc6jOmrALWm6M7gFWjdYvYTLo8
rlExqD6faJNfKVR1NDxCY3J6W3CA8U06uAibVC9sBDDRO0juNFBm5MlNhwPNoa6DQMHKdSkuyHkb
YgDmFZiSG09V015FHFk1FY9YTrQF8K+MKELzJk0WsfDsL3TwQHV0l7ObXRVLtpp626J2NA4fHJbY
+ZGZyZfYV9eA0K/d5N5skx/BOBsX0keOVspvwOI9zihdK9CHVibdrwkVpJK7V6Ngdb9A6uI/1SSg
U00tLm1uhw/oiPr+cZw4YA2caduj8E7v6a3xS9i7ydEyhq8BKlTI6V80XDisqaHvqfTd69YVh1Ay
priJeXsvTb6QH+sjkOln9+tTooJ/q7kimoaXK3+1BKBww4aT7i2jFtlofFd/pyHe9JsC4Bdmsew9
sFhCfNFbxSWrsob2OjDEStjirm/y2zApdrMMP/COYUc0ivs1PXMDmzh8xyp/1k8oDY5B61ucOz/n
zrizOywF8+9a/ER/ehVradhiSx1ft6DReTjgJ4ehY7ayB4vje6NUh7M1pCZMlxeb7kdpXGh/zbh5
RPTy1R9VttKNNq8tDvpISaLoYcr625bitT4aQw63drHf+hDVfJHcuNP0jbbCB4qMTwcxCRMGCuPl
gz4ehDtt7Dw6JAQI/gyxz6w/QD8QVymLa8ggV69G9DHfZHqXvSnpglfGk9dj81ITIyDxQylS1+sa
prxMwjs37be+MO4rj3ouFYg68ACWdgXqDJgoh+ima2zgbL+PgD414SQW4cYQGO6iE+nFzUoWxQyc
Pb90EgTCyKOW6qMfywvjYyxFsgbH/TXTccE0HjJlrNN42mntxcB3Vxpwp498pBIgdmXsVQiWNG5E
N3zVmsnpYN5BJZ55E1CuRjO6wftKzzY7LDHUqxd/04eBMNKt2eUQ+QNJYO03D24ybIHhQHSSB7u3
T8qJ8otKIdDtDiekWX7oNT5UaM6gL+LSTQw8VLjb/K6pYtTOzW8eJV1SF+DU093k1tdLBhnfTcnG
wuRp6KtTbfhXuqGqS0rVRCXMLsGqNC5kuXYnkoCzmZmcqI9Y095uza09RatlvNZXTMthpYtrhI6U
SoE3IurgL9/YNRbwV73m9RRLBKLDNOVwf5IIyjHBH5KVoTjG8psv+1u3g2CO2ZCH1pddR/csZbze
Dx3kUX0b6eNxarGkLePrQbo0X2X5nhUKqXHWLE1bPfQUfmzsuFRX+vKes/iOk0MXOmyj3EaY/ilI
GJ12DQW12Y+PgJqe06A4WuOhi5BYMt6AkFxljcNl+LXMnJ+LIIJnFkUPJSWH4aqf1o1z5BlsdC8x
6STqvtEx7GT4r1gxP3SO99yxFwEC0O3n9WuvMb3udP/T81Ja8zrnzmCbCJiuPG3k2vvRxiGoHyfi
dK2VWMCCWOovsWltpR/ftEm3TtLqFPXtOsKiHGAzouP+h1SGXcQkQpW5oyts+/56EPB37K2FFUoX
JUBzs70I7m3P3I8CvE9qIXOUvjmzVsUNMe7Kn8XkattL6p5VfdNhaGaMVDtFxTwEEfcfBCqI1ZtZ
sIk8P3vgrEhAtGu5cFGbwKpJCZx8b07DZRZB/hlJnVzxw+EAiqgadR5WIEmIofFk+kjMt994+UsB
XMEbj/SYJxdqlJc193OHuCGnn2ESXQj/lhUQhdVGvzZ92xXYmI4Q3WHrpT/wlEG0uOLzLNtO4BhP
WSjp0JxPDPzc20fdFOdNeWN0E8+pOBW2xNzYAopoI/M3yr2foq+QeXV/L1MgV/1kYRybDyyudDnY
0fCYzwDg66J46w14ITV6HU56Um32rSnH/SKpFWYiTCVyqvlPR6knczZPaW/fAGd6QsvtSznQuosN
D88Bxep0QwSOdXwaUXKlfQMrjqZ8+8gxT32ftdt5qCKmpMWl5z8MCsmSBQ/QPOjCjZcN3RZH2xsr
aZZ974WvwKdPXWYdSGH1T4fQWNv8KEbWfY5pQ9BGR1U3z2Yf4IQXpe961LnXMjVBuC3r5Ys3+Kep
9yEn5U/BLJtNVgev3YJ+gB881fFwV8YBoJbJAlFgI8hltNWbTVkrJQCaUPDSv7Doq69u25ACp+6T
15XvRdxye4sO3ea6uVfz+N0rUDlazIoihgHFPgOTMDbJcyFrdPsWXdUC76cjlal1T2OmvtoCklWF
+wfc7vlbJ/srGHE4jJReAMjEY50GkQPOKX+IHLlrxbANDaLhMHvJUbrWZ8iC93eZtFvRjoexJgaY
FHTm7F2VFvIGwQkHhV3cTPRu8mlf9/7DWCWvqYE92NiFCG7597JVVyoiSc+76KrtaZXqUB9eDk+d
I9dl+C/SNI6m7XEhJw/llKTU4y0u07I6VphvhBycY+C+SvypVvpnk9p7Grr0DReuewwE7kU+cpnx
F4YP4kgjfapki+EQgEqsRdQMBGSZUURqa6yIQIUllbc3wAl/KDzMvdyJtn5CCRO5v3q8ibufSfpi
NymuEt+4qmSrOfXW0QSqnA/uVebQGQIYTXisp1xwHmnhkkpXaDQToaPIimkrnTf9Xe0AmCUilOBb
IjltRi5Yu3F22jZWouqgo/Mh1dm/WMXl6wc9DhRHbVGKFzMtxMU+xBbOFHQ+9XXGZjc78phW4Z8L
boDeGtl2J/rLzu13E1ID+uENaV+WGv4PCVpHWQm/AditjpYtHsMKgJHoq5W7KUaUJOZMIKByUkxg
Ythn/CTZy8dNVCxcyv6FvhJH+Jc+5FBhv9O8sXG60zEtzdGKimUHmiFZomvdZFkMubK5ykRE2xWU
b8oncvg6CY4uOdlHarefyRC6Dok7+AKKUFvjSF0qMkFLM4VtqM8njRi0QJDpjDiugzUMVloz2c2I
8pxFmJXT9h1JLYkaQY7SY1v2WC6echU96NwqcOOVvvDShhi5nW6yBnrTQHjak07PEmYHZ25V+t9U
wItMR3XEiODkUr/xGtyZTAmGsVEPVYYMkJ4uPTcBOiGA4PVWIBoLB3lMnKYhXCiIm1BssMcvut9F
Sjr7+W1ECyz1vPcPOJ8/37gq/q6DMYJbnWl0BLWjKDda0QSU6yvX2J3Tmy8F9CYEVJDiL0niM6Ol
yowGbGqu3RgHI6QOYOhoBPsUwg2hbpMmzmkgpEm4UzTMdk6MlWthnkGFEUyOl79jpnPZk72mnI10
V69c6DHakA+5MB09fHxA4sJQqp+odxz0J7I4zPxgIlRGRpcfy4Zl65NA6r+b2xCcHLxsvnamH/r+
lWl6AmK11lm5fnkGh8LSf+NtN9CW9M7pldp2rlw73qFTFMt4eoVSaQQ5IoIARmzhZMMNACoV0PNC
6CV5C8Fs6R/TMBbbaC5HB5ZFeggtl24Tfjzea9XBIqTfngM8JHm56aisyXDARnTrSvGlXaZTy0BQ
FLYMYNhw9DrUw2WPLSAmUATvC4Qhvuwa86qyiQRD+kGzPKIjkPVHFU7wBRQ8C4A7Ngor0gOC61Js
oOcbiFOEmTkdL41b0XOxZNmdYVLoXKKTN9G3SN5wTlrlFtCZAWxPYlp00YGbtuNFTSEHrZqBE8q+
JLcwzfl9khN0r0RIhPr0OmGR9EG+HkUmdmMlkXYU2Z1OFxY+vGd3m5bH7bvgEEYp1rD2zVRqdQqC
LeMREiHkUyKT/EOiy8FYjfZ5P4vHLszhq/R77jK8S3prG+uyCalwTOZHPNI3znqUnFC9XZLytZDv
2iLcLL11Q7hNXFLZ12mHCo2eFeHVtyk/N+bJRrG58OwDwvR94CGxywCJvdZ4HUell3Nf7728vl+i
4KXs75TmUMTuVxfsz0WQ+O465ZTR2Im0xfCKfdkl8ieWZTdFMKNRYT0os3+pLfdrUS3aULy1+2vH
nm4iz4CT7B44kUXi3xu9c6NPYccAvhyoL3HQ3IH/ukqwyNNYVCdV18aMM3zt7nuJjqGDq6EqhQk/
KHskH1vHcXzlV8s+5pItzOCu4VzHeM36SKlfQNTU7BrcNEH9WHD3Jh9hf1YMR6EOtjT9tybmVZQx
OZ/p4ReUhprqKfEUtcH6xoqaJ59azzIlT2XALVwv/YOf2tTQSXFGQnKd7fv1/BXqNS0X2ujG18H0
aFHh39FN7503ISR1j4Uu8grQ3Jbi6zBNW9uu4KcfKPxQ6B/d8SozsmrjoZg2jiiRuuGq6fHe6jAu
sbx1mkWbuLPWttVfLaUD+IRHKXKX/r6Di1YVb+oueW9d9a5rNrbboZxkPpLBT4AieNXKD6k29Fur
1RXYkpIMxXwuXwxPBXvWkLvQtcpHw4eGXmA2S1UVBIslHmuQZUhYITyEoVIidrVwdt7gfmtzn8CR
gkGp3txMKRyXDHqo/o0+/l2lHowO9ZzWKe4B8q9SXT/qMY+KzLvOje4dTofWSa+bJbrMLHfvm+Mu
svp9AWhuol8wVcNTFE5X+hSTeHiYaM0sBRYtTvGIceEBBwmWOrCVOvJfQqN/rQh1gKMjB0mB6wIL
vYfSoAg9KWfXc2qpwXwoYQXGsbjVx5EWoPA11tdUN42W8anVsUnt67lJpq2VRvGqifJ2O4Rht0lh
AyDtus/TJgWLlq/z9IOvcMshRpoc9F+dCFpBj60DrAPahJCC0p8AVkCODia1ZPNG5N5RWnAVJSDX
OThFnniKZ0zbkg6fmyFbkHugU0qk0RMa6xOmyIIr8s6DUwX9RUzsUOYV3ynSq5iKS0PBT7/WtBUu
POBoU1DjlrMHbLUBEKQSAbSnO1RldBx7CqmYsOxbiTptR4Bj1tU1PPFV3Bh7ywQqzQ8C6Y2/Yy9z
k+c0a6b8qrfnQ9GpfR9bR5rEb9YYb6OMPmE0IXzAzOrDJ+R6LVA/tgJrjT8wnOcpucIWd5XaJZWB
Eui5Qkg47a0rLzO3E6UYyw4PcJM1XdS/abVsKAeRCcC9WYx9VCGM1c1XfeSjCWje5BilDlVzUJZC
6TvB2LbrdhahDCwYdLNCA8V3PyNhzx8LrwEvXPRX9hIebRP+jlokGiBxnl8uquhoT9BjihCnXUU5
uRK8p+AK0vhXKAgU2JX6iVMNjm+lcfKa5KZBhaMvW0C7TQ0ndvQRx53UA+KW5LgJVtLCqfeNDcs9
GorvaTU/o6hNoLdk6qqqUN+DJYzgexG2q95muUgTgdYgaPCHCV7aoPiSJCH/5BekLzMN5OAdfN9M
VoGQ1wT1y0DC7aKNphOWzN468tWOnnSMCJV9N7Y5TL3hcVnqaF2WIJzSycVLtmt/chL6l4PbkTc2
Fm55cCRpm2uN47JAxzsfEHMmU91ayfjDiWzcu2P0nIYZocpFUQGNk9vaUFe6cBUte52zI6pOCaMi
/6BtT51mFdBO5u91JQ9zxxfldPeDjF8T3tZkjLf6vyp0X40OLm/8HNd5oa+ouNzP3fCs3OVG6+IP
TQyDBZIU01mQhfQsa0Lr60jVoIm7Yz0A3KfYzUCa85KP3W3Tj+s84mTvJ2Pj4RsX4X0KXczmkgWl
QyVBedTEZbHBEfaS2EFXrAmVoCQ26Q8dcRvcmAu+6YgdZMtWH/uUUwDrEC5T5fcIBzTPQgOoxya6
1tUNKmw22D/dnFKFd6k9xynsUD2hysMaIjShVo9NlO79YRCqCzH6SgDavipBY09IeBpvk6540V3G
nfICQRidmNPeK8ruCmngC3ypUGTpLxsfMxDqzjzLMEDMO2loL18sRrGriuzq45aiAu4yKy093lqT
JSgd+ICccGFCrpG8Mz1wk/Nv7qTLjrhu5g8HkF76F0N2ZB74hPALvQTwtXhUNCIVV40u6hKIkpe3
zGjD6p6daMsNars7GX+rsYI104bS5yu/IR+xRcK+jxoNnCcE+7T/pHTvK0AX+puQGCMPNXCwmhR5
OYJ4/ImAmfEioDrx5/TKTDIsvc2BKmn9IcfoP0InXhrNkJqDQtcH9FFnIOh9wc/AvN3qRQcGlJOW
U2LbKcB+U6blowrvNBBYR1352vCaE4Jo0aZrnX7pbkADi97qtEAWT/6BNiujG226wy/UaVwvxmen
BZDGjpd04Nse2HfGhN5VWbOLHfqRGwBQ+s1As4a3YQoCkqVeTQlp4yuUNegyqJej1aWxYPATO2xJ
4WjodEsvQB5hIA6mDqVTNCaoyH8aYbxCe/IyrNF2Dkswz1+o7uTtiz7yox7B//iaT4xDiCv2PZhr
4nKduupOUEHgImJuCGik6rub1JtePTLLOh3Ta44SAEBtTSpm3TbAkTSjVJcJCdvYAqbxgoTohcTG
F+SBjt/072cY3a9N7nVego6r7iZZ33R7ISVri6l8G9WLoBtKvA+rQkfeBOJ8Kp47XgZgZTlRwTNz
qsuBBVoBFSNzaRs+VexZEgw5B1Fae92VCLiA7cH8PnfhmvkYMxA/TrHqtEoQguosI/0psuSQIZhj
Ys6pdzpLw0+uPnJ2hEswLKmT7jJ3UASDUDa+WeILTIdisNH8ddZYrcFrYvbIOrQPU4OoIejUNTVO
/XBglgjVheUARqGnTetNJ/iU3rXIKs/Au05Zch0WvkyJBloyGfqU0NuFmK0CUA80NEKxL8essVy0
wBLk9Iui+apqdI8kjJRjzpKjClaQHIKy0j+un6PwhnXULKcxtq9rUpRh8DlW2NZ6M7koiLNeRhS5
dKO3IhXTMapOwchmGfkjrmTvjSb0feib9CJHtrGuHOaQIL1o3BUfK51D6NYLxkuexhMf2RoVBXYY
G0Y5D25UXOg/7s0IGV7/lGARwHcSY2Cwg1VVAq10Y1dfWDrAjqCs3qLGsNbbkldagHFuaYwU5TNU
++sRHxagVVor+ETwKDtYGEhNJfXO7AmHiicWMjkODR9+J8uFhd6l0zXlBRatqv09NSh0iAmfighN
A39A/QH+RVi2EwD1ClEE/B+NEEcuCys3cjvnDtjOBeA7buinyPpgxOvURq9Ws3WRmaw6jo+NDqMY
IjSTFYrZCbX57EfFYaaX3+Ql75ZeaKQ/dmKtQFoB4EOJgRemAaxCW8NSf+O9FIa/0vvOHgKiP8Ro
4ZSaZXDoi2itP7HJ8a3XbD6UVw21FUGjySYggoxqyBgCQ7xjn0gadxZOAORplzpH0NUi+r0HvRf7
9AP2Wto/oVZQ9YAhRvse1lkQbDnR9eDsWuZwHpDy8pNrL9ZmII8mJU8POF7fushMIa2VT7uRUrP2
odQPCZtQr1+m3QCrEeGu6Zjxh7Kgvh+D+9SgEKZRF43zmKrxvkoE0Pbkfna7uzgwv5qJe6188DHS
IZzycTAWrbirPAmLsrzOxwjyWdy9uWOfX0rDSVZzhinN3B/xvlxeURR/ij25jXzJQe6SA2Ot0xbw
iCs05gKojM3ylM41hV6qRGSnHU3rNsqp4I+e9zjHEVLV9eKouzFrkcB2Y9VuiXDCG+XgBhcrTEhT
K1g0SB+Pwn//63/+3//9ffpf0buuQ86gfP9VDgVSIGXf/Z9/y3//C2Co/tPdD77yHXBG0vVM06W6
Tv0y4O+/v56SMuKbzf/Rt0VeRkDEjiE9QhpEq6o3j+ngIJOQfhsXXs7n47l/Gi8QjnSF7UvLtH8d
LxrDyK1mLznOmSluzYzOWtTZAHYWz3//fCjnD0P5tu+CRJWWQ+/j16HMbChVXObx0THhp5iLx62V
y+3ng/zheWzhmp4IBE9EW/vXQWj9m06cV8kxcQOgnjNno+3ZEA7H588H8n5/Gt836QWbuIbLwDl7
UUpWsZeFyjpijG1TDx/wy2oUwH1tph56D5+P5v8+WsBDSSlc2zId/2zulJwQ+SlicWzL+XlBysLv
5I+UlLwQ1oM9etdBXF1+PuQfXleAApNp25YrTNfUM/2PlVjFZWBxAohj0devjqyRrDSnp8/H+G21
S1/a0sN1zhGe/9uSGCUE6CX06JsPwaayzGsPoz7cRsTKK417cy76vz2UdT6RjChFQGeYmpkQ7tn6
GAdcO7Kyce9APoBTLWx6iXCLLxxnoAOFdvsqAU0JTchC51Lo/owS3bSP87DcSY/youoqE1VIO9vy
mc0XyYoHGyJGpFLEiGxOkHDBm/176pRE0aiOrcEkpKsFQPDaC+fltguA6BL9I7c6x9iEZ4lmAWaS
vrhlApkSFLz9HsXjFjl4dH6WjZfIeR1F3vIzqyDB5kmSgpapk0dYSMmmVWmz+49fS2CbpumAafQC
1zl79TTRHBkYhXkXh02wGfKxPMzzsF8iImI/2Q4NCJrPRzR/W23SD2zYMiJwOPqs83OvaY2gWNrZ
vJs07NEtb5wWGHoYZC/Cjp+g5/1IMhdNJrkBm3op6my3mP0NokYrAOzrzz+M3rq/nMEyMAOTQ5jj
2LUc/2xrp7JK0lHU4V0Zgd83qBB7eAOABE7AdCMm/xFNfD7k7/ubo8QNuBwdYerBf91s5pL5oErE
chSoBhJx5e7XAfQtoJO4l6Br/vKEv822Prk8mw1nc/Bbwdmp34dqSNN+Xo5VHa3a+EkWr58/z28b
+2wA/QH+cXi4WV5WZskAagT2X8vyZxTRUpOSIKu0rS/tlKXbz4f84zNJYdkcWJYU5tnOHobECnOD
IbnJcS3y+m5fu027/3yU39YGD+YKyQ1mSRaIfTaKS0++DQGLH5sWX7cCKWY1EMlW95TlVzR+j3id
I+E8fP182D89nGvKwBfwwD3fPXth9dDWHeTV5RiXFMvVbWX97WT80wr85whnb6wNAmNAgn05Do1J
Pxlz3MJEuxRB+YZq6lK9JdPm82fSa/qXbaanksvMZB7hOYmzbTa6DWBY212OHrp/YUaGCOQTy93P
R/n9nmYUoo7AE46Q4vye7lvRIpg4Lce51YCHApGWeCUFphetufp8qD+9JOppvs04nu3/tgIdz6nr
gaFkQYk6HN7iGaro52P86TVJjknPIpR3WOy/biw1uyrNs3A64u575bT2ZomGbQYYPYaftMx3XXX4
fMDfT2ZeExQv6QOn52AKzlZ8aBWFVeGPe/Qh5+QlRsNOUBWrNg8QX8RjaR84Vn+XjmhdjwHgvRDz
TNJSkrOKLGrb13CDlzhbbj7/XH/aiL7toA8qA4Ff1VlEFDtwhro2mY9DYb6IoGfj2SvToQhTxAAB
4wgmoBmFFKVF+vb50H96B4xp6cvB5CWcHdaF4Yyz5drMCCCzqz5TWPKGa+7noxC5Q2qSfpnj8v3z
Qf+0WwJX6gzB8SX/9+uLR+c/L0ugmEdTjU9xTLkOKthFWovhLyvMFH/Yl/8cST/+P85uD5nINE+m
mYroIlcB/NT7KQSv2ltuvQ8aS2wh41urlDIHre5Lq0a86vNnPd9ILG/iQt9i1/rCZ+X9+gmUZS1u
CbzgNgiSHlkZJBTeTVX9LcI9n1LOcTfgbLC5DH3TlTpW/MeD2oVllE3YLrcqUlAKZIQ9u3DMdWxF
xtXnT3S+ZD6G8k3b9Hkq3zXP5jTkOjFzN19uRyvKt7XvO19lb5ZEGLqOI9zwIBpd5Cb+v/1PR+bk
C/zAcT3Htk3vbLHGaVbOJErmgQ0Lcn1u40Ps2snXqm/VjVpa9wapl+p6iJbyL3eWXpH/PN+J5SRq
nQ4TK2GxnG8TyAGT6eUAheQcv8o5fYxE/97DCrkIxvwWM97uL8H97++Tu5HrJCCW9IR9HtVkbk5D
znKHA6QnC4UNToH2L5vj/NTRz+T5tJUC17eEf35nSUN1aMbG6r+HCKn0IQCB3SW8YSppzV+G+9MU
6tPeJ5e1PPc82pA5OhBj3o2HQVaYzXT35dA9OOFwk9vo2Ad/y2l/33dMnWkT9rvsOvnbBPqpO1We
rw71OP4Y0D9yZzH95SX9drzoKfQJOznHKDvY3tm1D385KpspGw/5YNUbM3JBWWNHjtx/GO7hVYHD
Ra5pjfPgtJ+sNn72G/pKn2+KP60UnxXJJUrT1jovRRhII7uzTxVsieLsLnCz+kXKYDlEwTTt/uOh
iAQET+yT54rz/Ve3QWko4lIYaGgS/H8tyj+8Np2o8M4o4HAnnc0oQG0xeUU/HZzhLSxOC1XNz5/h
PIbilf1zAFffGP84KFuvpaKS6AFyrVhAkxrh67/urd/PSEahGGB/nMnc7b+OQkd6SdAsoDTZzS9F
n944SY83uy1zPELa9w6UGpoM/l8yzz/s6F9GPTsf3SASSSQDYIvuxh8AgPfiRlbIMmFMoRC58Jbg
Gzjhv+yCP2zsX0bVf/+PGa3gncoeyMPBEAhqDfHekTmM2QOh5W0hyr9kY975lf7xAgNuOZs7QFKz
+nW4cIF5LKNsOli0909zaGOaO/fJJuhyg8C4pac6Rt5utkLk0wKLTi092+h29H372kxr3JNQuN6G
gYGoR2654W6sQUVfqJZmb+fZM0gNVduneRzeWt/vIUsZdQroxMz2xArGo1HW08ru1fTdhyH0bJd9
+UbbAA5OyUAXMEeMR8KZ5Q61uOG2MeMALawWFl3tGJukj/CIamP/2pMKdswyqDfDqZEJd8b8enZB
FsgpszcRBXNQNiXNE2vszBPaUepusuPmi9sv3TWf07mzDbTNZ5gdGygRlOj7vrtVAVxHMEO0dOLU
GdeLhkI6Y9M8fr6LuOuZ5rMbESa46Xg+PQ5TnNdVxJT0eWyk6gAw+tuY0zpIU8Rt27Z7jWD0U3xd
VUF5OdoIpAxyZ2hxOmputWx2MsyOaaNuwsrB6SmqN7YiY4oN2/iAtI6aTtb6NSlBfWgX8dPxlgew
J922d721A6DFJ6CCBgdBe0A23/Pg7lhq47vVj67PXktPnigkneLU28keVueQb+Bu76vauVwme9j0
PsDNfNnjpvfDzDGEa/KDNr2rXbhDIKmflsR+GWcTaVU/Qb2L7tNFYtdPwRBcewmNjBRoReF0p8AM
dZsNwwnK0d/zqboaAGP1fnxZLPHDMJWnykH2wsfEKHWr2yWON/rS64P6sPSAPJewoOgfdS/WSLPG
6ZwTT8j31+6GMxCXT6g3himeacU+2WOXYLHnneIR9phbgFcyw8fZWeBCjQh4dclDUQx3tRs/LS2g
EWXYX7vMAOrs+RB3woSWvSEdeo/pj6Wajm4vjl5kX7YdSEUnX0sUFSIfYYAme1aZfDKobq8XWolJ
WdGcd5AFSq+6xrqu4dJf2L2xGx07WKXD4NGqCjxI1dnad7Jv0oTNC7x1nSwgsYWNBlVVoTcljWTv
tcgLURu+mBeNilXOquqcbaUV4wNl0YlHxEsGaCroX2aXIDJUs2CnlBQ3FbgpBGvGUw/vIXdiDKX4
9aHvbJc+ddbTAM6kDOiCJ5EA6WRC+X6m1wUFf90XCd1BQoVtYpva4qxHKC7pgai7aXNquoGGZeMC
MW/dEqJBasmd3VZ03rFO3RqVwD7aKpE08hqA5M7oWe9+kk93wAkHWNRtipkJM3g9TuU1qJwAU3Ua
oUEbk1yovDlkFYjkLP2ZJ+qQOS3gej8dTlXuuH+52qyzu40atsl29EhsAxP033nSjiCR5S11aT8A
OxRXqDIkb4FJXwjMntHA2TdV8zyBrt9FDVzcuRmPqBQB6XWd6Q6NMi+5DMDa7e0h625afMjQyAoR
1C9mrbzT2MlNXiProbykvUujxqeY28c4xLD2XTkkrCWnMpGp6Izt56fN78/lOfRBSFI5aiyqqr8e
+bHjFCz4WiChPza72YRL5sY1jlmDii+VbUGO/XzAP0QhAaVEsilCVVOcx3WNC3jSMWqF84XpP6RG
gl1JBvHl81HOHotAONDdKoqk2BtYwXkArsmhVdSb6tAJW9ENps/alFHxIzdL6zqog/T98/H++FSU
lx1o/yyQ836SsmK7KpJCHZZEQQMiGlk3ypFXn4/yh3AgsLh/JGGxFNQ0fn1ZQRXFc1/OgDLNMqUX
6XvIHwzxl2nxg+cxzZYNgs3RXx7t90icylhAoZR0KSCzPA9NS7PNhZMV3kHVSA1G6LAkS36Z1oDs
rEoGq2BqHss5xGjIIqNK7Gb6S23uY3P9ciHqT0ABx8dyhsqZtH997i5BIdBcavcgba4RA7+8DT4e
SFOVZf09q9MJ6GeR+7ruj7s1pUhAHTDVJzRfXQONoTA/srLlsUXWcT1iuQHzKqmfP385pnV+bbOa
yVMEXGmaE+b5EZEE1ZxWfeLivRjTlo+inyNnvHIV1A9zM1oA+j0T97GoGHeIJhqr3kAmox6n7C9b
jLzhTx+FEgI9EpsysH8WrU5QcKu26dxD0AUwvydzW6vivehNBO6IeNrg3qRUvJoqa2snHYIt1Q+v
HRVY0Bads24tNAIx8Q1NN0BRRKlnVK0jSLctFEKproWc271X1BA9lIGIWorI40TTOcmWQ17Tg3em
k6AtB6ukC3Co6l4KiwtXKuGvrBJpuRgo8iAI2IK8QZwsSgAxUjaqJ4DwOTjOizhvVuaY/SxzjCit
Zn4J1GJukEZEoy/MRiCPXrF1bLQ/rJYkvu4lkpWT4ML1gAH4zWXoFXxedT+OMIDi2A4v3KYDoh/1
0ElSkwrLgNwRUHkTAo503+wwN3c400SrLnDijcTNDY5A9ChV9sPIxVugHCh8y/UcTqswcdeubL9E
gYp3facUNHjEXOQ4sCYJMZGGR3Cle4HqhA9Mnj12QguBinShlY0QVtqnqJgsAaYg1Q4x61u/tnah
NVz6rnbH5VO31mhcJOmyFUu3bOl6IcSQ74WHVY/v3I99+V020LYb50Da+JrPyEeOtn8Q/qJRJ4BS
Av8uz+uj38hbpLGehaZnjQX8QGrCDWyGaZZXfmLvq9hZqaR5DEt16/r5qXIXtOfLG+Hm24EhIz9C
+8Azt74AXIzgmuf7j8q2d/aYANOZvwdAN5bE33EyXtpZ8CU1FrX2tGO6H0Fb5ArZQDO9wpzj1vem
7ahRKcp7rHOPoELAJRNpuvPBsfdG9m2UQMpYYMMqTP1h26geoe8BCZsqgVPgjgb61ynSGyibrAqn
gnCKtFYStn+5FM+3Mrc9VwdVY8rnnOl82l8PHKTWFlFLNT9qTpCUJ8xu94WA+++iUa6hMpqAjF1C
7SFhM4XZ0/+j7cx621a2Nv1XPux7nuZQnIA+34VmS7IlW3Zs54ZInITzPPPX98NyEmc7Bzvd6G4g
EVSDRotk1Vrvel43Cv5wBZsP0V/OefNbIAAyp49IDWvu+9iDbzhpT5Vq8AAO21R7oKLxCTV68odz
xbsLJS/jkLlF08El0yGF++767wy1OmL6VdwTYVlFXEgXqnfnGWO/rEX7h4/0bl8jX4vAtOFaQPfQ
Q7z7Vr1RC8m1u+X9oFObgN1Pi9lqG1Ax+9GI4Eu58foPp2T7t227rurkdPiInJXRKbz7eFaZh4ju
kwhPJT9be515V42m+gG2AVmrSHQvXtyi7RXBeCUQ4a60yss/mYmlPYEIH4F9CLGbvNC7GVgYAwDM
801fAxm0LAsPq7gq1uNU6qfUt9gvAmAdluXY28sO9NeMnxCPnqcq0P/akPKAMXpIxqB79tssQZI3
uMBksNmG0TvEwwxlUDqgeuVw8XAHWxYm51/Un93ZJwt63cXwGdyei2DWGf0q0Cip4ELoH2pAfRut
ynGBGqgLXEyOYm2CPrTgwLSTs9Zzj4r8Jg6x/8unft3nXJYQTxg+0jIS5kYUglERSnbMa7RgmuZQ
zmdM+b4wtewQ2WWDDUlq4MmmTitdhBNsEwRivdtHZ4h9mO3GJdbdyVBtuIADZo+84pYaqghoct1/
YDPGORqWHps2Mc3KVIylfI9tVKmC0qTs8KsC1Cto4Cyqw0nTq2XjqfrCD2f7kGg6Ty7OiE0ukNjW
OrUd08jXYrD/5YLrUwbRxocygiWXd315SdLeeUTaOT0ZhTO7SJNyTUOjvvY1/gSJ1drfel+P7pqk
VdYmuxeU6Ha9YikV7WMqDdn7NEN27rsKGn9NlsYyi2qrJYgkKaQNNiOn781YJ1T8VVxNS7NGb5pT
Wze5HbABXet2BQWkXPea4eTjUbfMhWEvpqRD9jZCtXcrI98JJB3ANsQ03kL8VO8CTRuIXzbhYUxy
/9opbOeqSYEkgK5DQ1xR0+FRiLvIfG3Ym44IDoUT9asWuNl2LGNl7wd5s4RA0iwQkMzWeaBY86qg
ECPryHSNnb63BDtdK4hh7eFIcMr6tFtFoNYOTmmoa9eusFZn1bzqodUs3cpKVyJK202Brm1bCooq
anaIV3Hr4E7V8q6gzFEQnxN4yeoEKK43jcvBTUcKJhq8jpS5btSaNOqFzfM/H9W/H9Os6DltzUtg
jr/3p5E+7HWjzgyALjaxitBpPlvU1941w0SpR5BX1SpUk2QjyrZetdg/rf755bV3p0yHEKqhz7II
zmGs9t+/PuWdMN58FZBu17Xn0u8imKd8QT6RbGoa7OKqIb62HrPe3AKAo5apneKF5UDNCYc6pDQ9
iteUp6OiTlSkhqPR/Oktvrt4kPhnkYyKkfgRehHj/a4OpCHBsVgXN5mfXc9BE1fUi9H192PMRXsu
ROIqjPln0vj72u4oGmbDX1sa+Bst2alN/Ic39O5P5uq24biabZk2+8w5D/v36ylhJMPNyz6+D8d8
G3f+pmvGc6fu27oFEj1sU/1b5/xhPf77awpdI5U2/0No9f7Ur/iZNioJ1Ruqjbq9mtG3CysHH2hC
HEdPj5HLoldOf/hxvPvm+aR/f9V5k/BLxDYuLLS8Ha+KkSrgbm3RFqc03xXZh7lc0vZuym7tBN86
gfSVWJRZY7mn35dQ1v/wRt5tAX57I+/2TKld9UHsVc4lplRA93e9ujeqbKmLO7Or9022V9yIX+bz
P7/sbx+f9D9ZNZJe/KE19X0EeQr9kspAa7zoJhcj0BqNh0Q39r/GQuvv//m1fvsD80qkn5w55aXO
mei/f9VlMgW8laC6n8Sd4+CuEn00R0puwN07/o3IAE/mf9iAi98WZbOOgEwQO1G0be8jsyw5W2+q
y+peD774Uf6oKfF35cb/+Ju0t5ZS35e8GKvQD5p3zf/efs1vPqVf6/85P+rnrL8/5r/v85R/76f8
7RE87/fXXX1qPv2tsc4aYvG37ddqvPtas+v4IT6eZ/7vDv7XV/ks92Px9d9/veSEwudn88M8++v7
0KxWNjgGfmqb56f/PjZ/xH//tag+TWMSfnr/iK+f6ubffymG+BdLRksjMTYLmljH/fVfGB3OQ7bx
L/SZnN1YTvKTs/ktZnnVBP/+y/yXbs3qB5uTn67ZCAT++q86b+chKtD+hZYN2TSKDPR7rq7/9eOj
n1/X369/jf+sw9bkL/ptnY5+h7OsTUyG/YLDyVaffzK/HPCidXJC9KBuJmdwloZWKTu0WZgtVXn4
3Ghs+6g/+6zhoLyqBl8/NuPsLoVKkco8BrzOuvOKxLkvfAN+ckUCpO1gz+hVZmDoBJY4dKlfNjPV
eBC9gtnfPKp1lv46ms0VqerPyV5LnRy+wt9cWPrbNDW7Wypyu1sn6E2iDz6ZgrlPDhROUHOEivKq
bSEGLocWMkFuTV8I1S5HZeip8Bste//LXS31596qdvbpLPzdmX6GIIvDgkRsHXhrw6dcgOhaF07R
xylqbqOsgQeEdVxbw1ZVhuAuGhLl2VCnCLJplF+o4IOMWJL5FPrQXKVxreyItCc3ZNTqtdOjnRvV
jiK4PIg/5vpqiCA3h471ooZo+Nz69U4Q0dMxFBeVLYfyHud1kXSQLxqhdQufZM+JTX59Kozsdt60
78O5q+/7gVJpo3jtkzPkXDn6c67sHzq7/8NWU+7j3v1++A0iD+ekwpZTvPv9TAmRBlPkrMgV1Yhn
WsreHUYsFeYbCg7Lg1kZcFxk21HtX0fe9b09DoletqrLz05YlA96QPlBkxYjgf68fUjiAo5YqlUH
as7bhyEo4LK0OvzrebSrVbHUhiK5kqMETg6+3wJrafcEkJUzgFT1YXTaI8aCwzksG1rBeDOOXfw6
5tvWOUx74yRn+kVxiVu9PMVOtx6D3DhPk/6gNPzyW0TjlBrGlGPYWX4cC9bhuVEHn+uG8n8NMlZQ
sKeY7LSkvkZx/iAMk1rIX754YSHMEK7NCYIDmKvVfAH95cDFkqgjV2wXK8NuiEBkKF7sJvh+kyYa
pfysqEE0ABTpi6/DwNFSIP65T/uO5LYzGIcqsYajF++KQOXoUhPnWglqeFhtNdjXso0oYRFaVXN0
OfZ3tt0p1bpN3JvJ7SkjnI/iNNdQTw1avoYi2S4yNhzrqVD8S1cawcWmDD0ZKQwu03Y1mRYOgloS
E3MgBTlnevCb0toSM88aWq7VsHeYP0LQjyCgO2eNdwBwmgw34Gjqx49NNl2oxGwvst8L7D8suXQy
IfMC59evFc0rkhqLOLXtUPkwn/x//Vp9s9ZytpTlGlqh96nLy/azY2JyNDWWuHGwZD5kyC/Xilr1
j81g3vRGmXxJq/y57K3+AVdQsZk6G/RLY9bnzIUQI2dQieZHxfQSZh7Cb1T4JwvBEowzPd8UY9p9
iFTrUvm49vUWddBJPnyI9DzbFBZ7H9djN6ZMKj67Uz284H4tn7Nx/WTJuaQ9Z2OuQJRsXtoMzncP
W4slk6+sBk0fL61GJd9Agc3jBA8DRqwaf57SjLR3BkCSFCh1cF1OlpVNO+jC4tugUKfYaBi2Giiz
pwrldBAC62uphL8Elsiw3ajrE1SrgkBCkh7VKhFXU+nXV4Gbqse2dzxKkhXnRD2SxYVFjyGd54K6
Xq279wwTuD6kOEyUaIZ2WJy0wbm23aC/l12Yx1KVKqo7w8u7+0rB4VGkEP3lYJvbwToH070B4L43
ylw94sOenfkE5rp1M+KH4wAnIOOsmJJNu9FSIJdyCjgMTtXzFEejJuFtypgo6dlrI8oetH44aOYa
oHP8UCEYfeinXxqOsrZTI3oo+8KYR2SjTjz9EmsZUNNr4aUDBN3gGvoId0B2xTph9UVlHBvZ8386
J891+85F703EgzSaGzZiV+BJcZ/1gw4ftUjXVm1r9y2Q/70d4vYgR4WHEaefog2f58qbMvtKVCC5
iHl6lg+fssSD3TGPy6eu2nhW5lEaXk4TefuIIFceq4+xTQlc5lCCYOiB82xp4z31EtpdKZzpOkwt
eDt9Yj97ZkadZNCXNyNZlVvOKM/1/DyVjXCBsNlI+aFvfIghq8r+KYoUkgpGu1W7dnwEJLzs/G1O
mQJubP7WQBcxO6xsa5ZV8s4/DJly8j8//Pc50KXA4dl2Cs/x7WV+n/f7W3k35//y4XxaB3iD6Ydf
sAcdFx707TsxuHOCuZ5lk557rjqYxiAOjZchxufFs76MswWDFqvq61RRqN+nIll4m+q3rf3LsyqR
DoV6nlp4hXeWUylYeHvW//QG5FT5BuDC639/A1zizE0xxdVSqRLtFoAQxCLP/KBrsXbMS6LL09x0
umrYhWqlrzy7Nz/08VCuvbLTt3JUL4ClTKk1HeQoSaq7uO/qsxxMOuwO0vADdB7c1VzjBoDx1irV
tllqdbjH9UU5xaao7m1LyZejmld4ZSX1vYLvLdzGRFvJ0T6K/OshSF/csq7uZRfp9sQUykVOj0kO
LgJVhX04PxnJdGVl97rYyNEWI4Yro/OAqcyjLgXH56mvt3IwMXCggHla7tz4qIH2e+yS1L62dR+1
5NwcUwRWkTU4mPvR7KkhXbYF3p+yGY4YG9i+dglV4dxOrrj2RqV7xPSu2jeKsJZyVuublNQnxOfk
qB94L5oXsvzLuh63sqPX1KBgzTJchmWIU4OV11eK2fgUJEMO9Vgqf/HsVZjwtw5jC0KZE8GWUfMI
/C2f0qAw5wEA9ecpG+ovfWnulUEgoCmSeB20TXd0Pew5rURTiVgOzrOpKNT/jtUXw8R0zsex4D6e
X9drJszjCxPsaBfeKI1jrF3wK3eTjZ9B0ajmI2YmlNs2mvaiUqWg9BXVt0H80KXC+9ak022ZROJj
qgFHxu4gffAzpV8prCDP1GIH24nz8tF02VboeTHtrPlVEFcACXZZVbDDSa4rIqX7sqiIA1WderKQ
E638iuupR4EaZ5TR+FJHYKucvCYHYmKJo8bJp2KCRJlDa7lUlQIE1rKqra6FJ0yhsnPaVqDIlKOV
jNlZ9sibdtRqzh1jtn4bkFOtef+zaUvHf7BULXjwIK25ceXcyq5cGR9Hd8xuJiUPHtA7woPyDP8g
m4ZlnWHBEoqNsvuQ+P1R72CIlEZ6L+YuUfHXtpU72eOOMPUyY0IyNo+ledtuRqNP13gsabvSHCpM
EK38zsNvS23uijJv7th/zCULsI5lUw7gb+EsAvIeO9lHcd5cY98LML74p9upnQFJgGnux8CFh7Z+
vcFZYBeoucWif3A9oGVR72z9UDiExb4UrZpD782SrV/C7JBNPS7zG3nT+Sw4dXQw7RWKcaBjJksE
tWjKU11V4wVM2d7u0umJlSsSoTaBy+RX45Pr9l/cxsz3gTvxB0mK7ze2yOjKSOp7WjwBrde1g2/5
9S3ivxLLXKLkc8uutIrc4/eupCnNXeu7uGDP7xWzJTg3N4XFRm/VNWDtlRqP7fmFovkmdIDq6BEW
LAhpDErz/Gz6YIGbucLs785jR/x6U0P434TsC1aBMvbxsqxMaiVqsvtgSb/PoSiPK3kuTvJhbtGO
xzZr78j6po63D4Sq3FWRaZ28CaFm6wwj4IdJWTdW5Gxls2cZYToaubymn1Ym662DPQIMirgor6D5
WtUC4J5ykCPv27KTJAIgVCu46QN72HtuFV/nBQSHsFeG+7yJiLGWgXjhS0D4I6A+G+lJI1rx3PCH
WHLtyW+tKe22bw+vI1AtHVXm92QzuoUSj8aLYjQ4pOXim0tG+e3hg5rlt0OjtNt6qMe9WdUY2E7p
sQ0B0Yd+1R4UhWXvmKvFDhJlfmNQfLwu7LS5cwmMABzyo8fBUrKFcMPqczAFuK+GSQBlZgUClDIh
qwl3Rm6NL2bJaaUApeBkBlY/gVpfAFjhdx2RROgQQmytCgQpiZYPqTqAWWqL8WOupmtB4uCxa/sK
AH+lr90gnf5Tv5yPKud1vpVz+ZHP4wvj/fO8Pr8T8OKwxK5KDZx5rma8WU7MFpYqCz3Uzm5rax8z
uzKB28QTETRcnKrOKMHgUqKpgWrbIwpVD3Zn5NvCyrNz5Ce4cI+t+hAqqFhCpXI+Tb59iPIAwzpo
+IemReNoZ0Ra6iErHjOiObjWAoeSzaiF/oSmaTyW86gAoKEOvnvxAlTWbdsdotTKH/3GwJ7FSPel
QIOZRY75wSb0v62ckSSi00KuCwDU10XV72TTilmgkMSZjrLpgRX2lWK6tfok/iCqjextu749q1Zz
l8xPKDoVTsr8/Oxrj+WY4QlGhpc/VlaBS6qwk4pxAAqiKX2x8mZliNR+fpuhIu45JRkkvp8zuKIM
970+3hcm5k9uok2fklpwGZgG6zY0TO3ABoL16TyQqflKN8bmaRgSMCk+CzC+gu4RhsVGTph8LvSd
M5VHY4qCW/mUaOg6rCvSYS0vCUJD8Qk4ikvTz2tFqznjvq91YM0lJpZyntIoeL1H+bRrIyc9y8ly
XqOJBznjtWsefHvOt4HMncZ99WPuW384dRd9+hjPymM0oitb8ZWv7SguuWH5Tw4psFWZqeONBtf3
yquMCR1fYd/6SRxjGlJb25SSbfUbbg7ILSCBD7fC8a5LCLqXGrN5oB0FCI25iRKwuVJCH6JzroiL
7AP5bGo60GZMwbMcg/cMCfJitDE4kfcUwkff70VlcteyCCGV08fHGvudyBvsfT63kjGNj01rsppy
Itzj5BQ5Im+cqYKX5dTNgdg0ELPKgMWjldrRg2QSG1l7JbteB+f+mgTtFnoQ1zN/Pjmg3sEYuJ59
N7vKWMnT/0BfAQEuFI17S1lfc6f7wJOLvgJe3g7NXR6l6V33JIfkTV3w17MGCEMuXto7aPXt0hxs
3H1FgNQoMMantG7g8w4tB83cnFrYgE6vfmBPBDwXu11WGbOlGLWnpGJtQJx5lXTQAYpp1U7VRpjF
BxSsXwMiTzeqXeU343wj7znlFO4Q8ZyDEtAGBkHmvRjN6qoogks3VCnMsTbn15Yqxg3aH+cUs1AD
b4sssmwi9wSHm083VnxYpd+YQ5zCHWOnDMo42HiRjlZ+br7tnmsFvVytKNeyqwhqZAfzD6QiIHzu
at143S+/bo2zEJvBdvb/sdVjUSYVtm82VzglOsaTjvuXmbtXo6MnxEML49Ft4mxlV4l9pZOhvRh1
tE6yjrdKcbW1rkTXrDLZVlthrb2+bEgeq1yFG1wX5K8/acfiugmU9S8HmVvAOdZ8u9vY6uSeXt8u
gh5rZbqesa7iWN3o4AgeZDO2y1+bchQsokH8EVphZ/X72Ju8Q1uDXIOAA31wbsq+BsoHLl4/27JT
3phcoCFEbwOlxLyoGXT9OkHD11gBKjV0yy9jnIR7R1WR/SlpgMoCy66lYJ+OGHrK4IKbMI08yJU3
9pBy/kZdvC7GEsNQbSQ2o2fVCfkchtQo0T/ZTrgqONK/6JEaoUPrm/vSN20Mk7Rs7zcUPfhVXe9T
O/D3zUgcJy/18WNcAxU0NWOXjJ6HmgNXOPRLA1y+cvDCYz5fEStdce5NmyCHMgszgHlb27qpInXb
+so6HM7NABYq68lg97iREbk2Fcq55F0jdFAatOeI8PNd4+vXXdKPT2VSmlur84JN2Ibjk1ek3yKa
qNTTcRVT4odJM0j+IQsGrDi5V3QVLCsD1b0cIALc5yw3R+Dxc2cwjLws1i6U5qZptuasEB9F2XD+
kHdTBcWYS3S6mAdkl7wZEy8+pkUVH0M1vzXHcSAUaZdpslVq5XYgqvTBxqNuozW62Bu16E8moT+W
ILr6QmI61hqgbXM5A9XQyTkQJplJ2LcYwhjKg+XlH+SM+bk4uEH+UE9fmZVzHwwE33I7sb+g0Vqn
tad8JHanLNU0924oTBv3JdCsjalo515hNwQQPkHyo5oXeaNOIbw+NguyZSVOBhpV5bJlZ+algbZ3
IFqTLgZqHZBQfYHXsvIjNPyT1mF9zLd9H1IKA+w4tY+mUll7teXrVHrMIxQ1bqFEk66ove46qxzr
WAdRufJ8MNCiVeJjyeLjkSDqIgyIeZYVGnHXSL64pWtAHEod0GfdtJazhkl7SR37udUqvLkF/P61
V2Hi+b4dmIO2HkaO+TUWDhpqStpmk90RzTNPo1a0V6wL2pUyv0buph4OOV25l80gNa/cZPAvlZFY
t3FVnnSrFI/vHhSEobesc/HLg9LU9S9pbJlvD4qaCkP7FrhjOWHN4GWmedAz+ER5q16h7sQRe+4K
M+IFr6OyHUSViVGouLZyMKRUfiXsIcLmTt6UEXagTliFB+In9V0cTcVpIhogB9OsZVM2i7VMdwS8
BxLrWQ2u5fpxgvyzGQv0WtR7ds9d9Uu3bQ3ef5htzt0p5o6LiHX/jm9Q3KBkq6kta7S1IJFgE3+r
pmMc4fo7jwK0DjAxwhByiLcW27eNzxL82cS0zRBxfT85RXINqB5X22gsn61QA/fK1eto94P/QF5o
GxP7eC4Nfj+Jnz3kQzTTsBvigvO60fD1fjPYvrqRi83BxJ5X4zJykM0mNrd2FyQXOym8Ozcddq9r
0I7164jBUs3akDBkUhzFlIv7rNGvBAzM59oltQKf3N/pc7Nt4oXpY/+R6XGyT8YRQmQQMm2yPlrM
xUpudvX1mx5gF/MtU4wzvDo6Zq8HkO+BZVSUoIHHxiGm60ZxxZ8Tbvd8xA1TaVzE633ZIaerJoHs
vvat99M9fEsv+lIOyelmop66uH9ItFbs2jkvopETvm7j6OToLboaJN2wYwdd7KIqCi/DQPxo8JMT
mlpG+3mUmrVmBz5abvyNmGKHxuSsIzf+fpbYZ5HOhnCEAeSMoezOseFNN7I19lOK0VptcCHy2ArU
k8p+vVBXbRwka4Wyd2JhSlEfwGTdtikUhO99YX5sfDU7yj6r18Zza+HOGHnbHvbfXdBVJRmcol+L
QZvSZWJFGzWMu5PKymwOTPZXTqoCQCbPli4BFQNR6xQBk5vhqRbxqSF4+jqKJcXCLZQQqgF1Y9nR
nK8gv9xY03BttR8NEbWvY7lV4Mowz0p/3kvcXyaI6KvpG+PezePxMKdCDjG6nYPrGj3Q4fCTbL31
v2uaRZMoS9kZJtZJxXlur/kHUTTKibOXONfzTUliFdf7rriy/dIHkZu7fCMdJkHf2/XU7jP2jhQa
irO8kQ/mmSbQz4s4CZJbEpfR2uH6z0qNEn2iljDl/TI/u56jLBOYfU+9Fj/InfQwPjaTFn2Na15Y
HSlVSoltLkiShAsq7zgQWYKvShEF+34q7Sd/WsruUSu7qxA/ibWC0PBZLfKXBtuHM1r75Cwfjf87
bmyJ5p0jFXdQIfLswbBysQZR2R5dDScAVDuAuhO9uc98ytJi3W6/AlhOW8W8OLq41aj9H27j0CJp
YuL/bQ+BW7OMHbsttsx3yIFzkwBxdRh1JdoVHheqT+G4yli1H6cEXn1pegSoI+fe6DqW9pM+tYuR
sCPQ8wIEhLw7VVSFJxUVbvPAb6Pz00wNmrCRGMoKGtHD6+9L4ENKvV2Zfv+9UZGI4Ux9J3+Ls/R1
m6mevqzkTxXS6XNJ/I8AUK3d+anXH9XefiDukhDxE+XGmiL/ltoc60Ahya2a+T5RVrVyT44gDmcx
JrtGMmE5cvNrxW19IiY8KAtLiuT4pV/JPncewIy0W7IARZ4+T5EDfTunnvAxXL0+lVUO9Y6yfHUh
58ibMqi+KZ1bXZG1jKgdUZ0G3G3k7+oxMk9Id0ObJZG5yAVlrq9z3NHT96Dpbl+brGrECWsY/DLz
xF5yuhUnc+BvEnh2tPKaNsJtTEQ95G5z7faOj83x6F/Le1Y85fX8U+v3INPXZhDCInib89r+T8Ny
jlOmwbWRiwfPbupdI9py46hjv5BHdKtHs03kz1NAWWjlxvs5LA/4t+Nfzot4Khxhkm1MRduBuF6B
n0PflIc6b9AfyLvv27GRe85S9obFNhoUax9NOpKF0E/X6UjkvKc+xVkYVdhhO1lgOjxvimyzZyNf
GWJdmX113co55jwnCNrvc15zinNmcp43GlZ1jaRD3w/NdEoFaoZNleGbOIUIPMKSCP5rJ6Vl9Zqv
tcfti+sEji9QaE3vRrZSg6WAiMPpdVAU/JDIYOMe8uNAyNvBXla9ryzlASQHXo+immULmtI0m/dU
ztEObBCwc1IdohSuDGZ2JkqksKVvLH+Lf6m3s10X/915vdVGnbokM+zs5cJKsRXoXaN5MbU+vPWM
7iKXeqWbwPm0E3LWnrKRWwtEAiJSxHOFxIlgFd0RcOiPRbut0sZ8RuVpbt0IipA+Ih2fw6yGA9AG
G4hqJ8O7JugUylTJym9araXgsNA8ZSGCOIRPPIeTwyr3D5T87F73vPGPphz0S3NEK6k1V3XVfcnH
of+GF0rqi28thYJWb2aPFtv2VaukxSlSsB0KWANcdQVLcM0B0E881f7gpNW6i6LsKk+DdepxQl/E
c1ghmKMP6NBnErDPyUloabDVs9eUqyM6beMGBPuKOcOa17ax71XAwbIZlZ5zSrXxIHO3MiOb15+R
DeUXOT5Sq8zCpntNz1KGo7MXU83XzG9K7J7CEVwc5ziYYE8WNEnyqe4wP8R5JT2GSevdKGy3XuNg
QQxF3Zn+MCOcZ1SIYF+foy0i5cZO8+/PMb/Kn2dgV7Uu9SG5DzOvPCCuMJedrjlPipWGy8ko3SOn
OFLqBnnAPnKfNNI8O/Jx3RqCoPvU5BPkJTc54zpm30J9upezpqCBcG7FVObPD4o5iErCABc8nuob
6k/7hT/QH7TdQEVYE2DqSLNsj6o+OY9GDbW1qNhzuyY2ecSxcWEuXXCIGFzaqjJgf21Z2Gf1/cbv
puHCQjbE7qs5y5acYaXml1SZkqNjkZ0AD2BvOy20cV1mfjv56Pa/uPNTydlUV1FgU9nJTjbLAukC
IhhsbOWrzY+hZufaBXhyI7tCBak/AKpwLZttIsYzXJDXlnwNRxXsABMkofIdKJ2jX8nP8/aUAVui
oMFGlz34U+ESXhynvHicWsJSk9n0vG28hazJDM9kScQmCmv/uoscbxcTnN+bedUfGkVztlEbNTeO
5tlrs2/U28ZvAUiWWvYQUNu+qFORPBuJ/UJ1R/fSCn+vRCGWvZlyHY5aA2uWCjTFCtyvU6fcOqNo
PuFrVS5U0U3Uo4321dhp3Z5lLYWXc0wdaPW+9rvyIWXduMco2yUgR8ShM419O/ebou72fAIcg+eY
+s/5vmge8BnRqCMPposd9NHeo2p3Qakldrf8X6FMc89y1ElrgcgoQ9YYW9OlrHv1mt/dRWRuVS7D
znxyYWAe5Vw2bzEnQB2vOLdBb1RX4jb2h8XrXAqRvcXARvUqINd58UiQ4PcRPadCjE+d+OCzTX8s
yOYcw1hPljJtVXGtXqkNeZYfsxqvgtsMZO84eUMCMIAHE3ePVh3iqL2vRcqckjEWrtp/zrqkeYo1
q6Uozp7uKjN21qJOtGvy+NEVfPz+ynbJexaplmyATYR3INq1JSJK8Ug1Ki6DavFl7Pw10kiSDTrV
Xx2eJl+xdPns+6LduinHjFljstkEz0nQxFfzb25dx5r97OTetVm37iWeyunYAIxcyv6MZfACR8Xm
lBWOdh4s4kbt/ABsxXDVstX+oJRa9eAlyc4kWfBcRG6+iXHkolqaaZpLQNbNd1PvZzutt6ZFzXXn
aZrvJXbtPzmRh1F2oSiP8l409/0/nCdfrXd1MhSAl8n1+fXu//NL9k6911VvuJIpVwf96T5xKBeM
mhIDFG50Yj9Dve1Sm/Lk3o+X4xhVZ5mRNcwi25caK5rX2ay3CVIFeJHIYXnz8xEptYnb1giHZUNd
3k7TsduUywe5twyL8YRcT1zLLmdM7B02G99nyL4kVV9nyPnvnkPOyH7MeHuOcuo/pmGzlxlNmem0
lG5cqnbTbN/6mrg9JHljXMuu0At6Skfd7VtmtDZyjNRU6A5BqbUHofqPb1lnkCLbwnGTo5FD0Dbn
G5mNnvv9KkvZo7AqWcjR2m5e++Q0u7e1K6UyH5AtKtcWjAbwJ6zUUoN4tux7uzEbjIkKu2C1y9y3
m7e5VVc/hkGh7d663qYlAfz5KdIgbgeqkuy6ostvZABX3qOGMd43Q0ox+t/6McjJb+RgxaCcXyOX
cUvFObxN/TlBTn/r//tTy0cb1O4efddY5k3Nl0I66cUbh+iqLwticHMTwPSPZtN3r0256MrheWAm
IFZNrdhHty0RijjRnbwJRGFt+rJWoK3/6IsoqlikDSjEt7754WHhoVauQOKbkSeOYKgmFbbSj6x9
rzI8aDU74R/9b+n2n/1vqX65PpT9fa1f960j9n1EcoOD6oYyKe/GikvvRrQZSJNJO8p+2SVv4i7D
06ezSeXOc9UiMY2FqRUObq7dZ9lnxEZ1NHxQwCn0dzLfJZvq+4Do8j2K+M9sbePZzru7r7uwWGmj
I7ayiWcvxnM2pcuyiVDUvMbo/FG2onF0r/W+u0nHZKX5MS5uKf6DQR5bR+qtzROVfBb2VlrwuWis
21TB4XS0fLAwqmFsdN13nuZHCiPO1v+LsfNajlRJ2/UVEYE3p0D5kldLLZ0QUhtMQuLt1f8PaM30
mjUTO/ZJRZEJJZUh8zOvcXJ8rZIV9Y0+lnIcXOunuSLCx84BCbE+Q2JPOYrcQDSbs4hpQEFuY/8+
d7t8VOQAeGxyD8TJzr4tRnBDkq5Qi8bd6mMBKsJCq+C4iN6722a0mEZS3L9tB7mTc5rSOO9DtFgw
A0u6FI5elFSuvfbAQoVvxIJN26HXRHegZSL9Pp7KWwV0scJyczNESNX0vekeNHsxb3MnMr4eLAcT
LGEplMj+Y7wrVOWUAi80s9bV9vNoNtcUHVJIpV2anKahOA9K31xtxRxCKsVRd4pR0irH9FepOvFH
nHg///sJQN/kYzKVv03ZNT0MIMfTQ6n8yrbehOsgdq228a0GWe7bUHao3tDCaDyzOEH/ilDJydow
rlp5IdO+xJVd/Irj+evJv0f++8n/OAd/IhzoyaKlfO6MHjeuwtmVRR/db0epSx2NRKw9CeEUz5mb
a4daNSX2FxwmhjXeepZHaQqipZn0qG1jE7DHnym6lmkTIbktx2Pt4McGYxYqnzPNz+y5um+MmHxZ
KX1XhCGoVo8PWT93v4Whv2IvQgjfWx0BSNw9Rq2Z73NVhLqqKMAzQL/kav1rcDt66407Anpd2vsK
+cKrNBUv2Cbi1DsORmG89FkEaRoPY7itdvEGqtrfThBT74bOYotLlSD+nah41+Cc0e8yXVFxGeBZ
PKr/9ax0a+0+yfT/fV6yXputs//v8+KpujMH2zt1Zp2ejYJawFyP0aPS96rfaoXzE/mDpBb9L8NV
4GNUg/sERdrc101hnOmiittmaamZFOX0PdPl3XYuIcul79T5belXHbms8m7VUsferHZuZqcdngu6
rtz5cXGlezA896Nmhbg+pIdtNiqV+KTqzhBssxPU6dvaXe5zk982+hEITSSL+1ip9nDVkBqDt1JB
7Z2a12FuJGacqrJfYLG9deqn6PTmozGsYcebSc9D6TXPkVY+Kp5oP1RraoMRueebMVK1O7VudR+B
AsS6vPmXoF78qIHqvszqNIZfL8QfsuN+hNjtfmZTqoUJ1fnHEpB1iG/cX8/KUcFUWni41q/P/jH7
/3tetr4yvTJeeRQWdho0SiMnGZ5mWX4MRjdetyMgF95BsQYLz04mKcMMT8hltW6UPn2dMNhZqKPw
e9gOszbLb5Q6f9mOJF7NJ0ixJu1/5J6y/N3zmuVgWVHO2jXM7/8aVotlOZimkR/ywfszvJ39H8O6
PZc7uEDVnvVxul8gi1z1srlRTDHfu0PFu7C9ZhXSpSgNRDzyM92Od4qVmeF2hXTFr26IBcEx1Wt+
hPoeziyVO6AmN19j29NGumufVd8jO6Oft6N5crmiyuR31B68feXGJW3qqrzo6hjDrlqPO5MA5uvp
36bSZEJNY8DoqHbVf83/uX57pjX9uNeq7kcujfEm3bquNCIWXy1lvscaa7rZZuQYZTMLKcd/pv92
zfZ0e/gzLR0AmKE9DN96FLFsK8QNOvYHrKrurRhT2u27sIFb0GTWtdt/TLAaO75TtH9N6DUyedsV
XsoO24hEv9WThYJDlGgAJjzZ9jjJ4jG09PxU+kyds6cCBaB5rppLAYiuuu2VEpG4sj1mKQoCqdC0
52bup9s4LZ7i9Ug2zfQsDstcas/bwCTshzphfd2GKFqs/HfVZi/ibFdJcAqXs4JdJhckutBOs4EM
XG5Z8Q16eh9xb6owwX8MeNw9NLXQHoshk5TiOpxh17ntgUYvXDQxFpdqPSWL2v6mioe7bXIbQvK3
C+u2mPbbixhmnVBCTK8ZJUrZV6853PDbAR8Uf0Ls5bWv1eVYu4mD6zKzuEpWYWV2/WmbVWP5JszW
RmUwXdCe2OM7lp/++hibLhpD3MSTU5vVwp9XvCxlheK+T6fi3nPj96mQ2TmdIgc0yr/Pi7fj7US3
jd7go2SQu7l2uyyVuGP31q4zBW0+tOpwAVrSFyNaPezG5sPrlThUo2W8TtQjHoC2UeJaJ2wFIAY7
oH4/NKp3TZsBAuM6Qcn2mghtYvemtdcZZbrHx6L9cL8Lu6cVRMFq77JcHAdYEF8FR9VF6h7lwo8e
RKmbfIpqkbtRuO6ZMln2aKm83Qxt7k8HwzW/0r2RzDuaz0hcgaCTqKcZhW3Wn02+NIc0U3ZelWrP
24M2miE1KeOhXIuDGfwZn7aDvG6TnZfWmCg29mGbtUB8HlQhxnCbbb3eveTw0miW8XJzrFYPDpJ/
Rk53fMJp5DSUi3mnSDGsPsIoTY3IS6B+wWAJwcoQdnfZjloRmXc5wO8blOvDPgdvSKun7w4uVqVf
F2ynuJ1saR5i8zQWMCy7VBQ/art7csSgA182sI9feuPYqdXw9OcMmKRPBK//dUbeAHS0WknFpjjC
+6EtNBYV3ngS+wegXdQ1+0aWe4lwEJZhpXZEU4eex4aUSsDJHwcVg3NEQ4AH/TlmUWgexFS0D0bd
pqFK3UIog7LbakaOwfad9tprTkZzlJXOd7HWnmRqIWngaK9ui8rJdv42Hrl/jf85Xw7tR1qUJgtH
Y1fPwpUoL6/97YQlAouTcdg1K3qyE5oRZDkoG8VuIVi73MZqn3AvO+JbbOr+Nmw08XzD7t8CxdBI
SwhpfZty8s4DSLRLaOWWOCX6CEyZj1uOvU2KKQYL+R+TW4ouwCQisAE5AmuzYakwGdWsR8cYXrcC
vyEWJyARqL/GKW3+bXwY0AdxOu2jsNrqdtb0KuSXl723C7n2CiWaY/Ojd3vtm9nPBd6AsbiosrW5
3UotsI3IeTa9ZP8VJy8Uz1UvTXfjGh5ry4xZ0GDhPG9pO5Wv9nGom7CBMPiorYzfAnTcdvRFJOQo
lon7mCUAXaFgxie+G4D6SBn9GEfX79sq+gV3+82gafq6JLoXDk1r37AAzTito9hk2knxKIq9rSjR
TWeW7RML1a1b6NWbTBT0XdTFPmyHlcZG1yjxC1GwdxEgn7F3BN0A8txEWxVjQyAs+9QbrIfFLH9u
GKgsogZH5wlF0FpYD0ref42LEeUrIoj8xlMHJMO+kv/CmnPaFc55nnQUn9aP0kj3M8KLP1WApHjY
qsUDGEXnyEaVHic5N49gaTGwK9q3wc6956Lm216i9q1Y1HlX9simGBhG35u1icJNOVsHNW8bhD/X
jdbJzYq8V434Qa9AqG1nNVYup1XY9/Dw6j1kRDNUJw8TOlSLfCTGp4fZdbLdVAEee0Buq7uXRvyi
e1NFRKm0j3VVYJfYmJftaHtQaRztVpBeuB0uc5Wev0gAMFTwFgbCb2hl9MqiK8D74MG9VNl8nXXQ
Zl6n6a9mOtxrWm//XE/FcfIr1Zpj0Al7pbN+VdES3/BBpNe+fIbJSMPR9OKbbfjPQ+MoFBy3jlDv
QIW27CYKJbCN/ZYmybgesZVJdPZs8iIjH/pHhHBITciottyqtKp3zauLmy1x8jQERj2sVFTql+SW
hsDGOocUT2DbXMHXVQTw61NHpNmRLJ7sNA234KIoO28ndSM5LRhRv844T27jybT8NW5G7fSqMq50
IGjVWeZn2+iTJ9Ma30CfkbKuRwNY/zMqAmSa21f071lznY0yTzlts9vJSAAf69nUTtYGcAPQByhr
xbUpE/6asbJ8kyui7c/4dhjxwzkrX+tEMiK5lg4CjVgBNCZyGzZwrDGONlhTmthImOl42rxWc/ZZ
SNP4XV+Xtpp+E7j8FHnrvmzXki+qZR09amAOEK1WjU+Q6jtnRfwbTXuR86i+j0T/pCtt/Ji0qO2g
TiEuk6cP19lEAkpGRnW1yoz+yWDxq17Uj8myTykYuRgg9QJ+sy5+urFa+Oz00MBGPEX12uB/nGR3
dFKJ0FGej9SVcN+NvM57mtLS8psKkhWot/qWDvbLAAD2wUm78q6rRyR51xWBcLwMvaY3z9as66+t
97kN93ZnHT21AY+VQ/JEqscS+N8Wev1pwioKvnqPmlTinZpqGn7wvO9D64lkh/q09te8nppF4I0A
qlmUu8CL++K00VdTZ/H2OnBU7BK14bmC7Hed4Bv4G/2VoFt9zNgNt8ntIVLrO3owCdz/cnjO2iIO
LCMi10nK0KHzoeNcbIKZ7rRKYLE4N0FiM4WV9ClvPfu6bYydzOc7MdFQ+Pc2mfb2dJfBPfraWS11
mLYzvg7jdTZndttS/8dr5LWE0DXIar+V5dypR5vQjMfDVq/rYJHQV7K1Ott3iHdAtXW70zDWj9oK
YF7Wh3QFNW+HhSn6k9uVj3Wu/33864xBfJqQPg5/bn67tYhIPDN1AwFUPNwWiG2p+HMOQs4gF+ZZ
ugGiDXgMrssKuhoJnrAbxoiunbpLpBQngVjy9h8RTwEHj3MlO6WM/fkHt9mvf1Vxv2cxOsODtkT0
utZq2VYRa5QcoKnqYHK21tHq1PLuuIWTO5tm4p/KmsxJ77drx8q8fK19+aLIU9UWcrrpe9A0rY5K
JTkKkdBYKv1F8yhjpaZyq0rIdQ467nfbM2995qhtx772r7H/dR62zvEJ78mPf5y7vZK3Xv+P19xe
/R+vtMLbdy04whpZsbOUpfWtNL3j1uW30fDaVaTNZ7Kcv41bthC7VkHaureSnkAUmtJGPtJt4TT+
diwHEc+nbZS60n1pmk9xbFFY3dQDCKVpMFVHpWoSSP9A45YFjM6gTv88Y5vcLvpzhla8F05fAChL
lba/eOt9Eqfr5/r16W43joo5dmCBpvzrI2+coaQWYB03UIluZtMlXigrTBOp6RfQBB7+NLe/Wc3w
wkC3Tu+05HaagFKuWHYCo+mk0RoLAV4YrzVcxgDTZbo966Hu5We3UtzHecCtPJvaaS+0FNWG2XEC
N11EKB0zvtketontWaKOLFO1AQ6BzGrLkyI44fukUbA8X8e69WF7ZhrL3tD07KbN+I9TFRta0Jqd
bxolDfXKnXbwn8qbrsn78+TGMxrbffaQgnsM3NId34opvgd2ZP7WEb5TQRf98BKo2PEy+NQIjUs+
jcMT+t3jER10/KBbMTxl65gtP/mLGQIpHHCTTMAnDHtf6y7nN050s1QzIPB1cn2Y7S7xs9IwLnWj
gyfL0pvGRp1tMCm6WVWePFm1l8AFsF4zGDTXop6Spz9nDIYNNLKPQQNXxfI1mwHfGkp9Jz1ZH2Mg
Y291DqxzKtbtStZgAKnRb+OTjjR3M2XqrTL16mNqiscG4PBbTjr7dXm1HnZ98s/Lt/E/l+N++7fL
VXWJdvn6160MeWFDKMu+h0OJWLRFvT7pnoxOd26KqgX9uY5vz7Yxq1glGPJyPGwTnYfqGvRh970Z
dHHQi0S5KITbF4i4OZIcnbJLHA63sT8P/2us8mpqmlsmaplBMY5e5S+tqx9hHh9S0Q0XKLNVFLDu
DZdohAXwze684zzXN01v7Gs4fe+j3YEC0JrhtibHPTuirvdlFPffyqT50UrF+rmeWsXTgEZYcp0i
9EhoNXvWJfN0PLiXcQj/NoirVfnXfNvUnOp5c3FU+5SCsFa+ptLOfAi+3a2JzvFrnN86qS5fpKVl
96qSvW6jC8zRk9lFItyuKZw63iFL2B6NxEiOUeTkYe1iS5yUy3LO+APfreyZiLZ8HUTZXlWJ4u02
zM2JbImBxn2UP9HzA4I+kpYGcJsu6KEYd/BP6OTPTfEjqW2cj0vxjiBkuZv0eT7JZkwvBXhDAt1x
6uiD8VTrxC9dGiherEdVpQxF6Dh5ey3X421wO8wx82W7D0dXP7BPpsBiMDtuE+Vg9nbhDyYZNuBj
hNQf0qV5sSL+t7iS39jCuhtX0V4tQlVMNTBWNqV78CACaj2cyzoZXxJr0AMTe2+KcJCYcPJt/MbS
632GBEMHA2WXL4F0S9JPNALKQiCg6KYPQitJPK2UtaIh1GitB7Ard6kOEXIhIHbcxfVJAGvA+cVh
Rj7p0knUXUsR3+a5F+3ViQ6v8I59aQCRszCmHYb+Gc45GJ6cwkgce+86SjOqBhgFXESDmyBUkoXg
D8fPpyJCxgBRtF2UWRX2ZjXgaOkVpyjRZegi7yrN/tlLB5KWEibBVO0GoBnLskCwBqjnaUcvHp+m
Mrrmg4C3VypEXxN26tCX4hD5GsN3FftS42mwatXoZ72h054baBE4YHbVMbl62NMLxZ78cWrEgQbR
MR6m4TUWpi+L5jsWFTTVs+Z7nWA7QFX8XOlCvRe1Lr/Zg/EdSEUZ0Ds7WVH2y1UkkC/9ObLA+7uz
WoWFsKhIRRB4QMn4qvKRdypG60OXHxZRq6hr7wtCvYcJUAl9A3+yADHlNVYmMaLWYI9aX0mQNWk7
56GlmmHiBLUruva55D4Pp86o7mYpHwZp3aumfojMKGP7wYnaTP2q9apgLouZmFHgtD514ioFSJwS
UejKKFc0IX1BvTgR8FoBXtVvhvoAS/hUe3xmqk78bOewlJGuxw5KK170Ng5sKIRohsSt7yGtRl4Z
nTzyvmZubM5Eg3Q2fnluNJEONr1fr8CpZYi8cLbkY9SYV2N8Jnb/nU7KnRabgVc4z/Pk3ImRpMyh
jVxPNd6T+AqRZ56UWkGpqHqSyQCOKy7ftUJ5VjUzcIZdEo8pOtMOWTqFkta1jWCSbJpdm7xnmpqe
Uhf9G82TxzGZ6n1X2XqQ0uzqDeuY2fMeuRdkKRIHrRU7a+8cGyjLYkQWHcto7/XIx2LmEDhS7Xdm
5mG7Bd8wyYcjTOfbhJubD/W+M2cwA+kxBmDuD0tWBZmGpJmjDze0DZ5oxX+bKTT7SP/9NEwXZlkj
ERrofnf8BF7xE+kCY3Jxo5nFAWhEudeptwEOM1L82rwpKOPpJ3Jz3Q58JxJZkU1H56xXQ7HXTUrU
Tqsj+61Coy6WVwphxT6imBN3Wo1Iz81sTyIc7MKgWsiA3asPamzdOG30U/HQolXHLNBUqgdZLH7h
CQ2LXFrhQA08M+R86Gxx75QuRfYWPp6B0ZOBqYaaogjeVPKnO+P/PtUvtmY+1+OKFQOwiSQ7H2CL
C3hAThWTVPI/zWbQJfVrPh/7yJ393uvOlUpPwrq6qz2NKNWjh3MWsRqdSESsnke4MVTOLi7mOoeo
tIcghS3gxnqxw0THpyefBLbT0i/3Jkw1jN/jnBwi9aO3jUdbx93Tlb3nd0P/yynmx9h0fw66tV8S
Y/KrCn+aOtM/9SVHLhBk4DhFuMxPvAFvQP4KmiV4Aye06vYCQQ3G6rzq1KriQe/hJaIRG9jVUoW2
PnE/F3CnmnmmyQCD24rrswQ63ngoGBey03xz3s91cxmtbGWEoMq1zM/wJ9/K1Oj8Jq7uszSD+ByV
J8cxP9g3gkGQ5TrN7BPF9zsNS2dStWOXNt/jGWVehJ+eQK8+duBcywelE8jlGtPNYluSatpwLZTo
LSqrJ70cHb+UzafdSPQlETRE3b5c9DIoh05SOlF/mf13I8jnuj95LuV1lzKviUHvaFPQh0MYazBE
a37LmMPiddu1T1hYJFDSgIYi0MgbhGmJrIZzairrl513uIR3+IbE2MLvDDchFajnkPrAYzGhZ9fk
erbT7HEPBHby4f6iCY3gr5PYPxFGrg7RG0rJalgVKLs5wj57cAIDzYx3qTt4YPutLOhMoHwOcWnb
8PNQU7XygeGOaq4FYGdWs5Xl3YghUKureLzttqFMux1uTRmSTmUbRGDtdABH4VQ1mV9OJWLNpfli
Egx6Ru/4dlsgbtNNu2QWn7biNWGNqoJviYeGjeJgJW4fxLN65yyNOP5IVeeDguGPnrR/R2o7GlYf
ygLBtEgkYk8Hdgik3d472pjQywPOVy0XQEjkr6k7hWwfZTBNL0kze2eHwnngUm+NUGU6NIloqWij
Zw4vGONsQljyBCWKikBfBCzm/n6stWKX5PHrwGs9QD+5U5CVCIeeL8CQw0VRWytkpe98q9B2M/Ws
Xdzr6a6PGxYWZ0kDEwrhOWnqxzRWokMVW9PRTJUHKHsUBSFckwCtPJ4pJLfX7jKtILIb94uBP4Iz
GdaNZ+uXMRvccILipCziUQBbiH4pI7fAEi27ojZHxJbMhy4713HuBbBfxyCa+1tqEwrivdbzkrCu
9AA6VdZOFeG8YG6QnUoXnZgF/m03q9e2SyHT5/sSlVTZAB+fjD7aUwa72iU/P9scvllZ+z2pz03V
GTudXGwwrM7PG9JA3qMVTMu7bRqhnHq2GxpgTgwTDmjCbSKGLpgN8uEGqmZQ6/nPMk3j/QTTMJz5
6OaRWAAJuDfoyi9QdOMj+y7SUeD6xuw7v/wUhCskYjMNZQTmNcf8IFAW/jCIiFuRfCxRRvy2qB4V
d0nBDE33g04/u6Ih2I/JgT1DhGOb/rYbkhWXJp/VFiG1pMjXIycOu0m9xWgPOT2rMfdkIhleQnZQ
p9p4Uw4OhlNR9qCXxFPq+E0YNYDiNn9UwXguUmg3pTc/jNJwVoeza9zV1n3bHLPZRFcUUKjZyRcK
ymtSKAgoBnCBDQRXQ8cwyrEwURCThwCm4R2FLm5U5SW102vNR+jHMXK8JtxY3x7U52FQvH2rJi8A
/42jUR3wyWgOtZ181oB+/bLoxMFE88EVdxCAokNet3sktg4uigFhofS8Cn5T0zEHyLD+ygjIic/M
xidTuY0gOyM8Wr/TMvtty/yo1eUZDK+P4UEaOr3+Q2LWoNnyPXOB5ODEsCa+rFRas3fS6N7Oyl95
/lAREu9FZkOrs+ZbpXXqHdW4h1qHNjRgXepXSYoZU7oSTskrwslT9yAW4BcjiRe6AxifAcXpslxa
dLLjeR/lMlSwNzVyhJFTTK18R0xPBmD+cJmji+kqv0yrTAK9oxlQUOmy+6dGeGclN35L6abn4h2V
gm8iidWQFARYiD7dR2Z3jxHnECqTOBk6gCNnvJndyibmne/nRNihGdVL0DUQ4zQiUEKkyHvKBwPc
1Wg0wQSMmRUVNAgbnstNTBfP81GnX3tqr3AIEQUxVqmY0d1L9ZhqDUKidjCqHpm52yf7MWddr6fu
qauRTMe/4ttYAlktFzteYwSgw6MGYEL/xIB22ssac1CB3NAy73C2Ik11eEtL3R8rxfrhxYgEJd1E
RyFR71uRZEG+ONX9kqgytEpxyGbNvB3H+pBVltiZ49yHo1WmAQCZIXA7bwlR+HzLvWY3qqb5vTa9
Uz33zn5BIzEsovJnItwPpevftTT/TPLkW0O4cLfqrRpJDpItG66uhkpE6bhoMVpUJtiih1n/1s+s
RFDRbo2qjnxcP7BCoUx+yO1C9/NxRHW6tbN79AWRdqAfZfR3nmnDi0qrIDFpfye5LsLO7u7cBdI8
ogSUQhG+MMeABCkJrR7BdCXXtP00mi+FdVsgg5VNb5aIHjJX1UMJM19SqtgZ0WuO8u2uLpwHLYqj
/aLzOyw14r1iiribgPFBnK11biPjASFKwAVISaJCpcs67OnREmnmH7ZhZb4KAHdnZ12x8yBEcIOA
kMFgCKg+lSaoq3GILkMXlBR31tuuOokZhdBRD7Hc085RK2/cXK5E7K6CfQFuqXZZkb05k34Xj9/j
wfLAROEiV3vvWkQXF4oTeloO5dikOs05NR23CSthg18FWTOBDrx4bXaJpbuw28Hy7IwYhkq7tyrd
wihOO8wRIX9szdWlOyPZYB3HuLyOcfNJLNIdtWaa98gc0ivPvf5sZBpylVMc4odLn9GgCdHZ2OKs
4KVGhHVCTBYJnQ2pJq7wBpRobVTN9X2SFjBVUVXaI/K2HLvCyUANiScHSXr4gjNdAV2B49xSdmmV
cqfNGAwY7XJ0K4zkrKU+W0OpwhuWweQM3s2g18+QnIGAqp+WbnMrlbR+PHRq0fV6x0GtJOErolDV
Y+CCBaiUtG1/DGN0l3qt/C4M9Rit+heZ3ebhilvUFYjM7dgci7xAQzJ7bVEm8kkQkp00TYpEaYsL
Ubb3PIgODmnDQKE1iNKP8TpKL9ohT+sdzHoIoFTaAXfESFin+ppiwACNoS+54ltp1Rqy9dzHMbXR
nVJgBOLwa7Ad/bYqsic5hQsiOQihLTYVymr0x9bIgtKDcjbrlzaKzdPkpsJfiL/7YeBXamhx0Ak4
NkqioTjnfCwoSxwUs3KfKnogdHpu1SFWUJMZPLREbRuO2J221O+61u8Xe/5F3xV6AdqeGAuSjLae
npzK/heGuT8UGFPPkRm/dDXvxsVOMTWm7zbmgRDGqZS4bkSVV28jktoCtR45AYjqnGAqlOqIvMdz
pBoV+krPlJcK30K56Gkc+FggbepRfmT/VkLF3VGUp20ys57qfIWOaO/1Hlde03N/gxeG3OjIFxCV
1kHP0ofUK5Zdl6V30jBWQ6cJSw+RH7JOV/eVwxrukG17A51FWk5VRWbnqLkeCL6h0cAOpDbTe4AA
w1XvRNBE8xJqgAHDXFGP1Zg51Htp3nLLyQosu2uSwGQ9aIhU0S96NrNSWlS4dHHSEZJOEsq6pimx
ZuLDV5PO9Gll5wAosiYwFDylSl17xvZh2FWmemtqGimDaR6rqV0C1pMpLLyZhUTv33FeuKsR7sbO
JEEnUDM+8qLJrlGS8R3atD/HtieLyYi23dI86/r4raIpt34PpAUogHNvRbe4i47+QggfJp3zzNb3
aGmxu3OiVd/pu0TcFxGBRj+DgVT9Cf4r3qsveWf9MEG9Ba6aG+fSUqMDhmTXNOHXGMs7SzPvi0JM
YaNJlYaD+ZP1eg6nZQXMyuyi9aYCf1PbR5X5XdMb9WgP84dZ8J+Oi2nviwI7UMecQ7tZln1W2u8w
6/HkaotLERMAteNnk0LBn3WXAD3ubyd7etQecB0mCCQN0IuC7Q24bzW4nm+hk+G7jfE0KuuSELcF
LhRm59uG0QZOh3hQ6hK758gP4ryi+HFEAQo4aBG6dbEujDe520Q7ogra5jiYKPZtVLIDW5E3BPUq
SpIMV6uvp72d69xxCChn/aeeOvKQCPR2EbJGUg5Cj4yRp8jpRSjxXakNXiizAl6khyw2NpV+MrL/
Q0e4p3PiHWVT/RhSzx9TVKolYiNnJdLtq4LDpqUtccCuk/tZoc+hFSf3wqk/RzeHkt3a8TnC5Eck
32prMILUw/MWV3u/75yznk5ZYEcSuOuwyjojVUeVyBFqe1AlPQKrMwa2BeDTpqBi4p2jZHqcejxk
+sFFC1MvM9w9HO8E0uckFxjUQEeuUW09suTkSw2pa+FDmebiXBjjfNR7xmt8XIUy5pe2nj6QPkzP
cmxxtUdHLp4wS5KmB8J8avy6YpVb2A+CZlLpiLStvfdY/eDVpoepLThzplSp2cInA3BCBVBAVB0r
K5dPBtmWUuLNVllpmHmyDLUOkKlO59qFwXpYbR0AS0avfUtloPKoo7UkHn6FCIm7pp15bAFjnEl+
k6y4m3ZFf+4o34RCYjDUlXVBL6oBSrDUZUh99cVRhRMCUGqPSdH/FMrsE4TAeJ1G5eCQZu+MlNXf
WZLebyM26yVN8TOFq6BNiXaCXl/tTKxzoSrsLJMRL2XdYSGF6JRTxMhi3SZbB+xG9FnvbGtH6qte
Am0ZnSCbIbNFtI9xUIGdZ3BvGSTVyBE5ZyT+5+M8qSCfkF+P1VTZO9zpY3dQyH7DFJ48kFPryVg7
ojVYGmzuLIq7dnWfLuDTVcdL9/acpaEYkyOwr7Xem3uXpv/pLnN9hkdwIw0L6UTjRZfth2OKfZkT
8pjxgv1uTY20rmE3luwkiYO+gKqjhm1i7oaXMyaqqYv3a9TnoZJ5gVf3PWVMat1pkrxNjjGeXXc5
LjWlqAKIQ4v5EOZOSwAIO3f3dWpO+BckhP0ZeHr2Q22HvNZgIJuZX5s2M3xDoFc+acT2aj6F7sza
nHlPcRZlFxeNS7fE0A3OOtUwbhZg0fYhbaGLVmkGI5jfS+FN+8JsnqvKSH1aFS+wsmrEg1QK/c2N
gFgXNq4vpwIoFUJXQWOyleVpiXj7p4MzkN+k9QTJEsKgPf9Ux4HP3hh+j5LKaxJd2HrbcHG7DHVW
igJo2vnVXMnAy703iVE9XlVpGTZR9S12PWRrHABHZU8IlljA1vT+rDYKbnBOdQuB+5VWNk2D/+Pp
PJZbR5ol/ESIgDdbWlHeS9QGQYgivPd4+vsVzz93MaEjjkgCje6yWZmjswHRZ68zRvgGyIE23Wzh
nrP86AK19oY3K1f/6tRMKVGhdjDE002VNR5Fz3QbKsrascujbg/M0djJGlMQ78YOIV14JwGX2YyK
dw4ZAigzNBCdjMTXppcqQ/e/SZlxaZ60hVr9KWIg2Mucn8lUfxRzQS1iXp71ofmKJ5tAvraOdtJ8
uOxrSBPTVTvBicpALRxS8aVIGAgFTw0RrwE6Uh+7XUzrBoSo+wR3vrZLmFqiNHFbus2wC7ul3NR2
fZuZWKU47e+aJKIpV7KS5GMrRC85yuOWuvE9PHgPOslVTgdxHB/Lpt35HsVqu20+7LCs1v2CjRrd
GBsHnH/TGaQRi6c/LKCMgF9iOAGVK1V/iimAoQQ66qtljG5VpX9rWzNcL6OF+FYZvjKEfR5ujTL0
1nCiwfFirI0SzlQvh+fHd1duRIY4UUvy8SI8UIYn9OrQdOOtkmPQbTNKVmD9L4VR7UpjTPYoGDz5
Js0s5kYOoaMf7BKME8DHddzl7DpH+dOHWzfag6n7UrU8vUnGV9WaKa3FfbE3w8e5q4pd2UGj6cfq
vrLUTZyAAM3DwgBHbe0zJmcJE1gA29ACsmHtRk11piyN1yorfuKlRQXV8wMKT/rWrtMbr4/ICUa7
R+aiY1JPKTaGWj2EwA4XDftcN9uGx46chm9y8PD3yNU+90pHIV1rvwuzAaijDpsFbIIxNWetDmvS
2uYODPOy8glFBiC7a6fslrXhu1AZ2Wws13iYSucBWGV1Qya6U3nA6wJYLjUi5b2bc7pG/nw/ePlW
9+pdlC5H3fA0wEk/dBLWTvsIIhCsfKK8wywr9YJ6bTHyvAa1R+HaKh5D170Je++vYHZi3UudU53o
nLQaqRMadJmXVM9q/2AuWnYz1fVfVW7mBgxMB+Qo64++qzmHqBvXSGsUHHQ3Jv0ILwDFh9Uy3etp
W+5roxm3+gCR3lQ2+wlxS8V0KZTa37kOIEqFxYB0HQLd6VypVJGLpTroOY3gkRPh23l01xo2OCRM
XrH8tSnpNViPhWqu++yH+W3VeaIxj14ka7FO+tTYoClewSK50lu8/TD3dDl10pJ+2SreFiy9etsR
l7hAG1COpvdhEtWZLrIFqssimjtUSkFEpmykcpIbym58WjWa1bdbZ7TLQ5+X5VoBss5hRgS14bsV
Pxvv9K5GrAVtBEoF+EVLuWT5g9Xk5X7UKX7FBKGL3ae3i8s0TNkSwjZGRY1xBBKbLDBIMaxT0+7b
2IlZMk/S/dF2fHPc3oODPkSDXefYYk6pBpbroXaUrZkSOriOEmgRGSEcvApCJOiZU/JKi5uCAtw2
ha3UZaQSvC6sBnRRN9bgUHBphxvboA5SxG8WRQbSp3nVjU66URtIujM6zOu8nktmfukyVRWFJyU5
5dHsrfV5Qo8vdDjiEbL0VFM2II8PzsLoEYR6cMXm5waFWi4C9eJmoYapgkJeaSWaNBWsspKia/5w
Ay1Rv2Ii/J0GDxOD8W+/K0yY8vAJ5XinTrJtCcziHFHbpOxhYS5em7A9Z5NrbaqsWoXjRJ02sR/w
b9HGAc+K1EG6tj3jXg+LYpvGFXWl8skcBBPf4R2zUV23lBHUplEhLLAigKjebZt2tx08+3lVN9Db
L7emCxW3+KQ12cxHri0PKrKWfBVKgYPh3qMMuPXd7MDk2dqGjOWu7esZPEEFN0gNKNCx4g9Lj+e1
phX9zkqjN4QH7sjXFp4PS9nE84kUisF4G7F5sutV0g4vxYKLLyz1pVI42v7U7YYx3/jwa/v00hKn
uKVtApuRz8UVvcg3MDtnV1RqKctNyA/x4PIheo6IDFcpsoGI2mRB5o9/Wk681ejmewnZVQIL8CYZ
52ecHs88SeKda+sqokcKqr7Kw+CUn52IoMAJCdEABATYr8ushY+6tU5bCjkMDq07f3qKx/K9Aunk
RVtr6IZt1mrLHfJDD5n3EpreXxNPgvZMf+zUe0gmfW2TcNcq2kxW7KC0opwgHx3XRUoTr22JCk0w
kdpkQ85Ke8Ncwte6HNcxAqAL9Ca57yKW8aZG/rwiO/iUz0C8/WNQPR5AeHCb7AeQ7L4I2wCWVQt7
6W6AtD7AogSRlZp+0tK+pb3irhPdHyk2ur/e0u8yvX2bhnhf+gT3prkwyDLiTEnv2Ir9WvFlmEWL
fwA50dLnqU/mIWloL+bxvKztxiWBopy3yqG5Cs2wWQN14rSUZKJ5dT/TKL8VJ9B5aNkYRz0uGFQw
Ybc25pIJ7eyQK8UjT1Ndd9SYRIk3341DdNYMc68i6OGSpbvGsY/r+yZNvhaVI9879dNoTcCojeEM
NSytLHRFoZcuX7qqK9duVKHLzeZUfZmcVT1vB6zsp1+0Wyb+oHzNvqD6xfT1RKMVQzyqRtSommgi
0xQq+xwd0CJ6NPqpvveVgRQ9GX0AaP6Nb3HljIUVG4SJy+3cJ+3atUPQx5SCPLp7pE+P5oBQ62QV
1GfzO5ijvK7QmOXEPdiFttMa+vHJCHRpqOJoYxgGJp1AZruMTFdqQGfRt7mUn4WRf+Q6paA4BUQW
mg8x2YjqE1G6Gv45sqL7zoNd2wgmKEHXMYpyGxjpkXvN6i19hNXgO2DA+q/cRIrQh1MAzBAXv8AC
FcsIB/DsEzFztIpp/+9aL5qoQk67vkTKQKH7D5wCyDhHeDnAQYjN6GfQCd19MyaPi8XQx/V4xtq3
76hMptCMaIroEFnY9MHX7hm4EVGAdmN6y30Cw9Ua3N1qGZbXLH/3h8l8hSVmw4CDi9wxaXSuRa+9
5cLmT4aYtVRzUJzfdFZ9qBsmKst8eNCkrX+9ZDt2jFXjFAeNlK6pyL40dE3WfQSDE4JvJK5sxHxp
fmxIuyYRTejcbutAB1MR13VQX5SmpWzTztgXXneg3PtM7/9viOzPKJzfzCr7cNXqQCn8z1HLp7E2
GEFzUnh+ytpAhNvcttab5jjpnWe3T034SL7YbPUJBPJiPygWg8FAGju6hpQ+POoScnipz5lNiuoZ
PRJIRLZzXAUdKCQLNOAAwBwmXavZVnl+jppqD3w1/XHKUbxK8ZR2DnQBNnIysZEjbUaVLaLQ5GEL
7WHcNcyHbGxYh9aeiuthFoPoNg0N6o+ChmQ4OG/MlFwbHLDTR+zc0X6skQxf0Qh+8ruRpzNFNfrt
1Re1I6qR9Ihbz7hFX+1TgX9ihk6ZyMh8aEif0LyYiJld9cGe1GHtxFG1WaJXqIOpX3lzhbQ4qQyt
Ymsg7euLpwpsTCZIiTbUUF3So3WBrJRnFJcZzhN3pioV1fil2DBPuTCRgjEl9NDPM2zAXlmma3MG
+6tY2W52On2lL9RvjOpdUbqHIkScANjSi2dReIcVtF2ZtvPZF/FjW+kbgNv6rkNmb1OvwmQA1k8p
hogA5hmD7DQLDx2MPL1LfXtKszfRYYZlFvbvabwfitLeaGP3NlgqTM9hucqX+ClJ6ewmLpVDpW0B
J6BSM8S2znEp9vbCSLVuVB+6RoUB8rLB6x7nHAxD4uKAI7c5j2qI7dR1EAnzTRm61dpWs3iX+/f1
kstB7YklvSUwTOs9Hu7VOUaxyPL6m7FK3uI+3MUUdlel2p8Hs34eGP9eIYq2EYq4Ef0PVMdAq0dF
u15UnTMyISBVqQvJjKvdK2b/rLqoBlJaf3eY3uFj3rvkZMfeskaGN8EIaSc6qrdZjRMdEh0IQ6fW
uH66i6FxZxfVU2/6gGjU6rYm4aT32G5lXbEYEM6Oxs7Lywu6nAmh+vLT6d7aSpt3Mv47JfdPpRlt
6+jZ05EvrUYIsDvNYRQIPqyCyZ5kKp48BJwgElxPdpZtws57ltgU2nd3FW7hFjMm27yZdOW0JHDm
TPn3BPJxmGhUjQ1tzB7isaauuRKX6nit2q9a29yW3Vjtrnzb8wKwapx6giQK/ZVjES77KtOx+rwu
yvwVUflqHzomPn9aKDVTbcsM48HTocLW4OEZTD+lXkMonLc8Fyil9Y1p98BW7eQ0LF1J04Jycj43
8LSqSwD0+wOrCIdQl1U0p83fBZWvlVNawdiiGuhStYWYOrDS/lKPHh5CH96gs5tvHCCSiNNr5krz
gmGqmFxKc/e9jR4G4apy87txqjHyIWXdPsle3JFbh+83aEdae6PfPEtZMurLm6So9u7sfxZx9KOV
6ZlU2piB6jGs1NJe1/chFfUOVlFIMrI1rHUmY7q402qisDFN3peV5UjCwax95yTRhxM/eb4JJMuM
6OXMTLGlj51ZHYwSyKrnfyTMXqw0G7JIE57XHi5utAfhW4rVtWHDWw4Rs70BieGzveL3xoPFM6Pg
AdLoLW79P8zEhQ7EezwZW5MK/lwXN7qxLTJgdppzQ7FkqmL4Z6CRLJzyrqKSylSruTKJWNZdm8Ag
C71e4mVQLebJ+7TodICKH1XBUspmm3mAiUO/um/zem8Xw4MP3a4Vw/o16/eM0D45ZvfhAVZAyrJm
knnVtuiCUNpeahp0ZkfbpqGYVv9OLmz9kQ6SjtYDCozoqqdPwCIBPEbS+Zmhn0AIIGJ8OMZlpGcb
JBDMQe1fxeCHX5BOxynImKLrPiIwalB+0bNGrWslPsUd3GMRI1dejjgVj3b1mECebVBoDTvz1qZy
4aFvtDJskHa23z9TzqYv3j3a6lfoZbSKqZ9Yy4IWYwaJW1hugFekbJUKzhc63Vj5tZ5huAtImafe
wkow576e9TiAYI/ZRqfctIpCxaBHbJ628rKuZh12hPIChcLBz+LXtMI8dLEL0wH55TyMG4CCKAUw
Hrex3fy2LRl8dG/Hpk6gFzHpm3YV3VYQC81cImIuGEGKwntv0LdtU1qHXa9ggjQF4lwfnjJVsVD3
KxmCLpYXi3YaiKjUuSFO2zvafG+SdGfLvWeY8SH1jEM4tySBXmRs6K2CHKq7Q5sNbwU5E40WCiEu
9RKgnZC/hQBDO2/fm86ntZA2IQizAhEOzq1Tvuqoz26HLhxQ3fCMbdqX07Yfe2wKEzqd4epPRk1z
2KWakA9Ik6ejeY8yUqEXsHkmbFsXuQkIMxYw0s2+aphdyAb/rjKH9tEGwObrCcJvEejcVtmMaa7C
1KLcJ2qjoYCB+/AbpNLCOWEz2ElOL3gAbsUggQOnhFLAssxgKpPPMRPHwCtWakKZeUFVEzmOkaAF
UnHwPiXDbu5wdHJ69Q73uub0f3apS4M8jVAyUIvbtu+38biAAeyM7L3PY/YMJbukVz0mb/xPYMSU
MbyP2ECATBuhVfTrGVhLd2RoCkustEQsDMxQY1jP2vLUlGCJ4PNb6SOGJR1fagdsZh4mz2NJw9Gl
K2XahL7s4CgkWUDZSsDhVFzdrntzAQysNY4Co7voiXb1BW1Wjn6lvHimSvWvLxXukU8akwcQhQYy
fsjQj1N8UTNsjJ3GJ1jXXCcy93RRSLER5M5z6M3NDuoS1dgnjod+DE1c0KPR1gQYWhSbOF3QKTf8
h2ogfcTlNcvZtVX3uzNo7zsWvJpSWRsdgBSTzRkIjdvM07b2HAImLd3NYpOj0SppLAOOGbR2mfFV
b3rmGldIOly82c1X1YB8dAzB79jVO7OCn57AUl8rGmRyvnlg5IEJ7oFUpbOM7gW+sSeE4N4hAQpQ
+bJ3RKBrpwbJlQ8KNZgWq60W87oeI4E71C+KYt510gmg20CZAHIgBvuiHQXhP9A7MIlVaHQg/1va
3rtuG+9IPTwBhCKroWBjmNMZXBBplH1TOC49OfVc0tKVn5ZtPAvUrW8hw5/QLGHo1h1po9vzqczs
YEqWE/0Cah/qTu1onLvOa1nbQWHGgeIXAcPGpK/zszFl30o1XFzLOw7xfKfim63ZCGaCjayez3Pz
pYzOl93Yd62Crezms+5Xx7TTzp6bQs/UYXucY2sqv04z/AwVIgldu+PEBVU0XLJy+Knbbp1O8bOq
O4euBAqSZwGUuYH8hPnuHMMrP9ufsa6dmnI+V04RtHXzrkQXki277l+iKj6PTRakEg2qIMTGi4FY
caTx08zvMzwLSGvM3HJujCSApfkyA/b1TbqSImeQBO4Snn0KdqVE8l0UruoU+W6jy9ZLqTxasf8r
b3YWFJA9pnZSKPhHeKXxAFE0nBJOCoHceNbrPECyDnCZ8c5grLTVz4APV+qofrTLdJq77mL07cMy
O8Bs8z/5ffHV7xjU7mwG8hGJkn6Z5ZOf6efJ6U9JU/2ZKT00BY5jYzxDGX6CCeAhk9CtyAN5LYZK
tE+Kx0jzfqHPCOp5FPKqIEwluXafiyX90oBoF9OJaOrcU1pzY50up870p/MrP5eeWdTR26mFcpCP
0Ipwpxr2rVaZgTP3pw7OlaJ2b5N8uf5tYnu/euQA3SyJdtIbvdW+nPkJLvuj/IlhLKeWHiHRyWtp
cSXxdEK6LrBtkIvWUSu937jrfuR+ObRrhCKfii6E+Ta/+7d8LPhkLGd0Vy8NgjduetIqenaVfvag
ye77BVrm8RI7NNXQw+VAnGIeKK22y6zYUCWY+Nbl3CfRGebXkKIVw7hh9YQia0BzBLi+PSChhnYr
X8K0612Ue3t5eLIX+qz9Wozjf89THviyOJ8lbWPG5FZZMr20GX1oNoNsCnkC8la1ywGbjIel7J8s
VPCu72eJlKY/pUlzW7f4CGGjYAFkEcg6A2s5JpH5pvFPL0sCKjTB/ZSZv7KGvc8OdOR054cmr45L
agZFymEOx/yj1i5Q/v4CszoCsgQjFu69dr5RkvLYjlrQtN3HZH0DC3tzfAanu5XB7JWuPcmzXUIW
lgtoUc3xAvkG5nBp88/TRVWod+LnzWZD/NcNjIwjhjjSuchMwleDYi26USRxdYZ8mrxV/ht9xMpF
Notr1fxf+Zka42sxgj9PUkRPuUq5vbCFZy1Cw06NzmM0nwlLV4zmfPgKKrKhcV0ZuTgqkg8WBFtL
il4Q+C1P936BdwUQI11M3TwuynRuzLe5rD/iaMWqoALXqV+xPl2g5A90ne9X0gDg9X6egE8u0a0W
+xtkTJD2zIJpyO4gC9gYCnsZ5uZBs2FF04KQ8yFfj/ZKEL6PpvFjxaBTl/rBj/4dKgpQd7rjfTY6
LauwC8/l2P3InbWKJp3LvdL9WxG97S+5oq1naPiGiMvK0UJPK+uhhxL5utpoU1xkoZCQKaf0Rx7i
9aBwYLw+vy5Z03q/Jg95LAvmfngivXWc9YT4J4G43GVqhDOOUOTKNPMXQLjntAnP8oAdNnOJfgzj
4U/V2DMiBjN9qd5H43hplzxIWgZW/L7cNSWdrHnGOJSBOyu/ffZkxsW7uIBKMXAh8bHeieU2zPGi
U5NY5VmG5hi4a4+vYjCJQAB34+R/g72aZzhfsKMt80r0GjdiwowW9ea8PXnLQQycXGGSVI9JSHGY
RRWTJLfeTWkwFAe0PU4qD9ceObdhRqwdv5kZtCCdiXUKOd9s9Wo5q/14drJtbtef6TyT83I/mmYF
SmZvkfG5a7rpwnxrQOkYJ1kkmLCb2c+/VBadYSdy/rmjoBbdmU10NnGilJwCEwyVDI1IBQqL2Jj9
SVZfU+qfojyraYwai3WUDdLM/u9wq2ugjvktZutMavfrkyg5sMZS/rX65SwWUsyD/EzUJJB/T9vC
eLG18f3qXcS4Da17vPobVXuuM/+zwv6IU6A+GmvdDxNKJ9lf8j30W3Za7O39kJn4AQ66YTpd3yor
I5fmMyEEYPQFWxyUahaAKXltnQ/on39BFB5RMXwse1J4PQzgScUQN7eyxZJCPQ/5dCnyw2KqJ2/y
mU3gdKfwyvWFtYv3VpL+e6lJFEKy4q+tBj6K/pH8nZxmX2zVbDTPCWi5SIuvPsLWaGe5P2LLkk/L
qb9lj1Y8PlnauVY/SaK8BwgSz5Hu0EvnuaD2dxOaUMSxBOLdHBZS7KjcogPXc3EaKWjULuiPpDOO
1ztHgYy5DJwKm8RHknZ+CxFczdlpC4+OOfAzacvHoF1NkJwxWStKvU8OkIXaH09y8xA2XsqQSlic
P5bLdE5j7iyrJ+KIfqXryvNi+7/XF+XQQr0EvmPt+sCP2T3ykmw5EohHVUu4BKBR16W5mvCs+Nai
XT32FwOWB1m/of6qEu1NJ1fSCv8FwfgzLXjEhP3faqxpaa7maT7Fcg1yFOQ7UoooQ6Jt6qrbycX+
9726/6e67BveqqrqXj7G9zRtlSTqQ7Rgm3k6bp1BZpvcMUHzbPOdVwMtH369Kb156XoSelbBi3Av
rbNcjO7DEO4J/LSsVjrwCKh4qPpJ8bJXhlNWTRN+io1QY/FmznPEqJ8EEbJb6zQ8u86Hqjav/51W
+ZRsgkfS6BmZhswIdIU8C/lzdehvijnZl552dkz2eHcUu6qDPcrMehtp9gOfHlgFG6SPAuj0PtNS
O4vhkugQoJRG4psNDhdibqNRu6Oc8alFB7FaPrI6bfslZi9rkl/F/f9AS0yVHE4jS28tet9ikX39
35PoYvLqBIRef3GrguMHV9qoOL85ZEJ5n0AEEx/EdsjZ6fX5MQYfINum9onatPTPpt4Z8pD+e4mm
Z1Mbj7KO17vW9E+/eumzhOkg+162f8YnFWP65SsvSmgGxLhXR07lltlumH0U/ahly1m2daoS3uXK
TVvqu1RFwNS5o3L5m4t9jqbptWinz+EPmRuodECaDmAK4nd6RytZrcksjspQ3Zk+ysSESAvDLU0S
3ltL9UcF8NtIDxK0yqFD/I3Mwcb65Nb1+Wa087qZcMppzqoWf9j1SKUYEObCN4OoCRIdpz5ZZJTe
3Vq+TYsWGq/auVXUMwX9IsvfGqKIEE9dNg586MZ+SDD9Cwg5TKfd7U3tehfzefFccDjNgyOdXi26
zXXvOIloqwkEfbCKwPabzWLOD6nT/ojzYrI58Hs6ohk6WJ0doOt6ynG22mlOvF3HwITsGj2pj5Iq
gPVDHc27bchNrt/Za/FnYb+jTXWSffPvPi3lNof0SF6AreA8Dt+T0n2M9OJ0FZyXJAqyWgqLlBBJ
MvzMaFHyLAtlVBJ3DtmjDlpYjL9SiCjoeJAgVoX/U0z9iI0zrPhpVm2AOuZvx7BKEgzqcoJq8awv
370Oghk6kGsw2Mc41zlBAlc5jATqOhvg6mL+515kN7eGf+yKvXhKo4K2l1CWT2x0SVBwAuIMetRt
DLN7ZV7gV+JAidl87Wtsq++ryRHzMPftq6bFV1NBhnWZMCWNXv3CN4GxEt+6DOl5WuUtHrZBflBV
aF7xsniDpMGMyLmxaQ/OaGOLcTTwz2E67yMQnX7oHB1qfSsG7u8akBlxaGwTwLdJ08PbVq9a0jyp
ZiOYeXZ43npKVgmkHSTjHeRVRa38liSQdPnPYNpPbmL9eNXWIPBDDeOQgEIUQ+iZFqLbzp8fln9K
rvx6xkfcFhuthAPLn091ZxBSxoRgmN6qe1Dg2PQK7eS2zGL+a4BT0yVdbhYuVcvqIJ4AEmknuaIx
owgvnIHsyB6pVPQoaCENTNPz/xboFwBZ/PVe9aNQN+JvEPy4BacH+ABTgmZDoLAeY7mTcEe+VK5X
rpHJhI2R2/D7gFFJ9hDHBdf3y9rOof830AsNra9wTN9Ldyvvyuw0MLgFqmfXtWKSZT/41SHz7KfO
dWj1xtfXI7LpcexppKG0xLlsydTd7N//y54MJTwxnHBebvKxPF2XBGcvjx3mdOh2YCgM2XlKec/o
a+Cj9C1X7rI68tPoB6BElJDRHZS7ZfwnEM9z3U8hftXw+ycJ8vLIp9KJsxr17Ak1hJVjMGfE8tpp
AR3/dJE/ahtKwoPzJi6zqXFoU3PMSILYRbI3r1FcPt1Dcg+KG3MhVtgghepo0Pl98nrd7b6HmIKc
wbBojogk/XMf7XRWI3aoNdyBANzJv2fgrX0V3cgBn81pF8+QrXR87NU8uqQjubMDLnmQ3+W0j2Sa
rjueC9pfhurv0h79BBJcNmggwQ4CAl9VvpcQTPxBXrqvXR04KbOh5sRIP3crt1FY/m8PZNKfnZ33
OCnQGtQGV9Bf1Bm6j0T/zrq7xmPNeLBRdeOYw5ecAzkT8lPT2x+5AjZ9zpEYl095KrL/ro9gacZT
6CqkhM7ehCdirmDxlmcjO0n2DfjCbwPtX/y+4YshW0YYHOmeM/cj3kj8me3lwQweTW4FDy7xAKDy
g7+0DAKQsWA95KfRGNsM8TOJ0yWLUivyegoPmULfzrKDNvkX5qe+f6D7t+1A14a9cefh6UZ3PBlt
RFY70n7ATRjpX1VtEZ2/Ux1lI/GQ7Jfr/mdtljg9MMi2l10n6+RUlLD4T/4GyqAH2hRraF1jJhaI
LuokoMn8pGSQwNbCrZo9iPeUoFDi+jKbEBIBwq32J8m9xcNK4WRYg6I+iX2cW38PpnsvplUC7iE5
oLl5FKtbKvVv6msBc2tbdVARNiJwtu3bnPl3ZDsIN/7VQeQD2xaqVhBHcBStWlVlKP9fYJXYy+PI
CJYEwQpSEBa7vawy2PYQh+MkXBMh/VTN/UfVd7dqO+yjnnwdHyrGQAybm5rPolhjDsmnU3w7fR2U
5G+0X7Ap7XcILhrPHCoF1msmL54RI49h5FtOHU4ZPYOgpp6moKs7I23TpuN9XqBy74Nkyiyy3Ap1
D6oe6KIKJH/4kU9xJgRNAApPOFLN9Y4upiQ22w9ND8QWAok+KVoKKLR7FOtjq85Xkj7JZTHZdPSp
Lpo6K+GHb6PnvYqxF0NktdPjHAPYwJgpKpMcln8rxg2igT8wSK+wxVN/x1yO4UXcY+v5n97wOUTY
KfZzD/BkULXvsPzogRCGSfqctRgP3iGBvJnnq0Xz3iQovpqlBbenAITVCudVkk3Pt1lM6qQw2hJW
vV3TdEneFVg0PFrMEqYRcAQdrzEWgHGSdB/i0/OAnJg/o2sPIo6oUCLFazpTJOMOGjpmnbRAHu2c
toGm0ocBmloCkxmtP6MwtgxSHxR3+qRG1zeU+Nz6J1XtrbMYB7En/9kViPJfFA12XU6c2Jtas1lP
7U5lhE12uz6HwD5Zfk4nguS3nl7/SCguP/lo+QawMLuhsTcLOHqpS3UqOpo5HjynKuriTPnYxDNQ
2KYETRnEGfET7E3dNhmugc1x8P6uxgKoz33cRjKvec20r5ZFMU5wZByXKf6p65VsL3HUo+MGBH20
68sH8TBQyB4HfTgzLBMUiN5a5lGefpW69wwn0nSczzBqMjS43FF7/mvx0MiW/NhG+5ttLNeubi07
2veK2+1c/GdF6ohFlD+LKf6U835ptNOSqV/qtBdHuyAhdTV6mtrsc+bSxVRIFibZrDi4MnYgNylB
XzR7ScXEz8gJg2n0bczQrv6fCZIDmVTK2e+34pXkgV7XYkgWZHmyB322fyV0k+fjWdjT8kcqsWBU
fueMTdKetRbwUhaddQlyQ78+gLDc54NUavtLElI1j54VwSRI/CoB9Zjre0V391L2puP0m01FACb2
Vwtt5lLyB7pwe32ZDx2+1mOjK8507pJ975t0woyL/JriVH2nepmp4jlsb2C2b3BeXHsHtIHPNeC1
IlSf5SukKC8F/FS97+f6U+JkZpmDxXJ/AX+SDnUPcmUSIzMgHEDBFw3FsaR8T/HzGSBa4OGCbFwQ
pH6btFbQBycFNdofi8ej1mC9q5m52xTH29/INy7lcJFuQx55Us+XfAESzT+VfdOzT5g9eTbS37G7
Uwfl14yP3V/jeq9ynVLtM7T2UwMdyAfFznTpiY0ihl2Z/9RwkFCxfy/KzYhtkIqhYyRfuvkUR9wQ
vw7RfO2VKH5+NI3DeOMp+q/8rXywR4BqUw+VMmJXM5Tr32Sms5M7k6ZESUoj12B58cGPUSzk9cXB
+bKP6TS9eDZ+b764tFTkTubIRpmCkJWNlyEgocn5jb4mK7rLq2ynl8M5Wlh51shWu0fLnUGn06XV
v+2e2gFCwTz2ksculU3Hr74r9z5nz1faDLtyd2fM3rb1Ca8L5VcW3Byn+0LxNinGU96iTuh1AQUQ
7w8LCLNQylp2TIgrkWtSCUXhnmHC2X+//t5VR39+nSl5wIX4VoIIbtn700LJkqg+Z0cNgAFgknqR
1+UtiZQTPADvjFhBWzitgMbh/hmaBU98kvYTQ/ua557lwZhpHXij+5tUpymaPmQlVce5h1RtIwsu
t5B67ns9/aX5v79sFuPcqgBMEvC9BP0gAu/1vNrKcxp58nKn8slqkT+OwDL7lqxPBbacBjSEyd15
ropJVUa1n4pyWhcuxRiXMmXuUdpmI/xvcTvGEm2mR1yLVeNSVLM9QE98IztLniDYTVxhd2eq3lG6
Wc0EbKMIIA4Llpa6Q08BZ1A3zVDdQ3lx0qssoCRPGHjQDOMoaSQw5BMe5m2McyrImAEJQa/Jppaq
pxkUOvPBzICdfS0CJJH8SY1L6ocMI1/LFYAvNvBeMYoVk6NLEvlfTGrLTN9A+7vxf/+LVSFoOzBs
tJevlt1pumpgwGOUMJOyYDpnjnjPjg795dNpP4aEfGIZYLAdtXNZ7Bg5/JGSubzujowTF0SadNek
8hNP4wmc8apsB1Q8MylZ0Ovg2BXVbcz4xtBvO4KBchhP8ufURY/mTeuocJrVRzEjcZw8QrRAO5y+
Qc/JwTJGd7oZX5gUxssPP8k4HQxF2YopHAjagF7FJ8q2GnczcZfSvVns6LkCifNftO77pNZ5fd+C
bWMqUIr8NMAvCcLsqx63RDHk5XqOl3vg6d+y4TIC7IaGejNot2JL5DVlULFG7qZxyDiJMMYKvipt
vJHzJBYY5t2z6ulrJJeeUs7inBPGlkzbR/O+YkPLLpWN/X9cncdy69qSbb8IEfCmS0+KEkV5qYOQ
hfceX/9GYt/7qqIaZx8ZkiKBZXJlzhzT8fvzFCobzdNexoQIefqR9a5snfeIdERJTOe8mZSl5KdW
xOWEd14U1/5ZVg1ZNjPeDRB0hT+4LEd+80Dv00qGu3zv8JAxmF6T/l5G6NwUn8NB/rLSMvBlEMu6
omr5R5ogi+4PxpTiRZ0uC73kUaTSSg8WDVruozIYX6avfTZ+81HTSTIU/YNcEXMyHjxo/DLV2ItV
9cHKxxf5K/JKMddPFn+3zO58mhho2/3Pb+QdySM0gybI6Ub37TeZ+EMS73Qju5HPsDw0jG+NCRIk
o0K2wsnWf4BLWar6IRdqydf0+tuAMJi1wbL9Z3aEqmNfrxH2hEm8X9aM4KypzYvknWp2KBmnbYPu
0fqZ3OBHtmBceX8+ZcLJdAgM/SdYV8ZMl29yQOXxLZUOyA5d8BFvc83/kBr2UvVAdPngezHKrC97
sl5k2NmZu1LS8BrytVqgDlUIcEnoy+/kZ03I0f9vqY7U9Mgq/bNM09wyv6LSfau6039rym45/01l
+DVl+TUeAQlV71pevsij5US6rBGtujUr5R3z2B+LfJXnqns3wCeaySuXr/fD7/q5gTSeV9VjaINv
0pMvnwQkxWvEnTNSJjasIdwUVnjbmeNDj4C6LMNVoRrQJ9WzH11Njxo60ctoaT9hoFxT66sj0JVN
IA8YSZUS435Jt3X+wNT+E4mBLP4JG4vnvqTEU1gufFJri+QVf7Qa2Fo3HeVxCeH34MNpoFOEhv8z
1bBNJ+lmIhb5/aTpN6je0eBzbpMXlRdwvOStL3aVpI7If1dEWxw/H7yKPPicP3sQEQbYqGSGb8ym
+EJJtS197yYgSPfG8GXO3V8VK43BJrQk0ZxU5atmHyYKKpUHqKSq3ulguGIuxFo3f4acUrHm+6xH
e9t18UmegmyWNKHzHucB+bf2wspEmOG8jyoJzW7XwCQwOCNDouXUnTy5OM7IG2/kgC8/zMySsgc0
G1b50q6/6UTiDMYpypye5ebIe/CT4jA1GNHKgxKOv+3YPNgWjqd8XnkQh7N3Z8Tb20geNaqKcnnk
moU0ATgs1PCdX0Oyj5xC6hkbQM89tYV7seMKQQqvaZnNE1IPOu3IxtTcnDmKHxpN5tqEJfn4J59+
HKOrE9H4xDuUd2rNXLCOpus4RF/Pugs261vtm6OV4Qbb5792W34XhMWuHpwDFbE8n1v2YiFtQzhs
j2oJZyxVPyWPnFpUvyg99nQdqQE8IhIussL/m4TuGwv6sjrLhO1I0CACoO8bHAGmRyz85HPPJk1V
8rXsRTK3HZcGfhXzNJpFIn8RlwyJc8kyqgolsR1/KXCHJynR+y25hz46sBmcpGYUoL4iCsq+ZKbq
9S1sHOh3H65xLkX+RVFApq8UHGTbGCwuoTLhJ+SAlVgi8/kSFfS6Bu2HbGuGR43Bw0InrG+XFNOS
bqXAVaGrw+fjQY5UKtdVypwlJcv6U06lcnho8ulW0eqNnM8ktSvFUEr1tzaN0m66rrAnU0hgtEPx
VXotMoUYrFp7kOSK9F83qXKVWk1GM1bj64//UsTSfdE4HyU0Uwp5UjeUxI1t6/dxQPaSXLCUECQx
Iv+vUC0GGkdNSgzyO3mzcnyRs5/mb/tw+JBinY68QYq8tvmCAPx5qV7K3dXfkqj5lehEWOauAakh
fhcVigF+wi2M9ZI0IqkitRypTOfaBPCkOc0lf0t66mt3qRotdWDA93FhkQ8mCUOqRerDLDrUNILy
OQn2+fLuy5xAhlBIHiGDS6rKAtskHgISt1kkMkC08FkqabeQtI2aZl+Srmt1Wsey8TBaPYJu915e
QQoyci0SGJW2RlqYW1Cl2a/cnlltjnXS7SU9vlxbKfh4PYLuvnhaznjcN9Ofn9vhQz6nlBI1NBqF
AKZCelNSYibD+10SfnaVrYfJuJcz5HJonEf3fkz+liRDV3WPkmiIwTE5pXeRF5dXlMP/mAY7u26P
bUQllAS+lI/CWH1MsgI+SHswy3AnaSu5Y3LFPGEWYkXDnT1WNuJDk3HKNasm5aojtZXbGWfDnjrq
UadqKpXWocm+lIZslfAXIrzFAFp3ym2SKa9zT2bPaO6WW46I/drFNJL+N24VYRfLw96flKNsljNT
1E7jV2d4kMktP6Kx/ytVnXc55UqYI7M3UPBsIQyWglXiMujD+QNLZBjnP7IruhlppPm1U9XnkMI9
+D7QlOrnMv2WhSJUT7Nnv0hoQIc4BUFWq1Ry3a+6Ej1E9D5LiNmN8/3Y0IzZKVs4kTdLlUeiQx+k
a1J+RPIppC5YOVKMoZncfpc/b2j/dnBz6E5ofaB7tH+IOQ+qWx8Cv6XFtv2TAn84osqNPqXSIqtG
YbdvYKNl39YtbeNM/lmyhDLyZGZJerFUJpAQLaAdYhpSkFnw6av9s8g4fA/jnfpR7k4dofhivsiz
KO1yKiuu8rVZRfssHw/yu0U7hpYgdOA5815EtiR/Df8DZMG0l/nfyx2TiTtW90E4vtZpuDdz91hA
ctMEg/AsLypJyiJ2rt4EYIRFRt6a/FwmTt1/ont9NPajPX1LNV4ml/xCtDiS1Zj/Oi9Z4UL9IHOs
0KjR816whfiWv1t1+jYsPVpZEBiLQE5eVx4gZxYRVaXidtWn/5ZNBL+9GrzKO48m766FqDWTe5eL
L/dIQ/21lb8tL2IVKT0cPg9CeSObnCSHh7LA3LqmFdCj0F1x2/IvSUE5jJCl3AE6Jp0xUeGcJhnI
hrFb+t1dWaYb14jRlug/KaU5n3UtTc6hn77nHL1oITtQs4D/qyMxjH/om/vxUB+j8M6o8o3UApLO
+gmVeRNZDm2GLuOp+ZbMVWjQqLQys/FINICYFhmNHMYz92pWtImQP5Q0+/IBar3ZVp2KyzKxMgMK
eBFlEsfYZ2F4qDv8Tj8jtIYBE3qUpZOltB3+/R/y9ZX21H/Fd6d/lFsiv5dhIf9PoIDOTnEX2nIL
SHpPDVVEh1RhL+44Yp12Ej2NDCtR+8nyLYDNplIu8nWnIW8haqI/6M281G11oKli0QjKciNrvywh
3mycW0Q9suPWsPMUt3wwc+dbqqLyM6mZSHXUVoyLxgSb8x4yc7UU9svcuIWYvpM9V9aA5TRcq8W7
hjKQ58p4iSP7t0v73eyORxFeyTBwrYTm4u4g43ZOrSuwMxAbfGIWdQ0BYs8VKtvgCEtlF/dcVNn0
vHmfZtkxTIp33/zmZj/LPlDIPiOTiHalcAPpdDPn5jrOvb1sbHIElz8ok0XmQENjXMdlo/tNrrBU
POT/8hDP97Y1lRCZ3iLYEwUAVRIRC+wkCyzVlmggUZfbazF5K0hEyOiVgpkmicpofqtN4zYarvR2
U1BnV+BXUgKSXKbZ2Xd1ALlCgmRCVilc9BoxkvHbd/ZDpNjf8iZlKcDugHFirWelv7UzXAhH5SpX
Uj6lb7u/tqW+q+5yA+XhRexTN7Gg4vzn6ar5YEB9lj3ILgfEnbd5P0B2yn+rMHiwU/cyVSWkSSly
DUvQ4EBWmQdMxaibyNSUbSewWlR0BCLlHwox8D8PMVIFuajyPmW4DzIc3b2l2M9y4/rpknrKk5Uk
G3qcMF0pX1l3Zc3lzEJT+XilprYiYbmU4pZFTrZKt2G6Tuuecw9yua9FuEGyEzzEvnask2zdkrN1
RZBTdCOS2X/iDdiemyqcziISo9/jU+RJ4Zh8NjU9qGjCGBtdhyFKaawVmzIKEYcIT02s6tv8UVYn
3ZFQw7pI/kHOmLLxpXSjem382JnZl+w4o+486/WS/5FMigS/yNhXSTw+LckanjJouSzT8KW40wXn
HdO7025xDAe88KMG2st/Fki5ClpY/63Bnn1LTCZXV1ZIalz4ivsnv9J/WggpyPCndxPtHPfbpn3M
0OGRUJ+TUbqEeeTPwwhgAVUDKVHJiGW5poHVX8kVXdYlKXU0Qbvyp3CpTYmyaVFBJT5HkmB+kFy6
xDSeS2zszMFu8PMbqSbQPPY9RITaZZY/RsafrGoyjxp3eG3sB7mwy82TITkboYhYpGg2F3Txd/kS
nMk7/+/mhj3Hs9liOIKYQFVOMgslSlkWOAp68tDS8I5UPynoHS3LeRKR97L9sQKJNljt91qrfoYp
M0dp/zQvfJg8zFm5bXLSEOm73tCTWhdbSX7JfdHnkILKv3An9OxjYZk7eUn5L2sM5LMkRwBWMDjl
qjaueevqxWaZfQ59thktdpwh5C7Jx1zGF2sVnaJwmX4Do9nFybA8VZ4+MGHVyrlONJXI2JMJkklP
qZZhrcGCz5RS4kevdJ6WgDGqVvKKkiOMYvcIIGsp2ciMXKriFnYLAHMhDnNr5D6BHviSkmnVFPeO
ldIX6B0HWyHKpw5CDOWxU8pjlD75ng9Sqmlt870nY69hGB+TreKUSuQgHTPqX11X1ClC6yty0U51
43XgQutGvesCRKXIQ8c+v1OgzkWy98OQ5FIOPz5bKP7CnK0KTAbF66UAj2b+9GyvNkvPwGImfiq0
012q0VnnzVUpmtekin9q139fXstmxNM6Aptzpr2EMIp92C3Ku9zCtiefHi0wmmpffnndjKaPs5aq
bwvDuqGJ8nMW/a8fvpb4IFHIbIkT5YMFOCkrrbKLtlK7lBq6fPylMOl1b82wlTVavpWo4qnv1UV+
Moc9a+S84kZ/1uTfZbVO5/Ql1YH+/dvtK9p1IUzciCxmqZGZAZm21nqUF5RwQCR4lGoefU5xMu1k
AZLpKNsu0HVyTNmTFEDlcQUIucxES0EqUzYSUZAbbbFVIvckZwZ5npwYUb0ekrLCSZg7L0tfNAzv
Hv4DLopKjqFS+fPAwmH8CVui+JXJKLGVm+6qtP62x5g2eFhn3AdZMTp6BGSAipavTQ6mjo1eCePr
P4uJxBOigbUgusZZc/tfmZF8miw0rm1oLyXLKIe95MxY9ozLMmvV9brr47txin//u6XHgfs+8nPN
1DDKqh+MIcPsmvNZOP9JqCHv0kkfg658lN2FxNKBJNxepoc8DNu5X4T37DnyQFk73BSLAU9HmE8W
QGKJJr2t2OpEhCXrTTm5m2Zg/e9KeqYp20b4fhO36FG6AX2PQpplmse6QbgsX/KX5I3og3VI0AaY
tgdw4vHfokrQFRTvGWXRoahuR2S67fBaaNMfqfF3rjcn8A85FUrY50WQXrr40nqkQOU++WFzaQwo
obIO63RdMMpVH+V93UHB5pNwxhiTnvPGEhTVUX+EcLiTCqOsFHKz8CR7AT8sb4bmsyUOMl3txwI5
1AUPOWIMEWzURXtn1pjZeeyFvtjl2eO9DEf5b5E6ySCXAewoMFkCZdNWeHERgcgDFslv3okqCQo9
CTlR+9JG9VrQK9brJEUZXP9NO9T+jC1HvJVbLnFr73THrh13S1X6QwmyN6l3y24kmsfgXBj62/K2
zHT6bMv4xqbtPLU6BLdcIeCnPysNrhi1QtnopU6bSwac3HI6JeW2ZLKsKLRAo4Rxf447HqqZM6dB
I0HnPt8ogeIcdV+5B3qsb9rAB45ZKFAa+8pcl3r1a4VWfm9rMPBj9ZiVhX+HbRQ9AAqOFU7ubjsH
jhS4RliuSG/M4lNF1nN16nSXx3W9dVyckE2vjjddomb7aDBxltCnfTOgaQvyIT4qfq0Ape5W45wH
V3DyjLThPkRtRnbGBR28M42gPBVI43UkspOqDE+hof1apaYcSzOFZ4h8bVuE5cnEi+w4+olQhw3g
Rk3m7kZUKKN+g3Lvre7udD7ACuYR9ivYWWzj3j9mGWpEfSjDqzY0q9iBu47pMI1ioEtDizY1P+1N
2OC8aQU4JuuzfTH90bzRyhEVV2dd4lQReLi3S432IfN7a2dkiBzVemvFpQ4sIrbWHPgAta4cJUf6
3j5omV5vNMeDGUhfCD34GNIqevGS9rWxmoP2PU7pnh6c+RB2g8Yplb4QDv4+DKBLMxqXpibDY2Op
syskRILgkG4wixxvJ8QphZZu+qb6SaFgpeUEyU3lWmPAuAHapa5oOu0RTfcbowFekw3ZsKrLqQcT
6lJBd+KTMVGstc0i39pKaK8nTGoxpGFdaekPtYfg2dC8TWtAl8/TZwgvoMxy45Kl/TGJJnPl4QMN
B9p90Dxj4HH1d2end7QSapDmabQcNH1tEb6p/fRluOMZtyoAeaERb/X6WaGoHSXRTeeU4xrJ0Rmo
/7MGhXDVuQNPhtGvWPZhqKKfvA5xt+qyR6C3qWT+841TOfskcWvCOPqg4DRprAYTny8zn9WALs+5
UaBX09veqa+wQgjjRq/dDJHarYBp75qoePGl+cUAB1JV+FQwFQwPSpTvdul59unDVFTWB5xvxbAk
pEOWTHJDndwDqhz3Cc3OM/25c69cCxqxB5VcT6og34+DY2IwaFLYBeFEY6NmHptZH09AY1mlU9q5
dbrQgBF8hn2r3dG2TVJmCoJjxwwIvH7Tm5/YJdu7lqZA6XY/Eaxtx6+gm88u+9gqMju0YWWNEEwf
D2ptARIryrPrINv2rUnd+R2LaebHcHSsGdOJvDk5WprulATyn8+KvIrhWW6FvO/47FCKpUEXV4uV
Ythv05xetGI0T0lQbQHd0BZSlZiiABjXen0T9vawGgPjCStikM2ckiOfps0QE44hHgFUUanKKX6S
ljwMkaPuepVuiaAM1nWMOFMDqz9XubXFnQycRIO0vh56fILrQ59lxUHVsnxl5dFIP++DapvaPuKd
0VlC8pF30bcg7nR1mvYjodasDXRKFaCbu76L977WTyvAI1/zn15Pb2BpcY9wTBxSoEePkDTSdtjR
sM1Qg82si1jNGIZdaTBcnDzeD4E4HCYokSJVfxloh5RGU5W25VM986kdo3FWlNsvyWQ2azPFUxeD
iop+2cmnrPipzAXdhdNj4eVIV+ZK2alYfBvXoppw/wkxe8lGsAhVTGtiPdxlDnJ9f4SQ5NVoGSON
NgAxG1DLPAPwqWmbfCyt3YC0MmxTpOYGfjSoNXe59m6SKD/5Vr/tU/gAE5DRzWwFT1o3T8je9Wxt
RhOlfGd2156l36AQKY6u39B8Gw27otewLAI4oQ3QYo0eKwOXDjSGQxLU3WO8US1PvGXHeGVXI8RN
bCHM0utXhlt5m9LRyDUnToEanZ4TK+4yeL9/nk97VIedU5a+GKkVHNKkQ2wwAV7og+kUZs5mCOsA
nZh7Lek8N2rIk10M0XFKyZ6XnclNjry1PeS4c96xZWor26G6mNLHttLqx9BT7wZJ5IdQd1DyzvQX
x/S8dKpOTSPfQO8eNo2tvdgV/eEJ+z4ZAT8sHSY4RhR6bn54lQop0qovQ5a/aAPqAZxglDQZtiBd
Hm2ld8FNh4Cc7eoP9DH0/tL7wOfQ2LTKnUPJnC04eKYE6a0Tv0X2iGs0JkCTB34dcfytln9birOj
rqa01lWpGX+Ow1BTACaBu7Focdf/Ch9n5M4GxdVwQvAtbT+z40exToW3zzBugBBUICchxp9uyrsS
LdCT7dgs8O54QIqItWYMvT22UQCaJrg8L6uOvabs6s58JgtYM2rHFijcqYrHR+02boptSlBJKODF
e0C332HDOxygWZg5oaxnOFvP0m67VKHYRQJvG6VX224ProE5qzPd6+mpbaJox8emkU/v3jvbwo4u
Vz8av93GU4lMjNKePQZf4IHKbZ2/ZEGnn8os1U+daSTrylIpqCXjqexclpseYpmFp7sCeGBk0oGp
LcgbAE/xUmPnWm55yl3jYIzzsKfV+FpodFOOCgggG6Qhm6UB+FW1ZjydQLBzWF8NYdAdCf29lT5W
uFJHXXVaXgfwdrLCyBlao9G84pHylpsgGU1an6tOe9fUYN7MGeBeVQOrTqOUmnZvxUAhgbpZjyUq
LLm0oJmyiShbN17N8TQ3MDt6Gu1C2Q1JfQOMgkYhnNisSNu3fvs0wDhch2n6kHYp0E/5JzT06gSD
h1a9pPqtTMJRqAsXq6ETRc/OfRObx6Kam5OnVs2pqZMLTouQMjkAdTFA+C6htt/TMVUopzGPSyC8
9dFCrbACMU5BWUeopUPB36arijNC5hvXNJnXpst5Yq4qY+/Y1UF3aOfXVAAVGTbZiHeyertkOmqb
oeCHLFcO8alaDVvuMplluYpJFhY7xVAfh7mPt4TT7ITjQFXf6DRK6jlNvbZRtJzf/IL1KgGl4xXE
ilrC8lAWJ7DbxakvLNJIBFfphHFGMozGSg+dta7DdxxzvACLPMGEJrtxhg7iGSGiMXfflsF4w4Hi
bKJaKmv2wiGBD1w4DB3ffEld2gtIS+9CA98kT7lDIINkd9zNjb8ZZu0pczGXyrFwK1AGyCjpS4dj
V0mqtLaaZKuWGQWFfoZPqq3aUd+wThBwhMWqpDN2mpJ+m9DNslZNsEr9XyBUMfxLwh3drneGAWQS
MHqWdhUNDstceg7Yg75t+A8rdYKcGDYpGOGGOm1gTiuTMHYdKpinFJJbHNyN4bbnuAd7lSs3hpHC
7R0bqHpxQj+Mf66N6TueZ5oYuuLNJjxxGnenxIbQztiHwkA3Nk4TbSc8J1gArTNCYA2gbPyhpFBR
eo2LrDS/ms3I9gyVa2R+RBp3qPO8u9oaza1Tk74TFKM5rX2FwCTFBqrsbJwC8KfMwlMWY8yovtQp
be6riWl30vsMNspY9EANdfKj6+WnqvyqXB5lddxvJx4YfcuXaZw4wHDkAf+esDw30ir6JsvrYCPN
U8h7pSHhuh5acr9zxAzo29gz8mQ4zF7trG1Buxi696QN422A/wDzn2swYsrZ5HVDcE5skHTmGtDA
sK5aLDK8rlk3kIlDtoYpj6etqra3XRyQ0xqRxpRp2+EpSaIxbvYtmVBdVlbPxmSJ4B61jjVs4yH/
6yPnGuuZfxOE4R7DO+iVrv+bTN797P20LR2PfqI6+2DGKz0B1jC25oVdXFnl+TlsvKfSRS9Vo2iK
5vLQstljxRYe2oDKO7n5dKvPwEsK58RW0Gj5ru9RquRDa+EbFb2lauyspkDftmX15m4rD4qPFQ8e
cSWRTqobN0Hqvje4kK3oU21Obu6tTcV39rX7HJANWbfUGVc9NpGHTsFVJ6TBxhyoAYPgx656dg5T
T79Jjj8G7TSvFs66nIgdDpI13O2RZJE0tm602bTOs8LilU/aOUegj8JzvrGrfTd55Y2jWdVW1vIp
0MI1tmPqOus0VviNAvJyXVRUC+mE6tb+RDU5MEEppfeNi09FB+4nxdPP0NIHp9ZSaFT1r1sqlwF+
Fd1Ch2hoSCCDLe6t4KFRnpIGY7peMTaGyMB0pdBx+pjPJJ7OlutthioHTt3WsMirDMfl3l1npfmi
6qC5sry+szX1ASw6zl4ZG/9slidaf16zaXiusvbNHzLooVl0SvBvZolBju9PaCDMsb7oFaH9LKdt
KIgGxPz5V9HjaYU1SV78adG4ccLY3Kq1DwM/Xat2EW+0fjhrILVXfkEmFRTY/VjaBGsV1msJSlwU
KetU7er1FM/PpRNyLVSBoiVyuChDb1vZ9d4eo/akJ8HF4fyH0krhmFYG09oq/K9InY8eflIbT01X
heLdGe3YbinHfStDG+KJDIZ91q2j0kcbWj5QkJdYdCKx3Chp567HOSJZSGZuFyiHnMjp0FbuH6Yk
ZerP2KoqhKkIaUvGQ21Xb43aeWt30Daxqd14cfE4NC4CkRQMud7clgZWguPY3zeDefXy+VLC/lr5
DvYbCGnIY2wbzcQipAFPQY4F0bR1RG1wqNWqhMOEEMndZ+l4wTn7VE3tY61bb7aXnNseBBq8Fbb+
6ia3DP6iq117uKK6FlN972+nlK5OLAyVNruxVesWQSCUw7qqN0Hs3pPdXOF1198bRvcekLtbl2Qt
C98iCIDdTMZC33YK195PkYUmkZ2fger36jXCsEuPud3Ubhq//s5jLJGAtukrLSML0JfNzax+OPj9
Rmlxrov0rtZdczd4QbNilzy86hMC0chIOiYq5DTbO4blFG3ttu83OOXo5B9D0ElJzx+33e4eRx1M
vX66cdBPhYK/auMUb5ltrzUX9GMzPSq5SpGcuR7VWAnVGHJ0ScCWROJ5NcfdPbr9rVkA3aQj9t5V
3CNA02zbDN2NZiNn7OsbNaHhJ0/9e5x1ez62t1Mie5uQ5l5pjqZsigBfEEevtM1slK+51Vwbo0aM
gO1Hnk055Ydyo6bEchXje8eL7GgAwloiJFZ1/jQtfmzM+q6K7T/dfPVaAnyOGPcAyw5e7lZblw58
WNlnU7G8XVdjGpkE2hOr62WebABnZMskBOut+BJZaOYotHCerJMVXH+Qif36tTz4JqmMtgRJ7+/q
qLkhpLJjiOAAWyrK7YhIsCTcIIepVzHBoZ6xWFW4TKzaEMDWSDBgsyTqJh9Jax9GC0xlaNIUFJzr
1uA0EU079KLo9RRog7WjXZf75ccFcRfF5Kzc63IozL3qrVLYi/TmglvUoU7ZPNq23sADWkcWkDMN
R62Vmsxkt4z00uT+h4Ob+lymL42NPCUpjhpNP3tOO83pf/5RyIP9r2+XX5SWuivi3jp0w5DnuzZu
O5weMQlYT4Muiffy388icuQ3c51G5DflS2yYfLZByRGFDXS2cfLq0/KPm/d7A4j/QbG9a6XG08Hk
7pPUJglemQU6ilPjTMV77KkXW82eKrNH1+fapzgCtqXRZHJP82jIejKdktylY63FoksxQw8z3hjY
veNn2wSmo2cYtOMWr0EENHDAVJEIxAMiRSULlg25a6fb4yp6mA0lBZ5KQF3oH0rI+wBz+s2wDU61
rW6VpsDxx4GH2Yf5ESxoevIf6BXLOZMQPgGAi9Y4AdzHbas+GuYdqhZ8HYYC7u1QvseGitPoFOzx
6kuORRy6WK6sgAWP+6kbAfHTiDi0ZsPJNgXY52wnuI4DZlTrps9T1Ij6VfXapzwrLrgI0fVQBQd1
zNt1Xynq3m87QL9mdDubcb6FlkzBiRm7itHhzbaWHoGt/xI3HN0a/oledsomIM2yqtqO+N769fWs
2dKzCvcrgq2m+legePUmHMsLsRnN24Eeb8C9WCv8Ah0JjS6xn0Wb2C9uxftD/AQct7gvC1hp0Ed1
x7+6unLVWHLRP9x3QbUvRltbjdn0QmWvxiAruPVaTpmTX+erwtW+EXx81NZbphETIv7lDXbnoYtp
+Ob4H+d7tbW3Sp2jNvCGPfWKbA1zV5nhiVeG9T1bVMPcKfgzDOs2VfA1ov9sqyG9JxgYH5XgFwLp
c+6em4E8k+6RErPz/OiNzQ3Q6PSQWFuwrNjDdFy2ISZnogy0Kpqg16N8q+rPrlXcZBUUcqsiC1Va
s7KXF8+s9i5sYDlLdhlLNO/cuO3jVFHJaCAb9oH7uNikhVF7o1CmXrdwJIo2zNelj4BBvIjSltjC
a4zH0Sp2HpypoyGxfhUo28kPdslQ31txe4q1bEdtVsESgiQgVDTmPgabyti/2ya1yKjRfmuE1qvl
+g61Qv+ajcmRYbebnlUPdwrnLXssg+BkeOp8cGy3Jg05nFWl3lvd8DZRs9kZbXANOtVfjwp50hEw
5soqy+Rs6VC+o0S7I6yvT1hm4HmblLjKtO18SGlL3pa88rYG2bjqO3/Y6XMxntn4rziCFPuuSs8Q
tMNNmwMvcius4FXfegrI0q9VlZOLkrEOKQidiVzARTtejmm7N5P5tbF9QYhuwfvPfkk2pxssMvXZ
dO+mkNg/DjMyclON/5CGw52vwD3GgxUvq07HLtjsuOR+/JkXk7VFw4yrKTXCArp3FbAy4UeU7Bpv
HleT1bu3Ltsq6/aADEC+rfSk7PacbMiETLfLI5afJ07KYb7M8KfkwepmFGttnMIxxATQrTLRNs2o
RDMHicq6dabPvsLeU89183b5B6qi9e+rrBH3Rey8VsvP8Kmc6Duq7/7PY7OZULF3G3rrcluZNsuv
66itbiYjBZnodg3yOV5+6LwPs3A/cRtlrMSg00dsJW91+Wr5FoFwc7bxd1y+W34O9cLFRpskBM01
4FyZIKTVZzfe/fseX7lzEQbWcdIs/Xby6K2ZA86bU6/fdnpACjhyKo0UoYtL9v/8EBwPUJMk07fL
D5cnR1RMHOK4E2U+G3cJQSBpiXIa5JWDzK+nDfG/fVTzFBGkPGR5LhNn2PkhzhBZZ3q3CanRtRqb
7sYpOj5hrHKAKeQ3PYP2VNfNcfmFMUf+bWsh3NDH+n750fJ8zzO/lTAPDst3y88rHzcY/F+0zfKk
shjMHdaRWN7//5c19eEIaCG5q2agrSzj4RnCL14OQ1fc9GLM0poTGGJ+GSEaB1HcDg+s4NWxzjvO
4FHqbzglZ2fFnw6JwjKHuVm17gbrCZ/nfVSnnPpUSgNFXDxAXiHkLkEbW3WZ06mHChfdx86MYUsA
27iqTV3vAp/2KcCiCpjnGQl6VABT7qFeJmFzqKCPrHzUKGtXS99nrFAHs8GXg+QVPk/rUqH6P6c4
B+nhVQLJJCVK6RPv3fadezdmYaGeUkfdDanzY4UZEuD7ZheMs4fNSL9pXLrSqtxnkkRn6t2DMJ1H
NyOj4ZF6yAnYcfa47WRPTjCqn3WVAg4nGebUg0plBEhJsMV7Aufa8jS4ZGEc37krg27n+dFFV6y7
pOt3QzXD+UmDW93GdkcxHlsfy6ykMpw1OpQ3H/MoukJoTG58khN2BfRboWUV53NKPMcsIKrvgvnS
JAnPql14B037qmcwrTQgOhEdW2aHUj9xX/sIe1PNKY9Zl+6NMT944XVK02M3KOnBtfyDbavBurQm
elYoBbeWcefk7aFr2zcjdO+cyh2w4m5OGCmqLNOsgxTbnx3EsGlcn7PUeA0qhzif28nhC+0B7zcY
7ykDEhq3tG7nyAupO1ABviQjMJ855RyF0J/cd3YAgp/35G2apXg0arcejCWTU9CW+20aON80QAiN
sb9QZHlWnBJitPMC5KHZwutB0FJwWG9a1jIrmGCuV5fWrs7/j6gzW44T2dbwExHBTHJbRY0qVUkq
TdYNYbslIJmHBJKnPx8+J+LEjvB2t922Bshc6x+z5rdTkIo308swZZEIBnUMpPFIQ1MXlW3yVNm/
ZUxDDRXzKYXzARf3TMro2vsb9oRAzQC7m9imazOz9LsxtW9kZRb0wsAQtcoYsY2aEeZ7FuGm+hvw
RKbOSsCWo0/Ec/YtSo8GSUYpStroEKzH71TbuHC5ALuabzQ+QbYGk/xmV+y4rM91yoYUjuBwDi6d
qMEEzweCICkkNjUDGkXYiIZt+C9oPGOTtKuVs3JRZywHp52jusrakyK6rIUH7SauzdRbwexwAH7W
+2lRhwpi5+IbIEGj965dOHrXIKBi7C+DkT4LlZ3sADssbqRZrxG9tvlOec3NHoqonjQpKuUJ6otc
g486cHL0e+0tSco99OjDSADJRoBL7UNFD2g5wBX2rMQUpnzMZQsnTZdo/mpV3QudaytQ9C6KJtuz
/aJj7Q3WTkFFRL5UIHRpZGrrbei8O4Wu+84Zz3FVQgUQkivpRWs7+wKDEka8c/D6BvJ4WjyL5VyS
dkt7NgND0x1F2+J/ETRvdMNTIBtcSeioOUwPfTO9z23cYz2ZP62siwTfRPQEeh/kI0z4vA1ESCSH
S/afGr4KMn9JjE2vAU3jREkaj3HjPCbEigdW+eMN7WXy3YbdlpRYUjWzMVdby8GVbvmA471oqD6L
sd0DUFFE59k5bHueX2y3JY6lDryNBb73ULtE17dLcBXmcCsn+yMexgNRuu2JAB9ogfoLxwzJ4o31
SixudZxeJyS7uA2IEF3bH1xnIWfbr95zJm1TAN7PsibNhiu4VhdssQXIDbOnpwSZs8VzD4IrfX0y
Cs6RVKd46NaE+bpu70tHlxK0HIYqeoe9fuGC9gL8/u8THJYgpfBMATg0IqBw2w77cG3zG9qrNJMo
p/eP3G0ixltXvPgifJUwuzC67Y30fFrAbkvbX7kPwW9Iqzzkwr+3M6k8zUIXQZv8Z6byaehgGkIL
2lBQn7U+vWYJPFbSSJZB18seBJjE9rew9FECBO0bsAR6T3AUEsH5/z1kBGUDKdBJMeooM/SnwEcD
jv5EkSj+HQoSN8Q0MpBR3SBjEeUDuZfeCw8VUgnaVqR0N4tn0vpN1jlIKoBK6H5k1kABTZ+Cn9FD
PFnjL68b2ojCSVoKg6zrNoEF7FmBfBPPpN9dWq5TnF49f5Wy+MGD66SjBrJoIQKaqrP2MKajjDwr
24dB+FhDS26CpH1jKjwFDlSs874KkXRCObHvB2JHkx5ca/dkm/VX6PNgK/8JifZ767T/6QWHmbEU
x548DR/F68GxXnqFVKD8ErLkwR/mv+B4jyrZ1YH8YsB7UFNwmhK5872JC7tIgi1R2PcAYdBSyLsX
5AWGZti4XD9MA7GPrdtjiCw5LPPpRkbSV1E8mk3+Olt//K5GIjKWp8RrKNKxCOBo9yoAn0cmeysS
9+CT/7DjTyDsw9X7psk+hVXhek9IL8awG7LeeMlvyNKjF2g+BZtSp0GqDzV0l1oWiCTpqBRB9WCh
sPAT41ca2u+0U/7yJI+HscaeU/2+IRn7I5zHHhUC3405Nf82vfmp2FsQXZNlkm9K0kvoybgUNIiX
9gxfpS9oK86UOWPiv1f5SGPLoN4BeQmQyt5dMJptKe279OSvFq0GFZ141GHYO1k8u535Uts4ElJG
lqYnW4dY4praZLl8xQ00Jx/YSZEyPAX2XyOGZ8vgelKXocjr7rQD6Z0ov5qOG7MnGr7maqGmignq
4OtmXwQlDSpDdzQ99UkQNsSRo78mf2CzqoqX2O4GkGtwWa6w7Yh6g7UYMt3ksQJKOtnqurTBTuYP
OdCfZQHQWYSsVy3lna2GXKdDaj9ktrH153FHsrO3BXC2Hir1pmfrGhrc0kHHV9YfFFXP/MTMy7Ny
rPcp91+LNsbh5z0wnuzyZbxBKdXXJLlkoIECSjP27p0R+txzxi2Z5SsT8qOdtEB4BGVvp8Z90ry7
dgVKT30GjaM/FJkOUW/imSJifOrSW24akt5aHRlj8TGTfbipfHM/x/0lQCWOyoy5cmIr7pX/Znu8
WqWGvl3Ctda49N6TikiyuoCYxuTzBQ596ggAd/KqOzlL/bYAd81N3Rynhlhztzu7qclh771LKfPI
ssfr6BOghIeCwQpVU6PJIsjSISLp5r1Z2NP7VH8O9LClY31euC7mPuN4THbjVMg98PQD7ut+U8yh
sRawY4xCzQvmIiapEFwpJ2KbJPqLasw6vWHqiqkkw2wwGMd/2bTMlgWJnTQpncD/UZZ8SkFC8EI1
wmrNcOZVaFAH7wH/BThGiFWEvJGu1w/IpFcSYl9M/iPJSFx9QHM8hwAf+eNi4Vc3hfxqsCnHLkwc
b5NOXlx7OTtN/Ts3fN4wuOWmwgFhh8+lKb7LeRbsnYgZCIxidp3kG7TLT8ossN44A50lgm3eYLgO
ndeSIJG4r0+ZmBBIoNbuTB52IzmU2bAHL3im+XjZVAuuN3fMt0Mi/1vmFkZRf0/Dh7LHyOTBwzmw
BCe/P0npPZmuXUVkw9Y76Ddy0zwSOmIkK9tlYKip8/AmexAE/hclZnt0zCuVYUXU6LW+qiqDneN9
z5bzmTr+R9z6F9kND6oavka3QSKLy8obmcxU/SU9vqxO4uEDRDviOlTguFUOsLAKl/yU3g6tX3yb
rd8srDfS+3djJW9pUKMeK3B4MwXPuroHS4nIYiWYxcz2Y46XwpkMIh63/eAoTgm2uyoYWdHLCQ/w
N+WW757nHpOaRiqBKBDPx5PZx2sVxor2eu7J9QoYuIIYRqd86Qfrkmli+6Y4uC2dvrWtai7ubPwy
uanpmbymksdsGQvuIuSYPIC/ZO88mq1PvQhdH7Mav2MVvgsj3ckuPcW6+i9zNO82IbqKqx2T/ybg
sNiZa5eX0Q4HJXIG7PARXPJBE+4iqUxgcJnJwDchfCjRa2JeZcJIrnHwCLv0F+UtsxOsZvsfAOO2
CobLXBZPljG/Ofb4xc1KW/Axs23g2gV/KmKJIEU/aYriHBIXvaZoxsBORu2VW1FPcBQJkcCmfQz6
8qvzc7LKcmBG6IbAIPu+zuf9WFH6Zgx3BtXnol3ew6S9hjo+inwmAGXYFzobOATHB3R+OwSFF6OZ
HBR6TFKmXX7gqvpy4vYQ57m5kdayyz0+ffSPgOUdtalw6WbjgnusOFt3skKOhTrrzqQyIXPIXwpp
8fkmb8gLJcAbXWUEuD5ZKmXVwDIUF8PJt0AHXX8GeKQ3JJRi11hYPTxgRz+4Uwq4ofCBDNf+ZI7F
f4Yk8rmzQ/4aSI1poeS+BM6j+vON2i+EYnxHhBNgHit2w9pi3qFIok3onBnpa4wSgUDKhzRw7u5U
Hr0mHkm+Xq7J4DBOdFQBGbFLrSS8XFZo42FkPo0Df0+/VrfEUaltll9nvtMR4QFLuQft2Acnm6hs
JtPWiarRJQgFqHfi6P33RcyMgJRxpG/ckVkqsYy41rO5WsdXxUGgabuH2eg7/JpVZ8iVUIKf8cC6
DA45zw/UnlENxIYe6tCxblSB7R25PrFp5m14mxhkYeEZpR49U9zBDXidqunTUfVfrxrgVH3nRpYO
R/ayQFE1ZJ/R0yMGKOHV7Nypd8cHqizzEUUE5Z8wADFBjOVXMH6FFHiRpwbBRvkX8o/YvQ3qCYzg
kIRqT33Di08EI8eWCcxIGCULI2uKnK6mMT61aGgiCjmPE/ico8Srl/Y5vb0fpXB3WegUe3y49UYY
bFkZoKCLdX7Th82p8dQ9m11nZ+u/LEPse4ISmRo5ABNMlSJ3RKFqRKPVcVaW194iKzsVFDXPFgHR
PSrIDvo8li+thnZX862uit2kx7/0qTHXM5ez+NDt6uLtIS9ez9nbCFJ66G1xTfIEymiigVBbR1SV
2KubZ8MG0NSW+K5SgvR7rDcbNzkn2XJHImMTbtMwYJIF1iRvmTb+pDMZb6PznRf0OcYoSGa6Ieni
8DYVdwZQJRh96rgbkYCyGvJrrt3hEBDPQNYp8wl9P8OIGsjQD5nhBodqmFMQl+VzWcbvVqNgqThj
JCFM9ao9juf8kztvn3Txa5qCAZetIkB3DP6G3ninZ2jfw+m3yYuqjHK/PiduxTOS65h+UxweaoE0
Nvr4d7LYTwurYpG2TybZdBsCxL4J4Isoiucei9UmHuuTu8hPqoRoPEQXQUwsAkn0f6OqOU2KJUL/
x9Xcpm0UTOFzX7k/pZ/fU468zajf2jUO0inOS5+eFjp2/boCJwpIHBua3UBFzfqLhN3Rbppax/UF
8VJ8GPY4F9jef3j3CctliW4z8firpgf7hOvy1Jiet3GH+ZdB9EUef6tA+5th5Epxp8OAh5M1GMFC
YyVf0OxIE+sSwzW1HSFJbXYKp503BMi43dEQNl2h/AuOL5759a5ScfbqkynHVOddh8In4Ks8mgtp
0BUZdnPi7sZ2eCumKB6cb3u9GxIBVR1n+mk9O0djubcxH09soM9sWlZbauFObPxfvqiPlq5RsM/0
tsbDmaQr7je21U0wosAZ29WVClde/ym1uHn+2TQy2uZbK0a0wRNuqeaDGCOzSZeDHoEJ9chspXqC
bJJc/HabI5zy25jb/b5gaw+xx9gVMXYNsSHUsIOazTalpikx0HnZ74NiOvfU+HEczIe+6F9FMkW4
kv5S5Ypv9LUTO0/H1skMyh+/gr/N299FmMvHAE9quqagLqz0D1ll3BXHIsc+Y5cqxG+db5OeOPt4
uitE6qXMngyBcLgeKAlPx36XxpfGNBBaA1oemlhDLtYWIgr5SujTUdp5yomIC7sY6Y4qKhTkVjJ+
jKXBNtuos59gbRzUH3Nq/7QhXShZXv+4wewQfx9Zk9VsIdpOIRqOpG0OtV82+wZyeisLbzyKyqWJ
DWlFkFIlgMqS/AL1UK3bytA8WLI9imJ+FH5wCpGUDZ6ocFbIK/0/e8g/6DWNE7d29MZvistgyku9
6Kumm5IHZvgMCOHMK4e4IRdLN/VkbkMPoZPKm5ZfjKLxxqN7YX1QJhn+OEGMd939DKxg27by2SeH
3RxrAYlf2bC9Ozct136glltDUkU7ibg8zDsNOHZykvBui+l1CJS9IUawOBHMhTbOpjWo7JCsdDM6
fukxH3f3vnrOzYKrjxMLFJf3k2pTC81wMVLSywABJe6igx4pKJnQ35km3EStzlXrVVuPI2xiKkxm
lL9U4RFGzxobSbM++OUUBWhtbDnRbKaCz8IKnxVOXizcz81qaw4T4rILXknDCG8GCNdOG5ncyZcl
9alfbOMsSsLhzP2IL8IL4q1Z0xxoJnyTkAm7VHsRLqzamtRKIb9F/+kXMVYmY07o9QqegdX2oRHc
Kx8zaVtNVEBpeSEfYY6kz0pE9uSq8fXkHvr+YOggOJn1muS+IwVueCSweleKDhastZ/mvMY+pN3P
mhjmiKH4ahc2qhjGPemRfeHVw3+ewqM5t73YUIBOUvjUzrcF1TxK4/+GOtRI0Anj8NiHl7Vfk57r
6eR4/bGpGaeSYon3PRLXCfwNQKu3tzN4jG3Hp6kzmcjc4h05+5xaOwuIn/Z2/lrrPC3Tre6B9xwG
kqFURx7OP+7w2qnu05XFHVkFsjN8bdGcjcN17XLxhB9vlcfp8o/lHNmk0D5SC/TQo2Pdt+WIBIV6
QVHTmGu1B1Kt1pFCoNZ6G7PVkexEXpAgMitPPX7KDbKoV0L9yLbttjmita74UKLLos5xrF0v+ObZ
c/gOGyjYS/mOTfmARaNKX5jvqCs2TJeHlxdHNR3R/7R9LKq8+a7BpYPfboDDqMb8zcFnuRsxjSUs
YQobfQrm7xT6NCcZ82deoG9zx2eg7R3So5DyL9R75lgmESRfFKA8iKAl0q3KQNmcujykCf6klTCC
V9sh6/kgk/TYmunAAjrFW0OBWCRWvrUz4W1TpV7JMBERleDFLrSa5JKKIiLy66Us4rcFHceWnr9w
7xnzTRmueUm4G9NVux9K81IIL7iEHAS8ZcuHJ3vrXefUOVCcsNdYJo/OOsTPLu8vQJCPvaMPpmlT
OjUz4myAFVnGQafWazhlu8lA9QQGKiPb86GhZEY7rgA+CDwgjnA2vnEl4+mkaWsFBlRIfN4oX2XM
qWokyXA0jJr1J5+fZ1QcRTMSfuRadyoq+KxngJi0MinfrtoEc4plc4dhoRQMabseOCCifTFnQU3e
FjuOTJfzexy/YKBwcyT4Z0w0y04FYmZ0Eg6/9zayu5ZmwjS+7FQXmOcms3/QbapT74WgfIKdbM6w
VBhym7sY8JI65CXngbAGvCW1rs4sUhdRxMHGo0p5jxZx5zV0aGtZii35JlZEq/ShcIr+NAT2ZXH6
ap/TT+2J+IASlWopLFrJ5P9upqDZjp06pcCGm84E32lcL4hkbxagSWakw7g5mLQNEzA/bHVlfyZ8
oflAaBRHnX7HyrO1R9phMonnqcsmQoFwi8QeKQerrL/0/T+gRft46X5RnrNdHBrJEBEBD+UvRhKM
Rytcc3+5tdcXzggDEEy+YGlls0tbAGwh4bBSEm7BuBmytIz1Bt3nnrP+QQSQO5bS63LSPogpvg91
Sw2CCL9LU93p4qp2YUC0vJs8FhbeOI9g3C47qgWUH39HxMOzgLl0n5yIJcMoWlYOwz3+Br768WId
WSMehEM38Zh74jSj09ymQYh8U3BR5bT3OYLAPagXJK9IB4qs4f0enH0x6O44CGx8bW8cHUEoBumd
m4I01U2TW1tSVfhGDwxhFLy99ehitTP/njQnTvsHyMHD7URVs2PB0BEF4jTdg9vQoYc43d9OA2iz
PxOH2nYAmsItgkOQzb9oSk74Ho+k3PkmWFBmoP/Ix1W05/CBYLMDomMA5Tso93m+cJnwTAy0keap
9IGuSxrKXXbmycbAWNh6R8x/8lyZn3Ysfurepo138dkvTIS1s3bdR7KyLtpCsWAO80uMZy6fa+9o
WKAKrkaaEfj2dCRA/JPAf2uP5QaToF9ulubiDCgr02wxo5j+erQe6ZU8Am+zxAYh9eY3fZuM1ZDs
5uzhX2nHgpr1l6wk4bho8wNO0p7iH2tnB261SQO4/pFweCNEcDpjVIvQske4sx+Ip3oOFGinsGZ2
vOCddHu9NcsiY5LjWzoaNplyN1WEAbvdnOy8pZo3VrPcUQ1tcgdSI67j59RdUJbVSNtJyscWpJDo
UoTlsPn3ZiRMEsWrvj0UGiUSY2hkQRAe4kC+IO2IEO9HfmAUG6I/XgNvCrd9NaFdtJYn5J4U/mZs
/7RRPTmN/eqM1osLd0ga4DdWRerS0unkNsPDkjpw19wx55IG+kmlxRN41a+2E7B8c0kesctmQIBq
vhY7DgfcmEi3dPXgmtl7akkEVf5wzqr0pyVHCMAXXtpPCU9X1vec6f9MobZyAO5V1UK/IaOeM7aE
I1d0fY8xxbuixq4Q44g7h/V0cbxkOhAi/GqWny5+gdrNna2dIk/KB7IV0xnZK+q6DK1V+lYZHSXT
BMUx6haCOIOe6go7fg8mL2TiplIRla/2v1LDnHHvy89+ioeHxDD+m3R1wW1fQ5rbR2rSp8gnqjny
4oC4/5IxBoQwAidnQlhSmp09PMnMwVsj0PPWpt+yOJam9k8eEHlPyfkOK5WzFYifgtBFRd2QTb+k
xLots7GdawZ8+qKpxK1GxMa8D+WM3s03wQK8kerH2XkhjBJhMBk6ZxpjoF3MmKiZirzgoD3NKfkM
MMOlyffXGU1rh1oFL2U8Mb5V4UzDp48sujjQG11rizUpnS5um6u97eIY6i0Tr+1yNkyrPEKfAIzi
YQHxrE/LBIxTpzHFIhW4rwhJ9oklBs1udDF7BOXBX59VUaTvSjGQha6R70cxG+d8sO5+SfT45B6N
pJjPM1jlzr+a/dREA/zMdsFqmTVhwGxJ8KxBP2cjeJOdInK4Gcx+VI+YSN2Dw2FtoO6XDejEgNl/
fGJSeOm1YpzIiEpI4SbAvoB3m555yTKNiKAmHtYixfCFoZ9maUVHQDYSXQia1CsXP4Fs6cddDJz4
7vzoUuYKLYfWYJ4Ae3sH+rj+SzqliaxZ/506dr9QoRToDfN9yRz0ag6fqY23duPjRWMi3YbNxHcQ
bt42AXTJgoI++ilmPHk0ro6ssFTgIErftLWoQeyaYS0Op/lWViOFwKAb1pIdl0zxxyULM1ePs7FP
e+Ns+sHvDlzPIofg4lb2KU6r9tHPONlF2uOLArCLGokCysYVopo83gmPe96M5TGtVcNabR5N23yO
vRhFQ2J4mI8Xhox+tef8+6HEQgNlLjBq+Mv0BFk1sY3i4PHWH/79ln8/q+25PlMAgziTh3v9tbDx
/+93oQBjBgVL3lW4J7IpZWrbtnNYHGVM2ryZLSISPcpJdyhfjYCqNkQ9I0yTTyxdbp3b5kOXoxul
XTBHjTBfRAWh6XRkJNOPivp6/lsZbvhQ6wsnHyuFR5BzPwxR6aGoIagRhK/12k0wY1pCAIloaWG6
xsPh8ZnS6dVkyWPTB9T3Ft2Dv9Yx9NUSAXu2ZymTJyGK6WGGKagrBioRuEdEPATbmacUC9+bVRYh
wF0QRl5FdfYQO98u7kvh+tnW7zFdepPAIDCOWEHmt0G3MKjmanlHq+RhXTpx8m2ndpxp5DHA/HwP
+1bQX8L8qU4H/gyjPxUdFgG2e4eaOevbQOixIzIZN2+pv1O/my620J9+E6anzlCQoDODbGajiJBm
u3q6WoxuCquqtyYbZk+jGeh7hdfKrRwTul4QbmWmY9SoAZwKynVIlm+Q95EnROh93sRPBMXuF997
UT7lDCRGPi/ZyFY1uR0Lq/HHi6fkYLrpgANJcjfQIhsqaaEcArpzwJ/ZhYL9OHCCzxKROV7gx5no
KiyvLqqAcH4MDZcRbUpvhkp/k9lXndEyl+d/PxODLSBWgyY7SG968D03xL+32o3+96emj8mTbRR1
9/qk/vsVC4P///0mu3OQWHmkUPx7dP89tf9+4///YzYlzy1BDft/z+7/P+EhdqVi4wU3gQvufx/s
dn3UtaIxYbUQmgehjMO/f4c77WIly49Rol4sGSFYh/mhdKjiZR59s1seW6+2WvrCZR+12Ujxbl7R
LlEfc7nAhpCqWixkElPBHnEScZ/cjVyBilSvFJLFGUyj5+1gHHp86OnvxgAV5xOuGDvqbms3VBKM
k7HLaIWujdk7T6ZOt76cd2mw1hEXy0/TGAoMC+JhWZCjF2rbVbdEaX1NQnxpHidBlJo1ObPgeLr6
0AOCuoFoHGnIFMnQ1ZnEF4+rQ0V7zmg2VOIll8OvYLoXVsEetJD0V9nphtpjyNfUoVCupZPaS4J7
Kmx1XPV0QsAdUk9Db6ZuqZXEE6fNc7mSNqpLYfc9XoXcPTOgJtrekyb0Fqq4xWGHKHTu9v5cVvQf
v1iG+OZVsnmuCCbBF/bgK/xEbey8VFZQ0iSk6khM4dGmK4cgc0Z5gynS9yABURAwcYFRTBPW/ZEy
dvimkikMLmALUb5LnDh+/rLhZ1ExN6T8WlQpmmhW1bRArlQLqLPonf3kDJAL6G23rZHGG0Gq2GYO
jD0B4Oah0/sqy/JbqEO2NOqc4qpBM1O8FkP1WxeqfJ7yIxgUKRNojh/80fwu23ZkOsTbEvgSpyKY
wsgfcelL/itbl0gv+p0YdAWKbhGA1whr35QQGVhssmM7Vw6Mpnnq1TTuAtd/zKseiCcWTHpVGNUj
hJw7mowM43icKKzAqoQITGtIgdrrjgG9H1OfcRHE+SMv/w/mJBTRsfyYl2HZtPKXWDhqgWD9kG1I
hfgfRK0LrBFcfmPFvoSvkzOnkw3eADPbwQWdgRqdzWjWzyp0kI6Zmh4rjijCvL5jshmcDtF4Mopr
ljTm1u0OluW/+eKvMvubnTOmUGMnNkNPprfCVeo6+lRUNLVnA4EcgNg9sZTGwQqw78ygSH6AT1pR
ELov77PqfwmzrA88mGT+QvTBDSC5RwSFNCdT9yBz3qU1eJHfd3/inO2hDHl0zUA0V5Bm+sB/C2dO
N4OZDcfEZ4ye2mutp3xnA9Qc7fQ3R9+aTY/BiS8Aoi5YjIRi6fyBCoPkGJBcaG2TIMY4MDH2OM5w
4Sq9YZxN1+bKiLAAccz9wo16CzlfB15POttQn/NCVOd//7ggjeZjV6uvDSLG8O0z6XD22S+0fR59
l8yysKPBhvD9XJd617j0Ehu5dyisrMBgNKGG6fnoJmaxs8tIdMShQ+rCcJvHOT3MukZIhSIDYy47
M79vNtwjhjNEbcPCB5MjUsv88DiQ3mL+1A5os23LvVXmcPk4n+VhrLPHeQhChHsZc03ifbqEbuy7
hkTFMDSw7Fl87mIEvSNcbtzWDSMBpyBmWdIj/v0NbheQzA9DY+h5OOc+FjaWTRUeu4D0maZB7V90
RuTinyWoIlxLeAIeijExbjVWJT2I6ZSact6HfZDtK16HQ+oAFDSvnpcAM+NcNXOZUEdXb6sOQ8aQ
ecz+3SROVml+qXK8Zf0yvRaG8SvX2ZcdDjEXIfkmhd3cPIYTJkFocCOtr13nv9t58MKlBvsBcxQV
gcVsytjJTsxwjekhjZQuX9EuniQq4rckQZiRzNkBJPDDbYv62Hqc436Y4ksbg2BTkb8AVYipys2G
rWzxDaY9ET4TBrlJs+enPwovBko/Vk3Zrma/jHmGDCnWoexR4kghqV1/4ZqCYLFCHBRdh9u8vhH4
cpatOI6+76/NV04kqNfNBQZc/ccr1ZVQi+bBa/l0vUDdwzqjj7ubXsO0ZkFxx2YfV75zwFPJ/kVe
DkfZ5Fx6gmQAhogyS4KeVMW5ek7RDidBczNlvy8Xo6EtIfkpK+57Qm0PjBB3x/bQDoQk0KSM0EbY
/1C6FpLxmN3zcTnPjpp3cpHANqmNiiPsKKLGcWUsYu83PXnrc37WksHE6TwiIfFyQay+QoJIPorw
t02SCIdQ994mEpmuBxVNh6Dfey1uJ0JFDKGsh9xgqyzyMcGjGukCbRuxOriVApkdPWf8ZfX4ZAxn
hvMuSpI/3FeR59Ua6fsa9uaD1cQDSX8vld0tyErG53L0rE1hmOgK9IBph0F/yAmP1awtHgl/XIPW
vov9p9RtwddJpfMX+Y25D+lahpVBjDvXmZ7txvjtyCSy8V/rPr2mBCmbuifKwWLtcF31hvXVX3zI
phpJYj7+LFX4mU3DNZH9qaUkPay6h3YZroHkxVIYJXAJEd6AtB0ejv2DOL5nTNzd1g1yvXG8+se2
jyrsz7GdX6VHFM8CKRCphJB6XT+W8WBHeolCf0yjbFVsEsZDKdxyEE7DkFoj6vKUfa/08hyT4iLL
3wuEZeX43d6J0evGpEnLWx7GYwQ2d8kTcIW0wUkvcOxuazvYceUS1aDcKBf6z2LXtzmLH6rULnZq
DKhbMa9mrPtjaegb2lSCztJmY0zjJcAMzRQPHUc2hkQ4lAiWKao0fZDF2Sa2IsOY6IbeMxunoSy+
HLr9dMoRQCrNL+1UvAOQrv5k/10aTbLrVUfREnNq7WLc0j3uV6meC1MQdokvvJJ8IVNveq8KfEmi
yN9wc13KzJh3sdJ/ia/6Zdn2ZZJwm4a0XhIo6oiGvE+vJarFJspn7s19ang9Mb2GubFGKjzy3N7P
xMlzrIFj5Ngl4R5IarCOOeVV27i8VoNfEmGYPAL+vWdMFxnVmeShqZtZ74R2V/lXsbW7/C0FedsC
m1yqanVUjl1U1+q9BDTHEe9s8FRf8z7ZhThKna75RA4NdcHBvQOh3I+5n54my4JvLo52DVmBBF75
0HBxDj04+t0VX8M3Y2WLYXoqYDqBiivPwnNCFphy+Ls95YzwXPKGvL6LmZdsfuM2YcpvKEOqXPuv
1+Fmrzl8RzWQa57EzmYgjfSfAAqo0s2us0S3iHyJOKgeCV3aTdZVwwAbVnrrRoWNCDnibiGhnTBE
ay/l6sHpqmSXzG2Jj8BKd1jocexxlDDXWVh0qSQAjcrLTU7LNUh/H9W96Z58yHVpshMuNXMckheO
D9N6ctLOecjaTO0rQVGP6VgBJ/liwuFD5VWphfe5ysil7rlyBJgN7pZdMqGiMFCzF+IkaoXi0iuY
zy37yv2IhCFGRWAAfIHC8DplNGrNtYGyJ3ufTZSiRofDh2l5MwUcnyFuQrtvb019M6s528VuibZP
hqiwgJyt/qjDlM+hsp4SEyVmMMYQCgFMvssEHJI5PSgttv6M84PISx6Npd4qbXw3QEG7hk6+tk0D
aihgxksOh4gUyE8rmO9Kusd6TcNoe45hO7F/prL4mZKu/kOweLbRtXGtjXqGTDnrXsptWHyR6cDA
DmOwGXCyqnIHrQvCjraS7Wib+ab50PRLs1NyjCCLEWa69yFMnLNiq5VTDIoUu9v/4erMduNGomX7
RQRIJsdXseYqqTRPLwlLspich+T89WfRfXEPcF6Ebluw5SoWmTt2xAq3yL0oZxmWWPjjZjB8+Npv
9AToyBz/3Tn8beJbV9fmlS3nZKNt/zL5AoE+H/HkzsxnsAQ4yCdBxcoXpYfVMtNyq/xtY+TvIl+O
Q40YTHKDAeufg1CptwU2wX7yjIsd2ukx6X5Tx/POWMWto6qCB1nLdBd0pGzUWOyCyToSmpHbxaqz
DR4AML5ztcGOgBHAyKE/iqcmzOkXrrKdMOMvoeynppo4zuHJfnILUFBWa+C+/UcTasKMxXWGHVkU
LGL4OHRV1t5NU3qbMA1Vwp8o7XPo9rMgA7DrmZfk4lkGl1UY4HgKZkg/lvtazSZQt8Qxoqwl9SoT
A62ov5PxkO6KSWCibwMsqgfSnkyR/IVRMYgmClsM3vKlWYHW2jBeKUwsblCUX0u5WjdwseSsCQFv
DOtac1fmIU4SNtK4mFrGvlSxzdMbj1PppuLxz7k04Sdc/yqAQIeZDxrFiRdL1Dwf7FYeusz9dYvn
yTZYEUBSbNEskfcJ5TPxhXH1jCDy7pcwrOJ10gL3F2Xuux2bNBByAG9Uvc1gU0Q289qNnVsign75
ITrchrQt7CzeaD14mCmS/gvwHJxJvUlTWEqTbHAdMgSZbXe/FMmx0M5TYtRvVqAcvEIK63qKEkRF
n0P8wYZetzTOLmWc8Wh/IeKAcYMhttvMmEhOaczNvGSRO9esl4Pyo8x4sUO4PGZ7SWEgLH7xYZo0
9+oBIxRTG0cP9WbiZD4Zyb6FWgqAJYTZU9RHV/yKnp1/XrFwqoTH53RpiFTW0wYkwmEssHw4nnRQ
PokHVKF575BBwEVc3PdtoDZDJ85tmT4qb36AEPVYkdW8cQ39XiTMBBNG0c45zYkd7yzTvukFZK4E
qJC3llR0ztN6WkonWkDjkoRebKTdNggxUdfSOulyrxuridqiOXfU61I9+q65UUjfJcGegH9q/W2v
INknomIZhqTYJ/lb2/M8M2yHE/LAIO2D2Oa5Q73Kn1z9k7iyEINC8Umxw08TDrcY2Mhvd6F7kM0r
l/ymWszqzIQWMD3GkFCwQRu0xUj1UufIZ2tCkON8/0Rl7u3689DCzcQbDCdmO6j1ZQnQFktz0nHw
4Jr9jEfjL6bCDWZxb2/Y7ofCCHtoJ+mDh0IF5IyMHjAesiYMo2l6qnBV7vtsJO6SVe85pjmn5nQ4
cwwnHOulu74J1lIAqktUoTfOTPbFGtIHUdefGEGCtv4z+wQfBygiqr5UDmbgTBCByvhYdfjJLbmf
E1XvLMO1b5oxiTc1JIAwFKcxse5ZscEGXJDYCcoTLA3aCss/7IiJo1SnEdHdyUNV9lHlinQ3WR6r
JiKzjbv8dajQOXSE6AZ/2pOk/+vYxqtSNqerQXImsQeQEE7xpsanzB5J9rWqwHnTbi0qcyL4eX99
lxVqA/ofe/vrZPdwR8b2q1TOeWiK75RMG6abndVOZCWbiOpAemb4edvUf1thXKQtbG6vxWLDKwsH
DK8LXlxmODbzzaZ1H/MBHkPYUkCWU7OCENOsmhJbW9CI0ZCO+RFZk+e5xFHaslJjaad2MkM7Awj7
QMESLrpafmRSEwcvZwZpYifEzZESUmIOXEtcc5hppvaTbhKL/Xr8ViFCR0Acby1MZls1E+rAD8EK
bcJhOhvjzuyaxyBluziA2GG3l9Q3WPB/wjQmvdzGF8hiv20Q32WUShFCx9C0ACzbqYEVQzu5G1do
VoJGtRCQKjZJ6X5jkNO72Q1oNt4bzUIK2+nqnRlf/l3C0zC81KK/pAa3+Xrwkd7QlXuWN2OBU22N
O9UctwjQNNO9Ju8UGExbzVieylC9tKX13QuJ4bcistdjSCZJyajkN8ZGmLjJDPLRbGLrB86Jp5IU
J11sYgN35CuJ1er3dLirfxU+ma954C8WGWO4m+LJ6bySDVC2Laouu1Mza/+49KvIo4c1afDxhdx6
dJ7nZDBJoJlFUka5fDQWOtEZk3H3kvTGJfmL/KKjwhqJzhVgPWq8JVQeY6hDEjFGl+EsxGXdLfPt
QijikE8fQ+HcL1LIKB6l2rm9f2bliwXX856WiWlr5CzB8F0d0BG2Q8e467A7xcIGpXj6dEZMJsqA
yec2D4af+VsuJWcLQ2nZ6Lwab7q0uhvz6X0s1zwXPjJD1Fsk0WZrQQTeqIDp2q7Fnc2Q1Jt+eZ2E
0ULy2YzD71h5D409P5tCHBPpv7jg7gvHhIkXnDLbOMeEenZu54ibLIuCLEw4qtpRO0IcBQ6KLasX
8U4M03egA7KAv+ZkP08ieeZ8zj9XxKd+yf60HTeHxuiew6E7xj1iW+h/LQEU2bGsvly6oIsgXDjB
85rq1n4tLN5bnbFC1sQmD5gViRujfUmUz6GFUGYaelP0kN85ETf20bJ5snkLp0e3ntydNlzeKSKO
XuD+ycfB3NcAKjEdUBfk3xOQuFjgmrfJyDiUYBAZi8wCmlDd8kK6l7kxUHGYI/dOQRYQl+koSebV
M2xWg4jmyVXJjy/ET67MZY8OY29SH1jNZDz2lgeou2pEFNt4MX1Jqs+nId3IYvPomSQk8rz/Cm0s
irLiJ0KKRu5evu2JtDMPEChxrtzZ06wIhhKcMybzkA7kuElVFxuGIX6e0LiWMjU51i3Zo/aK7Nmg
89KfR8AZx3E0vTNqBh+6aOCMfZFV/RnMfXdM3HK+t3BSSRXm21yF3178OTSCrcmNS872mI/4ivUI
wszynWjxxt/Q2+myxnpqFCfsXihtsygiVA6CZ3KhjSaUz3IJaACZ7oVVpE+iYj6SDaH2pch5a0Bk
IA6Y5TYYgMeojH7ZGh0/J0DDdPwWqxhPiq+zo5s7rBInVXCsZWDBzGRt3RAZM9bLb0z4o4tnCtMi
nmF4cVyXU7Jm6dJKhv4g/QOeQR2tHFGCeHkGoMj3iFtV9hkeKIwer6HoTzZPtsWHvCzsc1XWdFYg
Li9Bc9dCspQex3T9CmSfR5aCG2u7nK5ZBUH28kmGio8lKSSWLpgZZoWwpO3gzLrcPJSmPktdlLeh
xGkzV6a7KQ0kuzHr6xMlpBGEaJw7ggMtyJKoKcjT+kWOcji8eVPwHLoNJCtq3ogRJV+mHEktDSUU
AK6qoC0wK2kR76caT2YYn8bJryhNqfZZ06xhPvGLCZAxkGUnpOUYutIaFI/H96DAcUE3N6b8umFY
9TVo3dUCYuXcJZrdxEh5UamwDkvUumV6yWzzNcBYd+PXRcJTxO42XpkehswvNp0oYQ927tv8L3UU
V+TwWXAuDs4c4pagmRmsUNnNreeHKIm6OUwFcZnK52A6k/g0cyz4/rjFi+wSN0+fiW0zNrdkk5ry
CCrhsQ5hecQaQBrAuTdLjJzrJeI6+3hMMkXQ3fw26GS4uCbCPzJki5MzyImQukE+DTeJVMd+qL0N
DGs8f01+DmCVHjRuH2zaqoAYaV90rwoArzoBnCv2bHU4S049s/9rUcEngWh/KktUpayHs0hKGzVu
xRYsMo8mlQY3Zi4/hDHyftbBRxySs+iKVpHLlwsChvmpKtvZBEN5m7T+GbSdhx6PpMLZuXvOMAw+
udl2TBy0zJZtalgxOGM2/LUNHJs8sDm6p4VLcF0mHzMVbKk5PFSDuNjNcsYp8THkgia1wgVFzZMJ
VzE3Jo2zMyPXDkjtcenncS/10UkVTqPhY/ZxqTiBHLcuSyvX4CXKmpq+08Xvt3E8P7hOE0QjIQAE
4EPTdiRM3OEVX/33AmCciYE8rm+g4LH041CQiF3Xi+BEK03OujW5BLEmV8HjpkysDK9beGIJ6u1L
+sRknJrbNMhYFmQQhzSn5XM2le9AfrYW9qwjBoyT37r+wzA8TwPF7UUW3mO6B6bdwewLZ70vk768
sh681VX7LiWKSKWzYlt0y3NQE/ZaWne+QRxiuz5N3tGZOUZgQj4kmG+idV+Mtdrt0wCe6QTxI8ar
R/nv7aAJDwhVRRQxZ2ewC19+WM2nwbHnyDbwJXN8o+WkVO5m7gObZVFz0G2iLm06n2PPmE6pB0pS
GGxrXNc82D1hlLoy4J+HOMPiMD0X1awpmuBKxN5pRaHTkE4p8TCY+Z4tzGM3Lu9cWtPBSq1T3Nrl
XnQMEYWTWredYCWhcDLfZD7rfTg0312DM9YUHBzK8tHCtHQi2pcfMGoCF7PXRWUMZhBJTcQ2h5dk
QGqbFw27A3xG5tuvGm5r78BSgMum2TBy8mgw1JXDRBgPlhcTt0g2Qw77y3VWhxpWvAQNBuLOWgEQ
mMQjG9bQc7JynfooaFn51rigfUpOxWwoljSFc3bGrzEl5Z8h3rHVdB7yVh9UwZ/o6NvAobeJ9WXK
xYDxZPCxSvgosIcOX/AWA/uOs099rhtSP6HM3gtn4jIWFAVDgkh2CXMlMsp0KmKk+hFzE3fmj6Bb
PmrX0/uiC34NAE5wn51ql1r+WRU8rtmfbWC8wcIuyGS6X3VCMCYIwcmWjbqMjknTL6oEeAyouD2L
M1ynPrqdsxS7KeNnBc7l35U5NLUpbR9aNGgCCDay+7Csk4TCfYCf90GNUPvDzqMNtHLOeYv8iw+b
SbOHeEwYil6OpDg1firOlP8INwWN0WXfIp3V1fZQoLsCmafhPLXRMzdtTSv5PixrgnY1ryUOMe9c
j+Eqg9H3A4UJgmLmIEXO+9or8bxCLudmiC0v1bTSxMlRx536Tj1O4r1718vYAeISnpfYxEXslyvv
Duq4pDEwtGd1k3Zk2lh1kBzj/IzaZ3u7n7DDKk0wDy4+Rk4z48nEprNKmz9dGGS0n2M89/Fzin7P
tgGRoxPfot6BVV9QMbKP2LI/58FUHJ8a1rSKREAZHIxleMhSiOzatz9ms1+2jeSeToZ153IQJJuA
apFNzkdI5o1uhPi16RuQxlb/yNEV2Em6QpdGioAkn69xyDi+ZPYz77bHyxCeecBGziIb2Oo8VGeS
a71dQVxKwGkTaN10ISUGqYcvwA85dXsaFkDPU8Amy7zVmXiuFBe3O9jQmAZwejOAtcYBuQkW7wu2
1f1seL+zUxgn7WcplBt+ppw+d0ZA5V5cK/j0quTQNoPcKje1IwMBeeYa2biVWpWhptgNtf5KZnMj
1uE3HxkttKueGx3SsejiY+K8ssMA1aGWGhabUGszGUrsEoK/2JoM+Arst2uwHZc56L8M0ErEIL2N
P4DS0XF/kBN3xwT7otascsPS+O27+lbByN/jrb3GlZg2/RTCWiyL+wD4GuxE+qYYlsNptjdx1lCH
TIsEW5om3FuEypK2S5lk1c+ClaafzfGaJUHUpFmzQ8/4CmRQRYnNjNt2KFIiTwVWw13Wk4Ym2dWf
Mpg1HI46VlHN8OVTHXVuHXE/B94YAY7aEibhKWPw8WNi+KKt99RaEDRIm5hAsXsolConJd6bezue
y11qe2coZNdKAjwswh4uHdyEIOj29ujaUSFBRcBTBfPWa17FNH+uF6/ach9+6CrjutptvZinpDMi
FE5e/BcdtuhgbVjuy1i2HEVZZpVjqE4uCih12GwTyf9aWCC6GY1gJLTvNPcJyvOh5J6/uMGPhScQ
jJu/pwcKM14IpL2QuIdZBBPm8AFs+jRExOZ4rlxahNn8gsdbsPln4dus3OTCv2Ek6BykfJA2aSL8
YzpjgXISsAlecWuCEz6QNrjvpWeeCzt4wTRLiMMZ+RwigDnpKavEhSgl0zF9f81QYeaPWeOH/qUr
6stoOd5mAP9IMI2krVeXcA1QcSq/mHkRrDs3ZIdJan6STCYpdd+NO5wanIxhuo6UcW/e1UuM8lyN
fxKwA69uxrBT2BCkFcUhExHVTYCL1hwrsqmunrbwt9e4Fod8PuxRS+4f2cNbpShIb9C4uQmu5soW
z4vigM6O17yuBNYzWml400gMASlPun0YTtupDd7HKZu2jPMPccNBMpTt4+S2fxiXoT7ZPuf7+i4w
APAoXT0Hoc8bmpK2UU9WWeE8NMxdCCiBNxftvaTBwBmwcPj0BzgWb3DRN9cFJ/dGKzR2bJ9Ppenz
iXSmX5g5VBAutAy7pDwwv6/uC0xsab1r6MUSKSstLaAxdP2ttQwge4CGWUn8HFrhrWcF/mFQ/iEc
l6cBBCqqfUCWVukfjfMdMai1dhks6qyfPlNGkNvUT5GOOd8de7c+gki6YpAet2MdgC+Hq9Ak3NaW
Ql8QK8YbFS7XpnbSTbs4v+FUPcs1uIwuUKwQnqs23a92mCJrzt/GPvvwXeXdqEsheUcCI/nt7Zlo
ztoB7xi3rTJezXF5IQqb7aZpPaBXCPKOwoYR24/2DAMocesfYPcBG6V+2xntPacS6LhrcFPr8dJ7
vAHYHd/8hiHXGo4O2yKUEy7Gt0kNB3vM3GjOcc2zeaYSnh9mCFpOCC4Fy3R0mHF2bQCjG7X5iNrV
euxm/fE45Ta1lWreE15nk0INLurneao/bUvpPfVzTkTt53AjS4IkjRD1eUANk7y9W4C3Xyr0RdR3
RJimceDGzqNdtSG+IGjvWzvQMB5ZfrG2/ZPzSurMfWubnakQCJyAaGlXAjCvauIBVUZ0cWlrBo0B
OHdxXw/Gb2fk5nauze5QOeql87z+jOkHJVeeDd/dGknIJnR2R2LjzQPhTBoyWuI4+25lOY7ra8F5
3qdaKIjd7Lj4DgF5ck2WTZk8PhI6QDGJkro7Sp4vN2kOfdnKXHSkuN1Va/tRPoOQSNlGx7HN0JFf
hTXs+CT4WGpNejAc86qGhZtYm6X7Vd8NtMs08jXlmLsXwtY38s71Rbd3kBwYna3l0Bn6EbM/D69e
4hiYaZABLBzJ1ocsx7nRs3nwTbo/5zq2aKvVP2OxXN1mVkwB75mqq9vQxv9v5Pehm92x6KCclccS
btZnawjQms07R7JByOiD3+V0v4jqokl9Lam9z5hkhrTGwibqqOTgavhkskXvnXylHwdgq40E8OD1
9UtWDW95K5ad5eDzNerX2sNoJvJPYwLm4tRvnY8OvUz9ATKkGUKcqx2Eu6oO8YNVhyXt8FtR5o3M
MU3ZNpiuOl8opwU13lk+xFKFAL4GRFPZER5N1HOAQ4RMNLYi5AvupX+Q6pjOp6ljdOcZWAZAngP2
Wcal761fL+y3ABcLJKz6OfW54NkKbxHEvgOPfBAG7aKS78aKJMv0fJztgV6WkR4U4sz44yT/8NBJ
nA3ppTPWltkqO7x3ajtOzVs5Q7Qo8uENzw5UMrnHV3rI+BZOtD08KGqKWIHi5M88n21aXnvbsOcJ
IFOuudzKFn5slsG2J/i2Kt61Gsut716hCmy6YG/V4aVLgLIZgXX5xHdeRXZAG03cZORnFq7scnVA
kOzgPtF+VtjRE5InEUtInJ2yv8/K8CGYbPNglR9STpTEG08eq6o6R8XPsvpLiHRiZMY7ME5WGvXa
5fwxjH/6cuIs482PPcuXrA4JsmTTX9vvH038RINlkqZPkvpuHHmXLSaeyPfdXzxpcBBQF8usgY1h
xbeWN5TbMvXv6WZwkUHMUxbEcAVJCyEGCz6gcenNUUoODTblaS4qTpHSOTleuM8XkOQZtgHWcb8w
rT60lBe0WCYYnCwLAw8ETEKDDCaLRGDr5IVarjczc4y9b7ZftpPt6CTaeOFT0E9V5Bfly7iGZF23
5NPmVftJkhvO9E/u8SEdaC8DA/BWOo9TUp0MDh039mJ9mkniHFuRUTFho+e6hHOd5pWQMJ1MDV1p
ZVhuBsrBkDrsm8Q4uwLvBZrKW5OCom+6khvWl44RwSGjX83scVi4fyQEVG+MaiZ/P4BJVJhHEvUh
0u7Vq5pNRTV3VvLg9jnZ3aQT7VxJgBA/XI3k7BeTzVFnzg+VeQvm5apq92OaNQWZbksGtHquJveL
HMAfw+JIlxNnBjgHUF+vb2rax8+xFcI02qmKWQPgwp+8yhPgXS2RxqR4tgdaQzSxpXS2rGs8xAe/
xHjepuRUxEpKqUtiGS7xoy6On1VFiGx2fKRzAHtsrp9ti3I0O6MyIsVTsXjlC7m/9eV5N/nAHcfM
Ryxb1khIgy7eydsqyH67obO3vSNjPtrurnozUgw+RtKzoYM4Ptgwq2vOHAF2p3IRPy5SEE2bJCWs
4iOGOm8o46cX44k+owF3Lvo5meKtrJO70GOxufg34Kj9f+8hOLR75XbjufsYptbl7oyWjqKI/Si7
D+b8UWcmogE2ebvJtqJD58kL2rCs5S7nHh3Nqjtag/WCjIj4JJZL7Q57JdEZ/YBlJI4aq1g2Nkua
myYeqk1uITzGXApVTyDe927dZuCAMLVMK83Vpowwd/BE8Nqlzkk39c7Dwt0XLIPYt2Ey7iZWH+bX
Iv8C/eF4FHYNKYEf4AXPguKgXdvWRwyLUTI6QMK8Q7HkaACquaMUgpi51T4I5R1X1SHx4OiXHDGb
vr9jVcaF1nPYUMVfv3Nu527tvyj7Y8B8KoLIMZtbjSu8im0KwDr/MPZ31ujdzYvYtwaHFZAFN5TC
YZ7RNIrU1V3lVdfCmkmSSiD5g7xfMo/BBk8sBmVY2a44qVUj9LvD4OPRsy2qR5LVmlQ2vNO+Zf+d
FdZO2ydYm22nIvnw8uUK+WOrPayuVljzMYF42TC9sFPyboaO+cJlN2JlnFUAQ/BoFNj1urfExPLX
CpIPBCZvBL5Aop7jYw5XvHSAsq0fQmksV8Ok+woZxZT9CQhxiG9sOvQs6vLYvnJOGnimjy6Rq/DS
SD5ny+qvSBB5nQa/AjYiK7ZPjNtX2HDA9/qnNuTYhBr/M7Z1t10E+0uNjL/NvG7bmfM1sDHWTSlz
EhmkSIr4Z7DoV1imKIEtkuBfsmf8TSxBr3BcIt3QlzFMPRze+wFbKLUnFhMHeAknMVl1L79iMQr2
WXO2KaqeAqeu/Ewdlx5z+0u18kXKM+coKoNDUIc0FwkTIQ5w+lJYZ53xAjjqcTJ9nskGDldpipdZ
Dker+h14P9jZcNczluIzt/Whr1djtLc4O0R6lqNxMmC4zqhw6btboW3aLTxQW5mavvmb2PXT7xiy
iBjTQZwah3KKvo4P1HZFFFaP20Hwt2a1jmgRiQ99z7vjV4yQtTyPqxWKECYOBRreaZPaW4i0FBbe
Wmtw10QJs9MMzFsQPpgDR7Qm/qN6Don0B9Ly4IlfTP4Hr46xt/EXGCEknl4AbF/rBsBGWdAZEg0+
wSUwNJN6cjOkJcvegzKwcgF0tgU7nzku6RblnSl9fF1TWo06V//6u5rwKJNQ70ARsDLOKla6+PkO
2H0uRktPjgisF5KM0y4lGDtLCoryWt1PU2hFZb9wbqchL5Jj8TWiVW3iAr2MWsyN1a6urhVgbMCZ
uNEWPmuzrt/Jc5ingF2KOVEq1nNU3Tq9Km/R/hdB2YrW1WdtjvaR/YvCogVKAEf4zD7Cy6ncbb1T
oUx929m6O9Httfcxxd7aEr5Bqc01SLL+bg7JMFov2sOgk/KkjaY8/fdfHxyg1Wlg+oBOw6/++8JP
0qHfC29TGzWYt1cubGaxxYP2lxuvVWnkHz09t+CGK+PRkGQjBxq1b32fKpqlblluoKuOtTfzAOD5
ucZ8H0fWT1GWK+Pd1Po9NkT8S1wHgXyJSXhm2YOtwWGZWhAY5hjp5F32WjKUbdKw7e/Npiv2Mf8s
dCeucEg6kn9u6u4pTITCkFisBzpEkKVJbWxt9nQO6u7/fUmzbDr/+7V4OLOGDE7/fi+tgqcKM/v+
/3z7v990+zI4qfbyv39KwGP9TJyauPgcajJ6HTc+7A0ly9Ezp3mYZP//i9V7IGaC8uCIXJyHIbD/
++Kt/6vzLMcryryHIvtWjFRk/fv1f98bj3GA1h6E72qobVxY/cPckmw0xH1osEWR9XwMYCfs+xLY
IrjQibd0AW6lAwY3iIaKuYhHfwEnV9KBYNks75fFPSVN7p060/4KHa68BIfKSTGwYvSD03mqWhSy
nOzIpqaz2AU/RaELdvo1QkDPWXn691/Wf4mCcOMDajoAn9InZQl9mskXnP79b9F2+QF5FshYoU/j
+h1NyL3bX+j/Sn098UxWrCuqjMfFhG8lkOTsclaPs/cwSzIdWMgUeSRbn0f9S/G9PC9dt36GKAET
/CBhddtUGvZdkIB5hl0BnUjrZjsQaCWP1BunxVQGSFctjNN/X9Z9f2cn5g00fXkqxtz470sTa0SC
osd0StAJfY/NzL9vydZvMVfL1kIfbyhcyNykIDkY/bPrRcBq1L7o5+OC3HJyKWivJlGdyxEKY99f
DPO3Nq32lBQGSzoP85Y1+Sdccjx7O7zp0orbi+Y+eyyNclcR+z/hckNNYHlezX/IFQ+7Wf2rWunw
tywW65zwhtWLYluCZmBMIU+SNL+1zIDN8REcdkLmhN4DSaDHkzavtHdGTxtB8YP99IZm43iW2NRj
RpTSRzE1reUZaQ2Pqqv/cM41bym0CjXCu5rUJ3eKIEJXCs8JI1Jc41ud6hlsiqAwogYpRCNFEmWj
ixUbP/LGcbw1IUIPrra3jgmSo86BS1hzi3DRmjdTRym6dhHh2O+f/apJziZ1yJHCl2MFUdVWPB0b
KKErfTLAvoedlAh5nz/RrWssK4HTm3a11TMOUM6HlBuMET8iRRt/KxmWR28Eel3j33JaKtaq7gV5
6cJ5BGQ3bBqJDXWjaLKEM71M20q+JKH7kRbyUJXNeyPODfUck5dBq6J+o2SwY1Q3dnDKbob0r5KM
cJAYS4Zd2BDhZzk2h652T1NNrEKUBLwmR14KoO2xTuxLYaTsj0J5rHUJcIhMZf/MfW4wEbr68b4X
9g+byn7DSX7PAlnxWS37CJLIi2/BnSdKw0/IyqFu6Z2MOXm2LJ6awN9YZUkPdvcUxuEfoN3Z1m+S
KxpJTKblo0gCSb9dEtUGmMtu3IdZ0a99ZPuEdx0bgvvgYndXVXyquvBOCfpkMRRyWqg24TDCA64I
1dWdt2lV/tCI7i4YxK/iFodeD7LOTFCuoHJT6W4esHvWsMSDyiujOCwe53Jw910177SbPGpvFaSL
YJsIeZtOtb2xgxMPiru+0U9GFQ43tgZxV9gPBBxebc99CtbCubULAI2QAyLpwYHUMo9RfJEGlSGK
tvMlhuNXQxAmJrYdg6+cYRKKilMXb97aeo5J2kfiVCWxrLkbIEHK3yoEIevYLIw4FeXBe100b6GR
vgHlwpJItS+Hhs4STxBfedLl3ynvI2sp8Y4THKFt5IBvQyu+mWzY95MTPKQjf1jZYWwSA3wh2MXG
NlufmlNNAF64CG54IXRcPNT+8M2hW9yYb1YmsJBTZxmPZrbP0CKkCWZiTnnEDpTfOPl3xQ4py9Tv
uKjwWFR61xnyeamg8hbOtmcFe0u8oIICd8yb8uB3/ht1aGwNYoYLLTmmzIiBwfjTpwtFDyHypKyu
FkxIXNvkHBL5wManYVAhz14ZLOE9MjQGUCUOcJagKdE9NjF2+7aQd9LuqLvF37gXDnuCgOVZCmNs
UGACptRjp2iwlcZJx5LRaIcPerG4BuzIKx0YY4mzLcb0inkfhKn5x+xAyXSh/a0SbF8tJjtwIQsL
Ttd5D6lARaIB30q58NYpqx9H9MbWpB+79rgzAWQqYHWVH7bZQ8L1Tm1fgbosmDVb8Uh8GwdkDj/a
4byXdfMuCIggBsvwhS/9gnl9XMtESUQBX8yL2AVCCNpF40JuChcG8aK/+8X8ZoMRb1UXovWw7GPL
zCl7ZphjfRqxEuc/BpYWttIqEkX83sKw7SdqE2vbwSxYzB/z4D06qLQMJ8VpSHFMhrLgADSGGBGn
HB/y0n1Xlc5Poy/vWsZySVL1KIsOxM8SbjP+NBZgy2c5IV0XSzEi+wUPOA5h+o31lVTouMnD8svm
6cnbwAvaWpx7XIsnRWa+esFCWs23XlWjt2YX33Vh/TxYhrfLqssownjft1B0MF5tE08zWmBsa/v9
UlXovTX7S0TqJJnYLdpHh8CME+tHb34y++7s5dkP7j5cNwVmz258YUdwLFOoGZN1nzdzGyUrItMp
fBokF3EQQ/XHhwLhufFuFofYHm/LbonvIeID/LN9wENIR/DwyV1RWMsxTjnOVcSsEupgO8XpqSnX
OuxJHjIrmHZZiDOgGNnPAkSjIQxeKMTX20XD4+pKkAXe2OCg8XWU21gSl3Q5+RKjYZ0A2TCJQY0q
ecVkCrlplukJF8bB1PaDzq4ApNoXAszTE9ANsDnBwt0a0kg1KoVRntZQ8EHCdMsd8Ajgr515a+FI
ZbaDgN3kzUOZhMU1rBk0RddCU+s3VODQrT6HAcvPcjgOFTd1v45pECd3TWorvP770n6y7PCjjuR0
E1bWZRkUxuoG+I0Ia/Oaihi3a6CQs0jGV7J/lH/IG5+7nDIat3B56RaJpsSbWcRmlIonLA5sZXLO
grLzLyVnCbnu+mk1wbOflmNk0ZtAkIPzoGWQxpRADKbxM06c6dLWNejJlg0NL9u+ILeNbwN3Cr4B
tl/5M1A38wJ+nI1vOh7QOQE0OJLG+uEy/g9H59XcKBJG0V9EVZPhVTlYsmRJTi+UwxhoUpPDr9/D
vmzV7Mzu2BZ0f+Hecyns4fQaFGLmuKkIkfP4EqxCMAfIGVpaRt5e0qhGzRm0vFy6XHfO2F7+//du
SGKMMhrGfn57wZNdryIHEVMaYSkJCYzfBNozAO34MuZedO3nfzCMfopKMtGNyvHOc7GRj3l81ULc
klxg1FLzL9X8D1r2iu0zucRDR6iyMfrF5v/fbfUkWDVkW9MY8ud4vZEGBUPNtNIJj51Kr/6EzMEm
iNaJaZoY4znMwMaYVzRlzk25jYJEOo7Pi6rvs8A4lFH3aEOX8BP8QisWGi8278TOGAdt1t24aDnk
yptK5iQNeQucL4+gAAGJkwrWZhW+VrNevO0dQkpXLBS8c1UUSN/i6OA/KsjvVFjWu+qwm/vZnAxi
e0+6+ldDh1oHeJRWbCL6h2FAq7W0+/+/6MlkGdgTLyuVlDsp9OFRQTL10Z7c/v9V2oQbd7CDbWQh
OqwSd0BBb0XoWOyz9D3zOZpU/lCW9s8us+r0/6+m1jfI+FLR1jSiF8vqigdvBSeqYB5URbJ4GOZo
obzqhu3/vyuGcTmJ3l25WhFD4/aKB09Lty0QZqJ/U+ohAi/ex6NjzhJrHJAO5Y+NzPOQ6BBIIHyr
R+YNI08F65BRurAKURm+1oksj11YYxfpvRPbqeSZ9hLMeJScRVLZWC/0jeGhvk9sLtqBzkk3OdsH
aqAfx0GLdmzTvPgE2HMAtsoSJMuTZzufgvWY+gwGrP5YNu74VFatCR3EI4llqj5AtmCSjJ1l2ZNS
kBPxuevsUUOn1ty1ItUuBS+syZ8uA817TQswSgndVY+BYEeLB9aQkPpFQxQWC/nxlpnErAb9G9xy
1IKepO7i2UeTsx1xJLCSYr4HUwZvjflTp327xgJBWzcrFkJW+lsVuiZZqggrQMgi0A1TFgjIW0rL
L/dN6G2aJl4jZTQYDQfhOo6oW13AA2PdXXLFOr82vWDNQUqq7rmI8jfDSCxGI96NTSaFYG5ym+hQ
M2AUFFuk8qdkGqoVMYHXyMX2KYhfzOY8SaPsfxNCm3sWel0leS2baC48IWfm9He+i22UOzWAbkjR
wrVV/AXT+Eyuu7UmAuMV/B/CW9SReWBTbwWzQFjHjV4PzXtiNjdN8XCXUMPIeIueOvccWCXgXfYd
VjfgvzgWBV6CgI5sZhf/JJxftsXb5Pcs4EcT/2tVFywbTBusqaWtOVW4R/zxZtHGNEM/a1zgKnXI
c+l0jHM29C5ESgaQkV2so549guOecLh/hUqDTeez/dNt58UYnKuuFWBEHfu79+C0RYG2kvA3oCvo
+7SIOiQXjb6db0OCMaut9gEWNtj1tv3DhpgxdNbCYQv1rdfrgMQGvMGA2vgsY+sz8uBAqkJHR4Gt
SQ/pkvM4j4iAKG8JRWFmQVCgbdulBdW5FrA5cv1OcNqggzbZfU2pfkEHwMrHr1gv4g7tYxcyJ94L
o1CUa4lzrauZZIE/uSK9kJEVw/smcNdAnACvqsHHhoRN1hYauBLEaDFDIU+Nfym1bGp6zxUA08ik
QXQDYJah1bHLLH9KJXl8tYYYE4smKk00njekgTEdtgs8sjFKjv2YipLpJfqka5ikyYrR8Hc0Of7a
QDROBQDxvcguFPL3pATDafqMnlTRX2zfXyCyKtZjKWgwfXwhOSiqFmCOaPSfMjDeg9Dtt1qK34tw
ZdYR/bTssmw45jHpYw53UeSSnkuIwUtjomonkbNYdXHDrMm6KKv9E37wXSfaL6iBaJzVkxFr60zv
Tkkv3qVN/TSGGhG8xrnNYesyUY9gtDG0H8ACx32/MyurX5vpzzTJdMmcauV7/V80rSVM/GUanXo+
jj1fELOw7EvV8U5F1bsfef3e43kHK3n2+KsWTUaaFhLxqYo/qi54SN9+tHWlr2WunlFfn4dg+GWV
Ue0qx2BLGX/HHEP7gZTEuEDtFqQo9fkpMR1tymcRhw/IE+vJaFn/+u8ASDeD3R7rgtPGM3piX80V
l4u15XiB7712cSftGB7fSdirBU1+Yhbae4utIgQWgkgdKEM6uAv3NZFks7MVZH6NMjLO9PiMFQfM
9EhL21gXoGhAJKhbxSQRBDgcc5nRLbE7MCLzlqkCBOfKiVtvYlPAMGBlmYrwo4wLMqRAKZCF08Du
SjejMsvsSzBza5LRfTZCrCEmnz1QeOPoRwNRIEGMyJ3leAwPfzU2k82D671NPc5vdPrPygKiaKAw
YJg+UoeBylqDeEGVJsWGtwI5NNOyz0nvqWutZ8Ke3hryRMIeBQ8zGUwZaO7ZsVVrEzJEXyhtaceM
rWwvQkyrKcDHCV0a/OJqZECTyOcCr8DO47/KCQnwkChg4cZaLBkDw8jZpkbCDVeQrpox+Cdm7pg1
CDNSht0bGtTTmONSVpEjmQ2lbyJU75FjPyfJeCviBmpvIB/jmNmrpHDfLe6EsZ4esp7mWUxPkIDL
rq2KxdUV7m3qC1qZeNaHI2dsJyJh7EQdK6N5xamI85YM4SiuiApAyw57rlBrC0cJY0oLZz6iACpJ
Ai1zUkGc8I/NCvNvx2FkOBGKrotvVmt5HRbg0kLkeOWw8yINLIN9d+PAXzm9B+sclMQY69APM2+f
diHSByr3TAefA8YUHTjiH9tlx0htsCQdCVWEKW5B593ZPJwzfyRBLPX3jG35csd2q2vGI+uif6ko
gzWusokFfKP1l9S3rpShzNqShmFk/s9oyLsxf9F4fscyfHaHmln0lOH00Yiqp05jbv5pVpGz8fAX
IvbX8QvCvmqm/JYg+uEoeQpy7dmwg6NMmw87Ic/S6WjJwuxzcJg0KctYdYCFqRm7Dbc10rLQQlmn
OSdCT5huKAzVkyyfxrAYtrOBba3OrsNPJp1ZN85o/iOkZ46n6fmyNVK6YbMtocag4Gx9YClNu4Eh
xKpvNo5kMLkBXH24MW8ak4YIMzH3YAs0w2/zn7RL/lU6j0Oov2EyW2VEmMMUoHoxGXkmnjcszb74
hB3AaHCobtKK9lZ7iZFGsfFBK+TAHmlqvhu9Du9jBhaVFcs98XB0pD4edB3ZKsMQj7TLLLGPXpV8
c/CuHMECmej4g1ExJKI3OkBvPiV+M+xUo261aO9O1y4x0t8780WoaSCECvO9r2cPEmMOoWF/a5F3
HBpuCK3GRFrW5LE67akKaPT71F1BkH1qGkY/lrmvubZ3rFyPHTHi3OHG1nUACvVoUbpy0VA0KAQF
vOXNc0fTtO1h/gU5L+cQi+fJs+sVxj7SA6PPpGyeLELOuCGZkOrGW9MaT14eVkyQ5jG/1XLQRCSg
/BU514evCJooLNvYVRliu9nHUPdMWCG3cXgywdRNahjDSmfQGhi+FTvzc+yHsFt3Sd9/+YQU0ech
KyhG8J5TBOZYA905ZNtMTiyE+0+95swtkEUYPog1TJtGfRotvgT6Vo0jrCQl5BzZdcYcKP5w22k4
Opp/RU51S9C9rX0/IrrUIZqbsK5UeojzOAsL8VfqVrclBQsfWnzxzeoNlwoRWwORd57/1TBdJLlF
qKtf3huHkIVBsitioO7aP6VN92+Y4olQ1Z7X1TA/Q2ha7GS4jflud7kNA8tiol4nDJ2bCg5eGcg9
pxCQlODdD2W8rmLOiVGD7GVHghV6ocC9eslalOifDOdjIN6eiUbKRwbuopipLNpvEAuK1yJZjYGG
GrRuD+PcG9koUrye6odH5W4blHZ1p38xPZxqm6mp9T6q7scMqz0qgufY0DciiT9T5hteC6FV+sxk
kx5o4JfeIPMJOjhOLgXVFBs/LWd3Li3Qr57xWtjdVzZyYmuZpANofonFxf/KSDyp3iIRnNC7v5I7
TRkr9TeGmr8I4XUn/XUGVIVTWX2PBWIysyCko5pAqZsg5cqhTleWsBG7kT4yBcE6Lc0t7jR0tpra
sn5f/79nSXMmc5wnwpw+wK0cwwa/8Vg6X1BZ15Hjv3phd3d4i91KpCiafsHZgCucAOpIjjBRSKL3
7L9nxpongCtbL2fwW4NNIPZ8gZ8PLbotn/wOqLQdyDXqCsHA22V4ja2BTx2xHMluSh5U2LSH2r3a
aeyvylz7JCSv3zHqiYfpOJb1BHQEILURNleVuN9M159NyxtW01RdR1udgjS52Q4weRERRzi+ijFY
6a5wVuRovrop3Qbkcj9kCotiEn4Ork6n9D51QoFWDG0jmC+cTyZiFDzVn3jp8Io35pcZIkPQPERi
Ert7G7VLEdLbJEzRHdt4rWStdgRAxSisCOxySmy4zJLX44RyzAOoEduAi13FMNV0+8+0rfZjRnXi
BfWH1UTA6s1/8WQ8oGc6azuD9RFZL7U/3vGWbnXRPYArtifWCcSUI31r6+hRVKQraDq6h/JqlwS7
FkwbW99bRcaFsI5X1Q87O54Vn7Xvrzwi4Ybsa/DVO0KmDEyHdkRq8dswPT80+IrQvNMrNKlAMB2w
J1eY7TyW5bJFFADh7zRhT13UBqeNE2QoPapsJy0ifkDwMWrIEd92H24SfbfIGJadnSri9tBujeGT
mxBborPT7K1z2zI8d6QL8nYgsbQkfGyMQOkV74Ad8dbh5FjOf5vjhp8+5YmTx1hiILMNNeuazGbI
kEZk1ES0EguzrB74wPbdaETbSk/QPyYEZcvy3xBi+Dd7hRaPyFwAgQRS7MsGeRc/IEypL00SUf7C
mVY89LlXfqh0zvaUeBIc6H/0hukhSdI/H9wDfnv3brCbamGrY9+zNwYEf4oA3ItFdZ2i8FAa4Q5a
1ZJwq5MmoU5WVcVmx3Y+xTjt4yR/SaZebaUb/YoJ6RabOYoR9TrUkYNiLrVXVusfQwteJiElNzcI
7hTqlKRCVzAHiF3Id5PuBWTrJvEKuSAlZDg1K7KfD3ZVP4WCggbihb41TWar3Isx0QAgBEl4q1L9
2YxLkEGt+wkJNDp6Wc9X6CFdVP0/r1Q/pVOMIPWjFWQ0FmigLFddm/Csy3oNQ+pDhH2yrWodcVE8
ITaUHA7SzGlkp3wVKaM6iJDypIVeIfAS2DVJnwAxyfYhX6yeB/7PrYbWJs2wYZpme7KRsGc9Ft+G
kTr2POceiy+IXQ7/ybju2wBPQ4emz4WKUBRsN9qBRIiOeCnPnaxzynxe4LJGnb5qk4rRXtvcUCRd
fWs49vmurbFH9Fnj80ci70IRqhIWUyD2wioVh9HR3v1eWOj8iPwKgg+jApIyFAOjL/PB3G/OJAcZ
LK223nseSiN1GGrFAlmmw7YIjPapM0+Zhs6mGbxoE+F3rybBD1dS0nvmoR1qOm74I67z1mF5xq8U
EgmrZxHeZ/pk0pzFSm8l9jRcGWnnY0NPrDdZhOiz1DFtPfVr9vYLvWv5bKGXZGvAUtfxWciNmtw7
oX/QQnzDuo4yu5EQTqDzG3MvE6507S/IEJzE1ZGlW7Er+GT6anru3cFZNcPdilvkQbwo3iSOvYnl
UPRnC1f9IRjGJ82YHNBC1g13IVP7VkNVyiTEDuGhjDlaWNvdIoIgf/hVSIjAmhTnoBjhtYXyzYm8
bQHeBd0y0KTOBkEiS2c1UPEwNUp+HdestqzeVTMhpcCJGbnjsUo6nMIxhBlzMjdDy5zNcpvb5PN4
JFH/qlVc2pHZsc8jp53j7s+gbYLwb/gM3X+yWUrJ4DzYGXFL71X+1sUsruyAMY+7/sk1/Wdv9MkP
8jNQR7L8AYCzHFxB/+axpdMMDLXVeOoc3T3oTaL2ogE0UrTJeufXVUBK7DyBBznFyLxciZxdbmD/
MA6HxPOjDaa/QqbuLKw6fcBgSp5TE//4+FM7bUdXG1brstI2wSiLJ+Y5X2Yr8LvW4CmCirDBvjvS
tnLC9sTo9uJWlMwEnLYdFzSQ5BKx+aRhHBcDUWQz0QLWDg5WpnD33MWZqV0rHzxPMKVsh6R/6ehk
RI4sogEfwVT8FXgPdX/lwcXmReeHRrKURmhQUGRvsspCsmdIGBqxTxIN6X8gVL1Mg3402mRvJSMy
IRRO0MVs5rLopz3kwXutRe8vHd7daa3H7CiZt1VUXP1h9CwymxOYm6pY5wzPnnTIQ6tJ4jbqONxO
VR/ecwG/YyytPfObfKvbDSyoyAagFCqk/T7ZlsjqFfqHJYlZqG3n1QfCubg9FRYW8bH7S+r4UuJe
X3aji0QmSe6NR+0XJ/vEwlpVuE2xKXFRCgyZawFxirEePjPyyfLyOBGWMjBvsIMZBlY/dMP8qaR2
ZDW3Cl3rqhA8b6SHD4D8rCj8dJlv12n81SUsMoFOnPlEj0GWBPusZK8dsvzs0X2spFYhbezTVR6y
Nq04AMXEc2aIHBiTXf1yWxjC+UX6Xa6lsTE0pGJhsBlT3o8Q5gBHj4V7ejhFCBNgOI3Ag0hXLZqj
7UzfcZ+ZlH0r3U9v6M5hUzXVRibGw8F9wUwn+bEj7L59CUjVNHn5HKhua2f+tFXzzjftcapWJEgK
72oFxufk5w+r/5nq8auWaXtQafE1EJE3SHz8cBukMZxQdbVrbqKPyvWeRD9+xCZuQFQLGLoAd9K+
id+M1e4S6TlUW22u9dr2LcnYDfjzLn54TUI3BxlXLFUL0F/2zCuxeN3yTr6REoacwtuysntofLXA
6Ekkniih+C4Qu2v6uY60M1aUNR0VGq7KE6jfF0U4RjsChKeF5HxwG/2D/e/AEQNcYqI5XyYMTqPW
CJcQxl7kOJjcOggC2qT8dhM0yN3YvmsmvE6rs3nxO3eTNP2cO4KahAOW9Iiq3OkQmNaTcA5GpvN3
8pZS1gxHgYyCcXsAb97hvcgL6ynof5RG6CxheHNNz8bYkv/IoPyIiIxeOGhbeRkwimWFxbiym7Zl
jzSXGRe736b5GGyQMwYC8KVpG19jXxPkzPh0CtuF8IxxxTnUkOtz0m33osck/3lzaKzDU27G0aae
CQUifxmKjLYhlmJZVh5T3PA39fXfElPQwhoyLtjaxo7WVKgagK2h0MKfU83yFrYcurp50nhRpftW
AG2g1kvYPw48TYY/j4SLmkVXFryHBmca31cSViOVeu8tqkvGiB31X8AN2dEl4XNdhCOmPMN09kM9
PlkFEEfrNEhcZjqysoUuErEbm5KzLAPWLBOKOsyr/KtpOjasSEUUoXz0nLnxJUkvS3G+osbAcICo
hlJzKazkykZvWmtUOsvGPPe+1rGJUzgbW/GzC30/X7sSQr1y9BN+RDJqi44Nhuk8ESBYbF3lnOOC
xxayj7FXTsfHIua4ypLlz8A6X8WM9pSgMNP8MNih1waIoYu/enC85xpH+CIyX8aU8ilkrj3hc9vk
OaG9mHgazbrz+CAzNtSvz9aGBf1EWT1nZ8aOvPiUG0gmv5Ih2QqJ26EkdqYbVpzU3bInVZDug02G
4o1iVnfKY3Pvjrqx6Z36pofawevEGtTQaoC5YacvLo50REfy25RkOUlbvYQJrpvBzYxljm9F9Q3P
hyIfich0c/ptSVcD/YQqJO2ibecX23HMSUEsuz+z4pR0UgksgCfWLjFQSrK5zZLDrO7tfVf171Kq
N5Bjn1ZSfoTuVo7Yaotav1lpYuFxbE6JhLYCAOAcRRjQ6pH+qg76jYwMexXexnS01rYaEcrp4UWv
wAoHyYcMSqqtlluKyB7KfB95cTEB6UNG/D14bOXLybyqyqBiTRrSIdL0WvgU/zU+rRWGAe5ylvgr
G9krZjrGcUzjf+0B627Juhe1froKgvRXOupLGdvUMTAeCC4d1xu3gUVaVIbshC5khBxR9y8Ifive
orSFVIS2Hnh5RAsuWZWIuogXiOCWjc20HDY1O+HntrZAOCqbYqLSz23jXEz+n1gXBKNohmVpiJ/O
KBLqTX0Lh4G0s779ZWvyMih1Bc0BjlnedG6qTYDLlok0UEczMaIDTTcSKDwCKUor7u1lM6JCMvtx
Buh5hzLJ+ZK6HL8u+jed9r0hMCmYNUR86SC804SVZpihWHR6BwJnqfOjrDq51Wv1mGq172sUVT45
KNSUWcFjn1KGECa0xZwOIWZonwz45CzM6smY1qGHSdoUJpmTTsa7prfaMdXkQffidNMjmVkmcC3W
gr9rpQXJo2cyui9k/sp4odr5+t52GBiwVyfzgUhLM9IeTS0YsVo2sy/denfK8tUKLcF+jhM3ZT6o
WhxnQ14nCyR1H2w2LhE9TUUNyZZHVHR76n99iYHTdmHm4bSZakOxXUWMNo5GSxfvgc1S6V8zz3CK
gQnXEHEgCD/71+uGhVvNuImnASD0mlSPdOVZZNlXIApz3LDraOCk1pngWybMKoTA0651BFdFbV6z
0WXcWsuBJQFw5wAIn+A3iV7YdZUTLfVo0BdWFp7G0GZ/N/CcdVhaUs2PMWdk84GC+Jo34v8NEg29
Nic2ZMu6RVrsGyVWICQkNsdbhpY9NbmF/Kx6H0AeKPI8R3adBH46sa8uA9SZte5ZAe/4ZphP57p1
GlhE7Z47wiZKBIs6NAqEPR7Sya66q3Z8cwWoz0jgq2445RkQkYdlZB9Rd68mD/Zd+Br6/Y2Iml84
hLOJ2tSXbsiFUoofs23ePBvBQqAbf0OGLd/u9WDJ/gMyYk11aYdMI50aJmAZZkuOB6aEvFg3JVwk
MpTSUUQYa8RUiE6AZWrApqkIPquy/iF88gBsZl/nmKJJEyy0W81BBZMDVAem+z57Q8S9iN1ua1Fq
MlsSCIeZNzfTN1zWhyT8q2ETzRO5BxOFXkSDS8mNVujXPACJHk7xOg2HtzSUgL8iUS7SnzKsblY/
PmylnyQhMYvX2m1IvAbrYunGc+G2L70NStjs9qwmdrmX7aZ6ODgRks3R/fWT+FW07qPIODZDgTzU
5EWQv4yI+LR9FgZl3tCe0H7ArEw6l1sD8CQUvRA60v//gix1aGu6fNdSypDJ3gwgQYcxfRIdElHN
stDY5S5CN+bNI9Lj2IQBiruaZRV3hT2RsFSkVxNxXWqxsgmt97DDfVWnLyUWApYHy44NQ6vLJwbz
uKTc4SlOmnNAUl2loh2s4r0m62c/NPZGw1gfH8Mk3yRrBiMGzmnGJygLFAfzuISNfEKiGjiS8i3S
4tdgGi61u5nKfp8odfGGflPYxT6K5SqeERdm+FS18B3JmqPP0qL4c5goyjsEgyhPcP8mn+A57r0T
XgDlYzPZBZF+SdzwKtst5Tiylb55Md324IXeo+iYeym8HUbxiNqC7FgFE4xXwhkxzrgVMY9+sh0r
UGyTVEu7JPYgSjkNapJmaqeHj1sN27SR566rIBtPTK3Ep6CqjZj+wAI9uBAd5cDpC76KN7WQP4X9
z0wFSb0MgbKu+rU8eLOlmbRk/eJzZn4o84JyVmKEyzIz2s16XhpQXGcSKhxshWWLYqTpAFcO6StP
wFPiYswL7qVKHgI8ZJSal4iwJ0fPPssWTCYwdEwz1r5kuduP6Xttf+h59sO+nmy3YLyMCSeuzus4
y7q14AeIAziMhKmdmQl42PXW9uelQclDLV8UTymv+LjIjeIdsOXOGrOnrOdUia3xh7HxPSHIVRur
M9xHsuFG5A6gSnHtWStR5RnWPsB7Vu6uOjc8EwsLBTLH71FF/BzG4ZxOyty2iA4XiT3rg/VTbwDz
H9U/l6zhUVg3LfFfutZ8wRHEVD5tf0vc3CP4jrCAQA+3ZTHl4gok6lWfU9cVQwtCsZaxS2Jask0z
XaxZ2B0qv/pXWdofrrgdzTPo8NQFvmdrT7lDd9HqhbnwgvbMFJEWh4g+BPw4YRAoyLRb+Un/Xs/R
1WFo/eUJhn5vRNTXH1EmIvmeiQUe/7vWhtw1Bujs6oxuH6bNApZfokYY4tEz289xWXjbXKe1jSuS
BJhuFFr2KPt2xcNONm4R71t/OISJix1iAA6vE0bpFDO0ZGSzq3CeME6IqQ/s6Meo9X/SwhnZyuQV
SefGSH1u7goqosAZ10zVnpX/ySqqG4XEV5bJZucIdv0wqghUSd7NCW54niG+VcM7KpXnVNtVBu2S
SvoLzfOXpuk1XfjIdN99kozMsatZC6bi4SJIp62dmNRlFnA7QBSFhWKZunw/5/wZEeeOOUZXM/W3
ee9+pL19dVrxoVhQrTAhh5p17rz6L+kIPiyQB+f2+OMn5l7xEIr2Lya+j/NtOOef5V2vaaFD1nt2
W9xTf3hrRuvbjeMXaYtbTsoghTgBHW75SvT00TXxpPtQ6UJyBDpbWzt0KqGVHyTTaZf5K9NC2M75
9Ed792J6Vr9kqu4LZ8sOg5z1rQQc2EGoWM7fNTmz6dZTgi15dLSS6cwi52xk5Zq27oAGdsZu/VYV
9QJelZ54djphG3n0UsuDcwYgImXdZY7ETU5b18qeBq6sET82H+p6EMMPbSICWMp6PefgSCGLLfvJ
v0wePIACAJMF4KSYnv3avEvd+YyDJOEwGn9x4dSLoUKVZuCAoLk51P0E2B0EjKx5rgYFi5jwvpy5
LKLsmxMJtHk494Z2G/btleT2DpJrsWX0cvf4MCcjf+mZ0OOWJi7QQv8vu3yFnLdBhuNQDLo+nJiY
NjPshxWhmMnaabNvTD3rMu22dLgEoroLrpU1SzifmyLLnofiC+Vp3DnlxleeXMcW773jha+6kT4n
hYYtycZ0OsEkwaNFmvr0HLIlZtN2B77ISwzfyEmrNyLl/lpiXmmUSCDXp7Xb0MRL9GSLuqFO+kIt
CW83bg0kGxEhVOaD/I5ZY0VP5TRzERQcDJO4bMZiQ3ZQto77OuXAAl+9mLJpIToCYmKieaiH6Suo
kxikRf9yXThLu1LXEX7QSlU80R6fPYLalcHtvsrBGMJlNdZOVNzjOjzJyT913Z54sresa7dG0V36
cDiGZbZDq1YRnLWV6NTSNviiv1K6FS2DgSAIL/zUtJhNAgzDEuPEIiJCa2zEGprE3tI6gu00NqJQ
gTEx86orNCPExW1jjYQFY9TXAzukSXY9oMYGp5JMWuYM5bZF3Vc52ZPuufqyz4g28GmisQrDDmeW
2JT/nEKerEo/mQkDxqnXjwPnU+ua66QB34XoT2t3SLYR0ZNanCasmYoSqnnjfGqJhxgBUm2homNe
NwA1ddQIdfvWV3yapcwRuZwAOdPOUd8vEuPF8nDe5jI7mHWDTe/aca5N5NsuDC/6m9/BsWivUcc8
m2r+dUj6k6w0Er4taDThZ+9bh8BR9yC3jwqYwEoYE3JbQPwlbclTz2J35TfqUnj6V60haSxZpbVW
hyWoOE0sjyyBj1YAnsgsvvlc/eut3zw1X5Xj1ttUc++U4XnlO0uXzn4RD5jfZbUfLNbsFiZMrW7V
omkzHtAONNmIyp/6RvFD120MAzmZ8WNE+m+MFV+M3VvOqbYAP8vv+5jz58QsXPj5wsisV4vqTmtY
JNO+L1r6yq4QN7bTu5jtLdki79aAqDskAWRy7fcYu3PLXbEmaIAwBdIyDMbmmMcWXdZA1fSfpqG7
2/2ENyENNgVWO8uX0MkB+Ll8KJb6f8u1isNLjzE1jr6Z5JsLf4Q+0lLlsrb7wwN2DzXyVWF3En4O
WT72VlYJOU4AHgxtZASqxSYGrbmy7KsnKEUpBSD3tYj7gGRbklRXH4nLMjqJiWtcMwIMQwA4mOfc
cIZdBUZ85pTf3eRfbQxAnEBli6rlksb/kCslS1Frp9EdzhGJQ3q8afVhHWrDHzWU2rch03L9lZDM
t9aOf0TlbFvhb4eGVaZmriBmD/cqtC/8f7R1UABOTp3wEKKWFrpJnptNjocumktwrIX60CwmUVmB
aa9r7qpAkqzbxVfVdLvGhPUQtpQfNanmcJgE3oCLtKuz4Lrd2Kb3mzcWVnLnidQAVvyMnDF5FZu4
oZAwtP3YeHi0fWPTDGTnMF5wB/9nyihonN88hp04KzgTnUVimqsnJwK/JkDvh0KdYIRdPBm8CpBp
jT/d7NYe160hX6yyBJLu7mgEySzMwk8SG97JRic4xVt6qOmUZ8HGY5HD9km762L6xaOGdU3tmFQB
ke26axbHe1FShCQ+pUyKc7NmmVEDXA/dJ7YOZ/yS8pDJ4GGQrroUI0M0uFIIxn9EG/7VPu79Jt6B
hWLtQuimwstzt+F4BRFKBrYkaxq8QwphyHSPZWteRdG2zC0JEPE00qQqEtkKRvOpXp+UGVH8sdyS
IF0XLSsSnmRvzXmdQSTE4O0500GRQzhpyBwcvR/2KKyxFOUotWRvnrXRfG3tfGRDjk0n0JGr6hd7
6qjOnXMXkKqBuNrtx1+f+cEqJBHSmTPFhDucFCi5Hv+E8Mo3vAKvxaSuKqVBJ1L0H3ity9AjVW0I
OUMLklHbYzBDls3mtK+Wfq1t69Z/Qna6BMFCblTEPiDl2hfjYaKbRKmII91s603l9iej/kzCOcvW
1K8pqZqNLpizTusquOEvh1zbMqmyR1xPLqEIoeaZ68hU+qLySQCW1aWLo0tVmczrqaioTH5cPOvG
bOqpXaKqAW0Q7XMnuv5ik0yf6P6rEa5J27sZcUAODJS7KX4dlX/H/o0XhdZNr4eLFhRX00+3Haxo
YGOxFj+C+LVy06tV1K9W1v6lJGRgO4t14Ijc5Ps0CWF13PpaXuperkuLXjoikYJU9QtgxP+YO5Pl
2JE0O79K2l0L2Q7AMbV11oIxDySDwSnIDYwMkoBjnqen14db1SVVy0ym3qlWdZNzhANwP/8534mJ
efEcni84ItYAUTDpFan/paffhQDxnPeotkPJQDpNyDtEn6oL17YWXdKC5oiOwoG1W7zZbfVZFNOi
6SFVxJV4CSz7xCUxE3ZQflWp43h14Kp5J0Ft5rIuAjwNeXsBX4BerBuvZRk8mUmyEaJfK8P7qmWK
fhEPtzkCjyf9+yQ1Lh2GM6BOq8RTawdQKP5sBr1zsLGK2q9J65eQXEYaGshn4fcF+O91nJ5l9VLr
2YfI3lOXJrrA4URbsdFG+5otICsCkz8EX9b42/BYhfqwiOoTe7VpG3BSprn6fnD9sxvEGNMLCvtE
/dbr1g5XBY+ais2eVafHvjf3CcxAeNjes6l55NO5VlVJ5kFk19yeXqzxoQCK4DvD3pfSWc3Gycgs
fxSBo2T0rlkiPkFqfhLlXpNquYx4DQgMsiYxMT5bVflccl+nd/t9aPwHqYXIJSETQ0mBkN2HV00f
aXQAvtI+OUX7yfuDualZwAskXO7DYG7yFGUNY1wo0rXudjzpew6X3WhveKof9QksiPoJKru4sczg
pe52bBs3Sq9hqjOU4LWcix/6bJUb4ifkcGSUEXCfWbkzX4saLMdgVsFisuTW9A8Uknw6Bk03FOGG
kf/hev4rtVJ7whgL7o4EbHD16UJc6MREq7PFLToGSoqOltt8KtG9DHa7qluQxeIeHv69LdhQFewg
q1u6Ri8T7ezzgYqDAHMwZb12GVuroXouaXtohDomMbFg/WIU48rE4KsgHOq4ZYVrc/6NTqYxfuJi
O/rIbXkP2Me0txFY0jptLhTc/UhnZ48OcoQDCaB5cKjwK8gGhM6Ru9yOE8xOWOb9/MuV4k6v3HWa
G7suSk6x9PYpu9yGraTBgJBGzvhEdEcjqBOtLMnGWe8U8kSqvUBrihZPA7cIYCp7o5XfUk3H2qmu
TuchZ3kP7czRjesnfeQsbM37wTxblGOMo2c+PyE3oCXSmAgV/424BVOl+k7VSxUmHF3yeY6csHOr
Kto3v3oXblCssy7NlMYC5naP+SUndilibkmOT0GYi79aKeLwwYiFFa5jXTgrm007eUiE+lh1cL27
Dfe7u9bmBGxAIfY7GMmuNsNUG7xV6AoV1OwqGs0b0zCIJPTbfoxOVDF81RWxiaYHQR1YBw9qg7pL
4NgumGD6DITzE3BBYspNCnPI+nFxQPYCP1Qdf4xJOEIdZYvceTAxy5r5tsnpg1uu7qkvM+TZz30B
ottwyP3+ua71QzShqmd4OMkhDUTGW8wopaK2Jxx/LNfFETvw56R3TijestI+oSOj6Fe3TJoQj/3n
iuUxVeEFojMwqtq/DQI2AI3GrXgEtubOLvWZ3siJDNL3Z0Qq4+A043NQI4z7NtYzPYfPkT5K8sdV
ELY3k+uiCZJuuXoeTledJz4btu9Oz2/dPuLuNv89QfLs1Vy8sY1pXldMZ8eWMAzv2XYIX1NONMsC
7DfCk9g3YUWGl8PMAus4lZgGgiyCsJrT86rEFj9UamuX2kMs5I89vHpV9R41eHhJUUGFdjjET91A
v474KDqiDEXGNZ4ARBvJo9kS0nHbPTKjuajaKhDMaFmyxXDrGvE9ffVcb85cRkdcI8jefY4sxMnW
NF2iJql83NAzQNytfyk8LBXdwDBfw3huqOEjR9rsjOQQTHe9O2I77ttuzZb41OQ5A+uS6LtE0Br4
1TLpsV5pKo+5h5HmfxGDTBm0Ore48e8YIdVCu/RuX3JF4REIre5Oy0HITcGzFpMaxPv6Y+hMl4vx
3Su5n0Tw+kCoeZDDqPKuw4xxJ4FJw5pFrnxJnfmpzhqAhxUsHnaYaM/+K4HCR78XOtuu6L3Tmck4
6rNOR+smavxPlyAbWavXySXa3dVH6quenRhhhc6/ZiHwicrGfpmv/wEO7E2tIOELhyRJ0GSfkm34
BOYDaRuD8lS6r3p2x5GIl7rNwzXlLzi+QXwB16QPYYIEAyWQJvT46Cn8Rz0m02iggaurGbzH1dac
0+1+aOSb+mr0kmFWjDpJunQBCtnipTYP3pRtE3MeTRhLZ5owawKFvKGw651QNEHuwZy1fv1Va8LL
yA07td1VnVOC40WcdAhlKhv5moR4vbDQ7Jv5wqJuIpC3hKu3oDdee48TPK1cIOtKQFic4fuJdBvv
bi3YPjGLMHyuunx6jdLiObfYHbSVrBcEaWCbsxTTIVt1MCKXDDfPyChroUBDpHSpIdfhc497tWkL
7VVpFcdDBvt2+RN5+k/DYkWyeMl0+zKCiQkMMQ8kqEvq9Gdp1ecx2oSDuquCcUEz7DMOi3cPuoFx
ppjrSkqs5jBdLfDXPTtmvnLaUiP82wDNmJIv4RUkg2rsaUl9X5n+ucvGsxjbO2dMGI57Ifdq2nYG
Yptebn+DRn83sZRLWDG6hHLrufmOloUficpjC3J9sxHes19ihKdec69Nzj4QCgmURZ4J7CcgvWpn
J3fvQGg8GOY5IhfFvckij9JyjNOzQ0Lzni1oxGK+yFYqe7Uy/5MK3DWWMTsI3sKApJnBSz5QIAqL
OLqTjsf3pq8FmwBgfmXsdQs2QaU6wLLe8Iw0hMB6M2bieSLwl3XOj2aN4TJMpqupnXpy61zUEYEm
NM25LXLg6XbjxAReRq1ZFA0TUDi8tzCrn4vWu9agmpaOeHNTtCYPrk8ze3jJ61C6jOatY9mq5DVS
8hVn+VH1NMc51XzEHIIbO+dyGSucFmjkQD3CndV7jI/dazXWX/z+m3QmLwnRjpugSH9c0/3JOORH
DQ7XtMNDYJfd2iIqzQ7UemXagPS8wpf+7mooSLj7qRjWzYfMqt6riVXf0+I6R8KXeuSvHIJyhHkz
2lLB15U2NmcfUmE539YLHQGW8WvNF9VFdR1rca56kiP6t8zDYx4390nRfVkcAJapXX9hDtrBh1oS
kl/6dflOhoR2n85nPT0qIsHod8SZzAoTKGxGenYfiMjjzTRbAqbxJXKfImL8FJzTL9ck1CfxG7mu
85AlxjsAO5wR3Yfq2oPAelG4Bp5WHqw8hQNshBgjfJO30h3dD1W3j4X070ZdPbiGoJ+VBq6KYjZQ
QAtMEHhGumZYJVF7zgznR7rN4+B4OyWtJ374Z8zID/cYs3xap0yNxuHQZCaFl8kdmAaU+hXc6i5T
1r3JkBoahfwYo/hdX+RhcNcR2b4hFfEYjuo+1QBxCdM/tWrYMrLD57gwGSAzZe2/vLq+K4Wz6bHT
wmbnDsniVPzKY+D/IGWP04ehz3J2SVmL5JIIx0uUSCyLBBNodt5lAQGqlHZxm1N5WYISicrXoS95
c23zzZOPrQVtlenLjcnNepHq9lf5mLrah+9OLDvXAEPmj7uS6gpMUOVEuKko2HKi3iqj+Una6VVN
zFrb8Wh2c6ujPrffUgNs5LwZre9cbFgJEKsZaTx5DwmwEsBkPahoj0spA69RYurRtdcgZSQHgY7j
ugO8Os5TeiqbeR7jeywvKMduxo2PfQDTrCLHXF1dWj19cXOyUPPU+Eij47D0fHGJWz4x0XXCcFlE
PSPbwcQv9lFEmmLQuT1kLqy51HK/p+Iut+RPXeGa9uewFKg0bqvBoZ4IQ7pMV/ukouoGzy2tIuGA
Sm8Lh0aVmLY3bCFc6TZbeyiwGlGlJKtvAZ+KleWh/lstdq4k7ucqrXlaSZ0W3nGepvCGAiZozRQ+
BRnHU/COOsN7vM6J4d6QQJvB9iPuEWJFmHxZSxN9XIF2ccrkoTKzYVX4VG95m7bM93ptnNnDoQT3
/ImBQfOCevBUenEJHzL17zFfcFoAX+8sDXZidTy/9ma2zNVZl4W/ylPjy2zDkxYxAMK7tcZjfwgJ
CCIbdxfa1g+OuDS2hjGzRh6zCJUO3PybasJbhDOe16eKel5TGac3rZtfGPPsR8EuqZdmjy6qE9aU
jxOZ0Kyp2Gd4D4NkCFgOlGKltv7lx7MRq7WJXDlfroEr047Q6gg2XiYneKpb/82bU1CkcDAO+Fh/
bZopcw1YY87yCI3ukSHO3M9EIsTeApGsVpgWbwVkck6/bLSjwX53coSLKNmW8hhFokcLiRifOcxm
UdDvG4dwSl7AlbNoCUqEWpeoqQvIzuwMOmr6nPqOl4M40ORz/+O+wK3mhhcJqHvP0DJ3qNp1VLEi
JHI7ObQwRn7HHDXKnk2bDOXglj9SK+/cidCvBx3V7s0HLVK31J/j+SNFtnKE9t7b8qfDv1RLtLUp
nfNopcFYn9iuEoxzm6zHawkxKKU3ytFqDsyT2BkSXIpZg6JnIkHk1z/onb2UwcR6Htg9KTKeC6Kv
T5oolmmg0ehsv04CPH5hvscGvaRV+CB860no6tlq2gaIp7oGmYGTCTpNSqA+dXG7Noi8bqo9TgGu
PkE6z+2r58FK4LCOau0L93vgGV+leOTHzOe6IylB3lJnyMDjkDHcmTpvi2ZUBcX8BiRHxa1Eh3qn
PwiZ7TA1nGyeCDcIMST16gcxmHjtXKiCZp3cFmyKMU3gaizQow3bK9dOHTHtEpzkexyYq3rgKtBS
RKUBrSdTFUMT9toRuPFFXeYcc+rgPggULxaQc6pWrJecp6No4nsM4O92xUZCIm/PQzeKjr1iPSrH
WOZojBYrmGdD9KkN+TVm3Ac7LrqL7pI+ZgFNpfaMU7C/UfEQfsDSZtCUrypHti/CGOGUNdC3Pbj+
jszoqGeZawSnYf/LLdY6hvu12Gc2BQmFCx4BR0JVl+mdFb82E+dnwOPOk6ThBzFvmsG+6QMuVQZu
o3zUOequuoESSinyZBUkaAChBhhFUPxDTlrFN3S5xQf2lijgoiKjjKTme6CvZC+aTTdVGkjsjlfV
b9aNDWtTN9FJqhm27eMwXiUDZt0mD5LlzK4kdtVzr6odYCBd+GAJxcjQo7MRlD6h/lHYLLL21ZsY
WOGKWheuWe0KnFZNaeDWC4vDkLE5D33HX9eGOz1pqUzBP95h5GZeabB3qm16vkqX+1Bhi81klxtp
I/nEDgGS9JDorljGpdkup4Z0N1g5NJMp0nZN9AJPIAbOC5De58/wmu/Q6tG/Tu7U6sfY0z5a0bRL
S8xXbqb40SThgzyEmauf/a4rVqZrXjpNouezj8O9Qk0oud1lmZjWjQpDHlNJ9IzYetVlD7/P9F+q
ScBp54AiLzo9CEtVV/dtr84QRx9VCJYvUcF76p38nIZcQ9EiZcaAmciL2NAuHE5FuPDkLrYDropc
DQvQxo/UzK5IBOzT0X0lYw5MAzVa4Qys3JgAKL6HkWH7YOT92hnwduBXpnOPTd4SnNmRjOHWQKfs
SyzIVlPKpcFfWE176L9VeE0N49YYFDGCcHplyZ+wI9zo5fDo+qjT2tyKa9DJyHEMKjVhFg1Dn57p
e/ypl3DU2RHXUHr1oVwA2SyXZcmuQA3IWP2PS8N0hJ9LCpFtGPoAKY145SohEGg841srlMEtrKXh
pxuPSsg9GU0U5Eijc4VJUGN6b2VDe5oDuQE/BRf3aPiXpNP8x7yf8XFmg7dN4w6terAbs7emDhWP
vFVjuMfeZksmq3SfSBMdJsg3rZ2fQ218t9jnywk7DbwiNIj4M4/xLQoXeHxo4Zs2nitPO/dQDVSm
34tp+iRdNnTVZ1k2IE6DifHqnHn205NueMcAGAUH/eQdbTRj6tEiBEO5GD/LlDRqCz9wdop0/q4x
boZJvCVmxFjP7K84F7eTl2995d6VZg8BMITPnuf6KhiZJaUdrVlk7t5HiwcUsU9aAwVoOiWxnFa7
zjDYfQaMLzkqZ1jMNJB91JyjNKfc73qNcJrqyo8pcCbYhJDMPTYqOWft0WfLgUuPm0FG0Jdd9mVI
kD3hUK8kYHHo+PJuCnhah3LaIGTOuGuVMx5oj3GTLh8kbjbyDYCUchEYi84uvnGuUqg0oCvXbvwJ
dJE0jvNKUrOgSj07jX1w5D1jBwZubaUmEB42EfmbarDeZtGXp92OGNBpSPn9gevDJ9hPqQsOfJTf
XuGd69q5M7P5/S7lveg5o/h6fRrHW1bSfDLw5EK03KmMWY02skvotR/yEonmeXQjnvQuNzDdC9/U
QMjG962vuGXuYktn+UgvEiRV2v/Ye6ZfBpAC0qCcYQZ5Dnmdx7A9OYpMFEivg6nj1eNtRs2glmqR
PdQ6OimK97SbBuMsOndFa8+21ItPt7OxKmjp7aR/odazu7BbfxnRwdGD0x6n8NmdvDV5rpekq69W
zI6KpHQJ0X3bKPGSBMTQiLDcU/VCA1ONrcqg7+3GJRrLnVwcaZVLvO2g3AcUfYZQfi1uUDmfS2ei
3zr+qTLjUbk0H1CP9JUELhBEToQ+nd3oyjyMkg2zbqxwFDXNLk3gcskLkBviFpBsKfx6gINw43rR
rgbZ0GKXz4jfaLXx0fTGsdbe3LKluyFMCTAXE1025abMCPAmxdYM+ws1unuRMKCKFpbwvj2XvGVd
n7KaJ0EXn4PAszksP2opJsMykEcRDBtOWeS6BjLephheJ9regDkhYusemhjur75788slrr8nIEQc
BIpVGpWf/pg8xK6xDz1SxqFBKehoLhyDmkWSX09Ms1eaBp8sLLt2ZeTBc8/la7ndK2LRdpzedVL7
HlYaUyKTm7ZHG4l2hXE2C5Rk5Xv7qQrZ5k8taAQtfeHY/NVq1YRT1HjiouClGqEeFIN/ipNvPcq2
fYzNFDWd506lE9MI19mUfQW/q94EvO0xG9mJeJSSyKZ8Gft06YBtRW4CKD9FQIQ74h8dW7MWfvGU
CIIIIfcIHeCYBmUusm5r2ke5h33K6VhZ3SKI6x9ZkqoscwQBzSxnRyXPI2pkSdQ0SFxwCFODi69L
zR1s6GgVFNO9zlqxeqtfc4zc0UyNV3ci+OqYeE46DQbB0G36AVpsJED5kKHY5IpeLEzvtxMGBy8a
P03gvLQKMOGIYg+TEsD1AYnbquh76oh4hqn1NodXWp2sFo1yXzKsuCcbE5Hb+lqGkDm1uDoM1ejs
PPMca96HbnrnpJYfSdmHK5ybni6TNchbYIZs0GsrBv4wIq9BVNqFOO6W9Ezs7Tj+agCPa1gFFCiJ
Gd/17kpPwoEh141jV/f4lZssvCX4g+2uPU0ZOebCbO+jofsYkrE++l15yoIYxHQZYinKmRhRb4iQ
GAonJpSguXgxZtGMIsLQR9GXHuQWY10S/gTkLV/0mZQhScbysPd892qb2bGFrCMTYnhNgdPMA/yG
xrLgK3ASe+6LrzPRoQWHgrWFbxkgW0YIk2HP3b0bX5uOJG0Tu4eAscQ+74114tVq01UEUOLmEY+p
s+47ZG+gNBFCx9UhS8GDvDKWHhtNRtHopVIUnFtQ70iBAhglSQXStbt17FQuR+9uKoEIRIU4NxEK
4iQlxBVO0ZbFOcm85LN0YCXEGxPJfyiojZoEMeem1e4Ds5iWfjohqvn4AkYkE4Bm70nfQ7uttrBE
OojcgbYTWLy82sKAnm28ULzkSfk9Gs12BInA/LawwQob0sI4hEXDI1Vv2ICe6amvnPlYPPrFkmNo
IJgnR6B/F3EWvNC5cC6aOUpNpHI5+OBCq48qzUxGP9ZPS5xApD1v8IQztK6uiZd89Z2Lnd8Jd6Vu
uzexfyL5hoVoJEvVB83BD96sqrq16R+uCu6nFpvcBSaxN+FM0Bx1tGCkc7YB3DcjlEgTIAC5yHvt
SEYpvBTaOQqGFythLtmN3kqUtJPBQ7Xn/f1yEY9+tvTxXODv4kLEfHVMuoEfH9iHcgog5TnHkK3o
gqCvg+XU56haBfeFZZ2dDOcJMsYPbTKLENE44P4tvfkJGGhXI+CKAlnFFMcuPiNRY1G13e5ma5XF
fRVjvwt8vV1ZONdClbw3UXerGdxzyhRuWWrifsaLgLzWPwyoCGT1IEHpMWePGPpeYvp3FIlx0+EZ
CzkFgqmlv9S2/q03xX1IHP0gTEgEQxWcOsK7HhB8bA9+DSCl+o5EcinsNxb7yZ3/IObna04rnNwB
C6T1o4P0i+GGNjgliLBmzcjkmtRWaT8PiPfz8Yz4Dl6rCFK/NgXgaLyCk4nHi9hWwboYeJjo4hAL
5GASp1BJJd1vxHZE2rkL6oq8dQdDg9HT7Co4GFAKbnIXRpwHeEHiTffK+iUPh2JZvjbWmG3TsJKg
kJ1tE9AtOoriBW4k3Vk9eYGId6HDIrKKRxpmrKE65ojfQ4/krqUIMhV+BcDD/c6eAibx+h3D9RHc
9oSNDwWnR7UQmrnqgzJbaqV84KTx3CigGJRs5msYkrpdsptPnqCNTMTc/RNK3U+a43lJx2NDaepI
eSXqAZblBJnF9i5mT7Y1qg781h+o+OTRLbQHgMcMA7OGAluHMHvBHTORmkkIw/6oO+sKPemRUs/k
NCqs05A+rEbfNwYNPI5jkg8IZqwmApImT+XIE4F9XkOpTPTm4nexKUNdYL+g9xVN38jvdHh2yzEp
PkKHq6mt8I7lOSWcw5huaBcEBFBwvNIMc9H4P2EZb/VhzFfExzkcYQLEc2XDIubwY6DXCpzTN5bN
9C3sqd9D/NVEQ4hsJI6HfrsSitm8QLhOYeZyUCBLSdOcXBR5/KRSDoGWHL8b+qkXMVOMXoA8qVPK
64okphPBozzVoYKbRqXN2PaLlCQgp6y+Pegk4NjF8pSLpbluadkiuQcqxp5Ha7he3oyB1t05aOvG
OBgZWVKMjU8Sh1Hf2xs58NqTXwhzMNBlrSWYll1Sm+0DjcwpljMHkwGW8yxsnwz89jU33cVvblWa
VliK1RsInm9zBC8zkj8y2L+MVuowEJ02jSJ2n6Tmppoy4xnL5szYzT0hjobGAaBUvFtYS8/kEO4N
JodPQYs7Kp/NojScuKuws729FeJ5tnBvOBQEpJMpXmzNbJiW0ssQh4AG/FHzHu1WnQcDhoHKeNbB
NmNGWE9v4UBzUsngfD60xYBwxmAJfGXF6aAjVBrUXMAgT7jwrfRaWe2t1xAXiXP6iRXEPxfeL2FF
uDVsC5DcAVYDtiENC8AWElpJiy0JWFIbATKe6eaY+JsnOiswA4hnI5xrmAJEW2YdjwmuN8fD8TwJ
lg623ksAVQOlgnNEiz90KocdtyAPENV05tS3CJriSldYsOZRaa0Eq/MGLl+JwYTx7b5TpFcZy7nm
gG2dnCmFCKiJ8kAgpF0qN3v0PWbGWi3PmjZX3ZkwWgBCXUO9ve20Suz8hh11aYOABehyarALG7oJ
7yPstoEptxgHPHZgxYvQrFPjdMfSxQNcIe8HtX5XtPGD5cC3Hjj5tnkMbKjNv50ueKpy85GB3ipw
Im/RpfWb3r55ZOzNhouhSOpTDx2HarXQukk0hstRkVY3bNwU5dzxFyl1HmjlZy8yil1sJvPkczHN
2R8JpeHEXuLvTJOrzOQpgXHPYWvT76qVVbBkosJ5GVX+HveQ4RRzWtywLKSiHw+d4xx6gB5m1O+T
zuQWhxCX2vDpGjBdlo1vPpuMczz3wY8aKKSgyh44Ixwr9V105SaPHiogJgsK0/aa5BA2ohbOEg07
c/czh8/LGJ1AvULStW3rSqw/gexMKeg4MtCz8aFSg/1ZWP27KeIn6i4jNqw8FOoGI03XacQkOMqS
hPdlzbq675LuMgTdAbojPgSb8FDfPHdJ81KL8K0HT0RKI1s7REvtUDdWHoVvDUwRzQL/imzwYQgT
NAUCo1WZFgld96RV2RJgJM/boO6WIiw2Wc59pHTNswFgWetoHWkYGYI0MGYKFULfwGN+pXkduxZM
BQuG2NkqNaqNwC5PcoyZrkn7pF2Fr+aXdDjmKxq7uLGBQkzn1qGIzGxOwtK0gaFIbrUqYLDBipss
PEQF5WQLI2D415ApHjlf4y7FaoKwVLnThTJm2K4or42p1zsX8LSImdcoywce5VZ3hagbwEp98erF
L+AjdrndHM3U7ZccsIFpeu4P9L3HskNK1gJme8lskcXGzziQtbRyPDDTkTBeAxPsWaM2k+ApzA5o
WGH0Uds28oct3LGlSBUz2IIhS5WqFzd0nu0Hz/Vfh9GiRcQHtZnrh1Zv9hqGx/vMEhuWbbm0CW0u
CN+Dj8e+nXrRtQhgVNRyGzL6WegNW6XJoxezjcXayEzyniZqXKEle1NU7qvV48jx5OxELcnbkaUT
urbDetFY8xzVAEqa15xPDddZKzbm5E2xVipymIZiWFVJYhRaqO+NplgZdWWvDYrxyC3rVCMBy5Py
TG9Uv6yjHtS3IQ7SSOq1KulcMchokwZU2HEKgogHk8dVVxTxA7f/1awomoP1GOtN+9TWwzd8kC/O
/y3Pm+QxGCEoBUF1Sy1lLjLSBKE5LbsCsoOruVwSps2gtg3ZK1jgMae62lgOzs4gMh9U50Pt4NOl
mT6bUa7eYjXMq9jeuDx7N25VVk+R1a6yMdg3033oUH6nSBys4tCIKeCK2CFXtOdVIkaFcCqTezXS
Mhvla0/q6RYIk9UykgvyJttoGnTvPMh/YsPYdMxbH816fNFrItg6jpCFRYocs41DvYCbKMpj1n4G
SW2MMpQ+TB57WxydvpL7IHHuzQE7Tx0VJAxG6wgTatmNsc6tmDMM0+1IN+x9kduXIDY4kVnpWrPS
dF0a1XVCpT4EhNgPv/8fVUc860zGCoDk2dvzo5Fa6XJGj41AKtnVzmeGYoQtbea+S/0sjpo2dfat
xd4NTX/rBuFxFEDWBlHpSw1NAWswwCuss/aqbTyGjqXzqAI069awPB5+amOHaw7DjFVcgBBWUT7Z
SZ0u+zSediimD5qwuRBcfTViuBB0xTFtHaeN3U4HjLwW7c+bX3/829/+49+uw78H3/kpT8Ygz+q/
/Qf/vuYF3R5B2PyXf/5t853ffaTf9e+v+udn/f2b/POffNE/vunyo/n4l3+sMlh940P7XY3nbwgK
ze8fx4+fP/P/9YN/fP/+Lk8k3P76dc1bZnp8t0Dl2a9/fGj39dcvy7R//31///Pm7/+PD85/wF+/
sIv+8fTRq+T/+Jrvj7r565cp/8R3okvHNDGKObrr/vqj//79EfNP3XJt17E83bIMx5S//sjyqgn/
+mUYfwr+B4dMF4bhSc/49UcNRWL+kP6nYyAP4LMAPG/bUv/1n3/7v7z0/+ut+CNr01Ousqb+65du
/vqj+Ps7NP9t7Htt18JqYprInRxkHYePXz/OKgvmz/4fbKRSOQlsf2HnFO5nZQHu4+TST/KtTuxG
AK3LKS0k8T+y6Iiq6AXRFjEQs29z9OxKOJy9oHMOjraqcjW65//+ankiXpin/3Wt/O/r62+vMLWK
7y/18V8/a15B/5+tKOn93xbUgWVVtf+yBOcv+Ptq0u0/dQ/nm2fBX5/XEwvj76vJ/VOS2dEFYzTb
Fb/XxX+uJt1kCbqCZeYhGhu85f9cTfqfkO8s6XnYRhzhsdb+O6vJ1r15vfzLetINR/eoQrI9zvKQ
Zf51PSGTJkM5GusucG+1olynpZUwI1bx0jCZ9PgUaq+GtQtwY9Wr9smP+3VWyxX46hXeO3SWUKLQ
u596mR9so1n6DT0HXTAfVQrm/GGc7EqRotNVzPumMb0pTflNvPqJ1Uh/MFoXh3AyIg1uGllBCRAS
+lHRJY852/N9QwMmZjq16UOehcz2Z9Mkif7gkbpvpummpFlIFnemydkWcQIOUEwuI3gru4AHhuMf
vT7YhoXcFX1x5rKGRSjT4SbWvlstf/Igt24Z4y+FAC3nzyOjIEn3kxrfYfC/BX3EWSMW6aYtBDS5
ulk5HKEY0NJmK9U2ntJL6WdbFVG6HhXYhroSbYcSgFkOWbRaxolgJP9Y9DFlQCmH4cbeg85Zd/SX
gthBqNPHBUAi6Az6dFTOpY0nWB0wadfKg6zQ4VSZcNZkU07ti75wdGC0knzuQiv3VIB8MPAMyn6R
1EgsWlpB7QISv4pAn+hNYO3CnuiN0d4HNg0JumWm8D9T3j1QYA5qYg1tlXYWSurpcnQq1A5dPw3R
9N1nhbedJdDq2SzzpwzNO8/3NgodWUXSuHn0lCjnqvrxqXeHc1A1L5oceTAXYHl6J9g0zO7MoT9U
rp5fhl7uxjaCrTwBPgRwDZovkOxNy00YGq9OMhQrXYoZMlALtBjioEb3hEVWHQ0hAH90VySWYknD
MzJgRrCr8oKTF0YrU6mHVBr1A4ow4CJHwurovoIJp6TGid7StI/UY2Mfdco88kotk7xmDZLxtdVb
o36/I9pnK51XNm3BgqJAaNi1uLOy95FD9E021j9asaTFw+Z9mJbmUPTwLUeDvW7h30BcG3NjPwzZ
a5ixL0l6/vxotG6KEL56D3skZQi2aNviTldo0IPvHjACGuu8xFBAgdguHxCFCJwC0jIidhPSXbW/
+4SHBrQZNiNC/EMauktMNrfTGH9FBD3cMKVbhm+PnYSIRXqG3IyzN/soimzXB9rBdlAWGB9BJJHI
H15Oa0owyZWNwNbYBEma5pC2+a4xk21hmmeJznyT79W83jsH91yYoP6O5rqCV93EGJ0tFZkrxkIW
3fRrAMk4yEmSYdrEx1TiUHbWHSGy3UABCND/tTMO0RLReqBbS5cbmmt4TWpjq0a92eVa9DCyP+WC
z7a1E0LdamIQ4Q5b9HSigLJKtc9cRs+2H+xsHWnMs/y7ErvZwoQTeOPLEzCncz0WTCCAZXo6Vi+L
R58pfeqhnTs1Nhjq4ETA1No3Fnwp5NIaJ+HE+x4fHbaGHbpCy2gCDqXy1n6Y7mXDv0IGVJuBnt28
e8pcIgmam53ZE2+j1PyfHJ3JcuNGFkW/CBGYhy0JgrNISSWJpQ2iJFlIzEAiMX59H/TCjnbbLqtI
IPMN957rRgrQFlo+ZNUyx/yNavZo5nnERGoz1XIMq5yc32RPvwHXtEUYb5ln0WK5UIN1zNGuoPn4
r7EWOvFsobNup3HD/IsDlN+jnTITdavhUPJ0okXeynhWBxhlX/741+/quzF6V5X1+ktnanpkjTnY
/OFuNk4VlrrlnwaXaAZbwYyLfaaZywc8GeTupOr6jSRiDZFqwWy0qYebZs79r0EYpctbfAoa/o6D
Na2EVkOQ/DWRKVCTGVtAs4YpDClf5lgyHNcM+KOIVhiECsBDRSLNV8OCYUH4rPqnbNp5w0SSJ5pu
xzSDyCDKW+ehOj43K2FEaPSi3iGpJOa0IbOjsVfbo0SJzbIyn051K5Gr++55ymJWI+i/T27QveiW
mCN22c5mwpoZWU1bH8shP6QaiF0DWvFmWrsxDxk7KzMbql3ZIc4t5uG56l4nEaRIhXmD/SB1jg4o
4W3pjfq+XoqbQTQlRkB6OGNmPY6G8D0fkHeSEXNxbEvHS/cdZ98CvuFfC38Q4y+D7SGTJj+r9zGM
rCdjYVclm/bLLgo4Wnnv3gqRYNHXk/xeZMF7uzfWLqMbBRKy0X8rPZcxTvPpcpftXF2e6TR93JCF
iDJblfehZ3zS4tOjs15SIJAWygGj+tG0/n3uXD/U/UrtrZk8B295zmzmJtMi0MGsT07XYkfWgRdg
le2NhRCFRCd3onsx/Jvr42sm4449BsSqTTVOV2n2AKkb1gCeTfsnyfjuA7SDpBUyq8oncMe2JP9A
k+5HK66lfCt6TtDe797JcgkZbv/nYWcN3Thi+MhsnblF0tn0l+slB+q0m4gj9czx4Jg0bYGDpDFL
ucPK5KUiB8zJcJvn7vovoNg2XhwAzftaub+zKF8yWeCkL6e3ahDHYE5/1eoowTEFf4xEIQJrkfnG
W1VWR40caHihZY5sYXj1C87EtoPiRHaU5Zo3u8ojY9K+a9GzsS3KN11mPyr4FJZ4S+n7w8mdLr5w
f3OW225y0OVPPvl/pZY+wMKqmNyv9qXT9IOL51RH0rUpQagfwZwH9WmY6r1DslMf8hZd6h6EV+Bp
L6ZWAelLma1og/aVN8qImO7ba6w8+YkMP+YC80LFh4FV4KakG9bAdPDdJi+Flb4USfEt7CEEjRrZ
sSwiw/GuU5k8ud4dBhM5YRB3NmlmHNuXPGkIiBq/VCW3RWIPJ610vxhqwkYaX53S5NR2p4dOykua
kSPjkW+uV8G1w65cd8ups/vHiB15zrtvFj7crLAT5ThgxMnbdaYGAKxgJCJGRexOjISDk3kz+Mkv
imesUj6HKadFDJq/I0uNQUNt8x1ZwfgqWrCbnXCwstTI4qwbvLlbbvEIWkKdW5j3jHf/GbVjhfPq
ioOiv9N8owydGISujthrjCdEQbBkTVWYmDTcLW0hYDWFMU7F2GAae7wmM39VdOtGN2BXp7KFgM7B
H7aEsX9lEXDl79yaX+0yhevGm6eaNyiANUnRCeWq8VLl7reOy3rfklqla3sShdDR6+Szci1jv+xO
xSTeBjzAe4thIYCJ9yBFsZQKMPWpOOVEgfs2uvts7h6lJlBXGvMh8Yer66PRdPwS9IpHqk/fdwCs
nc/BSb4D6gznX81dxpAlTjg10PTy8wQSwNgEf53cY2efdTka83l+KL891YTGHxzd3lbaCAAEI21H
+ovIGosCq0Z5mT5ky92ewENxZI+nXjC9YVSN2vpo+O4/CKhH3a2Jghh4enRHGzd98uFO7KpKhNsj
HI254vdk1nIPBPbOkjScrWfU/Q9ezZ1ZIsksUQMjf6tCQxE3SLnEPMNJozIpb3nFxYU+ELnpkzE8
Eiu+NAE17MhniZ+0emMv/6WzRq5Tbz5NRn0IHIoK1sicqMgnvlSrfds5wVMu57VcPTF6g+YIr9wG
eVI1/tNHVTHdLrmI/T+GU3xomfsPEkEP51r/wp5zz3UkGgFTxci9dPOan6gxZdQ1L5RlB16lml6A
dsR7nCnogzTtLvHmX1J8M5TBkNrt5pTPDukD3nyXXLNbUKIb3yrOcoBQBCbpFTJsKNfpfO+1N1fD
ZTEmPNQFe5kmBgFpY2CwrXQ8GyDsN4ZPyWg3TSg9M962pX8fyvXer46WQMocSEQkRgoSMLG/FZ/R
Nhit/yZHP005WemLvx7qzRccq3KvJut57I0HvhSK4CnlDjcu+E4WP9/3lvMouALDGkw7KsuD4eXa
pegq8jpKKHRQT/apmWd7vaKIbzfV4pd7arc3lP/PtVrSE4CUzwwdIsFpcwyhkLZhwt2MoGc3mnOB
R4slmqCQYh0w7dwR/XdNoeEXfYQ32w+lBPdWSL3ZayudM1XwJYOR9wcX8H850o+zpVaOZeodpO3z
DCFGiZSnfw9erG7acmkDOUVj4f9hD5MeLbeP6pwNbeZBU0W3ei8S6zZXrPuCZbThZhkkUeGsV6AK
ELEjyExG77b+kTrWuEvhSHPMxfmZxcN59gQRCClnc1kkL5ggFj41/Ou1us0DNacZs9mtNF4tgx9y
oS7fOGXx39Jp5N4jkJx6bOxZrHdEMPhFmBiPmMIyDOwa+04/m7Q+/CsMXeYqSM8A2FQ69wcilDou
0OZp+jPIBBFMhzp46hD5VRMn3TIMUZGiSM8mVIO5GMK8mIieyKGYsLsKlV5/mhoHSMUocqvdlJq0
DzFk1ybon5mpv85yfl9MviAYL8wxb4XrcYE7w7ll07p1Y/fSOtzBmem9OA2iU9ngJ8zVIy66T2fy
kW10l8HJ+3vHeCuqmAKEBKaxOvT7A4KLSHXqiJq+fDETo3rpTZDlDv3NVgTLYTIC45S5E9aNGZd3
gnTbb2kMVN1Ud36N2BWfqVbWB6L+ZFS18m6p+pZLvqzYAPcR4Nis4AuSx02BDOqfy4bdvBkQy4R9
o6mwOPCRmwQrZiWfuGrw/GIkIFBSvFsNZrrKQT/v6daz7p8Xoh5gCNP1zzXey8moIEbK4rWoSBFU
VeUyGShqInp9bbc0cU84TR+cgrS42HN8qWEqvXliWecKGt91VkI1OMjBoLU2XTeqIXuwdoHdv0hi
DvNUv8CG6MJ+MbdS63j8RloxDBPHwBj/IMvQae3T17pet3Y9Bpdanw/aAJ2HGuzTsZMWbgMLLD7x
XWtybZWluHNcM5mtQiQvczSSkLjzbQJuPSWODbTPcXhJ0/alXQTgmGJ8mdcJ+TTRFGX8ciS3PU9+
+d4Owt1VjsYlbdUkMUn0BNVsKeaixcegAZx0rKADYwpvqze4Nhb2KUwLD+QHH4upu81OlpxBW6yG
DTxWuIivwWzSntaEjrRvjeJyIt+PQydLrhXUVbgtMbyaYmsM8Xshij0lcAH0x7jXSSaYVa9yPysm
rKL4bMz6JhR6NtPfx7X2pBiBHbrFgvcE5tpBKLzHMDzfSHsiF66COtERuUewaJVkS1g2uUudjMiD
WmCvceihXcG2JEI4n0HYu8UNjQIvN88N22FCMKo7FTowqFIZdIcWQZ/LJbPnhymLK6zwa+vD4vQc
62zEsX5ORnWYMhX5AJySvIpmW8uRQLfoC/iA3KK4B90qMC2IMurnNj+Ng8Wjy0vTyu+pxbWc5clP
YP2HehdEZHOcPBYw8Oa5xRLzNCT92bL58H3Lq6LpAWWXrZF0mrNy8kveeL95lvTh4PQBPzG3JgS/
e14a975HetKefIX5Y6QuBB+X/Wirdcdu32u+D9JrnhN3/WHtrD6TbibXQrkzocHN40UMluBjA1Qw
5MDWp7+j3UKuX6ApERxhWhMi2OHsot/baHD/mWENkedLCpp1kTI6Dzl3/zyoq+tW+bNgUEI7FSD6
B+pF6EC/r0eqAlIvztD0bOZf9tfQEDiyyChvATlp2YsaUCNWQj/lCoitxMNVO/3E/VH9Q7ftwA9D
jnfv8YrnJudwTCtCiKEZ8aby93UHS0IQ6VYK+s7oMC1/StbSmz5HN2sO8iFj/wIRnR9pad46DQeT
GTjMuybKBZ11OU1n0Quy1axwUOpk1J53QlyW3marhsyCdo+DPMHOSSFbZ1yJ80Qp52vTKrRFjIEk
1ByTvfSn6QjRdznUqIe2mrEVc3KoQdK9FQvSBYMUo+OoFRdy6cor1D7zeaiAmyz227JAYuCy2SIs
/kQAR2ktJeB/q34qteq/pjXvaYE4l4Gns+v7b8t2kVaaHHcxpJdzh2bAqIBvLLX+nCSTeyL5k2Hp
zNqSlR+1SeuZh4wd7KKhGVmW4BxjNn0r0qw/+GXBoRIQGD1JbdktIzKvaRVCJUb9D/fYmhUo4pB7
vA4tY81ATPOD3bkHc8C2lzX9M3enc/LIDH1y8zZ+MtrlVngqZIcgIs7RozRLAzi1/Nf2iIQ1iE+H
tEHqDf0UEikQQnQ5ezHaCIXKcqeXTv3E7ZXvWw31G0Uc5UpCAGKJnFLMI75Q/ZS1QICLitkmETpf
rrM8Jo8mGicPOngSpicv/fUlWttsifQWrX3Rpo+AHOZdrGnNwYTaWdqet18CjCpaSyFZFShw4hgF
ASYIA6QiVwTvIgtfiOw14UQAX2YUu0RuYKLNS/P/Ii20r6nacQS9CA/9Qpuwk59986s0uopRKVYp
xoR13LA1nazDtBLvqdezEgail+HSkMuZsC6qDn2Kt3rTftbuvSDELzM1L0ri7lYv7PpGhWDHYqax
iU3vRJrxGkIJL7FHBtr2LuPXDqVvVZecfwMpq7B3yHdw/Fe6w2tijOk2L/kotTxe2Q/pE4y1W2yk
gFnLI4D9FuF1g8kxCkz6miqIQ8dqfqReHQymR1m7kHnbhKKaHvWIe5oswI3d89W2ILBaj6YGMjgi
KdJ5ai0+utI8qgK6BfOUfpc2iJ7nFtda8VNQy55WsnxiIMR0oE6UUHCxHHqHMY0h7MXG68rDNxMf
3lTQpievL5kd1AYxlqmKtNid+VG6Z3bR6HPsyX5WeIk7pAu2hQm7hJKCOp26nf/aciH7CWFVoe2D
Gc8xQqAOt5oQ7fPcMMvzRX3VU3Bqs8WgKycQ3XCIvoPC/tbVIPjxIxPmYtOulW0E31IcAptBxDKk
nwQP1FFmjcDfumVXI6kiqIK1q08C8DRdalFC+0Hggc/+jbAxDQVM0D6rUeHt0jcUiMMB9v0tB4C8
aVv1R680NGRrRNk4u+8oFSgPyK9kBAAPwhOvneq+nL78tVrVHTPSfYzqwZfUdwCIE9oO5NIJqubx
MLjOveBfylrUoJq1NmmoRiShCDmlKRn02EWD4k8aazLqdIoxc8Kv0LXPDnoPI8lfNFY521Z3zoYr
b65YthYn7dLahyzPEyxu2jEL5BrJqvPcZjOdd2GFddFclGNDMjRSZ+ucXVn9MJqiR7C9CE7KqpoL
CF4ycsVNSA6xLacQoPyA2qz6TPGjHHSPegNlIDjxSe3Y4ZI8o3mfU9DFoSt4saxg0mHumThQLYOv
HMrFJhCo/hJwF3yyTzazuRAJ/tVJ2r/9nBKTEjRflYWUW1PeZ+MwkpBp22OamHetMOdtwItC/R+f
RtC8254Zb2Nq8juAvD1o7UstsmRPsBfbn8CmYpyys3S0H3ojB7PAEBkDd6hDPYok6J6ZVP7akFuv
noAjj12cIQBKKVmju7DJo0vAoY9lFvGZMekzh1NNlhOi68jxV3ZJl7ivbglDShVXVxTF0SkxXQYx
1jRbNxFHEeWynWZ0n65TEnzis3zTtQ9vNCYK/PacOclPMnzx+UtikJsz5rws7CRyJlxuw96xYvmO
xOVJa4ijLSyeQmSTeGstJiKO14WVNftb0Q3PfVpVR382nuEV+jSBFBF+AqBJthryoO6DR4cZOtq7
TZZCOS7rDLm9lXvo/LlWY0aM2qFoHChhC02OZHFEuU7TqnLEJzFSyUnob4Q2dn15wnRIfLsPAKmd
FELEYHwyvDf4+KCzx2cfav8GrYaxNduSCwrL77YLknxnT+v0YjEjFDozwoZ2F+jkT8pB/zOaaNtS
icc3DsrXuMesJvjZKBWsyBUVb1vdeJdZWCE6ubMxJeJJAeC1Uzu9OE78TjuZYvsBBbH6oPi9gWJJ
KzJqR8ytC1FMYvaw3fvTGbPwka9nIF6RCzXgbd9083qlKWalA5KeudZ/pFG00dCQjj3peHmwjRFn
pF2oU39KexZ7xwz+y/z47PJttjEYGS5Fhj0J6M7OTubdlMprQVwjon009vPM5hUvtZvx4o6BPPYO
WfBmxguuVmuLlRr7aqI4dMFHckD3MTJlJ2F+FSJilVuSnt/imdNh0gYPCnSHJGweOprtAq7xe2Fm
iG95/zaxZ3+4PvsR2Cak+5pWsf81R93cFVqM5iuAEdwfzNxjHG44xIQC4Jc6Xl8C6eXQMnlZ7M+0
Z4ZgCRuZGRIUD+UVCewG5C6PPwg8OLvB/Ner2XDhOD5Bpgqn2tY/Wo4AHdORrhDxMz4/SO1bc5Bg
5iIXh6JXFcRk1+C3brgMjPJo0dBsWQNzqsq0vNDGX49fJrUIZ2+umdD2wi3/AqkgrK5uQlVxFfpQ
xWeHf451719rQs5nYG+PWm3gN8OUUlfF8OyZTBurhqlrXjgJHBBMNFpWf0wxCTQ1ibsDGCiIw/dJ
882DO6fn2FueBKiujZF7SNMoRzBFj1VYaTQ0Zr3u5TCSo+EcUtKLtEvicGBVJJKFU6Swg796K5Cn
Sj+seCp2tuQTcVBmjtiLVUdxXhhldfYznLN1zBQiza6+F7RMFxXyOD3VQttmquGb00elQIHjgxFh
V9vPqR9szMAHa+OR4cV3bAuM2FmgxVFZKiTluPKtSf7W6fApMvT4LJIapPFGek281glTMyKpnRy6
EviMJhvB6TP9pHp+VwrbktZYjOti75xMXJEwK/ato72iqhpDaNwM3XmSielr9wU07s4l7CPWGHU7
I85yWl+SIi3gtFNAMeBr9WlZIIc6T8wongtvWf2a2sV1y37vuYOxq8XB7HR5LHuRrO33Ef4B6mSv
O9DtgbSKtcdg209JxqKSBIV0B90PsSt5iqbt0WXnI63TBORjLN0/1Wi8ioU+CpdCwmeMAUDkpCPW
bwxzC0TkzI/aHq/5cEx1C1SLiZ5vyct3bhmP/1afUB8w3NSn6qf2cTeJuDmzaFiNz4QaNiS8HePk
VOYIt4YKJR5aoZ3BPGsBWL9hodYeWnehiiU1jRkRgHtfDntX/c1GFKNmjH2iPHpjn+6bdPUWCXqO
XJ1zzcJH3wmxCzrhbmIrvw/dMjII7VkEGOLYjsZhIiICFVkp97Exv2c66cCLIuO6rhWpzB1rI9bn
Jzg42hqTvADRGA6u8ei8KTkM5lpx9+fByYpQdlN+wLjyGIJINfyOhhRxKVFXG9FLZy9F8D7I4j+3
rLQIqIMHPag66Uwz8XjrnNz1OQdewGSsemT9a1kvzqGZW7awYC/4XpjJwZ8VTcl+l3V/od8drIJb
K1f21tVQXlo4QaMCPScaEdff60zm+GZFvMOmV3NUVH/HxigPjEuB3WtIRsR4R1fLVyckbcVnbHuv
xKseiLw4psOtNqhSqjRqGoJMZnnqO/PEJD3UfOCb7OQqfvl5GHkmKBXL5u6m3qcN8xJ/h1ue2K15
9TjjEkCMARWxGdl8MvYJhaVBFIUd4LrLw6wQGVv10XebF/bOkHrS8c1c7IdweVqIiwnBsV7b2eFO
6b/xDn2RkMY8xrT/9K1MdlZSkvBQRL2N+ZEpa9d7T3bz00KbpzcaT0HA1oVRzwfTzW2H4TioEZTG
ZvEUo/liUQmKG2EhH2/UIUwedMIPh+J5/WI6zh5m//+oap7RjRz7SR3WtWVaLrzW5XzCkHBnGL8N
ZmcIs4xLq/Ausp3vFjnFuIrmE2/Eu2G8SFQM7jvKjJZFN15RS4gIKpkjhhdMVm8pJiN4rTDCj+g+
0CBioqLY2wnRg7gJmheuLbCLSoOGbL7G6qsmiUro/yXzHyYRJsAXXKBdaj/l7dkJnCefQww7uBJ7
tlooR9mB0giIP8xnVlky9FvoGJzbjCeK+DVL+B9tA78bmgjDM73/ohEasLbglhoVyfXmsZuyL6e0
cjpuBwk0Pu9Z7Y2CwbI3QU0ZYyqQ/HVuOcfIUiXbeKTmIT7josm23fUT4mn2kJ/QxphLI/lt2aBY
gg6UICUrUKCZa2adcZeGmCQ1z/keZ+dFFlq7U47LcUPLGcn6MIBNtGLcBqbLY5a55R32+3bJMa6T
B/sQ5fIOpfUgzOkz1YkyAF1KESOd0LDYo82wDY08dyK4lFhOgSzoeAWoZ/k2++KTX/iznu0H2gsq
a/Vkeequz8y4O7t4mqsSp0v6ZYjzjDlxsIY5RNVIw90T80G0vdP94eVj8dbb5DuMx36IH1qp3See
MV3MnMhMG+NfXJf6thvkuZ39m3DTF9PmY5HlTDXIGyHyYestgtLLz39TWz/K4kXY1J1JX34qpCPk
Iv1t/eImEws8gRsZGopnOClLpC2Ci4562ln9sQrKBNfYtmI2yUKE/xc9g7KogxvpbOuMzVfSOBfT
R1Td2SPwPlvuAlxK6ydiew98SP8ACABuJmlAuiZc/MG89gNSBBVYiGZ4J3WjZEVdPoONgjfj69wE
5g8iaDBQLKZdax+3Bh4fNtfgx2LWq/Rj1Fg7k0neVicoAQE+F4kxkAnR9fNbV4g/eDUFxQnpZ4S5
bX3J3bpAOw6YepjQWA0L2b6a+4ta4wGJB18cJhLlot0px0O0gWTACywvveJomuK/giD4gUEde1eg
xUPzKy115KzD0Y/ye9TltokxCDvAGDOHaqRIuA69il9e+26vtVdHUpUt8xeP7R/v0sZs1YhAo7rV
M+nfXd9dfLv5NNH5w1vzfwhoAAkLCAX4CSUEKJFund2BY+zq+hd34S2x86PR9sSNgh7RF+N9rgYb
A9uMlwCuO4u4NFTQifHKxE/Bqg11q+5WmPNRdNx2i0Fp6ss7Xwmrj7KlaFmHEM7M3NkdrqLDRsq2
8+y2KzfRag9qZpOiquCdS9dlgPKa9CPTw9oiHu6pclMTmjllSQY9sRhY/3fLRERxzzQlflSggiN/
1P8F4/yUpS0+FiSzG1gF+qGZtAPVIMGfU6/QTyVn2eFD9wq/wKhKZr3IotKPXczjfJFFXN2aHn1g
d4XUAQLTR8JR+AesFuvP+8N0FcruOPO6yvTLnBJW2hjfyrG7F/y8MCwYuk+GejhW+uH1iKMKU6BG
+gcm5QLHC/tOkhKZZeWI1mmCCdDauBZTlRoIxaxTQKv5K4jxXwSm/p0Eebn13Tkh0sr9U8IC2ore
QBYWfM4CTwWVc7f5M5iZF8nqSCjbsWJi4zv5a7Wk4qi1zRW1Th1ZJmp/02+ZJh79oFppf24RdZVz
80pnodNb7wlX/bM6yhzh8dGtvxbaNdki0+xmH+Rc2+2Z6bKZYITY40CgbAZQl6b+zljjvNr56jAo
3pZqMY8xOjYGO7HPSQEq8jkZ0YR1eHXYvJrfjah/cvY4mc8Pog+8TrWD1d78R2InkZ0tVjy9fhkA
6xdGLv84ZhOVff4p02p9gwKAt6DJRW9FQ+eAZca04bYfeq2/uUl8mkA8Q+lsigt6Aio0LXkLsvrV
rrRVQsT7b9vZzPbS+hqTBDub9WatSWRBLaDPI7zwY7711PL6KFBZyMm+io4SNhXWuVdUFdK529uO
t5Gj0tS6MADHk3oEAaUZKtC8plkkkmE/gEKFYAWRap0uaWK1HMTPI+mEOVdLEvcyMhTzr5IvuIfI
3DdltkMLxwQFwZW1At+WpYB2D+9b17/YIH6lC6iNGTbbGZrle+UWxlECkogcFgob4IzGtTO6g56o
L7zxxFf4mGQdtRwgn2fvHjNu1uXbAk0d0GUAAWX/luk1pjyYuaAzwDhK/hldEuA8C8akfW2dyJ9P
R1qkpogRyDj6S1EJqDqB+VPhrjqVajZPDQaXnV6JH6hkkHWmYO/3yX9NiWFfB5utp+6TtaRehHwe
hWDFmjcxEZUipEE7lJ3hCPE1j6Hwdf/KJrgMC93Gwxhg4bG04lAyOGKyLGH8+vfE9Cm11j/VBKZv
+25GFOP+UcyHaiYoUYGz9WkGwnHMevsuWTBjH5EwJ1v3JMrk6GnZx2L4a+AnQBZJB5wNjUmSvPlw
/Y44FYu4dj+5Lv5sEdy96JEDvBdNhXEr5YvXspIi9yGYts1YmFvEPTPUOf+bzcqbkVCE+RjNheZf
q7IJrrMk+UKX5XNHBObGIE1+w516EP6knTSlH4FegPMBZ45thWydtDAOPNArAKP7xXx1N2NMKe2L
J5u3lpn1lihCuLVvOEifAWEUB9ueP2tDrfkkwMFbqwPhM36ZyiKFYdFgkwN/49FUF898Ij704aRg
gzIsribTUSvBQK2uaWWF5NGe0SrBmIbGlObfi8Ako/xLq7tfiAlPFn03zeGX3zXUdaaK3EUXYTBq
v7OPxypDPjhOSAyTcQl2nVEMW1Ox0yQ/2XSxTdv8SWgOWRbGjwYJkwu8jnnYmr95BuCN7J2vZvWn
jw3bkTp+w+l9sALtSJ5XcfZrz+edx5o56OqYz81HQs1TmbRJuPNOWgdGujgL9A4hmU9OVMc719Pe
4961rs9rjHWHUj3pDX4E0qXRy1FSNPZPW6xSCITa0eB2f2S8PGPgZTk7Mk9pNKqSYvjTJgPk85pb
JE5g45lM4Bxy/4rstfeQCrmMmfvsqDEcJWLV+U2D8eqsYHGv8p5FEJyS1nsy/L1t7GQwnW3v/1BC
c6cS4kESifI1FgO6Bv8JOycGy4FoTjv1EJTTu1txmCcQMsw/OeXZJjPidaTwQE2PxPG4uLlFzTyf
W3ywm/e2WohnWoesHevTxgheGq+DJdCceislwYArfPE7HpD4OVHmQ1/b1GYZjG0W59s0ZgNbxPMZ
p+pH4mvXKVBvccFMjYYUlGwWP5tu/yb8Hs9XLDApZ6tPsj2N2lc8dnvEkjVxOEV36AL3rAr5mQ5T
ZLNfnVFQJymHX0aRqYKR14cGQoPGW0zxq+N2jzgtDh4FRFnDZIrNnWy0sAxKWPl05BkehW2DmCIF
f19gQ5xj9ja2R2PfI9DbpY4KzRlhnYUY2TN4073CeLTTeaDE6mX2SFd5dk3cYv9sBqMeujo7/pa1
YNkcy2y8pX6N0sV8dhLtjbmUe5rK9Ckfky0mWYYLNo59h4TYHH8vsXlgBtNvf2TR6Wk80DaFPJ54
QlTJXtuWVfBrZwShNMEPwv/sqg+QvgoSTDRWKU3FGU9AEdFpHImiO6RSnqxTn0JsBl44EdBTsjkr
7I3ej28u8fZbhovkqLEat04WwCpcQ78JihokA+fahaVhsnTqGnfYkoh+6oTfHLS5Ru2UaH/T7k/f
m3cV+Ksevd+uzz2TI+au+swhQ/9G2VE6MPq4q3ZeZR3xbbjkNaCp83V5t3PTYLWbn4e5uFpeIMiw
SZ5UbbVbDhZMTJd4oYYzuyTdrTCWHQlT+8EuznpcF+yjVvh1JQi90et4JYIGe8d2mY/F6AprVuIp
YnvYdLTOSG8PfcleCAys7QcfJCv95vEnGJA5rFwbj4Oj/zri14QxlKkBPFOG9i72uk9doJuJG0mq
qlK3xcfUmmFqrn8yFlCXQT61Cd682Jkf/w8sCCb7SzcZjtdujX3DfnGG5iVom4+qzOwzEUDQjAao
mw1bK8L95iAaMR0iwSA8kVkY3XhpB6FlMvWLY2A4WIA3Vkv7S0ANg9RYjbs5M6vQTx3IuzMMU7yB
YHv7JYobstLi3LunlnMoCuLXu55BCBmQ2ynhMUsMle2BYOslkgGLtEl0I1NULjCiZFwgYA5AiKxj
GV3xo/dENvk9XSmELB53aKE22Yxke3qR32saGAdgdapSF2EY9S4pYycEQvDHahAoWS0e+AAF2b6f
mdqaNfm3Tgweq29mcBLGp584e9eB7qTTtiYlwn/C9qprZeQfcgWTDilAtsEgmgQoK104eZCKqbBP
kHy+YKDPW7SPU5C8L6XuY2Bo72NJFNSiUKCJqg4xbxA80ct2X9rpqWLsP9BebNMuGDlQsqPuD97L
iA4wYMdv+zilK02svOOdmJJ+azAeE1lf39zJZBdZjKEqtR6lWXsokmfsDyWEOPUzjBhwVW98Jvb4
NaZERgWzQsJiMvlj6GJp6gs1/U01ycUtrH+AXafdhARoq6Pyg57lnrLSj8A6k/oof0rXevheHVaz
YaN7lIjNnTuZfSH9UL+twPBCCsM5tXyQcFFGDdKLXvqPKmWUnwn66jF/d2xYdnYj3yqnF5sAK0zH
hO9kyeq1lACfnRbuaS/+8vk6G92vdZok/sHMRUmaFPvJX21CEk98g4o/pm3uRcgo61AaHkDteTnp
/vJCj24CASQjxtEvvW/6oa8bT0iRSz53eRwlCFWt9c+lR4BP4s6fWT4g79P9ExLNTdH69q5Bh7eR
lX/OzG7aO//j6ryWI0XaLfpERGASEm7L+5KXWjeE1N3Cm8Ql8PRn0RP/zblRVM9Ma6QqSD6z99qv
iKR75ENkOjIxrke105cASi1xi1i4x7oBPWPTw1lx4G8QMWzjVsDeH/aOR3JwCEBhpQzIfHMcvI9l
uO0y0kS60LvCbun2DXmwU+a+ir6LDm5sLfHucoO2NrrYnkEdTc4eNnOou6kK6CFRHiZFyI7DNT6t
2q03DrP5de+oczimT1nSJBc4WX8RjnxVlfPRBx4zvhVOjOhKWsTLSCbjjrE3mTKluoxByZnNBQIX
dmfzIGqiXuI/DvEJ+Rvoyd96oYzJenrHhYYBxA2rLVb3tWXF2HoSi7VVgisrz+MtwVrz1hxcumrh
Thtkk/VWdcPDHOZPjTUzq88xiKkgMNZtj6wBTnK1wm4CGxJlm1fOUO1KMKXYOeuGb5ojIttgiIVm
oaYLqsq1NpL50PAOgsSbsFQjt9eIT9BfgRnozfSprxlh/fKqobiIgh2+MvjVBRnowp4+rIShtt+B
TLUnOk3JWonZH6upYFGCcRAgUWIKlkIJyzu56mUk6Z4khgEXOCtgMA7KDsZWqs/OREQ5KO0toru/
ROqdbPBKR6/8FeNeu7kWOfVlerMbTRZyQb9JEWAdrZ+osq4o2rl+TW09qkg2zNtIPAhlvAPrDCSq
5/GnLaBbzbjsP5ssfehKYIA2CoyqfvR7KE0kYDwB+L72nj5xj1R7Zv7dsWSn312DKN03g/HmtM4b
YECyDCJ/axBCVPszTndPE9YwJ+2evgB6Z9w84EoLN8bgn8vCGLcxSsD8CdU2NP6dDxscta9FD89g
psFKlaBC9NKXIWl5Nk7rvBxfK+HA4Cvc9+nsyuKPbCHvsSkvgWZ5A9McYhDiKNmQBhijoKOvJHIL
eQ9kUe3CZAhD8eR516aqL3WJ+ZGjm/6g52JxR/CWVtVgG+S7FSSwIAkTDNoA92aD4CLzsBCQtDsx
KFTOumIoWXM4Io5gwM0dixb/3oRyOoJ8ekpBEPEwBYpjrYZhYJeXsHJreqBwlX4opuHbcb03L+0/
CTZVLM37h4GU9YbCUTBfHSXGS2us77KHJwkDclUbYb4pyvhbCnVAHCnXjukhbh78DycbKSrLZ0uo
Ec+F/6zKHJemJptRZfxOZfyJaT3aEUMPFzM/GUP1p9T+cxNUpC27J6L+vA3xXB/9hAQtBWPqGd1Z
a5IVSaVfUVjXm6DknMalyseSfg+Ru6gGzaWDqndJRP1r0Fx0uj1OEU+Q1C/T06B70ExFeDa80YKr
ZAerWIiHFHcnDyb5kkkEQg16t0rziZfM/k1yR3RZuZsyxUjCYAbBVzkKlGVfHmUppgACYhRBe2SZ
q41sjL/Kcr29LT2uKjnshIP8OE+Mm12HTBNROQH6Ibs+tqrjHPnPQxpSVObdH29kkOam9gYcY8jk
O3b3xVS8tA7oOKVeWWsO24HpYtlZ8wZzUrpWEoMQx12xE0CxDJLt2IL/WLr+wYo+7/Rz77tyP4Uz
ePbOP1gDWuDBiqHCkjjZgeEkWLomiT3RGmZwMF41oMpMkWuWx6DyJqqIrEPqkkv7ghweNAyCR62a
L6/wv+o4RB8dpq8290bBtcx8lsKbSDAUTN7NdHS79msbVQWHTxjwUKRpzBJQC6AS8ib8K3riYFI4
iEHPJ9gad43sIHDSfRaE041pIN5NNMfbMsh2CLKP+BwzNkjs9IMJukbF5nguwu5guPWTB/Rmu6yt
NnUlnuWAYdKYxbfgTt9NdXGD7cVxOZufE1rzzYDww0UgSd/7WbLtH6ZKrVxraSFHcUp668tnEkXm
idrAP4H9XhpgcJj4oH8JesC25bTgcFV+RRiXkHZI8mA2mXTzi3I5hchj2GO1lux4/ND+sOru1bca
JuGsv1fR/I7h6VYPE689gPReywNgrjuwUFk4r0Xq3wsLYCNggBoCM7oNm4Gcv9wALUGrpYNaeya+
o2aujilkBTMbY6OF08xZ8kO0LzcupRcSarbXLuJ4EYDXQz1rPxjR/DvMfGfTlqHaZ8m0Fa3+Jh+X
9LCCkUPcVoe0NpbOvZgAZpl6P4bOC1mNVDHmetQqvmUJSViDsoK1G9lP1mOqOEeQjn+XIXGa3XCJ
JeJy1BiIbuLLQDIrqvWIgr3v9us45h6a5vFLVP4Hueb+VhuPtLtkeVXaZ9vZlZveFtuWKDneVZzd
MkrPms3NNh0CuN3LML7NyhvzwI9JDyZNbHetfdxcM0XxuusWR25zmlBEYsRStCip+ZwllzkEuNhb
RouITTJxQBS3Dv3o75IcMPogmQQlyY5mg/XsY13mD8JvMXd4cJya9tai3UUMQJ8l02McTMFKaRNe
jtY7XdkN8MWQ5CsiObCpxseQ8JhVkJCUrYt8C6N/utdrIkQPYSQhdYMyXtf23N/Q2l9dZYJXSRuW
/HHj7Kre/juryTtFA5uU0LS8zazkgW36Fv+euQexxyISazeulA+ndv2zj8ZnbZkhWMmCPDwrGjea
mRfaH4fSAGtnhycD2155oO5O9l1voy5O3wczbde2HHnfmNCGyYens2o985xhavbUYbIuRobX8CYG
xEFY8R02ffTpvn+03O7XIHkspWF7KgL51bUQnsI+YC5d/ihMEniuxboQokFrIa5h3/14pUrPUKv3
pWceK8wlTF6F2FtNswGpfoHLoq+KQKQNjMCHwQAh0xKsTKoIJhKr7++lFzoMhOmPeZoYG2yzIcqY
JVczRq5hKegyYYBO9gaqHXuv5s7J7NldVa1/HFzmvx0S/g3DQHw/E5/lbCJY7PTAnVKguEAoUA4p
BHxlcTp4HdON6CQmOP7s6ppQo1xn6AZGXhWMlvjikrUYWm58lKn7d4hrFMqIq3IDSbCO5/hMc7vQ
9U3ohrPzVmUEnAweT5WZ1HhM/N6lTV29wSD/HIryx2OUjJiyeKmdX0JTfY3KdHYR3KpVodrhpCwq
w6lI1yKQBfkZ+Z9oIoXHWjwVXRvsrBkF1SxlsRVKyD0aM35XIgKIoubOzgKC4CesNITc2i354zCb
Iv3Wi5ifzs6zY0UAJyaXFiVA5z54gzfthjT4beAK3xoWwogpToH6Jvk34b4hO86KQVNo7eKuUudJ
I5MTvjD3LSqO0LP7baRSY4PvfHiO4/r0Uwwlz3D+K1khNUKi9a1Ii/DViy17mNGCBpLeHj7Y9IPs
nQFcjs/KoMe9eVPH7+DXXHgJgH1hub8iEhjmGPN9WVqfqko3fpZCCjV56hKImXVodep0vlraupvi
qUTkuam6bN5Elb2bosTduicGXNZemVRhoYi/fEd9Z6DYtrpBlT57p1479zHCl4LAi/wcZH4r213c
XI73WebywEV+rkZVngADEvqbkBgZ2QMZSbNHA0rKQu8jeOnctwAWBhnWythqhBDpDGscUQEJeGF4
DxLjNMaht5Vz/+Gn7GAyAwkz+Xn+e+eOSAxdY8E+c7e18hJ0KKKtGWGilxR/ALk/MQ1Gj5LxuWmm
H5FZI7G6ZBEghEzaZ9JdX1C9fgxJhICsifDxVwwIK7qVtcEp2SeggEmRTTWWYd5tGm8IFp6jhn3s
sKBxpXMbbf6fOqk/zIFH+5jXu+WN6jhsaL5f3XE4lxFgD/4SsWymJdeza6l1HVtYE1z90vQ2tI+W
YhvHNBBvPBxWS6B7FK4o8DBrQvVZV76t11g8vDX3eb8fu+B3Fag/0kKTpxxSK5xk2JRu+FSGXkCL
H76UsiT/cT7PHaxnJ+qflJW/oSxY0undY2mP3SlFUSIzyzhLO3kuoXdOPLl6iyjMQftnuAPAueiz
yPVjsgK6LJXeNQyOVk/TCvtv00bVWfnUiyFxzcCdyk8zCv60KYrXohsAkvdoqaZofl5SD3DlFj5E
gx3BDuVpxve00tlnVCO0zHkKZk36GojiLBVCHAJMec77rGPRVFB4jR3mQRMSB03JZm6Kq0nrM6IG
s5r6XGaoumIfeTypyEVTMDP222GNknyvjXpfQbsE4JYsnNTirqT6Y5eYGkasTZxkQO2lax4gjMOL
i8OWeBiu12Say1MeO5Tn80Q2W6Ly88z2HeTtzq8cktH1dfBzze4TIKg1ugfaq2eb/NawL5eVF5MJ
Hf14Hpbe1uYDLXrvrTQX7N7YoOQI4R0yNMwIgulxKcfWDjqWsQu5woUxPXiYcDKDkf3ovVG4Yitz
32RQC9pZ5o8Du/4YtQobVR9gqKXErVf4773JOURJs2bYbe+Kck73kUmaX4mpcNWHzF0Dy8VLqI9+
7b2lcf7onvqQK6e0zUsuT5wgmHsJrWGW9Bx1DX7LDDNGP6q7tAjYCUmbz/Jdo1AJmEnKHHAAcC8R
2xtxvLKWTV00DZ/lMB/MEGp0tAiO7OzVQSWNymyvB40/OCEGZc6J2ckL896DkEMlHbxy5ybPZNEZ
KCBm/GeYkaIprhFEWy+Ak6HBB/F3a6HkKV6jDKOJ6QcbvSQBDLm8DoH7HcRMQLKNlONDIfJv1FFE
DqkfYoxQdnjjs1UHJ93Cv0EzSRkO5aHCA78eMw7bwsFSHZJiqpIEdTRqMN0BX/Bd51BgYUSprg92
QhJCgxodcT17MbLIU9v21sKb3row+XFL8QaH5gL1zWf3Pdek+Hm72aEyFEAQl1SsKcZGPHVfjDP0
va1n60DA98rkF3iIKTqhAEBbbsAC55Wz6WRgHhz/EbI006jM/BlHeWhmY14bYcO5kOoP1Qb1weya
R+YFPgLI5OpNZn5InGCjiOJaYZ+7dGF1rEJYamXD3rz1Z4Oe1NrjV6QF4LkBZD0Pbjwugw0o+HFd
FeIuU07CioH/eqzOtRl/Ru0AOHhsjkY8b9KYHO2mcJyNsOa736DobFu6nYyyNUGKoVCxgMzgQdAX
HsvvkZOTc67DZLUWTK0PkWI4abexfa7cb1KKfhLIDzuJKuHUKrGNQxcCKiBFkdv7aczuywi1cFt3
n02NOCPb0pOuU2YSrXdmDSN5Yq+ERt0Q1VH0jMUY2ZBpZb8IjGHsZF2DNGV4iLBSgIMGjFQ/1JC/
c2ugoI+P46yfGeKB59btKTPeSP5+VTnxjPZPYsM+Xhr/MldHooU2VuXdw0qeRsTwgPiJivC/pqxj
Hg9MRQ3Qa4jlQuSviCyMRb8vg/SbXDDefOQM1Bz0ekGLQdHS/s6oR2TUCiwyuh/+Zc8S0oqHr4Ch
XWdwCyR8g2C2iYNpQf0OYw52ZdSgQ0hvUYKhO5rK9KhIOl6nHTTFzkAXmonpj5d9qq4mHFPPT6CB
HMbxkCIKw+OCZfYcqqndaS0wpZrmh9vkD3lDK1hSve9MA7L7HBJRLTwa0Sq2jS2urmRrYTaZC0Ta
LPDXRcBoSdpjiFIOOUozvqQxG/fZ3S83XzcmG5nBU8EihJCAgI1oP3Vilw3TCVLmch9PfqexvbKh
sgAB6XZ+yCY6zVYzNsEhrVd20XLwG/0576PXuaCqCMwJp3nMmVf6xD615rK2Msl83j5rINpMM4D0
ODFJhm1rrM2JK17WVJSmaD/rKPlwGLmUmbXrzMNyOpSkX/WCTwYy3HsQUBHCrPmD7RN0RIoLJ3Wd
BhYJ+WUuRtGrgUA6IrzWoujmkzpUIdkQgTXBXS36XUFpYlL1UPvHT4UDsN3k8odM/EwZW64UiRN0
uY3lIXpUhIjlNmCsGIZ8mOwlMO71bC+2+Dl7iXoyEHLdfPiW3GB8vdnwb8Y8e03ohWGsUm00EzR0
DDcjIBM81vsuFi9y5H8z4KQnsHdH2M65rIs9D2JyzAsPN0pfHmLN+t8lUUTGyR85VK+p8H6a0fgL
jZJZFQXwuSImhmI6bS/VDM+2GJao0cpHnWsiqs2ma9DTx3KiofkB2qBK445MoN1q9w0DxbGJkLD1
Jh+D7/yRQE+b1sORz7Q6kgxRrB5+Vey+Rb9KOQHprD9IXtlzbS87DscgT76tH1KQolsbyP5qidKu
Gqt9dOp5b9WQ+aXLsdsY4SUy2vtsxfSQMxvYnmZ/hfyWEea8XfI3ESsxMdZRdTDp/Fx69pXrnYX4
smX9a6x99KwGw5ts2JP68F6kSJvg2W5Zf78NQ4GomTpxBOpsyDOrlM80srZl7LylfArE9NDgMY5c
0/pxh6u3lMUhQwgc/AX1nY5oy3Xv4oGw4hdsu1urHwSlNPhd6aCVGydER2ZtbTL12PbmqTfMcDf4
zB8cI+7uAZLPOLQ48ZANaWaCR89lMdDn3ECkn5nKjK9zif10kL2grKJ5tNre31sOg8XE0+kpyxtu
PAb1HcdrDi8ZEHTL0J0E1TU4qeTBbxIkAlQgA9OQNQauAGGEm2985fsPVevYDLLwa0i6dlkreka3
qYBTmetKyC8Ha9tf5Is7PmKF7pVrf8rGL79zqr2dQHNzHNKhhhQj/rLlkOx/9hqk98ku9NNoGdis
qnZaVT3W2pDIoTxtmG/gEaJD9GAdgacNJXb+b3tKnsSkGE/3oO46BoscrDvVslZM2fEG2X2pqxG1
/h1jBCAej1ErxWKmCqj1JenEqLT8RarYvSaR+HSNBLpBfip0dognIq5FJ1m2LHxqHrKg7H6ZrMPZ
z7OsEPlxgudNqYTppKd/oUxAy69YVDEADp9rm6q8MKLgWPO5kO7AzMnE0BWWwynzUFeEgpQCc3mR
a7FZNgKACsbXsfHBcNf0q7h/H81lIcSHeJAz86g6j/tTnYxbO8h5H2rKJC+J1Kml6JNesm8myuNb
bsq30kiqM5ixcn3qegraLIMkbRJC3pXJTChpgrtZfCtp/PZCxfer3De4XsjUU1RlmKWIk/Rv1sR2
qo/ubTxlqH7VCyASzjSPXzPwSwbvaZjuq2l6VAgTNpnnJFzipHRCzG9QP54bG1lyUwGEcyt2LoYr
f2pB++fX+Ovn8t0b7GOTxIw4/G7YJ0P6EIWs1HSBG1K4zo1GFhYPWjAkpQiVUZx/1H5NDxkYBbv7
EZ59g/SGZzxyqPRYwOdHyPhjS0rVidwRjib/as45Vz82efgKZBzX40MvfpsxjZ3U5DOlNbujsDvl
FSXZYDIIUBVQE3bljDHdIb0bNQNBAlxEOD5nHVuVsUgvnRD5trIe6hnTuAo4VU3XfDN88gfHFo3a
qF+DiBRHI76No3eZHbfcsQpCi5Y++1OMwBIPy9ZTyBuSSjBt73mYMVMH2d+v0wShmtEwmCszEs1f
TQslCd4Sc00q29fCl+XtSXGWBSSzjholHPQBHkVFE3A2Q1SpQSaUeMu24WwREEFMTzQhyE/mOoN0
jIe4Z8k2h3pvmqNeWRFLQjGSyOi4Ib6hUhxc3Cr72Za3QdMWyMpKjthZ9alxxKNvIPvqQ+caIKF9
dhvhbhipjhuiOFDq6aHetd2y2pc1W2MvZMabsbM3RHLvvNY9K2SSiY1IR4RQ4Jy8aB9nUopTYh2x
UhFbYo0QMBmxMGOT5XfbzgLeUu1fUo6Lx7jS4ChG46Ftxo/Bx4RnGeDaek5KFAT2OfQL60JiE/L8
ELFGPDPWBu3CxM0A3uhpqNBiCFkIJG25l1OD9Ba57q9QVsgamqpF2BR5h1gGHjumGV9Eq44W6CKi
f/r4R0dDhrUHEWcpgFVNtXWpk9R5nYYcgBoGeYZaDgFV03CZktJdhwk8kHxub041+o+qdp5iPfVv
FrmEtqfEu+N4JBx7xdVIgy8jxfFBLQebsvGB6nshIjidEl1VDfh7reInMfXBqDDG9lPP7g9TzWoW
Iw12Oybpfsm6G6XMSfQw7Vd3st60yq1xXXodVSEwnOcU4sCRMTOTyu4QEG0Og5zRthd28TUlB8wJ
onjrSqP+FZOBYsxOdGX3IA5iGB4a3We8iH8ZkEIQxyJzNprwUqqgg5/equ+Kspvi1upC8y6gQjyO
HgHskW71QCSAYNkgsmGncGdAH4GbTkVHrSQNRtAcGezhmYLA9O/qFYCd8qHUNgd6UZbnYXbO9gTl
mphyf21l4qEmIfXJFGF7S1KxtUvbYrGaMGN3yvZUx0iFNVaak5NXXx1yq8cSLQQOT3VHAPvbyimS
qQ/pw31b3ROeP2skVMMG8Bo2KWfeMkONjhjxgk2HgODoDvK7N2T0EAMU3JiqNHctisQLMKAtsGcC
Cpcvi7J3atKzxAS1po8Pbtm/XysPWNC3eHBJbujsqzc4/jYotARzilVwZB7wnLUDWeXjIioGNSam
Z8/WvxFlozNVyVvY9MatTiowkjMgGjf0bzrACOfZRXWzTZ6iU/Xke3CMuoFSI0kOmC5wFlXdoRSk
wzkLGEgk9bvpdMU+D3txM+wSDWxXv1uN+9xVlE2O0T7NUQxtz2a+6SdWvs/RPr3brfM4Tt3FUGlz
GHOjeJibBD5JebPjEUry8knVS/weme5y7/lYctzwL5OHv92UGa+jMGGhoJTdjh6e+zxU8xPavSfq
telVAE4C3xRb0cnxA/dczCang4lMomNFfHJh4zIVYoAjWr+5F3JmgesmyXfUNPe4JJ8ODcZ7GuFS
yaZ0fnMTbp8wbtPnJAQaxMQkuJe96e4G0dx8r9Bn6ZdUpbJpPs2gOwzB3P+d3GYvXcllWea3jhi/
F2Sy7tozDH0QdB1tNAb3UGv5GDCAMSb1+O8PvYMODx7xvQqKl5ige2Ja9PDcOpjT4G0dNdgYv8om
ZJX/+2KRSrNL81OWwaGfnDi7RyhyDrjSRjZJgIoIq726/NTH2OS++3fzuSLZOaUQZ1TBzs0IYAf/
d6+0Uh1LzgBMjR4cnymV8qpNVmkQ1R/sqBovdTzvBUbOaNOxcMB1n6OD3sLblwDuFh9B6dYXqPCb
fITlw8OyCGCw/b+XzJDPadV6/Lw1owV/1Y1sXwLT/zUb9KSpQ+bkmFInSy/vn/qGcOHqmXwHmJbe
fMzTApFoX94jH0FtgVDWT4QNpV0/pC1YvmLxtMv5d0BdaiOttGgoVtL1FPpM9sMFCnljZuIn/GM4
szAQJanLznzLmXVD+t04pf9oILGGOcJDzGTwRfFBGIKZULcNmn8GymgZxLREoY7dKi1Vd6jnZQCV
QUeNRIgAVH5rlJBcmVBXnAgbVQciMCbZaixBPbAv4KzND3MJP8IVqNbR0cQ79sz0Bjhx89R7YWnK
AZIli67rK3afbDpxQs6N197HzP6GjWM30OSZRvcuI4p+oLZBfTMDiC1+GQq6ox8dJtF7WTLYrJwt
l0ZxCNsYOXS3zBebMHkV46K3RbdrS7s981AFWxcVB+ap3CdgRfxes7ntp/2/v+FHuDkXk115+vfn
XID8rVyyAEAW0UCIhoRJi4B4hmLuCecDqikJ6CZmpD6TqmawnUYTlIFebLuKY9RnwEmUK8Ge1kjo
wv/+xb9X/335p2/Pw08PMsRxLqCriarqj/AzTeYPbkuYQBtLdfr3yprIOIrrgWsTl+2pV4xxiLIH
tPPvJYcR08NPLP/JrSkiIJNseLSb+HtvavZUzjWRa/3PxncFLWHsO+WJSqI82SxP9qmyicKT/WGG
eFe77E6SRn2OBvb+jMpqotNCcHLonf45J/h3RSYZE19kUWRZn6uoIELKVvvG0MYmzzBJsNpdGS4r
MGz7qsfCA/+SMAG6F8LZgzg7RtHwnAkAPcvfYzq9LxboYlrPvyxbg79lwzS2SH0ik/4pzt8gfbFh
QOAsc1Hu1DABSZvsgRARNAcOSad1VR9kGzCjrVKmYsWfso+eB8v/K1A2ZCFiqrligxWRGQG5K7uy
QLKObep9Nl7/mLcNk0Eu5JJGl/EXQBZsnEaPb4tO9avMxxNebmzwzyEPROS83VmYA4Laufsh/euq
m7Vikw37xMo2RDbj6SWuhGsNzUjYPWRLNKfRzYim5rfJpsqLZ7Gze0rWKnuyJ0FB4gn0QR8lcmNt
kko/Ko/ii/ZOFu7nP8+OB+mxTDiX/X0W17SQc3y3mCbudWaDSe5vKFX7sW82md25OzOZd439zvhX
r4BIX/3KQndnvsVO9xfj/V0T5IE9AoFgbH2CleVoYrvryuEByuaz5S1Gzqg6pbn8DSPzKGPcAZZD
lEmOa5e962pGc+8AHazci/PRwLUY2mmLnKVfofQVMLWHX8oYn1hvfrhxg7OXUAwGiDAGjSa6klKn
15afVEwZ+a5xQcxugvzIT492/+Ba0LF8ZOQrUpM0Rg06wZPv50/szR9pn5lWZe6n8PDhRAQ/92Tc
AJ5xzQYO1fzOu36VBUQt+IxJsDafKh64KGv6uv2Qot7Ti1A3GECnS3C7BqjWJGAAULHvjvKHDJ62
hXC6mGghwrQ+f8wZA26d4u/TUAx8xxjWGJ0uGOCwf6UjIEbvL7KDB2Ogt0+K4+I2X6Pucq2lnKg+
gggR0LQH0TasxIS+xZFbcsbZyfBl6NiCwXTmgDPRLmnUvNrVD0INL+BVoReE9ffoOd0+9xhUlum5
nQBHJ2Rrb9zEuIfhxcwJ18PUUWCHH8h4onLj1GSzN9DJIJrieWCq4EfXNZOb9FVpZu5JA7S5Yh8G
y/tPwMFUaeiwLaVjVSHjtCPzgltx9NmmQ/GQ/rAPTTw3xhyceGKzJLFblvt/Bra3d7r672muhj3S
/wrUF456Th06TJuxQa1upYsK1ysHHHaGBkjYNU9Y1KHpT2NPQ+Xg+0l7ZlFJTctl+RQrrnN1jeDW
4zdgU8y0XqnqBEpQr6LKI66t7+kmUNj4fo85gdgYwTAWTffaVRVL5CY/hv7jIK23dAnIi5kCrHym
v2seVii3xXhohn7Y6Ardfjw/+EN+mKYGH3AY71BtGpssBSrDPuEuq+QVehXurj/zjNIrrnkAwvp6
i6rfKvff3WEcyS1lcClyX+za5YFlRPkFKqI2g6vpZa91zs8XgtZbxWTF8BOw4pT+39AK4Ch0O9Ub
NZlJqG1cF6Y+fp1EB/sggqQug4R581JQgcJialAuftY73+k79/0v2yruLPMfPd3/aY6gVaiks3s3
KfSK+oD2rmUh5X5RpHGch+roZtOH4EAlGnwzTwk/Dmg6M5t+ddMuVua8hUAY4D3hKvccthOWAXBC
mb/qhu/otY2zV+65tmMuz9H9Xbf+dVgwTC5emNJrIOtGnxMhLyi79Gl0UKQ0xadS/maaFgTE5B0G
bb2FQ0GczvxmzHhIK/tpZDspUxNL7z/Zev1ROPUJF/WDpxGttpQ+eja+jOwcuN6LGfjvVlsjtfMZ
+lCFWdNnnJf4Tev+mVi9S5/hSGAiPcNgluStOZ1/dRKaIK/7m3XetcNqD7doRhvQpN2DVbH8Lsvh
EnnD1etxMRTu7w4fW9tYtxIdqllUA0+TYFen3l6qDOC7Ez3hf9nPffK6pBWYvQOC51jAmNHJhff8
wS3qA3fFRbXth15YM6l5GcuI9ab43VP1LZq00mVbSRVqr2sT4TzWDzOpaFclNJFpap8d3/jraAr2
3n4L519mVBLDVoLKN7dZpyHAdhANSFVZS/Y0K5qiB+NFu4PNvcsVg/QFnwdy8Gqo920tf9tu8DIT
o73KfDB5Lf6ANrinsTqxf//jOXO0niM4AMbQPQaxyeZi4SqWs/UnFex3fLYhHCeOdRJmkR0npAkE
w2/MNKuOTeo3FEES16fvRGjcvOLWpsa4r5hLbW2dM6RxbHUakT799yVa/hhPwxN7jGcM/Muwv+w2
o0HVaPYY+pSP1qcrIeP+K5DGpZBCBrQkcC4vXTxnI3vtXYYyQ8Yj+atpB3gRNgz7pCCpT2L5koSY
zQcH51PkIC1U6qxZEnFfY0sQFj9Wafa0DwhWT/++5DZylI7PirUepWGWhBQtLQC5yQ9POCVRPQk0
U4A417xQp39fTBudWNYGJK977r2ojZvGUcKtlG6brPpo2oFgNawUSjmEwlanwPZ+1/NoHzqzgQ/Y
uGLTDIzAYS5vzIo8184GLNMZj92y54rC+KW3BN12QSsYqw/fRDNIcQcE2XV+zxhlqTI/nKJ7Dhyq
AtImjCc2MyTEZYzWwqmPSUYMHGBw5H9lPZ4iG8fWh5FznLYR4l44+rbcwSR4xwrPbJHTSI75vWV0
xQwyPqXdTC3j6acaBBfFLDjY+uLrWSIiZxfoO6826dCPpo81uuTZnuLFD4yZGbd4m2emg+mo47WU
ydHLg18I0A07jS9hmeHS4QCLEOnsUMsgxoW3QXU3C3J+efLwdyCfm3Zx9ALnMs6MqwU9M0ftedT+
1W2Dl3BxYbXALyadUj34/TkNjb9tZBMW8MdCWQye/xiLAXv+OsayVwZwmis32ceduHp6+m051hsD
3T8u1ZHsNdIUJfYYlkn8OjRJjym46Z9nAgQpCtPDaMcTEyagw1Bx14JrHd8ZsDeGnPHYBDtj7D4m
mis+ak5CHkJbkWOGbMbkiBUs2DY2rhB+FwKoOB8jdYjj8jWI2RcW7cj6r9nDVWY/NXJRhgajOU7W
zRDy20yOeakr7wbVH5FIjxm2tPOf1irfZUXHxSMFznfQRlxgHC5kvowjpbjX6+wKrunFm55cySdi
Ug30PnBiq1Us6N7ETGybbwoohqbDt6Kgl6Ux0vLr3x7h0IChU/TTsr3UvutvhqE6EhKWnLA4lMzS
KQXJ9XN7l0GO1kiRIUhBL2afvenH5vn/qDuT5Ma5NMtuJTeAMDzgoZuybyWKFOl0TWByl4S+Bx6a
ca4i95P7yoPIKrOqLLMyq0ENchAe8bv94U6R4Htfc++5fXuKvSi716SQVsJ8QGzF1s5WMDr3Vs4u
l79AJsGfbqQdBGbVAWREliqibKUwxHC1Ixjr87UVTB8OYyck7YiHBLqconTZB2JbYw61NCtUMS2B
l2WUmqgV1I0sZ0pMtjdTUNsvidLA91GtW0D9R9xKaHtcRkpsaFGf6WutZv12xBM+iyrQzghGX5WG
D6OKAFMXenAqY/liNV8i6q6TqSNpT9vPjnSqlVbxTVe6txamdQ2kebdi/jqmeIlT4TFu5cmznFuL
m2Tb5pgG2/aLHfS7jZRqZRi8pKDW2A8ReCsDRhP2iz9R/CC8JlyNBYxk4SYhMFefFaOjBa7wjyGj
L/PTN6C9W3vKV4nFv1h2AFl6K31MoBGx7BssL3kSLSq1cETgK0XQv6hRQrPGipMOFdO5otjmgsYI
2/1h0rR85ZQZzXqv781GbnzfG99HLRUbV/PPxUh8fdhf4wyUYFV/tZpIcGNTEEyK19zBXARvhN2i
ewLPQMzgGd+dChkjauwxhcEnxnar2Yo8ecnNoD9offHuR+GvoXfidWypC2ODemeBWWusCvenZgIz
GAh6YTzzIsPXuk2o04yK67LMP1BWf4wuWxjT4iWURPeuurlYn0dZRP2IlWtQgMTT2GAhYb7Z8EZP
XUkmRRaBjEt4f0yCDSdJmVuzzEMRoW2LjJwOwxp6lPHaS+TWK3vC3YLiSh7l6GobFRFLoJGzqzvV
DgwFE9iyBSJhWYq3mbBLPWEdLDumGsgQ9OITFtpTTbTqtejxz5rpmYOXgIIoo2LtffMAVD0faBpD
ChCzwhQVm3Sn0pK/Xa3Zg/JEfqxYdru6AcIQPO8q1slJYsD2qmWPXjUe8zpa1QRBuNUOb6CJyRww
InBCESu3vnK+ixGWBRKt77bujlTs1fL/S5zaOfrL7L/4af9rnNr/mqb23yrFz/q/Za5dv8vuTxol
n//y7/9Wg4iASvr5U4/J57//a5N8/m/Jfvw5/xnFZjj/kLYphevZuDeF4RLS9p9RbEL+Q5Ij5XmG
5UoDfgwhbf8j2E8Igv0Y6Xk8r7rkV7IF/2ew3z8MQ7eEruvwiQAdOM7/SxSbo7v/R7QfUXC8BB2X
iNCFbf6XaD/2xgpVJTJhG5IvdqW2UITaewg+E8PBPZFATU6A4mVR/2DsNL1BtITRKdTDEIl7RgaM
gTaiMW18c9o2mvEg5XXZJ72/j3pWL20w/EqH4KtOEnePLgKVy/i0R61feWwRl5WZBg92J2TYalJf
0hiQpFsNL9ngsF+bsBOY0xelFnBMsyweIULPdWd4w/af/4jUFVMiB/j+n/+oz/KWNEFJXtjwsETn
vFUFw5BprO9G/SCT3XpBvpT8+hh0us3WoqPSs3GvYPeAJ42/+PnIXnbs/QAS4JJEvLS6JirN6yi6
EUJiNoV56w3+vbU5kqfGsdZAfdgaJBJhncRxnsQH08Fk1SgWOh04KGIJqKhQobS6s2WyxD3jb6zU
BlnL2hhXG79o9kSmhou1hSjOaDWU/StMs+DAYlyno668dZT3+CAEoxo/zV4NgVjRsrNrFg/TI3fY
7sTrxJqgkNfbQKh642IExKbB9kWFcb+apLz6Osr0lI3EqQbSvixrpzvYPlj53q0P1DDjgjHPXJnq
+zFSAEOIL1taLswFx4zX0iDdzJTM3rRoMMFUY+BLmRmiYKX3wBCIMJU507JN0bljC91bniP2SUkH
QVoZsEG0nmiBHDymWQHfPqM56M1UHuGdzGG7rJYK+YFwnrsRlsFeb1uUcMmnxcTMV5H8Az177URp
/aJDpkKLoYCr/tSWU6+UkdzqumQ7bbHvHB2zQTaIEU4f2mtWUz1C/V5rBVZmHlachZq10kKIgYlr
p2sUJDiv52DsLJ9zfDj6i8Lvz+Y8viu1cj2OYT+zkrRVxCCfGQDWegfftZg/jE7DGRcOqIPr0FyX
TfDix4gPZvq8Txt2JqcChDwMUv4MR9wsaWYw+SguTZvmy8uR3wksV4ucP2zZw6VipVI39THhKzBo
LrgAWJ5uz2NCxDWwsQcyaCA2o/8Xuc8ThQJfJYP5iKRJGoLoGvcZzxbmX896jFV4ndpnSo4WloeW
qBYC9eLE0VeemigzehzksSc1MP+PMAbBqxqk2062m+w/6I+3XRBDLkLpSj5YD9mvJIE619TrlCYX
SgdQsy6cJD14lQVmBkcqe2/b2sPOvBHZrbcnEdtfu4BtFn5gvqNuQjlnXeI0J2o+ll9ejMeCJwwQ
ask2IubHmCpjY1NRHEYTPIomJLWu6f+tAAsuhrAqWeX1tCq1/dbBHN40WvZhKHozo3xviuzD8fvy
2DSs+lhZktnnuQxbJ8r1Ci36qrDFK39o1TlwkNzwIAFSLv00/UEed8wy3KCJ5cK/SqBwKR/bQmYh
LOFTPiGifu9gJooEz4L7kLg2lyVD7iXWZqwlYQE9bpnzFp7DLXufeN32IwXMWBG9Xtp3l2wpExQZ
Dkp2XYkWYTGiI1sUdIsrl03QkeRxO2TxEc/qhaTuT4xG8EMaU04x6P1J+M6iZ8EVb/VP03W/EB9i
zKJoFyWwk8b5AGSW7hqEwavU627eOBHERjS9p/ppWYu5denqLf4qzFGls1ZVcok5708Rr5uENiJr
YnHSi/Y48p/cnAjNqaPfHI6DWE+wm1lIwCCjUnoaAdqHYoBJiWWU11wcTeC4gK5wthqBhUKS6VZG
7EGYFvo+hRezcnywjcwdSBExUZSj8QCRhLvS+OHMsABuUKAFMUmE9bTJx95b2bJyDjpg/LZhFEOc
G7+dksh8aSYUZAnTuSFzdlInLILsr196UO8wJNPo9ejiQPitzBC5M1L6AAgptBIdgScBoQaOZ+NU
CLfcVtAA+q45kpL57jeMtIVRvxiCWtfQwESYpf+hwJbhWx5T+imJ+6dRVw+dzsbx6pepa3+xwgXg
E7OaSzJiLwO7uQx2zQw+ObRm10P+ZifQTM4jVPJaZGhWurS/tdL9TnsedYONQhen0UVvRbqqMDRw
YNtLtw/uQTQhL3aJHbOLD2pvaj+oR8h/vY+8BcbpezYLlenpTemXk0bsvLQDvGlvxcRA8o0Juw6C
H/blzMgZacWhwsoE4LzyyouZt+k5PAeWF6MyHH5JhRrYx2YX+ej6i+pdT1BtWvGj7DhIwWPlCY1n
2q2FD2w5H8MZOIAIozK6RxUZYHRVtHAaSoBUmsceaRghhWLaDI5aM9/fJ3VEK0PkQ6oq/QCFgUJ/
fISyvSWDvGjSf9f1hN8U0O0i7heu3eYVGwhUfCzvoVtNe6+O06WHro6UBe2EsCGlT6r2fgEmxFXT
PUfmjSY5wFXQ8Q0ZnDPZO/7SYZmzN/u8O3oCb37NHdxlKCV7Ga4ZoPBlDO23GJ4B6h84Mym5DQ7m
MzSgqy495phGWdhy3pXoXX0fCKDGgnqehVX7KU9eOy95JyYnWTGXu/ho4Y+T8LBMggrauPakTipl
WdonqPUzWj1iRrGRIoBuAGGjx9P9vTd9DR5hPN5srbUJXN+qrl5D5OuJYLJ9DlaYZlzRcGKhE9HR
/gxmtZFYvY8NzAAeV7bHnSQUJ+KEJtun2rmYa8NG8xbDaFbrysdp0zqasUiL9ISJnzqtyIsdVLnd
ZEjaYGHvxo4ts663j6huf/fMXrZ5Pb2xyqSTDhVJQgoH/+iix9TQT2UaqrKkVcxr7/0kxjVHZ7gw
NDbuATJ7PIvDwzNkcBjvCakVlxCzVTl+J8D+1l4EfpiWaT6LMHl501vFVbAiMOh1yKvmirsQO3fn
VNsWe3Bex0yrcTsCs+xO5Pl0cBA15kdth6slfe/gB939yvs0mTRuELi9SbxiAbaYZeHU+Yl/mJEm
S8POrD19FoCZqt/3ocDUMmtIuX0vwTgt7Zg7Pzcr5NEQqAJUsQwr+lczTolBavgIMqfem6nzFcgC
41d/cBp9OLRhdJLeGGwZE70R6NUTDR+i6U/GFww07xloZuZEuM1LhdKWp6uzbDy18sul0HgNppY2
W37H80Hgw8veq/izS0aGYTXqUHuTuiMbrioETsTWB7BPju4fRF/Z403TmGkvrKB7Eq+kyPrs2eDb
xWvOGnnnE0lM1fCqUaMj3ozeYHcnZwr4UunuPr0oURvrrtbJjyAUJjOdB43vsiDBjmlLDQK8sRkf
B81n8Bm2cb9zVES6nhUSbcfgMbdawdY7cpapjf5eWE33EopSMFYKAeHMDsOemFY48iZlBwUam9sA
G66CSC47edRJDpITZblif8KJBWGWQcLaGWDEo7wRG52QM/If6w0h4z1eNnza4LXbXfzVTdT5YWZj
e88Eqv8amGkQKmObkn2URjkhSuswmGMbmz5n9mqfLWm0L0Rhrhip18vIGrjr243oUWFmLmr/Oojv
NZZpjlJF5gIpjCjX60zF20gzX8oqkJdee6mic4R2BrN9r++iBmhXafdLH33rsowakAd+qi/lG/SD
iLOOegKPbYEMj9244rkh0wC6N2ywUjcPOhILOP3lOvC86r3V2kUajjeUXP6SrQ7xp65ChQk8l5yD
k9kU4WawromKOCFCB8A7o6QqQz/EQKGOdSjgUrxN6WduSGPrNOGXwY24UCU/IKzmKEYwY4k/ZaTm
9FkcrkkK28KTw4oTGL2UixetjEgcHs1lacPr5J0kOxGfE+YcBJATK+AEYDSKfIdvAmqAzvIQM44N
y3/UeCezEuGWzLwnHEpGNqqrdgQ7YftnuOvlkoVnz8AMTX64tUUMhtAnOrXewEQdtqab3vCV2iul
zTFCQ/3STRHcA5kl1yys3wdSbzRv2HF+w/IKR+yDRCIfjHKFsPZHoD5CnAddsNIT3s55DpSqWVRM
e7Jt4MHRCLxaWmisA98jWpTuQxt9bkDskWjnsCEgVtv1XvQ1MU0de6ZSVZO6yFakXFadmUC7NNhd
Hke2jnuEiAdN5uOB5Ldjy0vadnw6m65R760YiBL0ifzW0dfrif/W6CUkuBj0gIqupT3VK0urX41R
e0ZlXq0NGzEKyZizs6q4gvHslxbBZrtyEIg1CKgCxvthagPoZvU3EFgdBhynJLPRGEa8KWbg2Zu6
hAPUY1mDg/7Ho21K3UMeFRwzy64qQb3F0VXnvl17mGZZkS+9RKpdWyGZZKb1HSKOA+IC3hAS3Ho0
Sd8reV+MpiXVWQCqN9kH49s1qWqKqNu1dvfj5GTGqjSdkPz3aud6wLpQf2kbW7dfG5YzhGRPnLa6
e+dUQCA0REsFTX02zU0gdLDRD4i4kBCWL1DXYdpNtsaCpibSyJF7sgMZfBdsLrlosd7BN6QLxvmE
XxyH6Cm0LkPqSwRw/cOM9GqZHacIGVyPdO3VJJto3GVuQj9p81AA34AUEsV3EVe33tE/HZkNu1aO
wZvXUJejC8eHEhUnm88rLNtNnljmsrPQT1czUjzR+VAgMqybisJKJRjYgZsEvXr6npGdwhPylyrz
rFMLEptTlobV5bRcJkRZ5Jp/7DQjWE1O+F1HBA2MLrwpvaUy4abCYRqgYegJhIsbSuuBaE4Xlojj
af0hMlmVD/ggDZTz8GYo5RwilzBQsbh1i3QzVoAfbDe5BJO8CCkp0vRFrHMD1x5vaSYrnhTD/xPn
9BqDifaDbCoenI6tIRsH0mZV+FVr5luEw3M1kUm+yf3gHPCQH5wUsLiblEs41oyZWaW0wrygUzKq
Rm79qbpWx7qoj3Hd9Jsmkw9c6iPDS9YakkdAJ7mP3QqWQN3FIOmk9glJBl/LQHLPiOokiQQeWHRv
C/wLqyaZrgSptuta/nIBCBNU82X0p0DP/GVMqM12FNUhHu3HmNAc2BjnFnnesmcvBIcMmtEmIbDD
jJKPKUuNTU+7jVD7rhW8n5rNYhv3t5NJOsBin1oaySm1uLlZdxmmKlgzzQAlYvPbZvPBnB0AILis
2mZUwxnNl3muaeNk2vkVXUXTQD8dEv0wOuylUfWx/Gi2fhCEJ93XP13EtuKOtuMVagtxuw1jJWN6
xRzNCIixBvePTn+EmAxmVruzzdcsEDOhVyfHojARnzlYz3OHh0q3qOZqhFoEXdgskjJrq+pVFgTI
9kz3uw/9GIEWAqEK/T+BAe2BwEucsp98fRG9515/UoVi75D9wT2JiBWL6GQPf1SwIzr+BIK33CJd
eWJhRGmEkTqyCbTAhfTRMwjhWWi9RRwYe4bc5opNmrPyGFZ5puyW7NZeJlKkUGjHHAFqW2Z4VNGu
b8FhNsA2mmKrp8XKQ8Qip5oaOoAAm3pof0D51Sus18vMNXcupghumnDdWc8i8jCuIxIs/EY7G739
LNxoNvM030i8azIe+/sk1GW0o6+CixaOChyb1M0CzFS4lBnQsKZunl3eFMs4w7dEmOqhawnkMZRg
rkJ1zHetI63kt5vi4WctaxLypS1qdF8rchwUdI6hPGicTlXkyaW/Nu0iuzNx4sYn4GS0J1yzWJTt
xmGcVf9Wmjhrw/wxQoriQszo8jMRrKVPBTmpBnkZ8Kkk8Y5p5mpckcQ7xC7W+qkk89mcjqnmHUVT
RzuTpVBYcieVOjWCa9jhBiQJUmDhZ3xaiBp4owdneI6Ghiygm9Z4f9MN6SaPloR2cshCEGKZ3KXo
LnVce4P/Get04qKOPECAsIF0jf1feQLpy4K5nXuLetgRo8wfr99zkPLuqJxz2wJlbiVrDuvNcnZN
qtq1azPeQtPhr/xeIuc3833Tc+e46S4Iu34ZDG9EY+IaGqwGkn/3YKP61xH+T448Cu90SL/Ir0uO
AhCMzduciJAiHlnLmD0HCJuwB2KfhQzKgE2yhiNNdUqMflNoWDuyCjLYlUB5lzshF2tQkJnknHEE
KgHU8Oty9iyEEOm2jEe/PTIme+QALp3uYpiGDR2XsQpM4qhM7RvxukMjW855M6Q79M24HS36omIC
06/hkebVIMAwFuOkP2GvfxoZCL2yucH8oIYv+Zt4Y1Cb/AbbCuQ28x2mszkPTJc+3H74aTrEfXrD
342yG5QGylhIc826mDfkeWB1GPED4tB76F6aOZy1Tu82SciJOJKoiCGLA6De9BYFrVvBcxsFPbTj
OBifMqzTXQrdBBuiAHS0AiD+EplFttEL1e4YnDDnC6xznOT3GqnbKqe9ARjBAFolmCRDnGCa4Asp
7KtAo4oY3SMZYMruGeNJA7Q8srpphVeGyfv8ONekbwuNQBKfdO85ESQDzN9R4BUMpXCGF4FFziLp
iTis1KZrtUUixi/Tx0PexG6/F38JXiT82ka/XubjLUX4zwYXs3trfirdqlcpfLplEdU/ptfpa/Kc
eIjEVpBlsnBKtmGRUM+Wf9m39VveDMyhBvEywvny60E/Cyz1y8JrDm6y6zkV0og1bVaQdzmbHMoT
nlZ0wrXlXRnBrDyy8tZeV3hLJbsVtUhTDBUeIjKMSXhLVmFov3d58FM68a/GECztiLMi3wBJYaep
fo/N0wqYZ2SgsnmCrG31KwiMes1Al/gBDmfN70Y22p2x82mnFoXx1pcox2OTZE4SdoRD9nNVtTgj
3XITxlRQBAQzzAaueST5eJWRpLagF37qQQmc0xu+CGqO+aHL1KqORhdzfCWcYxpdn50Qy6DyEIIJ
fIVMnXUffzYsp43pR99R2dD89ineSKDyY1ue1WQXW9kXsLU4Gck+ID4wkNkG1fpVt+N6Ew24UCVy
TKYSEJwKFsVSzheyYgxt8kQ4l4w2dMnr/+E+YNMaciuUsbYO4vE3gM0hHpiWFyNviDtQ9gfNyYmd
AdIaBI5Yhwuqhl/xAEeK6s7C7U1ZxdWwVGFiHuqCSVJYFLjf6RjtkLwRo3spPYUNO4lY4DsSqQTn
ZJOkP0oN5qoulbaVDa2oa8oFhAdmq3pO794g9rSlypcljK21Ka8Dot2tDqxgbpq1qzKcbZbWzTry
Jp54Mj2TcPoVaZF+Ee7d7Av616q7RXxjnNrpt7wiROwIT1CmEm3KN/AaOIIaIeELPURuAHK5SfbG
xNMfzM4TvEquXQSnzmbgYXW3UhgnrMrIStiQELV3ibvwJIf+lCHfInatZqAXZd1OtAe3grUlYunT
cPz2MlxIlmmmG9X0K4aGfcx+ZtolfbK2SnpDPxUrWw3hSsOWpzqNfCYtOg9hfezT9JPYp1szL+vy
Bt9crDsMrwpqmzotk3U+C/vN/oYcuUeNBVvBTOC9uZH3YrdUA4Ff0iKFCFLEu7QAN6QMbpM0CQ9N
nyAEToJfaI9YOc2M3SjBXGs7UGc7KjwDZRZpvuapjcfNiOvc8gnMQiPH2LGurh5c/YX0eDTDxlgX
KZ0vOB78wNprVcFBcFh+RAgi7omPhnB0xe8xOOuhCzZktCHbx4yz+CNOQYPOkG/NezNcpc3I15Pe
o9LHzdAF58IcyeNgOAev3r2UUfbGEgFkcmoBOOP7vZgq7c2H1yerSl6mDmonO6RdiXtpocdEedcd
PxvHyQa636t3c7viwTjIFDzPvtQeoYM1AD7iSxOQW9iV0c6ZsfmWnu9tp+ECSve1xy5kyLcl+app
XNE9gv9a1jHS7SEmaU/U8D+79uhTViMUXgka40XReJ8gF0amYe6zn/ynOca8osom8zX9QyLDBRc9
TlpN6eQCWpSRbY34bjnlzJP0Wt2kk3wXLH1XaIfuYWAmd+YY+TYAurzo7Y+hnGVtE7Z5l686IUaQ
pUQM1l1ipDT5CvIizR1xLswPLcmkyUxJu/G3ZckJPuDODRNDB47Q/Jkyw7jolcMYP05pZlpuYoQv
QAgXJb6KhczLtSIo165t7c07mUMsz1GRHExMldMMi4N+QblX/DWSt9HP9iyZ2YFVhlgn0rymofBe
IEaTZtxfEBNepspBNwIpwWczsUDWnK/LzkOg058wwsKVZTlMYk3ILxiLy55oAfaPHiPPrT5YD8jO
bME4Bdr8Qw3GX2M2EISpIkc1VewntNdjxDnPka0Z1KvIh1P53jTHfqp5uR7FRgxpidK/R5/ujCZb
WUiIXti8jxkeU9t3N8EcUCiKOw3DzgSJqgXmaUp6LANVA1tXfiOn1TOmZobpsv+rGLFFEBIWxrJv
JFg2r2QhGEY/Xto9IVNUK2w3kmlj7BzHa+dWH2MKsQ+azVL4UbUtITzJxDxZqsPIqNFeN8pY0RkZ
hHdnd1GwVokMfKiM2lvWLz0mXn4qjgN7RimMWNPmDOdFLyLnhYmpyfp0kwj7iYg2habcbEi3wnZY
pgREaMEPXdQH/RV7D+7qxmcxX0w7j5t4a6eFv4OriRpSgPlDqm24LIAtKTA9ajcbMqwJJ3k/+s5D
r+1vBpzYJeac8k7sLUmMYQqKYQJgccB5/nv0I7Gtdabfk+UtW4OKAO7hHjDNuTAy/IvTaQzCnyhj
nE7vS+yjSQimUO91VZ/HGZ3Zt+E11ZBJjsYtwJVh2/qzVLdeTt/oCb1N1H8EQfElw047FZTtjkkH
MUEoQ0dnGpsscn58P7vRzBX7Jk8++Wkj0oJyE7WXInJ+zI4G7OeSHn8hg64izcjeOyPfwKYGDCkR
eiKasu4l0ryVqbNZp8pRC6H3x3boNlMBCttHC8Um/Zrr7QuFLjDVymg2smU3KtLxgsKaYn+WBM3x
2JNin6IV6m3ThREybMfbyIxBJNCQc2xr0TJmO0rwffBIo4kOjN3sNIhTWCEodAP9Vg1zYpgHET0j
Riixv6kdX1Wu/SXd4CRw9wEyPrWzN7tv+ydLydecITnUxQsrNaRZ7O+rqnoF7s8idAYRe6V2m7iB
8F/AyXs3CCRgkohlAnN7oYPfaJCMZ6riijV3HLyvms7HWI+Rd2aYF7gjOsjShWGgjvw36LOcWfaQ
3dsW1Sj0TNoUa4AxTRFNJbfAGPnK/OePHmYM142XloppLYvmmdlQFGUizoOjn0siqzZZQ3hPl10Q
5x2UHZZbqzGeTgkyKqoepfLuaBBuiXCuKkZYm9JSRHH0oXUqWYty9qtOv6FtTgySAOsrw1xXTnRt
h2naJvrdZxRfKXUkAbZbZKkAIo8Suq2yjej4CEHc7NBhcX547xb0EvJtsNUVWgKaxGFRnECmkMZ4
qGfAgnlnfkfwr+M+lO2/g2X9EwY0hS4DqxkNHMoTZTqA5AFro8zf2Qok6yTg0ZDmLSiMlwaeGa5h
bavl7yHfODQI0w0bs81azP9DdGY6n1hZQZpJTICNwdXst+mGqJp7nfn0BvNK2hKUT316sMzkCtKL
8SxNgCCDl1sO+7+iDYdjvo42vizwRSZfEbCJAK+qHY0k3Gr8IIPdf1Esb8Eg6Evt9s8S3ooxgzfO
mRAmg40hABOe+zRstsVQ/lJBKfZ5S4Vl9tyKE1glWkVobFQiWeofxsqGgw9vLyGwB9HyZtDti7Tx
YjSYstErYVWYr8M1edb7KGM2gzutDojRa9cRFf8W6cYLwp8jfHdCGpb4neZtJbNQZpStAivHCRgv
ayhjmmufpyz6MxY0fEbDA9ZewhChEW7Ud9ncvXS8Ndx0kCQWlZhucUoRAPvu5xbUVo0LL/rpp/hl
inPG2OrNN6iM9M6ZBUPfaEAewM0J90QHwnCHn7KO2X4Z/K+uP+VBQlk3Y3sn66FTii7Ctj/aDcy3
QEuujqW9VQwaaoevW1VZZFRg3nZ1pj2VVdyhOcA+cTcsxMz94DtvTKcuQYf82oWM1ebBC5zYaZdZ
cQmA+VeJzAowK8O0ViIrjT39Z/LCL7cmAZFNZURwy9K3Nm7M/mfG5mrJmmiABtglR7BhJV9AXZeO
EbxE/Vdm2N/SLu5qJLO0it9FjK7UpmgzCCIpXPVMUvZOlfeg7LuBu4jRMfof89yGMeiXozgnwkvh
DJDsMJqLabyEAZ9+iR42VuXTGpmbB88snx8tvqOrJIKnDzMHg5W/ayrvjDhtZ9r4B1uD/1uxKfX8
wYaCwUInHuRr3SaMXLD1q3PESUabRHnN1p8qIG/yc5RwQzgVeRddd1Md0FmrOA8kR2EsGC9+0T/6
Piu3//yYRBY/WC3Po4BLmpymjcXWh0gYTuOxQtPcw9WQWQ2itWx+O1m+c8USEQCDIROJ9ARCqUE8
8VNZKOAxJtmLPqx++XpyR3X7Buu85E821k6d4ejzHuAc4Dp4M1eDmTCXwi8zKlduXx0cS50Ap3Hu
VtGfjBsTPon22aYjXQRTrr5kFgRIHttBn3Mkx6b1ZDT8PQp/XUY0ojqVUOr+jUy+RBrbOk0UH/as
ZZ8/Ia4PrOTvKo9JWVwpp6LCseFWs/w+zt8iPHk2eLWDZgU7kXjnzk/vkWMg4oWEU9rlK8mZDDUL
dZyAhYJM0P4mGad4hGvNA/Qg3WVjZXuvbckq+K1P6ujWzaF0gi85lnQtpFl5PicRIt4iZTyArXfd
+hwXWv4cbXnM/Yzh1PgcVEIMySB+MasmZNRnspdEYCgC57t0eRH9V41tbMn4d1oQ+hLgcCIvHdYA
CTOEKAZYHHL2LvGrlPq8hK44S7hgNb14rQPvXpFirIlqiw4RZ8pY7BwMAbjmHlolNpEdX2xfP5lt
WcJzPJo2eUIo8Th4NJjWo9ZsDKhY8zzcK9mQVjZmrxEyBDp6yuu/RdgBQmMfYcwc3/exJifpyczl
YNRqzojlAw3COxRTkitiUomxrC9yU9MWXotSb0byEYl9MLQ558DPlnpXsdPkWMMLfKxUzYRkR/gC
ogHjbCrS5IJrQQhX89cjbQthzRgiKOGsdZJ8hdLpczL9YPaKwBXuwdJl/XNqc4a2Rn1uc1YRtrgV
RrIszPo0cZ/mVnJtQv0kWA0TCgMbKmyufqR9A//gkiRcedHVfMugCSxiy2BT4a0y57UuR0RKbvIH
7G9IMCXgMAB/erHTHP2kuFrC1t2b0pt3QrxNGgcdLsE1FtH53ALq1DDKiPVFRPGCMvTCuPtMfZHm
LblI9NQsM1IkeKQdFDnljxZQpetpt7OZK4xCext0yEn5cPIyhoG+lm0UccZjJS5NqlFTOvra6tJv
BLgP8vMSND+9O9PNDCYyujUBbaYNG+eGc7yYZfqFyLDhLoN7qZuoqvLgKzLCa2uh0jKj7lhptNa+
ASILywqc++dYen9twCHUWxtlNK8FeKWq5HLQfXoc9IYWGWsWDSoq0wrs02CDPeqta1HrvxB4/G6M
ArfpPiSWA0kWfhjBorA6B8X422rEw2mss+yY83ao5xPZ7QCqvPUWJq+2ORY+tIYMNb5Oskjm9+u2
8r89Z9J5q0fg2cto+AsFv1kq6j1fS6kI0C0ppsuOXXwinz2ZRIFqpO01oMfZa/8xQu2Kbee110ne
jXR0G91TsEBetcD8kOXdetDZi76TWyWKd8wLF0KW9xJtHUpGbG6B/F3VI5nV3BZqiO5Rk177ZOA3
hhkVHS/NYryx1MfUxcIeEo92JB0olJQwvTvdvCwn0bFnlRIhMys9L17FwZ9o1hRbFGdIrngnlFrE
6chsvEALUHGja91wDmErroC4fYzW/HmIH54flkfojyvNj9f4yndmoO0mKyGRosY0PMKEgSpmndEd
okeEoeR6B6toxAnfx9YxU3Xss+msuoBJrNegg9VjuY8MEh6pGbHGY7UkB8ZjGvhDn9+cDJbLhA5f
TJDMAtLv61TyaY698BCvjO2ujQkk5ZmcNz/ptI6d2GYhMSJV20ZFn72yCcSy3B00PftbN92P3/Ot
81v9L9Aqje80M9957Jl2Y87Mc3qWDeOjeGqunYBqGY1zvxyH5KK0WrTXIm1cmiZEGwnIYnRaE9cB
9W5dD6/qPzg6s+VmjTWKPhFV0DTTrWbJsmTLs28o+7fNPNNA8/RZ5OKck5xUEluC7m/Ye+2eRziw
3pdroURls+pooHhhPjoHXpXhiLfFx9Z5KBUZ1PiMAUZ2F4s9rJmv0Wg+mukIOQ3e9TrvIqysOvsX
g0ZejZN4QwQR7dKhHXZdOn2kygoBcd2jJbTv2fasas+9lpnCbVEFw9VV3cHyqvgWlSOpNqOxi8z3
vPD4HIM2hHVs7uuK1o+tFrUd5ICQteZsTMH96NH6oyDfqmUqGOTPgUnp6VCLjpkbL+LKJ5ganEUu
Dn+XjSDjpmDf9HMFrl3KbaQZYpSR9wUTnTn5nrVickwd//5asdU+1U68bwASoBsmqWB2qouJwimL
hbPT1d7Cu3zpLq3VT9txeQAJi/1X2Lj7Kan9XRr3O5vhDBBiNwbGSQpPr71NNg1L6hugJ8O4xvYA
iElFghtuImAAtwUym7neX0Fff4TszREUfucR2yvDHh9ylknbLHhJLY4uBKPvXWRzLSBOJ0UQRCA2
oE3UsUCoWwOtQUCkgUXbFxVf8GscJuLuzywQKDQjugccr2v4j4QujPknm8gb4ZAVydsReRgi4nPl
guzSc+Zb8GP8BSkRq3Pt2mD/eAi1OzDqy0CCkQJ7NTGUzwkoPJzOEKefmDb5qNdoN1TpHiDLActK
sh/+d1/FWPkN5ktuiGa5AyCbsT3ZhFV8P7oXw6YqiQTCK+Lqw1XnY8CJ2eF5iH3WGjdiAYEClbHc
J5a3qwML/ndSX6ecTRNywRuKm2NQZZ9Zy0aOJeQpNRRPRze/52o+VHXGmZIFWy9nN1gyTsaQ64+b
lhxl0eVyvyC7yaxGtRNa7Sbpg13jN/qhGjw0fC17bYdBfYXWA/XoT5J1p4YSLRILO8FvX8pKAscl
ogeeMCd1f9VTD3xgsuS6nwHRK+PRmvp9jHPq0PYXj9N1KzQv2U2oDx9lNkerDxGerVaYB98xARNg
TOIvIvsmdvC4/eF5rNCzOhy13Ydw7XE7tcXdiLC84BjFR3dAL8rjpUdIqeR6k5xqgQx883Ime/zw
/9Anhty1vNMaPVykzQ+buT+FnUEwoRWts7pwzkbpc06gnosdzfbEgTfug/LYWML5ZZBTrvy+OgYF
e5226o1d7/RnnSpWnZ33O8/UPQ0Ef46EBzfGOm6y7VrDEcJ/30akqZfffZ4oGFLDl+Om/QbV8DOK
mYD0WbRIUNOZCw4/CADg7inYAR7/Z8C/tEfa2UR48em+kfoPASmX+bcGisn30LE0dLO4PLOlwxV4
xy/sb1VM05fkbN4aJIj0CAtPqpnfM2cZGKJEDJOT05fjrrRjyuBWowodcZzlOTJzUd5pTddbBUw+
pBlzduRGuJb66sVIPshsJM58hjdma/rnqJSowZsLWZbNtW5oqkCcoDLkVNKBvIokoZuggER1/Tfa
xnHIvJS91LKxyazHrS3iix0zYI86POllLtBo4HpzHGQhcWyTqTbsLY6lKJvbwyDKblM09anX2tiG
D3MQohxKmTjAGsgIMifk1gSwnKAUkc5L4RrVIXOmCprTE3BX2AWuD++gNh/GGXUQ0TTmGkWqOroL
Hbqt5x0rT5SL5mYuymZxAFxY2PL5JjZSxSJ5nnyupLT7cFEhMU8oTPhuyaPbzj5DY1CDVJMvowGW
UQ5jfDKmcwgkpyMHHDw2El/qCdnWVDvt3i3YaBVudiyLyFmp2r9VJOTsnCF/dQPkqWRXXQs/vjWa
f4nmd8wtuzshS5YcIjxPLx0qipahrZuKD52Dug0NpO8zDbyVjXrVxKYLoDr501NAtYr2FhQNdw0s
vHp49ywfqZflfwQ5dd5csWXIgo+q9T7btL7qyvjNc8aEjF+uQ4PXN2Q4J3FpV5Fy7xoJl5X7Z5ua
IYB0Jme1FXN0hb/Y7X9aeMmrpES3LXqXGY2t7qJtH/QRZQNyLYO2KamcXT4IiICzQ0OE6h86KB1U
n79gDHA3MvXW7bDwVjLrzmkAzwggF7sktp+GhOFdLQElzBBC4W7CybCMN4FCQ5Exqbx56bhe0KAY
pPexIGuUe5FV8G6SBDroyF8wEYj2LNTfGUMx26grzrWqO5tavrf0aB6XlNZUVjq2GJ1jCyJrcTcM
fg0RqGQ1wo1UGaZ37CU0HS5UrF9kM8sR/T7RdGAL0ErcWYA854KVUV6SNz5X2tl1wkyXb/xB9FR/
g+/gZaTBjjoWhdThD143j7t5IHcECRyIlemYSKjuDb8ERgQkWnO/kx7Glgiyq2hrbOfoK1QX16cC
E/WKhS1GcntKnLPnokSqy18HGjRijqDfOk2LeDRzvW3poSkavFRszZFUjLEm666C1D48c+UwL4/J
77Db9KDxLtQlvbiTmN+4w4itL8A92HMOYaojVomvdEWJ9jtWQLC7d/hT2cHMu58YMDNdPcKDcJlr
dsR4EuEZoR1FveRa6JlSpAU+EJW65xI1muaW8vcRv74NKxTtrO4+w/HdXeTGA3u0yCtffB/nkl29
SYN1vU/0eObqOzd0fiXmdyyykd6K4N3rmWdUKlvHcHkDppVM5ZYYr4hG1tx6g8CcUCm5jghLJ3lX
+nfYSFAK5cEm10W9GXIaZ1YaTKZ/fXMht6RMWyRxUTu3PgsH4fLA4ycbXCt16n9g9n+Q1sCSHzox
NwJ53RXEdTjN6JaIZ1nNXXMy4VdHSC/XKmKmUIwFeXDjfeZ2zpY+flpFv1GS/GSi/axdMFbxX7fU
b+Qvf/opwmRDfTecwFqMiNkHhrClfpC56VK7gH3PkEfOdFiA1NrXHDq+G3IuKJluggSJh8jNee8b
8Y+DvbnMgRnGqMqM2vjFAOyQMtlsGoEDjh16WBbfCm4OGcE8EWp8pA9GFA3YBLEvk0thIzdpkhnR
UfaY0siuCqt8mSbqG/BqO4iuRyugz3Dq/Nsv2AaplkgfP2EwkVTzu5PKgw6Q68ss/G0YdhItTHSb
7Y57XMvXOPPlbcK1RRzZwNRjkvlngHAucTr8BR0PLKVdKzjtaX4Z18HjIKONEdTC3WK6/l6xyNka
Yfnp+u/2FIPt8GxEWQm6ByLvOElyPqQC41AUkpxrMS1AsIRd0VgB2Us4oVdxF96SNt96Fn5sWk3f
T39Cpy13voe4r3Edhrxv3Ugq8SzVTivWWkuPX9QuxhMN0CXkDCLxkJ2SSG8EyJByUf6EDQkxiwel
m6YnVK98+lX3yYuU7f1EbBotr1MX/bV9+g2+5VwV0fus9dGtplcv8d5lm8iN1GGHIIcRr2MmhBuf
+8xun2zPO8wGlSRS+W3Q053n0rsvooBBbKMuqOa3RSZuQzLmm2gS6Me6fItWGS6LxWvJW7WxpPPq
p8s7GpbIsQ0EyTqetnbO/MNlSQhN1lhnA/Tarl8SUxFmjXbp0b90b6VK9gP4QdVgGOxI42lwXWYl
a7cJ30Xbgc2lbV6yK4I9Icp3PTZVbFOux2yPxYLbHUEmb5ppeRJcDgeQ/Bs7mt/TGA1TR0lVF0W5
a/WAfSSUhDaRldyOV7xNKJdckEFFchoE9x+X1oe0gf6qzjx60iBlSbo3xrDfbhAfBN9H/P+rIEOI
PyzE2vwHIcxNZWITT5cc3i7nLa+5IjWF5WeYH/KMU8qqcX1k5b+KUvVMhcw3IL11pfEVMagEzHAB
Zs6E2ezVnkf9yeqYO4Wkj61mtqMMt/1A22CNXxL4YrtEsRdLhMPoD9LjptUs5CNsnFXNfK2D3CUV
hGPqSgj5JWOmNr3Oy1fqVqhJuU7QzMMWAQUsSaYvvNq9sxvM8lg3jk2d1o95aX3ZlRyYbDuIzOVe
ZLTeFfa5S4F4K/CjZO8I7pcCwiS6iFU1VfnGWCZ1qBSf08ExTnbt3Xe0C/FYjPs+1o+e4Z+gFLtI
1QDY5W2CnZCHJSMj+5wXCnfgoL9NfDIFRiQC2FlzOwHzFDn2cBBopiR21l0TMSqug5XRNyfo9Xip
II/hcPBQ5nYSICfjS7saT7Jmq5KZZ8Qe/PWcU6cOFsdBwd6UBQq/tcuNp0vyNbyIKYCkLTbCZJuJ
nm6Ztf/GjBieNr0NYt76ndyKqBzmJwyvu8PQhTwpDjtSI3A7VGjyt4TKtSPZHm6OcBM8QeLJQAPg
ZwXzjxisg+/v2SaA+eTI16Akth6gkPtMOjQj3DR4mWgDqpIsyCxPvmNpAeW0/8VTfBoG3oB8yh5j
CGIQl9VmNAwonn26k0b86xaIbSKPq8kGRYEH7UfU6LBjs31KouhitUH6ZPr6z07sYt2iT96kA5bp
iVAngzRv4O2cB41Bf2FKlpidWHU1+WctdrVZOhdyL0DxO+OFiEOemBrwC7vsuw5bwNpuK0FkJS9Y
NR1Lh4uaie9jmYUF+UFAW5rEZ0w621tC4iZ4EUvSiTKSXV9VLlKNWzOM9i7IVIgMmFV22dq7pMfE
WlsXr6vk1YnuUi8xdwhl3tJ5SbKTLnKaWh9qMbenfmb9ehzrQP1wmvXlk92hKhqD7EUx84zINmd+
XFfUy1ZaCpYwAPSdfH4sqTOODNr9PTuq3ayZItp6PA6OPgokoUWGMCOMUsRi+bIZ4sJZY558loWP
dgGoKOEdKIHEfFRTj8yyLdZNp1/yjvEFZpnoihFHrT7LhLBFaMz7BNL6YInPyGE8a1ucqIDb6AJi
Xl8brk1KhCjSYGLXrU1XA+kNQDANZOys8uUj5cu8N3xgKkWC5roLzFuggrdceGj3wpjFk/CX0WK2
ns32r8om45JnM5Q4OyXczHwKqpz9ngHcrsi+wb41DwHkPUVKJdDXvS7HgdhyM4bqsu3tZnqcuvk1
shevXoKTgo/EbNne68gqtgagzDODerad7qPW+KoRRbap8VnEyynkJe5Wxsm3Z/cIqBMcJcKEWUXq
rBI4KT00VXsSUbdw0++HEKcESQ4OivJE4Ggavz3AfnsS8f4hXt35rK+g6AQE536Fpe7vULYDWW+N
cGf3GUdM7DJHHjAXQnblQIIDNHGsrksYgkhS6PgsokMKtCB7Q6KyymS55/fo14HTYINtkG82vdjU
ttXtwVkB97bgYtPYyJ05WHepncx7MG00gO7NbinuQvQ74VA/qlGc+lx8s9IM0FtlYqFjbaaxCFZ1
KiDr9BkrEBuFe22RhlOFd9pzYWhauzYiY3EcFnxuulfK/uDtfDVDu4Z9RLh9UlOruvSc3cz7mMVB
vmkn/9j4NYlQSj80spDrAeYfWV/HsgODFdiFeEU4ePEzn1V6LNN76w+93rZuvGlPiCI614EEM90d
R5G+EVzFjAAq7Wry8pdgtPpdjtFpFuV1CiSKaBjkzLyJASIgDpO3x7SGpe84EKSR+DMCfiUqAoGY
VxceqwEgo6QmG8yLpEPiIFzWhoHKXZ3pzZj7ry2TPJKAuLdTtl89uoRWsmXwgQEA5tYbbJlYtD1Q
SONASS9RcQVlsJuL0T1UY3/rMGTwLVY4M0Rsbk2y7K0ChVPFu4W6CdlV0obXeE4/vQGdqGuFN4br
uBVNDp0up8DDz2xtDA+MmHbujMJ8jYiD6EDAYJkl7MF4r4X50dtIdNp29//f5rj3EbzWG2i1pu+2
eqiYGGfoMXrRPEgmz4e2/VCDME4VcwbZNwfhkE/pCKhhWdfd5zi8O+X2x0Lply5rl+fY8te+oJgZ
yuKPiSUPB5PzAMM6CiiKrNx84pCBN3Tqszx8sOdfs0ruvLY3TqNVenwuZrEhHHXVFjTO4Co37ZJe
K8QpmstvEgDhTyh+VqubTCQjG7P1Q+KuDEVIGaMahApcN6XDLVQcBOhr1jIJ61IiMftQu7eo1S/1
M92o88LylLdBrkQKhqrwx+CsEGCf//+jZJhoUHPz+P+fmX5hD0SVuMHZWf6LG54bnDqNnCy0h6hq
PnAI930iX6mCYA04JFmoUWGdy8UHl/Ejfvn6ljanrBnKS4Lgcelk1WMat2+87HB87KQ4Caxz7wM6
vdbP3o3Jy+70AmifvUau7Uz7eGGcG/Ij8nzmJ4GT8tAGvncT5fioaMw+PBdFIjF00wExmDgo4XGY
5sY9CvmH1Oqa5ziorBO6/xDlFfvjOFIT7vHuu6n1zzDI53oS1mOCuOkhsaqv1qVVTxI9rT2ftXrQ
G2svZmLu1FN26MihpqAF6I3A+oykP3UzfUljJ9xqv9zbbH2vxCfwvqTkIYQMPtUSstgLYpUJQYZh
aW3JADNIQcvuLIHhr5ILxyuvN2AdUooUbZ2JSzpjGXrHQxqs2GqaV5eUOCa+t0xH9XmIRtSW+qdG
I47fjJc2808K7ebZx6rL1dyMEAN6fzdlMxPSGCyajyODeaY9TbQjVJxRP0THVKQdDels3HrYKr7D
jgCR39kvZmsjg6bdsKLaMWuI7izVvIigoX/p5bsyJi5auss1eqXkWhpWeKo1hHEdtOo8UFjR2LDe
iNqEhDR0lZ6NNnhyqTywoqH494InlvxgNYlG27hM1XSXz/cMPU+9xx2eowilWcbuowJA2QZp9X4e
vFPD5Ps2Y11u5o2PUIPo8kYQA9iRmkLCFANzTccW2xEBG6bPw+Lc7M7ttnEDlit03UUrlu5KZnks
8NmR9hFtgLR2Xmlvp051/HImIDJob8fQNCCsTFyd3DUb5oqDieXfatzNaLXPFt/CaexJDkjx6hHT
vsMlcU7K5n5C+qaCYOOExqVvYR3rkYHS3BYBIJOEBPsAxGVIvruZOqQXMdKDVBXugdEmBUiUvPX6
bREX6DTVTiYTm5A2ffALAWpFUkHb2J8FM6jVYLAYTRlIlehfaRlEt/fTzwqpFguC7IFGDNp1zgEO
xGgxp+WYKmeTPAduL1fn/aGCXhI190YlmEun9QN7dtJ6gJ9m1P4bTn0i33GSEH1oH1laQkyeBQtw
E7wVsDvEmMHrsHV1MO+DJZYBJA9B5hNy6KTyHv0pY8DkWBvlztnJtNyHznTFhliLFPbG+4CBvPe5
OK3uFqO/PKSl8VWRPSDMCUTbXP1N1cmsMNdSfYt9XE8ElS9/1pbMLgeMw+CSQTBiPyoXyhuLgiIa
dmbKLpxMVnMlc+ORobe2qsPUyX8G/vrlg7r5PQdqMQLgTVGwer3L/rzjRotLFhCivqm+IMYnso+D
WRI1HPTUFd3eCxQ6PUE1jTRjdKq/5XkDKAhOFqOA9JNyLyvAx4kYs7UYmp2FrBRC23M35vDX23Kb
ueNdGBj3pXLmw1fs87sDFd+R/oJcELP6tohwQkb+a7WsNrHsVaSZGVhwR1yxCnkFzJfSp/cc+mDT
kSjEYIWdP0FC71nL9rH6bEBYbPTg6o2s7AdU9lAHxjwgmL56mSCjokJEdREFB8xZwC8b+TbY/tOA
kwAP0L2taK9Fo/+QzwCe9H6l7YChGqp2bY7ev2pAVpHlJqHM7j/p8zChHcIjW/mvxq0I/B9T+uOe
W+jetuNLKS2DQMrwteJU31XyO/WxUbuKRNO46n/U5PK2xZnJU7kRrkW32TW8dTFebg7ujTeobxl1
7l7V0SXvK3GwRPrleSmYYjN4QgFeRVcXq9+hZky4gXv3MeWXsBT/jEzvFZLw9Wjbj4UJy3f5PFLc
zXj3y2xLztNuStKj8tIFItfYJ/QVJ/B+OWGa+Eimxr7nG8M/OC92sW48xD6Jnknh7YzCvoAPF/s2
hw3s8eFKumjN5BLp6fzjgwhGqUa7H92rmQ5UOETl9qRooP/+p7v3yOJpWN59tL4MAtz6lWCZL0Ys
T2gS78IGUl+bWg9avHIkfAVMttZKU0c16U82x2+lgUVKRvdYKYlyQujiY1Zb/uLUhu/kLB2HwBU7
I3VGXEfz0fQKvoWQ3XHXrZZvSRv49sqhOAWz3tcsAjYpBy9eOhJ2eW9HwdA9CclJGzE3yl4caq/A
Lsj0yRl9MI7cxcEwfUqLHHTtaDyNJBlHZXKKSUZ9KsAINb+Z2V2NBrs/Iy082FUO5JMroW76hxHB
RxfhngRyXJ4tlP6MBB6VGm6xZoRTxx6RVKSQ1x4MdV5aXnsPSZoj/yV1N6y8PCDOIrlz8guXCWPc
iAxQyGDrxcav7BaR2I9vDy+EQGLX9hgZZMEp9YxT2yuxGizna4oojDOPCPk6PC6fWYb9bus29/NS
kFIuP8z2iDnFa7f24Ny5UBTiCL0/wkSxCc0CRXbZrbMRCMPk1GhB+xuOtmvFaJPtRvHTCAIUKXnO
+FJ+RqKb1tNI3eQN+UuHasvxcmCHXfDdNPW196xtTFE4pREneCmRpkZf0hfTXnf4u8hJ7u3okXbx
m2TvlyG8C+VDHTUPdm9Py7KArRYvBTVdCkGkLb6jGZXrMJzNxfvaoYcNrP4M9ZFs3iJ6CzqfHHp+
XoH/ctX0zms7u0Dxc/+rGBOqnOwzxHRsD8Vn28JASygeJ0WhPT0OqAhLhaK+so10iUI99iHYyTkx
L1DQccGP36guiptJcNXGEB8At8trHaLks+b5p6UpXw5fHMWFd2dKt1ixh1h4pR0OhblZtQjEwzIJ
sBoS2R5VH3pm6ODCC7MDg7iw4Zjq7LHng+UrPbVWLfeqU++psaxw5psOCnMzqhLHfTI/KJ1ecq1f
c3jgHCXWJaxdkoWC+OxpdSTZ9TGyUfkyXWQNQx8+hf/CgOjVPm951pvb5En7KDURm0HyV2PtQi87
RQfZ6Ueb+PjVkI7vsZJ6n8xkRI+ShDKQPV0zPHSB+BQi+049uCOFCyApRjwxR38y81mmBciOQ8YM
J/+f1NV10MalwPxdJ8HBh3+2FlX3p+P5kzY8yNxPN2mwVc28+DB5tP+KJ/rZJ7U5aL0Xi0I6isU7
xSWlYhEeORwBoKnqZKXpNc3U81izFoIGSoZn+u5O0W875zcWiKdGkQqXmEa9B98DLM5o7pkG0LBN
MWa5nL1bmJcfnR38CrQljgvsObOdN0YvZ/Z280aKgOyx5KOTzUnGOICSEQNck19IW8XvSw26Slp1
aRa7iF+N+2L2rlZiMJZjkm/eyP38UWDKsyQ/m809/zTsO/1YLewC8kO66aUhlz4feGU4m5lLhMfI
bt/4j8OrDGy+BDdbocddxXUMUNcOD73F0MaRoAWF4fpr13H7w9xbAEKiEluQ9d0XjbnhYVl60HCg
oEEjwVZRVQIgOpv3VdCyNs+eiTb8nBQPLUqp57a0nrzE2FUMemyEwKQvDTcnsodNyr7EnPyv+H88
bTGdtYyhRiybZ8cLtqU2cMQQFD+3WIDIK2P8jVh9BUkRaZ6tGamH/q+qeuzKLNcXEeDak9kbIOYx
HN9yo7pNQfmCc+tS5N2nSlBkIoqi4ilevCWk1sic94IhC8sTAYE8gpNGMneXMEBIpn43W/lLQeTn
4HYwN8J7pv9oAlJWaRKYmj+9z4hVD02REE3Mwc6zSxgv8vum+SDvno2mmOdty5gXt/5+YhXGzBjf
SGt8Gg0WwFJjASeS/J1Pi0qZb44QtI0q8UHX9nQgovADHLQeZ/9ZBLBzl9EX2gQqzwZ88bqO2nCP
MkpTBprAX3yM1RPBjBU6dqPpPwzoalsFiMwBhT4Q5lKVrXeImG7bvj5ZwlU7FzulzpjplwCXTghi
fglzF13VUTqlz4ZcNl0Vag7agXJqul0SHuJ2Kk6tPhaxxI5ZTBs7RfThNezkYvqbHMUYZiGbgR26
F0tgbx0lW2ibDCOW78nZTc9jB+HOyhh42wK/M7UFqwvroUXFzs9T/3mAtSm+7X7lzeLauCjMTYPb
30cOw76Da8BqfuNdjWcUZHpOoAAjk3ROtlh/eZ5ylEkldrNWzRbCnHo3oTolbul1hrNi+E+to9Jd
4AX/Jgw3haKm05C/SsN4BXBwx6rroQl3ZsVuKEDevfLC4SSs0T2FTlkgPer1yUb1UfRqLWo+nan1
433W+5/QQp0V6/FDHPbfAQhM2vn8qTMicmM9/2zH1ntQquky4vVxXFL4qhmEjUZirwU6TnOAi0lH
kBY0CZa7MEy4IHKsxht/cax15FCZ3MBBiVLGPJc5IYOJ79zzrbFZjcfr3OCqGwYWRbLM/wVMGAEf
UU6iw0tF8pQXeH8jbGp+6zwHsrrEglkCzxRCC6z3ZTwfkgmPI97vpxF/CWgWfYOQkNEktEyg0+Sc
KiEOtt8/J4m9KkpWGpzRcpFNcWR5xS51iZ1m+buEdk7RNquqOzcdq7uA6TJiOlgT1u+N2fhzOVY/
umyXzsy9d4mDMxMQh85sd9su5J4n544LiJmoVPaXaWY3zmKgSICbEVhkQGuy2HpjFX8a04KwmAgz
r/ZeZTQdsuXYMmIm5HxJgcMSoMNp5Wiw9vY8sAF2Qav1AkhJmfz6gfw0pXmw1CUdX7qZmGwJZS0N
9M2M9cmZoTCPLZY4R1xVAbnNHelkcgtde5jfMpnVe7Wg5H4db3xi1iePZjrsrHlSJ2AMxPtkw4rR
4r3vxr/2PJ8Inua7YH4/VXQnfWK+zd2dx6G79sb2Ok+I8qwyubBQ/+MboAAbU4LbyktupEBp3Q+D
MRgvz5Z5g97lNjJ7kagLUmbKpCDeFqJ99pQRbUYkfGuCZ0+0xPgM0lNq4WAj5wBaeH2WnAXoVE16
p+GhzZKbjR+YLufZ9JxjNzFmAs61Iq54NyNSP4Bc+o2i6Xm2asgb7i529YmCDCu6R+9feQesLxEp
uuCVIlf/eYguINuMH2FtoWIyuTtHzcvTBBve0/co5eCa5q/URS6fRqgmDdILMhXfKV8tGY70Q6oV
38xKeC0GKmlv/B6N+LXfgtPlLCIZt+2K57G1f1Qd3Bg9nGyD367qgSuyPPhBtmcLACp6mDcQsxpW
wgNiq/bOG9ioCv+Vz+tnzrrjxGnPRuMMSvelUvTCdNe6Q9AHcAggKp1g54kHqcyTRywL1NtnMx5e
01bz25I/CHKSbx+cWzwcSIu3uPqyC1uIqrukrUmYYsxDsPjfTHaeZum/6dLf8l0/xnNjosUankHp
Y6a2HDwwLu7cWroXVklPnUXEdDHh+DaDN6SLFnP8AgpttiUJZoej6C7us3sH0IvvBPNBu5jYvMxe
uBIHAQZ9o+YyPWbDr+21485qJkLOY0xDHLEAEp4rSi9uytg7L1Vtr2FrTLpEALRM8FxnX/qp2tLa
Y2FPvyP2YsAZ5vKAG+ASWtEZsf07ZK2HNGX/GtQy5JNH9sycAM3GqlfT1UMI7pjBP1vG93gaORbi
/I8ILFrlf1PzAPH1hrsIFWdPuVOP2VsqeFrT8a9ql8QYxzwo3f/NVnGuXAbXDtsjC0fLEhzwMjhm
yBol5YFPsUvlkn+OZWsUzbJkVmvVUE6QtxJDuJpDnD25mf3qsds3SUTnq79ilpnsLFDzBS75gHxr
flWdYuDJSeidi/Z/a8z8EZMEAktBP0Z1eQf1gpKjcJ6xKmi7ZQeUo1WTPUY6lkau0fw44lGgTj67
nv9JkuZNZ5xmcL6wC7DNCyIo1i25oPW/iqIaqtsd/ttvldNmyeRtJt6ZR3Rtj+MmZhibKJNcZUQX
3YR30UZZaU7YkCVHg/kbmx8mMUcrKI1PFhU5DQsUfBUzySwZF9FP65B/VducHI1D3SwfIwfx0tQc
Yoaf67yqj2XJ81JG00M0um8y+dL0YJgGjyW3R1Nk54YVbMzParP53Tl1fxk523SDVqi4RVTvADgS
Xk2cej5iExgnZ04+tN0E86ycTt9cwc8DAE91ON17YXBgh2RDs8JDwTZm6Bv//wKU4k3ze7GdTbLQ
FY2VIWoO1wJAwhC+6Rx4w2ixGm+FMtd+/BIEuTgU+U3YOcNqsiD8tQHwmrYfEXRfAMLDFQy4lQhR
BiDUwk3p5ehbjEczSmD4MNtXtKJAFxSm19KmUIA+wMdyU2GwRGC5+4mrC81UsZ7H+td1+r/wf8kY
SglD2CVGc/gpoH7RwMXGAe3QRwYakanYMR/o0JHMLk4MJOtU3tX0xHGHcLGU/7TB1HHET9/yqY9x
UG9cGQItgsPhJU2yt9L8eepwagYL0INpGSu+8VMac7wFOPWLl46hpZhP1AVhrc8CVDUzPqhqAabJ
RmTXdABCAQ7cq5FdhIAzlDapxb2sfXIN6JzhZD6jvABwZCus0kbOF12PILRgkbgxwT3Gguid5Zvh
IAUMI8/eDoZkeSe0vitNeq3AlNBklxzjihvQiNJvWyXZnejbm1X5TNJ6YKG6cMhBl127LfsE8WUG
MZY0PvIUEwasvXicTX0YvMwCSsVPzmfZ2/U7AWQAu6UBDLwhk0zNuFWr+MWTHj6uZTPja1AVICRc
Ayu9+Ey9IORaHdd2CvCCyhCGaI2pChMpseMLq3MZefmwPgP8j8F87k1J0E94b7XRGxnu98GIBLib
knOoSlS79F3tYL/0I/IR5q3XYnRA08AtN6KPQRdMAMqXIkbv5TjwF5El9xs2TC+muaSiOJDWPAGA
Hv/wECv0VP6RgVSyRsoKi9w1sF6R6db5v770D4ILaAxiuQesl+3d6clM47t2YH3Ccm12Roaj3AXd
fG5CapzahJ43ji+IkR8Q07zOgC3XWW+8BTGlNVUiJkCnPWu+lRL9Nqk/hzBKtpanXj2GUl1vHNs5
sC6mLo85YyI3RrZhwQ88Tx6LA93ZT1mKsJIAyBdlNY81CJehXeKXeUeJhnp2J4zmY4TCh4eXrV8m
znFCF2Teqw0c7iu3bAG0dSz5MkueJ2HxhtfcPcFs/CYOGackJNXm/P4fd2e2GzmSbdlfuajnZl2a
0TgBXfdBPrvLB7nkml4ISaHgPM/8+l6MLFRlZTWy0K8NZCpDESkpnE6aHTtn77VTLbrivyxR4QF7
lP0O4/q6hN9RqGDZGdW7bofvxpAcKSnubPdgVbCEOnBmabXQbMzDiaEuVYZ8QuE9LATUUtNzPwmd
pRFIb9ZEohNGZb2JCFdr0XGLE/KWK2yXXSg4ATHxrHPzDQ8S0gGsABDAbxWKBXzk4c+cfhd7y1zq
ocYtxdfosJFF3DDOPPTvYgOL7Gfo6YepSHc0sK4KrEkiA3eV9NoTqJ4fmTYuhwa6QF/xeJb1ZzHV
A2lB7Che/lQT3MCRRXty5tFriUjXAQ/WufVp0jFMxJJlvpE1tVTU3aRBgk/Z0ENWROTJ8dLr8jui
qbVvvJemzssNjAMWiTDdwrm1VsT2bok3RlZYeM94+b8rcH5yChhMrEYwFFtNak9JvkeWDJAlJvPI
oKculSuP7QyRNovPMrXZR7TmYdTkbhqZhwbBzo/FcQbcaunZbstXmacBVFn2bGYrFjx2YBsGE4CM
ROsA6asYwnMkZv0CDpKutY6dHlw9LzpiQhFMeYIrR80RDovGzkTKnF40GJhcMEed667S0NzB5jDv
BJqMiqy27WCv0856KwgE2nhOsEvy8ozmCpKKrR3AiQLKxgYBydhZzj9aoUktana9uvNPVINnMiwO
TeN+1E16yZUa7gIEnYGVwtzIEUyLJTXrScNoZhf5Qes0BJfB8Ii3/CKT4JwY+1zg5sv06Lvn1dlh
hciuwaFY2I94mo9a9amq2R2p9T44ufhshPat9I5MXGCBThMGF++DqODbkBkG98q4dzXkbGVHZzMs
IO209rfVTsUC8SGwhHt3Vp5K6ZwlE1nh+M16LKaTOVg0eNAxN4HWbFoad3Rvc2udhtpz1QEE62Ja
EGzJRmS/MsgiYcEtPvuwfB91em1ZAja6NqKf4OdujQNGLvBxeMkI9DjmYj/EYIkOnRI5QMtKxlBb
EYVBE70JaF0V4dqp6dFR4UGhNPVDORQ7mkXlmh+9003UsWZfstJ0Z390qi3NS8IDVWqu+2TYEVyM
ELWZ2f7+yerNbpm6wc0wOOFbOrzQjINcWhuYo2OIax0zdjM2FkNknmwd5lCUUVOG8NZ/edNDeKQ9
CYe1V3xHeIbRX/cvVKnQgezwxbT051EMz8g0XmM/W5JNAL7CqKx1myLzlZF+qMtknw3esiHUh7i3
GQnhk6k6NmhFY4Psv6RFLGBGWKKjz4gWFs6h6hxKppoD0KygYFRR9MTrFtODxTO4dG0AEBPpec6I
aA0OqTWGP52CUoP2x0JafnlgWzjkkcL4rH0Qq01RhKDLiZqNG05Yqwz0JwIfsmtRrnbs7CEspyc8
7qvSdKj96O7GVXDwpb0DZpNOY7boM3nx89hYSugAehG9eyrbpSX7F7bn3hx4QSL2VwPpfQP5G5LG
3V0WyrPjtbgyMq1lkuh/gUh/AIyJUOUzIcVBc2jjkTQ13I3hZ1IWP7APzfGjPWGd/WFq8o02G0Ra
M/hBYugWUIizsAG9Jz+dWDN3TuqYGzJLWk7FxF/gbb/zuF8MJD/skgREePBw6R2ZrwXt6ZXZA3jv
h30s2m4Nh8Le1Iw6Y59Bft23Wzuzr5i34vnEgap4sFZhkTA8n8h7gEUwrjkYEZHITpu1Kyeo0xUL
XB/SJqkL5S7Mot92aa/26Ry/62bhNlHOpQxj5Jktp4navOuqX6cD9C5upFUMoCxE1IUJGq8/N7H5
Nc0T1qF5LYHBQnyl32bkdEAynRkc5EwWYoC0TAq2uQnk3oHKA0vh2ED0Y0PG3hPD5YarB1bsBbWb
ez97lOpeOJt7Sb8aHxexDoUpzjbSMS+MqxMqpTTTnQ2oyyP1COje4UDU3HdFNCvQmGfZuk8dxOFA
4iQPQtoFLtmTGMjDRVMNGDFs1CgzsAfw7xrjy3QnCXDBSYWs4ZdF88uLyncNEViboLgOsLRCM9rp
iU72Xhiu+hDvJeDfYdGVTDBpQ3hWPQMfvWnfzEXd0E4fLi2apSztPTroJ83Gguk0SNO7aIs/x6Wq
3jugzA+jpUdbRN37cELz2DkewGfTvnhY5h6DilXGiIvvSopuPbXgiHvMT8Q3HqSF8VIwgZwvoO/k
NELeWhKnihaLu9vPJnKnvddnr7Pj0C/QVq20MqJULBgxYfHgE8St3Jtd4S+uSZlVsR3TMuMp57Zq
ISAjvLi4cXGZ+UV3kVO6HOwtumqt+gk26l7l/ZwsbYHLetZzQdyjRR/KhsLkcPb35rYAo45ii9Z6
FyPDLPJvNBNfZMaC5XY+kcXay7yQ1M0hmCnDcXZFMjLJyaIL6oOtNOCLWLCCUJ0ma2J4oAzAWYzr
Lecg/dAl8kCBy5llKo/eFB27sn+txum+ssVZDAU4sLogqcLOLqZFhyPHR9AVMdKS5MxZHJOLw8Aq
xPkEC6UUabIZmEu3yiPQgsCXWZvibTk+Iyi/M2zCZVoVj2fQhtqmGSe69r1cIZa1tmnjniLpbHzG
Sa6ZniUrTO6wQ+sDqlNEvtuR02ta58lqMKONGTtkhjKoxXhhs9wziUPr5MEEbypU545R3oTML0VP
cBJk8CNRjsF9TlIGX+wfBr08G1O0K7lAYaMBzQ0JXhLwll2Ti19ZYFgADL1EKQo77p9ybpaXS3tO
grByjuvuGD+7cfIQORy6GCgbi5JYKBiI11E36uOoZVcVXakbl8JKAvYrUlhMjDoaTu11g71pCbo2
zbVzJRHOiayDxiso2xUb01hH71PT4e/Ph22eE62Zi4D2FWl2vGry0br2aXDJsaMsY3zOrDOFaRlL
It10CkCkmUQZWURB+ROH2AGS0trQiFP1SCQxZHIDWzQzz/zHvo3SW09vmEL73hsTd48sq330damt
ugLcBluVtSoMZINaGj1ClWjBJbKJpj5jMaZnYIymQzeBX2esv2ZEjmdNaP5zm83G6RrMRRjQZicN
CqlBNGNgeoSe3iSpKZqY8AETKgLTX750bbbpKwI39CYxGBO6/OepKi4q98p1WWnZdjTr4J2TGlyM
C48J/AYaByXy0WXnco50bV3seVrpFzao5mURbzwYQFfLHNIrBrldHmqr2V9AhidUwPmhqd1GX9vC
bC5hdM+hBvwnU5rEKF+JlEFGVNJHjkub0rFaWZl5PxpFswgKXnXRW5sIxb+drDWB860M+udSWY+N
Uz80RgCWKdJeohNpz0yy5gNMEKfvXsxD34Mtx86AITXiEONLlELOnCrrtOt0IARD1Ba+cUIsUIyb
7aa5wlo5pQXHn5rqcDtX8pkbHgZ/4RS0P9ApSiryHDa+mbVLTX8VAxoATgv1pm/JSfdn3xFdxXuV
AkZB5k9VxO6r6QqcGiCkgQ4tchIcuk64lDlWLM7pVxGiD4WsS2fU9w84tpIDKjZkyibtINW45/nf
Lmfey7EDTrSqqaKgGhY1h/UhG6DX+MYZpuslxGC8z+g/3c3zHkSxIeFN5hM9rGHtTfet7TXn2ta/
kI9iy6SDsRfUsvQRsVNHuqJHDOYk7iO49CETXoclGblJsSGlEX1tSf2tU60aNrOtxuk2asKwYgvQ
oCEk7F4Hqj/A5WJ6kOz0qT6H2exDFqxhIeagrJlClmj9ISqHWzo5KacYsHfZZyDjaOMhBtjEXcpF
qMHohLZ3XzI792dZ6+zDaQvjVdOjTfYzcFguFSP+AvmvwrWC4+Ah0Z1kk5rpJ2sGKXBYXd0MN6LS
vwddg2XCSW+oCFY08eJWGE5nRNOOps5dkToXDugwi4D6o+Oj/G3dkprIJG7EyOK7yuQg7iQhRCpE
8SW9Dc/Lz6WgT8QzDNNjfERiRLRjHB/8hKSnkeWxcPpLHUIYkxmTY4seY8ecuYxoO1IiXlK7MNE8
gjzU0uFaphj0JqitGlFpbJJeuZBHeFnZOtLpzVdBfkHf94kklHorsj50M3npnaexTU16VxgwVNZ/
aDz0491U2KjvU8tBLoVpwIhDBuyAzn3xqSmYTI5Z64iU0XRloT3uJx3yeml/cvS9+V2brulYo+aj
OxOEr2RxIgF+jzK6BomfnkcRrEcfDb/emLz3CJaXLXNxDEQIONwJVNrwGtYPZGwuc4WcwC83HIjw
a8bqvW8BnZkDKH3/ZTIhdVAoYn21mD1Cad7pjvUBuELugJS2AYS2Eu6RVLRZANkeRj18Hdr8xY8K
Y1chYkqRGaZaP5wUDxY7UbCtnZLVtH/VKuq3wDE2femR0Uu8Ao0MzDCs+gY4mjM2BJ8OwsdQnuzY
+xwm871p69XA0PNO+PxfljuPMKL2GBbDNg08F7RF/Wqr3lxFk/cdBHt80dwPIUBh262fpU+5bFBD
odu72UW9T0oen6Ak+923KJoyXdsUD7oZaJs0tr5acdV9/j48QcyXEgDKU/pOjuhnZIwzfuQrXCsR
w/PGO1ETi7jOXcKz4pq/mTZEsw2qP9boYcFs8Bm9hhQyi7UQaOyRcoNnxcq1pAmDB9orvnBEoYZm
nRtQ497puWksI8ArLoYiGTTI9qFktWN2LgvzLCUz1MA8+2XLWNztHxmqQtyJ4P/C29uzlJM94vRA
zhukSa3j/wwtZBC0PO78vuE2SnCr+iUlWx2Xd+WMinKCnHmU012GuP7qPEwyqn1VFgeCPqJV6h6x
+85+8eHi8HJlrr+qVJIYovWPVuCu4eB9ok/s9oGP3EWMnxEnB9Y4fdpFs9vccphPUXG6tXfUTfto
eKSiZZ5c8zWsiMkXhz0E8FCKjGBgVGsvHdhMRRZCiuSH3lmcVRLct16KjjEqGrH2Ou0zD+UMUCF7
2LEBJ7YszbHJU9suwTpPJh5XN98XAI8pCYBnjDQKx1WlMcaI82sgiVTHHRS+1oH1Vjtf0Kwijh92
YP3sreGe0zBebSO41e77r+I1malTKFD1QftisVlLS5JOm22JYjaQt8bXJOweywmtZ9RL+C1ptuPl
LjrO7gQm3bt+iqJzrpNNU/tOu2BnpsMtmzSQM3Thssb6yZMZbIxCXG3tJxZkGMaR+JHCdEfZdNUw
6+PRMVF7SmttyZ5+DPguLKyUxJq71ioUnmoexqDashKoO4Qp12gbQVzg1qqfafqmjHVvhAgRTfvi
5zB2EAjjiy3kNaeRC6v+SRMbQ0+quYjEgRmk5X4yuiOZBbQlFbdgOEFqMIdz61+p1NWKs9WEatxf
jAQ0Sz3BSh8iqWwmMuIVcweOIZKOCTDPrNkMteUscd8/E13+w4ZLck6dKVwW3Rzp0ebIbBRdodhO
grWcCmdp6tXBHGnGT1rxntjWMySlW9WjxIdOAQN7E0fuc0SCzwXxCTnScWudjSSJH8qi/NQnzLh4
2IqTzTyw61lRVRCJJVbImx/n8ZsbfXnjl1KGfuK8fR91UmDg46QxNsZ7UFQsnl7WLLIpOSc2fBnW
ZOinLh0xJlMzuc3FhlM/osLsHrJ0RmrEqj1amXK3vS7oxDRYiAMtAbNOrA2d8HyHlhqLTo5dfjKC
cQZyXZWwQ4blEJm00bEO7N6HaNhXsV6up1irTlGhHqoYjZ/tICtrg3wlITws4M6a83bA8R3/1k8j
wNUbU9bf16onwlprPnSjtSlSKskDOqpVpg8GYZ+2v+pSIo9aEh+XeWAyS2QisdFw9a3iKj0mCZu6
yWjRweSICJGUvbFbenJsf+Z5d46lC17Tt492UQEoB18qcL6NL65TtyQDhf2+nXOXE91w9qIwSTXy
sAX18VclNViaUavTOOer6/xi929UEJ8losyt6OZ9K1+YWQcpF6UTmhtGoDRFunLoWdkmsqu5/wAV
m986k03TU5xJELf7hkROGuyxAKANH3xW7qc+55GbyYsijpmFpxIbUlwveyZjteSyke1tAQhIthbT
vitRTw9h3vFVcHF6d2M0GnmqQYprBVNm0/FZy1JqRfAFe0ZqS2IqeheRYQp22aGd39v4DS3ZoTM4
VyiZ7n5LcndxOhTKWNFv2wE5gHJ9kZ4kLjID7mQK/xyyX96Ng7bNVHQrU+0zwf/B2B7vetgAda/w
oK9hfW0HC5hOpjGfHkWzy2uJV6eF9FwJtTGNDPvhyJsZetFa+N4ZH1W048cqPPGuW5DwQqjB6MHG
bZO1JPRyhTuOk2UNqYJspcfBwHXPCKy18XIHs2wjA04MDy03jGtt4PIFyJdDATDT4jOckD35k+L8
U9x6kkSUR6erclYmkZG+duBcsUPp/RETF+656ZU5W9zzENlB2i/DUizGMf4xdvYROau9NLzHFrbC
0rer+xRw1p1sR2eVFuHOJjuBVAegqrad7LISojn7sly3A2B8PURRoWcn6Wk2Wl7ckoEDJRDlYRGx
SQEfDjZJmrzEpkYY2SKIC05XxJss5IDPZYTegl4B2XmxJBTupzX7poT5Ng4j2M6Jyi+RgGCU/QL2
/LMOUwfNT/hGHEKcs4ASHbQk/cW4T1xfUH5pHx4hvtoIKalX3Q+roT2lOdEyUbJ+gOny4BC72wIe
vbASQIqLwTNwXFoSY/AldH0dywzpleye8gE+RlDra3QvcIeTgexXfXqxAS7lBgNpMZnQrVoDfkqk
3/W9wkAnWHOH/vArsPq/Cdz2v/NLnow+B8D/+d+/D+D+w6f/85Sn/POnkd3/3wV7C4sI7f/+dV24
TsuP5uO/vhmHNuPpI/3+21+O33E9xr9P8P71Bb9FeIOF/asthWFZjgMpXEnxjwxvTQjnr4ZtKke3
TOGYpiI+++8h3ob8qy0s23RsEjGlbSj1jxBvor9Nw1CWK3VdGEra/08h3qb+l/8qfnundz/+9hdT
tw1p0MDXLUsoKXWHH1R8fVzDzK//9hfxvyqDcgDUTHnM08IgC1OBkEqaa0pL9RrXNP8r+xKQqHBU
iMt++2D941eGMbHpN7626KduM8YnNv3wK9DQyzPPb0n7NfS9a5CvqTd68twr78bpaoX0jlZOLUN5
NIUdHBrJ7BmdVvOI86q/4LdfDoVNsyfp9BUDg/HoYYTaTknZLaY2xuxbAxJhZtFlY/Fuh/XeysqD
zrKYLs3RDjat3aN+djm9WqRMrfOBaneOcDgH7XD93Xv992fivzIw0HhymvmS6OKPV5A3zlC2bSkT
hSNtwX+9ggTIJEHcFN09kUgY1ZFBlDjBqoDYELItGBOmx9KjH9gT7X1n6BQyBAhMpzTFtAmrpkVd
Ggbx3rJo+a0dcjyCz0APsos3yvTiqrTb4/Si4x4ICGohoUo6SI5w/pQoPYjXdgRtSnVMH0LaIq1X
Gi96iea4sScae3nyqoVnAM7FG4k44a6cEJ2mEKBWkZmKDeojB9UBpj8wmz2JQMhw8iAoD0S+EYqS
j4T51A1GQlO7n9JwvIyBMVx0N8zQIKESR4ewiEbUv5oRxw9+MxKuDuCVbMkig2qRj6uwdw9+K/Uj
ZMphmTGxuv76VVgY/TUbNx2CYMDYlnxuIBIwUvPdr95nzOcmzEmMMF1Vcur3ngZXuEgi82zr6XqK
tOmQ1WO+9rvpAP0sffr1oYcTXxmReyYBjdFbZ9ebkItPzw1YWFuE43vn4/Yrb5pXON+K4UReUZfO
OCg8N734OSX1hQlR85E0PYiAbhR0KENzMVh0aP78zvn3R88xbGk6HGt0YF7/duNICM2N6BNxb1Bo
0w1OOXa0eDceO6uJzs2UrD2a4T0CFdpXWu7pnwR0ogjy05Yh1ADzKu26J7SU4tJFbATzZxi/iQOI
OkTeQWbVd3rnWDdIUW84VbCcovii3ZJ0KEJyvPWHbkXao/XdFbR+KBvkUzOddXaxRdUXxs2wqm5n
eHjJO9XJW1Q63a4HML3om1Uvc4Y64V4IpP13hWXbh9Asvnqb4Av6IHyL1LE5HiNegFsEmMVzUnEv
7Oc/v4j2H58+DjamKaVwDNPCJGr9Yf2KDfbTwkAj+dvTJzzLvGaC2qH0gJ5MiV4c8frlyyZX8hhE
TThsGlKH1kxR9Cv+TZezq0g3tpeK66/fsz+HOmyuIJMZRHLW1EsEh4akNq1E9WDKPr8IPAF4JJ3g
w+3idCc7S95whuNcjpg0QmfqWM0a86lS+mto4KpqeAdp2WvupVe0HezqwZs/VFmIUK6Z+GaZM7p3
iNSaME6/4OCxogoUGLhEDxgTKZz7LrrosQN6tSQrZhimaidJuFsatl+8kAZtLglQltsYBy2uL/25
ghGApi6kZUSXczL99F7aahvrfndEZT/utKj5pjGXXcg+SJFr8yuQ3N+59Mcd45Xjn79P6g/vk9Cl
6+CFNwxXCIuPf1glBZHYShukIMSkYu5UjW9ATtKf2NnuHGYRPyICoGmbpeaj1sC3lH7DIUUhBefd
L14SUSSLyAvHAxjL/KWptJ2kwdaZ3bmvfetxmnp4BnVur02Vn8ORAgqwGNHstpadGkc9mgJyEbEL
ivHIW+kTUcxkaTwBBx9oTah0UYit5ZjeyRL9xGyLD4GT0+PWxdbubH6LM+T2P1wT5193DsFhR5gm
JkebfXj+xb/uHHDLPSY/oj+EyY+sNUJ01TpoilpNzM/oCFWN6a97IzAfqajD1UAE77pXyEREToAZ
q4dxM/PgJajq9MITiJckaYtjMknjBUxZHGU/yEUZthr6OgJVTNotTtHlRwcTzG4i2PWWWGaxdjuz
3gtC2C859xzWHVpco/tm+2XyaVoalqYaKaZWwYoKdbc/JjkPjZHl42eKq2wo/fS9KCy5qqq+g3aT
uw+cMmfVszl8ynS6GTRF/8OFk/9+4WxuIUu3ddOSjpyLmt8VLdmUa1YWgcjAh5ecB0+yGNb0/5Z+
0ojPEVM0KgpNw1cxBI8YpTsyQemyCUOrr6M0aN2p3N+UQ9VcmRq/gE/JlgzAy9MYw1Hv7d69paFy
7pyx7heTafUsJEa+VWWMuWWIMfAgTX8ibC5YB1rs3yNbCkBEm9E6GXREvz6sQpwIM1BaZ5+sIKHO
b0rXOshxMLNZIzAiX9XGaiLKDVaI5X3++SWSxr9dItdUrsOjxs6izD+ui2mmsq5GAX2wHFpSReP0
V8e27nPszi+yJ7ETHpVcSlJP78ohTQF9srWAKfK+wr1BR+NHNbTw+io9vFg+tn0h/GFdWMnNmh3W
leGDWFJxvh+pRnDu+5G+/vNXoP4vr4C9UbCsu1IJ16Fw/v2bbIxFQiFSpAdHp+5LGxtVbVdeG9KE
bt7krjQVldfEbPaWcptT4jpPBAKO747v+oRmG+A2LG7nKhpIC9dhfIikmz5oUcx44yp7cDNsivRO
iuXEEY1uxR2GnfIkQxI/ZZxd/vmBksVZpHDuVvAMU1Z/6H66dvqtoLTrm6hdb+eOQbkc46DZxLZn
nAKAn2szTTEylIU6+U17+/PLY8wv/3eFuzA5A7Dh4Whn+ZiPA/96eUrPtxxfyWGf9b3YDtpQP3B+
5IArsTF1lrvAnTRHRVkmWiCNjnPL4ZIubLVzdLhxTVPZz1gJKpxgUfOkZR4df83EUtjX6Tk2oy1j
a+OHlBZRFuX4ofWMUWQa6K9ZmBCE6xKRlM2zLeHxnFWRwlmFbo+flO7wTaUPwg032Jjvhesbtyxl
05o/g2vCu+eQFPDnl0Oaf7wcSinbkYpbXXJp1Pznv1sSNEslBmrico98Nho2bK3+aVTLtNfMaxHQ
0HZGtNdWQOcnd8BWCmK5TtNU/ZSQPBl7EfychEO1aTn4XZOs5QjECEiCbwN9UbzkuWH9QNMzS+WC
L5K4ibhutfHWJSr7Dze+4Nj3r++sUpbN0c6SLgWNtP6wumk6yIjKyIq91zIUK8KPXjemtyGrzkYN
M64aKvPRx/hzUGiuEEY3mAP9FPvw0INNnBxZ7CyWqzsUSUdr9EwbgxqV7p9fcCGkPu/Zv78FOdMK
gSnFlDxiuvj1Qn53zWvGK16OontjesldQtBeZLq3HlVkNVzkiKuqQZD46IQFbDCxrWy83VO28JDV
qTg5ddLaB+OwBxC+blBT+E0BDR9pHKFS0dQ8VgZZb/M+Ig986X0jxSmYQywhlRd1+54Hxu0ciPoj
VuVZ+t4umCOOMFjj42GmdS+hfoKOtd76AhBvbJ0Q92EqgSyeOa+NEpRaITAsf9N03gYxkGw8QqjE
UZRnk+2ErON93PTrgqDqEB2hBHYY2DckRSDkWDNIkZqAP+ZVysXm0RgLgt0iXMG4RCvDPicdk1DD
oHeKuSf+dqM3VBfpeDPCpQ0qzwB1tjPhRA5M2BfDI0id6Au1IKAMPT15ROd05Tm55LxYxMih/lSZ
P3tGBAGFeuBtfHaZoH6otPOgnjV3I9xN5X7q2iMkAJTUB6PbRw1d/mBLGUFnKVHb2lpExdI2Nw6e
HG/AlO27a5xhSwa/+biNBt6sgEPVINfDpL3gRNzpUDD1WN+h1NqI+oCieptO+oNFWgL4PmwextWz
8qcOWpcYU/z09NUVOlR7y+B91Uchxq3W2YYd3h67fgBtAuCm5pxKandoP6kQ+eMEBA1QYJEwTqzr
dYE+4pd5/d1nxBpIpD0pQjQDMQqAjah98AGxF5Fa1TZLOu7tR324K7phaxp0PxEkmrpKqSjlqQ0h
q4FW8bBtFoIRT/7q5sVi2CVoS32B17W4mxhMa5JkZ/gQzAkK/1JXzzTe7gIX2z1TCtqT+Ij7V3+M
V850TiLMA2D7ggsZzs8QXe/9IJyTNvufCcIjcls+Q7/b+XQcNR+xsdMs5GpokSaoHEqqPi2tyqMo
IB0eJJHtH7zn2n9xmP8Y5n5QNxMaORmo0VreFKBY9ZFqwTI0/IU2/mgxLqaWvXb92UnDhC2cRS7A
RJE1to941BcEt8AcWCG9SNVTU73Fwy1yt4X/XluXrnmCFu889z6CJgLu0ocQy93ILL+hEQCKdq+5
YIuCk5QHv7wRtkkTNkV70WykfSjB2Ecuo7J1G+5tLmbCMcd7s95yf6+MSyLe2C8qMNjvXYydatMT
9QehJBEo/OqKuomsMmWCsPPfPcT4jY1UlIQBkiJZK/xlGDDvjF2+ebrsELJWerHSmSJbTX3RQrkp
+mc99k42MkPnWxrMi2J9GyMujKS2+HUU89xVRAK1b4TbuDH3/JeX2C67DAJ8SwCEux1lvskIKaWn
tQK2GTfhShr6gqDjpZm0O4olAktwhXZq01BI9vqwM7j9Y492VfSQl+U+KxmYC3MRWRnW325hlXSW
3HanJTMZ1yVVBHBCFR1surCjOFJt7OqoODmZIBDG2pW0+HGP3deN3He+ToCbevRh2o+p2syH9j5l
707mkI945WsEwkT+wmJwS8ixUOuW0RABPk68S7RzGjxUsOsLIo1wAG8J88HpPpW7qN5MOkLZ+wL8
S7CXPBXTfeC+99WwSMZnGX+FWNMsyOhZRRM5SJgSaMtOqbmHB7GnXAa47pClxZC6OnuFknM6DInD
xa6i59R2SD8RnvcGW2sDHkoujX6sj2psvpNh0J4oY8WaZSbpTWMly5TKO7Ae0hBAqQT2wRYVb9y0
i9dTcY4cb1hXkBI2SOzoWHeiXWLe/IzzMQE9ZfWP7tDvyogjGEQp1odOeeBxtXCpO+ne0LFsQV2D
5uLp6Ewmewd3fra/BZDjkNJ3dKhuia3ac2m7O8O1yZrQy9fUKYd17UXxpsrdeFdUtQMnuHujFSXo
2Z1dnQwxNUKvDx1tE5TmRnbunJnTJDtXoNyrCIN91S3iNMfSTo8YTeRzYs6h4fxvhdPZ+1GLHMoG
PvUHuONpWNNlaTRaffbABjMeQLs1Lz35IXOmq7+wo/7ZGKz0gYDhbknx5u4GqTo8NiTL1b11G5yJ
OMNeEesV6/1r7w4O3D9GL/T0ToMuhmtd++sxaKrlNAczGsh4ZlH93z8YUQf9KkXWP/8+7ABiJVEv
BNxYNem2Dljt3KkHzJfFTnWq2EeEW/F0muHC/Md3miW4iN65YjWYDH3UVw4hB7hDaQJVTB1W0Fw+
cgms6NcP/vWFvz78+r1/fvrrT//5e6PlbFKfB7xROX4QiI50k1N81L7maRMUXSfb++REYFNKOW/0
eYyx0K6MeZvMHNSB/BEW2b9/CLKUv8mvzzPIIajdauinQ9tGOAyNjA5iom1kaJwsLduUrb5O2oZQ
WZDsIC+i6sHim5Mrvu+Ijh3wyQoTk4cYyOEbOH0Q++g1y7gakPlBTKl49n2MdtJgY61Rv5eLVo6L
LDfWiFN3eiZ3kEBaEr0jQdKIvWk1cUqRvXoM6ByAt6PceME76k3yWdS6SxjBCX0Nj2itgvEpL43d
DFmZQWRo+lg43WudT/u8JlQkQwvQsWC4cqmPsOLqeJ+ruUdbkUEht3VJLVAj9+o2MGJXJbjBFHau
VdgEWMdHWeXMAA+JE9yPMlx3RoTUy2IRJMazURtbizZ1B/CY/jtwqCP4vTn7bkkDClm9tVE8vwk+
nCqGlZ+ZG6HiTRoJImzUpijcFXlbKt75hfVemM0BtMraJfayYPyGIfw4TdouL4miCch/Da1LoaKz
NajzSNbD4A4Lat/z6Lb7rin3YGuPSgdYP1UfJceuqnpJWvYpD1inPX2aya21mw3V+T3C303n8PeQ
4ozv4piHxQWGHSyV01Amm8ZOfr15bfd/6DqPHceVYNt+EQH6JKcl0ciWXLmeEG3pvefX30X1eefg
AfdOBImlVnVJYjIyYu+1ra3Ewjfkqg9E/zi2XDUgYzfMrmchXHV+DFPm5ka7ZVbgGDmwX9yO86A6
zE9xaxmbCp5FwNCeYL895/5rSK1iR+mnncz3smBeXbSeLHtRaHi2zRWZicOYu9nvFFmP4JwFw+hF
7eChNnSJsDmKRnUB6nnkvkRWt6e5uIuzai9Y0AxgorMF3UizXKkt9mNk8E19kQzbywjMRY9IJgC2
0Py4yJRDWu0AByjrBKPw4rKvx4jfbDH6vcia7PTD4PWlBN5gLxUa5nhpS3jJ1pIJPOn32Jk8MxjI
gZJdu9Ow+7A2f6KBv9RIjgY+4VDGVcC5gDTZlcfkrvAfHBlSQjRwE4CXU++ppE9KSXpA8HtUkE2L
iFEFgE9TKT2aTZhW+C9Mi1NY7zIVhlImBKwXjtBNrvUE0cAuZa6KQYZq1cIEbbUHU5sOGPK2BbrX
XEx+018W4tCLBC0sWjWN+ttoe8wVqRMDXAsW3YW+h2ibfS/bWTsE/j/wtcaST8pVQ3SrWEbevXS3
6tBDUBzUL3Yte5I6H+2pptaUb7UaH5q6hOYKka9gaY9tr6S4p0Ld6d9S7AvmUp0WdHo1C6UwlDd2
Rjs4XIdAVtye4BTWaWdBh7/AWDPVazUDPYC106nDtu6/2QIVQ1VuZzNySbM7z3J0Z0fxKaMorXBR
5iXS7erVDECJ6g1ne/lWRqC46tmX9fIUDvyXB9UDX1DWsd8TMGZmuZdLBF0yLQvj2Vf1khJeAeJH
Lx8CIRiesSEdHtjegNtgCK+SzDLVGrt8vcZGsldm5Ho26gY8jjPM6d7SEFx11dHoPqRFPybjuVVz
d5336As2r5DvmmZQ+KDl6JP9MswUPUjQZd3nYg9cdj7SenrU+uIVC4rm8t2c8F4kyy1cpp+Z2eyI
nMSkXV/4hAbs5j3S97LQdhWmZo0REp/mIWrEtYH97I2pconScAVy87E2nq6lp1iF14mUaFCIgLTp
XBQ/1jof/ZtPxxdree8FKTZT2usE8tasv6GN7cdihakGR4rRJylITSmQ8skdyD1trHaXsQQm4soo
wFFq6XttB769ZAdTCnaq3rpmxvlf8jmyNs8ZDmy3Q/SVAb7E3ruf8HXX3xmbEF6m78t+Jv1QJcgY
Api5z4ADcXlxpnzTErtggTQlI8UTjfyykFQkZZ8aXxDijNpWbEe0hw26znLUXosZ3CvBOeMdxuOF
3eqL3ha3OSJy19pNpua1y6XW02M1y7tGJ/wiNrZC/iE3pj+3085mAlNquUMDwTE6w6uBOMtWu5WQ
6iExMkVI6CXki2r1dwIyMvubgblkRvSksynwY5XJg87kwA0YmQTNSE3sQlL1gSd5If5CmwGJpVff
GmLEEArxqW8ys2K7rbgTupmGdPABaLYp515RCEcrjQ3y5VNtE+eGH4pxV3aypwjDr7xXde042RH4
VyKuafKT5PAGg/0e6RQrMIOhojORwS0PkpN+g5lIcHySB/XgVa912B406dGFlPaNmfcrsIWXfILO
sF+JfLardt/kUHNIoTBHxyZdPYAJ+mo1b/aPYLwiC+V67zXJI8ADlnmW3J7kmIgIM8bGUr5JIr+1
oApWfzom9AML8i6WrT2ytM9MEb8GEX7pExdWOdlHTeRmWXlcr39T3e/XXgMIX/LIOl+Y/Gci/aQY
AlnieJjaO+7kg+QUISnlpbRRoNMPq9AnM/z2rkvtrsQ4T9ADOu0O+152E+jPwJru+kg4khU9zPZL
wTQiDfNOJVpJlmc6IJ0L/HK7wNAMjGEPEmCX544csLeEwE1s9msXFe+zOpzprbsSfu8aGwmxRPsp
v4bt4OfTF0w3Ap8xGwSZb6gEesqZGwlzBdr6NcWm0N6zR7NwbTeQJKuHIltLF1RChKG8Lbr5Oo3J
oTLi02QTUIDnLMUkOgTxKVEg6fGrm2U6K2xy4jx2BsOnmNwO5P7KGR2SQgWFaZ1RKdwYwe6aaLhV
0nSB9b+35MjHcwYbv0hPEk6ll1pDG1MFDo3fPWo2CviYb57tVXV+MslXGlPpIcGJjyTFr5bOt8LC
N1AxjkGArBHDlq1dmPGQ3WyivUrPuoZKB2P4EENKw2Sb56hctchftG5fVuZWUkLfShIvk5RLte6X
YYcExM9kaudjbj7DOHybg+Wakj+uoayUugugxQcagGNmUMNl2k4f2QVBIohpVFmt29vmDrvOrR/n
U2yVR0vFXduQDmDuJ4mcvFLx5aB+s/Pu3Qp+ZgSshUQl5aSwKOZ2mEYvl8lGLEK/FdOh5lswTtCl
BhgdQ8p1f/7QlsBPM9AsefFVJcZHE82AIYO3VilvrUXtta6UsXzK2TPOpfzFSvluU9UZdbAliH5r
MkiwA1KbluACcmm3+unY6gNtg2dMslqngHsjL3H8HqMCWar+0halFw/UFVF1glvpVDVxlxhPwt4P
7ejeM/6sS30P142FQN8rtbihk+FVmvdOlGe11x1m8S9ZAoTZ9GHrQOQKr5gXt+mcnRvJ3iPNvzYJ
quIJWXc5HxnXAQ8pCAKMvhURzjdK/fUrLifht8wcdmkPJmcUt77WD5O2kwYmB8t0MO3xQFTTxRLm
oWVTOE1vMpdGmF7Q1rQzXcKfSxHuyeW6SLAxpQlvAXFmnF42PFJNgP9Qm2OfqDvmXVn/XuH/xPB9
G43W7wNxoIPcjvGRSwBVOjhiuqnEH8CxtMVXY2luN1dHZtj7QVcP/ZzRne9gS+IYy6KPoY0/9VS7
i1B40piQmzK/VuKRwRwXfXwqLXWHEO/IiOc0oG9GAAnFE+bo7M34OcQkofGWt3DEBw0stGI6dj15
4udUqu48ak4nUPolidOkC7pd+ZJwGoecpYuGPkI7hRHj1oCwqLLyMrPdMa9ClicOYWG4BkD7VFKd
uJjd0PwAnb6vosmzO7b4H4oOynOqPZkKXrWyPRk6e1Ah58aerj0bWfZ4WFXo15nJwZ6nswaG2E68
WKZoXeh+xMuBady7xPk29uNWqkPOq9WCo1LndDuzy5gqKPv0SDA5fnjTp4cDIELjEhobrjIia+xq
zpoIv6crCeUiuhGzWc9lpT8pbfGap3yF2/AwIwZBzfhrKLoDo5tbSpuiTQX5geqGeGiYhvKr0LS3
LFNYp8ffwyRYYG10OBlScceY3jNZ32X58srEDOI9Uk8NHk0d1b4NEmTMy6u0WG9CiBsjwYsySi6G
31vGdH/QIKPAEiQit0v3ILLZuNNtzhV/QPdKJ/OIIcRJK7TbObV2q++xZR2GfLkpdoLQHxVUGB31
fiKs4PsUR3jY9K85nx9Gr/4UkEtNffbHITgCVvO1od+XtGUHHJmYYoBLfUj9sLFyFjH+gEpj7tEj
4EpaVqrusAPBdhB6fhD4CejgboVEPm5PjmFWHJOMa4LMXHr6NGzjOlnF11JIn3GPkBFqG73V2UNb
4NDumibqrcmp/vQGHkzC72i6abKBBXhxa5Y9XBme0BOvU032bv0ZLswWnRoIa8lvh8gttd9S/gfW
IuhR+TWjcmv56pmkGZDjYdDqkAQAGBwqQesqKmZkK3ACnLn4vnxFUg/ovfXyex2FO/DdfAtttEky
8OV3zsEDC9RFJTw0LpVbDExUpNbK3WDzeEbmRT9SAtxkOKJQiPeafHWih1RwKcKAXi7DMbEV31Dw
oASvIs1PQdce05FiZV7Yk7Gpb2igkP2FxWUyN1KI1DYwMECFr8Cz6Ir+21p5dkNsg4hYYsLWDs3/
0kV5tm6eP33e9G2VbZUMKITAIPrvKz2bK/W/jZ/nwxQPJEprX8h0jUcVZmTeRnQhxJwrFJpMAso2
LmgrcFMFZfsiFTmMR6n+59jzXoGsOf37xJjwlpcpDi1a6gPilXRein0dShYAJ6Vgx2JNe4pw8OUx
DPO6p58kt8Swhorgi4oYZ69MzT83VSLAbP19TM9gLaz+388DRvSIEifIPhzSbaAkvahWKNe/T3ke
fP7jf17nv5eA5AFYl8Ch7fM9eDZ/nm9TPs4rBC9hRV7fJjJoPjSsga4sacr+eZOUuGd1rpAboeQ0
n5IgZ76q5H/vEUMFt2ue6xc6/R/EHRX7bn2rnvf69a2QhrDaZQGl5tph++9TngsSFZjM/cr0IGFy
niFebwZI2jQZeG+fL1Co6zv697XWl7YMfAiC/nwU1nxkdbVBIGfv4HEU+8Uw8r+/9nnveaxWLOAn
wcIobIXyry/xfLH/nvs8hpKZXN//fgIWGiqYnN7blPcapg5zR1xDGdrBCrv9jFxvgDG4JPN5qFqP
NHS3nytX0DcK1M4biQVOEA2Ofzr2STnUKXsYNlJvsD9QPL2tHQx9TqKQzgGmTu4mkAbzo57tH1J1
It5aGayX8LVJIMeb2CaGPyi9LprasivDg0hPXF77CgQLzH+6gAngAtW5bw950rth3G0NQQco3Sth
thVD4syVcWAEtltycVWa8pXprKftAFeTUKbwwaBxWtQD2S8H0LanrJGdqCs8Sdso4C9biurZ3EHL
dQtiL8M+3Idt4CTrJShNz+VhrEI/k/hW2utFUd72ACOCZDoDVH7QTvljSO4YlIdhQkzQN+UdCcG+
r/jc+sqNNcNvvCyJicFONmlMYvXQvxAvw9iZ5NyUpgNeoJLiAf6er8L21KWvYDCvhNy/jMOv9W1Y
AtMxYRLwjUTNQI9uIfCPSJcUxj/iPG+0egrj363ceBHIuRievL64Wh05fX80BqpGoroIIoV1nYEm
JVaK4mRuc7ZdoV8BRiJOENEV+MiatO4lZ8Th/FKIpsH94gN1O/Zauo0WawthaDvMllcrgvM+8XRI
d+ij8PRj3R9Kt6KV2YmZjMtoazWPgN1VmrRuSQlD0ApbQmOHp+U10ZjNVzdNTA85X3w9jR+dDtaZ
9uO8sLeNFGym8XHdOXaZxpvEWz6s8EpwaKrcAQEGKlMGjpjWApLRycJIS++25jD6etmAhc+4YpDM
TCutalftjbHFt+qlDFplOPMLKdEy8PyMDmVaFG7Enzdgd1uFk4xssIF8tGRSQ/7YskDjP3wo1k1h
jzIU9nbUbCeaoKSckh1d5Bc5V18yi6BhkmDxXsfSTR9XIEW3jfNfsfFpZn80krVU7PD51IB6wHVa
uGZXuXgmfcjUGynrt9AzNkFN83klIALVl8fciTUAOCYG4UXdivpaEiwU2iP+e5yOS8i+OdlMRAst
AsEqlGqLv0zu020ZVgdV1XYCKEeds0NMsU8bpjMGZ6aEkaCTmXaXIqi/4sL2Wn5ZEgxObAtHT43v
S8nwY1WEWwAYAnBLQbqVCXEnl2ob0tKDMVHTbhLMvkxECAqxnp2FmrZywdDSQ5CieJvCBJVMBtAh
4WWjThOB9IWs2YY2Ccc6c3GCg5sVyKGvfJ0OgiI+iGHei0j8YPOGFE3y6rBac/wI6Q73xsCUoFLR
d2bPLBJi1F4UdICEt69SWbrHoHyEuk1CY5t6ya85wd/ZnNQQHESwOFXUM6QkCC8ld5UPy2joyaH+
MZABlMcY89MYAFUOR6+YIWmawYV5nKN1nD4Whc3IH5EcUWT6cMa8yKZPiTAzRf3asUPqh58aLzo3
oRPRAdWqZq/Z9j5K5A080Y3oWs9mzCKGlVxC4ypYtshhUwA2Se3ajepPM9EW9QrZ4NuGTCJdkOQy
ocDP5Y4zdsGZL2de0yH4Lfc/cnhKFr964G3rs12u78MpJughYQAib0kxc7uQ/OIEMEva+0vc7RpA
4JLoN2HwB+DhS67IdM4Mcmb5THGGIHhYXpc598u0w8mVOoKJ8qRERzudnZZesW5QRrEeJ/SLsuxP
H1S3ieGjVXd+xH6iD9r90FJwawc1Q4BCGzPKs31V2OdQfBIoiZ8YsGBQkbL1jmOIAT4Z3Az1IhS5
GZcMA7NpAJsJAJtroVkpBWkSQtpKLJUtBsNKqC82+P60y3cBm5c6s7H5LftwLvGg/8yx2Haa/dJD
sFME4KbDTFjFPNI4yQ+dIT8iUmQNVd7XteXqjFL7KdwrbUet+wpB/qoIphF1dW8JsaEt1R7GWnuZ
LYbFh5zuVbrYXhjUBLkjJYzfS9lwJUJhq4TeN4tnYKcgaaGlVSjS64s+NZsKktEQ54zuZ8Cu2QY7
rkOThjUXVyr/dxN/b4MbyjQsMCzDpmFnqdAQFH3r5Sy8WUQs3kJeG2rYmJHPOJJiTN4G6ZE9+9A6
NHHAJtealT42I9oG8nZQrXOdaI69rHRNnW1A5Wcof+xWbAQkLkxylBp0Y9SQDqZylWKStXp1R9L4
n6jdRfNdq3BttmIdQBn7PtLeIfw7OQE5Ou90nE2OhZEhV0+hFu4UVhCpmT+rPn6buuKi6eVnWEbf
tK4hdKDYFan1yXh2AxiTwo3dx7ojNtOQbp2G6h9PJX+Yrp6BNbkkjx/MzjgMiJ0q5bJM0k4p8G/n
dzjspySe75E9fKmx8Wtp2AWVxhtgRuhBRJwsi3GMVPnWSiY+C5i5OkBjdnfaNVWys94nFDYUTMPE
Dk/aGHNAwK1yCu34HijGaxOEX6UE6E3h2lL0j7ZIjv1KU4h7FxoojWk3h1cnup4GFdlSrKEzAgSU
l/fFNQL1Mk7xoS7h1hrAR4pyq8XEQteTw5YTqyHHGi6XSeRZwbGyuHTrxMeVNHcV+0AIG7xZaHIz
yYb0K0Z+zIcPxIqxM3rx5motJLCIXdhTIYQRkofqGM1cLIbkZOv6ieVwPe1dwN4sDxf6YBuNkUo4
zb7Ui1eDQSSAG9RZ0i5Vu31d0jQxT/Q63xoIZoUtDkWl7McxxkhpkdwUHBrcvk1F9i35hPXybQrs
/Vwmu1jtd5ZFczHkakc4ekM7fKTxjc2WSvJIHN6oyS8T3gKipbaBSXXBrqdPoWYROmMiZtIIQap+
9tZ9xuCpvOdU6AWchdaRdZRIzaepPBRQNegScb2D34CCQ4MlOQTiWg5/Fv1SQz259P3vnP0Xe80X
HY5o1z+00cP2aKt876+FeNckJE27+V3BKEds2AOsYwY66Xe+CV7LT/ziS0XeoGsTv/5D/25/sKas
Kasv2bk6G5t6B4rjgSaAIqPmY2PQfu9ZKiEeWG7P7OMl6jfjnwFsK/3zlOsTm2gzAeFcjR32ZPgz
PV7fw2JZ4bmU+mqLKF559CnpJmPDVFsuWGPK7karGKjeRLqRYiowwUPVZJKD3I5fBORpjnA8z6LH
bIEbRCEN2e+irN88zSEZcWZ+U/CfIpyMVIJe/GpL+W7k4XSWxFD/JAGHyivQYHjME05jXSml/WRa
AydD54xGJR3qMTzl9th3XE3VbqtLBkUqMAmX3Dryi5u0YChhRWvMmEbq+ur7KSYG6vo8XQyhg7op
stpLSHdl1ZOSd3tR4WbRcxuXyHKsoYtfbNa0t3SeifmbSwVWDFalUs4Bcq3OpejfG2k2fTVX2LME
Myp10wapb5DVlaJ0Oz2PpXioidFZGk8hLuMoRRhMylqdv6lptWsXbKnZpDzKskmvT12NaiuP56FU
qUiNLwJOIwbVslmXm6aXyzOm3i1XQumg0rs8P2+IK43pSyEVUo5mFZZHfHrzuUkgKKuKgv9TBHRR
ap1wdw4xFWYfm8fngSzaV8Jl3Ocn8/y02E+yd4UfFYTL7NarjUamNt1iAwv9qZOmezIrSDOZp8UW
M5fnv3zeVMn3WFG1a5BCTgYHawOCtpojme8tUTHcM6TmaBLxU5upsn++MiIUugxKD2xHrn5LiWzc
+65mGlhGJDZRN570mDJ7te9JRjqdIljz0ExAOPZlwL56EYcREwKovDK5VrIEHWJkzC60lT1Efsd2
AGcRvDQWjF+IITFT3CVfvqfRd92cpa9aXhZXLmzdT6oxeEPtcMim3InyvLrJwIhPDbHCL5k6aR95
zoB8jH+jZgGwQ9wrxv/lpRybEx15U6dTZV/hTho+24f2ziaLOLlkyX+OVnDTVYMiziJ4swUkITW5
hiefnn2NMeaSapxZUsuEp10f2pBTq0HWQZiBDjG69pzR+3mhKky3ua7Pn4A/6FuP9XgUfZR8EBIO
BFw9FQ2RHXKYmeQYZuMmHMPRCQmhOmApVJTe/NXXa4hDgjcYrwmUvKYB5ZcqcXTqzOu8AGoPZeki
d6R7qNJQHRSRJOcyGNvtBLjW6UYZ9QyUDIT52p/VgU8mdfxrimZ63BLnVpxIe0UuCaQUrZl4oSH9
YZByCo1a+0XA8KmUkcI2PU2t3BddFJ2soolOC1xy6PwM/HEe5dukT1+lxja8GMf9wTDBZWQt2XNV
9bqw12PIr6bO82tSm65Ndt9d7wfO8gnYUDoX0YkGQ3hKZfDM8Y2ef+nYCLeP8Jz1Yxo1gBXr6Jup
N/0OUHk6EuQ8IkajiZaWGb/eshMG80pyMSdWsgBE7zgCPlwn3q2W996kVwx0aUeZegnITVE9Wkni
u9kRqFnMxGUs9A62z282yI3EQl7dqtobPfIxH2+hVjr5kqn3kj7xtKY0NRjUzqENZi8Qo/FOOgLi
qQEkHeBaxVsUIklnrWDMrcPIzXtleIRFACWlpLtpR+OjYwIE0rGogPosw4MK84LGyDjbszQ8cABD
RSwF2Pg+HbZmPAWH8JaygETYyYuTCKPx+6SomOpyMgG1gilaU0xcgOCyb3qd0BQ75Bvcyj4ol+RX
uX4j214eL2aLwMyoAI0FapEgLkjDhy6jHU6nwfyls1ug8x39aBouU+AjAkpDgHYyAEEauUq2J54i
PhHuAf6ildv7kvNXqAg0OmHguSyN9hUbh3HCLYsppm9fyzDtXvscGEGXlctON4vJsVG80WuFmbFp
SoFaZrWu9vOMAAOFca8XzE4yKb+YSmgxuZvXSFJMEc8bQETVS2t2OP4thGFaM9A74XNK7KS8h+vZ
s5BflcyZYGBIWiTRiwg36zw64ULDeBgkEABRuoRVT1DU8zcLlUTZUlbLb7mNqAIYAy6cmnnFaPF9
1ObwNI4kaijLjNPUbstz20XDi6UW2qMjQSYobAyG640uF2tAvFSBXLWVl2C1KM5Jl1zHRf0opzH0
l6QFV77OQuWe4V084QtUWyqKp58DI226baCU7FnNP+vR0D90EZbbKhYK2cxEoVmZ+3cFULsAn+Ri
YPYYovJAswftQq+fk4VQK/I3mBWtxiviQBY2Hblrrd6r56HnzWApfpbL8lEYQbov9P4nVFeqbQa0
VJrxvihYB+mcHDR0/M0LXcfgMEtsAgOQnaAaM5IWxDJBISR8AtoB/EZZIkE4MoPs0CwldhmYrB9Z
HKJSypNfSa9/Db35/a/POFfJFm50M7pbkjmdNMO4mFof3Z83LOQED8Pf8jvkhn5kQjGcs/RCWjaa
U/h9W2Ea7Y1mlZfPKWzYLEJJmCiJC/64XMn7Ni17ExqECUsc3hWoFt/WkyMmeBY4QskZmj2tmMrM
e1VbxQyWkRtl1GgDGfjOKrKWn4emXsFQNVKHU/E5Ipubb4ZeLVsSvoCSIAE98nvBtAoD2JARKD46
UikZvilN1XvMcWpvDMv5GyohiD5AcdY4SxyPxd4IZvw8TeclKGqMZspOMtP9Uwhq/PR8+LzH9ERC
aan6/x3qsZpsMfnoq4NAOU7ETRAbq/9zI63I9SkShSvpRG69iHbVv05KPe/bNNk2wiqOxLuR/ia1
lmdI1vV5CA7oP8ef9/45BqjOTvM9EYdcJ4ssRBRjbXPNqE8olIjSrYyhZjTNY4CMuFuyAGFYU2+7
umlf04X58PPGtlnah5IY8X8PPZ8h1uMlz38ehyjS7sYSCOcQFMO9wvyfxsZ4fT5SNfodJQwSd+yz
+GaZP/JcrV8tdpAzvNX784arn05CF6ig58N0fUbAMwZs5Vt8WaWfVZQclZpT342Z+CJLkgkALtuL
ORTma20THkBao/gKe0I48yH/bTYScWeRXB+HuUGTN0XZ60oFQZgj/Eal3bVmKtzaVJHh/lFQW1U3
7Jf1mBaVxep0D1NGkyHtM4RxbJMW+p+mUWdHUGOnqFC0i94qFiiRAWTAgMw8nFQnJJEaLCG1Y28l
w05ETLOexyIrq46VPZ+eFWyq1MoxbTROYnn+hdW6Bz87harkFmY1nUiVfcdJoEPpCxzqe3oiyN63
46Rb7UbX34dpah/j0oXMpSD/6tDngBLmXJ3iRroY8jCRm6v3P+JkuTah3L0B/Afo+1NNjcY3wZC+
NrMoaHw3+oecWJ+Ca9Deakm90buqgKHOXhRFkvZmB/G/D2OCMaf8LID0dXkJsn1d123FdkDPaH8N
s3Jc/E4UutkLcCz0KvlDBZ3XQsebJZYbst2TpWeJZyONmtpKkcOrEPUUg9YJxc57qI/sl2Q1gjUV
FFSwZLSRiPvU67QnkQHHpGXW0smkYMi0YnnLhxcVF9/LaBT2z85ONmwO9T+xob2m+jh9oZ9eiEVa
KFLHnilznwz7rOqLU6CTGtH2yS3NzfKjXANhrawIDvH6MCVPtghj5MPBAsRq6dQ3dbmAvV8eT8s2
DyJdfddEFlwzGGgew6/Sr9HvvMdzcsrWTlBQ9mIfx/IKJkWzNGnsyBldo32w7oygCcyd/76YHVzm
SrE8dna1G02F4ahFUZ0loIvwjs0Ae0fOwFmWUx+vfHXOUKc7rW3Ht4V8YiL6FvrTJdGoVlXdpcFS
L5pkjG8VBPfn35aW1qlTZ5BFPfVsMxXVB0xUyVvGtHYkENcfafoNqa3qpjNtVyHLFO5mkaqvynJC
gxVvapt5jlDz8lwTvHN+3gvDhRGOjcQx6Qb4AmqP+lNtCj/heufbnT0d0NORHRn29aGuCnVbh0iS
ZTuFELEea+yqgkY8YDhqknvZgtH+7+aJGH4+VGp4o1KeI2Fdn1KB83xhk6G7Y66MpVcliubIOR6Z
YgzAFMBvc63IGsEHc1UISwl0Vdscy/WRXHeVCqBReR0nMhqNwDAOtTIy9ynpfLY6HluxHlOqBp+K
rKcPEdyftvquaJTNZCnjOcgn5ZBK+5lKzFeB9Ho9XLOPXizMnNvoh6U7EtT/LT3Z0lOaQnur1CF3
ypFnPr86hGD1m0hCWm3KtC0XndZJSUTl88a0suBgNLmjMzWALi9aNH4tZEdUDSG0zLLpadcbnV3Q
l6ex9m6XnZQ8KlXOd8aypuKQOnweNMMl4625LkrSXmtZj8/d/3dosZudqPhGDGZ51pcxuCZSGlw1
sZDXOIXZ5nnsecMb/1AXai+p0DMnXjdP6XojonrYySlqE6mYtYsRLEDjbfmUgXw8xTM6wMY6w5+d
TmwOpr+H5xTNeN+jNUzo78wm3HUnlKvJw4bMtb5cML72sYGncixGf5G7wcFQUt+Z3N0si8GSYtHa
Kdf1sbHpYI8kSpzIUvmdAVz8YAqVb9Myzi+SttovQGjRHIx/L+hUfF2o8RU2Bq4qJV4ZiA85xYA0
2ekrgK78AUGOHSyXWQRqWnFVV6WjMuqntloz6Fd6QyVaJN+SBmglz+wD0r2SSVcKBnQyGARFq1ZW
Xg2rbA4bAkc5+wCJsiVTzV8tk0pIAMWPpbMPCiZSutkLMX2yGn8SE+pYRb08WI9HRGTyn7ZIk0/+
HdZiKTR0H6Rxsp0ijfirAkydmRtckUykhkFb/I7QC4IrZX09mKZ2HTqEEc9HFD+5t2Tm9ycMJke7
ctFw1XhxS4Z2tDIbnsdqgW+uaOKbEn7JDXkXUdQP96SPxq08LZb7fLjYhYVMKLqyG7Ahk3xUdTh7
DLAHBP1a+JVm+lXvRH8zI6t+TQCIvWTC6g74LVqmJHB09IQ2/vONfN7M81Bsbd0iMrKlAf3cAgbw
QDChSRZTkC4L6c6um2Vbo9WkTpP4MKZgF05R5c/PH9BBgg4TlXgL0oDQwPVeUlfyZYpijtXhZwQC
1RfsrvaEJCrEzGT6yWri38jJH202zN/q1Iy2gPM55QIiHRGuSlurLIazsGQbbh+WcC4CMfPzWiKM
vrqZnSLDdU3YncotiVo8mgwFrVsfio02QL+GTgQ/RBuKi4ppHPcM/m8IW41vzQO5dc8LuRGEhMt2
dGWsZpOPqrgYemRdpkZ4+ly1p+eh5w0cErTiFRSdIACJ3NTLG91lLEjRnB6jpYz24TBa/pTU40lY
Te5GBNXQJE+5Uqd5AhnaXlsTAQnoVf/alG171XMGBSR+E2EekQbWhG10LvU8cAy5Mq6ZrYXbtg6k
N02no6rYo/qtoDWUzKb4ParDJplg6RBlEN2MBG14lad/wmHVrpTjt3GlHQJr79/MjMowaAcubBZB
NxFZTqCR5X3SA/mdukGnVh4Lr8Qc+Pfesh6L1p+Gk6Gf/s/nAdFtpUXxsZtoH0qz3Oi4Fde5YdgW
Vlj9w1SP2eBXC85zKJBhpSz3Mu//uRf9e+z50/+eV5qtsS9NnJvPpyzrC/y9Nw/JTR9m7IDRn5b4
C3ZKqjw4c0OXvWrK9DaSfs6gqe7cvtC/x7VuHJ5AGKYGxpHx4X1UKsbhaJa2fUahXeL18Z9LTqUh
KO0DiyCZwazueMKWsmlOtkELFLSO9vZ8KNaH3QouQO5AyZoSwgpznPQ2djCf0v8QdV5LkTNhEn0i
RZS86lbtoWm8vVHgpuR9yT39HvHvxt4QAzPDDKAuk1/mSc1XmbaY5EZ2zDflPrY6cE/NGtQzOETQ
PzpU47VBTYQGad5gb/sjMf29mVCzW6Q9WN00ZizJvz8tkYhw42cdXkcE5MyDbd8AHN4BEtj/J+nl
FjNAu+xvWghFHxBoJHbX1H4spm7ZxUFh3xiF1oBgRh8rW6AveTWS+NWjeKobLUJRBdFnizU3iuJH
RjbVc2+Sq60TN3pkpeXcWTEs1UHmXneiwp7FuvgYT7FFDrQfXqzZe8lvjcJV70YPXXkBZbX9e3ds
+KqHtjcvEznMR8t1b9Cv4/1UJdmxn9NlP5gD3d1Z27ybVrRjT5+fqSssz61ElVeFrN+LNpaQmfXC
QEia20bEhFxz16NFaVqoiDVpH+gH77wglg6hI8goCFXv7R7Kj7u+aQCGhX2VERGoO/8mrw29p/yt
jvdOXne3KpuYCrrVqdEeCxsrNXb0WlSc+kls/CdotvQiKQtR2R6AxDurKO1EZF7K1mBfXxVrd1bc
VmXGDDzO58NoMlH4X2XPgfo02Uz5Eley4q5y37jY0W7oZpzVG6vvrG019s01rJfmmi9DBpu/X7aV
Ex+szrAaku8WzVKrbsyNqDvj2XkuRy0Ofx/6e/P/yrJlg6nHH0yVK+ftJkzsTFynI43sZdRTePBj
y1RfIx4NtMquH/n7A39vcBaDGl4yxoRL4ZxtBmwMGO3EZCPugYTlhaFDr1ij0sX6SxkE9vnv/VFx
ryhwcy+Bdo9SyEvPqZ9X6ZhbN6xyQYhI7+4UBOA19OEA6PHbx6x7ieJI01+YmuUd7/0nYrlx8/de
NhXd/RzQADxWAMeNeUB4gdD2nxIPHqDYt2mQ7bv1WqRjVPi/321FAN9q/d3/3rWYMchc0T20cprI
W218v69vi/Wz/32oM2qardL69u+9P/rG+qdSa8JZ2y73lZOll9hkKjYqHb9nUZNvGb063BikfqOD
F6ZJB1PZ+sqV5eIOFgNja0MwGu+zE2ffcjtbs3hxmoFEmhxNXkHr7yJ8A/M1iQg54xXdRclbtND/
GxjBE9i+6lYg6dCEtX7c4y/h6EO4Vrv/vknG2gTx9/7ffziYTR9rPzpCI4jzp8r4vz/4934nkh2o
P4Ojq/DOf29cFf3vr/7/Yy2drwLi0n7B9IatwMHf0zocHE3iTXQl6QL66Az9d7LQYzpeLjMSQ8X8
SvhWTJoa8VOWB2GiJ5ciCUkCUxNBO1Zi1jtDS+ity2lqOX4rJ6Zqb8SiQQmvY9I7lllAotB/953x
zfmS6WcP+yWCQOuk+6Kjp0Z7AJ9b804b1Fw4LTEoOXX0zQbNRdf2fU4jcejG5dnWdFmVafMKxw7r
WXRcBXUsNlzx8DhJw75l6ydxyumdRZiSw0+iVd1ZWBZDpcZ61inwNqOm4KipEEqw78ooYngd3wcO
yw1cJyZURGgEJtxKFjg3s0+SMg8MkvdWBFyUT0kaMF31D5zveG4nOZ4pF2rJTpQP7tq7pRL3xsVT
yI+L+UxS9dy30uFIR/NtEKPSF8GzAN/Fqy14jGnmjlNUi2iUlNnhD05YasK2ke9R1Z6S3nxe15KD
iOS26KtXb4LlNGTlvcvj59rOpsi+ulLdTUp/rT/S1LY5RVaEwwWuIiaAKnzrPV7Po4eWMS8+dbwG
2Q9tnedAMmQlAJsR2ZNp9LIM5lNeyltmbMRGsokDohd/Wc3wxnpGp5Ix3ZONrg6FbW418+vGsX7t
2PsxqrdKUZNYNJqMIuVw0dq10G2Q937GSv80Rn6u27XIYiEREfS0fw/m3lPIKUZ26oaUhylX+wzl
iboAlCbLtajkZsTtYG/MVhqGQZKta72rMU83a+Q5Yh6et8tBZCOG5xZCvZc/VIv9GJXeBc0s3Xho
V01D8KufkqemtV6TtTfZdOarwcdG3a8Pt194d1ZphI3Ki70NkjAdaQEZxW2QTrdS2rd51eGqGptN
gFY7ky7ArEPWInhhAhfM/Wc3yN/acV2MOCTNSX2ZvvA3sc34lPCCVvZXYJCFVOW+sWeDdHJGf4xZ
B6EVtTOHwP7YTNUtktGnG+OqxF3JNmeqUE35j7LAHTW9ukMf07huml2cDm+1G7xa0kBhc/NrRskr
gD89mXV/ZbCy7tJixsfElW1a/Wg1RH2qftS2RguoajzUQX1Qjae2vmKjXIR5XQmA9Hmzc+b8IKcC
jsgkibckxSHGaB8ObnXPeeOcROh8bd8TVshAOXe0CJKJVIycNTauLUfRfvWuDBaSZn3Xm/mTdBNz
N3fQJZDYNm7lBNdqGSEZeaQ7vYxUj8lPrbTwVXlQ/1ye9arBzjep35qiTGzTW3aPGoWsYGVjJgLT
64rXMrVRmktL1zyIIGn2dVZxvpekdeWwGYEjAxlZiL3nKegDnzbrJD/zX2P5WSeAGYbMuldY9Fsq
hAt1n7b+d550yTZZ5I058ZlLJLVy+ZF42HBYkEiOoSHQ/VHvNV7hkCojO+NKOZNktIgwTybtLYTN
pkbARsbq3hS3UQ0guvK7VyNufwMGrivmYcTPWA4U2iym8Wt4xluJCaVSeKK89mpGLNPtlZ48upfK
E7iUfFv1iullYdArVzrvbsZqSNvdlwoim2CioHCrwFZKew46imPjRhQGX9zChivVIUG74vSLMLlk
w8FOqatzPPpBIC89Nnn/yuHpl+Dhgx9HP5x8D0El2PEJxjuTBVO/buXW+yIf9ZD16bNBmqsd/iFf
cscyXBOrCcGSNN7aFVYby8CxpBTR3yxlpmxX67ij+9CtzvYj5bujoKGtTUy+wHghpZh9OUX3OUsI
IYSqXW1gVDKhwzPNBM9BfQk5vBNQz0PV/rh+YW7A4d9HDr3jrL6+h6Mzi4N5b3nN1nb6/szo6lP7
YGqDGPj6nO/nDKvhUD4NS/aj6p7ptde92pmtkQjsX8AQ7ob+Mj3NpCUpD1bLYt4MxfQYDx1BYqgw
o32UWVdQM+zZu9RPYQSBFhB+y45N9BTenbHJo6mkaCW+lrTGufArbA9eY+n+GtP8ipMdvdTkTwTA
7ZouDsJliG6LUp8WzWFVMU4f8HMY47KLEJ4yZ5tfZBW8axuqCsO+W46cV7bv4jKE2BAi/D2ZEZ+z
kiaw0TzaCNAEQWr9mCamrJiwu7XK5U06PUcVrqVRMR8vU1Icai3Y9c+9pNAgsE28E0PLWXfxv11v
wlTT9s8G/eZB2wdh7lD/EegnOu0oWsEnZNfPTTkrolHpwfT7eedRxBDaU/IdeJLCJ3o+8nJFiMuj
r62foMOvG7AAEVGeNjO8Jmojmhcj6G9bM/iniogGjLKA7OTalEZEtklIdLgb8vHfiFAeOCybcV68
cdR44enRe8tu7+ktvTMXIcio618LFXNTmyNpu6zeBCLHipnj5GPadIWh/mZMokuJ9zJvcZqa1ZXh
DXDe2nlLKPzXyg0Y8hUdh7VB1XpH9Rjhq8gGBMV54Hak8GACUtQ0JZey7sNhKh9m2nyBPEgHOi+M
cOr1l+ioNu6i+dyO6a3SBIb9oG6x7kEF3WsJUBGvVnsxaR0gwoDon3sPvhHrS6mjcjejwIZg3cgi
E5mFADXhhw8wAbuguzj34NbB9gFCRMHUXXIQ6R5B9TQDLc7E72nAEHHCrDVSotFFsrypu4IkeItM
ECeYy9xFvvJ4whi1j5Zl+Zu+RlpKE/Ga0a2xxY7JGLYeuTeImXxeTBcGIZ2ckr2wLIM47P1owjnf
BU+oNdvRteKLnzff8YpkLg2J961bLukfoHl9wzBnOWDI6MM0a7sLNKWAM++FVrPvsZvaJ+VeQFMJ
qpriY98jWqSF8Q3oqlCVRnyjHQbaZbJJGps7rpBco/o45eaQ7c2l/illWt9ZvdmSaaiw1kAU6Kpy
y0CefmFKpvWQYIkFv+XF+lNODpOa1mNIuUv6cbxYDU+o7VHuuNTyGtMRGAwW1YySgraT6VUX2XeF
z3oc1Pkxw+id2MW+q116Nd04hSuDnV9H/UOLu4UAFr1jRH+jcKryr5yV23LBJ5XeeHQdXxxEu3x1
cUNnJQEQi1txWEvaYAb+UJjFFsJ7TD0h9FceZ6BaXezP14rNOe7HT65zBL8jCHF95z47Qe/taivH
IIu+PirjqUmDHDW84Qygf3IsDmEsbto8Brrmdu9TZ/y0mMZVTYu2E0AU89Pkdjgl0mD3poArhN7a
EkyYXtMkYAOQ1ry1h+Su7+x/0NRyf3jP5KoKUvAts8TCJ9iyy4/YlYfEQ29ngXAg4fjSOpbcbKK5
oOYr4KCeiz2k/0fVGIdAQaKopmnt2vQ3iSA7OAxUQs2YwXEVAWKs1lauhinIQtfiwrMOsI6vGGf7
RtKytqGi6hu0V7BbjL6CRoeJthZRsOum+MNIxtV9vZ2iJfSNcbgU6XKZawozKIl1OeQ/1WujSl3z
uYE4fwb8vWGZxFXuV3dTTWq5bO6XyvoRnND6xf90a/PHc8RtTRaJSPS+njgFuzPX6tY4Y5lbFWOF
KaN06PSLrhjkHGPki22VrnWgqhx2RTwERxkFL/64GBuOa3d2z9F08eqfeEbgtiQNugs6R7wPAn0l
Ndgkk+Jat6BbdjT+0fcX7UTX3wLupmOaFOWhj1KqCwZ/eHaIoY7p/FoimwBShnGsm0+ag6nxGG6c
2C339ELZeD8OpoEx2Z0QwzOFW0fwcNsWkwMLoT90GjQ6q573hhfdOl3LQIGXVmisQ06PEluy7UDr
qntZ99O1yIqzGSu24GB4hZewnxVVL3YG2Kp18wAcAn7OcnoZZTmvnI8FGYFmQ+2ZReg56WvsNmeX
Kpadk7cuEKtmIj1B0Nfk3646TryuffLGGs4npVlI95tyolpHc12kriF4Seg1R48gGaHweVy7Mf9k
rRlJaIduzckHoDyYaKR+S87D7WjUtRz2ObhGZHS9hYxmArwi60hUDCdakF3OUSyyLJHkASBB9bbF
GIic+DBwLQPPvaZ4sNP6a09cQ4FDJex209lUp6beNQHX4qqo+IqNpEuvVjekqhZ0IpbrXaCemSaC
ls1IlQZVfZxiN4yV011jS+O6Z3H79TPqRpvU5w4NzVjoZh/RJALmR9ymS3Kz+JZ/LH0K0dDp9lSO
iBu0TOyIAzfhgWO/L5r6ZJFnC3sXsQ5vwnnEqo7KfeONFTb5jlWsoL5mZl27Z6/GoQt7JLI5q6oO
8ZC57xgODaFgH836RM97DDsM77iMYbbhDPU37d0gIBJy262YS3LZ49HT96w42FO6q6C1MNzSSu4X
/RGOBZhmHX0AAJws98tEIdqIfmrvlgU+r+fBlfcq650LCjD3nDxv1UR7XEJGqHXLdb8vPzuxTLs5
4+CvC5RD2zlZuSsJosGS6iQTqDxt0PfrH2cEIEVdjogn0i8Fkx0Dz1fueeYOFCyPhYFqPvUTrXKG
RcIJEIOxns/Ksc+3Ai6jSb+ZwwK2H5RznU35xnTb7CAM72LXdGTbGHlHi78FUcnjfzSwsAIXynxx
TPDzcs72wlT7YgMt5GAWBAdGU70pBjnbvgjQZkXxCiL6yR+ci6u5DMGhQed1Dx5qIxVGIIVzSddI
IszXPJ/IRrgY8GRKDXC1noqgV1GSgJfYViiSGOMNrOhs6S/MFh+bJChpDWGtbBfcy1RMX0fqXzr7
NxFE17iXNhcUCrRKznWQZ2vCaSb+bUh7ydLdGHbxL5hSAsIFh1w0hzec6Le4stodx1Q/tHzWTF6R
BBqymGCSilmHj5HggakG5xfuxmluGSHUc8+sgpfwMMBsGWAiVbzsd31rW6Er1LgRE0M3hGfGNnSf
L25+75Km6CYXA6Ef/OQWG6Xyb7vaAeUWnColyVrVOAwnn7jUcls6wYNf5meyaiUAZjxHfgxXKnhh
tXc8JlNppxlH2jyVpiNvIqwZUXbR0noNRuExME3OjBBP2dwQaOwotZLWdxD534kPxTI2rhOfHq2e
mrrOKy9yIF2DMMOLCcM6MQ64+47elFH05eNJA0gHZ3o0f+v1n1OkusM+yd8zAdlRdCyhmvE9Zwfz
M/BnstjRP9ccJM/TeEo97qVDD86Ra/xnnvSPYzsfOhxxDFU5pHPXODid99IVJmcIimP3AjygJLEc
2No4Wo5XoUGQEQz8j9qnd6yV88n3J4j2BZFk6SQYX6a3IkZl8ouKKWsPP7usKSzM6RITXR5xjP6n
jOI4m3bx8PcmZZ5wUDgON3/vdty0yOrQzr1QWn/icHkoAlBCcUaoDiyI2qtiMK8W/o9XzQx6JnVn
PK+spITnV87OBF8gj6/iIrttRNGf+iG+reJCHqHYPdFfuX4933jduSqxR6CRM5GI0mO+1Mum7yfJ
JdCmWriQFOISTQcRR4e7LV5rvzYu5cyGmwh1FjPhPUMQTJdQv4bZzXadSSZLSUb8pmrP5JRFCMlX
nwbXf/fqM0iaN6dcom1QF+GEqnRikvKUJ8X3hCA19NMjXPf6CMeY9uFyjOlnTR4lKuxOwqRaRsrl
etBX5cRhBIH5vXCKRwpSr13KPi0NblvHTAUqv7g1/P4SjMvb4AcHL08vjgQAk7ZkJ+2AMGFWYpPh
/Ms61bwleXUHiGvr5C8mHscbmiYPtmHHIYWqNG3bEktWe5V3wGQTZhf5BBrM9yG5BIPfbek5lNlA
1kj79qaFzkjrGidsXVxhP7gERsllWKhdxA+/6QirROUKmkKrs3xYOfmrxxA9jQh+xNZ021TVR21l
n0brXhvYo/bdQmsq6FEfw6yq1YFZWQTB17G3YvSxiaQDre9DuaGI/LWxCDdaNpjfClMo7EW0uOKx
wKp/7U8+GA0eb7gHfnPtt0u/X78o7dNQbyGYRWZxX1gppfBZ+tVSNoFJPW8hk47J21SCujFNzrLg
Fx2y+jZRt4SbDPUUDHfGM9Dr9yjtHVZLCiKw0uUdziS3TJiAxx/KtnYsAVdpUayguoqCPwMmorZY
kyxCIn3dO0QJY3KHAqj4UCM4Smf4GIghZ3WHc8z0PnWkPrkcPyadvskqfelGWpjtlqRhCWJ6MYfX
IM4/NAUIdH2hIYytOlmuehxUd0qd+XuhgmfbjNZFsZmylA7WxodJRnfHEKgnGzykKI2nwmU3MXqy
V6P9kGa3FAjEYRtxRc6kPtsVYOX4lgTrdZe4OypbGffbXzjuIVugne0GRnBZhjRkWp889WBA5XDV
NfkJu9O0Abp+mZOD8rXao5bTRhWQ6Ox666dJ4j1sxSvGECij+XdbLVwEGtvcQST7nVMECdFyI1D8
oHXRuqFTeB1BN+cau/ijTOmoWjsSK2e4H5v2Cw/lFXZSQblmJY8Wul8ZdTemIEm+ZlmDtZ8TWzXy
3ChfGA3s1dh9dzUn9aRtzjw/aPLqbLTMVbvefI+XKCctJ8OAJ7XVF9MaTjQIkuBL+W635ohZmACq
GBPgvOzMQ+9+iXp+a4LpONo5tvX2tZivckCfqMkznmx1Q03Z1ou9R9e1XnoByFV3L8qLPuufebYf
p8jbcpw6OxH4R14jvHpt+K/+cF7i5G5OnXwP+OepCQqI1R3RgWZ+g7oKRYxcJxQFNF3V3zuLedZ8
sxpn1/xGsboH7XanK9aDcr0eOgwtAracqWV3oqRzZAK2jWucimtsRrnOU+UufBv6YNm56wOSEpSc
GvMt5cK99bV5D/TFD+ekBWneUJBs2i8Qxz+c97b16KWOccdyfAutanh3G5BqGYlQ87qP2H8k8u3K
i+OSSpy9VPopGc3XKXvV8Q/Ui3vXyqLwLm2dQ6cmaI5yegaPfCoXdGFiRGGHucSpZ26drAcYYFMu
hUb/4gp2sTiZv2I8ZXuX+enOnMfzMsMlnV0iAehuGAM5HbXOZ2239K/49WYhncrre7rWmftSk47E
wXnDnXMIdVteIqP7h6lpn87Zp2fNFwiSH8FdF8tjb0+3AsG/CQxetYq79xwYcHMqcCuz/hzm5Ac1
04VrWP8ssuCZIbdG0uSo7PljYqE9LHyPLe7E0/LDjNjnHoEQWdrNcbDX+3fH+DYroCyWUU7f7k9G
t9PWMCA9O1HLMMcBTeQhZpYIvNQIUxEwR0ZYiwKs5x4pnsemL0M3tzmA5n6yiyrJt84eq/1cjuCZ
mm+z5qQas87Eszzm4/IVGwPJJZdSYMUtsCgvDYo5zsnvqQ6uzBLTK8oAbGvQlBU/XSQkCJIzt2WC
Zckz2sKl8w9wcjM5YtwPoKp1s4XShC4gA7QTgUWO3J5+c1OYgkAT2y5jJ4TriARxcGB97IYcLqCe
T9GgaXHviGrLjtmhNl5FEf8UrAobacs3v3I4z1N0LSrCvWpI6Ij0QFO4J6pmg6Pd61tzIOiOXuZz
BVP5wdw1jUV4syVu3Hyr1WpaouOR98LdXbEix6VFsCO9coLpLbcAA6ANOCtjZqxZBRWFfqylMaIk
GbyC+MCccNLj/NzUsb2DxMhyzlGut+QVP1giCjfdWhfW6oMbJwiz9lVJN2ViBAZPwd/akl6zJUyb
Cs9y6HuGHfryAbTzmx7SCKAEg5DRvZdCDFsVDQ9CV+VeF/I5csZnbKPkScoRK1F8bVvubWIyERD4
5Ti69GHmOmdqbW5MP9qSEiXZvnB0j3DWHIrkoTHEk23XMX57+a4GDinQHW6WtLhJUBBDP3Hvu8x6
DHTYdfSJF2T291S2kLujtqCKpQMWcvmgaWsDW5WHtf9G1X4n6HA/xiiNZkHWbTa8b1n9YDl7KxHg
uArzscjYO92ynliBnYiK8qCWIKOM3auy59sli+e2wjuS5vLWJiZtFPWJe86bkAXNxhyRNoPbci3P
x6PtIvxL6r7RDjCUuv02cC1gnxnDFKyaJifCTYJFaZta5gNAXLmxIMzThX3yUjAakmKqshSfEK3g
PPurU5wliv7D1Wq83CdUDm046kKQCUAWuu0vkwi4HJn9TycxKSxQLzE8p75lJlwbs9x5RBA4XwEF
mH3skXjGUlxQ0a6Y+0deUBBIYvvLibt3i7vgdQPyo1ww2wTGntwZCxc+OqNhEXYIszJ4Im5gPPrU
n+Dz2NvddZX0b1XKhFmtReSZ++o2+qadFJsQSbUwnoobd3Qu2sSkHNUNYBSfW1rUdM9iukq96YPJ
12HoGMchmeckCOWc/MudBGErpp6yTYsLA6mzmkYqSReLg8FKV0rh3wnrs0XEMHpyv4kPJZGs+6Yp
yY476TWTrCRsOQoHfcnsoY6eG8enCwfUqNkyXW0dA5D+UH8Iu7pCXHuY25RlpHkHhQ53fFB3K4l2
IYPHqG/ephO8DRJ40rqKiu7XoBo4W9ybaEz5moONcBWs0oL5RxSjvpY1d86GTEwM5NCzpzCtspOe
3E9GaEErbxKzyTde1lCdWQ8NbaDqywrKZy437L0GMeB4OGCYGzd+IW9T8EyHYBy/fBR0T6V3aprq
k6/vmKUsm2UdabmEDZEMxh3tl8+RC0/Wq9bjVt5dtztErV8fSiG3bKq6vJwFkfkMC8/CsBJwpdXw
+HjNq4pTarZc535EciHw/mkFE42pepMHw3RZ3JICYGv69pS50CPMZTnyyheOZS8ZxxhPciOQxH8x
f3sjCUrszpFf3hSBt28wkOGmwJQR+wvKS/mFJH7J7WdiM2oTMKUPueP9G5z2bBXFoV+bj8nn+tu4
wdqZ4VBYUn3rGhR/pnSDpuRYy5kfd5/doD/91OxBIbI+2YjXchmCky4gLgpRYCVRVAYiP7dIUZtK
GMc6RfjsAhaOmBG4BOoxQs1C8/KuhxxLwqg/2JITXMptaLGdLiPWn85pn9Db3aPrdlj4Mn2OfqJl
DO4L5Eyvf+Ju7RE3fKCTaIUuwoAp2APLxzEdC4KBxJsHi4laaaJhg9tbeB2OCSwmG1wLaAKpfGAr
GRz/oXt1DHxFOYF+pNk8OfOy0gTltg4PTdANN37R7NmCrD0Xsu0qITnd2kyrhuslxssZ2BMqt5AP
XSxOqavzYyv1s2U1vKoszgPcQX/x4z8FCwYETyvYIym7RK9w0OQBz0SPADO8gqzmOODxMo0hv5Mr
o5oDvwiop1M79weum5irpl3LAZODbPxKPZYXCo/Dr4Pns4cbGNJUPnC78gChxun7IOMSC0Gp1gn8
R6BJ16DC27K/8/ihL3n9ys2Xwp5luBrT4FfNYgx7SjAKyDthXlWPszyb3Uy7d4+ROZD5cSBLkMx8
Gyc/SD7SwZiolkbUzxqOlf1Y7pHZqohejenoJA5IF41WoS6D9s+sVSyc2UBpiHFtzvlLWmcII/Ur
JzN9ysX4JkbcYyTK/ey6rRH93Egj7JHWjQAZtvT/XiYwa0mS7H1IkqE5ZmsLDWeOJECCW0ruP2Hf
GCdXyoO1jDQMqxXLqut7HRXnthQ0dqFiwZPhRozVYaBaGacQEb6ePQg1zv+tAjqU6tJLd7HW99SV
88m4ZuHtyU1bb+sFn7CLuH+gJ+0RVDA0mcTAJoHtqBDVw4JtcTM4xZMYktOobHRQcCrN8us0IE7T
/Lkvsm+dWO99wIstyI3nuEOWXfrpw1Huh7QAt6ajB+1gxjnWVWNou/nx22kNQNtGu81rCzI57XvF
jN6J+s71mhM9VzJqnru94HrKPf4dleiYifEFmSj0a143Kn9KlvZj/hTtiMhmbFPvICrfZObenTjm
+xRyoR6CuMLmHRBQbDCzwZtgxLzzFYE9ECH7EQRINd/jIXo1lfVdzfppodwcyk/+0sr0qe86UrNB
yJ2hmNKrkW16Fv5lafJ3kWNCck0K1asJFHldPxMUYAjgHIK+oD2atpWFSZv2Ev/gzuO1k9g7kwjM
Aejl2bCNb+XRL22z5fD65OjkjuQmV+WTOCkO6pH78la3gN4DgPpjBDo26iEhmRz+IfNiGMmLLaPP
uz6pd23jfZa2f7Jk86/Jq0vQ+VPYFYyb5MnkUr2pmxT+XOZB0WLMWlPd06jpRC7zjsM1vG8acoSo
bznOwIPq0WVwLSPesSuPlJo5HZg8WdhMeZdzUgA6TZvLNPNaImCGyprAWlBvEltxmJpo7hJMPydn
yqxAUx8GdjTG2WDLerL2ke1810b2k3nOzwzSLulJ93hIzf3rOJF58FPrvjfQaNaigA4fd0jjBnN5
c9kWE4Zur5+3+eDZm74rXjmZwLHCZoioqYGN51S1lut/mBYnfyJ3vshnCBycWeIFDlDhRvfYRZKu
IqXlB+fWiWGWHBLHbDbNRFmBIqpI3a3J2juY+FrSTzvo6KtJHEhXNJ9bpd61AyXezkLUwQBzDTiG
sCJTGY76W7Of7yxdQuyyx48lq54SekW+COfFR4rYUG0oa2XJpaMUkO1Ssg764IYcwY+kNMcbYkNq
M+byXOXTqy3sixbee5WLrR9Z/7KK2eU8a3/TqY3GD7M1vUF+RmCi13OTCeGoK69lEz8T0iJUz/6Q
x9/CykZu9W9Yw38sG3EBM85nkc+v08gZsovZNgJTUV9QA8sDDlbk3LpbB1Mg5gaQuy9jYz54jiG4
l8fQGrl1RaoC1WVOgsWK1nH4NLwMkLw2VeTSCJ72L2KGPecwmrd6MgS4iSOmQn3LMtJnzfPQEmQx
2ecaJh+D+Czb+aQW2e08e7mdesaGIqbPFitHBXGt3HdUiW29FGt+gpUbbtfLEuf1XjST3grp6z3Z
7u98YEcyHOaeBjetBMDoYgIujalznZk99HzCKBX3Dl8AzB87OQUS6djiNOMco2YWRCuWt3qCa6Us
dHOOID9gnVgeuHdMpo2ZaNhqLCObZcChINRnkyP2iyb4Wkwus0Du7oeGU652b4YJ/lbVLwPSE3Mg
kiDOx4KUHJUJnBYPuT3JLM4T/atXWC37JINwKqIIGzmZAYa42LtdN207j4tR1gHOQ9RzRerQ8cM1
fp4p1bXGFaCCNr1pwQ1vakt/a8OPLq3zUXWo6J7l5xxLll9Wk/6G2dW+m4CpI+8mxj/Nb/Jz1uRM
FUPoQZl26MQ+F8t6b5YYFAJgJ/M6PZCdKc5zwkk0D+7jUs5H26FwXs5jvXP7HHS5OR6IpbX7xvAy
Ph4Ux579eRdE2cdgKcpAigiNFTCnA8PpocoOILanxFrCKAK0GCR3Rd/99I2oCGyDnZ79+UVOENMn
B40tdYDIKSK+2opXv07dHxnRAooA5yw4hGW4rze4n5Y2fi1s/N72IGLKQsSZy/tEFDFFjcxZ/ecs
Zfgoz4aRmqEc5HvvAzHLh+lfH8yIsTxUBrkEUaNVQh/dwG0BCt7bx6lxGu4ETrI3MfrzbJvrRkvO
IQWfV7ZZhUSgz9y2zLiqMD+ttglFrqTu9dmDEmUxqN/V9PHs27G5SjvnPQfsgRDf3jhOfqIi9dlI
GdVY9p7Cz1XgBCvnWqa3ic30tu4BaFuIIQr33GGBlhGS22JBUvtpHcLgM2XC1PbkUv1Xx+OELUau
jYFnHdHExf0sGKFitDy5WR/dW2RfMLNDJvNKAO2ycbeliY9wmpHXiOzRicaamfKNqZY6PpO5ZvoN
rCKMM7ZKHqHFjPhiROmGxcgkzEd1sGoJqimfnkpT/FSWiA5mQH0GMLSZ/ZLvna44RC50eIE+okHX
SBlnd/5AcQk3gM7g9PY/dJ3ZcqPK1nWfiAj65tbqe8lyWzdE2VVFk/RtwtP/A7TPrvOdiP+GACTb
soSSzLXmHPOgc0mKKM5WZj2U+8qEfDpv5kO7qIopF+/ZpY4Mb9qg6W1NETuPXZxbFSr1HBlPh4EA
mx2q1Kob2I6Bi1/Tt1i8102OPLE+IpBT1nGg42adTs0bpOMs2UzrYLfI/s3EzfZ/N+EUjBPP6Tjk
L2+xvS7aCR2KAxow6Lw3IUL/HuYT6MqA08wdUKb7gm+oeOyqE210mDZ+6tP9xnjJKhU06rxRov/s
zYfuBE4lRrQBYrdTcu43RQo8kMkzu/OGMAjyPcz8ak7sWjFl88Tc3J4oWpLpO/VS503jZ9VjL3W9
TlvNJzHZ1Qh5pyclml7ygoYf6fSlq0K7h0Uu/9mYZsSiuj8aaahg9NG/vQTAocMrZJmhLRyKYkwQ
PKCRvqJWvAi746NKJGlTdEbMNKfaWiN69HuaWJUNkkrvR4IDpndm/ofnPaY6vAlNfFEVC6wBltAx
SIDC7QW27T2K1rVtyUM6fbqd+VrViMbCACXeYC8cIy9g+AsDLEBg0qYhHBE6/qFXeNfViOSLv5/M
/GnNm3r63PyGSAfER0T4/Jivg2gwvVWrmT/iGh1+dlB+mwG1CMmbZGv3ASnrMs1L+nOsxQ3tFwXR
32TXKXjNMbo2/JZRaes9+Cl8XeVEfY7/530xaZ+Rqrud36vHw/S3uWlZHpPAspH04idIb6Va8OPm
3V7ogG7LtK+JTrS/H+c6dDqPh9t5NyjtfD9v+nRiP5c2woKZJhw5jSv4kk0X7HSZWvroEPEm3vWa
hefjYvrf62q+uHyR+msIdkfukX75MV+STaeBvM0hvmgyjhFchbsAgcNmfkvdmcA7v9ny36/G4/vx
72FWp0hVEWHYfKwpqID9vJcHI2W7ij4jwghKomVd7R8b1ftnb37H6CbQ7q3o4IdlM+4TJk77QQp0
TNNGWEqDRJApSYYuhhU3UMKuLKNbM21oK7QLF0LO2nR81o2DSRRhmXGfBNcU3rwh5sPVy5hGNmXd
qKQ0YsrRwUrp2Vd6SNaxj4Z9kxrGovXCBjUTuJdq3lDfD2lHn/8+X0On9qQ3cb2bf3x+QA9d4iEy
ygTzT80PFEPUbOORxGkt0oyDZXhXXw28a+notGkpDKcZp0hCQ1XjAH01nLS7zM8I/cq7mkb7Axn4
FKH0n59MW1jhQcFoPejJsqDsfLMUN7jZZa+uKAk1j3O9JoOb4mbEvJS5jtabw3lDHK48GPBn5p+a
fx7rUX0ZuEm0/z7r8VQ8RlmRtucwja6umtuHuGzNK8mWGBOwRbNOjs1rOJ0b8EGvUprey9FMQtg4
zMQZCKvP+Sl/n2dHBwiQymX+Rf3I4pgLYFyh+UC/K69RYemPPzI/AReOSUriyAIOnySjIH9OtQp3
oyQB4akIJtEFhGji1dyn1h7Zq0Qlr+opsYR1NZV2X46+cRymn2V8t64KGQCLFDPuZj43b7j9Wkxx
KAT8PacNcXKc5oNDVPo7Wco/1CKjW+GI4VoUK0nd6+ZC3LSR353B2epX2x7usVCzQ9OExnU+1Q50
BR1SopYKUo/51PxgjHJ9Z+ssBuZz88YzhpoP+7/PKCVrvoAllakTj/P3qVlfQ3cqJD386SnzA7FF
FlVjm+9///p8HqbRk6gcQkz+fVUeky9K0vTl52cM04tPm6Zat7YCHqhwyivU5cy1/EsxbSoXXq1J
8lw3YgByg966arljXVVG5EVuDyXSQ86Bf7KuMM7lRCqlEzadmzcepIjDlA0OOuLv5RUrVnK2TY+G
26GnMPUkytZZKSOQ0rIjHRK5/Ku04/ggUc/TFUY80Dr0hyUzUdje/bUp72Y43quG+froyCWmv591
I5RrOW2ySobrUPfDqXTuX+cH1Jy8Zd1BtmOho8XRIBNxkrLbzU95nKv8Q8ma//o4ihXtRs7FoddN
fUNcergtFII2sBuPZ2QBT2NO/MzU6Yry/hhU1k/uWG91TcSWzzIrlhHK+5p2ujhbaDGepKJFS6/u
iXmvVmOkvcSd7j3lJb1Yqbmvhe5va4Cptc8LZtR4sir7yXZQktTeqcefNOB0a2Twq/BgNUaFEy3r
3H4qydipU99bR0nzy+/bXaxhGCsjv3pqdVE9eXnyLQUho7h6M13+tstEBQS+CzKDqpfdka7uFz9N
TzO2RhAR/YF4m2/0iaHa2o9M1gt+zSmV41egkEfKd/8woOEoMemyO2/sxlWZ3/WOsph3zel4fsRK
ctBCkJ8bcRlrybAxP8FLYv+f587HhZZoQE35qerfPT8bh/2Y/iKfhLix+cH/ee7jkfkn3LgmPD5V
d6WiQF3/++zHH22hUKOmmX43/81bUjT+ev65//rl86OPFzYCbnCamLji6SVR2DSeqkE3l4Pr/+dl
z8/+r1/7+MHYaIplVUR4n6af/Pt6tb//++NP/v2PvTCusOx6339P/dc/9r/vlKUO7tYkLQytNp/B
35+R0MEWmO8AaQ7yXlpWvAHlbhWmvOVF0T0rkfS2weA7T6QRTIxdE8kqPLd4Z8Ra92yqfXHrqMZM
B/OZ2KnkpnBD8uQjjJT0qndO0qFLqBlBTkPXDoci76/GsGkJ63iTtlKdEdMTCBxL59lMOooQk0/2
YI3VQBdIDBbN0IiqqcEyfKg8pEc8f6mYY/c87wUZ+l26z/EBfXtFld1r16qh1M82KzzKW4BnWGho
LLsyu7t7qEineO8q0bBhFUQZa27vLUakpJv5p+aNkmZLUZs7t4SQahN/d9RNujOeY+0t0YmjxXf5
qdRckmAsi/p2hh4sNAkU6jw57kqgE/MR6QkjDQS0JlmNUS0APnCJYHSvsyHD5DztKXkQ73r6RT69
PdejvdQ+J4R13cF7akQ+TbhCtcWUhwWDW+fwo/D7zzDln3czFviqily0sGr/gCSEKEC9ct7SzNng
XiWtLpKEO/XGiZZrsICu43y6Bn1i+sDp2RS2clMy76Ons/BZFu451ZM33/WHH2aMDIj2xt1jWXBI
LL2g0lh4Z/QPGJVy5Y2SrnMrx6G88MP4VBKKOKwHKLNZ44cepNiA/NJ4dxiBBsWMnj0lIxE7ayeo
rQajyZ381grN2FOeEHVHgExJ+aQRwCvbgzVfA0lE657LkGIilveLxax0W1DWA+oTrudXCRFnMeo6
0TjtuFWkQh2fkhdq2RpLR6b6LwWogqlJ158Cgkn39qAGCzPVfgkrG67UfOVjUwoqc0Smb3pZ/4GG
VRno1aWzdVRKMBmh2f44tIDLcV84yrApVUkf33Fi8L11gz8BIZCC3t4jWur8d6NMh1VfX9M8WbQT
xqwBWIIbJaK1MB1WjWpyRXnyCgSTokLxmqSB+Qe30ytMivqDJij89qxo1n5EIkJub6A0OPUilC4m
csJojzr2/admoE1LcA+2e42V2MG3Df/QdK3/2BPmV5z1yjEUQ2EsS2RsRBxpxbM1oeiQeb9WvuLd
SnosfIWQ9CmtDdmzlBo2h5i5pe+7FtQaBLVd7KZ7PfX7EwWIGi+dv0Yz0OxQChXvvGFwrwlS1E3u
m4UwYa4h/+6VpLzVRvHtDiJ8h6ool8ii40vrI7SzCtpgRiG/IzQORBIAWAltfW32RUnxHOBqH1JJ
1Gv6A6aGGSaqqYMMovUuvcE6S4xM29TpcD4H9mTvFSVRGROPJOK+YdbNZ+8BuE+Y4K0FMyrGlDCk
alYRlIQJrSd46Ppfm6S6BG7hHkyP2mQqTYi20zBSRnzDslG9JnZcnLoyeCZCgGBIlTbXYTCAihuk
wV4IRnb2NImjdQfV6U2J8puIECNDe/RBDbUfmqnZ761ZZMui1I1L1ViEDwQCtoMOiLbw22MVS1bB
tIDWxDoTG22E1t0N8+CEYwfPzbDLvPDT8JPJ0pMMNHNKU87nWtU4aQ2MiTVzTvcWKIiNLQzIEm/D
0TOoW5mWq+8Dl1jwZELchP5v+i7uuTGZooBICpkJOU4Df4xivak01t23qmrlIsVfs7ZzjkUYfaP1
zveY8PKFpYR8oUEj/nSljxyT0sfNqFDcsqgPfqg9QIfcNyhU2ukhLLgrqrb6kwRfnF9K2Nw6816M
LpetmQjEJk7ds7rjU8MygulXs3exIZppUGRe23SvmvAHJv7u90C6BpGmWou4hm+vnZMozy1L7OZv
9NDp1RbzWfckJ66mnsIrSOHR5vTql0M0TeDUrrq5E28gTzvKpJ2PHmk6xPlhnVkVXLzEd06REhSv
DNPcYzomsU6g7gBB8zoz616Pjnk3/PIPQUWZKbRjPXENLAtWtlZ02amcDp3pMFQjucBgQSxRbkdn
MEmYuiKRflvZRjRD9TVMaNQQvV2p2d4n6u/zTK6FVL1QgMTeFd58SlQqQ1qb5X/Qr0ziP4T4T5EV
U0PAsnb0vTZah12t3b1RGMQFB+3CryXhYxMysJBGRKHey7lMOYzQHB5UsthKTGSHQNEWmlotXMua
iJGqE218Vf4yXBvjZVXT5zXtKQWWuzZEjoRI+d4UJ/uTW1pZrVRewkJzqvwMZEKunQjBMfx62Xf3
qAHpUqgeMHCOwpr2pxLgf+65jKJK3B/jewyMfQdjLQDkaTefpVWcHFNAoRf0f7Os47/myl/wfURr
O4/A6bz1eqIneiqjj9EQ0wZq7cS4jQP9D4NQtVWN1fEWGM6xxKL6Rk4Z1qoUR+58iLNHeUJdCRUr
5ps7D4OlCaQz8fRdHOXumUTddBsOYYq3ojviRVM/wWV4/BXTvoyJRS/AqC2BmnK0XjI8D/Ssp3Lv
5H6w9X/2lGCQC8x/IFgnhJQLM2lb2bQn4qGgST+fJK3qPVLDjSBdr7fqdq2pIbNeKbVFGGCxDjMn
W9VGm75kyIShA9u/epdcIC0otBWKiuZaoFdCiaK/zkdq6dFDXitSU1/7tEqPtkVFMp8wLo2Cj6fX
cT/3SAEvoz0s0HwNH02FUhORdLGLTDW8x6pDAOsQr2OpbsyuRgY+31EVlqxdTn1iPmfWBWDBfqhu
nQi9dTWQCaKAKezL9Fvr7Jfc7JO9STTFOlMx0pSVDcHSto3rvIEcQ5QIxSZUU5wLJUYGl6zmeVKm
moaz1bWwWgxxi1NeIxcv7BIiMzBmr+T0kns7R2KYMJHC36hdjQDTPdeM/cseQFF2wXcjXpMWMEGu
ueFXaxCBqo1R/qyP0tpDfMEbON8xffoOJLp51Q16qbee/7P5UFNhiDaOB6IUUanKGvJuhMa7ZeLu
yWAvbxQgtTdHcyk4oVdeRHxVXsgCbprevkeV1b3wR3/pTeUfe4Wo5UhEbvfci4hMlMCtT4WHCy0r
FOfF04l6aKKsvBBmi6bXaZ+zzOsvOqvyV82snztrkJf5A278/jnXxupQJuUVZG10bQPBVKdzkm8/
pDJqZtqnbof427woOwQqz6gUALSEjYN8amkkKIxmZON17SEwEu2rcVi7h4rbIemwsw+/gCMv3Vxs
larOPmru+o7JzEB4qXpzEu3ZNPz0g5uIt0nLZG3YqMIiJI4E2tWr3GSYjbLiMFr5uld8ghfz7ruz
0QU1HZyrLOtJSSsD86xif6Qmgw8xKuvnQc1+eB4FPsQM0CD9XJxhGL9R+tBeAFeGL6CXlOnAxnt1
gWgEHzg5oDZs7l2ZtRc0PjE6hGtfVcnvMrn5mI5+6/waptu6+wrFdGmb/WRZior3IFIJF0k9Ok7T
Yc0sAHxEQ8+rxAZrNSWosNITR9sZiT1M8Hk+hp3I9Gx6N7DyC4187iJmLTIfzpuZn0/+JeZLt7JB
fYKFbirpnJTCc/cjs8QAsTosi+kc2aDcXbjRnrpKx6skhAI1qSI/Eg/60h0g4T4pyh0ui3PB/8qR
0Q6viekkB4fSwrXF+bHXtPGLUiZemqKCTz3d6ub7Hc3AFJJggQOFG19RxfXBKINXVc3aY9pPCt3p
1qT/38O/jyrhiTnOn07G8rke3WqnjXR4CjR1VNOh682XoSNVGv2xRrhvFDlHWxlJMov0s17Qtsrn
W3odFtwq7SFfGSY1sLQa4jc/Jh0a5kfcOEhC1TqkDocEorPi/GyMhc78tdWZk1L3fhI5WKcHuk7N
kdxXrtpROWCc0mi0fYhu6JYobdWdMR12gbUlu3t8zsSFeCHnklmsQlgfDh9pL67c+gp6s9K6m7rx
LhGj4eALfqPQLxGEgiWroypHkgz1pJqpZY2AQ1HTK+wGp/iMVAHfxOjeLUt392lI0zyVWbmSTtMx
+c2VE+XzDZCH6mbHBN7X2Togwe0clQ4EKnusmVOwMESPim7dBPyp5YF2clQ66koWxC8hwxSBPO4a
xKi6kDVhXrRDOK7jQl3YE09RSbnu5jc2b0NEsqROLGwssssgr+TJUYguocL0hXAAPbHzQ4n93//u
KIr8Kq3SPM6/adDU90yV+WEev2rUV9h+E/UkhBnguMczRbBGA5ug6H+gU2YUfhZgHZcosQF4uRXj
ely9VIV4YaFOhO90qncolZWWgddkelDWRQuPBhvp/Gjsuj9JUkjWRYBMVUwExFRFbNFrnnMcYZK8
kua1ms9b0yAPydp7HAaB9a5SNqDy3JIhieB0fpY7mvkqB5RJWbMp11VkEevcmR8BkNVf6ciyX5tu
wCR3VZmFXANz9zayU+s7b8V3nGrik441tcO+CpdJPJg7GVfoRwIPF3rbnROdt4LO0Nokdx5XGwB1
T7beV0deaWw6d+GG7nfXe6tUcTKkcKCRfT1uf3sKEIy4sT5IcigIDEPQSlmDCXEfbBpbibEytv1x
gj9Bi6JxnaBNAB1UEvcB7wZkGqBFNs4SiGzAOtIvXvp3PTIovDluffGUFi18ZbpUHPP6lBfgNkKt
dEmgdfT1RJRLQFGGQtNePLv/JENeOw0kgrwMEA8WrNn9reoU65FrG5ovbitbcnmKWtpvqlBYhpvx
3RcYjNJRoLe3TJa3lkH80vwUcsjPtDgDNI21vk9KGd5xGzMFtYfbfAR2BP+KSzWzI6tmPmWWXng3
5Z9gepIr1PFajzqC6P8sT/kXQLdqGvDfabU6In9eFxaK4kQU5FIZNpOs3Ld/UkClKzEx/lTHtVdK
ZeNwnA6HEj2QCwtVpJn4DJ38pSUHIngKgNMwwfvj5cEH/pDj6HvymIpcvMq5wpLodcV8q7Xx8AP1
fXyxks49yZJAOUZh/6Nuv8Ko1d6ZCrLw5iP2RBl9Na1y6dKsefV1Q92WRfvSdzaOujJDszgm6iVL
Q3XRSGMpmsS6Qwiw+ER4OYEqFVYxqb4Yyb+74p2C+M9lB45l7QYNjjAwCz/t8jsuWQQABNPWBbc8
HOoiejPDfqE02mlk5o5KkFgbhP/GyTXoTRCkS34RsgRYa+GEVCDDZCTyLOqCDNFyAENLDaJtlyIK
hxPqEKVTyJOfk3nVtIW3TqTinAvFpZaj669FZWMDMBnrFWfSPKVVe8X9hODQCWj/4uynH4DSSZT6
hnmvvCrM1a/S68RWZqT2qIVhrvzAZbJhtR23d2WL820i+Y1do27l2H0Xts1COhh1kNHzXyJPbmX6
AakWUeOHW4PLDVwUXnnphwRHG1n+Af8k7wyE0nWzThkKuESt/Kw1vUHHuLmrWtHsoIBZazeP7T2V
IRNxXF3fOnViXFiTDXS842utV1DIFBg0Vv382AB8x1SrgwPqzbJa5/HSjIid6JqoeZ43MikIkBTN
uAmz5CsQafUciATqklH8BhP12JnOBAJi6ahHPnL6fFizSMy3Kk7S97zf5q7H+suFzxEUNCe0ij3J
NZWXzaWunPzSibSBwuWrXz3/x5asVELV4uA4g2cJ0IAuZusjhIM2OoMOOZHXF05JexSkFN4qkN6V
domQl9mdr5wf1dOmUJMlHBe0EB00MtatYb9GLbchEmoCWxs1dUWZ49Hog93jo8D7PKyiAPZII5i6
uKl25LpNdj2zEaiHzH6D9kqtYLjVaZY/T/8ZzougV+3vaSd3B+c7ED31NEiFsu1ebFud6o+NuTEK
x3sLjWGn1tmvboyNq6Y16ab2IAEldeouHrRMJeD+42TFpaxRMszQTqPwoIal1iH8RlwpzygBUfpP
fvHH5ZOpyamMFIVUgeLchpog57MVByjA3iEKcBnOaTSFD86xTbzwADkeHUeG/kb0HUAQLSdLU1aC
kE1/GK7q76RkRkC7inzaUtW282UwDMAUEBiFK0Q21D2ojMwbDe4NWm6cXUYGT5j+zjowpHg2prm7
H1T4hBvubbqlEyA1LIMJmqmnlbuJoCqtE0JPTqD6kGaj7faSMuTv8tZIRCl0QW6hsPzfTf8HY1b4
K1OQYRU1MqxHhkiMbrfCEZwuWxHnW1KPblLj0b8vzkgp3hPw+hgGIAeq6qKPqDmJuqsPICZZ11tR
9OVqB0NBmVcJOKCNGj3jwdWe6ZEvPatPz64rX9q0615CI+peBNFD8JfvvmdU+zxnNUQIRcIM1NDr
l0rlzqfZGFSisEUjOX2NaJdrdMSAN5n1JAw3910uiQIsMRq0dcpQoSLvDdxWPT/+MaM1wg3uRge1
lyc3JTKXTeIh+IsFpo08sd2NOU3dqYaUJICn5qkhwAe5XW6Lk9pvKwcqKsg/a6snlvLeSkxTLF12
QznRj9sEEMz/eVDk3k9jVN3zjJGtmH6cShTDM+Ay6amiokg6Ol1TLXKwXiCRErScg5qQRxDo1/mT
jkGwNqoIabpV+nAI87LfazGLUxn1v+dvTmbQY4rjbFcHrncqzdiFQOMKBFntR5PmypbILbzmvnJt
QQN8JgxKuGpD74oHS9+YinEt2nBcGtMyv1SJ+vR82sD6RNAuKbrOUHkmsZBX5qELkimJBo63rxUq
xp608EJl7VjuKI9ndTsxGahYdP2EE+FMIG5h6nDFYixfKo45HGQQ4DwUuM4pyI8/XSpVT+2Ial1x
E4zHja4czKYYV66nl1eglnyE+C0iLDkAifNcYzx0xe+/O2IV+jqdRlF8xL4IVoU5Yhz31F8yi4ZV
jExgR/2+ZIhL2y0lovp5Xr3HU6jSqNcQiFrqaBAtkWsBWX9KMGh86UG09oze/MM1tvfsJN/YQPJW
lpcOJ3xXwVOtJe5PJttE3uA7OoRuYW6ZUeR0oz1ajNzxNBNdpte0m8f4AwqQYIPUat8ckj1jVYw/
fJtIBFMKqqq+9Gnaq/jxTcugCOgRF5HpGJwM795UmCf6qZBA/bVFTTnsiqk4QkLGsirBQIhqBDyp
cx07UXqbB/syCm55rVlnQrsmS3CVfsfyt6qq9c8CHfkSLvSik/4AsZCZVK9x/RbEw4BIqpfzdwsg
WfPcJ6Skak7UIrxBhzeBjllu6Mukj0fyDhWCIwlCN62IasKghjTX4WM5lraeRwpnGsv6ccTgjvz2
ERYzSvlHZVy8mar8LhPY30AB+4UfDhsw/8x3lDx5b723LnXHLbwMyJ+6L0lUx9bWZIN+AniA+1Dp
X1N71N4RG2lL0w3KM4TNFppVeWrRLOEbAZ+HY72sgF8F/kL29oi9LX+xQcT/qbQv6nXWGp5pvpIg
cE8U1ZfWlLokiyE9GR0a057UonlTD453oPJLpq+1AFEQXWor/X68y2Gpn+b5QG2gX+0bABFUgH4x
L1cWeSsnFnmnHQc7IT0vIHAELvo+0rkHTXPMjr77qUYWr6oAZIpCUa8deQp70ZkHe+ioXudF1N/h
4FsoVdPqlGIvfSJCZ7g6KijAlMDt3EmcX25oIM4qJGT01IdgERR3n5RD3FEgJQe0VCi6YPJqVbfA
fR0QuQPpRsdWs5EZJtexTwg2zHAIuxjm26FR900oYfSCasJqJxkxy2Yzj6pxAClMt8aTF9UaeBwH
8XdgwNlxR+8+EriCJr2/K7YXbearqDJbuRdOjxySDvD5cV/NGSlPUtCEACzlnUel+OUxL2ey3IOL
zGrK96m1dwjQuotcv8/ZP1aO1zHxxK3yklts0KwJndq7Pn5hFVEdCaJqrRFNuoxsqmcUN4yVZVcU
ZZuYBk7xI46Cgxto7S5zzOBE5cpApctkBZPYk7Dj+tK6tnxqWh+TEHlAzsX1xpFi6VvRliQSjLnt
LEF40EebJlNuz/jFDIZUQDsFSuKHhUYV18EWXJbvYZcTYBNFwxLUifrJWvU7Numl5gmkKKx+z65f
eyzaIBEnbbSXmtUj9sJrl5dRi3eNvdjo/tkL/90bEZtINTdf///P7UHR4x3DpVUxIMkxhxYwhRvQ
RVKwBlNvnkMNKCXDRHTvdWZsZJvqO7z8+Vo3VfEZESKGj7f7ylodcX1nKqfSNcgfqUGwUZcxfE38
aBKxiyUrU3Tjt8xIgg/bQc8b4g88kYfnrykUnnyM6zvEc/RO03Y8Ww30cVHHzYsZ5pMQBJzVoBB1
SgFhnU1aqXneP28AL9IuoToKjeXbL3M+2YSkHyuG/WAqIIfRrbC4rfG7DKZKqtekwwnVpF9RU61W
guwgwqDZlGPR7+zScMtNGFslcGc47em0xkxb+FBNNeK6Twt4sBEFlkGnSEQfWH8KWUsCScU1pIGs
3SdphqMLK8pbN6B+xroSbOZDGFAImfjcI1avhGj5EKMd2saqMURfImD66yq/HrEFmKCqrZPrPWV/
PIQDRqWD1bv+ofCnpj8a9ZlvprpGfpr35o1PkZRwczLDwtKMVroBFM8YTXWvY4md/8V5M6RvtM3y
j1gbD8503zIQNGdwjL9MMFJDAMhhnem9uVQ7gzuon+xUgsvw1gf6oZs28/k6/SdFLgsNe01E8UjB
lcYtV5Bk8cFlNQe0zdN3v2g/ZE3wswVHwxJmcsW9ZYEzbnGviQAHgg43IqSLlvse+pzczrcZxeKj
LNGRCwWrAZgtchemG808WMjQe3u8UqMi5omcQBdiA+LctooPg5Vyv5RUwatEh9DFBneddqiLQl0l
YPSB7grrpmDBo7+uvIUB4aDAuyGQT4d4Kf0l7WxrJX1dYuCKDGxxI8q07aPrAyR/F6ErB7BSwwJy
5p4VwVURcckpwKQG1mdOdeCvgsPklsAL/TELEXTw2RhKgGaFskhv0hTIKAamnWRnx8JJXxTXCpfh
kKBQb0h4izyzXma1e1P6RH7/352AqdOohP7RJNOChi/Gy7k4peu4DyZF99mx6QQEanroKntS8Guw
zCwVZ4ky99XbsI42RlANHxXegsNjkCz15HFZOaqB/itWuT4yP5SPqy4be7loKuxZMk0OsizS14w3
ihWv6RBd4N6I8JjqF3SrnbKMt0GBZSIMTRYfRIU+RXgw15kri8tco1TySDtrOU07Ue9MNB2rWVjC
JG9lVK7y5rOE3sWA3Reg83JIVRplduqB/g68EuuoMrOXseO8ayNz+rmLYzAZv0a1DevN6+XKmg5F
qO7VOrf2yWjUK/c7c6AJG9P0yfEU/TkmDq/MjN2ocHoItepOu3Ar48J49+ps2IdUFlFPfRNa4h/0
egrok1NAn47fEBxzRFWDJEkqSElOpkSL2m9WepSTWYKvN7H0LkiiTHWDtZ1FzckvqFPX1JOCaZ4E
+rDdKSWtRBYhQEr0Ca2qh7j+QWrt6f7lZzXCv0GHt6ecG+nE4CrDmhojBfrMXSk9LVpMp5TKHvln
RsQwqNDPKcbMuOh4kphvTePI1Hd+rMvDInVwb8TZS9AKuW5alSVQaaRE7GTBEnU9n1FT09YfVCPc
Sts7WmXNfITwsGJKSrG4tk4MGoesjnMIzUbk4z+GX2OA74JI0Q1rQm/11/mwCh19lYAx8Kuy8BeA
PY4ZffktysJyk9W1eqI6+M8eF/k/e9lJGtAoPUXQ11VRnWCV+DQtBd/itMm8EsJUMkm0ojI7EmtS
XJJSvKiqmNBszYD7PfT7VT/dMbHlgo1TScd9vEMlT1o4GvoIoCvK0vTC8Jj1gclqJI8qXmcsTuY0
yZtv90lI7b0osPe2AFKEqbV3HMD5pNyK+Vo8W5q7ocYmpnfn8RZloXk0u/7QFcnHEA/KJXGV+k1Y
u7ndg3qsPeuH0a9/aW3kYxtASEQHP9cWeFWXJFlC+FByFcZEGv10U3G3u7VTaOGXVbH4RzyeHnop
jBuO5A36cbpRTNpVwzwXYHtZfkSjQXFLiBdFp7tmpQ3+t9bp8o2jGeaOPG0fb2ZkL5pppVC2mbut
/RTP5Tzjo91/gkJRbhpLZ3LRxcprWzQL7JZUd8eKhpNn805zX7RlaO5RRiAXk1RWYJP1JW5UoX5N
ZKswWAWOrn7FbfY5qzgaozfuRCu4lnJ6LAZzr6cg72fK0cMW6+GUrSEdeV1oPHue3WyZi8db1nUZ
hR8aQJ1CsKXfyqWWLeauNcmO6XXeyyDkudqqGW3m24L7SlGxxKb8Z52DqHjFUW+96aoJvig10Wd5
VMVBGrQM4+uOrKnXwNV+o1PdBQb3gqS6QhSlhmdkXF3zqrZ1o2YfJHG9aph17DDGlNgNxWaWimhU
XRfUsTfML5JnjciBRWQnw2c8iufGCagFxwNzCtGuaL17O1QMYiN1jLixR4/T66f1AEWe9fw9mb82
86HrUlwfzGxtyUy54NsML20fIkWBWgSllHLktLSrppa3m/vJ5tEfrwbMgoF58bNS386l996R5hoT
k1jNh25YOvsGCAfx5twb2uEX+U1EZE+6OS+OUXQHkXmJfb2+qar3WSQIddNK+ckd4NBXNDWnnWF0
hyshC2IxqqY/9cAJN5kW/fNGLEHibmN02F9B5b7a2aC9ycrWV+T32QdhFP2pyUYd6ylkdKOgVaVo
jrdUdCU6+VafHYE5Pacq7nBBFfpFIRmQokZGdrBf7GQdTtV1VBAVmh/CJio0Xj2FTCEcks3irr7p
eodQQ6dYCb6LCiy/ZQMi+P9Rdl7NbStp3v8qU+f6xSxy2NozFyLFTImkku0blHysQc4Zn/79dVO2
bM9M1e4NCt3oBikK6PA8/5Dt2tY8y0k4KUDqNEarsUGFjpkXRY+IPi90ozR7sNnpvUmKDfVty1vq
wjc8ws7lDiQm+vVzFd7yZuZbM6yBeKm8tir61vdagx+ZOqrty5QT0dTVQ9Ur7tYyCwcXRAE7Bf9B
UEjtcJUyw71rVOGdnCfnDGgUZJWXZkSVVb5QVoXCYwO94TlwDFyGoLqGM2KaiXw9xYtai3DKdQAk
/B9dLL3T1mwnx4X8H7ij7i1zAembEQW8xRowB2Rk60+A2K0DC/J7rcWteXRH4zhYLJGhLajPpDQ9
njDPBJwtijN730ADeMWfFWHk3HZLPOVmIocOUWqxa9cZ9te10cH0FnG21jReJtUMt6nA+Gl1ne1c
o2uWic6QWTnKfI8ba3ofqzx/8uWRFxDVRhN0QkFSJ3lybBXUImbTI+TDw9APsfPUKkwYWYa+iFvz
ZZ3AJNovMBgYxO21DkXD0O0g7jvA6AxBsSgBK3YQLI8dy2KSY9nWw5f0xtXqCrttEgbA/qaT1aFB
MzspzhY6MnZADbgqUDL+zGHKSZEX3efAS1SUwQfl1DqWwHAAXh2VZ00pLvI3yAvbeugQmI/9uNpO
to86OBzXra+a3iFwQNa2sdZcupLwSERM9VMTWy+YJwicVucgE24TTDanyj0C67HrCikSMajWI+QC
lqnpCXKgsemjydioWh3ejWFxO8SdemOFLJEM7PfWIh6ImlIZvBiG1yyZtqOtGvfmEg+Z+LbGx/pO
CeCNee6wva5Y0bOEJJYm36bOaKGDw7g1tCG8/zh4JRntSem+fVRBslpVUV8d3BTpVLlUKwbSmGqK
CmrAcmaZu1G/jiSXV5wF8mzKyaTEMVw2Ho+hqJGU6BqU84buXBKRhjBt9o8a4XRP051L4zbJNurd
eqnY8HgHF/g0BuBHx0JdWJTwIMPAo4ds19VHhPPm18aClO0gNbfLkxrv+Vx5sbDHPfpQixbW4JT8
paO+BE4BZQGm5X7oWBDBXdcezcFzURaosTFT3JuS3e9ixMjx5rp+cQj8o6b1zyvOahq06DbRvtvA
Dvrobnuj2Rgiu5Sz8N8gbl2gZ09Rs8gcVoR92EiVE7smDtOPs9mcGfk7dRO3HggjR/vEChBvHqxC
kG014ngdA4H+NKU2NAs1/NoQXQGh5y6N1uteNFt7btHHewOMtRjTCR9TLQev7ZIbM+BHH4nRlC8u
wceZ4NeT7RBYtyyvgh6hrK8gnjbQz0EdbDKe1mPaMvYIdF0lDv5k2Pii9Gs5dCWWri51H6OcOKyB
b9QQRlxPhAcCOM8k98B+gXMk92Le9aIUYXB5SnUkH/DfIpUjivJCEHs3+P0Ot2GC7Zj8Gi6p6pUs
aiKKLBQ9iJLG91ktRDLEbgjlqvSYtfoXWbIYX9lAg1/KCV+vlGDu7z/OlFjE1fHGXZZNjEJg6fhw
puZPBfHAS9CHL1PbxgveuwooHmfEnpnGxVkk6pRhfL8a9fxp+VBe28p62UK2zSNUqpPReWsIXWws
d05uNS81X4zYJIaYojI7FPZJIhviwQL8OT0PBrL0GtbfK7lwqvCrXalkI9LEnYVHFEK5IsDpe9N9
p2D46DhRsZVN26arCJp3Ce8UhoW+3of7aCqTvaMjf5Eq7IYmNgBPfVsoywyu8B0iHsx7Gboyodp8
taKmeRkNBmCB1596YRRemskWA9EIV+D5wWsRvMz6MD2F9dQf3CrHzkd1sue60HYKuGNLbatLacbN
MykqJ/WUpzQyggeXcIisDXqkeN2pe7I1vX5Oh2Q+AHnpbya8wJ9m8y4gBLEqZoHOtnvnormMoNjJ
uV/RfHhq4ih9QrxGWaPqpKxlcWzjJ9mg9QSkynIcPHnoLm80VMMMyF6IsfXu19GFbxa4dbDy3BC4
oKb5B2UsgaXgt/Iaed5pnKP2MQ+LZje2wChLxEtfwRYg4BKEnzwoiBtHgW2Jp1/1bIVEo2IwS+3w
2UDdfottKWlhUVSS9hErlfaSt2N31+EiieIl9aHfTKg1VNlhIr76pGUEyYDuEngNjpXI/nazrmx3
sG5ZEZdkvXTQGtsuj7pNjSDZwbSzdVro/DYg8ZZyeBw71oO1gmOiCbyIvV17mVILkSFNTb71WITo
avvGbyuUAPr20Y5G3IbCol2MsYpUVUt8I+08f+XtAH6SVumCun1AkFA95BlLtWtZCeA8+OiIl934
pFQloXxW/yc1nBx2Gkp9yBNf2fLHWhucAOzjNLMYq8ZgL9cWaVHHp4DAiyzBIIP91fbOHv9ScCMs
0gcdroJdTPWlcWptw5PvroeZEaxk37hmOeasG7d3t7pp5ndjgeZVOijac26Mf3UocvwzxtKFzfvb
BKblBg2SMB3Cp8HsAdlXTD46/+d97YxYZeQpjswFc9Fsduqb93lUzfm2TyrlwCqAtWyn1ueO4fiQ
4561rA2jfs00bTtgAfIcQUDbEEdFIxqVCyCpAZt7HgsNt2ABEIpcC1iOXjKJtmn4meQ8zlgcD2oU
kyqz8BFrIIAAZowf4TEKUyoz/IYuK3rrUYMbifEUWAQ8rQpKCfKm443ZkuGLyGu04MU6dGL2ZPYb
tEcoEgoYlz4gty1OXS3YDYxtOx99N0g948YWay3NIsZV2cB25LJD1lXTs+uh6BAWVrrSVDe+DKM6
b024p1gPk0SWdXVVfSmjFJxfDh++J5ES3qK+oZH0oozOqIC0Ccx+l5efJKuo09tw6w7KRgk1uE91
JuBgunDMYRHTIeRWLNoy3VeVPd1hRKSQnfKqHbI9EO667LnsVZTQ48pYOSjJfzYQDSqacrwvYk+A
llmcJZVrriUiGB24W2Rr/CfbFt4LDtndAOH6osnPmZMoZ7vSuwPQkkstRHHkoTNruOOpfzciO/XM
A3TMSQ5/zV22rFGQltBsTWcfWgpSJLmXHZRswvJlKLwbHWCU8CJVL0YYF7As0c6rEu1CElm7JAmo
I0C9cPC86kvyIFeorJ/xrD6ml7kM5pWeJcZLbqDE6CeuikNW267bMST3AVVzWmMOGWrAcEr3gEcx
CKAsxzo5jgRicIM7YnXgUSIf0tZKswOs/cQaBLjiVE53ScuaLxhdZ2PCpTjFiY70YcDUOhR6usOr
vrgLSuNT2Ef+TW8kzrPsAP7QeWYn5t+QgnNvjHI070OhIhTE2V8GMayF0xvtvZu0xFibcFXPgX1A
pFm9JW+WLWzPe+qceDxi7dw/tspDjVrlU8zKb1dEeX9IA/NslG695+vAgEEjqV/WoCqWmbTuJjO6
YDU6nCv9NTN89K7GQNnJ9Y+JWEdrgUyOdCakBP+zpZOGJvob7lofDLChjtqstcC/RDWrc93FKTEu
AAzNvfDiNgYkKEE4LrUxqj53JUIKfq9n96mYSYNEO5YZMItzFaUCf5L2A2wusJXWUL4mkW0crAa/
D4wYw00/2KhuFs5Twlp6UzS4ksmziBgIbAanWvew2tYhrJcvAFqKblh4sxmivqm+X+oURosagB+r
RDm+IZiXoPRldKe+CMKdoms6cmFT8ogiXJjsrPyS6fN0nyppDqpiRLZ5Vr844ImPJhDJzexZF4wz
s40LfvgGGI32VNjVW1Al3Zulk6GyGuPrnJO+xJi9PCfoM24cViMNllpr3unyrBYgrlXct7/p87Io
DPvbqABr04PJBWALHj1BYatAj/lWRb70tX5DJKp8xVIwWOnzMGz1Tkgv936+iwx0MZ0yy187ExVl
kRAoYnMFGvMLSebpkpk9VmvI0WAG402fQlCSRTMoj7oFmNKe5mfwtc0hbjSA9yKEUNasnZmquqOH
UhpuXhZ7QQfMpQNtcBUNyBkvsJx5crVhQ5xNvVN1zz2WE5INEJCir1UKerVQz63eGQ951UW30P3M
TSdSU3rf3pkMXhfTBQmeZfaZaTNcQH0sdnL3nirEKiGTJSYL3t6AT5RYQwIthECmYGdlQDBgAaCF
lWM2jTju/KwEQ4DHYK0+5wHIQqV45TcHK2zPuJMYoMB7DY516VnxRbNEVEs/23PKsGrU/i4dCRRU
EQvJ3CXEmuoL4uJCt9BOP7GPC/aJXz57amodAAawHhZ5wrzBaDkGTIGLSPBUEWU71j5O1og+LE3V
OciIgIfiGcHG+q4c6/ZSzgxr9qwPS1brrOlHj9GX6APyEdZEMKec1U2e+UBdR80TU6l//b1qXnUF
MODFC+zyrJXGQ6F46jkekoutN4y+mEasoi6CyZA6b+qYBafaza2L7/tHeJCfg0ysiitIXGw/PicV
YYEksYxTR57/ptIBk2RAi2Dyse0sI9xKUOT10NYVm1J0JGBl58q+Sc/dUBv3beeCPeK/+gSkDpl7
1zS/dqlDuLLOv8hIIbKVZy1s8N7A5ener31j3UdZuM9SYNfDlDbrzp/Ck6kjuD/2OBNViKit9HjM
HllXEJgM4EDKIiE1vqqBaoyNkJ/cyekGbT+KqiiadZOhsmN6625uFYTmfaxiIfndyocpIkpMeNVD
DqvVttcfXdNZ783FpKwlUaeZ4a0FWD5K7k7NXFIGBSr0wtWrFD4uTq9iHa1YHcwSUanCiieVUOIh
KYq6Ysf3hIaPtVH675EiVDzxVtd3citmlkNyaHBwKzFLOClV/MQPqzzjfqPveh9fvMqCVxR0OE66
af+VaBc0kVmtH9qyUe/aOT2YrELLRa/jSdbYar4jDFw/BKyldnqNOqSKs7wOcvquIk7goDgVZWit
J9PmWsYjDGAMVlWL0sLWJ+6Ao+uIeZirOkdvB5ESY+czyZqwr4BylOmtUijmg166yl2AiZaHqKjc
AF4PicJW0Mk+24ojEltsDOX+0S1Gf5V5MB3nER0FTJfSVQQtLOpatMY6z3NAXBHcSxwMZY0ocj+T
GNw4UYQKv0AR6g5vtdc7EB/72zAni88ISuTAwQq0SRt7G6ZqvZRDSFAQZUjDqNw3YkTRepXxN84v
QDyJ9foVmKbY7jau2fhLGawfHZJqA07U295zxpPTGt+KcFp0dmO9kLF1NzEI7tU1EsLMEVahu/eb
OQexAKYYDyBzIyHvUfY48UgvUWSxnisTt5Dc9rStLDZkYpDxE5EdPbKf69C6rdVuX1pjtNNYph91
BsUREOptWTMfRC1GVGbEUOHygIOkVcwCekadpzsZ//Im0Cuohe5lSRPRMBd946UPSxUxRXMnlz/y
gKjtri/L+k6WMI5rdzO7ImTo05bZk6VSrBkFgVpVvS8yf8QTvq62VaMp27o2HkxVJDwFfG/IG94u
139J/CYDKFAhUCVyM1WsoPhMfvhso7K2IzMB70wU5QF4lokdIIJx5oRhsKeT55OvUtpMxxj/77vr
azZ4fLJt59eLskVHQt8hN3InS0HC5mLqcFSIZnKyqp5DrRtDbDcGNkU1ucnuFojd3h9JU+jV+8Mn
n8ACmhP52DkHgfE9eoEXLkQSjDsSFZKbleXeImzd4JLiLXJwSsQnAeheZFXQN92a9BT/etFCXjCV
XAXhNBdrWScPoCNOJsRZVG7LFPFPvfU2GWJ4Y6WTwUScbDnDzTSwUsv8OzzB8j2P306BOMWWzcU+
pMdtZiDB84TQOEQ5xN2echUqikyg9ZN5lLFugTDTp7jeW+gJwxisXi1PR9xWUEhAX6XLqI79XT+G
3UvO/NFV+CVEuXuRwP8sH/Z+TfKAV6l/9GqLZaRhtLdoKj44PYLDrHmBBKJOU6A2A/IaeeZd5tvz
prJrIPOEsVGrFIe4797PGkTTtgjyQ5z017WvD8DFmYklWdrDsmM3W8Nz1GTVxsVd5KYqhvF4zZ4K
srw806vsogZkqSwWhNeqKMVkdmazdtualX4nvhWquP4pl0pEVuuf1LK/bXUvupP18qAoWsQOlBVs
qfkIgkSkIFQt8gju689hUihbEpXqV6UY+zXm6cAM4zH9LM+wq8iuZ9c6nZGXQM2NmtfN2YqIcjcs
9lYwt6JPUJG3laHVG1I8KljHfq1Mefd5jjxfQKGnQ67X/dFw3G6ZmI26tJIK5II/fzFyGBZyQO9j
MDBod7OnS89RCYRzcHaZ5ru7obOMYycO8gwST3a0y/W1MMbmEXkgjIgiIG66ZM9GZulhxgHLUkbz
6in54tRDcbTcol2jzd3f4gZIembWrCWBv5J8vaE+T7bn3PhFa+3j0VUOWVlrhBYwkZjS7nmOB2Nr
RA0jhAgqhblFfMcAZV8Q6PdBJW56m+xW2IQ+LIKvde8SyIdCA58m8LZmdM/AXL5YAN49sidXmr6d
2ud5ToPLUHcr7PC0/cBSrVrpE7NCo76yE8AqxGODlKAecKO1DuBhcTDZQO9lETFTnrLRQfNC5GvH
PPkSxGay8rwK1LoOPRTZWUyLxc1VsoX7ru+GbU+G56PK8DBllBthtbIh2IllHzBzYztERATlwk/W
DYmLRyrCFYBx8BuDMNQFhbHNojK+61MsU4kcqQj72ebOtyDLj7hp31wTdLLMwEWkVuVflYehtdE8
Yz5YThATzCWn4aTMOdk0NDuzSIc7C6Xs+rbx22QRWKAPq3Y4oQGWHgE6n9wpNY5mby5+WuCSZYxX
86kecVoLIw8NFZGDkgFeeZa7xgRNAtSNLg4TztVLS/UE9qsU6J+sCtjE+JHzAIdWf3IdwU60vAcr
V42nuXwvFSKlZKr9eLCLb2SuUF5wnOBOC+YcYSKKrFLus0lzLqrYwmWFtYcN4D8YRRXskhxgYe4L
wcgqdtfgUupFUg/6rZ/OUEh6XRigqZG10lIFIoVdaCz0MjhpZme/l13WLSurtPqF1iXuyc3Y8GWK
3y1HYponWYfe57BVCaVgCybqimBkTY94pBoXYNaZMvlJL+ZcQWk21WCTKN772TAoby4Jig3ZoGZJ
SND7HJKM1nIMDFg49PdBXO7LwSxep8xxmS+j+SFyZ/Rhpq5fKUBliUP06j2AV6AClQ561UTvOfXs
U5IloDHBemOiZMcWpkEVqOwuXgEfRN+mL3FDAl6y98RBFuVhjhrU8Wf/hKjtcPBav0dXmjNcM1Fu
Ko1x7+fQVakO1XE4KL4DqERqZyiYYCQNRtpqBaa/8Bs8UX4c2sRQjhHCaIeWbBNmkqhFCvm7vBwR
ngfOjOC3tryOvHZYHGZibdcFF9Qg5lgVmphccrX4524mAShkfa8tQJDZOwmhqTQWBBq7ORNjv3OD
P52sTvqc3Rq7DK+bXqeKfYniFNq55PlaFK4LidAa1bO8YAulPLNqne1H3WjPJ9MNOiKVGLkBMNIX
xejU9wbKdDdRrPk7EBDNIimwVMRfzngJfTLMSTY8Mhm1JzvDzVZU17ghw/KBEQ6wemUwm76gwLvV
kQj42loEjCbDDU6soRzgPrmzBP2TfG0a0ENMoWEMAmpEF8YV4iIuu9t1VXTurrbFMO+KACXurw+K
UTGa2pP7arYBlrqwwmySlW6GNVI4jCS3LZPUc4Jx+FixBQxMWOBGlZw0RySCjFxBhoeVfQMD9luR
PIZtq7+RYATjmYU16ODSvrVbgtAo55SHii3aLQ5fwxPZTcEh9PS3uf+MeErwTddcaCtl88nP2HWn
ZDKhOSXz2cC0+DY02c6OZFfWvEXewZ9tfdOixLgjOzvuEGdRNpiJjoCU7Wod+xg9sBVzSX6M6dnp
2d2FzSRmM+1M9hqBz7BRP9eGTlY7ad+8GO9MJHLCGxOhePB0+luWVs/YAbif1cgnIkYm+DFyW32Z
+154InoGSoLF68FBQW8H4VrfOP0xLxR/r8RAAqepNA/yjGW4cQgwDVrLs4+66Ne6ILHsHcFMfHDH
fNsTwdpYsT3eTaODnc2sZU8hGW7AAH7yF+LrJEpGVCBnxGWCZNS+sukdb3RlLO4rw76P4eMtwZT1
90ZMQtxwYLPw0ng74uXBBnkRFw9pROKn0AvvKwjHkwUj3m3acUeoC4Fhh3XqALiF51+FLQTTqC29
4KJWPLqoM2TXvB+7nkGJlPMff/uvf/zPX+N/B2/FqUgndpl/y7vsRIyubf78wzL++Ft5rd5+o2ih
IwlN2HVMy9QxQjFNrv/1eolQf/7zD+3/WQgk13YPD8t0WmQBlHQ8o+CJdQE2418M2zx6hOb/qev4
A3V685ftYrThWUH5aA1sTtwS86mwGtpl1ucUIyd/7OsQJSIra/4iKbDsxipdhl1QHm0S0JhZdUQ5
UtW5L5RZiHG3zWtTQd1siooJ1oQMRURqWBhig4diT/taFDpqqoH/BizxNEZxTGo4aGaAZ8hsu/Dn
rxTyGPgeWO3vRQTqjf0IROd61XIayJuSsZwVAzr0AqElYVp9hGQ/SLsb+bv+1y8/bCN/6L+wPwEt
Tqji1+I/1m/F3Wv21vyP6PWj1T9+LdLp/abL1/b1lwIetVE7nbu3erq8NV3afv+/ipb/24t/e5N3
eZzKtz//gFKct+JuQVTkf7xfEs+B4f302Ijbv18T3//PP/av+eu319/bvyFB+OcfiqX/3dY9y4EH
4hhoB2rcaniTlzRT++NvORLv4Z9/uMbfNTDrpOE8z+TM5kFsik5cMrW/245tQN61bS7o1h/f/9D3
B/j6w/77B9rj435+oDXP5Fm2NdV22IuajqP/+kDraJRi3VmMJ80It+Y8kYboHXsnz7QfZx91LRHf
oM5yrEj+te1Hs4/+/6c60HDmukzHnZy540CsmT6mczm7k9Z+nLArXv1WL3vIums3WXZTdo038vTj
urzNYAfcW9ysT1R/Jetkk1R+qCynXfCVFWHb+ojyqMEyz1IdmeZfDknQ6buhcbXrhbaZLbwXfrSR
VwzGve3YPn1U/9ZLXpB18oysHZJ2H+X/2O+jicuKilDoOJGnsIw74gMYn2SgLosxiEC5VOB8yKAe
cyRlfnq2/82QiBib++szpPMQ6o7tGBrDmWar8vpPgyL6brpbmLVzyjUjuQvGZd5b2bc4x5OCubMi
x5FaG8NTQR75FiouJLzBJCL3wpwVZVX2bZr7PaDJo1zvBW1MqAPkzQnMKbrlfojtgFgIorKXAz2J
3y+wb3y/EJZcQPET7mpnzA389wxtiXAMGkyFMnaKVYmarzWi92s2bIfDGozvR11Vt6zkhHRKCrn2
Rrab8OE1dXYIsiQPJGHg6k6Vxqbdd06yf2qiQD2HnbuUTQzxESAhnetHyDrZrnf6M3hK+AeptkoU
zX0IglA5eXX4iBWT8dInGrBepSKfK4qxEs6L3EENTRb/tdME1esGO+a/JJTRFGI+kEvAR1onRAzS
Q+H0n1JlzE4kbSJBFawQZ9L0JdiPcDfMlfMpqRbI/lWfJ63Crj4fo1u52UAV6y8Evz0YBRlxU1Dm
N7Je9gbFQwZVNcxlDYj4WFjsroA9EFut0KOE1tx8GwBX1zFToFt7Z5tU7OdZE/uQTDMJASrohUAA
3HUuTC3ZPfe09+6zU+PTmWG5CwIHXeAzKg+QYiPQAXEC5lJUR20/HftJwcxO7IQ7EFwI+CHFI6/W
gNsW2aDXO3m19duzIe7Rf78HM/qNHw0efrCWncD/6VQoW32Al0JW3FlTQQYyqxxg01XJQ2NWwdKy
gad6cdArDwrZpJs02Ek8TSggNmMqTEkmoz1IhSfDU5rbJEzzlWySFnm2zxiq0IgReJw8bR90YysL
sn1F3gTbolrd+vIDGtMdgN6NuGWLfZ/Td+xvG+sR1VbnoOOLAUhS1LN1XqS2oRyQWp8f+UsQzecf
XDOkrdMYcG04UBTd2WSad2Ex7tpgLAAZcajjuVzGwVRhuUVRXgj9KD/q0Yv8GWQDo3Kr668i62A+
89O4ufnedahHLMPmpt8qVkIYVRx0M8yRXM62nd29V8n6QRSTEJNtEG24hpsII89VgpCM+FU00s/b
FtuohfxJ6loJz2Y33sqSbGH64xmhuPbK8ZDdESWdrt2zvuu3aB0xS7g9dr3eDs5R/+B1gLuTijVg
FRowKBUHL18SIRurLKdPRhjuc2S3HgojbO/DCq0yz8Q/JbO1/9wsqHDFlN1rcbcUjCvabzxJoRFk
q4LN5N7qqspdxH5Z7DV1IBgMkI6I3m/lxhS2e7LD9bQMvaekm4zrTa51smdS9qW7kKc/dZJlO+9Z
7DqLaLLsI4nECq3M3l05bW8fLXGQZ3qZ2ke7LVzob8n6o75Dl2petpPw82r8+Fa2M2MDA1LZLwZM
cTQ0DH+4++hE1MsmsmxajbXsClxhnNAQyktJWIARGse172ffHJHiQ28tRnERQElQj/5SFuUFcHv5
TdXoye7aREaJxrWRoRIja9A/xnL9P9ynC761s1+/ODrGPJmigjZxS0SXIZmQ5K0+N9NAJMIbMVcR
RdNW781WiR5iO84RVQI4O4ho7kd3d7Sah3GEr97lb1niTOw6reSAa3FyyKYsOSimDoTjoyzPZBvR
o7TDeSXbyfpEQ0+rtzD/G3R4JYni+w/yrC1r5XpW/zgryQVtZ9/WNkmQAPmu4XGw/DBeeHDWZL6j
r7an6wvbr4FKIHFyR1IzXagC0QiX7wAyOHn2GrxYZM/ZF/v05HEcid+Jb//b3/FRlFfZE0ab0ZuP
KFPru4YE1c6LutxYkFFk4ZEmWB1C5opu5fVrpeWbXJJtNcXQiHKJ8nuHH7dxjTha1WP7TZJgUdcD
bg1v+4bkYgNhgaI8fICxP4pdGJ9Mx17hT6iuAJIWR3kg6ft+JotsqootRvDH3+p/a4urLFq+hYq3
XqH+3N+tG3NjIRZ2GpqpWJDlBvGQJf6j0fhrOYxCT83Wbt3hFi9GWy+HuTnZHeoIbXzM6hmbGVH/
0R0rSf/R15V16L/mrjZeqgEkiMO6gLTeU/NzoZbCkiGSEnr69L2ZYbafxtK9NXIsvxam+4xsWXbW
BA/MBeW07TRSkLIoD6UyoffYwnIj2dqSTqcdnRArGrZpnAOxH0x/0ZfR9CWPw+dCHRCNVIrkEMl6
B8apl5J8DljFw6tsivBQZybS5p45hofED0qSzUGJfCVFdYqU9ZC796VsIutkO7NJ6fJRzvQXPyui
vayRN73eTtz+t7rrp6FSUcK58+DhFbayUX8AfOtkLqubj7JuBL+UFW36Dgru8CeK7PlNNv6ov94B
iYVFE82vcW0aPzEgJwecMT7bOMJI2oXqCIMV7FhFSR6SCfjKb70Mu/mCEwMIsZuBiRwDIqQA17i+
wY4aLZAREKWsO80YVsj8DuQJ63ba6SNMx1gtz7Gdu5Bhkb+uczBC30uSVSBLEAn5i4kY/yh9XPu/
9Su6CtExVfEWMmvrxLcK5OYXYPSAlcnS3MjqZgZMXCKqvZHJXGv2Lq7ddWd2Tv3FTtqjbMWi1d2o
Fgl+WWxz5BsCJawP329tqmX/Akng/dbOlKcPujKN+8nO2rtBHLrRwEisMOIVGtEq1IVMzOS929wV
mv9YaUGxzQtzIoWJ5gVJ2vgoW1wbY//XIRtH/mGG6QraXfStZkdQlqKbTAChAYGO4a2uYV+QdrPG
B4h7y8/PETa7fvT1E358oGwC2MdmsWcQDyuYAILAfmA4jc5VOCBuqkBg1BDy9jQf2VmtMV+QpFIX
JcIyO9y4jJeS6K3sVOZTdM57/bYZP9nsCzakVDaOS96c/+jk7ns23tcDbwyaNjnglBtZGchTMHro
FpjFe5+P5r/f41qGQ4QaBEy2hWwp7ynPjDTDOO+j+8eVH9/q+oEfTeTZ9bby9Hq97p12r0Ke8lLS
qaaynmff2keV9n7QRPG3Onn1t7of/Ssvt3/qH0TBBY2pcTcKygl8VvSEOy9Yy6Iucu5oWZIAdsja
yDp50OIpx8k82sAahZUi6/C93up65iK+JpgqmB2830repdJSeAOg8CyvMFbo7s3C2TzGwq2CbxIR
7WgiF1kU4e3RiIOX2YhCxO61haxHLMRFkIkfW3SSB1kfRX+RkbbuP6r7SDlAiBgPH1VIvMU3ZUwO
TN5eXpiQvQEoEZbrj89VS2j9KBoWcEyiCol38X2tWeP7/vhU+X1Jn5CQ/lGXDDFZxsg+f/xZoNTr
bd6GOztuX9A6Tz/DMjJgDBhgxkTR7rAUD0FvaWVh7tuaycAV9WWLM5mFuczRYp/xWHILWZ8gOLcm
Ge6vZPewJM/dlA7aaCX6l5NtYtFM9xTt9IUZmMO27P0bxRiHe6XMx/uwRwUWc7xs5Q8udT8utEKJ
X+srZS0vIPUAbkkcysF4svIcaOCPtrIelvca/EGNqeb3m8v6bCTXMnp3H9XBHHXHzpwWsko2kt+F
ISXAOrG900cdxV001FFRSQ9V3fx8kHWOG73XucayywcT5c5/bVr8m55I+87bzoXr8+PiRzMIbzBs
f7vVoGfRug5ntnW/fMRvxUn2lXfNmlxZJrj+3cjiODfuLgTnNqL8BmAH1eqORNZJHlo05eGxsbtK
iwl9re/1ao2p/Vg1My8Gdb1ohlrIv/TPzHhcAj7KiUlr9iGczdxboegZABqF+xWQSyAmgvjzAar+
+2EMsqq/iSttS/Jq2MoLsve19bWM9OsmaIevUtNamT3jQpxCFkIhYtzUVn2rz5YKQxrR62YszQuG
b7IgD8gh4VStKyL5QnuTMfkCyjwl5/RQknBno46pedGOPrI1frKJRjASJsq1jGdAqyqtYfUrECPy
gHW9f4dslIBqK+VK1jU2gTRBuEg2YIv5UWWZaGp0E3o6u/ybBjqlCf93/3HQfy3KC57fJ3uoap+6
LmhWH1UfvTTcS/ey2UedPPuPt5M9PhrLvmE7uwuny1BfUzGszoX6tm+S++wcDKzZNcBm75UZdhL/
RQElrc+NUD1tf9TJorwg69AWjtNiU0fOcVZnf6eJA5LwuKbLU3lAL83JbyKj8nfX049L16a5gzTx
TYV/yvUGP7Wa5g5YLreXfRjFdeCXzSqzzHSpMKfy1FrGARICgTd5WoJcK5foxZ1Zh5cbZJPMQ+Oa
QY/EoTgVzYOpQSwVbtsuRl8ATVKuxuxBMOsm/CCVaeShDd27CejMptZtwHmyLkEO+cinBcdfm8h6
WeW0eDRDAccNI2QTNM3aroKmsJNFeVaIojz7d8X/RTdjzLBn9vPhpfOLhz43tE3LZg0lt0FZ1ppa
PhmGyTjSecVfuvH/STuv5ciRZct+EcygxWsKJjOToorFki+wVgWtNb7+LjjYBJunzp2emZewCHeP
QJJMAggP33vXPDUKvoh9nJ3mchp/V1wIFSar154HyymOWmfGKFpk5ZkwF1Rirq4rTV5efnYj0HxZ
Wlj8oni4QH1uLlLdL42ZzfoxQiVuJzbxOl7ulQcZg3IxOfyewl0N0OZGVTT+TnbsmHedXbnlAdpV
/4rOwToShywxNiUqqfY/F1+NiurUt0E1VIa6qzXwc20ZqHdhFvRXpfmZw88ORmQxSaO2MEbeUEWo
KdywEV56sa9xlBCrcOsnTAlRXfbGABG5xWY1wEYo/mWZhDSKj/ec7G2z7i5RG7L37Y0COWb4Gqix
ytv2tgmCAelc5MSOnj0tAYvvP6xi6ObO0eAvIGBbZosfqEaD8mdZ0OOz7ScXhrHOzJuHFjzj2vSD
TgVqG1ze2WWYkoYCKhreb/FiR/SnvYOUYf/OLsPIa/tzFxlP66jhTKToTSgowTi4+X2ozO1onwMT
9IhSTP01Lm20Gu3h5McIerhLIz2Do0gw577SvR2Lf6rNx6Yr4apRo4WrYpkjgbJgAOOkv98WEo/d
Fwj5vE70Up1MgcSsXZkpka7mtDe5kyKOvDwO/JY9q2vwnr+MZopVbmd7AA26DOV5YJnUTxtTth98
q4HTtOs/BSXn4ghEVRCbh/2nNCxnsATXNLPJF4ol5RUxMpvsVoZ+5Md3U2D/KaMgZAmkSaDK4iVp
HRVKvC4oQ3L/oGMb5Vvvo5FpkxY7SRGeVIBQJPu2Om8IgGK7S8hoZ9aAbuBSsrdU8IlnTHgfXplR
tiWkJ+5t7c27XWBbYRyXW8G69nIBiZmWS28rJKr2bWwN7TQatQb+MPIRxGWHR+3K2qBK9tITG0QA
6p3EhmO1xm6mLUJ6Eibe11ixy5IJ/3aXlxSqTXX0uYiaZ7I+0w/2WOHBg333Opp++clxymcoGd7a
C20qPy3xjm6NP+wxjA65TdWYPS/YKjhLG7YwLNVepWcOScdXWkGydRtLbzWKf5sjw3mCMTtQVGTX
XxcThz2Oxss65eIR92rcxmKU8MQYtVtX0dfPtNnffxz5tOsyFoQeCCMaJpVdsVZp9JPq2gdddW2X
RobSUCKz99VKPW8m6QWxy9nmZmxio7qahlG8GGW8uWVVWX9ZsIHcYq+o3xRu7F+8CaJs5IA5TUAK
plIyDfFqhoDxd1kBJr1RsuACys87iB1Vyi8z76FPDXT6D/x+3J3Y8xyICESZ2r3raPoToiDPOiUk
3x0XaoFmeVYMmvbghrX2UM6BBk2s+mdp5f1twH2Q2qEo1wBHRXf2ErHaKGeDQpDtN7t/W0Ud8HWF
eK/54fwSZua6epxthZzZMpfUIWdY0qUWCLEebbxAMg9iTK475e50a2vdHzPHMg+d2rolvJWdc9cr
VgQh7Rhdp2ThtNvGYswpiysoXMMvjbjXSBmzo4AYDR6CvQz/1RrbQkZAZs1Qb9I5T+8h2lSmXUJW
DG4K4CwRSLD6FA++cW/b+vch55XNb1QDTniEJQ8ukkbXqIwOElHNhXkvPQmRXj9lL0vJUJq8/Bjp
4DzV+Kntm4cSVq370VTip7LRw0fQrUfxSQOkoLnNpzHYb7Zm6qiYD8PwtNn+uZDGS9e9ltsnvcif
lCHh6KpXkVvs0Vy0waE6e+l2ij8VO+mK34X99Dp70AFaU+YdpsxSSeQNb5v/KxsHEi9zZVp7mSaf
Z//riv9iMfiN5mwnU2Q11WX/Xef9feu08C+GkXMe0DaBP6XrKLCbsz+qJrnGijV8zYq8u7F9Vd9X
vkb+S4eCxqBY8xIteiSJ76NF0JGqi2oUSeBvj67srcadeNWBhJ3nxQgZrNTz/XPUmmdOHeIPEg/j
hbIDUBySaSECKM3Lak2ygMIzyDbsvKUm2DFaaoIVCFyktw0pIEB3I4iio9h0R2+u6tLk3XMKo/p9
M6HkKY09pgVn6E+li9jQSUx1DH2gxq5xtfVJfR5L3bh4BoXSHCaiP+FoEYhhyhLShZ1Fmm5UTn1a
Uui62DdmJXGGuWsC1ve0faTwD9458Dsk0ISFQZM/wqxR3eex5uy5X0a/p4Z9zJs+/dblOc9pO+lv
bZf0a5ig8LYEUJb2MtNHXyby1Oq+TPXioej7/rYZ0t94Fy0ehEZsWnpIUU/nl6PgAIIbBSbLLtol
s20DH+evccerf8xOGULFOy+dIO02k08yUiJMbZf/M3CYXIgSjLk/vHH57VjdxkX8VCwH0dLEAUWx
Y2PZJzmc3hzSg3P0L9etAT8tE+RQd52lpuWD0Ti/tfA6rc54MVngdQ8BCnnHxp4Qbrdj75JT8PXc
W4ZzdBzfPk5V3zzbzYAYW0RxmnhT1bU/cquB5i2dW6pUmwe3hHDCz4v22bQrGHBHx72VWBV1qFOV
KrDX9y45lwoh6crRq92McsLVhAjs+n4c1k56JvF/I94tboaKG+mKZcraeCX1bXYS3vkFwgf6qe2L
Z4iG6qNBGfs+1f3qfmsytajXYUeyFQ3IaI3Y7O9je+O3HgmNU2bydfhV2L+4lgkT/iEKZ8hlwXrs
qJKOUNpbfmhkz940Yhvsgl+MeN7FyLBaVtCXFSREKeXXmNWHFp0vJTtGav014Tij35m24901Te/f
5RT7XtomO441cLVdD3HR3dodl66ME2hGVSXyLhCWDjW4Sya/hLvzX5D+U0Mqs2XF1b1Mlh6iTMa+
CqriIAs6vlbeqdXt4OkDxfmQW11btl3Fzl5u1tQnxlcxwtmWkM5fgsQo7tSa/9KKxOHvh/fXS7xZ
be1KbBRwMyjAjd8Ac/8iPCBVCLuVm1LQG7bU/pYN3HEL0qLPFvjSf9p/ES/rFK/rpMZcnyubZOxU
jwehXgEmanFSNBwAfBmfX0fCw5JN8+oT+ScZ/XMelRPvVtnmLb70pNTBvK26XXHxbrHL9bfRq08+
jUOhSK/n0O6FZXUwEvhS4qZyUBieka2Hpzu7alaOwnuLQNoV0oPsKj23S61itwU5+QgpXjjf2+Jw
GpRbqFv/O1xF3w9M2AjKrR2QNIFD9wagCnWofdbci016Y2MjmLXYmimor0rNRnCZYC+N9JwqnaC4
WELUar4aIADPq21bRXp1ALIqywGavnNs15CP4WQex/bLeptDZsg1Xz9G7bUVe/ku3Pmzal60xqrU
W+ka0vU6DxhKihbDahWX3SsR1WZWbV6cdKRUTboW2FGK0KF82Y+FCx/TMtWtFUu5SnddUHU1qpUX
Oi3hyurdJLtFXAmR66kE1SBGWAifMiQ0rhtJH7fjlziJkEa8YZ08xa4eohUG65Y0sqbnwn4gGpGb
Y4nNOGW7CkOX2Nkf/n39RU/S72cQGa9x23y79NJbzdL6nVx1c7zGbvZtzYQb9lG3E4snpZ7o9XEY
BmhhNUBmezd3ymOvKX14zPwlM/BmPC3HJmOKAJkVH/lxpqsZITgsvXWILriy3zyoMro7rWq4HXWu
dUmq1L5ESyPDX9kkZDCnz6qitjdb7LupMpT5EpIEdneC6tzr4nMCSnmnQI3D3su+d/M6pOQGPdyt
eWMbvOAcGu7qNGM0u0vL2nNv5r9z4VItskL9EMELJPBpaVwdATQAhvp1tQ19eaKCsjrIUIGh6Bzq
zgVIRnaYDbW+52BRv5/hITsIqWXyiWJf//fNX5YG+VQ+LLvKaUEeD6h/PuaIQ53sEXoqV4/rc5TU
/tntFeOqxch+TFrWP/QLVKHwoKrQezSEgzxznsPIDTjXGfpvhZkgm5hB5z/1yUM7DfrPFuSl7owj
dYfDF1tJUbpVg+yiDQsdvTL+rrrO8D0KSK7nsEt+Bo8LSJTP8BSWU3vcPhZVf91dPzrV+rE0kxOr
xkTEVj5W48PgWuV6vqSCm3OW1PaTiUjgQz7od7Cj2E9tZNhPiOUGB60EOQqHiPVkxYH+MYufxSdR
MfkR8HUcIkuAOMxqPPQW79ESEVBrfgtSuNnLRcQWWsNnven0O4nnXdZFJo5aBllDIroKRR171PWz
DFs47B4isqvbVazcDQ5+EaULmYv9NGm1/tHTP3EYPh3gPp3OLby34Vd98tmHx+rHcIQTXw3TeAf9
RPqJZ75PySig4dcIEwGhvZO43s0AqL2FzRIx67T0aoAx9JAKA4NqVspehpzPN6tji+vAN+3/9/pg
jXry9/XB0BSRrLUNE6dN4RL+N/XBfOssV2WD8AFg7C2UtfEX3U2RZwvT9Dc7QCVjomDUrqC3mmPE
dWJ7PuheFv3lO+q3Hsn675w2urvK64xnp+7nQzeb9Yesch04GIYRUc2Js6bRL+BC2SdVHN5KASR1
qrsYFs6vDoRGKMrYwUHsda1yXpDY5sNUhz1yKeknqehRC985ao3eIjem7jI7s+Htz6bvHjIHcM+U
v3eQaR8AuQb8v0/F4xjDE44UYvk7nCVXysXmL7kOO4VjqBctBYtHIYnNUWqbP0K0/xgruf3sjlX7
3Gf7dBmIBULLO9K5/mPRONYznP9P3TDvhirMn201SB/Sovwko24x6ZN+4Gy3hr9DzZ7Ro6QiA1qj
c220+fOcpu0Jgt72IBOcpJ5uYrAY13QRXEpNY6Cm2MqOqzy28AMHhTugxo3RyObfCjf/2SSofna7
zIXXH5k+dK/aWr3VpTbJOlftVDwJtYbpG/YtWgvuTng3pJF4CwXC21YNqWWqrqWWFU8ZnKe3E0eA
VubsuzSPKTVO2hWAKihUGb7Fp9Y629K8n352RaccJUYwqwJXleE2778OJXidJutBFPfTU//qNLKF
QevsdatwLpqnAG16bTYbZ+b2ZRv+KkRs/yLuX4S4hYdqXzre/YvY7bLNzGN7t47/+cO8W6Ya7jR0
zS6O1rZXRKbaq/SkSWy9vUZLIz2xlZOJuFiTfd5M76ZujndTJY7HPcnWbWUrgKfT0f7sozg8+KpT
XcEX19dwaaT3/2OrwWkbmpOdK9RQ3y9nZRBBNpAoHTVHHfZ1F3o/+p63Hpgz/urs8KHw6uK762TU
zozd+AgRTHbm9lreAqK1P+QQTmdDc5dY/U3tINgD2yuVz5XiQM8R3noQnyNuE/J9h9pFfGuU4SNy
VxnhTyO1r3k45H8Wo/WUBmH/e2WB2uSG9wMGnnRHnWHyxFsLcroc0d9vjVP2xb2bBNH9+P2ddRtK
r1NSZT9wGzu4IaIiO5kJq1kw7l7m22I347zdJ22j2RxMDKF9rCM7PGiJol6EyqaHzIMNw9e0X5ja
eKGE3BGGG4lyTfcnb7g29NdB+VlzAnfvg7q/TZbhCCnHoecvfrKatvysjHV+k5iZd+TUsiDY0U6d
YWjr3AZuwDMCpepe5g55EpPRRnRC5moeWSXfdMh3LHMN24m4Mdo/8jn3/jA16xHG6OhrYoXpzYzs
x4Vsl8vd1YR9nur5P7TpZgry5I+uH8192UJiDZvLdG2gdjyQ69rz4Bx5rCKg5IF2/UDi1PvA+WD2
ELrhcTPB7u19WEzAnLMHiRKnr3ZoiS5rbDYFJr2Dl/ISkS4UChKXVTyVbR3aDYmT5frMy69eYT9v
U93YLj+E8clK3D9al4wnrAskAfsRJRCgh7zwzUNz5P0opvAMozSdkg/joa0sY98UPm8KVcZtzO0H
Xvih4715Hwnh3XMIYcrtGgg84lCDyblKnDk4871equZtb1n2klpvh+KwqCjAKPUN2DFfXr3t9tQn
Tt8yhDFWdTYZ2uiN20X4DZ5754rCQEe1ZVk86LXt7NKoTy7NUPs3PM+LZ97wkx1VAPafcBzsA7CG
v+UVMn+25XWPWyyKjC+xYZhrX5sQlhdRTgfEFR+adMhvvMipP+pUw18QxTIRDJvKu9EdfosSXoaT
pXFgk12bPlDeDsUrcRLyq6E4JMRG9PkclcDfO3tEACD1k7veZufr5l/gdEjuUpK+nJwv3dpQkzuJ
SGFTzxvKhEcHKdJFbcuLP4Y+jM+b1JGdzEVz0Ay1vDFdGLS7ZmqDU1kl/hkJeJeKqgIZ+25M+mur
tz1sjTXaONJ1K4UD0s21jssCZjHV4bOKZzVK/JuxFpF7duOZQzLIRpFZAL9yhyQZ0qIZSI83Rs9s
EV1f3Eqvt5eaFIl9ch1fP2u690mqjdmCtE+VA/Kp9jvt2Mmznkr8+y4x5nsJCbxhulsmGPLisAWL
d1J4Q81r7bLVgQ9JJaJJiKFphX/cSsW3AnG98NCeLONi3FU99aS1a+85zy+u5QK+2Bqx6QLA+JUb
fN9LtO900JAX6PDK5C2Y047rwOv16Z39/aLZcvU30yI1u0kHJIvBmFLNX5g/SzrKYBo/TTU+8Zdf
O+ilGz9fYxbX4Nja10zpA5g73N50kWag3nLu659xYhY3qVWjUbrVYL4rqXxXefk6FwXxgt0tK0nR
5ptVONyn/I4th/aAlFt1ITEwXqUpjWS8pjGsCDKcCorCkjI8vrPLUCIk9t1wW6nOjKyCHJpFLcrS
YR9Tz+LlDOLlEjL8lW0LsctpH+h2cWmW/7W408A6OpTMyzBf/gmnPqqTg4zX7lhpP/UKiWexqaN+
60JseBv2sET0gv2kaqa6ylh6Sofnv9r0gXMp5/OvIreJteF1x9G2UChb8AsbRAGCtfHY9g5yXv90
yHCzocp9bOLAIHPxj/lKEvNgj5ZVKuBH6yrbXI6M6tvRzVpbPbrQv+wpZWvuHPQ87qbS128MHzj4
YtoamKTeDsVhLROaEnFS4ALUtL/OEMc2fDd3plpjzzMFsNyygFx2C97mbo6AndQOadLumOcVdNXd
7FxqcKVnDbbFGxRcel5CYGLqnfSPOmM3Yvqp+7HLPbSuYLu8YSPYf9UdqMiGKlsjKKwfbl/+gbR8
yvevBcNSKrxWDf/XguFeCojf1R1LFbGUITdJWB9Daguvfh94V4982FWGDrC4GpLdvz0++b/zUI43
W4jMkIaC5vxUeBAvk66197oGDwTCabx3T5p2BJNjfeWHvYd8Mfqz8cbfW+gcnkPAKSfTyIfzxA76
Y2pCEwI1QfSnqfzVUYT4O6kHf2+3JGqiofEvetD3hyIPs89T6Si3uqeZexnGhpZcoc/Xd/Ogpp/1
JIK6tAz+FGc9DemHxuUEa5npBW30qTPsneK12WcxFfAapgZ0JEoLI7btP1vkK++jBcFnliNvIUOa
nVqjy57dzIMOSkvgElm8Q1bb8D72ex6DsF0tlYkl+9qbnmPqw1qjOPTdy1hKD5HMbDh8dn/4pRLN
UB25FH8JeozDxEXMBrYVwYqJTWmAOsDo4dyITRobJldKR3xYvMChRWFWPRau8gaG9m4hCUNf2n+z
0MDbn2X2CkTQ/kitp1fk805oEFQz9dj02v7j0EMXtg7JIvnUWVYvMbXek85dYlCzLKidlp+k7vuv
00JTBIkrmZsyfS5q1XqYk5EqqMXeFGpzVKZmvoXsfVpIhdaw0Cmth7Abf5DN7q8QJPGa9aqtAaGX
AZ+mdRa7GSawrwWJ97WByf3a2XlyVyEGueJnYwuxcfh+2xtByKo2xEmJY+lXfYHT1nFyLh3HfPLG
pPqUwz4jUT0Qwbt5arwVdCtrhJHe3ozDXHw1vASyM88MLxrgM95yCxiYlpRTuKScbK0ZTnndffER
KoCOerG1oYWmoXS1EhbWifp62N+jN9p0Y17Mj2P7QQSqQytBdIJzsA+mVbU7pSWbIENpRtCUJwA8
cIkuuhRigyJuejTNdSBmy7KSa+0ND045I5ZTU18aTe3FWkZi4k/Ct9/lXyB2PW7gMk6SaT6pbQ4N
Pd53cZtNHLJUovTRPm8tsqvLDDMYOfEV99rd5nhdsn6E/4jZLiOXh5r/i6y9fi75iNsyofMMa2MV
+tQ6l7l6o0UoKalVcp91Y/vUxlN4jzjIh15NATctjR8M1RGppgbNQob2IqadheUHywxeJunUu92H
tr5OquM+Pdhe7+2GJRMvjbWk46VXkue9amiQG4Oin8QeKAYi3WvICGPVOi/0S0BcMmftvk7aVvTd
BhnTweftb1n2zRSJ2QIh/mFduUSS2FQZQR7/xrZ2JRyALh9mm9lxkE6tAJI3M0KobOdBYxmJsdfY
fK7DqYEEX7wG6KLPMty8Evz/OFfPJgesW3GrU6pzHOUsJOYY/RFow8x5OsZCSVEO42HXPKZNA/4D
6NpxgKztUWybQ6LDZfL/7igXJEUzB74ScVRXg0AbKMQ8Cow0u9cBu/yWVnZzrBV0Wqwu758MUoeA
WKPo98BVEG/0PNITDc9nFLReJ44wzP0WFUG7TiwAi38wGvdZRY0AcUIUwIBgID4TDAcZ91N4mtps
usxqwHE2UNyOivKli0Lqn4iJqmAMFxsiCfDjLEvATQsWMurz4xq4Gl8X15CsPfSNU+/lWttVt7ic
alaQ+/w4xaxyqSXHc7IH7y84z+arNIhLUO0fJ315TGJODGs7UTlY8qb5aolLunqIetINqrknJO69
23Uo8wEczcp+W88eVHZ9alGWR9h72p14VuMW1FNDe32ziBchC7MjJ3UqSAbdSuCb60q4GNUq7m+G
cf4xhpwO6ktNmPS6iAPAzYY2HWgiPYE6j7DNvg37V8dm25bbbP8iTqYtVyys7j+umMHpy4HxcjXL
hO+8s8L4CI5Uvbez7zXoigdpEHUz154GW8q+a7zg+M4hkzzz2xZq56oCy3uIYpjKvqAPW5gcYvNc
oel+lcbyLevqLM0726+GQFwOeukY63xkS+03s2RCUlrdITV7yEen7Dnqtfmp5sDgXlV5MKaGon9v
gibcN4jK3LvVrDw1HVLsi33OrOqYDHV9nrJA+TbHJzG71dDfOm0agHdoje/ZOF8jdgzPSeD0d3wT
ycvLqnU37MioBY8uOaKPCMxT2cSqJFdB5tjOABK7jr4Celrj3dFvT02hA9NZlkX3+MjpV4wilZ+C
l2/Sw1zw76xYcCDbSZ3dTCWKMe7k5J98s6ZC3FwHo5YXn8wWFeBaQTxWAkJeER+BqN025lx8ElOi
p8k+76DzlaEWJ8OdY9jfZSRNbrbxzgWuc5Ul59lwz4UVQyexXLMYh+pDWfAGmXrfc7ecL7OQsIRN
bu+11Cpv1rETAUTL9LrYrxS1bclbC6mnj8Kx0tYIDI8OfGEL0UtgUOmgIf70StOyLG6r03wRv9iT
pLH3SyHxjdhWhpflIjpVP/vNJhfi9nhISZZaJYgGEbOEYtC/yrDVZhsuWGnFtfptLzkqtTrDGfH3
nHcTZagb7XRSreC5bydOE5fGagaLZA3lKtBpNEfbKP62BSYUyyRKF7+xFG13SvtVJqqhZwLHEr9h
BBNU1J13aLKBIgSeLGszg+6HdbaHLEe64pEYr/CVbDW+8b/pIr1L5m5byi3B9MHg8zWEEPRgh5Sl
1tmjWY8pNZ0OKqhLI71tqHL5PVWbVBstcWVvw/Ao3dCeT67qZ5fVAQt7X+n+eVtuW0R6FPohr9El
j2qcZutlIveTHnj53bvId9eU+G1Z6cWRfjPmcNKvtK9C9jk2g3nLue9nGQn152AhkHLosvGnb/Ou
44gu3eZ2C3OdsQbXyXTPWyA0De0TpSTlTg5vU9W676rU/ZKHKLapYdedJaIMunIne9nXCDOfzBun
0N9GyH6Y14H7GFLF92uocJxDXXSSnD26AfbBqSkSkGGJSotmzs3nKoitezuBYVXsfjnaYPDd5jwu
+w011d6H9YvdM0n8/7cwc1lNpstq/7zoMAbtelEFZcb1ottnk8WXi0pYrXCoYLjs+JImHXe+Vkwf
40kLLxMiEjdgqZyvjuWhXptkZMtJAo6pN76JsFO4m6oscA9SqFzrOUwUNsm9rQJ51MmSF+08nDeb
b8BwlBvzB5k1jaN1HdT42xaQ8av6Pyw06inY8NaCVkh353Omqv6OvLv1SYRmULwIe6f5JJZ+zPK9
ogwRsHe077b4flF2lhAN1d8lvm+1axik820yd+0dVEzGoeEn+K0vfpPvik0lCWqDISzOvw5QMrQh
QrN+CbDZcBfwwHgV/I0DRwJPhgVxDupO4x+Iy1/spla+Qr6tHBMLCSsVproPc2YG1HET0VjpfuoS
/6lQow8pOmt3pQH7kXxi+VGUuDj1vCB/EBMFtsjTUeFzE/p6itSUOh6dBCSt72TmNewUGA+2sRil
MazBP8R1h3bAErg1SrtMkfGv5jVjaPE2iR4jhAJqkVGBov/0xqa+TRwfPrSlUe3ZfPAyFDkye/gm
Jup9l4P6xeto1k92CvWthLWGz/tFUOaJBOsplP+84gQ3ctfO/IB7/nZnfzMu6jAHlf0gD4j1Ft8s
usfvHxCD7t/D3OhdSs3YO4ihPEhJlhRS2VMSAkJ1DEgclL/rwpY4OLICUAmLrS40G+KeU8XTf9/x
pFQf0KIdKJ4YIgTVw7K/BE6H1rA33gRD31xWW9yCvG808LuIfqK3sMRRj50ie0ytd6oZH/736g/O
QP+DHc4zXE1VDceDBFz1VPWf1R9m2EJgNbbBY99TmJg7Sr9DRVSBv8HOju2S989Q11Nu7CoIeHB4
+t5RpvJg2B2q5+Woo0glXfFbpkkZZAh38Wr04GiHjMrNC4Eln95RW0txwH8tHegGWKE5y032ErcV
DLwZSunAVncga3loEJ1NN7wPwO7zpJ6z7+96JlrP30PI2Xe5HebvvU2VfxqjHAkOJVSuymz6lI+U
dX9TFT3i2IuxVErKDxLkjBfvZpehNKY2PjZVpiOTd4zVZP4xwJ18MlvbOFmK5353zCPZH/RbwoZt
mFmCZV50WqV+LMyfIHVBu2mxGDavgpBdk55bhpnrxpckzIyd1KYNPL2uZoe+zhREj1OXlog9j6qz
VzgAPoqxQnTw0bO06JHjQ+0UUjLLjRjbGp3WaXSvNt1ebKPnkYxKE+iAqKJ5kAZMtbmf8xYsQ9WW
+o50/4sHnCQpU6e7zuKQaNVrpnOCGMdq4281PcgMcmiLOISKmvq7ZVxoEdIkoRImrJJdqJQNegxq
8NCj1Lk2NRs7v2s4eMUSBWxJOYGmu+xLd0tiD/2J8Bwm1MrzYvwZ0ZnhwsGKe+AsfPphjg4y6VCy
w2s2XKIBPsB0qTte7L3HG3LD8f+pXn69rgnYmAyqeuEs1PoUIUh0SyINirzFi1qT/7GA4F21fOVJ
B7Ch5oN+9ltnOjiBGu3tEhTCTRxBGGLzAiSnY6FWcjBm5LUBYUYLOHfhWWrdgQuVyH/ulEBpbtO5
Q7s+zaxzGFvW89hB+q2HTXsjwwny8Vvd4c9aDI31rKvTcAcWmIqsZQidYv5xVGCmX6aiKmw9Ix61
azjXfZKAQY+/9aXq30uAXCorW3NXq859FcXGZ2kmL5jjQ8eBr20h01YG6DLVzSOVCshs6Zw4wbFy
EZOqDyRCFFgCr2XWrTYr1JtHY2mKuJquHDVcxJR33OHGNspufU/dhwu+JksosVKnVENLRptAAs75
cVwgOOix2De2Yy5MuinYKcrqvvo9FPK2gfiRk1fWec6RKNQoMSz2rjG+8VqLV+aqIiNk4+XXPd/V
pv12rjvoSFqYpr5TtDxNTqBsIR5DA+UINTKnOO1CaCUN6d7iHuHxgspjsmfiDUozOkW2BW1GHM4n
J4+gpVJi9YufWRdnga2ogPn2oV4ND6o/grGL6hG1TZAwU6PdQp+df+3aLKPavZ9v1r1J5M8vuxZ5
HpmIX0YHROyGo9Eut0/ZuhjG9OBUCzkWB2lnygzvN2DOZKMpx+YXjI4akCSmEHH1bvCcckiSYSch
1XJCO4d8eboOIoYGWPijsdw8pFdWEUfpAbrsVpqbq1ccHQhk30WTYIsVu6/VEMGgwHMjw60Ji9yE
sI1LLFnnc1jA4+fPfasXe0WHvKxZhHa6pRkK9QbeIvuMOulw16tWv9pLtIRyCD4IydBnO1qZMu+2
GG/w0EraxtS9zbemrrT7nATYYVxk0wwrItWsq3BdMJLGtNrfm8ad76gU5hXQt+abPKr/DLvssxOh
P7mzG4RIdhxH0goWFpticB6nNgkcb13u37kK3wD4y8fPGjAusgrq+JlzpZfevNhailYvcH+7Nxsw
bsPJpcE4Q4exQOo2d2901F+PCn/LxfEGW2chx/l3+DYTsDtfBVM/zlo0PUA5Oj3MEWTcce6SbZib
SgfPthgXdzUnP+DCtBEvxJSYBjdy0NTpXeijJfgaJj0flIAWc8FX2FeT1Z+QGaxv48XUyc1LvNu3
8DVk/a5t3z2JG8C71MjW3xa5o19SNtKXbOl1nWLDU7d0m60r/jZMDM4d21/452h0IMJbVnnTXdd6
s+y2DIqEj0FkKzfvr/RmukRHWX7pWejWdzPtzp9m9Q5GhZcGRVv1rnOmz5Oe2Sexi2mLkAkydfVO
w/vYcIIGxAqz+aZUoCKmwD1+EFWJOPnRQBD0WR+G7gO/s2excqDqndnNB9Br2cXXajbTY+RW6a14
QfuhxQhAnWwupeWe96RPSAqE/9TGWDfDeRp8GJ24PW+74i1Ot2Z2HoBSdjEFWscwrrkFZZKb9R9z
4SpB5W9J1f49jKHgl+EqX7EEt46d7jwERNGVi6mStv2ocM9QupucLNnp0bWsMjsEaX0fzgtD236Y
PHSNHTNYST2ExkO3BkAOZtgc9bjgtibuFw4QGBVXlxil2ag/Npu6LDFoeXOcIm4eyAvAGCKB6xjI
8dt1VqP4ec8F4mZx8j1ZSUCJxaRcasdRKMCgJ7Y6jr4qpdlSb4id87iXiFE3/Rxij/+chgC6kqPV
ROSb7rb2tkbf1iE3hbRqouW5BHJqeeGkiO4Ya9NwzvNWpcJ5eePcmtWoJzZSQkl9MsKuQSp7Ko8b
Rd87/r3NsXHy/SpkaCitSsgtRh2EhYi9PStan9+NyZTt2mWYxaH3oYycU6lxVLxP+7+ooC8/qdZE
pbQZfInqqHiQyGZCjg3x8uAi6yR5Wx0hK555ZtT2sxEnza1lxsEhjVGXTOzwHI0T3AiU7A33kZpQ
NImm7Q2IUxgYlobqrXjioIJunfA4E7dES2M3fQxsXPscgIm+OippVMj1tM++Y/zmNDqcEdZwUkYr
/qHHTXmg0L588AoSAZXbfq3cwF5AsDboDXpb88ZmTN5+SCwk2APTeh/8Ju51Afhk3y71q2tMts+/
33a5X8VsSzuD/ccLXKQuwOvy+wh2ss/ghL/cx0M33Gdum32MLsZUZ/D5B1AAzOEPv/sf0q5suW1c
234RqwhwfqUoyRo8xUmc9AurO93NeZ759XdhQxEUtfvec+o+GAXsiZRskxj2XovX2xkIL6cRNEjP
JluyDdiDURGpZfWmHwCwmgtsVZSq8IelK05VJOBWRUM9alY3XUAzfxWSG2cW0hh/enzkdier0+gl
A97Uc1RM5anp7WHD7cZ8B85RtA2dUn8A34zx3i7FV2PKGLY1tOozWIdw+138PJSaBcplAFi6uQNk
TNGjpgOyEnhWQWVFyJYSCpPgLmmsDMlPqgfQx88OsFSuoW4QNfXcTrAngjqZeFpe3OQ0IGX0tZ6W
9vWnhAaWwPnucQ4rbEgyCcPl4kUDEnuFo2x+ieOl7hdvNNuIi1UH3uyCUwwPMQ/ZDGt9WpzliQmR
kmdGyYOwBJnzgFU2qgci77HiUX+aytUG0r1pHDzMlpFCDkBFOjSloYcKB6wge+NLv+il1NKBK2nt
PLtoU9R51R5gawoO+Mu5zg82i92NXDAgw+XQdAtA6lInX79qAPAOAAhhPfOZmbIxefyKSmPQFlzl
nj67j2Ydb8hKyee+9PbZkgGxTLgrRTqAA31JOmPbuaX9wCvtWx8aPN45IFo9uUVlFV9mm7cbQCni
Xmhc56CoXZywzLIHkAM0KHbVhyN41Z3cZwlADac8rLZzZCNtzAL3KOC3AFo8a/EhbC0kHFuAFAuz
OX6f+lF7MCJjDFwx5HjUbKuSo+TISeP3tAZ8kQsOS/CKYqjNeFQj3evNaDrUhcSA+x9BmMQ+xww1
/4CBG3lQpUjrbAuUH4+jE288sf/fzsxbH3pxHiC2xDEDaVN3S13cmG1IK9JLU1KltOtPXTPCfMg1
zWS7CP8Be2EgqRShSR0DrQYZXXW6De0JE7umXKJTrEWVvbnvumTg5U50kt0GiV0HB2f/H1tyU3v3
lsSpjE9aBDIza4mRulRG2Pxc9VHbYCpeZUHvcGODUk3jVOufli4GItYKshmbjclvE6bU2LtsVmx6
6M0uY2Z/5p6BU5EMBDQh1qMvemEmQRGt07uWjT90JHj9hTh20SDF1Qn6xPFBEbK+MZExIEYTkifV
aOEZyt8AUaILMN4EpzYPuEcABYshVcvMyWj6qEVLDiQzkT316npB1tXsecX+U44ZIU7HY7zHq87Q
jtTIMaluxoOJDHRf6kxu882Y4a+NrHrsoJ2UvZKRu1JUkVke3CwGXMGuDIF6mets16E+5jfupsPW
iA1+WDVr/PqBfArH8NmJsmafUVJqLNJLF4EJCnQ460TDGw2NQerZF4CgIbMkLN8WM0Kl0tWe5B96
/nQXNNY3F7DY9KljeWSD2CqOdR/I3+DmNir6B1792tOtGrgUEFrWuke1gXfgc2qWxzizoyPTyh1V
Qdf1OOyXxniymXspjAbQXXGiplpru/LJjtQkpCH1SBbPBiqmaUx10dSjxh2teOPMTRkH7VwCOdj3
2iUN0jlNwAyIppm6S+9OFs52fGKFg6PzpgJtpX9nTvqc68g+t0KAq4s4N4bS02vTbxUqYgX5wOKC
ngzpFA8dyuPoUU8Nai+9Z5bN+S52QcJJMvXon+r07yQFIaOyLYqVPYoYhTYc+7TFDEigLWC3vX3s
urCdsaOLMXDxArPDC+1GRjakNSa32qwJqLH7aumwGzI1cCT9qLn5g2Pk72S48AioNu3wu0qvnSlt
dx3KGeAgLxEbgGdE+bvKhPJzXey9y0xeGiqZdMH/y67vi+QAbOK7/CQSyMSjtgZp5OzdZzxRLhEP
nT8ArvMDJa/uiZrc7i+9e1miWYBuQMW4sgMMyK3xv/tSeH084jGLAjoxurO1Fi/fRmE1yKcG/YfL
J4N8StD/fSEeKIyeLWTQ7iZt9I7qcUAGZHr7bJH9u0cKiIFRP5L3gqJaZHRREbbs2iZHLWJpHkjm
ZUWKCgcq3KZv1R2RjlPa/IeXlcveLYZxQ4SQ1KS63gg2cmuvmCLj3H4wGK+eSBSvtvdYhu0Ruw5j
tqEgFd7AtcFLsF8hexEF0M02ytxwP4m8RCDOi1NXZoMwFFpgn4E6ph+/uNpgvhSG9ikShCLMBBfB
krmoS3SbdFulRhQNz6Cd1gPaiBzj6UfTYMuLNh49ULJYQN/pb2RkRhuRQt532DxTIupd5WRFImpE
bGWvnEqODbKkPRr2CBbH60G6OlKnY+tqcdaz5+yVmExJp465G7uPd1jbAUD+12N5ZUcKDzXOPl0w
YklyMDvnK37Y5xQ0gFtMJZKdLYYRSrcBMTvVG9J2sdk9sQV4wc7APo9R035eQM0iLEky2/ZLBKTd
J3IuhiXZLIuGQhe31186Bg6pJsYbaNCnLRWwpkgPPrtplPgT1qzdpu+Atxjqb1TO2g0pTtGapjvR
EJtjKQiG22Nq1/pW5pRWIu+0sJcB4GSxtQDQEMXtuD/rUWWkxuYkFZSA6jVWfch1Q5znh0dwpjfa
ts8nlOW4fRiQMNYd4JdSd0jNEKAPsGzA6Sx7K44Mta3S3AQi4Ww582FqXcnLoMgZFG/EnaxChX5Q
u4CkJ0Up1kDUo0anhZEaE7MDkjBuXUjrDLkduAB0CJy0Ld2DGQ5IdYs48PYnsz2XIrm/TnhhPeKU
tt5hMpD5TeviqyO9bdnYWgEZ8UUleT9JNVWLx3bkVWlL5suxHScdEl5x3LBkSOrFOic6OTTVA0Qb
pnpqzD1s2/hSR2IymLMsPum/Ie3OPkY0cVR+tnCWbuTgrtlfSMJIdlHY4GFOD5yRnjJJ+soKywS2
pkj8vFGYoHzdtLUD2nrPGE9xHwEOeB7aN2q8LPmSW2PxSKNucd1914bGhoZcmIGDGxwMq/NKIsNG
kQR4+HBs2ic4iDJc+xkEDDtSrszGXiZyC/0h5vWBZHRRHdvEfFx2EXYcseMbm/N5CT3b3FmjjXpT
E7tyfeaa2KqGpoxLrQyiPgXNgw5YLyG7UTTDgGJhFi/nsgYtK06d24BkbR7htCx1fQdp69/SOn3x
UDf1qZ/b8bUwxzfUvlTf8D6x970GvKesWEvMFAz8a4Vj86TNvf6liidMXeBdNd5ydMEZKYdY4WGh
EK8xaFahTWKUJCVu/TVD1upjOI+zT9EiUJJvnSgqH2gobgGZ8ik2qJZ1F5k2qgxFU4Io9MkcUWoP
zjdbKkCfCSQ+LUchdGfjLE+YpLZpcF9aG2kdVFU4YymaQqjirB3zLX2OH50i5zI0KYuoHHegoXL8
oXdSJ0DROnsCT+vbsk4MzwcxolBW15WHtUre6UKkoFC83qwLH54r8KA3YZI+GjV+10w0IUpOj3Ou
vZJoGurWAUk2Uhx7vEsCZUc9c6j+GFu2HBIgrT4P2EN+Boz3+MSRQ0EGSq713rqf4g75MsJWBUrB
qr1xw5jtlDFprzcXh/PTjErgByPk7Qnwi5cGe/giw+g6pp6yYTM2/1wQCyiRsiUZDqdu493ZkfZO
RgGixsWvDiWAgQrwkZ1pWeOhao0tUbFrnWWBIVukZBJzsRrLjWIAIFrb2MiGAEtRbJGIghHwZP1D
RnY9ZluBlo7dKxlTLOW7CN872f8eL0VO5AYnmCjzCphu8xsaLcJesy2jPkVgxCXiLAJsk8RipEhN
bSfNBOMY9YiBa3RRi3b1Uq7U+1VJIZkbPcytVx/VaWJVTiAOK3Vsk/96wogZUzMAjwx8bDUDMe1V
K08caYyC8FtnXo8oOyKN8EN6EX/AsV47BCSzI+dvA/irDcAKU+9xSpwGBGVjCBwfATCQCjAB6iW1
Du5BPKQA+n0rJyU1hZsCKeDOTakpFDmTLEQBkx+GPVKLrtdQxra4uBoaBEJA43+9PMqUtAlHYcrq
xkuFuruNjy7eu7OHymmORPNfb0MZO+vMwE34653fDdWdMi97WbNq2Kt4ZKu+DVKQrKJv8V/Vmfg1
mPg1kMcKBAws3TrfHAG/2Iv1I1iMAV9KY433JqA7hZSamzEjK2mrtSDfLRaj23ATh34oUA8vDnJs
i9hhqgEqVbqRwJntOt5RV10c07pmFpSjwkVGly6L2WBduszOFqTLr7ZTrk9Nuo6fDeYuGwANOvib
xHDJUJjGeQN2QzHMct6dwdGSAKxKGz+biZe+YSOedNSIYO3Yg8xKoiFNCyAd2qEyXqlZ7fBdR9Lx
SYlSTGgiK0qftUUzXie7aV5S/rfSO5gHYd6avyhR22vtYe09IENG+iUyB/bsDssuFKyJOGQMLLAx
KCbXw+El7oAUpuvaPqAHxgeSgfygAbUj7TR6YCRdUCLTYM8vAdeci1e1HA9lYp6M0MQGGBDWGl+N
SZjw0Th58axBkwd1VXenGxGZUMNEBOpJYzJal8jcX/aLmOcZflR9tdrVwwSvwrwD+RTgYJmtGcmV
1cR8G9xsWyzf3bOZ2VV9dIGZsQOkBmibDc6Kt5xJb30F/qUGoosAcHUAlV9A8nOO8VY9g8za3RaD
wDTQtItMacupSEefDCNwlfueYyAlBmlTo09GKXIb6sD0xuqMzHWKILUtyuJ9w5zt7UBz2NHFZ9Gj
sdi6YvZKs1sAIDQiR9Y2fBQqFlvWo1xOzolJH/ZJfMBM46nOq/CF9Th1bOtCjswBLPNLh0dwo3MU
5AkLagyGzBrmYZ6tZJnHUSfamGxDbq7jei+ONmdHPqV/kYhszRF/9hbXNnIkrkC9qM+29liA21z+
FYN3yfXVe66Ygcc79JjI0muP3nPOzKIN0/AsUO9N6ypLFhAujJln4VjVskBc2dknfUxQd05jI2Ho
zpaG42oxwaAhaUZRLaG13PA95BDu7HwpX0Ywt6KMqnd2OMJFtqJZj4Dx35UpZ98tY2o2dsK6T/bE
ut26VN3ZswbjWNe1vtfbTj8gA3fZ2LO+p7wcmZzTFNZmLQwd1bDI1QHjZPfMqvXGIsEO+GYWFuRw
tYg6O9v0K5CsVSqHzacIeV0i84PSQTw9TJD1k007srlkfohEkRvL1AgBDGsuTyoOVjHz/lJ5DeAI
vmGgpjq503pprDkDfKkaLw4fTkjUJjPjanvjZeC0XUuIo3RGtu52EIDrfQIQ9t4CuaZezEcSUQMi
A+QLiEYzHWRkkV0NQsFDzcbjjUx2geVZ7Kca6byvWLT9TivgogLZWREtBwd/x9YjyX5VRHmU9J9m
gRYmjIHqAY7LAb+zTkdxGnjNtyARAEGr0/YH8pSLcYbszdEDY8hNvSeSc5oiSHpkgDrgA5HVooMH
vs+y8GbUG69IuIkdfTx7qHE8TSz+RRZV05m0YR+OeEigod4KikpUF5lTQEPQPeKXqwyb+MtStdW5
np16CDzMf/w0AQ+vJhB3ciwmQXE0gYiMRfpjWFpislTrO6Cq2aCiZskTdwwH7zo3/1G3e/xvtH+g
DLoHB+Zi7SveJwgEuO0a080FdEgNkLdZvU+RS4VMwNB4JG1UAcjaX1AS/ACeqU8JDfENXtRkg7ps
BoSuyAxI4YEA4+GSyIAlC9KNkRy1OkixOFB3cmdscWFjavZjDixsOSZVhqTNAmv6/puTdsMuGsv0
RE2IP3lAT5tdBVJsdIehCW2cjRT6YdBtn9RhmOPoqxUvdNlVnstzaAEehBIMy8aZznm4vSQaipxD
u7NKJFQIxZLhwesU3W0y4k8FuRP0B59R6wj8wsbYx2X9brt5eGIAUNnxqEj9OPaQZU3CVuQp3I/D
FYkKpMkibAaRDw2VQjnfyWSsyTCXILZ4W69vKLkSLDJt9ebFfGc5WXFMksU7W6xvWhQRoMskxK6g
Gqg5395oQNLCR39g9rrV9Z6DS9FIGukfGZhuDR2qB0UIagpsRPuOM1Rb2syXu/dy4542+2X3HzqN
heEe387xH0ZitsbyecFpm+iurXEU+cQPKovDE9+VGmIpagJgHVu2pMAkH980JR5bdYMuWdJYZogI
7yqxTbDOrXxzp1DGhQNkBOuS4EZcDwCD/MPMsLjQOEO6220CHOkzPfkxZ0AbvtWTpgStL/aScOxI
T2jHwZGRsbBv8oEsn9p3CXr0PG+s7h0r6GmvntLqOX8n8zK2mZwRh2E5TpA7PgGboWF1MLVRW/ok
pOa/HesCUE65/18xmMCaIyO6hWyqH7D/h6VJqA0nxYJyx6lC2v9ANhTdsqmzlElSFiJYUW7U+69k
eH9f4kluFsH0UuQF9n1760Dbn2qzdAkBV1m7Vr9VCiBb/dxQ/XDzlPZW7zXm3IB2qh2WnVuO+cHL
avfkiKaxNeem+UiWJMgNRBUecIP+zfh/jze6yW5snQ5A0D8vNoOYZC548wcAzD41ggipEg31HA6c
T+rVHge5uMmdjZKhpBzsR3eGeo7szzGMALD4MwrFY8SpRELQnDQHsBgeVSjq5cCi37VDPqDAHFDt
HQ8ScSRbWgIy6AYZyMX7Z2qzdJuThoxkl8CBsgKb6bf2IkhydVKBbgJLH6TIo/oyRi6Xnaw5XovA
Ye8AZ/ILK1giCMLq3Fsv3GE0JlKwsXov5wLwEYJdTPrddD/0Iz05W2u5WBtFLgaMqOEIhiUUsC9B
4iGLn0DHCW689wQmeUstCaiZCI8cKYsjaCYUNjm5AbJN206z/YMsCXSc5NKahDSWkV2ctSQ7Jf1H
TDtPn9wKR87qniimcpnFS/dFEyfAWKLh7Je6UWOUly6NqUF+AbhGSBMCvfZE42jWtW05Jz/u7MqK
A3FGCQtgje4vqCTMMF8cIIQ8D33iPnVgPxWDxvQArEc9twh304ilAymYZ+uOn+Y4/HNyEC+RsAjB
BcT61erwf2KbNVDfK+D6RPUY0M2ltRPFO/mRvBZZ+D7drroh9ZGod/OJ5Uck86yYOdJHEZSMCqQt
XqbeToENZG3MTiM4FoAYk3SoWjYzvBNRhS01+tzN/ZmkZGlqcX5aEqCubkgIwhokkoNdbm1R8Ax6
5OlUmOEC1mRM4by4xX8PTdLsKBz2VQ7idylUUzya+jXFbAP+LvW29440btzf+65az1qVN5sVJY5B
gjqv0yzOdjPXGrGjfh1TjxpjaMG94wEIWShVQ26r8L2TqWFpz+UWBKEol7zagYsbJ1xOj9ReWx/H
bZ7qdoE03wZJp07uvgMwohxfaAKIQqIeeQi1IOnBupzK8tPGNEEIB25tzNmA60lCNwmzU5ZyAMgM
FvbZkwzwuji4kIYpGZIQ24ZAYlmMi+EAWu1tuICg0AVA7AMYlF9uylcmUR2mQOJ+NVFy8tAJHg41
wN0+zYK16Yvvazkeq8qw/0Ru5ldesunryDJrO5o2PwHEXH+Mx0UPFg8A16glLeVaq8IZcoWCqQV7
ZG1xUOuv2Rz0M8PWip6XgLeJOA9MVM19zeP8b44Ekr/rBtj0QHbD9/hbp03jezGUbZAN/fjczyXD
xB/You1axCA6qoJoHsG6J3jBFHcXsKjBA0YNzq83Y8wEMR8Ww6ju+UkgRi4Ntyepvldcib7qQps2
dBEK+OGVxEXUfairq6AUhe6DtJKUTN6CuFIpLqLUMoLgMVOx1H1QVOVLJiRTJkqrboFkdKFEfGVK
cX+163eiIqt40vj6gWmotBQ0RF3FYbWxULx+KnUx+Wto6LNdL3Tzu1Gx1K3efFsqkPqwQIYGjE0r
wE6viBwRcktQiYYMWiHKFIKGBNMgvA3ZlTrZH4FHfUHaID+F5kHgIEBqwYmejQw5wKY8riMoTZH9
jaJDAWLQjLwZdzS2qDLoV5t/qMky8txHJuJIF5Kh/hMljBTzVxtk04UnB4RGoDDxZHmIrAeZUHOU
L59mjoW3qhBZhbgLa74v7AFFGHd1JnlbAAAvc7BzRP4GeKJ1fQGGhdF4M0AD6hxTHGBoy/u5+WDU
pYaMmgJpLHRvUZqiIoq6pB6K7JMO/ppdyFDAZwloZS5m9NS7k2mp1SMpUdgAWHbY91aPpDOMlB0N
kSh2CUXD/4/MTDonaLHzhGXmfMlJBjStdoyXP0giU441oVQWLUBUuhuPKEfmTNaBUiCK2gKJ+Nf8
Zpyxx+ebGEYKhoqpxvdqCPKnNmmbvTfHr+4YCloVwR4lu6S+kU7AT6vxngy1rQeoYj8ZtybSvp/j
GlAdUVQUpu9U9fca9eYHkpGWmjDkVWCj2DS4U6RrPz8U2JPylTH1NEPUKF2uwABvnLp2U8evc5Gs
W8JD1SLQufl55f3QsZu1I9ncOcNpEGir1LuTAegZHtLPrUGFPC8mjiS8Bfvv7YRMowWp4FsaO5YR
7tduHOLtmoPR515/Px67odytHY++hGsXbh02NA/mVDffgSAMCpEFIBGVXp9KFIZtytFovoMhZEId
k6E/tQuoKwGT+gkHi+6T4zbztOy0qUKGNHYBnX2Zm8UptbxAx0b5gUYlsIOQaSMUS4EC9cniTuVL
lRBOQkgakuGwI8S8yNbnhyEa9nJIGq1sypPGs5/e5HgTXQNUrIP6OMRczRq85o0DwKe76LmGLR66
moxM+oSuKU3p7tYKj8e1i4qtvIiIeRNeuqp7JiN5Z/IjiouqTyi+jxTT64MMERsJztc7TFC0sUf+
sAQRJbDfXOCJepmXIKU7rnakoYYUILbDSqdwYuDqCTBSpe4KO/Fr8GHtpA1p2jT81rSGs1N7wNSj
HV8kmeMxFXZ4dl13jNVW8M3ecZUs+JNSKjJX3ncKdYGPwobgK/NrPZoD3QOvpCJ/BLb/X41haFuS
33NIKjtS3/mqIfWITJJ6IugqHgB3csVkqWxJhkNtcFcqtfIjmaenb+1URWc3s8w3MBw0SC1o6/1E
5ZeFxU5GUQIKuc3yVuSqbPFv6h3HkL0yZIs/6nGzRYW8Vm27AQhLXhRjxUJ4CvbaSHUsqHSoKQQp
jrLTRmRT+chVHkEp1m7YEq+s/T0D/qQHkK6jfBak7vp2MwSR1Bs4KnCYpSUgWAdc8GgCsNBXoMES
UxiExJDe4wvLMfiFDm7plQ8K4ph6ZlH9NqLCDXV5qEcdUGHwc8kGmLQwSNx0Cu7Wcpapv+R81Y5K
7jWTcQpjzAOEe5M07Y6PyKaJChwRMtptNsTGMy+m+dimbyTXCRUBpet2CrhTZFcXETgtplDUTPFM
C3Kw8WyoUiqu2vmRerKkKm4F4KtQU7HVTZ2VLL761ZsKsMibtLGTF5vLslVrx3qnGeAXbdb5CQAF
/YstGq5VdTDWy7BlJooe/IiDeg9AV8iUSPsXasg4TIAF2LGxOyhF5owm0tJzUxwSwpcMo8QFxIMO
5BkbGyK0KyKa2TSBhp4CpY9k2rx0WAEbf3gJa44uEKQf4ga50khKWpCg1oOftC5WH/sf80to99VL
AnoWAWzpWloZAoQl1f0RsFigFIBFHo6AshxmvkfxPBa0QjZHLNoaOpLIDSRuPSZO7zy64CHYOgJb
YQEu6greD2tYQXLL/C5N63Md5xjqvV1tJuCEPGpp5i9AAU98FOJfekI2gSvsBb/rFItEwBz3xLkZ
TUWOhSnGqvFmu3UA4gwhqVcUufg8cotAyT60dhM8TgEp2x6XnGsBskCnPQdm7xcaYvY27dloA29R
aFG2Ot8MSWssa/ul/qGCZ6KCmW6icMJis3alK28sxleJubC4R7K5u7OCypvJ8cPPOfUgVgX1xSyX
XGpaTyuGycUbFQDPLx+tH0hWhmCHAvv5y8fsyz/95crBAQ7QOnmHoeidp9EwnCeTMPJArbDpxZBk
pPXctH1EvoVPcuVAQw9IY2LXXduRIrK60QBcTcEeLCv5886YYk4RDiWyCQix4tJLha0fD1jf+3FJ
GjyHQPxmFkiRxHZV/ISz3Vz3Q9HVPVRn19XXOMnjJ8vwzAkJyMiOrNfsQDIPdQ8XB8yLzY3ZLFZA
Qsdbexao0AWmZxvMbsoNfce0QJLfyhTVQLcYvfe7L18up0jrQktft1pXKWPWxRXgsDVpQWa1AA2O
a34GS5BzAkcOqNp0QCbHSMGLREO9kfX6ruQJ/lmFlvX19KTsdCDmbPK+9pATAAV5KK0XV0cDU84j
yVXgIevWHUuLEeVRBoqLQYbYiwNbIseWRyRiKDEBaHy1u5HddKX3z1gUJl0rVGOQc9dcLlJlE06o
lmXu+KYvneyhrTXg86Zu8dKLhnqA5/oeRml+pBEqu8sXExnXD7xJQHJ/NSPFNDfftQUvuiGZixcS
1V4CiGlhu7L6c7jY0UE+xVUJ7dwi97KrHGOr3gT0QKeGnu9kwvrYFAwak3xZkKKUL5QpQvXVWl7U
F6G4ApmrC9CQroK3+vNau8+ZpmGCxV2A8IeTV/lyHMcoJchqg69+pYETqq7sU6q3sERZKiBMhNrl
TQyYOqMPaEgK6WIMU3ayyn53G4yukxg4rl7idt3fRFucEXUL3t9J/RvNZG6mVTXNdGj6YxI39838
h2xpHDkh/rDGHzcmVopNqAZ5oKhPynsdO7lzbfuZi73fip74qXg3xKKZZnBgpH21B6kecOOucuqR
TDeiZx3H5TqSQ92zl/Z8kwhg2Ug0wwicmcxsC0BfY2gIZFqlaB0sz0lGzSiAaltnqh6UgozJVylK
Qrkll7v4ZA1Ixm9TmIFAFrDwUdBPrYlMNDTgpjeBy2qUp07/h3IAPN+pEw3ZYvWI7GQak0bHWYAP
tJtsR2plqIZO5cBFjalHjea0w3Y1o04GVAplLJ0jb/kTXDjWdnLC9UgNvvsJW6tiDMDvsQAkDgin
J4ejayR8Fb+cnwYXFUxNven8sUUx541aOg0ytPCnqMqJwqnhzeVJI93vL39nP9CNkSs1TrgD2nl9
DAWdpSOZL5GIc/QEX+bN2OL5vAd930nK3Dtzcicf6pGaekphZiBJw2k04mJSA4wJ6kqpckKeOyoV
Tf5ZJbWllRdtygrZwAslxv17GpvUU2LctFrtsWwm/F0jL45cVMLchwl0EwWvLGcAuGh+AvDE+1Lj
hYkclfGsC/ZnYnqmhuieqUeKELAyx7ZZNnfyj2wp3BhzNwAFjub/a8w73+vtgBSiPKOKtNcGIPRl
bnLGzvY076hrznl67grjDNak/sFOyikRta7JRu/WJVhReALWVOGzsKnDcZ4wd3CWkAYTi3IAdnkp
gKmMVXtV4SwPf8/gEfGTgjXsYE4G85HmGgLbZcL+GpL4jMCpUTggx3ePoJh9zrnhnG+eW/RUIjeU
qRkb9eCiHgj2nEfZi7/cuCozcu30wkCaAmzlZelhKK99uaK6EWmBk0dsVODFoeFhumniRXssnfK2
mabUPNpr+6Dk1hCHq0/j1ppesUqoDx+5tr3GgjZZbaT3/BKTjIFoYqjA+dViSZDH4BuO/qqhROeg
XOVlexE0aYbboOcW9Q/YiOTAtMltzo+ouOPHmaFQELWD6EpVEQ3AyLGMztkuWGo8OE2x5a7VGYBP
gxGpqXfj486D7p2UStqjgtaPmi72GjBQMwN1FtFcPUVYMJ0aa9wCPqZC9iKapnfLJxpelWSq5NQj
JRC9tndyikFKvEik8s5dA5uZP7tDiyxTx88ML3mJezf6VIKR/mxby7OeVPEnKVqrfr9oHXgHhAU1
WjKvWEAAURGHghe7xGYvS8wMsEnDrMuy+sVjk6+cMraEhynNsKA32izbAKet3vJuKQAM8zMIH/C2
RpmPdSA/UrDY8R1epS/jOOp4lmTlNIK2WyQ9IoXyPAryAA17WQ+lXr7SaOny2tiR1iBWgcbsus0U
px32rX+6WNo4uo+GO+8MFCoepKH06d2kDJbWanZdGIGlorCcF4Ya/peqRzkNKLS6LcmkopmKB83C
PFjJKpOnAFVID0o0e70DfA0LhZzz+kRyEnFAtIJ6zmgPkbiMA8QrNgFnT/xl6NOc46HQz/uoAHmK
r0oduNDgsGzek+GN2lr0X3x0bY1Q7nOVygoKEV2WS4geaVU0UsiQpGEFlpg35RdXZxX1p3WFu6S7
tpg+g9Xt17qN67UuEeved7WoQ6bSFfAMWzQg9cYzmaDLlALI18ZjybEL8StCGg1RVP2GwqPwQKNq
nbBXDgg75CECwX9Lwkwr14fukv2bDxZgYCPMe83qyett92gKqDxk0E8gm14bKSstEIX4yGeTdmaT
ekfyouYDOYmuccmeRCouyeSQrgi4RKAonbA7Vp3Au6g/U+Mhm/x52FGfhf1FaoAD6+R685MyJCUf
42EPvG1sY1wjrMLLnoYVbxPGgztFh0o1PIfSZa+ik4eGTb8awKMnnHA3j23vBotRxW+rViPfrRqm
Iw07HbC/xTj9GZt6/EYioFEiDU7jtxZ5sf5JShD+RG8dR8IMxSCvuK2s09WCzNoqfulRLVoDBGQE
BtzByvEsoqYJ+aWnZMnYxsDsQIoOybqryZ1x1YTlrk4qINBe46mga28Kou4EiNYOcjvJV4VSdsoX
R+U3t7fO8/sl1z9PouEAoHm8K+iFIZpUNGCEALQYCcGDjXdNWCPJEbzyckQKC2lseOtfHVWcSryj
SEGym2CdiotzxMbY3JmS042RvFDhPCctKOVAzQs4EpRRHOP6Z0/JGCBGgpYN4OURJkrR2oNXSCFp
7tT/lUxFJbdsjML/KDQDk8CkxUgirgHCkSAfOk7Cr2Zh94dq1PVtYXVPfd3UZ/CmnAkbx3Gn+eU6
ApijHBGMThzhOZ0XyJPjyVRVB1kHC9ygkz3y5OCBZI5EN+WzdWf8noEisslOCVbGSDLDcy7SAT5V
a9WBRuqNTC9jZo4WUtEbpKz9fLOrF/1VSaI7938Nq4frAf+nWn8II6/bm+uCqiDRsBH1QatoaJhG
819znLMtjXRsMUg5DcmMHGj4H8giM2+AqCLCXy5kYEyOKo66OrcwPVmBDASCpxm5O6AM8fI8BK6P
yeJgEbJeN8CPhHMK50TNYg/V3uuKL0qEfEYeBzICdZUqK1GQtEbDEijZjfnULqzf0XWQth40hou9
aR0Q71mCxBwJW0IYJAq75Aan5A7qRNkoF+qNXvhQGk71QBYkunMlGcGeNHdQKcrlQ5traNLe3UE7
2KjYNczfCb7FMUZMLKlLTQnsKWdJzjSoarceUT1r22fZHYy2DeYS1WHKg3r3YRLQVFZY5yizews2
g6fgo1B0ucZa3ypButd5dfa4DCMOXdfoe41inWRvmGsG8H80PF7igI96FFTY0Hn0cjYD2detQCpG
joUzf285UvHIWvmRUsm+JSXmXiS8iUPjcB0WMHhhJrGpHLM5Tm2i2e856HSrzFvPSYxnx2L1w5fV
wOEkDorDv4D6h5VI/leeuJ1vxV7+uV7datcBwBkZ9nq/j+ZkBXailqOEB+BQ28gCW0OkFxywRz24
xoGB+7tdmYACQ7o8GB2i1tnKsbAOrRR5umaVBkXWhU/Ikw+fqJdoKYqtkMC2I1lX1RbYN2vMw8oK
kILKUGoGAF0V7fDUigBSRBE0nMfs5JjCLhNmjBRBClWcZNmCWQ/8zeI+6ELJArD0oG69va13yRlU
aR0ozFGsxoBCcp6T9/tlKK0gM5QW4tRpNoGAO2FJq5agA19KrBnjxXfaCGUUYmZBc4Gh6vYZJjHP
JMJm1rrPdMfaqOlFDHSbvOxAfyumEmShYpCXiJEKCxq1bgk0YHEVZgh+wRUnaHcJcOmQsCMHignJ
KXWOEuOoUba/mikLrJgzgCGhgGPwRmBrgdV5h9SNAdXOibWisnd2d7pmNACrsub/4ezLmtzGlS7/
yo37PIwBN5D4Yr55ELWXpNpsV7lfGOWlue8r+OvnIFkuqnXdPRPzAiMXgHKJIgFk5jnDPgVuyC4v
7T2Xk36kphknMc4yM0tkF7aNqwOANYqApPDhtfiT+cpz7pKdTIsn9YQ5lO7dojQrvFeAkRQ4u8Dg
expiThZf8Qqovkvsx5W5bE+LvAS2AGiE9E+yzFGjRpbJJtWR3jGHifoMPNd97a8BIogTDSfzL0tT
IpRwjuUraWSeo/5XjsiDN9pK25Gy4SA5WnUxKCuBHuev/CC7dH5+5ArUkRoEcvmVeKNrU7xi/9mF
Rsi4BbLjMuvNNCRaH9fs/bQ+aKUzD/jb6dMAhUX1WIBlSJ34gU/GOtbqA5FoYGWWrxYL9chMjiRS
E6nBi0hWJLVg8OJ4M471OMnubfbH4nEzVS0ZTgiXT2M3b7aJIzjK0F2qqrhurFKJbI65+mouumrG
iu8Mp/pB+bqzbrY3NZKc66kDYxLVcrWATQBFEOLJJQGj9FpX46ivCAEzVOCIYUDh55qUVow7fYv4
FFjEFXVqrKWgOHRUUensRaOAU+esrvzn+bpKbhMDy+mhBO4DEKkzlIkh+pQWVX8JVWyKRN1goM7G
GnFDOrIufiZrn6LGmMAS+mso9WQGUJNOD+YpFyPNsVywq3mATMQi24EJlJ/6JM3Fto4d96APcjcl
cVetUYnDT3OXl8m0qmRkbvSRm+VlUABrDOTXfihH5GfgWbXSW9BS0xiaso5alKDL/unqq+viSXc3
y5d8dU9dmWwRfeXThOylCu81j770eZKbm+JqzHyDFTYgqPVAinWt0FKsNAfsCpf1T9vlznYWycJ5
Mp6o5yuYFRLTIMPLrEhBRPKhI5c6w/ZrnjGIACVTRX+Qhw483Q515LjSMqJqUWfV+mzUMrzOWH5g
CnwnxFOnjbX2ON8ndB8ADhulkTEsDZLQjle3iVRDSE7wcTYhiLZ98DaikJG1gYdcmGgnpd94iAFD
1hBOOADzCOzjJBtRrasI/tOgiybwen3oLrlvrwPTjB/NuokfhyCMH+sY/6VSfxiiuguABsl2AENn
Z7KRK3OHV39k/nH26Hom8c5mck9zUIOkdgR8RTNu52vV2ENsaiRLzBfT8E1c/FCsjNIAQxRqHXBy
6tRIlwvARah0TtvAoETqka6scPAhTXl340ZGpka1qTXuhoR9+9s5yJAMk7+KGLvYcdbh76Ahc88c
o2KtJSO4BG9kmSY/3KibTiOvuodmKs+GwjKdlDTWNZZ2YIdsfH228TpkpwR/UVBX6t0uSfFz7gRu
2J3jTrUAm6OOVLYAZAGaBOB3G1knJIy7e6xzgf3uK9RvapDmw06TH6dbfwBPMCgh6pVZleZeUJYI
oKHTnQk4G08jGbDd7X1mvjjRCDhrznH22YfWp6xw681ChztWI2qQxv6eVLYR8VOKg02SiEM3N0Zr
a3Yt9hKKMJcabtsOnggcGQSGjkWHTMtth7y6h1alTEUDa7HGhkg6JEYFD1nvPGfhgBe+0pOqs8D5
GHD9E7nOKmUskK/gmVqP12IjEnc1ubZ/n3jk0I9j+KBpUXqOo3rTmkZxdLryzErct6ZIrxs/Dupt
D1DY1Y1BV366AEBvBCyvzWIlA4mgv3kxTcPf08Tu6LRXs7fWubYZO9+q1YcB9cvZ5KBwTFF8LpPI
ASdz6zwCJWnbo/b3QhLLpuneB68tUGna2Iv8AFHYTvtB/ry2ncdO74MdNnoqLoLhZGhbkMKWydBt
cxz9x/hpgzlJpiw+0hDwJWDfwB1748c93p+WWdlHakY3BPbrNNnAn0WPdHXp/oksr3FjLG6oUwJ2
u/JbhlHvZuyNSC7LNMvYv53KZamLPXyWABxXVIBapBKbpRmG3gNpQneIkgL102QQuW2JPZXlcJxs
olJLVfBY1C0aJGMbXf4lGJCvnDcRiplU8fZcrU1damocMcY+4ltUxU0qbBGLMzb41bpDFcqqQvGR
kDszQOEy3l5R9dXpRiBBMeAQNxMrv4qs/AlEGP1hwpPyYcj8P0mtM5uvg27gB7sw06/9RrgsOyCb
BbkTIJVZF3WuaFos8wXA9Ge7n5InUUn9yWyLu9avzJckqSNQrAJm1naK6rMAKeLEU/0kU5edUFHJ
5h7pnMQY7pj4vtgMv642Qug6KJqa/MEoX5AWDb4dlavoT2gM024244THGemowf7mpzkN9q4EGNch
lD1YLgCFTw0KSABcv8hjPswu4CWCIflw/I3LoqJerEfhuQ4BgU8izTSgtnwqAWICgIVWNZ3CUrAJ
dYHkucuH+s+6VvSSVMnbKXoO8lzGkC5HrFJxPj/MYwMATyOlpNiYRg3c18nCaqURKG8w8IsBxrvk
5SURwCsAAjO56MqPI/6ywU7R2GgqZxFgGZn+nFct6zdZcaQFO2BhRhyqTtkua8frtX4IosHdNLBx
NS/0r5b31CX3vsxXTIyPGhAqwE0J7F/NEeAnNoYdgQCTKkLV+LaMp2ZNIhmaNPne4eBrIxsZbnqz
aLZdkusvwLg7GhLg6unQI7w2OeZjFsb+4f/uAZCZwrOYPu2sxNLvqJma0Jh7/6zrpugZQf/qaqju
a98tzWWAw43eq6b+WmCFbfwXo+/HL7L3rQ24pM27wNV/ziWywrej41CpKmQDQIXYS/HT0qDsC9+h
lDjKGVFVcJoaUJ1DdeMB5OxrnTlEyNcJmnzXhWwE3og2PkjAoeyawOarVolkAN1G/gB0ChICrSp8
ZGAgqpqHIt4DbfwTooLPxgeaeG8XHKkeGmrcP3TUCwcLgT9DswHj/gt6nHpd3noFqJzOoG8CMLRT
CeBIptFDT+LkhyuzRuJ6NIXFaQQE8Sm32wIRgXCdKBXpkYaUp+urLrZZzoqBlHItWgETucZlogG0
ies12Bp6JAKGADrsFKT33FOP/itRGarUD9dOY7mzc1FPADUkb7sqYmQJ/HWKWomkc5kByNpOTdlz
S4CITnWvtBVNtQxgGVA13kGKQLvaeHS2N587/i188nJOeHO0uJwJagUW0InmV97vnIfa8NwurV6b
GJEJ0egvIrX4sC6iKNxmgT8AWaiUdzc0FHUyoXo1B2UxaoZssZpl8pwqVIJvEfuZwK3L5NHg6Q+R
Sf8ZCfjtnklL3zVumH3u/eJLHMTZd9TV/4hG/+8dUGIAtOHU3uV+v+vtDjU4lh6Hp6Y3UGSjekHg
Jkgt+pBJyWrwuSaO2W1uDGPUhoCHRUN+I81Icp9gf4HM4V3fNN2+D92jOzCczVVgSp5D+rNMgf05
ek/RfK1irelRF8EC4C1Qd84OmLsqAtQylVMwD+tb5HcMOvOxRPkYMHc7vdX3XeZj+RN0/TPwEIHL
AVJ6kMoDe7KZepCcJ9aGjHyszHth2jsyBiH888QCdy3u+SPpcqE7h6JxTRydwMqx5DLKcHO1p/Zj
7MQnjoyTEx64Oohv3PBz2G+JeYCErtgS78AvC1MY7r8EsvAJWAt5BM5FJ29RsITsPrSlo5uACUcU
JhAAU6EyJypwSnF0HB/6vkk2xWT6Kx01QCCCA4lvuZqc535CHMxG2czKVvjcJEqFKt7JEHE2ZaWm
/egtBvITXQpQ8X8eQvNHVnio86JHhmcgX2M3wYFsXVwihF4vjYvEBcCU5NadMgAkFCHzCnSXs3nA
pvIuhSEBs8OuFEGycoA0e2emP6nMdal6nZGDFrShX25X4EJkpGGEP0QiDgd6NZvpeCWWTufbZI1u
kmdNHn4XHtKUrXKugk7L4ADxsbMTHynmBHLA71MbAzBV4WQskBZ53G5sZmaHRbWgXIjUUCVdhezB
e/OXYaSrhc08JkxL1MBSGUOFqFA/Tgom0uzKt6FDhq+Dc+7Q40FzLcZT96bLiYN1CveD9+Fc5YCo
BOFIvYwvjSR69FNUeUXGoRcAV5ZtV/xhmD9D4nGbwDZtRJVz1yHh5aFjyB0uzCb8NvjB1xCYC88W
zuoP4rGq+w6ZWeAdy9o4fjBwYJziSfNMKm3S/7SLBmQrStWiLGs7IFiAhEKIGsCUF3/yiDrryr/R
mL+1fWSFueBRuhsq2WycMXgZeqc+NYnOnianyU9RlrwWtpCZ15ml7flIStnpQag/hcBfeEJMgmyD
FQE2SlXa00hqAIn+YnIxeoVb7R1V/QQiaf2OeovIZICqQUu3NzeGRVychygtjiEYnCgTHOcgEpHS
T7HhgBjjl1Tn5Vgg9UT9LILSIyxNSulY8jriwFpxE+DalB5C+sUtqM1V36RMkQ1IkDwAwXuaxH2v
GgNACoA+1o5cwSaQfsT5751vaHekWvRVwHxwsHXDmnRCcrabQBQ6PiZMGEfUizmbSE/Z0QUe28No
+NaqnXj23efhrmZFcwZOs+nNNAvgOW7XPgcLLJElEJfC76gVyLq4yFyfvDZB9tiCChQQDBDJrYVv
GofrCnbJ0Jx11xjg1/2gK11QgRbdjBy0yG7M38ctAEHUA0auyiPs2cGu7fghEO12iln/jKPx/nkC
HJNCZvYPo9JxFxnndsKn1WxVumhsdxaIZO9JlRlIdMd6aNyQmLa1jcdwXe7bEAfUjc+eqOlF3W7B
GTes27BgmZfr1aVEheO5Lyr9qbNMIExbdXQ1ohJG5ulAtNrTBNhIhY9qTmlPute47GvgDsbaCU3t
LvKH5MEeM74aUCbxTfNDhOus5ouWxVgwTGW0ByS9/jku2gdyAA3gtApZZT3klujumnQKNjlzw28N
Cm3VDDS1HCOxHptuwt/pm5ZG0cP8bAnE299KkXir0jZ6kF2IZxTG6Wb7zQVaw7YpwaYJCNcCJ1Fq
UUQyNVz6o3sCqMplymxzR7qqaymFs940vpW/pMMn4vgOzHA6htyMAK4i5KvjOKnX5U5zGsEo/2K5
V16R7cKri+SrEaI6bPFqy8+kRtatPJZWGM9eU568e2UC7EUOy7ajPvWgQI5Qrl6N4bNvmMal7OSR
OUEariuFbI+t57zrpG1rzzK5Y136Rjpqbje65DIFxZUL7V1Bpo31nRacQkWGhPgMzjDSexJKYsoo
QdSKECvw6ZTDYmBlgyoznHXsEifVnZUfV6sYZY+yQOqM3m+W3OCb9N8JdbwocR+/3qQQ04AEVZq4
VIziNZKdLBMApBwDoEsD0Xh1M9eVuzaFHg7Z+JHGLXMjEJOvUQyH5WhaDis76KIHgIm5CF93lSe5
Fb+B7uilmbLy2c/AspXrXEc6A/SJLHZx79pfXKRa7A1g8mxTMGO/TZ3nTj37A8h79rZlTrkHDZH5
glOSNdnBCBhtNBwSH/u8Tj4NbvtE81lBBvDYPsvOeW3xB23QsN5RFzJYgxrnwI4eUDx7zLMeIE8T
Atd2WcrXrG34Boij0V5YyfTqVOzOmPzyuWqt8R510Yhvh+a7m6yHaE/iX91Yaj9adbbGGmCLQ0n7
UzeG5QUHBt3MYR/5iJ8GQx4c6Ba14AZaUR1JuH2xtiJTe+Z5/SXMJ/utdECuLKzUvB+aITtLgUcp
Geww3bd1G7+41SR2GTDNd1Jw8RKM1oYc4jJKUANZTicAqzQPVoEAspSJ/YYs37cIBdbPhhk3x4Yj
nE56jlJEJOe8BZnGN6VdOofWqrRne2y/+Ai0hzne5iOY6J5aaxq90kVaehSx+IkamSR3bAAHAklt
HnaXEg+kODbAo5HXCIb3+H69BPTHCQL3mCADgfHVBDgl+3+ZgKb327a5RFa6bRTKdNRiXZ258g5Z
6cW5UyrSk0hNXKEctHXGwlt01Fv85JTWp5GBu7deu74/HJdFJqjWnWJN601qPlwc4lblxLa6rE4/
fHCONx4LK/wzSDiObT8W4rQkj4jTh9bktAYn8yJSb/ZZVvBB6kde74zhenGkcRb3Qbs1x38MDZAG
To564cBtqk2oKmosVVETq56tDI4GxikykI6si2FQBTakWwxI4ngfEUSOSvWME+zKGqtA4h8VCBlm
4ngx6A6PiVa7D3WToLpVnSkZI054Bk1/TYpQbH7nEfJ6V6IQ9tXUOCqYI61e+75l7MABcxiaZALJ
cO9r68QNnU0IHM0Ma+JynTlu+FBXif7UF3l0kE2FvBHyRipkhVyerjgGncWeAi0eL2quQOaIY5V5
s3XVYe1ynDuf6caGudVHnFz7H1YnbIFotDhKO7/wDvlupHKtIfbyEQei3EKIPlJkpdSzcPO0iBgt
ahA3IKOjyTK57rDa9kZUEE2IlvwahhGooEOMSUhU22LFBsQQZezH+n1ErSxkJgPPptf37QPW7foa
34d1IYQk5NyY69DWkjW2x79gkwgSCdGXOgKGMLnNmEqJcnbtJF2T8moEnKXtp7OzPkTx5b0gOqsO
bWN0O+zAsXCLpwc3s8Sf7fDmuIGtkoz7Daqtxx9Ae3qzXV17rVH47GXtEHwKsMwDvTif7u00wiai
K23UeyfNkYHKYT8ZJcogstrd9EnRb+0qQ/A00UEfojhEAGTlHkrN3ywq0lMzWs7Yrq7ktp/wEs3O
i4qQl2lsyMD5jYy3ESXlyLIPUhZd8MnTz52WgC3KHl5HLW4OjlXzdTfWwysD2jNgoOPpzMA79Nkd
EWpVbpljg4UodkEToWXja+EKlCBqVo3zO1S6HXxe+F4B1IVzXCBJlkV42HWNDlQq5P66aZ4cfFaj
rINcqNHiAIf/VWJ6DW+sfkfjgK+pHu6crcPBuBSW+FKFeN67Hd6ahqplTic8W0nUVaXzIpK1UM6+
cmbK+WYsWcMkWQOzBZHc0gH8w9yGyHr51R948dHPwN7BmYFcGNHpd9SY6uh3ERfd9TjSfgyer/Ef
dnKKa2x5ZJjchXlgnvWxx/khC8Kd0AGAglURlNS4CgI3RXJkq8+KRUspF0kJUpMUwXtQ+f5mZDs4
OPtEpTlelr+mpJSODJtviex60LbbgDyjyywuqCaONoGFsp/B9gvPAXoeogpg7kjLsL+PVTN0iOaL
ABjGZKAGFT/9fZ4ARTws3W5/MyKS8WuM1/7hZkCA0LibY2O8zEE9bai3fiSHE0lNjMDmKnKSFceR
wGXxzQ0dGULIwGkjhZqvGpyRAaIX69lZJJ2fZgqnVynJfOWNBVzrgI5+SpMnYtAKmMhBIInYIYlk
6Azx3PVhfSIVqq/jtYgC4NPU3NmYFoJJAOUpzoiL4GFK3aXRO7bTU604LirqOeoZPOtidj0LGYSy
Jvk+whnOk/B7/Pa1GhFhtbHD/qU/ZBnWMqDTBBmPEP1aRznnA+39GA7vNzx0wA4AEtdnSw/y+2wS
h7DvwDZ7MxUrq/7QF4ZYtSN+Hlli8F3W+HvkAIXPIFkMn62W4xgHfD27yuJI92+y6D7V3NlDBl9R
CcdTYE/5PoD8SnCGgfzGB24T40idL5h/IjlP8f11Iug3JBpgSNW2ZJZYBK9xtFt5JLp5iIGOGriM
dorxu2Vp9X5JSaRkRmEY+PaSotjhZYrklKxl8W5wUJUji1Cb0xWbAKxZxZC+Rm2Kd0WfmtYFez7r
YovsTySUNXuSFn3Wj9EBv4avTG+si6EaH7yw56Bysi+F031JEPRCGtBqJG7MwjU/11gZvPqtNnmG
EclHAGcI/Of86a6L7QFcAbm2rTHyEWXG2O/KwnzNx+bLGIaVmqevR/510oxnOlJAPsJLZQ3+lqSl
WZgdSVeKnM8UkTcuVStux3Nkp3YAQ6VdHEfgaVjN27061lZ5jdQSsixbQBzSOZ4PIhhFw9HcGxbS
IW2ciy3MaihO1U+gJt5lBiArtDpzdzMthER9fACW1jUg1vtPXCb6Oc7kKysiv/XwBkl5/onYJJDd
AcSXojzTODGZv5+mdxWXVC3Sg5M0wz7Sw2mH2FP92ehq8IcmiBto8U89sfjz7MB7vEY4jviYGe90
UX8nnneH0kN+xwD/4Ucs8A2Sw9ZTVtt4G1RFFYJyI7YeTNXkuvxpAYDnMDim+UB6vyvcdRlN2nrR
yQKvTGHim8XhgeavWOazBxd1zBg0OBY0VqtfTeTawNkcsYIAM7QxOZt2isRxMGz3SL36N+LiQn6A
oHwfsQwr4mZVhyY7LL7OUL8gblttsR1nSLb96yUWP7riIlLv5lPQ2Bu/EQRwK7OvC48rgMW2QRQr
y12+tZQI3rRhbshKusUF3xnwbmqFCLg4RhJ4mTQDDWnaqTngiwUZyehOe6mV8sBqG/klou03jWD5
p9jCKsY00/CbExv7zglAXWsJ5Nu5uv0d1MngbRod83OFT7oWqdAuNBOgQ+Uh7WNQVYi83xhIfruI
MM329OTnvoiR/D19pic/NYUly61d+PV6ZlB0VCozaMqRkmaHQ+KNobkytah4IG+zyZNlAj0G3JoG
nGFbA8AVb0F/h/90mMvhvCZ4DWquAE+C0vnD6FLnkmiB/gTq9q4yw2dqSmwDN3ZsGZsY6UzPWIM2
92X+VuQpx2oU65516wNVfpalDVD2EXBNR/CGwg7sxJVMuH/vRpH2KB18CredUPdf+Y9xZ/iPbgHu
3dxEVIZEMogpm9ZpY4sNjbJqJ75HjSRDSh7iruHJF056h+3wySzs5r4Zu/emcO10I7JkG3SFfnIq
V657Ebtv4/DYDFX2XQDoHZ847y7C8kHDYOCzZyFyA3Unrbaj4+IxzwU2qL5Tc29JXwO8GGLJlJNG
TY7EDDHJ+lBNg/luALdtNmfCGYPUt/g6vrDKwDrCcO5Q76ESvdLWueP4UP0h50ClJtkC98hadnrj
FQ0ykfseZZ2O/0dpJjjzmFQeIdH0Ua8GzeoBOGbnII1/gFi5/lz1fr3VJuniuLwElt5QpWvuBMMf
edpvtdjnP5SrbfFqdo36YkKOWGwfEdnqL0MMTAIO4NeXcmTJTiQy36aTYb5MAico01TEZ7Li28xy
wb8sgxJmFw/TVIYoRFaAe8CdE+WqM9r+DudApwyImsjY/9C1Cq5vlq/95/4IBIO7MAMnnunW9mnA
b8yL4in7XiWfHekab8aEJXsR5eNpiPXxkgITy6sAU79lSQi4YhUTEgrS3O4LfAiSfRUtoh7oRUEA
PuqjtxhciigtMvVupyirQG71qfqOv0qIonTA6CwN6YQCwQ2a1F3jHfxuJUPMosewb8O97sYSYf/O
RlAHiCSnTpagnKqQdUA6rJveDdSbyJu6hcRbJbMTMI73EYDCqhzxS8UcjxhJ/agyUWedpfjlFx2W
xvGh1TnCWYsPmQs30y52HiCryR+fgdkkt+XgI7CZJPFZq9wKjE1a9CXm8c9a1Zxoxqfe0pofJWrQ
VsjFks8g5JFbY8zzuyRBXBm5/Z8NbWjOEoG/5aOlYT6rlk9GqpK7B4Fl2+Xf//qf//t/fR//K/hZ
PBSpDIr8X3mXPeDrbZv//rfO3H//q5z1hx///W+kMoKXxxKOi39NUIBbyv797SnKA+X+P8K0rvO8
LcxLhszXHUHtEKyObqZbpqPGcVER8s4izug7EXha8CzfOkkbzYA85HED9tMLAYBX3TKQ3ecnJ5sD
5yBCZNHD6zQ54YwZXzN1QeKQIC8MPiRSA6qLxOsS9hhJy/IKxCvfwFHu4c/Pf0jwB62yUis/aYhB
bVljp0cjk+29aSV4JhiAfyPqH83G6T72esF+ZtQjGTvLYJ9S9HKRZwY+rGT8VcCjcE/keNLfTGI9
v//iIIm3pcYYOCNKJCSSXCtZ8swe1kiW1k4JHm4ounzMXdd4jEJQodfSuSfJzKLxvm87zwkQMPB6
QLrdoWz80+JvDom9B88iSr7JJWvCbJtxv1jTBNSAYyheG+PYbJuP6zAQmq+M0AkO89RRbj0B5Cw9
0dRMt6LLICIgVInwmeILfVVcUqxkzyTFJdPB9oPQheMPhffPd5rD/uNGQ3api3wBLixHN0z+1xut
Tu1AJoGYLswxgjviUeL1WIYz+dLMrlSgui+KcLwym8E8cwck3byb5bDXi3D9Vx82lX6zRU0mnm4E
Ycjwej20sg1WvjSyB0I0JEPSjt8BHWYeEC4AXZOM9I3ETbXVglUWS+dbrl5kRmuV5xDU9Wehm/gs
SLxEeqO9nTG+7bCLLrw6FCNKsnaBCWS6oHGtdQv08K0JXCNUe1VgYaVoE1BBkZJOoaXaSsEoKrN7
niLMMkvAE552dZBWJxCHVpfWQLIgbebU7q0w88oDyWg7b98+PJjUs8JLwwZWK3q3BvYf//xV4ad/
+12B4AcPAxMJHwLIo46yXz0U+l4bi8xyxwvSMn1vnNyTIwzt2aga9zS5VumVfaB/xSbUXKF0t7x0
ZlI+cUP7THo/1OLNVJjTAaeExmuoHa2h07+ipG/Yy8jwN+TFsf3kVepsgq5p91ZaNvc58k42KtDq
kRiLqbkPVdMl5rWhRGXeuZsQQa712IvVG9cH890mD8pgL+PSfBki4BIKJNvkDS8/sw5YjcpL1qMG
rhgM8rvpVQ+aFqXBCdKnGJ47a82shUdL3kK4OIENRbZudPfk62z42nWa7zXOYN5Hbh0ewDiHPz92
sw+6XqF2rJqmP4owOpTq4V/k9smS+SbWQtgHt3kSPExWhdvqRxJ1Ia37MetxMIp8dK92s2CHYhYf
lE6ldtBiByfmkfEqSz/+pjrA402+RegMSqM6pPkw5WxafGDa6Xla3dFucWlo34iTCGcN5p7CI4OJ
R832n+8ey7Fu7x6Tc2QogEbBNPBWoVfO1d0jjcRJgtCOLxoy7ryKu9bZNiR+UgLcy62p/xhVQRKp
yEh6EvOYZXdmyDY3ehKpCYe+XTtdoc3z/s6v1ZPDyFBRUqgrL0PpCnIESZCT6C83evoMTu72x7gM
dnYXu0dTNSxDbAyVP9w5jtqILpnmLmlJph4wJtzjorv1oekWM/VQbLgPUN27T4fwGT8nY/t+vb+d
6upDLHPdTH17ZXKkTzfPTu7L584AMJupay/6K7/lKss0i27Uos+8b5utj6/uKJIEhHDUpSYGd9IR
2zt2XHTUu9Ehuj4CUUFNQc2VTFPMslNFQGhqcQz1uzl+p6PLIBkQq/QbcwiQulWl1flWF8hv0Av/
J3LuEI4U05c2rYFHYZXDmY+Tc0Q6Jjj9HC16RhgAOInIGPiuqFPS1vJ/6qX+BtzU6Qt3h1+D1CKl
Ksd+25bOGWv4FFikepp7Tt5MqH/BgZ2Wa+ElGeyzTs9zqaxFl7xbs76MyIpIcfhMA6YuvB5PHhHG
MwTktoObRNsRaRUnxzBTr+gBnV1HeIuPRgL6Lb0zPnWdiZSjsvqK9WG0S0zUbA/SKb8aOd/zUdc/
0XDpIrfBVm7LcIH/Mw1HFCsEyTL2dXOina4xsQapOP6vHzl2c84dWVzd2FZO3q17q0hfWdNfnMbg
PxBofdS1ZHixAMyzGXKrBaZ07p4y0ww3WWOkr2JsF9cqBmVFG7qf3aq0LqJxAMjTAvdTSanjmwBa
mnBYyKXOPCTFVxvyIws1KB9DTTpG3OgncI17TNbTxhiQi6/JoJ2jXEvkbAlwDdzGijTDokTFweb4
Gfn1JjLxOj9+H0sjboJjaizeMCDg0MIdUQUmmYbCSer2CK+1K90ONk0bxUfSFaVA6RsZSmfSDnhv
cHCzTKJE4o2qKK7sSj9Sz1Yi9RZDp+qPe6o/pi55W1Q2TE4opUYF8TKyq9JyJUWDBGsx9Vsna7/b
atVV6cN7M/URWJVIZjjjq1edIr9c7GORIrMhQ35MriooqGlUaURN9RYkj0hZWxk+45tEpa8sjqgg
1A4BDt7n/zH95yMXixuOB8fMlZipP8j8R9Pjdwv9pZCPontxq7LC+q64y9v0val8AWTpRSazNFSy
KilJBrmLscFCMFrNlv+fOebZeFNvY42ZydnNyhTHxgCi1YQQDzgrHY461qcbqSOZA5kaO0qgJo8K
v5UHwwUcD3kwAGiuyjrP1sgMsE+AXD0Mou8OJFEjlH4RUUzYHaugRp4rKgVLKyhQH8LGjTS7qloR
1gmPOnk3y9QNKzsvt9SlJkOcm1WFuQV4bFccSEezUS/yS5Uyrma3Ae6LY1benvIGm/K4Qa7MI1mW
69AYHFPXSPAbtNirB704UJqlBITAoXLAIU5ZmqQbto3ts2fq2wy7O3J3FcA5aqCu3YOmbzzup6UH
2GjBjVXX9z8m3cSVsF7fUYliNAF+jERdZTqbjZVtWmWdlEhWI06LHVUwyszPgE1u/MPYxZnGurZx
LILUXdUo871L1H1m4UQe7NGI4qPiR2lZOeUIjaEO0SM5RXUl6rmUiZrYyPrNENgIEipP0g15FCRb
kmnSxXse4g/9+p+XZjrTb5dmlosqQMPg4G3UhcnV0u1qaeawUOM4ljDOSN+K24P7lcWvplN5S3bp
TVLqkmz6ty6IDWsHNUlo4Ffb+uAO9vt7nC0V556lLeqfXXFKxPCYdWP7RKrOKIuN3TXdhkQy/GZQ
7stHcqCmUYMcNWiZ6GPQYPXVCgv2dN72lRbQ54rU/Ub7vwxMEoBNn8JwhedwdSClbuChH499j+K4
zNWCzX/QeOBtI/C8PA5E6kHp8DllwlPXAK/a1rHiEi+0HPG6xP1hlQ5WBIV8KQLAKBjABHk0AfK9
TYIuODXAJAQ/Zmvt4sm073vs3ZHEqvPPwShrhOAG91vHAS6NQ+QAGfbuSgw7gR3GHcoEQdC6xCLT
OBFrq8EOMSzsYFwtAcpZbg3EfNXACOTb/3wDif/YGFout7jLONMd1L4YN6dFsV+0FX66/TkQAP0J
TFT4rqqpQs1r8X9Y+7LtOHWu2ydiDAESzW31rbuyY8c3jDjJpgfRiO7p/8nCMU7tfNnn4tww0NKS
IHEVJZZmkyxN00dTK1K4UNtOBtkvME6g9C1hpJakfEVBOmj4ZjKUlwZvBePWaunlurm2hTlgkQQd
vwVtYEUKGsoqG4YlNWH7CszQeKDsuQP/CfUtpcwdlEcj5qmC0bqLSZG9elWOTU8wUS5tqMFe2Qlh
NGZZIFCBlLX0mAD/LH2BIoLcCWzbLaux/Ko+LFPojGLgmcRbS8svZKUyx/+U+ykl8YxN0zbDIur7
cNlXKTtJiztfKvOnNeL+EniTHjIbO3Z1b3cvlFUGLTuBiON+EdlPPmYVPSBzvsCGHGXhVWyUNcVc
lIW5KDxn0SCaS4fW1unvnwydi+tHC7aKLd3UbW478KPXr2oGBgQjVeBydeZD5SyHUVmbDkGkw1LQ
gkbOHKOztO+WkGCJboLOg80E5en4lfuUhzew9M4uexSkquhGOaG/bxWvFrlM0gu+67TNTtvnDt6k
l6ERWVuKAZvPTnYTvU4774NVPmulqZ0ot9YhwZPgz7+i3DIrikt2mjLbwHeXqizNaR6FJd6piuqv
TgwA5bIP0xfHhmo0zcOUMWwLo9agcmOXq7zn1b6CXDqAzbq7720t/oI6yzYvjP61VcHnuAQ9iuKu
zD7Hx/yIxcOrl/RfNVFdasFvQD2vH/Ae6t05ev4colz0YlV2vh3VBzeJXhcvps/P76CoyOSAjfk/
cog2nAl3M7YG3/fOBMr56BNDbTx9tAiS89H6GAcJwU+z0Jwf46C24J2plfnRdIU0BrDT9wFiHaf6
X4MTpP/t9uhmP26BMj9ub3CqZZcpEMISW4y284a0YRjraLda06ZwYhby4uOtCqW7Wl4yZr3H5t75
jPK0pjL/47vgXpc6x6K6I2xbx6MS5Q9x9VVQLcD5ftomZ2mDMabXDZb5tAM1bUtBumxr8HqAEcKv
/SnTLbBLLrqTNpTYgQD7ZAnRLOtR0/z4jG/WTz8S4pH3jndfW93K1hPr0R0PoHXDk6NPHyjBtYvv
EbOK89TqQDpvVJ3vKRVbn8A0Brq/oaZuxP3a4O1X6JQkC6gZmvcqU+Z9WVXptgs0wGrHGB3qoHBX
cWmr9RzTlBcv+8C2t0KI9zxAfH8YyhUHZdooNAPSuk08X97QqLTK0vscy6DxKhRBJa44A7R5nGcw
m8Q/zHcUCxEAouBnh4GBCppXlbgD1a4da6URquHZ8K1XwO9VXvLsRmG4K5sw3xaSGS+Jx5aUAJds
Y9UJsA46lFoeTAcfG+qgKW1nqWkBCtGLzEvs/X88Fc3rp6KhGxZjBjc55+AGsPGj8mnBVTSh38GE
STsFAmrqM4lEYJdPYK9nMqye4zOZ5CoGe+565Tg+KCxgsS2C1B8+ybnOZJ4ghzkBc3k/9c4dpBlr
pLBEoLFzhwkQjr6gHhEmNWig1V1NyOWcAfkUR8BKVeMpB7p143K/X1C3hiJjvKVT2E3vPcP3D7i3
5sBcrAfSXJMvEhpQyzwU2SZXzU2OR/cPX5RXJ2NXF8nqxzDUV10dIsPY9VsO9kSShSm6YleuLbeQ
tyTX6tDKoVhRZGpQvFzrWKbf/hYBYi1aVGwELuRuvcxG6ns6al3RIRss/RRB6agmNSvUZaFMEtvG
W5Fr9u5T3jjMBsh53eiBWg4O0Mh6WerrNgQJyuz3s45NKKWqFySPRLo282Fkdw6t3DQjXsCTZXAR
Lfz0sLwDzHVswbFi56HOg2+yskBHhTNzksDKsAWGv1zQKR2yMUhnjjNA9CJS1vq6o+kvf/+AW+bV
r76h23jACQvMNd00xfVOgVUNUPOzAQbI/BwVIhDan9qcv8jIsKrlA1yokscQmkiPKtPBpRWRONam
Sh/jSALtGBUCeidoMg2OFMBgpgA8WSBWKHdUxKxRVIgS5gIOEhdb2sShA2zZ41NQREdax9M2D8WZ
zPcgMsTdPUsibytCpdVylNJZB9qPrsZjCU+/b76IsL0L9DGIix9N6sUL+7f6Y5M4/pUx7QdTBlSI
70O88037MNAF0oHOxJYS7dw4ZqafWjd57qjm15hKh+tY894b1Z1+UugtXFBu/v5XQGX9X38GF99p
19B1V4f+8b821yxTOFjyo1LSxHwADRHK5MPSj5sqgC4iK8DQ8UX3vehZdFPilfpiJOkaWq2w9QEE
6aLJwMSrmGqw+1Jg6RLqwzp3fechysCZ7zLbhEVB5TzEUmtOMRZTkL9ssuXgFhHcEF1jR8kZg+wg
lH52TVx02bJs+nQlM9/bDB6zH2Riig2g2jb7NoQZu+dDU28ggKd2Q+hhNQvxjAr7l69BIGuUojtU
xsu2fwGXbJHgHW2Kz/kJajxz/Pd8midT8Y/WgYEG8VkZvIa3HJWhpSAu69ym7iyFYp9oDA8+vp08
+REOos9gKDVYOERau8/zZEsh6pzTjAQPTSC+kWeEIG87yomPeSsY0Iw4mCDT3KicPcoyb/ZtEsmt
yEy8pvr+UC/chFUnh067Oom2qi+/TU14PN3nQ+Fv+gTS/gsNFYVDNrjsgNcFnHEXQWp/Ov2UOp1+
SpiGjRPMU01DqSeoFAxeCqAmZaEfw1B9bfrA3NRRDR0no9dwpB6AIfXjp/aUPo6hs9KETEOLB9d6
atLwaRIYlEKWSy7+/tHn9m+ffO4YzGamzS0ubPzQMnZV0cgLa8C+cupAj8iGHWRTO6CjQoZrEl8v
tRLgGunm2zk2yZy3PH/vmVivIMidY+UY5yrH+zN9gjRUOReCg9nfsTS5/VOHNJNyF5WlXF5Bz6k5
ocpFDFD6VTcUAsSm4MbLHC9MUN2KSgYgAzT5jRoPsk3jReR2bEvN1tXL/3ijF78/wOn/zwQKxHVt
2+UCXNvfFyhCtlbY8oHfW757T+ib0gVr3yrVUlSggkIC9BdyR+lYJ4QxeNxlbIZr3eH6l9ZW37Tc
1356jlw4us+/o448GjJJbHNUngNrPWYdGhF2ZxSX8bjkGt/9pyXQ7JBItkA22C+7MDN319ZBAzf8
lVmZ0Bk18w48Nqt4gLsTSnGBjM651AC8M5LoS6bCn6i8AJYjn8AwrH7UadEvoizuL6Uph40ThfH6
7x9M+/dSG/5jOYOYGdctWxjYBOVXH0xLBNiRwKLt3im0JwJwEbyrMoDxojNojUcLHxSQNfUSjGvO
+1NsHgs+YHn00pWy8x8lc4ynzim980erGVtanP4ooEg+9Y2ttKz6BecQYvKlxi+GYnzVO425geya
uMDWBEYMnfg+4KevXA69vcuVbt7yqI+XeGdm64k26wOxtK7Gm0fBB4XhmVZLZ1Mw1H22jHWprYGi
U8vO0+Jz0NriHmr9PzLW6vc5LLoWynTkqW8cC+uANnhqDOh/1ZX0fgavKtbYT5kqCW5p3z8yUJUh
dWV4wMqguPb3P5blXj9FsDgXtu4yAQC+jn3hq28BzPoirWrk/bu7ACyL2KVq9NdgBNJFDvs64K3u
UeDfsW2zJtrpEH57/FsCeKwRdCzN4pS1Cf7/zFBtrnhuJoeuXRE79WbmvhWOzfayUHepFVugEuY5
5BYj8yljuYXFagdtrdQwpubcK8deU+9hOwFDSE07ETeS+InAHwH0GAi5oCZ1eHywVoyhvDbH4Kb7
ZtZFgWc/eJReXfp3Try0gwC7P6hAimPbhdZYixRHj8EBb6E+2nN3WdUPQRa0WzAs6uPf/0aACF39
kfAqBYqGBWAB7s1g1lXxccDSGj8iRXuxrafJpMcz4npjY8d+MvEhj55uNvX5dGqNzj5N5uTH3r0D
FwKNDmXkDQ25HoeP9aXHsmk7ewr9MW+an0coEQrMvaQkmhxPfitaTf2Ghr33RVwLuY2t7ktV996u
1aHZpsa1pqZYeaph1iJHZCKsW8t791cIGAosValZOe2tqABWpDQKNRhEU1Do93ko1XGLaWronPKT
5uppBa1uR7upoTlzX2SGcxBB80Yta6j6+yjMgn0Ba8qFU0aQV+hEXG3dsK4gmzCOwMdvX4L6u6hi
hleiQRf23tTSiwXMmLbN7WGHgl0LX2mzdVe+m/hgetjaKu0DyFFrFYDgVgSAreOz28As2W0B0i90
/31/is0dudGlS/y2Qhd9TIa0RrcYkn7U7PmF+CQ8KB3mWF4n3/wG0mhz6I9p4ySVD+wcELeZv4CS
hNrMicGoXvUfn13z+tdAN1wDr0n40HLB+b+WKXFhwNqgKORFVq1ZvAGUcAz6ip9A6OMnOks07XOT
OqCS8k1hTbidWmMukL1hAw7gr7G55qTHBJj+OXQ1HYCnARTldSsFM9+Cn+84DfObCtuROT8C5Q4L
wCJ7qSsN7HDNcB8EmCdM9OKxGUMAk2PXsMrvKeSCarqA42t3oiZW7LDN1vCnp6aThPWGq7KFYUtp
PUIhl+/9wk2XNFMjzHDzzg22ocq5jUepZND0/6WX/Enzlk4pcdbNpdjcnKeBRvsvneWrcVdNLbTB
Ih49Wq/mMmaZZ7yrdFuedtWZpJkgprvQOihZTq3eYSsrUMaGmnUbpzcQLr2lFik71eMPrZYEHTxS
rOZS46Vxp+msWFKvK4tLgwLD3nId/aw35rcqzf1d12sclD+/SfpV/GxkOVAoYwIdpJ8Z52w8BDpM
B3mlvVC8r0sMYnTkbZaj+AklinkcndE4Oiti6z9+P7GouX42mwzYYQPbaviYc+N6tRPBeKiESkZ1
gVYIdLYjzT3XUnpn/PgNx6wxV9Jj7nmO0xkdWAdEggS9ZjvH5jxXwhiHaVY0zTl3zMk28GJDmpRH
uuAcpyuCkSrBbpZ47Iz3dDXeMxS4FNA0uYrPNyt1CNvGVv+Xu+s0mMTNE8xjKTbenQUKyJFa84Fu
tgkHCfNf9X53NHT+V9iuORyHTl9RqINuQIh9egiBuN/2EYQ3vtmW7NbAXxSHxLLjSwMZlaHpnW8s
gezzyJG4g+JIeHI4cDj2UDXgNpTd2rb9utuk444cfs3dRczzPMSyPXRRjAQVmX4XXQOeE1MmVijh
SaFMVfi+vbcY11HEGGNaCO0KTzpgXLRuEX7vQ1avUUVrFjJoS+1e071yzXo4dfbAoewqv3zrtDyF
t8EAVfjxQM0ecob7Qg/v5xDF685Nb2oPVieo+u4ohL1Ji8FWFpOAGJSddK9ZUutqygqmsGcf8qBj
5jztnOW3z6g+xWfZ2XwDSYh241e8P7uF6s9wNenPodSg6N0UyabIB7itUw9KcT/hmzRsPQ0V+kUV
phJa8UZ/69Q821MKyGTD2bFl1q0S1UN30wiONvwkf2Vzuc094GSga1z2i9jI7P9479CxIvr9u2jj
vQvIXR2vxKZr6UDy/r6YTXtw6zPu+M8a9joWeNFsqjB8IvNpA/LBH41fPdiiNp7QiGHn+sRG5nYJ
B29K62JjXdlBsYDmYH5Xp2JVGSEgyKVRJyuPxyBZjDo1dW1l1EstMeLLoSL/OSOumimDOimtNftk
lVoGyInjHHSFPDUXKRi9I7+nw0f5KD2ZqI0TwwdhOgUXcxuakDpL4SVSwqe8swGh99m+hw7nrnEH
Bza+YGKB795EWJb15a6mdqPdRIVb3SduWx5NkcOksWBy4WdKPgNW6257UUA52fYlttikvdSB1jhQ
L5hUD70GvHgWlWKZQWfwYuf4TXOCPIHhm25fwHVJ966qILI09rZ26D1o6kx9FHFzDeLhedAeWl47
FyfE9Qyhu1AjsJNbQJY3ZqkVB4iGlAetLCrUt6mt2384pa5Sb8sDnfWhKJMFtafTdpzFpVnolGYF
jwfoqQrs26bV0h0rBraojJzfFeOhj1l7I3NzGTXgJ9MhTcETLriNInKen2SYuHvhOwFQFWF+dvMe
qHvUtu71WM9XqIt1T7nbQnXUz9VrW6pH2QXuT8dOl3GN1a8NhNJWV81tCBG5e7vUoRBX+dWJld0t
tUps7dxntgG7AYT8jyzTldXJxMCr0MdAbtTmqRj6+ka3QQtkVZGecsOJzlCudCFw3DYvcP07WyP6
MLa0B9Rh0+c5tRhTswTr1aDwmhffDAFPS+wfJZZBUebEN7CGupNNWp2t1oEIukitbZnU36g1x6s8
q5uV1BatNYRTKpgJbbfIxqGUx5Puny5zy23XuujA6l1bAcQFNZYcBH/IObg3lmzDsylduI8OBhbm
BUqiYVm/5ha+hqK3FASC0vDBjcb6vsiaNysoX7Qsyx8T0/Z2UMGBTkUNYnEu9S0lzHM3sYUbk/w/
5i40iByoJMw2Q17lqP/Z2bLhqH6hqjmcoDqiVljr629Wu9R0nrylLrQphqh1j05qubdx3HoLxbwQ
ivt9vy6FDyHOARgaCJC+n1GMDg1+FmAP/IecLonVfijbWyf1jDWD7tAlgbPQTdGK+7byrQuFqlq/
L5s0vNEiJi5MT4w1qs8QOx6bhZUFII7a9wG4dpdctrAntrwbh3RywF5dFj082aBD60JPZyQxEWPJ
JgGdsRuQRuMwNalbT0xlbT56KDZ1T3O0mYfNvFDz3/QceE3c26twWbNqar0+o3g/nEq83K1ipbdf
pZ5vq1ILf2geXqZE3qlLlAhvG7Jg2GE/Qz0oBxKIlPL7bKzS6nPls+Hkg4gGeW7RfIUtEhbSTXvu
zUBuk6ZCQZ0Fb1iV9BCxFd6Z4ewGCzcJmF0XvkVOcGxU0H0JZaltAWfutu5gnKza1c+VWden3mQ3
0NnX4J1QDvo59sKdl/v5Pcog2X09pP4tT/WlrZfvocjMqjsrPlM/1FrxPFPtLkoF0KLEer8iwWsp
FsEdPBhWV2R5agrX/m5AZ3Abjt7dsYKGV5QB5KKP3rbmeJBk+U3t8zC6fFMmdc1JNNCLsQWh4tB5
H0OJAhS8qqifeyEWGW/kWyRyCDUnlnMLTR+xb/sw22o94xc4S0GNwsqsH0mDYsyY6+fx51z4pY7K
1cVtFuSHbrRopwMewN056npw/3qUdQ9jL8WoFz6G4BJTb5NZ/qFv02ls2KdJv0jJBJ56YHM+9Yiw
hEV2a2xF1ReHIrALGFSjMg3bXpzi1VHqa+qiA4u1IllMqVy+58/dn9KnTF9zi3WlJMdv7y+IHkux
82PDMvFA4Ls4h+JWCIkJatGhTKBF7RQwaFLlCGMyA21pBqF1a1T4XU0cw/maGNGwHIugJyfOwkcw
ds+dnsZfzWKbdpAqx5M2PMAZp3qKbHk0dc165WCgr7ygzY8D4AcXWAtdKK5H+E1O4F95qv0Gul8F
+y7GfCaBvrMdzTp7Ttvf5R3o44bsrNcWHCBI/6fZbRc50W2KJ+wCy70HmeV7h7QvNF/uWW8cI4Ao
JvkL0rOYm3RGsZhvLZJXHwfSaNLHoMOcVVj9Q+yzckdxNy/NI9SR1q7Gu2VUleGbpzW7AoKEz6Gy
enigdR5Yvm7/xQ4goZ2W29Y3t5aZKpQcnz3oah+hfBd1+NWBAnCj62tNw+4omGPq1cg3nSsS6Md1
8SYKebTHKi79Ehfl3qjy9JvloP5eF2c7br9nVYYbgS/LQ9fmycntmq/w3RQPeGMTD36fQAtPqmBT
Sm0lZIFN5RmEQOqVn0QyA62K1mmBRbg7cO9I3fNhSgxJU9MqULZIOPAoAaQsG2OIdw5jGRxQYt3A
d9uxFgGJkxdZDzqeu2hGovaaslUOdYopexgVzjXdt4H5CqDBbN6KSc8XN+EuYyxZVqT+SzrAEzNB
sfZfPZDHzLFAwKH0+hArxPKWxtqAbDOsP3+ba6Ix0BAJRsh0lSmIx74JYGbn7r2q3liNnXxnKCUs
RNcPEEAHwjOFE8/adEz/K56KGyB50inDs0V6jD1AIyEi8SAbKRZOpPl7QJmrByZq7T7Ql2YmWLLE
r4LapUUbwvkMnX8aAIc77R74d/xEsDP2m3dQVRzh2XZ9Ggaz2hSuGS2oSR10KLxYneY8OkvGEcAR
hViA2CZW479moY65CS0Cs15QWxf5EbxgdzfPN+fRsNpQ67bp5WgpcudIVASBi8Ff3vbwOTZz31yR
Nr1jQ/2KgZsOByqoZFtxFO1ciG49Cy9+CfKgudO1NHyEMOjG0137OeUxO1iQRFzaY5ZTiHIFg3Z9
T71hUB+9IOYP5eAb95o73PHKZF90gfLYFaVBNvUPXUfleKYyTNQGyssybHVviOCAG0bdmxc/Aoh6
bRhE0VNDAYmghkjhjRUUCVD4QT91g/w9hRgSpmk1u6gYjpPGv22+SjBxj6TxH5B1Ayn9D4nRrroW
yJHOT+H5GDjqLQrxY069ndnBgqqVr3kJ4WoaO0039dIIyJrcahJMd646EAlCw983Ovi9Y4sOYPt2
01mUWn+JBWMvpQx4d0F9F88gsARrCNCMPTm+9enCDwt0TedwAzsUqrR2UQPdYA6UxsnRgy+W4fMt
teY40PRsyphjpQ/ncnPEJ8/JDVfsNKfQGcXgXwWLCkiFrP8fkvMY5APwoMSKkq8u3teyOsalsQk8
eB2nKolemRcUS9CIknOqGHtodfepEEH82hdWA3ByYx9S3+B3MhmWDNqvezPhb3qF9ROWpe9NSR7T
Jar8t+DSTim8GG2oR4TmreDD/47NNtRxEmJNjVf3jWVDxALUpXr6nvRl0eMtDf+LLAgPTuGl3mT3
UMn20WaJf6SvEx1oaNmAMTTHPI2zU4dVCHlE5EUtttB9GECkz7E7BznArbQbaFbwLsRDljs3jqfk
F1W9lGPY0VLzFJqWGMvk5vM8iJqGARHS3wZhnOGCohT7g5QA7PnF0Rnxxvum4D86uEBsfF1h633q
6friSGd0UKKCErVbdyvn9445eRqsKVkcA7gPvQ/m4A3XadQsTZHxpeSgz+dtJR4zXc83bp0xYI2A
nzQBNNkDqieX1JRhYJ5t3/lKuXpl6A8lWP/UmhKwN+uNlLVpshbAQQt6aydq/v+4lILBHUjBeOXM
IDg4Hoqgfz9D3eAGlqZ8/yn0kWZqRQUHrxoYyI/YPF6Ae3FIHf84dwoVQOCP2qGMponn3nno9zRI
gfzMYAVnZYC3QzlT8RsffgEnGztC19qMw+B0oyGbWlPeNCSOQfjQXH9JMRpCB1KGtEIshuIULI6r
jqbsP12DckkrktLm61CHX9evvlFHcLCCdF4lAZydPqzGPx6Lwy9aEUS3oHjS3o75jB1yFPI9015T
Fn5M/jQIZupA+fjtzxLo12VY+c2jDi7n2ebdc1iK5rGzq+bRhr2lWUZTo2yrN5WayZm6sHjPVxFq
MFtqGiiK7WiuqbdR01zUogkxFwz+oke6Vho3b9i3X+iBAZnEQUJZQsdtMxMPYMceSeoCmj6G9qhs
jgdF0FZ7CfusJyDL/bWuDck2NYP4qYFY5EaIXq6TQI+ebLzj7SCKw6EagCZzVHME8h2aJGNTC2yQ
9zP1TEOBR2nuUVXcUMvxI/+p21AeXchSoJkCxXQurfAw2K1/x1W16Gum3wdOrt9HtmZBDC6+YWOI
4p7KgoMB7WpsTvxKw8OAbR3u5EuKxQJbHNngHfIeIl2DDWVVcghi49KnN4yjlKl7phCQzLAD96Mv
1EcHGuSEub2mJj7j1QP2745h7Iwyz617DuHG2rqLCDpJyybT8U5v+eFSjnvq1MSdBJ+bINMuq3GL
fcRt/X0XEDyrf1Vmbd0yuOsAFyI4tDB+r8yW2AS2kqgtv4R+2a+5gPZ5oNRLycNul2dduSFOgMS7
v23a6sXTrHYn9AIEw5ETYCEfIufv+XP89/xinKcBGvO1xu/3VT7N/3Fdmt/l5nv+OL8t7XgFiHS3
z9MyOwURKI2N5ecvUL8eVm3idvs4HbKXDrvZUeckj6kFNZPSZf6C4p4e95sojcMtjTIG+c1ujeKu
kVZ+Ceru0I2TmS3KVbzHB5eamtDsRddKF6+JuXp2yx0Nhs0wll9+V+J5gUtKcPdX8PhgkIPVnQMW
XtqZDoUEejSuEuwx/QpppGdK7baPX4M2qnbU+tQBOQpYMeq1hLaM+T6VAVLkUmR4J/AZw2JVDHIH
PFP6LBgqNaUH/Q8U47JnvOziDWjonhKrsu4aXT5Q2GhAyelRrlhqgFI9p4kc1iEw21uaA+VfiLym
QQxoDnpLiJ3G/EdcNrCrIgw2eXzQgS/scetCHxhQCHwhxoY9otpCMy3MFV+EJhRxoR1Rmqs/DZAK
1aii5P9kVVNr0NKGLo0FHsk6dBOlLQoTr2PYh4BZrB7ad0EqbCzUPf9slPWeQpFykOfDwaqOU/1m
avYqTxZtyfDC3QfQJXNr+46yaX7ZWPV6js3XoOkpz/e64Bw2xX4O0YDxOuHQ6jfT7U3XacEbnW/P
tlUPoHZ5E6EIlYykYJ8P5SkbzxTxpamdWD2A1hG2QHYBEueceQjFpuSPaRSc43aMyWnAp/nmvEyk
ycGB+oQZ5APYfRWorswTWLDoUh59xmO5aAZfwusGhwzic9NZ06To+dQeu6d0GknpfJyjy9jG1Rq+
u4pTxoBXkNXfn0c6iTvN4k/cBkkFXxWB5bAjLOFcg/9CEdSG23Xe0zvsycmjNzGUNpb12AagnYGw
h1u45NAemrcGXKm7BygvfZlDdCaNny4+Qbdz2GracjHNKFyUsviJoGYwg1NbnsfZioBoqSqcO9gr
rKyhTcplOALBvdZpjtjhEpc/Jdeus+KUnLjl5+Qs2wN+wPYoIGL7YoTU0CEsjPiA38z3GMFsSsCv
DiqpA9DI3HfozRyjFOqgsZRHU/0pNs9H14ArMoCHGcSKVGZYRz3gy36sU16brTsMAmgWNkjW1D30
CaS4O7eahnzKnmzYKd3NsnKNapo5rIKxQPr7FaIxNA2kKecrTFNQkOzcaRymWdKQxmOvkMN/MyON
26s6q051E6BqP2os0IFZA7/JB0vbYFcaG5djB3QfIKFIp6orphGACAp7xVXubyOr7UF70iGVNE6Y
ysKAOuk4vwuW3XaeZ5qshN1pCBc1vaxgfuHipWyUyqBDzoqTKGR5Qy3KMDQo0VKT5G7hTnadkarq
8vfvi2n/a2dV4D/MAq2LA9rpooL5++83GB5hpGRlP1mu91Okom4AaQIRtpCtGaxg4dmCSGXlay22
7SOEve0jdSvICaF+MGcyyLbWfXvkbgBhQ+rox96pTQNpiqmNEgo2NVC8WkzXoa7Qgm7Zfr5GEvN/
ekfJzVAwI4DF7687gHP0r2vM2SzA7kapgwiFYgiwfKhr7fvc2s7KayTERvJrVzFP6+tFXebDmjoo
L2vCYgNfDH+Bwhc7eh8HA7gfuaF2A8zzphtz5m46g/fgAAqlJtkRq1XQuLWkbQusRMbzIC/OAVzF
tlPQbQGJoFGUH7RDcuCes7KBoz4nnYQVEl4Dv5YpAKx6XrJTWjLzsTbCPYT31FcIL4tNYiZqS80o
q9at4bhPZaCZx6wMTyjq3HWjdVlqQV7PVPmWTPhqKDcetRa7xgtLjV5lFM3B77GXdgVI6xT41EcJ
1TAao0mjXggfODjDLaEcR3PRNbDjjanm9nwpOqMc6qXmpxkr7E/BqiqbHAL/Z9487Ooa1EGx6Z9A
M1DQlzE2fO3qH2pNvXQ6/dM+BaYE20tha6K8DQBAK2XV9reokXLVeGl5MgaU/7iRtIuucexv2K34
Zkgju/RpVsDqI4VYBeyST4UflFuo+L1ZChorROQhhTZNy/N9aPIAtkEQbJs7VJK9RYFnT7nEAXJs
H2oTzA4m9j/lUsc4r5tDdsEAdRJQ9vrdeBj/nL0PWseZbIijSNZ3hecvKjIvRnWxOTqh+0L50TjI
RSENwF9wmmYDZOmNYhfYgl/P85pNVmMPPGvhlgenah36V1AQSKDZWiVnvVbmFtSaV30MzXGUcNJP
zYKZwVLPZLae8yi5JYFVmiqKsZkPK/Ejdcx51JmrHoozbY/H7Kr8JwZ6Enu4As4qwOrdBg54PIWq
/F1YouCUUi9eR+4yN2rPYP87D0Adij1onJC4H5PpAHc5H6xJ4Jio6Q0dip9N/Z0GEPtnxMAv7BAc
aMqA5CTsBszmPM9RDa6B5WSob7WRTAQ1x+oO+9bLOYNnPmwFoQ6+MTHdva+f0gBCXonp1YcqxBd3
MbfpbD78Rw51U/Y0z9y+mmJu0tn/zIM+5osOAhIYtb/ucB4qy/r9rgctfNNKgIzyEd5JB02XAgBt
P4HJ3RjstPpZBT2I4r+n+GUdoypsILsatGofNREqsb9mmae6ijH45ix5ryD5+pFMl5yb81hevLTQ
qYDjGa4yh6dLUxvfX2cdgNcz3eycGGuqWjoMou4ZPEjWvRbLLZG2Q96/N8G00lEtAFQqjbzktlRD
cstNzT6pMl9Ri+JFkYjD33+qdX6F6Mf+EXPBTcQKkdkwr3OuiLfA1nBUOmX/lOWRs4ex9m2ZCuOr
jbtZNmmW33tF2mxZWvUH6ExAVypgbPzSdI8ONtMXeNk0vwdmvZQR5//whC+Z/z1NgAzm5kpUiXXw
wjQ9BnGDXZ3exz4xnVKQ0q6aWqPwrKcgdc+jKaZFmAczSzeE3IXym2UxQqDo0MSpC09bgkBpkKDc
+I4+bArVvQEFhuU19czpknLmYM+H+zxp2JZSAOb1QeYASVXLy0sg6vRQj4XriSo7no1xozRSQDb8
9ziVsT/yKU4hOvuI0zxUBf+Iz/NkVCPv6/oSjdekDMqlUWMce9/pIYyabmlYGuDMeZEd6aDBH2o6
u4pFYe3mizjRcIT/F5K4iX3EAaZDUzCGiw+6RsUdGvrn9pRLCTQL5Ttu4+75/1H2XUuS4ly3T0QE
SNhb0tvy0+aG6J7uwRthhHn6s7SpLnJyer75z40CbSeyKhNk9l4LM53b8B+3RCbzkErm5VW1CQYg
yRlhCe7ISIvmpivGssQeD/ooUvh1uegLr/jWSkAwLqI2RsbgXRjS3sk6Chqz4r9SeT2qo/jbqtAx
MCG1GbapAKPP2V0xTF4bZhdNPHyzc7sbg9dxAi1gYWdNt6Y6cCr5llK+dcFYIaX5oww8bft+V9be
nwBcB2QNGc/14wEf3rQKFIUkA+mFi5Mf1A7JJrCwCYrEw1WGNfCW6CJysA9eK8bQGHG2j3BYgwL0
CoYkJDWAd/Cf9sYL9e7DkN3s4lkDyMkimBvmkALH3XtI+oCD0UMHpYtegIRC43+mqTGeb0Rk4uJY
chfjqAcQN6V5IdniS7KwSR0/qfCIXBRzUOrnxY/SjUYwDapxSiDKgI7Ctt+jYg5aAdsqr06BZ4M4
R8fphGc20UOvmdW6Fdn0GTzLj0JBihq92CIbb/xW6DivYqjPeaqbOAACKhsPdha/O6XxNH1mgfsI
mM0/04ynB664x5G+ABDT8hx2oBknSU/Hi3TpRlOxzkMNx8/Klmx6Ddzj2jCColy6LuZ4RVSvpTug
ftOsxgbUsykIg+mSqT5dacBwna8WGRKHNnYImmZSTq3TnOhqjkX9f1zemVJspxPXho+AfFUhbu6E
hhJjGPpDKAE3oWeAmyhtUNyBxmSFRHi8oQNZXTEFnTiYMIEpb+a63ArXBDcOmZMen63xh3bAxmXo
PLWhVh+wAZXqODOxwysDx/oaezN8FYzlgNwkV9MPAfJ+5m4YZ9G1sbP1mI+ARVK92VlrV2MicmQE
qw38vjNBuIXNhnVNrKzxKIp9FIdChJtchocZmtpr1YZAnTrrua+Q6jeJHdhrluR9tFr6vZHW+No0
+jqUw9dkyOpn8NCws46jrBXqGgA70zZfkV1bP8sqY+fUwD8ZVJLj1yLobuyxOrmx1yfxcwiBidFi
f6vZ21xgamI5SOYx48vodO9NEZSiBwE6+r3Wg721ZOBzUd07w6XLnLZaNzWO6O7s0soAvw8Zogwa
s19s+qOCWAlvhiG9PoCytJNtsF1uZRlhkWGfE+l/5lswgVazcOv6MdRYjVl+CjiUCsWLCoxhlpE2
zrJr4MXmqbOnDpADWdZu6xRnYWQHsEsw+03OoXJN/WE2aT2QlY0jGzcUOQgQvtVFeEE1zC4ENcse
RHbGRnGLraquGr96Df8cDqX+HORc4kw1tVahyWe5prvTc1hAvtg7sI8MyMkefPSo6GdHUZnNtdDs
4A/Qc3pI9Pg0pT2+YXGm+0Kd2KLYpNriW5XsmC3MT0g+xXtJj9sPJ7KyQ/vdqbBavq80sL3jkN2f
GjPBMt60Hioeu18m3QSMuuMFT6mY7K2u1yNed6F1woqbbbtEy5+Fp1erNgjcL4EYDpbWIt2ytK2X
sAy/9nh6nEmU5dgCwdF7uHGUBSrEigeRxKcssrW13VbuDiWO9QUUDeIiWw4syhH8ZcDniuWahFYC
mhfeC2PPguj7hDL7w4zrRos/UDPdLhTn1SIWf2S3QESQrRiCW1vSqkWl+bEAnd05kvrJltajJPuI
S4tVPAOBK6d92EldQ/8jHi1SaRl6F48sauF2q7bKiw3wMfCIVk1o2BmuDvXYv0tMu8QzeEoTJIM0
QaWvNPyt1otHUYFBEHtw/xWBItoBNlLwl8dUC0tdkCvz/g0EsMNpKSNcRIaN2kPVBS5bf5pLEVW3
Vw5Ll/w1UxUq/puvYaBkjGdtinO4snT3sZPJS68j5VYxeFK9qYEDnl0UecaKuqRAKnK6Mm2cVJCM
miRzt/kAgsFZ9CvQ4vSvgYA0b6zahP/ECaN+LKPUuWJTGxtlIDj5CpCejW509g+vaf8quj5840jy
2sZOYsymUZTemBIziDJtLJyRLqbZ2DnXBlld606Md1HJNEA26JZuII5j0GQNZb9aFgpTDtacvNGN
DS0RUlTnOCtaGdysHm4WG7+/pHhlha/4EmpeltAyheLly2XTAFWZV3jQWQx/16CckKI5WC/UYF7+
R4fM/AsAKq2XHIQ024njaJmUeWEDgDcybuynpP7Dq+Lmkhzcg6lKKdIah85cbx8ZM9y32PyE0+Dq
k42c0GvgYpufjFxQt+xbx0w3IHatPtU9oPetTrqHASTSn1y7eMt07NBEVum+Tdln8pn64T1Epxnd
oUGt0a4N2c7hvflX67V7bDUO35D8Ha68ODOfAfkH+o285ThQrl3syQ/dVi9K7VlrmsCfOsf6VsMd
tByzexAl4707dydjWwCcxtewf5ECke0I9HfPRaadW+7rQHT4pQL3bhZ+2KAoNn+0M6Q5kl1Td52f
xH7V+kwBlBb49l4Hx0DeDHo5ONyufWV+Bgw66ryVTvVmy7ydddTjDMfhIYseMput7pMgh9DNz0pB
SY+Uy7iYMJkVZxdzgQW6mczIgpS6Dn4OkHEhdxwb4fUK8K1Yl+LggIdIIjeNjcG+uINEmhDmmbYV
Bj+z+k898pIfGerRkGcr6xfJTbbFHyE6daZWXjIPiPjI47jxqdrvmWjSH4ny6WSJM1rRAWoDj/1o
eqzDNN94ZgROHfXt620wjOHx/4lgYmfo2GBCTlTrXQlZNgaAF5JWynd7kCrN9jFy4Nd9MLEN15Eh
rIn0tVffK8AmhMdOVMGKqnw8JgsUWThgLldaC18730tN7ULarv9hoWL67SMESS0s1Y+YaYCAVvkY
tVNsoqHBUWJRvsjB1QBXaPFLW0t+KXAUtO5TJER3g4d1AAlJbQyJeWlQ44ACFgdEyjAmESmpyY0A
0PJIl7uTL7YxAwV1y4pptYw4j0N9FR0FI85emqO+D6tRvOpAaUyxaRP56iqsQYp7dwVKk3cZDt3f
r3SOapOu774iuaE5GaohNFSnaLEgoP58SdIb5FSt6ldWqRsHUlCzhPi9CxnpmtacALFTbYXIxT5k
ffOAD9s8CLvzdqWX1j6OwhsQqjjNA10tCrIjj0Uh8/LdYwmFBGlvR4rF+G6MxXgJRYMv43KjSHyW
mM1pNDaENZx1TvLW33YkiMsw3QLWX0waAizOARXxBh+CKy5VBz6LRvnkyeDXKB6YMONue370tBTM
LZNVXgM7Nw5jOz4SQswip6tBej+KppKHFGv0ECX5H0SpskrCtRmY+qasmsJfYGjubah/px67+tks
DcOM/iwHOzlEop2OYIB/b8YhnY5W3xwrrwHQJutb4HopLdnNfRazW+tFfReG7H4fYjCnLvdpMHIi
U+qmEsyoqBvsAKALHPwah1C7zEm1pya3wJjG0mtZ6cmFetFgNI9NV/hkAEwS7QlJ8D9CFCxl3xIW
X/HgaLALi28ccVATVEeZsBAPqYHv7yA9FkWpZUhvJhcHBZ+z9dD3QLddhBWQ5fbUXWLzNH7UgZ6f
YZsFaA2KrXlBlgfQZw463wlpWsCiJzlyH35xNFc6yOP0CmBpCwz9rG48OfuRS9X+ZblF/xX40Vsr
qbzPOXKZFf4XV1mD7FGvgT1CqesuaCHyynFvLCwQlfxvC4rBM0CSxANmmTWgIpAIEx0Tr3CPJlAo
j1KRGtLV1AVDgfKAX30SkuGdLCj6sfBJTQ1TcegqBEFXAWw59OdLkk5IzVi5bZSvboaNYlTO3fQ/
hr2RkQ2FuBny5jZvhiOrpaE7DoQUAOirPpFc3o04C9WwNxH1eqO1yHxNu65EYWCfCtTOx9Xge5ot
j8JztiQLRrtCknInLtgLcHzpFOOqd0bjYimAgMoqDWiTlZCZdyJ5p5Q9NgRGP+4DVCFZ1jFKExzf
k/F8CaRqCyBJBijL/x6LutQAhAYTd5xQgB1TRVQNRaCBeQEuFl3LD9bUicJ3s84+UtNNo9wMgIRF
SiMHBhQg0M0VXS42KTKHjD0JuTK66ZeuWyEcSsnxf1RB5/gyxtpwrIM6e3JqwCQ3hVkDywRNkI9n
y0idM4kI1q1F2V3Xds6ZeiRXVs0/ReQ4GQmKUK1mjrU4foSfRahEAhcv0hRQlqlf04DJFaZHclNN
oQF2K9Ru+ijMNK5VsjF1K7tOZqYzgLVB66YDEqDHNFkNJCQXCuPWwHCNLBOMD3Cdo0xG3h8Mr3kl
3zkMGetYePvg0Si3N8OhHsy+IMd0FpELhe86WW06qwDpnzEB4ank1p5j6/HYamqu1coxw/moI6uj
rpq5z6X565JU1Ccv6lKDXIkc+Rr9iLIv/O8c+v/XyL0q/JRP5toZddBbKNVYhxDOqluz22uKQU1P
1rOPjt/A/HVa9CS7GZL6g2eMgAIru9WS+W4Dvejs8OpMopDKjUy7e2K5i2kLJdIXQAHY5MzS1x7V
qBgjz89AfT/PJSuowsgANYzpmo7yZqTUOtpjXufhE9Cpgq2d9i3yaiGjxpRIjDVE8hf1SmWm4eF5
ybDdSE6LKTO/Fo4wHxbLtgifuZWz02IptJD5gVtUezIjhY7fw5ruheKTYopy7V/vpY6lhlS9eprv
AxQrYTjfM+4BpNPDOchdvteTtigAwxHaR5ArlebKDE3raKtmsgOo6NKzrQqU85m0jjcOpJr7BUpQ
kZ6ZfyLZSEFnzX2oWUfSpbkZisafb4XuioxuBqWbqOsaPK5O+qkJIrCQDrH40o6o7AjwsHkI9RJv
/NZ7I3km5LTpJo/vm0mvvhTFX4Oopk+hqO2jFxbFelLeUnlbdv3ubYDSjMz7BoiYLHo2xqBYtbYW
IzPFavtTTZd6wNQOCfpVis2RXLbQj0q4aLzMZLt81K83LiAeNoLVYnPvPQfKvOgnXtAZsKpo5wXD
zIqlb49xjWeBGnEZ9mPEmzsVY9Rsgs4A6UvFce6g6igAv6ZqJgUW8zik25GsUHUbiwl1l2YxqYSA
79K/sxHALvSBhIWtbBWQGk/vUP4xtzTColriWMA32SRh1OzqGnnzyOoBCHFUMNSNek2kIdMX1AED
58l61nPDSB5sL+73Lrz8CMREIHvG1ucF6M8rFtXQVmH60CR2a6Iof9xPDKiMs3OGHGcPhX2HAuDt
oPXIHZzUmaikOgGZqFvbGsogZiEq9mAgXZFF24qMZ5e51a0uj7azZds38UlP+x8czNubdMBOJzVz
hNnmn15zhFlOEaS9TiUofW6Hv3Web2K+IbrjFMuL9aSlE0qAWjzhtt5kDY+T5hSXeMJhQTyoL0CT
fpFJ0B1JSU2QDOZmqOtkDZ4V1OrVoPlVVQ27CBQFs4fTtzH+phmqPzd62uBcp03yTZiibHjqAWRO
jYtd9bOq5DyL2kUmLl3OGmWt1RmKjPu4fwdEXxyNVgIlfXZXllEDy98HUtHJcQ6ue9l8F4Ac4Rsv
CaX2Epfte2Yi8gbNq6MaSjMEBuHWxgkEEvOQ0EgiagDhmG+7PolWiy0pyK6p7C1W/uYpSc2fIG4E
uLCafwM/yrnQlW0LgP26Q7ldFIzm7kxU/ZEl0QF7lZinN97oXOZL8hkb/HBJKJRmcPO90OJee2mG
JLmAqXBP6CyTbhtPRRjhSEHnb3JIjCcm4j1hugSoo3sy0SPoljBBT+kWvw/LDz83t06ofAUPThXj
MAbZ2IrQ2Dpabvd+NeSeeSOrIj0FELASkk3npMamwSHVCowF3eDrQE+4FAEqIrF+wJoMPRLVU/t+
tcjwzPvkGm6y12TUXMjizqwrBFsjKXhAvRH8b4aYqvJzXaI+zvDr1nw2kyj0AdvivcYG2HW1Jp+O
Zg0kjQEwd3hPce0r16t5a3exzWogmukKpZxsC6MHsJxzymPZPArw/h5l1embICiqL24P8GgFAQmQ
T8//nxalO3o+UAT+PcZiEbc2JuGEBNejwgJLEo3hLxfjBEeBeVI3xBrVl6Zkb11W8Xttq2PLbDGu
VXcxJu3Spci1ggK1dVTULL7pj8nL2Xb5GdC3HVV4DV79+fzzuPsBWTHA5GJRFru7X1ATR+2R5+k1
cYfkioxLW9UrgGboO0/zdq9TKYPq5k7b7iMb0Mc7awRchtK+Y/CqcgZlIlT5wp2M3Cyqk+hzOfh2
obVbAlUYsTu55cFk+JGBuqpjN6LKUK+ARjPjMGRAYnQb7wX7kaCaHlJ7TydgyB569ZjjPjZJEr4m
Fop+1fFZnUTRiYPTZkXdf3MatNDaYCMsxqNAFi8ONtBpy0awpHhpwlGdhqDGu5TI4QKLPNivbBuv
NDPWLvloBheAsDlICTCGdq/oRUlGzWKSKeNhlNtUWulpdljsrMpDFqgA0/siW3z1fAwO+uCcZ7eJ
a9mhyb0HjuKvc1zZ4bmL2+hM3VmW4SCzNfXGx6v0VkHaxfh3vsgleSq1wtz9qyt5LYNROCSKu7uB
d4+/Dalugsx+55paDrbQ8eTZLNrlFrXWbta2XgLgUDTmmttghSECEdMazHXXAQmcEtVIS11iRlm6
pF2M/798syK2j7mW/Sy4kzY/C5uxYz6A4RVpzTUyxyZrfyNrUGKJ9Ea8CiacQZT8KCXqU8FIoNyi
GMxJIwohVoBgaqcvI/YJpji5BKHDhnXLMY3Kkam+LXSpXxIbyWt+P2b6hfpuCrQgE7suJHJ6Z5rl
1M29DHsM1mzeeUAqmS9JOWVOf+ClffmdJwWq47HdKrwkPwbg4yrirb2mWvmbMnoqj1+apQS/akaA
jBodaqI+mAXJbjGZw0TDwA6FwK4DG6aLHhY4f0eq8Tpt6ughcYZnJOVGwETvc2ydKNmUAovEs8Nq
U2tG9EAyakpp2Ts3AyPbjbXG8SeJQA2KNHY73KemfA67OjoubhTFbRwLPOJ5tWkKaawlNlKQ7AxG
g2p0XnAWFl+ph5pxCQgppDJTt7RL84AfXbhqFL+BOfD2KZdybbidg6zJBgfgf3etRlnvyFZ24a0r
6h07ciXlx8hjDQpRty+KV+x7des7dx0vu3lkrtzrAdX8HyN7nXC2qZZ/lW46IpUGjamoApduyZzh
XkYmxsD+tCYTbBX/5hoSbeCiXsLXQSz+I1eN36equboH1gPX9jwd+Kr/hLqb4opZMRY/b5OIvDUg
q/khCgNUUv1C4jHwhJ0xeUgWFtNsMUPtLHb0piAtZhKnGYKHZGQSK8Qe6Qh+UKk6kyx7zIHB6CTA
jYCRbszJ0sO+ykalGqyWEEsckgk3zDYcrIRgM0IEciPFHGuJcP8B1J2QC5lgnfQe4XcjkckyCLm1
dAIa4tUJHNgnCTBi7Jfxi5fo7MlRDcf0/2AAPsmvuuY1FrYqM0yR5WHhrB5vuRKlqQ/UKw2vOwNb
5wWgaziq7yJL8Tpm4LD8cMgwnG8lPNiTByn+JQgZiFpz93iw9ztklcnd0Gidb6mFG1MLPGoEqBgB
WmvtnL/LyYyrgiaJHJzFPg5E+lCgZtmfErPeLwpyQF18sQZavbNewpFiGZ9XgJRIQBewJQXZOQbK
a9RNyCmVJpC61CI1x1w6U4OT3TLQMjgADmINUxBgWtGYiw1d2eDE2OGwokPxCz4z0g8T8B6hCAVs
U40CP+5ARliWDpgf6LWi+jjjZUfqDoY1eidsxbLjAAaYAyr//FZnNupWqSWjxdywx2kVjQByG0cB
VPVCs3a1bjxSL8eyGdusShEXnVX7dEkNyu74HrB5hxtFguX4aTFJiig4kSwl5z4O2GEE+EuvAi52
4IYC2hD1712AIGYeky7Gewkuc5jZUA2V9Q6Sg5Y+XdU9c07OzRhAvB3j9cTCYR03I7YqKYtGjmHn
D7wIMe39lTWDXZHSw77V2B/GZDpEWiuTFyCJdH7YRuFWphlApcmc8miQwYF9WdRI88Hm1XUA/KLr
auFp4gqOPANMhGG2oKvCwUlx1jjSbdZ0OUsNTV6bzq72dj0V5zGXBeBfl8tS1O0Wu/9/C1KrSGRE
gehqkaF27MpR8r+/ES1hTaJlXO6NnAFG/ehOdnjwIiAiIZ8B2bBFrIPA1zrdiGJKla0Ev8RRlG+z
sDL8YgjZuCYPanpmZ0B4zbJdoAyN1LQ3YQucKKfuOGBhUn5OMGOZrwBd9xxoXb5fRGmA/EwQxRTg
gna/uC7f6FrqYncfUMv9iC3V3Mhyn7rT1LtPuomSsnHyijXJqPF6e1gFtax2i8wtmq8ijeqTKTVA
gY4y9nV3bB7Jws6AGFY51mGx71qrPBjT0M9jkcLqW4atiMpcL/eEnXEQ1qZRuCeT0AaaeBCaZwEs
pVM+ad0+sd099UolsoaBVz7v0+6kFWN7Ig01nDR0OdqJWfl0SUZuyZF+gCOTDTkuiqV7H4L61NwM
i29Fu1eHhjdjAZ02+o83MUog/w5t4BrMsj0d1I+e6ykmlruk8cHCQVPFBHvpgGO0wVL2Ucox+IEF
1j4WIVDW5YRNZRQbx0jtP4Qs0RN/6K6Ow8vYT0WxbgMZ/GUn+iF3a/ajKtgT8Df777yW3w2TVVeg
yPws+7a46gBfwnIc7HMNkyHgdFGN7aayALObXTzXQTX5nhDioOt5+UyKbthFKMB+mjtIRjkyF1va
i5PtYoYUV1m5TZEC7Vtdxfdpx4Kn2hTfMsutTqxH8tMqDfch5hxPsw4UV+dEG59Bqn0FimUMsEK4
GFJHEnyZd6vKnpxkFTmWtpJBy7atJYInbDRqT6BI/WY7mTj1NSjo9b6q17Hy/Wd8HD08z2O7zHmP
a7MXwSbnkVyW8DQ6jaHuuugBAZ4CH1gk2yJILMxdAkudSNg8wMaBKVHA7URvZWc26yZug11klAAJ
DsdiW3McCVI3zUDDBBKlaD0CoPltAEfZSQZgYSZt2GEOqk/aZ02Hazhk8gkY51vSUeNeW527r3Qd
iJcW6OzHbqhO8dgPO4DPmcdWNRY4qDC5zzBbtmr8M7scz37SlPUU8BUOJaBPe1nre9IhFdY6sipv
XPA8I8B8mU7yG3Kwvc0cb7b8NdridzOkC8rUAvtHangSI8s8+69fxox9/vd6CvBWeKairDAtVFTc
/TQiO9AbJD61fxgSZ8O9TN0T8JQ+oSIo3EUZJhKgzsM3fTQGexfG0aPbMGuFw4t6E5t69AIs3PTq
SEwSVW/gZQTgeEz7Auzs7knmKgvkFM8WhhnGL8CcBkpDE437INLL03t9/7gC84V7DYTzVwOgxE+A
qOf7vMEimbrY/mzWmtmJA2C/kHiX9l+RAm88GCDP+kO4K5LarHWvIzPmCKlu8L3jYF1NSorgTrk4
ZBXQdBoktM6bMDLAvrRIQNI679FQPzekM89/OwZqob4L+aZG+rXfKNg8QGSfcq71n3gsAAEddSCb
SBLnCVUm7xa5gQoszuIn3ujHLteGR3PE/J5V4i9WJeCWwFdkXYXACdICUQbgvY/YyvJUrbLC1BpU
UxU1P1RJe+/BckxmQbWG5Lep9cROKwztQXpaddbT/FDXWvBADclbwNgBtFLTcRwBxVgJbdYG6oua
lOF5kbtIKjniZfdZV1agM2crN8lzVHWJbCetxF4VzBHPPE3Fs55aLU4idOuABA7xLOLRZ0FpXMdM
yx9RguAg0y7pdkFhIOkwF8UjMvS0k2ZHZ7JY5G06OH7IRbcjs6wbOKBDLdDuIGdsnTQMEDsg1T0X
bVQA8NmzP9d9e5Cem/wYAczoj1MbvwKTeNq1pgIUihPvCU8D7Dkqk9RLVmFgN98oGssb72KzMTsD
W6HYFCpahWgp4Kp+8MYDBkMZxa+ZpQElNBc/DN58lVqRPQzTZPwR4yuSx7n2UjY8fJ0Mc1V2ufFH
6J1ZM2Dp5SDnPh7xDVRNr5qiV6iKMWomqDcU7lWb3HeLlKUJCnK7bD9rkb/OwVCLbbsqxqkuBSBN
rEWvyLBwjwRewXD8pA/AjV2gLKoYnNxjCmbgHKA1mg+kRlThWdm4MuJU9TWrxGwuOM/djzBeYzqX
WRZktet3tgWO3w+Y7boIsJFrazsGPNWnMEAuPZIg9G9xWmwdDcRaU5Q8FVKMn5s+EWsh2/ChBTHA
Acj4nsJYuHcCSVDw046yp9YcUa9Qg2J8l4zFX03F6wPhu4YSOE8gQ1igXAcHWdZDg4dK3GF3eOXg
O+enmPLhC5ltvSIzH/APMh+aoshOYA+6AjvHfBCNzWf5AGTgbQtC9dWiIC3AlYD4mQXaTRBStK21
HwGsc16CI+/FOuM4cUsGS6BeAKJOkwMDD9GvGyETAyyHwK0cnM2dIjDaZxeQWPjp/bpNPM+Gq+V+
u4utR3h8JTEKzMKqBcgoqaO6G9ZA91EFN7/86eNPwv1Z8zo73Mn1ZI/TRKxPP8wrLc6ORpP/sYgo
gsjsfhM6rnfzhyKFtIEdIU1h7xaP+UO6ch1nvbgsnxG4zewE2kZMJ/H3WOS8Bql60YXZTXCKgeL1
bCXKZrr/L0y5fnKr3ACv06+/bO6ps5uyXi9/KYCNJlsB1lmANETs4gbeN73DVCWvI9COkCzqDVzW
n5HI2V9I0kcNu8wWFvjx9qjf+0wyrLXYhWFDdFxP4K1aM0vG69mfHEn/rwMtIYI3GowE8z2om6Mr
GrDmzucl4FB1PaZDER57XpVeRIztUr8w/og8PT2TiCMjMt6NEmCNld1eUhxuteskDtNLLiMsCpgF
Nguwh4EwY1GRnhoHv3O/Ti19g4w6QDcuGrqSTnhC+vhwmEfGShBYUKThRs7xFmvmXhZ4K5yu/LQ9
M9vRQ59eBNPgbgwcujx06j1QSNCCmY+insSxEtWXJNXax8Qr3xvdmh4Lt2pxWvlLPkieomDKwe4I
mSlF5mn8IQdSqZL0IXL0R9UEFWgMvBjpLYuCRiqt+ssyCDmokTrwWJ4Weeh5KGdVI1E0UkS1A8jN
EsfBEaA3bK+cnrPYG5+RmTRseBCW+LtiXUiyMBoOHlYTV+oV2KQA9SggfqhLzRBaOaZHndiTF/jN
+qfKeVoMkOUR7oCREa4XGc7RPhldXJ5JpNWoksvL9JV6dENVDPA+rAqQeKlujZrELfyxUOk9SiQt
i+2RrYj0GdUlr14gm9grovxIsjRwwoeB9TvqUbN8xuVzO3I8xJm8/Yw51sQ3nzGw9HzFPUPsyUvL
xfCEh/YycGWwcKelUXTzGYdEv/mMLDLZWcgDcN+F053q8k/LebEZEhECBd2MRCds69SlDOa+7WYB
jNCt02GK13n5anA7OqEoB3s0szU5doi3Z7yx0otlTK8NjsFGLLwfo6gDyRF+Z8jBRzYpdT170h8y
Ld7nigEpcCL5grfh4Bvcqo7U9bB+OWStbfo4ivaqlZ47G6NKq0ctRDgdSPIooGOA4VS+FM6t0j0p
aQQK18n3G2p6bPRTbXloI/vWibJwRwXmc/l5/CHsRymjjRHKd6MZwjXtLOGXcwmCIUdUyV9714x2
hQPGFqfovUOrt/smktgmUSJqUiOObrpk5qKU4U6efTiQF/jAEM0TN2aAnU96n9xoiLS74GhRG3tg
cMbg83Hd5EjoWWWiT3vTruSKumCeM57xhQwVpyNJMhTQ+YHQkyNwEwGg5YGe684+Lp7JlJrYrFBb
reL/zj4QvfEMe1OBcc3xI9C00P24dpSc3SR57hIzwEIuM6yVbVYonUCJpoOssZtrZD0ER2p6ZZxa
3eiLuJvWt0b/vC6iSJvdbnVLsHmgSHcwKKoA0QKm6jtegyjGccAbBcYtdrJSZPuwJmJzo39ckYy0
ZHfX5V4p/IQbyMBXHr+zI8X/HgP4S8+jSNsdDdtYowlKXRXv/3AbZFc1KJvNKnZYPsbvRvydjIZo
dSQjtcnx//AhFpO6yvBrmD9ywqd95mF37L//lmFYbpneisOkAK0M1TQKCCtUC13kIBzbgI97EpHy
zowUDUFWLb5x4IodymtfZ+1HuCUKXdEQi8kSPki81i9q1mxmLYX/384Uy9SRA6bnD8ud3N3tMgRd
maivWI9T425jI9pZrQsEA4X2jrJicWJG9eMGuJRJFHQCAwwU2AA6pYa34S7FPvzvnEqRayvNShw/
A+nXpVCNaWn9pWyBlmmYoIdQPZRLDhfWT2a/5maz79n0BhSD5DHRy+QRAFhV3gtsoKbiKQXd62OM
xE/VIXE19tmTONUfJiRt+5VXcu+R7MCVK7aWxLvJ5KCX7yJz8nP1YKMmVVchEyAN/p1aMBvPt1o9
PZ2EJ1sARAOf147drdvkw6cpag6GUxrf22QEwDWWcA/TmGinJiqtddsU1fc288mg14FmWXhuC1Yi
Xj8g1wdpSJqlfx9tsGsZIv9c4X0JrDGrPQx5kL+g3Okv8ozT/HvGAusFm2nhgcYuNLOnsW3O/zF2
McTWGkVyy9hAV3sfG2jY9UODY7yV0Tbxg+Mg9TisAeiMTfBvoI7GeU3dyodMiPRoGgXq1ZuifLV7
lvphGtg/jJ7NtqjE5gDUjN9tNceqV1IPnikLIZAAlpvi1NlTN8PW17oMG9SWTy0wapV26Y5NhPOO
D+PFFxli8toOWgCU/bJcN14Rfh10gEm4nAHy0s6ujZG5SE6DnAMw0m8Kvb66riufpJb/KZQcj3MQ
egG5+YR1f/4GWA1sSkAuvNbdyCSy9hl2Vr/g2IjEJsiWdjgKAMUqqOI3QGURq2QyrauHWvy1WWKJ
5caddW2KvuA+0sHqS4mEhrlLmkxZmxwVHGAC1nD8rgxJ06Hs7lR4xpECkt2sDUxAsQUGN3aA/a9c
gKA77h57S9/mWHUBiOHRrl9Fy0C8GGLZN1RGeKpWroEtl66N22ejja29bCrPpy41wM4IfBmmbO/p
wlznicPWrRexQyOjcUX/mBLIuodOdSlbZOnS/4m6bZjfGg8BoLMXX9IuxhSKtKDjZof/g28TZute
RuYTwwnSvrfcZIctpeazHIJ1Dr6Nb6g9TtdWNOjnKSqxfQRcVxxZQqFZ1af/x9mXLcmJQ9t+ERGI
SfBKzkNVZg0eyi9E224zI0DMX3+WNuUind19zo37opD2ILLsTEB7WIsPjvcy2Jl1KAG8sjEywb/F
I2rioBc92L6DrA/BZFfkz8lgbkQcPgJtZ/ym2xwv46M0gaRmpE+8kMCDV2AHokgL0K/F7wojQ/qF
FE0YFrOHGyIKZaInAcQjZmlGQD/WTdC7gBqXZjQYTT2sy0aAg/ZDAcbDf9jNxunwK66YN+9EZv+2
52zrnWJviM5kFUiBrCvJlwH4HtoOAAuvVuw1KAME5ZuFmhSOfqweeJYB2xcNqnx8PW29SyzGfGP3
dbmuY9u70JDih36ZNPOpn0p+XOQyqNip07szicidZlkBQm4ERQ0QrCaXpu4VA3NV6b4WIWdiOIWX
ruz2oQJCFaKgSfGMnk3QWhlor5+XSuaErbl2ksnbLLIeb4G8r9qzrfIkdpnHFxSubxeDUIvROp10
7aoHl+wBGd9wZdnVcMKnD1CFmRhvjROBECgEyZcURnt1ZIN82sDYW1yyfI0AX3JKGCs/F4G2Jrk+
WclujMpiVyr/GgdwLSz6z3lcaMesMwEBpuQcXRpoNgNhB7CZrUtd6cIXieKzroElnk1AchT5KC6s
LbxTyDjqLyrX/GbbNkD96vzH/58FU3uYf+zRDE9NhfwcUValdg2O6wwltch9oJfsZIXTm8tte6ur
le5mv/4PxLJ/UKjqONObXAfikmk6QC67SxOUuWUCrcZOX1ppbnMUD62MoRg+O1pobaNMRFsbKefP
QoJzMgBQ7J60nQXo7DpjeDlV2iCovgpg9VxIKSZjHYxh/yKmPnh18tCfxb3EsT0pr+Qy4XF6LrSh
9evS7Z9dnHtQVggGx7SyEGke2BEP0+iFhsqqulVQ2inoaSDzrNh49BBnoxU5cVQ5rTTcafZj6A3r
jpXgPPvzhNQy5N5QAjFuFwUdeBAoF3K9qGt6YaDjUj+F+WYKcazRvbQ6NWFbnTo10LL0SnBNdKN9
tUxW7hYTmi125EayvnXivTYax8X2zgy8sdiT1O5oXvEged94sXu/rPoYFq+2Lm/5Hqh4KMtcLkSf
OdWdeFsa8XRBw9B0iRiehZYTia2jx22yiTTxN3CPE9x6YbLYTQMQC6x6PBtZwFdNrwcbMJXVOApq
LD+PSDZMbW9vKwB6nGmwIvcZB58XoOGG9ipW7ZY4O7tHzbP1nZkWp1G0mgWSDLRKIuKUB4ADh01P
PZgkLRgSQf69wRiCl3NPUnIYEF2XXe681KaMH5DJ/atAje+rVVnZqwdugUEPy2cSiRY/MdNy82OH
jr3XsHJBoQGoO7N3oytTQ8mjBqHjuln1wxBdaQj7Ir5qsfskpjhAfz0rXFCRddERVR9vd2aom9MA
4Nxe/o+fo6mwfG+ydi7Dx0IJMLd05LOBd3OH1T+NAi3x6AJ+AQJge0YKDPX1pjx4yFMj3S/6s4Mq
2tanNU8KTIUFvpDIAgrEYkSzSB/682zjKs/Z3XT2wGiSB1ot8sV3vgDt2gSoRbm/Km27mNPs43OW
Pbq6Qhtt5pHr/uIi8F4znY3b3K6mo6557qOJtMUaqP7BN5kBrlqCIDOBqaUPKKev3HGLlPa7qa4J
cLmbafCN5fWmD3LnJ2qiYjvX1XGHrxeAnLQLkqu3mQFvpt+4rYWdWLMlKQgTJ+twLnm37Ag4Z7EK
NO/xPfbRge1voxVJCYI5ZD5psI3oQSDL+Egrx546tPM4YraIVJa00rTznYXQArFKxhLstf+ipSsg
bpUK4KD8Y3fyFZYCoHDcFHhPnyzwX6SrEGwHR88M8STUovCZ6034nOYh3yS1OfmRB8CLDiS22QSI
vyAuUIKmlsRmK4Zwquf1zRTvAnG8rptkBfoicSTzAbA97Imm8xAPcuWlaMahZev/79980+D/IKu3
PYRODY8bqOpgIKv4E+a6z1whATpZvlhMuMfAFhbawUe2TqOmQKVgalxoaJmYzoXnbCOQS15mM1Zq
wU7kU+ObSSfSzcCTft3ZqK8jlyBo351RdF+g5Vi2+2VD0qoLoVLrHxcKUxwUP9zJiS4GDP7Gp2Xt
fE/aujtTnSPVQ7ZlJE4p+L1JRMNN4ScrrIK0S+3kzNlI6w/tjYc5JQBoNw0QC6vOSBN8eqgfUFPU
czpHoQaauY5qlCRNrgO1To/cG+1EfZHoMnWODTVbkuMsJfeRWi6XPdNJfAoTlLEjRS4eaBgHTyHr
W8020CMtmTXCAM2TGL09mbRkPHCtV6l18VDq4d+9JcA5qHW7PrYzPEIH8dioYW62UB0bStkkcY6H
LOSGCBBKaACq0hdooOSBN+2oVsDM8CDqBykfaJm7yQrxIu91ACbnk4loA0hEUGCAu/Ux7wG9RFa0
h9ZLfd4jkentHtOUgi3Y9F5Ljr6HGYHOHED+VZtI0tBAkONlFtUb0Nsi4aQUCwy5UzUjGGmyIAXa
fP3uwuzAWgWBBNga6s03YwXe7aF1gPZH3uXH3neb0ZJcEnWpu10BLotLkc3NUFugtERWHPzV9YH+
4nIM3uIuMy+hrRmfcaukfxb0qNmPYS2BOK3KMCYdZwldWvYamb38ojWRRADE/RZOXfFmBxmqyMuy
edVB5IBISJ9eo0TTtjpP5Bl1e/YhYm566IHa8JDhRWoL9OHwyexEtc6movlkla3hD0Vaf0sZf21E
4vwdNjV66pEO8wcvAGZ7G//yULqFQphzjLbZE6WJ8yREFLtGCdOcFAagteXjB5YcKHFs88p9anPA
RmTNMznEXSf3OBElCF9ARgPQE3/g+G6CHXbgYteJcVwTvU5kuTGKguW4Ji6e0mhul4VR863hxfmu
C3r5GpTASUXw5kdQuF9xLrBebVEFOza46f5Pg758A/aQeapdMMX4OgfjIzju4wcz+X4jApeweBzQ
2OhbLYoJ7eR7F4ZgWhn1AsTR43fSJ4CWxL8N2BTpfgAuV09WYi6+jhcKV7qr/FbO94qbenAogNr2
7rXcZ8gJCQ8LIJMToBFSbdrGOJYjKYVwoA9AoOIMzldxdtBJXCHzcExJkSob0ha6Hm7A/efgZQPZ
Wxzs8wEMBKhfIr+p6Vz9gaZuA66lQLe23EJJUaQ5+qcC/7R+Ltzi18ZzZP6rG8oE1THF9CnpTLkB
3W7+kNmlC7a5RNuy3EKRG/7BAQ5ooq+iltWWoEKNGiV4dncOJwv1sQu4aI0b0rpmlb1iA0LB667s
NywHRDsqqUENayjUoGWYFMIPLRFcm/wY4Mrryhymd8N/9bnR30xpE6etf0mT9wBDzH6hmH0CbQLg
n0868GvjralF2UkLOvRTKSENJJNRU/MVTSuaAh//AoBckLK2Hrp9q/YXcc2Mmhcb2yLV0MLqgmvs
3BQrTcgmx6uUks1GkcRUDmWIgtDGR0pbaUg/+7turB3yGhD4Ti7PtxpPlDjSF+hIVhR4CbHoZTT+
cy4nF4eNUPHgebV51JgRgzaVo6wQTTAloDiyCgT3Sp0lxU4mcXd0wdyJb7VwcxzLWLpGZab54Krq
X5RZ8NGntd6Cz0iPIwT45FDvCmF2pyxs11nfuiNq01HlO0+jkps4Q9ieP68TMvCUgQdeXj9wWOHj
pBitzDHqL20t+wvNdBvIqpONnAgtPTyaHF9ri1+hOwZ7skOTHGCgC3u8dmPNjrMJWaOodgt0ngEw
4r/3I7kG+t92HB8XcZPjEVaVP2LH6G6ubtRecUbNCyCxh9BnTVr5lNdKsqh8tGJxpVQX5dPaKH9h
Se08zImynjkbIPCOG1oKboBQNqquZEpOH/YkykAxsglGPoDrC8kzslf7O0RdY2biBfCJ73unH3vP
iTbQ+OJN23Kq74aWGKuRjd0q8rQBESl0YtDQh91xQujkYV4BX/nRqVGcrwyo1UIThbMD8laFqoff
Tv+1USXAs0ZeKEedN8LrrLM2cTrctEG4Z8Ngozwc6Cg0KFHQFPYDoaMQtooSlZVnPWij9RM3O3w6
haiS6NrOVZYLMMuf+5ljtWnNFmDOTBbXrEzxfpshckyHBRoqqQOtNKhmEeFnklx1+a0kEG23Wjdx
12ciyB9SkD7STos/7VkpuxkzlPZD3HPbOKYmNoCxf7/k4kcmaivaZT6hLB/tzk5tNQXhp15Yj15S
dieetpuqLQC6JEaQSWSGW/p2JzyAJaD8/WQmAXDnaDpLyYnWynMYANc0K26c3ndh7kFHTv1kK3JR
fDWRnQ8yd9dbXR/h4PF7rRs9UuCyUuDuDO+KKAvju1kY2e15yC0wqZTpp8yw2yNVLOaNjqLGEXRk
vQu6elXJCPbA9zrHzMWLPH7P2lziuCgSVu9DybrzInJtgCmYLf+L9rBGNMv4rWE0K09zqy1dxih0
HInAwOG3Op4gDVLfZ5q1juzx4cCd7HZ66pPCNnocr0k9Ty2BG5uVmPGWhLLtgVDp6PtabbPsRbM7
2Wg1chuorWNAbyDgmfRov7XQv7sxM56c3MLLr5wzfDCgx/yI+3ST/WnhiKDZT2MVnXWA3/imkfOf
ZfgSJIH8YaZmATjBxMSdqETRfZhbAP1w+XOd2D3AT03nwxSV+gXi/9vGQ8bN86Om4mtpb5NRNt+H
ist10LDwAdiV8aNXCndlhmP+4w8DwAuj0clhl/eSBVDmGrhbpNNX5OXAj1ZHP4VV8m1paoP5pYzS
n6AX4FvXRgB4bXJTrkehVysyDgIL8AsffmRIq1xxpIHo77e2W6Zqxzzj47ZPNlPCRzTy5tOVZnn4
E0hM5YUWNCDWj2ZWXstdqKxmU69L932U4FGg3Kd2mK6j48mr/bxsReYsbnsUD01yv1i6MU93Bcog
cfDIgOGpAwASjTVoSlUXqNquRtImQ5Qa9dTdoYuHAU0YyFpyxbVGA0Ir77PJc7PSXzR36m5iV/Wm
vruT0/Led9l12Y9kgZeNayMVbKUV/AH3l+Tc4Z0s8C2D6auorwATBEiYwGfDxAFdVzj+vLYQ0nhE
BQxO08p84KZ5lRFu+2oLWtGwbDNvC5CO921aU3NQ542OX11hjHZoT69VnzrhiDZ/rFy0+Dmqo53w
R1Pn3ZJWyo938mWQXbePpIUbdhOjiVbNAH46PiQ1cBqDDhU+pCAZaWnQatilSDStm6ZqV8sGd3ZF
mNvItPB+vfguG3RuedWm4ouTStTjBoWxl7bIn+1ez59RHLtCm0p2JRGoiMxT0gKsLLL9MnE2wAl3
LzUiry8qm73LJ0S1HBMsY7UZg2qsdDeO1bgXEi0W5ECyjz0Wi6Jv3vf4sKA9/u0qZPG/XqVsEeE2
RF+i91IXj7yN3iyUce1p1SEnCNgLpUDX4qyoGQeiZmu4WzG1+goUj2wdDSNOHTfBDtlkOgC6bbae
DyZ2AjIXN07y+HGqE3cXRs0uMtAMBxJSK1kjvxFstNwO35AU3KZg9PoEfCE8fgtLUz+y6A2U2eZq
KILh1I1O8UUkwL1U8j5MSgD9h8nszqYp9uu6B+rAZDlP3G0/0bZ5n6VbG6ipO/L6uAo3LJAkFS7g
ddXVOxP0yNMfVyE5XQWH543heQdkMt+mvE2fgy5OAaDmaZsWR9g1LWfFFKGNTx+A169MUJd+tfrI
OzfuDwCJ21eSDm1qgCMkf4tQb4W43sc+83oIs9aPqlI/OH3jbDQPaeVURtdc4+y1aNr46LhgTMbd
tfgrYQNuJEH4Ng56h6h7MO3awLS+Itzuk4EOZMUNQHeKYyba9tX28ic7CfK/gLo1rfK2LB+0kA34
joNdlxSjBiK0ydWta+wBFMbq0o0pEGWoJln89efHYAiobUiuPoaKcZ/zvu+3lhsek6yfLhz/bS+2
1zfrAi2tu3nZ6xEYc23p0xJECQHeS18intjPJKlBUrxK86o50FKimGqPEE+/omWZxtYTTozzikSj
DSR5XQcYNrN9u+/TR1MNNNPan6MXBmda4P32XWwIQIdoA3Caxt46LHIyo0F2OlC1nB649sr2zl9D
b/oqlp23XhSLnZbjnX3UgFe37Iyq3gGpVQYYWe4Yv5YLLSYafo/HUaLgmz5d5Iz6/OdoWRU9xrvF
MgYawoMMZjjCYizkAdBvILEDBVK0WtaW9QOEBg160kWp4W1Nyzjbdlpb43VLwSXZ3QD2A1ZbaxLS
YCXSZVsPZ+5UJBu0D6FAFq+tn7Uw2PSK5zfgFg6SSs7/kIcu5GQvTYTrhxGRHeUEdJ3xG3fGAckK
ORzcopk3I/ni9HGRAme3U2aP1S5WpcKWWR6k7bBzp8qFSTQEstrgxNisY1VZTLI+qqrHIcR9PpmA
nUOyuBwZ8roguJ6XypjnPd6Sxzj1wdnMwN+jdlXXiNKBnRc7GRfVBkUouIb6FDR4tV49AjQLuS6I
7HCa8PVBuVCk9w4AtLu/0YYL6ji7855ax3kRToxWlIhPW7Pk5U6bYJWL9gEQkwyp0QlQ5nHz4KVA
Fqf7t8zzYd8OhVixkSFvgMKKh7jh6SPdye+10Vjeazu7Bs314Kkm/d87V9I7W4XIzl7fNhs2oRe8
UwDho0IOp1lcvDVBGF3aeHgXVx2oexdTsgqzMdxkE+er1mt0sGeMMUjl0NDQ+7jXP1l4rdo7inbO
a/Ip3g0MwQjXQkxQ2d0Y83h6a9rC2WZ4X5gRnUXIQfTSIXBwsEO2tgnbmdCYb6adlvwExDXbIqDU
nQGq3531SrCt7rQh3nQRhyfFMDZBM6/dIG+KdepYn5O8GnfkMsQA8woPJW9BG5pbP4AX0AMTyjYf
iTye8VGe+izD3cIA1ZP03D3exfpro4YB37BdpDsgtFJLUiCVVeDl0l8kNPMQ8fVZGhm7RYFt+73H
8HRwcHPdNamFPoQhW7OCg0uiiBMfvyaZgLRr3cRulPqoDWeTzCBBYSRy7ujzrhG/dEWfKfZrvqud
xvi7Tsvz4HniZ1ZaT1Wnud/FUHy1CqDRi5r/bfV18c1hyLI2nenh2wj0rDoc5SrQ0mDbe03y6qL3
m4KitJpQHiFRyvXpQ0fx02X1oVOW/29+dRz7jizkCekms/o+RUgmS4SkAP4AvF5FHBPhoLWqcid8
mAozIHnaee9ygBNE/yl3Ac667GNb2v0+tD8LPVALDclOs+IL1TnZY5vgpxpfqICKq9WfutALLwTU
Q5ZqtfilLL1Q8ZQx2slV6bKhN88Mfb2rCagGq1Fj6Zc67QsfPZH1d9yuT2kWA5u2jTZg6UKL24Tu
y07k7EfuoVnKmqqveOqVK02z+xcN+AF+mIGusI+fTda4X9N68FZanpVX06oL4KmO46HJ3PaxR2pt
nTTJ9FkExd8Onju/0FUVRN0vu8l/4aTefu4Cj6/R7pU/hk/4uuPla7DNq47G4FUuDOeLdMa/1M36
F7jpUNKHLEGWtk+T3ZpvvLerFQf85PPU1d02sbz8DJz8AO8f5u0+tpXwL17Rf+zDugH7VIjGMN4a
2ylupn3UoqISfEr8Lez7DORHmCVKFoJI9W3RLrP/3e5O+5/7kR2q6dB92DkgM7ZcgDkJL0MRAyDK
woDdLhdtraDR6tp+19Jy0WrViAax1A1AJA6WkAPi9vWxqoG8QKdf1CQCrzDF1x5p/x0RdtKAgP8n
FBZqp4XD02kfwiHVcEOO+ZPjGO0Db6bTvFKYBDkA+g4yRr/TjU/I2CasNWS5lRcphM6zFV3OUW6k
6LrsUwvAg5vtYn6my5FP7YQd6nqH+eM0wFs9sFGkvjkw66K/hfieXVwG4FgSuE6mKIDt73XSoTKY
ZG2B7x+S+eM6j6SWgn5e/BoBCHkYmjpIN+978CmJuf/hP5surr2GEjJnag74i9ITDZYKnDsUTg9B
zHKi9aKeQgeB9gAAiGwS5p4Ui13RSPcoTZ/Es+mdxbITzZbdaZM7WQe4SYRHmu7qRNWaAjD4Usd+
UofDa9xze+t1SXUMLbe4ILfCV9k0NH9FWrWmCEze2IAc4FP/KtIYXWEgaRUhQByQHhMpymkxzcYc
bWFFiMyhVTuzmmSkBT9qeqZZGyrasGUdxexYIMWBxk32tajydp6FZvk+i9WsFwP7SjOyIy1oxdjX
O7tllyIuj+BS+smBYrXKc8PA67iGZy9FZwIK6FhhpK3aXjPmgM4c5UHyBNV0IRKunIH5bmzQcyty
wODYakkyq7Qc0Ol8IkkFtKVZrFe1hyo0kHGRokdWvrKZfCAfL0M4M3K1933Ia3BirvahRdwVr6gE
GF61J2IH6TOe+VUPYp240pxNB0SMc5402knPWQRYEWt8LQukLDqPsb+1p1JR3i0+9ZDxDZqZ5bHo
wTGm6kBADj2BbdbhB1pOeAifJxf37FEVeADX9VYLMA3wzvLsQjztZt694nnOTiDDA2tR2+A7o5YL
W3yhTzcicpKwYrqln2xZyicyVVZV092K/tyLyzTbVhFj66wFImJdmGCvCatrhWgOrfDCPa8Iq9Mt
6nllK4zPPy0/VqT7sETGx10nhggfZV1e9amNX3ljg6M3QOO7F+XTNyVvRBy/ekX8OXKjbDcAWeRR
aPJ9GFskpRGNBchZH2o6WF5/axzbQfc2aFFWi2xx1mSMFmk7yWctKVD+7uFEBeKwbSZTz1+scU94
vx7Ktfrt6P1xJZEm8oA+6Jec58FjYTC5iofE3szLZggeaWbFvb0PQvnjTk7LEs/jCHGvc2iHJcq6
vWGvABKuoG/GO3ysNT4tcT8brzTL4ovXoT2NJJEN8Wji6yBHRIYW01HLhr1U7mRyo8Abaphmm3eC
nLLJPiWKJGKmeEDk71HYhXeMlGwi2gcbstoFkcsNNcSHDJDTLmAI2DfbQGc2+KhO3LHlMw2N56HF
ue+AUfUhMy3x2c0KgaA5Uu1/OpHIYOa7k8T34CQLByULa4Fk9KooUSWA/xzDOs9TnmgAZ8iLbnUj
BKwaoPc8NGnh7dQ6xx+DNqVPRlbIPRkzUD7PyrslY50Gjm1vS3Jyn692t91y8djQ8LnI8uZz0AWQ
/nnycFrcZqU9AHst1F0XVae2vdZMx9taCGa+CpDUHMtMgmBDLQ1mp88pyJkGUQBzr5L111bz2geW
9MWraU/2euTTresYoBuQXEHEMF3TVv7sLL0+j1x2ry4fjXU6ZPmOlq3eoR7QkiNC2tCaANl4bCLj
iVY06MVfgRbELyhxgh7vteju/r1ZUVnvmyUy7F7/bTPmTAgDaxqOdxMKciZmo0oB3wy9jVBZVgW6
90DrzEIG03YDtvOsChHhDwXNhOZp27HCTf/GebIZtuAS4RIeeqd5R9K3DMU2PW/ybcDrECEesFiM
owSTgR0DhFIrchTxuWhIBFBZ+mC6oIP3LTW1Yus5NoC+LXvU4KChD7JG9VnjQW2d7KBCyTxWYc/M
7ug0ALjikVH5JcprH8i4jPI63lm6gZBuEoKqnC4zX2GqekV701rbehD1ccpTozvWQCA6tKF9WK41
XxuvQvkmblngJwVAZFltX4xS1dCiBar1macrkghQstJAGl2pef6zRYr71IGZswWHivJQA5ktS5Ry
RH5Y45gLNkQYLlu1HPyNgosjCtvzXdKXmm+FHLFGNSRhn12D1j2XuqNKyX+LNDRd7nr0OPtksTgE
4BezmsQ7LiKRdvo+iUBo3EV5frMvd8NvZZLFxyBzTBdNFsDa6I3xl6EuE+ZKVo8gsbVstzh0RW+5
foZX3mMLDBLanvajD+CGYe27A+opaUmKHAXJp9Edn6Y0xVYkcxuOOA7y1LtlgzyU2slL7FPTOPFq
GrNuR3nisq9xpwU03hwLCwB/cgHSKShlO9xuSauWZEvpYgdwxeQwW9By9KzZgsxoj2XLjz3sfnxN
jUD/3JuInXbSij7zLkXvpNXqV1kM2hbh7vAsCtkdY70r9jYAGx6NtCk2vXT5C3LxiCXomvWmeP3A
+dl/S/NU+I4rhy2LE+vaq9RLVMb2joUjkpqUj2kFUvB20W7qKjKbjd6XD5yP+XnWMhekXLQDQOuQ
vdEEvEsNqM8swKnLHAdzi8SrvNwMBt7mxzYLtqE3IX07Dl8dt+rBtRF1qBBCaAWfpT3TkmYkqx3v
QQDACZ2aodugvAd285QMB+XciTja61XxvLjdmOSy7E8C9SESeVoEilBfpktdXPW0AbZyy6Pvem2/
JkApfG1TLz8kddNuu6bq3lgYgQRGrKsq9p66Kipe+zY6cxfJZwsolK9xbjkIgTGxJ2U+AndobNAt
lQwCheNjFF3NHBvSSjl8uJO92UxAdq3Sch8h9I4gPIpwq4SfXBSJPyND4F6TxPxsTCz9GjUJ29Vt
om1oCTZt6adgEH/sjAGQEZ3pW8pMoIrjZHJErel1HZ0H6E00IlzBROvHmVvOqcOd9trVVYe6p9R9
CDWAJpNMACjvCvw3RCIlov60JMWo4f4EJKNvubIYtCo61FnyTVOFnlTMGZYxOG1sKhs1ptE54vZf
WyuqBCWrMAOhe6UhFlZMpbTQSQFXUs9OI2pBvM28De24GNCMhoo2/ferFKOJuAWIZtOHgYqbNBu/
bjUk4RCf+o9l1nFAGhlFh1sTFIkWJ6cqERX41Mk6dn5PU0Sdd/VQfuFu4u4FkOHXqYKPMkKnBREm
ouexWiKT81czyfZSCi/8UnzWHCm+hF2E1kmW/E0eWqjzmw2KUgOJuNqAtKPO5w1CCwTJAdr8V5Nq
Bkmo5UIbjGw3efwJjd/VSaqBtDTcyWYP0uALhGPHYjkL1V41CroX+ezCU+sIDE93F5ld46xc3AyF
741DdLJNRD2ncmCbWVgJ5M222dhl7wa3HvOc/GYLdwDSgg4EsR1w2k7vsmVzUt9K591RqRmdaJd5
zdUHWT6NBAc4XpRgc+NPalqTZnYkIXkHdNH5T2gdXTqrHIGwKEH0s1P4Wm2kD1d3NBzwjAyPM0cO
yQIbwBcAgTnNMjkCjjcGQNW6UW7k+19ufSGtE1mQ7aBxF3FYh6N7ExejwXM15zTY0+MiIlt1VXJH
c4h+ApfhfE+kWx+FoOnO16B73NRB2H0nJyUFqWlGDnZpT1ubx9Ecsl4U5LssF9+kaf9CoDDdTUWB
NvO7ayzbp7iTHVDejJqo33fx2YOue+eWOi2IhXMEJ5cNlj/oTmahAxe01fu7TxdIB59n8aJL1LwC
JBoyhPPDJCiHrUQ51blRKYgpjIeL6+zn/ALqhdB24wXtGkXAKdit8M4NOBSzx8P54LUCWspZLCbk
V1qJtrIl2Nfo4RWhh83PwXu1oyUN9KQLAN/up16KkLx6+glu81NXVNxnTn9xvHACqq2TX5bB1RKU
aER6sFtkNBsdOaBgDPxki6IHxemFTUmxGeI0APgnlqQlRdnikOc5AEy/88hQtYJy6uLTnRw02PZ5
Ksb1sofW4/nuO8mTNYXlI207xSez7LOLFZY1aNKCdRa0wQUEa8GFZkHbjBskCrXVqPdTDvoN/QV/
8XRc7EpZTae68s6R+cXKmmngx0oiCuhEDRhwAkB0PSwDa23gW7BMQ5Yeb2c70gCU2d2HKJIIcvvd
OBJ2iKR02b2vAQD27kce7tT+KHuAETIGJEgwXZmbMgr5AV1r5bnDbdw+WE4nzrR28kZboXyRrVDf
K86LomUanJc1qT1pNEfL1FdlOLXZGjVRxdp2ynzVdR5iiIEckdVBMdapnYAmvacpDV5s6odEIh2o
DBstgCFNFxOaoT7t9xZml1Z8tegXc6vXoElAr4FiK+tAJrP1jTtJJzw30BerPhG5z1ag0UxPJBwn
/TpGDp40ZLhcQkM5qben9fxXhXilYaiX2+UcLyqaXvU4vA6Oc6JB0xP3mBlfSFnHbY1WIPwo0XGq
TKQR/p7OukwPxDY0jV+ktrtxAu6Pspxca9MX+A8yk7Q622pQB5N5aPHK6MZlf7yTV6jJvjGbHZRs
QBmtHzpuS6eb892eQAh6aNsg3bs8t04SvdqADWM420Vg1TqB7QMn7bA/koKGxY6WOerVKhQkwu9O
bWUCzUxjXa1IQfvNW98ZLs5ksyxrfJ8zBE3Q9vzHp7rZhTxIT245CgbWE8vOVohi6y7rx68x+k3X
cdEMx7iNx69G9UVqIvuSAA/u7GV1hj4IiBGeerfi+NmeJ+BHrKSL92W7ltEb6JB6AC0CbiHIef3C
BXKySm61QIBATzzoQtQyz8XZ5uX4AhLp6jFDUMoHm3T4lo2ZWKcpaGx41OpfU2MWV7UWHzs7GNZk
BSD6GtQLVrkagq4C74gtz+PYf5qCAp01XQIgZTWQnIYsam6XJNMDvJGr8/hi9p+2TmVEp7oBN4i6
FA10BbrWv8m6Ykj27ZQ8/eeWdx9JDKA9R9Cw8xcFWAyKdZ7h9Xd6KQEVfgy7IjnRUHcB7rVtn5xo
lg/S3Dsg5SJl0P42o2UbVI1AGTyEd24k+zeXxS7RLPnuPADJem+X8XyRu/2WZTKisFUDw5je6N6x
62vvSLNRLWlW464IYDG1nqd3evLhlXfrrSOM5CesMtd3CjI2TLyp+8sFyeZuOV/qv81v9HwAEode
hsUG9f0A80Ya2BeKwK2jvgLAX+KdWVPccSSNUCgwz2b9v64LtVNTmQCCJveUehpCpsjgyIH280DV
ceydfaZxRLC5PhxaCdwjR9oAlQHpW/jQuD1Oah+a2ZA0hgD/GwiYp9mHZDSALhGKrAjSXRyPiZ80
aKwO8VT10XkZuzumiUPVoBew8f6Hsi/ZjhtXtv2XN75ciwTAbvAmyewbtbZka8Jlu1zswL7n17+N
oCyms3zqvDvBAiICQEpKkWhi791xgFmF/w+3XcqnJvSRx5SMwGZWdbeN1NZ8WdMgmyDyRmgfzXv2
xZHpfeABZqvPDtnUSMuOhOPjSVvybR7k9cmC5tAaWlZfSkURjfMu5KvIFC/0Uom0qyY5bCSxAH5v
OVsz0WBTDrwB3vxyqk7UIns9nP2mjB6pESejOLPSvx8qDcisKYuhhVxM4INUvSkEYu/NmvluPA8b
dUWOjO4xg+iBfu+DegPk8kAv4I/QbfrEcjalYhUTQQpuD+4+azl4x8j0EZ+rALPWruNxiA16xhGi
KWqwj3g78qs7alE84/hjy36eIrcHRlOMSQEaCNvt72NzrHHSCsV1PjbOWgwJR5ZVPxknKkATAH0r
HLp7jZZa3uK4CqwrDu1rcl1Zl046cOEn3rlAL0UjOASrAkSxJLzeKGn2Dhy9KyHdAsAgE3T3QGPN
Au/UxC2vdfaLZ2pQ/BJFNT+EAiy+J2Ch5f6PqZq0LV0f0u0iFTXdKS7XkKm6kLT9AXLamtgvt5Bz
3NIvD9udbo82CG8aABBKDXd0FpKPkAwzJN3pqjrwoVyHiautsDzrTno0SvNMvfRiGjwc/Cc4cQUR
DJZTSm4BUlP+CQcAoAWkqhE+2AnYmckpJESJ1ksc1YBdQoLFR190KGr82posSbc4YR3yXQly90ui
F3dpVtUgC0vB6YQzJeAzx2bTcw4uYmY1ey1vr2tRE7WzLfio3cSNv/ftjRZbiqz7Vk56sdZS7mMF
ruPk0W2hOqD37m/tylIHRzJD0h7FRx33gLhzFftgYeOItcItIrW0csAtVxymm7lpmzgdnMD7CZoP
ZI1EAbI9c9keAkWLmIGa9NhaQbOiJvUAiSiUn7Bb8BXTYaRh3UnDUUSvt/NwUhEn5tMA7Qwbv52y
jrUDkoq+VEB121DEjF1Qglaul8pS34yKiEZXBTmGUt8Ct2KBJst8N330p4DFvoxBjmbCyuNd5sYd
yu64wGllFkxQtsjTl7A3qx2BX2+wsdQkx9KNbKrXqAf17sZ+BcelONvWLx2SrPY0iGuXL6waqx35
5liqLqOwAEujtB5w6H8FmJOSqdye4EAQOCquQHXUdm7RcjNybvFRTQ2UZWVwmBF1c4yt8HkQrMOZ
t1Kc/HcQvs1v2SccBiYYA/elts5Ml91A8EtZGj2yBMOnglQCkS84bgLX+LuoBvGmKjj6FG8xF3/j
RNf8lOjDuDZHMztg78CfwkGks4B7U1X3wRAOL1NjlVutr3ZlWRTeQl85k6zgQvCdztKKKmvdhBI0
1L/TttyQXS5xPpSENgae2l7n2mBmb1xnWzZOdidIrI+qtoi6lTC6dw/SJoDLUzG2gpxHFciXIjEg
wwAqWqRxleAxe7YG80eotLZmTa3ytXKZ+0QNlgLOwYLSPlITCJp2i/Q6uckN8IHkXR7spQKTlYVd
b5sR2DlkBuD8ItDBSVFU/YYx0eC6zKku//6Xs8x//OUgPgFMMZSpHBeXK4pX5Mc3EGQG9f/9P8b/
lJGdx7jkBsN2zpxzr+FiBkqABRSguf1apBpAQQDy8KQGDarDIJeg5xaoVG0H6cC1/RQiOx8Zw37h
nJDJ+tRSjgKbAufUmfVjmLDgwQ2Rek41Vk1AZBCUCmTdD44qyGEi70mATMbtcCa78iXm6e0q88hp
NWOC30QZvZpgOcF9nGqC61U7lhDH9tUgdlvj6AjaRitShwVfSLOzu05bzeqwIG2x7+PuMEvHqiv1
QF2g67nZAfUaNfs5jLrVPf4g4IwA/34Y1da9rc3dlr5MdTOzstnbXaG0Zxvozf/7X8XV3X/8WVxL
ODpkPR3bBVPvzT+Ug+MrDcKhwXPWxN0+Ujt8u61Q1NDT9eaqai8eM1b7vCQ/kHOxU1O4+ZCvlm7Q
kEMbZL0o5/rim6fIDdAbxFxHgtrH5Ne9KN5UH+HPo3DHldGWAgrkne8irZp/AsASxMGB7mU6Mf++
xv3nYxJ13xKZlF/bvk83rEI2NTVD3CT7oJLveZAd9V4b12SGbksCBGyo3QeVkEvvuGTpBqw3xaGy
kavju9je40bfWE1h4O6I33mmgW6C7KCNDpbWKg97cYDwHieFmXFe7DkXSBVv3HpNNiq0agLbYItL
eiNFBjjZ5nlcJOcvcRJX+Yd0wkJiYbYmb6bXB8d09fNiL9U8RQp1k4XaumN+SfOA5wbz0OcccB2+
GrvsfZ6mfIb2VXkXGDiJVPwq3yJmPysUyCcnSepDirOKrW446Vsd/yB/YwKBZvjjY2vie6XIZwJV
1FXKPObo5o5sScDkvYogdQ4ylSoCX9n3CE0PwDTatPthSqZVYjodaCSUgAxvf2KK8WGWj8E53SVw
xzvRK0EaR47aDk8MErDWZl0akQagFs20fDtryihhmUZjf8ejxo8kEkP2X8POFo7nfxwNdyRPQybk
Eb4PPU+M9NTHZehlnN+HJjv25rEhQQwcdRDzsKjUBFJ6ofcA0dEmOjRRZJxn0+xuG6GfqcA6MTz3
5YEahQlyF+wF2cZ2InnugYwKI3DpYSmNNTGZVM38qN3YfBwfnNwa/Ce/opYAsom2g+QpVakYq6I5
pk3taT1zIRXf628VKEwif6zeirabPFxU8AdZRum+1sAv6gAmfx+Au3QN+IP8gtuWT8ZYAGibRc0W
Khty1wMIAdYF3fo81bm1BVZJ36ROaH8eNdZuAZ3zZ29tghO10cZiq/kIxkWfuakKoW+pr6/h2n40
+2Ftgm2GySC98ILJSxMLAQyqqpJxaoTj1dg8rnlYQv38I7CsEgRSu3X8HYRqkqOuvEvIXFPderto
9jw1nxcnDddMPX8fBKn4YCivvPbHCGWeTYPDkXs9rn3ovWTGaz5lGq5pO35PRTKy9h4X6XMAxbZI
iD9MtvjGa+ZaKwqbpJAbsMVk6ytj0+JKVAvrZE8xGN29SA7QRJJCzTcLhqO0s+wz77QjoWHSMXDW
SN0cQISjZ59THKNwbOlOgC/la7eup/XIU/eUh771UCOVZFX3Q/Q9GKYv+lQgB6DV9QNAd/F26tr0
ze2Qfa8CqOeEn3ruqY14ZyGPNELu7fAFKqjO3DPEfnAbMTwfVE8KoJ5FG7dbASpICBHjbZvWGgBH
RXFoxzR8oIIXyEK2wY1W1bLONhxQDtCkgiB/CaEa9ibqgNG4w4MVI9V1mO1GyNdB9GoCh+sck+vf
q0myQ6c41cgkS9mfGsu/kGn+FDI2TQ/sITYSMn/F+YGdYNkgqoDtrRxMqtVkaZpnNY5+qgxpgOoO
x1Ar8MQBjVUoA1nJbxXxJmF9e1hMc/Rte+5NVhpCZvKpVQzZZJogWLdBLgsWSDaYQrgqSqtwvBGK
Pd5iQ8p7faLiTzZd0YogheZUBba/A25oLObxqMcy6GTjCHWx/ft45F2Cad6bZhJPXxK8lc5FEePp
N1nSAEWRo5+xko2PaepuqEV23o/67CSbrsKo1hpxcgQF18Y3h1UUbh0J/YgCe5nTkCThXCObpRxU
Y64f5asb95+63NhsIOryVWE6pReNhuGRm0aksSZbj7Hrh2IcLjmbExWukrEDbbChQPgwUltTxqW5
RON8PUECTJysKQ7IMX4sQKX5ht3PDx6G/XPNffwnAC4K3uwy/QJtPWRgChxpuQJSclIiKS0arScL
aeC7eEokpN18/iAcJG7Hed/9GLQHw2itvyi0QbLAVahtF2IOTWR4G8oSMADFkBhLGZcrnA1EeKpD
OpiPSEGiWgGC+4025Jp34xiBxzxYpf2JYkGwCRViCmHuKyDO/mU2jVF/Z4XtdBzAsnw1A4UuM6Qt
btUWG9VoBjm6nxb78rkwCwMT6YV8tikzyI/+/jOkdRh4fgZ9t21ZQP0DhFIXhbc9ErkRMSONih6J
ar60Z+diWsKgyTo7KXSxU+zvw5KzkKBFodqHc+ZeWrp+DLmYlq6q1zT6wbHTkUGLe8T0jJcekPoa
Um5yRS7cC/se2LbkU21HJVBtYEsgO3iN7ouhGS64o3M9Iu8MYpXgQdXbNrF0XvF8UtvxbX0jwEwL
IOIvftGFzpNsM++nY7XJQZjxJkg6pn+mfhVQ9SvoZcTRQfDwO7JbhiTymginE7ScGZCIdg4MzZPI
nj7O6x9aCi1eu470duW47hwzL6Hqj9URjZA4jbbjXeFAGyyst0Nc8NcMFAMrZM6Vl2hi/HXC0Suu
v18jp8bfAmmL4JRClANJ8d2fOpEXVzB/6uSrTkzNNAms21un75Ga/Yv1vUZm5dHy881A+hXk8A1F
Ak8eE8CbWJ0kJG7ZBjsbJ/6ggQJZeG1hoRXF7ZFqVNSJhn/DpU21WAVWEKoDLimedrkb2zvqN9uu
qhR+M2TKhuZ4O+7cnst5lKVrXTtMrm57LP4kdHDOH2buOk1q/67i7EErGPhNa9/kK7KB1hQQnIKn
cwjZZgeIKk5DPhwX01AftRRqGMgvaHxvsll3ygvm48wWLHdAg8fF2gqC/lSSkfyDCpKFX/seuYww
M9dsDLs7nva7LMzDYMWMApsszQd0rJg8/KeA6k0ARc58ZkfIjn9wwhwQbRPyTQmHSEYRWP7Bj/z0
OJnmdfEnWw0oLpAYxnscNZdu5LixuVj9IAcDR0Q3Dup2M8cSMs+Rs7OvmdoWZObVMWZxdeQ4goTk
rmrP1Tq0y2OOBYRcUcASSs3FZmtNonvk1kM9fq/Og1DU7SBXUaxzd32umchVsIMH8DbmB5yTBauW
1k7KRo6Ex3gTlBABrWhtpxyOVgCnHBkri9ZsjXKk3ATTWgPqNhoAYHSc1PTTdAxCEZ0DqSFjA9fK
9zi3usfO3vhqVmxEQqCWPjbN0O2qVA5HfUzkBeyk08YAs96n2Lbw7Mgy8wdUCPBSA6BP6P0z64K/
ayTv7gHJQzppa+MGCiCoH5Ps4sPcJA/Omr/F2Vhe22JQ7lZmNhxit59wcaXwDK5TvzoVFO6pF5ki
7OzuG1l/nsxKe+9PNrdrn+toTI8USwWUYWqoAvHHKrWb2Z6X2fHfT3yYqU50rgl8FcLBcJGpKVyQ
KjqkHX91ECfDKBsq/EIfrfKli+PkThdZeYxCIL+joq6ekgo6EzZIr7/jthagSmjtycB/qcuifXWG
BJLDeoLVb6Z3qwRk/WcR6VO38jNAlxNTvpGNiquYuVrqX1tzevaxiQdqNHS/4b4Kctma8YItf7jP
LaveYS3rvLZdim0GDhl03M552ML450w09r0DKoxVlnKlsZnvkgRS7V5s2uPRCabxyPNyPEKGlnV7
S7XJSAXSvB2wsTb3nc2z9y5INy5TvBkQ2KZ+ZW5oILvGvarn9lChj3oBXYW2rU9Z1dyV3NLuDZxp
YyvR8GgNkEkHLXvTTzdVaniT71sXyANqyNqU+Ma7fb7HC7ZezSFQ6wbxXoBDCRqHYozSB1E+WMLb
tOHIc1AybbrfdZsiHiPPcLhxoYIcc0yO1OuVKP16u7iXGKpVZYBP7uSnGzs13aFJj1VvHWhMMlEh
SbEOiHF9U5SDhgNYTH4TQ7acIScfxziAM6qQquuNQ9Mnfzm2YujvGxMb7wqKblMzbCUeuZ/CwM9X
McQ4fyLByI7S9i8AjzhEIaE/nQPtrUlv0vEqdLG5H1aAGuD+L++djW37vAPPjVaDQadoLiqRf4N7
pNxzi6m5BAnX052L38QeSI/Pfg+FzaMG4cRzaBzn1pTkf0VR+LV0owSnQgyKMm483tcFYDJ+N0SP
kQ5mKZdrOq4F6mTtt2bxCZx9nSfBUvIirBbkU5U7XTSzs7aj5je7NmMcfKvGuB+MqDiBUNY6QLbL
PUAhOT3FVmzs21z+DFgHpfrJz49LoWcZkIrgotQ3ixFf/zjfL22q4TBkmDyqUqcb92ITgJvKeZ5M
+LFcLa7bga5Cr6pXvebqbbdlwKtPPlcX19XnXT7q1SxX1Zh+Xup6NeFVwFWVxlpmSaopev9VLcar
qa96Xv1Yf/xAy8gATjmHf3+8CvYPfnRcbhjMNl0BHTrXYvrv9xyxlfYmdDGqJ7sTKpFTS+4GHDLc
1bYG/R8QCa471TSHomFrs8zk1h6gsInH9aSvKJL8pRkXe60zvtMIosxbtnZTQxwnC+mywGVCiFSN
3WcC6UepCwqcTd+bPwUAQXc6Ew92XYVHplpalAhcOqHW5Omwk85YImvZx78aeSimYNYDwz3JcXaQ
ze+aYWdNWB7ldovU+4+h2/wF/AhunF6Malr3lpF8Hd3C2uRVNR0rMCg95gkYYSadBz+CKD7aUcRA
MgDl4ED4xgGvpvIpCOx8jsjH4AFLt/ylsngG6hgZ46yLNcjGEIfRxnEc0WAtBdFlaUUyXjQWASgx
WCdykh3En2CnhWBId3E3QlQgfyU7RXSxi3wIe2tNeKwYER/cNa7SQPQ71u0W1/qgSYMcJ1/Zsavt
OjdI1V0/QJZqQbsUbvRWd9K6kKX6CKCRsnRqt0so1coJmqA02jwlGS396zII1Hk+64b/ySkLcSfx
5Luzw/uyH5yLpSyLGdzwyAHPQa11ZVPxFDfWcycagQqg5cTdCKLbdaw6kU3w5EszZvJATjKhI/TW
nQs1oAvtHJMoP1GLZgwqEIJReMt9ja3IU/Hb2egz0WxqOTLPRqHk+PURw9DvgVZNkwQZkwGumCaZ
zLSdSeZ8T9sux/kGSDndoC0eIcFKDSpAdgi2pgEUh4utaMAZYRgTDsL/wzgRwGf3VYQzTsVsYwOw
AonJO9Ow2jscXHd3ZaU3B9bYzy002Y0VeakwqiLbJAIoJYrD/uaX29BdLCdDM4Qs+a+xwqbGBZDj
yI2JC9UTNGEV12DjxtXaCEDcSc2ZLzBV1IHUNgowbdSmBKWnip45BHPlnqtkpcLC2/Qq8mogQ+/A
VSTq3RJME9DYXQuEFhJkJYhG+RttknFiBaKxar5UIMvNTpv23GSrsBz+CCXzsuHOwTufr1N3xeXP
cIoN7OeHvNHPtgQLlyzeU8AoGWwabfNM72+fDebKLSrIlvM0ARgODhDHbLqyAEfnWJcA8k/6ifLl
Szznj7llf6HWnFfPXfY1R/opTnlEWQFFjxTtT9KjOlOGKA9fDTk6F8Py+09+DcI8s5bjPiuTfYED
vXtRIgVdj9MHBtJZUHNB4AjiXYnYminUHOsYkpG4+uWsdx7JMuoD24FxafKoWaoAKYyvrJPRmUzM
yOozS8NXO5x46hWiFV7HpnZHXmC7jA2Hyr2XOlq442BVm7PVXZV1vqSez3nsjY5Hp5aZ+9vMdMpH
X0ZY+pGDinkEoctHIwrMfeZG37iD9JpEibLaPWSFjQJsrNSMlK0yR69Pk+JhSAdoznZmfgDFE1+R
k2xpCR27Js6HA4gFNSzZh3AlW1keqeij9r1m1kMucRb5q73ExB/RS5cWayecZijPjXuJWUZwTKc4
TkPMNqMtsoOT+4AgjXrjBZQQEJaAHl+166pOd63sGxBUqISBpZ33Y/UoFEvBMgYYZ6rHmpcJ1oZQ
a9MkBDNaa/oMomacxXbOBNI/kb1FU/oEDZfmOZVGdRap4t9TdnysvzXoDj4GmRvfVVjDrsjeWLhS
ktjJ3ENkAjuCskV+N0DpbyP+DkBHuf1Fl5b2WLLgmwj77PzvaxAD96q3ezzc51sW7vQd3eK2uFWq
MCzFKWHJ9mmoalyX2bZ2LFQxMOFnq7ndAhIJUMQ2dUftSCYBSHS2um3PfWbfXB/NBATeH92oJjsH
fWc/TdUaYljGv+kyj0aTUu/bNnmozz9np9H7sv0GsYJmq0F7Yhv4VbDSnNYAcy+4Xt+raVYEF7JS
0bo55NaFeIkqhpsaoaRPDTB6BheqNlaOnmEau7spje+oiyzaoHqcexe4bh6tbjsnWnXlwUn5cGrS
FFkrv1qUl4WD0jezjVJsNlNjA5KCfM+DavwytNWxqHL9GfRZ+X0X4p+A7BRWfYSNWn1kwK08Yzl0
HcZZ4gldxxEwPUUTAVyKWxZnoR62sUq6DVWh9SCmV3ZILdZ7hsx3EFjgm58nEGPmjh2sGkqdoTa4
xIPV/I+ytCmc/jMMVrz3oSY5yIbUqmBF/0vL2DQWNclRppCGG/ufjI3d1sSh3XNUtfljgqOCjlvg
Ign7Rl+bYCbckkpWorxG2iP1MoI3Vl7qG9i4VUvK5mSyMnjmPIn24wD1TWr6jAXIQqhPeWPhpa4i
hjFs93bPCo+cZLO76C41uXYhE7Au5h5vL6iV0JC98AZgUYzUyLzCzoZXpFyxTdACMBsUxvAKTV1c
Uci4vRMWzkfw5dnkU3DgyC/6AqCj3LJ4yI5uFVWPoJSb8FfFV+L/L0IGVrgfa00/Z0iuSOox/RKD
k3HDig5Qp9ipzwBQVRvAjrvXKNcfhSJVdmQ+h0ZGHW6yQV6H4pk9hxaKVFmFtiATHnn7ijxnY2tZ
VR96UTYK77YdDjkgwWFx1LA488Bezh7ZGFi7gNkTCCucBPD0NF2DMj/5iguIS2HZ4mcHCuGSteUb
G4XwCjOPHmKNu/u2Ntu9ESn+rsDpvBrg/2/ScbZV1aR7C0ck66AC1iNkZgiVmswoDpZM92QzFaaK
alzVqKkTAouMVFhd8J1DMmBLIWQakFQA6nww8EJvC4Ar8PAdWvV8J56awdd/2ejrv7TJTYFkA09n
AllJx7lEdotDxU1n6iDB6331FWjkPTQG+TPo6w9M/U8HsV3uc62YkJLgDl+QPAC0Tx9dhQkV5ke/
hUHRAmmIY7QJ8OLcjzpIZiJu259tkZt7i+Hoc9Jz53ME6l78SoZhDQYP53OjSWOHtaG/LkfD+aw3
ULdpi7zeUF89SfStWXfWhvpmQQW4BQSGtuRNcyxD6jKFKprqa1pY2rpIyN2RF0g9az32YEWmZuWC
sNLSkXcm3a7Y8MLUvCZucL0qIpWsoG5amaH/qhZTqsC86sI11wwIMvvansIpcO5z253asULQxUDP
4IoT7OyxSouWH0XEebbFvUq4GlXSNDl4DfDQVZuMwN/UKxK7IsojnvXbjpnGPbUg+dbuSkhVeMkw
gG5SeZsP76C8EGd0rySy8qjblgO0nJb+XEXgvBnPpY/RJXeC5zrpr/v/Pj8JbkUiMrcFMIJOru+Q
n9i+hl2GZB3wiuCOcmpeS3kxA79+SctpvE8H7RtZGwFKHxZbYk1NoHRjELbF1mHuE01PQ9f6D1NW
W58E2Kdp5MS1vbAJ6jw5pCZEHJSCT1ZA74eKvI5x22ZDo2lxYB8Imi5qa10Dki+KHFj+HpnaIei+
PsahJoUstqA0IYEmsSQaK/GVkGApg0ZBnPrZjpqO0z7lrSI/NHvzQUURqswF9/BVVGjVc9QYOuYD
5HHmsSjKiXEwELnu+OUj6mOsQSHUaEaKouY/o6hz5oT3w9jvLJW2v3zR6Ov1J1uXIuuWVwkUnD6+
lfQlnb+vZKzpq7v4HdducZSIdwsNO0dGkktgGxJr1QOI8IxM8Sfkr/NLHurTM1gCsP0LU2tNzmay
zYcum9ZhC8wr8KGtDo5YvIfJ24fI6MN2K/D6UCV98KRE7piEIqAaygS1/HoCZmBHwWVimufU6r/O
Q6lp6yIRF9PK/vO0s1NFtLisuZrazhxo8o2aNv8QNIOavstBJW8WSXukrn/6DF0xfaV4qNBPy4/v
9EV0lwfs0CocxlDb7YlqtWr+u60PQWSCBSZgzKrb/6rvn+YoavwfFEmabW4mtwguQl1KZ0CCpdYA
h2rHWDbZTfSAc7LwCYcAz6lwrC+Tnum4jpuK3ZA7oOUpswRbW5dvExuPUB2b0ycqkHcMZW4Rxfsm
ipEEUpfhkYPg/1KIKXyqQogQCsjQVqpFJpwCYU+Y+AI84xhERp0GWF8Rrd1gn8UWWDrNrtyJPrZ/
FF3zM8dVx5cxrXNciznjs+bic2QyK+95Yw67EOCaU28AzjlMQJI0yI+5cyy8OFrZpE+1iT1zm1b2
SzzoUOUwgvj7NLjnCloaweq/zZf7+fQcpVGyaaKyWkdmCwZmRUbh1xMee1SFYsYP8HDKrWvZxYkK
slONZ+GvuMVNNfsjeh6r5tGwKcA9ghsw4Rl5KB8sBrXtAOoTe+T0FQ9txpnXlnn9BoXHA9527s+8
nM5lJYavlo2LpXAIoM+H45mDPvXQs9XDYFf12RYX9hAuVoWhQCOdqbFN0jY21k2/OaYkegMBoI07
rF/2qvf98+9j+OoQMnSbYt1n4XCRYAq4jKrmSIjGFa34CzfkEKYnG4WErjHtdGn/JXs/hsTaR7e6
wJmIWSvABbqqCPK1XYmwZXQXuZQ0MM212KNhBKB2GV19EgrJbAMwo4/PQz0ymnsZ4aNb4lfgzcK2
d0QOMyZSH8Md+8I8fgwwj5foTuZVWFJ4gQOlLt0Sr0UDAlE9Nv0Hu+uL+wC4CGqRHd9a/4GZ/dY1
IP4DvjdbW2HHEiGXj7EDxVFh4bnmcR1SKE2dIUZmabnFhsH2lpioH6fDMGkxeLMwGzkYRKovru9u
5xaNz+xsZcRDc0+T08coZfhqxlNwmsOcetwLHUIxSQ9ZwVVn+/IuE08QRpf4jgTXhTZkh9Zpp9ON
3UkAOStijvWV6pCZrQ6GBLuQ67xzwQfyMQoNimwua1sFkbVaHCDq63dN6ovLZCA7espEfCd10V/C
PNG8uEn4d1385YrKf6ssI9/YlZ+eQBjCIGces9XYG+w7UnXPcd2ZL3Lg6c4HNxpuq7L8k867r6Ea
IdcqMDcPEpotQ9wfgK0HQX7TyS9gyN8VY/k3NiVPHAxJD1HZioe4swZvqtm0DVSTbMNgjDs54SCk
G0zxQMGaUXaXMk521OImEnaNnoN2Vnb+EdCn92J0uZkpAJV/JI/4cFOTVWOwi0bxcNMNib7/YZQp
ArIeiETMclWdB8tw542Trd+6kmegTlRNh+Axxt3zluJ0nv90JjlsAn/sjoAndUdbFVC6xNaAqpDR
QJX8MVUpitrkp9rSfY5Z3Ev0lWce82qmZWbqeTvRMhzVLD79hP6t5YN7NxLWZgH/znjhvpFiZeJW
d/ZkCkl8BRpOhBtclpgZSUzG0CiAHf7P/mUiqtEY/GOexWtMYGsVEFLwygZgi2LEtw/azuFB5ka8
47GevtguaKyCOP3xrxGjNsk5YiyqzwKvoH2ZuCANGOvuzbDdJ+Z03XMcNP7JBQ/2Gikh3Ruf6pda
6M5TUGKrbZuV6ZG9SOTbWMflE9QinXNtaYNH40xW/Vdu2vwx8UF5n0H0d7YbuQnG7DSTj6MxfQW0
KV2BybM6UmF/1P5kszPR4vujYpKk+PFfTgIN6x8HgcJymAA0FyzQ+GQ3as0xUEeuP7buI1YDzdmt
6vgCraH4QjUQWL3XUuSGSijT7sn+H8NY/kOOFejs1BBS53W/clIWgxcaA+Wyqo9NifsG1VrsN6MZ
AFnv8tr4ew6DKGe/opClm2HF+jrLwLt541iaVDPUtzcNJ31z9VkgbpV5SIYr1s7Aih0HtH49Sw1A
/HsTD+qFzprhSUK/szTMExVGoPWHVCs2hlKxJ5MkpXuqJqmZgojkw5VHQXOKjDXnSCda1UUwnmST
9fimqCoVYd6Gu8zQPk1d8W4ie+mLXWga0bHCugQEQNwsL42ma8gQzucWmQYNaKx1gVUdsMDVT7zl
252E3t6FvHWrg5CS2hxCQxBThpDYPOCQJ9UujkHA4Y/Fj7FJi/tOpvnrnttB8ZrgdXcf++xH30/5
q2iy4GCBwh2iV3CWnAEs2mXhgZoV/y/YTcO+hQAynAowS9cNFEg9ur0adwc9bSMkgD5KMPKu2rpt
LGQUZvHR1MXnIon1+9mGrKVwN5Q5yP4iMHhvmjDR13ZsGevMiPqDkwADCzSBkKNngm/3ASqr1n2E
R2/mGzjX6JA/omkDrn6Uk4pc49ED93sQNnbAbX/YuY8kHBnjyUO2KYTA9wp3PvUqHaNyvwRWRcrP
Puc7P1VzWEBSrvKEgSkES3lkcWQvQRChljv5C3DqsZeCKPolDF1ci9lD/YKV118ur9bEkDyfSHVp
sTaREgQ1Q7eaqZMHZYMan7bR6PYCl4LFWrAK4j10atVX4XsfGoc4lxfbzTjArGkbikN2iul1Vlpu
rCwdLmWOJODW9ss1Ln37y1WR98PcpBAczpVroXpQCPWdelztr5rGeB/BtROrvxqHOoLi6beOnY7l
aaUG92st8DTXSOtoV2KTAd4IEEDglMdf9TwHFRVSLe817BVQDO5e4EaQ7FSQPSxy/LdV+kEyzREr
x8+is2G4P0NDAFeiFfFeJEwHq2Gl3+XYFd85ecRPfjxtb+zU9AV+RPB1d2vqQEWjulItYAaQ5bp/
0ntg+KCSEgHZGPrgmQ1HDZKPubMNkTO5yuwMTVWkUDialJSCdpmtVL1y4TQPvOgRkhDI2MdsXOU9
kHIaUpmf6hL6FyDSG45IWTWeOqeTd90I9tU6mVKvakBhX7sAxM9tS5ZeI4Lugfr2Aw4PS1Dar8oy
wSWlZNV/SR20//EyYQw8rDpH8qBjMce8eZngPAA8HllqPpjjOIAnt4MozpkUP12/qdcMGbc4MQfr
RV4xE2KrWYzlJBgvyNaJYJshzRQZ/3xE53joDgaupw4kGUnSlQ3nHFRwww+SliQ71QCIBomg7odQ
iZssjhNBiIWA1Rr0KgY4G7dl3H+/YkyZiVSIgsVRYHSqUTGTqyztJSbD3hdEsUisi7T4YVJqcJGm
3bGoTB4M1QrQIh8zG/5Zs8J7Funx7FOtWghz59jx5GmJ5eIZpfWQrq6QmpFW8aayxPDp/zF2ZUuS
4sryizBDrNIruW+17y9YdfU0CARiEwi+/jrKns7qmjk99wVDoZDIyiJBivBwL8vQifAE7N6lXx8n
hYgp+Ichz8P7H+CxeHZLCJ/ENnKXWAqpO4vE+XrSlXUkvMm2f14ZeF/rfh3HCSgNAobSXyhOhV/+
l+AxQd1XF/e3ZaCQzolSDVVL3ZNVTDMFqQUR7oqENZCOLJtrUbnTkviFeGK+JSLG2uo7oWrRQ7Ul
iVyQ5krNx/dUyiByGh3cJwTxZjLa38IQKkQ2zQC7Z8wFYWim8NgZh+CIn09bL/MyxV2RyL0XyAqA
0rAIjmcnUOn3oGlE/NEa2Lvk3krkQr4mysXrPuviPXOs9ga5VMD0LMTIq1z3yzPWvpmr9hGH0cc6
XX+C37vh05+/Rdf55yvNCz3XRnTeD23Uy30pn2aJTqam8fhtm4Ghqq1B7KpCfRfLAsBrP+mu2aD0
oRXTxxh0H37guT/A7CxBT1BkHx1NsucqxtY79tr8eqhttg0KO95q2mbXNq30MoAi7POAofi6WRSC
GWcb2/TD8h31SlIGSoIuZbu6CZ2Xnq1VINWrGGS6Y32tVsYrF/qxGxyBBY8DEVYHOkiFDvRV4qWI
5Ut7Qt0Dr5Ylq8qHAhKeV1WlbtuBFQ9upouHmtqrTlvJrWkFwhYI9Lpqp2YPhkfyJkRkZ2kGWJOE
0Itsb81kZkDozxBscDRBPwXP7RmrZPuyuSpQPIXqffeMJTLYIpJW5XKQ1P6EHDIdFpiq5gGUb8YR
j7vA9/NbrAzy21zYS423P/TUqE4WdZ7fZAIocdMplMpviwT6F7aDGA22aXCxWBZHDormNtncbXyC
sEdJYczytdtOY4JoxYSkSkxnfQL4mMs5FIQ0lLkKFATzPBRrrm2cSvByzT7mgqPdxHvwnLycP006
ddWpLRoUGyp985O0PM/p1qtqpDsaiZWIcsAnTvz4qppbxnQ5/JvtPPbXMJSDxYeAivjgcttey8AK
o0w47JHLfuFVFdjaNHV3NniWlh30ll/4CFCPRLX8ybhVKRiBZnta2O4OUhW4JQq9v0CADEDojPXx
QmCuHWt4N72g0e2CdRjzHBXu1bPkzvcQq77bUkEjnXhSLUzV6Wx3gcD7N3vRJf9qj0OoNxCo1S8M
manhNrVdDp2MJL8+86iCbQk1bn01Vz9gRRaNecO2U0olqh/mtqFNtQpgbTwoIJ1tYZpKhM0bvkR5
63eIT1kv5eAeoaso/7Ks6QoEz8NLkQnQ9PodwHAtTbHI97t1yWv7IdFOHoG6GBtGx3lTfAgfmVAy
auKefQyUL3WbzkpCbQptMM7eEwaY81SM+YNAMHLVxNI5dXYLstU+1lvGKL/OgPVf0iGQuyJsXooS
QEYIcAeHbGYwNGfGRhOJwt3BdoGj/rsjKJwKEal5yPnUeJr2p3lGqN4HY1DhKfvLsakByASWZZGZ
TU06b4GaNi4b6Dji1By6EgKAuQxQbWo3Zbpsbe8ZPLHdmk+Tv9eK+ntei2BvmrmEQFt0aWcWQbuf
nc6ev8akpscYL92m2fkdwnDta0tKtiXzZiSe/I+8Kcprsxf5zkVcPHOEzK4ZA0nI7OEMLoTYeauX
ZjPj5nRcAlpunXc6FOPBBFT8HD8GXomgnq6uY5kjRn7yAmgq9fvA4VBFSVDbbg6e7RPgqOvkZzuf
q6TKSsJo+qsvnpeRX7ovHWYK07xMO8l4XPz5TcS8f7yJXAo00bw6Az2K7bAvL3QGsnBkv7P+NuVJ
jSKAOgCzDJTuv4HkZFnPwjHaLR+6ImTPU52Py2zyLQgjOhu8wBKU6uPg0fpNguNoFwrnp8nY/RaV
VK0zlMsvHUJVyR5Bo7svdgrRnWvIKi01g0SGmaPj9spNnS0AMNjmSdQHxSBzeYH+t1oPwEBtTDMP
9TMjLbvx3EzdlaF9lbKmfulToAYmUUwr06zTposoAOFXjkr6Rzw6oQAPtxbKQvtR5WBHHP36pdao
w8+rKjiYXj9bVFjaPncqVaCRTTd9hhu4XHKqbzOeZRvtjBBnAYWBfciK/ioD895NAQHy80FB0CwK
iBq2dSAFiwoysB3oc78Zl7MtDb032lQchDGzSw6Jyi0KmLpIzHNdJhS+OoW1zLeE2g+8DwDTSq07
HnjNqcsrAfSLCF8tjshtFYLTArHu8TbP/HfXSelrgmKtZYgKsf0w4XFEwWRST1P4CtIsf03jbg34
ybAIHBAI9Qn4hLr5YM4SgYqXgEz95kuHcTa9PTJBGzPiywSoGiqiIuMIQ1OP7LgzXXVz9SW+Y3JU
M22FaZ7P+ioAOt2Wq4vNdLSznzkzBy203jpQbGlXOciF74Zsqu+w2pO7mEHSl6oR5KJaDf2isQtn
c277Rb+gJVTwjDdAr/1WFjdgAISmGXC5oN4NXWBKurQ8kKTxt+dm33ny2CByAB7f2cm0zRmLBWp9
aA0VrrCeaX7n7rNnStS0rat0iphLrFWciuFF++HGAHzyiTjYCPbpbV1n/X7K7CbqGUhRsLjAfzCz
witQ3hNEbBAmgCQO/0a12KQCUHjkPZtNCzDNlulSPMlmOhqHqU8KFJtDH/YykttJdo+aNuw/E2yC
ejf9Qdr2pexF/BKLvgG3ou/eNSHoBwFa6E9uR5udTROxQ1zRO3nF5K46cHDc9yGYC/2hrl854hF1
j02Hyx6GyRk3EkijHUCKS19N5UuTAPAyVc24QbVk+5IjdelTW733KO9Z2pIUBzttCGBQiLc2hXrX
cnIjG4BRxDySfoH3L9ZpM2qry6rUWVJPZ1esAd0u8NR73gtWHlBq1jUIB5g+3taJs+w8fRNSQJn9
FFQTkCyzGLIYvEAey7qeIKz83kOAcDG4jrpqHZCstwXQtigKc95Da7wpY8d6ECgQ3fWTLNe+xey3
MDtafuu8ZxQQkLhblIAJgoUIv6szbX/YZ8mqcUQbpSAKUTemR/QQGX4L4iY75GkL/74sg607EZRl
4fW7GLDzGCD4tcHedZoDt2G7H6FO3n63UzBnWmCjXSiSd2DfUCK4N/3YiMFVBcVNOxVJVCAzGmiO
xHHm+w92OX2vBBVQEBPBA4B/elElNN+dO5HpXQFlwlYQlQkeiEuLXdk2w4LNzj635GnSBG86tEKv
ye8C0AmYkcYEfMifr0QZnvZmLvt/XcnMxsFs+r+udHYQgAz9+psg7PTdR12KcAN77VTQKvXmgwWo
4vksBv0mqFLntjmc2xenCaWQn9zluFBjyz9ZzKhPXiAJXZwZw7LGfwiAqVzJWc4XWxtUGeTJU1eH
yf53u+Cu9aixYvs3ewvu0b1bpeWKNMkHblErSoMayhM0xqyx9SI77PNYy/Uxm+1ghoTicMtfwcU0
/ps9HXt91wLxdfZX2L4QJE0Br7NTL1kUWJNH3AbAVEF0FuQ+TiLWxCOIB5k2GZQ6qqHEy82cJkbp
pNMCtbOyWhubW+biZ7eYAkziNxyM1PzzuHOHcTeHxo2bVQ0xI1SRQzvF2M4+RgrlfMViSt+h2J1v
zp/FeDaIweJiqBbZlG18d4YK4c3UJqg7agywyNjMQcwwpEvzk03wTTJY7a6A+Aq4Ht9amTXYq7H2
hUIOacImEWUxtXeFJ5+MjN3rCndFnTrbFnbTvbAmxI4a0bKua/sbZOLfETHvXqQD3EVMvHhtBtX9
9CL0GEAD16nuyBhcV6rlwP935VpmYjqYA82GcTvgJ2FaaY1Ubq4KoLc1xJcBK65gMFYwG6FNB/fn
QGMsawa+qd7Kl+dBxkjdFrz2Zj68xauND2DiOEQlFW9kItW13w4E6UNoI4EawE1WPVhmF8IuCwhG
ovtywBaOYa/WVpDTab1klcieLLOu6kGh0PrJakDt7kKCD3YZz3nJHCjOTU3LIwVOxVsxaLzuXSiv
eCvTjWI0lDdZX629qJIH42AGUB0i3FNM3SrumL+xw7a/tUPvB9QA9JsQSbOwR6s7GY4JVTZyOQAZ
swxS2lyPOnyrfWU9AcHH97SFZIZpdqi+XwFugFoICCU+KRe0AbH0UMk/O/uTuO5ZWdyOE2ePkMD1
ZyczYZn4b6ZlJvTtMliYpoP8/nlC07QqkLdBmzoykxrTPKlExcyt1j17LL0rc+XfP+XAsGozk375
lKYJ+dHs06e0XRSSAPZ4ntBDcXBdJc+/f0qeTvEi50UPlSRsz7Oy+xhyMa3Njt3s8Y3dnP2HTddf
h17G45kLnRzfR8aAyRGcEUC2K1ID6ag0CnPGxDuIWqfAAP3da4lhFv0rMmu58Mq+eh3CwNvVbRwu
67ypXzNV/QAcBm9jPo43WRX/ZYHU97VSgi2xMHR3prnFo/Hn0D7OsD+dh2I78MNXQt+AfmrYgeq1
2uILIPvLYQIGeV/VvR+sjBE/SfDjm9O0s2UDQaS//QkBRCjuEBa1e+6CIKFdMAu8eVCYBdKkjCRC
vwc6S7vkLX4GRzz9wcWubZKsE4FylHpk5UaXYXONisJyC7JP3BMphIIjZOnb66ou6u0gwGmRzqX7
ehLokdrvtkDL5z+NZrTxzlC0hodxFp0dzRR6CCdQB6QQTR0Q3Kpy51aUVf08qAEoWIhF84AEq8z2
xA4aL5/s2QS0FeAbYhfM9gl7WGx6xzcx242/Cni9BxSGRoZttAM+mjuWuzN8pBcC0hGPO2ThZxqR
Xy6Gj9TNQWzvig4rhwhVO2B6X4K4mmyAKA+WNCN0ibVQd9OlbneDMsj2NNPixYxDkN500A5CC01B
7K1wW1ACciKaZdhCxJLr6tgVssAbaj7tqw58NAFydMbmjSW6a3yty0+eaTweUbY9bU23nAJUJ8yD
v3r3VKgFAsHlMilDXMH0fzo1g8xwIkEEMDrfPKvzgTcbx4U3jWprmlM4Vqi89u3INEsZIANB34LQ
7+6++GM17d/bffjTPy00XwDsXyM7NUGufSfYOF0nuWeBkTi9li6bro3JHKgHkC1F/Ud0sRmXyQkA
6gEJ19J0XIbh6RhHuG3Z+mIr5kl1SR4VKEn3l5k6Le1rB7QVUOhOri4TNTygR47Q+MVkzpLQFVDa
dr9fpjZ2P0BccyJNtzDNiQPpB0EvPI5H7Y/nWUyPuaDbz9CFzlNbYzNzmU9YjXwXgmT1eJme2oV1
lWL39etrMZ4iADkR98ZP35SZ2oKmzgaZyAlEHKjZtJuE7bNCAJyEAoP3YCK7fuAQbQRj1EK1yfSd
VxaPXAvsECSERHEIANBNSlGQMLQWyO2Qezi2TlevUwfJEkmHeiFrPr3ayr2r23FIkMeNUAHEwfUS
gGEiq4IXVCiOIBAg/m2fSWcdDCGUdqse6lC66jYWYCk3usn5ssRWi1Se3hQ9NGw8Z8hIZE5bXWwC
JuThky2ffUaQUNtV6R2MWzMzPRk7wt7V2oYeA3aV04JRMA4jgTRGRdVar0T4b7HuyMeUtXsZjlMS
IRCB+FPtQbQ5+dGB5gCcNX26j8ED/hH35RvDxu2tA5seUPCpc9Wg9tCei3xDq6yAquAq6kyJrjHm
JtxO7Csrn+p9WKOW2J8PStr+f+QGPfcftCI++ESCAIS8Xsgg+fslE5J2XpaRqe5vchtBJWcuN68U
mCpiWYODT9k53aiSb9PO7Q9draBjdemOxZS6SIu25Iid1hLygyBEbqthqTO7v0+HQNyN5BVb7P5e
xWV/3yEOs/CbvN+aJiHaPzgtA+fM3BuAI/4e9KOgo0zZyYzKZUXXWWs/IS6eRcYky6K4c/wX0zDX
GVv9edYUT4KlICieToVbH2XX1V3UYh14pAgsHM1ZNvewIr/L/DzemNbZzwwxbeMXDtWbTPsGN4U1
risBwrYKG81Xx/UA3BDtM5Ifat8W9ogwPSWviTV++KQRt26d1tfjhL2UNyjymunBXTRQBDignFA8
5m65NfOYaW3ASDdx/xiW+8HJrWmdTeBoHzOvPFoWQvcNVNFbsCCRk7GZQ4n1KG7cuV5xdj6PMz1m
cCldq43m0WXOFOQz52mrrAy3UwiZz1FoSBwitDHKTkWIBlg3VqP8g0zwXzQdtPiWTEDgOrxN127p
uzvmZe79vwxsiesf/LFDsLJyhzc2fDDOIr+e+JWB19YzWTtoONh2CIEJvUBuTQf4TMFWKChi1L+w
uKbj90lMZ8BU/HWSxvXzg6T5m4t1pUalzbOaALLGux/77/ldPtv72T7Mdvqb/eIPxpxP/s7g2c/V
hJi0FQprJXp2nufib+YPCi/Fxy6QBvT9qlgmXrkpUn8EjZIfkrWpBz/Lls89qTeMO1PrnXc9CECV
i8hfcvRSWj23Oh3XWrjOrkyr9K5I3Dbi2i8+fnmwENUGxiPGvvOuJCCtNx5glzoiCPKHOaSbLRMt
jlnMwp1ZAAFyCx3LeX1U6PIJINNwNxCrT1dzU8xu2ig8/3L5ZDOi0L+GnaWfKTYOqxiPfags+H6a
L8/aahAKrZYZsLGrxGivCasurmvvzhSGG6k1xXVxE89u6ewmOu2fQMaUoEg/YyNIeLrxapSss+7r
Mki2KNVjWAxOlbWnvx88Gp5QnNZuLnavBD8N6LMSlNCiHG4f1ALEh+0+beYqUkPMmbC58nQuPw0M
CagxmrY5o/I0jH1wgvRP7JL8qpl89yrDqwkEHCzxlqHT5EtjNAewEaEH+it+3+RXSQbyDmNHqg1c
HvMA4fbbXnFc/VfW0GwhyOj6yOMgLdxE53NjLnyrQJ51CFd/3nKMFegcmx41mCkRM1B8bNRycu0A
mTZe+yBIRLu2egg8OrEVAREJKlsQxaOGsdfRRC26cnIJaSbTNl39ODYnc4ZnoTpQphfc9JoOcDX/
7DVNwNjvmiA+0DQHuovPP/z5ULr9XIgSD/YCMOZ4aYxuIPlVXzEcsmjAWw3Pf19EPPPyZgHKH7AP
YrNv9FPI5JUonpLdxjRtgGwODn6CUQrNkbvYPcWx6BpwnKAG9HJALLFelrGfLxLrV3cnOtSJ1hMW
x8bTtM9nkzfPURYPVp80GwZ6uf2IXDuRCAmGkPxI3KM9ds6xHDgwXeYUsQe5lDWZFg60gYGEv/Q3
0nWONaCSURX39upTP+iZ/h4vBb8L07Hcfuo2Az+1kTSJBnA3H4RvwPbzJVAZ6pw/jLkitL/UPmEe
kkS/pj5/yh5ErZtwCF6/jDDNyvwhyL8kK6dsksXYApjkuoETgVibXJuDa6v4lDVe1OnKOZuMPQ+d
ZFcXWJpdOprZJehauZokqt2oPXkB4EMwhiUjER97EDDNMwPkXkd/zp6F4VeYbEAhSA9lZicIPJt8
hclqEeROC+DDDeqwUXABScdrF/iU7eDTAeveAFI85cSWuddmTwVDLlqA/+yvBAJ2wN7+GHv17JEg
eXFIIpaDwhMwcdN8IXJEsr2xE6ds5p7ULoizW/Zka9pdKR3iRzmb/cHLgGwf5do0zSD+10+OzHZX
A9j7OIb1oeMivGmQtry0TF/ag8937pOUpGssqgBMnWvCzYG1ziuWBf2OuzLYx12hD4iOgX0bFcUI
MStw4gfg18tJl32X8i9AtKtvRHsM6gnVeMUnNqKYwR1XgAtaz7ifjz2j2XcraYDRsoIH5Y4PY5CW
+ha1BsPOJyPoLTmQQTEtCCCok31kJbOPX5qgDZr+A9DkfAU0eUFICSLpbgB4gOcYXqZPtHYx0bjF
sa540KjJA000OabDUL9iLaHXik2oU9G8frU7d5WUNnkM1CiOUDMaFlYPt3BGTghAZE4js1Hgi+F+
Ne1CXTj1NztpsJbVKN8Itbvsvd55LLwjOFbbV6Rk94j6Vo9M82EvygDaSxOh/3F/Eod8uUG9MAQD
FMRyQOpAmGt/YZWC/nCQyFglD2HVrFzFHxR1Oerly+4+sd0tYjrhswKvxt5RHgAOkF18TkC6uuwg
67A3vZzyHW/G+l63wKnbqNMyXs3UTdsxBgnLgwIxy03rTsUxgWr30uZ2+s0Np0gWnvcayqReA+Hd
7nQCXjeL10/GQdrY0bkQErsBP32x7AS43CudL227kHcuDcq7VqTJNpS2XFxs2Adli8DuISs9u5iO
sc8WzCPixhFps0nDlkB+EDRxIIr/MA5SlCMKoCWJGBQzjozW3FkjP6vXYPhNIzyQhi4C88UzaHCB
ASlp8AoSpRWWvYjY26CXDx0ID/nNSJ8CGxXbs73svWlFWad2uvDFvk41Kij1Pp9/mOMkM9wO2PuZ
Zkiacs3GSmwMKWydtOCHCkA7ACGq4Alsbz5e0M8jeAIPDv7YWOffQgbJ01XqApoaz7yYPIg/BpaX
d2nZ3nACSh4fhCFRVeX2QztZdNnLsbluULCxsdKQ7dXEp0NSD9UmLHhxQ3LrkDiALSRNnR2Hcals
vz+qoB2O5gzQ959nxoaiK0T6PAfk1azoUCwIvu8/PzehtPyP+5LiJzfXGNh4cP4DRthq0Y1SFukD
stLFoRS+cwpdta2MlJRpjhnontIYylFxmbmnou22hS7a2xzch9dJIhcATvc3sqB6JaXX3yQ5/mfm
zNg+9bYBxOCani46p2D3QnYrbwaCgLB+PE5QTo+cudmCUmDTAjG5Nr2qHatFHYJVyvSOtjoUhVfc
oQoB+c4RoM24IPuWO+Sq8YL0XuRDvq2k6heBq9L7tCnHY1DTb3FdRqK3i8dYNcGtIMkR8V7rKbch
rpxDmDwyTeG3auOANmdlmg2i2yAx5BN0auGc8uGvurQ8MF+jNc8I7Qm6p1kopqehQvjptgLYrdvJ
eKZzqtTKvBEA18sX1J/oITB32NAugK0tHoeRh9ddE7wbr0C32F3Pg3zSRRN0zrpdGw5efkKu/b70
QBiXxCBJhVBfvcc+CrJaxJEvBD9/d2xAWGE7wGQg+ALpnrB6kRMwJHY8tGub9qh+8LE3OUB8yT+Q
ngMt1E6yAi8BqGtjwop0eemXJflwsgrYX8L65tAl/gaKQKigmf/rjIfNbZjTd1KEUGb5ZYq1/46a
HSyvDUFFaTnnphlk3H6ZRu0Bd23UgcaSgj+26sddBb1A0JHiCsZ5SkpUJ46zCvl8QQlw7lqBgwIi
axK6BbT/ziy/jsY2Tx5tgDMgjySak0pStUfAX2+gFFHeNnE6QuuP09dciStaVOQHKsqAF0nLj7wA
zjssrBjyBpW18rDPARRCi0OJx/R6Qp73zg9rZPNx/76L2t/lmRc+p0G5x3/ZO6Wd8E+qCnE2N7Vd
hhH20WxlbEECZGwC2XAsmOkqmFzyEuisRhgvc2e+2eFO/6hipP6gZuJ/B6nQYnKH4L2pfQcUHJ6+
dtOC7/HhIICMlOCD8S3TrI7q0AF9yuA1R3s+VA1VXdRbCuEMPIyazM42pnV2mZCEHcok17cxhQAk
GNmctS5ctTS/FPP7cLpiYTc1vUF5bn3bmfsN2i3Tz60aqgZX8ST602WvBnaQZo36rGFhdm31eJUN
vrtSSII+pzXkO+ab0cuxt3KYJSF/UIF+qq0o4OWOLDc0qZv1+Tq+z+1d2OdQsklQh9qBdWuZ1GK6
K5CK8Kz6wbyphfda0eLSANFC/WAWTnAzPZDgbI9BUcw/GM7CN2bdgQwDzNBtCtkNPdU/PA8b7AnV
1Swsn/xCqXe/Aa40zjPxKuIn5RzdbgoWrM6rbRCDZ0EXTbwmNXwGlU1PknC1lD5xrodpzLakdPM9
5CH5CaFLuuJ93N0riRoI6Arx9xaRvPnuqnqR31Y8cx9TUYCN6u/WaOd7WTAb2iAT3g5z9sIBCdGK
xkm65HPTnbfkl46JinSJ9wkSHP28Y794G0czRKD+iWe1Xg1IWuwhsAbuxfksqftmOc00dSYMYZjl
LkRz56iEsg9BDn1JY6fCKRf4A73IGvBI79WQ7IYktF9/MDpMr9oe+M6pi2FlpRV5zUV9O7mS37eU
2ycQAIJdYHYWTZIu/FHqEwJj4h4PBqh7wR/StnpFRZVHYZ74wOciYps6abWYJtSmtfrJ8svge9pC
voTUSXIPxKiz6ftR7gLstUppdwcr8wSEQZLwlGQA5JgzYxtmG59t5szYOIV0HODpt/8P3z/PaQ31
5yua+azMeiqKFNj1mfAw4ONwzSGVeG7NdIZeWjvbvIRSo7GZA9hX0iWZWQUuNu1ZN+4saAroN4D6
Ja/AaIhgsUbVQYxt4ha4yGTr5O70UHTstR3q4uM/HQTwdSjZjYLSyb4jYrtLa4TQQXEDSAQJ86Mj
i/hkJ3W5HLOse7cgANtbRfY9bJB6mbDKui3lAJ6CARhxXUj+wApUSbZu6l13se1HpOl8bDyQXOFF
KR/LNHHxuPTynWna0PFeQv+633CSVI+FiDM8vEWyNr1eEUwbiM05S9MbxJCM6RHEXZQchfyyCGIk
f/AqrLCmxm9Oj8gfavkNLKZRHxfBdyilAukc58G9BLRwo0GjtjO+LAeZeAho4RffCgja+3r27Wdf
xupw/ee1VPB1D4rwuetDX8snlAbMt2dOt08bGNURbrNUOffndxuSb5sKIn5r21fpQ43saASS+vyv
MftAvUvzAc0BfOGlJ291DkQxctsoOKl1fZvVXbYIVdh90ObtPAQIfSjU5da9X3R0DRLGdu/i1XHl
0Slf8q7J3mjfbo2vNZbXI3603zSHUA9taHNPNPG3srK2OSHQbwDTow1a0Hcojjz0hJQPcYUSBIZt
4srYHah5ClK+D2pM8SYs+51i4RFEmelhiLW3AtNVdmN5zc+zcbYNicVvytzzVuN8lsSv0nGRPe6c
bGVIZHDvqqgJmwqZDt97cIoWKl5QHecDoqvGbUpt9R/L2y+ahQgGEMfzqRM42FL63j8KFj0W9sQX
LDw1ukwRlMzm5VwIDchEE+8Ry7afZ3LEI8jYLmf/0w+LEVBe8bn0Jn5oXEu8TnO1MuO9szYoIlo/
ggNavJLZzEPirK3UrU99XgqgsiGgivoC6xhUXvfk9YDKzd9D3ANlQUbIumUzT47T0G+U+06OKt16
vIaeIdbfSUyhEI29+ykpCqT5iHJvYq/KUOyWgEh3BjAxAEgiIT3nRsn4c4cZEavs54jRw11gRsQC
UyU9OqbE/jkC3AJIZmcZpvL+62fC2O9VaPinOC5hNhjFA6CxA/qVv77z7X5A+G88jUJgVaD7vIoa
DsZzcwDxf3Ww54MA+SoUTubTkaiVRuR3Z1ysQlWHQCIjeB73qX32nocYz0uzjQGs9WIrjQoONAJe
SMNKAsJ7nWkir81ZF+bWEvJZYHX4vQPiy2qdViArNh15mVTnETIP820S0gLRxL+nEvN86Rjzfebq
+8vsxgNAD3ks3QnLul9zzCODICBXqthc3M00ZgzISBZFI1MsKHMCHIrWV3VV8DVocUEEFxT6Ssw2
4bTIxSYj1l0VDerHgswVrsXoftc+j1Cg7/3gVXlvD33wUvlxuCA10TcaYtmbtsm6FUlQgzLkrbts
GvmWDQBSQWtG2Jt/aSIHOW7xdgfGF0/qhTWCDCXF8nqjmWMDgBvY2E4RyRAOBDgKn2vaKNcpihXu
tHCk12cP1GeQjUKKAPVMMXzNgF+jJvBwbDq7Gq4m5nqsWbjuR2gU9+JkAr/6SErUTgHA7PgM/O4G
j2zal25jI4hbB2sLlc0qcpWaFnEPHLxEEl8uaTtr0pxHUUToKm3p17bo2cLxrPgUOnl2qt2yWfZ8
0t9A4N3xvPhQs4M9O2AjGu8IJAUORvW5VXG4ZjoAjaamiL8b4/kw186mkxuCyxfJiEvHJ8dLt2uK
fOfSXttU62LBEyORmRWLcqYWTpL02UoR2RWmhRrjYzIfFBV9h4z57BKCgxYAxGum3fBONCW/RXld
FI9lXy70KOqVrodpNQ4ZvTMuzvTsVlYfcd/buj50zGPqWctWDgpcaqgATfUUHoFQA+MCCIUXZR/u
ZYk1cVYDUmsWoEYUY8CXv9cBYHzzMjY1yhpVATEMj5FbPPompJZCR4I3lt1dRpmzUQE+gTXywxc7
9v/xDsmmx09TunL0d0FHn8xFK0tA96PBA2eHXd+LsZ0nmT/EMMT9zs69Vz9NxnQFHFu980j9blbS
FzcBbBJYmONvrGbJRqBUIfI9GZ5aNoanej5wC8wClQXU2u9242FsOQdCG1rBzQqMk+rnBCl2JCe8
Zs9jjfOn3vPgoPs5zjibuaDjFi5cbJj2fcn3AWnLb27iq4gVyn7skK+BDm5iXQ8oTdvoPisOSI+p
A+JH9QZwVnACJxps9R2EEGoKnUHsScg3ETjbJB44qC7qLMr/j7Hz6G7k5sL0f5k9zqkcFrNhDqJE
Zak3ddzdduWc69fPU6DclGWP/W3qEMAFqEBWAfe+gazi726mv8V96L6B96yWnALKW23AX3RWRc89
rdq3o/561UO/yqmDl9hg7BndyMGLSVBVu9pSZE215tYgPimuI6Rf7W3PfP1kJiTnzatkbfexihlv
inIrj6UKT6AlqgjepWmbjns7jd1eDhpzYkeU1ucIq8q8Wz9u99ej7TVC9v11jUoPg0egpD9N/M0q
u42PqebdACCoMRrXZx8ZhLBln56b9Z3dDWgGuw06/9ia5CsxZ8bBsq89T08OYk6Wuw2qCB/D3pwz
n4cRBNSWCW6Qig2rru7aYM1JKzzqUXIq0A3nfSrB/ru2bmQxNveEvuhBuG9lzfVapcXEx1gEPhTK
SZZkJejt2nmpv2rZuKpQODuoUV6mK5kJkJde8V71eqy2nxIGcFuQbpGJAjdzXikiV9tP8yKRULse
majOEy/RCQaQiyH0gqXVgX9vkNbryyB7aueLXaqvQaQNJ8y/06fGSI2VUFCzrfQme6KQmh4UFcEI
OaFJ0F0rm3ApB+WEv04XoU7N0OfsqvXJ2jN8JEkhg78JpL6TdlCevFapb3kKNAvZr85hzhzGqXV8
qytzE7pkZaMSvyA96VF9HpsFNY/xzXKpAINGdncBVVK5YjSvWFjex4qyX76xDBOp9jYmPfqPqt89
RWGwCjIK7arAsjb2wnEhE5UawLut3YIAlE271DuEJSb7IJtO7J7UqNbu5Rp56q9k90jS/ZTOa8js
plwjzLFiqIS1AgUqAF2n3m3WDB6on0Y+9C9d135cCXSMelGHkH2NRXl6QSat2Ztm8nppToEFoayv
bzBxSO4KfZ96ZnebVbYiVpE/3DpkyA8+0CuO/ZaV3I0Nn2WrBkGl1fYkOMj10crOqBWyrwiWXdDW
m7az/Tt50TD53gGIArSZBrm3ctKRv6S265z+I8Kt0xjnn5gkF167+0tTzlX7Wl25ccxDdo4GvxZc
FoVt1e87bvIy7Novm1PzB+Qs46SOLhTOvpm2sWGyHfERvNwjUvHUIc9+64kYGJcccCGbIuvu8HwE
yS7h7GNLynVh+sbSQ4b18KlPwtulROYlRg7Jib+iZUury2PleM7BXetjUlygFBIYIb+eH72y4wKk
wPcy75FNC+dcjvzCWytKtTgUh+azX+diVTWWf0r8Ph6DRVgb7bJE7WvnkH9Cc65dd4rA7F2KKkCw
I8dtB80GKgadmVpfYq56DIYfc8pGI58qNMJQF7WnuPQvElGyD9zd0bG9an+VdJKvLvJSlnsYSrKH
bj0+gfxzH6I2XshW15rjU29GJ4+E+53sshrNXypDBZ50HvS03luzVbPWcnSKAB9QMf9ZmLPwrBl3
GGiM7LVNBd3ZvHVfELBfNubYvUe5cLfI1lccnQmLHP+Ge7L/FFttcuozZFpkmIC8sRyaruB051mP
cWbdWHPeqqDMcYiRe0YVSn3uYHVzX6+aB8W0KW4o9k3CTechmy+iLJV13pnh+tqnafWD5qO8KSMS
R62XWQ05ysiOvaaYz4OtNE9AvGSjKxMP/epmIVs4HWMKZhXLiu/bcxio3oMNg+cS6dTdA3ckvtme
9cQpsIz7RU565gMv4+RZxyYedr88Q8Zw3vGycOO7xhbT3ZjCOfBy3XnmVPEsCdzycmF2S5J3b8fD
jYciJRS9C7kb4TZ9C5NqImdinJU4yF6iWZVL6nOVoykezKaJASqizRV71lmqdUFW/oiQWl5Ss+t/
jJjfxTMV96hRVVmPFZDAxEyVbRjVrUPq0gtOwdBvzHjw8zVp6GCVlt647qglng2E28914ERnKnk1
lSXZKy955pKZ0Nh0fyw0x49Rty3D0rr5FBd55lagcLBo+fbk6zGyQLQnwUEue4mzovzQq9brJaII
E6wNe4EGQhh2Hz9iX0HhkQsUZvHxI17a4pC3obi7Lhe7vb4Gso6WjpwgrGabzz+UhsTAyu/scivy
7ptNmeVWJoLnFujQT60Y8XOocJr2bJjDZaz2Ov05N+p/mvdrrEGrA7SM2JMS4zPX9N8jijU3sqV1
tb9zvFRfyuZg5i8pHKpTNa4zr3YexhmH2cFfXEVIQW67GXM54npywgHhiQSawwc4mL7HaB/cNPNg
5CcfC15Ge2MdugYLFUq/zDQrQZKX+0hsjWdJ9r/S/tHBYONchDeS0C/7Sz3RV+hWBJQMlOEs+6Yu
GY7C6s8y7Nr/azqa1BZFh6LfOEMfL4x2Eu9QHz9eXfu+vCqmwP82jdOfcRU7uRS0xVQYpx7qwgsi
RNvEFsNDnnBmzodXG+jvy/zoPxeB8tjOMdC39GMiLGdhWVF2SgK1XhvaWD3k2nCjuonxCuTZ3o+B
z4nUK/VXQcJ+pXqFu5dNWjdWNLQPadXdaYZmYcAWFh4aZwWqufzm3rPfNcjdB44HBJI//6KCCbYb
7fxlTlGBy1SaE/RY7aVXXAS/rODBMgrxHLVb2RsFlXmuanEnW3XS406jJ5gyzlMSpVN2BTfklWw2
Pp4G/PHzy9TMLOBVhoVysM3K2QmLQ6ZRCg0XN53ST4q74nJAp8dFQ2CWY0HR5NKsYB3cBpr7exi7
w457XuHiLzUd8Ekaj31V93gNB/1d5Nf+tlDwx2rnvuvAyL9wDdnDWF775Kuk7Gugp3idfxlwlB6y
rNMkGzlwHQUdw03TJpkg31IOyHfDo+67G7flXvajPjCd4EtOa3N898A58Nm2sxv5qpbEYvnSbxkJ
3MGn8u6ho68CoVnJTjksL5Ecli87cuJLP+vESlfy+KT1IDCc0tzJlt+P8Smr5nu3bOuD7R59UOKo
m8YnOZqYIG3/PRGt2X+F0pBh011Ou45CAt101YvF2adMtO24gExB/J+UKh8WnZI0Dymp2xUbvGwj
m/LS5M7OKpX+FgWW5mGcev3YKDpQC+L/dVKQmxa+yx3QU86AK+B3s9JPkJ3lhVyJhwHWj2vPpftX
qNdh47SQYW7ww64LPCDTlTZqwZ3f2P5T4ZjgFoc837rICT9FraUcfGvEYnEeJW/uPZLjn4dkR9gE
pDZEbRxkuOLUCfc0inhytAob97ZsrJNsyVmijU6di4phC5yTelXkP08kLRdmn3mHSu385zqKEd1I
egovczPLKN46Rq+R5yZYjRwYxdloLmUTmWX7GM57SRlc1Fp5N2Xw22VsXZaPaU8mVVg+JdOEp1iM
VLp8m0lNn03h9bcytMN0fpa6iY9yHStAXK8VlGfrydtpVQZurAr81fjXphxVOwuM2TwqKvtzcNVU
n5v/NLfMx0UXd/mukpiPuFMe/b40j7LwTkIMpAddJoDm4xUBUCjapcuFJZMVyIjXGnIdF1R372vL
0Jl353Hr3k3zJQjzFLUw5w8J4L72c1brllrupRfY92WRX/OvwUGt2OthUtoVHg7mo0ld4ybuo2/R
3JJdcHYOAr43Bg+m8YgThw/uG/GXa7wQ/jfZKqtIvYfes6jmHJvVzep2UiZPKuR5naoskzFQVxet
PBmUIZi36Tj7LNs8SO/Mtpg/OPn4rQbXyp+vHaE9Vuldk4TqIpuJyw1J0cuAnBFa/HOvM0IPgg0i
UxY5uEDZarNCGekNdMPcJz1QtOcm+9T4c0SGlbgzzGF/zgE28oBfoLvhKLCaRrPXX9VozA9lTAJI
nvE5EOQ7Ta/NGByj8iYf/3JnQJF8IyzFu5OtLLWntbzIphyYI+QWQG4SMsERq6qV4CCb8pU18Yt9
bAv+XE6+AyJeH8vJ4JAP+p3jcd9AfA6wTce3MlCdPRqSGICNk/NkR+WE2sLwm2zpXRqfqelMi6mw
cZkVY/jUiU5hg6WmK9k0YtQxAzYXWdGWNQzu8JTodngHAi58Er5WrMY07bddKcKnqVKiQxQj4S+n
6kjF3yCCt8ICND/6QXDTlbOFmS6iQjZHb7Y6E1mW/kdNSv0CueLubFs2VUJLN1QVmZevKpp6ERUq
2Qse0r4osCrj6OIU4qcL2kP0MNoWEz5PreGEi6Y1oYAbaK1MenlMORD/4PbwmwGI/Jth8PmitmW+
1EpEpoFy4OPYiWmVpXFwD0XT3xRO3d5Ggzdt08aKeHhTA/bLyT+ortEd68iLdt2gGJw+s3aDMUB+
NkTgr/UqaJZa2jU7rLi7pV0N3auDSgmAPMClZuKfAKiP/iJvH5SmQFMRXad16abh77rVvyIPypZL
9UBzhXb93EO2WsXemN+PTYcye1lMJ5AT6i4YVIQX6n7CdnpQt4YfiVunpxChxey6k0ZH2tQ0tWM0
1u5C9SrtxRjscGfrjWBvRXNQwEzAFDa3spnlVLQ6gBNH2USs7gWtLe1OtlCQWOCgaDxZVRc/VkG0
kd2+Tj1yAnZ6eYM+Vw8Upo3yu2kaJs5KjZYhrBcUbMjauFybU6M9t24Ez9SayqM233TrX82e8vqZ
JOOj56X37ZAOr8nQl+u+nZqb0g4d6u1+uDbxzXujOHCrqq31kwTXvRmZ/avHqWDdoTl100WmfWOF
qFjpuAgjlNhvNbj15zFW0rOuZ9Qa1PEGCyaO/EMi0rNwU2uhF3G/lU0Z/Csu0st2qwAWw84sGtYi
o54Hf01/lk2jHmzMprj3XEeldKKjVB2VxhCQwPzcCQxMnP0ieJStlm3qtWVN/qowSWk6sWIspzhe
gKThPGnwtOMA7NzWDgZpQ61bq2FIs98U9X+OiAqch0YgK/+0RgS+/D9813R1RuHOXpZ5tv/5f/8P
X00XB0JKxrqlukh42XPp8tPGSfEogIuShSu9t/fN7GNhoT1cAIlvumMYq/E6Ql7x0qznPmB67Nfl
8CVSTlJVJH820tBetuVMTvgUm65ruokXLhtVZCtP95WjM184UE5H2TSLCuNW+VJ2yuFYS8KVlVm4
KM+B7AOJkS+vE7+sc53sAqmCj4l1k9WRzgEj76DnmGVnvGArCtqw8WRzmPuGeNSR1RifShlnJeNH
XA/kbHfplDGqpjyhPTlv6BAdXTr9fETwxj8iJZ6+DTqaBoDqG/zykuFeiftL/xhSbZD9E8YF93O8
VPtQG/Vz/xyvNeJbwEZ8h+WRehLVoJ7kK0gFyilo1+4wpp+61c6eSKaGbrcP0upWhvp4P9/Eun32
zeoejbzBXuR149ylVEsh75jGSjblBVUJPJvEeDS0KHuilDWtSE4lZMZ7mqjCg9/zUKwsdfQVOezd
N5GJVhOxcgLqds+kQK3TdXpcOsgGzfFjEghEqq2P6WpA8sNxunTfVp1+GlpTP0GNm8146qNSo8RP
cZxdVFhBaiex9SrDusEV40LEqjcudE6hbITreC0ny8unILapl8Vkn1zrGidXdUrtVfaril2DkzJu
lC5Xi4UmsGS7XvQIAsq1acqmMpQkDbXVtV++krGXiHmRL1NlyNf3kDGI7zlrMwOo1mUaxiXXiY1s
1yKiVy4sh8YwYFMTZmdOr+0Dsoz6Puesu0Dvsn2o58ukoMSh2FO8k005gKwhptHw5uZJKXjIXaFj
IDxpfnfpm7zAAPWAhIiMF2ZU35v1ZcwpIUBHtn6rsxtdGFNd/xZr+sEzDURUHYWzYua2P33FiRct
0PgXXzMRBtDC7i4s3Rx5wzDf8mPvfIsjCS7UGJgYufimjNl6mp8GeeH94Wqe85RW6bTJ2MNy7CG0
1x2xtErL+zZN+Vo+OJwQ+wMKppJOkhZivFUq503iJa1YmW7ZR7xdxwbXfJOISaEV0zXyH+bNkTye
3TMiHVvfNijmICNxigB1blqv6Emw03cdMOdR2YSiN64hLHvU/weOFLKz9eGUlVWFA56aOhsYR/ah
zMr+pIFZWiu5N73UjfpbU6NSAfthEYAg+uEaIcS6ElChp1t3Wdc/Y92L/tIoWnYM8yVQ9foQDhSy
Ybr99aUcFyjbH2I5fplUIgj4ZfqnGPkybLz/IH2YX58mNiRqS7MMy7VUG17SF0Z1N1pmZUcYEzTY
neqaExwyFd10dPEpoch2Pg1/tsuUbXUxj4/Uie6V+aIn4bCza21Rabq/k7VPR4z2bVfZe7VPEAkx
Rjw80hLurAh7l72jwNsIUWlzcz0ZmXEULOJYCB7RHI1SL0K7O4r7y1EK6EB+dgaqapyRdbR7vjrS
yjYW5+NmTPViYc++t04gz9x1kn+ywPVCA55yWO/ryFCO/57T+FtKwyY7D/BAVy0bAo0tfRI+PZm1
pCzVljTBzZRWuD7OjpLa4vIMcxAZXmZuCmAXWCXy7xMZcKcbP55S8tFFfeWAWsChMu4kBt9zAu8m
5sF3oXD5WhxvxqImKzYj9GtXjxcpR0BkAbrp5e+TUmRUZwevfCc12z0trKna+vn+Kg8Px7u69EmV
dzng63+Jk6aF176m0Ko19cC8yuAowYS2EVO0XT99MFzNv83KwVn4/H3e0ywGQwbMn0prUz705fQi
+9s0MSHQ1rPFEJYBblss+9az3tGb4xcjp7mVTUWZOMWa4asbKOUhBBO2ktPnt1NSNXnoQKhe3k7G
V0n+8XapZ5n/gZrkQfJlz2UjSc62y1FNXbOh8H2BTcZdOfOm+gJzi34xucYykd8PEWnh3UCzyozq
8nVw/z9dfPCWWpTiiykj5jXkd0jO5JsT3c0RsoV83q7i/3xkO50fhNfGGw3E11vUkQrjHPQDtuyE
4o8PDHOoiMhrcBxV9mYFyj0qdvU92n/dY6gFO0nacAtN4Vs78Y5Rob+2aLSsKFHHe9mMIu3TJJy4
dtDxxaIe22bzxS3xqxldPUzpzmz60z/FXfsw2T5hw2BY3yhC9ZAsg/wW10F9B90RrWBaaLnkt/KV
alf5bTAPsud6m+aW7LqGyZkTg5d+T7/Hjk+g43gr9/SYdetLsxOoICSRfqMU+rAqo8L/PsWXgFpQ
iUZlrbqF/fXvAZZXFvtpNk8yDBubzH+/XfwNY2jrqubopmqqOubJuvllI5+Rv5l1GILjGOJQ0C/6
sDukbay+NIa9cCKlfbJjGHRepK2CQlde+nF0b7Uy++5FpfLSVIMLWCHLl3KOi8Ux0vBxtZaxY5l6
K94B/TK5IlaQ1DOnAZMC5s4HT8XzlLtfb6egzKQPzYTCESlSeQnzYVq5AvnCa1/iatadqyxlj5TT
l68SBVbENVQOyNC6X8pKL+zHHKwSuhR8fQrYaJlRlquuwGhQ6uwibvfedNzDop7fn8Kc7BUzjcnv
yEVL9d0oi9TdhG3XxUok+esSha1elmiBEs9LoHZU4LKrfCwhV1RqW7ks4c/oiOtPETvVH4j/+3sJ
bJIQJ2ocZ82xAAVJoNQVQhW4WN2XkZEuJObqOqAF8X8kYpyvOFSb57Jj6RySVAv2mzpT4z49Uiy0
1KypmOoD+aZqLVOo7XzgzyEmHuVJt/5rEzzqx6iZKfrzNbiujO+uojo3UWFk60ZREhytXfPRFV5+
qo34NZ7TlAMqJ48muWfbbOxb2aVE3ke8HMTvqDhFTfgqW7/iM7YZt5cFS6Qjc2dc4tNnteqyMrxw
F08+nJBEANYa9G/NLGFfzRfZr6MwI/tlqzeT4tbtwiUqo9nG7rX4sZw4zuAxNv02gtgAlOz9kY7l
plfy7rvXmdrCSGP7UROxs46RX7yxWls5UKBtt6k6hPPtUFtC4Ive9XR8yMrc+6NOvgV5lP4+cBNe
mDqM6yS04AK47gTOBPO7wLLFOauMt6YQ9ptSwgyAimpv826w35Im34tsiJ/8yBL/8S/X9S/PGgdi
A/eTmSauuX/Hg8dDb6hTRoXK6RzSQLh8oLWGPWjQKGu4aOIk+64XD2uFnWKEP69d8pUg5b9CwbBE
73586YfJ/L1zPWi0FP4XblGvmsjyfo6V+s3zm+BdG9ihgF82HqfQidd1i1lAJRxz2yHydgyaIjqO
gZ6S/Acymf/HvZC04t9+a01XbD6AOMkj7SMTkp8+6LGpd6RE8+pooEF6Y9eOvWtBteKSnPu3g2PO
u3O1eRIumdxY06LvSqPukMRrZxElmPzuJH5k6ZQttBo8oaYLZaVgLnqXWUW1G0fHgZNrl6fEUwzQ
De30OHDHRBROI1UJ6fGyUtByeOhz//cJtunCakznZfTNYgUXOjgrWm9vtQ4ZXpJx2o0ZhOnGqlvz
wYs9CIoAYr85tnqHtWWDnpI4d44X/OEm6fcgUEx4voCQ5RKIsFTVHd/EWT9xQBjXCdLZCbu6r+eL
0Mp/6ZMhMljGFWEK4Nasq3vEZZ1lWQXAiIe+egCjaE6Vdu8hVQHpJx/2KCYNCzkWDKNzmwxkwfhX
Fi8BlQ4g0mP3G3/Nu7ID97VQ3WdPDW0+JyNl9Boq45ibv6HwFrxznA6XDnWi26mCHAIJ8Nt184gJ
AwAELf4mt5Jy7/jXriwGe5Z7Vr71A5QkS4XP4l9fRXqsBIshL5d+rPLq0+iacxtYGK3q6wd5jJxb
WeJ8askxeajM8mltzJHyUPlrXj0rHcxjcp4cK2j9b/N+rfJrnlwFKoOLTaUODRyJhaOtiuFYZApO
4W2hXfp8pHWP14uMuzblK9mHcvEGWXakg3qRo70yr5cnsDCNscMufl4Fev1PB4vfvYKN+IMtcmsb
BkFNFoFmN7nZQ4xR6TJwpmYn+5q5j6/AwtXS4iy7yA8Vx9Cof8hW60cwARS4QLCwSIf4E/k7Mlfy
oslklXxZU2LctuSJOWDNea5kUk4I25HLku1WDYCrj3W4+jTnupAf5+nCsdFiNcJK3ZNaJ50IFviE
dIuHu25gHky8IZMEh+68i/1x37SFsoHdqS5jV7dnM9xiL+2vYx8p4zYrHgNDgU09u2RfI2RfOkcA
KH6U8fLCfecf14js/Jas13NrhuF3Xa8xARuMN8+3zU2P/N6uqNT4ufCyexkQRJa9GGBd3mWR7dxM
As77NIsYlGqzUtgVvKWhhoJzq8LEn386z2+9DSm3nF0kTdXww8cU7IVTpUDQ5y7uih8RclD2/TVC
rgGNPF8BPq9uK8V6BDPab101JIUYNdU5Ak+zNAbd+V6gA4CLr/XTqVHVgqdTPJKF+IgtxsC8GdC5
D5NqWI7IQXwzkmYncl/8XhgGSFGvfG/cJlgNmTne1XBT9lQBy53mFsY5nif186RmaHemljYPFoBn
/jFx/JSLFAsQy3zrrMTbxuYQbCqSjG+BmL6Nk7Dx6bSKe0cYr7Lbr3oBplGnPJ0qd27SL1E5s++1
SFj3DfaHhyI3f1Y94JolwDjw+kJd4Brk7IM+id7js4M5xbuWGtNeVUEnJ0mM7kaF5UZS6GdRdDX5
go6M1xyGRIi50sva2RuTHjI5m+Lu9d9386rxNZPiYHZk8t10bVNDPuMrtc4z0R7MNTU6Nm6np8lC
7cfoLYLdq0gTJspWaxQpnB8WGseLyqi1F6XpEeJS4+GsuwGqvbpRH70JpRVgUcW2Aih/boxkx/eM
MhtstGejpUBYq5BfIZnUz3Y3kfDPInw05mZpA8WtzD5auJnfPDcKnjXsu1/lVCdrMsRb/JOcKQxT
3CO3u5YTWyVwHrP+Z0M1Z1UHAap5g57DNOHSTn5x7MKexNe1DYMYXtO1LcwGhcC4rxAgDzokNSIn
JWOPXlZjaekWJoBYyL7rRYurg454O7UkYuXlU6yJsF+ZiHc/FS4y7SEUn7TRgg2iTd6CqqUysq0c
xYcVkzMo+rHkfis9mVLb8E/RLFcqX10vE5WVo8DC79olJ3yJlWGmHy9W5pAoYuFVqnMeVf1U52p+
47B3EAu+ffgGZoOztWTbAmKw5r4xfsyxvVbsShEjlNXycy78vFClK7Bc7DKHw+ESQc3x1lV89ywH
yjLDSAiSI6CsB6OBT6BIdEJPBrex+ofYTsAvyL4MNs3KTPuIfOavzrbvD2mANsgo8QyzSB3Q/cvc
a1cw9+MRWVF6t7X/8AiRJ5LP5SmHfRwbWGf+Otiqbn1JKPYw4ny9GaOjLcnuJclkUsiQb5eIDAZu
Fj60pR48QkwPNmmGpnTgTphWzwIAF3r8v38vja8nKJiVKpIhCqJztgIJ68sJKgqRuyNBhpuMrSQ3
IxAHPqpc5KtrM81L8CFjQYptHuVO025cB/8bkY36GdU55baya5gjtK4Xx2rv0zAYj9euCA2nZRVR
vg1TnUxzL6xil8E5WoSdq5/j0qWAm8xqF1UzaDs3hqhZQNTcSMKV+YtWdSVYGYbyZ8hM0boSsy6v
5r4+0B/+/e82/3G+bMld24ZmTEZTdUy2o1//cnXtDfCMmvLw4d7mpObas5T+VM96AZxO/IVsNjMy
VK8EJm0I45zwe9OfM4WCdQwXdFVZZKfsJghOedRQqNfTo5NVwUl2UYCLerRaaVupeFDiwbkPCs/d
jlqXratZrVtDP2wVDyLYy6awlXgRG2N0K5s4+C4L16meUPKcHmBd76TsSWUocFty7oyy6YQ/FH8w
dkaA10dUQ5CwokK5y4FljMiNPyHn3z3xJVuGQSvuZYDfFfVizMvuKAejBkPOCM0/BD6ZPqkxLGU1
HWZ1jAUExfwVXp63qSjubyRpwvasbNlG3MzlKGeHA8pJ1YMfZ8ajkdlryaXgdtaSoyIh0kSRfgwg
SC4RfBDGDwqfPyOk+zmvmfV6HIAoLKvXKKmsB5lj11FvWHeejgBEq6+sJglmHPGLb+kaWKgsOAd5
z2Zq1P33PINLMoJs2wNMDN6FT+2sS6PXugvVY4HC4FJOJ3MQLPO0CtmQtckzGNQN2nDzwRBaf9d7
fF17AClGj47nJFJvhz9VshAT+aJUgvvVOn53xiI9XLD+U4todWRhaonNRrGFnDICKjDuFaMCDIQg
L5aSwzfZbYxDtzHCBF7YzDPuUuteD/2QTStRQTt86+fJdmp0G7lWG4xbj6QzZ6yZfVUnWCb4LSKu
ARetWRkGHybZ6MYwWRl9h9bTPCYQqD4Bc32OFcstsH0Rv/W93tx4dtA9tqqyNq1QXSOfwelYbzGm
K9AnsCKMSJyWb7/niFVHufY+xkPwSXFzef6Z9m6fZU8UiLrt2Cv4VDnjrTBF5s3y1cYht/oXrKaG
s7wIIx7PeWzt0tRy8A6Zw1KE01aIfCOVPEzkGPTQRLauQv7K5rw7mwtkq2HOkvdV+Hvu4uqAeL+4
deG+LIyhtt8NJeK8ZMDYbvSkeXTC+hzMWfjQU4t1VnntHtXp7m0snuUyYZS7W6HPKp3zqr7OXx/H
p+cGKucxtpEyxLxgJMtnJQuSB65KJrh0N72b/bg0/aYIlmmIB2++aPxG3attACMvQRk0gMD/pLed
uws9b1oiOac+OXWgnLTcfZctY3Cbx6B4FhGRsoev3U1mCe1OTjaNxFwkWYm44TzZSM0K5Uqs5iiy
rhW0Yh+KmSqBFt6pqgRHkLlLsfzhJlPyJ9Jh2AdWseqv5QTXKjEvsI0XfzS7BVkD3sXPwrtCm6hZ
zfJccgDpMf1uhO57p9T65wFtniGwefs64zpQzUvFs/BqHRVrza2Cdp9TyQhi29n4RZRjEqv87RWy
Cx99A1bw/LFzKz6NwK6XbOHJ8Xv1C8yDdG2VWnny48o/krOnBEZak39wrHJSKoKftvgdMrf3O9ZJ
P7ou/pij5xDwqcz5bOIqY4PUE3Mw2Fl4tXGdEzfxj26svUPvkR5uHMo5sOrtvXBQn+Lz0y6kiEeD
R51GDe/1GmEUvnWvhN7XiMqcujX4+D+qofRnffsp/WEadrNpa5Iitjo+gthT72JIL6fWqsRibE3l
HcMS7jxt0Z9GTkWPOnorosvU98zLxrU1IL6Ad5f67q6UrBjekaiP9o4KnFdO5vB17+K//diL4dyD
xNgktd7CN3ItHEL5l5e2qf+0kpP8MyU1QDX2CuZz6gbd2usHznABii0Uo1bjMO7QFUk435EF7eZL
3aXrxijNs+xy2zJfAcOttzLTCQhtPI62noDKxR/HtaO1AXpwceEf5/pusCCBXgRBVdIdNrnJ3YWq
7CFji8TAznTrOw+gfo3zUg/na0zjm0u79YcZrduaMcCkBEaT3iebpsE1sjFwpXqBawn8YYZJCe9B
9bz+SZsxmZn+qLXjRyOsHr2+8m6Q90RhsKh7vfyOAilCYCF+Li9ZCn/HbPXgJLXnqvwGN1HjpcvM
4dbqUDqV3QjapdvEi9NNj8whP3UQLBudW5xVjONtmqkakpVRtJJN3HU+BmSzMcZzH7vuXklCaqGy
L3BSDye88HDpq+C67U04wjvVM1V2v5ylw0B7aqgVPLWiT6kQuO1Gwav8PbKQBZkD6kxFrB2doZsc
tswZS6zlMEQ8jUXZPvZp367hqXFQbhEtUTU7PPg59ErIJ8rGypv8vqyFWI6FZ72UCWIUYw4aDI3C
bRzVGSJ/wL8cI43+8BPxgl9M/Y67Q7JME6SCynHwAE2xaQjjAl3HTCANMm8fFNSFtr2IzZUcNROe
ldRN44UcjUXpPiC3uZCD3Tw/sPVz51PhGKamxw+ULG7LbesUJ+YRz634YTRE9GAIiK1ljZqAbF4G
HC29TJB98qJN47ajBnQrW0NS41Kp9uGCumW56AAwkMz3y6dExRpegWDqFZO2w2yzXEsiqaE2v+cm
CuGm9+hklrtGJVy9IRHlHTg4xNu4Qs8evGW1NHKUtqOsvXH1HpMWeDJtlQY/ekD6C2H4xkENrR/m
bJlgf8/Z4j7K167fJ0sg/+keYzm+W+GAFFST+9in0/x/lJ3XctzIEqafCBHw5ra9Y9NKpOYGQY3O
wHuPp98P2Rq1ZmI2YvcGgcoqgBLZXSbzN+WgYuDbKeNe9r+Do/frsuQcet8Ey17XrLvhEKHAjQs7
/OaghCaeow10u4uIDUBOARjEwGrl7j7un70R0jArE1XTvYPRzaFNlcfU9GA1/rokU86WdaEkAhIz
jrVjHYJsdrZRXYPhHGs4Y4mR/aPd+42zbQx+tufszNnDHjgLH7yBUzd07eDBTlAp30RjyF7Wdh6S
wPtT8+P6fbTmNwPtndeC3/c5YeO2SZfVJORTog5M93Or+ec003DJVPr4OABDWANqCTw+BkX4h9lB
mP0yVvrnjNdQ+4rIPxZ8Xocq7+L6jpNce5hL11iFVgyqozPAakWTaaBkT/ctVXuPiQm8PCNj5BVu
VE7HwOxMbLBtoPgLqtyrqEIb4BweDdcKD3ZKJqz2M/OctRukwpJLucxo3TKB/aspHfdYOQJjzTV0
4yclODnToHzxAIOLIrrV+NkWa5bgNIApu8f9yfw9jlreQX5l9/GehRRKw9Qc6oiVLZfARzjDrVCQ
XVrNUn76FR8pwB4lpEdpu1OXnBKGvjHJhzZ4qnMdIy1L/+zjqfoGuCNF2DOoj4lknZrdkKrzB3vi
7OQq6oyhAKM4JGPkAuunrl8rtjBaSbpbS566NP4kE4abXc3hQhVg64iupJaF/Vnw8tIrTf4oWIQv
g++96TJ4Wp41lvlemgM+K2ufv8daNqZx0xhbJwmphi371Jl6y1k2ptJETDV6Q4kq1u1m7eKpuihK
e+c0IBlX4xe4jSqEILQZJYl5uUhTLmVelat28uZtCtwAJ7FloFxkoDySBiy5cVbgsLIySrXmzKWi
BWKB/HlQPGXlgAbd2BlbRsEmwPB8MPHFhAYbGC+2TTE8Lo33Pmri0wIC2sgo1FOqTRlXT6PoV962
SonqTvhXzflDSZp8C3dRfwPAhbmigltuF2JLy2r2F2rRj3gPjN/aTpnXY2PFz5TdF/VFpTtNY/E5
66VFotw016IK6CHFqU7R9wqltA3VCuvijFF5vQ9oyksUD/F3/BL+MUBPXsbZZlbxMB/M4yJ/C5P+
UT6VqoHU7X/EUbmERKRkxRlSSSbj5VOvKU23CV1WmsLHJ1qHUuZGl0EZzmSfwwcp+EglaAkZaUGq
S/Aov5qIOEKJsRrv2nbosx67rMsfRj/jCEMt9fuE1b26oPkgJmNyqnbFa6cowx4meXf0yiA/TEFm
w563althA6ThhlS6+e8ru54Ou7xR9bOs6fe1P+EAdMy04quEjMD4e9mHSotFJeeZrbwpd9KKCdic
VjL/uHPP9q6Ziu29cvSvmExE9q9x0pTB/46xxURXBr5zAfjpOFfKJxvR5vGmSYESXkERwf3P2MCO
4kaQF1GLuCrUvW+89jmfnN714u8tG1WwbvYPa8L9qxpn7zWw22RvJguR0tbNRx9sDlaW5dHqLeMp
A8ezyaeqRXHWZRW1EyRWDBZJIDwKR9IpecQqK9gWcEPeEAFyVrM/tX+0hf5cR8sWWrN+7knyJjh3
Zh9/7yb+Z2GINTQuUV9H30Sca0y7vUDkw9YIt03tt3vZGUpTemVveG8KgL6JvZ+D/7+evb9ZftD9
2fCf/wz5ufwK3ett49mQNAT816DWs0jVAK1oZ4SDx/wB6ti/kBQ3yMVIZmcNCnvcCCrDA/tynsz2
0DSKRQqGlFnVlc+zNVlvjY1aTI4C7KVbOuMZyZ++ndWDNB03Z5Iey3Erg70+MDGXKPO1NLUh8x7S
lhl8eVMb5+5L6o8reVJ+VILCEIZ9ZFNQUqEu7Lx5y3E+sDjJy52b2p9lb6Ynpy85zltqrWyTSvHW
vhzvbWQTHzIl2jU9njjgliycGPHjChZpj8wxbEi7efGg2E2EQi8yOy7qIKTk7GOa2Jvbb4/F/hnD
IbjkVcBkaDiOfQp9fkKiz/FrXrTBenCdaIsHTdmTyGRk6uFAjaxCGYx7RHWTJ1wYm41qQbGnSofR
YWJXf6ZtuRsAoUAk6aKNAwj1R+GNKHHiePQeV0qwsRBXfxqxr98vRYvzoBnRWd7p9kqxbhTPueR+
AsfaJus0up1+xBqu4sSgzq+QEaqVvXxhNAPHB70YnjMPzzqr1c4OUh1Xs/JgbOglMnwOuS+xkZOL
Zq6oxcEGQ8Kz+uIl9rHug/xZWOiD6hxdGFbPwjQfNPPW12VOtYtaOB3tyOk/ta3sPAem/mzbRr6S
Il3tuT/gL/kvRhPgx+UMVJPdtvxUtF2zlP/UBoIOqjrPODlot68UihLsQ5emfPClOU0qzWX5vTfl
K9Wm2NSpIYZRReytClzenvtlj1VF9rOPPOZFWhJnbYKBM4UXaf0KaTCLIP3yjAxdRsmDpAzLx1qL
vnQKBL+bgLGOj+WeM9k/2hGzBHYQVM+UGNPMifwbiua3m1+R32+UQvVitszIAJgzm91RXQc6SDBF
Da7yb5B/jYTsLroGsof0kXQGZhNd7/9HtPxIeLkYj9U48rZzVV9AnZnOxu8je9sGSGTPg4bliJ7O
G1Iy1nB72GzK5rmJ6+0c9MPtJ8pLl1ANJ/026ldIHrz/gsKo2kooXP5MlaKCdq3GNcct450lwtss
2cGDNBGp+kIWz37ykzaCwJvuJKx5EIM2KZSZRyyfln9t8jIDjHuZmFsPgIHclcTkkrKcrjvYObt7
DMj9UxTmDrBfnkICuXjURtIg4pBohrqyHikk7LPFItGbLAB0SrCkyaBYSM4Ho/JnGNZ84OeyOdx0
y5HGee6c8WfsTnM14prk1E0osmGrYyjmTplJ0FLiqL+18ZOkoWp05m/hbEzrb/C9JSyjSebdtMBV
6MyRpv1oFlpMV2Jko9bNWQmU7BP6jEeqbBqRWGv423EKfyg9Lzx5RZQdzMieHytH7TdmqfZfmwVC
1eMdcNXV5C/4WOZ1QpSPhJjv7KXZi9lMoCjqUR/cV3OiuicdckGcHgusRH1zC29+xhJ0HQYeBium
kyBZElTe6XaC1AZv31uWezsyIjsZbG6ZEM4zqLYCncEx1IMsDpRSmnKx0/ln7A5ZD/P6Z0wQ7OS8
jX2RdOGhVk0LfCJF/2oRy5WLr8YbxAHVx1tLQTSrCc1naTmLfm47kKIdB1Q77zEjRz+m4muA58ew
i2KsgeQCff3nXQ/pPoish8gEuYNIBiN0SHN710Nj/D429SK6+5JCQL68yjLjcZ0O6bKT9ZFQyvMU
r18oQuWihjY1xuBtsqb8jM0qOIp8WVOUjMvCHGuCCGSeBBOMa3a9VWkHz4nig1myadFmtX51+6J+
HSO0AEo0dVKOS69GxBHMJ1m3lc7K8VE2UXGaWjrlIQDI0dpqjOgoIxBtNM7kA9i9/Hpl5vpfdTwi
L/byA5Tlh/LnuRRVDidYj9SVg1jApgrb2llXpMjPThN0uEsqYXp28Q/zqKYSlYsE5SGjKCHfOX6e
JAeQJOoxxcY9gwWZRrs6ytpthDHK42xSe0ws/39lZr1bplq8xxa6v0oZB/jWqyiR9Q4ZLlfpX9ws
BGjYks+wh3LdLZQPc3LekTEu3qsKeqA8lJsHm+QoRkjmBmfd9CkeqUXIRe343hUqip1EpM/kVLnN
UvTYXJIGvw3VxhK1nFq73l8RpoG3RUMbitoy1g8sQNJahtsNYObXokcQc+FzYmn/W+tXn8BBJ938
wTaIXX3H16dJev0NLjNWAd4UP4wGSPBZKZBKM5Xh2Sqibq1ldf5HpumXQg20v1RQChAzre8qbLAV
vGOAclGa7uYqLi5O33fnoBuMHZ4u08tYu6DZMSn8bKzy4Dv2/EUP2nenx5oFu3kUPcbaejWLOD7N
+J0wbdGUS5s8u56iv0jjPj4oFfNVX8ZHGtkJ6Z0N77XR1ewBNPV2bhL/0VyU9awCwISWolIt1TAR
z6uo3wxV7z9KyE8BmTUxrgHapGXF+j96q6UX6iSlteXtzdwrK7toPlPStrsax9evWT19eNms/9D0
4FSSzf5WAGxZuUBoVgZlz0Pt9GgP5vUXtPqNp0Cpkrc68LflEm5cOz4rfj+s7Toy3t3Q9jfk+iyW
A7jO1JoqtipAkDHnKckqaPXATJu7h2Fyym9W+lGUg/NeK7l24ssEinMJVwMqy+grN4/MluYzGOh3
28JIIZzfPTOZPwobQoJTTy+dD6wCWvaPKjT4P2AEtFMCWNZ9EWKZnhnYXmMqoof2i8yuFHvRWDFr
/SDNzAnC0wx7dTUYofVaLPamjM+HHTXt6iHR2cOemj7NNknTxCsdSw6UXPhPqiVsBQUg2F5+BSUJ
0VXV5erVsgaMEeerhKli+ugP8RDsnJ3DAjpMO2++cKJ+qvQezifCdPmTaVZAyzgGHVKYN5BmXIjv
y5iFE7H2m9g6C7o8UmIbMpY67O+QdH4Z7rkLfwLaA31ErVwKM7Vd84kAZ4GiVvR9jvH/RA66eCkR
Mj9hkldtJcMcrBQ/D75jA1dvi0TVT6Qy6xd5MNCpNzp5Hh2b2q1fXsjoU41ailAAaYwD9HxQtlKF
MiuscVv2VQfbmq1nK9xZy2anNEuSaX7/cMvHLc3CnIYHOc3iCWviSTdPsD6z4grKqkCmjguH5WQd
GZGxvccqINK/9VpOQeJnGXzvkMHyrLP0SodcKDD8HHfvvb9ZtcOj0ZNEiYrhw9U7vkF+PMyrwARG
Fddx9Nr41XBJSnNt1lq3UjKzvgHSs9k0V4gtUp1YeNlO7aLXt/TK3CXNe68M/n94FvlN8GX3KmrI
5N6lINZcOXGFKJesB2DSOymvyrjOdZXj0I5/SquEtnkuzeb55olX5hlqzbM7rosxYE/qqiG5M9e7
iAteXlD2STslXRtN5tSr34gvY0eJzy2o/Cuj5Y/HsXBqaDtFT5ZmjJOvgmRqcDPfZxaYRWliy8qn
t2zds4a+7A3x1OhZvAZQMB10rUZ3u8X9Ws/dZh0vyhOuVr5IUXnuyfaB1YEquKTyAhJSO29gqyu9
fG2OUUMpRaQ+HUPvNnmUt2vR+pSYv4h8ysVd7iLbjA+NYzxPU+WTuvHQUy7tx87PPA5sAC/v8arX
q34nQV8di13ia8n8ddSLxy6vfKSYY39vBMyPpa9d8BCOXt16grkGGWyF+vj0gfQr+oGRHz0IRwRW
Z7Z3FvCUfGfvDJKyqU7L9/OCl0l+MN0+Wv0rQSw5ZIkVrvtBdSve33PL97FjawEpJCe5AdvdPw6h
8zPh7bMdf6z5a9y+bw5bJGtnx51DTiDwd1ZZTh91qX6ZkrJ7bmu1fG6G9quESxLaG7gQhxihefuL
2hrZa+MG/ZNXpDtbdIbjEO3qYnLspdbKesesuK/tqN1oHadERGIdyzl+ZAgEfamLmD0O83GUeRiO
xJmBljfNNmMqHGGYP2iUPVC2Rc8vwWj4ocTjqdRG6L5qmQWPnu4o19KfvrjAeY73EEKIwaPvOP2G
L+qwkWHSKx3GMLPx1oYvJpAdkCbLYBkyoGokP0bGgtwIyJRy4dBgrTo7taAb0rw91iztYun5Lfjr
HykvzfnodQDU7KR0zyVmZ+d58TJ8ltt7UJr/FfvXENOydb6UqHvdO9xfr77H/vU+dujjgVP9Jeod
3E5chOBu6aRbxglL9AxFBG8rOaVb7NYv48PIMG9dt6Cwe+QZ6vXbn8SgJXN1z1jdfw6p7mmHgLe6
avoRS3ptCPYQDuwXpkhYOWXd/QlajcwS+0obCRK1mt2vjY92aVvkxgPWxBnYSfaFdVUG71DDDoo2
W8D+yvQtw2hNIE8zNhUPJlPQSpr1ZHiHOCMXLc2xapNt1XscZhb0VN5jHZ4nsX1J6tA5Bb2Naw5a
aWe5uCqC4oGTJYjr0zHYATIiErzd3galKWl/uXXGqcLGmstv78CSdKePRbBh8TX5tfx9cHLaLtlA
FJp3ckySjk5vXhq41xcJhUlgAv218dL8+6F2YAMkL5rN8DkCinKRVTGISWKgmpatFXOpYd3bndSr
pF3i/E3uwscUuho3kiAO6w47tyV+zxfLWNQns7W8+l/vl5qYW8fkwCnX78nMapwe8AMKoXuT4Egs
7Tgr3l9jXU1Pt1jjIKUXKinq+GAQ5DJZ8xVHnWWpLJFCSOVqWWOyTjKv3Q6LjsItyOSGpMJy0bN2
HZKCPkvr9uBtoN6Gh15zcbtgWBABCjGyPli3OemRh2ZG+6MOXGub2U4U4vRjj7a1MVUUif8JLBAw
Qc4KfhrUGvmoX1gDwR7kulIcCkv7C5jztK/00t/XTNpfUSE5BZ0TflcRalmHejVcVX8MrsbUj2sv
qaLv1MUP0P/z9yIrYnI23pOt+SF7IBSgTM3wngwlosIyeG8SmvpDW3jJm0ScJLsCEJgepQsweLfq
h0w9Syf+JdEmS5QSJTPe1Vh2vcPoYN5Kr9aUxbFCB3EtvRUT1EUzIa3cXmwcgUyUvvM8j6OyHe2s
ucBywYoqMJ/KvhzPiLagbwSO9jK6iyq9tPuK19VL4ZLlcJ8oCbCVrAR/LG1X5VRrFUZpIAdM7s5A
6WdVk9o/Tm5nfc3RJl8pfMgBstCM++6QB+r4ovCH+cIfix0s4TqKp0dnLD5IFlpfE6/xTl0MGk06
wzBL92XVWltpRl1XboJITY5uiJRcEsccF9Vkl6RhuRVMSos2yBU9bfAt4FWChdLnh9PXuu0WC46q
O5tR88eNH7+w4uVOLpwS1wAp67Ow5SVkh78o81UWJtsZ5DX77L8Z9FlvlUdDHc89yHCqN1E3/bzt
3QQPz2psD8DIjtJqYSoXx9sYdqnnWxrbmLtxF+A9httXEu/bsucA3wTQou9t0BHG1feMtbJUzqV8
LpfMSOOTEY37e1ld4l1q+Wscyv3NTMLhsQXTjOmvHWP00wWnwMTrIMHU9VkuuAob26IpzU30Kxam
pOD7plYPMkQ62io8xf1MlX4ZFseFfeiy9n9oVm2DzlRf5KIEnKxblF8AUbhztp4UH5sflAWl168s
7+hoSb+6P9Him73oH6BlXCXayzBBwh2KbhsHenyOYu2L7Mlk1/XbpvPeZl66OFncHP41zuosdwve
o1qpBT6ZK90dq02tpHi1/VJVBoBHT6c7HzegdREE7bEyPffRWRwt6ijknD+bw9pamhKTXtcN/4Ii
WOC8+necxB38n9hbywAWW8ob6nhFyUzjnJqX11xp0tNQqy1H8DZ5wfk2WI9lN39XpxCLrNH/n5dN
Xzwttx6HfjLWcnCTjaEOtGwTmz0qAQsV+d5xxBo6e5oq76IBOCFB5VkHsx3M6zy33mZy8/5LSsF5
NaLb9qeGThrAXTRP0E/cU2VvvneKPq/YH41vShfVoCIhFpqx1RzbIZzRUGTbFaNcKOkAq+S3iR7W
LZWAngWS/8i2rUHwjFQIQJkPR90v1fzkqka3djW2Xh1azPnJ1GvW2oHCuDp+SCNkhboMTeSsqoxU
DuqVegvIfHTOednj55zmfrfO2hhA0hIcKxiWG/V+Ww+Fc5aLBOFZHPwqUg4Sur1Nbm8P3m4DEmJ6
ND/YCE3Wq99eZmWFte7GsN7oSxYWAbd+HbCSbSUVKzG5i7LYvOjjuG4ld3tL2dYpnos6WtFWN2yd
sZm+uV2AQi5WhawPwbpM3XRRx03O/zFidNJgrSdj+rSQLs++jpedXrX5dURw4amu8a43MiMAPUVT
LuqIxpCWGC86jtu3kMTn3l/pmke++VecpPu4giHRHWREVSRXPfHwflyE6cfkwVKH5CZQLxG5uOls
ryql1nY2n0Vvg4Cssad0U67mPB+9DTbGf9wOPTEi4bBiSnZYJndSAFGC/2jb/eRvbxuSjiPcJmn9
LxPLwW1pwdyyzDa3VSbzUDYeux+hmhbnHsGDlaayvwRqdOSra5zYH9XGRs7pzGlHdYlpyhxoq3tW
QGcwM5dxuh/2ZxmyPCFviYysMm55hF9vvh/7//mm248wFFikOj+6KLOjrPo6yByU9sL0agxWfUW+
qLmt+nCcTmrVW19D/FX2at/pe69Po/feSY7d5KIOpVfPhm/r1yjJPm7JyX7Qr7ER/9bKWQcnqnoH
wwt6OL4VWuSxGTZb1RrcVa3b8AOS0qguWIbdcA+jY639aGZbWZkYTqXMF7c29lO0u1/9N0yEZek/
xwtiAsJT8eTrV9cwF/cAucr5WI7LZph7e6S83yTUdfW8pTyS8ytBejUCdIpmBYUG+YfcY9IUyIXE
8I1AC2sh5cpPtFrbWElMmvdnnaZDa03wGTMOV6e2mst9kkbDTs6IIOP/yGYXADz/sZeg9J6zKQWj
fENmFBipAq9L9sJHqEh7HiACLpw+QGParOlXUMXPw9KS0KT8CFwf08klwiQPNglz1Rv9IQ0TcxPW
WbJXFl2WWusv7hyTvkc387cFApFF6yGextv6cF84Ag8dOXtgFpMF4t7RNi8xkqoD685LYab28+ia
T6HTRx+0OmxeJlIprRd92IXFApw37mVRwn3PjkURRR+V0mgXbNeoky3P9FELjSEK1IP0UtJn5eTN
fvl2q6PdDDud5sPAg3bfxa72Zhn9N6Bs2Z98Tf4YAIq8zVBcDxiZzThudJ/5sgPT/LRYjS2nb9mQ
dVRhEkczXwCBOW/dRKJ/2bVZPqztJHK/yTPosxmnwZmb265Nr8Jwb7QYqcpYMmvIf5Z6eWT6Ddj+
dXCtUP/lQw3CoBvYF4wBKcx2wSpkUZ5c0e/+2i8tP0X8UU9StKmUfNkbVfvILMJn6UyRhl0VRV1f
pJmQDl8PVcF+ennUcJRhsQ+DiZYXEyrdoEJkOtTZbq+C0cH76tfkCnlN3Sku1aT7LGpUYX2J+OuD
yDKf7nGncKmxNtaDhGSWbnq8WlnjCxyjqs8szo09uIPigW1QknDmxWtj1M13GeHLvjO3qm4zclDc
sKty1mGffvocDva+dMhAufQJx94gdt6RikU99PYGGYMl+GfopA0p4Qw4c5BB9tfNKT9WPmB18K7L
oc038+cBmuTlNk2PZvpcg9xhO09J3fUoSnuVe0blPAAtXFfFw+0WwEC5VcYxhBMSFOjccemW7t/G
THq2yZ2Itcvt03ONAe0jPjHe3suy7FA0af3mOdMncnfZn6Exf9RTa78BjaTgbcG4/TVAZGqqcvzw
0zR/Gbws2eYLZREHnuBB7iY4ncx6C4URRmE8Zf0FclWA+8AP6gdkovPxQ8uVCjdW8KKmxuencMpk
o2ip/unBDChLLf4xISuz6rxSeyY5kBztAutCO1dKMgnKX7rX+U+RD7LQc4KvAUqmr0CO04vVIvqu
xjoqxJxak8a/NkhmMn8N1niiEHiVGLJT/vV+cbrhEnWVfbqHZFjrKc3GKxD1lg4DmR7IFHvb7Kp1
4+XJn2n02eM08UOrlm/Z6MevikaNIsBW46hR/nhSohnVMBecdWX3D7hsla8w7o/eMmnkGLwcdRQE
NtIk7V6j7OjrZ2lW/Wcc99PXHI2DB59bOGg8BMkAxxPMcvYyCim4d9votacwsdlAOPO7vwjeY2rc
oZTDHRWH/naH8MP7oLrGTuKWqOPfh3giia8UU3/OwiE5dxHeh0FWHioRrEa9zVrBEP9HOyetsIl6
oMfdYELz7z1tJZjO0Ajns2UtaPgFHnpvCjxUBktvlQUG+5zoi/DbY4wRYrZrHGkhlSfD1B/9gty7
dMol/HuEtEzU2I5QaX+OCNO2OyRjDPwomL+7STWcHdtqXpSwN69qZO27RXJdQkAB6h0+rS3e8H/H
lofKzt70zbu+2A30ZveNFE76BLHffsuafNMttgOpkiMgiiHOWmlN492EObfVwxGGZKg5+7gYmx3f
zAIlmTbcaSp6dzcLvwC6Bl4jS3TJTIBAZlC7XOQuhmdgT2mwr+PZYi7XlK/I/8z7YmKnKs1imZKr
zGqP0rQr8A6ouE3X22B3WoVkw99gPUQvU6ecNL8P3mtOIBemL2vl+fNBq/o/fSNR8PSA/9hNnrpR
Cs/fC+GxVyJUtaS50CGlOc6asZp1FSe4c1mlL/cNl9whaI7ryWDNO9nAmeJVeO+JSB1QG6eYk9Zh
vuuwPD9jmDXPwfBp+/64ZVZpT0WMAomXRn/JZs00kEBWo8B9LlNgWpiBxdu8Z6Ne4zjiknVQY/Vr
Z2XaVelQgBT8i01Jfj+4OXU7Ac2UCYJz0+BfpMlDdl+6u8hvoAosJzIlVIxrjPqRtO6HNL81Ipxy
2DLdYkthLdZGWCNUEH3klI92YLGWC7hjSDYm5g03coDtKflat4Pw2FWfJXpx+xJ7pAdFrReH6uWW
fHm77us+3XaJoWANREwvDFxjSup+BzQG3n82l577GMVJtnbWDWcsM4Od6wQ9dLUOQySvJNMptyop
LGDYXPql579iQ0fFITWnl3+NLeUtEvSzS1nVLtD82l9jNEFZZFLJrmdxcrF1nAtj/VQuqX7XqnBc
6x3rEutJ/lTmw6rKB/zJl1YqIaXQt7ZVBhuJtd60ZJF6lsKOvG3RBNV5lETtvS3BJJj5P8ntbVBU
G2tmlxYYPM8EGpSfFcjCn++QYJXsqmwaH8vOUVZl0WS/VVB1PakulGROciyXcziJtAExdsdbyWKP
6WeOV+TlvnhL+N7sgi7fBGhVre8dt/U+RHjpb3CzZ+bRtqvU8d+A8ugXvlzubqDzG8pc8OdJXfKB
WB4E62vm1M36MN6mHLCdYoV71YRUXxJtf9+wyua0T8BB1qkbbaV5vzhokChO759VFAecVZbk1kkt
45c5TOoHs/7pBsMJd3zytPaHNjnu8e4j0yr4fqQOWrvdYhoDRn96ShrTwRbl55PzYPdHE5iXt9cK
N/kW2AUJQ4ygt0nANsbxw/c8c7U9EAJ77w+O+VXx05MgFzM2YGtADxjx2GNynUaMtUSQRE2SozOY
M17ncbJ34749d8asrtvJGT/Cho0upLzhPCh6/4FZg6UUb3hy7Es9Gp68Ef7rQq1NFDKr+QBuWPi4
s6c9DUVevCy+XCzV6cx8iOjrV8VrvyNI1u5RPaj3YhVwMe1u+MNegnrV1HsxFvgmwQwj9nXlw6/V
Bqt9gBGtwJQD64A0UsPmF4BPOLb1F7tVdzfQA2Lw+0GNjFuzyouz09XxK/ybWw0h49SD5pZ5kopB
bFf+s3O9lxfGxuxPbDFicNOswmuYB/i5Fm69lfGNYY7Xn1ZWERUgzCzs00zC914glbv7eVAKqdKs
lhRPiKapYMTuP1LnI7cBXKSCaqaIIR0LPsxfgGISIs2vPVpBuLk/JBAzeVGPs8JGF6Br4nImqsKh
Sb76QRC8QPm4rd3hPO1i8IKPsmzXldHtnSDw1rc1fVns4//LCNkJVGORXtg0XG5w47z+dEtveuom
PX2ZkuxZwjYVpH2LSd1uKNC8WNjrGxHwmBahbaguRoc1Th8DKpHIvAibKA1eFxLLWLxzV1MfkmD8
GixkTdePom1eZfpRBbr50fUPcwfVs1bC7lCiRbyTZmH1lyrJozd9wswM73ZYzMvTHWhgOC9qfe3Y
Rb0sby3Db3ndZsmPgSl6Vyp1eWgDh/0lbL+9+DV2Tq8iboo8lTTNsSif9RaPntKBuw3M6MXFxOMq
bo6t1Z4HIZOgF2pg6YKHie2547GIOSRaOktvqk/ptlqa6HNMZ72L65X0apUav5QczqRTLnWMrA4n
90dp8UEAT4twlj4b2qVr0+mcOr5xdauSlFtYwb4q4r8kZOlzYKxs6bCyb7ifhscJXx/8HZS3IIiK
6gs87mrt78uunP4AfF3th87s9gZe5X/4+4BV9A9qWdV+VpG7kygJraD/34ywtV06XrMr2sh5hs2L
GKxfB09xWpQHKyqAFar8+jvOGheUndjCj0mwaxoVvuDS0dvNcJE7AAdwDqR9u63s+pQ6eny09SFA
aX55+v4MqhZGtjgUDGHsPKud8UMQNU7i5yvXDRAlc+v8zDwbbAWDY7k7wx2KT8DT2ja2jOLUACA9
9RY62+iGI+e7AMiRgF21UVV/H1t9hKiU+o+TOZpHH+uPPawZ41XGlt3V7/CQ9FULN4Mkcy9aZmPR
mQ1rrDvGi4VuxcVYLvaMtvOucf12BbQPaE5rhc019XB/00K2N73Vjz0aFhDTVA/POmVO9Qt7dhvJ
BQUkgNOc2eBj1CUdRjk1Z2u5+LVxishP7iOf7Nfa9ev4XCiz5mJ3xq3lhy1amHVSH5oehVZ8VM/k
qBG3kVvLSzsWr7luj5RCf8veG5rT4TGur25p/GQhKoZaSUZfbn913z0SqclzjJR2CmcxC2YkyDwz
PACH+MgMq8LI5O8LR91mXEl78ijbpj0VG6v/fQjmzvXtiaqdsrUbs7f87bH7u+BgZbuMOkLnpOi3
xQCCEYEDCG5UGJKaSXEUkE0nmeXUy/KDDJSgv8CHbxCdZbSquvnRWDLV0iuXYejyQ418zEo69NA6
1gC9T5Oq9tdhubiBEZNRL71tioDH9d4hd35YnJKG06p0hqGCpeEyrFUV+2wpaDAsLYnLeGl2GmvU
HCBCJU3pcKuQr2UIza8G8fYIx/8r/hIo7TV1+CgXiecW5OgS/yCwcv/sUNXiYCUlNsdLhwyWOyMu
s6uVX3M828xbp8SdKT/A98ScMDUO/8rjyhEi7dSPlIrEQVpyuZ85umD6wAbP3Y8lGYQ304uy9S2T
gj/ss9s4ySaYreiqJGVwSVy/3JISmz/4mp/cxo9+aB1HJsCixRtFVIwN4ybGFGDSnztv1FcyBBFQ
sjDa/ClvIxFbr9vZL/ZF4Ggb1JeUL9oc4zzedPGPKrTWUKOp0LTAqPC7NT7NDBB8ZRvKK5oT2A4U
9URCRDWOyuixNJZG9piqxbzAF49ByH4vzjX3LJSQdhKoYPR7s3NrYCjLWU0GQ+P7vTnX2riqUqs/
IY2lrQMLnhi2cWthqwA85HxjdeGb7QfRPgAG838oO6/mxpVuPf+VU9+1UUYOLh9fMIoUqTyjmblB
TdiDnDN+vR8saovac+yv7BsUuns1JEog0L3WG448HqKjHlBdnMaMclDX3Vo2BrXGcpAzV+uz23Rm
k58nw13V9W/9Mlh3RrqrVWoX0ryOyvxAQzegoRa9u45er/L+A2u2mx3r8mfbxmKmcdrugAdG8LWu
UbFIhteM1/it3zX2WrotnhWsIbz6DCPYegFusrcWCRhvxJEGIDiormW2m0YvSquGT02F1oXp4J/q
LGFWgViCO4X3kg+R5MY1M/L/0CchuT4rB6e0UTQmlXLJkwzdYzjHGpU0aCRWww1djEcqOqy57Zg1
I2uAdPdHMlkv3HWSdtr52p+niOwt1UlZwQeWsqN4Vx3nJO6qjZvUzk0Ruuc+SQGZw0eFF1UvvKi8
Q0/RSstxd4nULRsNuxEJDNQyp4fKbh/R/m1vhdolhzzPk62Od+/myvmihpydTEw7ZNKF6FUw1Vym
St91qoa5wyZOeAawP3ubJqPXuOWntmp5UyI5cyucutIPkaaNk/Iszfq9KcSjxEveRqX5YXThDIub
znWuBKuZXZyFpXQNTrSy287qxKdbvIFdlsRKH269xQDY2nxohHt8mzAGd2NKdCQe2L4npnZ7PcxN
qH9s8luAEHiPyQpSRti//5xlQJ37aJM3lQOdTqUi8Rjqo380YTBv0AGZvsXBcFY7hKabuK73slX9
Y+cqm99wQTLJqBzsJku3beuhuvY+0MtW+dqWQJnc1gYSMaBtV/YiulUvPmvY1vk3bCIepSX9Yrom
zWtEb7SP0wjmYXUdkDhl1v2b3kLK7GrYJiHVhGFrmDoHskEvgla3Fxg7rzu+GE3SkoijScYW+1mn
epGWHJBmpDQyY5Qts9qiDc/LNa4Rcg10Qd6uIRHLNa4/5XqN609ZrgE5xbmdSvMvNdeCFy91P9mA
IM64woUvUQXBfurnaieDEVjZW2xC8EVaRqVPAalZUNt4ki6PXe56TqP50C8RNep3ZMyA5cpoFRbN
Q7WYHr5PhxuybyzogQtLO622vpWHv5GJoO6EhflnNdZMitStelcoU8m2y5sAGZXzPV9GKrFepr3G
8/zVI2V4NJECqX40ASTDlGq34by6hUl6y/Wnb5VBFX+eElzW0Txt5xg1sXlAqod+R/HpT5vyVkUW
hFsazQDN8POdYMLSGN6noWk45wrGjDzYP9oy7tqDd8GWmXnwFJpOvAHNgi2bX2XjcSqDR9Mv+OL0
Uc8jrvQf+Azqp8FJ2SnXtrFOmzr6YXsWz/3eflWwUt2nQ1fcZLEVfmYne5aAFnD/mp0w9mNY7mDc
ExycFoaKy7/p3IUYlCGO5WxT16s/u/H8Okyt86sz7ENsFs1XR+mmjb+EanY2306d/yFUtEL/Gcor
Mzp25D4KbsqTW7TlVvVL7csACSLR2viX6xgBrOMuf0F8bti7/hwdYBmZmIHEKCEtIWXirtLQGb/n
s5Wy/BnCOxaCIbmiL42Z52vqOIDyrL74pjShd9u0yviUqW55Divl3uLN/yRdCnYMm9Kxo93fE/It
EDz1XkZBLiItUwA/L3o1Zwc3WsqK6qtxI8OmYefsP75fpiqeFoKswqZGBoMWTZWGGvUOlf3oppv1
DFSBFt83dc8zIUl79dQ2KGgvfZg/9OZlWPXwgay8HBvjJlJ4FnILh0Zv7ntERd9iokxVWe1V3FLX
ifJjlB5pDgWjnRBhupOrqtCFyTAd7ClBtnzQ2Jcv2aWkNctNldvDVvEX1GGusl51gZf7VZDf+yUG
grFXtA8oPoV8XbwOxyeaE2ymB0Ry9D2qroCvpfk+kOB1rcClwclzCVv6AzVClzaDeRK7LoRElRvo
lDvWUa50iesb0I1N7gKu7zsv3VWT6x81dfaPHapQsOCXNrrp5yGtG1Yn732RUb0FSrTEfRiuqBwq
Wxm6HgrfUK211yT58gVK4eRErOzLxFFxvtYt92gHep+cQphkPjf5noc91vOkMEhE8KJfT3oMtVwx
nLOcRZrto8I0P1/7U3MAvRvyxDi3uBSvsjQb93aSG/MmXjo1bbpMkdaHgUFxw5Xl+cNeRuSKQ8dO
yC6oY5M8w6ET9lkxdvi/h+P50pPmxnBpA/HIne6MrMx4TiVaxuTQA2FkTOZde925K9kvetvWTRE8
VSyKrFjFP7VKFSAMtDMKGEkA55AP9gMlgqW8tBW1fy7r0V7sZdQnFYWh22J0vjchwh9rNhoTuNGm
3cfDRjI5kr/BL9TdG7gyrSTpU4qfGoog91PbtbcS0i65H6tr3X2Wh+oHOVe5yhLblulbLCT2Wz6L
dx7bpMEBzE6O8svo1qDdUck5xI2vPknXYME4461jwi7k1x3QSHkysaRK7BIrzqUrcACUuEBaV9dZ
lGF/NuavvJ0p4Oip/1g34RevndSvJDf8jTXYqJhNXfEliz8VfaB97RuNZ2oDOQnTSe0rSQ7EFtPq
JR/L+aRFRruW2b5RUCeBK3eXp9396KLGMKwuaDlytdyYgeMe2UIrK23htkCjfGuKz+K1KaPXYDFl
dCI8ENN6hoxZzsY+S1uV0nQH4hvu2HfFbLa8Cf2/lHhC3HzOv5RBgGjIkFJ9S3rrMKKSsi5mgBIz
e5VjP1r1OUrgGQe95bzYadGsEt2LfyEZsHLMwvwdx9qDMyjV11zztHWFzRWEKkfdOx7a+I7VwMd3
gu7Im085BKnZ/nmWgNc79nWgHP59HMulYjcgM4Vbt1Y/ooIMu+/HKKDO1k+XRliWI5K8icGKP2gs
A/EqlIrBfB0vRa/LsWndU4fl8Qc8k/XOftIS/1QuM64b2gseahlIeePsvNRb/lt+GX6Ct7gL9cD6
nYYYqlLh/m6hTbzura56aovI3qmh1dxCls1PeaVkO43c1vPsu9ZKNckwLdMdsM9bKk75TrUhffzC
Vf3Jxo+imD3rYOf+BKGPZorA5SqlEHDH6q5GVnvBFy9VsutBG7rnoHUA3y/9ZWr6u8wz3bUTgPKw
gPJdFuXXpiz3pVklYXQW2YFr88MoReizrP5ltC/U329c2MZRqHc7medvc9f0jk4KjeVGTtOlPUwj
GhRy6mex+xYVoJtzTEo2S7ExPw6YkeQr6Rus0D8C2rB3xTA8O8OMeMNyMMeERb6cqqb71nkdlr5B
Mb7qZatj5PH3tNaOYOmbAWaLNauSI2wKfEu9ub0dk9a+r5QUCvhoZT8jh02CWpl3nqP/AIar3bum
ggSkC+nMhpxoA2alcxjYugWJ7e7qsdTvpU8O1hzcuTZ7cqsq+d7Uo6Lf2fajRLXvoSgRQxw252/X
2TLYWg7lxcp+KrqaBOnfsK+kxUMlT9rTBW4mzSUiw9a5LRC/gacFAnQ5yG7zsvH005xCWh/vpO8a
kpdUxlbXNtLQ8L1g8mwlsEIEmxLx5CEJ5oOLdNPCPOoqTEM3L7LtkPg1svJJvL26VYMd8e77eT7m
Za7coisEISfGse/G1AITmiWP378yG9svwXCHfllWq2GBb8vhQ/vDqQw5hV4cx0X2aQS24w3DpjD9
+MfiI9ErQFMsFzwl1gcVrNSkOWCInO9HTUfAs+9/SYTjwAhCLP5LDiJlm5eFTuYz7+4cTVPWms5S
X7EUgGlOmq/huJUnyO31q50sDk8wtIxBOy4OWhtp/teoCBrBF6RS36KiRUpWoqjLVScwx3It6fYH
SzviNhIiqM+lr1FV95BCYzsk0RA/KQCssDbQwh9uDgDHprrOGjWajyiItNs+aa3v9Sc1SKIfhpEg
D6wb7tGcN3XEbh/6LbQ4J+7g6y3MOzlESgsxO1W87bWPHBsMvSVa+pDoBZcogXGf+lu/SJz9WPif
/q/a5nmvAvX24R9edc3lDCHX4DwKliiq0IyRmHhBFXVDUN8ayKYj7pQaAzAh8tPhzlny02DNyU+b
kqWWjlDS2FEJjh2jSWeDAS0a95KxTpbk9WWCo2tQamNdB0Zd5foJEcG90nfqjVbrE5DaJV1uSo68
A3WGVlKNRmNt2Tewy1jfjNMXXkTxYUZdchuoCBR6VYJXWJund+jBjndj45GjMPp9OCB/L5ohIgly
7btqlbSW/xYnIRJ8jZM+CZa+iU0C2b+FVHSNuV7/eq14wMawzFqdYiL6RVfbpznR4k2bQ9EWSpkM
XMhjla6q5+jHNdSs/Gw1WkG26ya2u9C+YvvWxYhj5StWu7WBCN9Kn5zJQcUvq9nJqRFpfP2u4YGe
F/VKhjQvTLtFUu0vlinVLlwq53JIpFIup4jQMX1aNN1AfL7w0qjwfCXwQ0zd+MRcp8uZTJGz93mX
KWwC3n6Mk40/i5FXB7tA7l+5lRHFco4L/kBucem6jDoX1O1y48OgcI4ZxKfLfX8Z54vVkIXHr8Yx
2ua270kAfDwdbeOxjLx8r6MZdCsxRpgV+klOtdDOjsEYzSw2Jqf2+KuEWbOqez08DVGLus77mcs6
WIFKd/ijP5YZ17jr3Njjvq2GJZX4fpVrnBKQc0SO5R9iFfmMFMgiXqGmTRftYsXxdnqjPBXvghYf
tC7QiyKcjeC47uUNGfKN2PzJ0OkwiLol933h5ghBJxHgZafhlzEAeN1Kp4sdxfZNvR3qerluFGgG
bdDnN1KoRK3Q2ocG3iTSHIopPZOI/GHNWf8SlH78wp5QhuSgVNqrN8zmWVpyrchXXlRXM7ZdHyuv
dlWs48VTGdZ0vBsnC/9O8JgYUeh7yKbWKlo2nWE8g+mN2Y3y0FLvpK9ftqQKSIgNjsjDNpLd6Lzs
RjN2owmCvbiUL5vdstM6wLNEy7zp/dIeb3AsCayDPmrmvRz4APaq7HtulKXP0Srzfm4D697zza3p
VWgQvMemyGzctuZ4e+2SMyMlBeb0HZbPSywQmRLjLKvfwMIDIgniS1+jAzdhmMK+Tg5tHFinvNR6
dsR6tBI5eKrU/Y0BMJmMALZ0faZlm9gep4M0Y9N7HbsseIicuPmsFMdwcaer3awDeedU0Tfbjcg1
ZmgzTwnF3N7owbR7HSs1s3V433KY6vj3EKXGUVrSX07eOslddnHLJNQAnTsyDtvGslr8xHTYK6FW
IGu2TJcJ1IzHXaQjuygz3LanaJmEFlv/tA+rQ52jD7bC7xmz9OVwaRvwyS0FBjmQyjzdyMjlNJnD
ghV2Ze6sKvyVYCzJJmXpiwjamWWu89ZCWwIQwJJ9FbXXQLeqTRMjnnbtuxgdLCGiDysh1RIy2xn3
mDs+hWTPjrELC1UkvcElfgKnkj4HxRyeMkwMkXJEUfW9P3WQ2fo/9KOyFZ7CNrkrxwBVNQeybufq
WxGDvWrDNlJZlbbp+Rpuarz3FBDwwf4aKbN9FuEbyAMuuSCVvbRwMj1wk3q7NnO+N8wEYysaPbAN
qFik5g/pE52eXkR+ah9srznpJ7uu9E1cTuYRG4GfReCV30OrvJzEf5+8Dy0neIFV36VHt/JvlvOt
9IdzuyAU07puH5aWoBnzf7TexzLomWufv9PhAlQw8vG3gjo+PqSLslcRo0Y7xeYXwTJEro3HZn4j
aouxjuQi0JquXhjkfgpY/11c8e9uiZFoCSDdL9HjMJA//a8XkMhmBJ/gFPnvOplZuZpQEF2zTG/U
vsSFQ5umWzkzjYDRSwzuEqmylu4mT8ybYlCgqxCuM5lMSYrbKnZ7bxf8MFGCrofr1aUPgl2YjdmX
yW/rY4Qa6EaKaW2kAzKskNDu8Gh81tXyLP3hmClghJKQW4Sam2k4p8ZHCJ/df39X2yN1/KU/Cfp6
Y8xVe0QoWfnySzqNkN+YIvceZfgY4iILW9bSWFlY7EMWUMtroX+S7nyCEpJAf758XvlFLx9MTi9/
lusHufxpNIT7UcDhA0lQjzLTVquafJUN0dCu5sGsT0bcuNrO8KpPylSrezeMmlNasjuxUc5nnb9D
BcV6xh3ZelYNz1mBnrEOuHSbz1MNQT137HIto20EwaErtyT0ba9eI0iFAPhpQmD8pFm+ufb9xlrX
hopq8PvAtZnmwdyscFaZb5xAOwb4GdvrMp+C23936iKaD5p5iIsVOP/5OHdb6bKXfjmTS8hZhSzu
Do1OpIFmNLnf+C9NtANBp5yk0igVyMjo7QNa4t9Mc2CLJQO94SI7GZTG9tJZJPGDWbYY2oLGrTYo
9K7yeJNn+DTNSGGYqxDh5vt4Hn/w0YNDM6bpfbUcLL5K95pao6dgLZbzS9NpLbDaBT4m2wQwH4UK
hxrwFBu4Apv+zz8mU1awweSg95gA4F/JqFymGr21/AbSRcrmgJ6FejI8Pbw1CnuxsdAe+rHQ/JXr
m5tO8cO7VpppPqfrMinTfZH56oOJCOIDElIWWEZ2fv0yTyanuevfIafz1iVzy7L9njpDeZQwObjk
P7bwSLTNtY966uW3ACWzcKa8z2NTo9XrGfk+Xqo2NboJaflNejFcee81bL34lqjo+kpvV0ZL7Kz3
yiNW5vWqKRB4acZB/1b29bl1ArAMBcL9uMlmf/URKARQqP7nvNPLTRy7yn1k9x5ed119DGvVOTl6
De4C54FnuZLZsKJM+7RqIhCzIKnDpWSSYFOzMxU3fWF7ky7WMNavtpjXeTdb3weFlYKXxeN9s4ju
RnH/ox3ZKNa2jiKqaYPiM6LyMS06xI8iFK6WgiCuK0i7LRHSfI+QlkwaEkPdNHn00GCKcnk0lIr/
2Wzn7JGv3/AYJeHl0aC3eCPUkWrtZKM8lvZnM6vyxwh46B9RKFdZuB/hvpDFKaux5VkeZsGTluQN
Wi20pMtYHusUT5663q8/9Gc9CljNgNnAsJgKTlNgD5vB7sYz+sLj2cvQcM0jm4QnipNbXIbGEIM9
57ELjOKyP7luQD5sSOLMwjVJNiOX0yxZzFooa688nONXE9z3h9olb6dCoNuKjKiZ9GSQedcuOqNm
3SWIJITzHlfVcZsbmnUzLFrd8fhdG0fjNXJn42j3WgEACj+50OYd4iZtSQFRcx4jE4DP4ifXJhYo
gUF5MWzwFQZ5osdEX5R8XFKAWhb4jyof+aJ7mqJQ5M+/EF14i4y99C0SZSHgqyZZR8Gc4FDhtuqv
Zt7opBvOF97DheKgfR7sJj/jpQYzQpgQF/6D9jn0oxwXFBzyEN07C6ZANb/FhVPdu+wl/FXpVrwn
WG/tLxAFpQss8FZL3u6iVRvHyh65T1AYnp2ehL0EHh93KpIXT5GZaofMHuYdjLLslWTNyS4t9pzi
7YWqAXnBonjNIBSfIHSoT9wIxakvnNdACPGYsVhr5BGavYzaljo//ZJTOZCwrUBQJc66bxJKF4la
vZKmgQlZK6fYBHCxSoY5X+PaM289JYHt4XXOelD7RViDWm9OIucBtmN4pxlmtJa1X9LObwM61Y67
gbXz2qzNCFPYRU+2qFDfz33tmUpNuUKG2vnVDiT9i7T9ocCgW/dRRgUyCM1Doc3FPmKtt4GVOW+0
fBhuTXUsN/J4MZPqUQ8M51n6W/Y3JH0oOL/3g7E8oyxW/3TNNH8ti17JD61DkcpR2/wMWBrhtEXO
j0xcfh5rcGBSNuinlYVwzB1AEf9WYXkrOK4/4V7LYODCOl84MFekVzR45RFFiWxV5tth4VapDSVZ
I/dKjFDz+GYsU/umMRp4wUjPoSFDree59kvkvYZRu3Nc2z6XBqVRpUXyAyPGvdUV3St2Fv2+RgNp
uXeaz44BpLWY8wdwB8Oqn9JiA7fdBKpua69a9bOZVbTqvMa6yYJxoopH00BTiYSx+1gsIlK131cr
bYwAgy+zmwhhIgsqzBtpN4KEAkWlu7lkWVUrf2tfSL88vt/aH+J1Q+1u9Gww1mNbTghCxmAxgKRv
eh3tOacrgl3i1PZuwnDzsxFrlCF4Ex9klBxDgnJ7bp1l1InNG6NPyqdscGyEtm8kCNKV86BV1b20
DDuawFSHVP2W6+ONQY41RXs3hxfRWU6HbYOXPas/Aaj2z/1yMHPkLXV0qvbS7Gt3BpldfJOWTHGb
6NUx1QAXNeKBMPX7GJnFTVR4xg3uX1RBlzpcZRTQJ5KwWku9TvqkDjd4NpAFNOKv/YoSarslBXqx
ZZRYGc0TgLdLrHTlqQ/mtprY/PM3X4Oc/1Tl44QxK3gGPIbjS9OO8ISicjCCyM/9O6tsPksJggql
f+cq5WcpV7ih58mYVCusJdIhUtBH/4d5y1Uk0i8grlrUx3aRmu1l+SiLRl9Bsd6xw/gky8zQD4O9
l4/jRkZZlaYPs/E66FgKL5rLciiRtT772rC/Jvxs9Pik65LvwwvCw8q83/u1h4JNUqQ3qV68+gsz
LQ3N4aZvxxgUJLw1KwRC3oRaTeaTJgTZrdlE/UtuRv2DhaVEFX1l8eP/5Q5/JUA3fmUKbkvhbJXP
2OEZuwgc+y0bIJTeAmtxrkibz75d/vTiad64AU4MyIIXwFdxb411zd47IjoDfvwfbRlPl/Eu1fkK
V9BF/qa/znVfrISQV4Vd84SHCk+fcjpLV60UyCvG+rMQ+OQAXg5aymShC7vw/C6H/89JZUixcRQ2
rhree8XMr5PFzjZuOvfgit6B3rnt5o2h2wPi3jmxx+6uaCuAK5PyyYJDLflf27XNA6o606aZWLNg
xhDNn+sQdGBKYmgjGigiT3cR3uunDTVa3JZtw9rDpH+2zcI5R5EH32Y5gzfFoeLhH5bttP1jQEIG
6iz4NzkbaeUZLnXpiEhIOpn2NkSebSsECvEX9swdgiMNCB/4Flqp3TSUC48ahmnT6goRG3P/4AVl
dBTQ1yyjcipQMtIAgPvHf4xerrCMyDy51ODE6tbE9pXVvsNLSlXA8jtVn+kno/858nJHRJ7MJysL
FvOGnC6J0lYrkAJkk9EA2tRWTQA9POsnfXO5maQ9eoa+KQBwq/vr+OVmGpL+7iJ4kY0e3BMNIY+g
b5XbeNbUXZeYwZOK9yhcXKP5OhjuUyyq0fz9ksJSf/tO/1VFmvhLGubwu+soeEyxz9uPgzPcjJb+
cx6751aQVI3dYC5C8/I9tGLduu304TkqlfXc6hcdgQsedOTvteJ/ybNV9lmuEkd3ONdeNlyXvjTB
soXVTo3AuAH4MmhehnFUX7sNz0/jlWKdjmdG3gEp8YxXTHDVXWQ0xk5GaxebLTO0gI1YHRhts0RT
ofMilONM7AaMgnWjNoW3dotzrPz3pa+v43hl2MDkpWmozluINOUgV9kDJR5utFlN1H0d2t9mbyze
UK98Eo38V7KukmzcVClCVmhUt8FeSOByuI5c++RskLKOnGodBgmIHUNjirSjPjiHOISL5bjGX7qi
npLKDn7lCRAYGJwgzZIffaro3+wqR2Ogz5OvdQAVfm5BjWkNUCMYY/HnwEfKbySx/TKUure2uxSq
ps5yI03ZUc0hj8WsHO80z8ruKIBRfq0D83vau/s0W9B8EPGjrla/9x7rcj1r7CeAS+Ou4he+LSae
8XZNSVhkx1qlSw6KPt6IHpl0ySFb3IPk7DogAmbSHEwjO/RpcnPtqpTpczi4PdSZrn+eoMp2CbbT
3mLtCOEp2fqhD0pgacIoj+/TsD/6lBEQ3gI1TSlZIXea2f0zen71wdeWovJypZIsCPtEY3H5APKq
vQNdr5DXoHL0ahWDwduZbv71CnuVsw9xCfdVi/jG/JmMibHs8LzQAUSqhI+ypUt65PLgq3E7LDtC
6dMRrtTdOXyULm5UJAYzXn0yOCGofoJg+xlJ1fwlcvKZtBO8+T7ifeXquNlOrFmED5XjzLIGI1Ed
DE/NXiLwr/txNrKNog7KTq/sYl0ogVfA+4q0ExK7O5SjguOlz0/r57wfjHtnVRpmgfBPZmGhYVMO
XNZwtqH9zqtiAN1ozA+DZf0l3VTLPJ7Sjn4w8iJ86atq/4cNsRVpMG2CGQ7vUreWA3I4/d0YJtji
Wm9d0p+Vgb7raiNd88/vgagtFjUOOaOTyIBd3LVctcZhhjTbWlTCAiviKW7n+apD3IH6Ocz6sqjP
3ewEDzwFw4d6OZhF5K1NC3CBDEifjEZg69UF3bHEyyXsQOUBYYDj/+MaSaH+GAtPO8hEGTT04ROS
fMaN1sPEKVwc/KQuczlk1kc5tsRuHIAlzuFDxLvy2rVvsPTftf8EZTi/uezwtDCZ93kwuqsLwlwb
p+ghNzc2RmPNFo0YBCCX6N5p9m+WnQYbGHDXufU8NIH9HIVf2sYfnqQnzYcRdEUz3MhYUE75USld
EuEBCMvLHgrs87y7Qj7yaOL2v7YF6vEBHNI2+WeKTsH+GqKP2C1jfZMexBAPHUgLKPozYrbo1QRF
gCVfqJ5kLPedcTOVc7OX0chFtT4KJ+R2AY6/KJZa3U2RdplaT1q9ypoFCz0G5hodiZzizeLJYpPT
OGRu8leILkazJZUDID9Wzpe/IcaZ23RG27QuNJv6M0CdFMzjQxmU9V0Ma/0K55F+lU8CB41YD1WQ
D7FkQj7E+os57jV2KsffQLyBHyMxZRR3cLHHvTIpBctDUrqan/1sgrF6qM24ewJHeS/dUR2/RQnu
QZ/Lj1GGfi/dIVUKH9G7TVg1BrI+o3fUfTxIWd4a4CfKZk3Gu/wWNOYpSzDua/thY+hK/DMs3Jkv
RxS+ZEnnbvEixGh4Ql0SNdv2yUa18RB2XrNYTTRPchh5ubLq6NU9nBG8VmMXYiTK1w/xgmbvbNu8
1NvsmI14bM7zjRTdpH4mNbgO4OqIfte1ezb9AH/k/lWCrv1F5KRbDfOqzXWgx4L776Jm1fgQ4srC
3figKtYoIGGAOOCxcDnToukOh9in1EIu99ovgzr7kFuf2zw0FwcG6ZND7MIZ7Rz9N3vb7j53QCqW
Nqwu8kyvo9rPt6RnkjUeHOVrNaILaisRZht2U7zCkHNXTmpmJxkNZnPnaVP82KVoclqbtPCTraRo
5iH8ZYWVfxD+h3BKZtiXO8vxrPXljnQDxT7D27hMkJB0xHlZQbYYs2PMpHLbd85yFimFex4CDf2m
eHbP03JG4sH9OBqbn8k3BWtM6s0vKJFsxO/GZ626CerRPY1apd+7Ppl7oZuPCsaAtZZ8GlzcMPym
tXYBEO213bfOARyduQ6Uxt/7AS9IXgvtacBKWd6t8s6MovkTSnT5WVrG4r+sjfAK5f1qLO7M/AYy
JgcXwyvgWXnIN2NISL/XVrjv8854bJeD7Xo5BtmqfQhm3qDrJjNPDXDf86XpKQfKgP6DxFoFLw/f
GnYyvQDa+TiXYXBraeOPt/Bo8bMmbbnWupbtATmpaavVyEb703L1VPHVtfwGMtuu+tfJ0DGgWOqP
GQmytdOWwfZanZSa5LV5DXGdhMSnjAC1oRIg9U5Xa7TNNFf6kmTrjeo1TIdH1ghkpOvpiIl2+XvW
2u9tOaKBVJn+OmcVgQhYuWAV8OOM7Cqj/AqhJM+N8gmKb7UuOweUlFectHmocRokzWuzqLL28+T8
WdGehiLaJAEPQflOXQ9wV17YJlZH6ZJvqhPw1zT8X9JDgQcRw6DG1E+fvWIlnbWjbAbPRwzLGGFd
5bPv3fRpfTYWHUTkXKt+dTm9DBuYUvbcD6iCLOEwyKnSxShmB6UT3htzWK8UpdT3BgKO9wM6feZq
nlC0ig0F97il8xK4nBlUf4+Knj9+CJbTxkLocU7a8zXWcRXrpnGdTwJpEghTnAXueqDmvM4F8oTA
V3wrw3K4wJoE4XSd8wEWdQ2/dMo1JTxrkO/mg33HQfiXLfv4iKwvCr7jL3XZ5cdoXCLSRK7hbsQ+
RAYuccnfcW41RzeGOv4a3uWBW26Ws0bh/KxExi8TSONeBmPRFpbTKdLTU9uqq2vsH/OdEMsrq8xx
C3u/8BSHBw2dvVPj9Mo9DibyjLry07qwGlel5Zc314GG1cW+BLewkr7O8eb7KjnLvV7AJsHOa3ry
qdBaR6NWaGrdU417c7G3w1w7/es//vv/+p8/x/8R/FU8FCkv/Pw/8i57KBCvb/7zX7b1r/8oL92H
X//5L0v3XLYzjqXrqGm5pqmrjP/8/oRCDtHafwMUPRZRkKdHsN3Z1ooSKHQuX/IlNyoZdMmcGzB0
SVfrzyNOL42eji86b+8DrmHuFpv1+bscKFe6W1IU2iHO6+nFs2rkdRZKq6alKPyX053mgw+vhxFp
XDNWv6N++jSOnX6jJ7MNn22A1nBEP888Imh3Wzrk9bAvt4y7HJ/wFdb0/s7OVUXH6i8PTqhD7ihp
U0bCHfeSoQtGH7uACga4lkc9WImlGaXILak4RTiFFa9JRcQ4VnBIJvTRgZWle+AOyaUvmqKzrXD/
S0RRzfbdiPPxdRII0uxGLpSmOM//+/+Gq//zv2Goqoc0O9kay7UMjf/HP/8baWKQdgF3cUwTcD6T
FdQPqVvXFAy1ZoPbbrmVPjngH6Gdyya+dKEjB2urA36tm028oeKKvktaDffwafrLAUOOHKxowXsX
YDXiLmk4gFLutP0UDU20bZvqF7q9mzeZj9Jt3DulHYN1qJJdRhQLeuO1TaGBCtYcNPf1ciYDekV+
QPrc3AGI0LV460nnZXZptTqKAfvUMnyoyGwYL1vMHMWMuXjbcCot7/pUM942nMgFxqCO6qOEyqTJ
bNh0hp1xlFcgnIrmcL3kpY9LprVnP0hLLtkVY7yTJnp+8T2KRZc9q1xXLglW2rj8GLmkpys+Gm9s
enW+QDf//l9tqMYf/2vNcxy+cqSJDQvkuPrHN09RXAOzsTy8iUpVO46pS96+wR1CT9EAxsHA3bTh
BJ7HL0jXSXvqUhtuzLM+xdZdZ5YY5jX4566RtKq3l7YXKc3JQ9jNibq/Y+qG/8IYo5dr5KVzF4L+
vqm1bCCTnngvk5d8wyZv/mnM2QsmSt6nCZGynaF0/WGuAvuRZz3PMLdTfwZtCzcgbL76IZXCmYzk
LVY6PsIPDcad8zD/RG6uHabop+3b3jqru/xO90ecxrnfodhYNZRCSH4mPy0JGnvlWYPyMCd5iig9
0h6mlz4jjRocDchw93JQa9INYZ40iJPOLhxa6FvSJ6OjHnW7rjOCdd337WJ7yLywIBuBr9350peP
C/Oy1/VDMIz9JhmSiLd/isa1r7fkobj14aejhiMHnZxCY7OtldbsDOPZtsbb/03ZeS23jWzh+olQ
hRxumYNEkZKVfIOyZQ9iI+enPx+a2qbGZ59ddW4w6NXdIEYmge61/nATvLaQzsNfmaf39SKDS5m5
ZhGxvl3EytHAAIIQXy+clmW5JwcmcBOMNZKDOB3weNcoI8VacRIpvkR9ohfYnpTFqZhjDWx0XnOu
/Ttsonh3HS17zCZ+9Z0WWIicO8+Q02QTRu6D0gPkk6HrReSpljt7rWsMiCoGF5YxeRVPN15yO9pa
XRwfuwnAwvDnoNs5kgYoyoMlpoz+V4dshkEDi6YEViybcsZtnGkrxl6gW/tX/NZsUTpzPNzM/tv0
3h5hjQkAkHKC0+rTKgyRrL3RvNTKWblKKI4BcrQUyiVBbKaNzR3+3HELXUll1r1w2UKq35VcDD/a
qLQWdV0MD5qZmvdV6XZL2TGJ6YQ4ffbsWFO5j5s0QU+uED8QzpT9GMS3C60wdiqiIyeSkM3JGRwO
gN/XJqj8pTU3XQARJiL0lLRVgBMbKwBZvpJz1DJ7MPDK3puuq2sLOdyK2JGDcpovJwPXPr+s7L1p
N+frIHkNvAiyDWxOdyFHd/C3d2yMyf6T0Y2fim7n6BjvFa1+V5NjRsnfNS+JgYCQFl0bMVn7e6NN
97KrnQfZHT8+Cn0C9zOaMmay/6K0CBtZNmWHOSs646WRktpmnIzpZD9wse+z6/XkRQstYJk2Q3bm
T5dj+xikWtBcKmOyQCIb030RIDxlAwEZyVqGio6aQwvVDr/ZCQvbuDQeOl81HuRZKcxpYevuuI2Q
pbOBgtDtqfmmHh3z7hpzlLi5S1nAy85rrK8pUEC6BTYkP0B21dagQyLG/UE2v3xKSnJkSKrDMH+w
jIuphzfazb5sHoCdOV7kI/nALvx1jQHvvP/frwjd9f56Reiq63r4tTmWx6lpzcuFL4sznve6A4DZ
2GL8MSO+UltLN0NttsWbv4+Hsj8gw+WfTQUx0qYvxYepqtsSa6O3yuRVUubT1xGkeoa3QmBillWa
x/OAAnrZDWiwuzVc4JmVN4VNu5S9UnRa9k4tTGErU40vgz0HRV9+Wmd3UppNHfURbyIXCngyFvMz
1kU/phz0SzwfBgNAVIxX907Gwqh6ifpKPw6u/TOBznlA0li/XA+qssWBPT7Jlhwuz+R1tKShgxEI
7thnVrnFUZu13g0vbKvFFKMVXSra/E5E9b0eVYLX07kdpDBo/msPKo3epH8dMI+XV57my8tJsinP
ZEw2W9aea98PsKz58wkoZfCe/fJh/69rWXp/oYSgbm/Xu97dPOHrzd/+P/Iwq3eNoR1vt3Wdchsi
7ysV8V4XQPxiz/bv2SYZi0FzxLuLF90Stk1/BJHovIweSHIW9qjLjMNGm6kpUmXpi/bSVXWJJxwK
wfMW73ZA1s9YjpZbsueHyCI7bpcYPNQpNn/1WF2N/2YbOMsWfv/Z7owPVC38/agXuL5BgqkwytLV
paPMLnCTmZKPEs0C2b8ub9w3ciLFbozVYYNiFcJd3e+kVZxr2O2TbGWXtr8VWm90i0kkOPmGg+Ld
RX2Zb7qZ/CGb8RyTZ9eRdlH4d41GvbC1K/Mo3yy1UyIuH2rb63tG8o2tVgdGHun6b39Uh8+e+UUj
x0SWUS+r1kKyj3XX1mgc/FaNOH21XWfbjrn5w/Ycd4ntYXCPlW5wLmOywgUupD98WKY96jdPjTVg
iYBV3lrG+ZUGbV/9sDDBWodlZu1Tw0y+JYrAL3EK1lNFeYht8ExMT7DKU4O2BqOBVNo16PLLOnZo
3sgYzurmqTF8tk5jpHoLHoU17EyCsruMPTAmHrD8hXn9zxC1ybaoFP/oGnV8SMqc3ESnVlT6smoD
xDS58MAvVuA+6ue8FQb2EHry3RblC5glzD6GdIXN33AcQvxRW0XRTnamUy8fcpZynqqfrjHBlnQR
9d0+5ul/bNrys6Oaz8wME3nIjXz75DgZlPOoJH0EEa4jZRsGpzi+kw61AUriqm+FJz2G6wZmVtnI
JjBGKEpVHm0nntcn6Vwb8qbe+3HQKU/XxLzmmQ2QnvoswZJDolSrJM7qo8GUb3NcIpdkPK7z8/9+
1GuuN2/tvmzESYNptuoA6tMsNgOW/dfWT+3zlE16p2+GlkKxD9xvrzV1QEUIRJFN0foHQlaruovT
37YV/07Mpn2OzRBWdikQ5MtT7d4FLb9S3LF/m9LsxBvx1zSxHEFPsFmNlHNe8eWI1qirip1smg77
qJDiBnlPeo3QXGU4/z0VWq89miDqZTiszfLO7G0TGTv+VYtBTPt6/B5orf2suUN3biMDsW61eMV4
1d8bPTIR8ZzxDZUCt6VUTXayt+iiV115ahGMe5IuiJry0Ax9+CgjTVmgWjzwzUZALsspo1w71aEU
uzAA4+3paQKY9D+HoRheS37YWzdB1SAo3PjaaaDdxm/nT1t2y2m4jiBcawTOurRya2Fq3nTKvNpc
1m6YP/ejEEsxWe4LOQUd7eR0woQEXEiB5c53pek/VICEP3OhPrWYqf7iwXEMVT/6B/TaRleHGD0E
BzAc67J4EQPIG1Tx0qhptcCvo391kaCDktrCyc+VRwSt9jKMpUIIeFl5Ua36ruu6Pt9a9oTKgS+0
/RzLpo5EqI4A1MJK8oTdzlYpNP8D/XLyr+kUXyCWebsYBeed6pIqcktDRdeiRRpcQw5c/F9D3UHE
C1szwbnP42En/DXeCaHLy0vrkIl2eth8XvpfQ1Ezsr4FrfsRTZV6F4p2XKsA3J6VzPgn90r7t9W/
4HiR/cpbMnZxqqZPUKa6RTFFz0NokP1ydG/PUjD5lluoMkaTAdzMTNNvHV40JxDjD6qJCRd2oeGu
VoLiXACnW+og77b10EKKUPq7OXV1lC1HC0drURTdnS0aY0tt8z1NFfUFcOoPC2fu3zZWX24Vmh9Z
lbPRrtroyYxLd9OqwjmEOW5glg00KZsnYXv1w5knAS1cFEP/OakPOnuVNugJS5BCgiwmMvDZ/bUF
q27vhRNeqzPw4d8j9ARjq0gpz6OhaCxOu/sr+O5P84rNC5sCpgo4XxVhb/Dnha50pzzSiotJMUrb
tkon4AOVDr8N1X7wkY49do64k6HU6CpKEGk9rsGIeMuoVWyyHBzk4MzhG5qKFJHMPq2dRa9UwUFv
YVBD+L7IDW7v5gfVCiiezCFFgSAe8vC5bX7NAB232qUkfJukjZ65roLWWMmY2qSrZDCQcK/be9X0
rQd9PsizUm9sfnu1sSRPpe0GDYaEfBJETcAmenBwgC6q8MnVw/JiRKhjzs8KeUjtVFt5HhlWOSFw
y+LiI15zGyGvIfLcWncCNpunfXPRrjuUg43ljWw2jXjohvqh5ivaLr1w3ZZW8k32mXby3KItc5It
p0I6HyewfeNr5RnXUn+tBqW2yvoGZVx0hnhRkGnfX9tN9m5NiXseTSUG12NOx7iz3q99t7myN8Uo
4PE2X8YAaI0P6PssVEg848iauM+55Rie8WOTROW2wcTtME3G7MJDbTrDqvR1Kq0X+QVFSX2p/pkk
DLV89FPQ92iCPZS6ECe7UFDn9s1HeRBunK8mJWN5brXVSWvT5CV02ZJhQfBUD2X4Ava6HZMXESrq
U681SzaIyUsWjM1lwvxOTlDBCTzYvCcg8CEwjIgWXvcFkoITIkeyWZBrPlZF8ku2hnlEb+UCFZIy
OMYWdTO8lDeNC8p0QDX+QtYxXmKo6HxY8V4+u4YM1XWjsrrHbNKVrRxqt3Z4HZrnhfvhTbu2gUFv
+s5TPUsVwtoPoca77VaytDKgR4DwtfYqOi97b02BdtLXwfNc9KXuU/bqx6pjwy6om7wbhp8seQTn
925UVE/smc8yrmhDv67cDDo2WN13jFvRS43Xap4jyYna1LIcw+rHkCs7jLn1f0psAXGDsH7USaks
sqF0HgevGjfWEOtHZwaKtQP+f1GQ7iLfSndyu2W6freiWiN2cjMGwahfDdX42ZtSi15llARglevJ
aszwbYRdazwPmUh2ytB9bXpzs1Jd/Tm3ms/eW1POLfCVecoLXo596LLqEVRM7BCGIIYV71FXboOy
H3+BT/89+qnzzfdCexPlOYWDqgLb0lLhFIgl/Iz733KkniIrOeXUCzKUibZezeq/MovyQNIOS/E2
apbF3JSxADzu9ex/xwrK4lPAlpVVho3/OghcFb3YYDvNp65ll8s+G7CWr4eQAmoa3cszeRDAdtbO
2OgrtZ9lIHQULdQsf+tLTBLxCu3WTaHlbw5Yk0VcUgIWoopeDAON4XlYgC7aIa07d9mNyTs7l0Z5
6stC21hoy7N9sYbvTUS1QQETdNILNUfxhw4p9K2Cg0SrTvnsgAJQLqTYt+y4zZAdnkVOZzLFJSQB
/wiBdM/izD3Jlg/XaOcHXbyUTXlQ6uaFpePLyGN+UYXiHymJzAPSPEluoTz0bgiovI32t3gdJefc
AUGhKqayVlRH/4ZSVb5IVZu042rUcv+3ZfliEXWm+01VumFtRBtT5PbZ6zwTKaRQecOP51Fre+cf
b/hVYq32y7bddFHxt3pWBgeHM5cccG5Yw17Hxg66YXuwRCbuoyB0WZOK6Q1u3N0Vbd8XoMvy5BWH
qnKpRfbBCAtEJPIi+5i6fNeMoHJ4g90XZg/KxUz681ik/vdO09SFj53uc44D8mpkPXIWAwwHvdFf
a/R8zvJQdSWeEGlZLW8xeTZhqDAJ4My3+GC12joDrroq/8yXvWZ0xGGmf8DkOvYWsCe8mUe+YLWv
LzWlQJHI89KfQu2NI1qg06MfQQtXTDJuhj09ypA6oPxt6UG3kU3ZUUb6osXL76zNw6q4tneWSdKk
NsIOuWCeQ6IFcljE6lllf3b0fOCWMZC1n+G30Mq6n9EQWSvFcJ1jOJTFuTdRk+2hcP1Ue/t+8G31
UKV1uTFjH48aqS16PYXfFu+qEamsv0xZpD3LTbH02i1lTK8ypEYaJLtAyY4tMpDrDCjevRKWznJM
0WKYkmIuFf1pgz4FNuSA+S+BeCyER42ize34FW1l7ElT7zHzRvWpxt6Bd1/8ilpmcO90WBjJppNo
1GvrtF5nY5a84itOER46L+5YDNYN4zuGmd2D7HQsauSDwuomDi8ZDK+FihHqc1arAzxgJT8nLM62
46AnWHtr6QExDnWXdgXOF7FtrTV1bB7FFKq4M4rhFSXKeKGOdfGhmNkuHhwS0mlKiajoZ6lF8aCP
WvHDFumwGMLIfI5qJV/1eeecJ8uDOdD36t00ocLbB26451+uvY9zFvFQ4e1LHNrOcjC8fdmWNfLo
YX0XCJViyXx2Ozi+U27QbCwXtdfhLofBW0N1J85WHfstddux3r22i1bNgTDOg2SwTPNsVc1BdgzN
XV2l3wK14G/jq86jGnr2Y4e4WSR6NjKU+x8nx+iOiZX8I1vy0NSVBUsL4KMcH2dRc/KN9DpeUXLn
scdYFZrdEG0hbaNF4RbDoY7LcaWWan7IVLN7s+pdMnPCakvP997QZOtOMsfy6AcSlNnFiUW+bAZr
3Pj4MS3YO+Tv2sB6r7VhBg6wLt8inKvm8IQQPn6x6JRdm2rzT9D53bmbFIOnUvWLHFfxbreC6mYd
d/ugqfP3zloDylbfMqNCvhoW0kqGK78RC7NzNOr26njJk/4taVXcwwe3v3MRyF5PYaftBFvxN9/H
C4ci/DM/Lww7E3LAdjlZb73jipXuIMGLwIL9NiLa4Ab5W9mp+dGFyIZAGeHah7nUmjBWogR60ZAp
6drHZONl4GX/UqAvdrGnEhdyQqTW4zudvdVCNt3Jj3dZmAfXCVEdofzOq38ne+U4m+rQlpxVA0Z7
eovCcDjGg873az4kZbbIgjY/U/ZyLnaLaWSIvvptQFGBSnIK2IO3mE8OczO6nVilCVWspQb3CCFP
UIjyKnIg7PZ/cpQfD7Il46FZrTIdv7bGNNOVEdp9tvKDvIf3ZiN1D5dZW49p2i9MWx8yrKf87k7L
yDpsUFHeadY04E5FbNL8Ubmeyjl+DFFK9sirybMe0Gks2MFE7tCeAwE9eVTC/rthCZLQZRaegl7z
z5lm4hw8dzgRXzJHUyB11GF3Iav0j4Ek13dXFO1S95XkvnIL5VJF+s/rhWYJXVU84dKZhu506jKI
DU6M14GYBmpDIO70hTyNi+ZlBgjvv8QCRVgH3Q1Qi2EuejWDvcIDOlxZjm6u5LTA6NyNV8FtlPba
GsZuWi3CB6mf+iekWk7wYNVFfZFxleypHCVDk1VrlNchOiF+k7Mcr7WFXk/wIdy0eKpUKz0aOoLN
rqPFAJus/EVTLNQf5WCHZDIs/mbphG1SIDWrI1UpurPsFYUToJFYJuvQaPInEcbpo2k+XoeCl/8Z
jf0r2oTF9ZOFUbUnM8KGYv5geYUqLz5v5npBLRLXm5FNecjj6ssNVWlQ7yBkYOQ9f6S80r9vqnXa
u6AJ7qfQS85I0afnWDVZPJDOAvsNjelPvK01CtHCLza3Dpdi+inKKf7Nw2Q8TdUYvrw740l4JJa6
jlUDHGQ2MTRB54h7st6POWwlgBMVy07yQdFO9sI08x+wnoWu3hzzrK8O1HGxrMKLdG2hLWbuRVkN
6zAOyQCDZV35eRhtpBaaPAxUz1YldhhfYqmn4R+AX+gmD20ghZhoVOZQbRqjql/sRn8qnSD6ZUYa
ON8oI7uCm4dguXPw3Dg6A5ZmXT2P6PkfKnL1Q6vJSFt60z54OkkOyrnRJrJ15SWPjXMV9wjTW+6r
RVbyucP6Z2OLqtrokXEukUqGBFvgn40fz1sWWWdUaP3flVFtlKwZfvQ2/DmdJcVFS0t/O6Zi3MtJ
sY/pdqpP01vKJOlW3DXFBvbW+GWSMCJ/28+TMjS1HvpIhTo+T/rzSc6IasCqGc30HQkoba0rCVp8
Or/1EvoMbhaJ+OgD5D3/54iREUiS/fdrwA9PP5DwvV4D/vlqsoP03i/fh1QRZ3nQYXmfS4jCqxya
8lpoievyzmjDB4bFU8t6X44TofCWDgJTSUzlth3clZk36YuSimiRKZr2O04PIjONfyzNfW2s3H+1
JhW9FxOksgZIb6cpZbeXs50/s715tqqm+p/ZngudbiTtweMP3+XWdhaSN5sVEdjtyUjPWmBNJ9kh
09jFoPKdxdVEQumUNrbWoUMJtpEUOP2xjlDUTPRNaNXJTtWa5N11n+WWpRpYwOTZTBMZneTd/hr+
12i5j5Gj416zF31dvrdBY5l7nqfZXTMfzHwWKvUc1qR1PtO8PTZMAY8P1ndJ+qjFtbGl+mFty3mH
Omn5h6PyBO/MTn9GVPJLS6eVwAcEQ8ZOdx4pW2HVDh+Z8uSxFQE3ohXPHqpDE3uI1yBIdMzcxvza
bPs0WVMsGHayFx0p6uU9yCM0m5/0Ntt2ume/RoY2HhBjo+adxuQtB1tb9vP9SgK/5O7Lg9pEza7R
DGT8tFn8vTBsKnRz+8b014usRqOH1asVtDHpw9QiweXFEN1zlPYt80mG7HHMF1UuiiNgA+tJFR2G
A/+eAPtx1UuneiuskMyrk1WZI/tuhup0F/hhB5MbuVL5vW7EU2+k1g/As9OqwR4XLaG6O/EF4I0R
inccvmb4NoQ80hbQBg1v2MiUpY7OwgUXpkU8Frwxb72uqkdrG/LXVqP8w06qHbZtYxRvZdt/A9ZW
XQahKhfX8c+DWRRvYI4pgimKtZajdLZHiw7W3ak2E3iCaEkc+9FYyU47s5S96rigneYrJqlCAYBC
z1H2OhePix1KbR5OlvBQUCO9HkoWT9ni1tZy+7Ongjm+gOcp1mz+ncNtXlaHLhmh4aRnCI6irGzv
UQivHjt2QBdPPPro/jzKSAqbaJc5ebyUTdkxhQHCAFmk72RMHrJ8AxkfY5oE/rlw23HZizIPlhMq
p3sMUYoFqPLoIg+9i1hLn5UPsRsUAVmiun/QdRZfsokadb4B+pcvVbO2VkZkoVWiR+awiAuvuZeH
Ms/a+2kuQoLV+iVDfjE191/GOX4cHfMSoPU8Vg5JyeXsY8jRca65B3aKEyrRie8e5MH9c/Z3jxwe
2mO6RGUU4ax5oIzJs+voMWqNbYC6rxHk0RFKXHSUZ/+t+f8V8+IOaQrHile368EQh2oKsUARY38v
D6Qk+vt8hpgXYCp5zrrrW6f3Z5iMjSo2oylgFjlezoRdg/y0PFX7Mr4TCAPKsXJqbwV/8PXU1I31
YFQaQGFTvQuMyV8BVcE4O4L2ZdeR2i6cqEPET9E1zuUA8oPBdYBZUpr+FLTK/OaejY14jFQluZj1
Y4CKeIKUnyr2vmqrC91E1TzmvV9gAriNxtpYu60TviFWTa268lDGJpH6ioltzQ/zrQq0+C7X52Rl
WERvXQ42UAWgsZdNvx3uUgWNiRZI6KVPtCdLNOKlNkH+DUBEM+oydgXQSjYtLHDthd8qb6hxansZ
c3q3f4ArxmCj2CuUOY6yJeMQzsTJwAdU2l5GURkepwGxbNlsK9ddFapr7VioGpQg1W8ekORzjsdB
7qgrbUzdU9vlSGlifOQjMFE/VjiWkB6CWrOKEH/VZ4XcL6QoYRvq8ZJU3WvbKRYs0j54nFQfKkAD
LN4NHrMoDR6x9wyRABe/ZH8/DyrbJN10LqxqOUJ2hPHJ0y5F7DyTsSzOrt4HL/nwJDkrOla7p1rN
U7K7FDRHtcl3I7Y4a9n05kQEOAjrSnCZL+HYKtwCiD9rbBfzldma2puSDNfVE3oPwCrH7sdQG+XS
iqb84g+BQpm9GfaRbkQPyZ9JeFlfJ+VgM+Qkg7ROxsprfgHIN4ZA3VD3QnGRLSMFg9NAUqMeyjvF
cqHXqmYKsnCeIGNZFX2ZMIItbnA/TO5bUzw3QfwhZvnBKvG7pQ0y8j4wW+tCKutXUerjd6SvsRFV
UN/oalO9tKHxW47XG61aBgblrQmnzUvpYn4uO0IVE89iqId7LSqK2UQthB/jm/dh5nobTdqLzYds
CBApbqkzzs5it7hs1lbed4hkZM0KLzIMt/89JgKhizZUD6vbFi5KvlxP4FC5/6SKDa72c5yaF3Uw
xVvb23PeiJVyqaFo7na9uheRIk6BE7LJ02L/WbRQJ93JrX83Kgtk0/zn37Odygyvs0Pb/Dq7a4Jq
wa5jXMkkDDZD+SnCveIEq05fKphFrrq2g1gu0zFlE9prgDwfDTqEy7H0nQfkc6BpC+jeLJgoqRsh
72m9Lr55g3UaMdcD1UU6dqru0tDT3qt54tRMFAId53Ni2I7d2YvZtg6ulx9zfKSXlWSzh2PInSC1
05OC3l/XfpJNMcfaOXZdH/IXvjZlJ37D3j4w435tZ2vgyM7ZtitgFTHen7dW666AlbvnZBD1BU23
+kJkNNrXuo+KB6C48QN7C7Ewgmp8IzWHoonds9Gbm62P6SCZ9yc5zM+pGuamiRAxbiLLAEFMCVGz
BH/b0Bj7O1kGMf7dlL34I/V3Q5IFa91oeQMI82VUi+SZei8rS9DiuySLw29FZnxIC3ExTC9GqX8O
0BUb8l5krBUrqC8ltazz2DzZFYrst0gXPl3lPGQ/LdlVa62/NfpRWbiRw3CbxFDUhdkunf8Sltp9
xoqoyHay6f8ZJ2N6pJK9Kk8IcbuPUZse+oLit2xhkqPsqiHiFdggt760evd98oW4k726UxfIZOmk
c+1uhDPDyrlTR20vm3IhLZuhQ++tKXsze3PFvBiGfrZCHRw/H3N0KpDNM5ZfhuRZ6FXKUQTNjkxt
M8uzlDyq43BX8JLZRbY/fPO0/Hsbhkgqpu571njTNzlA7cMIBRlYIGzzrgNSzX8v3f5zgLxC2OvJ
YnYhvPu/Rw1KGe7YdX5exuFzDNRZP/5c5jZA3kgtqu+6IYondlb2pqoVqyJXO/lHvBnYmekWeA2b
5ddRBpNB3xSZVe7/istOGbtOk23f1bdThkLqthWadtEE4HKI1srCGGrnvfCgdgkdZ1mvwwiMpeVb
T0r+fwOEdNVz/6LqmI7naQ4MHcOCJKLauvtvNCi4rcy2tcLa866bdiHmDNPS00R2qNl9jNfTlH8G
aiZzlMRpty9g1Wh6G2xMzB3W2lB63+rQn2sjEwgB1TZJ7hELmyy/q4ciW1CR8r4J3BHJGFqH1sES
YykWYLvcb3JkNEVHR8PYVJ8H1o2bobQBbVN2Iq5nUZlyzZ1sUjtR1iSllLUcHA1Yu7iB++6g6buE
1mB/s+yRrUtDll02DYuyF5ynTdlVlBjnERo32+Rhig02rShLXvCIyk+yhT16uIx0Mz607QgnkVT5
wQy8YT+Q2FqFyOnu2h6Ukhfn5Yo/EVoaDZpEouK9nU+xd+3VA8+G9dcWezl4Koyl5mK6lqNXtm+b
qXnuEF1f2VEhKDjT9FSssbmvFBKvaJ7BZwSbsG8Rpp579bT1N7noS/Y9NBVD8bdDkAyrWFMjGHlo
ZpL1i++d+cBaOb6fbNU7jF67ki1k0j7jctgtxuYQmF/CdsJ18t9trub38mBHeXE9u8U0TT8PkePs
biESTniYzQcZQyoSTg/PIBIY/+qQvcroRyhbRNWBNIa1v8Z8xEe9AHjrZCVPERzv+ywNfEDfMIk3
Rgw0Xga/9NzaPUR5z7ED2GzMux2uVzDELP5stmdt0D97p9xFzijAdUSfhPo4oqNUmvmjbCQ87LZj
aI5L2VTnAaldfmiYfxxlSNbdciu5WLMNigxlKFWsIElSdJ9jTROG57wrVgVfMLKdDzZ0ibsg7PtH
0lGA4gV8EtmUh8TUQRdVTrRHPbR/tG02dELgqDxPkAdktZBd4l2O/hMxyD/9YxQVv61hwkF8DunY
Qp9KXBNlS15nQPhh7ThxvpYxxGVIEReWtxH5dO8gcHQvoqJ9DCurukM84lm2ClcF5oU9NvxYhLlk
TB4Qi9p3yACcZKuBnHv0kuqnHC9D2JmA26+cFyPpKRqpbv29M38pfWu8DUow4fkH4FbArubbrsNz
Ll31OXUGYzVoerhqXfHdqnLlgJdstnXyZFhmoi0QoAvbpTZp56hnpaAYE9myplLfOy2611zhPUV4
XuHuM/0AA15vKxhwfEg/rVEy6XbDUIcIN2TYPw7NgRwCzjdDvFOzwL4PLD/eDiyq8VjqnFPlGc95
hRaD27DF8LgJT6vTfY131drrYQz2ldiWtlnfKdk9riVi3m55HaYHGnfU2zstjTeJUSS7uLRiYOQp
ahzBuCjGCRpKFtoX1cf12lCV4ZCFERVJV3spnaH5gUQzz5fCVE+FUlqAagLWQW4RbE2n0tbNkJoP
oHKXxagHj/KASIK6nwA5cPH/xEBaJuuqsCogmP+J9R7O8qGS+nuc3MPr3KA2SDGk6VkOU4Gy3VHd
frhNUkul59njt+gg/2dSAvlyqWlOvJWxEdWxOz/0jp0JRmNh1GN5oCSK+Y1s5zPyQrblwVaAygYj
rtsoyqWL61HHLO6gIQFxSJROU9eyrXdmcZBnUM4ZOs39tZwlo59T1WJY+IL6j3wTyZdUEPtoy88H
Gbs1b7G/xsXyXSa7r6e3/tsl+LE6ny+866kQHcJ0EGpwTz0MdfN5iAIsOJL5EDtWmC5kW3bLoDy7
xW4dSVQhXnTr/vsSt9mfI9E735Yw+5Z+GS36wHIvCvKhT1Ha7VGJ+AV8cHpQO/xhzC7QVzUgH+Dp
wn+aUlEsFLI4vy3zdxEMgB56bGZ5iocXnoPmrvDqAiZYaF66XuCGGTXJr8zdxYYW/y7F0KF15Ysn
pSnqba6l5t5QUh2CJlp9LkDfH/HorCYV+zTLA6IeIGiwstCGPBpTkT7jLrS3cJd4D9Mu2rhBBeqv
x0KNCdSLgzh41lp+mW0d/2yoAz7rnVg7pjAod6bNezIl66E1lee+nspdpFiLZnD6o40PyxER/vRY
mWtdNOPeS7O55ErGg0RltjLsyttZeraPptjYtwFCD2DIymNhG28z6EE+2OM57+iyEVz5z7w9x62w
G5TTFC16jysKdvxBH+Oo2IUoj51Im2KCYqY4Mk3jNiv6eOuKaTUqTb0uxVwYLxrEjQCXbY0gUCmA
gZjme5PsRwVBHgdaLKIGbooXevyoVFq7M0dWOH5Moh8Mtv0Tsf1dnFOMD4ewv2sToJi8V5ZCwRJM
G53fUxBfTE8xqSHES7NPnlMEK36wxVrHgVsvSEunp7wI+pOPrOQS7TzlR+4qRz9qsxcbbeFdho7f
dnLYwncA2byKurobtR8FmITF4FbdBaqmu0/HeNjEvqa8gDg4gf8v7yBlZyvhZ+YSx5LqCAA+fVPH
NU9BbTkJvjDoxnkrK4TgW+r5ti6H7Ji6FLOdMn9gr4gVcxOky1o3zJVGKemh00xvNaBB6tnFqq9t
Y9tGpneydfUN3B8aFA2SiiVmJfuYctkyDPRfjj0kBwTGoKCZTy6PMSfJs0MXg6dWCnXG1AXFPjcM
Fy3QqPw/lJ3HktzIlm2/CGbQYorQOlIyyQmMZJHQ2iG//i145L2sqtc96EHBAg4gKjMZAbifs/fa
lJgqdW8r+dEcam3V2pXvxZlYe3pRr0uQyVfHjrOjzYQO24eviNr3VBvd2OgGX7oa6KfIPeclOcTM
K8GEUedvPCYnVk65N0b6qbrGbkqmN6Ori5fiYA3xUy9sArbB2pAtgD4nou60tdOGqfysuJsmZxY2
6TcCipVjYLR0d/IRad9i/MuBJyVeQvlTbc5dMj7pdoKT+kkhFcuf8inmdp92ZwwsYZAcgl9dMmnb
ljTRo9zUXpOtJ+LzptJNfOA44lhXMN7r3APfVaR7SzG3jZnp9sZO625V9fZXlRMcnSigIXphJiS2
tT6WR7nRvbh6vJK7SmWXR2/ZyN2QhFtu4/89+1+HMyp09PwH32BNeWyWnECWdlPx2G+L8kdk/XBq
i89B5KzIp9OPZZ7px9mMLJbozG8zbIaiCnwEy99IkyLqnbsIomAihDETefNKvkT1/GbrUbWNqtE4
DoltHJ0JmyamkRH92yFIY88vo54KyUAAWJIru9iixe57Lu9QNtUqSTqe+g0a4toFRE0Cx+SAzfHA
Qq+4xyM04vZuJLSpx/zJHlQ+36qv6lN6aBq70FZjlr87uUOk2fIT4EqzPbU6TOKtrorx6IXDeFSW
jaeuszqCu1j2xTFYNvJZI19BwYkw8VDC9O1Q0dbDAP1MTYbuSBGIELjlVW/1P6umfCWBw/ZrNeUv
UC+PWKpy1m7iiUBwXMPHfAi2c5xeQZcrx2YJf5SbIAYromQmZf8Uul87HayYX0z++2lm/W6h5t0I
yizHYZqLIxOgTsn6Y6sX5sG0EHjYWs4azaGb1xtdsTHVDhoKWNFj6eXfjLK1NoWaTDQzSkGKSl28
h5rXHPmW4rPjD2uOyslOCPLsJuxCnrOTv1gEmWxVVDn6j1ifj3Et5qMlIEZRPocd5lZH6hX1kbm8
u3OSmAlJoR7TJUcub6ru8Wf6fCP+TPJVVtT941UK7/kgDNZ9ARgP5Ph6vgpLFw2p2szb1raejDKH
mRd6QPSVqD3KjavW7bFLsWYR2YG2EpOGX5WljzG9PeZx8I20p6emRg9YhbVYJbq2RoV2cpvOVwP3
pFnjMYzz56RGhWagAzn0YXOsC8rymmN9bWwluCRjP69EUjyVST6SaqL9gBoP7LwdTjntWmjwIVhM
u3BxewCXtZEkpKp4rtM2XNs2M6KmytptDFZ6hU+XzmttAtNCN4l48X3Sg3wL4iVZAwdoNqFFJoUS
DyErP1zCSsUXzsy2ReB+TxUK4JYtXqayGtdjFbpc4gWrRtcj355Fto1Y2WPgGl4ih+7qOPWo0JcC
2NJcTS2bwHQHuBS6OnJQncW3nzj+tPAhhKVvNKITtuByUFuxrFrzpcIL6DbWHi2yum09weTAcptN
5EU8JPInRJ9kZKoD7uhwtPYYkG5euFaaKsTdwndCC4pxB2/I4H896lDj+H2SaKbeOWp+yB2f4GCd
37JjLkOVKQ/uWRqCZ808ZRfG2X1MLLF3bXG2A8U+pVF1SHhmHeMg3nV5IvhT9g6YAyJUM6LEfOK4
8k0zl/MGmwhZZ0p4TeO8WqVNo264t9obYqmReTnZO7mQ6sZOMBclSk2q0QjRII6yzeDpBNaDXNyk
bviem7jnBho/oSPGKw+7G9+h5lRERE87/Xl5rPqY7r+qkPDWMS2dVeEaaEeYda9d1aFbqWnfeher
vBBNdES4vbIaeyIWuYVR08fpxulEt/bC+tpE8aGIDBQCnnkjIBazUOmZuGwyfeW2SMm7rN3x/YRP
3JZPelnhUGjaDf9Y8952c2uX2f1mHPQWF4zZ+DSR+FDn9smKYv5dlSR5ng0+crpxmCkebllMXJfZ
/7mNIURl01geNKNnadCr9CqZjafzhHS/40FPZ2M1VKANLWhZp0yNfydTl6PVX8hJPYRq6rKECpok
q6ngg5Dqknma8vDzhluYTo5vKTOkCNTv56y7tzPRXmrF7y+m9C+rqouN5irGRbFI/aUC89szE9hZ
WfPGYuo0tzrsbgvT8uCqtyQBllB5805XvIuZReUq1YR3tDQk75UGRyZN3G0K1fwqvMsYaiEc6Sh+
cYoxYPmTWXtX6Z01NSQLy4+4J6YL04/1mW573lGLoZ1HSyHbC4ILlmqCOCiRXeu6UW6zRV4W0l69
rKejknXzDnP1t7LUdN9lWnwfhrcyy8hyGEibZsKnbZhHDaumsc52Fll7gPZQXrXm5zgxXQHGEZx4
Gl2TzKr303gDm2f5FlbtXWM5ycnOVNrj0cXx+nZd0Blu+sq9RSOpE0Yjkp0YUCQZ1OD9JEidSz2r
3PXnzsZhbWrEfDGjGvrcXYderq9EZ1S+hgBuO1aeDyPNecZxpKGSL9e9lzvLg9vCxO/Uq7onfyms
CbKktAXiFs0exitwo521/FDJNeqLOw0XOINh0IIkgfiaenxOcpvWpJLGIa0+x9508xFWGr8+xuK5
dqOVMuPPBxRZ+LpLWU4z+/Vcee9TqvOIBgC3C+dqSzzmNx271zqYadfGGqrQsoqzWzmiNUQPvQrV
UfD/K5D5F1a1GiLkCKA/09VA6WY1Dc54HHLtrodds815PN9yr8BVYeEY4iEQ3cOwfCPU8gzu7tpR
Xr5Cjp0IF6PRVw3bwO29J9Pqd9nE86fOa2Njqyoo0TrOb5MyGb43dsvvw1S0qO1p26jlC8L/duMa
dbcule57WuRia7sViU85igsjJNsvjUDEGeaIKpCVE/8QLPaDWR3QKpUw76p4wCaO1zB13+bSVF69
RLmjkz7pUOUvlD76ra4mLIDsdrhqkdi6aaWdomWvE/FwtXNjuKpKaB1tUljwO3NGHKF25g6xynB8
zrmCQcnTr3E069cc99q6BTe0krvctI/jlLSEjrQjuvW5/ghN9NWiqtuPqhoGvzO67mPEye97ttF/
UNPtEU6G40fIM9vHx4gbkhWJHwOC+dCKqUPuQHPTm9MOQWtvfLSdjVmbD/SHSSgdyJDG+UAu1foA
BN0Pph+sfnA2r0ehAUA3qc1UqP0/WO/wiWqE9iVpZ0Svhhl9WWIEfCPI+/cqimD+wxN4a2IFYSfh
p01Xv9k4i1dCFdZr1BUGqI2weo1z7sqTTd/M8YJiP7YtBCBYKM9Y4FgBmmaIAuOCMziGWIdC29KQ
lc2No988e6i3oY4bFDcigTxxM128JDZ3SSamc+k0w94kHvpElb0+CKfVjh2yfMieRAu7iAfwV7nB
Xpky8vHsJNtPQ20cBWLKTZ7bqzqxnAM+QmdNzgI/Eu5jOCVtthGxyjI27p6ySd2VYZvfUWg3ewES
bvF/WLCXitcmJdQxmasvJXbnNSIhdVWa5I4V5smOzTPJYhqrIO1n3xrvqHZ/F7ZC4YXJv6rXh5T5
AyLgfD3WuClGFuJdxBd8jobPTZ8qx4KfxTcm11vTOT1bXjTuGmd6h1g4rK3AXu57o7mNB0AvVZbX
J1YnflJgr9AcbdwXAMZWIxxA3zX0cTUR+7tylqVEYhnDwRzyZ9P76jqq/lYo06+oZ2Vu8nmNlH2n
hMmtyQoWE57zEWBP9CvL6t7cEOcXrnjEQ029TUJKukqjIztXDBbjrbj28eBuQ6/QfceeiE2lftvr
Z6z1MIgWGEPiph8a+vF17eUHy6O2bvTcUOM8irY56FCQnPHzRLvd17LovXJajAe+MczobbpjFSva
PlLiJx5c68FMxpU2QQnS1eY36GXNbkq0IeI3BdmBp7lA5abGsW+FpnXMZ63fzEVXkMHenCLdSXdl
oH0wesc13oLOEi+WopwzJ9taFfpJhUngo2szLKvGrHyjAMCSEiQkBUGXEmixbfos3unmV73MjS33
x9e6L4qVnifDpeMDT9vRCNeAyndO16Sn3ECoOlQDLkl7eBuz2t6FQSCIrum/qW1JScHMN7Mdce8b
g/4SUxqwgxbiHq7XDV36r7kl8AMZ3VsYTDEKDz+b8fl1DZQGJebJpFTVphSas8kcHvx1B4MhIhcG
w84GQ0f02rrbOiM8slR7j3gbwE6eeZ2rjr4uhJck8uZ7yUzaTvqfig6CTHNTyJQBKB3becn1H6ND
0YxeODPOsfv65ESZ+5eHJy0hxAAlK8aJIjwGrZZidBrJ9B5m7wmmo30U+vSrmQpjlw7LHyR2m9vk
QPtbtTFFT7i+t9CL9e1QzO2xJasQ0Ry422GpFeR1O1AqokSRNyuR2mNzU3WVD3jsse6oJpYcRUUq
OILq7sBEuN9N8rA80mB6Ire1TThfDjze4G/H5LvouXo043za2c7vtA6aQ98p9E0ad6ViQzkaJNuT
zoM1TatUe09AzqrCnb6qQLtqUWLvjGmT0sR6hnlzzWCIrmLRIeMqYNOOtB/fsK6SkdPjWSrSzSCw
hitpwc0StRD1m51S2M7PMKH3T0QpD4JyXttzSQ0/IGkjBvOsUoTy09ZgnV8NpyoS667v7rTXKp9Q
SzyoGgJT2+ieujk3kIdUJkYysYnCQxTCyTEyUmOn1KzBUCz5kHmabyY0QWDUoucy43kF00whG3jy
bAGCyDLg8TXBOgii1y6HPqs7R9H32luXvaqociAvhM21K4dfJj3fXT/Xyb5WI9pnGs+3GWkT+WYb
rJrGqhyROSjKdA08ED9V077FQUNnLvgdDEXxqgb9d9Z3HQDydjuFwUK05rtYVenVJsrlQEhuuPJs
ewPS5yvrcNjXeTdvOidgsdu630gLzfazQraNkfS0joxg9vPaCX2id/hcNe+paYesn9pfzUD8lJPM
r1aVbtPioy4j83tQi4vd1MRZwL3Npy9hnpc+zHGiLafymcSsbuvEzrMxZl/KghT4uP2ajtpb0Ilf
RcY8tQu/q/H0242bghmF19E5CEP6crF6cjXIR1Z8aOtup9rd/L2O4bIFBPzqWU8Cau2XglKKUmj1
VqsNsUmsAh9+/JcgZY3GVSkuQw+dMlezBLFgDcvTGzZa3LZrRT/SR8hTkppzK/jdLtosy8FIAPZZ
vfcdlTc+ubFDGHKGBhXqLx5kZh89kg1vdhzW1sE3VQzGurIm1+/y+VvGH4a4edYj3b2sDW875lV0
D0bTQjF3LT17HbNw/nDa8WDZQ+CbGOd28I/fFDePb4uNdJcECo8o4e0pR3s7HrzfFaA2pWqEhyII
yuewSX/Cexx9VyPrXjeU0w+HGwTTB6c8hrT6fND8xCl7fbZyR27we2bd6SFNzevgMvMqKamtSiIr
KSkUiGNVg68EIRG1URXrGA4at38WVDH6m+1MyWWt6iYIt9Icr/KVISi3OjjS1KHEVxI0PRaeJn4i
v/wQtpWzt21bWZVJpVyNkl/VIW/GIpaGj3BmXOt4si60pQqfCZLy7k0I5qwsnZf5kvJuzCp29dDO
9rrVRnclKROMppENptjLtBuy6Ja6ikdZO0zmZmNPgv8TUeXiBSUBLO+sO4swoMeTzgK0RYkS6TMG
K0+RtvfRRe25C5tzlp3dxMbCg5V1VTpzcMGzvxZ2BPO2HpJfKkYxZusRtT8N9ChJZ7GJobAm/SCa
aEhRv1DInEgsX4p1mjBvTlOKm0k6mkvPrU8dyVa+VPaoCYXqPyfLo3KXCeXKSoh/yyjkLo3hnuih
sMnXsRoN23wMvJutlZ+bIYB3gGrlz7BuaIQ+zijHxDzLRPfPUxuF4PtkwrYCMR0ud6fTKqRSyA0S
Pzp+h+mjBcdPa829TQ2+xGYCC7EMy7NslykE+WiPs1yWWbe5tdxn3eovchiQ1NXx6PyleOSIgmye
JGumG+C7Zml6YvbJutNpVLK0UMnKg5JcI4eWMygXkSAkd5f3MFL9gGU/4lFtOXe50fNfNaFkN4jj
PENU/k1QDMTHPyfkDozFmWXXhikXIhUzc8ddNGohIIflEhqr5IwBmZCXFNVcre0kpZFkJx/MqqaX
SkzNUaXs8kC7asGlgWr+zYmmdlvDGT5oVjiREdtf+OzN36NJHSgLqeal0Fpxc8Tg+PIAJpIPt2ov
3YigY/JIlcjalP4kAued4iVf+t6LdnOi0iQaUUwGRVS8G3HzIcP/khgV32z2X0udqRYO4u6cBV+4
8eHHgSqwsu0OR2ai9yntALHNMtO5yqNh2TUXK2svqR50KWaiIN1pnkqy1cJnMEH+X1HxvPaqvVaQ
Zz7Xi3KqBGEt96SvYNmbmlR/lg6E/575qbGy16abTutEGDfo0tC4llSLR4zFbAnS4XIQXZOuFfvP
weX4v6IvktGOD0ueoEwgR61rnx4J5eSZtTtK6C/yAP7DkhojbqnTI7C8nGPs4I+A7npwnfODk605
xSpqG+P0iQ3+zy68ajJ2bGfbNnvHcb17QELB1tBnbeUtu3KDTS09TmX+689QGIPpxTe+gsRhKpBa
OJdk343TVDlizf9cObZq5LtFZx3opAd3lcr/fXap1JEvXW3lefIAZD+XtTBlmO+JgQmkivLxKc1j
/TLMvVjnVFDXetQkN03Tkpt8NcYGKHx3qv1/HZjsuTinVraV48Oc9ubjlJY1eF0gJ5JvIpq+M/2g
n4FuqmFMeY23/7NRbFWsK/wjfteNvySBvhhna1O5fQt+ccHVT/ro1zhwLvJoHQUr21H613Ju1Se3
S67xclZKvf8Y9g3CGBS7rOK8aVPiz9/WA3h7GW4mCkqnsaUw51uyzgiKILHetOKL3OXvc9Y7tXuS
exOPR3t417Jee6qRjcjBVjTlJWlhCch8NRZEw8Foo3DdjYn6Hk1FT5GPDpvp2j91j3iSvO1r/kHR
rwCayl/TaMrRz0AD1yvCsobI+ChL9LryXNWdqSZ1sbuV51pG/nlpv4SiyEtZWn5e2vfW49JkLPNX
R1g2LWTH2T7OpWqCEb6hCbk0jWun016JJkhvnjveymXPq2Ltdc43EOfjx05eqG/corKrPMSmXQHQ
aw7yYr1DUjUNQt3Io3ERpUc8jYofdTjxQkqEN8dor0M9ZB95rkXIf4XLFyIUZ+SMzWaax/5LxSfN
Benx1z9PtV3989Redet/nTpM3RUGa53u46hCPteF9R0dnY1cqPxLXTJbrHkKN6yBp8PQYQTrfgOT
C79WPfirgjnNWp4kLw4Ikb7jcbXvlpn97WJ8ptNBntawDrXISvlztXxPHQe4L6+2Gip2fZ0qq2BE
pNZCNd1rceDd3UjpVkNAf7me9Z1NpfvXqBtXby7jrw10h8Vb095UwvZ8suPpoyypJWo/UByZB30l
d6dciZ8tYkDlHvcR66VPh5EArBkfd6jQwk2cbH5PsxuWsxZUolHvzVDNcK3qEJ7lIDYTXF1EZvgG
aRmPE6fGJLptEDzDMTn6YVfE52bw8ldlyNSNSISykbtFq+FXDlHB6MmYvwKjcV9c7A/LjjzBrKjS
0e87T0XbHi2VJB5cN/OHCJl4t42pH+UD2sbi3ArxhSdJjRBP6HeV1X2hzcoVwb7xlvTJO08rBecu
e8sxQmuVa0yu5aEmMHwdppbPf8Gvep6/6qMWMLU3Aqr7vckTLFOPUztHO7LpzGdrIqwjU7r2p8FN
Rivae9XKyNZkvJvOOuSum/qFvo4GWpM0minX5o8XClRAwnlohfx/56hEl20r4ZHo5Azqvm8pvbeL
y41wSHWv1lW+nryiOj3+V6a9cBHJszEoEsmMotkMf+CaCy9yqICKu6FcgsZv+SLrtkRM2zMubC5Y
DEzP0HoII40WaLj4FmuLLT5vi7OXivAOTZbkpDJqf4ydC0glyt5Lq3N3NNitnS286r3Iiws1zfZH
6yADKEzFvbVZU58FC+R1bXrdqeixAkijDBFa/b7Vsue+y6mQO9XvwSr2pd7Uv1XqZf98sZwjR0Ze
DA52cSUEg+eQULvOAYgfQB5OcEemdV2BwBMqPYUUiZgvPwZTn9jrZIi6g9z952nYzz5PG9sPPfa+
DMIaoo06pgRUKTNUsHGgVqKwAl6oCVLFL185InTWpqaCnAHpsKZ70BwAx3uEmxb6079e8eN9jhnF
UJ1cL8ruoRJuZ9Zdz22u62/LXmuo5TPWEh17uU62aofAJmKeoxDWbDqvTHos8OQobMrFfRE10zmP
0N0YfF4vwg2UvQzT0XRyrmMAkFsedWhUOsy2F0pCWxm6E6sQdVNFNdJLoUZE5QB4nHyBv2zXTtx3
ID/gfCoqESOyQNOHXEOoe2UYWepELi12qMz5GXBU4tOWtqtpgiHpTsjfeCU3rGvGrV1BGzH/O/bn
6NjiaVRZku3kWEUq8uMNjLG3L0Z8JsJah0wyQIWIw/g5n6vpJOy9WQuqxc1Asxq9c+/z9SQVW9cD
EgkK64i8BpcHQ3LTt2A0kZck18acp+Ofc+UrdZ7H9bQ87eUuUiZv3zklUQOlGzwVRrvVBhaA3bIX
0/G+ErlII5A9ucGwUh0Mm0LYnzG0VQVYQzbyKnnApWTjq0VewyThWtAP2c3pi407lNS4euPGj6s+
z2C2DgKeL9WrUs1Xbdex5moGBcJprT1nJpgfgDx7IY9GOMQ3ua6QZ8gyNl8t75fqUX9LkW9nigMK
q3POaGpvyjg7+BYK5ynTFHzBaYwIYdmVB0YiarkwSDZW1olkpUSBR2ofbvuQmHCamGYArsQcz/Js
b3kv+yljgft4y7iIjRWuiXSLRVQphXMdzJ5vjZX+73vMfRAvUEuRz45YmeJzWZLet0sVJ1q3JdCM
ljnh2hkhNawdIDX0FYkWy/WgfmzGXKx4yvanP+MDHYB+XVVLLKVnlPxpOFmUEw2NP9cFZuPsqlz/
9mdIvnq8TbKxzW3UNOFd6L/+rM/kCGHmj+VZ14bhPc9/Z5IaOhfEWVh2SMgz6g1FbHQN1o8VDcpa
JmNATzxQcwz2hPrN1O11Ek5TUW9bcwLkveymcUAET6zV10rTwy+TuyUKw/hi4Jo5A/RudpMA6iHR
XTywXx83gkesdGiNAj68+5aXun1+5NpZ1nTosxHW8RJ1juKA7z7VqrVmhvHLTOl6nYRDvosXb2/c
mPGdJI9NLM289sJqwZX0edSok+Qe8AmV52YZ1JveM7q/ORyRW/VbLcSkIR2O7WJzlK/kRt7bm/xr
Hk7ORqHWfRw1Q7+IzFXwWQHSzPPom/QtCbQ6zNP6n+nQUxmIA/s5oW62AxF3Em0SrEPu7i8moMjD
GCJVSxcL9LgY14SxKpAJvsgR6vjFymb1e4CAe4zL0HinoDeE0/gjMUbgqPx+l7YA5tPQrKctt9hF
mBc64fS3E3oxKxczpFukNpN4buFOrArLpG4ahn16yK8dduTb7JosHlEh/EwpKOP9iL5BVaw21Jz6
E2aKaK2MBPUGwIKYnWjNS8Skfu/NNq3dSbPfps56ruYxPbuCNXiiD+1Nd7p+IYupO3NJf5eb/+mA
HMstKIt0yO2tW3jwNQ1V+JE6LctkduWYfCU3yjSr5yw0VYTmBXd7mlnvyaJHd+z/xNOmqrZSqji+
y0zbse/EMXZQc8kz5JhD2MPKWmTlihN8DU1j+hb02bVpo+FVCfP4hGttXGM4nL/BI36Mu4tAJG2V
z3GX88Vyvr2M58t4Aj31kDsClIUXJj4iMOdaAdd9N7MvmGaML9EQWxACALI6mYI/VO/JmobOt7OW
XXX0ntQqLOZ3ah72mnhu7Ggy/FGvwxeiEr0MdlBD5Vx0OBQPqGk8hDHKKEK6uq59xhQ3U9WrANZa
+veSDPHnps2dv42LXH2MxyrXDz26dLuwCTTxvBXZUOpXVyG6fZld64NA6xgO33KjBg6jl8Pd7NR+
P9mNsifQntAxx+L/bkCJSe2kvaHwso+5a12hHA8k5I1gSw3AB3KMxhsTaKOtIF2oKREMZqX8ZfDJ
Eq+OIaxnfWCS1nXi4S5FmKGeJlVJVnJ5muVBs23mzuRvxTqU1h/kuSLLz3LXyd2tZjXehaj4F43v
4rmtvGQtc8lBOjBzoiVbpLSUACjSaCqH8E0tnSc3reMfqj4uaQWjddOyMv50iuHwmvahLowNiyBC
eRwyxFZqZlY+TBjloKlu8iw3jXe2VAP5VFOmz50XVCdb63/IQ3LIcsTS6sByIqOzIx1wDkmnEXeY
Mb/LMZnGjanmh6bVLt4TkCteCog3HieqGVBWhotLK6JSSbZ9jM0lXoEojo+liu85TDXr6c+rOa/c
dTRW1lPIFHZNrMB8TKb8GmtWDjTFA7itO8kac3ZxT/T0c+NhCaiU0L7K8QVJu9K9JgDYxYw0TlLt
aeqBFkSZUW8D0zO+eIswfrnj/DkjC8fPM4yyMb+kZfk4Q6fJ4peteurzArW1dIzbf9uykh62mpen
SJk79UzoT+uoVK0CkttnYwoPYdd/bWbLuELWNK9JUXGApOdfoGO6fR0LYh7c/hd8mP7SEs8obEMp
N5mi9CuXVRS0Ah2M5RLSKDQCSbQc9mHS4BhzDONOPrd515fNFBCemFQ8lkVMEg68IoQznd7gyOA8
uYlFHWwL1wQGs1whxwJlNHGuF8fMDJBBgqNgeRlQ6t25C5OQ6hM/reIofj6pwVmOSUShxBZW7Sg2
lKanlRzTyVkxc9usf6S9+O7GpOopMX+PjIiDEHYYgK88WMtdhY41xSiTe7sVAaidlfLY6oSdN4Dh
VhgcSLJsicu5xQF56DLgk4YFTYG6d/ePw80I4h0UX44/Gy+17m3kHEFJ+vbpz9ifqm25nNf2i6xU
lm1Jufjc/zO3kNf1VUOaj6q5d3nv0jzlak2zczGXO1npDSZeyorvk7ybTVZ0k0fluVFUmXsRCLiz
yBTQp9CArbzmHJl4geUmX3ZTFHgrQJjD+s+B0c7bxylaP86bvoMOMOhDBxpr2nSB1zxFqUIL4XHL
jOqY3nHLXNog1OmIPL14nUvD3uKhdNbGsh6nrVBfpqb92i0L+XbZ5PXsW21bQfDj/EgjawBV0i7R
OwX3Drr/CDDBfZ6zz1dyLFnGxmUsGaxyOyJB/Fm3aIJbb4yOVu1FL8SI1mcE6F/zeoxeHEtcB0sl
4XoYuGeSSDxdVBoN/aCEfNQCFKC4irf1srTXHNcGtRKRE/DPXQmFxeLvbKaRvqYn8Fv0SurTneif
uoU0zGoK2BKQnbXcTfCKv4AMoNORAVhbrPKfyeomqgtPZHNHoi9fKgvN25pGFdG/y4NYPpLJo+Ew
ff9fTD0dnzrb91ib3VutROkbAqcHHMGyK0IGJ+LRvCVfu6Pxt7EUjW7nwkog/+JxkdC6/9NFU1ho
p75ZfsEa4IucW4ZIiQ5yV4JfyTf53JVHo+kfuylBOI+TU11BGRUm73lj1uvKhZkIi3/6sMvWz+Jm
flcVy8GfhO5EGeN8a2pzeMgVVpdeZTTP5UiBRvMgr5okIv8oWWLyiCF/s8ITqphg86zy2ZuYGXjL
AQ/zqkImjvwRZ3jPV3IYPuRPWPazenVmTORYFN7ggf/72MSZUTOShxg7NDOtlu5LhSnRrAqs+nIy
P0QhIve5Vw+SwSXP6Unc/h/H3KWRI0+Jelvs+gGdY7SeYw0ac17fqHG4N2vpQslXaUwRu0jQ5v3r
AAnrlw44yenPeInS7GROyT6HmSFrqbKCahntEeIubYWlbJukKMugfA97WahNdLfbo+MxVvKCSem0
Wz4Zx7lIqyNE72GlZSl4dDuMDpYirJci0LUD6xb4cjScX8rStl4gnVZqXoMGYoTn9o8E4V4Il+BH
bBPcRYBMNAAIVePCu9Dgzi5ZMtRrp6CPIuTnX+j8jZe5rF3V8YXOJtgu9uRUVo6LVH2My6FRfl3/
OSZPk1f99z3kuQPKqscbgdHZoMO5o65FuRsXPweW4f5oiYbG5xCe+GzOm9wkOGM5o3eN26Mm1mhi
gyttvMhNXDbjJVw2cpfa9y6xkJ+PaEB9ExE5EMRj1eYoUoapeeqX+2GASi4apru5APfkMCNu7kx3
sRz+z4hRuzvgDJSJsTkxQyLQaPWov6hVZewdbJm+LM/IKozcjFaAVSfpjsHkfdGGKTpVJgW9IvYe
cRSyC6g72TqgOX6Vjw+5ibFJZVb7OSQfPf+98LFcXXZbvT0KvUGYlivjfWzq6a63JfZANBVbOWYP
2nTHdoD9JhUs55bzHm1bB2WNAQLuqjc/xonsiDhiwl6rGjkjcXlkXRVvZA1qGde64nM8dbJ4g8N6
/vbP8+V4ziz/jkYu8dNIPYssMl/GsNcuyoRuXla9bcWE0Oc52RkAnP6mMrF8FM0betjAbsatrILP
NXUvhYg7USCnFDXEs3XfHhFrRdfHniWWuqANU1xZ5kJunT0/btWtKt6gHqtPIDPJWf3ziko4YPN6
M5JKSUVyGlbzqKkfcVZ81RI9+W33X9UuWyQeyOSKLDG+DzoKjmy07Ne2K5V1SazKVVHQ6o2zlyxK
A4N+alijTe8Rkrg4XX/zy6Ss10o7vbTzjFSt16z3/8fZeW25jWvr+ok4BnO4VVZJqhx9w2G3beac
+fT7A1htub367L3GuWERwISqpBJJYM4/hF7s77CxgBQvm7iobLzObY5y1BwctJYzV79UZWG9Cux7
mdXeY++G+nOPcaKcBFI1u8sC64ucA/9pvlHLvltb8DZuvRCtRifzb9nKVpt+wC230X0A87JTbVFw
j5P6TrbkAS0/0mhihmuMpyrulZtrvzlmOgVpcBI1WHkL2PguEk7zVWR5d/IswH0mmtj0Xfut1nAO
eIPGK9kHPNS708RBvkjl1tQyguie9PRUsQwU2BMlTQ9XqeFMPSWTq55GV6v26Pm/17WLUNc0mPU5
VlIoFb3S1ecu8JbhZKAouZF9ZgxhdxeA5thMU18iH7IZdNW86RSfRGTcq8lpOU3F6dB7yUmeyYM1
AGleL+1gnLmCRdDSizuB5tTmjT/b/Lmzd6pEbV8+Q4DBYaYUPfxnz/LIKX/20RQ/TNhVhmuCZUs+
Vf6P6QrF+kOUtBg0NHV456UI0sYzlVvZrBUtJKnIACSa8iY2weWYsxUcKIus5gwh+3wecABe5hZJ
A2hIn/fXaXIgVdGltMNsjZ3qCBBdHe/lwQjJPg8oRLXiPnHtt7rgSPHDOQeKQHwEAQqR16kyWE51
4uRVzprErUie/ZrqUMFBQi1BJ1JOdVttOhZccSzrPIOUuOJQNYjj49JUtOLOx7lHtqxWMx/5yxGU
8tSAImtpPhbigGtCV7JKl1Eu0DkcEEJ9LcdkFAi+JygC7lm2VDToT6reAWEUs+WsxJp+ZjAkST2Y
x0HK7NUO3LwWGSMpn0RKMn1CP0qOyR7MKqAB/f/Ep/3gw7CNxoMDYGdrD4O104Ufm+27E6SW8vfm
dVQGy1FVBLsi+Dp6nasJLzfF1cEjVYa1s+ZWf/lj7rV5/b1hAFK60p19LLLVVaqyB2y1VSPT0c7k
5Lu2hWpZDOaUAc33z43XuBdXyCmYsWXdYC2WrAyZrC69Kl4jvzMdBtR3H0znm2Hk+UFzqUhJxUht
+oLGkfLeJcHv3VH4tcNs8P0aLdUog/DrH9Gye+y/wrzwl2gzdI0tGoZ8o4XOc+wWb3B0HqvSE+pE
UfUSwA+Q3XaX6BdkX6tV25XlG9hwZz/5XoP1UFe8KVlor5fXyL44NQ7PJqJWMVIafNtbE6aF1Zrx
LXYdOEYMmvVizqxaEbsvfljpk1T5zDX9pQ/C+r2KEvLd5ZDcK2RgDzUJ4aPza7b2a7ZdjvkPd3zK
08L8KWbHiJG9xwFpxrl0kvsM2tph6J3P2YEGzdFvyyfNGvDL8UMwjI4/fjgaJkymrv5oYO1xq0Uv
f8Q0atZq7zt3si8KuqHv7YjR0aAC9BksihgNia5bzcyVPSro3k1rgslyYmPeh6bR3qlsszZNm6TP
yfTmATNbxVobf0dFYAXoVfnqREqwEVnP27zXzRMmht02KcPi3XTbk9v4wA0xq0KjanxG0qbcV3hh
w17GTiQGTQAUMomPNjBranZleIoT7EgE0inVIuceTLB+P95E+M+hgeS1dOvlc+jMxWnpQ5a3X88N
F4scXWaa6JoUA+IhiZxXjbCL7AA9S+XiKpH5JfC0n/IEP7XlBEzKT01VjS/i5L+OEdNnMesfr/Of
03/FqFO27Y0weLR8p0ddLXzX4oE9MxqVzw27LCS840fZshNYQrFj5zemHufPZJBZNkAX27j+2F8A
nCcbI8GiSXgyFm7fPfkOJE1xR4gp2z39GqPYvIxJLJ4c05gnW7/mIb8BPmWMipOVVck+90khgaYw
X+y5uZWbsrn0w3WJs8RdQnnlUiBTtg7QIvymoj5CbqZ5RbJsNQv2YVqM4C0Kkq+xOAM9+3km++So
jEP24H8Zvb4KSR3IS+HUHidI42hyaB+955Aw1aP6YEaD9tEYD1Wstu9hqJhHf+I3y6hq6t7wao/I
S+j9bZBCQ5T9FG4aVCxr/azjmP3cws8aPC9CKarWHr0B02276Jp7S68VZAdzFWsDtfwISg1VEPyd
mqJXtsj0zluvK+uDrDFT7zgONYnWHleBu6qvsqUUHQKtW8JkxVqEscw2nmYb+5wawZMlbPYQh07c
bK0qoSFgmMW+QOv5/332v8e5qaaeTN9fO41R7Mll/Pev1KjYt4eIFCEb2Nw1+IqsG9TWdkXbYK2V
wlBcNRN+FhJiEYRZv5fvXw/be6VXqsd0SLt7xBW/uZrbno2KOqehNtoZru43WeCRRZxAtY+hZkAZ
FDWfUjBbDRAmO1nuQbyxW4WArfZQFYBqmmq+k2U2iVaVZ6Cvi1toPjZ+GN3vo9KtXsZpjbmdetSF
hZWWp1lkjRUrGS+y7SjkAFR4YrvUKUiI4l91wM45uMhD4c/BhVTJWg08FGl+9Q8kuA+aUVPZiJrz
LBajlVyXFvGhVzT7JLvkQWv7vsX6XA02ToGdo+MANcWkrX4yNT4z0hjo7VV6ea91YQu9pHa+KZBf
esW3v/fTk57rj/JzhT1MbsyLp+Vjjiztju1c91j0QIogC/xV6fq8yu1O0MDAS3u7aw2+iXXhQ6T9
lIV3WbRXYf3rK1+tk3VlF2Bmy7+L+NcYTIXxqC68syzVY+TXbHw1sfeW37/onWO8znWtb8E44qda
cisaosagsK4r78DQTjhbZl81F+nQEuYOMo/Z2iqs5s4dImd6bp+takAVJfRZCJu2GuwbJEfXUjJQ
igfKvrTKx3U/hTto/t1ZnebCuiR9BYlUlndQRYDyxo7gYMxZzZLeM+7lYfDr7m42/8pGOPpLP7qo
r7k+uvDoC3OJUsWq0yiAlF37mjZ2DwXF7qL6KTXvVH3g624kVngIw6aESYlAniEOclgORAJOrsKx
WpdIZe6lr1fT6dpBN4C/TwJpKvtKr+fxGGmUaSRUFfzxfeZ41lmGRFi23Q0O0iFiAo5CQM8lkAh1
uvZu2d5Pcw1kwxzi+bWKjnWbeM0O39jpODf5FpehHsnGmY1Kq50zSBHnGnHm85TCJdU67xnHrGEP
m3FsVrJPhtgSXpHVfnQYO+dpkkkaXXH0G9eYkP0QStaelRg3lj3c9SItU+lY4cRagkzMenS8cC0/
CfGJ+QjNLqKBskt+VqLfqxAfu3b9iv+zPwK9aJMOXuOJwafu9818m/iCascf8asl/oZxVOIVPkAD
alBAcbR7mbGJI+qzI3btmo3F598tqgDNNipEdp4ly51to0egdBm+UKKZZWl7AlhyWt656k8QLkL/
KDW7MUe7X2ALmd5fZA6m0+AEhKTCDouRqOfjWZq1Tn/4BAyI8VYD4yTzM/yrkNLv61BYAxUXO2wh
WsrTMZ6TjWv0IPnEiFP2xUWeXQ+yD+Cx6pFGE0EqnOfd50XehN6H7FxeE0UV1K1dPAxk5x8vJ5ue
+BVqZ65DEqana9jUVfUxgv4Q7TXhCRtr6s1g66N+FAYV27zQqXTf52hfkY/99XPgQSDa0+fPX+Mu
+m+I4/D36AdS1e6CVO8zUJJRlnubBYhOUsA59IHWkOVgjScDkd33Ll5rbhc4eyAGAiA4E2WPSyxX
cN5sCillDeMr1HXXuGDaGyA1+vDV1tMvke4Mu05v+1M7Jv0JtmblIxWXldCDSlxjhllDBxf9YHl2
PSg+hVXbmQ7Xrn8Lk30AgHpwYVO8IJEkkkgvfG7tAGTXsnk95PnU8myIttcuCV1CucG/TZsCKkwd
IwUFfqkLTPuIpAUoB5//Qmx61tqsINTZk285G72lftd6PxdD33Cuw62bKeom60ZMipCuU43RvuvV
tH2cjUK9UfM5WclB2eclJuQV1w33sllN6jseVi716dnrhgWjqgf+1vKh2ViGmmM6hG6BTMN1IWCy
DJXwS27gDBi45TkchorEmAJG2cDNzg8mf2XZjrWXD+QARehDNSdv1wf19Xn8z8FrfzXUO5/C100P
OXNhiBiItl10vDI++SOk1C5yVNqTk+b+fbQTzetcOYqG0dMclO1XHYsM6JNwzuXyi9U3abNgehwV
xCuDKP4eTxjV1v0wnoKRrcO5H+Lk1sJNcM1K8egV2H+qjQ+xNBo/OgG/dXXHwPcQAkTQ+O1Bjdv5
HvOtmfRpqH4Rk/yhP2kaGWiZXx18Z76MoQLLWGRBfqVmQzf9NvooJckueQhisZTOZkxtjHK4Tbxh
E5X4q1Kh/KSlDJRVLAu/Ebk2GHUFE4jGLW4Np1nC5LsMhjhAKnj+jzClHLXbSgAufXQpnfFBPnLi
MRGGZv532ZKHhJTrtiuFIrIwq5R9NS6rK0fVs5tPx0tzW5rYx/hQ1JdUsnwTcZi/ZXGm34QyO5Qh
sLSdXRLY1/cZR4ZyLkxU/8RHYtaTt/EVx93IZzgMuDsgEpgPcskvD+zcg17kkn/dyQj51C7MKDyA
wjGWx7zsGzQWhTUCj9cVgd66JdqImk71udaSed8jV3ILPoN6ljAQ92NgWcnUe/u0cn/IB0PXT4ea
MvtJtpZ1QBuPv/XJZQDsz3o9mGwqHmqIhRAgVoZZu3gKDfZxsnmi8azt39wC82gBCPi3CDzs+jeI
K79FNI3QEbValLrEsiaKFfdcaOrRiBKWNPJt5nN8aFI0uK9vs8zAKXkdkM5rH9yYcG85PnYwYumT
8Kw7zm4Mb1hpvw1DXr/oExl2mOaUQ7qmvqN2C8YP6weyaNMKftb4fWpcvmF2C7sJA1fSb6594CMd
H1r+YUuIcMxUc+8v+dKDrouigws3wbCDVZFE75mOoCNedu1NzQV5Y1dBs3NwEEWaL+uf+7AfTxme
XKsqnvvnGu3txznAArWI/Hbtp+250drprrESD3K+Om1sk29bEJvpQw3H7abTAKfksVrBtGwPsk6E
DP1nRCsimv8uIumyCh2D7rfX8Oay3ao4xa3BXCR7V4vTdW7DcQEs69d3SvzRTQ6MuGSCFuuHsXlY
RjvY1BuzSnaZXpDGa03jTUEpdB0HdnTWvdR8Myk+ZVPRvUxA0+/Ipv0lo4qg9PaW0TGJt8Bbm044
JLKkKwJ8BOSp3St87bF5guMivAXQztj1keCmC7FxtVC8TReUCL+I5hW/LFXIU83yELhKzPV1oO6A
OFskzTa+42Ubb4AhnKbG0bEGD0A3KBLIznnAuhEzHEjKQhAEMxwsF5EczM0XQ+v6IxoZqNw7Qfk2
5CBviimdDmHelW9qDC5Oiwz1Vo6GFvTNeXiFt+je9ab93rkRPjWYH6zUCp9QWwm9r5av35hWhpdq
NnxMXpr+bLT5HZM5631uo46Vp9k+hmxgdgBpw4uba/bRzVX1EPXDAIXESDcqLIMYn8uddMuSJll6
mnNXFX1oH7BGzIPmsz2Imp4MlH02dhPLPNnn2wN6Erre7SRUok3BpOitxULacf3zHM3+ear0YAOd
VlkjFGH37HYz5SyHMx01caRH15PqfkEJzrm7HmqrTjb2gIWL7HM7dlbgF8IzxvDa6RqHivl8yuMW
sTnmp6kdrgrfnRt97ceokgRqH186u9xWZGXuED2y7uTZMNTJnl2sK0TmPvu8Uu9v6tj6PkXWWkdC
+oVsBi4ic2SiV+WN792ERKrZW+rRFMLsHiqCCH89fYJ3RKVY1o9lYdmI9T2XQnAvW5YWqRu8Yryd
LCrXI4jxTIl/ypI0Fo5fqY45F00c5Jnaqu9+5rWHkPxfu2eHHh7UxvsWOe1nRKtW0w6pLvaeXjMc
EraQLBgHSBZ2MVHNHrR9BCbzsjTRlidvWxT1RsbkpdPc23WLs06GdXbuOzyBEagbQzv7yKfMQvBg
Hk91Mtiv5YiKZtJkH5Bop8M8IOZj6hhqUH4aV9B1msNsMHVqAkibyJDWS5tMJV8jXzeeTF/7mExL
fx3z+cVpdCzX+/jEBRh8JImvbxLAIRdrTJ3T7Oc61RtUtlTPMD08SO1KAUs2dtVmDLFkLlrjpstr
AxAWtN4zt4lkG3QGZW8ZY+q1fYY5M+y5Fc7QBFTkkHQzguhdPLNu/MxeXPMVpJwT9P0AS5999Xmy
UA5z4i0KW/3RTrmO9rOjRiAlEmxrzMK5LJ3QITAVJ2aXQBFalVj7XKSJx8Alahr1G7CD6DbpyJzL
7lKFOKb1Tr+TTTkp1Jp6bfWju5abp9ypFNdbjfxPdmTbuuOcak8pt/intOaDKUzkUARA94tdGU8T
7pC/9TfiOf3P+Jmd8CbtvaV/Qq0ozvd64kPul7vcVOyB818H1L/F1lceYW5AeMFsYwc/Dbldu3/p
oKzc+GiObeSv0lr/ODjz8IJCZfVbv4gPqYkI7HRzyWs27YZvPliOGz6V5nSUd/bW9KDOdQ6gUWr4
b+hH9+w52WXYZZo8fIKs0IoHRaRZKdwsHGTaCEC1Yjqo6aQNBa0BsOyC+ZPD8mCnuQVQPtOrb37p
+McK7YONk2XD3hMCB3OIT/lUW+BCEwf+VOmmDwn+kq3RQf0TXalWUSRj7SPjVbSa9bq8SUkUnP98
xsg2wmwaCaAatU1fiXeq3ijrIar1W/RDkVzUYtLSlgHAROmGA3RabJ3H2npKrXZ89F2uKhozxPmb
RNX/yh0zuERd0aynGodB2bweEor/F9nE3xZND7CNe5SdBogCLp+ExdZ8V1FJOlKTeXPGKOVCqeK9
LWBzuRLm96rnsJERGOBC0b91dqeiiw/kQ4JEr4c6bUFs1M7Xa5c8wyBnvKC9MV5sI0XF0DSXCJRA
nkLTxs+tzI6t1kwfI6y4DdBi99J0PdtMDTX9KFezV99U3zGRs79TsaKwEZ51pXnTDKV5rMa6pbQY
/CyCOD3JrgJLt7t2zHezCJBdtuWruzhRsk0edgaSdUOzDcYywVXCCtYSD1vOKq5z8WQf8ahqzhEi
B+7KyL8riIVrteY8sPVwjlXkdLt5bPBlTMuTRK4DJ+tWtigOIOHGHTYIb5O8gSQaGC+1qiOaR8ug
Yr+0kHf6ywiR6hn9CcEtCfhp2M2uRjU+haGuP04RMF831wWuGLQaapjHGgEtgMU0o7GLNlrqRjfy
AhCTrMlCrcJ00RseQoB7s2cXJzZU58UhmKwXf2kYnpHlye46meEbtB1SkULXjk9PfkK6409rw1PG
/fVjtcoRiLI738suxH6CmyBB7nBq4orULaidHOcRkNNWtR0mp/xQmvnDU4z2Iaw1/c7hSbCS/Wgn
og/uh+1NG9v5e9NfnKGsPhz3udfxuA7TZHpPDf50BZLIBbqv/4I81tJvJZV5pMaARkPsbMZCrW/z
EXzsq7ytBIhTSPSDEhUO2zTkL0BByB6JjIg1zdvNUxyu/xjISxSW+lqtD3JA9/zg4Fu+eaOjrzYG
1Yus31jpOpxoyH0xI+hdVi9IUs63mgbcRWS+bfNBC1x8qrj0iv1g4FLSaJV231RVKtR0sx81Vg9Z
YP5UleHF5pv3PqK3guyknt57aDUdWsM0jngExLdDiu0LJh3K3ZijSWWhjHGhsNqcy6F6YXuIKKti
hv5mbmpr22OL9ygPGlkFO4ntS5Z3iGS6fnhwI0tPLiA5tL2ZuQ/QNdQ7+Y2MU/uBr59KrpXvoBiT
LSBv3uOszdtgyHa1xZ1/chQsh0fWllqS2zc56lA73QzzF0hL3wc/s7+L0MFssnURJnb1DYOf5NiT
CrsttPjVqspgaeH6WtzK/lEMWnX46lMvPMr+BBixtrKT77VhvtXe5JCK4WDwDIVFKU4HQItToPI5
8wCVg27adzMAJ7Xa6Himbgq0anYLHGmh4TlJ/YqberWJPJZA8h/ptNPvzeuoLOgZ2PGt+zE463nC
2/3HNwiVbmMDeBfVoH8O5Hp523tBfbr2N7lbn8RreFNd7KoZU7u+s4zLKA5ZXSoom8YULFI4JL/1
LTGNkx2CSfmQA/KQyBnyFFmIfJ3HTrnt6v7zBaM95uSggkLDmr85nWUefKFwFPYNCpPicoxCB3Mo
T4W10rjhixpOe9lP+p6iFR5eO9lEqesmzpP6GQ+C9CKn107wuggIeGVwUQc9dD6m0HvygCiVeC+f
Er8sTmzRA6SLXBWgb98BRWClHoFeZbwlfVCu5Olv7WXCb2Oeq+orwyiLA5Ka7p2jtPfye5mEnXsH
5O1ew4TxPMZDhngfYnZZVpaXZszZCdX12q0s6xlnzeahdGYUwqFoTFWg3tik1NaGq5ZvPorA2xaL
h72c1P3UO8AF80limGPds+6rBDKk31Pi7Sbr/tdY4Bf20uIV2JFo4e1QQh1tayW5QT7dIPGg3YAC
t9C5HYPHOMtuU8lDq5z5aPhAlb1ubu7dCmUHc8bT7l1B87RBUfDWn63xPraznlt4+KGYyXQvu5b+
pNs3bAkvIQW1pZ+3Gm+425MPQgDkstRowiG/0Xr/gLGX8m7NSbqN87g4ewiiXlCoLzcmxeavlolA
bpgBJWjhzXkGfym7EffA41DbG5aCa0Tmoqxm6tF311UOrK7847IMah3D27KY82/aPHxqJ9T/tnqP
+pJhtuXht61qRG52NE9zy8bophx1mKBWbp2NGDFqTY1v5S2KGl18VovpTd6iZFehapCgyLUudzLN
jqvL0DXnOtYPJNiMj3aOOhJXTXDrFl59YjYGOxAeXzE//JAbgV+hFehZVNSjz9DG94PdaCThK1rz
11Cvr5zzbCQ/5IoIg+pgWRY5pnILC985XFdKcrk02Rr0lCmBXf+LsVIqz1XgJ3eSwyJZK7Vj1Ftn
8gpQuvBayly7VZTWPdS+DmTOCSqkmjFk2oaNA26uHJT+BumjL9PAfzUMu/5p8vX4yQU+mNk9IIOw
fxLP1nU6R+5eNr1ExVlwCr7KlpzTFM3rFE/xRU7yMr9FbC6LN5QzVexjZnVLXjq4tDMcF7IWuHeK
kqs8yAF5RtouPNtZBqNr8qaVb8X6934biHWWGVeI/vWG+1CacFhdDxDVrGJJl6Ysi8whT7dJDUod
V6FnGELBX/84wcwjlD3sNJYTt6ycNyvN9mWHNzt3G+shcVvggXitbwe/Db/V8Hi7FgcFi7q/xZLi
RrcQV+3M8YcclxNt9LHWZaOndwj1Hh3Who9OMHRPmpBOldf/zLOwxBZmpdhN8dbNAvLVIVYgR4sU
eVO7zbgBjFH0Uqjmts3BI0HCg3kW7usej1xjaL0PPVy6VWRY92qSfnYTPSs+Rm2+NiCD9tKIOwd7
he6ZhlRAkI3IREkTlkQf63JE8tH/bgR+jTQlXkUPC8/c6gqAdDaEHGxSv7gpggsJO5xbR+dWBgAQ
kC5am89u0/5EIHn6amk+GZjxrcFM6TBTPbwUA2j1/URfx+MoIXn+PIFNgjEZFheJUpNNdJuLi0Sp
zTXiYnKUvam+6+Ik25gW9k2DrnYnB0/ZpyxW7it+p/Ic1d3S1BJn/CLDCu+bOoOBmUs0ZkXylX/V
BxVe7TmKeqwW9S4+hLWKeKPfjgfb1MaHAT6Q3FHIQ+ol1kavrHJXC34twtETWd7PiNq02XiIiNye
SpQa2YeETvWM3nP+YJhokzRG1FxYb8XPtovUsBALwWHF3DVd2u6bGSxJaFs7l1UPRJW+O8dZjXxd
bzdoDYmEcqFrt2DYwqfEZA/g+8hzLUa8U6NsghpTGDkaidFAYVR6+KaGGzzNTbCdKzu5n+wmPyY+
Oe9XKvXJIUwRizFU3AoWSGqB2B81C9qOpC3JNvKpf7fn3tx0MyrNcMFdAJBwcYNSQes0Q9lJNiUE
0sLuCJ+BJ9mTeSWCliI+FvGWhi3ENV6GuO2/xhtZnqyiEDvQWli49o6hb5S8mUlYeFO/WzDURTJE
pEVFjVeLlPOc5tMZt0C5v81VLz2UVLbWkdjuGq2Tw8twznIHLPe8Tj7jSlKl9zLewiyQBYtpH2yk
bU8UlD8QWBIYYrV6jiu8bL0CBC0SjQ0ejFNSb3NVm9d2w1pu+RP0zJ6hYbBKkRlGdJxgzCEAwB1v
E7CFf8AUqH5wESG57VNHQNv4uxU/WppyUIbJCCWzNjVM6X1t1HD3xcJyrDGk8DLT2EaRR27m1/pS
nnEV5SffM+Gys+5clpzLtKk56slsU+FrIuTH+DTbKYA2PDfjzkQRnXI2fb8digEVsNxrlpDrwDSi
cLXi+2+czdT85mfUumVNpLCCdoFBdJGGeL8YkDV/J4cwCoeTTsePhiVaVkvksCeKp3LA0zDZ+lG4
aYXTMZY3dyiAmPvBgvog/2Et9rq3cRHdw3dxULd0yh1Kgtbyr1NAdq6zcCqPQzIG91OIicgwTd9D
VUFmXazhIxT9jY2eZ4g1v0UxWKlvYBInmBZs8kO+IJtYpYj8Rx5gYZHK4Yaa4jJ8TQ7I6Cqb1bWL
zNiyPZhCpT71PDblr/1tx4ArCyuCCPEb+ae45grrlBhbeUSB3bxSdqaNsBy6qmKL7Yx/gXtis4u5
p2bBUQ4q+xXFmWA7pk18HBAh3MZCd0dCstLUDS5gbjdDVaLAIJuKUm9kRArY33UzoR0bmbfyMFT9
z5z0xeHapYKNug2mMD5CrXyX/XmmwSGwa2HoG1zcKgsv8gxxr3lrZghHXfvkgKlb0bosy2mX5kF2
0qP+/fqdbjJk6xCCe4/EhRChUw5JVXKyIcxw9Sq9e0LZMqGeXlAE8tHeHdnN/7ARFy9G/0dkQclT
Bzd5GYzc2uqF0ZxVDahoY3ozNutoAmjGhKCFa8cLZsxDNuoyx/WrBJRJGJmPe1qWo+YBUXZcpV1p
7/InBPBDsL5Fd5cN0TfTjMRSPUyPKGX0G9lsQeps8qB0D7Lp+Mp3x52iO9nKn2bPwotQpkXmHmGo
1kaYJzN0zM+EbtJcFAb6cveGMST1uhLaSZnWRzdSWYkyYr7uQn2nCuiYZCtIRoM8Ww6VhYu2Ej3L
/muYovv11sirGoJX0dziab9dChl/NNOgPgyml637rAmeuKHEa0oG0xek8y5TEzaQXodw5QCb+jEb
48+US+MN4/QCoqsSUeBpnT3ipu2NkXgm/mk4pemlku3sof6RdrmXHu2M1Gli1V97fRqHrzPAeBSi
YEcKdAXLyM/DtVlEE4li2c79CVcRdhj/Fif79G6LgkJwkfcpW9ysoJzr3ABLdyVvTNcbmByVzcAL
9C1mEJ8h14HGQj1EM++Caiq2PlTZDUq0+cJ5lmdxdKdETnl37eY29HuoMhP/d2hnpdVvoW0a3YMB
vcUUdXpIekXdDa6Vn5V5mG5CtfV5bmOJ0LWFvqHE27/0/dCtZlZk31pu8Qu5yLe0lWHnJQq3418u
/nJv9VCZ6652cQsgKYinQ2WvQ/AF3xSEOdKBJGQN+HDnR71/1AvdfGRTzJ5aRMBn+guV/OEp8cru
6PkzAtB6Z7x3JrURETDFME7x6Chv0cHTL47NvQw4uXJ2uWleFAE0uh669qNrpux87ZFnv4XC6trg
Ozaur31kqTYONcH7qG7KXecBVrHsfH7q8Xa899DoBM48Pw2qMz2VjdWz89TGG9m0SyU86qxtQAWG
bbU2+ldNH+pHOWiKvciYku2WTVZt3OBm69sS6rfodCrwj+Rg7bAma7PgBKAX80oSXrdIeCHsHMUt
+sD4V8NNJektWrMWcRAh8Tx0hzlJvsv+5SBnYZhTrOc5MVlVqflNAWZqZRdsAV3d6+46rsgNDJv+
DTFrUEiB9TNN1pai5j9RIUc8xp9fPc/USQTV5i0wPXzdY7XfLumvmXRk7m8S4WTlDZWLMDto29jz
pncK8ojG48x5irtoenfjbSaiJgfL9SVKdJtkSv4ZpUSV8vtr/Yqae6S85Wv9/RvrKNz4GTxHZdq4
GdK58xibj10Rx3v0kqEciOYMWOixh6mOI+x8ifqeljNhrKbZ5QrPGtjiCh7meODq+jEQw2Ew9Lda
397I+cuMosHEB47dLkXJkhnTZujxwFl41GMB6qXsMc1JxpEcfky+R0i/F1i6yyUw0H30aVDilsOp
GA798HOYjA8sSjHbnTC6ifXqocfKVUPoroVWOVCS/KMWAN73ZNutdfzj0X6tBWAzcipz3TrK9YIM
q2JluBlR1Pm3skWiGfdzb6uHGjewYSVDgL3goiA37L+G5YAeFwU2H6IiIkcRqlwmTySE/56B7ypK
7OzM0apNTnOATvdyKtul6JRn3Qeuk8qNPDeVMF16bSUn/holh/+Ikc1A6SG3pclHlnn18taGPv9h
xKiCUx/8TD/821sWWQo17fNlknwj13yFnDBkOTrQzoQSZBkIdybVBZUQFMcu0sMTgKjPA/YcjCL7
EIS7a2/tVhq+tSJ0CZBDQjEmczD8NEpr3wgg1Lqb81fVLGxQ2q3zMCURBx+1cRaLSyPiexu71s0S
7o9BfkSmGk17ER+Lg9oYpK7aSN/IGXIgCJR87Yhf01dKf/BLRRjngFsQjgd6c3LyFosYt/eRhnaN
FoyP6M3sJMCpRfG2f45YMh6SBTWgYeMnTXnXJkYFJiTO/qop/edxqX8ZgFxt5zhzoSNQOvWAFh8L
Q19Vqhc/YGlqADLCXmr3ub5Xhq/IFyRvftKXx15YmEiJGxWfeScYs1VFmWOXD44PpqbOnIM+pTdz
2VML1VxrO0UJ7nMjtmZljb1dYdt8YR258Gs7vomDi+wDD3RjJUxERCKBhWuCSSS0bHIHsa+zOqu2
MncgR2hcR/4O+3sOHEBSIEluUL7qBTe0HVcSuyvp1NUEX3SIECL3TQHPGH/FyGHJxLb1/D/mIUGC
dbjRPPmk9J7twHnXpzr7y5sK9N6r5jnrqV+AofL2RVMEK6sAsUfdK7oBo4cdXDu5b1Nu8dwhR5Cj
j7FybWt4+L8jOit7aeq4xeKya+4WDZ8R/lLfgwpxtRAQs5T+EX2I6irnP+JU0Zdj1L4P1YbNPej9
Xa6VwTlUxuLMotrZ9kmtPBsGPBLsz/0fFk7emvHDGF1UOrVKfU7FnCmcgzNaPMXZH0wHqLTvP8OW
+JzTnf+YI3+PN+A5GbvRq8YN/gJGVdui34HBpygCdP/D2nktN65r7faJWMUcbpVlSbbl7L5hdWTO
mU9/BiG36fbqvf69q86NigAmILVbIoE5v9A7FAHQzdXIddIeu/Sn30eczaaWi8DIsBDzOMynxyHD
POY9VvRfQnS3u0YFdO/Y7U5RGvNHpBqvGUJAaG4q/qYq5OLQaJ2PNwAoDWq1+usUWqTjuHDj5BeV
OafCedlq6y3KrsOapzV2EwpKOtwVy/uwNL6miu1/y3GXX3S9kp+x2u0OHuqMK5GOC5RbSgPGl7DS
XoOw1cEtKcNOdhGWCaaHIq5nOWkMnBSQaAofUof8oRRWe0+2dCiplN94YiEFXylWsTL9gq2oOehP
dQMWGuQ3yoSZh65iPCSIK4I7jFaRStZ8DCT0fxmoGyM6To5ty9HOjYOv6PeV5gZ3HXS/G9L4uLeg
4v/a+Rj2FO7Q7EXTzF9dlTyZV6RoosdITXJH8V/9jqSmbWjVKQht7QGfnK3oR6OO+2DkcIieFpve
xAYFtUA03dyVWesexItpxy6i0PpbsxhCGD6NirnWe0gJaiNY2X2/6Pjk6yF3m/uKW8dV3eMkJ5rq
qLZs5PCK8SLpGsxKe69keYIFHWY6YhC7IJJyhrkUg2JS1KoelmJStnf1hhOMXvR8lUYM8qzWupOK
LtpDr/C3fhFVT2bJEaRIq8fWVruranKvm/QL8+nFNt3gihtGzKPCNs9iIJUlMOIOehaKq1bh0p9E
ChF98beXdmIrP6Kssa5cIWc4zUO8eanXoXwjVkHxTL3uwmzTSU22aaHJXuEm9aMOouQ7jgNPvpul
j3pbKNva5M4RhqN7X2rZ3wKKPml2aUtmUrGiTaxjCwvN72fguuAnHbCQeuvC5I+1b0EH9r3xAvWx
q7Bh9RK+ECHPrW1epyrSH314RF4drojWVecRsjlgNVV9RiflB2IF3XU+VXzE/dhvm7UWOs1FT9QY
OtQTuuYc9o9o6gdY/agZyOrYfm5Ncy/+UTBROAnHyCG3Kc4i7M7SozyhEGzYSZnsa7eilRaGs7cD
E3H8aRAwR32HQEO/7HNf3s59mAV+nmVoarUQE0SY0Zv4AbF/+Y+z2pSSDoTgaoKTUkCeZ1za03uU
Q3PgbuEeAUf6913mjBvDgTEjdzEbRjyv+DFZfPU4D4AICeWNTy6FDewECekZJZPnnStl3ZGQfDZa
zh2+3OGU1DhH30bUqp2UpMZYpiimxRGOltwgNMK02O8/hIl+EdYkSD5QvR1eCgCyIsxTorfV+vfV
rGk10ZzCcvDmixF48cnVOcPHogLJA+PZpGC06S1EtMDjcRSQ/MmG1/ZuFOwLHl01Xop+I2qrw4Cg
0DLy2eXX9aCs1CHP9mK05x9ToFZ5Zw69fjbdHlgMi6khdVdIX95aNPORerhkl+5BNL32F561BfgV
PpDrGStE0MxFGaLGPHpJ+IKaGtIOevk0IKx2jSh3jVRgEbyUPeK1aZsNW+QkghfVjl4VSW9vrdSm
XpRHe9FdK8WwT3qcXMSkwuvhEuZufxCjf64thxlb9uk9q8T4uDYy+6+NVbe3UZ11f1tbnT5BO048
xfe1m/RF7sixadpxtDQfhRZeZLl+u9Jy7iOWJgkRM/866VM8G0UgIhjuKtYihP2maARWGRGzezuu
9kHTnGHeBte6UjfKSkyBE7SQOl8/dnph7BByfQpQ/UTmU4opHyKX1MqlgbdQnac7Kcs5/bu1shIx
hmPYJ/XYYMSeHDTFfsUzC7mHabp4id6v9NGMV2Re0kTvN+kkveTb7F1ayz9beqec9Vi65/SMLpJf
IZOQ45IkIJ3U1j5FickiSkbdHh1US1/G3LOu7KL8kXZG+HW6yH9f6KQKRI+4GP3mh7hQfl9Mwf9T
zP/1FmJB0KUn/qZsESW0sKQuH3ZsAPqXLO13cVoHD00yVaCUIF+IfhHmaggNmGyeXni47Hw3Dh/A
qf0jzJlWE2Fy23wIK1qJQ5OPrPS82vubDgNq9f2fq9mOXK/FmxqUuVa5hH2xH2BEFg3wG0QhSzQN
vZaOoswVc3u5jAq5hXlUCDkMkvn/da74GOKNxMrUxaXj/L7zh5zfV4x27x9jCOp2C6/QWkaGDWbC
cU5G2Ok3smTqN+IqrPBCcSO9x6hlGmibwFoUjiov0rHutyJQFZ1VWaxis6xO8+T/dtHp3bws1m/m
hes0wshWvOf7wpe+/2VRMT8GWHf5tB8WVUASy5b/8dP6GooDniZd/gSX2M///Pe/i1jUNuV+Kz74
/G/+t4U/vH/qmslaa1ZCAL/1o+cmD2VsC5Hfk2w8dMl2+lvRhAwH4CMpca7sJjm+vHbPeUB9ZFLi
ExGZ6n+Yjt3nP6bbRfpxemVmS7HY+3QcSMZFHlbyyWtIYpoTyDnSvibjEHynSsoxFkVqNCNt6IQY
OG5zt43uPcrOfwmNzOottDfh44jQQSl+Rl231K0gftQyXV/HI9QPvFjtA8A/4Ke41T2MU+6tLIeO
E8mi5mb/M0MPip4k2dZsjxbKVNYYpxctb92l2umYi011EKNs0ShCDVDH6fVehIl+yzOw2ZFUSqYt
di0NqqwHcTW/aHggUHO030LmgU/BounaWr5MLLCAVIG7U+SWMB485xsKwxXCKL+bIXDuDPyqhd9f
K43rjIoCGiIxiKEgHSY7yO6KzaNx76IkBlQOB259EnNDQDK+IykPGfkXGonhAxTg+qGUnsSxWzRy
6UkcyDNUav8ciYYPYZ/nCDQA379/zhEbTV3Xqge5ehZLm6lnbxzJQvd+ePpfJv71M+EPpi79HidP
WW6ypXg6YVggLZH116/EMwwxTzZk7TMwtOTo2APfzomt4Of6xyhFOcGpbZ85vrxFyWP5La7HFBSc
HCBg2St7R3aN+7BzXygo+d8aGcjWqHU2SqeQ2YcR8T4hfhtmP3vZzr7000T4mMq+Qvzg3vbtFzEO
kuXjxNAr0MOZVmzTX2JiBwp2E2hP1Wi0V1XkYmaOthK4GQVilcEjs3efxDdYCpwfde5FT5QIirVq
d9GJ0xIWnX+ZU/RPwprifU47zan9NDr1RZYcrFobN2q2q3RJ3bDpKHATso1Dm7T6JJ+AnHvJb8yn
qvYay0i5QEHxFk65yPPMnb5PLzl6Ai/YzOvLVm6SszaG0XaM8EHWkkl8FSyvf4/Jp7Me9ckXsu+j
m8rqFYrgXfg91/cCySUFcbgMwn64Zdvv7Bt0ZTcJ9k6PZu68iAjFUG8yDaRm3nyV0kG7jSam25hj
yIYVAMVbWqI/8zOMCUYeq7lcs02X8Jnc6LHiLsWweDFljep9Ip1LERKGz72JsTegiPCkVZm5L1pP
3lHqGK4NR4/XthVWD9WALY4Pau8rwkOnrJzOZxHneF2Xf+XZ8GS1Ufg6DEq5jEH233ka/5t1YmNW
0rTlRvy2xUtq5j1Cs/zUreybEaT1MUeBbS+zgVh4JCXq+2FA9d+5kVpSed+QJ81QqYejuRC6tmHY
bAPFHg+WYPqihpdvrCaU8MEc9WvKygpKrYF3CEvAkUNTP5YeEMnIUvtdiKLZvWYrPxHIyG69KBqW
mdouobZS3vvzKtMHFIC8qMEzdrr6c5TtIn0cIt9G/4zL5Irbk41f6jTrc6zPrFDM/3PNz+/4n+K8
/JhYnlx8A2AdQ3TR5Tue5ojsVV2PujFN00iamz7D5z7GDnTpFmO7DthTr7sqoo1X2rbiEHgjgrvC
Q7NLJrFYFpFyh1BXstUQWl3n1FgQRvxKcs9ZZ5HW7v3Ezx/V0TjBsKm+GnaEwDyyVScTPuItfk/N
QgzECTfboTebc4ov6jE3sT4XK0lWvgcFXqFHnhu7utDbTRVb2hddX9UFID40Y4ptb/LMgcT3SAYW
CYW4+CEg8amvWNssMca1YIyYledP57v4KPDz06QKxFTmU9VDNmpkN3a58vISfnRIXy/6PLCsH0Yj
q6JuYyvg7NR+LZd2BeQH3DqOBPtxdM17w6CIDRsZxZnKLe7xJsMYp/iZmpH5XfGkU1FU3OELnZ9Y
q4FSGIC4hrHDVsKT8ZQKD72WgwJxTWeJH2R5bYwemH0SWOvG1IrXXPe3aRJa30dVgjJh5eOdNaJa
zDlK2YZKWTzg5f3TGEP31vITZI5DWB2qanyrvJK8s1PaD66nxuuuqPJrVfbivWpL3r4z+4aTqRms
jVQNHo1cw0aWP8l3aXSx6+yoaE8rVXE6vom/BxhwoKpWRUtVa00SVb1/nfkDOph6b341OPra3DKf
qJI3O2PssUP0KuvFpxyl75zkJKC3XZ9rD455EmrBogGMTYyMCKpNIx/CkpMA6PZvI3/MUSFjwhDj
jhj1aKPkRrOm1KK+klZfCXZGVxb+ssDC8/b/jhiDLD2ArC/9GuGoBf6wmIWkGEZ7WGV2/E0QxNjY
LP0ywIXYRB28JiXVa6CMSX+JiIvuIBd+/lxgZr8hxdawY+uVO0mT4reIzDzXaW4/Yj/ebKOarKlS
6u697aXfL2/SjK+1P3YPCsXcXQVIcYswurU0JvYgIL/bRLP8O8+Kq3OtdQ/UbvMXWUFKjOQET9Op
qcDXW3Rp5Fwntm88lCR4RX+mFta+k5QaBomRv6BaQAmJPdpRjDovGXp+L40CGKSQcYn3bSd7aQwh
V1f3ezEHOtlG7aTigWNifiPZaApja508ZkqvQ5rMkM0+8xRdZ3hY4n/K1ah2XPmp+aEvjCrs2HOk
4uZCHb7X+SrJBm4V76UxUfgSTbPP/GPTPChQk46FOpLES5OHps8hrExdgJlr6i7T5RwyN8WVLeFk
3cBrW30aiOWsQ1sdk22MbuGFpEXeHxCx7g9V5PUHw4ZteOkMymRZKKq9FwNziJhxiRMjlpgyj8/h
IEdtJB28bvVhbXHpxJGzQHFxWAWFYhy4qRgHcTW/zH2RHz6SuKWOaJRpufhbyNxXVe7vmNrwLvOG
vv9Rw998KbHkKvA1/JLFiXyT6+dQ6sHX5Jq+T5HCvMC0xibBgD5K8AcD4jWXcsWV6JsiTFBXR1HP
Ff3i5c074PfoPPC5bOzcvrE2DVeL9+SEtIvSPS6XWPLUtrya+xr4Q5Depa/quyC+GKyUjdNL0UVZ
X/TAF4q4IVf1fmwnAWEyt5vKRsUamlQbbylpFYtLOxj87Fqxyuy6fx8RfbDRPQWXQjW7FnNCHfvJ
S6cPy3cdNmis4y5z41aN/2JbXbiWa6Qu+qbpcGOLIA+DYXo2XONWoNbh+94goPQWWkcdzhw+CW0L
juhfQktFMpecdeHNToYmodpVN4ZvGEsrxC1+Fnq+6DuT8iJXwMAc/GlALBBn4bis2iFCfB+0osD5
dEDDlmMH7hZuIMhE0TnDFQ216pemVwCk/AvAUfTNK8yrCrhQZw39gTPiSs/jZpv2AE8V20zv4Pmk
dxG0W/zbJJNnWZLd2VGb3pXjt8r0nFvRKDrHuCoSLC0sQ0VeX6W4DnTet9dd3kjRkkr+vZlo3VEs
FwDuvIYOtxEtscD8rjFw93XRQjqfFfyFtP/cdLIJ4+fo4XKW9hejFSqUSeI2V75TOrBtBWO9bI3v
eG/E+9rTzIWTxspGaPs22LtcNH8Nr9K3yCrli1n0V1xd4pqTIXfRJXTu1sG2LihPiYddD0h1GQ0K
RtqTsZloOmVd7cVDUu/Gt9G5GUzBVSobe0udtn5uiQWK3/8E9/Qt1uroJUgsZTmMiX52lHrCrZIO
cEu7vlJdvIB9rAbRpDJ1fNGa/BGXw24xDn32bSgx2FRgEi/ykrJBHODnI6DsLbAAq2of4jFv1mqT
ICVSeS2gdYoP0PSpUU2jCjy420Yq+ekyeJlAUrxxq+EyXSm8jgIlTM7E95NbVYJLU6QFSs5mD40v
w9myTN0duJxxKZrA45STaiivotVg9X1f22QyiPQiRXnItBY9Y1m9uURHwGdTtx2ugmlQbfxiXVa9
vg6oCAgJBQOXhGVu1eWVaGIJcdZkxztjFJQ8htbIcwzdhaINx1OTUTnpuzF7TnGU3jqj365bnh9H
rSt/pT4QKvGiZXa97xOOjS0qA3N//B4h+sQowqXYasquuy7HgvvS+wwx8Kk5TwNER3IeRv/qU5wI
md/IMkHeLJJeeXWhAmznzzK/+byoWOrSrECXpBUy3dNH/ve3MKZ/bQOTDUnTBj870CCVVJoPyZCa
y0YblF1bSQaJFbncqNjfrGXYqw9eIKn7lHvBUjTh6tsnSTVfRAt3RvMuauWFmFlP02UPFL1nF2cR
ILkuiCXdHI7BaKAfmPPXKKShPAFZX2PYh9HikPi3zfQSAbhajbqvrERTDIgQdWw3ug1Wb57gK1Cv
KbVCbpsWubz0yKCVdVpjghKmO9EnVsp+v6Fq+ev24mLQR/URkalgeSmXOjZmbFSV+vWlnTs8hdhX
O7u5flrJyhFEOIJmUzWVzEJyRkbgEp9K6M0VoXovirMiwKvQzyNNj0ypoUrXUIyWnI3LowC2ops8
SXqT/biqC/si3i1G1bpFO1FcXmLE5XuggMaWYvJlYALTehH+Gtbo6au218N8A+oA5Ybau9I0D9Pc
KveGQ6OPQb4Rl0B3h4MvKZDoER8joYYg6Qaq5zazbehdg8Q9AcUVw8RiPkPIpAgXGbTaAKESIOxt
jT7m3Ncj3DiPzlf/TVz7l7nTep0HAkNYJHuRitoqxzYvz5TXT1dZFamvvawni7FQ/zHaT33jNPrv
cWKUhMVb3Kf3mN/3c1yABluGEP+UqxQ6IL1Rr7A1CKizk6/Eez1awepGu3JqVmkF+6exMLf3m6Rc
TsFWqvpnoSoyB4vloCi/BYtRtf7Chqu5zRV9r+Lr/RSWXX8Nc+N7bg/VU4D33UE2BzSJpsEAF7y9
rNgxZE9GYzOyKMkr1lqMpo6BbV9iIgYwBTf9OGEC/PyKLWX5lIYSCE+597htT6NhfaejyXsrWl2V
QvE2+nvfsepH8DqiN0tr8+yimtMMtgOPFikbSSuDjZQGzZECbXLA2AyHJAqVd3KQcabRau0LOjsH
S+v0X1rTrlO0ab9BosfaibzTvW40wbry7iaxPCzMvfSYKmiQTC1VQkQFfAH8Y9EOB7WmojuE60tz
UlARV10vWVdVoG0v2SVP6oZVPXQIxnUKzD20o/HUa671YESmc0TXMVjavnbvWJEJQk0p/A3pA7ah
Yq/lSuOvRFacK/Y69YJzZnQQDiSGnGWbshvLtWh6tdRiFdr9GnHagNJkHJTEze+Fd8k43JgQtL+a
DluHoMjNxzDR+lXlaMaNn9c6fE/FuJKyxjsaPlj9WtUzaFmFvawzq38uYvdnh3zuj8rLlrYzWTMo
Vrd189p86Dq21LY9wLsZsr3IozixeouAbX9GuTS/H1N15zfIE4y23UFzADYrcjFiUoozcVQCuy2X
fhHj3J5XMLxr1To1g2ef5mZmFws3MuvjWEj6CK6RuCL0vHVkaN2y9NNuHWWyvcCwrDy6nvxDCzyc
+/oR03uX8/DRFJeDqeYYJ8fFOrb4HGVvnQD48G7TVVZ67Tj9gXnWOF4FnZpOU4554PgVtHKHLy7i
CdbStc0vZl30V341uueMysl1V+mgrQrpLLr81rF2I9SJhe5J7lkMWHHjrFSv4rw99YmXvDCLReQC
g+up64STYeIqKcLyxkN6e5nIfMvLgUSml/+s8KhdNGZrPioRVttFUUfXGlqR+7AyOMD55GdXvj0W
L3ZuPRq2nf5qS8DveymEsonK4Ih+hdyTT0VLLDewy1OM0D9XboglFdkEpKcAFoMWm0Ot2JP4mYbS
LolaHy/S36Gsqkl2/BDo47CIMrfbBBl+TG1fJjIUu2CJEsm9iUUbBiZyuVYLZTjV1FiQOmuMLaBZ
jaduZCxdl1QvpNczPCr9l4TwsBtI9Y94oqREaV5sq0JpVviTFZzjcaW1SruEBIvlvUjfJIp5J1v8
a+cID5mVDxGGbt/V/Gc9pp3K1g1fkO0HnhBVAfgenBLRfcS3gbTwc6pYGhJEhbSq/RhPqD4xHpo2
4Hc1aTwik6qd+Hock0n/UXRVmqSskFBf+orjraFE9ndaVg53viSRdrCMk+gCXdkcbK3+wRcxS9C0
Qt3JtJ1qK2JFCCrsSs1jXTS8cCh2morGv2iKFwncKgqNGMuLSU5bhjcWtgxzRFrCWdWL0L98DrWx
n8MJIAGstAUNbMbXhiIV1xXsxGVrBME3z5X2MtoQT9AgzG3WGuqWR5/3HNtAWqcAMbNzAQfXcr9w
+MX/q2oqukXGcjTdYiXixMsH8VXSqtpRzbdubUobcJs4E6fBB6fRHC8bhAKz5krIVFcIdO0gQMpL
wSiq8NO5C+FbJB4FoBYYH0pOyKgg7QJAH2fyrTo1c9xJ1y73E25pyKrMo0I7QIyiYkO69j1YNKOk
yrYkQ7HktbOTLY/qj+kiBW0rLjwv8e7TyCT3tgg4cJjGKmtG+0nTTWrrmD2cRjsoj6B0wnUbVOFr
BR6ik2DX9yHu6ZZC7bNWXW0LCsXc5WUa3ZktZncihFMpHu2j9ZCq7G00TbVXAbWHZ82xtNXgGcNO
NIcaMk8DEfMkmo5er7nvyveZqhb3jl7xv6RITyPej6cQ3/eFaLp6W+3EkqXGn/dNxzbQ7O5oQlgA
Cyg3ZzNO6kPS2Tg3NqjKSypYWFX6YiAzsg47KSCTWaT3uuZ8yxFkeInxa0DbunkJcbWn1CTXt930
0hglEox2fpj79bRM2TuHKtQKYsVL2wf2TZRt5h5x1cchcokFHM95IKYkcqWO+UvaqMOKP3a9VD3F
GtNFXCrYn5QecH482rHy8PVgmyHl3Q0bcKnGQigBI5QyHDwrexStQQmr859d5WQjI3XjJUq0/pyo
hqTZl++TpMmJcMh7+ToJ3xytkdW7SwfV3QuR2Vlz1nZGd1UkSASJgSrLcfaLTeB0seV/Ds4TU71O
xq+hT8Jdkw8XQQDxMAMgVyYrtqQRUjWbyO5+4almHlTbMQ7ldFWVIFYXHy7FUNB15sGlOrjL9Ook
ujwJyKjRsZvxIxl736BJ9qgDIBwT0vRMHjXyE1l98150jHXjoUmJLV3XJ2w88G7r/ZVe5tlCx2b1
EHF4RxXijyusrd/6ANj8Y3Se4bkxko3yADr3L3FdftuWekDpkYB/DxVvOMd9+jjiDT3NeEHYoL/K
3Eo6iZfCQb5IkeoB+1VgJfPApen37BijDIDl+4xPcTxO8bhUT3M3RuPWssTpjDtEUYYS8IK8oFA7
FAdxFXpjjufh1L5czuOYIdRLLTS0yxwxYMckiBfiUrwMamDvgkzZ1ePo3OStXl7DZFj4cDSTdYzr
4WYIOryZJzs8ESKu/B6xTyRYtd08UEXNZW47rTT3i0Vyq0yXnwaStgQbNS0iBsTqRRuTtUDR2hrl
18LCKjFMqnwXlX6+FkaKYyRlyyoM5IMQpnOMZOVLsfmg6TDo/zJJRLkW8Bd+vf9xkmeU+jk37Z/U
UbApsB3US6jm9FiQfwlhV6wc0ypOqtxrxxJdG355vvKq9c5GHpvwh19y42gDfAAUxMF3kWwhKA6f
4y7XIpCkilWhE5KM+6bDsqWbbpFlleg3KTrui14dJxmj9tR4Zvwkq7kLDNxRt0bdDk+GYx5EQO0l
/jJOguam8AfzKKtZwiY7Kr4hV7RIedMvlNml9QDFZa90vXfP7fKnmGlMVEKjGOW7us1wbu1rA/3q
qP2iI9sjIkh2lWhdMgjTG52gzH8Ie+PigJEqQb9TVKxfiglEN6q4bak2HCyzk/2HJtJ3ol+EDRo+
VsYE1ZNtBdRdg/uMa1qeWO1TmJA0VqbV/gxT4+SFzSmm0JxebqIBYTm56NsVTmLQL0RSee4USWWR
i54HNADtiPmRs56T1E6IiXRSQIbXZVRv+akM28wotW0R++Zz0Ghr0v3jV8lFvamBsHWUJSk/G36S
LfxqkL9SBUKQIEMht1F1NIxBxK3EjKHB3Z3f5AvFyQJ1m6vAMlwUTEz1EVKFc2kKGa+5eVGG0jh1
OYbjXrSw+yqsrtruvsLda9GEdnJrxkN6O0boWYPpfozicria+zVcEncilv9W9OP6P+IufY2qvcV0
STFAIdOCtdsb4O5lqDgZz57j3Awx3RNNJ7B40k4vUZ9UZ77cSz0ukxuI1NaZDbuxzwcoUkbcwNKK
yRxvDCctVl4dN+FyzIAM4vyQby9tqVC/Sh1+mIhHWGc2XNY5wYK3L3z/ViwI27y4RjZpK8YU7kTr
zCvcbabUWznLx1/TRR8bl4v298U/h0SP3Grrse+CD+7rid9ne851X8UXYhRuCO994tuDoSju3bzH
hzgR3NUWXyEn+y/6gaYA+XCs8lK8ELWHQHWnR7FyK2oSl+O3KG3EECv2rjremi0l7kU56TSMUt9t
vDZTlm2XDAvZwtAoNvz40Q9zlNmAsQtD5BK5mIshsqnK6953r8wrcV4psKpctaYln9xGqU8YknA0
DRr/e7lH/q5evD08MlgIuxAAT7ZwgiQ5AP2ZKpNBjQ7J1OlFbXIQL1g6v12J5ofhD9PncFPxx41e
AYnzB+mEQjUPMewgpdPokHbx0lzaiBHbxNJgZU0isF4CZ0HEXMLFeOZqyonKuWhcejR74SGIcuui
UIWkjnUtCAg+QNSDaTTfZ05CiXrzir9VsxERo9fnV3aTXKs5Gkno5aNbMZUxUEH73ZzIb0kwvjUF
2m5uCoTch+D3uelkOCWneoraaRCT6YQ6FBcwGvNsHOKVErgZFgH8Bjd44amLqKD0U4NJM/f6kOZH
CsERkPjRczZIWHy7NNVpBH2n2Nyj+4bmgJtuLbuwNoEXGI/W6FIBAoORqM1jW9rWY+j45gY0kbaH
+x2fA/73FuGE50jhNzqgCL56dYUOTq0kJwX6IopMfb/y0DX+UvfVkh7zez7UuNa7SnouukTd21pv
bcbc6PddDSWkaNIvJomDH2ad7TrTNV9LCXEKC7ITWqNyfqgaUmEIZzqP76EAnS6hja7/PVRz88uq
vvEWWk2hTSe/rZqb/YdVY1JVnEFAOmRjf7QQ89mxA7hDVNVJV8HUJwbESy/n/RHV1v6YmNpaqXqY
MlOX6kXQKz9fDtHkehkk/UpM/ttal4k2p9YddjhL1O2wnW8Xg+3Fk9Gg9hjjb8KRsYmO7eRaPI8K
g2MxmjdadOQQ8Rbcu3m4ai3U7qYfmgTyEeBYrCcHd/o1is5U7/qFlXMInPsi8eMUw+JFjHya9yEG
vHy7wM/eb/Z2rmrbfIJNRRBotnZSsnlsdPnu8qID1jPr8ShaeEFIh0qLvlxAWUMLBLBRlWErRlHO
z+4QmRSLiZ44TRAyLRJpiXiHnIBAjB/LP1crWO0C6ZpXEwvkzQAxPVyGAv+VcbDe1PbZjrpyW2ZF
fRuXaFcEgd0/DRrcXMcvtO9hUa9rUQQ0fXNlGoX3Q3ExYi1z1XiS/SxGnF2Wb9PUSrZGJLeHXHPy
A2WCcltbJsyPPsPAkKPGjXgp4sHCebZN13Ofl1v+TeZI9tYMEU/+NMC3SeX+yjH6fRExQTQVJ773
TdPdi5borwd/lwGpuUoi8+xDS6mWTeHt1ABwT18gBjLWsc4pyCl2sJGDB0eVwv1omflSjDauVZzV
sebAXoYPgTQED+4gvSSBmQEMJT4c+PAYnZUbMdgYdn9Qcz531OgVRmg+AM2mvb8Mgl6G4+PK8E2Z
2uiqt1VNKs6iabUoCKPQdxat0g9eo0m4PaBitXHjeDwP5B1WiOOiLU7KeGEikvCFvfIDGjzjT0tx
lsCU4BQlfrBQ4s79FTflTZ4n6tex0ItFhiDOE45pKvhzd7hj79mvHbnUrrHgMJEzR2WvtMfxqmOf
vesc1zp50zuHGhynNvI5H0oUObU2t66RTNe3haY3GNqR8tVbQJN6beinJNPDDbbv7bn1w3hlV43y
WEcRevt2U3yxsvHRq8bmp5unyPB6fNa6/xE5UuAtJFm/HpTc/Io+KhsbNfKfQ3APyzxU1DvxzlkC
4lVSEnXVkBvTVjk7cyQ8eEDKVXMoa8e/NVqKx1IXuRTMNe9VDzKTzAwc9TSvW+D7487AKfk1kTIZ
HZgMrZUpLEUaTJaN4q4t0+YGejCbzKkfjJa1StRQ3lvTrN7gW62Yz/VEatMUH7xS3GhLwVsbMgSv
BqVTD5lvpi8mLsMTzc1y2uygtLm2FCQ4EdVCRISOlGYvBga+71HUzLSlYLPNUWItO7kw6MAWZuDn
iUKPUt76TR/znQQOkhayscxCg/+babstXtpp12QOZOvmARHsTTPmgUFsxURn/pdlQtjBB/j8t+I0
YRqRtegsvDGAEkZPGXIiot9tTGtfmW6HajiWIYg61hj2eu2D7nBedbTkDkZx+9AlPmRXWVYOYtBS
AY96tqFsBBQApbZ2j9YlEhXT1FJP6hvdTE9i0MskaYdCjrJke2dd8l6p7jZbt7TGtUiD9TE39dhV
hr1olpL6s2gj41q0tDhbSJWfsJGTrfMIYVck2Lqi8Y+5ryO5lplU9wvLYPuV1n7xqISPLtU3b9H5
w02NYt0XBe/oZV2Vyp0CcWBT6Xl3VJACvEKZV97yD6xvtXoMVyXbg2et9X5YSZK+WKS3cMghk4SG
+5Jkzli1C1uV61UbwogyvSFYSJnToIIXJBvKS9nRQgDoQMLW2pR4UdyNuO9QQcslRHnzK0fV9V+W
GiJpaNffWNRYOE0ura3RlOFG5/YmyUlrixMLRQlsJvos2RVVqB/F6UQMiDgLxZ1LXCYOL8OY7nzV
gNM3nWLEuafsMf5OfXtftxiSCJUxS4iQlTwUNn/tbMrQXlyCRPwc2ZV8QRwpra/+H2XnteS2sqzp
J0IEvLmlN822UrekG4SWpAXvPZ5+PiR7i701mphzbhCoqiyQLYFAVeZvcgiBDx2ahf9te6EXiDcg
nkp2d7HCMJCUO8Xx8DXCPvXg9mztuspALrCOo5d5nu76yCvvpavWjPeI0FyEMaJKvWvM6X3UCL3g
0Ou2eXbCyMK9KdFes67oD7VlkNovDfU1nyp1G+FWs5fRLiSf7hhmf5LRLCr/RR2ivZfBEs+bIDaC
FyNBVjdSfl2vUDQZe4zi5drSeImjJcGnqdTjnBqLduRA+pPiZela0ti3pqSxHY1Pk1FJY39oSpL7
L3OzmN+fJLk/BIcqS+vlUskyKh+UY+O9D/kqThba51yhPCHVuQwXgS343eQgJT0tzr4njeM9qGoV
fXZqVh2Lxr7rlWz9wjjYASoy3/rYOQOIHSi6jOWzOi7eTaPx5kclLluBm28saj9vjuskCPOb/rGt
oxO2plANVePo2FbzDCu8fU7zMN75c6LBXaVPDrYZfFUj1TtLS7VsBJaZlOb8CPOie1Rcf/r2qdXT
8VuoDAgdGka9n7L0PNsF/uk4hqBu1VqfbLyAVpU1er94G6F2NqVDvrLKwPkUwbHbJvmc3qFundwt
aobuND9MqdNtsxKIyiCWeNIuQySCrpvSMvbTfZKG5dq28yecyLt7ETkcCoyQp5ZnsTSt2GuPuaek
axHZy7H1fPJtfVvGvOFRWiyfEm+hHpuYbrq/HS5vXpfzArTQBJwRzIa2dS0HRatbp5ySxyJVLKc5
K8Nr0O0ajoqPgImBNuKdxXaMS+NN58G49gt1PkszSosNkkLWp6FEgVzty69WlJhvrmqUBy/wDtPk
vlCVPMULT0SsjeQsmqd9GHf15dafqQBPPKOuP7gilabq7/xagbO2zJcDjArzro+Lk5thxRbGSwpn
0a+komNunNA2diIqZ3ZIdTaT9yNzXbhaaM9hBQItUUpDt1iZqs4U7JZYGZSuEEW5wLWNB8+opscr
tiOZWu9Okghm5tn7eW6a1fW/OLS197YMdwYQPlSZfopqPDSzdEt1prpqfqcOBN5VbccvNa//U6M7
NMMsje40bNVkRhVZ3kNd1BDuGrM+9F9qL1dg+Az+EwUW7cyb58tQuP4TqDH/qUdecwf31VpLn8QC
DkKNs7DzvfTJAb29z4HXhggWcKEpVI0n/1sYIL57lVxHUyZZh13Ff0qtDSwIOCsmd9jHyxnqNO9n
0ncbBcsTI0aZOGe/ZePVzHW7JePvPNbYGDw6uERQ1+51FvT0UVNnoFKjS1AVR+lCBKRVeHHh0d3p
6v01Yok1Sph2rjU3x1tfadYjZuE8jTH2w1kVMnRcXzLDqjB5UGvkEpY2xTP91LOR/dAnMZXEVEH8
ydVRvJS+uiqacXWNDArX3Nyuaxm4bldIIakdW2NTSZUHb2TH2A5V9sPHkC/pVOtrmWc4T/0lQhmw
Exki+xrRqNwBIYvOp66Lv3qRrrxWNp5tXpwjww2r6TTpAXB4vSteKgOaq1dgGOEhL5JNzq+q0tmn
DceVVpru1ZJAlOKNmqWnUrvwcOS+kk5PjbWVZVkzhDDk5+WekoHr7Ostd5sp4xJ5m93obo/wkF+/
6kG2qZBVeks1Nzo2PobDnRcv8lAiW8o2poSuFyJq0wJY3Uyxmd+BryZjjEbkqskr5Eyl88O4xGM3
RUqlCvamrQ9HCblGNxaQ+MQKQVM67VkO5gifZTXbsVmupCNTEVW2jcXEWjptCbiGXc+DYmrP5pB0
549jMjliG1IWenD8GB8VHSpnoETa81Cz8V1UjjYC2U6A5aCQjrSXA55bQN3SLyDuplf3GZCW8x/9
EqGZaAYtM2XwNr0dscZQLO9n4HXa2UgwkZKzvzWlTykdSrlyWiaet4lDbhCZp6QDDkOT/8ibtz+P
vE3OLZC865n0NcvAbfRvfZruYLVRjLs/YlV0TnRyWGNlkyFW20Myg6pmbZk/dOZgHHRWjXeW27t3
qBMW/q5sQSxluHytrdYKUb60h+mI46ZFJiCfol+Zq8aI7+lfhE7Ju26NlV32w5oXLBg/pmcA3bAY
zXk41fXsXuCiuRtsLXJ+R2a+KT0rfp5b7If8uVJ3c8OKfF0WwbPSGDNfIcX8EIOTh6qEa7rEykEL
BvsAXtlaSRMHZncT9oD7UbjkGTzWDyAxjM+VNbywOa8f9GXRs4xJS8ZgWH5o/R6TyGWeWTmXvh9T
AJjGcLlxFm78BkRhfgWzOsKrIUION706aS4RbQ0Pn6Siv0t0NzimTnPP40f/XKsqxjlBfV8vSado
LvPH32Nl4sR32ANAuyBJa+k4EneqU1Dda1Fflc7cyZWLXiflfiRvCUuG5m3Akryuigub1eRo2DN4
7ZLTJgrYUR9Fv2nQN2Vktd+7eZy2oe3UJw/rjmdlUH/JuJctAs9Bbj8FMDfPeBJG23KA7IOLhbl2
UCE8j66LpnjcPMgB68jmQfrZnpyvylwy8LtPIm4TKgVOFhInGKQg2JpjfPql0tDl8Sq75Qal6Tj2
MYlUYGxBpj2W6G4MIcaGrRroeycePZShiULte9k2ddxiegwxWv1GJg1hkrzVz3JpG3nuQzd288Za
CqRFb5wBgZjnyvRwlli6PPS7Tq7uI2RDlxy6pT5aB2qP55FCKf93LBlkdW2yzV6BYi22caAAwYyi
xZKstb7OmfEpS63p37p6ZUNH+a6arQPrVOufIcyo6bZT+zoOwZIKc91Hw+Q1MRR9dlc0YX0qHaA/
FGG1e7l22UfRerLDfHwanbB9QGbTPwQYzGwHnojfyJivqapqb9wj/qFUHLZ6ujV+U+iPizq5IM32
pWsxumqWg5zJwemVVZe6ykkMsKRrNDsVxVEqY1Otpjv560OEyD1WcRf54+XfrvSr4RhFww/pwk9I
RXXCSrV1mUTKVjrlYFrTuLKj7LMBFPChboKN66TpJVq0lKULqwSAaJN/QKHSdDa9NTxC/GRDwNbT
ARocDXtFA/VHyrbGXXEXjYOFSbFKliZrh68etSr8Jb+gCxKdGtNHczpT+q+NEf7UxkF5VNUa1Yq6
Y3W/hKOUmW6cKYjOKLKbr7Y9rdHOHr6SvzH3M/pNO5lehM1Jr9Xuk1kpxh0kqmot05Gx5ZmG/del
6JToRfcxnl0uK19Kyd0Z7XRb5xbDGmzRWl7jioY316LgJAeYpTP2kc9iqjTGuXJIogQXhd8Bf5s0
O9dJEuXHCo4ebv4+SS7kODPl5p4Vve7FbwqOjucm7qtnFnG/0iJrvnedg6N5p6kPOHa4F4+bft2w
M/oeJ/1zqjbVJzjiyamson4rE6z5h+IDXAYCFuyjXssOgOebt7xLdzLPCqNxo6IzcQ5buOYzGo4H
caVEw9qmRBBblL7+y66yWjnosjxOcVPdXUvG+HHi67i8fNXlEDv+2QMIe5JWoLrOXYMiVpjHrHW8
3NlOQ4AP1NKsZXWdpfb3zlO1o/TxCPMeXF1PL2babqVrWpZJbGfZZM8Gjl4KAlDyJeUg6QO7m56d
RFFO8m2vf0EQFIcE0UADoYA0ND8LZaYI/ODhd6uei/AhquzPQraRFt4C19aQzaFEzqA/8IurcjRe
9Uah8lvoE3oihflF0lVdXYFgp8B0J7ksP/a0jWci+ymjFjXcQ4uF+TXTVWLrcG+XwJEXkowcyD22
mZO8ZN0cnO0i7FctqCBSbwq7qL5Aoa8krSQD0gQIUb0kTncxjYmX+KzWL/ZYh9RCYYXIoIQl+xKh
bETsuIIdFO1m9vDHknCniKd7rxnvbteTjyxiyncKerNDFGaPRkKWe8jNGbHsxPukJVZ+jGPc6aS5
yHHfoWNNZn4ZNcfKfWz08iAtOXjm3rHwzJMGtdJ7ZKnnB2lZttNimFWzulomW/oUbfy2AyS5NOWD
p3FvmV96N0eme1YTdd8X+GYsuHdAlHWs7h2o5VtzjOs11r8my63CRhCnUU78tKleQEwqEEDLcLzp
GuQbWlhiStXATO2rDGMQrzgPC76OF/ijrzruo6O1+WsN5zstlNdisuBHjtYXafXZXJwMq9fX0uy6
cHFMJft2jV0uGI31HbJ6/X0fzuV9rmCLibhXs23tGIhjnGMpGBojAvscvDLsdhZWVsitRdOj1UbT
RafIR/2IlQ4EAHIbgFd4CNCE/vfelFRRVyv/V9OMtPfgP+ZKsIz2eWxh6GbWW7a22QU93fTS+FZ6
cevavJvUjXRLz22sWwKkj/s+2WmYtq9k9I9r3OIAuGXoDff67o+4QW1A4yvDPgsVp2etbMczFL6p
2bcaRRIp+1/zL7fOD+ATPbSbPRX+eXmAdiFbYmQLhNFRdo6Pd8h2sPzwMsxZi1Hdeysf1Vpaleol
CGuM2xLp1guELnfjONb8ZcjnO2spt6a59tJVTfSWu96wdWstviuUbNo0rvmrX6zXXN0cttibwzFa
mmJsFMf1c5M71p10GVDdLkFo3MuY54bYAYnbTlN0b40C1rXDB212PPW1gMp/oeCcrjp9UF/LKiNz
pmjmWka7xrCW+yrc2UGtvVaqgaFp4ygHGS3Dmbfw7M5343KpWUseAi/zHmUwSw5e2ruff39cD6uQ
R/opc70AXcShfOt+efqgvKaT3z+QUfpuLqL9s4UpY6y23UaaymRqsKZLEO+tVrw53fDLsRTnSDlb
2ZZjam+cYqD0OJs5gtCdZrPcm8p+FSJvy6YTP0KcFcnGBoG90bujQV4PqH8GkWjABONsRR10oSAe
2Zssp47XYrrSkknzPI0CWam/iTnr1bwVTGu9he1uk8RYPk+GRqTcWSAqJf6r9qKO3Vl3e8ktuBNu
j3aRBusP2QM5lcNE9uDMynslLUNF72Ivp4lS/TOBLrxeRbo+ZCcobgHjueoW2zx8Ni0euk/q6JpP
XYYZcqar+q5MG3DjdpOT5/cS53htZ0566tpZu0h035UNjIJ1UINyXjvlhJhZ4VyuoXkLHKZsqSNL
rByQvCp2npUXmHLyaXbm/oN6yffRa0nUhPiio9xzib20Y/kX8lpUg0w/aF3iPkpI4BrBNuIr4uVr
OY/BclgILYehNvFFXa4iA507+4sF5fbWJf1ayMJ061OZemunuNrBGQj5c6r5CYfOYaUFaP2GeXqS
iCyuqh2/x+AEwGF+SlQMXMit5/+biDCDnRBlbLgtV+PeVZ1N6mgAW67HyYyio6VoLx/QLtdTfgn7
IjeC8xXtIjCW1O6RkDLhkynFjsd++sk2QKNZSD/9aiNS3IX/qy0sFNKbvPvM2hR4j0/uHrEy7VzX
VrELijj7xDP7fZKNOGxr+r+8GvZamamYjrO72gaVOd8NpfY+SVes7GzBJLky9ZHTKncZCeobR/9P
Hr+20P+F74+/ZlavEuT5+QUqdzzV6o0fltZr10OJNg0l+KUjlcw/MnlyABR3VVm731xPUVaTF5Qv
ec/bAhAO6nSpj8S+OwQHbFCdB7kSfCC8R4JWPcUAlE9lqH0vh6l+EnZzunQhqHLtEitviVq6pCWh
0qV3WFM13MrSNWX5P/mI+yQMkZ0kqnJJdvWWom9z7m/qTizgrp1zEn2L09Y53nJfQ8lf2ubpLvDq
U2H7+gAA0I6AfF61OfBWSw6YGe+1tJ+/896NcF7v57soM/VHZ4DmKgNREoUQ/f3k2W0icku1aiB9
wYzUx+kcYumXbEDdLIfIfKgnO3pr2SloaFCt2qaIMT83+sd67o/COu0X6mmBMw9p7BfpsavqJaWU
dy881ClBJwQ6dX2SwWpACKDKTGcnE6POiQ74rQMWXQixPH3ds5mhuCZzkePIt44XY6sWuz+aSImO
17T1b8p/2lof+q/vwcbQr31XPJ3ALHli/Gin+VOuQGRy2jC8yCGKlC9VVVj7WxfLqPAyJRqCJ3kB
cgY9ADAVauGhU36ziysMZWd1bXZKFkM56e+d4pft8zgbZlfdzoXmbVBYiZ/lkLU87JIkjk/Okt2R
vtQ4WE3QPkljCrT0HA7Wj9ucyRw+O9A7wn8TVBJWg5h0KaX2pkE0fIn0lAoB9BoE0UoWcKZVAnjs
eEyZavgCD9XAzDbpyPwto+lUQSYxbNQkKHu2YnfLWi4Dclm4qKyMqNM6vfUzNe6qxRBorPpg1Vqd
+Vl1omELSsC5U124PHoRdLssbAFbRv49mnH6Jo3raaePHfyjrk4e7Bko2dKSQ5EmxqrrqHBI0zFi
7wTDsVxJU2Zptv6oNIlzka7eCru9W7ng7ZeLKG1UY7t2nPxufp41u35x1Yr0Talvu0Cf9uI6mbvW
o58pw1M6JxWVxvkgrpN+m4wnraVgJc0qhatXL9K1/99JbgpXb1rKRLdJOVVnXlW6tq7Q2cclF/yD
uE+jgBYdBz3NAcHXeFN7TfMCadueUcL5M3Zo+ug4o5K4DnBKeOlCS2Lj2CQN5Nk8CRFvVTYqqL0q
fwSi6G5j9Bd3sCl6Hr54pSQuhiF7Z/FOSQ28xNPaPv7JN5I29cdsp0DzXNlhS6XxzyC+9aloyIf6
mfWfy94+S60x6zTcUVWyba0AE3DYpx+ueHcj+9zPof1YDsiT+kayk27LLeJz5ofjWmDw6RT7G7uB
7PB7klrrmInmGNRpc/znJIlyU1SzZFJkVto6VfvxHDoA6LURwVdsT0jll8lLvfDzsjwzDgal1qce
xjFrKkKQXVhpFDb/8dTBWDeYCT8UesTzWy/ynQHD6rXvvc+DEjQ/eTeTu+umN2/E4DepG/1cRgYm
teCfNjF+Rd+XD6Yq1x2ckhe6kyVwmLwy21qaOr5OfYLxQAVQWx9zJPJsLF6yRu1PMjr3KACZUeBf
ZLRSg1Pj6e6TDNr7chpbZL7r5Jm1+FFCzKpJ7sMYrS1nufycNdop99myyRT58LBT9XVl5gfTTY1v
pY+c+mJK6Vrdr4TC8ufCzVFx8R3j1Cn4T8UQbje/Q4epdX76hDpkTf4a6uTqh6v+Do2H7v2qSj8s
Onn2h6vmaP/qelI+Y2RR7PQ2V/ZkJfGwBrWqh1H5CpbKOGOrbmA0OFRfs6QjqxuG6T2aONkLN/GD
xN+mhwNhqNH/dXptj+/TDdNKZbpc1vccuFYJlPCm2OTt+K4xIsIhntG5GHmmL9JqdN80QLIQElUG
rI1uOMtAa8+QlMaixYN64hfYS/s9EEc+VBNePkyWOb+v8MdH6riSbgLQcNfvYmZQ/2Yq/qt4nKmm
R2aLut6fp8lYDCusaM2NjGeaEpzlbNb197Nb34fZMuy5aAq8v6/AzW4qN5/uEz/wsGHWttK6HSwg
8vewccttahsTTyhiwQrzG5JTp4I9aU3hkftpuv8wLfYR9nAHMs1ApeQ97I9o1HgoTeykKQOCWseQ
/uPA9b2cN+xNvBSG0Yf9qnS6kenvbpeVS7jLtf8HAxIc8ZQbvUw5Z7pfXZSUFVIZ6idpySFXC8qr
y6AcminosUlTzc0fA7mpVhfpS7jwAUnlF2SiqMe2BUyblUzuC6xWJjdGbXGpet0Ot/rXYBeUuW7t
WwzMU6Slw7i+TlbqqtnB1EY6ZrGildUE8kmLic+ysMhy/pdqIyThIQsQ6cwVJ4OvUzfYXmupf53Z
+0VyMod+B9m2oUyHL4yYw1wtYHyoWaGahSen6jP9ToavZjLX8bqM7jso1riHpXoI1D+P2XhGmGYY
ZDbPALU8e+139MpQhURJGeP20HWVDxxkCZdAnVzlsRjrlTUOrb2T7LqpNKh9InWwk4w76OipWzlN
pAJ7XhLvt6C0twkKc6fAsbf+nlZKgkyNgVlZ7LEbnlv9860p0tbSzDxIjPrCabmNirT1rXn1d41C
UOs5eRQkNYvcfYbamr66z7Y9NK9a5nTPcVvtSzNuXsnDx1hne1+uY6q9fBFT5c9gcEY/4ZhSEyFx
xcwmMEAnjCOrpGW0HMm4KPrQ72W0TFyefc7E0mEZzQ1MgMLQ7+5kFDbJK/KJPQJjDC4S9PLFYqPw
jnOtDO+iXFKDjboGuc3IT7bX5iLM9a7RtYw4pfk+UkYaKFD+0vfOP4W8biNS+JWr/fVCMjKT5Vxf
PbOUGOY9rtam/t1T3afJtoHC1G65MSZ0JaUJJ8l8zBrLPcQo0ayMpSkDaqp2cPt/SOMWihXqK/BV
5yRd42xhnmjjMWOR4TsA7fXP9uD6Z90qEVA04gF4BEkwiOkjRshLH6qfR9Uqf6L+shYgj6rkypnN
HeIvC4AnnRHvdHo2d0j0GG+5Pf5TWprx0Kpt+XmZNFRts7bHtnyxSnXju2PxvQKrvNYQdlsWD8Dy
qBDvdPakn9TYDVfY9riLAgchk92RM8XNBf/f5hmmDrtKRCkjmOXbohr6Qz9hON8gkNSFZfpW90p8
jmM73Ei/TE9g0OROrCPe3CyKy+EYIENtIbeG7S1iZk46v/qebd/3lX6K1ULjBLCfP2jJQYsS6O2S
vv096oMqe0GrNznMy6gEB9bYsPQYafFCDuMYitOrUg/w/zm59jAUNkvPx5gBoPS2TxWcSDJlfCRZ
k1IC8TXg0ZBH2NfD+krm+EsXquOjW/mZv6pBp8eGHl+kz6ooXQB/Offk5baOb6gsYP5TZbwWy0xU
PlncHm/9MU+MC0RJjIApQ976Hb/bTGCJZizZgw65riwxk10bsHtP87FC/UWdV80CaflLxGKj+OTj
Y3GL0EyUwPU01BD2zapLX6N98JsYKoTPxC/8LdpG+pVdemOHWnHwQ43a6SgkUumncj8Bi8nD+9gs
fka9Pn9n4wqBqqyKRyPolbsgVpw1daz5uz8MxzEpR/SXMXgxjNTb1ZZTf3X1cSUBSoiddRnV4ZlU
i/qsBfFDJ3s2kDYgtKuqe9H86rtIFUBmb1jiK9lTGVMG80206NpFw2BQnhMn1L/pZuBty370jkiZ
768+9qlB/Zyy07BGciL9mnVA+EWZmWyhWZrev1adfekzs/nStAhIZGR3npDYSMC0WbDc9c4+xyp2
MZ3n2VeF53JM0HgtZrQXKTm/5KNebxQrsXfhsh81kRZ7rFRRba4uaTy0286yDnCYu3Dtjf58cZAR
gaII9w+6zV+bbqvvBl4znxPAoggS+/MeAEzyLUdKKsGEm/RoytIazU/p5mYMqft8+yN6uUepsL4o
EFDXQ1Y/qFaI//nodx7QDh7q17ZpshfDDKs/3AAYcVBsdZzgHqSrGa3gslwgU2NllSi6uvcmPXsM
FrdPIGuf3I6fbKo1+bUr0fv+4A4oxPljTkWSX2cCdAJVneVFH5MCxIlG2UrzNiDNCAU4NLI8bTeU
TfgQs7hZYVsE9VinUGBkQJmk6Va4ZCuJPt3hRWG8ZebPmWzDq5drW9sOrAYxoEhD7h365DglQE6w
19lL01L797586fOXkKhRtzq5vs2wON+2g+LDvUJfwE0s80X6kBWtlcZ9lp56cHmQFuwSrSJ81Po+
vIMLVp9s4GZIRpTTN8uOT208hPvGpMr32gwoSOgqvq+AGKY9QrYRGrC6up6NuP8a1sljmgXmv2Mc
rfXQ83/4Y4c+VxOanyqlHLe+DdPEcMxonTctHp1meR+rNi5jlCaSVeAbzdlzwv4laE3rMFRqsfZL
kNHrAfjoANr+Kc3s/gXqp7HxLAfGXwgbZQjRCVku5eMlvhp8uJA38kBkB+4WN5phLcQAGbgyDSbb
2QbOyK+Jd/gl88Y1Suq8tpoM0iXEd//8oV2rPmUFO9lLnxys0sMrK+EG0Uv/wZstHqedVZ5Ca/4W
WMn06PQlD1x30HYhaaeLRFzDanYscZq7WM0SN9iRvo9NFc9iPejPTo9K9XI/ym0ot2dsso5J9MQh
gf+fWxPMWXfOmvxBIm79bqypqxhk7/XOloHBtJLzpB+8SDuRVw8ulb7YT2aLOu0IAo9yrN4NR/L8
J+mTQ7KM/i1koFZ4ByKdpWJMuV4t7q8cFg35qDtwequ+C/+BoKPtykgvF0Wc4DOy8x7+RiRoY8Sa
P/XTwg7K7ddwaVGNTJ9daEkyJvH6+MNEC/ulCQflkzOlDzm6/g8y5DRIHeQ66swSrprU2+0h9wD8
cy1Vg8ZqL6J8MjrZWXhwM6fcKCOZyHdBkXmqQ5STcgwbFLxYNrHaB5sKqvEFxX/jekAwBX87xc3u
8aGYjjLgN6pxucW5IaBZo1JP19jb3KAt9m1unaWAqpYqaSDH58GzVGSdMd7XWQsqQ3UcHrkmsGu6
x6jVL3PfFytpzmgzH6IOmwFppiNgTWXMc0AamXZv2WBr/KotVrK+Z5mLPE1KHnCyIT5fm7cF/of2
h/3B9RRuEK7BunXGMiq5k4OZRlOzcseKQlDbIngmbRmaeSNR6exdc1vFjrn3tBSyHK5/Z7HbCiMY
S6B94pU0BwceIKLlzrE/ufM4Y+ydmPdxXgbGqsBRBaAS7xvpDGJGanbz90ArisvVNHsktcMeqPQd
TNycp3CREp6WWoKcxVJLkPb1VHpr0QcGtz/ulzk6pbrNO1M5DkMQFjzvckw+X2uUQ/aOX3rbdGni
wpxu/CmrjhM/4lcM4vOlTjVfpNk3eNGBlnouXUQhvAZP0GXSZNfVQxCF3yQImj1a6MsHhIjCHQuQ
zjsPOBC2I1V+0RuUY9dRU1swAbo3QdYpg1Vu+sjvDj2sM1Rf/PfmbbSo9e4AODRY50nFy2Dyavsg
C7tIv0NTRX+4LuuGQQvW/ADrvazh3hdyTn+w6q5byYR+WQ7KAFNjKzH4OS2rP3AAwbqckxoWWVUg
U8Pq++CTyF05smJ0eSo9TNM5t2seZH1DNRb3cpwCu42VTclezMxNfXDJj4BHMMTOnPoH/gtFsHXU
NGBqHx0W/jIGoctHyLfI/62h0D5eP8QoyJY7Fpbm8jXlC99mXb8oxqA8LH/wuyyvf4dEBb1tUYAN
zetfLtMpjUUHz2qeUrM7xhCReGEvMniiiCeSd/gxrBIob3cFPPv/6OMtgWzulU2kuMPaAMtyiJzO
IJtaKoiCRWkABc1QymOz4CJvTfnvyjvHvI4KTvLWlNFbsM0r9M313W+dVzlodDQ73zKx1zCsZFcO
s/8POEbWc8CIIJLDH6pts7lHmTY66pUbH4tuqO710MWrIDa9T0HrAJXGve6o+ylYaBvmuJm48UWg
o76tJjzh0uQiaFEZlea8YC8Ch9FbsBWoTxAnsf1urAcE2+sntonfZNfTkqkAtBFkR3soq6+DfaKO
x7sNBdBhI10l3psrw47to66k7lbrnL7Yw+/CBDej7M2mfWKOD3dwqvGtkRtL7oJ02CBZG7/fBjjb
uBSe8vnDbayAAmZTxjStDrahWsA9B32fhRurcpJDMoGF5zWuI6vF+gXpsHngoVnpoGlQS0IQr7ur
Tf0C2qHdRSD0r7sZNUqBApJLh2LqV/7h2o7zLroHK05CF5TltU8mwk06R9P3bBGwECmLyejepg5Q
qbSAVDdPWVC95WNcna9yGE4NEm1p+oqWHhGHUwHsIDQDuLt1N5lSqitBDPwJHgB5hB6P2xnz1h1Q
IY3q6tCGBahwv8aWJNMVddujYPecNL767EDY1dwe75ClNZQ8wRRDR8mvAC6ybsO6W/GkVo4BRZDn
KDed++V6OVb0G2cYcPTY4J0AwC1x1Ec2B3DGtP6THKDA7vpY9R6l5ZiWvlJiVz1JM5hUa2u2lb+V
Zl5X3Wk2Zn7DXjh80pum2cVDY550TOEeWP8G6zEk0w00LAHjTJ8cACzq2yJSh7WmafFDE9u4rbDM
HI591L1J3y04UJTuPqt5m1s27/QheQBWPZ6uk8gPaHcJtneCKurH0TwVlhJcWWMCD5LmFWTU2B9H
m/9udkuzRDN5nRtOeZf4WjK/Us/Utijc8a5XfHIr6O4saka+sysXzaXboVsEmhIwNjsAZT3vLkYV
tabEL6fmoNoX6/5Dj3TLLLmmOsHX0QaKG5CZwQNliX+JQtu7YFGl42BSUReXEelMFYWgOkEKA1LY
2SjnVuXnRHgbhcMGCJEC7Kb3LrfryKipsnTljYwOGbEfLiWnld9Wq9AhQyxNmTuVzcFWjGZvTh6M
OqdBFpI6gm222bGxbH9TL0ZL/gB+Z0Bh4aSbLXu2aYyuz/rrAzxtuzX/Ud29/PLloCbewM+iHHfX
91jkBR2PV6q3UZi/vcvosw2yLqWpZWswufmhW0BKcoBUSfJnfkrzrn1OKqdAbF+Hn70EJFTs7qqu
dymJzuGxmizl2WrbZMkFZT8CRX+cwfe9WkUe7wuEs9Pcc/dK1DaXmH3wdkptExyGZS/KKf13u+lO
1+e0HuOJnIXNzwYnFti7XCNs1cWn3mgeupQf15Co1B5sBdt7B1WsKomxKlaxDk69Dnyo5UIhq1P3
lFGQ2HeDrz7BxWvxbvWyb4MRXWQH1aJhUZjkRSwdXBiYwa/q0DZbJQn425xsuri6NxwCc67vZuA5
c1fvpjYzWBODFl8KJtczacrAH32lbytoX/EfdBuolNrnf365gsyjqEz7dtnbtYeSj/XN9HAblMto
6qCenObfMsDYOFscj7vF3XjuvXafTQM6uP/V3wcj60kJKfxskRvMPjlxEF3MPu2PMxlqloSUWKRP
DgX7wYucpbFnYDk4fJXWh7hbiDJQTU3UCm2UPy5zu5YVeM7G1vuCvB0ffBv4o6lNrbHuHKXc3AbU
YIjWZpKZG6oSPkiACB11fITQvNBRLdA98yQDclBhKSCEL0fpsJZAOeMJU5wr5LLdyV7D0+7XlsoG
usB+HKDAoqJz0+iQs/+3UIcMI/v3Lv1xm3ebQuo7WpchmFS7Ktdmwb0eNGiGLnS+gOTvk+kcYyVB
83WGqhdZZn7WYv+7tKQ/1FV1pyPvt5E+OcxZ2q6BiUwAWbmO9GXwBuXSWPIF/4e081qOG1m69RMh
At7ctve0oswNQiON4L3H0/8fCpTA4ZZ2zDk7GIFAZWYVms1uApW5cq2VZQNSGHaG4donugjKs5tT
ClZHNgNs6/Sb0LlyAPMgKRJ1O0N4SNsHl1GVAayeGwO5kyK86TkpgBlfnMo/+r7haXbqso9VtaMD
2q1nZLLiWuMhURFhEV5KudlNdaR5Zjj18AftVQkMbdPmmb1Br6u9mabR3mC77G56qP9t2UZ6ECZ9
ss/OKSzOt7mpeHPkMrHlAecg9/knsYLi8rMSk1xKfxszGaPNsobUvCCdwhP9tIdaD1IOQYiGZHFq
wBeSVu5BGRQwIJlckX7V7LWmPYgHyTbT12yAoyexZXD5UIqR20r2Slc8nbe4V+ti7cE5TLNL1zvz
KXV8OLaEdT6tQlXdyk4Jo/ESRZmxOvPoORy0VsvWCwy9SdV2lyKrsNYSQA6LQ00RV/Lz4lr7zVOr
0G8nyopdbdFmM9CzKvvqTJ222JVCcy5SoMx2UQwUhcRfdmGqyx6G1xxI21KqbXnutWjVQQ0scW+L
fWippgDV6beLTYSocNQA7pE+L3bHJkGEconC92rCx8Izr0KblkafTQed5KS0+2uuWPpZHyVt68b9
CEtp/KKTRfw+hU5gnzehnRsZZyCar6FwkL3kmWaKUA9k9Y5vRt6+ILgXFkp2EVgzgUijn2bfW4V5
/adJl3hEEMgzYTdkZ45aTL8mLiC1ySQmjjFyKn7Z5tuhB466GqS+OPayfFskUAAa91fBICZsTmQW
x8YY+DRTJ55niVNxKIqgPPZudysnTrHFHiGPcaYPcCOVaiyv3Kz1byO7rk2t5c1boz15bEn3D0Eb
f5+jIdqZVJQnYi63pp+bCAcI0c0PYghFxYTpUDvxJ4XH4MNiD92k3eVTVqBvvOw61jnoJilbDxXp
9Y2wOVE4iX4CVVhXRhHACkDgbExKbjirbIDUVGaSp6ZxtBd+ceg8kO403sCnTl/udXG8ztYL55B2
Lq033joKvOhKvjm65q3fU/n9NQ5tRMZokMhWtZNHV+HoDZ8OBXHaNulEp0WH1jyxnIKGNErrjTp9
i6AuOLoxPUHzkrY4larp9/zHZeF9KJOsPLUUos+DPCbnZvCTsxiKM2HjEQU+qN/FoJ1B/lyrwT2z
QNBrxInTZQXVVmzo3fWUYpcJYfnYKWe5rZpbFtPj2CVx9FcFvNSu3OC7kTomHD5y/kCdpDqSyE33
ppqpz4EVfxcRZuqeczWJPkFFDhMNz0Ai59FPfFXQ4qDTxZ5a/edQnoagMF69jma/Bmtm2R5hClX5
Dge2Gm4VUOcnGzKsfZ7mHfC8mCpboHlf5M66GgYp6aCW1iZ8Y9/qSOnRD0/z5wLB8u3QxM5FHQqA
AvN6lVbm61YGqGrH024qhENXUO0KGxuqAh6HaafZTzFSwXjm5Z0CqxKUgLClIkbMIX2EVPpMtmpQ
nlzHTuVLG2qS6gpEoLRTp91P4BbsjaazAf7DbeQG9mugBt3oQVaHbzzkv4aIODmr1GvQJsAAjVZf
CZs4hOxWk7pNz2IUjCrtp1VsbuuatroeTNWlCQKeN7L6iBwMoi6/TCJCOBEmSSiLPyY88+wSx9A3
Y0+eYa03MH/qSv+QT103fdVMgglgKmkd/0L7kboOLK+4L2q0NDsZ4gO3qZAtCQJr7cWB/ZkUKiR7
nvs3aL2NFw2XdJRKlLppTPWzsr82bQGDoehiDeHqCvK0mr50P20iUBykTn0Rc5eO13nuvEwCEcq0
sjzmfNroLlsLHIZAbHRR8Yr/FDZ2DBZP7/TPgeZYIB3LUJzJb6PeIDuWMLjvlnXENYIImtSgU8et
I4pmPXj+IzsWk90Gv3Aj++uIJOBZjJbfA5TteKKn+VugXwJVzV6qog3u9bT6mIR29jEiX370AMxs
QNhmH82ql0DipjRIT8PGqMKVyr7kJoaWf+XhKKS8ZkkrOFmhwjMCYy+4mpTBQDKiNB/5Hy7duXny
Q5hbuhl3/a8oaIneRCld+CbKrMkCB44zfOIGeAWT/LpWo3k/BP/TvJbay7tccxErKrTkOUOYdaMn
frivnSKBgcz1T0GS2QDK8bZNYT04iDAKpzeZYrt+sS1yOHnxdw3MYp9Fabdv6AR/rvTRW7UTc/nQ
+3DOhMonmtXz7TgW/iVTvADIWM0bZfbDV9oW5lCoAmAMjVL9YWh1YKBN5fKgNj2M2WEbr4qp7kW3
JmBqH/LcIUan1U5hCs5+ePAsoqzaPmSR72/7znk9G3+dLd7lDIqi7qEH1b79F3HZAAqC2/DeTfRc
/Wj34Zqq0ACWEey3DAXEOoTP6HOrJI8zTt4p9qPVtz/SrvpSSoixqb5rg6vw7Pscvnd0s2kjRRog
gLeQdTJJLlZ6Msn01ohzrMoWGO9dYz7NReaWHbKhNzWsoVF1aZym+gC90I4ne4Q7O73Zt3qp7mzg
cZ8n0FJdON5zADf11Sxdil2TXY5H7upDUQCnzbqjhmzKwzikFzUrjBfNDuQLjOwTwbBG3n3IugO8
pqCDpyEyn3S9SJm2F8FD0VGlNVFsEV4v7x/T1m/uhVNXdw1/+JeqzZCrsv1naKXli94OdsaTQHvs
W4sbUerIF1PTx4YSOWjfsSylot5kNC8N372oL7eeLB+yMlV3tUY3X+wgqUUDmLIKIit5NhWjfyzS
ZCWcghqHNpivhkeGVZgUB9xhOXrswHVv1+ZV8Slh62aX7fAFHC6PEq5qnMmNVHdVP7Ddsl1vp9Fo
sp0bcPqYJDPJ1KeFS0S05+RGS8n9F78IibFdChHi6S1hiAg02qRbR22sIZ9jgJSbDmKeG7s8w1BY
NdilI2O6ybrKeNZMRTp3RpwjSmEYz2lZjffQBR7ESAowIT6dBc34JCxyEj7LKIECGselKpClWKaf
ncRaSks6skQ3cCeG4kq1H9DuhJQdFcUwNeXtQLl4EWmK0PRM2HCBncuSeNzR7lZegFHZEKdN7EBo
50714snf2yUs4ZNRBIUSPTI7eRoLo9qErzHznCUyjU0SPWO0R1svOset2tZUvDkdPT6PgAKVo9rm
4UGXUobCIw5OaujOQdFV6yBTnPeLZjzT44HAuDilJZnOPqVFRztMyuN795vI+bQLLInb4zCs5rHb
aeMZroZBWotTt0D+AhGvY2r8kr3UujTzN1lcAnarVBj1ppIXVdbcn4U0xVgc5khxWrY0runVGK5E
o42wwXlqVzuoC342RHh0cc8YtEYKx4M9RF8EUuwdcYhayYNwztiyxfvLscDPFqef2MMhDtMvs5Sk
WFjEOZKKqEtS8zmAzQp8EI/9cgP/J/kzKdraVcx3p2quWq/od3LtGXd0qqUkn/LbHKFakbdD8n1Y
LyG2Uuh3y1KwHayBWWyMMWFL36vBSSfHsHIGqX22Oiu+D7PxKJzC1PTZ1nbM6qEIx/bZ8UxoYhwa
q4Rz6JJ+m8FfsGt6ubu1Ko1nujnRhzmRvxWlbvRTsxvQV5IJ05kRX7w+oO1n7fWpdSdUVloHWEyX
Dw5EYfCDCfkVz8nhWVQd9TCHCMfKSZru9CoDMVi+cmwRMxasY2FEQj3zInsthpoZ9Zsw88rZK7fx
vWt2ykMWSOqDnk+9N9ZPfmfXh+RhomLUWx+ao4nfWQzbsR4Q4qMxtKPZH55tqKD9dCuooOfQgfYX
gPjDJ9uHqlNTDJdcJGHvVpzC0EAaPi3E0rkCCZAWmnzfYFlPOqm46oZmPCHrFdFkTfVItFm0DcSY
sMTMTm/qpjDt7iVv8vIqAkQ8GEAAtFNbBhQG+s0ZuyuUzMaTMCkDiRNH8VdVxtL+hLPguz3c00qo
w6kHi447ITHEQZcV69hEwd+LSZzBd7Sp9Ma9ipFYI+dKa8Oaui+m1YQD9T3raFTSd2ESYb+mawOJ
+fnCkCJnSl7OMGaIn0z4C+kJFYDkGYe8oJnlPCoug/rxDTJ5AThHE9QZQhsY9N0y2c9zF6xzlFCA
zflgAJEi6xull0AZlXOWOzCSxFNaWHHO0WQSfqEF6mQjOHgxxinbxc4o/+KWoZznYplrl8/vho1G
E+nsLbr0udGs6Bj3mvpQNXTh5BMYXtQW84JPV2UF/xiW9O2IUqMIFl5RaiynYDEXNkL3UVaQQAbc
BsCCghqsDUHwZUqh0HkR6le56pVhM5h1ytOxV7CDxyNBdj+s5jlJ5a5hwVVE2mWek/BktfaTEhLg
Yx5kTyKDFLUNDTpxFO7mvuplLHJRIkacpeZQrtl1Ba+BYiwmCveSuaKNGsCbSB2ZMdnZ3KYYNNMP
CToiVzbsi6vY6QmyqF0kCIs6R36cWnoPmqAl0g3U1eZ5cLEdAe6dRGpHJHPiqtboj8ybw5LuKcL+
1eYbIdtOxZw+XY3fHCR9Gle//I1iMl7WeD+e+xwTSMRM39F2ucEDUl7bL26Dzqw4+GTDb5JkW7dB
9e8qXSlPSNPBg5oAf7sNCK1sbYX8tAgWNnFWZSRXg36/TBdn87oV5C1sFctdVJBUBLHCxcSlYSd7
aZ3mLulkvfM3VZ5rCNUZXk7CL87O/LWyszhbDoXr+K/udzGlWeLxWiU6tRPJ4rTCEqIFiKSpVXwR
96blBtXU1pMse9nxjTKy8E4OjSTO8RVkPQG3fzlQhvs5Y1lKAhQhZoj7IrwD2aFUAQ52meKiSh4F
6C438YexgCOKPNrNauDiH2NZfUSKbq20voIwXHqcMrTPIrKoyA9GY/IgRiBxPiZ9Xs7zEBSBJxwa
mbNwIgDVwawDZ6NYtTF8a2O3kAoIr1RAYO9MuCgxVHXYoSMdxt1MvKCggPBKLdkdTkPxcssR1mXf
HuF8CtIL/U4gjaBjC8+Nq9FqkLjjT4Nd9X+5tBXu3gQprhye5/Ec6bjccddIoYXkuORibampfinq
Xr/oMcJ8AUWcbBopksKvBX7656mIUcHfwxtdB1sxXCYPVR60q8XohMUasIF3FqbZu0RLMlA/yVH4
+O+tgSSlg/zaxbfkFvI4t53PFptelfQzWTFC0WGK1tsfA8VkvT1T4EPBaFqpg2jkOEjVAFt/A7GU
YRx9kvwDtBARugyG2c2HX15X4TZGjQpHKAJBgp7pSL/wD0KrdpCFVnS1ZP6Tbf6lZqHyIOC5udKk
O5nOzY3wiYOTf5OnADGAG/Y1QMR7SvvB9Mn21pupR3y1/NY1WiwbvUnQhZveDlC2kB4vb4UItKff
TJyNqr1S4Tc4LfZ5xjJWOm9Tekn02Jm2MhycoS2OdTo+tNLU+6ZVt3gok09xgjJgoHjOxbK8+mLX
WbnNRrQsc4jIWrhx1hq649fcNozHdjCfIHC2PlNq9cDEjPaxo9//IwJVq2ocrc9J1vT7hEoJuAPC
THB1TorYTZMoyokeaUTqp7AgU75kBuyT8N2SyFRhOhLxtHKGMC1G3RX5nM1ggAFv3eA8t9a8OW16
x1/nEmQ5wjhD68A3h29DZysPQP026mTpoOkICXb0Iey0qWguyfUPW1bdO8UvrUdyRFfbacqHyoLt
9OrZgUsnTWJexgR0A3AvOuSHPnyqgtReaY6cbRFGHNOTjLbwbkYntO5A9avXPsrqaqCx8mNoRSFM
RajZknDVPmp1Ye8akKqkrhl6ndatTAV1oC40KKlxc98OoTb13ZPS9Rsb6akQIjDk5WyE3L1VlPN+
DQ7pBQi9VlVRllxO97Zto4V3jhV7h5DSzUnxbeMMfi/au2DFpy6TcgP5pvUBgo4axmVTojcsNTY0
Rhs8i7RkTwuF7BcULiiCiVNxCCu1YI/kBpvFJuYElqOtisJu1i5C0fddpKi3lv9EC1pWnHWy6286
NCTZ2/+E0bZKod46SKqFaYHMSkMYvImFG1g/FuAPDoJ/zstQTHb84bIQ1g3BxGynN6jsDFDNo1rf
mvJG+IPCBRLpWz/ecdyJYTyGyTYZShRYFziIAH84MOqtwXg3WzEUhzlmaPxsggZ+rc1Kb0nkACbx
TXXtTvCNuAAsHbKHFgSl4pB+jFNXvl8MBtCVoWglMhrQoQrGUwgexrXvysM8T584UQE6mjvVbxt6
ahgKW6LHxTmypCdhElPpN/yS6CG0RIkHaty3pZcOGvrdODTVTgwbFZx10cLAIIZ2pXzQEje4FyPn
EcJl/SVyi+Y+UZqn0mikl7DqnZNYD7IU2Mp8SPWj7mGsWvnbdJJl3nzS/4flv8R4XVV/CsihjbYH
B39YvJgAALca7fKX2OjSix0F4MMAY32obP9b50Djr9G7DBN48VeTUhYfNddD1qilndAb1YNbNTAA
Z1K11uFm/przyfaLqPk7KN0vpZ02N60BdT3YbMJDW02+unR8I+6kGXeSyS5KDixAIwgBfpU984ML
fh6GqxY+CnsS3ynj9OsQ6JseKNlHk+riwQAjuy9ge/isG/diwVKSra0+pt0Rtu7+Q+jT3DZdKJc1
D/aTskEDsegfTAdItgNF1HPk9cfa1MyD75vVaoh7trJVA9qnkfSt+HOKz4T467Lp3qVho1/nv/X0
WTGCroEor1cPi630I2+rD1ThZbFc+Wt5Yxwp9LjBcdYfWmqNYUeXlz0qe1E5XOxzmXHydgOJVuH1
Gv0O2FW2qTw5vw6x32/DONOfrQw5P1kNve8JGUb+Iek/xiq+93Kn+aypurxOeXh6oFYB8pmvyKkx
9WgdaYp6pxtusvJb3X72QPdsQ2dMLkmRBBfIbqStLVvqc2YXVIGLwvrb20BjlHyA7eTmTElDd8om
jjW8VQHJxa1dx+QQXTtRZg+M6owtEdlMZChT0DKRPFFLL2Wh7ydan6U0NzhmdKx7ma4lym5LrS0f
c0pZS5zwLDFiiADsz2LeUuETnpSC3ArAw+eur721AF8IGEbCV2gz2KnPd9Sguy7NcvTCYZ47iRiB
5igiGYymGd0LUx9U1XUgKYdinoWYCvebA7cfDz2IPNpLulLc0kxO2+9SKKlftERtt0gq+nRjDdq9
OOT0bV7VJN2XUMjNJmGPreFU8IR3CSY2bWEydYSU0Z6AumyaLhyFE9V7sST/yhAPoQ/N613LXuV2
tyUjXl8huEruh4nXvxvcateSa103QZ/cL45/xgqnrAEOdBFnWYswpU1pV5Si8QLJ4tQzYn7PJvac
TtJzSOWkdp/6bXvUqr64j2yS7jHMg4+ypTy1XemcSqdS05VVODQ1VL3lbuVa/nkqAmarCJhja5Kh
FEjDdiOMIqhw3dJYIwWeHWNoX2o/Ar6nFIZ7ye0n+qqcK+pozrX30MrdaBO56qBw00+tHLWIsi+6
w6gVn0SgQ3EaCMa0QF/aZ6+sA4T3prh46IKtofEmiZiRRkruX2l/koxU3pW0tE4PKd3ntA3gBg2T
bz10WHCCp8m9BR8EeqSeeIyZIwR4zrSUtxE5mOCVBgzet9rgU2DpzcSo7VyR7u1ebAdOBszc6OEO
V+C3s2sn+OS2xrApnL45Cq+hakc+W8VTEzfyfaOHn7IsCD6h0qXsc8umddtAiPGVkFEJzp1VeXdl
oUYXu+ztjc5O+GsL1k4QMkm0urEr9unz5P/HVmjjlU0AXDe0bvzS6CqF3semAwurTB3IshG989VS
bd3+2zy0ObqdwrM4CoBWdvN17672Apv8XZ/dTDXJbsIuzv7p9BLHBxY0hUwOaHPsYz3NWqZ2VaIc
+j7+bKUw0XRKDp076AhnwkT4Wois1XQGaSqdeZXvbN45RHDQZc0eKaRotcxYVpl+v0uU/L1Y+EC0
Cknm+HEs6/wIg1q2yUs3O6LcCElmFI13fpWq+7HKw3M+tPU5kvNm36MLDuchJLgyv8kHOURi2x7a
7msepldkSCY62ZcCcQ1vVRrRXZ7K3leE6dSVCQL+udXpbwGbzJ64XLWqq9zNh0pW79CVGzaS2uib
d44IBDgtFeRTAsnRTJrLpmg73God+L3Z5rWudrFhYYXhVL2z5BGZgkgqg4O4kjAOWvINPE6+BjwN
BE0Koubm8rrqVL/Npti1IeSo4nwTBt6IHAtDCOEHyKLhgePxOB6Ah01gGkV1vwEFV/lfP426jN3c
csNDSuKbFoFlEiYxYbkRhnr80faiYi/S9r6m/ggUxIbFiAQgz8XidDm8J9cK0+q1cmfVj+VEA2Qg
PZnFgfk1MWWyHpLRPei2bewH2FWP5thYNwCwFXtAu/zU1dID6lAuUtmufvQAQ6VV136T4M6eNkDF
s+oggNgiQnWRnVY9IS9Fh0ns1g8k2WFjgDTxs5ek0ALq2o8QFQDItx/jslevnZCfaANl9W5YFX66
d2Q1IaMAoXpIev5QT//Sxf/lcBKlrBT9g/gHv/xbX2KFY4mF7emDGC12ERsF6EjaAdpLV8WFPgl2
AHRpEn9cWwVtVGJoKWNwqSzvbzEa6AJ7onv9sQ7l4dq6afukGUm4t2gPh1keZ2um/WPozT6bXqj1
CORzL8WaeYcw2Gbhx3Urg47JwXTW1PjlmL6QSdGvjORT0Zf149i+DIZf36LRg2xYd4MDaVt0in0V
0NxkWxwmDzyrsihfbfV0VqRacPBR/F4twdwsbDfqLwK61GSGiYqP92VGPL2DMwlgUzV6/OV8d8Y/
DQI/RQJiy/NkuhJVd8mMJLoxx2g1ZKkFE+9zDjDhyaCu9+x1yJg6YyifRWivRw7NCpIytfuoW6Ri
ja34o5hy+2KZY3sSI3EAAKMcXJPfavkTD9LOqQYPBgGDu8fxDSARHCpdtApgrhm16EcwZ620CaYo
sIyK1VvhkQylhRBHN54KPZHXNmSQe3gh0A6yYBROlLK/p6O7fpRzPTjVlse3KpIZOoN+l7uwYQQ1
gKsFGCe+qaP4Hht1VeyobnTIl/z6Xs+Pr8IlZhoKlNWRQavgVDSWx+ZHb9TdRVSIoa0tt6GtZ3OB
uYyy6Ex7LU1ZU725zCC/UtxzFpvRAyWgTYMaGqggK3Y3SeoDWfqFjV1QsvHw2GeqcRWQWRJL/r4V
PGM8ymoKzVzxJEkimn2Ti+rW45MwSLEcrRu7guZ28rtBwPPNFK7C7kTL+1SInm5L1nQoajuF43Ib
R71x1YeMe5YwiUOMhvNkFwMPHecZOlA6fJtybzgvh7HNaRwLtf6clU1W0DrI2OxKSLvz7CTihGmZ
Ic6cXqaSlN+6SgvOjeUX4EAhH29ATCEJk/qf/DT5Ajis431+bZ/SrfKx15Pus29PHXiuFz325TDs
WsWHXL5ugnPttIe60PUVIueQDU2HmKaZm9Ra7q4McmV2CJvwZoY93BqUhwI0mTfCVDsGmTEq8ftM
d9IDrUFIbBlV+ZC5OkrHHXXruXQixlGZ/xyHZZeexNgqQFCtkylejKupS6nQW5RGKq/YDTIlFN1o
3c+VnUPmCR9jGLcnhwrCl76aeEmgy77vs1FBxw5BZUkfg/t/Tuon5sdpUkJO78s4TXJ+M6mHnRup
hLCGmZQMeKlK6o1M3brI0T+R1ZS0fcgmEhIG70rjEnvC6dA4MYBt04sOi80DnghhUdlthE0sYNCi
dWwNurqLaT8pbEo6SYxaFBEqJBRopOUgzsTBSzQkG82CO4YivzqU3pOBM/wcklOcmIe7SemFucIh
QpZVciOJV7UOsHOxvVslrzqIRfKaPv+fCy+LWF5n00Z7WSxineW1FqUUHQNtvH9njzo2/2Mehsdi
+ovq5gRKoddl/nvbbv92qLGZ6bqyuYnYRv170Lr4AVBie8ppgF3NepmuCWddoLcWvZPobZpqX95r
Ur+e9S87egp3nV5Zm0VAk1auE0SJ+Y3NtPzIXuaoZbFxnCESAjwxIzCKTQYV0YysKLuSVIGjHEYl
gGMqcZRVqNQqUrL1cFsOY6cNt8zaFk4W3ESo8AnzCFZoHxY0iyzxAdKHKoBzlgucBHzMNH9xixV6
fyeWW8ziLFPKt8u9u9iyJKj8e74T4WmuLIW2Yx2lQHt8V50StSjAoI+xCJiqW0t5qol0aev5TrJe
ylmLd65WLWNRGgumaK1xpa24kPBa5RrSb/deMt2/zLhTTnOtbaIfpQT+TZhESU8cJlNdIcA0V+gg
0JiHC6CbtmHJUu4TL/XuRsnyP+gdu1Mq/dY5ULLgQ1Qi7KzRIXMUXisci60XlvpODFFmp/bTK8ZG
BCsjhWzJKrO18HY0kAHB4uPqTUu1ZSeBuzAoJzMq/Fh5yo0vwjUvhqKKM3LPEaNCrx7Fq4oV0Owk
KD/2fLpo4in877rWyaA1piEatsFlPkWeiVOYCy/iDC7K4AIZSE0eG8BkZvyl+Jp5op349aBNQ2Ns
ihQALkbZkUyoXu38ddyVXvmfpyJ0niUW+O14uZKIUYCmrKF9bklC/HwJlriwGFvWICMFWa5qyfUu
UUXN2tF7/7IMg8mWj0NEM6Da37dKZ+/fhVB0jKvVHCOWEHOsXgtRY0EaZFpaTBHOd0sL2+IQcWSK
/oo0W9st9pxkbTW/yjxpx52tJHCIgqQ5hQghnsTZ74b/i+3dyv99Kf9PLyOufDdaLS/wvy8TJR33
k9/F/PHVOGpO1+kw3ItZ8+XmZWgD+Mel3/p+t9z7l/o2/o1PTJ2v8MYqrj5fERUxOnuF4T9e07+/
7turi2XE1Cpq0DNY1l48i+39q3q70v9w/SQG9PD+D/Rm/Oayb07Fy/r9uFRH/l9ZbsGWNEhP+XQQ
Z51hJO+HvwsRcROe7CTO/jh3CVni3l3tj0v9i7nvllpe6XK1Py7/bu6/uNr/+1J/fF8aSXqAoBvS
8+mt/+OrXRz/86uVUFOJ6FT4x1/6X/zSf3xPUfcjA/Zv35NlmeU9+d3c/8/3449L/fFqv30/lle5
vPN/XPqPIYvj3du9LGXCSRZEHqQuDbJ39mrgAeI2sHteG12F9ii4cgXYIUZ/Qse0De32UZY4WxEo
bIu3a0N6HSbv4phXAMmKRzNA3E7LQNb8uqAYejD1rKHaQ01izFGsqMpNofXyVfLS/hJlngT9hDV8
tilw12mgfnAQGAY+J2t37XRwAtO+hLEF8z0jcQhoY2fTnwz71AsnVqVKMucZ3gCYLdIbZY4WgWIK
OQiqkll+WhYwpc67g8r53bqONsKgFqMD6vaO91JVirlKu7E5F53mv1ACLqgnp+Yl7Av/xbSHb7A1
oyk0jdIQMgfaDu/ECBw8zIE0FIlRro1koOAMEqt68ZPcOcEqg59gl5fFJDQFGdbpzanueqW67oEP
vVrb5VTEkv6oIJMLIYwJwBUCDjfgaYZlYmObrrR3P3l2o70kiDlTF8qfWjnyPva1bZ98P0QHvtQg
MnLZXmt9Uu+Et8r7dh1EknISXrUPPvQU1O5N1wR/QVFTmcqhGRSvqwR0+1ca275BvqQ8+nIIi7of
TFoIaffVSvs1pYlgn5RoYLla391ZMNjeIcJwCtpUPztyrgZbTYJaAKqZ2xKRQwxzq5SvwmISYELn
3DrnukYQdVonbyceYVLdByQ9nCuJyRcXGASqUnL37EIMJGXBs0XmAZG7C8kGa6cjen5nOjrYvRoe
vZGEjOVn5geEzlTIGrsEgUCGpkk6GpooQEXTsPBtdw/sXN1ALW98MA1kMhFocV+98EruRy9KaQoi
WOvh0U1A4W5FcDrQKwOFkvHqHcZiF7Z9sBPB6Uj7gAJDy04E67qubWExUGcvMNRmqzitByWszMqy
Em9jKED2IjjLCmejD7KyF7+CRlILPSXJO4iVY9WpNmybq4OYq2tgs7PW0A6mhGqXUfhk/Hm56Da1
6SUnn/DRMVFtsdlmjmkkPTmSgUTiZPb1/BrqPTXbcQw/al0VHIyoiLfC68tIzUuwzx+FFwq973Tb
uDc9y7urU7s3ue3DjWUrLgLgUvnc0Kx5sLUO4p1pmGm1cksT+17qh/JZa8rquR2StRdm0WNYSi86
ULMzbWrjXs+ibN3Weo8SXYcseZt2p8gxUyTHkm9wAUaPNTDxfTKB52M1p2svGLpwB8YfnhXHUD62
EdxIo5qUFzFsNB3ZBm6J+qSh4w7Zc0YvaW4B8M4rKXs25AjGUEgQTnFEZxbfF3dXZL0J9E+7DXGp
w0Wk6g8aGN9ja0KuJGw+LcYPluy1u8KDo1vYxCFL4KOqI4eE0DRXxKkFWXmK4zFEtiwlHGrp3FVt
K18CJ/QnhbPHUeugtlDouoisk9oEfJxdsye57GQcLdj+z+IgXAFf3XlYy8nXoUKWzAeYFIyIJxph
4T8B0Wb3Z1XNS9xnlD4QvfySNdlnaJYg6hkMFHiqrN7Wnj7sqCwUdM2cloMaVRX61ZOxdqtXj0ue
ehU18Mf1WlbevPZ747fRFVX3z33pJHuzhDltDFwdBKi68aHhUWz1guDjeB8a/SZozPgQD1W5t7La
e2Drb6xVKdfvs1i+pfSdbnxw2fs2Nk+lXtFmC05irUXVeGjs7BTrtfVglob1IEXAmdWRvK+wKZkO
FSb/claVP4QPimLtQ3gGrwlvcN/F7hEOSQk6PA6l7hV7yfKSFSwK0tUyzHbXh021AnVV1/Bt06My
n2YZVea8baNtDTPIpZm6XcSZiLHJEW9rOY3WrU8+SQH0kHb6XZIG8r2wkGKYBE18CzQcAcJROnIP
CSHs0sKmW0pEeS5FvGKqiPf6txRZyNsie2/W6IoFYF42wiYOaeqk95r1AV316M6mjHWfausUkfBn
O9KfQ+gQbkVclx+6CQZq0JB2lSqv/ACXHp3e9ABBGcTm3M287MFRyuyBbcd+CCXzakNpABYAOkW+
dI8TAeRjbo3qxsplaeNP1cAx79Nj5IHB0P2gmeh+V0AJy61b2uba9rzubNfhKS56+6GxnZ5uCV/d
ulUQf26l6FNdSN2DP5S8lRCXUgUtk5UiSVSMUm2AkXL4qnduszcAyzxSA/Z1edN6o/m3LZn3yPdA
v5FMFcNSg8Ze1ftjbJOC0OswfRI2sF3XVi1gQ8y5B8ZRlh60oBgv8iDpe8oioeOD5UgM7b4ps2wD
N2LwYlVdtUKprgK5U11bq9NWpa12FEIG6yIOcoVG4DIUZ3pmJQey0k9p0fwfY+fVJCesrutfRBU5
3DZ0nNSTPLZvKEdyzvz6/SC8zKzZ3qfODSUJQdMghKTvDcigi7LeWAJ/pjZ6qWZYhwlXMhdC9XQ7
2Xh9B46KI6SlpJ/xZHKdRMpdBG2tU1KZyiveY7E3aAhqBLpkPPqp5GISNV96c7lDNW5w+0pKs53U
xa9TuKxSE95V63H8bUztN83s1LcicMDbtWl0QrYlP5gAhs3xASvU8SFk/HXW23bEUD1UvKJMNNdE
vf5Oy2r/MjUI1s/qLUK+iKHY5XMk6/teasAtTOZXvdfSW2NmpdIPsB2yijK/GyEp7od+mN+kFjsH
5ciXRJV2ea45V8tLjNG8ijSsWOdaGcq1kEYTHC25wK+pE+vODkSxftzKptoq94HSKJ44SuxQ4lk+
jQrqllsZCnmlB+3xSykzUy4BZr36aforjTrll+HUu7noGsKfg7ODipI/dREip6Mj4/WushJX9BIU
vsTBSTXPv+SYd5ZOrF97oiFXO7V+TbaSf2k7Jdirej+c9bonelC2dGd+AaG3z59ay9Bf6s4GWwX6
zert9r5lWIHoNmg6Y4jgmydt4Ym9uY+beThX6lEa2vROrUZj1wPdbHQkNs3+oihtc00REHqZC1ib
ZmSMYJMs+xQOVbC3QYR4o9yaDyM6kkd5jgtcih0TlzZIRu3YnJShKY5WVWSPIdRCxNzy4EcWmJcq
77u3JK1Zy8v04Szn2fRkD3SPooYcTY9GMDivcthi+gKp6BQpZfCCNPD31EFWz8r66R7L+XifNl18
oxiN+djaFqNNROy+Z83wy9EH66nHE4bRJCLktWxW3/LyYOGQtlNwMnzRhukucAbls2LkijfNmnFH
qy9ukE7KD3YeAZwPkcwLCqyuymJ0s8ZKvudQehZlheZqx6hxWGN9U6ZtwWJ+3B3KXmmezFArEZtq
rS9TaF7nJoQokJl3ipnFv2ej+Q7zS32bLTvwBkI/11jFf95qJPmIYhsCGhE6jSHBF6lLILNrCvAz
rb5Htbz83WuLPL2MhNpkoFJVZs+KXJu/jMTYW5amfCucoXJxjMoeZTOOT7JhVeeyUNN9V3aJ2/o0
VLUz9NPCQLpGdae5rZI3WEmNgCMApzHkQ6E2rb/wLCMvCpwWD+y6Pnc9ZwNrCEmgNipe+scEibEX
2I8W8gcRgnBVW+wVtCAe1GLyUfMv7Nsgh+eY8eQuOcR4OtwKlOkQXNGuBq6uMFuKcbd+qBJjOjgR
8vGBb9bHyq+DO0stsxMG786NUyTx2QxD+1KV0W/TRDZGHqXbBeuKmoKK8HtZnUVOlIvNsNTYqnWh
+S1JtP64FW3VwqDv9k4y8pFtLOMlU3O3mrPhKV9yeE9+00J1uhuMDiOrUK1dDRjYWWTtSb4hnPd9
VvXsHm+38ooHSuB2RZMdRTaVuvKaquBbTZ0l9qWGKBI7ieiDGZQ6H1BCWoExRpAoj4Leq6ah3SWN
Zt8OUT+89vrz2MXNbwh4Lh8kwCTRF6WwhQoX8hFE8K5z3H7PBwVslKP97FDPtrIWrevYeMia6VoM
oXMJhnsDYr4rx+ZTYQeYCxIXtN0ec/kF9gZeOVtK1ySfisnNgrk84HXanQ0NeEEx2tUn1XLQvdBA
5oqsM+b9fmyYM4eqNe4sRhWPKiSLRxti3a5XjOm8lRVz8r0bLesyT/7wKMoTPXw0zLqAncFH2h1G
65SiMHgnduK9+xO53gxobY7w/ND0n1KEQS4jSocuDscNM/j4dehTXNr96dW3ityzw+argEaicKYg
1iRhIyHyYgNAjcIyDI5lqGFKTxVRLrCW2DbaZ8Xp7iq5C280CbS25NP3MqoZd4baD/dWmUtP/mQ+
8E5nX4oO5V/sboC7LFmnc/Y+o9JCv5XMLGI0FY/TeY6CJ6ws8tvQ+VVkcXzTx3p+Oxr1VYnL5i4P
FAuPUwWuuiK/yrWTPnRF/VKaSIYMdnmdh/Jzb03KXWEUyh3kV2MfS1LtdkEYP/qJ9lRWsnIzLDmx
iaeU/2f3FwG3srEzw4p7wXGVaXcxFBVDWqOAt5BaPE8siS2DN75NhmuNbf13pbSjXYDxx0Pud5+7
SDMPU96NtIFUf5vSBj/FybnxjSjfV5V/0fVkPCXMHG4Kw7COTYuB3JiwFmARPyoz2/KCPjs5rfMY
F4XzG4hPLxtQDoMBzgXkyh+jrTGzBgb0ZsIEdHtiTEeT3wEZgiau4uvddz0336QaiS6k9nd5WSCV
G+AXoird/M3y5YeGDvLJdnykpQy+sDvUfYF4TlXg9sUMd7dgUXFRmthLttkA0ZhwotPk+iYofMKi
UeV8njUccdVDXkT9b6kf9jnzz2AnFd/09AGetnEjNsMYmTf4VNMRxdXjOCBhPrdD6KqwS34kmeYl
/qR+CczyzkRnnrkXQvdw/v3jnNrmGzAYCNh9/c0sLWbqCpa5VTdpT1NVf4c46p8YyymnsGh2qd9H
P3G4GHZ9VAaHSI24n13VP49j/TWNakCkIC2f/VmV0J/C+pe+5gwnxj/hNVXcY8Ra7sHFICHWxFdN
rtAHUMPpTcuAKDpa43zpqvpnC+7nexb3j9FswWOqMvVejrCvcapIuu/NNkOKLf1ZJK3xRYuimsm2
71wSfASuVhi+2GgS49CnfKpDU3kA3vdJ5Kqhahh8pO2uVIslolg/bFiiSEYMNWry+DBljJrlCXeq
LJRfSn20d3LktDcd5h1em/sGLjWFf8gbKBwFRnYeil/jYQnTnoslxOn8HLFOfkT10jc0674ITGeX
sJZ1cHKLQQtddfOwFRpL1g870yMsWu5MJP2wH0NFD+IU7tMd0r098DW5Gr6CHDW/gblYE0vJ312F
NRv/XUdORvObRWX0aEYXz4b8flTHcMf7VoAdMa1rVuk/hs6vvshyHO4DtRnPwsoKkr5Zo2S20/tQ
9/gLrPBooKMwuu79c4g1wUM9QhBCvC/8HjIrLKbKeTUds4L2rmfHKrKdt8yBcd/U0XcW0HQXX63+
roa5UdeeUBwWMsQiJVSIJW0wb/Pi04firSqDJxeNNCTu+2jnhIufhxqwRNNPzX5cTMvtzIpomml6
nhI5u6pZlV+TyMBtN6m+iRrMcBfqe2iDVoSemB8CLYCfgXHQ1a9UhcXLuTqGuTM9+1WNdf0iWzbi
KqhmU/GdgSYkUVbPh7l4mxwWuBwrYt3NCsq3RM1izw9K/Sz26nL3SWpapp9RGn9Kh0dR6qtVdZ/Y
aAz7XQHuA8mN9uy0oNZg0eZen2mQUxYNTWgY+g9QnQwEeaSTxIdL8qX0yIUWT2JTa/px6mPlXuRy
NWoOWEif0hA7MMcwaYqY731Vg5Mkhe232VCBn2mKcjZC33kpk/4BsfP2G+i10YXcMtzZU2DdzlMW
eYHdJl+sIjgIYLOqwLFSAArh4qdZvF3I0/53jdmgiQ5RYVwgH76qUqTewJ3UvEJrwu+p9AYhYPiq
6ZG0h4BqnpF3zPd11Bm7Gvokk7XccHtsrJ8LZBAfJ2Rhdak1njurZUivNd+0wgAQqNbVPpNySM78
y92kQfQpU7lkLGCj1yVIvk3SHKomvCgoJNzPjtN8Ks3wBkjK+MhUvf2U6Q95kFevFoucz7xhkCoo
NdXEf5j96bnMuQuBmfaeGowVpvNyVu5aRSqOvV0ZN3gz5/A/sYCCjfIkNoqDVEUTI5PF2LBPXBuq
phdUY3owZ8wxRZ1qsME1yuh8LYcNk9Jdl5OEPfbteFhiwfCXj2XIACJnuwu4RXC0xAZUXXzxE+fL
asnRmQ9SERfQkUNuuWREb1HiY5WBYOubKMtVPK0/pMTevDDf15MKeD6Fne/USfocCddGrdZvJGeI
H4BjGqxdJvE+hElx0BbRgnmIw7ulLgiN2C3VITkYgu2xjVkEOcRKGYBFjW67YockqywVMJSTRg90
Xv8kUhYru2vK+Zv6114Uk+8s8Yr0gczQ0dqZaBP+zHIW7WQ/MZ/R7c6OU8kErjR1HG9nRDGsOSq+
L3VhnOvMCxeHDgkKjNbpYMw1DcR1Z84PyA8P9KuoGg0GMlb6sqP+7x3iCDWSH+I+/hRaLaCiKNZe
I7TDjiLbZKr6ynxHPVYF0XT4gt6Me/VFAkN7ldqwdItSiX+mv4xS038YsCdwk2fa0c6ReolA5h1s
S5M/+cn8JAXINWn+8JrPdBdNq/founTN3s/s16iSrRKGZIiluSRryV2ex+G9lpbNA8+mO0t18LWX
fXKiaNkETBXOkR19FUVZWJWnUMddgHbJixmUP7AriO4SJdJv1LzoWKu8DmY33kWCagslbbzD84Y8
6JELQr5mxst2DDHOQsiNtfQaRq2rtEwQD3Qe82UCLdkvhJFIRQRaL53q2VKi/qgGOARlkPev8QKq
syfoRYM05YgW0HlDE1RfS7W3vCHXlaNwQpuQLPZkC19u4XUm9o5LZXmpXC+VmwaIvJqM0YNT+M21
CdTTaDUInSyKp9no4wWbpo9RjZwpLXbxrKqsi9gJ6hk4bkPkQOxtBye/zE2JytZyqNMTxUGh1m38
XnvNeik9tGmT4tjBU0d4MTvMQV3uCyPd4ZJJf+V0xg1cSxwyl6zow2QpOKDFPVxFURb0jZeENo3U
WrRnCqhBshI3j3Kve3zs1PtNSW8pCoJUuy8tZ7gmQeLKJsxSlmryl5Gx2mOsYX0rUMda6n+SWlu+
0xfcsU4D9MpGC48iO5pRchGHSiPKczns2l0Ig4jV4jm5lTUddeEtn2nt7IHHQf5g2b3tiLSshDCC
jLZs4dXRxPF0Y7CA9moodMJoIrN2oWUYoBLwLK0y/DkHvxWrkH6lkAe1XMIirm3BxGpBfadNUXCT
WiCxjCYsn7MiIUg6m8HPZvjdNiW6d/85Rs/mbI+nd30n14V2jpLH3nfqR6Z1pYsvTHNce3qRVxwQ
ce2y29GtkWHJPHpaM2WerJvRQSBQxYagHfJKjfynTGBLRb0B1NVhXh6HqOcXTC1VrTF4wYidupIE
FjT32+Il0MGfilT0N7XtlQaiEnoss7QKl64dOvuhNAqH0VPQf091i8WERv0Ut/Cn5i4qGEKb9WtX
+yy5U2G0MNJDIzB4HJOhYGUIX7zJiDQ+ewdRQffVCWW4XLro1su02GrDAifAoZ3xMszWjCgmNhGf
tEInyLTU2qq2um7v4qhMj2IHOvm49qX4YpaahXmI9CTGq+JG8zjtG62HlrrcV1EuiqLGelpvvcga
1BA79cUS3PFb68aH1ZBo1q0YC0WOHl58R3FckVWtptg3CBmcxCBIG/GQ1ic4oGKv3f3O9EB5VSpn
vk6d8ZylUn/OnQjmdzqgOgaroGC1Hc9g/28qa2UCL7V2I8rFZqsmslmcIIDU5JW77UASMj1q0Zzu
hBBu0Pn9HQHO3WqIKsqEJi7fyoj4N1LHomzbYYcstpkg5t2tjEVb+TzE8bcCXU/F2cmt/aC3rK4I
KLpAqAvAegRR74Jf5L0oEjtFuUgNUCuQ74EG8k7++e8RokqmFqG222pXS21xLq3PD/VCXxO6i6Of
VhcNuehN0lGUJ8KfC+018N+w2cB9ApRlcfcn+gLzccSj9djpwfimd/NxXZYEcu4GUWLc5V2t31ta
B6q9VPAxsoLbGRTZJzmc45MzQwzUe+fAAEm+ibrCPuXTIN9IffC/Ukyh7dO/6gVGcNuKb/WE1NT4
yOAbzZ7iVirQQxIDEmuJS/jG5J/FgMSMSv0U+Erjir2DZKE+54wPmG/ZaJnxrWA4CSl+yYpPBxTC
jjkmWfFhGfO4d5sGmwUtDaOFggL8X8J2GS23+Fb8hBHJ0iF16FvEXs2p0mskZ0e9DPQHg2DYqoA6
6Xdh2yi3fwRQyUpgHG7FTjVFAnxCY+3ISkHz1Dkt5KrUCVFTI4uCU/tUJI8E9upHUZK07fI9R91e
7JOyDKFax0RqLsUVONW/NMTwi32vLpMQOwvOgvSfm7N0UKK8g5FKgMRKfJTEW117K6IQFbSof6lk
DYK50b+1fqW9WcMiMJhq8T7oqFXXbceK4qBV39dPOkvrMhIHUec/rsW5pj1klTp9rZimen7mVDdz
h/11WMVXuTBuqj86rumiX2DMTn6v+J10rKzJPMQEgb/a+EAOeEybY6kdsul2dTeMe9xhOoTN4joz
bh0Yql4Rx85roaN61HEBOIS/CGElnKKIhejxmlv2iZxqtNrr35pCZGnL/Wefqhg6FjGICAkHJm0y
R3fMMNKsdBMDyq6w7rsaUatFaVxsBkarf2rA4MSiEv2frtHXGuKg7RziAEtCvufvOaZE166jSvRQ
gS4AYSi5SLGivNRRM+99acwPLIAoqEVM1RloSOOKvWY5Jvd977+GCXVl/BFfFGsvdonqbV0+yL2V
Pqy1FbRpNLSaL7LvBuGiS4Tf4q61xvRkifWFyoAaq3RyczAWAp62bKpFzXoI7fGGAZUrctUiYb2m
lp2iGut44w0k+j81lvKkirpdlGOFO0Wl7VZhhRq9jNVebwEYmOz6G7Jy850R5PJpGpyXbkrlO1Fk
wVYYPSOMHaT2YoP+ZoK6UvXLgkH5iDvMBFWxlOXsTrwA81RIt4ywHkX7F0UovqFdqhL32V6afxxE
WGR9h0QtB8vLvS+P7V7NWZp1/18HhP7cPG2/sv3y34OspOhPTUUH1Gd5edFhgl4asy8vIqvJKpbT
edS4hBN0zJpHBojNlO9NWp5n4J62L0OURFiodQvoldl+4A3cWY3Wn9RxVC0WI6P5XnJ+rTlNn7Jb
e+jPMotwh0DNuPzliy6+3uLjb0RKtquympv9d8c4DN19T4chaugpAkqR6cSHjtjWdRzH4EBjU9xZ
JqpRT1l4FTsmzbji0hrdKJMT3RcZcfd+iq52E0tnR0YQMdIYHo9LWUM0X3Eyx+1R4HErtSnsC9oK
xN6yoj0EMnqyXqz58l22UEiiIr6xGEQg5aDlOyNgru6lcqXdNjKyv7DV/B4zvuFLQdd0q0M+9swg
JX5cIuBDDMFiBTep7sVGwoByTbWterQCOIbqZI8uTOz6fsoNVlRCH4pMVCIUaTGd8yBv1fdtgGcO
ZCRErHtp9sKxrp7VpsLm2ZfLV0nVYjfQ9fqtMJgJMtBt75I0Ct2wxZghBvYG9KOjIesTlu828p4s
HBFM8r9OGAZ5g66Un6QSN4Wq+eEb/nzVWl0+2ghlHIC02Tt71ru7xLGeExMCcTOW5TFnicjLm8QN
g2KCM8kmyZTxIEeYnosyjKfGp8wfX9IilolJYbNaQcSNpBisodzWzQNj+zKIrXyP/UO3j2wp8SpJ
Y7bpR/G6CWvnMFq9fzv5eJ8bDv5cMirqF7FJARCj15kVdwG8P0/ushElHsP5VLEUslOSOrtTg9z/
FCvZEaHVAGYjXbDvhJ6oFeisrPSwHXdagfljoIzFuS+mYt2rQ9jBhSkeGT5wjjpR7J01jNUuU1PV
tZQsvwSI1V/Qm/qT2srEjrhYyNlit6UCpQPDRHWxETW3A7eyrYpIIa2fA0m0pn2n9l8nbTRZaos4
S1GZ/50kCsWl2BHo2nlBT4u8qCpSokyaWoi+r1CO26PqROXFqcb+bLbli+Y76mG7/CgJR7ee0KVq
C0CIo3Sjq4vFF/CFy7AA/bUFCm7Oxs9CMUvAG6Gxc4xAcuks2qXHaC9VY7PIt+XjxkSSIs+z8wDU
gWVeHARrmRi2oAeIkw6zGjefleXUROKIGrdgUC6lMt03RPSBl1b7Wg87RNe6+GTFjOviAuyHa8w5
nAEzKGH+Yi2Qr09E3Dpxi8VmreS3Ko9kTYtiUX+ryrzQPI0SrmFJn2enZsEpT4qRZSdxAwu61hZa
JQ9g6Aj6Ymq63HY0InJcrXKtuk7a3RB1xAiW8u32i4cpytZHtO3e9mxlIrVtxHPZsh/qdZHMM29D
0z/pyDLgYUE4nwe8VZNEqxD5DlTRtF50CvJzconsVKjSpD0YVq5422zXLsqCrrP/HCjy4s5stUXq
wyEfsu/++Hac0tdcPHaEzFyT8SXWNXveixbQWmo6uz28fg9ZDVahWmNM9+JxsdidX7YHvWVF2fZE
t6wklQDStgcu9nw8zrEdLy+hTEWBWoCrkUuZEGtbIP/BpiZGR3vOpGZ2RQE9UfsnqWdAm3FmeZl6
lgXH4mLQd19qwvc0ziUpNjjPVu/zWYQkdNciRyqez3a73r3ma3K9u3lt7nvH31vqj8lmsN8HfLWX
TbzcD235nX9l/1UmjhA7xGFbVpSxIvbnVPJAcFiWht994tyub6p4J8WmWzoCkbIEaUfkxYv8rzr/
KkNKgsey7fn4C2KPOO36C1MGNrCuYhekHatAy9/enql4icWD/VC2ZUXqw2H/Kvs/T7Wd/sNhoWNV
LNkE/S5a+shIxnPyT3LJ90sLEn3muz0lk+oUbQt2TVlGUhwq8utJxJn+Hj4Bt8DN7W+hSKl9NR+b
Lj2Jk1cohnqztpeQu1zfZ/Gaiq5r+yh8KNve5K3ev8oKZWFuiKYoKm6nEWVbdjuNaNJbVqTWN34r
/PBT22n+9Uu9oqIYGLymWosa8/I1XXu/j0lx7LvC9Uv8sVRUeFdLJLdKYVT189qRD6KPffdbotbH
szLyys+9/2PrNIwFFLZlk6VjEb2LKBNZkfr/rSeOFYcleurNsdqc1m51u/S1WxfX97+S4nlEoicX
yQCoEwCeb9uNEJ8a0bY7BecfrYf8LgcBjVl0YSkBtfZGdBIinwFbXACUf7u4CqeRrn3dulZxrn92
t8uHenvRRJUP9bZ3TOyIA0civj3J60f+w3v84Vg/k1jFki/rxZv5j6mUi/MyeJ9dxENQtBsIXKhz
etBZaCGNi/1/BmvvhgehGGCIC9k24qqtIMZVXNubBDcO4mZsPb/IfihTxV0EvSYGZ00YynvxzuYi
aQOPPumsfh2lUf86AWyfXTHawkVIgu63vPWiuu90L0OIqmrU2O/GoOvVi+fY9Ir0Z6iZigHo+kzF
AFQk18a8PekGW17J78yTaDSI9aWeNOcT4qF/74j4x+ujFIXv8n8fI3g+rZ7H89aY1jb2d8wrTi9+
dmutIiXKxN5/ZUXZv06Vqo2ObIqnL3N7cXGiapsUnwPQsMwZKm/tbrWKGR7CAg4oXqZwST/tkE/5
1S2jO9ETiRSuEe+zRZhlezNTfgeaWl2SjlVIkHnVxUdR8+RHrDTc9ZWN+k5IDEaRZjQT+ur07pPG
qJiv2/aVFJ/GsYiT2R2KApIrcYQd6IMf240RKbFpDND/Wt4eGvWhi2Hvb99oCSDzAaTivagojYbi
4dvLPAg6NadevsopqMJTA9UJRS6wxhglRJH5VDUOVPKxOoo+Z65ThjIFDPJ9zy0TrVe82Y7R8TGa
TZN5fhd8kVCtw4KzzHZd0xieqKI0aPsjg8gHeN3oNb/fjoon7qTYMBZCO8M6i6sUT2btqiYMclHN
s59FWRVHzo4llqtpTD9DWDVnjvvwYNJByoiJ/xSveFqEeyXuWy7EceVRvYjXpHa6U9KxRDTP4w0D
pYxVORX3zeI7X4xkz3IjavLL496uTwL3vEfk4ht+SK+AO6R9g2XE7LbYUJxjmeU6PMHSHVK2X0bH
0fZGM1UXBnr6ngbwWVz8u1ndOrB+V7q+amK4vbXvobGrBSrBysLfMdt2FxUrITLStifxeq23bJlb
irYtTvKhD1rfb1H44ZBSImwblsgjMhefMHvC8kYMTP38UOioQ+OORewQcyk6edhfu2ywu8M0lo96
r7MOBEoU2v7JGLJHAmc7BS2bLPBvzThxs7l9NLNrETnWXvxqgqTnEnHcIZd+CErm3bQgGsvyciEr
tTOMEuM+9SQVDdOTVD/rYa2tk9R1FruOLMSLKN7zbXDwoUwTswVRZ01+2C+y//cAYz1GNAPCtwc5
KfxjEw0HWGTWOl36P0cfplaju503x7Wj1biN6ee6DY3j1lZzU3fBDA0nUUREne+J6FPWpCgVeZES
GzOQqBTgYMH4cTjo6oz4Bn4+emPst45jHQaL1vt3yK0WZn1O6rHAn5bVj7/rEKKZjLEZ7DqsvWHN
pO9ewK0XFS/lOp5xZjk+0aewvGi4ThaOJ9EiAcBMUA1UF6EJ/6go6UG8fuKJE2nbqX1kn0TTa+d+
rSB+O2XRzcuLel6HiuLKPvzuv8rCzllCs9Ft2/NldsvRlA+guB7W7qwe+gPalVdx2eJsZhMUx6z9
s5wizmiNjcwSUvhVDXNl3lvSTDQ/Pc7oJIv9777w4rrXD+X69oiv2vo6iX9oKE10mZ/NWvfaWipO
28pH1muq181Kvns3IJZVHDBLXc/XZv2uCb5LiovXk7zwglbrzF2DCtypyCw+EmAODmlMKxTfeDH/
bVTW1CSi2UEZHeBdtue4f67myDymjX7QcouxqWhNVpOGEG9apNPb7369eJBUlYra/DKzFm+E+GFs
KmcCP4DxtuYnGtbHJtoM3VNW+B72tKe5Dhfm3X9Wrd7dwfWOLh9/kRJ3UQbovWvGFv/cv92W3hWT
V1QR3d7fkQJopEuvZ2/09KwFobC2DImM3IxOI4AC/CPphcUcdE2Kgd6ohybhhuUc75KzX7JIUPkR
Rn7RSUfR0hO1RQsOg4pbK/ItIvIL620d4ojfe9fpbG99zXDPy8ZAXW+SuDVNGLVemavIW4tZvcFC
wlQl5x623OzqsToeVALY4nXVsvbZ0GOAMOu3f2AJAW+Kr++GXBPwtX3Sof7FmvNkug6BYJZ61Yab
YeIItvzDP7eq+9bONQq5YgwqmqW4zVzVJUR7f3EUcLrjdv8dhUBSvHzvtrJ1LNsu/wtxRHVdA8mV
6qeBnvc+ZZ3tnGcPokmI1iA508xrPbjDDEnohH8LaCB6JPHL5mhF+9BC6fHdWyOS66YwdqlaWads
aTGsyDn7Cvebc4l88TKAlWr5qCmQgcaJZXds5/V17m9YGWzKUGZUtnRy4nGIlFqjyohg/d+edL0o
sW9tNEoiz3uRFIViI56aSGnEsl3/l91m1mPZFR4R8C+4JKnrpM6O9By4mlQOgEJ1H/et4T9rdlbX
SsfGKjvVHZCiFHdmHdmJ/kivAK6fRHJdqBQPf02OdhNcDP1766fDeZvr4XjAQEw3q92HSeDU+oiy
zikqmsr8DP8z2wfptEvNDNgdS0qh/FsPX0YCnqfpaCzPEWkfQASinYhua33EFjjcXXLT6cvygxgD
Luuo6bLJl82MCN4+CtJPokhs9Oqmxw3gLKrn4dVxuOR0GQWPyxtptjVmE9mrPH/rw9uxflChgHpx
fuhL/aFvNZAtEmFVywIb0Sijq5jQXBgsBGl10sGDI7sZ7vSaxmMS6Nsz2ep2Uq3gnQma8EGzzeSh
mzXtjM7qNVicuKI4n4++FP0EzGZ6udRLnlOhBhwATGIx32oItQfFC9qphtvq9Z9sWRLMQotIc6PA
8ODlp5e4s8OTpmnS0fSjDHotgYpitrXHrqxLvpcRAdQli9POW6Qa9UGdox0mof51nl5mDa+8HNzf
NUuBO8lOZuHGQ/itlyZOCDDPOURQFp+T6XcDbvpa9qV5NVraipTWHdTtCKVmO3I+NVBYPVC3Mj2c
tFv9QKvAp0lN8FClACpmO93iU32TM3loZMRVVFQAIknWwSkY93Y8O1yoFzljuJ877SQFdfy11N9m
LZSP2P6aXjJIT0oSoBEnwZvRGi/PS+3NDL/0MIeaZTyMgxJWAUtQE1tbAv+/myE7In8J17uvf2vY
yklurDC0BWnpAficPSTNArdK48qbp4OSqPNFtuNPUTdCasqwRELPXd7VcTEcTF2Pb3sF5+rF0yeX
TN7VwrzPg2BXTnSOnWkj5m/E7VHBGtFL41LDuDjIz/msvHA92mUEVnBxfEKPvH+F38PAzMQWKJwE
L8hwMFir+T1BRhSbIQWYXM1q75rLGcRpLFHbbn/OOUwFLNvTV6f4NpYQcyZnsF6jpvpkqC380TbO
HtphBCEZzva9OUy5q0dGs98+8Os0ChH8xJthP7gd4qpWV+b3aLm5Q8BNwPn3Rl0eqbYIVgRWmHri
u93pvuNmpja5ZueM92mo+K6PXKRnL1lZk6+wE0ogPupZyvCCx/WQcFekTntMflS3SaBlQV3oQBOX
ykHN0ZCcsW2ojrmT7lK7U/DLTLpTVvZI0Edj4gVdYnrWXEMzlaMdDr7B/bbp4F5dnDwDpMbTrXRi
ZsxPF87Z3eQbCjY8aLn1Uv2IEQQ8vnrUsClzUe+OXNUxwl1rm49Ol8c3RFf8HbBckNRSDx/BahLW
th/9Volhd4wxcoj37QDadt1MuolbbHGNU9XAaSv61PYpxtltaewqOzsnVoIJQGDhi4pDCbB6Kby3
y6B9nPW6fWziet/3iNKJnJaPym02aOesrJPbZNmkFrL49XSdC+g8ujOCxQ1+gQ3JH+c5OdWFNV7G
RNn/MtAUBVBmn2O1124QxK9OiO3vxrEqXCjBIQbMBt8gIjeHyaZB2YhjeLpfjjupmo17o+6PppU1
53ooAJXx4bsRqW1T+hFMIS3Zmx3eqcM47mzEKq8+udaXda+2jAI9XvulwCwIJEN67xhF7dY26rrG
nDgnpZIbDwlCqI1GFlxCrXeD0pZ+JIVzsXEenZDsaOXW/4HAfQIEoYYzU0ytfozj+KgVBSxdo7M/
x0n0rBR4aEpz0ONa1xDUs9AaGLCwQGC5lHdtFSIlvojgS3lpnPDgI1SFkp/bFnlAsG5CgDAqcas0
peCSdsH/cPalTW7qbNp/5VQ+D88gISR4a8588NpeerN7SfKFytJh3wQCxK9/L+jzTDpM257qqpQr
YBqs7Ua6dS3zLOu/ypp4syQBuSBoIV1asiOzZfEAPixI6S5IqAWaMVXcXwrPs2aFUl8bL4ebURJ/
NWS0NHlXQoIjRFogViGK7e6LSH1jYR5CMcODs4yHvsQ59tzDjG+6EsLC6KL5Jk5pBZsi9xCk9a1W
ur5SIPnNW1gc7MFyO5QNNqENw51F2Oe/4cQ0ZqkCKhas3kEWAHEaWRNzbsMIto4NMY85TocWNj4l
GLn1S03SOcGCD+w0wMUiz1nXwzyggpQwthYGigRAEFdOCQqcC7wLVPFg5slqWELGprUo/GDmRpD8
JEqANDR0RuBA1YxCtHcO6L0760v/UFKl125ayxnPgWWh8MKNM2FjUxzVR7L0EZj6FNLycL6zF3Ua
13CF6u6Rau2Y4NcV86BUWIHQA03tcEap3c1tBvBZlV4LKyqeAqP+QUBn23k4Zo+Y/uK3woOvRHFL
D8FM1ga0ZyujBUocXCmf+t4yzmbYFphlBrOXoxd0b/3bI7oBU1HRDgoKspo3McMqMC4Wqm2QME1z
hOw4F3NlgPZtgBDQJCWdMZPYd8Tnz67L7K1RlfYd3MZ/NWZUrQRn8DWM51YZsiuZIpsQhT9bKDLD
HiN95mUrr2x9lzKHrBgcSObY/sIwBeJ5BsaRtS1oT+e1eZcURT1HOHT2iSLfw0ZDDUJFAK95VbLM
ZR498t7DegPb/8hjEGyIEavYEw7/6oQ4G8BYkbOwtL8VYGPtTWKUsJCH0jFpQFfqQWtJkRai5KAH
ORul5E2Xl+SQdb7cApr7K4ZARG7PO9Cv1oobNyT9VkpuPkJYV2+CNC8XnBjtOiZIPtp1w6/F8JEx
dS9Vucu9gG4qGYDVEVMNTJ/5vSh8ARoPsZYqw2Y7RDtnpoyxUQ6Q3M6uIANhGxGgmzKcl/C8nycW
hFqtPHPnGMtg5Nr8W2Dz77nnJ6vYzcjSJU67sqL6qudFPrcbFoCL13YAe9Tlwkk7d5PKYl1JzMok
SHxYiV0ZkHXfY7LqzSOq7xLe1XDEjhX8wom7NCMopIBmXe8FRuJVafDHuinLex4YSAt1dJGAZrM0
Wrh79TV9jmHeijebBnaSAelmybhaoh/IbVvz+MrPrCVFZtTwbbp0E3rMu6bfUZhCzRK7M+8TH/us
Xk73mYTBg90bLXoYTO+Sog22gv6EHLFxU9uJh3WjCe2N2OzwFmieQZsFpzd0toCWwwPhfz4ip+gl
pp44qV1oJuE+IJX3D1n45LW6mVlVZK5Sz7f2toYra6XbdO7E12ZQuXd9c18wYHIr0BwArkXWBqYT
i6ZEC/WdpVaYUiSZriFob8EjDd7CK1CvsGdnw3WqCZyjg7lrbiAhGlaQl6HWY9LAsF01rbMZbC8X
wBMY6MTJJrfMG0MKuUhKo5jZcMpB6/hXoTnvJIZdDwO0BSmsnW0G9hKwnjn4/bD9lCJc59j1UlXe
gZpAfrVuy1aJUsYW5lB6QUIHUqLVEGYjms5S9ysAEvOKZdgpgd/9Im3gH2yWiIhdLjfwCgG7CR5d
mB1dxXASmyd2fiRVpBcpMrPCLb9HhEFGCCSVmVs01wb8wqTlgSvMy+eEmdiEzpK9LCrnGpZ3Dpyt
4noVVNDGgW8X4JRmWwD3tCx9wNy0n147nQTBWrK22OrWerRl0OCXsA5Uf17c9MAYbwItAKG30+pI
CJfHGPNeM6XR7XiqwXwN8tywPx6/bIq4PXg2RH6CBkoNbmTM/crpkKLCX9qp7q8NIg+sU/II7JO1
dLWPGZULkoZPsniVFwY8TWBDUXbK2yCi4cFAyg94fGOn2s68qSIPoH6nhDwVmm8xXjyes8iCd5YL
MChYaBBKvrdqQ24cu8Cub52gyu2qhgBHGQWL2pffO55BX7tz0xteNsKcdaYPK4w8Orw5N/5XJEm/
tYJ8Ox6Nf4ZBDo8mrvew1cLWRdM2axAdzAM36+4gFuP/xw/br6Cj2yJ19/tcSfhn5XvR3gWG61CG
Zgf50fbx9wVtU/uLREKA6/c5rlY/YZUO8HgDDLxjmt6WuvELhBj8A4BQ/kHBFXsVg4+9+H3OkiXI
axWAexlNQiDBpLNuPae6Gf+iz63+BnOt9Xg0ftRVi6yypgz91fEP3HEWVGThXSMhx0G5FW8oOC6H
3Eusa8X17Xg0flQ2tG1LsA6uxkMzi/RN1+NHDtdTWvrHWoG0AAdmsR7PgU2gbkFhWGMWP1yBy3QJ
JyVwcPPXK0qSyruKwcHs9R64AgBstWAtvL7Hc0lmlIssNbxlqX4VhhIHEELFwVVNt3TSsILZO/xm
gMjv4K9jBPfjJWEKZd4ML+y5WVNgzIG/3VcZprkcSLcDrVps5sD/bDZe/PrRtoOIeOZdFT4417my
ji2F3zImAc1cDIedSMNjEa3NllvHGPOZo9lLfw4rDLUZL2ixiNpEvQHz7uH68RKop8SeiwWv37FN
yml4MAo32xIN+YMkluEhGj6KAVoqWZojU4XD8cMJsEItAavcIiNWxLCVgZQGCPeNyfI5AIXsoYB5
yzy1KGaMMrMeMJlrlzaBA+j4LSrIvRqo9fPc7a0HP+b5dd4VP8ZrYXHUHbwyeP0ubn+aqBbdByUs
vXm8z+roVwzFBhCkZbCVnqhuscVFj10UpMsARNYExifzSBfqWNltfGsILPiHo/HDzQfXTK9oX895
PrNAYMXaw6PwI3OGj5rmK3C/o7vXv4I50hIBWi/HL03Y8t6V8Hn/fUvlZnwGPCnZjOfg6qW3waDu
P/7BeM5rQPAPwOB6vcLB9kAGm8rleNixsLjvPLDdhl+ZwTrzNjXCK6rcaM4hn7dRhJnHogYk3rSw
MJNOTI5IeZFj56JvNVZ9P57iIYfRes/T9fgHXsebfWN13zEpIsfxVBK516zAwBiPHCo4AExGsxwP
Q47KMstmWebRVUkluXZZ1R5Y20Hpo6Bf8HJsD+NH70RwhrFrMrww/zlXuM68z0l493qFzh3sKwBn
b2EvYB0JCNAFChbVhHjBi9Vcj4opuTa/g5htPaECnIXBsviGlTYk/gJC1qBh1/dGDZe5vKbuV10G
G9b3xS84V2+7zAivWzf64Q1azC6m2XsxfPBSeLMSrOJby8K+SVnm1VEV0RddGKg23+rRyzNIcZR8
YbhhsMhATb6JZ2OKIJBQ8ehIWq5Mg8kZs1PjypHzrKM3ZUMgJidD90oclUqXrvEVOEV2C7tFiQ1a
EM07TvKnirkbjE1/JTyjnAkIOzQZOQgHAhX1jyqBpVMLlS6IQwukPwLnPmsg/sJcq4A0tO9emc9Z
BeCwby40TJOPKPpKEh7e5YiPfUwPAHjqBci3LpaObndt9yVZxtqGUkgfzZ3Air82cctXrYyQbsgz
bL/aYglXZQITR+Rc6y5gOwtcUUuGL62i5tYvxA+nind97oZL2vdg0NAyefb52nQo5nYwy8qRBZ67
UWk+mYkwVkEUCuz5pvFtHRo/wXiEmkwZQulPAGMZ/MDYoE+5190xVT4ykuqHvEoMeCmW34suNTfx
YAKB9SRcNuEiuSGihmQZpNEwGVV0FsVxdJeBMgbMtul9c9utxzmkHpokff0gMA4ujQ66YmHRz8bp
dGLJDPYY2C4Mu/6hZdA1FDB/jbssuoHnToQZIs+WpCbV6goio+FPAXGPuVmE/DaDSMawAcwxbSt+
WjroniotDrFt+z9JGj1ltgN7qRT6X6CWYOeBlcGOlJ23FY1MriTrihtItefYQYEMJ+ah/pGkdjYP
AQD+4grjUTRF/4tAeEYMzkeZl2DbGdoEcHfXszYqkken1GzRh0F1BSUBMrOxNIAha1nJLaQHMTXz
TZiSxAU8BQOvuVONqh9qj9cPeqCI8bQ5jEcJzbAkDcx+Nx52lBTLghZqNR62MA/bJGAIzFSdqYeY
Dy808Ed/363MjFVMhX03Xk9CwWFRaxfQ6sOjbBanq6CNuuV46II/uoO/BtaOw7eBxKvftjW0i3A0
fsBn7MZhLVJowylcX4MjAIH68ZDXLSh5wLQvxkNY4fR7Hxn8f+4mUja8wcbvxt9nF+K55xm9Hn+7
1/Jo0WDz/fUKnUqswl2NLMXwqBzvi5vEzh7Ho7rR/iJgcTLztRfcNnBWuwVoIZ6lUZ0h64Bz40fU
eGRBtA/Ih+TGQoNND19D07+FOTA096GgemuYRrYVJbubnB8PAzBR7abX+6ZGkmA2nvObGjMVANtX
49+32PsBxt6Nlqop3RvdleZadsg7VpZAhx5Pjh/wlps1Jgb271NIELo3OQD187qLxOsNxm/HLywQ
4zdJ0nyGK/2NKYsGCyuaW9hBD/hNHegH7Zj95s05DY7SCitaCA4Ml2RU8htSBfgTAXCDwLx7/3qI
1QmcitI2uBpeP9gEquw5YB0lVl/D31hV3twgnz8ejB8Q/8GXkCSBwZyuseEyHo9fUa3TXQhGEk0p
v2HDx+utAC5OZy0lYj2eVNDnAz+9alZRmfQ3ULqlW7DVYHGKo/EUlfTKb+z+rgv0BhTLEjo7LXsE
ZR/zIGW+HsHOb41Zn3dfBy57jO1oVfY8P4xXSpIu+6TrX49CXS6qsHdfjwogceFWlR/HK+EEPpO9
1MfQK+xHRbFwZMp9/S6RP6mHxWnv2s4OckDFY5GSlQg6cp+0Tv5ogIut4qi6Hb+DBCk0yuCdfS2T
Il2xGNsNzJGHHF6/jT0LKXCKFneA7TTiCtsA2KBOfLEIm+IY9XC1q4LeOgDTjhVDZA6pTy2vIFWR
zaH3j/6PrpdgcXdFG+RVdEP8meXA6Mgq8nLjKo1XoGXyOzCQyN7uqmtr4E/H2vG3bQftzvGQ5DmF
rAzHZM0GzCOCuWAHoZo5lBWdRQDo6DqGjNna0F9lJMMfPuZ/c+iUVXculAVn4PPHECEUxRoD6Mmp
oCmYG1G2LEiv5lk6kFuybFeALw61JWiDRMeSKPsH+scGiyr7sWHIKfjgxwZJbDwD4A+eH7xK+05l
IXLKehbdONRh/qyBQ6R0qPkSG8a161nyR+pGn8tRhkzDN6tKYdeHxKp1BWOsHzAvOdg+DaE6XMbA
CJD41rc869ot0LGHU9HwMf7PMSNrDSJINPPA9IKqkncEg2tmdJW7hpt1/9Dl9V3jlvm3CHuJYMSk
ZGZBXGkuEqOGmh6p95RKsegtAdFiUWqgBo0Q2Xn5LLh7m3prnsYSiBh8hDCVAjdpkWeGAdMtK5sH
TXpMNMgueQH78YSplSJOsUwR++Z+07ZXZuaLecEjCuGQXK5kB9PaNvOCx6yJyRWnoO9z3cQwyyjX
SarCJbc2RdHKBwhL4R2jIFoJidX78ah2vSdldPUNFzx51CFkocBGAmF7OIyNQM0Z6fSm08hA1j6i
Z5uYz17cWOusT9UjhZjHsrK4DWxky48xJHWR7BhWzBIY9eY+DWnyQDs/XPuiSZY8qVaf/vrP//6v
H93/819yaLNqP8/+ytSADcrq6u9PFvv0V/F6evPz7082ZvEMTFRhwVxSEFPQ4fsf3w5h5uNq8h/Y
ZwbXIgrCKyX0c2Ly7ShlWvamgxqknTfDyyWHae5w3PlBth+uoWH+xbd7vNeKktz7CPyLPO3N1/+N
53KWeoBR4NsAfntoSbiOjtdBrBCawOA6v6rt6EFjp4D+LZZmdno16uuMH5g8YNKRVofxisrhs7Hg
//lHyauxJn7khcY7DwzaPw//e/2S33xLX6r/Gv7qf66aXPSQp/h39pLr8IfMq/xXPb3qj/vi6f/8
usW3+tsfB5CvCmt9r16kPrxg/Nf/bsHhyv/rl3+9jHd50MXL359+IPVeD3fzwzz79M9XQ4tT03rT
Q4b7//PlUBN/fzrkVfTtf13/8q2q//4EdJ77L25zbEUJARNiQdxPf7Uvw1cEXzAYxpumZdnctSz+
6S8Ajurg708O+Rf0aU1iMkuY0Pcd/qgCVxZfMfIv4nDTdkzGoI5iu+zTvwv+T9d9bbH3uzKhf3Rl
gxImGEcPtv/swsqREJmosC3KAKhD2j0PJWCqSxWbfvLs+R01FhEPxDeSNtBMnuXClfCmqXpWsfo+
gaZp8t3HPhKHyxpLuh9vqu+dAfbn+Pr9oybjqrOSmucQ0dsnXMZfbFPSR4BX7s7ffCjZ78H7++Zo
0reDlksadDRv0z3UrGQFzY8OMgkBkWQRYSfjQog4VYKhut9EhtxwIJWraboPUgJpW0jFITED1rWH
/nMuBKFrvFsI8uf9U2D7Mp3F6b5ysAAMIKy7Dt0enm2JvqdleaGqTj3F/PMpQGRFUd+m6d73aXxI
8GI2fVttSZexOaQgHs6X5USDWOjjb+sqy1vk3bhN91EUKhMGqwWsJL3WAg80sCtkn88/5kRhLOfP
x2C5bPZlGyR7ML8zchRY06RrjwqKDbYQ8D14JxfciPLXWPlHqHz7kjg1sizx5/Mq25CZH+Tevql8
zrDbVvVI7mE9oIzbCMx9gy3cijg5xGmsKg02uJonbCUMTw/qPz2r9cLkDRZlOXZ7bHH9sWoYqudN
zyTSFazp8nifp9VNZkp3ToD6Wigf2k1OZgYXavvEALAmcSXpzSr0ncTZGTp4bgmQXD7Hs86X4dTN
h/NvygB6aQ7qcBPvacBgCNLG8TWUJz84dq1JgEggU1oiLeRgk6vHYtJ2ICqaGIR9Pf/jT3X3SWgw
hRc08DG39hWWueUPK6h1DqfgiMTAVblZ2dQfrKVJjKgLF2oZuoz2QdzEDVa1QVosMqswywtd/FQz
TMID7ZwuIUUb7QV2BIqFIwrosJtWRy8U4MSIpdPAkHnMI6QQOxfrqUWah/YCOxiffep614Fov3yo
PegkLqQ0jFXWtmKXYVtywXRZLoCIKhYhvNAuVNQw5N955dBJKCi8GksViyRIDUpIT5bNg1s3xefY
V1DcKPIVzWFLd+FZJxqFTsY3vCxiKwP1dF8YgH9DEtn/nPmNvz1fWaeaZDKsC2oVja/MZA+RKKSh
uwp0S0axNsiB4G5g4rw6/5wTg2Q6s8bKsc+BKhU7ygKG5GcVrz0I4CyRxQz35x9xqqImw7zmNlZM
Jsmg7NtGx5YZwa1q4uPHbj4Z5J3wqshKofThk7B7gqyWyK+I49nO5vz9yakKmgxuKK9Uptm5cP4r
CrhHzqnHIWhpBL3bPkghohqG27Q0yEMAoen6V9xUjvml6oE3mvOkVvQoS4s5DOt8kztfwsRwKdJw
nezJncvtTGXr8z/01O+cxAjbwyIMqzLIETnVr84sfCSS2WcBgfmPPWCYIb99F7hx3MCdmJMdkA9k
jxQ2bJYh4XKIE8P/WE8hkwiBrdjAE5GkO51aQFgZdvnViam8UIAT/ZBMgkPf0jgjbVbvLRMaOUEJ
kUcsnrHldb4Bhh/5Tuwhk3gAp9vSqZlI9oYB3SkA/CBp6NUzWA0j0R+Ymdd8czXMAn5S24L/AHLB
AFk7y/MPPxEuxt775kXtIglTQTtV7aFoVCCd5vgvReHeW5UA6AhCT1cfe8xQtW8egwQgFlVeqgDZ
kt6cN1BncXhfb8q4/GLI2rvwPjrVUpOIgUWJH0App9nBVjdSm1KYhV2CLkShcfPBR0zihtHLsuOJ
9HZYKep57nCJLS4hgwud4VQJJlGD5a3sHIDRdlEXNnzZGgo+MWmLzYCPNcRktGsgrlUNx5m9VTt+
/VQSZHbXAeTAHLGE34uTfcuRAG7JhXY/EVzMydhvufLyrm2aXRpVxUNv2HoPcBm5D5PUvRDIT/Rg
czL2HaPueGmW/Y65CrAXwAmwn1woYAqKe43cz4UgcKokkyAQ2JiDZ5KF10WZPhqKPTheLhdAtHxw
9WNOwkAfgh0BUbHougnDZyfhC2RXezBEsJJr4aS3Ot/+J/qXORTvzUD08hpZu9QPYCYH+CORoI8L
aWaX5jZDbbwTy8zJOIfstGdY0jAPcd89OhnYM23g/VRWacwhwI/ZYd8uzheEDD32vUdNxjp2HuHX
nuXRdRKaTwxQJADuQgHWKnMamOuk4onE1ox3bj4rFeBM5x97qrdNhn8awbeM+kmwh9CRPVPYdIDx
V9XOddFdIdPaf7CZJmGgLIy+jHhCD2baJXdVWgTPwo3MC6PyVCeYBIGk9X1ptVawjzNtJACrxGGx
Fh2tL9XS+w8g7mTYQzG8tGpodALE5mZfaQNVQ7ClDfrlI41A3MmQDwIBg5s+COAknRprgnwzCFR1
uK6V5S/BhP5QZCHuZMhDm8vsDSsLrtMGrD1QWW/t0E8XAiSLeVOK5EJPPlVZk4EPf6gaCew8vobj
RQIihRU+Qz6tuRC33u+wIMr+OeADuxPSdzz/Gi9ECE9nyS4nIEa23P+SKiEuvBVPPWUo25uwImFE
BD1SK98njRLuFu1iQTFTJ3jwilnYeIGJF9bPTF5Y5Zyqs8ngp11fsRL6ONdN68KorXXILkGG9kOj
j7iTQe4IEgFXTc2D8mX3zXTdkACyLJBd/Vj/nYxuB4pKHof90XWEWdEcQt3PNI5gVlWkn+uIkwtt
8v4bi7iTUR44g05yH/nXmNQFa2WZBJb1FRu4OfnyfEHoUN//OwgTZzLQO0D0LOyQsl3m5a6FBKqC
NWq/TFrb1eKqqrsc/n82sWL1tfOrrLpiXoQMKDyZwYXz57KPDHsN3lZSQrjAdWTbznp4o4Ql6OyJ
BrC5b0vxzWyrVt+K0ubWFibwcfKcAKCotgIZPFdA87RmhM60Q4HX8IpMOTfnizeU4r3STeIMZCqd
hvImuS6b/InK5BBDTFIbqtmypP6cWCbw43CUyaDLcKFnnGgzZxJyWisS3IAY9HVuGuAYAZRArQCu
TGVRXGiyU0+YRJuYVxkMNFxjD6MdaDtAc3HhGVW0jmSvLoScU9U2PPpNMGCQAu3SQifXVU1+8QxI
RBP8NdXCI4/5tgUcurmuQZQCdQC7yOeb6kRAcCYBqIXbGmxWPGMPzk9yYICfN7NGqPxD02biTONN
bLPQDXz/WnOwxD1D3MVGgTRUmjvzZCjh+VKcapxJ4GmDXvYeCcJ9W+Qy/ewCo9XcuBBCBLaxA9Gv
MS88aOjB7/XsaQRCuyOhDyj1ME9TPrn1/CZbxkTdQ63lqRv8kN3hzPliDb33vadNIlFZtLCqBb1t
DyPfeMHL2gZDCe1vRg6sD7CsnctCfzv/rBNvIjGJSNCV6KQ2MbdpgZZf1PDHNP0uWUgr95YGRDk+
9ooQk9BQqUwqMPyKA0DyIO57ojuKlvhP5wtxojeLSRgoSeW5YWLmBwoWwd6JMnjsEKYuNMeJxheT
EOBlXdU0BnN2gRvB72OhDbeyN5aVtfGvtBV28KWzgSnJ131kZ0IvApCE2/bCw08Vbej6b4JDHAH2
YEV9cXDsKrhXKCmSHNChvTpfc8Nt3ulqYhIHwM+CY3RRFgfIDzUbiNXD97KAe++sk95Hh6mYRIO4
tew8QC59J7SVsHnagCK9NtMAlOsq9mBycb4sp6pqGg28ClDBhKOq4hzZZzC1802V2eHxY7efxABK
qziG8QSYDY5wNtxhgKiAnw5bo/P3PzHqxWTU+zbLiYZh967pqbOAbYszh1GKniulwlmq2JcML/4L
r5wTzc4no55FSKL52i4PqTvAExGb4Y7Z+dGmY434cb48p54xGfJpCbYlZ1a47xvkMB4IXKPjYQ8C
ho+zHsrPzeb8c040O58Mfs8SboiOKw+hASKvCQ5TOS+itPLn5+9/qhyT4a+RXFQJjXvM2TQYtAEg
l3E2OHsYVnyh5556xHD+zSCndtAiCrvqoGFIu4MgifcVxHRrKwO8RC90r1PVNJx/8wywxwNbClId
YEoJQRCAZsGMS40L8f1E5+WTIQ5WglGDe8S3nds68UDcdmDGaUjuQqelqn04Zokw5f1Ax+dm/nK+
aU7MnPhkxIdGEnRd2Nv3ENUKYNdHWp1APzqJIIkwrHENzwVg30D8VFcwaXHscF5An0rc2phv8fRD
2XTIZ/xZs2kbO17vJ5j2QhgF2U0lrhxh+xf6xtDN3onQfBIWct7B/ZWDKReijleaipXTBHobYWrd
wCLzfEWeaD57Eg9CLj3Dg5TRdZmCB++D97HOsXcEiLT+BT3xVSYMduGNc6LN7ElYYCKrC2DxEkzZ
4UbtgZ2qcrxpcjAF5sOjqE6+9F0ARx+v/3W+dCe6vj2JEDnkeMK4b42d52CXdZOTxqHPkKRj2YUQ
dGL82pMQkVHTrJnW9r4x2maex9jKXwFbaUagZVsNuTCCTzXSJEpUja7bEiTTPSxdQleBluiUVbp1
aqh9rdwmss2XttdO0K2Y31rAxJ+vPTL043d6oD2JHJh62n4MLeq972a5qBdxXtp2ANEuy3GWYRor
axsAWAPsIjH9VsEqDdxgFSHBWIbJZ1tQiNaRrspAwTj/i05V9zTYkKQP4QdR7AMSmZBaB5FlnUoO
VnHUFc76/EPG/aT3ij0JLgC5IDWWte5OpjAXqK6Ew0sFXhdI45/h1MTrfM6DniVYvrNawZO5hk2h
VkB8YiqlNlR33DvqAmRnuH33ZinX2iuK+HMXZzE02rgpibOEPYFTmx8LwvYkEGH967kNJAhvEQzj
nG3rWDaAwOYJkBLx1meGA6GqssFChs0lLNWqS+msU2N6EqMC37AhmJDCcQU8a/hRBJGDLongK8jC
KIMMCjoiciRktABHV3j70Bqw3aR0HF1e6BOnmotNQlgme7h2Zq7ahZaKms/goVZNO7MLOIblK8uj
XbhhUVH31b5NfNoZM8hKRdG2Uo0sHl0eIf0603UTVsiIAzn4K6zARf1pcajvhaABCVCjQzDsL47m
E0GJTeJgq62ybi0rOMSV1v1MywAmdNzN+cfeSmwS9HzDUmUh3fhY0d7dx8BEJcssDwC/PT8+RuTC
O+ODTYJeGAsvD3ti70wGbQHwz8GhhPURaAwQtdAMwhl7oMF82u76pK0j6C65HCzrZWEB1w30lOfX
TrukcN3ujVmjM9cka69qiZnOPRVCVaziUaaShYOo5z5K5XIFz/CgAAtxZoBtiQhIqRHZ66pTcC+9
argnshSGeFUKRnIcMzP8cr6op5pqEnihiWl1MDrge8xmNV3E3PbYIJLS3p2//4l4xiYBVpXgNIdB
mBx9CCgVMxNwlycgXFQ7k7DouJCSOfH2YJOg2SYZzKSdONwr0w4XuYYYR2yDOmvlnV5RB54XHEpw
5ws0YhXe6xuT2GlDALCC87G179MMiPOVrcK6vvMoV9TZVJVstAG2JxJbNYzs7AKwxVBn7Gddw5H3
uu66Qnxv2xCLOSh8GLEJI1OIlQXg88Kpmzx1UdvaHaQ9ggjgTe2HrRHfQMHJesnrUAX2x5LmbBJO
8zB1VV9b0VF5begt4EVsy53o0PcuvFmHkfJeLU3CpsY7s+JVGO5tP2fLXFTPWYe26RU75niHXmiM
E713ikYFIKhKSKpcAFZYvJbFoAEloopcAkaeKMUUhuq7Tl5rZPv2tdcZc8G9e1iVkI3vxBuLyPJC
KcipYkzjGaSNEz/uyY6CmQM9AjjfZsiL5oZwv8ItDBo2C2gAqYqsoHjSZ49upUMRzcsw6JEGJKJ1
k8cUq96sWPphZ5j1rBeQypvD+A2s9fP9/tRvnITESPlVFYsMkmLEtlam40E2yiG6fTp/+xNDeApB
jQOBeQjpu72htXsLnBQsIpsXCLr1qxQ653NwhS68TU+16SQihUVK3crNQPiVuu9meZeCpmQncYbk
nYXpkHUF/c0i6C4MhBMBcApQ7YJckdBI5Q4UYcuGmJkg8RyOlaAHixw03AuPOVV/k6iExGasvSwQ
wLDBX5qhJJh+/dRhJbAp4bpRrjdQXuvbe9CRoen5wU4xCSO89BiSdjo4hK5nyudQQpXmALnm7mMv
emsSRVLl1JhNee4uCwLob3hW9wje6MP5LneiZaaI1bT0ygQ+VZgEg6C/5mG1AfYqP6o8kBeqZ5jv
vBMEp2hVraHfnuoi3Rk8y+HgmCtRfAsqo1QQ0nFJQbaIwy40BQLY/7HnLHAhjnmhQ5wq3SSmBA7r
Ol1ZZNcmjCCycB64s8rRYXmMGsgMrM5X4onRNEWw1tAJshIfLQQ1mQZCWsWjE9UPfYQ6pOYlgOap
hwxlfJPfAbULrQ4Bmx2sSRh/oq2VhiGU+NI++xLBf9xasja2okvxeODyvNtukxABsntYAY8dbTMO
i8uXwvFgB+TkHu2PHQFIDjIBJvg58AvwpdvMSi+ImhA826Jl31JWU5FA+6s02H2TkrZ56oMmcpCJ
NN0SDMVMd22+iDD0ebyJAcM150mZ+wkkEJzA0fcaAozsVso2pNArVBXMGudBkaUJX3phlfg3BMoA
9Htrx02z7LnsjOyLMrQq7B+wVAvKufIqYEyzAjguEJR9bBZ8phFX+edewQ6rnYfQsmm2scwg8XC+
E5ygT5BxT/hNA8UA38CMNC53hvn/OTu3HUlxdAs/EZIxxphbIiLPmVWZEXXqG1Rd1Q0GzMkYY55+
ryjti2wmCaTQ3MyURkFifPy91rdSAFGRE4QAsE/sTE2AlKxtc5c0aIrpZznAMJ8nOfc5e+ldpYGq
oDjufnFCwiWaFmHOhsPlv2plxaLLKTECyxibQv4qHcmepYukf1sbA9j0db+/nPxK2qBG4fNX6uH6
7AZoBnsLKQ3t9pd/f60XLiY/L8SdmBuwcoBAXAE9UcOCADizo2AiATbn/KzfBYB6qOu26ktxbqQQ
7IIE0eEJkXIA+KVlBxI98lErUM3yYuOlVj7KUp7r4O2lMmv7R5GDFoL4wPIXocHWaePPwvDBjLvU
55p0RpE2E/3TXIfglSW5EVK+cAFB3XOJSo4DfzKKy+CJiDECa9uzAalg2PVEa3B/J1T9XU+jT+x3
KDsNYzuvJmmNHtQQhDpyEtfsgPY37c50yCvEvhaM2cKUk9KJCSc1PTdqAKzLQok2HRXITHN+Y9Mc
5UewgPoBaXysLVmCCDSwlHHrrTHOD7McUIUENLM/J1Rd7j0r8/9SSsx0HVugHIanGpGtXyJUKnZs
TFvgJkzfXjcC/kcxzKHddiHtH7FuTt7vBrFv+U/eDt3vy++wsqn5s19+N62MASmmPvccAlqNFc9A
JNX6M+yZecqTFheV5NDABNYlhUIsibqyhwb/XWyAukAyax3CDdiUKPsnztFRP+XSZd3x8mutjYHF
xMRH7vV2LoGcjDvAeCjOSXBzleGv635+MS8BVgexCkCIT2HvfxvaWr/MIVS+1/34YlKqNXA/Iei2
DxII/G9pDp9hMo8FZ9dtW5YqYT9HBE8bpNnjpFxWfw5hnhdIKc/KItqddZ7Vz6veYykVJq6Z0ikt
GsjDbclBBwXE4/Mci7zfsO6tjD+y2H/hXrhvAYDJnnh7jqVU0SDBtAIAF3cbsR9taXhW+tJSKswE
PMHI10nfTAFuxAEF3AqZScKnW9bIlVVoqRImUShki1DNp9oU36eWgrpT8WZnU0j7wmm+7pZhKRbm
ON3GeIP0rVNxtQOlWe7JrMShKed5o2etbMbP7vD3m0hGIDrNej08At1vSn/feZkvfqlQ5XGIWmoc
j3eGu9qhRspF/dWwRuB+73JvW+sMixHfebbI8rgSbyVoTDudefEdYFXBzmvK7va6RyxGPXBHrOSe
iN+6dB4fSAhw+p/Gy/1xq9qy9haLsZ8pRH6jth7htAeoCzChBVJZgDGFEfI6tTDklP/9SFxNrIQa
qXzCPt98LiYQBHaesQC/X9NKZCkXlh7ixotJRG9p1SPSdgYGkwCFmAxks5U+7mdkKRVWOfhBkJw1
yLjR8XEYTSx/kUb0BHmng5f9y6Y0n3/NfdhA2lfDv3Xlq50H8LvFEhbsvjMjoQ8w/UeAYVL62sZI
tR1q3A5ebr2P12OyFBArnvVkGgdQ/qJg2rl6BGuUVvvIGofgPAuA45V+WFDP//s2oKWkXoa+9krZ
4P3TVL39QkfsXi6/yMc9mcSLuYBPODsV4aCe+jAuimNRqjr4JlVK9J2bh7za6s5/9p3/ux8lS/kw
Vi2FG9q5fBx6oKj/GU1pAZbF/iW9SQfoZT+Hns2pf1PPrU/P+GbujV9BaGHNpzCtJYJugGVDcLwY
ZMbvp2Io7b+dK7IW2t22asxz0cfQCe5RTkYM+lXFYRIvphKNNLt2GCL2RthI0/tSo8CdZA2J6o0t
1lrzLyYSwodgUChOvhlm3XRypKvj2wxiNHEoyib8evkjf7w0kqUgGWByYGgwzb5KHLifnB/3r3XV
bnFl1n79PPzfDTcuZtqJuc0gyct79c24IiK3hMreXrW5Jkv9LwEEvOh6S98Uyv/FAbyBmN9AOb11
ibZykQFFwn/fANayImTALz0OczEyQK8MQQpOqUEi3vMgnP2dZZOd8h0qFeKReaUb9W0DOQBgt03g
nQuLSFOAZAisZv5T1kiUy3ZtmGKO+NpB3w9za9sAZyiR8IUIAaTlEEWiz2PeMJSlLn/jlZ4kzv/+
7is4XZkRmqLsqMrYe2YCueyZ0P33iuVuYzu9Mukt5cSghkdej3zFxzFSelemeXYL/jzo510zHmKQ
gJGKB6PZde+zmJjY7PCfUfoPjBGM92H2A3CVz7BBRtKtWvFaoy12I7jrJ1b1Xnns6q7UCa3HKkp0
GOQ2icJ5c+e4NkIW08jkaD4AJO89+F5R+VD4KgMEVExSvTGLnzvqB5OrWEwjDSmQW5EWHiixAVK9
Qv8f0eXdQx+nqDAhgHrjMSvXM2SpI+ZkbPvQDeQxG2JALXe5Q5nkrixN5APfBQzcXUkALMkS25Ql
kM8pSm/o9KZpKVihQJpFPVhdLaIwkikGiAG52D535T5ESSCojlf1nKUKmYPAF2cgRR9TBW7nXqG+
cUcqZDrsAeLdcj6Klc3NUo3cat/PQChrHyKgC2KBK0yEAL5p3sQ9gHxZyOXfzZBJdxMh4bJDUgN0
CeDbMqoR5kMzMxffKcQh9maeG4m4oYz62iJZofSFSnxPpvNh6s7BDE8Km8xpSAiRtv08Ix8bOcSM
5WBlPxQQ9Nb/hp1MBQIDYDH8iQ07nceDE6zO+U0mBXB5OHVZhPkyo/wv1dCJKr31ItzmvyIHwcur
XTwOYXcjYLYP6e0wKmt/NxOjqXgB+l7Vr9hGUwTXcV368h8JrChg54BDQIvPPHBAQL9tka76dwFX
BnmVAcjcv4OIxsU9ijoMRLioaTv6GTTsyKv3rcOJDFdnEBAg5Q9FY8DFVZN5Ly3K1903nHcESP+x
iLpyl3YNy+9qGfshePayCenDPJs0fsHxtGUORo3ATMFt0Bk5ho+Nll37V0lDhE10ML+wb9GEBMEB
6WeuB1UYDdDVCIcC/elb7mXp8EDA4k/JPvYg6XkcmpaJF1yFBWccKxn0N12C0Nsd+sIMjdnhlGyR
tRmUHuDvlshMd7toGrxzZbny5mckahQ53ys1tsMrzjWyxtUGRChBDLa+x5FxCZh2XWwccs7HgA9G
/FKuzgJC5mLIycMw1pgki9g6/r0tRQ7O8Tz6hUA+AWFc7uzgsL9LasCSZXUO7ajqz5fH2cqsFi1W
HB8FvxagSPLI27TbaWFR7J/a5kpOC1mq1r2clyRO7fwYmjGNdilkIOXe+SA8X/f3L1YYGTCKnJTS
e2WGW3uDA++g0IQQx99d94DF6gLeZCm7ihWPJab9+dbFPD/Bw4BOePn3V1avaLGskB58w27y7cNg
5RTku5qXRRwk8LKPqHMOiNzaqOCsfenF8kJiUOQ1a92jABxbHyKCIbSHv99sfImV5WspVM/GPgXF
0W+PRobZjpdgeighhh0CscY78IC2oBIrDcYXO9UBmjygCtLxIaai5TdFnsXx99qywh7YXFRbvqiV
5lpq1RtwkcG3tO1bVwclCkQ1xGWJzKT39+Xv/udw9sHg54v9aqq1DptIqbd4FNEo7lVZ6ZL+1fAy
y6p9LUhtcYSyBOTuPkkzIxB9mJGwQi5hqbvydlZ5j47igNct/sXgEuJhwNzRfLYo6/t7jZ2En7SZ
XwTPKD6YHIDymKXfwRnrX1laIYcDHg/sAjpoBOheyHCcjjJyGf1CgAGentPax806sKxli4QrcAAJ
2csOyMpp14RjRv9yhvQGhaXRdHvbR3x4yDxVtP2tmeOhB3gGL3RkCmW17ylgWQoygQFKIkSKjxki
YrGL5sVjEOMulB1c4yxuynSuHNK2mn6s573FjmTIDohaOq9v2g1Dm6Qxz9QthJPwp4PAS5De0mFH
Ym80lOPkQYqsh6oXZ5n+C6ILmmzAZIZcEoR0GpLdtvDo1HsR1xSXHZkgYXNAdUFiL58pR9wDi9o4
qO8RWKjKKSFQJTY3HYDJfnrfi8H3XmjVU5QMmeKD0occ1Z3Wg6jOR+wUE05DEQYlXFS+waFVV//g
PFLHn8tRcfHLdo5EA1oz9mOz44R1uHfNygC1R92mtm5uZRer9kuE7TFiSnKB7K/wgFxEpWAtjXSL
xAwI4ZuDycVoQIW1IXTYgC0jj7r9jDCBIq0S7OCicWObuLI28cXCQAsvDyl6/pssMJxJJGLkEsdw
1eUROFsGpgqI3HdAF36KZbpFivDP0/ZHg+I8Gt8dgGjmeDsxGz5oBN6En2yIEAfg61QwEeQzgGqX
Jjo2EtdKhCm0SiLq1tE7LqgFODgMu6k9AOZag2MD7CG7jUqwJ8e3jSG78sct1poJheJMByAk5PGo
X5CjoXqXlJ7JInx+cJ0FkgUpS+W+t61G6YjymU6ACXsxsBTXFTOWPorYMw0FMrZ4Ag4oH54KJaf0
UBSdcYfLL7lyPlxaJGKE5cUKU8hj0QvH/6kGP5Q/2kyn9ddehxzJN0KOUYcZHrKi+uflh65Ntou1
CUklADc0qCUhwxVBmMbAP5sYkqZXXfOQpWlCg6tnZ+7rI45RYm/8POM7UFPtFp3nj8jmg367tEpg
+gprmuNyvhl0RcJnk0eDH+1BlgTo9+CwhQ7zcxii9gKwjNtGICx1AmKfqM6qMCmDsMM/cYnrVkRo
+eCouX0NkBcClrwga90t6jNj9Hc1hhMSdFJMoTFyDeuefJ8w9ebloQ4RmBYi4mpOFU0oENB6h5z2
GID6mU0IpEAoofbvWU0LxNKyqSAPDakq/wW5m3M0b+wBVs5TS/sGNaaN6rqgr7wUWKiAyDnnUQIl
i0ADRIAg0OCBk9JjCHXUqGA9wnYv6y3/5coGZGntSKOqFllr9ZFH3rCzYzHcu0hlB5+jGN4iXWZj
hKx01nAxM3IHl287CkQvIdzzwPI2fvIQCrLhzF97i8UMKEC0qAukrCMBp/VuwJg/ITUHmZI9Yulb
Wn+9PODWnrKYyqDangrZE/7SBVOzS0PYeoA3IAcyhPeoxNYb/WHtMYvNM45qTvRFx19wrBgSCqbM
AYGjQxJw+yVuw2hjrVrrdos9tG15oNtZd0c9lBXAAn4VdY+CdkSrRCN0rv/OSuTIHjqNcJUJMRXR
oPeXG3KtMyxmLmggoaWfoOajfh3/C122i/YIxC2qjRZc+f2lV0LjJSC3ouI1q2BlLRuTfpp7HK6v
+uv/x9kQYQMidd0dsfvL7q3OAU7nk97oyucB8cGkuPQ12H6wqIWL/I14YfCJynNdTnpgJdWxKH5d
foO1Z5x73rsNg6ir0Ru0LN6gCBv+cvEMjBwPfffvQJAqtdG/1h6yGPG0pEOE/Obp1fKmRSKBgYPl
Bqm+WbuvZNxeB2cBW/u/78LbmbQRzJ9vtGbhyzk1lCCXoGxPl5tqhdsIrvd/f1+YScU55Eqf0uGM
+4NkwHfkvqMdlPNYjhA5/AQ0kz41rk0nhGn6jZ72EYILICkyiAbA3Z6oZ1LdVr2cG9Dn/KCKENg8
C9U8Q+g2oLB7+U9dGdBsMW+I0EuLwtMIUmuiKIHX4hufwGxgseWow2At6ZvwMNBuC323sulZ+gcs
j5lnMZDfIP/RLzrFBChrVhxSH9YxWsHGMlb8OqAHYYspgxt4yqYCw0JC3CD2WWVwH8WxpmxVeFda
b2kj0CrMW5xayasLZMWmGwfRTB4fIDfiTkKc29hI3KDagDhllBtg9cBOIqfllUX/pcvAmEKwwhn/
NTV5Nb04m83RPvCCgN3VVSirDY3FytqyZFy7eIh6W3ftkTjp/VAydKjOSCsiRDPPPUlquGW2ZuGV
/vFHWftulqFlFmnahOyVp0ivQfohuXet/rspLH0VdvwyDJsEhrXy/NI6YECQ4ErV0atqVNZ8J5PW
zY4ErOIagIGK/smIgtv3lZqGDdUOMM2yZrdo5aHYM8Hr8rvywlHfwKkEYN1OULgHH0I65dlGJWll
OvwTTfGuNXgj8lY34JiXETajXTG7g417xPqhznC4PAGsPWIxVUmGMBDcgiCDprLevUPsL+YrHsd3
PTYuV77GYpJBs+L6NC0Q1UsRxUlaTLTthKNs4XvXGQpIsNiYiH4cgpHG9AjT6fxqwqL+XgCNfHNd
Iy0nEtgVhsKG7ij6Sh7k1EBSzbHhxS39FkR1bc1YugoamvmzQKzhm9KlSlILz7kKIC5Iz7fDqLWc
/4fwxpsUDKtEYF3fqzz4589/MSmW+rP5fcZcurESrwz6pQWhqQiKMedgw9Roi7A6812F+ox6YAip
Dq/tfktodiOrQnQdp0eiBpiQcFH2RJDxi5xbXW0cSVd6+NJpkIZYZW0YqaOoO7IvIXJkdwESbpAZ
njq5ReBba6/z098N1aaKo9lmfnrsBEj/e+5ijyZa57hMKCMkGh3GusvD16v64xKczdzcNSGv0yPS
zV6A/esPqYf1c6i5vrv8hJV5eCnMVzGEjZ0x6RFyNnmjqsgcMiSYHxBU8jZ3PTvMkfv/wJnVEIW1
D7SYHiCXm/hcZulReO5nx+b0NkY9cAfza3W4/DYre3u6mB1UG6PQOuj0mDqP+ahBjnm+i8sYMdWX
H7D2CosJAu4IzqMUHwRalxpgKpwjwV/0dohD3dprrDxiqbIX8UxUTOsY97Sdd6PzKd2Lum8eB+lv
gY9W+vBSY2/EiPKZ0CFyo6b6OylL0cVQpBsZZ7uBxC35gXs6Vjf7qxptqbnnPaSu55AK5OiNcK6e
pxdIV/qdl1my8eFXCK9kqWanyqtGBxzmKev69pQ23dTfSkM8JFEHY+PB7oZ5xlQVeQIjIsK+ZjwL
TsbWr67rGUupezrOqIrgzvqkECv/mLXNZ6GRYw5NzsZhY6VvL7XuCvaXOfapPIm+7M/07fyhCOpx
489f+/XF9oB5GgtRzKY34JHa351hwzfMp7nc6AJrP78Y+gY1UJeG0iF0yU1/Cdm0CP3V+elyB1v7
9cWwx238bGhL1SmNyqJMBqQN6KRphnKjd60NycWoN1kwuJjE5Qk+2rLaZXbGcsLV3PtJ3vsQ+Fz1
Gktpu5gbB5JOF7+RUkb7Drcqd2ff/3Wbs6Wgnfsp9mLKBG8GSY2I7UVyt0XcXgNuCFhhl9+A/qlz
fFChWKra4fWTnpWCvzkfoe5PDbN1fSslhAXVYczQDf4qiI90PIlw3eq+5EMk4UdLkSR9gAEroIcU
VzhImvbYOQR+KkKXCMkgbZRTTpBKAXBX+5wVXeh9woE2jrMD43FxDoubnRru/Q63dzzBBZA+xAr5
pzdYNHHL5SLqpU9pO0Q/Rr+fhjsBR8IXF5SaPiHGFGkzqAaheN0hTrY9IUO9FI/aFsQhoc1AiJk0
QTV2945Z0v5CAayukUDnQcOQ+S2P8CdOcXDjsnJ6xFZ++OXSSKX3yIWrfogAWSEHcnaj3AD+JCPI
YhFl/CR4nr7SnCI7vmlbIh6xSY7+QS4vs3+bWbblNxPAonNLKhi8gROZOv7JGsDj/1YxeDsdkgwV
FjddDKYD8K8O1A6+QZzVQJXjOz5MJTYnMmp+qV5N7UPnURyoRNT3Txx0smeNFp+Oula27w40BQXv
lMmqKj5BMDV7ez5CSPIDUOmmum1KpGuOSA0c0sHtNC4s4VU0rG/v0hzcrgQFeU13VE2Z+6uJ6jH8
zINufuVNM8c3mer64jYLJJ0OLg7D+aYscbBMQJMrsjuSR8rfs5gikFxMc+89ACfVwwqRkNx18maO
W9wRc5ihqvuhmNyzxdmI3agRyuk2MXE3dwpgbUqiGUnuFRyQpoDf7VaAKg0KkYLfysDkPoUdrnUR
LMqeJmb66dDNTfMzmqaR33VnuVFSw0vHE8qwU7jN67JQn5xw4kvpF2CeToFs/xVkmNEn8L2/ef0c
gKekxnn+CceuNPdNFdjyhEz5HgiWDFxz9IjBfRtzM/82YLOwJPUmk+7HfK5FYgXzfmSIfG4/Nabs
2h1vPVkc4Nuz6skMfjbuIa+tCGKHw6YFAzNEDmMDA0Rwm0dyemRQ5AKDSZHslrtoip9wNSrdPoD7
E0on6jp3wybdlg9YlDqApTpApn61kO4Mu0z36K6Zs0V5G8ye1L/gW+t+x4GhO0+FUt3RNovcJ+sj
23jH5j7C4afAafHeOuul+96AZfmo2nOb9ci474GNyVS8g6V73BWK827cuwCC15vwLGXehXpEScR5
vP2hkXqHYFMzVJ9nKH7q71nrD+QuRHAxwzvOo5cQc16q67ycka3Lz6wJT+OUcGhaiKT3DjG0//qY
2r+Kitj8Ic7lLPeotLPfZWbxD2AggigTybpPWlxy0sc29UuyY0ME/1RdOjw+6yAG2NU5/v97KVgb
KGSahvoBJru8fOmUUEcyyXjEHwTg4GNfDXVxGIF5Ku9xj+/IzYSy7rPovFneMRMECmNMVfNTW3o1
o0lpwP343iNieUxKhbvsp7ly3dGbfU0P6PJ1vg9izyGBSpHqW6eyCTk74MLOt3Fuhui+tQY1BaSs
hBC7ZS2QfqUe8ccHZvbZTQf25tdK9rgBTTsEuO8zwonGtZuFgxeFYX/46htafbMScFFPzjqGyl8C
RZc3EH+fnH+WCSNl2T1MhabfIh8sKWwk4Kd49Dyb8o1FYGW1XDqO0tAAQT914o2FpbYHTr042JeF
RWx0HPlKXLelWPqOFIJjC8aK4E1LX6k9uPQB0kprc7y8lK3sKZaGIxZFImeIVoYRJLS7EjWfl9Dz
t7iNa2202G7pQnAd93V+5Gcnk04hF0X0X5FMQ1RsbFrWXmCx5dKB8YPRFvkx7a1/S84n7tYFV+7p
yWLLRSIDJglrgreJsuoYGIPk7DgY653Jh62knrVGWmy7eK5pS8o6eBtD2ra3GFN+VKrPnprnLQv1
h42EatdZq/HuNA+vCi7jq1m8BXSwD8YbgFMeUrNRWzn/yv9shvDr4r+/XnJoU8t2Em8OQfR7Kl+1
xiyHXD4E84y4fbSkONSB92OMxZZ0e+2R53P+uxcS2qeQsBoBa4Z95fjwDjkHO1C2SYIpzu0wteyH
ENe3ubVuYyR++J3wmudj5rtnyro7S3r96E2FpTQQxNp6SBqRYS0YQVjfqlStfavz4989hiBseqwL
WLO0zKlOSCSj4A75kmoLIbf2gPO/v3sAYKd+OogmestUC+2P1oHX7Eei599XTClop8WgZ2Fa8NJV
8JZFsEzuEKA+2ps8IsA5XX7Ah8UcPGAx5FN4RCKWZeZkx7A6SEhv/4J9pnkFBc3cKtzrdfsxjOQ1
1go8bTEF8DBImzQ1eFoI54HJxxEDKFNJlG16Fs8D5aMBtJgBkDHexdEYmJPI0t+INGctApN7fcsG
BSbKPLn9hKidTz7PputeaukJIm7qi1pKc3Lg8sDajUFiBthz8/NjL3+lD6svPP4jnX/XzUDgc6wK
G7yUYtXBDP2zEl10B6bTcwW70/7yU1YG5dIdRK2SPBzFcIJ2yyQiDDSSXseXGcNl4wkrU83SHnTO
N0XonvHfKFYYqAJEuyOdS+RZHGJJPSaCmVfh6lvALzfOsGuPXEwBDSKKTdvJ/38kCeafDnmv2YBZ
9c8TARTpE+X3yYR+vjGozqP/gz64tPdkYVWnfTzhEpdL6h5cKaU+qBHXAhsPWPtSi2nBUS0mWxXj
KRtLRJRmRThlDzMCgsith1urq8y56HaLyUEhkTQrRD2cSC6yrx3Icz/cLLyHeq7jjUvmtaZazAg+
zkncg3DrNbbBnL1QgD+9HUSzqPhf7tQr88HS0GPrdkJI0zifyID9N+iatxyA0n1p469BzZ/qNrL7
oa22wM4f0195vDT2IEukn7UJu5N2trdvAlYvbAZ7TxB3r7JZ8z38RCQ6WgARxU8hAhp+Kl0NIVCS
RbUvkgjJ2t6nyy+/MrsvDTxGQXYjU4MrlHwO7tWonxmOtpDJ+vKxEtFn7Fg3htlKMy9NPB2qAX4x
KIoyuhY7mnVPWYOWpSH9J6vTHSpezz0ZXy+/1kr3X1o2mqnopwrXYCdByvTVDF30I41j9+xZGm7s
5dcecf73dzOumCbqR5GxJwQwFC/EaMgDiF+6e2yUmi0V/cclaHSW86h49xQ5YqsaCUdOc9R9ncWc
JhDRes+0RpYJNvgnFqfJMKG7xsUcviBEduNrrawny4QBoBm9DvHP4WvZU/Dq5BiX854z7uPyWvoA
wnvg4fLPl7/WWtdYzCIdhMDpHFXkCCxeDd0n3cFc4aM1PQjDKC4rPRu+TSTe0i+vzPhLM4dQKCww
FOKOBH6npATclHv48T93lJBw1zvgpA45RUAI0lA38+LOU+8Hc/4yjkDTdNR9HU8n3PuXNdmh0gYX
TCLrEILTJB4MzudAuJIg3uOmwZ+fAOFvsh+oilHvsWriJh/3AHwVLjo4Hgj5Cvoo9nobn2Dlgy99
IaJTsyph0ngzYyb1SQTcq56tjvPoedYhKg2ofij/L9Riu0jtbSvHOf1ZjmAHyYexQPLuXQldKYcf
4BzpkUQ+nCw7HqrmJ7Lapf0m2xjy5F1tu1L+0ryvSwMoUJxBwQRJMYoeD5CPn6+qqy4svXsJuA4S
nXnfSlTb0pKgcJINudeECZgaI6v2rK/c+GWaoTdHs6VzdwIXptL7hpimgoixBPgg6fzOm36XXsU8
SJJCnBwg5+cFjY9ZGCKVKoEuzMv2pgZLucFdq2qCe5xqaffTAjaJwMhocC2gIDNlfUIFiciROnyp
gwGsFwFToOrk9KaEucLXh7IgHD6dFMHgdblXBaf2lUaItZMJCRnTXxTovbhBTBtosU6cga16gig4
8L7BjpAV5U7V2QTklukqOpikIGPYvkJmiiyrHVImx+BxisqKf5caxmaRqK7M+Z0XDXnJ77jzcCO5
lyMM7vhLUw+mVJSnEN1z13dd0Ttgqq3KPqGom1G2tyJT4O5qNoTqxudIeLjFWk4R8RAA6VHfN8Uw
jToBlghsf5rGrc+gXBC254d8nEj6z+Vet9bpzhPCu9mNk5bZiPD66ER545Cbuif14EGhYo4tuIUb
fXtlB7H0CBHFXUF9GR1JSFC2Z7Qa1C3uCst4f91rnF/v3Wt0Yx/KiTiULKCBm+8q57WfG8C/nhoA
t6a7QjRbQo+1V1ksOqVzdWlryBHYhIr2ISujznsY2wBJrZdfZe0B539/9yoC27ksCmVz1EHk/4S1
t+jfohaIj2v0FDzmi30pRdgHYcjEfWUVgfGpG9uxeImrSqVneiyOYpdfY61jLVYUxXERgVpYfrK1
HneCA5JcFmm+ywW28EM2yI0vv7JyLW0YHQCohTBzdgJ4ER46OGPPR6+SFPWexhy5JhEGrRJ8oyev
LFzL6ApEH1jbIZHzKEDnS0ij2wNKJGeFW/MrY/Badb5rf6RAmN3TakvvuvLQpSsDVod0zKVvjy6q
+915pILx+NkgaxE2iXiHfOhdK5qHvNzae6w9cDErZIGJSNZre7QGeojzA5uq+WzOKVo45/YJj/xd
hONf2FRbgYjn8fPB2rx0RDRI6ejrIpKnVGbRjcpS8oDyljkgD827v9wlV0bW//geJNzKvaL2qMRQ
3FkXji/Y5m/5gdbabDEx2BRRl7oX9khk80sY++cb8QlHJTJUvzpW3ITn3TyqRRs9f2WEhYuJQktY
kDor1Ekg6fqe5YG4T9s+u69C7EyLaPM5KyMsXEwYBMkXNrDtcIS02Ps7q93Zqi51oqiZUZkf6YPN
yV0dYMRd/k4rJ6JwMXVQ5+V1OrP61Fga7B2E99hx4NdJx+Jdz6GRi0Fh3F1+2Fq/WxxumwKlKD2b
6VMq5mpP8oncEJb+qES1VS5ee51FtSulqjLCtu6T6rK8/jsjY8Bu4y5MAZ62Gh5UbLhhQ3J7rYVg
Wxk7K5196YdQxTjpAkCEk/WRSWOzvnmdHbrI5VZb+/XFBEE6n7a+ylEkzIf2haaFvKk0Z1ucppUm
WxoioMIaagFS6NH5gJrZGZ+8m8P6VmukMUzcHGOcXjcWqrVXWWwdyq5EmBJunY7IEI2/qhm8IJD6
sIHc6M0rw5Qt5gU35nURwHx6SvkUkTsFTo3OwPxUPUzDuH5lbQ25yWSajXrCSodemiOsrFPT4a7g
VLoGgmictLy/ZcDK3zWx0dt1n38xJaQylHENiPYR9DGQ5k2ks/DvHNLm6XT5AWsdYDEFGJ5zB49c
dQJ+6rwrNw7X/qiKnKuTSdCU9d7PN7cQay22mAIE8lK83lTxmyODh2gZ1LkzHQJPkhO6sW1Y62SL
OaBkRM1BHVQnORv+qlRkxttIduEWoGXl95dOBpKl3PMBpjiVE6ugkxhiJKNkNUAPl7/HShMtrQpu
zmylcGl+0hXs7vumFzpFKpAIxc1U83jLZrXy2ZdWBQBkWh0hy+dVdHP1pGBW3qWgEwOx2/MHcM++
1jVjG6+0Mi6XVgXiSVgvepu/Up3bMLG51OlD6Jooe3RlGHv7fKS+uLvcfmvfZzEJ4OofxcyGR5+R
8xA+s7PkgDqhN0bL2tc5P/XdkcEOUvM5z4oTVCv8loiW7JuJx3eyQjbt5RdYa63FiBdxAMM5CCsn
50UCkTX8qTtXgVkImmWQQU1z+TFr7bQc95LH8Myn+QkcLOruELU7ls+BQC1q46uvPWAx1lkZN0xB
FnIyyDtEzA68r+EwuY21ZO1DLIa54Z1GrrfMToQKXM3S8f84O5MlR3VuCz8REUKAEFM32Wel7cqs
bkJknUaAAAFCdE9/l+ufZOmUzA1PPQCr2Rs1a3/LwOY2GKNs3zW4qL+qj+xKAwmfyzHsJ+8z1ilD
uwFbCf6pkLGJ/eXnO4baLh3ghLamBJb9MxlYiU9u6N8DHrBBOf22HeXPyy9xRLpdOMBbVEvoSHSv
OuqLuN7rJWnNDdNDzdptCN3V/AL2EB/+MdxbxjUeq2P07VqCua57M3cpP4lWmXoraJ9tJFuqNamn
Y/zp+fePgWgyvyrGOXtt4WxHQPtWQbhFWXLCHpZ6Kla+8K5WnH//8Ba2jADecShxqqEFCAcHh1m/
mT1s4C+Pjev5VqyPY93NWbzEJ1Xx4EV2kwghZ+rgp3r5+a77F0p/bwAgnKlHmB8cjC4L/7ZJUgDa
IdNrWg/c7bpNkicKROTwzYfozXwNST4EQIKwpjdyk4POnb4WiReuCVJc7bVyggHGupFlGXymE+5F
ODSKDz723LvLrXU93coJEmCZqu7D4HNYVPMWTFDy1ETX7mntsoIUZ4aRHkXwGRt18Iy5RNUXbWT9
7fKfd0xou6QgDyHDm/2WfuaDt+hn5mH7uq3yGlcRXFd/XX6JI+HYhQQKvuAK5eEBJE0hRC1TQ55Q
a/vcxR2Is0Fz5SfMriVgsI9LGjCEDnnZojRFw7HZ/0qLpA/uYpgwZc9DaUR73Z2pXTcAr0rdoCwx
+CwLkXzjSsN+ArUJy1W2TCyxywZ6BknLMhvxL4BHNH2JgVX5Bv0P975cHhPHrP3FnfmQY+ZKSE8X
ZY7aW3zvUTT6Y+TZ2pbINaus+BeA6WW0CbLP84SDGCDoIH3MWRHofe8DdnpdC6yo5gJHs2M1mFcG
DUt9k2Zd/yPs/Ka4TlLy677wQw+xIe0oMX7y2SxL/pSnqf+DzbreR2qRb1c1wa4cUFWQRPCr955g
qdbucqyM9r6/Rrb4s9kh1lXWHn72FW78vMI/SD/QxYMBZ4UAB1rm8ruoRFw8i2xAHUGGFVO0S1kP
qzrB62SvBriP3S9y6dhtXGJPaapANvdpj330C1Nd4+2E6bAt5EabGUJugAob3FkOsbzN0zbAWZXo
Jgj/Ag4q1dSD/fIDAvhuDQzimLp2rYIEJU5mRSpOOjLTE4Be7UMT1d8vD4lj3WKrYFveGS09IbCG
x66HlmwHIc6XecBqT4M16Pft2hmII0hsIayGOjrJwHB6Fc20jLjeDlCr3YY+dPC9mq+qe8QkOHfi
h1lsTBT4dEjF8zjX4uYsu6lS+Exrv25heO2t9JqrLdaKAi7wud+UU3RIuekewwTYANEH48vEmrVV
q+sVVk5hfb4I1DlGh1HQ4pksMfT3bc23rcrzlYzi+E7Z4tgQlthNIxrx/CscxWC+hQLbn5YH8SYD
n213eYq55q+1YOADql2KiHrHmbNqvkcpQXUzZgPLV/YPf57C3BbHtizCPXOs29cw0PN9niUHkaIq
QGphHnUz3Fx9uIpF6e+zay4aOpIg6l9Zlsfmbu7rUGKdF4xIk1FbrOHW/9xj3Ebv6zj0aAtExEnD
fueR8YG/ZhE4uJfH48/mQozbQlg51FOAG5HkCKfyCkATD3ey/R1OV71kQ0RYciDOZDWjoCVg1aNE
ZozuxOBljdiOfhN9yZMwgykjOHDp1tSB0rgrns+Gxaop0wqF4CWD63RYCxRd3NRTnj/AFWxmr1LA
aPkRGyDTPYhkUo9ZlullE7GhTLBO7iMQC3GVTEizG1UPBF8OEFZ2O1dJFQGH3aMw4nIP/Hnic5v/
r3HBEEVTpk9tO0XPKi1f2czJFxUWr0sNW/PLb/lzBPP/oP9LAbtgb06PpAKh6kFoKX4IJpvkU9fo
q5wFMZZWJtIS+KOyz7pTqmL5UMVe9F4DFXfVmoD/R6nbF4RMMpAnAZ3QTmBXAd3BVN6BI55vL/eS
a65byxoUiuMCMjTDSbA8+cRGrT9FWRet5B5XbrByj6jzIDetEKcxM+cKOIjoh+CrEgtUH2bpAvoy
z33Gv08hA25zZeAdTbLFuSM+nGPCOomX1igRSmuYcm7KsfXWjP1cL7DS0EgnwuYsSo7ATYnoQaIo
B8eJvfH/uTwmjvj4jygXVUJjPIrk6LPsDRdi3hOKcGDYFwYldDgqW/WTOf/h/16Scluby1PuwX7J
K0+MR8N922iULqJWfSwzcUOD8nvYDzdFh3Py69p1jtQPiwPSwzhshggNTAtQl9u8qDYUSr57PeEO
OAuw5rn8Hkfk21pcXnaiDXLgQFNa12KjUMDZbxncHgWc0pZ5vC50uBX7ad0NkDw0+QkngI2802Hm
j7ee5123J+O2FHf2SogrUAN9ApYihKrNtNjMlB2JrrtF4NyKfSgCY/iO0/oEGTbNnmdQYscj6Fds
vrKHrPBXwC52gZmTY8ghZwdIpoPysM5hW3p5oB2BYgtv52hcgIefFOrF8+xuhHWMbnFOrSmu9YpY
rx0wOeLdltQCBcAoqjOrk0kIhbsTyn+8LjpdboPr4efU+SEoUDU8scHDKAvAh3YGgA2ohQe6sthw
Pf3ccx+efj7sFJ6u4aabpvkjwUr/XiXF63V/3Ypn2JKXcJuJu39lpKq/DeFTdusrjsXHdc8/N+rD
nwctC2XRuIl6NXBtzXcyYUP4CHAl1j2XX+BIFLYmNs/FXCdFJ940VHs7DpfFDZl4fR+bVVaQawDo
721goCcXgIf6R5hHan+DPmogDa2Cr5db4Hq8FcLEI3kTgdP81voje1LnmhpjgrVE6nq6Fb8SeWcu
a+G9cgrvB646HwBklq6ebzvi15aoqqar8ZlZ2lOqZ+5vZ7g8ZFsVAJX6JYIGz2x6nBd2K4HmGGyb
Xz5nKKT0TMyPbYf6XXy/f8goyD8vZH6/PBauF1iRjALZtsb0p0cT++19W3fRlg8kvMGZyLKS8Bwf
bJtdzvIsS+Ky9U6jARc6XOQe82l6UryBawO4QpuOi+SmGcc1sOyfVUjcplFLQPKxxy6CVymnNyC5
AUNPgWZ5lmPwsDTemXErt0GyoCwe9cxrpD5XM63Ah4EpjDzAen0FMr/epHnzCPHu3wb3khscJEJI
a8KH3sdK5fLAOaa5LWEMo2XK8lIPr8yP1E5EU78rk+zv6x5uJQAgZ1BDMFTBMZTeVNywWbHqtuSR
/HLd860M0M0wvIeHTPE2NAA5PBuvTlsUzXvxUK1kSddoWFlA+4HJx1QMr6SNHgV4ylKqAbtTr95w
gy+tVwPROJ2PrK5qkS1PnEWXsqaroiMYzeppFC395DME03VPP7fyw0eFwjMtoDjAO4HfHzRYHSax
Z5J93UYGdQLXvcPKBDnQH8jJHpZUQPzfMFTx3Sylur38cEcFCbd1h2JpwmnASe4zFC0Pc9g8hcu4
U0IdhMefq7OEcqbLS5RU33EXIVaa5EhuNny5mhg4j6BqHE1ZVzch3CBA/wBCIqbF2mrx3Dt/2I3Y
AsRRKx5UyeidSNvpGxWei6AVjgPkxPUeWInvBe7tVgRnruYEv88CxTgk/nHfAZHrpy8oEZH/jvAD
+ewRj3or89g5UFboC7lUqSaheaWj/wLriOjulyJIRPP7bCr1hDsFZLe6ge4hCR+89CpvGWzdrJTA
llATMRf+UQTgRcJ3bfGHU1RGzRrB0ZEwIysjjHkxaQGDnCNd8ry7YSpbkj0xnK6c7zqeb4sNR6+r
PFEbegSEEwYaYmFLcrt4wvx7OYQco2/jl9swjHHbUiRHBQ9i2GoAO1Q/cOn39baLAslXOMyuZlhp
QAFUJEGADY/cDPQTztpxjsigeb7cCMfiKTz//iGRtaqJyzAGtbjCTTDwNhoUyiz+gSmWnUB66VZm
sasR5z788JoQPsq4g2lxjNbHZrkRKNzJn7oubZrrDrlsgSGMJkwGsI46tTwdb7VI/k5DaDOXkayM
tqsFVqxDvuijMMsAywt6a3LHCQHysR/Ddm2R5JpOVpzPZVsISvFJEXAZfw8pspTsOxjgxW1Fvl0e
bVcjrJjGFfk4efA8fMvjBKjtFFibaDNEq3BkR/K14cizJL1UcDL4K4d8satuvLjOvRIAptbwhySa
4/SbrzmWRfdtDrbD2tWtYxLbQkMd5sBXN4DuAnfRT+EGVEy//Cv2QxJ8H0MKVWBkgL9auUV3DJQt
OyS1ZJQ0k3oDr7zcgTcmHkWOK5eFT2tFsa5XWDHPfAGLh3qajsjC1f+UeTqd0/cpjcfbq6aCrTTM
/U6xYER6N9NI1dcqhLv5USQqWLnQcTXh/PuHiKeMxENUFeQIH6S5v8vDRGdfCF+Cbt8sKZ9X4t41
9OeZ/uE1asJuY9RcvsF/jz7C4PGL8rDyhha4he0flFSXe8v1Giv6w7wHYqoM6BEa8wX8bSFSVDJu
OIyF1A4UAj0Em26AL+Pu8vscgRpYyYAOYTjK2C/fRnhDx1uQoyP1CAbCIFeG37Els9nG0LP4NU1h
WcQHiXLaMdbz57xlpnhOYU31kI2mOBU6j2qN5VPYeXdjD8ujy41zTQ3rw98qErFY5ulRFdUrbhLF
fdb5LwvQrHeXX+AYLVuMSGE3rVEK5R85r+QNFhnpbjSYC0KE+eeBmpVsel7s/2GpaWsSc11Vrd+M
9WmG4PxuBuJNazgKhVg3Z0XB8LGTQGF/mrPK5JvCm5qoXOlBx/SwhYpoUL7EQnRvbDDQQcxiMX/H
A67mrlvY2pLENC/gsVUHEIXj1PIp1H0dbWEuntxlwWD4lY2wMgRhKB/18z4AGRahs28rU8Dp0ah5
JU+7hsdKDSA3DaWSGfZPJRT0ogEPFtYEG91JgVIuCfBdxXYlPhIr7XFMaxtvnHZLoRPAeaHYN0sM
TylR3HNAHxWcX9hVJDLU9NPf852JFoVtm1yOlPggWDISBeGy9Qp29sq5HD3++Vl/mtfWKoH1jEbc
1ym2ztDynngPSDAgeTnWJOVmBjSwesDlPE3+6QDBy7YUjKdsh8pDnt9rrwrNLqrSJvuKm+ikv7n8
n1wT3koZnE1dZFJMeBOeDfAmZUYYyHG5dsXoeL6tWBRBS7qk6ZJjq7vWAw9VQMMqJ0H6lZ2v6wXn
SfrhOwUNXwJfoLZ7o/CLfTAzYOfgbU8/L3ePY+rZYkUdVo2BcRO2UiIEH1NEPTRSsNfDjVXEASy6
bobbYkVgSYyC+1Z01Iuo46dUNd4/Y+X76WM0hXptr+BqzPn3D10lWtxmzKXCW2g2vcCzkWznJI5u
+9a/SqvMbZ0irZcOrBQRHuGdAu6haNIKrOgs8FeGw/H9sXWKJg1EDJxn90bgQnins7zZjBFsCcgY
iV2XDWsUetekOgfwh55KcRZdZ5mPdnhwA7nJ83lg98V0vq++PK8c6/lfWukPL2i7ABD1IO7f6Ki7
R/AoFnXWp0egT3pLshwBhlDjbcNCSG+ve6MV6KiviIs0OnvHeH74DXZ8zUamsKcWxK93edrg0oys
4s8d/WdLGfENTcnok/A4ln4871IuwSxMYxCALzfGMZNtMSM2OgCzEQgXWKW6LbpsvlNTKbYDvt8r
r3A1wd4pmCphIfLsG+SOPlgZs/cc9EFw3SfUFhZKVQQj7ObqJ5ypoUqwoe19VWZqU4UN3fOYnRM+
rEP6bvWE0KVrshWGzENBNOhCDZY2nXcWNBVz9mbM5Lcb1jY8FRswhR9QxJJ/6mGw97z0+T3NSNLu
vWLx+g00amLPwVrfhjBT2dN+UK804SAgspGo3ZlBzOA40ScthOMDW26glO0h+vIKcLBzyA6zjTfG
4JaMMQuyT5Pisn8mQxGq742Be5zYZEVG9G0z0jy9uzxPXIN4/v1DmIHW0EJpmg9vo+clR2hMxuze
67yJXkXt4cTavah6iMsCtqlHSUtymsceJJ1M8+d5gRkTzgPWMrcj7xErH+VBKdJE18MbCVFUOMM4
wiiUYwcLziVxQ3e43FuuqLKWJxISo6rHyvtIsdsfbnL46c5bI7Bo3fiLF61skFxtsRIRPCyXKGFt
eco9r3oZSxbcSjg+bTU9c8x9CTOJa5oT28pHkgOSU845PSrdgTQOE24dbyRoDs1tCLTKmpvEn+dY
bKsedY/zsHQZ6qexKectpNRm3+s1iZnr4VYWgph6mlhpgqMyobnNm7nv9hNRfbC/3Eeu558H6UOA
UMoBQPOH4S1dJLufUw9SH09Gq1eFf55Ssa0lpF3VC5Dkm7dRLcF8Q1nSjdC48kl9WQLR6uN1zbDi
3AxtowrBk2MTk+qxC8b8axmush7//LGObRUhC0sIPiuY/UDVPm3UMt6c1Yo3wgw9+DnpNghyspKw
XP1lBTpMCoCEnvvhTU09CEBQ644edu8wMf16XU9ZMY77k5BOOFc/hSJmPyhnI9sm05Jd5VDF4sSK
7jkVdZjzTJ5kVIK+iqqbmxRa0k2fwQ7rchMcfWQLCGmD5b2ucP0wx6r6NC8oKdyQVCVPXU/Vj8vv
+HOSgpLl97iYm76OO2WwPmP+Sw42NVj7eb0tAxSP+irwrvp+xLaUkCQDjSaN4Q6zUeGuFqi55qsG
g2O+BSIln7dDnpBo7SLd1XF2sHOfl01TLEcBf4ByH8ZZsyEzFWQnUCtwXdbl55d/yChzAwUzIQs2
fOmAbXQwfprLrrxvltVSCdfYWMEuCgog+pQWnxVT9HmUaZJvmsIvH3Nc5D8vcB2/rsAztiWEeFPf
gelenHQPqoYCLl7hFOXeW/gat8M1JFa86ygvUDcG1YsuumzasxhQiryLfO92yZfFXDkmVtBj41fC
5TgKjiSKIog1WPQop3j6LHQmby4HjONDYkM9Wd5MEgJYgbxSS1T+eCQQ0zapSrhvrLTCkYZtOSEr
Y58rQf33fPY6H/VGFctvCuOraDu0DCQ7HZE0g/qkEtedFmN1/PtklgGYvp4hwWOFA/AfkGIv/ZfM
L4RcWXE5es1mdMppysB648FjGk5+OW4ITdLgiZJkilcyjGOC2WDOcWRSZs24HElcqHAnupF+GpXI
2U7K8Lqb1Di2Yp4rMmVVDeCeXkgEanjawocAmNOs3181u2wqJy+zJCONEU+8iEtQzDhkytsJhaQr
4+BIKbbS0AwAz+Rxlz62AOGjpmPczRP3dxJnMjdetFb5+uergTi2gr2aAr+E/4o50a7LQbkIx20b
Rf+cYVuMwyKlVXG3myNzh4KIvy53nKthVuS3czwnTV5Pp7E949bTpK/GHdMlfGV0zuYJ9l2ZtyZ/
c81m69tPm7Hqucbpj5qa4hsh+PbzIV7bkDtmsq1GLFSfknBppuPglXpb0brbG52Tl9wzK53leoMV
7W3XefUZG34UxQKbeA4YmuzK7mng6ZfLw+Hoof+QEbMsasO6aN40wt3sZLmwrwoGFc3m8vMdM8wW
IEro0VMyKHIMCwOPoCAe4WCszOT9wwcaMqztcV0osQlKBpltdFyL/GufqBZcu8t/wNXAc9d++PrT
0JjOgwT7aBbk6w1P+/gr3E/4yqXkr4O+/56gx+z83g/Pb7upHqYg9Y6EBoVBPURJ9L9hFmlzB0Mv
Gf2oYMwEHvsSzQixoIm9+IBLCo/voq7IfCzewpaO+xTH8KG3iYcmG1Za7pAT4Qzj978Gp2RVEDqM
J9gmB9sqAbqTJNFeAZzXJsE/SsLrjRch2zbEfC5Tf63OwRHizMoqTMYhn/XcH2EuhzoKnpSwxR3I
vuWUbKZgTSjpeo2VSapaem07a1xrq8a0R9qEZX4rBOvIfpQoFH5ePCzxVsbZNY2sTMJp40WjCPl7
z7xuE53bFA/p2hLVsZCwFYwkUFkQUC9+B302vRUlrsk21UyzEwpKs1Os1fy19Xz2fjkkHFklsrIK
hBtLklQjOcrMJzciQlYci1zcFN645nnx65LqD2Fh4xTh2pX6FQxIjtwrsvlLyrKh8DeBwSWdxgn5
3MqHJq5N9J2hG+VNjvOP/J54ujWf0jKHYe5Gp5UnobUqlgkGarCmreDSgKOs6ZZD7uODBNmVERg3
psuDL20gcTnK/WbOflLPD3DPzWN4m0033uxfCVWIbSGlLlgLek89n+CTBCINyWE8t2vUnLC7yyPj
mGW2aNKLklFXIAX/DZuyGgpgwGpzulEQG/RrxW6uqWblKymHaVQ6nk7Qr37WJUtQP1x0+7OBi5+A
qFSnq3fzrnn2n/yziJT6On7vpFluwVDCzSw8AZO+WRGeOK4vY5vUKBOU8nJwKE468P8dSX4HrxI4
fs/gpumkLACXDZ9TFPOB7/+6hO30FCUwQurKcOXQ3JGCbOFkmzEeeFxPjxTfAC33oIZ2QDBw3G+L
t9TAne19oWZNZ+N6m5WDjNdW2ou7ENBtnOth9bktvTTZ50V3aMfkOmOK2NZSSuz/+j7ANYMosTVT
ubfcDWZYM6txzAlbSTmOAFHx2g/fCdAu+7kc9iksNuFunF914Rf/B91YJHQJgzp6H0GkSrd8afvm
M+RBIVmZdI5RsGWUXQ1Ksb8syNXnr5uO23KTlWm7yTzcL5b8Sl+i2OY2KsDHebn0yTEtEv46z2JS
mxq3ZCtaU9dAWHkA3n14LFb8722qI+xcvL9nEQd7YYJye1UyC63whzV3AGpwlR+haS5+zgPOqLSX
mes+yKG1yMg53OggwplPoU8ZnBBGY8wOwuVyTVPiyMWhtbwIaYUjVl3yd9nA3bKfublrtRJfLneO
axbZsWwy8OP7Uj+ORkTNhsZwts/nvEJBfwxHgqDGSdjlNzlW4LZiEoDhqEgC7h1SSDu2M5nnTVhH
e6rwstkHoZp5Qm+mhm7jEO46l1/q6DxbOJmYmScFltrvUwaP5teu4dDLEQLjytvLL3B8xmxSIw48
5DSySb4nYQkGXTN+ilNZbOoBx2JasYOv5Onym1z9dx7BDwt8eOqpspz89NBWEpovKfewvPqU0mXc
8gA3ogsKVaeqe17w7V6JHEdsBuffP7yyFSXswTqJV4qIvIHQm4HFMasDLuLXwt81QFb4o2pxyedR
FEfVdc0r7EqyV/heyZUGuJ5uhT4BfhpHOlQcgQjMg3075DBv6PsokrvLg+IIH1s0WaqsK/gUhu8s
76NdwbthV7aAp+nGe2Zmole2w8oBTMK914gcHjxyAg+00uzp/8G5cw2zlQNCA/5QnU39I0Ulff/A
gQR8CLsUkZ/6Jl5zG3KMha2QVLEfCJlI80hjksHvQo8zvE+hUQqXlRM9x2DY4sgzqGE8e1CcWoEj
kHZmP3IGaVKVYrsHl5rj5SF3teOcCT4Eha4G2U5w1jgJFH/e06QrfiadWYPSOMbClkGqcGIpzHzS
IzA+4UC2yifQPW1gbVVy/z4Li2QtuM+7rD/sjGxGoxAU9qrQ+h4x+vpGJMmz4QdNcDP/KyUTmCNs
h16+Xtdr59782GsJr2ARbMojLRQ8zOGXjA9kAHRLvTL4ro6zQp1l85T6zIyPaEmA1JvcCQaDelRj
XHmIZ+sgpe/HqKcX5RGO3Oy2Cgd66HJ55YeEWiFOy8TABpjKo1QGsmEMhxLjcWSAAWiafEEFxeG6
kbCiHeUjIeekN8fQP5/lZSiIiwkALZef7phVtqpRFWZSk/Bq6PqTZzbk+CZO/m1b6J98xkdKwS8P
lsgrY+4IRZvKmML5poEvn3kbB6KKDUwGRPQI15kkXtlXuVpjxToPVRf0ZdofVe6zTThhpQLfz80c
mHqv4kLfnHEKMBtuVhrkOiqz5Y5tmLdwke/0Y97hlGwOUe1hTKrvcgqbaVT872Ebnu7hPVDuadTD
5nRYNZ5wvtv62uddljMInfIj8/nhTEBLPVWAQQuoMauKbmvC5WWqIEJBkRuMsNpmWPm6uXrZyg2V
6cIqnXl2DCl7kl3mb1nJXxXBsVbuq3EzzSlEpVjsXJ6izoZaqULXPQpFaKhfZDETCP5KWCDewji6
ke8tZNTDYwV7wnDfRBQWSLQiTI+31MgOJKMsJu2aH4Lzf9DfcyKUk31BvUljyubzLcj3xU5S/9/U
M/s5jg9hCFnZrAuoBEPIyOJyzWbSsWa1JZYUJXcJWebsqMYugavAawVDDqC3+v99KlOv2l3uaccH
+VfDPyT9Nk56Hkpc4vdQbR8y1rW3c4nlPj6f9d+TyNr95fc4cr8tqkxno+DE0A3vbYRiwgo2nTdi
jJ6GGtZtl9/gyDS2rDLtC94vom1egGkm5a4fefq1Z5X387rHW3mGNQUrGSnaRykUTMf2zKMAFsAF
DjeqN5df4QgyW1cZQk05Gc+kB9U04Ubg0EYLeHzAwLTdecpsF6kOg1+tIVBcQ2Ink7O7NYCW3SOJ
MlR8k8Crg3uezFH/tTMcBmKXW+XYFNnYxlZ0xEcVeXVkQXefSkhe1fAXlhiPphjF5lf28InZd+dl
zeU3Oua0LWzMNa8rvnT1C60gRiD3EjUYEoggVEOj5LuVVR4/diIa5Vq5mauJVpZIcTo9zNiJvaUs
+ErBWPzOmwBHVkblG8TRA4Ajn6cowjlwPV271rERjyQRoWCQ0x1bU3fhLWlKDXc2WKJ/u9yLjhRE
rEVIGALL57etfINTULPVPk7WPTLdpRHWhj15iOpVo6o/Ry58nK0kO08wiq7z8oj6h/I1pQU7ghD9
9+VmuB5+DrYPCS7vanh2M1q8SBQfYqHWChrfLBQ0393lF/w5jOC6+fsLdAUmLbaR5TH10gwQi7Yq
ixfV4bgXouBEEHadSy/s0H5/kdQ81sRHN5ki5nKbY8aRzRyX3WPk+Ws1Xo5zcvYf0SOjPbTvvXoc
x2YAwQJwwBxi6G1Oxk+Q3NTY55x94yuCi8iwL25V/9qr7tkb1oQGrgE7//5hwLzZo3Dv6OIfAdir
myWX2W2DW8KV3OAaLXthEXUctUp19SbCCVVf7RLsTNtFz34o1PvlCfHnbMBssiKrI43jBukdWDKj
39L+py6mXYUlNRXd/djFPmSYFQ6gVk2pXV1mbUyqgmdzRCGJZGkW6nuYRcKmUs7VOH653CRXr1m5
gMJyM1JyTA8V6LghjiCb5QjeL5ZbqAZdS9uOfrOlkWZRwRACa3EQEwBEgE8d5kxDaqKxHBmj5d+Q
ihfai7/LJfznqmbZQskE6Jd8aoT82fr9uF8CBnWOpljKx6O3snB2NcrKDoKgln6ioXcApV+h2IDf
QLYGgwB5/vZRdjANufV7eRrOu8jLrXKFsI1eRBET7Hb9bv67SlvxkoPfuq1Ipm6FB6V61cAuAMgd
lDU0Y3rrjRXdwuWp26Q6+R5Do72SFh1z0pZSprIlASiM8zvpI/WWnu1EaRjXt5fb6JiQNoZR6KQp
DKuynygnMDc4cK/3ocz7TU0R0Ne9wsoUEaxr6yIZs5+w3HnK/SG97WP4QeopbVbmhqsR1rJhZvVI
YPlZH3iu2ltiqvmhQkXjpu+Hen+5EX9eUjIbw6hFEA+A+8YHNeC05WzjdlaAo5gJO2QFyJKOQpgv
re1aXGNupYkx0gHxMpr91Kjg3ZOybT4VFNi4y21xPN2WUI4o3vdRodcdwrRHLRspSl9jo5ul1x2M
MFswadq0SXC6HR90wJ7GJX3mtEBp67mf+BLdTxF5+X+EqWP0bfkkixdVhu3YHIgPtXx1/oQz1Hps
PLbqTujqMWvFAK8wOcyT1x9UW6p7g4MxsonqdP738oC4WnD+/cOXes5qD+bUQh+kxkE0ztiHZ6qi
V1jUDytrUMf0taWTKaSZYqkJP9BpQr408Ssj+mcFX9jtDLHGrx3RdD7uudwgV39ZIQ91Zg+pkFre
e49w+UjKYcKNkVBznK2sDVxdZoU8rXCE2KdN9b+1AVbuuyob533fstfrmmAtBXQMRpeIFEDpGRxz
FUTA94s/kv3lp7v+vh3gMIiqwLapDhUrq/y28hoEiEEmrk9RUIIrfvk1jnGw1ZL4FNaQqNXzYY6D
r2kGazXUQl134cRsViMn7VQIpucDoO5/Gwbfdsgx1lLIObL+e2LPbI0kXzwmO2+eD7BYbR9gDgn3
ADDTD7MwahuY1S2uq4fsyNZjbyKZTAftqzPafUqCf6Wur/OlYDaakUsJW/VxkD+ncHovJO12zbTq
MnRe+vypj85t+pA24JSbsRxrvYMGbxXOfBK29qhXeRKKk22N71TH02HltNYxYW1dY5rIdpyasD+Y
AO6c4UKhtQkm+eAJMr5dnqyuV1ghLXvMpUh3I15RA3kPgomqNnL0zfS5OcN3VwLb9RorsNMlakSV
5EAFeBgJWG9TsempRBEB9eqfl5vimlVWeKdNirJGlLodaDKoJzVO+r1v+XVsIWYrF1H61Ckf51gH
tQC/13J2mHKE9uW/7gg8W6jYqqIAjKscDi05XyxS1M9V569plgFgVixiTSLhGAZbrHjepIRUcnNo
0+ifccZpTjj033C4s6apcjXEiuwM4lEwSWbxcyoRDpBE6G3cBCdS0PxRBfGKMskx0rZ6sAKpKodE
tT1Uy3BHfNTOR/BNujwUrmeff/8Q32HT+SP3BjwbAHCcjuP6AwU7a8e8jiWBbfEslwwOD4ZWf53/
OaykHoqK3noyfPr1ooUP39qarFXhuppixXY6+qU/VrLFkhOuRjDGFKhCKL9f109WRLMKILIYngWP
re+Nt2QZo89Jl6ztkFx/3YplCt246ZKqPYCsvAjctk4+KBOqvE5UBZrA76MspybrjOHND45c+ig6
bzkF/WppmWPbbGv/CBJDkdVj80P1cuz8TdL2zO/2iT/NDbsxtI77R06Gub9J4fwYjTgtT8EP2wQ8
7tOV8XH9B2vrHoypZIHp5F+N8KHimcAm1ey1msznYgSCBOZNgHwR2IxO7XVRaesFTVEpAEK4/AuC
smDTAj5wgw3V2kGlY0bYKkFpoiKDT338QrPBC7c41YumTQjKwN3l+fx/pF1Zj524tv5FSMYYMK97
rDFUkqquJC9WRmPmyYD59fejjq5U7RM2V/u+tM6pbuHtYXlY6xtWznVbbLEyRUUSpw5jqJHDC0jm
n96ubsjfiGMx95+vrvMHNl4QoixD34/BfE/q6KYJga+Kyk3xy7VxsoIetyEHz4A6gHSrJ7JH7bra
R1GXeMHu8kCtNWAHPgyAlEp1/lR1sj8KoB9/YMest14xKyeILbeoFYFkZD/rn2DMNrsGZhX7bDkA
U8bpbvCgtn5VN2y0IEkgfVeYQcW6I1nyWOkATs6TGFR6vNzASkdsZOA4B6PO2zl7AuYJ9MLllNIe
JJJMiCq3F5Lby82sTIeND6yYk0xOl+d41ARz+CiR4NEnWuT5dT44gS2qWHQyqLJBqVhIF4EHI7OI
HGaXmGJjoNZ6sFxW3p24RacZEZzkT0pWwS1ccOU/fpKGWzDpZV3+5cLuLc2++zxBqcf1emRf4cqu
3K/VkBf6t4IvXneT+DnEccZZh+Jm9tjoPKo6db5NFYLmVECk9lWOA3iIMMNuhhr5dpd4h1FJd74z
oNzgf2cBU0cz9CA2zUiWOnsoKVb6ETyGvD6LpFD1nlLjRfvBCfLyESaDjKW7OuNdElNkUPmJsGpw
Hws/TIMvzHuru/CojPBfITPQRDGAcy1ewRmv6xvI15XZqelS0X1EOIz8QGeXZb8rDCEO9y5qCh+v
/0GKH05auDzbCPm1pWxlFlje82iuouyJFon73LQLPLTOntnUVS9jOLxcXskrcIXAxjq2nOVh6irn
Z1/n7pF0VBzaqf/sNyAiJXhQ7wG37PaTY6J9FJUHCvrcRgeXpfa3NWLtaaMZoBMv0cGqhBb1W6xC
3WgAc2czO7M2htaNpkh4D1HKMPkh/eCT2+d8D7lVcSRpFZ1UzbcqRCvN2CDIqEtLVo4Yw9BpU+To
gepxYQ4QqABm8rLYKgysNbPcb98FVTDpdkhoNd23g073UVI9hBlDSW2Sx4KxjVfRypFsK0LmHClm
aLOJn3MkbiLHaXb96O3ztv8AVheu5VG5gcJamX4bEzkCuW0YsnUxRcTxI/Qg6izmjRqzj3VTwmhl
Y5mt7HQ2IrLrEzlCF3IEzZlP+1rI6aAJeb0cPmsft/a5ye2gOOmo7MdsKq/Y0yEtPkBfn/+67vP2
HlBPrAgFVS8GktH1HY9G6h517aTXvbts8CNLYBtb9w39DskasZOlCA59mmzdKtYGxwpw5VTeFHDl
xwZyCQXkChxU/+quxTZ73fBY4Z1w1hkvb9zvaW0IeSLp6D3MM3IrG5vjSgds2KPfAz5F89n77naV
iOug18VD7+mi3Lj+rgS0jXSUJoeduhDF96yKooWaXu7LCkJ1SEHdNdj8N0J6JdJsUUdBkG+CBJof
ZzAW2Sus2F3Vywa2H2TjXrfWkeXv73YmGU4MYnpl+T1s8+A4seX1GOAATmv3W1ZDuPuq+bZtp6Ui
4N/2iR+TOgCtmwDX3u9Skvgb87E2UFY085kmYxeq8rsUwaceQlcnmKefat25G+O01oAVz9q4ZV+5
OYuZCT6NJIS9as/SoxvWeuM9uJwFfzlU3wq872YiiSIYlvCu/F4m6fgpJdkviDCYAbJmQXmWrWHH
LmzNQVbFtHHXWzkwbNxhMeEWCYef4gdvg0+QSP5jPDyusow/KlSPkOoPrzP9CGzgYVHMjpnSnsYj
R/lrTAAOzkIv2Hv1tBHwK32xIYetUToFVK/4Abd5mG+VKLtPjcp2JUcup4MQw86b4DB01Wq20Yd0
UqUavdC/6xxA6sBeDY2znxm8xa4LF9sqepwi2epJJz/cqPw0oXh5COGUceWvt0Keuo476qaUP0Ax
cXbTnHqxU0u1cTlY2Xlt8Ubo4xUtAZIRAIC6G45FCm72S9qLcrgu1G2IoSyMapJQO9/9nFIcqcgq
u9D4xmVnC5C8Eus2pBDyvBVAZDSMK4Ic1IFgOjx4k0gHhK4y6abDdauI/nvr1XkxlAlkLWOACcvi
Drj81kW0O3N23VvXBg0Gk2fCadAmDvrxA02X8kHYjqfLv35tkKwTvJsGMtC+oP85mgo93KhelwBl
uAbIu2va8G2sYIcbjaprw2I8eOWhysXXhrivvhjTjV3974vVtxURpZ8ib9pmJA6KXLc3eLVCrYcV
CaSlr+vBsl2929QzV0LOM21ZnI1A+cLoaNw1qEbt53Iz0/fGRfjvgwOKlP9uQxHXrxnka+KqLEIZ
d1M+jf/o0C/Hp4l7E4B9BoLDKON2Ha8fYQ5ZlK9jnQQ+3wcSbu5703E3/BJ1EGb4QfBWmcrDAJiw
ei04nWeyc3ln6Jab8tqQL+vp3YioKXDw6eUgJSCrVxQEtEG17Hh5vNe+vvz93dejFtwpMZDiu8v0
wxt0AKWzfmMy1z5u3QEKSqYcCTwTE+oimVEMndrDcGa47tbt21hCohaNvcxl8UJbBRCcPvooQmwU
R9d+vHWld0wHz07TFt8TpYp9bWri7SLRk2tXurUfjIXjIUMTkViaKaIPTGman1CaW8q+tdPpYmMS
/p6oh6DKv2dYQbU07aaC3gGGAooR6R556D9kyHLviqq8ryb/AbJfD2239ZL7+0bn27hBPkee7IwZ
Y9EOSA+E5Fyo1rl1tTYbW+nK1NjaitXIBz+ryRgzj5BTMPvuAZ4mz5cjYu3nW7tD06uAs7HBzXus
AEEDotdzO73ryg7G7B6pmk37pWWm/7IP2SDAMiXYW4wxP+GzlgHN68KyO1G7Qok0je6TIFLZp9ED
K7A+tE4W6dhUkMeE2/zcBO4T3NuLYTxEmqb0Zm7nTjzrpCND9BjKSpvpyGqm6nOkeOh+HFLPYZ9b
nEE0hmCEaKKdmmvDYVGA9GtsHK+ZnYPO8CYYd7WflLnZQcs1/VGWMFaXfTvFRQC55RP0dQjZzW5g
1CcIzoTFtwla+RAsxtuxWzyGdVRFZ98bTPh5aIjsHuu59Ei696O0qD86vC/cD0qoJj/BYZY2f3jk
6vQ792hRHoXw/e7XCJ+jHAySdFbRV+nDmgbeMSIomXeOsoIF0S3JvIb2G8+ItfhYFtm7HbCCysVc
y2T+mQPSsU/C6LkAIaHtiXsOAbLeuWX6SwKnvAv6ZkvV5+9PF99Wn+wSHgQe92ckhChhtxnlbXvL
6iH41kz97A8HPwyqqD1yvAxKpKYC5IIvr+610KH/7u3Y1YUMGhncKahpPY4jHLPo6F8nEQulrX9/
HQnnZCQF+lXlPr8thmT+wPrOAzhwUR++3IMVAK9v61GaujMh9RW9I6m6oRWKH2/AYTF8ZIF/2wFq
LwN+k3nDiwnc/UJwzCX01y+3Tt8kaf4StTbQslqQiSA5Od8Umbm4SwzS1c/hJBInP3JIhfnnpuvy
6hQUY9DcC/hvs13uZyVXu2ES5skvG9Y+RFkLJWZnEDDaAkvPmEMgi77bjxPM0l9oF87mTrYyap8C
XYbqviARuv0yppCOTc8GRlTZoeo7Pr8oU6TTuejB5IcehZqyn5GcaHnXJl2JoYFTFV5ZApRS50R0
KAe5Q/IFy02MXsr3mab4HfNU+qN3TOGGU/whYMykaiFRT9ENncKo/CgyEG4/jdC7Gh+zYMAzAnJt
o/kB4z4QH+YexYoXnul2/tKgYmAeed7V5e9OUew6e9nz0fd3eZuUEBZIk7p0YtNCD/dzQn2fffKa
QIIu0acZtLABKGD7tuzp52JwIHE3mz6T+4AU1H1OxkmpfxIn69yHaIRw5EsNw0IQTKEVRPcC+lXi
7Admhn0x5Dh6fhvgn80Z4ilecKjB3eLHsgUu/+xLB6jvCFeedl/qXKcfQkLhaaNRCgAXoXOdW9k5
Jvsd1HSud0ElOh3Tto68h4qSgZ9oXnnNuVTMl5AQ7BIIj2QeZe7NRKvI2aEnfvcDNVdWZ7sJ6aHu
OGBv47dpA6rVoxxCaIqX84LtgopuL866q7Lqz1yHA1dHlo5De85dlAvaMoqyBw28ZbWTHW7cZN+H
HQgHEOovSvGjbAzx4Q84zqiPQu4r5Scvhx7Kri+4YN2xFhOr5t1YwujoGco4nv/RHwE250CSpWZ4
GhI/RJ6MpYpjHINZifJnMxR4lYgqZGoHzdoo/G2A0ZcfRz/1vTsjo/QH1pEG4FvLEJhfoYK5P2F1
Dl73tUp0yV7TpEjnM3RlwnFvRNeDD15XUT3hMK0oAyMmcsXBAwYwPwAGLbIjnAkoOfMReL1bBQfX
JQMRoa6JvETfPszgmLruLs/zPsv2pZs4zV1rqIgnuIUPe5HIoblLA4j/nwQ0Y8W+JZn57Plm4F88
UIz6QzBJ7pwSoHuDGyQ1EXNF5czVK4SyaXMoHVnIA5fwHTqWHjSbbsauzLtT4FVtVUE1rGZH2UHd
59R4jgz2WRDW6e2YVx0M+nqvnw9dGpX6vlZA95yDqmb06LuGN/d5q+rnQEbgBJWuzH52OKzHj0gc
Qs4Hft4QD3yo4JIW3E0yC/VdyCEmN+18QrCENZ0BdwmLOqgfK1Te5AgltoYm6kAnx2+gZzo3gH4i
a0A/CeNV48fQDTwYrLEy0shTQKO10/skYeSFt0BEOjuwJwcxgZ8yRA6GpKbi5JZO8D0Xw5A/QhRM
1C+ZX/vRIW10pD9URd7nnyErjhO9YKArxHk9VPQD7vVz9LkhU5meU9Qc2m/Q1auzYTfAtmv8A8u3
PHkuqtHMd6iJuj4AjDz3z34jpXOUGGB6SPLES895ZWRwgDFghbKVx3z/iJAK1B0RKQTUOt+T/CxR
eRQ3mVsG5a0/Q0Zkzxog3f9EWd07dyAMhkDt18oJk12b12NyNwtwNZ90yNL+pqzSslYn5IKT9mvg
dFCDcPgAJkTeUv4icm/4MhdtKNQOUpqdOAym1N3BdUkyfcHXoHi5Y71Cgu+EMi1eYYdIzPlWCnbl
KLYB9WMo4FEskzYu5hGlSBBOswrszyT7c/moWvu+9ZRugNQoi544z5k2bX9f5C7WLp2aUFyVucKV
5N+nvXSDtBshphuDtGxQPCtgp3TnoHocbTxOVzRBfVt9GPDUPMRNorgn4Lzt6MLVkUq+KoJVE1UP
sKi9Acm82GFb1btqDH8pT98kYM86Pr8qe+bbIHsmMtLgoJ9i5iIhgSyOs4PBr9z3eroyqWJLFDea
qs4JkjnWSkYv2Nd5fsDp425lX5f5+NuNxbrz4dCP8lanQxxMSIxCORIKwTkfDwXRze2UDZ8vr7eV
i3RoXf4IeJYpk6q4527e71g0vXDIHzdd8mu5j4GPiwyn/lDSTZj3yksttF7QldRRkCKzuYDNOATW
sWfQHnwB8Kq2eForQ2dj7RWdSzrB/TqeZ+BNw8I/qD7Xp9TTh4g4W9n+v+fifRt0D18WMGGTanpm
Jawld1DwD0AYIfw8Zq38KPPw1wQ5hcuztLIr2Bh8xmFPmDSZjvnQV7D1CXxGl+CFA86WLsTKQrCl
iiGozj1vbMkdISpeiPpww7xn2QJQSqq7xVaj14C9tpuk2JWFYAPyq36Ohk6TIW5akR4h0cJALAcR
O522uFsr2BHfVicGaRD+fH2Y3wcFHhw6rcXRQA4VRI/mJBP/gfraHBoDSnue8KccF9iN4sPaYFo5
tMwrHJNHwfAB17eoOHkQR2z4TjhlzW66qmIodeKxP+MNKVl0OwmonO9qBhV9vvED1haMtXuMfl45
AmLZ93BPHLOz8IxIbr0khFL35RW5OrbWxgEXbZgsh5N7xzpACdX4QYf8Sbt0P3L/4e09p6dgN0HQ
BZ73WwXWtXG1Ng9kDYfZqUh+L7FIAYZP95UPvRYaYd0Ehf/MZv6YRmgOonG/Lnd0JcxtiL+qo1T3
ZhnJ0MUbbnDxJi5wovi7IPXdbx5cKGBLOUClY2NkV6bOhv1XUjhuI7mLUklG1F4mBM67bgn3p43X
8FoD1hVDhc6QI0OhnzWyyA7U1uoAaSeXbrnern3fumFktJLITZsZgY3fLFoI9+MFtwWWX1kCNsy/
CRjrMxGYGMCTJOS7hiK7Do3WMIiSHehtbLqFPkUa+TsCuVX/iyrrfIArrebZFip4Zefyl46/Sz7x
NDdQ2giHeOxmArmkGtrLbTns3YhWh8urbq0JawMZiQfkIJ9H5Jnh1oLneApUDZIH/twOv8IIClR/
Lje0trytjaLgrsu0W+hYTJy/EKfPH3gB1HmfTNUeOYr83g2HYePuudaYtWfQeRgmWbjFva4hxqnn
8QPkdu+bpoAqvimfhmpLmXht+Kx9Qja5V5IaZwtPa8D3IPMsxkW3CkCTjRvm2v73X2QBuEW64J2T
O7a8lCVIGot4VRCQGPmFGzkkN83YqsOcRY+uKDeEZ1ZCy+YQMFEgcyWnJhYAaBhgoJ3M2ycGDpUb
DazkOG39YMBunaTibnb/RmQj0ORfZsjgPYU6EwpmSfBQe5U+XV58a92xdoqingfCBqjUo1oWyH1W
ZVAU94c2/Hr5+8t3/nKHtukBYxOkQ9ioPgYHYcYbPdIiBGCcah+JBXhnCzWcSg6L1y0+wuqqsLYG
CJo4gyrL7L7q2+FGKPZbR+ET2KvnbC7TXbXgFXE9hPGDnF7aaat6szaQ1nYREKdOolCjesPkTNUu
gFaBXx3mFg/n35fHcq0Je6PI/IITpjFXTd+dZQinoikl4nzd162dgYHigvxAiYWdQ5hFDshE+XLT
N2rtt1vbgaqR4W4mGcQjMckz9MP11zDBc+eq326TBgCBBuqgH/B13pAdCFDtcU4gmnzd15dIfXfY
yLLAEpYyvy8iKI3uqOPQ+h4JLCKvG3qbKzDqbq4Z5KTulUZSdwcyMRZu5ht1uNyBlb3YpgpkJAuz
wO2GGKrI/FkmqmnuDSLz6HQsCjZ2kpWTxdYM1rPMVT6x5CXDbTRr2D1xcQtcWBVQOItndSWsCJ7j
/54OzTsHnNgBG6Qgzn3me/XjaHKyMVZr3bDimEA1GGbxc/JSBPxJhuy+qf1wB12sGIKZX/sKeP7r
JsWKZpi0+UEbRSgQQlXxSP1x3ldTm+zKCCJf1zVhhXSg28ZNG3+KaVc/qKD50eXlE5ZCcN09+c1X
911gqBG4b3C6h5jRMWxgnDcReetRJLw3OrByetioeQJvHik17eE3WDunLBL/iKk3p9Esoizb/ViJ
D1s/WM1DM6B6qmNFoVtq5u4HRQ77KYInyqerZsKGzC9VEdT4WHrPWjWCXWpy+cOvJm/+Ws+Ol95e
bmXt7LMB85VnIK9FWyxe5K33NGnErnNgOsml88/oQAuowH3lcaThr0WeJUq7H5cbXtndbQB9k6R4
i3a1uofySNNAUsNHHTxEYWfrwbRyKaJWzHOBygnRQr4UDOSMzBm+jLipLvpNjUt/N2NSwCr5OodZ
n1pbgJCO6sMsK58zn91zzNUxjOAedHmo1taaFfaaCKlSMyKpKOt/OtT2dpSkn0qxKdS0NhdW0FcC
dTW3YPJFa5hXZ/noHcC/30JVrf186xzXrawjt2uGGPYm/a4ReG6ZHIJtqDT5GxfglQ7YkHqGKy/U
Zv35pdNhBK6MJP4HM0z85fIErH3eOs2DoQvdspz6mFe8fiWSzMUOhdsrbTN8G0oPIFyq5TDIFxXk
072B/RhYEzy6ufzrV3bEN2zeuy2Xdd4wlHmqgVSEqNg/dBrhmO5SqJJSUOL4Cf8K0gTXtbWsgXdt
ych0XuqZ+YUj4XOgaVrtqAuZCCCu+KH3riSB+K4V3NrpQ0w6G3F7I3+qDCJ2HtAqG2fUyoJ9K5G8
6wQH5KEICj7GU5VMN84weDuFx9RrxHCsXx6ntSaskB4T7BGTo+aXJpgNEt2M3uOY+uzCGmzjgrjW
ghXTXQ6vxzzwp2f4GgAymkEt2NwUrA6/9oImdCM3sIYQeTtW3o2VRF2VdLU2LwaMR7nXAKSZYzB1
WuwyA5ecU4GCaHaunUlNZ9YWM7mrJigDHZhTV+MNYBAop/tCBsnx8siuxKoNtocjXeKirK9jXMLk
XuUo7DpgkWzM28qhYqPrRZTgUY0C9TP1qubEpX+XEaTARzH/GWvwnCBCmTTK22htZQ5tqH3ng+Va
Fg76YubwpukJePJa9PylnjQALJcHbK1Ly7bxbgaFngbP99Al1SC9k+X1k1If326wXZaWe5Oh3gcS
UXi43Nxan5a/v2+urUsBlEUbw2iqPCoDBa1MO92tB+7uxtJf2fBsFL4ovAr+ML28z0L4NcF+9Btp
0QKJoP2R1pAevNyTtZVmnfmB52ioEqG8A3Vfsus6IA/q5XC77uvWDtHBfgyV+GS6w6btw1Euy598
CLt+u/z1tSGydgcTls3QcFxfO62TM1y5ox1NRA8LiYl+hJDdFt14bYyss980UwNhx2qIswFVZbhx
k8Pgbc7A33vBbAw+lDkD7XLi3JGghJM86FUcHOuzNDAB/z8UP/8eIcxG4jeOMBVvhuluHFCXXnQL
8d/ccGym+2XTBpDyh5OZ75dn5u/xwWwV36CkOol8g9O6g2YXnkvkyIol9VTPW9zVv79X8Vz/dwhW
UEYcPDfR8Ril4QF2N7+iKoRiQq68PXJQ2S4i4Blf7s7aFFnhbkxvepYjj5AxteinFFCySSCUP8A0
Zt+CCVCX8GvOvODpcnt/X3AsWv7+bnsxWjvQOIDdPOiJ3lnXOn/toaK6sbOsfd0KeSVTZ4AQFbLF
S/q4gz0JADHzn8s/fW2o7IifWxc4dYGUS1S2e1H0PrwAsZ8sl/0QMPXj5WbWFpgV+gL2bMVsWhdY
mMG5bYrgwCvouo8uCn+XW1jriBX00uUOzY1wgeOAaLPJyLx/e0nycvLvo6nZKpeuXD6YjbeHv4WB
/k5p7kzgf1MYLDDkocIKlwIFyIpoybkhPb2hpYc0tcMeHCCzrmYiwwnl32utyco8Kw0lqMLkn4pK
NadWuvnGNP29YsZs4D1qVG06cxfQ1KY6w+OCH8awOqvOC3cmkhAidsVX5C9P2y/ylVQAs+V6TdgI
NMkxnNI9v3myMDdWfXebRf5D0KHes4jxMz18BHhri229slhsZL4Gt3OoAWi5Mymqs8WA9DE4B859
HxYa8DwVbCQ6Vpa9LdRrwpFBGoKQWFdhuIMPwIEuYwlW6eGqVW8DzbNgCka3QgOClhpJTCTnMtgV
nkJZ/pxF0Z0uN7OyeXNrl+ARjhwp5//dgnq4oCjGnkmOu1roJDfO5DkbhZiV3Y5bO0U20JJ6rSYx
ksveQxCY5FPd4apzuSN02Q7+u87DbHD5CFl/6Bq14TMAue5cHXSfDfUhBdACZgx52Xxr4NKlb+CU
LKsvuu1Z80n4BE5gh9LonOS3HumjgB9BJvOcz7DOJewDDwwtIMIFERDyZ8AjrgTNNuVB2+6jjsqB
7uBcUyUECDoP5udX3QSZjVMHsNBL86ABVW8uJ7nLABJWqMWOW+LJKxNhwxeJADJqKmsaF7XfmhMb
h04+57yq5Ea5YiU4bAlgXXpJ6goBkoSbf5IL/29Mh49TvylltdbAEv3vjmVZB2T20lbcAWRATkA9
w2ot0HIX8n6LkLk2SEvT75rAM5cjU0rmuOsp6AF8dL6WPk+2cu9rn1/+/u7zTeQIpd3Sj0cBzTX4
XfA/7jjRm8vBsLLb27hEOJovDkKZH3eZf79gcnCceLuiBXYZuGwHygrPHlZ0rwHLuNzi2oxY+0g2
RdN/CH2FD8wAnfVnTcLkKXLaYGNRvSWY/hLgNkpRcKcB1h2YnwrXsuIcpBSm8pkDnOyBU5FkH0id
qrsasHGzh/VayW9SoKqdD8DjBd9YL536uXJMkX1pxNjof7oyKscvCrWP5tErxtm77pnNbHCjmSEV
NvZMfPAI9A1e59YEoOhXDpDyP+uZ9nxLs3NlDdkQR8gMkDypibiDIYv5qUBAynbjPKQbNMqVKbWx
jXDb9SUBozemnqo/jXX9VEA15pQlJt9YpmsdWA6ld0Gg4FiOezW0V4gzTD+aJHLoLimQGL1qTdpo
RjGDjlHlXh0bnsl70iKjp5paPYQzNC2ua8LaJYIxnFsGBdj/XAMaXd3DzYTd/D9asDYKPg2qbiva
QE7EvAjkJk+ZMt65Bsjk+bo+2K8QPtQOlW4dBwKhC07xxwymKEewA7eoV2sryd4caL+YlJMqRrKY
HoseewLDQ3sPPT9vI3O4cu8LrMtFNbcFy6HGGsshqveVwYcLFfg75gafk4pkL5fHam3FWm8RwoUE
iKhzYyGMvOV6wsmcw6BhYypWemHjDMGkCICLNjRmYcuPPEzNnklNTiEvyaFc/BIvd2Pl1mfDC9Xg
OkEIw3jQcOcMzDV8WKNgB9xtMX8f+trc9sPmYbQy+7a0cMOGYqy9CLNfzvktcbV3qzgO6wFCGRuX
v5Vp8a37QJZ5RGcib+MRPBIPDBknRKUg7LqNaV9J2dh4Q+Mo0Zo8hwJECXedItPhV/CzvgW9H5yi
pvpnSsfgLnHAZbs8P2v9Wf7+bmM0Qvqecg12rtmoB0g64S0Torryet3nrYgvjIZbjxF1XAUqxrMX
tnioOF/+9toStmJdZX0nzICXnszy7EQykgJOMrBPeFjzY1hkm2mBtWVlRfw4pZEsO+nGDR/y6gCe
YR4eu1a5HCZ/izzHdf2xIp5FTo6rlKKxIRpwX6hRNSFEuLuesJM/zP6GM+TKjNtIQkaifAIU3o0r
Ueg/o5w8MCiJIhsn7cpg2ZjBzh+QxPQgWWBSPGF0VATf+xDzXmdBt3FdWNlTbNQg0yGpxhp7F/dx
wWyRXlRLQCwv4nD5f3WG3PzlOVnrjRXuIhyhFAZ+B9YuXvV8SQODbHyeZyE3xmttOpaW3wUgY2Vb
ExS53jSweKJF7Bn84/LPX/u4Fd2sKFI9FZCIksprzZEkhfyVRk1SbAzP2vet8GZwC86bFpMNIb7h
IzwU6FdIMm5lktYG3wpwNguvK53CixVkxM9icJX3T0rTKDw4taeG83VjZEU3dKKpMZDJuVMJSX9k
eWtAI+VNu1HhX1usVlSTscf6SXw8gUuc443rQgzHVDI8iXFO6QGqsPlNOjhde7qqOzY8sCjLuQ1w
2wEWuSRfhGynYO9D+36rRrUy5bakMITmWNF4FPeSpC8+kLGd0lNSZWwL17Oyq9v4QNrAGC+ntfef
MgLI0c+cT+PL8oicwRW/7hJnowSrXozgSideDE4OMARZW070DsaM7u9IGnrjZ2k+Pl83IVaAj4Yv
8hF9+go9SQjcLXbDIky2yhQrMWIDBKljoChcVdjNFeu+dw4tfpuc6WOSZ+3xcgdWVrBnB7nTIB0o
uhIywE5Q30NFwNNHEYLj81uBVlSCaaQSjx6mDlL8W0nJtWVmxT73hhmqtMSNs6quTkVN027nO5z/
udyntWGzgp62wSibESJtbzlPuFFU94NUN6BcN1fGoRX3ouxNlUlXvQqehABooyLu7XWSOs3G3rvS
BRsvqIeyFwUfcAr20MgcM0fe0N6pd33TpBtn00os2ljBsczBZM5dnH4oU4wj3NqjytyyUHytoaF3
3f5rwwU7gPyTgYxzzFFBBHPCczwU8qrStIfLc72yfm2gINU0LKEApV7fbiRj2nkPy5WaFSi2uj6K
VRC526KcrE3K8vd3p3lVBX3uEJCR3tSsDASH3vLbOmdX1b+ZDQ6E7kTSlKD9x9xrh7fsl3FHeqpR
DYPgndi4iq5En40KLJJsTpPMwdoKtbkVSTCLXV7JaAu6sfZ9K7phEydklS0aMFESfVCm0p9h4MU3
Jnzt61ZwV47LRauz9NVEYjxnCvSlEyQkoCdxeUGtfd8K7aZKkhwaDNibaFrqF13DMqPb50Ev9Zer
WrBhgTRSQxXi5vAqkdO7a4oZxsd1Rqqflz+/Ete20C7EYvKQJtEce1AkPs7N9H0kPZws8Go++2D+
XreKbHRgl6J61La5G5uiMcGpYsHQPsIoAHCry/1YmQgbINiVLhTmnbp/hXQcvw8C2n5M2ZWAH2bL
6yo4QSPV73evXVFM/zCGbAKdKn+f9/XGLWRlt7DBgKop3Ijh2gmHUehN644/jfBfP4dhsMXuXGvB
OrvpkDNJdcPvqrqrj01TfoV8fnv0+NZKXWvAimRICXGehaJ9FbnjHkRF93KC+yKKYdcdD7ae7pi0
QnBe61dUEOAnUakh0tAdItHT5TW01gErmI1WYTp4pH3V1KU3SBo88LLKHyDG/vtyAxxb/1+KCTau
b+RpM9KhQwNIFt2yivrJh3HI/eQZ5glQsSl8Q8IXPmVOeU5aspVIehugv7W7/J53RxG0poY2L73s
O2VzCZefAPC/uElUNnRnEuE92ID7Pjrw/qzbNOi8Ux+6mn3nrBgnANo7Qvi9DwOKfovyvzLSNiiQ
1uMEKx5Xv0ITJxh3UPbOP0EQSHyr5+Y6ih8jy473rtMc4suwO3JJDMf6BgRdFaR6X1LX/X55Mld2
HFuId5zytoEy0/DK5qp7gv7aBFdT0ZhuIzmzclexEYBmKNykbYj6BhEgldxV+WDq4A7KaH7X7RJa
dPTBFT5l5iSg8gXRv+u6ZW0Tekj6/+HsSprcxpnlL2IEAG7gVUvvi+32SOq5MDzjMRcQBMEd/PUv
1d+lB2OIL3TtjiCEpQqFqqxMFhTBcOwggIGmshTcoZkf9cHKTeDaestLRFGNHw0K41eBrK+Y6u7G
S8kvHM7sumjbZuUtqActsCTQPzI5VN/61qv/gJrVGjjc9fMtH1EkDajNkrk/RgEv+I2hMfiootoj
h6ZbFdH5/db7NiYwGAxYntpUHvUZXzoi43gzgAHfIOl/o1r0SBcKCpiX9/v3E/JtYGCXJjzhIokf
iJ+LnZ5Qsp0K4DDmdDVz9ntL8W04IItm9HXHqXot2m4M912u2vIBagdXZq59GwzIQWDVlyGRR9Il
3YMp0uqlp6vPt9+HSH5yXrlPjsR4HHqdoOA6gguF+3cCOpHiJaglD5+jwhM/ZwY1hJXD69qN8xJ+
GkuBNWskVdEf03muQEiHikVGunnjQwfhqkjDT2wDV7TXzTJ0R50CRMTRi3OLM5Vv5wFlvstnynV+
LRvncYxmUXG+SPtikc9Mo574HYxlYEQlbSO7Azr0RI7cGpro8Jy4PKjrlFmhPh9BH1mCFfFYRmV6
XzU+NHs0P1z+uOsMWGbf4VpSBuwtxy5b/HtNhrfpbJXFAirTOF9V6nMMY4MBi7AHI0KRy2PWM7Cj
Eh/0W9sg4Hd9Wb+HJtfXnYH/oP6mHOQeGVNHHZzVn8WQ3YftvID+7coCHKQC/32SdVf1tPJp/b9c
14BWl81Hn2dYIX1zeVMcxmJj/VC/p3PRF/VRIJ6INgGSnX9wP02KTRecBZsvj+LaE8v8J0/UkaBD
e/yIzCHCcyOEV9zrrJk2SdFf1+vi29g+XOBQZEr7+hgUKrvpCN4ukByvN8k6Ws1hITa6L9AG+UGR
6qNhoXnP1AwhCk+sZblcu2EZPRnNVA1hXcN1tQUekHTZqABqZSHkLFfuKtcELBMnrEc3SSeao4Co
EETrawPydT8g1yW0fRvNFzWE4sVC1NHMU/REVJrcRZFccSGO9bEBdobFSSN9htXvAPL1ziXDhQFp
9/8QzHYNYcf5s/HBBVbgBdaiDQYOaroRYN/fQdlrLYPm2AIbZVfMpg6httUcA4+zryIA/4cKBFsp
57m+frbBT9dfGjay6JeuPhIZ4SGgUy+8jaBRNe8v27Lr++eF+/T9oPAjWiO0OjIPtfNI+vSvVlxZ
4fbj86ifvp5RUbCeBuo4RRWtN2kPeOimT1rwNF7++Q5XZCPsRIXLWiamPMoU2SzjASszJDq+Y5N+
XpLpuqSWH1uWDLGPfEqQFH8NFLiuaNLukmtzvKCq+fcigXNcxZ1YxBEZ6u5uyvuWbICVQVbrujWy
bmrS5xE8ttCvOlGPk1f2m45PP9pSfZnP4smXB3EEODYIjkXBlKhOyaPIy/ROnvNkXd80+1Sg3hLz
8FtbCXFzeSzHptuIOFGHxRzzuTx+CDp0WfKTDLl5KPvi9eNlcHkUh+uwef6KQSKVCfpjpN5B9Wg8
D7S2aKQf0YgMIMUaCNg1imXfEYFIEcpUOMAhuJ0nHU87hSt800RAml+eiMPEbXI/LhAFQISyPBaZ
r+nN5HEKBAUS5ddpB/k2tV/Wd3k100WjGwhNYKAvf2rHZlz59a7N9v9tHUT6CxUyEkejQGLAcPk/
F+fOjyKrhg1qauHb5VX6PVbXjywTh0j24oGXO3qTxdxWW9mB+0Z6IO7JPAQFTZyW26H0uztV5q95
G32/PKrLbCzbR/F2NiIheHqYurgpUFV4nHoAJD/eOabxzFek35YVG3UdBMsRsAi8a9VcyB/DMsZ3
ZJTNflaqWpmK4+s2aE5CDEvNipRHoGaCcAsWCLSEpYzw8Lqfb6PluAH/juC6Ohpf6PoV3HwkvU/G
AOTgV22GjZAjIXSq0kjKI8cNeCvgTuAfBeTAoTAdz8nP6sxVeXko12JZZj8oEECD6xV1b8+f/0R/
Q7cNEnJlTsa3gXIopuMkD6x9SFN1KEoNMvoAhbC+GauVxhvXBM5//3SzF/MQ1xQE2Q9p1zxOGVoZ
QyRjVnbaYRWhbfNM1CBBZvQIAOmyEVnZJk+kQEe2D0ahhdfJQ8nG9LoeIj+0LN8skx49kVeIIfJp
BJXFGJwgw84fIbqQ/3Pdflt2DiBTFsukLI4KD3xQFI7MQD946eaVyqfjGglt09ZKxsiJjrAN6MhH
enzpSiivxwa0IlfNwEbGQTppxgRE+5B5tHqPchVA87cX8qrcrm8j41C4QOJbqOk4iELdGhN9VwTq
eeCIbrdSQOR3VKJfObuOxbIhcqCpb+YxHeWxqNJl+UGGNpb3nHdh8TaXXV/9dd2KWTYe+W3FDY30
A6R9Xws6GbDCr2pwueZw/vsn+5PMR2JyNOSoNQBsXOe3lai+tQVSMNf9esvAu8Wb5mmKsyMxvF7Q
0RAwmj4SMDFNd5dHcE3BsnJOJRuyNBmPRW/idyi7jTujNaj8R6AJrxvCMu3IIMmKZ+byBkzT8wBq
opu5Rv2mhgbzyggOPxhYho0m1LnNgEo+v8+G8i7AxsizEsLwfnkGDlcYWIYNyHYHNrVM/FBx8jOf
wid+pv+WlP6kbHyjZxaWywM5JmJD41RuMhO3vTgGOURMvykpGOABZTXIX5cHcGy3jY0DaxM0ylm3
vE3e9BV1omrb0Xq66ZGkWmlNck3hvIafbCJl0gToBsyPHYpOD3oIo3HbsDi+Dt7u27g4CLFFMU/n
8ajLosIUfHFA7/G1l7bNmzcNi8lD1Zs3qaM/NasRPkEMsrxNyLCGwHGt0Pnvn1ZI54ZA0icybxlf
BNsGpDD0wZd0jFZs2jWAZdN6mAnkiTFAoSrwDQ8ExJfmSpo539afT/3Go33dz8fUV7nekjZO2g2e
+9dhY3zfMubOz0CJOwfZUVZgmUYPzlAst3k+xteVEn2bJ49oj5QJuIHeIjS8vcglC34izpH/XGVh
NujNBFWs5NCaN2goLlsO3a+d7DJ/4zM8xC8P4dhfG/SmiFGsafPsqJjXlFsdNcMNm/tr3amNd0Mi
hEBQcRpeUgk/Lb0OrL1kVSnW4YJssBuUhykBtmB46fL0OariYV/o+AaxptleXh7HI9Kmv5MxXlZD
FPcvhQbdNggT+D1YHDu9afgs9yoZvoYdRPyUSF4hGZ0VK8OeI4r/ohmgWPNvs5aDgU6Ll9FjBLqi
DWtMtdOqaR9VUn4Pq5Ss1Ehcm28ZN0TCaAm7QEhwLip2KkNKD/jwaCVecu2OdVmnU60ha2fyU6b9
4VZl01dejN2Wd+nh8u64fr9l3qAiTxskUCM8K84RDW/GOL6HMsmwXBczffTEf3avmQoJWA7So4ib
KHge0MKV/Uh0y9WKe3UskQ19MxPL58zH+fqQojSo528+4qYRuk4rc3ANYWXMh3YE8XhjzDHTEXD+
kz+03h46FIrJTauzVeSP48za+DdZ+QGtm3g5Tkgc3Oq8eS/Eor4AYPMHiCrXevgd4ZMNghvmqqQm
mPJTNIay3mZRQbcZeObeg7YL9uAR0fcCQcl1BmKD4jiP4gTFnRT3Uy/+LMJqzDfjKJbbq86vjYgb
0EjrVXmA66/poU5h0OzR78oaOguXv+/aesu+07rxvFw3+Uly/4iiK1K4idJvZS/DFQt0jWCZOIWw
yMT7cHhZ0laHu6AZovSvKe28ZEvwyG9/Xp6Iw9BtWBwnhAagts9OhDSRfitYrMv3aoIs54qRuAaw
onKm+nlCFjg/sTjrdhktyY4Oa+A0h2XYmDjdxnWJKzU7mqh+183wl6pR+gySKgDwbJUO0TEFm/Ou
WNq+qNrWO3RZV/p7hQruuI0p2hB3lzfh7DB+cynZiLaAwIEsQ5q+BR39VUBJ6wYpwadz6R4Y1ztI
dssbGrQrR9c1m/NafvK8pkyrXpLSP3IPFE5DFvwze6sEza6Pn0/zp48Lqmmc09o/ZiNdfkLnp3sQ
XroGcHF9/fz3T18nKUqRmqr+RcqY/wFsc+9v6zKFdt91+2BZtUJXFQq4IgfrAjhYRBE+SK/dZDMy
QwNeNPsa9DJjBVWuy8M5TJxYJh7RLExQtmfHrpP9BlsygekMJHolBAyvc7M2nq2rGiZa1effwRQn
HiA94923BqRd103Asm0hVVaN6Ig4FW2l7lgKcUE/hSY5X4q1tMTvLZzZaLZMhHEd+sY7ZOXYPik/
nXZpMs13pp3S25ivMf38fiuYDWQDAeNQ6awPjoUH7lNwP0v0vKk+qjeeH/LT5eX6/Q3LbChbWki0
WCw50EyqKvYEZMabcGLhzdKPj7PObumYrkXXrmWzjFwMwTyNE3YG+rsQGSzHcltABfjWC4tyS5tV
e3etm2XvQQc4cJWqAlqsXbgzJh32kJo0D0kS/Ly8aK4RLJuH/iI4pdhZIbLDI4B78fQ6zpDlWYJq
+XLdEJbZS0W8Fu2h4ZGVqADfTlAmGbZG13OzLatlrYXdtSWWtUMQJwUsi+anVstq7+M07M7SKyGk
yrcxKjYrkY9rvazIHXA5oFbzrjhBULTYA5/NH6ET/A1vuTW2GAdNGmTj/+2GWZU0Gpw5uA+78cQY
EuhNNj3zBJUgBZ3OjR688L7O6C+aMfncd+javrxRv/f/zEa4gZc4CUklxhfoCbObIkVPeJzwNREZ
19etcF6X7ZJBZ6886QkAHqiGjruy7PXu8m93kAExG9Mmh2gqkonUDx8dDqBhAa9lK/z3pSX+K1rk
iocA+iEV1OSMvk8HMC1zMJ/+IDkY9bKwQrNZV1bf6RR975YanXpJ5l2Hy2E2Fm5KKB2WnEZHhodF
s8EtgZb7Hm+aNS/uWlrLTRR9H1VoYO1fIEF8Ztbz6bihMeDiVx6M87ifAgMZ5pkak7Y4SQwUb7rF
XzY6bqBZe3nzfh+gMRv8FlVoXcsLnx2zCuxdmZ/TLRjVxp2uwOMFxtWfA437LZ5I+YoVuxbMcha0
yHqfj2V5amQZovzlD7W44RK9rCszctxF/6G2IxzP1yxA+gVyT5s0HN6ysu6+CHAb1ibOdksCgbrL
i+eai+UuSKwrqCHT8kQqnPk4y9FKUQAPu+aPHN+3sXED0oITn2PvwKW6DYJwfFm8NPl61Y+3mee6
Dm3dSdEML4FH/dsxHk4fy3Pdx8+b8+nYBmXZmYzP7IgCLqjtAAetO3VdVYrZirmiUpMnDWyCjB40
3Xn8ZWiUt1IXdK25ZdAikwp6AzCIDrQ7m2yCblA5Z2u9+447zMbCFUjHgsopCZ+zuarVrywJBaeQ
/S6oMDezaBE6Xec4bFBcz0UhmyT1f5Cz1nKY54j4Oq8FJft1O2zZcQrH1KquYkcB6vI/dXl2qXT2
5NrvdwQV/wHEcZDxqQTvLcWhLXkH4e7e30d0Wfr73otFucsnns1XTsYy5AKcdUgz1t4f0AlnYAGp
mnm5S1gj2O7yarkiCxsaN5RdyJZoNs9dRPu/i0lpX2460EsZpM6XRI1bXSTw6rznfoZAo+EJ5MUF
cojltB3rMl5zj44TaOPm0sRoBZZJepQtlCN26NMZHuaqD6dtkkZshdLDsXk2bG6YAtkXWFN0CtJo
kxVTTvcTSpjg5gxCyNgb0rXXbV1kvQc6IucoMQk9FokM4qegRO1jb+ZxWcurOxyCjZwLuF/lsqy8
A+vrbt6lHmBTpW5ScnP5aLg25DzuJ1eZZU0BOtFAnAiFgFXH2vqhb2MPrajsuh5XqBX9e4ggIi1S
OhD74hHlz8Svo+x1TPt52LSLGcKVM+5aKMsjVAMQxCyMxSkdgu7mrA2y9/x8TZ7B9XUr+icQHUHd
qQVjJJMk3ZTxAuhfrJProC0sslwAKxIfzJ8K54gGfHqMxsovb7Np8NZESh0TsKFxnCkWpIGvHgI6
+U+FCtS3/8dz1RHH2bg4IKGaqCs4QpGgVjdhg/7HWPb1Pj3TjCtdzU/AZQabhK017TqOrY2Ty8ow
EdE4p3+QoW8LCIjKsNgYn5Lwq4dWszVYqWsYy7xVWhVp7ncKlaZY/QldGP6cgeD3Kcto+uMqA7Rx
cuViMmzGXJ68LAAt6RBXt9mHDlDZlissUw5/GJ7PxCcb5xq0MJoW1amYgfA0Ell1aADonYYfrnJ0
GF03E8vODdFFGwS6OnULXndtJetdwav3YaHXjmDZOER2BZe6KU9Vb7xtuohvPh5d22US36+bgmXm
PAh5n8VjeaIFD4aHBXStaht5aDrZRxDVmVecrmtDLGuHIGFS0T5SD4CLTI9ZI+d9BDnExxQFg72O
1uRhHafXxsvhem+6IkrKEyOkvpdDSfYjBIPvMtqvBcOOmdiYOa80VATUEyce+t5WNyLdluMIDr7R
/5W07Rrxv2smVkDP2BLP+bhUJ14WbIT7hXvcgty9emxI5X27vPkOFxmc5/jJTPSiCzKzFHkKBv0C
Ew1vHeP5VQljZmvPsoChKcFr46fMNG3fbKDgDKwfBPEWuuasXL/fMnOJVv0h83rcUUnX+5uqb8Nm
A17Cbg0T6/DygWXgSEShY5gt8uWDK3TgX85iwGrK71SVvn/Q9fjUy1e8iWs2lq2LAGCCuenkC6t6
Dih3lr36Olgrk7oOlGXoc+/RAGQB8pQsVX9XVEPxxAZ65LT56/Jhcg1gmXjtLcsEKmN5oiQ/NnKB
PsQ5rFJkWmvLcmQabLQcGyE8ntaBPAFAddsOwIDxpr8vyfcJgWibr9Kfu8ax0nf9JOukqZU84W0w
/wCVAt9CM2jcVrNhR5WBH1h0eXvdrtvscpzQTAHjLk9tBR3MjV9S759ClN6K43Xsig2f65iJfUi7
yFPgTX+AgbTazUR8a0EdsLu87a7FOg/8yYcQM/hzErT+D96iCAi02BOY49W2orrbJtl3UJqtoT5d
bzqbWU7HJSNDEKQH7aNhEQhihSbYSvqQJAUT1AYJtfjvtixDswmRQQChLyDmdNNAg/ryVB0GatPO
GS8c6nTJhhfD+LCf+tF/peGyRq/s2inL/FUUljLLPHlaAllv4qovNtD2MpshpMnKWXMNYfmALgU6
Om7T4SUagmlrQshRZHF2V3O+1qXsWiLLCcgFdAptVNYnhVLhVwVVyikYs8NV629D7YIq8cBllokX
ZkiGd64cJupDCotG6LW+bgjL9OOiJHmdc3kaUCr/Jy9l9ABgzBqXyscv/W95ntlIu5Q3y1TFmvwA
JNdXO4+1ydJtkpEv3Gz4zAN16iGq0aEYrUSt2KbJiyHalzLMxt2AGnib30QtOPzje3B+aTE9IcsX
hL9k0gZI7lZ0avNjwZgfQnaORMXX2GuZPgvbQN6x7GqzgRRAmYW3I4K7arnFOV5ItSkI8YUAXRu6
MvSWpTXgnRsV+pTV36q6R2Ph31nEdZCv+AzHKbEhgdJ03jzliTyZHtmfMOrMXg5rYr+OAM2GAxbe
CAhyvtQHBZKmLVgaKShLECdsKsgF3DZdspoyc5iTjQBMKxn2CdqOD8aPviMYiTeZHm+8TK9Vehy+
1Sa9MxzyYqrsqvcsk2Yb5dK7mahoCiR0FvD506j7u1EgTbh89l0LZzmgwDRJ1pBSHfQY/gNU9J/p
WHXZtvfbZwhNgMr68jCuzbeckAq7uDaRFgfJeLkHa3K0mRv0Fl73dcsBkSUOk26Q1WEy8P0iUfOf
HnAKf1z+umNDbCggqYgfofqmDsEHFzrp/kqLhP4Feblgf7bYXdwE7O/LYznWyabEi9Ct5PXJIk/Z
PA0xcoajPEOYO3NllsoGAzJ4miSlfnkIOCiqiY9ANkVj9yYxq0fKYSE2ErAoe1qUfp08fdSGUCd6
4UVe7zyoK63st2uE898/hR9BxZkOZiJPYWyGm7gM2V2g6nE7qlXWPddGnP/+aYgh7uMlGYvkSWTp
HRvxYK0iNKNf3mXXifL//XEooVEkWrLmwM6Ee0KH3wjz5LxJhfK2SwSQ9DKgO/062/tQf/s0FS1Y
nIP1nDxHIUnJNwaorNlzzxvV/vJ0HD7EBgEa2YB0sh2aQ+HRV9TYK7Uppird1Hr6Wo3htQWEjxDx
00QydHdxL/X5k8q75cvUcVVsYpKOK8g2x6my0YBFH7IeBEvqwPCi309olgGXP5I7co001XGmbCBg
RJXxDWvFATgB0BVPQ8Q0OtXStRyb6/vn4/ZpfZhul3SaC3HQaO37YnRVxNuyBYPeyrF1LdB5/z99
H92aftUESX2IeqiHRRPoe2SHR0sFl3j5JLlmYBt2k+e0J3nyNEFS9ZHU0KDy69FfuetcXz///dPv
7zLhydY/RyCxnzabGI0B/YaF87RiB67vW2atVEHCMW3LAw8SPB/1DOaeLZo5yUqC0/V9666OK9ap
xaPy5Bv9d0T8BH0P1UpXqMOGbaRfWkH0FRxP6oCOTX2Xhd49ulrUni7+S8TXYAmuA2Td0zzwxBQS
WR/0xOXbkC/iaxC0Z+Q2/3nNAaI23i8YI9Bd51mNOo/m+6CsmpdxEvr28td/nxmiNsyPDw0ys7QK
noswL7wNy3qePOBvS71LjYAcyg2lIL3ZR+HUTu8M0HRyHTkDtcF/QQJ1tqyZ1SmTSDj3LLmBtvq4
g5jUuPX4Ktji9ztEbTa7qOtaCcrz4JkkrHqHgtQ910vzs51W8yy/P8TUZrRLQVZpINWQHwJkVxJo
V3fz/OQHMr1OYwvMtf+28kEmfeGHY3AA5cMQ7IXIE75VvF0rMbmWyLJyA6l1xvtYnQoP7+nJ4LbW
fu3dL+mqeMnvjZEmlqEXIvPQLq3zA8hqyF6PwFuykHTPsVZf6qBca0BxbYUVlIOb5tw26OeHLOrq
B+2H5CGpEdleNhbXOlnGbtC66dVT5D+jWQ4yEOM03XCSmGpTV/Xfl4f4fRxFbUBfR5ewUPOoTlMI
TUEdM31PpkbfqbRTf3pEfA9bUL9dHsth+zZtHWdCG16OyRPj6vEcFOpGPQ5Ge1vAV/LN7A1vMRXq
5vJojq2x0X5TOYu0VrQ4aIASzJ1GbnL6AfmDRKx08DqOmI3ZY1kdyi6K6EEkyU/EC9/g5ZdnIJ8O
cbR6jl2zOB+NTxduEIi+7cMsOEjel3cfMSEXyxrJimsKlqGbpRQyTog6qbhBf1wUBP/QSS+3CeXs
iQXDys3oOMf/Ae9piMSB/6Q+daHP5n0DSM7eO1Nxp7rmYnt5v12DWBYPwQzgeHUZHjqpJBhK8o7O
OziwMd/7lRfIu8vDuDbEsngRgwm1D2l4wAXWAX7Y0NtyWfzd5a+7zNGyeJZoicUy6qCmsX4Y0Lbz
JdLNYUKJ4L3gtHumy5W66NRG7WVR7ENtecwfwK087XmbNM8AXi1f2JyWf8p05H9cnpNjxWwAXzYY
NILJTh1QZYSeV0aiqttGIDnIVhbNsfM2qV0m4SLzIaEHhma57SRFtUHJX2yTcBVl75rD2YA+maGm
o667cPEPagmQPQ84ctpfF0BT+uuOVXye26cBDNWimNkQHriZyQm3YTluQO1r2Irvda3ReWKfvp8J
PgfIdYYHM6UStF2LScqN6RM970szmbWuB9cw1s3O0CkJlH3ZHFI0ZkIKvdI3ZyE3f7iSYova7HYi
JEYqAQsxgQEHYC1QzRrj+S0lEAef51VxWodrtHF9ED4r5qatmv9BIYZIvaNFZbmrVT5AokW8X7YN
1yiWvfPKa0NW8RBJVyH+liVcylTG5a+haNm2HK5DKyCv/+/dxyenpa4YPcAWe/D6Q1tWdzTbliW6
rC7PxLHzNl4voujTaMIEifh0DrdlQMymE/FPLyS/Lg/gMEEbq6cgFxxCGYkeOojLPEX1JN/yUHtr
KR7X77csXA5dW469ak5dkWfPrAjm+7pp5SuadtYq+64hzn//ZINd6KWtMiI6GK8Tf0ZjFt1Kr4Jo
FVo21vihHAfKprcrErCPm3yuTxmYLI5JSYLvH5Tj0SSmv3w4ypV3nGsulqGnEANB98NADgTgmi0D
FfRXXvPnPgU45br9tu5zXYCh0w+RM2ZhmFQ7VlZUPngl8g8rAYPrQFk3+RSrjhSJqU8RMhrmUaFd
ASQRRSjF8boZWMYNFJBpdFJFh8iAzzXNwIZaDlf2xFIbpwdiT9V2HHQTXYibtJi1uanObdCXf7vj
HNk4PSIV5FaJbE6qmNhLwYl8rQBGRI+kaTf1XH+9PMxHBvW/lT1qw/Oi2o9ilKKbE0nqv6EO+GWa
5f0k5nTHK/WFaPNjqkCBiw6xWw1gB0/yP+MS/708vGuWltEbP8wGqF+rkyGzuSmK5ikK9fiAJAXk
c68s7lIbuDeNLSqueVM8nHuk06G7zyCEsrJPjkNsI/ZCHi+FKnhzKv3g1zgU/d5jq0UC18ctIw+g
2QilLa4OQ9bF2YZLA+Ojc73WWej6vmXi3Qi+TB624WECycgNXzxzC+WS0+W9dX3cMm8Ts7hqA14d
gpyk0C4Ak/0MFa/rPm6ZNoizTKQirzl9oFwScACCyJqvYXwdztWG40VLzLpZ5/VJ9z6uBy+v/c2Z
7g/yqCxZE9h2mZ6NyJMoKwQx2IIPE23rKNxHDcoaT9MIpqK7qQqjZtmgrB925Qbd0W0Tb9Ky9tI9
cG9d+ZS1XU2+jVWee2+TGcVaLO94ANl0d6hAA4LoNfWJ+yL1b8H8GrY3HTgkut08sOTJgwSStyMR
QrHLO+lAx1AbzJctWSplBR/Q5eBvBHF7dITQNcR04jQwH/pKHwkRDeHHWxnV0VPad2ssoa6NtiKC
PJ04IBl5c4ohTHBbmTi4qUW6Ad/mdXdccDaOTyGHrsKZzpKpE88Z1FCBTfhOGijTrHze9fstBxEu
YVsj1Vaf2iBqXtRYV+8qzV4hJFveXN4eh4cOLBfB6rA3oT/IQxSPbM9o9U3qxexFDw86i1UtAo71
+M01ZDPjydxwhK+5PkVLKB6UKOsNozHK7F53GiCns+9kus3rcSUh4jrllvsI9CiSbO4aNMyJeBdV
gGVJofmWjIAVLU1yVw/eGlGsww/+B/0HgiovDpU8DFD9RBOPUX8vIEO68gKymfLyaBoU0Nzq5Icx
VNRz4z0HXPDrDpiN8hPNgjhn5vUJ/cagmjA5SaKv4D4OyQaKmaCGvnzKXGtkxQEg5xVBzQd2GKax
2BUZQJ6jvpIJjtpceUHIIGuuhvowlYjUJkzFe4wTX8qrEMPUxvcJoNqzCnj308SRiKSQpa2o+HZ5
ZRz2Z2P32Nxq9Mz7eDniLf9gfN4N33B6c/8hDSjvDkuRJyum7toEy9SDquhCnVbkMMRifiTnSuO2
ScEWtbLJrqlYAQEp57DKKQFuo43Cx7QfBMyh8Mfmfa5Y2n0FvTS/1iosA0drrc/quWzgGNP0FWDL
+oDoeVixig8g02/clY3oGyZR1HUzkScQX/av0kMO/Y6WXuK/5pHgwa+hjuZwuZ1lZyC3N2WRH94x
FnR/RVgB8BcNvTTVrzSNZ7SfcQ0l6D9YQnHTRmWem73nsUl9jVBcgn7VoMd0oNgPU6g3UA1PzXef
Zn4wborFb9oHNudpvDIxxxGwGfs4CAEDMyARqf2J7buGZgdKZHZV8ZfaKMJCgDuv6jU9AI3k3w6d
rqITnt8LXYk4z9mU3+2K5UWm2IhRoWv2qaNA0E3BWcw3yUHJT9ALr8S4Ewu/86PwvidyJX/kWjAr
gOiQpoBgQqlPKtH6FWwF4bMZp2p32fgd17sN1MvSTvgB9N4Ohvtl8BJF0NoGFbuG/nFrar2yLa5R
rCAC3L0dXuFZfED6yLvJ6ESgST2P9xmUu1dci2sIy7VkquEA2ETN8whqlJuxzv+REzgxENaulTQd
NzqznUsCAG8gDXI7YemDfmcgp46n2Q2ozIf7NPSahz4Or6P+pDZ1X5gTEyiCIJnOqCrfQbUnjt7K
TjfXCa3Q/+D1QpKJyfebZ67RlbAREvxFnpK6XjlYDkuxMXq0rrpJxQPcYxr1WzEGjwWJx30QBf0d
KxTumeaxMRBBXnpW3V4+zA5TsWF7A5dpTeeYHnT9iF7to6nnvy5/2XG6bLRe6EuzSB8vCK2T4J17
fIZQpVKbRU/+z8tDuH78eehPcXxXoZGiqxEHMUJ5+Uv5PBq+6r5r164U1wDnv38aAHR6ZUygKYYe
AcPSHfQpcTN4Mi9XIl7X9y0jLyLowPdz3ZwQy49sF9M4lG+en15bl7MhelEqANxS4/K/6MHkPLqZ
qtVCqWuLLfOOyqmOZRMiDlXTlO/mGM+PRCwQ4M1xva4EKK6nqI3OExo0zmAL656NRKpNh6htFAwX
ofDBMdpRIOmCtJ033SzVV0PpsV5nzHdYpI3cWyLZk35sm9Okqfie1ol8LkjzgNvlSz236WZKw2Rr
vGHsNlONHqWrjrUN55uETANI80UH1aOItxcB+CX27dzyFZt3hHw2rd9QJmDlmIr4oFsQ4k3kl0r8
4EbW6ilG0nQlg+A4G7ZSbaplQvoC3njCO26LBotky/qkeWiyYG0ejuepLVabEYhIilybgyAdunEh
ES+zQt1BEJ1uCh+qA37hHaiJupUpOazVFq8tAAUmUMpBTiQD+du28Cvq7XONmvSVG2+5g6BtIXgV
oFqkOeCQGxz3Ek6ByLWWN5cp2cx+ZgYMq5xwnn0zkF0lPbWRCZomEi98nMF8vBmJMm8TTd8RBz78
P5K9rtNgeQo26XEc/4+zL+uNmweW/UNXALVR1KtmvIzjcZzF8SQvRJx80UaKkqj915+Sz72Aw5ij
i3kIAowBUly62WxWV6EU5DTPjvxI1ACuv7pnQZSMsskuDJSJcb/AZc/t4wJp877UqKYFx9yhiOtp
A9ny/vITEwIoVS/rINX6SFMkdpJeEtCxVG0ebmyv97czMUGADXj3orLq9VGVNVgeRf2YuoTve6hk
KpWV1+MSjvsaiJpLvAwxgX/EIw3vJDZbXEGKp2VZ/asA8OTqfOu2wRhRP/CSuiC9p486H68DiMDf
jl5/kmCcyRFpzLrN91O9lTh6f3cRE/qXs8zhKsA5NDNFPvYa2CxWS/JB+nqrMNG2+OvvbyKBYoKY
Mw4DdfLC2hXJQvpDlvHlz/nZsrVuGH6HnF26gF7zBG0OttM9d259d9769vf9PQCWf387ciyqRGWM
PoLrodh5bfa7KdRd6nWnON18GrOtgWHhc6kXgOWG5thXUNwCcq1OvAI5c6dEIctls2SY98xpXDkF
/G9e6/66Fyg/XV3VRY2bkL9maNoy6Dz50Pv572BGDUvTb+GrLcZgQvxwfW+WoInmex11U0JbnEjp
KH+pNMUDiQACNq4gUTuswcT5wdg6XO9jb3arFzD0VM9IP47s8zKUoIFuUNPK5jjb1RP9ikKgYR8u
W/dtW3eGsfcASWbApKgT9fLfs9KJYtlHiuZxXbrjjty30xYO+/0bJZTH/h6ZVGHWRLErH9Y4jMfA
R4PFAv7yrs+85wL/n5/A9wM/YgrXurOgMvLhHIPCFTsxlwjAAApxYgY651DsRlC1Xnu13Hkp2wKC
WpyAiQdUTpxXvOva46u77EfcyfGQeX1+QLZ5M3wA4Bpd7YlKH1HbEif5lKlk1tE1XwV/IcixL5CA
Od+TbTMYjmAlIWwkchf3cwtUjRJQitHZb6LELz51XyrsDBFsFb7Y+jI8QtOpdshDeIRiUfchn8Zd
K9m3gHo3Kig+jkuH51m8jZ8fmGUKTWQg8ZH8bmauj7IGnawU9D8dgiqX9FDp6mKCh6pN9TTLVjDB
gX3fTjPkReDpwNqfBJGc7+pB65vzA7HMmokM5OUQadSazvdN0IfYCyC1WZMNq8Eq7tMdqYPP694+
35ttLIZzyGdWu1OKsOb1YGj6aj82/RZUwda44Q5U0VWAeIBSYy49foNq3CHJMjzonP/09RP/TV0S
k+8votkUBpwirsij5sqlabPrQBQAd9ZpmchidL9d1pFx/kOIzUmhTquPRDMoR8Lq/98pnZNiI96z
HNAmRBCcBqzUzTpV1ZwmtKyGPY2hxV17mwJUti4M0+cuH9tucNqjVDWFVjO4sJHlR8V+M6fLRjGd
u87Je4ti2PwMpvUxXUh75GLw+muiskreSejCaIDlNZginlAODzL5hObOyEECqdOg+EWalHTfHFHz
hu8J6G/aK6nmyNkVfEIe//wyWsZvAgqh0Qs5+2CUD+Pc1VcNqCJSv6qvLuWMICacENBkPNI4MSDj
uIiiLBXcXf9VUzg+nf9+y37/B0xIKmSdofJ8cjKfJHj++dVnhHwdFhDNT3Xdb1ykLP7HJP3jpNRj
B/6AE5RWThMytrt4mcp8V9aU19frKx1ow5jeiaxe6g1TtjgKkwcQ3ERY8hIRdtgRfcdmzpcEIVmT
JeenznK1JibEsIzmqHJKXBBWyFbVzKesoB9AE+Yd+3GckSzGXTuaw8+h6063EWilLnOvJjtgGYvG
6btBPjBkW5LARYAJdoUNY7PNmhE1QPI7jUXtVye8EMafuoAzJwl9EELuz8+arX3DYYRNnXaZX1an
QVThPi8zdQt92y1ySUsQZ5ICtk5QkqrzgPqsVL9z6iVFkpD9Xs+52fP+y9p49xoiqIBcGMOZ8EOo
NHtx67fVqfSyfOeNgFeJCHDv89NlGZAJP2w6LywWmcb3DEqCWpA//ZTOv8DLne+DahE3BeQ3r2e9
pMcMjmLDWi1rZGIRUTgbTqSj5WnIeftDRW3XJSoL/dvzY7L4zHD1RW+uKjpmYwAYdvYwZuLrGi2q
Xot7J/XCDads+/614zcdMNFWbOA59phGpYjvCPcFaJateirb56+9vmndI2CN4RAsecAr6hPYFOor
VRfdASq3W+oMth6M2CAaace4An+U47t+/twEqNp7AQVrOt3zXvPg8bJ1MEx9zseqAt8OLlYDdM8A
/QIjcBOqcO9WZf3nfB+2pTDMXUbcYRnpy9Pi8/IOWmT8QBeCYvvLmjciA9nJlEVRhXOlJEF8mOoq
F0+UqfAyjlS08fdiQ8tOCjdiWOwQRcDShah0jNv0+a+3GLcJPNRVyBXeFJq7NWOW5vw40jS+DpCp
vUG6/rFDCclu/RMk1i7L0RMTVojimjFWeSRPqLAoktypRQL0CtLBVGyF0Jbd+w+OMJx5h88vT1pn
5d51ivY/pJZD0NSP3WW7yqQGjFSAEwqR32loxzB9YmQAk+ZOijCNPp1fGtsgDCPXTJRTB7q4E18v
TF7fHhG1yCNKbbYuzau3eyeoNakBlSxIA5718n91UfJFKb5DQVjxwqJMn0izkC05NYsNmtDBEvxq
kL6a5AkEGv5udBesfFoz+v2yqTJMHIyDkccGKk5kaliazJDHSepIOLtWOVsimbYhGHYe0bRvRTWv
XDbpZwBQlxsflr9xXFhWwgQG5k3XdxmYwU5lRz+XJWoYZ7wBHyqcTHXkqw1vaxmCiQ9UzdTTVILZ
bCqG32XAk2izeMCyWU1wYI1oMBUjWEsnCg4bAHnVgfAZGF7EBZfFnCYNYJUr2ukog9+oIWGMY0JD
prec5RZ3lG0I6+9vDlUCHaJyCSIB9GSor0Kv9b/XSwnl57qpTuf3qW0B1t/fdBGUMpM5Edincnpq
Iei+g+JYsZFgeSWoececTXxgvoB8uGpTvBTCYTOqbhjgzEm3tM3NRKV3tax3hCDYD/2kd12I/ZWB
cn1/fmi22TNO8iWofNfFy+hp8MNun7k8yqHbJiMoCLiAQ57vxDZ/hp17OMnrquPlqYzG5kuZobZ7
V5XZJq+65Y5oyuw6SwumwrZSJ1c7v/TK8AQY3GnNTK33Q7XkZZL59WWAWmIiBz3w/1RFRsRpDFx/
v4z9SBM1Q2MNWO56wzNaZsxE8WkXOLdQBACr+EiMJp7XieeortV82bKbOD5Fgj7yqVqvHtDfTbRq
61vFQveWBnzcuuZa9pbJtTdHY6UXGWQPpIe+BvfAgccJGXdRsKlab+vCMH7FyIJCXzhgb0B9mAij
+64L5ht3qdOri/auCeAr8oLmPl5zTwKZiJsKl3Kd6y10oG2ZjXA9pU4QdD1yKHlffWcjZMHiso2/
Xfblhmkr8DDFvl/BMTrFrRNGah82kEA+37ht4g2TJmUkC6hyg/xsQoai9MS+qMurAhSPGzvUEuGa
AD3JeoY8M+oi2EQPQT7txzWxpCb+jUPEdQ772xTyCXDL88aFwHKWm4A9GQLqgowqTtmK/TcubZnU
NUn3KG0RIEJtN1yhLfVj4va4W5YlGElgeQgZ+gkQSqYgp50DtfStSdX9UiJ2wBsIQLztfdSV6fVF
C2Zi9xTWy9Xo5KS7ZtiNhUu+CVIUbDcEqMzfmEPLq4cJ44OkSpc3wpcnDXTdqzn6YtB3rs+apM2C
x6aYitvLxmNYfurMft7h34OOUT2rp2jcj3FNX4oy9S5Ek0FF9u+DX9H4/9rnWhYQdcXnaX0l4osj
jk6s5c/QiYBRVBDTzJqMfBtjXW68KVo8w2tC+03IETqZcAfkV09R4HLUjPaMtntcIoPP56fP1r7h
HEjnhDBgcMmXRa4OCyqpvwehH/4837rFeE0uPu2kixpTJNPW93EoDCfpzH537TgDt53/KvSvOS9/
iybfKtm2jcYI8sfeBx7CQbwiQVMfJXVJa34Nskxn2tjYlg5MbJ8CtC4AyYs8sa6d7iEkgGfdrOmi
en9+wmztr5HNm+X21YCnyQDZiJo09CZM8+Y28sRGUs5ilSaED9IdKqRLjcccPrk3qNPQ7hXALj4I
r7SOEil1vocg0ZbVWKIxE8wX1xBTYnyqkD0Xv70V25nPC78ZYEJkfh6KuIGaAN06iGyDM/xA4Lu0
0nouH1I8tzo9BG9nr/whKxQ5qmtvHF2XHydcZEm9w5uZ2wUbB6Ct33Ul36xYSZqs6WkjQCsaxsNh
LmvnOoimEjfxWbn3ILX65IOLbaM32/4wAoVqyVG/iXfEUyXd4cSWUvrJrGJx2T3WhPrlfdxCg90p
H+YlmL8DfwnFD5pnMt7V6aIfoAuou42R2A5Ak+NPRkHexX6UHrXCGTHGqLde6cBn1oSJKqaf0C0V
eyh0fXC78rML/NFlFma6CA3FPmiQI/EjorC5Spc+FreNUzXR1/MdvLvtw9hE/JVgmiGOS9IjAfTu
aly+rqPyaPMydlDjkUNzcKuLGCrRl+EuREqXFgx88uQV0F+SjUcfB34ZzB+tr1v+zdaekWUfhhmB
Y9vO9feGRSS4IYQUen9+plbT/OfCi/bXCOxN+2yo5Dz4HfQgZqQqq0g8ooSTHAjUUzZ6eH+ToYu1
6zddEAeM5W2cVScJ3qxdhgqJopr+IG8GVfIqzo+CtQctxn3M8+lnhMvi+ZG9f5dHv8Hf/br9HNCw
93BONO6fFsC5IPzK13LCtAWkCqiQcrdCnNxI3cmi/F2PULY63/Xaw3uTaniIvObY0WEqThkoJ674
FGWPQIKrm/OtvxscY1xGuMBcOvLYKUBOj6Q5JGFSAWqlprkB5eC3Oqv7jSDVNgjjVsErDvIVdw36
ZVyjqm59purFRdlMDMJwATzjjYOTW54ohEiRvI6jGzW6dOPbLfZvYgJR518GCBMQ+2b8+JrCWYMe
maW/IVKR9FTI5GL94jA2YYJOKKqlVaI6VehBderXyLI24YARDIOurwBu2Tvp9LRMzvfRJ5fEdejU
8AxVnlcFOLYgT5KG902pPhS+cp6jqRb7hWS3rWrH66wDI28Qu2TjwLDsCZMjUGkdi16N8YFn0/iZ
oeDs3m26l/P72ta44SfmEmTRY+zHB+lO9FNZev6facCb+2Wtr72+8UIulOyU302YrpyAT8/zmr7+
3pegcNkqyLV9v2H1NZ95DYlHWL3vQYkCCn/VmORNNlw4+YbdUw6Oaz3Aq9RVFnqJ5lU7fNKuP4jD
+SlaJ/odt2VK+OIG0rQ6zyWeLWr3C5Sn5qdZEqzHXNUbVymL72KG2WsetWB09sQJAJg83wntyc+o
ZeyfsrwOnH0YeOzrRYMxQX9U1sSLKjc9ztkssgTiheRupAvks6DkkW6l1SyOxsT7yRT39bpCRgpc
NV7iIGcgApCnQA/mmcbNS+AWV667BZq0bDAT/kcFQ+FCDe0mINvaXRP2w50vNsmDbK2vS/bGQEoA
v/tpiMIjrXL3rtGg1cuF3IozbK0bxk3A/h7ljp8ec0eHez1AHKNxIWFxfrFty7D2+ubbWTgw1jVh
eixz/ptNPbDaIb3uNW6GQT18Gvj4FHHAzM73ZtnEpsavHuesG0Po/b2+KiKC7nbQ5JAfgegBVeOU
X6SJHMYm8K8XNV2KuIKy5/p6SZDD3W8zIViM3SQEnD2ndZu+KE9zNT74LKIgu2i7j1DMrZ/PT5Nt
yQ1bJyD5zVisC5CrR8NjEyGpVgSboiiW7zche42L8CSuluL0Sk8uSjdNKoCKb6X0/7vo+03MXtEh
CZzPeI5xQ489FJp2yK66VNKr8+3bRmAc4A3QM2HXq+xYFIHvX4PKmxafhq526msUEy1bb+CWZTBB
e9pXU1fiZfHE2rJNZgYSt6R2tX9hsGsC9HSVDikY/6pTEIzZJzQsQGayjPOv87Nk+3zDtJUreSx8
xQ8env6SfNDVVbFe7S9r3Tizy0qWMojx5ioz5tB9Ebsue0wrcHhvRKIWX0GNQ5vnczqxHDAKgFah
PUQ679r15PKwPksjEhGX2Ro1gnXStGPddrC1UYYB5LTjqP6vnl08852fJ9swDFvOkVjJmqrMT7TD
206OTbWfQI8ESQAxHkqvhuDiRR2ZOLyG1Ag7sjE/8akpdjxvw13TZs3dIlDO4VUyeDrfj2VbmYi8
WfQL4NQFP+h6YDdpufCfEa+yT+dbt0yXCb0LHBCmTIGfA1Pq/pGDEzuJaoLPBQ6jnYuITW/Mlm0U
a/9vzr02qEYfKkrYvrrKmp0Ku6q8jvkI7Mb5gbybPA5jk+sPVDyqkKDjObnLIEZUzg79I5hamo8F
5Ed/1JH2niO3qsk+mkG6TOBiLjN7kwhwLhcp5lhnJzUJ/7t2SPotatNyf35YtnkzzB4v+TRTVYnD
w5vEPdSTuZvQTm3hXCyePTSMvuajKLAW4hRWk3pAQlTeeVkEzQHQ/2w4LlsXhsHrnta17Jf48CoY
JKvwRz5BeQywi5fzU2TbwobFu0M+zF7H81MESLTHuOMlq2zyMDv5ofHURWJ+IY7sv3cwlU48+IOT
ncg8QsWxZjdDqObLLjQmMk+JulucqChOCgrK+wpO8brt6edpCKMN+7AsgwnEI2mYjjQcMhDSBeKK
drO35wMt90sAQOlFC2EC8dioU9fvdf6ay5hjwp5Iuz6rAfmwJx3KmC+zCRONt4KaZpT3xgey8N+6
ziA5NeGV9/wgLAZnEvcFqSS5s/Ds1CAt80lPI3X3HcLlfMMcbO0bBo3ifnBj+sgou0EW71Xvtik4
Hsr4y2Wfbxh0D5VGcMiE2YnWU/dRZCU7jUgdbMGybKnKf/j6EOH009wOR+i65ffrQ11KIKPaZ9WO
oLo8GX0IShBViftAygKCoKgnx7v0ZYMzLb1a3LQTIj+FcUofOamV3DWZ52w4EsvSmLg8L6CSdyky
2GHZ1fFNtfRtd19D6Gq8bO1NSB4lIYlzgbWfdTjdpnGrUO21uPMWGGGNx99Ji5i4vDkFhVcOSOdJ
jmH5VOG+cd/N1Wc6F6gXAtfmE1LPly2Fic/rZRYU/pJBVVxVcQVpR5aOV3GvttbClos3ufsk9blT
d8hXeL36VoPbcmVEmdwy3EcremPlJUYm5t5FEWNy8Q4zGf18P3R90YQ4S4pQHBy3qb+2Q9iLDedi
OapM0J6Mw4jO4YQzhLTx3ZyttfJ0UDvFqvGaQGdiox+Ls/dNL6Di0Q8gsIqXnuYuT9crFGXLx3gO
xZaugW2vGcf6NEDP1RlGdDGPQaIq+SGbpU8Tr3PgBairdxE4/i7MWJpYPZ/nSzTwLjuBSzOQ18JR
7nRgrQy3MiWWvMw/8LxsQeUbwPH3ahllkg5iTlQUQQz4S5qiUD8o8v5D1TUXvQOHsYnUy9mYpWmM
o7JzJgd0Tx3KMlfWrzaod8qrHgs8dm0kMm0u20TtLZ1Txg1Y+08REuLJUno/47j/lHnya6i4l9Aa
mmZ6rdJU4hHkzXdj7VzmJEwoX1oFXclQrX3y6kA/qGygHAnHud9o3rIFTeHcYPZJEwgMDGi4LMGh
LRPqeVApnpafYIkuk97lcn/R0WMC+pA7aEPosgGPjDLwSah8jxzF1m4I3vfb/8jmLkhIsGLAE1Oj
vmsNYFBdgWj1/JfbdrbhCxq5hMoJ5/ioCn5EYfZVrpo8UYP/IV7Uhyil96LbogCw7jXDK+CVFMTu
QdXcjTPwd8M4JTPtv/SyGaF5gj1GI3e3RNlHdwV4FGz+ub5pnh+nbRKN4IDIIOWQEwCq3ovFkijB
5ZQUZbClkGi5YJpIv1nGkyhqjuwUHmlXaggv/+TJ4L+x6k99BLnmBuwNU3+ZMHAI4ae/7xsRqOoj
7fj/2587LWwPodWtukXb8WoC+zxkIYtZ9uIkuva+wmFKKmiToJrxT+2ARBhCSx/rAHj4mqm71i+2
xD4sB6AJ9evzRZMh9diB14h6ch5dByUSrZ4Dz/RafnR+L1jOP3f9/U22QYe6klNetA8gv9OPum1L
72ORV86SOLQNnNvzvVh2nInz43U2FGWj4uMoYV0tmOkqH1Rx5xu3zZRxT2jA0+E7jmIHQCMHtqfj
kN6C10xf5QOiOa8j8eP5jmyjMPwD11UrvQbFYE3PnCPgb+PnIs7zjTuhrXXDIUgnCoasA+akFanz
uYWG0HTd+eF0ESQdVmJYPbREXDLmEzuMTfYjGAAk9mYo+CCC37ptWvaSCeLjCyS6o0HwI0pcimHX
FAxRTj5MwyNE7i4SfgxxNf57w9LYpX7lOQJpHu4uOxFReWzWmGfj5mEbxHqEvjEIVZd1P3gNOyiV
PucEYk06Hp4AZtiShbZ1sG7jNx0EZe/2YubRoeTtsAu8+BhUUXz7/3ExtxjEP1R8fBp8ZHajY9lF
8B8oipwnsK+xkH8v1PzzvDHYOlm38ZthKJR28gycJXhnmooEL0xpAt7lUxNT/8qNUR55vhuLVRDD
uOc5ZGzRbv8g5+5FclbdRBd7DhOWR7LaDcYwjA5kqIpTLl3xDM6/5ksjJWgEl7ncZJO1nSImKo/w
PC1qoNFPjjN/astGf9J8JeSoQbwcrWQBJd6Wv7TDXBy5LH/ndAsQb5tAw+wDQEr6SYHdTWkefyId
Xl6SyKnni5C1ITNheUiVTZp4LT0GMZ5oZaVzXGwyeX3J8jMTiKcWlutl4PoFlxmwrBPU6XzPxYWg
LgCS/t7E4Fb2dAptkIeZQrMQbNuIS+gmQ8D7U89MHF6v/WYkgg4PKPWqd2CnL4oET8LD6fzcvB/U
MxODh9pguSw0HR/GHjw1COXaneoBUtR5eMA9KUsudu3MxN3lfhbM1VDpB68qfrMZVRN5O6SA5m9W
GtkmyzT0mPYcoMXxAfCuW11CNGrpR+cS/C02qXFyp7iTyCqfyHFeIJ5AWObuckLmKz70+mE7v24b
g3mEZxzaad7SPnhNzJ/Brp/loBGe4osUzTAMw5ZHqpsg6wP3yBumX0iFuhbgv+WXISvnDX9ruZcw
E2ZHBS1Winj3qBnJhwGUQbPPP7h5jXMrcZd4YF2S93hHuB1BJt7510AX9QrUXsQZWH4XxKUWFNxs
IRQkzu/z9w9MZiLx+DKxzplb9+gx9sg04Io92EK+tHTUG2eZZd1M2J1y5xaUa8I9ksrt9jJGZXEW
QmDj/PfbWjcOfJFCjF63SABCpqw5pCNHNXlebd1PbK2vs/bmHO6nkbVqkPPDWE/OBwFVhF0I9r/9
Zd++9vqm9aCc5jFt8/IUOAA9atb4B2e9dV/WumHzTUtQhw7W+5eplNOuWPzoNpNNsPHtljOXMcPq
XRkLzgcJcB2SosQLP0MjLP4WdpRB1B1st5WIjxIio9dkDuu7ZZxeLhuW4QY0nXkuaY4NW7UOytaJ
/3Ee3efzjduswfABqm5z6FzAx+SgQT2V5fSU8mj50FOIN1zUg4myGwMC+58oPfR0+ELisrnJa8mT
Kve2/Nj7CQJmIuxEgJpSUcTOzwxQu+sCtQj55H5oS3ACuTjSdkgq/nYi8YGQ+rIlMWF2XhAisx/V
3hGw9Zld8VDR9EPmNeBVOT9p74fDgFb9bSj54uax23rk+BrV5yP9GuilRXlx+nsZ5i1OMMvimxK8
I56q8H5QwDmLev6S9nz8Ckb8sEtaiSeSjSPA1olh8x51EHS7HTmCp6dMvPUKlJc+OQjuDo/nZ2tt
6t/nF2ai7ZSudJwynxwDZ3zqB6Q0xHRZRTFIOQ2zJ23RAdTOuiPTFJhaHKOek0SeE28kM2y71zDv
IR8HnvpjeUpb5iWTL1TSF/lvrvTLnKV+kjqOBCdx+MGhxRZvo21NDKtvYqfswhzbS61qXK9rErRV
cOX62r25aE1M8J3iYZXObk+OkFjPPjfUc8B9XW2BTiwDMIF3KNpqCr/n3RF+KvidszB+bDIKsvEp
q8XXy0ZgRPO0y6K26jCCJqp6VASAvJuqZsMrWrasCbmT4zypHvDHYx5L7wfVYzR8qEBxPW9Mv8WB
mJC7PCrjGEx/9OBFeZPMMbKjxGmcD1W89DfOKqxw2SSt43tzoiuNeg/a1QTPKIO4B/pffYpYr7ce
u2zTZBzpTAay9kdCD7wJRxDyArJbdeDVuOzjTdNORTWEcYXWB+4c58Z3jkjLh18ua/1vwz7fhm2f
G4bqzU7oR2AUhDTQyhsfuOKq55CxFquYz/kubHGNiadD6WMxT3zKX0YHgrQre/DolPVXb81RVQ2K
/nwnbpO6Qepw4G74ASTAW/xtll1qQuzY0IPzznfCg+xWtYrp6TWRiKvUnymUWzRVlj1kIu1SLZo+
ijJ60EGa/qDzon7FmZd9Pj99ttaNk7qpiKyyZfH+18/hGQ9qgIg6NhbHcjiY4DpoFwqnH+fgsNIq
lM7yh7jyF2EjuV5p3jum7gu3a259/OWy4Rj2PNexi8djEh44LdQtXpe9B2BZ5IYmjmU7h6Y5T0qS
YiH5C5hjgeyvFAdbSgH6/a/LIDeh/rYlMcw6X7wc1RVZ/kJzqp/wEOX9EsAhbpzXtjH8bdb/BxJy
oDGAvuRBMT7ukVEkSSACuos1vwy5x0LD6lk81pCcdcMD4pnqTqkOtIw9XvD2IegON9I9NrM3YXVN
6tbIsq6zRJDEcD1vTtqu2q3lEXPVjkmPzTWW3QmR6HhfDuLb+Q1mmT4TcJf2CGNANkAPVNTfXsl/
qCu/tcMmaaqtA+PYBifI5IoJ7G2Kw3d5tPrGiSx2PkEK6/wQLPvLhNsB4wMuS6KzF2RnwOLm0Fkk
dRjJS9ThQmai7DweDIALLiEuTJq9DoA0RbUrNGimLhuAYeSBaBRqKn1MkdRTnFBZVl0yDaggOd/+
OtXvxOMm410XNWSVaylfqPY8sneCKZ2SwUvjkxNn+oZNZRTtHDU/ne/OtuKGvZesHMGB76kHxCJ9
QsDIQnwirty16uayHgybn7uCxrxc1EPA+lMzjssultOcFO5mQGvbU4bJE2j2QO1IAqDkIbmLHFh6
6Nhm3sUyQybALvYLVbrIH54GqHklXcbrpBAu/YTnR/l8foosAzAhdhJlMOPC0/JFemH2uavrX1HL
w8tyXia+jpFCeCoc1QPx6gIKFAhfHQ76vss+3TjCvRCYiBzq46eyVQT8zRNw8tQVZOsGbJuadVXe
xMgoyPdUExVAANOpuWV9HgGCIbn6fP7z1898x9pM6JzqvIH0SHM/q2p6IhCF+9rQ6oPjAChdO9q7
Ot+LbRDG0e3kXjErn7LnaA7y+1J0DmiWsvjpstYNE54FFEOHIY6fUw9FAs5Yeo+jt8k5aPt2w3wZ
zdKWiCB+XqGMM7KyO0qHrSJ4m20ZlstKPxaTSvlzP0MTA2/6j6KFSo6zysGcnxzLApsQubyZiRcM
Q/Scl9HXMfcX5ASw+QOJHqYqoxtXRsssmdA4OraeDxmv5ihbD2rHeVcLdcVqpLo2xmHrwDiZe8Ep
FHFI/CybPtyHqnNfGtnMl0EVmQl6G+oYWEFRx88qDcVtrIPu15g5/gbKyRKJm5g3OXRy9jUUrPOq
HvZBOn0a/WOJMIP145NyCrLPwB3rLNllYaaJe+tjIqNU5tEp0EzfKZ2Xe4bn5W9tHF8GVmX/oN8i
8OVnREUnaKMHt/USi2u3cSS4+qutqttXMcp3nJNnGDYFj0s2dkzceQ3d5334Hyvqx549eoCfjcP4
RIoQzB7Vo6rYrRei/A0E7uetxmKXpj7tMPZNH6Ne6yUcEAjsM77ybBTAqeRh5zj7853YtrRh/EQR
3bs6pqdUUu+XGr3xox/hBeWyuMOEvjW8yVta+tFzVba/Mi/N9sBhvESLuIikH2lY9vfRhHpJ6hdL
wZ55kfbPfU1uWijUfb1ockyoW99VinkeK38UjPkHd+prmQwq41ubyzL5JqYtX3pCo7kXP2YJPHfa
D91eoMbtMm9lQtlckAiWSzWLH9UggivPzXRSju0WfMr2MGpi2PKMsah34vIH0QJ6Jmm1a4fx1i+g
WuEv05MzyBveRtdDRu9X/aauqTYuYLaLn8lV10EXuO+nRvxAZdIPrfUtI8HHDOyMuM10yZCO16M/
7lsif62Ujee3gs0P/CNWq9G46whQfQXD7ewjTg9fy1Q8KB7TkOx0Nv3MVnZ6bHKZrOBUwftr6o1b
dxKL/35dhzdBWEH5FDQ1uMYglHdM637XC4piuFR8C5BKC4Hz3K3zPFdsY54tp/br9L/psHenuhd+
ExzTwPmmhHqkWeddca/70gbeFjbWYgImRo6kdZqDrKS6axro51IOuO8YQo3k/KrZWje8g+NyP8Bl
uvyRx6pN0tZhjxneCX+eb/3Vkt45G0yiu7JZENiUdfljrgEcXLdDVU/X1Thcv9pEVUB0vYY9oK5+
3IlluI06eT8F0XeaQWhK4ZAKna0ibMtpYbLguVHs1Q6R9AV1c1m5q6sRbgr8c+7PUanosjPdRNJp
NlceGxv/qLs1NZGn/S5f8BQWyS3iJ9uKrb+/2XQclRlBoGLvyOrsR9N04YOQeLg4v2C2OTKuAMrl
XoScV/yC9Rizu5ml0XXmZIEHSWiv3Ep52oZgRAxEhEMTLTw4eK74TFoA2sBetIXJtzVu3ARIHLjp
0qDxVx1WRuefJcdN5rL5MYIBJMi9yUkZGme4w+vC+TZS4IYrgJwu6iEy0XFjwUAMWaAHz695wp3o
EVzN3b6VgJCfH8Nq2v/aZGQi5Jqy7IUraXBonPZAgzsPT88qCq4UMA+Cko9DHWzgcN5PEkUmWA4a
2EFfz2FwIPCPWuJer/+Hs2/pjlNnuv5FrMVFCDGl2213O3mSONfOhBU753ARQtyEgF//bXK+gaNE
zbvw0APUUqmkUtWuvb30AH6Ozyn1/1HM24ih/n4OR3/A5oISfWSR8H/QgIJs1MlEk3hlRg4kH8jn
tJq36KNsA61u88r38q4NBlVM/PvUKXFSCxQDRyahtOIjdFhALnbbQn/3wsjEzg09eoaWZsYwYTY/
0KI6ATPZvAW11FbkY5uI4efuKIZooL77XOVZGCddpXTS18yFsAfoXyhTW0GQbSqGq+tgmtsMrAHf
+QhaljZQ0YNfcJ5EPdj3bq/W3x0e6qG/GyWOWAxVeVz7jYRWncs75zHU476zKjIRdAW0d3vITLnP
SAkPZ4rNe1md5PZPt6yOCZ0rQindlNTV91gU1dPUzcWZdqAr2j+Ccb9nBUrcfeeU38UEmsAC79cZ
0O5zE2+iACxObkLhxrjNdQmI4XM78dM0k+UQKu8Qt9EZrMwN1CX0RjBhsbNJO+eHA1cDFMKfi2L0
7tvWgahK3baLs3GKWM5FU5sW7XRFyoMgfh4yxz+VXgZ58NphFxZ0Ezrg5vQ483FZNcf80z7zrzN9
dZxwTlo2RRP5ASQw/drMYGNmUM67Y6B+3XAO2w4zHD2d5tjL4RLPzkTr+wl13rsuqGuwoYI2+/Ys
bHYxXFzkc9+qxWNfRyfj79BF3rvJgr99b8DIJKSbKz04A0CQzzC2d9/TOnqintqqV9p+vXGjz247
Ss/h5A1DSekTa0EpnTjBJo7Ysv4mNM7hOgscCIp8BwftO3flg8j16Jz9sCOfdi2/CY3ze60LgC69
Z7UMz8vI9GHAxb6xQy3ObaLgoKw3ZhEryRtwGQKv5B/cfm0D4gAtjX32PXbbLe+z2MGEw2loOmKw
Lr1WnirqkyDoKDsuASMbM7EZYv3/K18D2z6krLrMee5jtIenEQLbNvBElox5vnUT2cZY5/ZqjHgE
tU/Zaue5gWrdu1+crF7g9IAhh1sJPdsyGf5MZ1KzQvfpMxvH6olNIfvp5IDx3t5LlrDABMLpoo48
Z1mc53aERHvetOduwMNMO4hAB/SibJwYtmGMG7uEwFTRl73znKNuckCXHLgAY+jMF/1/5+suyv4w
igzflm5Dhqr3piv47Dr3oNIy7T84U1BuAfssBjcRcBoqe2jF4c5zyEdUJKfy7ZQ73XGGOMDGpWSx
t4mCa9HPpxqpyVnPS/+jYS573N1ZFpmKsaW3RALdr+lz0YMsPfR0/0VNaPHrG9/dSAvZJrDugVc+
wWrlxyRMSQkyxlTfu0rof3Is2q6yYWSC4NSMHqV5yrOXrgTRFgTq6P0AmOPP2/5gs+86qVc/Xk98
8VCVDEuIzcZecGgdjuzSDLmTnjr53e1BbCtkuvRIemCLR79MZkRryAk6uinfOmAUWLYelZbQxuSf
4xnw/bLjEYZoFv/r2AKQL/vwTVaW6YPWNfiK6zK+hEW9kZn/eyouMpnoZqLamTbRfEUuib5pGq/0
0d25qDcK4ujFGxClixLiZnE9QFdrTjt6rHg5BBvni81sht8X7dQ3bFHztQWP4qnu0/dOVrHHfCy2
RrDYzATU9QXopCGrAptlNejyf8G1kMPa2NQWc5mYOTWgA1MXA3xGRRVZjnyVBYZiQvWgq0DfhWkx
HqZ0rMMTQESjs7EPLTYzQXQQL6iVOxTLNSv1yWHLfdhdK9KcY8T1KaBoQfip9Zt9N42pG9sWbtjr
ZsxeMlbGJzcO71wdj29FDe7cZtpSc7JsBBNbF09p0fJwSZ9HD9AqCBs083EaIv4061rsY/+KTJK6
WPEedKDTfK3BU5g4BOlMaK6i0QrK7Bsb2rbdjCNidhdeL8RzkLp0IA3kA0v+hbqY0q4TyGSqoyNl
EEGK0+c2dRZ+WiCdA8aAPNzirLaZwbjvxZJlpednQZn4tfbvdAjojhLIAoyzeLk9BdsQhstnwnE7
sPs7zyX0dj//EgWC9kfzNsvJvovsDzAdT3tKyYBSeQG8shgOqYL+xwEqfU6wBRm3uKCJnOMTd0ve
hP4bQdl76fNP6YAyepHh3CJr5UZ29Xgoova8iCn/umvlTPK6HrnYYZYsfmal41xnL/rUV6n81Lbo
4Lk9giXc+wNMV2ZUz03Hzmqqj7wP71poICdBrk8rXcntMSz2NxF1jEFMKxjc9GuE/PsxE1IeOhfS
MnVbRPu8xGSvk62MBhmk/pm76L7GdVofoyjb4q6zLZLh4sCEeT1PwwpCTOBJHiEGeCw1+S5WXt0k
BiRkwxi2hfJ/D2kCCBModAmw567W8tSAaSwhWZQd83xLCdlyWJk0dm45TOE8B/4bdM3y4+wH6m7w
N98Otq8bjs54CymrUVFgxLjLD9rF1cjYVsHKsjomiq4dop7Gi58+r37AazzXMxG+GQqU9XbtUxND
p/DicXMd++cs84HvQTMTJAjmIxTTnm4PYFkfE0fnC0gpl/PsPBca5dBjKsOyOZcKOsEbM7ANYAT0
ag7K/9JwvEbH7g82Vf30mCEmbu/3zWC1zaugW7ojDyD70Fy7KdD3C6/8B6fcUu61JDRMJB0F6Lqm
9ei/Ker+LR9RVNESpUaaDndrk0LXR8Fh3zQMh/YRbse5dIpvflGq/CSzJeqTOFWabESJNkMYngyZ
uBm6YX1z5VMkv0dgLx6OrKj1Vo3A5gvmrV2knl/WDrguIl7cpUGdJqyKvGQ7OW0zhuHLfJaFG6PY
ddYszY7I3vuJBEfOiWvUt6EVBy4Y3923WibCjjNfZbUfZy/IlzkQZu+dMH+zOC1oZ27b2wK6gE72
7/u2cBxIm/lgFVrjZx8kVmjjeVeAR1GghD2r9izI8HHsRAI2o4fbY1oeCib9XKsJgsy4z15maF6D
WIoFSa0hwFgv/ZNIu/puKYuHsXYgRHJ7QMueMwF4BNfU2BeCncnigY+wAQdGw8U+eF9kAvBah6jC
W1r/utaF85QMh4JUW/ax/fT1/6+OlbZ1iyACS95zUTHxEdF0jV7IIPtwe2EszvIH0K4uRA15q7hM
uLf8ANQlPRLF3i7ZJpTP9vsNd6dzH0wFxHGurQ9OdFWM9AKZ5S2aPNvvN5xdLgBTloQEZxDVxwcK
cVq0qCLLu+Txz30rZDj7PIHHNoSDXH1AXEnPK6gz0+quFd582jWCCaVDmrqgSOwixVtET64zV/fr
9nfScufN9AeUDs3fXod+yDJJO7f7J5uqgsSHuHKBjD/enoMlDDQBdS00LT1FtX+VA7ieEMamyUzA
9hx0y4+yBY3l7WEs5jZxdZlHKIcqQfFChEsTZJXZsalLkdQrUcu+IdahX/lb7BI5FJ3wrxW4bO/F
zLu7qJPsTjR6C5dtcQkTYCdklAPu1ecvAJO3H0lXyTJB+8M+4vDIRNFpxbVwZRqc1x3bu+6/JIzz
Qxzi0Lu9RDZjGy6tJ9JDN77zr50KvqMNOTuQEJD+aiDyWHWbrS22YQzfLqa6CNqAFN/atL6KWpcP
qvO/MjJXD6DfLTbsbTOG4d8c4uWsb2NWJi4Le/Zd8FDwr5Cr2gqdLZedCYSbWQ2t+roDbsWNPrUh
c8/QpIsPvMQh6IxgtfCD+OAUhXy+bR3LhEzeOMCk5y4GlclLzJv2GAakO4KPSW5c3RajmMg4TaqZ
RkKQM8EL6QixQPZvWoDF04tBlJNDtGjD0y0xlol6W8JC5yjeyWvDIVxTtc9ZMSL84dNpTCk9oPF9
Zx3YhL61Lh2DSfryqroJKG+vB6Rk6bboAGzzWK306jjJY59C930sXtqm4QVawCDp2QRhfojaMv6f
V0TOXT9k6d1t21vOR5NEjguniwGmwvnIefjgZ0xBn5T3pyZA7/S+IQzn5yCSWny8668A803lqRdh
dR9BjZs+zr6/k5wwMlnkdO6VKddldPYHdKzIsVKPqbtWb4tq66C3+Ynh+G3ohKHXiuA6cxahb4UW
5/8Dj9jfv05NPBxD7OoHRUquIVAf6kfg+mN4CR0VOVvpqb/bmpp4ODdgeZ1HKYojmapzkriN/1+S
r3/Il01aQgsanJpgOM5UqDrO62tXeV8JSLFO5ZLGHwfozx+iDMgu7QWPQYUXqRdI9VHSej6lOf95
e7fZlnE9hl65Dx7p6JPQg7jOtcyPJWsvYM6eN7zF9vF1ZV99XHA9QwoyomeRNV/azteHMd5kcLCZ
Zx301cdbBxJAYVPSM0BeIvFHkd6t6MEKHaG7Mrs0Nl7qKkexqAkKem3RIXFAvTi4xGKngio1meT6
Tk6kKur6mrpD98gd1X7c3cIALtPfV6eCinFdo9Z2BTB1BgRxXKA2mYmMbJxSNtMazs0Yq+dwccuX
1KuREIa8NngueyiibbyaLdY1EXC6LQKB5Fd0JVX68EutOwy6s+dCoHfXxje54KamkEDL5+LKlIdi
oxM4NE90y8j9vu+v99Wr7SmcGYRnJc4nnwWBOPlAUJf3keOS5eu+AQzPDYMaz76Yl+h0a6eHHMrf
HxHyDht7/+/XKjVBbyriPB1BJfMSONpNkyIKUHVkkRyTfoSvHRxIdf5v9OnmhrIZ3HDnuJ8Z5ULy
lxFiGsnYTUsSVP6SpDrIjrdX7O+hFWWGP2dDFoEBm4ZXlzrN26rLIvIWeuozOZJRjfmhgmJ7u7F+
tukYtzggg2PEPUxnzSwmo6Y/54JAch6KprcnY3FAE/3mgq4qn9DB9dIicdUeAM9Ip2NQyGxfHEJN
MdamcSAbl/v0GmAydz5RH3Wctfds7LbOEMsamRg4Aj1chGcBf0EL7U8hcbJSJ/g+Zgg/d63RHxC4
lFdLTXnxktUqlPeyCkn+EDW83xfaUhMGF7CWL9TNqhfwVLsXB6DgD2yR5QZlimW/mtC3rG2gj5HN
1YvExvwwly38EDpM3xqa5fdtX25pSFm2kskFF+L5B7KhilxFg27pY58pT57B8yz5vqMqMnzb97IM
pBZ5+QKavOyuJrJ5cuc53VJ4se0jw69DWXcTEx29pkHPntqh8uskn5j+DnJR8HPc3kt/L8FSEwJH
vTaIqj52zzqvPq1KC2vLgsvl+1ZH79Wg/sf6t3WmN9KGNpMY17dTd5Hg/py/hJDAqEF9Xo15AgWT
8Hh7NratZVzf0FUbwtEj1Ys/+1AJ0RSQwXI+iKXvn0tn3KcITk0cXAlFHI5TNbj+Ko12czxd1JCN
G09lyyL9gYHrNSjzQDL7wqJiWQ791C9TkhVVvO8MN1FwmRsBQFvx4BqMuAclaAOqXKgkqjbV2yy3
7B9UcCpMs0rkwVkuy49sCp8yv75PAbFZe2CCeKscYLH2H2C4TowKz6McwRpS3CFbnGTO6BdnQucC
ehV3VVKAefg94iEQuRcy78Nr1vdoJU81xL3upwGi8Bub1mZvw89b8GG1KZoSrx26RM5rTuElTvN8
i//WcoyYYDgGPidQbtUd4hxYQzZ1/75Gdx5gkMX5ttf9PVNFTfQbS/28iiqnfKHjmAZHaAbnHxwP
91+OagBj0juHABXOqNZtgVNsG8zw81VlWevMAxcgUpVZkZfneVZQptI0vY4EvwQSTFu5Y4t5TOyb
J2klHYLLsJ1zF1JULGwAF6oV27gObd9fV/VVRB2zDm27LRcvaOFq30FVB6TVVMn2ets4ts+vS/jq
8xQyGTSH6OCL11TeeKxi4HdPNVTvN5Aotu+vzvnq+6Mz51yVuGV5XsIMOeX/Nn7bbqTzLJvXRLT1
UK4ZBSn4S1iF3niHppWxQ/qgJ+TJH6ctE1gOEhPSRiGtHPmgI7sGWrIM3Txg1NM8gaFBU3Xk+eIR
B/LOjZvFGy5jWzXD52svQN1Py+KlTNM5SmS84gloBEH34z6zG4G67AfJaDcgjtbt0iRuOOiTylAc
2ohBbYYxbvIuiutoIVJcp4I4Z+jCN+2BZHXzBeCULY1DS2xiksapQgA+Uk38Sgb0MKynF/HVoR0k
vZNoXPrVYV+AG9nRzj5nMUFvUCqeeg953fPcyS99xfAMjEHoviW8bVm0P/BuHXILK7jxJRjCT90a
6aYg1/4/vAwsG9kEt0WeFw4lKAlfSOw7h64Ov0Zx13ytOBSl60bR0+3NZZuH4fO4ySeohRNxhcjh
Vxzy/qMYND0Uetkie7Uc8Ca+rQUIN+o6XLoxXuX13RDO/QMdUvC71ZIi0e4DBgVJEijC3p6RxR9N
sJsAzzYa4KbsxQ/qwoHM7HAeg1bVG95i+7zh7j4up1rJnl5BPlC+y+SQf3IgrLjP14nh6wQ8/4sM
UbgrmM8+930dX4a0WrYAv7Yfb7g6q9pJokPiv3Sn34N3N8p29hBRYtzkJKiFCqGkDpgpjHCBUFmU
czSYQ+hiOtYIVLealSyzMKFu2aIUmG3Ah6FTp7/Qyp2aQ4WiFNswgsUnTKRbDNYnhG/Apri9Kx8q
9DS+lwB7/1sN89YmtQ1hXOVjB67M2Vvyl9Jt+/aDQvO3ekgzBnaBBGm4YMv5bOMY7t0Ps1vGbVG/
oAj8o0jb+AuqUZ8AYN3C4FqOKVOQtXOdXCmJUmNeCnZPaFknqUuHg6Kyv++BJt/n1Sb6TeMNort8
YFfaePRCUzfEqUFiSEfePjVs8zDcupM1GrrylF79SHWP0MADUiKbs6NQXQ04azdsvAhtBjEcvHeq
ilQyDq+L8PP7fuSfRtcv39Y9yJNvz8TmHYaPp+i7YGij9IoEZPMSMTVE9ZrjkDdhu9WaaxvC8HQ3
zKK0kCo8U2+Wb/xFg6GzS4dlp540NSFvRTPWARNIYRRaLm9JM0AFSea6HY+6dHhwyAvttUmGcGhM
gs6HsOOM1OkJ3VlAgpRM+NPGYlq2hYmM4/4AqY1Fe291sfAD0+VyDxBNfVhE/NNpVLov8jbRcH2Q
L51XcnqdBBSsEo8q57nr3HIj9LbYy8S+OaGG55OhftHKX1uz4qmg6nsPruNmK11j2dcmAE45PFp8
SuqXuoke696fj3XNsGwR3dlKQk3SuZbOMEYxg/3ZrTuUzIHDok2xpb5ls7RxAPhzL3IlMQFKvHcI
7Nr7Vvdte2JRfQEJp2L3t93TtlDGAQD5IgfJh6B+mWanOQjqjWdVu/KYzYW3jwOYmuxyGSohS0nC
8NrUatRHj5dg5yWI9Z5uz8G2nwz/hyZxmWdlx646bVww/+UF1IrljDbD29+3vBZMOBwVUHEj44Kc
QEn6z0LXU/dDjegsO4TzJPSRReBmOqDh3UHhcEEl5l1T1pHaaPCyzM7EyrkSCpszQYCqgoh/piOE
JO/LEQo7p9uzswTEJlBO4fAqdA0W84y040GRbPjUVuKpx915LGPZn5zUibeSwpZtbcLlNDRUXLRF
r0sJVMuK6S0y4NlmId84FTRWb0/JtmTrZn+VOegLBWGbeI3IovmHwNP34GVTueExtimsg776eCVK
tD2DHuAalKF794vwLscxmWiuh2PfemrjrLfZxTgBWDpWgjiVfOmhFJ0KVOvBbNpfhlFEx9lJxdtg
gFLb7QWznAIm4xzDc7t3KMGB3zf5feW2wf/Hzvmb1TGbTYw4oEGYLEZdh9e5CpDzqPJulZlT9ZZa
pW0K5iHgEI4aRESvOl4+ZsQDFaF/GBZ351vFBM21HUg5ijAGPiAGp6lywQ3dh2zfjWgi5HotuhD9
4+TaA6h6oq6eEzWM80YwaVl6EyE3OdJlpES5B42hIjgBoJyK92mbcr6Rc7KkaU1oXL4Sysg5pFev
FD8pG6MHPZZ36SAvvRrvqAMBd1IOe6djeHc99aqeHE++1FDaTRPdkMB5Lzx0u/y87Q229Vr//8rD
OVSmZ79q/ssBS1kjN98gTqY7zWE6thMC+E8VvYbQXxuQC8wceey0Q/YukHGnqzrMOggAyxf0hIwQ
jtDVTxCNR/syWSYQTlTZUnOBR/sv5rY5hfJJvN25YDldXcONx8EVfp0qnHoCWIYxHkhCAj1+SOX6
gOtT8W2PjUMTDQdcYKkADINQyFjESTtN/sMEZoLj7a//fRahiYRroVLl6RC6F2v3Cq+79ogu+g8Z
ZW/jdvA3whLbIOvF8WqbEiWcqY/76NwSENy5JQqeaZ//TFtXH7wm/H57Kn8/V3HA/T6KS7tUepMX
nfty/vxL9zKd2rdxPmyRjf7d20JTSzUF4pGLZozOyGD9O8d5kOTQobj9423fNjxZFmk31aIH3/iC
Ol7R5mBG6NROTbjQxLsB16ry0Nfp14nl+QfNJvcEcq2hSvBqXz7sm4LhzAKUkVI6Gs1QDTjrkzSn
U3bn9YRvLJHNvsa9TJYCCgc+UIFFSb7+sq8Q2c9SbYqr27ap4dFQL9VgPkJFTWRrVkmMWRU/BgIr
dKKgewwBOYbS4cbL1TIbEwXXUnSEokoLhaEWUl7+RL9TuqT3ebzpdZYtZcLgSB/4RZExdkZ7Un/w
cViBgXfcVbEDIul3Z1MBwFaOrLJvuR9W6FyYA3Ko/JBtHRm25TGcmZCubFzJwsdeue6Jtj6/sJZm
RxRZt+Iw2/qsQ786lfycFC2kzfy3kLCEBQbQ442RswWQtU3AcOiehQsZ0tl/iwkAhOim9fJe6U6X
h2ny2OfbLmcbxLigJTgWsjleojO0u3Gmiri+XzxdJAOLluPtIWyrZHi1XIawjAvtfNWll75ritx9
07CuPe37uuHTvWI8jYvU+YqA2zkvMgJUvd7qg7CtjuHPGQdya15odAakFeorsi0SoMo/dd5OzaDQ
hLnJzuGj6BF/FZ33LvVBH4iKyb63YWhC3Kjv+zmEHMGkX3L0xcqxnvVhd1EfXFm/7/+alwICq8r5
2o2FuFdF2Z7A0PLxtmEtNNChiXArFEoZoiDBG9xsuDDjt7J21X1Ko/e6FPKU+uLqTzU70JSepsi9
HzTaLPISgc2SoU9h8sb6rhHdRtxv2QomDs4Fz4Lqx1z8jLnjJ7gzpvtIr01ExSYi0TbEHw4fkGZq
Yv5zLkuPJO0w/o9GpAWzp4fOyturarmhTElUaBxErOgy8VN1ouSJDtIvuJnYMSVL8ORt0jnYhjF8
Xgyh5gzKm+eZU+iGBCA7AntU1qTXxUHRcd9cDNdPRdSFXV43L32UegmnVH6ZuXJ14jjopM27YdnS
W7AcYSYnXBtX5TQsI3n0XcSCAriGBGQq7sYR9qs38E9y5dBEwqU+rsG+cYMzSaOohPSnG/oZuqzY
UODAiXVOv/hu1hbyscvmtnvM4jqdc3BZRIBWHCtGxPhM21hUc+J2GkoqdykPR7rhiJbJm0i6PKpC
xQKR/ixLDoEorSp1jZYy23As2+eNQ0RFPWkkV+QROipzd1T51HloCPL7Xfme0ITRtRLgGteryCOL
HFbXCe/UIj9Bn1TzKFk4JFA3zGibyOrWr6KB3o1CEfg1eWxFOIF0K9LHAi0Et/e67ePr/199HAge
8Myi2fqRLtUTuj/HM+p/W9Az28eNIED1HR1EHzeAuTiRdyDYUPV9LphXPN3+9X9PmoQmeo4sjEBI
YVw7pJBZeo8G5bd94abv5pE/yThAg6xciiqJmp2a76GJplPUb5du5t4/IXorTp1fhg+7G2hCasQF
gbfUQRejoWjuVab/F2ccnKCLajq+Uau0WMSEy8myjutZ+P6LykkLzgQmwQNSe3Ifuj78gywOEo+z
C4a9lxAapYlbQfimc7zgGGpdbfi15TYzmeGQZkdtZWDey4B+aORNGlA3HBqn6y++U2zph/wqS/7l
6DQp4SIZjgGib7dMJpCFZ5+QTmnSO1i/lU3CY+rJaz8KiNp9BbnQpMM7oDukW9779Th2eBDIrnEf
kJKX6YFA3fIfMRHJjxkfouWz741O8Jh55eAhsBzL7skncwf0GoQCJD6PKinSTyD0byqhD1kHrbUF
RZGuyx5VRkoKoLnUHnoLQj/t5vHUM1LRk+4b7ZxW0slgY7NYLlsT3qdTkPytWoePLooMyD46h6JR
Hwvufa29fbJT4R/gPjaUEnAJ9JlKog9s0adeo+HDW0Pi22eEbcsbh1AB1Y9iClOgoKpYkR/9QNAE
LvIsqjcOIdsA/u9HKA0LaIXQYXjBoz+Sd+DeqOeHcdLTRvbI9n0jHOFiBCUe+PEf+0UBj6/1fPw/
BG62rxtHThkppVM2y29LMX4eBxCpdAzkbrfX3rKDTMQeKAi7ZQRL2WPqLfQCRtEQjCQsv0hS3jnt
JojaNsx6Pby6xAb0idG6cYZ/wqat47ulc3SczAsPxvKA/cXi98QXzZfbc7IsmIni4zmDN0Ru8Oin
oTff85j3xaERTq02ChkW7aLQpKhz6axwY4EkK5GRlrwFG2XZ4hqbRRuw4BgECwTAwFyqneKBx5Wa
/JMLnauMnGk4dFQ9MlQ/aHGE++YlB29HXrDTvskbsYgP3pQ0rSRefgt9SgegzUIoaRz2fXxd8Vdm
jIow0K0QHBJ087MKcTNVLkbY93HjGOh9RSSVrri0FcS7IB5PEiA0Nkxm2xPGEYBCFndI08VnveCk
TD0wmCAbvoW0tX3dOADmyu0qRil9lD2YqRCHL4nWZOP0slynJsSPE1XTmND2sgrlpZPrn1blo67d
1Ee2/HoT2ucIj6SV9vx/+mwE1dlcF6F/jmk0LvuaBkMT3EcWGY8hEjZnvx2eoWFY3LGUPIHwY4tN
xLJGf9DYBcJzkPdD1zcBvZQs9DcuEIWHYf98e3PaBlgPtlc7X4o6nurKry4077M71+OflJAhINRb
4jc2Ixh+m3lFPgzoGbzM2vGObteAzifeagOwfXz9/6tf76elL2YQsl+gFwESD+pOD4OOtmr4trUx
HLcYeqIkL/1/5AwSor4M37Mwdr502tvCUtlGMLyXqmyUSxvll34C9BePfrwnOneMVdIRvXcQw4l9
xWOBfvUUObMRJJG4D5G2mHDb4iGZ3N5FNjsYVzlt0lg1EeEXHfftsYeGwWHBpt31cRO/lwokhz09
yYtEjH9HBLJTaIX7cfvjFguYmLzZ1YvTizm7KB9lOJYBB0aAAYLaLHgEbg9hWRwTjyfZULcUjYEX
2kCHT3rzv00T7oMXhyYazw9CULuisf/yq57rQ985USIaDmPp/nv759tWaP3/Kx9zg85ZKEixLlAI
+eJ79JNP1Qxyjk0qU9sAhhPPkLAp60G1l7mseQISMfSNcwhJlRI79fYcbCYwPFn0JCqLqmwurQCu
hFcYQqVgGdr3df/3FSpoC1DsHBUXaHa//7X6E0Fhad/HDe8VoGiYRjesLu6sT5QsqA7n7Zasgm3p
Db9V+dIod67FRZFCJoojSk5LEFJ7zrgz0WjC7yAC2HugdKkufYcSg2DLu2bcZA6z2NVE14lFCIVO
1ebix5B1SgNVHRe6j0s7NKF1fcodXmVYHK3KDncvbveVBTdYD6DbtrUsv4mn6+NSR1k7CBz/47dM
E3Jar8bJ3cyN2wZY///Kd/tZLGFQTfmF5QiaAdZ3iU6PA0h+7m7PwGYAw3cz6TdNpiVIPr2sPxYR
IMBdNX2+/XHbrze8liGijQI1YXlmHMuMZfNh6UEMBKburYS77fcbrkuLthPS4eLCmbwHM2p4rLK9
8YMpxJqhR1E7DOb1S/VMAaA/6Gj83K234+0Fsv16w32RNIfYUd62F1pDfU8JECR2oEz/dvvrluX/
AzNX9FDMGpz8oiZ28tdDB9iq+3J7+1t+vombY0yhTJuu9q1R6ji08DCcP72g+zaniZyDHNvS4YmB
72v5Ark3/9DMm6862+oYgXMh4q52nKG+ZPP4jXD3XwhTDMc62CSOtK3OOvAr3/XBHAfR1wr3Lm9B
I4ASf+fm+0jcQ3cd9NXHla/B4DmS8kICfwmSjNTt+DUAzbG/j8Q2NKnj0pHXvVI4mgPdOAdo7mQf
pgFJvH170/DbDFIujJWRuIhwqY5Us9Mv/8KD4GnfAMa168Yy81FIaS7UQ1wosZEupGFvQWy8tTvX
jfKXPK+JldOxN02tBxAwaCKyZNbAuDDgqk9rT1Wluv5+z0SICZVD073ruBOeGGhh1kfNh29kGE/B
NunFWtX6cx7ERMsVYEEYcPSIC/Tv3igNUIq73mSzC2hhyRdQAXtSjMfbs/m7UxCTPU6WbMADnsEs
2fix9fSCd8Zm1fLvLo1+r9+dQhZqCErHx0zWp+qqnk3XumhK613NAMQEy/UqGPxW0/qiHXBq/LoM
4p0C2cRUS22hcx6yOOYXghRegqoxMvd4zu9bd+MqVlFY4hXWVhfm0uDiRnX8ZmQ7xX7Rg/z7wqco
QYS1SqHtHYzFr4XPSEAPgdrihbBtG8ObVRoTnc9cXtSMOFGqoX0YqrTbuSmNa1iAcwmlM8YvKRhZ
sxnU+bmEyPrtlbdsyj8wcUsagkY7q0GjPi8HqG+8B3GlTLYFXWwDGClskKenMc9jvCA58FKiQUs4
eopk4vliH6KJmMA4d86XmCNGwfKDn/3XSR1hIrcXyGJbUw91HouCzyDpRpJ/lodfZwLusS/7Pm5c
wlnTLGOdVvVlrsa7X6b16GbwbFv5dUavLmE3iEBCnPvtxfe6IhHFNB/nYPg48E2Vk7/fMcSkgBNg
iWRgRMTOzML8yQf5zgmilc4qmPhmaIdinwMw03/DEPLA4xqmlGimS7uFf47qzVq+9x/y+i93jMn+
xnQ+ItTCM8OdmPwODELbfFS4N7+oVQ7qzgcVw0/0WJf1yQeZ9EM/oIcoTRa6MCjICt1BaGlkUA+j
d/7UVHkCNEBzVyisTVIWNbK1vo65f+yLvPDukKz0xTtvkVNzkbpt+APLFGcCqW9/JtldgV/MxFfQ
ItcTP/QRKN0TXuMnnjT6Vv2jDKY8P/guKfIT+X+cfVl3nLi69i9iLQFCiFugBrs8xUMS+4YVdxIB
khBCTOLXn6f2+S72qW873it37l7dVZSQ9E7PkIr2DvYOI9xCk3Hr98bq6NZGVN9Gg7HXDuTa5bQg
z74CA6lZC10H7S5Lk/4V5ef8nZi63nai2sIfxE71lzQi8b1dq7D0WRQ/+tpsMFysmicxd+Q4xVrj
26IpKxZ4wzxMXRuQPOib9julCgK+PNByp+GmtF+03AjavMD+hX5Jj7ybl/1sEv2LacmuYNHK5wP0
v86GdS7jv+WggLRjULTFC4aq6d0Eq2msWF2BPKcrWA06QwGQ39BSgDbGYLsrk2zrGxNi+oZCiH2Z
wozt4YI+7TDIxjtgTIOr5mEMm/NugLOMYOcCGFPmL8CRixM9j/MhQ6rBMQUKeCxU1rE4d221PIu6
E/soircRw7ZQneoKk9WKu2AtLUwVkeY00ZyLGO+dxqrZbZY1p2jAtDoncZdSMICGaU+sdWkO8xnz
RfQEBA6yZf0ezAX/NoBlwwAMkg0SQEBh0WAYcTu6Hk4j6BLa9YZkG3jEU7WO96b3/IpFKMH0mMVR
KVNpp4NbOX2BBoOaSsHkdCJUpRQIJ4jiHG1m6HfTeXCNxbyGdF8FevqWYRXCI4pzQOVm4t0PMqo+
yXlQh/ykHXMvcsqCV9SVouRD1ZtTx9ahXOKlftVuDH+JMFzFtW3k1pXKWJqUsYH4yg1wIph4EgfO
ZpsEGdkL1SXHlQXyp7R2ep02Le5hyaJBXOrXbqeMCvaQRRBXNaD3LwZ8KciZhyHyimVJ1DEYZ2zV
qd04zzcufXjtRMxvnSc0/kI2DL4fGjmz4QqoxdAfraiqXyYIz9PvbIQSVGS5M5C1wWXRrBkQMty2
y22aoU9UDKbid5aMeJYACiImbz1wZKUfUuuLSGLkUvgtqx+cpiHUOcdoBAmHzOk/3fYv6ratHS2h
SWBJXo1e9lekAQoEwPKxumVqoxJgN7FFeVTLcdzZHgPPkvoF+CYXSpXu2qTi3W1AYT65F6LB2eau
Dv31VDPyosC2dLtI4jooRunxd6NWABNCPkV4DIvD+0icrfWX1gtdgVE1dbDLHOBuXqBJaNxRMzg3
P9IVOyhZoG8MUxSAFrO5QuO2QWoI3WXZ8u59CXBsC46qdZDF2MBP/BimfVXfwjcgnJD6joMrXZXE
4pEAzeMKEDFFnU9DmMhSo87Vhe7HEa+tctDKgBzaku7SbE27XYbZ7nBg0Yi14MkArZSqSok48K0O
1QEeAoMBioyqQ9xaF+VghEXHDaKJ/T6wSToAUdP15ICHHa3L4Wmn6VxUlFXRXaN1kxbQ9xU+T+NY
di9e9XrUxTS1yZYzNSZ0N8Vb2BUSXMtsKglpxu5uSXSDMjeq2DXNpql/amI0xvJFL+t4VGTpw5vV
r31S58GctMByp6OHKyOfRLSWk46C6B9hRbsCxeGnaciZFF32nWWmQw1CAigefZe49OYbAffYCQDX
lvGrtQYmye+SdE7YnG9RuAZvaLYiFuOYs2W5MWEIi3PRbCs9QXnWkHW3zFTJOY+w/PM+2GB/8UNi
fjD/lELV9hr9/dZE+RK0i3K5B357QtSYBHsiMcyzdtqToT42m1fwFpGD3K5ouHm9i3TrpqJOsz7c
z2HoeKGdd6yEGuLCXmFx4u7ksmXbFzlbgCVRcEmXyz7dpkLPgV13CS7YpXBRo2wJeJWYH1id6q5w
ja/YVTindLslELovjKCR2NOw3w51im3wA0ao03y1ZN5Oe1Q8FQQfSd0C3TqC63TS3Rq7clRjnPY5
KJkDeQih1u2/toPS0yGjmWzWXaar3j2kgltIrU1DPCO2Bn1FToAiDdnvOgl0/FBVImO/CeNB+KOB
2bTeL1WGsJhuWTMfIE7Elqug1mG34RzJbfjlRZaKF3Sb5LIHnEN4MGjbZsm5F+307GhUP2O05cnL
mOm5DfNsaiPXoYYGnrApWDNlSd4kkskTagmbgu0t1LgUWoZ6ea7CRXfHxoFuspaLAlwVMNDVQmJm
1Cyrf4hMI4CkS9WQAjjUKH2R61KpHYSlcegrL4L+QOZkIHmDa7EvvRnVM/AmPAF3Rdbs2A4QUS+n
rF3jg8DF4m8X25rhJg0TSO9ix6oraULb9+hr8qk9QoMEZSahuPkKQC5sV0bcO1Fgl9joqm8otTs/
hfNyyyYC01hIjAT+EYjGtr9yfA1/RMwlDCLCo1LDy9a2iztFkDXYymCe8SSJjDd4LhnQ5G6U5GLZ
sYEjYypIM1fwPsCGhct5vor2fIXFvaM8F24Z5YobBOLjezXN2XZKuG/faxgMJgcNbJbbheusEEPX
erY71qybe2VjmGa3cDxQ2TvN+ixcSt3Cceg0tXDz2w+xq9Rxpp0me84g//fDsnDLdtO4uZQWsLfo
/bCTzOjlWi1xtvw2ZIxv5rSbwtsKm1pcMeDoX7GEaxMfmioe43VvKWB+cY46Jln5QZphS780EAmz
36K0U/KLJFT4r1UboA4pKRfBdM8X1XUlSJZRj7pqDGx2L2ERYG6gFTLIRws0W7aLOp5MFQ5r164H
osPKTAWDW+8GOqCWA5633wb1C/5TFlBlU/e+eaVo7dgHXys65FPAxuWNe4bsgiWZDgWekabzwTcs
lk8C5bS9Y6wT9OTWCOILOc5Vb99BjRn/SQRQpg9a6BowmxBiwcvOhCNkr2ytEhgWQluA+GPF+ikr
3Xa+SG0z0ehqnQdoGdhYrNlRUUwZ9nYdTXY3NRGHxo1cO+KvmAT+Gl5cJkVFqdbFf6/CdFig8wrc
toYm5Dqn76PaRgSJujdihBBTlsDpk7R64ntTV8mJ8o4GR9qqlZdeGRfu9AZ9kzKqwhpxgEEgGJQ3
iOEUTQR6jEKEAT9wnqXYcUI7+kTOCpp3NjbrkpViMOYduMasvoo1VY+ummtzozEPZ7A4iZfkNC2r
8tcwCtHcoGPWYCqPPmA1/FQAXtlCRy4Y7sMgjqu33hHsTsfqYdmFXEJEIMp69bwmc3IrgtrMJjc9
cp/TWHsE3TVoo+wucCI5LXFP9XEC0C3aRxk603VZLbrNdO4xIMNFI6WScspXLykfIX8Sr/G+IZOn
M2zboBNfl6JvNX2ldunCl22uA2DnQFdpH6iAzObJYtGSr47NMGrN462r6kL2EfKkpYvS7YCb2JM8
NRJ8QdK6DE8XpYFgR0i9hsGPJbCOX6egsV2v3mJ4l6sB5p4FPMMkQtMUrbbihe0q+E+ARURovpFh
TV5QacbVfmy3iOxSyEO/aT704geHTgkUQD3SgNJz33VDDvO89RkuVY190Hqo51+6iQf+e+mZbr6E
ak50DrV33t5krmaqMMko1l0D7aZ6j9zW6VfW0KTegbipyK+IAuZXIgZu4jZSsUOv2VVxfSdavKGc
r90wXHkXAXEVdXpLn6Iw5sM7r+N22MXVpOgVpb0f91wZvxbUwGDxNkpqtvySFotdpoOd7E516zwf
rFl08+J4Gou9hUOGKwkssN033iP4HIOwRiLEknlA8QF9ITrsLW+QiR4oHde3YUAMfhezigXL55qz
Zo80fxTPy5TR/jFO9bidMjU48HDUiIwEP6miT6CVYkGncQ2QlhBfTdVhCdPmqdqQNt43EcORogpC
5d8nMXLLQY81cbPrfMN/iSUEWjCyYAMVflZ+mPKIon7aQ7c7mZ4bi2BTiHbs+U2Gdd9E3nYoKNDb
W+pD7Ove3cRys92unmNShEGC+JjbzA/bjuLK3vKompf4sGSZ0IUcO9SmJBmWqRhWVzeIudusS+Za
pFoTkpWwdElkxSkxLTTiTC0XcpUAHPtThxzvB5o/gdwFy+DDfPEdUrwBGf2225Ks/6Y3GLcfJhTG
J9IvSBIBu99w5nAJkSsJ9kd4U5GJv/i2x60ICQA1FlzpXp8YivC96ChE9lEUuXdIwVB6lKHLBpkj
AtKvM1T35rt1ZOpbRtK+/lbXSfyYznwwqEHMdNPWa1SdwnBg235M6SwPWgjcEItOs4LWZ1CNhiHa
sKdzf26dzZnBtAmfWlh/lnvzmBEBHTMQVBsgo2SkJNOSPnLOhNxVyqb0AUkDTjShNQIzXV0KqJRq
8TfE+gDQKjhlfPviTdhIXOBDUmaiSscyW+use4ZwVvLVxCMKFdNRBAIaRnOwF2k03/EtZr7EMzZP
MrXuhw+peZhm0rN7dP2kujMAq35D/Jzc94VP4GSmMCx7kp2l5oD8WAxfdAADpTuz9SkIm3MDlaG6
gzjEGcI44Ebuqhh1Esaz2y2ce9rlSEIBx+zZsy0orcMBtlQt6PlVTVhU2IamlOvWdTvZIPR9H3tm
untTMbQ0JpRW/A72U2RHAumHXIMmX8PB2AOHSlPOvkUD0BzvOHSZKxbaxzeyj9vbIItWvoM/eBTs
cMpwOrcOOKF/RXO+G4J1+VXpc5SoRgslNob4DIX/YK2b0kAPJCgn6iDUA6Dz9LNqzv6h6BPDDpiL
IeS5FqQf8CxGGb0TM2zOdzxEBTWZeIKy9BKZUOcihMz+o0P1xost3lS8XyHg+Z3M5/ZOTD1OVRQ4
dUW68zIQL5w/jRmxVxOZ2zmvOonUtorj2e1h0D7aHeC+9auEuMQvhFlpSxBzMZRGcYLCS3W4ft9g
JzHKXZrOCw56ksk8RnJ1ZVCMNAW6L3TYkYyMfO+CEdvJ9SsiFdw/XLKXwCyf78mwft4SH0xoX8hA
IdUgG1SdDIfydNE0a833HscRp3F1OJPAH1e/IJC5Lg6ang5brh7ws5L0LGy0BBpV3YC9ir/THml0
1w/xTYUk6JQ1DoQMucAHLZuExS4KA30PHtqWFtKP7T1TSVpdV0E02pLqBMcJeTHsekQ8sHeTkHZC
q15vKh9Uimsz01s4HxcoNYYHi8Cygw9niBpl1jZAnquwKek6OTwIvNWj3Gfo2Amoy+hiDIkbcgWc
lD5UfTh/X+oY+yQa+lU/m1WgXBCcwg1AMFKhg2T5mt4uHm2aZ8sGdgPZhqG9bmoFUtfUzEh+4UmC
cNWMaC/pyKPd13Fgf6LUs2vpqrbUizm7QHGwLzlqrqugUhNFlenQGAK2Iezy817+6pFKlpEmKCwg
tOOup7llhwwopdfzKTlBSy66y2J0eHKgXaBAq/gyqNIE0RYUFPjZdwI837rjum66k4GGkijAhnF3
lAyQ1IJ2Iyj0shLYE0gLI3dF6z62BfzCEVrMBKsZvWA1Vqe3WyT1UVV2cqm/iWgWX2Vr1QOyw3Mk
yZx8kXCfO8I6cX7YGFqwNqBzgqygDshJou7tdwzF0jVbm3Q4dQizCFtVPCtovAQdkmYzIDLfAGQe
30K5anq2euv6vPaN+qlSP/zCUUnbm9rP0MZzvrbnt4CkTqwrqVGSevF16sf23Vbz9CSFhbc2G4Pl
h+1wZ+ZjzfW9C+w2gzZDRcFD0E8wjokiiDdzvT1E2ZKC61Fj+gnpBP3EHDqxuh6yrwS9j+s5q/FG
4NxUHQW6dOibyNDvOgJ10BKmneubckGL5MeodCsaUUF7FiYr5yA3teSezWkd5F1D3CPDzOYGouBr
j+gYN3cUZP6m3OR5VzKQu3cZdDi66xglGNoofPlRrz2EHHmFjvAcjqbEhmG/xr7a5lJQ7nYthfkw
5KTivqhqh7sCWDa0Vxholsee4KrgLsZnrzXr4ZDTIo3OKm+3gkQSPa/NZ4tEFAjqYskImoISTIh/
lobPdwRz7r2ZcabDbooK3J4JK1YtzIGHSXLC+VxeVC9gBSdDtuk8QSv0Kxzf3WNcM3fdZDMS+E6R
sfSjlm98XPUv75vt97Au7Q+Clh0SNVxUhawiHKkK4Kybf/3nm1/XN57J9V0vDTr7ni6HflvEFRY+
Pc6pnZacDW3wDpF682iirC2XBbdS6VmDngH1SNVKA4/cbjetUt85HtcCtALXXXM6oovqumz51fd1
8AbNgekkUFJ3QP+BfEZXQl9g2YbnwdmeXb7U0/Cd1aslBZgHLZhJ2qaPiZ3naxQm7BtaBfJ6ClLy
FT8iOTRtuv4T9YO+I2Cx1TmBWPSzR58yOkqXVT8oymKVN2pQz5J25gutyPC9WgxuDeQ45zAYR9KU
jeexzK1Y0+xGKNVua4FuGQ7jVvdBW5oQJWNucUOP8EGNlMlXAmLpcZs39Cudn7afuJ+qwxCnES0w
oZhOTQrCRI/9Ut8TzUd+q2dpkMQQxWdM3tDj7jKjHlXUs+FkJzb8mggThekTiG6yCraLeYRJy3e0
WrD5w7RCGX9WAHyAw4+VLxBWYl9wTc8PcUr1OTxHSCmhf4+eaZBZ0M4zyk9ZSqafaLuPX/u+iWt0
J5P0oLaFoAlmQizmjK5fUc1IrPrF1/oAqQPBDxzc+Cswdl1VagbN85z3NTkFQ9OwknAwH9FNhqoQ
vEixHOmZrVXJDVXoMsTtwY8ZD/ZKAyiQR+jG+H2MLtNTGjRxkM8rgkw5Diumd1uGeIZ/TR6DjmS8
AJUBC75Qmd21gFK5EvIj6xP2tNwjGoxXHnIAEHzmFfpsHdzXcF0bVE88CfxcUCJ6FDJV+5ZiShBj
73DxwuBxcdVJSLBBB1taaCCkeEmoyfQtInA/Ah0XZg+Wn3VO9DwmRY2rFxlAAAm6KFqWx5mY+dhA
hPqAOE33YZOBIGMZh2xptOHWU6wenyHTASzrGvfBIwF+9ojmIhq8uFHj3+itj69knpAOrjxE39XN
Yjv0kKjogQ9bcBUOvfW4A1amY0iRSr6gN6CXW3Rg7T70GQdfez33i6FNb4/rHCDrF4o2T52By2UB
uEd779D7LEaOihdC6ENxzhCuYBw5J2iMBckPHK7f3DqcgqjnXO9UgoB+4D6odwMy4uDQTRmWVAcp
f6mqFm9bQIZT5HB2VhX+n17cE5EC2gHCADn2rWthJ52h79fWBO29NOPPID/Byzyj06EOQ/lCKKFZ
aYhVj/jN229IXAQC/E+BbnU44SBhahbfT4NFAkARaLAXWOR/m2Rxj0B9dFeJRjyo6oj/nphQP1mn
lsdzRnLEWwDuKg2yI1N18BjA8Ki/EVQjYRVB1g+PacTMAFzZ6ncbhyM4+szIozugJIpkNcGe2go3
DyOktznkrAFVHQKBRYPnVPLkI4xGBoup2+SN3qulYz86lURfsJfRflBBg/EWHv0xsxrN0ybOQPdr
A2Sn3s0g7o+rSpaSLHNV9mpFKI4Ti1dsRCa+spphpsQxgrnnTdyc6knTn1XaBG+RHsU9jxz6JymB
UcbLStp4PiZuhIV5VKEHXEF89QGz6PoXjhAobTFyy2FmYXUlDLpCX3SI1g3Uk6OK5AnsdaMHGpjp
pNGYHcsgPG8UZ7d2OOikQ7ZlFhhcW5O2uD2jSLYYHCW4Yrx15D6DVPK8N+Hg9t2QuOtUdbAARbIx
pleoddHRIEHYfzNNMNc7oJdS5IGzfRrnNT2qSKKgCFdHbrKBhfzYa+9zH2Bjkp60LCeTnrIzcUnK
t2Gm/CrjDQoqaQmB50nL6PM0+f51bQcGDmwG/nY4oLgtpO7tU8eBBs0shMjXHJa02VxWjJHrLgAD
0kNg610CqfIuEjpu5eqi+nFDG7k/SCg57ACgqdjThoL9HtOP6oDoiyuBw2bRnSAWmI7XiMzLfe2W
blehn2/AC+BBVQqYPGY5BR6G5XBeGlTRjDRsC5gK8X5HWOh/zks2fJl6jLu4Y+bNOFPPO43MakdQ
4T4CG87vGNKdW2oaAz15MiVlhxrHoB6LUNrDmVbfb3NTx2Vrg+2UbhJRrB8qTMpsAvdEK9DrzMLR
rsUQxdEXGNAPuwja2U9u7eH25fS5MMfJNyCdJijUoqCWb/N6DnuqcWgXounFfkhDm7sN0/G4RBST
omQwHPxHtMhXA9g3DLusTuRXTF9QXYi5Re67pnA+aFALLjsgduSe1SZ4V2Zy4y4jMd3yXiRAMZhl
jm82juZpnoh4ZftQ1OxgYrX9HAj2+zGA2kOb2xCymLC0pGEepDCH2XME9zsL/Tu5i/yIJAkxBa0I
3en2yGXbfo8CZv6Bd6EeCtijiH01xJaUvjLpdJrWrX+VE/4ZOVNz968pKRKt+tmAtoYgCqxsgMx/
vksb1n+LBPoVdcbdES5WsHFcKFNHbDUUe+c+PUhKsovehwxOseWazqnbq7WRza5OwSDNG5Q1oEdT
/j3gVUyP8xwbedQgGas8gFbu2VC4gpJY39VR8xhUNMJcBvMm8Cp7SELk1oc1rjVNHqmGCWAOqKp6
nDc8XByg85iPEByY8zmU20+4fanlPtoq8kjaUH8jqFWfIFzjvvZBz6e8TnkdAHfaBlvenOMPRt9q
53CfqJK4dTpgaONeFtLZw5D0mC7AnAx/Bsi2Vb/6VzpHYX1rBEZeuWtGf6UB5niL8JIfY+Ux8aUi
Nqd5RbQvmxUeMcgoMdxHBx2v0SbzXY8E2ALk969BgFzNFr+JFjc2pHzb6TeSJyt+mLUR+5GRKDjI
djOnNWj8P8tmR7ozMpyrNneM0+M423RDvpYF3btL67cqnLrsIGY8cG908IhSf0NJ6jUaEHZR8hyJ
qh1qsf6b2HSDAJtNGEzbdNZPvkncMXRt/Yr2tH3CdSLeehZiIoo5W/0LQjyoC1zaqrhoMC68N2NH
ygmFNn3FyN5fY9RugjwN4xlO5LGDTVGgANNRebUy+cIFsUddOTTr2BIsy9G1IVQHalQtuZtBuD8a
HyH0QYbAlmJ1tj+6Hoox5TpBVBBN7ayBcrZjAK9kgqz3M0SV5a2GhVT7HNRJuBwwCFWPtBaWP9U+
wMBQT6H6JluFDYmkGApByxiM5BRBoi0pMSaKblVT0/Yq3eZq+o6PCMdj7FOxYS5DANUgSaX413Ts
1p9dKrsi6FkrdpVZMGXKalJld+jERF2RjVP0rds2ol4NWkfmmPXt1pSB3zA7xpE2ywF1E/ox6JA3
4i6jCvcJqk6M/rPaQ1497zfsxgcALabXBGYEgAmiSUunT2DpH+G9LtB2EemY76dJ/C/j6eyQc9yC
Lf47KNOlehWXg2FhXJlriUb53m7nW6hOcdV+8vkfYL4uBayiSvXVWV7hf1G/MKRPChuNT6GnJP8r
yNqlhNWkk2W2aOZcmxggu5MH6IGgjQE4Ufd3b+BSxsogknIUYObaB2CEnX8CNH4+c8L94PVeqlI1
1K6Bplgg2jb3CGwu/y+QmmdM43/AkV06MyL7azLUO8CRJVDQi2zdjYhha3iI6thokObWGtlcihqk
ixvK/g6heKlQRZoVKf/KNXCz0FxbDOuLVH1mnfjRhrrE3oUO4LDWiGsEBlYAgfaKO+dhhFfn3wFQ
0wvsLEOJF0VgzF2DLsq+QMHM76BIHP8Oquwzn62PfsPFkcZ8YI4xSgSNF2LwORL9VxYNyX8jB/HB
rrrUo4JdzHncluJQUBS6LyyYW/olDDbzCUf1A6DlpaJUZDXcs4c0PBF4csZHgqmrDgH28qiROi9S
D/sXvwGM+Ocz/sGCXVo1ok+OAjYF1B65070/88WmrX38L4h1H33BBRSeLMGUUBYEV9RD+WOhdYcc
0r5DKnj6y59w/uZ/A79CCkwoligg+THoMLmDgk4xiym7WVujnv+8TB+99fO//7fvoMjJhTRCXUfZ
yq65U0ijVzal0ydH46O3foGKFxLzPjZSdLSSIKd4vQVZBIAyFg1xRJG/Y3BcSk0ZJMTWrwCv27AH
miVmgFc++AW9uLTcHCqTz3DsH730i5MuJg0XhFWba4JrErlV9wrFChzDTwl9H72Pi3NuxjhZ61Ag
uFYbrt8zl0br+NefX/YHT38pMIU5cx3aoMM9BRQ+qlqIKq/rj3b4lCsYnh/zP0SPS4kpS2VsadXN
iB7iTSTNPU2ehSa/ASN4As7zVdj6CP+zHxtcTf/uN505N/+2gdksQuiLg3bRZGYuzwxgDVziccZt
88kx/OCVXKpNySkEQHTUMzh4FVKQKJVoW9eCRMc//4KPPv/imJNKMQwgw7PO4LSbAvduou6TsPrR
C7843ZiwVKEd2vjkHY8eYAM4zCeCIQ+axGOCjtKff8AHZzy5OOM8qrt6bePoJOuQ7AF6EgkmX9Ey
rF9G2xto/afE9J/x8j76TdH/feFwmku6CFKBJx+DEiCFqb9USA+HsZr/SjCGJheH3FYNxEPGAZs4
quLC4zTmtRrf/7xY2Qcn5OKAM5S1QZ804zV85iE3sZYu4j9FED8umThSGOihxXOt/taWgl6qPAGv
4p2nZrxeMqUwB6V9EajPhA8+2LqXroxAUVZb5vx47TjoxxbNtVLJT6n3H90ml2pOUz21C0ub6RpD
J/TJTfsTo96n82JNtZzRFdVfgYw8prw7dMNfFk+XAk90mGIg1SI0t7gawcaHYApgBp/ZHn1ABbx0
Z0RPKeuCasVP2pa7aoKQmuiQOdjU3qIqhX3ip/zPDxJ5enH29dpPSiT4HWftoAkcaIgXTDs926uz
X9yKuif1weufN/VH++DiBmCYZpOgD8dr2vgXC25JOfq/FCSn9OLAYzjcpHHTTdd8hRpLNA3vKgav
4M9P/sFtQi/OuiCsCgDinq5lGnzFlA04bReKYq0+5WN+9A0XB17QMcuC0fobSs4pQwtFLj9BPyht
0U3584/44AK+VHEiDveV7SCeajNIE/JUYzCqsVR0ukv1XyqE0EslJ9YGCia4Kb4FB5EDcVaGFJ3M
P/+ED3bQ/6fiBDCaAbzTXWvKnlnYDgVm1n8nAgAs8/8NGRK4OaZo7K6XugHJg2df489zng/e76Uj
o1mqdo4DjuinYFoG2nUFbIFpciXXv1PLpZdmjBai0JO13l0LJdPSVBh1nxOpv1v5i7PbuKDDEEiN
16KGFR4676/B5yT6jxbn4uxyeGEymsE1dEIHwcaq2mEm+QzPbvtJ+vfRvrk4v0vN/9/qT7z5aXBX
FHX8aQH20YdfHt0zHqfqalyh2apuIIP06mRGP1n3D5bmUrPp7BE3qQ2zsCpGXKsXjPMErra/1WKl
l7pNNu26vvLYmGJTz470/qrq9dcwTN3f5UmXqk0EiFy3cOWuyXY2VmPANPbnV/xX+/JStgnaQwEo
NRK5xSTeGOrgAuMF98m1/8Gbjc4v5d+qhoFlaRsw1fyCdQ3gHTW5d6ayf/nk5y/9tw8HnJ5t5xbx
yRhsfmgCQoA9B9SPPv95ZT7aORcnlnDoT1Lm45OuzVDos06895BqWn398+++4eLYIgbbdOhsfCKb
o20B0fjFFjKBSgEASh4ssz9/zUdv4eLweuUFBKyW6DRJQJ0ANnr9L4i9H334xeHlgNSQDuNbgWkw
UVdANoGogmknqAx/fvp/idT8h2L3UrdpYNzO4xxhQC3r+nHtrcxb6O+enQs2Vys0lJuj0ooX4LNZ
zJ8Q7+28fHJ9fPDzLnWdErnyVMJFUwAu7cbltPG2bUA/Q1v7159/3wep6qW4E5+DIXB1igWE8JO6
Uknwc4j7r0mzsQLcuu86jj5Ra/8gf7kUeZoVvKoMEIhAT/wPZ1/WHCnOdP2LiBACCbit1a5q9+Lp
beaG6HlcwyJAiE3Ar/8O/m7caqt4g5uO6IqwhJaUUpknz+lDsk+7qth1SOs8kpJ9IABUrMyZxXBe
RSfeGGZCGsF71+2BqljQhKoqLkXofoNS63S6P2e2VVl+f9ODP8SDO9ICPeCmqPc9eKcPAIhvYzrz
X7UE3jQPfvBuGlHgkuyaBJVMGVAmR9K4G/Mipkoiig+B2O98fH3SjN9U2k+HLu/X5sY2+4a1Aw4J
VsiRofWo7J/SFCUuRE4fR8Rvjttm3zD5HNpROolABbGDhpHXHBXqgrtnVB6hmH3l4rAMwmR8Kh2k
JrIcAKad8Pkjc5EfhLZKcRwpdbZdqybnU9d2YeCqDl3EILZ7yGei/lIF6u7uT5JtBEbArPJRAE2Q
nUhBEjb4EP1xwMtPHXabXcCX7vdhMQNTL7EInTlEQVCQ7jq3+zmK1nlKE6CEtrW+jOyNFfRyaDrH
b9A6QjUvfe6ws5dU4cb5MUxYAvAL1FiI1oGjD3ZVCgehLQUgCAkeEe7GGTLu8Fgjy4ZqG9QGsLEY
Pzg9Z5+9GWK026bIuMDbpAS2J6hDDMIFnCwEwm9Xpgy4jG3tG7Yc9mETaulRbKJ24Md0CtVuKY1d
uRBs+8cw5KnyUEWCSmJAv1JwExAtviJsuU2x3TP5nqJWoeiVBPh4r6K/AE8pD9DBWiN6fd++PJPs
STBUTpdNjW/3FRQeEwL+qixpHpcLbcXzeH96PJPiaUQisAZ+GZunbmZA110IIsUz0IhbFtczSZ4Q
nSKZ8pYDKJjhVmZxCFZiUNKsfL1tgkzzJY10usSNX1JRouACBXq7AnrmO4gXthu7MG24byH457H4
pZjAOBe4cX4KJpmffQDpN1mYZ0ojegow6L4nsDDaFp9rz2Oo5BjzFU/FtsKG/apsAuMubbCJPBJ+
KIseNVWzE61Mz/uenRcZ1uuBMhIVNT1aX/zVkrVPSetfewdRCz1X55K7m17nXmTYcdLNfdQlryc1
qMWBixrTM28Bi7+/US076Q/ip6woiCATrjIKzrAPJC9QoxKk8sTaNfJ4Wxfh73dNSDvHFVWvQXiG
y6CP/X8ICnF2c9ttE4/3TOanwM+HMFwKPndcYqMCRihQlRnX9fP9SbJsJZP8KdEBhOJ9Er+AeOKr
zlHwgmLfcpOeoxcatlyJYWYZQJK4Bxz4WCQBnG5HUV+/5pK+ny7xQsOSQezbDbKqfTBbZw8yXdDy
5Ayx56POhtMwf63x3yDwj/fn6v2HCPQajNVOAg1GwxTDAZBeHfok+gzir+4XQKz0qJXDNrHceSYb
lN8OIYhgJvRDvFQcEEghRwAI1kTobUtu2DfYCFztq+X0aBugRSaH98d6If25P0u25g2rVksCnCHd
dqFAak97aPKlf6NAUscrx5OlfRNgRifg1du6wOcXOWytqnVxFD1QA/c/32LSJr4MwMIW2JnJR9iq
4Z+BGRTfSlF33hGY2CnbdvKZELMshruLMgp90ZPf/hKgWGr3TVtNP7aNYdnAb1xgkYKuKWxR3JOB
seuDbvufVGfOyWHb2Aw9E2Mm8g65hLmkKOZChTAAsdPeAT3PChbItgTLyr/5fOgq8rRA1OKVozKU
SIDFrP/ojSAL2zY/piFH9ThUeIxfECEBaHeG9AeA1+Crz3k6/XW/D9s2Ne5oLGYcoZhjuJTAh4Lx
KEChP0jjtjVumLAUncebahouScyfwQpAEOZZk5Wzzb5hv2GfIg2Sj/GprT2QcNVFeM5I/sxycJvf
/3qLg2FiySaUhaa9S9FDpk80+xIjS6sQfKYMkYuUrdxsyx38Z/zNMxFlkg+z47UouAJkPHtoqPjE
k/pDVQ7HhSRCNcGpmbdlSTwTTsZABaccmqEvV+bHpgu/opxmmytpihUGJYimIMIHcccERUuHqADp
lxLjyhVtWW2+/P7G1lBLjcAq+MZQFs2zaof66QcOH2bHvDWVVNtqm9bcd+3cQbQhRfU0ymr84cEh
xUkJ8QxauMe8Zcf7u8o2EsOoW1bntJMaI3FG5GhZDro9oXy+By3GNhkEz0SSVWU11L6WzssULsXm
NTQXOketwYJtIzCsWpU1lX4zLzKe5UyOcaXbczq0zrMG+c/9SbKcSqZKIRCJXjmiAB6LUTNyZNGA
ZGFa0pXdZLE5E0JWFm2VEjqieeUCTUDBApxlXxKSPqBslYFIEaXeYI3YNBYTTdarphBJR9FZQrn/
DdiF6YQK3jV6acu+NcUKcWNmILwanBd/HJ0diBz7E9BS6qwT/Y2kDf3s4mV3fyS2roz7mkHqlJE5
wsKjWoZ8e2Xr75J0PKDQle6HQUlQqeh6xVBsvS3b743J4/SKp6lY1GLnKX/wp+SflAvwz+TPIwVv
Gak3RSo9Ux8wTYZOa6lEsiOS3CCUNAAfvjGI6JmwMjKVY4p/0HoHUtx9NMf13vXXHnYWV58Ztzcv
Yj/omJNC/JGDoqwrAerzU0gMIS2goNAgUMl0f+0tFmnCyUCE4Pug6ExuSQ+131TgtAJ3lIOc4Lb2
jes8G9tQidZ3LyLNPykKOm6o6awJNFpOLBM+Bp4Vr23yJL0hJhef677MkewK+SlSOthm5SaILCMo
BgKX6HDROmwvcZjOH2uNfOD92bENYLGRN7YQO76DIo8xvYHAadiD+4Udphr6LQ1bE0GxHIl/AMYU
6T1vwkmFhB/7UeXePpbDx9kbfkUq+Nqx6rtb+rf7o7HsJRM+Ngd0Cdvw5AZCGfWIEzf7S3pVuuJQ
2Vpffn8zV+Bjq2MUo8KCVZ0RlYAxJpnraDfHTsQ3Be8937jEwV3LQTQzkAtqta+6A+nqiALMbaZg
QsXgng1tnUwTdATnee8XHSJDHCHMbZNv3t6DCsF4jCA3cgT9WQdR9peToLj7fuu2jWqYcVgEDjin
KOjvkLouPoAhDJhHGXgoZ3b5Qj+zqRsTK9bnYNhM/Sq/tZBC3WdanGIWoSB4dDeG102cGMkjnciq
q27/XzEJnFpH1NVWh/vfb9mjJlCMgHgUrmaf31QDnSpUkCO136KOflvrxj0dugR0mB6pbuCmKFDV
6k1fgHurVhx9yxKbULE2BeUWzaV7KUlCD2VffY+hUTzqfi0yY7nUTKAYFZ5uuiQUt26Ow12DOM21
4f6Vx+7wOQJl8VrM0jYQw4g56JFqXwn3krTYRChdharjDEL8Rq8hSm090N+PIt9FnM+fHHLp6VQd
UfA+PySed2ERiDfuL7WtB8OaHTmAHSMoipvM46cuAvMraNv+g9BIebzfgW2nGgY9cRDRgExT3vBo
kb/KbvLUOZhQbr/SvmUAJoAMhEohS6CUfCtjSEJkEnaGasYYNCSq3ObgmRAysGSD1nJswd4p5Xke
m/j4f8hxeMtueef9buLHhFs0dOb+eJGAP8uTJ5Guz3eF56OYapcIVBNcwK6r52eUMIBcZqeHhdvS
A315A/pcNwO38dFNulYwUBSFdYk/yrIEKkADqO3Vr6EX9fyRIZuO3DkKwwH/5CX5mYAFAUXmRcm8
+uBGtHT+zmYwXNG+cJ5zoirxE0xwnYsaH7iD6ZkKMNoCZQPeNRaCGNmNGNmVUAeqvy6EN320K5sO
BKJdEwXuSnzMsnVM7NvUT2MRzY17ycrimY/AbreV/rZpW5rQN/Afj5GcWnFrnQj8Ff7gg5Asz1Oe
roSubPtyGdQbL6LP8hasMLK6ZUXP9lnk0s/gLp92nWzZyr60dWGcPyAkhyy5U7kQtOj5cfLYwlrl
+vUTNsfWNCg1jiDWgRE9mchwm0MWg0I+/g5Kymzl9LGtsHH6gEV04JKBZqzvNVhngW6sRhTH3V9i
2/QYJ89Crk+qoXRfkybKQ50XB09fHuRrT45XiNs7pmtC3zww5pESTDXg28Qm+qKy6DNJR3LKi+5J
JRnQoDCWg6fA6jGwGqx/ak4eQZUwgxwu/VSVGC8ZHBDlgmbELfjBG9hzWwzTxWWQZ940CyZCDhSt
c4iNONxGCOfs6hGsxzQdEugGpNkKTsEy0SZELuZeM0inL28+qgfAhMF3OYHGdOAhor1tEIZDMrrT
2NTQ27sVXpmAPR5njzOn/DK0wVoXFqfBRMWFJRQInELKWz8U45Ul1ZU5NLwG4NKCbAXAEfdHYtnx
7vL7m2MhBPIukAm8Z4QMPsfLMxXM1xsjRSYwDgwvNdRUhuEGugpU07AS2vJ0o/yqZ+Li/KbzhyEi
/Q38NvXe71DWmOcVyAfDbeeZKYMIMg7lkDDub7WnPeAVxo8FREH3U9VvfMe/lli9mf249EFVrigc
W5QVf3OqgP6IyhTnv+MXgDbdX2JL3MkEx4UCBdyQkJE3ESN7ymPIRKZTyS/IcINEjHd/RSOI1e73
ZdlOJkrOd8KeJK4qb6PfhNcaSDyyh4sFCYdt7ZtxgyFhjEJy5NZM0OwEd2I6/m/Oa2+lYspycpgI
OdJEXg41luo2ut41TePiVFXRS0pxT97/flsHy+9vFtynsgIguKhuIotf/AhSZ3wAJffmUISpj5gN
xIeedVve8pBVZwa2iMdkgDrG/c+3La9xw7vQKBGQ8ypvoCYKQNs5VMcRGimH+61bUAXEuNrbGLoO
4H2cLiHRuLxqIOmBtiwbEMDlz+ASfASyAOzRKy9721jMuz5FMXJfdc0tA832rs6yf6rW+3p/JLa2
jau+JYEAbwOWmVXVc+CJl5AHL/ebfn8HURMml4UehONBq3cLIN/xChPlZeuei2G1GNLWwxJRe7NH
EdVAlrDJmlsJMQMwkSOLPTQZCMunX/eH8P7VBoXj3ztIpGomOITNjQzZp7T3n5nuPoJP9IfDtunm
URMsF4YSGj0ZVTcvgKY4BVUR3hps271GTTlE5FAh8jDO/Y26lP7gIpq+zMmk/ro/Pbb5XzbVm/kf
UR3qRwlTt2zQ2QFce9+jwIeEVZysIVHeNzRqouSAnHKrGrfBzUmdB9xxP4uifYDv8tS3/cPM5Mvo
df8HtNb71kBNlcR5rms+xVDoEkE+fpprErGdynSdrjjWtvYNS+ZgPhrl1KubjNr62OL+3AvXCVeO
bFvrhi2DBbiewyaROCfAV+hjnwoQvqNAZtvXm3A5KAmA5S3Oq5vEVUNBWrZjEgxh9/eS5eNDw5YV
tEwhadFNl6xYlHcy57tqQDx6v3HLRjUxcqAFm3MkAqvbDMpg6LE4qOTRxf8QdPdXerB9vuFnd20l
BaSv1G0UnXyIZ/HcQLlh0wWAsMzvdpYs4gBSDXgRj6hN6KOoOjs5tIfuT47t05ff31gxHpAjARWZ
ukE9rvp3zKuo2Hk9Auvbmvd+b17nPCd501Q3yF1869Oiv7Zu7mwKdFATCDdBOynw6NjdUOFNd0Ev
5DnqGmfjzBjmChXQLpnSQN0ml91050P3bQ1D876rS0PDVpWjpgDyiuoGnum/e7++LCnwlgxfAll/
Fk62snMs3ZhQOAIRgA73sLqBRDnZ89T/IYruJ+EN0OVi+AKpr+OmVTZBcWru2ThA5Snbgaz3BWqL
ILSsBw2ux23tGzdxmCJS6YAk+SQ8kKSGrCMnLwMf4LbWDeulZdNHwRTUN4SiybVpi/JJpr572Na6
Yb5jpohmPStu8KLrdjfwHmpQJO+2Ye1oYBqwCCCyAFGPW9iCHvGpJJq3VyixiC/bvt+w4HiGUGUt
4+AEutT2yGXan9cpQGw7lBrHA5+HsXUneuUVOIWy4rRgvTLR/MsDd7+gc7eNwTDl3C0klIGc9lZk
AZjcdYSq6b2cFqrcbR0YBh36EBmTlYJ20uTfRBe8ILK8lpa0EJlQEw8ng2GYKcPXs0H+01FG/hV5
AH2xDpWBIWPzNYd0y5k7vwYtxcnLk382DcpEyLnFCFEXBgcvChx6iiGq9Ng3/bf7jVucaxMSJxnU
L6KSi1smgX8cQTq8A6UeeHkS8smN8jXGlMXK/gw1UhMdt0iSDiLIcL2V0ocOoH9T0Nc4gKWeriy9
rQfDvh3Izo4ddANvJTQ3830Aks9LNLtOtwvyul/Je1uqhYFX+t1Q8mlmlZf4KNgdIP/onOuqacNv
Yx9K/hNw1Vqchh4PxflHrQqone0QlYtpAT+nbsCsnNQBgsTPowOS9TXiKdu4jXOBjomAGAkyARBR
49Aaip5I2Ld7Z1g72Gw7xDgbwKcPtnwIw9wECFvCb0ELjGy8D8BJkP1MEuTQYzFV+uv97WgbjXFC
KEf7wKXJ6RK34IVKQNYNoT4wN/Hq+/0OloV6byOaJ8Q0ctQnJHjpkcLd59mQHF0QwN1v3DJVf+Dq
wDKx6Im1SMt77sLqDMrNA+D1ozgIJV1y6KKE/nu/L8tATFhdiDBNFY046hQB9EnlKbaX3JZeoiao
roIgSxt5Q3dzmq4F7wcUosoTVCJa57jt65cZfOPuqlLldHIrrHMNaLeO9TcOMuSVo8BymzHjKEAO
MBwLDjVTPfHHyS330h1wbfKvKg0+jxBdWunHsllN5BwguS6rwYB5WkQUTuBR7fbEHzmyFOnL/Wmy
9WAYN2pAvDiRLDqVUn9ULgiT2jb/Wo352tPetosM456ANRgiNbigWpff2xmFGttfkyZmDhUmOAQD
fH1Sd+G5dNv2IytX4/m2TzcsWQCWPMkxnK7gX2s+wKuWz0hOtiuuisWUTciccHiuu3GOTqKuaoh5
ZB48dz8FpnssgTDt144My141cXOljPC4Yd0EApkuhgIY1d0nHfnpj5ZHXO0mb4LEQkrz6X/3d5Rt
XMt3vDE8HoeTinsQuCYQVriWPIVsVJ078T+kHDyQ8fN6ZetalscE1ClJQGeSeO6V4ikScz3vqw4q
BvdHYWvcsPCWuz7oBzr/GraOu4Mr/z1ugs/b2l76fDtDeoTg6eTGp4m49AG84fkZwiW/7jduMWgT
OCeSjGRpyeuLP1Q9kk/e7Fx11UB1yyuC8na/E9vsmEYNeeoxQl7rJGYX4u4ZslxQPlqbe9sQjCt6
anXv1kDQQYu2hGaqy64THLsT2Nyft32+YdgxxBl03NZxBq47OFmIxOZD/mNUrG/XmIMsVmDi58os
8+tq6Mm1VBrqFSzPjkjFDouOVbzzRmiCbxqKiaIDiVvsFR0NT2EDIhE1F/2JpdHak9ayEiaKDoT8
buA18XSVOf0vS0D0Qbh/LEaAZ+5/vq0D45aGDGQXByqHKDwipnsIrD3rGL7lZm/MxNJljlfDkSz9
a9w4+kwH1KgnzRqk1/b1hiHXHaTl+9wLIaMejCh1qCDaWVSg6OLDxnw4fUVFvTksnBaspUUNLZcd
uMM/D1qg9Bccfivzb9umhiHHkOcDNYBKzqUOPycDkKRwZJa6WUirne4vseWs8AxrRtl4A72fzjmF
GWrTIWTaQEQr8iDBtq19w5h9vHWgMdn0HxTkrw5QmX4G8HnNAbNcniZ4Lk6crEbctP8ACfX6iUvg
zWmxbCQUGCSggIQ2aLCR3JCaMDpCszhK0wnFb2kBP2kEmAsIsubfTfNkwugI6wTEi2q0DmR++OiB
/2Y/9skag7fFFkwsWgg+IAh1lNC3y8bpBPlgqKbRjn0EN0R73DaCpes3pkCLOve6xveunLY4ukco
x1Tz2oPE9v2GLfMs7ru8JPEJMgydeOK+6ptjqKvC/UhGDW3J+2OwdeP9PgY/nhgJICt1UamCXBIA
QDpMdrVfr8QPLJk0E43G4zhNoHWCVdaqhoKKC2y7302/+rz5V2v/eZmwGjQRQAetxJ5fm37nwUsN
AwdOByofdTJfaQztXqAr82boIFQXQ4DSiTOIcoeJB907SPhM/yvbGTJ0bT+BhV0yBtk3qJsV5K/e
hezRzYsDxo5D0Y3TJxK5s3yBn1Er6DQvLrKsO9AGlHNUxSC4V2o8FIVOi6eh4cM2KgpKjdOkdBRi
LyKN8eLCDubQeT/AaNb4Oiyrb+LhJIQSPToH2bknSiI+2Qc+KrMPIIt3C+CKwTPz3/1tZjl0TVBb
DC1BCAU5zqmXwdc24Y+LNMr9pi1HoglmAyaPuSE0gM4hpGiOLaRyEMcN5EHnACaWDR5JnpzXCrRt
4zD8g8TD84FD4e6kuoKfIRgmv0aF0tv8QBPSlrlxyMYkck6ThMZgGeHacFYp+m1rbRwoftRltNcM
994A7ScayL9f2XZVu5Zbss2NcZToZq6hIYQ1LrOOHVSO96Of+Cv1obZVNhwDaKx1aTcHzmmp30T8
70OifVSwF3/HTnkY82Hl8LBNknF2qBSilqML54AAs733M/6BL7nmhQjp/m61TZJhz5kzhlBPTqsr
3I7pIEowv8aI0dxv3PL1JpBNNC3B2aqdU9vFL7qKXOg8ev9A5XZjtsFEr4WcQKp2CKCX2UJuO9bw
XoHWWrkqbF+/LP2b61Q3U1K7SemcYoHAvBjGL4kzI9swyhWEt2XuTfCahlwvSk2i8hovrD6+A1He
shdrTwdb68uw3nx+2LIBxD6qvIYSWNowAbN8MuVf76+sxS/+A7UmHKfwoL110t74bQmNEScEXzM7
LEoY97uwfb9hvlmQUOUlgTj3Hphfd4KzKPtWM6H9jdNvmLAOU1CjaV1eCTQMd6St/N1S5bPt6w3D
FQElALkM5RWqNvJMso4cUxSJbWvcMNoeSf5QkRoydBlKuP5NGgYB3cTZlO1yTcBamDauB9nW8uo3
ef4RisXOI0Mh9GHLt7smr5tiYduWATR6VQTWXb8smg/uNCSbEMCuiVRDWV4+h55XXjmq2fa9i5j8
hOLIo0tWs5Dvb32AQX63K7+N9cRGrzoTUXz1QVNeBlC20JCQ7aByvLs/S++7qaiF+b0Tzdo6Q5nb
cnfJ76AESh4A8Aih1g5tA4CQg52bBu2D1/No7zbNWj3I+5eaGy2m+ObIgPw569phlHjtumeCCw3y
mqdFFcSBh+QAlXF/cO9btmui2WQxxzqXszyjUpnvSzJPRxyFKxkgW+OGVccyIVXgos4KApx/9TXV
+4aPa+EAW+OGVUMLG6m40YUk+oRoXugGL1Ci3YYQgj//++yTBCfcROfyWspJ7idIrx89N3y5P+fv
X2auCVqjMskcR8OosziTu57jCqaBF+wYimQP97uw7FkTutZqiCLRIJTnxSiyHtVWSoHMZ8GJZi72
UM4/AJUHsdE5X6titWxYE9DGq7Qo+BTJMwdbCvFhG5AlXTCRvtCHVG9LWbom9xsINMABUsr5UnZw
kuIUZwmJp//uT5tlT5motlJBJl1RMV9anz/LKut2TrxK0mVrfPn9jUULRJZmPHbrs+7jJ4gKy53X
bSR5cU2at5KmLO3gXJx5CjWORQ8inVcjn7YvN+y47RtwgoMc8lFHqI3tJ5AlFIKvFTVZDvHQMGRe
dpBYDaPsMQ7rDwrv/X6ovos6fHADtUaraNuchj2HVTUK19X1GSqz3ymqs0Cf8EKm6PtMkb3PtokH
uSa2TbDKJWXiY4mL/BNZcvXN5v1j4tkgUhwDMBqpK63b/iRIDYlaNay8lC2LYJK7lZDtzqY8aC66
JzI5x1kLPy9O21JXj02V9G3z6LC661c4dyw7yhQT5dEwyw5AjUsvxok+4AgMESATwnOPmyzZJHsD
xBBu8RjUiO1U/Y5wyNECb/h1W+OGJU/gToyzmWI3zWDZETOOiK3oe+Qsfj8moPobKq7K5qpHiDVN
RDyXS5XLti83LNmPAriPDlFXGYX+KUnc5HtDh2LlvrdtItOSNQ2L2pmbq9TwWyaCpyAKNSNS7qPl
xb9tCIYp+wlEq8cGeugC7vy5HCHKVJbdWgW65aAwYW0iFDEKlOvscTkoFj70ln/NiuZxSrxbQ9Yi
q5btb4LYEo+hCKJpmms7YQNB4jn5VHerVNMW/+IPFNssczY0aYP3DqroBWr7yqU6FfHVn/eXwNbB
sv5vbjJ/6LBLkVi7+p1D4dWLhJ9JkyYvaToWj9v6WPp+20cHlmDcNtmjP8fJQYbpp4VYQvH8+X77
Idr5MxLsmti10C+qPspG+BFD+yR68bVFlFkT7wKepONQRk9dshY4sq22adF+QBPkq5pr7Ct+1H4X
f+oKoP5XbNq2GoZN0yYAW1LUN1fiy8/goex27Rh9H1IEGe5Ple37DbPOAhrGWVQ1VxXCja9QMNVE
+Xze1rhhzrKXbTDGHo67AThREQMjDJaP3F2DP1k+3kShIU/OmsHL26vInbracZpmp25WQEJu+n4T
eQYNol6LuJ8vmUQuCU72czhl00oxtuVANZFnZQBdLLeDoZGRPcc6APkkewyK/yFFv/a6teweUwpU
ZbHIps5trnSW3yXytx8yhjetp1dTYZYj1QSghbXrJhFlzbUHjAGFzP1fS17lojwK/Z0q+oDoyUY3
z8SgiTYbAXcb5kuMSLDvj99ADg1EjNPshINU/eaHAjNMmqvC5Xpo1ZnLJu/OVZb4/41gzVoLGNoW
3rBpAQ6aHmrh82VigJUQb/jZN/SHnKPvRLKVE9ZmGYZZA5IPCdPOSx/jV9qhjg6PQ9msSd7bWjfs
GipjHVD5c/qoi6A4J76vD163BgK3bCkTj6ZFPYpI0/SxnLwfJTS1dvCOH9qy+9n32LyziFZiWLaO
ltvjzS2UdLKDgaT5E9Je35PAv04jOetx+Aae3M1Ffq6pCgpqXPBwhbU606XSrOTk0/pWtQ3BuKzj
wJPNxJr2Ijjlegca29DZ6zHvjrThWfJRgvT/GtDZXVNFt5woJqFb6wjd4nrNHmXmZPN+0srLj/3s
th/lRHr6ZdO56y/77s3KxI5oQuZ1LRi7waYEmFr7uSZkG0uQayLTUIvRtUGt3UeJusJX//v/ILNu
MQ2T0q1F+WjDoHEE1dICceOYO/W0T/OsWwka2xbAMGzfDZspAjfFIzhx1IG2AdnxlMhDKMM1rRfb
pjKsm+iBNBlp3ce4y18y1kKHop2LGUzIdbtnlYbmvRvkzfH+WlsGZALUuIyc3Bla+qjHxeVfMGO9
BnFq7oOl634XljUxsWllCdE/oTv3MUwdP3mGblQVnTPRboQWuSY8raRUdaECnVLInewao1LizOZ4
W1G1a8qBKs580I9n6SNf4pW+hCRy5KylDi2XkYlL42XsFnEV82vG5uQJTzqogCUIVZZOxT90DeL6
29bAMGnSyQKcVkWKN5fbkCfJJ34TE8SYv21r37i0w7ybc4BB64tuoqdYgVAlAgXWYVvjxo3tiLwa
yTj7j02LUtvDpICb3EVNF/y63/4rM8s7D5Y/sGnwo0g/Yon9GjhWiCy4oLJJ2sPySJVAymQBJHME
NGL2ONG/+qwZdyHxrgMJvJWXt+XJ5BlG3/Yzzecmmi68DE9lXH8QJN5r1Gvy1Lul0WcPmhb3B2ux
RhPKxnMKsjCpvMewY8MXkC+x8cERtHFW2rfsaBO9NnFobVce6660qRDnagHUQoXuFDvKB+FzOHr9
cMx1NJcbXwkmoA3n8JwT1HNesgboDe4pug9o/H3bbBk3PFdjo/22Zdc+cT+JFFFHJpFr2db4cia/
uWcnmdJKg9fr6g30NoS92AlZ/LWtbcPgey6qqJka9gg5DxAWRygZ8SJE6u63bltkw9yhtewM4OhK
HkHc1UDtJg6jI7JR9VOuh1Q9MnhZ9zuy7VbD9CdoDogopeyRt6V8mMaUioeqIyQ6b2vfuM9dRyjX
i6EsukN8efiYllUHIbd8Wym/+weMjDRJPC5ZxUKTuvmGpEQpvwyO5zpy2x4yoWQcMqKCJDG7KscN
5Y6CnTXc5/BOtqmHuX9AyKB4kvel5zyUeY4yEShv7oY8etk0/SaIrO3ziXAXLJq71/M29oFb98TG
lIEpFKpa2tVFQvtrX+uPQmb5zxTFeD+2fbphvICI6iSPoI64S3QmDn2QtDt33pjeNenPQB/oobQv
Yo9J7ySHWCDGWJBy7QlssSqT/0yPYatKsPE/EFAddLu4ZtUv2gFHu21qDKOdVcVc3jWYmlk0KGxa
mARnSbaBAV2T/ozUjmoLN0PzjST+cUSa/cyKra6SyX0mo74QsZLOA1gX54+grPWXKEfwsGlu/sCK
jRIzr5sEAosIjvpLfiMtoDRzv/Vl873jyJhAMTLpcGhifDuJKukfwsabyD4WuTqlq6Titj6Wd8ub
WysLR9bquNCgJqlz/XPOAmAPwsp5ipTcduuaiDEaCe2oOQb7opzBnPOKgIeozVoG3zYCw3RlXLph
nHpovs3g6sWzvEKikkAzQK7AoixvOBM3pkAsF8Aj5teydM+QWtpPkhHQc4dPc9JDR6/rf95fcFtH
xkUsvM5hYaHYA1HsuviM4eKuDtXV7arDuhtkcU9NBrR+kgICCJG6JBH0o+hwWjBwWoYPGRDmI+I2
IHo53h+R5Wwixo08ebydpnqMEB4YATjCqyVNdo7T6tO29g1PG8ESpdpO6CtiyfVO9zDvPF2runt/
OYiJKZM5WFFQnauvSoQnpLdagEG44F/9OnxqRoCatoyBmOCyiaUTjzqvPYMmaERVImrJtrpc8Jx/
t+8p0LJj0FY4+6XOo92UIep07GaxVhj6/gITE1g2+ahEZUnLHkSRN7sJwIr/GMKZP7ZNjWHbidsk
0LMJ1EV2aL3V/pV48NrvN25b3mVIb44+oSB4nWQVBLV9Gj1Aee45icE0vcSNg9a/dFGdrfT0/hFF
TOxY3wzQMnFyffVJ/ZmDbuQgdFbsUjGpTSFqYpKf0WloPYjwdGfV1R+mAg7G3KhtEWqUaPw+UaVw
oBE9u8GjaqPPtO/U4+yIfuVwtc2NYcGL5IfL65Q8hjF8I3Se62xXtV0mP3jMr+tNNzUyor+PIc5L
JvO0xgQxdhOCJYcUP2xykYgJIgszuYi/qxgILj7VBxpDA/uBeqWOv93fqhYrMyFjopziISg69pBl
zhDufSf4wkLH2bjAJlRMgisvL6jPHpJpRlaxTmn5VLhIX277esOKp5KxpOFJc6GzKCHnhIALo/A4
7rdu2UCmSmjcF1k51TzIdq/CHyj4GOWONz691h0Z65Ulfv+NDIn03/dP1ikEQChKoAhDHYzPUHvK
+Rzv8hD6E+68EVhHTFI0UOlB5Ezl4sKdnqEIO/s0iWrrPjUMOe7LirAYRM9CKF3uSVPz6Js3lA5d
S7HbNqphzWGoHMD3EhS2crAA7cJBf3ll/r6/1JbWTdSYblFWX3cJf+AQT4/PVdymZ2iy8DVRMMtW
MoFjWYGt6XgZf0gY/LrexwHBm/J7MKPAZNsIjOs4WyTmZrfHNkKmUvSzdwD985q4tuVCM7Fiiqd9
MmQ5f3UfQVE3QB6cd1BpVUXzL8gh5mDvTGReS4i/gj3/fJ8QEzqmI0Qbw8jlD7qamnKnUPhWwH8c
OAQVIp1WB2Cz5y95XYfhbkoU87udzn19dGpscDBeucL5TCG58lwpRtUBXwlYMpvH6W/lVkR8jFF0
+v84u5ImO3Fm+4uIEEIIsb3zdbnaQ1e3294Q7uETIEBMYvr17+C3KculSwS7qruQkDJTQ+rkOV8l
DkQBuFWXBgekmYa/Z2Vf6rOq8zi5oW4m/4tmXFSfSR3wvzUYM6sLA93WVyRQst+Spkqng5/5gYH4
Ie3NRw/E/l/52EfDcdHJnB9MyoP4AAQN6Z6HJdXyPGogacSB84qH/CDDispTw3uV4epYpy1ESAqg
koGezzzgLm8YC0s/zH1sVIAq7tGAnJ2jfjlqziKfyuqFLaaJXzgRyOWMZRNlx5ItojtSyKU1cDBo
0h5NlyHfgx+S4gBqvOEjWP7wc6lI8HlRUCv5iKpInNyqRuXmpfGHQPzGVABMkc9NMn2YFxSkfY0q
L8pOUtWg3qfV1AfHSFTT3zoDK+pYZc2XNBUyfTeWfITwcFi1ADonHmjUBrD1l8fSG4w5LSLNMgO5
a67+KCKwlB2NECk9FyT1xTFiJes3allc4WYdwBK1gEEk4vyWgJX/YwKgadJP6l0dbum8uTqwFm2o
05mWiI7jYlO1xw5nGH4SYHjup3xMT/simv68MTDoOLZ+O/LbqoMgmqE/1Stryb7GrQVb+yA2ZLow
VwVsznHkSL2MPNh38oqstTphgVH5FPLbCuoaIy7ZIQpLcgqitt06YztWbBslOPceeIJExG+MyC9Z
Bnhm6LEtfXCHeW1woGI6XbDZmGvm8eJLVjLvmQKa+zWMG7Lhoo5t30YI0iLNK7WM0W3k8S3p18UU
RM3MP6SgVAy7ovH2nU9tprtkyCtQipLophSAOMKLlqeKb2LHXDO1/v7qqqMLPUxiCaObCFG80rWA
vmU6S849hXDQY1d9O6kAxpCfuyADi8Grji5WNJHw6Hjuxrkn30iLTW6lVZ9QN3NJVZCTvx/36PIt
K7pFkxQRx/nr/6dsrYdn6RZxgKttK6qRD47HIJAh5IUJCU6UgUUjHZutNLzLHnZcD0yEXSLlOzKO
qjkw3rV/zQkz5zhE8cnj6XH1YYV3Ax1mLbsUQ+Ac0CitE5Bb4H4L8NUubDr5BTG4NH3eDK24zR1y
qxyvO/SDB4K5dANT5DCCjRiUxKQm76f41rX6HzKj0jQaUY77eHpcjVsnsdnTPJw6got/7OsxPWRN
qMKTaqep/7Svh3VNeRV0ppRZkEUgA/hxDB5T9tnjyE/ta9yKaJLw9Ry0IGcHveXs2HDU1h1zwOE2
Hn4d3mMDBIFCZG3oEXy8TtZCECS1V1AdWEX3ZbeJjQxEhUYXM0iFX39kjoxEShVQmf6wO/lPQiuK
jSFxAe6VEYUgkNUGHWpz0BRd7DOBFcQCdZt89On4NNfds4mR1cES3p8eN+6afyt6kwZqbl3lj09l
wb/pqR6Os8TWFrRKbgn5OfY2GxsIzltSq0nH92ydHaLGT2Oskw+zrE55uglqdcSZzVTHDaTRIuhC
3ktcFw4cAm5HDzQE+2xg4wGRQKuo8bW5mmjlyJZoPSr0x102sLnoOlz5vQH0J3fk7oJDYiCsW1bc
PxVgNN34foeZbQiglnmj0lr4oN5OWTMeDcdTW37NhaEsv7QeG7YkRl12WH9/tRoRoxtIgcP9DxlI
rQ9Q99DvKzw2bOR4XAOxNuMsKCZkHGf9DvryHaB0ZXORKH845VG9pWztGoEVzePi1028MHGHPDs/
45ZTn2PKXx7b2tW4Hcyx7lEl46XPKBoPn9WSxJ/qfOl3AR8Is6KZAnTG0rjAamp6qKZTVH+cIm+L
rMfx7Tbqj2qkXHBnZfcfvLo64PI2pHzjBOxqfD3vvfKbtbY3iac4yA4zD/9jEG48FyDBO+2adhvs
l6F+RHRtx+4GR4jnTguQV/YdyCz3NW9twWKiBEQSPz6eBl/ACtAcq3Ls9gWvDfcjcT2PSRrXyIuD
dXguSnOYo46e68bMl30DWK3yavY7EAMMAM3UWD3RBZSZywPSdX8+btwRszYLHc7PtAXtT32nYf0O
UuX+n0rM5jrwFaC6rwsrZqXOqAKvUH0HgTs5IfkQH/iYt8epwJH0cReObcyG+42SgOS8Z/W988E2
Y0jSnqColnzrwzY89mnpfX7cjysQrBguaTR3qNCr76qpP44JaB/zYPM06jCFjeNTGpK0kub1Xa+8
J7rBnUNp0MW18U7xZGJD+ca+aFQ05RLCkJDJM+vrVj8O+64CNmxP+8Ec4Qgq36nCq4481DckOHdu
8jYLHY9N1EaUIs7AvflBKBNDy2zJdj5h2qKoRPmz7BVijFFwOs3c/D63m4U2Dq+hVgCX4CXyWt3D
O2PCv7CY9v8byrHPT7ucklrbLsnyJc2UT7A2rDKcBThbe7qZYHF9vBW9pAsKGnUGresKWYmk8MJr
PUCObd/HW3su12UIiHowZwfC/P9JoEM+D37JN05vjnXBRuuxyOeQjvaK+4raUODWSOA8shXP2/wU
jvmx4XqylEirVE17L6dwBFgDN9RUee2GbR0ZFRur1xQ6AxPCmD1nqO68NEPHzxnOiwcW8/oIrEB/
An4vfB7EJhDUNR7rTgz9TG/MFlbcVaH/oUD+nuMBVcOPre2wh43fS4LFjH1Zw5nKpg+PwmB9kBUq
AMu4/z0wuOE87sc1iHWJfbVlQlWAe8uCiDOsgsxVR5MwOph2mTYydY5XFhvMB9ZfERWUZM+Qnw/v
rIvW5fpjwtLfjZbe5yHbKUhPbGCfXIZCEzA+3nEMyJ91Muk/oExBd+JObGXTxOM1araCAjSCgQCq
ss7et+MWG7NjQ7NhfWPS1yW4koq7npbgPpYt/5jFYfdCqd7iWncZ2tqQURc0sjojxV142YdG48ZR
Fz697PIiG9mnvcUEvPKLO6pW9XvIbKl3g9yHWiI2sG8u+IJU6WhQRo2EQWPCFyDot47UjmWDWEFc
hnGeEdIMV46SP+hx39XAnpRvPkGz+e713qFQW/XaDiPbyL4kD/DgWBhzmxdDvzQAKRbrwSL9iqpt
77/HhnD1sf7+KpyTpsMKO7QG2ITxktRp/9JX4mNUbO4TDjey0X1CQngJAlvqLsnU3HgB/oUmQcnL
4893tW5t0HjGG5Z+9IY779PuVEIv9TqsnIL7Wrc2aA1iTrBfR+aeaaQ/2NDUZwpo387Wrf1Zx3xq
2nBGfSJSgGUACsdtTKVrXqzgNXFQy74fM9w9wLycFZiXVQf88bS8udWw2Abuibqux2Hqs/u8sDJ5
GsO4KBIg1CbgB46m9ZQmR7kUm4e8N7cE9GfdkVFQ1PVgWByv61FDS/5+JRbsovJjCzmdvje/Px7W
m3OGbqzIzjKW+DyOzI16edVfdACgyDUeiZF/Pe7ANW/r769iDbztfi0UgcF5xP748UzEIT1+nqeQ
3BcUp+9xLAzEimnDRU5qnGxAFgKxS5wzmlMMAP7O1tfpezUKnIY7RpbE3MxkPAbANGhakUpL5w0z
vLki4eutkB6zqsNT/DTcm7wGbD3xhvkMZt7p5hMwiT+2hKsP+vMYAGZNUsrz+f7j7KcaJEwBZfi3
092uSxVGYQU3UqWp6YJpuLK89/D2PxVLdQoj4jc7zWBFeDdwWg5VMdxmxb81K31qu4+Gl8U2mk/X
iRyIiHrk03L64cfBu6HNc04TsmEAR6zZkD4DMkHZ5stwx90tP4w9OAuBYM52tm5Fsk5bAThMiO8f
Zfqta8EYvi4Vj33H9elWFOPJKRdBGE73HzD1GXzCx6gZgj1IU0y9Fbsoz81FKnxz474PVWLdsOUA
fKj8c9/HW8FLkqUa2ZKWN8GW76aK+2O6kvLta9yO3EXVQRF3012p8S/K9XgIY7ZRS+5YO23gnlyq
siuQQLh13gqE9vPEOzAyF+egBoV22A8N3xiFY22waeAaMF6EKlOA70dJ9iRlnP0m0m46BM0+ykgY
2YpdPk6dV0LS4Z5NYLgG3v3a92Af22UFG8U3m2gSTVBP92ZaX4SgVnvOPaTTHrfusION4TOxkh1S
f8PdFMXnhvLoIAFuuiZT8xxCEnwDO+OIMZsFLgnxFFFl3nLnII88SVSznOO83ki5O44TNo4vYVPK
QohF3JoB1Z6KmuM8kA8gvriKRH5YCzQeT5VrEFYomzSD9mBXTCiURs0bkQxrXLP1eOZq3ApkWdRF
tGTSfyIZgAfRzA8/eDT3fbkVyA1eQf0g9cytXNFroNEmx3Do/t7XOP157+1AOdYYwoa7rFDxdoWK
eeI/hRKg6I23ddfUWFtvhjfpNBrD8S7qclmOkuQmPCG12W4c41ztW9GLIpjeH4p5RPTipU+W0x+m
3ncpQKrJAtJTEMqEQ2Kwu0hIvshadZfQ27y8OqLXhnSRCkoXaUfHO0l1c9XdLJ5BjwMuMD/JT2mw
qdngmKJfcF1DlHUNGUZUIgOSbqiRh4hvlXE5Fmgby6VNFQUVKOTvHZPkiQ4me2963CjbZV9qCFaw
Qpc2qfGpR3C5z6EQNUY5OVXj/H1XANhQLtX7SYACRTx3GxQBLBC7hzYRJc8hGf16S8zCZWk7hBcD
BYihH+8ovP3AU/FxrXWjZfWnR7aUnFxGtgIZxCcoN2cKrjqskmwGeUCAmHeRPMAEVhQTiJTkNZhQ
kAIMz6BFgVwhFuopuiAd9bKypS5RtW+h5lZAj1071nMzmrtQU/FeaeQPxnEO9rVuw7jgS7rsxnS6
mxqUKHitUxcwpGyhxB3BYIO4SJB1rRdM/V0LER9XjkVwGPTHMIteHnurq4N1F3113et6QHxRP9fd
US9bfJSFgsJLW3BIHvRbFIsOX7Wp30avnfQ8EvmsPflNKlQd4AYS32oTjdc+a8zl8Uhc3VhB3YEj
0vgIgzsBQddd5z7/s+NGnLIc2Pdaowpo44y0rtW/APcZ8Ko/T1nJgiRMQ2xACnjf6Kkx+fIbqYcp
PiCPkRdHDeYl71CKMjnrKDb5Jy+ZkOd+PEqXvazAZ1y1mZbNeC+rtRpIQQg+qcs/q6asjvt6sOJe
BpmOIK+NB07JihcxAcsxVmV9HlQCYsPHfbhsZUU/DWpKxwFr/KjL6pQk5ncNOeNL14jnFHe7jZE4
VrDQCnwc+RLwY+jhjsIU8x4sS8NwWOq22ZkEsCFgDJRzM4No7z3hEPkqg0aCMX/rHuqYol+RXwmw
6+nY3csWhI96GdLrj3MgdDLl8wKexseWcPiTDQHDpWsKKAlhbYGMJaToVHtWnshPISqoN5ZIVx/r
EF+tMTqdUxMuS3fP4kG/p6DwmX3IoG2LY7g6WH9/1YHKeFCJmALj0Rn5LeFxdQ0HURwHDkD+43ly
mcMKegbeFU+DdewO+bPsnIjeXMoaYAkwZgbHkU67kIssthnhmpzoeMq6DmwyvXfsyk6czdAV97YG
S/Pjoax51TfWL5sXTnlhEzW16e+lGOix6ZfilDDs7nwyyzHq+D1tWnmO158ed+iIQ2ZFu24jr2Jx
0d1ZgOo/GtEvNBu2ijxchrGC3OAFolekGu9ylXTRY1kcOINhZOaP53Bo5HnXIGyYmGH9mNB6TWmh
fOmUEfBRhTLfAkM5RmHzwtFiqL1qpuaWIW32TGvR3VDrZM4+dKg/BrgOvjwehcP2NmJMTJPOVGzm
p7GbD6bST6u4pRyGP6rGHH2tPqMC7OPjrhxWt7niZuXRdAh7bMW9/IJs4HwMQm8XcoPFNngMLxPL
hNqy7i5bVR0kdJQPQ7wPHo7WrWDPtAqKRM/IUVcyujRzFF6XFjIW+ybG2sJJToJiaDKsVqQqikOz
5u6ztURiX/P058VwzJI8yZA8vs+cdb8loY+31ykL96WfbLxYWdd+O43r7UbMMGuDia9WnanH3+5Y
yG3qNxARs65Mc0y8BCSkzPEikNQgXZ/m9N/HPTi80oaKZUlDvFwuy1MCkmm1kOUwrXQkjxt3fL4N
Epv1UEZDOmNyMP8hlJqK9lwWKNsqUjByP+7DNQDrwM5DCtLhxJ9+vJYlK6TR872v+9q2NupZAylB
mnS4qxrHMjG2HFQL0T/7Gl8n7dUmLcYg82pFhzuJcJVpo2k5z4psLaCuaVl/f9W6TJZWznODqf9R
Oo1C5xTqhVsCj67WrZDFws9InjXzfUwh8AhtwegwN8F/jyfGsfbb+qRIUyIDp1d8PB2b/EgzP7/O
VecdG8L7L6hB3VX1ArCctQ9DudOXQozoCNIqEuSaXXQLpn0IczRv7cS61RJkV3BJrGsNZL0b+mVb
48kRWjZYrJvLCDRCFb4dZAL8LIYAMlIihfdHVbwvs2hDxkqAYFB/tRpCa78/0ajFypMjB/7Yzq4h
WJFL67KrcG6Y79BIeilBLHNQJE6PVbfJLuu4mdogMV1PPh72kNjtYvmNMqm/J23ldyeTFALcbFA4
uAG1HC0omJ4WVJLEQbnhw66xrb+/Cj/CwM2byHa+GrzkH8koguPs5cNpCDdrehwxaCPHWNUnXqto
hle/If2WUVmiWh6T+Ng4rtatCBeEVHlfLDMACH5ygip32p8D0dPl/Lh9R5DbcDHtdYVQlT9fwSH4
QdTZbeWl5wMYBOdkS1bc1YcV37PQYR14DWYoiQEQR2HSV4Fzyyemhk9Dgj8eD2X11zfuDzYpXENB
z1t18XzN6ig6sJp8n4fAe9asrN7VOa5dNSJ0oy/HedUGkqmWyTgGP8gV1AwfVgra9T1HIjWoI3Ze
xVL6fqvc3dXV+vsrFzad789ewOdr16gz9fwPDQRlVh52k4Uva8Fy3+7CezPUJf/cFRszUALM4XxN
BKJlzvvs1ObjxpQ5QtGGldGmU3MKvb0VH5oExy4JenopZdSeJl/W4/WxEzjihVgBL4N46CAc5L1n
opAXqMD9h9P4Lmwi5mft9JUpRL4sC4ME7vsmxOs19vK/QIeyRfjocF9iRXpSgQ8b7FVBegAf13sW
vmQGmHXT3FeE4jKlG8UzLneiP4+BhmroahOQqx7CM5RH/hNl+KR7Bqm//LNYzCfPT46PbeEakRX3
tFVz63UePLUpPhtgXDLTPo96PKk6fL8dIC6TW/v7DOr1KQy1f20C/o1nuLBEAaAXj8fwttcKG3Sm
GYQ9jW79qygr1HCQLG5B1YuX6PAYenG6C7XLhI014yEOQFIDc5lBKpKW/GWpt+LubSsIG1/G8oZX
UxP0ty6fTkypl/XZmcV/F3H5NaK7hDQxAOuIjlqOutLT0N7KAa+TzQiSnZVT97ER3j4/CBtZBjkC
f+zACnBT5Xih0K7tFv6ZK3XJIN8osuFTKaonbxku+7qzwlwmpSdlV1Ogs2ZAwVb4X6LpUQfe13la
Pqzrbo01ONr5NCds7JmaetOKROc36qMGL8nSfyOab91d3w4PpBt/DngezeMU1D4WrToOPieJjD54
YDTZiHFX61aMGwOidzaX5TNwmJ+oHw1/xcXA/npsiB+Y+F+3dGHrkMoh6VTdpuVzo/wrDVe58Qnv
xj8KJgTMwdL8RXSolEBSqj2Noj9Opvt7mid6m4bNZ2XHGmDj0hSlixfhmPSsVCT/oJmhx6Tygcyt
q2ADHOLqwtrkUU4nSSIT770q++HYjGu2W4DLvidRfn48mW+fwoTNNjdD0IPHmhfPkFntDigFR7qz
biEdgwVfnpYoAVPMvp6stUBGcdzyKJXPmTZ/026ZvyKDOJ+qUn6bxnneSAo41jUbstZ0IWodvLzE
eKpTo4azCfEyICaU0fQhUicDl7skXZiwyehYGEJDNo7Ve+kv6UuWoBp0XMbglNbZv4+n7O1dWdhE
dGBunXLhTeXzGNL8WRBQXaFyqgguVTHyb3Jo9Ke2D8InLyLDVsbG5XPWwjBKg4wZE+p9mQ7dVXl5
jpL4MjxBLXSvW1urg+x5HVU9lc/IVRIgesC4JkyZH3BJ3/eIA3aDn5c36SEtl3qZei4VUlvgPNbH
DrX3V6Rd8g3GEkfk2NA22jM1kjLEQ3HRi6tU0R3ZJ+Ta2zw51xV/eewCDnP8AnEL64TUJIH1OxVf
mmDp/pYpexfmAJo87sERMTa8zUykAGK4Lp4JRR4kiz1zBiA5W9cC/whYVBCcq7w2YmMbdWwNNuBt
ztvJJ+Akey6DCfhjrhWYyQa/5eL6eDwuu6wz+eo4zjsp8NVcPcts9nBfxQNtyWOaHttCx+8C4vtb
WTzXzK1DfNUTm9p46RAqzyAPQC8AncvppcO7G+gEgzx49gn16C4QorAFUIXO40b2CagKMwqFAHD9
BMfCV58fz5nLy6ygb0o1+X2eoUpPhTjPNhqFMUJP3+t2n2QGE5EV9FNecNR7qvIGUvn70OkJx8Fo
623b9f1WuJeTiEBlUmF2Rl+DZ7CWyLmxzzXb3O0dbmtD4TIZFpDJCEEeJFG/CkzDcAxKsgXzdfis
DYVTUeenBUgjbqpNv62ShjodLqofoCi9Vb/lGsDqxK+ctWulVF4Z1TBxmvjfzTx4/FT3kdr3yCVs
JBz0VqJkFkFx4wP/5jNdH1Se/vHYPx2RZkPgsmkCfRDoKG6UmDPlQMt23YESchWVuGkqbo+7+ZEU
euNk+QsaDnu6pthr3yso84G2GdRpWf0+CXN1wNl/OrQoqUtxXc1BQAY07RatgcN9uXXJp0tVB7Jf
eUgzKEC/rPQ8uq6jzzFl/z0emcv6VoCLvAYgJm+K21yM650FtLx1sYv0nwkbHQdiHo23wRifj0N3
fsdhK74tGMO+T7diG3DNaPDyH5OTLNn7meF9syK7eDHAxLZeLl+FhcyW1ExQ8AEFLEelsoGOCSBl
ENRIp2Y87BqBDYuDQCzuINBixPw0UKn6cUvw4UX7WrcCWxV+mkORDa3zfsX0KbCNb9fuOVzThsOJ
sksnQSiWDQnQ2AHwnuWos6E71uOmSphj9bO1UInvtWUFYR3crGnxeTTsKcvDlxxQy7zYQg45AiBc
f39lZwjt9KPyUoyjVMt8wKkQ++ewBSN3zZIVwJ1qaUqx5mEEdTceRIEzAFufSyBNv6Vm5+rDCuES
wikLyrfQB+cKnBtL8i84Z5OTiUO+72wWWnt003lZVsgGXaglCp9QGcvvNeAw18ee6rKzFckoaBhQ
5R57V1YVLxmlRxElf2oV3mtA6h534ZgkG+TW5bpoxVhgBF0JtEJWyeEMbrXwlIs5Oe3rw7qVsw4A
j75mFQwhk+ifMmVBc4XUZjiewFY8Nhs5FNdQrLimHW+riKcYSsKx7nWx+UuADPi3EBjejYXJ1cVq
qFdBUfi1br0iIxc/DW/BYI5tU538dAu65Yg5m/CsCMbEQBKWXBre3WiH5JgngmjDCq7G199ffbso
Gd6+AoXpEQwCRTIDz2mepfuq9sQvyDZCU59RTA3VGkn93kPV3ggJw8cu5Pp4K5ZZzxtVqXm+GDEc
pra/6lRtZEVdNrViOCnaMOmgv5IeKMODl6bkf0YNoCCTWbvhNq6vt+LYgxplAMDlcqlkc1oYOUKR
e+PrHU3/glsrFTA7EFu7lIG6TFN3n5v+/HjOHauPDVorgz4Rbbssl0BPV29533XF2WTVoRp2frsV
sICq0XYsYdSQd5fMj65NtEWt5ZoWK1BZxlWug2a55AmQnPRrzLf0jn6QdLxx5LWxaQPtUykaGHPK
L/EZtOcHMIm/yw/y5IXHceNg7XBKG6IWJqAUiolZLkncfw5H73MYhJfAa7/uM621/cYiAQDFa5cL
mfR1IuMVZODv0q48qLbcuH+7RmBFbN1PNEk7vVw4D9jJA7nisZ7ADV0ptlUpv/rJW5awIrcpypg1
aYwuNPSuWZZnZyh+JucuEN0ZmORvPi3kxnufy6GsEIZkXJqWIXx1yOYzHxpA27dWB0ec2Zg1NggN
kcl6uTTg0j4vU1Jc6whPYrT1ksMkE70Rz44h2PA1PMKQzJ8XrKHLHyoYzrFWG94av20Im+CMgeFs
4MW6wetF5k+aavM1A//SEdJs8oOE/odeyV8hH/0hLQK1gedxeJjNfKYzHgmSeuiVQFIReUT/Awcg
5rz4W6qKDgezyc96MYMjNxrmC+pmkW2V/qlq60NFovNYss+gCNg4ubgss/7+amtO0kGmCZP+ReV5
feikXK5Djne5x8Huat0K9l6xQuJwh91nGr7O/fiFd78/btnluVaM40pWggw3hAVCrf9qvOjiT3i5
SoOXMi03yPNcfdhBbnqB2yyDTHcrj5WXXyCKeIjZ/KWKs+vjYbgmyIptEeejXzbpctGJvELd5lOf
hhsx5/BRG9dGyl4ZKjk8SP5REDC+kndRtrHCOj7bxrPRekYaNV/Pu7pCPSgvx/ns41X38aSsh/M3
Fldbr5RWoSqHuaDXFc0EduXPSTbcaNv/DjjLh8Cwd3k9nh535TCxjWuLIJJGQUg3X4JMJYemRN3Q
4p/TMT4XNPzf4z5ck7Ua6FWIoYIkbdHijCShzv6BvmtLDzOOTvuOMjZ6DQSeOVKdLbmAava7DKFN
sPTBuOFEjmXIpjqL2yIMxRzNFxAx+tBLZ/nnOe++9go358xTwwEPkMVOp7JCmpUl5KvjlFySvvXI
odSeyN4tsujbDb9yRYQVz9yTaSEG5V9ABee/0+sDvWhldvbDoNxYlly2tuIZdXtBzidCLkgieQfI
XInroMetA6CjdRuzlslu1iJZMENDnZzpkk3fQYYW/rnLT232M1UNcxcSUuCuPArvWSRTgUMNmLsf
N++YfRualoGIIw4TTE1JkLxr6qS6yjjyD0Oy6a2uLtYofxVpc+pNNYRZyEVB6wIaly/QoPy9anZm
N21kGop/QHkSdLhnNoJ+5DiKzcdq6LstGK/LvOvvrz7f8HIOcB/Bnsa7cWzedaBISu7Q0oz2kT8I
G6HGUQYNfnEKBwpQmzWDKfG+cNCgPLbwOs1vrNu2fukIsrlyNANaBwy5w9Z/+f8Ya2R18Afkpx53
45omK4zHXNclNHFhZUW+r+xL0KDK9l2XiRW/IxUxrvhwUoV6y6P2oTcVZWbaaP1t/wSI4mcDd2Ic
y7Es0XoB/KT01YtMceBq6538A5GNQlsaLy15m/mXpcbT6VAU3rmlQXp+PPOu7193iVcO2qiyhfwU
x91txK5PBUpEGF0vPHO9i5cPYrdWCGddmWeA+5NLRmNyZ/nUfQ9bqtMNF33bdyIbh6aDIASXpiee
aDzHf2rdDs3B74L44+MJcjVvRTBAbv1Y50X81JnY/06ZkVA5227eNf/Bz/NPvKwBbjWPnpg/cvOu
J72pLrmhZLr0PgWqdd8orI3YcLAYxeEYPRlSU3MBTRu01bqK06+P23cNwwpgpLgoo0EuntTMP68C
msdSZ82lZU29cXJ39WCFMemHOJlVs2YE1xR/BYKwps/4PSjbnV3YkDLgko2IwlQ8SSJTUNqhcCcM
hDmD2XBfZXBkc52VfQvSrTqob7OPso68fpep9u9hYU9TvnXUdjisDSkblUiLZIJOc6ly+jvjEXiM
ixrgu8eWdjVvRTMHxR+pykw8ZS1gkQwvRGEh+cbdyWFkGz5GmzaHbjwJLgleR+dSkDs15repyqJd
iZfIBo2NE4rvy4qNT0kIcQhRIClL4Uvnx3Pz9m4Z/QIY87Jx8ic/uBhWQ1UUa2njlydwej33Sif7
dhyb/Yyguh+VpgI7Dge5PEnK8M92aOlvVb6z9iuyac+6Ziz6ODPBZRVR/rEdAzu8sVyvG+OvJwrk
VH5e8LKeaTMU4/A054DSCw+0PWYSF5RIL1fi8+w+Dp14HvPhU9uJf3fZxcaKjcVcaxwx6AUKFfUh
Kw09s3oil7Gt0msY5ZHcsI0jOGy4GO+R/fQKEVxGpf9RDLLQ0N/ZSlC6Gre2aqEl6/swnZ5Aoqva
zx30rqQ8BAr8GBvh5+rBiu0sYkGapGp6YoOBhPyc1Hw5FnO7JXCyfukbtrdVTLuwMKpV4wIJIZQc
mQ4L+ZrmYbz8iJek+Vjjn8cWdywk0TrCV8caEis1jGESPUF1SV5mipMqmzW4T716i0LG1YW1c9O4
A/gz0sGFpKaBtBlAKsUc4ZRWzhspSZc57E0bKjYqUQRa5sKDjZECjclT4Rdt9b99s2Tt2jMZpjxG
deTFBHir6hJcG4Rq9FPabqo6umbJCnfJQt8vUemAbTuHVvSgyguwzV9SbEsbi66jBxsaRtMo4KTD
FUUKhrQwXRhOaJ4ME37wUYnlbaxbDmPYGDFdR/lCFE44jFfma1Iiae+jeOP7LkvYJGmASU5tjsXj
qRH1+xGP85/mtg0PS+FvsX26psmKbR0htVO2InpKcv6tG6AtlGilDksA0OzjMawtvRHdNkqsY4az
tsWyStj4aZVfPq0wuqgYP6UT/fK4D5cV1t9fxXU25jHqDArxBDRDchuXznuKFjFunA4c65MNBPO9
HiRmFFsr4XV7mGoK5WDC6anqArzHiSo+pjjAbfitayhWdDNOKN6byukJWq1TjjLYvhlApDPzaafH
WtGdDKpqBSnGJ5W1YX0UeEV/yhOgVjfad3mUFdoMYq1DqOT/n/k1NvFnfwm/xctO0Gdkg8N0lPsR
KdebL6PfpVj8Dwk01T8+9iTH19uoMLyAIgsQIW8i5vJ9Yrz5rOJgOnuiLnb2sHrZK1+Vce8JCUG+
S9B6uFVn03hCCvH3ROp4Y5dzuJCNDpNcJIxCTPhi5vBbGabBIR8qseGfrglaf3/1+ZwX/VwsLHqS
NIjFEarCukBZeG7GQ2uWPtw5Biuim2USoF9a1hQllsAjz6D61xY76Z9BOfjzKObGgPW2iaAcCcqq
8DDSvslOIENEf4/9yGUDK4zxAlZmrGzDazfEWX8uK0+X/8Q1CfgW+sCxrtqwMEgNpGLOZqzcRQ/Z
1Iq/nxf+scs8cfDyeN+1zqY/SwLQjw7thGnBG3hx7GKkyVI8gJ4ez5LDmWxgmJo8ZMXUmohuatDI
zh20TUupsOCt1Ab7+ljfnl45rES1DpJjCSRI/4+zb9mSE2e6fSLWEkIImGZmkWVn+VZtd9uesLrd
thA3cRMgnv5sfL5BtWwl/2LKQEKXkEIRO/bekDdZZ6rLEJnq0et22fQdS2EToEG40EzQcjNXM/rv
ZF89D0pDHyi4xVG/t6FcU7X1/WIYWqBAp4yy6Tagsu0iRsiD/lRSnTwU696fKceetZFhc6u8kkUD
uYmaV19Yx/zp5EEt/JBQO4uYZdNqkkD/+RXoDinIhE6mGRf5btWk20tWOi5qGx5GhB4Z6Vs8HQeU
zYEOEMRnQa4eOx7ohyKg1WNL4unz/dna9s9v/BqbAk2hBqyI+5ncOh4Hz3GLWkAd4JQiGZS3hV74
SUEk4hz448GgMrNubpXNqM8zPV4v5Ti8J6hDRT8oeRjy5phcPNbIur3Bug/idOaFN52DhQFlztll
LKdo5zhxLJANJCv9OlJjkfAb6Zj6BAj2H7xA42J74JsERBb5dBC+H9nIMtaGS4faNfS1gPPjE29o
wh+zwQdiCAdkPBySdWWRTYcmaUBLUHfyG8qQi5OZm+EaCtCu3d9lDpv8hQFtKud5jD1+2zQcKGn5
675GqvF+444zxUaZkSXIoQmv+G0ORvYQ07wH1/lI0ik4WNEc2RizWbZtFU4rSJijLdWrw5oVp4j1
e0NwzY91kbNl9Vfcgvwm8f5CnVztveoDcdCTCqxbnHprna8+NKBVI0GXuXRhXb2Nx1F1O5lw1wpY
Jk0LMMYEvQ7TLAurmyjU9Dgnkr4JK7qHYHLNkGXRUBLgGREVv6HsDQoIXUmMvBR+HB+LwNvIsiHX
IM2qS3Lj5VQ81suCeCOTungz5THfi246BmHDyjRXEY5ZyW/KyORUtjgvoukg61RkQ8tMAVGuHBWv
t2Gm83cKUU6gf7KEHAvY2BiyLATRVC286SaTAehNNQN2Z3ajy44tZOPH1mk2c9IKlB9D4PU0QNT4
TE3wFdpOy44v7uphW5QXrkcc+jkvUDx7Y3NeXjiFBmW23ahBHcSHMr2RraIJDXHQINe63Ap+hjdD
C0rAUB1kwIZQ6X8HoKGuCx6bIbzJJY4v2dQPn0ydm4cZIYNjvpPNi2ZCDdHerER5BtgP1LAGeLND
/fb+Oe3a/ZYJs64f64rI+TbwsexOSseFPhfdVB1LA/4CIIshISfrFbM/qPB1583rOQwO1phGNoSM
JEsQNy0Lb13gDaca8Y2HICr3ZM8dc2NDyIAOBF3cFIc3iqDeG5OM8ikO2fOhibdBY7LqSbDEAhOz
gdOIGaqnKZr3eFgcduVv31/YlVi7eaGq2Ta9Ro1YR4S4JUi4n/2lOXhw2pgxMNvmqBvmcImV/JeW
oFda+W6xvWsA1uXb9UnWIpREU1ZCnFaYSqVZHxCEyPqD8VWb84zRsJmScSt76qLyE43VXJzXyZC9
N4/DI7VVMgfJ1FD1OWiVWshjo4rojcp19cUE4x89ySPocRX1zjHq2qmWFausj8BARtiNQo0eVVDz
SoNXkWyZfDi0W23QWN3Xk85qut5qNsPLAj165L0OvHi3VMwxAhs31qEgZ1yynt0yL4oG3DV+yM8V
tFE/HBvAtkgvDKJkg6kKQQhinzL5CPVM/S+cCJ3sHKOO7WqzmvmVlCEgJuS2DgO0lEX9rLoxO9Fm
OVT0GdmwsQ7Kw7FpR/+m62T6DEEHfgqXSO4VJLumf/v+Ynq6pmIxDf0Vnlaju4togZq9tCBIro9d
YjZobFPrGIu6DW8McA0TgaJnHA5WSkY2ZkwGPKzUkGHzwKROqAksUA04TR/8pDokEM+glPffCVK5
SPoRFCAIMAxrewKYCGSJE88D/6CFWSYMTd2gjLzJv8UDYvMKAehTExx8jnEbNMZQ/hHmpmI3PW30
KItXPflBV53+D8/J35sAt1FjnYjDJqp8dJFn6n22rtmVeLlKm0i0O5vI1YVlxCqmHNS/JU2NBOeP
OSGWstBLWSopP+eSNvLYYnAbQMbzhrMunJZbXLFRvK05IK0n3HZNshPh+X1Yj9sQslj6MUqsJeJh
mfgqw5Y/sHhevo5tj1h3U5Y/7p96vw8k8cQy6xglM13AkCCLg+zMwJo2GxCdl2z68DNRRsEvvTZ7
Fdeu1bGubF75dVKGEbsNftyeUVQj/vxZdb1WRHy6P57fH1MgcfmvFfJ8ZAUEcgDJGqE6UecyeygK
uZOLc/2/ZeKCzBzSSJ65CU+MD2ULLEVSGHPxj2aOuU1kVi/AFBtQW9yA70IJa7KUZx5BPGqZgV87
NEU2pEwzEQpPR+tNBLP6YOD9fUPx8jEIArfRZJR5VQWw5nqbmyh+FcehvKkp+9LHGMn9/3esgg0m
ozGUETq5+KkweBGasYvPP0E61YK34f0uHLso3ozyxWWX5QE87blYb12tWPQE7SKuP4yQ/znmjnEb
VEYgUF+TXvspw+ZkXsBSAO6GnSf/7+FM3AaUydD4lFbxfDVskhdpiLkwmrwxMfsqV+wlMSfFRbZA
0/gken9sxizTriukFseY+GkGSRkUPLTSnP3E9N/vN+9ac8usqSK14WWCNc/4M9mwjxO2wdnbhWO5
Vtwybe7VOVl9rDgLoI5Rmmh+t4E2/jz2+9bV3Y0DS9oKWxao8iHNSNWlk1j/Bno03AmEOf7fhpPJ
plq5B0acFKttTl1k4tvUleuOPThuCRtDZoDy7sEum93Y4P8wPPw+V5BnLfTbDIS8p4EGr0cJ9NSh
ybLZx8CfBvnFfDW31l87/5LMa96YE4t0FwHroCPUjN7vyHHF2rxjgqs6AcvItqkgulPWXsorkEZW
YvpjobsAM9fcbVv6xVkyMICQAZ3ObopNn0n5DaRU8QNirxee8dQfQAu81Lvi15uf82teCDLd/+2s
G0XW12aYr2UHGVrqNX9utSmzH+BtX58TFLjdnzqHPdrcYyarA91WPBMn4jX0xoqQPiRrML9K6NTv
bDrXlrZs3jTQLKJZQ1O4cq+ygGevcpAe7sS+XY1b9g5p6oytCFzeiKHxm7qrpgb0R3G+cxw6juDI
MnhRrTqj4Yj56Xj7WiPs/UD6fDrVDRWnkk8X0ASC9zaZbh5B4uP+ojj2s4064zglBzllIMvuEMaM
gfmTYSHTeW2ujY+4wv1eHEv/K+isLSI9MZoiT2Oayxit3zXo5k8kom20c8U7VseGns1S9GReFwNI
tD98UlFpXoGPZDzGdMttXjIzrcMis8bclAgTvASj2i8fPOj5HnvLcht2JrPtcq+YuekQkn5nHUtw
wMR1VHy7vwau+dm+vzhT8PSop2hqgttP7i4IfVPAw5o9fnzXPrLu8g6R5EblKrgJ3ohUL351iQXC
CZIhwxwJ/8f9Qbg2kmXftB90RXwE8MTSNGdob3xD0ry7BOQgZpzbLGSi0yVFEjC4ZRr8sgWqhyfS
DOn933etgWXiuqnnrs89/1Zn9fp2ZrL8UVHTHcpJcBtnZnSIEoC1wK9vVQcA1F/WBOoX93/dMfM2
zsw0K0Phfx7cVJG9qfkARnSInZyLoDvG58rD7X56sUERnFV+jRBduvUgtj9vp/DrEqPC5/4QHLP/
C8wsijwWUYnzG9r2T6aG699V8EWOtb5N3IvfL8Wy5kFT4CRFCSAEbUp9CsQuis3175b1dlBcL5Mk
oTcUYYK+WUbys09bfSifwm10GUVV7SL9haa6TBDJoVEdkbPXlZD3vD85jrsttOxW4ErWcdUm2PjT
2zoI/jKNEcCboDwJWhYMnDqnuhrCk5/tPS5c+9W+rDuEKZq8SG6GcVpc6iGAit2Kx/hpKqK9V5Or
E9ueC8lnbxOBQTFGGUClZ44eZe2rSzjV3c6Z4ejDhpwZEgRJ0Mf82ikBkBaoKh86wZHMXEFNfn91
HB6gLbupV9aYpfZpyuHGMukHeF5yXGxqQ4P5CoOaArAe7JihqzfLzmfaQLMbkciUo3U+0b94B55Y
UbJnFIWs5yCL/Z1xOXYd2y6rFyYZV3xFcZdOEA8LwxuI9FBrN2B/m7h6LlHxpcdx+IdrkHIVE9tx
Ere2f+NN25i0LhkhFlc1CYIxmr+v11GV0HoFvwxws12W5mQkO0br2hjWkQDpBQh4gL0MQgU0WE/C
9xt+4s3aPS2r2CPldA3HutdNBS+3JjVNu6lZ/o5wDbxtQSvc38Dwncg3M6vDD/c3oeOEs+FpXPUx
CFoDkhYsj59En01PLPI+H2vcOg0gPEhztSDUUM5D8hpkbN45E1Qc3NHWMVDq2DMDwT6T0oCGOqOV
fB+D54mcwP9GnmsCLsSz9mgSXO4Px7H0NiyNzhRW2WFV9KzAfw89DNAijLcoMOrT/R4cq2GD0VAF
2/dFjuBJGSLHgirYwP9jGZNoT/LV1b51CIAlYlKT6pJbHObtn/EQFT9QLbynT+6aH8vw6VJSk+Hc
hP4XiBGuwqu/8WjsXi2QFd5ZAtcAtq5fnC26jqMJOgh4aZJ8uMwDgzIAXh87J5er9e37i9Yz5U0l
iM7AftVG+s2E6ibonkCC+5itBZZV6xmJSx/VLClMmZCLkoZ6f62rp4ads8n1/9Z9rygvsqSK4xs0
Nry/eMkQrejjSu8csj/xDL85ZW1FTh4nbTjGM/jlN2kxmo3/xAIFipCP/gqylvmSxfQPM45/GDY+
RLW6rlDPSmI/OVWrMKdNzSXPq+d9VRfXeK0TwEScLKJd8T9KUA5+W6I2dP5Bz9WGrKG6dNIVbn4U
70Pql+Y5NDZg+jvHl+OatLFqcTL5UStpdOOsqVOup0c1G1woBcQU6nB80KN6mtaPACTtgRgct4qN
X2OZSMoJjn065Kz4m7P83yyG9zfzannyxl1Vd4fEC7eBbDxL5pwsqITncDszLYcLHaAV0YX9G26A
1kJu66upwo88geIK1J2K64QgZQ6ybsAnSXr/KHUN1jop6rjLB0BKgxRgAX3rIKkJNqdVfVuXrn1A
bVCxR//u2ITUOjSGlgygUOnWq6HBXzqc1BnsAnuBIlfj9pFRaDLQKgOdyU/XHWLg5uJBWeZyf5Ic
BJLchrwBgTYNRWtgQZkOxbnwmulE+vKBjYDShPoPlaw/kO+PTnqp/yR9+FQg33i/b9cC2c7BwlZf
Fhpdx6JH8Xb8xUxwEIoE0O68YzsZFsedZCuFenAIgH1foYCM1KU8MQD+y6X5FsRBtzOHjnHYqDge
9xVDFRLGATUJdan7AFPYZJB9mbIPkV9+vT9djoHY8Lg4Amlx22/TpU2JADGTj0tPnoooIzsHkmOv
2RC5uiV9wvttL2wnu8wA78P7Yy8X6Gp9m74Xdys2EpI2etyWe8zmCzCh/mWr+Ls/O67WLWunUBuX
TbQpn0jJoVy1AJ4O8nl1zDGw4XG6jZZSGwCD8Hheukd44RDubA9ags2pRqsBxSBTy1JAo0NYGoI8
kZoBX27eI9v7cH+GHO8/GyHXmSYDz3/N0q1CwNSDhGZj+EwC/aGsvC/TLsugyxwss1YB9UARtvXT
DtD4mh4Ynz91S/dmnHepr12rbd37vMoVEfPMUpplxUPW6fUMcYc/70+UYwA2PE4PREBQx7Cf9Hlz
3nzb3shTA6LBgySD3AbI1XU8GTmumKMpTjOAyc/ICDytbdSel3L45/44HJNk06vxoqN6Uoyl2F3i
MmxZfeCqdibJ1fg2eS+seaOtWotas1T0Y/ugkvjfeKj2aG5cjVvGXKPi1dNTz1LoO3QnmddfisNR
F1vwc+ZjrT3PY+lWK99n4xkcD++RQ/zYTf0/h4nDuA2Sm9dRV3WMbaRJAwGSyvzdSgDajq2t5eiz
GEcpyUNsIFTFnYhmz/5+RZRr+i0LpgRg2j4kKLPKSInS4xUBo7A5eFLbhGpsnsD7vkLN4cQlWtcU
wSeEz/do639/zIU2OE7nzKvlwGG94fwB9HYGhLxgVQMjE0Sxz9G4e5/9/j4ObYicabSX6Q6Htlac
QC/CI2ete5TMGH0oehLaKp+CQ80LGGZQhCTVx1Kh1sGr1HRoB4U2Kk6j+gkydDgdJAGmPNu0lgLi
HUtbhDYkDgk7kdG1w9nj+cEFEvAfUSrKH/ox2YHQumZ/27svz5+yA6fmtAZp17Q+dlL41ay1esrn
xbveNzHXRrI8bzPrQMqGBzCx+P2M4x+8RiCsWv4uAXWtfLIDVPu9sYW/oODAHTCtUJhOkRT8czBw
5qoe8Ib7Y3A1blmyKkKjlo7ilG6AMdB4isPlwpF6v3XXGli38BxCcwe6GVjkrK4HXGFFDAKVcq3M
q37aRM3vd+MYhA2CAxibMTIwcMC04XzuCvCPrnny7/3GHWOwMXDca6BPzxaWxrlJnqgn1w9zJ8De
URysygltEJwsu8Fv9RKkHBQaZwNG6tNA4h07cE2OdQ+X+VIVCFmB8gxagw+6q3U6wWW5PzmuxrdJ
e2FkdRjkIGzY+NS8cjj9pJSBrPzfxxrfOn3ROGrrjRyGCTPP1bWWIjgt7GA5S2hTqfFaZolecP6Y
ZKYPpQYAzXiy39mRjqPB5lAzvBo68OsEaTl44qKNEa/UjDc5AXL9A8rG/pmmXQZb1xpYJsz7kukJ
ZbdpBgzUWxKvw3PXQq/w/iK4tr9lwknVtWW4Uc41GhZccrD51BTe9Bzm/uV+F44B2HA3gtw4JDZx
jtYjco98QtKpB6/5zgBcrcf/3UVyavquWoYgjX3ovUE6UJ5J43059uvb+r/cooRVlPak3IIv8x9z
DtbacTjILBvamDbD+6DJaAEpjQikxyAKpacc9bDHDmebLE0UHsA/M7jksgixDyGUeU02H5QV6yEc
I7Dg/50dCjWTMF4znGuT+hKDdOAcDruhV4eJ2ag1yio++6C6TEvFn6VfPWc5OBEJfy/G4mPS7vFn
O/Z/ZPnRMkqGKZPYPrrCLP3k7Iyb+ltReceEFUNbOXMoCG3gagWpmMnfwwqmh6iA2NGxDWqZrwCb
LIWqRZAqOX+e5cpP/wcH12FaNkZNJCwX2cKBVxpbdhJl8y3u6j09acfE29C0eMqDoG8MxaWORwDh
KCuBgFlz8ublmJBFaCPTyDIsvQCVH4oyAfA7xwRsjWA0/35o6m1gGkg2wjlom0qchmABpE6BPA5n
256C1XZ//5ppCW1YmgYou2qqaUs1Tn/QBjKWbfmcIYrSxHun28/Iz+/6sAyYKE1WSJOv0F1dFBUf
hScj/k3rqWx/MJEFxTkKs+KbaYpkfW+aIIeEIFdVHBXvSuVDrus8Jh30I8/gKzKJ3gnYurad5XdD
HL2Qg9dj5CMIneqwm0+QItvDJrhatwxeRKjURd2vn3akh749BL8XhNSPuds2iE1GpCA8AUwOeKqP
AAZUD3mA1+2xDWfZekYXwpmhgI3jNUX9EPg+verr/cYd5mhj2MAPnpiawY0c1QxWzRmsSvUABsES
ZKGX+104Zt5GsjEe48GZ9H4aQ5UiEGF45ihAOHYQ2iA2VeeNAh8b8uYNUi+ctRQy2CiTPvbrlpON
kv181qEC+nwT6jQQjHyA4q/c2TWbq/IbM7QFNBWKfbGQKDDRUAQBvUo0fdBF/yZCImkcTlECoob7
w3At8rYyL9yZOElAjjsBjbGB6BUqdC9zIMdT3/G9ylnXGlu2uz37W9WBAZEK+HpmpupSrLtqAq7W
Ldsdgqbzsw15M2tgIf2kvywJFLbuT46rccvPrsHgQsFMjR00qPcimMhD4WXy1f3GHd6MTY+mx6Xw
wgxUhKJEOavpyucBpFanAGXkweZqjFjv+z05hmHD1jJeech1deiJcvaJFVze4n45Bh8JbcSa0f4E
8W9MEqmnOf25BG09/nPs1y1vux7xUFgqTNKc+8OZ9Io9rIbznc3vmhjLhkVH12IYRh/6bN1TySGX
5de7/HSuxjeLe2FZw5J7ZqpxQJAI+Oh4Bm39CvKSnRvRsXt+4UNbfYZi+iVJKSjjSsZf8Zgg2Uy/
x4Q9b6TBx+bfMt4a7lhL2XY8oIhDFyhibJdRXu43vk3zbw45G2YmUFFF82RKEA333xm/PtNSv1VD
/Lhf6OJaBMuCY+SdQFnaYprWeY2QZRzBSFcl7fx8bAjWBcxlLfoFELBUDXDz6mp6S6P1ukWVq+og
j1doQ8xK32SZlxlcBh4Z3g6gCdjqNpCm2Flkxx1gA8xkEI2k0ZsZxOBp7PACPcmMfl8yRnauYlcP
lhlLDq11OQUoL/SaHsBPhH59wPkXw3ZSvY6tZFOdKRTdItbVoAOmw5NI+JPyp5RKxAXjYI9Dz7GZ
fqE8a3tAUUpETkmSBOdukv92Ed+TUnbc+L+QnVVQhYpHuEKsCV+TMH8UEEs9KwWwlFa3sQi/Nibf
iS+7lsOyagp+J90FHU9lFLc+KppoVwagxgqpbFKkqNpuJxzg6si6nWkMVU2P4AwsF/NJhpq/TlAP
0Uhv7xJ1LYlt37pVaxdh3ctWJp/jUOV/ofRoLxLgat2ybjpVRTJRtG4WqU5l0k7nfXSCY25sIFlZ
zs0svBaYYQHUokTQ9lL7YXWukoNVFqGNJtM6XyHmACkzgKvmc+wl/okCvXG5f/Y5ZsdGjmX1iDLC
aYbN9YV8r4YieR1q5E7vt+6waBsvVhM2DtkAgQVCwluMB24spw9bxv2wGdjsZ3G/ehiBQLwBEX9Q
EEEsagCpSAVipZ0pckCpQhsHJvN1HvSchymFOPqceF/0GqW8BaxvO54S/1yE4XOxstdjDiBEWzY7
HbvWxrLwzIxe2Soc6TOo8SG/B8xn3sp/7y+Nq3HLqrOOeV5Vh7iPtte4nCHGDnzvMQ6Q0GZDmzRF
PcC6hWhiFMimU1x7t6npipO3ucf3R+CyPcuwZdIOfqhRIFQV5OOQ9MUpa5tXPQXQ7X4Hjimy8V9z
4Q0jipPBbpVX9TmbK32C1m/9eL91h/Nnw77UgGw28GUsnX19FgaMg8O0FXDQ9x7By2r/WnUNw7q3
s2VYlWy69lqCafmR5Kh1jRYwW90fhmMVbIY0wIzmPvQ6GEe5dsNVeTT/SIaey6dK58Me17VrDFvv
L/xwHS9JzbMVNJngy3gyPOlXKOTWYg9A62p/+/6ifZXHk0ImEsfgapoHA5emlLvIBVfjlh0rVIOD
Ywf+N+018oQ0ej+vuzU5jiPWRn8ZFA1mNK/aq2bBX5lax3cd4rvQl6lPOUn2cj2uVbauaHCUBfVI
JADuSf6sJRLlFOAdLyR7EkmuObKMeeA6avpsQLZ8CL8PzfSZDtNegM0xRTbuS3bF0A+TCCG/pB9E
y590oJ5gZ3l5DPoS2rAvD3GeBRzjfhqC6/M8B7AuVsljktrhL3gvT4GyLwdzRRxApshwOZwqGX6/
b7+OY8jmRJNNP+B+q+B8IVP7Dcvrn2Mf+QZIC5J3YJCr3/Sg8dk5UR3+sc2PlgloEvmbh8/XMs3A
/vzTJ4vXOdU+qOvDvAHH/554pGPP2niwWk2mCCQ8g3oEc1O9gHVlXpK3FYqGj0V/bCQYX8kIufa5
vYJU61upywckj1/FZfVtK5MI5DEO/tAmTgNREx8SitD2AL7unxJotd+LnTE4DM+mTIvXJkg6oLJT
BlD9o6hn+i2qdklXXK1bZk1zr608svnHM9JwM0OCrDbsmIoqsyFhULigKghzVK+HZnkQLODnQq9/
3DeM3/866oH/eyUIEYKjPEEiqyv49zlEzXoSgj3zfuO/35vMRoCpKYaM2gLvi3hl+KgqBA9lXs7P
Sb4UO138/tRjNg5M5WW/SXUAxKM7mtxIrBqwPw9dixrK0wI5DSbPrR+yY5LLzEaG8aahOa/x9sWt
rK4Ed88pngBNBYHaMbA2s4nSZsCppqEpgcxjK1heKy/5MEK6+JAlsMS6plup6NjmmqbtSKaTkQDv
ZlO8V7HtWnHL3+bCH1F+jyBTPa78NaYqOjEfnFMF4huXY5vKuqQNim6XmiDEBEDPVjEfqIteQDNd
sXnvuegahWXP0VqUXWViP50S8wGMfu94NX9UAftyfwQOm7MRYUJqr5uR40lJNazvgYsR7yq1NA/H
WrcsmjWjIO1WpQee7PKcxUhA6vggXwGz0WAqBLzfy3BLl2qY8FqoxcOyXdXH/n2z8hcOaudvldeq
QGQpr8eTXrE5W4o9dL91x7LaVGiQXqy8YUByYfaR8u7gf10YmcdLW+6CYlxdbEv+YgCljHNP5ihR
w+b8OhDwYxOzricvSPYgT67NY9kveKUbDTqc9qoK6DCUCritKBj3Xgiu/7fsV2Vr1EHReXNdEIZh
+fBFJOCt2UJh99fg944YgN7/naCuD0Pdg/Y/7foWpRtLGJgTnauygVoCq7/HnMevV77uFYi5xmNZ
MqRkBqRVsaGyDupBdEC+TUJZ5uRvx8b9ETm6sAFiyO1TTmOMqGXZ8BRG0Xe2iDItt511vwfHktuc
aOVYhoqUcABKCJyf6xI0hOECfZ/7rbv+f1upl1uWN0YuAyJvncGNBqbGEDEM+S7ZAgH3e3D9v2XV
UE1YFjbBPaq7VbwSHMACVBbQ9H7rWyu/pmaYjRTTSzbSjMPblrkoH+KEqz+5Ft0pz0f/2s7gw7rf
j2sU2/cX89RuBREDHIq0msMkHaL5E2Re2MHGbavuedb1/hbfK/Q/Km+m85LvVuq6/twyaoOa3wXC
BniZB6iRLAu0Hsrm2GVmA8TEYkxY5witYiGqM9VkPk8IHt6fc9fetMxXTH2IisHtz1cUfNEIipOR
mYNXnmjNMX/IhonVzETeKPHsmGWBvAIQpQ992bc76+o47mycGDF5REyBd+fsJ48bBhB68BAG78en
MlL0vJr43/sz5VhjGy1WjsFYGkhqX0WBYPSl4/NUvWlVs3oHO7CMmM20bnvQl6VdVQUAZAr50JKD
TLHMxotRgmomv4/VlXXq2xxCDjzgkP46NjfbnL2wXLL0/ornALCkZTCft3qsn7HHY41blivHUoBU
GvCXutb/DD7YFpcpjC/HGrcsdx57VKG0M8DHVVGdQUP0pVrknjvk2pvWVTw3QLCD7hmuHNjK4Q2V
pxrRfpMIABrX4LbIdgcA4NqblhVzCOcsvYdHAe88/zrQYnqMePD3oSmyoV+q9RcTAGF4nUefPMwx
Tx692ZsO4VGYjfoqkxqyg+B2S0m7MGg2o8C78bo9/Kvj6rJhXxmkTTzUJ2Q/ZDi/ZWv9beia9yDk
+bPPmvfHpscy2xmknCEbxuwHb+S/czt+HvWu5KBjXW3kV8lVENMi/9+9osGc+6Zfcnls14SW1fI4
lsJHWCVFWio/sQQyhggMPd+fFtfMW1YbJ9SwzMOvcy9+TxVQjrOKHysFyvMRYdP7nThuL5u+jHKV
rzVd2muXQZKR01Y8iH4uz30HOu/7XbiWwLLhrM8EOLBLdY0LlI+fSBDhyRH1B9n1mI38YlmuuE9U
8qMuV3Mqe5guatMR44pFc74/BMcxZEO+6jUEI8vUtwimiK9DyF8Nfv6Oq+J5llO6LOR6vxvHTNnY
L6QPFo4Nq67aK4ZTDF1m2k7H8JvMVsYs66LxozoBt33YTpBZNX/PPqotjv25bcLVQEVfRIg2JeGD
auPiEiy7mmCOPWoTj9VR2AQ969E4r4IvA+8XfVJhH3jvGqiItDvm9vuIOLMhYFKypEeasb0OzZwS
f75IQq5zED5pj6eLnt4uSBcdmy3LslnVBzkNvf+tM+qaMqSIKuHtoHdc28i6kdUsFN4BY/JDwY8+
AUsOBvI13PFFXYthWTPPxopN8ZalQPXXkxzVjTUEld7TLhGEqwfrKkY9geqbFlYAkv/xZHwk21kw
x28q0vEP9xfAYc82BIwBhcqQKGqv9TTEZ7ihzUVktf6ifXBbsjhTp6JqsmMEM8wGhHExZK3It9dr
gN5qjtKyXoudxXbMlq15SaDJHJjKj390sstOJZPywQTg/Jm8o/Zno8FKxMcH0tftFWVycyomFNjo
jUEmxFm8c364RrF9f+H+zvlc1Qvo4K+4+Sf+phxE4IFEBhD8p9YMWu50k/z+HW6jwoSoy1yvXXPN
DNTn8hiIPDW1Q6poODyjDARww256rXVYPIDDv9vxElyDs8y9C1f1/1MvvA3AGzZBBldQcPsWUIne
GZjD5G11TBEkwAshAnY1oUdeEX8JrvlcpvetxfX/lsl3uDTKMhftVfZcnLMkUc9QswjOq8zVzqni
MkjL5vGaiihIwvG2AlxPzfozvIT5st2uwED1F39D3NwfjGOmbJxYFs4qWGN4VaYVIM3iYINRK92T
PXZcIjZELNO1rsOhb64i8X8oz/w9VOVH7Xeves5uee6/60HQdn8gjlX5BS8moLVDCKwym8BvKpeM
vJ7KpfvDOwq7Yb+AxsZFJdE0Nte57sL8gpR0MD6sY0T30kiuMWzfX5g9mfr/ubjCD6prN8009Zfp
LdQghuf7s+TYWDZiLGZlswSdIqlg84c4EH/Vffm8aQ3E4GmZwGxzrBvLxId1hfHxRF1LM5rXYmav
oQ/pneYWoZqczCbNg3KvmMU1afS/k8ZRT7wqg0NMQDuopiDMhXjJn1ELg7k/GJeJWPaegTlkaelE
NrLzK828bwHJDzqKNlcY4kwQWVRzc90IXt+JamCf2hwlJses2waKqSyfYh22qI7JcFh9k0JV65MY
xiracdEdk29jxWLTQ1t6wkJ3Ht5hPI/fSxn1lxwxxp0hOJ59NkUYEACiaiK40huMgcsKaFlyZX71
rcGxeH+BXV1s31+YHfd0OC8oRsCBXj3TjFxrpR9UxZ63jXSsC8uyWTLF5bpGJFUKtBjDWFanDHv2
M0gqs0vSkepQ3RizWcNkv7KOdbj4RCLCR0+BYdHzdiFdrtW2zJoH4wpANFIOwKCVFzHhvtbhsjzm
vNvjOnYYm40a67JgTBQgAVeDpEAGGYBroSqR3l8F1/9blkxzCBUKWTfXcmjVPyaOeKrjObsGSpQ7
h4VrL1k3N9gBJHTcw+bKlLpmK3kXo+Kkn9jrnB2MUdioMd63qAJB8OAqR6j5mBG0IWLK1s/BOOQf
70+UYxVs2BjeSWC4B3nytZxakRLVZe9Q3X8wAmLDxpSfKJDPSXi3tfqSCbDD9GqPSs3155Yt16JL
ajzk0TZH5qEIgHluVb839a7WbTPuMz0mSHpe61AP8ysDnpXmXNaROMZDxmxoGJnUMk5gYfrB/XZR
p67p4OwXyy65p+P+/3+cfVmPnLj79SdCMsYYcwtUVe9beknnxkrSGQNmNwbMp39P/d+bGX6pLqk1
0mgmmqmijJ/9POdsgWEMGp0C4p/NoabRrh1k9f97XOTY4+KR5Inu1zOu6IQlbMFhzpk8Dmv0udb8
pirKTASQ7ggc+dEU0dvXrunWnj06NSSHiKweC0wpqcL6j9fz9hxY/NRP2Bhz3xluyunIjU+xqYHz
Kl/b3LxS41KQb50jJvh7khxswWIaJPJFAQqdg+ggWTebvEJP3Luuo2pIqbIuszp64Fx9fH5of/9R
wf/Ax2yxhrPn1YewL+p06WSqc3DHoJ0DGCKu25nM4NTXHG/gv4KqBrA1kprUh5nJVObzN1EysPOu
h1WdU1w89RXHP//XV1ht+0X5TXvgTiyH2S6ptiHJqiG2Sc/zafe1A9sYvYFfNRFUQg/KAg2nQDAt
aX+LEvbeO9vzP/VTjg7nXz/FzbFxHpTA9kyoH31AU641EDWghYqMfv78d/zdeUFLYvMdaLcQcHO1
h9apN2kASfDH6hxB0akP32ThoHUHsJsaJDjxalKnQIvdFWf7Iac+fWPodbTSQQjEo6NMGhRMil0T
f3FPN/gfVU0fWly1RT8VtNIk4QKtnLY4u3Dyd48bbJFjYAnP1xX8g4Dizo9uaKfsWM8fS/nYSD87
D8b9e3ITbHnF1mld8gko2f2q6Fs7eu/9Mqlkxpj5TCZ+4iVscWSs60F1OOL+HLl6qTmyKpX+uT2K
U0+/sWUJKCAU1EHgbr1uyuhomu+Fgj5ZDD3EMwHp1PNv7HguTQThYrDLOJ3XEi1Nr+RJP9hS7L9k
YFtpTd0FcYT9cVSidQAkDnGRYslASP614SMIo/9rwURGHjqaUM4QqBb3fAHcpAWaH+vB8jWszrG4
nnoVG1Pm7SJY2cUAtij7x/TYyhFmegwtNIA/P6dTX7Cx5uOQUPMQdMlCHfldiLnVSHSyCsKtZ67q
qW/YBO6WUau1GusDB0lvSsCq9S6OOtJFqNg5JcoT12kLIms8kNvPNUqtBZRI4eUQr12RVHE5fw1g
FGwxZNCxkFE+lwFgLg4k0wo09kvEv0aODcKvzV2qJ6KEPyoQpOVLkdXgKcLiEurSz9/xqdPZ2LPX
5JCaGmsf5CWKvflAzabU87/G+hFsAWTtELvADD7JQVZSD0nOh3YfQHti97WHP/6of0djU45UmePJ
++XQI4Opp4t1qs9mFCdiwpZqDKzqRUCn1duDBekwI4E57mo6Uu4X0BSEX6RXCLZUY/M8+c3gA6tg
R9gZlDmmdD2ygXztkDZW7OnFcj+IqgMwlFkj670O1jMTglOXZ2O+tq0D4g/4aASDhOrmsJxtE5/4
6C12jDarrBuBKKlG/4E7CNtFJv5a8R9soWPCVZGMKsAkjW0Pg6YXCySVEunVWViehXCc8G1b2Bjr
Id07s3DdQ9iiTeYBJssV8LGByc/VPae+YmO8QjYjCWaz7vNo6p/XWs4vKs5fISrpfe3ybMFjhJMc
mOWa7Itq/GUWr03+b0X5SzeTb8w3ZABE6xozjTWnGspMR/WNnpxLg46H8L/g1YBvgrAF/12lkOXu
FegN0iP+SjoQV7dlfh9h7frzn3DqS+h/PRAL4NxGhnQahKWYkaLteczo+NFJL/Rr+IpgSx4mfNBl
OIWXQHqIzRgt8zRqvkj3HPCNEYui7cMA7C7YfzfAca9Ye5+G+fHz8zlhxlsImdRKeblAY1sVzgM0
BAKkjTsLqT/16cdK/V/+34K0J+xLgkcf4ge9gCsznIuvEakHWwQZer99NbYFoOFdobOiaM0hx391
xrBOXJyt9KULnAxVFQV7qO5eK7Ve9T62eun08uWwssWQqaN4ENMFSj0cUaInDMFKiJYfPn+zJ3zP
FkOmedkMZMWECuSSOu2hhZSOkX6KMGY4k36eersbA6aubvhiJVh1RPjU5hjfT/0XyXODLYBMCIY9
mPlYyNv4wwXgl/T1WfrrU0++Cbm807ZbOYGgYo95vRnA49UVIJf4/ORPffrGYOugXMq8OCKijtu8
R8csvVZ87dC3kDEdMFJVwMvv1er33wpsct5zMHJ+7dG3SDECcFUVFtiSbzFCvXI9RvILgA1npvEn
ruQWKjYXgkBQAeTLrYfVHTe2/mH0QaixVuA6+9LZbwUsQfguABUeyP5I+9tWwKogtZrPmNSJF7sF
jMmwrRY2wCfMoMa/Dxbt0iDU54Yqpz79+Of/cpamGASyG6CpS1ot6RrZvZ3A2fG1c9nYKvJvA9FD
rD72mumrHmrEfQKv039NSzzYkoQRoPR0uK5HtOrAy5/HaXgdLdXb509/6uJs7LVnFcMSBARQ/8+i
mAfCVhuAdhzVy7lVplOnvzFa041YNSIIVWT2ShQRZVPlCQIL+xqUBlKK/329YlYuZD4IFrUmP2sd
lbuw/yL3WLCFgllQjfcDPz79WMoLLQE1XO25UdCJ099CwViwsBzzDrD4O1Bn1GIhL2s+ewmaidUZ
y4pwCH/JBbdQMArZWeNxbFioEtBCvoI0Gov2BUZ9fGyugQ87k+6ciOpbbrBVaR6bsMDKdE6f1qXO
XNvfypxgzHtub+HUaW3MGCrdnOsBmgfCFhc9BpedbbLVO9fMOPXxG0NmZU4b7xi6sMMQ3xQ1uEyB
82yfw/ksEOSEKWxBX30N/b01xuYyt4I+ulm6f8LCnduIOPWqN7ZcrB3JOxS8kE42t4UR+1Z1WVGX
T24dksCeE4879SM29qwbjqFW4CF/s6BWailZk3X9as2+RXuJJmigPgGpGt3l3k9F40ElE0N99Lm/
O/HwW7gX5mXNAvZY7L7E/FlgqrXL5RRdfP7hJ2xgC/ACRZADwNJn+8hf75nVz71srkQXXs5h8Pr5
V5y4pFuAF/ZN1zao0flUHWMQXw8aU14x4LijbChr3Z1ZMjh1TMev/1fEnMORrhJa3HvKig+IVdZJ
g8b35z/h1Ckdv/Nfny3I4Icqx/rR8ZoScuQ7mAC05Q/Beg4PdeqUNqbc+j4omwcK9imjyjsaFP5r
Lwa6K/VUnSPNPvUzNvUv7eeyhr46yPij+RE88AZd9eOvOCp2fn5Qp17Cxp5ZwftVWEjJiKpegfhZ
4m95JaOvUXRhcvff91AMPQj9ZA5nVPY3cxN9hGvztVu6BXUB7z/IEpJZexq1720EKxMFmvTxAo6/
z8/mxBveorpYX7ZRrBBupOtu+OAfZs2uzSTOWPKJo99Cuta196YWEjv7IY9nrC6gvpZTXJ6pNE44
6i3vl5oaU88FeDRxKgebdzfUobqu4+bm6KWncejOnNKJO+pvzNjmpZ0jBzNWvvcim5b/rCPMlbCE
B9kpiNTtPn8Zp07r+Of/smgraWRHaFzvizB4q7v8wyu/2EXZqkCCb39idAwRlAl4JxhryiTyi3PY
xlMvYmPDo18Xej4q4vRx8R4v+n5en3Usbq0s7RHMfqY6O/UaNobMIfZeLFj12+uqPixV9CfAUtIo
84+xPjcRO/VLNsasOBJqevwlyIdughjUBDT/OFIhdzXPyq/mSFtgV12JeZoi0IHNA8/TvoeEuai4
AvNUkH/tMm2BXQvIutqCQwKpY27dSas+6kjn+89v6gm3scV1UQnMJFS/IPDWRHd6Fh/Ulfs4Ns+f
f/wJQ9gSgs1kGnMRwG1ggJ4nVgH3tnhngfAn3vGWAQycuD5dvQrvuCLvYWGOt5WDQzXhfXsfo9H1
+Y84dUYba+6QFMUROLP2ZV59A3MjsAZIYURO3j7/fD/4v/rmL0XJFuPV66JmoYEWQYJcMvpd+zXX
4NGYxbw3paseOKm9J0HqaIAIn0VHmbcO7NXzOC4/fEvIyxj1FP8uOPY+aLBM2L0T4FIAVjJuRkyF
q3rPBqABZQfZOMNEXqdz2Nl/SBP7EzY+PfbqGtPeFKAtaJI5x36d7Hp+1U8S3DzYN4l3rY8qoNfc
XLAKcn16AmtfGgHi8T2ouvCBi4Akg7fEGuNha2/aWJPvlBbtxXHiegnRedYfdBzOL0Pc0TvRs+6j
wS/2MghK5XMC8HkZPCoqArlHvJRBxkI19b9N3Fj1R9AGrW4FBTCHqVhZVJnRY2SgWgpa053ikz0M
4CB5WoOme64pdmTBtwUegKZZrm0h/F9cN+NzSyq9VxBGDpJ+bMqUQEUE0yo1GQh8Ru3YJabrsFEz
dw60h2ryARKkEdpGpHNombJ8LL/bytpvitYgKWezFimvwLOS6GJdi8T4sacSQSeZ6YVPd2AJUCuI
3CqQ3vGasvVeDAzn60Fxck51qJdnBUqB37kWoOzUnWx74EJLyJAZeMdXSF9jPiTrmf8UTbxec49R
+QMS34O+pTmrrlG1TuFOzTjaVI0suAJRVnBVkJxmYGNl34nvaL8HaZZ5dgF0HbKqWYfxqiZrdVkE
AyBLsVbXLe2YzfhYzFMChl0AMVVtcr1TmGNUT/jvpJfwmdfymoemvPDKyQ0JAVzoFTILmGw4huCN
GnSpWep7rglfh6BXNAHSa8S5cqym9ayuXRLPcQHjUUP/TVao7RPTirVOhB9BhMDrKETm/aW7bZ0V
h8I3kUrGZYaWhunD+LEuW2RMRI94Sw1TrEy19KV7Klw7PzmLB3N9VKwXFMfY34oW9V5KlwIsgGDK
tFi2j7DhuSOFUx8tmGQudUTlvRMg3dtXA/5Ku2ICP45lJLog1FuDBKfaZ6ZsLc3IuIz+ZTMZOu30
ysrfHsRnVEJNh4cEONb/SZhkLwqmOSQgHA+uKh6Xy8UiKCXftAmCYGdx+fiOTFSzS7GORbBDN3i+
L3jlMHAMRPUGWGRUXsTWse9g8FkuTDioDyw/8u6JokR7AtxvNompKkt+t+DcNRkHHysWDFcPy3Mi
wD/2oElIRdcPN8bH7apX5t3mkd/+caa1P1Y5VDdlPojDzAM8/6BocKAjDigZyrF9hKPLw+uY1biv
azc2V2NQsw/RHyVkByauXSOwydR0rUxVP2LCWA7Vg1IT/zVqXqgrv5j8g1W1tdncj1WQTu2MQli6
CoFYr4tbk9jE4h9v7SubsRkkEY8VGfB2AvxP19CnondwBoAQUTpdkkU0l2xtzR59oSCTIs/lYQbL
dEKHI4y68Kf6W23mMCmEll3Ccjvyq641lf9QDOOg10R1cANFhs7pUNx1DIuL16pv7T91ST1cILDm
5Rm0iVoNuQ3P/8EWzAlTJbVbL91C8XUghqDzTrkau6Gy5/qq4CNOK2jBA561WhzVh8tifOp7wl1a
hM34qsIxepKl0C9YIIiaX53QuPsAPShxAK1Kf7G0qyjKNHd+v6ZAGpW3wazXQ05LpyAvRqGnlDrI
iP8x2Bj+RbGs9mB7L36oYdhPIg9xito7Xr+5nPQ/soWLJSTI1V4qWeExcZeeOTSAflnjysMCN3kh
IRWeYaoaqFdb0KA8HJfBw6yOqCdvJfza8xoc70wnhyZI8tmV6+UA+Y7lwMrhCPbR0MXKDOe0z1gT
44ak1TLSN882ZPmjizm4nx30gPa0iV10UJOY7oQK52f0wEAUCPG08T7IJS9ADl2VUyJC0bisJbgc
JPS9OK2ppt84YtGUFCM1Q9JA9uQmBnbwkq/t+MOSot6jwmyHLA6VoYmcWfXWABfb7eaOBn2KTobn
vRRxaex9MPqNSFq0xUhK6mG4wfLXGGdgvhznW6lMeAtMmXhx2LZ/t4h7hwiaVinjUWcS1i3Vwwz+
vlvGmXnywgnQVA3M8rMGKeSBz0X/zsuBPyJ0zRl1vgdxnFUtz3IpwyLhUU2mTHtBwC4WBgnju1lh
A6NMhC3J+kyxlMt7OCN5/CoFIpPfjHuInhHuG09JJUM8iBPBPSpzrwY7e+s9UV5Jcmm8aB41oAlN
X+0FJGw7cM8FiISgiPPzW65AQVdXhJKdLT0BX1pE0632A3RC6LS05qKLh6rdo4OXvxkVVo29wL64
K97ZxED5X9WYrV1aMXXRUxd1bEi0wrCcSEzOE5qHPawGwNaXhvX0Dmi86gGCX+zFzjiHXVPk/vLL
Qbj2eh5mV6VxH3V2BmtwP9bvCrfHf+l9gacCmpX/Qdtv+ONJWDaB4tOHoK6tkgCTsh1SF6jHKSRX
19jSHPDK6JRnjHrTHaeBi5KWlLV/B+ZJP74G1VxIwVekoSgr1eQ9udKG/fWgHQfFgVd8B9bchrsO
wkkfPHbN9zgv+zgxVBcujVClOaB3OL0W3uK9Q3Yb5lhzGw7Xohvw8JxO7c3YE/vRqdrRNCRdqVOk
UitJJYE7rHhY37et10Mz3XMUPHGCjfDBCGt+inOfZQpC5eBpXhcEI96GOswkM/ynm1r7LTK4c5jl
A902z6q89BDbLueWmZ8gb0NCMktwEJSyJmPagb0h411t4yyPYr7v4r4iSRnIsQE1I0issS6B6BnH
OUK1iklwCa6l+hvzhwYgosJyCJCiVPFoomoFAlIJJ4IUUprbmsfBEyiq23+cgrMIltZb9nxcuLle
HYTDXIFAlMyBMipZI8g0QTGF8h8g/u67azZVeG+zFQ6APbfICFshtOKEp9CI63PgOAgiWLLYAqcO
F6KbW7gkSMAnWFcnJPMKLwaNe1zBkd8auN4xCyKDV+pHuV7uppirajfiEddsJQ0X3yq/6K/mZZge
AZFdSbZiLmAOPObmVa8T65JWjwjAC9SqdzqcfJ3GcVem7YT1fr/x5I9Qr/XdyorqBuOdIp1rDqBn
STzmEhWUpkh5D/acCyecaBNMnMcymdA8y1ONU9VJZZaAZo1oZLUbaNzTyyZi4nIZF/ceVZ17a8PS
55kqbZ8pBEeWJ7JUQ5X1edPvcXJYEYjbeLnm8JBeyheHFLxH//Ke5gX8pEbGqXe2wo41mxRHcMuX
a2oD9y7jpvroADd/MGZuriDIQW4W7ABf9SAozFM40fJWDFX1EHtzYHYxWfsgm5B5PsyyyrHEURk4
8Cmc3ZI2gWt/qILHeRqDhKtKJ7vkedrQAE6TDAyHEVVlVydF76l3aFO23oEAi8kSUU/qZcz9/ImX
Uj9G8LYW8jArWnAENcyayo6pKXO+KHcQfu661Eghf4ICxL6Deq36KUjb3fXSIoSqnsCxmAp4uv3o
aPWGZHz92WPDLkoL30OiaBHIr7DbF+JJiAeSdk6OF0l4Q93fiwUMfckU9vkj1XnxUGJdecIqjEEo
gJSCaFIWHJvABWqf8KJxEQgqwG+OSV6DJPNHv5T8J2uG+SWUoArTvbf8pCyMP+pC8D0P2mLfixy5
cb62L7N1PPEiB6rbWcTvRR7pR4nqBATB8fxsFMDouCZCpWNnOUmZt+Ks8WlI0F08wkJ0vbwWFQhI
22ZafqGgCSzqM42SomaefANXn/+TTnyJL3iADDiVfVkgqzEdBoOWjNgIZCUtf+dHVrO2G91lqWeC
RLQDGlq6abpSYTvvOWfjm1ja8NV2KAO1mb1rhtrtwu/L+k6EqvymAGNx2SD6KS2Q2H6bKabjlgO+
7ZpJXQJhIQBvGcPbqACWI3XAo1+ZugVSs8VWVjGAd5mwWWbF0qwQou0gnjdAd3HJoA7sv+ZofySo
HObbfKZrkQ4B2rQthi7P3epPl4LC4R2HYhkXI/53ExCQXqKpQe8c1h5dIkAq/MBsDS8zk249yJki
+bKNMXcCqyLlHv0DzGNJHHWpDeLhUfcRjD7s1vqWCItDb1VFLnTTL6+yLvllHw9hhi159rR68XTb
67G96WnbXyFr0WkxVevjIEpQoC69/uEPRB6kpThtGdH+spCszXrb2DdyzI2kj6pKcRI9sa7Rv7kb
6zgF+WF/GfoTv2r7trkaIPD5RvFOb+derNcYXcp7y1m5Gw3cUNMC/KG6BtxlOISEFMq+U2RNS1LY
ziyIdXKtdoy46h1Tc1pmA1QnaVaavEhbAJCuoGvT3KLhhOtmHYm9pG7gH9oQRS1YopbXWIKwEktb
Fc5v0UcHHRjro3kHve9al/zgk7mKkqZrYI4FJ+DnjPMH1UuRoBFd74GZEJcOOrQQrtKg+VVcocSX
VAiOsgr8oRdupNP3PurtB4D/Bim4quVOd7hjzCHsZIJE3a3EOOyhF/wHbRWUiqNKqgvbtjXK6CUK
7mGdoACkFDVL3dXmUfGxukFEDm64C6fLEebzbWIK7hkN+TzIii4EqojFwHQMSe2FgckQH7AAfEC5
RLzECewkkqTKSRE869x5PXQpSlJcNH7Pmx8j82VxUJ5nNFhYujmKLlH+otrgkP5aMrEo8l2jx3lp
JKRxEh7S8hclpkFIWyf/afQlWRIgZ28cGWLzUqgeNxV5FqTaLbRUxDeCdU4PxXKPWMjaepzrBK0M
BhexyuqtXoKl+sfOvjZZT1rUd8diqEyoxVLuBRukMFfY24SxxWRYWFbm2DFBp0zgRfUNWMmvZOuj
VsFarS//yI7q8GCjOuepGHg0XARrU7aZ19qguVJayQsgthFz864uoCM4dcdsMkSubQyx+TeNTBRl
adUoXXzz/DEvQE49SywvgqZ3yndgaNS4oyMKj8TlcxG8hh5cAPhxEBtRjgKu0EYSxyRdXvKHmo5I
veB6bXjF4LoMXHQQzpkOPfrIWh3xn5C9RdmMjWaDnIu2qIuu16Lx1AOyizjiCKB++zJNGuobmi+R
uaKcRv6labHikwjd2DaDAPDs3XIIaqJfBfmL+DBQMkQXM7Dw0RUr1kG8QCPp6CtzRQFUAoMFxIIr
hHZIE+ME5IKMeC9xKyowo0czzs6vUXqCL2yOdq6LdfOmC9l2t7EY5ifSHJNzSJJ39HB0dP2FycfZ
2wvPaZXNTrtvxRog7eeU8XbHV2iv4LOCqjgw5CwDRswi9rImxvVOgiavntyIFOedVtgBfqiHsPlJ
4xLm0CJvz8GUaMt8X/MxIkgz4D7valaDiHzxmxnt0pHTWx111fQGc6rzXW0ILy9gZ0iDnWkAGili
PulDM7f8wXXTKhNkG+OrBNMmMhZSH+uNom3kzuMjWMUSMB2O0B+ECKdaZOLCmV4wjD5MVtd6mn/4
eCtTSgHP/03XvPZ/Blg1ZNesDnLgTGVAMcjyLtcJJd6lmRkm6m5AhcqFnxNoDuqaJo1hHpL+URxa
KuYMeeZCPmw9Ru1O1QJuQ06GV2kJQsElGQd0AUBgMooGq+lY5YIqEnSYUj4dpe1s2b2y0aA/JUI4
ZmGHuX1yBRHPMu5EWqDAPhBZkIui1fxSlzMWOmqr0CmSkg/TrpqAWvOlV+W7cmnUh4G6DJC/xbKI
+KpfIX1lGyzUocqABQowACPhs06nZiLxTRh3sLzjvckv5Qj8FWxRj/5uXuENERxXNB0oKI+f1dCu
HzOh6jVi4CMGeNbeBARwrVEU/mNJIPV4ZZvF3FkVhXeS22FK3eQvKiNFXB8iZKVBIoIwSFmD2Abi
b4mWkA5HnVYR1NLzEkqpBeSP6qG8tki9q4PwCbyoWdA3RJ1S3+pYLzG4vDtb7Aw0OS8NvHYBgniZ
P6DWDe8AmBSXKmp/w22gGvCF16L6GsyQYkXSRzXGPZkNJOIyqdGDRd/RwvIpW8LbgpRoMfi92JGF
LD/IFJY/5YJ+KvYG+c0Kieh8X0aSpGYNUUnWVQ9ZFEra3/k6kBt/abz1IkCv+rfoBEonALtvqmpy
+5hFEPIcLKtgBTRkVUI8FLPXzNn8UFiqUu6XAXqPIPEQcbs+MGjrDJmcJHotphLDd1KPbNdXOYfW
EcjOXvIRTUt0TKPwhRl4VicmgmEina5ar0GrV5DeXo8ODQDRVxPIFo4ZCPD4Zr+A5v4CQby7G/sy
hmLgNHrXJldAdCxRhRpNwR88Nx3ecYzu5g7eaHqUcOX8kI9YggLZkj2eJIKy10VYoRmhzGsEuk/J
vKqgP7g6jz+oXOMHMTTVE5sZSlqO7uMw1OV3uXL/h+0aFPho56NORvxzV+hXYDyv3ICGRx/2qMmx
uDHv/clEYAwHJlCyEXkC6pHXjjdrg1xBtl6CRGO+h42re6/tuucC21v3M1tkjm2hQM2/fKVimgbI
Vl5G6FDcUhbJN4GBZcrnikDr0RAMECSTWJuF8nca1LRaE3Psr+sC5H6pHQO4Xxt4LGGQLUkWTCAf
o9DpBvuFddghlilk2sHYgoHMGu3JHeSDcaf72C+qxK9K+gMLO/mbFdGgsGWEIVoChi63Y3rOD1HY
1nXWrNYXyUTR+t5pV5I6mTCE6dD1MiEoC9HFTGu7apqtoBlsd2GkS3dTL+XgpQNmA0NGOs+v9hii
LN840RHUVCY362cN2/Yue+A30SubSfw6h3qqXws5xPq98Bpvr/1uQOOs0vWdqRR/8IBqyOaqQN0/
Bm68ByeLSL0hbI+vSevfS8FwVS11u9wVVZvlMWoIUH7pvbVrc1xh88ULHWc+pxbtMDSZbRxw1O9d
/ghf2YKRaFkt2cmRtu5CIp9bEcaHCf42WFFJ611HXRQ+h8ZX/SWCfGEvm7Hom2N3epFwGhN7GRs9
uL0H8nKRlrTDs2LAg04MKBPh25uYBffKR8PGSOxc2T4S9W4QCjbRjvgbKOsg7lAPqL9hScf2EVSC
+iu1Dmv5j6lW0LF1YkYljMacb34KO5qfJFb22gVl/25oh2Bbdw71ctiV9s0uoUHFM9qPemHL70LK
6s6saOIuCxJGJOxE4xd4JG1XNJIWH1uRnhMxuc+JNwY3aEsWd31Lj17Ig4iJahCwfIJ/0m1tHgY3
4yZGPv8hhY9YX85F/JEDXwcWtKC8nctjShGw+sUzyDuTfrLiGvcWEhwCGrxIWqn7p6mOrV70WjGO
QeRpf8DhI6/pQ1s9ewohJ0O15T2Bxw+9u2E2mDWFbW9vDCRRReqsRaellQD99tpDqdPqljxZVXZP
zdyU3wM20DvaQeY0rYznf8vhPLpnaCM1YzIicbMXeTlG76MaCTr66C2UZueqwD0CL44mcy1CcnnU
En+VXuj/wPBvfZptbHZ1r1qdjUg+goumRtMx72deoU3YjGBqWMaAjJcx9C6KMOtXF71DUA1xDWKe
0J8tSjr1yKMDgRNCBZjRaiyQ2GNra7hmiloQAjmMItgyo5LSBS3nC1cHCA0dPGJim07jUT22Xnvx
ELEMnSnPJUMIXXBwmZT/gCtCvWKVFnRkhTYlEFJIvt4HgqCa5oz2NypCFXvh8rq8qBlkIdExCi8x
GGLNJahb63tbTkG9z72hKHde1IjpgIEIqqMOFIfnRCRPzXI3AId6zq0PKuAA6FXMEVrZisMYDLdV
VPVnJuqnRt4bbAPF6QkRAaBBGroiDID7rSNfo4EPyAbVYIvSP+5l8j2xDqUIEid/YH8+H0P//cEx
VvgvaGXVjZqJ34X7ICS/ILfwZ46Mfwbg8/djp/9DYKEDiX4DxkjMugPk8d5oX6kkRKA6M6P/O6KE
bjWQdD9E8KQASYje/kT+grbodCcrezfl/EvoM7rVQOqpnWbTQvGFASmGPm74XPlf3AGiW8EjDGVA
6pePbD8Se9MTt19RtSa1X+4rsEp8/oL/DpegW8Uj6Y1A8bRDCLnRKOEM9b7odErR6oi96GGdznFz
nbpIG7DhTIsBykqA6TGnowyeZsym6KsfvjFgs4Jycg5hwHXUYkCODaNxxZb15yf0d1oXbPD+1wRI
bAhKCAgHVqvrEyzK7jV68Edl1joMokSX094Dmv7zLzt1TBtbBn3IBCmBAEw1M1pLGCYHs3uvbIRu
2udfcMImtjQWrIGILXx3uMdu3D9oZGWzZ74zCwLus1fqxG/YEligggeKVMfB3sjlBYVpl07j2W3E
E/f1/3F2Jc118kr0F1GFACFpC5fr2XGcOE68oWInYZ4nwa9/h7yNo8+CKnYuLxrdVreG1ulz+Pr/
dyi6VkCgJpUdPQNC9FIM2SrZjtvFAIoM5oL7mSXHZoKvDnz3oS4u8w70tvRcVMkpC7tn1js7TUKa
hU8VQ5rNoUlGKZxzEWI9KtYzIg6DfXOKsTjtRK3uG+vkvBt+Qd08r0cs3HjrHgJ3wrE9WUCRJlY0
2rFQUlK6GjonrgrTBpMfDgGFKH6syF6ACG7IMHzZ/oYulpTMnpMoTPsamZ0s4HHvTNzh3cLcETjX
GVcye6TUmvDiAPVg4fZ+JdryOmlRcz02dCWVCxPAGEIkPZtRchlK3PxkuatOoZlelbQCTu5Q/LXd
c4hSolcJdMJ0Rv+9Dt1lB46pcY7KWmGiIZF1veOeZxDwetk0Zr5dpk/bvtGsQippBaqWrTQ5hl9Z
BFUkB7dkgDzF7Hh1Hxs75wvdL1AzuM54XlbAHyRd+LMJ8bBEc/MYawKuBP/mV2ekJWiPgeaFCOjT
MK6zK5u9bjnd7K6/6H3yDk3hmC46ntb+iyyEsAmKniOIqYc9pTrdBCi5O4uOWVHV/n/4HCvbigxP
huq2jqs90lLdr1Byd+oKp54L7AMrR7/nCvhonobFN3K8Ux2LIyWDO1IzmhoVXQEMD+MsT22b/XKA
VsWdZ0+XTbPjMCWPw46RDnIhkLDpwCpaWj5n4bcQvSvj8rXGSr6zYGuiVSW0yBzO0wTttefQGY3f
NBPlm1VG+Q5UXzMXKqNFF48x4Guro8SM5+bydm06K+n4sD0PusEru7KFe3o7mw22fAFu+8bElox3
iNdjxpU8DsEDH+H9bwXOi9zP8Dh3Iuumf8z66rF3udYV0ZC7Kaybnfwc1ehhYC2URbeN69yuJHIi
+hg9qZ19bgAw81Ds6/0GdwTZ4I/tL2ii01USeRrTxYzymZ5bd7pZbNRpsQ+bQvgMrUi5cewCi+eW
f71ku1U0QV8RjYsFEIB4R2w8VD/2rOvcpKRx0tYUsOhZ/F1MV8B5wchzD8GHnWnQhaeSwknOwKvq
LvyMcs53tJHkeEVkezwQmqVUpbCY8R4QRwmB8bK4nZPm1l1PQjUqc4X5eXuSNf5RpZCSIhIzBxb6
jEeO/ITL2eRloS18vKnu3ZU1LlLZLJzRHBjeZdBbnuGRdW6hKxo77Y6Uk85FSgbjaSlFX3wKXKTN
8ShkopktvqyS8mH/Cqi5pVEljYFgwAM/+J3QNB0ZDyGvb02jfIht51ctypMZpSip7/Ge6XylZDVW
NryTdC12mIgk8SVeiLvz4h6jd7SoktFRP5dgjWccF495RRNDN7PEQ8J5O5R0Y1cSOe1TgzSOxNhJ
m41B3QgWsNjcUe3QrEZUSWSrA+ppKDnaOoqCn1kyfLHl8FS3doDq90tu7ynNkNXgf3sjLKpmtLWq
T1MDHxohY9NlMzTIinPdkN///1h9O9nTiS/pJxuJuBQ/DnlPZb8o0gYF/5xybKOduB5GgDrInFU7
m7RmblT2i8QN62VKYzS6C+Aw8K7LTnU0JKdjY1f2aD6jIGt0yPDE7F8nA4Adwo+WqlTeizBNaR1T
1z6nzQiJVz7kPqfOYxTbNna86VjwOkqS07J2q8XpGTjiyie3wTII4OCys5PqvL/+/91BgEdmPwmD
ohJm9hQPvLgvjNOxDj3LUZLaXfp06bvIhaAF+5qgcdJfJiDhjs2sktPVRPFkFg7OGU/KjpegK+b4
2u0oKZ2iblosk712aqE3JGmLi74pE6CErGuGh++dHVqzQzhqPrOGoWMlXIXX7edmPVWvtYTWnE6Q
034+5CaVAcMExiEUQwEkHxCeAQ6U04Wd7f4CTfioFBipXYxg7F86+KnsH6S9yFurrdKdHVRnXUne
sG84ALkDrDfEfrYgcX0zGgD2HPOMsj+bsymjaqxgnQ9Vf4W39eQ00ND8tm1esyuorBdOOhkL8CAo
ai6rwqWk1WmmUIsqm+pVON3kEaveuzrrHKVk8QSoAiCwDr4FdT77VEZcBLjbft3+JZowtZU0zvOk
jzu8X2P3zPlvBhypLzMbLQnui2vYO5uo5iij8l/0ZgTZFddYPzJmWfBXf1ey8B7o1AjdJH3lW3i5
c/Ls2KZmKxkO0FqV43s1jk7AQfrJvADy2OXHVAIsW0ltCRbsrC/7BrBncG47ntF3LVpcZFw/bU+K
Zsr/Q4YxNmBT5S781Vu4GwKmgLaWctkpEpJ1nB8cNVQyjDACF1vernOeUMiJNINfTPzcEeeGxcWD
wElznO947d6gt/BY7U2lyLBIJMrZBNAb6B4QUCYpmrpsuqemrYkvS8n2cGxx4eIlrEcWUKHEeEXC
nKCNc0NiaK0NkXUBtNz3Y5OjbNkJq0ZmpFn7yywG6dEYu1QDhMyxhUuVQXIadADl49j+KiHM4o+k
esX7qn06NnQl2QEPjIsu482vbpy+Qz2Pe6kAWHDb+Pr7P4oqZc9GaQxgdZsYb0kPebh0KIwbxrLw
Mq4t8bD9ib9aKx99Q0nsvEX/WmPyCE1hE/ljsIZ6KwNlQ9fyzKq3aqUoSM9OD52C3ocK1jO4jyVW
4+oQ/yu6Gv89Uo1pJqYZHV5/1u3FBwAWYLE0S3aOPZptReXPqCS6iUxqJW/oiD7lqKggFO7xZPN1
5YfY/xG6z6xp9O5cmA2TEDYAln+GpLuajeGLafC7ZB4u11V4gRz6TkRoljGVTWPAnoU3oXZ+leYc
AYYjcPZp3WN8kpbKppFXzpLMfea8dUt4Jq4ToJKAHqMMeq9U7Ome6X6Ckuy1ObsJqFfoa26ij2Rq
yzeQLaQ76ahZtlRJpAoKh50YLON1rnE+pwPxjbF4FLSKPeBPgM6MR79znL3Cmu63KNkfyaaNiyIy
38IM7UXG9JMy1ES2M1NnW0l+qDnlboY+vTe3n+6nWnZ+DxD9TlrojCtZb3KHWwmt5jfTrs2Tu47a
XbL2oHUlpZOmIQZEVOy3OC5QA1wbJcBtsbNiaYauEmeUqZznccbQF1SQ2Ql9NkKA8K3skmNwDZU2
Y3Bdg4E62nzjM7GvAHsHWR36co7tRipvBlit7IgKo/jDY1HjgAboLiMHN1KVNaNIhYxmpzXfwMjQ
/8xdUt93scvvtyNSV1BRaTPkGDvQnQizP4L3d44l7sB3NJ7+QonRcpp4Yx3eUdneDU3UeDKmL814
jATeUrWS3Ll0ICXI3deoS9D8lAK5kQygs9j+ZbqYUvLYgSoPmtFH59WoUsc3m3L00b26czjUGVcS
GR0aC5+r2nnF6/0IgjdpoFcu2bkH6IwriWyBJ7CBnEn0Z84A0veKObee7byPL445RsnkXpjzHC6t
+G2gl8wbJSVol0nejhgnKm7Mjl1RouPWfY3Rye+FYBrzi0buiYyIDw9PREWOLenCxdrm+dqtjJ8l
Z79dAh352S5+WAOQhEvrXoXLgo6XSVqHkhsND/8eA+oKXCyja8m32qEZUFgRaGnbFjfYbYd9vLsR
FUgGlUu7ckzD/b3WFJOk9BsQUJbTdJdCCDPv62v0puyssh8faIgKK2t4PdC0m/q3KotfWnQL52Uf
mLXzKFAQnps9uaWPT7hERZax1o6WaSr6NwEKtesW3VIX0eICp2OMQHFse033DSW5DWqiIMUmiWpO
6bXD2sr8Ys2HNgsilOR2hxjqQUMtAwLOmAgEE9UxZAKYQP6NJcNlE53B8xaQ7BNpz326U2j5eMUg
QklpK7cJiTjstjQEIVve/5zQjr6z839c+yAqcmyeLAGcwyzRMnQ5Q2dsTLy2/VZNx1aM/6DGiqSV
FmlkMET1lVzq16hhO8Wzv1f1/16EiAoaKziZx8QxZYA+x9spEF5/6oL2NPuVB/nfUx3cu6f49PXN
8YgPeeaTDKCJ5E3et73Kvs53ypW7nedFWGizDrLqJiK1N7Bvsfs1GfYOlJo8UBFlbcwXS4RwXltV
n/KhvDZM9JyW8fN2mumGv8bbuytQDs1wvDO3MhADSr95GF9hH7oHCelpKYthJ740wauKIgFZj03f
xCRJs8y9FAREXpscwzETruRygxd39HAvmNiIeD3rz661x8qt872azEbZCbcc1jWoHk7gvso/g9jM
upzc3t65R+v8r+R13IZZH/dwTUrfyvgePYnoQvOc8tjWpoLJhMgilqDZOGByRttAJH9bcxSetmNH
4x4VR1YOA++6ArFDoO3gorXUxjdoI4Jt85qoUZFk1iCrwY1g3mi+VuOzYz1t29UUTwhTUtZJwS4z
M6TU9K38agbkBlQe+TM4bqxTflf60c6+rxv/6rZ3qWWM5ex0kC0OWAqc7FCexbjnGp3n10++Mz22
WeUueBUPZPHUmrkXV68t/7btHt2wlY3XqUCliDYZGUBNbvzDARQsfZqWU7OzGOjGruSrPViZCVk0
GYBgF5CWPxTCOGHaeMdGr6QspVAtyymCpmRXEIP0MvNx27DmGkVUsBja9vql5rCc4jT9Su8epN9f
fMnO1Wk4RnVPVKBYZ6YkZxKuKTlULEV1qsTBXFVRYhCxBrHNXCKZ5LmZrpKpBgVWvDOlmpBR9Y5Q
ZupExVbj6Xk2XtyDBwdXSdR2ohyMgVi9YnYZz4/C2FkVNYV/omobdeCyrSvQVwQ26/1kKB4zIr+O
HQVnhfVGsgEU9/YXgvfnDi2P2/GjWehVxaPSsSP01eK3OOnzSMDflwVp4qJ79HXbvm4OlLRdcI9E
r2eO1SYGh85Nm+6UDzRXChUeVo1Q5EabrgzcOfk9FfRxAlN/bsz3ThaCPsraAc7rhq/k7Vy7lDoS
M2L1t4m8zpNj+6sqcTSLpgJ7cSED02GBVTN/YEProV/lC0/KaWduNYNXcWKC8HqeWlwn0lk8RUaT
I6aacie5dMGqQsRKqw9RR8HCA8IQrw9roDzQB2aAa8CprwyHX/cM9ESS+U28B27UTLoKGTPsMkGX
OX4Qi/JT4RKvSM9JzL3Q/TSxz9sBq9kHVBkkMsY1NO+QEHICGyjprqjL0V9b7NwMdHOi7L6Ckzot
UNwNZqhPgdLmRpr2zvKhG/n6yXe7bzPNdgMtTxnw/taZPrvtVR3ubL6aVUJFiLkr60fewbSdWMHS
t/5IW7+HCBW0GXY+oXOM9e/oYzBR0ZognHiJvfcPOqS351NnV8lgQCQBOp6wCUQsA519+IXl2Y7D
daaVQ7IESwehNhYHcMuAUHj07anYyS6NaRX2NTuTyweGMKlzMAI9SrqzbOrs8n+9HJWdJUEiMgUm
bYKGypMBColDjla1joYiLNsCXRYBgRK4GLNTTvZUNTXhp2K9pDN30zLB0WUVn0Ge41XdT8eMwU+7
9/aiyR0V59U4SWHZoEoNSvt3TV+y/KVmx4o6zjoV79KyHdOSVM3qciP0u645SXBobLtcd/hTQV4l
KL2c0MCCOEDsvS6/LaQ816XrlxTrCoTG8+uO16eluZnEHne9LoKUPIVsOi+MGdNMjdwDv6Q39nsd
ZDrTSqqGBLx/oEyTQQde4PZzy4JtN+nsKnk6OUs88AV2wV7rMfC1oWZ3yLIK8MorOkhw/8mg7i5z
eWsfPHao0C661KwAOeFavbm3hlPiPh4b77qxvovFbABTFK5RU9CAqmZEsJ+37erurqqc0YT4stII
hufr4n64SO5+k8/UvzYewFS0E+yaRUDFdFkDNxcHeo2BK19kuWqsNB5jN5LRi+0foQkTe/3/O+fY
KZAQju1OAbFBHjSjoSHeexKy1uz4oB74HxiXiIBvWkB5MfvuBYgITum5uovPkRd+nT/d2he278fe
l0vb8JzHm+j52A9SUpW2w8gYg8fy7opNIGo8tqKp8C3omBaNyLCiUVBPYim4DvnBJUCFbq2l5Lx3
wikAHv0k2XRi7t7tShM/KmirRap2TmZOAW+6O16w5zINAzOR6NEHZ/q2xzXbiIrcshuQCwxAHwdo
d/MbHt2JWgA7t1fU1USoitICQ1Bcuhm21ZnaoMo1uyyYouqYIBxRUVpg98ULig0HVeI+AoH8Qr9s
e0U37NVb7xKrmJq2AxMjJlWA5YRdrpSZ25Y1FwIVjTUsCR/qCpZl316vHOSoVDxJ3ARRpXujC/gl
t7/zF7TyQf5a9r8/QeS1neU5fON+rs/ZdfTC7kfvwniyr6tzes0fq5tL+nX7WzpvKVk7Zsyu2xKf
aoqgTj5Ze8ubLjaV3bWMRQnO0gjlRbB8pSD3TuPvPbSAtkets67ssVCYYWnGYX2hj0n21iSPZvH9
kGkVdbW4HTdJDtMj2oKb5qdjx/6QHBu3KlgEHWNRl2CrDQynDMapvUjnwYcuxbHrngqx6omdFSAF
wTl+4PfMLgJ7ZDsj18SJiq+CCLasgV+fAkuCuA4w/BYkZdse//vrPwh3VaCIpjKh4KqcgvY76Ipe
ssv+0vBZIPzl/qG4LW6p/5ld/Spedz6neV1XgVZytNLSXG875t30O3ywQHr9YIJi6wwNkNc/4X15
V98ZV+kdO4U/s53fqNkOVAWjITIKHMqxlgqsHV6amcLLaQ1p2fUSMBRy5464Xqw+8qSSzbUIp17m
4I/N+VPU3IKS8VQ1n0PylEwXoFLb+TG69envBeHdEmuIymTdDC3iKJl8SperQayqAeD3hQiC4Nan
GgnfiPGzHcvbkoc3Vsj9paz8srQCN1s+ydkItmdT51hlJaiIOXAjxFCs4SmNTh2oXc2HJjmEfyEq
YCuU4CrJWTMFhVkEwp3OuCrvTJVm4CpUq0/zZBiiCQeEJBenxrBP0IL/PNXXcqWQ3naOZplUAVtD
x3qjDbG4R4Z764K+HORPxY2ZRsfqlSpmi0YtQ7M71krOfdO4oNGxeqUK1qLQ0m3APzcFoMG3kssq
+glk7XBMuZuoeCw7MfFwlPdTALI/P2rrT1NlnSGCsXOw1+SgKmsEZYqOh826gYw+IXi9uKUz6AG6
GxCHudPOoVhzFDGVRB8XqyBLuno+7R+sGlIWjXPRVvYdaIHB6EhOxwJI2cVrkKoxsD/i7QFd9ew2
Wc5JupNauthUEjebo26QmcSiz2nuFXgAO7O5AdW+m+WH9iw0hf97jMIhcDbHEaOf5Auz7+Qe88nH
QzdVeFYN7WK7W8820nmcQaXY3DXGTkbpTK/z/W5ltXOnz8t1K+y6W8O+ysOH/FhlyFQRWENFO4gH
YdSgkRDGbXfsdd1U4VaJhDAViPvxaGE7nhu+MfdQ9dBUAVY5r2hjQGQkoIlxom2PK8ix04wplAN2
EcblNEqYduYgtz+Z+aEDmKlCqqaoTglkqHEAi4oz4eR64eXOsvJxxkPT6t/IwCobOoaIUaSxPkOo
xhCXBv/BpidwQR7aLUwVXdVXEBQ3JhweSrP6Dobpe3SC/RmgSbG9lnx8gjRVfJVDwzUb8QOsMPRj
NwR+fg8mp/GNiq0qsiwE5LzGxawCdbuBJqy+sbxkHO6ntEEDiLv3DPXxpm2qQKshLtOiFBk+lFrn
JJ8vXPeJgGxy2Htz0jlp/fC7/K8cBpJyF4Hpxt03wAgh5fZ12/2alUWFUIUmKZjRYk8lFYPkZBb5
ZgKuV0mG/Gn7CzrnrL/p3djd0XBCiClMeLJxzcAo8uHSADD/5IJFOIglGlO3v6PzkZK81px2ZZPh
4EwsX2TXoP/atvvxxm2qGKqJACnvZJhcq7jIUaRJoG1BJ9B5gxVPRg9j+rr9HV20KpncZ7VIIB00
BayY7ym0qCLQXwMv+YCe/8ukGHc+o3OTssE6tijahgyogzTiBchzSIFwvtebpDGuQqqqxuKso0hm
sLn7MR28ftlZ5zRxquKpQpnIiEFHMKjBpZySkxh/tCBi3na9btjrlLwL0TpmPLQgLhpUMVjFWOah
mHPMspK440CnyXLW1a286YbLVu4syh9fVk2Vh6sqoCOT18lqt/Py5TZGKS4FyHiA2k5uQRzocw5N
we3foElgtnrtnXdI29vQusdvoGzy8eLlFdlXQW+cPfjN3wv9f6+nJlMyN28LqDX1q/u/vXY+f3ic
Hy7Y3a15mr0vBtDgO79DF0LWv79DQrkBPb/4zKqs0H2bLBCll9+3faSLICV565xWoZ3AdmZeRfI6
3ru56+wq2UqkbdN8gd2ufQMzsje2ezRlGssqnkp0kFqzWYE7bJEi5iE+QKtjK7GKp7JRwP3/oOf5
01JeLXt4UM0EqlCq2THHxGTITeiwQqHUa6or1vGd6ND5Q8nUPg5TA8JSuBSzeHyoyvmLDYmInUOO
buTr/9+lEJOTnVdYwoKifsiMyyx+zMvHQ5GnYqcQEJDkaWC6dm4r+hgOBydRSUoj5WEZLhzF5i45
lUMYAGZ/2h6yZvFSYVPtMOQxhHLWUnw6nHtiOD6056BZQsHXec4jyzzZeEB+yOoMVAa12JPa1s2C
kqQkNWjmhJji0C6+VOCyQZug65ws6exMs2YLVwFVhoSSK48rfKBrbX+uuh8hmudPxImX634Ou1ME
8cWrbSdq4lXFVYVQFwFXosC3+H3Xf+LH+qNMFVFldg0kDgZcNdF+eGGk9QW0XHZCSuN/FTmV2RCK
NXCXCIjzx2XBPDTekB9bgFXEFFQEQpySEa7Q8P7TSCl/FSZZXrd9rRu4kr7ANqAljSJwpHlbWM+d
eIKA7c5OrpvH9f/vlobEHJtwtnC8bOPkDxvE4vUi2ykb6GwrOQwxnbLqUhRTZAg9kfghJ5fbDtEE
OlW2UhQNYouvpQ4wNUJyyneSN1rcVOX3MqqC7U+s6+4HhwKVUyvv8iyRE8YOTcmTM12T+UfKrgbr
GBOBqVJpLS0UHFMw1AeQYTrb6eSZtjw1815risb1KnaqypoE6k94c8kdKLrWEqItdGdWNdGo8mW5
XJIC+nFjIPmvLP5luWgD3CMk0kysip+asw5q3BIrWG/cUbDK5UZ9SuYHAb6grFh21gGdb9Ypfxfy
0ojjQeSQjzY7FlQ1prSdloP5pIKoasANoK6IX+DUmfNg9d100fds2nvs1TlfSVcJVS3MJME9xFl8
0BFfjDG4JKi9E/U6/ysZC/UeNlgE5f+muhnDrwvJ/a65K/g1+BZP24ml+4SSu7W71AI0AgDe1J+z
/ELiOVw4qzqDAabjnTq0zkvKTuu4aDevqDkCI3tfddQv4gso2u/8AJ1x9Uw8Lil0qimUW3h8t+TZ
RZbzq4nXO+mlWXhUOFU6uVblRohOkTZnCbkkaGd6yORTVMbH9m4VWRWXdcRGG7OcmNeZiMAqttdN
pvGNvU76u9SigmRQBUOfIqc3vHuh8wvnX7fjZo3wDxZkFV1V5Z0wi2aNm/4SajDm/Gvbrm7I6//f
Dbkusr5oXcTKkF71w+8U77vj523TuiGv/39nGrqBMnRz1F3T5VxB9a4Otu3qQkTJUgjakCmWGPLC
for0tpxf4/I3BMK3rescoiSosEADYRXYmZZJnuoJpFGceQXwfdvmdU5RctOQNJ9TF0+jc2i4D7bd
M3CGEfm2bV03eCU5nbiFGvea+WN7F+FpORa3YfV8yPZ/wFPQiKpIjel0yukMrsUTxIxOvHe9bfMa
x6i4KWFIqL2uuCmCjhoOSp2dw5LGJSpgChQPtemUsMvy+AkEakExlreVk+6stbphK7uplYO63F2D
kbjRLQN7BXQ0fx7zyPqL3uXPXOO9chILTONYatHQi2R53jatc4qSmjXk3Oy2TjCXkTwNpHt1l+VK
SOfQM6KpQqUqqHFANBrFVMv50ZOfhfN7gG7T9tD/IkI+WAn/4ivfucUBPY659KHxay5AWAptkW9p
zS0vZ/YN1JFNLzPoVdJVP0rGISs9Le41IS5kZqDgAO6/Bymr1N8eim7ulVwGEx9rhMRLfl230JMc
vc7YQ9PqJkhJZCNZ0nFc5z6F3JflNsAhVCBiZscWORVPJRe3LJ18xIumlT6xOeeeyNiPqiN7VUuN
a1RMVeiCiHV0cEpg5i/WJxBj2asUaTyjwqkayyhAv4Q9FtqP3hJC3bz0aPqwPaOarUUFVIklYm5p
IZuFLa4hUXwBjfuLJB5v8yncgVHoPKNkdUOy2GimHmeEycHh3nqmPT+24aoYKtyo5qRCz1JAenKq
hXuieCHZdozO6+qea/NJAlsEqg77WqKZy25uB/m6bVvnEWXHnR1o6BjDemri411Hi5+LCHdOkzrT
SoaiwyXkBcFmPrvnsf6SjX+ODVlJT/AqGNIeYZeIiyF7nac93QfNgFVsEwX00OA2DJvtuU0+DdXO
mVcT2CqwyZGA1/EZCz5ziOG1Dq4DsnNfeEvyS2jh5V+3/aIJExXbJFk5hvOM4ffWtzC7sRbpOc2x
84eKayK0pMLskTjtCFhWQYNJkLtw94CtG7qSl4k7ZWjjGIo3Z0xbL3OKtyRDmxHw7QfHv075u31L
DFE+2GtJRTR3bl2ClhYdpTvpyWHjgz1RhTexBsqmmYudyCbyTAY82nArhEB2BxqkYjyPQ/JjTPme
XpgumJSEpSPrKkuiggwlFIhHS5o20mumCo8vNJdnEQ5HT+OmksAZdADtiXRTENPOo5a46MC114s8
2I5XXbopeTy3UDpG/x7Sws7P4MbE+2N0qO3ZFirQCTSYcZev873wu7J7trKn7TF/GKiwu8bAuzhq
ojSGeD1WeT4Y17MEroKPkT/G5a9j9tm/9mWxdJ01I89GnkANu/zm8tZn1SEAEYa/BtW74VdWL/rK
hVumsgpwV4G+Fjlvj/zD2YRpJYVbF8SYrQHT2cC8mBkQ/N0Ds+hMr/9/N+oelQg6djjREj57TTud
IJZ75BSJUStbK5RH8qiwcRargAwIpnG28P4SWztngg9zFdaVXIUq3uQMIzqapmi6ndzsgscAyIzk
NEKeYucXfPiihG8oSWr0YA0wZkRkye9sKzp39lsbX7fsG0F/Vj3dmHtbwMcN5/iSkq9TwpfWyWT0
O47j8gSNML+LosSf6rj0Sostl2kGmey6svwxhDoZHjz2iEA1AaACpdqwcCx0ZKA02J7d8jE/VIyy
hYqSCt2+zpkLu46b+g6pL2VpnbbTQbNQqLgo0BrFlRMisOz2chK37fQGfi1v27bOHUoW49kkdyMB
HAsHiY83JnXjZaT7sm3841ZCOEVJ5DRvlmaKsJ21g/FmVTb6VAavG/qfvStPNByAUqugMO/6Pe71
Ttun/jC4O3dXTcJwJdPnDI+GJcSkAhpGl5zZD9DhBLdBdlksbKckoXOekvFiaNKwcTExTTFd5Jbp
0WE+OC9KuvfMXGQeY/FO7GsXBSAbujrbk6IbtJLk/cgtmc04pRvd57D7Hu7RNev8raR0ljqjDUZF
HBnH5ckIzYcyPwEPkfLuyLnLFioqqnPyLgyhJhEky6VFH0x22e5B4jUZpsKiWM2ZU/KkeBOVcK8r
Cx9ppjY5FaN7cN1RqaamJhsgqIVwZEZ8wdPUj0qxcxPVjV7JYZfamR0nyKAR+gjLcM/N1hN050Sq
mVYVIhWHVcNohWkl6VMvrqfpawzAfTj9PhSNKiqqFFZamGuHSVjddMYLc3aGrfOJkpqNMI1WrJ13
SZV6XdT6IZSt871apM4pSnaaJDSbZr3pCvdVGE/QH/PKMfft6ucxryg5GplDF80tsn8idw5eNkp0
UB2zrGQp7aQxZw4sYzGsm2JB70HrBNu2NT5XsVBx2+FM28MrWd6B8veyTJ7n+EgBwBYqGGqMSnBL
rTtJ3V45xa1LDo5ZOSRTVJUTZiDfhQ1qqU9z8zneW1Q0C61KLVWAvH6I4rAPQmMB5KyPvzsQltyZ
R00EqvRSooA4EkIQ9yk7Sj1XQuIrJO7iZRHNPLDBlzvf0c2psoumVmdC0T4ZAtHVl4zUV6CwCurZ
PLaDukqagl/ONWXC+gDsC2DUdn2jO8Q1johRchRP7in4wOEhy2DQpgjXRusjjQgwraRnFjsu5Lai
IQinwuPQDhgTtuNvXdAo+Sm7zIZHEOfhkBVeYkKN3Gjrbmfv1x3IVLhTX9F6sBacWBJi9N6SJ/Q2
5mP1UIr5bnZK4lvx9NTXhJ6qCdyv1eiYXjqblteJpTs25yo0SmSyyCyG29082/VN3UvyvTYccuQd
xxYqOqoNSyontxoCurQeE9LPh73OTE0uqOCoaWqNtunXu+NEf+TdfJkmqGPMB498qgghbymF3AnM
s/CTI1w/ktlpe2HWBBVVkjgbR4grVAgqUS9LUCJ0T6LbbYvVWVdyWEQZqbsQS+hArqrwzh4PxomS
wKZ0wCGV8D6I28xPktoPGT/oECWBO+pATXAoESQ8fCaok3h4pPm+7WxdlCgZDOkjpA43hmCZI89M
7ktyKYZDjya2UPFQXUh5E1sxQEtm8jKw7DuNipPtxHs0zeu295/6I+zzf8sjwshb0hqIQTz3/+bF
vFwUs+X4OWM04Nnyde7oHkmnJmxUjNRArLQD920f1NgiJzZcVDhFbU+BzrRyIM6MZrEXil9hOahq
1pnn7PVVarZdFRa1uI0dVxntgyT7Ipdbc5YeA4kE3TnJ6wa+/v9ddcrIqx4q7zAvAXX2DdHJsxzi
eOesoxu8kqh5AmafMkILWi2rU588khiSPdGJHrziOErC1r0LBeSV0iQGNVvc0E+Gu3P10/lFyVcG
PucBnbIjXpaYONWA1nqDQfrzdrjogl7J2AxhOGUVxt117gWgkRe2EV30uYTC0XKyUcvb/ozmR6iI
qHaKinRZO5OI8akzIxAeHmrJsIUKhEqtyCKQocYhzQC4YGxMLyzlOa+7X8dGrhySM5njnPZ35OTU
pTfVIUVOjFvJU1aYspbLMgSxOQI02tdeM4bZzllHM6sqx9SUDnHGYxTkwJouG8hvyYe4bv0B7w+x
3MlX3TeUfCVJI02ZFkMw1necgzg/OvflxRK2nuPsKURr9hOVbsrhjS1ajr1qAB3LZPMrN+zwyj/t
IXh1YalkbZ5UBQoTRh+wCuTmMr9cuP2wHTe6oStpWzjVNHUZhs7lEzdviui+HI8dwVVyKbpYg9VN
8Lw0vs72N4s8bQ9ZUwJXwVFy6ZLGijKkkrxvhseGP8TQ6HK6xiPOfVk8h8MetFnjHBUnhbevZrY7
xKe5XM3Os9N+z5M9QhSdbSVh68EFTezqnWJ5ETnBHvir3j0Gr2eBD84IKrdUPcWpyEPMalt+asj3
kD607Edn/6GDCd34nWO8Zq+y1l/2bieMjRrFrBrH+DEyLwwLbKV4TmmG4ty08thB7T+EU0Vb206E
csXYfObhb95d7tIv6Eav7LTR/0j7kuY4fS/aT0QVoxBb6G5PSWwn8RBvqAw2CBCTxCA+/Tvk/xaO
flbzirdzeSHU0h10r47OkczPnHH1WZI+QH/lK0i34yyYDnYb/ThvqKYt1tw2T+lYLhyfkKC8yfjX
Vl2pTWyWaf6a46LsDEQAOO0x8wdcbv9pvPybP0Ynq9qCuJimr+XcRYyh9Eqc/ABZ/SzU8EyldV97
W5zMhsCs46KaamlYXsEBJmu8VH5+CsQfTq3LRQIqr/jFrj3QwVFT742N4+Mrrtt/DisnkVN7qgvn
6/nhDZFZR0gpr8xGSlFYBU5+8Ol4nCCwen5owwbr+Ki2C4fAsqvhWDr3o0D7JcP5HlB8PF0/nf+C
YYN12qkiai17HuFd/didpkXhmjhLiLQ2hjfEaR0iNciQLFmPtan4fAMFEzyThgJCXiU5EL5DWsay
UHHYV4fzv8a0FZpDFw4DuQfFCcsO6iihc9icILa+xTdjiKh/uzXvgt00WJxbtVX+xlmii3GXPiWl
iD5PpXxuA+8K3Ins0JJwIyubfENz7iX3m6gebHkMotvOArAH3bxKnkAfn4TRLiVlL/p78fvuJ1GI
nwMogxZZb4MsArKCLKEhaBF2bYeOrmLTyFREF9gtBDxR7N1NbNq30zrAKqjKiSuCiQOhBCzMcMi8
XRrxXqSDqsLBgW5j32Lo3D5CkfeKDlv4OIO36ZgqxrOqcQV6JX0v34aqeXIctGmnceNFpmn49f/v
djPgaZSFARZFNI9QNTmEy0Xqv+zby9Xl3o1Nu7C1R7D6HoshiAOAPeZ5q1ti8FodTZWu0vbl2kz1
wuXY2PPJb3bpUWAvtfTrq5BZvbdmSG598dLlc9nLjaOtITbrUKkQeau1Kyx27n6q2YULxO16mxpu
XfmbNlNLvbMK2NS1OPDL1OGHUC5D0jmTSPqlsI/n9/TjT1AdMjVGUinRo7fTBy6YhUgVVxOLgGVj
G2v0cQyjOnbKHuGVrlivJZr7KUrQBo498TX37610C8H58TZQXbKPqS6bbIIwmTlZ4jrRM+X5n6Go
VoxCu/EzTOu0fvud7Q94swMxPWx1G+DKlvcxk5d5LXbuwvrVd6OjT8B7McCz8qU5lKpI0uWm24zB
prlrfjuF3tD1Nsyo6/3LKo3ubEquXXd4PG9CH/su1dFURQpeNyh2yCMfqqSNhsOAN5T7htZ8Fxqx
I6izcTRBAyKyHyzbVt+7ZrbKDeTJx+mc6jCqsEtRRpXITs48VKDzvBgH74026oTObXlQvXtkJJIb
m2yAUlEdSuULICyqACdp2eTHrv1dpi5okSGUiEvHCJcTNVD7rdtAi6G8Or9+Bs/QIVTSdYqwV/gF
ZHrhqUqWvkpSciGbh/PjG7Zeh1K1sm9lEbrs1S/b4SbLVHAlnG6rNjaEDh1NhZ2Zbbwmgd2mPpTu
nBMwT6eszZIKEBtSbhSXBhugmme7eVA2GcHFZj15402QgkM3quaDq5o7iAk6uJS0IUkyB1v3waY1
03x9wrscz25WK/DJT3fMT6Kzn/Ztx/rJd2Gkd4U7ur2DQEj7GyKzX5J6u+hTPKrL9slZgtl87acH
AIGVtTqU1hb9+McVAtUJpyjpRxKpoP5jS3ZpD7/rHq9BlLxsmvpiXnxwJjQHd9pi+Td9TTtUV2UY
EmHBJ4I+OnneLS4HvJYhwmTAux1JPcfRFvjEZFpa/s6sltWswKcUv8n9t6m6I9nj0H33/HuPbLRf
DOakY61oEFayHAj/0/g5VC0HVR0Xbr+dNyjDD9DRVkFQy7ygPmRjfXXtDmXc0iUGSQowoDZCfZDk
cot1zxCqdNQV490w2xRNNt6kP12cLm/nQTgHJ0A/ZglIsRGxTJ/RvN0rxsgHId76wq+/DBbnCo9P
bwOXn6oy3Tgmmz6hOXiFN8PA0ar6jwzAVZX15fc2Gt9sLzr17hYZysdSpx5Ab/+6ejX7NvEaoPQp
eJtb/w+e4EEF2Y5H+jpmQTyPEG3HzXSNTvHSel+b4b7ObilJYzRJLzzqHCbrtS4gcqHsY90/uj09
+l1+5IE8UNeLp+IpHP04yO17xrf0WU0Lo5XmkdtnlSsVzppg3xVB8EnVD2TgYEoO3s7bq+kL2nmB
exUeTM3IGBBMqU4FwxWF8sL0aqp9kkR1RB73fUeLIdRzShVFLRx7dg9DJeNsqS0sdAUZLnuOz3/E
5Nla9GiB5YPUKD7SghT2wLr8V8rGrbe/qzH+tzVM/4MAm0g92bkCJcVkv3nhd79dvuZylySlR3UM
mOxsmncLRm9WWk5mT851JpcmLryeHM6vjukHrIeGd7nOH5zSzrN5BGbLvpja6oKnxeWYpbvqaKpD
whYx1x4ITMejgC6fo+R1ZpeJDcXdfbPXYoRTEzTmKyyQCCM87aOFBYxf9MdfZLaxPoY0p9NkKasS
QzGCvcDtT3nYJN6c3g7yR1BcpWF2CuxLEmxdtZs+pfl11oyd5OC+xeMk60B7ddF39V3kjd8HPHFW
afe76sJPUR6c9q2d5uSt7fiARYMZsXTKI+DLLOFuBJExvEA5/wGD4+mgsahvF6cpQIixDFH3MNKG
RF8lmbotaQVDlNJZsxYrCgKZZwD5+IB1Nm5zknN0uYy48rS84ur8jzD4h44fK/Nl6eYIFjaK68a7
odaLGjbakv4agT4IHjouzHUcXBX6GHv5VB3YkcVX3+dP7ffsprvITzzJHr56X+xb5/oICFPyZsff
vvUX5QlSO/izPFymXy6rz6tEkRdvNZkNpYKOJVvcxckH+Zeg4nqoIMYa3EBmqYvW14Qbad1gFTqm
bBaUZRnBj+4q50gg8qXEsOGrpr3SooFw6qoMOGZvo2XdjeoYsTzhPts5/PqL3ofKaPSAUcSZJycv
bfUGJr5Z/NhnZZrr2+3s1pMr8UjZDq/B9+nXES7Usw1PNy255ukk4I2SlWK/BwWIpcvKIR4ja2Pq
psG1HE5om1rMHdcAmTIZA22ZO5e8yYW95SYGL9Hyd0fTNqIMhAJeaKu4WZkny/L3rnXX0WUgE2hz
VJJ4/JCwK5pswbEMhqiDyjJrWUQ1MvCnWSc2jrFTH0a2sRyGWkJHkTVFPzOXivz3JAjOo+ySpMFB
4ETs0upHA+b+2t9AoJt+xRp339k7HXpW5XkKMibOXFDyWp5VvnV513mgo5w2w6DpM5rXDkwRoTqC
16YH9+j/7jZmb7BLXblwdnJLQGNmARtOSJNK8lvWtGwjtZnmrPlrg9IwbNBrOgrf5TFo2qx4IhMk
asti7yc0p3XowqKGopfZ2wSEYU8Qm06GLRYAQ+r0Nae1lFpqEaCbLFHKANJQN09Fd8f4/Xm3Mg2v
uWybdWnu9xgehJDxjLe+/l1DVGzvUuv0qA4smwCEyaWF8etaXMwlSTq1dVdgMBsdWSYZSOv9FMsu
XbT7VrnwccMgDTbzH4ot17KAAcfIaJTF4BqnmUgW6/X8ipumrfnqaKWiKAtc11Z+Gje+e7Lnt30j
a+5Z5CFOpRJr3bjtp2pwX5jcaqsaDry6ZuHYeG4J9soBrwlv7E7hLgzCJv7jCF7F/gRjmbfeRplW
R3NXkJVaM++w9CPeQLdOdhppdzi/PAZT9zQ37R0VuXjmL44Rh/YDhKficWgPfh2eXO7te8OEsvjf
SEwGd27qdXctCRWpsEu6Zp+n/gdVZo2St+7qSfDPwb8puIJtosrcMHrD8ujoMtIVoHURvQBgpImh
VRZTdSez+1ZsPdcxpEMdVBY5LWOswQ+w1J2XnnJ5w9M/iGUeuds0H4Pn6kRc/VAtfc+x/HJ5ErjN
zsI/ZbqzANfBZX1E7GoBDQbUXwCt9q/R3UFLcCMsmGauOS+p8Nowbf/nYZj8bGMTnOfzlm8ae3W2
d8cDPtl94TZwKhGM19FUIeQ0h3rZB5VFs+zf4TOoXnestNXRDcaXtPUu08nbMErTzDWfrZYg7JiP
i7xpWGK/WWIcQZIAnafzC2OINq7mrbXq83DMMXwAsgJviBLRbIxsKM9cLa82kACmoA3AG8bSC4+1
CsXNNItEZr24Bl1YdmLNVh40fErHk/Fp8VQETTHgf3BRrk5ZCVHmJgaeIw68p10LpaPJBhKWRZNB
M6dD608RfhnWW6xPpumv/39nnFmHqY8rfmONa4w/DdErZQ+tc4G4sG/yWsadgsKbZIBdXnNKA54z
le0D+1AdSeY00nN6FOJHpw+uWnHXhcVp36Q1n50ygOrwMnC9qC0ADXROcmexoCsSpryKiihHjOw4
muNgVnBpGqf5zgyoA8assGBF47HlyKAO3kXOt4CKi/NrYkhRjuaufGK4x2oQgIfmBijf2M9vKIUo
Jd8XbXRg2MRz18FNNXbTneNAvlLvdeS7FEg8quPC0jFzs7nCsjMZJmIUCXLTrmXRYWF1YIGrvIMH
YSFC77Xg92MQYPh9nVsdGlYvaTOXEdyn7O7Wcx9SNlZpI04aArwODotYZXstQfDC4Gt5gBNNDQ89
vzCG8K6rCabLLCJXrhfPqJ2ikEBSZmveBlPUpQTzdOC5Za8plT7hMIOyKVW7qzIdHDb5mDXLMPHF
eXXq55bfYF32xkMdH9by0fXHfo24qMlC0h42LdEQy3V4mMMmkkEK4e+qoJhcg8v/5p7ve21FbT2v
lrKzXAFjrIsgWQbQD+48DIQ6MEx43tBACQG47O51arvDHIW77DD8LyKsVHgwiu30l3uOqm/FWZ63
8I/dJ9SBYHPIOIsmjDzCwm3rVeAubrMiMA2u5c0qqD21zNhN+KZd4b7Ged55UAd299+s77t5QRj3
1LHI+ukh7TNIlFZWvdw3Y8S23p597P+hriM4dGqGjLmlwFGunuthvGrCdiMVmYbWzryLN5JxLAF0
8MFu4NTBNwYOqvN7ahpaO/PmQS//h/J1MTT6eqftqGUaWkugdSabtu9crLponuWU3y+4ojw/a5Ox
aI7J6jqzxwLeg+LFk69IEj5yxfmxDdPWQV2gkQgmxiJU7Xy5Cr3soa77XZdGoY7nKimF3BWU0I9c
dXMW08odxk+h01g8aQdlbZWOH6eLUAd2qdAJHFUjbMnxBt7Ur9i35nWzSWhaIM1Tsyp1oA+EMDC7
3d+ouH1sMc1cc9SZFQoUJNhXJLpqfqLe04hSbDMXmYZff9G7079gkQ1uBwyPdFGNaQxy2Rittgid
k322ozlqzcuhJj4cdT125SC5boP6sG9ozVHBsAuOjRSrjoRRZz14K/qN6PJxqySkmp+SiBBI4gIy
T9klLjObV7uQsVWI2E1Pm43Ij5N1SDWPzaUbFWRYsVqoFmvnrpd3YX0XFMDnn3YtkI7UKgREIWfG
gOfwhtlLHDCvX3a1620RJhqMRwdrAWfdOJJOAgiq6oZU3dFr32o6fCNbNxOGfdAhWi7rygah52/b
c2pulvrZx8kXnvv/kQrD9de9cwHZ81GRteVZB/IqjfrbsWXJkLYb1e/HrVuQIfw7fF9Nw0jXHkdX
vS1FQ2O4cJ3e9dxP2s764gYtbkmfzm+4IQnoGC0EuLCaFU6WUCWK1yCHk2W41YMw7bbmyZ3nTtB7
x+CDV8dIMb7/B2HIl6/n526IoaHmzXMno5rz1R3ASHLwydDHKdBg+1JYqHl0HYWKi7W9t94RKRr8
P/QgTOui+7HPRzZLrEs0PNEiiyeUrJCFivd2OUIdOuWU0q7H9UUDkNV/I/T+oVfPe2f8tapKyv52
tcsWvRncPNVb6HNDfNO1BB2rDrIixKxRE4/j25pdENxwc8b2Ce14oY6ZAuvX/22loPLmDkpjfm9V
r6jV7F2qk/iC5r0OLV3ituga2K03PxBRLr/6pQu2nn0ZApyOmWJWWWW2jzXCD8jhs7mieJK6JoGI
hZdR/nbetwxxQafSmuqBjwMXaB86PwBAiCvaruzX+3xLZ9OSPO1cpMzhd1vXzX1ZW/NTU3vVLrhx
qGOjhjwDmsHDw5d2yOl87EJLjCfqdGAaPL84hsCjg6Mqe4ioD+DssV/vMZmKIRBweX5oQ2j4DyQK
k8zqalBHPDl+Gjz7FhiBC8Lyyz5v9lUrOjKqyN1e2pCoPQ5zmHhpd8HhZ+dnb7AaHeI0Z5wugPWq
Yw121giMU0HbH8rJ33cy1OFNbR1AkixvFDQq54OgdTIwb2No08w1r23tpYqgNC9AHTdel217gOL8
vbvsXRjt0NzVMw61SLTHvuX+cyeLfvzGR0miGyfEZcm+422g5dvBLud0Eqo5Zh2yCQ3rIs4s/+v5
vTVZpvtv3O944fccMkWANAbZjSu6CDy7wTWXbfvgki0cmCEF6AqDCseFaOxrNACkE/usjxWgmtWS
uHiE3VobP8Xgv7rM4NxLv2ICd8pTF9woezkM7dYjUcMDqlBHPVnY6mWYmVovqMZLicF96VzQeQKA
0rkqeZY0xBe3U/DobgrUGX6PDomSQ8oiWQBtutYF652bjW74+V03pBsdEUUbi2X+XMvf6PJcpnn3
CdCNL+hETrGzBK/cWSCUBiGf8x8zOKG/mt67o8XYuWzuK0egiPIv+7Q/8GA5DQXd5+M63VZJ7WJu
pSePUQpgDrvjdpeQvS0PHRMlAcsDD9wsjpntXC+cvxG57GOfDH3NsccxGxdw+4tjbuWf2CpVVNZ8
q9NhWnXNsZd+mJphwOCFDA4ZeKdrUj1Uffv9/KYaPFqHQxGyVI09YF1YiT5qc4/DSu7Vh0LthaCE
fzHA7+yGLaqZI2cUx7q0jjAh+IHasH+Da+loKCsHvNOrsDjrXSdAXXdW6W00skxDawfpvA+VN0pQ
ovT9/E349uco3YhvhlCto6Fc8D6iPMWSo0eQ5f0BF2MpXiGILcJ908w1P3Vk54qix6KEdfAUChG3
ULXdWHDT3LVEnFVFiXfAGButK1hLNjV4d1rHKwj2vD2aPrD+qHfGQqyomfk6eYBa2vGGkLsuum7F
FkDBNLzmqks6BC30TQX00KHhybIEsJPJup6DrQtsgz/9BxSVLTkP1hYKC04WXt5AW2dFFVm4KGNT
urFIph3Wit+el6Hj5gOAM7L4UnYAGvbVRnfDNLRW/PbWIhrWY2jVpHGBGdvBVhPOEMl0QFTuDCRQ
cyuOJZBWXXgC8jLnT7vMRsdCIWePeTQBi9ZG1yghD2i8IYS5Qu5LTjoOKigCIVUNMFfqya+8IVf+
VN7m1RYpjGHVdSQUmdDpQSwTxwkXzdSP4tl73rcwmsOGISRQJrpe8U/s2I6xtSoXLNBhKrYawgaL
16m1lmUcasvB3K3cWrvOrnPC9VzcAwyxeWVucFsdETV2wnVJg/M/s++D4WINOyip5+DbvkXScuzU
1Q1oMjE8gk6V5snknDzbP2SARJz/gMn0NYf1pl5Yjs1hno44Uf6tzaaLTO7LVDo0qg1Bau6XOaIB
4DgBpBK8fuuhlOF8qUOh7CaabJ5l4iiqt2B9S21dAw01uX8gmXsVbOGJDKujg6GAhwiEpZa/X+Gq
iTmEYTZbJQbX0om1pkj6HfVpD3Fr/zC5YB1n/uH8rpqGXq31Xa7yGVd1YYf9sfWLS2tSJxltYdBM
S6K5rR1YXoqgII7BLK+5nd0C6JZAF+/Hvpmvv+jdzDsGYc0yjVBPY7kVKW8Cqvb5ko6G6utybESH
mYehyw9ZlL0oER3n3G4u26XaYN0wrbzmsCOsvQpkKv5CriY3+9xWO/svOiYqUD6beUFw+2RXIIXy
ypcmLzaylGnaWnJVLBVLHXj9cRxFGwtOoqRso539Fx0QJYjKFsiy+D9o0xagk0cdEixbxZ9h6jom
ygLpiJO3o/+jiiogaT2Od3H91mNo0+BranlnjoIOpBrzwf9RiLzDy7vp2c75712mrgOiyt7KWlZ1
/o8wjWgsvJnE7lKNG+cC08w1Py3bPie46LBerKAGBT1DZdO23XA6P3dDFNBBUU3TSiiDcOuF1g6J
BzYvydx0eOUwl1uZyfQDvH+XniwdtJBdon4D+9NdErxp+y54Jr+e/wGm0TU/jfLQYaKe/B+WDb0K
2g/Prl1t1SKmwbWkyrMSD3l6qX6tMKm4DsQU1yLbisCm0TVfZSV0HoBYyl+moSdhrCInAmKnWbqN
rP3xkYbo6KgUwN/SzyL+u16xNCMeJkYq/CQzUSazs0WJ8bEBER0o5c3VGM1B2ULVnmRXdEmjS3TG
OxBM+v3h/BabPqH5Lu26tuq53b40WfW988bwd+DO6gAINdvIKB8fMHHx8K+JCijNlOAJ4r/HivSf
piLyT/NCndgaWZHQvuR5TAtyPP9zTNuy/sx3oUgVvc98Gx+bG/LUyxp6nMEnkQWQCd+J6CU6jGqx
urEYsrn46bVqvBr8gp2ccng4/wM+tluic2nVUxXxqhTZT5kRmSjgqGMlvC1OANPomkNP1BXE6xHv
bL/6rpg7JfmETuD5qX982iQ6l5ZNhiryg7x/hhl9m3ueeLQ9oh2MLnbxtVBVwi1v5zZr3o0IN1sk
DLtnPxJlPCrnU2GhB2x3RYITXXz+90Swmf8+cic6zEqRBcyMmdc9d5P31POHjuAFHLPirLRgsfLZ
88nVVBSX579mcBMdeVXnA7MWnEKf3ZEcnFBeRoy9BNI7iim9jMZ2o6A0WICOvGrl0jIbpPzPYIc6
VFCwjX1abGHdTb9Bc/U8gn4fgDrus2dVCZLR3ZQHR7d0njp4opVuVfMGQ9OlCtE5cVzZkfY5yukr
w+M+Jpuboek/d8R9LYv8UjRbl+Zr3PjIBtZlfBdPSG8PqOtF/VNGoKi8mKeOPoh5mMoDcfnANizN
9BUti4fcH1SAFPUj8EDYz72gvO9sFOBTaG/xjZj2XfP83nJ5hBBf/+yhigNm/WaKwZ4SbpyjTBuv
5fLRyzzc1mb1TzuKPgegmI0HmqG32A6/yrKA2jXUkc+7iel3aJ4f8c5CghrkS+SkzSHrIbqUtVtJ
3XC/RHSEFtoICmTvRfWzlOQrtdVDljUXq2WtVpWp4nsYsBNLGZ7OBLvu04kO2sKFblAVk8t/ZuDf
xKMrPt7R1LN2PVZASPzXftlctradtu0LuK/B5sQrCrrihsUl2CA29v5vafWBj+iALbvmNnAYfvQy
0+pE/Ou2995SUCDnLrnMEczclicdC55YKu/7gG7ES4Mh6DiuLmRgzlm/2oODNa6Ktj7UqrYP583M
cI7QkVvQSQKUJXWXHyxoM/eVhnP+5Id5A7YFybprnzS2tUE0ZPqU5vxdKbA3c5P+QE+ShxB3deYG
77Lcqmw/ybGhjZ0wXCBtlN4GT9VhXX4fdtaovPQXIObVkAiRf82Lhh0Ku8kf+q6a8kQ4m50509e0
uJBNUVZb/dD/zq3pcj2OZdZ434nuc2F/32bJNpmCFhNKboUWd2T0C5f+QeJbOcNLdRz6z5uCYXQd
7TXNQcdF4+Ndy1Q+08CyY7vADfT5wQ0LpPNkTcCydw70xn9lPvk0WdP9MI1fWDNcim68t+S+exOg
Zf8NA6OMwjKlC30Cjd+TgPpg3EX9vces7NBV6d353/KX0P2DQKDDvziFzl7rp9av2WkckO/2Xdg7
dtLRsoDYrq9mXjsnEdCx+uanUK/2YgY4phX3EMyOvAcRqro7OYMcSzAD4bECWIuYZ5cRwhUNmPP9
/DRN+7km4XcpvehSiVReTr+cuScXXeqkF2HLpn3erCPIPGnToeSL+lX54JQBZ3txEfaBd0FHDsgp
Hgaf9v0KLWpES1C6KSPzL+ISO/bcyEuUX+2DkBEdQpYCJmAx8DI8uVPpxSSs+qQeeb2RMQzHHR1C
1hdzxMexsF48VXQnRSaANFnkX1Jn2TJ40yZrIcEu0sgZRDX9sjPXO/hBAR6baYtx0yDNSHQcGZuF
DHBv5zwNvT8lblafAt924r6kCdgaHup+uUnHGvf9Ncjjff9gDeoPjsMbW29KuDrGjA60qgZ7DH6l
VnjC6f3OIf4xj9QtXrbf0qE4hiDXWQuuiti3c7tPU5Ho+LOm8O1JdU7z2PWFlEmeW2Q5ce6iQGqi
vN74dYad02FoBOfs2uMBeRjzPCiS0Kn7OcFr5WbjvGWo6nTpxmGxQ+7OXfRg+eQmY8oC8MBCjR2e
UrLc9j75Ksr8shTzYZej6oKOTQFO8tLH9zoa2rHKm+BgZdmWQrihFNJBaRDF8So3z+jDBFqc8BUE
02r8MaUD3l0jEqcOi7mYyqU6Qa5uUc80Gqdo4wBmOLcEWkXhpyIgqrXAzeV04JvhP0Adeqw8+wJN
7Ivza2f6hHZ8yKGsYbcQKv6dj+GBwJj9svzOIicpB2ufphbR4Wo4RaZ1Ns3+gy1UmRCHP0oP4e78
DzAYs45XS2mQz3ar/Ie2wqK43aAO45JuMNKbBl9t4l0i6/3OhiLrMj0MbfAzb6BIxV1vq5Q3Da6d
GPgs2mnJ3emhq9ubcQbNQar2phcdihYMUJ3GZcf0kKcpjSEb1SRF1m2pdZmmriX4bg6HYhVmeZid
YTxQ278NZlBWn99Rg8PpQLQG1QBU3obpoRfym2z7R9oiwM62e6Gs4UtdAhqaBbna+Jrpp3j/brEX
ACDICSkf66iUIskt4DuSyGL7xMuJLgPptQ63+plED5kH7uh8latTbHw4v1SGNK9j08Y+kDJcBD9I
N1y+SwFC/RA5+UJ2b+c/YFodLclbS+uABZTxA/eXMlmirOpj10nD37uG19FpchQueBk55m+FV207
NrcFmhwbachgRzpb1yA8yMsUHT+gFX7J56xNmhR1LE0hbq6q4uC5g/e54+M+kR+io9YWZ8gLdK75
oXV8eWost7+hBPqK+5ZqDeDvQhHEK9Je1RM/TGN5VFFzOfdbpw7DJuvakDVtfTrh9Hxg6Cpldvfb
U/Tn+VkbDFRn8XIstyoCd4kepjb0rudmyuMosL1E+GIL4WvqKOmSkDRrixGw9PAXkI6TVV/4thV2
dTIJJ6d3gd8UEPkopLDRIGubtO6yhNUZZCpRNYWtV5xmvngk2Ngm0w/WUvZShxWBgg8/jB0wVtQ7
WdnJDvZxRxKd6wsV96iY7VQH3x3T7BiNfnHH+2W+K/rBtg7n98xkDprPN35Xtk60VIc6C8vTXJTB
01yQZeNWz7BAOsbNEVPXsLSuDlnnY5P8yI+rJf3qtv6+E40OdAN7GGh/vbyCRtj46Fvh95GI+17k
WZypfRLiRAe7lVI1wATz6sAtWeRxGVg0IQzSW/usSEe78Yp4KThCMX7Igi9tUY4HX8kgj+1h2jhb
mtxG15QsnBoczxbNHnt/oUFxzEo81fdi8DFHTdI7FQPxXmhZbcsOZY4nDG2SNWpxkkH5FtTlSl6P
dKfJ6Qg5W2b5MGeF/+AL1YI0s+2WcEgiW1T24y6j1vFxvuM4eTFx+rC0oUQJyaNvdZbSjZaEwWVc
zes59UYX9Xb22IhhjkmAu+qW7QOWEJ0ybFraqBNj0T+maYfu5eRM6WfkTW8LQ2EoAXR0nKpEMws3
LH/bVmlFJ1JOjZ1dqtzupsQbg8qvLutAKbLRHjUZng6ZkxOTGRhbup+1GL7MbRBT1NJtVh1ZV99k
IYjuUG/n0V0rt/iEDCcBHT7nurZng46u+8nJ+kLYbnDLxG9IRq/yurpbi1Gv2+K6MqymjqZLlU0o
KAy6n7ZSN6RdPtOuvwHI45vKt96IG6xNl6uM5Bz6Aez5McwZj2VjTwdZsq3YYxp9DdzvDho27WVe
1hTnI5aOObwe7YIkzGo+bGlRG1KArlYpcg6i9zlIH8apml8qZRXWN4EGqsrjIvQLta94c7STPQ+9
auirLHu0HftNVVaLo0ebHc/HE9Nv0Dweb6AACixy64GOXtvc2Yss6fe+bv3wrVW9LTaitGkztPLc
JW1FIaMqH0uX496AOd4oYjCGbPXZDK2avz76brNpSHMvD6X1gB5e+CV0CxJz5TcHroI3Mudp4i7o
pigq3CQSm/3+v+eVD9rYOhAvszM0I2vZHFI1jXn6yH0/vc3nDHdmscVlGEH7rW16ix2UHRQ9dPkA
5p9+TnNusQCGOTnSuRlku/QvgMIq59c01kTGYUr9Z1G6uZXFeI8rgiJuoARQemjV8ZF+md3ILfmh
EoUay3jCOz3+I6JZYXdHy61ZM1/SEdqc38KyU0UVp31BspewoB7i0bxEjUwscNJGECVFEyuqL3JF
UlCIbST9te7/aFHW6PVuL7K+b2prqthLM5OrVaJpGg+t1Vz8bTfSfCP8GnZc51bzpegtO43Ig2DT
ic3jNypW5FxeJ/mogP6T9imNihNJt6oL08/SChdVFEWQZ1bxSPGz0qb9VNPp2xJWd7QvTgOft07e
pu9ocWvqPB9i3Gp4FJ7zJhryKSAohAPnFmyhd1W2Jf5p8EgdcYimMKmttGOPGcue1MK7U8sIPZyP
KqbB9ZC1ePMIFTT7oYr6PHb9ooyVT7+fH9wQsnQStqYIyNRDsPelz7wblbHXdeh2HL7tG14LVWTB
c3vB/g9pX7YcN840+0SMIAGQBG/Z3WwtlmTLdkvyDcOzAeAG7gue/k/OlQef2TzRZ64mFA6isVSh
UJWVmfIfbqPPRH1Z85Wtd+O1arOwBbPJai3zCGyvPGEKjbVs4n/5Jf9s5G6q9/fL79uIwwmIaXgD
tLa6pR+SvxH7LP5d6GXlHkTk92fUt9GG/Uyopt7gX+DXXwUb53isys+YWh07wfKthMVf34ytgda/
/+JLAsftmK58hLu8+pTJAe84RDxyVk0M7vUCMlZ7ytZba2aZNyeoNeYt4d8R00UADsOJ+A4ESK/P
4/dn1rdJ2wxBrNgulH+PhuXZq8N7xIZPASU72I3fB2u+jTOsA6FYz/LpMrnL2RR58DitwPyFgNSW
hf7OKFtLZFt10PdijFr3AjyTc9CGu4de+z+ur9DWx61AZBSeLPBTpwvSHVA/G9slnijdY4b7feQM
WNF/zxFUh2Y3NwsWqApe54A+rpdS4QEIqJzn0V/Oot2zja2tttIOjQbrlw6H+UIMCUBskvZ5qeKg
mPr0awQ4hX++vmAbU7Ixh9EySV4TOl0KZzzqPvzEC/05c+aXCh3iqwUOXXPbxtuAQxW4nA8Nmy9u
YyAB56ZIC+3WJrbmYZl4WkYofRfOfOF8NH+Fjp7/cH0JHmyOelR6mFPYZECjdSmXFHiQ66u3cdxs
JU9Q4qGoME3hj9DN8zh0wjrOql3c74Y92rDDZmFyVGPNfkR8SKpwPgKa8MTL4b1t9uQWNzwjXyf2
i2dk9RBU41LNF9Av3bMivTNt+W890nMhDVzssfz9PszybSnPlAeVF1Yt/bGGWWtEkmco8OSOGc5V
q8/Z4P2gs8+SuttLE2xNzHIEvJlY0A+TCxHaERxbwbGZg290KR/WiYnB7JjP1gGwPIKKRpfVoztd
hAG0JWXaOczdvNeuvnUALCfAlimdmW6ji3FoHFLn0IB4ea6mZyXJzgQ2avu+jUBMabpEFYDUF2+e
4/WQTXp69yLxMir6QAQWLtMPvZ9l4LUqE5I2O/WIjbnZMMRchlzlNcbtxjbJXffYuexB+PoH28MJ
buyNDUWcZNcXairGy6iii84gEty44V7f9oZ/tjGI3TyFMnT4cHG5G8QtQXevzqPYneefN7kWG27o
tV0YOoMeL70oXBScSHenINt1uv71rZ9v2f0E8c7CDdR48YqqRBNo+Q2Ygdc1gLz+/a3dtS75qcbb
VIPu9NLMeYJCzfNa1e1K/3VB3XUnGtraX8vEmQZILmdhd3FZMzzK3C1eUWrYw1VtuCybMG5ucWOE
Xs4v3cyO4Kw8lG05xN76Klzo0VcFYNP1BwKA5PqKbc3GsnVfcO3nZggvgLLX6MYrcmTomz+uf3zD
G9qQQg9C4JX2ve4ys+ZCmP/3atjc7/Cq6v3/h0B7YxI2uhCAsKKSadD9UHPwgwQT+nrcOT1en8TG
mbUxhTzIOVmAXr7owneyI8h/2/daOOKNRM58uD7G1gTW8/zLfeh5gFqNeBdemgYVfJSXOLiKpp03
4dbH14n98nF3HJqIBaK9uPny3fWAJKcpNCmu//Kt1VkH/eXj0HniS9mU7WUaV93QWuj7car+rNI0
u3H9bZsWxp1S6bYX4AuLw+BJHeeTIw8s0rfBD3wbBsgnRWhR+O2FzgOkhybdffFdkt8WgP4PDHCq
gKUg0B6Wee8X8WCKxhwWLaa/r2/BhsuwieS63KXLrNr2AkuLcZ3+BHg3Vro6clqdwyz8tMYeq7T4
TcPZoMDOX0D4HNEe95t6q1Px4nUYZhR3pZMlpc5encF/rPO9JpgNH2KDANPADV2X4YCtLh2dVuel
gBSuz+9NSb9BkOAmPjvfBv1NHRfF2AT0ovxFH5hxTSyh17djJRsmaIP9NKod2gff9CXvuoU8jGXX
eAef1ugYuL4pG2Zoo/2arPCE03j1BViHp8HTwWmsmxqgzPHL9QG2ZrD+/Rc7r4o67YTGAOgK1PfA
+uGyyFJzd/3rW5ts2TiwaWJu1otiPU/dKPK4ADBxPVBswEhABtxfH2gjQLDBfNDn1TVDr8NlfduQ
cPwa+eq1bwD+vTnEtNnnmFhKOkDF5RLw9r5YwM5RBeqlR3L3Zp9uo/kW3bK2rTrvwqcle+kioU4V
Z92Ox9pYJRvONzA+RAFL3QtagMAFN0xHUjZPg6ke+9DdSYFvHCibbs6jxpRDJb1LkY5+HU/cFHcT
dF524tgNp2hTzikU0lnQEvfSwRup0nvRsx5jjbipJ9XRq/0fNOufMwZ2w+sna8MCbayf4mCGI4Pv
XqBqRF+jpYBx6NDzxkQWSu9RX28Yis0+F2ZI/8h5Jh/IkCZjHia6mb6sKbm5Jg8DL1+vT2YjrWGj
//iUe7MYsHpDU7wuahFxScOEht3TmqPBbQz9ELlj+1sLZ9m+miJnKNOOfBC3fiBT8C0z4C3C0+D6
VLbOshWu10vuAGLWkI9pCe4lU6+DF3wuGnKYxn4HeLC1KdZrPEKNXPI0ry5dWX4q9fScg5ccLVtP
amqedB3cdkXZBHVQ0AxMXzvm0kFJ+9FdSn7OehUl19dpYxI2CrCuQWoP0lj3gmRiwsXsnrJm/rJu
s0zxKFB+v3OTbOy3jQhM23bsSs3MBaLgWdxPpXdOoS1wcJDd3HkGbvgWGwSoy3wK/KY3F6ZG8znt
O+e+dujw1/WV2prAetJ+uQoj38nrMKzMpfVFdDRul54gQN8kw0KW4/UhtiawDv3LEJDzLtIFErDI
UqTiSIJCJaXvT+frX98wCRsP2AtI6UyFay4eHt9NC+semHtupukvasqdjPjWIllWXbcZsE31YC5p
JLxTlQZoxkW393oFFjvT2Foky7L5PFQ90Y6+zIvfP2WqeXfrKd/xSlsft2x6Qg56cWpvviwrYYdm
wxcl9tKSW6ZmvbnzNvLQYqL4R99Xr3mwnD1CfkzRkLja/OM3e0XSjS2wQX4uiDq4M+T8QwXei4e2
GRQovpiulzs33sYxsjF+TbOkXFAn/AjH4LS+OcAv9cL76mzQTHz9pG6slA3xY70cmVSuuBjaf0U5
E7hCyIWokxlAT7CbTd2aiGXQQ1oxqCkCOMZcBf1TzASCmV/Q5fdvNeK2mVgWLUrdDO2MMejC/lmH
gN+4F5l/vz7O9i/TjYvbxvChahKAW8anH1OoXibzjeAZuJ4sjW0Zzbea650QccM+bChf0ymQDeYB
/Uin4MgiCIjsntut7bDt2mfI2w+YA4umYzWFd04HBZQZkBMMc303toawrNsrTBC6ZUQ+TK4fcK4W
vwUDcXTw9vgMt2zPMvE51IUCejT9HswRMPXBo8eXBzybd54xG3Zho/dyp+cpVon8u0T4/etryR+D
pwyhOthndgx8Y49txN5QTFleTYJ+qJy8LNqpYge0Jzsf3wjQbYge0IB1WebN/JGR4HMUFQfKyjPD
Q28N/wA8XKk0yja8rWJmo/WmOptH2bDyg9SjZA+kon31NYsybw9Ot3GibEXQytFg9oxk++FUNYQt
DhnJZnMuG4buhxh6NZMGQnlw0+zv6yd4a/nWPfslQhBpKrqiWdqPKUoPBRwwcFqnCoylsxqPEj5l
HPD33aOw4VdsGF+Q1a3vtkH9EcGRrDuV46Rp8GdO1ZhUCBKzaI/wYGsoy/wF+FcVm3n9oTGbdXY4
32vBG0oAyUo55SGHfH0Nt6zI8gIpracxRfvBxxRMXxYSJgESDjQC4Jv9IRXZSc1sjWK5gs51BKvR
wvbRd/39yg0AZpqE1fwp7N2Di8T+9clsLJuN5ot6SbOGLfXH0hTxOtSCtcrH9NBHyEKoIUl3Vc02
ZmST7Ol2bqccGa2PyOijFN8JCrZCpYes+jNb9p6FGwfchsiB7MDtU5D4faSqiyeiz+nC4hFZTHS1
x+t8OHxGhvndtnxWDAAoLPP8ttQfXV/GCtTi5fpEhA25eRn/fwU1tjwpUkMkRHOSvFQuuROhSsJ5
vG/leJyld+qceud0b3hvGyNXdODbKAiN3hsgqn5CkxMYyUazao9Qd8Pj2WKlndfKrtV59pHjmv63
iupUn3tvfI7KvUB54xa1wXLDFDpKQQ75IyWtirnU545El7Ux9vqmbzA5+LZwqYvPKs/pnHfCjGFV
PBIBUYcDZBDUoI9tBene5oBMlQ5e4Srq6rEkVRaVB0K8wYniQDd+U9zpQQwFMiNdOr0zuZT9PVjZ
xmDnrt/aR8t/VNFAOyeswGQV1ay+a7UHbh5mZm+PQv735sxswJ2O2ibzpO++D0qlJeSVnXmZAO2b
54yeB9BnVsj+gIgqOsyhKJudB+Lvp8VsFB6ehqJul2h+hxQR9T+xDC3J30bXmO6mK5/ZGqmNL4yo
5Fi/E1nrnwMc+g8xov/5+tHZ+vmWvwjGtphRMuredV0V4mhk43Xnoc98fr4+wNaurDbxywUPcVfw
/kRd/+6kZQyGtsNKfpDCtPySPFbBXv339yaGRq//DmMYlSYEYO2dppBj/EmmOUy/cOhY5z/Q4RCI
r7fNhv53GMJFGgH2Xb8rqh/Xa0OpCmVIBmYCXPC7ZZDfXxossmKHUqKB0hCu35tc/uvFBe5X1Y3P
JRdx6nqHGkFEm94WqjAbmJcDXbQEfCgvJO3/WDOka1TUNey0eN6bEN8ZWW7KlrPIcgJRl7lpOlH1
HhVd9K2DZPk3HRj9en13fu/KmY3Gq4UwAfyMfHewbsd8rk1SR94dyZk5dqYedkKUjbNmI/GakUdq
KXMJTd6gMzEWqnVQC3PAJdouvdxjGtsaZrWoXyxnFp4BS0nL3/IwehqyIpFh+DHJPfK0Dcu3wXdC
u0gJyYa/ZR2Zu48UPJYy7tPKcz7fthuW5Q+asXwgKnxb6u5JhA5CfHE3GxZnwfT9+hC/DxaZjb8L
jc6mqq6CNy+QOmnAnxKnTZvGDPEUGQg/9tC4i5u6pMfrA24tmmX/XCgTDE7qv41jPz3LtBzeimAe
9+iBt7bcsnvNMwZpc0neQtFN7Zl1bug9rmIuBiKXcz4lt83CejAI4rDS1WF2mnLoenXNFEdA/O1Y
x5YRWiYu2s74OuPoAe2nZN0IDR7ikYUPbRrtFCo2hrBBdwOZnYi5ef+Wlsp584gWKU0gBLT4Jh4R
/LrT5zyCbsrOcm0Nt56+XwxRdwBAstHNTnk78s9pSqpDmirvoQGoOBEVo/9c35atcSyD10GE4m05
ylPeFd+6BnU+RfRDOjdPZt4FumycYBt5R1SRCSIneUpnxKJguOKHFehyfQZbH7dMPgDW3c2WIDvx
cfmuBrx4CtLvPUC3lmcd9JdtmL2ladoZp7YYu2OHy89l4mXNoLoR/bjt91vmTZUXUA1w2hsukOBn
Nin51jPZeTumsbU8lnnD2TqGL0P+Fg4C9FJVwc1wqFZR2J0BtpbIMuzB8eroXx4w3Yu3ZpZ/BZl7
poY90N337IaLCi3zBpwVxFI0yN5ykU9PzNQsOuaVz5Z4VF6zR1C6MREbcTeiGNUvc1AkSssvRLqf
IQMGrb35gY/iRkdlo+3ArAz903YoE5CU6ruSFv0/Yz2oM9ScALLkC2++3nSqbORdaebK09wvkjqn
4PFv+BQb9BDv7PnGhtgsfrNioLSu0iKZRev/AQkCOqxt3ewbY1mRJbdNwTLsDvTZQYmUUmJ0rw+e
VvPZTPNtoBxmk/B5WQhBsbrCTlD0E9110CV4ZxM6XXaeUBtvkMAy61qAYoE7WKKU4EFYTZE6y4oV
98Es1DGsugX5q8k/3LZUlpGHjahy5HuKZGmzrz5uh5P2uj0+ig0PYmPwXEaLxvdr7EPGXuRSB4e5
ivYgalsft0y7HxqBttUcJ2lqyP2wDDqBwPreOd1409h4u5SwsKCKiDfo0lVxPZB/M2EgAToNdWti
g2iBVn/KYQ9KtuFCbMBdafogEF1VJNqL7qbC8+MBxBQp3mgjVDV3jG9rUtaVvSBq9vp2Em+uVnfg
IDmCT7cBta3s0DRMo2/gTV1873zTybLRd2UeSZDMZ863QLhIIFZoNUD/MfonbkskMxt9xxlpm6iI
nMv67FyfnGvZbTH9iUz9AeH0jjPZ8Fg2xV5jFk7yjssT6wcZT4g+9IwO1f0wZGtXLHsHKH9whypw
LllRPcrJOxSIBXM1HIZ8OHlleU4rcDXteZcNs/kfLJ4uRFZHpEiQZoXJCC2q6jT60xzt3B9b62Xd
6pU/gOAAPeRJE5r54I2sTMDgTM8LUO+n60dry1gs0/e7IKjpEhYJFBLDe49H9NwVvXvnA2cY87K+
8V63EXlRzgXLHJ4j620G+uCFxuHQyBiCg2Cp/OhqKdgfN03pf4B59UhBfwlv1g18+jHOpn+uIn9y
Drww5IsRTrRHPr1xvdgYvVAVZjAQgUzadsqeWlK+qqA4pQ2TZ6fO0HoU7sE+N+hOmI3OQ0mp1dFY
hheyqoYigQze3kS48s43zhlRxnnwhqQZpztQD+wcja3Zrafyl7C7LQsQKnhorw9NducKkSAOlzGo
517wiDybLNzLYm8NtNrXLwOhf3YkS1NnK3zkazH082EJqTzQBkI5XauStA/2sPhbQ1kOwh+coHeo
wDHMh78R9eeAzWaPaZjeOVHlxaHsv10/hFsDWcFAME8enfs8T6C08JVP6d+Z57x3IznTxati2mb/
XB9nIxFic/c5Lg91hJw+Go1NHlfUoI+huK/98Y7r8TvA2l96KGReH2vD39n4vbSdirBtwebV0ygl
R7S0ZxAoLUi1J0q6MYAN4dPE9wk2J7iUIzn0bf4x5Oq2/bBBe0UYeZVwdJagxvgUFo6Kh6h87ksK
zo5cgVo2/3zTItnQPTX2mTtzB0WxKWfOoWh49qS9bBp2osyNg0VXR/6LsYRu09dT56LOq9Oz8bsc
se140rO5NzyHqJfaI3XZ2gzL/EeEglDCmjBQS9VHQEfz0XE/EjsB1Nbn17//Mg+ZTk4/OiRL+qAb
vJgTnc3gtBxmedtptQn9HFrhbQRDS5wpW45BuoDBetC3/nzLvh0RjOkietiCkO4H7TV9cFxT7dFi
r4v8vywuzKboGzLVpwpdzAnrnWe/AKUomrITDv33nWO0tfzWve8sQxBK1M2Snrd/+HlP0Yot+73V
2fBKNnLPobnrdGCfTnxcHXNOnpET/kzc6u/SEXd955/GRZudmWwYhI3iI74zBQuVWcLd9NMskcse
pblQVSdYVjeebn2C2Vg+kEh4WDKVJVKGw7HMqUnwUvVuAkczm6wv8gNuXA+OHAwoFfrJQXbzXPYg
Zti5zVf/8JsTZRP1LRVIKkwJv7SghTgRRXDnu9Vdy/P6CNapnfzs1l5YRg3FGuGH6HlOgtIgSxr1
CRzreWTIxYt6fnfDMN1xH1vTsS7yRk05Wfwcu+54j7MJf/hsvCurOUHN/aZOa2bT8U1Aq+fQe8V+
N+0nRPUgVnYE5NqhsrmEX6/fFht2brPyNR4RDXKn0KqpivbES89DyKPbT33UDDdOw7L0fmatdnsc
26itTlGAaUT5e7AMD75R99dnseFMbDRfX/G8HAQu1w4gjVOV8f7EUvN228etJHw3E4+PbioTo4bw
RUeZuWuUIXswvq3fvh7lX++htiyhDIjlqXOg+btpFAd3F8e/sb02ai+lKgrphCOUVxLyR933DMC2
uap3iqobRmBj9kanyKSauEw6h/6haHAh7kCKuPY8HTdsavrbjM2m2gt6Q4eQYRosHJ9kZV5Kt8c0
vPe+29NXYf/ivH7joGyEnj9DLK50PfUdb2nG70MVGXXudUX+jnzP/6ohSke+B60y7VGPnnZaVEsy
Nb56kWqnx3ZxlUicLMt/BBX+OwzoxeJfi8BX7sOAZ276IxwWmR4h84n/FX5eiphprYJjlAqaBCEA
bWIIl/rYmqkZj+MSDPxQ5mwO12ZvZAklKM/EGSRFiBiBqAqa5lz2ZfVegcqrTng6huoQthCcOI5D
7nmJ7wk9HesxFPTYV5X5C3AO/kGWzCvjMW27d8NQnzw0Lp3vCj4FX3JBoAXBtamfwSoDft45GiYe
HVxTuO3RrwAf8kdu+nha+OLco4XbyK8k9xlyKQLC13HRDC6NuyLqvpi8YfoPko65k3hgrWSJWGj/
Z5X3uGKaGg+uU0Ci2jmSEOmqQ1CHC4khDlZ6z41MZfe+jCV3XuVIjP/Yel4+HljG0yDWBTRiHuEJ
qxfjO82SKDCGsPk5CNuFDQcfDInLgQeGpomp5zE/O6No+F3aty3Da8tVhfgc1i2b/yZLm3tfOkOF
3xyw5xSSgMXwiYmADUcQHQ1J4QFpOCltoiO2IAq/+HUjqyN4dyr2RNHsykDJJzLgSwLJ++yjNE7u
PQMQmRaxWYA7OQSt5tMj0BtyBj46X6D9oUFjD/I+jr9QVCyxapJnwLMXoVLhGeRB1YMLybIRKlyg
kND/pGSVvlGRgussvUz7z4ECNdUdr8RYnjkAVz3IcWiDXfZp7iFSA8VFlJ/Srq5nJ87cGvydMRE1
dcvEaRcZvDhjwC+RIJDlCMKsg3wkJc6CCrZa/py8Zvk6LU53n82i+2yEPzXwSBnVMWn7PouhoZS/
VghAUeSWrIXcWQQu8gRE1W05ruB/qn7KjI7B29JPafNPNRYi+hs92yDvnwsXkNdwURA5YLTHdoZ4
1Y3xskymO4uadeO9mpzu4iD1VL1Wvg+qXh3UEyuOY+R0w6cGsK0g5pp5wbGnhPwZ0GD0D24GzqUY
5JKViKtI6T+cqFGfGF+W+VOzEkzHOTTtqpPOeZcecdARLjfV8gPM2cufVUD94rEJZlDFIneTDfcu
oIzZuTBh5b66M5F9jEoNjC/Hook4GoWqD20t+fCdDmAZjU3gmNeinGd51G5ITmwy/Gu1QBzkDvdS
8BN6C/5zOPaje+fNTugeAlCVfxed61/MUvvpt2mKChPnYd2/9EvYqgfU4b3hVJHKG0Hr2qfe45RL
7n3qEZ7l73OI/PLRyecmfyrDVA4nJlu9fEMhrG+fHVl74oiCvvve1i6DGn0paxUTdOS4X6qhW0BP
SUZOz747V0PceA5WcOGMtXEHRkgVq74I5SOTaQ39rab73KU6+isNMwiswA+DVUx6ZYs6bla/pmZp
nEOOMtN30btQ1Ro6h/mnsNJp+9lbfA6Kh3AswuF1UGYC2dLiz1Fbx7DGip4DcEFw7H4GjixpVOcc
elAJtfFMRjgSp/P8p26c9RfVycg7O14fiJiL3PzVYTH7OEM7onuUuo+COGhIFJ4bli6fPY/Q5tgB
JNEdg6VzsgOd8LIHJ6eOvs3t0P8cwZ8FGQm06PozHJ5Q8pDPvUgI6+k/WIe+O42iolHiixlUnbps
jDkwT+PsyC4Q0RC3UVHkf8F5tRCw7FzeHYKRIdXvszo3WSwiSZu7MXL1+DIxP6BrQ/bkmtPogdAx
P/lEd8GLK4Zm/MoLGX7gIsC5A65VzZ9mcBCKQxvpKf0MqTdgfAYjIarUN+USnaIC3dEnFUKH7ZCH
HWGoIfl5+tiTmYgzOq4gBQmIY/DmoKMLyF9cKl3iBIOfLnHLho4kOizVfJTFVH9rTYQUawn6Buec
efXI4SF13sWMlukZbOPg4okL6Gq7JO5qPg6n0gPdSZKmEr6WZSi0m0M7Eh/iDXMk+39gsF13dIs0
+HDCwF1OxOmLbwNukzfEy7p4jlhn3C8Tajz+/TTPuj6WXpqRY12h2/h+KVmDG95pyXBGi/zgn5B6
G5wkIn29vIaj0/SPUWMy4AXBzfDJL8iSIuNdUH4n8iasv7A+bbw3ls5QWwKkCKzsXC8u+sejmSDh
L8DL5jDiLXAVkdMnbRE202sE1RKQoio6kzPaDXRz77StAbJqgsCuxH1GcfPEaBLm6r5AJxsEK5tR
zAM+qCDjscgurI4uB47x1bj+VONKrUYfnEIcp2uJmvDPaswKoNnKtG6AQqoRy5xGY/AvUzh/fVdD
oas7QeWa5Icxm2XzAGqA+h8ZGQB8oD3e5N/9rKxfvV6Uf7dgje0OmtKAfwxz1L/N8AzN/QJM+Xhf
FNrvxgPacQL9NE94uPNDVMnmK8uiIn1DYdZUKzGgu0zAuOe5eEWHWBo8jN0QlifIsuF2bgu18BO6
pNvpAftfdk9cRs4DlZSLkz953Z/QkEG+NO7aVkUHPXkZ2ouiNUmQqcCXZyqaAYxqhWQQ/fFA3VCe
Is/obxNrohoF0CwTD8zNRbOTadmKcq1cCJAAq8orwtAQBOyPInUjwGTy4MvUNXRniK0o3aqE+NAR
1oOHR4BfQHOxojr/Tou6/HL9ibE1AeuJBHEz1yMA9iWdkZ08TCi2Tae+kBDdzcOx3Euob0zC7nBI
M78vMqRd0J08vJFKtEcu3b2q58Yc7J4GRYIxz5DKTBztFncRJf+UHXFOWbmInT3YGsF6KZVeUFZV
R2XiNkN219C8PEzIDd5TofayUhsPGnf9+6+PMY46cT47MulD5t5DSkAeJJvIOVjbTuRcLefrG77+
5N+8NewOhmApQsEzpZKhN0+j7KM4L70nNAOc0qBEOmGvB2Rrx9e//zIf6hP4Rh/zUf6E2rATTPdu
UYY7z7KNLJvdwBAJFjTowJUAHMCg0yC6X6r2qaLuseWyTWiOkAzcOjtYiq29saw8d5QpzdhgLkUQ
glG7eHaBUDv6skbH2206XEC5/nfB5BwW9RxpCfwBFDHCMa8SUAJ3Oyd4azssO2+Q7WqlWVSiddrf
UUgGARrMq2qsb3spU7sVYR4aaPjyVH33+fzs8f4+9Lr7FciHLdp59P9+EtTuOwCbsydo3Skgcpz0
nFEIK0hwY++cqa2vW0bOXUiDgwAGjtbT+U8pgTWPcSH5t0FNQBz63w3Gk7dvKFmdyMRAhFU2Enzw
4MUqbgPqUpvrN5+7wHOcSSYppfJZ4Bw9O0qqm7qG6f90G8hxokOBxfeCCBqYodespMsGYJAb19/K
axbRgjcpNTLRkcMQ+qBXcA6jPfmn37twarcXgKRIzNrHo3p2On2IaF//rENQ3jPU3fKdGfzet1K7
pyAVOdQFFHZ4ruWLkayOF0ffKTE8ZCF/acCSc92Hb51Uy5hL2oJ2p3FlUiHOPqRuD1q1jt+GOaV2
R8Go5CJrhAMJuOegKaBe53DSMWQGkszfrfJsTMHuJ1iWCFpMkIVMJhnImGXAUjqB3knKbuwDtyx5
AhQ7DI0rkrSbuscyTc/o73rK9NID7F/nIF2td9zq7+8hajcUoFl3aMISPmNmOchwm0/MnDTPf2Sq
vu/rAS/1PZjx1kjruf7lPq1d6dR8Ne6yi+6j6EeXho8tXmZdOJ8owCUqG24KCandYAAORibEvM4J
IA6oTcJX0TYvT5nmasdQtiZjmfqYQiFrEKh3zpq9rt2atGwOc+3dGaOSYnkKuz1k4u9hUZST/y5b
KNNGqm6AT6wMQnN6mFX+0qc86Tv2nI/kbnSi18KXO0WNrWNtXeIiozJtNSIFt5cAgTs1mKRj7TiB
v2P6W0fbMn2icGFkKnNOjiN/ZlV0AjRqTWu12SGru4eM7WnQbszE7jeYG0QIVVs6J/BtQTOpzfv7
VDjL63UPtuGNbSpf4hB0VROc5rnudHHvOXjxHVBin8ipIFC5O14fZmsSliPIRCuYQuf+CRCrMHY5
qY9+Juadr/8+LKR2W4FGjturZgShOmv781i77otQU/Z9CXqJYlmYn2+bhWX6QDuQvoNo1akGyu9r
Q/r2IDLV3lR9peG6dr84lkGGbG4Q7JzUGB7Y3A8xTcc9ke6tJbIMXbmuGYuaiYQ1Uj8gNHfmMe6h
1ariBZppZR9TVeY3taXS0LL1fKhlGIBjLSlTBFuXhjeqfJYU+Lsdt7V1nCzrNgFjZU7wtCyELr74
EKlP2i73b9wIy7Qz3bvOnGIjROqQT2ZZUjSxT9X364doA0ZH7faCHGrfBRKc7gUZbXS9puFQOB0w
HL1TNyfp/R9nX9IcJ8+1/YuokgCBtKWbbrvteGgnzrChEidBDBKIQQy//rv6/Ta+eUJT5U0q5YVo
DUc6OroG2lJ1aC3uHVD41RD2S49BrTIEZIAKps92VPFAbnR1ZRdb0hA6+Ax1qqyS2Fxk16BM4j/g
1Z/Hqd8kO+0G4861MAe83vOVNbikIgSd16SyJk48FQj9mZXJscnN8KmHkcceJfIkvv6dldWxJCVI
0aTK5iaJtSyqg3Up4Bgd/E+ut76yYwaLTYAyIJI6SEzHvBmc2wHF6h2KYv4exnzV7von1gZqsROE
puTUu0iiwerkxna+ieYRxfMOUEFn8n5e/8jaKC12hBbK6i7075J4nqk+EE7nRzBpio3zd60Liy2A
QkhnnkbMdZ/xIGLSJM8zD5qdq/CC2Ew238gw13qx2AkSx0msC7R1bLoy2TmVB0tlodMPtr7YCaBx
6qEwPDhxkQQMcsYhv/UTvlVoWFlJS1ICrdsCeYrGOm2Esx/9oPs0B0nxMLa++NhGueQhgE1GAr/F
JIMLUj4lIqS3WZVs6VavDP5S75fnuejYZRsmQDXGo+fQnUnSLaT+WuuXpfXuPBSiCdkgsDfBGiT5
2rOsu02LrN44y9cGfxHGUKpo5gTvtrFbePqm8q28cW0+3ORd+cFzZEk18Bs+J25QQNkw47gqSFuc
gnTG+9f1AF4JMbYIYMmGIYdbYhLTbvT2flveqLa67TLyp6NjtrEVraTtS35BkOOROh9HAbxDv6uD
/uBI71Q0xU1RQZT1IruGeBaZ3dhc1+Z8Ec5KDRAP1+iTsbW7H6mf7wGu2vJjXzntloK/egoJVwqt
p0TcGt5/5rnKY1hpRiPgBTviwkbj+tys9GNJNUjnWTdpkCYxcVO9g4uvg7ejvNoYpZV+LNkFiAeI
c6YyiX2v+AmJ6iKCkNV363nH0M9+wa91CwK6ssSW5IIBfLt8cLFDYRmIr2nJi/u65e0twUU3ppKm
HywKLakFVZ40YtCOiJOsyXa8bfKbiWlvJxUhHxy0RcCXDheUssmJITL25LYTx2Wt+I4Hy5sgSPCa
l5qP+fd5S+Ff6jMF4zCaxEPaZd0PoSeZnlSO1+7b0iZ4Zoc1F67BfACG52PLbbEV6CCdulaNThy2
dHxTIa2fEz4654+17v53I64JNCa8TojYyQexS9H63s3zZgMbyNHK/76DeEv2gBdoOROvQutu8QK0
RBbXgwIUBjySzgEwIyyhjK+njRN9bUUvTnScUx7wTEYg4ZXJYUq88kDJ0N4MUH7fmXTaElNY+c6S
RoBSO2vKwIWso0oQnbeJM0O2Ff5JGxX4leNrySVwi0TYRKH91P3kDPc5kir2dH2615q+7Drvzt0S
L/eQMkLTMsWZjtd7GTFdbqzUtcYv4/Wu8a5XVdZ0AO6E+RcyHkfz5mUf/N3LAB9VC7gbmg78z2R8
6M0N+WCysBT7dcMG0v2CiTjMgw5Sfa7Y5RCCAIJg+GApeUkVgGWJG7igiMS9GsJ9oMN5188m3Mh2
Vs4jbxHCuMONYyCoiAdhkIB03SSAkZqb1+tLZm21L45tQJNKrs0EOBbr4mAsjxUsfptZH7Km2Ajc
tYWzCNxaCSu0O2JVejruKXwAfPegXLvR/MoA/Q9bYOjh/+VBhrVRbNel3yzKL9fHZuWwXnIDNDeq
xoNysE84AdoTWQ2xKPFUh6SkkSV84zMr47NkBoABUjsFQQc8eQSEbCeaPAro1lVlxWrMW1IDfKRO
APRcmrcAtd21aRonJX/x07+hfwiZilPl7OFDv/errWeolUW1ZAsUbuCFtrEAxzYW6MP51HjlTrfu
XT5v7UZrs375+7vdyO19pUiGT4SK4wnteQy3DK7WfvziRDa98GvSYryq9pVZuQsBknEekdnur6+q
tfYXAW0EhGUDil/OURHqWQiwIIcwF/Bw85aby9qKWgR1MfvZbEd8wkzTKfWSPSLumEvvQzwNz10E
tCRMpyrHCKUePely2rE53IW0+dRM+mDoBwN7yQuoCsKa9jLFYzLvg/FrNbsfi7ilsq8nA5iHJD3G
h34y5dvkp5FX/bw+vSsLcynsWxmjAJxE2w3siGoUNeQWPWZl4SzpAMjeIPhOCN8HXXqLCDskuLxV
LH1k/RYfdGXhLCkBnMOWMqnw49viRfU/bPXA9fP1cVlrehGwVdDZrG/RtGSw+havoXix4/frba+N
+SJkW5/2MwUnbd+OX0DbjsbyY3xJjy6CdchwMQfaA5uB+W1nyM+Vt1V1CP0JTHS5cVFfm9dFtM48
t24BS+/93FQn6d9w908Y6H1Kz9dHZ23kF+Fa9U5YkBB9oGAhBc7zWD3Iqo2vN74y9EtUmhXcE7Zp
0Xggd1PzzUx/P9bw5dLxboPntJhZwpH3ZF4hT3IqQX6WTfrneusrY7KU180NKwemMeZWfS8zFY2s
3vl8A+ax1vhlot/99Dxo0lBrDDifKhYBxXLbhNOprLaW+1r7l7+/az8lONOBhA/2dfil5idNuj3x
u/3HRmYRpy5pNFIbxFJCgDkrv89VDDm++GONLwJ1ruUIcRWCZLbsf6EK8Ttj7QV4scXTXhuZRbiG
WXGxhGkQSs6hpV4cAu7ZlFvF/bW1vghUVVPuCotxd82dEx7c8c/1UVlrdxGgoKy4KszQrpna566m
T364xdv8d9PuElHmdXjwKEo0rYj4JKFh23pbxtL/Hmt3iSTrrO4tyFPIK/3XBg8orD30YgtAs9b4
4iYrejv5PL9MpPfal2GkygM3emPDXWt8EZ9eL3rgmEyArPcu1WDXgOOjtyqVayN++ei74MwYH1g7
IfgFVa+ZJlnUymEjt1j74Zdvvmu791iOewJ+eDi+CJHdjNmnxP0YQNcVi9hs4KNN4deL+QyKYzm9
lsVpTsL4+hJf++WLwGzzrgFrrkJWdLkD2psEpKwh2Nhv14Z8EZfSwijZ42hc6fJmBO3dZVsh/++z
2V0Kz3adgHZOj6Zz7zXXDLwwsDzDMzd0f31g/l1Dc5dIsUGXsod6AabUIZ9KhiIdrkz12IBFo4ou
YnXxKyRbuqcrs7BEjKWwhcsqWog4ICrZJXrII56F9iiKaethSWAp/m9NEGa9/12idtb1IGuFuWgO
IQcIV/d7Jr4X8udUk0hCnSX7UB3NXeLGxpz7hZoLrNfB3A4sjNIc7IghpFsm3f++/rtLI/jWaxKv
ZXmwZ+Gj4uMtG54GCF7rnwPtNyrbaxOyCOjAV2EuoP29b/NbBvEV71xBR+ZjK2sRz8HYhb5w0HY1
OSfuvNaOARnoVwmDDNLtiuJDwG44uf53wkswJ8tB4TNW/gwrHl2CO8eVXG0dBSshyBfRjUc+pJcy
YHtlwa4l4mGe7K2cg7OpzJfrQ7WygfDFAWyApOioI0Ws0nJ8HJOye+rHeQOosTLHSxRY0MwmKCQe
lMDlqvu9cRpWxGaifNxTkfPf17uwMkpLNBgeQWvHnSQHC2hqjzCCzm/YlLoRUc58wC+onq5/Z2W/
Wtq7hzBOC0Pt8TgzwY9iFuMxd63dWfCPaA8eoE+S4a716EZxbyUGl/iwfLZV6LORx2OlbuAX9caH
+Vuq2+PsDw+ioFtFn7VJuvz93clawPEA/LAqjCHEXe0yDsZ0qG0VTRbJ6vWRW1lk/wMSg9vKCJJZ
GEODoDn5ofBvVV3mGznNWuuLaM8gvZeA/RDEJJzIA0vKsb8xpRAfw864S2AYRHyGEiTlYO803S53
AiCb3SMIdh87wpe+7wFpWirC0o/doIERHKiep3p25J+PDf0ivrOyKYSbcxbzknrDidTjjJKnl41y
Y5mujP4SGFYRaM6ClMriyp27fYr/3YUNCb5e//krMbeEermtlKOvLIunkh6n5FtWVXdZyPZk9u48
KDZZCFRe/9JaPxanN1jhlQNxehanvQMOcipacIHJ3481ftm63sUYZfXYwsDEh7pHNooD170eP+Fm
XG45hK7sgUt8V48K2QDLFz9u8/CWBOrNDecjhfmt58wbfVj7xGXg3vWh5xDWz6XjxxBT4skNzOWb
+4mWznl2Xe8RLvO1v5EarH1pEdB9How5+L0+ZGCzx6AuDkUlKNzT83N++c/1KVn7yOLwnmpb1L6a
/Nj0IBqR/iUZwqe8yh6l55ONb6ytqcX5nbruiNcZ14/VyOxT5pvq3ktHvKBc78Ja84vYhmg77XiI
5t0yaX8VCWm+sWYQr9dbXxmgJdBLUVDtUT3z46CHSXZK/SF2mxqc9MDj3U7C9XiL2rT2pUvwv1tZ
HdjCs0ob9YLE9lPbsVPCBvgO6+qe+HTj/rhymi5RXy1PkqkPR/XCC/kjUfUJFgEvKGicLy6MlMHn
9vqorX3n0sd3feHAz7QlyFkvPZQE4V8G2dEORVl6pF37VDRbxsMrU7/UnSUFUrY+qNzYKK84mcYj
kZPi5LjeicvR/4+bzBIDBlRvWrqWdecZbkOfZ+TNce6U6hMuUeWH6tbuEgemoF9rmM+7c4EHspvJ
cVN41uEmc70Da7Pg/ncWhgaSMnmn3ZhP8PVMKfk54KDoe1vuAS2Mx5Ecr39obaQWEd5BOQLS3rQ7
i36eI8eWejeVQ3rrXeQKrn9ibaoXUQ61kcmvw3I8S4GSnrWc7qzI+48de0vMV0LM0ObDgA6wEaIm
Dujvgrtfr//0lcBeQr4qeD+lZJZuTPrpC4Hm6pDbZzE0t7L86O+/rIB38eaqhjV+F4hzVWc3k9BJ
BG3hLYDXytAvAV5dOo9JTRN7riFgtFN90eymFJoq10dnZe0sHd2TgScTp6Y9S7dP4kpbvQuB7zx4
02YNZ60Dl7+/G50sDKCqMfTt2Xfu++RPuPUet9bu4oTuNCSNpK7DcyroXxIEOs7HUH9wSS6Cd8zD
YpRFgnGhQSw0DJ79LWuttd+9CFc38KFk2RM0LZ2oH2HCJz+4Zy41XlvkciYpxuZczdmdZ4dXsL6T
yOVbz3ErP32JzcJ2ySXreXMWs0/LT1RAZfTs6aEOPl9fjivBugRnGaM9NXa6OQd1cHZ0+20AA5HB
HK52tlgkKyt+KfGadj0lSUHMGaz+hwGCWpFTBredBEfweh/WBmlx+rZNmUPMiJrz2CkTweRvjFpa
fOzI8i69ehdM0Ed31DBVzbmtoYYPVZwfve9t3cLXRv/So3eN10kuwAMb0HhrpqNDRHUzuW1/akRQ
7SY/bzaCa20KFpHLneDidMjNmdemtLsZeIZxN2iXvPmZcdv99XlYOX+XyC3pEVdUftWfKwfMAOrh
zuZ+Vcbcjql757ns/LHPLMI5RYkyo7Xnn23D9oGpvpdDc6qrAIr10JFiwAlc/87aoC2O4BLX0LYd
8vFMU7FPOxsZBftTtsV3WGl+CeNqoQY0dhyaVEgdS4hl9u7Op9pG0imzjR6sLK8lnouBHta3EPE5
16G5u9wPL9l1CC9BrLEvHxqkJZYrgBKB6+dyPPfOU0DqKNfQPO+Cj0X2Eso1cAg2q6Adz0UuoFPE
IGVEQ7uB6lnZNpagLdZ7mmqNbYNSJ0kjt/WhAO7l7cbGsTa/i9hOgroLeqnN2aTVK7h/bxdXWUnt
1kvN2s9fxLRSk9t3beKeC5qU+6T0JR44NltfKcEs1Vw17DKyouHeGVanny9+0xa8cY9lcVHzG6fD
OeqpjXgW2Oz+ce9YirqyaZqcaXLdc05w/1P0CAmYHSDoP9pAHyvRPyeZfq0Q39dX7NrnFmENo82q
Ntb3zrgXnKfSxqFn7sOufSCwpvy/nsEaAMqsG3eFlWlagrqM44puhpcsMoQa/ZNhVj3PLau3ygEr
y2wJ7epAi65H6tbnrgh/DxC+cxVsYzKIm2/E4NoHFrm23zae0Q3FPjUX2Kf4fOykBnbEbBnerBwb
S5hXR6GJU5PcnDvafSPUP+WzOuJ6BWlEsNPDVGw83Kx959LBd4etEza1Zw1GqponiH6FsbLtr7Bk
J/Z/mMStz6xN+CLuU+0koeua+lwCWBJ1Pal3+TRv7Yhrs7GI+iyxuAbC0QZxacdobBMdjYWGug3s
mT+4Yt3/jpNvHc8fh6E+50Xzy+qu20tbfUyI2v0/0O67SZgC5tmq0D2sP1ApwV4uhuEFJblvJbSY
rgf42gQsAjwpJwhrs6o6O2IuTim0H++IyrYYMyutL/FfSckS6Pt6/dnt2R/Wdlnx3M/VtOWHsLJI
l7pkkECueJ31+lxZcXNJmHtTHIIS48Tre9/bZH2tpAZLPFhQagUdt7k7EyHmEQbrM8XrFoqwESS8
+WeI4srPH5qOpUhZS3FphHbRfLZTwyI6lRzur/KDWdRSmmxiiZNMpa7OASDxuyyYyRfiKz+C0Xf1
63oHVkJuaayeq6ZlQuf6TL2835kRCkwQuU1g97PJKVubjUVUs1nZxmONPjfD/AjLmF+X145QsMPl
pvSxXiyiWk7IznDQqvOAfDCvzIkodt+HEPT9WPuLrDwP58HX0BY+e7OCsLPu4eCHN9o4NdDcvP6J
tVFaBHZqnXroXIxSnTpPnWnTA1Kr+8wvYHOpytePfIQuAWRZH5DWhTjmmUDl8m4Uaf0Z53YSF1AW
3sMrN9uqGf+7N3QJJwtYmiK5DctzQqpXj/c3l+eISx7SgMm4MSn/3qzwoPjfrdxARjkABag8B0U3
RNTjau/3zhYlYa0Hl7+/28v9Ug1z5xfZGRvuI3RTbiWbv14qrXW+hYX4d+zRpTwZpKBF2zZ+doa0
tQcb2zrbCTE5b0DhVvvrE772icvYveuF5E7eBqErzyz07gY6Fjtk1ZHD8Z/rH1ibhEVwD0Vqh6qa
5Xkk3kkL+zMvxi/Xm/53lk6XAmWQ5i4tRKtI3Ac+ZM6f5XjfFPeZvcVNAEw4E2985v8bZ/1vkk6X
MmVMNsHcGcfGdTG6Jt9rkmfuC1DoNm/3Wlk/5XvknMRTO8080UAdHcQqf8RTBVzR3AgFCAKajzGV
n8pIQMujM7vUCRw5xaNJqnSKqjYvoLqlfECa9sDku+k5YGWDKVftFNBf04Qj6zcBJtBJH3U61E63
z+p2DL4FdavMj6nKhkpGUz2XyZtbiK6Fp8YwpkMkPdTNThCO59kQceigpfUuG5p2JBFjE427yi1O
gwmYwg81pM2+uE6vTRN5jsckNG17f3RJNPZTkvpQsQtFgtyLU45aVq6kb5+6LHW0Bwl0q/l9woOp
e/V6WgB2BEew3eCQ7Heu5moYoYHMSw/4TlU79AiSgD/r2yLwZn0O+QDd5jifc12+zXIixuxdNxzH
5gFZa+86YONmTlPGgHFPBNpnRrH6aXI81TXRoLDjujs6Vm4K8WYxMfl7hCBEH+d4zSvmIyS/s/Db
ABiJZc9Wlnhc2PGx0VMTqwYXsGbvdV3WPNRjCX1+aALnUHWBiH9jOyijl1MAKSytcvIiIeXrfIfs
ZAtkY+snfjjuZAnTDD9Ocqfo1E3fyp79bXNFUieqbJWzKvJrnoZHmktsrxFppnAKjk7ZUjtHHOL3
6g1K8XpQUQH74sDZN4MOfPkCynNK70IXhmOCj7DYdGHxl0TMzYbw3Mq5Cm4ojJrzv5byXPwUJEFT
B+SteD+OoENsYRgwlFoCQ2WZtT+ITzRiUFaVaO+grZihrM8zNwnKaCpR3jGnosxn1h0mp0wvWspq
LnEPETTMUNKVQ8GmBwGd8aw4OHNvKBTIE3gDvQLkLWDaIkA6UN8BTCKm2TlE+uwtJH42pHHKoF33
4NDCLcs7wgrGfjpO2tGL3VJn2Y+hKuvCjzwJNPTZb1q/+2zKzJnvajUG2W0b+FUL4dIh8czvpu69
uthJYGtmGg2OwhQG3LH2kbGBKziKKHD4VNQ3QWq6Pc+pnl+E50sPFg5l6Y+/asgfy/QeSu5WflL1
wMm0pwmBI/JON603lRHVTQKWQEoT5o0xjsMAYu6OYQUhB80rPt9ndVO6QzSKJIOlJ8m14d+KchCW
HxiMeWrMf5KxGy573ZE95IglNAwGz+Pfnd5K698lbuIX4d6i+OxgYv0krB/hxqe9W8A0SfsQtLVj
j21aVd2dtbZImoMO4SRwbxwIFX0uZcLoVyLJLJpItFhiYDi4eCuDILgcT2UJadwcecFs6SsUKMnw
LWyYkww75bY6eRFs8ppfWnZ9R6K+FUPyUCXCxSW0HhGVkHhs4A0ctbqW5qmQjizhZQMvsXTaae1N
zRRRKrmKtYDL32/uInnTkTZ164LsA15s/xNyW4W8d0ebJMPeQHl8PtWBqNMflfbNdJYhLbt9k0Fa
8uIZNjf8MYS8ffdlwDWbn8KA4fVpP8q5ab8krgzuKfwM/Ie+zH3VPyYht3gtF10+j1lUNkFWvIQQ
IJEvEG8nFs/1fQ5GZYPNEMaKoz/RXO/mAe0cKZZNMrxN5mKxEGedgeBWZDynHe5Yj+cGSNb7Sa1/
Y16I+ZLlLvVe+VBYvtfQr1d7j7ZDup9Gq1q4hlBT3OeACpz6FBuWH01dnzG1q8qszZ6lSIv24M6a
lngc8UkDOm/eTeoNfgg+M/tigANCfhuySYhH6P42kHXUcLzAlVlXmYR8fQcl9eHNIb4jXy38M/Tf
jPSpea4C7s/pRUp0qE5ewczwR2dV0H41gZvlfw0vJ/7DwpOgc2PkKITiSSlp0gPMHSCnvhNGafK1
LicCYq7wJfZlWiWjOveecEiFV3UWJCaCBkNXPfnEN8UDioVyfoZyvqfkzqGTHv+mWZfVcH3A0LX7
2ofwwFkFVdiRmHutx3dVl5SZH7mQuB/h8D6YGl6GfeFCTZJqSetT08KLIoGVgK2D35p3jYvlOdih
fYSbS10cC7w84GBU1svyB2VxXdupCWQYcExruAi9BEElhrvSaxvnm4VAT/XNmHySt5NXFgO8O5Le
Ev+Q9MYbnwaaTHC9M4lA5QaV5gzAT5eEWeLtM7fkeDBXvG7IkY+4ralIZHo2GAiojgRFlHmU6Toa
AA+vhiPI/L3H4fNEgpm/TgRKHvWn1sVNL79v/XYc3bsMIO+qg8kAAU8t3UFK/bIjQvc1H48mg6K8
ipwesvp/aJt6/AFQBsqnPbD+fXirO8NgGOa7oSkik+vKHNO8aaDYg6SjIb+zKS1RT8ldx0Lmfx7m
nyNXlt62JPGxS/fQa+fyCHggST6b1m36Cf4AhfBge1L3XXVslc6ava39xB5DRFO4q5lTZeyUC10y
dwfjMpw6kQpoCWgC1JT68WudTOpY0tAP4xSwydqPZ+x7/i4DBDUq6VjnLGoI8t85gsb+DLUAmMQx
mJMFcvohVCW9nS5CSPecajE4iJNgnis8J+heTfp2tIT056auPaeOrALqLTvgfRUvfjBHLvwmiNrR
70cTtZ4DOBEMevBLK6Q1Y93Bw200bI7qlA+Dd8D0Tf2TlCit/JKBSRnHoWJL/9Q5nKf7sGBtAz50
mPfqyMJE178wXcav40aTWUUkgyUMOaQZmb9zOCX+dCE5AVEyOdHRmr2CoKHrHrBlzHmw0/DA888e
XIgqdZTwDQyOCSw91H1Sl6l8TOHzUBE8ho5wzMCmiGG7zzOI6mIleGUKIzXu4XDlU59avNo5To7x
INVUffNrb4RJj+gbckOYDE4Uz58CMgA89y2SyL7WQxlZ5IAKWcmY4JjajbmFddAtdJFGmKEGnunp
g8YhEBzzfGJij+xxxFrHOdInT/ClGf3HQiDjLPZixNH7JqDrkj2nZULlFEmfD+0cGxJ+HUY3C16w
JuX83Ztdbwh3os7D0d93aQI/qR3n/TTD26ILdPVpptTXP8PQmCGMKt+Bck8UwiEalQI71LT7NKak
PVnIsrX+QXmEWXhewnQig/9A2nbQZU1Slrsa2ImQpH9sI5j5rGSR+7Dmnl3T3rowkuXTQXc4yCH8
noe58yu14qJbn/rFlAyRECZPPjm2NvpPO9Vu3UamyLzK7l0GIwV3JzIHuPWWBlhtpO09apErIPYC
1DV6xT7pbna636HVSG0hKm57CNsgf1Lyr5qlbvWDnilp4RCUKz6P92U4pl5cc69u/T0QONU4HJmf
MpJHKmm5dSI4jA+E3Y5D5uoH4Ipa5+xqmZVfp3yksO/Qc0YD0J6notf8NsDuOpp7yEBK+eyYcr6T
pOUQjpZQ1nbPtp+5uk+7PDUA9id57RW3Lh86Tx2JTG1Wn2Qq6vpXA9PAet5DB4aqCfAWHfbNqcE/
8GZqNGamuilzgCfnmyoJOpiC4ryVdXAsM933dYx8pa0t0vueNcURTri0tGc+BY0LTxOv9wvgTiZ4
GZ3wJFzLeadTKmQPq5HppzPnsMypC52P+1ZoZp+57nK/gzFWIrJyN2E/d/o99WDhwVEl6fwp282X
dCfb53NC2jbquGCyOMwFH+AkXPQZrjtRp4cZVk0MzzFQXSNIYOTvmTUQN99x7CPiKzYjo15dcGwy
cqOKwhtsDFdMi320G0p/hrawDJO5ueVNivvXbYEsvKaHnrVeWB8q6XTGPufE82YfNcdSg6qI/lic
YdpDHphH0Apq+R2M6amVmBUoMD+FemjZ15nWNaaTwJ/kj8xTt5xwDxM1O0yo/kH/3i8Qqm9tN4Rw
Wwr6VPIogByph2CmQ81h2VRBeeytdpvSe+ZyRqK251Y67JWmQ14+5b1sy8daktT71tfwnjsXbZ+4
5CCKgeOGBZszxotdafEYGUSlR0pIwcAlDKimqKd46Q73cAgtSra3yHCRv+jEgqwTMFt1KupGx7YP
ZTDS0gOSqwrUM0QkkHOAmGR9W+3dMTepjiFI2uNuBPs7vLrs4ajT82PC2rAaojIh4Sx2ve6n4JvF
zjB/L5Eu9l8t0XA+BVEbGceXXBaisLEHq6oug9nAkFbdy2SnvrhLw3L2/3qk97MqmhH9FdSNFTUB
vFdCQjT0FDs3qf0nD0ZUYogKyBNORVQFLux8omCsRFHvgiytxt8+HLcAu5rD0cU5WwlGSBih7xra
URTi9znFIeX26RuMmlr6TLuLSG9UYE/e+zCMUZHK3TQB90vDsanZiz4Uo47gbg0j9bio4GzwNszZ
gH08aExX3dGOZUnz5opGZhS3RK0nstNjNrbmNGVF5uuoQxHAiAeJx7D2VPtYaQzIqiCjnwmdVEvQ
1TC40B5lkanfjjJw+9oljZ1KtmsKAtpIlHhVwz/nODryegczKwnfImyzLT9CtwTLKofNC/tOhqZy
n2aKu8nJQyoJT4dQ2BKe5r5uYKzazMXQRTptwvyTlNNE9hODxwhyd1ay+k6MYQ8n93TOUD8+NI7n
5W8mbLESowDPFtNjbsDORBaX+tT5MXh+xe/CKW368gj3MH/+ijw5TZtI1UhcDBx38q796vqm7vvI
H1IOaEppggsBuyI0d35wBaujH4kwTuU+AFFYOA+Oj2yvwbV0JEZnkRo9OL5BfWX40mc9DV9UWOfw
IKvzuZ6fsToH7O95BjwcDOhzTvvgrna1QN6nA6UcJxqaIfiTOAVM/mYPNZNp15AaHkw7FyUdrz90
AlqqU2SEdPR4rPnc4xLlpIUTTgclQXe6K8OuNDD86U3vYEdocPtmsGcUvjURkVZVwQFGhFPyJggt
ij6qupmq9nZUYgS6bQrgpUYOxhTwMbjETiu/Fr2t+npfT6FxjgLubO0LMAQzTK9q3Gr7iHnd8Cix
7OYJLnt4eiYRPI3oxcgqmAfnczEm0/Da8tS51OGlaZtHi+JU8wAhkLD/fql51iqSBsndVwWXrJbv
kT9WwZmY+cJQhW0NLnRRTvsUt6jUq8z0leN6l3wKOk0QXRDj/38cnddy3LwShJ+IVczhluRGhZV+
SbbsG5blwAQGEADT059vz7Vd0opLYGa6e7oRXREf6OOJt44y1I+6tMbyFBGTRyepGlPU56CEF72J
XVrrllc2CIfIPBZtK7pHso/aZ+2T9KOyYvPa7bF3tOt+uJ2jNrLa6nK3snAni+rNr6q9uKH4HJMq
x+Z4QuZAhBU/J92dUI/y+1BW9COZs+l69k7xBL5BBbVXnJeYj+fhv4V5opiuWjOWcYgLXKBSE6z7
cN1DtWwBkzwufESIOW1BjxohArlnk+045B0ZiGjJUzPam7S5BtzI/hwCj4mVkaD3CmYyRqTCz8iD
CkoP0oAm701FLJ/qzC7oY78ce0xkkDc0zhaLnGRW3c1/uWomkzYlO+qKDwXUNmR+Mjm7j/Gpku43
juIE6hEWGvQilSyvyzCbaGEhQdZ6KG8DbUMdZAF6xgjLkr622ASQdJzt743rfL8OvWybW0WrvP3Y
ZkGM1T3mzqdFxKVPHmPjBs5LHIht2Q4s+ffVZ43L5RDf7KTAcvswWiMT+GlyuqTeiKSG/HIPegp0
0B1dcjDC9eQbz2ygKZGtuiE1FI6wv3ROjPkS/736oKOmRmVyHCoZH5YV2zbnFLmkqzVnzgE2IDxG
Y1adr6txZplVpTPqNqOVNPqdpZzG7r+xoYO/RioCIFF5aUZ3dcqzxYLHOr3psgxf9NpH4S0MsXAf
Ms+q6CdygtzYQRwmXazhf34yrP2c1SBVhzosY1NAwlSEtJFIV7WHxdtakU1yQJeL8qXBSDIo+V66
lPlqhI7zG2X9iEPPPcaheltcey2yxmuF98eq28WotJ4q2sg0GufA6y9zNTEVc9nrQbzE5G7UvyTR
ieM15CUq7gETpc9Ba9VMxB9/V9/s7XEgGNP5sUy0Nvz6rcFclyTz0rHeyJGt5hC2XCtBAoaYG+9I
CeyL8Wxsa5mL9yJo1uF9VUK3vyEnLVmD00ut/7W6JYesYCdTgJkFtnqIAgpgcoDuQtp46IbWXZ9d
CjCnK0m09k1K9HgrtkPh2atXHofQG5o9S4jMKn9hoRvEPI5hD+vpwgfmMs2WoNzcu1G+kIfAb3qX
yMkEIUm2qgBcywOg4fDJeI6+7MQPuKd6x+r9D7rbpZYMcezWHuO7/wa0m9yH09hau7cfPFHJYMsE
cxATlKtpYTqGC3nTAAfYxoxMnOWxLht4OlJCCa/5DEJ7Tf6zwRDr3243D9t/0tIdKRURg0H15OO6
HH4b+yIp/8iW5QckNcIsmLOvpI8mrwne3fN3XtZ+A72PvfgJAGofCPFr1l/tTD0vmLnnPTlsxvAu
0p81if1U0qjY59KLtvmXaAPKkCtCp8iTpk24x4tKNjIvNgI2mWxd4uayFehEIAlTdbx+LwMGHS/j
u13B2dbNXQ/3VWCb6S3uBVZcbJxv0z8z1WF4kkldh7/sHWzsA0PsxoDX2NxXy7VwI1KosmhudHyl
AXDeul6XUU7woqKCTbTC6V45NQ8W8JEkV9vYUWb1zJSPRTet8so7a47e7tQ8ljIOS/KyNoJKS+JW
64eSyUNd4BUwMnJcZ9gy/uBuzpp+Vs0hSaz9syj69mfVzHxRrZG+9dBK7E6o966lbLaNMRsFfJ8I
vFPhLC6bP0W3hRHywfPr9inQIyOFX5j+WnZ+BDQUTPpnuKzxR7F37ndG9PB3YGPjnif2PJ8nwT4B
WItFqRqc/hRi7ddlK1e9Phk8qGyeaAUwRnV567pAblkhJ/fnFGzzaxcY8zjaBVGPciVpBDRo9aYM
KsocieExx8rrxuedaBPvsDTB8hfc20/eSHELwv88zCaZpQGsmoO7DGo+9OUI0QNiPP7SiTtdEo8Q
1lwULZjUUu5JkDbz0H9NthXo3wj974zpBNJ7BFYex7zlsIBEJIscTv1uJdNp3ypnv8Yak172Bwey
aV28FmWamKKyrxw7bI0Qi5C1WGjZf4pgI9B0YP0d3CEciCWckmjKXfCx39Nqb1fPD8lqJTmALM1+
MfKWOMMU3fdjgm8DXiNfPdGODidf+U1WUkOig2n9+jMQdszaa1QuVaodGXfP0jZ4XHuqbF+wCSCe
cPWD1nsiBjR4s/Hd3FNbtKI/b1vpPQEqul+NE3Pl0QklV09xgFN2a10lGZd2km87GAii40nylAcO
YujkybYHzwbWKnwO5hYvsaATZC+60DFvY781deppl6hGD0Xr1Wp0k6SuoAOk7ViHD7N2fJ2raLsk
6+u1CS5R2RZNJka71ymLZ6XMHGNKLFbd0vzz98FMNyB1OULnKPc748jmk3m2KZHHYt++ExWp93wH
nAtyzUzTEps6yeoxdJLVO2mP/vuUBPidAs9ELJISj2FW8n4nyh8X/b7iozdvVfBQr6xEp05sO290
udQz/FhLGs2KAPKzfwc9SI2Mx2cVAG7nEl2fl+1j75kUo0GCyldr6IOscBe+e+QEKHnLIFK/Wr0B
rZT17IojhGGgLrNxt3/eLJLmOjes0p4nmI467aOmWZ9K6/6oAC+mNnej3j/7WOC3WRTN0c3zg+a/
di07c3S7hrc2Km0GRtmE43qZyf0kgnPxZzY++s1acy4B/k8ytGL4q6Kteo/9UEmMTJfJO7JjTpJf
4tV1cGyWYN0yaREyd43lOj36ihflXNHhyFcSFIJnEVdxeFz2KHntzFTBgoQdXX5Smx9Ogyo+C+RS
P4w+0aknsVD5r/tqwnsRD9R40FTsJPNt1/RZsdsQFKLVEeHN/bbPZIcyJFChWVr5hg15ZTNEDEsA
9CakBMKABHglhYLXfxoa97kK5pIATliMXCZtBX3iW85PryftDYPhWDkHv5VrzcOjysHw+N67Mxfe
ezlWw/y4VNpfLzHEpjw5k1rfUUn3N3IegvCl9BaO9ohMozlohkF+ufTj9jQKIzCf2cP9VgjB303P
pN7dZRVVOhEA53w3XeL8raIx/FrrsCqodqZym5uOa+ILAD5qO6vp853MZ/fNz3rpkmLutL2urwCa
S/HDTBAP6T4S4f2uwHv/CTNHY445aWCunj0RkwsOFYwNwCEGNc+mIagakHG3/XciwUORDc5s62+L
FS0UzRFBXXsl+3RDC+BXo5Mh59NVrnVZidSN2lbk/JX29neEKdgfaEVc+aIg4zauJmUFhD2S8HJW
pux+wSwEPCx6Judi83/8dGynbXsMVy8C0qdmw4Px0ewsKWVRvG10exuhlIBn6eRVimI1+8Fz53Gf
M4ffL36qY9CdReev5lLaLTnsxf3yOigVNz/HPW5/1HR50592JKXjDGNp3/ZV8rHcAXfBdJexd9uH
opie7LDESnLy2d5eh8rcBn+dP1kx7RmgE2ugIZ9Xzz+FsV397VQbgbDDCTfpLjyo1BJVcwb9NF+Z
AK0kVYqZIottT12xMaj7I/YC8o92XH/Em9cN9/4kJydYaf+K2blqDCj+CNROrw69kJ/aEufro4p7
aR5cJEuXklG8/z1I8jgYqgP3gb019d+mwDCPIUnn4bnt6sT+8s3sTp9+WTviiEIvpjWRwnsiJlkT
eUbZgVNutRQHTD8pfrZuqde0ash5XBmuv8OmZ0ghLNhjOtKT1f1pe8jUP3iwe+rQdv2WOdjqvraE
jxD1XHdD/9/iQDSfILHC5qnA5nI+WaU3VufVTEV4luGSeJm721uUCTYGbzb8lzy7FaqB47Dz5J62
hkTmM/nIu3+ZCsWPnCL29nONtsJ+9Ky5iXhHSqs9kHcrutyUbrs/Fi3NSp0y0tfNoQ1A+k90IWGd
lW4w9ny2Xr3E7dL+dpja4uu2FsrL6gGZC73+Vq1P3RqDoCJVCLkgmaqTm6L5Fu9E2NesIkRJ1XTL
qd52k0yZ7wYslRskdvLLdaJkPAEiO/vPYW0YS9SWjFs6TrF6rKk+BB1PU/Gz9pPxZgMzTA/ACRSJ
eZgceXAwtmuYImXCmk5TWwQ+Zg7e8NtKjyb7lts4Lvrhn65dMrJPBs+06TOOq1aNn5vx3UbcVgJC
3eVRC9seG3Mc1A4w/Gfd+77ifpEsk16FZattwRdn6KI1lexfE0GI7tCq1xs0e+8814HDOqWR6Ir+
CAO5/8R43dLGxzGodrhZ+5DFLaPLmAbYiVQ3RCBWwtYM0FnWtD3jeUwvHeX0McLN9XrXxzPrlt9G
t5jWfBEJ4F2YFD6FvHQqUGBI1P6BmKG5BDFpLT93Jc7xZ2yNk5fadffoVMy7enZ556tDsI4bsGVp
W35mIEZAF01D8vk+VPV2wJ0RglXNoTJnR0Tt8NIjjkfH4CXDN4b89RbtjvxDBfA/7USL/bUbQ6Zy
QqNHpLz95sGzRwKmrMVkXqdSe+TNq3ZYnTfgv8ac7QQQ87IhZbGyQHvC5zwTJJ+XS9Rch3vz/FDt
2mN3NwrGN5qrojh07hR1n0bHmqoZF+FbEM/uixos4R3EEEXunM5jnZBy5nhjSKlVTf/YyNlZubgq
Zd9M77bdm9rr4bLFg+hunboHyyeyAORYgq5Yzgg9MVNWbCTMXoYGwcwHJ55c0pwt0hdS2hh3z8fm
fhRIZyBxnm5U0EVFodccmjAsxZOu4wgqZrapemNZExoG/+gOqQKybi8ju/vYufM9NQdf4/OYT75w
2kPZo6E4h95Mj7NjJ/8GYhn/2xqRPLazLfZ0WCHRX5o2Cr+HxNS132Ioqb+NPzZP81jB+kqOrv1k
OZHLKYRMpO6JwlXvO/xCjCRp8/bHvrvH9kbFOqoT0TOVAUyol/hTjJO//+yjIiirjHe77KNscVW5
s5mvy1vXL0DGB6RBXX+D5SRtPIlGK7q4tjbiL0PjnNw2G1f8zF80F5tTW755G4ACxDcdRYl17Nm6
iI56qwHg1rJOvvV2l4xPZZKsP6vJmvejssJy/Rg3Z2m/2qQTNnC0jCwUXe0SxQR8250bf7sbBRAw
HyP7/hUuTX+j0Vv0CXCqil9IaGLROO/2gsCMrEyw7L2tc2iHj61vDHTmulSLd17WRgwXphfdH3Y/
quqjaj3pYtbgLd5pnRWP24J/qU5ED9HnuYsKvXQkZxBvL7d37IO/2FOZC8DrD0Mqe3SpO98r8zBx
589QztFvriGXXnaKLX1QEx8us61RX5ASEP2FS+ZBMZoWBwaOMblYa184p2pcPCJAZxM3yNcqUAr5
rMbI7Llwo8k8xrIAMk4nGq76sUeh0BzGySqnQ7DYpX5ZAKrLXx0zonWzivoOEA4gTm9yleuD5S7j
c5306y/WwWxkA8uCIntGA6QBovfZu25esWvC0s0ePVGi+Fd4cl6knebvyV+37taO0U54S1dMr6i9
kqsLJR7nXmM7Xub3RbO9kJI1fOw8lTpbxrLKR0+BGFu0dF8e/fHZ2ZFN/ap5K4fzyvAsDmMUTb+6
ePHfF0wmHhHeJv8Sp9TvGmXR65jEyVsnOtI9yaexP4lfocNalnb/wyAHn8AAV70sOPS8+Ezd/wrR
9CWodzd+2+o6if82DNjeSfZB5GQQiczcAMzln6XfQBzNuNePZAlGyx027593GOc/6HDpzwqULzle
yQwTcyW3S0wfcSwlaoUzNnI7FMWqwsH2jguhgPIWNbGaPRDfJIrOcY2fhQMtu2ZQOXLgYtmhqmya
LIarTbRkXTjqm4797XuZcN7uit8y12KGFBgbrU7knDbtqZzlsuSJv7av8UZeFPeo9TCHRfNbsMR0
8fUKoKqX0i5QEMPjbd46X0abBiwXtmq8qx7UNF9LExENvu6t/hXWmHyZcVg+wKb9g3a8wQdSNsb+
bmouTJJtot969ifnWLBXMmXt7tFH0xEG+9n2vd7OHPDCJPftsWweSwT3MB9zSemHWfG/MVndcV9f
6elQJF4ZZrxxMeKWah0P5MOjMSiAP56Dup7mQ0nHpzIkgkNwxMDQNNdu1vVjpXqxHAHd7Rysb/Zh
k6Z9y/fRLbdDiwaphK4P9+AMPDV8G+lKALIX09lpgSAFaxrTT4/jcm/8gBeRmYmYyQjLEbZdYxHa
LT34FAYHXUTVi0rmcs74YJWd2jYaaX9cyj/k+UAZ0ESTmzqEvbvkm7+ShmyFe/0Ge93c3DHuq2do
Y6lOUy294ojuqeme1mg0w9kQInosd6cAw5c0MHGiq/cp4sVzi2R77pbErTApX6OzO9oIy0tcxF8F
2sFrMTTOOyIXdzlUyoI2sEc0oU2npi7zUNe1qaeMeEw6HAFRlJVlcwboLO2LH4VLlwkl4w9uxgjm
fW9oPsGfSAuBWfzF1wxwjeth+NMmU2jgNot46Xqrn9LtDlXmnlzWJYMRSJysq/vgSdtulLIxv575
SgG6Fhr3ZgEtmK0yYmhg5vfTbq8n606NRgvzLNMizgwezTp09cmgBKFuSat38nL3lvbdXYX400dT
9cquNu4yPRh3JteEv3domwY6x5pyPTXLBxNCP2VFvUOCWm3T/qMlVvFFoymc8nFym9OadNHf2o5j
cSa9RuEE1xcmdStLqbzoCj84JMJRY+pSMWn63aJ5cjq4tpy49/KiCp+L1SYX3Lq2xeLFV3DBAIVR
1/62wkQqOCibGwZg09Jp0db7U1dFs0o3fPPmHMSQbwdJXfIYBwQNQUNth6Bq6I2rpbwnBydqfG7L
CEYtqs13g+9hDk1v/bcWkf2+LWF7ras++eY7QEp01f52iJiUlmzZJu+/um3pD8fegbIYtjB+NuQ7
ftVidtrf7mj5tk7VvI1xBt8SUyVWR1nXopCD87PnwW1nETFg4h67IG8Mu7o22UblnU+gLUxbyhvH
mvudyzDnInPMY2l1yGiCOp5+OaoFBmSM9TI5SDi82sSheJj7JIKZ7aPhJwpR7xJAC1ZUyY6XwB04
BwoxiZcv6CseuiYYUdJ0Qf0I2j7+NsHgnAqrj36gO64toNax6o6bE8BbhbEo4nw2IEMndMbt51Qi
KMpae2w/JkCECqkgBHSqxq7330Ceg4cxiGoiQS1OSwoXzx/RI4bcjzWWGvpil8yLDH2Rt//jihub
/4hOskmeKeJmeYRR6qbT7Ny1u2FvqhNKaVNfim1S85OyqtI7J8phOxP14PLXo9+/bnLVP+NWbd8r
ubKdwxtPdI2fzO2/vjZLmFpTbd7U5g7RsZobVG6bsspX0UYS28YkUG6OA4Lx0CyLRQHNCjPkI+iX
QS6+iJckCO/OXcCQBxwTlZNGhvuiAB3+SnhGbS62fcEroUMj5Yime45n1b0ZRNGf3tyYOi1r/L6y
AlxrOhqcQsnLXPeESBBn8P7FxGvSRU/h9hv5sPle22vz20WiKJFL9cwDY1nM165o5v44Eue6XoEv
7lqhOuj3Z4QVXuZEgYzOJWvYr/5ihcgMQxc0eTT2wpN0zMMcJ/33yVOoQ1Nvs/X8u+J4bMdosMLo
fJdEPGDiMWdE7XVv1j2UCQqy7FQereGYLc3SXo1XJG/UT/e1GCL3YRwc64enLOvg+7DvS1/Dh/v3
Dw3JjNOmPzNt1PXqHi1b0EMjR6pOZdJQPImWP0FvRDToa9X4h75BmRBKidNokez9l9YteJ2VGH+G
Z/H1Tw9Nm38a11UzCokuPMxWhKvdvv/bg8WB1uz9JLrcoSxBLKewLkzG6PDNtFAi4evcZ2T34c/E
scboOMEAvM3W6v7kHfBvgS2rb8pFBI2cQAFC0teiFOIu1t+VY0+frra3PheQ/LmOBNCLp5LgZYNC
PcyJg+oGxzsk/qGqhAUC2Do/h6qZzPNYMDCC00Q72yruvqCf5leD5obeV7uP29seccFyqfJNboEz
f1qbL06A5StUpbs9Bns5PjRBcB8SOn/4Nay6+ttiCfFz0gCMqRNWcLNbPUwmE9JyrLSCcj1WCG8+
1nk009G13XE7a2X5P/BdbNMQqVemaRQxOadiH8G26z7vZOPg1tyawOG5sTGQma7UX+7qzy2FZyum
zLjd/sqYND0okN+HYLtf/OzRIttmma8r4iEvhQb8nqVU/7WbUz+g4JnizFJSDAe2umkKQ5QCL7ML
sdkHo05r5GJVhvjTSuWoygNPuUbwO+mJN3QY/H+2NwZ4jiu6Gd3iond2etebDi7ChDZd/DX4DNYq
/Ltg+vGu3NX8mKa9fr5LN5a083p5XMDIVrhH1/klHL0zU23JyyCiMSucnatLtsEZ2XuQrWIq6C4M
jZ9oNu8aNIn6xsW8e6kcouJUgkdcYOwXiF1UUhtK69rBtRaBSl5YKE1z3CcxnYi5a/8qpGLc/Vqi
0boHOyen3r/zAqi1ECP4VT98+bMdmqcIXfAzqygF97wVTn9xF6n7L+QnakpJ1VybrOC3PW0FsaqW
aKyjaWMnl3HYPZmqG5LTUoUADPWg/Pek7kAxC7YD2EVADHOYnA4P/obmAcPjlp++IlDX6bi19A6j
N5pHNNCyT4O9wnjZ6cp6y1pqHrx6VOt3EN3mV+gggofHAozXid1fzShBEbj/nlvMAD+sfufq1+UG
FthAEh1GIfQHevvhoar74iVBA/FuIXbjxbPH7mjQLN6sXsDJWLo5L6OrECCH4ZdM7vh0Ea6oj/p5
faw9l+tuq1p9juPW4A3d32NulrYLzhzZxXsozeT8JWCHt2ri3ukPleeCReoAVRVqDIBRJ2y3i9yW
+EILq7pDyLFTaWsF8x/f2hE9hDKy09iazI9Flo6bEaMhHhyGbOrPLA72EPtHwPX1HAyGfp28kdbJ
sG1wDzOd+O8g0tbfhILlZaZs2jjrQfiWjJ0jqDlbtvRscyvRsESOUR+N8OvgYC0u4dUmtMq/cCfl
P5+s0/8q1mm6Z2YTjlQsZ26FKmQs7YSzfFFPndPsSf+T+u43F8lf9oEEsPmUxda+DkKP1kmJNfwS
MdNsqpBoovvs4t9rN+3jcSUh5UsvmzgYmK0nZ7Dr6lhbK8D2uuOHlJfB6l3qhXsnTbiWsn1bhvNk
XPsmB89MWdSt8qyQpAk2aYfSzkVMJ31RfTlfh1XEDzailY8qYG3OyK6e2MRcqwpyW9ifs0LTMXqk
QKulMw+evQ0fCGXEj6oN5hehRpBGFqXOCDSCd7Y4mv9chNmkIiCNV/lkdPJYOF5cnAaoapn6a2cj
l4ptnmmFKLRj6GmLPkMerFzOu4an8XuG5nypfSev2irJVzKwUWiTXGXchWtUx6Z5gsuzvuppUW4W
V9p94mKPcxl48qLwDHayZdXtv8Gtyj+6iwXGrDTlTGWAxQuVAqAhUucE1eIRjNa6Ak4hboEQt1zc
Fnr5Y9pLIMGOsIrksCeJQoS8FYDeg5uE8cV1kYymCyDnO822VqhAEtQUO9bR8bVs6Zbgy4zJy1Dv
f9YSRQdEOgLzUejw++yEzMQ8uOVJ2FV0s4se8RvsB2CLR/fQpoGJhuZkSfSFDzqCE0UcDz3oWiuk
SBNojXODF4Svsuukl4tqLJ5s7S3+WfjEadM11FO/HjUbCy3bm8ESXOU87K+757mvHmjIUcH6V4et
lyhPN9q0NQOvbgBOPc9+ZMwoSUIBSQzf91nWzndFQ1nwCSPoFqtoiuaYJK5+p2ddH+ONuZz9O7Ar
jyFLHOvIs8BLep6vv8/LRwAYjdLGG5TORGE5Xz77IUhXWTuTw6w9nnrNi2lsZg/IFkeUH9Sp5Ftd
k15ZwoYNVlRlQdvclUbcu55+QkAFAol23dSHmVzQmPjJso7fkStX6mVf4MlXDJdWpC+1XEa6v4j8
3imTneRri+ZlfnGronurAB9fo84e8q5Lhv9QtrnZZO3lcGb6n58cOw6+7HacnYcg8nX1QVKy/QEy
HoWHbpdM1sZKAvdCSq2zgpZE8bDSA5RF5Vz9WusQU/RqZi1xGZd5s9mmcZx1T9ttiP5jNUF4t2Cn
+HSHaWlx00ZKJVJZSfMalohssYBpbuu0jk8OVP7LUCCGprhV8XAACPOmVwQLEa6eHRKo5NFBSEds
N3k/TnOjzaWDavaFcTkpgDezHtAtSQeev8hIuhycvDDCNaeu9fc6r0eztCcUd8QQG0gJFyK1QU7B
lKPKzKKja7K93Dt9RFU25DabO5jwu420OfGOfan9sH/l44Mz6x3Zdlr1Nh+gcEk5jpQffwY7O2Ss
hAr4/nmKqpg72S5+JoPFoNmt+7PqLXW1dLJ8NVONpGcKig37IcQXNX4b/BcExm5Uv8ajRzW319Hc
PBltBjgEv7bTmAjOhBN5bHWjJwj/kkoHOREM1fQQzvH/xSN6TrKgN/xwRBFzkk8eXgPpZPMm42m9
kcLJlVXEcHFuzz4eI/eYemKrEeWhpfjY2kqAR9NfDrC9PL2H0Omj33i0iDNNqrw51mxBHN1PcU+z
a599y16pFqFnDmpkN+PYlh4bqxGlsLhWlb0cUShArFmx+6oW/HdrWMRjvbW8Ko4z7s/ox6YHbtjy
0rcQJrkYbA3yPyGKZWXIEsd5NfsJ4Mg9boDmz2EM1uwZrhyG0lDeZOUtFozYDM/8Jgw/+KrWWLyz
NI6fzL43QXWu+HregyGKn5UMINQ6tDuPa5AM79HSqGcs3xvUcoXPt+GR0v5hCUjiFI5T5wW6Lfo/
6hqEA4um59COwznz6K4fa0jB7wOg0EuMFhZRJg3hRREffHehBdUdFll9jwhbe3LKwP3hNU75LdHI
a+h/+bIrEVQ/Vt74R4CF9efMG+Dk7jzrlVp/h1tc3vQS0KJ2v2L0rld3SkD+0NOh1pVmgCEAtHO+
qSJmzb/1B4x7TfywiKJ+qwVPKdkldI5x2f08QKDDzI5GbVUGYR/8q9TQsfkzN8njWJbW6W5m/B05
Bq3Z7MY/NpuJK60G0AF2jQrny8LvduVGnvVPpcfkulReeItM3Z2Hci1ugM3JI6Kw4KUzSUfL4i9Q
fZs9Wcex8+s3PcXdbbLG4tSSWvlPd3cNSQ9yd4gaoPeOTcgegQDLbS5LugBBQbD+jt2Jd6ntK5Qv
i777jTdQOB1czbEE+Wx/+L6r1X/K1gBIbAmJsxPiUFmHywKtW8WeyX3dBcgMWlHGh4G9nL8B5Dr6
zWFiIYVtA855u7906G2fBdNwxsjK0R48N8CaIwnE36qGHg2nSVyi2O5PcVgjFlJd+VPa6ODOOPqX
P1wt7gSOd2++Foh7hoIKs1gEkeWDXSr1y6rjgV0uVO23ANf3k9Wy1JA789Y2v/yw0Ze2LMBHFu78
lGKE+i8LPNYDjgKw69vcrex6x23opl7tVPNxYjM3uYIW7M5/Tox3MzfNSH8JpMTM6A67J0+dL5o5
LUVXzQdlGyeBAJOe+NE03gKJHYYR+pJwS4ajvGvlH1GPmOnQjF2k2DXxpi0PWYT9jqeibT2zP01b
YCcyjnIGeU1qk57X+J1pdfvnzKuC46MAJv/kYk3rmSgIcPSQ7bK0sSZ2ife2rqNzYlU124JJXIln
1QX0/D5LwH36P47OZDluXImiX8QIjiC4rbk0D5ZkacOw2jIIzuAEkl//Dt+qo6Ntt1xFApk3z725
dhvuqeJRTlcvbHL3MjCTvilwUOCaNNHE7LtbOZc9Kf/mbHI1O81QINoVJlfpZaQrRhxPhQvgk7sg
QrVc2nuI9fCvU6hEP6xxlSbsPogC7qcEtnbnxmA+B8ma4vleR25UYXQR9pvVCSU+vr5UGAUgILrT
tNUDcJaWj5c8B/Srieou2GFU8A7xWkns0NNkf7gUp+mOEYD3Hi8RzVMO9eHQPaY5i9b75Ncsa5dm
lN4EZ8ESvos6KRld2aJoz3VNjobpQ4vvfiloKsKpTY+yyGcmqMUcVugbiQt4Gkgnfa0y4oHsanCg
abrOvc5Z77Bf4qz/RWWYzWcI1+CsFjaiHxbUiUcOHl1iIIjT4qQbDOfgbzOKmoKLz5jO5Dlpw33e
dbd53mTVPlYjPiWZlPkt42JGOjW0c7xzrRSXaTWb2ultHYuBY9g3rg3MPmB9xY8ju0I+Zkuylgcz
x8PjAmj8IFrjL2fTo2hOBjifY3FOq6PfYpzDjdvBoSuyayGa+KPvUQVpC1c/o90lCBAzfqh9Ktmp
EzzqBmOm7BiUHlnJU2p6HIOoalu055Ya/msC/7zYJBz+STm1HC2Qun8MNijx7Ddt9VOl4/KZwrm3
53AJmuVQm7IdHzpV41jKyviQ+HF/bweLETJL6budJQ9RPlXO3uYL9QgzRw65GZUJQfNKedqE31io
k784TZjycUEnfNJF1z6Mssr3ZCA3ejdz1XDUIkmE+56c7eg3SE7EnoZGaNOUSB1D1uKUXAwhlHVQ
zuZzaLKeObcJvPCssB7p95RkFNfRNw3nSe3dQ5CVnboDskAG5EsY5+g2RdSu9rJd4RFATtJLQzLn
S5wYYTZ4pavQeesGq/c5Tsfg3+RPxZsxPkodTu/mNl2NS1WUqinm3ssG58qe6lhikxuKL3L0mFuN
SZGfVulFY01JXTCQX3KRfsx11cvo4JfSPyVVuNyLbirdd+heEf4temSSxyAdujtG61V1gJtTX8pg
R945hDZx3UGS2vmXkxc2+iFaZuJiolMkt39XxU4QU5Jqmnt8xGhUSVgIcxppFdwbgEKtT2iNignh
7G5Yz9o2/+h0Y/tYD4lnDk2W9jdu5HPfptIPXsqFcIPdJF3jcSAE9TkvUVslxntWNrjo4771l08s
sNv77knuz16X5u+GRr9UJHZmO80YG7i4CiHGvZlhpae6hHjVpB6bfC9723iXLlzm+OA5YLmo5hL4
DOesAhYasOMdufym2t8bN8yjo8d4snyuN6y72Ds5+O/tQlbuH4DwsjkUQNPyAWemLA8NfsgMd00x
Zi8JhDNOFpIMkl0mQxA7llRF4ojvpg6x4OOI3iXgLHdcJe19Mi1+dWo0bsUd6Rh8eUlfqHdLwgvu
JM1T0KKh31lLicSEFjvRpcodT79odkfmv7Dse+ahQA+GeuFfHuKgm+9C4SC2BCorGiQViug91Mv0
kMqxF//ZsaREmGqgEKNllTD5zgWSA6jADf//lQYlkUCsZGc0NzE+zYUlwUX/E82NlKeWpbLmnHH/
MmoEPelvm5wXkXEV/TapCdajoTT5UBDxiPvz1+C0vrwEQwQStVsrcji2y9V6szo6wdC339ShiKy7
Co6Ntlg0ATJk4+H0f80xGPV36EhowUssRX5nQG0m7CZBP72C0a5sTYrp+Q4lQEe35/Kapye1tgn9
A3PC9n0EynjxvKYUx7HP9Xweo5Zci9BPG8a6WP+f8t5GPmITktetlPmSHJnOaYQAD2r0aHCAMhdu
++DJDPFyhd9uYV2N1jd+U4JakIhgzq5cvTeO6q76dI0DQFkKdLBrHMI/XQmBqHJKoniJbxca+ZYX
vFDdVwKgcxm4gtNLPcYZjt5hcJoHjo4eoK53fZM/L07YPSskx7+EiHfolEaE3R1oUIb+IzBs6UMz
lM13zcidVX99P+bPNa5NBkGNWNW5jBqXZaWVOyEFkjMn5k/e+zEO9yQF49wYJGkYPxnRUfa71AMv
/86vja5/ZzX6+xMK5+KeMp8scdDlqHWo48JOnpl3xQxVwtj2QXR2vUmWLx729tU7RAKj9LVKGHM8
54X2+u/ZhsxDQm78+sYnnyX+Q680hwMKbQPFxP1SjCo6ZxjKwgVMeutL9jatpm7Za8of/8HwGISX
qrGB+iIwwev+hQhBUcqci4N3623yOLi42FXab8m70t/mTVWFTI0Y2XwSiuWj3fuyJ6WnLoq4qnZl
aC1xLKoey6dW4MG9ojtG1cOwzJH0WFMAmquBaj6bDCKauPZoLa4kHTBOZ4aW/Csx6Ik7C3IVA++Z
wQZfLfO7rcOc1jAkh92Y5DQrI9KbKfSG5dZhjJLdOcPQZz8rDIG/8HVT4H8qLNUVgAJUXfU2kHqW
v8dd4MuPvO/7IN3plEPy3Ve1IK2/KFiPwzi0F21sr1ZxHPaXPNBjl6P8FTJyjsaK0ktfdJZbz+4T
r6zb+8FabB9ZvWKDOysSfLM434HK2OwokyRXl8WQvCUPc4uLeSfpvYC4u8aEp8Kr1nXfdlnYciNW
kSQbCmVnSd67yc8+l1XF+W0yUOTvpoiKuj2Xk+ERn5CE+mte97NDkm89p28bv0Vqhq4z9RLmHtOH
Q9qFNdqE64ZDfOPHIybvXQcqMLx1YEzDhak9mnpqGyf8cO0IpqEWD1y+G/ykOs4MMIdXAOy4fm5N
NwS3UGURjWtaLcUpc3ypn/lM1iccbaE+Eh5DV5Ez6XuJljjSe10VGC+NkMFL4XQ9VbNXMsSDD0jU
pUXwtac0iguOhmhOLtXsDIArnQV6LoJ2qD5iyw9OvVi7XnJl5qGycy/JfQGNRzZ7ECWa1UMXkO10
7/fFUl5cGKX10WrSgrqDF8WNOuoymO1FC53yV5/mZGqfIOPylsfc2ybc07Ku6S5Eb+VfgJb7kCPb
6aKlONdxiKueUIOK8RHKC8NKTu3I02cxRH0vuQoF7fKxr8GX+MfQCOKFACb8drjYsU2K+yhprQCE
qrou3k+90OvdVKesdkJxdpm0svQe5YrxNVRqvASocHU3r2dVSPXTrrhJ8RVPaXzftRVTpFrD6vFU
GaioJfGorLH1v2Ig6eKd7zRw+8zs5idbh7AvTe+s97EBT2cbZGwbQkVm99FlGLoeE/wnVFRd8Fh3
RbBc3SrGaT6PvmbyFUzMHT0ncf/4BLBAHOiglrsFJS4/6sron1QIROgmGtQbW7Z8ci5F9+IQmfbH
oxrj1Mld6Np4LMyx7iYuyaXkut13/cIALjdDdg4aP/SOJAyg7RGBoIuHdCSF/OQ1IU2eN2TqFMZl
/soACEw6SljOg7NtKj/ypR7BYyyiyi4bO5qn3myZXdyI/n/07ONdn8aEIyyzh9Qbl23yrmow0n2S
zSCl6zqzM2jMVPtiogQyMZk3PU5UFsnMiK7yuGLT7EiQjf9B5ClUFv563ID5xHQ+YGn6ui+Lzvlj
HBJ5jjZsnD9yXkd94zFvWUlR1zg5cKERCj857hX0jYyHZWupbVK7+OMXRiRhojcQgXlKustJJ30j
VArXL1Ep3nRRTuteSpSp1+1cvF36litQuSCdpGd1zVWUiiaSugHHWhJFobdLmfu/MSmvHtiiqApW
Idu2Q19vy+sadz6/m7TNA/xW9BBrF/kqG1uOvjqLduU0qqsemvVhLqAedxboh8j8qUoVRsvZ7Zs/
gnwwt+XNcIf5vo+GeGSqR/rSkRFc1p9tzi1Yni12/KTF0+6haxWEnHTJNYpWqVuqzFqnz+7iGz3s
xwXC/bTSrJQzU9hhGVjQ5hbuSXZRbz9TI1Rw0zOenU5ZMtuE8mec9M2QVNjhCtRqBpZV/RNlQwBk
gMfsLs3m+DNZG+eb0ozPZOIOKQ+LwSHJpH2rm7X1KZ3SdKY1WVYS53jAeqc7hwJG/KYMHKnf2tkk
TNkkvmbe/jGzV7zBPBNZs8hrZiltwd6gJXahm/e/URsprcOVWveiWXmfA6b2i3egW+FWsWRYNA9r
0yi/egFcwaY2ucZV5b5aXU9WlyKrZ/8mggrEtl1AGmW/zTKP2X0qthntseibhBGU9BCh8Y6AT2cF
sTUh5id652aJ7SUIMPYGz2hM4/q+xmwYgrCJ0loc8MJUACt27IpTFBvpoUWPDZba2Gqve5kKLBrl
4lOnWYYcDy04UXGYGhXrE+c/7JlZXKAJaFn6ucgqpn3gfZRLGAns/AEIFWFkDgHMdnFLIt4OV7QY
bzVk5zs0edY/NONs51NSysq+WrrjuzpXa7+PyTnirhU944jCnwxpbrOPt65KXTmcYzE4/YcKDR8B
nG0YACEHQdTfZMGIX2IaqpUimrcYTKhw2vnLziAkt6khzueY8TzWv2RJjXbUOmW6uIZO+BtTBx9c
vNYlXJ3woPyqZHCbz2HOxV1P6tR0rh3b6/MwotY/cvT07rxfSc7DRwvcUEEdh4k4eZSuYPKUsn+X
ISXbjV9tw4MzktBxx4PTtAxls8Y/h8TwDZ894MY/R6LbwgIs+bBPKcI/124iOkOGce1dtFmK9c3N
m2XdT4MjItwxmZMm3E9h8zVb1U43uHIW92aFxnwPh05n+z5Bp7iUeIflWa5O9xmocfyNFkrn0VVO
VONWzdvytPrNNJ/Jxmsx7kzJa1d7DPtGFLb8ZDzmtwdMMeaD8Wv4b5WApvteTCu+RDNtpk6fwciS
iuWzspYcGHRAGLhsE+biIqzlwV9VWGNN1VL/QeXzn8WcxcPdJlOREjg3Hbw5QcXrFa9mcMbi6/zg
uvOuhrxUe0+kBN7vvgEg7f0VIRKKCLUzL8Cu82CsmlPIzP6mzxUEdlQqWz9gQ2xq6qYSo1cS1zGX
KotP1z0kNfXp2PWIKSi8ggQs+u0tvIdD8B4VFhsluiRfToK93F55t/3oM22gKXZxGgCxIUBxpZGa
l/zu6YuwbKA9qt061FS2Zq74j9y3+URwQtM+YExu3j0nWl5rR3hfuRP5/8URctyPI3QyXXO6eGyA
uMcL+53aknKkGYp8PW9xLPqAvTCBuy09Grilg+G5FESWMYgE1z3PGdIfMhx5bqtTPWqCHJbD7Moi
OPvkjkG7sOAIHDVywxQ9eeDeC8leuo5VqFziIn3xgRk79g6MHcWXRw5gcsoYJPhb3BwHYU7N/wv5
crpE+ap/FvKwnmPCiO4JOl3+OTl10Y48RNJTps0Pt8tUSCiBPxQpCWIEwdzLNVpfPGOcnyBz5nXP
bvLkWUE+vomRSLYd03N17JTw/8uYPa87fuptdhpVwd3KUJsOhFuQslfnl9bPepIQjDq6RcDF2K6q
f078NHjsMKkQQ0a0Dc7okhmwbge/OohRJE+bggvW4oeuyyvDFD2Z4ScDhcDj1FCFhEWp8l3wfg9X
TeTktR9IBIK6yOVDIwQ9btFH8loQI3lX5LX7MuKyWo5GrVspg4lX7+sqJdLBW517YlHsb9uzrgGm
ZOlcUMxMzDxNZfYWBASi4YjRyHRl5uJvr1X0FraEP5CYqdzfgWlGn9zDZhl3JBBD/MIQRgdjRqN3
g8dwse3a9FHzO47pXENY8+f6PHxRkiBMc81+hV1fvGeApYzy12imKOmkS+jN3JESeWl0HocHqsKm
u01HxY8nyPqRJ1GN1tlKBbTEGnb7tUkY2SPWFi98mrhe2sQJ3ogWmg4qrIA0+kwU/t+m2Ub2a1l5
J4ITczCfeLM5BmQQvBDfQA+yY8YTOLfWK5OTi2ZP5szKp/POesmevQ+qrSR8bVQ+AAXh6ydVyx8e
aax0cR6WosjR3+lCHjCOzBHHcdO+uANBUfuepNc7ix5A4F/MahWSDQPX5UyGEkDF38790u+q9hRa
09VP+UAe6k2dD2pEG+FKudKNUoUNTIvJu4sSjrIIJSTYZ/WEBLkbEiHIzop6J/Wms51Cxtw7Jar2
/5AfIzW5C5nNen+ckUrgGBWxHS4LM12sKpNfiRMscvQKlh1lJ6tT0Z/QYpShAexBKd87/EDzdK6k
6eiwhB/8G9nj8BwJkTYHaDWZ3UxWquHFyVV+FTZibsb02X77vGnJzgDvPq/Sz+878pH/8p/r5dB5
G6RmoAn4DieiJXbYf4vyCURQp78YemHW5Y90ymdLlkd8Bjq18ZHWJAc3zANR42spwQLSsu/P6UD8
0IEoG+fbxhT0e6+W9itKaf9XBlRLrR7drMJbPeFegHSlR+Bz1li/7TDHePYloASHAkwc+D0lqygA
vxEPB4hLEj0adZhkwKboig6tvgn7LKqvyNIhNBsgRHQYh9SL32QdMfEBV3kT5P2eFHZNdcRyjUG7
SXEjnAllBPovU65KyqXkKcYakdKmVgxna8/6l3Lq6/GcFCQxbcUE31KBbPvgFwbggbAa54XyMI1v
KljH4Cqkog2um143N9UY47BUacpNsCu0Lwj1GUtyWvd8acsnGXnJhTSWheQ33jS854NLClWDZQAj
R1Nm9x2iCipqL4V3p5kndjt3AAlh4IRpDSIzYjBg4hZpyMHXv+zipUIvT+HDfs2oBGc5qNqFzcXL
d0yFGn7FJATt+y417TtAPl9hUiXRe+b3+Xe1MoWzjSzlucixyuwiEVavZtTlrybs7fifqpbA/AHd
onnqMNP1O26VzYaT9vNwXrFoN48S3bK5q/JyvOsYwh0xRlXx2Zp4gxIGv/VfyNMRz6jXJcOgKsfQ
Dn7A4t6RX9Lsi2lMP6xc5dUghzHHIH/oxDQqkJdC2YjxpU/w6WsbpEqe8GGb/Bw2FTwUuyhXVmuP
S//UA8BxePPhcN/zhJ2j2WJzr1vm7EyyfYYxY+Z2f8xq8XeARDHhJ2kn2INSIlOMXb78N6/Y068G
5pkx1zqJM2Jt+yR7beu7TSCf91Ljs95jEo7kYy5HViTFSBfDKZ1a7114S37O/aDx7oCAJHp+VVHV
zq7uixNECutKvAj59z94BipZTCniiTa23IwVBOPeyFZatObawWD8lLnLeBaBixbQBFWhjyhTtXM7
w4HfeojFT0tfR/Xf3tY2OQg3UvWnk1ksJnIsomtBIGd9rqehrs8RFkd9RwgboxfSgZovQ+TlFfwI
JqUhxzHYt07jmdPSezA/EgixIFUTR9lx9cf2XvUb0Jjp3nRPoS0YuWPeS7D2NTL7pSL0dywJIGHH
BegvvHIwh/+k8QVgK06PHaO12T2hbEsNns+ORDiLuTgj9RI8sVOEDb9De+bTOcGps/lC47q/VJFq
DUF+gejEX586iRjPqvN+YQ8If8E9UDDRfangIXKI09r7fYr5Nmlx4d1O/dhPp1yvMGxN3Lv5tdWh
w1AuyGH+FU/7hFNmCR0sV4pOZ+59r3wQNhXrqWzzXJApvZVUndfkFx1l5V/EWoSikXh5KCJWDwNb
Bon/Ua8J+OJEQf5oi2ibsY6h++a7AxaNdEo1UEWeqvswQRn5HhsGtWfG3lSYYwFAcNOQKnBLFAyj
qFjU3XhpglUSVBi5OY6tZabyPpmV3REEX/rEGoRtwjS7yylVSFvtWLsEKNBn9QmWzpR78hiItZjd
bPjTYomXj2SRieERGI6U2RD/wkkQUo4MbOb6aHGOYi80ZXybiEJzkRB3iaepoCHZlq74z0sRp96t
sgVCN7GHmwuGHk7gMxvEBj1XJOmIJdOwwUOMw7lv7A9h1eEvcnUxVRQqxIedcUT/1lHI8V227Vof
ijHlysMhB/8Kf6imw5LjRWmQ3NednUw5XHNNnN++yFskk9SPNLON1pXdyWG8whddzeVVBSuUWyWg
1/qhiFlNn9YkdqaDYSiSBtwoxEZVVEZ+o4qvGBdlvlOQ708uSiWIJ86tPXZ+bB6mp24mg9gbz2RM
+09EqrrVnluDgxgLxka/pmAGfDw9KHpNTNlzi2UCtGEkoGEn5PZ31fRFzI0XEq52dOEOibXoni/I
Ki5WChOVR256qBifbRQfXpEzXi3aVP7drkh3F4aTeCIDR9xh6cXZFdeEz4Aebqwn8CdYdX4mEBZi
mbInDI69cKnlhVvDGXARlc3JnYcpO7puqiqwqjLrTpUy6tHS7j+rNrW/dLxSU4bT2D5Yv5P32uN0
APlTxB4E/hZrgfjJJgZAbv3gT6TjnUiq9P9INQkSE42jXqsWcoSa2OcPWsCMxH20MrNdGKkeAXbT
8sL5WbQPwl/lmyqq4DPswMNIBlw26Yv+7GJypjd7t5xjbB+d4gOxFkMMsevT8JB6To6+1NRYP0YA
52PqMe2BDrIJruUQ6wFlW4CjjFPoni+t/NS9v7meDVU0r/nk33Nk4Bxr/RxUJmr4Fohwx06F32rz
UGV1esTBuw1g2i3exZJdOSMyztnHMsURXtSeA2Kv5xZsmIKXSom5a8+ktdb5vsAQdW2CknMwUiPc
QoX760cQIJQcxzzgiB6jNXnVzZC9VPNcfiSVVsFOd/E28F9j/Xtct0gGf+j4tbKT9bc7kYrA703e
ZRFjIXA7cScZ7nyla5gEh03H6fZNTD7uLjKMUA2AzyvFuWiPuvb4MuhAs+d0zBLorrZv/NelTR19
IbUGGm0UG86jhBNetKtJCmD8Xv71hmkl+IWJzpfbJwAdfSX1a4ON/ati+4q5SAhrtGS0n/5QRDkQ
QiOQmHYiHqEpVcXAXns+fyfdy07tRRwBHjsV9BqWLd7yfhlL3EA6AK9Q6fbQy4jroVgXTrmKKHIu
aBNF1VksffbSdFu0NIEMHInELSEpQ/yOs2B0ICmRchxbRKiBFm6Gv7Rr+vkYIlcHR6GYdh62ZXCf
FBec7cwgcPg2HMvP1gcBhWLkpzEKEqjizmn2aOs8Jwb+58tJFroA7VjYMkwkGopvaf5TXVcroqxC
/0JqMPpdyjiYhQ7RULTHpW2W/0yfwP1pgjAh0V0WUpP0z6B6SEx3qztJWydLZ/gkRZYHvIgcYt+i
bGPO4bSxiNGzYIGAQ/zrr4IdCST1th9jj1TFz4mmeGAcwhzDDJ37lhZh/u1jpG521tO5x7oiK24U
btj1LHna8Lo6bfAZzAWYkVuFdFIFSbH1eQ4smCKAMCklLEqbshvbzH28G/MhzE5ZD9R27L06KXYM
aqfyHqQd8rFbgbYuPoHE9qY2PUnsqq8sruBVuMs19F28OnAyKBv85cIO4pPgpX4QIQ+rnvi7uEPD
8TgkE7o3jihzJUgTLrAZxHprYA7EadGlTd/aYSF6Sq6bgOdFboco2U+Rvc6W84E+kZ+RIlpeZc6M
/2AaOhj0CqcljENtu25i1vhc3UxS8g3Lynlg4C1BBiWrD+6aeAyW09RSKS3UjPktdEa38Hrmurk0
tAYRTAhgTXHnz7qo3zXfgn4MGaB1z60oUByJS5X+XinKNTqVqBXmVkRJPI2okERuXsOQINcbzpk6
e+I1mDtOd2rDPelGXfIY5iVYAvxm717Y9Nvqbk84nyCqJ7V8m6ydtYRFMKv+YembYNUY1jeN7NuO
/A8IK8kye5GDV4/uYXSrYR0uIXmhMWdNtiWLpGk80Qp27IV4aFiGsiAZJrY4yICR/HisQIQ6c8e6
qSJ9sQsP6+Po9QQZ6yxBvQXt5PK/DjnTkAdFZLu4tajJzpFoJNobapGiO48eCXgNScTW1uqmCHkF
Q8QMAGdiO0eD3xWHISPzG4ol6Ka9L7D24i/KGaJ2F2VBxn9XQHcK/0jn+hdCd0wHeZJ4a/PXXV3a
fp9jsvht/JrR8bEsya0BjVdl5z9E1YCBVKwwV/sqqkZC+/VMEM6J9sl3ABFHgwlw5JPDz5kAUQHq
kITEsxpCIVM8TBNfP9lFCe0HoMbEfG2kfsBaorzKvfN7XyP7d3OdxSwXyOf0u5DbPw9+UMgaS8aM
uxSQp2ir6Mt1yJBhqQMbfg6T0Kj3uph4jkmP8oN7004k+apidLydnyMagzYKEidv07mI5F0Mak6U
fDOE4U1pRRh753wo8+iLhK1koyyh2PAGBwuAGg7Ftr52NV/ARmc0fsqXhNfoOumobe/7auvMZTvS
4y6FWxPf58WZmN5JjZ2qJ8tQuvinkEfQQpa5WB9DQ47wZWl9iGrmbb68xyvPOeLWRGE9q4HEtyfi
qCrYVberw/ueuHLnOsEMED1ch1X4KkLjLU/KD1HJXJJtCihpM7S7EPLMXFJSnVCCcYnPJzXlQfar
qZSov6TbLmF2LIxHkUqqIKgHQFNy52cNcQOTS4RUTFPQ7XlYl/Y6xyUzxcWJp+xgPdYUEuEQtn9H
XtM96IqdfnN3EnmUZHKoyGWY6VR3ZBTiRNKEOqfXsUZIQ/qWwfIXRtzNxgPKjXHJotpI7WFtRHXu
cg/ZCBu8fRkDMP29DtziDe2dAoNlYLhCUuGDH5OmUKIlD0IeGOk4zV8swNH0CyUjQDKBXWI8VKTR
wkrfiC/d/R5EJcY//RQ0ZBuzKHSozv7qrQNhWX4gH5mCeZSVPssw3qu8bosP5BEHW33OwhfnKAAx
MCSMUonmxp+jYcXsjKKChj3i875pEYuLk41x3mTkpNlDmBOz97uc5ZBeJoIiaUMrSS9LFFhnDCip
ImUeN66iD4cDZziH6ptRUywUiRijKFjqohlvJV39kvKC90TrUJUlpOGQLNZieNk3Fm5gOphlDPxz
Ok+oT4v2lf1YcOQS7qe0Uf9h5MrVDTZQ/FPb8g/Y5iajFiECHh8KWQzqninPxhbSLA+HhnCTipuU
TVDTDstWMF9JZoycd7/WoOuaPj4Y9lKlTCQYvzFoyEaXuwrksqMYgZYgvNOXXUJYWewtzz2GbwZ9
TsPl5LM+rvlxc2eMbjjUzCNbQVh3obdAjq7YCnjCX3HIVV7thgyS3aJQL8QAtPWPrktQxIUBpPtM
twtIGbI8KT/BCkzhzcLknTBicmGRLtaJNoJDUZ6JAhsKRV+2yIhTuxHXivcXR3QYeN+6cl33QU2j
s4t1Ug2/F8IRWFuFkSEPeCQJOv8BmuvTG2qqpXnwGwuhc1o6gBEe3IZP9IWkLz96pE/JTg3hi9MF
0YBvfA/hy7R/9FQjn3s+bRnvAorSgYlrAJQQzquaSRecNCqJSehpd2zxiOPbtkjm8dCWrljqI/Lx
sBwq7J7BFcVlbp/0WK1Vf8eaBDE+a1tNSblnOE1oxm5uFVMPl4EHqa8rVojsdUQJav9WfQrSRnKE
m3ZP7GfYkviAKcktdSQTK3w9XLsksSFTKE2IJIE+mnG8L71+S1xeOUt8gjGXy5i3WLJdEQ1PIdGD
7m1P899h15aduW8w03+PA5EvV0Wr0n33axfIj8ZnX+dBEnTb3y4TcOazNzqyJi0jXH/hNw+8o5Vm
8W6qjJyA377XpvNjNpI2cupwE7g9XJLPYbo0y9BdRvKAPBI1BswZaTr2xb1cqB1u2WKKs8WMfau/
rNM6xYeQi+P8s3qlGmbeyFHgEz4U7USXh3IAyGRue1wjWPdtIclmUMn74oeoJfIR8tU9+oYdo6/G
X6f1gcxqXYE81DIJQIMwfJUXoqH40whS6r8MWd7MacocvbWPaTfpP9wy7I+I2+wV2WWo1vehWsx4
skMUvVJVk9/m+vyEe8mr4ZMTjRKz9xX8+cGScqOfRY2k9ptCsdyCsoLWnFwEnoC4zYz+iUyUdjmT
2QTbRoMdAthP9M/zLskDoKei6BJ6Hrc3DgLI3OCVJoMviHj58+W1cvPKeQydqZF3oYcwxvHPaoJ8
RzlXj28gWQXi9Bb1CnkAoYF/aImfdZ7G9hY/gn+PLYucD0JVfCwo6EicU4p1YiBkwlVj+AsCJh7O
iycJvQ2XFb+MO2mTPLLTBwsRikpsf+WMucT2CgViR4x/uun2yfIdJmqi521ijuaCpNfuaCefwJGQ
uVFCU4C4e+owFK8YzLebgbjm2DkRdpdGzPF1Vy6vgt+Ga4qTY71x/BF/Qc8WcOePcvyCSa5lxHtZ
YTDRVPDkj4e0WbT8FIoB28kjzSU6zSlDsoMUSbeNf5JW3/ZkmsTfTcjKJwZVqH7LDZa+EObOkk7u
HPEEewenjQZzanu8zATvEDl+rUyKehYSxDTuLJzch0lM81/cdYk+Cqjlmrs70O2f1LKzZQEWhKzn
McINOYeIk9qW8DMDIVAHWqzKJ8yQKOAzMszcnsn050RjjZkT3PG8cgirGhrxXkwtw7AUu7p708TM
2MbZSYeTmTw5Y4NV2nnwZQVNNA51MpzxJZEbHfax6Z+lhjy6HcfByygYEu+brqDwfqRXNN6HxeRa
+ESjEthZLZA7x6oqEJJclj+ZO20twWZpQDVzL6oczYzLfXYx5wT/4+g8tuvGtSD6RVwLBBM4vTkq
y5Y14bJsmTmAYP763uypXz8H3UvioE7VLnh4kKxtPJf1nAU77Tu6u2Afrv9Q3oV7TPKKnPGWSV42
zZInRIGk8DyIY/DIN9OwpO6DB4BuOeP8V+mdxUuudwqbAoZdfyFeQFpcpCcbYlhx5MJB/JIb8mRb
P1lbdMWnADHpn0eF5I6jHD31vbFsvN/xZNrpEaiA92qaavT3CGtT+RbB+mVnUDYcIWYYmBt9Nw5x
QBS1IT5DwgP815JIj9xOEFf1GSGpmC8+Q+945j2b6SfuHVzY4w5zXkREK3gVheYKjpsKzESENrqj
fo9VjMrj2fnde11ZnVQ1ZVxigxXGOwvmHcVlWrAPVCMXUxOSt9qx+C7kCS5zntwJukfmuScuqas9
4hun6Fw07Cr6he0in6XFYr/Ee+qfWLIWQPMtWaJezYrvOTvAmkqdCg8fLPx07KsDJzvZHYIGdcif
Rvrn2Jf8yrcPmiU4zb3iQY38ECgwm2ducpyuZJ7ckkKek1QOeAWtg8X90/U2jv+4aWF61XPY0bGm
F74yAaXsd8xNs3juAJN/YlE0Zm/amQlERiW+ns3s9KO9K7A9KZwuy4SVtV6yx9oeuKHNzkhet2c5
V/I0KPsLQ/Dqt6vhUjJQl77dbI3lRI8CCgYLUpi+7VHNozM9sETwxanH5tLvaBawirtbaVEc8aKL
R/ZGsXdNsoZRN+VC+XecVq8qb2un/8gXk6lHyK7I7Kg55OEF1qiKyd5w6JR9n6VfaaT72+jXhEva
zCzBNbdXAx1MFUZAX5Ww83K7Xutd6g49HBNKGkFJW/NzyhmRS9Ig5qJY/3+9dhP23NvRct233vf5
T+CNmveYyivrVXuSU49suI8ojLmsuU12NzWXdGjzHFEMhpLFmrZYz590QhOH5FI4UL9Q7IwRe4FL
hbd5pkK1ZfaNOryVo/nt4GoJuIhlHLKFU8iPkMOf+DVFUz8Z7iH19NEA9VDFDfmlQIwhDKSOEFGf
UZWx4V1GYbKDh717YuIhBcU85fh7ObiwnZ3K57LbMiL1dweyvn2La+xN8HyicfiUBB3WR2Qy3Rvl
PIV4zXzyHT/zpgs62hRZXdPQE1msChASw/yR0MGKk57i4r4AUz+ujXj+NZQh0/vgsId5rRrfc5je
qanb8NjyxUGWQ3mFSQm/B6usjK6GiXe51H7mfxObgbjpt16mrnhFk++IDF9yoLjQFlTwVHxLdNYK
90zw1fae5xKQ2M+cv/bwUAyTrC9TJBf9UxBUU5QVwYTdpgBxvV2a+ewJTUfzGgtwh2Lm45q0SHdG
EKgEU4W4hrCF8+qV5YziofPo7XuQDPre0fQSP5DEGY6/C+EOM74PYqEsi1D9EHqx9LCvTeRXj3Rh
tfbfwRmr5T50iecAUGp6Spi49HXf9jIBtetx8joPqKUVt+p8dEvc120wQW/odc/QX3t6mh9NOq9p
Csj9dO9MQpcPgPJRkOaghkHPe9ObP93JRbZXMEWLgw5JWW/8agjEiRuus4L8vRRfVedCAg/S2P3H
ps93qT+GBQnUFCgZFyAb7uwHVhZBokJM3nSKA398KyvSg0AdpTQMhmV6cJhF8iOx1lVyQl79zdrL
6x5zbq7UpHaMHju4o1Ie9bxapHnhom0r+jX+B2QTZVCubD9iCwMCJafkocU1NdUwnCusg/1TOVhe
caW6CilH2LFGY0p96YX3dVqN77xMiNHGLcyoU5qB8j/V5ZADkW0iGJowErt+NzbYVHegj6b6AaPj
UmAeXkL3NZXDWJzJi2IyRe93DE1QQtg+0cwhyYI/uYsB/8JRyOIG34H/LVQzfqcw84uHhiYAd08F
RPbqY7lM3lDB6/wQF26UPCp6M2rmYGYm94fx6Ux5zdnffPW27ZicNWNpW/uIGzukg0rE6aPtt7wv
UiNW2H8m/PAu2PTzafGHdc8jvqjpyzcIWTwdUZF0L3XExLZVlMzYB0UhSPPCRYigLa6etFO4kB0b
0oODMPFvcNhYoSzby/LWQIOa2NCFmXqZkfQBkDu8b3ODuyhuKVpON1gAWQCxGIfYJEM7AcsRcHt6
ITqY1CdSMORbu8kbml8zaqfCGEXka9mZMevEVfgGsjr2FEQGKJ7rq9xeB+I0SIZ+x6cws0XA/hq8
lJa9nqq94wwXkqK8KkYnd5OTk0GpfRVz44NkrWEywmQGpPZXjIwSbAwWoHku8fNiP8blaL+Gs48A
6GKJ8h6d0uXdNeIRDg5ZMaHBCkcjLBVRrwRxyHxGzzQy8i5sS4g9uPgRXCIKbR8/tr7PKxkq1xwc
0dxLm0PSM2WyH/2Y+V27AaJM55Bt3gEhEmJX+mY9zhWMTL2zZ9pZNuzBYettkmYg7sIhnS2PsHHd
ydr2NnUED6WPdaY58nvP3g0D8ry8rHIk36sygPTfDw28bwQnRZEhqQLOHj+Pp/E0s/w0t9bySvtZ
erOfwQ2IA1ZLfi2A19Ol1z31QF6KmxxUzs6NFL5/rFY1iVyZyYLpwp8VhBcV5pG+dKRRXhx4+tbR
SfPogDILM9Dlpxd+i9luqp1AXRvxtAz+jcIRYidGrBPZVFoolFT1TtdicgZ96ZOalwn78+yOjrCi
0aTu0fTBR+f+3seCsvrlNS5zHJToFHWz4nlpBcWBR+8hC486TeGTj51tsieGSJKuaTmMGSct+S73
kDZuX+7gHCQYh/ym6T57FbqNvddpX+3nIWK2xXoJHxwyfFznuzwpp/hn3crOes6A4Dknom0ouWIk
yb9LMeuSucwBx7Ksczi+ZZ8Vw3mcmh47YQqy4LMnCK/581naI3ouixM6hxywFgZiXn3EGeeQmqX9
uPQTWTErzMVrPwZh/0nZrf/UK9L+r8yRbvIQ4Aqe7FNVsg9+ZK7pzUer0U1PucJSiAmO0Wg7EZ6S
ele02UpLEOOc3RcuGjOMC+4Cp2RQ3DZHZ4AsbeikohwyK8j8uoQukUB8EOdxCZv+Cy6pqY+94Bt/
pCmZc4BTBT8OnrTWu6dFSYyLCmbvqud6nKl3iQvWq2lPEAxrZrioa+SSBjuO/LPTM5tH8rKjGlEH
WIgnzi+eWi96ZhHlkmwnPGdedR0CG05tl/25lU+Oxz21UfODWCInfY3Xl/cewILK75ELRfKyUp9x
TagAuDfE5sw7yg5sGsD/RblPNFLKzzCN6uat7qBrHPpeBuFTNBFR3XDLTzo+cxaKh7gEJ/Dc9gSl
KZLNEWpVPti/WSLjGiWwhAtuBDZRnNVknPSOiZUoc+66o/82TNHoPhYSt6vdDtZyDPXEES606a+V
PaXFDtUW2XlyM0Z0ApllB3TbGSisCCTQY4eOWwznlDEqrBeyhp1CYdX/zSxTi4I0DBmldbAv2Kvm
2qClNIxCPtb/iQinI/Fr7xh/6dva4EvjLqf5ybfbmE8K2E5H2ASULyYkCXLJAyVHJD+Sfwbbqt0n
XhdQZAUo0nSvA+PpPY4JI/fw9Zr2qjKfIChzGQcvXXn0R20M4BXKfxNNC4CZVmZzXnsFTRtjxsfA
crJX1CqVujhI7UXpn7JFZRsDwCcXnxf1IwQdvj792jj05nk0kwLQZnM4ngUNCUwTNmLOh4+cN37T
EsOmqG1xUe1b0fNNYGiw4p5WSsMKzPWSNH3BnOGnP9D2ar5YYw98KsNTlXyIBtIGeEUGusDgBl7T
IzP7xB6C0GvFqeuh6Uh4w6QuveaZFmFeVBwENUdoS2SVrm8UFjjiex+HaZ0eR4QxzA/LFLT13e7t
PnzQNGBEd5B/wM5S0rGYYoKhFfsAEn4JHTzP/CdQMbN3ZJMNI78En8Hu36sF1KZMB4DJkNT/v/dY
kvy1qiUDHfxcRyBwW2Nflj9c6qA956fOLfDUjcNWUtolKto+yjG2g3wKFAfhjFVO0rFh6/61xDOf
voGRxCDOC85ZHqEnsF7ZrGl4fLssleVucP0J4hk2lJ9OzwPM8JMHjzQuZPaRJQYkgtFuuMN4BHaI
81kMVm/wdXC1ynYo3bsYvZG6JK8pGnuD6sCT1RCSNvueLligB5qp7ITcG94Es+f4E6cOr270HcL5
kFCcR0UyaNGYA70BwR1LMTQsXllArrrSGeYv3ieBeK0kYlksuoisZF0ImBeLsJjfB+LiwU+TrKvw
hDqTH75LTny3jInFWisomRzQyPEJeNJtu0tTOxON09Ja+F7GGgPJDgeOIx8D25PesIHXTMMkV7q2
PeUufILbEhYGrBlYyf3ktghheOsCuvrgCuBmX2ZReXtgAYiyE2vlGKPB+vyf4sEI69wLO70h0SA2
pe1i65vKyu4Pp1dhPzksZqjXLVKn+D9y7cGxljkdcNzzbBLMrBHDnng+iD3WjhnYDm8vEX3mL/g9
fnY1TO0MWWqVQk0g7egvmwHENUjiyB4tZZVpknQEoSftP4NXhel5Er7Lh82zU/C1iQa3uARYB+wt
NyQidVxc4/YUBJmPlk3GI471yU2M03ZPK/3Mu0dqjdvBba2rbx/LiLha1qhPNeC35F88l7IHr032
olnTHvbw2VGYTts2zuT+jJzUwbVXkxdDDBnswn+JM9De6UYpq2M2TaZVVfZnpH2ae3wTbQz869Vm
XLr82Mt24i9295e2jpsDgVOUBd14vLPSRKl30iiuqvbh5KMKVpIx8QuPi5Tvjhtwe1iGPrdQVd0W
ZxoA3aCkFCBK6OqhgCr2fxQRu+xhS0EUAreOSnd8HLCblueJ1l3rh90X2G3qfiEnRAVoqJ7JALEQ
Ef5QfvvNetJVM2rv3h8QnY5dDaOMzVvl5M/Yjvmms8Inyz5QM7B80ehJ+co8ZeMHdZJRfivqkcfJ
HZMoeAtDL3XeTFGB7QBEYb/h0rDCD1033VtOWJWlrlWyygtLh01Zt2T1KRYNkqma3Ly60PyKr4r7
EqZoVCn2a6hLk71L6eHueOMUHrfjWi+kE5gz6GJ8w6zWVvUGBZM1HFtUwhrHehja/glKUsCfkWtX
/vIymsc2Hf2eqBZY9usHuoMK0uhSkToBhQbuk35nQW4VZ0ik/ObalVwD2D3LtW6XXRb7157pBDqs
hTUlYq3ebOtwifFKsVeuL3lXDw4unBm03b70mzB84tvDnG+CQctjgGYzHnxOCJCfoe7xANByKyit
H2X9ZbAFYKnyCb6/1VlJGzL94Hhm6MBF4p2tXjzi5V0GG52Nbc/e9zjeN5UUnLfatvCr+lwq2fuG
OW6dkgXqkhwEhOiQ1UfmV+91lmQfiUFhI0dpgbJkGu+Ac3+Rj7fzz7lha/czVCNk2V1VUBAsgVBS
9kPYnSa58YDc7UxXlZqwOfN2xB9/mUbbvAPGm0t6vlxroftA155T1NsYcQhDCG7vRVDjHY+wgJI+
tyHeQahvAIiHbh2T3JwS7nZAkDgEI1Y+83NMtGj5VXo5ATfBunthKkDZIfuUeP9zHnsYpL94RxZM
HpAqFvFQITDhpmc6KbiJwUXDPkTFEo8Owk7mfPA1HuLvmLVns81HUjw/ESrt+QzbdaHVMqpMgqt6
jS7womzH38wtwE/ospHZRA1gxSz3HfJPiPYNEiyALQcFNNNUvVbh8B2RoKg21AKl4z8bnk2177yR
5uQNzpyVgcsUvDJLWvYKAHuXeJv5bvndxxVGtAxNNDhVOKX/4vYkbx9Df3rymNnlkyXJoT6u68lh
Y9krZEFgCH9w0tor8TnINP3B41lmQNM8iZ0VY/E8xifKDmpsSUNlqMFCgEZzjcir02k2WdcAwzUP
+uTK55QTl0exZRLdDy1Mzys/3qn/G5Oeqy+uy2MAzk9ye6DFEPVljlYpiVMwcYC5sMcVruFTTZDB
xu0Q9bK7s2LVzSkBYUcHsdRIv2QgIv8S8XJg7W0gbBPNpYSbZO+sliMNLqz30z6l064lmGpu/Vo3
zw7dc9WNzQ0hqbSiCWMzeEPWvuCbxAwXprH8FA7GIn656n1a2VYRczGLDZqZEPTV6mKsc3GS8SfZ
4dCzYSpclhaeqoBqccat8gV52wDUZO6Nj6x5GKHKtiyKLVfoXO3imEwNgOOua/5Ki7TEObXSEDRy
qaDEYPVj2XXOiYCBBuzrWn75TouSctSEAL/REUN1Gcc4+1hEB7CUdKILiznG2YDV1EvlxY/dOPuu
WTbb/pasU0gUhsNq6Dvo/q0dH2jaIvRElx5vA1VRdHJHmA3/mfWPjA5zRDHMU2QAMj9ZQ+AbWr/w
Sg1kdvG/jH9ZbFu5em9cxNGzU5ZB+O5igkHZZHu28IEjOxvF6FtWg/iHIU6oK4Yj2VWgahYsXtja
4GC9+k2LkLsLI+6sF/rVnBmPFzf/CZAY+/zkX557ZZo8coHFArE1LkXJPB1jHaXvE5wpxe2cH6Fk
B9/ES/QQq5oA+GtvucU0c1jrKdaPfBXWN5nN58egmqH7rRfNsFEhV/IqAsPL9az/SAbSuPeim5si
3KdDtL4egrSl6VZPYM7oCmv66SQq4w20CrnO1J0aOol8axeTNyqBL2daL0/MWo712/faquDcAblU
oHFgfsd60wT2BHiSlp7quOS1w7d45D6Q/GZ7AqJ0MydyFD+jDrIOnM+6x5GUD+38msERrm+ppwmu
+SpYL6mlYVPvcXmJ1hm0yoX15fGEULZDQBa/FVDtV7+lYJ4tUu90ey6c5sgHoH4FnV3q376a+B1Z
bH6rdi0cEiSVADhVUh7GGJ86llOBijEXtvdAY23NDbTrcOdSmhg0d47NALoFNOsXr1gtusTjWVul
a52e8LQ6ohA5N5Pp7AMgFqY5HQ040tDvF/NIkVRQbxO8IxcgtkuxpY4mov4O+4RiZ1MgXHMx71fd
J6iA7m5XoqPeYQql5bJLWSW92bkPnG3X0xfe9FucYaOAqzkFku1x6LQhMf1g6Vge2Wtqy4VdAtZA
20QauJiMNjcMxrDXgPzzsmPBBLc8CwI7Oo9sVJK9RAekvK4VrB/qJKGTjB12bL9FLABZLS71EjzE
La5wENxjMGDmszL5RwHWnk6RyMP6JOh99g/0Eprq3uBD8DCmLvlzicctorVy5T0nc0uIp56FvW79
Jjvr4XkNms1RqN5ik5r02mP9UM+lcebqpovZa296yBJ/m2NnLXalm4TpxVeLl7JAW4I/nMgWqpoV
udVZFO3KfipWQEHk6OItXizDPMN/PpF+Wlkb6Q7iaNhwA2CDGkEc8NDQ6ShAvV245P0F94Q25Ga4
ZuPOw+MNFQgNU+Qa1mofo4reiDwQ8I/Cyv9NZ5o+QgUZm692sr0r33WrRRDrHLMzC6mDA2fsANaB
zNlS3ok68GVqmglAYkuAAuZnltHeFYnJurttMyVnHFGNumF85rPAJNz9IbhpvmqVTdz7F4v1mlzC
ID2rBBz8g1shA20hcagjG13+1Ypv1WNd+dLd1p3CwoOaL80JWGVvvn3GFoB0MsAI/DHgcv0B75VB
sBw6jiOKy4FhMKsGj16TpnSUAf3grziPA5skybQIJdma/Oa7duyu/JG7Uv6C6FafiA7kzfPc263z
FWNh6kg4lCJCtsJ2nSNn0kqftXtdyDnd+WPafcY5585ROE3wMnJIPveRTzpkhQuPDK1L8auOPJOh
zpae85yDLAdr3UyB+iVTgBi/YGdqVhEWOrSkH6pxcF3HGRfA0o5I7OmgD1/T0YRwsGMXyBhXcWy9
/989kYhw2Gq+ouXfJvKQUQDIji+2K5IX/LyMCloBEt+vhkF9KTxslJhG19V8na/Mf0LYGCgKHSTE
1P9HbhqbsdTC1hnDD2ZPULdYHGr27uJrhYeNdAuEtBgJlzdI2K6YpCyPmZiwcehHQAnx8JShX9Je
SQ1rb86ACnRyxbozEZNcSpcZEiwMhRg5Dpiu2yZxZjtPKT+3Ace0xJmxm1uwFX8IqA/Ta2yWJrV5
LRQq+23maEJmYDNZuiSivHwKPlcPA2ctxABVnitriilGDP3AugLN4Lkkgk8I4ktK4Fcf7N9r6yzR
kx322MKonlq+OLGeI1Tvk43v+V6xtfSePFLv7bErM/CbsUIy9ZQTizMcfCrZyGDhAVTAg4kI5MpH
6wlZO7ctetTJdBmXFhiZcNFlyc5+LuD/IyTH+XgI7FLqA+60/hfH8Uo3nBMeuN70vwBZ8iWfVqLq
DUUlJsS7sGssj0uQuOHZjngIbxnvsfpX06w5SYUhy3uIcWdcgiQVL5RxuXLvO4X9PVN/oZ67zOdD
FSBkAefFKZu3OXJQGANScavWQjfghqhZ/EMSC0oPCby8n6oN0urOpCHvUwAYcD3MWOrj3Le+F6ZY
XLVxzAvYdUvWOHiGe522x6Cpwr9TQOBtV9vMLGi9S8elY/DN76BB3sYCzmJ5l2EeuadNBG92DNfI
QICH4wD5iJkXIxs7C3+2NdXERcNRVefsajbSgy8LeGTdNY1JrgNOoZrxrq7X10Hs4OvGiTU+8t+a
dxVlyQnwoGleg4RMGix+2mr4qdT5qLGFj7TtLprL+KYe4OZ70cT6QNjaJVRiWcETFk18rN7A03qL
XY9LRegnMde9Nuh0+J6Ct37rMSe2F5YJQ4jl3vKQ91mmRUiDEYZNTfVaQsfaHsc0rlMFV8TlTtwv
XNHwfmUU0w8drbzbhKVUdSm7WH61EBDaAxa23t1zWnF/ZEoCXcqrLqgYT5JQdmob5oNyX7IyBAFp
IvIkd7rew2DvJjaxkL7HlyUAX8ALAJeVnz1ytB1enNTqDl6jVoMxK7b6BGWtC72nzkjXtelv9QAr
7lgN96CQXcKAW94LcXtmuKJH0WgZfbGiwVS6wUdcmquDraRcwcttHz3Y1SoTzclEjRXe3BEEPTQX
LySi5cKeupol4R4DvgBmJN6zYSX4hQvTlcSfqw/chPJ3G4tTcBFGpOPJ1eX8mvMzDdmyTa30s01r
TGefWThiKjsRjmwoeClH/s8eIxSZRYa6eU8BX9TeIcQUxbtVxRyujQoSezct6UjhM+uZ4kaaFq8W
B8o42S+iHwgC0SFWm5hPrEEGeiSb6ITfYYNFLtz63lyED6nrVYA1qYc2DJ6Y25z4FLlsZ/aRYYC7
I/y57csiepinrOAb3jnkAXlbafAF6uqHVkY5stMRScdHrTxuKCLOkRF2PSG5CLYdxfX6u2QSLrqj
AnpPmziJtmWnO0dxy6AYm8wn2JypvPO1Z9L0UxsDlSoNxzxIjtJUNzSYYXimh9hWNscbf2nKKbik
JBuMEFTJwyfW9r+4SDPzhzGSZS4L2txhb6hS8RWUdUSn84DL9Bp3AbH21AxcruJAwrxEEGYI/yxh
Qbj7WeEHCHaxI+LhRaZE7e8aq+f8yXnbPCgzaBa4qvJfR6tXd4Mod0KXwRyQ09AkbhhcvPQ6edwi
nkD6+NkpacY1Zux4XbovA35B+Fk8IMqwb7uU2DwB8WXA9rAklFPwpTvWyDXVT6sDw3cwZqDcE5XY
5C3QCNoOafegTb1mTmK/RadsBa5yCwrF/548AZiZ9ov0V+UOntliAZXddQkCIspewKqSs7Zhyqxt
kk6cduxMy5wcC3BFcn5136UOMAaaO1NX4jXUw4hg1AsHRxU1yzn5RuLtdCWoRa9WSgq0V4Mf8xZt
OCs+aZmpf/Adwh9bVzlr1FejtZRphy5eDu78K1Srgy0r8rWZUcf0Pw70NYjTzFlmyE9LUp4q8NiE
OGK95KOljB9VnVG1U3WYn0C4ObwQhRrs6UVgpqyeUthf41+yWVhfcii17S8SiGvVCcsYrKjzarTA
UC3vadbkhlKfBdQwSQsok8aUMOn6ns3obKLxikzNgoGxk3KKMllam61eTfluTE3Cg0e2ojw2/wuS
wgtjqz9wJ49pG58rFGVBJrzfwVwPu98uhZw1wfWU/SFY2rFfIwaV7VsI+vBfW2d8oolUnAK2vNEh
8XI/OA6RNfvHdFFEXGae1N9rGDC+Cr1OZKFddp8kIdl2THbr/nVKK6jyDe1Crbxx/IrqTpiSq9E4
LYn9jV13fE/xp+RbflDc3ZXvcw4Jqw+zGzsU882kx89b+SRR65IX+jZ2itJQQW/VL7O02RK2ud1+
+GnG9t6dBRhdr2zeiDGNBh9SwtrKZ8sCJc/mkgJYKvReM29k9YYApj5wQxXqsUwt+UR8WvcYbQRU
xBTIYTcc5iQIOKu9sPoAiFM/jyjSDOtwXd7iccRJi8QyHtyyxgpZmtBxD8RyqpMu26x/1YKKL9HZ
ZP8XlYzsK1YLEEsR/CY0kkn9A2mFIkdyzlGZ3gZvMS+KLynRNY4BdagEAhDgFWcZdlRlc0uoU4oF
Z5wWfbTFe0xzxg0jZAPoXQh//BLxhBZNsTDkuHLT4Z7lwwaAO5ODQlQ/VhMZN/B7IyZyt7RcZkQ6
KoeN7aUB1/kSsxJ42+yV6hzEz9FOYJqNLW64Y1pByfkDNxTvPMlGYrgpVnu23rBz8U6K0PxI0Q1g
6lA6HxEtBffrcvzWLEWjyjnX/kTE1sEstY2LLrAe1tBudvSXMIb1BTwBoz9caB5vlNLgH5um1joJ
4wtrLwLB8b2VmnXAO91CSftLtEj6774l4AZueEjqApB7oeo4ekamwqEKp6fyOCyLye6hXeUm/jfz
HQjULqFVwolvaCHu+EBoDpkND38F4ZKInX8VWQpfB5MZmP8X9rBZUp1ZAxfNQ4RTYXhFSOlaKoab
dZIDAjs5V7QaTbsCm3A3O5OqZ4jAMmxbD5RMWP2aY7cLl98SPtq8U8kghqdRAzL89mQPgJvP2sbZ
aOyZI5KEum/N/QuvVdHqjd+1MsXpqHjlPXlUQRgmMUxhf2zdRHp+M2omhr8ZGql9xiMm/XcrTpL0
BUrnxECNNI2NAwCIl9xIepbTpYMdBw8Xn0E64ox3i2jeVpMnF8TCoRI3xmH2pQDHgva0sEGeX9io
062qHZhf25GCD4DJ8BTzEZejnAXYkhTbiIg8gpW4ySb/sP6mUOv8cPRebJHiTO1BdXi3mfIo+enI
Zv6ZFp2dn5j4MgoDuPh59XXx2za5dg1wCKoTyqa6klCC1WbLfhr/5RSWVzvIM+gg7oIQU+JKXH1t
a/CiXwp0DHhCjNUCIEL3M3ZG3FW9bv2LDkMuRIFXzvpOYCVrOTWYSjAJtuDp2CE3a89fFLbPCa5t
YkZ5GR9qUrgY32idXpNOnVOEH5KuHKfivbQwDLR2Ep3UXImPVLlFRT8y7MMf7lKMtwk4lFwFAa/9
9qAO8e8jqM0CxxOEx4FsyvhAvg5CxSaYeJjJ5Wd/OJmDIlgTEMFAWAa5nb2JK6lbx0/pqCzA58oL
K3qukjno9raVu3lO8Uy7tshpYQc/ecnah2pqmv6hCmuuJ45j4WuFaETEmyZ3lo3ITCt7ShRkNGBX
M7qQqkSiGRtieZQu00gDltiyP8tkzdAWFTlpMKNTQuFaRTs6KKGw9G5ju2J44rZdk9kRStIR+oMd
vvLjBFfSzIqyXlO6qt05Kfu8fb8oDOIlcGtrUxLoMFCFkEYOVslNA6iweIXlir0/bycxH2JSsOFx
JtYRH7TPuHRA7BG/Y7ZCxFbxzl3tOKuJQimbxK8ahPuTE8+WTCQ0KNtMw0R9+IO0iDSrp2nS7ZOP
WPu9FGZ04Jqz2LrHHurhQzoAY9xFHuuxTYaVN4Q75dr6VDRDtnKGqGbcSOmYb76mXvoCD3bRH/nA
VfUEKwEDE+EpnmjEYWR9Mi/aPY5e1jBO1I7XAIfFrw6iBT5E6pDsV1X4ZExrF0dMDLJ8HCnP9H4I
Cjg0R3rOZhmkh6VYGrMOiPUPbdIWv2LnBuhebEiIUecSU12fBrK4LB0e6ENhM6+8yHDETpQAAdU3
M/gQA6UFp+PiYOvV1yURttwnLqfB9zBT/+HBumwW7+/MqiB5RtxzeZ+hBoNGyZt0OIAeCVpii/zE
ISTVM0W3JDySC/0pjCqzZ+Dpo/DxsuhFWHG4Jm2GmOvzrzrkS4lawAtPRw84bDh02SbN5oZPiRAl
ZK4pxerfMoXhx6GwPgKTJc7UjwDndfMCJyNIpB42bGh6DpclifH9aEcEv3vm7maFvIEeCdidb7Ay
6/wq4Q1x4WnXrX8NUU5f0pSKtZvwMkgjPSltGuzbkf+VVwiavw65M+/ytgicbdw6nTwI41BnCVF7
wWNaSuQNMpyr2QCqi0CK+aImmScJgLv3Q1rSe5iXgp8VfRYoTvBcRPeDOZcrto6pu98TKRu648pM
+MXuIPnmm8X8qDDL/5ZONr6otubLofsAbxJKMOXqIyIHBzHOS2vTQ5nNt7meuLZiK8M8AuT8/3vk
CsQpU4FtqMaozz9WenwlBA0/vKhW1vcmAaL3B/4iy5QcwtpHgQZgYdrMctQGD/1q6zZ1+6mMzi5s
1BJrB2XNp8QVaHaMohDNmi0gfB/015nkzA72GhKZLxbMjAj1sfoZK99cerKq8zWG2/sHKzwZ6TRy
cs43TaXY6t0jLWEkPWc7TPPoqSPgyOfIBnCxx33WNLs4l9yqygkozYYi3eAtxUyrdvioyOJF0lif
/APVuwxhEWDs5djCp5Tq6kpYD6MeXlM4Ftia+BvmnYWganvmRzl6+O5wvwAnhiHrfwlRGpeQFBK4
ew4Lh48Gw1ZZXloKX8Ez2A28nj7AHFjTTbJehuFBb8wIuhT5B4f7hYsx43sd0Vd6ADiNyVdEcxw8
5A54iC3sUNq1gOkWVwlVwJwh8HPVp5ZmGKDiYnwkxhlemDY5WyPLIg4olMv0qkfsihu2AIYStjYX
7Bz43SmXzzQ6HK+450ZMjElGNuENyKH8afUN0b+Aicl9EpIF+k7IJvGe/QH8CKC2FVAyp8QNCG6u
bUaQnqcblIqC4EmHV8d3ZsJ9zGX5UzSmQESwMbhYrMmJ7kHE8M8wM4HNHfeRebrFHTiBdXc6wx1b
LXtaFtyOUHjcPa18I6x0eqy6s8LSTDV8P8ByIpLDZK2FxfPjZjljcTRp+uEizF9fcSWtK88JUXs8
yf6zb09cAmud4s9OKZBFoavGyn3i2GFo9LHyBiAnG3IbprK9bsP33yTnNvGs+DqHho6cfGRRcUuw
EEG3wEcWb5Hs7c+ZTMTOIBGiBLcZUTg1rQEe3vBE7Ga2C+57n1rN+J6nIbS0LMTOW1JbeCbWuU4d
FFEwRuJo4g1KIWkN5xDm0Z8cK2C5XYbafTdxFspfQUUY4qpG9R9n57Uct7Jl21/ZoeeL0/Cmo895
KO9YpOipFwTl4F3CJICvvwM6+/alqlXFDj5uaQsoAIlE5lpzjmndURJIVrkX89l1XVCAs8SIM3Nb
eSrsAR2VLk838JAl+2Mhb2NTp4Kv1qG2HIZe9Nx9v+t46UtcMOgf+/6pqSYGoV/Sk0KQNNb22iTG
hsUdlnkcHL2srTk15JSnXKeTMwh41ec8QCi3qqQARGMSBWHwYqU++Rhwa/D+rmJKB+4ThSAiB8Ai
wDKuFYwnCxqG1gZdRIlMOTSrOwxPfMh1blRy1w5obP9mD/uyGn/6mAtIS2vbhPRoWi/rthiRvMce
muwdqY/1Jkl/eelMMgJQXZcI5nD/2A0zCJmUW5L1cBgqNDEIH7YJkj0GIOQqdo1xs5PICdgBJJp7
k9JraABl2MZLpRnB0Xfa8F6rnRphmwF9YvIutj29+CL+WpkVgbhWr2TuDMuGYArvNa/IaR4n9rXb
jFo5ExW1/61fK94N0g0yYlJWMHcyAF0zbztHcQlZ4evBgsn31jhNcYoTjpOzM8IrhnwjHxDUOran
yduREiOsk6YFQe+IRusB/Jgu8tON7afIppykEgcPBVl7rQ89NwfiQ7R0dBRHq5Y6rnnEH9gpK73W
op6I97hDVGSCxiYQq9G/YJKRPrXo1InnZdFP7w/AAlJ9ifmSaLUpvq8sg3VlGQ90aIHNMFQqu+xf
LcI9CL9JI/QQXorPnQTqLlWwCJo0Nv4dQw4AC3+NT1xdPAP5pD3Wgtj6LssQnWAxNFTYvUZegyzq
SsLtSJz4Hrit0m6Lzp4ca6Kn/dEXFqvpAqANK8aiYwkY46xhUo68jClHgccw8NXbG3nOXhIRj9Is
PArw49alMf9D9C1C3rKh9b3q44gWuoFf6ckZOigoYOe14rtXxjmlVfJjnScHrwhH5CFRtYPT54fw
/UCLbrPYVEnqa5XCW+mDVbWotiLUhHMfj3q9U8Km5LME0KlBB4qFF9dF5lsmIkyjdkh10SMBsTdh
x0kBkiacVj4MPkg9ZCko+G6UBL/E114bvPQ1InSPIitV2SlaIazDapshX9d3qat0dEdrci+S67o0
JrN5HzaV2PWB0+jJAhW3TZnFGI10HUF5Jji0xmhfo/Zj4FDGp4WXsJtNdngnMfxnpYy4lcSEE2EU
kJc6bmoRixKOEZlB8kZXJwiNpU4OuIEJUq4hN6b3UOoQfLi1gkTJHDqTdxmZRLiLKPb35AwJigcq
C9X+ULSsS5cFWi/91kwaZFrULOm2m0xOjxm+VCxNsWXTXbetNr3LqbRn9wrBAf0XGzvpU1GhNmPA
sRIfFJIskE/GbfWtytXe4JsZiUCjFEUqMZPZCJXgZ1bJRsIPHlIkYFu7NDvSPnk0Qjy1/qja7myK
MC7VuYMhXp1DdHNZZ4u2o2XsWjWgWbACwYPfdLVGscaoxmTHWDCusyCXjbjCTMr4si2mF9Y2lXQR
mdOqDoiyY00C0zwv0J8uMqilKxVB4yMaOmKTRK1X29ikoJRiFQ1S4z4xFTP/Unge6brgL+NDEdoK
DdYK95BuVPaudfVeyzamUUPnJ6WHCtEyyJ0x2Bplr4CuLGIje61MtXJWbHm96CsqKQrOBLcb5W1u
NWbwkDJbyZdUONRF6I43NmDRBpmd9RCm0Hog/E2LVbdVOb9fsZ39SSXMM2vWFE1JgaMaaYL+bDs2
EcASauSHoDEMc4SoGHVJZd+1AlMbX+oO2jE1Yy8cYG27enPbKk6TPbcxdJM9o6ivo4VuF4Rnzd2U
peuOxvdUYgwsjQyNKvU0YmW8gCp/pJF4fN32rQtgp20r+YAiIlUGJP2MH2WO7iSebDWwmdx2k1Bm
GWhqWIVNiNYoXKanTh0wb8lJtvJIR6FQHojeYwuGo8GIvgd4GYKElg5CDuqnATwWHeuTj+w5xvd8
09qm7ZFXxJ6g6Lc00WSkImqro/IFUBwFflRGRaLeKmWmCWtWuJlQXsZAaLY+H+0hwHJBAA4Sf16Y
IjdW5IdZuVjote7mnxUyJwpIAxopXFhqUsXnZU0ht9OQ8x3KocsR70U1rAiwCVzlMOou/2pwIb+b
i9TPrQyFFSrn3po1eCLUaBGGVvwSZ+oIu4c9+10Qh9GA1qkpXio6FbpxICfV1XZZqZHWkzNWD0mI
fnamsivT0KE6WEPBn8CVndWVl1RrdnZd4S3DaKRNOdcqHbH/sjRQxH1uBGL9I2X1hlAjvEey+wZu
0hi+5TbJpwdWLqP3U3fhus4b0hHEvmTDqeKoYd7dRbiGwLs6LCsYNvgYDxn61PJYk5YiVrKyJL29
uqxuPbMjHruGGOZgzMkhDc5BOA5YhCJk6Q+aL8RPHN2h+bnX4xGBZq0O6bWPZqOcm4GtxNhwCHHc
hJRsyS0fZXZQciX7Tk5Sna4Jt1Uh3+LsJWBWUpi66ZDMB5u+4iuSz2Md9urRqqn2VZSLs1AvF41p
K6+kP2sk2ghu4R3J5SzW5mgX0ce7WH8B8yKudlcRL2P8lWaalV5RFlIx5lEIZ0WQBTHx4RSyQXqS
p0XnRNR+/4NwuxQnfcqSiUSt2CCrBBlkpxO9bAYUCuc0ksSDGvWSMdjxiaBCRfvxmLgCloqDf8LY
YugceOSSbCYWUrUnfnZZ3H9ODFrBDr1lzW2XdHE9j2QJ0pH8a3xBwvmCNa4CXee76SuBP35N3TpQ
PHkXM64sBpOqDHLW9KKzgU7zuGZeh8L9YDqjXx3lQKfu0LWZATMSmrzzI6LXZtyXPesUdKY+zA0v
xtzizT3FqVAjBpZ97YmucBjh06LMraVGTnxkJvMUgyF6j84zaChYrjfMMb7QuRFei7CkTYGlc9M0
G9oQGtgrjDPqV1ZYPKw0TwJAUTqvG9E/ifecjzqWDGRMvjVzqXHKNdI8YlZVSzHvwRC5d9gCGgro
fJ5L1ZSvJSDfcJEjea1XpCwY5q5DB0ZOHfrpfIYYyUF/YSBTYh4YrgxXQhOMQeWSPJxBtMGuE7dX
tHWyF8rPSgCUocKOAIIz+4koYNgXldutInY6T20QFTcUE2tkdzADNaS3R8VOvUdbaMYLvLaQjrkJ
DYEKY6bs48gsX10mNJj5vhq4G0U3C9zX5B5SFVMC1WG9CwtjriDG+dphScX5T7sE1UHV5OxUKhok
dKab4IueVoY9d6IwuZ10CXdk6bJl6gtKhsSiJHuixsiyQCDAFqpogmOa18T/GjXCdHaPoHsiiQ5B
Em7wUy8dYw8/JcXNJgIA4PUgfmIB7fcs5glXGWsSEljr5P0PRWsDexlVFIGIq0cUfm868C9pmlV+
xZF5I3Dn5HHGIDdC6igzoRBwsCGaVz7XRkd0EyOueKXS2j3AQ/Umml/lgei2TTK8WLkUyzDXi9dY
bRVEpYkur3E6uzfglnssMawn7OMoIkAXxDMMavnAl9LNwevY5HkvjLhg6CUOWxGsR5g6lh0gkCMm
zoydsj39rG6w0mv2fRq2Otti70nrTcYvsivNl1C65Z4gaNR1VdJ19abHY4OrI9RNjN/IIrY8Vj3Y
skbu9VWGd1M+250TruVAPsaGYMMmmKU28okt84CRrRpDLTHDEXuR3bRmpkbL1FGyfQOltYbHQVbi
zKQMjRPVNkW8KFy0PjM9Qlx0CKGghZMOLoyWwCUyf86/t+5EYWYgPLO811a+ZxTtlkI/NhPcXNSD
86EC91cxv6k7GyOMSlGXBLvb0U7deqvHmv0EL6P0F4SsM3NQrMvRwbIlepJYmFI+RiW6TYwXaTtn
d+1n27Z2MvPbOGVo8T8mjnuDutHsFoTBO+bGTmNXWSqMBNrfMVbkSSVEYAfZMyb4ayKkDS4/C+rC
N9bEh3bZnkWBZqIzUlKXDYUzJBzrVz/C1LL0mQ47lAWZ87gUtUbSbyhm/SCt1PZmbmOr3w3YQK9K
rCmwPwLDegXw2gKUGVEQ0uVMsxfH1VARY/fDntihIXXwurgZJk5oOSRXt2X12bIaqlFF3tLs9XR3
1wsk3Ts/QbK59CyT5UqsI55aQkxo6NtqCM9obFWKeZ2UUv9aS7vJD9hk6uihqBrlRVO0stjZVp8d
2S3RZsfZS6AQlA0T/RXbLWLeioHIF9EYBFJD+1ceUMeIb4POKpvkWEUNDrpwmd56peojVktIT1Hm
KNmrWiVewsqUjRp0Snqh1TLK2G4vaatmD64WVrxvpA8dnL7sA/YIoVfcNjKyHbKVUwDKNp7Oz3Xb
hrsiYT+2UBovfkCOIB4sNmI7lc2N3HgkIGEKQsfgQzQs1fDey7Ezf8OekfdXeUAXjBqtlfiLXh9T
xEFhoPs0IZoS0U6IUFw7xJ4Rlw9NqWX9FZ7Vor5P4sLAUFyGpZvOaMtWBRJDQOhrVt7EzwpIOvq+
7WiKUCtJk/wVAVSi3EuMt/21Cd+nxKCNn3KOkZ8QQNfLG8rp8L8z6nN9rnoxAPZYHRfsu7j/QO0K
eYjUMEuXWpgWCo0cS6Xtr/SKfwX8XzHXEdpNgJnRAO2KeEvqcTm9GGc7bSfFS4yhxDPxkZoM/AQK
MpgwFfvlXMJ7YOzwnLorcnYi/UXiVaz7ORieyCIrFo3Fk6pRIluUGZThe2VkC/LoYSx3VyKRvvPC
jalMaj9kb2wMrw+GB3pYnlzV9MMAXiHy1tdYi2PMtAGr5CusKLmzGSWLh7ksOstjeMcRJguncGJ/
VZtNbK7b3lPcBzzX6HxnVM1lTIarbz0Rw6SRQcN3x1nEkuojlmPSIsEyBV4SzlIEVWRSOtjvWRB6
OvAGgsIXg9oH0cGjkpQvdawOxYZgzjq9cRzb5QiyqBzjM/XnAbmZnkAIeCl1p6rY1g9FP2e1UeQP
ad2m7S7ozCx7Df1CMVdxFuvCWiC3iTGK+WohrlMMefpN72hDe9UVYZFd4x1wRlo28UAHkLW9hxJC
rbxdk9Iqeho0mK5LOgLETfO2B8OK4F49v0dqqA/gOfkcP+joXcNhnpkmOfOsnVK6sXaEEMwMu9zE
1Ynd9CHFNGT90Jowd24mwtiwHMaS27TI4V6biIYGpKMLqwsrZ0lrI0tRqgW0LZc9MK2JbiKqzyFv
L70kpiEWfejFf9qk4jRLRYYl3mfVcr70vZPdWfRp4lXquG23aKMEoZ1th9QGLQnfleLegCqjL7zq
ecxsh9qS6dQ4oRLZEndBORVQNCDtZOGxVPGPVeiZxypm17DMKmX4SkyGwUohbhu8RnaPnX1BOGiC
v4VW3UwyT6MN1T39UWAN5TuXsbrDHUEtnkISRqu5agzRdclKb5KvhPWTSoQMdVzaLPsSaEVH3V2r
vxtSahLKddzAbo+8utuoOv1quAABEdVOSfYeBDq6A3AsC6YaXh9aoGrv2SirBo8aqpSlJOQnEAk9
MeJAKCHT3yo2pUek47KoqRJi+4BVtGyyyBPLISWbdgvHlxV1SLvOn7N8EM7Sc6wKRaNB42xPpluF
gpFCPAni2dRZZGXszGlXd+6sNtIoWIGlw4JvoZQic2vauCKCCk13VVuOIL+45BMxg4yqPzk+ZZal
gbLmC2h6+TPwW4SFQE5IMajdik+vHpupsWOcFU9dlA5rCtR2uyzxkcbLsU5Vc8PcpaJ3YmN0rRU+
cOVxiPURNp4vHh1T1MNjhWixIyhdkcO3SMas36FCQpHhzsp+Q1JIeITropW37I7AgLtDNRhbPhuB
QXPGBSRCl7XGmzRDoF3JI9JLvdjYFoQbwHZEqKx86bEWxN6h440RtRJdRQo2iDmN89zbhIoYCnxl
JSmOMzfq3HAPFT5Gr9C2RYgQwQy+Ytk3dVCwMtzHEv7kcST+crzyZNvY11ANxxb4JdvthaUo9qsD
XDaYWSLq+DAWVZpskoH21NIBUDD9SSSOMVrnHS9X+yXwsOUx4rvkuQwSN7zGuO8lW0LmxLjKKsu5
Bb4j+yWBRvh5mCVl8TBS+0QGhDM4wRfODMIGz+6RqRFjyoOwYuXJhqFX7rH5+vnezqK4547Q+kdG
3TTU8rzct2FeVe1y5DAEYoDfRfmsgJd5sHW83PCXkNiveGJifGCP7ukLQiXykoFUDa9IoMiPtItQ
AxMPLD+76VphlYdY2jI+CDdhzTZinyyW3pi3QC8bxA7wn9ja5FkrXkerlN3SJ42548KijJdtNHKs
5N04rOwmNJ2lGFyHXQ0Rnsa9YYE5+a6VKlJW+qSxvBkJGBkWSmca5boS1KTWbspXa8Z82RKUMhiu
uyj0TDrUmLucMPKCGWVFskZ5lwx68xOzNkw/jHr2tV+hKULD1qKKlzZQ/W2MQkduFFeJwkVHrbT9
nlE7Z1kZ0twGMSKFvzaoYGsLJPHQ1NPB8e6DVkF9qQPQSHddpjT51lBtoS5oDSvdClUVVT/LCovy
kFm4uy1i/9xZN+Fe0FD6x0LqmKFBd//QSja2FQCwo0Evez24WdG+Wlmboh/p3C9uSVCoyPVqbdW5
8tAZlcvuCUD6bRoN5bVFegXvPNy6Ja9Ev849p/jREHI70cs0RHWp7yvztHT0zyUVgNeaeXA1Ihff
WWpXFjesIbSj6SuOuTachI2ZAeryRyZC76Wm1LjDWm2DMtT7haDBeseUpq+jUNGyJZ56ewniNltD
SBg+l51qYADLAesZtf2VWlx3V4aErW+HsbO+DczIe0/rlW3V+OMX2KiwWQvXqeY4k6g+1uRMbmIB
xWiltr1p8QVRHWNR5mF9V4S9vatrzNHzpOwQk0Y0kT8rYFUMaKSxvUbmFC1zjUxPwNn2imgH1DKZ
1+3QpbYqydSlHR3BNrfRNtdNh9FAKuK8VWDwlXHkb8N6HIirRLY3wwcbPYs4BsQqS4O8USVCrz0D
Q47u3aqNEEEFL09HHCptXOqojXyCNRxWRL+G7FYUW9PlpqgscesHBg0D6IMwLSofRANaVy276smq
qMoZZtX2O1FfDvjnmr0yrAS1vlIaDH0Li34DXt84GUjnrPKRBV49WJiBoJC0K8ylA4hwQ7umfO8d
wgS/Mra/8cWRg/FATCoCBsMCE4FE03P23OMw2hJdF8f3Cc1CplWFY6mVrr70uDDVDcDDaX1EVa+h
i9YVWPmbBBQRAzGoN7ByRnkYcjaTczAymC7gr9I82qp9TOmDBWOWrhs7M26gjEAh7dJqrcla7OHH
GWsVJvW1C0nrMakI1iDIQ6xY9de3QZqLeu1GHlQKwZaNWdg1G7HXE2S1BhhKs5oZkavQ+Cgw8C9I
cRqoMgTC0hfE2cG9KjXTlqiU8SU8Bil066qS2V0x1PoVVTsSP2v4M49yrArywSqXtp+LHFmjC2J3
ebFx8VcRPk2+L2RMsCRkp3d1xdIwlyUfb9+DIk8CL48QcQvdXrI6/GVQjvFVW7Op4CtAvajirkHD
ggDxGW5vvxGlJp9pokLxG331NSL4Yeubg7XBlpRvcf7Ew9IJ8JUtZDoqydZk4Zx9USq4iisjTyTa
SVI5zblaesLeBuz8kjkiOi1eBjGNsQ0id1KYYpyKFOcFFF3XhkWZC5yzHRZHok0rWfC0G3Z2hEWO
/ToSSVcjpo5Gf49PYPQePJdgpPuK+ZalgVUTXjnErp8eYMy3pKzQZ6dWp5Dsojrk2GtuGX2NGZt7
J2jMPfpoiNTCsG4QZPUszvizsuhSpJqVhv24rGIqjm37XWq8qF4uqmFj2FPTWEByII8Uo2K/sHt/
JBUa2fK6EyPG15L8K/+ahMS8WcD4SY5AuOJrguS8AdFYJHZd098BionNo5rGmDooRSAvInIkAs8E
Y2gRm+RCrRpIuhAMqlFIShRKV+9QzWk1WyrTwioclfnIq2rQqYkA4NLFbR8GhZISHwQNP2m0jqGP
aCTveSTthhjwWRb512i7R6VfKOgl2/WIk5TdoWKVXnaPkFOLmkVWq5Zbr8AIEmuK7Q7ZiWyKG6fG
YiJzpYL8SJwhTK9l1rAPbhaRNioEPQ5tbZb1QmGr3hYHcoTH9IH0YaV8GmTd8avKRjf7naXV9Dq3
onJo5CxcOB7iFf1ih8GuIFqYfoHEPhvykuPWDhYWtelpyNlOQysKIuMwVzzTu3WJv2BdAOlBGXY2
3+zkR9uUJr0jt1aFSeezDsepnBW3+o2uWYq6/fTXf/zrv/7jW/+fwY8C8/sQFHn9r//iv78VtJui
gL7e7//5r/WP4vhKu+fXv/rv/+vfB/nv/+Qf/X3QxWvz+tt/LPMmaobP7Q8x3P5g+9T8Oj6nn/7P
/+1f/vXj11Huh/LHPz99K9q8mY5GcTL/9Pdfbb//8xNd+V/X9+/Lm47/919OF/DPT6uI9lqUD//j
n/x4rZt/ftJ0+x82ww1hEDVw21TtT3/JH7/+RrP/MTELWaxqLnnZqvHpr5yoznA65T9YmxJbYptE
cjsU/z/9xVp2+ivzH7ZmOZ6HlJ4Wjc0//vT/Lv23O///n8RfeZvdoIpuav71p7/Kfz+f6coUUiMc
SpGGbfHn315vI4oW/OT/IxsFq5qVjQdHqaJd3BJ1CBuxun5zI/4+2//m6NNZ3xzdlTH9Vd8bDqLu
xnnu+LB++QrOLx99+o1/+u3cm7dHD3JjkJEIh4PUBPZmvppYX1lt205cLy6fQjt3f/Tfz6EOOJ98
rUKuU1CQWWJOMe8UbMlXieqOD54XdseCHtp+IP/jGbKD/pP63XBoJaXyGdsP9dalMIQlYnp9Zpd/
lK6euXCG5dsLZ60kQEuW8qAnYf9MHRwYTlKk8zoDVAPrpltZvZksI5aOqxIy8isZXGTLgFXAQ5EO
3ZHg2PHe9zybAG8gknPouumjbhXMD57jUxrsGZNrkzz1+8s/+dxtnK7kzUDAExHCcqq7Q5M7xF1j
bEAGBD358tF5g/40ECzv96NjSi4ovVbdQbeq+Bv6dGejdJq+cNIyPJqgR5eXz6OdufGW+/uJKC4b
NEYaTqQ3HrrDIF1axHreE3OKY0djOcWTdhXvC03DgH2pkHJu9r328/L5zwx4y/n99LTQfMkildNr
Oy/Ax7BvnJvLhz7zgKzp1r55QF5OymWi8IA6+qO2izVH89+5a+d+9fTnbw7daJQEs4Bfbba3VQ9P
/ojl4PKvPvfgp6t5c+gAug8Yex68Ed2OOPEipCH1t4hsgcvHP3dXTmYYB+QZhVaOnw93RYnHvzAW
l4+sTxPIHyYv62Ri8en4+2QNdYc0KeeuG95UBiY1ddhg8qOKS9hBHF2ZUEEashkdD6kFHkOswIuW
sr8s3Zmmueig5VwDrpnW5ucxyJZ67ixGQ74zz5y7+pNpxqdQhmmPqy+yuzCF4vp6+dqnt+VPl34y
GSAM7oWHjO/QhEYezLF4VJPvu1WeLZjLyQyrFY0vVzZOODNFZhfry+c9cz36yfWgKEfW2/ouxOZm
jcxoEzTuOwPlzCX9mqnfDERIWK6CmoBD5y7MMW8exJA62lfTb9esPlEG3H3oGrSTqc42xjZXkO3u
ndJuViNCuJlbUrj62NFP5jfEU0BcKTDspeOH7OvdekFn7Nvlg5+ZB7ST2StuDX0kNtLZ0x/cDWb1
SPNrCdDq8LHDn8xgUHjxAkW+gxO1gs84bHvT+6yUxf5jhz+ZxTzPkDpZ986enLtwo3d1MoPsi/0A
O9/x8inOzGa/1iBvBpGX+oKGaOTgRkVcQvxRn8zG8Ll25OryCc49gZPprK4d34xby94j5TjWoFs7
4ALsWcuPHd88GZyiB09lQlg9RMoA1cWmq2mwuV2jO6q3ly/h3LxpngxRJGGuBo+qOIjcGJekh1qE
MhRQvSHFwbmYWV5ZEH0LGwXI+Sj0Yi3znCpTaXpXPZbeG0ov3sxnuUCOJsJ1h5YgbT+nrW5UQ2Z7
7A6YuG1fLH3U4jSnA0c5lF1Vy/nlKzj3EE4m/sYEER7ShtqnE/4LJRoYnVmJ6vby4c/MRNrJJBdT
xwEOntv7MLc1Mm2yZzdqrkPfv61RQAy14WI+Eu+sGs6N2JOZXPGHhuoI12L5HoYD0X5zuvJWz9lh
NmWwu3xFZ6Zt9WRU1WPn0QXkJJ1tq0uA4iZaEGV4536dO/rJeNIiqixAl1hK0XAE4+IC1MCsdfmn
a9ND/cOnzjyZ8wJc6Ap43PTgh3zSnR7I5phXGb6XLA9fitGXLwOxLVepn3Uwrz2AIjOPRGFk527k
Xnse4VKXf8qZ6zSnR/hmcklAGnsVzPkD2rx2jqii2IUNVKvLRz8zqM2T2TFCne52TZQegk7rdijl
rG1vmOYBQFO5uXwKbZql/nQvpyt7cwWGTbIalnauACV9c5R+jPYIEbe6tXPU1guY8oCXTGk0RyUO
8fuMAf0GCuT6Y9IF45WTajoC+K79efkH6edu6cl0CqJRIR3Uyw+hIMAWdTtqCg8F5Q/6vukX/opE
wpZlNBj3btX5QqUSDTmLrpfx6APh35nGCMsHhiAyZaLFiUhM26k2hX74qWkJ/wADnlj7AIjA50IV
/nNuC3MXlh0uePICh3e+O7/mhj/cWfVklCpECeKGD3DlDnOLFmvm7A0yw+znrLrvQbU+ym30sYrA
VAR5+xDrOpZpK3ndIovoc981xwW+n/GDL/PJMKRW0oSi4kLssjJ2faxDOgFf+s7bfGa2U08GYJ4p
gcRlYu0LfcjXSkCLO6JlOvMI512jGX/nA3FuWE1zyZtxTo6JLCG6FwcYYEc0O6Ca8/vLQ9aYJuY/
PGnz5OvArgNCNyERh2YxLK3VV22GD38eLIv5j272dDgcjfnrwx34+aU6EzN9dvf9e/vOZZ2bIk6+
FWYAec2jInEIbHOGPG+ZYwmZ2raXL+3XKv4Pl2acfCYAI1cWRlNu27xfkFexZkZYmUtnpS2Kubvo
5/5Mbrt1txZXPLxF8M6gmN6RP5325PvBq+Mg0i9Zj4hNqB6a6NCbm6bLkJF/v3xlZ4adcfJ25kMf
2pVl5ge1qTboMG6yIn6lcw1GgRyLy+c4N7kaJ+9lLqGoNIy6Q2aO1qscrWrd2aW2q/xR2ViKXj3D
bPQPGmITkO5mykrCNfaNNvD/Cb8gKEBkXy7/ljMDxTh5iUVVNAZN8eKgS+OAu0LMyjb5rOnd6mPH
n967N+9X6LOlbYoyOdAkI7OXkvV69HUg3UXbLS+f4twjO/kyABMUampwilRcG01Go/pnWNzQhnxn
xp5+6p8G3ckUEWiuByKrSA6daPDWOyladQgIl3/8uYOfzBHEXGAggHJ1wEJrYnbS7Suh0Fr+2NFP
pgGbfG2d1yM5lPZDb+Pabz5YDtZPJoCUzZMWtBwZaSwyabN1ZkGu4fTQi/duzZnnqp+87CpZYEUD
2+xgqfFKy7TZ1ErSJ0ddXr1z98+d4uRtD8fKKQzBKaQ1LPBIzI2e3rq4ke3N5Qdw7gTTn78Z/jDY
bVhFaXKog6tWAHypYR3p8MFp1V8+w5kBpJ++wJYNUCRu8wMGxc+jo20U+sAfO/R0yjc/3u8xMuGK
jA9BXpb0vLApNkVrvjM2z92ak9e292QAfDp094pianPiIlZ5mmwpur0QLpN/8AGfvLsW5kEWJyVL
LHu4STv9zkeHN2st8wFRbffOSc48gqmj9PY+qR7KSMoTzt7zxzWU91t0beE7xz4zP6snFxBDP/YA
+Tn7HsYEAit8bIW+1Pi6ry8/5HMnOJmA9GwMBXgyZ09dH2eV8VApAllmnX1wQ3kyBcHRjwcgwfZe
0zO8mwI2rhvEV5d//DQV/M+pmRT73+88aZ2xzEYINzHTgt52V6Et1j1xvp3VHUtkOObw4/KZ/nyb
QFn9fqahiGWAYNfeR81hRAVXmTVqi3HzsaOfzENjK40cPa69L0KfhEAj9xFR9vqipx7+oRUhKaq/
X0AXG6Vmk22yFzUrzgIegiMmVbPyXjnz3B2a/vzNbKFggRzxK9j7UbUefVE99631OtaU7i7foz/P
F3gEfz9+WGdBaTGd7lPnux1H1xJ0FvtsbG0fvUUn73FCUhxxzzxjR6PFr/vGC4LC6N5WkXNcvobp
ef5pvJ68zWCN6nHEBLhPyW0Ho6ek1Uzo2cyA3qjHxTvz9rmznLzSMkSxSISmvVcgKS1whsdrgLk7
iVY0dAmI8ZV3VkbTa/anyzl5t/HcVNg4ovhAd3FbmrA8iGYaBjHXerwKajEnImgpyQB6ZwicaQlO
Xfjfxhjs1z5MtDQ+sKs/mLW+GNHetBDStTZeJ3aNODVF0xas8Sy+czPPDGv35MWH39HlyZAPeysf
jpmlLuOs2eSF8s70++dvh+6evPlDm/jY6Tl8oG2L5rpUHi+PNO3c7z553zOHFF4dn//emlkrvhiL
aHl7486QJW/9GSCkdfzOmD53BSfvvQP6OAi8bCD/9rpVUPu+U+XSzkzu7nTCNxOKJuIqLAKuwL1y
roNjv4irRafPwe/PvsXHYaGvAop8c2MZbvp3dkNn79rJFAA5Pel1Wg/7apnc2vNsWc/7WTLPZ8bc
mGtLdUHY8/LyEzp3307mAkSFCmzeYqA0Xd5ZQXffD/XDxw59MgHkGgYeS/JI9F45Nrb4afvoBy8f
+9y4OnnniRAmPoRS6V4Me4lMsHSfSfz64AvunLzgElBcnfbRgBenbSZ4cSlmVUQ0gsE+5siQ7leO
6iRb4dfhugoTIo9LEb4znZ25NOfkVU8ExnbfS4Y9KYzXZlU+wOe668D9vXN1Z564c/KulwTujo3j
9vtRxJvKMnZwDD42mJyTt30YCIGLe54KKrXirq66eiuc4b1a3LkfPt2wN29iAnzQcFs8mMlEWdO/
4sJ4ZzSdO/L052+O7Bua40Dc7PeNC2At+pKZr5eH6Zlv4CTlenvgDk3gADoTZ16pbPvRgp+KFU8k
5fd8EEvwlvU7D/XciU5e42IEWq9GDBqXkrLnfcvw07ag54RKupQs3um3njvLyRstXCNVcvxH+zJV
MX+VM8PfI8Kcd1nDAuidVeiZFZZz8mrDYEAv1HVYbUlGAGq1g0q1Mv1onnxsO6zbJ693VTp4NJGY
79VkR/5LBOJfS/eyeG+BcGY42advsEOKSoVWfa/6B9F908sPjlP75NVVHVz5tuDAvf0VoBuNynfu
+ZmmlW6fvLkM/laHftfvS8teVoG/IUNo4w/ZtozbBeLuwAYfoaPkyawtvrU7w3+8/Ib8UjH8YfV2
qkbE7ylTW+Pdk7vykN/guV8Xa+fWX7l3znrkq4pOfYatZ21th/Xlc557Pievu4kCJR9Hq987QKGG
g5s+vHPc6T3407WcvO5Q/NCIVRw4mTULXLxzZfacboHtza7vl7fbaPY1XRHoPFsfXl6HhTY/CNZA
rzfTt32qVQMpXEYrZeEuP7gqsk+mBelUudMF3FxfvZ6shfH3y1d65htln0wE+BsgngxcqBdYc6tb
VZHPgvedD6Ax/bo/3caTGUB0OZ+PnKOD5p0//1/Ozqw3Ul4Jw78IyWbnlq0XekknmSxzg5LJF4zZ
d8OvP2/PVYYTGikaaTQTKQZsV9kuV71PZwMx5oaOuWEf/C7aAuc3npRABPEvTJJzc+jfVB8oNh/3
3x73qNd7so1k8J+tDfNEQzAC8uQKyAMmyid9oPPH2124EH6X54mFkMCzACtSsQ6fjYf8TnrPjoZT
eqOv7eWDvM1XghMLk32eQFhVveCNhPdPlacKdeiZsuIzlhqeuQzBp2tWA96/xEFnPLTTSqhmsWNm
63yP8tQyQk56oG7CT5TxDsfi2Li9B9LTI2R/HtbSe5Y+4PrzL6t+K+lQ8EI1TMDr17DdyMPd7ZFd
anfmBQTXGwrKA7xAXDlNTByBYuDbTS/ceMnzFMIs6SSzQV19IG0bD+UItrYFV86WnP+wAqOXgDXG
FV7iInbmmA5ZsciFDBxZm9m7nida36gYEqh2O1BT35mbaNttUjfZQ8x+A0VFd3AFbK/bmdvcKzfD
2vHr2mnf+AJt5gtSpmdEgmpAgKy3yQfRx9d3ZIeSVfhOHFrwkbd7dmHQ5nlMTI0gYFHgOSNqdBto
Oa/M5qV2Z3uBrkq4gNyWCJo6cXOWuWH9cPuNF/ZJ8zyTsaJxCViFCIA/Q/K2p2gvAucUyBiv7Cnl
pSfMLJyjBl2aErx7/yd6Qp6DfZ1witud4m24+V3ZsR154M05nSs+lb022tp+OHC7PDYrLmZpczDP
MUk6zsyyuX7jrpXtwUPNgq87uZu7gNhtjGN41vbZh+lXfr7JVqbcQo4HyCD/+gXU7oNc0AwigFyc
dC0ykCGm2/TxASKC4Q5lwDoKsoQaP9cQofb7vjN2Imo6n4yqhap+aNbHYIcdFSjb7IwiTPCvFJII
qQxVORLmBxnIFACEstK1RjnFNlfJXGgCSigxBLvph4HQv4P6xbtpYPeUgLMIqHAdJfpW637NPm7P
vIU5Pb/sySYzz3XUCyLe3b1A5PAUJsy73fTfxMdv7P3voHx5bag1TRBnlWHvoKO9lHfDMfkl78Zz
sjP2yWu6jx/6tVznhdOMfHU5Xx4FgEWqTxyPqsPYjSMII0BTqYl+GxLkuJi14gCWXPZfn/rlMbGk
pddiWxEUXvGppFgNbMigjb/KB+Pe+p2fml3lc8R0tIvY9x4mSsBX9rmLnTlz2/EgXwW98YXKWXup
H9Unckwf6iD026f4w3gaUb/wenvcFjaE82Ro7AX0bJQ7uApMOhukHiBkIYcFiNrKt/xNV/lmYqiz
0SI5dAik6xI0OJMP4IQtHbTrioA/EK1wBmfEHxTSuig5tCFf72kuqIvYejc2tUFoR75LuW333R/r
Nz/pf6BTfHVYDoDJP1xBZnttpYdaHBBBIgC4ukLUaFhreCkcOM/gKWOpl9IRw9j70rk/IJHqAqGb
g9hXd5g6+/iM+NOKx10YR3W23EI0rO304epw6VWxkkEuF3I8yLe9PU2W9nbzjJ0uBG2qBqw7AONk
2z+SI39AjevOfDG3xRkX6mxtuny/bVBmy24lhiG6pj0FUAFFQjK4iwjb3v6GhS6a5+aMxGSQ70XT
WlnYrIVwq3IZQTO73fqCb50n5chQpaHQpcGJjSdQIoDWAtjjt5teWk3nWTag6+kaneC3w1+jQ7zu
iOq/c7gLD8AQCgc45w05yC6UTXYpcsXubz91qbuuH/rV/QG9UYNbBbuFJqlEfmXSWzGuxKOWOmvm
E3BrOEBPH7MpJyc2/YHs+do8vYaCvvE2f4+mX956bEZWQjLs6m3UveylyCvjrnRfBrVXHLId38Y+
Pxq7yjO9nxUeoWj0346qpK4TgMxjOZImZ8ry/RUScHsMli4x/uYGfvkcAmxgq19nVe1OL/FbdJL3
8Tb3aSCdDE86Frvojt3Xp3wfrp0YrkPwTQf+X2YOtIdzg2NoOqfxpDN1Ufjvi53l8zPqj93Ss450
D9kOJz+O2+ysb2t05+2v/eusvnv2zPhBGgghrYFnv8jOb2pz9/H3MbGxgz2+x3v/vbD92L5nLo5M
qY1y+Y2O/SOxPxmCMdz+DJ4uqfN0+1WW4mryde/xpeNT6H+jZBsdL87KedyXO8sG5AV7ZnJGtcGf
209ZMIN5gdCgEAbhcdh1rsGI2Tt0aVY2L0stz3pSRFAl5trVY6CeHRQTO00+fvbOs45RWDRBsuPq
FshW1A9h/nK73aVDC50dWgw163sdakyIwWUQezwLv3UHr95BF9iLvMQZ/MFlp/Iz2SG4+Wbt83vI
3DjXAOMP156/y/iXMW+Y3oGbN2E4FO634oyzw4oHv3bONxP77z7vS8uMTY2kRBiO1GpAs8ydprFs
ntzx2rTFtFZr/LervnvMzK0CTCCNwIBiE3AQvr7RXpKtso325iHeEb/adTvNSc6We3vAlqbYbNsU
K8I0rQ6eNi7AvNJ0MARV6e1nbc9cqgVpCLA8RlifCcq3etHS9581PNsmCbMxSwbNuECHqFYHGtXP
FrR53Ys2jqauQE88yOSNHD1eoZ+3X3hhFSYzQ44kcJmTFi8MJadB7In5h/GV8/LCAM4rCSxUxjcN
mAtBWaLelw5nIEzXcpSXXntmzBrqHq0iQdsNO5YKtPiP0/B4u0eWXvv6yC+2NJkgLk4UPTLoo99C
OaPKxcrit/TW10d+aVqC2GhaZJjSVzmiUHnOpHOh/PrZa89sUxlwpQj5FBHILYLihfJBW/Nny8g8
yS8Hn0q2DHR2XDDuQMX+ASjRlZjoUpfMLRFXSpWA0HsA/b1fepJskX3ua+la+ulS83N7HPKBmz16
ZTQV7hoZoAgjKVS/q8q1Gr7v5wudJ/mVmQRgXtRee8d8FbXu0pCvrLLX2fz//pbOs/pAr6snOa+V
AEqsDJJZEMcmxh+opa8Y/9Krz9ZaC5fQfcfzDu3r4b5Rk8aLlWjteLrU+sxGW0kRui66LigmaxcV
1sHSJO8nk51a1+H+YkhtAb1/3J63SCEzjQ9e5FA8S6vkR86WzlP5IIA8NfnUtEFFq9adOmAScKna
rnT692s1teaGqiesyCe8e9ZHChTkZGSPS1bsgBNfehXjv800H/3b/bRQzUUt+d+OGts6YbUYGQ5C
V8Y8QuQotKGARWZGuo8IcxBF3QCT6TbGGXI0K0a9+NiZVUMEV0CztmVw/d0WmoRI2IUobKa7rUI9
hRsnAJw36bhLo89IbrcrH7vUszNjJ4ip10WSsEAYoHA5NGM03ELPnhK3YFL1HHda5Q4ZtKXdJEaS
i9dCSvs1AmXmI2p4g1gRdL36LUS2hn3RUulVGaO+9apeH04msHYr7vR7n4TyjH/HxIKGFFTnJxpo
Eb+jxLhvLNzw1fpKNyyY3TwjEBp2fV6Tjga1ori6HkPd2lxZvxY6eJ4NiFRmC1KrBQ3aq9SvGud+
OPYb4FQ2kIPDAUbn77eHcqmL5q6DhlCp7us6oPHbVa2MQtVjtTBw6StmzqOWwSxUE5UGpIjJBYgS
C8IG7DeUAekWORRIM6ghMHv7QxY8+DzjA0UJFZ8UjHVeHCUVrACa2SQDmv7zdvsLHfV/iR8cSsu1
NtKAV8TGN9l0eM8h7nq79aWpdP35FzfLlTZPaQ1MEK6Kj2nBEAzPf91u+rq//GZpM+deEFDqvqAW
XlxUFxG1FpjTFOJywAlDMTZzFVn/U1v06fbTlj5k5gaJUcZWG5o0GCbocrfqI4DeK1N1qemZq+Nt
Zpl9ndYBxGE/QZgbtwCWic3P3nvm0bokhnZ8ntAgzYvSUaCp7kJgP3Zut74wOefZjIKFrZZa8BRW
Xj70ZRM5RI8vJGMPlvazwgQ6T1osIEkq1QYMgCtdsR2YOe2gLiYdLSgvrHzGwgjM8xZFw7CcZhYJ
whp6QkloZDurIGuqX0utXzvviw20oHPKKmtpYBL5GJIUx6/m+Xb/LzgiY+aIpkSYmD7QJDTJ2Qhr
l1FcjrDTpL1CjHblELZgZ8b1s768PguBZLRKjQRdwqBDzMG0j1toNFT0TeExVP2ZhPuPVL387JNm
Zl3USRjRCf5IDOIYNiM4RTTdJbrY1AO7twiUTG4/aMHxGTOLzs1BKHGu0UAlVy5m9wAt7g/Ql1Z2
3kujPrPqqMnLjqUDDZJi8gDvQsnAz9Js6TyNkbdSkaLSBRqoFMyrztyyulsJcC50yjx/sR9BE2eW
jE5pZUceq4c2YZsujn5UEkfnuYBlz8LSaMY2iONioDa0xCGskOl9kGYF2TIjzla+Y6H356l/0I9u
JgGiVBA28i8R8oPVaSv2sHDRRPWZQTQSN5sGWZ5IlcSWhcudWkAXWtbfoHXUeUjIQFl4SAh0ZMfx
I40Z8aKraD3Jeu4DHqx5jW5NP1uW9Jm1QCUzx3jl2ImgCmUDxlzlCJVqK35xwfTnOX6I/fLGSEZw
+BJ1W6O8dhIo74zzuLc5x1YBqhO4o4rXLpWXBm1mMgVTOI7WXRu0YfWaGPJ9WoENedval9qerYN9
C5Qt2JZtAAjPSW2aRwMZFT9qep7G10gGYRAirgIW524mKnuc1nKvF9bXeSIfOPOaZVV4axIDggks
mw7YYWgZrpQAJ9Lqq4llC3Y/T+UDsI1lQ4UDK2o2HvNEp0C5CYCDzbXI79KXzBZBZRhjtRYV+l9I
v6foFaLAgBxVO1P+2S5Kmy2FGvCboqJlG3C9DCo2oVpb928P8FLnzAye11EzAtnSBgnR3UxrNRuH
lzPoTj989ZkRJ72uqFKBzu9zeQSyl74iNypbWeYWJv48rY9EIq7KDh2vJhIQVTIoocTs7m/3zNKo
ziwWt6Qw1Q4W24QqAf1DtV6AHUwC1pTgwjSrW6ilEZhZb1taUtWJvg0MrZdBCihDG7WSlW1Rwr3b
n7LwiHmWXmspcUcqzB9C4kDviV+Ww6mqf1YMRedCY2mkZnXfo/m+gqr+Uz2uhd8XxneeqwcZZ9KZ
OJEi2Kz0NlSzxzshd2vpmUutz8zWAGmbTJNCUftmeSRJ/EIJV/YCS01fB+LLvrLuqdrrtSBBk9BP
xRCAnrG4XnH3CxNznmhHE9lKmZK1yKTQTcfIIGIrgXTqaunQOVlTRyubgaWPmJmu2iZQiKv7OuhM
KoNfbOXYf4/aiu0uzUn53y66UgxLAIoQxDAAvUFtI/2McnWl8YXFfZ76o+QlapgtswrqSXekKXIS
8yVTgdRoMvBVP+vm923DWuqime0inREsMF2vghzsXbckVusBak7d260vdNE866cfWQ0KuFwFkfFy
5bn1ZTAOT7fbXshNpvNUn1i3hjaqsLvqhybbRTBa4YwJeMaJZuSeFqqNr5vS+Nlko3TiUwdR6rpG
diEdWnan6L16N8qoB3ESzsp9O4BAJQFYBT3WrD8XujV2TmQJwu1WHSjAyI2ZQHR+BPRuZYi/7XrV
nG+3G5kAaiok+P50D8l6JJf+pGPQ8Mx2AQCgFo4h7d8UjHKX3EdB/0iRO5v6zO9t3R38Ymftm0f1
YAb1JnfKnww3Hnz90i9OY8wBmUPVbBcA8mrzEswU5L/20dp1xrduA83PzNkYRxlItbANoA1oqz0O
bbXiQgbXr0jnr/Td0qDMjFpOUmhXdXiGtL2mvIcb4jHU4SpbUbrDcQp0d3IOw6E8tad0m1/k5+Qc
+enKyH1rLvjA2YJd4MQbgp6h7FUrTwOeq8A1NRNigODzKtlKzIn+Tdf9v9gcHjOzeTAzppT1LA0i
VgEVK8LY7qcKedY86bveVqA2/MjAo7mTRQW0Xd9YubjiMGBF+lC9WP0E3PyU8PFMWVIdsiI2gGfS
JTlzklYMzA1LQAZ6/H8P8fEMihsD0ObQ3wg/NDqAeFq3sqcZGeQfYt30E73VNgJW58ZKhz26gZST
DPFOgFSpFZi92ezzyiInqFSbIOxJOXhpjfGpIOE9qPtSeUHOAvdVJVXvAIRlgaZEg8+jXrHT0WIX
ApoIsntrOE/Qnc0tMjWlX0bRg6sN3kpQtUTsAUwuEN/GHgbrnASsDeOail9P4sdGgeaMPZE2+bCu
KFVAkdnO5CLTkSCuDXeJpkhvIWJgBxnobDvSssiVIRn+hDumzBtMnX/EuYp6DTnvf3XA4524QKRG
hW7E1kKE49lswKFLcmyfaBq1+6Qfo8wtdTAwjSEtttRUre1UlO1BUqew9CIRhZu0ivv7qpBCT64K
/YwcR3IkE1idRGfgkA8awpXdSKBoKuL0ZQxTC5ShMfGxE5E2vEmlgGUk8o20BelKyMRhQrJ2WHIG
FI02mic6Qznlbad60I5sFHvK6vCZddGU2FVrpSgQZOAoddpVAx1kDuGFWTEcATtPHkuoPXNbSdM0
UJrqOeRluQVQ2XonoNVlAUtV5Ob24KdH0yD9SOxWRY/863jydCxF38HjgU3nFKrkAf/mkPTltlP4
XvcBzV8X6S9+bQLuiI2Y33ueTHHkTnpvJXYeAuE7xTHZTnkxvamKkrwwFE64CnBeBrKgs7USlQW3
MM+A5gUhrShSaw9i0AeR6ovak1+jpb3f/rwFl6fOXN5Qam3V5zjgTB1Ox9IlEyvO9PvsQ/TbzJ9h
JYi02sp4oFAFsi9jBlKBC2vHBIn1KH+4pjRMNpZjRfN6Ai26TAHoEBcS9tTGz1nHt4pkRO8xSWgD
nsz4iCvsYdulYLtRs12r2l3o3nmEQItEAaxKoewrDqNOp+Qd6FXIPTareYmYJt/423mcwBgi+KEG
a4oBwVm5eanahx+N3DwukIGAgYwQC6fqBgrYZ6X/yeZfhUjYv/O9KjgUAiE0EvAe+GkcTwenCFtp
ZVp8u7VF67PtSW22mSxdjbV3k9xLS9c4Qv20zd1iLeF5aURn+xCjzKacTQXev77E8UMK0SepuL/d
50ttzzYhSJADKlnHYKrWqepcPfJy3b3d9IIhzoMBPYg6hWKh6Tz1af+UJne321165ZkZgg2qGxqD
GQIJBhywhDvzZMPHbGU8l157tp1IazkvTI7XBmv3KYuIY/ZrEem/dYbfmM78/MwkQ8RFjbaHtokf
EaaKD2WYUSxVpbQ1rWoCtI4iQn094O3jLpfvJ9pYLw2nwh3BkbYHUEIcnoTtua957aaNhvKGKMw2
RCqzbTIRyRmrVPdpheTrMhuLRxar0gYMqXjXssjwy9hsIHtptU4xaYOd6kXjdVZs+q06FscIeCE7
HxJ5J/chNID6ND/GatxemqHugzJkkRNWauGBkBudFKPS9pz2povNznAytEbyR7nSbdMaiDdURbWV
iUkuMYDzHmjDiQucxprW4MIozQs8+MiyUgGXN+gg9UPb6dGE4KB9e4IttT3zF13Om0gSWEFEfczY
kzz+ud3uwsSdVwGmiYxtKk94YAyWa0btZlCuUu3sJ9cQWJ6un/NlWYfmRwUSKbokps0prqsdI5Z3
+80XemR+8FW5GhoIDrTBNdwwTJOrpuXK/v3aqd+YxPzYW1IzJZpM4SWqi2ncEf29CoFo/lmfzItc
hqwaE6bjxXtU9jcqso3pSstL7z2bJGEMCOCQKnHQTvpD2iifanG9GyuvEaafrYfzOpdyEDobGoUH
eM7oJemkeEj40VbGdOkDZtNFUAs45jqv9rGlRjg8tNSx+lp+BF5R/gXpy2rlbhLk3oUhnq0x2M0b
NOuGKKgmUBrtzirycYMojQIMZJSwDpzprMf+qMuuaRU1Di1GgkR6ILLaO17o/RFaqDjBVgq/vyqx
bYqsHXeyNpEnFLGSz7ixTOzTy/SpiKoksXVB5NwGpdR6krRkNDdtR5JLblpQn6I0ORXIrW9t4GZf
hWzgEi0sC3WTNkl+7MJHSX3T5ALUhNzrC8uNxe8sUx2wEkEh5zvaDJ6i1Ih8yk6e/moN6epBAXT8
T0TVpoj2yAFB3kNk1yPIprVyNEs8TnYkCCrm2I7mZm1H1h8LqU5J92LUKEQW8cZIcTAxofWMYxag
g+MmStSHqCz+AM9p8+y9B2V3RIUT34X9qzx1dgkQVd0KH8cviBryzQTuYQct+RKatEWMukxuAL5a
7640cluX4wkwUcXnrXmWh1eiSEEvQyPUYLs6sjwD3NxGGTfGEIOfq+yyWtobPA9CabAhAIODn+Ra
0/AOJcvk2CevgJSDs/ZqWilKpUFz7tLpz1QoF2MaAPwZtmmp7Y04vbMq+V4ZM4C4jXvZlHKcMIYH
PaKPuNfzqgbn1fLZooUrdaadxLjbq3qAXiFHruZvJEUOHsroaJg4hnQq5EuFu8AKP21LsED55BXi
mKhvkUB+0lXxr9wKGbxNSAawfZ5K3qSc6jF3iLjrMg668uuVcJqMug1tIbsXPiAiCU5v5kaAjmpW
xm6CElDSqU567YzEj4fYFfJJqmtXllTwwdmxMqpt3ctQrItclfZOoYd+SSKnNzvgqgfPYoeRQRZw
8BMjlgAB3tfKZ4yaFjt8qsq3kh9KETktc8sE6VVnOTlB1f84vncI4T0LgD0IseMTsN8o1DrSbak8
QXFMwwvbE7rP6VXm0A868E9ad0E4PRZk04JFFmP+aaj0TfdWfCDJBmRrqfKI8owENFlzwqc6Pmnc
K8NtdWb5hpYHYSGY4ZSPer7N7mMe1KULnT80j49DXNnYqdVJ4LjOkNr00LK9Dj3yHvPNmR4k5on8
MoLFhrBhaDhFdcplpxouBZSuG5epqMYDgg15J7sJ0enmyXg2LGkLCwCrwuWG6asbHoknowPFkp0M
vXbpS4e/mXZmdzFIptaTLLbjXlNd3mkoJIcY8vP4KUXihTTid6thXqQAj2SV2Clx1NsGVf0k2+fS
JU5qZxQt9IwVW8MuxvSNSLdp/kSGBzahxJ7qlT3l1GsT7vF02Oitm782ukOBDqB/WIWioHI7MeYr
uHyuCgOxg9dm2icVsk93WXFvxLZVIp7C3NHy4CfUDt1kE/OUk7tO7KrogeSHSfUto3RS+TFUTnJ9
jocHI9t2xbk1oTABBnUGluuprdyicXSySbMXkR4KDuHK+DJNkOCUbYZ7fumsTzZDUZcFgKk7xtjf
+dMWjFrW28AWKxyT2WvvuwKgvoM1uOk+pz4nPq8AbRLvfb8BZ5V/8NJVHgDnbJIteWPTtqZe/iYK
VMQ6tW6rb/VnCF9Xu5AHMGAt5skyPvBuifDH1s6ku7bbE/0lkk5QBzX1iwAVonX6J+he5v2h7g6t
cBjIq6ZjNjtJf9aZT2Nu9+o9cpBD9TghtU+fjnW3LabdwICf7e6iyevLPclcjRm2AbPXIalo4gcA
KsUOqNf5o1LatM1tjpBonm4KObGN+CRShytA1LUHU0GRp45QTg7LcBPJM7JrnMdTOieWSpuNzyX/
XemXcKhdbFv2RgIH3BSoyUnOJZF3JlG2LOttUjZOjvpphHHG7D+pfizKt8ZQ7Ta8TwWCRPJ/JDuy
7oMIagsWOxVVHGBH7aZnZ0nh+9R4LocUm+TJFjyg7L+hIGCf1JBVfBXKNtcgUiM/K8jGGBLFJrVm
82h06qx1zeFOm0bbZL/aQnbo9JrGlWuWx1xtnJT+MsynVlXtPq8OnXo/QIQ9VJ/q/Cmudi3ZRIhW
8ko4WnFC+rBT9SHi0yXeLLOt8awiVsNVDef+yE4Fuj9P7BTodkt6T6OdlH4gooiV3yFN65TGNk9K
u0BybATctxY/diSzWwk1zFpph3hxVTqEGuYecaYJErcMBWh16+rdvdEfMgIEbgcZZbjKkDgIezpM
w7FCnHOSuoAs45lveo3NHOizYb5RWkzTzK9o4eiQONT4PQKSbpFuY8t0SyvyGsg8AwXs5bHX66Pd
9Y2tCnKkLYC7VLlXOHfM9k4g+3uIcQHMEBvTx9Qpw02Og02sRftJxzBPI9So1GrTWA9qOAaQS3ZU
46EyNaeuSJA28qaN+kur604lwDoYkoPRQ5onAS45I66lNU6rASCZAexWA3arYBj7sX/QGTBKBocc
dQh6e/NpjIV3VabL1Zc46WDLo6NMuF1RiCM35kZHsBEbGnQJs2vyMpFqN2IKpypkXMlvUxKY9J+x
+cLSaENwEKv6e6W/aNY7LyW7Gw2n0waIy/5qB0CP+shrKccvJnC60HYwLkQYbkQOSJc7KEUeKJm2
FTriSDUu0wiI5lHY2V3zlOY7BDXd2uyfJiFdQjWEbkN5TvODhYBsBP8GIl+d3XFsgLBLkOG5RH4o
aOiAEB+aT4Zl4GZiVJ2Eeqo5blTNtHF5TRBblncqx67JdOT+NQKx2OZ1fc/b8YHwsnOwpWR2a6Cc
HNPpkBqhNzXdJkxkt+rUiyFjlGv1mOVDYSdZedHoswQTQLE+oumfkKC962Tu0Bzw4eTYDBfkQHs1
UHHGVMGAut8Djdy2Z3uL1XehKO6SUn3JTV5jlYrvYiM7IOPbiyZkmPTtR9KUL11bu7pZnwCHDmoi
vCmVP4Dk2eqFYaK6Eg6/ZvQlivsjz6ONYVRu3oSfyAKondis91YdSrZaWluNjX+6FIpBcX6nADdP
cT/X85jDkaSBoZo7krUQ90nN1tYitbSTsMR9ijm9WqqKi4Rc/4w0A76l62XfZOhdmk65X+rGH/wi
2wgiaT4vcxQ5TGN3SkM+2aEFEy6rqbJbsxghBAxsBVieiKxH7TbBNbY9fCqdpxXXs39EybY3seVJ
aAhpGdrfpQoEni2I5at4FRfpVG6eahQ7Wkhjp7z+qOXe3BtSJnlJhWUBJQkIkdU6bg9F+6nCeyea
iuhwU2xjlRVOkjVHBWkAOzzuPzFEsoMcYnB/Yi10QFwsA5Twmi4pNBVHikZxm0R6IjRv4PrNC0Sg
O0/VEW0eJszcEupom4pmORYzFpilXLqF0t9bJTU80wr7jaIbyhGz6KlQi8grq0zsC6r8x6KhtGvG
ml91HXUu8LEdcpSwDYz0NHzJeugI9QYjdpj0hp2I/o9CIXgrGqiVJAM2B7UO9yNI4yBFsHGtFO9q
8gw7Yt4l8EtNIBCS4SoW/tGA9HI1aocqi86Qv98qig6vniH9auxVf0SPuWYHUAPODB8okvA4HFNV
TS5uFYJIUxDxzVTIm1OaO13VYFtZOVneFztOs8sIm+/l0O/A2Bq42IoulbZqB8592RCjQrKf0TlT
AbeXyFrktxPfKwZDzq1KVA+XxVj9Q1yHVld1rqks3bjG4Sq0ABrrEjm5DKU1OH2l1XcJye+VOvQj
SLg4cWJiK9iM3daSenbQaIkZhGN9uq01SD93U9Ts1AnaH1pLs20tNeahFnW5qeTI3LV1FiEFvsQx
ptWz671PadQXMJ6azuummAVSaqr70rTYJtUK9gqFoOgxGQh08E0JS24xJBEK2Tuh+22qqrkN+lTq
aCqjviLl+lENs7axiyqD98mZ9I5ocPkHwDREpgAAPmktkdxs4B2WrxS6hJI2vI1tk3uhFsuOQbn2
XlZNfIwrmWyrtBGvrNbSM1ao6Q7E8HFTF3JzkruoOCEZwXhI+ya6F8huy976oik5DhpiSqGzrcsr
OdMLR985zCCivdUaoLEHQj4M0lMZemX3k1QHFenc/4Z7clgjl6drJiC7o/pLLv0sInwFh38NI9E0
VfSplSpUfR5G6T4jJ3P4+FEYicxCq9PUqJaQknAfNvwwhe2zSaSVS62laMasN2BHskzluA0guTpB
Cb54pGH0WDaJPww4fN9+/4XRnEtbcKkR1ighA03BupdLj21h4Ypy5Zbi2/R61ZxrWyhNG4+4rcEX
SEPtmwCaup1Vl/sijXIX7Eu+5SM2X7e/ZOHSYi5rMUzy0Lcq4mJKPZYuiskSj2nyx8RkBRy8SPtQ
CpiVUWfKShRoIYI4x8/0MGxR6AhOyrVvsNfQutz+kIUhmQtTRGSKiCETROstBdJuXSdhi4SwiFrG
bz97wizQJ1fmxODw2gDIcbcZN0pdODR9ut34wrSdS5DJkj7RzETCZDn6xuTXozswL+P+7daXbnrn
KmRItpAqRPLaIBxcnM+n3G4f9MJvDm3jF+wQUef2gxbm7lyCLLoSoeEyMHct81xGKKFAkKQX2Rlb
7Lu0MVYCokuDPTPyIgVEHMjlNqjjchs3Ghg3w2YCOP72VyzN0ZnnUxKeFb2JXWMUlycmSfvYiFZq
dK83999Euee6YuDTY33BlcheZICLppFU7tpYIxsrb6jLOAJPapQrDumLYg9QcrFSAbnQYXNFFUDe
oyGucPM5cAQkMwTup6qB2MPKV/31Td981t+b8i9XDkwnSh3VeRSYUKliCMOV439mprPHEOegws6L
LEZ6LvIhKQ/ZSSINqG+4+cJuNWuk/f84u7LlOHlu+0RUSQgQ3AI94dnxEOeGsjOAAIEYBBJPf1af
q3z9u91VuY1TNIOGrbXXAP89vqshQot50cufxCCTNYVeIXrnAen2vJuAYa1+CDgIDhivUzvP7yDg
qLemxcYd944UNz7DOtk5nZOg0J2fxwrb7S0II/3BG6i4sLl8/hr5qWY+9CpQ/6BuR0OoSHSDbXxM
OJDmr4fd55MHQYL/3XBLY3yNKBlwFmk6KdhRBveOeCXyyYfq4eufOPcAx5/+6ztxwf2aQL+YLQBk
R2eM2+G3VBeW9nMXP1kgbTd3FgG9UVbgEBQXQHe5YTcNW3/+y82Hp+Hb/tw06EOC2+Ss/ZXtHwva
X039v3BqvfDUZqc0Ev2nLhyvah/2NoE+wm603n995/9/i5/Nj+Mr++u959JMFhh6cyWLxtvXvGEf
bTd7MRoPbItIXf4MmhvfYPivLLHzyJ29apDLGDdgYD0h+Cp6L2D9AmhyBhUotqaKGJRSNULiZhuS
Sx6bn9s7efzUoEA7Qe0Ms8Z7hdR+s+yGOgE17Dl448kUMz8N/snpDD90XHr/eiG+L3271DzKKAzL
C9Wn/XJpDzo3DE+6TNyAh1b5QZRFs3jN/dZs4JkDTTziOr/+mp9vDz4/2X1ClZscyqc6g8wKIBsL
qpTl/SVPpM9v3+cnmw9i7WSR+6bKIIabH8aZv5HVYYe6Y96FauDzWsM/VfLBz7lrvEkDKiZF28Rd
Oc3bIgh+2dDQ68p3L9mAnKk68Mr/+5Glly8h0Bj8kBY1uhYDbXZU8vy+lSvOy5Q1QI3At8xWxsVH
YIm+G4gI/6le80817MvahVQGpMxCOYqdDvgRnzVKbD1qAnVhQT0zFk6F7G6hR3duljID6yFAu0zD
Va+tePr1SDszFk6p1LBp17MnwyKTDjpAxTI+WCB4PfX/SdTp+aeUar+ygKLWvsycJaoPFgMvhWvf
PyV/4eonM7FRfPFZMBTZkt+ib4ITZFT9E/fHD07moFc5NUVBgTfjqvdQdch/XPK3YXEv7ZTnPuzJ
NOSQ1Y1Rg3s3jrOVHprN5hI/4/MaEEmS/50WLuWjKvRcZXVnW5jLDhRylAXFcVOw/FlpYa8bYLcv
E5rfD+UYygsHyzOj6ZQQyCkqzXYMEVl2bF1P0PvLmIMPnTJgRxcqpDNryyknMOxIVSCurshs7iBk
o8hjjKcPQsztURx7YVqcW1hOCYIqdBiZVS4yVdagjyLoD2wCPqt0Bs4EtTtCYlRpK9hKOD5almB3
D0fMuAoucD4+r9QQj3fyBXuGnCHPwZssfAo8th/VwSt1b2LRE9CvoK3b0F6x139aBthxjP61Wc5B
lTcz9wRWMrzTVxWxTVG2//gsx9Hy18V77jTCneciK9CWoPO8oeR9GtdEgsQYTf8kGPN8/+QRTIMD
qCaYrwA9r6Mg/2ACncWvX8+ZqeqfLDNKT27VRyBd1OEi9hxU+rTwpm7z9dWP1ff/lm7+KXtxkKhQ
4AglspG56rpzJhxv4NscrwMM8CcSOjEp0W3WpPk3mqd/SssOazGELewyMhc9ntnq7YIlKBfqwgOd
Gbyn3EM1Yk9ZQ0yezpNJxH+6rQMlQ5+4DuB4NOS/fm1nFhvvZIpQM8xd3eJXfPXGADfTZsQUpRee
4XM5vOefUujUvBKXDqHI8gGN0+ZH1bjXIdpvFfqyOat/yOnJddD8NyqZrEaXXl8FzSUl0rlnOxnM
rRsxU5auyJCeubc4/4Efn1B6SbV87vIn49lQYZHo3WO6N/kmF8MWceapU0UXDiNnpsspL36ehnwh
C4bXGAjsO3JbEHHhBHju0iebZigCp/HdFd5N/VAlfAF1pA5I9I9D6mTfVNPE8nBgAmuIs6fdupVo
aZa2uFBSnNtVTsmNg++NOBFhppfur9BFC3hgiZRLQhndloW8iTz9VEqddMXb13PkzOs6pTxy7nJh
w0Zkc2jWb3odCUg/YiUXVnZ6fO2fLF2npMdA5jlh3BdZBI8RWieenfddiwZRUW9M38Wci00zi9Rz
yAdbh38J6PFQ4P13Q1nyWfacW5ER8z4Nrwu55Etw7nUd58tfOxWXDteiwsCtC++2YxaiqfkCPoZP
d6wcP3lZp5EwCKft6tFfWYaaIXqLRmMfybKIR8RcBGtC/Fr+5DQoBihgPAT1hc0QHtyoQ2MYvT6l
t05LqNjD7KF/Bl4FC4mSVmuKhWJ9QF3nA05glY/Acrc+FLpW16EJof6QnvBBpin4+E0MY+CAYsTl
T+nW08Y0vAnitQjcvenmHNotd/2Qk5J3sg01cv0ojMy8SJUgKkRrl7I+ByUiWsBYBoOLvUxMVRvZ
usXzwgo0yby537o+uEH9GIC12JbTbpy6OeEY67sAqFkcmWrYroMb/uLYrDeostrU+s4C7RzPxfU4
NusVDDUX9OyWAhwDiwmi9AKSuOfPT6uSSM5pQelYdYtAT5xeMhGy9udQKnldDCv54ZM6uIYimj/q
fAx+514ALigq4T9yVvOeh9p9D4WimzWaw2SoKr1plQQwwMEh37AyByhDozEHZ67Nq4TlQQG+my70
zRD26j4IOE6ZUHVEv72ZuretpH9ACFBAWZwi1iCGbNwqYHejDYZkVfMce5OD9A03BO0gDyv2E3R7
Mye525j7cHXn34Bswkw3kT0MrGdbXRrEN8FbddihH1oePM8vb2tVLCkcRGYNga4Po4MFdjYPOQ9r
7Khj8ChMNz3UED7/8PwOznMUmmGz6KlJOYElPhLN5L7Kx/ojCks+gRrkjQPIfkcXPBi+oSU+IR2X
BMpNJgYac+wsSj64QTsnavLbNFjqFg3soRzxj1aJHSVzWMc2X/Uz7OT1M0wml3QA/HHAKB11LCjM
rUDfoutmHHr7MLWVvAcpofwlsFYfSAfSfuLm3ZKg1AEo7U2inNF+ntrvwlZLUgB1qhOnpcEdhUzn
MNFuzEKnbm79pZsC7IUtBgzOT/jmEiKDmE1Yc2K5EFCnGiTdvwMH7nZlVIGJSREtBfc0O1Z3HRDq
JwvibhqiO16DFIV3Gnd6AeEwXPiYRG7jxW0wLDd5dGTT2AmtT1Bjcsk2OdhAdmOoZEkIZSHKsbHm
e646/bTWjflQBpw6v5iG3wP2PlBQB7y2OOr8Ys+rjsWTzxqVWFrM+BuZ863IQVUpdLdclatfPcEs
DRKTuhnuqyAKxmSU7SC2VpbqfVIcdDRZT/qPP2giYhpysvXrwMsgu/Y3EVX5NxftKfCfivaHKJZ5
X7X0rRrb9m4C4XlfY9N8sJ3j3Q9FXt4N1iF7Nhi2MdPIDmpsum2JaZW2U2VSr2b+HhnE3c5To3sn
ZEkOtSPmxD3yRho623QO2uDWzP5uXpyGbHPZ+reCzMOvsG6RakX9/Js62k+NiwuhZbiuO9xn+Lbm
otv6I7B06fYWDMkQhCldpjgEpCED9wWWQxntMGVikBOmXc5mkIMD3pZJOZo5Stm8RDck0gqiN/qt
R/snBnGl3oaCL9sQO2kKXN+DUV4O5BIMHeVsSIX47FCMt0YI/bujob8vXPWnj3CAKuwol30OWgNc
CMBH7o237BfeIryDzm34UOrQhXjWgX1dbuqds5bgXg5urxM78ul60YX6DW768hJapq88yIWuBFfr
jkM6s5mipQfjwwLE63rkNJKF3rQKaTaFbUii4EhaQCAfuHdtXqutA8hsj5D08JF5ljxh0yN7r5Kg
1k1qkt+dvFOpk2tnCx7guiFF6fFtnkfAS0kIUgWIOGAO44BSMde7Emh5bLTyCzcGSQ89PrMMqoot
Vv83KhryHBlT35TCBQ0onPNXiqF6U6LExGkTPFsFT+1s7bGr6rxHtqK2oIQURG2kLOtb5bR90oO9
uMEXFt9VWJHMBkxv80D316tfgPuKBK8gmcJBgCzuQvitVHNdoBtzoxnB2kNyyh5mN7J7WL72Oyco
QapTfD04IMymmlZjbAvWveM3QU5RY1TftGXj/4hKp37wvYJj2FhjNwM8JJ+8ZgzAxC/BcoWa18nC
ttffuopClMKHYitzUm/9oACD2BujlwJo12OPZePh2GHfObj4lgfGubEu+CZiXBwQMMuqjRvOp9e5
XMGJMUKDIebx8aflrpNRvwpfZ1nIraer4nVZmio2PogypoAZ5Bgs+RWtOSz9yFztDVnn56hZ5G0x
lQHIw13/O2dK3LpeJ9481dUZNggXu2hBd7b26QFQH4t7b5r2wdzKW11W9r2FI9V2CGrw1pZK7mDS
5f9gfTVNW0dZODP5iuQ3U6j1j7J31C5cKqdL1yLnvyvBh71ga5TIhla3pm6HMlYq6B6omSLQOkEk
pKorXpDRQp390EzhIyBM+OWv3P+hvXl9WSToSVQAs5NlANK08Pw1FaRcllT0vMoKt6m+82ml4MaU
y9ZlhmyiVo6behbuhjiOf9AOK3d56YCp5xiPbKOgXtMldH9VMyhFYPo4hwGatCyAAuBnPmC7W7hd
l9iMok6qQEsQrIVKgxaMYdjyhclYKiz7qgOpEvy6b9Bas20L1RAAr0JtC9WWr17DwkyC63YoYXWd
2tHrt0Dahx30xjQJXYkgoA70foVq5g6uw9M2XDTCNcBKu1lmYfS2HP36XsBaCAoq3WUWatsrXQ49
8It5hRyDQbgGUqzVK+T4s4qjMqfXFpvVZhEjGPVeh7ibXNPxqhPHfRbVBIT/o4MVkgVLYuAN82iK
cEpzHVG8mCEaQEWldq90TW7sVC8/IVRfrxRFP9AtGN7HEKibSRT00SUoIX3Xze9B1opcTL5ldH9K
McItrVJmF4wq2NuyD+48Mmq8tHDcD9PAD4X1GiwvBer0AIKodOAz/aWLeryTpMHcdBcPlPPRttjM
hf7e+9NxVfDrZjMCDyOgsDfFdQm7wi0Kjgrs3FI2G2MGWIf3NR9T64pu4xILxnSOnUcaBii580sD
3gHk/NAwKLBzJ39R32evbkGdw+IFGb/fsfvRosj00VEFGW2BohNYV7f+ynVf3MrSASd2Uk0YL16F
nRUoo9k0jRC3kShrtQlzKncosQYZQ8jTo/nr2AWxyxAbOBqM6iZ306nswfIf6xDKkbaAgoWWrkxl
PTMD9GMB800pVFXx2unyKFaXbpLXvN4xM4vbog+id+GS/Je0TZfy2gFBzGX6YfUI2YeWrttuJWqK
FbPuXedTccM8HINWXs2v7jRRfD4YQCKjLajJrcCA8RKCVf97Wy3hN0qGKGvdZngqqqmzeAtVuast
Fym8BHoQG2p+pckStSnqZP5CEDPYbVQ7i++ryHGSDHxHbqJaTQfLh/UubFb129MEzjE1VfT3pOfg
1uZzd3x+7VxTVqFCH2B218dwjfOxj5aRjiu+djvfoqPRzw7bMK8Fb4CU7RWPbJlCUgi6oYTuBbXw
BA54QafYrUV3Bzdz0yUVXVAXjd4CqUxTruy3klN93Yj6KWKFl3YFpWCzjwVmQqj8OBy191yUi1tf
EaCCqAAb7aWEufLOhMyB2TBOEqVHXQg+LK82wKy852mgSd/qrERPct9PTvTdkYU6slar9aEwin9v
+sAkhHK2G9DLTQDci0feT90ViUrzhgLHQcCZFiyFapi+BeEKbqAwdv2FysiAqo/TwA+I5ds341RV
EDPswndOw9g1mah9lOPS7kqfuo/AN0hWSh8pWXWQW9xRidrZE2B7w/DGufHzvrplc4jPNJgjt3vH
2djdOtSB9iGqx52jvRzMeWi3QGbmRVoG7vTYj053w5t5fcVg8DYF5gn4imLaw2LAZjhlBSlq6hbu
5MO4VfAS3Yw4sF1rM+apZyx/WWZt75uwJvfC8+ZDEy1FOuBkgqZR3UEssriZw0UB/qFsUglriWTA
cSKJOlclqm7sVq4EqggeBd6+wCL/PCxNAQXTKh9xKI5S13gW2TaFPhKby23fWvDg63x9EUq6Vxjs
+VUN/8jvwC6LDFhHlKK66LPIg6KcNTM8pGc46ldR56WOY3TSgMN6KEdY5/HSGb/1betWMVRrcg+1
45qMippd5A/0gyOckSQkcicODUg3PM2iXa6Y6853qIaCKGZIkaGxZyE3IAtOok3AevSuBxhMEZgh
VKkpa1gF1UrPkC4N8q6tGnrtqJD0SbVKehcux3oR8+fFN6W3dZA1/3NqWfGhp6PCQmvbvahQFBlx
KvDoWWm4BlveIvOFDN2dMFW7Z6WTo/Kk0QK3qVmEC871x+MtnftyJ0eMAhHNxqYEzs5J2wvwUinT
HxU0eC8IFFeo2EKNYq6lAhpsfaSmbgYcy37JhphHT7ZNtRu5XHsUNh17wfhbXwz3OxiHRIPJE46F
uMeBW+dJfxToIiSzjMO2HA4m8jVW30VBtYP/6OppgX5mXsECUtwe+rZYsADIyLkerbKpDaEXiYpc
vUrVuuDr9wOL4YY3ZLaF7Dsp66p7nxtK4xBLOrRhubpyeeBvKmwzIzi7er1vvJXeNwREAkjj+FYD
B04A28x3phKDSQbWdhvsp+t73mlkg02Vt0dz1rsj8NF5H7F6omGswU0HgVAlOl+6LVj4Jexj7IrK
IpQOTrCSsrmKkdpIUfQR2iPznjvA/mvTAdUW5QGgBXZkKBNBv+ctvlGiI7P+CBpYysUzHeatH41r
ncyAW0hMAqRPxW7Q3RocKpJlDZvDXPQ+ZI2qRlurJLsZqTt7VXv2HX3tMMZxTbqxZWDzerxS23Bu
oMJqR/uTGQb1pOkUv4Jla7PxTV2kZg377aBptGNYBLYlbGO/5wYFENZJANgFtIzXzYSBBWm10kgm
0MGeFCu44HU1jncoWrukDKibcsAJiS55fd+C8F7iSFI6bsLGnL2DRAgJTYAleVq8HPxy3h8aB+xC
UPrr8rpBr2dPa9HsG+LqR2Z7k7Glzp/6FWkOyeIF7YZ0wffQlMiVl2O1ZQunKY9ctgMwDckGceR4
KMsByN5UQ0GK7gjFaJ7Fts2L4R62BpCRiUa8VL70rlRdV/uuKPQL8M0ikRyrdGeBP03zhPbDsthM
EdOYGCi8SHE8FOBruOEWR+4+ldUE7S6b1J+Iu9Ddw2pXbGudM7TeRpwyYOpTAyGYC4Oy1rIbD/HR
D0bN7FagLzgmZWP7N5TP8wMI19DZNFMpk0HMzY1q9JxK4UYbjWP7IcLmmImpLQ6DGOtUhLOXdDhN
bXUUdR9ahxCQSMhdn/rcZxAQLt4zr2CXhtMu1tCxKxIYRfgQ6ej1t5cDQE6IksO1DJ1ij/LK3Uba
qfeY3SZVZpzhPcv0a1mL4FtbMokaqWIIpeQrScOJd1diMuUtbGqDxC/AH/d72x2AToWvgfX726Au
ioxqKPkCyrsfTrHQ19Xnwd4gouc3cDjonAbP8WNAb8j+bI+1b0lKCNf8GRSf3CKdGOqWTDmVfC4h
aHgaFk99rMhdO/DZ1Hsw7MWmh7zrSkOg/YhAVj9toDg7tL2VewhvYE+GvINrhkbc7dAGZcomXd5R
0IuuXGmwaEV9Azq3Qd0AWnHzA1M6v4UN2ZCCMQEpUB8MOI4j9fRKspVj/jTjNi8Q9FFH2gCoW/V2
RmDUFcj9vwPV5LED2PC2aA3beTX30sYV/RuMkZqtM3Tjn9o/qqwGp9/WSyVwaA91VlW2uWMVmK69
FvrDiUr90Aw8vCJBaPclyVGMrdYDduJHwMUxX8hj1OrwjjWOyAZq+RijJi+3IFHyF7FGaMVwGzz2
uvUTuUjgfiWZ0F+XZu2OKjGdf0PG7/RHlK18dGTf3OPIXSZL7akXbojYA6F0k0XSeVMDf9vm8zTu
ZF/lNCaR52eeGOqjAFDlcLbrZrAlJM4/AhZjN1AzVzveB2Lv+jVenAmjby0YnqksMNehV8Gpr2nz
FkDvFGyCyifP6wxeIlZGgFxwimThPaN1e0c6Ra8koSwjhCEYlvvOocRn2TIK0ZEyQ5n5jY/jKrX4
xmswtIdAmPnG5jxAzWMghMUyTtKhI9iDVB9uYGXm3Ax9KA/zAtM/+HWSt84qSLdFDx1eU8hfkLgS
FU9r7T2HfQBJJ4CcdBqn9r61a3EPEApyYnDQiswd4ZZDdJDHR8CVxsxoDX2mu6wp8SsKznLFX3Pd
qRtqKmcnlmkCH9MUXkyLtUxdF07n10MQBm4MFKTZWFj97ghMv3ZqXrD59k5oESiDVidmImRo8Ej7
AXpV+7oYlMUG0pMfuSz1k1iiAkico260psflvcg3M3znblQ162/Y3Uqc9HlzWADFXHMcjoe47npY
moSlgcrKtO5+8jt1QKgqTu4uUO8IBjVbP6Q4/Zl6+CBzg+JHT5Awt6CuOksdPUJCWn4LYKUGS0y3
1t9aCx/RWzaofjdFIE3pPJj7xAso/AQ83j4ZB/O6m3p5HdIWjW+gEPe+NuWTg371nXK86OBzR0C8
z+aNFD5g77aGmWHTtg8rIhN2/RiWt02j6A4KHvo4AMR9aWsNIxrpaoRwrfjkDvPWneRz/dt1UErj
zBvugdWM12OL+orrkj1XkJg+AKXWcQuyVbrmdX6Ds5zYueG8bpvB06D55e4H9EDrTusBoKsN1cGM
Q57ixFU9VnNfXBcOylLWO7BCqI3zUi2uuRfCabcG3xuRtGD7NtvI41ggtepQsioc9G58ghFbgYAb
bFDg8o+wyzV0PsjkfZOEc3LvSbzgpHXb/IUubX/FO6/+DgQGLGUAkMrfwfGiD7YM+8x337JAYSLP
kZfQOpy/wxUgeBLMH0gygWHwAcTRf8fnK55D0kKUFJYNv3OhBdhjXHjPFfW8PkbQHXshnoGNTQ9z
/7hl5CVfIQCtVRAHsE54YbMKu/1YzeUVJEvrTVm3zpYpmOHY3JV/dEOCq7b2GpG6Ih8P48rgVIF5
zPYRnAWeutA33zowhDMMJed1hpb2eRx7JEh7sLp4CAN4fQXW1L8KMsslVmu4omYFjQzXiHSzKdQg
7iO16DcPkmco+xb6xy+g4fKZz7dfdx7PtJj9k1bqigIYJgroPNKRZNosD0SMv4N5/ccWc/TfTt1a
hrKHq5+AWTgWPR4itnIAKHmhbXq8yiedOnbSH48EXNd87YBzN4xHwe0aXMM9w2Z2pNIiuIGLNyAo
wfPgchifOQgjueTUea4Deewd/tWB9GngE9RY6BAbb4s20DaibvL1Fzl36ZPWuRw5pKDWHLvyw0EG
wz1DZfX1pc987FNBkQNVXsXh8Jcp9/4IlvrorhjS/dtQ+h8FEUehmWu0eymv4sBz9k1/37rqwkg6
Q1Y5lQsNyKHop2EpMiSCobxsIPk3FhCXs9xgMRpThil84TWdGVanCiInclRX0gG0mzqS3wASVz4W
pmYcN0AGxf1aOvBkGNqmf4XCSP5mDZGXCCVnPr570jIviDtrVoFQEkbRmoa2xfE74pfsV89d/aRv
jiNuoKoKfJJa5ihkFUv8xZgLb+3cBzr+6F9TomyHOmr58eLRN+F/k113YBpI3AdS0S+MgXP3z/77
E0SzsAIbE1PDm34FTgWZCK3Sr+fGuWufzGgFmHgtF3z0kZoEwP22U86FN3Nm2rknMzqKHKYsup6Z
7H+tMFWi+gP3feHi5+77ZAFfxOTIoFcia0OWNgPCGXwC2OHrl3Lmzk/VQiIgsz81uPMIaAWIu+vw
q+GX7MWPY/qT1ftUKlQ0olEVgq1QL6nrEsYE6MS9sxI/ZNDJ+LcHOA7WvwalUDhlhHKFZQ06ptGg
d3R+rAZ1Qe0UnnmCk9kamnwUVZ6XmecG162AVYY39T9o0f1s8uLe0PJWS/vw9ZOcmV6n2ct1bQam
TXFMw5tHNEei8Hk0FeD6hjJ0yyEdgbNHSx+//rUzo+o0jzlfUGx1wBUzeAXvnXY4GkZcGFPnLn0y
ibsekgwBEDfrpPdRNFMBS5v2AnPr3Hg9mcQCq5nrDDBdciMSSxrchtP3ChXz1y/l3NVP5nFVthYu
UAMwIISfQIAOMZbxLqk9zr2Wk3ncwlyhtwwXV2EACyFvY+l8+Kf7Ps1eVhrmVB78ETNPFaCVHL15
nnRtLyxAZwbmaQCz21ZodgJdzcZq7wIi0OuS+vQ5B4TUQ/X/b49wMo+XoJMLOCZlpuSPQrSQ8gP4
JRcUX/T4AT9ZicjJPGYB92A8gdGORgws+3DOvdXWOFcaPQucZ7FWoxOwJvDqtTDBAtbadBHKDz8c
Nl8/3pmPT44j7q9lCkyGYO5C4Rx07Q8HkTP4HPHmkvzmzLglx1/96+qwfLNTUEVFli849s3hPGQG
oNcOTlmXxNznBsHJpFYW1hbL0jsHWkUQvtRaPTg1OBWhEw5XHlK9vhU2IBfKgP+3O/zse51Mc9OB
o6MNK7JukG4WheKP6/gKoKZS2eIeO7Ue34HgBp8sF6oGlFTvYNX0m6GFz3u9qDuHcJA5o0dbwqJu
gGFo7AMwEuNwrUQDlRjLxkEdSmTAwsecDbEn/cc6rL7765yBnGWSXnjXfSV+ywA2rLTd2RkOz9FK
VthR+fLCzHKPz/PZc54sON1RZrquhsFl3pImIbkXouOgLZx8/KLf49Ru4Vssqusc6p2DjAZ5A4Gy
v0dw7Phck8VPHJA9so40+t7MrUGWQOXGJijmZAzgp+W44kNNeb2VrCoRXDHV/zieTxazqFprWNdS
57AiyRX2+NNc3TFLxYUt5Izvtncqvw0cXlKcw1kWgk93Z7WtDy4MZrY9aLt304qJNALgTtDBkSkc
JhEBYC3kcz14ajASA2+JOjUSD1xEwRWdSw5LALixNmisxVVUBhf4r8fl438/n3cq4w1WVUR27JwD
HCuXx8DrQSkF0QOmcchRTxvSLhcmxOcHFi86WR3XSTO5UjQnasoOtCDOEfBEjQniWcTe0KLfD3bZ
uUBtv16uPl9QYP95sqD0jg+wyMkP+fSB/E3Ys9yRS9rez1cS71R4KsK18IGQ5wfpmSDzF9Y9gHnT
74vOK/YL2jtx08+XzGA/L+C80+RNdCdAjESkKvi7s49GOX8mzH+HiOhj7dx7yrHD15G6UJx8usgH
9JSEDVI50TV8dq6Elncskjul/PevP8i5S598EAer7rSGyl41QlXIbw8Qf7XCmevrq3++P+LOj+Pg
rw2EOEjryL0RQTSdBvtxztsnyUoFn0xEMDxGFNy6xGrQ+NK8chy0AGoFt7ioCTcl1Ja7r+/i/xNX
/2c64S5OtrEJGjx4HLfrVc4Xa+JiFDyIp3oUNs3HwvcAPw9/bMjqD7CBwW9FMwx7Aoy6rv0FfHcX
WTSgzZD5yKfWWajM7zAa+M0C09VkhJIn7oLSSwRkPjfw2RXvZnDqdw1N7K3DffOjCJB9hPZka+PG
1+qK2ApQHGxLOyQvsdXEBFk6WZDn/YF3FIRlkgcPoPfKlxVg4XWPkjSlaqpfPcAFe/hMHe1Fgbx7
cK/czJXj8kREjdxJKl8nt/WvOgTDbl2l3J2JjJ8NgBvB2PGQHaKWaLfgwbejcPPErvD9RrxBnTB3
BFkFG1DqgaX7CAl5xeBhh1pJrjO/adEiQ7MVhod+PUlgvZYlHQezterGDm6ZNtyAaLYUSYfkRRmr
0m8AwivZqkPfW+dmXUbx0KMX1uKo4foUopp5+Pn11/10ScHHPSkgSq8xejIjmFucAPYd3mtjv0vS
ffv68p8uxbj8ScUQzYDrgZ+yK+DHf+j/cXYlTW6z3PoXqUoSAsRWnq3udNJDpg2V4Y3mGY2//j7O
3XT4jFXllau8QBJwDnB4hhSaDfAk7jz7W5zK7e1HmL5AW6xh75B5MEd0w0g2fxz3Asab+yerBML1
9gNMQa4tqnlXwWvXmkno8+hVlZh2jJK3220b+kev3bVL1NJ0HEg4T+l/nUSlK/O+NsP4iytvhRL0
9+x4JX71Cl6R02laupyEnpsXD1aTkB3E2qB7apfpLneH6dimjjrWEeC7VWePH2NR8C2EXYrvKPI2
X31c9Z2FEGR/3zdr/QnENZhbfQTMnpUCqFrDVHSCePOXYs0F1tCpevVE+DQeymwioWu7uC//3Me/
HT/dSDgl3/6Cq2slw9Xsv3k56yREdmjVhnHk8E/WNLYfJ1Imp8mB4ytuwRO5pRezmNtPu7rLAHRB
22VQBwqhqcPmsPLHXTf/gN92mANikpHPYOPsYCiwybO7pBXwsEufvltykkSpgcSYkLzMk++gDMdf
Bxcay7c/xRCrusjSUHl12iI5hlYpQ+FKYIyqX5AWLFdC1dRV2lIV19jcqajGyEMBZeMA2UqDqajE
rhblcsCRAlZQQxxvgCLpA6nYKgPWMCN02aUayoRODcRM2EW4igI6Q3xp7MT6PhJoCdElEX+ok9V3
9qKWVEfpzWUi4bBEnKHbprPTvAnRzidIDLorFTbTQGlJNfVqbKsLTINUztAE/y/rKUjcf27PAkNC
1WVkmjxBgR0Xo2HnAArlqpFt6nmxVoLTFP3aDBbQO3A6gKxCC9eAoNeXqNzRV2t26QU2/un2Jxj6
R68KyqldMprBaDr13zLfA3LqcyTdlVls6h9tFgMmn0U5wUIJQDeUMon3qCackG6/+d9t25Xl4C+h
912EixqKHBGBAC8NANJ2Nx3IA0G+Lz7RL8135kGrcwd9fojvOj9hiHfytthDndw92fnQKAb297mE
0GccJC/lG37at2TcQ2x55e1Mg6dNbdkC8btQaaN2kTcAco1H3x4gfMP4K67DV+pOhizxd7v9rgcA
fh2dOS+wEcmPTg/hU0D5PID4hv6DNbwVKJpAfvx2b5vmibbWlUMOX68EVpKgd0lIUg8f22l+jqK2
X8kFhrmi1xgjFHvALCsgiCUfM+ezV668uKldbYlLAfThIA43IRzJLjt8+sMZ13i+hmRpawta2Sy1
DQPHMfSTxY12HCCV165L288FuIUP0wR2n1Dlmi2hYQj0ImOE7OuoGkpVbs/+1G32y4nVuV1KcecI
XJ77bjb1XQEI5QgZrHZ4KaFNINaUIU1DoKWBnKJg2PZdg0SmQChxD3Oxpt9hapr8+86FAO4B2iBz
2Ewgzsez/O3GqF7cnvOm4dViGBZWfge5T8iWwgxBfbX9rwt5mmS+XRMvNSQJXRe1YAxuS0XehMvy
AWiu1oMFQ+0eHUm2t7/A1D1a1PpAxjh9lzThaIMakZbbGEau9zRt6xU0L54nFwAjN4Q10/w2u0Cs
AYgNXbHbzV+f7LZe+gKm1MsgeU3CHFpnL04i0scKtajwAiO+b/th61UvMEQXn2f4BNI7H2gjz0kk
Hv2k/Hz7E653vq0XuUDkbX2oTLthTuAmUCx9tUkmv1oZWlMHadE6e7Somqx1w5gAhDHwoQm7biSQ
uo/v0mBAjrx82LuEgHt+SInnqRu2VWJvepBv97KBvMd93aOFbuS2pJp6tN557UtcuM+NvVbONPW8
FriLHaPWQVIvFOA2Zx7ZOBVbmZemprX9pAW3zhT+SRjUeAC2dFHwP5tsurIbM7WuxWsFDF6n6tkN
mwZIQiUcAdB6siZEZZgy/mUb8W48Ew+q8rHLWJjMePVy5ntl8TMoenxlSE0P0NZaux2Z1botDell
JyxIMMDwFpCUlb6/NPO/Gz7b15fbvIyLFm7fIQOJ+zCm1RelxKMQw86qY5hOzACejfXP29PT9C3a
7rue8yjmzEVn0aI8dbgx2rcESrpeXsS7248wjLZ/efS78YinFKJskBMPRfRj4ecM2P/bDf89rV3r
qcsT37Vc9EDTjjXYnW1rtaehgz0Rbs09MJj8ODqkQsRvNefD/Ly47vIMe28B9Bu4Xd42GwXpYPcB
Aw2nK6KNXYLNTkfQHMAf8pC9eO30J6ZicfA70n4voCI+BXPTjd/gxQMjKRSx5JpgkqGDuJYiFPPE
4tqMhE0kqg9+D8LXKHrvrp0hJJ3/7aR5qB1rsZAlfHztiZfe8MqceRXhd31xt33t5eFtJ3kTWSQc
bDhOwd3LgvsVBylNdGsVMUP/+NoXjEJlpRpjL6QTzHAmekyq+3zpbV/Lc0UmZTSNoxfm6QMHhBYq
lUfLXhN2uX5wgWPjv12PWmqJKh0oI2XqBQzyGZMFTlLsBPV0rMRH+OBdhH5XosEQyVxLey6oY1gT
8bA4fWvqn54HcG7y7XakGQb571XDu0CbHURN5KGbGqspgtaDclPfNJ8gSfbks+nP7YcYhlm/ZFK0
caGKPHmhDUmAOZ9OaSVOt5s29Y2W5Rovhn6m3dMQZJc9d35a8YgSxl1wUWb/de971zuFldaR63T0
7zCXDoRm+gZeVGvrmalfLv+/az6ZOePFEHlglohTVKnv1iCe7+sXbfr7UBxbItANw6JX0PVQzhZ6
LY9WBr2F2w8wvbsWAbXbOqXEch+q8tEvX714DRRnGFFdKbVm4JcvEm/e2aD41uVZAr1vD/3+9ntf
PxOBQPNvn/eJtUyOXVPYlH+vCngKDdEhLn85It5X5OftZ5g+QVvnW68E2xRMqlBZ5EkxOLcUSuza
nKwZhJoeoM16hw7U7SklIYw/zoL7//m0+W1zsVKWMTV/+f/dvBTw4m6WYnBRen5yGYFT2BzU3oq+
lKlxbdKLvKwIds4UXuSweBptcKaLIG7WxPYM81IXWm1KBwKxkuAeJ6W/W5ud+qQ73Des2moFaSQc
JlKOBXF0j00Day5Qoj6QOV3JxaapqcVsyjxwdBiqybktP0GY8FNeWj9LwU5zU286sP5X1hPTc7TQ
TTsIbNuovYXg487bMvHOc2J/hM8LRC+qqdxklbVSvL7MxyvbOF1mNRIc5p/VSMMxWvzP8LOvgL0Z
YsC6cwg6kL7c3R4Zw6DrUqs9i3DKk9iIQhKo2HiQDYLLz1qR7OqEpVhdtWhoRFoMAoScmLEgcnBz
ipHI7HllNK6+O5rXgq1TM3VhSgAi5ZBAR0xsEtw53+6Wq92PprVQw/ZHpFZMvXNcxltvdh/iEj4A
I+DGycoW9DoQDY/QNomoCdBZQs8opDKGiIWdgp5YV/LolyPEDngp4PQEqyesPlb9YYm9UQV2P/EX
Pjv2F2H7CoKbJbuwtzxvj70IVE9mp3d2lXKIOvB0Kn/EycysE58qK0hkmT5K3P7uiixNd5MAkUa0
qn/oHJkfRp+LP7Xntv8p1UJXiA4celBk+KUg77trCBEPsYSnaQIrqZfbPWyaG1pKgNUKcMgwyzpH
yde2++OQPWRdViaGqW0tHSBY/Ckv0HbOIJwkvyUxXG69L7df/LrGHwZOSwK4GgXD3BZ1mCyN9RE4
hxzY7aWrDizuowM4huVeDW0O11FVHewCVw1T58s9zECsX5Xo+hWEmOEjdaHJpUu8Crx9BBfPL4gZ
HyC+6QMwbSsZyBBduq4k5M3dOmdOHXpJpjazi0vuPJnt7e1eNLV+ybDvFkofl/lyAWEPKiTFfLF7
hBUuKNL7262b+kZLPJd7f5WIxTtLx9u6QxWk5QCHw+fbrZve/fLUd+8uIUziQIm2CtkcXYRixy91
Fu1ut21IPDpQqSMQ1oNBhTwvHdztx0m98oyC2deEKdSiV+Lj6jJGIYb07wfMvmw4vXRPQ8CWRr2m
ZDtZfW8hdwCjkNsfYuokLb6Fk/Z13iZVCH6k+8T9CGo7GQQBbrduGmAtwmO/x1Yrg/cXyL8wsoAX
9/jTlms7oavVJvSPFuH+SKeqUlkV9iBuQ11naaExQ5MkSHjTHeENpaBDZpFPhZDFSjQbuksH0WQQ
8yOCL3XYeqh015AgY3fd31FPx844ilj9MgnvDImQT/FE3nqr3ZGCHG4PxXXFW7SvhXLvT303ZHUV
ti4MgHNg4NtzAy/TBOpOA4e3YjL0AePQQqFfbj/SECQ6wAPHbCtuypif68rBstnUdfkIAhAqB1Fd
f8lmWJfefpBhmulYDyoBIHEh4hXmPDrCc/51riC3mnB7ZUdvGvXL/+8yySLy1B+gHRlCnQgiLWXl
nMrinqMIhkUL8hrKsW4CiZ8zmPT7juWgzAtQhtdOg6Yx0OJ7kK2DeiHQAyqPj14GsbkBxtysh5ir
tNbyuKl/tDBvxjKSS+NOITT1TtK2jhmBXOLtsTV9gBbknUibKPGRQhwn3sC8AG5sE/wfAA7NXm8/
wfD2OobLyaYcFGIJR49kBEUbqobg/ETPtxs3vL6O3wIqFUCkIp6B6IMnKNCVBHqkcPBWsb1hKbTZ
bj/GsFToOJcMAg9+lWcAHuc0dOUIYGj6A5ijjd/Kl6by324/xtRVl698FwgjfBZgFQp8s+1Xh9bD
bgk6K7ebNnXUJbbfNb1AWl3Iy0JUlslnyCIdezFsK5k+W1BKu+8Rl6969wivHyaRjFzgNBgFlZVh
tei/NXGcB0PjrQyEqYe0cM4yd1GMYLqOzfKhYfVO9c1KBjc17f77+nXhjHFMmzGM0v6pSoZHf+Gf
bveMqWktgB2o/TiiFeLseUsGCiiv4Su/imG8lHH/55BMUWH998XbqqSj6lJ5hjIDAGtka/vbbvhW
c5xkOcSLHkm6Rto3xIGOUfFB37LnCpt+oS5CNd7c/u5Ewre1Q5LPOFwNj4wm8de7ek2nxSkX6g2g
MnjndJk/qjqOt6jUpisTydBpOnIFGzFX9XKqQwbBv2OTxB9YR86Kg1cAHSpIw71KkLwSVa0lWsMi
qoNXlrrJQazCzPV4xyD3MTd5kFix3AxQYP5zu8cMQa6T4LrZtmYg8udwpOxZROoTNDWeGdQKegjW
3n6E6TO0IF+ywWrJgmyeQAXoQwRR4mAiRbGRsPBcGRrTI7QYt/KhuEDH0rCXX9rusHTPzppdkKlp
LcZxI8HTVjYY9ajYKnc8enOzdSFcc7tzTP2vxXmu6hJUH7x5CZ17KJwmkAJym1cf5kQB6MUf73uK
Fu8K4kgSoplg0ELjaeu7kF6rGjHt/Laxdgn0FFYS4vXOIjrAZWT93EBOm53JBCWViPzK/fw7hY7W
XesF6Nb/5q0C2rNLVTROGOVf3P77xOMDvWD32rU9+fW0i4PDvw+Awp4rIBckz6148jO6t7thd3sI
TF1zmQDvlrqa9aCSQLfvTJpoUzM/2tlZ5u8HTleupa6fvYjO4Rok5KKzHswBbCeHFx+moI+QMJ2f
UPn2tg2J2jaIS/ACbcJ+3PdJWmBDptxaBtLjfKS+EobiDbO3vbsGrTN1mBbT4EEs3pjgDM8cqB07
3JqgagR1ayxSy0raMI22FtvdQO3ZhpRWyJP8AQqaX6YGguH3dY4W2LCILH17Seh5VPGrSoZnO4l/
e4Ncaf6vIeH/LuFEaCFttzYUowTazwa/P040LrYDdrb7CubtL8NIkscOSkoHMeb5MetFDm1b5pyj
kTTfYQVAnt0WB0tpKfvMJukccwcXL9DH4lDJm9InNUFXgfT59IFmHUx8wMzeWKlcniqomZzajHGo
o8X10Z+K6FkUrX2UfK6exrzwH7yp5YA0gAkHAwb5KArH24lmyh4GMJf2CywroEnvizeUXotN3wGK
AsXh8ZCADROUxUx3XVIqXD6A5YDdp1tuoiHxIErN4x33/e4sS8d7gWDjuAULrT9azOdbr4EZDdjQ
sBdUYx+mFrRWZibqAJLm6iQir9+IGHpxcmzKtzIZ2y9ydDjsWOx4OwhW73HRAqau8Np9OWX+doGt
xR7G3PNK9F9P80THTQCEmqsC8pPnrvfPdgd2Lju5i7dzYdRz13zTjStrKH9f7HlQellmGXBZnIAE
tAO/Xb3DMXyDDoVKe4iDJX4izz0uvG3AwXGPsMH8Cop+ZZm6vlckvpbeFQwcvBTz9My91g6xMwHY
XMbuNywg0zFte+gv1qO9MiSG4NeRUXORZzFVUJaGYtr8BC2/Moih53tfNva1dN8ksl2KIiJnGACl
O7nU8bZesj9M2q9WN5ytAZ4D9ujfd6NDdFiUnAZlQWy/Djt/hkbm64ivuWte+VqSX4YB8nRLi5Jn
tggQqjzrkWVc7VWlku19j9Ayvef7AvR6R4XYKk4bZiXlqZr5sJVNT1fMFw2DrZuuluXYSInTfUgI
J4/FxPJN1dI1E7+/Za0ryVgHFRWLKtRU2yr0DvKQHCFAd1ZP46NzhCzDhm8g371x9/MD2+dHlPie
7GN56I+QolyZyoalUgceTVBwhm51XIdQOSyDyrFeEoucqybf3x4gQ+/p0KOsjRUD5BqKydN0qFDD
GL1sZewNTetAo3muYegrWBV6I3n1ePEJytkrlWFDNtFxRg7Ec6uGOew8MnGqc34QDHrbyY6T/BSz
4+2uMRRxiQ408imHRejMfFgguMMDZakFdc542mXYmG6BMUhevIVBs3KwrB2vsKDYVdmsPNyQkbmW
ZFK/TFBRarowqYD8KFuaVxCAT9kbiE/VH87hy3L7K00Puky8d5vXanTgJjxhTql8gKgz7OFreOGm
QdmsCZldP1wTfpkf756gVI7Nq8+xQNLJXTaipD5MQuJym7VedRB1R3bQJfbOreLkV11Yw8qXmeaf
lnuWCCIiAkqiIaCeYtvU3AnGvl87wZtmh44s6uA3UM6idmEZI18VthcB9rS7EnX/YJTzB0AGP8Oe
49TjPmRnNd3n28NluGklOuKoEQlQXvVchQ6Hx1XhWlCSbq3NLEARmmzXz8Eij72nrkhhQVRIFrh2
V+zaxfMOuYK76sraYYhAdvn/3aACDE+wR+jANiuHBXY3sH4SUN8P+hlM98rLs11b3Gd5Cd87LRiG
tM1KQP5wuQidmZHC2xr+h0MVrSQqQ47VvZozguIOQ0XujFPvK7Plm5fiFA0c4/72mBkmItMCgPPa
dUdFyRkE6WYL/lW/pTGMXG63bnp7bZq7Se1BXIdWYQx1mxODMxhsLoAmgo7/2nntumAFBsD9d7Rr
SPpPaTwzCK82W2WBcQszCV5vBrgxJNwDhrfeujH/mOOKS3XZyk2QITUx7Zy1pC6cSiALenYt2Wxk
LqKHJfKdHfYt8yGr3XwlUZieo523ingse4/05Bwn0v6wQIt+60D95ugN1rSHmrRceY4hZnT8koyY
NcJZk5yHuK9UMGXZuAUdO3ueWVFBiH/APYvbDyu1OcNX6SgmGMTBO6EaqxBF2nBM5Kmb/d8unX44
EF+6a+rpbtFqaSuqfAe3nHWFqmK/gy7EozV2K2ugYWbTy5e9yzF2PlVJO+G4EOXFyfajbYUjrXDs
lWOVISypvvJBuz6HYZUd1pRtUrKcB6Xu25Pqpsw4a/hA94FC5da4LO8AncWJm7CVfGVYUHVb5hmG
NCksgxDxkJOERRA4ilYzf63jEmrozky3BMIn+xp8hcMwVfF90Ui1HEBcQB8bPrWhhDumTHCtlvD+
4yCmX1TxlfvZy2nwfzbbzP6fCTW1Y8NcWArDIuHkKnIi9RhCRearOzXPzSi/TEgEt+fuX170tWdp
sytvC1vGMeMh6ivLKWvUAhhYweDhRdKjDYuiEyTl+2OWFu5jBa3wLSdpd3T9ejjPVk/eIsgCrbzL
1YmOz9Zmog/lagDm0yGs2iyw5Le2+KPiNfbL1WmOxrXVh/qpvWC7OIRTCn8x0AhicdfCiaa1pWfJ
+QyBVLy3Kv1TCkksn1vgdazRNa/mSzSvzTg2ZQsMWcFyHCjIWTEfKhg2D9mhmZ3i+zxBO9/1k+me
dImHaYtNCQs+JVkyhAOUwtvqcQCsq21/izWredMwaIuM29VDkvvxELb+9KEApRWWlLvbU9nQtHfJ
E+/ypFUp366oJGHEaliIDTU/S6sfXm63fnUdYbYO+xx6eOXkFRD0cfMa2w/pWBxs3K4T2mxvP+Av
9PVKJOq27Ljmrt00TrwwE6zfgDobn+LBcx9pYy1HqNfIDUmdctt0GdyxuiEPqEw/ywyeGqodsk8S
tkUBZOhbuPGIMsB/QIJDIx/CFu38eUib8hRByf7Uwm5nK/pC7XzCq93sKX9f09ELKIPeNOEZDj1A
EkOdwPq8tLV96nwAXDtkoaSxvxXc/p7Ws73nnnxYHBhptVlmH4tm+m+J6mVTiAaWgRIqRQSqoB6s
UPapW8P1YIAnw0pHXc+Our981calbKLMC5lcPrC8P6tlzRndNIW0ZJihnL1AQcULZSWDWM3H2RYr
ux5T01pyw/WdldQ4koSJA1niEcoX8CVeWS9MbWsJyC1qOQ4dgqqUlAXpMpYbKspPt7vbtEJ4Wv4Z
K3uMxzqiIBrBtcQrfTUDyeB3EC6Fs2kf290m5Y14xn0MzDys2tpHKrG2sBRWb/4EJ5wuc6rn2y9j
+lItPTWWJ1kpYxrmrGcbwvIkYLJZWdqNX6olJxgOgdSmsO7aBLjWkS7qU1XEsD5Tg/sIpydrDmg6
R48+zKwPRcH9fcKS7AzkX/OIW0G4QiZFVn67/amGhKODeF1/Ki0rt0BE5P2p5zFcTpf+ZYGrqkvV
2qnJ0J86krfzW7sfR+qFHiyRoKP1CnOoX7ff39T0ZTl7l45r5tHeaQUSZu64O8GjfDvM8ZquumGv
oJvA+8KLYaDngMwd+RZyUCEeeqhj76iVTPdFlS5PCJTtAO+byQv5TJ7yrH8Yh2pllTW9/aXP3vVN
VUmHAvqCsYXHaYDj/Bnao79xB7ASJoYtg47iFcT3/DwpinCB+u8+iuoBdr1Z/HjRIjnCMh4gKu7D
w/G+kdYSRMkl7LFAiQhhiRNOTb+v2jsJp0SLdwU7lyHtGcagHjZRDEfhy2+ytuaaxkEL+LkFPr5Q
dgkNkjTwIWlmW3AwmKbdXR2jI3e5wyoo0SOEsa7AOBw63JtLjfG+bv8f8G6ecEIRCKEPatZXCE82
3+AGep+Mna1Dd2WWp5WK0PNVNPxnVdXWhm5qfpk+87xSvjZkCB2rm4+JzeBfWYZp1n1xIihLemCu
3df1lxF/F2FqzMeeAlcZjnPSwl46t7apVY6n260b5o2rxW8JLzwBk1LwNCGIF5dNUGVD0NK1qqIh
9ev4XJ5dLMkKCSJ01kFK8wOv260tjvGd6eevMPS7zmm7oZFK+l5oeTC2jP6DQVsEJ+jbfWM4vOq2
FOD7Tl3B8PKwIQ36Lg28mm+8FBZw4ZzlW5uvSX2ZBkELXhh5LhN3Jh7CJjPoKnYEWCAouzXk5vXK
NrN1jK7tdkotFoeDIRw5VV4FrX2oURHth3rjVXaQp58ZdwOo2G5u95xh2HXcbonz6eShlhRig/3i
5HAArUhypCpxIOHa37cs66jdss+riixI1sJ3HjzVPfQ0+Xj7/Q3x7Gi755QwT3oxqiCOO+35IDZO
VtynK6QL0uWALLiytOawz8ppxwso3BQNXxOeNm38dF+KGbvZTuRwOp5hB70RTjw9wj6t2lYQ9930
kU+DeMrUdiBWBKvutB4+5syn8Kn00ycGmOkOBp/ZGsXk6rym2AX8m7qkEB1lzsjCHlDtCcnFJnHQ
qJfbg3R1kqF18m/rPi3SkVxan/P40JPHbP6Q8pdG+SuT+OokQPvaZkAVI6xFJ7QP//dNTuvAnX/f
fnNTy9peoBMQrZoAIgwZHL1tazyl1rRSYr3aNEJd65Q4raKxHGwwFojzs4VHaxAPfGXqGvLh3xus
d8m25DNNS3iohxB1+VT2dNMQduhT8cFOnKe4mJ8seLrd0UP4DK2HBnuCcX0GjWdkwrCMypPveCtN
G3aUOp46abuoE/3ihG79uRw/wBc+aKLnxP4CjZ3t7be/Ou+ZreOoqwqeN7MNu1we50/FQoDxKdKz
H5G7AgsPuIzQu5GwslJWVqGcUFp1MPdgh4F7kQOTf/v9DV2ko6c91VuV9ADd9OMWijnx14Qmp6gs
D1AaOcBNaeXsYJirOmZ6dmqb2xHW1yYDcbFpDnkuVsLANAKX/9910JTQBjbb2FHSLts4xakpaJDQ
ld2eqfHL97xrvHRgVw97bIbCef6xgPPksAxNIONmZU9m6hcthtuiTWHJgH7BLfoGLqmHzHJXQtjU
tJbTughu70mNpkl7LrxvNQ76t6fM1WSMGakFLJH+UESFXYST97vyXkgvNkv8Z7HWSmWm9rUt0jw2
MFoGbTRk3XPiHlnjB0vzPJVvt1//6pAi12sV1zxdSNlbnIWxL4N6+C2xUEEg/r7GtWi1l9KdZZ/V
YeY0oHDAkngLSly/r21v5YBven2tQmGnozN28nLzRdIogHHtf1EV/SaJs3bnYCDyC13sTyUFwZV0
U4SCkuqJe158qFJXnbKUsS11LbGhXZqcIPnSvApAZ7Zzl2dZUCslD0UG1GdC+3zrD3buYLvZzUc4
gfpBBafW3+Ocd9uFi2SXe7H9UvqO/XmJC/WTORYc+EbXbt+GUkTPXs6dr0mayTAXqfelE7UNs2Dp
PFmjmPfZ3FmwyopzcDtSuIZiw+Hz+5B1QkfwAuMoQIQfWGhBleT/rdY3Ufp6e35cDUoqdLBmz9QY
dRkaF/7Pgr+Na0A6wy2/0DGacQr+eRLxInQEJ3uXRM6j6rh4BnOLQrwliYtdPsY5DjcDvHJTu+vc
zSyp2kRT396JqxE6eFN5vO/6vqjDvGqG320F4LOq1XIEuPi/xWrsPrAst2w2rbDtpxHugnCfWfqG
7m737tXMgdC+xMy7bI1bmXKsaGaHQFfDn7vnyycaX9x9/Tbd+1mxBvC6umhSuCD/+xy3dKNoUfMY
OlSlOzh6j0+0SSpMxukXGLUu1MbBfblnicDDtJSipPSggnRhs0VpHfioT74NfC6+3O4yQzrRjVjq
YrDg9eiPYW11+ecR0sj7HojeAu7e/XLP4o8vuAzXu2FxZiWkX9tLaCfjpvfhuw61pfteXxtx2JDU
lJN5CakL03Kyh/vRJluj5xiCVdcu8JzOHeMIjS89fc2iKWz6tW2XqWlt3besOcpxH7qEbDkRNQWV
XKtrmgZUX/bhM+2NMC0OkbvH6ge2E2JcSV6G8NLrmpBN6TllagmLJP5ezcMHPwaen5XFQ1wVu9sD
ev1Ui8mirf4JJGA7r4GueBwlQEzCsaoNxjKJ4o2fCpT7i84D2d+adzne4OBPgAdm2aKCbpbxrkvt
Yet63dfbL2PoS70U2riexf3kkk+Aj+GDt6msZAt2053fqhdDo0x5lr9AJAEEM7qF11BxEgutDqUb
Rw9tivvxGFeYf7K2G3HwauwDS6GvExUNPNttOzpCYWRe2UUbJqReOZ1Lu0+JSuxwIstm7qaD56xB
6Ey9qId/4Q7CqmIbG9FPbpzCb+yBwpDsviG6PPRdbmG2O0dWGtkho/MrKIG7uexeO3BUbjdv6pbL
/++a95mTux6VECrP3HPZE5QCl2ntOuiyXPzP3TlF+fXfxgugf3C5ai1hzbpgTDhYpM91QfZkfgV2
HDumaZuvFQZNg6ClBZzoItZVYgldCJtm3XfgpYK+WIkTUy9pJwK7tmmedWwJwe15qKrsYy1WlRFN
L67lA5gsLJHySwDJVOzsSDSKx34S/Byzae2+xvD6es20cCPo9eDiNMygqiOTLGibu2RfqdCro8sI
uea6w9s7omiCiRInWPx4bRUx9I1eFq0kQ3ZkThYykNKDFkSQGtJxALqnb7envyHj68XRKW1glSjs
LGxG51B53Z6k/CtZBnyOe9dtLrro8nHvQsyqm4rxjiyhM1pbCHVt8jWGs+ntteAVIMUI2BouuMzt
rQCTNNskGYFfBhTDNhFLVs58psdoYcwEd5qkXrC9GSI4ANkAs9jwGHyRcy12JbVRt7k9GqZNvl6V
61xYJjIftgm25fDvSz1VIlBRxj+wuSB5ME1V+bbEHNAGfySbaKSQeBbZDvxBawVtYJpxWqRTMVd+
KeUULnMM/4P81PpzaA18f/sLDRtrvWC3oNIIzSBrCmG6fOir5KCAWXZV9aNj5a6hw5r0ueEz9Kod
9wVU+yI8p6zTTWVHGzf6CUGK+xYNvWQHbiQ8Um2Cmlo9HmhWvUjKv690kCFX6fU6jDY0bRUbQyGT
+bejOtFu3OWiaR2pzt3hLsb/tnidyDa0ZhNyvCgKbwNZwTjsCOqswLK24L1QFdO9lHw5zywdd40Y
5WNUYVMRcLdwdyXnzUYsJHlLIYdUHHL4R3yAc3IH0bHI3jR9OR8dNvi7NHW9xzwZ/R/Sk/Kb17Ty
GTSbbleWLjsNOZSEIxzZj2SAmmRtk36reCeioFWLk2+mgvJNM1Qy3/iOGj+jKGAd+zaGzWXWtUeo
YMitpaocoM2qfhYDiI2Nql/rQkS7uuMzVB4q+XkgQ3sCbz7ZdAIppIZr6UNT2/bWBfjlSOss+81T
t9+DKyXOign2B/aQqdwIu+oOflXXUMWt50dW8/RJXqC5NXzKfkw897qAFHI553nczPC95V0dgOpe
vtwey+uT0NeP7N0c9ZlFRydc6HNBx4A2n6EotpIrTI1rZaJalaipC1wO4LpdbauE/meD67Sf01ys
POH6VSPudi/58F3izlNlZz1BLvBF8tKRqNnmPDnWbf/JdekBUpa7os0PgFX8jl3Lve80rAtj9JAz
XkrZQz6u6L64Of+SiVUFJVNsaetFOzutg+v3CUgqiAGwtoMFXjGsRK6pcX2VWCqkrx6NL6w8LRU7
WLE63DORhO3+OxBuyqJkcJcphPNpmFMybxk8L2GfdJ96KGbNvw8gsTUmC0FCa4rmB/ZdziNcREHO
nqb/4+y6diPHte0XCVCkqFeFCrbLLrezX4iOokSKkkgFUl9/V52nc33GbWDeBg2Mq0pi2HvtFejP
2sIW6O+/458fEZjT//9jGPFXqH+R/tHN5lpq/6Vu3J+//+nLn/iHUtv/UEUaPw69ZooxRaHSL8Jx
KHk/kIPVLKnQf5//zafQj9By4Afj2oDmji8PEZUwufbMeLUMI+xovbCt/v4pnzymj24bwUi8YL28
7q3pdgLmT373FWv7k1Pjo8/GSqGJg7w3uI446Ssz0DMQSy9nFoTVv3/5f34R9H/AZTfCbVKCApem
dN67bH6M2mW+6dJphs7fkn+FktOPSGDXRLTGIwd7Y+oL1ZPrkcBWwaVfnEKfPacPJ0XbJUk/XDaE
HrLbBk4e+bgkz3BM+gpJ/ewDPpwWYwiEL2tccC3YS0xWxAjPeRM//f0d/HPfST9Ou1sW9Jgm4+IZ
N38uIatcqs014a4eM3Jdx1pBhCL0I0VU/ZQ3GklUf//cz37Uh2MEBjGeR+skwOSlhc/3VBFq8iyK
vii7PvvzH/Y4XAJIwEeLeTjscS0ce9akyYeo/uLPf7LtPkL3MsDAfYQh8fUK4+98TvR8M/DUflFY
f7IvPjoF1Jhy+cuABSvatajFz2YO8h6dC/CSvz/8z77+hyUbptp40WXJprUt/NYUYfCVxPCz7/5h
screYFqzYNJom/hOOwpuhvgNexEFTj55+/vX/+TlfpTyI20K4yVzsWec1txCbefkjNHav1uZH5X6
PGQZ1zX++rKpIlDgDcbPS/LVyvnsu39YmCHEXUnmpbjXWt5CbyPYvZLGFJ5dki/gu08+4n/0+gzS
coL7BwSWVO6R4D5Xox+vex0u0+7vb+CTt/xRt282kyTNBmaxsnE1NhvSkIKyHeMiaL5ao/8BLv73
mqYfVft8qpdE12CvBd4cHwM9NjtOdf2ump7/UAub7z0N5wCn16mwQtNKyBRGUwgB8q/oxWnhIqXJ
Y99sT2ycVD4SAfXhau0XdIB/7k/pR2V/OHkM8XBIqRTDGR5FuWj3QQYb8eX3/MUp89knXF7wfxfV
fbAAqsMnjFP9MrslOHa6zgrZp0PZePV8L7x/We/CV/P/fxaPkjRYL6y6SSx+JcdwKAZPtF/c9J8t
yQ+nAgSGWJCRP14P0sHsP6X+Hhjny9hJ88UnfIKH0I/2PQk0JBP+OEJDIWLed77aSk1QN4a2J2XG
pEIOvQ6PLeI2ypWwOp98RwttefTt73vik0P1o7sPa/pmJgNQVRiNzAVV6ZhDE/zVJPqzv/7h3Igi
5YXRalFOyrAuvNTcj2P6RalK/7Egph8dEIhbXTSIFDSCNb33x+yARLUrxfS3NQXqIukfKI+/KJY+
+6jLv//Xkm6DJnShbnDzbJrspoguO2QBw+BpdUE1hd38SGusvy3yty8kvJ8svY8GB9SGXp9mKHA4
3Upu0+NC2G6EsdTf3/p/oMl/OKY+ehrUflYDbxjja/gB0KNBrNprgOD2Oxo05iqByeVToMmby3SD
9Du3dHnQdtmt4lyfpMjS+9a68OBsb3PNovCLN/rJavnohEClwCAELMDrxFtK3UZl9KXa+rM3+OGg
UHSQLeodUK+JO8fTFFStXkqRwsiKNenPMWj2i/eVv+1nL+/DueFFNayYCaauk/TvXLeAzNAchfuX
W/ajHQLSx1tdw3b5epSG7icaQvSV6O7fXZIfbQ9Sr4nhK3LhZMKSBRocPQsE1SVJFfTKXWWolL6i
6XxyUZAPh4PSA/SEPardyD87S3PEPBXIyMglfRFGfHHCfrKmProeiGnq9BgswXUnvEIPK6DG4ItT
4ZMm5KPFQe+HkVYROhxGm2vMbSFSG1nhj7wSPRIQne+rcnIMOcfZv+xuPyrUaUzA7EcNf6FtNEfE
CsY230gWvppo/mpi8snq/eh7YPyx9z3aQeIVrMvLBobTjsWGXS0qqV/+fvxE8X9Sx/7hAPooOlfb
kkTDNmzXa0B4JV1QP49ki48qCcV+WVpXiVbIayLW+m1qwBMbXNq9wfA1q5gaF50TCG13HsgTjwra
0WPUbV6XJ9ts37PatEfRC303JwSBiUGjg7tkI/ZmW0F/qD3moXfv3ElCP35IbdLtkArIHiO+zPvQ
6mbfodQtl7o3xbx19JFkfb1rqR5uGGYhVxTmzFUccgQIBpLeKsHt0aV+zwt/nYfnwHYsKFqQpE4Q
w+hS2U6WjXDuPLjJILeAZBNCyOM4uOKxXuH7ANPfhRrwJ7ox3G5jR5dbFqnlN83q4BmE2R4wdBN8
m4N1pMW41pLkWwe/JLDm2WGEweIZc9j5MEA7VDnk1L9OERv2ITTD6Lghu996k31LbNA1BSNEwXDR
p15dNWboK+pck2MKL4qYcVw3ZIX9iIFGrc/4cJxoSssVI6gnptLlieNR7wWbmm+N7noB7/Q2LIc4
gtV8jDlvt6YlErEecJr+xtC53itfP188729lIq9DrWUB5VGUW+AnlfTMcLtuCLFkRhUN48e+5seZ
e8Uml+Wo5mZ4isPeVXyY2yKK0WRLYlgppdh26ej98ASMr7KtHxGO0z9GHpCLTEfftiytIFKFQGTo
px0X6+/E6D9a9tsDEmLEAR+5XdU+5gSzT8WetuHJs/P3hElazMPyEG70urfxk5+JbW8dudGhAV2Z
BCpf2uEEV/ddG8l9Ss29hXFyHkC6mssMeIDo5PtgdVwwrRh6Cws1fDSke5GZ2yVFeBAoxOaQBmBU
BrCCvJkW089F2gzhi4O/2tXiEJBrZIjgJH/ZEZkodLi2ydNGpI9B7yA/l9mdbf3kPUqHYac2OZVM
ZPJ6HDKat3DjvzynuYgz2RUK7pPgKOu14Gk0qXId+NLmtZ1mU1oP6dAoxkdZ+XBQ2lHX86sVbp17
BVvi48g1hIvSXyrMYe3Br7ewZBypJIaNEs2IGA+1HborX/X6CNs7v7IxQ00AyuFzMAWLyycXentj
NOiHfRQeGGtYrmHTAn18P5pvKG9o2XVdBv8mSatIh/IkaLOcqcpelxHIrycGXQTQ2LsmegpaEZVq
bR+DUVReIK56HjxZC0+yVYg/PYxmHqMxoBB0UgaxCPnjenXlGfZOFYRWGi4biLWk8lQ39kpE9a7m
9e8+xd2MsdMj2Iaoe1uJYZ1TBySP4DumrGrH7uAP6g1Y0sksUek422OIcqucu+YduQLacYrb+huP
su+WNA+Tn50Fd0gCW91h4HG3G5zdqiUCeVQbfovG5+RYDxrt8N3vbGWVeQjS9AZR9a/rvOybLS2B
UnPI2tQVRj9ZDnurmwkGqpiJ3sSNvIajynGOkqMelJ9HaV3qRLzUtc3yICQFq1tZeNz7JmvvhOLs
SNn2DbFTd+lEnqOQ7mbY98suuPe526m0/bMu3n0T2YPXRHdx6j30UWyLwGenxaRnb2M7FtTnOWhE
uaaAcHTATx2NroRUh77ud8zWh75je705zJhw3iDViSGdkQzXdmC/WiXe60A8NZi6iU2esb6rbcX/
0ofHbWkeocmH3xsOq5wknsFdicXdsV23jLezDH/B++666aDysivfOV+Q3PqaF2lqGJJJCchDk6vL
SWSl79Yfg29vvNieeqWvosZIhGbaAs/gMaT1ycAtoXAqPVvUd93WvcApHrCO0C/EeU9d4r0Gw3Cy
FKeiiGDzkbyzQd22STDmsGj43YXuobXBI/ye0JYjyqVMJ1oNvT4jEO6lTtzOy5KbPoF7qKmDNwha
syJynixGL0Hnn5VN5g7UM9CFmFIv6hvt0n0LuTR4pOSAi/YYKu928ptzuA0viACCg5q//sTcTxUL
GW+B+cNox730HQyEESJ8lqs5B212L+x30L+7fBzpeVXBjofDYWnlzaaSW9HVNySzUO7iV7jOFzmt
yVMXj6dE0ideRyeKHKMcY6jCKHggOxG/ZOGyFD2hv1LkDa5peKsCHpc9TR78cf5jLXmscXI0HREF
DGHfsni4wYwe5Ll4vetj+k2Gl4hF9QA3K5u3Jtm36wjThfkOKXZP3AvO2Uh3W4Y1TNmrUdPN1ok7
JFTXOffVK9v83xnZzmRVp2hTxxE3MMRfGJnHw87HN+O9Ubmb9B0Ll4MFW4rDiDhL3Au888Mia+h+
yFiIG7T5OS/jXaAUbE4WeRNyhWOinxEq4pL0NonS6YokfNzFPFowUN7GHakZAtW1fIA+83lqBNA5
u90GPIS2tB+uQ1DKeCxflkyM+dhkUxkKc59g+zgjVKV+DAuJ7imceA8w8QgPa03DnQFedrBpetsR
I3NGlrp0EC4GGyYFk7g4XAg4mbQTJJQdcS1ugYufWZRu8BUm4BgzdwL1/iFxscsj5f8mHVaeXzuw
n7sGFiRpeOdH08Ng6kPggacfjepRy9blZtVXSYgFnbXllLTF2k0vCxmuWCzifBsSjMcH3cBvJNnr
SQMq1HjQnmz3vN3uvcVuReNPz5uvQLqUd7qrH4G5vjjXPs5gC7t0quJO7CbV4G7r3hLVI0d27V5d
N563FLS4CJSHZhlO/Qa4p594XbZZY/IpaE9JPVbtnDZ5ROa9jdESbUJewgcPq1GHLKG/0zEpca6H
uyiMRd4OAt47PkdCOnjKw3Yc0+a2EUElwB7Yh63vF5mwd8hON3DB5EeYnlzbYMPDTKJvsUor7Xm/
UewhEMCNT4NoXrN6e6yj0LubYf6E5eWm3OuSM9xBD3U03mQjTtxRo/SjLYKWR7NVCikiV6i7cLG3
T2J1Z41s8A6GYKttnkxDVeHXwS3BYqhtsGswW8cmHd8hYHxKQe4EReCwjN7bsA4lahbUgZGqKyqG
+SpIx0M0mj2Hx5St5UHW5BTVaZsnmb5aw/Ua6PajmJf7BcMxRHRwWfVz2Fz0fWk+82jHjL3uffmk
2/GqVZNDusbA3uXqrb80Nept0PVunpFH6kawHsLMuxVttlcJ2bGuvgYd+8X2TOTrKBgst7E5tco2
5L6lh7Sem0dufDg9Yz4AbHJlu2BQUeUSihMja5Nb6099noCrnkt/CMs2NGnuYVaGAoReCRM8eDYJ
jqMCl4u4NDzXtdHnYGi3goUx6Lct1vxiCSKpjG8LyUHJgIO2l69b+DPwL77jsO7OZTT64P4YXiBf
9Zn5Y5rTwbyFyOFosi7MZ6Jl2ULQXtrGm4qwx16XLVNloCdUMB6WV9xuuEIHeevH7IDc5i3nPcly
eEFvedToIRfDJa64f9uiVVeQkH1nNf3tL+HFtNt1FVXelk9TCKNVtuLwhwpmQJJ4AS+ye81x1MEQ
4yWJxPMcYcks2ExZjYiTOeLnyQ/XXdcRmEVGS3oD+jhW1kDevKx7VA5qKXQHWc4lOUcw9LlmdRC9
ot0ZZhSKYh8sBK9udleJVE+8b7dcxiF+2Vi/zYOpxLAAFTTFCKJfABLMNvNqCOiB0O0m67LKF3jX
LeMI85bVNsiSGJND27ATK/Ya5nx5JwOUkKaM6qhYvDhXpPuzBpuqpn6+SuDwTpx7TtZtn4XrS0Jq
BAx57qldyE02g6bek1svC06z2Aoc/fuMBycwjZ/SjiUl6r1rGukJ2nz8Gif7PSQTrFxnHHK0S1w+
cjjIaOK/TIybPLkUMGKSIORAyRRJz8+NTirOt7t1MyIXeD/FWMs6v3SkDUt/ZJH8Hq5ILWGrq+Z1
CN76jfSInmjacl1bsrMItinB7yFHJpb4tzXcy5HYWR+H0ZsODvPDfWrsdHRenZbaUHMNcivu3mQU
6uwzN/22fsxl4fCOdrTzyS6mfv3UELjIlqs3ozMcZn3w6DTeMOiirxfhIcWjVxM6sGzbzz6SaFDC
h1edw48ecAYWK40vIcGu3aNuTh7atO9vYWgw700SykMKRjhC3Wscskvbl6Oru8M2Tm6PUC8yFnNz
AYQRqPK4zbI+dgmlD8K67qGehC2mla2l9GavpEb2Je1D/ynZYv7A4tVUhKn+lY1bek1WmWwFR/rL
O4BzVvApdLsNDno78PGQCdctE8DmienHFHGmN1Eb+qc0DfxyAFqD/YVR9JDMy6kJLWTZ07iekFDD
ESQroscR5f0tKp1hNzq9vaG7Ine4dThD5NLinwIkbMARfRsLE84uX4wfFminEd4Xzd4N6llVJnqd
c9g004IESD7NvTlLKoi5gH6KNHuY8bxiW9urWeG91p7QDy6eu7CANRtYR+hap5sxY+KukT0MslXb
30x0UuiR6BTsAiyiM8oKmCHOAXVFEHJ+TOJxOttpi448aNYsb2TYPHoc+75Bt4T0hgEN3mDSk/O5
gQMKlEcghiU1OquFwTiYNN1VuySstLEQ+24AAU/AdutKrkSWtU1YoVkGBMJgpEW8kOzo4NHDhh5p
F6/OIKao0ZXIxuURBrrfkx56Lbo23oPpOoXhms7OS5q6G1TUWwmSKcnNAlg0gWbgm4Mv91NSgzTp
pWLa49xmeeT6parpUN+mIQEnLh23PF0oNDdhR78tOpwfkMweon6ClVqULup6rW3zQ84RLHzlMOyD
TgnI7wMKRgx2HTlnfhRueVsjgCVPYTSWp7wPi9nyppjBj8vjFI/BJgu7nKtcmVxNq1d0oPDkEbfB
wyqn5BWlGxh8QzajLOBD/5pEpjtxnBNmcyG2L7vLEnZn0/rHGHvPTV2LKgvFO+/UuiN9t8LPfriV
bfcUrek+XIJia2yBt3JYFQkLO8HzOMk6deeZdSxiG1wQjHgtAWOPBSZEB3WxHcWyyr0pPaXeNO6J
moNjP+iTLyPYI6cJvNw0va4RMYNSJVq/Ew3dJnAKXXQ96W+VhyS9sN62MjQtbkR/mHLQxArd+499
k33fOq0LOC/V1UwEvFVjZKKIFTRWYCoW92T7mi1QgbgaecXUfdcCO9NllTNrX/IUkAti4s+ZsggB
MubnbBp+4c6T3eI2xOVKect9+96E6ObQGhbMdNgn89QU7VLjMFUYZTrqvXWLW2FF1y9Fky63oV9P
JdIC7pEvdfA75BY3QShAAmR3dczLqaHHCacsJt+PKO+umYnKGtVDgZrtSQnw+RWEFLlp2LuJmp3q
u10iZeWW9UXP3qM/izdnNnRKQwLgrYEz3gEs8VdS96UZwVbZ/HLD4CJXMbsjBPKWNEJxs03bzUyi
10i67yJ1h3FrYF0k7km63kuHbn3wLsX4CM4ITMdzYuk5QeABxCLz8jh3bL3T6EvqQio9XddwXKsi
ikC3DF26V9MT4Gm6k6RVt0Ea/kIX4v3AzH0tVSvFjdQx/L8jp3ZQYPr3uP/GKy9Zl2O/kPRukP18
wJAWWxu/NfcU8maShi33MDsjJY79n0tg9zP8D3iM8mRxh83ywvT+Dpkgv1fl3xOf7BOfiFzNG2pt
0p60B5vCockeB8Nf/EXeAou4cps+2GjE/H+Zuyrxg9+rL/exbXZuEOdmoFvlt6ErZFPfBjHSV1C+
nVSMpbgE49Gf0q6M4g5g4wLIWeopy5EnxHI2A2mOkFe5D2qDFxJMNwaVSLUo3NBbi8Y5GCXZjVr4
BRIE1xJ4ENIhG5Qw4eYF2y6Lhv4J+dfxKe3rtIK9zjMIqlluaXrSKX2vG+z3iOkxXzzV368rmK/I
7UhyMEqS3AzGL5Nsfde9aPIe0ypgT1Xnt0e/HR4NGb4PrP7ekeyHb4EcglMJMGoYnr1u/BkvnJ2m
NeyLGL7HydKZgg50B+3lvae8hyyI53yNkYYm6mLLwG0wZO3AjRnxGuZDqHFCcGmaahibo+/i11mm
B7nW61DMi4t+tdStxzAmiEWYm5TkwxjTvGMCZ3syRikifeHHki9L3N94aOWuFgtRKXafek58iPJ1
3bHrBlFzJZN2elFNBIkFChvgL5N36udO3OL6U4eUBX5F50bMgFEWb76kcLQIaCCeuVi/+3FSMIFC
pqUcNVY7YFvM4bKDp0r8HKwIla8gM1oAVVHeI9NuSx7nuGFQjpuQ3SaD2OICcTPuZ9vJ+a3ru/TP
7CXtd6gclS7STPDLPGh4ZIKpA1kGVqpIkjszynGfsSV+TBAgdwLaJU9L1HplmhIGUjP4BUi5mvw6
v7SsaT6N/va4uWEGa30JmypovMYVcKod6531hVeiaI+fbJgAxGwS90cjHKSMo9S+inmUD9GiOlag
lAzvkB7Jg7xuPHHTe/P4hHoDmAPYeVgf3O++w1E9iIFddeLn1sxD4YC8HyOrR6Ah0XhHIIU6+Gb1
fiu0+4VOuizMe1gwHMPV0/sARqbvHJY6uQ/BUaXiNHqQrWeOiISjCKAFg30pF1bHQNWTJPUPIpVz
C2G3l7hb4zFEp/gTagwrW/3gkfEwowh7BuwyNqUwY7d3iFd5VCE1ft6Dd3wfGpgGlL2WpMRtGO/w
G/2SBNq7iTlUloXXZAKyCdRf+EpIJHxOMUrYBUqTWw6FyJRPGw9V3g2xvbdaOMwbQ/bbiHT83umB
A+JGHVQmAceukqHbozKF5pxo5hUWHP/rrteArUyHdqSxExTjqF2aehdJGMaGOutc3vlwkZ5hJnEt
+iA5rAFjRWrG4ERnLW4GXFE/egvSZch7OPTb1kKPoNTJTXw7eMiOwaud6F5L8BjVAJbYJLQrBa66
arTRcnagQhVxA66CnzZjITih+xD+Pad49dz3NdBobxCa3CGCyHl653VNfz+CulfFa7qQYmZU3K+Z
xg3rBDLSR6PC8zh2rOQ47nI5qrCHqSSBSn9ONTwN1HB0s/YeUOhte65QcK6d2p5Q49PXJYLQDERM
VPFZW9tynjpajtyr9zCl8uFMOqv9KBP7iMWbvRrj829bOwyiMPgGOxHaOs1rn4LAH7TtfA082XuF
S2v6umyRLZt4WDFwMqHCORquc+XphJ8HaKN/haDH4gHy4dtKowzNn00LbhpUd42BjXPa2lsZaFUX
85rR13SAkn1rnLsK4Bjy0hilfw6D3xx6CGf3iFJa9/7gkVIBUdhRFs9X/kDkiYHhj+IY9sK7FHYq
FQs0PyRrvdxwHsSHBg4Nhd/4qBzRPe95ZO2NTWFmkFPahE8BrCW/T25S3xmqGPwXgpqKlpjlYcYn
7hcBN2M1aWC6Uib0Jeaa7w0NABH4CmZn4IK8yIaLK7iMbo/C+mOQz9pMc5oL2H7ByB112bcesoIA
oT1to/I4NPCsvwQPzXloWfIMfGt971L3RLcIAea9iF4G6/8eMS4rJ+7RtIjCNXvwW8TzICgAfcLa
eivdwRDTu9Y6vmScdEaWbDX1r9VrmzefWX03BmJ6dCPUFDmMXH+EXT3uaN+2FWxT5M4g3TD3SUvL
aYHwk/RZ+i7dismh8QbXVAZx3skdhcfy9BACxuRvXHsNr/ikgO7abnnIoIECtnQBRqAFhBgpkxtm
XIi3IEA8IRThtLKDN/Oyz1RwZGEANx6JBwGoijF5HctLfYjxVI7JlPcEoy+YWPkwNDLjqLsiWtWI
9SghcVNtdMcGHBuFx4YYgX2r3XBryHSOcmSS2R84C92JorncLdn8gwZEl52OdDXAUj9H0rbnykQg
H6bo6whewPiXHM9VnOfFdK9ttMa3vpw8OOKs0WW3hXcekyhUJmPPvOvWNl+2pCOoY1tMIj2v/mZE
vRT+pMMKm+zR4kY+JCz8ZWsHL8vudRxHINkLUL8MYrdCy2Avpv5sDQZDS3RI0uWmjjbA2UhkN836
tlhvLzoUWqw74HiGYwaNHjfbL0AZxK1Hh/kkBr4hRgEqHcAa996YdSWYf6+YtiGmzbv28SvyLZ6b
kq+zKjLZv8fW/I5jlNELgysraCiX5A/2Z86IBCyU7qga0iqsFTr9eGqBq/qouGXWod0nCQ5eoUrl
qxoAg4TueDV5GPIbX0MZeyEnRcmmq5asZ2Y5xeGw2JIHIeg9CbrVYaE7F5EjFylgxRqEvXqO3xmi
ePJGBTqnBu5rgHTR6UH2Olv/lyQL2gOEKBfdlr3XaAPRfTCcp6DAFWj4cIv0HitcHbwMnYSz7xLD
BZpzVMbj80Ljq417FwHcvJTYmz8wkpN5nWHe0dHDErYgBlJcD/WgmnzbZiSgc4b2HZbBud/rnxa3
KgjdDJFBOGmAhHFY6ek5zBPBlgMM5J+ytOdw0q5hb+viY1eLb1RNp7gOT1CO/NATKGBBgHoRjT9c
NubrOF58Ditco3cStMkD3m593laenaO6TY6Bmd2BgO2YexB3wWtL3ZuaZzczCp8q5J7YpxwwbRzE
56ZNSxNAw1AjXaGEVusm7gB1sbiuc9XgL8Qk++nbIC0s2sxy88PdnG3It9n8K34ZBeOKrYzL+gIz
aYIBpjFl52E8m3TqF5p19PfL5mOOtjrMPoCNO+Bi+QSVgfERHShT8qvn4R30YPM1sW32WDPDKuqP
Khfx9JyOFlMSEAxa2fx0mUd2bYBJeG+aIG/9ucNcHcnn0nktqIYYsaqup3fTJucjyRak8aTZkvf1
+Bv/q8izIW5zEGcFaHzBXBmLZzjGc7sLBAyF4VuR5JjspzsTJF4xcJcU0bS2FW75K2kNObjNf5ip
SKs2abOTgXP4IU3EXT2TJ+Xa6eD3NjoqZV/YCMoURrxziXlIUjZhAgOfHqBsEwYL1CI+sj40ILwm
G7oqsMNjKBofUAGSkylWcMWb0JSK96oy4ahKGUmKtlmfkPiZ7QQa29wyE9/jFivjpssK0RPv2Id8
qTDMxOBjoDbHKPmm3XpMrX2synAOWUF7ZkD/9CQc3vo55wHICW28pQfC2/eB6yuHccd+iKD6HIeU
H0hXh5iZ1kk56DWEyQt22pTZrFj5sIc+by0gEH0ba4f8xWhz+ZYNGFq61Vaw/ABWBNcflCjyJ6wG
oNALzD1FImWFnaQesg3TQWL0D7wiLzcpklwa4r/Z2FyQrDQq+qj/SWBtXI4wuMuNkd9CMT9BfRHD
XjoeC8fTviSDxUCfz2Eh2QxA3YLdU0OVOwOsrOIkwvOAnWRlUaA8oTkSUM2w/ie61ZtkU68b4s3Q
hsJZLVEZPUPC904nUQ0R9Q4siaeq/T/OzqM5bhxc13/osooAwbRtsrNa2RpbG5ZtWcwZjL/+Pn1W
c3RGdpV3Hs9Mq8UAfHij34AA9ZD+EOxrOJYQBDKf/e3srd8IIClvVpJUjrGM9Q/DxQuZuV4WsBRm
JzNSnPtNcgN4qKug9+Z/GMgpdpFknteuPYV11t8JYjrYCuu7NlsTsCbeq2hNIPBFY++l0pfIFGlo
mbXgdWLqLRvh8uqa3xmJ6sti5MN9ygkj6AXyF9Cnl9LgBVdOr1FBTW8NAsnbusqWfWGChdWDfzN2
ycp/6b6Pc6zuxphZyZKZxaEz5ai+QFm1nWVC+3Crm77hxED7Rmjrugtmmk03NodN1p3rCuHEnNhq
c9wvKF+2q1v9KKPUCXhyXqXv6hvtl+NtATqaUqVB7uzw7sqGJ8XhwaqGjkNBf2y68ZLworF1YN8o
WFDgr2T1UtUwzaUSFHvr+EsyqssglzpYyd9j0la/Jqc6r4qvN83Vs6WHnVeU9Nf7Q2BG7PggKl/K
JK+CZc2NTW7bP7kUP5yCN9rzOICnafmzqdZ9FJPwpvJfWeWADbbGS7N2JCeUI8TeLN98sWxT3Uxb
a5yTfa6aW3skg2oyh50x2A/kz52LiYbromjSnTPPMnQYBs51XcK8CF5yennfF0u/J/N6067MUNfc
eOQCjZXPhFmm4hcsvOa4bvpZspF1J5GuRnG1MSZbbPkEeVfbvbNbKs05v4w406/M5QYWxb3pxKLe
YSJhX7V6ZE+sH928bPyMES1081XcMGHW5xQ/zo7Yff1MqMp6k8a1e+g7MrgYZuNt76vsKPKk/+5K
eu3MdfJOqV3opyUvh1NbM4UxP0VWvMnbyT116eA1Qd9S9zzTCPzLGDqtQ6dGNICHjN18afssINMF
7yy15tTCMNBx9NZvlZ+XUzC6Kn7l3eh2Cx2y0VMGrA/YlaXFQc/2+qqra3raaPfD0ReyLcKSOlBq
4eSygU/VO6Q0P7PEds+TtMuwGUx5cYvSvHHKXr55tDs8AH31W8/JUAF1VvkDmnc6DEs9b7vca7eO
XsRBAPUcZRYtm5ypMAQw83da1RF3uLfoVfQj92tstPMBojKnQqOO99gf9c7F+r+fssZ6m7txPaVd
ltytRj/swSqiEzos69vKXvAz9ZbkfegsCBc9Ndt5MuRhmL36kBqVepoT1nbzWm7cV4hcNn4rR4Rg
w8x4J/o4KHsKd0PPWQ0Yuqg9VN1kwXwgDCASrUxbRBEuf4zsNN0VV7SN38nYEYFWXgYv7pZNRlMS
obmNF992hp+EkZv2O0E+17e2orwrjHvfCvyunfYcwtZHiOOCeGIWS2C21pZ7y+iw3KJ9B6SaR2Vt
2p40HmUuqOXKbrCWjSkaj4cgrRh5iiU+WZWwXw2agUkktY3lgsBFBKX2kyc/hYIjf+fdJ5Ttnad0
2QAoE0MSA5BErTI3fiqBdosJV10Swd9lznUUGc2d5ZXDV6eMkqCw+mmnwd2e/Tyudm5mIeNL0uzi
j17+NDNlX/Dfq68cxBX1sX0aYAOv9sXkGTfofbM9mgQ/MJM6tNgwLSrSKGm1F3LmEH7dAUcZ8N+2
ow7jVMsXp3WgJXu6AtUFjYF/BdHnkmUHdKO8IjtYt3nDiHWt+ug4+i64Q78WWzubx31sMSgJcItw
kjmvjs4T9xhHk39UZd/8NDrVb5dsYKEozPZFumPzoGUij7Xyhxc1T/N97oKqu6Pod0PUgW4SgzIF
y9CoPdVENXP+mGydpm3B4Go0RNPgjNRh1VEQtVb2Nix5fx4tU9zkQvTPpTcl4cwzus2WWh7querC
fhjFxl/1oR/rq4uB0nYiBZLAIF54i9poeWJKRJvYuJ0+kBkEuLzEbuCAENw2ORvMpnWt5D0ibeaw
oneaN7GLctG2TH6rtJT3TjdLoIg43vkiM248UuEAFw2dPTu2M9B3lnZ7j4H/SJntFKQxqiNCmqZb
52pitpZI7tNB20+ypMhgXPJu69i6YsxvuleU1oJtwS9v7SWRW04nxW4AG9541pix8wwI7dANbTAG
RqHwIdAnry0O5O/RFoS04jtFhdVFLpy5edXjcwW2sVP8zHu0Xj3LsDdt6oltbqhl14RCUyXquekY
lONaIEpJ5lctY5IM5sneNAC7YeKpJrA6AwQqtkcST2M12hveUMbnVZksa5wzvnttRqaVD7LTLEkZ
B5qTI+K+xQhEjD4dQqgbtrOf0EFTzE1QlfQmIqdKjytv3U3VxtmjpZVikMHCl2ajB8Gsi1Ofp0vo
J7O643jTIwVAdq5SL//mI7M40xvuBCM5IpQ30+E7kgPPIQTSaB3G5AegESttsnTJAyfn/HYuy8wP
HTcugyTX8zYr7Ok4Z0MXcOG5rNNU7YHXEPfkpIq6rFdnX9WKkui52dtuV7+WJQSkIKjkRihEkhtX
J+ld6nJMN32bBq/cn78sfYx1hnSR8kK93vBjkZkd6KUVgSxgu2H8ojiFoSygMTtA46ue1fTOy8Ks
IQtBtoMfWqMbeqrjHY78B4N/MaVVkEUNa7gA62bEjev8Co9ab2lZIBqho7CNsofMH/c8IiErdoYc
tT+0lvmlM8xtDjlXO+uujptt6dFKjQBwjfPQysdTTNofrNnWK2wEh82pGNOdPwBsLflNm5jt3syM
LbNvvPM6xpg5s259zSLtmgZ2wpSpjuf43hq1IgSL67akpyYzj4ay0Nq56Z2MJK8fhZl5bGHrMKzb
vCnuk8kMktJ8Qp/3uJgwH42+59syfnXNrW90GoVSqo52SZ3IUA40sJCkXGKKObssZNup08OxgEKm
+D15Af7c52l6yVt7CiLkcZaVXKQqxaY2o3/GSe9My+vCeQLWgk/ccksuyHrjY6SwHKwwhD5aOOhc
6+Aw+yL/DBpVf/Fs9DmTZYhTF/fxzsxHwZLi55whc+9LQXTGfSzG8SRaY+L1ksmLV1giIsdzad9w
ComzXWSWfZNUzTyDl6AGhv/IvXu3Ir8R5aLYMLBNxIDGQ6ARMUMfNN5P/5quEllrQ24aUSQEj+RN
iE7P3dPZW5AOGSvSaelpktJ1g7KMjH3GdwljGxCP7h72wxJBSyLgJQvKw2BjHW8+jEQfBWAbakdE
UUNWGmJXiwPMzdKWE/tsboHMZvmz1MtrYycAVVcRHbJ150tkDc2TZ8v5tl2RI3R15x9TRvbTODrL
qS8TxJTg31shGLbH0lbfIKqHY0yjzV4abvEDcr0/u/YVRukz3QVdl1hHgdANBFEtux687E7RNFSS
ycOOy5JDKWnjbVvO1AKCdBn2a1o4zERqhYB1iiRYUjnuZWMyZjr07B4Ij61RV3Iu2kAydONDgSfm
zefFe8hS0UEsO+VNOkg0KM6Yfy/S2X0sazmcfb8sqFx0dR3KOi6tTZpp0v/hNwnELLtehU4X8w66
1Wpc7Nxykb0QbLhUooSgoSQIwmGTDut68jF/P7huo0KSITVV6eULjZ4FPpPxnrbYx8btoT08f1wv
Vmaj4q6cptt1yJ1Z54eVhWCsT0YKkbSZ12V+BN3K90u6Fjgzlwq9Ug1ahuw/pHDXYHOGjuv92btj
XzOTgCLB+lKlHAB6mednryXfSo3LEKQU/uXAUYIW51obt5XVd788tmcUQEO0V03RHC3VZ85mQGBD
tk+U3naFV+2QGtebydPRq076c75Gzh4Un/KFqcqmL6g0szcp15yoFI1BgMyxMLeG+JRU7nuX9I98
t+yQquo19esSsLfwbxYekLvW6h0ug4XIJTS47Bi3XYrLZHafKnc6lf7ASaAf6sPaGe3JW69+VMfj
aJR4MVOeGrZxPhXbOZ/mHQmGZPqtI9mGU6VBnf3iuHq0HqMNthB3rQk7NvJdKePkmXWkRRWwtEdR
x+Lka74sJ+V2m05V8zJUvbmdxDKfaC6tj8Yyv9BtYO8or4sJ8pJFgM7yGageqb3HFEsea0nt8VX0
sdrRAxLw8a7N5+p9kWi5qNdzgqldp7BzbW9fVbUfeglWk4oJNKAOBaFOEtu7zCLwyEoXFazmtFwZ
e+fJoHoShb+NPNaG6u85agxDxsm6buSmz5f8ts6FFei+bwN7JGleSWUBMawtbPvVUD7HHVl4RNhu
J5wk13Os/7NNWxeYO//F5Mr80Em7O87OMt6ovkGSAOTyBB2IWLS5hhmsRXkw1OBsjHGKTr5dJvdu
sXrYpTpK4MHKXrrEGx7dTpkHU3jZpfkJHuzsJG7YjdcBeDiJtG46+MVHe4jnjW6as01WDIzSUrAI
wOwbVgKhYfYzAUc2X7V18/NE994+F+VFqEU/6WxCFtBM4jG+DuV2htrKLHnD7UV8QRq4q2X7aKz9
tzRZHpzKfWhKZ7/6MzBFUZxydNNibb60BkpuIKLb3nVMHJVWfZjJ6N5WQkEdXalYThpi6/T+yerF
vT1MAhQrep9af1dymWhO4YFyzSuaqa09D99jYSTPrO2QRtB9Y57WrLbM90Nv2ZfYL9etVkgBKSce
L9bMVGOp9VB5BiLHxj4w9ZUhnG9ysBz9FI9zhKaRRTwqMy/I3fnZbaxfcVk9jUZ+jperhwWyZIXp
u6500PirfnCE7YRDMScHgUgeV79RXf1D0J3p7GyJExaIruRDjE5bUPJpX1OlJLWD4eoU30wNWJsa
AB4u/N5mSaEJ4gzWSkrem+HJgK3cRJlOdoMli227ZLABxEWHYFjWRljx93bQAzAGtctTVkVb1Lnw
4Ly27eBXm8ny5q1lGSwgDezBNGpwXHsEF0U/9nWotN7OqSRBPFq+mVW1nNEGl8HYXQm3Lqn2VQ45
m/d2tBttPwZVdNFJVZhbhBNTMyFjxPlsXpeJjJ2D2yNPaHFhHTgN1Ae3su61cJEiozDgYnqXCCE7
StPYoMEuSndlTMlLC0G5SdP8H6l1CwhhvRh9elBgyqfIk/9kKZqXVixvvdTfbbMleaMElbGQ92yZ
U5yj21Ts2rIcHzK3fI5q52vcp2pT1yMSUukelYxvV2NhCyCW9FbPXbXNZxJtUpPbYFNju3EmX22X
6+gV03WxcTIEkx3DzqlJtLFBkfAeFYonD7ViiMZzZVCgWVf3qGvp3biNMvI68E+jVBqtNoAyZ5pC
JoYqIvU2YqaAQsVP6RTdGob9mgzpw5qTLTFm0Y1soo6xAFy7FQhBrz4iG7/Djadt945R/rZRBrL8
/Oua0zNlInDyvE7t6mjub0jSKxjdp8ehQP0p82g+SIthheP2fMcT+S0bsi292c99sqIgcZ6tzr71
V9YNXlDUoPly7pbqSN3UEdXGk6zcG6QkfJ0exHXIYXLl3GdhPmffkKYdUDdaoZzsKqyT8TbrW6gA
JoUdAeTgpel0XK1VIiaYkbrlHWcbYFRpNIzb3MUtzDHnbK/bdtb8s52jDJXEnLzynvb7zBne0YHv
psl7WcgrhphK7gxlTzvkLtlGcoLblJb6woPwxaPG+lCY85OAm4rcBP64dx6Nen1GcRxtYS9CZxDo
koVHVBsMw+TbL51ZXSKNDLqp+YqRKJIdrjCeebf6deXxgjaPV37RmH0xulMDZZzTpLPAl8nTFJun
WDj7RAyhI40vUiPcd+odtYtHBf4VuGv5vTGS7bSqLUdkFrYch46u3S/Jgr6/8NiwI2Q6CPf5p9a7
K/GpIauZmSuK5t7BvxfhSli0uTMH84XLMgWZsL/6c7xP/P6ALwvaVB3RP7IOmMvXWkRoTcdGByON
5Mzq0aUbfDSKa72vIfFOEMuMHT0yYBc1yBmh7BfISKDY+aHv0tfVyZdgxKLDi1+8mwO6g9G0gCHb
4gW29s5dMIaYFsBj3PZ4cIrkxGv+1olxP4v5uqEjUWaTwwDkxGFlI3MskKJuM+lAgbecn5uG9LFe
CgIFFnw+NbNtsVDDhqSA9AKa3lBIl8Ylyxr2zpybpbw7JPkafMz5pxuRt5FIOV5Mo57vosmGfkmG
fuuq3jgmngRNKH0Trcigd1WpWXBKz/+BQkYc0kijuGrR6BM/dBonrnHvu8129eU/dByD/0ZDffIX
eMocFPdYNkAvYrHWXZ+aMHdN+8sRJa2spV9Ed8aa8r7HwBe9VaCLZmzTvPKDbdz1HUiayGZ9wV3x
ONHuA0gK5Yfs64XO5vq1g886SquoTl0kXklYYkJYIxl6Jg+zpLiV4AAm4qE2UCM10A27uTXbHeD5
P5mV72h/5WixXtaGw0aL+Ei6y4M1N78sX4XK4AEz14481kQ+L4bYecib9svUixP4inlTrYt9WgUT
aTWCGUli27YAhVZQRcuwFeh9ZdNfg+2eWremb2R5KCoowj5irrNmXGypMdyWwjoZnIq2SAp/kQPG
QTCOn4dO/ZAGqF9OeN5mcOdlJ2kz2JiG/paILAolXHiQdK1EmZNmgeNh8Uzs/js182C6KRBrH/nW
nrgB2PT5GfQ9DxaXtQIWiDFuhpJu0L3tQBjCIVmnoMyLnFQM2CVsFTHC3bg5UZN9hFZacFcQBuSt
0tlr+Kedgb0hpWSht9MfYvVgN92Vcc3sDCASJHZ+k4j3pJmuCDfG19if4qDJ4m4bz7hl29kDQRsA
kGMoyUCZAtVnVRgPU8ofhn6fV8P9UszO/YSvZ1MmygyuZvxwRI6/97EZPNdqsE7X/u5tjT18Q9nE
TYzJa2GiMZxJhsuMcc1p7WXjtpRNmM5tPaYKRGC91Nb8YALxnpy8/+qRvm+4VBEv5BEbgNMIk+eo
2DpxdiYfPQ5N+CoWMQM1guc8s1Y+Fr56TMzaPnFPKmKjrF+DtL8uTZuFIOl3s7BeSnCRHczLexWv
DLEl7zXS+7SunzhY3edUk3k+6H7Nkripl2EXd0TAOeDiG5lpGrrm7hvOOO5Bg3TKy0VgCs6Qq7ne
Z3kNGNGkNxwpLrozl7BX8ohg592dJpIp618QqEjyR7azNu2eEl83m7JmThZTekDuR/55SdftML6B
ol9tQbECZ4kfXQOG3m3mL/HIr5rV+8VRF8fmic0dcATjsjreN7eHfRaeDWTTG3DzKFJjg7Zoc36o
SsZdU9Y3yzCfjHysIJ/B3IXrn9KE8agy4F6mKAPA1ibZt+6bSIdv1fUOyggiCmOyXNRDWiA1m6Q+
CF6SoFuNJ1mbd9oVzwhPnmd/gXgXC9pTfbrKIzeibs/rKm+WdQm6OD0RVXJTzZXA/OQeBrAeLO4X
4Vw1/sVJJNZpYfElOAhJwDCdzXYENatKlGlAR6rJ441s06dMr2/YI5/7aw+eW823Q+T87B3/yzxS
3e759W3smHXgRuYlK2KAE/fqnrntXJmHy3XfKl03DnILslxW8E7eYJ/y1UBMqacK7T3hvPZjiyRi
N85qOhiZKzaV5fQvTu42d02cYfJCVYXsjfRzc3ETTkR2uSXCmbNtj0ZdowZ8gdLobxwnE3dOZFbv
RlcP4EqM05iVrz96bkRxU6xufi/Z/X8aJd04YmLYsufSeOup/N7FzQSdV/KAqbpytsYYwY3qClC4
p051sHA1mwaVIKGDn/04tvZw7FFx79yUBHq4dtfYrSNxMI7VldUWOLpKcP1u+tu5vhqNmVcAnNPH
FXbtqs6Od2NLeQuWwPm2N13o2Uzh2FrNTmOOzxebH7G8iyVlllGiPNdZI07/z7JKgqO4Q2cmWfCk
+YSg6CG22yO5/i+/T0r4LL7iQ25J7uZt4XqEKS2l7yDAspP93JfxH7I+Pvv0D0El6Zp1VXZtF1tw
F8bV8DWbsD///pt/ku5hy/+dmYPPDWOrSYuDtNfp7GSdd+o5cWyWDG9+X+JrdIba/EM/xyeZFepD
Lh8mVjNbijY6KQpaJuUFMNXYu9I/RFr998f7H2M9B2l5ZpoX8iyqtESVoO3ditY2qHXZ/NWt8D+m
5+lplItdLvpsNNVrPSY3KPD/LpXU9z48ROXVnrFGoz7ncfnq+EDx7p9a9j67Mh+eINkh7rQ7zz73
/RCUA45MkiTN9g85Ic5/Rjz5HyPz1BiJwXL5dOjeoBCMD/iZtcmekfxVPAzk6/9+SmuK11ziIfWZ
FWKf1tYTetI/fPn/fgF872O8jWpN17XIs72SbjttlMfKQnA6GNE5auDxjT81xX/ygz4m52m7951O
Lg1Pp2FdUIzRl96VXvF1jVPrnnNrgQ5/QFf8+xf7vxcN/2PuFv3fSQNk2NAlsyS0dDb0Enl/WWPp
fEjaIjQJYRGpGeeBOWcV8dFL/i501v8YqdUniunULJqzmQxEfchq3Lg93/6vrsrHbEHfaGbH61A/
oFQRO9kaaeCMdbr9u0+/3vp/BZDNbcMhTCW8COv3TJ4G468yKf2PaYCN67VxmlrDWfraJNMZw1m/
JNa2E976h9dAiOsD/3+jfvz/iQD615eXyheua9DE2WoRh/FiOPcRhoOTQ7jMMYVweJvK2fyGvBqQ
rvZRcDL42dF9JQyGhRGGSiYrp5sRcRfUggzoN1uhNNUy7xvkjSE3FklrV0I7ZGnsecg/VLVLk8Tb
k2ejyF736WDPGEAKC9iFTJ/4e6HTZSv8qt+n+fWcMDFFP9JwUu1GvwJnbYz2iZBOe9cpe96ti3Kx
ta94WDlkb2nz0LtoaIbjSAbMkX0N5UXSDWHnESZez5N7K/quQvJRzgEw4nrq2rk4OZ0SB1YbuVE4
wEnj0MsdA7/xC6HJi12P07cZ7mlvNJEVLHYtd9HklCe1OLm/ydq2uTEWClUSsLtdrxdr60F3bU13
Hm7JHm5HDjIUKWgkkE+qoyRCDIqvj5Nwq+2afsZqvI3NV3818U6mUWhOtr3v/TIPGUHXZmPZTnTj
ifh9yNr4Vq1kz4aDP5EWM6zWVkPHB8q1gFtYAZ4ABesHwnXoSAaHIFXJkpPzvY+9eGtk5Hu0edHV
G6tz0gU4twOALJPGBGYACS0dhYdWO0YASWluFDqdewyHmRNGCr0VJISPauOvXhznurP869lLJ/Jo
LDttzqjW5dZLdbfDBC3/KvIW1/T//nRj1qSgZnQlLsnyYsxArLNBNv94dXMksfjD7/DJHvsx5NLo
swr2za0pNsL7iBSf6g9d+EGG9uIPa/pnP+LDNo5fRI/I8Qfg+MkEeYUBb6l+3i116/4h3O+Tvdz9
MA/6anBhP/RwbiXq9Zxaj7NCyvXYS0UU0rToH391x90PO7o7W3CdiyJItU4Qrjlm6E3e+9999oct
HejRX/JUcL8dWwY9Uf6bjiCL8Pef/t95cr7zYUxbiqVFelcMZ6HYT12nQicnhbV1MxIWUvQ4kY7p
D/IX4MBufvn9D/1sdXY+3PqYaruJ7FF5juzcv411j01uHiwWsMI8jnF7BWZ6bIyUwiACqAltQHI1
/rEA6LNp4sNjgYqckxhuurNtkmBiIXkexj881J999IcnobVaR+K5b87kA7xyaOJgr/5wqz55Xz5G
F/Z1E2tHm5JwTP9uNf0nYyJ5iryc39+UTz7+Y2jhmrsr9aHmRL6HMwTFkELZsNjC1LkxkTt/90M+
jFpcmrpEUy/Pa0zRReEStYG8Ib+frKrb//5HfHIH7A9jS21z7LczIbEzJuUOKK7dZ7Xp737/6Z9d
petK86+1vdEY951JcypL1B3nPyLTkkOeiT8s7p99/PXv//XxjhONjp8m8oyp65I48s5umK71/Pr7
b//Ztbn+/b8+fsJYNY5RJM4Gvv3a23ZofP7ukz+80ZVYBfibR64mMZ7Y1FcI5AQG+u8+/cMLu8IL
rotAgIARoSJqbvVZOWTyh0zN6737j1nR/vDOeiTDxR5gPXVdybypCGrTWfK16e23K5Twd7/Bh1W8
JK5Ec8zoKIE0fzUF26lXi7fff/b/FB/+xy+grov7v24rmgYT6TQXX8ddHS4uF193YwJF168IA2pH
BZ322mv4Xn0PbVjeILdMbz2/wHaSqzU0cuRFQg7dKUliuOPUK1/5P6ajkZLwZjYrcU3oY5MNDbqC
uJ1Bv+aqJgpzzaot7VZjslGLsIMB/GBr4mZ7+v1v9snzqj4sF7ForbjkyTrPyIpCar8XJLHGn4JN
P/v0DytFM60l917Jc7dmOC2bH5Vj6D88sf9TvPlf9+TDQtFJ4FFUAPI8mxk4ad1o9U/NW/Jrtrz1
0DLe3oKYj3c2lC2q1vbnKi03jFVvPhjpqkLSyuSvfm7awOhr+wnrZEbknTs+NybmTUVhyqUzJ6br
KifFTOKUpA4OX4GJ7m5ATB0YPAcBS6ENByRX0gX6xR53K0EX//z+5vzPdPNfv+KHxaoa/NEozbU/
G3N7a2NlnrAu1DRqN51nHUstjQdo3uHd6dy8xLSY9wgnffO1ixr3prCMcu/mVYZ9HWYwRp2J8rK2
v9ENnFwAnwkzRCF2qvzlGgRVo1Hvs4lHHE3fN71mJay5nBGltvOdmVRDgB5BnwFHEXxj1QmNekDx
lE9SBan0GPPrskEYP1ZHJH0KprSYz6oltp2i7uYegix7yfPOOqM2i+/Q81tHL3UE7aJVctLeuH6x
VEd8VCTNUEd2Sxig3x28pcuPThJXlzzzokNhK6wZZp4fa8seN9JP8aW2CHkclLJbwkTaau9TKIGC
a4EkrPGvFYGDA/4fNXQmwo+6HLLjTACq3vj9QIO7TuiqEykE7czh6vf37bPH/vr3/1ot0qaoSgG1
eR778eco+4sdeYfff/Qn25f6sAtoNlt8o8Z0Vs3waKDq6bmNU5k+/P7jP5sb1Yd9QKP/LfDrWETG
juhl89S9ielU+oolOMKRaguEVG5VqIeWtFmcfU3lf8mIH5Db33+Bzy7dh50C+97Ulb5L7XM1hG7i
bPWU/+HSffbRHzYI2PkqGadiOvtWncHIcuoyIzH94Z7/942RH4FxF8Sd4js6U3kXr1IW9WKvzXNC
JuEffoAwzetF+L/Lgfy4jVaqRrhkl+Z5qDlAZGmrH8zF8qM7zqbut9r1CGbxLV2uu0o08y4xBjhb
LiK8vFUjIt9YGjo0owKPPLuq4l86dYN0sa0OGUlH1N50T2s7OzBiuXEmaYnEsELT4pkgo9YuZN5E
qCvZl3hqhzy5n/zIDlwP1iqlWGWg8nNLwWp502BkQuvAypPo/tlK10dNWh50bbKL2ube9oY3v7Nl
2A5kwOjMhLScYNqJJBFha9pfJVaTjUl3a9hWBF7IBYcf/kuIJJzm6rr3ziQNtclzlogXM1+MTaKs
cZP04pgnBKGAebxhQ4VMz9OLkkoc14GomhJp46Y2cBoMQ32eUtRsfpFuU2M8yyr3Dmp06z3Fuo8Z
3ndQjPUYNT0ikmj8WVUr4oFxeRQtygKEMqjFl3lEvDl5R4WVgzSGsYf0XKLQWWcrnFQbk6mbUCm/
qv3adff14L4NDWlnuYp/Dpn/Pq0I3qyBOQDb6D513RZ1CykygmyiTTfVI1krGhWfystANsOytck5
DYwVYlHpM6dUB21/rA5txZraxPeFuQ5AWmsNaZchpFpye0MkKeqlvP4JOf51yDsyxdJ62qYFf6om
72LlJAa71UIrjq8uZZqdTWe8RJhvNgU5P+jBEyOsxzLdkuUX8TsTelIPhRG2WvkbqyRQu+ix1vhz
/ZRH2W5QCOP8CoKxNbgRlSQ1uHbnObTyxqY3CFkYgbT5TsCLwBQVX3u7eRPr9E9pkepM0IVustsI
VYfAKbfRkG5Zmz4S+orExhzf4w57u4eXcdNkzpM56h/+uNwMBBtsMs97XZR+qOz6Ts5pdc6QDWNV
NMlPuIY7aSpbBsNAiGsRBZJOj9hRCRkeTgSpHp08eZxGYl0mhaRqqZ/8afzKUlgHcRkvW9QLTtCk
5YtDJgbpfU1IRSKneOdHl2YPajQPZBUgxrQxlrcNswhuwa+IzjEJj7F5TPGw4GoWGZ6hRe7cIjma
q/+lIDwx9FNikROrvxv4zZGnQEfbKzR9Ysd30vBvzJ7gEGAiDKhi3xT4JYUm3lAQlTyk3bk1CA6Z
R6636xlPZb+YJzOVw0ZBSmwMufqUyI0NEQCSjpHM2KXVNUS9SMc91SM1Gkh4dYzz+Oil2RyI7ccC
b1V+ALNfb9HP52Ec4wnCg9+HSRa5O0fFGcZQ4AM6/X6ocv05dagrZF1U21pTJ5f6/5+z81iOG9mC
6BchAh6FbXtDT4mktEHIEd4VgIL5+ndaKw0euzuCW44GDVP+Zp78NpZYmEXrLQIO0LBYOL+HzCnx
0aqDWaevEZIXGIaHsMFiH+f5vcmtrB2v8ZciGvdxGu+ScnrC0HJji/4b0EdjkYvgpmlcIkVVcl8y
oyKW36tRmCs77brNOAp9gypMLLoWmqSmugGZTXIs0uEBhxBAQeHq2zJqXoK474/p0Jm7rKMUrvOq
c+wvoCd6nB4155bU/x1l7SeDBV+FKAqMKgIvEYW4gzxUsWx9o6WTEbXlyeFeogJejAODgjsAfzEx
jWWWuBXoJKkUGAg5a13titx9oSk226nyDnpZ+KvGN3RyTvsKiR1GoDHRQkTgtnkYhA3dNsuWsp7K
O21ykrd0lFDgh+BLYfNpYQluOHHW1goI21pgwExLZAVgsI5KCG2VO03/xU2NPY6yh9ZtnoWGpEzH
KeDZLbL/LnwNBpPQ00l8HQ3x5JtTg7W9xFQZTveZaWCfcJzb3HK/G7n5bGTF70GLbgov3Wthw7qu
ZfSJdfdnhYJnzVhHk+tFt3eS4E33dJiGgap3ZqWATYWWiUcpEqApO9RWhDNt7B5fUyMbTv+rYmVH
5c8m1IACtulzCjUbntjkLXDWvNfIfhe0tuck68qNTBViidx8sXIYrJkdYB3wvk0KLJQd4OqX8t5r
eujvcnjHJkzkhB//QUblbfIRAXKJBvue1Fagdz1GIpRINWto/94UcGhbDX/8MKXrIo61lS0KZzWx
dE49HP2B29xYcvQPTgPECtoNhC1v2AdxdJMY5cvkl/cEz5Jc7o5/0mb4o9nq5zQ0zw6CPXxfCSvb
5OcQa0D4ogBYZCDWJqtnGM7Wg9ZnP1Saf69ctL4awo1W77dFg1I+MX+rqb0L9PC1JYbGiIAEVTil
LL3zUYhZ7dIoDY32aK4coN6LDuTHChX4y5A4YLExBzmxZpzEC6fIPOK3bVCRkWCscBqGmbE173ym
r7Vsihg7EtOqSoaDZWCgwcmilkXc2aj3MBAkofvFDe3HstQxNsXYXnTddlFHgzJOR2YzZ0qeNA39
t+kidjVDCvVWgorIdhDrxcdonF7iGiZX75pf08E+4Mt47A3veQhdb9mWuYNIs4iAL+vN0m8xZbSK
EgN0XeRlxoCIHyNxNWjGEllysYyC6d4a6idMLWpDe/G3bOVM4BHZb3hCBPeiGYMpWngLD7b/Hvgg
ckN0s0u9Y77CzJLA1Usx8UqhHaOeuTIuQZaHTsnKQxQP9QCVJMX1t+j94ojSjgkzj/Yxl5F9/ugF
jr9paiyDCJ3ynaWQQQ6F+4tJ+dUy8gcv1sSqH5h9o9hHjDO8Ip/5GnWA7lG0BStPmY+TJlGJT+mD
0Ve/Rh07XEkGC+AUQoQ7r/OOTmTBoCSbbeHFvXjIgcHtFCuIJXs+/SGVJATnoqwOZh/4OIPlLeOX
vuib+M4M+6c4rb/a1Qn04wzVAt6SfRB0zVWIZmaFuQj/UJSPkNjcl0CIngyEzNApnsrwQeK/3MP8
Hx/iHnaTh0dhWGQdmiw/aJ5yHShcykZwPxV29ysttF3RIFcmfdBkpVKdqldT9qfwbD9ZtFpib6QZ
d8tywntiRnoL7EHJW61pxlc2kzXk9NS4r3rNewhV6L+6hvaitH564IAO5alyTTxx+Jr3VjQye7pY
R7xyh4oHzv2Q+ptkME1UphyRnLhZS5MK3o3vm3IdoKLcsPEzl9Hg9M+dkSuWkRQMJv/kRBiGx3yE
oA0Z42Uo8xJ+7DBS0sM5MmqxsYtaB9QfGaCQgWxjYddlDBldPlPDs2+NwjF2vRJ/EoG3THbTDxnj
4Gx9sjvaGruK1RodxuL2q6sT4J1ivN4Av4rXqAYg3zUdRH+tBzgziQm0n14sC1bPG0imzqaoDQFu
TLbkIOCJ0CbZrjTMoOyrT3SBkCrl6FHbS/qRWU+59N7KhcujafEKJJvcFVppfK/q3r9xTaUvbQ2k
p2eF2U3h9hg5GtD+Nhmny8wxnDtvQAceenq0qk2R/SCB+kQblV31atQOhhHb8xZ1pfx3DkmMtbTd
kX5tvGdWgf8gDSpivvGttCj2ly3UAhx31GENzw42QEkBI/RQkgIv+xP1tbkM0ckfEuH+tNMeXW6U
Ywewu+Z3EqfavdXKbWeptzK3dsTTHoZytJxFQOsrN6OUzTrI6mQ7BDkztWZUrF0HDsxwD1IVDtKV
Xw7fE80ulsIqPZBbk7WM3SqD8plpINcca1UicLv1Ewj3gpMN/gNjm59M/SI1Iw/qEN7AwNbqtcol
9tF6ZHDWHbnmUC/ZTE3z5vgxlheczeC7WdJmwPx81uMbsLkxgS/9D6/T6lU4DQ+SLQ9a4vbBrukI
jFP7dJDGImgw2XQh5jEnz9cZRMpVnNTPqc6eBlwQmAG8wjeWU+Mc9uWTG3vlbTjgAp1M55edWP4a
wumwKkQYrUlAY4Steng6gfam5xKYDXcMve+LgZ93QT2cjd9Ud7hLU0CSoRhWju6zaVPBnzISFqtu
j3+foWpsQEpsOgwdaz3gt7GIfwPsViIxD99zHE8bHgWHq5PhI+BIpW1D0lBqpKlgGY1HBHQofEkD
WeUmniJPQaRYknhQrEbIASjaTdaqCZsiYQ7Jox+c2Gvp6NJq4/Y4TgmoeU3U95Jz0pVgNL0dggrd
7QkUUZZWu26n2tnZ4lTxNm35wKiNg6fp0cQzXlFmA1AQwrJskkAtuiFJ1wQc6XCwTX2DAPVGJ8R8
7ZSatYnV8F5YtsOOMmrX0v2L8pSvLFzk1vU5PilHwnK9ggFXcLy0iNv8d1WU2W5C2LgIXWSfqKye
h7oXFU4qHGeRb3/XPHu4V47BHndiQ+DwgK+dyp5rqIkw7gfI8EbBSJLD5Hb9E9gz47AXEOcSbi28
iipEtoBXXE/gU/cVYFu7bzH++wXkiAKxhKEa8yEKmZ0a4T04JkOzx27VHDAfdFbKij9uX2o/eOyn
4NlKyMbAMPjF85wfbs6mD+t/zzZAL5+KyTz5rtFFg8HGklSpn3C3EF1UOIItpuCFyHwPBVPtgiGA
cJ5Ymn6oUvDUaZowc3fae93V351oGretxx69j/TbpsUkLgv5PujdLYCan4UFqqrG87dK0Jb+9nwP
xhVvfEHUWH5XmWQQlHnCd5XgpqHujOQV6ciWHVJ+Hd22l5oEYqTsKl4UkmWEB2R3o4Ci35NeGCzC
0fzeyapeER9RYkWw7GWhh6dGlLzojairRdyfnOh65PzowizexWaWbBqJLCNt2b9qE/CyxrVgW0Nk
3MlsGmiPxovpWuJVpn3ybE+uvnNd/GycwY8sATkv1UJWo5lrR7f5MNSs75nHDCauTWXpzdcCdIoH
AoOzV3Bh2SaockTJuhfclpypfLd0qCOsZ3ycObIM4D1Hw08bJddXJ/P7pUdQFQDMkHp2P5TDm8QV
vzF5jc9GUxTYVlSzwXIaY3tK4ptUl+4T+iNxbKQct3owOU9JIKObDGPRbirT6l2SrjQtW9hHS2fy
8wMk6HhZJMJeGU3LZynACIjGr7a12Yn1lDLwRjmHGCrMq0OXxgoKTeQuCa70rF3U4RYyYJgfkqgp
fLyiJ7KqagXuMNYTk7Ec/d6+cuz48dEc0qH/HphOuAxJyonFodcYod0paNjioBS/fKZ45lAT5cF/
Lx8M8A30gcPruO9eQ8/F8u/hXCjjnxiNl3XSfjHS4t5ApBOxuv2UeNV0ZseNKoAc6zCeHnRXT/dj
VeFVwk+/hHTbXImTPPfaZuWVrobRC+XVP7Spt2nj+KHI8yt1oTPHmfasuCKczDaC2vUOwEF+jJ7/
lldVsgKKdS0m0DydKH9wmGmffvmfQ3LcqEGEjJ0dr8ofp9hL3jia9yC0U3/UjLxamR4GmYUyqngH
NHY8FGqE0gEy7RTkEq8tB6FYW7O7ZDjMrKM9kfe8sEIdri2EfaZeX8AbrEuGA409tYFx73J7Ovfa
T3//585ZyoUSo017LGTxVfdCqNic033u2rPz/XIKZGFj3jyybV2ZgnCnUV9evvTHRVhzfrSfJjYu
goZMWI5dlyImxQsW6n3tQVWergo/Tk3vo686O78fs6zW3CEzDyq49/tpFRf3FNoXCi8sp32XH+Tc
+5/1LKT6mV1yKoDSSPseG+av1hFXetRpRPjg9q3ZQNSFbKQHIc1Drd/W+UPEHhJMX8sTZAAHFFi6
y49wpntZsxEpNXSzCeKkowlxem6P4VuLDLSBj3+lHZ352NZsaDCCFnZy5k5Hx2QVWnNEZ6X2MwPh
Shsx1Fx+inM/MhskxsSKA9xtqNu1AaO3dpPa3TNHzt9Nrf5x+SfOtCdrNkqkSZXXVoVIYEpqkxM/
rdjrZRi8uk1cbhpoEWtdq8wrg96ZhmXNOnYyVfgMEXEeI9AlNjvnMdB+X36OUwP6qGHN+rWpT0FG
joQ4OH5pb/qK/KF4QlxfszUm1G+899Asx6wpF8CVsv3lHz3Xysz/DlRgAyJcJq5BcEUKB8fO98CS
76Lhczpj05p1dsI3Yy+UCe9LFlsCu9XSLcxfddtcEdOcu/9ZRyeeSybEYvoHW2j+ASVu8uRVomBb
3PUPn3pF5qzDNzZ6Y0K6vQMrgmSvwVs/qbw7TpT6anf5J86kgZt/RSX/zBelDAI2NDjTZKGT+zfu
Jx1eA2y/DIei7zfLERhlIPVbwxlSzt+vRbafac7mbAwQSWv0/oBKdmDDgiQ7qtn268mVNduZzm/O
Or8eaRkLx1aiF+ApcjBs2E4Lfe1y1nnlxZ37iVnnlwPUMFMN+gH6arFzstxdWflQb0IlbeSMdnJX
OpAKOebkSKWxs70Z5Nm2JFABs5hWrexMSyAtFfltYbXxS5NJ8eXyrZ25M2M2fiPqxKyGH/wonIbV
V7H3QiyVnL3te8u5MmScaf3G7PPlMUGAQLb1Q5xNt3qpVsi/7gPNu9Isz1zePLWaf1olbC7bxrBa
HlHVPnVu/63Pq50W9Z9sHrMBb3RSkFpObFLmyePN1KsvkWooP3jyvZy0X5c/w7kWPhvgeqoKjqsr
82CY8HPdkKOSJkri28tXPzNmm7PhTZjZlARhyWlDKfTnhkBbOGvATwCyOka/R08yPhdCogCrhx4p
TAP6dnn5p8892GzkC8ss8TGA6wfVBSGHtfInO/0ra5wzU6oxG/I4QzMVCTs6C2/9mFQ+h2EHaGcb
ds0AMK58/jPvzpiNDo7Az1urRj8AJuM0L8zvYr+4DRMq1Ha7yxvtsW6o6DjmuL78xs491WysIGew
qYQCtxSjH2ILDL7GpNylOfq+lFR7OIq6psQ483GMWc9hr43CkxShQ+v17P7tLfKXzeWnOHfpWa+R
oeo8hIziAGCBKLUSfrzmqfbK1c90eWPWXUzgMeVUdVD/ODgmZIhQwz9wZ66sBs9dfdZdUAJpjl/o
vJZA3ZN8/cahVHhi/F5pUue+8KxPpOWoh+bEaob45mHhWP63CFr4qIKtYgWScTx4+RuceQ591j9q
1MFUQmv/YA6WvfIN0aC0IzQu7t1mffknznxmfTZ9AP5zh2okKjxx4NR3IZgj79rG+nSND1aa+mza
IFAvC7uanld1/re2MLdl2RWL0/MAZG+Xmd1sAui1V17WmYlQn/VzAq5URv1SHKJUfh3sfEuJCV1f
g05n9bl3dfpM/8xToUKjQGlDP4hoAi4abnIZXpkCz938rCOHlZWXlBz1Q4qDzWmivZ9wbkju2ORY
V9aX535i1qEd4A4akaNM4ja8lzoD8S+doN1MTofuw9CNK+rnc4121rWNkJlQhzVzMEMSX4xh7QCY
TEhRv/wRzl1+1rdrJULTNQrmowlVDXqHv0ykN32aPvkDs87tW3XiOKLHaFl3h5NOydM5jeYU6PL9
f9zhILb+txGZHN7mcDrYCRlaue9EcpqLqOB+7uqz7ly2YoIkWOkHllIUmFXylNn+lRdz7s5n3bka
RVOqMdEPZW+91NKjTmMWxpXX8vFnNfxZ722M1DQABdBqem8pFDV/PVx11nRlFfNx4zf808/+03Xd
UA8dnzBm8m/aVVLbm1z7I4wcN0d05e18PCegUfvvLzgyCgC7MDjEbfYaZ4ocPvfoEzpDtXM/oin+
3Aee9eKcopFFKtcpqcKHJjJV35EOXBOyn/vCs66rinpsqdh6Bz8hzxXIal6Zn2yYs24bpq6Ka/ZD
dNto1eTDIUXMcPmVnGs6sw5bq7FMs1x4h7Hzik3qNMnOwNv2FbVfeWWhap6u9f9TmSFmvXYcXKXg
KIoD5f8vKraCRSoj59aoQ+uPr+npKx4teU8glg9exa/XXQKF1/VrgiUyczjoE+yt2i67B91Lkci5
wykSK9PdR9ueqKuh+3nVLP3aadiZ7/h/XnF/KHKzQQGcR0P9HUW7edeVuGquzLRnXrg3Gwhyjr1A
f0EoEbV2AO/8JhJ4T+10pan8XQR+9LJng1ghwKJAaTEORa6egMKBqB1IvTW0XTd4cKNjRcYrJotN
phTV5dgyH5BqCdShsbxSMjnzBsXsET3hwXVpeuPgyOaLbppriupXbF/nLj0b6RIj16waZ9AREqIb
HfVr+5wzX2UO+Oh6hoUhHkZiohwS28z4sRwdEJaj2n6qn4nTA/0zhmZ1VWmii/SjydTiOzuTMrXu
XulhZwZoMRvXRO36AXkJMBkKcm+IfiDNbwWnAanzn8u3f+4XZoNb16e+7dV2chReukk43oZ9vsjT
Dur58+d+YTbGxVS7iUULpiNW1o0Oh9kDcSw8wPLX9nvnvvFsqJtM2NzRaEyHpI23MiwJwTEWQtOu
zJJnLj8HfdiT1RHMR/FzcOybzPS7Bdq8l2lw3i+/oI+vL/7PNZCbOYVgWx2VR4T8l6b4HvVfLl/6
414l5jVOA2GRLIWljgRlTcm90D533Xk9mNToifAUrpu3iKnzd8h/l2/4zLuYV4LRlqFbskxw5GOy
RsqyRqqw1kxt/bnLzwYwS4UGkWtcnlS3hTS/qnQf9OanJgDQf/8dCRLLECLsuXgXPBfjTR2Qr3dl
HPh76Pf/gz/izP9e29WtsMoaWR+tXiEsyzzjIUbe9mBGRvTiVrb9PU0FHEw/yh8IyfJIwajUnc46
eicxi8ak/Xi4DaqIoGFVDMcuQt8yGq19I41KQhYL7F3Q186dUAknZ9HYrWwUfO0iDgrtyhB/7tvO
RspJQIBD8auOtS/QGrOjc4+u3W0+92lnQyW8iUoXQ6SOfvLkjNPS9Xeeaq4MAac59qPXPxsl4Q5M
rsxAjmVNSM5Jl6HnrMoT3LDi9Jf8bdMKCJkf1OpzDzMb0YCuSskRIIizEAUoSv67hGrkEozjle3o
mQea11ENpQgX6ArKdoj2H4XvDlvZDEbE1strvwMJnB6qAZLoooIR+OdTDzWvqXLYLMKRAN5DBuuw
skEdkogBKeZK9/t4JiOT7b9dRDaGAVKhHo9xBcd2Uco4A11Kag1MvHHL+je70tLO/dDp7//M+ENd
F5HnqhEJgIyh2vqc07XYWMieeGuUd2X9fu4LzXq802R0P3ucjmNnBLdx64ubEAcz4TchEPSexdLa
jVQEEJ/EumvEtXOPNuuiRIw0tSXtDPJX7mxQEU7rrMmyRw0oIJlMYX1lKDh9kw/6kzXrrGyXpRXb
1XhMjXbra6cMRdjUiyQPfrqC0aoMtM8JNoQ167rdFOZaQzDwwYZg+qCo8a4GP+6vtIUzY9q8wsp2
sydAaqTRUZRcOZ0wSXUIQEADwPnsE8wGA8ua4tbxeFkhuUcHw4iq7VSO3qfWr2JeYGW+Tcg1ld2R
lPcWpW1AnGYDLe12svPx+XLPN07f9YPvPa+wnqovhhiEdsjH5ojEfKMmTDo67pM4q1YYJQ8Eqiw8
siwsepMRQcaOHgiQ/Xn590/N96Ofnw0NQxkQS0mZl8AQXBddDFa2YLa8fPG/WI2Prj4fD3CrmrmM
h6PRTxahNhiNlnUGdTXLBuvNgYi9aqd42GYxOa+G02ODEHCkdhhDwnVtkWWxCF6owdgLE3WrVCgn
s/dktM2lEaTjuhprJKeOIDQXeqhYKpV7hIFmw9b0Xf1JNhZmw/CUKxSsVTCoOzLNi23UZu3PNOim
ZT4CX4XEi0o4ZTeKWrTrlgXblrcwto1vJKcnj6FwnBs31ey9TPr0daCsdhM5EzhxkiHcrSlQbg1D
R9h7VEtS2CCVeySku91jDhB0r4xQlcvK1YO3Fjnlpk2Edj+V6IWvvOMz44U5Gww7I3X1dqgzTh9B
+HWdscz0bueZ4cZx0VvreuFcmenPNZXZCKgFsqxNg84Gu7l9iOoKAjlnPu+X28q5q8/GvSZwwfta
rnYw3C4Gtu3axOmBmr189TOD0V8l3z8Tkx82k6wyByVG/lV6z1In0uP35Uufu/HZJk5zcysQNoEv
k3DUNpFOsY8MV37y6rMRrtJguvZhHB4hSK282lsimb7yTs7c+LyYagqL0PFM1w6+Jtau5R75y5VG
ee7SswMZiS2usuMoPFaqXVckfZJNeqWyfWYenksLyO4Uw5B49nEI9G9Dm5MCbx/C3ilJEhbyyqs5
06nmJWBtmtpUs4Bwxi1kDRaDmDimBaAzXM9e+TiF5ZXZ/q+g5YMR0ph1376pOX+3Qnl0m5YIrq60
GQgjgS0v8czgwJGkfPGswX/PymD8biO2XqcamSnRgM2JEJ1ukxRUMqA+4e8kFBGanRbX9Xs9FCeU
X2qRJmBb0JRrzLp+n7b3JJTCuIO6X6EOyPHTAPSmn1mpp9SyFirQr7zEc41g1nQNR+njhBjpyHJT
rWHrhqs8trPV5W53pkfPS52eOh23Db1/UN6uCh7T4XlyXi9f+tyNn/7+z2AxRVKfqoK3j2eVOG0i
XB0tSj5333/XAf9cnHzjOhY+rpMhd4MV5nO89pgt18Uwpld2MOfu3/zv/btlbCivk+kxt8Qhi4y7
PCOQ/PK7OfPa/wrF/rl9mZVS1bGmHYpw7HC7tBiMfScpnjw7whV5+UfOdL95jbnz0jbQmpyTyTLE
t60L/Akxdtoyy6dDXoHVEHE47i7/2Jknmhed3V5CpJB+f6wjAlSy2wEWu88G9vLVz+xV5kVmx67d
Qu9cPjeOz4WnFdnCHvwboq+dhWYNP2MUdljWmitbozOfXp8NJ13s9coGKHOMw+4PluBj0gTtla9y
7tqnv//z6WvMZ0PYI9nPhmFjEWFh29cO4859g9nkP1ha1sDFS48RFH+JT8+Xv3Ks/Ze/wbnmNOsP
YeE7g2d5tFmzfA616LdWqKfAe4njjjWf2a0v/8y59zNbCBiW61deBfJ7qEniS9VKaz9XSRX6bCgN
Kj/AyCP9A5Bge1mGOLE1HEeX7/vjl+/NC8wZKUB9AuL1YFfT0ojqlUHIRFv9+NzVZ0sBLe2pA5sn
uXhKSqhODGreESP+83NXP33yf9okWZ1FJRsVHKQrbgIV/8GUvuUorbzSdD7+pt68yjxV6BFAddGf
hrTGKecStacBEfrk5U+f5J/bDwZNeOBFAEpgO8gIF2gT40pvPfdVZ701dTXqnPFAKHNlk93ar7Py
2a2v6VvPXX3WYVOhmZLqqXYoq98aZ6G62OtXDQDnXvqsvxa2rxjps/RoRQRSgmGpBrG93F7OXXrW
R0NLdCVS9eTohuS7luRbqejxc5ee9dGONNlRFrwSYCHmrUHgLh3VuDZCfrzs9eb15JSkx7RNxuDg
6S/V+O6n7rJtX05x0Zfv3vRPb/f/V6KemHVUqDRFUDZBcjQ6rCNVMTbkuMB9TsigfQTO8CTGUV9g
Yfwa4CwnBTKq1k1mFluTxLCt7xs9xBeJ41RzqmRHdPYr7ncLQIz2Mlh5u7cqz11kqX5jF0i48O0A
nZP0pMDCLhwG9nudkOjs2PKxDK1yn8DOPAaYvlf9KfIpqh1SlhvrR5Rk5OoWCjcikR9O4jtvVqtX
q7Rus2WPfxMfMfSlLinKelG0kv/fxD27qG3TXfOPvCVu+AIJofgzuRyHLmSMQK4UfoWd3iiWbBTr
lTn6wxLp+bhm/ib9ekRpyMonPmQwF7aJJt/h12eLToloA4gi2DhWky9Db0wXpu67uCJcRYgwfA+y
P9TQP+V+4zwNmqaRYycCQO99OnpEmmu9tXPyEtwRtsfxa5M2eUNKYD9ay5pIF7gamJLqVa00514G
msXJsOlw1iDdpP9ix6GfLSbL8b6lI2ZJYqBi7630WrL9ktR/04qx5sAic8E1tl268Lu4h6lB/FXr
N/sUyhGQEk4vyQXyNgELBRjYTfcFW7+78MnXPkZRoBO52g4AzF2vbEDjxHAIuybsv6UdPKUs0Yk/
yHN7WNZuEL81sYMVwG7do8xYTSVEYLQkVhK2NdVR/wvgstxqjT/siOh1tlE9RvvctL1dkoHlUr7e
gGnTyPNqsmnfQAi9d90yuJvYqoSLrk4AmjgNUYctedX9QlpKI3xTr0ghGcdHdhnVohPxsPGjpiQa
sLGWZmO9khkcLx3yuKAHUFnxwzogUWoiDZ108Zsg8+tV56TmUhvyhh1YrLo11RhN3zqxku4uFm4f
LSXxIONK4cdv1r5BfuCmqBIfGBSgo3zZwSO7Ccjs2k9Kd2uqR6X76vUEOEQiL584HsDO13b+Gg8L
Fuwk6mHoxq71s3G9YudHSJedqSz57xSw93lEpYykxLhHEd4AeB+K8BAk0np2u6F97NQg7iDGVyQG
ZNZOKj+XC2hVhbbIWotIJWPM7UdYamaGj9uJIALDi/eSZMl5fA7uCdSQ6wv/yQFU8Muou06t3JGY
n7x1frnFlNx4bZXte0IJ7EVoduo+CKTcBo3I1pFn+uvUzKN1lcXpi+GpdFrqRZBg2LWSDYtD8WU4
WZMl28tvnhpBjzWpctdRcfLFN5YkSTawrS1ZoB1ZfEE2vYi8KG/tWquWObQie6XpWbm0RzK4UCCW
t/3QPYrJsA/SsHIs145AIdODH+vM2AjXfZ5bL5Jl9Y4o1/jAyUuFQ7tncE/T78Sw7pxK3A09ZZUe
rdJaA2dzELbWbuP2ROgnRQ7XUtTsSSF2lk7tCUIkyY1qke3wUqHgpV7MF9Awxo/pbdDbwRZ2RbKg
E3/1YRIcIniPy6jMn+q+a8kQg7/pqZglTpy98lL6r6lGAJZB3yWteXyLwtJa5F0PvWUQr5nPBnPo
Ev1nV9b6i2+at5yDKYTTZQwprsKSnVAFGhhSN32R5gd4CCE7UsLChRkTbQ6EHxO9ku8iJV3O8dLw
xpsSl5GyS98uzwznZp7T3/9Zo+QDNeYxZebJ2GjrN7kG0cO4N1v3ysxzZikxl6H45DzYXXw6+GsA
gZw4Pr7R/Kqc4cvl+z93/dlCyOrBqqWRkx7rHHgMyHcbVoIMdnp5tbz98QbDm2tR2jonDnsytUPd
/YTCvQhBXOUxiV+IyI3q2v7ijBnLm4fPQACIspwcuaPjiWArOtNc5aS8LDRRsGuKDbg9TNbxVxiH
0c1gNWqrRYG/UlL2T5ff5Znl01zl5J4UaZTM2UnFxjdCIVALJdq1pJUPP5Qt5t4EYnF1nRkjOCQN
ERrGkKLWdcM/HjPE6vLte/5pnfd/ixx+Y7ZupYBH1HWbcw6cxYZYDHrrP5dp3aOoIyr4oWud4kh0
X7nlX4KqngYAjSCnugA8hBnCZ27Nb0Kvre7WTpQLrlCv0maHtq0hoS9UBYg9M8l/645bEzvuGj3/
i+nclQZEyAVxgIShxz0zsOpksUvLhJgfhxwcD1gpixq2GPnUWs+GxjKDvM9xIpKk17aVD1kChGK3
F3Wn3zGC2vuelOBFaRfNZnTlCLLS2ma1dB7zNIiXeWcOTHwQn0bg6XfShxOQhrF4C+owzJaVU/nZ
zsvDfpm6TrmSRH++eknarxodA1oRWfdsN5+UYl4fu/GpmUS2RMSorRswcmseU9sMlQ/YsOwFxd0S
5IRBl+ItKIbTvFgitmg2YKOmxaiycVHDR9yKFL6Jrgl7M2lkojHTR+u8yP2VUwqx07xqU4wZMtUs
e4pF98exymrphONdq1lItsdGkesOs2IqitfeTl60fmhWMpb1sicKcmtm0XffNU/0q+4tNgKxT/Ng
WBo968yi4vzLkl25zGoXLJx5E+HAI2i3HG6k6d0CF8FWnlIu8ToixKvAwK5rlCsFeAoOKBGvhf5d
S7iNYuwAE3vpFnQwVbqSB4x14a1zuIIU7MF2mE39JRlCeJnpuy/LG9Nxv+gARbci0m86FX7N+3Gb
2zElXWck48QeWKaI9iYJHHcRUEJi3A+IckiCzdRWxYGgalagXdBPX/QYdmHvBDeFVVh/d+qln699
1TBN+N0Xk4BAkcJljDTQ3P5vB0VfXtiKmSZrFtQQNFZucGBAVpBN7pDV6lQh6+Jo0wfVLj8l/UWF
dWjHhFqn3z+0o8i3fVY815Pd3RH9TSkaAulS6t03PymTnYA56iCR1gjq2BQpKbkpYJBN17q7LPS/
914KpLNE0NJkb35bHG3f/R5P8bcwq9JNjXH/JHMYFl7bFKuuCrJVYGZ3+WC8piJ4AUByaB0WZMJq
1okfbF27ITq1Y8XtZMW0tPIuXDWJZLo1c3Bscb2JgZ+tSAUFqUydigjlBMacsn6AU3jPcudbaLJv
0SL5KljfOJ0lFiqRt21b3nAme8s+4H6MSdrJs4Htz3BUynpqYv84ZdafQWY/TUF+qlWBayFT8Un8
j7PzWJJUWbboF2EGgZ4CqUvrqglWrdBaBPD1b+UZ9cvbWWlWkx70OQ0khPBw375Xo17lRnorjByP
yPbddNkbI0wnXKPGuNYwgzolIBzAZbvZCF03Oh4OyvDKrKtPq7Jv9AVUbZVUP1PpaFtIsnw9xy23
hY4L55iHr9WxfgcduAUWybElszlb1a7xnpQYm2TLiPslP+Fohu0btb3FV24VUplbKZH4oRbWY5tN
0Hrja6y7boSrX4VpWP4kE4DOuC7AderyZ5uU9TptkBumKoTGSCkYPei/aB/iXhrnAJClT0WptEGZ
pO+Y4+K3mCASxetBD5K+w/c1sQN31D/gmz+5Q02cOK3D1MFmkfON45jYeA6K3GF7kKzwdUoZ2X0V
6EM9BVFhrhJHwqnH08x2Xjt8v14LpdRJ/5khPnzuM6eihZkbpp9Dgo1VjqBxM2L451kVoxtQbwYy
SXVAb2sE9CJaGa52qEyZe0JLBSOiyzZuGL0MBhHjUlq/x1bcET/GAUeziPMrOEUzsm5neyLyzIrX
uuiuh6mIvUXEgFil/WzGxs9CG8qgwNzV1yPbXmtGISDEwr2VYw7jXe7MuB1XC7ZovmGZW6DyT/0R
n94uoXunKfW8gtl8m87yUy2yMnBbcMt9VmMTuyxKoIX2vjeKW5bAR+J0iCpmRzlLgo5nuWdrivIV
vpDYeXKU9TMwnUSGhKfdESmIjaOXj/2borQvWIY8ZNZwh5JD8Uq3bn0QU6nPwQZzyrR5sobG3Ki2
/rOe5pfIxiFrinLbE4nDuav/SDFTrAzMIkyz1jx8Bh97veV8O7SHJMZL0hiuYcU+ZGUFlNWMPGBQ
c2BVxrsxTK/lTMeZrPV9g0cydojaOySPHEoU/yNGLE9z6H6UjfwALL0zQtVFwi5ItCfiPQlpu55m
+bFEeKSRi+xWE3LunZ6hw+usvVY2frSMR73jvlXBEoezCh8UMJNXmdYt1NnbyKoa34pBnirgT/qC
y6tmtqsXRAGqkxXBjKE8W3O+qkbc4ZKolCvKiL859dcrMVLCX9RpCUwn2s91/2GbjcSYK/nDhlNi
misPo1sbiM3wppvcBmqwk9bm9VwPYdD1oG9bRywbDBhxHYd+nSDkYLMF4hDfKgpQWICBNMcLGkjD
7I8JP64d5iIoG3uLiy+HUw6jYdkdTF194iTGw0xiz8ZwVbYt1s169TZzuMG/FqoV3jzlympN/ARn
JfdNYeBuRuCAHRI6aEWhtNdP7OFVW/YYTCk/esyHV7AQC7+YMBIjn1HjDTvhSxj39Vo31fsy0tWg
qFq84UrrPiyPhUW1DQiIog0sa51x3fXY07nJBwwu9q1WYorcm495X8Ditmhr96rsODDyJeOs1Q93
CA6Ng0LyxaeAmd2mWBiyTXXbNO1ulhZ7ZKyRp6dpnK/BmsVeYVpkCAbxp+/CByPCHSVO6mtVVrfN
gs0hrQg708EHBLmB46MUwLDLmnaYjNfX/HeNsYAXEqUii4BoRhQbJuCZNY29WVAgxetJ3Nedk96m
tZatcMILEWRU1evQFv9tYBH5lb2skI5TnSyVpLiKIWcH/RwL5sNz0/8pCgRzDbSbssezmN1ytNL7
ocKXzSYLEpGZ2css2jQdaAWhVx8Zjtq+2/BJexEsWXef6+FTZ+Z+Bhsa9PqvATe7JJtuyrpZNSp6
lbbHKZgeV1/aul8P/Q1ewmhj4hXJtKeovZKEqDkeq2hKLH8JjUPt6JtSq/ym1n4sRokRjrYBxHWn
d9k+K8WKnOl+jstD2CorTcirHMusFGWhqoc+RvxvRl9fybn9yJDL8QKx1cTWrBE22lOVNZftiqyH
pdAgvDgEcdE1FYc1NDU/V9rXUqZranNbApSgScO7SsWgM5lWVWW902t6Xzg/O5YwW0uOklvfpsHM
i5bseoyGK5wBFVRsHO8H675KM9+edR0zcZx2DOt5GMgwmKoVWOky7vI8CeqoxmH0aHGpf2gpT6Uk
nU6U+TuO0tI3S0JUQet0UlNPc/cl6aFGZ/dKe1gSxLoFW1MnMCUVfYBP3CPH5nWUFFujCZvAsImA
zGYEyDSDYj7WMsPlKYZNIDvgckN56AmuTF2/T3XyWaZTsSMZnRcq5Fwy4xhBJBXm669m+4px5ZVx
JELHtPL3OTrYQsxgr3NMIPeVqVUbtTHXJDnzdd24duBgCjMNtbmxcGXaDF2nbdxOuRrKLP4TRk5+
XVh6vq9GfO/ctLjGYApJDy1v6zEct5YQLBOYFbd5iL01ZsKRF40yI8ejaCsaI7pVWedIXbBISwXz
oio/M1fuxg68RZI610sYr6QRq/jq8+Z6+qwG1vs6QqzpTPm71BFphYX41EnGgBlug0rjjUSG3rDc
8MKE0WhriH+VO/qtq7c7046Se4mnP4FFAW4dXR6bOotwg2J3JbqqCnDUM+jbrgiraiN6xzqye2r0
GYayGTle0db9Z6mU2a2qCgd7s6ba1Q4/aWmUaAeXBvtciCBXKX1PV5i7pxgOOh1L6tLoXhb3euJD
RInuXbCUa4rr3Rq3az5va9WRvtVM28TUOcONOJIuu75emnW4G6au/szqiaSA6Mr0ptPmcj00gtoj
WxjWdTjT93dZD2YMLke7uNuvT6L/Puvap6o/Wyi8zobzXY6w0OQUgX0sJAL9Qk7ln+d0wz61TxmG
eXTRIIl9nOSbaCCydosL4oJzT36SDrIX15KDGmv7oukxQBYsV2T378PqkvncsUPuX0f0Y33ir3wT
m/GCGHrqDpGcZ69E1YbY7gqP90ctdfesBpXnWuE6wl72O98Ce/OTG+qhMps2N4zN301feXN8kOnT
9659UhTCZXmokwEKDvRJ1jfdi7WPHivWr69+5lWdamCodkAgVYC11MZvOuw2bWoSpc7eQOiKR7Fv
4UA6a89f3+zfY8o5FWXM3cSyAnljb8WK6c0F2D3dAD36vaufFHLnTJ8qcv3tIWQbUelHrpPpO5oI
wzmVYKCGspNyMpx9wWT2raEcfTfTu29NNedUcTF3fSUNI2zwtnwxkyc5/fneCzl+hr+mQVXh12mM
bnOYTWWP7+O14V4iAx8rev87w+z/KoB/XVpaSQIaATGkToBWNAZpNiPIe/Lx4s+oadtCduuvf8Rx
UfjXnU6mVqQWAoZW3hzyqrwbGzaZYlqRM3tbJu1C2fXMeuSezLAQNBunvLI5WHbhJ6G5MRUOYU57
YXH4Z2rX+J+6K4Z9iVIZRXNoR3++blFlp8Ey0T/zrXH/P1XXaMTYomdbAkhYHhQjWeXhJdnLmTdz
mqwtnYxhI9360BKtSTa+JRZ4mjx+/Wn/vRzYpwR6LL6PuR2Ei61011U6+dH4LaER7/z4g/4an1lK
nTSTWnMwtVzzMDSR3rjMF/Sj5577ZF45MM4SwqXmsNBigxA7iJ34wlg5d+mT5LLmOqPT4eB1aBs4
DK3UY/ZfTiZfv/Bzn/N0XxzISCo27vPWsRmhQY4VaHmKrXORxxfUEeducTJd41Yn8wAg6NBAJ/Ni
kIokK7Gj/u6IPJmrUVYuvdNXXH9K1kmY7BLFOtiyurDQn5mrp92oxdDD3FSZq034iOE3KZ7fVfpg
YDJfKg/f+ginjfILxk9laMUMTT29sdxuk3Xpk+VMd9+6/CnJPjKSQrihqA8KOd+0eySK9crk19cX
PzM8T0n2wzIt8aJCss8i3GiidUPbxNdX/k+t/I913jrZvV1zGAph5eFu1jRjix85RuVGXugPqhbn
NwTw5DPCUfHpD1t2StVIzmzWuK7yZqJUrKrtSgVC9Zqow/Ickv24MCHPjOfT1lCZ0yulGfgY56DV
u+SR5/Lm2rmw85+7+vE9/7VM9bOBaVAU4uDm9CuMHIIwVbfz3H/z4U9Wk6OpddJqQmAeNHlJLvyl
p7II1Ovrb3Zmaz611FUxHo4MFaqJXXx0RuR32u/Z7TxpXNo5zww342QxyVPbiYaEG/QqCZ+wAXrQ
z+9fP7ym/SfP/ceQO/WUaIdG4hU1h+hYFPGGCkNDE+kqu3Qao01Ux2YgcWtfpa2o1yoOlpNHzrLf
VWVTrFXZzYdWc+cbxTXwhsA2X9xnLUQUOU7LYTTd9K7ooBwpWtbDO8KyebQi+92Eq3Njkh7240JR
r+PKSR8mkQFQGnUyMZmQe2Em0EN6TudoEm4zoBqBcSSJmfW8bChuxttudnMfRxl7ZREOgCWQuS1w
3jG034WbzT8H3MTXrdslZGX62J+TvrmtC6cGooBY0M+zZVADVtLxCZGRuFO0NnsKVafBVd+oaBEI
J4sMqDPAC6X/liZu294nUzN/9oWR+XhOqz+A6KkEe2DaQn2yf6sgXTbubOWqj0V/vXXtPgJ71Gpr
kYtip5YMPpJhxzJDtwhvyKrlRsZuuaJS1D7CuhwCdTYa+J52xexuu80AZeuGDI79A9lM62MyPayb
Y7+6s9ALCEm1IRoZSXcqc5L8UixSopklM1AX9fKO+W+7cxSc9D0YP+pVL7Aj50n7lJ7YVlSbamgb
+o/sMGhFOcBaDKOQLobE5QVr6cOck8/sOiOx4CHY6a1d1fZHh4nStW3m7QeevK2vuZncui5Lkm3K
7sfixONP4ebFRmDTEjTLlD/NrjsH2hK5pOGs5noCEXaXUeb3ef8FejepP8d5u6xatR+7wCx4MBrY
AGIlaqdrQVYLuq8GO1xNCj6IReosfueQtnc0AnnkLrwWJ1Gf9RnJmmyS8CYsYa21mmIBFDtWM9Si
fEsBPvuiVeyXmEEVAABJbiZHB+RLFXvcSKNvSdxQnnNGfdqMoAW8SdrqZu4jcehLDYZZzFcPR5vR
B5WBMqhlUCUj6o8/BxWKQpkNzluNtMBLus7ZmG5ELgdh3qpJ0pfSVcXLVFKtdcrhaRJJcWeEacnl
7R4VBcVxWn306wx2yYp5cTu2KXfE0AgiwrFCpZhRc1VrLVmZtpiCpacqaDh3bjb84C30e4kh2nHs
6NtC6MpaNoXygvfhdFvZs+O1bhnCF6/jZ0YgGC9lhoE0ZkpR+eCF1DIQ8M/8pLOBxlmF+VjTDnKT
0CR46KIsOhjWCHQEWZhHC4zrdSOlZkcAgazUIV4NgjJ1yi1eUlKuh8ly54YcvSI/SgcGcuyK4TVs
XHc3R5VDKJGkayeU+mtfd+7NqJNFTYskuu1k2azIiAyeFQ3u3h2sckNJJr5SLWQL7jLBf8nwgk8W
mBa0K9q3eaanuadMdfGixZHyaCtGbvgqicccGaFj3crRNiDcD9Obovatb9stNOBWG/czXNqgYXjh
tk0tcCL9uzYG6tBDRYLd6TiRK9OYkfFLulU+DuAOtBDuIoSIZFNJs9/MjTOvhlmK2yguij96Cf8Q
CKeJ0ym/r+0t1JKTU65FNsWr1JHdLVVaQdGAhAL+1fXGqrV5RTWjhQWgyY2hl/mqgHuyVk0WtCx0
1JWtNLVfKpa5g/mDW9ykOkE0RcpGb7olsCV6hgk14BaHo/aHwFcFVkwxv3ccpN+lkw4PamRkAZbG
5ZWLdhLWVJbtE0mlL8611xF//Dvb7aZNqFBGAhMyUzHXo+RQkxP0DG0M/RD3TH9p0XeEufOnzWbn
U0vwvLJrLV7HBichW8/dDWyXLWqgg0Et/Oh6sdxOkOM2tol6Jx7Qb1CzdBApdmgWJxsuGB/SQyX7
Gh9LlDFqj6BQRiZ0EZZewYr3KzIW1FkwtL2BnNwVqFPcVvTamZ8XY84/FTtWqUSp1EWbhnIjvs3r
0qqTXYvmFANno9uSSICfMpGbbmg3s0DchZnzG2Cw9B3KEZ9qlSmbMsed3tQVYx3pC/69JQDRpG21
Tdbkix8mjvqU0aup+QaIma2h1PDIgAixrBgmqkcz3MoCXkeo58axKRX0Zd2b7wOShhX9euNzFofh
C4zZahfGvAYI1fraHDTUqPVQseZQWUJdaQULlditluhpICR7Kc2hlb9wst9MUisg7cCQSUUXARRN
SHCWSDazrLwKVf4eqe1tmhblNhqpEzRjrG+qThuoq5Hzi8voJ64RQ1AYsl7NHb3BreomB8R1/Mth
kJ5GoHDHvIHQaVJV0fO6eIyGGfR1WLy2TvwmFCfZGl1abMo+bg8anxK9qKLhL7jkv9q5kJtejYix
c/tXI2MKenk1+bXWqQBzrOYKV/DMi1PYnbOKOJeCEkt4NQ1oYxLtQVTGT1QXd1HdbAeqvoh3IUwg
+uHfjLhztc4sdvSTJxtFNTE/rsYSLGUWreZKlCvRapUHKximi8qZOR4qVDIQaB/SdrHWRgTrmehY
BlEGd4YopWMiRUNQl9ZmcoV6bQFO8xO921gzsGOapR5dAHI3becqq7RAmyiyjKoGu4RfKf2bLKj9
9RMduyFl06yyc0C7zlMUgrx2Hf3THYuXtGo3RmP8KKcoQSYMPK/T4dkJsQBFsxrPUJzXdKZePMYL
wooefmu8dP2qyGx3PbFVU6ylp7qPf5njVHiyY6JpydEFK9T/ZLq8B6nzKFLX3hq5vYukgDIp2IUy
WizbgicinnmpcCXeUizRtpXLG4KIVvqIgWYwX1Q6nSzC45dkz3MulNdG+U9Y3JR+G84VKiacjKmC
gETDA5VsQfch+/ktbGv45mySsL3BBKVWchsp1hsloPdpdF4nUb9pFqZ+oTnOq6SYWQLnJamO4Mvf
6L7jgK7Yp7BiFXNZem9qOrc+MwvLHU7i9doeLWhzOZPLaB4sK3zLYh3j7ohCvaEM3I5Vao1Uq/Nb
af5wTbXaZLbzax7ob16qGpJe1926ArJbmY5IW2z316wzFFlxCipMKgsWXCVvLnGs7DNtPraZT16Y
NTZY2ATFeGneJQUtL6ksPcVGhzY1kxa0Sw2yKB0CXYEKa7bOhGpJNF4SJ9WOGZHdxkqtbbQMwp2r
xX/yOfzjwEpEMKCxqY0UGmEbHwuF9nMsy61TQ241lvDVABFlGUSOkwqYwTwWHyFuNiuG3Gc95NCD
7XE5CjAeYq3LA4mswQdUDnnZHX43i0MvACQkr6kUy09q9FK0tQ7eWEsjmFpM/uNqfKkNVa60AUFI
mogWT++s2bJeEAun4o8JvXkf8vGKKQKXNdGuZDhTxXkzfClUp6D/tZ1WihI9zyr3HsgHeJbSJ0ju
IbDlqiqD0QphvaFl8jVCQWsQ6rHCsKCOsK/xDRg2Y+ZQ6XEHm8cB50X+5nPSKXAWEKTbZXoEkfVD
acFQGDZc2EElSHZmhGUSVxpvyrU7jTr/vkangMLb7T0rgb8rj3CMuZoUT3GXH8pSDLiVab2HDq8h
vE5g04E0aWBpVkIxuT0yNoEPhG+xknj13E0rOyyqYLHc1EMo9k7ZHpwy/RjBzHqzmjpOEIk6m+tQ
a6rfABwjnKFM9Yo1WG4FG8e61lJ0Oql47MyxCShJJMEgevkbESxhgg2jGlgfF4iKvHuS2OJVdY3j
QoEerTIxw9Ha4dVJlps0j3A+apLsuhl0sL12XD1KJVMe6d/rsKyAboqrw6NtiPjGRiCAMHBO1nGn
7JbIFFfhsZSaVcm6lgCtB4Rcaz208jUlOX47cKtkoRgMA/pHE1dtkDf9I40p1srQ0vsFc+ljrek6
Kgh3GtmJXXT0MQrH8QVTCc2b0vEjoeLiURLR+LehewC6mPomZW66C29kRSmvym6XdKFiSK8DErzo
viy7IRjcqdhlMvzh4F/DPoAeoYlS9kNOSn7WKc+OKB9FFrPhDMy/AfbJCt6m6Vk0b/BH94MwJ99p
9gRzS+Y/6rq7mQqFiDJUYzgfbblOeoykdAWaleJUj11FS+g4uQGKLtigcOrRGyBwm1vl6uiev1JS
9QNGibKuQfXOXYabdohvilkio3AbLcImdEQnpkmW23JKffSqyCVh0bXjCER90Q6Drsc7E6d/PzKj
YWV0xS93qWO/J573qywVrIpaCUIrtAKOM6VHJ2zo0aIARFWiTxmP4HDbYNtXhHpVu2Wxmhzy94Ce
652NG8qGPToBamaxkCyhAAesv8F+lFSiTX6AQKpul3A4rYbwpXCa1COW4zxshJ9TWN5B10TuEx3D
TX2+TQ1JD0YHD9NQcoDUUknuxGiiRrV1Zxv1KRuTND9w5B8ONILMfg9AalOPPFAxxvYe8uiyNrui
8fNicDYzJEtPM/Q8UBT7PYobnV6h4q2vJhc9CR1rOWfVAZneZjIbOIAtglut5gDWFRU9AIYWbexS
6/2pca6RnlneYkGMdTOXFHrMopmV+npI6twfHNnzR+76nUvvklF19D20kN+qIXnPQUtuzJCezTir
ijtyFqMf6lX+WI34mUBZDL2xQlwnmklf1cW8BLlmJZu5to3diB53kwtJO0oaTqvBmd2VNbekU8gL
Zi1rq1m+h8t8l+Ph6/UDIGUaLd2drY5vWLw+OhM6BDm26l1R9y0bOlRPOG2tB6EZ5E2XKluzrMcH
PUYhW3cKm6SDmIL+9AlpA3kPo1uUzVzVjWfVnXwPxQKcVCJrF0TzTLYiRWRlq0gU636jayYA3nBe
97OcDyKNfgE6kav++HnLsM+uU1ROLwYJ4F3N+QtP+6ReyXRCrpojzcvm/uAaVhKYef8iMUHwoPE1
94qs00dV0pVRD+rjvMg0CGuCbz1TgOYBwvUSZZ62iAHAcc/26Dk1G2OZLAW+bdmPdErfLZh5Xtdr
9vPYyru2xbu6nnRtxWx7KQaNur8gGUEbEA7CKW3fSW+EOzmbr4tTL8ESyxiRTwIvUHHElSZVG+VA
A0eyisrIlwmQhW3umIpBp8ZRTFgnMB2XokMoE9WOxlnT0B7BvOp3Up+Xq7yexG2qyv7aisHLgoWm
dMX51GbQqX1lxPtJn9QxGCZlek5GO3lTrbnYpuVYrotFS27Uto3RM8N12iSK+mqr9IhYWTlcTU6u
++Vk5Rtoooz/TJF+PvXZrRuJ+qqcunCt0GR00AQ2vTm7CRjazNokjllt3FiieFeFuQJHeAQq2+2N
i2acc1tOr1w+5xS9DMtZa0qkBwA3WOkIItZOe9zYpINp3ZjE9qZuKnEve1VHvdOBQmvrCNXSItKD
UpT6bdcf4XiqjSkuC8QuV+ku45h83IuVnp7gPtvaCk19rrVwjOnm4pDOdfaq5FnI3E/KtRUj3glt
oz2AA1+C2qziLf0/9cacj7qYJR83hhuTWAO9A7zTMUZfRLkesEENAaTh+sGhiTr1cL0uXya7TMjD
JMuVo+XOzUJotIrqMQOq18V7EtXuw9GLaK/kVcPxNqpe2X+kb0oxsRq0cfw5iVy7rQyEZaHbSCSM
ItmPJQBer5YdhNmuENtGT/qdZdLphjh6bK6XMi/vjdKtglI41oNGYHeVHNk5dF2aksDOzG6EIoCv
D2m/HweOx7MZab9TTIvvU4WEleUcky2w1tcm03KVqK7NwpQoydrCXOg9TMJ5w0JeIGclWWXUTkwU
tpT7WU9As4+pUZv0A/dhYFTQMy7kY48VnH9lY49Z5r9y4bB64dyETn2wC/cmjLHNtm8UwjYnne5K
+Sty5z+RM76U6cvXNzyTXLaPOfm/7jdCY3WjHJavltjrkhwdJMT19y59ktYf3RwHpyZqDqRNHulL
ujbFcqGV6kzFwD5J6VcjqYBQV+qDkS3pCm8UTARFmwGSJcnyvac/qRLq2FxW7UDRt4zVW9wUNoX4
lq0IEOWThP7QxP0EZQ4mU3tbh/SgZuX31FD2SV2wS3CN7I6VqSV5aOw7GdE1O3yzpHYyMrOu5cy6
aPWhqm8USydTSD7rkkXwmWFonQxDp+RUQw64PjgG8mAO1F1br77+kGfGinUyDDM76hQrTRukxA/H
Dg+JjnqcLszXcxc/GYgRiGBqB1hmSuU1HSYMTQv2z5/fe/KTIYhlckv7CWuBVnCMq7KNfdQQKr+/
vvrxu/1jpbFORiFSPKujLObuADioGwOzG/LSLQgjavrieYYLfWGy/ueD9a87nYzKErK0hM4b7tK2
a9NggLSxnXSjaj1OCxTeSUXad6bqgOqRLQciWjVGzhCufJjZKxfiecAotLkryJmVZeWgPPpFXDl7
rW1zJu8tuuk7ecnN68x7MU6edqJLyp6P5cIOyXqdvnfJjWP/GvTPr1/7mZF+6ooq+9rolEET+zZT
N/QG/0xy/VvmbAbh/P9fzDPXGeiJ49oAyj0qQiRTf2AsfWFFPDPWT81PcU206V4djL2r0bjiisL0
J7RU/qySx/zeyzlZYyKnDmeaDZd9GX4W0uI4cMk+6NxrP/6ov/a5dEGUmi3Wsm+s4paiy4OjZKuv
H/rcezlZYExtpuN8HsS+F5PXSosuo4k00iW6zrknP1lijr5DsN5RuJI/x3iE2Lm+pIQ5o/Mwj3LI
v1+KGmkmOht3l7WyfG0bVwlmNXEeu9GpFa8gY0tKrbfL7ymGzJPhWWsa8aQCDq4/RpFd92yN1ePX
3+DcLznRTahCn2gdSennoj5nLfp6md1NV1KmxstgtvQLv+A/37p/LGXmyQCdu5k6q7M4uwQJNTgo
i0wPPCJa7m1S02bWHxfrcnobplldPK0Ih1+JDv0d99OZxoq4uiYN7AR09uOGh438qjOVS8a658bh
yXaB7XUz1SkwZdNOvbK8H/TfeXKJKHVmVTw1oaWUrsyFa0KyBiu7zmKSvW4hxlttlCYt2iFn2K+/
5LnhfrL82gMNhpSmxN7WNPoMCMk7/RKA9cwbOvWhTaRZwlVpxF6iABmUFyP6nKpLFkRnLm4e//6v
ybTMi1sPc77sobzialD7cnxs5UURyPH3/2vknawynV4OEC87e1crGa2exohjQhROV1rn5nfUjcV9
XIAt9gCZJtuyogPNEsl8RZ+C1NbjLI1b1ZY4rMaKtsWwH6ZxUboHivZZQA5uujJLa3oso0Le9BzJ
f8s6d2grdWVxU0bH6mlYW/W1Xgu5Fo6SBvVYj63PiZWaC0YVztYM02EV9b2xUKsyKdaWVPTGoY44
2CX6ri1FPK61HDd8Nzc431NkCS8EGOfe/MkKmakRuYYOc4iSBiqDevfx5AhN7cKmdGbomyfzqhGi
dmfhaHu0vv2uNSWpbtXSVuPRFMqZzUsL/XEZ/NcXPgnIwnIpIzg22p6sOeuLdQOz/Ily0BXnexoo
ret4Vi5th+de2ckso6dTnbJ80PcdKXcbN5y4XYB/XGqbOHP5U3ZDoxdt16RA1ZZo+cgz2kzp8t0o
4XJplTh3g5OtxLDmya7o19gfC820ZlI4tDZUW4KvF6Ezn9w42U5QJuppM+sgwMNXRz7Yaed16mOS
3X99+TNr3CnFQbdrOjRzLh/TxtuKm4rGnm9d+dTE2J1ssWiIPPYz6WxyMl4fX9hhz7ySU1Rs1At7
tFvaVUwn/yX6jBpiXPwCA7FN3fSbT38ykZ2o7A1lRGboInHy7Na81crJvTCN/20Qztg4mcf4NdgO
9jwz7Mj0JkpuOxKxXrdkqzI01wY0YVDTO00s1wI1vxgwunE/caW4cPszI/YUJAviQsBz7ZjdyMVW
Smd9mhS+bcW+ZLJ+ZlCJkyndFTXpPcp++2KybywS3TUmx98aVacGx5ywMlxxuTSsjwFv3Tlf9ZNM
Luz4Z97MKUc5GmtaMCv4bamjH2BcPMZuhGNs8fS9hz+Zy7JD5+CU+rRHYx9gDrsuKvdCC9eZqPPU
3dgqSlkyl6e9UsZXY+zQSWgmD0iDc0+b1N9d3V+KO8/s/qfuxqNjZG3HvrqvqJKNYdR9ID+JrhRb
Ysgxt1H54JpKFyw5ttkrF8Lbg7SQZnzvDR5H3F+RTV8MlDV7yHe0wl7JocDX41L7nn5m1J76yKgV
RYyUwvG+XcrMRxhkU99rdCQ2drgEaaxwuBf9MD3MCPWPv2wI3GFUnrB0K9baYoVkuhFhLEaq0r1p
xBgT9RUCS2NpN0eF+YvtVNp11ccGCGDT+mM1ZbalCV+7Vopovi5aJUbKBz7qtsff7YcVqvazlnTz
J79Vn/AIcNxn6djjBpsE92e06OKbW9hpNxUaNK2x3RRcYYs9Ba5xH1GcvdVgVL/x1TAyOgknDG0m
paKXdPLijGB0e3v51kGDK5+sNLlIRiRcdFTRkuc1doMbR0eb3OPXz/3PMIjPfHIonSd3MVp3CPeL
++n2j6Jz7oUlVq7lelpOlbkzLqw75250EkNElajwYJbhPhaUJ8kKRuYNHraod72x/5l0F37PP0c4
v+dk/cFObiiGmLcFUCMLHBt4ZGU9f/2uzl37uFn/NTM1mvFrES79YcTt0DBxPUrc4OtL/3NV5rGP
f//XpXM1q/teyh78lhWvs8F0n1SqysKjbf3n17c49wGOv+qvW1BRMop2yoEsh05F0345BdDCP2dZ
oxSONlZqPhcYGVz43P8MYPhB+v+/mzKajm0YlnEoc8Tt1vCMxgLdrBKo/XJBTX/uFicRBnbniVb3
CwgS92Z2r8bs/zg7k+Y4eS4K/yKqmCRg29AjbTseEjvZqJzhRYCYR+nXf6ezcvSZpqqX3QsBmqV7
7nMuVJfHUvy8Xl9LTaKNaJJ5leMDlXGCGutNduZjSukXvzeSlRpaKl8b1z0MupDr1vcxD9xviDJl
G95D7o9coJVlbKF+9KwcsBrGyjVRP6Z66Mw3t2n2Y/aHZGR3vYIWhoOemFODMIzL/oCBdJLXCERO
agv1100bLOLpuTm0BGMy8JE6jbs9AKDE0Z/Tp+svvlQxl/8/joTaRLqI3+exgExJFYiBp7i8hRVs
I4aVxv27zf2/4yVeXxvQSGEYKYf6OnbMht35WQ8W21gXF9kBV3tnAILGgDnSVwV0qQBXyASxtA/S
h9YgI47vUKT1JS3eStz1YBcCOCe2a8a+utDUNoNZF0dnDJDFAXvQfSYGqGMAEXu7Xj2Xqf+zV9c6
fp8QmgUGTtsVlA2AhXlAuwLv8mCSLmgjL6vmOwMS97DoGgBWQKa7kVpNtRGBGQiIcOKB6E1suLBN
noq4U7gr+6qF8aZfv9aDr7Kadgxid2iVZMk3CYeUVkDDe73eFsaDfuE6gb4zAWYBEp8n3Gi06Hzi
cOnZ3lS6Hljrkrbv3MtCnYAoCl5GoaIWJljh9dIvy+Nnba5N1xVMf0FDQ5sT9QVLhAft5FR+dYMf
AvCd649YqH9q/zvqKl4ObHZg7dAYUDROJANyOUiSDaAMa57pSy2gLf4+sFDolMCqV1RC2jN/YXLt
XLPw9vpVdJs6PUurCTx4b8Ztuhlm9R8ny1fqZqH69dtM1yW+rIMkOClHQNA2Z/cKytL+IlFv4NBU
1C/X22Bh5iOXivsw8znFnHFWoYFhxf4kDfvONeQZaKbXzOIrp7SlR2g9iTcga/HU909wNcuiTozY
btNcGRmkpwI5Hxy4+Osfs9TaWoey3URBXgtZTt59s8FGdFa+YKlcbf7DxshLwQfxT0rSIoSO2n40
ezs9XH/rpabWJrkOmnwbN1zgTAFDava/8/GuHN5L/pYjyn/9EQsfoN8HwqcbPmTIzDl5pX9nzhT3
aurGorVdfGFBDIUQvH/ybIjzEFl9G53+z22vrY1eIBcgFfVsF3nogEtOfVG9sszyf18v/W8a/idT
nH4NmDhWaRsYXnHgzc592k31134k7baHGwz45GoSJ4ZkqgNz7eQlteBojzzcAUJ9G+5tQ+Uc88GG
+Qmdp22Zd+KB5Ia4S6ygRcbiZNeRaZpQFc7+NH0HWMve5XXWI1eiayroSQE3uzd8abzADkNBlGq1
9z4PaiCS2iQ2pad2HTb+oTv3885tWoipFJPPBdKHAORSAHdyzzS37jC99jK3n0dEnhHMMgfQZqbm
TcGgPNjw6ZKXOdclBKwVCNpnO2nmB4aYw3boG3M7z0Zw6lQw/5ypdNMwcIh1xt1oECK1C6Arw/0O
MTRFpAmsSTKY9BQoeLojRuRtK46DICCj5rboTHkM5JQeJ5BON0gkYKClYSPATZkclJWU+8aa6mMK
GebBgJMeTnveUG9xOKZnlzr9QTLkXOFOoD27Iqmg4LCQ4wZaIpgPoMYRtXeFD1COmyPdAoSbLrre
ARZGxV8X9g9zn2QNYXVdBacJPiFJ7m+4XLOMWlgc9ITtZuCli2zxPIYDPQklCIcRdcl/uQJg7frL
Lz3h8lEfXn6cE8unjuXGPocynvKty8c90oNvqxtXm7SzDkojdN85nm1wvsseiu5sQvzqtpfXJmoz
457f95hQkefby29OAX8A9/l62Qutqqdr59UwtASJX6cU/FzZzDGUqismZ0t1rs3UY94F1pxOkH2y
V+RDhZmqkdy0Zm67ULquTBk4KZC0Kl2IjgfgNSE/V8jUZTwYblsedXkK7l7HGtfg2G8V4m6g9s8s
n1fMqxcqXdemlGmPKCVyS05FPZCNx8ogKiSyVq436VLNaMezvrYcbjl48TQ7ZtVbKf4oo7yxUi7P
/DCOKqQb5lMDxmBWQw5budMUmQEU/tfffKleLv9/KN0Cn7RzTeafgg7kQJ7NP+Br1a68+lK1OP8W
XjVuNyJh1j/5F+Nod7RiYrNhC4TFy21vrw3TXhErMGiLnYmr1B2nbXEGcMl/v1763wDDJ+uvrmnw
phrqUbhAxDZcR/eY/pGjTF35IsBuAeIOQW9c3HW7vPHLsy+ItauFa+wsDzlNcAlE6jqE5DuK/EBY
aDRwSHCcotiWiT3CyQHUsJUmXKplbdADgXNxNYd5Lo7kyB/zzXLTkAKZBpn/5XpFLByvdVkEUrdh
ENHNRcyk5BFhjD8L2+a/qA8WuinM+QlJr+0XpCcAd1hNZb/yZQudU+fFzePopEGmAhzxfHic1Fuj
9NbCbQubfp0LiHwH0rsWYadBAHngdXzHzG5Hu+4VicBke73iFppGpwMCCDu7yNv3TyP7KQHKbhFQ
FPnKZL+wLbe1SSfJzHSC8suNGcjFuSUeO1/eVUGwm+R0lMhxv/4NC42gR4wpIq4Q8ygM4p6NofAV
DGNyp1zZJSyVfvn/w/wDkAjhU4uPgA3tTszFHiGblfpZamFt9qEJNmmKYg1H2iDOLbZxX2HPEDq8
GaMCW4XbJjk9apw3CAaRxBlimEHOEZxeEuBIxW8wFP5cb4Cl79AOd9jWV7BbxywKcwTEo1PgUUVQ
kA38jv+wdI3NaF2mi08mOz08zJibIYdx9E+0EvAXgF4r6C/6gPFimN3sccUWmiSLE4GU57JZu/Fd
GCF65DiRapwHGzuWJLMfwAp4cACrMr016eVC99JDxxnA/nkZlNiy2GXkS2za0VRr1+FLhWunP5qI
AfnpnX8awPTewKwH+Xewnrze6kuF66MbIU1Ud4sNC0M2mjs+BtkapnGpzi//fxhznjInAcGXf3IB
JCbt2RD35vTr+msvla2NZ257nPRDj/a0e+A54CRa1QDxTLcFCPRoMMRObZFAVHyiRgvXNFPWIWy3
kKVTOAmA2LVYu5BY+g5tUc3mIpsU8pFPdu/gVGodnM4HrV2tfMdC6+o80QoZwUjaRhMMZRCmfgdg
tLcyXy9MFzo91DbT2cp55p9M7OueqJ9AGOwx5wwLAfPgZxOLrrf00idovT+AInjw4e51KvwiBHMJ
dBJre73opU/Q+j4JZkkkyPUnd/yK3MzNgN2joPcVAhLXH7D07toIgOXKoNrMxgNaeKEwuYWrx8py
sFT05f8Pg2s0k9FvpstySRpYNfJUPnP4rxyvv7hzWbw+maXNy/8fivc4JcrMJWwVRWU++bicvksm
DjsiS/AzgRz22DVlsIGcE8lovKZYsc0G6j2XqS0fLRJhhLogdxomEPGiRmKuVyAUicu9tgTjASIu
K5bF8NVviYwyG5iF8YKQ4vA02YyQHx4IAdpVBH4ekcGlkVR9fg+zInaoUvgO5EMCYVbaFeaa+Ofz
+qR//YU+fLBARp/KZeCfWj77RxvZdxcLQ7myR1gqXRvmFY6zRWLB27oq5JOyYOGR3XZBQXUfSZJn
FzwVnHZhwzEfS6NGTgs85lcmkIXNn2n/2w9q5uKyOmmwWtfj0bXLP+K1IgbSUpt9ygFTud7dFmZB
U9t6GEZde2ZlKfBBhy8AziCdFbAMMFMer5f/efXjPvDfr+iDBgY1FffB9LefVNFDv1OvXIl//upU
99oFnK4FYQLoXVi4gaZf3sOBct8PYmUgLhWv3SpL0O2AacKbNwS2IRaPSqiqBV/bWlh/L+L+f6DT
QJteWa6Q5mxXULnUDQmtwhmAq5K7AK5gsVcWY2glgX0/kXbeKCHVaz6OfWwADrJr4Wn5tVJusVdO
3/yEKQN4Uc7UbovWs5Fc5fZnENsYKGUjXBkTxvMNLMYpjAwBJWgg1TnBCQjugZQO+8mbYVSDlKTj
6GGnC0JRGhyqfBpfkJeY7yvTMB9hwGxvrd6kf1xcAd+bdQbh1ZgFL4kC5iSoKmff5PB4UkqOcQn/
hbjt4Nbp9AEI8fA2BVokQ042m7M7D3ADgAH6WcRzbfsbD6CKvZjgweb0k7fJky47MZS65zhZHaHH
eoGNr3HyS1wrJnlthLNtBwDDzO67M89AROVIwt3PNGVv9pQmMbBQ5KvFhHiYL4H0DGYE95Zjtgfk
BPOzogQuqYHRAJGE9O7nCVZb91NWI1nY5yKaM2uGc47tvhl50N7ThAtQJyoD4BYuc9CF6PiAuRdq
J9kQ8A6H6glcDvgw102vXpC3qMqItSZgUQperqxx1JML3v/JhuHZfWEBb+lJ8RNML2ZtJmrV9zas
VA6Q7FffsFuo7ih8BkBeyetpO4wdD70BlAqraNQRnB7YozCo7oGCGO68ygBfkpvABXfQtJ7bzAKa
bG6NCLnuZGPXFQ7xbppvfVFMLgBpSXGArU8dd06WRalEYjiDYeTFqab56VhQGORmykOGafjYDwUA
ZZe0175vm20AUxDYS6TNvVEy8wyA2zeQNECxs3yXn4U3dKEJvMum6jyYZHgD3U4KmrBedM7a3Zv1
+SRCdb6m8uTU9mU3x0mZWdBqkf5eOLCtLXuzv4eRRHL2h/zSKzJyDnKVnEreBaGdD/KcDAzItKzh
W5rU7kq47PPdCw203YvjmH4yjQhc4AZ2Q+wLNOuPCfZAvsaHX5p7Lv9/WBINY7aAQoc9PFhOr7Qs
ngGHf7CC4fn6pLxU/KWePxQf1FOfVxassgfxWuDqymtgSbY2sS0Vru1fAGMRGRlReFq8drDia4tv
3H29/uILto1AVP375lIZ/cRzF7f2fvGQQsENYmcFSIX83k/jCEhJE5l+tYX1wLZ3M1j8sZUmX+qD
uqWzB6Bla3VWcAJSmMeOPeavVVDylwowyQvfGfcOg6htsFkMuMOmoMBXLBNHpNfKMOk98r2Eifi2
AoZmZflbGBQ6krwaC1hhwOoNN09FJMxgX+Le/no1LzShziOHv6KanMILTggLbyzILpC/A+SCt7Ln
WHpzrXfDNbwNLA/nCicloQvYDbPy6Pqbf36PSX2tZ1Oa8ZzhxHWasqkHK2iet5OwMEVJQF6wT3D3
JpHTqTNaCvhLA8+1689dqjGt09uBV3etS4NTe3F860WUqG/KGsPbStd6fQ8caKu6PDiJqku+Mjhr
3hGnzH8ndcFX+vfSB2j7QJab8CACrxKJmV9TC0RJ5JHlwU25RoTqcmFzHiyAQTk7gdsBk20B4t2w
qf21m5TPt8pU1wv7Sc6qym9kzEYze0xVnx6qNk+f3BHLAJlmb+8xOn+73hgLXUzHlg9p5/K5wMG+
AqsOUvNcHvuEwYc0NxzjMJlNvgf9DIHpgP5uS2etChcGja4hzk1/RBwA5xglczNq4Uaw5W13E+qC
UE9b0aiDk2SVIA5dwrotgVP4hhG4Rl+vsYW+peuIM7C7iH1p/QpXEyPSXnkOVaaT3Fi8NuYhJoXf
HFLhY154yT5nCoZlMEoFulU5K49Yqnzn32VHIcoFNLXEfZpytsCRbgEG2F2vnKWitbEtmVUOLkia
MQ22I/rxZspWFVxLZWuDOjOBLkNeun+aE7bH1fh9AYPB215bO9clANKkCMshqghftcRuH2kbrBR9
6XOfnIt0iTDH5q0JkJJ+8hVMDSE9S00aUvM+yVYixQv9UdcI81SVFfBDiOV62LunQBtHQUO2oAOs
tOnSF2gnuybLcbADEPpEDIFINNbP4Mlhz3Duva0/0suDP2zgHODUOk7QaZJp6PekNuSuad30eL1t
P7cgIFTXCft2ZxGRIh6BeCio3oDC35MkdyJHFiAMZ957M7jtmbQEVoYJZWGXM7YBBtuOGPwC9xXO
FofcbS6QxdmMrr/U5dj9Wa+49PEPnwxsHuczDIhjeBBNUW0I/5HMVf2rG0iGzEy7enDGwk4inFec
lUcu9RNt1PttByA38ecYGfXb3sb1mrLBM1/T/i6sWrr2VIrUEBLlY1p0drYN0IJEBm5uNyHmya9z
w9asGxamAR3z4gZJDfQemrOu3W0g099eV65lLC91dW0ekECA2Iai3onVRl2GddWMjyrjzTus6SoI
tVu+ppJYeJIulRuo1zBQZrNYlvVR9O5LSowkpMh/qEw4s13vZQtVpYumJrhOcuC7VTzxERLRcf7J
W9gq31a41oUFHwGoAlgsHsX4Cx6uYZq1N25AdbFU63St14yTimUFg8DNbCFJ0LXbduXVF4aCrlN3
uioJ1MhwAodr4Z4UMNad80YdDLW6wVloX12pbrueCUi6j/tO+6Wi9z1gl1heSnu68RO0SRngN+Al
Ba7tedvAMLI+W47zzZir8cbytTm5GYFttHwMZzPvEIt+G8HDZdONGzRdjF3jBiOYL6Husmx2E+Ux
89eQGEsVr3XLCkhcF6x7zPZm++q39THhPLab7CuQ4SsHyqVHaDMpw8g1QW/0IfN45RXsSlsKRG8G
om+xclu+MHB1QoPMCkVzC/qsMWi3FmI+7bwW/l8qWttFwXY65W2NOcHqjAo+nN1/4P+/Xp8SFtYA
ok2fuUynvIR+6ISkwHJL1CgONEM8vsyBPplTwGEFWmR3/WELg1iXYPtDN7UTUk1PBe9hFes1T4Fy
vlsqkytDYKGZ3cva/WGNTsfSarAPwcYKTl0mEjdkLd8TLjGYbRpd/4iFfYDOZUjBVM462G3HQXOo
nJjUeb3J2T6xq5DNQdzCPe36gxaaXRdxSuh9+1GOWAqcLtlIx/qJS4sVTczCGVIHjE1eoyxkVmVQ
lExAfxlpPb+lqu0QZTX6esNgN3c3dqWMDVI2P20i+5Vo2EJ/0wWeZZq0duflClbGI/+CQEF97OyS
7HoCTNBsz8GhK/P25XoNLvQ3nReRO3mQTQLqiV7aByHneVMkzV6J6ctt5WuziisGGIiDsnqCrhyk
d9B4+VthronuFjqzrvrh1uQOjoXR0ucwDq/eJ/89IWc/W9s5LdSOLoVt84Zwx+WwSMqN74SPPyWf
XguZrrT0wuvrclhETuBFLlE8bvYjYKcAun0mCYVbz5pT2cJIdC5P/jDaO0Gm1m9TGYNgIb5QG6j1
TU6Ys6EgE0eZKfJvLSvJayommDvf1OTOpTI/PNOFJzx34NAQwx0ZSKN5Z2bOY1Le1mH/Ego+lJ6W
tUEDN3NihODvZStik4mfUP2er7/8wozyN+L/oXgKf5kOzHcnToY52Rjs4iNPrLVI7lLp9r9VA++O
GTwnC1kwgwVgcoEoYtHma5qThRlLF8qOHlfFqMY0zmpyrgLcsSAgpfopdNJHu0i/IjkTuaSM3kQa
JNTRFkY+w++7b1Uaq2AKR8xMIbagT4qV9u56YyyMD13xqmCHULtAMMcUe9gtmmE8+yRTsMjkzb4w
O7a9/pyFivs/FaqR5LnioP4b+de6hMdG/j2xn23zS27eW8ODTNdyk5c+SNvfNvaQqgnZ4QBCv5MC
uRJNEXV9GabIqrn+KQs9TJejjm0wVzMMD2MHMFJAJXdB2q60xlLR2ri2pizxGPIBYtlL9CMTSruK
J99ve29tA9cEtLPggwYNAhzXg9GO8mlaqZKlgJSuqVQk8Cz4wWaxW8DxAEbDxXdq2clXQYu82tWV
b0MTPJAK5PXinfu+v+258jZQe94GgKC6vtLmSZo1CaIpvO4lzIo842DWrFnZqSz0Kl1eKVAmUN2o
O1zfb+rR3iR3ZHofbqN4EWppvda2RZt1Dib0xCY2sP/qCJuIeHCn9+ttv/T+l/8/zLmt5JBYGBXy
Jn3hIudzRliu2VkUfE6AJqLbHqL13nLiF4a5IWNq1iCUT0YBbKGAItkp3dPgU77SGAuj5G9s8sPH
pB1wQwZEZ6DwAPbhe9yHeFfcGJbTlZcBNURZdbgmKmwSF1bwgqzi1+sVdKmITy7v9DS3su1QNMZF
DLEXPIhaIaEYhcwA5nFrvLbP2V7oSdoodwdPWXC8QhaNQM4CAvT9sc+gCDJEgWtkC1mn0CR0cMjD
bRuuNZ3ITNtiN7NxChU8zTeJw+B8cP17l3qdtnolRtWPQykUnK5hyCRTi0AigDWfggHTpMXj9acs
1Or/SUxVlYjGRN82Bhb7dv8+2sUb/AZXjtT2ZR/9SavpOtOqIbB4IAgKuaRIDpC7FxFRuDvctC6R
Dz416Tkf5vKJCU63aVrUO2I0/V09EwUjA9M6+B7YaYnXOXukgbJfg5vKsLRAjdzkMADbdwbPzuNM
zINXlZYRtobEyLFdMKlX2mFhwOiG8gn0aFnLmIwLJzvRGfzGuXu5rfIvj/wwFjMlnDGHGUBMcWga
5/54MVmzLee2GIWuAnVZy43egIHqBEMy2OUhkF3AexNGd5w8X/+CpbXrrx3sh0+A8SJiFBRxEN7T
LXwP93Jww7kvt3BmhtuhkYeZnxZRKjIKz7qZA07RDit74YVkBPSVf+vPhnd1WcGSKRbEeGyHNM4L
k72B7uGGZVlOm4DWbA+1fbsdityOsmQmh+vf/fkZGOGNf59sNX3GqjIv4zL/kXRfDYZ1B5aEiTlH
vlmtbAw+H5tED6H06TwzN6+9k+pVe3JTZkWqgb8ZhFruyvj8/BFUF4imjgkLKxUg6u0Nr7Xpd7vA
g+GSC/fEleGzMI3p4tAgrXneVejjnvtLdl9reB319jElK8vZ0gdosySfDfdC5pdxCp8LcUzcJyVW
rgY+f3Oia0MH2JAQ2vneyeqmjZs+O7CIHZ27aU188/mrk0C76apG2A2nWLxi2FJuuJeGKhhhWrAG
El56fW1XBI+g2e9n4p1gTrQRM1KTfX9TWLBEXJNMLD3h8v+Hsc8al8EQDxXUlYg51Xtp8tDy35Ju
5cb385mXBJeK+1i+RArh1KNt+2Y8yyzDIX1NTrBUtDbzdpU7l3Cdw3Z+HJ+brn7B+iNWhu1StVyW
wg+vnVsp9Mk1Kn645INLEEiTKWTqTL2X65PP0gO0UzqM5XxPONDZwE5509Vi0xMzJOQlC75df8BS
z9S2QYlqa9PIEJADhOQLIs5bp/EjeHDdNnkG2pilqe/AbxFnwCwj4SRiRzwr+gC3yFDxP9e/YKGK
dFl9NVl+4PSoIqd5HM3f5ZRtHNhVF2v6goX+oyv50v6yM6vQxtTLIiiAowzOZbe9uj5u/SB32rSG
4IKmsJ0McJtAYE0mo9L47/oTFppXl+Z5Vsn8DmCyk6Dej8SfvlWp96DYeFsyBvkLKvkwAMCKwmaA
o3IqG/altg82emas3Rgu1bw2ckHpwB69drzT2MhsI+pURCL118buUuna2O2MDDTHzEYeidmEPq+B
c1oDBy91SW3Uln2Ztg5Brbh2s7WM74hl7TJ2HvKVpXypfG3QSqBLh2HE0cvIfhAwACz3jdUPOSz0
rveaparRRi0nbMgSjikzTeRD4HUHf+i314te6JC69m4ypykosDydsEWF/pvHfV7/8Ub++3rxC2+u
q+0yBEmgRy+RhcEk3LuCyJu7lalsqWhtsPLE6ayxTdFf4OCDbfzkb7satsTXX/yyE/j/wxNge/+u
JKCVIJV98KY4F7b6DpuL9NECjgKGla3/BnRt+W6Xxohgt2puC78RXWdnDXnN4IenYhPkQ1EeFYMj
H4/hrbsSU1j6pktNfpgcSANTBhfp4XERvOZqfqCtjJQ7hx5SOppkBnzPiq7X3sLZk+iozstEYRcX
JoZp1GCCDvMMtYScQ86mYgfnOb53TfjzZbaRPI4lL2Oq3PSMdCl46I3ZcLANS7zNCbT5cAIdwtFU
w1YKWNeblJbndkoDuLob4340jSKcJc+20J0Nr9fffqlnadOFBdtwN4Hj4CmAU/FDBj/hkAVs3l0v
fWGy0L3DHKCLc9vNyrjNzwWsmyv7Fe6IMJZ/vl7+0ojWJospTbFHmRH4LHDo2xSc7MbUOppZuXbR
tPAAXeBn95wMrHdkPHu/Uqj2cQiUvF4ZdwsHS4iN/+2knTEXOQzXZdyJ/NGQ1rEZHj3/rXfEGVaa
YeLvJvsBHqMrz1toax0JWs1Wm8H+q4zhSjptk8FuN55ohuP1tlgq/fL/hxEHuFdjdQpzFGw22Q6u
xv5BOkO3Urq9kIOGOMu/5TesgHmF346xHfA2Ik6q9rMySxkxNht/2o4azybwBzQqbDspQwjqmwj2
Au0RLh71j8BVSIVIj2pW9r4g4ocqAvuuA457D58YQUPsVYY4LTvb2hgCKKeNMZHU2qZO3cNqU3SI
3SeNU93TypjPFTOTPaBl/vfAHOyIWHn+ktM02dGgS3ZpY9e7bILxux+M/gOljYVcNjdt8g12vHgX
wuDEK5L5hSGp8RK1+65E339zZtdB1MVnbrEZIZD6Dwlc6XluU/Oe5cGI1LSkR7qTKc6D69ZIpzJg
oGLP+QEXDjAZdxLre1s5dQg5JI/YYGQHKLjqgyfbXxasSXcQgNt7x1ZwDDft37lyK5g2dxUczar8
OJTGj8Fz58ex8ma4M7fWs4LjOhsbdwsJbflfVTJMna1RbR1EVx4gmcNveNdeQCzI1aMDKrFLMLVK
OH+8O0LAMwgWXNu0haNzESC/Dvxzc4ucfBkVILACqgbLewGr1edB2D8EHQC0sb3uzuWTfTANCivL
ciiPiKwFoZDw8/ZwJAmlojK06uI3JyKJZmvo4TsMCyErgTdC5/T5RpkKWza4yQJvQ+zyJBqvqi7U
b6h4ghF8jLCA39IDlxXuvUk3mGGNRNtdkcGCGpH0MuqRiAaUnHh3IYGLHNK5sDOdhGvDMgneGqJ2
2wPyyORrliCb0RkdcqTOYGxcuPXskPUDnVlV8mKnTBI8uW5hWBufu91DDlPyjds27GEUs7Wb2mHY
KqTRwTpleOu9SR7ntC6/Gayy4Libd08NkNZwVwX6Z4M1Yv6ZTy4O2AQGBBtk8A1b23byLZuF+pEZ
03+OoNUX0iZThKaBdSDQW86WemTcpr70cTSES/oomdq5LtA8jQ9uUCiN2fuSNEOGTMmxfm5K4nY7
QmvQyydOfsL9bW7hPc+KuAZY93uRFs6uyrwJNumddaiy9k3MSL7p64p9cQGGK5HmyacHadQySupL
hc89eskouvOUWenOSHoa+iZDSGDI/a9jquBNynCG2pBMAts3qaz/wv1CfJ9wYjjmsF1NEJSyu9Br
5uJQV6m/dbLuHYnY3+tpKMOsAD+v7IHkZFPWbtPctfYCkDcfvtmdu63sjjebenADZI5mgfXSo/8g
g3yevac0hdArtCdbTJGlxqcMl8g7mhRtNGCARrX3XA+WsQ9aBtSqhEfRo59U3s4UVf0tY+lLUZv9
BIf6pIYpR9B5J3RZgKVA4ggT3nrwHJ9elU0VjXzeJQ+qqEk0whIQjamo2WMsMYec3QC2wl3nFjxy
8wRx9uuz8eLaoi2NKa+HnimsXDBMHaImleYee7o56nGTdRxIa4WBm877EbZMB9bb9WMB9vvK5mth
1XS1paBBYoPIHRc3KtkPbII32UVmWK9xSxc2Fbp+FH7qWVZzeH/XIDLdzVU5hZmpqn0JINwTI2UV
Xa/Cz7/C1RP4DMBgiNm5ZdwVbGNg/q+CORrKt1tKJ7qkusfq61a48AAPA0CgKumQJ2ojn4ncxgtG
lOnf9XJs1QBrZ2glpRh2NE+ixiRRPazJjxc22LrMtuAO4Uo2KgbV92RWsjr0sNnZNnVyb1NnDJUy
7kwDeIfr1bX0OG2rBFnCMJZZizCVQXENMvtvmSED2LqmJzv3YrtLDrk5rPTfha0M0Y5bKalBi5QT
RnRJMPSpOhqNWImELZWtHbaqsoDmKAMRpSiYtbPgwhYNSBhYGfZLpV/68odN2Di6YNYXtozNoT9U
jIYZa2+slMsjPxSdS0s5JYysTkNewXlo4DNylwxr5aRwqdpPzqBE291NnQfvbIEwZGHaYVWkoTOz
DRusELemGwdL/vVuZC2d1nT1balM2l2ImuBIcXrKrLKLsGmTkVP0zv1sSmTDjUOyVY3V8tCgrIp9
GTj7bBjIAUFytc897rxlplFGZCyG02gh8bSgRbptzJIj/Xy0DkYx5BEE80hnTwmDz9yMNPPOS9UD
1uRx404lksucmcYgvqQ40rntsZzB6cPtfHnuKO1CbLHYi2L++ADcVXMwx7p/GQaPPUm7qyMAdci2
Dzx+LABk3adQCG1Nr0lDoIWnkHfw1oEX708GyDDShcrsiFUV/bgN/O0cWNO2xw13LHDs28m2G74G
FXxqc7srT9jP5Duez0aYzqP81pUl3wrRzLuqtpK9VwzsaCFKeaTMy49GUqDUFhS8+4wH9usgguRn
r+A5sKkhNvkDj/P86AZTsh8LvH7veD7fFKziu7Ryx53tFXMIOYL4ZmZq3BXDYO6QiFieh9bi2GPm
5kvaZknk8YI88s7unhJaAh4x1sFBQMfyOtDgP8Oy+tBG0h5c5+FWnyXwXeGFKg+AvXqA+k9m7Lql
ExIzKY7Sr+lrKr32vWEmh9fOiAU5S7BJkTDNFpf7w1nkO0EG+zB02Z/GB2JG8Kk4lG4AakrR9aHv
+OWXHF6Fh7TsZdR2jrU1oQB77mWP9raksDYpdolbcP3bleDT54Pa1akzvcqtQVWqipWL3so58WEA
M60J3pdK1zcKuFVA7HLClGE9lOquUL+uD7WF5VO/Gx+NvIXCxylj13nx2RMuCWdvJSL7+WTh6tfi
o+EWrBGCnnCL9KNoE7GpzGkjcF7b9FP6J0+NlVnp828gRFtDQfFwUgghEdr23E2fv1SDE8o1csLn
FQ9U0b8TapIOhLaji3wkWRR3VpGqY+7wG19dV9BXVitGQfwibq12Y3k/evhDN+ZK2y68uq6ep3lZ
Vn1tWHHHQOGAR+7kJStV/rkIkeii+Yo4vhgMRG3qoD3U1hy7ubEvSvNcDs590w3RJNutkcvDLb2U
6KlaULaa3ZQERQxhWvg/zq5tOU4dCH4RVYBAglf24jXr2E58SeIXKnESbgIECJD4+tObJ0dnWaq2
Kk/rlABJMxrN9HSXUOGcIWzhVGtadAsbyGzSwu3cYlpgFaae7ELw/AYEzXNDqtfq3ksrYeTvbJY5
NgEp41GwRMRAyee7off09vLsLI1u7H8WwIZxQ3CPVtDKfU+oBD2Bzq8Cjvhma4How3xIJlxRJEDx
OSgIevpnAI3NVe9u9g+AQqbzuGDVkVHc4rVlW5u067yVQOIv4+iZgMXExON6DAIz6GQcJyWLvVdA
b6JlvNx07VC+lmJM/+jc/x129ITkyUjcBpzsrHFMtk3J1CYQ0jtoARqGhFg5elZFcEv9LN/muDL+
qlLRR6MDvJwOKv3o69zbVUFSboBvTLf9yMPny5O0sD+JsX0824ZouQJVvdMGn5jkuNhaN3osrzq5
fBOKLSXtBPPRHNKTbt8m5Ifi+a/r3tzwngA1lCH44upjgqZH2bxl2bTp8j9XDW4irh0GgonK5sUx
EfKnJZwk7l3fgsyQf53Uim9irWXXN0GSBs4R3P52NPX6N0Sp12qAC2ZrNlQID7QIwYRcdQKd2c5X
tw1A8FfNjNlJYVcuDUV/2vbJ48DvQ+9bfuWN2GyYsLSkYFxAqsmaQeO+sTixNsSa7T6qZ+GsXL+W
Nvxpyj7cYrouHZ0A8PPjxGkEQAkaceSGIuF6eXqWZp78O/xYauSpraZD0MNPimSAEd61WVU+XTW8
SeE8Mnsu5QgcFR8mf48reLCXrX8lEMwEzYO0zffqChBECtZuKutozDvg+X5ffveFmf/rSD/MvE69
AqILeHdB3wc9Ron3K0jWSpgL8272b80uT/KQju1xoqXeCxAz7uxEzivOfiH58Pcu+eHVK6wptwnT
0BqIqXyXfb8HAWTUy+duqHHHe788Q/T8Hdhs4+IzbVBqgtm6Awcv07DhstlM3g/f/Xr5AUtJQVPW
t8+gdebnSMzVHZNbgVNr76Ondo+4im/yHOR7XAV8Bx31HKpATrZHVJqvnAULgZ3ZfsBBANs5QoOa
2rO3k2XvBFTffXIgZb0vSLjTCAK08+Xyly5sNrPTwOd+XXrMb491zdJo9H25kdZ01+Bou84Rmt0G
rVYpeiM1jWcFlRsPPGg3QS/o/QRF+5VHLGxqx0hDhXxybCvgHSi8/O+Drd+qga74qYWtZmoBB6yD
djvK/kc2PQVFFpU52xSaRapwV2xm6eVPK/PBZqw6GPmcIitOoBEEAMNWhc11VwSzt0D6hZQVz7oj
ZGiLJw0k6Q7IY3/f+GGUzoXa06yVsSpAptQI4axcOs9/kGeSmM2aZBVSOvWxnEik6jyy+xWzXLAM
s5uhhwgh09BDPfb0W27ZUdBkIM16yEYwKs4AZIlm15U/LxvG+a/wzfYGjwzAamYTAr4yva9D/jWr
+7U21CWjM24LWTKMtE46FjP1JNEVnHxNre+XX3tpaCPaa6euYxQFHhzb4hG8aY/p2L2WabuyoxZm
xWxPIFALbxiUqGLC3pX9ubBer3ptsy2BUhBbBj7GdfrbQD5M6b29lhBfmBETEa95BYjAgLRNKjRY
EdsNeJ42rbuyTRb8gwl552k79i2TGqLJ9z17rE9t5cFbFlw5L4ZzSHmYT0oP+thARg/lwryOfH8l
T30+OeTbpzX+4HgKDtVtyx3RSKFeCreM1PiLTxWkbZ/sQGwvr+vSfiH/PsNBDY3iYtwdZap/d177
J6zXCJmW1tX9d2gSJFNdyYrGbs4OA6l/OjO/Lxt9Xfxr4uRbL+wpOmHGY04ou83KqXkMfV+DRJu1
Py5PztIXGLaagZutwzmvj74dRjlY/UUIsTB+XWunZ+Llq1o5rt0JkCI2/XOS8NgPs8fLb35+13sm
VL4TDijyhIQjtl2ybUVGN8xP0i136nqLBqH95cec3z2eyaasu1qELkU3epPpV2RwXmbf3l039OnL
Pmz+pnIGUoSY+zzI7icbxXNeOmt4pfML65lA+dZlHlrj4BTS+nczvpV8BJ3pn8svvjT1htUC22NZ
tajpiSI0ibJU//Gc6bngaOOkVntVss8LDbOlQ6fBp4yyj5DUj+pMhHteEFTiHbXG+bGwtibo2WEC
fNIu9WPJRbara2gsFaJYg6MtzJIJeR5owZwUAh8xa8HYg5quXd5l9GtvrTm2hSU2SUn9AUTETgDn
KV0aBXUZMQWQTbKGQFsa3liAvB3CdPac+hiE96H/kqQ/ev8qr+MFht+skknafYmhufdKxsdGPxXd
y+W9ubSmRlwTDkPRTRk8Tlewx8YpnwkUlC4PvTQhhq8sGMcpEtoIKiGSWv/k4NnWr5eH/osk+H+G
0jPhzr0YGGNlBQRIPfjfue2iOaG36OeymoClEinKZVAJf/C9AuXCQiQgggU+H5oRG6ZmBfQvkEMh
zR3UPpW/oYMF0QUFULk/+uXWGfL0gXRS/BirBH8gNf4A5DlwdG7+1oDu9hYsR92+8Ol0BO16veld
y9pWnSujYixTwJHsILJn1A5ozVG+g0h3pNsy2KV913+ewnTYsVwIaKtkLCLQeNoAx4b2t2HObvA/
whdiZXXEbUkPXZ5ZGQIItAN6wFmhAGgPAP10QxYBIaXmKAyaR490n3ml3xPqTG+gB1e/BHOcKQKg
newGDubwFhqOGxstnWu5+YXFNQHhCavSXJS8PULhL4hCkTB0hpB8V5BsJYO+sDNNptUGF0J3zgsa
137SgDQY8iRWaPPt5R20NPrJC304TEgw5viXwd9n4r70QFZfWM/XDX2asg9DJ0CP+b6PodtSuTsF
TNWhzOe1zpCliT990IfRZe052m+7Bg3M9AFolB9h0971nv9++eWXhje8mONbufQkyo8wH4CC/tjh
O1gzousGN/xYD2JYm/XjcCwktQGUzMGE7/Nwo5PCvbn8iKV1NfyZaANEZZXTHEeRVQ9BCbGDqE+c
ecWnnc+WgQvv39mntT07rSebY4Uul32qnX7fDGqABNCofqkB7eytZvkt7zn7ddUHmShtHbrdXIaB
OKZjm0SoTc4RNI1W7hMLs2WCtEuiE2TqE3FMePg0eO090f1KSmHhODcB2eAo4QkR2Eg5irM6/Tp3
+dbRn3O5Es+evwp5ZvtwShFgssYXR0VdtKZ5ASASICyZINzhpbcs0BCcsEV3Ha2gZzYSl1DL85Kq
aVGSYXdepW/aRshI+WplmRfsjp5W6INZT2EwZiBRQvRDs9vahbqQP77KXK+YxdJsmWbdCTfpcstD
jzmEMDK36LZBg6tRa6FlsGajt3OLvni6vGWXvsUwc0F5nVs9vgUtihvlvITomk3p2h1paXTDwnXL
XTAYIE4kaaOj2p/CB9eV40PhO2olnbtkFoaVo5OqG+bZ92IKEYtB2wdOks3luVkY2oQWgp65A0iX
+XFOdRlZKeDPYL24zpxN7s5QUpDM1n0DXBDS3V0vLHQri+tAl56JHIS6jdsObe8cg2b4UdbZTR24
bqTrK123bxzJZRoEID9nHpizpmY/Wlka+ZOwtpcnfmHbmMydYO73gdLGuRmUXyfPB+39tx5Q+suD
L63q6fcP1lspTcH9MxXoPhHsXSbpXEHUUcsr392w3tx2glblONRaCJ/vksrz9jJHt7vnkmsfYdjs
UFNB6IR9OYAWqQUPQzf+pKtXr6X5MWxWDD34f9ApF88o6PE67tDUet3MG6aKTnEf4DrXi0tr2qoA
qLtuDYu9sGNMlBFFPrmwHVx32ykrNjkSnAXL72rbXaNSXnrAKcj4sGvqqstczdrm6IMdoaYyEgTa
mflaSmNh0k20Ec+lkj56KeLe69Sm04WDe0oy7K+ZeGLCx4ohsxHenihTrTCNvAH4UGfUw8qOP//u
xMSP2f7ggNcFnbKelHcVZIL7ao3+7/ysE3NZ/SxggR0MJ3BKE5XaBgmOHaEnaGVDLtQhiYkf067D
7doZ7aOV5S+K8Pyub/lvCXTFmI4H0VY7S/DbUA+HPL/OdRJzqSGyWKQu6PSPHs8enVFAkjp7u7zO
f6sn/79qExNFhptu7uPy6saJ1A8tmZyXZKTjVrk2tCJ1Tp9T4rPI7X3xM80zlUUE3qMHNKi1nWLl
1Fxas9PvHywlx50WVVXixODA+e6ECFgJJ/0e7YVr2aelJ5w24ocndDoMLW2HTtyXetgEcwvEFiS4
otFdLSGdj8GI2dtRoe2VBB5OZ150DTruVQrs6Azgn+zz21o4/U6UvloJ+M5fVMj/tLpUUs1QekNR
Ce39+47zDKq8lG6APBxRDW+sjU1BLwQis3x3eaMszaDh490gCWo7FfaRoNoHzbw4rIa9nRUr/ub8
fYKYgLrSydw8tbUT09SucJPwx/ehRqs+5hJq4oVXr0zcwmeY0DqaJgySbY19FOkPyM1FYQfgQL52
XC3sARNZl6KppIKkHolFY31uuzJ20RJQlcUPVSNdngYr9rLgPk2QVB9IbKoRW60Y3CfaqE+lylfu
XUtDG1GaAh0yoR6WOXNneSfDvPgEYO9alLY0+mlVPpghMrO2V41Ng1YYn0YeG7/3Q3nVjZSYtLIz
GbqcFVaHN2+/V1MW3KD9+JNbjePWVSCiv2wGSytsxGqdIinS7j2JB0bAXcOSzVgUu7rkf4AvAwte
sHbQLG1UI2LzLQ/SakHQHjPId4H552i53b60kpXvWFoJw5wzcNVQvyBu7BRDc0DV0Ylqzw6vHN0I
2+Tk1lMPxOFxJuhALt6S8PPl6f8LuTlzXJnwxgkKmBY/AQ6G2LsRd2WOLpvIv2OHapPu6oP7UN4m
D9BR6+6bvfpUPQwrTEsLy2GCHv2c+4zZXnsMsx8j+SGh4RlcByYmJjROAC2LBcCeEkH2mqaDv8mH
+pVM6ZXhlomOm0YRyNlR4DJABz0rnb0lxqvqUkDz/GvRc5XKEChxUJ1LEgn3XnAQy4Ll/PJyL836
afd+8Besmxn4IjDrmZZPLEnvUNjcT+kaIczS8IYxs7Toc96z+ajAGIuk5aYr+KEia6CSBV9hguJC
u/eDJMSZVkNpfYs+K3/DXSrQ+efwXYPSzH1Ldbi7PFULBm3i4+wU1LuTovOxLbqbwhlvSzddWeOl
7zCseVS8ln0yAJEWto859GaIUzQbRyVf2tFGm3a4FqUtfIMJfZtC9HTNFcGD1PzZzaYXV62B3heW
2sS89Z3OFWTFWgD2+0irAzgwo1KuOeu/uLYzbsnEu4GfE6G529vHHFJUaDwbdsNLukNf9LYao/RX
kEfivnlU93yHbuqVo3rpk4yjutKhLRTDM1v7zemPhf2mxhWmpKWhT79/sDskK9ukLzE0GUNcom5V
T6KCraSxlgY3jLqErN+UcgzeYSlkdiz8AAXhlbLS0n3GRKS5HK28nsbBZs11EgMynR1GMvDPmhHv
ISjG7omo1v8kmJsXUNvM2LMCn/QrmiL546Ds+soZNI7vDIhYZ67xkQ5/c+YvdQ8JrZV1XwiVTQpe
NHcLj1mtfVSNvcvFT3t8mjUSUmW3El7+9RnndrNh8OB0HJyqprBDl/dZNGaV/skg6vwKUIN/bBRD
q6IVam/ezMGvFAqf7+Ct39a56O88IoY9eoRtsRVj8CQCt33zc4G5tibgsyNw0tDtoAoL7UQ2qBm4
6PdXOUATCNeCBKCi5VQfBZFIHic7Nfori7ngl0wsnExko4ehJrg9olqr/elWzslKMnphNU0wXJqk
fqa83olVx2YNvR7qvlJWBpuqGoMI9xVP7K6bIMNfBJ2qBnfCYdrk0x8KkW0XPMCXh14waZMBeOad
VdsVJ+hMDg/A5jYbSyaf+ip/vjz+eZgp+R8wzpFhL5sOHMlQXN82IN1A0XwCGztYcIoJhDQvpZ8e
bNvBBHrllVGsyQ5cQwqtIy7ODAAK0TE9YOyV+Hjh+m6SykKbXJOgIWAgSO6FF+5HEPUw9hyGeivt
8lAPKxt34eQ2IXNuQ1UPBARa03W1q0oLbcVzVHU8bhuAiJzrYmPbcBfElholM9wZvQpsNkHf7jRJ
v09sWIk/FoJ+18TNDfYgQquenJiEVaStryH6QoWvIh/kOCcK0bakOyBD9kDRRIDJR3S6rUBCVqF0
JJo4GHCbFeEGablMfeGVXAlOz0+ua0LuVNaTBNJaTiyn1I4qC1JYRek/Qb/6rqpKsctb/vPy9j/v
fyBz/O9xDCETgQ5uG8FLP0BuIoTWjJevtoicN17X1FmnYaYCdG5jM05gEbI1qDSHjUIN5fLLLw1/
+v1DLFFb8zCB5wcJwwSYvmbqv4BB/jaZViULl9bhNGsfHkD04JcqsMGfXLw4TEaOeifzG1KmUZdd
VwFyTfid486ThegAF5GeIsFGbT9qJSl2l6doaX2NYKGvrUFaokrixMNt1im7DkwI9XWNvK7Zgw9u
XR6EGXNikHT3UY++ZCQqP2MB1rJeSyts2P/oWHZLbBAWhrjhSNBvaxAnrbdjnD8hXbMbX1gzHyD7
MB8l1NrcAQ2owUNPxK711yx56QknN/1hB6Eu1th1DuL6KVeQhyt/tQN/GFX4cKIs3F61xmYPxlCn
XVbaHDluElh7SCa4KG5n2UpMvWADJnYTzEFtHrqVfSxUSqKGgVOtqMH3gQxMWRzVIFfC64WlNlGc
Ahe0KhgsMKm42X0STA+BznZKpTeXJ2npMwxTDkFWkXaFWx+dsoaISI4Wou1gC2jCBrV6dCaX7Nwy
mNaubUtfY9z/bR12rbZ9xF4k6KPSS14l6tOpr9b0lRYM20R2OqBzQJoeoXrZzF+J37yifLS/PFVL
724k8IRrO6TjaCIGlnzj828Jw+lerzWDLo1umHSRial0wUYY80zv+kk/OCFkO8ZszSctLLQJ8PRr
bjmDU4ax7QCkS0HSXTYbl/7JJxAjOWtFzIWvMFGMrlad5eHafwwswDvnHASHVQ1KscSGJsnlZVhY
YRPGiEvXNE5UwM7G1t3Z4OyOfIAzVy4HSx9wclgfHFPpqgztLLV9HNLWvQNEqbuZGNfbMHWdlRBx
6QNOj/7wiCzvmD9DxC4eOIqkqVPeJLT4cnly/ma6/n+RBMj+38EhotO0aeZ30GID5fW2bTpnVzmS
4JCWJTpnrJwmfxCkBr/BdddEQmVVXE9T9sWva8WjGhJS+6S3CLh4BnhntF8+V9M8tZGay/qNsaF8
SMOEFxtNLe+mA1vm0VUj+3P59c9H6a7Jjlu3ZViq3nJjMHcq4ekfXs3Hb8k0q2Pb9PXW4ZkaI42u
nasCaZeZcUDPehdlVScWc8e2UFUpvgRySrZtG4gVB37aOedWxHAboeQIB1ocFNpGK2vXRyEboCj3
BDra7eVZW9pQhuuQrpXhpTP7aEt2ryqwxI3XUYShXf/f7RSUNJBomalBSdL+QAD5wzoBqS+/9oKp
mVjJKS85qpJZC2lnNHoPrK4+jW02P+lWrrH6L8yMiZnsugDZugJphDAsmjs1EHujw9FaydosfYDh
KxLh1DaXVnXMuibWNEDbW+/waPDX0KQLW8fESOKKV45yhh2Kpv5hE1AKg4YqFpn9q4Gk3OVVWJqi
0+8fvJHUQT8rOKJj1Y6fpj6PiyzZXx56aX6Mw55MMxsKBb1G5X+Z2h+8+a3K98tDL721YbdEQrPF
dXHNbiEtTwprX47J7XVDG/aajGE19RL44BCcZ/dd3sw3BfqMrtwzhq2WpBd2BZaTo1JocCAnpbNa
vTQsWTlcFo55Ew4J2rfaFa6Sx5yJ2BNdBUgktn+Fazx02lv0QNgrkePC6prYSHDBVJYIQBnJrPnB
o1DOm4V8FFSs4GQWlthER9Zlm+Q69QErGtpDXYDq16p2l5d46dUNw+WFJBadiThmQ3VIg+S5Ltx4
JOLbdcOfHvvBpIj0hjALUmSiVTm/aXsaa6SAynqjgzb9evkZS+tsmK22W1oHwSnpDgW4myrM/G1I
nPboSTC4UJrlz1ZCw8frHmYYMuC1NCx95sZ6LMQX3uZuNLue3AxjOn1qu7TZZqkcni4/7OzieMxs
OtdDMdalb80xyUZ7q9LA33tp0x+KsG9Wtu75dDueYdh42Q5QAQNX7y1uH6in0db/QpSApGUyb0BZ
1YKHepZHT1lNjjsj/wPW8Kjz6WHQ86M3fmn70DlQh9IXQhL7mXkEwnDcrl4k7jf3EIxLdjWE1VdM
+mxQhA4JYzv1IxN+WgRW3Mt8egu0CG/ADj/9RE52+Dwop/jiZ1YoNqB9zK7ZwZgfw0uFjtsHbZlO
cRD0h4p6Wyq9TyK8qvEUX2REFROwWYGVijF2EGRu7NrXkVIdP1zeQH8rjP+LuDD8aSI/2B+Aq5xb
fjPGQdqXn7iu0OlE9Uj3UKIe/oykbbbSreWXGox938B6pL/6RUd3ygOV1VCx4DA4/rjP7NDb5RRq
cdCj1FHKrPIIWmny6/JbLmxzswoRBsPQV6oa4wYduCAVGnso6cpyS512raq0tHEMH9EmYZXNqulB
O4pdLoLpWzLoLzI8tdFbB2gaIq82g+zk8gedJ0vFtBtewhnDrCFJlh6TxB/1Jp3bPttNoOr+EwCk
BbkpsAT9QbyRnmRinfJ7N9fscUob8TykXnmgmRPcSJ/Z4LiFo2wjiIx2v3OZDwc4Ov4Z0hbTJ+hD
9N9dXfU7AHW894Gy+b1p0W64snfOHjoeNTOzJEvpMNtuB3JTQh7kaHFAF7l4vzxF56GsGN4w5Xau
Paw7Nj5ax8F4n/igHU3VrxOG0QrI3h17/6BmCzQowbsk9evKY09u7f8GAanvfw0io10H6HXYxh73
3jORbKbW3uNU2pPBfZ8TMaC3UihU5yvw0lWu3BVjvtYkfDaGxScbu2KkmRuCT2+IWe9HxQwNoPyh
QAd156xhbc4ehXiCEQv6wsVBkXZjPEIzXVP2IlQjDkPHwWpf6jc0kmUrAe3Sk4xjo+o0D8sEGsQZ
FdlNOxP3ySnH4tAoF+cGxBWiiqjx++VVW5g4M8+huew76XttPIz5JkENhXNvQwBmuEpRzaOmkk/X
s4JVDeli3t228ws0LiIi1pZ9yb0Zi6Ih/wNN3G6IExbu2iRt0WXBMGWcrNwez08PMwttvQWmQMB9
hhgq5M5zFY5iOwvXusftMT3QfHJXnnPeI0BY9V/b8btgLvk0YXeh96ru2xgMu1+uWmGzyJYXAurs
bIBYEuC2u1JLTJADjVmAz0HMzBPr5fJzzn8C/V/ZjNDKpkM7xHz26R4czPWD41TZygXy/EpTs1Sm
7LECVo92cS2L4UZ3pNmmnpVvB9awFa+89AhjDRoFpWFv6GQ8u8Ujy+SnXod74Lt/XZ6f8+ckNcsd
09CWea/homQV3HZFJTZN3qF5JOFQCLB/KigFzMGwkmA8xThnfLFJR+y0+QgcRi5jAASne1kX2aNs
ZrZpZlffZWh7ukHnUPcHl4juOWFeuDKFC3vALIYkUMlIXCgUxFl/gufOqY4SnMzXTeDJRj8EXGOb
IpiRaRfn1iC2DXSKoGniPbZ1ExMv/wlegHILTZqVC/rScp12yYenObpqrQYM5nFD+nJTndphqZ9+
mnv9ymf2fR7nu6roVrJ3C1vP5LiwS3Ji6canMRK+QmDklifpiSNujQJkaXzjeCzCEao6jt2hPfwk
UQDhmBy8B1O6BYsBNFIvr8/CuWUWRSrlpRMSmh2kV7Jd0ftIaNQ3IWhiuf4C6me98pilPfa/4/Gk
TQvyX2CBrG5jh+EEjR935Q66NLjhAxzINYGpAQtBdVbfE0GzL9SfgxVXvLAMZnWk7kbIAXs4bDOv
C7YW5Dk74oC+Gxy9l5dg4fXNwoiSPYqFwG2B6mUETf1UQM0ozdZ20dLohkn4aTiMoYXJcdR0a3EL
qjxsxV8tDX36/YO1DSP4acLQbeN+aB+avHzuaHPlpBt7P0DOboIzbGO0IEeUQT595vbXKlRrQciC
pzCz+5pnjDgcEU7bB8cg7+8TdCJvmjHc53Z2CzaJJ+mtHYNL82Rs/iIrrHqeEWODSeQ7K8pbBtT0
dYbFjL3fC4BxoBvYxtU41dHkpxVkzJvwutHNHP+YiRztgVYXW6DgqpXc8nLt1FkwKzPFb7to+XKa
EY4n7F5TRn6kVfG5SsBNfdmqzgeB1MzvV4o57TDVXWx3w0PLvPHWadJj3ThkX2TpGnvnwjYymRGG
NKhaB5X9WOoCJbQSzV6PWgvrT+6SOTsJutmPqrGaZF+3dbdypi5NnWHSgvOA12XSxb3zuaUAYH2v
+PPlWVsa2jBpIRANesJB4D/3ziELNY/CIu23rMvXetcWrMHU3yskHFwi8PaDnR+acH6ckf2//PZL
Q7v/OiRnUm3jgic0DufhUAyBHUlwSVxpC6YVA0ZXFFmPDcuaKWIA8EVuCI6xy6++NPGGHesKrVhO
AX9kl+0PlVmfGrvdNx2UTq4a30z+W3pkXhfC3NhYf3ZBMB9NRf3Fz+nKnlyII8yUP50S9AIRzI6H
GnnUDNbryKq9N08sKsDIpPrguqjLzP3LqSUMUmsSusE65FHa19MuTCGNp5vO/XbdZBlB61BBO1ii
QhLrmombotLeLoQg6J7kPF0BnS64J5MiIUNOswuHropdv3qwVNDfdRTUHXSqfkDmx1qJjP76oTNX
Ct+wZ8vOgVXovC4Ge1F9qNspOLSzG5xkkbqh3GvvhOLBHSrYCChqvztgatqlEJy9k1Q0b3ZrhXGZ
NtyK6qJwfwV+YH9uA3BoKfSUHSboTH72qioFz4PVvPsCXMZRz4Sdn/B4CSoBvYIYT5PmzsZrrCQq
ApoACMhF94kwT2/I7NSH0nGtMeqcoj9MvZ3/BqqYQwzMK741WV7A0vrRvp2aLEgiDc2lmzzpvBl9
bDp8dspJv7NQEWSKB3TbZIFDb2njlzeAUFo8Enk/vVSpN2/R8c92IzgvniZogTyiubUCOzUIL046
fZuSTeWGiH6Oa6uV39OsmOC6kyBS6DTTUQF2jxeKXNIW0PB+I5EUP6Jjz1u5JS94LbOhPM9V5mai
6FBe7XJoAgXlboB+6EqQtmCYZku5tiFFWbnYy1Tb9Y03zc3OhvDzS14MxV3aJR7khvW0v2w4Cw8z
1bdSOYHADfpbcTEGJ8qmonzXKJLYm9Btyh0tAnWcHTndXH7ags80Jbhs7YpKScZu8zaNQKsXNn/q
K1NsJuUCBLq8cdIS00a5D8UhS38TjlUho1zKQz7Zzso3/CWbPmehhuPvp9H1dAkO1aYK9ioHBR5K
dROvdsncHnQWz5l6hGL3BsnLPi+/TNDdzAcona7JmywsmUnRwIBIJWrCiV80Jf/Z1Fo+JFDE3PpW
IbdZ2NJXkBeB2fvykp3vCPKoydhQc6hpl31ZxUWLtGxaevMN042ElOqYPBSJzB/QkQxmlMYLDtM4
qmNvhd2Ndtxs3waKbS+/xtlMi+/8L78ZksLtHLs/qoT7Y2QTD/BV27bdQ16zYq9FVt4QK6xADEhw
2OxaOLLPlx99dtPi0affP1yayrJJod9TOCCBlPsaHNobWwYvfW/9um58w+MnkvtVIUsW0/FtHGR6
I/OGHmbXX2u+Pbth8AHG1cxJietlIZi/8+xbeaz6t7qB9fFjL1cOraUZcv+dIe2C+KIdZjAX1/oZ
Gmy/XWjjQTQ5WYkgzh69+AAjkPPswaJ+iQ8QLs4l/quXGirPD71eWYHTTP/PojG+YdFhUQdOMAsv
Hj361JD8pvTWdHAW5t68jzX5ONuoKICxnpfblMlwJ4T/VHfhU6aSDGzyxVrCZmERzOvZPLNSDG7q
xHlZNdswr+TOF125Y1awRoO0ME/mDW2y/Kmx0pTFU4ayFnSpK+k9XzaCpaGNAC5ocgUf3UKckQy3
OSWHxHV/XB56aWIM+3VBKFo5KqQxPNm+JdaOJXw78uuAUQgi/t38vC96h5QWgZDS1L30jc+RLdP0
dsggcXH5C5YmxzBg1O9pUlTdHLtAjEG64+CraXfd0IbposTrjmOGOMqvkjF2R1yUrBDikZdH/6sq
ccayTCnaxJ14PbTQubfytKIRs6r6a+4G84+K+KG97eug/dlMoULj2aA8vvEA/3Kimc2iiyBywx4g
meX+Ll3H2/nQIf0aDD3EdXKgwleCrQXXQg3TryHUXasJXUh2UysU7dPpdi4HemiQ/XwEc8cawfjC
JjRvc6jZ+kqICvD4jkJmzuFffbe5UUqvrOOCnzFvczxnnSpAyhX745NFf1MoRQr9Vs5OhHbFlVBg
6RtOz/5wEOZDXtqysu144s5bzvr7bJyOTgPChcu7ZWGbmxR3akZmUmYE47fZ/Sz1F0SnK0Mvvfrp
9w+v7qTAFTDI2MboerS+Z9Iej6VPx6OblePvy2+/9AjDDwDv0fjeAP/rTckv5tR3vmitSEh7JVI/
j3PyHTNUT4B/AVNE2B4D22lvoFtRxE3PVbFz66r4NKSq4BHqvgUYEnpox2x8BMTHNpDOLmGNRKq0
K6xyOxclexWeRGZcF3Q+UdmhJBrN0i0+S9mJcRuEkEyFXvRcnuTV9TV3Jt8xw8gUVBG5y6mK3fk/
zq6kyU6c2f4iIoQQ0xa4c81lV9neEG4PIJBAErN+/TvllR+fqRtRm47o6mguaEilMs8QXZgT3cJM
/crNfGPk19exhqO2NulmgQmi90rhA5oQ3uC+6r68P7N/BBT+EcXWN7JxbvN6nsL57AyNgbu9MMcp
auiD6criCBTvkJEmH15iC+x/AiPGJm0knfcuDpoT4PXxI87JfucJKG1Pbyxl4xC5D0Owuqee0lOT
s+5KHWQjDKxdJ01Dm0LOU3ep1UMdeqlkzo64N4VSu9x3d++Px8Z4r29xTc24Im5MznU+9OlStjD3
pSgbWepeQ9ZuhOX1ZY6TNkcpDaFAMJpE5o5OGpzKR9zpPvYJq7DvSM8JyzYk55Z2jzMuMckoij0Z
5BW8x9Y8vF1j/oo3o9TGVyNCZd+xpyoafy48/K+ayN528SPl/RU04UbEZKuYMy+0bCevoGe4VvBE
DJ6XUnhrfixoriXZ2mKBeWPpz2ehvuZWpZGzJKgtXTlNtoZolXlMBnDEmpnuwoh3l8PqtWuDF90P
xxpi7H3RXmMmbI3R6vIQegBCTQ0lZz9qILjbOOIAlpy9EpW3nr5aSH5tpRQaEw2/yB+uye/VeE3o
Y2MPrLXWoG+/cDG1y9nIFkAPmZbjy9TRE5NXLrYb776WW8vFMsTkbfXItjBpx1r4kNPlytLcevtV
sjBbPjiEjNWlUfdAZKMgUKR6MDsoal8JQ1u/8Pb3v/YYiCVwZq8j9wwFTFhzwbGie4CC4N5xrgkr
bizRtS8liDikNX6PogNDxO+nR9bSW1qYUzGVXwdpPrhE19pr7ux3ZqpzfhmEsglHzpzGhRj378e6
rWle3R5g0F6QtrAdVOPUwa9Qs2qv+dlsTcFqD9MYOc4Iktdl5PGd1U06hnWVFEsMcM81z7eN02bt
JOtzz5Ipx280pr2JI3IXBdVx9s0V6u/WJ6w2cMX8iLrKm88QfeqAE+b9UbuBtysqNaR1xMorF42N
WVgrrzUGSVnIAw6LR1JnOmxFall5TZdx6+nR/98Lth/yXFH6RsGmAAJ7wqY9OK5XDoKNffA/CmuG
BlRVGCNMwX7ycYO2AAX1j62sdp1z5Uje+pH1dq6XOioDPZ9hDM0ukEORd6E/dkcHrjqZnSu789li
Phad1rprfVFMrqItDh8Qf3dVy7/M4Osmk6U7t3QOH9p4/2NNGlQT5z6dzzZ3bzAn51ZcA9BsbIq1
LykhThv1LSTdTd98VgYGyMa7zcFz+tibr/Z14LgRjIMHfnGdYm/76GLotQbX1kpdHcduzRzTesuM
lVo/Asa8e7N1+dhbr7YycWD60TR2PpOoTfIuzMIozt5/9MbiXEurNQIaCu6s+IXQx8h/dpRGjwkM
20InRT9eOdA2JnUtsjbEQusmx/uXMRQs1LOY6p0W9mOjs9ZYax2CGliOJdPHns16Ay5xr3h7JYxu
TOvaVtTvFtlzEJAv+ciy0WOHync+Fjndt+H665xXEK3sct3wS4sT0pnCTxFTV9CH/8bw++7aUBRa
/V4hinC4qHLKeCX7G2S9LI3reB927sn24i7gw+/KLTX4ypxememt0VodySg9SGin+dPZC0R88FpY
u4ta0SuLdWsdrXYvH+ANVJYSA9b+ljjrl/gAOOKVV/9T7P3HZXhNt4JQERrBQNiedRGCaJO3SFnG
PK5TldvpvssX8duH/MohbCDXXA1kPC6L9G/ENMyfIBsYw3CwsecAMkVJaIY+a5zRP9bzWHyfoGG9
s43jnio0dh477vK97pVzjMTc9fDsBoYSTqPeYxH6ZdpDyuJQW+HuXTS9s4AFzq733CCjwgUVxeR0
10a6OqqQ73q/+bGU8bz3RVQ8wHRyhv5oHJgct9e4OkzzLL8UdCaHCl4Zqe6F2yZWz/kFLcXilURd
fBQ6drNhEHYP7988g5rpkrm2DQ5xroOnpvfCV0pg48E9oxM9TV7K+0ofXBJVsLNyo5MS0ZgBSt8p
1IddZ+f1U3/rEIW4TXJ2ZXY22mR/1vlfe8WiM8V53vFLbZ3wMA6uefIc3TwqCAhchMKAOrSlWQst
+pOZ42ugqo31vOaAdR68unIq+IW78b0JyQO5GhTfMph/LLc1/8vEDrywe/SKoeSWAqqSLm23a8Yl
sbxMPd4lYfDBXblmcfVOSQHcjeGQOftQw5W8PaAFf60/s5Foro1VB9ohL1bzfNZz8bkLy4tW6hnw
p7uZNR+70K3JhTD0AWIux8Yf+vJhKiXqUCMrriSBW3P89ve/lhYHM8PTMx1gDAv1M1S52syDHuuV
hbsRs9Z8swU8rcCzxXSp4W/ySZTaGQAE56OE0aQYroT7rR9ZBUYKAfYJIzKdc2vJOarocsCBOO6E
HqormVP4RynzXwt2leCUddv7umP5OXAXBQgFMc7D2MX5sUdy8jBBqQVqJ2FZ72egZX8LCGORE1rm
80+rFLjFYAnMEOigg/rlTcv8BS7NfQceGeA1ybD0/MsyRNO3Ny2Py9xEdZ3CBC5KKo2SraMGqKX6
IEsmoyHsgVROuF9aSo9wCVa7wDP0prD9/NAA4PXQRy6/CKz5z8qr531Xe8VDyKJiPy2BzDQjzpfQ
J+33ekSiE/QkHpK3z39oclXt0OfvX0qIwSm0MBkKz0A6dHfgFUNabQnlgbtm2cVl6eyZT2uEBV59
FT5Wywyo1j5XKKkmwgmaA6fWXACnWO4jUc8H2AyIX1MeOfca9gUPpOursxi42XlaxIl1cufSLIw9
us7guUlbjfLcAu2IHFVPdxURcDos0Sjbu1Mu98HS1/cOVBt3U8HkTbAM7dcZSmEHImX5my4dvfGE
eal6fzx05XKidXc7LvDWhCgiySrHqgyCE28whqJI3diVmW2juyLsboJcNUlO7Bc6gzwgdP/cqgGk
Xd3y40RmSP3AQvHs0rrdL0svUhEQu/eL9gY+hDIxhTy6pT3Bqe4o/OEkfciHw1LpZzv5t+WsP3dG
8L0HxlVSgdSeAWMrwMGYHRyY9Fl6fZ84o0cSU7PyIMv4QcZtDTn4+EvA5A/i+s2+6RRLIk2BVVj4
oyNCSNM1ckmronkBjIEnJYQsSR1WKWugmshR0oXwDrCjLSTa4WxXx6lUyw9XqoOl5ldf+F+DQj+E
b5bTmPUTyr8+xAj4iVJGsyAmQ0pH53sfA1mAWrzN8naagFALoBvkCps47E2PqtT3vrQsKxxF7v0x
HxK2AM3Wcn+/zO39AvDvDYkEWIz1kx6ah0ajYj6IGf+5ot+9Ud04rfeJoVL1VBH/uwGKOnG10Ono
N2B+E/RalsYLfxMj7r0ALjoehdgVJwYa0g7sngbL4zM8lFpIMTlpvjSIMWOgM4hJP2sLUcx2aU6Q
YnOOkxjDpJfx73mBPDMo609h43yDUMecKtXfgKLyPfbF0+wp1M36zxAIeKkH/yd0NgUwb92N24Q/
Z1JUiU9MnJa8x9MIG9JlIIdgiGzSRHmV+kzc5G1ZZC4Dus1wAFvawP1RL23aM0DsfEkqZDz6rmyW
k8/qJ2dC6aMWr6NUVeoOZl/o+FYK+0AW9bWR9rZjzpy0xXhuPExyxOobr0RFJqoJ3cVgXWVjWHiZ
aHyTwfr8DupC/0W+/zQH9JMqGGzVwofCDjA9I95tMOZVUsFDCOaf8WlYwsT07T1t9BPt7W0gqrPK
I3zhsBy5jdBvmT9p7V36Jt7lvbmNquUzrXD8EEW7RLLizILmsejmo1MiicrZXkAqDtatJPW7dk+V
hjlKB4WinvzuKveLmTuJ4ai91IsMlu9Y35qwNUeQhbAR/ClPCpReE22qMR0ovSdFnOa8sjcmj4d9
EC9dRgYvg1/3s4zCrJGNSSasJ8Q0dyf6wu4qIn/KUt7QnNxhqcKIb5IhqjLstZB5lufxPobRfNK6
6pCbAu0N+hAt5gssDXUWRVBS7ZSXhawAjINGu4W1P4E1+27K+VAbH4alHFm9P+81DE+P1sDktA8u
AVl2foXct++nKSFAjVF45z0wn+QpyGqPzRuPpJmJn4bVclR++0N74j/bIy2d1FCmqJh/zz33c+WJ
LuHGddLFnb9Xbg41EAkytleNBVpLqM9EJEemWSz3sVueFCIFKys/1dq6R5FDSjhv81uu4qM3WntC
C3y5DZtGJIL2D7la7h0vXpKJBC/KwQKSTTw96MVPFro8gFpwC0IQRn3ZNXn/3Hv0W60d77mDbct3
2XiYH7iRJB2teMImfYGE0Y+5np/ygB6qoE+VMxSnweRfBiyQhC/6dkaAxEky/3aIuA0K+nlyXXQw
aX5YYuTiE4o0JvAvKg+eGIj2e3cs3MQN2s98kW5SawvguBZyH03uV9c4twN3Ly0uFSn33X0A6dsb
ymq7cznidl+EO2VxRZ0Gc69dazJfFqeiizMOaQpI52Ah1koj+A44/aCSG1nn62Dcm5FFP61bPMyW
nRBw/qu1whqDTGk0mJd4CL8SBh8jlg+HklWfY5gCoRpBDyyaZdKR4R46myStK//kKeiE+WY59jid
kwa4ukOIHmbivXFnxOLd0a68oFFdJqW233M2PWsSV5levJMx3QM8TWmS8+4LumLQ7QDAJfVk8KWW
9oSUokzCkdyQGEEvIAPJfFNP+74Sv7wOPKVATX1aoj2VDEP8yzWeSOrAuQ1CgJ4iexM5+c8K0PNk
JFDoGqroefTLR7ByH42PdytydCMU/HmUJ9u04sK7ABscp3bu+8yK/L7AakmqovDg2Vv+549MA1KM
E36JnCnF4LOklfZxqkDzG4fmC+Ws+uQsDM3pcroHPOKLbxWuKOOpxbqaKa8RpXUA1U2OVa1wAxtJ
DbcxClddafPX3uBwNVEtsVLlZwq9jmJqb0WFE820T6USOwgZHMU4lUAW22NV+uGxln2RwD/le8j9
TyGgrVJWTtIBVpP2i0dTw4s8iZS7c2X+JAEbmrCBU0a4i1JPe9cHQmedgYWdMmSCln8HeK4a2oQp
OiRVPuq0i5XdY/HMyQhrz9lhEHKBfdEYkxSd+McFyYXS7GcwQk63dGgyTk6fArzVYLrNJ1uVl8hg
8ykoMCRiZChJ4CApLcSB+0getO/Ce9Z6L6p0/2tZcFFd+9xAZgW25l42z8OR1gGuzDHQJV6ZwlJR
J7jQeGmBS+ckR5vAgO9CSF0mIme/yq5H0jh4t0U7FElgFFKdepC7UcEYZ3ECccf14iY876Nd5/tQ
kBz4XZPrH3SJ+W5ANE7CWKpfzHcnP9MTBCixxhV/ziuzD6fg4CJ/TZqJ38EBZF/K4RU27F+0COuM
W3s79tOrgg0PZB+ahDj5k8tklCJH/xxF8dfK45CagK1xC7pCNkUdJqqSDs51A5kDHX+3c3fbSCTB
uXdTBQAgmh7JBu99CFSwYB9Ah31McuXDrtdtGv3Y5G59CeoGiyOS3aGAlPQ9Dd1gSsoO4bKvC8yR
rjRL+ipwfjReVMqs0tLkmWkw7iWK1Dmwh6y9J3bsReI3pgKfZwZKvp0gAlwpwgi8qjmxaYAsQKYG
KT5wS+EwZwAxIj+AdGx7WCorH4FklVDB8PhT3TfFba299rnUTB5qx+dPzMVtGt2gABoP0gkhNsdq
Ej8IG+nXkRbqhngVyiIeEpaDdLzhoWLx9DOoi1hlZUsHnZbIxI6ucc1JaKfAiLlAKFxCFDKnRJE8
vPcsAk0hwE86WXeZ/GfYhKsmhYRb98LzMk61jWBBI6wzuklvsCaysnfLOmtYUMkkyt8YCJ0d7nJt
ofq5yGB6sHjTV1/38Y/3S6//vrSRtTbrGCJQKjIg8ATOfioF5HebTAXX2kv/vpaTtSSr2/mWALEz
nzsTneFl/mioj1y2PfutvYJP+ffNmaxpxw2XQ7VUDHVpREkTwdwCJcb3B2fr0atCIkTApOKFWM4d
nLIm1zmW5Jpq/9a4ry7LNY+mWDVwvVE1/z3jNqjm5pkGJnv/zf/9eHctxUCWnnZdBcbmPDavGil3
69CjLunxI49HNvL/qxU9KWE6H1LYYwT6seb8WPceYPL5w/uP3xj3tQoDdZC2FqMpL0QE3b4zimWx
o4MrxfSNNblWYYCPdhHWrV+iV2gyOXwTzV1V4zql5ivL5t+DT/5HGWcAZafTLdpHwn/hNS74S8O/
zoG4Rtb9A47/3yoIWYvjcKcUMXAu5cXMhXjmfqMkMlpaHsCW844Sl4x9h6L63lbc/xWROd/DjKU4
xDW+08Bn/VPHRnMspHKPxHT6nmo9fo7dKHqohn6OUi+Phod4LAc3ifOiHBNdspHv3fYtE1/qMAki
v0qWoB6yyhurDPzd+qEYqN2FhrGjTzzIfDneSA9iieobzsd6H0cA4bN58hKU0EGFCyz0UD1FbmVg
BpnGup52EcTx7cCyKHQy8OHlHfCqxcX6IT9Gdq6zgdsxEW41HRdazPtB9tVOzCAPi7qbzzFS1odq
LNmezULvKR+/VsLyI/Py9kteifYweSUSq8ZjKM+aJpNTI6HA4bXnGJX0jKAxl3gFnC36eSjuS7gW
7ZiOOhR0PSQ1c672Q8zn5P1F/u/SK4lWlSw4wgUKxe4G2HX9NI31PaudFyg07KB/d0a3/6iJfnr/
p7YW5Ns++6u4KAoWWqPRPpoI+z6FRTahDpCQHvYp7//AvwvjZK1cxOGKLaGzXl5EVKaiz8+RVz9M
/XzAle2Ro48NgfGDzoPv7//c1vesg2elwOAqLMJPU47fNe7wz1z9oaXYa/pFW0FiNTtFMJcRCkYl
erQOWC8o/u0IFlNiURo5B30w/ff+p2ysgnjVVRXzhCmv2wl5AzuVY0WTlhZPRHYw+60/N7hrwL5k
+VhgWqu30NJECsDI6TyxT8hN0pDcx9U1PNtG0F6rtejRwZnW4OFz7CCAMGRzH4PRk7UiC7dLUOWu
AwS9nELUddpoHxXztY249eKrKShCMNYdhBd4QETRaeJNmUSSfYje7ZO1XEaBw0Y4EjizsF2QN/fh
XrXDhxSX8PC3VfXXxs6rmk90IUB1cJPVs4EwX3HllNwYlbWmVhPZsozdrrkIMZJ9KcafbdxdG5Q/
3eV/HGBrwtkSgYjiFx4E4uHftNc8qs+6nHq4ooRRAmiq+3twKory5lJFfYKKtYs8GbwPksmF0i/9
nLOT57XuxQ81+0IZwzXs/Q25sfHXlKJCe3CoLWt4KYqquUMY6C9UWuemy+dHKuJryosbIWzNJ2JL
RIgA3PNiyAMTD7xHqdPOu/e/YWPu1kyiZSmt24F5ce5zmylnTBvRXnn0v6EaZC3w0PhkgnGAhE8T
+hsVZaclnJ7QdriPBc8cw665Xmx9wtu4/bWygZakS+9LBWFYBguBsvzGmvIK4e0Psuofq29NKlI2
lk6PsvOFPKrTPcTK7j2SgSid3kPjARf3izwFY9INyXkpk9T99Ry8PtfPz9UhvzKKf9r5/3qD1c0C
6RLvuwBvMAweaAMFin7n3jTNriDlkrUR0Qmcqrwb3UGfXEFn4X5QTfNT9r64gtF6G8h/vMGad+lD
uWRESxBjIPrMq540s3s9//rQAgzfZvWv2QsWZSVjQMNMLnkce3aQFemubNCtF18NHYomjhxRS7xE
zSXyH8L+BqX19197Y++vRXD4HPSjWRDzmAp/N+Wbdm89PDiRhLtWLq+MzcYOWtMtC+5XMJHw1UXH
zwXMnTkqLgaFC05uRhHu3v+SrUFanWkKpYhwhvHjxUPT+mdci/LVQ+eEJ9B1ja6M1tYWXWVhOBJi
vx8wEU15AOCBj1dufxvvvma1NRpN3XYMmstb0A/Ds2ruJLumD7T18NXAkLqt/RJtuHMjrEynopt2
XR3VGe1dcmWBbozLmoxWV8Ncjp7TXGLd3ut2eiXuNQzextuveWgLlBekLRHYh5k+dd7wJTL5Rchr
oiVbb/62ZP/atjlCEiMF7mV2ae87DbpNX3vXYNgbme6af6a8wdJgqNSlgYivtb9YdKPR9BX5c42i
Oei6V5LcrY94G7u/PsJxVUyHFsunN1OXLcai4yxYtH9/Y209/e3vfz09nuNQeEOjLsHI6UlxdEaL
Fi3Pjz19FdvacuCqIgZPL3j9pqrYJ7XMr83A1ruvNmxEKWRDSlddcp++8Hb86nN65TTZevTqukTn
SPWw025wmuh73dnnAujHK4OyEZX91ZaFpQbEySCwconopwV12bo+jqUAAS+6smI2VuZa8mFx3F40
E2xy4JKHVkCeKJ1aMe5kiTmwUGCerkTMjS9Zs/TKdvFgXqRw5ta6/R2FwDv0Be/vWYsugRwce+WD
NsLEmrIHE5Vi0DlE+6FV/BQ3UGe21TmP2NP7q3TrM97+/tceiEpA4UUrWkBkvkJL7w6W88lQf5sW
/fr+D2yspjXPLho8GC1XON9RsBrQ6R1FtlhxZXD+QHL/kfmsaV19OEL+vZ5bANHG/FxSI9OIElR+
0Dq4C8OSJHkcOJkRM0icfZV20KvbD7UudnHQLkfnT8fEtjKdoza+qaVgd6xkXfb+t28N7ioEuD3A
Se2s1aWPbyuwHCeWLv5N63/MPIuwVRAooG/JusEOlwaCqimAV58XaVvgepwrGK2tyVuFgmbqWl44
s7oMoG+yhu4bsew/NjarSDAEsQA0KVQXpT+J6qus7kqEXiAOriyNjbFfc8IGUMjB8ERwd3Xtf3fG
kBx9jtMVtdYKQrCyvBIHNoZoTQ2bRa/GGl4Fl0XniV3ilGh1eH+INrJLb3WE8xD676VtcLGoJ/eR
wopqN/qO9wMWnf4ZtpNO6ja6uzJeG3HGWwWC3O8gk4xfu/iaHB0WoiFsTJiM1FxL17ZGanWYo0tv
OgMM0kU38yMc0gEzWx7fH6mtR7/9/a8oxiYnoDlzMAntsgdSLaFNc2Vcth692sPcSlfN7jJcIDyj
98VQ/hgW/jE7Y+KtNrCfj4AccJBR8gq1aAO9t2QGaAPOnP61DHZrH6y2cF6EkWoqoy+z51044Tc0
dm50Xe6d4JoG6NY6XW1lKKFZoImq5gLNwLRpwd8m7aPx1CdC+6eF5T/en+QNCgJZE8NA8vBQ0OuG
i+DDY1yyc+7hbh33USYmc3qTQ1nYvK89+QSF1Y9tb7qqykH2D+VwviCMoEYN7TINtR4GsOj7n7Qx
OWu6WGVIGVWOnIDc9Kf7MbQoF9f1ks2uE33OY/4xngMAwv9/f0zQ1o7hFNxcit7buR05hnNwKrn3
sfrimiMGJZewwm1suHjdEqVmMUDYRsM1HsXGDlyTw8pmxC6xVl64sqls5oMorlXAth692txgE4Aa
ARWCixrLk8fdXdm1r+9P7dajV1ubwYNkGt1OgqnaHwCg3oeWXal5eW8b6x9Zzx/di7/CncO9mfQN
FiUMjoesriDXHJfY3gG8ZVMzOO5N30LDMAwX7xzq0DvWEwC0UVUXJ0K6aKdj0x9AFrIwsy6c/8oB
HrFF7PNbNg1DKtCKeyYNHV5Hp6qOnhsCzxjm5NTXudi1wSL2uprJzi9DtbcggyRm5sETLEw+hs4n
f+y5//q+QYwRgL0xZlwACgIRzLm6xr7aOObW9LRYDnKU1p0u1vlE4zKx5amm18wZ4n/Py5qWVnN3
DkoYIl0GYFH2k40yyM0leh4F0OTOox5D51DnZbsrawjtv7/Otj5olSS0ugI0sPTkBZI2h6HXMDGh
n6OwP77/+I1lvGarLRABMHBCxNYGwOUZxS4KBPsAQOT7j4dm0caYrbIC5AS6HlvXXEw1yGfjBcHd
lFdaoUq3LE8W0s9jAqySd+i0O9SJga/3vqE0/grSEX3ufdcq4Jmgt9eDon/fvkGEpljnLHPrBcLL
AWlVNjBboNdckpqlLiDrx0lr+hlamqRJoWem7yarQQNuzPysOrb0WTwWwP3FVPVdqjpSBimWzXAU
SkOSKJb++OQBCfmo4rBJq3CAUAmBv2+EXlMcdFlfuvCd0xD83CMLxUnLIKfgcUa+IcWKvvF4kC9j
43evAl/+M49V+2JwY3wx1hOZ6ecRRpkyBlRfvVlnkmnelYUj4Y7j6BvoBOIquFT+HZSf2A1vJxkl
lMJwMJPzGKKlDwZX0hga95nvxx5Lu8mP8DauCX5r36vPnQ9CdbOMgF4Hs56TGKgwCEXFbY9fNd7n
KC/JEx/K5ZMIKXywTcSPcRR/8UIA9gSHClDjluq27Vl8AHh3fpC1fQ5F8Dp5ywi/gDxO5jdQXlMC
IkoKz8loMZxIjAv4YEFQzhGl0hwDgX+F+Ko2ZZCY2PP2dcxFGttm3Etsd0H8L61vC8BinUdLG7ML
4umJlCEwxJIAMFdU3i3yJLijxu0p1I3KNJiamZqjEPoPbpQRl7zdBvNvkLmkma5cvsuF4wHijTbU
0sl2B6KOSZxFYYCt9+o0YZsUTn9bBugROSMsoXvm3VkWLYem4nkipdFZAbRvOgM4mXTIj1P8P9BY
LCAqCXTDtB+0BjzdiX4iOvvJPPh/PtD5ZfuGJ64TsnSK+ZnPLARqu4QzUAdxxjYs0dYZfdMmsL3m
yQRyyB2FiPsp4NGD0GMP7qCTH4LIiXYld3/mTii/VWFZnNGpEQcohRZTqs0c3XPHtc+0w9TMbeCA
Su3LO7gvtceGs/FASPGrkowcir66Q9vtXipIALWx81hCVTHhrKjBgmDNgRaAvfd+UR8KuFlBpB4m
Nl1HxiRqsG4i6scCNI8p4kkFbaizGojYsVjOeHX55HXBLaajS9toaW+tUQEK4qx4bV3nGSD1+bhI
p3sIawL97bJgZ6cdlElnkv+otSzAwSQyqaGg8n0k85fOKdVpERH9jEwcMBVAs5NGzvEOFCu41GHz
sbQaXIUDUJtHxweOk5h+SPtgjLNuFCLTQ2yPJXMcNB0Z2CMurvcL6+2pm2c/oWXw2tSiynI+eglM
NF68tgB421uKp0UCTO3FGp58wSIzr5D1wcRvjUpAwzPti9cOgNQDRU0rKXkrniuEoFSOAf4RlX0a
I3QkYuK/Wp0/OTHM/KiCPPEgKj8JYUCaxk3Rpq6vXpZcfw1qHRxz4w7JjK5IamhHE99X4e2y5OBa
1DP4AYued8YwDuXWUJNDb6UGAxd2Wn7ldzezdtkL4rQGjnsQwMY78rEtPAZgMzQBGlgSnUO5mH3j
urD3A0GpD7pKJ1IhhNQtG99WP/AztR75bQQNLPCgIvbfBJ5WskC8ImWuWwIJ1JpdYZfmdgDk9Huj
gOBtRC3OZYgeVAIVInsLr5LqsWPzQFMZQMkKQHJ3wJ6n3qGBkkqGmpA+OuH0u5wrmhKKb0ZuIlOE
8TClbHL30ajhSTMa58cSxeJeqKbeLSavzhM4OaDiQNWiTquF+89sMqI5+nk03nGxALDcgh12P4m+
ep5dquBNFdftgfdRnnnKli8QoA53ZSsgxzQi5CEa9YeeYT69YHZ+daPjtulgp7JLNGQhoNFJeeJA
NOg4+qHzvQvKGUBycHE+SegWBckI2+8ybbqoP3qBKxQM5DuQvNzWaW7aLiB7huMTIiXooOEfxfjg
9QEwyl4YhEXa0kr9H2fnsdy2DoXhJ+IMSLAAW5KSTMs1dhwnG0wqwN7r099fWTm4ojijpb2AQJQD
4JTvT1ASPM7Y9AjyNkj8kvQRFcn8G/Em88flQ3blDNfrKYEmspcZrMvjWAMWB+YX3brwrLz89DLK
BGUu5tKm43GUXeBNeahU4xfmN2EhKdu+7iZNTp/14TZoxI2Bs15kyHhC1lfezsEA077xvF95genV
lH2c865WcX+cm9475KMxvtYxr3bI7FY3cdnXGy+9tTnQngPplBWcFSo/ogbvxin4V6dFxebl+V37
Bu2Jr8ZUwhGE+HpnjT9par+NQGJ7UBBf1Ja3bq372hOfOyJNZvM0B3N3p0T3ysrh1+Xen23a5nr+
qWuMjIAgkB2NBfmODUWGVB2joO9y62vX49Ovflg8EwSTZ0+Z+dEyZdgs4qYR6r4yrpzWv6WtH5o3
oH/C2+J04/fmMHH6R+LOG6+8s+PiEF0QlhWFHOxBounKOCCr/Ca15MZiXBsUbcHE7WTAgk/5MW2S
l454d0MyvjROcp03Ti+tT70sp+CX9keY2jvhJPt+yQ+Xp3NtqZ9eER/GWwIRbOGoG6FS/W1qjMCe
n+pRBSg33LAHK0OjF9EjXRnKdHLMjwOx/7gIavqQEPw1ev2nyx+w1r72XJtHz8RFinVH6pT1/TjN
6atoU3EcKje95smGDaW5rCoLBUUxFd2xnelhrLxwiKfPl3t/dk2iaa33JucFSoB5BzQ2sOkFSn5x
05FbKiRnn4Jo/TTpHyeX2wLicPGI1n+I+I/V09fG5rhsz49/aZsEFWntsrv8KWcnAj92+v+HH1Ol
qDnPUUbPJ8AtLFrMu5xk0AdNibxmB+MnNNuDIuls6pkaj8qefLevUdq2sYrW5kHzW5m9yOYZSXbH
BKWRErF9i145w9a/w8LKxIBDgcLQ2yBWtgCGBFNpVRuDflon/3NcYUQ0w2Nb5uyCgpIdiSjsoCPO
Cwq2jsJKX4xYPRQtXr6XZ3dtgLTzCjFHO4OYK7z2PCZhXaLydLaTfsN+rrSu594aAlf4VnrDMUc+
m1BZ6AgVXu74yrLUM29BdGyUREb/0bEa1Jixg0WEP9lb4fG1nmsbWJaoXODd3B0BKVuCBsW6eOaV
WxeRtc5rG3hchkrkCVp33RcBdIfYx8tW9Ois5be5Xn3UdLPwOrADjlBWfgFW+bG1rL2qsz8FM75e
Hvu1nzgN2geTEIP/MjYyGY5qqlAj0NMnyyY3eesOoSmdjS2wNgPa1o2N0kZG6jgczSXZETodS+k+
Xe7/ycCf2V263mHcm21swWd1nMz2pUsIcAzDp1YuhwVuDMP0bpkjs+s2mF7xwFLkBaLarDsO1hNi
eru26Q+Xv2JtgLStm3E6pkpaYMtY7bwD3rbeo8R4K2Pgb9TgzCDpOdxQSXfTcQFMtcLN/96pjfne
tAfIuADMWH6ZYo8Eff88kbhKQ4inF5WfcNY8yrpzUp/A42cGRiFduChSOPZlgdLjCe5eK6yGMf0e
457/OBBku6Iu2C1VgG0Gz4Nbu/Gtnbe5Bxehc1VBno1s6n/XaztDyBvyKsMRYbEGalH2+zKK78PQ
7owmv87U6anj7WTSccAOODrywStuVfLrqlnWk8aX2M1M6s2Ai6Pyvej+uMZWPvqKEdKTYS2U31Zz
7QDo3d2BHuaL6ejS79f1WrMQbDAdCUb/gJf078n62l6nNsl13ZEEz8MKmTcDkC0IaKJa23i73OEV
k6ZnwULAo2EFCHZHVJSVle8VEPBDhXJlAybgte5tXpXNlStFP9s9yfF46zGj0/dq+NXOW0nCKwZB
1xypG2gtTRQNV8Y9hHwChbqvy6Oz0rJeH8CbZjIo8oSPdo33zxDviNVcd/fTawKoslhDHDQ9dz8n
85lNGxO61mXtAOexEKKP0W5vPlbmZ7EJ3VrZNnoxgIpRaM+XZjjyngsgGXLvOFetcYPUSOe6FeKe
fvrD+QoVXsPrQV09ZmMdduZXIn5cnse1vmvbsgW0ZzbnAtJqfJE3yojhnTUU+TH2lplcd+Dp0o6F
rYwRKUu48/H21hPmQc1bbMWVTepa/44LzRwcI/YwHJv0m5W/xdDsiYGkyz9dHp2/sc0zR56ehB1T
XrhDgw1k5r13MyAF/oCqj3S3EPMU85ETg4JIPu7i1ISuSNbgwJ2HOHTsvIpMc0EIw6qKcEEimG8X
ZAbPqcqNQE0GC4jn2g9tN8/R5b6uDYV2+FtFOS6LZeAKUzAifeAMi11ZQe5eJo16yfvKucZHYXM9
sdssxryyYzw+slYsNwRKWLdphaLzqz5Dz+0uE7CiQAw4zSj4MW6V2aAv1fYNeFKI9CBWv/HUX7nx
6YKRjojn3p0TcZsvyQGkJuGjBPh2Guq7BUAVqNpOtj9O6cb9eOV9rmd9Nym1M/heumMjy2QvTW/C
Lh7oV0kBR+06BLZq6JAoVD8ggcBwhbGxgFcWha4niSoRBQ89vrKIi0ND5sAyyaNKACgBV+PyhK1Y
EF1LclJItKOWk6KGR02IMtuiOjCnz+/H1m6/Xf6NFdOtq5K4k43rCLTgwDiRO8Qf9wh5XXeQOZoF
MSHQm4OmBONtg2ctsItuBATvNwZnrePayV7yfiFEnFq3xteYz3elObxeHhPTPjVyxjjpGeF5DSEu
MNX6o6gACTAqKe6owF7vJungPgsAS2GLPEIwEpbRJvZbAbDPD5Z5sUDE264Gf0xy5NZzR/b3gjIU
REtX3NV1N+5qNU2hDVMHHT5IYfc8RTwdSiQH4i3m4GP82d3QNTNCbrKtnlxEiXZJV9c/E9zxqsAg
wxhNguFe4DUM4Bxjuku62bgr5obuJdTunsyp6Z7nPveelt4h3wrkaA5hHXte6p9yuEKnK+evquTN
E3LonR1IAuObskzPQKS3ZF/KhJzUSYFTXZYRZY9Gq1DKP8pE+hPj+c5uremhRpr5jZrK6bsSpH+B
540fCxRoP6GERIVjvkxwEDiwZEIWj2LuGIJ78YC2ZnFfWnBuQbV2agMC3ptf9YjzFkWSHvLaiQM1
N98LWbXPcTGaO+SwV9/toa53IqGgDiyImANyJQ5FmfInVAUYx4nV3U3ptHbUDyC6YbzbICMmEI3d
Yn9RtQLtjRcI3cnGCwE0sH3kX4h9O8SgsI2i2c8NgjiI0pahCUDAXsZmErhGg3VF0wrCOwsPQLrC
fI4WT3ajtcw7MaIg1vIqZ5eIKnshVZ4jjZqoQCIujR82kqhPTo6YsmmCIbfiz0qY5W7g1HrisYfM
K4Hsb1StA2ZmQN6FkuE94UMJmjAtwylX1b5Q0LAiU57cJpNKHkcz5zsmsxxosxQEs6T/NrKxe0Sp
agtDXtJfrCmzd+RD1b8qMta7CgIRFJHGfuuZumKP9OoC4Jxk4jF4CSrZPJsOP1SFeq2zLYboefSm
zfWqgmF2ZzcmBH6gkaRglBrIChuRLQ116dE7mDlqKHFhUHvJ+uLBM4fkyUJ2Igi+pfHcJA4D1K7s
3y7bgBXzrpdsICIMAnENuzi01otFptFPDH6vVPswzOz75d84b8Lwwf9esRwrnztljUYE58tvU07v
Mcm2SnHOz5WtAxPKrGdGCVsSDcZCAlmy4aVOSvuR9GB1XO7+eb+pzTX7XqGCAuA6V0Qq7V+UlDko
JFYVjvH0g8T0loh6SwLj/BkPKeF/ByovqdEIlslbajWf4pxlwWDRZzI3T8RKvgOc9iTp+B3loFs1
2mujp9347DhVjDieiDyafEtc8XOkyE1Bqs/lkVtpXnfVtmpyG8+yRVTYTph1eWhPMxIz6Iaz6vza
tXV37Vg3TtaUjoim5gZlmn5ffaP5F3fYUmNbWbc6LYGWzMZ9GBNf8SW0UvMI4uyVI3P6pA+vMWg9
dg1IGxiZLI7cjJS+q+RXr95K210b+dP/P7TfclAxTRdDk6UsMhOgx1DteNvy7LotrbOiLIS8AT1m
IlomJFSAWZjuALorwsvrZm1iNTetbAZA2igV0dz8aNzfAorflvlU4nZ7uf210dF2tDeweOHlIiJz
fqmBRFuySG3dl9fa1vZw6i1JByeqERm4h4QlsvXCbkEqkglprd3l7p9/eNhM27UeuOzVNGJbpWlS
+khzfs3T4X5akqM5qE8FRHNx8dn4rZXP0T22o8yTxTFnWIjphcPfwetf8VZqzFrbmgs1qeqcSxIb
EZCyUQrA5ST5M4/5xnN2ZfvqXs4YmF4HWUACiCJxQIpokJZbgaKVBaq7ORcQSEhLTRGB+R6xtn5X
1mIHRQzOrC2GLSjJ2vho52ZHCBSrTx8wtMU9i0eJfFnrecg2a7jXRkjbZ9UkeDcA6XdbjAWue/Nz
X20RANb6rm2xwi5Kz2tKeZu07xnYp3na3mWT93J5B6x1XNtkUCAhIwfmKUJO64EkDt7DfOOdvda0
trlkX8Wp0UkDzhd7RxkSSr14Y0GurBrd4wmx6SlJgZ6+ZexFle9T1+8L94Uir//yqKzYBd3tmUDF
BwAz2IWuQUEfbX4iSPKI6+Q9augPlhi/pLS56s2LLIx/z5cEtflQ0oaFLnorcvphFyf2NToqtq37
QnH1KRKQzHnEkqqNamSc+LOxdBsdX5uD03r9cDAuhYPHLPKkozEbg8IGVhZk4jo4YcAvT8LKwteR
KDTnlNMZ/CPTi1B6GyDVGXmKw0brK6tTd4RmePwjjVyIiJnzjY06ELpssaHWVo+2YwHQXsBX91gk
mrsWIVhAJkPVIhGfTAGgZGFTbUWq1+ZA272OhKbJDEGzqJqAQjVm5BXKT4B3Pzvtlgrt2jhpu3he
3JhWVourGyke5hyo2qTY2MUrE6w7L1ECgCqcArbfKufsdXLgaJC0yb+IBfboqjWkezBtspzOeCxS
JMDCdQBYmlH5qMq57vqjOy4TOA6q2sTgCNQ9AqATZGBFxfFVcDQbfrV/t5iXTm4JVVQjQnD9Ww3u
OiDLdRI0JdJtL4/PyuzqPsnYtjOUheD2PFLrU941tw7JNt4Ua02f/v/BPiAW5SV1jCdYKxsLSquJ
fb+QrNmwbSsrX/dCdlmeisXGa1UyEljNd552YWo9WMnr5YFZa1/bw2af0xqEQhHZvXGAWqPf209l
NoJ/bG4szbVf0PZuPHZLDM17FjFvsIIEPU/avgoNKjHd9caPrG0xbfdm9oAUIlLh9ZJbzWeFqMQX
6WRGh4qDmH+/PFQrE607Puamg74TvIiQ1lUqcNiQ/JTu6L5d17p2tR1stbDGxrW5HLoUZKJRgc/C
6HWngO5A6hiwVpZrG5GjCigb1IPjN/P083LXVwZfV5F2S6uY2npmIHeh9qj9wrgdIG8pvNz6yvrR
iRScLabLUMIWNdZvz/tkOTM47I/WtMEwXmte277YroRUtWNESAv+YXUFu5nKrnmMhZt+E0vpbXzF
2hjRf60EchwYSWgBA10+ONlrZj5749fLA7TWtLaFCTzRUNtC04b9yXTvSfXaOddUCtsoevi3131l
QnRpcY2ID/whR+603xrNVbQgNK7tWSGhLAwNV9hkEPjDqZOdb08AoV8elZV51YESaW5CMtxKjAjE
smBE9EF1P+q49I1kY9WvmAOdJFG3SNq1+t6IKumqW4qKDR81kVuIhLXua9flCRdCJR10XwDmU0IO
ZBxQ7Pi52JTm/asE+P9Ijq0TJNzCMciMEr+ICOAGjJHSOytWMoDrPoGsSTyTELyS5Gefj6eSoVzt
UAOVRrUy6udlGJ1djBKvg2fY1UZx6co61kWJ49SCfKaJT+6zLwt7tsT9JhRvxYFu60LEk20sqo1h
RPI0o4i4dCiia3IOkvI0suqpLQG1VHi0fCkLNpZ+Y6ZQNFlI2KeMf8k9y32xkaO0cWNYm1vNFkio
EFnJaeRde3nIMvrYZuStYMOhRDjp8upfG0vNJohhqofBLXE1B55CLeAqZSDqjVuUirW1r9kFlLHa
blxUePK2aQ4NgwXKY2nqXpWMY/+to/9wo/K4yl2Ec3AVbzIo9kwQF3FZu8WcXRma/2Ep8qJbFg9L
IUGlKlHDN1RMP3fSus4a6wQKDyIs8ZLBG0DzBFWSEBpC3WPKvQ2zttZ7zS54NurR51jhmjC7ETll
qcuB/q6Yc93a1NETXUuNIfdyI6onJJQLnIyf7HKEzJSs+3evXeqN31n7jtP/P8yxUyVlyTs8SzsP
tXuOmRw7VNBC2MnbCN+v/YB2rlve6Jz4vyJqIaYWZGUBthTqAv06zavg8iZb2ce6VjGUfeAunA0v
MoUdQBXE54hSo2jdr7byAVf2maVtYyh9NJ6RcR7RsnjKpQOfzJY/Zm18tC2ceSJvY5d5kcfZrjGF
b0FgBZqBG+t0refa4c45aoM7LPsIom7v8dCFXb6ZYXgeYYxbCf938QyGU9hmZvOoGjxxk7LCDNWY
AZdYVtx5FGVvHlLPCxmFkhSHulxbg6eB8hdoTcHHznC9zhoGUa7cnO4hq+xuGN2V9aDzJLpSkqI3
YFn6gsfPY5+Wb1nvuveNVZFP3kK8p8vrbmVsdTnPqWotY6ptL+L2ErbOsAcyfXe56b8RgTO3Ar34
VLDFyQfT8qKOgksyG5B283AmBwv4a1DxYep3b8xkz+wJGrWdIDgcW2vfZ5XxaEymfJVFAnKAh+5F
lmrlDnqR7eNiUDPoDFvhTyQfEIj87eVspkHupfRTC9Ha96QvxKdOmN4JN3WK+6rqIfWgj0h4a4aZ
Kxt4zcFXQDJ3vp/bMYc8ZAFCQC/SL13HyG2Kaqebtq7Jk2xq+TqlQ7/rshgJdJTH8IcsNSr3CV7p
U0Vu25i5UR6n5ItT1YvyST/W35wkR6oqavj4p6yl84PbZsjSQmbl/bzUyZPXEOvVyEAKnEkuoVuR
L2loKub6C+qu7cBuE7i8itEIgaeobzB+VVCAGDXsY9TUI90g7+On2QOTyKdsHsOhq0EVcXI1futM
LlD5DG7vvpy4aQVmli13s1d2zzEbpoexgYiDmkjzfnmWzy9UqkeNTZZmU947XlQx8y61cr8HBqNM
1dFV7KpnFdXh+qUJzaoC1XlR6kyf1Ny9myzeqw5iThmvNmzMymfoweIetW3IzZq9aFTdc2PEAZ2+
QVXtLms3XvwrNvIvxvDDIeVSOB4LgEKiHOIAnffblSIoZ7nR/ZVtrLNaFCmLeqGYBTz7ob9hQfzC
Kl07vDzHa62fvulD39uuBN4g83g0D+nO6qYopcmG/VkbltNPfmh68Cwnbs0Jl0vHrQ6TrCwwEFx6
GAjbcjievB5nzJBeqJstEOWscffGph9r7heJYd9Be6RE0k5phHbTWsKnINHclmOxhQZc+yztsAVg
Pikc6DREkrhRBjZJOUz3NTX3102IduAWTNGicHAll2097WcFGRC7hSTL5dbP7wVbL+I13aUtqylD
6xl0rZBgdkyL5nmoeqgrqg1f5OmOeWZSdDFsFzIyXdebPBIutBTA1mlvSJ0kB8A4e8hO0AkqaM10
3QVRr+x1U4GC6pyfsBIjfXTcrHmioET6LCn5xnm99irUeQjQWBfQF8i9SCFKgid2w1zU1w0TysJj
vM7GxjpCvG6C+uasHr1hGgtcJUaIq+YtE29xA0VNf2BQ2bk8hytbVicnAGKSVXA+4Vyvun5nFqx9
cEyab+zatdb1V2dTg1oIfcHIqbJbMFneDZps2MmVxUe0nQN8RApZm5xFXsegxpeAOwQGyEPcp1cu
Bm3vAIZkQvy0gDlwY/6OaEH7yWU2ZP0sFwp9142+dmMlHS7bUB1j0Uk82K3I85KNGxN7fuNQnZnQ
xbhtUiuGpcdV8H0B9wRunbIPM97In+Vidoe8zLaEus+bMarXk08uqnqSyYUlQNb8rZAZh97uAGll
aMxDUPvyYJ2fcapXlgM86gjZw9ws6fLsuHNoei58pv1eTJs5N+cXLP1ffbln1kXBYujCJPypgKQp
qYe3y91fa/o0dh9OsATpxcRhCgsWhHtKpwg0vN11TZ9+8kPTAEB3o6B4FObd/Dggdby0+Abed8Ve
ISr8b9tuT0hsNZJFCYA+dpCxrgmycU5uetnJYHbd9M5DxQfIWsTcm33s7onqKDReTEiCgVsQ2syl
vy5/59oy0/b8nA9O3Q14Pw4dOQm2nNRRwcVpbfnn8g+cF+qwqZ6sh5t1CefiiF0zI8cVVfMphUhn
2h2S6qnJfnbyuRwggtZDSbhON464la/SE/hKPInbzFRQsuXzs5hKYOagKQCn8XSVFaa66GPhWDhL
TNj4BMebbxFEYwAKyTc8EmvdP/3/w+IbB1owibtShATX7gWMJtCzu6QIBy6sDb/K6rRoCzyJ3Tkm
kGqNrMlLLd+qlfuTDoQC0iaBtSsN14EyNqBQzdJD3oTG9QsYFxTqvZaS83X2h2k7wTac2jaYZ0cM
LOe9EgLIvLmz8aCkC3IQ2g3DfXIo/P/GQ/USbYu15VC3gK9OjstujNH2kFONK3oHln+QmXYaIb22
fhdZY0cd+AU/r1z62nlXI0me1YZBI1xB7Gw3JwChB47b1Y/4PeiRmn0hHzm40r6XnqTKDa8s99R1
oGMZi3x3uRcrNl5PGoQcjglSsKBRPjnPDXcPiTXvRe0d6mKrVGVlveq5gsBqNpPTcnqKboMTiKSg
U6CbhZc/YK310+Piw26AS6ETY89olJTAehLXx1MeiI+N1v+6dc4sDr3WOkYxBVLrUztyrQoATAVn
tbFnCbitgQ2RkHmXuYXZh7nqssiZZPxUMmWae2Typqjjs0DVBzNZVGFVGD1yMkF1lEBDAepWZKHR
Ns6+n1t53YGnZzaKViBwh80RJbVT+VlmGEBmme3GSlm53+jJjbiDAeCdOTSCSuWeTHHAxVfEbA81
tLGd6vPl2TzZl3PDrdkdwdpe9MqmUTpVb4qwyp+dLczPWtuaOZlQsqQksygusCAug6suEAJSW8kn
5zcS1+PjZqMaZRMIDRaIN6UoOoFmtJxUyNKrAiZcD5FDQJsDB0/KYyLs9gYhOSsooL+9sdDXuq8N
fG9IJM5wFLe0C5iDCTTM56E+Wsv0XfZDdM3kclubgMIzYw901vFI6odc/qHM3DgoztsArmsuzHCd
CQlE4rHt7npssQIXYSCormxds9OVyevEMlHeTfpKHDyAAWJfZbXj+AvvcbRfHpy1b9BeJsUA7iZv
QdGyJZTX1Z0JTKKT/rrc+F9A2f/3FXIN/7WS9YgKYlux9Jhny21GO/NuMMbumwHZ8/sm4e8dNAuq
cKk8v7O4P85AydZb43d+33E9hi5g/gGW6ICQqj/Z/StHFd/lr1oZMl2LgdClGkHwRA2kAc2avgFI
xXKmPhJ18/vyL6x1/bRbPhwuTQe6p9ui60S9uOQ3V1chzVCedPqkDw0DQmoOqLArj2NMwRg2vrO4
f4/zbnddv7XdLAa1EOZCgqWDNizAGze5w1+ua1rbxKLiWQEPMr9tqiRM8vimMbekWdZG2/p3ULKZ
T/liY1AgzBSkvXVomy2v1l/1hnMbQNvEjHZjlcxDh5JWkdi+07ZQdJ57GbTW6AQKtaThUHReOLpF
Kf20iNuDVJCkSWWdhMqCkDOXYCdb3FlCAzdtkE8753bsDfFaQycAcFpVBymxkBxr5TJiKvN+T03G
fBCv8r1wKUdSuuPdo2i3OrQZjSE4mJo+Lsvwqxa1DJTDr1y0uiXhnUNZ0nZHhxUQg5b272G6Eovw
v7g6rbloE9od7dR6QyAn5BOJTNCLrXTrAXzaAmdmSo+tNwZlsaRmd6zdImS246fqxN7e2nkri0yX
d0A8qOstoGaxpZvDtPDDnDvhVVtDD6tnTWcuY5uiFp9bfDfWpL/p23jrKro2Lqf/fzAZWEsEHg3R
YlrbvUBljxdXb4Y1bLyC1sbl9P8Pzdezi5Rdgs57c9YGfdPkkUSq0IbVOH955HoUXVE8J7Kl6I4j
H0OZ/OmGP2P1TC3Dr6jcOA7WvkAzHyV47abV5dCTtb/2julDo3Gj5b9r79ya1KwHndO6hfEAvnG3
7JtoiOJjeQtth/EeFav5ZxbWIbDDuzYaHuaX6fPw2f5BOr/6LR+R27V727jfn3+ocl2CYTy5YC0D
S9dL7qzkN7CboVG9yGH0RV0EJnmf+y1NuJWx1IPvo+W0pmPChigj20MYeDeMWwUFa01rD7Y+c0Dy
N2FClskLsziPELTdX7UB9VAeiuOX1JMNSCXSbnYdyfOngtb0uh2ih/LihuLumqE+m3bVDRjr7w4C
Cxu3P+svW+HMEvubBvFh/9kJrSXtwemrc/uGLjzk2V1v5XvHnv0adP682Jnqrqi/0hMy/2e1QB8g
nnbwIPgU5O5S3NgxMAL5K1zOgs8Hyl4hQnLIpy9pXO6gHxgO9ZdkULccER1q42x17pBuKIBfd9PQ
Y63fZN9VfVu5QP+LQ0WqEMA0U3V7BMufRD0FRV75bVf7wixw3EHn5GGwb+La7weyc6n0B8gzpODW
VM2XkpAABf6+eHNbpPuEZf0nIQ8VMdH0c0f8Ns/3i71fitvJWm7GdOc5N0J5T2x4HeUfp1yePXMJ
HCmDVN4sgJlCzwj5VXeiq/bD+Kdie3Ma9wmwN8T+Vdp/8mGJxAh2H9jyfAbiASdr/TnPxzfgnf3R
C6fpKydhGt/H9ezbPKxGIBiqXcEOY3Y7AfBV2G9kuUnj17SsIVv6tX5TRogxllUYV36JJBOjaULX
BXoza/2TjryLVBpD4IEKDL07HHJ2YyNRC2n8AcDuPXnJrCyYBZLT8181DauZQD1jb+YvsmEnxTmS
3xcorTdfnVMCuyF96JDEY7Pv6ntRVsfG6wIyfbcSc48riG9UzxUcwb4l/TzxMGt75d4gb06OPrXA
X5mCWh5jNyrjwsevwWUal2HsjSiv3rmQUDCre28EWH8IAMiYh1PhHQFRpd41lPh9lge1vVMKVf4L
YPw/Wue+cd29IZGvgPyHMXbCPi8ChTociWeVmXyuqteqGYLcGcMKrE1zKQCIjv3ew6Xqq53v48IA
KGMIGnKb1Xd10/j5eCemb0ZJfVV8qq1diWw5SCJPM+Yn+zyqo+e8nIq6QL3wc/JQ9z4CcULtGw9f
P31j45NDHKDszYCNHtiqo+8mow+ZK8Dl7zsklWX31S87O2Spr95p7xf8T2X8NuPfJAlG54hq/BCS
LLvLhmYlr5b//f+H3ZpkDXRKHQ8HAu3rXWcy8j7JPn+Ax94NDcNJdt2c0LBG5H+XqRqS00IYYXFS
JXGncfk8mUl8MNsy3cjhXrkc6KF0U8q0yAwgAaFs6GdG4qMcCUT+zZLTFffA/8DXDOothosXtjGN
kDOyU3u3xAC+I6G4NHFDo4gHDqmpgl50xb5DSv0+tmj8IwbiO0L2izoUU9VDXcTJXmQlOCpDPPMm
L5Dp1oyDfJ4WZ/xsJku3G92huy/73ARzRE7h4NYU6YOAnlUzrR4UQYjIAqbwTUilplBNZvHHaTsB
9Kib3HTlONznC/SYfYshV6RvvCoUp7VsljH1HdWFVv4lIXzkoewGaJSkVr2nC23vrHkao0GUKvaz
grpA5pMlf0sSqh6zURXIgwLPkaHiYZdLCaWNoWyfZEz6RybiegsFuzaN2j1jIVY89F6NG6Q7xc+y
HLyjXCwL2kUV24iHr/2E9jpwFW8VkXg0lzEUPsplgPiYuCsaqK5c3hsr57ueQIAVQZu64uAxKijb
CQhn3EzOuAUeXLlI6hkDeVJ0EHXEITwXrvDrxVb3vG2Mx9op8r0rIXdiIbE4vO5TTp34sMsB+uHE
wUMPLEJL7KDRRgMhGN8YqLVP0ZwLyAOfqTBwX6VlOt175kkxbIFYWOelTZDCkuySpd0iM6xM+/+y
IDIzLwrkqR3NxnsiM/DCtVvfDk635b9am/bT/z+OlV3XDIptuL/0Y3KjaiJCN6u861atLgkxs1mW
XTHxW2Y9d/Rz5yGxYeNpstZx7dngEgOpg+bIbzPriXlvgm/xrldsJtE2s4NEyri0E5wRPXBVdt6J
F0cqcz/OxleTtFf6eoi2oZFcafCFDvyWmg+UP/Bho1Lj/LgwPZ8BHNhUUgsTSjvrJm+ae+IgKHXN
xmJ6+kLZ9SdWDvrMq69TAsWwL5fbPb/KmZ6xULJ0hOQhXLVG2t82br0vRf6UtNOGA/v8jKIc+d81
PgqbmFDqwvuiuWGx8hvckOvpS0a2sBp/M7n+/wpgOgG/q6QlmGW0x0H0dVTALXuYmbsESTK0B3Pp
jb05Lyq04HJ5WHq8EuBfoOHlwVub8NP/P+xgJtmM4C7O+MFRvgBkOR5/X9cy/bflBGKRHWrMOmBo
cUMcocWF5GHjunc/00FMOIOZnKQE4dxqgxZ1xU25RZxZGxJtC6PsPRFiBn2c5eqQAgnHY7mxls4/
5pmeO5tCEQnVNWV35FT0AfhzYA4YXN2gdCmFA777xQfIOUCpip5K7vmGJ2Plg/Rs2rIZjLh3MVY1
e59lgYSRP5en+PR6P7Nw9TwOo25qz5jUcHThDPH7cbcsu2UXP6b17vIPrPVcO4vNuhmroUXPq5z4
HXiQ5nXYa6Zna+AikSOAhHWfucjORZizO9RWmW/M84pJ0hn5ses6SDrFwMDU1SMqevYt28jSWGta
27CjWgyQ9uBUK6wyrOfnavIC49pR0fasOzvOBEYdBGN69R9nX9bctq5m+1e69jtOcwJA3urTDxw0
UPJsJ955YdlJNjgCBElw+vV3KX36drY6sm7lJVWOZYokpm9YQwyVxZ1lzfHHQ3npvs9OXMdxFq9w
T4U6/4mR24m+A4fz8aUvJGb+uQZ+ZzW6HBQ1B5GJOWqImbBTB8NRun2/h6TgGHFdiqgrhB92YEHe
Wa5xN/CI0/ECj9PE8hV91oF3Daxzadqen84ncLmXBf2h8KZ+J+tx2vg9uWYQfuFAOodWMA/a4Rn2
DwxSB83NLvSKr5raEZvHK2P1o3b2i4V9LmjvsHbpHe7DbNQzIMR7qopL3sOZV6NBaNGx3dg9BEeG
YBDPAzfZdjWevOfF7CSWyMHMqPsZ+DWniVbbW5PR5NOmIEK+fzzgF+YSP9uhzYBNh/WrOLh596cS
y66aJfyBAv388fUvjN+50DmZl8LPHMTNUAFFaL42IKY7yzX+8oWrn0v/kLXIa6AfcTAu2RukPe88
ul7BEV7YkM9Vf1yk0VCKwo3z/FE3Q1jbFYiua+iKO9/vYllca6hcmIPnmj/ajFr1Ac7IeqTmKJ08
IRDQSVoHjDxk1lcSgAtv6hyHYyxOXZiyB2nT3bfwshbGTz4e4Usz6CyoE5NTLdrHbpQHCOwkT9eB
vmZl8/bx5S8uoNP3/hRWwUSxX5wBY4wmoBdb82puoRPWJqNTydSBxOyxD7p+2/C1gZkkg3qsw9xN
aQGSDrVUE7oug0STv1qHGbn1dqCDczeLZvnNF3t64T/dHnPzsnPcdoCTdxdD1hbQHv9KBnHpzZ4d
IQ62YA5/3CBlKzRePNUnquLva3+Nindhip8bKfSDVczyBMxAHxcUiLL04j4otpR69zBZtSOPTW8t
J1cinF/PQHTD/v6idLEoq28g36TAss66uzL/raSFeWcjAFfTLC80WFQne5hhtTc0A1aczL8V8sFx
+u/3TcveLv2xpXtYwJEYjuL2FobIV+7914ufnSNv2Agj5qkDfJe6j9q+K3wdB+JhhXjQx6vn11Ey
O9emWNkI+bKaV2luWfSYwRuiiWaoan+2LAPxTeP3f1UTFPJ1sa4m7MziXwkkLj3Y2bk9V93KZIYH
q5Zlx4b2aOXuA22zhE1y8/Gz/Xp5AAHw94GZ2AwhNr7yvaU3enwvoBndiqePr30BRQ5T2L9fvPI9
KTsfkGmNoXfBOaMtjXo+ia3PEKtvHM5H4MrHBmwbTmduQgUF+QINBVZ9r3K0ZAjM6Hczg/bflbG8
sICcswVkjW0NY/q1TG1P1YkFa+xEIee8UlI45QH/O05hP7yFft7HOCTj3HkoIdyDxg6aL/WzI905
XeAc/Qg/RfmQjzP6EB+/3wtjd84CxjY9QOCclmkTLOxuVpP714h+6YFb/Bq58sJXnKObvBrsKHho
ABlvnLd2qV+yrnsPmPitzZmdK4PAlMORfFY6tXwPeM52pducDhWq7rl9ZQ1deoKzAS+GiTMKmay0
YQSapx3M2Jkt880Y8GsQsAtz6lzyg9CemwkhO4R97CERGZu2/dSXv0UUYO7Z1skFXGcB6WhSk2Vj
aDNdbpUBot/nTRn/1kT6gVf6adrazgj5CKfiewa8K3kIzBzP6BN+fPELa8I9C47HwfFB5RNNKlZt
P7kUsCWQOWFXrcv6hnWwHEaxdnz5+MsuDcXZjun5w8jFWPJ9wcvy2Ip2DoWa/Ctp9IX9+Bx4hIlq
cuPi6oiXI1nfZWgGEsCDsbg/vv0Lk/UcdjRmHs+Bs4dn9kRZ6KOUiH2RJrRdroz0hfdzDjwa1lE2
mVc1KRNTG+eZmY8OrabfagCyc+yR246dZ+m1TdeJbufJVHBMW9twrq6ydS9MpnMIz7iUJdRgXMjR
L6udONno3zd2XqFYZWmEd/bQwJfPY9e0Qy7EzexcFmNcKmuVLUg0TT0Dz5uNrHjXgXJ2E+vYQ9tV
/YNBSJOWtJ0fmoZDhcWfZ+cgGm/Zz4pKKxoyXm1KmJGD4d+xoxxkGTUe/d13fra84LoBLWHG6hTF
7A6Wc5OT7z1V+rc+QQvv42l56a2frSoNmfQFraAWNi6Wt1vcrtjKbFHvcDcYXhs1DNhNW+sKxPzC
GjhH/VQ5KH9AFdWpWFix5YNDYJOamS0TDv+9IOAcouM1Yq1rzCVsqc4aMmFZu7bNf6+5yc4hOq7X
VxQiXTL1rSrpUatd3XLfI/P9eDAuLOFzjE43ul4GCoRKfVjDJZlX0Mgr5XrltLl09dP//3QULKYs
/aYRwMTYjY1WtO5St/Z+r5TNzhECU+bbMAgekAZop4gKh8iknRx1JZq4dO/O2b33HiecjU3qqwya
0Yx3ScmJvDJpLs3Ls4WGipbwcsuBUv0wwGLFGCuFd5631/26XDlfLj3A2TrDmQueuENUOi3Vejv7
eQbQT36N1nJhFZ/3xK28bKDHzhWESfjt6oq/bBvutENVkjDvKw6xEX/Z/tYcPW+QjytVTHJZptZE
+cYoQPpnd17j37v66QF/mqNCi9k0sODcmyC4axfAILW+//jSF074c1GaNs+p6FqOnY6UTVhOK43h
LzufIpa3zPevhESXvuU0xX56AOhAyqKQPdtX07IrXPM+6+FT4DZPXneN73ZhKp0z/EnpiN6xUNwZ
yraOBqqbGJ5JvyeoyP5XJ5y2EATKsyZtO9+6KceS7KiALc/vDcLZOi76kkGPZ1JpoW2Uyi1RRYLA
PgkyzE6Y29OV9OnXlRt23hqHAVJTTryXaV3p7DFoTJaMqFMcKjOT7cLrFfwdMgMy76vx7eMnu7CH
nLfJNSYXQGMjnqzIEtJ2yUjlzm2u8ad+HDH/O/+k5+3y0TKD7RHdpq7q57u198cutMqxZeDlO/O2
drPmqc5tczudmENNMaqbIsvFN5Ibn0e9Ra11W4qifhiImt6KyXNYDK9Edm0P/XUlhZ633G1rLfqs
ojKlZSaScWnspKMdAfiONjfUGvTtCIX1RBhueDgN5bWO44VKBD3vydsgWwO9NKgUnuXjqxK1faQl
B15UFCf96gFyrCGzRpZ6YD/dEquTseUN/oauvnzwCbw4eAvpwY9nwYX+ED1v4Rtbi4n4p6OED0wD
0FXxh3VWfmxPoHGCeq/DpXLnJFBm3orKBuRV1yqGJLmOIbCA02emazQGpblycv56Q6LnHX+DeGVE
jU6khgCFKjeMopPjHeED+/ETX7r+aZf6acMjrZxM3WXQxCLagkPysnafGSKXrdfb8miPMr8G7L7w
TecS91AtlD6S2SoFaM7eWCvQu4HFh7taucN+AGtu83tPdJaVD3BGgEl6K1KLHkR3dMY+AnAhhIvb
x9f/9U5Bz/EELRRC/MZAAtrGJK1yHsE6obCueab/+nSg57Jc1EWBbSS4+qTqm9ya9wrY/Y9v/NKl
z2KYDsCxsZzg2zFXXyhMWUYgaH/ryuewgbZkQvaBxisn854E9Q7eho8fX/rC2z4HDsDSp57mBTcd
2N/r7CFQn+xrlhEXJuS5zkPTLDAuHzFRqN5rfcg74N/rMKNfPr7zC6/7HDdQdFa7dAwjOeMMHud8
WwOm/3uXPr2snxatOxUNFCkakVaWiIMSDV2A0D++9KX3fbYfuGDgCgLdxrSXeTj1En2ZP/Nr3dhL
r+RsaSLabHoZQCbf8cQQs6Js4rY2v3vrzt/fivJ93cCxs069ybvHkXKcIBhoCv3y8Zu5NF3OsozC
nyAD6E6Qfs/mF+EMzm23VA3YFUULILG8VvG7dCCeSy4Y4EiHWRL4G02uSee8Aw4zd+o7wJbmje7t
YVPD4y3JWEBCW8FOsiwVlGbRm9st9cm6ljZXxbEuPPM5gGBlHgS6RS5S0LDYdz+YrGMX+Ag9yg5+
RWsGoTRGlyLWKEPA8oMHUUFdOyGFhFw0SinIJKuiLvGSFvMIZsm4hwWlc+Vo/NHc/UVMdY49cHsf
06jJm7TzYQQcwUWe99HYSvqNFZpF8Ff1NwCaiq0UNYXtQDBXXwPXXsCmtAv/piCEbKveKjDHXbVz
ieftutbtPtOuhAlCK7v64BNeQ05tGRPu6/pLVbP6OPTIzm5rv7I/exNIEVUNE1/gv/1NMNvuXrvl
AskTYm84PpcAxNX/2fb9+LSirg2D34YiolGso2B8EtSnit6989jQv8P5q9Vh3VndnqOaFs+5uyqc
W2hnIxKb43rurC/t2Lg4puGFec+NCTajOqqqs520q/ys2toLrWMtlzkq0eMJh2V2thUrCJRXlMzC
QtH602DVJlJyBJLPRfkPn84ORjbyrq3WYmv6DKT1KYDeZ8km77ELCIfqR0OeFxc+fGvRib0rVhN7
gsFWljRlOHiDOViyc75+vNIubBPnzXxG7AYyoqpOp5ltraDZ5fY1nMClCX36/592znatyaKWsk4t
T92KrLqRwfK5K70tl9eEMC7d/dnmnHOowIMAVKeUFmqzlmv2ZVX6Gl7g0tVP///TA1hBpf1RunVq
C34vnfVtzMcroeCvqxCUn+3OEqqq1ZTn2D8HeHNw7eut9JYADQfoVGQ86+JOuP+qQ/z71/n/iO/q
/r+Waf+f/4GfvyoceIXIh7Mf//NZgXbW/Mfpb/7fZ/7+F/+5/a5u35rv/fmH/vY3uO6/vjd+G97+
9kMiAaGAE9n3bnn83pt6+HF93OHpk/+/v/y37z+u8ry03//5x1cF6ZjT1USh5B//+tX+2z//OEU/
//7z5f/1u9P9//OPbf4mkZL+15X+++Pf3/rhn3/Y/3DQTENqyMGBoA5jOGGm76ffEPcfDmAJUK9l
AaU+t0/ePlJ1Q46/sv9hc9fBX8FSw8Hv8Fc9QMz4lfcPdDUhshoAiux4ELb2/vjv+/rbwPzPQP2b
NM09SGBD/88/HP+Hidb/bLSUM9dyqI9bsW3Hc/n50dSjh+ON5E3Ounu2bJHqLIAbsy/kNtc2Pchm
uSkBZt8LhuwoxxcRlNqFqyLbWbKtdtu4XrUPnFHj7W1HBsfab7fQpNHhTMt5w2scaa1rVUflD3dT
76vbAPJGXgOXObHcF7aC9GNe9EechxseWM7W+MENEGjLbQnOdsQzdE5gYtCGXT+AsJ9Z7dauxm1r
aLxWErCzoAazzddHU+5qBxhRMvqRnZMmAXGsTx2Q/4r+6487c4QnHiZvhnuek6MS3Y7FoWgaHYFp
w9XcxyiiyRQqv84GgoF91OBAjII5Y3GXL+RmKeobIDfQX5ey37uEvStm5IZ0wxhmyu+/KVTdNiW6
IjAnLuqdArVjszrVHBotqw0/Pc7C23E/CUVD4dh0Wzk9eHZmDa0Cn0Da/Ge/KvRwBIcsGoPw8AEw
PBxozgLyZjkkXTnShwmwB31KVNbSGp8GpFqpG4xD2FUqrcqsuc07JK9l99QIMEVrSqZbd3GrGfSs
1U7F1NSHeQyqQznUf7qME3DlsluWUaRWZf5YodcDtfOFDcmKV3XsTh0UU7a3ZpXVK8TNHlwg1EeV
N3ckswWUueA9TXgvtqacvI1QCbe7HQF4/QGVpSDEERxsXMcK9rToPpEWZ8usZZZ6oNPd4Y39mRfd
7VD5TgyVs3WXVypEEz+4ZcHihtkEn2yrNYBELaK464kNapbbuJGHskYkHGsFUxEV7cnxDw2t2ca1
QY08TZQWdZhPXT/Wcb1vAoxXIJI5EOvR50bDcJuOUTVM67NdNBFbM8hyKknjWebzTQvQQrT01rhB
YcxOydy8QFIz2JKgU2G/TOz44586txJIb+ZpVnRbdBFBhczk+GQNdpuSnsgwV+TOsleSWuAN3uHL
D1Mj9R50yipcjXzGPfBIUa2Pgw5u4Vi+xBBczRMHlfzYdAZ8uiIDv9b2P1v15McT7KG/lVnoOwIM
zNV5oCvXUUfITWVVL43t9q8MXXaB/oGE6PtNM9Xtfq4gw18JcORc0D/zZX7zdGtuGM/dCPYU3i64
a2b1jUi/3P5Y+vBWQZl6NM2RuOCWBz1Mu2xN76t+WEC4haj0CcQON5rIWYZy45Xj/F8vxQWN+Gho
GfHRc010sLgDcIQ7AAc7F268FqsDUdVqgRxHk+9zf978+GmqyBqiy4JyDGt2Bibr+7oNuqPw1g6h
iBcuWMcOSKkFuKdiRvTkziPd9JZ68VyB4MqzUsjjTQmsJKpQQXrm0JLNj4GsCVigLd4oROWzB9p0
n9DEgQlIsejnztIwGm2bLUGhGdZAtoywKJaoAI4UjU1XxmKFjkfYgAsWi2527kw9vcJ1s497XlUH
11lL8I5NeUOa7iufqmVLYPaaIGITn7ITjr+B1HA0NgQCPHPfxXShc8w452HpCeflINr8lWoUBOBe
efThL3yHMjWNNZqaaPe11cFbWPvUSGioLfoh4+OSKOiFdKoKR1iHxYUU38p+2aMJs+w4op6A+EEs
g2ZCimfpUHEQ46Z+yBPMzyJEkuHFWrsyktWgt71tOrzD/lOti+d6RAzN3ArSvxjtxYOE+fiM8B5e
0Fom/Qx9d09SDyyOYU0GmceeM7AH3bPlQBRU6iDgPqcFRW0tQ5aZaLeWh7p1rF3dT9+DGTrrZSPf
w4BgpPVg5L1ZeJo1ZIkgaqrSmpouhk/fHC1dA7gxKKB+4c1bXQ3fLU0juYIwLHTXJsbMQTRzP4t8
hU5TMFbv8OgU0UjAYycAJ5e5abZUsrTX3LtvIAykV3UgdQULyYO2tBtZE5dhuzA7pJVFEgoR6lbM
zTaHsRDi9HUFUR0sw6oBDDO3AugAm4R6DuqjbKi2fatj3WDXW6bJT3RuYugxDpHN5yEpXsYi9Kmu
Egnar8z/4l5NIXyBdbUyFjmZUeAmDegZg1OllXgo6c7nLZahO6HzVOIfX7JYCissu+wphyUQRGom
UKPXIiIQ+AS9Xr04RfC5rpslcRC3RW4VsQBTkq4Gzc+uT9fO0F3vivu1wl1BF4vyJmGDD6nYps+j
YjaHrlueSeuO0KVX/cbrqkc771+HcQWvu0Je5wQkgX7y1lavMrBjM5hH0OWwIa5PdbM+okj9GMzz
1lJ1FuFzLyAVbifNzdYe/BtoEL/7y5jtGhyq1hF92eCw5L0TOo2MdYYD32q/EKdN63V69WoByWUt
VASkndp4WkOlp4HBp3bQKOal98XU7Dvw2EcsOYICFCj3E1exWrQbKruPXGQpMR/FTtoMiRELhq3J
8nDhuYR4f7kCNRJY2y4oTkD5L17d12Et5BvYqsGG5iALr5AeDYfcWEnPqiKRvC+THBYIEUSPN2ud
32EA3stu6WNnmh/7ocqOczE8zQoTw6ZOvi0gEwSGej4nxMMs5cHGU2Q+diDZop2RpY2cMbZD24C/
BUbPWHrrvmrzkARzn2BQg43p9LC3NS9ALfPHmyroNlDsp2lHWpqOXpkY+EWHxp8pWtBglZesnkOP
1wJAjx7IiHZ9k2xQG5NNf51qsZHVoTUkFcUbtCZk0Lo/NvMyxD7qp0l74JO/3pix/urWJcOu3Lm4
q8hduiymZrSTHkIChisYfzrY+YVFTpS3PpzW6lHnmDVF0b6J0vmEXcQFLlMcRK4ekFEP4eRvne8A
abY4b1Y3KrLqC8xa8NPopwV0B9iAk7djWGJWhnNKIRu51WKNGPG/zu304p4kuTGS/i2F+YJtmTwd
pyUPjUVZnPVrt20odCgk65K5zt8tHbliEYlgQRD72mbIjNd73UIHIzNtpI1YYnj2bJbGYWm5tBYw
XJJuffjEpAva1nU2Y7IzYEYYgZEEGwDx7bMbDyDJEE6bb4s9PC+leuH+6uEYqPyY9xj2HrECohgc
Q6DLoeHdhKSeD3UBNX7fdb/C8CEP22J8FjZiPAUOBHX1OwMYM4FOCRJsHQWw4AnlxMqENwHZGWJe
ayx638mcm3Hq3lBsiCSZ7GTKlj6yiqIMc7ci4dzb/m3VB8HN0t0PflaD9o4yzdRDG2GZxbYCCXq2
HetIVZZySGnTAG4dqlMvwNR+g80njTpP7Eab2dum5dBtEO0S4jTe1tP6F8Az445aMoDqhXtvmDRR
MHgSrqBbb86dB4uKaCDj5xliDYRNz6hlf57sBtw++AxvqxKhRgbtKUhFVTDzaHJsyg/WyQtyAFA7
oHkEkSca1eV8yNWAaLgrRUjWtQGCpzgEeLPw2GiwqkpmxdMw6nC0IHLTSR2xri6gVCFD/jRWHE6W
FW22DJsiYMJ6v3jeg2lOYzbQaJwwVa3VG0N3WO+BGkrban71Sa6xfzs4+sFswSm48HClxbNr53uH
ZgDhzdHcjoc18NGFcdvXxQNT0abY1LUHuzS4pgmIw+sgb4+mH2/YVCLaXcpPBPIcDRdDQgLfD3OC
NbTCDla0qM2MsocXyFKFIuDmrhDl24KtiZKqjIZpjGvPGzewSNJpX6vbvtJ1Ejy6/rSGIl+figll
NqNnhEntnzwLHiB2ALhmiPLhUQmD7ln1SSl0W8jE7iaTRXytvgVqCCJe529zO9ThMCxLyE0AVYOZ
T5HdFV8mpCsYLtSrhtX+5HukO3ZttV8U/3NtmrcBh0jU4YUknAw7+DgNSH46Z1dUTQKLA2df1cEa
a9+PvM5Mkachr0Ih3IXDErbnOC50UL5DGbuOYrcwh0z1aVbG+NSdk50OQA5FgLXDABbKfRZlljQN
bEOIgEgHC6JFIZaD5+qxRjplrfOMJEpXkeztd2IhhjWZFXVrOSBSAONw8e/h9IZAEBN04Z+0W30u
MPMXHKjYaSeDyyLUn5r2gOWxJqXrH92g2rOsL7ZqXB65p1lYtfKJz16CxNjermiKrUuelBK4rmxt
vtid82Q71ZNJqV28CGSga1B/QigbrbouN5XlryH0LQK7G7fg8NzYzY1a+2MF8cBkWtxvkJCAsk77
pwkWcU9k95ZnMAjuAgm1iQnnljJ4PLIU87GcoHZjkzyWgGvCiMTdurCogM5y8TYC5X7EvpCNLXrF
OCgKHI+1vW4G95M1s0e08pACOQjrSF14twghQbyin6wBJMyJ2AdWx8YrnkrWN3vjpqMENiTT5NbY
ntkWYtQo5s7dkTolFL6tjfYE3/kmx8FAWJ8wAZB4QHroi4yphmU5VH1ul7Z3URqt72VupidTW2+0
A+owZ1Mc2Eu9g7yLCjNuYaDav5TrIK33kcfjHRoEMSFUfGCoWGCr5xZF97Vbj8M43bWcIv6sym2W
ty4kjDCnS22fDpHX1oI1rs6tLcQFjgFHwXJoCkBBeb9z5pqES8u/VX5ThANZDHb06sVi3uto7CfV
oRjooOO9LP7WdFMd4vGDpjwI96Rgq5w57tw7VfVtzPYopiLd8TsLujUqdsvsyDJAKqlCxM/oZ0/v
6qLrI7qK2LGw20+S4NzkcmflCCmnATF3NlqIewjWrszYzoLL5sYhQzoWFgrr9ZDmWm4a3eShVHW3
8dfgpbCnZ8cEiMW4H1U8gPpQdjodOlW+SMQgnCF2X7rp2zhAuxa2GTeyNvdGue+lDVEi2qud7q2n
3KdPeK8pgARFUhmIGPZ6tTYMixOMx69B475Si70vDkFKMoj7echUVMO1PWzkdvRQLodNM1BDE3uy
YQICn4fy3vWwEEfqvSzjSzlaqesgde/t5guE6L5Y1L1voVkdT8R8ySE8NDv2PQwn6a7ESwE+e9tk
4wP0u9+BhICGTxAUsadxelvLACMn8Rk5GOil4mW00GWg/vBlqfLUMVAq9TNrO0zeSyfHqF/7/B7W
jhtbV2KjYA8VtlkViznrkqmx3oM64DceOYoqr5MRFarYpvC8xHwsSPC1GOd7u8AZljv0SRb6q2ig
jWmc7AXCEn/Sxr1bqz/56r8K9A9CoLy/l4MtQmxGsOy94wpHcJtDGtJrrC9e8a3N3I3yl6fckCGB
xeknO697LOjSTsTyLEjuo+7u7lxb2zDvW19LJ/8MRXWo0fgiZb3S+5rUOzMt3+yW3ZeD8+R54plY
82YaG2jvrkeLTWHX2UVkw4Q4yq0yce0MSyZ4cYHkw7f4JOE55jABQQzfTG9t+TBxca+Ghe0mtcq9
acVRClEerel9dhFrAdVGKtpGS7m+6+4UKtlYnjkKCz6w1CUrN7WWNwoBDKYeynJtDmE7Jtq09aps
Y+k+oRTBBwN8LZZQdY29TJEwa2hi75g9LyEUL3YVqz4bZj3Zc4O03rNDZIPOhlrwwtEL5nSu3x3i
HZZqeawXGnuq20poQk1I+zeONjU8Rw1akzivPav/RvpebcTKN5ar3BiyOCgvLqJJjMrHEGXRuwoH
KqxTc/g9RsZzx0TeO0sLKSxiPtdYWpFX+zwR0KIhpzqMPauTvcwUGWbihSFvQU2hARNmglx3DLeh
eJGoq5BK2gnqQrxenFQU3RKvtXxoUeXMXcgqmaD4KnSBrU2beOXti4TxHVMTSmC981jDH2wOlNyM
UGfY9WTcZAEaRR6ScMTYd4Ah6dByXcgsVgqk0tmJCxfSV+6D/FzmmMCo0EQGr8vMdlSKLkH148Fq
vPvT0vDQB0wy7AaEDK+IIHdBReIK1pDOBCExb2p3nr18sdZ2162dDvsWGVUe5J/9XPchcrY7D5Ms
lAKgI8yCI+f558Edm+PoweisM25Yjt5RoscR+7UTTRN3wsXEUmu4/wx6h2sblDZQL1uiSVovUFhC
0pq730hD3sgAwdOpgcpYT/7K0BsD03lbj/Zd6+W3tOzgfbqiRmOTCt9d38nM/7OZ2pDY/tNa6nc4
t+U72x6wyAaUrubn1tgQ0J4KErWy+dq11k453itEtlGibeTekjRR7g1aMVjqefCplPwV8Hcazt06
b7sKKzMz1ZywGkXV6sZzxmI/0vYdTMQXsHqtzTwfjT8x7CzYr6EBg/L1MoCkMrZ3vcxOEU+pH0sE
S142h8s4oya3ljTJ4TCJHBXR7mlXlgJPEARt6HQl2Tb5vNc0ey4CqLaJBpGcwhXH0jWxQ+Z3dOaK
WJbOd3SpULMl8hW+ezwGT7YMVc32soLdQTt3BhHn2kV6UC8BDkyPbuqpfRpZZcdkgDagnJ8sQ5GA
qLxHQD05GHlIB8GDvQ7dbEL/c07RY3vtA+dlsZBsei59ReX4s7Tm74pjNksfTiE5KtYr5mk5Nzu7
eln7zIl8sLRCd8RrbET7qGribiqm73Kc81kwoiinH7kk8rb1v/ICrdcxO9RQC0kgUpFHFSAncL2a
I/gETsilxnrjt2iiWxWpcCQjyYJ+xycfGu+blWdPsIpwmLofguCTa9leqCQH1GE6jnJcdoh2oPXW
eWl2+qeD+qANXGsslC4jKLLBIMEaY2UtdVwwYBmszKdh7xfpgLgIpco5GczEN3QkW46WYDzN8Grt
3Rxyy/WU1gO4bgU2Vo/rKfLb8rGYcPKBeuttaD1EoBf8BU5RAuOFB94YN7Ln9rDAgzEKCHuFLcAc
ul73rWihdlbSJrW7/sl3mRMGoEOHzHgQB7RsFLuXEqz54tmWVb51kf7B0ayoEVFh361mREkahOZh
AXnSzVH/tbG51jW07/KhDdvc21btfFimLUpjR6iXRUr5b6iVP1kewheK9Knrv1GAohHi4hGpjQRe
/F/qzmtJcqNNz7eiG8AfMAkkcApXrqu9P0H0tIH3Hlevp2apXZL6tQzpTBETTY7tqgKQmd9rk+62
sqbjKB1t3+XI/IztWmZgnflqWF5Z1O4k5w5Cw3iFHn6YhRfn+hCsdMy4i1RDUcwHsh6fhM3N1pu3
jrRIKxx2RVx+9PWm7GKN0kPmZBdCncPjzKFkzpj2OH4y5WrPSTe+KculraPTd04SXSVtca31hbxq
+yQ/DxF46tiQgghUF2ijdketY0hOgB1k7Roy6M6BXr9amq24cXccYi0U7GshImrLTafkU7bdthsc
Yg3BQBgyF+JJ87oMC2C6TTiw6ZJZQmszwpi5MUBL3kZaCuAOXClTv6ud2jMa7V1LWDyECWKaL7dD
QSlAqdvctV21wyIJVDbWJiht/U4br7ZL0vi5lT+iKBIfBqUmnhJI2ByS+aSM9kO0tZ/kd5Ynwi0U
4vdoESwVcxdH6/WokA1Z6JWn2kFdNEd1ETE40XYSNkux3W+HUQPezhI+/76WwZYMh1Tvc69OwNAM
MFygW2a4QB87FAr2Y5vrQVusrDv98q5X80FVWZKLQgvoH6AL45bGQXZEfbqxW5bi5sVyNk8OWRw4
7WBQtpxcJoM4diGDOb3EfbhcJLfTygeoNd3NVB0zrVtIxNpTwmLBCZkv8QyMU/fGTksssasINnbF
SGhNt+TVjtK244btTs/new5m+lFVjTukK98ctCqXBX2zIwfrjaPR0UlUoGUUN0tnqft5MT61TI1J
sRz8KJ+XoM0szTNH4jSriczSGiinmLM2wFpsukxz8V6z3gzHHHfLtB0lJMdp7KvvcQb1Xxke2JLr
zt/6eT1UHYcvdah/4PqOtoXDumECcdvETINCIneIzcOoKgdFDFixLsUkkrMSoYRPjaiGsEmz8Tgy
3h5rh8WH/PAfh9fsrm13pdblujN7EOwi4YBGBKa13aWedCwlSKf4W1dnMhbyygmmZmqvqMuZWI6q
994Ab1nzUXgSVs+zNZTPkS0/+3kyAyc2c7eV5ovGTefnNSmcomk5La7tsZb9DWEfz2u8fmiLZ6jD
6MaGunpJNv7qayPy2sLR/XKqHvuh/1r1hOrbvlZ3/Bl/wdvmT+Zc+d1qDreZELcCeYE7TkkeFlmy
kzz7h6RoXkruEheBMn+8SsgUbQZ0J8AuSQQE1KyMxWPHv2wq5WvRV3GYjUV7tE27OaYodcgD0Wxf
6fL5SGBqCot1wqy0eXnCSgd5IYatP2ZOZR91c7aPRjtfDVZ8NyYZ36Gwznk2zMc+KiZX6OXoK7Fe
H+Or37+6NMb1ZKz9fhra7Gqobs0sw3RWOJRq9pf48YQznhO79GG+kOI4wsZ1SCfiMIW39Y28eEyT
hVMxCf4d4YQMPrOKjiy6FVW9hcZEdwALZuerHRys1egBaduJ2xLf5nawsFSfqVGwJPJ5bNq3fIIt
gL7Wjr+/mMWul9EUFB0yiLQ+tZHyMkCyh3ET78yhv6Yud9glEY5IzVKXIDM5OiRxF9LX/pRFPXof
LbaTXWt2t3FUGjvmp5vaqbyhLkJg6NivNkHnRJV3eyftQ1heeHIbmHBWuEqbaF/SJDN2TZUmx1g9
rdvI8l+GRNJ/lK1jMCsk30mtXvVU+Q7SouN3yB5Gs4/8dTEsl7MYw1yVPE1lUfkia9/KrnwTggG6
0RL1qE86Kic2XQQLvqHl3U7TyMLVtEfoQ6BeLbtHVOivQAjeFhuZb9u1V49k7ZQ1+2OtG349426v
lyzFjndf0I0T1B3Y0Qg1sxvrDvIi03+0bAyNxWhuZEc+hloWx8zKy4Oj5R/CGJgkmVMabWQTUJUr
RpCXIWPYXuLlyTYuQFZif9ZlhPaqLN6yGRXYGjevdPeonOgEs34SBbO6nPGnJnf1Yi1U5OyVrtij
9Hre4qVwZQcsanI2F2P+Ssgp83seaSwYPRFIW2OFi86AFkeP0Cf9EfFn0HT6Wzl2DkNDo8NgEQi9
QvpC0TS9X9iG5zQc7mfnp+JIS4XVBHrcVYWn9IXwMmWDnFem2wWBn59OZMsks7ruhdH8GlY13VnS
eGTIbnxHL6+sTv+KSsfci0t/wQgCW5P94xZ4I0dBzLilnSNL/6Vb6+Z29hwkFLdy4+9nY9p8HrGX
VKzJNaFRmVtO+XosqodoVB6qadibNm3PU8ze1lj7LRpq4HvD3hdlo2Hjqr7jMeX4gVV4lzZ9qOIv
8ldygAuITi9BNuduy5lwzNTDNwU7Iu37ibtqU8yvttLOFMkwRBK1vOVMm7klDzEFyBS8raFi0x7Z
ae2u7Oe3lMjjaa6tcw9IMMzLfBoK47qfgbHMiBZlFGu5vzTKqYbcROAQlVQocxYcE5KH1SnVnmpN
eGb+POZWQdsnuOtMeft1ao+hRvG0tanNOZ6iCb6JyGDOtCLlw9Cs6TqxjF9pVDybdv1hTFInvzl5
kesR44GzVwtpU8zMNGAuu3IAlikuEEE3/spN0XsbZL6rdU25Tycg4JkW7MVMuLnuC1Vdr6fmlMo6
OuWK1bkDIhDyfnryKkZA6iKx3MwwAZm09HFuOZFHEq2MJbmDan07jUAVXVztKW+ZTuh19kummZ40
qq9WFfFOrwa6WqbkSQI035YTJ4XaKSxI/5aT4tC/RNGs+UgTOQw5FKAOHUjRqB2tjk0freTJnpDH
KFHscO7jeJLajLnCIF/NyNNfmui/upRePJrCL1dYnOjljA7bMJ0b1drLcWg9inkn5AubtySohYwx
/1Zky9ysPHelGd2prJNuaW2nbEZhkLXDTrY5z/BUeNyqAn6n5k3Y0B4ESe+izzKHzF064MWBDVfw
yLmyatmQ0pZlW2pPmjOFWQbUbE9jTog34dRjL2wPEj7kZPoq7RVouT/Q30GwcAFNnWot0EwTOqzi
Xg/vfTkWcXGeW8WBu8jU2e9bbdlNU+qJbVL9mCnd6xx4FCtKea6N8boU3DOiZc7BQnSJya79tVn2
LKDZmcCTEmZPh+0vNU0GVqvfXlBzbSXmu2BgAlXh35vpTzdTsIkBRYGlFtPeSZSvTrd3QnaVa1aZ
AQEA0hpVgufKvBe9ZPoeFA5YOhKmguD2YmqYalkupNN6oItfqmUPgWNLRAjMy3iO2bAw9MM9oMsh
RqZV35ckOXIMfZt08YlmHwQmE3NYi9wOVa1/zbJ4YxNpTrol3+U0ZCc1JdLcGYE2DDVT3cIYa3qf
swON9wZCdwlIuIxsaonjrnq0N7f8Ni2l6gGY3dszz2VVLE8qJyIC62ebARbPSa2cIzmX7E/NNynq
LMttzv6VgwpPgN7qw2zwxFsgyC7tK59pXHS7LIk/JzW5GZbJK1pAJlFlk6+skkkc40oTUglt8c1O
aYI414hLhwx7dVf3ZsJrLYOVOKNwpQKHURb51CC6OKguYFCeAhJevlRNL891nzxXDLQxJ5uiU05Y
3Etg4Mn2CXvYq60czt121BhQzxePJoKyavW7cTlsHNjOy7LF4TDXmjvCHysqpcyDVIhOadtgq+Pp
qi+UMRzjzDes5ifBY3qMqbZJM5UgWzuWnqlcIu638Y7mDcPXM/u+GOL6lG7jreLokzv0/SkyQZPY
prxVq+47Sb4lk5Tud2ZVP+f1TX1lOWjJAOjSQDGHG9EMemD02sHiw6VT11X1wdtQ7nnNOODsbuZP
NbPddLW/LTEPrj6uqL2zL0D4zJ0s6Als8m7BmnWba2Knl+jzFjY4Owcg7tsbStTSYMgt6KQGYC5/
X5TlSR+KCCoOKk/JlG/yi7LbrOB0uDVtiDiJJP0fUuQCkePwiufqlI0pT+6FD07VZNuboh3v1wvE
TBQWYP4Wtad0VOd9N07BWuhWoKOMhsGpPJnozCNUDlVW34ZzGqsMZlTy9CrSdJvQp75wUEz3Sx1U
PNiu00WExdvRfkKXgqq9+TbT5LFKWcCdCEZAptuRsbxBbQXrXoorno3cXWvO5vGQ3HSwaFtzETGm
3HjTOr44WMzv2rE78v7LkGsHmUkAwRpJdj6Ej2BxEgkguZ3MDlvBR5WCKDiT8bjk0bg32mEvhfkx
2YVyonhSOf3+P1NMkHOqKH/Rdxnh0eZqcU7T14dcFM5Odj8TWoujrsAXLHKAnB2h/1WVARqrqX2w
0+bV7CciaeMh3cVl1l5tmtlc5YtDV8W8XaujhLodmFMoOAjmS7kBTNF1bc2Sekk5UlgOUxOL5XuJ
9PxDqdnekdLfgwx0rjnHBPNjFniY+uKWJSY9bvkyHDnrkVHNh5bkLaw6B/JlyJ1Q1XFAOpcc/AHj
4yDhE4bkuA4oqoyoGV/MSe0CpdZihJZ5slcruwzR9oVm/ROp8nOrs/pEH8Ytgo3ktCpW6ppNarxy
6FwDtqdxHy+q/ooOe2cv9fRo5r2JQkx+Fgnka1PmBwaf5kBKwr5tLaRT9UM5mupDfmHHxOV13Sbq
NHpZWj8rCwhCK+r90stnWcdsgpt2pRtAVEroXPru83GaQr2I5Ml+WATArVzS/SJJvJBDq4RCpcAJ
kfzmRejU2jz5pej17Uy7Q19bdw6sUUDnIN84s28YpePTKJf4lJWTTtOttANtK9ud3Y0rOoGovElE
Xd6kxAze6DZQFmKnh/zys9+/RMtChATHYrJchKtMFti/KTqvb4xjxQTYT2YdENv8BR0N2rZexFnq
yAmFch8CtDgPGbaqBqITlcdQd0RPhEKEbDoOLdbK+ISyyah0sF39bl618SkbGOOmOXXCKC0S2M3c
ep7rmNrvtDkyHowA90hPZ7CBswWN7DrLWAamnDyyMGIGMyRJZp1qZ4T4w57CU/iUvmcEYHGJVLZD
TQx0CKxW2JvjGmyTrHdmpF9LVstVLLSXsPufM3v4qPKpfjRYBNKhkWGutNUx6X/KTsfWlZ3nGugR
3XXi8+EvJz0naVNLE3DdBRxZzbpjaar3is7LqW3j2Wj30cg62gq9xZ+d7jobsLbWV0IL4NAx7FJa
IPKuOC+xVpx7x3J7JN2sfpu/KAbojpynEBnvw5CfzAFE10hYmowaEiPrDU+y1OEQnQIrN94KM94r
BIOgqXbzGflDDh10rJpz39gvmpO+ZBkjbM39tGAkcTncq37kbTJY8nw5SkOkHgoWI2ymIfJmFTZu
eQML9hr6/Lx+5TlN2ArAYmy/Lpi+tVzh6DK3x8ppkR3ZTRAXykdeH5yFcYSc3jro1KXfU7b2gTX0
F4rHhvEguer0+FV12uqATH0+KvSiD5Y5nmM5jWdlsbuQgyF29h7qiRYY2tEWtFlSxgENY2YAsBlX
+utiJPmOBA4ngGH46RC4rOhgXdXOUOTMxnVFJYnskfBGU37WAW2YdVVEou80V1tB2yLElQ3vs2Be
S6Itp7zkUkKDl1GLtwNlHxZin2UrudnX9MlRZ+VCe54iIj7UpeJkP3K9xpaDsCnysOr6IB1KZMuS
ipZo9kVunKwI+G9e9Nso5n6QvejcKZ0f4oTFefQtJIfuSvtbFkdnJa0XP1r121rJb+LY8YmIQsJk
RijV7NUfJ/k8jMWhmwYlyLsgjnto6bNIxjunyV9s9Jp+x83l3Kcm+IKqpIByY4dpdTo1Qr/6PVei
nHtYoPwMNbnPZuMsKvJ2YwF8ZiBYsaq9vVZn5JUVxbHrlUw6Bz1aB605aKgPdV+ra93TWkI+a4hl
FZ0voCftL/a51u2PFUTOUyYG52p8XuLs1VxuevnklFbnUZSEDdoqfskpDTjae/XFIIy1QnGrDORK
KVoOpjxLKqwFjwcAdPM9OBFgFciAZS65ZxTFM6REvGtRTmTjpABybVeO0z4UGbMeZSAn2UZtYEvq
ixeWy0lHqWteiPH6pY5h00kkQa5G6VuQI/wIoPapewHv54BiWW6kNJQixBkdQPPr1E5jiL9pcity
1/VMjCdnVnqOgwimN0Kbx92cm84NSlUWpVZjD8+SDfTLtBHRzldZtbBhl8tw/fuLNKPkUBvGM+l3
f/xSORLIsQ2bjcqzlufMWZeTE+v+75/1zirPv/8vSZ0//k84aOwQI4PprAD2ZlMPO5NqbumXeeWN
ui2vchkZ14WIUZJP3J+Wvl2XibWEFAZChV9++l9f0na4FqmOFzZvVXeLxzVM1qS+FnYPV9g0JKvg
Fz///jKhfpcFkPZgAX2ZnSnvIm3Lbk3WdCvd7hUWxTt2N32/6ZHiDVqYsPWwJFFLw0G/9crMHHzm
QnHOhgkEMHup57W769eYUT8pD5OttpRFfUZbUt0iGw7SPAlMcpPPm7M0b8mYP7bbOlzT5oJHRLGM
wySr61Sf+xtLF/vfHpo/3Dx/Mav8p0Po/8FFdE4/u7qvf4a/24j+4jz6/8lrhMf1/+w14nNLq+8t
+/gfYfdRfY59/lfnEX/5P5xHimaIf1EZbEjOsqYG345p7Q/rET1u/5LIa/gNm/BzeUl9+sN6pMh/
waBTVih10xIW/8FK9of3SNHlvyzTMVQKXaWuSpV0uf8L85H2Vz+yaaOQNQVaTl3Df6Tq4m++N7H0
5Wa143r+bW8QScxokrf1dePQ4DWitgU+LLIH6nCe0nqIrkUrlltLi5cAtAVcNKd1K5f2ez8JmKk/
fap/3Hx/dkYJLFbNn3xRtib5eDTOhnxGpjDE35z1+tI7s7WO6pnRSYR6VxlPRZU9zpK4iN9Pg5yl
fOjIPb0WsfmBj6Z5yyTKC3dJ8yxMLw8xalug9AdtWsGB1sy6gobVOQ4kWFswZtoAYvVeuTxsMt/C
cSzys2XXV5kDGyn1pXuOhHESlWa884QWWPYe6tqcdvEa0Ro/F6+duqL2XtvnTQq2bQsLFRj08fcC
0owcD//7z+Ryx/z9M7E1RzKswIma3Ab8/p+Mihytmhjd73LWxGz4scIWPKnFcN8VinnAR8ZVKHLx
NGeZPPIeNBjtcz8v6S+sTLZPdfJ02PrUd4xx2OurCXupOIF2+WinIvpKrDrQLtc/yTvVV0TWHap+
DCrV/oess3/zPrDQqark1rckt/LfbrxUtR3EB5p+ToWJgVZQ9XvxDFVR+TFqY5n4ZY05Qa17FVbU
oDPU3iq8QQqsXVRGJxL4czdbcEBu5gTXpaJmJmHkscjH+DpWP7Woql/a4nGwlvIgcXcfzLFA06dq
/+CSNv/3m1RamilNW7Ul/eN/TzAEt52kNuUboUCOuFJT56DYytdUdF9otddXu0/u5yUy3TWa5igs
6ptWTsbL5qxN0DdavU86wHx9QMls9459ba3as8w018hmLuU9h1rra2tn2kEQ8jqDjUTBUPr7fJEP
ZZFvV0ur/qJ9TOymNle8SFPnNzTKV81afy1R27xtZldwTF3NB1k3371RHbI466+dgtFpzdHFoTXK
tnl9r7P0LitR1lX1bB2rusFSpkDfgsogD7EzlDbrAMPwD/fzX4NxWICkY2LAlJR62Iaq2n+z9TKP
Wpugpu88OwyyUekPll0+RQNVh71a0N63+Gs2l0+CmEMMxYdF3ZJTjX6bcdSN84kOxrJMTinB6ti1
ERNOtnKdDUzxhVjobKyt9HrdoFGitg5tzS7uCQaqDqmwwa+Kpr+Jna2/YRJ5++/f2O8k1z8vXqyr
rPEGXQjc5FhF/xabsJkSsLXXs7uyU0TixmvDuDCMlp87iXBVLevv1EFvd/ma3IJMiqACI4BJHr7j
nCQjoWVfSTXd1OmXFkXd7aaOF/DAtoKyS9+a2rC+4Fh847Ie/77QZqblyKC6fAesbmKc+V8PsvWa
6Dk+x85QryxLfdF4OYGV2VfJUMSGq3ZN9B/HBnbzf29pFX+1OpsXK6uNL/ay7VnoFf6egGrjKVTF
Zji3deJlhde1fvWZdiDsPqjq8EUUpD2EyFWA/OGLSulS/oDJ8D2r3fX6MmB4HQIxumRVGKpjUgbO
5Mv0AOqr4M5ZgxFUMfGECGB0ibdFDtRGXlSDzCCS82gMKOjWhBkkySP7hxvWumw6f72uvDeHDHiW
LUfXL3vznxdgfK5WTZK8c0tUKVo4CAUFJRjp3l2ATIpGy8AcPGoi+ao3HsoQBH1RFMT3G9jvGeGt
/sWbqyRBTC74qzq62crwDj9K67VXNTiAPOeFzhIrIzTA3XT/YjdDMxpDMzBZ7hJtF/f7YfbT6Mb+
nJXjinkNv+AQDnd8W8uDNGnyAK/5wHgGcf4PV1djq/k3n4Fmm/rFBmlq4u9rnm7nQ4yjyrnVO1RJ
6PRHEVjVddRdrc5LrB1x/8UpYK2L82pCLg6EbJ9LigIdFwSbNs3F9IwLAPCcTEH+K6qDIb2C1XGd
DbeTdWJABV4G9Oq116INDDtsTHgsT+NMMvhZ7mHQU1RCZX7i5iXGPOXXGzaru/qnrfYbrZQLYjS/
m+9mxAsf8+IiLUQKSIOzKe4FI2QTXJileacuN1l9w9EWzjicEpLyD3L0ELwonw0OtN5FACtaD/Pj
TK2OfSLCgX6FHmtM6Q3Q2QL2wqtuU1hMEHODZp8NSzQynUO/3ekVhNZ7Fv8yudK8AJQ7YJ3b5YdV
BXwT+SlZ6LHP2F7Jc2E/ATAMM/2cLjkZGZHrXwM1sS2fytXS+NiUuynsLdyDntWE/Ctt6jH+rE/r
M/MxbxYq1d5jksnVPS6+lUzjx0sJKYLNVzAOINm4v3wSxMQv9gGaQOuD2QzzerdiwxK8IajhxefV
8r6oc52+bDwb+I6Q6ff4QFx+p4xd9Rvm3Ml5/NzCL7cjmLKiIbN0hYVo13Uav3QC8cGrUfEpv66J
1z1mTGkVsV8e4qKKuqjYr+0bKDvaA+EsUAyCnqxnPkLlFfj+OQfAGO5ZDZBbbLcQd5H9QDghP1fc
NCeDY5df5N6u9XS5VMAjsCXN5DlIw18BFjouF1WUiTegnjAY4bwa1j86Es7Eu6g3RBt43lhjXK4k
hihTctN4fNO+2jV9sLYeL4q/W2cHc9hthVcLoDJmeUhPPqhgQ/K5mPc8moh5GmzxCNfKR44hyn30
pfwSH1yD7GsovRTS/IMudQAZ03H5GaTZAi7TIk53W/TO+S131PQIb7wubqdxl7lLebmtuLm40dCP
8KNcfJVs5NRL4O+AyUhfDvTiACnET+mwR1C+ro/92niGouDfOCAw1XDsKx4cGMpaCE5pYwL3pAnO
x4x8UsShwN+FKIY9A48/awQhONi5JTyhlr+iSl7uBL88uOY7QVlDwvunIdFdCRJAscRfl8dqDimc
4vtngCSw/mzHRSCmq6r05p/s0eLmREKJUhgX/0fyplGE+zJD4NaoxfzsSf2V4b6KdxTw9u/mq4Zp
FWywQSHlbfg9oxDvjKk/99OHcmEiKBPmk/h9zy9X07RDyWdznu19ZK+G7vNhKzhONGT9bOvgjd7Q
+Tnyq8Q3hmBIrnFJseHib43540Fn33dVqOEyWTz7I3m9XMQv9It9e92sp14JaB2uS781Q3QPY+qh
Rhr6Q2IFnIKQZF7uNZ5pIsl5iAwPhopFqPO5brSJNCnFvCFNYp3PJaSmGNP1loCyedx/y0J9uV8k
1NP6CphK196VdMZW8C+ZSaAPJu3Mr+AoB98ZgwlUMzpz37Bz1hY7hodlhic4Ll8mmXi8Eh7PovII
9ueqLtgH7VBMgbIxthkPWg2i5TrIZzuBEHcw34FtcJng0uXD+sEKNjVH/F6N5lEOnVIHvXFqkkdj
CnPTXy8hfCw+K+W+I9QRTo4nvJX4a+1Aqu609YQIBNp0OwuwI1ISzF1qedkFAk0TPx3wkRl7Qnux
PYrxoN5q3/zrqDN+nAaxKyuFl+suztgNPBWJ2wgjHphrYCEvjF3zWbxWH03nEppoaX4CYCx9Z1Jc
qJTfhEmgSQ/fsIZxrvT7q/l1O+o3SQGFxOVyxetytB6m6lpXf4zJx17Xv6YXfaibfDRrkK7hKO4L
6YOs0u1nDpLrtssKdI9cuvMiwuxn7W7AM/XpYJQB0lJ0uf0IoQzZRFYGJI1PAkDv4GB2F8cnKmxh
e0bkpv/+kw5eYrdD+yJ2yeazXNbfWVj9SnAYcuCCl2T3Pyof209z3T4mH+XkyuPwsRXUKSMjYOt2
eSvyrHw3mC32CB3UNzs6dAhpIc8/lM1VnpMXfg8VnIS4Wz3WAd1fepQd3sLy9jhDYrIlmW6u+3jW
AA7VB0kpNHwHt83s24O30GKucyp+RXqrVWC5PvNhQQKyfq7wCU9eg40PLhONGCYX9abHG/2K4jme
Tzo3wS+4DnN2UUOp73O063s/v60jd31Q3hgcj909+dyDi//nBe1eqvim6VMpTXsjzjn5nWDaQ5RM
uj8ytTTAlg/lnr9GGHUV3+Dsw1yaB0N3K9H36dd08zlAs9EuLbyJMh7CAUmqXI62E4JQ5P2ha66x
DXdmyB/T+0NRHJAmKAwTqZc7O7X30zbgEL4oQTQfOxkO2pPRX3N/dcz9GTLh8xhdQbWr9qkZcOMF
pHM2DVo440lB8wvzDITNr8FjeOh6soElznauhsHLPhGTpsbJzr5YYQHno5YkEU8BFP4BlmDZyr32
jOmAhbh2giT20WVr/QGCIUPVoLNHeKhaI+3U1QfsauZ2r9dXeh2WtB5kQS2CenlYKkJg/DXkFlU5
wJCJqQY4stJsV+IvSz7rGq75mGaYHX1ZHtoMYZSXDK4URyE/ZLMbp9OCDU1j5UEbjb6TUeLKQPWN
xW0NeLa07QA7pOX7qdpZOvLYJAAAcjidCt3F5WTw1CoJ87jLj2gNNfSUl+0wMHuywMLMCbhGNCpy
u7RsUJ3vUET4TorjgmAEfh5Ca/O4z3FhN8U+VUNgWF1HNgTjc1UmwaDis/ThzQ31Zi6uOmy0djCx
t8xBdocBUPEM49RgodEDE0WXSfw9d4hfqv4AZL7uQGPwSnYFyQd+VVKHCGGIdM1Pi0cNokfjOffi
LNR/zb2XDoxfgXqZv31EBNxTui+fu9y3gHsVpC38LY97BkkBJo+UugZ8YmEdn3jlzSUvzB/6EMfp
vIZyvRdkkTC4VmhdcAV6hwbUN/c20iFMVq+wGki6AT9H4Af8cDkv2Xlw4YG73cAJ3Qm104gu2tg7
+i/T3FHPjsB4i10l4TuiLInZASjwZorwG+ueeyeefDXd61wSsjyu5nOUnXLa4FDvciwu2dl4cyGB
beWMHfIOEwzfDyKBWzXREL8/o3UB5d9V3ctGEXfPCdJXv9frCBuAEUaWhzdoxHmieY3J9Seswcs2
H0Q9mlD3TX5l3xGao/PJcqqIItQTz6b+ZNd34hX6fHuP35qPklNI+15kXtv5hLpWL60Wbua5nFhH
WUVRAzmweQisM1ZUD7O7rVz0f+1jhV2W0ZXzjuable+owVLtm3Y3Lh7bPNsdpXY04SUJviYvz/ys
CQgY8sfqiYqurMf5sEdJzgu/OAfqZ4ZlJoZ5CiY+TJL1J4YEBcGQ290h1C51t2PjVtzsRcDWqDBp
ZBu5ywHmmZNu9LM8tk/8fRUDkEdWUfnI38Ckwf7jPI0K+INnW7cGmKS641WXX+sQqJBDRCf4Mcc7
VgBsAXiaVrJ5PD2+N8/1a5eEkGf6iMYH6QzxMuhGFSSojFAhu8IywrLConFcRHzCbXHgu/EqyaOM
2v0cw+JxUQLePdYs/ZEhkFhcqaArI4bP0w0PaFNwTuIVsIDj8n/N8Fl3noIuQwvguzCuIUlExFZ4
ZhmwY0T2nhWVG178XowNEBRmBv6xeT2lj9En2/yg7VecaexKRv8cay8wc4bjmeSr8KQ1ggNNuDoh
DMXlh7zRc89W+aDdcXwxtIP5FL/qCfcs94Q/vbfYckjc3XaR2KfpG0TpTGV1vS9ZyuegNG9MEjP6
CEUqRM7lh/mNHYakjEeUGiTQYvYmAOU7ZVXGfVXgGgdM2VDwuXgR4+ymLO5McS1y+LajVl+tFcsx
936ZJMFFpBrX+x4wUQkWbSe2cH5Q5TFp7lEOtXrgWJ5Ssdb4Cs+quN2mva1iPLmPDIr8mg9TvNCg
uJeJ8OPEfEkqY6dg0iPLYBK3IMsy+mp5FLb7mKxfuDiTm+OlVO+t6pwUnMh4KSvigYTHesXLtE0v
UXKz2o/jviXVCj3aqLyN/5O4M9ttXMm69BOxQAbnW0scNEu2PKRvCDudh/M88+n7o09196n8UXVQ
QAMNJJweJIoMBiP2XnuttbPLoP/gHdYwogu+jN2rCJ/V6TQrnxn4UEMxf26ftPZVo0SLqqjA9aHh
iDY0xA7a9Ci6h9DIUaClmyj/XP/MeScCDxO2nFF57rRNqeyIfssQt2CqjKcxOoFXVM2zZarkUW7l
EaGhNCyhyrpR91wRCdoQ7YxHlQpbfsntHNbvUwIjvQ1+MOaqelbkQ4cHRX7R0qcB7Uy2x10lZ3O2
BJtU/mTN/hjQ5ehSGOeyMzaVeY0UP6lhlVLe3WWpqwaP3Ls+vegWxNv72Pgt8mjichKY0reSDa4f
xN5PCA7G2ikoFiJJxukIVE326vmiKL8q43kixJ2yH338GsrPMhzw+IDsmkw/wVc6O5H454IWEh4s
/2zY8U1cOf8Z+DN+R+gp2sgmjVNkQ1eEiS/NbwBRvkRNQsHuCgZ9p3OUi5BPm/eB9EhKlPNDohmO
sfg9WTq105xQ1kcCPFlQNVx1BKbQ7M9quSJW7sKP5jgs5x7ywUseZts5ivy2sHbAxddFsnJCez8/
Vn/IQOgpodEDkX4pUWTcwKksWDvSPnvQySja3DdxBRhHew0aUdh78DxwdoKGQYKu1v2DufgpOunZ
sZV1OSiI6sv5XbSEZmCt2d/A5oKS1f8AkQzDVrDS16nua/rvXUMMtZuiUZmZCMt1Ilgqzmr3A1pt
Y58gIWfiWAWnnq1f2cu6u9Z/SMJzh1xLle5B8lWzAJpQNB3sRZOQRk6OmC5K48/BayRfx+FDxiTB
OJC5LdoRYT+WRtQ1xpGHm8BiW8Y7M2K/XepNqu7V0EMJ0qnHdvFx8bR0NKTUa3cGWhmZVianJX2O
oD8k2jE3z2ziCcSEDZS/RYV2j1W1k4xPaQWJb/1NPcDnvWfwEmMT/5O3UngjyoVxC1OqLRyIaprk
gB7wTt7An0LhZa3fgsXweRI8wt2s7iVs2NLCGRBEdObJMNz1PHUHsGS2UZdthSiIlo7B5MP86etz
GLpN66/XCLwQf0hhDs0PX698824tF7JyWBW1tkfpa4VPBuolcdCrfTj5nC64/hhij7dlhCVjl4UY
QzhZy0K5YfHk9yDrnLN+THB52oaEeijyLYdAuTVcUC1IiqPxAwuHySYfWmGbXPfKEZBqqyDopE2k
fhaqq8Zb7koJg1liwHCl2daLR0g81XvddkGbGloxxuQ8rZNBDhZuBKYhXCPY2EfjD4YF0wfGNxHb
6Lp+ZIqyygtHn9NXEjeH9lftCBHU9tRTA0Cpuo6yBtdYdxkUPl1PL8UrXNKKMDV2FGuTnEOiM3xj
TAd6ZsfWQKIgXKCsqMZIzAnTNaLCc0Ov/AWkvd4ry7as3HTadJioEgZNP3Bp7ZvNKDyQBnXwGnIv
sU16ZEl7HO/mTQo/w0YtdBjFvlWwxs0wLnIy27cHPFS8ZDiH+quM2l/sZPNIAs4twvUQHR0oIxpU
3fa44yQPduTBGThF2Be3CPu9rt3m7Z78bUTGyuYC7CYONWMhg0rh5cIqfc2Dl245VgiMQ0wJd211
Pskw0wdzn/YeuS19UQvskwag0C3hqmZx//e6hJrFAyEsfhYqVg+gaA/h9KEubn3umlPU3hvljCUG
Z29ZRzl5SYkb18Quu+XlRwi/DprR5JXhL4hcnbHvVp+cPYfvIe4GLNsvQb8rq6Mq0ePa6Syf45eW
g8ggCggn9pG24/U84blAH3W0dadKb9H4qwsqN0h/pulLpvqz8kRkE6bncrqFszeOtyi9K8Z+ZF2H
8NUmn5r0sg7c8JOZgdKhY0uccJgRIOQxQD1sloFgdi9keD1nCCqVRnHsyMcC4aqvekcg9poQCqrm
Xht2sv2sl1vujWQ9Ggq+F9D8/Mb+uSjnKYO86C35TQNfVDO2+5sBfSu+VfZ10Q/qfCmWiy28RFzG
8pRb+846YKYxNGfbPOSDt8g728Rv8IcpewyrDjo4W89hfTeDKx0QZDuCp321VYDMzlOTW9z/yGFg
dmc+iIljz4+J9cOQmZWHRN4Nyr4e90V+skafX+piZyiUvsD3tgPujpqniGcqK4PYcVYJfO3e14ND
p10i6cC9EyrCxccgPscJNNpT1Z+ZLEhSSCYH+0By0S2Po3ZGu6KNYMKRi47WTE/WRP8qL6yOVXpn
vHuxU6IjQ7XwmIw+hMNhucCYZIPBiLmV9u10kKSjjoQT+1EOxhxJhVutKkXHzhG3Ehb1fmMcgCeH
2PSq+hXmrP0YJj8D9ZXbLodUQF+y8Twoj2I61fo9lXcic1LtIiXHDEB7Su69+sro1Oj9uYNx7wX5
qZ9emneZXq8hljq/LNiUy2WuEYMeyvFeZTemgIRjNbJ5ZqS2C/ttk98YOwRr2eACuGcW+NhjUN1J
APFWM1OqzPtl2cXDntHPG0o/Z/IutAe2vM/DDxV0NX3yRuUws/XkHjMCKlarO1aPvN0vPjtBIHn6
vm0HWX+cUnzpdiEhMiaoxSmffvCqno0e1BPwiu5XlAz0LzGfi/liLuj7sBbeN/JOa3zTAGUwNoZ8
bgeP46q4K2pusBxsE1MIt2lcPobb2A83RgfnP5or4r9COSuXmYn3RSYBLX5kJZIa5ZDx9FaOSh4Q
fOXFEQLjlkeTOjiJCkEJUdk1Tl6qGi4fxnuFHm/baY+kNJTDjQwNw1ae5/iFx1pTDpO6C+RDRUZj
Om32obU/LKKxut7BPJ1pXDH49KRZn334Y+lJGV7IOZf0FJZHM78Nlb8+5Xj9wbootmqwbUmBclKf
bf5OdmhCdivR2mKVxUa/qQbSEQcnNaJfC2FcCa/7of1VBTs5vTaVT4JbAguBxfbnjknLflIexAXA
0kTR2aMOw9NzLXAA9AeKT0EGyMl4Bh1Sqh372EDNke6xpmuOxK1rUaQkz3yn/kPFjnrL+Gi8DFcB
4oGMFpRTY0ZvdIvi5phvY2ApvABhq7/on+IXpnyMnXRp/9D+CF6Kr5aETnOQBk47lVzeoCRD8ogo
9IHaKW9HV4mIDaloFwNRo/NxKWtlPVmck4LRpBt+H8EMySkTbHgBVx7JFBDQYHgd2YWA/LxF48vp
CGBDWpPzKcxxNgyEv9YDSvcvIIcQwYNMjrgBD+P6OImcNZ50q2aTfehv2Pxq2LyAwJKXgycecQgJ
2/ABqfKc7QQaeFxwGg7gitFP3xvUEZQewl39XJDsxy4YE5SH3MI2bh0ZW/OLhm3SV+Rzfs56XPu2
NYAKzPBqk8p7goRB3eqds0Zk7TrcJSITMpCJVDN2Q+QpIRI9B7MIaXpgHeRKlG5PTaB96cqdFGwT
AmKYxi2+ZEa5Xf+3WdmMk8zgpuMprtxO2ppQUxuvBS5fzew/jXFV7aMCvmKlsuIoBmYCfoxaU37j
NlJD4lYVtlfBxA1onvUgCUqeD4AzjNScriM6p4eITEzeGr8IpSk2QUE3rLV8AOyTIQXFBElxOEV4
7ZtVF1xvJ+g53GQKddaGOoQSbjXqgqAOzbZVfKoRqtuMeCltRm0fqQ4VpKjHCmlLgzkGk/dRnhja
LYESzyu/sd/6Dxn4cNlExcbqtxlAI0oenHRAIoXD2ASs+imYDzx0qlzwUB9UABjubLuFvqtnpC0o
VQ/oyFWkbzNCBlBbKmnwb4XHNOd1fOyMIsx+MIwDg0I9jcvVKcyEZ3zkOJsBm8yNhrGXjDoYxquc
7/POZY6CbKlcXLsWtPDN7SkW6zvOCNceRoKxJF6W+Af+nG4pMOYVrnkek758NDCTVLdB5hN8MmF5
zmkYQ6EMDiuqRiVyUntDzZkbo05HaqOd7iwdChVcKYhLMZqhIxQ6DQwNgKDOFGMVbINMl3UgBPPO
NpZ9liJnFh5v1LPnpEK0gDHZmnTmuAIj56cCg20SqyLiBOTEK77fJ1tU1PrCTXQA63iKUnktp/IN
vB4ba9Ee1sCaoFEPNfWLiboAExiiJ2qqNSmuw7908gXbD5/z3vPczV6eevUKZVAe3yivTE8OhCDx
I3gBB9jBvA1XPA6XbK58/de8Uqgb8VNDl/VQVo9RtS6MRH7ldKJEm2ZbYq7AvFqVG2cIudc1NdTh
NfuUkbLiIfADCk4UXalcKSDuPlRfs96WgVPn6y3XKErZG1xuJnlTwLzAZqFbvwJlzV8V5ZHpTYzk
Ie6or1feiI3G3TGv6XgknaByjZZpojwrXRjbjATD2gC+cS/KZsMAsV4ZrOCJ2y4eTDQz2GUyykN3
DnddRzXqPBOapRci8TpCO4sfqdeu0TjpMREsUJdMOcYtiNvNB4sSF9cKVR4YsfYiGkpQXkCbUeyM
ga7pJ37kprEhrfZElNg2MXg6kSc4ceJVDEe5M6hnNRpYJGovj00Gv5jMwIzCOIlfTLvhSTzL080q
1oe5vJHkK9ImRnWrPKzCpiG4s7jEtcuzRu2Vo5gYqkZ+vrqzbEzWp5YB3Qj9NUg8o1xftubvwC75
RgYH/c4qoY6ECCSwEKaleHXDn6MqdhT8YEeweBGsqOYtMU4THPO2vwSYtZZ+MJF52lRHEdBQ5lsq
p+H88Hkd93l8bOUDI4QJZsqsVgB/jwWuIpQNVbDJBkINFX5w5WCD51r8vhD2gOOmJw6xyl54rDuA
vOwBcHHUtlbvUCPOuy1lM40VDK+4+Fgtu2X2ReGqZIqFW5lET4uvwA0pHSBz2p3qrFoJ+y6hgHVs
U4TPDxgbMhlZHgG1mVHSsO2//gyYegScRCbSxmLLoe7LBxebxUby7c7jQ9viIz5hz5G+GVmIUt6N
U4/NgcokFJqS+6BKh/GZpdlIDzxyq09I5a7mR2yIy9ZMQE+Jz58nzcM4TQ79zHZ5GWGA9qtKXLvc
Kd2hTr143OEySdJYE+zEHka40Msq6nzEG8nbLODkeQsutLyvwDdoLwlcJXC5eKjkLXmLqmFT7aMh
162N8cZbOaTJbQj9FGyIMgUhzBrF3BrVV7CVrByCEhivyD0nyw1MhxNlkme6NykOrh7xSGVjyzf8
SJhubFFy5BrPzobjjeOG5JAnkbPhfSUIPJQsPGtRYIMTZecxc5DQM+GMZIvZGR5FRuyI5dpbOAAQ
ceHfAkc2PGVohwKXKpPcXmRqy/JnAyNpIvSzdlJyr1gblezN7q69+pSld7HgoE/ybGZvY3y2OyzG
dkyA2RBOlJ3q5GxjYlJNL3+SEXDjTQycRZDqb/CZaHM3NggGNtiwlZgbUK8MtxguP0g5s1wm0DPv
WYyOfCuHVMAGKColThdD/THJDsPL5c6hL5AFN3uuaVor3AwENAJs7CQM86ItVedB9sLiUqLQXW+y
/SvB/qwOv9TuqoLCm84wPSbx3YZmlFbPkf6emLd2vNXRVxnrTpKfhPTYyI928IPL6Hv6re1AxCk5
JLJX5L8YY7nfqXyd1tutSbhbrrVdKnSV4L4eOFaoU/jWnhb1OVlemBAjYFxzkYddhDmz4hAJM8OC
BEoCVDZAERB1vEswU9t0NCUu3MmrQAqIaOe9XKEE3Mfmuw3/j2xX96vM62p3aT/mbpdkvTvVZ3sE
gMSdH3XipqG0N0w5tBwPwG+h6kf5jKHrfaVyus/uE6IA/rQg9xRnFZv9HqsEyBnbsd6SzHElot4K
egi0e/CU5Rb4O4nFftx0iw/9oL8o467vDgYAUOqshTix6VgxEg+DKmzQKdZliI+zYyhdqupcEX43
Prc+aPeTDgHD7YujBEQHTArXQvGn+oCEU5EZOfx3d3Wzk0mIxgMvpstMSbknoMBLtxxAcyevXATA
LBC5xc510Ec2ZIgOR2t2OTLPK6fJM89t55HF75LFaCjPFKvwtYSMF7UHnalNVMY3qs96jDK6JgqH
DqY7QsIYbg2MR7bT5LD2ZpqeuOhEeBq43dNCxc7aLI2rNG4EQEBPnNArpX1eU0VK1s8lvDT6nb38
yDKUKYf12ol/xI1yr1Uc16fgJ8jYQN2YxkOYAJY7zSRC3DMzCzLL7/lNEZIVepQew3FHybgdTvXg
L8kuNR8r4VnVRcZ0no4LwqvbnUieu/FZA0yTi0vcoG26ThXpj2e2B9Yt1jvmaQE8X1DDWNcfVp4F
wnu/Yy3osHmp6Zz0vlZpF79OXcP0hgjjBOLfE/m5pb+AFzM/umTXsVtq8TOPGbQLBo5IsqZSEG5Z
/eCscWiGoH2jzsfJ5WQIBHjDZozJ6/ZkuMviS+m+6lzaMi3vQ7uuGt3gsp/XyK4oJmIpgXYSb+30
hAGxwKtQOPDAqO8y7BMIGWZsWFP/YpPopnMX+ckM7kAyQxEGaosfieOQvI/zRkOYCOYpg99dTeOM
dmuUlk1GnV/CKk/7lOBH68+6cDOi0mB+jChlSMo9aZmhFNEv+ezCOZBKzNQRbCvbUOS3pns07Its
+oPYp5ZPZo7jIY6OXNOKGeikvnhNRfgkmcRH0k5GIgcptga7xtvBo4RZ0wm0Oob5Z4LuM65PSfZU
wf6R5+bYj8RJrXGVyz9myCiVBofh1ifvFPFhd7DtQjRhJy9stzbOsfrLzJ5ig/4xRzvcgXEoykkN
3YmSi+IjjQA2MnEtfTOt9LXO30s52va2PyduXbz1QIPysZduDTmPcYOK0WWfEsa2iWsVpyna0ck1
kuCMHBfCEdtbFgfuuvYSNO/UXwW5LbIvsmDc+uZ7OfsdiFl31CLPpkg/Z/dUyA8pkXBILWxC9K37
KlC6coL7UsgfmHQv9nEc3RE3B0hQ6QEmh1quYPCEiFJR34b8DBEgbVlYDsJ2c93vNV8CdLBuFd4h
/SUkkWlDon0LkBpDYtuXaBSASXzCJ0vTB65rdYSX9GxuK/NJkqn6Kz/HlR9U4e1j4uom3pL+Pc+z
bWjvWkxzj8Ki6E8AISg7auNVkV607kld2Szqp67ux8ZBeyXRqNHY98M1GK7RsB2tdylj03zmbBWz
ceucsIdFDDqEQvsRG1piYlyl8liRMtZE8Qh+hwibDyReEwgpW+vCSiK1uIMBqGtZ4YgWrF0r6UWh
Bmj+oA7k/NLwYipqgWZvjLoEpseij2R8jmw8oMmvYWV0z6W2AOxSWhDNKUfRZlpvy0cORRSHoG0O
o4nOtA95C0EhIbrB/TyBV62lkJPD+xC/ZVg64duA/UZpUZaeLZrUEb5Sik0jGFewFiJTeWzJCNSF
YL8HczBw9nyuGFxZZ/fgVYL6Cd2CHtYBT+XFsYzMS2nZggPCZprxW6cIVVvY08LusJRnbV5YyLGs
pP6BmSGiQtAj8Vay0NelggYSuaXckHGuj3/pwLQxRLMponWOnC3iG6sb/YDgVRUR/URbN43vQ0lT
gt568AXsQyTaiW1vCi54sCfKsr4gTpiWN1xkyaXJQQpwr9yJ9OjQtJDObWvb0/wiigsvmKkIj+0m
ozgwwV2l+Te2kms3OEwEFxpkUOCfiZ2N2cZHAzFkaz3QFsWdmGXC5rXK2wT7wSZNoS8ctAa4Cu8T
UE0wRRSHiocnmwyUh2X9nY1peZouXkjTjQyWgyUsXAipDCBqgMI0BcQGAb1TCpxmKQ+nw1cq3yNk
D4+lXtGEpCJTe7V76vbQh0YEUJBBqZyG1CEwW9sogFz9/DGkj3P7hVsAjpox6CTUj4ZHGGPkFgRC
4v+phrjmxfNRpGgNz+hKgdmV+U7HFO0951Fu6APVNRAjciePXwftda5fjXIviusARUtS1/Mw2qNm
3xfznFpfmItRman0FXKX6vus3OlDncCUlZObILEwGTW1xBXhKMGtUEcc+O5TexnVe0lkOMQfHYpz
wZSfQ0iyWFHR2kPDdFQp7jpUKUN/jxjFFtpmBe8v+hAMRa3cOnHskg+LVkVy86Esr8WCzd5HUGMM
hkmf2xIqCwwfWvlWDXfU19+jpXJsU6wjq2MRJk/HQjtP0hcn3CnHCIfHEq4AF7e2pdMhbLQfCby9
+VVKXrLMUXXwK4UABG8vg92A5Km1YBCAfI/gLdbRVr40g5s10f2LIH6GuBZFH5SAc+z5RX+cxX3u
Pyr4ZUAUiI1N9asqPqTp1qqI86nOqHccGOyflONyfPD5kXfokUxdjMgY6kba/qrz13y5Vwos1PlL
Wo5R/ty3uDVBD8DniTuK4VIfwwjwZ+vcjK/Y8uELNPPE3Hg4pjV8iz/UjLj7S0O8oENn1aRXm4qs
Fd1p37xFOs3YaoLa1E1m2YqoQsR4wgAa3nXtqy5+MQuFeuunD7nFYVl5oNwrMWVrLDSk8Ybr+YO1
3L4HwnzvACZL9WfA8c3y3Hf7Stxi7DrzlqLRBZpsp19DRs/S3qfhxgC2MxhYeunmG/68wfIl8Mhr
/TELvGJ6n5BBqTh4psNDSmT5Wqi3zDh3xqsdXRSZp9m4denryMBkezG5VXecF7ch0kXn8jCM64sT
+c4fJ5qPhQx+/VBl90B/hVar6LfSZPovt5qnGJKyFVgEFl8YAk3kQQmPif6Vd2u1c4a+C7UnwV4A
nKr4Vcir4xKZzXjTkkvZ7Clo592trm/ztB+6V6paRnWTUe3M9w4eBnN64C1KkRExuvN0FP1XEX+F
aOO17F4a70i4HgyQ/Q6SVfce8iGBBhpEBG4mv7iCovtKozO2d9lwDJt7BGdeJiUsMhjox1q+J+bL
0L4L653OlBK8Ehq9rreXQbbxt5VJb2F10n6k9ovqQ6UDEGNT6GelYe3qXjWWrw5UtqSHxforS/6y
R8YPWEobcJBRYfSmb3Hz2kCmN9k/R6jqtB6vKdoreHQd7eqYpV8RPJ8Z8nOg08ijeFWZ/wFuWvN7
i634RJOhmeUZXxI8MND2O+Z0pz8q8s7b97hEv9YTX+eVznK8pJjDQfhnghjNcX3q+IMJ7p3nd2hC
I9ye9c3ry3uChWG/HmPszknxyGBz2+kR20GliglM88/VQYTTD2HWgZ5aULZm87a+l9sNBymdvub5
uI6AzVty+72v/bm6y8ZPJqNhA8z/Cq2HFsc1WhRRWoaHR44Mh7Pwg+YAHSVZ0StaZx37eRuxEOYr
YaA0D1Oza0baUH0t4sALgjXFc2kNFHc4cBEfbDiIFPrU283JW80/T+p4C8aXsPLN2auGLbZPeHDg
GwLEdZghhc2Ezxs+lNaTFrtXCBi+Eo2t89i/ZOWjMpyQybE3hqNrJS7TsrEcmXiZoH1xLXnLjxgi
GPEljS51h25h3E8SDQ52WXyopv2sHZq1tyCFgqchfKyVex/v4BLO10z9Q8HspTmsvcmSq2QeE4aB
Kv905J9CvQjW1Ktk6kcOjqfKQ2zd7ACRz0oUyZUfuuxyZgzdJGGRDPVsA7asUeqaX1Oxh32gFT/H
5mCvoRIAt0lZZMfhU55jaSR+IfICQ9z31fqhUIkY8jq5SJxy7/InuEISpc32Kpj5ujjrwy0fPexH
Soi1844NlD/XJNBEX92BFhf8S9IXMb6YplPM+6J9z/uVWugtNPwpVi1UrvEGhxGv5jM+wLkO/rYC
4vSGoyQP3wTaBxwRXsag6tIXH1PgwoSDuEyPp11DlBjuzWHHn3DcopX2SZuP6ghyTcOXEAdgrBwO
Ce0uBOm0w7XBWSnDt6a8MOW4SGyf5wDw/8gzFtYOl5D1Jzv4gx2kYuW0/3gxG3kTBEeb2UozsPgl
rJ+q4vifiVHid9UYUk/05orQbE1GFmn/1iR2wsWL2MmST+0LBtOA5eEYOjhwZZdvFeM4nkx5SV4W
m4eNeUo/pPxn2ZniQfn8Uw0rQrwx2lyI5wVCYhsM0Ume45Joniww/rCNqNzYs7HeGGFAicWFeKpZ
0v/mOv4HcUmotqXbGnJVgVewsUpa/yLBpvcY3WwKO77FU6FRDix31tQ7AXydc5RQBxlmuTjo7WS6
zYQ+UfoYWr3dSaFCy5k55wyhfva9uXhTaFEHyVrY4IKOKq0NG35Qn/7r02W4ZROFsiWrpqH+Nuxm
levtGDXx7U+3CMNunXZoK1ouopT7vgRJ0QYMhgEYDdhGr9qqKZW0OPB7ZZn3C+ZgKOZASGy73c4m
zDaDjHUwIN52i4GvhkgO//mc1d9F1QInAtniq2KZbLDfzgB/GeImSKpKkfPw1sYmIXKBO+nYDAVV
4qD0aMOc+jVGes/UOYYMFYNiadUPCg12g0pHrD8kKWZm5ZoT9atHRqBP2QZHhcxdokE8M+QHSyUj
vY6manxUKf1iKqVeIHL2f/TQUkuMhJ0gw1FwyMb5LcyW5/98hau9w7/ISE2NlrNClxUZ1bhsGXSe
/esksq0aC6jCzB7HpobfQ8OWrVZgTqZk2VHN64L+IGlAKiyoGIw9LeOq7KVanUIUGUdzOiFvp6zM
Txi/vcQzhrdSKMXgEbR70ebp+jcn+zul0USiTVVfsVVVQ/mq/6ZlNptswihCl27VgtyZ7GaU4GQj
MIkHxNbLY4YPxEOhNLKPrrnZ9PGUX/G2hnWLNYMs4ext0BADGK1I/6apslj9Dv4qxzV1U+OMMEMw
DVOgJ//Xccyz2Uy7LldvA3frMOuLfFhq5WtCko9+rAPNMWdqLAkdmN2ELjHbttCam2z115ZDnvQa
BU9TyvIh6zL9KRyDHwPw9aDbND1Mi8FB5hrimhbpMOFLDqlYk/c3o/v7VKAnmYoFmKpbti7j6LBe
4l8muyIJmrWZkk5IEcifwUgWMtalpw0zFmFGP536GL49djHyp55rlANETruqDMJyYdvT2sqFOz+S
xRVW1+/R49KWq4HvKs1S6cpzYj7+zQn/Nh1srA5knklVQ7Qv44i2/v0vJ9y1Km7ni5pfvk1DokWW
EX1IDRx/k65iHYBch1D9GDTQmZIRR6cgU2/TXP/RGYH2E9u1PYD0DkF74P53Z8aKYQsDEwYbCq4N
r/S3oQyiLteEiOrrt1cAHnTFRqvoDKPoQt1N469vWf2qr6d/YXz+flTShnJjNWijj27N2IZZ5UgJ
cf/fnNnv81RVmKSyrq474KqI/40V3NEnToR9052/V9ykxMFLitA4aXhg7xq42L2kxj5GxCC/8QKr
3J7ea7xQnbqwxlNfIGr4PqP/194+/86151+sff6tAdB6Nn91Fvrn2a3dwf9/9REXKtP135v73Pvm
Z/Lx107i32/409BH0/5hsQJapqHJPLEEAf/bz0fo/zBM1ZRty8CZh7WIXfafdj6a+Iey+vyYmqLp
OmYQLFH/dPNR9X8wHzSmq2Xq/42Pj75u4v93GcQ+RaUxt000Imu6YH79NvGrhnbBbGVIFC2793pq
HCx7Jg0WjVJ+MGOZ3qhVWn20+gDYmNmVCQdp9YoZAgDNAErGdyNrjW6+F5jtqIOfy/gc0QHnGFcJ
QjusIPHEVSZ6DKQY1Cpy+ikmTXPzvO/3djceain6aqwMWoSCdzTEI+qPwxRUT3JOYdiaER8t6LJp
UjldGzOcYbHGMYIlBUEa8JsXdfrt+48B2AgNcxqnKus/Rtsub7FEh7G6o1dKGSc0MBIDNno67IDM
dOywkU92TJArJfSGCmX5sxjTvyOry99WQ/86vhZOFrasGKsfkfz7dp32Lbt1TWeivEDFZEx41uRp
G5wbIYKzalHRVxoYT1I/fq6uc2dlMMRzNIyfHblZVxvZk+goEzRjHF0rC525qHM4oAmKx3Y1TXxo
0yw/LuL4/caiX7R7HZ6+LY8m8WJVeUcL56BA6BOrr/Q6vRa0GQLvRhMxTQinGSwIl+uHfv/43W6b
1rKtZk23ZSlCJyun9TuZ2xDI+iFL472h2PU9rV5GI0drktG8XQHXedLoHIMvKVBuqbeXVQENWXEq
6FKg0eI4CgH35QB6VisU7A2XQfbtjhKbmIrpRZ2j2J2tTHXxqTSecQTGTzE6Rnrm9qpqng29tc4R
lqnUzDXYO7TsBIWD7GyFTfLWJTme9fp62M6O3+KajgW9tY10I94FaRLhZc/N9UrcFLEu1YIZtRUO
GdU4vOrqTBN1VWDeuf5YBtOl6cfppkZYGmrqBMmukiVIoguoa5RTXLIxg7BwRM5wlYcUS2fCRS1L
SsLe98UutB8+Y4S/Y1M9hL0ZcV+BkPS2jfbFoDHPk3qwN/UcO9hLRj8Sral9XPwMR0/D6Ick934R
JTFEk1miHCYGGQc5mNr6TDNuCpS5qTBoBvq2dsEPRWv04CojzK56TTvlvf2jUqfhSM8xFb6eDsuq
W5BasuvRkE/EeJFiLrb/vpWLZtCBVy63dhlKv8Y5fU5orG3W0+Tj7W6eVEk1T5MyPeGLJ7zvJvPf
XxZ5qCD10cBGMaezFiUpVuV1ebKjUD+OPUbWlXbO8w5HyjbbqtXUbkbatThl0OIsLTfBAukcD9e+
DT8maT5iSmrtvk36OnY2ahITlPQpQa+KWHcazfry/ROq92g3WRrNOqO29bSgg+A8Jphm0uTsT1sv
PO9Bh2jSd2qwog8l+8dilc1ZDbL2MvXm0zBL2XmQ4WsNcQmMPv1UI9FeSiLOplKrU1uvDR2b+tQr
6F5s9EqbqFmgM402xDCt147ot76ww1UPpZG9LrSxO6l97wvSjmOtDU+kePZTCm6w2jiJip7GsdIY
oP2LfsFG+xEX7Y96MsyrZHESE57P76FpPekp4ja9rE9VXXaPgph6txio5OZf5tK+6XRqetIWQouE
DQYPA/t5oPfFS9LSIVcv1fjQjLQzzhP7aazV6Ek01bNSjY8BNYaA9OtkrV/CRZ0PGrD9dxRY2RQd
esxnd601ZBBGISw21cpXnBbzOumG5LZ9CISvwSeLzGVvrA6LQhKIqBaDfkLdFJyrBDY/ZKdq/SFG
zZsJeaCyCzusV2a8LicKRt8HTBqoT0kokdmygGyyKAIQKZTwXukMNPxfHEBKuT9O5fRuyaF9HbIe
qKmYLE9qFAv3WX7XlaJx5mrCPvr//C7MBttvRYzNyPoStYgpwI+GdhiCmr7NKlI7eyyKuzSshOEF
1/w0NZEEKlwqBCv3+48ZpaL/Rdh5LMeNbF33iTICHsgpy1uSRc8JghSlhHcJ//T/gu4/uN2D70Z0
V8u0qGIByMxzzt5rgyLHb1nGHYl3Q5p9zhF87b8/+s+vjQLd8GwbV2J2t50b6z+tHV+y1Pc/RAkt
jbBbG4fVsiJLIvBWorFA3Q0WgvsMtZEXDIB+rGlbx4n94hJYfkji2V8Tb46PdGyqW5q6JSGpXY5m
UFmrUgFoK1kuV8qj9ehVjOF8ZezhabKEjA5WFsio4uHvC2BWfP6texxjRPCdoKelxa1VwXXys80g
nRdSyOhxB/VLr0/SY1TpVPO7LoPHxIkvecgEMMBnifB1yqKTBnQRORND4NcaiLlJJJd0AGfSEIy0
hx5Fbyeah1lh7HuoHHGA+NXCjMoIvs4+2x4SgpG9kYiCX1OSxZAUawCm+25E2A6yObDBYaQN8iZa
WvLLwknQoiJbvpRlYjmDs2MOyGgMhdASVKftMMdDgmOg6kJWMnXoR4RJX8TfeQzarcw+wJFfzRkr
fDkdB7YBY8gPTZw/hgSh9gCp8xjdVcHUpBXysYlT6nq5RobUDu49y+nWbvxdBxvU71B6uw5CR/+W
KWebhcMl6ss9U/MZE20+MuuJffbL6cKxHSYGwy2cuuliS0IYpOFqobMicmfXlgpqscYKpPH2FCCa
yCONiErL5Gn5EJcPgtrtYUmm6rp834ULa9rbxHO51ggv/Y3VEj/Ltze+uzNB2/GrYYtDITABW8i6
4nzjU+tF8FpSgUYSAVTHwpWBtMpQ2zUoeEIcOOZwdgR1/yJKQe8SE900zLSTMn7PHk/2sEwEURXC
iKsmm1qCoa50LsRHIARcPFF6Y9Tpq6dMAhXLC4RmrsNIo3peDWFxUGGybXpnbRINFOJLjH3MGVP2
2pTBtU/qlWAYB7B+FWuE9XUBdrWDIFhuNTNqn0YpPucx2iC8nqHne3Z0ghAOp+8nK8NDz+2SF/FZ
lkwvq0U12uwdO2eUA9uU1WrAoQUhdgINrkXAVHXelQTWmiZC82ze1cpHiqc3rcLUNNHXp8n4GfG3
Gdxbhg/luHYydPjwfhgw1PSpIygveXBw2/gK137bInG0BV+cM4BCeDEyNMZ4eLJVD+272GREsgfk
AAZ9cENWFFnDNuMb+1qI90kWQIOEUQRDnazB71xxsI7ycrX8nbKdGP/7+3RCsh3qvQ2EL4wBK6g/
baY/iTo8TDo6V+g92M83yGs9qOu++FUDbgzg1AQWyBgXiVoF6B5jesx3FVnBNhfiIVbua6L0Zfkq
8TOhy7ue0HO3uplMNEHLrjJKbTmoxw4wUUcK6dCM+1YVW50grgKI0KWC8TJ9/8Tahko89dVPrYN9
1CNEqId1mBP2TRDzcj/HeroUbftKlswpjDGeWsmRd76u0X2ncKfb/BiHMdPdfBUOeteXHmpkvZGN
f0lBZdaJdchRj3WlcYlkc0zIQKL1te0qhKDozm1vundIqLRA1y//1UZwjgEXG/5SqFxy7Ky2E11C
ks+Y92yKEiMrzK2GS7lcY+1ejQWDghQpC6ajqc/LRYaMfuhzhGPMr6whOttZSwKqfV/H7t83N1jO
euzHJUrmbqjy12UtzOV0LSks9HtkEk7FSTUI0NT5+WMK3b6zjI9pMO9QDauS64BXw+dcyiyWucBk
/lrWs+zE7vboDN6mmSWklBz/UsIq1qFsFkvG6zOHNsR5QCumFJoGqAZv3o42anvLfnARjZWpfLfd
+WiPyWmuOGq+N3gEa1S1y1VoaQKZiDktD9wZWo7QnC5LbC+Ns/ceZMHyrzvwx0rnQUQm7JlK/GKj
3Q3F+KFVeC2qgigG7wXYIZwDYx/g+27j7p5FYpXn1q6JWh5mHhyFzi6wt+Sl4KLt710WTFV82XQl
itK7wW4mL9MOr2TUroceH24inst0R0hJWsXnwh52JbueIZBlJ86qmdSxQvg8wZFNxuFW+XhBRoT5
pUVUE4mbozO/uugaUUqdbGvYWzMK+8L9cPFf5ARlYBmyiGoPctBwNLcg5hcG8m7GalmN8LhzMC8w
h6ertBmm6UXaLzpNH8OwP2USCb7Phzn46NNB1d7ZTrD3bOsaxAR9tB2flfeeNIQfjml3jhV2Te5f
z6gQoe2nGGdFVYkjSoMn3cXnAS5foT5t/Ug8z1sbuXh0o3uvQOhGpkFmlsfIqxk5wcux4AxFufrI
RfFigACMtUa7QhC5Kyr+tPNF0sK70zuXtGOE76WGg8jUQFv2DJeeFbHfZ2G6V/5+cplQepMFejrw
XyrUm8UENyidcoz9vg9oKOAmtR77Ml7X0eKcUPI3Z/1zmA0/0us/3S5GVtqDWONYpy2eQjF/xsnW
NviUbYHO3kkff1u1ZL7rfdOJdfDrVr+ojDC6gbif2h0U4EeH4fqdKOZTUePxKtAqZwzvcAykdgXv
xve+4Zg+6fE6OqjPY/HsdPohbMxbN+xj7T2TpfYC2pJx24KAd1ALGP271xhkhdXVDeahmY/FXeIz
MZuK31VhfZbz+zSbr0bFsLpvms+2U+cmMr7iEmOsM7yS1FAzLy8vIvXx2AU07wl9j6s9Zfau0fPG
dNEqlPYX3bQvm8tXjOXOxgukIMnPhTgCJ/a5qVa5sE+9X78b3IR3qU+CiXWN6uZpjOWH50FNqAX4
nJ+6ROlTuduiwkLGDtdQZpf2a1rwvDvyZg0JHfartoKbPeGMk8gwouQH9ivaxfCPAZNOCjbXMnlw
0TWNA/F8rIeEhz5qiXVadhxSzOOIhMTQj4k5fYNGv6+VvLmsfwN6QQvxOk9nPBsvnHFxGZlrabY/
dkwplZuv4O1RCiwMWIQzlfW28KdaDg9LTtTiWSndDzJplF+g+Bzf4qR6r4P+xj2DBar6MAXn8QGN
c5n9zGN1dYTCN46ExuPBX3T8fUE17dAcpYzYY7syRHKywk9z8j476R2JcvoZtKjoGc3X1JzcVY00
o6nj/TxEV0bIceXcB3OIc60WPwTB01n6aW3ijLsUrTnB2esmM36VDUiCsM0gFpYSsShRxfb8LHy8
kFV0bkMWM1NdOmXvODiO5jGdCH6eG4Sribw4HTO9WIo9BJtSIN9UKRFifnakZQp/sOFm7X3YPBon
R5cCERDHmVHTXdmV91WOb7KmANthQ1jZcli3rWNAosAM3AUmjnwy3QRHgjsDwaZ29lVEGnMg3+aE
NDKWmBipYdUW/Xo2xu/c8PCCcvQswZGkwccEuo0mM5treUxN/0sK/VA6LpY1hexj3DR+AEdgI41+
O/cdBFuFP3HamFW7S5IRtln7ohzz3I9IplT/KApsdPaDmbfsvZ++wsfEzL83LnndF3svh+fYlZZg
wbnEY3CpSTtZd2aN3E+ylQmc5eNYnfqCpXM2iKCujGzEuQN/z4+Rijn8kl9PLAQJvQnWzq3HyJed
HQOPzm20zd6vVAbw8ZIiR9UQbQYLk6qwkdKgKMkRSk5LlJ+K8C5OCkwcbxpCp32xKv+ReU85JQ9z
Mz6OI0qhPO0+x+LJ6eEtBGQsGsHezkkyDQcFDLD7hUTjVEblgRbHY+sXOFMHwsnRyPi9+dKb+jvI
eRCQuIkEAV/jd6c0iNllbiSOH5US19mlHXPpKzgxPherhsdgiuSPduWS91t8hilbCtW+Q+iwk9H4
Ya0AIL0iBPrRygHrlPLkFurWxf29SVxXo5tTBBiABL5tjay9UPh6MaqU3WvfucSFpWc5+Lsq999q
VWwowrfREgNnvZSVPDK4AzRAODuyWTYhY6oucQYVB9D1RVLxEKy8bTkW31koCaohPjj2S6NQegzR
Ya6+MzJMbaBoEisMwdQbgr13Ewd6kzAq7Y1PWQHixGL5oXv63sXQhVrKKkOfTKSEO7+yxn1adhzr
yOruZnSikE8J8uFkNTj3Pc0YUFzmB0XsU9Dl/bmVXMJ6oaoIUCWTf+uRFJguPDdc1N4M2mquObvp
3UCsEfxLclxfghGFbY8DDi2unBdZIZ4GZd/orLHNLsk86t4M820deE9KlPc0d7dJTBhnLi9+n+1G
u2YL+uOw7+fTT4DzUTB85dEl26QorobpbMZx2EpUEJURo+/zHh2iiMsKAycHwDkUf4oq3DZpeeHc
iYqPbMLX0TS2mlS4utS/BzPZGAiIPJmtJGNkKwVp3SAloEu8jZOGaeVSfRFomQRM2rr0MDo4p63k
2Y+GbZe5K2kRv4LUNbLPVRX/El55ALYOBGeh7uEwzFOAnrG6l5xNDRtxWhftQkhQbhxvl0zDitH1
91Bl6/G33/S4mlkqMBO4stq3Pm4OFpoPB47vYBB76Lr4vebLRAYVgzMqw2pjEogmaM73DZmN0rvF
lnEsyK1ArESrb/DVt5dDaGs7e1Pq9k9jhrcpRytuB29Fn/Lz6uAyPbJd80GkmKL6stqVo0GVlBMF
x/ky1QFBTno/GnIn6+BPWl28ZTciCxBgXKiN1zQZ97IKTkbIkzJY5IpE9w5+8NS+VZ23s+Lpd2y6
VxvpQjMb9IPxlWF0TUwXGpI4hRn29bJ9YCj4Uk7YuOvxIQhaCiQeOCM6z0CtaqvaUQq9t/2vGH1Q
NGIxUmDmKgUWDACexgGbpN+9ttYNHOV+rvcNqI7ZUcesInPGbIiqCWlhsGqbVbzJS+tNWFAzAF7P
aMmiLOixd5Xf/VJOki83Os2WqNttiCzyS7fTOfI8HJkqK1H146N2Aa8qwyzWKTZPJw8/whBEnpZE
1IGuHbrq3u6dVcYjk9mfnZX9GiFZe56PZNR8JaYERRq2Itayyf3RDSZiNd13ZBjOJfg/Z2Tt9/5w
FfmQ0Vv3c3YomuJ7cL/88aMysG/6zk8g2pPGY133wx1dYdRD03s/JE+atCW/RqpmZc52mmnZwy6j
oX4XgjKfiGkWfvtWarlWHWXyiMzDnuw7CQNWKJzg8wKQyZ9JSTnW8OvGxqSJhc+OmwyK5741uycZ
YeqtbPdSoc6TAPGkAJyi7IeBr+rTXOZJJb2VrndOJTO5d/j9auuhQzJVooX0vgrryD91DfVQOXs1
m2o1uP2rm+RYdMZtOcgjsqUC8U6ZR4fJcLAKxbspEeadcOBpmOQUu/Ojh5W0ieQ+FtCFW9AU2XCZ
s3BDv/Cz7rFzgrEnswypMsfekzNLKG7z6zyCGo9oNbJFH7MRt4sCOVxKFPnLURqVuZtR2BJdylFk
NUHW09Y5RY8lOOOGnkKuyuXzqgPrw1PbYnkM3GPAM1SWJktQdNRYAmPESWbY4BI24cmBFHYzQLnm
gEwx3faE8JLfuComF3tEuKkStEEYFdwmKLZWKa9xhAsF4EaTbGSb5eyhFoZYe+2b+mrmiMaGgrUX
4bf1PdYI10jBuRbjc74c23w5fdXgmdPOvs1BdKKN/TzMv2tKZSeJPgY8UBOccRquFPmYa5CoFcQB
AV1M9pZTotfdDbXeddZ5asYdqqbnJbOOszx5VCEhQ+LKcGTXT9/OQVNIrDIPgpuYb40TbiUWLYQE
myT93eGdUlBZ/YR6XFibsaLQpdvj9MGL2zkYe2xAFSCl+mFLnGqSkkJeGb8J6DrHPcJ1P8GqIPhW
IYw1MDrMPgCIJL6cntrPQQrqRdhievkZI68cMyyX5h5dDAIHfO8+w8veoctuyPqim3s9w7Fu+Ctq
GMR28EQOEVT0lE8X5qrOc1a9BhEd8kJDHRLgxR2eyzgpd15wcgzCarFRm1CG6AgAPw7IrswAbmNV
G8f4RGGBRj5Y2ZjlPQKA56rc+F2Dxzsbt1krHwSPlpmMnMFR8iqid73uSLW7d/ChopB5SCwOqXCX
tFtdLB/XInma7IYbAa8uqJ6mQa89p12PiDv87kY4X4olN9G/JDx0DYUuiluME/rst5/ZdCQEARLP
giG55OCD/F9p+eN1lB4GQNdHCnh4GDR4jXBVmYcgOOSBIuPvA9OSAWw5/er51v2f0IJIQ2KbZCvo
Q+wusQD4hQUXkm5w8HASshTP0FFs/OxBw0wKL7jhfw2z/5TYOCoBwzLpphVX3k0RemTYGECzFTQ4
czOMONiiFw/mWviaJ9NdUfiXnvOWZS5ix5kZLbQy9sVcY10YumMwHAX5E1RJdwgk4KeDxvTfGVee
LJMTQqs2XkSjtLUeVPHZCpRpBxli+HOuzWLYbX8PeTxgYcQZOPlXw8eySgxu+idOVHPnLPamTeqe
RnwTPu4rB1N5nn66fbieK3Glm2v5HriS9j3Lx02E6bsBbkoHCdFwYx0DH6OyPnisIhkptpF4axz7
TC3GCSAHpWeI7wBMWzCfab11DVgpmlVkPiH0uaZzwsDd2GVMFBNoPsQbYnj3iE/Vu8BI79NMPEZZ
cghMBlIgWugMkWIFUAzqeU6Rl3L5J3NaDbTsJphGGOaILSZlF2xFXAVLy8/ZeQoVqKEm+tk0l8r2
aKltH9KpG5Av7Sc9m2wLBq67AcN0ldoPJVwBs8auoCLzbGu5ZxANwbazwsdoeWnoe1tu9+glkODz
GRd/URGv2HBm4GDaqIxbcfLv825sbyJrjl0V77t8Bume0s4sGbOcxyaNTlaQrGwPfoI0B+LlGawc
+qjEGT427pOB+QnOPhWtdsRVFtI4+0xKGIvAXRfkk9TjEP7Wg32m1fkmhZr2Ik6dq+EQfCB8/Yex
5YQGepqo1dV0+vvTxjb0XZpr8suX3/37Ukv3M+7cN68xm8dkcPMHX7yqvv5miueeihEKAVKP+78v
8QCq1k6JUUDF5p460uhkBuoyM1NIKVT491165vkGERbH5lk6lrMLwpQp0aRCDNVEvN/MOqbvV6Wg
aFCA3qrGuxXTVEO5xONd1Bbq9RkRxTxzb7hVgYcvnNUlm9g03BK+nVN5SMarJsMuHbpPXZGekKOp
D79/GSf6c8KvwMZQ4zYrr2WZMhmsj2FLLa/1vTAN4C9j3HzL9MdxBUATPULDnTEkB36Oq2T5UUFb
F9pNzmnKZxZwNywzblGdg8TKn6sWcFA6OSBhh37Y1EZgYV0jDbtznwPV0cNqioaQXLktjDF+F2pc
/5fQ5uE/aor/znuy/imsXUQsqGc82wzQSUkj+LfMsC78yM96f0GBw5vp8NcdKeEy8nBaIj8doNGt
Hv+oalHJlSQJN+nZrjx1nklqLXdl6DJgtLKHfGGThwSVb5JWm/RuI+vZpJD/H2KzvyDHf2pCpC09
l7XfQmDKuOufMrhUzK2tjAHxm60ILBrmlRqq+Spag/PBpDaGmIoHd4hxLHfLaNtrqvvUZjSehTOY
s5m4o2CqsMQimUjS+bGYMoUs16l/mrLnfwiy8IQ4YT2A+gR+snCDi0Te/32Zk/Z3br783xfgL3Lx
X9+RY1iG5xu+ROX071AmoiSDuMxwDVG1Q2NADnDfLKlMZSmuo8k0wS4F538fChlhofFRuAsmwhte
0jynF+F77o0Li6cdCardVvJ/KSX/KaJbbhCeLBcpsyWJWjL/vv//Eh72Srq9sNCqp1xser8j0d42
n/Z/5OHpTP+D5PESOocg3mahWU31LuPTu/59IYV+839/YtY/hcq8Iz4qAyGkayLfdE33X7I+MxJB
B5etXbkaznRnLrCKAteJa/Xzuaj2DPa6ZwJLFHXesfSEdVCRAbdaAYStkwFngnNs7OyqvHS84Cwj
5Zomhitr49Wtca00pLb+D/mmZxr/ftfuUpHYvHsyevzANv4lPi7rQnPsZyA3RG7+RoMavrE5nwVu
GunUjKhN6Azc0yvXHRFM7C07mA+66g5om9ZWZlgHEn62baQguuvSAC4XMg7RzVHS/YrCzqe7kj+4
dWquCyMDSwQIiniDlc6bYq/QlpD8BV9KMX5M3fmKKvNXGZHxg5HzTePiW/W5STw2koAeK6K1+Ker
sDrOXvFYznb4xEq8QotWrj1yebE76Us94jltW/Q8c1aodRcnTPIyZz1MMieut//oVcdtYgI68cCu
IUb9iSv1mSl4QKmH07nTQChmjsTM9thfpUN3CROCl2W4dHGQmmELfXew35sc4z9xod3WKDH/2TiJ
qk6RMhe4B4vzUz7RepcJyeRNN537tj55rftb584+jTtE6N0MRzNha21x+A89oqaqcH6HpnyKRWEe
6T/ffLv6FAEmtKAuttyBT45wrb0fDAg/gm3Sj78tsyHQRcCMESZlNlEn9OfPEz62xjLupyJnjk5x
mhfTxwDrK4vc18ky1Y4UNb4/UB8imEg8mft3X+HprObwNRO3ci68t76T51H0kjgyRG6NQfrNkErq
MBoTYdkXR2pQSKq0Jso+xdJZULbWfOMwmroQZVgKPwUCZ0e2dTqBRxguyPwfnewoi+6SuwMgNXP6
aCUDs5D6oycexc593N2kM6RsnDSWimlViOqpb7LfZtVDrSWEE4AHpxm1hKoLpPk5uIxRhgh7kuhF
UW+1PePftnDPjDHMcznUz3mNCKTNe71pEiMjcAN77Dyc0h49Az2KaMVvzxY1X54ulO+Q+I3Ksz4d
lx6jUibMW8rCkHp1GNQn23d7J2X3wttMgT/ZMDw7baDHg38066eg8KkqYqy9oygAR6Ynu87OmVII
eKsGIZ4NxHRKKEtSyHM5vRKqW3lQPknck5ig8sp9U4XkFpTWK4eZP1UAloUZExGydmw8tfGIDSt/
bsYIJFELryJVH0tCtolljJvCUgWQyg5C8iKTYKPddgbTBM/XLxMlFlKbiUavdSrL8HfdeS/2hK+/
GElUqB9qMwYx33jZqzesbTfvvlQiH+IKS72L3CwQ4ZdfvVvNeLDz9Kxsomd09JIqD++wD5yLjh7m
MO+h0So5aIMRZOIn+bWhy7wZsGmsGucBYan5OAZ5cHMbj3jqNp33j8VYBNS3vAwxllOHsUGo42uW
hGLtzAt9JANsXg3434IYYFzd2tW+6KPgqXIThmG1c+a0DhXPEV8MecGgm2Cu2iYlHau89ebIeJyQ
M2AA4huR43OEURNo8rlzsubaU/UOozSukS+IRWpLcmFH42Eu4g+riNqdkXQ7z3R/OQGwTyRWb43B
kRfd0zYMS589zr8Tyr3lyibnJ+R5C5R7StEk+oX+rSt/2DD4/tOlkN442Fmr2nC+Ktv70DbNW6m8
/WxypiJQnuTvYr4IXbsPjgND28msXVXSyGQSEyScAhFxdlsx28CiWtkAAMmOOmVvkQFsJZrJkDz8
+hjHettEvYLOOoJfiOSCKXTTs0EKWKQdmAuS3CAptm3nGuc8T9etmRdMRszh2iDbBN6FlMxICRbQ
lr7YdgRjN2oeKgNPpzlO6IlSsAVipPtooRX0Eb2uhMhJuo6j5xArO65q1l9fFHB+Qkn6QV1xoHz1
lUuOBfJNlKp+eqBRhcQN81fWlNtysiruf40p3U2PioLPNczpqS5OxmwfEIvKs8uj82BrxHxpXZ9G
+BIoYxyyDjLxaeXKP2W99ySC1LoXTwMD023ZM+OvfYs4px5+V2I0M+FfBWwLQfFeGaiGUgyRLSer
0c+vwtbGrsNUxhLfv9BE2qjxpSkjNjPXJANKDQEhTRpSWZk+OV78JLNAk1A21JepABqYIPMxWpgV
2nxUtsVKEvk46/wMMdXoHmiO0d8oNcR9lvoGOUJfgwlzRqtfu4NqT1TS27ju031oAO3M6ugacglq
VH5TGVu7Iu6uYzAEK2XT6cGQgu4xWxc1MF1fevqSpJTsso2eMZbQ5scrX9bJqTKC+cGj+o48FFqu
oPFYj+mtB+VrRMi+yyCUiC9ykMDBd2uDZhswGR0snig0Qde4gs8eRlA8e2uE4aHqLZ3VaO9M2lvZ
jgIlJPx1MKrxkAm40JkInzXZyzcDQVBSteXapG8AC4LMFVc07sVOFCoj6DVj00UHF0qJbiQRV5me
OPCi/Bhp7LYFYGOvALFRKv86o1eDDVCbxxi1NTlrtcZrbLXHBDuapNW1C2sskLqMzn9fIokuHMnF
NTdZckzmMVhn0+EaiRDuhow+5la592y/QGAJ777zO1ST/kzozFR9k4tO675FjhD2CbLamTOYgBhp
hnaxMbXvrrIpCq8i8HrclFxEPQby9P9f7gMoJknVHzILmQVjGqbZmNQRHlAP5jSJ/LgHWWK2e2f2
yDL0I2LB4kmeq6CI96o33ptFRR4yC4ekiFTfzJi+5LaF4Tghz7qMaZEkVXfqZvZ4x3NPVRqGF5te
wtAloDjSFixoVpxodDOeDRQRPYVFTlnVuAzm/BlkZZg/pXHyoXPd7tr4Za6QAnlF9pJYfblBIoem
y2wJPUstE9qK8VppLzn1VKlHcsaZD0kC7CJbwo4d5+alrZyb36I9F9p1N7kA7xpbEpCW251pOq8p
QBcsqH1s1VKt2l607TNV3qNZv9DP7+7iMuQg6VdYinMyjRoJlM8aGjgGUTVepYtoJlA+W2wNoQi1
Kl2ZBqS0Wd2sggGhDqeja2XZA74zaEte+Iq6k/QlHHuHyGaw1ljqgXyCHAcwNKeIGophKcmbUKcj
e965Y1cdBmeBcYwZXICqiQmcZ/IzOFTjTowwq4gFjZLZBctSMa9Tbt4z13nwR2QfJuv0nU4S+xAI
3TzmVGdDNJFdpM3ikFrZyfIz935Iae50dg28Kzn3Dk19s25uPItX01DBkUH/VyevfloWxzYgZad3
vF9tZoTbUup9jFB1g+0Q2VRTJXeOkTZk1J/6yeYg1VbtvsArgFHh3sRSS5CKuATK7ECfxMciQuTv
pj5TOVmTGwkFbhZWSCJS9gzWwznF0DRQlBgdiWsy2goC6KF2ls5+iFABeDRxL3UHRuiRgVd21hWN
R59z1No2adNUOec0p47UldOfuMyee267HF81fvXem4E0dMBIRyDopKoXTdDcJosTEwfH98ln7jEY
v7oJFZiCYyts8NSWxZrJ6WAvmuQ6N+wVskNU7c/oY2vfddheDnaGkXrIqZoYf6WQsEYfJEnOpDFW
VnkcNXSsvy9/f1oy5wDx2LxlfpTCU+cFmwI0TM6820nb8V0SEyrmBNObZ3Tmo4/kcT23sIR7m7S2
lMV6dgQ1+bDtR384xZN6jJ0GbKTSxtHLx7VwZn3UE/kuugSQmkqRXn3DTK99VmfXOSYQiKPDdNca
BeMa3QCrXl7+/oi2TXrNJ9JP2WKTTWfQ1clm0RxKz5FPnUA4RHhYNi8oey+oGF86BD9Jh0AfGGG2
DbeMzIggYltSIjXubMnT76j81OZttbdlDorVK3b5BFWryJOYdBTbhbxFhymuV4qa7H5W4q0fI2IO
RUV6Sm32R7coLnMNCjebkO1Ntvxl+fNTnpJB4HiPYdyRjFBTtiX38Yg8QJCvYtF69dBD7KLYefPy
7iSi8SXV6o8CQ5FNxc2t23A1VuKPW+fI0OdyF/tkIjB8rVJEvWY23mSWvacC3TWh96j7wRmzvRE8
QLip0+a7JnTBrmtYrD3jANTEcMZswHfCjb/lXJ6SBOSxBUnn3DPFK5iEiEWmELg4lAAK1kh71uXA
XDBEKbrqXSRDdkPXWjIpUnNBurDU4Npm9eySORjL9K2eSXfhcG2B1fmj+9rYDN4EwFOB0yqdX1Yk
hh00CIrLBS0MHGPfqYtND3EtsUVJjQvFHxRCgYnGCMX3auTdRte0d8HmTfU1Tp/qaQZZ5BX9lh4p
KiMQvH+fHO3G+4beDDILkvAoCO/awOJgHqMDHlNSfRKDMXEY0satx71AfLdS07B18JbdeS1kke4r
abPpMAwVwussg9ubf9dIqDa2Ee44HoiTO3PiG2gO8yx9djlMO47NECTUY9s3KBXgbGHGYvtPkB1Y
NHdNiCx0OGAOjTXhQ/bGShj9GSGT9gkASUZy1YwfqG2Z6MSETZJUTCYmIdIiyD7sut56GkWYLegB
cGp+6APIokZjLEJzgHL0VvZl2G6Vdp5i8obqBNgeXP20Rn6YGUiKOt1/F7GeD7VeuJvjn6RMH4ZO
lTtj+EWldxuI4934uX5R2rv/uyylox/d4SRgG2Ny5cQ1IpQ0fch8Imy4Za+SHTMKoWro2sQey22w
YyfgixnnMkqIMuwqccgkLFozOGP5+ZmbRpxK4S7H1+wSxPo0dqrGBlBT95bDmXPwcSTp/c6O2wY5
cdRsKqO5qor8Vxno71QyAua8spWiWZDKUGdSmuH20BUcQrt3JKMsx0bRULL7el/J12HZ1nI2xrVj
6Xkd8aA0btXAZ48vZRN/Vs5gbDKCHv0APEbNLy48HkPVz2Hgp3vDQ30GVWLSfKuZVcw4htSXhRh8
U7hei2EHAh+d9H1ehe3OE4gxpkCaJyVbiHJ5eQJw6a48rATElJKKxPSdmwbcu2H6auVMw5OowhIV
H6xlNq/QZaG4i0huh4ONWSNbMJiRwhlhqQ9X5kRPzR0iBzhkVIMwfWK+1GiZF3OCZ6n9xN+mg3lo
3ep9ihG4TkUNe++OSoQx0hDt8/wnbLziufh/RJ3XcuNItkW/CBFImATyld6Korz0gqiSSvAu4fH1
d5F9I+aFUZru6qFIIHHM3ms7xtLy24vX57gA5Bgts3r8l8fpa1ET1sFiPA+DqxPipfVVcJK95R0L
RWgYunt3I9OPofIHVhVbM43FawClyy/913Sc4mOvgwE/Q/Vv8BEF8pzh+tSnqKPNYKT3isHiaOq6
AcRCFF5dzriTOsYFJRljTvGYjP1rqruKx2wLXkUzSMprLZYGCJ/AIWPSdAO9iVWPuad5m8zGXilm
rGVMUPXcAHrR5ZDvMqhVeTp/M/uHO5I7zhXDG1scwGfqx+O5zmyEEJko+ZsVQwjzGMa7reedP7fX
op8gMyQEYk6uJB6dTVHdetUqwAOHWREJWqElTTa3FcoI2rYIk8xUiGIdkVOhPZD1gIj8rZK0pF4h
y8caUdz9D0Zd4CWIoJPMETq8GYRjLEHiyd7emZb843MWn4IWUgfnmBuP5n6UUbScKtqiqAEr5cA6
SZLwyMMK00JWP3u3yMawKk/D5JLdgb4M3Uu+dUwA9b79lmv9aHExkO/W/Ro1H19eFvsqsoiMvOmT
M7tlMBJ1VyVpMTIwCVtj4AplqfNUv9SODePEDog9rpm71yGMGJt0n5BHh4ob56EWBsHpxA526SHP
5Z8yR+2tnfgPv6c6aAdVBq3J2rJYzmUoLwZMQNpITzLN2jfNztJzWJkhxlFW/iBB3du1kZ+R3mzA
CCrjNREFGbZj/Slu9XTCgo9q4baZvFHoQgtwNYpNt4HsNWTzWZTOr0IXdizYTRqCEUBVAt/zMTiu
3IZ9EO39M20eWNwhAaXMh+qPLCvzYE0JtKsKZPxEL/nscMkxavKvykrJZIjnb7sbaTmTn0zU8hBX
sBCmbr7kPRhEWpl8k/d9sYh891QGwKLTvDxXMJNxMY+giyaWvKE+WApxlJV7T04C+4/LZJsl/c6z
GTJIt30aubuojuFAxIL4EkY3bM0kaHOLiPpN3zQnK+d+4XYjc3l+NjUade1fEbb7O4eJn59Pf1GU
0cRJFYCRZNMsoDTEbvQY+ummYt4AzShjFuQm/yCLkr0d9+3RaD2w9Ka7BgMA4qej8A8i/wVDIv/3
nFluA4srEFG+77ALVZ59NoLcfRkS8JohxvrbtR/zfH0TClhpBVpxsDz9OoThC24rXfkPXm30nMMz
ZtfOJhFoPOWuvzfNekbmN791CcxY7LyIokcEDTXuDcdA1RBjYfHi+ZN5dXqeYEwX0hj21b0xGXf4
GV6D6qZ0n9J0WfmkCGTaUsjzvD+mzeZ/tr8LI1OnlI9FIFpDhwV3u3KbcM/HYfGwJ9N7bs4+WgOC
LQjWDKaC0uR2Uomp35XleAsnpoSvA3KfpBuey1HqjVOcUm3m27w0CGMowpqt7krrFFVs3e0nr3tp
beNqVkevwA7RDuDtqLfTPUHKjSFXWT/sVeT153yCEj8QiG0zQVqXsaIORpeShfATaiJ97G5Id0YD
b5/ZyF8ZjLBYjfQrkuOjcuDGK5fvZuIms2qfBZlD8lFQICFtKr0KKgd1jwVIVkCb/o0UFpLR9fYo
qo4zj70dWBF6d/g4Qzg/ExskOkiExpgyc53jpRV/aGVcwxm7hMiuWQ9zuGGD4gBY93oPlBy02ogB
zsJyJ6qUCTmJT9Oj0auMFnnSo30NeqZPIXboqhnxHiCA9BrkM4MsmnUlBcXN2BEWOgpEHUE/PXKE
rZqgfnMsumIeq3+7iuBa24RAVTeH1ggh5xb6Mbef8cMzQWvDhT0LheWOLIksejBmdAg6ATsYx/bZ
5ohl4e0+6Fb+5LImQKepHoKkp4tHgLJsy0ysgOaBDi4nIPA18cp5dIlzke9Z0kRU1Yn1BOAEhBdD
CHw2pFPSvfst0mEPem6VecTGkqgrJIGY9NT4UhnAFU55GQ3/35xUxQHr+Keorrlz24ucRjfxlm2T
fmVw5jsGybGI3Yuv+GWKbHhyZ1Ryc8QZ5WH9W9pmd3OMU3FG5yYGb3mbip68Qj/h0TwOTestKkaD
Dwit6RrButXIXPFOQG/qG0LcVYzYOqtee0qOZTwlYotV+sXskz0PXS5XI7gkWARXc5faW0vPP0ms
xZMZY0ia0H80OAQZvCHzbQtBPUFEmQj4ilO/guZWqHBrxzUozUEu0OczWQDxsQI/JFHaeM9zxGOy
3g/ibTZKwonYW4EASFYSUvbK8WLy54y2ZOsTfCrNkxEr6grN79DmmyKreJQ61vtQRd+dRx/vdwBB
pc2AunOGtypzooNux6+Wy58lr4+YNCx74Ig8cJayfE5iRNmuikHN1MWuVOavb/ufYd+e7I6Polac
2NRHCcx51T1aidVxy5GricMIEUA4qo0VpNMSC+sIRCA+x9FoXiySBC07P4YjSx912wuEHFVFWpKj
Q6CJH4zOKc/Iu2V99RqHpOHmb2WA7r7pu3e/qV49HPWlXEQkIVVDqA5md4kacr3Z7ZVbTciMG3Wf
mmIRnWb2PBT2GVswEvwIZ3ItBPh+JBN1kcBzUwZzO3z0qCiOVQCocHYQTVlYJTaOW+E1ZK8/MNpC
ccGgxUxGGrAmRWhY01SoAYsjFR/zXkMFh0R5yzTv9ZLI2x4Onx0jUEbFE5NoCKSqgPDt8nBnEMOs
dOwfLZJnxUjq0VSsnfwb9eQu7kJuyp5IoIhIDZupmt0ReNrCuWYlvhATWVtNBu4W9zaOYDJUIRgs
dG5ulEtTNSObHgMQdzd0rPKZx9aEm07ep+RiPpb0RGzqZXHCaYKecb7Lj6GNy+iqmio/YQUwVyXt
UFRhk3bhs44T6R7ZzACewV4IQmbbHBi5EzeRauI7GE+lvnVQTls81l55DMFZJwXnu1FrAMkkmwZA
GLECV7u0IZdkKkzi12SOATefELWaT+bcFUusgeUhqaN+3UkfRBZOrWpyK/LocPXpmcS4OauZotXt
tksJUSm6iMk0YtkJKg1dSE4MA3nalRmRR2qvPWc4dgRojpb7UlfV2+wG5LGLVK6alPkO+HF2mcsM
cDsyJHidDiltjiI+NyKzIRRIfNsMq25AGo1EqxYmQXfK+nZEFbaMMtT8notjK6qRwdoggyf2UeHa
krcgUtP0Ns5IApzJIKGUKY748L3U6ntqkUNXhBXjD7QXU9BT507TjbPIwjLTzPLZdKq8P2vT3+Jp
r9j5tThQJv9NRi+VTQKwIKYwyuW0MV2u424m7ijmA0xUDZg3JoWjK35lYxEn38EIrROmI7poTmwo
qkfvpqfW3GlVhSQYxQ7D44hg7UIHm8a/MiN6ECFjC82cSVHqjn1yloFMNqZBMCMLK5IgoUCjseTJ
XoPEQKlBYAhrI0IZ7HlpOiM8bwmH16mmTxeVQCrd4dwP+qV0E7bBFhGS8Rx+iMKAX+YmhyGs7XV7
Gvrupe4yLCVkMzdb5mTnaSopTFLmje44HcLcf+lqL0LJIQRPLiYb4+TZLyF9G7MY+Q51qYLSoi18
RXhGnDSEhTvNziZhacjAtXhnf3KRI3Yriyw1hhgHvJkkznrptRCWQXQmXoqECelgwshvsmHrtb37
oDDKgGe34HjS+FHUsu0rLbkXVrIbQHctSVKlEVT1rsrki52wsC3gv7fcSavRYI/a5zLBu4PxWGbQ
N6PKT9YilL8uDGG/JvIxmKxiW5Re/ZgZiWRR37yx7iPbpsqCy1BU3hJLb/05hrsu8bZ2FogPBHDT
tnb3LiT4nWpIJ/YAOIytjg/dWbgznVAPRCAvneuMei509WdTamsLasJF9Rp/VB75BCxUevtTKVil
DmpfrksDvST3Z0B7HzWwSpyMoVg8kWrjM1bxA8K2AgiwiK6hbq1H5JvLm2AoCfK9MdDIj3gnUW+e
VMs/8VOMm0YSvU2Ztwgshzb0hYpq5TtZyMHH6LFMeMh2afgRJeV4ScgypySwlt54C3zzs6sfAIuv
8DVzoBmESA9ze5mE2x36kHZGunvGBZ+NlbyNiOpEBK/Up6FZ5JPzIdHE1S0MbjramRMmY/ONmdLr
gR6gnEMNx505Nwz1ZNu/UOmuPYuNaWzoa5iYVyrEYNWy314PafHtTV6PseS+QOXD522tQhry8uD4
CTv2IUn4sszfoBPZURXWuHR7dp2jrYl+RdO9EKnnHK3Y3De+XX8asbvgzO6QFF5t5OMLOQTYiLiC
1DDv4pYqGQdT9tYGnPksNpJVrb1LAfmHVPhBkm+vnlyRuEw4qRZcr7UWlUWsHeyFfTIyomHrQZS4
Qd+M/9RxPxunfS4zLbddy1fpDf+0a5P5UwBLsazuccKonzGDWkWT+VAmLEVVW+COdAV4cpxDxq1L
GVnOVmizl3YeYC4LIEYow7jtZ1Fgjk7UEanTsWtvYTm0WfeSls6wpUQE5UN7NdpI0uUF304/FyvX
wz6JK53aA/y4dRmb1CN64qMZCQWD69jzn26OnHUR0/eY5HX166d8r1GbFIdyCp6tMfpDj/BqAS+k
LBeHwTdYqym+D5KJJZO/qVf/IkNugatNjN4qRnVOtTGz6lKwN9u0TrbKZryRWUTsD0SOFiD5XAOw
yCKmP5Y//owh5j9EUVaMS8qCW74k9lFowscaNYBzLcPLbHFvljG7FnSO2wYpgz/7GLALqhgIEwh4
g998Tv9YnCUgTYjsHGEME7tM52XND2YLd6UbpjeGc2uhsh3TebWq+UwzzK3SBEdvllnCNBheds95
rXrjL+JvA4mhlmIBCm4tzGEvWXuwPFmLTtCMpNGnCoiMj4/C9Detp7eGIF0LCdQS/kDgt5+VZnCM
DGbuzPchJE47fyh4WobjwW4/KtIsMNzM3nC2qUxRsy202w+7RhCiMQKLn9svL7V/p0F/qtJ8r6vh
Q+VfXiv+sMSqHGiXUmhCfAL11DuEahTyPDfYqpwuz1fCoGYC/RG/K4I7YwO2LWnBynblIi9oX4pP
B7URcGnsEnOI51VizAaeCTZQmxh4bGrEgcktqhbGAN2m6vxlbXDaBsbJGtyj1Qd0jAMtJJqFRQxF
QjJCWAcJpVa5nZz5y8vsiegoksNlgHvC+EaMWSMWNXxyeuKNFsUjLv6HiWAnzhkXzlEtOgw/AmCg
amuehlQ9kYOhMDarHQ/odhlNFOihiLGCOWx4jKuh298iq/N12XbmgmrzubUJoZEHW13KkOmNiK1T
EBnpxmwoPl2BD1eSUWRTcpoZsS42OspFOpPKOJhcD5VgKRJIYL0eva8K8RoAUnYhnOgAonDxhPb5
VGd0LwUW7pWscBODMu9Qz2Bqo2Z1SE/p0+hf7if/rMH4ajVLocgrV8WEGMIc8UsN40wOO+lmg/Vl
loA+zWw+ILP7yWbkdU7g/KC+3wWO+GpK+8Wr0JERFnwjJiTzv9lonqP5LRrc98qGgi9Fzsr8Fydd
iQ8dNejc/KN7oPWCvy6I4/M9vqc8Ftlbacf/uibPH7C6iMqxl9qTJsaj9sVkTbKc6454wIgUjilM
ENoCWFJcQtZEelriwP9g5TBVDtK9FjKso8UjfQt2O8hgdUoDIweCQywPHbeFfopu5qJtkN+jC5Al
zgaDGyE9ZCWtyGhH1TbstYtdon4McpxJYUuLFcbhEc+tq3kjie5/IhPhboEFltCU4amMwo/axXFU
Ne5fs+jBpvseyhYCAk0H+HaW9T9tYepNMHYf0cjh52fNtxtUj8OMEdhrO72ywOO0oOMjviVokGIZ
6vLfzUS/or5nyQEUJuTXL6/mIB9q+mxZcv02KBwXeEk+bGPAo8DHh4AX961OuDtIDpnQLB2nfLjm
ms5DD+25q2oOpiLZ+ZI1UBNQ9+d0mDgzJhxVyWUegosuVbfRCfOZZFLvZV7xBVuFwd0pd2mugY44
ZGMHyIhBbqFHAHtv88ShDTrUqGE5K7phE4Xoyy1F3jIjF/PiSKJ2Y4GGyJWB2Lp+8WkTtWfOKXl5
Wb7Mza+gz6aNqDvw5i5XxmhV+T4h8mo9aB1+UhPgDAIiJzH5MS6qEMgkMOnIqfEGh6mwme9HzBSh
zv2T372EkiunaxECzWgKaxxkbI3av0FY/StipEq1+9FBBcUDy1OLy3o/F/65wKe78Ex/Z3EfaYQz
lpDnzrF3tsr+JPW7PQUcm8btYYadxK/Z9UGzZRfI4j/JgAYUFhgpjxJTOF9YneVGg9So/bxbJmyY
4VBp+igNTTqUJQJOMnnqIDoyVey3RTZnz/6qGFyx8xNxRDQVLBSrS1Z/JHwb5iWf8c54sCvW4PRu
WtFwnfQbCsdyWXi8nzAzPph51I1pr4gPILyd0ikNxvc88r5wJ7TKZNPMv8jevl6XgLQoI9li82Aj
d2T6i4X6OyiDr2SSzUnmyGDjagbGtp70QA8Sx9xByoTgPo8XMcU/VoqwAuUDc7QQa6ZFLYkErVn4
mH5up2MytJ+uUH+DUT4S8ZfWKeuj0QHy5XNXVEP1093YtSSch3a/l0P2bk18yXXDYx4+E6rYK1Pp
DuL78Kiajo1N6SXcBBxFc7Go/ZDfpG3dFb9JRNxc+OghP+vS6TIkjApbBr0ub7nCHbdsW/rysI9X
2sXKBfDgQTbmeMhTx174HhYhPJhPNuajkAEvT61SUBc5krWPC2FSWCUP3pCigApvaQXfKoz2ptuS
OZWRrGG5P4MPB8sJsdmHGf+1LgDna9+QZ0X1HTTKWDQc0QtlqD+jal96dBVAG+xF6lB2wRCTJKZH
20TY+2FuoP9odg1V6R9A7H63o8dEtf3AG/hhNcF7SBH9WufqX8YUArOJdxGN+og90mr92WFGnPYb
5hqbqfLPXqCnLXN8sqqHipjF4IftxFdRZ2fU6Cs2C/PCQrUgGQaZdVUw0UbEGhcfOUaw2LFLuhhi
sKQkMbuYCfM+lKO3HSp3pxnpmLRtxHPy6+aSKFcndo5tKrY1+CUoLOQ/V94zkqlD0C95srEfzs0R
fNwhdEiAzgQzeB1yjmQKLeUqRaV3iH6DwrLWs1N33BuoVwv3yQpcauTkIrz4BG8oZO6xD8B9LeKW
rGzstO3Sd8sNpqRbyHK4CmL/u1OsxW/NGbum/MYvUs0vyOIQmNEN5gZvibqh2vhlzZjYR3jfYdLY
mZOJ098M0+0MEdOpT2xP/ySRce6d8E/D05jsTZKVhKw/bO3q27n2pUjyqOz+t7655MOTWXB+VNm/
btznBsWHFpicLJuJT5JnG0d43KRyvo4hcMehnZakXfwZLUtf4qpA4Jp8pRQUlG1DuQzMyd2nFNVk
n46LRyIEMfqWq7b7oULeqVT/GUgNcpK3GCHLHiI3A1enYfARsnCY/WEVmfRiaV5F666Ot1k4vQoU
pjyiPohPwNDMqJ7oD3cVs4RjyuiDT4qe3TZod8qtsxWp35VrgrMJ0G0Vwl6P7khocgsN32wiimvj
UE3iN8bULEUL9jSRD9Qc89JwwpMXMw2emLl3ZUnyeuF8ln4HVc0QS4HeaxGRBqqL6J1AD0YjPXNF
wwWKlqcVRAM7W85O9sG3s4nKYCIb01vX5vCaJATR1fOTPwy/Att0PiCQjfBb3Qa9DmqJVSiyT9a4
UG0C+Psz7enKmufVQNAnEsfXJCetT9Ycew7zcvTkLtshjnDFDcQTLmBB3BGk6VjfxWTB2cr9Eb4A
YbY1R+VI17UyTXyxIxIWVcTZA9lQ7vPtJ0eBCeUKHA9N4egrWJBnHy1bDwsI+Z6d6XPVFM+DEcif
KIJlg3pniYl62IaKaKz7S2ScymSwLyGDj9LrxMsw6OzSme1zH7ukoQ1h1Fzudi1fABfKFG5KhT4C
2Nz46TbpWxf65W/s/ugav2/OJdUjnbwWnLTI6KCHGAiwp1aoc2Lkfg/CBPk1CjXj/L8XCQOoSjnK
LZU/4B5He+i42d9eFeEmouT82/gG5d8Fw1XJjBEjfx4FN+N0nZAc4B/qMZre0TmcRYMuTdZNt/ZM
E1NhWQmWKXH8Wqv+Ys9EmKND8S8MnMY193K5AkTHpSlQ0oaEl8HLLet1NNoMkNNgYVVxjoBmeGiL
lIG4bYXX0CSEdL4Z6Jqbs44K8HEEnnlzguhDqHR2lTnBSPEMzdAt+r8WmIemUiScYXVfMU4kT7yn
ZbDLgWx2qfKzIBj5/gZmQ4qXSZYBLtdXYremj6pZNgzJONvmpzjlEez6w/gYTwKaeGfLY5hg+otb
a97/54tyXdgCc9AXJ2pKemXrlQAI7ymLvX+AxuNdK3seez1QtqTtzb+ZlMGTESUd0CD8tg4VGAQl
vjsjyR6BR9i0md6/CT/jInFy+xykrcvfHK3tnPMsR1euLm78UjYF1ukxNXOmPaPxKnBFbHJSTNs0
Z1qTBQEcRmbjDqTkapyaLUh2xtktCXEzB9RiTjShinZ5tq3YB+uH/NJs6gmVQDiujaonnhXJS80p
XvJVGbAx/Bt2tYZ7xeMueMFWzl5mzl9o+KjodTquwplUgygycjopUp5YzSY3zCuwPIKsh/ygIS6S
AYu38P7imbchBuK/jcAl90Ad1y1Hjs27jQ7aJB4HGR5UFYuX2IQpz9sm4pEowKLxm8M0OPpk2k9W
5nfPGoRjMZoOIKIlaBT9TArdQIvwdP+h9YN5xQz6J7U6jTM/fMvQLcMzfRtuGQoSUGvjC/foRz1f
sbQCXBE84A+NZ/27fz3s9yzMcNhKSCIkYabiLjtl0xdgPwtveftmN/Y6NyNUUsre2l1UP2GdrWuq
zQihF+CCAPyMVACUQnG8o00Ll0vK1cWhMUxgdx0Fkt8HhLilqK6nMnGPU8PHTWwonKzkYukhudAi
tGRM3Lx49tgQJzfkx9xRJ3vuIJM63ZNU5W82xTwigxypXo02/j1PzUfGO9O1iD10i4byXwvCdvsR
p+YojYf7txoLGK1Uti+90elT1/U+sn6GVE1NKraeSKhuiz2lx59qKubXuWXfmhYNGINRfZTqL+Vr
/9oV43FwUUlG0LXZq6En1yDDHGXmL9NI6vj9QokEJeQkWM9EBeazBttTheJGR9Ya74naBnSej+hF
vFXvoQ6Jqv5vO9T5txe57yG55boek13YkqpTVg3VzdBcJtxeK3dsG0jKxLL2Zq7QbCQF131o6tPo
ZO9qbCbgqcADaGXkpmfM/JQMpPNm7YtvOdVzbc0cfpEPV+uOUDZrxnB4RXyygxW5sT2x8zb74ryN
iXtPIlKMhGOtPKPLdlYGvsUebO+oE/GnzBzrpEf8xMg0ASboMdzUhIFWAXDi+wt7QMLAXeNdeFZD
2gdhrvbtT4E1PTQpcvQATjPEzHFg5pwpWJk+y3xeV7VPpz/oqD5lVE8+R85uKPxq1/c5JezkrTLl
UotM40uIxA0OIuCZxDAFzTZHSOiY1574zgxK3vn+0roYq3ubkRtOYHWRLPnP9aDWc4hMxR6i6pVF
doWASW8hOQ7YuMRhSuBVeLKYn8c0nokA4s0Npoc1ImpQztjFvwHiGCfhE2Os7OhjQ16ktofeztZ/
phR8R+66mDsi+wGXSHNKMv1S+xXOAtkYn5kKGXt542M/6T/JZOtTIttyk3hhiMjCZQAWuTMsyTJG
mxpV5TkF07x0Z6/YGVZPZ+WlHoBG7UJnNer1HCC9qHWVPPIUNK+8/zermwTTui7eVrfQErqLm+Mf
jC9kQbC2lgGH0HWmXaawAdyjN/w4BhCYgYKTZLQpmaBTFUkDm5GqnbFWvfO1spZ2wiqvy4MQgrjZ
n3GqBUddD3Rwgl3KoFqMCxUKXoMyftHPdX7skLscJ3POjykzxk3QtCS/JiG+rfzmDL2/pN0tcKhj
YZbrFM7C7V7I7mmQlKcuzIH7v2U4TXTOGWPUVgB8W6AnELbRPN1f4pnOGBI3tz0y3Mi0XpP6NmBl
E7PLa9rbrnxzNcVb6EVERUtQSTJO60NmUrlZzkTmVNgJXOXwVjEqquuEBKEYonhryLmCVc6b6+Ew
HRhlPSeVP51cizTuoh6uqcZjdENOBwXAEREVkJlaxeO8C96QMyIWjsmtbeNoH9qZ+IvUCBxR/GZL
bxe6yl0PQdrtZJ+M+1B2j3XrFw+dukUjApQgqdgXVbC3x/kwhfE/w7fCfWVWwwHV6/gYKTAm8czv
mRMpOvXoIwVggMh1/nvxx+JqZ215yc3Y2dISfg4eAieJ3vCzIYfXEsb0d54kUyA0h9rr7Xc7n6mN
y2o45Ro8dm+cGsM59SYYUhc45IN3ewmH/DWKibFj/6UOXq3U4f4nszXVoRJVtpuCbteGXX00mWr9
91KMGmhWmkW/vmJI7DP2HLydUOaXPXbzutHQzzOE/0eLfhm+tDzdX/Q0yBOTq8t/NuM8I6b4f4cK
JTDRoxmmNmZUvbMwjOHBg0V1+O9hAiA1R+W8y4O5pWUKNJHRYRrR905GckDXY63xYNiA9hz7yArT
Pt5/DLMk3rLSYzZSVCf39oKRNmtRtiK9jHKYi2w+ziDP2BvfGj4EUT7BnExpXEi2pwQnGLpLQlwr
OfrNJiqMcTs49crsvE1WziOnTEXgmueTZDmprFuQ6/RQIxjE5GJN657jem2Qq4mnu3mioPVQVq7v
PzDfaZ+ivm92dUjIQ+WM+0p5LeB0is/anDHu2mwvuJ3JR4VYsr6XwmXPh1u1TzGWwWfF+MkLmuQd
UXgGwC7vaWlk8l76GYAx6uStyFgR2c0Do/r2oQqb9uH+oxEEEIWb/FK1vMnUZi1y/9boKcvz/17+
+98In5bYb9mGmdua1e6xA4lAxnR8yZyhZY1+K5tm+oMzhxvVa712ut5hNeGQy57bSPLNW+WBEg61
Qp6wzi6avctj+bUch587KKI0ukegwvW2zSv55uWwmLMbliD0JCuFDvtspviVUWXPeao3jE3jg9+F
VMHlwJw1iYuN3wTxD38dtKrP8u4mil5lt2iJ/OY4ShvqQiOr2QjaQJpq3VxSf+LJ5EQPCYg60CGh
eSiRALEYfCJfkkV9YOnH0r/JKOvMuQhnc/8h4CSgKDK+6qJkCWESCgfB2PwkufI019UmaYOcGMfC
fsViwZlj+Ve2ifkhiWCE966AR9P6Ob2+N+LYndWuMvxh01hFsDHtbHw2JXtjTybRPgrRPrgJtDmi
jFAktRcwbDzD/AxLh52whEll9xLLbmsUvoWcm6WO6HW1/e/kET1X3bjySVE8p6GJoL5u4x2OcGeF
X6HYuLUmf2AQxtnwBhjLmf5uG7oURR3x0k21WjvCz06WywqkiF3OIZN6I43CgxMP32Vw8NIpud4r
ztLOsi2THbjvFu3zyDd3f2J7tg0LrEdPV7CnBGnNr3SD2DwxCVr7Ne5jpgLDMnfBrK/IioVIVgcq
25tNGO6E6x5jFN5sPLJyNwL9TjJPnIqbcT3JnHBTDDh1qtuPRE6hWJvt10Dr49B1aqcyywfkSiLH
AqEYgZEg9o44q10S4k3rxhbO87XVj3Dkk0DeYuzh0LExblk1KOT4oT3+lc1NWT6RVDnfKn67nc19
4GQ/VmGHF9T3PF1vX3xitt+F6V4spzGOZhxRY8uVh5qfQXnEIqUFSZ4iHnVkyUcwTj4M0vsv7LaI
AO5HK6b6/z9arYBgbjNwwINT4rN5cI9z2LhALHwY1hH+MBE+EEszn+71gIclBH0dDcOdp+LjOlkT
rKMWEsvmRMKmHjZGHD+aVbcTtgT32dxo8PQiiKR+WQCGO2TrmNtE6mzDMM/59iJRnopmXE9lJ7fE
o/z+rxZEM2ac27Z7SwiD2BVMBk8BgKEus2rMaq3VbUoEbuSAUUwEsxMcLcDVawW8FvhQjzw/qlLe
VEhLTYe1bbicD6Pj+yvXKVZeCuOD9NWN77YsvhM2CpHTs7AcGrIAsVltY/gx9Jjdo8gqODk5X0M0
R+HZwzznxjBKoyn6GjR50lYew6rBQ6TGsjvHPIBX3eh/eLkH46wZHxzBzTcWWftlG/Wq97MDNbZ4
6ZloXpOqWzMKbgOlryzWsLCFet4n87QmuEV+GpMI17p1ARklct8xc7miZQRzTr5rUGt8OS0o2Ay/
vp+yJxMqtMG/aFRuKlbb8sZ7dRnHLpAkfjfMxtwYacuiRMECaZJs78Wd+mFQcCe5y40eU5EsbIEZ
mJGn3LMLPPr3sQWbVCbV4pxjJ/HghrR7xx86lPCRdXRSrIRdiyMsr2qc1ox6bk9/eoaofSVy/OLi
dfz/v8VU4mMkUPyxqflneH4RGS+7mijVOirN5f1tC5+1eti5DjZzWBPEOpwHRpfL/9o7uA3x7n7D
zzbBywjs93HDCeo6sVz9d9nj1l7ZU+8eUkf9f0OdZg3NZ0Ia6O2Z0vLBrEsiCUIHjR1OugqTyaOO
kXhZcf+R5I3LAytQBxKQ5mtvXZvMR+/KZJBWfERQcAtEwo/UL+Wt8QcO4q5aNkk0XkmwDoFK7aF0
AuFw0MtETfToEYvcQe94QKNTPgg86M7OaVR1mIpoPEscmcAbbyWuntP3ONSv/93O4RAPe6JGEOxV
zi4ILO+1r6DSYOX67xnfidJdjonZbw3LcNcFxJR1H3j/x9h59VaOZFv6rzTqnT30ZnCrH463Mkc2
84WQMrPoGWSQDJpfPx+ZdW+ZAaYGaAitknTyGDJix95rfcveGfTMyMWQzYm2ycV1fHFoOgrd5ViO
9WHKe7iK6pEdTT4mnEYwdjCSbarmcSzsL1oaxIRl99wjsnGuOUYoID+kdEc293iUyKPXT8xlDDx8
EfEiS+aRb6onoE+MCRSXki+yU8/9ts680LrjSIh0N27MU5RM9ptT0jQOxmNV5sXVFLg2jQ42ALrD
s8M+SqASza2x5Y/pKdB0po2iiLE5L4cLrQgvP/clN6SkJ+xmO9Squ42V3swz9vy1sYe3UaU0LNze
f+xJOF/25eVLoFwMUCMJEkHuvf5RfpijzfxnAjHRQBi+RCGrR4hqcPtzdZ+wpG1UGTNC9liJYtd4
j+NOPbl59vDzozN7/FpUrX/Ur5ONXRNJtJAXp6Jtanf6pZsffPkiCSZZeVWZbl04MhfZdVR14CIY
0lV4sOb/FtqNdYiT/CFjXb6n8wFKtZXVemlFWJ1PcgtNB3bwkCcX6Pg3bUQ5uHnJlSo86g+t8vS9
nST9DkTNvSxx8Jkiym4RwtiGs7Kfq/JVdykv46JtcUUpimm38Y40iM5Qvd9KIH0nD6yVv9Isvz16
IwMb4LWgqspLMYKWsIcoOv8sslOka9HIJSsd7VkDXnnSRZ2/suhDJpt951ptMiuRcFHCiBlrM9lf
QqWXZCeifpfrnjR0N+sYvNbtNa0ZMOSjtC5F5RnbgNHRDEK7Ie//JMemve9NI4StaxRfG4BrAMMa
PuVsehYEKaVOoF0bO/haznwzv+MstDQYKRJJawpr4wxw9rKc7DsNrOFc5DBV6beJ7UZ7AwXQYaK3
s+YyZb0sMo2GTUTl7TrqjgSpcu8ITeK/5VuSUB8IaBvvIqdTCFNI2JBJY90NrkMiV9kE+0EIJmuW
xbqjpfdaQuekjkRwLX3DvLl6/VSZeJykQ/FO+wfxqaP3d40yvkGHGC9RX96SRE9vsRZc5QTaVugK
KEzY4FGfJwVNTU5ygtEihrblrRIyjladRZEvp5YO0EbUPaQVECNUBmlziisS5eaLkMqVfIHe0Vk2
oLNALGamwY0Tqx9Rpdn4xaKe+WXig58OBiztjAAJfWI7n9wOEFo6I+Fm1FxCVY1nO3S3y3VpOgH2
GDc7obALDxIW2FoUAyVL6J5dKCF7LZCIdHyI4p4NXdvkAHzRxsLf2HXA1M8msE3YlEWlM0XH5X62
RynA6RHCHud5fnRSuZ+AE5zSvtcvmLgl1B3qIOHI7Nh12HzsKsYBPHelDQ/RnTAamAb5wCjejr+m
lZW/mhEYa5yCJoN5uGVL1zX0CSQZI4XoxNcvQZwiCkvz4MSwYtp1FvN1Sj6X+A2zW9ODHt4d6sd1
aXrbHkzB1ho7+06LBLHhY81WwFtjoFicSqfeo7qRe4Pz+Pkus3Fr0ozhsBA9WLoz3mwnZoouIVAp
RtS4R1LK3mURLfsp22o9XP8lNdRpvsWaVR7a0eiwRmBJlUpzTgLogtbW4z2xHPgbloxAQyfAC0FR
dk1V8ZXDfHHzNf1LlhHA7RSePE2S44MXh1e3dY6ITotnENU4o7snpqq30rLqNXdqsLF6v7mRXgBF
JNbUNZaqv2MafFMQgfbt8m8Vod5umKj7exgHRLrrw3DocwBQRR9SGE5pAV5+VhNNc0Onm/s7y//z
zZTSxHQfoiHDcJcnNYZ66DgIPkwIyQNOmsknxoFjOEMH+tPsuyxxnlUc4PYHG6IN1KaZj1dtOnws
bRJzRMZJQajNBeHU8pJy8zL0Jt7TuS9Fr6JfLb/o5F7+kBM8MpbaV09J7hmiYldRigD15wYmK26I
vqbLYYt4jiNyhU7Lv6jWSVe/tJZDz9LG5i8qkxiYOr6niUpKTZGMD3jHLKyshKR59Jk3lQ1AXvPt
TTiDE9PY1LfKqh30W5w6TEFsA/wkG/FEKSAqjIh6Yj0wL8mIvVcaz/ack+Y4Vrg3o1xtau0aU8r8
lvviM2wpLCg4/f1AjlFpYWluIV8cQuwrx0B3s5XD08O3L5g40hzd9nYg93gfWaj16EQscX2uYB4c
AwuGSW9z16QsPejLtNwDfzun0E34inCYBxmYIct5Ck34xMi4Rt/77iMGpHGLNbjkJt7rXtyemIgh
2o5q4HqBxwBvLjDScCwuVvn7G6u3of4DNB9WttI4K9YVTjIWYi2gA0dNNa9aX0yfWlrIWy0s1Bbz
gQipln5qgp1QzjxGdtJHa5aNaHYZrEeCuPaULB/12AOiqIejon2wKwbE5T7tmQ2VuCC+rnNe84xi
XgacAz27AhVCF3/rhoj/mLCovV9RHHoynNEHaX0bk/BJDQVnARLJ6SkjkssVrJQYt1VQFweCxYaH
PHCruy4s1VPvWHsXj+zBmHc99NfdsfGcU0oI6IUGmvVQ9R2DIJOqH9vVxknIkjGSFyXrYF/23kpI
eyax5+OqAB9ytNjtGM+aF9s3xVqUSXLvaTCLBdFyztzgkR6eDjbI8OhHHyy9AKbmh2qQO528BGc3
ou50joICBSi+mhPoMj3jHy7ZsU+JafkPTVIpcEXeO53e/EUyWdGcFL1U3HNaIKiH0nUCvIyNexmF
DB5KlljE3UHDG6rpEtzgPOTFdbwlyto517kp7ka3+G6U7niwVIFnfn5L8e/XTMTd33DY4hFiEeIj
Aa6eyE7fxU7ZXIMWxwHTIYVpI63OgWi+GBqdb7/WB9JMXdZTi7NxNSXHsnLplznm0SqLgVswP6EM
tY5GiZYXW9v00o0I+uHmn0PHdu8NNwDpCVhaSxvAzG4NInd+TqJsXTQTnAA4eVhXDwf0Zpp3N0sy
fRmEZ20QLINcLcozJpLp7AdRtSVo4VKjy8bUheGXavetFc23PuqdU24RP6GBtgSUIofriBl2ZhuS
2toV8Dlhp7XYWkyYx1kRHVIbaVXc40taZqZRa2X7NuKgaDaz8J0Yt7k7tvTEvNDpD3r/lLnqNnYx
OH9F6/Q8f2s0t3QSFnrfYUCt1XVIw2UFLEc1+dGt2FacvnutaWfPApIAaWzOvmwYoLQLB2E41/Sp
bkQAOV8Pj7VGn2U+2vQgeq9qIjRVq4l84JY28Wu3zPwVEFaHPK0oM7WjbcYw+EzGeMAF+EEesZhw
u1uWfldpiVwvU4qKYh+2gmhOINYfqceKNSqE8EqKrY872LGvYgI7jb/w4grLxk1FPvYg6FEwWTor
KzLPDki0bVQV+SFryTYU3QTpLRLdfUN18Wp6LGytkzVrt4sJNUHqS/ghgFbdj59ghbPO7CD5pN+r
Ghu1cIZ0T+2Dfchv8j1WW/auxi9Xk8UyasiJBkE8dGtyUwviB7STSv3iQc0ylVKzv4H04kipT2++
qeUAXUJoiXkIscIn337wsxuSf+SHPr9kzEbJtC0eSL899FmVv9eds0fPGRFYpb2g/F5rvu+dY2T8
F9YNOunxZ8ORF0LWcKF8QM4XdqcpFUi2QSqlkd6eRy3uN5Et7dXYWjdPhP6+LKY9Isz8Cl+MBDPt
PqRDRsMsfSoNP/70/HVp62AJskm7mgxJkJR/n+Upe0D12QVD5hNUf/0EwPAWFLhjdPECRkA8ELzZ
HDxTZZuhnD1fETRGcK8rfIwDDVQToCt6DADQYU0fjJpYg+2UxchJ00owMp7vsloM8cGdRxltMZzK
ItApM/RxG9cO5xQHi18QCw2n+8FQljqXNmfulg6cHLh/wlszz3QaYbCH6uYFKJi/GeePKU313/7g
qtZme7AVOoZM1l9wDGKJ7j1jPRk2vSxzsPn0TWtflx3ndUo0H4PqcegYMI+D8TX3UYPTLh7fnTHu
tq3vwSCbL6uqKvU71BJ0Q3mpY+09L0hjpFanyUES5Bd1yFyoqM7WPBx1vLQ/URQztvPuFEwFwp17
+nDqpJQfX3RVfXGnuDihPvOAe9AYbdva3aZd1VyX4k7lZvvQAeKz/Sh8EhnZpgOVxy4ZaxvPOVuK
Tbb9LvJCdBOV+cFbtK2RCXT1YDwZWPuPPWdYbAxasAYUUW+bCSIFLK70It0BfHaYTXRKUZ37OnJx
DiT5WuZqJFW3TRGPcvpoNO/QCYCWre4+ZPQmrlaPvGx5A7DneU8gcLq1Hw27kP7bO1yJOW3Y84Rx
WE56NhKjS5DLlskp9Y3Zv9oh9D+3SOBcDz5tX+pqTR/9TYFsYN1qbXMKm+YtdYjpNIPma+Qwy2SR
IVIpt/xrVPTd3sEE7mjw1eRS6Y0xTlnaUBii6fzSF3d/Ts/zROYndsG56P7R88QkdzS+u+VN6fue
pVWKsT91ZvyoT/G+1039bvJCdU0Tcf7ZpJjSDYYbbV/NLFzY1c2XPohe9fGblOkXY4BnsZwdWMrD
U5F304HmFHKRaXT2lva9B0d5N6QbffIpfkp6/xyO8RtYbcrEJa8e+xzum4/ggOkK/sl2VhCkwxSd
42mggzsLA7WkyZ7tcnqLNZKp0U9Igix6jv29yflmWVw70uUmJMEOaaNhbb0FwEbmK1SXnBoZ957x
9etoPw9aHhYfiPgQhSqa6a74AOGzpTPrrYK6vpdzPPSsDjE8UieXz09i8Pcsk8xpwrL39nSD48Pq
yAbN8ZAlpCP7xgcI9dBgArvRAeRhMcHthYPXBFXYdO7plu6zqQeUS/DVFq+Zs2ryBJ75hHgWGjQF
/3z80g3qd1rPNDXzsKYXOjxFLYyJYF40NDsLSAJBTWB5gJswyll0AiZrdpwGD15UMBoSmrVSrXli
GCa2oxdWxxzMD5pAyQhurqszH7p/OpJ4oFlheXKnb5Fm4eGfNTZACTfYf7XnGDbg2lT412tP3Qog
B/dx4p4EMTzZKv2Upd9fsYMlq0miGaPhQ5WGLnodVWOxgxOKHabzYZVV1GTYGoeHGimZ0o342TSp
6BANXWMHSBcCLoD0uR6s6pr1xbcLAJuoNoH7BcOlidRn1aDAsJngn1OVamdLP3aE7u0YZunbZSWd
u4Da0OYPMXElUQJMxe42ySwDUB3HcRH3+T6ZNR89WSdTlw6fvoutcPSfR2COyNud+yRk9qTrmjxU
veJzpY+wUUMZ7zDb4Vee73fEGQfEjTkhrdlMBUJ34HT+3p1gCHa9Pu5CvzBQgz6bXU77ODOBWWEt
TGgC+C7MaQ7dqwUPT/sHL9ZyiI18ctlcQwT3pYf9vAcozgkv2UZFwMhiVq7HOC/PvaQVRteWLqgR
eWrnRPKV2IfpoPUK0D7zfADA4TmJu31qi5NCOmQfZgljY3KNq2kK7vUBtE+XEQaUAHx3ItA+kYEi
PsBicxBaNscOg1uY7xa7Ug+90Q9nGLFqp+NxXElyBd04HXYNrehi/RYVmEGcNh8eIzdvkcoBjs9r
/QTb9NPoo/w+cfjINEZF8xXd1SIhj4oZr6zKd4GK4+CJ+V1r+mA+uCKQGQgPB4ZxBMTWP2PyiDay
UV89VoBNmQ2vZTJp+9HEsZu3sDq10gVdOl/Ky0YWwVXdKU4Qy2aR0QXEcktzqq07MMD+l2nq+UAs
VGKvOaPguWjRFWpb5gnWTw2L8NPpYpnj2aim4LUK3zykYzs56t1mnmQuDTK6i29Ls3EKyFEsSGkg
JpVQL6ZB1ZaGECuuIvYW+65OVDq81CwD4VvFLLTLUKjMEDf5A6mVQxqkZFngL09jWtY49sXOXexz
4Hv1VYGXJxLj12Bm8AVytxxdtHHOU6ipO5e2DycW7972vFvrQdqAfrxOdXnnoX854puUF/xim2Ee
dNQ9UNZSt144LyLkW05BLRdl0HfDefm4G8vMNzVX95P2Pc0dJLtlSlPapddgJ/HO05vwYLoazsjU
F2+UvpzPgiY9tiYJeHkSOHvPaUnV0wAeDLm7Cc0uOOvWVwu8NR13gEVg/8pTANIntM2RursBVLYg
5r0xypCMzf0InbCSIEUZPxIjSQOu3te5F+7qIgGpxbqkBQGHay8JrpFFOMpII5CRhirPpDHIVQeC
shzL4Ocx1fE984F2BqbEiOJ7GABnsUVrCBIPDH61qwyQLNM/HnS5R1GePVSJhM0CB/7IfTmSbBY9
sf3VcxGRnFtn+ugtET9N4CgfxwFWoEVa0PFn26PspAssuq8JQBHljoSm6tWaY8WxKK2Y+SYXG2f0
zwFNZpPFoZU9H5Y/ABaHK1BNPl1jx6oB7tX1UyONecRaodfivGrAg7hHQgRLhwzAiwrH30Rfdltw
EvUNUvOLU0z620QqeqYQo4O6Zv3Nww+Hwk4NrrpWIHOvSWaBdjFQwGiOcZeTo9ur5w515/ukIBgO
iLVWi/iFT+I5GJDp9NKhjzRYVB6G8eJ3tBwYuWH4ClD3pYkDnG+eytGBuMMSjPhQp9M278BM+PZB
nvb3fYOtqxmH8JnmAQr2HmM6p41i6fw5RnTqky74WUwwVwyuEAURFD313A+bMqzef2YELMWGZ86l
sCXbG+zrFQmewTolo33VNZpzMcwg3SST5awV3fZdZgPXy0evPYkql6R9sWWiMARpDlDgKHUdDpig
XXFyZWK9cZLq2CyyIy8aCUMSVdOhb4fqzvGD10Tr3xEyb1EF5I9QQv1zuPxWLWqbTY4CZ8rqp9jv
X6JIEifFrQz7Il/n88l26HIXiEEzHAfc65ZSzMspQBCXUD0NqOIOZWOgf+ocnBD48xOCLY9iIgye
Xo5+9LGerwnx3aPizu6rJo2vOYE1IIO2chjG22jUF0ik0dnpUG9VbU/y7VwFl5jiKqShOx6qP03i
g2QUUlSIyNOTAlxc56sTNUzOAfaooZke56u6Bb2k7B1Bj+2tSc07snTdY23T+XKxQDPoYVdrcxfE
THSXMKK9p/2EYHreKWQUM2fpre080bgv8eZtkCNjbNN+y11DgxE2NfeKO7Vu3fCkcvQ6lm5/itoh
KKxFMW2levReFR0tCvIWNCd4re14OoXAZYhbAO20CCc9aswNh8rvuY/gs6Eb/Fxa2m89Q17oBe73
wLuI/LExJ/EmOtLe46Z5kQF86Wwyrbeu8tHtDy1OPaJsCPxlR1rKhmV91AIGypOIi60T+9pr1lh0
8s2YTIu5p2mJer9AqPGUwNMOZ+76PNmpLYq/IMKez36bHXwbid9y1GmMCnNW4RvI6Xl9uRlKMJm4
tBLsZuRIbcvOyzZjqLPiz0c/wyw+JK/hWKIQKrk9jSwbN+SR1F8C9LKrKw0bcUNUjijJEf32Z9kg
ci1gYNBDyDHao5SkZ0a9ApwcBrvJh4VSUpntlotNSu8xiBQ6MYDez71RFytszfctAGtENexDJi7Z
3TRPx0Xifl/eHVfSXs6RzNzsHjxi61AELvpYWjtQ4eZOkDvD2ZA9eptlvW7S2uRUNzdqRZAwuHBa
6wUVOyByAgppuRh3TaR5R+R4igYjvik8efOZBZUdeQYioQfl98FOJy5x5Zo5wTtDSU5DE5f3yIHH
rY708pxVD1KLnVsWM0X3Wv/OMFuYhN43OacfwomJ14XEvtu7JFElwRxHghPWLNrHhLHDYZnEIlg7
yvox0IaHZj7hyaR+NYbyQsVVfTEr0g8xjSDbrgtOagB3pZOFL3gOGe8P4Yn+IU6s3utOzQgzJxkF
7H6cOwd4JiQMOcV7iGdMJ1moDVDh1MrDJoGXEvdxNX71LJLAEFAT4TmsUvyB+35SYJ5S2pdiJvc4
IN+t0GfqqeLdVETaujOk/dBLhV+vqhlFUUVFj9VzYIagUyTUJOVC0VH17IipniyYWt+sOS4PYQvN
oL6gCvOK9LRcClOXVGfXYjRvTEN+P9AuWA0iudRNY/9+vfdTrJ3oSEL9CQEEuxz2f9+qUXoW64mP
tQa7g6FvKR3YvwvkMBYaoIqRMlRD7grbY/IQjHTH+3Q46VGHrDqpgHs6IKSWS4TmozjG4KjbWFVw
wt13d8qzWxU46a0Lhse5h07shLjksg6PrR/zPpTGk9It9Rbpq3Ys4ocwfdSiIrnvJhx9eTZ5l8Ru
D1NVWYAPkdNApVZPOEQaBlA41HIgCqvlKv+5vDEARsGMZIZN5HkiOZj88eHYZ3ZKzqXcWkYf3y9f
EhSVrQe9HIqeDRp6iHctetzdMLXkfXmVOPaEk24C3EeIJsfLcs4QdXgohVZfmZZx5tLhzzlFZB9t
ydxQNSp+MYA6EaXCkyD1Y6nYHFMLIJi1dC7GUmwSO8z3+B0tU7bvaU2QVzzaCAiUpvZKQ3tORDUs
Og+ia9nPxpMizoq3uBQPQRdnb37Z7BID1XyVpNZLVmVgJ0gTXzcG+iKsqm+4CIpNbTPBKQL/MQkY
8CwdJTsImNlGKI5QZnEwgD5tRaF+HNmZeURCq0uF5ZMiEfwqNksBLL8k1tb2puZQJkhi1ohJi/FF
qsiEe+c84AnRF+k+IqQ7LQRbbTTWbUBycWD0mh5mwzshMgbZ9vq05RDQwvfX/FuUt9cW3DwSL0yV
sP1AFYw2HZzOikmFL9zgtXGjbTe6+qHxqhc38I2rIyxrxq943qnPhkejy5M72cnPViO70fFjcRtM
2nxBAIhcMk2mQ/M5JgMWGm+6LSsbzqiYsG2yw0e7BbLf0ymKkwD0fGJV19+PbZ5nnsbGfw2CPnoj
D2/AHu+zrTbwS8c5EMtoG46aOKqOBYs3xwkExDJg/AacNq0PDWKvs5EZV2FBS6/Jxo5CpQ7wCn6j
BaefE9wIW4lzZyPnKULKaSrz8HI5pk/Dc4osGvvqmRVTm1GrjrroQSXXyGjosAdjArx3OHLTUVkO
cd5t7MIcLz/vvUVGdGhzJgJBV8Ww5RBklpwH17Tnp0sGRYM2hK7fhjSMT2VXvpHmEB/DOv3k1cRP
SInalUoN81y7XvXq0W/eDtqArl1RC+hdm291M8Vq4o/Ok9s85HPFVw1Bd9L8eOf0Mrn5xQRzxP3u
KJ3AC9E0j15cyK1WJN99HKs3dn6mg5ae7yGTsK+WgsjMBEJBqffMaZwRBIYqyMsbG2+TNvV0Rl4I
a2OKgcNMxTc7EJ9RQuQZYE+U3KOuhtXQFPLc1Zl9SVv9bPQky2Lqk58+o94izn+zstp7Az3MWSl1
f3ij/jpPHHaDBziwSKpHwoVA0V0RIinOVbxRJUrzjSHZCXBaA8gAv7E25pkg1prsCjkc2QSIIZqy
LcpUPbeC57AuzANsdg9tWOaeEW7Bz5C5/wZODMGyHcVf9U4rToEBHUh1RrHNVDfrlWzQMyIRV/ro
6abQGeBzH6S3IZDP/gxWUbIwtvZgqovEJLJz7fDmSbegfwjVoiu06NLnP3SVcCSOe9oMPy9i34N+
i0YEb1CkXiym52erwgcxxSUe4La+JipU93mTQCQrten30kNqSESXkR2+J7qkXVzu8bNCLqXTdMx5
mofORA/a6WbybvY+rai8yK6EMk9v8Apoc1I5czzfqNn90UfdxW0rh7E51pAsY1qGaOdJ97CHCISk
z36gl1BM6Xe1KrIRsAjvroxwpMzfqaIoL2WGG4GjqfMqUJFuXJspIzio5OBNaILATn/avkdE0dJv
cWP7suT6mQliTtCqep5xYCmTJz3p/Cc7wugacyYqZfauOdlwjWe4v4mnw4qZNEcWfX6r68ShiP1p
K8tQAzLDDbEcn9KmjDDBCOJgCpKUB90crorJFyCkAmXI0oQI849skRO2DkyNPsjPdldYB5HK7mz5
e33siHmYu4+szxazYhBNc2FPfGkvK6AozUB5q7pDYnX6vWMHrxMjVBhQZCkZeA/wMIOt0LruOUNt
RCJ9Pb1FWQCCgd8Ff8PZcYg0FJ8N4psgKpFsNtaOab7xJUtox3aFfhmj9ss06xB7Cz5Z5GjWafAa
9YyD5aNFnrkFGowZ3+m016H3ThED95vqqjUye+xVsjUf2elhaIuc6XrRJIC61CnEhcV13pE8IIW5
DXlQ5XYDqp3imC2lthEk3kZIkd1ML0jvg0LieUnz9+Y7/bbhmiPI+NmHgQiKraUQzpXmAFTGVmhH
g4HcBkoisZfojXfB7P6LPUfAA1HsSJk0t1EcRTc2hk/KMYz8DenNREkc8iy/dvQyz87chUvN7Df4
rjYrT29shny8LYPKqU2CuzwXXxi99Bet9xiWT1vYB9ORGtKGBa7cIznmwxEf+rAqpwNNAoYSFdNz
qQq1X1rIkPi3qtOZBOYAV9t2UHsv94a1EFm8ToZSfOuTCh1NXLyGXfNeMbBdOcrMHlJfS66Y39z1
zMKyPyMiRUq2N8GskdiS2qoBeeXNayqbh1hv0OXO3+U6BF9ryE/2aNZbFsWcTZrARk3oT+EgjBfk
QIRnMM+Da1fsmKt7R2nE0ZrGZfni5acsJ7qepGT0cdbjnGaAtpIZZCQ/oALejxqOjG7SeZuws1To
UngNGB4DxxEIpOgfSBpZqQH1qqtzqCHKudn0brY0R2bwLQyGOem2Lfx2jxUOPDP6+DRGHRM+Olqf
bxivSRwaHdElUrh3U2Eq0nO7J4O0HawfkHE16b3VARQAWRJjNHGIxq/LXuWBb/QhtgAUyM7J0G7O
S0re//o2/O/oh/g92bH5z3/x/TdRjTKJ4vZv3/7nWRT877/mv/mf3/nrX/znmnzj5CV+a/+fv7X/
Ie4+ih/N33/pL4/Mv/77s9t8tB9/+WZbEkwyPnY/5Hj70XR5uzwLXsf8m/+/P/zXj+VRnsfqx6+/
fBNd2c6PFiWi/OX3Hx2///qLaQV/ihOcH//3H84v4Ndfnj/K6aNMPv6vP/mBau7XX2z93zaTe9cn
JsD1HccmW7D/Mf/EDP5tmfjZAowMFkIcl3y/kpUi/vUXTf93EOiereu6YeoGCGTX/uVfjQDJwg8N
49+e7bhkO/qmg3CIgMf/fvV/+RT/+FT/VXbFg8DL2vz6i/HXOEbfwKpj8CCMeRzdNVzrbwGYgR77
tiIMiogJUrEDr35RAEEUyk+aH2GMwqF1DzMEjqtW/2gFxOBSmOucjuV9OP7403v3+7P7y7OZ/7U/
wit/Phvf9C2b94txrz2ni/4pHLIWsVbbuIhWJFNGm8zRh3UUcBNVWgrvImDm6ifORQZABH2WQdbV
jaXK4gZ+P8c0AI+563H/WHUrz6Hfdf8QXmmZf39+AQU7eEp//kDZPuaf/+n5VW6VaamKsXn7nb5l
sIPYlsnRqrLM99oU457WdpHO08ie3TwUKCH5ILEmEIQjUe/eu2NSb4cY4YGHsgeZfvCOAcNapxqd
HyoHRtJCehdFruIhwpRej/FjZqX5JlXhD9EqeIkNqpim0xVr1oQgbA445PDxD6/U5DL620fBS7UC
un66jvHYtOef/+ml9nqEpx59JboIEPkt+/pEjMm9bpC0FiDEpRXUsEU7E1CuWlMPRt1g74z8YTs0
0yuyX/MeTeBnaTYf1Mv9w/KFgXGxJRmCxJLIOyajBxg31P36LpKQg7Ik8XYVtuZ1ZZreJonKctzA
LsxXQ+dVD0lDD5wm1LVoKsdclWlo3EWpZa/t5hkNmbnFt8jBttMQydbVo+jgPS1Fitm4P8JpPXRd
d2eLSFwmR/MPjShctDiWdSghSZ9zM8Pz0kDen7/EEp5+OpDWYYNiWMeVu4W9LrZDAgXHjJn5WZGu
QymrT5yiYPwzy12bLob0OBTfVaF9JvzNu9H059DzqcsARLUmgY+0pe5cgG4PXj4LqqzwUiIAOWnJ
j7IfOQV6ub+jm9U/CPalXeP3xlkMnLA6EsvuG7A0e8+tCR/O8LEIrKeBY/WQUVt749QRWfbWuvZM
f5O7CDrYtLOVlY/rgn40gUtJjCHNReeKcYcqew/hY9NOZXWsM+8jh/J0Qvr24JLeyoTPaC+ZEruo
83SuQvcN4TrMa5nauNupPkUUGLiE+2M7uMNZc5kHRK4V4/8q7TvzwCgtvKa+S29Wzwog23aKQjtN
7yvhEXNR2ckpKe03lWnJpXJVcwfNwT/hjYtW4Zinu9BOMBDy1MaxNPdZhoO8NYzksUpe3YijZpW2
z4ZjWkda2UhRE7t8igv1AW9iPiZS9DtRph0sH8mC7ZDGkmcI2Qck/CSZc3pSJy3v3PVrqlqC4akh
zm3s4fsgqtRPTSDzvnGwm1ZtyoaStJaWf1dgmACkZ2Ubw5Xv2TR5d20EFpTNGLCqGxacQbwVqHEF
4wXZgrTb9uyJSyC14tGPg3AdcLItNpKj95eOISBOLgZz88hjMrNt5dkGfs6ExA2ZPgfZlMzGm5rT
mAPVPx6e4zSp7+xU2vdlBSwVIhribQNPRGeU7RZbXHTJTS4FvXshWvqlkWb0Qo97o1cAjpsZMZjI
5DnGG7OrZeBujFFOt9b1P0PDuzaxYRPXl2IbiLtk28UVglW39FliPfJ2OgbkLiqJR0ky6T8s+XNO
7Z+XfJOdjkNmYASW4RNzMOfc/nmdqVFpAtZj1h/MSGVYXycZVf7anrNljdtg9dPeinjCdTx4B3KB
wq1dTSibGkKGgLCX64Fs3zN6YtQ9aAaounrL+oeM4CWV+C/PkgXStR3d9HydVdH52zZZuSU+Q1ES
5tva0X3Inn7C8buC/bpicAtcbuoJw+HsoHGejsj2GdIMRO1o0MRwPeOoEvNLMjThZRrSf0x8/msU
MLYA0zJs03Nt3SBYOfCpWP78FqakkJI6QuyHbUNz0UwmikkXwpsYCXd19LF9Neahuc6K8mzqYpsW
hnXq3ISMoyKcMxjIZuFv/eyiScl8fYJeYxt3fuzLl5GslTAuLgxf34cUgmPa2+Nxhvgxp8uvMmqH
c8pN0dSBe4YlTqME3PSLFyTvnBAwX2ZjcfJnN4Y39MDacqao4MZ2iw2WVijZoFmiH9Iy6S9la/SX
4f9Qdqa7jTNbln0iAiSD41/No2UNtpz+QzgnzmSQDI5P34u+ja66twv4UECCkBKJtCxREXHO2Xtt
R3OXPYKgLb5NcXe16tlmlvGlTy4s8xZOJyiGdoUSoL71ZpTh5IAxXiGQucXCLy/0LJjaCv/4fWkx
6h5DGB8AnTQUDE7YXB37Lp1cvhb8he6q5DpKI18iAPfeo46AFIDx5FvaJOzZTk9bg5KttFjETE5A
s4vL+bQRHMo084Aw28U5QQawLM2/AwlVtyGkXyH1cdxENIaWY+XYa9JwQGYW8c+6DMz7tO4gaB97
hTno+9LmUbRQ8Pj28fxLERc0Yfc34jWCRdoNidQek1dWKOGS/FLrAMCMdrgEUyMXud92G+QxE3sY
8thSefouUNPrd/loOf0cqFWMR9XFDpRpCK1Juk1qvfmqcudI4WuGi9L4yTzT/eMU/VeeKQiaqeMw
9RysF2MQMfVE1+2jlLfcHlIIQTNMKMDdaE+0H5yGXFXbHq9oglhSsuZHjWBhwxc3J7EpfOiwEmpG
mBE61mxDgWgTrQ4syyJWc+VKlLNRXuxkKMCPG5lCzEvOZxBWKIpwvqpP2+rGzWR8Exr9/GGzoM1B
a5gIRGMfRF4ToufX3fkf1qT/PBSbpu37pu3oHNB1kyz7f/9CFYkdmSKIJDYfhq610/gPT0lmaVG0
99g94OqQEghKvt76Pv4xyOT1WREF90j7V3fyP/7h9ZhzBPm/Lz9gESkkeD3mvBL9R9h3oir8qs6s
6bXcbYDncCdGHwgYDbNPaRgrBf6VUY/80mKOiroC12ZnmxylD6remsyXZqweurDuQhsImulisqeI
KX1Mfq9Wbm1CzCEYYwRX/xKmzhv6bwJyavyaQ6o1qHV9ZyPhkuNBSGeTdjY9Rr4qfAr5Oexkdawm
5wT+koNpbppv7FufgaURFefdh8Yuf+SDu1AMOuKoqB7hfIFZvpyGFMDF/CwINARHRf9B1HS5Dkgf
Z6qVyZ8kDVhQVuMR+bMGY8GIICtwyeaLnwN7ZtKeb9HkExxu5PqyaI3u4eOKUOnA8URghxjAOu7Q
xI4oIfz+MyY5M47AoIsMrGtd2GA3VeaeDJBmVzOb0VgEP8tK3wjOChfgpRwkOWIMKKKp+p8oKU18
9gOjXzGNTNsgwZlRnVxyq7txMImmfCPEnCvWlmo5aNwdyAyTQ2hAffdihbBYL8zDlFdYuLIxg5LR
VxxL7Gj3bbcnpCDfjwVeE6Z/eDm96IjFxtn0rV/cDOMjaxTokPki00kuLcRs1ElDfMx/GqkHbMAm
VLvLw1sYsixOkPHOyHTgi+Wb4MOFiHkfkc6spMHE/B/uUvt/uEk94VvYWD1XGP+5R7aj1YrKwKGR
MegcRPLTDkeH1mEQnxxsCguMkteyG79cu/2TmtyxlYj0tekOn0T5eEdT6L9gvv7Di/r/9kYhoEXp
7F7fm/d/ljGVm9S1TbbYwnVmgosJdFQajtzbgSKBpsrBf6Oso3HZwgIwhbYLsb8uB68b/tdHCCHw
PAnbJZKEP3NN/993aQdpcAj6CGaeQxXQ9HtrAsxLkE15juty2JQRaY6G3wMZ94Sz7GpCQcvOYXsa
3+WI9Cm0mm7tdP49wMT+D2/TfET4twVGMI7xPboJloVQbu5G/PcXx6E90P3IhJEZe8DNk+bB27L2
xnEd9L78qbfV1ul791kmQbglck5DmwDTx8yR8uUErVe2K9duYbVIOLBSetQmb2Y1bQumH//wRlqG
/5+1qeDVYqwXdFB4rSCf/v3VzjYIG0ldtejHcJ8H8XDRpX+tAZ7VLJ4vscHwuW6yE4bdejaYRmsb
eYdholsdRbXKAE42BrApvXmZWvILXCUuRundOqkAtURAtgyahnjK0JGFQbF3PfSJeZMTH2DkJFEa
Z8+XT2AcyWrsEQVAniG5pKMtYPbWLyXyeOlIghfK2QSOIlgD/Fzv7KAEvxOS1WHPFP6ku1h98JPo
S2K2R8CbbXOrtAprRttCqQ2t9zbjoC+taJ9RlEg0mzRH6a2Tk+e1B+7iYEdLl3gV/zFYnHoi2X44
jn7v2L8tXTuEtEL2bQBWV4M252Z48bIAHn/JTFV3Z0Q4phWdHw8mFF1NgWXn4NcVyEsKbVUx7ynr
ibiW/i1qqmYRgMxh4KmWcU+8IzzpXdxFz9EwU04V+MPrBpyB3/7o3C3xHxgSC/6bSv01X6yC0DoO
8pBExlfF570AWMIK2XgWrE+TuPW2TF7zGihpGJF6knaESwd9CyOWySGtVOEeUgQGL30V3axgLUq4
n8Gc3JFs86Gk/RJD8/Ocrj1WbNr+XlGz09Nnjlv3WXnJssk8BBDcXKUv4p5LGdtXug0xqlsy1Q15
SDCSbHIWZob1yCqKmGy/VP+adII8fILnSDFw+vdYnWRa90/PIXw8c1yE2KSg9wlK5caxNTyD8CzG
8EfbgjBUAqNU68eb2OwIb5HNmxkotGYEf3l9sEUfjcZb4ifAVHrD68Skt+Q37uqfuoZehEl8g0K+
wgJ14mFzGjjt3L2sTRg5Y6powmndx6O5Hy0oWXrUL7vQC/cmvZiVaTr41tHNw2/G4Kwxj8kmCSTc
Cz9Uj1oYHgMM4KyCc+6SaTQJ65b7Q3y2E+0eoFPdh82vscr+0vr55dfRnwTc0NHKaPvzZtgLTD75
Ash1IB784ENv6OaqDqwfff3FFnMdEqgnBanbMtoWYbMTZfKAtIEhbUTAScMcJUV0slqsbdKrd26v
yGgfiJvuJr27N052TOvoNRQzrSQj+2oE90NwcXGqqFOiMTIPGE0uuQlPxbb6RxEFyw/Z+eaum6K7
iUprk6rhlCYxbaG/vXSYFxTqfaiTm1EV1Y32y8ZUpmKeI4+6A6Z1jNRAbLm2awv7jqgc523QmGs7
nAaoS9bf2uyqOSoGcjGsb84DhxzgwcLq4GgpMzybjo0uoSLss9WhHmuNiT0+09d1yRbtqDQmyxw+
YRimcFn7T6GTqzYy0iGGpF/6VISa3co3WWqzUICAsyaMX3S3XtlQ3Zf9rHRJMhRSdY22v5Wffql4
cRy2e7b3jTs5D0EaFeyq6R0M2FowdF9TJ/9UDsoigFPpAnwmQmSm4uhY3h0cdb0N85e2DxZ3EkIN
QgATjOy4xVpoCB5vaJtPIAFwDdIEjpA1V2yKpM4VyScm5m8rV7OV43NMJr5CtFuXo16NIQbxBbYo
2oKpQmnZ7lqZ+hu3De8gu+Sx6uNkb1TZFidhsnINdCCO0/6eajLqtMwTK0Ich7PXYMq0iCSiFJHL
RBjjPbFAoTa2eCZlT6/E6d4NgzCQvvPo9lhPW8RPvb25qSK3GgAFR6Zh47ccu5RuU67ISZ0tB7lj
VYJIH6Zcpxwk3bfJCTkwkJj5JTVznVfbosoBZjr9C5t1vGt0eQrL0tp3xqo0ibDjDA4QqlDWyamd
M+ZfA3sKBLOozcOX0dM3teYSfBG/B7Zqjy4iNM4/KMOMjzbsnXURwIWSRb+PJXCGzAu2SKaCbch7
TU6GjYRofrcy/wXpns3y3OjbnnBVVrEpIncLtBQ3Sgk+XV5rdDi7CNftDjcWnpLxo+9ciKB5CL5u
rlO9utEXul/CH2Bfh0xONk6rRaRMRiBqSWZeSYwWU+X+5H3VltDfQUULIM0EcPUn1cRv0iv+oiOe
XrEISBrNf7zyt1Bd9BIQJb/oo8zapWHDmNjsNfSo9odRhtwzHYKuCCVWrDx/beeZBo/CtyAUTDca
M9uiS+hMQlhuHHqYWdG1KxNORz/OdB+yLfKwfwOxRWt5tI29W0AyIIIrXsY6ZhG3L13mXWGwScb8
PbIJhkkc8GN0bR5JbO4xXVZMTB2x0a10w8BvPDDpfm10PMtpntrLJmY9Ah+Q3KzmJgayXqMJ1IRV
wlohp6jRmxnDBrI/4c3kdmJbIjvV8P5kGplPrk02NH2EOfquKu6VjDFK4YgUpk80B7D/lj5HV3UQ
PMkbJQt5uAZgUGd11nDIWnKQsIUtCbm0rpEu15MHq5WO74+hAk1sTnxgpD9A4XGkd5A59maraf+w
3jwaIhI4TK+CwK5+Vfn0VJpUX4VHaKDRDduaeuRWV1j7rHR8b+BbrFWdNyzzw7AWOjU/5miCNZN0
XTt8DC7d8ILbwA6bi/SyDdw4dtIRMwQbtw+Btjii3003KiNG1e2lhuB1+EN80pbhTbyOoQnyvi7b
xKYcbxwHaUsmD8ZwzEVTryqOh3sOYiS8Ftprkmlym1RetexG0rEdI+kWLK72Fl01MmYgGUe3r6ZF
RtW09VrukDE3hznsZkmySLFKHD62BKPyo4G6QDGKMXdk6vAFO0titoKYple/wgyPgT6MzrAQDJJ3
MaqVtZIYnoqWUbmV+bTl9HAg9yDfjBX81j5gcQxmsV0WiWPdROPW6M38zQjCYE0yFzLYliJRM49T
YOW70e3zc6kmwjUCYWwb3LZ5hrCIEg2pkJ6Fv8LAxUXfOx8AjEl3LYdg6XXhowxD5yCyaq+/EUe6
CgUgRZlG9hF5TcYGsG9rHL6KGIZrN18mPOJqEP6JcPDoOroVDV8qpF71Z9ufDsoifELQQPoocxJS
ULf326bwtVd6xDA/mrtPrxwKATRH4KjJotO0hS0JRvBF7q/izHWPORGIE1/Rw6QsRNQ1Rmr4NyHn
RMsUS4106m1f2u6Zk45c9oytlsZILWtlsrkks7rZbscrtyhO1lAXV+X4xMWquN9qblUei1jasNHp
pteTBWWJSupi1QPB8axWqGrq6Bp7TFJKPX0dYxoLscirTWuPAp03HliEGSZYCQIwpdI+eunHL6xn
waFWTEFm3MU5oJt9iRlNcaalBQV3c8E/q9c+Z/HVYKTBWu8ysc/LLufMnIkDlBpvCaqb7VulYp02
CSoC5WMZCBdmOXVXDTvRzcWotSkc1a7+9VTXhotfkv87kJoEEiJaGs0za1PtquYmByjzbWVbwTUN
rIvp1UxPhfV7FJH9rqP+czmVO2EolnzVxGyLTHUUDMp9J3nLo/WWNLtsBCHChCd7lKZDsLYinVjy
bc60yD9YuYMb0EmG0/ej/7p8/10W6T+0EsOIqRe/plQHkd6HxiX2mt+EiLKicidvJJzVo2kiAs7Z
UprCIIkIWfikudEbRBx3MUjbOMRGGb/p0A7SNiP7pNHMA3hZ8yBbbVsQuvkZ12TkjBPbrVuPQL0c
+L9GMMUPIxH6mjMCyG6QsWfCMNNVFnreTndTbdvZpX+PfEdDrTJyMEoiqPghKYjZaB4qlLBEOAz5
a6TcWaLt2ktrJEFba3g6HZr3Vm/tGzgka9VHXnNVlaEAotsxuFvE5Oj7semaiE0g7ICwBqqOwac8
0yRDE5Nnxs5xs/Y8ea46c6J+ZLk1HqZ5K5ra8azhVLIXjohXkNrBKjuu+0MN2RZ1sPpd9vQsU0by
C0cPpr0zk0qRycN3lWT5hem9Mu+6zENKTi5BbRZLfFPYjCKhXoem7/b08cDHBbV6zaM8PHnOjHHv
suBegVlHOtQeCl8Wj4DD64a+CJlWkYLe29IL7zXywacBA3xjGm91b2a3KBfmiyYGxqx22v3Qq85Y
wLSudqXqwGo2EmKu8LKl0Gznkg0t36XKxw6vmI8TnfSVR/GaQGrnd2JNOI3qlDxAm0BORSvggnbT
vjSfGsrSlzhOo0v6fbGq4WCnQuwJhWbasgEfIK5oWKpbgVh+X9hfDe27INZOtSurXe/n9zazAYuJ
Rjv16gumEXWQRSxzo9Lg9H1xJ6S6mDiOUxai+G+Cc9ZM/i3RO7nvfRrVtWFRRcngBxj8kYOkCi8o
ehkr1qBJmp5pBaAVRNuTTK5xGcRXFUBhszTYMMr540E2WGuZwqjV6xWMoUn+VbA/KCGpy9Gf/a6m
Sj1iMyke+c0gEyLKe45Jmf+oQSW+Efb6VHgJftFbuNMqqt855XWbvK/AZxpEZQY2bo62z9aGIcKX
rjSN/TQV1Y7ufQJ3y4kO38C4STr29nvMMHakUUx2Qs5B18hXbxDyVaRkPcDcI+YngMXjCLSSRgv/
hgV/ERlDtfEztgY7Ld6Id9GvnnbvfH4wOy2et5ztUo3HiD7O0VBXvIHjKizdaTPnFz+YjLs7i471
svPMr56D4L0bkakBdv+KdAQcFshrvnzjQUSZelG+0+F6HR94A8lFTUqk5wTnYMUG6PFNfkvTayON
5pjUSXwnWyjYcXwcksR6zbBYrZuR8XMZB/nFROO7xF7SLrVR2zR+JE9KWSUC3bY8SXaFTZUR05dl
BArbWlrc/GDiXFEmG80fo3UtsJer+UKobIBNUqNHVueLDk4H52x0UApTw0s9XygXukVPvvU260V/
jEXwpqW9t/chda8Gu2XePWObO5MpImbtq07QDJwlbanFiU/6jB4QamAl9ob8Mfc0z3kXgQ1AhIhG
+qYFVjH4NpfYdNx/XSLPLZYFA76gjvtD0RXZxfcJCq/TRv/CTL9Eymv+9ggVpXq3PzkNqptGkuuC
A3Z5MSN73YZ04u2ozN7Hit4sJ2zrGPsnjC7tIfYN7y3RyI4UQX2lELw41pC8EJeUvCQxSdV90p++
n9WymZacjaNDl7ev8HSMRyXFtu/YYfKmd28IjdDOasF4AZfIGN55lRmyVxGNiK7nC7LEl6kZ9J1N
uP33jmTP21IztHiEqwkWvTEd9NpEfJKEEFWKbK2iodtZHgNhVbnTpyM1Xn6d/0J2z8AL79uF4axz
nPq/2Iiula+2necibi16EhhcnDxdY4q3JHBpeWUm4+qxcQ52xrTLJhDuyKKiH8Ft1geXc3jREqND
OM6RUFL71a4VF0pStCafrkZ2BTyI+iMKjwSO1T9GoiT3o00H35ID0qRoADWBqO3YpLRPVWh/ph62
0RKOzGssjODsF062tLETfIKo/DsWDgVnVFdoaKrypRsyuunz927Q4uXYFuUu6OL0BvFQHVFNsGdm
ZXdBZulQ5+gfuj4e05hQt7AW6i7r/UhmsW5hqdZ06Vy+HylffWiZ/aacON+ZxRC/BQMGl2iADmXA
IN+DTydjxw2zlRm72bE2sWDAfmF41gfhri7J7QW2YO1Nc8BYlapia9EXWMkCJ9/oGGCnHEURg3WB
KN4jJM9zk07WDnowPqDCOndjlQIvctRW5miEBeSWFXLT+gpeB/VmJ4aLw858waSDqFsW4GEH+Ngm
891Ni95wYdHrpHep0hQl2BxrkBtIG4vubNasMeOQRJvUqftTPF80jyEU1JgTMaOSKivtt72jfWq9
DDa9hvGzgLmwMjq+vTWKlAP22KXpv3PO1L5KjXZe5GTjq532xSkyLdyYqPe3dmVGO8JWu4okI1To
696Lwp0kcocZVMLSXhBNFhKw64zBp6Mt0tbuPnOB6KqFJcGZxZ32VTtQNo51vY/G4W8h7e4LOvsI
CCfMXmPPK86Vb5o4DRh/GkkLgKGc7pElFiZh4/seN9A6R9fyVZVfqjZaNqdAbZH5jvQwguyH5FBq
9B1qis59C5R1dGMit5veAduS+jquJgKgHa/E3+/arz68C+HHzudAshZpSHK6CE2HGGrCvnG8qT5r
lGxYR8hr6CeNYbKk0LLwu2RBUX9Z3dqvs+hnlD5GO3RWlH3+3upK500SyTtYjfgcE8K9WB1GbCzu
CqRr8+5DY7MKMfzwlL6h+fd77Jin+cV4GoU0rr5NVuBYXGJrkr8kZl/FmfK9CPoEWQ0sxkqMGpQA
VjOtdb7coToYZTe8MCKEcV8GVxFUXxRV6dluh/TixVVKxyuGRRbRxpts8x2Ehbv0I+s9Q866NzKT
5JOquTu9N630fDqF85AyUkq/BW6nYQM3DCBUljrpEouPJOH0Z9aSa9iXX1ac1WvFErRJouxnE/wN
Zfqg10T6VkrjN/FwFg4aIOWJYvpV4zdz5nsgDoxsXZEBscY1Lw6wML32szKq+ajt5KBWuW2wmaI9
fLQgPF4jwKT3eXUIZdZev5+1MitWmanT9LITcerC5IP+agTQOU7XYb/Ds6OvRaGdfN1Xa98rw0eT
ZQy6XfNpMStdavArV5rR36NsJiZb8d1SYXXxtVMaS7miNZwClV5NFZwfnIx/8OY3tFXh4aXgqZv6
c5yqco0ALMBOoXNHiz+6Kt/qwUzWlviFvzE8M9nw6IbDkTmkBTT+eexqpR5Tfw/kHq7T0cjyPQeC
aJVoxd5IvjLP+Jkl0sb2rscnVTj5ohR9vEpilEshbSaFVZQKqE9fJ+UxRm3rPxFSwIAj1soR4bQZ
mQy34I2UXffnyjNCrOfaEicPUfIw1It4XRWmtrG04medy3FcYPvQz8D3JE0w4/L9TEbgjAYVPa22
6FYyGT5G280fnRf+a4GItRaMRGC8hkxq9zc3GJ1jSu3hJ8qgeTmYPzLp0Ltw8voSYnx4LabqD/B3
80fQEidVunIVNCSf0LPDNpCTtsyZEnVb85tOeoTKOhm2CcTTdSamQ+4QrdY1Ir41o33uEymeRqg5
iy6Pm3XnJXeWcU6NpB91HjeP2Sd/RU+1ELVB9KwIkF+mA2bxIB2i5yDj1xaY8JWhYLbqW6fZpspa
xARpTC7OTtuQL14TLJOcl1E29s232vbZGtjmTHLLVhD7PtF0k6JhMXGD7N/sgqICS2VBXivj8FFj
skWxtm6xYp81upPPIlhZnGHojfFR5jjJEtYdLMsYz9j5oA7bb36kgAMCUVupkk5Vj4UY/2e19Jsm
O3aOVTwbqzuNmhlczUZeXL1gSWEnocr2fjU4Rd/9MRgONWE6y++nVTck2yAhVlGawFFsELw/UlXd
mwgzn+PTZ/FTCs80018Ds8MAiLZkBCyI+HST9ORPI6MpX90xe/MEgJdJsVqnoeh3rmCqCOkw/1Dj
POYZDQNz4HQAwzS8h1GwSYkJhXNU0rMCEXHtbfkhzbdmDOSj9fw/RUvfDMdYBZXTH2+trSPhzxA/
NoIAjMGr3kEsAmHB2Hgk6963w+GNHvuYdDvlWc/JZpidmFW1d/Wu32OAy1YTTrcnoZS8rj70SabL
k2fuEKPmRXzL47QKYViXHvER4dcU/kBh4y+IIlFHjaH8Kz/yK82Yo1aO76CPoI///TTMETc5SPtj
QBu7JKjEC/PDN2YeeFfs+ImHRxI4zJf6+zYrSZ9eiqb4RMciNk7dwlLEEXm4+R28SmgpGlJKGT7x
899kOk6E8cgYagSDiI5cd41Xn/VOhcRheC2hrK2M2LxO+oghPHYtKh8+8WwC1eTOT9EAcuNIMmum
yhoWWtpqZ+FtIrOM19ioIKVIqtOkSMQ1EtjSRR0/kStMRxwGTNjSzD3GVhcuyS7tNqVFfnVjpDfV
DNygo37VJuYOWpqA/7OHF7f9I2RFR7bRwkNKqKHHb3ZJw/DhlZZ2Luf8QqoZsYASDeC+12Li0IJo
M5JCxAsiqBYS0/tEncrt4lwEp9J9jPTsKVPj7hW6+1rRaTzkIf8+Y9tjzzikosb5hUK37g1xMl0p
EGR47bNzMmNTGu0IZpLTNS2qkPvSeeuTleUG+qGw3JMW0mhGnqVvvVeZ281zJLKT6BXSCUOnbp7E
MgTLILI5l1gFeRL2vaD7fGbSvCx88p9rcI4Hm3VREm4m5XAi1804YhdEmKVbb800RBfZF4wp59um
kYRUu4wZoQj40driHqeljOgt070528I4sFAkHzZvaZUV1Vvi4DOLCto2OrdC344zanbt9WN8ICiS
JBFTVI9+cjf8Fv3SrCP3AMinfCogll6RThwGzOnRxObSpAzZ23lvMzZgG3dj5spmzb8EO/v05iR5
qGr6wUtrau8mhgDPGmK2TnLzwB/eS76s34ubnHrzWDQMjVNieJ9hOEKwAGq8LQEnliC6XufPunG7
4CJMTm4NrzIZtXQnYSa2bvRhxy01kTVpADKBRJoZeHuzTkmYD8kzT2D4u4nyPrpCf3ZS3OrOnzZa
7p75dXbkKxi7onvjDE3qsjWuoOpboEKxICEDR2TZIPFZRUHxObq1BlFirRSpDSNj2lXlmL/yGLV9
q1XEuY1TcUinEd1qMtwsLR/2DhorfORudVB+3Oz8Mlhlnc4UQBv1pfSSZqnpxMx0oPYWpRn1Cycv
tFWdjHUB11J8hdmAmHdyX5MW0jALBOcywzlJ5Smwx4A5Uj3Y2OotBAC4n7S2OZBxHW/GGmSbZVpb
WgNfqQ/JNxsqRIBY14EKX60UrysWtjkX66qnfNet30ZuxIfAyIuDVnZQaubL96PIxt6RGSnjf1Mi
LO7rA/PIRocwadcHWINAG52GpokumlVsiIbuIZepCtW/Hn0/TbpJ2zN4KGqlmA2n//diItlcS9v/
XYSGuQMAtmnDsD9USEfwdCfdqk/p8QdjtdEdG2kO/2cTSnX4fiRVhHhDj/7Slh8PZh+NhzIiPLZ3
sagKX/zqWwCikaGTHdFAof++9P/vESB1d+sRxyPp8eybEh/9RUnRzdio7oADsTugyWB2yfK+krV9
SXNy02aLFXg7mPplb+SHiCbBwZvftu+nIZXharKvYNT9RRCbXwGH2QGuOXCrHt2t6xLr831PWBLx
pquqbPH9/Psy0kwWFlGrE5McJOWCCLlmhB5VzQc5q4h3iXYabdpFfhyCGNH5ZB2CEukCXvumT1e5
DxaAWpFDX2iWB0Ia5IFc5PIwvQS5bI5W0v/ss+mEIsmAkjheKeEZjHsx84P4+8pM+Ba1zHFAKUH1
MytjEUpoBt/3MPSrikYwtzTRKLCS3FYsNJghx8JteD8qgnPzxlGH70sRJ+2/HglLatu8sfhBAhNr
F5aH70cwagBAM1tIdyaxfQmug4Nq5Qow+R8ikq017RJCYoiAgqCF6agutxr8j9oQGFAGqa8hj9YH
f76kJh2D/7p8/13FlkBWsnGOCbolIZnPaEzSXZj2466GF3TUsGschRU1S+ilMAnMpxfa28YTJFji
dFybVkLZNsJnCC3pEMTLJRBcZBXcapc0bzobZ5JyJ0gbwIltCwpglEazcOTBg1WBDx2aV//Qc2aX
jWW+Ylmq4KNBtjCJ9AO3KA/rQHp7dD64ePIhBtktke/UpACHCfLGYBpgUhEm5RZQS+fwSGJ7lqnp
f9rMNhk5qTMCAm7L0P+RDvLTlpAxs1RnSNPgzkFEi/aE0Y97QrNTXToTl7ohxpeh+6P8uShCNswd
Q7dPo3SFaUsokLGeZB0zybOORWXquAWSdDF2L2M23QynfBQelggxQo9t6x2nMRoJAYN56OQFNzcn
/dAvPsCroj2OLqXu419n2aBBfaXF5G66NL4PgjvWCPK5SwO1USv+RH0Os7HQ1rp7GDG6ojEo6ASV
BZnLef0Ej5tu9Mk/0pgHqcitbtXxhpwXHKB6+wT8zt3ayiOjacZITrcPRNvDvbG7be9lr2Hg/VC5
fWtsYmlV7QLqK90fpBS9FKWOs9nrD3FSSOZONVFQeL13SFPSpXAQVpnMqxdOIAnliV9gffMNa3P8
Tr057NLUfsKNUMcsYtXvAns/oXq+wC/YlYK0FSFzJqYUabpvd5tqEgx3WKxOwnD5FBs17YhlIIk9
qK1NHGMNtix3B/qkOGKkCqlPkcQ6pBGeB51UPwqa313+XrcOp1ytuLXe+FqE+TZXam/28FLwIU9L
QGt3s8TPL+bIk2j8BRnTOvthf21Itd3gy75HunUsTW2ef0NaqgiowfW9VEan1ibhbUz7UTCZTrCu
0xi/B7LeVWP5G9ysWwrTcltXrPLC/sXI9WfTBevWm9svlcaMMDikvrmwPVQQL7qOsD+TIbF8gjik
8S1repOMOqKi5FcfdSdfwxrbIO9aTBWiWy1BvpM5i6mdnm2K8g0rX6oDLc2as5Do0lM/iYCpF5uZ
QEbfUX1q6XuYzKmMqWu+V26cH4Cr68uYQNWt5alqM5noD7u4aU+l9dVFk7r09ZM+6kD/bq2X0Ihw
WS9x3Je7KKW2joPuSfJ2Dk27OzFRugSJvRxNaexp1baLsXeeg5cX+HPsYx7HTBPdfukkI9wCPrt1
zz4ZY/XCrfdbQ+y1SitS0QcFvju3tqJP32CQYrsmnRzV3mvTlFBA/Ri7fG8ti7zcGl5FYiHUbXqO
YQMMoczXjZ295+3CiJxz3TExDGym7/k8exYJ2nj1A4LQXY8ZGoUT30OUI/TkdqgyPs06f5MUonms
y7vmCcYTOtLBZpZW2+kHkJl1V0LjKfURKX/1V/petApyWp9F8EXNlSGDahAPWB/wSpG+m5q5lon4
W3d/xiq/ux03r3DJDmV6+xDB/yHvTJbbZrJu+0SoH00CCUwJ9lRDdZasSYZkWej7LoGnvwuq70ZF
1B3d8T+wQrIoWySBzDzn7L02IT9YnM+1dP9q8OLh2GX6Ht8Fu6vCe8FowsHnAO6meHfJHbRi5Hqt
7ZALRjIq6oN6VxpMd4qIUibL7b3TgIHwShWHgDyyA8ME7CMla+B4R5SEn435G3cfk/nM5Y0jbqSl
uURb0H5KYEQylvTVcfR6/0bW+SsCb/axkn5pVci9DqT7MBg94gc/u1Y2ROeYitCfTpVSem80zbJt
XMM6mioYniQMOIsj92ZofVSP3gwwXaXvU3vPhD3ht1pJPQj1Q8Ic4fiUHI5MKgBOnzVaFrHYQPPl
dNTCYLOurhwG1UuVn1sdlceZxPqJKzRkavASIcFbKGvJYT4LNwiVNUQ8wn0O3PqVYjDfjJ0nsXYT
tsi/kZgN3skZ/RNs+3s5F49m7x9GaZO56CLLJ8KcKpn+FDc0DTkwmuV3wGnz6PVM9Ytm3ubCH8lf
0+/peOP7aL7MAgQqSBa48Y76bpREvse+nAQYDZr6VxJowo/A1vkfKufG64b4vi9AnnjFYNyVS5TA
JNx1NpvOTBjr5FkPtvM+xahSCtcgQoUgKdYRxvbZwlBDntcAocql+9xU0ybtkAtxIv+OuhpIEh0K
o62eCydljNjgk8oPw+KYG4DQoX1xem4/Z/DuOjv1D0kRqbAQH2C8fk+m1e/b1H+YSCxDKgS3q71x
Neasvm6bp3jov6183AdYcJ8BD923JwPACSYf1Ga+cbLn8i1uRXzrld5umeoBZwVYJ3+of09+FT8i
ql82oDpBzrXsT4saPIJNsb+s3IG5u+lF9l4ocnNL1AZuWv3125zmXXSgo3blN7pE1OH077ZFagah
69XToZmdu6zMzrWry3ufEj9RgOCE/71o5tkaPaGDXXGgm37EGoqZCMfkTMuBxKkZCrqBqFScTUZO
9N9L8uGHnRDEZjm1RshhscdWGfd8lcK3bjjZt4ogmywuXxrgLzsxpMkGTh2GKETW9E1deJ2kVGxI
dt05OW+pB9MphKhzHUd0gt6tRIn44nTVRZbNDmBCtBPwt/YB93yHVhPv81tqM52VFnXN0OLocVDF
AR+uXfUk7fZCMxc3oVA0+dFVpW57P3n2wcm5dRgi9NBDn3BZJjvMaL+KvCTOikwHJ/1ODPIzli65
FURDpYCdc3pFIboE3LL98OJY50ybv8e8u9CASg5IOg/BONr3LWxE6LpQ/zExIYL608fBgxyK93Zg
dyfYwup8uT7AxkuUvaYUqXtHwjtB7OZBtCIpB4ylUmjhRsd/ZSjU7kDNtmE9WSmAm4xYIgudZE6e
QelNGJ4104aK+SfBcSiHRNu9l0UHis9HkNIl+rluOMGOef6dFFzRfjA+Gt1yW7AZf+Gy3hgUnkT8
en8mZi50ihd8LVH64HekjWfCxAjuIrTYMhwlnV7NJFtn8VXz39kq+vThAB3T1mHGRv8mQHK+tcX0
S2X2HM7pHx9ldGAzbUCmc+vIHF+I9zvygzsBQAteuapOI/g2idiYeJTb1tfzfg7Si+iiJ5BHej/L
5JpO2T5OGu+Ebq7BDbXPrfENQ+I5WhihqwTxCK3OtaptQuzv0cb0yD3o6GfPc/y78IsX/09FYR2g
e1eg4bnwWBfubbt9qZW/IaNy3JDknB40DoS+hY5hCATaMPcc5MVzVOV38VR353bI38HRlluFhGNT
TPZOdAW8ligFA6s+Ug/cR9rdoIodNkTILcHZnNTfLODSSrFeW/XBdIc3+Dds7inK9DRPd7VvXkcl
vqRRP+cG/DGXat1DUILvbQnziIDGGIlfGqkT42y9y4cJJOSmJr9hS46zZjbaHzOGXacIRXdUjSZS
UeecmEN9UoVx1H02742SQ3NOVJxFXvceD64F8VbEW0ub3nG0vcfcIE8AS9rBYqo8fFluCyNcTvGB
7hfH+jRy9rMN7VhhrWwjsZtqSZOIRECjI3NTiu8AL7Rr1A66DV3QWoCnbjPneCTdHHl3x1uiy8fU
aYAU+eI+Y764dzKbTHtpmNvFR3IVGeYrruvQ7GcGNPlE9Q1jq8LULDwbEVnLum0iPLcams/SqPjt
ycSm4OO1ILcCTcHRdM1fXt989aXChpv07C0TOcoONJqguQym9VRH+oGgsotL+GXhIZg2Sn01IOpy
bDRTRIDpAUvV89Cu5PH5F1lB9FSs/mC7kxNqOeR7c2K7AUVzQBayr92Bmy7tL4ETkadjQQ+tYIyK
/QJv5mKmnBV0NN+b0/QMjAlBeqpFGLvIWTW6tj1CmIsRsQ7Yc0osNarGpRnuK3S9G1Jv70nR/YW6
et6kLjM/c0SeybCJyxzY+FLUh67IHlAaFyF4tc0w5AyW8s98SjDHUMSrCryzYkwl12NMHmGTwAHR
yuJGSwdI5Oi6yF+3mRSPseBsBEbgBQzsY7vs7MUPjmOdPhkieiMzLDvkbU1sjn3beUXAWxl9Lv0H
2pJ6F0n92o7Q/hrCa/G0JZukI7538XQVAvCkwobS4DUVl34dQ2laWG8GTi/bFIHZeQ4Sff75TMaR
CCWbVaijivTntfeTSAb9x8EyCjjl+BYUGQtQyVRyKePX0UrmW0SRtPDJ8KO6KCBI2pJLc5lOVFwB
aKvYOGiu+BCmb/AEhyc+g24qiG1Z2C8H2G8qqM55RIVWSzKorUXos7LdVwee+170qr5pPJ84zDK1
d3bhRudh8XdJVpR3swtPdANtvryzuRKlj75kFHIN//EcdIUjjxMBGWdQzHdYz72tXkYHEGe6hkmk
coMH2t/hoX1LELoyAeiyazM117QqpptawiqyW8CyNMnjxx622yVP5j+ozjyWtq5lyYSWHBdYt9oM
CU/X7Sl5aOkOfR929E9uk9i6092aDpQv4tI58WtkpS2k9Do/Rwa2Hl6lNcpT/5qIRw67wJoe6HHp
B5Gbz21vwo0eV/+esk3GEhA/3AUZAkG6tTDT28V9MhcAniCWKKBoYJk9YyzpxHe569L2KO2/MFqr
e4YANuaaItvQ/7ovxmy5WJWcLz+fJUqQGzfnbxN6+62xjDBJnKi8+C3RWrqlk6atpbqxOo9bI44W
Gn4Gk5O5vTEhmt3Z64ceUntoBJmHSs/kdEQI2DZb+6N1hMR7UxQTQWGZOQwcrZKvwk7wj/Pv71ND
vE30OuDDDlRalQ9PXTrOhTwcUpUYmqIZTwDkIhYFUrZiPtIdabzZkXLruRTJp1d5PRP2nODi2q6e
rF4YG3STBecEnnfBawPt0NnFaE2qJUgOQZT8icygeZia7JBR5f4qSX06mU1r7jB+2O9QSeFSi5HZ
F7YhulXehjZWfcyb2WfGTXpEjWqgsqw0lKZ2j7Zpv0MQPAxJOv7FPEcGPbGEbs0/6rKToY+wrIdc
pcZhmdP2pGUDD0WQfLjiOUuAsb9RezPty/785Jkw67ZpTUF6RC8r9z6F3LZr2/uWgfufJcAX2Un/
u08n4zzlJWmzmiRYJPvWB+RYGtTe2+BYBsRKrirfJOhWT/a3Z+QPjmBqArTND+mIP/RmvHyvfpS6
7hKqaXVdjALpqT0sjHS86prZHCs8NkcOESjcNHdNGFfOwUc8zqJvdpRGMrgvcoQ8xIwupVKvHFdS
Mi7OaUZHAhaR9avrBgMCbovglko88GTF6YwInq7yCcFo/JmKoDN/DUIERxv9yNbpO/+K9IKwCiz8
aRIxDikEngOybtAPnJj3OQ84r+0D+RI4ahffeRjzu5kw4seC+3ljqNQC0G2pg6L7t0X2Irek3RmH
NqWLkk+LQ77oecjSAZiX0T7zUgPEGDNosGV5tMfUfcEcNR2DMm62P19i66iPQ5Z/Gq35TnZz8ETg
vEXvBR2GWCAkPSbelD56Xl88pfgp6Kb4EAmRylzUQBNyNJvgwRT8xKj8W6+yg4ck0sF9IKLw53s/
HwwDARdG6yZkLP5ednn90C0cVXAt3M0aY2pmLi9oWgmyyD+m0nvIg/g+jsohrA04ooaDP54Up3oX
1ywcZdrik4iR6WdAxyxD+XewDzmVWBNKxPnWRL1/rvpC7JADucxTpvnObiS5EM0rQDC1I9/Bz/L4
qe6QquU+cjPpQA3wiNXYIz7bW6afPv58UOhryuIjII7mISod74Awhg+uX/0a5+x2Str2M0F3TOxy
HJCUXVGPR8k9KeisBYwWD4tn+hdzarGdM65Og3a4UswHYZldIsrXqyMtdopq3lsrWqAZkuUcFR54
7GKg7I8G/DoSZpJRq+yPiUZCl027nf2KiXu3YGYgjIdE4HWRxsLYUL6pGZJLnD1JHyEIhrriALSR
qjt2rC0mD++ScDo1KjSOBWPUsK3nGzXM1QOeEFqBPqMGlF/1QLRvgqazREZNoXUu6V2Q9Q4gRcML
RzeFvo6QkWxN/+aO25udjX6t0JtxqCA8GdsgCFAzJeOv0YixQJbFTpCHg7u0ftS+n7xUFhUQSwcT
1DAaaNb3wQwujytqboH4eSCxDLKtCFE9oG52eL/dPQjpJ9x5j9JY7pdcXJy0PhKVm5JtyBYEnOrQ
6OSIBA5+g1lcCeKDoZgz0M4IdBRM1sSUwpit7HKXj8+6KXHB59aTmlwSMCmKNx5YzGMhsyPepyjM
FTIuHu2xYnXNQYw9AwH7r+pS844wEmaF4PJMeCRsrRTPi7jW6ZIdJycnF7v78lI0lUobeVjMIwN1
eqtpDsyuFKW776a9DbeNTDxsYyXmpWX540rCiE2TpiTzqRDhf7vnDEA4yJpFNVmPSzomO+EyhJ6A
Ux9WX1HPvzfbEZ4Ct+KCrVGmJy1lHr3zXcdhY2fDSKBXKDOqvQbBa4oEWZVOvuXWu5a04jYyGDgr
FrwWxMhuzZ7kqm4Udx0OhwhbrmPfzHF9x0KyyWK9Q9o2b2uv3Y2NavYiUkQNMdbcFO0IpgONE1WK
Ye6WrDc2tC8AL5nzU8tms6nyD+qzNuyhlUPeT+kQiSVGHUfPv0Y4yHNtgm0OLhYzBuzlAZX6Y2I3
1wJOuRpqb9VXr+f7mhQiZPkdR9fbtWJrO0o5DFabKJELo1H01NyPgdJdOFUeewiO/AEupTgVJaHn
iF79vWqYvc9EDVvpvZu7zzTzHOIVOLQF0IHT2v9gXOCfVO/c2b62TwKApIG1rAZTf6SbBL+sMD8X
p/3N6ztv7HZIDsKVYRX1y00sro7to9dbl4TBGV85KaIYwURdBzN5GyI95BF2K2PSf0Yn7U6dScBy
CRcR8SLMxTK4CSjN8UaXOxVYFgNrjv99ifdYSuPcrPmhw1LD4pfOQ0Yi64EE5uo4xuU1HitIPYEr
dr6kKz02VIIQW9acE0hry6jnQ6XL46C2uCdUOw4PSzV/EA5dbgxZ8IR3af2CYWl4CGqo9XEzNGhi
Kv84x/G3D7Aq8ggXHEudnyKmxQermqvjYlWYFTv7GWKOBKATFpHkwG80hywFnxzPHk37+l2XRDRU
dv1ldrRvTTapvYARQX/UbO5QL7qmvDrM9sMOTUuox4DKpq+tbSdtRCP1crGHSZ98Pz3Rp/8CW0VF
7aFd7+P56IkPnRjleRjGm0UMm7xc3RtrF35Oz94qCHHNDCUV1TUZFJSfwxJvHH6Pq4nMKYnm9IjE
n+EB2eTAm472YOSbyNCPRtu0e1FAvmnpiu8RyIb252TShBwqn2zvqaHVGMzP1Gxv6A/2S18VF7/i
5Isj+JfNzG3FrzPRscBqOXn6WrPHEx9DWkGZ4YZDtPOOXONzTqstTLF7TsIoq2yXM7YJTpkOEDeH
uHKKvgpacoaZuCeNT2PTZYjCjGi+1BHTnjS2EBR3b705vMUukYdMyHamKR/5c+MzuB3a5m8XQw5g
De036YAhxhQH8HNHw0CNGGTJlz3o97EDnL4eQjX3YlDSx8xp3nOLFye7YG7nxpKheYHYYqGWE9GY
HwkyfRSQ1uhpjBuiXPReyIRAjf63zul7YAahc0LowqD/ejOeKpLVkrl/oZvyZdFHtLLlb1MAAgD5
zDGd8QezT5wi/SZ5RMG5sUvzK87eJ/brkJjyHdEoqEQXuFjxXcqZj2TfN09/QRK7q2tMH/3AQVHV
7f1cZfRdaxfVhkfXhTs/9dDWegtdjSGd6PxmvBB5/m6Z3YvGGhxKD4tVbKYfRurrXeP0W5XSjAiW
Kd6CTQ8TO6aACIaLTo1xH/fJTeRwCIvm7Jx6RE1IVgGmPhhsHFPdVMOwnyp/56r41Ni45pOB8h+1
LRe8/cny8TXky6vpRPjTukcHQYNlP+V0BTBf21fHXLxdNEAizkzcc7N/FFKfFgF1WguMmckUPHkW
B0ivi4iLQK+UumO/94aGYCx1JkwwpRjqvjl3vc0lHePR0i5bH1tFkTwzMbkfonI59JqTkwADNRiE
oRv0tTTYyp2W5WkoXI+WratQVHanqUcVv9CmCss5O6HqUwfuy7CPp46WADMqVzAOBaFFRUNjTLRB
dyqrlMXIFuDkSGXpSqaoDTIXqH85fjDvL8vP9jshAAurMQTahVqgiu23WhWc4qJbz+re6bTccQrA
iN9vp8j8RKW0R6rD/dRKjo+8B5zExUPdOk/NXIVmULynAbl+sOPEZmr128QvaZhc1El58njaDN+X
8ZGQGkJA/c9YYY7K3Ly/nSIK8DSZ6xu6ncM4zk9G7PlPbinIwugRKhKQ5j+pUZFJWlR0jtYvtesL
dF2Ya9evzFjKxwirJIyjsHar4cXmWnv2i9ua0QSx5fNhyGznOeG/eokTGqulmz79fIUF5LDGELHh
1BQ1dlZefz5Edol+M1MX5BvlVeDZvHZPuo3mG0kiZb641V1gZNXdepi1KGb5xrL4m5+/U03PnH0g
7dxItLw4Tupffj6L0oXKl9gWeanWD5LERGJ3WsoTAiRa5NA8/Oc7P4/5+VJidPLUjEl0paGZcW1e
iDjaqKLIb3/+6uczwkQYiv987U8WY7VqZqdS7j+P+fe3//Mzpg9orhaWu/95TANH9J+fttb/pa/i
9Dbf/efxP4/ySoprR7GWr0+cOHSBI2//88Ww0lxp67jkTtFP6I1EUqkyozQmRMEmV4PUub7GaCSf
YIwcmzSJ3xwOlqfIGlu2Yx4lvMoMjcVPcDXzXQmpNBOS9yuK77giWvYTzyFNXjsA9Amp0STAbRgV
HwTKFp1zlOqA84UNMVnoHUqgyKFlR9xWmeCc3yf+39KkxVTUzXQaQIKoeSw3MB3SfRzVkNODAjp6
TFLHmArFGh2PZ5QmmAnxnweSESm2l60b0Jmz1bwzYqFvijjEy9fxRVEyTtYUHsNCRwboz5kcFPfc
GlDIgswA90BH4ISypvJ1GBhme7bZvvB9/o5yOsG2j9WTAd/554OjJ1KdKqZBx8SdoJnyDbcPJvqC
wUGDBmHAnryPpJ9uMlwgB5ErAhH+ugotbg7hg4X2rU9/+Uy5QMzkR8RDSABa4HiOkp9iAecFuza/
I7IyPTTe8tvwCJ1g5hRTPtzko4HjwIGzgK8IYmUmFNiMgXM9L1ovdQ/SZBXTTd9uMH1mGX2xlpyB
oDl3Wf48pazLOSoJlj15IUaCZLKGqxyN3nOdRWftkDAZjc15nNxvvYCr1B4Wy0Jt5Qr97DDzRRPC
Q1UPn9lSPC9Y/8IhC855w9msGG55M2/sYvwiOmirtNox7Dwuvncu4wFuUG1+A2XB4BDbD/PwveQ5
0bcIH3bajD7HBqKZ6ehHu3syWiJtII6h7RXdTs0fLr6BraHlw+DJbyaMGwGfgeEsrycG1ls67vNu
Ss2UnpB9P9FY2HYpMZs5Vo9wqaaXAvFKEt9E7Q2a4BerUkjuIdbiy4xOnNU8rIN5iZL6dhx4XeSc
nDx93zTicxiTLWvPdLJiGsuFGwCdoJSidf7LEtW9w6u2SRcn2GVavTF6BclVqdNsmBORN2Z/Bq57
bThIaGX0l4ppV9ck7jlRHRp4gl+ZN/L2WtumBIELo4vccTSAyD0R8fnQKGgUD0v2FAXs2Yy/oZLV
Nsb7AhGe0xV63xZab9M4G/f0j6+8Nf1x8jh0Zlm5tZBE7pK0V5zAbUJqiZuyZy1ePUmr1+idIyM8
cXT4X5vM2IOc3pbjhNonsCru02teIRfqoSJgI7FYOzXbh9OAj9Xr1dc1wdk309WOhdAQ8fFG+1Ox
VYO+QBd/a6dq9eMQUTSSqWVa5skIaHhVbAQVL1vE4CXqNf4rMhrv2cDdrqrorvs53knrhB/mAF8R
QV9/7werfEYGwXZuN57OuatKd9lrv/tOGOyGNXndGzuKXwJ6fkFfbgPWIFIKR/p6nw1FP30KxKLD
ZH23MHQvOaEYrFywCtxNSmUHCHOt1EAJ9KhEZA0zMW9BWy2We3JH9TwvY3CJxH3NZW9V8F+cGS7q
ZDPRns1VppJLMo8JrAy8k0F36hhMORawg1xiIle9G3Nh+sk9j7lxqbYptpMtARhbTHvQURZKdBxQ
Cw6ZCbjAkXNRFf6gvf5Bo1//DfH6L1L7f335vxPcbkN1/J//i0b/f8DtT8v0kf75aP8L3b7+0L/R
7Zb5LxFYjLIdqGhsIQLk6/R3Rbe7/wpciSAjsKFpuba9fucfdLuQ//JNuGTE7vBDtEghk/0Dbhfu
v3ybm8j3XbJ4A9Nz/n+47QDjVgjlf5Bt0kQT6hHeF/CrAc41vf+CVDoJlhZ0+wwJqCxdsHUbZNjx
1l34LId0vRiffd9iB/KVdc59BBGFWKPrlD3TnLxLxDOZ6ctdo2zNIRBLHwdhm31mupX2Y9ozj3FL
OqmuJXcE1KW08f0vP9V0jjLsrcnTPAIg09WfeFnzmEaHlJDexhW1VKe2Hg5TyknbgLKzod9SHXLo
wlsTssgGtxCT69YLEG3RZbSK4egK+s8DbiLLBQzj5kAurbY8GKxu4UjsZIhY0N0l2tZ7VEmQRBjK
1rBFao7hVNn0Av1mPjb4GS9dQ18vT24Rg2b70cgMIEoKvFSzui0ZWm4sGB/l2I3npkt9AjRzJAUc
mQ00BNs4jtoNyIQMyFnaD/slKj5tL7ifIqVZmHTJFEk8amX/RRaa7+JhAO4qngevYESSjRTjprm1
NeEoXp7+HcX4p8gmpNHit5HdWGCZ0dAAxrB7/zx6XvI0WT6wnHESWxEtUOiQDcd2EXGyyT6HpraO
/ji9MZ6oD60CuhuxpgZdiwYn5XdbjXRum++bofuFGe93HDnzxuNF7wAxnaeMkcoEBgznx9mMiayo
bHVHmE67M8WEaKlfqJezbs9sicgVeePKj8QeHarl5ClqbGCXWXBL/kC/9RNoaF6XbklzLveeoftd
3AJED/zpBY1UEopaAZKbAMPTcaX0R87HjRXaLk3Tyl3uM3ukGia8rSiAnAUE3szxp2iLeZdZ4rFx
OYo3sboUqb0PCmdHDMm+sMwYYXPp7GOyCzfCiV+U1QBgKuhkW4l11/f9c4sxYUdAOhwbUNrRW+O6
sMmcDtpyAUW9hbFEIPiT3+l3v+gW2Naj3Ak7A/7NbhOxfIeqMDEKYhXuc+ti2mtWOmy4Aw4lzVg9
YhJUBJdalxO19XznmPGxESphOuHgfsV7xzkQ/JMzlWI34jFhsroh9jve9ezuoesjnw7wEgLFLO/Q
gNx1sbe3UuEiW4VxhQ4QtQiZlEmOfsvMMN6ROkQAbDu+EuWch4mE0hGLCKvUmxT6CWe0g042eAFx
oR/cSP4p2NoIWxoOpBCEsVNwkuhtd0M8XxtGuGD2ziCWCwPnB5zw743xYDMH2PUMX+yxUDeJOT0Z
87jvgFIRO95DXWq9u6mc+6PbI2jipQNghmKi7MKRWV5YSlybxODMzKkwBE4nWBVQuwvrkhB7A3Nu
zYojM/6WSfDRQhArpbP23Eh0V3F0UGU9PxRMtHlWq/PeBmjWPiJigDlI66HAnxF6Li1HE0hmafge
oTTLbzIs0wNa6d/j4l1E1mFK7+sHmXZ/dUEYIrht56Z2l3pv0Qjd9iL2d63BW9nON5YhyitXWs9z
ji5LV1a3WG2djG5CTdtmsD2c566zVd5gH5R1cBw/2rfMBreW81XXeNgp3asLQicqMCPxNs16hO8j
e9poZiFr/8QNG0Jidn43nLRUn46Xb4NR9KfA916Ywt4hhZuPvbXcuQoYn+irta1Z8JrtXPI1oX7p
xtQfyJp29EaRUaHupTcy8Pb1ybEnO7gV5a5t+2bj172kigRhKqzhtUjrTyzpzSlWSL6i+9jg3D5l
AfHcbnG/rBpR+PDvVcT4iKXHCecOAGNAz9z1FbhK3ra5fXQBZiVlxmiENJ6NMRLSPKCuhXDHUYv8
MoVSIPIVcB3d7T2Nj2SwzY32UndnFSikKBNDb+JtsxiTH3EJfEkrIb+DfkZBk0aqKT5zhaHaLXd2
VbkgJ3JzK3X1Kgb1QJYPtiPJYRjiCG3xfSZ5Mm0QtAcgU1c0t6QLw8/dUK+ROLGQR6rlFf85yLXg
b83UCIGBC5NJLkwc5LjLsUkgXx13qy9rgzgDQySYNGhn+LBw9iU+eQ0yuR894ypbbNmqJuJi6Yez
NyFoI5Mn2UssWDthJdCG+vHgsj0q2HWwVHD7kogyd8SspS0DMOnBxuevKwSuIdSKbe7QyYIors65
celLwFtzqacNmU64lczR3iopEMgpxcUNMYvWMtmRCM4clxrNzSOJTrN1DybSrLCQw47SF+OX1AZF
qxf89po/szGjhxpvi6A0HlU5vQOcY7bl0GBLVhhBViH1KQP4DQutfr63pdl1FosqD2qG3iUtxPYg
4nRtocXr+jff1SeWxW5rKvbfLjceR2v6Wu93m83lOPYjlEcVE8GQbI2EA6+2xHPhQ/Oeo+RWGhmR
1HMg9ukI5DsyqlMi6CPOnYXLtnJ+VarkFpq7es8MMqXJiKu1c3zG9Nt+dm7Hosu3eUPHeoDQQ37W
bG06PHg0SExKOX+L9ILplJeMb05L9AV5f5l8tduFkL8UrmFLAmCzpjPMcLrBOfHEOmSWAobDyVjQ
6tBK+ljaaZ0tLYd4Mv9m+eqLwhig/GlbZTlMPqtGw+7bB5PIGbWQ+5HY06+4wpc320RG+Hb7121Q
9E50zVXifqdt/8BICi0CZXmN3m79RuX2y9YiETIE3lWEluulYcAmFcYRNhce+gk4BazDYhzt1lEw
fqMLCXkrnaSJtpEmdgqByNaRbrCxeprbRjk8g9BZCOYxmj3mWFJNuV4HfQZrpm4Zm9BeWZkfE8rj
IQAyAeN/z1rTIe90oV8Z2CGS5WmO9O+Rl6vpIEPOAjaCB5kFoRXxauRFCMVsVE8m/DlaKrR+qYrk
x8Tas3U4HUwgk3KDpiAY38U3X7pRDmE/JeQN2/B20ipn3yPlw8PHe4C7dF3cW9NI1429uWlca4QL
Y9/6hX+F9OJurODidL5/IP4aVZXEIhdbwoE/IKmFaN576wZZ9MEuYWVKi+nSBMmHhe8IlhzcN2kf
XcZLgBM1Yzv24bytOCHIDxcxMvZkMD/s/3eJNvWZ1Mgbz9b66M/1kTlSc3KmgruZqZ906JVikSLw
FF1upK1wKQw6fVrfekZ10xgMhDzGgYzzNnoBEjaNrPdSsNP7BSCdwASOgDseZAaclOXKvcgSW494
7MUk7pdeIw3rt1nSoey3A4+ZdVVscpssYNknjy2T+nE0PgeFWKRf8HzNRa5w8ObNRozdtaadwIIH
89tovtMBEZ+sDX8/L5FN5CZgDgKIHjjjJZvWmTvwjtxKMXGD2U1s+TEhAhVHcWf6ipPlmkvra5ZL
x0zPfx1UvgYXDvusnp6wHXQnu2IIEeWvJGqUuIXHJ1EenJjgFe7SnGabOc4HT3kG72f/xwJy2sji
TGbt78Zfe0ips13pVKSj+2HnG2zgnjPustJBwLBYN55sdogYCjzUJXpKhQhNemd6UzsGrC/uROQr
ukna4x6xaknpHOsc6E3LVingeQiTTdjuNC54czebS46xHlNUE9vp1ujJTGJMmtP7EiRszNnFF2SH
j9o9mVHEeLzmHZ1Rd7rEv3AYLQ4VIKgN3qCPropBC1pmeQkspmyVJcBwucCBiJyCSksGQxiBlj96
SF8WkGd0FQHAEWSHSaXGVgQT4lIMvELe6CMeaunIg8G59GbuPxh3vVuc6sbNLmIGxDRVw0G700OM
Lipa2Xu67tlkC3OnoMczo3f+mBwUR1m++Z7xN5D5wS1atHpJ9WGBAzy3XXnfmfl8EWq+aeLyUzbe
cEBKfm2jjnGAbj78wRv3zCr6gx7m5x7A0rYaQvghJjOfYTk3iQG4wQc5H0XXpgE5yankwQrM9yUj
JZQwOPYlHMWqTu9gBq0BwlshYxckqEXlNbmQ0ziC+6nVERoPYLHGt4k7cZNI8bWWi0NbXRqx9edy
eiB52aRIGqhoLGUcTQvaWk2oBFzHr6Y08jvP4gyk7KvVL/KSYmjcTgnpt8mEJyy2rd8FlzmxeJW5
80eCQAqfbA8LEZk/8GTzI5Y5eRMhj5MRVpJ54nefkmzv541Jiye74m45VgE5SzENWhwVGjtnvry0
XEbRaEJxMEmOtPJ8q1DOJxObE1njTDx9iBWLZOgu8YRGhLbMTXNscvV/2DuP5ciR9oq+i9bCH3AJ
s9CmCoXy9H6DIJskvEkgYZ9eBy0TkiK00F6bjpmYmZ5mFZD5mXvP/WgFOYrdgNJbDF8Qhhy218yh
xmqg/QNdkFsmFUHB7zPA144BbeNPtvYGKOIgFjvRAUjtq+w3ITDTy8Bq5pcBTCJ1zCpsHNjOm7C0
mJ0TdhzT1qWuZDHMyq9tR0ZTojzNb3FGLMGUouwnOvG118cTXl6z4NhDgIuDggkyPSJ9MxI9gsas
GrZ5B7CldNwSc5w6C5e4sJ5PHblsFPYmWdZl5bSXZHZfCLXh00ckimuXmWsO6oeN2YTuI3qXdiwv
qkcBO3BQ9LLtGR9wiqvm1powF02RCC3Uy56evKYIXhSde9i0vRfUE6NPr6I8fIxZweyFh1ewKNg5
e6MLlNL7M4G64yYpUA1WPAlN8U0iNdhaAWlYteo4tzzoTOwOHk4jbu7n2KVCICl5O7Qdzieiszbj
OCcoT8GxEimGF0jgFeeV3dU1x6TUYi7PFoFdm2RhncGL+jGQWWemuq1I7NHAfzIP3QvBGtMiU5aT
kDAzt8jOPSlLNXDHjZcSVVz2Ty0iNBjOLjVV7/xqHkcJqEG5K5zkTYsw4GAtDB0xIc6L77A39ei6
cZT4SdDLaWsPhqBUCdhWZAcGjBaP9LmwMC74tfuRlw8dqArI1m034iLvOfFSOo1Gkalc1ct3RqTt
EToyEV/kB256W3g0/cORQbY/WN+YWH+xTcCPZf3Z6vkvDFhrn8Ed1sASbztKI04DcJpgmrxGhzIz
LKEPzkPXphCUCtRB5T/xcS8bB2PIBldaFwxucbXNdNphfVIb1HduYCzZredOB1DJDyPAFF+oqylt
oGja92wb75bmPfViAR/fMi4emfdgqIXbmSLTLtUfhEefPq7yllcpY0Vfes1HIey72sCW7eGvF+Zd
3WhBk2ghfpnzzI5342CZJ935l0463SjFrrmKWNpjqcPI0jzyXv6qzsHIhIo30DwVYqtbcDUgrIhS
Aih1PBVphbQ+fy0g8q7ZRDcubUYVw3LU2rU25bK2xKLCcYl+jWj+05XZhxzBp9bOUyW6iA7UPOYO
K0ijgYQ4tvOmzaiWNKxTcRxhoMXpws+aO9wGiMBvk7k4FClHcOowpcc0Xxzwq19yezsUE01vlT5D
bakQ3yCGsMriZUgYLU/j8E0YNYARO0KB2X1Y3RrsZkq472Stz7FAzwPejjkhVmHtInvHuTAPq9e5
/RwbzyycPoBJwMiprr5GGnVmwRo2lWsGGZTrruKlIRVOhLn9p6gIjC2t/mLrzh3KmPpKOhFfs2+i
6dhgtbNvpfldzM3ThIgyzJN656jZvszNHCx1x6AFGZXDkQATrMIzCqB4B8rp1BZ0RVas7cbY3s8z
8xe7wLKDxuA4jnqxBZO6AXr8tBSYanMw/2HZFHeA9D+4dn8KLHLMmeDNjiK+bdTKSUhIZ3BaImUF
7t+SZfNIJQsQWGqglhDIBCnu/D62oD4M3ZEdZzCxpnQiY5vpBQLTliarXz5ZvgHwsYwL86i9hjXH
QsW6r8Vgngp/OM161JxyoRW7Js7OrpDqpEYUxdVS7mpXfSR2O+/d1VZUWXz/rpXTApvR15JEd/28
t5emf2xLspqsyS6ZJ9QsTvLCOeSpZW2HjEopIghswb2vmXZNSxCzXJsP6CNPbp4+JAh79pMNS9mj
PbDb5Zhw5wcJobwbb2CkZOrtg5yiOwwOEShaxk5S1L8Wt/U++5IFRBzGfrVCLJKjYMqNuWKtVvuX
mGOq0pDrLvhvi/6drEoC7TWXM9c19k71lEm1nIB5m25VXfOMALWKSKY8GpEFWW9IzOGaToB2uUzd
7TyOv0pzP8gyfEgIPd2a/WPFvDVgrmMQdV1GgFNJ89qgegl1bJj8kTxYjygEoXfdrbOhTTtZ7JO8
aW/AKL+SuAwWSSfSXBvQ2k34w2Zz4aXhdWuEZ2ynAjhdNUkiiyyEjL5WBHjU8Ol05ZYRfAxWTn9M
PI+pJRV65KVREKVwJWMDmDcWY+OgNPs+HV8Tqwlq1RD8kTjD9p2uv956Li7E9bkyOtIoVN5ZG53g
lbggvsOdsYkVTnappMuUOBu5XbB8/TXhsqM5934y3cY5zbatkImMSYPUj0D0nYG1nJ7OHQIRNTqp
YpgnFrPHoqvj7Ge7yLdpj7sWEFtY5qtcqkGQGBVhowsQKX+dZC6qrKh7gNH8ZPjp2UT/xIwGrL6B
QzjImjSIEUIY1tBxcI70mVm7BwlBqRM3L14kATQ6r2RuhtM8sqlL6NHnujywSrgi7iGLK7V52Qf7
Wpdh2npvjH9YGcgHcNvASTFRSNlAYO2Sd7ILQCQPy0NqtHSOa7Hj3VKrwCaw7DAZjQ/HYFS1VMST
UDkE7rKQ2FpinCoT6y2X93S412qx8idXwO3EZ00vheC5ciHL+83WjL233oge547MVNJOkAnpcKsi
L2xbd9c0kx5ovUfFicPW706VcY2xI9wuUwmXP+XbA6p0LjtxEzEUbZRRH1Tm/uazEeiSAw3zCCod
W3td4i6MgP1uaFPTQ9m+lYv3YXfVZzMPqFRRDuva8C57PzT9Mgun0eM6NqSiO3RPU+X81AqbQtMO
ggoyGfHvP8NCoD7rb2jba0YdyYmJJ7AxgYYHJE6GrhUwCivm3cJ9vLFFQi6UzmR7HJsCE8DIxJaT
ZzBQHFAnNYVNPkTiI8opioduKoZzPHgPeU0KxNhTqox2xFkz8WezF52vs3k0gCkbTfJmKPeyxpxu
8NJY1VnWAw/siKYF6Meb7pC6UWTfsvXcR91F6tBDYkRXpD3ka6gi3y3jL8xPIlXjFwO03mYJyp0R
sTq/DHYCTUNrmQVUJMe5o/uSDpLfAjNTjKRlWy0f2QQvPJrH2xizyTY3+heE3To37apcXa3AFhwk
qO1MlHSth+aRshEYmhdZYIUlwO+ly5BnpG6XP4g8fu6q9mv6RTIUtk0RH/QUarpVXiqXmInFwJ40
lx4pqxyIWDG6+9Z3khAnAiZAHxcY9LRWWelJoxnERZWFmJy01zmdzvGkxA5Zrx1WGu5vDPnjtVlZ
RRbM20iAnnanRezywWT+ojFCt+N+ekPqxaor/awr7TDaxc+C2XnD09HdDpEWkL79UdYGppikvDSd
EaZDc2j0UuylEalrcWPQfUIF6Ib7qCTYrIgj7VrECm4iHwkBkd42hx23aRljbRr2aAe45S/tMIaz
kNduiY5JWf+gXIlozHiuRj/ygrI11hCbztqRHZEe3ewmAp/K/mpEZdEqJj0QCYtERozpwYciMMeU
8YlnhRX2mDIC+pzqaAwdyH+QDDm6BnKwMgS+nbRIb5K5sW1btISZ0x2csQtzOiwMuJvGWHdIxvzL
7AbujqhPEa341syYC6Mjm4GxM2NOkXOG2AXBMTny2g/qEbr+dcDzH1hzMm2Zl7/YdfsnX8nefV2j
bs0YsBAJvGxkTp2CkZQsWM7cyclfomJ+RODFIh6HReiMnEFwp1y2NveNPdy6ULRbXkc0zTUtZg1T
xiII+xb17Bw2pkEJpsznvDi0wxCRXLgYyG0hMHXcwVViJUgFondk+OVOG6JqCy+eaCX2SRUvE8BW
PyXNodPt73R9g63MGjn10Bd42RL0JexfYITg2EriYq0nk2TdbTktr0BS5Fb+5lbzkAgJu76sORpF
jBfS/Rqb72wd/Gkk5SVpHsDWe3AHh3l/dYN4ZZLmxayLBwzZP4PThZWq2f/00TuZTQbbIFafVuph
QRtxTVgw7nzkEOnSqy1b7IunmJ748fDSkTkp3erqvNOA4CJvI++nX82vNMpz9TBI8QcdB8U67il/
OvoO8mQnP6gEi3bV2n+scpdajtionbVQHHR2+ZmCheCRnmH3NGbLeEncKN3od+lQf0aej7kD5p0B
jtfXCNlsb3q1fBlzEjR6dlOj8V2tYL/FMgnu9jsw/3eds3Cg+hy/VpUfPS02bkZUaR3bmS4HlFsM
TXrIRavdResPqbx+D+Gcq8PzBadRs7y40WkaiG0xykEwwmbrPTX6fIpz9T40MsAUQPwLvB6oFua1
5w+610sQJeV4nEs3udpe9w5UqTgltBjdOOMucBI/UOyG6OzTOgRaAgxobDdERneHwY8o4zvyoF0+
JZ152bltvQrg8OqbVFG91VZckDXUTeB2nUHr4nYnJyP/zxZ2i+xHaky/HpO4/vQMbwkl5LXMTXa6
s9g3Yta7EKgj7SdjuU1u5t1etx0e/Kg/17l9pVx10B9b2Ml2fkpBlAjUzbGXn9p5up3Bs9vksW51
avGj9Pu70RneF2+bKLLURdI5jHkmKiCEKmEnyElipVIIg5aqToFbEYFUezZYfTGyqI9v7GkhTR0Q
E94YNn3CQl6ExXDTwsKvdIKK6wzxcxy7PVAw3K1eR7XF/ODQ1LqzJX+Zx9t5wMmSk9qsjF0Mqsr0
M3XKLPWsJ9GJYgprjFbl227yNAT306EcUPEJ9HbUiBhVBxQ1CB9mDiPeJyhBgEWLGfFRX+G3IeY6
G3nC84b9J3mR7sbNzOd+AjdekwBMARsHvkkDKZFHpZ4JidREM00qJP8tS1c5KjY2Xr4r6avpYjAH
6OOSEaFVxzd+z6k/AS2tvfIx1YuWBFB6/IYs0J0BZiRIhf41iaoG+MqOlLW9e+ChOFiFxpWnRddI
M+MTIFCbKvtgY/YOV3EBgqAGBZEkHLGXL8XsPiapelo0l2RVkXylwEMVW1YCMxjWTkSh6fTcRf5l
myyH3CbFgpGY7wL3KeGRO7JIN6x8u+aELML5NrTfvNa9gNTAmZf8GzDkK/sCUpW15aPvvHjnWg6u
92aPEI+VTrKEq56NRAFxb09qb/UTOkeVaTwNE5lQsfxwMsrBvsAd5Q/j91z+1jL/cYrp2eBSxymZ
b1T0iYKX0SirRkc6NLh9FlJutvti6B70iA+6M7LsyA7opXSaT7GU5QnZ2o/jDKe6F4jYV6lnolkL
Pw8/jW7VzxGEUA5bprCpfGUsQ5drxS8tTOJcuE9a7nKE5Iaziabp6LYWRpkYUFDG5GmDVCU+6mjQ
eaA8LEBxeVuZiu+M6ysyrK/eI0cud358e7F3gFhBgHdYGnw2hWwdvd7WwLdwG6GQ3+Dk2OnYOTd0
LWhEUWCOk62jv9ZZti55mK1UImIvAuVBpJSDySO4OE+CoNyttbir+w5qR0yIFCOonZ1M7EUAJ7LU
7mjasn09sy6XoO9sqE5kh6mcqRVC0QSTBR/6x2DximqZwXbWZy1qs4Qfu2wrS7QKlvk9stLHuE1E
1jT/ou78qpnYbtqeyneIdeM6rtattP8pa/NDRtSW1Tpz9e2K5eBGWnBsmL989VWE0QquWZSX+7kB
aI6JXzQweHITZw1818wo0oOrxyzo/CiMaZI2PFUwk53seywxsZQuxlq30NnDVjGTZWAvelVc/v5C
3VVcMEETuSV0m1FSyWi3J2w9U8mPmbC/WVoiFEVkQ1FI+w9CaI4GJp4LdCyo6MYPhksM/1ElNmLN
WsRoBkMOouAlV2xl9ZE5OnsyheWcdc2Sm8foI6VYvsiyYmUefVLNkHk3kABdi0+9Bycpo8cEASLX
3ERlEt80Fu9rOgWjyF8yZXJ+zP27dNyQ8LKG/ISX3i37LYF9jxWIuPuOL5zu505lxvIwNjWovbQK
7UJqYWF5D7C4uXNMCVhk5jS2XPAcjujpnFu4kdRL8J1B98nVbExmpM5k2L0RwxCfAbaZm5wRQJ07
6Z0ZM50eRIocywaaSKzLcGjBuYPxekVVlJ0m2fW7xsHozxKNvfRCQm1mE4wyt2QM6dBUAvruwyCK
e7Wgw88d6xv8MBNTwKehGrOQHTUDdpKtoYCw2+egIzSjTV347CWfGqB2Pob5lTwqXo4ljw/OvDVT
awoJn+ZQ9sVr7pZcJrb+CMafDTw11lHCdFXAzzJRQRtin7QtTaeEb9KajE/iw2dRZdltW75q0z1G
e8Yiehvg0PyOdOZIoNgwWFO79LL8A/PzRmryqrcJwGAjKXYsZu6GKjXg267yTHau/cx4x+jFNknS
W17y4qMl8Lzz6ijEDXsvLRw9DZzostWGYz0wi+EZ5Y3WR/sQ9fFnlrba1jYfsNk4EP1Ssrs0vKFY
zEC2Fu3B0eXwKtZVfu4SK6nHBlXwlJ9nCXdhlne0p7+yxm7rpzZ20yJhRFXi2q+X5NXrlBmO1XIu
J3BraRZhEEas5WZ7VXGm8f29DHLWgx6R3Tbpp6/SomkcXWw3wrMOgKGe8aCUxtzegxVL972t61RB
Faz1WaexnD8XTxXkVuBqbfRmkzZBIzUiJcwMiGnHwBibKG29McuDO4wfrFTysAfMwQGwXE3uVN2c
lo0Ls3az5i1vIqDQWWObYapwZs/ez9Qq+2RYvrkbAzfz+dk0NFml0bOJLu0j6vTk2tXLu01U+qaP
3BHRuNYc6gr+xTA82esEGUyXhnCE9AyoNZPiBMkl4ED+7zFe8EPfsi2LGDO4zKcL/1wbSfqxei+X
WXyAlYhQZqA/J+9b6gV6niS77Xx6TzWIX2EaEK8VKqO2uCxuRY8m9POQ3hCn2VCDeF7gAymXhrrv
8PGRhz1j74OPgRqx2/5zLUq5KJ/1klozMklI/a5YdkISfGS9i87JeU1yb0/uA9O7USMVUQ+laz1l
yIyXeGF6PvCwT+sCNW/fYfb4m3+Gwr1kuHXQ5hMCo0/o8wf6WR5zCIuUfxlJoTjVyAdlhCNGlkqO
ln51evZYwi0010wAJN6rpqY8uQBDOBkhwrJVh2zv0vUkJNub072pFwrA+7ueT8X/i4V/cAur+Wlu
fv7ln/7UfaXa+eGHLKgKoe/ff3T8/pd/MlzCrP93sfBNGv/8D6Xw3//i35XC9j+Y7esOgmCLtxCI
4H8ohc1/OI5nm74nDGEZPEwEGf+7Utiw/gEvANOyawlDd/+bUvgfpuPqSI5d4dme5Xnu/0UpLCyB
Hvm/KoUtHecuqko6I8szuGn/R/L0LJha5220sUvr0kZ5fxlqVtGuZADdWshs8mrfV0l7qGq7uzuz
I1QQVMryznueqX49wsywtvVTAiZ/yiN9I7tGDzymtUFJjtNNa9ds5GsRB/rSRF3YgVvZqcGmAMpq
ZAUxK0XyftMvY91AFkNJ/yiXFffC/JXtb3L5+4saTLYkao6Y4S3HPk0REFTI/hN+2SyTOe6zEndK
3rCXpj23tZ0YMBr5E+E2f3/xJja5sZlWaPY/8tztntex2F0cL99TlUBIBbE1BoPT2meThc4FBER9
NQatOKle47bGXqe5tXE/S1+/b7zhLu6t+Dx41nxr5VF8NUdCLSFPcdeJ4pBWTQxjjjXA0VKUPe04
hVSr1tPUUXuo3O/Cmn3pDAL1hF2tbjd+6aQhk8IJsZM23QnoPBenKy+62LCyXgjsqaN/+4U8U7gn
I+ZAQloyzb82ke5fVdNE179/m7esyBZ1NcxiwcU/3RTK6K7Vf/7iW3Z6bVgLt1p3rV3n2bI6kV/Z
7L+lImMiXTqF5+7m1bKlZeM3EnbGCpZAjqQXtR+Qgdx+GvRjelIbh9gs8705az9ObrOTTpmTp2uq
ohyz4Y7hICZQ3xLIMCH/Lt1qhHBWVNOwt9LiXZhQQKjc1cGzlpjtFI77wSeCEJOiW1/Zm3qhVmf0
letfzbOqb7QMfko12+D7/eFcE43nK1t/cJLyWsyyvyjWIsOYI/LshQoJ+Fi/9fGz7bppX7nWo9Ji
sgjN8Vlrs36nz/ISL4wipA3dTU2Z/iJw9FK3M0iIEtk+srhnYybLY2fZ90M7kvOE7Oi4mKC/0dvc
GFybSC5Qmi+sZWsGvhjaRMWoGm3fHI17cD0QsyjVkwXQAB4OEwAXj8mCuXXBdbkjU45ukGljNek+
eVpQQWc4JhsfoSgqAZJUkgSRhPSszzTLddQpNMxfMHbZEupI0i2FbATIktBHvFr+wv/W8WiQCEfZ
kFxJf+BTmIupANlGX22JKpwn56JEdiOA/5GO9DyyqsgalwY1Z8Too/VE34ujLL6fJqTsvktRvWJu
7Ex/tHrj0jr1B5XmbaR/xF1zrGQt2WPr5ZYF60VF6gQ3Kwn00rb3ndVczOp7WOsz3hHmDc3WWxjV
cjleF8tDYiToejP7N2I8gv+tyI+yyANQVpjHzSpY3UpbAzjcKpZ7I++Upr+8x4p26hPcW7l9Ezus
EkeudKmKuy4zeLZgGWxTjYg6raHYmh/4M4ldq0e/yitX5c0aZDyu/w7unYmZwOjM6Y6zNl0TCbqA
KJJ7Jyvy/eQSjNQ4VoOLOh1QfnVkWvv5nQ/i6XbSnv+GJ/YruavuCNvWhrd+cRk+yWnXutqfKv4z
z6XcCoGSwcis2yLXbNaI1bK9TSQ/VwYk7pxo/ssH22TSdV0wd3r5mlo16h6sXht8aM5WMXVSbtOf
hoSlnY215KCzjPULoO007lQ8lD35ND0P7qoSLbAMGHR42prpVzj8FQpP5Hu6G/KqUC71xb7SYv8o
zZhPPo0eW5Msn0bxYxJbsipj6jhYRlbNDPzBoK66dIFjAFJyonyd1CVra2fRn3hOaX/G/JCI4sRD
cgsH7IMI4f6Z7CcPwbbkk6XwJL8J7y315pykPFVF9GPY6XPqrBC1Zzi7buAkVTjRUeOanu2NmOWz
NacPa4oPuzI7xh08TrhTFiJ2SjA2falfxg5C7eQwuPEjdlhmMz/UVHwnbUpWiz5PdN1Kjg+HFaMJ
dx3YHzGj1vJZWl1P5povKa+RoDtm8lPTDkoPtN8AA7SyCHRWglE/wSM8WNS43lL5d8SwEbqypifg
aMu3egbCWF/yZ03l2Z05oHLuKggMlsVaRBjWudRWCz3JZrIV2YlkIEKVHQM+aTLHfPGGvasKFLxe
HiXkS+SEkHZGsUcQQTwjpvWGXAXlWrdiHr9aq1O37TgYW6YUIJ9Z7ujG/ZSsydPr3HdgpChzU+6T
2rRDvsddItP0KY6cI1o7b5OMkkw2uCJDZTGLzIr2ResOGZTNLZJpAARdCTlQvOSxsYuY7lA0G9Ss
yQoXbf3qiAXkpSUmybRWCZ6fvNZq3HNkX+fGg7zqNu/C/izyC5urccPkl6iTGq+bw5atQNNM5vGu
T929ij0WhsDOt7OR4MONulupEQwpKgVzgKwis1n2mI26+9xPQ6Pwcd4wN9n9TUccUqbHaR8TcFvI
vbTatywhsupz7NwXMmBFEJskSUU6AMzC/yHDYdN71jdpb0SVx8VDi+jeprdso24ni+Su4PdlB9YC
c4Xz43U5ACR9x/Gc7MwBqcHosXaBhdNdbJcJiT94uMHX4dYg018mLr/eUD97Sfpt1y5j9tG7W/e4
DpD+QIcwsMumag/B5uxDQ8VVgTmRU7VL8FXl+DGmZsHksEE5QIpET0zYzKhSqfK5FNF2GY2bzgBZ
4JMSp6AtqyV/mk0L0o6HIh5k6z4G5p0Ck2RqgFtnhtZLAiBCmrDHh8TsY3w0xhhZvUU3bmQPesPw
uMf5UHRDOCUeMw+v4YCGsjevo64amygoSDWp+OpFGpCV1OXV5ebdwHhn0u1X3wId8GaanddepMnf
35WEj6/GY/ZghllOYq3K3wy7+0Ag4tJZrv6ZriMRuypguwqErJM1XZ6uqGuS0MNlhFmBG8NaJV+N
b65LF9bJCOmfO60/W2WXbCWJyRu9a/jpjBLdYWvcTRQlvMkA6j38KL6ffGnxMRtmTN8Y2PN0TxbO
oa+MXWVOpEZlgQMufRa8dKB4mnZ6UhMfozlFx8Jn+lfwbrI01IDloScgQXY3wv3d1cJPaYVZbeot
1/cyAIJOBnS8hWS1nlpv8aTl+9KHEmmNzIM7O3cD2yKOIUc+rIS3PDhT+5guHzAIl2/N5kWoMLal
EQh04QFDlz573WkGVUPEy+PidDppQYh2Rc3Eu6k1lKE5MWPcCWwgPrUKc4MyHfT+JIWd25Q0VB2n
bbjkPMYDwciLxT9cj1eenvJLq/gNFtH73Kf1d7O6wqFjse1YWtbk4jPqzDtMqgBh3ZNekwxL3w2t
5dh5Ut/O3riN/jgZyhRHI6FRg5DWnTwdVc64jI9WcsyNYd7VvvcyTvAVyF7blTT8myjLnpW7XH0X
pYNu5O8SHyTQrDh+tEY8wNgfGcsYW+Ubznm0O8keHPy4C4O+LHSxh936CjDtlqAec+8Uu2JJu1PH
xf3X1Y/lPw4RnfzW9R9TlyYQ2pEIS9OYDx3gxi3GMBQmLeOLsnVwr/D4Qz3YpEnykfiZIIKJtjxD
JBYvxi2bdSuoFBVPG9OtaIKgqGkMiTP8IKi8HoCHVwUfAMEPt66VAsuF8RawVvRhOyNjIlKi3iWu
ufdsm6k41CMQYjzxUyePttQvUGr59PDJSVzLhyzOrw2I+X3Xq3uyqeVBG+e3KKLrkqvCm3ntwc11
phYZpgbvvnO5ZNc0lq6NPeZlSLahy3K9OM5dyTXaNotxaHx/vF1m9UmrBQEjZx0VD2fNWAIn98J+
QnRBqIp3VflyYWn5wsL8l5jFF0yhzrbHrdglHLsyHzdGCp6mJFEL2gxnMBsdnB0CefPM2ChNv/zU
w7xCiOmYSwA8qqQea0iVivPkeehIF9Yb/9Rpy6OdE9QkYGoLhj7r6bC+fMRfeIkb9L746gv3OpK+
h8wLDFM2iV3x3BoN9nHe40KRxOUTVcsF3gSwDzCIquURAOuKlx3Sx2Z0n01jdC9JM69LLY6NCAxE
3CKAqehBclzwc58+jwqSVkTUD0qTgzYNH+zK7E3DYn+Dl8VEIT/sQH88IHZ2+ZGK0EdBEK874n6S
t3Vu3gPTYby+eMOj3pwEXUeQu6fS1C8YqqKNusCMuncb58UYj7TUElKLg/XKW017/YJ6t1qyfQmi
O9TQLBEMdVDSXKeD0r4ZJYgplU4ugmQEq1oRBY7f2DDW3BcqxUM2OS+Zpo7Cre5iTb/zl/7NVEyQ
RWWGLuLksI3cfNd1GXuqkgoE3WuFo9d5oYarNiDEeWjH+LdkAIfkqSZSkTO+rh+5u8Sh8DgcvWIM
teHq1tZq6ZHhPC5hzFN5njEGr6KqiNIZSmfVpRXBPaLbVuC2MGHOOns44Ps5HYpRRVYAkejbr0iy
dWg/SIoDvFC1e2Z6e01OAwqwzoBJD2PFKG/LHCvCaLRQw6NgKVyAdeWV7x64vqGXqyQ4qPoo4vRx
k+2EDWXjyCUNEO7TEmXPWcdROOKbsOeP2ZM291JNONEcjo70NoALgL2BCnd7he5WDTQJSEm2S+x/
R3n14VedImUplps2pt6OZ6JSe589/WnQvWvSs/nAKJQHRkWQER8CUsWzYnWMGV9nl1ghGswftTHS
wADajK3RL6vVRqNMJuJGAYl4fBjqhH2Nd84k+iNyep7ryPGPmR8/EulAkDNPjmNwn8W6AuEUf7fO
yNbarVCteua4XYdTVN8co1S7hCC0gQt8kskt2mJsgTtoJGif4uWpiNZGXIDASMFdbKXN2iNDub81
ium81tWeVui0K19KyjDvQR3aQ/s2Q8ilHBA3hsk4wrUkeM6YPLyoq7ZWu0K5G9YVognaDqSbJQha
AHgHgxS9v7teBZD236SWP3HTmecCTpZXs8dp3umQPvKMbQ3xEVAfs/4B9eH3tDjZmaExu5nMv4xZ
BPhM83ZNZHd7do9ZM+9Aq1zBsB6JR35TuNl3Uaqdmii6ZVdMJ7SAYo3ZrjrzyCxn5I6xLfel54dt
mJ7sukQ4QRJ7w65pEQ/5Ocr+fE3dIvolm72DUfsfJkBnbANUFSBmxM5Hkr+lD7xFRnCqfYMrLYWM
ZckvU+afc+zQRdcxENHLXNaYcHsrjAWZNtmgKJXISunp3zz9WiheqzaF8q2oBAdqp5n0zta2PkD+
jdsxr7/HwntvKqRcHApsHmfgGJHDxJ7dHRXVoAPnl8avbNqPzgIVVYoZT49Fbqvc5cL+Gir8W0T0
ctgO1RtWhKQ5YSUeHhOZaYHmYK5ScEAZEOr7ZeRfS1Utz21EpotXz2fZJhHQmgIFKvdezDyDc8kq
QKD4fwDFLGGm3DvVGj0xUHxxgifoCEvS3eCTf2GgFVaJR4LXnPQALFB25eyemV5Eq3lcG7lnNHfP
0oX0QQSWaAcWP6yavj7EFpOnlp8+j6utQ5gKmq/mxEBuOLFwhFWZURzZmGm3qviYGf8/YZk597P8
JajvsVPRGNCxcbouxX7xIJ6Bz4p2+mK9QC9yN3JedEYSXkJnVSwHHVsiykoz9DLxoxkiOdIjHlOi
u89/f0Ech3gyGutt3sb4/O0LK6STm47PjsL0mvXsiLDSM6QjQDg1jSHQdUyV8yQDYZsxYj3mgS0m
KoQU/lEfUENZy9Ls0R6wKYtvIe0Ri2O1OxjuYL89lNQEjkPhMTUiQSwIpGNmQxIfb/vZBQfuVObB
pRtnsDbdOXZnB8vcj1dkJ1xoXdBiRoYy6HLAN6wq8TRDJsnOJqye2XauUaO14YLvxsnpHjtd/sq1
E20s/6Uco89q6AmiZ/st6vGdn4qDJ6KuXmoPrYnOXWEmxrSddESYonwYTARtPKerXv5NZxSCug3U
IZuPri9ep1r8ghCkyehgHpIVswV5Q/Q7IXikNhVnEU3BMCccqHUeIaUsOW3wE5+b5h0BHENNnBzk
uLj6Xsp/5ei8lhtHsiD6RRUBb15Jgp4USXm9IFrqFrypgsfXz8E8bMfuzm7LECiTN/MkLXWMrAsK
LDd0B3GYlxOtWZ3xz4+VSdhdpRdHavWh1bSLNObuqhKAayJCXaQBfi/XoNmmJ1obWR0AnYsUZdjV
4wNilTgUnH4Da8YtV3YmtrjMOOkO13ahDlbDrVeDaA8cEj6ryRuAiQfHRHljU7wvuNwl7JJ3yAcU
+J0NLf0HqilZJxNzllYXtLmmEScbdXYr4zmxOmwmLhIhrq8jivl6Qttd5/1ECqHvL5BiEL5j9aGF
1dU24mlFpZjCdRiWAVsyS6EEzJOZWCZsO3C6qdxQ2OfxnU4gqNUjCqkhiMzwIym0P7oBzZ7kDEmu
GkQ92Vm0o/icZK7LKtwux7rxnEYDTeHDN/M6bW0/0wTx6IhCrcFvSZIv9Fi0bF2x0NhuzZdo0BA9
+2LaJDXRd8ZrFJ81SALgQPEyzt+0gweNytWu0GIeTEP/CRlY3KyCkGLbGDiSDcnX4/DOPXhjTBTc
sI8Uq3gxjZYksPSw+mKFp8naIMXdojBZ3CBW5C/mVY1rZ+DNCXvSt0PMCm+QC9dq0joubju29QKP
WmuEKwXpaIg+IjcWxEOYO8ZT/4p/6EOoOFAC9FCYwkBiTrhOJ40LlKghONkaQ+64vLjElTd2UVgr
PesX1THA374ZzWjc13i4/dSrLjAc/+DVOJI0iwOAsOSZLLnNy/pLuUhxmDwdDD8bY9a+ehWFjHuL
65CbxP4r97tsnWijt85z3XIXTEwsO7OnHj3u+b21hHK61NvqJlxGq9azg+qMw4yz1yWyGWDQQJ2V
9Xxdro50jb038kZkHwEIHYZTc3EtVPiPBKpGCVngOCvDaHM+FJK8rututFRfss5XJn7FOuu4PhsE
aIgqLEyJ9BVEBi+LHf5Bc/sDWfnQWzWAQtc4NwZ18LLztrWpx1x4yU4PrELwAC8O+LVdW+RPNLAB
ltqJLH9SbYFA703tunD8fZIQ0DTqmATCMwOseWsM9W+S/UbjnGwH2/ssIuz8yq0QGkkerJXtzMyp
+7VW1WTgpHxtSYyC+Hyp+tje+ZCXSQODnR/x9nl5+zdtE4bNkfec6NVhCFMK1V1KB/mSGZPn6Mka
DW/tJMmwJepK5D92+S6TX7+qaGyOC+7ndbFJeMG3XfM9hzAEU7KinIp5hyyzJeGOqxjPFhbgxTzW
sqvQ4xTQmPhi5hi7dNO5oYYzQ8pBS0lXnFzmVFwNh/RIjSFUs6E5hKwScQQhsxZVjQ2fKA9gJiyH
+XdWc+NB3WW5IsPlYd3sh4ETwdyftIQXwJDdv262P1yguoiHR0nz59rF1D4X6m80FUejch7UA0Vb
20y/mrTCwIQJpC5zaIhm+Gy348gjVUP3GJeen495EOFiw3KJLTWAU9JvZt6cn2eYwv1IE8JYP00u
yCiDSgcSbvVx8AK97G76CKNt0oYvy3beyqn/1qrhJsro6jSkwtFitHUDulor9S/BsWoW5QP1dTrk
+ZPEiriu/QYYqJkBF3cOhinNdS56FhSDRin6lZcWtjBc5Us0tI/YiDCQxQTT961atqWGPpOi5PfZ
YoKg+q4+uw6+S/cx2hJNbQkXRLGDA9mAnNAVcZBEyWYKLc7ChQl61LZYMhtm/aQW/8IsKez3ms93
C5v71c6m9ZA0Nzd9YTLJDE8eJp3MS8u7wQpQrMptxYR2Xb+0dXQBMgB0FDqkTGriMBHjzKmW6JR1
s0ssnRfcsMvATYlhsCg7Av+sMu23phdvYYRBo2ov1Ws++DA8yEbtoA0hoZCRqtqH3xHSxq4NR4V6
BEEBturTWznhkqnEAsMN2wiIPEdCnXs1Thu5klQHkRb09Dul4dwf8UOTc6iyUT9AqqCySg32rovz
az7Iqz76ExnZz6JL80PpxcwDvH99nzPZoMeVLr7hNFa0jBXdo50nbz0lEVq5kWEThmY0mjzvGqkE
Hh9oFlPOpY1J0SlRFdcPY6IRqdVxVvXgxjL9AzvrH6bayWpw+T06plWciTIYHngmI3/MDdkrljTc
Wz6JGJuS4r2QIoggBu4brV7XEe2GLv/3McUW5YeMXRL6e6pivFGyGZ2tli6xwa+DUbIFtJ0ciMTB
WGgGguT9zOMiouqBZ4guo7IOgNBRHmF69coKXcAarowD5tlAunUqjfTYW0MbX2NaRpYZTGfr1dP7
oGEWLEX/XVTeZqA7okHH3plO8+GmFBAg2yLghWvTV2cIqQTxzbbdjln14qOdXsAPw9S7VYb9Afbl
O7LSf02vJedCyx+hbE7KZ62uu7De5LgDgGDNjG/aMRC1uElCoEh1/CSGmWKpi1XE/w/XYWFnIDY0
mtxa97VkyFcaCNZM5i9xGUMBUCJgePqeSF5JDKuLBaceVnYx7vzY/XGqiCkJfkqaEvid+cwDmC9Q
hzB2zbliDmbKLSX0l8T+1NO8W4Vv/GNwA6V3ktJXjAESOxgJVNB64cE5GoJI6V/gJCldEv7J4hk9
mqRr3RokSjaY16JnqubR9HQ2Wh7Lqbx5Qn9ME+GWSGD2c9W+A1Ye5mDfE+7wtDZOuHeRAQpqDrW9
uwjmrKAa/9PZXsHE+cxRZ4wS5Es61M8a0KtjnFmc6fgfRlP76ts0g8xO8Ybv7RPyHYh5O/zI5Xji
DFpsveiD2EAepGW10mIeZYl3vy/dm9GqA3wQguZWvSkq58PKu79TWnwICqnAeTjHZSdFYWcagLMN
MJf9h2bwcx0hos3Dd90OT+NCW6Ec7ma5XKyjZv4ehfmlcOVy3h3+VvBmdqNi+K/2XGf6gKEuJT6x
dfAtqIUE3xGCWB7pq1VhTgpCLPqkj+jQix/EJPcR45RIPPjwnS5huMCUzK0E+rZinuFHpK5gHkxt
XVIASwoxUfI2LU/N4EdvoAGnfQonG7PEzMgXLofsdZoNlcs7zR1SedNv2ZQMKlFRmZSXF0vWZqAx
j3d0nLswk3apZ36N9oKij3MP45tO3xMrAQSrcUfGz2cJ4eIzj+mLZaRLoxpC7uh3Z8xz3KLY5M9d
2rnwhbQDcmDNwJojcsi9/NjhdQ9BXyaZzogXYLDwZLIphgQgxTxtXR8zIgUg9b5vPixNS2GzYk+i
3mydUQu7HqcJ/EXq7o2MOdsEXrVkG97aCQ+x1gy/jc3UHGN+SZPuzMK8oFHSARnKdSrS6pq1mm3W
AY8QG/Y2CWElzcYDUB1347a2D/ophMOY4k5B3i+XI7V1Gg313k7qkQHQVANxArkQUwv32/bYKI1S
/1BRJ3eufjUzWZ0jruHF0Nx6m0FE2z4R9EcGjW0q71FA9BRyQYatBVq5vXLiX1zgv5VDlGTWMDFz
38DrTFDZfxfloS9GYJk6GK3KGV5pZ6uOtcSwEGJEcyyM2KFj+rtEwz0GoZfXpqLT1gO6t55ViQ1O
7CKQDEGRFgmnJQA1blqdYfnZk7tM+ZLr7DAI4Sx9qdLiZGeGvtPm9jbn+JTnMqLivTQPHRO6wGjq
7woJEiTzubEtYjqde0+8eCtjSKM4l9iZjdtkvWhD/DXnXESoVqY/fGnftiD16qO5twyuWh1dhpWT
bZ1o+KWF9VOPTo0H+6buv3heISaY0yse8EVriPauH09rZshckc+4V49Z2+4TULordwIDkRXrQdCr
kObeWgesjISSXrra/0uh1YqH9FcnbUG/Ixb65eDvCbRXr0IRjNrkp/W51Fp9iZRNY1piBilciDU7
6bqNsqve2s7RicRrPIKYteRTEU30pfT1QT4mzYEDKmk5Hux7C7Rw8up3TjPphyvvk3MyZ/PDI7iF
GAe4YJqtVcpIvFeCcgnkN0bsHR3kiCiyn9Z60e6J5i4uy5H8LJbnnrNGEdKnYLsfJhteYaV7i51o
VN5zKijX9mT12vnDI/MpyEr4Vc1AGyyj3jjatI2N9iubvJOPOWFvm1zZMbfshu4HUNMRpBQAKeK1
iUeVEn6AV570ey5MmLg5/S4kZF4tPb4adfdeT9pJRiGrO0PYlq+7mF61VQybEe7Q3QhZ1UdteOrN
5JpF9VG6zYNr5SNpypj9mSMwZONXDGC4m7p4OvUjIS2WnQP8oKrzP4QmUFb6kF3/tSHD45pik9U8
qxYsD3gWXGjAOMylBxa6f4oVeTImugyFqZNlLx5XjT8C0wpqGP8dYqWEyFXYdwcE8Yre6ksm7N9I
h6qVxclhSspLMYY7GcfPy8QmNNQpEsinmoCoo6L+b9G/tB7X1CkHaGWkHcf5cL4PTvOiBhwH0ue8
Fk1AcBZlZXnu4w40Vdbq34OZ3h+ic8wL/LI3OvXazmOyngB08kJS4PluyIkpGNwiMT+stKJ8T4vm
QGVkF2SNycjdafMTgSd6AcN9V4WvtpFTDqoYX5fWdxOx2+Nv/2zQTjdqJDdu+9PfhB/Ps3igTf6V
1NHGxPbSLiDbeJj9YByhOmY5/XKeI8GyiF8XOPumMFqMbx1uZfVj2QmQ62KgvsH/Rp85m733oSXZ
T9szJCzg2bXtifKrDYr4xTLZssrqaBBm0hNxgzH2QRN26rbnUI0eFCVceoZwUETE4kGICKmyjQ/W
UIBY1r9YjPO96xVkqNvX0iC52zVgwNVrLOTDDFkCZix9DaFAGwALpTH7GdGhgKe96mvW8ajT2A9H
cUyEtjdMwNkthh3OvMV9VrNPArn2L2ksvIsPkTkCtjxa8hWI3U9etxNO+ZwPnUixy8V6DCGyPByl
PzkuDdw4CfA6eVDE4taLLo55cr1G34ve+EAbMMCM5VDL2EA13VNbT6QgSsgXSOeYSqXWjcubnnXW
babd+AB9LL/Wjl1su7q/eJ7z0jfTrXaZu8YGpJb//4hSLAB2pEikt+RpRL7HKYieYlEErEYuqR6j
hkIfNmVdYjXC+Ksx8nBmcTaL4uJ11cFKsvcUSwIIldjc4SX8awjxrBzt26XVhp+9/lRZZuzSMSZm
FFc7PNAYJzTrHwZoBNHIUrT6geMedYZMErrqU6MIimRHxyFzycCO/XFrCejP0rXgljZWkGsejecS
+z214YtRCJ1AcO9wEr39FqP2Q8FJ+zymlQxwVsEATJMEzOHD9dMnv0ySSyrQvOGOr2cW9Uo33vGS
kFylxzxwvHNBM97WTKDWtC44ijap3yMN1jeJ0z9JgudooPjL4OuFkGrWLhwlJEI6pdrMKLj+sWER
BL9SWhVQ+udePMP/8JoEg7zz5ozMDZ0Osvo8VQczV+4ZXgnXBkLid0wH3wlXACfhliLmm5HY1Vrv
bDPIkul9VBm7dWJEkDab73rwFKk/mzCyONUarSd+Q4F2S5bD9d/otf2WkVdiGnmEDt7/SO/opK/N
r7jNX7Im/pmF+uJaRXqnrf/UPo3lMcGfel4i0cZTeC7zmROp+2QuXI9IY0CXRkZ1TO2s4gInk61p
5V+Wb50JPPDTIHxERXrF//TcYCdHiJXYMdpXy1lKiJLFKtrI9wYCL8VWtMbQsbXW1SPJhpdweaqK
ZttNxpn8CTO2tDoVHtOdSIW/PcnmfkERVBEauKO+pYW/qe54YqPpES/J8TatD3H+bFY7OTf/+tH/
NmdJh2uTgjLw8SR4PSgUjaTnvFcd7hBHcz4Z2hP+2sVQcDamTM+aVgZAe9xoH7Xaj4aArnr3xTHF
etDhDFPUx8FB3vpsBJFWM/kgxTAPcN5SBJQwvrNq3Uqrfcm04uLnxgTtzKSbYuL+VipjzVaEqtY9
EBeOvTnAjc8iVmeDzL3x2xjJr82K2ijx6uTYOrThJAf7PDltj/Az73KP8prUfoFyRekGfAReNhYu
lwevIOuc6Hq/l+7fqe25u8Uj234CALC0b+nUPpk6hfJAhWouHWbmnwAWnxvanPsWG4yRVNeclK4e
XlKtWfaH8urrrF8DzJmQ0L34l1bWzTMYukc7j+PtyFHUkXiUZPqvkw699LkMPEo9U5/JG069zRy6
WAm0beqj9fMkrGQUYfxBtNOsd1XYNxM/iSVjGuOJUIR6e9Dj9lFZ/sbW6zul6wvgIDGOYbrBj5ks
UTeTdHxQ98WXM3lnK/aZauTheRyLFzOjGMUgPNlq4BgAB51zStxWnhmuDXQtx1uLhjHccl50/Sjo
lfMULr8M3x5WEpjOJqyGQ1+rJ2dwj2lnkmjPeNgS/oMIj+QuHmnVv08ogzvsNIMpLlKvzefKcvDJ
ynu30SN2/T67hDCJesP4dLCKplRLwExBvfMxzcmJOtgXzxY322MkxkHTdk2OiNkw4qQgZuPzEa3M
2DBgMzR/LAGbgi6TjfBoXsvQdZvOuli+GgNfgzYs+3ivau+FOfonZSLrLsXWZiGV+Ka/r2GJgXg5
CGndzLi6x7L+jTpx0az0qqDoQ2xflL8hQOuLwNzMX7plb8tkDmRkffk8zAO6rkubBo6jYqHzJLUC
UdwctBp2mRur314vtq1/VjGLEx0uQc+hzqrAb1hd4Pvpj1QchqkJv3OV/MtJ00RKl/tIH6kFwP+y
SbFujbP+ldZU0lVkGUdc+8lIEg8UgCvETa8r/tKZonvGBk1WvkJ4XZma/lRp2TXT7FP+ySDmoSXl
tZ7A8DR0psTZu+i6J8/DdGpy9Vx1Df60YXwOeWRrQAPaMkFWPK+6mE45E5kN9DwsXDSaj8bOoFiB
sbhB1Rc3+XKmNdce//f0b/Uw0XeVSUMvwYjzKOtDWk6njoE/3KPoWunc6vwB7x0FDITkFtirzkLt
IL4Utochp901nnq3tfGQ6nx8NY7GdUfgT28cfAHju/SG73mYAEb3IX+LLS+uo+xz2KgjxpITRFga
CYx1h5TXwRAFQG48eXZyb3lFrTSDcTM+dSSsC1R/fFfM5cyvLjIOlFt99ZhOerI9QKQcjnCVCvQW
SQUKCTfAub54ZcUCZ9YLAIijHWZPW46PUb1y53hhHHVrQ/zeoG6CNOyPZdgwJFiwIW1+tGjs3nR5
f5N0NiQUCiBMMvlnumPgTCfnVHWGR9EKKCs/sq0NkQ3cGALGR7cz8mQNYOhG4LiFIVSescD+aXIb
20lCf4VG3rQyv3GQHHWM3HVsPZCXycSpcVcPHMXN2Da2hLOPRtNASmuR6LgHsw5wggVFB6sV7buB
/K0ZfDodqEPm9utsIqy8GMSH+1hl+HLlN+4W8rfZH53EZb8QnNImUTRfYXtQoL6laR5dH0FikDgo
svDLLRi/zQbyouyfMl9gtWOtxsh8zzNcX+bSZByNW1D7r1qBoFuk9CIuNDoi+m33rZGgWJZk2AzX
1rCOc+KXq6Cc6ndHxj8yz7B7C94V+KkscOx8RT19AUjaYjmnQwj/BNO58lo4xLOYiPcZF7YGzjaj
qyc6Jd7ZHs5S5k6QcqVc9Ujcfrt3tPx34FKpV/Nr2UyHsSO9PlO9wm6P0zW0T0mZfKZWC7ii7J76
gpmr5u/lZJ5oKgSC/Z37yTV12l9ZeoBK9b2t2qMNcUk1GAMgW6AaKf216e4Mc9F2IIdFxvJY8euE
FcFVAN1Pttpp6Y6woEY6/R8laVFk6wpdH214em5CcaN3K1/FfvKrERPD544VvOJ05k7/zNB8s+IY
fI7h74lTwKlL1mKYAbUBJG68jOB78sdV49UWJiX03rfqaTFKkH+4tdpafqf4gwsIc4TBbo9D1O1H
hnRbFjg+sAwONW0tfzhIJWP06EbSPB2aY1alkN8ExuigwmFdxUg3efflNcGUwxdXJfdf6jB7l9+c
2TlfodDfoRbytV7CZOZOIiiWQjAdQmM1YENSmodLqrJgnMWKObWKtxxyvCFUZ8ApNz3UnvvFcNlh
+aXqkJLAIHZCLi3Q1DAcdr+ej20Uh8UxgzkFLYOWuybhe2zmqv8p4XI6yJM3V6hfzXJPumGMoMN8
l5uaxUw4ml/5qA5T84e6RG1dyl2kfI+h1dBxy+aPxVkn8gL0H9eHzcTUKxCLAAsvI8k8tvH0jTZX
qCqOUGtNFzc4UcTmY/O3rcUfMfjvkxlGgOWW3sSYCpNCm+ad4ZXXLjTvpMvxUOKlhE5M4JX0O0nC
Ai8bYMGtltGVOXMC9brwde6RBjLQikvhH0GzICHwfALfgQcWPQGJ0HvSh6kG9PTgXHsvetqT/NQ4
42f+uzQ5zT79zpPxzkSWKTwHTcLGQWPSyZmAVmVqX2xmRtIXZXIrzaMYirBbdQGI5QLsVWYSYigJ
MqMFrTXw1hvO2nRJLipKyt0zEZHNURA16f8/Srch5yDuSV3+mv3GB9h25PK2g1f0f70w5DunvGlc
kndFWJ55o+FKeXoCHsDtj///obr6xeF4IEbkas9ufomHR7tU127WYL3ydzOPa7f/f7XOuGoZILDJ
p/ErC+vqBH5t3I+D2E0KRRHkjlgx4aJdofE4cIXkWWWMe1p8iSF7N4pW2xqzg+KWQ7oJZzjuMsXz
zV9HgixmPucCtSPG9QvbJlzpff0Sl2axX9xDcSp07oEDBDbmCyyydQHzlYqJ1vSvTdGIU5YC6XK1
WzZPYu1HwP8ncGkVh8k9aIbLWDUuH3+TB2Myfxf5NoPIv62yWFu7jt0woCBS7yl+vAUGZkLrOHTC
pco8YhWXGvAIK6VsEhBDSeJ95+Jj65n84NiuKBYwgA74XEQRHKz81EQlRVjMTla0GzB+UdZhsEeM
ZJAg47m6D/wDY4wCI8Gv70GjdOH8rJjXwH6nB/7kkbQBHcoslkg6DZWG80wzCYP5WQbt8iMAd2g5
UJBoq5zw2Y2nJ0pUkT0FVToN8WYcu1NP3U5B6A7sZ9W2B1gd9MLH+HjoJdhFS6EER6VCqugQatlT
6ymfcFF97NB0OzPd+n7DGIXuzbUotbMNVsvSgdWClv7l9OgyfLA6jRp3V175h3hYfHQIGJz6W9aU
74VbvKLwJlt/GtydauXTRMw9SSrtqs/mrne7f1y2SdEY5TMu+X+NQFZuGnSfbKjQUnnKB+UAfcsw
UjFboYmbqXgSMrSTJXM6F5eT1z/A/zYXVVhrgJn4RnPtPEGC26Ck+xsD2h6QZFc9+2C3Nkxjyhey
YftSYu6pUkyeow4yqC7jHWiQvwBBRgCVJjelylp3XOYD1KZLi6JNtBMiFA2anBcbqlLgQ/EV/SOn
YmwI/PaYYMECbUu5opgXL6Rn32XoYSnuGB/jF236+kuro12e2PVRaxz4/Cpn0ze5TAHT3wuFr7mX
CFOd6WeBbyDwC2034D/ZW6a8EX/8jZgt8G13DZFCF8T4SFAB59awjjobYrVjMiMST7Fb5GvJ9g7c
JgGKU2LmSut36WOyxU5k49d01nyqpBmqX4+5H6yqoTtCK3sFFu+udQdnEZMfZ3jCq8E77OLgd6q7
G1EaDvKdRLu5z+fl5J/NHzjgHuZs7XNsxZtUkApLWlrqTLpSkpQ1ll1EHP2kkVvTrl+r5Np2Nnsz
v2XghOW+SbCU0934Nkty5HRlLhNM/O/eAJwFosQ5LFjIcRjGQTpYGJsorvO61iCo6iRHbmksBi7L
dbr8+hg6YXQcy627FGdoxEQhk+n7ses/UGFxarMPwdbqLkowBDGVYEtBbkXu+aNo7jOx9XGV7Q5M
dI1rkdhbS5YWNtn+LTaznpcT58pc32m0oYV9eoi+7oIF2KUEtB+UPn1jG84H4lCCPTe6mZn7kc49
o6aCDRTc34nBB8HUdEwQ8nU98CYuBslEiTLAPjDiWvZw2/k0FS2jebH8FxMjYY9tqajgQbH+IfmA
pHiq9PxsMdIGWo1APLJHt3CdNjrTga0eO/fM8iHp6MM9MTDm+TldOvGommOr2jdDQwpQpvyKvnim
C6RzUBM6NT+TZ5krQPU6iEk8VhVwpAmc6qIaTWF5qTErXk18wUjKNRZZQlddkr7m/lbOXbge0J3W
MN34LuqGTQpzSJjc4kIDf6qZak0qlMhy1CKXWBHQ6A4Fjfd8NcYFneSzPE6p8PYSfNUThBbeCTfx
dhEygXLineDOr02MN4TvUG1MKenWT+C+DSA9mPcDSuHj6WbrhAeO61NEsLKvgzYtKmrhesq5B45P
BA3iQljEhUENpAXfhDUSZm2M/LjMWiebHpzBxacgDgj1zxDdXqVkz9enBBxts/d0TQ+EIOFl17s6
xb1KRNhZpxUPVNnz5GlZiYqkKap2sFu0NUya+rOwNASz1Nv7xkQmgM/fhFm8VPaA6iubV2mbN0vx
ZYySMuclxkeWzapYW112rBTa+Tpr/NfZaO1HRL+Z5fHmzMOm5bpwHif3JU/AvdIqXywC5QC8y00Z
fHFn2k8hyEMQGw5VTfPB4PC1GXD1bbOkFB9t7z9ZuG/TFJtUH9W70aoYqQNurS9xQRw4DLMscH4o
RGcu0Rkw8Agq5/G2Hjm1wwxJqZPbe1y+1hyKD9D0i01TiHvUEJ6C+niXI34QAiXM9ehXGkoxXI1K
I/6OdbuFciMscEtOzBVGztcinu2N2wNrGUCiaYP2xo2nXuSPf6GXPXPTk/SIBFbOkErPji6WyhvZ
0ueqC7HXO3u4uNFGGHA0CgsfaNKoPZc+qls7e7Hq4yQ2J3iVrQijs9bddaftTrnt/BuHeok9fAzh
JFkGp89uQZKmnE4NM4hLOqVEf1wyr1uTcC7RI5zUfiEofZqeMvYlxgkejZIssYFn04IHhedjqHAy
Tii0o0iARI7Wppd4mvxoyi8D2Cwmeyy5XLV9ibonU6icSW0B7pzc3aAzkC0zxsHgFo7K78XB8S6D
GZPCsdCjGCSqo2O0zo6YyVHP2HS9GH6imBKdlLRAa5f93hVUyGcZGROBX4NZMy3mIW8PPePa2Yui
Y6wG/9fsaCiOdee7w0y6mno7fWmM7cwPsxsBgS1e5HdFWyJjbevUGeqi9EeKaeym0tm6uwwrIE0x
TzX1l5y7tK/bTLN0H5E9GXlHUjT3Woi/o8wxfWt9siPA/9sgym1cqCqHgcGBGrF4aepetOFX2FNg
3OTJs5V0NSqFaW7VlGNFG3nwTb77IovBWWdXtHc7CKVobu3kNEFN/c7d71xwXBXf9ZTRg5KynjTw
S4mL0IQ6FF1+MS2MX2IqmtPQWZSlEBQ6tKbCRCHx7xSu2+wN0fl02vK7w4s7b70hhQppZBr/TrRc
FurykDtfkxt/WtgOuDu0LzZCxqXVJZ3n5IfeQrNA1yAftpbzSLJV9lSTzDE2tPklEozVOaLhcGH+
W7ukkwrKOiTe38boviC/cWXwrMOc034MHeXZrzh99c1gBDp6yaaayK11iuj8n8qKzCO4MOA1xktX
eNiS3S/fU4S92xhAoOtG9G6GI73QuFn9Wb761LsPhVs9jWjNqxiTzcGlsyKKXUDNMW5aszehmLcg
3swn7IL4KLlL4c+OCBdbqr3//wevFJQIk9CdRhMruZfsrlR5ZAm/xL5pHsbqKNuyuD/IYNZ3g+vz
Lc3uTfIWhm140+SYPYhv3aiWIEUy0dDu4wWt/Nm91XXj3xKY3bPVes9RQsUxVD/CyJ7WHjSlbTO8
upeI+jTSRum+seE+hyLc+cxhn52mHW5zNwaeb8kgKgYUafSFdURWKcD5x2bG6G2s3X6flyEpAJOf
x3R+aGFtGwSEWIuPqUv5BO0TQO2X/8qi1QJDAZd330qPSTq0t6pY93qWbsiwZ59uQvFYaddrxLDy
EbI0DNAinTTBpsPvZudB2FgZjvYZerLmfZQ44DPzTEB9OtqkXhP6Zmhh+kmN6K2PLEyIOp7idPgB
A+5sXTkCPogdKhcS5KuphK3PzYOXbYTOEY1wmcuILgoLB/q5+AgXXEdWwiKvTXk0iM2CXWNoO+cU
v3UXxwWHZ6huySAX1oljLOdxdbLciDF52SXBYi0VvMCm2/6YisbMFtDrxDPgaRyMyy7dxRGBFnAm
yFtJHl/BX0RUdZZ7bFjgN2TxprzRoLXdesAQuZQlVpWfuZv2OU6Mq9aZRzqvGNuEJe0BtlPQ9zC3
F9XB8SeplDF8AgHqRi9liCjglPGWUmoPdBd/+UjimvAMsMeauK7F3caZ/BLwhfuxDHKubY06oBWR
tvUpVdT09JqOfhmQ4lEwCDMeM70j47L4J5zuXzQ2fNQEJMkd4u+j8qvfRjVXmjDUXnIOx78pYSo5
zuZ3j6dRwbVftSDm3mJq/Qjlj0fyG86UGoBBviGE5Qe+DqdbNgu6j8ynmujLptE79yoN719TISVp
Tf9XlS3hLcGlRCv6izP/kf4lR+/eupyX8NDqfLoSGv5yIU+1XdVo+4STyeBUxq4wo31hQ7Koem6L
BPvH44yr9RjnajGZM8j16FVE2vXY8zWcqJz+WSsmprnMjx9FM1bbeCLjUxtJuC1iRf24sPdO5S7n
c58hsqVRVMWAurVfwqJ0uUsZVMAWqAoU6qlNguK9qaL0nQcbH6A+szgVilDOTCFJTRrVwzcPnV7Y
W36IF+qsu5fSld1GuJzaEiNRgaDcczeD1/XGcQos+287Dxbr+AIF1+e/dFGx3szqOxLswplKMICJ
0A3yIt+btbharFOfkwFnuA3NhjCBFehz2WFoito9wtGLrzfqQSRoi1O1o7cFya0b1bovfQe4K5Cu
xrDcj4nWEX+AdTBGCn9F9elVGOUcVK40s9StkWN7cOyfCed7YFDnA6XYlE//UXYey5FrWZb9lbYa
N7KgLkRZVQ3oWtHp7tQTWATJgNbqAl/fC2DUy3xvkNk1gQFOBoN0B644Z++13QA8fKbpX7ri3ahx
IRiiVnPKJ3heE2FvaUqWQlFn3ph+gCOTEtCzsVzlCFo8oYR7XE27KnLePOE2FDiLBzW3oge+TBMt
oL2F5TWxuIkD6EVrs8MNaCU+MWW0bzRV1ZED4wejok/CT05cSdbmzwWBWhU2z9WUwUTvoV/rLDzw
mbj3ZqqShxFGYovS6wACR9sr0yFxXkRItHZi0XxqPJkdPEN9GkO2Ym3t0ZrU5a5Mo9eol5g5nZK+
OFtZgxUsba9esKgMFOYG/D5h7RRLVSrVAwssoDKqWkLBJfjsiZw19V53w3jbWRTJrbzwL0Me/Kro
kmARctDFQDWIc/dD4Iaolp4raIu3fbBC4Y0HFf15iN3cAAynOvp4wOk7bscw2vlhyxbI7anAI4IO
Lz7gkVUa2+FeixCs0VYcvep+8BQgKfV4lZvYV8690BXkvpnAn5xeGxF9gSvDoFdCQ64mF5CVv2W0
MB98w1EWdW695EYy7GhPsCcLehh6waZqW7zV+RFtTrevGmLXS83Wlo6rUXiv1Wttk89nueHFAJJD
nI2hb+mgSOxDbstaKs2r4V6PZU7OKjQ2p3Dps5Ew91YQrr3IWDXeeUNLtAsheKzsjakLiwo+0zDL
utK8Hytz3JQeoheoTfSPmYKYbup3ps30LvTb6snRCwwcllxYDsKvNFLqBSy7GlImE7Sj0uMlvYcn
MexuoUsZONKV6KPpvYUiHmqCzT4dhEkN7ccbHIKtj4x4GdSqdnKzKwYtwMTj+MBcdkTmYCK7BAuU
BLs0UouV0IkvYO2JUgC+It2Uq+YrJmUjL1rYsnq1fSgRttuzFIqGE33yFzVtN10IzceGjEVr7ANd
qXvQi3hHRWpcWKO90zys1D30QvzitIPCcUTLg1NVa91hmYOVBu/JuFYnwx45c9okyV7Gxc9BANk1
4xA3ESR8qL3VvurNBy0B1ilFvTTMgCUoiV1pvNA90WB47p2dm2Uf7H0TgBO8yzIl4yx0Vr6jUD/o
ECTRLEICYBne1mDCjewwXNlYTVdGzBd9J7zqlc02aRwpCcXpkV3VgWjJp7SHBOC0VEarKDf22K58
AxGt5VU/vbGpFoT7oKOxP2U6sgwJlrjb1IvjPTW+7bLaSAYGgXxfR6p+YbtJJ2eXWr+qNjiZMaXM
kOohMqYV+9xlYHhHKlU4I3Ak3cVuZl3gP+RLeJVY5KPmEVqaeSfZ1SvV7P8xKYITxKShgMFvjwDG
a1jr+IyA6PXZnZX6mcrrQ5eGD6WZNpfS7J78PB13JpsyBJuoexULsXpBrmZDJyk5ZGMbbqECHFEK
rFnhlou2Vwt+M4mWFXEYppZT0WOy8AJTeTDYneIS8PVYvwJo0a8UBn6OJnZrv9Y3uUVjUtMzoBHV
eMSozKaEWtrOUK2YKgiqFr9x7jNU0I+pbnSI2CcEYE+h18OVLHJ/45qY4SlX3oZY3RtR1qyT3Ljv
WGi2HbjVPkdq74xkSqrpe9j32hZIbq9TTkuo0rCpfmfbraJ9V54Vr7+UTnmxJ8YTq6Zt2MSHpmee
r9EbrU2XNsKo+Rs8I+Ahcx3HskkmpUoKSsNIbdJZJzKOEI9C/wke1N/0QXvT2uHZaBBJEyzmUGZI
L8wU2hLwB+kasXjrU41Qlqp4Goz+p+VDScwlyJysZhePLNRMHaIz2XNqffKoqBFgKQ2Ln2IKcjsQ
XAr6l6nAGhV2ab6KC4RJCIQ3nTJ260yjal4FQ4SMb4CG4Iujmp1jpUrgwKNepPYVbxKrwO6BfKVN
gI/0JBxT2SQwKepJrczVbMGD59wXFDydgqiNMq6+EstkJBR9sSlTE+6dHj5E0dcYtlDfXYpXac0j
wo6Kg9m+aJbVr+pKfWpzzV67ujKs9aQinC9/gu8yrAc9uhg6mKS2QG4vS0oV4LhXlLzhB8AfBgXa
IIwCl7OCaUeKlvgxKCc7YTZTWp8VB+YLY0iPloFJdvStXelpH7qp6OviRyt0POiBLq8BD6GXGuGq
5RcOvV9+gSTTw8AYVgUepvqj05BFIgKOt7ERHEnqHFFBa6R9ihK7Q95ka/8jqUbnEibmKozH+Dww
q9wpVEyWFN3vXSP3aVueWzsE/emnz2pDa4Bh1UZ2A10rROnp1ziUlEkprKGHNcdsY5aormDh0SaO
CSKwK0hCmYMBpSMynPzDllp09IkZgRum2VhCj196gwo1mQrdQozto13VNSMUNlJDFlRWBcV4q82u
RhAd+8EWpybXNmSGnDQXuYpBIMZdVRlHV026jadjWy+Kj7HDMd5IbUlN/xNi2BkJtLzDLV2tmlRZ
yz73dyVudLNyPRyVFNsdyqwsX1kzJVpz1ZuGTXJYHJK0A6wPk75BhGgbEj98DRHH9yC4KqByCZHY
m63kAHdkcq6QuoatUFpsbTpiRCtIQHTAsifZ+itij6i4o1dTdARjSLy3TQUGzdVI9eXDKVnGRTaT
Q2S3B6FAKCVN6NoF6G5HtThPWygWRAtLgfkgLP+aYVqCnxZe6wxVspQ/EKgpeF8Ah7UhwgTLYUOm
EhqbBZp6a8N03Znp/uha4w0GGdwIx3422V2jwGbt31TcE3QjphV3ZoDKs/px1ws83jTdl0NZeQy4
6VLC3dMd+esm8v7SRuaw8/x4m5EaxXKMqjey9EWGL61pcOuMFi5P11QXvoelkDyG905DwwXzcM1C
hrLZQCWYYiJlsTghNCaVZ5Pc9zj3y0Vs6pCKg/C1SRG5RxS5Wx19NxA0VlUmyVE2jjTV5+1C000P
XHVXIs5wx7XDvYHhcVor6AGJEM2pzasc81p660t0pyBykjvypugNWCq9hDj1fyYt93wUY2vTETTR
EduMyPGoio0Po4k9DGvfSnOKV1+k2h3ZgJgnvUuTFWRseNFWNuoxH2IkOQMhLTTYVmquEm0pUPPR
E6A7LcTaHwpszSxsmAKwmEIQcHo3mHpN5qbN7VdhQnTtuSGXkWb9UlPXJc08XuF9R3plUyATKVqE
pPJo3xSRuoLhtoM6k22NlDE/aJkvNTvf2JJyGShll1zY/A4/J8LfIoAbn7BHggq+KJWmXGuTxWSM
+B89dgI1wUT4mNL3SMNZ2pna1dWzNwyYOPEnOGhYdg8q8u27BinqHbm+KNdGHH70RqkcKOlCR422
rMsMUhupqtCBi01rsHwdkr1evRWqt4CBoq8rHEbFmDxq4OtqyGCdjSuWZRLJ5Fncnn1bKJPicdFd
u4QCJ7gEHFwpn1ZeVkihTPCQpaAeGbNbZAd0V5fjeKeUgcUiOrpEUSSWRTUpklAJ0ljHv4ut+Nhq
VN9YKY8bTdC1oL27KqX5KKhCLzSVdNVIJq9lYT6bejBFa4MNSqgU9JOtpARWRqoIez3rE3V3vwnh
QjFwYbctMgc4iYGaWHcwHduDjjJVVuqenhBjqAhOpURyyTSxNFUQIzLy1QMGg6pUyeXOs36pZuVT
WpjstRBY2oHxBBKNu3NYumSoW8gyF0lkIO2a8O1uiC4WlkxpgezOZevsSVz6BSCVzNQCOMaAEt0y
uREmi30X99VCWtWINgeKk//TrMAdBKP7wc6EYI8ye06YG2kV1GzJlCykl4EcFUF0i3pAXsegjw5s
6jjY/mvPOLsW7UdCbO6u8TMW0H56NjBRLuqDzFQ0KVM7RMNISzvIfRv7Tpzmg9aJdSGkQshKcoCM
DzrEg1I29KS26jVOEL5ML+s8zad3rMQ2kx04DquTTIITHCBjU4Y8pINfrltfuwWKwoosQ/vmXJjs
wk0m45Noyq1QUFeoHuhGvWJLOtqfpRPv3IS6RkZrf+F0/eNIdZzaTLsnMoiAMOBjuOvQYhgUxqXW
poc6IWB1BFEnCC24cxp7Z0vT3Y3o0tXSx+4m8Z17IzWoKnbTFe056FYe2/Mh6FhbZB8yo2KVMSoS
yP0LR91HBlWyEmyTAG2f+evbOyUggVW6R7IhrWXmmGRPDv42KKNfLS1hPinuaZctFWqxn66hssg2
AKZWjgcsLgsQCXQfJfY0cgcJZ0bVBSbpS9jCvZG53QLTlJ7ns+9K6rVmtTSYcgWh5uA98s1TFzII
dqNrv4BUc/co5sCvdfFDaRTNuukIKcrBFWQDOrVOv3bxuI+xKsHZxYxpputoi0GSuFdczJY5hTzr
7+nYJ5Q5ppxnF51a1suLHngYzFvbo6RC0KKZQ6BnK2uu/HAgXHsswFiEnnmYDyzmxKFUBlaABnb1
voO3NH+hGB6s2u8PdvCeOWPurQxqjXvMHYWxnU91q6u2/ijWSAn4PYX63goycWQQaIf5IPrx9xn+
k99nFdGSGD7sTN2oztQIxBlBo0Zr7PowTgezGAh+ns7UpB6ICp+u5694kVDuEMaFS4hX2j5PE33f
SKrkOFo5nV9knNL3umEMW7eiSK0LZz8fQJnQPraiVKdVSzd5knSvXVX/GFJs+livUIP1p/kgJbJL
RAFcG2S1+L1zNLJUokwc6Htp6rGtYmaz+VCYnA3uJiPUZN+gaznRrWJ3g9V2WdfQ3v7+Y6t0fAXT
TMrb9MP+/rrePudVklzoGFRGc2UIGGi0+MBudbbYpjIER2Gk/TM7hOeigDcWY5iRmGXOnYzHdC/i
OCDm0z/YrqLgMxTOuyrlsbF9Nhs6qg4wGP4XNg3MnV3A+KrAnweXaZ/5C/0tJU0wU0kZHLv2jHEt
BkkZFrvEVMeznuHyArgs3hoShOG5Gl9WTMupToc35BEBzu2xPccacn0fCCzGBDM4ZI5a78IoCA++
Xv8+m18jBST8/iqCrIc6F9iEUXY+wzshJJO/xKzTcgnBS9l3Fmpt6k7G03xpTBD3OtX1J5HhVJm/
Ol+2TWPt+uQy2kawys3OfJCRaU5hTfwtrDzXRScIHNIgVOi1ybuZhupa4419IHFz1Uofr5eRvbbG
EJ81w2FLLQK8sLZceI7qvlRu+yvKkvizEerqQAmC9xzMyYXRCKKMgoAlR19WaFq1c3ocLk2rPOah
qDcioTTuu45xYO+xcNUYIklplWxwtSv0H+1BqWrt4fsM1GFlkW9X6V69dMPBvHqhHA6yGT7nq3HE
UcuyxcI14jwTWJbfV56nPGplzmMTmc7eCUp1I0oB6QbH0ali7vK9qnmYDwZGb0DeFll3ZCCDLUnx
XbnpY+I0PzKjDvl2rlgY+CuzE+oa5NrGc8fikcwJ4GiGUt2XcVreRiFOVazHb4qjsYZwtec+zpRF
iLXhrZm4RaxPXwS76D2VA2c5QNp+c6P8iTiB4Ro2o36CDpWghe3t0XvvO3/Lgl1np6R4a2ckF2P0
u5/0SaD/GtJhq9yrG2PQbZ5OkG1gC5pljUP8NVT4uBsU3fkAT3cY6W04ovLXutLEiNmGkBYW+85k
2PiSUkSaWuWm1kf7FODzdArhknKHZzlkXo9BOa+JPHTviXtrkVzE5obZdwz52Vf+HswHw7I27XI7
o+n//UP+h/+VP+TJ4OdZ/d//yfUH4dzk58KG/vPlfz/m4DbS/5z+zR/f85dvOYUfEIvzX80//a7N
V37/g6Dcv37Tn34y//vv3275o/nxp4vVjNi/tF8TdZ9HrZl/C/6O6Tv/f7/4G9T/rxj+mvbPGP67
7DPPvsbox5+4/9O/+R+Kv/Y3VddssN9CtbnLSATov+rmv/7NFX/TEaip9GlMFcS/4fxB8RcT+d9w
XZp1tmYaQvCP6rxtgv/6N0VT/+aqwlRdfpar27pp/W8w/vP//48Uf8dRdZ2UL03Yjk3h1iFloPj4
cQ0zvybA4P9mXQOSsWHUYePkbdShSZjiImozEtrM91nKvskD03iIaEo9mAajGcL363yF1BglVEX3
SmETsoxK1DgKwXYPtIvwXLjSYqGr3rtCgc0+aj/KCMyPrw/DNW7ZWpieVr1qEB4jfuqnGutYqJxJ
5OLjx/br8rNlNGOLL140L/5ZZ+olhkByMahur5W2kodODamS2527rlODRYQP51yNCutV+MFzYpN/
NJAoXK10fGIHSC3pchIpHQYj1W5N3F1RIgzvAOiJm1U07TCyvrypWGHEMCI0akj5WRdF8pIZPdye
JoK2onbVxQnt6jK/Rhn7l2sE6sEl2jVAz3EbjDy4+Ro+/sLw0wApA1ZPJTKMTRabwWk+U8wq/D77
+2vfZz572LJoQG5ht1/HnTu8Z9FHZOruqxhlvp1fhpZ1HLPItfbUUBAGm8lJyVHK+dPZoNCdns/m
14YkphQf0tZPxIMbdfGtNlqGU48Git8xA8+X9SRSAlEIf9VFQND4Hei0Ib7rAXq/z2e4CJS3fziL
5bPdvIV6X5/B5NdnGNf1Gd4kaXF2ZlPg5LUE1N8/PFy/B6H/k7UpeYpZww1oT6ES32PTFKhBrBG3
q6kZusZNCyLTNv58u7ZFo1SdjGjjTQN2VZH4PX2CtTkgGep9b2tpiflSEtc8f7JZJH6/nsWgB4tc
dBvLgqnp6L6xS9lm3VIr1Y+REbxgAUvzxfzV1gyrjZnUe2FY46t0ekb1Kv3odTTfecJHlFc4Xlgn
qwzAQ/hR02FIU9/8JT2282ZbvpetXxO86BmbBCo+2W4RmRA5Tg3aOk8o608w6//hSno+IgKv6711
NiQEtHuZtlSULL/OZ7TH8yu1ebS/yCKu/nQWNm2xSFwbGVGumLdxDBx6G4PYsZMUt7DNXLrGtINk
bWwB45UPzSjcs8y0vaQO9Tgf0kouPdVVL2ynu0dzJFq7Bt55yHQ6X//8k+MD+utHp/HZOcLB2keV
BaXYnz+6DjhQOzQWhNMuklMocdEdfcuvL3ExbLwg6V8z6jao6DTvnCcVCw9XWZdFqVQrBBx3tDqU
m+mTT5h3MaZ+NLokHH8lHtHDgqfhHJniQyp9CnLXc38UTbcC5uN99aFktMvz17ZGQDgo2WUIVVKW
o+Hn/KEWmXgJKtN7bNFTbgQVli3qmPQx6LqfkDiJRxBuuqXD7561uKw2iJioWebSPSshLJu7lELX
Xa5bzmZIqUalGCVPWN3uY8coH6l1JIcxRpTOdnh4jwIfSDEkPwa50zC953BdiHUIsNrNl0EtsdbS
KF/Nl5KhaD+W6PR8QH1A4wESLBW0VT6ktiN06K8st8Stw4xzK8d8mwS9cx4swqnARTF0NQFqgCJ1
6g04mREzdqYQo+rF23klX7UgJyq3sVfzpUNqEnXB6qZE7o9MTaBH/89JRsyKAjhtrVKPwFonApQU
YSJXNeNJrBP2axda8HNMAUPRYnjS4lHfJhi51pJV1CvR6kstJXkobob4aAF5WdE0mbSrnvukew18
Ep7hXu8RBAn3CqLTPXqoQOjrkvoOo7l+6nrM/gZii6+Qe8HvDP+ja6hr5KKSl8LKElKf8nBXp16/
+uc3rs08/Ochh0HHtlRUGboQOtP1n+/bpsJjo6gQm2Qk1W1RwmsaEjskYZw44fmyTnTkBLZSvLml
3u7qtsTioLOcr/I82bcUH9dxH38aFSoBd5o6QqaNh1Dbpq6ag8udQKOKrC/1gFPCHfC5seylUKgU
IPdamzfWBRoDcvcVqL2/aa3gFDgGlRJsossAJvfFlzbFv+mMAtbFIuPjTlXV+kckv9p+sDAwOV20
0MlYf7QHEAdIRl5bs8Im0TZHn/TSR02aJHwZkDAtJpSXIJH3qkUWl5KzVYXQ9UP3q+G1p8q4jiy7
ITAgROIKzHNLXb4+m12h0qJVNwU0JZGW1mre6yiKKtfzZeaI8jBkBsnstn4OWd9c6gYAwGDA8pgO
Tqu067xg1z9ftqGq/ItPkuXMXz9KEmNcVWM9pppkXom/RBYVmdWlLiK6rW/Bni883T/Lyn3SOkt/
+uNKZKrxpNZuvddDuerNiCRAm8zj0jUJhMofuhADW5VY3Wn+TiQD+LhqtV98B9BACvi088E6ZSI/
B2aa4R93d+zOQ9ISbPM+7Es2MjLdGtMbiqcPIAZFpID4WYr4LAzIrvMt5TqfxRhHv8+cVKNylajb
fhCwZeQFVMtHOA2f8xiqUoala2fDYCiKresKUGUF/GLQSOgRfOMJGe97jcfunsWKPl+JWtprxE8d
zXHSBCrVd5+lZBrQU1qzPS5lU1AHJWtibRkmInGPDjzo3uTCyq3Y9n2X8lQjRqbhrTCIUQe9bwa0
/FWpBVtcmMZ9NtK9MSIorcAiO301/770NmiLRuAZ2Z8jpqZmNdjyVSh4UXvSCUmmJypQoCHy1nnQ
giiZDrUc9WfVrtdp2xwqlbWJyX4VnVganOZ97HyIFfgqmVMTkWEV8pRIx0WPZ1GEVfpTVMDigbn6
AbEn3dSDSmR2WzcgifRaP9MRqpD2JS/xUAZPgOnMTQFMGD10QbJDm6SUqRDY0M+sgptp+hFhak1/
ZxBns+1CYA2yDDGtdaZ6HyVD9cgafgNwOLrV3ZxZ1Sn3sRWxRpoel1Z6U80oQMvSrEEjEA6Eumv3
febJmKAd50CbYlwb7TBsAob7Nx2qpBchVjAMNTsWqugoufB6FcM5DsFFNgnG2c6X+b2lE6lrIJj/
fWvBF+IjYNLpb0Gi7jxiKN8dNLYLnuLuIW2VHjVUTkRWwgCuBPkOke+8Eknv8ZS5a99GqW3ivPwX
iwIqV+pfHknQ1apqmLpga+K6ENX/PLqOta2YRhB7G50ZYeeChwBKjf7N7Xz3MB8c6Yw44P64Nk3g
WTb4+jj5WU7lFgWZ730qw59hYNlnDZDXW0zu8JYZ5GcGZfAKbkShHsWq2gQbel86SVrBzWG5z1Ji
2bStOJgBlORWLW/zsrE0HAYG3rJcCekCZL52FjSs7zQ/Dn8aoffQ+7F9SZEOzcO5r5beKk83FCrR
tdvCtNYefGf0zuqTklnPplHkW3167lhAI0ScLrXpofStuoVO6NGGTvUd7jru1NoNnnKVKZV+uPc1
/ExjfkeV+s+FJg1ER736IRoWlybhiRdhtcFWUMK2ssFe5j1EhM5zqwt6ZTpCgoTl+TWiQalhKKZJ
aLe9LGSvXcfp///jav5tpitLjbWrLpp/+NrvXxxxTxwx8kmBMluZ1mgDBY3RCUaocnVzlf3QLwLH
9O6DroaWqJOjoLvVlBw974Oa1gVPT/J38WYWeET0sUEOmVqfLfU92tXdvtVtsYR5FCEcMKzPEkJc
AsD/B//ytZceLqIo8daW0ogbEojk6CvyV06Y4YUy/xEzKRIJV0TX+ZCqub4YtS5DdFfSniVS6mj5
Aa1TLbBPQkRilwPauSvzur7YpU0Dd46Q093WXFoJuRXEmEHKNlp2CDrOhi7M+4i0VYy7aeN+1/ls
X/MPQUdeuS2ow/aF8WQb0b2DUxj7bd3vcj0tH5nXVsR9Gi9imDKbjAY7Q1m9EjxVYJlKLzX2paPi
mPc4RzsQ9pb5VgZSexgUIMD0wpQd/pDw2U6CbdtO2pj5H1IVVzd4Dxj9RkXZSR1A5FTO88nfnacT
piDKqG7TbWRnD0+anT2yeaKBHXUBHbvMxadmW92hglhGO7/wB56E6SNyNrBUWIfSgKQzHKI2gjbo
ZL9qK3GXKY0BbId+j4wMquimk7VyZ1ca6Err5fs/FiSX7NUAWIefFsxXtW/drKyI9ok0jLsKzmRd
aXS9E7snmCD7pWQZiqghBcr4/QP0HPD4MCTyIS4w3Hul8ULyjASU0YWrwVeqTUDHZWV3HvUynsSl
mG6JwWujixKVBNLw+dDRhz8+L1TNcc/I5d9HThxAESm9Z6X0yx2g1PgoQ3Qp0y9IcaRbVKac8OCZ
uI2G6e1U6y7QVToM6RTe8seB6e0Rf81UacurXeeow4E0J7oTdJwfSRXkXUdxe7Elw9iy797oIKcX
KkQlVW8T+G1Ro/H2cmsdFAoLeyHTl7xFasxK3j2whHszk6I+K0EzoV2n4DPLF3RlItrVHanfOPDQ
xQ3TQTTZ70Oh9zsjpX0S1YecrPpzPc0y88ER3aEryE6ncEGkIQEka7VxtPsMoSsQcxsvYeD6X3qV
GU8JohR2Kqm+cUsle0ESY011aTCGhINe5wPAoM+hLcsDUyedQi9EiEFThzd8rI9t2nWPpU9jM/XU
dDNf2oWwyYC0h0UjaKlXrZlt5iVL+f79Fjkgv5xSRT6W9OHRyoUCyz43HksbOoQNiXxbKESs7hAT
VU/VizENTulo39y291dIt4oX02dai4dXsoOCxTz+VyzH5sdBqwUm+VBa6F55Ogp2VJtCH3mUE802
6PsUFR24aSsdOK3xBM20WPi4D0gGCx6rKqpXlon7ap5nIGYYiIsrfDMOcocmlch5aY2dCnuSf/FZ
qoZ/apvi8P2HDYNxrjOzuhAWtAjgDH5fBXRypB+Nz3mLRcUvzH2Ng87aGCb52fMaaz4402oLAYO6
776Xh2TMzUuz6OYlcvg0DZOUHqNxVwEi3vqNIJAEXmAAkzQSa5bP3sa2S6Qac7IlAeXxosYeBDRI
W81rwMCGusHe8iuJue0Ft+QuVLkxcheSd4o+8LlrvF+gMcLT4Kf0yDpiEOb3OYdBKyhPP5KHEbNJ
GygyRFP/FxOnX2bqawJToQZy/m5VzZc1378xinnQagzuyVTUYia9VUI/Y9syz1aEMsRu42KVxKwN
u0StDh71Gf4u+1Mp1Bd0MdWzMPF1kmWvON6A0T971qryyQx7YkZMc3jFefbSuWV8YeCW8Hhqaolk
tcWrrkVXYo2qtVXhDWG61eynEAuInqF4j+pKQGXpXtSyfuuNTBzzqSgE7OkjjkcM17q5aaYmjg16
ajFiD9/1/Ip122UPDSBRkBv+e9eEPB3TocTWu2gBiNRvDNB3SQp5HOuSuOlAg2+D+B6q1Ir40yIH
umdjVjkZdkWYThWLUz3IYDffqMp0t7aKXx9lemn0GntJztII1sC0lA/TE9YQUsirCsAE6RzApTQF
BXo+vLuxCULA0l76mPsAqSWZOFoYnDLb9L8PbhP/NNsML6RORnGB73yrGUp9nQ9IbwoZB5uksvDf
T2sJkdnFOYI5WkzLC4EP8KKHxK9833ZdD1CldcrlkPTDK0IzMrE1FV18Mq10oLJtRyUmu8NgpeP2
WfYIxx0HbKjdyFKd6N485KljDsQA9usga4sXMiKLIwHwmBPwZ7yoMFjX8SCKdWTYRxZgLqprVwNG
RaFvPqMYki7dggGWUBLEhAX7mmIqgqmBkh/p0n9lcbXCKJY+a2bdL5M0to5x2pKIlpTuen6/rajD
mxmgLpnn1IKQM1+D3Z+3XXBRqxJ80R9namVo2++paqSWCljVesTkHZzS6S2eD74L0p+0vFOrkg8d
BNmHo404yq32R5FE+iEfJIIQBE97m0f4PiJxaOmFpcRRA1YDF8ZSC7z+IZwKyia92rWF2n4JnoHd
pE+6WIih/EEj3/CGf3zS6/BEYZx7CBpJ5ERGkvj8+KHx2ygjKzRbMbpNIlTznhoHj+CoGy+ypsvE
JitY9wEe4mmPsA98/KJAulhr1fQM/eDT9SvKWO3bvImcL8LqXYzqZ86m+Tj3AHq3tY6W5hC9Veqn
79XeqP3i+Ud8FZcsUAOdwD72Md8jbzk6CMKwzq7m5ZXbKOUpMLSPUqvlRzmeexjHn72hYwiQA47a
vGahpGl1cXB7HDmlGV6+K7d2ByFWA38wX7YdaVjfIxUCHMVGaI7fKz7NCwgL+IueOs9Gmbf3tZji
VJFJy4QqmlVZV2FOZDQGrKE1mKMCpzh2RmRf0yb/ft3NIONpoXzVkbBO/BnjpVTKRa9b2VOe09cu
q+wnfB1mDqTID63fvat1ZD07qoZlBeHjqVJbhLL9TkpbWduebV8pWIFZSBP5MZmMFQaER2wgoGRI
Vz2zFCTxLR2cdwvmSRAh03XS/FGNWxUsQ/xc2Z3xQnY3CyzLfPJYxa0ri9VPNa1CQzdtt5RaS2oC
EdC0UAm3c18CXKStNPq1GHSM2jI5xaNfnzMfq3IRtuZ6vgTk0ZJ3M1Ss0ZRtH2J8CVQITCb2qI1M
fOMZC/pedhDsVclunARS4uRHcPF5LkH3lCYTRWV7i2povF0r4+4ga+kht/KnEHkUiqhVGGcavZm+
wrWJhtVP2xeXUvuBEYbm73Rvz7e/Dx8NFXQv9nDIg5tukFZkTN8yf7Xwk/aBUZSFdPVUKCRNg6Jz
nwr5UsuswLmgJfdDDp8HlE96DoX4alMYnFZqgQUIjOHVdvw3D6vaQ+C7uMbT7CaKYnhlDvrrd5kD
KA+cU9VRmhYqeeKHz+MfZ3mv/n7t72d+EDA7Z+3v78u9uDgZAR+KYWQbu5A1cqs6uB819j1FWpYv
QuteEFvio2bSODll0+4Vq06WflNnr0qHDHyTKcVFq7Ojqab5i+pwM8qOvaMcPni1PZUNrJdKDC9+
b1tbE++JxoRLrhNbVH/dT+N5mLDGqTOr3syX86je+ZV2pxZP9O+cgxNTBJZD+jg/ESjkw6XnWdmd
WxTmIcPACeeKeq0viHKLi2J65Et/JVMdZSWQilWkpsll0ux+n82vBdNr4/TafBY5pJUGnkZSm8nG
SMb+0pdOup8vG73cd1FsLC1sSkvcsvWZBkB9ttgGrb0kQIQfS+Q2ZrD3pBSo4VJg40NX8TiO+VqU
bnBrE0an7zEas9zCs4PuRlu9uxmlfK9UYmWDoP1/hJ3XcuNKskW/CBHw5pXek6J8vyDawnuPr7+r
ij1z5vTEnfPCAEm1WhIBVGXm3mv3z6rZ2RgfUErJNxkLoldVJmNZDeyugjCLfzAAMhK//1aagCHm
QtcvbdN3x77rtXVdeEja0FJsO3PGZFGrzS1L8VP4BE1zIk/mIckTZYtUNr32Dl4Uy9VJAvY0FLPQ
lRjOYpyB9ngsh9hY9ZiBvikpCHIv+rRz0jVG67ntkmkTzIC83MQyn/WMrGc7Vd9Us18PzAKIvprZ
2IoHcKzaauy0ejdbNY53FbPKyFEcJcaTYum/aqEPwihubLidw6o2K+MEhA5Lo2l/rQrwlKIgr3u6
Dx0gmK3a+JQpcRMT/9EOK3m3lw+dVV6J46WVNLWbR90Kb979XcDBz9Zg2kdfXBa7Qyqmxo+FIgNn
OiOXl/uKsG+5Yzhzveo0m8KXuCx3HYeWsLyyRqmRGn7ToYCGseW+T9nAJZPkFe7/qDoECSa8IICI
PsdF/cHYg3w0y3VeE+JBUoZvK2LrsuPgTuH70COBi6zqE9dqu5tjHC6KICGQFEhP3LDsfl/jpE7b
1HqGlW0917N/VxVzPNXa11jMMWllQLLyAvR24ql8jXhaDLWGnl+NEcNbYhK0y+3F3uRyuZoZzCz5
b5AGp6mFIpL2Ukt7aSid/i0NxitX1Z0lcPog76LcanEzbKzEjdfECKQHq09XiB+dD8/2jM2Qm85O
ndzwNc/MJ7/l05lznYqhNcxLESPfYYv7pnHX3vh60Rz82VWu7MxZnhRO4OrMpqxkySSO0E3AsQ60
ymaTOJ+WQN+zPrnNFTS9sjBqy0AdhfjImzFlqmqWXLkyoztL16szlNUn6iaNmQ88QaVEPzWILR80
560WevVLabfKCiKgypAye5H7hWHGby2etZYeHJrGU9fWhLx8rtvgq8+kInYH/RcMjQXXIRr1CiG0
ok/+D08rEejo3Sd/QkTE2EBvJBE97gVpCFGSbHgoQ74OTEIze4LPUAFVdUMNlnnlJym0JG8S9XCC
FuC8KlmJZTWI9h2zgY3WU+1lda881Rgdt1iE46PidvRgJtgOEOIBGfSts6Xwgb4dTV8c0zZXwOX0
Q2SM2oHzDLG9xpJdYIT4CBJXOBf77p2BYQNoYJ8Mjnqy5y4lSQgfv5wyVqZ11go2IMyLzY0S4f5v
Qpv6qxJpu+NgnJps3FHo4zP19oHV6j//fgB67eQPScRUWFSTWtbiUKP3EgRxdEit6IvNf3HM6Cff
cZq3lzLP94ZLWp9usBv0I7RUpc7vh5u0+ZjtdMfWIv2OVFxbhAo3tVDgZVhwtmPYdedgUMmBFUeh
eE0eydeCYCKnGIY9jEBPA1As7lSTc3Aa3f6B2opYZn7Fsr11TQrLKC1uYaP1ZwCmQAjE6qOhBlG9
eDhNBpDnzHq346JHLhBYzy4kJ0a5xfClN+yr66Wg2QCkpy4GiAWF57OBT3OFog82NpLzTR/72RoE
tvVMJJl7oXNKC8HajB039gnp9rGu8UhNcWm8E8GtcEtAchX3xt0zsugkWw584t66Cy33ZbCdjJQS
VIS5AdIkRXpKI3P4j8qoKZRiY5tlvzTqlMF013w3W9g4YshsdeZn29neG66Bn52lTUs3H6eVLdqH
Wp7F10qjWyd00+Kroz7/Ntrd+ObNCFS4brqz6TZ3U3EK9CpEESSZM++jYpzxFNCmbV1EnLXI4TXK
/gV06PRMOjcxp1aTYeUw7UPmTsW6yfXgi269G8brgMHsk/CLZOdMIXGiomTm5dKL08/KhFpSUIFg
tfGjvf0DMi08v1RPT4YzH5TQBo4zFP0VlCJOm1qB9amUl6FMunODa53Bp/qrj0DrYDfUF0jg8Pwk
FTw/O6EpK47IEeAoQETx6F2Iwcki7AhRwp1q/gJ0DfXfIqbF6W1lLxun/owhgKUuPzgJQ0UrLWlc
BoWH0YzQe7lJcVu93GYJLlm5TUUa7e4fS3yI/25HsYAElu4azqWqY7+xaCC3rx1ua89ehEpc/CkL
r+FCTMqfFgL/1wYTDZ4DuFi6GAH6BCm5tXYCVWbtisq9w9sZz8BFOP2ctFwW0YCVccy6ozxi6N/u
WosgboZ4r2q4I6XSf9GTyp2WGPbpnubwoq3F7/ZOGrfodQIgo/pk7nsVKnoz+NEmUwcPdkYW3IY2
dI9ZFDkCKweHmtSyVNGQ4Oc9S6YxnDys7Fdik7Pfb6gOJ6RZHcOm0wi5mYJzohJeWEYAa2RZG+fM
9EhuPOhMp87s2AigbnYB1wshE+UfB2Na72KPXHWzA6KJ2WkEywM/InPtBH+uioIrY1k5A/AFURAI
o+J8brnrXmvxoPlGieHTOgYm1D4X5OlW1hyzI9zZ0GRX8mlKKM5z4IJMtNL6OPpV+Zn3WKCI03Mg
O+jgpuQnZcRmgxpX0qcG7aANaoQHjdfiDmSJ7GDpedgeCdDBSpuzJXxSJ5X4lfiLPD1KK2VxcHuT
hBG26xTAiz52M6x2KkNJJ+JDz6z+jhaVvtRsGRf54DP8BnXUuUeK/k2gYkY2EKHjbWp/b1N6TprD
41JFk20g98cBLgr/v7osBB3WUKrAaDnIr9f2YCq0H+l91LBZj5ENU/fR/GC7N5aec1LWo+J7z0Ro
BS8J5zE+zZa+3xSGL1FhF9tZdE/kuwywo2uaKCfHcPtrEDZPLSzHfdXMOaEgc3TDDIwdsUDvAn/n
DYKIcokqcq6yPP3QG9V7ngF+wZFTkk1GHfnF0pIFLctyW1gmtCmq+kNFH3bxV0eoYt5NNHTSLlyE
doTOJsO74ZQIx8Li7SEsqDTIS4gajvL25ubTQcdB8YWeiMlSFU57ygLEYZwkpZZZa0NPEbKKytMU
nQEniE8VOQynwUZpxVZ53vlhou1qOacrFeOiK+zUfKmc0AXpNus28vrtC6hVsW5hw1ZIpxnbll5K
jd6KW0/5BQfPJtMDd/X4tBx74Lt4veCl6bSbmwzx7zyco6JyLo8NVRki6JEDWnyQ8VolXnpR1t2e
GLOHRsVFGbUeO1/BhzeFb+L1HlO1DmP+vYyAvVt9yw1NVx7vdYyE0Q/Z0dbiZsEfNtv4VjKeczux
V1kzUApG5s02BvOXT46UH+rxjymFdGHwI7+gMSPwTv7UmgPxinHTVep9tAkRpZU62sYrUWnHqfIS
uWwrCp1uvJKyATJHexMNUfmqwRk6lcwcln5hvStx4N2VYHxVYsv8lg/NnwdVcSxUbKCz7fzMsTyZ
ONcROwh/GvufH8qYfyuGwvjQLYLTZ5JonklxqdaGZ3bH3Fd2WK4yxIeNfY5SJcVhoNvoHM3fR4F4
LRLv/vl12eDtWCxfY3ZeGx9n3K2MUJan1RC+2jljEgNP/mehlp+hCvg8c7R1UY+gE/yGWNEUtfhg
Bqc4U/oNcBV8ZLjQlmi20icnqtsduwtrFzKXumHE7pYkc5hf8xiFOvSzn+zCv1Q19ruA2N8te2X/
OtT5hyGbjzqCGOJWwXGIp3GFCisqqyXdyfHeGIyE/WqMv0dWCogENRre8Q/xxHDT8twKkXrlMxZt
rNLeSRk7Mt9sZyeUSmEohB6a/lVXaIKEIo0rTJ6iOLc+K0IKiVL06nub2OUmpaopg5dK6147t52/
zrahwAPMw+vEgn5xvK5eAtudvzY+qOmugCKRZQzyqPsfssxcSdGsGeF3xbeTy5DlpHLNzJSqIqUJ
oHbh0cKfT1aVw9Z5BCPeu7l/gV5aPT00rDg7nlXRImYq4J3LSDvKZzRZW0IsNUguyrHDX5AsabC+
9r0LWhvt8L3oKP0C4B0IoZlLBOEvn+H4FWA8FAKhqMzx5Oluo3waBhHGzG/ao+EXL6RbMVj1YHI5
QleWa9qr2qX1i9PF1b4XRH9aOpdq6DFdi/0fvBT96IoxrXxq9A0BoVgLDDFJ61Ufeao4ihudsiYv
vPWUVBsEqOKv8u83EvqSzErTj3Huh4vSDPausQmAo7wz3tV2nIi3Ri+r9XgnB+/FGigDnM5VTnJ4
boin0XynU0GQtGht952B1RukxUY+Td2uOTpWCO3GznElOJChTH8+AvOhp9vRBjFIQl/D/pmwYhyl
CCouYFuuejeM99YEL2yMbFxGqrHOMwLsPa7Qo3xIndp+HPHxFwuFCLU1XmyDdKHe0I5V3/zrUOWy
WdjIOUZQRIcMzs3ZYUVbh9iuXyYwdUjP/OIHhoKF3vU/Bscx35wuuIP8mj8zOyHOPW6zu1ah60p7
LT4hSeyRi1Q9wYWj9ZwhrD46JcGFvXiKkpL8rarr9/KEoZNNQkeqXOWZE+IY25Y+8zeo9ExT0UdE
GQukXkC/lBqEyElJJsyJ3wloKbKPaZ/tiEzwZuhcAjk644tR3IeIv11rKJ946/ayoywfSHOZSQPI
ve2jy2xlwRUz4b5OYYMEKGvLIFTvDYEE8n+uxbPSUyBIsk1UVJ900kx1l57SP8k63RDE6GoYmHPZ
7DjyplHPMACZVKd6gT6BshbzcvkBJI9mLrTvnZZ61tqjE2yQWfQrnrYPe1OnZffITqdPfWSaZZW+
ttcBqa/B+7Jjp98v+leJZ1/bALKLmLnIB7KJBmDkARC5GnjaY4Y5I3PpaRbu6yYQd9DROye9qq+n
LPHvlg0Lwupa6yOMqi+TPgQ/CSheMEmYvoz0CNZa3V25kRmPpjFa52JV6gYEath+m17DuCZXWX9i
0huWxVPOh3KaYroCUgDw76cUUD7BWTrYQ6+1T2GPQ7XSR4Uk++HsjiG8/BCyntgli2dEYMYvZAfu
H2tbnjqfPZ3KfRHhYG7dcfqoZ/ZAbmVrYMgQHaSiqnXTKTuCxfjZiUGbBef43GeM3gekAAUrwDqS
8gmnAA9fUGikCLM38mvlAx/GfqjjEqyKiNpB6kAn0h1vjaXtQfgbCNt4luBivDWNXaPjhdCcJNVF
Wo3UzJ4uYTXcSm12Gtit2C9d29ixnn43w4jxnZSf1R0NLli5Dkbjx08t/+/JmVtRiKEfSerh/Lin
Bqmh3UCgYnV0vIaKi8Ui0BGNoWGBNJaXES4CRyOHzfe+9GZ4lWeBVPd4bdVhGD6lDqIhobuXMvxo
PCk6eyroEc4lQalDqHB261s1O/YOVqGkZmeI7D3/ZMBHE1OIp3tOH6epzsQPwGDIhxiqSj2svEnP
bikN5VsUalROQwJ9jBJ2IS8OWgs0LPXx91Omkfq+BOSjJVTyMXsyOtee6NHxy6SsyTfieQhPaNDC
eUiRHc+J17qrlBspXI9UNToXtvZBO9jZP/42w6wrj30YI7zwQAEt7LFmf1OAMwGB+tfR1MTDLUh1
YhnLBAhK6V+gFeY3PBcX1EnqMU6LiW4ppHt2PC6qTTGTjsCw2mZX3KjM+wstuR5NGFZwigIV6vLQ
ztucKKg1cEvs5WqXfQkQk3sBvTQFB+ECIbtznzO/YoeqZrtmbp77SPGPLrvOpdlPLa3x6pQKP4Af
ODTvXeUjHYzvhHWEmpXd5I9YGkyQSYOdOVUgqUSDvxtyL0B6TxjLJI4UkxUFCneJLfdfb8gvmXpA
1uygwuMgjv56V7Q1H9/g8XXd/KYhVKdPEDRPYMJLnOQYeQuaeksr4qOIh56ijnq12xGAygyQnsOO
fqT3MC6ak73BXxPcA7UYIH+JOdw8MnL2nJs1Err+H0soLyklPKAEhXZQsY9phg+TRF0GPh6SsAzB
kOJXONbT4lnekLHnWjAIidUMq4286iOB1tA87A99Xww7eMOQ1cSmP+3VZ492VY0JgN4H+VO/RtFH
MbublfbzD80zhwV7/9+913Yq3pNhanCG0k/rGZ68W2381bL4QAjsxSriEBWDFiUxyHUaMrdDe0HA
1GByrkf0a8+WeEongLIiI988duat3anNrhYtu97o01fd7d7a2c6+h7P7fYAoc+6N5iQ/WYa59QYu
NONlnRhUwc8EPp/nULO14YwbMb959KO57DNSsKb+6PlR9jPIxiNXOKY5vz0mfGgPPRoaVxh8obnn
HgPAuq7eeqXDhEX7563KnuTPPZZ4cfo6QygS3KXs2oUGeB1m/4kprg79u9YPcWmRd+uxQLQTnckw
sjL4NOCZNQJQe9EnTrnU2KhlRyUOy2fFpDOYixl7nhCArQSosPIzST/5qnH6fi//ZzWmRe0yB1Mg
cbwZE7vnJL7TZf0JvxYvjegZ+ykFMnuz+EwYVvdSDdpem0vticv9ZSyH8DC7BRWUWP3LKowO7sAm
Q95notR+GnoIVI87u6b3KNfTQd8T1lY/oUetgM7xWz37nae/h3pkn13EX3By+FmzDjVjTf6XZybq
LkDN8FxY4y+56xRbzKx1xlc0NP12YkID5QdUilx5Q6WLj3ODwJhxCzjraMy3kwuhNTTTvVzD5DOb
9avTcYg6fo/v3ZmClWWxUUzc5JuqaskvN2XyjLaMKE4DXqxPg7Ii3USBKL+yPLaNbqtGF2Ng3hyO
VvbdJkCt1ptvEX2ixxeQmxBRvDN4/u8vqI2IgfZo7v/4IkWDE5q2//93+dcXyJ+DtBQMwG54pNyG
kEOnGMZ/rXyOpg5RXQuF3Fudn80Otad4PcZdtc4MUkDjEpNAh7VMfr0TM51pqpRU6zJul2OhaxhY
NO9pnNOtPCOjaG5+L3wFA5cB2Rulo6gTRyjbcJSqz1mFXeEiljgBuwxZg2ztaEYR224C5k40ZuXH
rlhw9RQlCB5PZ5WJmeV2Kxt8GS5zBGC1mG+Mek2YhmO89oVJ09voT5MW+I/NHTbNaZuX5N3J04zQ
+wk2f/t1inxnYQdqhEbFDZa6PfafKsmrUReOP02jWFY+rdJFxlAnqdhMRdP4xegU49g4eonriEWy
0gr3PLmRTzWMLjS3Mu+9V61zWVn1D61z3tU09l6BqzeALxm06FyMVwLl5mViobcZU1wxsDfrZdW5
+d0CKLPJRyc5hQgVjzg9GhJcXevWYWivc5LK5emMKampHGKkwn7ney24JrYEj5rPsbmenbw5wV9a
WBj/34xuJJ0zLooVVXBzaWeKLDlSIpjdf6J6CY7otZJ1J2aRrrMIKsvczaZWrklLHs+dwTdKvI5y
P4piQBRNhpY/Dd/kEaV+8PuIipvdf7GMaqp3oh37ryES31kWuvMA8Uc3mx96jwTXq4r8DbLOcp7K
LyooPfREedCf1eNIVAtuKGbNE8PIqlFOaVe5N/nQeO7D+OZizbxm2nwIxhwGxkh3Tq4vjjIo1ETu
N3XS8PXJd22KBcVCh9/O58pLjMe5MtNGVVrFfI9mfz0pnCYUSM0hcrP0ao49oYRxV37NSPuwxZTD
Z8O3cMxYfQkwX29IElxmblAAhUNZi6aE3yRV+mLpUc5usiqhey1UWy0xfDgOeWqJ1HGlM+ZtNpbP
xNpl31XPhk3EhmM1uZA8IG9EBxJf68eN0LbL6DB3IOTlCWs5FfKqnpYpHhlMWknyBH+sOSgTUPi0
YOsMEkTHQgAGX4mLs1w65kJkqcU5uU5icYPYHqwSK3p8x9DTv7uM786y6vKr+bOYVzZzrqcu87Wz
OU05Win2TiUphwtUrBjP89nalxRZ+2jGO6qOdGYfP5SP2CQZ6YzKHxbwf0+mz9+epuTIL5SiWQsU
y5c8QPCgxDPEDnkEDYBVqH9iwlmtssDvr5YXa7vBAj7d5jqNWtEXM1EQxJUS3hK9VOgVzB/erDd3
ud8urNhecqUhFsYrYPTOPxmJ3L97whxc045q6LrF1twFzGFj0P5P17SKS6dFOTLA4DejXabVm9H2
Re64a6xBAdiLrgyMY9CWr4naTEfm3s0TpTeA5QwOWN0pMLgrvTkCX2iO5azXSxyMQhzLUzc3KZOt
eFqpnXBtEdGDCSCqP8qXTAgdg7EEN9pn/hZtNqhhz+hW+HS1z6G2iTKtCdXzAx9n1dCAhGmiO5wm
GNOmdw+SXt+TN2wcQos9uzySryGuNw6xeC0YoYVzWrfcUFl9CrcCgMTtmQF8+z5Y5G9BODwh6vGT
7zgnoQvXwXBGWjed/VTHCyT2RPc/3lZ7VCFdkXHWlKW1y323gRYYBRf8wkS5kOj6kmoAx7S8Ilyy
MLZhG90UFISfnWNtx5lunU2vZEHF5d25/ZL8RG+fcNxuLdvUCq2AVZ6FqKT/rWMsNW/bxBMSJnGh
JMjTTrKYjbAAjHO5ioPe35dZDI4hJCbFdL61zmAm5wTz+rpozPKFaZDhleFRiUL9ZsTfdWw6PyNT
+9kRNf0+jjZecjdkoIDOkhwndAsDDfZdo7DzkYbGWWvhlHnM3vNWT9dWY/xIO9O5uqb7qxej87pJ
YUAgio8iYJyM3Oik6Jp/yAej36Nl4khn1s5FSZxIgcbd9pQPFQnkN6ZbPVQmtJDYBfod6FMaN+zt
GAtSDYoH2ddyXbgk4nX5TL5eMOCcUQo7aMJh8CWio9WMRMJg1y+qrAV/SapeGkN1BXq7lj8nRRiu
PK6JtWKJ5nxaMXVgj6WbZcaQmYm/fOoGMMH6Kt/WHdrUvmJzt1bxl+26Dumq/NFi4nTWrUKWQtw6
2WWywnGfHgpLw5wo+4FEF5egK1+A69GG7lywyoPPVB9v8kk+pKVXn6xxsJf/2+apC9DBX85yLmnb
dU2D1F7PVC0HK9LfL2kHezDK9VrfqjbKQ1Mv35PSb74lXfc4EK+oQ9cuhwqd5r/fr6PmfaztEfwe
o/gFah2wvwKWM8uVrPRHZxUbDfO0dPjZ4v2DrUj5EKvN6xSOb/WA9uUOAOtF3l8Tu4ZzbjXm9n//
dubfzdf8dpqmq5hXPZzXKLzNPzAPLZtsTesV4jMzTdllJErQ/POe86kZ8D7Zv1xFyMEQ//h59A20
tMoImSiFchgmdBtrObnTNG839nqIqxFZatpUv2aWbZ+LK3+qUck/U39nTy4gZ1vMvQ3FXOldbF+M
SE1XbhySLyaUgjQr9FsBROqmR7V+46NAtKcefRyOJ6+E2wkkhVpcWg4dIYKHsn/0RwuKA2mtxSVQ
w/xGUpFpK9fHMYyfzf/+e2Gb+vN0cFzTYdnV8KyDh9fECvAfXIwY+844+ElBUGKIrgbUzKYeAR8T
7FUSe8ND3c6/lG6ulnnAIKJV1B9yzE6FxIwA5885thywOzg2ArJJQB1xu76UnVpcUNqmWEBU66g3
zDsa9p5zFZaXJMUsNScVA2h2cGwQwdeB3Nu1ZcrEUvpJipbMPBiUyg64X7zuRLesw5dFwKcwNdRG
vpROFR9Tz00e6QUYSURTJo2/CHU7RRSmGeNTHsVTZ3yG1bwxx7o/WcI2OGqTwkw8+pAyp9BrzXPV
uHs9H+qzpBdkYKjogaiLh4BqJlR648fJh3wzqRpo+kMPz42XGNqSqTDZ6SaFlnEexDg90Oyb65A+
iVohv5jAd1Y+Z8h6TJXsZuQ5kS6+yVzFCEADCYt8bbT5xXeqB7JAvqSOZIhW43OQ4tHKYcZulQF1
U04I2XM+0C52k9rAUQEvpJktIt5s7oFRRkWoWW7yjtLtI2BxPcxA1tdzNF69znE/MNcDAJwYsU8u
K1SvBxXhmfm3yK3R27cloQ/iKNeh/AzFLqIPsHvc+EL1RSUfkkaXrzxPdbPBHI06LGA4Z8zIiCIU
hMz02Hf5uapt4sAUPgyechvYcY6fvWpyvjWKD0ClSP6BmeEKC+VfdzbX9gixMVyTapUrn7P5j2sf
s2Pb6LrvHdIwddclUGEnHoufrFgxW4XGedHSut7kppIgxHXsc6Fq2qqw3PGjnrqLJ77WJmAsG1U6
yWU/kW6ShxfHyXrOpKI6GAYoxsrgikezfYsJtZW2Brs3aI4TIL0OVHwx6GVxBEkrSxlhjjSDgd1I
bJF83CQpbw/dmu2GdgtGn+giYgfcutrrnZPSnujq018PmlYTKEO7lhZKlV4LaP1b6tFm0Q9aeg3o
6JqLgH7+0Wz4Z+K1CeDi3jVEJp9DuPmkaD/lBzdprbmdtU4He0Kng0qE9nhMF3oqUWf6Qpvq4jus
gfi8/v1f5sB+oeHSap+diPC+akIiYYswQ3SrhUc6QBkST+v09AulIVGvmCRmIqTJxtz/MCmGeCdW
INNDhpaDufvft7D/vuXbnma6rq5yD1MtS/tjQWudsklM37C2RevQwGmErKuZUtC4c/Q9WP+GXxDS
Y4JkOzeN2Z19tamWk+KNhPXoLTmecssUtsUPcwqnHf7U1GfSKozAuduf8mqCrB4Y5V0e5fjC7lww
CADFUa5SUkv4DpYpizZYDpx57m125PHPUM/Glcqy8gRx/tBqJQo7a8j2NSbTj4xkNgyh/h0utHID
FP86h2X00UyBxyVoGusO3exHJJwnqdBM/u8/nCsYMn9dL6yVjqp5+AZsXfdsW3f+BD7A44o1+HCM
4cTeMQ8Ntl/8/V61ko4yl+qttKzu1SvKZ8aN2bXuIk/QgNgKZeFST1XyVaxhOIc2o355VHsgR2t1
jA9j90EtW7/0Db+VGzAtUqot0HocPDOKUSdIZux56Yc6Yz7KZqtgEJkhzNKHc+8TTy6KsMSejPVe
2rekGQ6rhM1+rnmWYho1Do+d2YRXOt72Pu67cWs2RXUPoAMgRTLn7w2RoTltzqWNLVCw66CUie/b
z/a1NL3kZTDbGYmprx+BDXhPhU5egtVELzYFI7a86nsXkqeuyRmyNfmoiS1EgkoJrENeVqWZENYU
D/qpLyKXnMSk2jPjyDexTs9AtnGiVNPXPqCKZa457cGp2OdKEpEyuvU9pscD0Q4IS0Cn5B8+XlGb
/f3j1S3btU3LYFXXde0PhJDWa+oQc2/e4hGrTlk+jScH6dHjiFFDfZjISv7rpVLP60UdQ2ZPgqA+
FyFiCvn3ms3gV+oiVbT9H6HYlFgdSSUDmuWFfIogt9/XZg9cuaDjjMviDIHcm5xzKx7kqzMGwq1O
f30xQI+8sv/y7OQq13+5/lqU8FFp7RtU9IcJNbC6lIdZSQAemZraylD1UzqPxtfCJ4ggnb0ffsJ2
fUrT6YUEOWPjCm915eXKxUsVZdkpiv0lCsw17i/vxxxOPxy9IhO0i+cVycL2ERDtuG3y9I6IwD4m
4qE2kxqPeWkOyzKkbneSdNrB19AWfw2lSM4cH6+p7S0EA/I1L9FlFIMbfkQ+Pd0WgdBzOKNG1Zhn
XKOCey8dTiIBkU8d5qnw/mHTKxe2Pz5pR6csMS3oZqb3Z5UeZ6Q1OVodbTW9U7bS4Wr1xOqY6qAt
Ms2e6FggC2BrXK9UUuDoqgjnLflfK4XKZF20RnkrmxdPDCGqrBv3j12WOVrOpu6osvqRJo4Y2vqK
c8QF52+mQFVfS5vYVVHhtZB24U+Ts4dm4OoVxrAao6l5gw8OXCvAxqnqwXKSXTGbVDJ626J2kDp9
+RAP9kcOOB7Sb9etqo7Wz+Ayi8T8Ol1wQJf6olDVs5LlnLaApM8qAc7eKFwRnt7SPcSTudBUdGg0
hbxumeZ1f8zm71FO/JmWDLdJN7KvhR4w+UBF/FaUDAnzpBye2E9kGyNu+rNRM1t2kjb6hxXK+e8r
0XDw9HueYdqeY/55o0VqpwAjwqhdlJq+qoQ+rIi1Yh93ztdYyMPkg3wdI64yvrku8iWxKncjDeAR
cR+6SApRXBl0osEgyOsSfdiyQiPz7gV0GwIVnIakL4nX59K9RF5Cfl5YaxcI+drFSXT1klVEpREW
UmNJ5w35mnwXeKd+Tqc7pgh176jlSxMIRZmJKXpApHpx9FGUrgWZVrp/Jz/iR6654TfDJvkHXbcG
6Fx7GfIpX9NJOzD2z29zkv9+GFDtwYjWX7AtwGP1ZhfQNXdiSzsOZpeshnp0t1I5YTqWgqYY7qR8
GpvWtCcOMgKQ3+1lr7bs0CZVSpxfqkYn3yVp2iVNvukfLirn74URVbLniesJlhcwHdNS/8B4tQVM
Hw1hyqHJn/GVFVuJQJIPUTMvFcOJb1GitsiZW+qKZA6Xvlp/xGQgM0dJlSPCGf+YpbP/OJKvGYh8
N48KGvNdj7fLR5I8NHBk6uKXLJrQ1RYX+bo8IrjyVLulBhW8sJ3VTN+6GSvv0KeYIoZkkVpZ8oL1
3lzg9xoPoRFBtpnI1yvx/66lM72MgulgxZ6BfJ9327a6KaN1mNmMnSt9Hg+j27LHYxF3c8NFaZSH
M2x+OtqrMRVue2G3bUw1WpT86Zuu0ZDPBuailiA5oxhfc9wxTsOg9XFF9t18eUDeKh8TB/yCYldZ
zD/kgFaui07QD//wiSF3/O/PzDVcB68hCCvVdqw/djRNj3l1zIk8eXgpEzBLRJPO8VPbZ+0BO3e4
MRsnRrCcGtsgy5KbYTs/ZLdRbaJ0o86BvpVPs1S9sD1ILh42t7XUCcgafHCISQKsW69KdfyWmeVw
kEtDqaE1IpIlX6IbdOkHEJFLEyXEH5GvJKaGpOen0e6zc+LSR6AiW45COWR2XvZcN+smCAGRZ1WP
YhoGQduH9ZPdPFgEVPXEvjM+OTQGXXcEqe2hJR103fuFvkpcRH/5iN2I1ICOCUgWo2IWUQshIMVH
t56Wm72YWngsXcP1pvgwYnKnCPdamvx2bpcqINkBOUefCqeSIDXFhSa0yGP2krD1Wseeb+KqQb+h
N559DGGcLxxygTaFRibzA0IRNeZXVzWhnsT6bhBVu1aQhdHCme3hCWrGLDDNQ7mrmX2IO0S8UgMj
xdk0v+Gote++En5olVuf5IOP4/9xxB20IWxFsEQAlLCqjzHZO4ozrJ3K5MLglhEzNudu4dTFheYC
qQlBJBqWZb4uTZ+gczoFeaVF9KwzEqZFGW5HZb22tUhbUvkUZxI0qz0hsedZaYuzz5yhWyEsRTmF
q32Zyz19Den/pOsfHZEYdO5aCqmHCL8vE42sSvB5Ztj5h65MnuSzvx5sA+sebIWquILsRt+teQvE
MTnEZ9N8sZR55lbgnjXbj+6zNRt3XVMOkqgiInNaq70ODP/x83fJTrdq71qSoHIl4Dq7ugabJjO+
PtZtuIPVMp0wgCR+SuExa8/QvbbkTFP7ZZAi6cQ76BH7wCCdFsBG4pjVqik1GIuRw2mYk6ej/B9f
57EcN7Bt2S9CBLyZFspbOpGiJghZeO/x9b0yofd0+0ZHTxAAqkSRVQAy85y919YolW5ChI4UN0V9
vsDv/lC4Ojax5eDyytT20I7NctI6QDlIHujVRq+FwgSxCGC3F+Y1qc3iKa+Y4FrTz95Sgr+cJtel
qq+2Fcyuov4muQOFuaxHEkEhX8vML5pxLRTvbUDQ+cvGT653hfs1ZJwlxpNM2dbJtXusBXvpZSV3
wD06SFE2StPf5TRoRs6/T6bB2MnDoImpSohDsi2/MtWwXhSXbhB5bl/4WtpjVmOH1bqCaFcbeFd1
h9jEXNXqfztoiL4Qnj3saasqG3yPHhrrEfZXT64tEhbjG/U17pFO3VVZS14QXrdnGw9UQQK1Mc/j
sRdOA7npjKY5MGJE/tKwzKJV6fkaCkNuORFl4olqoNzIumDu5i3PEVbsouAQfISGZlwiB406o2Nx
o5+FfkbMy+sS9sw0PKSiKRvcYMvUFUI+UPJdju/5kg+lTb1t/jL3yVNYzM0PTRm3hM0Fv9uiRXlL
dhxJwk/Ab5BvOUgtusEuN6D5SEJrNWaKQqaHq7R9WvsNkMTmkJWuZnWfZJga9Y8Whju+vwNT9fqG
b2w6JGLPE+dKhPU+WlBC5QJzPADzq4n0+Z83o31PD572H+//9wbLLn9gi0XsO/VbJSc2DmZg/ehI
hnumQ/oO4R1AGKH3cNwi58gANPhd6Xhnw7MOsuJuJrDbPNdVnkKDShmIWxZxUa1cdTINN0CdKl+l
63QPsHveSBsk8lx0hrOY6MsFD2Ja5c2x7Fp8cAJXBaSkb7rsJ+8hq4jk8l3qlsNBPnziqfo1l22O
SX+DOLP7ras/+mBJf+G/Vrnjo5bUqpaAsyl4Nus2+czbD9n9NZpO2zdhmQF+jzBHVv2e2GmarSo0
l1ytieMUn3+XiIxa4CjHytR/OthcT/8GqDrBraZSMUgmRX3oaZmcmrptj4lKycmL+bu6ntXwaJBZ
YIipRtJkz6y35lNb5iGzS6ufr7SXNkFeWzfGo00zgdiZ6gUnuH2dpsbg6ZqR6zOZ1lOpltVdt5O9
1C9ZghlsObVyS7tWsw+N5zuV+SF/gInUwtoQyqufct3+wCy7W79QktFdP8EiXdBNvnhdnyDEU6AS
FzGcUjO2K2gNKAWlOBUJfOTTv9KvqaZZ71kE46E3ktdCdP1Ug0BijVqo3CvyRX0WcjkFxea5SRck
UQ30p4s6VPNlPc5Bl+8cC5ef/Ol/ptIavwYNkP+1JBIJyXlQ0PKS09VhwHnXmTAOBO1GbbPxzNr7
V5iNIkK5RrGVBc1vzwJ1mMxZc1+HqzG04XeOMXUOF3olBj8gLmMtBg/zeZbEmSUnAIRYEXI9FfW1
o5myn1yvvCjKDJlSQ8nr6eU3t84IRCQ1ZWBJ/WJBd33JFuMCDW4Ev0YtZD/Gw8AzkgCa2jM+HL5L
iL94nOgwmx/djADWJg52igs+40I3PeSMzY9GNaOrGeK1D4B37/LF9N4QbeISBIl41IeYxBVINVvH
yNLzJFZ7tdtvloq1vGLm1duY5R+xjhYHJCrOCxbEJhkUmvIn5Wp9netGO9oRdZPOK74sTRqjQZyR
fVVpfgJ/Xdw1FTQjBUpijODCzXYxvoWLMj+8OPojT5OSqOyXyZn2hngXytRTL1pr40LhxFx08Bno
iobePVRWPHyNPGxIc6n354gYj+doSf5YtGRd8CXj1qyKR1/FDW7mXPMT5G1PbtxMx7pKgyPxh+Fl
/UYyw8G44po7LzFVAGKCXONqhbHPKjD5uWpH20lNgkuHyek1WZhzV/30YavBudN1pKloq5saqxt1
j82Ks13NOZ4dYd/Pw62D7OdL3iM10bKcQK7IWLamDcJxnfXPRKdUSID24ajtltD7kzPDfCJ/sjxK
42Jsev3DzSgzJfHiEKk7OOfQWHgWaWZyw+VRvk98ymDNgCcKnoIxNRAS2m54cjVjPEJ5C45KD7KB
OCJyPAADr82cAXtoqJfq11rDUGKrdb9vWAsdUUmlvqH2M4tYFEWrdU0cJl7DOCP+YFIAm3ip9q0W
2Ss6pDEpp4S5qdzgBiwPiBXnsTR+qvPsPlcUyTAIEVIoUYR5aj7Z9aJeKiNt8AIMfX1e7x814DkQ
OP30JYbHJH3PXYZ5QCEzdG8ElfrkULS6Sqn9rCbKZnJBzsrlozzXHolKKgkgxNdRpqV9dOLJRapj
ezelaBlyhVJRmvddxfag7ne2H5Mmv6mBe107YqzPSedCVIOB89akdfUSD+p6pAz9X0ydPSONEPN5
ALvDPrdqYmelxz4ek3M3T3uWzqY/a13/UMMuOzul7e2BJLjXGSvawc06tNSo5b/zFN7ElFt82jX4
Bxootl4deG86xfmdVo/FtSBDHDEh8wFpQiJB+yb3ImE4knuJhh+4KVADVWX0Scj4fOdf61+6LP8M
B0O5hMSSh9i7/ATdyevULmSCuYv3Ks+FExaVteelDoQrYVIWuqK+DH3aIA2RrChopyoB6hrTnQd5
Qrh0gogi1BGgUXQjarDYL2ZFgcNR8y+AHh+tsO3Y1gTO0XOmXTRMNUO9mGDGOelPbR/ruzIMlHcq
7/40kqHeMGq99AVSInHaVufhGsAf3oCfavd6qzG6Uqb0efpnTzNdCSEnGZmfuOMnKXhr1f+/3kEC
Qb2jLBYhKvkWE4tRz7H2o6P970ex5tzkpgssy5cv2PjCRtvLv5lZphIDUmogjikYGaXbkQPXXwe5
SDJLgkJjbL3M2dPgFtvTRaozutkKb13U4KxTuPViK7IP8iqT1xt/BkqqsT2OiZ0ccS62p1Gdqscc
07kIKDZ/zdrm0dfJ92kyp1dNQYpUKZX2VvX9TCbyUtxaHoJn3EITDe33TLnLvuTQVU9RrbkM2MFN
UBOzWUnfqF+uev7Yy6BL5w5CorHm97SId6JaejNJeK2lilf3kHCsc1FDWaa9ak3AnI10OcK6Nj4y
ZXzPHWd+GviqsX/YwG77nGhCmApPeEW6XSz2QnFO7slzYbOMjxCvwAzVFt2q16z4Tm8Z0pM8Jyc2
GA/45vSgOEZEOftKPQ9P3lCHZ3IrjT30Q+Ik0QelWpf86qvsabRMOmAwBC6yctkB5U/oET/iRsu2
rWHRhjDdFwrkyzvzagL1ZoewUKQID2uCTsnTyflZvHW95qBsC5aTrFp1hLUeAtVxqOdTvxJQoMwL
vjgaw4WaLt9StQz3YDmCI67yxO8iYU6u7BCmN/7oqwb41oTyHJbjNRAbJyl4Lek0LKKoY/dOGp8J
kwO9ERruc5N799oZDAZOcrlrVct8p56g8Y299uml6ktK7+YlHHP7Zo480Ksh1D6VQsilnL65IXQm
3zAlq1lpDOX9JreNppVPRkY5jkLfBx4i8zxDKSN3xbEPWALzo5tFh4RF5x+NNETwxNYfGrr7TJwR
L6VuaPudt4zXJGbMjGwmCHUwak+1gmSkFHW/vJiec+XVGJ3o2Q5694XY3ktqt8lXkZd0atTF2iaF
En9d+gXlpOOGV8Tr9blT9Zl00rLdLH1REucNkzPKS+NCsNt81TWgfaryNFcx4AJFM56bcPyyTOEr
iy5t38Enu5FBUN7k3r9N07tkUQ7mzYyxRq2SQSwL75buPBxaT79bE6DqEjXfaWS1flI9HGF80Ev4
CEzey1uUYkZXTU17qsrqDHEHEAkMvL+K7CrA846xnDZnpHyjgO5TyE1+DRDlNgTJFZirI/PoMNE7
LLkz3JWKRRPqr68K2VdHCZ23bNu+6NFCcg/063+lRKNToO1UTXoIuALvihrtl8xVr2gJtHUDNpKn
ZlAD7Gn7l3zRA1SgSIYDd6LokqX1J91ujYu1Lu7jyIyNmY2yU2bTfu5YGUkiTCtWRqpYGbHGJDQh
H44LaWpxmrbvGlbFE2RISlCiJIvg9z/Oa0lGOpX9pto5lfZV6qOT2Z0l1a0q69/FZIEqyAPyGXXn
6z9Cj0tAs1V69Qflra2eaekHPo7qpDH32NFfJ+KTMgq4BiGF6bKlZzgdfndejr3B0S6hYr7Hg2c8
KcX8dzNVP6lIQZrXS3M9HY4WJDtD73y77/rVENcGKbECeVDuEINlpd8l2wad6AsVoug1sQJjfVHp
ip6AUm/0qZQCjgrVAdnt1PMFC2VI5STaLbCPnfAVMQSltykfoXBw5GQKarpoeYftP91kDwOgfXRL
yT/834aGPG2r+U+MQuFBMfW5BSiQp9cidYID6MSnKTLSfankRMUGjrkh6LPe9Z0JTSUe+DDmfsN6
Ub80ZBtcKrGRe3JjhFF50ei8Ba+hqE3MBfH1Du6xFyZixgEMXf7XUsGMSd9ZFCJ9Bb7Rt8amNQSU
8Hfs1Xc4IsMBxBQAZ2GBCp0M/7Y6LPtcmKGYrj9sAj2Pk6KVRwup5Akr+vgYbZB8dTmjn1bpUJPM
8pAbj8nN3nSM3l/S/u+5xq66yzrnXWblVxTV75JQwsW6HLWOBbM87ACuY4qYkX9HynUSFqWs7Zfj
ikJllcr/GmpvWB69H1NhrDvD/+yIlyKLdUhm2d/+3++L4ir4xPuxVdXkTunH/rU01vME+uDDrPtm
RyO+vRLn7F3bPgh3pZ0XX7U+uyON1zbmFKePoVOmrZUk5TmHRfU1y46ZuOs0L3WPOUZ3Zo3bCJvV
B4aYatu1dnfq+gqbTZp/VopnUTNTkXQ1TnUYzXc9T40PLOvW1RxSayMPE6Z1OD9VptaI/oY0HC62
9pqLA9Y3YuNlhxX9EHJxYjfeThG8OtJd9I3UmskN8tfwHHQ2Y7pYn0I3dC/k2s7YnbCQeHThXgfU
VZtKUKcr8zi4+cY1W/dJdvaKYdD3dOmemHjNW1BqsEmVFu0qEc9M0EbzRYkHQmUaHE5OEbzX4dRg
4EHwi7uFhbAKmspJB+MT8sCGhkX0YxqQ17p9UVy9vi5PXepSsVNpmUtJRmdo+ygeAOSgRtmaUfgW
i2Vc47h/4E24e/wxxVYjsvKyzOQJd0PvbHqrVM/FHIW+B1bhNKle/oLkvGRm96A64aH+/b/2og6W
vDyXyD1Knlucje2Rm+0irz9zaJUTvgSmJsL+rIXJsZsLIENe9Z3/4hCJak9rm0QL4yEqUR4XfWb4
BfiuYyKsSmPTl6L5692WTis/cM9uegrZb0X/CnlkAsFNKW2ZMuscqN1+Cd2XEaj4Nqzg9M+sKzf/
1SHqIlPIuEBUCnVraoYHtYuqq6TDGajitnnhJTs4zPhIPReaiLSo/jtOrLb0TcXsD9ry2g1x/SS/
o0hTq8O6tG0n3XeD4Rza1vhb7LSxNcmdMXSCa60n5UYn5+vS5AVjltiTm2XxKAdU4VWeT+lU0EvA
7FITFJIGlr0jMMjdypZYPscZqgfkkINC24juav87IE6XJ1L7M09EooZaOc8DkOuDaTEwGFUDjaBo
DX9OVVDVaBcgVJl/Fpj638hv+DNW+d+duDC4EpsndCQ5bFb6OrL4axe/R6sL3odkWa5EsCY4juEb
em0Ai7sg6MHNwq0592Q3AMk2cMex65KPQ3JrFdRMQ0nYuTaGml7NuuOJHSnmsE0Qe+yKCIUyc7tg
VfoD5vt7GMzZ8Dz3wU6W/azZXQgRVHdlrDXGNu+NApns0pwUwHwoR4wvGpzbV3kkXGBp4XUncA7Z
hPtLL1CVehXyeG16UiujPpEfru9IjmGlagYXT2zkXmcOXDWJNo8nCBpU2Vxv+NM5/TMZFPFVT4QD
UT+kRrgFppkTnQFo1cTP9uQU0wXuB07bOIExMw5ty2hrFPtB1oOUGCNcY+HSriAD+rPuuTdapMud
2C9qo0KNrefdZcgr5iVhea7FuKRkUbEtqej6oECU9ReUL3jls1UHTNRETIPMasAjp5FDnYgUXi9T
D4lhX9ommgm/S9SSWLLhTjPWOZipiR/qfzcLH1y9qYUkwxsWPCoBDVWWW8FF7smNppsJjqDs3mhT
6hdpMeykU1gahEJJtuv6L0XFynP9yFBr0XstFGtHDR6BJ/yjW2Z64c0zhsqPdTXsT1ljgN9PrV0O
bo1LPW3eCqN/lWQKFl2AtWfNuAc65iJs/YUfD6jXu4E8xNZKf9i4616W0HGv5WLP/uDSiqJ3B8NR
jJBmlVyIb3AvsziKxEDaGaFzxoz9rGEr3c6RV5QPxLgLZezEvlhoP3YaRIINRW6v3Vdf1wtHyxST
lT5Pe9DS6a6pVaToovEgz7Wou3Yl3AsSosQ5agyd0pinTqBKe70bLq3YyD15bnJ0zsUutecwP9ZO
9+ibwDzLnsUkOhWw30dcaSQTy8YFnyCzRVOv/X7hw2RWQ/Sv+G0IAu9uDDgHOUfHyVBtzCWY1xn8
v3m7nMuThZHiHGkvemCTUWK2t3WQgb1ygNEiqcJqFfxaEtfhiaZ9rI+xbunsH4aWIigzvJ/9aHcb
o4+NN6oP865Ll+wopGreErCC6W0C39RiN0dI0gIbKpzmLd4h1G3rzWqMr/JOoeX73WzngJo9Yfd9
LWZTimr48YxY22/U5NhQGHtE8WgeEs0sdl4QvILBV78EfdUfJi/QjnFGFRhCIUGCep9+A267n1NW
OOJO7PLQBQZVT0+VSrXOCxJjp1RG/Cneoc7LLzj12Qsfk7cttbk/61HcfjHm6UxsiLGzqxYzEPM3
bV9obbSJw/G1KkOylUy1+ApnZ+NF+fKtVN1iz81/6tH+7Gds9C+GEwPwSKzx8beoTZuaPIjuKH+r
KEW4HRFoem2QR/myOI6nGHSkV51AvGyTpDl2TdR+1iEqyJruxNmuKZMn9JKHwE+nWvmx1OPvocUd
N8des2sb8v/6BfCwlXVknQhVUTIBKepmlcDubAZ/mcQ8h8wUQZKpqjV4QOLCJS1f79vmUud1tcfv
Vvh43o0PVdHrHc06Fq4ISD6UbAsNei+1+lKi73Lv+m5ovSukTe8mJndvDK3fW1IhnrNe/Sr13mC4
fsCnaCHduZ6P8qe+VLn3XUZwJPCE+jmcPkYXda2Q+CJwAYhTOcZm8TL7aDDFXWforZimWwCZLT0I
TtkYRgczacbDMAfZRkKJ67ozfc0an+V/K0G1gMi4MTQ1PdTm2LzFvY02Xn/0jhf6kZIZzDlIBkLq
dmC1msGoW2K/srqU6RJlu2xu05s8JJs3vkjYEiMEkNVArbG96ADbvQlkEObjQxca+nbMk8DPHaW4
29n17yQ8SpsbDE7vURMZ9ShiEPFGEYA+MkdgUAaxY60agFOLAhAkdW3UO6elaFAsxp6wSeuVobZ9
NkRgugiO8Ahk/0sHm0x1EDTHbxBH9e9ip+27dUcdreQrXOeznZag0Wz9y9Ln+Ys4korbpAEBXEbR
U8DQjWizDY8ySEBOZ+W5ph8Aog/gdIUXA/F7AFYg8l1CQw7rGoGSuHMvByLoZueuieepXIQEWttg
zyPfbzIC7ZFBO+h/mx7iHMgFbrktlaHZ5bZCtoBWPIdLSCpA7P1VK/7TLWqlme4SbCf+CoALNeOY
W+AUt1a/r0UMy6IpHl64Vts6QvAsz42CImanPT4zc46fqLu85AZegTpQ6eY51TLvc5Owlsyadmlq
9o/RwzXSufGw7jViL4Ws5tvdYL5PzXQn94eWAmWc41zNySEpUhahigAp0sT7DnlCKKQAQVsVEsy+
AIEAZecjn0DPUGmpd7qpp+cA16evWoV7p7+xmRzDwJuSmE9yL1mUl6hY6A+J88ZilkdnyvUaYyl6
P5seBWvSF9nkT0ywaPVQ7FRFQVUkes/g1xGGlngrGw3FCxDHzGfO6fkZE5CDY1vtS5cVZKwgtUI+
xqyhLsafxSCIeI1m7Rtmen6d9RNU1QAVH9EPB/59fwkTSHUYVPAgdqnDX1kxe/tYvwMD3iZkHZDA
csOT2tnOc4cnlcSDBV16EhWUvDRlYNZRLbjSG7pFohiZpKW+i7IEYq/Yw7NXPCGDOiajyA/MCUKg
rTEfjMoE5ShNFgMu8NtK9qNn0XmxdkWYdpJFAlkb6JwYjQKYlXTwlgNpvkynhNTPNE3rTKzJT0e4
al0ivhpM0kzvSU5VwYsFSgqOBKb3q6HRHHLtwTlSs7ReZ8uARCgvNkopNFeK5aCruXtVhsVxsbkQ
Ke7U3szaq+zejLk7yMdIo6vb9cpYSRaNSeCXQbNkXWzCyq/2pBnFVKN5thYR2RmFRnVZpheNCl0c
qQULharbMN3xuP6wSePHqDw2bgC7HOTMVAFTm7wRN0a+YxcJ6V3xsWlj6J3MVpxtWyjFyYrrDy8d
Vd8OEJrKTnBL0OHeigGl/iuZtI4WIqLGXdYxawZd5O7XYpMXuXfsvtYJR3p5x/XanCbM0l6uf4WP
L0yJyvwStsG9VNsBKrhJrLrUtXBrbQpWjzcpcLE7I9gxvhIAlBTw+TPQkhLTqlv0ilAzkQhvuKwV
k8l4yL1RyeaTrpoohr36z2AO+hfC2PQbq6M/NEvj6/p5tTW8n3Q4JvRcnmfUsaJrZ/3auW33Z/3c
1PIT54X9C6svywF1pIxBScZz7JHIFRI3JTaD1Uh+nOBNrBQNjJ77tYWu9jzAhMxWfrUgcririHG7
TmUn9oQuZ1xm8E16zySl9RRfbZc/aa1WN9MumuvI2t8ve0hIPHXgzjswN5ukh7yKl4snt3NencRp
PRFGmu2iutPva8fQLswdVz5shDDS6LfX2rXEWXdJqh9JYBHYagwwM1j9KmEJwHigH1xAndv0MkGq
A09+XpFBQTw2ZzQj5My1k4VOMfprqYJr7CdtXR4h3rdXuRdWc3uNxLlFnAPD+z+vpsTdrx0XAtOj
9W/yUm1fDgmtUrzvG7M0q2OPnfk+0rLcZVVNeE5ihn7QKvZnZkxvZjGpf3TvDaOZ8prRRQcNTfO0
17MPCBE8f+Q9EIXYruRFhLF/8NvUZt0QuMadCKTgEMUqmXwykagkbIuapd97NuKSOmt5pMi1w7lI
IigpIu6x+t+9ctDVE6gMkAwv0im/RDaGVG1FmWDolwfyFXcgD8leyvpIaFR+MA0O/1lboxJD9tpU
tswxfbYzpThEcz3tTCg+7/WgpDu898Yh6aPhPVbrwY8cQEXy1Y6Y3k0VQqlYiqJ/T8zuDjjVfQq6
xkJK6Ok+OfGUyBWmCwpIYhyw6R81jK13rliuNiXS9loHy08ZhmWnjrn3XtX9W5HN9pXwUASW2d7V
O8R47IzqoCTwRXZjjffYTjrvqDHFehl1yrROVz/kUTuq47EM3YM+5T/+CUmUgMZF3EQ/CJFsn6sq
RYGi6hUVy/ijJbT4I0w9Msw0K743AUENWHhH9FQkeCZDS+x2gLpONdwfVQyhBo/j7yj1DpOOdEFI
/7AowaxZ8voKNCPb48L7VQZWuSOtcvB7UYeEHiRkvrWxq5IFeFaV/5L/Uhr4Zr39vupX4hkUi16V
rrZXsiHehjbTP2XBCSY3bkfyzVwn2caeguQ8NLH+REjgfgVsufnysMfIvCu1/YX5AhYhobap4DA2
Q3CXz8uYlNGtFfSqb+RYVSAVJPj+LPNVktyzlqL2QkWsT838UU6TQvwMiwQ4Nvlb0Kfz2aFtuOk8
0jjTdjvDPHuyg2EBVWN3+7RJBRhJQ/5j5mCoe5vHhR5U43rBrxe2tkvVRbvPPOQ3CSui9OamObEW
RYftx0G7GmMZ/2JiEUXfGbW/UEhs3CIMr6NSO1unqpftQODESY43bao81XE3PHsdUeNNR/oHwwUo
QfhFW6k0xiL4yPMmfZPnM3E+V+bhRDqhsyMxYGHmP0QnS+vMNwOrheS8lw2C5Nh0Lp2W72QnNA5K
eqgl4ncxh84L5XWSi+p1EVRy41w1zegvbVG8u8A4Lv822dD956F8YS4NwjpzdJIFaSRbSbNoBzI7
URLP1YIqclXE2aPu+UOSUOtDNnicCy/2Y9SRjIwlhVCdS1roDeQGFbY/jIhF5cNVPmbHV8daBobC
SBgp22j/j+ooNLlHKk0FaW2Re8yIwaV9MFBWKmIiCG19gFhJNfTfoXwVnerfV/W5yDb6ENHf1Tqq
HHH40QdVfm8qM9lowRB+xJhZT3gS2618dciKaqeMl1VNrZS9duzqXoptQ/PgGDO/ihdy63bW1Sot
0MhV+WcxEMz0iQICC2qnL+sd/8ocFoPFxmj18Qj2ziLqyPZ8PMTqMxxzFuWoSOQRZsajRCXJI8p5
R4/GhZb0V0/BbAqhKzrVTV6SuzMbF90jR0AOcqZFfZW8xFd5nlZbtq1K1bnoFtxTNSzqZ1b/D2lJ
jdtpPo/RrPqSgpW0NPkTp92aHVQ8p9BVBzox6dczv/BiQJrnDqK3EWJPGbQgJO/c2ziizI3St0W/
xJOkrsvmyTXhx02ZqeDrVBqbUF0cMjwVmE2lRkrSd02UUo0wZ2QJwQBSFa9R1A6nyQlJyakJXSWT
rDiVFFO5zYO3uJqDK883AOuJpfqmUbyYphedXRTiZ7kX4lK0q/mBOJpGs8DIKBl+gIAn4F1zEufR
VV2/yfjD3kybuHEx7Zs69xMXcfJU6bmLiopcEq5PMs7yzu8Tp7kaWm5v0sQtP4hrcvdxyaRNdjmU
EntJmA90MfVCOxZJ3B7cyOCvQ24A2mJINnKthvR4oItW0+I2GVlkqbJ3Y3CtwhKhw4O82MIhIQ/l
BkvYxnkHso7tcOWHybsE5Eu2x6Fbwkmwv5eVojJnJ03OKxlYlG4yNuvIFIh4VBm/THyGxZ2JcjFn
cmx58U2Nu7NtmT9zMZQY7RBv4BlUWzOZvkInzn+y0P9uKdTo1kv97xSmoWAYiHWNVNdiwi2OShoN
m7S3fv7/zXqm+t/WBY9Icd3UHENTbc8yJbbhP3z4alOmtmEbzVlhxX1AvYbUPkjMS+CVy40sZY3C
2rJswHnE17BWkXaRin2SGFg3p97TzERm5fa5brXnWmQj4TjP7mnV/5BHQ2Gmd8UdfxRJ8IZervxs
1dNCni9Za+oprZv5J+GMH3AGq6cQDYDIe2N4L8wIGqwW7+2kIZpAd18thCPnpSY0vRX5XF2onuuI
fKFmolqq6HvkNKShD+l0isOGcOYheZmx/lxVYzzI+5sseRY+bWsdCeGrHnO+IGNGbdG6unWSEqqu
a7wjuZ21H1SGc54si+XyEoj2c/msgeB6SwYl9nUQVidTT4o3LbVSEKhG9zwodrhrBpj6CaiWTYq4
/mZ5DqZUu2zveeeqbyBft5b5PTBs9WUF2if4NcZZexEaFtpwqEi4c5pnnpQ/cbpWr6hvVXR1TvOK
gFvfN/hgL5XrJUcbXtR1sAL7XGj6q6QQtLNh3BbT9F3uhlsg1axmUSpQqmmryIdk4yQeLIoIBdxC
c4HEV+LF7OZKjV6U3VrlrJuG7seala9xMqB0mEThXqZCEcVEgnRi+huVN0YjbgrPm7/mVuptFhGm
lFl4uyB16vteWRSILKSmGep00pGm7mIAmQ3LQEr1/dBTvreN4DLaQcpSiU8BJMpf2/+6pwoZmkxg
8ZIyPXo4zw45OQV4ONP51uTuN6I5mhshvi0sDFSVt/XY64pLrgMBEqfkRl/fMt2UqjGvsidGWOVh
qofpnOTzH9EeuThLqT7bZDnIr6Uoe2tf2iqd0XEkpS4y9NcSytJ2cq0fa90gjz0WZG2PQWEaIpLy
KBv0pvI7qCDCu7UJpwjkXZqG0cmmFH4DVPPuIBj9pVTocHq0qBu93FS9PREaDcQl0+3hd6AzhLhz
jVSkRWbuJcNHQxaJX+A4PJJ58G1Ok/hiJW1M9Z49PQa8D1HtSNiIdjXGGfGGUHC4pRMirRcsybry
yCfJ7E8rtpdjBOXa2Ea9ZR6Y0VAGLSwkFYNZhwDlpnxHt4QUh1CziClauvAwYOw64k6CNStmMvLQ
HOwBjukS3mPL/JQ8v7Ina2A0Zu9EoM24M5Fk7qZyVG9xn9xk/UVu9IJo30qNPZqp+ZckTPKfc3eu
min74SyMsoTEsHKLXgGlIp/Cfrlppc1Lb9VvTmYbW8nzUB2Kk1WRf1qG2lErp2I6N5251Yb+2APZ
RikU/5QNuBYAz972lruq1OVTG6b+PClEG7pWfu2gJiAERkkzOPWXAH7j3koW99w7SX0kwgkqIVUy
xE+Ql9S8OkzkXiHeSTxfaUJi64WfJW/7UxmEyevYMICvQcyuXp4QWSboNps36XXV7Ac5c/axEvp5
ucmV6LOJXW8zpgPo7gENa9chHRd7YR8Wm17pnHtkdy+mbYwPrSE2NnCHl7FUB0wziLNzjFrk8qbe
OSLx90pBz93xP0dvGB0Xvk+kUmvxRkmn5tpSWy2qmbSLhicexUrrMZT04LUlfdFs1p7BTPbrSlAb
uf3l4Tgm+nZd6ZFHU5HBwGKC9Sfy7WyhNk3dxg9bfDEjBayjOVXZlYCfE+G8+IHERVgRCX69q2JX
c2yQO1IbpYfZsrKQ7ZKhUOvmekWeODRuN72ZIRjLix04NsafKPydCeev2rbKwV3XgHMrPsqMbL3E
swHSQb3KSu+eBjW17Xj+WhFIfJgsE6/7Arvbbcdv5HS3oPx+ka4S+vnUoyOF+XlMePaso63Rjdkn
3ePIn0W/n68FI5KQ48gNGjRW+bDXUfuM46YvM/XRJV36oGGEdUD2QGAWStpsJJ6cFV2ecxjWnwBQ
ulOkuD9GsaiTKzs5h+w9Um4rQ2/3SQCNyQohaCc5jTzFjHE/KSxcixBd6f9/oP8v6AJQEsMhHJ55
Pl0G3TP/25UP+3Gpiep0CPoIkKKmnQAp2yxxagcvRgHNoyu8u9EQ9d3FdkiZVIeEEIWIn4P89f8Q
dl67cWPbFv0iAkyb4bVyVkklyZZeCEfmnPn1d3CXr9XtA7SBcwokZbVdVeQOa805ppivV7+vp1xX
jSjEr51imJ9s8+aWKMcNt0sPsk5PBNGwM1OtpwiS3BDdA8+vk2U3uc4mlwkhMYPKKSNLrTPdflEk
U/rUEZO3EOMYvfX0Nha+wfdqDHOzmrMa9On9emIXxqMwPURbYfbaDRpsLzAQwXo+zVwl3erecPkQ
cpVYY3cUuuGAzeIuyqQG4wTeYo3Mz0JtsId1EyGItMdCMmbycTXi2ljJAvC97FtNc34JZGK33JK7
ZH/tM22uc03fHW344wDh4f2KxoFt1PYCXqWCKZO3mvlNflLMptopRJ8s/vsr1qyZOPLhx+c7NnUI
bSpqRZvirm3+YR022NDXA6K4g4K5Za8OoXnEK7nEVzucQ2dgnVaSQSl9npNC5oxD9eF+qoahcvDH
IlsoLT27pn6RvjVOUka8l/RVr5X6HMkEoBaXShd9tk3ilRl72fM7AUsvsymfjDi/Oja7Kt2o0luL
z5MxCBkwBjGFm5J2VicuKqCwldcF/Qs0FIrwmdd/c3uXhFkrvBHfAAtdR6s1sdE85iYBPhMWhwch
gnCFUkO7GfPRoGTFsrKAR5a99SqVRQ1NqTopsrc6IxGhLklNNtt5/HHcvYuDQnbQ2rmN5qneJ2qm
rM7yun6Mx8m/QjlOhLAesMvwNeOVxGVszW4Vm+QZt6VuIsqI9VIPv8BzDgmpTEdJkegbm1L7zJMC
ynfQjS5dpTmWvjfKHGcdEMYq8z0yizuSPhYS0ETTfzhLXlPsVcVC9P4httJkLbNaZGqLfPFZc636
wH7UsqS//6b8pfuvy16F7k2zfSkgYRaKt1tQOhtMJXpC8ORvPO6/VaxTilmKpm0XeZJOkH6S7WDQ
wqX3jeAdXM1JaE5Cr2ypMyUfp4HwChALPBFpgw0ra9SnysyfLbcw3/xBCddUtYx97gNrws4w3GUR
UgwxqV6+YXEBvvS3SgJKc7tU5UquiukISbX16I4admhCf8yWrXilk38pSeVDL879oOkXubuorW72
kDiLXutj4FKEQCL7js9Qz3Li6TflUMQvJKT8kJ3UrLLXWLbavzxTxuzc/uORQgcAsUa13Rlb94ez
e0TSzVXVPMD1OmlzJ1EYvbIxtbS9Wztbq1A2cOF/nfpxvAoQU/dGYx8RSu3uTaDfpzQ4d76lq1C1
dLI37Qb5//wij0bC9M51yZDSCRKxuDyJ7mfruMUdahSAGzoZZvQoiUfyxRx0FOoBy1N5qhSRcv7L
sOLMw8Y/PgMbMTR7FVbrgK5s2/lzi1iHQRaWraIf7yUsX+XWsdqcVlDiBs3F9K0FMbhOvibNN0Ar
oKiMxMMMG0M9H6eYLTo/SzZaS+k/BAt7spoyPtn0Dk8Z2HwZE9kO7XjJ6VLvLXqsW92u88fGh/du
j0I9Qhho74FGshvaVPw9LdKsdcZHdobMsJJNFUixnl1Na0Gy3Zl1/FU6fCpPVCsn7WsWmJW6Hlum
XgIgO5LVhL+3Z9Y1VqwWx3pK5mWQP/qxrX8j/vvjIK/talPngDGDyI0ObmPrS7vTxGtUNAOk4aza
lEUuXi18oUvfzxw4k6H1OhMNFljpsjkdttoajSYOsec0fGFa+jJ6zndnbKgY1GWKlCtptr5vd+e8
ZPo1Sda2MHmuMfg2W9bUxksTuUxxlTcbqjktDeNLZef5jgrQD22IGMlTd5amsc1FZQBrTK+s08dL
TugLTgAyJD+uyaNGGx8gWQGu0kk8yh0ThLtAPKgrrrftR4bYDGf9yprU5lNpOK84Eb0fXjAujTCN
D+TgajvaAdLe8R3KbLmorUC9JWmNCpXEMZtg1M9G27PwgxvdZlqw6mvTPeVOnu6hd1pHudCusXmp
VVQs+gGdZK1FPuIC3mZdE78nT+Uu3q9NHSkiJKXaa3+ks4M4YRgQXfO9DTDGl03zBlbQvOdFyNAI
r3e4G0xsRPaIoU9oQl1UI7taTXXQtFIAeWKQXxZFFV3lpVaQGFOKmmx7r9C+JL4zvHZW+5N9VvIz
Ico2Jk+qJ9VostsAZj22y/sUS/bLOUbQkIp63KNL22WIW8lVGXn3uuXQ7g2KPVkBwbpK2PbKNxQq
ibbV8fas5Nt1YuKe/vIAm/+m6WLu1ODAuCrGIQYrWrh/EJnKQTQNBSQIOulobe/Lr1GhZ8CKcUKy
H+0yqw0DQUpeF18DYfs7oOr2OmN+BlY1KwVdY/gRqWZI1JPm7yyrVJ/DElm0AOM205BqLFYkXQx3
IbfszIelBhAiDt+rhCxPeUmqvO3AE5f5l4IZZ3EP7+ucotjLzLaSEKqFxW7iKH1vUU+mJLk507pK
1W9559t730cdhN7CXzsQs8UCZlqxJpklW1VFbl8ry7MJm10UFsRVecUaJvtKmuEnHD7u4eNSFKpg
d61h6Wfs9snAsAq4o/NDU+kno2A10WfsaWJSW363+uWRoorNvckaEesRzIsCf0jyh+rohzZuY9XW
v95pt6UI3v6pp0ZU3erMk9Ngsf+wfPzx840v1w9T3/NuDLW/RZbu73nckAoSxE0cZqivGhGAn6ms
Rz1s489B4v0Yq0r5MlJC6M0KUfwALdNnCJkPRq7gim0u6WiPC2nSFn64TGutuEiTPiG45eoeUqVa
7QPRLzHxUbQmyEM0DpnKPu/3JTFljyElwscuZ20G5LG9VLoWXDILiL00q3sXc4JHp7ntSc5CdMid
B8inSD4CMqvMyMDjahM1qmtf7lyQdorDnZVSTpSBK3QJ0Z/L/q2v6WJdRUdzZHgdpq6/5FaSLqQJ
jCDPbvnfD4dr/mtym2F0hmMgEqepY0BrF388G9g0YK3lWrRNwVtcZEXBrXz8tmoy/IJ+olp99zPD
5B9BjbtysYR0z3IzL2edMi0Moi4IfTaa+C3UTfNMA6U/eGaYLBUR+St42uJoa7m+iChePkI0aAh2
ZqhTwfJJvUzs5vVKzcZiL9U0zCrvfVWoD6LX3NVQsGoPQzV6QkY0MGH6DRU5TuUL2VALvpnuaqdJ
s8yFS5nl9+06wh8+wz/oj06DA1p27iatBAbFQ7hRRJsgC6/TrW2X+sxFSF5gWb6S+s1GQLfTh3L2
1RK1C6sPmtQnPaELRHO6vm+Opb62NNQrG2xtL8/kppnvG+5ck7TbDInD1SI8SC7p5CoPdd17mOXp
rs9HV9vUgH5qbG1PcWl9geCHL3se9gtmN3eCSxv44rP6lUWv+cWtQFjqkwJtqLSHJ7dQ/rLa41b6
193gWMIxTf43759Y8UGx4+f/qIZ7PoZktB7KNklDD9ts8aXFxwYH1XP3jeo6694v9PdpuKHbMulH
R5TmLFJc9HLot9IjNwTq0o7pTnvsjWAd9fXKmj110Wj+tJGnk9Lr4XAYRXvmkZiTEj06vnihV7oH
tT1Op3w3Dt5FGdVmJ+uksmzai3aCeWaS9Ge08aKajUU5dM7r6Cgra8YBy5cQGsxqIBZ72yvVNexV
+4Ls0VqHE8HK0D7C7X3cMgqmGYtG81ovBnMnEEm/xf6PzEm0T05Ri0Oa2WCTknpjUCFlfs3VbdkJ
Ctbzl0MBHB4AI74fEtJTlqV2vRcc0WyuAjbxxqqgYnSIa+V8r3lADqLgRTSA6jjRolOz8GbrigJ0
Pky21SBi7GDZo55E+SnIWQ1huEgR8tT5A427Zl+LNtrl+KsfxzR9vw8U8l7UpvazHBrwmdY7J8zS
tTwl7KEkFqDlK0yCT22hoX8Om5cE7cWZTdJymKJ+lqutP2RUfZm3pMnPmeX3NzMVDOWVn8HJafHW
pFn8nnZRimYU40Gt6u3jUF6kkKDCJ0r0Al5VCuALzAX2Vbq+GZitvUqS8YLdrvUXupv5573qClQE
+kyb0lQItH9Cp3BHq2FkG/2RztCQZ96xDUaHVJ2NrH+qNpLTeMR2KxkCkhibmwfWefXJdjt36fPQ
oYoz8tVQOvFtUkfEiTPg1x9A/cqjHN1b7mSk6QnkC/3UuoDeoBxlGpFKPT2be2ZoU+rBAb53uJAg
jqp3Um64SMGyxfYabWrK+iC+6aWp7FTX8x87jb23Piv7h8h+K1mWkWtnmXu/JrO3ePnvEV7ofyx/
aGsJmpbA1EwBmVJz55//46EuafY32A7LYxpAGpr0vjkqqaanR7W3s4XcABARRD5EzmeHgaNprexQ
Tpr2gsN03VffHKNsfvqJu3V1bXVHVLETuzZ+bT31bJ8XjeSOd+gYaGgOJ2l6b/NufHEOsgvmB/6r
MBsx58CgJSj0/NQi8zi5/hhsAg8pv9rCx3PXtV7lj6Fq0QCQ9IQ7iSBHPLGXHjVzykoy18e1n1vO
yvXy4MDbVz+FwbjAd2y96XU+bv0mekVPMtDbiunC1u2jlcdkZQSYqeo6vpQFeQ+k7JT3kaPMN0PQ
tdBgcWbYaJ4xmjXeOq5BGYaQzc9k0ferrmZjUJiGu9MtYHD6QP62dG5qineOLBbz9zxZyId7KT62
y77a4UT+KuZqqnQ4yuuJ1f28K8hClphzfeUj2dfzsnh3fwgNQpQXhtP4q9bN3PdwxmLOQsaZph5s
Mg8Xw8ccTGnysTbhruYjAXls4joUZYV6lUfRfJR7xefSV4J9pNb7j8Woa4vkohOygmdKIwY71NYD
JORgberip1kh4017AdjpwzFq43NY31d3U6GNq9iK6oe0LIHQhTHsJh/p3hSo/MDrYHfMgplYpWQw
jN6wkhNwZeJZaI0QmE6Ookz2Qgpr5H0y4d3FxZMXswecaZk9/oEd+nJ0TZiFZ2ugViydHrCE7fOF
kCU1nEqDf+eoWt05Qu2u+2OK2QmTX5IE744XskMtTcTVUfrTRk++vYvgqwzoORGT1qYHabaw0wJz
jNM+h4Y3nu5aWA97+cIirqbeDFVjLWT9qQyFWOcucW5mlkCW1bvdxxcc+gJro6d3y8T2jItVFuYF
HlB5znjS5CWN4v7SdRqL/D4DL1rX9ai+XbHSKvS6WqHXq3j0yO+moXUIUv3XUQ1adUPY50oOMcWQ
8EBErJClbKsvoPG6qbmXaEG2asMZetEb+L8TBbT2WvVVenQmapbyc5CnGBm30+iTlARkMBQNwmqj
RxUw0ngtu/6ZwC9GQn/cBQr40EcrU986wQ1Np2AtI7bRQBZPVfIJv/UtnH0WXREgAiX651aT4lmT
M4E1o752KvHjU1i4vwzi4N2I/6TGI/eMMCOUk6iJff4u/XJmN7jrxinDe2EebBz/xCB+dQb9Na7r
TazYzUuLhhCL3+BbzqI1ALUgw8Dxl3afnaQfLo4dIgpXicMpABhRIGeAmtVdUtUlb9coD/StW3bo
pUiPFgtXWPaS/xCJMdL9l2L1IWGOZKN5gwVUDftmxr4dZN1J2irky+ybSQkJWcQMaw+8nXiTEMS1
ElNqnFrXBEU8hDs5AOLZbn9hVUiGy9khY5uB2SNuJHhZt544QuTk+iNCbnJXo6rc2dzuG9LbCGz3
iuakhra5LgyhPPU2JjIEndWzEs2Umb7uEf551bKpcyhHFrE/937lfNqUQsMf2K7kMsSjykrjyzy6
BGNsvKrX2DfNsm58/1TtqvGksMq9iEJcAgWZxj1fbsIauEyNOt0QlMCUyQB5joNwWIUlWVq41PSr
hn78LsrpQDEQToRXCWIwdeh3eaDk3nsG1ORRS9lpMpzhuMaCQlT4cOhZhvIRJhF4lDDqFrLIGGZU
ZjOV+rvZ0ftIEDa8TDn41bn/qSE/ikoOsGEm8uD3j/pkIZL6mepkSxIcUIOg7mt2zJH/KdfwsvBW
Vi7m+oNHhvbWAbtJTQIVRdaVLBvcFyNv+0M4Wx7SobGOuF0q89ooznmc5/1g1kIzLxarHjzoSt4r
UBwQvkXOaa6nR0Gprnz8Gycj1vpLpwXAK5BbdtjvtjDsAo1q7qWoZ2Bb5GAHkEiOIurFNck3oM3N
hZpa6Ra/unEh9jWAftMxtunRMGz5NJ/uQlksMyBfZql6m9BJrbz6lyIFv3y4sMra24rJFQRBCarx
8wwjX0zkDxLkKBJ9O7sFl9LdKodZ6XptY6NYO9XwgiUJwT/uOPkCu8nZOVQa/3ENxVZyvle2lS57
5VEkDBfAL3U8Pij5aaWFB9fs4ycFb4iWU6of/Tw9z42+bdaSTXA/CtXrFPnWQZbewLr7Z4JWRcIn
RvZYfPNNJPqmT/FRbo8adJX3U4pV2SqZUHZqQ9o+lN2rO4nh6hGzc5VHRsBtYvVltC7y+iXoOvNp
YkKmrL+KtZza5CSqftPA71sFvR9yDnjIQ2V7kX+WtLt+U1n6RhnwB1YzqsFy0JBolnOrrak7flwP
XCrTv6+XjV0Q71AD8kSjY0WweTylBBU87yDM+dQd43gjDaqeCuOv6R9hS/A942d+j37Iv0onDG+L
zAaGX5rNV5NCU5ZNpxinJHTVNR3uWV9c/WUjaPw70mGuCqD9IYFRNV2hQTqZ197/WDJS5FJ0oWbJ
1pjgArj1+9S5wTww9ReQcVhgEhXDtetO+VXJST81BxPhO67UY9n0xoa6ZHmr3UElixqdrEFJf1XR
B4eKrWZXFe9KPLs+9dxFcVGHer71JEeNz7L+lbCqZOWmUIthidU2PDUOU7Q5UbSR25vGpmeCFxSl
xOweRzJxDN23/143W/+ujABwd21DN23HMjSLIoml//szsJCRFr7lDnPjbLzjwQo3RWsbt9m2Rba9
QesARSsJb+Pkllc9L6mA9zvABqx2oeNg0LeOWWeI17xP9VNbO1RU5lNdT8edn06kvRTxPq/d9lM/
WzXmAFHUthcDOdWbPdpgdcABPMIsarbsT+gVenjf7ovLeU0JQLpZml/HksadlerXapah/j6rZzfN
77OhrN8632+uaQRHGGxWtfZnIp6h43SItfSnb6T9kfbXsAFLbp3wJ00UYwJq1BoDvu9WIBdKm8bz
QGo1NATr1URZstBR6X9l6sVpM45/SRaRxad/dF7mrwCcrm5aNEddNDl/dJ+8nrpsl+LaQuXwQ27h
5IuTVcFZHkEX37iaswszy0bUYbz4ngY5Pla7py6hxdHPwaOpBtmcFJf30YZDEDQ0JrMuJPeHItDK
h8OynHI2dEjmu2YxiLGCtmj5xx5dtTtzcONMJ81QD9q7wNmMvVeU0PZFmgTZnr7OhGjQHi4qkF5Y
rH6J6QtGKyBi2l/2RMhYcBTzMtaeyvlF1zvuY/h2Gx8oB/3p8LURon2EPI40riqjHUbwallnffOX
ah83LjftPz9RoaqGDUTJ1nToc+QT/PumbguHADW/pO2YP2SOjjUl8OYeU3a4D+ZjnSvbaHTLlYFp
fl+3ADUM13sLHAw6OeaG19QhQzBNl6xgIN27ak3FgbJgCj7Aa5L6tRPsZD+uB42yGdtqH1SWeutI
5d74uhEfwjnDu9cHIk8xXNFEvLVp1z2DTMVim4n+FOh29xz347Qq07TcWqgOFtSLs3OYEOenMUMC
wWRvxptAqtRB1XNJp1kFjKzbir3mKs8tcYtYt1/JV9jw9edLpakoMM4s7q5kco9r/UH+rVAb4iWW
Nn1/P7VY9GkIxAb0bU/2RHJcbif2dxzcATjtY+8W6eqDkCyBySQO1acU9yZOqsa9BjC90Fe71RPh
uSe3pJbujMxljWmTU9zn066ntbmiCIneeu6qYoLqViUOwwV4427BMkesMsgIS0vmVA16HJ4MgWSt
Jpk29efIc8p/d5Fg3FHq0aGnht43aZjqEvfqtUO9T2v7m1wMyp//PosS00Fl5Bnb2vL1B7ACKHuK
cHxnSaizQhnDh7oHpygqt+MrZh7zncKi4pFRVxt7+0UJwo0bFNqbBXptY1ZqvYVhob4NtOy7ltQR
8qvIB+5Hsj6h+imJW7y5XqkuglovL+NoGbvYIZONCJmrEYryjX4ki2f6Xzv5Z0OgXaEY/acqsvYw
oceDl0JblBrrIU2OQ1mkLyjZnuop6ZY4LuK3un+VM2busjbyhj7eKZMqL6dmFu5ddLBryymMXWna
Bew01FJah9ZBTQz1EhlG+ew52jbVi+7Tf88j7p91Kgd2PqJW21INQVK0+2eFnfW+0hZlur8v3oCn
1Uj4wvCBvWK9yX4fOdRo7teoHK8gQFQveJQXrh95L2oQZGjg2WC5gUh/0UvzdEA9gZR7sqHEmtOA
xBRaChKi+WLnO9p+NOAEzMHzSldeVWKkjxm2YHDQg+6vVbM0V46Ztgu18LPpVeuvCCFd9HHzSxJP
+8jXvkqOtrwej6NxtgL3nc7lcLNzLd6YnVqe9NzLj5VlOJtIy9InTU/gPYavpgDf5ow2AfTzUU/U
+LJPEUU2KZi4uNlJq4x8CWvNJ1IJ+bs81T0V542ZrnOvbO6enmCOeJLGHj3QXksKGOdObT9RWRAX
ec83nFExQS7BfYEgW9x+OX0wSZemaKjDAVBv8I0vrfpTTtFoo2m1yXKeFy8JzYtFM3Af2fFz2+qf
7yVQFgjqRq0w6NzFf9WUeH8rY/5ZnXNmWdpcwVQt07RU54+lVkvGaBpa+GxEZ1qXO0ekcrZGagRX
k169/mBqY7y9Vz9CI8QZMkSfRaCjxBGtusLASl2lx9F+v78objmIyGa+VuoP0fFer/Map2M9jUd/
0WrlN01Exb1s4esKlBsMDlJ0U7ECO4yj+yw612WXMycxiVbL133xXMfR9CQLOION+Q68xbiLmkTc
MgTpcW+nmyExmA1SK/9UsOyfc+vyQzifan3yZNe9c7WG0rr99/Ml/pBnWHSwqG6Sq6gTmDqnRvx7
SrMEplQDHsohAu6M/jN97fXc/GnqB+50vjrLyc+tqsdfsLLRLXUQ1Tm2na7rjpxFT+ClyL1o6YZM
eUPhrGTkXcrzsKgI8ziPkZsSwMMCYOaMOUP8niUpXW9ksmdTU5I9DEJCq/RKKPuRELxGa/PPjNBk
grddvrF1MbzP1z2wg+hFRpgDFWQjj7WKZ2fGuY2Dn3Kl9vtM8RBRWFlfH6p+co6gGgFLDZW4yZeu
bDYo3ru/6CP/51NEGekaBq1yx1UdFS/Evz9FyiWOlqtVfTB04xgHablsrABYznzkKGZ9mVAHryC8
imeKCiAxEgVFB8TZ56QBCjvl4bjS5tMyQoU+9qi91Ly1nidKLQ9Jk57lrxIMR48OkOQ86+Qo4/PB
hzbStIeehfLnsh2vspYj6ztyK1iVFQwuhB0UJ5sNcHV6Y742HCcIayRkMOmgwUe7OIXiIeor7Vop
/TxKMjklOCFWoUpQwt0z7Dll96nX8MLPIC6FyWdhlGF9M/JsXP33Tfm/uildmCr1dpVVFojtPzVD
fSAgkBZjfgAwfI2CETQXG61PftXqmI2M6CEn121pp/gTA+QSu3ouUMkXYzZ09YlP58LvonVFu1mZ
M0LkSy9re0XbbI2W3krVm2LBllPZEAU1HqzUfKJWPpFgHK7vtb7ATqt9S+HI3JXONF3pnvXbYFKU
ldwsfJzKe7CegFj99yehqfPz97HknPeSJDWpqDEt3TEN688Osw3XYuzboNwGZj9SfxrEbTAyVAap
9S59J1HlgWfPNIq7ssRbNiqZ4b0+7iQgrR1ZBFbO1G90ZCqlQ97gQnXMfies6Rfnq67mgDNavzCI
g2k1hUHzlOfZBNqXo2m+JoOHs2Ykrjyo7EuPda80uuxqOHn1UPJg0tqkEmqU30QdfJZJZ4rpnb0J
/FQcev6982NGdKxny9ryo8eMJh1xT1MOSzVXsjnYoXgzDPiMddESv+cjspX6WQykDAEM14/YiC73
apCADk3CXRSAO3HPjoVwZ2pY6YJRHDeFXTqXbH4Zs3MW61+isqSUXRcnql7q8T7cD2FLetfMO2Bq
hRTtWP5GrSngCy3RlvcOtT6u7tI1Ay/hUnjesjYipFk5tJIIuM4Kh6hJNJK3nBz2lAs3tRcxsu1g
ScdEuwDcWxEpfovqcXz2edxWJeFUFy+q7MOUzihsk0gynSFgJdUMUuVIezRd/+VWEn/Ola7G5kFY
7OU0we0kxQz/KEsECSYiSurOoavZZzmjy8Q8OylSq7tVsVYf2ox2elUY9VZhuNupZt7dyqrYBFiW
sA21zbNDVxNsLdKKoUFDFd3MQCxEqj4hddKfEw+jEQRSKEBmQKyH56w9J++/sCvJyrj/HrW1hwMM
EWPbzkkySfScdCI8y5IhQAKYVmH7Nc/ArqrZ1Gw6M+pgZaOORakF2cVFY2o5yNCol5cxQZSWW/dz
k9VYyWowCPx67ZFcupGnotQIRp/cZ4nEHWSuE+lAOcrrcylV5DRHiw25GcQmSE5mK+bYPUhz92YU
fQIN0UXiPtO3H5c53f/7UTBfm4xhRK6HPnHwIY3ghAQVBBCndsefYWKRAiBtC1pPKnGNFmcZZ1Nw
9gOk2zkW5Y0vtPLix5W9mZDT3/9GHNn3ansGSXxFed1ZdZ2zoXwXfTFpSjtRPQWL+agPS+utjXUc
PLNP4oO8atB/QnKkZnsAQz1wDWEvJQDEiG+/2oLMUYRkow5ss+bRRCiJb7qmom7Y3WoYHCSXAWam
rV8TDG1Ai9sUVMOXgkrisi4Kmq/zngtZRiKC+MVQmvSlGlYOokrL4bDHxhdgdnGDS5c30afBa5Sl
najhKeMbv5Fp92IQzLD0Elt/KHySGBrPeYuyrF9mwq4fFW2qtoQVa3RRIyCE1VprOmoLEw3xk3zJ
nZFmU66/y3ujGsP2PHZ8oNWsVWht7yEbaQ5SX/pbZU/MG/yP0RiNvIaSFaOj69gasp8/FR7Il3wP
t5NycJ1AXffx8FjT2/k2Hxiefj8QUZV+Mtvii2O2UPi0jlq0Pu1bn9aVqQVopjNvKXn5ZVZU+yho
hqUhsF6ZVHitWYwxFgWGJMv9cXfioBFc33vjPsv40c0RepDsQ9GjusmvQiny2Rhd3So7paAZwSlu
ipGFXDR8rf7/IFa6VwrslNQjgs8/IHMIDzaJ3dcneUm+dI1dP5Rcp3Zdn/AM+n8Zi1ik/88HyYdJ
jRRjCepojv+9YMIDRop5bCdHyrsbOc5Gfq2dgOotpKfkvgT3kxKQfCuK/IFMrnAzGJUG6NDVj00A
VBuYzRjY2aYKGc8qMhQfA7t2zlWoENfueI+k+3qP2YQBHKUsO/D5mnxBqANHJM8PFcYWDHaWcaQB
JdYlpVfGtupkRQN3XVM8yP6TPUbP03yGJLVkGLDdheZE0BaFHjkHT0/ZK6B+cxojPOEdl9Hixrzg
9VL4VtItFxdCfUxH7NlWZovHztXaXVgU5TZLGBjyMTqmflpepqFgvvPdGGB3w8+6DffOePhYwljB
aC6iMCJ9eV4KAF1daejkEEVwFlDhX9kzxjTbS3vrMBH71dp0fxz3QM8n2SdTqS6lO8dRiy+10LKn
psE5T5I17RvWTlkTxxfKMSxglWUcgF9ewOBdNnLKi3V/Vcmj+adGan918gC0OZfvf2D+o6ZZM8tH
RvlQ5DrbxLRFaVxXyyzJwCtGnrK1m35vkkJ7LYmWkp9w56XZIkf6DwY+vURwe7/PB1NAPUpRrWw7
dTnfM/COrdSnKG3+4FjFEpi5g02GsK5WGdu1lf3UD0rFpxONoluGJj3tsC4pz3TNripw+gizXXpz
oMkQG0cxrXKtIxIuIPxW+EG69IjOioyjqU4/ACHUmDHin8MQ7O1e+ZYhQVkm0PsHYb9PbZmtjax1
AHG5ax8oXlKkX6YQKJIgdVcnQDKvdIwvhLyWWLbCYEcgCxBS5ZvPznmT9dTyUiv43kaITUsCqLVu
dA88ugoTGlJ3I9yEpUE47MB/sXAPI8ml24oqGwYbs1qbVcy7V33C1NqtzWJwnTdWi+NBPfSjwIAx
pPHK9mE7bgpLJ8mlTF76xr2FWXnYoR2JQwDLoo6OtCm6Jd7ObO3YxQa8kaGV2wYceOEjnU1DMZM8
q3Xcv8CRV1HOVhm1+Ir7wCWtx9HrbckGzmQE8hJtPCWuXy9oNftPGPE9CPUjYp4RY17x5GWpv+mn
+lRTf6Kzlet7IfaaU7knuzLchZNHJtMNxkQHf20bZ8OB4Mxny9JB/fmkrZg9bbKQ3hp7w7UVZcOK
fIaFljJJt32+x539uRRMjXo8nQr4oUVM5F9pfp/MsF9P6rupXYGBxAudlJ6O4JjUrnGmj/12bOzv
9NK406O22Tmey7puNkPa0y1xo4KpDTF2p5k4V9iKlD5+F6JzW3Zn4jBmJSsTSz9rmfK90jTSToLF
2LXOg+q15yS1jhiiJoAS1qnENsBqQ6B+UpAbI985NG1zdJWQuN4qoqZotFsMBXTUK2fHvEuDfXDj
pTOwglR4bp2yPo90zkRPsLWbPtbZTxV+kmfgp+70N1rN1poyVlcG2bNrZiZEGKPeUU1On41mrpq2
wclRq0/SSPRhB5pNBEal7LSitTeGk+ivdTxe0qr/Flaje40dNdlQ+UbDN6ndLcr6Qx8qBHS1cbPW
5jAmJ2KrhR7T2Nld8zJqAAwDLy8em755dbMe0TB1kY8l/1SSI1dPzTJWsdEF8xjfww/bkucOev6S
dWm2aqZ0y08IqSJhxHhPDaDTyUSAWbOyi08sVlfgLlfU/JcdBWaPr2zg40rHkicfnAT/H7sbcsNF
0LPkHNsnYrUuxHctPes1apE0jBODdrLKGCsc9RqG7wXaJMgqQOVPNdDroPhhGqeemAsze1CtXe3s
fFoiHUkQqboZBoAj4SLxSQqwtvhFFPdmeosk/Ny3mMqITjDVYaETHZ+snZggpAm4iM2ddxhRUlUH
jV0KRWtYcwrmnFeqI0jq1E9wNL5mDDwPTvwk+S0tjodliVmRZbny5MKnOXqtOGmeeo0c4S+VyEqO
WubgC8fbkxzUwUEYkA/ZMRtYT/Vm+sOnx4vWywwekDsCQHs3eqI02b33UbL3kI0uAtGNSwLw/MVg
xvjGaYtNNnGpRFovAycljRBUySHu3hzxf4Sd53LcSNZtnwgR8OZveU8vUvqDkGnBAwmTcE//LWTp
jqbVN3omJipQKIpNFgvIk+fsvTZoCemHr00bFlt07O+ToWPlrRj/5/1bP2T1NZca4FvfO3P16cck
BpPZBAaXxFyxSOiWsYka54CkeemtkWA4cxuZRJsfR1fDRFpLgIQjn3R65FHcVFd3sh9M3QyfajAw
Mvte7YNJq7dBZ3z17KnbskcYV3lTxDtJtMbUHMnoto8EQX3NgvcurHRg4d13BvSYcJfOvmro13G/
73zWYZr/WDGY7JutOPiCdmxUjxgUsviih96Hwj3C/YWB4BfmGrmNC5CjLw8zkutbDbprS452+VxU
AtDd3OoY34wAe1MUEOyMC7xyyNprnQbwZuVZN4vxBDqkfKHtck69Gkmt2pgW+N3rYKWvozZcNAZn
58At65unnMstWoBt3tIHq5J2eId4CT2kNvZqn33/p2hu5MEw6sAnWoSVgbgjCHTRNmiDGGgNDSBl
ELEFc9CKP+6B0e3GFSAuiJae1ia0iC1VlE4+AnoSiPnWe9dq0y4ofNTjCzSDPxl+rCX3d5JGRKqI
M+9oL9FHpWFAqkgKjkH5Cl2CL2IgkXsH/Q5dzO7u0q7QuuBN5mmVteiFAFxuleLKHoCqNMjbW7N0
t/fW8f/Y+qpR59/r9oVUgoclcH0Hpf4fbWKTKtjV+ZSdO4cNm9JO+T4qsmwRkFWRx+RdQdRU7Q61
5dByu//UdPpnzO/kHQbTvBugUF2HYNjkNrfBXu9eytnTDvg+axZQWMzSH5izD3H62WmdjUwXZYcw
rvftqlX9MOJnVbzEw2CtA6QvZ2b8wZlohWyVFMD0EXeFL4VJoKAQZnAc28Ah2Vme7s5ZYsiZe9va
azdyESFg+Ro7IlrNELxfrVSfd56WIliBCcl9icA50ZbBQe0n+ChPCGuC78MMk8/K+/ll1I0EmS4r
3FBsSBiq3zWEwquh8LJrLG3rnYD7uK4RgCd9Sww1SXbLrjuv03Sd9T7vT18+ZaOn75xaupthKT+H
0PJv1owHcdzf+2e0ZoJrM6MpLUty1AOkT4vescnrr9ogi/u+VLCq7AIiBzeA2Oq1y9DxKiN8CWPv
t6SRJvI8JWyEFbtRNlfhwVXKdQqplFIWcCs5RPFFwSx9GWUPnnzzRqtFP0T2Br9t1F0Ro5YP45Sc
VQPep3f6XDj9sWOa+32q2wKi2mg/53mFSCziH/2Pj5+yTv/t4+cGru66WEDNAD2x/8duJ8X+MdmV
k5+jVtZvuqMVa93Iok/qqLJr7X5OHYF2p5EUf1VKLlnH6Oga374Luwh9bMkHt+0VYu3L3YEDQC7d
6tHAqhfX5l5t4BRHXI5ddiqs5MWcgMYrbZrCx9NwC3Eo+NnK6ud8zxCduOFp1hHd0TlkezluVYCn
Eprh/DV8eWMM4p9ihEk7+KTNWzP53yMi1/wqWpVxYnwmNt1dmY4X38I2np4N0b6q83qkldu0T+Qx
cwP/Db04W9dgj+FrfOlJv3wiRPpZJQlN3pweZWI8mWbYr9R1ktgNAcJtwuBgkZrdrWT3gYyVvNqz
OETzoJ2VrXocFvtTqtUHVNm3BrvMRRs0+alsXtzFe9LopntJKop9WEq7XyAWBSll4tXs3cxgg1Sn
t9826imv2r1Rt9mmMA1cVDFtEb0g49DIiBvo/PIuSu7L3tvUXFeroCWrMawD673SE383laSuNl5v
vduRhSMKvmlZxw3BOnZD5cZD70/vzmyX67seONe9L54nq8fKHymSS4Nw28X0mKR4rwgTf9GS7tHS
YKNQh5nrymrjb3qT7CuLm7VwqnrfN+6XIQmIF6cZsjC5ZKrL6x1UMSZcueSRGYgR++5xtljnzNBD
j10K/8F2ofbeV5J//+xbf86XgmWbj2jCYJPPmM78gyrgs9PWdAb1567wx++zgExJUATILY7smAR2
0yWHkt7uJ9/ws7cyhkznzkSMNQ1Qv/tfe6gM5yJsfUPPEk0x3IyNaLtfR/dzy6ulOvf3r4sS9kCg
JQl4LwHfqT59yijrkrX9w7//qvY/ehrIvkzT0AOuE9jKwR96m5g8Hrey/P6sMyE7Ft6EsnThmxat
HrDeYbTC8nqgiwj5KJU7kfnWq5Pqw0WvRu0mHf8I5iC9KBC0SqjJam8+SRxEqKZ/BdQkUfXIdc/F
yPJynWj3YoVolmk8kbhgmNjaaNZjSPLatp1S99J72XCph0xs0Szp7z3uRp+W+GCH0wfyOng1Wflz
AiFcumXy+u9viPOnBgz5O0MLBwlS4GA1+fO2RzsanMRkj2dBFUI13GAzWOTloTcex3LU3pvAJydj
+KJ6AKjUDqQPPivqf+o0xskTwU9lsLBKJzmOfbNTwrffOwl1RBoqFmmjS0jh9Nx6S5BpdLAmrIvN
0BaHcBE0aoug0Td7fd/NgbdS5yZZz+em1OF31cJ843PJVFEdHqKyQSUbVCwrSytM3VMjOR2TNrHO
6uYaCnQmdpTMJwT+F3exFuhz+wLQJH0vvHHYgsX6+e9vp///eTu9IDBd/Liubup/joJwfmlWbJGu
fbcw2Z0ebiwQstsyIwRahafSvPhIcq16nNlsbu4IaGYCOZqowd+0sw+I1M/FS2wY2kMM0DwG2/HC
Jli8lJKcBt99J01SgAnOTlXT2D5KHqw42AqDjVKYh+V8yjEVXCNNylPrmR17f4EQDkz3POrvWZlE
O2mOJyWtb3rH2SSfhaZl+0YE40cSt88EuYZPtB5+9HWV7VgOnP1QghPrZAb1ejlqliNVkjtwd6BX
GGz6F7kdY2L+vjae8TJk25fPZbMNjeBTEIz5RS4J9HbnRTdvTM51H0bwIDAueJZBhwPCwLtXklRq
1Do8sOUp9ftE+6aNrmGOcNwLfYSKVLp6AzUpivLoZXmmUCb8SaJbGwXUp8Q1bBRaqJSGf77fXP/9
D21YSz3wt3rBQxaoL7lizIu9f5Sr4zT6g2bK+MwXVUduhPNz35GR4WXBbrBkuyMDSel1mmB409O5
fCdyZRuV/fTeDt13UU0XJOdYA5eyDHpVsQ1yIus0n/V+Gox5HZkDHV5TjzfFoky+8wNtIzgSMIr4
a6H3uI7xwP25eMVKUZ0XIp7QwxcyC6J76IgqecMm99GKLbiwrkOIGtAZAJnPKO33zIXo6V/K6b5o
0lVEMMBaZSkJdsVakDSXJl7aWgtKQfpmtOpAnof1nEGGEV8hSOUnlSEWLmEydmSSedMyjx1t45dn
SC8HrH1WFeOkYCQZDsCKR+dbZ9nhNvG7kEaXBi8WFzKxtaAk1NVPjfsoXXu8jEn4I9dFfB5t4CcM
HaenDh+gQp9Uhnu6L0EwZdqTapkwqNPOs8WM1SHnawMan2BFzdC2ZX7K2cw9xxVDf7R2t6oD8O/F
QXxm0o3gX1jheyVY7PwQIzCSJyJr52ZtTjOjETAQJ6iJINWWj7F6CMuEfYKDChbwfFlbYq9VFjnv
0bYtdfGUJdNt6gzt01yQYojcgIHjQkc1ND3dRxK7KSC/+DklE6oiEjO2relLB/9w0zFAmEiJ/dTF
JYS/gZyYpBqAJBMNslWfjLLxCZlZRrFRKewDd/F3tX2cQWj/jwm3/Y+RCmgBP7BYKxBLMwz4o0Aw
i8SXtt8Q3ET43WtCcmwiRRuRFUQzobDNL2PHb2bIOnupUpJJatqvFx+sCM4j39tmQLtQBvZtvxuL
+fM9CU47WsLvH1RKnHJrwe9lxqoTgDDY1UkFlnUx0z8Yb/p5xGoV0pEVhPBErxrOwu/qADx939b5
M9Q35uO4vB8tM3YOdtaYh449+V+WKz/6NG7o0or2ic68tfofdwL9H1JyHyGEb1oWGwjHg6Hy9zmJ
nURR1c0o+7xChpvOa9oLcoBV4oF3sRjYXY3lQR2pcyOQVXhpgAGZwmmh87mn3Lup9bUl5ayp6vRM
T/OgjDNzWrBINP2415d0jJqIFrakM6REGyeGIKrGPsQ+sRNz5xP7GlHtQ2Al04RUt1WE1ahqo/93
5BfTOW76BKMFM4cRtnqPSnALUCVZtKJPM+bpc+U483UoPajDizlND4EfLUdtHs2rzC+eYN/Lrejo
OWluW73L2UWVJ0OwjWMp3utcX7ldXLz1lYclPm/2zKT9NSiU6FbaIr6aHqOMOe/6g20ZgLcZR+p9
73xbDobMDw5zKMhMFMNDO8v+WcyReEzF/L3ocu3CxIUKmbX+4Obo25RcMtA/qmlIPqe5Bc3QkLs2
h1IYTrr9gloDh6FZENLlOKs+dfzXUSm+lil1q3nlfqD+YDsrrHOD6lMFtDgTjUyG8zj4FzYuONnV
VCXmO/e2I4nY41tspvUpTtAXQn73/9fH6Z9mVnNxslq6RVlmWY7+x0a0k0bOvYhu3n0qRXuzR3eR
kmk3JpRKPSzye3FB8jsul0WmRZbEifC36IRDsqHemJyN3XSfqFK6czlYZ1+1qAqYwFoZlLTwPKrM
oHlSOoa44lQ4B+8hfZcjEyBiukvCKGVP+FGhjY9jU5PPtDwkQ4WBNXevlY0cfkDhySxk3BJ4klxq
IAtXN3WJLNRv5jBDSFoS3YkTGdc2M49z3/ruhiuRGDOad2uG7PmnX0d/3SfrlpbVL1kovjhxO0Kk
8vVN2Mhjm2I7SHJySJb6IhXxeJTVrpwN/Ton1k+FzhHLM4JMftJPtt5AtCRrHbAAwajG2VmufPyb
5MYuUYI+E88dapbqmCMWo4OqPaetFzFMi2AbLSPBthRjReeuKjesZRuHdCLA7vi+F66XaszbdZic
mt59TrMsOzoIC3BeWc7Oj5oaoI8O+nnQxptlDOOFBe8p6ToSc8p6Ps6xx4g5pnXEpICObQQRfbQs
QsbL7pz541epz/XGYPq5QQdzYFwIf37RRAXuZOwdkOufJfrPnRKR+TjnLv6ERgT2GLOJoX7wMmcX
1ESiz24fXSM5fjFzCNUg28SZNsT0gR27aOv9v98ETf0fwhULwX3ALtKGIYQG548lojGpebwMQYAQ
IiXyYjqrCsVIhLvphdBP3Ii9RxrEr9EY7gpN1GdFkmgsQl3u1YmV5961F+1mWIY9o0u+H5+e/LVi
NAP9hAgNfXhUR5kRw49lmLU2qO9fmgJgpNnk3S6MZ9CHURJcgZgQBqGX7Ys3EavlZ3TyW7WcSHrp
q4qUrktmTTvCO2v2e6nY6oTAbay5ssjDnef30OygDQlrkauYKNlc5DhJJm/OEtCgoj/Uka/lcFGI
abLD/rELQggOeBysJYZvedb5rf6sPpPLM/zrez919pSOsMUXhYbexSjDenON3B9OvF1uVBxJvTjJ
MF2uinnGeKFBiE81aV7u7jYfiC7LwWJDc4YPrnv7MCY3g9y3z1kzrsmmh8+1eGN4m2xUL9nBLKBN
Nbb4oX6w3h5o+fEMyAs7b9WDc5M23pMX4++DADV5hAr6kdQQEHKxz+zQreWlMUwkJLqTHtR3UU8z
AlYpFJP5U1XX045aFNqp154HfF6k+TYmEJQ4Y3a5Ini7OLS6cVNdQO4m3a4dQwnRnvTb2TL93f0m
4HS0WvHsDNsWG/yRpp/xiZnHTonXHJEiWgX8ebeXj+lsr+ppjN/zqDzqKCHpxBBKUc9DfkuZzRKC
bqDdsRDmjgXWy1h68bd0CD/adkI/TTLBGuVEr70gTlvmRiQtdFG2V76huoNEGBb+LnQtPJVC1w9a
OroHDTbZYxRoLskzlv+Zqao+ekdVbKR5exJM/b6Eo7TWqAHF41J/ACgsTuEQndWeBL5jS7Df8Kks
7I/ch+NVNQm5YSEeRKfIU8DNfXRU12o1lzu3Bq1UdNbj3RZYEMHDdPlZueqi3NiwO0k2s4UaxSzl
cInsmdy+xcQnquBjcoLpGZfAcIFmaq91L5q+6Kb2UUJEf5TGV4XPT9qiPuBYqFcKqY/ig9iuQjZA
XcHAbicr3qtvyH73h3DjdPPv9w7rH7eOwEQgjhGPGg0R7p/yZuG7LTuaOcCN0pZb2guEgMGtPVkF
QNy7hGI553UGbqVjm8vsriNVYtIOePoh0ymnlDQCwDswSh92rEdQzhlDgXEhb1G/jM6bL3zzfkZ0
3ocMW3lSrfe6DS7RzA0aTqy2hRtWExE7eyBzsZ8r/IcCgjABIwVEi0y4yXZ5mDygeu7/WP3/YaWg
d0CJHfgQ2V1KSUXq+y/9XzahGAJNDhdzDJ6msnc3ui+6o2pIGd6MI9no3sJCs69VTCdYnR9N7rEC
UNWxqEo+0HchfO0fGfDMB1pMAisLCX6ja64azRYfXjPOB1RSNEtdWMIkSI4P6eQlO6bLI5LBON2p
c1EBn52Sb+16XvtWWiZN4bJ48cMieIYlcFDeKegY7plmJ/QBFJzUa0tFmhUVCI5F1BvP5hYbv3Yq
CXcl4wg18Oj/VEQtxcRq0nlJtyNfrkR88dgnbnpzJpItiix+VKfUg91VYus5BHv8Pqe+JE+MY5rO
1UWd14W+soZAXhXLFw/V+CXDh7NSQF+F9g1DepL6wKkko8tlQkfHePqut6DgO5JF9MZx12oCoh6Y
CLQPqVl8BP6oH03G0keefcks29M3ifdX31JUUTyZ/X6Ed7sSAyMzp260q5bUp3+/UEz/T28bgwlD
NxwLWmOgGwjZ/77T6BNc4s2UMQENUQ4o+VBahD8dp/IfrGLMeHMMwO9B8+7VjrykVhFgmKntd5sP
kp1T12JYaF98dlkbdTTkdJwr+rKZCw3BdsJf539/xe+jrPopqClW6rKrsKJdQI5cumXuSdDc8NT8
54hb0K9zzDm/CiudIROBSJ5xzp7uOl29I7yK8cA+n3sDTpIr9uly5NSvak/r5k9lnYSfzbw7//3W
Ok82LUo0aGZoifMYk2CrGAZKIdxY7Jvv3QBaGoRiLjdCZuQbZ5DZe9GB3wpd0uXuAJIK28oG9kW1
x3wEXB9M/L4KffNamQtMRdfOYRs+a7STiZHHukjBQNlC3tluENQjLezXz3LKtoNTsRTrE4BpobV7
WwbJVm3n5sxu97kl0GbJQOugV0yQAZvsRSry+YQKGRnHuzaI8aF2/Bn0W/0RFXjJqjGT26gftENV
VcbGmH1GXtEM17ooDHxkZfLct6b1lkf6LkyjfB/qmrauy/ZkxIH3bNKHeaqm/mYuJHPXn7PtHfDA
iDy/y7kcZffUam1XJZX1XJmEhA+hC0bFxzgLfeZ+VLUGf7LMBhMAkMpN4+QU6Rqe5sEkVJ07otkY
RF8vxCT1QNT2V4qQ+Zy7ndwGhV7t+YkZuljk4NHJnm7KVtlIfuW2qlB5LBJBuhxexfiadKgCwaCK
Dabx5hyCVkPdQSAHd9683qr8uJnffkN94exYN8pTPEptrdLOKXw6oCw64awiR+CdjLgyRzc9lRSM
d3SRyRVCJJ7w10oV0zr4COou0fFtGZ+nINTxs6TaSpEJZ6RsT1CuNqYvvXaNm08N85Huiauu5fzd
6yhlt+N8zVvjzVxKPpcqfm11xDO6S6We6Ha/w/6WbrQ+m17+OCoLFi1j1Jl5WY9q6yn5A5wYsX9V
PrDUdol6MRJkXwudPfMndCM+24fQcBh00SaaDohAPllW+Jx1lfPmCbbbfFfnUMe8mWMEWXj+XMY0
KVXuROlgAp4Q8Bxm8iUQsoXHfhraawKMNvC67+qWKEzvE5yh/vnecKIY0Q6ut1L1CAlfxTkTaOzi
sgJmUV7Jq2nfJLx/xaQJGqLjTOIelpCqyu2iq/rJa/ZkO3NCqaySiNRDuqzM6sgddiSUaJf7b6Xk
BuqhMpN5b3niL7cImk1j6+56ms1oXOn4Ja/3w0iEp9JlCYi9jI2nikjLvUcn0BuSoTomVIth3KrM
q5nFpLHTUVXNMzd90uokw1XKy7jTHDBG/HiisB/TQvjP/37jBtr151yAToPlBFhlTAsD0j88cG03
TiCatejYuqCBjLEOXqnB/J1sYJDi0AxeE68NjrCIeQeXV3FATdeoCL+qFz3Dd59qmd3/pfqCltbG
PMXFzjHoOqlTcyVeptq1wPLzDT2Q2CvXboOTepHN87Dhnmju1au//+vq1U7QWLZ7uMbsLvPDPMhg
HYtseM49YHVG+aIeGpJHN71WeDv1lOhdFsdIHHI9ru5fYUqfd9X0fv0rJPnzJWvCj9/fY8C2ThYh
vB52WNWLFw3pqUFdu1JfMuKebIDx3zzpviRmDRd6YZXYGiafWodWhj6fOBop7BfDnd2NPyT2ti80
CLVp4J2HuDQP1nKEABzbmyz8s84W8wBk5eh2BpcXnf78EUSUu4+lY6wVDzKW4Gn60BcHo9GZsNS6
eUSejz2kRkm+8gj3ZCNCwE9tBE99n8qjVFtyfraVy9B2p1xLoc5uBnf5hz18dbxw+IoTwNpEALDW
kWimU1V7n2qulzN8qfZXjrbZngr9IVr6vuZYhyu99WGI4Rio3dLYFO5svLfagF6vCv+Cx7/BcTd9
S7hu1nkArr4KY4vW+dLktnL0u03ZV1vCoQh0EEG1VzvsomtJkwiN8DIF5rYoQDDMeXCSaMO+6L0s
0f2H2XOk93RFJk/b5SSabXv/BGSI3SCrXQLeMqZ+8NpPpYv1rNQljp4y/O8jrWe0+ce5//q6Fqhk
S6926sryLSn40oEbJbA9egGum5xblxm+KmbziMQdtjrDBdhEcGu9wc6uyGpAho7kDSj7FEk9fJSr
Mj+MGf1OmJLyaR7i/prPQ71Wa74poPRi8PgAYl1slFShyxne6gN/1HKqj+HoLOY8lo7Qwk4rDKe+
VBYaGysCBkmfSdeir2lcvSJJTnYyhQsHGOrXIodI/YP3l7j45ZQ9ryfCC4+tj4tErftDNGlkIGHt
VYt0iZP9WFIZI3xsftzNgay1zpJPRjefCMSH30eRSAhTr/X+pC8NAkdqdAH0yTrVHmOJBSyEHl6/
gJTOdz21xer3OS9ud22hf2371gKn4QWfcU33jo5PNg3AW9Lyvf3S8XuYFCXRXH41nZtkms7q6PcD
luDxqPnd/St+n3fXXCDaxWxigLWsnuvfzAqY2fqmB3Gz8R0Ck7tAbFTnTTHc4j6GG8RyDQuSLjHJ
O1r5jihNPHRV9V05agOZxkcyMMdNja5jzQCGdgxTn71Tk509plP92feQg1Y2GP659bv3zCzv5wVF
y3YEBaQEObD/GfzDSFrev3x8BwKe37B2PIK/aJ9SjfzfKoHv8PsytPpovp/LOq8/aMTqgU5l9zLg
aGNDAfpNXeFj3Xzug4JBVWowia0EM9M2cfNPXpA8zYbIP4vAxvQRODun4XJUTVPVQ5Vx59+aeVzd
ny1tVbyTwK2C6HuvsElaKMqdjLAO3D/zYOV6VKuT8ayVLtl3U/Itm7p8NYWp9gTpOwJ2SKyqSSjg
/bOcavOh7mt5VlqdpeLvg3p6JXOhfTTC8J0MJ7pXnNuQlL3P8qz+LNIOi2uqObt+eXuFiTKdSf3r
2JLymmnozsB1a8KFCqw1rzSK5+c70isb+E0gIXLZ6Ec1x6hi4nnVZaCugHx03zN8gQiq0PwoLzcx
qzcPLMVJVeqOre3Y03nXsmjFriRzbpOBL7//KhO7G1AWJ7Vt1QiD38xOF2zYOJeHIXcHErCFs1Mm
lMgWkiF67UHksPYZvuGfy0GcwCBcDrT414F6KR60jUk1im7a7oPmotq9yvecycw75r0wV2FToN3v
3RTFpYfJt5XoCS2zj0BHesCgZTYAetOs97SIH2QT+yT/ocTtmuRUY0npate/KXraRJblieZUBOLL
Q79cdbvGwvU6L5071eYLgMaf7h8oO6keI6yTLzTovUPe1NzMF0u065gR6WCHpqbhVFrjcJRsoici
qVwfuUVwGvRiXTfOo+EhXLnfH3sDd5FRa9Wx4/peGWxAjmmTJi8sli271e5zAMKAiNrlVYd+0NYq
XLv+ptkGGsLlluYyMya2BdDh78o+lAvrJbXAz3ojuzozeDDhZzwIMzPPLiGF92f/OR8MiJpzDW6b
1ZiIj3nHdHIrYH0XzV49xbGdogvPnRs5jO42iMExyXmr2gpZNNo3iPYQN6VATc4u6FCVFHnq1QLW
H+RXd0/uWbZXv9tolvnjOMfbcIzmXTB3cAVNCZnGiaq/vHYLvzf8a5jTdFUbLt2M0vrI08Za9CJr
9Yl0oS8de5yGK4W4dm8WIO8ndVx2gFXHAKs9Ph5410E3sHY0GkItMZ90KX9ASoyPqgPlBqwpmOjC
c4pdRp+guEXL//EQJqQT8eONBDQSwcjsKAb9BcNzIf47SxSA2kPI5WmdEgUQ97n2kPb+g/oKdUo1
Ab0lMUD9AzeR86UdDMr1sjPzLUN+beWEdXPrjHwmI3S+NouMrZtGmzwFMiPVPbAu9JiBPaaNSDPn
16LSKboycW0CmGk70zL1gyodatNqrlH4CN2NMKHeBumeISI6iqATlxBl0yavyDPLwXLavsBA6uXr
fGwr7sM1Zj/obGQaoKSeYwaWIreih8KIgpcsE8cirsedyUyZkRSaL0NoX5wsCzc1RoBTLWqt2d6d
dahI3tuqOdrGUD+pTvryzBoXtqVVO8fGqdIrCIV+7XTEQAjEpFuiTxg4Y+BqdlCXYJGk7rZPc+Po
sx18wfv0oVR7vdPQYHSB+UYGTNNFkJV1dY4/Qw/e64Tc6gWK41UFqQFBcPPC5mfTuvUO8yOW86oQ
r6MfQTZKkm9iQusiRSMfx9GSGwBJYg8FZM0bEd/UwFvNuLsS2L2A5bYSTntU35457iryUv1bXcVg
bih5H3sveI+nItsn7GjuY7Qs1SaYiPZAbGPska9QsdQndrZySQ37oUf5mhEWE/mit08VOoivoZyI
tJ9r84U4LeK2ibNEsTlr92h0Q/nf9BSW9DCa+crXTHMdJ7b71SNiQ1FY1Xn8d/EJlajHwkyor521
/jEICvcJMJFc1dxmJJM69aupB23JtEwQFPdabZxJM8Hzl83aJclNkD96aj1Nfs1okWBA3uXpkWAo
SZ/fB9jSdXFwcsb67c5vsYt2PmVaYWI5izOaHSNk0M5In33UEfcOjz1vVVEeZ2n1oJfQrJclm9FV
B0ukQ5O01Ogw2o2jpaT7U8xHb7AxgRdJR2jTzOpO83MZhSytDeXq7DBdVJPXnbTR4CaiyaOjdc6L
1nRAVqws3bOKYuKjz3OOhXkAAY6DbmEtpKSaQTD90qLaWrdOFbLUJki85LQdyyA6c7F1x0jov47o
BJXctt1qPwfim/pYl0Ge3+pwpEerNaskCbKHxtPmhxFOzK+elmBXcU2jLmLkBc40ERrp9Pz5oqwt
yfUYxcMfR/RxIMUY4X4ZF5xd2LurCrImUelRQHCrMA0c0Az3GxmSsmKnD8T0fVJzWxq67k4OhbbL
zD54q6Jws7SIKFaHn6pXZMfjzyhDNs7/joOkaVQ7k4E9p83vDHFpRTffzO21EUt5tGXbPXdOLVAv
h+2jq5gi+MkD9hXViO1DH7938HmFkf5IpgCbH8mQj0BHcu4G/rQjfMx/Q9n5qW2o7LXOJjHPI4t3
0+vGDLxVvqp2KEtrTPjhgG0HoOJhaTr7R9Ov4WAUr7OBHCdJu18PpFpON+iatzlLy5M6H/3nRWK4
dcI3vzadvVcVrC2s7mK3fbMyovqmxFFWN7IHN63hWWaJjwezIehp2SbKduHZVJ4EuuJx9539a8TU
CYEK+SHK2aAedAJycLXLdEPQ71en1K03AvVoJZryK5ukDIwWdG5CFOvlA1pKWCkxwTV9UJYru678
69x489FEPLdR7RmnJrIW2xKy/Lklgckt7Td2E2vFgmJXqB9rYT2blvyuYmfVA/N4LCy5tlKpEYNB
omnqgRNd2Y0GMsdjsx3m1fDA1N88a7HDdauF7VriDV6LGYLrwrc79KEVX5q86MHday2TuPxGzNav
37UQBDsP5TTtXB1VvWHK+SHVG/2M3bnYQgr8FOsVuU8Rtz6jeekW1LYjEXRnudffgqJiSitSuZXm
S0cM6G0ohPEoZ6N8Ao9wVZ9Wpvv+vk1bbTvazK0iJ0kv1WT9wGiE1xi3G4OTlcBZ+DEag3munQwR
RRTqT2nuPvX/iXZVKHyywzRym5b3IIz6k6RG+y/+vsDspQXwR8Fzk0S7NCf8PPtUhIFz0Y2em0as
2biQ6IwA+g1XCPIITBXWxSxsbz1kGV5LDE91qQWHEfk5QoGcdKXBfbCzb4HsppUfOeY2CZ6Dfq6e
sasccCtuu7J6SYzgAinsafQE9ANsq+uxnZ9Hr1m7PSTcpqjPbQV91o7kcTCqBKepO22tgTVJjpgw
h4utBdpGJBo+a0FaABJvMOBy1UgroItsbxwrA++GvBWIECT4kJ+YEXq1NjsubzuUL12Dk2u0DKx7
3cNsBoSwp02202P2VZl5mIDn7MwgM+l3T+SR99lBjv7ISDiUlzHjv+sX2S7w5xd9oqkd11gC52gJ
/rQP+SCdddZp70YVPGV5mW36MfO27gCXjXztH5VDJoucAB3GwYGNV7pCqYjEKUHm505EC5UdW6d4
enEYgO2Dorsk7mDu2GKcBtsajw6C+1qU0x7laL7WA+spzoZi1VXwNOJ6wjIMQXjFxfxazMnApdp+
A5ULGuWLNL9UWKNFCsu0ZLxuexeUScmmJtJ0Ffm9tzJsor5AKGkbw2PMZqME09+X90vnqsd9ERCF
Ay9c4vtZOxRmlDYUSS19jKPHCGpjZ96T0+RXW8ePkDvT6+TpYhtUzbLwfK+NDI+MvAi3/O6WrOAz
QPqQhaIfsdlUfnNCU/jFb9xb22I85xNgDMXFsbQCYJQ2gxcbvtI2WzEiJDWvwCAyOchzkIXAHnUi
cUom75FuwPehK9+rBJVG68wrn6XKMnITmWUzrAuvH4BI649Bo53gpWpX0U9HJgERxTMGw3nq33s2
yozevZMuir8cwaU+WNbGcO3/I+w8luPGtiz6RYiAN1MgkT7JpDcTBEVRMBfmwpuv74Xki3jRPemJ
osgqqUQkgHvM3muTCSWf0qQEAU7OHoHLz8pSkJHtrn8pw4aPb8EMmkpS10CNllILZl70imbE8NOh
VtVRvSlkdc0sHQww3iXOsgy0N82/RjyzvS0nzwucaEbojCgEhY+GoNRtnnKBLqLnldam9E1dk+BG
hpXbK5jzkvQStTPdkBEBBDRfyqExArcxnGByVcxeVYvele7CN6vkw1JM8+warBkSx1dnJFJlEvHs
ailC3nrfiGI6RTItwlxLjnqyrtiQ+SOsMMEb1W9grj6KAnSz0TAfiAwlNFOQMzjJG9/lz4Th1H8a
Of7ShBHBkFqI45vhXrMoBLoufSwN+Dhum71HSrlVZ3cO7JT0w6pep4jf0YCCeklnfg6sJtmivZML
ee6X5odKZtgBd3swiX3yTYfZl24k35hg8Gm6huJHVbFsRskmHM8znoiZJWvTHfuZ4aM+oJdYcsKL
HcULsOZgFeaSz8qPVi8yoAa6Wt0Q3aV2f+d6TPgSq3qoVccAh5LVfj4uf7tO/duRnsNlL2LfbZdD
XOssN8AtTmN3nW0FCnqUqNuqr46dKl55Md9rM/mTTsqooyD2Ftd4UADX9oq2PWTwlzHONQv3co5V
VZRdOAItiWZc5yOlFvLAt4zpxSbuSLpNrF0mm3vHyR8UTf9Q7CWiHUxfIZI5myrpPVDanbMlJhpD
9my8OMTWn0Sa7ewe8XbfKmSdKDZT2PIFF4HYTzZKJR0XvIYefmnkK8JbxrOxHsRK/JfwhYxGFrUu
DIPCZHZkXvoGlWKkl++wwO7NXslA1xQ/g9G0YSJ6wBGy3kFU2MmuFWcjfu8iJ1wUdwiWGppLxV6m
8Bg0OT3dFSnQp6o0OQwnEmStlL+HMzUkqaf3Xte+5/igNo1C9oPL3S+eR1NbXlyyWJL6x+iXYacR
RLYRCSu7vpp+3HiVjbTXJLG+uLKgCqrXZcE1xfrbMUfi6hTBwdI9RZ144rNEK5FEJtwLnL/2UHx1
ms51whDeMVvPk4eR/0E/aQ+Y/bSHKM0PqDTnsO2Sj1Kqoz+pxoeJCzJAv/zexZi3ZdLwaiJAfNMK
kumsAc9U421suA5kKiw69IHe9gUBBWSot5VfukwRFMeNN0pqjMEMIGuXsrhZVNyOFV4ubcFHTAgn
NPvlJBpMCbY3PgniYEYQRV6kvRqSkJMCEdzGiLQu6Gdlq+I829ZJP2B77dN7USYnUD2Y/0kgM8kW
3y/4sM1ID+cYQ2yuEPZaGBO3X/NvycQD4eMPEC+ICOp8QQ70xrLti00cRyWsfaahoncq+z2ynIER
7JemlGUox74C0ZuyqTGTTTkqz3qmvyNuRxC8ZHTCFniqBqRAFjnPGh4RjPdxRkEwHvuBanymCR/q
eTg7XDff6MePhHS02VIJuFusFTLDIIosjCdioXFL6NuU2aEvBeYP0J1ne8x/QGM+lqo5hmwkTD9X
B6DtrQGHltiPwDTqRzEOIf6OK25rpP4dnxbqYKXTcHd1VX7BoXWgf41PbSv1zTAnOgIL5du2lsdi
0a+jKldMl/7aK2VxvGOk+l2VGJ4cNlqSzw8f9FeJ4WNXmxIH1CnRlPg1HdudPs+saSEAhPbiKrgQ
JvuSWR+xrp6aus9D26JXnnSXY6E+wzJiO+KgOqGXGy2iJPRJblVkPKpWk+IIXI1ryft1XW62Ganp
PO8yEhBhaoSeZCl/lFnmbAqYirwV3WdbRA+OyuRaq1gGGTSCaGSJroqvomcPJlDgioYBGeacKBxo
1iiR44DzZE/55OyJsnzgGdQ2DTGxAfXLP6dNn/o0KuEcl1j5F0z3XqpNQVJNV+Kj63KEiJ8K7WhP
CJ0k8nonR9doAh8Jm1jynPbg5OIs3+QpdgUQborvmYRXZ/pyKWTxUfTIyC2mTEXrPlgdAr2POCqa
zahTJK5+8rQbQzFcRn2k4nHp5DM4bIbSDPsM5KVPzif1x/hujBjDLZE6FzG113rqCZ7R+1eGV8Nm
QWPn92UM7KJVK8p7SvsY8qo/N66xYeZ+FM4ws5aL4aHYoxcyDhRBp6T5lnzcUGF9HLpRiYTZgYAK
VzgP3IWFZV1W2zEilENn6eqXmFI2QFP/dIzk2HIgZbGV6jPmAmuKfDZTBX1mZ+F6X0ucKCp2qmnR
SuK1CkWCN3bBSoF4/j2FB2wW3PoGEJ1ncu7b2Q4dJRG8uSCq6JCxWmn8SwtM+G2DEDRhIjmxUcB0
gGuKSSW1OHN5q+OTr7iENco6H1HPg5r1p4ozmNunHUnsCIWTXQHvtodhlFuiJSuK5ra7n8jZJDeP
7si03hNTAZYgqdV0ElYD8HLBGC2vU92eY+JAQzgw3My6/Tm48VFh6n7OvPSHtiY+J4uUvulx5bze
fKpy69lLpjIw/0yVqIPSVrINQuarW3Sez8gt89nnXbqK0OSkyzcpkm9iu43Ubwe9AlejkEff9m8D
1Tg2V7Ja0fMHjvuDa+81L1NklbpVbiYThHHdFZRHCdJPUm8J9ZoqFpQHsKQX02bfJGi9/Em4GcP6
etP1HLSaxGMWoW8O1GJ1DznPJOCgtC6WwW92twezzYw0gC1YE0aVXFOAIm8gWsrMeenBBjKFq6x9
NVzWp2Xgx+uGkl0oEEIlfomL6p1ci23Fx5rpHX9epO0cEqlrVg2BR3QShpsEziE2XkunXEBYFKiD
NW/UqL6jfagt40QYZkW/NLv+gslByOKvm7Gh0vP2LwMM99Qbfy2lqnwHXcKGydqJgmqFc5R3aDzW
pHK4+FQe1laa4g632x1NMSYMtdV2Iyuv0cBd7JKGHHgsfogC4BUf+5CkT6SbtnzTU+7iKflrewRD
ELwJUk99UACVdI0iL0rRbxd1HuGn8SGwgf/TrxkoxcxdGs1/zbo8gPNh5Ytaz6p4hGHZsNd7KvNH
jgKWAZSFnpFWx4FlOgrpNqiK/Ak42ike+tTH4awzdhlfc2YXFRnO9r6XcI9jnBsKQ3XUfqZzAcKn
twvBgWT7qOzdmGeo2K+0zdRSOHShlToveB6joLfpXZzF2+nkNvg69kHeX9yN64OMwP7vPBZ7iQxp
P3YD/KRUPzs9W0sZsyAqljLIH2Zr50wi/2wNYsWyBakONU+Iba3xx/iONHf1OjTsya3yoLOLDRsb
SgwmG/sgmGM9kp0Rgu8hrZHGaik5bdpB0Xx9xnFCG/jdRcTTQT48jfR8cxPdVzF4n3lhnSHq8o2Q
KMLsPRtbAmvDeWwQOMKT4E4fFpqSjpg15W1mu+kLg7GfoTYkMzhJ6hdFZazDJOdotFWxtdPkwx4Z
QdmefvViXC4RtW7YaUfCSEjAkWWCaTp68UyXxPLuXWn7QJcSQZSVvkR5rQSDwc+F7PHTRnOCkKAO
GMZNxEEWcjtU5rlTmZeVynJBeJdQlFD4IpTKtl7J5rOLeP+PkbtVOoaRor0rZMw9qu7FnEVhZ4xA
RBNc7dI1OjYWiRc2ZZtsRUQbThTmXs0jl26xjkKPkqtkysrnaEBgEVYfaJGn+2IyaEt5eXkgubZ5
V7+3CVktqTOyF2adtR/K6Vql0eyLeZjenfovL1IO2YIXVktn5riTwpPtjufRTkY/Hsgdho4ANALK
2Tg1vM7d8bnru+vqT95zI3zAri1A4IZdrl5FohTUQ3+bZWCv7nWDr8RIptSChyKDz511/eNcZs1R
sTk+sXxWGui3VANGoCav7lTBjMBjFk5uvzELCLxWGuErRhfEfGw5dWJuXzspdqVKfyiKwEtqNcQe
Dz6HtpaTit7S8Z5qrZoO+MsyXxTu9ySwdhlT0j24U0asq/IxxUgZTLOiyO3iQyHVULvg+yPwKUkn
f2kKmy1P+ZbTa5CjhBBiPceLOfpw0vWmVWGRqfAzCjKmoTNGvsf7YuEY3Ei9zHbYnNhAAp8cKhu0
mSIeVragYYmtVdQwD5wMNLNKZWErAyAGo96AwiGOEHPhgRlMd7RM7Z9WWEfZ919TH7M2pe0F9Eam
ibJosL9Lm4Ay0hsnOHIHk2m37yYZaEYO9MZr/pVz9K1FDqWqZl7h1wMwyuR5rG0WtkPthJ4HcpKd
tLkrhBLGLSQxGQP86732n2adaDDdQxJ1b2mePTZK0oaZKa8xf087mfRrWte6r1VWieC3+RY53cek
qcD/yY036i7bctj+aVmmDQ2Bo06WhOBpDMbF/8p2dDaU8XFgL/W3p2uhk9gPcc9JtLbBVoMG1e61
tyJlHmfFkbfpc+tsz+rLMjp+ZrgPduwISsOIErhQnpu8f5nSyglUfX7X65ZHwmrvHKUC81PUNnPa
5QFm5WlAMvgkLfFPMmQ92Q4rBM8qqAXV9thHKVqfJJ5Cb/YaXtN5hYRBudM1omZde/6c9bFAZkkY
m26cS+Q92wlHg63baqjU8byD9XTCOPGQK4mJRkJ9Hqaec5Q73beUCUsV4ze8wsCDUutHGctj3r+m
XuYhhxRR0EGCcxUjAm5ll5vMoIVGt8L1GAmmaGtj68gp8/Vs06kjsd7qszVZ9XaxjrzuBUMoOPli
INKmJ3qoVFjbtxy2VreNp8EI67r7dNV/xNEwDRphffYzeJJmpGIVSeNtYZP7dT/9VGDbAqWKy2Ob
9EQbJ05zsJeElxHTboxBFJHojczN3BIt01YTRp54oaXBqCAyS6LpBACyZCDfyaZ4UXTxnTI0FUPW
BVonDRSPVHBssQsmkFkfH2mDnBAQWhp4U/yVo8AL9L7hdoZDCHnej7zxniel4fSUCZkL2nNHyN5Y
Kjtba5EtIqVSNB4iUzFfklkYNGrqY5ktf5JhwRpY4JbMgKMOyCkDsc5jMEj66qDw+ZNdoDgW3KxE
ScJZYQzm0XU6qv1ldt68gW58dEaPRXWXcfJ4NhkU9vQ8MsalDfn2Bmn5k9cOG6txISsxSve8bynM
jgb8gfkOW+xY22mFPe0bO8dvbQCQHu3aYb3IDcl/wfRKTwONI68YmQmwnQCayMnsC/tM+x4HHhbL
I/70E6vshXKEByMajbM65NMJVS502Lg+m2rc+3HkVP7M+B3fJGaC7I6pxUIexUL00UwKXGe9e8Vy
zUSshtIzkCszGpuajLRNQCdO5Bm+PiWPaABO8DXujWK0mRx6X7bTP7VOfc2xPykRSzojq9TAHEGv
TZQQicb7cqjU715f4NhIB2aq5CorZfI5KQ5gtoWp8FKhfBuhxOe02LXS75eKmOLcSZRQG4Ynh52e
39W9scFJZaN8stXAaLOd22Xvoz0XtCMWRKmo/8ravnkw+53ZDG0wExhPuMo6NdGBFbrsBGwYZXM+
HtD+tQHoYqZmClXiWMt7g0TjwGWoe2b+DqGhQb/WgLdUhPewGAvM1jECMCPo44X3F6DUZpo4Wg3y
YpmrfA+uHHw1fclS8tjLVZPWJuivyvSlmGWy9yLLrxuKLgsjeRjh8N04ARGRWdDYfDqplz5rWn9g
Kc0oQ50e2KNTYbhU9XAfXgZpsKiI4xGNIVmWtiDCcHKwVklGigUt9ypPWjg7vUJfdvTBY1p2L4uD
U13WuAkG3WEEuSKcmz+Wkkp/qm3CSqdIBg5HuOYkJu67/HNoFRKcvZc2B6ynj7WApicjJFAN4TRR
9ndWrPTkFsa+XgMcBCC1Ssk/SMgkrc1O7mKNvk6T5F8Nrj8lSe97Q8OYazwOVZ9vqwxIiKHTsw7s
6QONytR3y2yj1x0cz9mjttbMh87JOTEs0WyJgvvMm+ijdrqHzKNxSCs9dLLXmWQ6PxUUS/OSQEXs
4/uBUNWJK6Lw4IbMVMrAo9rR4c1B2xUX5K6B2qYvXsNN7Vr0kkULz49xyi41kb7HgJ41V/kpluKa
yFE/pAbvPt0SBzdamCd7xNU4amtuZTElG4wAFFyV/YNPWaJAHsmyQMdixCBmElkSIcw7p27af4Xr
+LAtSRlToXPhkcmiecsw8seaAG+1UXMfTXN9IotXBKPiCgZhOyXD5ogKsPdx1s8nTrDWAmA4ipaY
pUTskM1RS+hvoskB56cZyY65EhAeIfdGjeYV3pw+21QPPT8qkSI1pkT8YsZr65UHS7ivqUUn02qA
Vp1yjS20kBJ50Xu5GB81FwuXnLvOqfHYuhYeWzMDFK9Z+6bTruMy3ZXo7X17sLRdXv+oaXoox3pv
9Z3yGGHl2pVmGy7kpvolGLY0LkIj76YjVcBHPE9WQHATMMZOIhniMywXZl1S2WDl4IuW9PAe12g1
7eF9iE3iwZUyJzQPswefNT10evzZLT3dl+f+U6W9b9B0lr3+t5vcvS7iY45Y1pyn8bh0+r3d6FBD
MzPb6gjRZ2pTCFYtFwlNxZh/N7rHzQ/g2W8K3vNmPm8cwb4KqvPodzps0K7/6TcSO8tucKxo51ba
WjDZ56qszmDmvlQkXRtvzk99GX3Ayo6DhYSYzVKaV1NDGpqYFVRMaI2yZSHFYONPYusyQNlIpydN
jFdTdFnEwBvRJAa1VlI2uteoM9B2yhgwX4YjRLDOGBJkHYsaXSw3fuM4Tqb631DmzqaEXoz4ZQny
ygSSblRMOaLlsRZMMfq2t7eTTZWuW2imbE8ATeUsa5rBvDZ29O2yBkUSMjA+oZPV2kn6rZ3UB8lW
DvUg25HRAORqUjdRaCbf7lgMG2IoFd5yLTItc/4Siex2HT/WKIkiQMDhCPnCRF5nhrZL1bHfIfS0
UHoiOJ7YYmNjVojATLFMey/OAM1x5LL3RB/skR2xiYXJBwai3MpTiW8InnDzDOggei5YRgFs556l
990RTHboW+7ivielvlG7P6ob0wt47kffcqtoVbxPhyEOqpaXJUG8Vwe91pnRAt3RQPXthIYtGx45
xwijWiOYIi23GTiomcAUVoTJS2dTpMTE6XLTrs+k54VpOjygQwVWORfGxp6zd0llmaKHOA6aRnxI
1R30UpxENp1mBDHqDmKKzgAXJqlaCaw1WxxcTzefA8kdVLWwGGXcnTGAkns7Ertnocdm3M9wFXKL
X481SD79FcAg3F+Q4Qsm5Mz4MQtOPDnvh27C/Avq0E8iHV2URqQJkjRT12tAEdljKREe1GiyCI2D
LSrSvWR6TvCdTmac4wZWW+bcHHO0iQiPBeSjMVYw6pMB/ZAEuDKwNT4do6PvGJjDTi2oqsgdWKpM
iBz1caiPBrKvdOatrlfu3nTr11mbf+QbaM+IKLuMJgs4vq/XXolUnRTy2GmOS6M6YbeWhGp51mBw
+kuclxSyiKZw/sYoElGh0vbKOQp7oFYnJZ/6beccNTm9F0zhfQhPPH3ut9PdWU3abzK3/jIn/RtZ
yLbCkeBPUu7cqbD3uR6xwZ2s0HaKYoOmcqfb0bPWzvuoU00AbWz6RH3pF3wWXVSviL/oAKfuU/Fo
/V0XDFK6MKgaoaTW1osomuVEn/c9rdbxFA+SOY+E25vFhrRmjoCJ6gBJzBwSca2n3nfW84Yzdcp7
USh3Rs1ItbTKz7qLaSvQHm9T2R+W/q6qHiOBNFiNt4zAaXrup17V4flOru911psSz//6mqVV5nXq
ZraHs+lRzlgSo2OdIcEs5EvjRcmG0cpnTYS2jx6aIaklFiwUX4qlP9lrCAlOzYlPElmL1z41PEhU
DjqVkpEXm6n/sdxtDvfwBW9K0FUi3nvO/GbWqCy7gTsSfppkF55vhoRspZjox82QmS8CQUrS6O/s
GL6qpm4YnCghQgcT/sbie3Mv14bl0uTli92iy/ZGM0RDjTw1/azK9FvUK/xPdAFyVeDSPfP/aarm
jW4TpWMZm6R4GEt6lxH01lYj/8SosIX3En1YutiniJlUgPl7Lxp3h6S92BW2uhvI20Pqy9KcURW7
e15DJgs7gES46Bg+eh4GL8pNqOA8FGbFU5fZ/HhegSDd0E9Dx/BYz3kZd+ytU0b4DDYbuSr8t4qS
LveeAZ0665JTOiphMerLNq2Svy1bYlJG11d8ykVeGKXGQjVCFXGOkWoQjlh2xDqbnUyDV53LPigw
M3fVMJJTYH0pwv4qRklPsZjvSsPtpLncNCgPHU5zCh5RbmJd/1YGDWd/775U6w4DbV3u1zq5i7S7
MEvJTMOry+JOMsIfvQ9tZoBY6EV9daeOIMf1zEllt3UM5Ut3qi9PN/6V5pchmG/qo4psXcBsRCaj
lHx4MupZiqvNqWGR43esf3a93TxFnlofakUNMdEP+yY+9ZJMbzRCjDmVxmKC71b8tuhvKkCIALu5
NCpR4lOPl5Es8YqdSNRwISwbmNZcdM+dqsC5VXoerSiE2v0V8USGsyDuNgPrSEFzcHWwt0nrPjvL
n6p2/7Ctti+e+RV1a7DO2D/aeGK3EpQJaAQW9IVfqzZk7eE+jzae7XD+ETWbFa5Ou2hUAQ0mFANX
n3dmCkNaV6M7V7ZWYFIMiqXLt5lVHRk8P5CFm6GoUF/VXvmR66aUMBWLU5khd0S8Y4CSwNkQBHxu
ULo3c2cw7jIRb03Np24Yw7lyzPqpvoNdAWXJsQvf0lo7tDvmKlYXW9fMjAxAA0n5Qd77Q4no8N/K
YmfmYd39Bk21vJC2ayvHYTf+IVRnYyYVzrjJONyQfJCf48uNxue5PExGnbEUuUXWaigKKTAqsRGz
+47FrkZrSadmsdjoM5TZzUoqqhoxbcsaPBti5/xRa7sNciEyo1M6VjEbdVg4SnkHlv3UY9Lfg0xr
H/sYPZ6nUDL+frmCs2SBJnosBQBuR1H3lSRuoJWqfv7vP7lR/mGrLVqI2kD5NizxHbOjO5WJ8io9
Xb2wXtmctFafL3lM85GQwRQ44Byn0sXz0q2Piz4RnDuVhDCmdXwmAch4c4nStC03RX68WlGIS9sT
YILGvNX1i6KgZExHiUpi0o29OWfqpUB12POdS+mmq/NVmKwGUYCWFfl7wr5nKGagL3JYYQgYL7uV
W9SsFL3RRhvp6G65HQyzOeS85TaO7uFeVNPxnr69ugc3y6Z5zWS6/Qvdxvsn8Axcp2JGBx81z46w
ljtBXivdbU6Wye3/A/zDvii0YuGoNcY97LU1N31F4rJ5008JxV3NLYtnLE2fa4dotfUrxlz8gOvv
zFjYKJmb7vsogpMEwGRLuqIMbmHfefvyn+ubKsOBoGYenyr9+aVNyOb3q5sI/aZJj4b8Na0BpCVs
Ar/LjNjjlkh0mSivv3/MCIfkqzCWUNe05Y/MLGixHFFPePEz3C5ueyYWrDwhJAzn3DnldE2sHgFy
6pJSy/ZScwdLD5qdar0b6EagBOODcQAjt8nonBu9MO5RRdPzKm5ESnmMMFuL/zaedB7KySSK0WgH
rE5y/ly/T/73tZ3VN4yaXniDSVoDoWtkGEQhW239xWiogUdDfEAO1O4VM1+P4Fi/58nNOOeXeW+J
Qazad3Fe5DCxTV6/hsNDp3n7EAZrOHeM7e6Gdm6uTtTR03vpMQJCBulOVuALQRcigS92qTI+1Fl/
jif984bmWMxJC6JktIK+zqrgFocXe0URyqEBDVhhD1lMtaBf1d+kPX60N0m+OhXsqL1kOcW1skpp
ofwYOn+S05rHUtWyNa8eoK6wlPBX4d+Qa31dqCTSJWNfY7DV0w0nf2kQ6CLHTtWLkRXiyBFI7mHk
HufVsfKbdo6fjktfbzt3mt8XB2gra1R7z15xfu+ybJcUIKIIfGQq2lQsXVl9bzLSLQDGUloolRVt
O8UwjgxP1Qti3SRcZmm9ujo1VUG+spGaHotpZORAzIYou2azdF00V8o66+covFGqstjc3OBVDGtO
qup1J12M3k6U1foET8q1snjSFWCaF5Zy8UZlUcUQumTVrar7ZkYeNsVrpROPSTDUaLEogmWYOXgo
jMEpN6M3uQHa4fjOSoCWoXhpN1YNXIjNS7SRUo57USVfvCyqO0e3px0NB9oEMFFXS5HB6CQko6xf
3b5VzMYP6X8FBClXJ2IQTXDfpa+KDjJqwMt0lE1ubzVvGZ4rFd2pFdn9s3dzKHYj7LoaTSHbLt14
w/OVbLskanbp+iVq+szXJkfsBKkdNOrAr2Ky9/RUza6LW+Far5HTJXbcPmikVWxvKVG/77j/pkah
muEnVlV4t4ACbq8vzdYrPOyYrmTb1OffSz823nTS8eK3q0Q3UyRdCiv8Sy+g76tF8+jefBcC8PI+
Htt/tzeKIxA5Ox5PGR7oNQVPrcjKSgVjbYQtl24ciEaEDJgACUIt2Jt7S8u44kvfPUfD64Az4/73
Uswpf+TQs+8hfAXbd84/ZY4XNG7c7TveI/fN+os0mRQZI5qd3+9hdNvwt/R2RLYTKNF6zT2aLSN0
qpo5+kQBc2OMo38IeMcTkKe+O3T8XTbCV7G67K9n/r2Zh+xk+R4NvX4V3lyGRDPkLJtYytyE28Zk
fehpA3Fhfbz7xP2w9IKEHmD3wW9Qkh2l2QHMJTnc6xOquOXD1Mr8saCIvjp19dV5r21saNebKV1r
yw3SRFKSbi/9cUznB+bqYwEKKt2MlW7jX+xQGTQaKQJJYv9Grs35cU7VVUTSzYebrakrXfso7eXK
u5yTLVFc5dBB8fFx2iwHL3YQ78h0eOK+299uMXe1AVYVJv/bl7mKFmsGOxfBJo3/ACldvoxGPoEA
b5/RN1jYRC1rhZcuX+ldRvbYV4YxIVRy6E3VzLIGeFBzsNbW3gOzfXTHuWUHqKk5c6LxbOdzeb2R
SG+/IImz/d6ADypybcephdZGI/3g9i6ku+sfVffDsAzrKYeIexjiOaeEfS6HyfhymUhsyi6azmMM
tKqjENrf/K43M1ODaBf92wSDXUu2JOUsn1CYuDWBDv0aStxOM5C3Z82dwmQ5MTWTAcTwDdrAO9Sz
VHcIuuyHsqkFYyQr/1MlHovwoX8Y097wM1BkgeQUOXdAZl4x/vnZ0E9vv8eClXKMkaeVMWuR7a4p
MFtMiXWf6qK8Mr4tr+0wfJuJjSPt9q2ZjgNFVa/fe0hdwtZ0tYcBm7q2YiCX9ZeoNdAP1KVzbAd2
zxPz/pWA8agaCoUXlOou4/i+fTXRA54zZkUlfBXILZ6o0z9zgoa/R+R9Z+SDdukjMGTMuDhfl2wn
V2I5ia71rl3MYp+CB35df+ftP7j9ztJDCpZ0oz9OEzQSR7ncjKdKa6qHrGCZeaMdN2h0NgO+CwXX
3aa7JUTeOPd6j/QyTeW6t4d9r+kpeltqtv2S6Jd+9VQZgj7HSVd949wMF/zuBHhAF38lDmnfaPm5
4t3xiOeygUa0nG8vRKfJncPYKAXBfHIK656/e9IgH2SHFt3xfleeIDTsLSln+tFm3NtqPYRVYszv
nrJmiDRNfHFhKoPxL5/rjv183hfgb42ufIaKS1ocN+4WhlfxXHIFTikrgMx0P1kwkvq5snwlATfV
QtrcsH4FHgQhDTNRc/FalNZk587xRZ3S+qMUreDvOtZhMo71h6aqH2Wd5xtixcc7QI3Hm7OIZJkX
fWjU16m3DCKS+m1kRV9JLf9DvPrF8YAegDzdbFEWyXurIl5bLyv55pnOV8H071/9WprW8M8yymed
XfdbQV+/UQ1vvFT03idLLYxQQ0gc/rr8fou3ObGvsaKmdw2z0lWOvjxHmTv7xPcNfwqQ/Eub4Dmb
c+LG9aT5dlyiJSOLPTs0f6xu5nbp5EIgCSfVMNm9n9iKemHHUrHfh3wAqrUPDUQC25tn+L9EmtJj
9oXSIT56TDDwiRAK5JlieYdtAirPtFige5lj7m2pnW/HiMnQuxXN7xe375SCgeLvz6HDAvxlOpkx
KUgxacgAjwi5uP2iWop2xCs47rMqhoOuUKwX4lzFxMUtbkaE3ADQZ7vcqg9DBSbI5OrCuml612fX
ZRkn80sjZX5m8PcRZfbn1NBg3ozezizE3igTFR0A3/vvv8CVKFr23AC3vmuMxKhG1rfzCOmO7iVO
wql173/fukYO0c6qluwubm1zY9NWvdVd8iY6M/pp8E5ZE5p7aAgWs+Va8jFW3sFsivy197Rfctvt
+47nEi2Hj4Ytj/XUDATPFzHjt9ub9VZb2nBXge+Bg62+Zt6WgalH6RVWknbQSPuFjZRDcu1XBd5i
9fHOkDCN6SifPYdN9qhW6gHc0PDgdfa/3rCp4m1sBSiYyvEXfdcMinV0l4jdXT1hnJEmXoW5HzHl
MtNicjioGK6NlcHpwVj7/0Bzpg4f638xuzWyPTxoc8Ya9OFZ/4f+39eNUWAZNI5KpZnhOJYAPucX
p5XZ9teEr9n/ciubNzfTrIkfj5dFfkpmo/ycNfTnKbhDazUKyqXNHqrEYsD3aDmPjpbgreh6Zb+0
sxYOpbc8a0K7AKv657Q14GZE/4x67KY+WYbXhth3onfPDO1W2+dlUr3z7IERqYh+E414LVu3Cm8P
hWsIpOj/Q9h5NcdtrFv0F6Gq0civnJyZREp8QcmSjJwzfv1d6NE5snVu2S9jDEXL9HCm8YW91ybZ
GEnBQuZGTHfqbX/ja0lxjcex4r5vt5e5yh6DpPO/jVzEnu+pC1CGHcMIVDVY6yJLDitmvqyxVUlN
oDnawoThCueXuZqGoTnFjBnWZBKMO+Ig6k1I1wawgchkw210IEKV8Q4NfM2wxn3lxSRGToCNrODD
PwR617/2YXVthd08TLar3Ro3rXZj0N+UtzIx5RYMpbi1wZKsUA7uSoJFvzXMlYOlQB2NMT9DGEV9
yYLmk0TP+TD0c3fSl5Jq8sHZaEaHO0GxtAoZZpvYzVhStNJ5KcxaWwXHWjfr3ahDW2J+Wsxs7czy
y+w7hJUnXruF+OWT58pVkKTeukCGgZ7bQ8BPgXqwtcR9bIlesK0MHwEM62hpa2mqHopJ/1QkRfIx
Ul4/AFPnI2ax3eAOnMwDRaMTnEmWwPAbRePZ55wD7drpaGLm+tEn/WbdaE3zTnzH93YG7BDoxAEM
AeYMG4k+F/hqypdBmh6R3zu3rBycOOhd//otaWcx3C7hmrIypidSZtthLg1+Hn61d7u0y3Zqqc6r
sf1aU+u+OqH1XrLfeEEMjFMpmsR1QAP1OKdMulAIQZci9omIoFrsR2IDHoaFDJxFXbgn7iW55//U
S/CvDMCQWyheV5nJ8ihGln+TDYJKwOQU7m4fo7Phbpq6/rVawlf0GlOcC25BX/pHRTzIqJHmoO1p
voMfU1Q/ok003mXvlwc9wgugUq0yTWBatBoEniLeIsOpn9RDH2kN+0Bs+iqgpYjs+SFqc+9BgZp7
XEQrdAUmwbRwm7PCzG5FWe7VCImhy6aJmXKqm9GcTkdP16xnS6TBsybqa6ezg8NUS/vozc3NoXhY
UcZhKnW0E1pqjf24i7crZ2DdH/o87p7VOZD3IcG59Ww/WGb2XY8h2a71ykmXxQoTGdznjBNGp9la
Xh3eT15fDtktTotTlYNVm0yHoK0lP9nzi24fG8vmhYyl8+BP1R5gfnVGIxFunMjawog1roGN2MGp
7Hrb0h6wQPI6lJY67S7dVY6+AckC29JMy5AJzmgnwz64VNJm34ra5uxNLoNvMn/6Z0ag+h54Guil
2P6ubtp9KBdIaj9d1OsU/vANm4BGClVeDd4WQ+tIrLgGzHtugJgJxo+UtvgYVlh0iWzyXg02G5F0
SOxu8mpDKlawriZCrjJs2Sd8nnQggWcwJrflLl9uAr0+A2z1GvQyefFDDWE0O7Ivy7NSBtp+mHoD
p0cCfx83ftglr+hctDfAGLcBQSDLBl3ef616ibQvBgtxEUUZvDa8H7wRNoGmZ3L7Ky/JWyA66Ti+
I4kywT868UPLZuwi+nJYy8B09sPMO3TuteDeEfVT80fVSPPGpvZ7NrrtQcF3S99BqEJ01ia03G8u
PKB9h7TxX+5aeNj+565lCsOyHCEcCyOC+VswWmtUZYPbaD4GERKLLhxOhZjnlSpayTwSqzQxPvu4
fjb6QrwpDDBZ+LGzE62MdmaxBXlQRnl4LBeq8FjMCwkajaKnJ1/rDED6kveiG0w9E/N2vw/C+53X
dhOHGP/M4PLroe3yN+JN9qHu6NmJJckIFYXbtbpnY6osNrYxZRvEEj5387i7FFEUviKIOPWTU36Z
6o7fhG4wne3BP0zzAq8hL4t0SuttxhKvCmMfmwXFGCklHMs9bsZu3tkNHrmHboEFUk9xdNMuSEtW
q4wMrXsWQ5+xBQ6Qgh08pGc31++PhY7+XrBnff51FaTezq3RZlml559wX/knuhKk0Op5bvN5W/7f
cEje48iXTPJqSIs9MOXuQTWpqmdVceRTJJ9LetvjHEtvI4LI2TWMtpltYMlkuIQ8o7zGM+8u1RsE
btTSYRJHAb4pe6kyxBD89Ylrfs1h5B7Uf9EHR33sXfNNta0w/Y89pqojGYfR2naXjFB/8mA/+fBd
PEHS5HKPwwE37+YgRyDZ1e7J5+z+SYRmiZSzcIerWEj8T+q7C29CpLPA7yI0bbtAa3SElZZ/nRve
EArEZRmcrrDo9yM8u3U8xNpO4UnQdOhrrG7aLmzsa5XG7OQbaXwinX5YmSK3DtVclU9FkzwqiiS+
TrE2nMu4jMpU1dIvV2NF4m1Ya+YmQ2Zz/4OlY/ZjB4A/1E7Yh9DCko/GDMEOGCUpaGgEly/Pk2tg
a8DKQXKSvTfLIX9KM+ibWa3137yUgEcMzGCDCKQWFNV4IWhZ4mcD5SkZZ9T9WUA2qsuqBi0Mvadv
Te/2QBq7akzVQ8MSG8XAkq4R9cU9CaBycFO1UucdFT+LXMOCtaw4YH00p8Kxv2Eja56NOpFYpSdr
lcajt0n7yt+ZQU23mfTniByoh1zH6eObXnlsFwyUg3zlwci0YdeFYnyclj4hKsk1q1rwZMytMY2M
R+FZ47pO7Id47O3vrjbh3jFs80V0+ONMEtzeiW6qd4AntJVo53anaXlyZUHXN+LQmkOx08ipWywt
xtkqpfkmfVAQzvBHmfvJxURFcbzfwQ0TgVrf44wu8XUd1H0XZ0l3uJcX4fBD1USRacCNm9IPywuf
MJywNBtL6wlmI7GXmvHmtKjk3cQ2Xy1wYeoXWg14vhE1IH8nr5GkYJdEmpKj+UEux5Yq8lThV0sA
c72UObsZQBgQbk8tPvgB0lnfHO4/pi4L0KPqdtugkkeHmtXbZrnVjYRJrImVISlkObqC3uHeSxuv
dlhVCevKs+ppo5YihGvYW2d5ygG8JzfTu0yMpE8+poO12szkMrxqjDs3hUQnRYVdUmy58FkntHpB
4v8ounFaKm++Ltm0olqpjnNn2hvNnwwkdCmTSaTLZdWSsjyFwB2aut3I1vUP0VFRJHw0BKjiknAV
UCutUzru73ObgJlWYPY+CrnHAVRVL2Lj5p+ihoRdthgtEg2SDRSdQoL/WSV1Oz+waf5Q/yHFkMc0
scVlW5J/gCV0dorbnTWSRK9ahSl5FM1Wfbcq0XIUsqbmFAmxHAg2loO9XvIl9PDGsEmeI8Txtg0x
d0vZmj93eJ3dRiDwY7Me56W3dVIX75ql0USgMqDzM7qbKjTjOOJMHfmlo2Hk2JmquN1ScpTHNEVB
qFsDZlNb59CNvGnEY0Tk7P0nIRoL6/vog2Ars+zo9lNBDhu2FLtmaKWX7F0bp3vyw4qEnqVUJG/H
uwx4AAcRv3bA7C+qHpTgNXZEf63Uiad+CCc3YpaZ3r4SXoykshvW7gxQN2FSfkqdnAVl24ltX5cM
wDCpo+VmryihVW/axhvOjezMMxlp8aYcdcScLPJ5kK8FyLA/isl+LZJUe0G2ExznIPAPhSuOgb0w
agyU0fQQrMP1Pjyn8Ryt1H5SH+dxMw6cGY0+fr3nrNYpbxyjPv96ANbS7UFeXNHWl4d8ij/B4+v/
GAN65yXsxIkdxFqaKdcQkALkmdw0SePh/kl4SLO5p4EEXsqQT2BUGie6pdKuos0o3GpdZEIshIw/
owVuYUc13VzpTo/J8MMzS+0PGbocnjWrx7Zd960DArQOlk8PXJa8rE+ynXmDkEYGvNawicrjBlfM
goaF3zeHDs1TsnEd4a3jWifcGeW2b0TpBSy9KlA8g517wSrqVNCCkrlQv1Yu7jDH4nPe+SgVTfdP
6DPZrWQOmOiOXPw2wcU5D17vnqkpxqM3CNLYCa32XHSlqaVfGKfaDEO0YhXiSSsFrhzmSQZ8LvKW
h3eNdnLn2mP64GBMwe1r7QcPlXpttkRHYodF/WO822FRnGS9DNuqAky4VchVF6GMm/yKnyJnhcD8
gblYz/DCXD6cYma1PodNflyINSjFZbz5Z7is7f1PEhmEF8D5nkebDj7f/I0KTiE8epmbDsfIMaLj
WLBLqaYroJ6nYIqjb5Z9DMKMKDcDS5nd5vOjjS54MaosrI7OfywSbReMRNLyIZ2/qKsiEtP9Kvzv
19SfjqS0/uX7giT/xm9bPzkeeWajtKpVndTVl25gr1ZbeXEZNFxoSeRDimIzmAW+9gbggoKRrBco
RDyFXTLvbR2NmnrK7N/DEBN9hzWCBihjKduibl3j6CWYczk7evW0d6qdPn9P8VhAWdGWXKAqzpEV
uuOjeiDBOFmlJHizzwU0MULUv/lV5t365apqQDonScTIdHnqsQLHhSr1Q4pSdB1jyoIjO2avrjkE
h7guEEwsT3PT/KLXUTGCJ2+eSRqoz76TNmd15S5XtbCcDWLNQXvB6HuUTd5diIJRe4ih9eONZ3fd
StXLutbI1VyCYIizPjmIXKJelwHKHdQt/UsVMieRMFnXAS3ZSx80LYk9eCBZXrO5MoYXmxIewSgq
cfX3qSygDFgqwJblM6i7OdbaykzpMu3kFM4GhdbgIETw0m7X56HcNAidN12V8rEnmPtJvWdDD4Oz
+lrkkQQxGQHnPTUbvIz0rw9tiPjJb4uj+npcE62Vw844hHPj7Loga0m768p37KYWpTSckWGYC0aX
0bPIOk6llCUs9Eq4AvVJyw3rzWNUHiz08zSyC9IuNW3TaaX7kFXDomc3jMeMnuQUD+4rEiuz3cTL
e4jUhptwI5cEGAgImm34p67v/JO6Aq6hneTczqdFbW8VKGbGKqf6mDi39CJ9a3thEYv4n/xJHScy
B6QOuXKmi5ey0DfqT+euJNJsipYNHvzPqk8kFovqkQ0SJonxa4i3Bs+82x4B4BnPCysuaVJumS3l
79j4T5U9NJ8L/H1rhnnONROaPEgNjmA4NZ+btEnhufHmBg2RbQ2icLYYW8adFxrNrilQSgHAzK+a
J5J3M9uoTQtVHW4gD84K+VTGJTUQ85lGXH0h9v7Y+9y58iwz1/Ng1mc7jJqzulIPQqe8XbYSftTI
UwHOkI8hLPNlDzHaTbDXJifbhg3wd6GVxB+FDg100L6jAfJ31TDXu1Sfhs9mA4ndjMXXjtii9VBF
4oS0iYgAKJHmEPqg6gea5FLOjEDxhWZnGYJPoEqaeS10H81cT+5qmrNTLbk/IZcC/748FD5NS6Pp
L9GAmlhwKKBX4QiWxfwypSgvp4A3w/ZeDRJxERyhLeeHiCjuZkH1d8tDBlyUKnHxhi8URH9M8PbW
zbixwzo8pKSbPPz6Ayan44ZwbfNGxbnsf5KbK2gLm1lAcp8gIDpd6R6R2g3vOq6tpAMF0teWfvJd
ygczwRm3FLKThevUHZA3tQJcBLYN+/umtHrre09GF8fgClAcUqQam27oi+Z0Z9ejs4WmUp1xVOF0
G/HDW25qfDDK3lBn2t8bSz8ncbPtcEpKOoqTU5Xm9T4DYsE6sHmp9mbaZ/zEoLFPrkGKyD21uAC3
84BI1j45hpT7wDHs01CN2d4D9Gz28hMb6N0oE+tJFcn+NO7ixDn7hTUfZZqzPBHzS8XLsDYqnTZE
icYykT+mnWNuCPjskfek4kvDUQVrdEQp0XTbAnE6cR2t52y6SeYrRdkjGa68hRVvsJJjKg2G9pWR
o1p0tTXiqkxHFuKhfGPJA8IxxD7FzBtWgRlmJ4fiD9lziXwmz92TYVFiItXzb0FTuyjMi4tavtMs
k9wg5FvTYriNM25FkE2z24RJPgPrYKZF+VIvoiggOysjcosXWeKZrK2OCSYNAP/dhgZLdiGOF1pb
w2zRc/ERK7QXrTa0t6qHNCGH+iUoYVlhytt0IgnePSPvLxXuuQdKBO8FG8HKBuhG/VmMJxbtfL4c
51LUAQwHMHwhVIuQE98tkveFHHEPqoFozQdh0lwoZggiAMiZ62wZlLF0a8/jNJ5ZTF0LW+++x1V2
vyjsYrvkS6WJTB9VOFNEby7iOiVChaLknj6hFrxBRwKSYSc7P9fle5/4Pxe8Wh7EO8czx1U62/4a
q0N4mYKpOKfMUtCvEgOrRbKDgSMfaP6WtpRcGZUwU+V8G+dm+7AY1A+RTC+DDXpx6uz2ZGumjQ6W
jCf1UNiOc9LdmSRYOlXmk4j+y+YntDvMANn5UvwoQGmUDp8xR3tMA1p+iwnNy5yRZcSb7QvhnRiC
cz961qp2RtPiBmdPTPi9p3eJrBrCAVq/CuMGfDOzvEv/lg+7ZiEG63ujvpk6cgTYCfUXdaWnzs8r
9bVBloRbig/uaf1TP+vtBeopm5bl/1s4rHSCEeUoOICDHVfujc0KE59Mll/6lnd/ZtTFUQ7BeP0Z
oZABAqxS9l2Kuhu4zo10xscyM34OFkokHhcDPBTrAYtuPCpsuqZ8WcYO+uOQEKQxjHA+cvr+tSV6
YsmlLx8tWsR68o+mFXyn97BeAqEPm7jANtfMjvliwlff3XuIKtYMMjvT+eE+EiGLM9o5OqChqmiQ
BsXTtyBd/BbCn9da1U1rpR1R3OYq68XZtR39EImELjyQrTiVuKv6JRvS4I52W/y+0pVHNaGtClgo
gfeN3KIY1gc01NRigjSFrsV0w/yi1C/zjNmdO+Jumo12XwbWBK2CnxklUfvcBLxDieeO/RJ5us+d
yMSbDQizZEis5urjnH2EvvMmsyq/S6yUzqoRTK8yARDDfhTcTc/IxKdz6jv5RmPY+67l4E06pOyV
kSHGiMxrlxpoDwLKBZMlYFHb3tkbMKBFk8lHPjirfmqgBbGqvtrfY1hUAFmOwlipAJX+Tz3YsAru
ykDXGHdj6OXFjSi+b75PM63OWdszUWSp2qzojMch88ipREn4//0ddUQ4wWRN1yqGEianOvsW9Oa5
dopnzcynT3kTE9+FunK5CAS4RCYfxkHlOgKXc2TgPVbMpzZaUI6HQTuh/oQvNHFRyObJsQf2NYnl
Z3T0HMVTPfhfSl6fUe30W/p2Mw//bCf3D6lVw1HWhAp4S/ksglDbulODu3R5mmYu5fNyNZgoCpOl
4DayugSXO+7mNPMuqrIUYw3Rp3MYD5jGV1UY9mOQYaxvOsaDAYhnG45lxzh+b8ZgvoTlW1ezzj/j
xKsedcL/XjvizvAfUwT43JEWFbCXYEgJWBMcEGdte+JlTmbUTSd19esBTyWeoy78l7Rv67fkV08i
zbaEbQmD5D461t/2yUFdmbmTye5obEunfYk1HR3VkuBgRSy/gW49OBDANpgyMKEoYbF63muYuhvD
vvZqSc6rspEUtTf0INtab9zTT35x0Kx9P/8jLIghyMeRFTQpEBPbyLGElorsEDFyTWfekkFEWKqx
b0XZvwx4Q5mazdm3BmICtO0PIg7ztY1MjYQ1Q75QnD1rqPc/2T318mwEFxhf7K0Gt+hxSFbMBZZK
FJH6BAxC0w8WLpOhRjajpAIhQx5AfUit1NO0BFJdvf9zU6teuV+beodX1nZ1U9cB9UteYMP4e9KV
NRuQ9ClNjvdhRVKzy0HLnL4Hfv/ZKwLtR4Oxuo9l98H0ybB3SUliduk4WPomMAD/vTKZSoZ+9P4z
zoMimQjDPgXv/6fb1+lRHXGdiRkmZFGyiWEqFHbfhov7/udVyNdIK8VxqDClHd02aLki2riQPD+s
EaXZsnHFLLJkSrvVre2RMrOIXrXk2YIyIIt9NRczvoauXo2Wsbe5k1CS8xCaIflhMnBWvL7BOo0n
ht0DHhHNTl8Bz41nlT1nIJ3kHhRf9MFtnqldmNJE6WOlzVjzWr8/jUFYntXcZyYSZUXTmDyV84Dv
UebhvrHidl9kur1Wx6R6KGEoWMwkOBqQR4V5Vu7VbHxsHUC1g3irMfGfw5TBFpq+DmdB32+LFhRl
YAEcwcr3JsZi2EDzMt5AP+xB11TPg+ZB5ycDHSUV7xpLL8VNk2SPdDX0xTYNva///E5xl3fCr3eK
a1vMN6R0pO4IcnM957d3Sh2OhvBhb+7ug6XCJaZY4VcTMWvHAvEWMBy3uXAKsnZPhvZSuNF/rooB
VcunX3/+60p9ZzBaz4abyrd+RHquIerUO1CgZZf6F59dHz5PNqNqMJv6+mf6+W6Nf7o+N0F00gmp
/qM0UQNrfj9e9bjXLkXhjCsJSgY8kWBrZQZbQwbhmX6iOI9x5248ROHE5xnZWqXNprnB+JVp7M5W
ezzLYFbXTg5Ot5Q0cB30bNt38L1b/euYo14mY9a9pLrpHgQ8j72b+/Vj7gGHIGpkuKAX/qzGeklC
qnA3V+keuJDY3LfV4SwiijumfkWWMQiRwU2Lddi9srAp2DFDzVapP2G4yE8DHf2mWWR6JhVkjexA
3ZU0E8dvgdD6n3/LSpnzt9+yY0LBkAy3yIkkoue3kzbLUjQVniClw6WnSuoMoupyxAVR99yY2Abz
3qTzmUfn0ooWNFQbVwd9lPMz6eH5g12CTstj7WDJOSAVaWmdnIHlcRu12CIDfNhg5Z5BJ8qXgrey
0/SvTAj613pMidUq4qt6lgXHmN3IE1oJ5xYazp+o3pznnElvbjfWMQ96kNOLmZJwl2PuAmf+7Uqt
Y/LM6+Hl12DnoBl9aio6IN3OmU4n2VWdqVbsR5BrWaArpasNwGoPeQmn0qly7PzmW33zL+GCFFC/
f5AcFGDQmpC1Mn2lYPj7kVtXoiwxjzjMHJzgOgriGHBou29yMfn0aWmtGXq4q5rK/RoZuwKr4EMn
QoFJVHY6LqkRDcciPW3TLKYlk9H4KRmEtm8czX2dC1Imlj1YbWK/yYdwG3rQu1R2iIlBdTcNOJYL
t4PUAKUWe/wiYreWVpf8DPzeWyPnGK2czmIeVlZ7KcrupHZ1dH8w4+DLQFovuRN7kc7rxis7cmxs
ZVDqtGdTsemnsViny743Xh7U1a8H0qmrh94ERzHYA2awgLurVPK/fFEC/uUy67ib88lfjXVfPrHk
ZF1iiY3fuoQnOJO5chpJv94lV5fYis9j6QQbYoyoLMmxe3AL4uAwgjtPTddnALk4Jczc/0GCkPUc
4yg5RlStm6QoWcGpMM2piYt9PxI7GCYAZe8z0OWpFvM01hsfSnhQ7atFRdylE4NpJFKbeJER+1aZ
nO8JIzl8vZ2fpvPNt9Nn1UanjT3dSi9/DmD4kdyAj28ibO1U27LmJ0i9L37EwYf6E2Cr2V30KkPL
D6/tEtFmPUb5hNgE4sAHIS/BA/D03W9/mC3aqF//1oDBysaT+ZSO9VuZs28GrhufuNvULE5iuS+S
3jn99Qoc2jwPzGPu/w/pXOp8Ztln8OPQlUTIwyDXFYhXtcAy93qX8r1xby+xEqjfJKEKB7NtaB7r
+O1uI2Bd+IJXevooh/gr7X7xHPWeeZ5xXpKf5VW3+y8SIgUjspBR9aynDelA7kikXdPsAsa696tC
pIcQRhna82ZnBfEIaZE9lbFcjcvXGmM4Twjlt+rtSMiN5ISqxlMzwnW09GqRosGqDY3yuahIGQ8A
vt/nk40IvJNmOmDJ1CQrdq1hHwXNzQys16mfxXPmo40yxiE/BWSyXAdIAGs/K50dkSTe7hwm3vBB
MSI3Rk1qx3/VrrFjf5Rd2z7grUKElROxVcxvarOPMQzkjGvdslJ2T8tGVC1Ji789i+2qe6oTh7y1
kfn9EHwyHbc5Rb4rVuq+1PRiWGkfoEnyfZb37N9JpgX8vTyfFvovU0BKUNwEHbpkIAPbcJFJpG5c
gFBGuMVti0EyM8YDceLt5v5Lg+YkWLXwi1fbrBr99Davl1ix5WsFJ85CviDoqp0/9ZYZM3uP43MY
/tlJy7iq46S2CKi+5wuJsF976BpJpsUF4MdIGKHnvhmJbx7U11sJj64j53J7b148KMB1IK/qWdC5
qOQ8qF85Hw1cXG58yQd2v0qtb0HtvbAXUuaXePK9rZ2N3QMTJpdpKOFVx7gbVx3ixlVTOcmLnOfN
HLi4yFVHwztoPE4trvVJS4OjQveTT8iUZOj3A4MCcF8ZlAjAiC8C6NN6ztx4q144Ampex7tRoycz
XQtqeBuiqS4afZk/FfmtaNGLulUjtspjoB5GXQPJ3mbbxranc9MzUlfvBuUlalEDXBO3uymRj9ov
VCJwN30tTYSCXUlC1UBixrI7UJ1np3W3asybcz94AdkSVb3yJokkVXQmHFTST1KcLY/K4IW3AUZ7
iciR8/JTX1gfqttuU42bAd1o538Z1f9wyAt+UPdKkkjxpUKIP7guJ46IDHi8c28P1Cjzp6ACVhPD
HT5n7suvrAUB4mUdmcgCmrjUbyjo1Y+kfgb1kOjpv+Q4EwH729106WCk4xHhbLrkGP1+Nx1nxoNw
daLjYMKxfYrwVPM7EMWlY1Gv6lNyngjicNxbl439A3PT6HtpbYKuc773oQtis6oA9VFGH5QOiONC
21tjvC9q457io0TKQjeycwCpsUqbixEGr/j6natMqSd1ryYDLA7R2aqRg1VV2SowZv8xaqNVsNR5
JUrT1T2RFzo2VGXQXOesrJMzmdnJORwrsCq+vzeT0CaFYiybL/cR82REYB8q2Ei/XmfpWjCpw6zb
WI2F7Q9utSsoeZd9b1sd6jbxmi1Oe+vUFrF96gr4WkpiY/mQGqIhbU56r78FVsyhYcxdc2opXpcb
iEmkiosk2GnleEHJgBDYbUzkBHjJ1WsJmJPOarYjdFVUDurB/bi/9PydfMI4LK0pij5DBUx3xAw0
+zKJ7E/sJa4z+AqoeSO+Ojz9mT2B5SxK0sEc0/GAiCzJvYZGC6OnUMQQ3KAZ+I8yAvgdb76uBYvo
EGKQ0IatOVTFWT24y5U+GsG2V1oOsy/WyYCcYM0IoKZ78MoNW4ej0bkvd4mLMmnDu8dkqWbD6ejj
MGD6ihxCptpW/UfY5am/2SGuo1jLaFfx5Uep1T9qnXUEmH+x5fgGDWHY+UENj9NRXO56CkR6H2WS
RRtq1Pp638yYCdQT6Andau4qmJ3s+92HEuchru1lTBRViFd/lUrTVPkI/1HPqa9Z0cgark79XWLg
dm1GQFUqb1YpidXX0qrtDm3rfGBn9KnLdfPmO3p9tKb51VieCTzuN3U1S2ZWCUrntXrq+0wu74oh
GdLZ/nrpwTi1uwiAeu2mS+kvh8cutuwdiVskhlg5JX8bBcO95TXQv25smI5r5coUTYAKwGnLnYoB
5s6XHSjWXuNiUyRGfjaGSZxZM4kz1HX9HGgMt+O6ssmblvXDOAbJoyYN/Zr1wDR1jFDHn5uXls8U
KsFGSEaV2nz45zZIF/8zcTIcgwbI0in8hYOh5u9F+oDMT+d9rB8L+Fk36OhwOb3Sg9pPomOiCSO5
FIb2qcXMdE21NCQjQE4fYRmwtadyf5ySYRdqUbEth6x77Ay6WeSh4Te//pYJhuOi1d39lEXTYz97
xTGvvQ+9bqdHY3lgsabv7/UJxeXKb9pzvISnB/0yhfdKJkVZd0k6Mqh82YJAqV1w2Hb9HZ0WUpSS
pAnwEk+NWwmoKkh7w1ofdsvIBfyvd/VLCCSktpBDjpd0ZI59dUYDNN2yEk4mvMglpfiBYo3AnKrq
duMSuZ1m6bvZkp1Yzf6fSlsHt6zbMG/09jr3uhXvZc7RScv2atc3TVN5mdPuhmzvUM62+OROVn5k
f8NHIsCMv3ydrBoLbeK3OiyvQ9e331k4XbHbeS+uw0vZ1JQoHEOStIXOYThWdt7a0L1bFHEaKI+6
y7iU5kj74rB62ib4hg4u3d8qSCPQo+QtrTrPdS9ROc+Hnw7BMCkPTAoZsbtwNh+KkJuyEN9alRVe
yf570UTjv6iL7d+DiT1Pl6bh2Ybj8E8mbX9/Q3WWi/KhRuRe6N4+L9vP+YDcgrNUwFIhUgFC/fI8
bzKGiZ1gvRPAc7W79q3Nwg5lR0SbtPgzAhbyp5ZMlPtTtPTd/anu7nif6x9GJCCuIG95FEbJJqvr
0/vu2Oq8bRKb9bu/UBm1mJVUgN91fy/p8cna3AtZJXpgGu8x5Nz7+0fzsd8MRg0VPvB/RLl4LpIs
/5wt3rc4dIxrOhoWyg0Gh52hf+ulCXC5By9D2a99TYEglUsiYMK/GJa+d/ImPdnm2sudE1GX9rly
SZRRu1owwOEWBlC984rm30oF+fsEC0eSLgxDsHH0BLTE3xpvahImJrUWnCeTHy+NB9SPjpuek0kM
j2CSAb4v1ANe3zfNLenH9IiIu8ipn4zcWsKhxA/1TEVPBSnkKqsUyJT4pZjCPrBezJ9q27WPcQRB
eyBNU1kCmQqdS4kfyTeLryWzqbAj4LCbjLPm6+VXosiNJbiye+2JbV8aWGLcKPKFXhqbspLRl9bD
CLlox2dPcyjwy/FR0zrniIeZjPms0dbgngKA1RZ35LFjV7RcSVq0TRS1R8on+MNtxTf7Y6Q91O2g
70OjykGsiEO0OII0fLzbNi4FFgu9fprHeZ8ZVfhEVsPe943xif2GfBB364lafYMA49VMYTF0Jnke
zddw2Z3Hs9wNuc+CzZWYDa0YbkzJuubk9xlwfct7HviUb3QGzKuwG9JDAXhlrWpvzWLM4STmk2Tn
e98G87FPxtZ8Ui10Fpq7lII8gmYsBxo5R5B8RHZZtXEhC/3BSCRqvgw0o+PTFDvuHsAMHnUVi6oN
cJ+cEEmQmfQPaYJKqBka4nWa9sGRWXFls2rsggqUmZZX3kPTwllUOtna7Q4jbrw1Prpkx1s3P9Aq
chwxan228dQ8tBb/wt3soS0cYWP03J0L0OBQwaJ7nByTyKSlsZ5n6NXueBo0XqgRnCsrQr4hcZ9j
povTAyvicSWKgvzIyHtO+U2dEpSyNzMk4ooZEXjLxmOFpwuCnByUdtB+tvCvzT8tvMxmXiRfvaZJ
cGk5TK7tfB+Nc7lJ4o7Ip9BqX0DShmTJ8lGbFrl1mw6PtTWVq1FoUBKQ+rONcOeDHsza1cB7vSZ6
6dHObZCIIAIZ9kxXf+kwVP5gTgrIComawPbcJdtARN3t15Xr1s+erK8Ngcxox0VD0IXfHUAKmFuT
Hmuwa6QKubtTiozACL7bczLdqlrvP7k2Fh8jfbVq86haI63BEamj9d/oE5S9LN/mwk+PzaIrkL1V
gsIn/UKt/XILvVZtA1/zQmv7S0XVawK2jl2TOft3ZZVZAzpcIst1TSsuWG6nXZun9uneIv5LTeH8
vaZw+eRL3XYtQqp02wKh+dv5U6P+yHTTsw8a66iV4K2bkdhV2iutwoclckxgGLnCs/V/hL3Hct1K
Fm37L7f9EAGXMI3b2d5z04vqIEQdCd57fP0dSKiOqlQvTnV2bENJJAVk5lprzjGbzOSYXik7UMTA
NfHW3BISzcAbX2lh9Hc/Sd5lsKuhRcOhtnJiS/wEiLKh1lu7nrytiFT3mawIbYWX2vucAmcD0s38
matPOH0F3U32hImWt1SNygdV7UnxLJs3H1EU3RG3/w4iR97WPZSTFZqsej0gAqRCJI22aw5OFRUP
haG7Sz6t7w7hAQED6tfCvpf+dJORcT79carqzH+wHbDCOQPGddihYdO9HozJbG6L5gclAsRu6iRO
jW7yJe/RnACO+fWscMROY6B719D+7jC2YWqOw+QhEXAYPfSGUeg/GPFgPph6hg6/oXE4vZLp0zw2
UKUfHT9/G60Bc0deaoheZ2VIbbvEkgHX27cV7WypIMmrmpagp8XTW81sFZ5p6l1IbVgUz7ED044R
ZYgoykK20wXPFTKhBzulRla8s2oN13K+Ll1KMMqd8U2+giVy9Oy+3sTYxt6mvD6zAwSfg2IBvirc
6RZ23EPmJJb5tBxv06XEEL3Mq5vy5dcCY9LKUvIx3RHSWD6M7stYluZBRXO7LWc5aODWn62pBY+W
qoR3n3SQlT4pTJJCdjLYA8FOlE3HbqTE5zpL/X1H8O9TLiLYHDSj9wF9hEPIqS6e3Q+oqH4qA+Y8
W+1fPOiaa6/NM4Zqav3uxdlu6pv6m1kr/cZ1xXS2taF4EubwA9x/9Q2MAlljeqI9GJP/PZzSq9q4
3QWIe39BhDMcGcYdVBz4l5SIqTkjkzi9lfyatt7bwqg/ytA7QQLPX+3KRHQbcxF7JkTbpQT4H3en
VO/+++TDsW1TtVXhaA79BPe/7s5IUyvIBBnYtmZOL05rYX3Xco0WYxYM12KAl9HFMTrCKZoT7oP4
ZUk2zU2osnlvP4twwho7cbbQGo1lCt38gwHFihMm2IMe6uB2QGOyLif/Le218tC24jMPNRD0wexY
kO+5ofNpF8rPRQJRFiUBvRmGd9DvOb+rdJ+YhDHKh5jJ1RV4DX5DzX5CtffFHGztZnQQIZugIUwj
JxqSLMkXQ1FGUhD5MZIGhLYIHGPbZo630wIamY2eshTPUII2Vh/z2f2nhjlkBCX9Emh45n3Yyxul
pmNVGSGOzxjinwZ+caubWvHk2rsM6iqKO/YpoP/X3vDeXKUg0ykFjKS3BonjfM8SiTYWbfbrwNla
B7dhxn2k9Py07L4CgTReMkvtVyUd723nJNDPA3OqmN7yAIKfBpxs/jNopv4E8l1z3dBEQQ7/6yHA
QsKvNqQGtRI23VL5RnkLtGVeYnzLVjAkMv6dp32h1OPD6waPLnR1riJE91RiXb5n3SdkTvK15j4p
nlyDcCYHeLKS3uKydndBYY0rjjPqOfPJ9LKx1iqcJk7oEJ11Mb+smEVuCIPwQTMFIaVYj396bpWK
KXpd2ovLLLDWfCShXUXIB72A370y2b6r3frs1/UzyLKJ0we7r/wCpOdo30eM/FqPEydUQb/9/WEw
tGcaO9FFfilnfmf9z7eK4fzRcnNsh4abwQ1sMidEEf+fpQxEQyQkg9ocXcXs1paNIoDV2tUIt8+y
Uw0m/cY+u5cGmMGd3Ed4hCQFW9PrdDCaidxYgrZe/CBi8DJn+nrEd/V1Mj22DKShbyXmcc5enzmS
yd0uGIx7fll/McvqNc1M46cavbbe9BCyFcn7RrVxPctnVj9tR1enSxnrsL41nJBe/FiSl/PPvwL7
T8CB42j0bxiFs427OPn+sIriTQ9MhofDsdD6q9tp4i1n+TtVjIbWZZGLNwut2c5nFr+z50+R4qMz
VdvuKD9VBwfeIlBM5jsBMefCTI5i1L/KgZZlBICXmQl1AznbHeFUENw1d41kM1tOX05JlkQyKO5W
HsaS0vp1X/gh+U0g29/jSTM+ckTr84u668jY5ImBRqMtJhKgGhdorOGkD2UwwT/n4v0mBNp/rQ62
HLUCuOv4GI1upBysdI5kpDIcKK0h4wePJnv4Cu3aTDeZ4SDxOAazkJXg3wpseufDlg7ml7EbUt2l
6vfaaNOXAgPMCpmOQru6bo5T6UEsxWgtH1RrMpdnAhHXP/9vGX/W3vSohQ2RwrAo/wyqv/+8YG0r
RV0LRvVk9Ap9PBSXraeYX9U0DKhZGZOoNG52bai6YNGU4qQGcKbVDN/0hJ6c2IQdutacXgiaOfmQ
tPWPFJpiobReg1Out/e9CmvNJbth2Z1wBJ+zNHH+CiesDtWa2ilGo0t8T6kOsDeqJnnPYhhpYWr0
G0Qhxv9oOPw3gwOfPHgcwFjznqbp82n0+7enkBXp//4f7f9rC8IuDMsrT0M2vI8cWLgrOLtssiTd
JYngWF/7FjRkXUEDCjJ/Jh0pEerGvlS/hfajHg32To0HFfWDZ9KBiwYPUC9pP9LvR3EMrHH2A4FG
E9vJJPKAcz28wDjMPuAJ3HRakD8sER3qNnC/9pwhJs2PgDxTcLqB455id/gqXwXt12X6JILsYGPg
X2gqWr6zezir/3w1MGX/Y/0iV5dLlqWL3w+d5T/XL/jwnU6fuT5po9COcWeMT2NLeTGLysG19Ach
svPSWKO9+BY1oj6UcbrxrLT88Ivww4/rj4FUg8/5iV806bZKSJeVu0rWpNlGSfNgkw7GDPUAIyHr
uLw3h4viljCV0/o8IFl60DWibYpgQh1OBbA3MmojBM3+k/CM4oBcYTo07TCswozGfKJlW38WxoY6
WE+E6/0q59/aC6EX70ULRI1mhoXHzcnfA4Hhyze4IZn/46AkyMEV7luu/IjaEJwgCtE8hrzglab/
HAXo1+RCXIt30sp6xpW9ceQkTHpZbxkHXy3DL3ECdAsS3UVYhC+TRdje2iH6SgU3EPteOrssS4l6
JOlwL5VUUkDlDt8oh8Qxx9rxMihnsm6QRuY4IbhRqUaVp5jwoCDU1C8caJuD2nmMsV6XghiCtL6K
BFTfoWqflMjXnqTovUVTcWGu522WW21yQHSipZ7uquKj0FTGL8EAplhk2lOul/6bXTiP9awcg1+m
RskPVAnqHfx+csNign1qdkGPyFpWmFDWLgFHD9Q5/0IK1iAozpFV/8IfSaBepQbTVuQWyT6GiO7K
KD4kg6tznfzgBQ0ZesOU7QcLILKFIRVj39/zHrX8hA0sjrIIV2Z8qkf2O/3Q+BYG/r8/66cuWY82
9Yrc4MZ5l2P+oP6Pvpj1X3sZSyNyFM0WSKotTftD8qN1NedNED0ny+vzS1GK8GUwCVkzmvo+N5H+
pQnIB80+200QXDnXBNdEtClljXHJEr/cLkfhFnQKjnAm7MhWsQOkQTFukwlUdp2LrQaB72LNVJ+B
Pi1C5bjbAQkCodWUw75qNO3YVcO4lgcH+bKZXyLdY/1UBBGsJQjmoBoxNs3PfC0Nn+o5hY1d6V4U
PrKL+cDmEH9xVydo+04ybpdJbUWznLk2gTbAEE3U/Dn/TixcHK/0QJKp/gtwkPuc2NwraZmSe4fK
du3bgKAaE29ygP8Y0B3wTQt5Ez/e2P8Pf6Gmywbkf5Qgjq0jDtLZojRN/NepIgZNzMFKU4+Yz8MT
Sbj10zBFWwvSJrCmqtjlBmYG+aAPBNUsPGKoN/62b7PxNBlpROHLHZ7pYFYw9ul7Exs0URt1v0us
tPrIBzIfZikMgTuzP83uLl6rx3d2LiiheAC+ONoD4cv0qaiQqzJjCuM5POqkL53lA994vtcN7y/Z
DFWnFp0eCBiI0jWdwzQ+4NGDH7qMlBdlTWDN5rrBvUQzS4tgwiOL7fTV8OppLZW1YKLsXeIV92aK
IxpOShdsWyD/O/naJeqddk5NIFifsbKGJYFXLf3KYOPEikKGNGMEpRHPdYTdirN2eJEviYz295NC
0ltRoCwoKrM8EcBLtII3EPka+NepUqFszsYjKyVOaWo8ccm8KToudYbj5eSgaW34jexXplwx7F1/
bCGUR6ela84ZbSLpHO92ag/5LqZzv/o9Olumll4MS8HSxjsmSf+ZgyMhSF0VHUeoM8Df1eZqK+oj
/FW0zKXQ/uPTKg+uIrOgmCmVcweGPJ4MxcJnFWnF2QkxRFx1lxzT1Ayy46RAcOG2dZ/KhCw9vPD6
2/KDRNPwNRialJJMg4MbaykSIBNPUVUD+I/7sx1M1RnqDP3GmZEjH+T7OdPi3295KA6WmjRxiNoi
L7ve+oaNHZekGASTGUBu2xzDPda7n1WReC+hxoxHawj9JMfTRYk9XBcIpNmUe/IcoNkip92lPN3J
S1dXxmfTHJ3jUp/JTTVlFrRc7CrccZUD9pPj0i+WtaowH8YoGb63FO/wawe4rtBXT00S05RxtPbR
7F34KNTfJM+l01f5AVKF4GQwab+DKrQvLtCEPYlJHLU9HbVANMOJOmdMaQOou2oGuUWthRxbSdUN
8EfBEgYMODTFvoqIq14uhlQgk+gtIolYVP1tOHh03k3RiwfFXjeu/7KUmEFAXTohxCIxCMrBiCUU
27BLr70qDkOhhc/9jL5uHFy+dRE4B3kxpxj2N0EIUybGzoFZyKB94rTPnU18u/BGi7Kq8Qcyg7xd
Z43ZjqOP927o47GdrPR7oJp7v6uuBXXDXy5U9PlOxM4259Si5VGZ5W7VYvR3eWp+KWadSQVZj/li
gX6LV2oc6oeojAXZFBX4tbJhvB+I6G1USmTg+L1RPUxntY3dIxiadi0gWT6O0JR+Q6ngSoBkdH8U
WnNYvlmjAlTgdfzbw2A1Hy1KzHhQqsuiatRVaP9ywi2/hVC1CkgpFJ56DISMkDpwT7P5W34Avro5
ykk41QV87G5K9qIY8XU42XgjOLHZpOFQbcA4Dbdmgl2yUe0G5IJVwRv3ST2zp+RqksqIWRMDiJxP
NdVbyZ33ZvWWBQ3hR5Gj7Z3H1fIBz9mvZ3KOTWOzd9PqFvHzY0PwibS0sTNsCKvkPMk2NWd8yI6g
HrjT0/yqmk128hXg5Y1sYjPlVuVnPWvBGqqPt5ciBvmgNx09EbhqDtrKbUgXorOy4l0LE3HIEEju
kmxf65E4j675VW610g2oEXO+ylvE7FHzMimTuR4MvX6RrI1pfjbM78lP/aL4GReg07tRL58rqJuS
GuK1ZfmsQ9wUPqozpXPucvVqVcJxOI/le6uAIldKHaU/2rBqZPdGtVqa91n4ZVF79GqCzm6Iy70c
JRR6Lc5oLq7LTEGr26vp60ABWU7lA6nGUHNLT9mWZhse49Z9+r0WqWNSnrFC/tvy9GRazI9bf8hv
ieujFbQ1lGtu9U2P9Hr5NS6/QfnLHGfDrs3/1aS4Ax0/Lq3yKO/8mjLgvCw4DR6RtezwVC43ZuhF
jw0+lWdVxEDl6PTYDPFWceTRWTJ85YIKJ135kzo8jBiUt3KKZCfqDx0a99UtpmuURAk4jQA0W5+T
KKHNPMrSeE9IP5+z0yCSNXr5bttkbbE6Gkx9UIARNliHREHC4eYIQk97nXZmiRvPJ6VIQUKbQrve
egmtZpq7wbXW609EwuzeWLxfqj7JdgwUDMjl1XAZbRzpDpkkj5Hts1wqinevEcTf+sZvdwJz3c1p
JsSBmfoAxpEbjEHw2Q+Ayg8QRIgiJUkCfQRT0wC0vXwm34Np8OtTJK4+flpAHb+/WD4bwtQhPajr
ILeh7HXU4EszJOYhjOj9SF0AmJY153d7t5hqieVQQP1v5RIgFwMjHfyHjqRBr0WtXapXucJMsguU
4vu06LogbtIOeTsn8/79bJgqGGt5N+5tqH1bAkCcckT1P/9BTa+VX02UJEjLg6xsJeeGmHeyyAV5
JVSV4aFMwx9SfR3ag/+YK39lQQlNxSgya1+PhB1NFY3X3uyxjsB7aBR/85v7Ir9Hnz20Rwe5aa1O
ORD/YT30Pnht23Knj2oYlkNS6RMObl2lCLktMuXBsK0Hz/WsvbAUCw6bz3Qz7/J9xFx7qTDle5gb
sNXZY30ViCcnI/kSOQxVvBoPYo0xZh9Pk7Mge2QJ3xT+eLRYA+VPDNN0tXQn84m8Nr8CME1TU3/A
nqRsmQGHZhQCYp9npjN5kGnswU9rkl7i8Nb2Y/HMhoNkqRi/zC1P5knssGpsPDeWoeRbXORvKrf5
qYgaZtLy4ls0R5TdJHXNOHr5gDj65OtDcVlWBk+cMaj0j0nSw21gEs5v2sBiV2IDKJRv8hccYgXf
2QqcRAEz+iY+dZNCsxjwLFkF/0NDkapntRu/yf895P/NU0W2wWbkjmVfb5srPt7v8ufs9UR/MCe4
aLD1YEtKjpIys1Pkv+Sk1RUQX3RCJxUTP6QOOOls+5KaJ0UegxxYnXTxik04hR3VNkDeZnCPCAUM
VBFspozI2aGs6qOrtC0G2+yoEgS4M5t+fEv86KEEwH9Iel9bGPYeCScqII01AAHjlhHREPlR+j1l
7E42ZngqkUjtIHis5OYS5Y32XPFKjkjDINCe4W/SSFeDY+ym2mIAHaP6yQtqks/mxo+PUYP1KFS3
vm4+Ga1e6w+hB8OpHELRb5jSP3PnU6tG/kuREs+WkwLG9aTUx+VKLK0rI8eaPnT4NXXHdc6e8JXz
KeC1TJvOilHnBCOQdVzMD05LNsTyknCvd8fCK2J4nGOWYs0n/BeDezrb4ir9I8NTLhu/0BvW5TgY
34MiQhU5jfmjhudulZE63TtN6OynBgtwmKUM8TqSjaqMlKAGkOXF06rpUBSBvWlgOoCSR1goZba4
GSzHMVE72vnNygFj6HZz+U0z50iV3wzP7DeLpLnpU3/rEPC5ou2u7XLFdzGBWma17QoDZXypFJ/M
EcTFNVkMpLQhr0CBOEpEbxxi/FQE2nkI51w+Cj7/ahreNU69GMWoKa5dpt6rMDJebb3zTym+pbLl
ZI7+NliVphU8SxomJ8fbAi2GmJLMwi289IbHkGXBStPX4pQAuP1X8gJFtrKrVDxRvaa+pwrQcFRf
sFLnYaWAOHXIw+lrW8Tt2tPRc0mBuVIb9EQB7BpcjWu/CYnlHBB1Ooawr2ZvkoE4P4PJTlLp4hb2
6d+YshBjbHWFW/tm9LOY0zXGaxmslplWolrmvaWRsm373DybRII/uGgQlk/J72hPTlDjzffGSb1I
iGTUcmY2MRMjH/iX6zQwum7PN3r//3Ojyi9zRpKakkn1t402AZio5KMEEfqOoZ6rDCW9SDdVzSln
QRPKD8WsuCQQ8he0cOzKdBd2LOv1aIw3oEwJ6vCbfKitiU2Rvg2yRU1v9svrqGHgC27/2uTlc9ko
4iw125Ls6cf5s+WP1lkZU+se5wc1LczjiOOBSxbuXhB6MHu9+k2+bwZ2BtNM4DAQymlMlPEFHywB
TuKpaqYaSuy/rmMJpmnigVMcUsmscOKHkfC940iL75A7U/roVOTHaHYPr7b31gtme8r8ezAy2d/a
f6GAKu+eGY93d8a00F1RV4NytNoOQ8w8n5TUqN8TFysyp5X8FOKdd1SLOrC+5BrRQDoBMpNR9mRt
587zyCHVJfiFcX5+Vo0xu3mZh+hqLncVjUsviK3yMycw8l716kHelaNU4qY+1GG7rAoiXrEcr/78
iIirYiPfVKuJ7bJw23Vn2/lVqRNYo15nvBYjmnwOYd5J+u2SWBzRODg36cbz63msMt+EnbwfpxJZ
QjgO0zaICAYr+o7UBNts9mD50NOl19Id7WuqiEeliorHkKJ2qLLyNezF8zLNiwaDrKoBSkhNqtrC
mw3n0aMkz/7+4Pd7eBOeWvC5xyB07avmtqcJ5NvJTrqWBsz87wkzt6+6Y/cr9MBPmH8axuB//y85
vnrxSzJk5v+zxOuAGlKMXoyoecBTvbesvnyQa4bn0w2yTewB00B0+XoM7H032MgIkDuuVdrIh2oc
tcM0n0cVqC5YZWLtaezJ6MgjoZ3ke7pZEg9F5oH8EPu1e45H8V3HGri2jWhWdObaS59V3DKarm7l
S8euolOjZv5avtRVO3pguvgQxJrG2ZS84bSn1hyE+NkZuoFxQ/ce5UPl/TAEP1gwv+P0gmFnONyM
3rGitaYwlwJMoO42C898Wc8L77XSFZFA5Z3l4RYkOmcWNMpfQtIW5gZ0frm8jAune8zJ6v71G5rq
+3JfpCmpZebkfwP8Wd6kDsns7a9FbeFUzIIJRmLqlW+1nUJ70NUvNUjN5U92QeNupYfCKRmdC2dq
9/LPy5cc0ts9KbXtGUC8f/DNDui5r1zDWG1AWurZxRrGNzljshy338H+IID298WvBW/VOFWbgKCU
jdwPSqGLa5hVDzjNjUsaVg/LtSwva/mgMBN0KuWLphndQf4ZTS+n8zS2P1XFGfegOWcwfFaO7caK
zehYeCLYh5FbvsGruufYgVe/9r7Ets4BfP4HKHv2EeXYR2onoKvkexWNoHXbT/qW+p4wJon+uRCL
VD9KBwV+NPihl19uCt4t0i57HE/j/BWZ0Ww9IwnJG3de5e/L0hi553VPmLCvK2/hkLzQibP+gvZw
iSp1QnOJEK7gkNaptncwptB4b0pjEWLHau7vpjLziZyYVxeoKRb5xxy9zLlhIJ+VAZbhqoHbB/QQ
gxyWO0l/IAMavWxbnboONb5cYcmRdsg4HM1lCQpcWEs255Ozatft3rWbaid3+nnzL0Q6blpEa2uQ
AWzLeFOik+Wn71UHNkfp34vJx0kSuPlyOvCg+oReVpy6Cbn1TA7+vcTKZ0HdQlysk40GB3lbmDgs
h7kKxLeBPWsigXiIL1bu3DyreVxMHcSOE1/dM/onDYmUbUoUED9KSO3PLizDi3D4IAcVHuoSKM8n
xxkeK88OLstfQIuNM63vvtAzNq9FQ9qpGXsHn1/SnuA3AUP+XV5KA/3Xg+KXJpl7h4x50lxNHhQT
J/wq6w8KpI8fgV8uqRDSHdeKiQ1ZBmopmWgO8hqVJ6HY9ECGAFiZO/PKfmkgU3Bnp96Lo/8x9mDC
8ccY0JkVPwItHuNAdNn6nzN8VxRO2JvGcUoi9zN+6pQc2E7b3IaQ+7BDdbczbNI2LVABKbGEJJh2
+dbgqH/F7SC9Qohm1oXeRDSk8O6GVcVCmlnjIXe5bGM7SY+qX1x19B13+Ra9wGKniRKCkzuelD5x
7l1H1rOF5u3TgCgp/1YtH3zyX3LYCXl7sgMOXnI2ac2Tt0w1tzgoW7oeTYnJBbi8xj2zzewGjV+J
Td6M7WKbpByhKxshAerkRkv8tV2opLVnYrrHXvGtK5G3aKEBiKlP/lIcKzhGKvZsDtXpPc8QlbVt
9JNNhSfWcKAr7WylCjpTlGGvIFZfy/ZSkJsfSmbhAZ+raANQGopq4goKInYFA/mVbgQEkao6zMog
HV+8qnlxZr2u4uW0dszM4jZLR9ZxH8+JxJMUjIWSYtJ2w4yxyyOwg7i7V7lv1wdZu5lZV9zHJl0r
1ahccAQCQ1f1V7ONn1rFHWdISoAejokChs3ZAc6WQofSfG4acOOQan44Y/xVfsO9Utg7pSwJbMjt
r6MX4plqsXHOw22Dvvbei2Jk3j5w4wzLgoKnGnSZuq1s3dkKmlKEIRYJp6p4t0wHEvWbEg723rEy
1tDcbLdTmmNDigAzpQwa1pm8kjBNWE8Oxu8o1/JroVRfpFW+HGuXgonMX0c655GTkBQSVIuRPpnV
EqaXbWNdSS56RGxtp2jkksxL2pTTnvaCAVmu2X9YLbsEFaavbpseMFgOAoFIsJlxsAfw+EN6lXJO
zo+qCPe5FXx0CG7pKtOgrQi/JFzX+x4yDjSyWLlpwuZvS0Q2h0qRJZZn+Kn4Nr2Vq1ZHhOX9ux31
CuhHTL4NkLs9xllnnTv8xypV0zw5sUNa8Dx2StI2WkWxap8IUSS2OTKSTUGY5leIHLuUBvZFU0cC
1SXTTFGVtUejGGkxdveih26Ei4v4js7XsVLW6lpiUWPN0mY1JgGo8+gix/0wcEZzY4D5VgwxQXr9
SYjZw3UpD1ZNPIFiqdlLHDQ1FH5DvzszE73uCD2OiAX2nZjQxIg4FvoF090HnohMAmeYMKYXmdGj
GWV4m8apPBJGwV1Wjt6OwwyB8oItHM/2rI4/h5EaPvsuabZKbpJDBKQk70mMXdt+Hd+WaVABUQ1H
7coXuv3qZuMTjnWUMHEfH9rKPtoAAm8+nARCCTLSuebW6HIMphNUV+d/1kYYf7opHeY0DPHwiQhd
Ne0/RZCAQVsk3504Zrb4cAtU7FMXhs/kMsf0mKaVsOjbyAZjTmdqQ8CudqDOPCFKt26ESnrbwjOi
ae+nib7jx5+uKDB+wo/+qejDpzxldWPsnOZXAOxWwZz7oTjDp6IH5sG02ZQMhNSXwspgipVZ+PzP
P6Dm/te029VcwWJvmLqKYfRPE4ijk7UxEl9zXJZ0VDLPqNHyFfKC/gOePYGKyejdrEj79X9Fv4GB
HebdcM+we8CW8Vjo8XTNCVGJujzc142vM3judcpjo7112NdWUs6mlFAVsYC+q9ncL1WB/yJg2DMz
I8Z6GpPw3NcGJ1Gi5h58MnpW+fxxKGbbpU9WksQ4zOL8gUUepG70OAUjAwwYljcx1NZu8rqPMBRi
I3UhjTDoK8Thawv9ZowTlTMKR9VLNZ4rYSF9SN5zTHYPRIcTtk1a34fulu3GpmVyEqUOAzQ2iq05
c8aGpHryBS5AZK3OJRoQp8hnwd/PyK3DrBQbT7JBJ7v5deSzIRXwxkpNv8khPkzK+jCywgin/Qsd
GT2PRB0UfBhTtjEUGjZxVwFVcX8SsE2B51YVoY+JU6/lWhVI/WrkXYwUhRXZksRnziIdDsTTRXW/
ufTV1fkNeGjGTlUmPMcKGMeg8pZnGGy8hyET1taYRTJhh1FgfhUgaXowW/xWWujsfgNgaLz7AEkR
7/r9sJNNNkzgsx51W844jtT+Fby7rIgiLZJTEijZyVM5zsUkD5PETgN/Bu87MSF+fHN3pVGIKbGS
7OpxRWqIYHwu/NZ1XyPm6+sAFwVp1LbzqbXsBZQZczaKDvVIMeztsl1EZmpA8uVMyeUbfh+j7wTe
Ygwvp5+MVsVxaFp73ekuElckecCpx+Rx+RZjgX5k6TaVMZZTedKAhjow5n5T+ihF66GTvJWhghhp
3x+Q4Y8PtI+2v1tgIkCfyRJ+jivEfbTDokz/Vgx1fB7mCXYf4jAxEnPlkIzgznFJyZw0QNG1QtK9
l+2Z3w+yM5PrCAyQHWknXW4tQ5fPDRHgaf98u4v/VnW76P40i7VMM7F0/iluaTvPV3xwSDhgbQio
wop/daHUmftHqtGw9cesu9fOZK2jFlLo3OmQaOw06Io9A+1iN6k23rD5TLD8JqsAVwwSOoKZ05yO
uWW22Vm+7riZ19JOgdRJ29kGtm96DrR2xTSsNZILn0lycNZTilA4bYv3bg5qlg/C+iySPnwUNTHv
RtRrZ/ybA6es2DwO+qUZ6cTRrfJXksoloA00mXHRUPDTIArCU5X4CGHms71hNzkTKdd5hfJBCyeI
AzJCiMCClmIHxncbB+qrhdw0g9JzMudkBsl3KUKzOoDu/Ums1XrkBr86tkU1njkc6MwW6BZcg29R
hnE5H7wfbtLdYQdn9gFWGCPbOZjPFCEZ9FqfnCGSsA+bRXBugtgg3BDdhvySScPEBqWhXZXz8DMa
0wP4CWdtdRG6slo3EPkmB8s1jo7qde95A6aSK/eLN99LxRyzPP+xsan0ixVHxcpuBxN3sR1uM6sY
rqZQ+muRvo0UsXfK7eoRuGyzmwTxDWTRrxeFUBXXJMt110jST3Gl0gm9ZWmYrXy8WF96zfyQdwrb
pFhbo3VkxaivStTVMImaV6zHw/nvtxf0aaySrk36u6+Zb4EQ1k4FsL8VPazceRmTWvysFPMEYD4C
mCL3/q0NbYh6r5hKuSGrKOAfIu++//y19TD/G4vxWR7lY9zm4B36Azgc6x7lGXCceLxFZhxvWEI7
7IFjdPPKmj1r6CYmi50+3/Yon5hKkig2A0MVARs/7z9zz7LXmoick9MkAF6Q+2qb5Y4kspL9aPY0
RyQEpAnaqIBkhiuSRQQfoboxS9Ex3nGD56lGA+Llr2mTvMg6BRhK8ZBk0Qtnv24lq6sudwwqDSWn
ULX7tRZFWrdR4Qq0uyiZslUT259GlQ2vGYrjnTsp4SmNtJbEM1rhZVtHmyksxcG17VXmzJTrNn9K
41ahblCNz56qx9VH9RQpHYGoowGpGaD1MWJk+oshINTyynjX/dTc3TTVGCTm7uD895majzra747I
hsztsjmnsWXuLGtCKtSsesdmBhSYsAsINAQ8KdxPx03zY8sE87nJg4c2QGkNHu8oT+jyJO/TlnJq
VjX6RxV5J92LHGhLaVCWMNIFiFKS8BTf2km4J6m8QT2PPZgDSYKHDdYK1H2wh3ixlDbguOu2B3PC
+50rztaeX/3+MoWD2EroeXdSrMi4d65/QXe5jvou+JEDb4Eh1odokNLVAC5pLXcbN8+cq8yusOzq
3hdxg/diWum0Fu6yzIonxT6o1BAIp4bkc2xOZpVaW66X6Oj6rUNoLKyp1qzTIzoSe6Nl0feCMcdL
RQ8WRQzZH/OIUE7joZSvFborZ7udQtCmI2tI4NOElDLBKKrQhLD8olzzuX9XeNbCGyLdVzQy44F0
1XKXw1E+9pF3qJCkpBhuHGNfjAIqXJTHF0xI493WmhFUiRp8Emu5X0qgriBQSH4fCTNZhuYD5ilU
0cSDuJAZ3OrRSuFnNCO3pGqkBCPXif22/Nko8r5NVt/vpZ+dKKP8VLblR1y4zbUmQl4TOKZ0ipdj
Nn9zBC6HBL6LhgjQ+lPJ26Ofpe3bqNNeXd6WX9AbdEVIyVm+vB/K56J2L1aU3uTxWD6oWZ6uKw+G
TG3khCg14sA14Kzs2of8RKsMEPVfbdRY26SFn8y1/KT6H7LMkQGTrE/airvCIDeCcki2I1F86Ovc
zrN9FxIkt5YTGOKWtFNUIR0ApFI84e7bVbnboZfzgejMNGSfBuseMf9RFld5UFuIY+12WxsPkzbP
EiLxVRub7gV6KRu+5c5qQ9SjXQPjziQUrO4isetjAOxLi0DJuBTqGR0WTwcGwmAvxmQEAJuMa5LS
xFYOFIO3ISqV1ygkvT2J0jOOaJwJKKfXNMCrO4bdFpXk0O+zoGo2g1cSIBT8pc7bX0M9v2rGbLyM
ePKWGJVShdFjatnw/wg7r+W2lW2LfhGqEBrplWBOSpRs+QUlJ+Sc8fV3oOmz5bPrVN0HoxAoWaII
dPdac46JGlpnhpgb435aulUmjKZDYYrQkyIrKbyCEC+AuSzGU7yYojhBnHwJ/HFb9UF7ki3g1LJK
0ol68cvVCwNa5DYf+wcbjdhBRi+FdjMCDp/fOjXHg7k0duwIN54lgmkvjVByY6FiPt/fg7uW2UIv
s3Il+d4vxSkQSXVOEp0SiF0Ee4uSTEcC3VFOrk00vTycJGNf28m+stwIo1xyk3loSbWE3UVXTFLZ
3U1sVym312IArgN/Ogx2htxy7CqoHKZ4sSalPtQs7VgLm/uEhey7iEOs0HX9e9nBb+qg2Rgwaaap
ujMKYllhUsQbdS5tDMMVzgamU+GuiF9TVJsUlRlBtKwsVr6Cp9xN1DfXN3ZOFFg/S7v8mKjuwPpY
CL4EKdHJVa1srcRh+SL38ir4SkzKM8/1+SSElm1ywym+KeHgmfqtnCts77VbrtLR2qEd6PcOhvKj
1tP4uANV6P6cbTN0t44fMvcnXfMBAgZSjt7XToqmmeuSnnzR2uYr7c7uQp4IyQVzk9HgXnA6vXDy
U1Pzg/8/DiJ6Hf8qP7pUC9xlCerqqoFHw+D6X/6MgaIcLDFsEKY01PM3iM5KS6iMI2xUaSTCK4km
6LxNCtO6miB6Gvgvoaada7Opko01B+veLVEhTX5JmVploHSjP4dyrkCaKr53QpyJ7FjAVxRUKbQt
twgtWG2PTZNu2Rg9EeeBPGChPFp9tO/IhKf8+5Gnwl5Bg9QfGkVhRU7Lex0VwfScja25QiqcHGqw
g7cGFpJ86CLBJyWxK8aH2b/BVY83SBL0V8b7epe7pAMt9glUFAnSXaGeGUvsdVT6iH0WxBwdYHt1
V/zoNG9kwayLRhxvBJtuJ5J4vHkw0z2OfwJElvwhQsqrY5a0v4NAByZHTFNn2t1L7eCoTrSCaIzl
sJ+i6YzY79v9CAniixFOb93M4yklAmAn5qy/iQzeA5F/Ymcth0xPin0NDN2TV3W1huuZ01Nk7sZT
ykKy09LtwMw1pruQO2nfqEyyO8PqSU+kXifn4Z3bDueCyJr7IVX0fV9n0z1FpxwiMjZNNMNZSKaN
hQlAPvqdqhNg3acFcTITvLLQlzWteB40tJ1LtLC0K0BKDDboyKujrej/D/yGmN5/OdX5Nq5QWSA6
rso/nH7//dk0CGUIBjO2LnrebUUZx2vVichRG2raFMtGHn5u5DkHpZk3ZQRMkeOuJCvS6Yujli9F
Zd6Yv0+KLiiOhPwF6Uru/vV6eSw3VWE+dOYwbeX3+Tw/20ZOCiDxit7nFXTM//kf798s76wYQj6e
Dr2sGLZFed+0UVgdg9bImakvJ0n9Yi64bOThjEx4b1uVl6c0YaNpzsnN+s/eGKqVp1ctfoF/zsmX
DCLmf/989b+++F+H8nXy3Oe3CQC9IB8rgQRb1VGppj+b0WzCVa4L6g8YHZYOaXac+9pOVnI3qywW
tKlS5cf77l8vaJVY7FQ/3nUOw6oXLy8y1USdN8nya83aFx4eh8zSz649oaULnV98HLAl9sJco4Wh
HXEQdfpgRnW1YuXzkOKCWbVh+WtySC8ozQkCor3GLWI6pLiQHp/pSM6amFKEEURnNel/qazkotzl
KRY756zqNsLyT3TGs+1UKGDOya9Y1YvyS2lg2Ce0B+wEMoLdrA2qWZvRzonpEJu+gjWjzsWuyucN
+Q7Qz6fCpN4QvU+pvk4Kc1szv6Vp8AYclZheXCpemaF7StsvDEM0acl/2OiVvjaAAI9KBb4a9z4c
+vjcaBMZZN9DPPJbX882BGt/z9v8W41TYBWnTwGPGYJK3aMeYyNy+6c2CCZynFa62uPlHoNvJQ7f
DYRnquF9svL7XltBqLhlOQZi6yQ6s1hPtU8J7+B+sUzIGqFfXZqiP/iusUMNWUfmW9IWv3CGEC11
tm3ui6jVb0NDbkwX3mpHb0m0IkS7H+JHLOnnkszDFRO6U6x5SqT8EkyvDZgX6z4LX/P0SV/QPOa+
MIdzl70klMSPpJi/NOEElybAYD2bv6xqei5ShzjC4FEk8cZWw9izQX34ARYuoqs8IchfU/WV64Py
4G1VGPIJbPLi0Lo6djMcBqpuOZW5TqmwXYj+WYRztSpmgvE8iNTvXVSdc3iSbh0/F35D6q49bjO/
/tbCn12r2YywojgPtVZ57ezvibILV1aLblpozb6u0OX3rnlNaveR+1Llk2mjdMyHrQqpZt0M/Qgv
QNu5Ol7DDzvXrxjPHrsR5lUwolRN0++ClPi1udgLILURiXHMHMJ0uxCEVwtpTB2qH7RnmA0kzxAk
XpwQ5JzhPjHijGQX3Hy3+ClK7UEgIE7cfZKcVHhFK7+13vBefuR5deio13mpS776rGtvdqGuKRs1
28wo34gN+t7PFM2FgdMuMF8y6xYNxKyS++DVfbE1epSu3NdIZBvDC40uXRFKNHpxEh1AQtwqO/qV
DTeTjzWM/3fqN/qGGc9LbY7Pca59BBXauFihwEifd1DfhR9R+2t1B1YfuYpoQd7I5q5WajMDY48K
uJC612NUXuOLfC9yI/d6VjyTG9KLsI7I9vJ1VUZXME2QWdr3Ipr6VacO55gfEdfVCmfJr1ypf4rR
ZQGQTbh3JnAi+xybu10G9J6GjEY2wvbiCB58r4zKtKMUjutGOOVxKkfEap/Hbh89TcVSAlieTXIj
n43y+ST3Pi/I56U8ZNKprekkI2hfHonyuUiUF49E+RyUJ+VGPgsZqx2y8JZX/rUbk1jmUznYR5Y7
0dXnp8iPcgMs2eKjnNK+pdhIsVDL+MplyJF78jX/PvznJfery6Hcy+7foSVn0Wlpbcsf//MXyTOS
71afv+J9XPg8mTUh2aHyOgw3fgv5vsjjz7epFT3qmTFA6BCpvAfG8r87kZ/dxwq593lOHtr8COCR
/3mNvHz/6s+Xd7n5XWhptykbxKAnaxmxB9NS/+zKQZgEGfy6UZR7gy70vVkTUSaHtBDZK7mgdgDR
Msqx6SgKj7RwmQ+E/ZS1PBP5dvI4aJMvqBPQqZMWuhINJCNMEwJd5+JJztpwrftiWssVPJBnkORy
PltbCs4a7dA51Xwpl9J8F9jtykX/ckymgMdf3Zb7euaZzkxg3M4kO6O2mXqyC2gE+9WgPbvTM1N0
tK/LGZrTBk+TNDnKc1b1TXWK+mpG7goE83yRtoNQR8kVEaK+Cv2CsJ4pS9DSp5seifRBlQxrx3Ss
nRISHU4q2bzug2CmSZ+mR0OAFqkXBWfUVjY591N1kB30rCeKRkOki7fLPs5O0N7n6Kw0o3Z8TaEB
vQajF77EVBn4KL8WgWZefRYcK8tJ/ZM/C/9UF/2fjTznIiFgss7bVRkND5wZOocUbZuLcjuwGkG4
EVlItoGDJt9XJQEh2RKFl5qqf3Q7g45lGQFTciLttCACriON2ouY4t9CoV0Qx1n/xPDgHulwNhve
peSD0dGGq/NdseMGttA4ndXI7R7KeVpZdRVhYEzcW9Y16rUU7os8UpUMSwWVYHl03/jWeugV90m1
B/dGH/aj0BvrHIsHFVn3LcVh60UNmNq2UcxbG2QgR31lIYZxqGmlsSdExvTkIUQ77Rx2+VKH0LdA
w7MngxScJwjSW9G3We9FhrmCciie5XeznPqdeETzIv+rObR+1mGort0pfCLjExdvuQDKJaW8UKIO
snSKXSrqvwVjY34sO3Nqmx/j2HwrwI98zOyMsHLfSQ5dxWhwV2kcWYu4279GNlJDWRcQgsqrvNAs
FwS+rrZQjq1ldytSBayNxHDLJZNcKIVFf5oMtX0s4seBZuFbVIbZoz5rb1Iv0U+5cZhUJV5Ta1x1
M2WJ0TaMR9tB1tgltOjQI4lHea7XS/uIsOVNHnWLcV0LiltR9VdNi5Qnphv2szG2RwURznNUob9Y
MA0d6fXHfqzOstwpT9nQ+PdDyAxi7KJvVL/HLxHD+rpP5uGBeqe6D+ywONiM8PQTunOVJvFu6NQA
n72YCU2FWZVaufuSLR9Vasv2A7/bzXXnFg55qFmr2eavtiCXrpYJUoKnSRryk0CiDRySr+Sh25sh
GEnjaNp9fwl9cqcrjWS+sGuh53el9kUszZXGd5Xd0CK+KfKsWgl6kB+zETEfLUTw1OGTPlezxtpv
uVBq0YlGjftqizzf10ZBWjahuGFsmpS8uuA0xYa6UujC3lif83nPBujVjXnLW1u7TVt5pclc6OVT
gSvOGR80pqTXNrG6W+nqrTegxD7IZacbd/52DEdnPeGR3Wd6HlCOL8G/pgtHf9n4rhsdHIMBejlP
CQ3yaG49gXG1LnCpsSotbnZkDtiZRhUQ1AxkxCLn0Bttbr17lWl0mmu/FK+7mWjcwfeh71rjuHUT
8P8jz+aL3ADoeye/3UVnUP05Jc83dIRWc9CDPYCP167oG9sb5nv1alocVb3Vf1NnLH5Wripo/ZVW
u0TDlyBOxFXAJ26axbXohiFuOUu99LQpnhvTvVGAsd5Ta3LXtTkFQDjC6UsH9ZLHp/3eqk274/NI
HGDQPheuCxxrbMsX3VGQyBQ55fvaFsd7tS8g83J/j8UD496vBxvoQJuPu0bLq8vnnqF2f58z0yEj
4INUv53ZkD6Opyc4ZW2PQbMrKWMV/qW1EprMUYtVaEnySfyFwoBRcrVAg9f/wuB9AvEKYab0Cgla
q106zN0SQC43k1m2F8eYty2dyMc+IGZ9iCyDGWXGO6d3+S3yk35Tt764oCfDqdMF6n52DOUKW9Jc
U7ZGpiDmg86tcSPqAp5xkihbeUinKqGu58BP77T+RvFNXd1jylwfUbZ8X2n+vHdOaj0hba2uVe/8
eb/DzMK+r/rTJTMifXGKMHfl7wCWfuldKZ41hyYFVkTeRZQ2RFhO/otQQPKSdFWeDDevN/PokFKp
Oi8FhZxLssQ4zvDk361Ax6TRRT2ulxRTYZRtIdNHX2lrVauhHKur1U/BW8sah/yl6KsRNdUJmMjg
qV1ZPSvK/DHO6bMm1aC+fhnyufo697qCT4WlTYL1VsQNFPjezX8IqxnuBm3Ze5GHkVn8lu0YuZl9
Z9zjnFatXdwQ3csP6j+B4QZElD6h7vWfjIlCjhlZT/KSG/FoDF2Us2j9yLa1dNoe0XgucGe/DAly
pqx6kYXk4VcskB/ZforzPRnwabr1msC66iaSlvCkpLg4FpIpI7NE9d1xuvKAu/xqWUCO3FHHeemM
PxRWWktaRMM6sPje0rNf9eqKFfbwC4sq3daq6GgMjwkjubBP08wHF/i4RyBoZR7NLHkYlLg8VNnb
n1ilIaTLKNN8U42EZfzo6hbVE8JxvUjIaqX1X/e3YQKe5ESKsVG1dNrbQ0nnw6U4HZfVFwrvexSe
rHFD/SfdxOTRKaryEYe61IcJScmYdcUiislUu1+Jn/g32o/WSsk6+KKcPQWd8b1r5hYeTyq+gBhR
vJpJ0lGmj9ZzeLT7eZeUU3gclvy7uy4Fle8DyhwzG9ONbZrJJtRtEmScWV+jxc52Ibj0G+5EZ+/M
pGrJq0PdiI0eBcydQMN6qI2Kj7YmwlVfBJcBitg8GNUb0n2DEBOrOaJTRJCTt92KQJWtJSLa9GnX
rvm85Qfof+UXN84+fKz+DwmG/2toue+xHh4FUsdLsPBU7Vqrn5ZTNqXzS9gRckx7ECcajInJw7ii
nWfpHV6g12FDeQdmwkdW8vQfHq0wE4+zZRmPZHGKR33I37U2Rsr2z/nKcLs1fV7Xu+cf+7n5JEGN
ShAdAqHP73aFwRJpjspq3moPce8jCUpV//tU/IZRb39lWr6RbWBj5L4idc1cy0NaHQcdlsBRHslN
xiixglk0bSYYbfd8L+oZ+g6egMNilc/1NFD5ySzSQBiviy8ZY+6k1ulND3LwAhVR1uj+Jsh5kXGe
NHTTTBXqbWBT3IjtCKDriDlaLzXSLcv8VqY9mUkFxvcGP/WtBuexV8BMetbYbmtNQUptRESvFZb6
rPbRcCwKtSe/Ik/flFo51NLUNM9ICUcD7c4iF8h042zPRUQHbSHm47dwvSBJ3fWokexFDu3EJA6N
arjszcu5z71gaOZvn6+jxEH5Md7/6wWFNWBfG3Mi0QXSDbuK1rqa1esYfdUlXDZyb9JjHKrKtyKt
1FNE/plXqYbL6nwJWOGvzNuIq3MP++BjAcdd0BRlN/xXwabqR3UrD/GYZPCSadqY8SAe5IbnzYcq
DPWvUxqFuwdy5tGSiAcbjLkX+KWz8zPMw73WZHcxrTRCxtbRipXgELqK6zWBUR9tfC17ukH61arz
YmP5pf1SRYsO1h+s90obb5UbqL9d/bVz1Qe/tJKnPnbrx0LRAFLQYvjnSEay0A4Dh4Z3lKRnvIzS
gOLb9kgQG4YhSRVMXC16Wq7KVZFcKZWj/ucV8px8Rd6wPlfwlJHPlBzkmgH96FlnDfwo1wy6ASVg
LFGSyotJxD1PJxt82bKiSGv0o1VAw5MlabPLh0Z1KX7O7bfAmoZzUKPGnlpNeWvK2tqVQpQbeZil
eOassknxObXOxYTaRCRKuO9yF9pVX4YgV4eONOVphnCwsD571/0malSwVuSwFGKwVpMFmTG0xbOb
ZZSZFZgNTHC0l25Yck3pef90m2gPPqPYmj5TgSICb8vPZTxzpymbpEvyiz7Y+mEivXUfUzG6cq7Y
dMDmNgqODVTguXKxk+qhDrr5MGm93u9c2sPrKHSIgV2utunvis49v8J/2AgEQLqIg4tiO6dRRb1v
ISTks1tvuTdZhLSEU/D43859OZ0a/ML3jWEEJR272Bjhj5sPERzeU+CGDvHXw9mW2mh5mKMsmI1p
3SON8Rpmz17jhpibRKvbl/suEH11VQOHi9pz3VYhuJuIwVFumOwUl2ZOh7XdmQs6FhdRKIhCXGhs
lLa0jTkn4UbypoxWtTyrZhKD10089bm2M2fyLILMEE+TTkSO9iEQJ7RFYv9p5PaatW0bu9v2evis
LKlNvej1V1XEz1lDG2ambHjF+/A2qMqTvC5NtiOvdpdXx6HiVUNn3izl0ghFfRPKPF9ZmOKawgvz
ZJKHsmGR86UrRLGXLj10GOaw1nTkb6mcbept/pCmzeYucx5xJhejZW7trqbxYiB99qHXkDTQPhOI
9zMTnX2prbRcRcMYreG74zJRK+Pt3kiMlGBL2OGlXqQzk+9zT8bxJrWVfeW76pOmKelLFycHM0rE
lyif2+NoKe/BrL8qpAIHqNwhHvIBVJNsC+mE93j5CTQ+IllathChNeNkF+0v3QXLYOAc38pmV1ZO
fw7D+luilvmTmovpKWiw/PH1coPOvvLu3Usnc9eIwJikBcVIvL2TVjiGIF3LSBGM0uohbIqvhRm0
DwO3FIMUSbY5fcdRw0BgD0+KWW1mk0kgWWX1Rp6y50S7NUpGgi+tT+r9abgqC3RZ9dBQHkxKYBwB
TMcNCtNnUebZZqqr7Gyak3Pp0K7Dya2rjyrPsRxBZHGCXAVqapKzm0X6Ni9YkZuTSslLJ/GrXFLA
rHp6dLrh8um2knvoEPpN7lTUZav2gSdN8vO/digIpPczQ4Zqn8jHPQGiCs0lQ9nLt5PVFW3fCi9N
nPbRucir39Zyw8pNp7o6woZ2q8r7VZ5rDWe6lnVDs7FQHjRbxBv4LeOjNQAeCih7nHyzebqf6pP8
cE/HvQfWpPl9fdt7fqqLU+jMyVcUEdWCrW3BdJ5Y8AuEqkizehDBuzEK4X7OUX6SKbEZPaVuMMlO
DauJ0phi7q0EvkUxRpaXKyl6fjRO0VZ3iaxBsmaczSaFP22L6LvI8JI7Q/COZjXY3D/B+Df2pemT
Kb6YV9Skdg7ysJry4trorAwW3Q55TDU6KKJ3pJvr85yjGZfOSJ6EU5ykFFPTKtfh4QKo3Y51Wk8k
oQHvXEmp592kJQlrajyis9L0H5EU9STdOB1K14yfXcu1rrYybq05TZ7lqTlXGUBD+H0x4hGc3JZK
Wztqn8dy+u4o5nA/SoqWBi+zvLXUHYrcUY96OZcruOqIsJO6P8pOt8/C+hTCT54IwHj8U+QcK6b3
WmwpJ8w6FxB646PcKIv7k9rAI/KL+dRE/f5OKNBGzQQ+hR+9apTuEC0zsyQI3lPYnA+EIY5vPQx7
Hgv7SVOQtC/3ZdhVv9An5id51C+JgooSbZXnHgLIR62T2phOYX8SdRw/90TVrOSFoklaopR68RgL
PDUCTc5GSrallnqQpOHFbeLOBgtUVuVYqcrq1Jn1fkBd8J43NQEAQLAnRV2InEp/xmGdXpsOV3zd
00iw6JaIXvzZ+zw3lK2Gusda16kdPtuGNW/ruQzO9P+TE8EAxQ49voLXRsOMaGbzsVRrZS1sxSuW
Rbxuw82JuwQCGTyXpxDyCKiOZFWTGfBoFbNy0Qv0ElK3khWEVKpTvnKESMkeQrRgyXmamrk0Uswc
DBL6EqESSYru3mZunBUXlhbECJQKKvdMJNvMjXA89TYjpRn1v9C+MhLjRgVwTeIeYIuoAmYmN5+H
ld31R0YOJNErEElbeFjVh5bEP+SO0wd/7VRuekuoFmkYlx5QYLQjHOY8b6BYEXd2u1d8jM4NiUVM
VLwziXqwdDM7/AmrAhh6pUA3QFkkZRbKSHlt7eAidWS0kY6iymqixmrWtqzR1qYzvKW6taSr4rkq
h8Dd1Ire3QeBfDkMAxFurfRi4yx714z6Oso45TYg72b2vzmWMuOVDdamUO3HQCGpINEJ99ODon/o
FAeVSZNGLMgTeJeKAfhrKaHKPSUQ4ztL0hx/BHugovPVUkPykkhDuOIipJ/MdiT7BQ2vBQHVK+ah
OklsX/xEsNzw7PaTdRfLRGEJt6fXtbMi1ORS+ywfVTd77rQKdzQSSixnRpkepAoubCKTBsf80qn1
A8VKyomaOdDPLiKmX7GjPAW6J1+ZdMsHUtce4OsZhzsX4X57ZoRHhJjp7x4GQ9EI1gJR7c6xQ+AA
cyZ1AaTfaeh3MHqroPRTWFpJarq8XAb2DW9Lf7jnwS+YsmJLBa18UFJYi5GCLzdR/LUUewcVXPpw
hr2pdyG1MW4ukPrG61wN7jYdWDQ1i0LHyQx3OyzBHDU85yxiNNJlfKu9mNBSX+cOFSyYXWa/Qzv/
BIUoHjrwW6Suat0erM702DbcqjP++I2pdONGjoJSMV8vljLNNCmPLIKqzhSrmXnNh4E1wwvGNnhQ
UzEcXcX4xixK9xo1TK/DBJv8f+0Vqf731eIjFIiA76zWsRqiY0hPlmUKUYWCVsF6nNuLnqX2VS4K
6WG+qmBcHtKo5m7F37aJNHqXcwfvBXxIdKAQ3mBnTbXHIui+O7VOYmeUvDplPgCDZC8368UrOM+X
uW8vMjxlsCPevmya7+EpsgAgz+kKLajox92mTbblKXI1cGtZz8MnbkAkuFazw903H4QepI/UATqv
qZiVtLOSbCrbp4ykeL0BC05CNcZ0dP8U8PZyuJNUiZqF4N5pSzRZi7+5FMja79lRBAv73mhGv/kf
R+C8KL8dXSv3amloh6EY3Qe8iJknahB3TsQDcyVPqugeJn84Zjj2L/J/rwEDrBPoVsyBqHFhoifR
prXoBcFclJswbXc8/bpDhdvl3FaOte/tJt/waa6+WndcPWGRbRAlkB/A1lPraPZmQMoPIiyaZ0OZ
7Qh0tl4qtS9W/dDne+h79b7rVX9lpniAmPX2b705rDCkPgV+9uoWswWXiK92bGSiYyisF9oQazgs
NykwnKHvsRDMv5uamLwMNpaHd1nHjMc4mRdG9UXuRcwwvgyAHFG5GLrHUEPqzzLYunzttU+CNewN
8BVa08BnkdpZPk3Ofk6zdp0uiUGCD3Xsu9r7YI311q+KfqtN+kZQ1NRWVRtam6E2no2cTsdYQdhW
QA5+RW12tJSy/qlhyXBgeL5qM5ZVB97cobMiEmZtvfQ6NJw/QD8EgCy2hkHCHv2iAYtF2n6Ve4Ne
bxPUrlc51TET/EwtlSJvmpPs3GJiWNl8S/RbKfxpC4NEIYbwhPr8We1sZRuJtHurVOuhNFxSm+cQ
bqBJ5sHkhHRrFn+rtRyGVQzFGsGF4qCzo/pWv3fdo+w11GNmbpVZCfbytGb+z9ND9+hQNHpC9Xzr
0zp6TtRVS32KHCBVR0GwQCesTJxHHOpPbh/HlM4wgldmp7zVmlA2EKZID10Oy5xZV99V/ckM8n0v
3PCxw7m+or9n/UxRYCSIwz5EajoetegEjGPVHvNmMLYxOYm3z9fqGalpc1TgI9NpNlOrvRuayMtt
ttSV9HXO+0G/kaaPi0pvN6clWX8RYxy6tN6T5lMpiw6neLziHZ6X/ocVRkAy752ReYrAPvVXOXEM
BUbkXFvwjw0Rzzz9qnozZoI+iiHcE5jKiVXjYLslibSLFWTJVHcHpz8FE2NmhQ7nKAfi2sBWN6fo
LRbYpWor1jd8Xs8YA9xXX4TlDvqnvU/1oKSfRvtzNEeyqAje3Q2T1j1S2ljJSex9JssYcujiimL7
Mtc1QalTQw/ULbh2LHnIuLJNHFMDSiYjeA/D8kxBYnwpB1RBZPtg+MZe9Z7mZBfDCORJHhbWV/vR
jc30mHcsgdRMH55Nl0UVZqHew7640YjcepqXhq7QWxxN82yfm6WD28eJjlamMzy7iH/L91Zu5Ftt
urx0UsPrfU1hOO63ytAVpg/6cUoAiPw1aiVxs40tlJgmpus9va/+RnG5Jac1Q9qzHEZLdzjSnd/y
KBiFV49ivDaZQWaDZtkA8pa7vjKq6qhnzbd4zOb1lKGJAuFvP1aWbz/6HtGi4tEcZ/u+aS3ztbSt
6PR5iqTcU2JmZDaqyc+a5/oSeZDPsNSa1Oo37RiwXILStXYzs9y22nInYIGkS2Qsfe1lqaMAsD91
TfeOSJsiYzoPgGKosTWOj2M5VQBLmC3DOrkK96ufr5MvadJyuL9EXggsF3+YUdlXx6Au4/TdeNf6
D/GYPOUIIeRMpijnfBtqtpadaKCNu9j8MhZtSze9qLCvxvXvqM4ep5KWd1yCXi3sWv3Sku3izdpo
vUxjaq7DvGwenTyeUZHmxSUlxW7vhDgu7n2osVWTTbGUWNalPV0a0+qPow2727CqDp0zOJqIOJy1
nGtmylRuKYvz3DAzUjkmT85eUnPMX/Rk8pTGZHK5xGi2QNi9OrQhkSxFEOrMhnefBw8A/UWVBJ68
oNumdXSrIrh/J1sZ/hz6mtK+dDXJDP+ckl8gX/H59UGY83h1bW3r5qSt0uHPdnxeXglrxHUhz+lW
1+0aMylWqPXDZ+bcrzKpp6KFvxkwse0VciVZoqHcAulimm33gYUyX/mwgzEdzM2+FQMEp9o2XtJS
R+xjJdaPsq9PjQjCr+OEf3Y04vREhtuuhzi+s/RSfZwnG/bCVGc/HHJ4m9RVvoYBfZCI8PEtlhei
Vhme8OAtFh0pDcH67azantiIYWyeGms4yp+sauJ0jV3dPxa61n6JFCbfy0/sogGhQxn3+1Sxs2ad
ru4VhfiIQKt/CQyVpOJWPPmtML4g2EsO2mAti598cYmgFriXOUAbrlNGo738EwfLIfDVXUFNZmMu
qPC2oG2dhMjklyO5MQImSlili+19CWNYBr63VCu/2Oa0FjRy1qk+M0BXVAJyw/wF/8l4NZLQoA/t
/FKHcDqZxvRdljL/Z1FTXjFD+6rVNoAPlNryfjaW+5wsaSZ+rdjJU5/PAhY3a6vTyqs8pbYQ3aoZ
HhcpV84uCjT14NroOyo+2uvAaIavUZwfsvG3IJTizajG/iiKZPbkYaVk5bYDXLGVh0zYSg/phrlH
y92sFEiAEDGSs1TzhBYcBlOL9XWWd1QOk/LWB/F49medsp1eaxe73hWtiwKIxO+jZBkraaXvk8Ft
PX8K/XNgD2/SK5KIiNStJLD2kH15DkXLsfSTqE4wrfJpAiSZ1ncrifTpyHS6zB/+Oi905WKYUYjA
C4lG0Tdinzni7VOhQVch/Y+Ao91RRegvUtghXxFVDgl4Np2Tyu0XNjWpY1FmEKjo4tc4W416JEbe
eFSI7HvE9pyT+Sl+p/bYeYXWFa9ITDvPZRC678lzLVwq9KEl4siKuhCBGLuZ3+9oCQrqQQMkvidC
4wZxCWqeUjo/dPx8Mlqvs40HG1DBOypBkr4Te9g4em54sVDGKyovlH2ZDjy8xFsMBaw+aepgvkF3
WYmtq3doS0VCFq5dWqBEFja94aikcuvm2sWcSaog00SeFdOV8JESuuYEcy4q5qM8JzeND1HYj4Bd
inoLgUX1Us1iXEqY5F39Ngajb8DHCoBDOEE4Ho1J/JgIaH5pkzY90vU0NoHGemtoDjF/0lWkhCAI
Fph7I4ysJtWbXqw87kAbbgOlMnYlC4drljQ+TwakeX0RzDt5+HkhMik684f4ETbz5FnA7h7lBFRu
yg4lss6MLC0D5HhM9wmAWMAiXXkqNcMLFs7nYATdeWi0gzxyySXep3FXMY1jxCNn5CAil3aq/Bwq
pkI5eGrXeJ6BxkpY2+cSU+45XU7dSy+FJw9DhOatkvnHGnGFP2vNWRaW79XloZvXkdJj9kWB5sEJ
gUsCVSoHsfFGSY/koRjEtkm0sTfIVPE27Pc1QkTGHo1qn+G21T5rxz8QwDsJMEvSbRioix1vNptt
0xvbJoz654FGy/p/7RUVQZnAYrQ/lkY3ctVdW+Wv/8fZmfXWjWTZ+q808p3VDDI4Nar6gTw8s2bJ
kvxCyJaS8zzz1/dHZd7btsqwLi5QKHhQWkccInbsvda3aFSsfe44QjtzHTrkq6y/SHR4/q5Qr9sp
ZPAbmtZhlkpym03jY6T1SC3W31kF0pIYR+377yZLe3P6Yd7GcS3PdmqpXgBs5OtsWV9bq6lu9SaU
54axBXp++i1/ndHr3CIZ7J007VSKdWxIcnuvbEnbIzg3m+5StOJbvWytvSVS+5GYqr+wW/n652L9
8xEqb2bIy/cLPuhmu6n62di89/NJAzDcvycfNeig9+tXy+BbQyTe39f5/ep2Q6D7hdp0OM+nP0Nb
067GxEgOtkZt/74h69yuv35bJ8BHMK5oO3BIpEvPQfYXd+39t9kEZM5wZtzXSTA8yXGgkdVQuBSI
1DI0s0S7K9Z1OyBnqpm9vAy9/mqwdd0ara4flYKL8/4fGGI9xccPpAWcs6YBWezU9SGlZ/hAvtFV
M9jLi+WsAI7KSS4rxq5Xtrko7P6MuGNryC+LMb0Yc1N/XX+hALV8/8W8/sko44tCreTrzC+U0DDu
Uid9jnoBnDxMwpPxrj2A7oxS1LpZzJ4g7RmC7Tpzr4PAIqUwQRqyfpWW53RCK2Yd7/9RHE0d9e2Q
uwP/v+u5rQczk9Ghs2V1UYuupjE4VJhhu2wz0t97GAqOjkhggq9lqd3M+aT+2XE6AUe/AUOkYB6x
EGpJZzkl4TRf9+os3CIfhm9p01w5iWY/gKYNdrKujV2G6t1Ql/bBMNQrTdPLG21Q84cUMO5AQ+cx
bOLw0rRhbb3/dkgu3zEQ//l9+q/wrbz+K0Kj/e9/8vvvZTXz1YB7fv7tf9+XOf/75/rf/N+v+fAl
F/H3pmwRQPz2q3Zv5eVL/tZ+/KKf/mW++9+fbvPSvfz0G79gDDDf9G/NfPvW9ln3/in4Odav/H/9
y/94e/9X7ufq7V9/fC/7olv/tTAuiz/+/qvD67/+0PAU/ueP//zff7d+/n/94b4UYfby+tYuH/+b
t5e2+9cfjvYPk/45bC7L1jVVF/xr49v6N7b9D1XjbMBRUGiYgkz+piibLuJbmv8wdeFITIpCBdKg
Yy1ry/79r9R/GJZ0SNvmDInzUfvj/3y0n+7g/97R/+CAC0u86NbAqp/tkwTVOOR5kXvH9zEReIqV
8/ODfTIPtdmMFCfezybed0bUD2lC/LjFEHIeaeAEidyyFk7++3l/snFP/3Cx/v5EP32C1aD5v2kt
lrRUVVcNiUuOKEB2yA+foNBF2g5FQVsbAZkXCsdHfR7ddG3D8WXViRYzyA+FwX3rIMVNSf/awBST
ePCNzm2F8u33H+jnWKu/Pg/XXAhbxzYq19v14xXRAG73AwpWisQK2HIGoxAN94IXEnevZX1TZZW6
fY/c5vff952h8uFCSFXTDQ0bKzfcXD/YD7eiGEBSVniF993GSsotBct4cBapIEBypOusfLZupA42
ezfWGe0N41MTgKy3SpvVdlDujCg5zX0/PNx98sk+XBKMjcJWNUNVhS2Ew3Py8yczCKoc6QM1ezEO
D3Yk2W9HiY6IFwmgUlsd0qz43gLTmMfSy8PFuez0rwQ4d34VhtZlCi6Dg3kKTfcCN3ZnCHv7+0+o
r9FzP1w7PiFsbvqP3D4g0ZZcH/Mfrl06Dgw6TVHv63F4Q/KNXMeEUkK20nQIK+C4wRKvZJzNpM/k
ZRqVfm0FcX9o7c2Yf9GU8jGde/xaqaQ30tyMkIhhp2BXTiNzPGOb3oxAUEhYim13TLrJpwKODryg
T/hfi5r0m8FW4v1S5Z1rlsreoc47Z6rkSVkhRma1D7pBow1QN+hXLPUu6QAe//4ifHyX3y+Cpqks
GxpoLqF+uAhoY1gyM5WLYEdgnzn9bDBuMPIyVshIx+yZMImJOKfquc4Wefzk2/8MgrRsQ+q8N7ZE
QqZJ0/oIgswnZql622b7Ne33JOKvceRcW8wpr2oDO/pUNAkQgngXmRbQi4UGQ0R4nAOieJthNdzz
4W4XO7v6/ccyPz4afCxVZ2mzeJUFMZMf1hcSEMqGfMF035BJTZeEgi8sk8UHMjNgVhbQ7Wk3dnS9
ArzdjoQyGJDfUpHku5+TsNiIGVGNai4HC2lGsba/S0eNzxZqylqEW6fRU78znlP8VHLYgF9HkabP
uF6rTTCG83Ujc+EKyagE7L7dQ3+SpBVfTHn1lEXNyUFYh3c0h+yn6ZhB7ZYSyExXlnWwtRPoFRYS
vWOll9+mucfSvWg1E/Rkr5I+fWZ0vSUIRF4PQULCLH2iHfwmAGIM19w87+TJ1vH8qZRD/jK2IRYJ
CGuqoV/pqiVOsBM5EWarUmCO/TAfqJMQC+K+RKVNN6U9iLzTPono0j8s+euDahuqjTOaXUwFHvrz
2wrPxu6Grm/3zA4pdO1huupMbbdUfXJsyBuJmqS6rEgKK2ZsQQXOhFtzsYhwBQKRRhDuRrWd8bGb
ybYg7c13cMUpaj8fBj1lljp/s5wkw6b3VOiJsbOF0j7Fde1hhvU6sqyeDdXY6bJ39lq27GRS0l/r
6ltNb8UnIYnW+pP8uC6tDx9vg+C1XFf2j2t61VFTxkWc71NHf4Tnkm95FdRzFcgHPbY6HrUO3b2O
S3QMK6jbuuOcDWROnp4H92RJ1T50GpLvK9hnCN0mPGkEio2lRapIaIodM95qM4DDgBtLnlotubnm
0l70alecMEkFyDlPsrMB8+ld7rZmlPn4G80jhfggDOV6ITXkLiYDxjepM1Gd9CpmRG3yUs7H9NHA
PSGmA1GAJJx5v2v1s+eU5RElrH0zmra6izr08H2d2Ie0hSwXoM/9opMDmkaC2GzdsV7UpiR1GEBj
22TNpVXUEZKcUV6anbKv4mq4TnhWzaLM4GfZd42iKF4Xjz1W94owK5iwsDKcszQmlROlazVt632y
RvzqLtGkNAVFl2rZH3ZeZaALZCtRtqeC5hsknMR7yVW3mRgNsbn//Xf7xYIkVFZnTeikZ1KB/fz0
ExgDa4unaF+T4ghhicGAkqKXtIIh3QKKYLLLEOmCTxpskpY0799/+zWH8MMjycgHLjj7uQ619wOU
wJpanGgN3x7oWngx1V/GGV23wFxbSdvDCdh/cnW1j+XDujGQn0qCKhxJoX7MjdXBJIBnK3KiOIbk
vMAPMlLGv5AcYfsMYewOU4gxIAX4GEVB6EU8BtuSifQ6NOO9VJz9stmZo2iOZKmhA5q6s9YR8Gai
H0sqM/I1ZTEx4E7Vcy4SA18LqZjIhmvavxLfpBw/uYXiV3sdojgKe8ynJjXRz/eQdraVDEx49z1R
F13Ha2J2eu0iYpLHIEcirGXgqhKYUVbEq1uGhrOp+zHwC5FdtP1MQGVDM9JhsvPJ4irW+/fx/vIo
m8gLeUTUj8Watja2tciu9nqk35BYfrZG5SxbgiAch7hr085P7h4x2bgl1S377LuvpeDH727a5nou
EYbmmB9KxYIJbFvTy9t3dRNc9P3k6aXUT9wFp4i6Xc4hQ80NbrQDyKq2j6E1lYh5CSZqKifdiLiL
Pnne3+uOjx/J0oRmWhBLuS4fPlJtp4AUR0qwAny5V+HVTCjW9lloM9kcnuy5t89xeNU3E8AYVRRY
vLLgIkpuwi47WwXZCFmtb6tAHJdwDI5aP8Y7lB/zGdEw7eRKPXX6Mp8rofpy7B96qJm/f2PFry4q
0EXDMmzLQHP4YX1amD4Ng21UexmpJuck1U3mLrwoDDJts+qi7A2PqKTeI3mnPMoCM5WJDPCsNUQ2
Bk0awF9Qb/4/PpMDt4+dDWmQ9b7z/VBx21QZZOnwBjQWYixFt+hjtiTqDoVS7suut7k0WcxQwom9
sTLWI1w7eAIj0r5zZHbTjCoUTsXe/P5z/WqtcRwN9altmxaH2p9fzEq0gZ2O5MdaRczyObXRBoHq
IRsoevLmseizpwBHzyfnj198V209xgom37Zmv0OKfrgYuaM3xkJKKyeg6mFe3SgWwsSNDu9v9dhT
KE4jYivUs7//aT+eGdeaW1NZiDQBtslxPt6FjDIajdzIOjR+U2xbP6vEt2JqqOVRhAa0eqZvW+qm
XUVYgct4T/WitmdF5IwSYnFxiQFUvZC91VOX+q1Rks8WhF/sdmzy1HrSchxOaB8OJU05psM0dc2+
VdrroK3wcYtKcdEsON44qM4+B99wL9sWxF/RwcBgPaX1e5iG4UTcmn5OTdgVpbAPZcFR3NLg/JdQ
zjcgXl5+fzXXZ+PDQqFJ3XAo/wTzWPvDxgxcTuodx5R9lppk007qMaqEP5fpbhxs65Nd8b2z8vG7
rUWwajimRrjohyd10JOo69Kw2Tc2II1+npt9MSrRRukvo8LCfaVc2eXNSA9kuxTVdMgVzQPgMnxy
g4xf1AMIXlgfOSRRlrzv3j88u6WhJnENh3HvRLQZFqk+8IF9DRXUVcazNDea8jTPGtWBFE/DONYo
lBjnFbJ7qkFRfAFGsbhx8zplPUw8pwov07amfbGCeyM9qrdyWRwwK62212V0DEo7Pg9CHK0ySi5y
NQy3hbQtNx+JvDYUepnMMIYNXUxBiFaqMYkLSePNnW8x1DrGk9I1BzPgCxLOjetBN21j67CmkpJR
dNSigkImhZUjpxrHZoz3R7LvNpZq++t4WDvLpd3NVa0cSqvaOgjylRAIkpLY8SdVwi+vrC01gDM0
96z3K//DlaXXX6daoRT7Cc3Sll9pGyEAv8xja+4TGsvJUqSfnMLfy7cPj5UupWOYfFtyoz7uFWU0
c7afyZ3QGTV+a2ZEuUEQVHe1JtttTUGbdqHgjMgsLKkUxs48gUsSWgRqGY99J+ZDjBTB1Voi+KYI
K5iMm02bDKiTx15381orz5hTfv/m/epK8YnJkndYREFl/bxq9+pCkWJ1xZ6krt7NO1Ig9b4K/FxI
4ZklWZlJI5dPnnzxi1VbN1k4mdLpZFh87PRBBDbXWjgnlX4k35IG0qZ1FMvvyItMjLclrIvLObJz
HyjUfFhMHv+uejYyNX6cVLPc6H2ANqfiUF8u7VHTE0yveW59tsb/YvfXTQOivCUc699rTUfhoA8w
PN9bQWVcWPlXXK79KUVP7o39uusra+QprAkDEhWmLMgDaLvucMLdqxTRFyJ0Dr+/Xb8qSKikHEn9
LSgzP3aaFhlNEVns+b7oxGNWt0DWnfoGe77hEkyVubZaD/gz6YjJJXhmE37CfZTsJcocGZd39Luv
f/+JrPUJ+fjY05mEuMML53Cu+fkJCg1T5Nlikhuvw91qStHhm66LW0uBfdIKp7oYekJV4gCNg8xM
63tX84C39j6L5ua1cHZprt6l+HTOnU4rZrYM7Uh+Gag5VHQQ0hq8SEG4AronRl5tCWfIsn1+us6T
AzUF3e0HUR2RnCzsqU4AULNrDpFhach4yK17D+3MOpl5ZCQA+hY2LIsaWcqSCRphUd/6Sp9KQr9o
LJtanbo5kbVehQX4pGr5o9BKDutBknicmuHT1oR5Fel4ZAVBKxY0Gexgo3RFaJOKx8iKcJkrozCU
7WQCq5J04Dz8u0DajVy7YvRDXND0YhOycqULiFgY4zjyF9Ml5ufxwPhIRfFaJ/s5ytGqfHokfH+1
PtwuiWUZjAvHBFV8XKV0CDiElqgwZdNJ853GhBcjGTI38No7lZDAWuUgLuVzGg4oek2Oc5PeHcOs
Zw4fZeKTzfgXK8FaXLMMaDzQdKR+fnpIIansWUuzvVbE4QYd+Jd6nBzuHKpmPCsk+Hx31DT9pGr8
RWlEdgtLj2BuwIn8w6o3q3VXzDDm98UCiaO3lxskgd9mWV01pnPVda3uWorArj+xD//+fTH+/Scm
uIGGouBAYa4AzZ9/YtTpyqhOQbOP6jn3AiTzXu0wA52ZPNfZ/DxkbFnxkr7Itk+QdwJ4MRL9SGIS
9HfytjZR1aZbVcVBnW2RHuRfM0d1mNhY2aVGHcPmorY7iOqdKwkPewkFtmAZTgXWHFhaLYhcJFjt
8GUxj6P+3YCValb00snoCPdKG5AdXuuB7wikfnZqMqeWcBTtOng0kibfM7NyM1aC6xS0JYPhbJul
qkmIWGHfyCTz00pVqBWN+tzGY/VIK0HvCjdXS74GavZ+1BTpasWBYL2Rkbr++vvL+/78/vx8o4tf
+wOqplIXmR8eqFrOrUFqVY3/wnwkmbGhw0IiGMbgPWemyR3aor9WRbXJqU+MIcdjKctdGUu5sUut
dNsWiUxTNMwP6sU4RmpN47a1Txk/bkGP5ZCKQPFkZ2g0T8j4hdotXPAdGISC6kx3idOYDTZHTy+W
or8K41y6ckgCL4d072aoSsmvCWhW5y0aiX7YmHF26MkxcyP6a8Bn0UeJaHagd3a7MFSeaykJZQ7G
iwDIDCL4T8dfBj2Kf1vDLdR7qAVBJei0DteN8Id6yVkgMIchyFARc7LFDlBdZx0d28U5Emx356DB
vy0FGb7xgi6xreFn9s7gdkzOHpzgeXYc10ha64uOvB1cvgngfI0VCPsowJ0kWgJgrggWUDlS0Gif
x+k5sY+RSXSOmtJudJAcpU58MjAunML4qUbFd12+lbSVrshQcXxigAY/bLJXQsk3Mq9BildIQTS7
OVVEpyFgtHz6wYmblQ7SuRG9uhPt0YX6tIQQbU7zqVfzr8TuecpU0mtLGHFOQ7DpnOSiimr2hkzm
u0CEPsHD9w16Xr8X6UOtZvdTqV8zi7p1JlgTYVX7sqq1W7uwvBCs7lVCuNya1Ir41yOk9BGHOl6u
avwzJLrEbXpn2xWj3NkSvXik07MS6YhISyJgrZe3SgEapmOfdIu4hsSCDx3nWPeN+G3DHQN4RmYd
79sEdtOYmLftGhs49Dwgrw3u1U04NX+Sqfk9aAJgCAF59tmflRX9Cea58dA3o2ms2w1ZhqWnKVqK
sLxh1VA6JOEiP9eVk2/qlyolZS7L7bckEHeBhXtjSkdPGxGarhFXnA0DP+Is7XWqfof9Jd2QYnyd
Vw1d89Z8gGc8sHgskU/Gjpd0Tu2T/Gi51psOetBnZFj63Fu7IC2HzGcM0HgurGg6EPp1Ke3+S1qZ
rbs4iDeTd66bBBCCbIPIERH7IFl3AyuYNyK9pS88PoXWnLmT/RZRc5zjUnug1vc7ERFRuiib1gYq
ETDw35gDvXlTNV8JTbHdUsEUYqbKRp3bmL0en8So0lxqFGJgkMYtfiUKAseyzg1BZ8ekJbAsgyIZ
g8od8jREJ9fs5mQxLiBdNp6pqRs4iN/btl+O2hSfUsvGP8OByCOxvbX00Ru7pD72aezREI5Bb2k+
zOFxi6GwvR6za6dJmzOgxu4QduZ5TOLBy7Ckbtq5OdiZoV2D6T+TtEfo7hzaF0qOj69ARoCRoEc0
EClQI4i7KXTcvZH4E/qLQ6TWnCCmrVEnATw9TfQY9vrgHAWS0p1d4Bch6sy3URygA+uWDcG5WEoG
cV9jlfE5TG0iBjIbMY3f9bJ66qvIcI0O+xQl5+KJ2c49XNKqW+W9s7GgBxDr4PZSulUP5jUekU47
ef0qG+0UxIXpquHNOKnKPg8TEnHmAbdA5IZWXF869lctD2JmYfYlT3foGbSmaExWM4+ZHbj6YO2g
+uwCu3gNdWq9ZGGnGYvOJ1hqJswsdTXLvNQr7mao9MjFMCg6GBdneZ+ZaPXjECthmSU7Ryc7kDaI
sRumwQfHIi/Lur1OGprveqPdmGH/hsPknLUTkeDzs4icS0U03bYnoYIYnS/UqduuTh4sHXRmlp2V
VvAAjn24E1Y8bIMQnRtOe05P+yjUXpgGQhuAOKNpT2k062CzaLpqSe82Cp0pQli+5zP0AEvvhFfy
Y6Sx5jd2cOVYoDatgpSRGSZ+WrWHuUVm2mb2SVrVFcLjLbUl6tkaL6gqy0PTB91JwLPXwWaBmm0R
b5Z7Q2IbTLMM4phi3OGnsS7oz54ZVcYbU/DuOJ11jQ/E2Kp5fNVfmJOWoE9fMPS36n2XdJWL2TTc
FDo4QynkLmiR84HVOywaybRpOV5r1fp4L+3ZNIfLuG2e9Mne50HrLUPk61kIM7/uvwtzqlzkAadq
Us6UXLo7msTgJetdWobrQF+eVLvAekzsgq3QqIBCfKgj9SaKt1GkeyTPby0LOCNc9C0hdUdDU85C
fnMmthbW7G+NxoqctHm0HYYu9hKaR7gu0HuSovY869pZUxlGmmWakeNiuGjVBxJcpgwxY+eCMS2m
wqUdtQ/p7lG3lBdmnsY+G2G4SVvZAPAanuY8Jv9G2xmSuxWL8s0xjO8TqbvWEgPxd67ROIOuVdUH
E21Z+LDM3HXsl6ajXbbLis6vW4DwUXO/NCOuJYqfYUlfEz32iJwlC6asCII1hoM2RPmhW6gHmtqC
t20/jzK7S3XznpO0N9fiOhwZ2/YU7sAz3IbDExTDFjOZgQPJVlwk+7s6/w4WvCbsiJzuqCzhCwYQ
GAbsXVVKDZIwN9ioo/nghNqwh9voZTZic2t98ioLpnKFpDdv8/NQrwmMs3NwsGKWstLZdRpBNgXn
zDZtXGhTb7MpsQb2j1Sw90QncO3XdQ6Fbqkskz+q7Bhk852Zjs67JQX3oeegk6eDYxdPTljeSnpr
IEhusJSq7F4xPGSO8I1KjCnZ7Pdzs6Yrmx7ge53YOOe6DARfoT8aApVzsYANzerxvurzLxxeWneO
k1OMBFkWykM5cQpmfvjdxFbLIkD6wNTcGwb3EPPt13i2tk0F0GYpvo5OsmsclCh4DN1qVk82C/5I
avwmCXBd6KdmHoHLQ0IMZPsIFf6gtGB4wH48Lym7THKdcCh19Sq9m0YA67ICYWMll8bgmta6x5Iq
iCfSRztDpp42+XVt7mU1bcdYe60tczsQ9mJVgmoqdiK0Tvp9EhGdN8K3rwLW8PGyWRb7rEu+G4kH
RF0B98kFxY5uZ0Q06um+ECI6S2aYpmD2NSfkrLTaRV1OX3oxPvAe1vxk0Q7l5FlJC2Kb1BtDLPtW
qtuJgApYXOWfWjGzyVLIVYKdEhBrq0Ks7xa5m5aQ5VUHAyV1SEchKbN51G8tmKneHCg7qaVfojJE
L8a+C0okdSuJndjsdnaX301D9NgzFfQDXid3NDTCc9T61ikm1Ws1zXZtMb5KaCb14myMKXxIzDDb
zVlEx2voIzDQZAAEJgBKcmZ47y0CHPBReUY0JNiK9cR1wEd6coxf1QklRRpYnJ7m41jQZ0tFN+6A
dCBEHg9KZh61jpgWOeL9r+yOYmCyjmmT7XptNVpprJk1HFU3KQj77HoPcf6Kv6EPnNs2VJGHCoot
unpY6RTT3S5YotoLpB+J6DKwm8fFJmOqnriN8fzIIft2WSYojE5c7wAlUbZNU+iliKaJ+Fvcrstx
PrbZFeA6zcvT8pRYC9hh+zqdu+1YsfTmyfyty/BwR0UaeXbVdDjvhmZjJ6Xj9RolOIGb2bZcskNS
WW/gZ6BEdgFROuPkjQV5qXFqQWaOg0OJ52BT2FbihQZpWnApV2tptO1tVtjWibHulLG4CO1EPc/G
Ay3iS7xIFzg6pK+yv0TRzL0yi3EHmCuOw8JfcB/wJ6Z+UKG1iRS1gJin3leECux7Sv24VUpvMkdY
T1ZwPeZB5NE/ig/mqHvpWvjWoq1Yt2ZAUxnd5AmTXxgm101RlR6wQeE6Nhr3iTrLo5wgFEsdT2tx
1ZUkcYjV6DEgwaHEoRgjSqC6aTRYYfjduJmNdksTbdzQzCRoAHquO9XOzsRvUFeU1OU8VuybkATA
DboZiCjWCetUAu01qhTRT6JeYkjyBS4HN5iDnmM12jbJadsMr7t6MV28R7Tqd+jfmhPm+3PNa1uE
w1ewCsVpKdexb8c+6bToRlSExOYw7Udde42xp9kEQtkj4Z2TaT2m0XroGsiwgHt3OafKaz0F/hLq
38Lyawlnu1HjwK264q7NYEdoSnFrJsSTBzpVtfFF5YwJIPFhkONNR7iLX2M26Lvs2Rlekp5CSWmq
h0ibCH1V8220HJOZz8akp+TfHHdqHF3hAzlYTum3U85LCY2UavlNZlsChZpTRNPcD6+16GWSjXNi
MtMzWlPvuadgetj0ltdgDKjrxn4DoNs3OG0504IvmnBGJHuUESO1K0yBC6CZ6Ihs+4m3hxtyaqro
iDaYyFoQF0tJGBrxMphnKrSAKiuYort1pd7Tv6a6TPSvfVZv9Xp8yuzgNtGN114YhUf47EZr2Jgm
abzGqk4lUhArlJ9UUyHXpcTLn+7LpL4KEUO6QVE8h7ZTkzJ7iVo/peogEXqJvweieOByXsLhpxXS
bkzQJ5cJrtShXFjL6wJv+1IUwKVa6epZchFnNraCYLC9qBPIu4BZRbp2YyvFW9fNuVs50exrDg2/
ILweWtYy2jMLiFEffNUbrVlkX6b40ibyRg2VnVZRR5pKf6fmSrGzh3b00zi12bhVenH2ETQ0JSS1
iNvGAR+PhsZQHW1FeZjL3RRYV7U2eEx/I+aJYAiK6mqA/pPL5dWegqOKj9cZOvKUSiNzOepvKQou
Wny5K27ncUlVT7EACDVG+i0ajbtl1DiuWcwxnOp1TofDEkL1NG22BsV5DiBjHOoAuhPGNhUQQZTz
w90uuk2Ijo07ktPF6A9pYvkmNU5RLNtqWnrfdMgVZoHlhU5N/hCQ7G1vpwqpDJwWus58wwm/YG9N
LxfMxl5sLSeYuLEX16aCJWluFbdHyUyDyb5azOIOKRtE0fYtEEhYMkHmcWX/2csOqlSCjPgK8E1F
F4V07wqyXVO1wbnJ9NTrEXulenNWOOulg7knkWs5Ywv1HcQJ25lVme8dUlw68kTTu/BkktDJyqfo
ZE7GVm+NxyXkPakS9r2xrg6FBD1UwIaxxc7qOIMqMADaN9nLFz0jCaIyCOIQ8b0Ng8Ir5/CxCFK5
GXveG9a65g7EWei3AZQGUkseRREflc64TzVYAgqtMlcMMzO1xvyuLMZrQ5jbppgxN3eW9ZZUYlMm
qrLpl1rdNHFPEdU6z0VUYTR1DZPUJtXQ2u1BUbqcMW9Nl75SAHWGtPqyjNkfK/oYYhbNLLu8CBKd
/O82eRwtNsUme2a7JHGuvDOKTThOBr4VIKkyoQARLW6TmUepWr4gXzI2dNE4vK6uslKLz07FoiTi
lGWcc22XDA+p7GvOi/MLfd14F6bQhYtmcvM+Vf3Z9ODS3uaNdgF3fvSzwCHeJ136fW0Yt5CXyGdL
gw0rfLdLKTuiag0aMHyo3C81x8hNWINaZnG6qYg/di1aThVQot0ch3vEeNINFYuItGn0RYjSqTFt
F1PjY9zB9jGJp58JII05Xltp9N2M6jfmJg0iqYr6rmF77vRth/l+LoAwdVJDPjaXM8CcQtsGzvNY
j4Smcmoa1lEuzZt2S9MlZx9MDtpsE4WUGUSYGODw8KPeTWU0+W00NW4x8TMZRBS7TYj5CaXV5aIV
T2lOmJBjGbUX425jkw1YX4Q3xqT2qQ2IVoKlaC5pb4tuphuHszNadf2KfQ7ZKHZXYAnbjpnuWqhT
EdiUBdEQ7ZpGY9ds2mZTUAS0HKg2DKbHDeMjYxsARj8BVibpYbw0CG91o2woyeCzQmYA2WMc9H9q
gsu32g+VmLzdMCbx0hlVJsVj5eZIBbaSnluYLPLUxyFlqrXALmuW657VmuM5WQ3dAoJi9pNujWcs
eMdEFb2KJEKK13MYTOIWuSjCzV06nTkFVUd4INcZgCQ/bDmvObZGskuUEyZZtrdx+X3oCt2VTTBt
wiLeLAb5MpECj0GNNA+SXevp0XBNIGdxCAaYmdAX74qRM4+qjJsItblnxiRNsghnpyznhwg4ECaW
eRfROqIDpbWbtkXja+gDLRjOgamX30ZWgcWzqgo3Ji74EIQRHTKVZxbDp303d/1O1SZz081Ek40T
TbWCqOHAVu5A220SoVPmI8dChE35iPQzH7QjfiPbY2yH/z0Xr1EcfoPgfTNmeb4lPCm5UiukPhHB
ZJ0NIe1rFsNQNJbHRiEx7CjS0nywrW72Q8572yyCPGbEAAp5zlw7ETdz1ny1WYu26Uzh2Xct0O1w
2losXNWo0zsR87FtqXoi6zmo4/sorv2gyA1cupikkhEfSEwsGhLTwnLtWjd8psMAFuFwTh0439y8
HFTuA9rUN1upCE0aHNeJZ7apJtvDU5PnrKy51tEY+VaeNjcmploa0eFRo7o7gwoehh4wQdAHnoql
j7au/qSomj9rWX5mO0af0ifPQHYw6i3zKSHtxkPlec+LN12O2f3gTHRVV8XVFDkPi6XSUCYiO0kY
1HXmDb3rbMu8LSYmLIp3swgeorH+YjFwJg2FhiMg9MFrSIDciuRrKVjsDT2DzNdJz0I16mMko9ht
oBCktSAAr4ovCBoZQEPuoiK5R8c7wZ+ilLArsZs0Tuy6IzxCXZNtNNOMlS2BBi1xM5UMMZfI9i7D
LQn6QhswXeqcZwpOwg5n7PI97JbIiMEkPgej4rXtzIwJpxbsNnGpaCciT1M5IugYTeldVrcVtCG/
18L/Iem8diNHrjD8RATIYr5l6NzK+YaY0UiMxVDMfHp/vb6wAS+8M1I3WXXOH0WkbiHT1TI4O1F0
7xl5qzKxdqNL2hX20kNuOpTG3MQFxMedKDcFw4CVwKj30S+rSdcAIjxA6psY3nAOS8HDgdLJf+II
jgsyDLm5uToW+nwL+2ISMEU01qsm6vtmaUPk5J8Js/Iz1c5VgOXrjlrnWwUgSyXgrWESL0r8DIvW
al2zSj/7VKPtqm44Tk7VR/OKvLioNI4Ev/IIdrnPZf7BCtDtFvT/Mu2n20v3R1sGDnNB+R/1A7cY
M5qrPIMY/FTO8CMtsvYxD0gNfJvJWjI8h5GzWuhDaYydjTTjxIlxglejnom0RfptDoiyXvThnm7I
UwEWtE/ZW3BKs4+l8ZQ6j0xlqBSsuT57qrrqQLp5znbL6+2X9Fyi+jejrc/PNZINMFoCWg2F27wp
sv4yYGnWy4iUCVC+ngmrRb8TFcL5kE2xPosizq0CrKmr33xF/WdvM6dv1VsrJovIIKQ49CWFU43A
tveIKnHNk+tVH6JbdivTa2KSfNrSEjvVG/EuY3UY3C1hnlIYciz3fmTDdRuNiEY9uXjaHqbKoG6F
LhxLs/c5+olQNBVJgCsJ+w55RoB/65ci4yWmrqMhEBjhjgC1t3M5xwyCz93IJLysw9vUDG286ACd
jvnQGWe0619LNWk7t5ruk89SWgVBYkReGONWPORaOd4cmz8dzgI4morpzqOVZgKu0tCBh3pP2JLw
Y93kqRZG1e5X8gIIug27KUsP7si77evpG9lVdDVNLbGd3TAcWq88TKPwrn4xJ+HgkGLlkEV0xKjF
3QZfzSaWsoZYyamY/UOX8ld42/xp9YScFIRXOlkBHqmgfNd0o/hIdHdpot7WMe7tfHzMG/e9zfhi
krm5F04ynZTWcuy5r6ssLPTxZhtlTZ4f+45erEG1kDDCiDvcAUoj1MfssuOUJHrs9k1cj2huTb8A
7qNEsHQJOTeyx5Gkg7DRxotudQjgpVae2cf3fqUx80jqLnN7+4I/j/2GUb9IxDUVLtjorUSS3Kyo
mxsuvmzbTbVHXAGEtqj7E44w5vBJJIe5b95Tw5bnWqImg67UlGrDuiSdySNlNFep2tm9RQuOlhwd
hqYo9Vl0GND1h5GiVbswqEtAnnAuy8E46okGFoF0bmcvnhPQY9ejJ12coMmXP3olfyC3vZ2uNoeI
wjJ2C82/OkYyXSpYlE2hAt6m6s/orsbVFpgcu1tCoZUzs6El0fcOPJgcjJ6oi6y/KulQD04qm+Lb
gc3aObaW79VigNrl1BRqZOWrnEh/jYWy81oZ2pBd0BqPRIhd7KrdZSCdrrGkp8m/cWEOsCTUy3zK
+WX2mWU/rI5q9oIM89DlQQQs8Z3jQDB+POUWPW412DrxNsEwbvWdlt0sFCM3KUPMm3/dMiKlkqXA
XD2vgeIEuxk52ni2ib9K2nE3LouKR8IC6wkEceNVLlHFkiJvvvSy/qNcukc9Uh8jCiJZh+FNvel+
Vt69PQ5WbGtUjggn260b8bJVfp9m7Xo0tfQDIVKzywuQR68yFZ0b+hIpBNO5Xf8mWU4myVgANc/A
wJlYL5t0r+i8EnweaAU0r1liPZuny9YygWFXuCzGmiOAJNlp6IYHj86UYB7ljQI2dlQ0aWHuZOYu
LRjRNuUCQ9UuxS4krVyh75ZrXdvPdAixNhJ7YjhOff/ff616RRD9Hsd9RgVE3XG8b1Tr0F2Uem53
343bB8yHvBKulAZdRg5XpRd9ZIHYD8rU9zlxCaFj2BmmQhRzyJCgBlPGePYCaMbNeyHWHpqn6fRw
7H0KbQcNboFE7rWBM2dvsqVGxw8VA1yA1IU2XEbo7b67Dc53WzQmoqTmNuWxu0ny59olKcuHjlIC
0NBsJOkOvR4RELP3G+IQGaTCLlucnbLaPEh01e34zk2CULNQG+3XHDYAmkp7ToeUknllnuCIxCuN
Y71qYstZDPBVLY1xQfbCO1HvBw1Ol3lXbOfKp+5ItzKX624TD/qafUk5Uyrou7vV7cczLUjgDf18
Ij0YInu2+0h33nnWuZs8dRBjB161IQJDQxDigjebp0X31oAI/zo06LDAmYjIX3Yln1RNiEbl/+q9
HzLm76dmvCLztC+J+TgB/hGRC/zr+VYeUUKs9pZZgnh1FptTvX4xq122nnHZVOqbXyCJJq04zGur
jnM5vlEhTSlzQe5o/V/nH1piTWeYSS1CqnoSA04oj09l2xI5pg23ZiFBN15NeyF9YgkKS2ZAslZN
v437hjytuuCvBfrJNXGhS5sNdHssZP1L/vIWpH1Gcsxy26qrM5jak9VlTTj044Xupw1BnPUFT0Bk
R7FGtmRh9WbnzVmyBitx5NZD+kyzTxekqhG7Wa1kqtDfPVAiwRaKR9V9y2lTgMeyNFY+TtSNthyz
MF7mNhFxavkfCAfjLvWXOC8aDZiLX2a4BUbZGpOmqkvECGKXk/rKH+/48dAP2L3hgbSKTHdvNO9l
hq/AGMYCIB/hkUVKAWrNlFPY/JdORoz28ZY7ROejJJnM4KkLVmbS0M3GNWBRC3pqukPp5Ec9p46n
6NpP132pVovhQas3XGPaKcv8R7eiLaawye2ttyQa/eTqFrhqEUqvoSIMJ0iZ2rWiJjPWi3uvOxnC
f0JwEjbSd0m2/TEb/5+XQOF+ViR55IVHCiKjAbPDlQDDO73JAFBqKIqKk4WFIfYLwjm07Z0vbwuJ
h/oQW/6kSputEsgwWFtzDYianzMgGTlvJ33onuoWXl/C56mbos/tyjdlUgaXKP+0TgVhOc0H6+5L
kYuO4TcTQauKK9LbJ91Jp0cCW/aGqPczdtKA5pH1Zt+uQ1V4bgwPNgZpxTZfNwbr4OBF/sLSUdXv
06b/FAvxvR0Z66XIcEyVIN1mE7eE9kT9ws+TT01OuLvrxw3lTgCyFI4DBB6ouyTS53ZAwxFe4KOy
uKe9Oigy9e7MmJ49K79ksD92z+TYaei4ms1+VakIBETdeWJAbzZ5N5G/J7KCet8hf0jmx0Itawh+
iAe23V6nEopo6tZHgov3KkPw1csqbOlJCpviUsPdBrU7avxF82Wt0REj4wUr7mPH4S80ab4lhbL9
nFvxnjgFSJXr/VNrEk9CjCdL0G4+AMhNNQF4a66/zeZ8+9PtB7SgVPPR0JaOzBOJm1ALuoTDlLhB
XRnjLlP5vjJ///vxePdpHOVg4l72H8YaacXWVv4LLBLmdEeg41E7n2xpPrv8mRIDeze4j2s37LTJ
4wkuQAu8uaDLamMpqbWzrhF+05ke9KPV0uJeup8wZRBMTkIYPEm0xUuKYTDOEgFX0tB9LJwYRQa7
Mn7dtPrWl+IPZVnuh16dGHpJlcQ+j5WSt8pga0aL4KGZ3dw8mtD/DYJQSMsNe3f6pfJmOJu2wQDn
Pa46MJ5Jh8/MyyO7aQgnvtyF+ENiUl4ncpZRuJELlhC5s1eteC2hKCHmp1ZezSH9TDyJ+1sUp2yz
j7VGZ83QgYlUf4ypO0un/hF5aZ/VnEU1Llk6CMnGJ8bpDzjmNrRVUFgfNZ1yu17OFfdv/gR21AMp
8IK0Vv6vrgbC24BkgQQQ+Vg1Rg0PAydgVziCv+n2DII4OgA9BQFsW3kqcnI+6dD5MV1L7WXaoGie
9di88Yub8d3SQhvYtvXAZ2wHSj7PyXRvTTWwzS2HfpM2M6a7dygkIyOd3L78mqjhJytA4Dy9oppV
PJAZDN/XgWw1DYNytSaw+vWzVghSCG2H1CjzZ9Fi3K11k0w7y+/YFOiUrVv9saqIjPQcxWWvXlDQ
vWIkx7atbs0bHVDL4oQAr39k1TWxKeoXkM1gnPugTOjbEIQxn3x2djRaH7l8WXhNId0+ONG+JjRF
3DfORjLMREmWuBtb3lfyWH4N40s3WPd7zu0AtFqhfGKWnjQdQbVxspA8rQInbh833TWf1i6aCaAK
y3n5IBXyWtn9njykXzKqkPm1ZOOVDWHASfpeeFsTeWwmwB/rFvgCtVWHSytV9EM5HVnDXokGtKZG
sLM73lkdhrZ49OT47Nr5zjH/kGdUnpeRhAQPAY7vV0E/k546M8rTW9JyANTIwiYgJYhwJljHddEc
AhhDYbM9bOWhJDQHMTaf9dy3caMbJAbCQ8qyoJVg+8zdLCLnbnrYmGQrLZsixOcPHS3id7Ywjlkj
Dgs17izDLmHFjFMnuzvjXfBDr8PjXk4jSudi1qM1bYh6rZNn6SeQUdbHNGnlrnmedMGjihiN6YwM
EaQi86rvGzPtAmn3T2TnZ/uiokzGxDEdElWaBxqs9Tz4yY7OnTbUWfWIyoWWdksoPDyzCzEOeO1y
XjKUaGNHzXiqa1d7SgiALTK2L2FF5oC9YmZExHJwkcKboHO3J6ereDj4Nlms3ibC6G91ZdOlJbUS
Uh3OZRtoO7YzFHMp3UXcMSS9k0iC7iXOaj90Sjg8aoudAEEuh0hd0lpGDl8gMfQEXuKjLKBsyqW3
q9zMGGaet6ncbnnp1C4lzsG+yXga/61oT66knsF4WSujjPrBvJUTZ6g6mvyAp3Dbu4V4rhv9DEIb
Tvryp9UFsqW+/BoWBBDZwiiOmQLuZNKe2w3xuj+OJ6+p/jSLYuBw5KvdjS81h0ncFSY/i7B+Kkt/
thWhXO6Qf5nGEOVEouwNqRqkn2JvWSvfa58+TlP1plqniG4dkOS15UgAqR8m72a/poSVGgi8MuVF
ylmpG3FYRZxNHS27/yaBj9gaEP6WgKTFf7ATTlg628RZTIIPdBqits1fhqzfiVJdQX945qciNkmH
aFzaT6jAHGNADLkzveJoccvh+Zjuu2K442I/Y4YCoHHhgjedl2IuiJmlB2C1/CLohbwOBmIYEkWH
Xde1bUh2FEdOyUjskLiaQdvlRGEjIlte1eznxCPfabZp75G+805UeRXUvY/3gGNCJKWKdbbnXZ4p
TgOduT6r0lBTYx+uJaK9gRjJFOCON/i9sg+tg0hiHQcCmkkf7Wvrd0aOV6zTszVw82xrCWM8vJJb
GlNQjo4QjAAXI9DxTVBohrf/wHCpQNj+dKo5Ishl/qaRBxiEpuXeQWNTcCWgoHSf7S5DVOoUpxQr
BRW9587x7UO/8PTIi8s4zn3XPUykfUQ6GRsF8pvnvDLuuCujmqAs3QXDztippCyu5uZ9ZLPxrqEL
YRSsGBHav2JhrxwgHTs6mLn+nUs+q5wWDcW0ekUB01CxOp/VWC4nYznxwhKQSwsdmA7mtGziZDcS
50skqJ6toyBQLWU7zpNH4Q4IwlwAz1bTADXcN0sjAtzvs0caY4tgFSmz5kvbbXdtoZ0xg0Rt4d+N
dAlZRYJ+o0t2Wna7t0b3klUlcQ2S2wF+vOrJKhgt7kahl+hA8oRakhqZivpXIScMEmzSYVtzloxE
IOy0NmPR9t0hdp0kdMz0Bycivjdz6KlZaV8LK6sCQiHIcGmGdJ+DfAs+FS6zltf8VjKYlHtwITMW
VfaNvNxhlu+6naeVqHo175+tIZ83NTdaSOwNeKnzoxA/bmkwYNWjCP7k5WAeO3qOUkdRT/VdMyh7
qmHc1x2Je5vEXU+EmmVrcVvIqJ16UD7kxjpWaOrsSNMewUgnH2hfr8vzoPX8E22EveoGCRDAT2RV
1TNNkqBMlcHaeqs3I6eNH492m0HN8cLzUHbQ7xnpn7frNNnVyQzDrPd31kYLWyuXr8lc72kYPeRk
VlbJeBVT+o/wFwe+XCcaI4UayMGNsAl8Te70ZfWQOK58rRhPbh/JHJWVFfeb9bL2xKZPbnkrLJbI
6lL3QfUuQjsN8sexRg5H/WoVbOB1MhEEYUw7s/D/UZ+ySzvBUIm2r2lAjXrLgdiSgd3bH1mLr7mj
+XslYbNKrT1oWBroUx/RfPvCcB0vfvtlZ+WDa7KaVqv/Xcw8/rrsl1igbUdQncG+rPep2F7R1tIE
U8uXFUlnN1Ib4S4V0guACAM7o6qB1tsqsqxlT+g/zeTAqi6R14zLHxPDOCDkzHdKFaxjOzt6n2oq
OVptZ08lprZ6j2H7Yjjq2iyeAZGXfuhE1bSa+c/oYf6MAopS91MvggRum/nZHBcui2kMLTQOBBt+
kTLfcqGeHc0iK8S/AMWEg1Ig5JMdbUK8JRR/+axFgSrTxypztCBtFB/oZPaBRE21VoCGG3BOba9W
qK9qOxQOv7OLrLNPy/uxABgZhuFlJZyd7xSwmGl98FSkicYGxULPZKf2q5XEpWOQCi3tb1HANY+3
yHW50rPEtW2PGAaqYuBWLCkEtZb0USOjmQTq7p4JTOPyat+60QFRHpd3lZnfZjW8dyUmCMoHiIn3
fda4vl45v82J+ACgRpFf0zJrIKm2OxrGC3bXlVtw638VqbBwUPMRAQcDCcEEO1evLrZ0DrRgMrxB
Nl+SG+uGB6Z1qiOED+cF99eRbq33GlY16NRIh2EZdCaifKtx/pU+6Jc28I+0EjghU8Zd4U+YN4bl
o98uWe3mKOuGx3kzBPEyLqcSyN3amXh67PY6LP3fHP9mqHZZbpt4FigWF6nL2VuWEX7xHeVNAHhc
rzFGgQ/SrmKpymKnj3UbMQ/ySWTGjt6dZTe0AH2OtZ+37n1Soo4kmqvshr+VE22eZAaEUwI/sb7x
fbuBmQgnmtwMF1FKj2hhm3vTIUJtRSq+84z60mrj2XKSW85ycUJ7frfkaHITysfIpuRf97ydHXQo
6va4hFjaBv2s++uhNtExD9N6geGueeDUs2mIm0zWYGbe5MPYlCrEKzahRCEqXVVGvKQWP8/GX87J
aFBMdFj4HkJt42O1nM2LCFmlu9IjjabvpnhdJzfK7G2X1e8e8bD7ZkVUYlO4Ma/o7fSy/hK170YN
wys/LCoVY8qpi7opT9AVNlQdcW1Or5r8LbxO7HRXf5eNFVdN6wdJU6S7lPbyoSg14F7tburNZ6Un
r3L7z5TTLcyU0+86Wm8NFVLkTKlfjLK0z/H9sFZT0Ea+l8lCuoAoHChCPwDI84GVSMlqIJFg69rf
MUU6IYpzKTYL8gDQx1htepfZtA09d46Jjiy1Tf02MshzPlVb9deZqlcpxUeV6fNJvTYv2oRDQyvw
VNc32CZtF6R1itqRWiORx0XoR9cJ8vAJwfs0L0+iUe2lWD6rcd0i6gGBxDfjcxB0n7DalaG9eX+n
GtycQlUOMDuB10kKHCibKsJeiZ2axf2W8R13g/Vj6T0ELyrdnblQf97JOxTlA2kOC1ECzfaMcrPC
1BUBqt0Y9ATRRWIuEEs71wG47HL7d9OYaNO1FExCDYpOEZXURkctNdH9NP5KeJ5DiQUaIcn7YDLR
EiNxmnoOSgOLdejqpHFD4jwxAn9jrkgDzcZgjaSD1K1eQ0JXZSCDgcLiF0vfOW/S/9TK8rvkAxkX
TR5Tw+QPpMarnUfsnetAd1TKnaP0dNyto/8K53DS5+dinulNrFgntPqjGSwtyPRN0SVTEhwzPwxi
M8lKQ+RM/8ywa7DFCdup43xM8YX2zc+4umtUtNaRiQaetZZQO5PL2SKP+kYsLlPTay4zMNKcd8eB
4+tYMnPtS+pRrm8klLlq3dOQF2km1BMVW0c12BZrrv7hltMHuy/6nC6RoYbQ4LBlxE3NAIFS745J
RYcghcEyYqr/yor609nKjiB9pOFGUb2PeutEjkxbQE5NY5bhMpjN7qgt47tIqIUUNS0qmrEnLoDJ
38nqqDYfc6u8fWDWW7Wsf1kbEb72rbfjI79oQF604lm/bHI7x0cPN0BKzdZlUlLtc8oJw9GOCRGl
SmL7nR1cG74t3ysSWW/uo1fyeJZwG4kNcyWtBYVBDhXdKpMD54TsjZQ6ZmKChOwhBUMhOCwe+UMj
R6/TsKLJhiNDfFAJjeeLxZdGo9ekGT+2LLu41AhH2Pj2KKk+EqP5pAkjITNRC1t0iDTMYQrG4xjX
fT+ToJzFmflHCLkesk18zaP9NC9LeVOA8vcbzJaLiy5xWQ9Jpj/l3mAf22UBxxsuM7xggMVFJ2ku
i/S2v9eb9VZ4Bz9kb7xhaeNSysUoemr15cWgiCMwEuPNzVXYD/z6i4NtCgbiBfR03/bQ1trUJSRS
28eMKpl8pZPbW5DemKmizdRsXp2yP5C5VMVL5SM6OE+muGJx7fa8HGu01Q5MqVmelNHF/QyXQcm7
yAEMChSdOBCOdrv9q6rbW4UTpKnoMjaScTgMYv6qUiqIy2/L6zHOTEMRYtg9WTp4WYZ46DLqkh6J
koAoWKw7zbvL0LzuYKpoblLrPxzoA4JczqjxrEz7qhdahRUGpMjIiHagRQmCZNXzuDP51OGQ6IKs
m58Jy/QLzdcq2jpQAdeaoHRzKgrFvO07l7dvXJmKF/W1jD2O1gYYcEy0+ZYHsBL3bHDjeTyihFu+
1t549aNRZ4Sdk9E7WqSlnSW8VpnQOW+O+D2TriSEUA86y68OxtL0odUN28WkHocmISvGL/zP9WZS
98knnlI4e9X4djwCE5N8tkAlaTXUJW4ynEfbzGbsfc+mMmOn1K8e3EmQkfIaUuZAuPWccqly/e7t
NLWjZJQEcg4JxjNJ0GrnXumGb+Kh0Bneskk/oxw76CWygNWXx1Uj8D9hZKoszufcZJMeaFWZ4dBA
SRXcBLruUqZW6HeUslc4hrJWY8FKVbi5TbtPhKkxbFgBZZv+Q2Xan3Z+w/bk3dCiW3Zb6wMR5W8K
Mw3bxKk9SexP0Kn7nmgvcGYUZYpOiDZFkAFupI2bOjTLtiMxyr7g0XzqbsMhKo6vuWlJa8MFD50s
z+3TOPbpUd4eF7uk9WDgwisNhkJr1mRc6QtCSt+IaItd8fjLa2Jx3eQbKFJuhTe/brNS+Kf14ThV
cLJr/tFUZr3flgWNV6dfW32iliJ1+db8RyYIfLREXI2K+9ilU0cjWA2SvD9ghpoAtyiJ7LEkjP3y
p7aK0C2QooM/npKeQrEMYbtVyUe6Az4GCZcFlEY1hDVwzxLer2oaxjQkQL1uMrX1PWDKS2vfkaX5
NmotK5yX4t6G5jXru2rFJ47+m11Fg6ZeSAEJOD8+MiHIh4KGrJH/U2G028r8sye721kWnnHkH8l9
OajXrPUfp9KxqUyR+M2unetd+/Lv1OIisVE0DL28b0V2h4sXc7Wn61E3lT5N4xtHR3GUAx94Xrnf
ApU/kMIKiTlnKmxaC6TXmWkONSYAM49Zydnly34QFhWKt4BLYgjqlL072/y/vQEsSGgARZelFfRZ
9lzzQkR1ISTAUHro58aKkFzSOgqyb2/0Etu5+7QO64ePEDYkCaMKZ1HH89BdkZVjZM59Jv9NAEKK
5IwAX4/7mt4Qe+b1111sqC0S5Sr7m4wa9wuvE7ZsvjoEsvQCuOqeUfGnNrPqmA/vo8DHuZggLez0
Nyb2U9Klu8tITS6G8XtCT1tqMxOy+1kty7fftuSHSOOw1u23noNDI2eyGUGqn8U3SMu6aZSauiTd
keAGaobFlsSDVZAwAvbb81qCCk4P/UHPNBnk3fiadpI0S/Ysc7rXWO3sxb0XaX+c2RFvwvVHLq9H
mTh4prNdNgwo4JmKWY0dCl3tjhgVW6T7usYuP2yf5NHxcPDLsYy8zHZ+RzkKCa6O9u6IY9PCyya0
9lLhJ3/LfEPaMq7XqffV2TCX78kojz3aK5Dm4WepCmYiE9xpq76xhsi4ZIEMawmJbxnyVNijQ/Cf
P8XjyGe7XDXk6/zVvhP6OTcR63UtPQBP6gai2n1m8XCgOIlFcm4VD376UNiGHSLMABe6mQM4svOF
OsEOBqqS9X3S1Q/VYusHt/+Hyzbh1y1mnCD6+EGmBEIYnduPsx9xHv8n3e2oTcieNZ2ZWXHEueWc
R+mIK8QEuJrWNFqtEehA+1ut8kOTwAd5fuvrJgpGt79yy32q0chDKKKvl+uPHFmh7ersJCdpsxNN
dYTtmwcPI37Q6dmnBa8YiFHhMbJw/mXmmTD6mJ33k17Uh9FxSN3xj6uT/ttW1mOQWLumuSopi7Pj
u6FayiezyYZYdA7Ld5UGDiX3TndK8PcEt0cHxGzeU1GThibPMbhptGiDGy84QYJ+XG7LYkITar/+
szpBb1iG+jbLz0Pa0q/e8K85y18Q7qAbyzcUZSU0Q/47ZjV8x4bImNYClSKsXfN7vK0w3sB+aUKQ
nxy5dtDYrgjRLW+vS/dpQJm7MwURuN1NAYIAVKSbEcwUcYpJ/psTqtdbWUM/W5lCV7DD9WHMH9wb
weAP4Pz4FDJr7nY6inlg9V/827+Gtm9NHSmsc5PQ2dcEAWSwLvUXPqPHxQEnT5DEzM1LlzgOAS03
XkrhWek0t0STijfY15AKiab/adRsRIhbDjpjYiRIsyFnvK8jVaxP3REn3kRA7IaIyzee6ed+rf5M
TpuGTQMCavccY5Oy8RwDSVWre2eksxavZvK4rvVHtyX3PEVTxPoq45YldPS7OvQF8+6UdrgM6j5o
BXzuvA3HUkdnALJJN0WONGK5ST8yozk6uvtTLkgdqSiCLZjRpIze7pYLgqm2Y3keM9T82Z982PAz
eesU1vPj7KssYhq56xrtc+mcHz8vCQhojBITxRgNQn9UzoaZtx2jzrF2KuPj2LDipJ0BmjSP8dyj
Ct8ELeq86dYjmoDHpOEjnHhV14xj1OiaozcsdwsmRb4qv76yAk5QH67mYgFeRjhp9k/Lnf8ldsdC
MSqPX/uqKe1l6ZNyly0b9r/2QbczOBoNMKjwP3K6c88LavSih4AcFHui/mdwyp/Mg/BarJ1uEMqz
/VlxWI3iylnv7iYyCdhc7QxfMi03E8+g3/GGV+bsE8TpoVpzVmIFvgugw2DtsjfMreCTMPC3v9p1
BBV47mW2ezdeOQ1C+kAeZrJfkV4d3YyVIKOcidfFP3OzZZiusr+mh/2AeJHURPjDiXDuSxqG7Ao2
V8xDbKv6MPT63eiYWN3qV5d0HuTrPZ4XQHAoQlDsHo2oqw9/C3ZOXCavrk7qqrLFG8nVVLANdCEO
hHTzhWw4L3dq4LdkvaO/GshkwLZjl9MVjU33/0SU3j6oEfrf8uhIarvXdqKJg3oxh7lyeSccmc/C
2wwkBqHsmBWmeXj0+jaLrVtiiLxhTKJmffGGXI9mB/lFaeHzS3G4Sz9GUARpaDmPjbnQOpK1ZtAb
Q8pA439IALfAs4sUT8Ue+j7fo00lrgOfKcIoEXoIL2m4C6SGcl7QKkOcCdGEzVW0+W/ZrD/I9u+k
hcknrUIU4/3dMI1PVV/cezXtZBauOZ/3OTCFIQMLPzdypdvrjnB5znetW7GWUkQU8+thOrERpJkN
nP167Vb/5Omy3QPokPIUJN4WJ036sybwwm66vFl5FjUK/6JENTCvxZ7j6KGiHLH2pjtU9RHax/tc
U++l7e7TRlZ7/CnQcSY/f89Ay/qS73WT4J6pPNAuh/S8b+y4p5cq7MoakbD9B1ZnIK5PQL7NlYpd
pEj5WgxRtzb+YRIMLST94gMzaGTKchwyjk1UHoVikQ+nTexKHbS1SaKzsIs46/5NzvbHg7NWdfFj
mEIFrD0IhGxyLb2Od4M4TIY9WqmQ0WehmocsJjXEd/kyDOS6Edu7JA2SNaC1rR9jKJEAF86Hs2Kk
RXmn9joWxrsGrbtTuRPXrVfEKyH4UiM9zExrOOIKWdBKae+xGsu7DgtsBGt26Tm6UkOT16YViLgc
LzvN9N8+ZRVWXA2qgW3Qj7VO7/dkhxzbjuwCv+38aO3JOboVUW4zHe1aJ98HOW2vJsIejgyZ3+qJ
WzHHGjDaTvTDe06bpZbL5MM/e+Q77MsxsU7ryaui8lmZpvpTFd5DPsrinPydSLvAsYw1FLkMLa02
dLOl3S+k/bVSQ0xUJ1WMsWeHSiu9jJ0fDkQYnKzeNpCHZEZMBcxdM0qaetlc9hleW+Jo3rORqEE+
eJMxXbs3bZBuo6nvU5PMU2+k6YssMLkHUtqobwnXnBuo2tBIZAsVy3hUSZRPUYcbRnvEnf4Xzb7P
z2S/squTKAPVXHa65BMbrWNhPxqG3V5SzGHRSAMBKZ1ecbad6mWwWdEXdPuyKe+JW+N/LMuTquv5
hUQ7JyT/z4V6KpHq505/djPnqrP5XBBehTQHadfKZ+YBOjXPqhuipR3/moQpLgkWNE+C6KtJ6ndK
MIAieOJSTDHm42EoQ2TG21XorBTatr6O8+MtwqYsrPeNWPtnIAIsyrN/kZ3kabe0PQ7TPFJEL0ba
UC77DAZ6oV0yXAc5XBrD+k5naR00szTQeCbWpUEBFNBy9mAqUlPeMyftHyFTsrgT1RT/j7MzW44b
ydL0q7TldaHGsQNjnXVBBmJncCcl3cAoSsK+73j6+cCq7qSQjIgxmqXJUqLkANz9+HLOv+AygcZL
I+J7H8h8GumQEgI7veu5FheYXpGaNeyd0lNLNYueLqgqf5fJCStp9xBwi7mOR1M7QGLYSo39MBKG
u5FUWyy765hKNir5YKIbF5wx7MrmBoOcFGoYhSuISS9h2F9retsjmd4lC6yHnGpSV0Z9yF2YFQkT
4N8UWzT1YMQqPkAY427AAB2AVLhkoNxXq/mmF6wOkl1vM+6RF1mV2xthIaEFetJzoiym7m5U3SE1
9IegTN19ImPbZnr+1zKkPISoG3e2EVmswbRos9JIqlVANqtSxxyRxISP5wVVyOEL8iQ3dtDEO7uu
L1WXRI506GAHZ5Hc4ewE9FKLw9c2GW+bpBj3YcY6XweJgZGd6gRAqcsemSffYkoqkjlsPANJRgq3
iK/9QkCr2Bopud2Gk+JKzvoEJH7/pczc8FqHr7bs9bRCFyGLLUe10noNexbMs2IWd9xbybtqyP5W
Iv2OPknH8mxbh+Uoie8o56S7FCWnUMMbDkWhapXYzWSQYEPuU76gG/WEi7ZCPVDbd4zFjZu4pCt8
OV0M2cR+sFhh3cDTHK/YE/ai43IXDb10Y6cQskRV7trIP3AKw3LM3QfICezRCIt2AYdtxtdYQ4Fd
yML/5nbxvddAKMK2AYULHYnFpFV/iZibSCCaJ1WU7c6Xv9SDnKCp1TXPkYq8QoTLspuSkTdd7iRC
qa9qtXBS+MaXINzqjWGH3M+yfJtmenPV1lp/q2PrNtRIe/k9x/HS5pYJc5Zafd6h0KBRokyF1u7b
3FyzHSpXcmdVd1DQN2Cntgo5TnWUs2/CHy7Nr6b1CvdIuxYSqgQox8nrtgujaxKMYWdljh6UNlXv
nkhN9R9YARRrW40dSI3Jnaun6b4DdIOGRHGZkNp8sqUcCbhKGhdmFg0rvRvNa0swIdGAkRGcGftF
W1Y/W01+puBubfS4zBayRZY9wEdxVYYAvUYQ2TkQF2vIvWvgZj9qN5VXihFd5fXoXZvDj1KRxC0G
0tj0+iq3X/IMftbIu1LC5yfhCHwxJhOnK8tuSQ7+GBI1vuslj1uaPbQQizrAzcpSijz4UnX4kNuo
tBR2BSBcQjaAvZMdZ5tGP5MxCtcc/ELogFJ6iMadNzFaLb0GCMP59yJVve5gh/kuktonylntOrC0
lQgTe6tMHEYbiDg3tvBSjXEtj1AHrjnUFUy51a+o7i/SUiUDGP7Iq67bGSLgSFxb5ipzSe35qtRd
J4X/SxhlfdXpqnhA4QH+yaiSDfcUXDxldaOjdHRB6pLzolFSYlSTYSNL6HcNYpQPHrelVo8hCFIv
XRgucFkNAMxlRFJ/0Yaaem1gHTy0/t1gpnfwYwCOgmbmSB6tMPDheP3vpCbJvgmQKlceNN0SP26F
mjfJqQPkw2RpWQhGIy7QYbshPQZTKXW0ihIcHHtZXWtiX1vXlYmUC0pTKOcGt7XZ2tdvc0VGJXzz
xuTUGx0klvSoVPwPkhov7EhLFFOsy9SQ1CXl7++Kylol13KzUQKz2woVHKXvd2TmsRcuBx94rMou
ZHvxBtB3zCl0nGpX/bDFB2jpgXUC56M+ZdCfRjEBUJB1vm8AVbeteucNpvLK0ShX8nar5WhlCrTE
kIhjbo+Yrb0gcTwJB3sNtX1Mymwo+WWLwJBRyuVtPIRPBd5/2SjQKaMyf2nkzddQ7Z/DxoUJmZn3
neXr23EEmmB0ryARvyMHJVYyNZYLEO6RE8ZytRm7cD3Kib6Fryyv6k792ocllD4z23JiGBduLu67
BpKfXOjZ3rRIvcqdUjuW5j0rPVquakYCSUkoWyVQpUykQ6B6ddUlp83qoo5Io4yJEa5CX7LQWckf
/DYHkZq5NemopAQ/Nti7t18gpTpdhuS/YuN3XDYk9KK4DfaJm23zWIEzKIHDSEa3dNoeBxwhqpyn
5MYmkqjHuaEG1rRWgDbWdr9t5Y0COmXtGgHlu0kPRdhwWTOUWcAQk6FVVCDqZIofjTgEk9kHN01V
y2jpSqRD5PRLH3fWSrN+1AZbC+gVZPMU+8buSh1SAX5XBXnQIa0N5JAgyxT8u3WUBvd1LOVIREdf
h7KRboqcxdPt3X3TpveGO07A3F5DzjSoqZrdBEinef4Y7ZQ6fbWsXmxS2UNChbxrW7XrykZ8IGzR
xFM9MvJpSUEPC6yVTXb5MFRKASrP6ndGTQlLa71d5YO9Lmo53rZK8Ys1u4nb6FFrMn+Z9txPas3e
9p78U7NB2lNi0i9dO68dre5Jt2aH3rXamwh8KMzsVWGHVKYHOLtoFAJqAe7v4bez9gv9m1t7Cclq
Ia584Nf4US3lGN6rpQM4AbDtx1i6QNGyB5T9ymbCDqU7wFEWA34dCXvR9/63WjafJZMiDKrecBQ9
DvW1ZxXX2Ao+I9jHDUFf4sPWfjdtcDhgWuKHpNWmi6/sbQ2R7cOGy4RXJcatVm+pLkOwK8N90rSv
Rte9pDFCoWSSuxvQ3n1btw8d59mhKPsOUqX8gPmwgXGZru6brt2FFbh5BGc7RGYa9SFutwVparAK
FTAruRuvXYs9F9q+7GCxiEShXCpYI2JkAEESXH4vjOsUbtVlD9skbPFhHQpFApdqWDsupN9lpEa6
rLE3aV9wJ2+kySJI8l8qC6QMODXi3TevKmBZSOx88xP3Ka3rcqU1VruJdUqBsomrZmfhVhGrrDyG
jfxtb656cKBgqYoEDl90Uau3YhjxE9FJdFulYayqIXXqocahlYTloYvUm6QLtHs8ryjHduM+8yqO
heMmKUxzYY9yf1PrFlbLCCMCcADCZUbfVM4KhxGxck51evOkI94PiwJdoopN+ALA03UngO5mw7SO
t223teCDcZbytrbsLxGHuek6H0BJOBwoCJMVKmG2SK5R7imubUtDMhYce4utVaAmquhJchkJrrfB
wEEVzkixb8IgW6kyj9VymaxrVcR7ZD28C4SdkhXqCYBoejW/QSytuOkj2LWmp9zLDbAOLYT50ARu
sEP9jt1zGFTQCJHYgWlsENeUb9o2S7ZqehulQ7bzxETjKrAkL5J6JbSkv5DGtAa4/GD6eNzVETgs
Mza+6VkI5yustsh2LwaS7RsDDsSYhMmOqzDTRcTPwkQjQI+iNT4yKXB4igLT4cEY0y1XebFBSVld
ak3yksh6vDd0Vd5InbxqOyqcSC5RgDR6XKZy+GcwO/uLOAUho9r7pkFfTq/dQ2ATeIA8sNuDH3fF
hcpalLbXUG6Qx0WuYkbIRQqmYMHlojZfGjW4JzXULEcff1DKT1dQWm91TeAsCnaSW+UeaAwgijwF
dJU2+bqv88e0wWDOGGxWPNn1d36W/wggxaPGg4JG20OoiFTzloSBt00M8ZUqAplU4e/DIS4eDAXa
ALD4bBAd3uHJNmmRu+69/DC48sGqauN1iPYxSFYlGikoe1daUle7dqxvIGajDtEpz+QC1ymJrgiO
J/l/BH1LQ9/0ZneNmdkuK8LNONjFyuPEewn30OQGsVOphjJRGmUr5HYdKnJzm3BIrU35vopbfSsP
0UZtuMTInQrh3ff2SaQj39dyykj6pLo1gB7AY2+AabiQ93IbTQTJdhrWCGSl7OHq7RdViaQFl756
rUVrI0GwrTdQe0LI2N/qiUesJqRdQr97MNwSmYtqk4VIdotSHq4MT4Swl4OCuyClg6IAFuWqwx7q
+EqJgKtZhjccYlW0G5kO1sAtwlvSJ7PlLLh6+8Uty5UbG92Gg0iyD9MRJFQIJR6OJQY/oblJEvj2
yZAMl1bj9aTe4xvoDe6uCZtHYVTq3g3aqwEd9rVGqnaNZcIvoVXmKu7xZBklKJ21CIsnErdshOau
8XL7W9MUw4XHvwjMZOfWE7CYCuxyUqdHgRnV4hwrir7gZNlNyWYEChwwoGTmNUveVzrei0Ocb5U8
KUkNo4+qQQ+Hk4UgosRhE450dxlQN/TLYe8CtWg7L1uAc57cmDN7Zado6Lie/aChtXofSbIDG/wL
sAEkSGFebUsLmRPzApclcZAlsjudZSkXw4h9nwsglMWHe7sxkeJbbdvGbnQn96qHlGRbkfBC+EBD
xHDQ+eucyD0yzSpuE4UULuE2+Is+0h6MzHgY4GVf+oPmbYPp8i+6bGeXcoAwgZCXiQZ3Wklyb2H1
5c42usy7QHENj/Qwwa30IkXZx4xRtwvMSmw4thaLCQmqp6Mz6trDaHfDvTVwT6aWbNyYFeR7t2w2
LkjlVWP1w5dKRA9Ycsi3hrKD0lNt3QLtUbJ/xToyWKD8vG8vtRL0GHtTDwRNhs5s2P6W5LAH1Qqx
bhvewxchg23p2TfBw2B4SHLipk5gIS1yKzgkRe/fV13TIQGH1G+lDiCPbWC6ZEt/cOOX17aA0lPp
TbpQivCR5D+IuyRunnLQRlc0sVb07BcMt2iJoNsEOMj6Q5xek2AuFihyE0hhO5aLxhBAcI2JBaLH
1YXaoTEAHGk7FAGkSG3iBEAeX4qB8kw7us9dPDm+Fj5uMglMUqXiF2Ga/TMXXRrMHL/V6pUS9smD
Rkmp85lamaBzo4ZqT5ybIDi9EC2eRkardTK5yGBieVadXXEGAMy+KrMaTAaCKwDc2/FbO2hQ1tqH
UcZR0ye/t6+HSSJnAMsSAm52qWM7GKThGTrU0SL1de+yQXNy68Yerg092ghQabejC/EQyDkWJm4J
l9a+xcxd/prny6o1ym/22JUwGATGJWpWfSsR2rJg3Jsy6jQhom2Xfohskaf2PbxWWf8GiR0ZxNa6
FSMqTMqIjFLfBKSp9EzBycvwAYPlxhf4Z0VUFl8Rwm02uoluSo+pnsqVg63WHLkMFEDLLcoSjUz4
1VLPqSx3fyr4bJjospMR6I1N7CPyJeL4ZkiT/BqfGHHredqSNMrS1t38wetqbt0T7qwAdxsWZngn
QZlIFTdEk4tqbf0A4E/5ioL9jpK7+SAn0pPWiGdbkaobIEyop8D5SSvF3NQZyFLZtcNdXiHe6ekY
zOp9cTXGqvQ4geAua836WQ6muLLttlmEqY4ZiCwjTtg19wkcE86j7HpDKB2CwGeRqMJ934UwTQGD
HyzBtihbJWi+ETqZBlt+fNUVRb6U0Uz62pXwrQP2oSDK0FnCiNUpkRu4hGgB0iJ0hycFhRFQUZUk
+9dvv9iD/eTKYIKpwIqFInDKY3NdSyBaOclYC6QFqWwBXdhGFBCuXaS9ccR1N12HTQ7sphDEA2gI
iTKwk7dRt8FeZGNRgbojKsiQcHmiXETBPbMBEFLCX9UqeodSQ3y03AQ3xoD6jNL+BKFU3ec+On3U
m7aeFigLrcuLr7gYULOzTGTpaoUTIjynomusbRWMEkLUPxtTj78HfoBnxCR1ZDZqtzbwGFrmWQh7
s5IKJ5DyH6Q5qm0XWbkDdq+98ZApcnRIWytwIFD+IyV7ZPqjx6s/DGoiOb1BMPZN0xPnfrSR40y7
lWEQXYSKZq8AHClXCmJLrZbZO2FtVW1Qr6iz5vtRGdZ2oAPLsthDPUm98tX6Rcd86IH6GeyWYtgP
Y2ov1EG2N1wrodX2xvchNNWl8Lo7s6PbFKMgWZhArDXb5rsxJXTKFAEIK8QWQB+QjTPRArmsi6S/
qcwrVUmKXQtKGjQrJwefLBtwn0cO0q8JTJpVmXBKRHFBphJ7HRQaQm5IBy2UUlxrBWlpDg1UaXHR
qV/qn4HeASjnsndrNv3GoDh91SJMdCGqm8xX0FKSDLAXMnpXVRXcoiQxrJU8BQsEG5iL6kEePFTB
qoLbiI4jqozQVObbP3UtNe5aFmEAY1QfgfRciNJFuolj53IUdXsIlKrbya1/k2bhj9hDd33QLE4o
3JihCA4AB0rhhMBBF7oabJIsJ3MfVmzCoALUQqOC2lsr8JIdaNIY59kx8ZZZ0KwxIAWBp4bxsHzT
4YfPVexrtImow0HlBLOwzS3shQeXCyB8ybu0CR910dsPNvBQUvOlxnG5aqjmKwIAhQx4DeVL8CE9
mbUFhLEJnwaN2yx95QYkzJrV1V9U/I5EeP4L2ZdwVwNHuTAaxX8glyTDrUc+UcjRwTJ1l3uXnyzh
uzsNdbi3M46lICCATSxlNzGqO6ksQD9N/4d473PTVeF6OZqs6J2MuLUksV+JGEmMBkrkVnBs59Dg
UiWCu9gG4FkUnbJE5CJ1a6NdJ5fZFYySamurCsMpNqgmJHeY3WPLodXXChKhEOzgtY5qsG5Ecch/
tXn4ve7RSzY1H4CRXO6kdoBazqtsU6Ndkr1de7lUfdFboHTSqKL6r7Oa5l6TbpskdZSsaW/8LpDg
+IeQx0HjBCoamNK4HRU0aGw/My/lfHS3mUs+t9KQo8F/ctx6jQnJdSTrW1shOcuSbHAInU7hjPCS
lkBN6j57oYSQ7kGoFEuJxOg+IGx2oRD6UmnL/A4K+sZKiu818iyvRXIVseQ/CGHcIrkaXPey+80F
CbrB6OJZyvIa5lJdbUKk+xdtiy5CUJYmOQl0EfRSVIdGtotbU1F/gGCXH4RbbTAXyZZqWhhOkNXW
Q/tzGHVjbfpxcCFL6WOWNuMjsAOYY1l9NUpRtjSq0TtjsCL/3evE1LloGXg8qXjz2TOvEzpPEsKy
0rWuQA8stEkLLid5H5VKsSjq4dkaPdSjNe8Opj6nxrH6EnIevmymQ6oNEWDPpZkqeB6biIZBBmxA
3bQyuiqs7W/mHf/ntf+/3s/s5t82HdW//pvfv2Y51wrPr2e//ddDlvDff0//5n//zu//4l9XwWuZ
Vdmv+uTfWv3MDi9kEOd/6beWefp/3m7xUr/89hsnrYN6uG3Ydu9+Vk1cv70F3zH9zf/fH/7Xz7dW
Hob8559/vCJlWk+t4c6e/vGfH21+/PkHxjfvXE6m9v/zw+kD/vzj5iUKqvrl7//k50tV//mHaf7T
AudrQjzSBA6IKr6k3c/pJ4b4p2VaBm65QjWoTVv8JM3K2v/zD9X8pzAtWTMty5ItrPew/KiyZvqR
ov6Tv68YmAZamm0IfvQ/n/7bEP41pP+VNskNbsp19ecfk9/KX34sEvaIpob/oDKzFJFD3CBICyBM
FbQo7jQeuFfygxkCve/64j8PfP+AqaGPHjCb14ZBURXxFsOhBP7URNk2G7Uz5mjHmlZ+t0OpM8S2
QzvRnTjA0VN4JWJ2JEtXp1/8WM8wKO/NViJXDkibZfgwGP11rtl4lhcHEAZnmv/d0+Wvjp/ZPg6D
BRIA1TIwMevedm8UvQH7POyDwjzjonTkA95WnHduMVRyqgjApu6Uotj1OUrxffTCtepM80d6/808
7l3zniYBleyp8iKxD9C5c/UFt6jknA/Tx9PmzdfzXetqW0mdpjBt3LwG/WJmG3RzH63MKM484Hdn
vf/tf3kal/cPyHVzIKeMMKlrIJhVPKPiu5s2AQivUxU4OLPA/+4n9ddzptF59xyDowC5U0ahhwQp
YukygfJAkmmFqiLwLoQ+0zY+ExDHvmkWzKZSNgX0Ys2pKZdtM6TikVmMVmTiF0JJ9I0GBWg4038z
O+W/PmwW2JXnG63VQyCpEJlpKZXG/VJQ2+Qy22aHKrtqQmsZoV4pKWdC5tiMm8V71iH/luQ80evA
YJBOv0q04swyJU9x98E69faZ78YpLuG/jkqlT0iKFSfHDTTUFeLwS3Ai6z5J7wu3Xut6uSlR0Di9
whz7ntkS4IYN6BEXYJQnpz/CmIp8Utx8qmkxnTbefQ35SiTcp6WxVrlaJRrZJHd3uukjy8rcGG3U
8AHCsUN3Bg0RC45qVL5dLsojer1nHnGkY8Q0v9+9PaaoUojQme4oGHn5tbnOOuPMtD3W9CzsRw3T
qE74ugOT/CqP2+fcqz83PcUs0tuW8pQXezQ9oQ/sJAQONIIeO93tx158+vN3fYKzArIlwu0dxNzJ
hlnLRv3kPipmkTx2nS5APmtOOEx8eGUVkTE//dZTt34QVWIWsjCXAqFIFvycTlYXlhWCTzKl6lcO
iwNEaKxenX7Osd6ZbdaarrQiD3kOHlxfk9SmpqE5p5s+9gmzKFWMpMExAy3kAiqir2OGxWpwQfoN
Ac16efoZH7++Zc/C1Y+GVEcEm2eEtkIpoIkXuQLE/XOtz6wMUys3Cq8FH5W5/Z0cag70vy+nm56Z
Nf/PLmDZs1CV0posHjlJx+zY3iRuYKHjqrcqmFY8D8rKWvTFMkop9QlpB3/oU7Fm2bMwjnFZ8Zqg
IZFd6Dst1g9t1J4xCv54fcP69vdAS0YDi+2gG6itZwgVIFLh1uEBW8cfp7vs2FhPf/4ukMlP2W0m
Os3BSRPZ57Zd6Wrz8rm2Z5GsCBTRjaBHNVLD5oxqIGz4ZDzTMR+fZKh///7iVQmLLAMU6cBrXw8F
1NoAtZgM4Xe7/MrsveVIsDj9HR/HnGXPwjnRepAi6Fk75AsOTdYcIi12tN64K4rmzA55bJhnYS2H
2N7Z6C05pPy4+RtgCFTLip/jHlHj019xZKStWVQb5YCZX56T51Gt11jX7pPYPrNDTuH193WVy+Hv
Y1FmejFE3XTFN7CGaHt5GTJbdU1DTzVcdqV4+NwnzMK7HSGFyi1lYBSqVnKl3FVA9E83PfXCR58w
C+HI7S1ApvngGBrXBxS3equG+gv/Fmh3NeHiQ5Bq51ZYeQqBjx43C+vY1aGwIpBERVB6aPANNauV
Yt8aLRX3yN+r8nggKYD3oABZv+9LAw3ac0meYxNh+vN3IR96JN11UCxOHkRfkHPbyUngnO7FY03P
Ih6LFA/1G+YYsPp4YcNpQL7ME2d2jiNxaM1C3rUoqIGWYIwgzVyEcnkJSAspFzSDEFD7dvoTjs3l
WbCrKRiGqGCOjZHkBCnyyzpssmQlQdfrx+xMMB5ZvaxZvHvI/GiSTMRUMr4ZjQnjUkHaJfgmufAP
/RrCfRydWVuODIo5C3y4l2khUcVwqD59SRQN2mEZHE731rG2Z5GPQqdfahCdHSzsSHq49mYMkFo7
3fiR8TZn4e5ThgZdw7batuZ16elw9bLLBsAWSginn6AcCXtzFvbModb1y5RHJICjKn9BQmytpzXe
PUP+0oZ3IG6/tmTq9S9wUy8GFgWcwi81r9xm3MiSrrjUkGlJRHshudku4/I5/Z2i0w8Ni4YE7BAh
fkgxeMvUdxKQxTAuz6y6x/p+toYUKvJ0mKUNCFmmDzrbEXCzy9P9cuT+aZnTM9+tEX2YmZXpoT8Z
KBKcp1+6vrdadRHpT0r2DWftmPWdhen0044NwmzV0NLeqKsqZjGc2NFAHbLse4sFUCax0g8QyVSB
6tyZyHtLqXyw9JqzVQTlM0s0StTDl3m2hbSpSzwcRog4EiV9xg6iKra5VxYg1zp2DPLdvT86MdZF
iM1g4nn6m48N3myZ8ahnSXJAByehnzumgfJHnCVnvvFY47PVheO1Zul2NDhNaf4K3+TNajBpn3pz
Y7acdDUaXJ4a9GhotiBwvfSlSIfbz7U9W058pcBgQzA2vdY+KKa56gzp7nTT8hQWH4y7MVtN7Eao
sW+F/x53qI61+51NNwWpO438NMbMsWzEQhTK+zA8UcBAUv5Wku9Pv8CRWf5mp/0upHxAwEDnqsGB
fvjoN4D4VDVdynZ3C0Z22WGCpdStg0rFmaialrCPvne2PLTykNcgt4dJtPJOuOKhtLE7dUuwnuL6
9CcdmWfGbJUo4wRyIIQSxzdKewkShzIhKOrF51qfLQuwLhFgdgmR2hc2WTauoVSrg8/tisZsGUAQ
VFLzsBgdSRtROA4K8bXALW19+t2PDfYsvEM02xOr0ntHr4dL0ODI0IjLrvyCspFjYdDEzDu7oh0b
6Fm0g4Fowt7TsdeRcID0q0tI2HeCs0WpwvE+/T1HRlqfBX2FSBreDPQWxNILuH5XTRI8fK7pWcxL
SshaLwocAILqTtTdd/g5n8rDWPos5HOrB8eOG4HT+f5K1j1wh/XnJqc+Dca7aDZ0cN2exFt7ABZg
PjaP3SczYJY+i1yvR+ktHzMAG00uOVqEXgCo5Z+nu3vq1g+WBX0a4XcvHokSB5isHLnAugs09ha6
8TRdNaYbW6MDRQzPHA2PTEt9Fr6uGfvotqrsE138A+Iq7t1Q9SdwcFGcWeKOzcpZDPvC0pFDxjdY
JNlXVN3WcmSeCeBjTc8CeBjDXtijyxYa1jdVmD7754vsx4ZgFrCxAB9Pmb93DEmGWvIdKiVMFvMw
hFdVxrkR+e/uqutWBm5N4X2HjRtHLXNs13X2gxPYUJ7Lhx7ZErVZVKujCnemI6rHYLgHhYvjCui2
2nJOT7UjfajNIhuDBKs1c2lw0jxZA9m5r7R8ebrpt7reB9NYm4W2luSGxZKkOAFyJ6quLSddyB7+
o+Z2zljF+FRNXSjiJ47uWhZeJhwmsb3Fq8m/kpHqoksnxYjTr3PsS2erQVtLkqu3rAZFoWxb1b3z
sMz+XNOzxcAfqZ6VuhgcfWyfua5sweyeeesjEapNX/NuKchiAftX5KOTe+pLxczCdRsfTxTSMDw5
s3Ecm2KzVcAISMeagcFGKCm3IzI3aSdjy+prj5/rntkS4I2hFkUiBwGV97veErej3Xxu99DmS0CA
IojQmL6mx7GfoweiISakvc+9+GwRCDOvwNBbGZwBELslK2vJq+9ON32kz9VZWBu1FWQioWk5Vb4E
Wn+PLhGAQftzS6M6C2soM1qk6IRer6D1hjnywbSa58+9+iysUQ5WQaJii5cFw2ucj1/xV/5ittWP
080fmfHqLE5t2wiqPqKyUbrNrRphaovNOV6J/lfLqJ3Tz5ii54OVSZ1G5V1UxULWgPtmiqMUCqKN
1TYJpeXppqde+KjpWcAaVpSOuTEODpLj6vegdTF3ldcm/msmiwLOM+ei6tgMmkWtUk5sbnyqHalN
nrTYgNkzwos7l7s/9h2zoHVrJRIjmW7spJCzrq37DspLghswLIDBXp3urGPjMAtfU1T9YGp0Fniy
uwhZIrTzv3yu6VnsQjVoYcGTLEZkbB9jehCnxZmmj1wc3hJV72ZPqOF/CRyZWyI6nfoQv0gY0TTY
RLhib8jQa4pxnePnevpDjsSDMgtlfGnQXIjQzw/CvEcpZ+g3TYN9xCAX8Js7fB1OP+fYV83COq4Q
nJ20Sh0zVaG8NcmwUrUKpn5fVjAkqvrS0DGc6VGVlGMsgU8/9djXzaK9HyxdNj1u3Kkhv1qttR8t
cM6KutJa4+Vzj5gFu5YAcK6na4AOdTPAPsWF8pe4xSvS0a+nH3EkFueYuF6D42rYlNotr0XdlHzR
RUgdPyVTcfoB02B/sKoos2CvaikUGeutY9VL6EVLxHhw5Vu5FagWDV2EsDozC459ySzs1VhxkYml
szrUHAYUuiDpQ6xicn/uQ2YR38XG2DWTf3oT3zfDlx6Wfy/lC7iaTDT5scjPPOfIyqLMwp8jR+Wa
qjfiIm3KN56vjY8ituLPJVXmQDkFx1Ch5gxHjRhitkASu7/WC445Z95+irkPhnuOlENlMkXpgPq7
rYU3cQcTsYbIoxgbmDvLBvXM04NxZLDnkLlaGBjtdFQdFFGvQkyepyNxEuhnJu2x5mexDbdIyGPG
Tt7XEkSXEP1LKxyqZeXK6udul2+JxHdLcZOVRowIFPn1DMUirb5ryalenO6dI1NInv78XdumGfWy
himeQ73HRTJFMpZJmp8pYR1rfBbQsGI1L48pDMQ+0nk+el0GwieffPNZEGtdXEmYY01WkJCe3TF9
nC6Op3vlWNlhDnurQguZroG5qZnZoRzyC6V+SrJtiMWOKK9HZO/H5uVs4uzYHJrFMbIkaTYYrEdq
1P8s5Q7F9+xrZ8B7PP05RyJtDntTQgUdMp2vqawWB5HoV5U8exTErbj8QTHh9EOObHJzAFzdNJns
DcHoFEn0hPvDNsSsssxxtagS7XNj/jcEHBJIEJeYUAqK/pQn7REWup9+svVZKGMVP6DHxHKqWwX8
p+Y2Us8dNI91zjTy78IMAbySgyypfTxPt66SPqFrePC9ybSnXZzu/yOTSMwiuapIMLbGRJ/B1NgK
y4WRCYy7z+1px5qfxXIH63hITOaoIvLLwm62po3wFZ4qp9/+WAfNotmIW2AzLQfAUcJHC0nwK1SH
oInCzkHtaP25h8z25TpSu14FYQEbEFAu8i7IiD3JEspBlNdPP+LIkidmoezFvh6nKaNQGOH3qZZj
R8UZoNHHIwAr4fc5BLwU1bKCt08rQEZZu57cq2NLOnME//jNTXt2BJcnuYXMhBXjN+JroEprcDqf
fPNpXXo3+w2j7c0wlTn/auPSxqU+hx/WhPbyM31uzlFvCBAEjTXAJzYlxP/I9OxaMz7z6sd6ZRqM
d68uoaKOMozO9l602OT494nrPZ5+7Y9XZXPisLxv2k0qWRMyUyRDwBtZe/nK5w6Ey0wTLvJh8Nce
XPrTjzo2dWbBi7a/WeO8R5FXlyBiQ0qz2nUBSfpzzc+Ct0AQAwVZlv5O6/NDoQftBr3LddBiu3L6
CR8vD+Yc+eaPeNZqAMOdMDK2dNtjTqpay/EZLMTz6UccG+lZ5HK3kRCntLgaMhICfRA3K8/0z5Gm
54i33qfOX5QQl9+cqW2kAyBhnlk4j7U9C1srxECtLpigOVCPOqiQN9DPdPrbEfnvJ3TT+i1ulX/k
0VBpZT3lTM3rAOOfVujOP0bMq2F6UlKE3XznjRXMe4wOXRWR8FHvLxoY5CFuAkq3KxqvKi4aywub
JeYdTbwqKIKVqBJF3qFkeiRnSjxH5rc1C6UcbRvcsOng1pduNMTaY7GWmvZM60dOg1w9f49UBYHL
Ephn63jxr9J4wVIN5T99NWA4PFCkoDLPiRB9mM+txHN42eDnaY5OSeugap8XEDrH6OFTc3xi1L1f
cjqZEjzXFDzsCkxAsO4103NnzGPzcBY+cQ/XP5J7ICRptM8LlTy48XT6rY+M7hw3JrU4lbg9+W+0
7J8sXMY4/QUXGFTen27/yKubsxDyzVpIWTXmjmsie6u5Voz0f3eOMHes9d+CSP5H4Hdejc5f7iDR
Cinc9XBSiD7H/YEt+fuAJkqK7H5IYbkPEFZprUWsnwN8H3lvaxqNdzsf+Je8qAULi63m5WvnwZaG
Z2sN/ZnV5ciozjEbnqn1rWnBxWmT4dAoHPiaYGkG1ucG1ZjFLHqqRRRZIywiSUI3PcE0rwAxd+bl
j+xHc7ieErtCdmHrOz38kzs7a58t8BWRYi6TuLQ/de83zdkIVKZbZAClc2fsUNl2UjVQ7uMwiaTV
6Xl/ZATm2Dp3sAP0PYrckUX6K+6yAV8xo0e0Fg+D0084MofM2SBkeGlqkV7mzv/j7MyW5MS5rn1D
PxECgUCnQE41V3ko2ycKTy1ADEJivvpvZf8nbl6TGZHRJ25HGBJJW8PW2utRwNfEPRBDIPd8vO3Z
3n/H57yAR+aB+rgbKABjBverRXslb7HVu6tpchlGN59aoIYXwIpBQz6o4tekf2u4RV357edZ8S8r
a7iaLeGOnbvtmWkBa96jN3sgLvyCtFFFH8538Bz8ugKHw6hxEkg/sd7uwUvIY0kJyJ78DrnyeGrq
N4PTkQzhIlPBu8qcuu4xz9xPHP+Kqy4pXbMfAvqR9z7Mu+2ubu5wtdoKF2aqIPqC3kXOoNbucwSz
o6Jc7qEF22X85con/v0L1+o8YQKnQROiqqYO/XTE3Qduvj26v/z0rSWZrebsNpesqxjKRYhoYYmH
G9F2zy1ssvZFxI6or2xRU0XB4rn8vo1QWWv2sOepS4sk+24h5gES/e+oQD/BJ+Wfy4/fGHBrSd4M
hk1Un32yWAVCBm3lU1BD/l/B+A9kkiujeiMY2Wo68Ylq587UwS4LoGnt8uXRBNfub7baZxWMIdx1
Ae/GbJt7asdCBewfLABhHHq5fbYevwpIkCSWsOhn1BBmw8vQd0kIG2UPBrWXH7/VMqtodC3MqnyB
mvaMg94K9sFvEVbXzl4bD18r1gqUssLcCL+d9BJGzhpGPsGVjenGsAlWQWCEaxVVqAa3tPjRwo7D
zYCMKcA9C6sovdw2GwXN4Vq75pdt18Pcne3koMCGzD+BN7L3xhDzy/CpF9OTa/wfIf43hOdLL75c
fu1Gj69lbWrxJih2CtgMBO6zqvkxyLOPY82vHOu3Wm4VC0PrwSdbQ6rold4jTMti+FOnPs4nzjVh
0NYbzsPhj+1TnrOB0BxjSnfsQ5nn/4AOlFI0G3Jb+sou5NzPf1lF1so2fwGMpLIo70S6FbAdEZxU
EYE2WD9F2NdTuFP2gFFfmQK3xvEqxAPU7MLNPcTLJIFt6HQo4M16W2evwnvEZB7g8IghFuTufadg
8yYX0ewJb9tfl1+x1R2rEEd/k8GX+PWgFXx2FjhyCee4eOVTS64F+sYr1iK2bAhmUDU9mB2G4mu/
wI22MUmo59gs/PXyV2xExVrIhkI8Pc2QQeyWSMHuyjuQub0v23B3+fEbXbzWso1zVBS2GGHZFMJg
cDAKXkLebfc1oX9utj8CQioQPYcGzcMy++gaM8Qevaap32qXVThnJEDVBky84aAnUwEr6USF7DmH
MfmVSNtqmfPf//HjwY+r/AXUMPjPwTIwrJ+Cqrlto+Sv9shdHwBuCnDmzhmbB6AMdirM3y7351az
rEIW9BHBFojvd6Jwgtie7bfmPnuQxFRXRszGDLSWpnWyLG3mo13sXUlS3NuLInjxFpuevbdMdeOw
XwUvXNTn2adjgEypAMb8sXMAdgSk8KZWWqvUwp54ahzQSoAN+K/QNpR7sBvnuyGr9G2r2VqpJkYb
ZcDjwHNmKlGMBcKOlPQwtN3H2z5hlWOIYMgFF0lYgDht9BiU6k6Bycsxlm57/Cp0CQp1m6oaGGyy
m8PkwfiXRUeyqCuL8dYWY61Uc3JUwaNEANGl9IkbB6eSWZgDarZ/V7P7bQnHpxJBoQjYa2dUi182
2ZV3n1voL0soXQW2lEDEFucQmf1uH0ykRGFB8bWv2Q/KxFOtJnlllJ1vaf72olWYT44b2mbGN/rO
56Z6xkHFbQRcPN6n5St1PrsdYPaXe2vrk1ZR76KYJO9Kg8wHrKyTxWIrYPJOw8sd3Evjw5IfdgrX
0n4bi97ZvevPiTEAIXHk55HXO+PycQT25xk2sXpn5fSdEHmbSDWk6xkA6WYSOLChAenqrQzDnXKq
m6oXw7XQzZ0g1UGAst3E6TMKa4FF1cfLPbGxaqxVbbYlDXbmPQOp1YM/tNxBGJne9uhVxBNcmObR
gk7uq6UBLQKwbX2msFx++kavequAbyav8+ySwZ0MlMDzeSubqrcmjw4K8LLbXrFasoM5msVgcgYs
JCQD4XAYkKLIO2ixWtNUV/asGwvgWrIGqAyoFjX2S0zKTxNqEZMIFRRmzt0bX7CK6qEJJ8fT6Iaa
TWVSFcLBdUcx/5xzh/+83FBb37AK56yBWwic7s+Lnx7SZQYyze+sSCwME28cTKsg1o07oTgefeEW
c7AXSG4+w5Iu+HH5A7aiYBW7Aj7MI6yMGWxOwzoh1UMVNPNt7b/WqIkZ8Ed4+IP40Yiffrg8TzD1
rsbbyinCtURNA3HY5BKnUK8Zp3gkMGoOx2C4EgIbDbNWpk2+ExKTYe7MqA8f4WLSC+gpuS/3lxt+
Y+Ssvdxa7YMhlqNMnaOAVZ/NL+Hv4Fb+4fLjt37+KoJZoSosM2h7rDVuUoHxmoxsXnaXn771489v
/WPH7XkNlNkaY7KFoxr8VX2gR00LkvcsrnlHbb1iFby6xhs6l2EObchDFs3PrSB3FS6ZL3/BVvus
AheM83A2wXnc06x95rYkcGMesw+3PX0VswUKFHmpMDQXOv5slHOKSnrbivhvzvWPpi+cEjuiGh6M
nembpMy9KQ5gPH1lbdlolrUYLZx0KH2KZoG19YTFVvUx+KFfL7fKxi5rLUIzDcgPU4MupXkGo/O5
u8Nt3seZRacFB5+AzW/5SN6KuhZXOnljDK0VaY4Bni53kEgS3gSURHUXhf3BoX16+Xu2Gmu1EAPB
7Yy0xPfAniPH4tWRfdiDpXzb088f9UdHA+5hLNfIajOAPXJ/ARJmkuLGfj5/0h8P98tFqFqec7bS
l2mr5O+AO7cN/rU1G4h72cIm5BLEPNy7cMEUc33lQLDVoauozRzQnf8dQT2v9o4I36LeO1TAZlxu
8q3Hr8K2nLh0BAytd2boHl2Q8uAO1v5mMA2/sdlXq20rqQbtDdXdQbeceJ5NsXv1msL7+9ECHrv/
7dPAmSsQ4jOcM+n0aObxQ+M7sejJYdDtKw4dIClHrwK2xBhT56DLXdDZ3IbhABLA+ByVkAP5DTgX
chzkpL3qBYF46Awmr8ZHuIL4BX/uLIyDEr7wXeG/5KO9dlL5eyixtb5t8lrJIuhWYMMNMrmnwu6O
Axl901oOrvp/WybiE8vrGvoY0GVhy9UCOxOdbhkyYLr/99FZq5AoAzoeP5weQH7aM8CXimq4onXe
apfVJOCG0F3mIdolsORxYOV7KPS1FXbr2as5gPha1T1oQzs6F+oBO2ORBCCy7S43zLkB/vdIzdbe
4BnMhDI4QONSLlInG9VQHvMjhv7vIg+v+eH+PV7Z2t2tlkEVoNANrdOAhJ4FvkonjnsQKLbllf7d
aqTVlDARWG/QER2ghfwl1Wh2+ZipG8flajoY/Sxq8g4Pz6IuzTt6H6nmyiS80TRrVZvOeynhww2Y
UJlTBrxDBGv4kpQD1PIiw33v5V7eek303+E/T6IVnsVr4NkroSAFfJO4xZi4FlULl1+xMa39V+fm
/r+mKUxbeBimXWV+MSA3/TZsYnAty5iw8TdIAy+XX7T1LatQltzP29JiciZiqN/m7GdYsFQb5t/4
/PN7/1hzy1DjlkPgQ9wesPmWnZhuQdbkXy///I2RupbZ+b5wKjkgDzsCihLTeXxqG/f75WdvNQ39
70830hVz50rMcoC8LpmXtv1wyGh007rL1po6kFEqPYGIBE6Rtw/s4gOBmGXwWIqu6DC3xtAqitsG
8tq5RibcceoyAenvOZjtKRzytBtMkLolv22+Xju2FW7bdWODPl5qet8I54WVoIde7oSNj1gr7Yjn
Dw6WdB+r2Pgw8vDku2Q/EPnvWl/xa2ZtG329FtwtpV1IB1oxjP/ae8Wqux4KlqgOrxU1bT1/tRh7
roys7yPd7gzT41SEH3Ievk4zuD6Xm2kjDtbqr8kxBr4caKYBYDCYYadIIf5z+dFbPbCK4MB3dAsb
KKSJywNrAeQq3Qc3fGp4e5ePvy6/Y+vnn//+j1nCdX249IyYUYGDOmu2l70Dc9cr0/XWw1dxTH1R
yyFk/i7gRZ3MXrQLkTy8seG91S/P2ikSNQaOEdlrkIvHcJjeLzfKVsOv4he5AL8JzPmGT/qAgrET
wOhDKnn+CVzvYw389+X3bI3N1YKsFNDkuKw8J8y9d16nhdvtK6CqLj994yvWqitUFGSDMTB5Jg2w
XFWWVScY9y9AD8I5kiKJBUdPe23nuPWy1crctS24wWBC7rpy8lMrWZjUpLd74IPbGDWwQMv0QZNe
/rKNcbVWYDmM1Iqc261S4Jwq+ehE19L0W9+xWpWd2o6tEog5imz3Arz1jFqbuISUovK8Y3/dN3Tr
G1bBzSV28vmIZEGf6UdUUT8t2TXJ4tY3nF/5R0w7EwT3iqPjWavez/5bldYf2nJ4WGqAu13nyvja
+oJVdNf+UIJvdt6rjg7wO839jEXotg5exTZzGhxdQ+yNBIGRVdUZFjtzf622b6t9VuFdFiIkIENB
/xEcncU5yfaLLwlomb/D27bxbB3YjAxLcT5fkqY6UdjZAjOaL1cmvo2jzlpERiLqhC6yNDsUwqeD
bdOq/gzS/fMirmiNN6altZQMMzZhYUj9nebsRzADQ4hL1z68ZnK39fhzt/wxPAe39EcDb+kdKjh5
7KE0A7O3SgabX9mabr1gFcNlRHsqGx9EBxm+4UpvD8Tmbinlt8uDc6v9V5HbDwPLGuthXuWOSist
dj0JlhiVfseoZ7dFwNoRLePDMDHwCyCDQuVm3T3XPbstbtdKsc7LjfRmF7+fQIi99POznborGbON
OSFYBS7JMkMjiqYH2vbAcwc+lvTqDd5G3AaruPWjXoFRdZ7XVGteaTcMH1jvRk8eSpoPEUz2E2B8
29vW5mAVws6gXEij0UpFRZMMqNAamsaKX7vSOK+Lf8lXrAViZpB95ULJgh1R0bwR1EnfTawWYHlq
kc7DJBIRGPHsAct3bae6Ia1ga8WY5Q7sKn3i7yCONmQGtrJO6hosiM++/DUXMBhV37G5ibU3XNkA
boTKWkQGNeiiImpwSOzIBy+rnqIxf2gX9Yy5/Uqg8I2GXAX7EnAztSBuopyxPRpp76jNvs+gD0Z9
/rOucI4gIP6kqsNYvBz/G2PcX8X/0LqEkwkf1bPwCXbEAMhOV9aNjRG+Nj8LSuER00PJPnRqIOC4
oy65azvUzWUiOIxF76ZozvbHbR+yWsBxAyIDJqAYVEPwGw7jUxoCf3RjK61mgoVBJl9l0LxOItq1
VD6J8TYYC1sLzcwkndpvcZOv28G7Y70AYdQHRfu2VlkFfucw1Y3a+DsLDwPg0vwA3nC8A8Lxpuev
JWYZjPUVkdaHg8cYxW04xoMTNrf9+LW4jGQgr4YKAhZStv5j48CFHiVntxVXM7pauRvg54OxR9PU
A2wcBtyrIckPK6jLDbMxWax90KzLijy3uKIuffODwtc1Jio61Y06FnV2200U5PX/3XwQXFJXvMS2
e7YsHSG7ijM3N1fG/MZctBaQBbk0UUZQ59KAU80XeDpGi4WxPSqHEF17pzL5nXYy/cP35bXqs43Z
iK6CuLJ2qFqv9Xc+pPgBVLT+dC3Ozm3ylzWKrkJYD66D5DOulRks0E3mfpZ51cRiXq5M3Vs/fbWe
q6qUbuXh9pfmMCKOTOMmPalvTD78j0xsItMwhkA2sVAmDICUkF3zht8Yqf8jE2uRSVfKhUq07dKO
y4fAVqmj87gFzerKWNp6x+pAXbWjAsUVUp+qwAnazzkwXNVnYLofnYFcq0fd6OF/7/b+2IrPkrUc
6GkMHtI9D1V/6OvgICtx7aS10cNr7VhdqnCWLmE7BHD95Ney3xlUp12ZMLaevopl17M9DSZQhWuv
M6jaGJ6a1rxdnoy2nn3++z9aZqknYGI7yFxRkTrdlYLqWHj+td39xjq/djdrg4wWFNSLHTM/4fqy
J+LB5zTFCS678V6ceavobSfAWdoWOvioHL6HfYCszJTZ/eXm2Ro4q9DF+blql6YE/Ro/+DgHc/ge
5rN5cNjEP932itU6zLUDgjUu3HajAPyA0uYxHL27LNe3HVXWcjHNwEWtRXsOsPAIfmzaX63E3sA5
AGf739EjdFSXuJHEPdVQPwywM/NIta/QXrHDh/dK072o+D4EcLms/e8FqT/5EzBgmXMIh+LATLQz
FbmtuJqtpWUd9jPK7bFDFnSYYpGXZE9xOk6jQY63ReL/qMsGKzthlL/re57vCtYWEPPcqCtma88z
1U7K8AhPryubcuIfDJzNp6bZCb97vWmwra3PvA6Mc/yHAvTF7f7dd5RSvOX8WkplYzr5F7n0x3TS
NL3iDDGICjByn830netr5ZZbj17FOdCpEw/OmVdXiJfzo8PomkfS1qNXUc4lr0nXYnnoJp5GuniU
vr7tpLPWleHoyRyA4JEEapajLVEkMuovcM6YzRep2/7KuNyYZ9f6ssZWfbu0HbIo83xfi8d+OnFU
IGd9vhvnz5eHzkYjrWVmUlrOYPOOA2gWsm9B0MuvpGTztYqUrcev9txzI4jjTAVUxYTeVz0p47wu
r/z0jf0qOe89/hiVDhkrrarsHLb9M5+Vm1iBUmmtabzY6DSN5W9wQJsDpHR1erm1tnpktWbXVRtQ
6FZ8uLuP/tfSlaRKJt20c8xLL3zgRdVlcasq+3L5fRsL1doJravEULSDRBonks8lN35ss+bjADnR
5edv5HHW6jPDKKCmOVZyFLiTj1OXjSQ1OoQHNTfwVNi14xQ4cW0W2ySqrp3b8H//Qs//7DqCzVpg
c4fuWAGNxUT7n3B3ToLKfUVj7i5/29bQW80szVxxm8NjZRew2sQ9RjbIpNFtHvKMrCYXkqOEHoAr
TIkeewfqXSWuK65V3G799NXmgfYGQBsp6K41QxHXDL96dOtrPp9/7/RgLX2DrsLJYcqFkCf0AYbd
zy6vT06JU9LIULxA2x00KtckQX8fwcFaqwYv/Enw7vwpszllvgbXa05y4R5v6eRgLVabptqvnTPx
tCvhWaoaf3rDdbC8IlD4+wwTrPVqjAcR14WN4HYlsTp1546o86UNIOsrQaQPWeG0cc4dt0thjcNe
pr6KzJUU7t8HQbDGlBLbTKKMkN+C60XgxqXv8Afh1va2UolgrTlbuO1IKMpwR3XlfeyDQD9PkZpu
K7IO1nIzHIqlcnJ0fMiyxMpoia12o/i2bl9Fn6c7b5QSsY1eKNI5o3daZsOND19FH2MOL6MZD3d5
0e6JU33vlvlaBmeDsoEB9N9VC2c+xwwOnm6wVoluSeSyPOPg8Uoq8hpaXGvn8rcj2ru2LF87FPHT
HHdv2oGZiulIHCAdYIDIU5nzs6/118vtuTElrGmjKN9sdQa5wK7pzf7fymPTnQrRkv1YzRZL3HBy
UbN4Jaw2RvZapGZHuJnksgx2qGSfIZmPvp0ryi5/ydazV5uCqXHnUhGOGqNGAH8nwbPJU9fX7pWW
Oj/nf7NKwdpLyiqdKeKgpYg03wYhHjPmpVZHz27tvt32CedP+2NfQyxK4uYB8/M0iTxxpjaH11Z9
Lce69QGrjBsjFW8mixmzd4o0KtwXdxk+TFp1qfGq4sZeWK29sIuQvufgzFMMHyj1Dp5QV2536f+P
lL91wSr4JY8WIgfk5h0/mlSSR74uY4cyF0I7Qu6VgWFLNxKTOpmsTzNko3A+8udTMbV67/XtfAS3
KrornXn5lPuhOsqFWDjUhMsLCr2zNJeht5NsYJ8abb/OZDEHa7v8eZmn7l6OFPXn+TDcdzRiz6XH
m1dVwOyykJEb+8DaPwc2g9yJ+2S+C1VUPgaDrr74pioObpTJ56YfsH50uZd0UTUdcE/XPDqiXO6g
VtYpmwr7aiaFvHRdAOWAy9P7ZVjgz4WkfjE+9PjVcDpCNUtUVlPSMFW/u3apnyToDLGyHKf0IURZ
XSyxAc6SSHoAnyqSfambc1UlZZUClRNFyLEfwoYVJEjxXeR9c68CkF/D0DrPpZ87cAnthuMoOkDd
GTd3QWFVnHvmH5dAS9rP6qeocbU4FpOTTtYhO6iZ1EEXbpBop/3JnGX5ssCJa6e1NQnPFnOigVli
7i4OT7NWl4nbjs+dq6uTw2v3oXDdeW86oHJaR+UvrsftjkMok3oj6nwNDQucboMTQBfPkwd2D6rN
iqQZxiKeZHPHg9o9zBFb9gRXT9/8UfcH2rImHkpdJF0NVa85k3/JwsjzBDUDMujkvkCpdurNTZgi
c/viFc6HYPLhxjnIH1mofxhVNA9ToIbEq4flEPK53rEpkscgiOa0nYVXxmPVAWTb44QpSFADtxmK
Y9u6A651lU09OxS7aGpkHAyzrtN2MeW+LOZ/3HnhL16Fwyl8khZkNLgH4jbVDzCBUs8VDA0Rn1Vw
MmHrJSQg+PnIUMWdnaFi5CgIom7ppFkWmYPHep36TbPEKkCNN9UWV+59lqXTUnxefBAxv7X50DzX
9aTTbKSvbjB30LMVERB6oHAntJwOeln6KTZe194vfS1mJFoaFmfNIGGVqfqU2Lzc67kxoDdj977X
Q0R3dZgrVFUNTRfFmZPjFATZhfqMndAiH5aAddG9cupMvqhZmTGlDUGzRXPOvDgcVbfcFWHNhzSK
8rn7pJaym1CZSHNu06UihDzowM3R/xBgH0jmeSRVbVcKtDFs9ROlQ4+m5ajqal+6HS4opMzbn5GV
bTz1FCae3thW70gBFNO+RGB/lG5XjPvBLwuzU/NYV3ejWpZvaMPosV76qIIT2ezJGDBH79FmpV/c
D8Ylbjx4Ufsy01K8azjFPCO8ehP7GagisZ1hDxHIsfgE8tXCU5/0IXi1HnPdXWcr89UdefEO6GJ9
rAvj0mRwexPFi+5H2HuMnndSZQY8+QBQ+bznvtuToxTaw6TEmwLXO7C6CoAEdf0h2g1SjNkLSrRM
GEtjIprMkzNWKHPN6Pm2xjMHTb3aT4THLN/NyGE9Aw4yvuC+17Vx1bMpA3A7tPopx/ZSHfpmLE0i
AzG4sQMZRQVbdSBpUk5bqj5MBS9UqoqxUfve76V+LH3N6T4XVuGwtujSTcHnMJ+8ovOqPVsCd0wN
IsmecDCSUVxNTWQ/F6acl70c64A/+Q0XzXuw2DDfQSBQWqg4YExcxMoA/nc3Re5cn1Br731rRBCN
H31GPbQ1FLZafCwrZtRjlimLz6fKjk0Mm3b7SyBFMn6UxdKGD5I6UIOWfIg+odBVhI8tF7lM/KYF
nlSXwVg/U6VzDydbOsgniyQ82M0LbrXu+25kD0U0KNGDTEWb4ZHVOtLvYMPZLob/yLyUcYGyce7E
Hevr6X0OSVSf+AxyISKwHZdJQ+3lNt0D6dk8INfRRkoUR4WSN33ssAI4L9wdGzbGbAkb+WwJFvo6
xp81rvy7tqbNt3YccA8XhwZYdkxFap5NCo+40v1Yiox6qcxxlN05S+WqM6SNBPDYoyHFeCxlmOai
8d/b0GufWOYpmOHh+uKnN1tKj4vIAvNaSL8jOyukWRK/dQqsMFOPmrmxK/VjF0YuT2c3L2VqYS9e
xhbiR2QtXUKeaehjVsrCVo+xsXVv0ihnNEvLDqZgB2onGO1AHFFPserdyu5cd+jqmHiNhrv6UOJh
UyWaEAaWFoMOKsgxvGv0YvJHo0f6ZTRsDtDTgWfjGZOGOFZSZ+7hbGZcpEWfTeZnkVvdH3WxLHU8
5Pg5DywbGvJ9aog2SS28zMGFMXLPLwhWlZ8MChS61xpQLZuYblZBihqYKIydgPVfMsUMeepqQJkP
ke/xz7YgJEIET9SJ1TQFH7J2HuixGL0QzJB+JvdzCIpkOtFwNLgOrWdsJwjPwsR3vHBOgtDr5Gkp
y56+LV1XTbGs+lzHTS/68cTk0nlHip0cmqahs30UeqpRxbzIpjkA6d5nsWS6DGPlwCrzvi357O6k
bir3jehugjxLFjbYg8fYyKR0pqh8mf1aq51mqghPwRRiEW/beYSeoGilPmk4/YmPgnPS74iifv8W
ahTnxJjLOax/mr4tP/KFlSSZkPCLYBk3DU2FReB83YjkWj9isvajCjGU4XYqEBlok1nv6iDuwdoo
n0cZROe93dDpV+oG048mwPqSwn69D1LSm+XND/zQwXrKtfra8w7X7gQZH5rmdTY+iqzL/IRH3VQi
n+nROaFk1IBKDaiK3E8153MbZ0rA74Nz5x9fwP8DjjMBBl1sZsTFCyyeSIMxFlaOfaKwNa5e4TDZ
22NLLP+SI2vjvReRA1OURLXUjN+innIObgSkpeI+WpaqyndgzZj+sSh0UO2HwuKqjGPO9o5GgcEG
M8bMHV/rM3jzmQZFQxMlpZxgSTa3xV6hNjScU6wmrh7Tc74ApoftmEPTMbfCtClAsmGRlKMdg19Y
5lqxDwvjyDvswnkVCzguuFAVNVXxNfAb8ziKGnBuwaoq+lHy0egDQw1D8wbdU7bsxdS13nGJmDAx
qyNiXmfXoMaQjigJ3iFth7LEaKKkTwJH2wiF8iiBeBtlG7o4rliYnOnMF1VqZFRDOxr1fnveJWI3
keto/l3h9n+5p1UIYQclBtYkQVbk/h3NB1f3iZnM3CH0CWaT5wn13+yBq1K+ssorg1SjbrCPF5j4
V0jDslGnfWRo/ugUPOwTx8M/eCQhEALHJehQV+l32s0/sGZ0P5kcO6SDAl3PPXBN2+qpquHlGlfG
lzIBVse1wBwMwQhPO1uFwIq7c+8cqJk6sCpp4c1xVIyCJR20UhDckogvkJae3f4esdexw9eq1NY+
oNKhFafCa2n2JWwiRiEVE12V9j6whLCYcabygOlfOzKuFxNpVCv04IXiUNHVv7XfzVHC+xkpsmZR
jo57t3PJ3SwygnVomNvmmy+x1uzLHmxGvN6WY2rFGJVp20oP8JDFGdsiJnzy7dETQJnsAX7JSSww
dsJPM89wRcGcuhFfaI6F8ITM1lwALz3Oy/dxQY1PIoG3YcmAqOweIhb6NA4Xmdv90PvOcIetAvZ1
vdKsPgkA/tq9J6hTHt1MzyYZcRfCP2KbscgfPrUF5ubA7TD+60pnLZzAxihLympUIXY1dCjmQ9hb
Jz8N4+Blj8HoirPNE/a3r3neyfkgsNsej57RTD/DFk7Rh+hcxXjEOUTWRx4aAmfWoOrVLx2WDXn3
usjknwpUwfLHpe5xy5agfrgavvlGl8VxyXFjCh98h86HRgE++7MraFnt867pm7ehggPaPsdumCbO
zIy9byddF5gOpKXYvYaWATOfgaE+7rkMnQB6R3A4Hy3B0pi4dFbFYYhgu3+qQla194hmNX2YM9WT
RBDcsWBY1LhsDoO2ChKXW9OnJoL17D6nooBGmePEt+fuDCvTUduRnK39iuzU9G7IYznkhuxkCO3e
s1jM4su4DBR2qnocJvulDyItYmwTqvxtsQPnb0249HynJ+m7OEuayU9M49tPTHlR/2tpo9yFiqgV
2IjVTd8faZBHfQofCWvvHCbn5SWo58EmsrFT/6GSMEe7b2Ax2SfuUE8PxGad2bOQty9yaWonjgbC
x/fGyzN27JZAw+RdZ7T7DYpL74I7gCXjkSukOhPPhtFrlgddfZwyCGxTMWXBL3/mwusStzQe0p0Q
T/nq0eF945wct9dZgjm1ydLKD2QNVWFXsEcK1RbH9j63445jchxe+gDffApQNe7vA7jBlj/EMmJ2
TGlU+3NM60U6CRUOyVM4i9UUJw7VRTq2bTNNnzXY4v1J5JUX7FEsWVQHJAHm4B5LXO++w+MKzqS/
dBfSnOL+dpTY97pRAeF6szhV9W1xLOf7CpClJrHq7N3iUyTv+c5bCMzu3/vMC3wo6FErNt173Cjv
OEIVbYvvqh9M2aP4bfBQvg1LcsJSM9TziPPu0quEMNjEJVAZyWYX5oPnPZSRJT6PsRGq9ZxYPDna
STMMSxUDcaYpQXeUs/8FOzXZYtvWqjz7VaGWxklHru20HwD5kse69uxpKFTG4mjGyvE14JPhX3lm
PPvWZ3kdvtVNiFN0RTocsLh2hzQkBTmE2HSUia2DoElwOI+O6IXw2fStGCB385YXXlXNeMIBjLj3
PuBP/8fRlSxHikPBLyJCbBJcgdpXl3dfCLvdjZCQWAWCr59kTjPRi7sKCem9zHyZ+SV2hvYRoYbn
acMUEnzdfvYxbT/6Y3tzet+FqfO4mI3nQdCbBvBIQZpd3U7P1NXG29Bex1VW98OYME/77MJzXuVZ
wNSg8cutxy6uLh2aFJUn3/GiVTIZKq7vc4jbexParoJbc6v788wZxDsNdfgPrLbxJgbA22DwS0Ei
pDBFHD9nz+k/cM/j1qtwAN+Y6SDjg4BmIslUw6lrmEVXb6lvC5lR1jo8jScFpTBunbm7usYf+92I
gKo2UXpinkoMmaiCCTUrOv+5HeEWlTiy40U6WH81io/geyX+dKbz0LkXuO9TR+fuk4jyBqqd0PtX
ej0tEuNNwKK8sPXuXdAwuzEWTGfSjEiNhVVhK0N8fR12kEtWaDl41+NKQGIt+imvhZ/uhgalX6L6
BNz0pOD5iCSKgqWdFzgZal9+5g7xbqGkY4KUjODdKYdOIGo1aNFNzlOAa8GUYlPi7S4SghgJ4CJh
Fd78QFCVhr2GK4GjmgG1QTNH6NpDQ444F5ZXEzRhuqChqLJ5cuQezXRVbFs0IWfc9/0u5rn9O/TD
N1Czch+MtYDJFWk2ERle4za8DX2VbwUs4Y66RBqXqISLmhc5KklelB0eI51ZQjgs3zOUw+zm62EB
PAZVhz6gOe3gS8592t+W0QNF50QSJvdc+iJtphzog20/0A7crSbRYd2AL8Vi52d3qZ45nQe02gG/
Uw4oTHq9Kj4tdt0ROJCJ0r6ryiwKyv7hl6F6BVesvA2QTxgjmzh0fkg3qtRwec0Jem9VMbJz+2ZJ
VYvZYydph8JN53j2DjB6KaqEATl42Nmt64TACiCrhcu+YVwzZZiGCh9Ymu7q1LnFTG7tPxs98l/w
jU3SaaSfUUgRE7SEzbNrdOkjuSz6RFwjSaQaFbRrHkfeLK5kl48tDgglYIjKTZQhEQ59Vszra+Xn
6GqseSusarJYBnkqO3iuH+thHt7LGvOWWYkQjDxdG810WiTL7BAAzm+Be8VIgqFm2uRF9ezgvtiP
SiLsBBkOsPqqMYxux39+lLdAU8cjj8InW4Pf0pygWar7F6XrE6nUidDlo/BbJMx6SKEXfXmkQJsW
x/trC9Om2Ji7jhXPQ2wfhPFbl9tjEKJZEjlc3N2xfhZtdUGN9xrk863Q/DMfIJ7wUQuU/1edBv1H
NQ3Pxobf6192RB2ls44fqGaqJ5x3RxaiCVi86aMK4V+K+67O6NzB2q3qdhP8fNMaeSBtj07PGUTm
K7XOJXJ6BC40n8qIsIMVQQz/mTD89CMFMLcLB5s5ebOTtXuCieKbz4vnEjnPSaSdN0HiQ92Hv3XU
uFASjHXWx8ucIh67T/ToIsoABLkdinPpVwUoLtSTUT3t5YA3rTHsXM7LBe3hEyodQCk5TwPuH+Ip
z2jloHpBzoufl5vBdX/ZXL6hO/xT2hKBJr1JvIZfgId+5JFzXFwsL+YS/w01qFTu7x2fpLSsvoAj
ngDCvhHXPzkzWCPdv/ACXC7uPVjyl0+AjnAl0n0uyb+GNylc9/O065w76WeeAkK/FiTe2355Rstw
ATjxkdP4x5TDl0/UqwjJK+APuH1H70MJ/NYZ/L0MV/GSuNdj8xL3dkx9WoHFz1mHUAcXsx+B2ugI
uIPlZVpW9W4anC9YLvtJLBp3SwOv2FtnTAK/PAUK7JfoUEQhyxIeG6vfKl3TzJ1t3gUqWQR5rb0Z
/isthriaQw1faAy80/sSDZtaBluc/y91FZ+M4htVgyiNhXMAXIt7RewVz3eNQQoKcAODQ9fJkzrq
Umi9/MQGtbu1cArS09Lj9Og+FccTqWh7FBPf5337HC5qHwLgxQUT08TOdZ/2rD8uYbGdTb0Z3eG7
gW0xYROOD8RNIA6J2ClMRsTcBFXw7KK8xilyKRB/1QDfyk3zDrz/i/k13/gD+S6D9Qby3X2h2zf0
SDRpZ7Ot8bMIGBo3YrBBXXaqMdn63GEbedJga5wpSIpmekGI3clCNy3ADogF4UURspimiO36vBT7
kFfPXS9fkHTbpZDt68Srqm8XQYOGQp1OG7qzTntlXokJ0Tk/loX71PfmM4r8d2hrjjoqX/0Y1Moa
c+ZYtgtQ7/MpPxdtKRMeqZMsVFYwtaunYjvx8g9MqjbUdzcAQk9xPAgwDCWOPr9Jw1zvVW4fSIqI
UsBlGa+jzGvQ5IVon6fS/SpJ2yZaUfQAUFYlNYqvBA49AjjPVGek6V9dLSSO64pn3RJ+4BJ4hP64
BaqqkgLatIOdl1tRhL+Ab3Zw2T9wG13j2fyLhfvZleXRlv01sPbG6mVJGEcHo/S2Q/5ERMbnMdT4
Nb53JnsVBTkbVv/anmcwcsgKXFLACMd3GRSwJFdbUM83xOM9O1Tvykq/NQs9CrFkVYwgyo4h1HRy
EsFxEYcdfSP1sHdofIYvxMsaziuQmoyZypOL3Dviw1WIaPqvdcW+dJy9VxV7AKLn2uEvyjPHeBYZ
9ernxafbCrQvSLuN7dkTwmz/sHjAmwfauwbFnlji313cjcnM+baoxihFiPK/Ol4ObbM8VXz0Utxr
D2nU1SnaK5m7PVs93c0iIe93Dl6HnhaH2YMGdgtM5lLSSCRTQD6lO93RVX7kY/EcLPkGndq+FOqj
bpeMOSVqXdwMtgleAKtcUEYNiRDj3w77PZqctAzss+XNu56LY1XUW8PkoRJsU0TN0UOtKb3hMEXk
0Mb+xXg4PbgX58BZ1dbzyiz06t0iETTkTHeIsN+E7AHKk7PnNpDFa7TqNeKVcQkhkNW4SIRrhqfJ
yUtgIkBJIbsNUh+n77pqUC0fYJm+QYd2aRXgSBGaj4HYp67wv6dGNslsJ+Bb5EiQhGXLaucCo1eh
hHSlesAK4KPGAWnj4TA6XRZ0Od5/fWcDNirT84Px8RRKTBiQhQucvtG+svkJE1EZoPC9LtjzXLAd
6/Ov1kw3x1Nj0nft2WnHS9FVRxK4t9jGVww0XZe5+153bK+91OtGvtFLtXMGgCytd4wG/1WLASiL
4x6qWjxDInSZJ14lofYQ2+sSpJmB82td76Bj/eZb/3OInCmRJLzzmuP6Ld9iVryh9L/GuJWs9TPh
jdfcK15aqF41UJWw6TfROO4lCrF1jivKShQiiB3St7AYfsto+MKKPKPQgdHpsEVw0+9UA6CY1Hhr
iNnnfvU0qXi3mGC/wHUMvp/pXOsz8ln+2DZKLQvgfYMXI66DkzcXfToZiOCRyf0STjnJiojcxoF9
K784dDyXGyjt9hiS2vM8+qwplj5ygoQBc9rUIBjR5mG1dPcze/xz/buzwlT9OJ88FvyDmzTyDvEo
ETFwnz13r4S610zv4Wby6IGM8GF5a2vnYprV5oGoA+IME3hj+snclU0WEuh/zPziMfEXcWbwQKRn
VgA084LmDRGOJziS0yR2kAZXIDTCjs4ljMdXh86vPdP/4K50bSPnM4jB7+CCUJX4CbXed5G9yq45
FUt7pF63DXXxGKv67+xPj56rH17bF6bgexOW7/9vdFU2uyWnx9Gl12FkNzlhs7lBcZ+oR3cwLeap
p5Y38NOAH+pi1wL5yoCF4/LDqmKy9dQjwhb7dRf38tp6xSEM8zxpifeFMYftRHKaLDq+0G7skhpY
XBgDp5e8yLis33EAXJzQ+5k0Ow2O+6P76rCeYMaKrziPwwSgzI2Y6E1pOA/k4KIpnluM8M1+iM7+
Eia6qtPQ8AfnKLHj9Yw3UuIfGjacxlmDm5oyd1civ5S5XkJmWSfY1m8xt3MCMdF+mMdXGMRgF0pE
z8vKA0gJyh/IQNLWSKOQLVgQ4XRPpUXfNCEwB93ZA7anp7ltaapos8HDIDgW4y+nFzg5Kvfq4mIZ
DGEZ6O27o9lRFLNJIPoqUIKg14JX84mjJB4o/SOH8OyIcDgodJUY0z6Cddz0XU2SJfAi6Hjc+BJ1
ywt44n8m0Kf1cek+3JFSfjuTFyPnrT31wxRtrZt/TwiDTd2JfBtgHjLRJlDvvC3Uj6mX1wLICBaj
RWHIUMQ63wBO/W+U44gYh8k7njY6atCCsiy3Y+32xzrK1U42UGkCdD2qEavmxuxFOnze+5NLo7Qc
e/3jlA0C78cJz2OIQ1CvTb3VQ8AT3auvIgxZ6jjNmSJmacYzySMvhj+einazv3yuBxBV89+WObgx
GvE5qPnoC8DpQ0OfNaevHSKyU8+iuAAFEOM+jT8GaArGBhiUwKpzX19mYS+BxomF+6JswPEz7lYb
K4ODP5VybUZVIkibYuTA2c4hm/4sUL5F6ejE5C889OjWp1oDfYT7bjDqPGEz3j5YYzqY1XbYHtU9
tgMkxwkITm8DMNy5CT6aryma8hTkA9jEsgLu0lBIKwOB7jXxjJk/CsZENmoWbQcP2JobxupCaqDN
y1y7bgIZ4Jw5MUQcBfQ5SGdsoufGyA3mdzE81ZqyPo9Wizjp8CJmI8yaX62dmZ/NqqRZCGvTJani
Eq22E6koTqZFFFc51TU6GiJ2gZ6d976sp+2AGvngVwyCAiBZaIECVmwlTP3hEBO1m3jBjJaYFwRj
Vb74isDUvqDeRgxSG4Q1iDIOXgeK3UBNMN5pyZSWLm/DNLSkg7QiCNr61RGzWcB12EgnZTFED2g3
4OWPVAidIY13OeJzNdCLqNlP287S85y3Prjo2p+g2pCUhGkbFN4XHJxFk1SW5l8VdtwZPVV/ylUU
Hnp4SIPeoMtbQd3xWPUghGIhwDx4w2UmHXnioyy8i5h0AbtF5LsUSRP23ScXQaHPQrW9s1HDUBxL
kNibsEDBMLYjDpBA51eXl51J1Bg12zVGOPrQvfVpxqByKbMK87XRNZCj2gjhB3fURX6VVvlMDxLr
fAvioNtMPfFaWGbV5iFn3z8a09IX2LCIiwUlfMlDjTphip1j2Eq+xc6XWRuTaOcj/iZhAm+E8DB+
4suQgixXbONN3DsCH+ZpGc9jWtAIP2CQctu2UJMkK/++BXo8bxHL43zWo0c/h57op7ByxRFATTdv
c6+r0e7Y8SaYiXZtEQ4maRagunPlF++LcRhL3NzEu2Fomr3qAwM0AzqhSdkISKYYDoOvxJS1AJhg
28GAVyo0VXCjejFVP6cKcCE/L+McInTKVtt4Ruu6+JYmAd74hBoRpY7Ee4ohT3ksvahJKfQq+6im
GUBFAXih3ZPObMJ2OkyBTq0lAHIQMItSqq0zKUOwIsp7Q7PQpvhQRSIj91QaZx+weONb9hTEi4tt
Eb0jYuaVEfmuaoMCDUB1B04LviB3FJdX+C3JpOqRKecbADtRBJekpsUvdeyP27DfOejHFGivSqdq
eDhyeutV7KY6ckRqoZdxInIBK7VrVHw2tBQpL+3NTCDkibD/fLZcVNiVCWnJDut7dVzSXLq8PAuc
oVbml75GNTE7MkVOkJeZ2LCt18wHqv3PSnhw8yx2Q0O2M/XPHnycwd9caaB/Sqc+WBVs81rfdAeV
U1GxJ4fbMx26MIEvudjnQZVGEqADW9zd5Bd+wquq2yICAJIYDwSaqSVDt9Cg0VuVXG5oUEz0egPF
i8zA3aO6bDPt6zphEleDLvy3Ol/+rt96nMiu6aYfAhevxuBWxj7N4mjCHkKs1qB3S2/2Tu9uJm/e
cTc4wk8bZ+WgQGlANre0ILPU8q8i5EXghM4qAm+ApVWgQwiuJ/tncqI2mXvzJrFlMBdZ3wcI1GrV
DmkPmxJLwRy5a5iJKXBBTwhAH3CQzrqoE69wLuMYXulst8zxdpVEsJMb4Yhkt2aYUfyEL9A2fxFO
v2Yf+YA1I0BUADK2/nb97LFjd7qlWPbSP1Sef3UYuoSZAwyytWhSONGefWyyHnqmKBSXBk9750RM
b72IHDElCrBV9Y8xXm5Lwc89tLW5QMdcBy5NJk9GFyzzSwk7jg7ueolB2DyiQpr9MuaI4hvi+4S/
GVbx81KEL4XvX1lEHrkW55YPWVCCVoRWDQoEuwPmd3fw1P1CJ46DUfY+OsHTaDsQ/u0p587LHIl+
9rh+o5HBk0vFHzIwt751P33P2RoSv0JnB+iYQ3ZTjRnlLjphklZGiowBbQnybgdn+0Rb+w6UqwDV
DC1hE+xQ5N7WJ+oNzT2ict/k7TUo5S+8/CFwWjK3658GupDEQDUA8/FfWOxmXVy+g97Y1aLckwBC
s9EUW03EUXKbon/em/zJBsV7vUofiEP+wFv+EUxBRrou0WXzti4VyDCTQZOTBVGTueqPXzpXr9An
1/PuAcsJOiT3TwCKYv0NDVzVxgBbI/AATrOHyhKUUIOCiy0JLocz5NfZkNs9GDBczqyd0xyKHUVw
R/h92uRf+IhPCrZNrvPmMH4wBNIJCwAZaW7+zwQIztd+WuAEIA62uR6f1s+haXeBambTRNUNndK9
Jdh3sJeSMTIk+xAEArj+nxl+D0MkMg+sLjy6UmHMqYAcQcZOWvT9s8OiHGVTv+yshhuwR+wR2x3U
yLh1B3PDZZ52I5r7GMAqoDcU6M4urn+QE42fDxQzUcJPu1hfm1L98633cCuTBrHNuNDfa9SgM2sc
u8A4+XhovfxPPYAVtu1Re1+DI+5BZ/aSkL1cvgM2HZBzj+eIaUgohbvww0FMChvcLXGjfU7RsUVt
8xxHag8zM+SDIU+7CKt0fQrr/ignmy3cV9CHul+dXnbNtBqd5bivavU7murVadXN5GsKp1vv0bL+
/f8rwItt6yMRkRKDbq84dpPclXP0icPrhJGln6gwaBwcg41WCZMMokqiSP5CY9OcQteK3SLo3gbm
A2Itcy57Z/51PF6MR6Ayqk2aoYTCJQ/8Cm9dr7aGuvOR2Nx8KI0nWpU4YtwYegqQ5aA6RlCCnXJQ
oYH8DQaxnFD8xDcytuotsgU9RM1c/s0hiczCfnTv3ohjhDBnwGs+8gm8ktlCvhHjhJ7je+ATDQwb
ck+XUo6QTNe+kwJ9kizkzVTDjHoQlKecwNCIFjZBM9r9hMcyX2CVQPBQPJSiAe3oZQF5eoHab9nq
PvIPfcd12lg/Sty+Bx8P5mo3eRrzF5yHUBmJ4Nii6fucXdql7rKMh9nkYhNHZX+ISt5OaIfMdwiu
e09IVy77WuXFg+fjiwYXmZlCMpOEvgPEbo0aAmc8bngPIfBcBcfBr+lBLPK9dr0cY7RL/caBqiI2
DvexyN+jrnklNSYX9Si3HmIkkzlw71wYmUSVaJM2nmQKMj+AmqB2E3h/kwSUe5GwsqXo5JTeV/gX
z8j6vA0TJ5th8NtdbBc/9XxodIvQ+9si3T3xRwAfOMjDg158B9vPynusFwJgFTZXhbHqMujoRfju
2YRQf0YwoQcisJ28zk18fMLEivrU+87fIVwmYInK2dvaqXHJSv08tj3fmhGFN6SyPf2hqP6yqBqe
qN8Nn50RcQrJ4KoHBTdc9f0/IMlfOdFXM6gVShrjlMzBO2PkK25G0CzUAMFumm4HIw90XV77MYEP
hKA4esH+ZCerhvIYlOHdztPe1QpPYYIQY9pFbDyEDnmLWGESDUHlqQ+AXLPe6BSyklMvwueCqmo/
G5SudUwbHFpjlYGNhIF9iz9KVPtbkZ7h4lqGXavD/FGw8APsncmmvlrpPMc/KFkvO44jKKF0+fbd
ETgv5A4T9hdEiWiTy5OacMdpD+PalhZH2yGTsDEubs8F4E4LbDpdLNGpV1l8aTRvxRwsyWj9GnMf
M3kNaHVD84wcWlJ8wy63Sg0YmU2HbNcEyi+Q6LJ/6q0V26Gw0Lb1dYwx1Qh91jw8GhZWuMBnlTAW
nJfZewZ11ibw7fkqPMyMr06m6HXCbRn6R4eXn1D4PnmK/vBBN1C3u2kIuwpgR+g5l3kBho/Y1Fm3
PyX3/nTMPOtqcECxoSXBK0OzIG7gZTZFH9xvr7Kcq3QIYiyAhjxr1pN7hqeDkxLETyOLA+AyA91G
W2XSCJDLGjU5d7huoNmSZ5ajHudy/HDRkLF114Mcv475eEfh+iJA90Lc2H8oDKJDrLDc4Wx+jbvi
E7bCEurJ6MNdR5IW1A6emI9uvVwgsR2TUnYv0G5KgF1rQCsBE13ogmPq1rIPiFD0UcyAIVREgUdW
x2ouT0SP25m3BwxuPGS7PIWOxtjp1AVQY2l67mP3LyzjuiTv/RjeS5A+VwAIM7bWS4OfA/W0+47P
3sYGINF4HmPdDKBZ2IFiWRtiFRQlrFyiZKpU4yVTt9gHkGj+4UYzvzSFvE44JGtfFkkUmwHNa53i
/DxJj19rUMOYY6IhhOLFJVyGd1Yth74CCdyo6k/oi52O8SSFxDFCJ/IRzPMIuXgEfo0t73lhTVYH
LNwS9JfJagY/RcJPAN0ePBczHIFzpIEfAf1r9t4AZZOdz30n9k0QnT0udwuBvnfpi3MVFg/t0h93
bHdVZODNx2yHzcVwiDtvONEvOop2MaqbPlaHvncw6Ro88X6yW0Sajdg1AA3GDuLCNq/2AwPBVxgI
R3seZ17B7pj7ecUj/fJKHPhNs2RKNU95azZNCMFP7EIqMfl4WCsjacajdSiDbsjkm9VtuMjnt0WD
5rIQeOEI80xSl+GjiBhBD+tjTqPUgJBG+xdynh9kfF4XkI+KFyXOX9TfPcDNyAMOoQVgi4LaX0b7
44yBAaHdE1x8nyHl3sL9M5W02K1mwcMS703l/9CcQP05oZydKhSl02dt6/e4rq+RIagPSPUmm+Ur
HkBZgNPoEwafmcYO99BW2F6YOKs1QRnMUsR1ApV7dC3bt+At9fw94mLHiYMLJDgLhAUE8JGJ5yfV
EmjKz6qH7h0rrcutVX8HGVwHhtQq/PgaIMu0YG3stmxQphpUIHN8RglXIL8brk8pBLvZ+qdXY4uQ
CoRu52kJu2tYCQfQ+OI/lRiBvbRFimjSrBqBvY4QmeOw6eJuW1BxLtS0dQy0OfOUcSTaj0bsXaS4
EQzU+J77RAIgkdFLMV9zKXDI42N6jj2tHx6vSpY73aafPxC/XXkWVC+28xg+KgQ+LJ4G/ANjbDyb
xdfbBcbAVfgmg+mAwDpIC4rfvnvHV45Q/btSb6c1KwpeUNPQ/xS2yjoVXY2MsNe7FJ+C6DyNVo+Q
sjvmsBMIwgBd9fxkDdp9/oX/8wLU7m4PhgNci89QvFwpopLjWm6YKC8+sHS3kj8gp4ECufZZoggz
KRSX0U1DX/HS9JR6aIvAwYNi/BxM+DCYhxB4Mt0A/B2UkEvzZHT5HgMqOOcQ6geqpQRp7P2U1T+g
Sx9rFrOcgD3FGNQewCP3QFXs4EM72oGlVBp86rLt9NbV8houM0S5KH4XlWPyuvqyRP2GxjsT3JL4
gZC6bjrs1XXouw8/FHlbuhz3XJfmDd9OkzoBXk7WtwADGg/c5Dvag+viZEg6Ezc4PVQyhEMaLdPT
WJCttA5EJD3Q+GaPvUECtYfYMqtDiInBPlZa3HopLmNAHwT/EGAZW7k78L5nDItlMSN3Tzv7Qow7
IavtwsDgIsLN8eU98MSD2QmYJEaWcePjnlqyOjIA8yDf2+ZO1WTCcTIdmDsNqndIxQ9h153xIKCX
XkOlUVG1mA5gM7KZcHv0mSS7yGCIc/5wYQuSKIgxCBo24EkQjNP5hAWfqX4U1bSZpjhb3OYeVjsT
91/rJnLcciOBFxc+MNruo1wzgLiXWDP+Xf0+iIYh20JA7Q0vWEYBhUtOzkS6GYN3oWXdE3LkVs/b
Rv0/AFgAbolBCQNcw9HeP5X9G/Gj+9h3VzpqjD0EZ0K90wRtMGTR9f+vnhtEP7E7vKw7oLKwXaJ2
xExH89XgCPLgd79aVlWe89A9Xrn5Mch8x2C9EeBgxmz2fmhgVz+283cgxpsMzb6a36sYBcgEc3Zs
tBLVIogKPV8UXjc14p504wEmNHwPs0fqQOlfL7cAFYbXDZnEt0cTk1aAF23db4KWJwssy1wv2Ebl
AMV/DaX9fLCN2tewh2xDzOI1KUc3qfKLnq4LhDB8HWVDG7huJEzlPaRfHvBDj5OjblKy16Kf96g6
EjLkSY+xRoh2jjUlp9EGN0YdmwZR/7KifzA4x9ILL7xLnmfOaBI593tlUCJ4LnKtz4CjvodxOSt8
XAD8KGnzQw8XvYAvG92vwqn5JV9b64G4L/+/cKuDZxfKD4ZXXgVPxCKSvlDbCIcU0tb+v5oiwLAO
SJMRSnEFOVEM3TgmiXF4mdL+gygIoBP0cTJGzV6kKJf3LaC8ud2uf0kMEtrY+FTP/kZa74Kv0KDu
wsKZbt5NWKeVWoKU4+4OeOXi3zwe0R30ULVPh7XYKAWQUBcQCDI5ZhhFhPO4hX9Oikm0j3xqtq2n
joMjd+uBTvhXWwSYGfhd1wkn42VdE2SXpgzQOLUlemE/w85dj491icPa7svl2wWyvv67jKIjWf9K
gBQCG+abntttjDvFttv1RMET1hCaSYxM14g/00qey3bYNDNi3fQbxzE7wS9vPbZLVV7FwF/xdVlP
wAjDibXzUluWt8K4W5wRSvUJwQhliAsCajwQoeFHFOfQdyn0LTWkMFPaR/GhiFkat2y7ICfHs9FW
dCyD6AkdmZ9BBnTAtzHQhaXrdSkW8RpODDMGCkcAjKITWvuXCvA4uqm9ZfR5PV8bGE4a0f62i3vq
GORUoCLzB4FMG2eIwMbCGQqwYtfNmMns36TOb1IgSdjYbH3wNXigWNWb9QPIoMmw5T3jpjgZQ/xn
6T6oXh5+Ux4EGFX86rrcuHwh5szWN6eDMnE9xxZ4FM18AhTjJxibOeFPQsAOuKZO4Zx9qZn3CNAk
DmIEoKXPC57cgk3Oqz9QAIJeqBLUCFV9xCz9Fh/BVF0GCBEtI8TSM8YvfJSK8R15bFB7tFgyeouh
40wbnR+nJraoveEoq0AbJhg58QH4dgCAdPVdVtM3Ygteoz7+h7MPw2NOIFOxDDcBX9MUE1/IsKR4
mYMcRk6Ggnxy8whoYLirR8FhodIDs1v3j2Tfxss/PEJf2gGDH+sDBHOTVflI9hpEWrX+QM7R4qLN
eulWP1aIiJ8Cf7l6FeCVBV1cGFRDurQzXrJVfbeewOvvI07zlYz6b5dP+g+pyJ3VFgxP8IUJBvQJ
3fPoymxh46Oe5hssSu514P2ho3ukTo9d4SO2xdHmVJkJYzX2d90m4G//yXD5hrsqni2PfkZNnkYd
ALsLgW2z+hkGkfXWXTRya3x0TCJ2ntbdCCL3CVL/86j0pxTLf5ydWXPkOJpl/0pbPQ+ruS9tXW02
7k53ubbQFovihSZFKLmBOwkuv34Os2tmlCzRvU1m+ZJSiCCWDwCB+537HJs1O4PyC5hyn0OFPY14
DJXetzIPYbD2bFf6LVka17WXPKpWeuPY7ZPC1bfJvQgCMuUpLST5w2V8rwXeeFVig7cn//OyLasf
YWJ861P9Z2gaD5ZgIxBb3kHVQXlmphbtdLNnyvGq+0BWd1lv3k52c+2wNeB7AihypVOI/JPjmzit
n2akD7lZww5fjHy26tnvvAt+Iqa75nMl2ZDA4AAcs2bFKLe1qeDDaI77trCHjSHKL4MtD5PTfCk5
GMDRR79HnIcAzXvj5AN/Fg60YZJk25rMlA3pSS+aGjebuhg51ynbW8RYxiY0i59M7U863H6f7vjR
OGPFHYP+o9GNr2zg72zLeujd4jUsRkAzIt9nk+NTZV/lUFa3nackMr7Yhbtv3NiXLtvbXv9ZqRYz
DLMZKyhnuaX4XaNRRvzTGDtNxx6rbzkGgqo/DeIPqSLUqJrAuwKjMr+gIAXKJhk3j9uJvFCuaqzG
7X2Nj4ahTXzFqZprMeQvJY2RNu1DQfZX26P8Q6d5N0ewY3Nt08tqKyrje8+OoUz5rJknonkC5tJu
E2RETm/1xdYwlV9GOWddce2YVuKlRFBQ9+3P2BqKbZw1PwcrfuVkJ2fltriA6HZNY/3Kc0QprUuS
UW1qh8YOvpIV8o2b/31hcrOtMqtaQ/6j6CtYGI2y0cbisqi9e6Z4kpYa5lvFe2in5IbN2Te7DF7C
0CXjRZkuXVciRLYeOVu5GoT40aAKykV+YbTOFUwJXp1XCTg3V8f40lWfO+6tom9p5O0DNf1aCPRc
SEWTLeAQcvfEMVYnsqImNhilHj1oBpMUNKxHrL4QjrfoD8yEiW2SqU8q0I+21bkrTB5HMb25sdzb
yTReKJHs96RLIdZBXVhtJressGZjhU8iPnWVxg2OLbRs4qtzyN0Pv9hqoR4mcqL3bUO+UqDh6WvJ
MN4iY8644O8eIMeldxxkoIomAwvCQN5feJzwXJAbGz84IkYKVr2R2kx1ADl9549vKssOfxu1k102
yB+4xp6m/VAhRbNL9YsNIPk6DUaE46OBbiy05Ebv824jXD5yvURLyXsmq1Er0vigJvbbYLR7aVWv
Vek+aPFwrBLrIYg665BwqOsjYs/ijZ4w+4a2DeZzEDbgbxhxbuWq+6wNla1lyfgP0ig9xMFBfvO/
bLsj+zcwudLz9GIblodf5dRzVmTXm7BSrqcsuicx+DCI9FhW3AVmt7pZv32OrLEgu1jV1DalFQPv
iDP3ktsZPlN0rz8DvVghaywth4TaZjY9ztMhds8QFZXF05Bs1ns1fT1dg48BZNbSbyiM8RmSCdrQ
CcGgZnPdrtu3JfE8c2FmJszpYlYoKs4C20ZKp8Hl2QDJe9C23I/cqJk4A/BYe/QC0OKQRUT661wD
Tm7IXQ516CaNs/vci1t/Zae0ZlM4hQCbK1BcbFyYntoYfA5b4yy4LMWkguhJSC9X2uap0d0vBerH
zzGHnAWVJZu4naq6zPRdDHAP6RC1G7vVzrGYtJm78gEyxVnwWCZEekksCbo0q7kN8mq9ZIcpHVgJ
0WhVuU/WSf5dMTNdomLV+d7t26knNdLugU2DOs5IVixRKHyymxYIl0qacdGM0C+QECDMK0sSORE4
nCEzz539UW0XYa4ZxRgFTooZbFVnLadfwfgY9/pwrSNYTPanR9pKtC/9idquSjhFA1yZuY85Xx8c
ppIaoD4ZyrfTBazAx+yZ1fQOAzSOCcd20QRhzpzvcJ75fuEcICxf1ej3HO2CY4fTJc0D+IP2shfR
XuV89GD5CWcyDF7LPnvWavccMXGFLGUvwr3LHejDEc/mI64vHiZOjm1E0HAmSDUpdw03jqcrsdLp
9iLyYwAlVoL8wo+U/KdJNqhVlcc6lGdsU9baaP75u94wPHU08LnCfZIsQWiP4FZk90mcmb2Ifkgs
zZCSsuf/ubGb2yjqrXNOeGtvvoj9cdI0Eo/nLBBHeUXa2u60UJif4+/Zi0BGrjdkhoURSIP/xw7q
bP29KXP7U5Bjy14Eshw7R+uGeUUttehWg0IMrLQ8M0ustMvSiCgqja7n9owBE/RXs5EB36b3p8fi
yqBfWhB1w6QGsQ1JX8NwPDJrbu/sHQcNPYmClUXCPik+p0ta2Q9Yi9B126IqFQ1+Pgt0dpPUccEF
vkRYyjfjhhsIsim5rbs7XdjKlGctY9nSbGwBIrhtcALxXtGe+0o5mqoWb+cvudOFrHXLIo7RYaie
rZaWLwyn2jpI8Dv8qD43SViLKJYhSUoTTrgwD71vCoiwPJxuIs86fu7dF3GcDTFJgg5uikXcb5VY
fjHJtDj96JXpzVpEsbRhFzgub+5q8V5FFUf+3oOSNJ/b8FmLOK7LIrGt2Q4b8uiwBSoUHiNR6LvT
L7/Wp4s4dkcNI8sAJ+2EY2x/PgjSqsnen374SggsvYgssJ0k+EFCF31XlByMB1ZwWatIWDZGmaPP
J1UtRS9pa0P43/X591/Df4Rvxd1/r43Nf/0n//+rKFH7h1G7+N//eioy/vvP+W/+37/561/81+Gt
uH3J3prlP/rL3/Dcf5a7e2lf/vI/Pr5QLVbjb/X48NYgMvnz+bzh/C//p7/8t7c/n/I0lm//+Nuv
osvb+WlhXOR/++evjr//8bfZbenf3z/+n7+b3/8ff/vfdchTxvxl+SdvL037j78plvF321I9z9Fs
jYs83WAA9G9//sox/m5xy+R53NWa3CHOa1wOFzfiz3Tt747nGbqqg8uBOjdvEpqi+/N3tvF31lbT
cjQLUKBqwB7/v6/3l/75//31b3lH/kact80//vbRzGXzlEVgmkCBCtuZhM864k8OupU57WKMoIuZ
0Wf28HMhixD1mlob3YRjH43sB8A8z3nAGei79v5nhf4nFVjEJ+dQk8cc6/htJ5EIdn+QtObbXHN2
le2fLuKjIJ1ffxGkum40U1ykAtdCXMGHak4CyOpzxOeP5i+evjQdyQ0DlgWMKh+80OXQ9Zcz+C92
4zOTwNrjF5tlJeGIzYxon9QKL8n6/5UJDdtCdzqz/ftoMz6//mKddaoeLwqRY0WtcxUeOfG9YWn7
Mk7u7KZ4CE3S9PoGmCm5umcm/JXu0Oeh/G7DmUhkNVlA9pnoweZ2fdn+QiigNGcG1FqDzT9/9/ii
MGVnSDf13ca+qQzYglbmYt86nDNP+WgPNLfYXK93BTRxRxpGSuqWYHtV90Pry1rhlC3VOCgytB9W
09wGozjH4/5oFZiLW0Q4l/BhlU5W5OOoAr5H/6mlnL5MJLlt667UfAssjX86UFYmE30R5xA/cdXK
TdKNx5RTNJQiubXnuKQTm2BI4TclNS+z/Vxhi8DP1UFXoK9EfhO7fgcKinP79krUqLlMkBtnNi5r
VVrEvhcBoERNFvmJ9s0l2Q90JIdWk28Y51DaK8N56VeCPaYkVYb+yUGl4y7akw0DPP90I60M5qVh
SahqPbQOGinw3KvK7n42eoF2wf12+vFr774IfnIqwLPNalAjDhCxNbmza9EU/D799LWXXwS6sLQ6
Fy7DSU1JvtPULyLJOFEIznxDrQSGtgj0WtdLRJ483h5TqI0m7A+1RY5F5lhWZVglAM490w0ro2hp
QwKeKGRXmiY+QrHuqvK6N8fof4Bo6BBoqcHudHut9cYi0pukqEfVjhLfdrNga/FV7tve+PX0w9eq
sIjtZnDg7/ZwkA1H1cILNHCpdTlFiuf6pUA+YoYgKs70zFrHL0IbGI4Z1gg5IaRr156u37jK04iW
4HRN1p6+CGmtruPBM3i60Q6XadF8zXvztRbD0+nHrzTU0pukG2rQYqhj/3w8Anx779ThH71rj0gp
rXNWBWulLJb1oLVE1TQkkooQwjA7e+B6NuAyGf0sTdX/XFUW4S3avk0acCn7TpIVnkZt/ABbLOFO
P8suKnm2R1YGrjpX8t2KiEYcrqA1AlokhzQIcng7KseTpyuxEubqPAzePbztDAdsfe/slfHRNefb
6wvDJVmCM+RxyA6fK2Su2btCKjlkZGrGHmR8+yoagC1nzVWRJwAyvJFb1LI7Z8m0Vp1FkKvjmFk6
Jpl7Lzfby5x8xqOeJ+Ky0zH0m6axuhCNes5qfq1jFkEfJa4VwNAmzTtoLlXR2BtH2OfO3lficGkU
QqoK3Gvp2aSmFK9ZbP104vBr53rfT3fJ2rsvwly2WqfbmeP6dutdjI5yjWT89ROP1rylT0gfunEQ
Arfah2OIhmIY7sx8+nr62R8GNs9eBLY2eiLw8DDzc04xygsFk1KtLmBxq5843bMpYB5Y74aqBb2Z
lPXJ2uvp1Nno2gAy+bnMU9hlp6vwYctTwiKcEQ+kcBiZm8wwtg+GVHLoyf2ntjQ8fRHPBWl1Wqzo
9j4yHNu8NCO7uQi7yvJ2MnOk+plFglIWAZ2EtZkoju2yBE1Qhkcy0zMS9Z0zj/8winn8IoqtRgmF
YpM9pTXqcFvXwZxnL7WtnTrBkzsO3SEwuvbpdH98+IlGYYsoDvWgFI3B5CQq9Jet3Np1H2xw30OQ
oD1Ww3ioRH059p85d5pH2GL5nmLZafqkoOIYs6Ddcv+P7wx33HHxJtBGyT2QAcX7mngBEsnTVfxw
LqHIRbCLVg9QMumOHzRQ4SsFIP9wJfvxzAXnSlAurUnS0igsr+PxdSyVnWoMKamPjrXrFNncThHo
+dPVWBkWS7cRkyTBPOEb20/FXR64kPOLB8P5Dun40SBh6HQhK221NBkpC2lOmWJRmS67qIEiu9K9
4xq0OhP+HED9660Z/e8u4j+qhKY5DQXEVgPMYuyuaoOMwlh8cZGWcC9/aWGsxakneVwFcLWCLLgy
ejUSefG5Gi6mCCs0ao6yOfOo0VXJiQT9SENZ0p+p4NpoWMwNdl8X2P1RPzDfG7v5xkc3tLqvIjzn
EbsygbqL2aExTOjSHQWMuXNr1RYZ2bZ9f7pt1obYYjLQKxsY8EDb2EhcipA8kjja2tEXJ3isijPt
v/b+iwlAyYaoiDXePxr6DTfl2xGewunXXxu8i0BPW4Q9iSmYl4EiPoxF1wM8bbu9HPNPziVLtcrQ
OMCprMj106D3w7Z6nILssXOgcH2qCkulSq4HLIZR70IjajdDnN25ZngVp9q5a82V4bmUqEw2Xm4x
ql3fbHou1sZnpzMQ/0nSWPpzbbRWxiLEUxWuRzxQh4YUlXj4WnjFtRsCrnOVM620Mk6dRQyXgYG6
tlEIMqcB9hJdmDmacbv33K0eoetKk/TxdH+sjNalekXoEwmSRkBEKMoVqai7wVTOHI6ujNaleCUG
SwVA3HPw8LQ3DWkxtvVHxenR5158EcpeaVU6qzZpXKEMrz0bJrgqyAz93NMXQew1Wonil2bxBsfd
9k72rJTZJ6dQZxHGmjCmapDE2BB3V4aC2NAeD3VRfbXVwDkzgla2PUsdSqq6aS1tygg5pUKmjgt5
Ml0PenKfyJzAMGFyFPIaAvLLp1psqUvhC6ys4cO5fpZOV5lwj5F9Thu2Em9LIUpB4l1YjgwklUy/
fZmALK7K0byApFI9DFN0zhpyZcAuRSmVpgk3l5TjhC+cuECUSrbu2e/8+e7sX/Q07AyWUhSsSwC6
WyQemsH33ow6wM/Go9DqH4U2Z7k8IOvZ5+5046p3wjhzXbBWpTns333vhA6kpbEFGNlzmXYcwRKS
Ot1kRyfFC+R0x6/teJYyFUlWjILCkYxfEW8hj3FyFQQ7I8AKRHGeYw5PJlxfymAAQDJ1u0ikxW4W
sanqeGawr0xi9mIuqPNINo3Osj6E06YPlGOcKZ/b/C6VLEZtpi26GMCEtVHu2kF7VfrQ3HKXOKtx
auXMtnRlwl9KWtDdcjMdamwaoq722yGEoOegtvVm50Wy+sBYgdM+01wrhS0lLp1RFM1UUVijxliV
DRts26HGklgdRDuzbM7UaaVXlnKXsLDhhs4bIbduzDscKbpjyGHz4cywmzt3KU8jnJYaFzsGrsFe
kVoEirZLwV7tJ9P4KSgMtT21UxvjuXdq0Dqj4m1Gzuu3GRbmW5Dp546216q42AmMYWrgGTB/GlVD
A0jFPsxJyWe66c9r6I9qOAf1u+CtS/AOQ0JNrEflcfoVv4gnaJ2b0RfH8AFrtH194X2dDhS85TRm
iyXsZtj2O+eQf+v36l7bqrt86+2SMy2+Vtn55+9ex4IsGCXzGJ36vt9A4LIQMY3u7kx/zqvfR7Vd
7PtlrHtMwDw+1u4NPLx6C8ZTFMKEV2/T6gt+jdn4HfO508WtrClL4YxV6FjYTMS1Ib2v2Sj1g6yh
NGogpNTaPOdzvbIKL/UzsNhJ18gpRVcrxPtWduNp5rE06EBPvc81ayfTZh6bU/7JoFvsLUxMGQBD
GJwF2Hb7Uk/Z8AxDFDrDp5ptqarJME5QlcnEdC8OmcVHpdlFE1IJ6QyQL+SZvcRKs5mLY0Db0ask
iklYSRvjGkME34bNq7toFVvSsaVH+r5Jivn+dJ1WpkNz/vm7cc22pUsRzCV+03B9ipf3gzmML003
XTiYtLmRYp9pvJUAMhezhZWaUVtpFMQd5C7BjHATAJw5M1usLcPmYrbQ8xDIRT0QnuQhjQXZRkcz
vup1MnjFsebQX+Y/1OmIUwLbQdBLenimWmvtt5gX0J8ZGmLDxM8742Ew9S+RGDCKqjf4Rh1dt4jP
zBArexnT+Gs/CTWWU551nA/pZDB6Y50c4lRAo03d0j89FNaKmNead0Oh7zQ8Gm3iFSPnHRATUobi
YxS+fe7pi48KBx8LHBmGFIdSgDUI6YdtmLcvpIG4Z95/DpAP5lBzEf1WlTRDNm8xhRNdIp0io900
H9V2+uqN5Y+0tK7IqL4/XZuVGdSYg/ddWwEOTRuzcFLAz9WXSWnvVR0txWB6D6GCzcLpQlYqZCxm
ghYeZhSpfOUNaZ35Ix4lGzxyzG3Z1d4W4Kq8wUZcbJ1EnDthX5l7jMVswNHWZIh5CKTtg+c+WNkX
c3zhbnkHk2knCvLd08/dRRiL6SAJSqmaJSXZaYjizLHT70oXgYU83XRr/TOP8Xf90+l1n6BhhZBp
2qDxf5B8Repcu3H74cxo01aW7FnX974I7I2Q9hkMNy2/ybynOOfMtmT9tPatlvrwEMvy2nDPXciu
TJ9LtZ7XKHnrsJb52FTZ1zLKu5tIlRglnm6vuV0+iJ1/0el1mRWMuMdy7ljHT6ItdXPXabn4Im0t
PKPLXuuTxQyQJV5XYIGQ+JYd34sASvcYNf4ElRRooSg/GTSLWcA2pggHFxZpPDG/o+O408l72aaN
BfALe7X7UKTfFIhcp9ttpVuWEj67atJuavHhrfG0ealG8maxqRjPfF2utJi+mABy3JQrJ0fvFgKI
Q5a/ywf1N1eQDyKo9p+rwCLi+dJPyGc1qEDbYLTJyQJHSXiq3Z1+/Mq4Wir2VFuxJnJpHHxxo6Mi
Z8CqcQyycwlHKzOkvgjzVqrYX+oqX1lBdQhJCq0Rn03ThWb8KjAAYzn+XDWWsV7kDrFOR4yW9yqq
KGXdLUzcq2IT5MrpMlbm3qVab+SaDioEdanM9lvnFnd22e5s07aBSrgdBILgusClpdG8M32zNnYX
6z1UNJvZCoGbGYXonuwJXz1nODOhrD18EewymfAMHLBg9JR9mOPeUiefWzn0RYBncZuOVd5GPtfB
0A2w/8QpLDozq6+M16Ukb0zwlTN12kRE1iGycFlGFPpd1+tz+8WVdlnK8jiJEhKin+MnMLoQfeLR
oZYXp0fQynShLWIZKn7ZBB2HAh1oVzDmL7WHi5wJdwHCwJl+XdnvanPZ7xbWKNIzEWuMUiUbr73g
FfCjP3oDaMrEhwxxJhbWjguXCr0pDDVA5hTj1TlsZ/dnEnuXlWtfs+bhnhD4XTndJZjX4jex66BI
nG7Bte5fxLkGMntS0gbFbAV9WzWeVXeYGZjntiVrrWf8tfXI77RjCaQYI4kQCy34V2P2zcRKFzni
wZLnhL9r1VhEdlCqjTpGdeRDDez2YrK7nSamlqx8KXenW2ptHC/i23OCipSkuSaOWlwaoM2vM7h6
n3z6IsZx/Qziyc4j0orDaMP3yHUa1eOZwbXSCUuZnlDqFHdvpqYskAddmDC8bmL3ZWyTWyM+nG6e
lR5QFys3jj8B6meaZ3BmRgh545sqG6x92gfpmWqs9IA6V+9dJDoA3BrZCHI3tPwp0aP9qMAL+Nzr
L6I8FWXRocNDYa1M2GOFsb5FLtn5coRDfbqItV6YW+7d66u6iy+yTQtN5sh1jKJfYzv+YrrVsS2S
J9tpP3cRp87N964cTJX7RBOcUmLc+qUBM+6St20ln0qygPq9iOgM3m+fY/UJXqS7T1G+2PJRSGg1
p1tpbRwtIrloza6FTBP5WJJY5RYTsxYUqgYO+CoKzUw7U8zaWFpEc2FU7AMr4i1OVAfkdg85vMv1
9szj12qxCOcQAgEgYoZTIpz4qOXWtapE8A6dITpTwsebJ3epyytCHC/yku89yCtXAJAuurz6EXfx
NzFAgNfCfQfMbRrj4+lu0eeG+dfvJXep1Zu9hR1DDTwfL5QGy4BagBeTyaVnvfWZABHzVKhYfgTf
YwngS0PDXG7xati42tuI14KpQUKHRbir5A+QYTtRnRntKwdhXDD/dbinGXbhRscC2bTTTa22x8HB
ekiJdrGCR9PE0dQXOWn7wHxN2v5WATNXGMrD6Vb5uJvdpfrPABqMVQK3oGVtfdNTLK6V+krDHvH0
4z+eMdyl/A+vpLJrJ9s7eGV/jMP+PsVaex957YT3enQJkOncyfVaRRZzBgjrCfIdjKa2ulHzB8lh
6Lk2Wjk2cJf6vyrKAlhLhnfo8UEigBvjF6gkU94b4o8huYm5FxyrcwCAj+PaXer/RrT6fCOZ3qEj
OQDnhBA0bX3my3GtOxZzRpXJEB0mFdGmYuf1cteBb8vqZ11N2deeGc9rhSxmDpGMdmZ1dXAIwWw3
U30rRm+G+B5YOXZRY3/qQ9tdqvzisW67uqGYscT7qjoqw7C1yrvOPJweuisDaqnuI9MLmThaz0Nt
6BsokJhxYoB7d/rhK528VPV1Kpgxt0ZDX0TpCJoLy9Q8k+OZbl7ZirtLTR/idhOAatgfpFLdGxhu
STi0002T4PYV3UV4Smn5XvUczGDPiSHXmmv++V/W7NaJsX9BwO3h2Zs1HN55psRE00XTcbrRVhYM
dxHiuU5aupRKdzGUuOJqGLnkADg83xkxbOiGG5x5MJYRZ0pbi/qlrk+HOavpDqqpHLhuJOAd25xW
OBUowD63nr3A+jq58LX7mXUH1e10JXEb+nidcvW/tqRRwQMH1Fkela6z1C/K1ExNcgTbHMXm0WHN
fLRG0nOfe6+A+qo5jh7g9cTwuSsGSw67hnMB+xVdrwvcLlQGFURoPRhdgY3NgOcUFm+YiCZD38d4
TVnOnSFSU8JIbto6uCyKPra2LVaH8NUHvOPNg9J5g3phudgXq3oJkbB1w5K049qp6yenJC0+AUtc
VvWTWdhKcdHXbQy5j9XM4VZHlKp7OZEl/XMMp8x80PRWKQ5BqYfVJWfIeXSs60I2DwFn5/2T2ShY
JWpcACp7WCV9PG3HEufuL5rZRO5zmOiJgZuy6mrjFXjDFvqmxLUsyn2MFWrnrtZwE9hO5aDjAm+R
NX5f1unQX3P7Yv5QPaVj32omlbKzHA8KimfBvtl2WMQqe8j8EMBKr8zwSwYFqG97velHdWNhA9gW
fipDUzX8KQH8VVzkUdnFyi4FeT8GGBGN0rxyBittfxsgCErImFqfltqmMFT0K5sR4zD5u8NvRwdP
Tiqn49z1BVhNzG/K2vBaUKNWQ4cNOXBpN8KXJLP7fWwonIxudV2L2tusnwZsNOshfdRyt1W2WeQO
QG5UryVxhfTNY9vAnMSlx77NHEupNWCKapZP15GuZ3mOs4kYx5sQJrt365DJjL+vYVqobqd4NJ6z
uLpqPXkUmpKLiz439LbfJZ4Tu/c4hijuVYpdH0ilPESZUIJBnKys3+od1iLDdpRR0Ua3mAcPAXTY
NBaNfhWPJr70DypJjXV6qSXUZvTVrvQEzGQL27PhMGhz2spWh2fshdhvB9Jqr3IDRxwItmFTekcz
14ZI+ljOS+PVFIILfVjMUQmb0Miz0rU22qBMCp+FdVkPuB5Os/v6Hgl47eF9gise6/TQNZ754Iyu
KcbdNGEqP1zFg1CG4sntGixpdnnfTYq5jXIRem9qqacwTcuiDaJyN7lY9T2S4IiZsi+EmFhpgtAs
UVvl2HnX2U7j66H/PsSayJptHkP+Q/JYxp71qmvwfnF4iXSwtSQUJommXFd22kx9e8hArprK7eiG
osVBNErS3tSxxDVag+aKTO4p2Y8ZI85yddYA5YMQLESqXdiNrpgJl3FDlNmPnd62RcpMwHjzDmOK
p/KP2YBMeZmwnk3tS0wvbafzgUU3brQXbhHG3i9Nacwcb2XHdJrfHdVP7JvOnMwW6Jsg8Icn2Xuy
jTZdHoxu+y3A7QWiT9lGTfYsIFwG3nYwzFYkV0HK/vsmrizNe0EPP3XkDjdiUqJHQ/ZVeN84LiDU
vWpOvfsYx43Rv6h8VthYHwoLFyQS3JUA/HsVFhhVtX0caSCImxjjd6wF4i4vLiTOX4R8VWOIBcty
Grr8GHsZAuN9TU4JtMsIDXtUctdqSbwIKi/Kx+YYVkriXY24fsjKH6bSiiCtuz2veuUSGfhXcxvn
QvIdBYncAd5iPPE2j2rHvRZ64+awtrCUfxurRC3CF+H04MMuXRbt+o8K9O7YX3qKl1v6FTbd+pj6
lhoXTH6CibA0tk1Yj8a3THPsxN4lBkdJfwSFVPVir6swb56MRm243g4Gz660uyGyVI0JKpFlQhN2
jsxU8zFLpR5aG7bRujeVGzaj9M61q+QzGUTJrDDEIF2vAmBRjoPn04B9h2XdElZFDZdZkVieYQhf
VfEzzkZmjVOQ4ckQIDxzW/aQCC1QwVFWel7kf6SpUQ9YvmYjIGsNww7YnLLHkEnuC3gTXrNNGqMW
OfoJmJ/WfpJeZAO5rjgMMGI+noKkh9fq2J4efQ1VnfzurWoX+ClGwsObGqETflw4TOE5PcAB8zTl
Ms1TCawlxXvDexF9Gjjc+bmJW6PJ63U7hNOOs3oKCdkOo7jYtlLv69+cJkepspOY2XJQqgd1Mzyp
orcKnF5MK1TTLZ50eBRytZClZbKd8Bup+GNdCX+mLm9/GAen1PQtdlyhlmySDlu5VxXJS8u6V7oZ
h/hBntW4axRaAUQc/x/PS38XphU4+8HpSaWGbhnKMsJTB/3ejwk5Rgh/YHAHY9jgEpQ4OEW0RdD+
TGUvmmJXx63SW8iCWOS+92ocVMleTZg/v45qrOqcLYdpkA17ACRNAh7eqtMWFbWlhgD62qFq6q9g
Gro03mB2mVfHyXWCAvODobLr34OlGmbjW5VRIfwN4ZrkV5Ghmqa5nfK4ViDrGhO5pwc3wXTzGUNJ
i4THprNxNtuTZiYBcRtD0xhvGeZtvYSQnyXls2OOFmBgHNwkMNUsjhWo523lpSoc23IKp2iT6VkX
veqxN4x3UorJQ20zhUWZ44ww+33qTisLPALcAq+pDV4cmd5vgrxKcIwpE+YrkuYaTjFgnZrQg//o
mInb35qtogTdCTUwkZtabtJPzkaYXWpc49niNi+aS2vJTal6Afj+Cqxhi7fcmNjdy1jiMWJu8kBJ
3WcTj8vpHnaPp4MXh200Pks1Es5XXJvKwWVXFHrKxTy4p9CvAqXD+MjzBF8svkyCyfPYHxjZ8JPk
Slt7MbKpxzousIsc73XJXIZVshj6Esh262UeXr21Hv00SExvXzODrPENmd6l+WPsesPssBmYEveB
fLWoudDS0ES6xYhjqO6xkK8cCNWsfph1hNp4UeuhsA9NGlexim2c1eUbOw60ca9jbgXzEy+zbMOM
ET2XU2sPvtYHOrmyllOkF1MhqtdMnYwOOKnZJXsHh4Fi13NG+Bt/TlPBitRyp80UKMELSO7AOLqd
xKMJC8hav9S9sMaxpB2Ty0mW8neNlWyCozueeYDvyNfZKP2ckxJgBiqvLYDZ5rYKwsS9DXWWMXC2
BdzomFPIR5cML7q4wzX+C2ZU8Hqx7zDeEA44ga8kaatgkYT1054nIRrdJGUsxSMJ7Ck+Swnbvvze
HqJK3WVKXSl+Uktd33puwtlmNjRcQidcwY27KnOc6VbYdvNb6cIBJtYI1nCjGI2Xf9VS6Q0XWkLn
HBSnBK9XGd4o2HQNMIC1jBG3wU1H8LFqKyI84C/rJUd4Br1yh/E2IyY1B1RjtcxacmSM5KnQAiDf
QyeNtyGO4ExgBmFhr9W7hnqs83yq8A9U+OI1ebFsI8cRGUOOmXG6LxSuQC+lZTc1H2hakj4oTcdv
2bbr7UVU5UrKvnKEnOc0CW42+Poy9PUgbuVGZjE+1yAuYLxbtq5jHTWaJa7EWSnam7hw9eHX6E29
dlfmaThsVC9vf/EdW9pbz8vgpIvYDJwvllQS5wonIirlpdr0lnmpeO6S0Qqxi5nU0ttl0RCjgp5P
iHajqweKb0VAwLNdEWSa2Es9ivLrAb6t6idxrr0ipOprFldNsXejLjHjTQUUpQ08QyaTKDAwLAnj
sdI3EIPRWEEbsUqQ6GjlLycVOT5rQy8w5pCT1HZGKZjmEqOOpqvINifFjzxPehd27BrZMeezOcFn
KcDMqtKMVN3JDqwNBOlAaJfMrl65RTYyBAgxhcy3ZpV2Ymdqlew3Ws/E/1UZLTTEZuPK9rroe1E9
NIrs/zBUBbhLW8dY1Hh92JWvDLzmTYYCeA32UpZ7MIdQb68x5GrG7wbuYpgDN1ZSHxh4aejjVpZ2
x8Axilm4Xk2PrHZdsa0wUmXPm+Nu9n+oO6/euLE1Xf+Vwb4+bDAHYPbFIVnFSpJKki1bviFk2WJO
i5m//jwsz5zpLrQs7H03DQMNW6pAcq1vfeENG/iwYtwjQR4Z+0XIYn40jL5S9lEir/bixsRjs3Kj
K88YB8R4+uWVMtEKbzLOOYRMmzsc5LES5rXIerd9h80VLYARR0XNyr6ZirnaySO/tXoFLBhVNBKS
HAcnH7qvddot0JjmpGN+hXnndAtxVjsXeNaSgCpx+AidqlkCI1sq8VMJ63m+dRLNHm6Vai4Rsfds
ajMt3ZuJ3qgyTMDRWLMBtLDkH7JU1VhFzSB5HkNRD8q5kcfG8P9PLRUOHrPSsMPdRNtA1U3T16hR
ihozVMNusy82TAwq2nRRhh+Idwsakb8vp/8ebWDbVx2vYUgHlkMkBRVC3JZUECOPUj3uCuaD+Lci
Zf1Bz+WiL/U37WX7qu3V4NGAQbEZBmq6K80gwdOgsjBtgQkasS/k7qCRMZQKznvajRUmmxbHgGl4
HurH0on9BjOPRrdcWd6W2LbGfRDLd03REqJe5mRnai95cx9j8hAiCWp/MJdXLpqHf/Otr+lzw2CV
FsbaYbA+27jfk5Xus7Yhk7tt5whP+crPzc7jpMGeYNoMVMvS8Jo7u7LH3DzqGGx8s5sa+6K9TVHI
Mw6sJPY7bdwqYHiUOGgSjAP7HaAktymFJ6GRbBqPGVC/KHk05ZHG+3GeggqSAocqnifHqQ2Pkjrs
x0jeO/gRgtfc2urbYD5TK+w1CyVqlMPdHhey0Wy3fTcEM5t8MI9d/GjN9DbCU0bTLkle9QQzkOWM
RA/TGNiNEUZqeUID96hrp5gSH2+7bWbgW57iLKR1QPTCo9zmmzl9wAcCc2x7eEOChEhENr/wWaYr
o4fZ7Kbmti+jo60um6mojiLnsUwUx3PnYmO3CW2LlERwnLcPsPs8u72PGjDA4a2k4knbf6+txhcG
HJqWWuUsGTGOC9Wual6L1e0sfgk5Ymvh+PhUHTing0Xa5xV9lohRuoHLBDYA6KHU3LOC/fyokQQ7
4YxN1SFL7kyh4TXz6mQSRoX8tg5ntyk+mfNtbx9qs8CDqPBXlQ2BEwTKg36lbY1K7C1GHBq+mbXJ
2XCwtIdh4BPmyivzR7s4G/GNiug6YRdnqy9S/lHP653G3jXHcoBgLtPPZevIst9ipRnBwMG8qEkw
C3iUzRMwiX8vHlzTLYkzeFQpSRjkqt26NdIv7mKgdpAyOeil0cPGgROxST5i12vvdPOsq7FsKxFD
J0EpaqBqoZ1laRBY5pSxgfPastSonnqlQroxgXMkdbqZUa6EfwupdSkXDCoH/EDUtB/wW8zScsFH
tLErehy7PgqnSRzzPC509cbp0jInHjtNvSPGS9gW55Iy1ZorZEuZTBxdogpCkDFzIDWuXOam+pxh
Sa+p+7YDjbG6NCNinRub1iypePxBazAVtAEUVtOpHfXZRweQ2kgmSZXpGch00rplwiUx7fFBDj/o
f17gIn8XkdYb+adGsh03WtHMVbanjVgIa3VYc34U1STgGuWyTn1XTwbmbVhut+2TkwnKGtccEqgQ
Xq+OthKEC0bCoaJGLSGYNli0XRRaPewKqKgfRc41rP/d17xqRlstHb9INeK9lVhnO+wCLM1d+ot+
IT7J6hLMzmGCrZ9SNP3+JHtnrHLNTsX4veqqRI/2aPMnjUt/T/Wtscs2i2HWT1Yu9adZ1j/CMa/L
8+8u76oJTRelpdAQ8T4fjOWYOb5kdhxkdVjvh0L/iNTyXo/dujqes75xqqRv473pIPmLeI0/MqAd
7YbObE1tN4anpAp3Fh7HVbf4v7+T723Jq5OaatpJMmxs93Ot4BMtaQNTihl9iMT+EAz1zoDnms6K
1Awa3qh0Yqitn4a+usP2ChOfKsDsyU/x1Khq/VGM1r3aDc/KKGwX0MNtyf8j+SPQzDvXec1wBbSE
kU0i8g0C+WT1JTVfNjs4rGf5v0dktK+Zrth42wvRKN9UWve9NLqR0PDR2PWdBX/NbpWadqgsmrMb
+hQDpjfxaRxkixObBTI6VD+b3y+H9x7VVcBROQOr1Km5hkogbG0ayghTN48/gFC/dxlXgWJWqf/o
f4Oar82f/RAFuXa3JP3P+V4OPzjU3ttG14xWuY2cQRI8BgRiA+ydcJts7Q3u2dAQ1gRJ88xU/aRS
QpH6fAjbfidGXLNY6bktY4lNBT0nfGrAV5woGnrcqOkzdJ3+70EIrgmtQ7NEzlQCKzQZtbjUM7Gr
YSLoZNZJVEm+tcb8g4nvewvhKi70VRoCLxsgoyTFi6I3QfHhMPmdMuSawSor02wvDlSgpCgx5bEr
84BRHJbGtDgWMTveWCT3qAn5v1/S7+z8ayYrI/6wQzDd2hTq4tbD6DnxPTHvgw3z3ruvK/1PJ7Su
oC9XttynUFjupH8rq7OlflBGvbNbrrXZm3hhhCmNkGGz4S0Mcw/Mzm40Zr+qao/+2u73N+idR21c
7Xmmj5qQbUZIlmjvFkF9IX9EVn5nV1xrs8dhM/SJBksGtwK06yOqEjn56atV+cGGeG8tXcHXRl3R
+7CDMVklVvtg64rkVcQs3I6qOEDoxvHywelOcNyWD5Kd9+7WVTJg92sHYmYLxuglHJtM7Xd2Mn6U
arz37lc5gBJFGEb2oApnhnqBrs6539Kj+uC7v7dYrza1bWdhkqzDwiZqj3Vv70SjD1Ta9Hp/v5Te
KV6uGaah4zB9mmB80d2VMAg1o40Zmc+SlL0uSv0NdDeNNl0iYYdF90HAf+eWXfNNG3LaVqt5IBnc
+H04d2ITV63+wR58792v9nc7VkVILcm7D8mul/N9PA2H39+sd7b3NaNUqfoEs0yexqCcjFJ2Nflp
HrEiLrxxMj5IlN/7+ld7WwmxqbfrJNr0od19byY0T7Muzf7NK1g/9U/BT+1lI51lW/KtVGq3lpRv
bMQkg4JmxVa2W22LyMsHT/mdpXvNH23mWWcq1DAGy0m9y+HgAOR3HSzd/s07dbWvS2FIdUQBuTF7
TArzXr6zUgQ3f/+o3/v2V9ua8jFK9QGd+qLMrPJ5WOc9uWskpiGelMZI5I+e93sfdLXD8xINeTmG
TmJrkoIRrXJS4voW9db0g9v0zgdcE0d7LZ6xwuM2KWkJInUYHhgewKvUy+ff36p3Vuw1abTSgUgu
fYEfKk/6WdGkKHPVLo0/WEfvIV+vKaJaN05qxSBth4ljz1ABzHkbqwdpSLdkCZ7VYrBL7yq1vjmK
8BLttZDFLlvEF2GjqQXfX8dONRxp3E36jZFoz2Z0dJj+Xq7+X3Kh+F9kMbHK4bxvMeFXBVbr2ctf
PSbW1/yXx4Rp/4EohK4ajB0d07b4yX9bTKh/yIxqbdPUNE2WmZj8f4sJxfnD4VUOJsuarKjmiqf9
L4cJxfrD0HUDhU1eZCsyKc2/YDChrbvzf+p+wzAVLCqwN1hxrXzL67aV05TNGCXtuGGmbvuFAsyO
ocPPBSvHjWZKKOxbn0qH6T66Ys6mMKho87HGMjaxNDem3eKJKC68yOhtHzhGX7f6hkbz1lxAfcjJ
BFZJ25kpU0dVYTkq+qgAr8uToMz3Y+t8q5o590YZcH7XR59l4EAfbAbFvDQX/nqNqmlTBGkOdEMV
gaO/hnImg0YyMCzf4M7U7AFCPzlJeIj1bjjxbo2XqHACnKJkt5i6HmTZ2t8t5eyQGZW80bOJiVje
eyW08ofFV0WlnkFKMHITrTeHGMOocrOLC6m6pz7aAu5Kt7hMnbO6Dn2jhxfIMPDNcOYkEMrCQJUB
6QnBHirQAWfLTmNoMXT9rs+Ne6yYMHYy8ZsYFBHtl1TH3V7uggh79Rtm0Cd76uoNxYsM0CICdsAp
cRxnjCGLGSxaWPG96i6Ugn7hvaHCW26kLGJD7xxvy7QROyWKvzNJR2Uwc7gGmW65xGjYY0K+gw5q
u6ZKHaH1dXno5HW4Kexnq5bqjezYX8xJ6jflqDkUabOzqQ2cjpJK9/KEaUU6LzmgpnL0L+/aDIPt
l0qEgs8ku3hLmlsxj3Tci/pzq+jfY2mYzsw3vzidk/jRcGe0PPy4tc6FE0v7TN5lmJ9KtDS+RfOC
MKryLcorsZHI8jbrQ1wwvw0yJbyLnOWg5k7ulSPKhpOo9npu1b5dL8+0tiRgdvRCVPoyVisJXx3l
m9qskqCTAWcsjI4dKDSSzgK2zJzpmGpYXgl20c2zHn9viXl4XM3ttlnGhFburcDXYu8kRU2vXRr8
SukCjQbrqTWXKAgrxsl6rnixk/bAC/Uk6PsHo0E8qZCig1NbZytOCs+wMsuznNmLnC+jifDU3A+P
izPVz2rZp7tQqQ9zYSuf5E1RNZ/qUlc3eKGtD7w/LuAxmctU3K2Ot5LyRvJ6Bt8bp7OQHDDHJFhK
+zvT9+oGZs2p0vAZUsdwOiiTespE7GlmyoyxNLT9sm77zgEe0eYRNoq0Tr02bLFqtSsGMjOrI6u5
9vmpiEGMgct8DI0JiTBz/gqx4sbq0urYtwA9AEvavq4DdxNIbspTdEpg93hgflp6pcOGsWt4B6aQ
QYRTbip7nIF+dQ7q2JnEDoGm088QT0TLx2QZA1/20PO8qLrnYDbpmRIr9XKDJmWsjo6xBFOj19xi
LtxWszc1s3vGZzKYDq28GXMg4s1KyzXSE4ki3r08U1c3+W2OwgRUjzfL+HjP/dPljrVqfewdI7y7
3Mk+ASpUdopEZ94pgtgqbS9NuePSFviPwuqUfpSmyjCKgikwiZpjA1DTiSqxixHy9BVbTmDpLw4q
UN0DuK2Cy0jeGE/DKjWtu2apf0rNrLqdIapjnNQ5prmY2PZx/2tTRsQqD4eo1yrHj2AexHbqWHdt
FL7Kdt3tQUwW7RL7lZwyigVZeBoWxPPbIfWMRSR4YhCvI6NiTDc1wfozhW6+2yP1geWaiuzwgu1r
COxzE46q4WnA+JApKxKYxv29RaMU7rEyMFrW272N0p1vJ1K7C2PTFfaUBLTnGENE1XiCJFkngSLl
j3JUUWmv62+qlQbd+HTwI7llmiWsxyRnfQhD+VTErek1oq02VVZ6kapgxpeJXbQAmOrsA27hhBe7
JnjIICaiUXIlllBnsbcvh1Qpp7Y/rQu1HAL0fWYY5qg9TSGD8E4o/lxJuacNtfQrHpRx26BUpqtA
ANkeJiOabrZ/SE7U+CCuv41cly+ldXtWFRuUEF7Uh8VaHkRp5F5WTrZf2/M5l7M7CUdjtwmNfqvm
6fNlOdSifOhAOB8BAHn6LDIP/ehok408xXVnAZB7Wxbx8/J1l0z53FWKWC3Gp4feyOiqqJbC1uTp
mGZVuUKknDeatk8BCE+4p10W/DyseztPz32dJwd9DZOEfWhtLSAVPJKdjSS9oXmsurFjJsciuXOK
4XaI2VxlCV5JiCn3L8ta6cokQNTxgQGGtr88tyaxHVa6jS+y4ifzHEhOPDF0MR/6JYkRSyxu4PUC
aa3iU0Ljd8MIKPfIak5Lzre0B+vpcifKBi0/g6wSaN5Ws0PdJ9fdX74EenGdGw0CtEtnKVhC4feu
6OqyBaSlcXD120vskMaZ24c0T1o4kW859a7NpZzYm7YucExta8X5sSqcys8mFaBEX8V7bFLdqJjm
QzSpi2dZWOShCj1shDNsWRV4NC8IZTSm9AL6ztlc1haIWlepotTtWtAfiRQp/si+O1JHCCK6p861
7kV41f3a8XbRJIFZEQ+iSFqAyOg8HlR4Jk0+hAlIPNPQJdApPXbk0/rycA46m3oolmfhpww4g6LQ
Uyg4PAld38rGUG71aml2Bsz1uOAlIELItnD/BeRWiF0RqbDR2qwgUpI0ECawZk7tQBulxu8RTpgb
ySJfSntoJYaAoTZrG5SwQWlBOmWnON9y0DAbp5wmH6HAY4eUlO/IbbddDP0G6Qpt39kG4mxNRL5f
NE1ggVG47KJON0ArxEHpSEVgNiUi8Yui7yILnRnwAndOy2A4LcNjuR4HhaJ8wxjiiwrqEkPy+G0M
0ZYeE2vHAmEMnxVEu3Zfp9BPOrnu1oFi6StUVxWK9/soVUJfH3K3bxYEGglvVhj9WJoGdyp1nnwV
pSBXmXu4OZiwF/J9lDX9brGmBVM+vdwqOQ5pY7Z4uRECfqLhvVhNsdVBUVZw4P0eVcc57MTOdLQz
KPbUr5roa8Tu3ERVyIARsnzQQ80/pmq0pdtM/jJGC4dT+WQ3+s9EYSB2SW2j2mKhGV+iMYtvRh14
URylu3rG+bteH4FZnjTAOCNw4jQsxRZ0TYBHeLuyIxyaIJwD2XyoHUaHzhyfhaX1vm2yUeo29kSo
h48F+MIsxwDTJII8YGjvhVJ5X6i4DQD/svaFfQIJrH9O1bBw4yZ7bbXBJJ9YnjIlUu9L03ksAS1k
mGp7saGaSNXnp0uC3uMgyYaFZHb5q9ZGu6IReyrB5nj5F2dd4YD2gStUxT6NVMeTpcbTOICfdBDN
+2WNqPUKuh7DYYvz0oqBTB9KrMVGgDWIe02BMi0ur19cQO1UB1ipV2uGAiLRE9bwMwKquRlqznAk
JPkM8K6TXgBBn7Q7dCKEl4oVA6WPDnHaBKOhE6kcMWQMMkysVHkhgtKQMtfMTY5/SrQCWDKa6UpG
afvtILfBmObfo4pTzajneBVZOEiF/dledD4heWjV1tkwkQNMLU3PNdyVgGxE8hLw5qDlhtfLP1XQ
URbwImqNylvDdxhsPTklIm7cMEYMV/CKlcoQgPiGlMTmBUAIdWD6FpfAQ0Zn3EeajiRCdBQqQCjJ
yu+dkNt3yYnzbe7UUVDJwKcmrZjdpgczCHfS+vVsMimftqqafTXXQ9QuU65VP0cA3k+Yju/qSCq8
pbfMDYgP1DHBIm1nNYHSZ1CAWBpOZeaoH6W5PdgQQ3BPkjt/MOwChAmX22oF14zRGMlpERTNqYKo
sxfmXhnWT4ukr2ZRD9tSBaHOOFuTup5OsGF6FaeNKylZ+GQ50/SQdsqT7USzj8zx6AmF7xyFeuSO
DvJa6PsqtyKTZndc6h8GDeXdPFXkuuoMmSIGbd6prQsCtjjUoM27DBjlnDoTIIOmoxZb05bGRFQ6
z7vEl7NF9+bZzxdjepgVImUKcWBYd/iwBjW2YnIk3RzFrSaneuAY46cR9qsHS6k65nbImLV7zjrx
1SQTPoKefZxDK92C54buRDkk62PjJlmfuYltNzu5HjdhDu8DbxoqYbo/8jQU/kolQHaElNLSpgdJ
4wS2oznZUN2YqK2u+bxAejLs1qIrAsJa52uKTkZj2LJ/WTR2Ku6TJYw9VBAxKl+/fDE68NhisbPW
YiqS1HPUzdMulepTDo50q/f141Ay/9QUo8SthvDUl/NmJPU/ynWNvgaj8oS+zSZuvWZS+n0GQNlF
C0fzHEseg6xvd4XDxptRx99gagdpj9eaVQxK/KxZans0x+lH7aQktqC3XaUjRkJuqg+hPn9jNSLv
2oEp1MATbjCDsU/9orXULZm2HWtkOIpOKuEU1GCwc9yOYoq622JubjU1EkDBEueUGaWADVyDqiwM
TzFBr5rj0vqEEq+3iJddM33FcutsWMWy0UDk+2GZ4Ws0sOVYctZJzvuXqpWrLRqpo6db1mMnpf0W
rdiRrKT4EmkTG8+uOtubkjvd4qyozZKLnpSDCE3Jg5Yifp3NWD9LW6mG3ocvllcyqfXF2H6KbLbt
2Dbf6O9Pga0CFqodTDetrnjLDJJGmarbzbGX3NLoTAK1nvYInfBbBcnAoHb3M7RBLyoQndPn6Psl
1IxiusntrjtULduuK+hZLpMBHb0S1GeD5XZD+ILPdUs1Zo1Yd+mBVQy0UePlfImWqA6xyqVenMrB
3NsFz1G17ZuB5J0jYThhNTUg09lJvr4slCcqCDABC2lFDfd+rgz9VsiksPL4PKdQiynZBk+tRkQX
06rybQUUngWA3y3suEOP0Ug9fUnfjChZDhlm7SXT612lJehCD1XoJpbyJGsNrgfpkj3EjnIeZolc
1uZd85q0pZdIIXKNggdFDV3r3wbFQSO4afStU20KwTq9LNY6rW0wgRKBEk25qdds0MQUmpe91edg
1ctENVHDFcMOJpx7We9GEXUP9l5O2WaIbSfBLEs3lYTcphzP3+NkTRQd42DkmuynymQH1lyCoIpp
Oa1nxyDxBRXiiCDnapz55zI0CNCiogDhIL9BxSYFU2U2Lvj3lWiqINkLUrkw8rcStHywLHqxtWua
qmF8ry25g3zcim0e9qUifQ1BmgWzadPJWvdmnC1bGjbVdhKcyKm24tcHOUibx1BK3rQyFzs6wV+7
pb6hOGk3oSE2jTM+pKk6wbuJtKAQZHp5Zm7CKdL3Du2EyhbnTJcl7xLJBU6YXtbrb3U+3qYNuMYR
J89gqdXPg0N6ngmlBZ8LYBJhazdZC9fUtAmZE3UW6TJDMpYgWf0QW8hFt8IPhcoodqE6G/rZF3B1
OF4WzltL3PfjyHMq9U8QyUwQdHTLWmGw+qVWAlFzl1hju9EOGXwS73IaX6JbD71BVlLLiwCd+dZE
qzvnDDAM8hdj4US0rcp4MduCJ9wBFr1EyQT2qmrn87GUjB8LFU2Ji9aN3ms7BdS0f9lYYQNsDoaW
N5JOc7/UzMP3MfSVtsr3aTx7ZehfIqoyqHcDF+D9ynKs1Dnlbej3jrb8+iervZU0aIbI7ZbbTMnu
2rX5IBZ2qVTXFAj0RehFDKaXwdDLnWKvjbBsrPo7wnIseIT/3KwzDVcWVUeqM75cbgki1oabzY8w
B5Igwn3T17/GMzmW7MeKafoxkKBItnV/XQ6mY76OhCRe3u9gtVDb5XGg2ZSEl0gBSfhFnbczB+n5
0mfhGCC20VG0a7qv8VB+GWuh0PbpNj3BiY7HPJ0nbAd3Ugwg3TBfEmhGXjR2uS912vfLXqMk0332
P9vqzRmlcC/TS1Nq7dVxmrdlxn0vF1u9ieiUTPJrX1rRJh3ALNVG5OZqAWZTDC+6Ws3gdWp/irLn
iXZAwunUF9VbH0MaiotsM7WSaxVtC2RWWbGkG31cthZivb6UNZlvzRP4ngYKeZlR5GGbtk/C8Wu2
BQuWerWNKLwIy8/xuOtgfXVO+TQhtOpZXf2mmiKIYuIPR0+ljwdpUu6nYgBfbNEbKeh2lhOnSD/l
OxDtmeugm3gLIf4zJdWNCo3t1kyVEWtJfOertY2ZtwntoXEJt/CFc7q4IfiTDB25RIS9VyhL4VYA
fIOcfbTkifAJNc9dXyRs3ZQDv/wBb1SiB27T16IfJNnSXk7acCUGJ7d2LTbYNO4UY9Z2luh+qErC
Lpg+tfHMglCcBzp+tHvTz9YiPdVatrM0a6ub+U0IX9YtlvBkj/2LmAug1NEuTXY6QCAXH9zJ03AM
8+lMFAo7YUaO2rGq1svVZtw0g/OYzsgo1YnZ0srpvA7ZeHif9lrAJFtp/NTFnXZsQvl1zGPGdtqW
BeunXbyAwhCWW/f1ts8+y9rnRusOsSbuDVmPvXBRke5s6fTaP9Midjxi+rPeJG9WLr6Gaq+CXF52
lUEfcaS1H3f3aVmfx0T2JmX5kqHakSfS4CIhRceANE80xUadlVfRwfqS9HmTyOk3u8XJpxqa20o4
ih8byS5S8oMWS7dICj+mEIbhKKfsMPOgxgn87R4CythY32kHQSMh9hvzJ2s0d6FdPkRz3rvkw/uh
W251kgfXQFS5zIG3mzR10tGHEH+Ai/mMLkewNOY9u5MBZv25ieVx37fj0y0Vy8aMu59FLd3Dya42
A/qJbm1VNw18QrdAnCwdPk8liZrV85Nm6g+d4uyGePy5RC1tPNHQ3cDaZwm/iEYefLJreIclKPcs
Md/okB3VWPuqwC7Zp6kF+JxF2YvqzrEr1XXk+p408z5Kxs9mZL3WMOko0w9kwzcK92ysd0q5aYz0
QWvglWLw7SNYIPwx725hvdG7iitf0VSLpilJNwMh7MT1s2pN57SFGxypQVLln2oteRFo0YSgTciD
WA14vHha0TWbGRJwMRvnZI23NMgYBs2dh7GB4Gyp9iXJocsMdfGnHMK7hh4qbQf9zjQ6az+k1W06
pJ1nlZG/RI2z7/qQ9QDzVBSjGthx8RQqzXdtbFN0DvJAT3MSF4qLdog8hnDjyXM4H+7Uspz3Zbe8
cr4NW5CqnwxZtJv0Vp+kMAhVCz3OQuu4F5lfZCUFZDr5XRwtYFzFcoJ1vIVTZpC2Zjb4a/QXSLlc
keiTK8IZILXxdWGrQ2BcrWE6igG91ISncxh4Y03K4jSo2pv2iw7FLWmm5n5W8zuKfYNIopEi2vWJ
yW7jjn2nBOiLqN40OEjhlb1ra6NH/xjgffRNnhQDiiPIrVwrd1Eud5vyVs17TKd1Pm/Sob2W9XDr
RO150uzJL0zNNWdNIUE2vtB03BI1Ux/cSVCr0ONDFOPv5KJxi3CGp/aYLzlNq7guSMZi/Ukp7KPd
h4+10KNNPaSZt2qZ+00dv9jykp0WyDPMBe4jntbnmgLz7NjGvpwaaxvbRXyU1fJbkkaUq0g1H6Hx
BGg4mDCSpK91qGYHox1ptiTZo2Dt9rZ4uPxFwaF2I4t83Dhz/6hkKgMKiS8QJ7n0RQw5uXWE7Gxn
I6EADSn8Yksv8EK7p0rpd9rCkLFoyNJDyTxXQ+rDbNOD1unWSSLOZWmbPKcLQdMStR+Fzhe9rslt
0sgNW6G73c9Mg2rVGGHL28R3MVhdwo22I0jbniNZKMk0i0sv9DWm/mUB6HZ0QtLka6jZkcdJe3Rm
K6GlVygbVWUWQLa0ohOtzia71Awf5P1ZKizZHdEgDcY5h66ldC+5Ehu7anjjgCy36FaU4P5yAcHY
lt12omYw7aVdmYR4cmuLfxlHkZn6kow1d7Y25iW5pc5I6HiAhc/d2XiqkBZwx0v3UaRvbQxMIZ+D
NDaWzWVqc5lgsUGcjT4tD3UGBwd9gkBZB2Mox7pdkuS/EnDgDUxybBOuWevsonWGNAPPdkcNbo1C
UjDSuVbWzx7RXfC1/aj0xqmeb8XAGrWRnfDjOS29Qp5gy9BMV3y6RF6v0huZ5Baf+Vjeh7RGnDV7
DRVMY0u7/5psZSufPy1K9bKY1BEAztOb0ilpcIbZtrC/VVo5kvoOym21tkET5ID90oxfS7UIN38a
0p9/DX//o+yLc5WUXfvPf1y0PP86EzZU1TZ1w1KwnDONK0hMO9vYLU5as7n0bBvR7zsT60ChaPTr
x5/9Om3QpbXD0N7b8NlHzuG175l7SNlCIxmzh2IwHls133U6jW6p/Ugk2fgrSmQdzQNGpOuJuwRq
1fa1fnEBw7qZTbXaXIYHca2pQSXO8tLLB7XUdHc9pyKqVuDmqOoPpkWNJphZpL3mPF0y5YqtRdc6
OkQRFE8r7wj0SkGVkshvFdOdW/uTTM9ml9r1OQt/UMjSH5Kab6aMGeBs7skIGCGoTYR3UitohYwx
EaxPgjEvMs8y5hcdzzrQrdizKFlqHC1Mx2PD2DuDVQF+fr3MmGZI1h4i3/i024vsH42RAKhr05m5
O9oWOSfbZS7BbfZ0+J6/AIH/EtzkU1Xw5z/X17xW9SwS7s0FNfE/f7tJXkXVVm/db3/rfxFuRV2F
ht4Hrvxf8fI9efmPx5f+x5y22QuAlbJLunn/45//uLz0F37FMP4w+c9BS8FY0SarCcUv/Iqm/6E7
hmLJBlAVJL1WPd6yEl38z39o6h905mWT5QtGhZ8Daf1v+Ir5B3pTsozLFCRN4LHWvwRf4ZL+BF+x
VNRrDJQoHUsBmSHL19SHBUWXTB/piqqO8c0MDeM4VKl5nOmM7ZVFN3dW68TMpRaLeVgS3xg6o/Co
VbtbW6jLPl2kHwwYJahUagqcQT3OC9jOOGnPc6QnZ1bMdlkcHbWTxXRjOWqDKeni06rV44xW4Tfl
DCI+zeSbFFjdjW0O3zNj0rfZBJW359M2eRjf2Y0xnv/0sP4mgF1hvH5duWHqpqPTwNAu4KE/4xMr
WABVU9ZMHceaLl1vL96wSPUZRaN6K+oowoo6V/Zgl05FkVZ+mIYmABhOhTiZxFaNXsoWyGc9V2kQ
L6Th7TiIk9aS5DSRM5/B71EOzB/xqP4KZr58bctyEMMxFOSxSS//isXJs6hZMixaQObONxqq74cy
KfZTv8y+loXK3tTTxUM78F+TMl0/V7cUyyYPMgFhmeoVeLBLpSrMdVRFllnTtyi9ErBssNQMYm5S
6svU+H+cnddy20rTrq8IVcjhlDlLVJZPUA4ycgYG4er3A9CfZVOrrPr3gVgCiTBIMz3db/hkhPkb
Fn45oGYw/6EGwZtwfUA41pmw/HEGnocZ8o4LFVqv0pA10d30E8zzpB79PpqNBzMgoCuKTG7SMa1r
SVujs8nKhHY6D9zO38lJnx3Tqj+7ClUrPcrMWzV10BSIMvlR1yXQMwZlGmEeqPy/NKEi30SMt5UE
IHGWR/WMYT/45Hn9eN8tizIEN0FFuoyh9+/7rmFZbtZum85rEitbUyrMvZlkO12Ibp6gGrXKPOZ5
rh1+ogo/qYL/fWlsWcdizaSgqZnatbwfJaeGnAbvia3NVL17dto0fai1JnkAmzP3tUa/VdAbyyX9
3lGcZ0xjdCbmTclMOYvvQGi0JPGLaDUtQnmJsf5VHrzPvMj+4xaixgw8xcSZG0CgefViOIrl+E2V
gL4ZIjAsRZIdeDPemIOLhezkPXVQnJmadimZyTpgxnBuJDwry0qJ9kraOqskc5W7+i03socqrO1P
MOJTtPHXdURaXVdUlbOzjfGh/vsGRjrYIYMsyNzTmr3ajjpcMRiUzPLVJXlBGJi8XWsPQhW2EfJb
FgjvwZWTx1Tqw5XZKtUJ6F91yvTQQkSzJIvj1NFMSZtum7QaleE8itd1aWg7AyCKaOG/Kn3/3SoK
irJJRDIkQn6z8ppiX6Xd4t+96ZUkKy8QjwgW3BYPiSFbjCZ/n11mooSBwMboEGE8GN19K3nVD5xm
F15eLb1I3nqRUr2RK1BLP/oSGMlTioLMQ9hXn7DHrjzVppYYpowZm02921Kv+w01D/IkUOxkHnWM
G46zG2rZ2YWt/EC3CXKr0dK1kUkH3BvqQ+ikX/QqvtHVEjxGKK1cX8/XLqT7WwTd1j2TkpcWdbfe
jsWJ5D4ZpaHdqr3mL/y0GnZ5G4rbDomeVUVpcamD00u0YmPZiMw4UdjPVRORvBL9mm0MgObfF306
latHymD4UhQNaKyFTdbfF72v5FDVJGMEwxn1oucB2+pOsXFNb9jrmOfdS1X7VjuFviGmW2WBpM9a
SxFbXx/KEQjpzmXNt7almtzo9rZXFfekF+6270L9Domyz9o78dyu2msy1GqqMgYcxC9/tzdw0QRi
0AB31A3nzMnDHXIzdwraLWRvcvckROSN8jQhFc/6wclxucA8Tlmr6TCs5eGl613zNWuEswKHS94u
UL6WWuCTJzaKlXDtVRD41qbqtXyNLjyyf8DnF0ms58cqI1cV66Z7Y3nlTW6h6YLuh7Wvwi7fJnXk
oxQsB/CBuIMdUoCjfvGwD9u0Wo4aPitq6+UKwZn2gUluig4pKQqzd1yE3Spygr4fgjjqBwBVbrJS
Er9c+6r5JDIRH5pKfE8sJAZRyDPOtWP/yBE1vfftVl6mkbNNOfV7wHyzTG7vPTxktrL2mbHWFUec
lwJNKwJJg4yDojF8XI3eVWqQow1AfNkpiBKyoQtd/hIQtGSJEN8EnNG5YrTJ3sNyYE5URFDUazdo
Ei6VJHiL8VW/yyRgVf9+gK97DU01DBAisglCG7aodg0s7iuzkTsdDTum7IjkjXapSEyS2wTwPUfI
qlyrCDjitW5shqE/yvWY6RreRJBRc27Et38352qIHVtDPEXIAcSZC3XdGqq4ta82WTBPcsVeYVIO
/tqXZ2G5CgfSfZH0vRFm/gk95oqKystgqiiPahb4dhTWiUD+fikMO6Au7ki4lbuKd3YHQZHZIxGK
sJT2qEnia9YilOKXidgW6Gg44wr/Pu8r9dtfTRgboBoOXdN1bGEmHk+qmwfz4Kvie8eoz+WH1iqA
DiFzeejydKmYPnYUlvdgqWLji775LLy8modwFQDyW7qs6IDzTed6/ECSEFOrPvfmmtT+QKasnztZ
8yNWec3/fbJ/s8/Gc9UM1XIgAJC6wILk6k3wewTm1TL05p4VzvsoempgF6c9oitl3cwL2SGsqb5r
wv1Effk/TtBEUUg2SA87jn6tVt3KiAjSl4GHdXNyjuMZxlJEenf879+nOJFk/+hnx3NEtX3kSgBs
GoOOvx+p2DUN1AdNf55rFKBIxXa3RmuE6Io/y4l40btCPRZVCCotDtIZkaV9yhCimkkg2L40KlZi
mh9/89U8IXOldWdvVtjOwcyD8qhXHU6yrmdtigwUWJQJ5yDpCUijwJljQaWdo7iO1pUe7jJdXnl2
1lMZZwAdgbFge+u0wLm6bLVdUHj2KaTGlWujqBxVEV43Z9ZWWrdwfS36UnbyPM8AO0V1rs7sqGv2
UdLcRsQZ8w6dqnOh0RWr6uDOs0walq5XxC8QEBAI8Q2xUu3ou00kdTJiczhJeTx8ckf/puaNT5Ku
82fwzuoyU/yrJymtyVOTP/XnwTASAarubJUmMjL2U2I34dKRy+j/xKu6HFHj7XB07qn14RkKhtjv
Up8gRinEo9W0j0hWPsr8/+/n5+MropNWGKM5EmeKfX1iYRDqOcqe3hwvZ+Y5iv7gmUU/S208mGt3
qXsCcaLsRP74M036Dz0wl9S2sK6TNV5OXpW/H9yggeQjkBmc55INBFVqZj6Qn5NtIHsZQE7ZtY0J
oOYzneyP4xB5ANXQHMZHR2XKenXcoTfjqFQVzrgHLu9bAHPMOI83kZQneyoY1LksByh3NEpW+UVG
nhB8bN3loBeDXFl2fvXJdO8qvzrda8ZEBiEb8VpO+2pYEGkkuSFQw3lZpcmuyCOEr+xyJ0u9MxtM
+64PA3kby0V8RF4unPWWIcaikFjkWWasAxdCkDe4e1ikZwTgfcAFcEBsNfhMkUQdg8y/Oxvd4kWw
yR1pJKaun5ZE7VAhkUatacOM9k0iwAwjKfcmJTM0XeWTErT6Iq8joLqRXFHhSboN3V8xH0L3O67Y
qOOWjqsimtPsLZFl1NbU7BAMFrM03Mc32CWhpqmApPNN5xjLjfdJFPLxPeYyy2SLZc1xOJWrKDoB
9to4VgEEuewflUFscV2LZ7VZP7IZmWr9k37j40hgGgz3pM2ZPZDGu3rYlLC1PeH30iwauukttnmT
/3/eYtOkf5pyBbasXt+XOs86UlCNB/IFUcnea577nrCpBXF/rOD8WhI614AN97JFLvrfPch/nCJJ
A52ryvl9DPRb4ECeppBWY5TZjR1VIge7z0/x453jmdOJbgF9MKpaV1cyNoygqgvA49bgaTsAJejV
zP3MvU00PcUppf7xfz0ti5k70y2ecqJp+6rHN3wpKMN61AYZSugmgHHnOpqNi8/P7Cr5xdhCB4wW
ISh+3f54pNpK+iALQV+Sp0jvU9g/UzgoWf2N77ef8df/42j2mE3EcYBO17gOQUFOF71bde5MNfr2
tkmWWUWKze8KGw1sfLP/fRVV7UOPQQ5IUUZ6JpruJMb/7uWZIgYBhsnuLJQ7YIXoMSYuBBozx5YA
T+3yXMIWWKEBGc5auYtPXRB/i035ZFZueajUjKyBlcLAhsMsrPy7aLWDXCebzPH8o5an1M77ZKWm
lXmX1SDI/936j4MjLSaX75AEdRRDvWq8i/Cqa/UImKp1XCxRKUOWNhgEInHdsMV5IFnIWAPO4KDc
xSal238f/T9GKgJ07GEI1hXECa87D60YesQn6axECKrf6uXvU9CWml47D512jTGhu5JL9V6OsITW
fZStWz36hrmMdqtX4jMpig9PDjlhRbF08lmy+jHpFuF7CobZQT0va05cjGAhkedaOtbe8qk2//vk
P0QHTE500wK9rvKMGtdiDtIQlULnaLO6HG5JJtQMOU95AvEgum9NQpW8tz+74NdlAo3Eis3FppI4
hkTEBn8/rA3UC6zHInfWV4b+miFfvOCsw4OToceAIZEPQ4UMjN0k/ncViEgVeox0tvNS1GV+wBap
2gfpQ29SC1EH7wyU3GncYJV3vnlMuiJEdjv/rEbwcUJHo6krjZrV46N6PckBElrZple4sNXgG9t6
e+6QgN9oWibPHawg4Kfn1grxdAwsemQRtftIKcNPMnEfBgEa4ai2ZhOq6kxHrnpL9Lpt5ggaIb2b
+MfQ7c62nBZgAOxw8+8H40ozkGDJofcn/NB5CGGEX0+uXOb0WViAsUVRv9k2P7uabKpnrgeQaLMh
MaQFMrTBXR21b8KHMJKQwNmFlvD3TlUfq1o0pHkid64ONRCGpEBcGCb1Larne48bdUvXYs2ypCEZ
gJY8/Lr+iyLl0K6qPltAEbsxI1U++bkrj4DpV91HsaOpo/QeLwtnxTxN2Q1ho37WGXwIvXgsqVjY
zAgoXxjXZn99PZS5HrTjs1nrK2J5eF6JAH/uABnylG2HQ8fKi9J+4SokJJng+reprZ3AV0VntQ9u
89o5/vtWqFOs/Fc8SKPGaYNDTYUu/vqFwd+hTSWfDhLYVb1NcaBxbfOLjWPCukRUEtbscCL97a3a
wLQB+/vKIV8Rwza3amOcdc25MbxG3gRNl81RSM3u6G9fgrSKTrElrRAafxYmThJdl7X3cP/rhRFq
6Q2ZNHUWm863qO/VM9kUXyVuDCBQbkaW5wzyK2yj2H0JEI/8xlOLsi0gYALTe71wmrtOkr7WqHQt
KtfVKXX4IJUI9iGMtHAuCwTdiZdORddWcxtGy4zBOV8EwslvetX6kRaKvI9HErhAzlAaXH1puPpo
x5dp60Aw/a3y9NGSjjGI+G3plP6ipb5Fzr56BXUUn+QoUDeYehxzvz4mviXddqEckfh0BBAmMssq
r5Dqomaoy/ZBA320q235Bu+E8seiLdr94JjDziljZ5/kPsCisIDXIz+JVnppFJyhBbYG56HzwBce
AJINuzhymhWI43Jm2mZ0AxcALdHQ7lZ1PKD2qoVgxY38uUXaa5d0WcowIrydLcIYulXVL0ytLA+K
0jz6Mal1iVF+I2Wxsaj6qH+EhJ5TUlXPdVq/FV1p3OeovezUHNIN2stonKu6t/MNydiF6JOBvFLQ
Kydbcatq4GiGNPsBXD3bZij5wx3I0xMawAetqEbReH0GHEU/xjgYHOiE86UWq8c0jqWHJH0xywGI
YWhpRztPbu3UAg4kQmvlaritOLl5GlANOZJyWEWeOpojFTI8M88+hnb0EJZZv2ki+62pIW3pMIF9
IOOrjgofxJGwPYSeuVQHzbhpGx03KqspoNYvIlH3eyGXt5Ifw3kMWm2dx4a5qXzmQnA//a2qdfDc
yXyRG3ZBp/vad6kI/AfZz3hSuyDb54VbzPshFzda0G1dvDzmCO0PezGA7k8bW7nRrPAVKfZuZbnY
DZfYswhJRle3iYqntHz0C8adED3Wo431OPycptwU8ah4raBT6wxxdBPF1RcjSQFDRuZP0/Czc121
AVR9rCMp5+Wp/NNKAudoR8Ozbu6tRrgHKNzV0Ve6ewvpvzWUUWurDfIGfcH+frClCjEcF8qu6h7B
jEar2C+/SL4T75Ic/XKvOGrBnmKDuFWEJ26TMrZnRaxiz2I7/kYzlOhWdtpwUbXSZ3m+D5GJg8C2
Q2aZkulYFLoafSoC1y5sLGfmKtrWU4jXC79QgMVC96IZnw1BHwMzjjfOCyxmXTLF+bE9f8gduZC1
ZFTpXdCSI+e9kclyCSIUzSw3ToQCFaCAYp4y+J+6usOHLeJ5NIIngb75LJVGeZTfWJT/gDd8mBrR
HGJUACI6nTEx09/Nwe+Cq0tnOosMxF37OIbxVMXbTi2TGbDNbGtF8su/D3kdntHZknBUVHqgMXl0
XeDMyjYuLRfof54nQCZdHbyXKrQdoYcOqhRXY0jHQ9A9/vuw1zeawxIVUran6ggs4hrBEtpSMBg1
hx2SjOHPpsMf43GbrDkEy7t/H+xDtp6jISrjjIozDmov12kZNw5UVFhldyZGooqj0KsECmBRuYEu
i8ASKoUdoNXMJgpWNVKT2BYEn4z71/d2bIMGog0QAAAWYu+/762O6Dsw2+TXsI/Sg7/UmgjoF/B5
RScSEFH5Wfr6Q0g5HZSH2wTFx/N0rTcIBabO1I6QEjcMsXLD5IAMZLu0M9EuGXKhzEYr2dM0kq9e
8i0N8l0KneT+k8t/HVOOraC0y6NLwunjvLjrMxgUgHBnvQm/o7dKDZC0rIK4Qb11KJEXc6Ty1GYi
OSB3la5CjNGOvguYmxH/vsW8aTU0irHIbPczbbDrGhvHob+heDHmIxQSwlc9ThAEaD5k+q85e5nb
za3ZRkugkQ8ZtDPZiYq9riQ/qkTJHoNoYVfldqCe5OeS9CyFCjhaSWrP/75i19PVqVEgInTgjyq1
lfGl/aNbwqRUCaWidAHm2v7RbcAZDIbcP2I3E24iENyzAI47IeYN5FPtk5n+dXw6HpyYnOyMPmbX
rvMKUYjzW5Y1IPBbSs9ZwuxsZPN8MiPXzcmc4M+Yk1ssA5jj+jPdABx19UZUpY1NTDZwoFSj6wnz
XWY5d6YVfVWjrSvLb1pUYHuf9uERbZM3H+vNWeypr+THvtd++tWpGrC5urmyevSJfPdFM2BYVDIG
Ja3rHdXEwyJHaCecXvDZ+AnkEhpuIYqVU1gkW5l7LuKglcHtZrDrvNTaejay36iHtBgRyo+OpL4x
hSZ8dX1nETkKtnidC7RURWdIzxE71du54UqUOXjpR2WRk8L07chtnYnM+xHDNN1UyVuoos+vBW45
p4T5XUGtD4NSZVHrLrLIaXrEGvCnBOR9V1j6ixu4zQYK7F42+1ekiLxD6Yu1C2jEs0HeaSaUF0gu
q4x85MFMhn0WVzsBDmpf++4rVoPjKKXiwpCYJ5wm1nbyksv6W9nnL9jCOZAg4bFoUiCtKdSe6C2X
cVXky9yGBWjEdxBj3ZmsAZPHv2kzKPYGhVrsUBpSMtB8u5kGcm6DatKy5hk66U64lkNrW4vWXoHF
qmeRWdx3sv4QBBhnbZwWELguKecg7x/SxlnVg30AHD+KoOjaurftb6gx3FWl9sMckN4pnOqkVvlj
Bx1RD3pnoyYnhAqAaFBjhD06L+UQspMCaRNAOaOH3CVzV1hIoIQQhszBnxuNA1Vp1EkHApkk1O7i
VtsaR7998o0YEQFmsqD+TDwp8CjZmbm8QNUS1HZTB7NEiyA9otXt6/7oGlZuOpl8nu/bBI6Kh01V
5d5jRR6AC4DlJqDfYBLXQ71PzGVau+tB6pN5gtPOEjc2/Gnwj1tDl/oKw/hlzMSv0hSJ5MBLlpVq
PSZKqwm8KiXnUPjeTyYW+AOl2asQfQD5TmRLzStencx91jGzW4NUnfdeVM760vRPzbCpi/ZVdfXq
UPkDIG6UNIaKW2SYZ8v+mvaD2BBIoFGE+BAsAzih7s8KZ4qa924xFDyQRYdYl3DwCjAxSABnRMoy
xcghtryZLWfNzBBimAPi7zZBmiYLY2jneZsZ8zy9icKggrtrlYs6UJ7lkAJPZomjKixIqWm8A3GG
6pcWwoxW8Gvy04Wh4Y02GIj+OFq3U40mn6E8eN+b8npMFMxwbK06LVtUTMzQVsseYiaKLfnMIJPv
pUicyyy6MVuC+IzXNkAkdu76kos06VE31CUnE3CRF1j6OFunr3cBk7k6MlCvIhNUN/hhR/lj7oEW
gb2/Mgz/EXQOdbmgk+bf9FYtFlLqphD2UgOJbOkUhXK9sg3pTbWiR6kMh1udN9kuI/+uT7tbK6/e
3NRs7yExf2npx2Jmri9e2q5E3f7AVslZG6FK41EiC0LEHvAbpFBStPkC+L0H8zeO1m1G1N2AEvC1
BSbqb2ERW0CV/G4RuSpaHv6rKCCEmlmYzymhKqHcrKvSlNbm0FGMNvzkFjId+HPJeVN9WV1Kmlue
sQl5Kfr8u9/43sZ1I/xPhZIc9WCVRHK2FgY6YzGCrQ+WiDadQnqEEi+GTPi4zAHXQBCKwNsrzY1J
/XDeN6WxhQ3b4ldlzPSB3en4PTJR1rytEKE8NzPppcRuYo4lg7vFchvmSU30GvpPoeGHC7XSo4Uw
KZ+I7F6pM/p8bDoG5DjnioChRmpWnRm9DgiTycxKdvcIPI3+HcwwMUKYKSWcwapZe2rYwqbv5h3Z
BsZhsSqE/CxisDdVB1tjMCPjUMc1+gyyI3Z9om8cq6q/tV5+yuJ4oxq2+Y3h/OBXtvtk0G0tktB+
NhJpgzj2THZtlxwEvolZb1q7qC8ecP3FAKhLxSIotVHeyJRfowELD7fVQS3FRYsECkoTleLsBfLO
yGTIYuuRsJ/3tYsjoAVTPa7HsNpuxbrwAVIZVV/stPGj0PNiZ2EyturkHvdD3crvShTtIMF7D9OH
V0Jz7j3L2HeRcyorNwoIl9Sfsdu4N67qkHLwPbxiWUrABNwMJLYATZbR1vSl/Ewv2x7xxSapzJJu
yFi1+PiJrkrV2tuaZm8wrMRUt8i95ySmx9TlJt7YVug/O2kmZg2CXsdwUL3nLB1WSKrk9wP1DIi8
A9kN8aOq0nyj1Wp7QOCCSzF+tGaFI62AlDPzzA4qaaoj+fL7F8/3uss603eXFWN8Z9fUGJ7++G7a
z7Q87Vua9ljX5anP6m5ztZtp5avvMsygwG7Gu9TAA2bQUcgL83o/fThY2ewVkSlINEyf7z9N/6VW
etsMIXYjqoRsSQqNlXQSQltLRBAHEgSYcKG5peqH6ePyu62Jn0lTu/CW+aH9/auCKNay9ORiHeH8
Ecl5+t2X6cYipKXOWSSiHaMFwj5K6jwrgbkNFT39ju5Wh/cioLsErM+uZYRe2Z6jPmtFv0vGfbh+
JUiru/rZclJ727roQ5hm3D5XEto+4z5sxDIgz1XuuXdyfatVX2yEYdyHVmmNXVzwwrqDZu2sLk5f
LJh86N54T9Bv/JNeK9D+x+/9QFOXfQb/dlrUCumspZ5+NsvOPBceAIpxLdAhwWYIYIwFyZC+SPXo
5uYek6Lo7nB5K46VX9y1hebfy1Q77qMuoAAYOsHWL0r/HkhLf0xTDI7lJMrmLqLWc0iQDsokrBwa
uXGMRAO0jaVpJ2BEo3kZC434RJxTrZEf1Z9W2GVvnmUiBuKX6b2ZyOnaR0pxh9xEfJM3prcozTL/
MohkYyte/tYn3iMJnuTZxDkawGttH7qAkEskio7BTOc9GYH/bdqt31sLx4P7gxvAMG8QMrwNkJ3d
dqFqw77Wozvkyi3IZFn6w1R30+7DQi4hgg/GvSEqZ1WoAlkM1VZOjP9koLtYftWdajftny72XIGS
eZZdGZKpIspjiUP0nqjPX+ELWj8C1rmcoWNji1dk+bfBEdW87GPl1iVMwW9RSjdRVPLAFIWPOoVT
PTRpdZTcEtWcnFjRLdP0MUSkGlyGCaIUU8pH15KUBWwyeT39iqF2uMLd0VvZ48oQ9fS1rrkko8dF
K9XlLSieej5t2ymVvkfuATdN2UweW43R3g361+nHGvrMracku2lLEi3iniFhNi1NH6X92Pedez+t
PaADICwnPE970jX1KTFRVZl+K0RIZAPJ8jBtF7ZxNjcH6PvTryh0VIsq7P3NpRFFoy99LClW08px
gA2hx1Tu1wmUdrxtMGadTyubIVk82dXAeY6np0VBd8zD8keGch74XDQsrDgk9PVrLz24CFRfPqig
JAcwmMUM4x74Je/rGJFvRYtp9cu3yKOGZV7tp03e9zCtQciZHOxQ5QCXnyV0mNoo+vrHDi//Thv+
sdciAXQnUadBypCm6FA0o8WH3Y0/ic7E07tCTmM82Pt5TIt/bAy3GemelPs3bvX+63tDpx+mj/dz
gUiOvihZ8zF8/rX7S2Pe137/pVWGU5PJ2abCSxtJo2LrpZ52tPJCO7aFafUznJIJRWoEoKTc8t1d
qAFPq8tj5VQd0mKEPGuphedaWUXbw/7/39ayG+QwjBN0295/mX5uVG3t4Im1u+yisDTMopT8YPWV
6BfOeOhpPbniNajgVEBybMZo//e+p3WkwXt1ypLhoI8AuMLgbQ4qCJ7LItq2OKcXhpgLucB7XO8O
CZ6DZwRMyzMB9Q0AboL0vqjhwJNhwMIpPcSgk8/TaqGnndMm8nHSIWCbF4V5Z2exvb8sVq73UEiO
up82mHYZhuVjqjfd/rJLV1afLJ88+7S36cNL/Ze6k5Nf+9Ba8Tq0vX9Z49KsyPziKaa9uxzFCctv
GEJqu8suy8T7gflu/2sRSv8b8Vf9a2XKlB4hYkHs+vs0nVzDOdeixvGrUTGqUMghu9v3ViHGgcMW
2d/tZZ3OZzYLkU7eTk2aViQrkKEFHLTbS8MUCYFlz0rKX9uQz0LEoLGxQh+PPX1IozZrwYTk8t10
oUyEa2cV+e/N+77RBySFMNj65rJvoQmC3lTIG8q8VBgbxVaZGzBvurTPSCgaeUoLS2i6d6FGRTHt
peSyz8sdrAuKpTZeApd9MoOWZhXA+PV7+zTmonOzDc315TgmFpBzGxvT9XvbGgubAF2ru/VlP21M
xA8BtV4X07Eh/CEaAXH/j/2iQNLMW7WK15f2RSoZiV7y/DXzvl/XhsIo41UfOUzix6fLlGxlbte5
8Wu58jsdrWKhEBKO16CCxQqMt0WAYDpuIydANeu+Xr231ZNdb5GApFz9aputhYveQJdtOmdVgUxS
y7dNbY/yG1qzrvVlqiAX6teIV+Zlcx5Koz4pzPKnJYHFAyaHINtxf3aPatmucdJt/Tnex85R/3uR
Of/aCSzktbqkOvcG1VDZ6deUccXoL8riuMZl+/Z/v14WI1ThjkYir6dNk3H76SuPO/G+y+mrgK+w
UOmWOTpEC1MW5dkhVXtkWrqWxqNP66eJFZy01FpN+3J3ZYu+ZK2pOl7CsX2sDfWy307qqnNYCPs4
7nc6+rT99BVymn8c/feG0zbTWlgJW8dxrfevknH3vze8fN/q6OJShl1EebJWFEYeOyjzc2UI+6TU
4eL9K6d05VMXfkUGlyoD2hrUdNpzhtDnqZPqZYZ+3d6P08fptJWMJEzu1SsJsucckny8Lkq5Zr9c
6vEMDTo3tFqSFHloLgwiA+axlt0/zklpevOYFc7/7kqRXdb4dZPGRRn17mnz6VxE4hpUTqVfd7Ud
1xgXpyvneuVPV2/ioyiIX9HN+ELRWl31cWmvlcI3z42cfQXpqcVZ9IqUVIA80jAsw8S2XsMyOSaD
qp2yMLip6UcPti7J86EzNfRSEK1MXDue6bl87nop3nd4DUMzghxooDj2itpqifK7LB1gscT3vZ3d
+QpSC0Y1qMe48d1F3+Pcm6tm8Oxrzlyrc++LGqEB3oFCXU+LkrE2qrlKUuwl0btkK1coreNE4L4C
ETsAWciQ8rOiQxjo2jxTHe8mtCjAIp8aE20M5S3aVeLG6gjspzZhlIh+YN15x9SOonsSE3ea3xir
IOxIEHV+NBOI0z7ZqIYuZFUfboWXpOuujsJtkyQou8p5d4jhTjXgtvh3WmZO+es/TY2fa7MeJRf+
99X0X1AW47x93GLaTKsMWDfoo6EfPu6LanV3+GOb6csojooDALH37y+7mZbft5gWEVBDi6CTmVBM
h3rfZjre5Sj6KKQQxuqX942v137fN6KiJDtFvHs/xWkzlIxo8PupJFZKD+kpGJm+X5arw09rS41V
bSPL3rxv++vkx2v13qTp56K07vNBstd/NPB9lct21lAhpad31uUKTce8rD7t4o82oDy7b9vdH9/8
vnfXjc47vYRZqbvLae33Y77v83KMNFeAvfTdjw+n8/teTntIA8Qzs+ipFMFtbPXZq1IiXGfJRX2b
hEmyQcSx3+J20J0GJMwWrqlbT3kqfaubXvzkBDOz0t/8IIxmMlPkR+za0yVzVPmYBlWxy10yvJ2t
16CuFFhaSPd9GSpvXxVB+9P0w3WYuPpXrR1fO0ev73QbsA4Ug3Dv6Ll+GBClXzZFOTykHXG112j1
j5pSH/pu4qfv+0+2L/wXhzT2IpT65iZRPHuDroS1IQ0gbqYfplWY9Dz+avHI8tSrHwbivyRXXcQ8
gl5f9oGnH6YDt1HgrIyube6mZk0NrE2fxC/HRNxsX9Sm+CJR8JzrdV2fp1OkOFLsptM2hwhv70ho
jwlFiZkF8ugNhWC5D8TP8bqh52E99amsjerm7Qn+ybDtWjfeZLpS304Xv3Ki7DXrvNvLVUJ32Syi
4LvkU5xIVEvcl1pdrIIidfaVZzp7i0LFCnPk9r4pIUvjiR18V+xgMbV4vK/UDKg6MC5C7YiLXQl1
7vLR512GenKtbUlkhlvEnpeymaYnXF4xbnDAkgy4KMwBbXVPtlzli0ZUG9tXlJukjKB3lqM8N/bb
a8l1YbciCjaXkND0EuZItZKN7hNIhDn3neKUX7EEHpaI7j34o4dSpDveUWlxB9UEo2gq9H5T9y02
RcKSdiYd9o4B6wvAeeA7ku2fhIINQJhKm6IoQ2Igkb6ilPyKnE/+Vpfa3GrleA1oMUZBVMNRQFGr
o2FH7V2g5zvZBD80hF6xDC29Oxoq2lld6dgrt5I1yPOudiyGTD+iM4+jZ4yXA4Jom6SJlKek0ned
oj36gv3wHkT34JviRTIUayjZw11aUNIIocsdd1nkPqjIuwFACFqSsExHm7h8ko3S4eKk1czpTdzI
4Lhj5R4woESPAqGfxxKrWg/zi/u8q79LIjHQCnIqhBXlioFWy5eNl4lF2Wf3td0XNxCF+pWnSc1a
d9Yl/GmPmhDZ11dTxOkzakfKAgZReypCxAwNFWUJGiatRVX/P8bOY0lSJNq2X4QZWkxDa5U6J1hW
VTdaOzjw9XdB3tvVXfYGb4JFoEJkBrifs/fa9q1PMnXZEO346WJA1Vq/ei5yo9lo0ukOxrSgmKSt
atc6mnhQz0adBufBPlGPNc7zGnRgv3InsxnZskqV+V9aBCLPLOAr5bpV7Dy+13PNyGdjKF1yT7sb
WXikOzSMJLUam6Pj5/07Takodkjn6euf0LJfhsrpXnRSNuAIlvzA8/jcln18rgah77UI+xFUTWwI
JGq/qTrDAOlTxtXLU9bWysmyFHku7LJnPPDs5lTjTBgSbwl+8HWZNNVWYTj0KGFd4c1YjjRN36pM
VVZY7oAcxYX3VifRvZSKeg9zPOgm8lnLL4ZlbcTxvq/GM21iFA16FC8qISED2xRCzymCd5Er8UFX
B/mT0rG76EldeAt1ZENF4vxotIBqRKWna8quaPEd3dzZzRDRl8y0K1cJZUXCg7ZyQEHfkE/ZZCgH
SxXj1F22UGl1fycc2/9RwaCskgpHmJUgfyNw5eb2vbkrrUFQPNXzO4ktO90Mf1VDnlxyL7ZXo5Zk
iG3MZBtAJVzOXxG8W7qJelBssunLEgoDj5qIxGPa0ZcvSq6+1PM3KWgyaH5gRofU+8AlrhB4Q7Ns
HH3CyXPG8iiTjEOZZPcAOO/H2JnVIkyimgqaCUa8riSc+OIQV6t4MOoTde91j6ZjE6Pq34dKbB2C
hBSSosyWoV+LG6Y9d68XpIVZwt4YWZm+MZ4iYXcwD0xrnYczhG8Jk95PP67dJTXw8mT8Zz2V0PdU
FFAgSwNecd51EGjr/JCrBZa5qoDzJ5RsI11GhA2shRUgJ3EA+JMfYL2iFg/qm93aUM+M/qSrwXCy
htQ4tsOLzs/36lUUVMvccw5VXkRXfOzrWjdWRDusNSvLPqre8bZjUeYbY3oqyvHejZQox3wodprR
NLuk7dLd6Ab+XaFMXYzqm9IP9fO8AClFhDbB50PmHMsoNl7QS3DZTaiyQXGzRL/pu6pYVarTwWqK
gMCGZXEex37VMjI8OEQLnGg2uSSEQ1k9GWCUDOm/8a8TbIfAeMXwwg0nz7ITAgfqbaXTLuusNDdp
G5g3o0WCq9n5OjKK/qjXujyWBFsemzD5gEz4XtIBam0TbSU9u4euuvEjpm7JvzM5Nxps9bIMD5Wd
gW7XFPtB34bRgI1Tthtr55Hr5ZPuj+NVdpR+BuUjoTGApQI8WUkPThGPIrYIM4/LjYltfcOgfdw2
XjBuklJVL53B9EYa4w+gs4Q2mKMDwL9WQPdVtKrz/N1qyubOdZ/+5ls1fXflJAxVtZKvKtP176eK
ru07GsbB5LvPS49rn1XfagCIJ4Omy81I1CsSwjIXazGE4TNd6fKewTWzAs1/cOd4EqOVrIgFUB+K
/6w6sbiGqd5frEChTlxdea/mXuGyddRqEW2s1KL91aLTqTzLJd8mOFCavaRh7nxEJf/wZV2dSj8v
ULCe4eV2KB+t7rmPo+eurSbjZv0xWG9DbJmfeAC1NUYbcbD8skFCTRJMVbrZAWmnsRZ0lxYxWt1N
zFV+TU6Ec5wXfZxjBoteo1BfZrasr2MFfWOodP3mN1eGdNm2cQsDcSsaLaSLz1Ym5IehiW4tKTvs
56cMPkzSLVZgTZTbaGib1hL5+1AwRTMCK9lXWz7jSASP764pTVuL3C6oMAS5fsZdo53hdCcU2Gm6
mJlWHjVhDCuXRudXSse7rQhmdVwfMGuPckypSuvQp3q0ssipXFuBb58oU1CI0igz5n5d81f17ZVA
g3SwPGEsolTdi7EYNg2QB7Klyvhh9Q2iZUPXr27ExVprJcD1ofwEUG8wYKFXSan3mS8TL2yYZXtc
+cmWWB3z5NNew3KukBcVG9reapp0ww2ZRksQfSHo9p8du9zCc1COFNjDi0v/lI6vWy5qL1fucRn7
9OGHaDUkgJZ62dMDcuriUhgXMVjmcZavBm17rL2Gz+5OlzcnzF8otl8Cr9WOfpmiedZBJvZ5ktGD
kxvVSIZt6+rZJ6DbZPTypUIo72YMZXw0iWrYG0JsJMGRZhgCV6gvqgMLsedHzagu2DUyHE9Rru4a
pwdqkAB60htLvZTpURGN2OUOo3wn89H2qhYZBxWgEPIsliTN5BtEBNUhCYtkF1vioTRYz4tK6y5+
qhXPEbVSaldOf81ss1hmhaIeuI/mi6JIkl3khsAw9L47KnqD862gkavQsa9K85L41UYVI2L+ADJI
HEMGaWLL28qKWyW3wZILlivokClgjose+YJobGzEXDs3Vf2JYJO4iLYcN1Qw9S8zc36kUXINEn+g
tfQl9T5/OD4jBTcEqKmZQfGIHRr3pIxpgLIFGhgzp3ynpIcGDIl0kwGamxave9+WR0JRuA160Zdb
dsU5i8nOyOj2asaYr6TSKYdSge482n5OyEVgWjSjBqiBqE1WUjjNtanLetUQULQiQUmsMWaCQKaR
uO0CtC22C5C37jz1l9tR4bZz+wbqk+yDCX2iArxap0LxboO3j5uxf0pyBGLaiHZYlgOpmk3drmBt
etewi6DJGyYcWDgZptdJ+KuOu+zq2tgWiJWKIbROPsK7RVCb7bkqunqZRf14rH3f4NI8mDsZGuLm
J4q1TMIAiHozMLiark5prABErAzfXjII9VZDOMVjaHb95GfpRZE5JD0/ndSrtM40lemB4hPnwiDw
yU+ttVQz99nujQ21hnalSxrYAyOVPQyxhFDK0fsYvPye63jVHcUezmg2iHyorXARa25ww7F5LTtN
v5qjCg+emyqWg/EvO6eG4zjDqVNhGGoN8eECyi94+t7H72UU/rjNyhve1UOup7sOifG7AD25GFFx
bqDxJkf+0Ppq4I0Pav8j9gpxE2ohz1CKLvzlGY0DV/ukAXRHzTp8hWaLyrs8J2oQnzHXmvdWb53l
GAGKFHWqH5X6w+DS+6FPMM12WfhIiytZDOvS0ZNPanG8+bq6YNj217r36kuv/GFFEU5Fpx02qU3y
KqJ/Qt2m+3TS+c0KU3W3FGlHg6rVgFiZkXHQFeQpFkW9M5LHz671qldGI/ijIy+4KSJklqGNYm31
qBaq3M2O1QHJtfHiRVpNzYIGh4ZPw0nMBzK4KZSMuduiJjep70Iw9wBJbAQIJvo5sz1gi20P8BGZ
A0yPcnBXDEnU6dRwr1ZFXnWHcdqseEN3+P00odGz5c6/8epEHnzGKP9a/F5HAjp5dMS3rpJYyIOk
4wqXx9bICWxthCvg/e3el0xAMnVn2L59gPehQO7tldswRdpEqeVcY63TuMndzNBX4P+qO0Xirx5t
cckR+AeFph01RFQrtSxuLo5AChS9um5j+NJaI2tmsC16lCgdlmEwsBvUuZOnnqpaN7epGR5qPG6X
nN/ivoKoLZvmhnKwO6cdczQ3y9pt3MJfz9LJ0Bsr9qvhOLiRDJ2YLVCgZol6LRYE6EUVgqgM0t4x
qBx7aeRT+dJCZ5/6l9AZ/E8t3yudEZ10QdSAn47DOjX7u5X38Q7OZHvCDucKqA88nBdxVHUbi97Y
1DxNT+XUni7bEz43RhplGrSn+XmKuCQtDXtX4ehkg+Gbm9Do/qqjmqcFeTVrRVJD0jyrwRsXixNx
a+I0P50XKOxL0K2mWGq9t9U9tUWakzWocVgEjeRR2EixyAKym0a1HJHXTWMqgHVLJ0Fyk9hDK75X
ksuEXVQM6wxL4jnykmFvJKgfjRKE2yImR/nsZHJjtaN/K1ArlRZzbFGpxhGgg3GcH4nUzzdFHP89
P/OcjCyoaY/fi3/t+88GnSFQtZj3STz16LttufNzDfvOvO73IdxU//dcv9f9PnUd8uZjTRJLOR/8
//vy87nmU3sC/1ekJPs/Xvf3a/x+3fmA3JqGIPNms7K9VRoMJHz98y7nDf/6dP+v88zrvt9CXS57
3YA98M8J/jjVvO+/XtNNwQhKif2+HPJrZNrGD1OJJazitLpbRcB8LLOHtZUM6afmKzQJa+OHKJGf
Qz2MLyi1JHN2EivnQ/XwF1p15TPJ82IdooY8Mr1UbzKhTjXvEArvmATCe21NB2aJHpo7xfWSZ98r
P+cdGKcGC36U6VMxqMTeVdD3e1Epb5Tad/MeGnUBcutC6zoGjsLYF3H5SIzJD6dY2b6L1SzCMZrb
mnFK4sK/lKg9v99dEGYIfcfwgzpRvHE1GR78UOaP3DGoFEwfvcrE86gXyYuZmclOswNja8ETfoEs
fJt3cBtQLWFU93fhEU5pDpnBDd92PkYGnvN3o5OHulRwAV+SoqnOocIIcT40Tp65+JRfgZUna1F1
7bGNKQE2Smp9vzjJXYdApWTP/IppHKXR3Ug7+wmO+I/5DIZa/ZVFg3jSqEQRhecZG/Lu9Dcn4d9t
+rtkdYAOznGU6wQeOuaSwJCEOeaXz9xo2iEYUGimSu2frKQ2LvDcxPdXAxBh1aN8/ahCbmBjo+UH
h5/UHakJ493p0NYLn5Qyb15w6gW7sCCGTFhifOlr/z6fm4ImpeqotO56XDSkGxCsmPTj8OGD2p33
kA7aPvLs+ktgoguHAZaRQoaEV4+G987TlzlIt3cfIQ3pK7W2C7l9vRDmc0Er6H05E8aM19AvMNFD
pCpVB4k39L4URz8Ykd29QmxOd41dlFvZJ/E7+v71vENV4hk2+W85RTbfTVhkBrqxwf0i6OeVcVX8
bLXUKTy3R60jR+3TFtd5OzLtcB2QG3Zsmjh+ZL6gKz4fGBHFhgHSvRsh/+SqJCB73qCXL6netp9O
ZCYby+3kPu3r6rlPw5d5u4fMFPe6sK95NConoU1pXtOHaDsoZoHvvBW23WzrTA8R7Sraq+8p+3kH
14bqTpyae8aH4lzUqEKOO30v/GGuqT+2L1TkrJ0TGgbj5ib7yBhzzkd6gWhXbd9FJ6vq3RP086cy
cy95WWdPWU4GZjXmkIg8iFvzU9ym/lHo5a/52ffCZlpGuEp3/D4qCaND4EF4VPXOKpZApu+5z+iq
nM5J5ma9SyKw+W1t/O9LuAoSKqVksDftQY0e4b9uiNV89nmd6T9aYoYe8zFmk3frFir/et7BwQFz
b6Ofv9+yle/SFGFwrVX9kcuFeCtqrg99nj5JBAUPLEHU5zPxVoohOsY51fv5aRbDjtEqG73itNUv
GI2mBV9qTfP7rc0fbiKyV8UJ7WtjKx/zmbsWpSzd5HE1H4O4pVw1Ipf7+ZhEaC+ZUrW3xgINxHR6
unqJN8zNROXUuUTBxwth2Mi2VmUGGy4Z4i3VDNLpCpUR+vS6lWVtAwKOnip/6B4tFej5IBsHwTHI
zJbLHQc5wh/XJAhr/HtwUNAx1q5IZDrPW2vzykCkfJWmZlwrf/ycd+pbKuiwq0j0mo4JYeeuRBEO
3+/dt/MXgVf9ZtWifoFduZj30u0i50bNTCP6iqQ+0vf+vwV+VvU8ts1I1rpTrr2MzzFvnTf83m9+
NOT83ltpOKvfG1KtR8YxPwcBni3SOAm3/1r5/bBSqMeVqb7/feDEYaD8FV0SmE+nYHpHyeC1lDen
t9R0RXTM2mGdZBrumt+HhVmT7bQy+fj9zr/PRC3UWuObYzj3xyHkXwMUjgfxfRrcktrCTSiokQy9
qgJaCdk0Rc11f+NrRfNBaRii11iuTD1TTzZhiWdKODaDb9O/1NyR+BcgNBYW3Se0pYCDan+n9e3w
Zhbxirqp89LrwcEoCLRsShGu1DYh3MEKxHVe+LIWV2nm4bZuUeX/sSFJdG2jNBYpXf89onBxy8S8
p+W8gcK7uM6nMptCQfBERO/v08+PNPCsRKmbDNOnU807z49COi9riENwg/67wYtjfBpxTP7DfzdU
A/K20PXb1e+zzLvktdpiPnVoLU4fa143L8aQvF4LmQvZvv/ZEHeltyxKUf+5QakrMoRgOa1/n2V+
RNWOaw9cvc0fG9Qeg0flu9WfGzSB7kerK+aO//0SMdxC8NQ0vvtpw+8v0ScYaiFKm+jo/x4xqA4z
unqSC/13AwI0yiUN+qN5w+9P2UwGbGM0xj83yFr+cmwSbf84IEE1QTem/V4f5dikAitEEMcF4I6W
N117Sp/eZYQxO7VFfJc+ISv8G4d3Lx6LtccE7pYXOqnsRH3epFDogjGVuVHVI/OnyKyb1wViTRy4
ccuzpF2nbqXdZBh1a8/Mx1vKvGAtNUveAmqivFrY3WTFry+tlOYm9WFkP7e6Bbmh8mqyvKGE1Tif
md2kFhhrnGDJTY50e2WgRLxaYrG1gJWglySICce/KgHFQs9MvCtud3cthWlfaXN406tZ15xyEZ8t
MPCFKwr7Keo16NIQeo4/XIMGs4QX+xKLXR9vyEVsr7LmjsyvSFy9zkzZOtTXPKNF4KfQJKRsio2M
8/yaBqLcyJQIXlqC2M2UPr7mjVNviKwNr7hdm41nDsolrap2I+3Cu7BLt6Fs7FxkOspNGmjWRcZO
v/ECtCpBFhOtpoX6JRC1uvG9iPK2OWobwgd7fJOuvpEekWh005k2Si+iNkPNhnr6K5gEZEBhT8c3
L171Klcv/uh8zdscRNKn1OWSPUy7gqUJD6ni9oR28lRrvXhHec9czYcCNms2snWyzby1d0nIUaiN
bfGza4cwrcclFGRzqp52R7X37Bfmyhigmgxu/PSURlG1SKQ6fj9lqjpZ2rz07LWV85JX6d+WOlrn
ed+kir6YlTaXeVvsiFdRxuF13mYo5WMMS3WnFVGyFWTHbsoSRT66IZsredhASbQ9a1j48M8WRWtH
m1Sj6fXvHYy8XiWF0R1R5fzf7pES8hDi1t5V3Mt8nnkRDCOZp0D2tVVfdfpy3u/7xb6XmA5+0hVw
t/Puxfza3HZxUynEnxuybM8RIItlRmDml7TcRwmI87mIwv5QpmpMuizrKzLN3cSO35tJCMWHwlfn
Zc6H1j5CYsW+dM0kaBqszV4BhP5iB2AVp+NsY4xxLTU5NgTfvqtQhHGrccBASCOuX6O+pjgSLiPA
mKTrUqJDVe9oObK9EYmlYQ3Tyx9BPN5LcnlfCifpdpZAPqbm4fDmhYyF5x06rV6WwzhcCryWZ9w0
FglGefkjH6DEkdP4Xkqjh1VNVhy9rPhZqsX7fGRRB4SVlS3xTXkKVSAh8Sp1U/+rib5fu4SWQVST
J+n8cMMr6wi9cijKM32v6jw/SijrnwxEWv9d/f30n3VhxZzOzhOcd9O6QNE5x/Qo+udRQ/D5Pik8
yhGsT7WaEL4/9rP4LFShle3v9d+v88+7aSq93RgD9ZBIKpzge/P8NubFtKNf+1iz8D/9a+M/J5jX
adBcSKwksG1++ud7KUZjONoAUb53fjS5eh2corir0yLVRtrrdnbK8+QvmrTRprJMGluVoE6UNvvG
QC8QuCnQI2YlK6CQa+paFARVETyMVhGgegdmeUoYPOZ1JYi0VQzekf6c+gIqpZdMw3wsYlpw7j3j
l8Uc4kZzUd+1Y2ItLGf0n3Sr2itAL7cZegoERlGnLPxErkpMlCs4Ui+9RsBNH+U/vcxzD+oY9hci
Lo19Icd7jSJATbUTuhLKQSQB2YwGC4lDNidxjlSolWC28tkxJEpquJyjUchdG1VHqcDtD5NuuAei
WQWj3t/wewFutuxHEGk6Xa/QhclBJp1a0V0kWGofRRU5rkmlcTkFaRAT1LH1lTbeGn5VrG09TdZt
VKYbV1X6J9kpwwWU5llpKaiLYZAPzbhHafbRt2Z4VTyvfG1FjyI4jx7zsyjcKn+HQ23eGm3o76M7
pDet+iuGTniu0/BZDpayT5UmuOZCJw0+8LSPoOsPWT/Jzuyg3usKGlOzCpqVE6AxV/l4a4oAi1B1
+9u8EFQ4LrhaL2FvFR9ESL4iIliUjNH1uLGuDaNJlLaOe1BUVa7pgA270S/Nd80eNwA0X6sehSNV
8MhnFOknOqbTqNgnlbTX3GsPIV3EI5aSosC007nrEjvKQiolOX4aUFhqkuYucbk1hIwFmLTXI6gI
/GRphWdOGB8h1KCVaVFALauphY1cAr8bXZ7SBR5lYQn9iUb+bGgRqVXts2faySUOHXEgX/OA/TC5
cG/duokSXkqPJDdVKV8KI05PVXSt+qfQ6aJ3XMSmaTSH3sIYIIrgb7Ap4L2nSqImR3DP0qxOqrsh
HK98z/RY3cfdlXZhcE5DPhcpMNFrwmzq6I4FxFfPw1vqqlgsa0PZWsSCr/Kkae4Z9c9d3ZKvVvAB
Nm07OIRUoqBtuCf7ZAidmsaQKySD/VtAvw9SxNIzg+AvM0v/0rxRA0qu2EsvXoEiTE/Z4PirkCb5
vqt8a1khE1vjgXDWM3wqo96AUedRT03ojOp9ZhbBvRJiHflF95jWpC0/PdVqP2KK8meF0tUiGlpl
YyXWpyw19ZSWpYmXa6GEyEtK8nLPDI0IGigtzhIqLldB0q00XI1Xg+ayGg3FDzeQNmGWGlpVt3n1
lKS4NAIRUVP4OJDrLFtJndKNoTCH7rvgoTlOdnBCp9madhCe6Gu5ez8X7Ra656KZut+1JIutsuv4
oMjRPfqIl5a+gMbNKKPd1aGe7YKo6sH+UPYYMON+qWn1Orp9h4vdMwDM5PKih95G4wKnK+Mukanz
4UTKpYnijvjd0d/FnXZw6HM+8/8/5RgTFxcQl7WLjFaecjVPd8H0CPNSSu9XpnslyA5KQH9kiXZZ
nhRZXi01EXu/aAkV8w2iBmsm82lDnJQaxfJWwEfCd9Dmy86M4ivdGdAYSCIQQfGK5sg4UU3keCj8
wFsy6QfhSnvKxyawFQjgGCHoCfWfZFg2kAdeQqaGZtuUR2Ny+0XQ/U+9TiHJcVP3YMIsWVRd1uzi
3v1ZdPlJME4+G2pdLcXELcrFhwyrvVZUAPPEZ56gkxwsr7t+j5Pba8vN+BZUQiMgriQAsx6NdSK8
Zh+opdgQ7fmBRVs+uvJUFnb8gRBQ2+kWI1wLXcQnTq/JT2gzV3Rcymy6/iCGxl4iiBBbRthvGt2B
RxU671mDpZ6ximDen6nrIXEGcPOF9eynKM61Rn3T1EE5ShMHvZ4Rt2BI5dWu+SftErNeorV8U4bS
enUi/cNyEH8Sv4WWRDFWFrqebWeE1lM1ifd9Lz47DgYtWqmXVjEvvcz0k2cr62joGnrAg34e0H3b
of4JBIv4NOKo976UgnwyYJKqTKD8lnm4czQ1wqHQGac6tVhk8QPcWniuASw+Zc2xd5ruWauLPYx7
Y0nnB2PyaF7nhUdGvCt079jbUbzBwg3Vfoyqm8IEYuXgj9s7DvNPt/hbKeJf5CQTjeDrP0DF+Xf7
EtMpNxVhPc2LSGRv5F2cdLI88EGiAhN1M35WWvYs1Jac0Eh39iCCxdoIo2Crzfj4zL3nPNobQ5Uf
XLWLH6aGBDw0XOMj6tSfTAXcH7VMLr1r+Mj2jb+DcApqhr64moJyHr2S/VJttOrNpGZJZf6rqcNh
m8n6mZqtitoqPKtYsvcMjNNDP9UkuTFre/CMuOi85sWsQ2tjlfw2wgQ9kKFa+qtvG2e4F8oPAgTF
QgRthJIIdSfxuImGBEaLbiApCCk3NpndjKvKbXT8nEQ46EOd/WxQggA4897LuLfWk8vVrek49opO
H0Ba/Y+o/1W3mtg7bVzt8UTvjNBL3ky9xK4B6GKN8HMjJiVGF3rxGq0QNIhWP+hJnZ4Plk2itE6L
FCEWt1I1CS41OZEnLht7LdFcJLi+s5h/SjIwX5pBYuWb3ApUEWG5MTsoG+WataF7sJOYYNnBr54S
K96lta/f3bhvSGJlYMtQ+RbhgjwMjd3Q4kMfhJA1OXdqv2yZb2B5uSgw0t8Lw+iWRZonjy6KgM6J
YO1Qbtu1uLBWniWXfeKSVWkVF0/31jOH1KUG/KzlEmlb4t9CpK9tW0frNk0PEfXpZDCCD0vbRPSW
3pO6cg6BAYVrLKiS+p3aHRl5W4s0t4xHRfb0Nqj65uCKQO5AfotFTs1xoUdR9qp1wj9oahkvZUy+
+5jLnzCBmPR7f7daR2ExrbYNb3NNsmywh+tA085t3LeyvhhRUpxD3VjTu5Po8Mik7gNv3EhHf4I+
FBzx58dbNwAakEQaVUZzqG89mSCroUOA7EYt9dqutHdprGtrCjzpylAUb0coDrRu5HEItZwVeuj8
1mTuQUQtVe6mC3eKrgASaeJ0L6cZXqiqzy5Sx/WEWXzq2oPleAfTNYK7sNvy1dAJp3ApZHAxGhTF
/shM5xHi6UvCTwd14bKGS7Hph3KS9Op4gMnEissaSZmbI+hppFxhZU7OXv5Vh3n1EhtdvS1UuGzz
IjQb7Zel7BIjXfD1WAYjViXfjNOPlxtdv4pNJDDzb3l+2hW1uQYzd0StnH40dr2ivWQ9haVzGD34
QkIpo0WhRCmlQTwkSttnbx3V2k7W1l+NExGG6ZId3TUlA2gVGOTg4A6X/34whdojz9ySS9Dgq2KR
SiWGf0MQej6443RXJtZ0epTDD7UCyg+xEz4Zk+aVzq2yQkGJgqbSnm0pj0xevGtiRg/+zdq18L36
nkOBHHXSMYlUc05MEcx9q2Txihpus/PaotqT4PMLIXT0cEwacKauE0zviOjB7Ne9NBlQN5GtHG9i
i0Qi3QhNUfGLUbxwMv7WhkAWV9J3j1Cj+W5T7UIlO3118TqalBcKienIKBJtRf51dylr9RBHdftz
ONaDKfd+C/9w7AztmADG2Aa1/2ROAl8JIfmIen/Z6W1xGvxxkRe29RQNSn81rWFfDmSiBQ2CiKIL
9DMwqJoIIsXZ01QRked/xYEerA3uusD+au1m0dRdOEErfzR+fE0JD9yW/AcvUxBWV1E92xj8N2VQ
NptWNRHESytfDZH6HM7pG8xW3BUo1YnSaPtHnDzKSgaO+kE/jIKWV7wabZVuZaKchT4m6xxf0kec
FmtmrsPPoJL6YgyG6q77IQSa3oq3XgEkoA+d5NVv2/7g1AxTMm68ug41U3CRzaRjveuSgl7L9fxE
c00/932HygcF9og85LUTAwjAEpNSRhLPSsuMdp/YSN+AjTv8jeENhZ14aRv5xaBaXgG7OSvqAO6W
htZaF0ryABXjPSV+SDUjyLOf1ACNy7yAH9uegJojVONmAByp3DbYaxALpcpuVAXSsMDE5Y1KZQ24
UKKzZp1lyM+WUTRFPR8iWOq8Kp2pbOJWJDsanJXfoKmdFr7igMbtVIvc6759agnPqFESXCh4ToMs
7ezI+E2YNWWMQRNrpyRTltkD2USFaRwZjhCHbLjV0UvjYK84LrOZ3tL4UXcW/WuvEtF7XNSM0qpe
LBuDQPpY9wTojojsHzc4zwup5O8NCT1rPapr+I/l8BYo06XCLM+kJydXK/GNjS4C5+wKbmYMfsaT
WYpi3UIHQglIxrHM/fCFWeV7IfR87We5tZR1Vb42hB2uPG66i1LoH2PjR1ffHKOr3Qb9Tg71VzRp
pfM4bE6lUXqLQKK6CYp4+vdDxpM1itwN+Yg3rS8uZDvGOyVGZBJ08CyrULNXleTXOzR3w3pqB+wt
uldZd+706apvI3OHmYasE4qgZpffaAENd5twa9CwyMoS27mBpVmlrVAeuaatlSYtzjGXcE0N94wu
kcpx01mbbq8fLQW2C/4TItmZ6ahlquzNiC/VtRgzxrbe36eknsEKIFTVyEFDzQ+PQjWgGRkZd3uH
qOa2zgnP5gc1IuDcJBPSyg/6DXGTmN2MAcW7/DLU0nmqs45YckPiCeYW9oGlgRT16ANN1s8gwYmo
mbg9crxj5xyq6kqx+L0VGkIAq+zrdeEZL3yhPdnJBVFL3RcqFh/KW+RcJ2vVATXPS9UbI2+UQMfM
sWhZE0508QbMb5gFvMvYFw337wm/KkrSphLYTfSJhxsChH0xRX+1eoYKfFJF0yBbNiG2mdIMtB/M
q7iDFe0H5pBfgUAtXSU1Q1qTOUQW149KVf09pb1Ln0sJDQZQrYInYmEybDhmGP4irUE1EPRnckz8
B5Tvzf8wdma7kSNZtv2VQr6zLmk00shGZz3Q50lzSKF4IRQKBefROH/9Xa7K25VDo+oCAYdCI92d
NB47Z++1Z38yfoynPp7vHJawZ+DWcNHSbGMPUfNkxGN4Z1fLI+OLdDPQG75J591UxT340WS8L8zC
eTWWuSa5Es1vZpbtthza/gzi2F1PKYNy/4koCyK4nSgP8pChAXefVWhZEaS0Mph7Vp1RDM1aoCo4
aqor1p58frAHZqymUYB6DgXSRrU4T01NURItxN5HBpHkU+pMa9Rk9q43++pOheJ9ysf5ayqSg5fl
A0qzdP6aEKEIpTIGI+my4/hUZy4SZTg4Tcg9DDWHJvlI4i77mhlpuMUVagI99Mm0dloNK27AwEfD
CBdU6Txw04ju8A3tZMmGY7L61zgcsGcNrwjN2SFVxncJpGDth2G1dQR+l8T5RkilOpBr7AS9Jc3H
lmYN4JnpCplrWyCGTfnNqHA/ETvS7SCp/mhlm7zYIz3qvn+p+iv1LEXMn+q4f/GsyduVFfCdqjCI
K6+B0naGR0YIro1dz998KON7lgHGzr7emVa13OpGPmkKlYq3+RttmNNYqbUKq+ZkOPSRrISu4DiZ
L59Q7zaGpbDY+j2c3OpkJJW7zi0jOk2LMANpROlWM/2/HbMOnOzQXJdV7/2K6Fd17X9oTwVL/p43
U3yFMMePxcDS7LczRo7IPIn+UakKqO08QOa+LrNsrGkoNf3rWJvdXWQnPxfhrovpOVbXAGwVd/e5
g8W/X3Dfdh1oIivvdw2ZqRuPSdimDjP6f17hPRRzUa/bAYVT1WflFrAEsxqjwTGxDLeOn1p7d84m
tt7+F7dvmCX0zi4zJ3Gsl+UF7yw2bQAyp8hung3uCqvCQ0lRebNBoronj9qzlhX86HWWufR2jMFZ
VVo+Z0mBeCOtGrYpzx4Yne9GJy5D691FdfNZjybHSVr7Xk3R6fPBVi3yJb8+l04rb2yRfExj04Ic
n64im4kZTS1PVezWd58PFt1aWxj1jQqRLKnI20LNCy+tYTa7MMak4NbSuAtR+uwY/PQg/taii/vX
rstXftsHnfGszNl99JMleyqTo50tb10U29y7bXrRTXJHCny1wVai7zI1fo16O9l2Rt+vEDctt9Ra
p6Zt1brA+bQgDrqbY2Kqx/D75PQ9NhZuQ5aNroidMEjiild5bOrtZ78lKVumfde5n5GydOKcSVZW
BNygddPiEvck0M9smU6J694WIDWwnRRMlPP+8Fkdc3pcss7uTqXdwWHEL8UmqqKVrZN3d3LdfXWF
8s0Yi+y+/l7QQV63XWOxKhn1KoNu0y7JzsALQQnn7BqSmTHqjM65tGlHuqootyp1x7Mct7VDldGa
AkjOnG7yNg9X9GrVgx9n6CYYJyFlp39lzgQo50QcEnhVsCUqzZORlvvRxVvl2BcQQhZgOpWeYKax
n5u8V9PgGWeTu10Q5W/ZXGdnQSN8FFyEGBbCTcQzvu8Zga6S7WK3Htd85zyNrfsyCR+8QM6dpFiw
6UdkfEJoeI1cjiRnE3BwO5BbVNRb3JThfnDaG3zi5WM+g+oTA96Rspq/U5zjzPCbS5Y0nLCESjLj
0Y+6iuUbIwgwMQgUoL8kH7gvQqwyZgwH7KoZ6kP/CRoYLjHKkMYUxfeka29htNY/Y2TGog2jezTY
6brI6o1oje6tpJ28YiuW3ulQEefVeHeieVz8CZOIVvKhUfV3SIi7xnDCfWXlb16BR8xAUvcQPfZX
rLcO4/7cwJY8IOCVWyz5SN6MiuKxl+BXELoRRfE8lvi35qG/avDMMvAzEOC6zX7ksf09sRP7HCeg
6JXmvq3asNl7brysPV9nW99i2EH1DxrIptsjyy/DVUCkPG0dKLng24fiWI5z807y7g8bBtNrqRoV
YD+tVnkYtru01cklXDK8eVgiBhmrTQENBeZVH1wHyitpuj5j09E/O7FGOoL8XvvGyoxbgQmxnbZA
twTpofaEfBGYHdEjzl08GO0uoasTsAPopIOfwPMGRN1NS0Bxl7Q0VABdi97g/WIf4PWRPrZ0jYK+
gVEUhCddJf6x0l10+nxw4IXsmNnFl3oomXt2s3+ak9o/WdePdE/kvGqtcstyLoJ6elnABBwHNHrc
NO3oKa/QLJsF0Zro6KcHyNf4PGRLPZP13t6rsvkEr1iuhVVQNxvoYWQq83PnTe+Rxj0T+hLXLAP5
peMEyVHeM/zxO70hA23BH+TC90nkLYqZGMNGtsHCcer9Ce1+Yd3pyU8P7oxiHTFafJM5Rk53R51E
48+MGd1q7dmT2vYdq1ZLIbAyWhZNIXr7KKleG4OrvtSwCyIlbSaU+pvoi1Oq7ejRSRGw9So3NnMX
M/IPrXmLCNyBqI3PlAoWtCdBjXR0rGSTlv3K8agAWWW6h4y91CEewi/Ivzkz61LhJTR/LKMiUoyx
qmPCAFnMFnRU0TCsSKtpx1P6sFt1rseOW21kfegOSGCal9Pe1CsmUJw3ibDA7uC4MtVrFpXGCebV
YYgwVEwNlzWDo2EzFNH1WrxuR2PevB6goNfKravjD2l2UMyqGTUCLqH/EPzwVww32Zk2s3YpXEdB
u/wjaHg2Z7gSTgmZ+boWjbqgcR1LINg+6IW5+ydZ+P+8T/8VfVS/8c31P/6b/7+TTdsSA9H96b//
eKoK/v339Wf+53v++BP/uCTvbaWrn92//a7dR3XzVnzoP3/TH34zf/23o1u/dW9/+A841qSb7/uP
dn740H3efR4Fz+P6nf+/X/zbx+dveZrrj19/ea/6srv+tiipyl9++9Lhx6+/EMj3O/7z9ff/9sXr
E/j1l0P79tdv/3jT3a+/uPbfbUtJhy0TkGpYyQTZjJxEv/4i5d9NqQgI402TgrgWGNFl1Xbxr7/Y
/t+VUiTiAQZAEYZh+Ze/ae6UfEk4f2d1Uq7n02Agxgyy9P972n94+/71dv6t7Iu7KgEAx0//mVPN
oJSMGALVyITiCP6ca0SFi02L3OJ1uST3bF25zKZIrNslBhHgdh+97V+bNv3FiRkRexPm3sWm2E88
1W7qYbxorc/GEperpSafL1U4Azo3qB16uA0ebelqkg4W1uHKMr5z/T2ZtXUejKvpN/f8tRqzkbYh
d8jfvf7/C4ff/jMVX5FGIz3LA3hq2tL1edl/D+DOzdbP0PSZa18Sv2vHQmP1JKAbZ0G7Lpyx33f9
UgTC7peTEy/lJaqmq4zGjp4laNkJn9HRUIqNp9UzjY5j62Q6+SOsRvrFoL1WKsmHFZwXayfDHK5u
TBNV2E2+lVDKV2YkVvkYhgdvaEkeoT63p2JdGlN7p09xt9B7XaZ+nfSeHaBkHnHBkqUWhN6Y/odX
4i+JhsqRPnkEwsL1BLBfXbH2v0ORd64LC5xXHY1GA0GCvenFZoEko4hokM7Oxm1m1zWxv1N7K5V3
KF00lLwzi7dcuL/YG5hi2WrI0TclwGg2Zp24q04j6Pz3b5mwOJDf08SV4+LeliSiOVKSnHf9+u8O
NGPXg56B1lQL6nSr2iS8qdzuAd1DUOaT9WQr71wzyAUEh7W09ZDVNsX8QkNnOJRsknZ1Q1+bqYaz
yQlFpeAPCPnVR9/Nn5KaZn48zdF/OGj514N2TEwBvs2rzND7zxFIQzOr2IcesPb9i86qdwvpJPYj
PexdkyFc70Ip5pRRRpTsesHm0TqBXUMaVplrIWZe06IL8rlF1apDeAnjdEwm98iUPj7NfrEXNijk
rqf9iYP8NhmcV50j8GDRf1LDSBdhk8rgM48GDOsmV2SX5IMBPzPM9W2skp0b+/3BwASzLlObiAwv
Mqhc8v8Qrvi/vHlkSlOek0pmEyUjrwvN7968pFXQ6Nlfs7EZb2J4V0+AI87KaE4Duuij0M+N17G7
bt16G0ULr8OCWAKeN94PGxQ28bZdNeeHBppCHT1RJs8w4zuxKcsHQMIf//5c+0toAOfaNaveoRKX
ihyn6231d4froLnvkpFFikEk+7ourNZmSCW3mDpZN1lXoSyxcexXOAXQ/+/EABjBaZHLzmVc3KQ+
LdmYSoC8xf9E7xfiujb96UKQpg0rV1jOZ4DAHw+uztOu8xLXwcRnyM1UF89DXXVAVxpEjmZ65w6M
ltO4wDMGSrxMB+aZk/yC0ze+qrQZpWIN209QwTfaqKsNE52tKwoUAvCo62ShQ7HkzQolW3PS4H1L
AGkg/Ee9K+uqwSThnmUmLUZBOVh9+KO8kj44dMvbXX2nwDiz7DSsi9lvzmguI95GvzpQCX7Nuvzh
s1NpXW12rM8nm0nKyln65L7pm5/W4Iovrsnk0HP3MrLZRHewDnpQ0gYLOn66qD8SRQWEhfhjzvjD
WENPrrXkaVK/jNlrXqBvtTNaZhkYwZi8hwcc/wT+ZNbb2CUwAhqHnpmJqjDPk5+VR7hxgkBlPWSx
ua9BFe1D8vIi5FvYU2ICrzs/+erWGd0qn2WHHKCLR4bSjuHOfTHF9SY2xwZlHIEb/DKIXgy6oqge
HvVgtwEMLpQzhxht/s6t5Kr3/OneIoOMsLO2Pzge1lVE18QpQabcMvlqUELJiybidx/CVD99ftRL
fbT7Xt31TLZzb7jGv+sDDRqx9sKUK3reAackOMpYDtU0yAe6Kool726Y/BVa4/ycGGH30lhWs8kz
Hd7023nugfnRO0Ei0KBH8HKHO1Vb4hUm33e6ko1BnwYWmqXT2Fsh4AIjOY6DbxxJomKwzzmETUnt
GPebGHYKkmBzC026Ywmsmg1oplqb3YtDgtZVt/S1hUJoXgdo6Nmc02K0CJsmcx3xN9cDg6ajRxZS
EXvNbhlx7aRtVG8fMXRWZ8cIua3Ax+ws8sESt1uLJsWe2Q8/ZqEfBQyq1yhRkFh664gIkWPw2hzV
kWGucX6FQeGa16yl0nt0E2NTjMZIJE3nxUdn7uUNGbjcXq+y0Mw4hPGQE9HAeHEsgd4NQ6YAwpTD
Y+2Xy65mGEKoCeLSwQMLq+HH35J65V5ooAWh09+PnEXn0vPEPXIP57I0yTpmezaI0XzO7a68ADwK
xlg8Gk4l3SC27s1GOLcdoSw3TfZdhD/cukku4/XCFs5VftOR7IUTZN41o4UOaRTVPjS1C5cnslcw
AfpLGIp/lvF/qOL/UPb9eYUhdtQ3TWVJ8uJci0rpjysMwQJ4Si0XTLFgpGaqB1ng0ASGcPBwrh0r
ggAEbH6ECdN9U2cXTw33eUzW5TKZ5lY1XbAY1Z1Uc/qkFi5gc2Gpqf35fM18A2fzaKpOXtKSKea/
X7g/cz5/vzZej1y4nlDUrIqgwz/VdXUbxtH1XrwmacvHWxQdCrpamzAWD5QF020vAVn6JBtv9DJW
18s84f0AxtVAVpiTmU47oLJVFOuazoyKTuksvkz2zIQ8s4tdl8zPCdiVnUESITNr0FDzAEirLJr/
kCbE6/2Xd8FGr+MyH7XIaLE4wf/4LkjbbqWJEX8zxoWzCf1xLZgzv8ROkz2hoQuadIFaEeL0jxbj
OWaTsXca/VQ6k3icInCQsbaCOHQY+4bisDT6I52aoALResg8JzqPpVPRQ45MND014ZNoA7ZlXtSB
jS5olTWsOWYfre1yPqdWS5BoxHAvacSxshIa8ujv22xaDxNxEh3EbYRY4yMcNCZEKCBqOROFRv9k
sMLnyg6LNV3QB3CtFXbyEroGDAh/svsHyjN954Um7boaQtCSZAz/Y+46RdJcFRx8rnmNvMLc5SS4
IFB5SxHF18HYCH3qMBcf9cRcg0FDAEFAHjk17ONoh6th1NFRhmN8/teD7xU+ITBi/fkpqy96DDnE
WUiEctrkLjBhrgm82rY3MlkJW6d7Jk/gaI1oszC/39m9UCta4+NxSfT3cbbdTVco95j1iLqrHqRS
38cHc5kOlo4F3XX5pb7SL3TcnbEfVbcMiLha5DEMTZdhKBMy1+dmZUAh2KDlWTmxhcQlvkdQ6J2S
KV+lhVuCvRrRq4I/vtTLya/j+DIjATl1AzWS2/6AQeTu8jiRl8ZP4gXhtZaXqZLJxhO+5njRx/Xe
cPHrwiRVrl52CNSsYIFGlZJudwHd/WXG0vuQOcORllkEiIKwLrvCoT0zt9lj+/qGodJ5MOR7X0Kn
8Bfjfoau9iUavVPmkylDUEa9qwaB/UNoIMtIuch+XgA2ELhFF0bch5Py4Owj2k3x5INfR/wUT0a9
VjFna6jfrdZ+68YRGNA+TorhwIsaPxjdUJ3axn8YK3ZltnTOZmH80I1JkN5UO7s2zD/oIzk8S/CP
Tiy+u3p2NjiPb0w3Kr5h/iOFZIRp2lnlfkaM3NCzOgwKkJMR603qX5ocjlcVcwe3Gv9mssxhLzGW
kVyF+UHQDkJlRyzr8KUbViruy50jW7GKLPlYklu5ltZ9O8RwX8hAryXcKCmL5thlFVrARrORjO1t
H/UvqZ9TQ0gyJuxy79Z2ejv7JGWlMv3GMtTxChZPSW+5zPzdx6wbSGIhuo2xedWDIQuqWUTk8DQ3
Q5W6pwp90ika5utNsd2j04JrUZpfQg9ENqay7jQ6ob1yBqKkZsIWu4Zxchy/hASeHj1oE6q9ko4t
zBOcY1Uo5LrsXUwWiPqYiy/34bJXrRoCGEPZ2Rxq4DFiGXbCyzBVRtE+mponRMXZNrqG63lxeZIm
NVdPBBlPMpmOvlnZ+IbjbN1WKj0MiLYYQw+kI0FzwCWWjvW3tutP5Szeyz5y9uQaNHcqXwbufJgB
dLvMF5awNOh6H5nalUbx+VDG8mfWOe+oxGiyutY3QSBKwO7BZFOXvGXEHxID1XJ1sO3lb4lt0cz9
mQLta43CG+9FypI5ku8Y9BVDSCdLQSon3cboTIw1XvMDVddyk2LmJO4p7/d5JhBV5+Em9Fa+T9BF
Fe8tWBlBe5WAQgpLVwlaO542athQV2JZzRqmollphp+tRqjYN+NPppvJytG4P0pDeGsDKul6rq3d
XMtiD7CkSYeSLbQbEp7j7FHItncGzJXtMkxMrBLmmg2j57HgJU8ZwgrByhhFxTOLkLhXQh8WI8ct
WBS3PbXLekYHc1WlgbW/ktsZnOXrVjcp0BeHW/LAMAPHHpqWcQ2Cp34ySER5StP+1hit+khVcGSy
Np7dspgu2hHducH8o5V+CJOlObQdnQk/uU66dRnD3RHLsSuqFWrq8dAgtBpdQzzEjybjxdGd6qNI
rGxNqOIXB6DZQ13rN7wK9jPH+7Wdky+FJcdjrforrZtqnkZ9vs1Jj1jnEuH7sMjiOJdzeJQJsAt0
7ObDkFnmQ14O53Qs3wqLusie6vk+9Y+iEdGpvg4CPz8SdTusmsIJV76V2Wev7e3z50dqqHf8Ku9A
efZGa9zY4hnQmhMdXSHBBa9FW8+70ak6tjkt/HkiFxKa/nZUt7cRM66NMw7DCgeCefELaV6aXtHI
z5MN5CaGAMkMrIPFJAtcnthRiMjYY2JRK2ffRro+2LZ4dK5jTKqTaC/H/vvcKesCCdW0lzFQV90j
N2bksHOYH+KJi743htOyVOMpyjyEFINikhbej9qJ1jrStwt6hsaMGlxTTnjuNeqaz4cJFhepOXyO
BAzCQc2YwQecn02aZTrQ5sDik4Vb+k/NnfCRz1XzzjOM9Jn40mv8FpFE1MX1qi+QD8zEvkf9fYKg
nzJwso6AU64/XzZ3bHXsjR6tIoC38glyVWeiGdCahEaOochxVmpCEJ+1EVzkuB0urqi/DubSryyn
DTf+NOOkrGdjRzusv9F6vqjUmS+9E54QOutzOn+vw8E6VGSFEdWTpizFRnTmtz+6rEWqDAto/+kE
snSqV8OVRCLdYdhECcR+HX/xEphzltUOdw13HDQCd0QiYyKpdXNpl+4YzTl2F8Zda1vpjt3lQvbb
eLTdRd5osGvkyaRMPS3rgLATzE98FZdPtrlz0c9sGsfw9jEgogCLXnUjPGNfxkb7nkV0MZlVP6TZ
mO3Brby3kWHvptlGboDtxR0QmPm27QbKtJJLJ5sPv2yNN4UWNkxa2E3gkGh4yMRtvnZ9wXUdNmJX
SMrVxGFyEnVRtnOYwwLCxkg8zw8VzJ4VGyJy5muoirbdoCLTst5PTuTiMNXih22t3CxMXrmt0vZs
isMUTgu8J/sFQ7B6DJ38diQLUUidvKDZrldqhkkoZ/lhxTMr0ih+Lv0gT6TwsZXgNJGosmvW3cQc
0d1PPwSinhWksYFQPlPvehKCDdsjxIPEmkolex/nRLBYwETL27rVPw11bNN5LTxU2FFkrWbbLh+w
w6f7GZn4Wtcte52Z0OjOR+9VZ2o11l/suB+wqDpbn5Pn0Wol92OZY90fKo9VKvIoKVnUStHfhGkZ
AckT+cEqwxXqpHYXj8lDxJkesLy7d2WoJXky0aZJ25BM60Fe6Gt+NfsxB1iVzu/SqbbsY+GqlagF
qBrij0k1L3gch9yLvw6KSDwu7fAeA/s6y9tmPVlDf884jD1rYZVPhZ82q4XJy6qbKuvYUYVDGj7l
mIR+9Ayxqiq2fiqAU9JpoleUXEwj1ThgJVi+lhg2duNU+9CqUDYhp8o2gCXML+zJ88D2dPbR2l8M
eSWbppA4zUnDN3a7rwtr8aqehuqOWL2UWoFxcWEoMPo8sY0g6NlwOwAv9mieuRm1h2uu0QGRSn6O
MvZHg02JsCjN6Nih39E2ifcAzc0i6S1xnjNDd4Gft+mbdMOHtkb00otmfpRzva40/bKgzc6+Sss4
KBz3kETD+A6W5N1wYnXAti3hO6A4ccqq/hKZUb4mosi5x/Au2fJUy41yM3uX1Zk8uW79AGMp20r0
RIcIteS5oXjf6Sxpb/vQaLkAneGBfR3t90WU69qjf+N0Th3UUYlywPTzr9JL6sCMOuubI53XVPbV
Ow7hy1JE0c/8qtyet8Kn5RhY9nPFLDulmXBws6VNggl4me1J66dHfHIlVLkmgD7ERubgV8mdt7gb
GCIS3Ml2hc4Yw9r+ZfC56cssogOTzSjpK3pAEHanxwZy1towTAUkhrTElFihOzNKwAvC9rkxNLBg
whxm9iJJdXHxsu0bIzVO6VVhxohFHu3YLY8wR83DqCj3LIDVOSCDTRzjrcv1rLeT6ja16oyglLR0
CNUZ1krj7CiXzlwXSUUCXezVK6vrUWxgsSWCtMvposzP1IYUxPYTObrlfugjLL3UOqtqVGlAWCnh
umTMTUthBaYghCQg8mTAJZh+sLogh4XptMpLArPNpPoYc8sBtg6hFYtFuEJpKxHw6JgqprgdPDQv
xCOhNoxmljUGyRPiFMDaNpllOLhgaUYaigqycqDa+c7tcRvydLZMu4mOadF1hKXyN9WkJpLmbnra
KfdFdhKLW2EjZ43AQJSBPdA5n1PlxsAdUc6o1dBlNwch5LcWpPDeE8bjcA2Y+9cDu00gkpMNX/9/
vqDVSMGo9LBpukme2bn99qCuHw1SXv0xptjWTWSeYRpFoX2urt/5+dHngxIlP6NIUDNrCgPw00K3
boAymwumMBv7/PnQeDTliKw/umnzmHCs67EWL6Q/KESPlS3OSAN/e3BDgxmSdI4LXOSz9opsI6KR
jGnTQVdn2IfB9Gu6uF5z6IVt33w+xLkPAXbZmrVbbpF1eOfPh2hA0DBYsgwsnLYntGcnNxNq3zXJ
chZhu5zb0hqChDdvUyQFAQrqNgToDpwLaSqNiOvjuCBrQEpWbAW2bmxOTnHUkj1o5VZHwQV4vPoX
glh7LNtY07B2dQcvj717UcV0xIzhDnV+0PFsbz//Fw/NeOeWVPj0UEFFXr8jVC2OjJT33pgN/4al
jQTA+FCHKCtBcTQhek0+z9vfBwOtxZ7gwTUKWffSYIICUt1WS0AKlDqAezl3aXt2zCq+RemYf/HV
eJxxht7RPCm+FHb1Fs+Wunx+DdP+EliWo0+fX8Q3a64cNtaHnAoSGHiFVdaLzNvcR38mneXiJmK5
/XwgS5C9dsssIWfyw1aDb3PHbqEn6z9lWr22rQmEIDX628+PEJFuIY6WTBxo/lAJjukKPlzN1tMV
u06W3r2ZeQo5r/XFnif/5HOdC6OrbyyD5Gk3tuBUjzWYpmrpVkgsKOjKUO5BDnEMfb5iB24+6isc
3LYKmElsbg+1U7f7pS7yu9IG+9lTrny1OuNeDc7401QFuVrCfDeYxgRm60VPOk/i7VC6LRYoH9M6
K9QqGtvHqlHOq+HfOgiwuP7YeNmNREsmrClg9uaQLENsqa5+hBTWHZdfNHQOnj/8APRaGTJS0oS2
MNeGUM0WvvoPg3bSVuXVdJsn+Qc3DdJkxggayTzFp38+NGrEmTm58al2SPwqnKMeoXc2XOaqH4Cs
LKWGBCJWcE/Tm4l4w9lsL8xAxV5M/sarHYJ8sbS/ZCqUgG7s6txPMnpx8/o448x+iGUqnkQOGvL6
XdMS+7vO7b8oszJXSi1HEhaNnTUzV8vy+EC7OwPwTiD5OF6Y5ebwvkTQ9K15Wxnz9alRL5P0Rq8p
GZOMjNsF3gKv+z16EnGfeSIKInT/x8/P/fMLTX6KsABy0OVXF81WoHBHLKbd8ifJlB1u0x6FuZbt
I5KIM/xfbnzYrIyJkUqZXGNRC7Lf4m46FtBy63EBCbZ0zy7pmMgeuEOIrVkC5Nb0qlDqBqKxKSjK
CiOug6sYcdB6sMyjdF0kfq19GEFchg+FTPSqjPyHuhy/dKzLjBAqdxfjM2fdQv63kEbgYhuvSrme
VfrRjqAQ0joOSGM7NhYVjFfc0NG9kbKCk5WAi86q9HttpSVqArfbNJwKEj9Y4NTJszMlydZoiRif
S6Ys0nHjILQjUoEcgeW/dXcSaNAJNPlNaFJHxT+0kzIISKisB2adILZI/7Wo/Esck0P6CqUwQPpZ
kM5LDpVjfYWX665LWGjgbHCn1nQ5tzm5J3TvCNwr+59WjVGaEnHbexbcq5gU7brQr6Ub76c0D1To
34Tw960sujjNPNykDpCS8OBPqLVt7d00CP/dYVbf8YevwK7gZ5Bhd3Cd8nscK+NA3zdKTEZSYG1t
BaCqIq9zRQHZkZMQivVSV+mt1JwAkT+9jCjRnsYh+dBj84iDPX5LF4iLYCZhBBOls3W4ISwySm4Z
5hUb5uTD2h2d5mZm7zZjojtOYIcob1yi9jJJcHYncXfhfzwZs2NBuLMAx6INPeUVER20+KZNFxNE
aLlIxJr2pmwKfWSmQCdTMWSrPGPlVc+d0yNrYM8ZLOOyq8r5O+JRwaZYANFddn4bZSsRNtGGcIc1
YtK1WVx7XN4Bi4698suJIPmyiAOWLhHo2GHmaVW3jTpho4oew7IxgqI/28rObhDK7sqFdtFCRmoh
i1tRo63P98rX6KilemOv+80skJpr9UJ76GUEh6SV/UOW+X2GJWaC5eWi9QjCyndwvXGnq9DHMbrC
5fuOCwb2/hSfk1hf1GCd28h9bYfBuBgxmWpyhoFfgYMfkl2eDe+wt1kffW4NVoZL0D6bjMucEUyo
xGSypEkOuSBtgkH1ftCyFfMG8i869xmLMEUkw7QBz2ZZJj9jq/2B16LmSLjT5DJ6p+GGNpAZlGWt
4fDcRnNK+KzgSLLlEM4Fxiv3rcDdDHSK5cfGQYt4aN+mk70xK16yruxOtt0R4MzlpMbpKwZtiNqe
jZFetQHj2DwoO5S+9D8ebb9HIZ2v2nl4xdFMJRDtCC944gR5xrZwgwMlDfyo/e5VjrFhGHU/KGvL
GVRNbgRMhdtvrrxkNZrRgxjFQ8XmEwlHMV1xMl9ibqvGkG8zP9xVjXjM4/ynaSc7j1U+dogjj7k5
RYh8DwRvXgw49BikGOv11RsXA52/bQp8KVT+PhpwXBP7PhrTvkOBF6Q9uRJAKJGR9tg7yvnGlia8
A4ETICvab4g2HmiEJZW8qT0KaLD3dG5fe1M8sKtCHpu4z/WCmx8zOagEASR3kj2FM9YsprJnZ4xP
qlQLfh/Wvswe9R43zHvqq3unYWIJeWjPyMDaTJGDIip56Z3hW2/Xr2kGQYgYHW0yEp1m/VRf4xWR
JGLW3jkzVA9RLD+GxYSwP4Qd9pLIuu+MPD/Lqga1/ejBFYGMDue5qU1rhRPoZz8HKCrvKzdyKD9k
GtBRXTaq2pN/B3u6XqFUP0dWxeIYcuqEuRtv2HE9IuBfpRpHVOFGIhijzACwmDy3E6+ULd9Mje3H
NNM0mGDaEOcw3JB/2eKtGXD7uV8TsOY7+mO7mbLv/7J1HsuNK+vSfSJEwJsp6K3YJGWoCUIWtmAK
Hk9/F3TO/9/JnShE7d4ttQgUqvLLXJnGg3oUQv6iIPudyCZQE+2Exb7CXFr3mzQhP2q54mrJcoN+
zA6wBLkOz+OnrEzXz4RFqKrybs66KONDoBpUxyTGvuNxitMIti4u2iFe6wlqA/ziO6OjdCfiaWmE
0+B7gfeaVavIze097duHKkxXVKB/ucpYENvt4aFAXqpL/FqtoOo84mtLGILTKnDoERYWRtLIPVt0
okbaBbFOOU3QopUgfuXacH0i+BI+8xBvg6jaWglJ9CSAO6xjrO1LMld2cFSGslp21k/a09KGKrPq
m2jwXUUjHMz2A8lQz+MTYWcQrEFbLPQOVzw30HIU/W9clDhMoLiLdIQO1z6qhVDhP0ureVMUHhBp
Xyz6sMKoFKpbM9IfUdjhurO3aEvZwjaVYQnzHA0bAX4ha/ytupe8elPE2hn+hEr7jhxfniwbR7sr
we8P4Ublt7CI5wIlQyk2ajSiCGTBc8UYpqhtipC8l7ROz3iRKr/uuhfdCXBMgUHWUihAgbeydV3Q
14MxhDT1c2XiLxk5xEgTA/msiWbOuRqqV4m7mvZplNtjrhCe0VNfDPzjYKQVs3ix5sff23a4iz3O
RTywZYmFoGP36acHsyLPFbXlLayoq4hIzmh5Pi1sDHVrfaCUTRuCQ2V4wh8jmJCKmi2DKvnsp52O
82JZVfo1yDGBKCoJnDRbF6i+WBvyS58kjxy5oKDUxJcmtRy5/i8GNKZV07LsgsNpCjT0yoqNSgO/
sdfNL3VKdpkZX1IN5c3CKQEVg19fWAYrxRwYOBBSSJlbkFvr75jA0ULzdyadxONC9c2Y6lue4HVk
alAY9rnqYw1z+swyof3dRu4CClNzMkmgaswRJNbomnhb+mlNyrcpIrmeJpLWnXDWOht5OtY5+GtJ
vbSoJVAoNmOYQhi+Pqm6cgDLcQsL659rArxWrN9elAN2MM7KXmpDGACTrhlsq5heJEFNZXx0wFD2
E0g2o/qk10vF/lRt/aRrYO9wABU8kkA7iLB6LTpDIO3Y2S6wbp1JkIsq+ldGmC9gLPhHhPQ5EEjS
MAGVUDjXHFLweTMDNqu6Qe1s0oNwx2XsGdGTNSF3THaPGDG/r6EKW7UdOdrHOCxNU/AOxMNjmJXe
MfhO52O9lhANgCtnTMhmatIToKxzBakFSX9yfDuqbUKXGo3XgeZr7DzhcRGqF0+9MwNEgqUzWpdG
Gy5eFHAOB8+NWhVWB3cYK84e4HVRSf/f66grqwP8DGVd9uW9t+RHz6ZrrVqNQa5p7mko3ggrOHtN
DcOlPnT81PnYHpKkbA9d7fz3M8ee0fp2NixkwbUVUNR9CFU+ILsMGdsRDAWkLoQgaMfemqlpOUQL
UyrVPjF03P2z67QnqOgPqpGhdlXaviXUtP/77O9D7gwcAszkVzG2kMn1VR07HlHTiHLdxrhG4qSH
xjwe0+S5Kmx3CXNgMbpELMg1i/s4Qpr5o5d30VvcMrAI809lEuW6llp0Ff1J7UCpxLmV3CclTSGx
wyVJe61eh7WtrYup6w9wTFU6bs3AbzrRnKqflNq7Jf7f4r3qQPQ3inrsgjRbkQbhUnPkc+aNw6aw
qpuiGr9Cr6Z1kRLgCcN4nWhIlgmJhGOF5Lst4u9gkNlldGEOExT7c/3YG3I4+zKaTvRhsZo0LcRh
+ylQ7NcgOpPyeGOIz0nDHF+5do669hNq2SNNlX8SdHLGhm5IelIsLGaO8hqp8tdNaIRsOsqkYHyF
KY+q1gXJjgIbzE/CdUlmX1bNIu/tj7jvzp1JzikpPjrFeTYTNotNeGyZJ9uyblZmxk2LX4d5nSy2
piu+WKAWTTH8lkVJQ00JgKhLFrYAUl0MhuJbwXBRBnCMFCQGWvLPFvLQRNFuED9wDcn3Xydcw3kx
zAGHdZWpm7g29kruvorIeS23nRx+2xDbwpQR/MH+0qXVC7FUdgXWpTCxf+YRcUpO9fQepc1P/un2
nJt5zP8aUYAGbPlNSWFAqT9DDjlVjkJBuXdhTPWVK2DPw4i/qXyaDPdALPMUFe4roMJvx6m2Y19u
ayf6zRPgJF4vrk1grJSc6QMAeuD3+fDFkG0LhogEH9UjIIZSwAbsyCx5SbThH0mTM29igjrUHBSF
fmMY+Y156XL0iap+JTL8zxLhuUBqni5VERL2sXHUgZKZU2AFpq7J43kv8s+CDX03TI9AO5AWvLHl
dElBISzxG/slsgudMHipQhjJ2fzrqNv6RXEftEGxXcaoYIQftN2v3aQ6WnZ+p2VdvdtKzMiOEkWD
eWQz+lVI04dafxeKcpE9+81UKBt9IFwl3CPAB2ONtsnonpM5gyyozmXzCh/0pMYa9NaGL+dhRpn5
XNEQvdRj81QMj6JrV2lek6LBx0wH13OjJk/4StbCa/gVBlz5VibvblRs9IorqcJ3j02kWk/CW0IX
GB1mP7ILw7WBB9qkhmw5hBUwFXujmuYbWSZ2OyxxrJghfpRvAGAXbC3nRhgXXANXN58+E9vDY2R/
UQhbCTJtLGR7ylW2caSJbUuzF+Cyxjc5CoaGs84n7tjYcle5rm9MlWvaHhCdqn9prl5s3fzxhPKp
FURYRfwooXrMTT+Dor2ZjVNx3mpeVaU9OGa1d7y1nk3nIqivTt6cumIbx+4Xtcycl1Ib40lPkV2d
fcdirDj8hED6Gg90ZvOeld4/XQl/SmQWX4MTQzQ0an6dmHZjPcgPYd++5+GQc+RvPtKwODs15mst
fIloOE0S+zqo2Ws7viWucmYIhkFEHSFrmHfXYHRhNsmzrtH/q06LOe3LzHM7ZHc2/Bvbkf8g8Ozh
vZwrMDcWfrdRe8G4+lt7KDuTnX0E+P0NFcumnb7FJisJ879gQd3SrWsMHc8ZjHUiXW8RPVFIB4cS
wCo8Avzolk6SL4oePeoXJgRu2PmrjkFrEeutVEh0wYcjF0iFiW+oM4aY54tmMUgte/eXrNV+MpKB
GHvcMMS5Z65KEVci4EBMMlw0fTu32YNgdqmvESAnOflGeFKMl8mWxgr688Ir43NgBiPWMZYQW4cN
5akHPOmfg7BufWCTGg0Y7Mao+JG9Nw3YfNibaH+rlUVnpx4BaeDhnmd980A4JGxBvGvTsvSROOCH
rsuHOnbHrM58JRE7KGRbLyDdlhbPmr5OY/0yjR1OyOlII9WSPoAlU+ytmavwRvKNwq3o2ii4fbzt
+Q0DB1E5tqZ2dNTEgI2rOw5l/x4n+cVOMQJ4KdqGDSHMfSq5DVcuSe/0ZxxQ2BOlhiit7GkN9zEK
PqkiftGLmspA3HFavxtGudAjfhTb27WteaLg+9pzWLUbWS4nmJu4kJV106QWb5tkCE5oDcdbvnKS
6LUuntOQqWeJgIsi119lM3B6BbiDb63etY5N0BfSjDCsU6xxi9p5MhLZ82pfQdyrSfiC6NJ8m6Ov
dEbaNq3r5FiXGdFDSnvd6JgPvKh+x3F5r7WfMjeOVsH5oI0QUPQq/CJ2/+RWd+pQSfVeXNY0AP9v
aU2Iv9OVfdRr/yJcV203bJlLna0YoKTEpI8LiGDSe9mlH6brcbC2Sy4+dO7QtT/h8nsIHVS607F6
Matm15Eb8yGq3xrXfRTOS15an26dJ2hoDrMBmJJjvXc65dljNxbAVcBAzJAxaCh4VldJ8e2mVJEp
8onScGy7NNxp3IBF6C5zI6YAk0daq3vX0LZf2jG84+MOshfqf16K+RLWIbZ1g7YwsN0sDJd3Ifod
B/y/vR5CK2dg6nvPuuMlCFXhP6uOD/XEz6Yp+jKXacWvkvHGGNEExgPJQzjwYtCAtCMBcvR+wKfe
CzCkujB/RAzyjbD3yMjXvjCiRzHcUBKRltHZK/oX6iwKz3mRco5Bxmy30gEGWXGvOpO5gv3SK4jD
qsK17m0ia1pQnXzp2u4OeQmztHHtPPHLfXwc5e9gu6e+yd4ncJZ+3gbb2CKC3Hr6p6KXh4hAH3P0
ZquTaSA8WSQLp8vf2q7bjFwYqSoe7JZsLPDwYK0IzaFoXiR2xpVl8XCxnGOReFu6yVCXrHUbdC+W
Ue4TRdvjljwqkCV9h7K71F2ZireU8pVc9cWYVc+wql9iu7+ymvkAtS7O2Hc+pdszNS/d2WXCbIZ3
QM/Da9Kon2qsUuyx8ly+NbJLC1VNZByhjli6GXFSaugCTdW6pll2WyMEIyPmhcrUGZNM0TZMKKFN
2BXH6qupQKbTNYakBitUW3CXFNQIBs6LGrgfilGecUV9Zg1rODGuYeQmo0IcJYqlUGmrK5m0f7Qe
ko3pUEhC3qIo6WjxCrI3J6pDH4FwFTbZUyWM73xgqRpTPByBPtwjjEp0KBvsFyyG88RqVdlT40r+
l+zxLyXA30M0Hwon5QZ7ftvHxYeKEwIli7cpzj6HzIbEQFy0SCKKsPoGgSBzN33IpQksTlIj2vxC
LLsDmuGnB77LUpBee4FNQbcRwJz2O5z/XB0pPQMTh+As4bsCoM6ymUr4mtW2Clrpz985VjFja+23
27Jn0yZ8dR3mlgb4E5e+xzxE/jgV+2cn2vHzsdSkzq9ouR/h2ESi+Zoo4MAnKit/aCrq5BR7GfXl
F3O9hcxh4AxeVjNtkzsclox5mEP4KNgbzQAdLF3VlznZP6wCRs8/Q5PKsEBvXNXka3zRZRstbY+F
xZZM8+zUj0T+hoWP9yLikWECvXARIkPxm/MYtSZWA4r1ionCNKRFYBpZc9LEdBU5zlbbvKJFs6nN
2OQJfikMm2r4GegMbeNtiBms+2D6xG/1HM2En1geGJsuIq86wSmN/Rh2JyPIf4akdbBpxjOZWj+y
3FMXON/JhK4Hs2vCOxDINIM1iv0PdZ4heFqTvcLApFblr2pzgxnqJ+7UZWg3H00pPgK9ftYZ1dLq
vC47nncNBjzO+NMqtTJMg0MGOaUmoQ4ACCWBaY01/jQ2WJFY6BAVax7LjXpkeQcs1d2hfErfSNnZ
KtWOefkiGEDRdOGT7cywMyDeC8IGG4Csr3Z8SCVzDpW+MqCww6FyooPteNcx8p6QXN7bjTLp/zyo
Oaj335WIv3Q127i6eRg7njaqY/O9eT5VkKBBy6IYOY3ylmfpnhku9TGVxQ2D/ArCMe2Kd3tg/Agy
7j3JPeZbJBeb2ScB6W5gRWhKE0po99EqRK3trv7gkSFc9WHraPaOkiEfJP88XLZcRcpPNxK46YdD
ZnJR1uWwjaJpb/Ec79TmRRfWC0eoO51ZS6+ZTi28BW7mf4X3PGb6d1/xxMqy5oEQA9/lw8NDAMUW
eVcG00/AusX7yKmXpxa3F/H8woQMoTNcjcNxP9T86qFjGgszzL/Y4e4c6wlF66tPGfcQ/iZiKH3J
ZkbR9Ht/UQ3nrYNw7wdl95gmsiRq9y8I+Y1htkBEVVeGRgwLusfzqJrvGWMPO0ovijJ9NTJ7ribt
3prEjAL1Vs3LhOoZTAQKNn1e+exN3k1mnYtq0D+7jKaSeiA9isi6kFn+nlQbjDyhD6b6vTaiA6a2
UR9veVPtDQ3Jvuo+I079hsnapInuaTQcGAL63cnslR0xUuc70IOHdFTD2ENXyLJ8V2npVTCfcKMD
ef/5CRy9R4Pzm1V4Zjp5c2vr3DGhMBrxdJGVcx+r5A314Az8YunGZ4a7r4Eon4hYwU2oni3irWqY
HoLC+cD+9Jtw7KvH8IalZmH3jBpsI/wkL/I8sMnA7YcTsmZT3fBgWOLKAiDZveuZYPnSun0aUDAY
aPs6gq1AiQyKPRsItXuQcD1lar//iXvjlmWYLmfm8/QBW7DgD7GD0CWjM6zdNPJ8jHo5zvGDl4IH
sG1cEjVcl1l2DaDS+KVGveJkYqnRT/M6PFFpD8BvaYn0IwzSPZFtX+Xg5RdlyFsFc3Vsg30CFZoJ
6kHJ6PyNaENm4fTs6J7qXu97bcKyNF46y2FCD4XDdyxr9AdT9cm7muhiFv1TqfhMpfqs1uFXDJVz
FVlC9/Wp/84NA2MDsI42eUCcmkd+meJnFmU8hCZViocYY5BZolTz0Jn1apxg70u9Pqd3vL5vQjoI
/FH/HKjqgcbhsGixFNBxRzF6NcKUAt4ySRPXWr+aCHt33lurvhZ1Sw1UsBcVFmJrX1rGZbTUY1wD
EoqhHBXKBtrRIeaSaafl0Ks8cJxlozmEiOUmDaN17MIMmtqValaLoHLfmjo7d7QplNCVxPho8ff7
tk2A03Uo62x/PVlxaNCxgPY3pxEYS7nS0iQkXVxsFeauemIz1oel7hfkA53uC37qr5QpTvaA43L2
raYVhk0p6oVHU5HisiuDrMcOxJvhu6j2TnaZHfhQ23Jf0dhNeRMexTqnPSSuWCoNJl2YrHv3aTL7
TRJy0s1K9bvKYYOxRiuCotC/v9asaPG0q/deqTvfE84LWYKDFnUJR1SQ7EoW0wJebT1sbr6b4Fiv
O2bBnbNU4HJz5TTYLYsdQ7EHsB0yB9W7RaqZkoxXfdS+07Z7TisDr++DUeEd1PPnqFvkhZM9lhLg
vTprpzjTtfXuaMq3UKxnN0gpZzaXFqMnfOk3KquFW3Eh6+4aP9fG61VuTeoyovhSmvazjVVhDtlT
Wjraq2QujoLXBZjlx2y9H+vahNqHlmfroKW+tOiTVyuM7wYp33nQ7i6GGhOhpTwaiyeOKdOzcIeD
abXvBR7YXu1CyEU8yaVR3RMG5R4F6onZfHfj9FFJ7ZMczTLXBlLwNmE8qxOb3tR3FEq0fpj0n22l
7oWIN6iOr1qu/uAer8kspxdCNez3mVlrtvNozBZbdLDWQ8TU3HqMpvdrMWRznm3AGn4wVVhc6uqq
fhtW16J5ZKbvVu4Rms/KIyK9sKoSy/og/dGMzcWos0NPq/Zc1vbG9upfVwWnO1JxbmNNs+R+MLpf
xLBZQEqu8L58WGdXrQVooAQcvjQwLYRVNhgTd6NjUoI2T4n731xLf3tGQap8HVQSWJHbnyzdI5xR
3PD03wql2TX/+Ss41MFwNWA2Fpe2QbNknuIjz16aMLmZSsfexXrL1eiqktyADh8usoQUFIFfobEI
9+KnzcGGMW1gvSPXEPZZwWgZ+paY2Eh0YPOMEHfRoLCP4guDEn+3uOv8qStBSvGzhgxR/r6aMMx1
9EvUd8XS42iuKiDIWUKXqSFfM4wCC1Yj3LXqvJ3EC2myVZ+J4y2ToX2sj+82zFFsw7y7IU4tZ7SP
qj5Lp3aM5KMxZ6oMLq/aUPAVprTd6Wq4dYrxhQQNeEDO8cv2oYVdvS9/CaGG/2AFReA9u0HPbzBz
rLXB3tuypmiXJq57iarET2vxM/aVRuRXgoDsUL7Z9mMkdOVy6GqVdTh6c1QqT0D7qftKlHRrRMo5
7BGwEkfgO1Orp9HEfKJ4AxzCTDV2ZtEj2Lbm2mwDseEi6VaEk7rl5Jqvg0z3RuAA3k9NBmBO/8j1
D11kWLLVzvUZIj5poXIestmXbZrPJsMMZhM6arfIXwVYboS4L27jkJFysAsrawersF1JWX+26ZtZ
6VvTRHJNTSXfEtA5OQMSECVfH5U3HD3JoTofnwD67uRoXaOhPngtUQ9sEuywd0Hqplg6aIDXO1wH
NmJ10/2TjvmuYiUxB49xowP+VSsZrILEmPjaxDeL9WGnyO9piBGIZHs3Au1EM9ALFRDxQsEm+wxo
M+RW6awVoKm3getto/fzI6kAk2blV5kqdwW9E4gw8W0lezSGvKnR9BtHVGPJSGDwD3f1hJco0vdi
NE8ycp7bwXi3QnPLIGgFwfLRp/LTyYtHG0xPaqi85tVC0rK+sFFHZMjDgVIaw4+wpS4I6q5G3WTO
nsTdrmurY47yG40jO6+8LRgjTKvS9l4Tk8eyogxihStghqs+Sd15WGl6rKvmJpXgS9j22i4tiEDk
2aH14JFi8l0OHD1mBRmYVrLoRPqSsTMzNLwslkb7oWQSl5SS24Ss6CmMr20UNP+mxpv79dw39ybH
5Ke1KXGiRjNcGDQscdJJl91IUTBPlt9ea7jotW0Sh69/f8QmLoH6y/rsVnhKgklb1BQ2MMAMuf6s
O6OtuvZQiFIxFxVLlCOsJNFEFYBVeV/IF4VfYV/EAiHnCdAEuL/8+3G3pgezPLA5nVEhR407Qliz
Afrlvitlx/ayePIoOcINNixGmgwP8MVYI9WqVbY14r0xqsXRjeV/P2jzy0KzGJtP5EQCjVvPM5aA
syfNKo+yxRRbDKJedxxzIOZh7AlbNYEEYaSnvw9s+kII7L23mRgXPqHFnPVMkhOpodLHTHTaLuq3
BGtwaqA2btLJjfw/znmqVRoh0SJbUMNg0iSCu7eKjknZWFDl0xfpVlRU2PQT61KC/+RmP0ym3W2J
zP/n1d+X/j6o85/43z/29zUPjc63JCAINwnAOcwfrCKeVjJJOff+/6+h/4ZzECk8/l9fI2KSLKTQ
aP8ILOsACA6z05hh45mTfFqHHMfMh//y958rrbcOkQqEQDEUdxEHdX3mcSZXnhN3C6pC6/PfB+bj
A/0+eY9DwOho5yImvGkyFL+OgwRq7Vx9ZOi5dQDXvxgHDMLY93ds9PDIzx9UU0DrUbFLza+UWgl2
aReT3Z5fGjyJ244fL2njiKpXfoClICKMZjOFJwcl9tSn1X8/a+fP/l7OTQnwbLGVR9gvw03LZIX0
lGnkK01GaFZ/r8OuMzc8QDFVRMoq0Qt331rjpTIARpILbcwVUGxz8Z/XpVyzU0sWlF50K21SU3Vj
6XyDMJxBCMoUauhQDXtQ251HTzB+M4791LbzQTAD3MHvWqCMtXJNcm+usBEMRMyYor7Y1LpdAgjQ
/WvyzUYQjanaHmN+vqs+MSirHMCf/3kpZXn2jBKUIlnTXNPP0g6ciw11Et1r2VP4c0lCBA6rNqiI
0Pv6CSZOs6FdfWQIDW7l78MQhNPeVPNTUXry2GP32AAie+9c2qT9v66T/3zq2cbadMLwMJZefG6m
/saGBRjl/OrvS0k8/fczOqGPhXSfGqlDt0sq44nMvvH091ldVfiTdCLFFRKZlmXOIdYqZx21Wb+O
VEd/rSwEKMzR9SmZX47dSliwS5tYlWc2Q7SFzF/OBzXdeCLL102XK2e7H76KqKFMV+mg96eOuJtQ
7nY87rGxzS+VzC7JDmGMSN1ha7Z2/hy3innT4y9kHg570BCeHffBDNu5/f1njNFbutcEOWGZr3uj
pk6ge6ilMn5InWGoqlbTPsjhI7YUAXduM33gHDTZPGr6k8spEQ5JQm60c6ePPCJz0jT1YgCZee5K
KNKuF5k7O5kYs8meFTjwwsMETP9C2OXQJSyUbhmlO0dprBuimbozSEfRpx1Zt3H+YOOqV4b8NukR
vl/EnHRmwJNQCReDEtnHpBZY4l0O738vdZ0Gyr/P4FzRW1Wl8doq5WwCDX816mV3f68MYMPrEFY4
awGG4YxwIqM7sHhDNl1d0y12kUOFuxFRstUJgWto8rawDe5hrTdng83cWavzeN1KTWGMJGE0C2Pn
5HjUnBAK6DQFLCYj5yqRl9kK7rPmIfsWzp6Ui70PtMHZG51xqoUGstORQGCIz54vf5/GY1Sc/z4j
79yeBuMJn0+4LWfhT+Pvq1ZCo0AnVaqT2gzyQnWLXI4pGVlELd8QTf/AtSu2XUaThzW/5OR7cvn/
byPa176LzLUFYn1BYq/4SEEe4T62v1HccNvUpXZnN2Ks49ydfG5DFjcTl3U69eN7qjIEQQG5Tm5v
Hf++nnOk9COQBvtw5v/FAFfKHMoqkET5Lx1dhk5Gz2AGHifvtBZ9qlmwroUOQV519jHzzAvwK3JV
TbhMBBvVONXRJYuRwLniEAyxsnLl2laPB9pS95moiy0LwLoO0+agmmy9/j40OGgPtptyy8JjsNlZ
nezhFJrTePx74eW1ZPmsmJHSWUJ5AX/1399vhZN+8IzP3DIF2cb56z3KAzvLgCNtqu09Y+ifygZa
lGoSataZkIzOiIZXur8dz06agDw66KIjZQKwSLl3ssAbfBOZkh5uPVwEYQWNzGQWIsntGjwLxBAK
Wjh0H3D4wKXvfZCw/qhMnIcYMxG91R8SFhSwDkPog4L++vKIRvg6yFdmBS7DwEinM7e4gh7eZGN8
qqPyNxQ67sTBfDCW9FMQ+Ur1Y/fBOwjwdOCtFOg7PllD/iMPetAUr61g7pWl+W5KM7ZEifkysJ3C
4fM5CsRWwulPOsDmLOCpJlWKUto6vZBjvOQOwtaU0wYZFf9Eg1t+NFjN1DD/znRx9Qx2uT3D67G7
u7GWczqrnrXA/i6rvZDBj2DPDEP2nQfE+4iJtbC+cpuuaKxt/ug5l6DbGR6Cujocc2pGrBqnuRie
8ZK8UpT4iNXgBN9zbXXECeKTlnjXqY7/dVm15gHN0KdSv7wQc5t2YVW1U9ZSCevOd3V5sdXgVnmn
jplZycANBzvNCblboOykNwIgS7zj2ybleGpFqNpOclNnVWNIOwsbdvKWjcG6asJPW6BsZT2bLQNG
gUsP7aIgGbRsaN+IVP29tKINoOKDmUJCywfUiSS4hk1z9RJl2RY0VhbyA6jKvreLdaP227Chy6ea
HnqbIorXw91SvU0Bio9l4Uma3JnS6W+cZZ46S9w9oZ2xaZLjmlaFIdYMbZ5ooDAaufVEztm4xqob
nGImAVTYrxyZX6aqu5gaqIUpOSBOnUm2L6HOrhyC/5KmDuNtzDZZZdDQIg9aGfwL9RLbQfLS69Fh
5J3tmW83Ebw24bImYTEpNO0lisKnKdNuAT4bbH7Zc2FHT3FLl0Og4r/oGVxTyK76MKh/BrZb6Ujn
1pj/VIh/LBPHsBHEGVG38nyZtFPtx9P4kVsMN5qwWVo9oYsypRwmAbTbfTuTh9igriRWA0VpLlAO
t4CdsJMzSfAMJPPUiNKFo/anIknkTpjhmZILIk2d/l7w9PeLznL9Dp92oVa37AktldkLOYtJf1d7
LhQ1xZLHhfjdEGpIp2ZdkT/1BdePnzqUb/RM/EI6jVTUp6YN8PDX3sbsw/WQl+9FFQ88udzXMKgv
OH2fSnDX5jjdOalkpfsEUPFb97QryKhPRxDrIvdgJ2wcadH8DYNgwXL8pITynAGObF/gl+7itjzH
/fjcdmHsT+OrENp7Y42Tn3CVZJyNVKv/Z9I/xMXYrbkUdjznfkK7nBae8q47YO00zocJCYqloUIA
abpnw2oNZtv43RMLvBt8v2WYcN4p8UZryOqoxEhlWmhhqz3bFq6+sKLbmAHWPWm9e+/hEoLlQaon
IrvSdWh9OoV2aqs/Uz34rTqVvnQ8lPQgr088XsFvS22vk57YlMBOFn1QHjWVKcq1gFzNZJq5mpmd
6DG6pmyyOw9ZcWDyZUOMZxfEmsDy5vc5y1vGvqYNw39EeX+d0v52E0KGDEhjiVUsUcpv1F39FJLs
cKU2kl/24y6vjorb3yT5OqKXsdXkC4cunyXDGzBpgUOlVfWqjDnaFs+fuc6uxX6GcDsX41iswm1T
aH4Xpdwa8rmcsluaGegpnBcI20T9stDZsKoMJ8h5t7fOXTPejTe0NI3Mq+tVRXhjGs1NDQU3a9Kv
SjhUFwwmEq11i0in7gcOeEGg9Mu4rt6NLHm1rXWeu2+xmuH1SfbZEP1kRu76no7YPCsgki0LrTYy
UL4mzv88ONHpe8ryfKGlK0GDpYqiI1I3WDdvYLEeFLH96L1trlqMY86UANNhYOsnk84/25RbGYvP
ftAupS4fzsDzPYzSkxk2D0fO5c5W5wMbZvhBc65hYYCP+wl4LkzmKmjic0EV6iqma2TBNBRknXEb
yU2HOAZCpsLuXIM1UNGzSHvvmGNLJyy3jdIcyI7HoPhPG1D7epG4lO71AC6iAHoi0/IVSSjskuNs
vlw2HgECz2NJKyaLthdmKYlg48XYFN/v3NCUcjwNypHgh0KYLcjShTBAFUDE4U5gXehpBF/ZyZJa
Nt7iXJlL3fCm5SASuTEODnglw6PhlTQ4DkPjmiSmsYgm56Rm9ixyNfcRaBrxSL5XZb2S8/INp4I9
5OExTHLtw1U8Zo3pQzisew0h6Ggad38vJDUJBKsWFt4ojHzoPoImWMTk9L0Psj39SwczZjlAkmv8
cuoy2BtYkorMWTAq28ZV/cAqGRWMP1sbMj+lr2+1Oy66IvuxVe6TOvukkAKvM02klZNTEzX//VMb
7Rk6o1hqm2DOLA2wtRYRkRRfa6dHq/zGnfkzgJoRNF5QanoYFMaNk1Rs1KJ+k3nTESQRLjOBU1Ix
MR0GynANyn7H6dTe8e1h6+DvlOb/cHQe3Y0iYRT9RZxDDluhHGxJDrK94XS7bTIUFEX69XOZ1cyi
221jVPWF9+4b33yMZigBCegYgmOfEeUJ4HSft3l+VMyDRNpo5EpnH2Zb2E++m+8K8mU0J23/Fsyy
IxfBeGFGD8yAHJfeAFJDwxWlWN28+Bbh4EYK/m953uyd6g2vXLHFnzWdi7H7bhSpGEOv2wSgIexO
jbI95wRChEx+UQvY2YfmGOzehb8ddXY+M+YGkB1zv4fSPz5Hxo8BcpaXibWEFmjvOTSOE1GDz3mq
V2e7GzQoHRPmcnjqNLXRKgl8I8xZTbFEjtxnzdl20VOmtxOOXLWfEndeIxy4WGMEHMrFhBtkFZSp
KVjiuNxiX3vFvyp3buya5reoKIq1kNGHTDy8WJ4YdkIr/LXZSvYt7Z5ITCTQTr2sMDGAZb+Ymfiy
WpavfBnZO3fG75EELpQ+O2C3o5ImnDKd6flMrnQ34QqarP4zFRjlGVIU75CBVtXyMauPTmG9C6GK
XTpgdhphsTLQAns0euVSqCYYO7x8j1hbX09KJ8ygb8LYYlkvkgqxCtUjOo0/pTnpd8MTqzl7aGbN
I4ILKTP9q5jnhqOB1p0wlHU7yiNqyhX3CTuaqEHo11cnD/qVMan50DQlA/KpbFYEpgaoKrgylJcf
2EA80iFXtHMyvjrTRsc4NLHt2MP3incBPrmcagkz/7NBkczSq5jWZA58tA0eIkv+TXXl3NxFRCXG
uKDJpZYpPF2EE9YHdsUTo47BOUaYDNdgRalv3wZpcTTAUkYyA1uhp6dBw2GdewiGd9x+aO4uuWOq
L3BDzyWpS2yAtc+AsLeN7lASzoTnelVjHS2T2xkv0UMYwbcdDHMI9WPrtoCH06774QoJYzO+JIaD
6IkIkXAuWxCDdkFo80BZ3vjgZs3+lpoMhZz4K55VtAauTGZsF505669xolknlxZkXYBXWkfT9DPM
+VdhKnWKAuNi2mRsdxNsBKKs25e4tVENwa5NbN4xA1TlHPf/Uj1+GQF4BYM7bHzE+NjW5MYb0mFr
TOgKRvLWM+Ccaevsx7oBNYkoQ448d0w9zHbfIqtONk0TZ7vcyz4qqX/0MvIJVxk4XTLnHhOTsGc4
9to51Hm98pOQqaMKE7//6Qp33GJL4ak6KT4b7+AFzXAs+/ivkqkeDoesQLhRen8dS56aXu1TPfnF
zH8EpRCtEWEy8y7AP7dZu3Ejrjcn8IqbrQ8ZbMsyNJX+2ahZv0NL3QXIR/rg22q58ocqR4Tu3jrb
TV5QWcHKxfHXyTdHBqfEll+p9JCW9c9yIGeJN67myMVHIwubzCq2luupwTeTYTc66yz/+MNmmtnX
FpCrW3r6ATlqEcoqD9ZRXj/aabYRE1l/BBO+rqCfx6fzmFEK7oEnvzpd5vFxFSe9FbSSjQQjnL8k
1NVPDQKqotD+mRrpMI62U5l4cFrdk7Qz131cXlPyvXxrMa0K57smxwl+XvdUVP/Kprk4X3yTMQOA
lWWaw9oJUuuk8XB4L71io2FwX2ctV3HPEgwjiFehcUD/ELJyTDazpEhGyvuGMu5UmN4POvd+U9k2
f7CNmKDESRuSLvKIsHyzoXovdWgx+Tjw9UyQMbXAhlU3SR8GD59bjvsXH/xI/tnQwKOY9ZU1Nelx
6NL4lCgEUDn1W2Rq2p6tpXYvci49HF+7zHHNfTuPfH4pFmJtHrcz1lT6Ebd+TjCehK5FqISF7Ykk
X/rRpmLl3FUmyJgUU1aHHOFg2c0XFd4c+roYD0lVYPIpB2p5q8Jp7Uf3cSppnOyMMgMq0odfM7Qy
WKwrAB07q2yoOILTDGdGZcAhc/GaVxqJQs2TY2Jh+sJn9CWT6TRIkV3rMfvNjOZvY/s7NY4l40kk
bUPPom3QjAmGFwF6pI51LBRewYP4RyEMZHHzhzAUhKsIHvs8kpilyLEH98IQ4oIk8iNyMdO3rLLz
8mLRNKyCgZlZBcqkS9I/nc6SkyU/0Ccd1khcc5mg4XJVK4GOUA0kHYp5SzuVbpvsgFjdLdyrmzYa
f6UIYHCykNLnxlnnfvvUdeSwsAq7U2KyANGS05jr32gTEGnF3UJ0gamDG1fWtKJffRF/mkNJvw42
boUlzVPGc8SQyUn9fwLMDD0DW8K4Kdb9ZDbbDlnvZjKE2pOk57Abkl8uY6196xzoUqadXUTGR595
uyneV3HTfNJmeaEmiug59bRo3+AdKLUMslLtNVdtMqsd5wYfPQcDfez+psLPNh4DjFXvM78YSuq4
SasD8iUkmBwjY0Kj6GYK95WzaN/X9Dlx5mH1kynAKOcAa5klDkX/ZqaWY3bEzssKcudJ99WuVgif
uZY4t0lcnE3BIeimN7rTAaVVy5ivfnb7YNrgM3s22uKRcvOTzzHbWyDPuEzZ0YAby8xDWVpiy4bm
EdcdVKi4t16dkf2hSjo6p9rCjRQ5r9IZpyOc4+9xqofDILtLLXdRFX+mKrvFQr46OHEzWOvZmB0d
y/9M5vgDzzAGWSfjnxvaV9/ph8XjuBpcdBF+g2VOokPsY+qetlA2/EaoyiSMhhaOvTWyf0zrE5A+
nLc0T5OebTGOXUC37BLL0NZmnP4tAu2pgyFSAW8iQNFbwziGbed3W7zhUD2lv+ssV1xlJc/sbzDG
Oz2NQ4v4YFnRRzNoNAZ8zapbSksSXHUzSsH0z9NWGNZTY2Ef9JJXZ/Lf/XEO2CFIbh7d30Vlf2n1
nQgGBf6ZFzaep3wzR1QoRF0BjAkCjG4+giHD/Y7r6L1y80uus72ta1gGTkcUyjyJlbZ2M++aMXbE
Go4pjSzKNWtO4udoWfoO5WoaqbODQaWL6Bxk4e3Aa3Ntl2O9sRN0+LNNZrDEbZUHxn5e3ICc4mBa
v6FFOeAM0EVOWvne8XuNTGADNm6t2NrUOmRIlDlry5QlblD4hkxf4ANqRzMb0c6mTbebiuYdtRpb
QyMo8RvAlTV8hVPV9Q8ppypNUoXZYCZbO9fvZTnBGHHJDx0r3d9ky/XleInYFxH9rN4RacsRVunD
QmibkC9VRIp31bXwzaO+2BzyluvfCdDkHGIEfjiMT47uMydo2olZo7ncI+oM7jnEpK2vfSloNt3k
5pdwiC1jLkKEeGsiNKpzFZjEQtJH0/96n6pJ1m2wcEqTICQ2Mj315QuHCEdBDA8H7RaupMWeE/iM
/Ip4u9wiPogqLQNC21l0lsJSxHvRODAPx5caXxFH7a3yG1O1iIt2axJA107dtZIGoWI5oWBEujLI
dtaG56YsD7nxVNo+MrHNyh7lV0B7pQXAftgsh/7AiDpvNMKGJYp0OQPnHC2z3fbsuFaJxy7AcsTe
CLR6OzG4pZqKULf0+XxSQ35ISpuRhx+kZxNUAvF/a5KnF20jy+NBGZe2yV56L+Ebd+fuE/dTALZw
F0uiQWf1zDVDEphm721SIFbuw8+rNz2TjwGfAJSs9yQmxKiZ34rClaEXgTaqeu9Y5rXYa4xafZtP
GpVhzCoX9wMBXW4Jc9bnL4vZotuLYEM58Rhs0yk3GA9bBlCiCUSPO6krDqPsMNVwpXB1QljFs57X
7mcV6L+iqdhbpz2t0XKH+PfASUEIeMSjeSL9zuabpGKDyvRVFzbNJlFujpWla79BpBKNPhBukXyP
tvkoC0G/2pXbaOHWVOsET9jKtuKvvJ7wVxvC2U5m2vDywi7V5QLH6ZqDnT7S+TCxzGyV9wI5293o
GRytts48EIFkYKfM9PsqiHeZL9ABRAwIMgz13D6VsWWex0sE/yb1W0aFnJdWoel3Ux/+aVlgAn2J
LUAZLGNt8mrzND3Y0/A61b6+Q9lhsr0q33hD4Cr30kWGXdVUMgPblmSl94Z2CbALPtWj8FAWOye3
au8Y+TDX6zQfk3Vujexv5nKpVlJrwh5aJ2fKUK3bVN29gAY9MVIw5J58ywVyPpl/TQ7FKyaxc2V/
iehqpPUno9XqaJTuj+eVIDZYBVL88j42/YatM6ksXrN2eVz67Pmhb9BxFP5I8TCg30MuYpUM1goU
OIvAnfVXoz2hsLVXGAgOvh6hswBwQdiohDMZ1famnKonxuvohDr3nx47T5gijHMqjEs14fvOCJtd
J9alGWaWIQgHtjovRjss83DrRZJjeZWg/IJploQwHzthDQdDDX+HoTSPEgdEFot1FfUT8mRj2uHT
M1AVGiOOJRhBpKAaCDIdueYSfNRu+W4SSE5UgnEbzPFM7N+0ioblVxxNsKcmykD0YNKiH3N776tw
BN4OFoWVl298o7hp03TpvQBeyqOJe4SvUZPjvfeQXSzHzoupiCbUM0wvpAnuC7lkRif+gUUhmkAU
er6/4xh4B3S40VoEeb1q+dwnxs5oGPjZwJ+OPu+/SHsC6dzxmmj5FzZSfF9D8zeSHWUIZ8Ne5Nl7
HmeK751TLiW8Z4ZasolHiWtxxAkG3Pwyxv2h9Rx3/dlmen5wasLM4N5Jiixi8YIbWrzXqlFgXnO0
32JtUBGtkYOWW2p3lD0cuKPbMn3kMx/p8yq2IGLiVgV/Z0z9fo6bs4mdYuVIbnaZuM6m8ZoLmpxQ
83BOFg5LIzzkbDsCBEjMQv+WWhGc0fp8z1Z6Hhvnj0hpbwMnKNemAiGj0rHDJlS8iWgZ9iCOZGYL
0CU/GZiUIXDNnxwdCkSlRnHeiF3PuM3okNx0Wb5YGOd3hF/zll3kYWjGcxwra1cHsLsgje0pIZ5a
7Y6h8rXHd/FmiQ6Gc8Db50TGe5FoZJrxMjFqYtmPMqf2rEvHViMwkvJgS4/hCPwTv/diWi7n1UbV
ha4P/R6nJw7exWUfFN2JDy9zyjT5gefISkRpkCwJMae+fNaTZDuxrOazAidlUKhhPB6L5ZlbOOD+
vm3929yOn/gwX2b2NvS0qOah+2i+GJ9q26Dx7Id1MDC8j3Pnt/Pze5D++Fn7Z5ZZ/xKJ/YDAa20L
g62DJ+/M6T7xKp2mnGH76GuHipjLQut3GusPqjF2HQjhttB4x83/fQC2qzpo/mjwFrYQVE6p8JJn
jU0wGRrokEr7XcTOD2pTOknTf0xGtp1jsDUtXI6DHBz7xqqrZnD2jTgMonuE3pdoTeJfCZavfxli
TMfEqsDwR3VGXQBAceheRtcWm4Z8hr0zavPaTSE1RRYeBrsyoGcbBK8lrV1yqN+7oq43ndKs9eTg
JLDhYniMCWK/OSbzfM2SVjt0xpnI0fI8+CUxneiYWsyPjR8/D2mEN8f14BJj1CwzhL3Kyc5BrUdn
0jWeGawxSLVgfDnBsMGX8hi1wTqMxEJdUr5AKOrxPY+c4IyZWAqGQlMV1cibfBY3zegh6lL/Jq/F
C4PCLFLZPUj8VwH3ZjUOFCYRhWnZTqHhYaSYR4tsQ3NXzAyx69YkhNl+bkuOxJImcpzLlGoYJtFM
aEiQFb9uwWXseE8U2fV6cNW7YCICnWBtx2RDTgmkuE7WYJOhBK9aGVw0V9+4s0lmIjlf216PfiI7
be4kCrKKJQvFzo0N8FG8Nhp0KdiCoKAqD5A6IcFaovCyyw3BYORlZ0hjs5o2zIgyBiPsF8PA7tiS
lNU60jRjberNRhVGf+6h3vCWGJsU0BJaWIxionvqIo0quwNorzSKtrKv1obM3nuqfTL6fMyUsdPh
TZ5f6sGifYoasj8adY8rdbJqjyQONvuw6dZ+znKLB7ZKCOsMWcU8aNaXsULwGZvFfsBwTy/zxyrJ
SIb1WcKbY1aflH98izF4wdIViXNPcZcCS4zgoPZo41nIccaFsqYm1n0Ax4hLuq0WMdeh7ZcAWZxv
NniuNOeTO8x7S4hgV7jVENY2NKwqZjkGePwjbQK1y7/TAEg9Zr3XzkMdiJOYnFGqq5n5g27twWoZ
lM0Ch6rtfCUl7Pd5Pif5DFYe3IkccOXO3niO4voAsj3ZT9aMxk6HhT7o7VKO+pwL8VnTgH4MEwum
EmdjqFDppOwrSPJ1WM95GMmSseTTTUQNHHgk4jWbL9p1RIr4CrOJWinLFQ7Iath5Rfs9wtfD/kt+
AzkBsAzUi5cDCtfrGI118taZzXcC8YKcz/TI2jdD0gjhgP0u4fR+scmHAcdyFwRkWzyIuqdJ8KmU
JtfS1zIOftsxvssyeTSe9Df9XF3aOvhwIxmHMYNZKSQ+soF3zjDrYiccfGLQUPO1avVNMRWXiUlq
iOKeGz9gqYqAdIBUu2sbG9JdMLzXSnwSedGcclNNmyC75ql2KQtwNFMl8kPTl36IrocKsub/IlPk
b0Eubzb6YqQ/3LzjwozHDHZNEaZuZ9pyZk0TioIyJsg4bQ5MxaNK25bGFC0dDwNV2HNhbzTf7M6X
Q8OgfZfGMpGH6pHmx9jPjqR+EFw5XW2+q7Bu06ehh2mQsx70nG4/qyy5DMr7jW3T5860f9kLgBFK
IpDEwQYvFT1VqwWbhCygNbRljkr6n1aD8dOY51nHh2IVf/tpyXnY9L22hmLzLJZ1B4rkF+xyt3HM
Ln1iHmBjhF5QXu2ypeZFvWo05h9tzLaD8pda4LWr8IHpW5vTTpJClI7DngSmZ0260LsJPbfBA4ds
SPcV+e6VpDWO1WNIE1i3zlHv+FFzbauKV5zkGy2xdxU4iBKhA5xS4pq7E9OqY+bKPWELh8qPuw10
STd/Hfv03Pr16xz7V2/wHsTqvEMVpK9RxyLbZJOAfsKykEwIamf76PvRU2E2N/D0J30Sh36Uf3Oa
QuJO99SY31AJ7V2tty9uwVzWxGJUnZc/t3yHXZmcpQfJH09Nrqf/PJRwiVcgsNcRNwf5l3L5h+T0
0QjrFTAqGg4oEcqaXkdcT5I5u8opUar53QmM1yBLmtVUNT9ke+wrY3pBYXjTg/iNVIKnfv7Irebs
G9Wz1D5bKzi7bnnXi+rXMg3Cl3o+xgVBtCe4VhuX3XE2JFfNm06uwBFn6+sMdTU6vNs4Rx+gVjqc
tKnK/3+KxYI8cyThPe6pxeSu59s8gY9qtq/mCLOwTfc8FYJxx12FeUKrHugh1hwpz9CqQTHeocLt
q3Y42jjooxrjEglAZtD/zb3msHwfKJsuARaIkXwQZGqA9usP2TmMypp9UtTfo8Uy368RRnVgJXDt
Tax35/pSlvWBrCZw38mzXzMAc7GCVoP/Cqz1NvrWpjdSaOS4i3VYd0P8XSR01rYZerZzigMXYATX
vsM3K3MnB7OAGkHTxT0oCZHjN+QE3bPlIkLOvepWzuYZuVziZi9FrJ0H2zWJ5isYY2fXsmF5DZHl
KUiL62iaEJTwpRsT/oHk2KSMtfkVJR0/Xq8MgLvDS2HiahWZ/bogIQZrPGk/nAqnxPWvAx8pjCA5
vVoADx6ckLB8fE/+sO6r4YmL5ssbtSMptJeZ2VY6Jyhius+5tJ6Ef+W5nPLEfTKq4CrN4bunWSID
/TSAWuhwFvmLtVvd3ZZBrxMz8u1DFxlUZfOWxCOqpHVDByV0RfKbeDP7+Wp7pJA5hBVj9kg6cahf
C6t4HWK5n23jXdkHqxS/+VJWTNY+Y2jKyjMIWC3lziFBsyD956gaL4k1gSCwnyKj1JeNY0hpzsJT
QGxc5ugsxHH7UmmnkwZYQYxhwxx7ZVVRxQqyYxiAijQ34VPrhyZDxTkfxBzhTChIqZZsAMqoCM3m
cy6YnVVB7h66oeeU5KN1GPvJOC5FiFWnn534o1SPPsxH6AzkhVpa/yaK48tJ0aewAs1zmzA8as/E
0/dq8TaWUXN36juM5qc6G7d0+9dWK86lU95jFKRdtrasjM1q3N+BzTqttRMKiLDpXCbLYJ3uPVLb
PPZ+fx2d6gbX4itCgoYaZUUcx46edA/DPFuZjEtJ6FvpNqYZ9mAZzQjqEpfIl5jyZPnnfE98YpSv
AuvQzsbOm+rrpDWvdmBdFlkr3obgIPxgBQ5n8kEC6vJb2c5LrA0Xy994/ECtJd/airmk3Yejkte+
FaxxSrRDJimlhvEojGbfoShW8sbqbI076MvsuJejKvoVy3xtLIHi1zOVKe1lZd0Y9K+GtnrqCuOa
atVB44Mx9d3F1tJzxAcPuho9AoKLwryXCZKoAnaznW7T1rjkBspraCoV54lXBuz86++EBSSj/gia
J41vchKa8y4GCxRuu4eSdKFnRpoV+h2PIxownZCpETChXR5C1lv7AlD5xLKF1jdE9MhNbkD2QgvB
M8gHBHV8a751GgIMpG06Y1T3mBG5XxrJXli62+wTETwyRvzsyAvZEvCc2Zotw+e3mJ9Pz8bdkHnP
HLsvpmMcfEhdhumuweehRlw7k8VZix0jty6kxB3KHnypnl7a6l7r/q+vJJ3/mIdGolNEUbe6hdqR
0zJl5tVvp3NH+sqB4Ruxqkl7I0wIA3WbV7s8fctYCW6SoDdDaRdbK18cHmZb7xzXouxiLdUHrbdS
rJDCOWg+/Fhg5yHFbO0Y9cPNWFaLDJETU9LhXZTuvR61Z4h4eU5bkYMlXLXTCLL0g4HHpQ8Gooz4
QlL9mCa8iYb47xUDG+kBrdHUnSBaLYRkyc1ueEMIlTPyDvP0nA+dvhFai8tHmY9uNp91A+QExYvY
RqVqVsZAt1AryO1SqpfEmP9MgtQuvcdUUEbUz2P5tPw3A8w11Ojz9HKLxYirQVMOchXphyaTaN23
fqVHF8APp4E/4HPqWIGz6VPtI8nhnjl2cjLZMBTtmUBJRCTFTbmOy/s7Qzme9eGAYInfg5mSF6Nm
XLx2wfo6/2M0GFyQvQJeSD0bq0/U301T3vXRUiHhnh4U7q0l+x/G1ncSsbR5si6mehl4Q9bC0pjY
d0i7LcbgyZSuMO7Fx6lmTBV7fweQq6u0gQ9vNvDHPengJgczW6fjSdVu9mCKtuvt7q312hOA7yG0
LToQmc4Gi0/CPurM/5PgZVo5al6ktHUMYK29FiX2ZsJ2ga8CyTcrtu6Q61f6wxPOV+cZn/StoGHz
rDn66lqQJbtyRXMd80RshaxvVrDwUX3IraURfPpW/2+hrd5056AT1UYdyGSV9IEfE9fYJerKJ5hD
b6jR7lUz03670e8EJD6bBfg4QS85Zv9I9cI7SGYo+n5q1+FjjjrAO7RsDYyqpd/bRSKodiBYkQ52
3jm1r2O3eCMV9CoR+1vLoAtsWoiqEAQIWDDacCTx/lym/TFKEQsMLGtWLRYqXFotoWH8ajfkJLHU
TEAwZPHDayDrmi7sauhRcE/XUYAwlxK+Nspfx0h/OjeKd75dgUFS/V06+XQkVeF34CuFWUfKs7Sz
SzxzDNg6U3CX/BLuhfirrLnFGGzf2bdUoczkv7gu0A9r7reZaTVyNvlEKLGzHRpu3lYKEk/ya0qf
su9oNsK2i+2Nhglpi/u65IVyj9Lwcjjs+R3bw1nSRLDdtJ7YtcVHvKDQjNNfR7Pdlf/la6Y8LLU6
fkcwx4236albjw0e/NWYIfWrmF1f9RQyf4H0ig3FXf0vnFP6zpDw3KxjNNOexmAW9xYK/bNZGK8D
rjLmMnhUu4ajxFcaCQilvXEmfav30bBJJA+upH6UTrVBpKmIAIjpHfv2QKIE/XP9j7leCDnmj+zc
eN2lRU0RySYMK3OxndhoJKUFVqctv/jFjxvQD89iDjLCUyNM51gEY6Qo6AURilsQ5vC5ESPG+U0p
dG1ktPPgooLJfyMP2dilZegUxm0w4Cl2YtjCLoC9g+powy3OXV/O/srROPNSN792+mVskoVVaUII
DB27fg3ctiIezpM7SGE5FJ0R/zEHMs1p5YamwWFjG/nWKvrqJtWfnKYlVEnbbrwGZ3btsiayBu0d
cf/RskZnb5to46v8m8SF5A/KuhMH0FKCxzrmb2INYsVyhqkue1bkcaiJQHE7hosKmh8VJlb5DEgG
xE7FmD5yWam5bjptMjWG6BbX6NmacyI4gAgf/3IK983vqzPB1OLddNQ7NjLe1cHPLnpVEorINl5N
trlmmFatlAdlJLXdZ4u94M7uUF6rhpzx6XnKyOvOcjuGsz4w80M7hKs/mCRsccR7jPbPlpLWtor/
cPVa654xwodelB+2XpNHMJR7OyE5ajLdYlPm5lfTdPi+gw3mt/6c7KykY8uQmB9uJx+lzYY4nsqL
0ABbqb42WeLgkk/NzNzphpGsNZFv64mPw/+WPAKI9ewf+Y9mOORBv/FEdNYrIl2mztDeR4/FjKFE
d84PglV0WArvqlr7tYThON2TnitLaj7r4EE0B+xbG6XcfD9q9i42dDBBNhtbVM2OU8DeGJ1nvt4t
xtBAx/sG0uVvs2RwEVzPSKHzUV250wtidFgMccS1O4HJKnzuuPw16f0bA/Cu7O6NZJNjz+NHpk8o
+qmtvY4IMNr1Zw7pV8gCt6gIxKYqeHmm6ZYLLOFyLK9Aih5pSVwR3FCJu24Vlx7XugnHKEKj4Pao
+2b7mZ74PNr1VvjaZxwEWWjmBdSTboT249K4uuIiSkHWFbzvbtGzN3b+iaPgZ+k20FntPISXqfKf
KvQnq3FMyc9oL4Xp//WN8bfQP7xSsvsYtm7ADLG/DFXFldiDL1Bgk5hXHdWAenHEsxGPiG2KRerf
9qipiGAsoycHgnZqTeD9kysyFeaLX15qvbU0CsxBtJdqiU5PyzcUaFcm/ufCaZ7b/tzljIyGrDiA
1rKbvT/ILQlvT8v0omGTOKm70TiXUnJ2RySHofWc6/qyfMEmGteJpxEu2t4Yc56bysXrixlCdfpp
7uMNiqn3NjB+U/eO/eoj1TjEBUREqkbzpdf9B8Izdj8ihREQwW7r0RcieoLTXcw3zz1hH3s19OCv
KmE7WvYFeMMls2bMJ1/BhHOECMLA0//oSfanscytXUVvUYIAtoawSwl5yxzxlxAn1Eei+0H19KK1
/lqil5ia9ioIwmqYoKG7YcFaqy97Li/j5D61Cz8n18H34EtKf6DfL26EZViVVX87Je9l4N8wgsSr
NYq2b6ZpvIll8QOWv1xn6bfPt2TKJYhnRBk/BOzyx385ji7u1uZezsUeFsTKbKszUpUD6jdYb+Za
BfiGA7XgSng/Oz3P1sRLgXqoxIGcjTthaKL9N9TajaUsYAv3EQPdCrJ5DWr1BQbEG36rM+t9lm/T
q5gUIwstlBpSTFd/6AbmCT2fv7T2B41fOKVqbxvF+8Q4LPoyYoaMlUPPE5sZQ0CQdq7bcivY7Web
wCbrUs4dteuXOnN0z15bPJsJwymPK8yQZEB+Tbp/rbLyx8+db1Vjdc2QsFfZqU/6dgdj6XtQTNKK
xLk7SUwagPMWl+Lhpaz9RMC+v7TvtXR+yjx/Q3HxUTUHv8sfNc4f1q/6n6oRYdFHr2jnfIIx559a
yKdCIOef6vgXlu6+D2z4KUApWn9+szqX9IjXghtjRbtRo8FkeMqw3+d1blqDjUZ/G5F+Ol1+xx2o
1lOavA2Vj0dzRisw/UhoWWVlglPW0n1sms+yX3A+iLQTupGeqn2FNHLnFslbnVNSizJ6S3L7x4K1
bPjRzgflp3S00HaPdShP1TUwgRbwsMc6UARlGDhB2uAjiKtPUF9pJjYTwWCImh5JgtJi+VoJlOKA
Orr2OUAy2x3DYWR1mQbRxYn/BSZbJud/mJ077ic4IxsABuQNmQs9IzBWzQO0/ItyEOwZIP5LptId
8iBcAA0fONY1ESJBodPvVSUnSExbmtIhLKouGo/6AdL5PBa08V6Kel3jnsRySpx6bb3YcfJWolIp
Uj5tZeersA0kyzX+Zpy/0n4YmLcQPaiMosi2EYwaTfzBB+Q+qvxiOYXNq8ATKNzgriFDT3V8V0lb
n7w632qQdnubzyCIuKe06DalXJSWDsC4JOO5Uz3rHdMJYK73dlmmGLa37b38C7Jx6Cf8i1YEx2Se
p03vQNZTGavUuP1TEcgZkh34q7xgZ2Tm55SbH3bdvDV5su75AUNrwMxUZDsoF2ckygaSpvQzYdzG
9zbwzDTzYMbsBTM9ONNV3sdEIY3QKmhMztsYH50s/ay86sfTk++umI6GFM+xN7ysG7mox6hocZLx
bKoIfb+SiHE6pBfAp1aDhz9QWkDXgihFe5XsuczxhGniVoJ9JwTKWRnCTlhOcFcCIp1cDKyexQ0w
dIwr3HfOlXdGT9c4ZiEbBCj4M162fpD7smreglGGqQeS1GwWx1JAXRJoUGYs6ymL90ntPbSg/Ez7
0mMyyo868HRZyxsNAkNlaB96TsXeATG0q5+gXbAV3PBccm9VM2FQRAvstXtX2xiGBgK8ugyp8shd
SBkWgNZJ9PExV+bDG5tbxmixIV1Bz1yGLY0wVpqz5F3/x9i5NTeKbdn6r1Tk82E3sIAFHV37wbpf
LcvXzBfCTju53y8L+PXnQ1Wnau/uiI7zQgpJVtoSgjXnHOMbYsFV461MCLN1RnQvKRovUxi/ENpQ
LMFXs5gV3rmReeiRcfYxrc+xeIvIgUF5f3ECG/9YHVxhXWBoYBLkKbkfS2QlkaI0veuj5lIE2kc4
6oxYjIu0p4tnJwfNWVlFdh+X8Wlokvte6WAz8nUJK2oU47U1QIO07scUI4ALo2CfqPq+tqmx63Q6
WgFkhk4Vj4EOHM9cBYXzOQWdAuWGTTKU1GANbCtoBuhNrrDATn3m/PIs85zk1osZ9C+u0o4IK1fI
r1ZaWT7ZDMtNSz31FgQvWrxp2V4othCwqe5dyZ2lsodRV1ddC7ZMp7lkctRWXI7IkO1MPrGRAz6y
GI0dkokZr4fCmVFpomX076anJq52elGjeeq3ZrHnRH/1ehb8dcMwoauPZVzeVzNGK4qg+DcwoAvi
OPBnpc+m5/5qY/tHHWlPXvGRhEh+rfQaFP0ljPytP4gH+vzrbJiWKHlWtuiWYTNzchtWdeQYpF9G
HX2BRwggTdo/mLxuLHNa0ep+KgnUtg5umV1MXEJ3CjKS3WOGrItxSdog2uH+K9S82anlvJWuPPgy
X7vIEhFh7lO72CjqphCF/tCUD3E53ldZAXFBhVxGFj7j9EoLGHdwNE+nhIa/48VvIRHtd1mjryYc
chw/LRhLxi5XvvHVnW2C4rStfVaMD8KRB5XQ1WuJQWgm98karXNqOE+xo2/c0HommuUjFhYmov6F
QRMLNQsiYK/ZW5bVG7Otrh1//FBy6rRc/exQxZntbHn2TjWUFHhLGSl/WvLWAVBpBSJdvlpZmZ1k
R+yElNTgE4MZ74LKF61bW3GG0p7H3nqqivDZjxmwylKAjeCDGvod7SjUwfJBJ8jpGUUPponaAvOL
nhFyDO0Pv2Wgl1aPMmw3YY6si1NbubSj7muCaL7VhuYlLIS5KHsEPXYFB6+LtY0TR09TDT2wm1yy
mZxp0yj/3pRBvSNTblvlKd17P83WTFSv8YiJamByRTROLA41IguzVMaHVRjunVWGO19v/SUjRItf
W6s2Vb8RmhUvo7QKn6ywC+9RaZ9uey7og8fsQrf5KOzJPonyl+qH4MlpZAumiOyL227r47RuwBBx
+kqDJ9ni4sglIYvA7PXII8vY0h4RbOpUEHa7j1XDbtWMmzoELtxO352gq/bWXxuPc9pqzCADat6b
nyHf+fux21OxvqIW6+e8aJgSf/5oMEbc+ff+7eEuBG8zwKyPcRjQG67LvW27bBj8EfktX/w656qm
lSCfUcqV4F5m+PP8vNZvKRRSpBuVORT728YlcGw3kKw790xoooYQY/bkstV7HPZ/bv64D7gxOhK1
vd1/u+uPn7jtsxpIlyCPeUMGF3v+vz50e10RoaWbCuD6rEYGi1WcYjr6mMbglWpSXwxDfNJEX8si
J0thNN2tDggBXqfHMPa+62uk5hWevZ6ybNF7Qw86CRuM09ZHKDJIsVIGzO7PhsLrUJtxeUjR9i9g
GoMqf5Qj32jmljFXvrkbzNojhqhFd8na0WmOl22uPWRuMC790EP8R37AUnZo7uOmaNYd3dYrsRg/
tXLcC6USRCd0qTyC0w4RsSrHLPQYNWvaCqVsfFBklh7auEQyxw9H5PHRbyTjZXLWfL9rHGGcV6vx
lRzDfjnOjaaRseImwpC2CbsGy+fEeTKgGdNAgisnCiKTmRsaWOKLjIPZ01zQZ6ehTnRcin50Uyrm
s6V0qlUgZwloJyIIUWgOZQDtJ7Hz9ViaSPBm7ioah3GXdoNa0qJBeeFh3hii7DFqcOe0JS0oo5Hp
suKkc2RFbXHE1GZlnkHDYogyqrdEGuVRksJwdEciCTVqioBkoQtiPeM8MGeV9ijfmopumf06gPe9
sIbSNh6aOiriwj3luUPB38AwnQOfyVCzmnUyMNh2hRGchzb8hF/IFNIathyX5PpFDHvSttUv4L68
VYmLGTOVDlSGZsbSMeP8SXtrciMKMT2iboLbxScSEZPEW7BqrNBd2DPNox7JRlW2POht72w04mX3
pWX4By+Q7rpSdrpnGLIF6REdYmFmS7cm69tTbkDyAROsMUYIhqSf5W3quO8xYo2xPfKBHUvPKF/I
G6JCCYt41xAsoRkZh8pMe3EyRh8oKfzSTo8wB9EjqdHA2IY1xk6mfOuyjHhzzPeMeXNPXNi11mrn
qfHL5dgU4bVrNPtJSjSALRFUma7fsyprnwNfu9PLlZ7QNxkiptCFFQaYbrAB1HRxWBc2NdoZ0Ky+
4RTb0LCzi1YWz+ITpr52MgrhTXdtIrgZWW8OVeVIS98WDOUIxSn7O1E6znHwEF6bXiI3ukpByFml
i9500BaRmeTIEph0+EWTrLOaobM9BSzYdDe+OuKWZBL/yqRFqrML9oB6nUgTY7Af/WLieiQyA+EA
uxOG7U0YzrlBJJM/dlZqXibZr24Pxm30yrEVHOHYfo/yyX6XTOY5rJ2YySwt0dQgYM5npPpA5/qD
9grfLCKYTyqIg2dSDvKF05Ryd9tlQK1hqLKc1cg1mdKjIHfNTcZD5aqzOxWE0nLuusNnNP4IWahz
zhivvRm/ItPno3GH8U2VYB8dgrHMgIBb10b8gp+jTssHvy/0gxL6iX5Bf0hIXj7cbjEF50yGPLqM
YvHckIvzHDuvGWukZDIFaywiRlm6fqY9Q+YI3cY5kXZBJE5lE6wn5K5WlHG1Py4sM80fb68Sw9G7
7WklsWAa5dBKU0B4NHxXj7dbeVOkf9zSNM1aSomIfrQLZz06KESFy9QMvGvKpThXL5I63QvVgxZk
8ecsWhzJwXjFk43pQujb3ijMUz+Pg8diyjidaISw21OB+AHBDK6MJwumMWApw/iuDVR/ADRtUjJM
j0aO9+LURv3QWeFrXTjVQbNhsoQzmGWKkz/uKs3aXiqW8OAcUBsvLTkah9vGFmN+sPqNGyjWAQEa
ey/vqnu0cWqrBcQJK80sF0RiiefcHLkV6NGFDnTHcAmICp1sTEDGcxhKWuGpTNdGzIjIHmJ9pUKc
QyF96VWvoXKw0xbC+RRWs+eA2Xh+VF4bP/luHx66GotSPX96UlI8tx3lm0B2sxhSC+4bNtKfmAf8
BRV7dfD6dL4AP/hhmpx0W/HVaGWMma62tqKZ0cONs+oypBNKyxHcOf0pk43+kM5R5LP9uNedp4KE
szutp2eVkHZqaxFEW8qFwJuaexOnzraw+SwiGkhZED3olulsaoI6dqJ3zpalDRcn3kXRcJH1ZL51
GSvEoG36RVcBSE0tLwDPQsK1haZjrfvM5wO7T7dRaesvusC3xRRlOlSDpW8aMjQIgrb1NQmlOmNI
XdP42zWDBQM2JRfw7UNc1enKdhNSmlgpwqDs/EOTdXDJPZNGVuCF1Rr3IYZqzy83IWv8V0+160SK
7tFwiQwtB+y8t7uRVhNbLGgSWlX6Wqsx3kx5FqyreOJrFxMXxPzhQVPp8DNv3D9uBP96T+6Y56z3
+4eunaMdfBwgeOg++n5w0PQiWLnL5sXPTP5a1Xk+bFFeTtuqH7RL0HLdr7Ny/EA4uygmlDno0H+1
jVafrUzs7Si3ToPLbLAnjWlRYY9YqqKCBUco2QYb9rCsdQDkEfNzHKYoly1wMU3NuE8XjoAGk7p7
P9WqlUWD+r1g+aC88kMDdkw5OfedHDq1Lj3aJ6cdLFKMaAPHM0GrKGvanfk7FpV1RjjWXgprQrwB
YW7BUJkQxT7T8X+17TboCFSd9/owJjy1LmgJzHbXIa3V2pc9cp6yqo9GhOfUdo8dnlvYvAJ+OFPv
qY/Idc2UWE4GQbq9tsZOYmLZcKcFtA8EP3Ne3NQzBECLuHSLrPv0ovFz7LTsrXDp2eRaIK6s0gWn
xEQ7zT1nWrr+OnctbZX7Gh0SCiinDvqPzlabcVZhqR5XVyXUgQmKfsoMnY1dGKfb7igFziMjQEw5
xcfWZ8zRF/Wj3eBoHenS3/b0Cb1Wlmgsim2fFh1iEZ1JAtG2WbIv2zBelMJ58p0KsScWAvxuMJxv
u3AswhWTMeBsTJEakn5wzGslwN56ThzkbGAlcjeYvr+BW5/OwTSKLDL9CZrqjC5IanCYWrMuPRwV
ZlmFKz8G8jaAbjriPc3WrKNKMeyARRFFzYew8HvDZWTLEoK19Z1n++jySO5aqt7Od+ZU5kvbqdwf
iMUh2jTOkzSrFlONjlfIs+Ntz6uifthGQ9x9+aYA8eda5hHX1eugqv5g5jYCzUlor2j+52x3JFk0
H4O3ASivqXMcicApH5D5PwJKCN4sP6u2xuCyJp2j6xou7UACQ523IdwSF1ldQ+Zw15w4l3Vj+eHy
dt9tg8GFcYtupft4fkqAkGBnGS49f5pz1exepmIPH01EEOiDcFOz5q4OQcM0hPKVEpgpKCqUoH12
IO2fYgu7laq8QxUAcvfzjFOiSbsgn7JpmVqNuHS5PdK1xNbCt8TlYmcEFsXp8CpA2q8kvdGLCSzi
kkhaeVhG7yxluZ+sytrXXi9Miv/IOTndsNRtIAJDXIpXTqU0Ivkjzr7Suhe0jWMwV6MqeA9blzGr
yaK0jhptZwucXkMAJmNEUrKKtTY9jvS8l0qSm1N6NC8Us5p1S67xGiqnvATYIfltGdexuKjsPANB
4BoHqSaic7OuJsEcCDSzAFS4PQroGh3yOjbxKPvjpEN44H3zchmtWxTFH5EZBqd2HH8ZuUxPVk01
ixpobbuod+IiHh/9BjWxNmYPoiPQeszkDgcf5+Ba9jpnHBq/oULZFwsaZgrGihMJbd0HQ3Fm8DDt
6AY9AiZqL8AQBAAZZgtTZ715LAW/+9p4H/oJ6J0We1OjunbntRKyQj+OS+ozgpM7mW+NSZQb6ucn
Qjg7oMZ5xgzZgD4Duag43/4rmGgwsmUo1reFp+l1H3GHf4IlbnpoK6qetqmiN9PKDp3oywfp01hu
8N1uK+RMejWKi9dwNZGZODCrocHiAMZsQ/VTl6O/RefwLvJsOOEGIHE4M9dBSsBoKfQXrVXBNvH9
UzIw3yRj9Vx+ZpCXfGbZV8HiiJx07RLaK0i/yVcH+qiLMZU0ChbmKOvmXnjhrg2XvksY4F2kxxut
dUmRI6wmKLA6WR0LJbut3ZegI0OUsWezsSdY5KNyjoyUspVGCuhGGfaK6vBZWrJ4LAdVrPC45rsh
nTsjjOJHFg+mSHGVx8BaVJDZW7caetgXmrXCSkI9qnxxorIl6wrO3SL1iNEGM7/VohJWYmeMJ1U7
m6muxktn7IHoorOmiWN2xImmFVquIh1x8cyFCZQYOlT18DSECpFTaIXrum7Xk9UT/aazQnb0ZHY5
F+N5nrLkung2Z2ln2TMqDIHkQwq5lFZEsxFlDY51rTnUNTLXJs3d5TQqY8vyhAa+G93XYc0pSp+t
vAk+F1l7EQhgxJCSXu1xqIniyQWJaVHTrAzPiJYg0mlFgHpZVmMiV0MeDidRJGAjyJjhWmLLBy/x
TlnBMtksS0KzJxSi+TBsGILHR+GrBtHDLNUHf/Iq4KKZpZmeZNuk6MaYR1UylfvGdjEITGLvRda1
Bc5xum2k9JIDqHDrMFCadh0FhIWaceF48Od1ZDdLvcBP02YuX0XCizJZHksnqh9rjrl+1v0UtYbM
AX7TkqtqvEqxg7xzZeuzYq3ynrKtxSjT5rFC05Gu8R0ZK/X0Sdi8OPvdS5PQIloVVhN+hxn53QDg
sAC1FK1UFeZPYgKpYsbmtBkdEu1KtzqMRvvR+/jfioYLZjZvLE4dWp/w4WgkcAR6iKU2cZoNI1kQ
BV6mv0SylSdGvu7JkWm2aLPeW8InrI8UIfVRE5m7Ch3Cxsg6yq+Dx+hE5ypiz2fVosf1cXvN28Yq
zR/MgEtCRzj1ArkmCCM9pPGkIVinNFVD5BzIwVlPSAtWgdaoZd01fOl6fThgXoVKUm405SSn3FwT
W/RSi+yFVU/0pBfSvZMFhmyFMq7zBN31qYsePBWaGzsy1WHMij1mbujmlSHxAaYT2jrBytpwp10c
D/4Jiuj3oBcDhKW22dECka+hOZ4I0JhFoBMSUSM/VnggWDlND7dNaXUOvevw3CoreijwYzNdukRj
l12EvcwCR+xEF/zoR5GdbhtETlgSyBTDA446ntidYZ3HVNFYLLOt0/ovvIvJkVUSSFiWKHcFMlw1
Vfk5SYthE0I6WkxGGV4iS592Ts1R1zsPBkf3S4wseAHphhkaPp11kmNpqAbAylbWgnx3M/473Esb
9CjWGcsi2mKyHoPROkQBelSzGBgvIjO+rz4KGoGnuiFe3REAkBJbBJtSGu2uG0iz4C2lk560K6/V
HzucbGvhD2ojSLxcl3n9lsksxAlao5EM47PdVqwrkzvfSoJzoKwXnRSilTFotK8GozqjDUr24bhJ
DGHurJyOLNqJepNHvbkqnOQnx1i2t+gT00N+9jWCYbsBV6/eT5wdrWRvTaijm1A4C3LgkGjIKt7g
cLX3pm7GKxAf2RKAm8nw0hvfRB0/Q3zsd8OgzdwIhc0T50IH+OVkp9PbYCUla5qxWfoyIwbTBWCA
9r3CLtsd6NsZD5O0vb2qy2vQE/FqjoOz8QL3hItGHbVBa3YE9WCaE74GMZuTZ+n2wRY9SbKo8Gxr
haYesqZ6NiMIXSnW+rUUXAJGEzE03hJslgZIijwW+7FPSghv+vDS9t5dz+V62bKoWQ1cUy+aVVaL
MvQY7Mr6C0eWuvrOiJIhisrpvhm6dTexYspTi8oQV0VLvNbKdOV3B3nsPYYy0o66VRdDM6H/swcv
Ku9k3dfrCCt0UIbNHmHF5EU7BZn0TtdOEN4PmWI1ZqoCoqH1pvmYRhF5zZFMMbxipCwLtAD6Q+Vl
cx6i39xHdUp7Nykg5SjCT/rCvZKOQugQs2/YGiYiNEd6R0LZmeQxi0AYJ8LjhBq3Hs95HhsPgpEn
BIb0aJDyIyrNONpV8QZcNNoEXbFBAkaQam+cKr3hLQJH+oCX795u7rsAMH7TwrAfm/4+cO4zBwHs
EFu4NHyoJ6gi25U2x+mCpdEOBt2kIjveTmpe2x1UNYHznVcIVT5nL1CvbcGePLbZmB2l9wnmMT7c
doauJIFKt9b6ANWVGvAQcTzvIruRuzQTP3sft1jlGqvOQQ8dM35YKFcLN6xZqxOaX+8uzVDtz1G4
YW20SLgAIBg0WHZ5hiRDZfF0Fw0ietMslklazBGOPyO/9nmwZCmt/bT0RT7l3j4Fq/xHr07zcm/n
TP3JBNGFsBmyLiokPqeSidaMvZnM1vmooZaZnTgOM/xJJOKh6tUPp6KzUIRWsKIVjNpF0HSId0VH
6kA5r9zIUF8wNJyWbl/lywwBNNaEpR9rsJTCIVxriiM4I7C+U/mC4aHChu4h2mx2Mh6jVY7zNo6P
GZ27B2qPEMCJLFZIFLiyMY0h8n70jqooSVNsZ6Fe0u4HfcoOuofy7nZ9Jip7o6QQdCxqLq5RMmza
voTMOCq1ky4DgcaXJSozJ3/jynEUzLOZ/qUHfb6oC6bZC0eSqRyZvTigKmJElKAC0FIb1Uxt2jsa
cxcjrruzaDWcWWkZUKqRQYn9uVl5TkuOaQZVOzR77ETaMqH9ti+yAuzZs5yCDfiu6tJ2bURLNrsO
lFUQ/ggvrhK66H6erMesxA4btiP6rQpGauwXwaLrk9d2SOgG1sDjIgCVacHoJsVNRo8Wd5vKUOfR
MdoFNeu7iBoUozxTSYBB957WPzB/LnaRGz4FAWrsxvdp+1XWrvcjsFgj/QotzQpsSmELbKo6oB42
oKEbF9cs3X2H0nHdp65YVnEer1oS3PeISbBV9K0FFJMshc5GTzKE05kmYXxRTE8Hk1pqCIDtAdO5
L/Kh2/Xz9aMd+r1b1jTYfQDKlauTFDJ/hG48OVvildZTGrQHI3u/LWGUfJoUMGlzyDZk+mw7Z5Rr
qXKxYQiP/NvPPuMSWO+oe48AOiDZyWJXsrgz5Ig1YcKhzwil4XxM/qKfz0D87RC5xEnhxl+DFQ9X
VuWhxUaws3SMwrsPWPkerShY170ZHhXkEgyTo02B4AGknRve0qMaUkbqn7R+5+iU2x0e3yVKhfEw
Hoew9C76+MX3Y8SDUZ5cGToH2os40GxCTVugEitGfpiuaEAHAFi6XVwz+r/1EYOSQU2Td98FWmHH
H/JTaBLH8cfGkMNyaNELTfZ4zmqv2zmea5wCT3/PFO4Mi9E4JKpW8skU/s6oQYSZDCfuSypxrrc0
bQ0s7wBsCLm+LbdYgbW72EHQ4gZEMkcBYxwGI+1OY6pzp0WE1sHdRm8mKZDny7SQr11VjkfTGR5M
jTRXtPH1QlaldWbwap07ARechFc6H/BZNs1EuI+TquqSzxSjKbuiexuOt3MbpjpbyOju22//8c//
+o+fw38GXwXEB+Y6efPP/2L/Z0HORBSE7X/b/edTQSsru/3MX8/595/45yn6Scuq+NX+r8/afBXn
9+yr+e9Pmn+bv16Z//3P32753r7/284qB6k6PnRf9Xj9apD23n4L/o75mf+/D/72dXuVp7H8+v3b
z6LLqdevX0Rl5N/+fGj3+fs3U/dub9Qf79P8+n8+OP8Bv3+7lu//49lfqK1//ybcf+i6EAJsjW7o
0jLNb7+pr/kRw/mHZdu24UrTtAUdl2+/Yf5uw9+/aab5D5wrDoGFumla/Gt9+60puttjlvMPz5We
LXVdl8KcX/D//dn/9vH9/XH+lrPaLSLWzL9/k8K1v/1W/vE5z3+Ya0iyHGxrxvMapmELZ3785/s1
ygOeb/wfK6K2snuTBZoxdHs/Vps89X0utXxJR69+LIKEE0xAPgdoLKUN95ZLbTOwzD9McdotC0r+
Hx33O6oatoZv4q3WOuMy6UO9DxLnx20PW5W/tdK+JYoe5GFVUryHjr9RDFr2TYZ8xejBbwVTSEKS
pdpdXmf6I30IPBzpnCx4e7iiT+xb9qIJDAnuAMBYhgHjPPjwliw0yujQcvGspRQnGn5XqHZPrNPD
xxSB1XKAj7AxrCB6zHXEShXG/6D231ra1P0Zc1k9t8D9ncuY7ykJWn9jcM4gjMXVHjvTYvlmKf1Y
NCmxacRnvLsDrMA6WegVLOYpdHDmxPZ9B+VmGU9ARx3q98uU5PnFJQvvmKbZNuZUt6/7V1Yow8Gp
AST1g1SHSENG4NMlaTub0mPuA9NCg5qouPRMmihBhY7E2tvIc5p5yFiH7WsFbuTMmcp+ilnn0fc1
mUDN80i3HX7RWc9Onu5kz7h4cfzpZITTRn9W2nT0KSvPdc3cd+6WhGZzr48AJFveo3WPOQuQhe2s
o0apqxzL1Rw9AFYB3R5hJh4zUBuT3Fi6LlVzk1/oc785XLf2HZaPLY3pd28AASnnjXICGgeuLisS
bwN75Rj9Y6hbp6wb/MfbxjWNe5oCA8rbQOwti9lH1KcXTdXW1ecqfq+a+LOcPkM7xblNX2w/TrMe
lD8Z9LgVbf22Dzd96Lvfu/Qx8/pslaL9WPUwM1gkzbnGZhhRGmmCCprLD73i5F6SQL70S+Sd5pAP
L2WhP7tDcW36VadGhEBzTzTpDLzQ4amA132e6BjeUZPHb2QUr9OyYjwRmNVLBN9yjRLWWuHDrF4y
wf/vGKQD8h+fDCiRMB15+0iAY4MjGY1NbsXatjRU9JDXU8O74Gz4jcfXLmiygxmIFiM1eq80MjdM
WvPDbYM0Nad+DvODXps+sDIThhLnBoAqePmhCfUs5RTqn07RsviX/WbeF6Qy7W3VPU5z5MNtA5EF
UaBKQExkmJhQGDepc8Lr4G7RvV1Hn3pd/2sT2q06lEkwHG63bg/8fR8FaLfX3K+uz6Id9slt5E/+
gdhHQtErFoQjSqQ1mXMCEyltjTSGoBrnGFuxaVgYOoFhK8rKU59H750w/FOcMrl3LdJBZ+5vNm/s
FLF+7e9v9/SW71/ixtAuIy37Jsv1FadvOARxAqujEc9GaA2bCmX+8XbXbVPpbfXHLkdhupFT/X1y
45FIIHwza5nAeuuCAeLN7Ttol6IY17oW/ojGIOG8BebSVCZqZdriZz/usnMs4z9v2Smoy2EwdGQg
KEUIDuVhd950Dq+dlxQZt/tSBF6gxACdgYdGPxjb+Cm9AVdGjMbWWYqepZhVPQJ/vLOtXD3cGvNT
O1XrtCutJSH1WbEgWO5O/vXo8NejIzl+81L40yGFGJmh5p1M6sfIwzbovnmIaFcME4tzRgidASLD
5KbUGDZqOlEtkiARFHxPU4TKro2LI3Ce8Iwjs1ohIOC8Lhmg26H7YQXjoZ9C4ztxOESGjCp44t0y
1pgknX2nj8G5i3LCfA3s1Q5nCR1oxDpkWsQaeKg2NNObLeqjETQ4ah7DqEjtJZYuu0CrIHE5ds5u
hE58kn68DH1Cr2CW1bRE/QkRqktTflMGaFS8eHVTpgCV7Z9sz9wBS0sut7tKM9dAGM2FtESd4mW8
/xO19Knr8phFJSMj3WvQ3c+7fz/gJoR54Tk8o3MPYdgiLjEySZbVv9zMCkK97IBi2krL5j4OC3NH
1+XVxV6Chg3moNG1CP3A4iV61j0L7O31mHjl0hoNeXD0YcHbyvB4KprvOW08Cgv/Q9c1GNVAV0ll
qKJjZUFyapuyfSczqRhXhhtRYUFWHI+hHC9Z7MwFV2sa29rUGeHQ8FiOmiW54vT+vu1batQ+tvw9
s1lG77ebhiauUjnNtgxy83Rb14ZMSfaFYe7Dgkp6ebvPiQbzVPgWFJ5Iwbya17+3TQJu+U56XJRi
RXYtCGfLWmsG8e0hk31wxmGBdw4qG5ftexEXa07v7bUHQ3+NhK6viUeGfx6Se7fotfCXUnl6uD3a
eHq/GA2fKjasicaEp6nH/XQd5izE2EZQM99lJDqHaAS/rypIGZivXPZ85bIAlq+FaCHzzPe5HV2F
oO7k2pZkJUa4UB6VZ48bx0uyXS2i7MGi3XDnN8hBE6WfDFnB+s1Khi5pC9Rg3r1taMNBgDCrcXPb
jZBTMKWkkMzql3JI7bfMyPt1VJbd5rY7BfkpG43kMcDDGmhBes4s69M0MDQEFheJPC8NuGB9+hYn
MI8bKsH7iM7qk97T/Z3vNzLsqlWeABGef8rra7UAQ9seqgYVTpJH2pkZNT7DsnoZfRFzlGkoDWQf
vXnY5tdQXYaN13rRW2sgXjRldyGtcXg0Emg0dj3SVcrcpeOKalnqmXluEyPdO1pYbAoXLjVyZOPO
dGT/2Zl7z3Q6sCYEOubIT8+dqe+SseTcg4cYvElgEiQ7L6swP3tnxaModBgjVo4BLcS2iUoofWaB
BcOfoMguutvIO6I4UbynDrkcHhdRfuVuNwaD/wRb7uJDzX13dLDaCDkLuHGWe46SMYQEwgNJiaUl
QAod5vp0xkwXrJo+Cje103hPdTFdpCl+3MYeKW/KyrCHZm2gFX/Okl5bESjZrG/rwr93seCI59uT
b49WU2tDn5j721oB2du0L2TlAImVmCR9H3G5rvMnQLrrPy2O1KxOt7AN3I0paYwGtvIPcSsYQwoW
sjIyyvcx7bDZtTb6Xb8WOzOPCdyGCxW5kz237pj5tMkvvMp07qP0oxFA5SM3SK51qKoNoYzNPm+2
deb4e+XYcD+JSSEIw2/2ojOGXTBl7cFpCx0KSEBUmCpBuVeo3iY3x8JdkrRoCmQ0RTa9+lKbF0Bm
dO/7pBzftFmlgg4yBMXSALa4axhHLmkZkcFk0woa9NhkqB0gl0/Gbh8FNsOEJjc3BSveWHdp44d2
f+hLe5znmtGVFTz0JUIuqqYBvtKKF93UWUYSZJxazkI0gqhDyxrfdMcANoj7dSeCenzLJgkx0rWe
iy5dEP9Uwr9p7e9u+WLHfvaOUjhnzrirmTo8tNS/GPJHRPITUZCZCn5UyPGWYzbUR5nFyTka53w4
FdGXMItpWziTOnQYrrHNVS15TmQ3lqJkMgNQnc5is8u66YOBFIem3xXP5Qy4k1qgfRF3mPRm9aNX
xQ+krlOs94+8UP9YInOn/g/H7W13xPt8CDOIS+iU+scI3i8sVKbE0pnWIS3Ajv8ATBGYCjuVJ5jI
9hFR869EtwmJypv+gSOiXyVwr+4Ti4NUeLI8e1nZbDoac0e0wf02V1l/yE3fXkNuIxmxlve39tht
M82NMuL1ojUHIgNEB46R3pdfvQ42SRgVox8VQSqJsI959teIMuc1aHtcN13cXIGzgl6A8HeSfZPs
XPrdyzy2O+hOgbbj6y8PdhdOm97v5NkcY5pOyMquRTkLoCLhPXsB7nQp++CHKTgj6l73KdxkYyHh
hxqwHOy4wacgyDH1deMzAlKcOl25awRnB67WIczb8f9ydSbLjSrtFn0iIuiSZipQLzdyK3tC2OUq
IOlJ+qf/Fz6DG3HPQHFku8ouGSWZ+9t7bf0+E7E8W2Mld1Eu6zff0BmrOdOPipK7gdj5DVGOnjaw
D5fBM7K7ZIhE6LGGfZCmBOrSTD+NKb/F1KvXQY/wLyxqOJmQXlklmiHMF4ij0qbufhxZUWRp+XdV
O4xXlYqfCtgdXeUQr1muqks0OOOz0VrXTPOrz8F09FBvhXlihdZfVYyjev04TdwLPIjxZwQiHsou
il5HtzjRIpB9Cb9eQ9ypz9JngGAz4p//Pq7MiHiGI+5tHBR0ytkw5OY8/zJ1jQZcN3kaEXgTmggv
ZSQ/7bY037qqSGkTHIg3F47x1i4dNNuqxZi0fraMOMXYGkvR72cVitXGczTz/Ps00cVLZCjt4feZ
06Hj626Ce629DGggBzZWaK81WE+nL1yyFNx9ADtqx0Um3omrIj82gp49N7HVgSI/88KsAaCHKYy7
SvTRDqS7ea/e1EJPc66X6XnsyR1QEtE25MNLY9sOsgJVKvRjAkBzQ468u+CI56RvupxHol7fTbNR
vrZz/GdU7kjkGHSlOTUflW/ZGC7K4i5i2HKZGQWRWdfLm2bIu9nvBLkHL8fySkAojhVnhLgzz3Hc
4Z+0ZM6b+mH0VfRpU8iNdgkDlevWf5pq6+/v520fOz5SZ/oEU5xN62wG2O+1bSL1/pyU0jxrFaXo
ujsYqPI2MCXAzjfBafo/V0GLablipW+X9N0h3nlLLFgJySDaa2JWyV5FTX9OB2WCHFYWfqP4vdVE
ez+RE987cT7eFZmy9p3eGfQIAfRxifqewbYlR41Rw9lvlXWM8DCd0ooFOLGt5ajZZXn2qsw/ZAMu
W3suqoNqmcoU1oJ3DEfus4UzYD9Vmv3f09+PqdkME7iCj7IQ+TNa6bhjx8VtmqosP3pOXaYMvT8+
tpQ7vlg+LDtjljvS8h4WbmSe3xE2QBdYDhEtVBHZ4phZ9qQNYB/GPDtoyyDue8Xa3VIW/YzokwdO
HWcfhhg+Ml6JvwWMbd+tsLTVtDQYLW1uZVF8x2Vj3FJF3W6liuLZXvnOzcLKmNmjuy+rQdvrE2di
SqbECe9bc9DnIb1fBhltfVU41whjUiiw4aaNwQkQUrUKPY7XdFVMfb4FgrZOxAtrvxA8BhDt+Sz7
yXc+WdoD3L/xxfA7REQ+3GegzYgx7eKJu7bT5QOcBP1DKLt90qTlXeaRjXtnJ9knoM20YhxKd5dh
InLvEyYZyOb+1Z884saz0784hr3szWVJgPzxsl5+H+ipehwdyqf55a4jkXWQMdAO0VmifzDX/3OA
auwdyxJM3PjY/32C9TTfeTPVBv/vE03rN9umoxRKB87Htj1+tEa9eCpnKrRnfrDd79Pfh5lwlJOz
pFZUZz2ZPqpZIsy9EhUr+vqhDFf+fqwxWfjcH1QzPeWlOT3hVoU760fa6fdjpdb194WGEXH9ip6B
0ZMFzQtv7lJvf//A70Mli7M2gjb/faaZdDobvjjrrhddqIXXWv+ypAR7fh/KRs4AXHIsvgyei7Mi
VpytHvZ0oTVGmDiRsKkf81L+NXrH2PpZ5J2YdMHh6Ow25KfsTgw+gQsy9qd90Z/o9sD+ylpqkyLR
u52tabyRo5dM92lSKKUNwRdLnj73w+n3wURBhAC9Pge65NHUhA9lmJfyNKgUhHJMznHhlaGayW1O
Q1HQAUbuxSeJexzokO5MCs1EleU7QT8sEeqMwZGC7eV3E4b6+C3RfeNcreNZXC6MmCL4Ae4IG1Q5
P1E1locRQGISOW7oO/CdCEawmdDxGsyQit00feHuhNVA1ifyjohMM7VAI9kYqjhuUO08zM1b3Sox
+jWATwe8mifkOQggSRU2U2ly9oosIDa0+mXIbToIhWqJ3loUjztKTqgvjSr3y+Oq7DRAbezYH0aK
2TAoFJaad7bj3tlDf+2YmDJOIR8+YfhuKoVWIK6C8oNDkw37yAffEtWRHXqeZ11UgRHc1u8nExHY
WC3VDTdyzTWOtkS5KXp654rSOS8cocMUkXKDdWhZrHPpmtppSp8VSI8T1jxGO3V0zlX97ced3Lka
vIypZ9SkJmAXufOAzUKebeaE4Wi5FMy6It9znro3MkS9xaF+KZr6q5jq6+/VwnsJlKBXYv+RZbLL
lwT5x0sZ+eFTJbjkJeLkKv6ZHjLshhHUo9ao9vTfg+63p3LoVn9WjL1ochiMQ+eyZsJZYAM7E3Cd
iFfdRFGEzNjtlrQ7q8lA5hN6DhetV6epSQGLQSgKs97BNu1bN6H388n23G90esWMmiB5Xj/gBAo4
DXwpzGY74iNEQ7V/AAjic6xFe9QKWiE8NEDy78PVqquDlfbmhUJz4EwpoN/xdZSoPUnrHjWTuWbT
kXOmvOeKDEn6tyCNNRkJERIi/Qa0n42zMmMzCpy5jEkNjdffh9RYxE4U/h+kHaiPO9S/eWvbdkMa
VoLBbrCdDgTtEZ0Oy0BS3cF3klImUk5krTq33zH5eGg8XA75IK3nVglra5Wkeaq1L5TDBnNRTz90
eGxDmKC3VqD/GWwRe8zQwSJt2IcdzCx4RsXZxxbJPBuLjStrvDdDG6bRPDzUfcJ+0Nj5OZqSX6dQ
FeZ55K6SXmyBbFzZ06+lxT9oPZk5uLIuJ1ZniJmVox0DPk+/dSczDoDSJUfGND6YBmNe/nUJ6g4q
Oy0RoWjM6qJl42Yx4mYXmXP3oEP0yCv1zxfqOctI3niN+WF7Ge5lQ2Zcqy7NCk1+E1mK1uigAGtu
yKFBbiGggE7EzburqkjStsb8uXOsvYMUTL57WGNf3p2rLXejR1NA7/XPVtHLk0to6I6uzERaLtSB
1g8HKz405FCOZTX7YGWoMmiik5feIqIB7PREyM14OLDCki5cH3CRHTJcREDhM44ZQ3aO4OGU1Dvg
F9V2zC6L7QR/KCgoSQcWMJ4sLxkvsTK2Xtq8FApjFMxSoG82eTlMOijy03tDUJ8CiYVvp3jlFOqD
cOgoE/6yY4BiPhhG96/0yqMBpDdk8J4cLFnyiyUDTtSU7WEJvNVg7SMz7uPJrZ+MUVAdMU3WucZj
B9o/2/S2Zz5TgYcv1533C6jXd0qCYnrLEjmRdJmyR48B1wb3xkvChidAW/azmNlp37ivjsLrqgQc
V8ewgl2Tx94brhHIHG7zz3etal8WOSkp6bRbilG56K03z9JoMVE0GETkBqSRYhAqFE0hnvd3tFIQ
eS1My0FH3Onx/TRVc5fLpybpm9B2aKmoM9D2HuGQYKKXNtYLdLz6bundR6MxdwUokX059odM5+LI
c+tmD7p7qCyHVBEQQFdF6U8LNmEYSvtLEhslKRRP27EDRubbEUc4jZNOlcLsqdkuTQ0d6JpFYJ3+
mbqkc6232EtJ04GBrsN0xZDWOx30LX2m0TO2rnkl5jAvTC8Ef/0+Noz3bTTogMTmSaAk+NrkbF2r
u6v95RXz6E8rHLEZ7eXZV9aJrpPlvqLM3Cym4YOmFrUbQPMmkvaiUvEmiYeXxh73WuwfuC+S36o4
CFlwf2en07j3IzbmRvXUDVFgwCbzOdVva2n2R3yvICR8rNJT5HiAiIq7Xog/KxzY46gcqrJ4Ep4B
VNyFrb6s7R8sXUHXjs6HHaVbOyPVnPqFc6LR5xXT2hp0aZubSqk/xBo0cLHfzeUapkn1aQexKUQI
KllfzsKBjcwdDXcrf2u1zBsEYwdltNr69Zh/cI8mvGdSfaciA28NEe3puVEMpJh4fpMcB2VZY6LC
eYsBwi3DHLbd3pIqP6ZrJ1Pfm4F0aT50ATEldNo9O173tVB2tNH6pQo7v4D4T3oPBWdrdAy/Kp3x
gibc+uji2dlMNjZvvMnuroJawLm6gdu92M1D7uFycrM3zZefPf/tcLHtObFH+Kxd4JBOyHY83tRG
00Mf9bYOxazbQU00qSHMZ5gOrpS43ulWDnNvbA2wbeUzhQckgXUgwD18XplOd57d9gd0L+DxyftI
zcpFmWjPmXBgrFpwGcc4gr8FU3ETebURNA1k99pKtoIZECHCEcmiyT8spM597RMZ9wkBxZQ+Nx9U
kvvbjATURutAZWlp++H4/oOLZSFsmvgV+9NyqjqNvUX0z4l8jkBglKwsuVAJzihoKOjeWjJOD7w4
LA8HM3FWPTk9Jbiv8fYfLW0+cvWfQBzhLfHfPPQnstBVGdrgkoImcdM9DKs3M48caDcFCYJ7qjDa
owNBjSJ589i29UEaPbMGW1+hZMRLa/fGsVUdKLqbIP0AyDHoPqT1ZGiXHTbFA0O6vwUn+LTQ2ZOt
4OMC1uAEQHKtUdur3vX2Vc3QGXdoSxRsQ/hz66ZjzG+tTMK4jpcgK+ond3JnyPrGMWKn0+iUCwMG
xNxFxHBvOtZzOszfCB1q50YG4VXNoaQFK7yZspfKG7DgWR6dIyCEeTYUh2klts74PS1J8S2hmCOu
HQsUDLP8dFTbTsTxjvDbA8qvPFS6vDRLb56h/DFwp01ML8EHcob3cQBXL3rDnBoRRm7H8TuzzDUu
HA9hZ/khbdNjGHu9w6Yqp6iegRC0IH+IBXyLB+n54mjwDo2QjfeZql6xG2f3Ueo5FJu3XtAAZ9So
zQmcJBFh7Ub2Ba8NGP3OfqwsfQep3AgwGE0c/OjQ6up/0ZjV1F/4l64u3su0r+5zjGt7mdh3i7mW
xdDl07iVfqtTkGAuhQGD41IRZnH59EZCkknkRBHil77n5cEVto31kxzmklmi4W9L3WYdUqZ3rhST
DltFuwQwtNDxfS/CDTlLStDydKgvThxtpwgb6jBEj1EHf6Ba/GPjr6h9VifvQysq+9zr1Dlx1Rue
UX4Q0TaPPEE9jLdOJbx9mS41l6/xMVYzW6n19KtTcLdJHKYJVn+MfUFQv8jKM+l0Wiwqx32QstnF
pnCeOkQDSBi0EdfeNEEmoiMcLlscRhxX3cw8gV0ozr8PqvzTA3E7mTLZMGHz+OK0AO3ivJLwozyd
I3FpinDpm3KrSfPWdVMdZrnf7VKtvsF6WE5e5KrDmGnpPTNzlwaB+Ga2rOoJfm/AfBQZLD2kEWeU
5gmMz7Hpq/mcl/nWw2V7Xw/9pdENj91SSXtjXZ+1xvgwhqrfScocNn3FjMruKirP8HFvTAJqp+ae
wN+2bsgjqDVhLyggQZeChSmqjZq557epfnBYejQKE87p/GIy1NKIfx0KCRB0eDYMwtF5DE50IeH4
yAVSr8QY3N9OuPChwFXOWYvoX1Bu1jNZsI5948ehJ+2FM5L3Z9K+TTrFtrR/PqUptuROjAd9KX9S
ERsnG7jjdZoJfqte/1wK44LHJT0PvvnZQ3tj96s4xg89ce9ZaiGxiycXs/h1nKRxH9kz918QBZHV
3llNkWD19mqSY/OfenI4nk8NnfBy/sMmcLoCZZquhM/ARkeAmubOnq5VQSObr6jHyhIyD5wENuBU
ph11Y3GyY8zkXRF+vatUqqU/LkvpwcED2CvolHW6z+u2DQqfFJBDGGObplVztuhh0b7Zckjeg4yp
YMRSWWHxSw25H/M6yDwLfZUOoTaOvClr9+BPJFXFiluIIHTpye/PJNlnoBmntd/dGV6xw1ALDAjX
CSa9A3YompgyOsapSceZMr4Una8dHZfbjLvtG4hKzQCO3NSWpxSh9PH3oaJPlBApwojTUnqBwvbZ
cyAjlmKATaqcLwwXRPUJmFhzteqqy94VHbhyJ4iKcs9AZq07XAMASmFRfKIApX8qIoOOUZQH2CTp
yaFS1oxH2O0dA6cu2hT9/NXLDNdtQbTeW+wtcbU4GEyhYeIrT0T/qo3AhMno9bMZ1+LIhFOdxGfu
jECKMh+SL7cxRBKbozfbDmgBFsFhs7+W7LcvjFy+E9nQ7u7kOyq8Li7pZhfAZjiY9qHQS9o3AMdA
CChDRLYZjhu/aoyvCvqezsXqyaNz62fC1W3u3seCjV0Ou1rjBhZ7GDZEd/VFCzCO6tqQOSQmomqE
11Kzlx7kPSqPEyzuuB2k9kNjCgDd6CkFfUozbfvQFSukcLBKYhULb7k631N2JwJ4iqQqa9UGvUel
PD6Kt66RRz1vSUu2Eb7zcbyMuTeSSZ4PSmqgi2jiYafMbkyNcFbH9mitxYFmxP4zgqs32qjMOvTL
FWmLTgIrXlpc4Rm9qD05eqYyYUx+yRGD4h1L9qikfnk0wNQUhUn5UwcFehx0cKAw0zoy8iUaZqCr
D3emfNJr2Is4rcnemEFL2HrzmzNXxpFr1GACt0SH1sEx5y4baRnYNzoyrSSZZFgP2FkwAu5heQ6h
P0wXa6G4cy4ZdjKi2ZlatgbRgSYbBAY1NyjzstkumXr2zeVe1+mIqpHHuZEzbPCMmO7tMqwXdUNx
jE6uf+77Kj2Xzkj5qUkmpImurocJtNcqVtFUv69Wf/8Ypfts+KiymTYBHf+57Y1fluwpguuHC/GC
HY1n95rfdOccSEOu12KTRfBd6FA8VzO8FTdKXkw5I7yCHCig4x6jdloCm+9z6SrgLnbvbUoD6lu1
aiFMZ2DAWf5priDLTX4tt3rNYV9MZs6BYwFX6Ms36B20u8YIenTyvurwXoO8GFdSMS/074OHR29b
pYyViBau6u4jiDc4RTHFrFFUnTCl4UEcowCC9I8+dGMgGjfQp+5cDbiwotk5MUQmykJPCNYIz6kR
1DJ9hH20T4WzdrIX5JJqGLxuRVO1B/Edf191yMT0U0YpxBx+qDmRc2C57msROQVJYIbLNJex/E13
ZXZi+psCW8cyFyd+GZSW6WGS00P2Kpz78dO09TNVcnc1LkGAivCTHfej1eJ9LOchQOu0w/zdW0Cw
eVrXHppXT+n/IvioZkp2kjoBLowW4n03WKQFqkfLhV9GPV9JmMxuvf1A0eOmGYlKup1F2WY/blzd
XVYO7r7nyIZoRV1eD8JXo8R9iwaX7Cz9LpVx9U6S5SHHaBognHzUctn7afc2GuxQOxEVvM7ebn5m
zpE2FUWxs7hVE6toimv2sMxMwjXOQ6WLbLCd0QhC/DG8vsI/5BTObhkHfCZVrqG5GsPOWcujYHFG
VPTxY9OczImZc+AuFoO+MQvDCamnekb8ZTfq0ftEvPXsZMLd4DQ7ehNFbnSPRpc6MQ4w8q461qZg
SFiaxxkAppVuI40+cKUnecD1Fj+u3sEmfZ2Ex41L6M3ZcarPlqy5b9PpQKF2UONrCnpaDdY4M1Gb
pd5LlAOAY+5JZOYTePO7fM2Hkof+zJI9+YrCpx9utl9HCCKbkcgG3WpkGQCV4vmOoUwv1WPv4l8X
LOAE2xBsM0k7sJZjVZmRRQZi/xfPZ1+a5WjBtl78Hdzqe9StcT/pqMfwazZTbdPS3o6fSZx8+kvp
PS/k5ErP/4mkZ4d0eAYMK4kZSzruoLYGSNhm6I6IRT2Npyz1Ne18iEitAdDOzcUR9eO+WqgR8ysI
igrfO82LbGrrglrlUV8Ri5xqtzL+MGP5levUOzLdd06yJUIw6ifLnP0g8+ImYF9NUx3xdyOv/6qa
IiEkkcD1GAGisLLUJ6Hj63DpuQ27wpgf7Qpi5pqD1ImULo42hoXQJJXj7XM3ZvNuKlpFZVMJBQRg
+iH3KgAIAxBq7CMXb1imDad1bVMqJBFzTYeq7pakWr8V7fw69JQPV81wwXHio14AkM3imOx3VjK5
8TFadShVT9hojj6tIpXMDaKGMttjX6H/ZZZPqp2sMOq8aqcn+D51I7tfujpcCLL15pdnY4ooNLwG
8CduPfB1Wc4HvS7+FON9Z1jfHRCSfa73711sFscmheA3sRsaKg7rAm2dbrL5ZSkc9zi3fRq0mTgN
8eBfy3l+wWJ7LgzjwqbADKa2f8MBfZgbjl2p9ZIW5ndpuv7JSo2SuHO7n4r46FI5W8vhS3JnpBKZ
44kOs1YIkexiQgNDz9hjdLtbaVAUq3Nf30ZDBPXE1Tds3qgtqiO1p62KvIWJ8cmhOYeX3t7Fioy0
8tqXWNINMvdX22drberiINImDsQJxiTBcNBVnn6rWuK4FHUTsg4h/3tb3Id/IpDqqNyELAlX1Osd
LV/+yAmuRtZ/MonRIUZWT20F+croaDZFXgkFZYCtjszI6v7qVcBeJku/GalZ3cUKIr05yAAbELtv
bvzefMasyy25v9MV3orG8XEWZd1NX93KJpuwce7NbQM8cUVlHbDy1gCfqDor9QiS3zK/y9Z7Hif9
Y1oMgAQ6DQJOnB7N7BMAtot6PnHvsWImPW3KNrDX0yADRG/XVEW26XSbRX/Fns/Zpf1RU/qmiGr0
1c3RasrpLRovKEBhlwO8bZF3NY47fBsOZE3bP2JYTQNTVzRkGcy+KU4ZlUMaUjAezVz9g43k0W5F
tVoUrp1xZJa53JWWBx2C1bnpBHeOETlKYX2oBQ5zv4ROtSbWPUR04L76e2LhGodsAOORZrrW7uNt
j/GKb4+hsqbloBUvcIibo2Ckv9HG9OAtw0cssn1jp1+ew6yHnkBqRZN64w/ae9L54lDZ1R8ByDOf
qDeA0Dtr2h9P+jOH1AnvRMHfFPG1JQaB3eSxNZENPpLsKx6TrQYnYZ9K/y43zIdBV89NG1+H/mTU
RRdmsvvpB8Cw89yksPN3uo1Dr3X9BKSH+5hUiGTrND502uXTN3k3w+/nTf4zKDWALBhKbHVLQNcB
8fadHVt/R9YyTutGespt79mfzVd46n+sgT+qi+5ZYcHikmRiUieRCyot/rJlZzPpT8BGR21gePaf
qIPDRwIpHj5Hp3lhNgOLuh5+/K547l3sBaXWf5X8a0Ex6m89gINVfgN86/Q3wy72dKu84Nz+Wig+
R7IhbqR1H5ov/pAhfsSVbqGD6D9dJW5l3H+73fyU0l1OCJea68Hl9BYBl+7pLY2Xh1ZpZ2way5cS
rIHmaCZBMosHsPEcrbtwGWG4UpRABGAsvU0F/EhUt3rQMV7L8hI/Tr3zWVjmDWvBw0RfeLDkNePy
BsOqS3NMQ2MIDQqPXmHu3USs91KdFO9ircVBGEgd4ytP4IHLwVxJfBjedVrhrdpanbpqoAm+ng6D
zj7Psm13Ozcxpbf1i6Gig0wBI48pWpFM0qMli/f1pkX43qXSGHsC7Ft0eC+2Dt0yE0ZdkheqF1Os
BIxhZudZNnlxceRrOmMRbCDwd9QPXVmr7qgNwDua0uiSTtRVJvmJw8ZnW4gfkRqPfu8kGGHTkzXP
HxxhcImk5VPtOm92gx5h9OoqNd4yc3ssTdu9J2dxGLwb3/I8p7thdl70XmM8k6qw5vy5kzWCfjsD
Tc8W6jg732pDoSefWjpw50N59Dz9xCDpe8y7lHFYugKfabjsyvhdwEAJWiG/NWcE8+InlC+kHxLh
oDd81pUuu1U1Oyx/vFiF2wdIYlACzFbhW+FuvApoZk4fHAV5gOCsJjCqf1g6tc2cFPljbJVswF3y
d9Ddp1F/TjycClirIyT4+j7zkOuXCjWiIsTP5BIByahxLpMBD2QiKVvUB+ZVYGNXXMpmcZkUt+bk
E2VPjQ2aU7RB8Puku0WBRo1eyDuw0fABY2Xul5rbhr904J+S63sddfTY9tZ9YTqPTTHB8zWs87q2
0mVFG5cAg03EBwasPUWbIeNjWu2bW2yOE9+TH2NwWT4dioYRnVYE+KmRZFcye7ia9SfAOBZfcHh7
x5v/4YkKkvXK9ROXrp3lGdjEWiYyPZMofCghEgFF1LdWlEBjllxbWsEgHOTVhnnWBYg3GP2ufCaD
64Z2/UGeBxwZMaOZNPUM4F+L7YNjE7X0Crpse94rusJgjPKiBcQy4TrRSxPb5DiUkb72GCaYwSY7
Bg+vubLNHVUtKo6HPRwKDh/t36alcV6jiry0stcFJgN3OhqDFWstU67dBEeYXc/KYVx86xA3L67A
naSR/J11Sx64ZM64upowMsEQem651zPRPulzR8lAoRcbIrXnztwXwtT/sF9EmKEcSGBN5mqoJ+Cz
dVdt88zfZ4uk5oWBlAPs1szaV9ezPqYUKG4LrbtvU4pvQSRxn67P+LZA45P8booG483qIVqck9sJ
NEXeXLTmLAyOlwJHVJuda2N+Z+K39zpQmhBJaSYurMZFiOro06qKf/WEu608uOlUhliXOcXjW5yA
Ad6nytXvbTXdEWlgD849MrA7NqG1M2476d6XbvU300lB9rj8xySzTi0t2ZskxTeE0rRhQ80xvrFC
DTp0CdHPBLN6Bbx7GMyCyZchRoZtwLZiWe5ro2AoOqW7HtZxWPpFkDg1rRi1x7nt4mLFC72DpAvt
xCSAXzuUwLlec9T1AP1yYiZeqkvTdahAvfnSymrY+/aqwbU5WNKmms4ZMJgomrGOV4RsUUQOKfcN
eCX1M5vX66Kwy3Yzfp6mIEaXRJX/aEoRGDp23UCo+VUrmV6DpjvkpPO4p3UAVmupX8dhL3Q3QMFa
rsvkeafYB2+LXfzv2MkV5If1ZqpzeZ+zr7Mg78B/yl9b71YLKi0ts36vDOzm2TIYd13C4TYr/8Z0
mt1ZaVaxlPJAZgn1r16nmMt00kyKjRjm9PSVin3mSPXQcT6NRwtvXTU8iiGSQF6pKVFJfUtiarHm
sXF2zuDCfokLQlDWFIik7UP4EN5rZJrmfpoX8tXrU0wMKU4jY7VbMTrA77m3OaP0c69+fbBBguZz
7lb4Rs2mHUpgF0z9eMHZmu9543V4CQiSpXg1bt382fXshZmy+HttiQQWmN4JXbc6Qyy4SIsnM/CR
TovXc2e5BFD7HsxcG++zWoGxaQrnbmmdep8mBmV4DUNs3pb4Q3A4zByHgzx3uu08tiQkW7VXrVee
o6p1NvboZOEC/bmdCANQ2e5BGzOy9InmO6KR9SPHufiQQt/DLjCcVDpfxsFUIN8dkiyNS+cRhh1L
6frFnWBYjRRNOfHjYsV26Mycj/EjpJjkDz7vKlj7NNzwLinglYQam8PWcHFD+OZjThxwnpi7w6Pl
qppgXbDybpayfLCT6DTl+lfcz13gLM1HHRcdElNxK7DMbRdrvRQYKur+1RliEFmxh/S4+j8nOuUJ
4MMHZIORKP0rKt3HVk2UvRfCCbR2jWN0lrtjJvfJKv53ipdxU2aEBrKiHU6T8l6cNg8LMuubKn7C
s82fmijw4I6CHSdhMDksO6mVzm4yhWJQlN5bQEsU9k8ipD1lAVDrN/5oFtzgZmatWZLt+jQ5mLxq
PqgwuF3ds5w6vrznF+e17aFevmmKu2oJd3SjJFaXMsiG+u6NA9ilpIj2LYP1Q+KDykJiahbPOLpx
Elo2noFhuZp6AVlGmdlJrACx6Ef4U7etF76ENmA5ZD+jSeKJ3zOqksuJCv0DwTCcDA7SiR+opWtZ
nloNEqP1VjH2ojrrafTcvcO6wAmEn7zpLoNqnhwnITFZHAv0cVuiWdQTB39dk0xEmeWEMmIO7kcG
ZBHN+VyMb9Wl30l5K3XsDk3kf3uDP6AYwSAUOliFnOS/IfAlURtqmCH8rXY7Sv8eo2S8AbL1dxZg
cOJ95id38eSFeYLhmJ3ij0l3JVUu73x7+i/6p5xViq4seHbAzBIU10BYNOcCSjtYQgfmpTKy8+kT
vs0Y1jF0yz7yKMkdKZPr+iNhLIXML0kNJDYnd7YKRqPxbD5mXcSWaVYYxbigzYx+h56bUfXQ9Hly
aTv/XQ2Lh3zdX8SoeZu6iWHeMPfRxldwDy5QCevTFgWnYeQJfLhZgBmeEEmxnssHDgMR4VkFl4e5
TOwHQ3dp8+aBPTVGpCctLrczsZSgbpBkl6L+4w0MVZ3hJgXBNfA49zC/72aK4OjgC5zYA3bBAF0I
56bl5FnZLLYpPA3uaYwJKJQrTCaT0/zZ2oKuBeNfPolNmXg/cUk9lDCMZ8/MHzrfKXcmQwTPkmt/
mvtOxtTYTA0Vcn58nhz/u2KQRI0SjWI6XDEDbURy/pfKJ8pZUnePU6MH/aH/4+UKUMaIZML2lRaz
Q1gSbthy8qSooUsHOtvkz5jm5aEw3Gc2A2NglCcXNJ1MGOIaucCiEc+buDJ2hk3FjsMBXFn5Po7/
YfJne2aaOI9A8ZSsE3IB+Sczkplp+ygb6xFTZLxdblgg/9W98QwnJFBGNYGZwQGDBW3Ek46Xn5IH
huZVN/HameeGxAInftY9gd/Mktp3zOiKgQml6mYVh9LRvmeq48hOM8HzymvGiOQwO9MUzjnAo0aJ
+6WcylO0az1FAsB3MHYmf6TelJsiwQ0Wcbtti+LR6+cfqto5n1O0ZmL+aM1raSFckKnejREzAWHk
j1McRHn87Fb1Y+41aotpF8D9cupa56daN4gRI9Gw1Hl12Vx/4RxlywkNRpZ3psInXtbud1k/0Fsa
qsk4z51/IxtMrWZtcqUOT0ml+1C6jD3ee6A/4pWsLgJYGYWWRlYxLY+JGf+bcWOz18VrgWEBT0/C
iRqAQ90+Z8LGsexuM+JZxHwwwnT/Y+u8dhvHtnb7QocAw1qL5K1EZclJDmXfEC7bxZwzn/4fVPc+
vdHYQEEoOVtmmPOLOLwcGwFXqP1YIf3lJAi0K+lD6FJUcezb7oH0MErBypKVa+zomRalAdX0nNrL
nSxPZ0ZLxgKA4h+kZZe2G8+zbX6QNODFfCLzPn7DnoixwMQD6h/d0DijEooOZc6MDj5BDxYe+qA0
ehpCyK0STGCBAC1qGQWRpdH6Aqxbofvbof9/nRxE/wvZIQwOKktzlAeGKcNRXjoXw9SIJ3pVGD1L
iv0+DvOmjhCXsR+81274rA0YB8ltBGzwCXNanoWA763ZfWbCfa3oNNsQV3gym4qL5XKaVA7I8mRQ
5Dr2Ab6R0jkXfZodB/BuHDLxatSQ28gKfsp2xLdf6u8NYoE1M0u1D6DbNM0iix7aKpZW6+UVCpMR
v2xJvWpTztVqFo+B4CcCp4rWXTYBbRrzNaxR+fvJT9LzAtDFzelXZpQ7RgdfRcO2XGBDUm5/zPoF
F/E1G/XnbIjeInAExSWTZLdXvMvw+eIjTqbmntof7g1k46eF/0UwwVOBXoBOZCohyT4jdu6Vrz/t
UPY9IshrlnQ/pvkSXe9Oix0c2S12pLlCRBnB02oVrXVoXVAJRxkKB/PoCOpHltVvX2EsRzumX2kw
MI4T4fsl8VhK2KiiRnBzS4LvxwBP7rKek1kbh/01KIcngWECKDYGzc7i+4xjDYSUJtVIHzwtA4p0
yh4YNofjVK8Wiek6EY2E7xUrN/J/c/Nyse/SyFAI5wdGeFc6c71LKr30yrLe9SFyYtVja1dsXXnV
vlOb+m3KAOmNTRytskL+9GWP1Yt2kKjQ3gRBUvUPqyvq8Nrc6X73EKrgsaR+fRtNoF9dGCs2XeUN
sUXS/tJNZPS2hfk42cr6xS2DD2vYcHuKNnaYvqCVvDOJAlgHvBi7sAJnkTix2gGacol7m+PvzgDT
Q/dCQH1HuAum3axniAqS0Vq3GF880+wygtPkS8das45rpMFcMXvpYqsOm+cKM3qM21v3UbIJamCO
0+gna8Kj0Bc32R873OeCC4x4MXRE1010SKrhS1RNu3VRJCuBwnNK25ITf3wKW51djFXa8wXLaCuu
moTcAKw3q+CbyNEnBizDRGBDMB70RA2WM5NGbJBqNXC7XJlIibIFFUuUeE5F/D4KtEEjRLOZR9SS
Y0xGc0Q5bTckx7ztYMvEzjINJLYhMnPo9bWAiQFiM+1tZRGZx4HDPkQNCTrNU4gCf7BSh5qA5Jfj
CJRM0ylPFEeAr92XOkIj5txfpNECtPkZGdViyLfgwj7iy6/Rz1lO7ZTaPwPOA/EiFWZ+33uOzs2r
0IOTWSW/9MZ4jqf47CIGoDWo2yodpJ04D4ZBhqWp4Vzr22tHLiq/rvvL8QStQKlFSXlCdOcs6hlW
6XmKc3E0Mue5HJiRhCRDHbthiYvKrLrhMpHnhV6Xs3Xs3xraj7aZRZBIhnChT55MPXgyYsEghhAx
nwS9XJrpYa1/77QZQLn9Ggrm5gy3IbglUwpVu2Q+AlXXNdfoTtcuSTc2G/bzlSGzY5YO5pEMO5ZT
hiY/GYyNiPMIkT8lStTr/nRxjryFjLYxko+AREuTXnoowNsokXqbxuwOuSdqyxi9cszfsDCxgBSC
FbjIKELNW3srygGvo90RNmVSBBfSEd6hokElggAgxkUWke6uMrXW84GqxOVKUvTIzxWmJY0FdEKc
68xLSxPw59Gi1Ryk0lOZcUFG0iAiM3zP7YgAhYmkcy2y0fpNO9pc96OoLc/uSCysrPAYNpyD8Vhu
uzKkIITYcLtJPpNAu4bCfcTX0W6Q4NKzjiVWlOk5xszIxJcqCSfBBHBiG4b2MeVzHlFDaHLMFFFD
PkmxoNMW1Q3a7JmAzru8rgl4MIOLUjDWLRkaKSBKSGPDZflW6ex4dGzVG6m3iMuyhtuAwz411vO8
DvxK7SZqlFYYP0i+rbXII8bAq9LhawboO9t+QdHuWEde08t+HWY/+eKxmKjzIGps6L245AfuDWun
2VlysKua4PEAm6ZybeGZFUKv1GDr0HKXNjeaPqdMEA+QI0pYWg8DN2o4KsnORqp5jovrhOh0ZVJR
BZrKKdsNp8oFNaTn75ErCxrXwN6QhOeszAh1eaNquWlyrlEhUAJr/TnJ4l95Q76cbhnnVgcMoKOh
0nW0oAHntHwOw/KV85vdquZGm0EwkibFrXoar6MqBU1FDz20xoZ7W+VpH3lC7oBvTI8p3aorzXXx
HKSoUOklYWv6IIcAtiQhG13J2TkFwP4rBLf3NMmmDehgYUrGObM96jNYm0YnjSOfFG5SeNnsx4j0
39aEoteYNLIrsqvtlycQkN/z7PzxZyK4Cg7kjdxYTk79zwhR5Iz0GCBLwD/Vf9mdTtygnN/c1h1X
mezRIuRkguVLaLoYkfoh13GiV3j8h7Ay/oRhjeu6QHwPCNLBfPyi0Gfvd1REJ8gDunEkx32OLs70
y041+6Gh2tLtqjtHYdAQvmPSIKcJcv4izEC5WVGoGV01P8jvQ4V61zJmsK5FQZ3WV/4ynddiCnLE
g+RUfhx8t6YkKOmOIk6eGjmg741J9e1sXvj+kzqSkzXdAwfRWd99jSbCdgsv3amC2QHcjj/xnSO8
cTT6aXoqSE0ToDIx/Fc9A4+yoKs2YW5/jKG5x5n0ETN4bbMYB4zhV7Q4yumtygaGV5TtHAjtn969
joGW7Awn+Ghqzb93gUn1pVNaCxneet62osynUOhTfVO1nukY3275HWUz4dkD0umm4IaS60uGQpah
Xazd1zRHbh5p1ZdGDnWuqIQICo5Jc3ywWE9D4p/gskXDIobqL0SU5NFgJ7if+/uRUOWDadvH0qp3
T1pEJGNm5jcrzz6flgw8s/yiJKNahe6+I7Vp56b0Jqc6Vbp6FDsejhUlO6JoWA/wwYZE4ideFQ3E
r1Ket9XNX8K0MO/pcEdTEHzao3Ex4+zYTv5A7WidYW3Hxdi2xjOWO7UaJH/hOoO/nA13W7JDGXBY
ts3qZOV41iYF6geyi8JXfVVV99S2pb4e9W9ums0mYqpB70bnsDa7wIjKAKRuN7qw8Uebxk7vEnog
Rsde4ezaNljv4F+AciP5JxTzn4EWieOY087kq/mUmTEsWBo6XmwzmOWWAqe0k7OAE8MZW5sRIoa0
+01pGpgKts01xBUMXO9Wj9DlaCe0wecmP1/4RsZCgj75OvZbrWzbbcpesy5ra81mOYP8mrsgAak0
yK2hL5RUa1vLEMQj1F9NWXuOZHRPjIbyxsq56JX+40NAkXPJDirkugZPg9VMtrlbXsdS1qdYvE44
xLS87+/tgcBddmGTHt8jOoLPySUfIamfO39W6zDn/j+hoG2rSx67HI0Ffgc0Zl0xh95MAHjhpNMW
koBgJFxD8ZT9MfQCz4DBedRXXMQJFUK0xOLWGO2z1rt3PsG05my/QujPu2IpR4JeJR8yRqgzpjQT
UDaZRN+E1SJZIHGSibk1CWnUlNqgJr90MWhGa6NfwkvtbKwkGjynCS8mivxd6k8f1AFO65KksVTn
llFRXD2HBAUW9IlwtzAAp2mJ6kkDNB3OV3Q1a0UJ40Bc0oEKt5+xzeiB16OD1OattuSXkciN0hEs
LSunt8LB6RrQ30bqJobNvvyTdVVD0wVKazkMl7QPLmQ92Kswi55VDNBqvpCymT5F9aPwidvkJkMM
QS+/kGsh3pJ38bCTcolgA4EdjH1VwrlpsrtD+4sdO0k2Dta2NVeGcj0VL3VLX/SMJoz6UGSAUc8g
nOkWjGIkkQo0Dxk9o6IfwpdcpnsqJ+GGGlLO8RZjWQnmeWNxqE1otYnBA84jOhdp8AaA0jnNuAL8
ZFP0SyTQ4D/m7Ug6r9Gdi9l8cAlsXaF4/54s7Q9Vapwmc78AK2I/dREbieVcIWn6bWd7PTe49Vy7
H0Vlv3dmolamYZnXGjNzxHa7xlwfnaHi6i1lMaNXwhEZ0Xtr628Ywk8OZB3erbWdp0eEVfHaASzz
kqwYN3UbLQgKxQHJwhJwiR8qY+cn0xNz+96Jo0vUFHcWfMKcJAFKpuq51ycQKRLduBOSU6n466eO
/9OTStzJXmPnXHoW2OuoL13PsiPQPRw3edO8ia6i3Y724IbF08Mc/K3d1TR+ryZeuWIyjiVKsMMw
XvwkvPOn2NjDIMNfZjNB9TlXlcFxV+VU4ST3992MhUFDspLVyLVFOdFsJodm5epL5/Tk7JtCPqR1
+K6s/m5wXn0jgu/g6rsSsAxYcc0PVYxPSfTDtIM81SSnv3MI3Khy+RjVAijTkj+BEVik9B0djGzI
n2gD1TVixUjHbOvxV+SzYRhnk3BETOzja2OxJDtLoK7rJdZ8n7fRhcHpRc8yOHaEj8Hc3+VxdZeY
Jl4uXpK4AwhMw42lQgZoG7aj7pb0dKTjs279aWhtXVEP8xQS1ZQawALTaP4Mg3oGbSOJL90OfaOt
U0LPV8mQf6V1ckbtisUdRGQibMOgWJgMXg/lrEL5l5/NXjXrhqu7Zyo2NCRzvCg5Bioh0q3lWmTy
cN2Pm5cYAb0X5nMNccmsBsSvdmPLHmZmFTZITa9WSADDo0PFZTsGn6lpdR7ijYGQooDIJdmd0r6f
dgN0Nldjd6PQsa1AP++7CgFpRv62L4rjwqDZxdfyzxq5NjruR2qDOVWI042RJNhmolyyTPS3VFDe
MPUl6T4tURdM9JNPoIyNsSs35g25xeFaJrj+4yWuK6CFZZC1QGxiLukhEoR38rdOxF+sGXTEC4Z8
SoemOowsiGN5jBDSPky1TsIyYsddNuzTHpOCIoBsZXMUOjL+Qy8sgQu8cJusMZ7MDH5aj9DuhLjj
59KSG5/ODwgZzgJiiHOibzBdD5K9aGyqs8hSbduKpDhmo/8aZoBot/eFRGtiO1k+7Pbg/kROFx5x
lHFhS030MM4UEQBoZMtXDNIt58I1XEzdjCH5kZrinNzz/zy1q+rJtOYnNMLd+p+f4vahVX9KCYM4
+MXSzxi79w2x7dt6+ZFE3RbHJHXy4+1p46cDzHfGz1Vc0ga0aHX7CgWpBiu6h0idBXXGVZ7+/RCQ
AWEZi9C3HBYjuaZ4h25iKja58tw+9/Zq3B7++bH+9ba/fuf/9TG33/Kfj/5fH3J7W43yHyfq8sL/
62NuP8O/vvN/ffRf3/pf7799iX++9X99+P/6Dv/rbfAK/DzKaNWu0sT23x+Cxzjb396IogJZ3T/v
N2MHj9Tt+e2HErCIM5fR//xit/9l2eD+/dvinY0bIjj/c9j91+f/9an/+tVuT/XbN/nr6w/jnO1v
n//XrzlZG5JGVmmgCNLohz242r0+GDURFKzvWRy9kA3c7TITQbpsUb+bUdITdffgaBOdQUH8CnNO
rWPq7LvS0Qhh+ugwUa1rFENQ1KgojD8JCCgLPKqjufYp9mG3moXTrEMAzNCIsJXPMJkonKXVL+Ze
B884JlsYlpOtS0lQoY1cUUcaw664t/SCqaXwSF53doloxb7IoR6QKiMTGEckdHylZvFHVcknFRF/
LLJggPbtn5DU7Ds4hDcG6jtyvhmxhrBe0eHi1UPyljRMDVk7fCcm0fH2oA5FMLeo1gmHDr6bqbW2
oDWNZ6WNszHxNe+E62zc3LLfSJ5i/dfrI3cZeu5s/8/YDO3xM1iiZlK3IGvA+GJN7frhN+o/gLmp
uK9dQf5/n8c7F8MhFofiq4cPJro/3BMoCQXT99WdNIYtAhi5CTh/SRp7wFFdkgcKF5U4Q7DFucWs
0ja/Vc1J22LapV2vG0hkaS81Mexbpz50Ci1kny+yiz7o0L/LvdEsqggaWqBBbEpgbByMhsQZxndf
1UqVtKOhp+2pWFqM+/gYbeaupEa/PczuG6jaRNCG+TtIUiJNCxgGMs+oZgN+V2M8rIP0wy0hqDoT
ZgOaBmSUuXpt4E30+picXkLQauJY6Ue2fsZZeFFrF9e5S+/ScPgDHxC9pMhTvInYNIY/44u24YPf
Dj1uB/21nu4DV7Vr+h3jjW8Ma9cqH6oxxJCXAMdCj8YUaj10pIpRL27352jU18w5BI3XUMeRDZtM
udCqN9hU83Of4BnWdfcDD+N3JbQ/mSpNj5C5U2WjCJX2CEVgDdKzfGMncGjxQvQaMnxzWyEP1zsC
+I2Kcbglf8jrVGGBAXFkGaaOwGWMvnQ4x2MZE36bJJ5mo7aUEkB+SGCSEbQbyDDGVRQA4nFcUXZa
9pgbxW9i4w6z7v8m8ZbGGYGCO4x+G4U09zUh+muDcp7VUHbs9aCucweE6zpXLXQcb0BhufFBJaXN
KhilBOJWM9Gd+Fec9VRRx57OlelVLSt3Edfanixd9svUNU9awldt47pZy3lhXjrWRC3Z60P2ygL8
1hKFdbD9N+hM4opQZlBCEdw1JZ1kuU/Aia5Zj1HI4ELTBt67kaYKGyfZSWaE/kP0U16deWUbu2et
zJ6o7Au3JLjh3iFjIqg/8IyNmMa6XdF1xr1U0bdoZLvH4khYriLTxPZ97CQThE7Ii0ta0FewlE7Y
hMMHhijgLmcSQa1iJbLcpbotxeB3nilSWVWgTJusqF/tEahr1M1XPEG88vUXLliiOCJ0Itqe2AA0
hL6Tre162pdhqB17VxxnZpV1Ovkbyk4yJA7oisxDkkE+TCQUbyJ0YG2HEABeqdvDGKyihFN2DMQf
w2n3qBK6FWaa/MSfk9dDs7d+gy4gbYFR4Cti2/jViZkGI7Z2j33jMlH4hOASa0eKFy2mOKsyxXBo
XEAUrc6e4aHfuH2XK2Pk6oYQls+NYH6jbxdwLksq7LXWfK4bvfWoLQ7XE1iPTJwIO2RQAu3RcdyK
4pAhZVobbMg6nTlB8W4W+kuHKK6tFrsswmbTZwRPIo0u1eA+6cLvnhBc0mv1epN003mibWSqANV1
JV9Qkm+Ap2n+TugOqJ3uvjLrt6ZxId0nggh0mG+aglSxjhEpZaa+syiRYgEcL3KcuJhvuEb46zAl
btgluGbYEjQrd3OXfdKMVpxZSF+Ukk/dULIiAEKvgg0imJS8BU54SS3X2mkSbjmJfOxViaJm3Fth
Ar2i4/+AHXJPyCc3NbjxTkpRr8pPPfCPsgSeXwJL6dwkg1aLnuty2JIFIjflWAQIh0CG0nReA91f
ezd9Nf02XCki7nZVgnQla1GH6vZLD8SBpAs13ND1n1FlBvvRqF/yND0rgfJVwonO4/Ap7IdYmTNi
UPiYmThGlWUUnmgSn1UHdpQu+FhaGxujsyiULiknDvUaacCwp2ZI4iIB8c7RLMhs3FZ1Nh4rBDYc
6qi0pbZJDIHvJh9+bEPdoxAPJhd9egSJzR/itTSIWxKxQ7PqxlfIt2F0mwM2xgxzadmc2D8efVc8
cDyQjEYbea13e5ltp6AZ7yJVFRit22jtQO9Mhr5NtGzRBLMqVw5e+aZKuG1Sy6hpjr1O8lctiN4I
axhodW1XuUcRw2tuDhKchtWAwBNwfy1+HJWUe7+W2zwUEzFxOMEAsrzKYNF+qk09P9FzdspyijP1
XCLi4scobOvjPezw9Kisg99zynnt9GLeBFiITCM5oM+u7iB0HyAbV7Iu32lcdY52t+RYM7G0FOOq
cHyhOG7XY2kn6yP/BVbxzf9tzxm5kWaIQ9gZfUB6fCKQt/ahnIL7HGi7KkxIj5SEgzTXEODARpiq
IwWx9QKoVOhLd+1gMu4D+kLBPnz6xrj2UdJiDaF6hCCzpPUymC50QTzLQ9RWzs4pQTpUAItbYkoB
+wOHTXVb3ucpwlVd2yPRmgCD07VtSnUoI8r5aMbhR0ifyEj8UhbXeRV+jxD6ezFkL0gjx1U8Vzrq
5+Z5Msxw0+7ryXFOdj+QlasRByF8RDIi+7HD6lxP6glrIu0y01QzD56pqnYvYsJorDdRsg1owNLI
TVo1c1lClFDKLlHBzXITI7WRAXqWklhhq2/ofegYrSzzKHMcEIMOfPGVwWoH+XSFbYFYiNTvmQIi
r55BgYVlhLRvT48JBdupeA4V0hmHnnJl6esByryOfJgKElYxjjifWtHdc0BeyUZYbjJs+SrCzmi1
u2jEMq6N7Xmkxv7QySKFijXeMC/KOoIfEo2BxQeKVdOSYyeHe6QK1sr1IYHHmrR8SxGdAp5CYQ2p
f2xB7h9Sg5oVjd4klBpWwJHG7bNPwepK+lDXxHk4MAuIMhlHlrpaZqxNLPNqO3H/5YCGXmrKaF8o
gT4EvjWQnbmnXeWXKV57Fb+a7RUZNlDaUDyEIiHAT0LqF4Z89+vwbAbo2oMJBEiOjOpztwnc36QT
1qvUjYZT7DJIB2h9oql6D935rHUWedkT/UotFw8rKzzpI06qIgDHMachYNDW82B/tKb5XhX9uz5j
Q1IyRQcdaXvYb9RXFRMmB/g2qQCmRIkNV19iskzPtCZmSInQhNhuibYFP2auvS1mWUVvKcEhE9HY
brolQLDd2eb4CNgk2apTQszT5DWdsUlyPQQ2hfi2upi8l8SiyqDMLypFU2w2ErMUIfZRNOcr97Gn
ELVLnfXsmz5ND7it+t9UQcSY/9QhSydxVKoHthqd6j4hywjetxPPM4GfmG4aeaRUOdygB/kJjUYh
X6CStHcjhPJizE8m7UlMXRDFAyPelgP/mFTgvWsfTIFjt5XH2gjKbd4h0EM2FHLhCfzHrnadU1/o
yMXcpPlMtWbnOqH2mslhV7bSQuUy9NcGmuSeGeRQmk5/xbgaPThWdDG43RZ+xJBd9LQI+3rzU5LJ
CDtbvQdLBlpG6syuMVPhGRbw2u0BCETfE1Zy1JUAA49RPt8av0WEJ8gWrcalILZeirL4+2kXGv2J
6D7AduyvmM5i/aIp0b9VDgeKct7KcaRAXY1sfgkcfaBTD4cMuHx0QhdKubc1LMY8BWwrHwlIKjGg
RIT+LG8rlwekCuaaI8Ni2eXp7aFF/eehWgI0//9vI8pywq5mTLB9//m4OqsaDAD6g8EJt+3J5702
Sayjcel/GyAamLfkdBjraroXWiuvlopsz4zCz9roDXrUqwHZnD7c3/7njvk7fyr98K+3d6U60rCA
YFba25kYvVdSF8RmgvfY+sQYv9adIbwc9eTeWN7bRIOzLqUO3hjYlYfbg82YtrW7AhHMqVscbsuz
saCg2/G1FxMMkLs5myRed/uxTKuPUkT++4AMnTBZyzkyWQavOZ3UgNA+8RhGsw1qSqlvHzYmmyGq
q/cZinjvBpXCMBi5W76Xz55NuY5fCoKZGOMmPBwH16jsSwB8udGI9bh2QmfsopfgY6lFqEEJXgmD
fpY2ZnFt+aNI36WHYHmI2kxsrJkBvsPZ0Q92c5V5GNDs+tcTpefttUTshf8lybBLLqoiapJOg++n
pyFA+NIlpf5gaZTR5mHzKI1I7CvbqF6CSrzS/DTdNcuzKMGbVvmOcb69kyBiAg9qwDPuQWLf0tlJ
DtAIoT7qzimtx36X605yX/V0V9u9UE91iho5amACiQtic4xgE5PIfLBdNT7l2NfYbm2Fh79UrPwO
qpRq/q5x2lTj/GdU9qlscfpZbJ6k71YfIP0tglarwt+Dk3YidI47IAPHXJXuYxsDKmNg7AEqExvx
WI7W3FLtnithdrJUhcrBoObY18bkPCfsilrF+ugPg/2I1cR+JBzBE5K7YJ9zyle13b8WEZkxUWe/
E4dub23HnHa3p7mBkptr5THDwIMGymyeugQaglaD+Hh7iu7V3XVT/12E9VuQJoRPWxbUSKGxO6Sj
8UwxasnWgcCzoQeKKi+1MXKdK0h2b4LbP+tITfmBmz/4Zv3THIhpN9nW0606Paq7zgtabNZcruo7
e3nIVFjfzc5A1ruNy+X2DjVwb0Qzw3tIojiJEK526MddL8vJS4jZ2PiBNZ773qIfZty0xKicM2Nm
bOnzRzN1sGGWWSWI7OG/0RDe19RXJ9Qo3MVFVT6GYf9TSFJJiSl3GC0t7USE5LKAOQVhvuZLR93i
Z1dVaMCZvi5gXPJQ1PFDSqreht2+PBWUQN25lO54Lr5MZlqXdmsn8jdVIfJN0EUYF7hPIrYjCWWV
Rty/M0MPn4qsz/jTueVvNuVPMzLaB9NyuRKmE3fFigQJJ0usB8d9zOoiebo9jFYsD74DKdvEyD/d
qDzeHmAQyiNlQeXRgQwA9tiyeKuleyi8ayYrBxiO+ouvWSw3sGPnmAYfOwno+yUy8NzwCxGM66wU
UZ8X0yl9xDTZNiKva8Ill7PcAQ94NLTNLz78OzQY+0S46bEc348pBRWVBVOp2i+FyPfVSCkVYpqC
dmCs0Ql33hluYL3IPqc8WEoD5atgPRjbeacVKRlX8WiexVj+Sm6dHm7jvDojsvoCR+IDjY2PqSJk
jmQQJALRxHhPqNJl1txwDzRlngah60AstU/bedacaMRbeBZcSV0z74yA62BuI0/mD1n8NhKBLr30
f/jlr3lEPHYNO275c3h/eyCV7p0zni2zU9ojcha56v1MfQ9v5TSOOCkRZ1YExjxOBW4EBv01SLN9
EK5sL3j62I7qUV110gZX1pgYBNK11alcHvj0Uzuab05VBi+l67hbqU0I4sJBe8b2eWczm6765aLs
htG2tPT0tXZLcaRS8VRP+VfTa/EdTurI9LCIjwwLjC3BPN5pejk8coE090nVWlhdg+E9S6vHkfRy
D4KNULBIa04OgOiMxf6CEV3fkrE8HOfeDO5aN77quRE8N01Kya7V3ZM6lK+YFuTrFBUHVkwaJkMy
KcwZExf8Mku8stEOZJC0ZFNrx6xQ9ZlrQbEl/ER7YgrCJR8hv2j65D2eyu6aRbA3aRynJ5FHAzU0
ihxYrdaec82Qe/x5JIvpQnsuUaikTXA1Rl7nYMBmbHOkalmwoF8k88vmWLuKDJ1ZpydPo0A5zzip
WpS3d0QkCvoNjMFrrnUhxrswbtF7Lg/6YE13WOyvuZmPB7f8yFi/MzRbaVYSG0rq774ZlEsmGacX
WhY0qhy6T7yeAAZ9h5eIaiULS8gKxaFzVws9e0TT9j0UkbbGsRngC85YwQL7mOQJFrvloUA05Oh6
/DgNGVEIgKiNZnCYTUF0D55enAoLi8vyptsDBmty9jOKAZuJHu3bQzpz7Yuoq9/cnoZB7W4z9OIo
JxP9GPjly61A6laUd3uwQiQaQ+GO+5qk6ZPU5by5+pzk93MNvgcCEO8KdOc7hVNqPcVLG2PIQI6l
hmoX1V4s4mXIO4lHvCQYkAQtORuHMieUIjQJ3P4HqsPEG+CFHpzgMlacwMq13C2xxqyUCmfRxkoT
Z2NYan6yoSMnjWXRnDP9KavK7kBvH96D5Z1TgkpCjT2mXBidk2nOQPK3/87L1ajo4paUekHUttDV
3WCL5NCMlbVXtcL0hcivIf7UJXM47L3EicuNQU7AQzqnKBgDQsakVQ7A2LlD2MOZ6ZFTN/GNEyH7
/pvRI7wh+eHF7hMfyN2kJiyo62tMCgA1rMVwiPwyOU2o6ldpZWc0bkGTc/MYf42tLD1kvAQhWr+4
kJMN2b2NsamRwpu260RUd8GU72/t5ZRH41av6FQhDkJcmrn4+yFp9IzBypxYDub8orUZYQJYlw65
zzqgsUhEKGT2NdIjb8KjdWIYYi/uGPDnvnlxXSf+0eZp0wH+I1OHyRUsgKhmC4qKI/txFFW8jawI
23iv7knjKIlVJSDZIlj8YajIfzFLIYhDmQZjZ/eY9foFtGBmBZKsiy23I/LduB5NSNFIL9AnlnJL
wI/nyUFgqeTlKt0jMlltN6AouwsSc8+Y9Jsi94os0goU8/9FdTsFkh4isgzB2YeQ4RbFjGQDDE4c
x9+ZZaAvmuM97PEnZ1W9Itvd9OrWBzvBuMnddGdPqj7EE0b5oaFPjPg/Fn1sZZ3VXWa9OVhOVm8H
d1KrvEefyixpoJi8A96F0cgVZEa3cwzOzGJuzvXIdmohj4cc85qaS64IJLVztBBjHyDa0xozEC6O
UEtNL405x2f2168cEn4rUnEcp6I4OPpknycTj0hO+vNuyfltFAVWjKnX0dDG9YDFct0WTHVNwX8g
k6wgV0dDll8cmB9ZMb0l2kysfNbE56LzVPI7KWv/Khzhnmjw7Fh7660zLFixZerHEXCyi8vnGO9j
Grmg7gLV2kz/TeQectk6qzB0zkGWxRv4G9TMufsVdgx46SS/urwj1IH6gD6uxKkw+7vQcl6aqOQS
dmqGy2zZ2okTNt30BHpaGApbP8bXorfU3oXVVUvCY6ojaSEyCQacDqYu6feJTRg/ms+tUfnWjm6X
72TYh5P1VKUhSmJEwOs2UMSHNCBa85xom9i2w0trm852HNFDxYb1NtsZAsSuJbpYEfQRmky/tfNo
5mLXBiQMUToPC9HG33k7fEbuGZ8owcgJ3FZe1ZtKql1toinFBvuAZYvu7F+1MmyUbS5XGIEoDCj7
7MgAwMpmASoEC38SkCCUGclalOWdQPe9w8H6DTv0lCikPhpRdkXtHuyWvxyRQ78JntkPQ/msgubA
OEQIRALuHpw01b040gETpQe+y9rPSDobXm9FslyEowFbJTAV2qJZF4eKxi+si/fDJQnIgUNSVq+B
MPuHat2QS3vvVEWxYelrrQkLswIyHpXD4SPC6RDn43jI+fmpFZ7PVaNzE2ZoDbX/4+y8ditH0mz9
Ko26Puwhg0Ey4mC6L7Y38iaV0g0hl/Te8+nPx5qe6cqczqyDBgoFKCVtam8y3P+v9S3KJoXE5oJe
ZLSRO3g0GVc67s4As3fsvfMbVbAxitEBth6w6JLyjGNl04P00vJSyPwtNKqLdhi6MwIIymxG8hAN
6bDOXXRdTeQVhK0DUhn0bOztzrjQsVnu9JgN2yhJ58uYDNoVZa5yG4PLkIW4NLQ4gZQooOkE13YK
myMwIcB4OYHMYJ0yQ39WxHKugG9jkokdspGEReYWUFVPWXtEZvJmDNO3HtH63LsQd9H/obLY5VMR
HEUffNXmHa50IqWrVdDW98wyV16OFrAVVA2S68hqJnD3xnNRtO/4JlFbR5JQNjj+lb38DuAit/Ee
UWcUa9GZl3KMXYgC3anAdg9UZzaTfT9O3/oxvhzq7EUhfj2qun1GPxTSpYjex6+cuGl+iH7eBzZd
Kd/lM0rQ2FHJps1m0XfKzDcvgphYOQmG89p4GtHOrIIGxGAWvgg5PWCeoLRrwYGGDxert9KQIEQk
JauipbzrjeK+M+4nP/FWWtes1yXK+zhELTw3zSotxz2apdwSh4Et00Ca1tZppxsZiWhHBgYu2Dh4
tLLao9vApzT01aqqaD9Z5nzjmaDNZbtAd3JWNMhOoVm1O0qCz2zfAsY8c/vSmPFabAOaZv6ONL0Y
ewpWmb6Ho9RgcO/9BBkXLmLDvOl96ypzwpd44U43BAGQ8m5v6HmyFZk+ymaamW7n25zUtrxn2TZ8
GW1HfUdydrDN/AI9dWkCPDfTKxHhnHLZlf1+DKb04b1mpLTp9EImzfOMOJj0tPGFTcapwx1D7sZW
QIWMys+8axLc7EDtWNDP/QJ9y4Lhxbcy6+D2ADQi1GUu+WlX6GrEOivezH76QJ78Hk8W86xKX8Pd
FJcASxTjqJjUeax7dR7C7iOOsOtRto42TusQoBHJVSjzb9okY4pZ4x3B3ZdWpBZGaXbHdD09qJxW
nqxY0tDRJF2zbut6m9ZYcCp6SqaGGZ6ZnGAr44loyW/CxJFVtDfxwLmxXRI3rLx8CYrilk38kxhw
BNsxiIjGvwjM8kIs1UcL739VOZ8h3mXI8d2l71+NMkaDXB7mgXMc0bibKTSbLZ0wxPc0dJ2K9vuU
vA+Z8yoUlQijMdeEh+Hgi1GnV0b1tY2MG8pGl56qOaepU+jFpCPcxp1G7F2LO/YjzqEeqx0stxPC
uZCtYPvQ6PhCUeRhH2+FwWVYOQ+TH5zaEIJvrLGOkIZwyuoMSWgL2BgOO++HfksT3Uae4jkBV+3t
MlYynv8Yr9fUDKtwypCC9VeciaBspERnet+MkOmjIh1+o/bMUMfIQ7Ec4YBFvu+QvL1BS5YvvIRL
UgXuLLSOnUIq7zksReFoTNtIBK9BPfSHcnhIYKNA6Jdwj3qci9RKclueY7JvqhiEVYIoGRXno+xp
1hZesYifsawCpjzQrbxSDDNaoHgSzTuNQpeImeHkZfoF/VK1JhkbHCTtazp2+KeG4sIGdAYiGNq4
KD7SViSkAPsXuQwoq48dIzG004OMq1vZ6Oe0q+6rGAd11tJzyTFJ9jl6W0DRq9ksD82cvnaRzbwX
ZWjqAvc6qNeNvyy1dUS7z4N95ukOOTHBeYGi+ceJ0+EEt3dqi8cZxIYJ/qzu5Dds29bWYFEiwnbb
W+k2UNjq7RZkOpGC6xyVzxEZdhkQ3D2ALBo0eWD1HCIQ8dIPIozXoSe2wodFV7dHx0bSSo93X4fZ
M65dRBx1dUyjl670X9NysLdT0L8WxhSvc2EgsUudnNAAgju66oiLA+RVpT+agvxn9pJdOz1MbvpS
Okm3qUt0inHsny3ri5GgW3EUez7TBNnUMkonYNWsMXJMiDMcUC7MZv0pJ9PfNILIxEj2eLDjC4oA
ZzOAmmvQ9c3IQ2QyJcjcl4QRFXZ2FDawSvR8JkvXMZjJQx6ohbCsmuB+azp8hO4U29JSnwgpSwAM
Agh1wTalFWTCKPGFgEeQlMHsoKnst16e2Reo/BKXsCIvrLeiovGUvPW2HHYJ3WZscWguxtI8Gnb8
1KAV96FnGWgHFr12Y2DxaIziZi5tSWbAQzHgFxPWcI/JAlY3iMEwwjAQVca9mAQthKn4aup7XRgl
IiC1tscOHw7syp3DdTN3vo/mChBkq0B5BukWdEUHZ8ShFzhS8rQsToqmJGGHonmYvvclfOuQaGbC
5ZPgyq8qgHJNgnfhUWXGZek2Fg05OKc8DkGQ/l58rJfNFmT/sLxKeXyNr5XwVkWRa0jf5zm3wEFq
B7pOo1/riukxdPHT6lI81/hFNkVIoJ8Rv0cIaE6GMgJKZBPd9zp/m9giDDAF+EzfdMhx2kne2CH0
1yh6WZ6HLbAARNbUr42W2mBxRFScEWLbdvt+Si6zxi12SCialRD2nWmEDaEh8Ebnwf5IL92KlA2H
GJ91LpGpDk10xWKxchNucsumESBPv1VhGh1sKrtrMGvZ14IIparsr61O3Xp9/2kyn9HTXPZ3LeZn
5Eqy7b64I6okP/b2psNprAR5EynAp1lIR65t8JtDWbjxyrhml6gMujnToaZ8tbFxYGyCrt80hHnf
NLa+oWMFt5vaIsuG+YEcZMcWm3yBdt60vho3QRhi4Y6o/Kq4uxWFNV4oCfrBC9QbfotF9ZscC+x+
+Lyygz1HxaZOrKdBjbdYjhDyjBSX5hQ6hOddjMvGvS1lu8cdh2xKZOsmJveAXBaAAMlo7qGc4q2X
ALLIK944Sn+6nNmY4qrTPMszEXZnti0XTWC8+3F7xha5dcgE84v+A01DeZRu9IKAxzwReMFDkoRr
DLzhkfRcytp9dZhN7OFqSPcOHTKkwmw0EZddEvz0hIAHSTEZXuVcrmLOMoQUUIVuYUXVOmDIztxl
ooJRQEDNyJ3d6NwHSfbFxfuQmvclgod9FWfPRsRpqZLqANj/1AIJP4yk2DT5U5AhHLf8mmAFG/xi
F9o4zGuQcnIq99CYG+IwsCzX5BNk7XtOnhgHAQRFXi8eqabVa7I2SdIAX9rlGAES6LNpPRFT4MCj
b7yrwaoIGJkecHjdW/aAQpMdGyXiNCBr8AveQC9sT14qwpNhWC9p4h3TZmEaCg9Jj+rJoKQjsI7a
+ctEuTMb5rtKUDlMZuTHDpCsfCF2Du2SYqryVefOKN3FonBIrXhLjvmjVdEatsz2YwYXS2P/aEbt
9VTP7sb0ggPYyumME/2Z6XDXgK5NjGlmvqJloGJ1qWWHRWzCO10kxc7VE42IBlSlKPqdPdsPReI8
uy0PUh+NnDt9rTeV0qfAQu0++sBFRwoNa3sy1xBArb2Y6KyEZPrkEAlSQkUIuzOgqNUMXKO5ygMI
ja4Hjm+eG85tVvCuK+oBoe9zX2FxuYIdTA0AIC4HDso1TRhgLBy+zW8eGdQIyPxj2bvf7MRAY4xA
QKU4Bgqqe2SuXMFBfBr8mugSQrPMSCZ8rBMuEJcm6NCj3BgY/cmS5xKJdouU/5yT/rN2bUXHOGqw
hQAumH37piKuj1cNOSTOZgvqveNPIJ+qzTCpm0ArQ4IKIIqoi8FvzwutvPELE/6g9oFYWdSc3z2r
CC+RMDPQv4ykRZJn+taWWsOcQiw5+vJVliz4VKQRzyyWJ26yFV9lteOfOnQMfdLVZzEBRhUt9rEI
aDbuum4DwMzdOI2zTXSKjN6MTTroVPWxtY0F88Fg0uX2Oh/RK4TIabhnaymg5tBg8LfCfXPIoN0R
iRqs65FsLXQrxQGR5Qo/3LCJK4UAwykeXVqbx8ZcsLyM6yNAjG3arsIkLPc1h1PsXpzpNHd8G4hN
VORPodV2h1rBtwnDFIi0pEU4PfmOAcsSuQpt0Y0Nc7TP9K32k+wiATeaWe7NWFMaajjmOUOX3CaY
a2nzHens3/VE55QNOXi2fzMZxQIfqt/CYA5OLonPovS6i6ZPyf7BMt0T07WzeYukShX2ynLIrM3N
F/o0YNoEYZpdj5DQKpc9grCbTViWnMy8iLbzfJxKnzZDX99lpE2kcCYpt6DItUIknextKxL2BM++
GcLs6DQJvTQvsGC5uyb30wOOy/vQ1iTGpfbaNLi6yPXJiCKyDaCDrr1n+ggEd+ToE0V7DBSlJx5n
KkvNjEOxBTyE3qBhRTCgKETDShqezRgx812Zex5ngKlaV468LANI49g6FU6v7snSkN7q5NjHI3jo
cilCFLSJOje+ro2e6HlbXPx+4SFjQ1u7kvMpAhAaPeWRcwsjEReuQvRQApMDksDkC0v8bipjY5eb
bFpsW76KiljKjl0RE4JPtOExdOJnysI3oDDAMIqWCHgzqleRJyAEzFBPkXjx4zFltN/+8h9//8/3
8f8Gn8XNEg5W5H/Ju+ymiPK2+dtvwvntL+V//fPx42+/KUvZpqkEx2hT4l0Snsv331+hTgX8tPV/
UEwMiYeeYp2EVXXWADmuYoCk2qH0T4t3vAwBKvrAuLZh71z4BoU3MVsUdW1i1eyaYqYG+BsNaCCH
GnY00l37SBrenTcdxi6ur/tEeTetK3mTdY7H3l5kEr1//Sfvw/v+fUj+fMv2LOnYlunA5Fc/vA81
DXGZ5aDegbfszLJvDti6+5UIs/4Gdm0MjFYWG0EX/raKkycIEsiMs+ZSC8+4qpSvD6NdvlXJaFyF
aufURXCRutF9rNR0Is4gBxNhVluMb1hPMIAqazDuPTf3r6wph4EYtt7m12/J0f/7LQmtbWELzl6e
7crv39LAeoAVREdbwGYxHyyd9owTBj2c6Bz4qflkBnI/sH0lDii0N7A/Z05czS0MyfQzGqq91XtM
DVlyxanAHi15/c//kfpLWSCKHysvvXfTVl/8/r8ZDMUF5foGl146yv4a5CFFYJT2D8vRaV0VpQOZ
H1hT35NANGR4zMZmbA5F2azrJmtvanMKVpId/DKa0kdkqhyzPG8+0cpLv5Qezw8FCLrR0XhsRVdS
ao6jq85i75SGZE39/qWXM+nPTooQJM2uncxWxyyQD79/lTpdcPz9k/6P70ZB8/uoeC9491EQtj98
+ffL6L0umuJb+5/Lr/3Pj33/S39/KDL+++WP/PSFvntdLv+PP2/z2r5+9wV4OlbP2+6znu4+G9oh
/z2cl5/8//3mXz5/f5WHqfz822/vkNPb5dUCVozf/vGtZfgzYv7wTC6v/49vXr1m/N75dX59D5v2
9X//0udr0zJ9eH+1mfNNJYF0OcrRPKIcO/mOdP8qtUAtIx2BbFXajMec9L3wb785zl8lbAb4A7Zw
Xde0mHIaaPB8S5p/Xf7d0TYmMO3ye7/995v/x1z2X7ftX89ty/j459RGWZTWm0JZaH8/bmpX9MD7
w27nWZBP13R5MFP7fZk//OHD+Bdz589eX3z/+lXuh21Ixhe9qSEAn6sIh4GlKfDE/XsXsL6/QDaE
yAQRiZIGZsFfqAjrtbXMtr9+9WVG/Fcfj/n9q09zb3cjCyLgq4wsCkXYHLwReBuAA+AIfw5eVOEO
z80/WWq+X2n+53bYyzT3hxWmbxMgHhOaBL+qrVuuTr8NLvjRleV4++u3tCxW/+ItLQ/bHy+RicaI
J6cwd9lIRLD25SHogZKM9XhdueLfuyvL0PnjRSa6fZRW/JlKe/oRWTXVEO11uv6Tj+n7heyfH9MP
C3FpZ14lS3PeMTSat6xKrCtmUeNsorbcCwrcJ63oy/z6A/vZPVn+/Q/3hHL6REO7nXf1AGUnm0br
gtXxK0ob608W5p9dYRk8f7hC07iTz6FjhrqiFyKxvcDDaMQUVEccxYr56zfyk7Fo/zDWh7mStEPZ
0wkgs/hUXSj9QQ6G8t98ffH92/DJK2mTvGfPaPjqljLhdF0RWaX+5OV/9in9MNIN8ofZORBFJJK8
YBFt0esktYtVu7B3v/6EfnaJH4a7T+i7lSAt4BxIf6/kDgDxwlUzNUl+9+tL/GRGET+McGdko2jN
MXyKLrlGU0fcNSlM9jXpvN7CYbly+5t/70o/DPQ6Ih8SV/e4m2n2ndmbOLvWNasH4H7sYNPZvAuj
NqZ1jSdj++tL/uQJEz8M+9g38kIl4bgjNdKMyUppxlM8NubLr1/+J7dH/DDsue/UTvN42CniEbFw
kxqNGpSWQIT07deX+Nk7WC79h6E4RlLXbNKhFc4ErRDbU8pr0SfGnzxgP7v7P4x0jag2o7CZ7XOL
5na5QijSTC82m/HqrgnE9I0SDQFLmg5xuxrzBMLMn8xiy2f0L6Z98cPgB7DpewZt3x21BfaVnofK
8zKwORZu0cyB2fFg21bnX3+KP7tRP8wE2hm4/UGX7FANY43TyUTQBcBnXJelCi9+fZGf3aof5oN2
aIKmIURkp+jRvBgO1XIqFD3CkF+//k8WGfHDZKBS5fbDaCXkcUVO/TxSiZErW8SUBrCe9J/gL7E/
2GPl/Mky8JOHw/phapgdoAU0iRNwS0ZPbTCTtUcFwg+rm5JMoQDgeJX2p5ks5f6evoIxfPn1O/3J
7bJ+mCkQnLfEJdTpriXtSR1KMPvurgD+R4c3qYPgT8bWzy7zw+yw5Gp7WpgJFb4ou1em0X9Qwkm+
oeAy7T+5xk8eimW//N347byhFPTA9mYUICeo0nreUpWHZfvrj4oN9r8eSNYPM0TAxz5XGbxiirge
th182dYB0KvR7ZzOII2WFjFDKx8K6V0aVoYu2YDT5q76esybvUWCe7vRAMz6Na0TWd42fdMR9l7L
FmbVOAirvWzxWqQYUM0ltU87ACqDdAjno3AI7LgMS+3I5zwiWZTet18VTx5ZxnKERYon8oWA76x6
zcsimQAQZ/6kyToULiaTNsD1AkpVacQoaKKzD1/7JbXOJhiK2zEYavfQ6iLy7t3EcJub1EcdtJ/J
ubRIXWkiDqbdHODeikqxdXTPHEIYKbrDt6SZCU+o52EkaB4d6rK7bErns8Ut4N/NSByUuO3Aztvo
DnoQNO2mLS0A2EiehfMWJ7jg7u1yDAhTDLNCfIyA1JtLPOHVdFnEFQKqzNIzevLBLPrx0uwJh7vP
VTUqUsjSSLzG+F7gPAzphIWFU7+F/ZmqACXo1eSiWF3h37lcSH+wd+u4J7t9jkuvNLdpWMol76mT
QIHzpCqStwyHgvnYJ5mpXmMdOuq98B1r/Ghzx1RvaWs5XbquB1kPVLbJpKbJowwsLdsY9hwI08JF
1/DVa0sMlVTuCxQuGb2cT0SG5XZOjTqfMBH44qvhjkiuCwkgZSGX2tmE0ChU0ronAATMEScOnKmv
qooa57YyLad9rJUjTcSyFL8u7cF2mC3w+vQPtEPSuls1OujSZjPmZS5NBLOBQmGv6B8C72q8PKG7
WkwQa21tojINyXu4HFPfA8ZI/Y8XGyU6HXNVuqjMkCRmae+9eSUprR9adLW18/paxY+5qUv7w8+Z
10/uAO4ZD9nAo3iJJAcMv9F7wORWpqVTds2jIjcADUM9iBvZ1SGo+35BH+GJcN17g7jmgGikKAGL
vIGE3zjR2gvqDMZZFnhLpHrZHiRlFAxSeDqAulZmNN+3hrIgB6qUUjS69xq89y6OAr+AeezXMTVF
DyC5RJjRaPgqEpQPlDDfsanBztKouk8Nb8gjuKs1ZihObtZgI16JqGr54AB3hXi1oQtVMytmUebY
I1OwfLsplAMG/UCmQ/eSK6qEX3yz6umuRD27kNKdSVUKdFUPUDGdMqcK3VT6iSEZRzcEwdTJiQZN
Mqa7MfLC7Fhb5PC5K/JyFzxYSSjVFdG8qbqHjtA3n65da/+bFJlGszEAuI+JypQDwpy12yGtJ5Qi
URjmFdSd+E5PZZi7SFOmpNh2dbIEXutmsNQ2IM4kOmQFEDwUkiXOaqrQIfy84+iJyn2LqOQjXkUo
muxa06YUQOmsJA7aSZxSfx0mXY2Agiz43F1QGfOeIeLRjBhxSPRXRP5F5TmpB6vcz6E5CPquqWce
JWtVS58ZqLQmOmgywlNlkRPzlORdEl+1ZThbDy5hjxmoG78nHggsD/lDFGCXMDKzJcOo8KAVXmSt
WcubcKKdS995AvRFs5/tUX5oC22dQoHZzPSjQq5zGoLOV2/sBwTGU0T7nVA0lV9PfQdvzbNs2W4o
o+vsZnBDtGw1DpVk2xNhRrrGQF7hodImiPoBWFAI5Quj26PqpxizvDBTmHhWAhyDmGiY981lZCGx
AMjT4qkDxylyP0OzTItoWknOdfY9+Tp5fIf0KaIvb+IBqlAGoycv8b+aQXGrpU3YVEm9+Yvbj+rN
q5FMH0wr6mjtNagfiTJp8jn6HGyRGUTARJlM8e3DWKk2lmxMOtpzN0NGpS2vDiHAsmat3NTOiMmQ
iaVQq5saiVoisulcuEalQEFEyuIOq3p0NkU7t/4FQWg2IxZtVbkx/anR2ywD01nQYJncCm4vwvIi
0+cha3hecB9MqU3Uu47R6q61JYbhQQeN7yl8MGYoUiRDrGvhPodFu0AQfavzHurAjmb4axbyTkN3
mf1lEICoNm1VhHS4ITbDsMTk16/7Au0OoWSRNc8HMTWj/iQfUMEbl1YaU6nwhqDKH9Ix9MWJqIbw
NUwnUQzbWCNj2fmBkcEZdTXkweNAmm+ASSkX8zGzm9r4OmkTTP0YswPfdsEiCoO5rMazF5hGCx9b
tcMOygoghxmfNc/6UKI99EuwDF9UnObWzhxlKDYd/d76ApBkCtBwQMSypnfZYDUWkaarYeNrFNAq
kGA/5xUWHh+xIPYjGA9UeQ7JUJX0YAUyKaBMIZNxfF0Mtci2UynIIvWi1JQbwHBtcVlkZv9VY6RO
cDzaRLcAbYM5hXokLF0UXvkI89kxGrL5hrEKyrt0qqr5qVf2RLQe7r7ka1owX16oVvfJzSR16u3I
SAXiBWM+xm5BMHOwQlfokqrIhQUBLfjIxpPd6ha1W21h9l0ZcZDHRxsin3sGv1WZW+15hrFBPD+L
XT+bLtgS3Qo6sX6XjfORBWr2L9K8nd1HgMkJ6p7Ytcb3qDd79RJYQhY3npURrAVRyg72/dB5Fjoi
B/2RSMCFfybIEaCpJOaU3qp0HvS1Y9cVUXHBDB5jcHBQfYvcpKjvGgsS9HUzm7FxGRURPhxCXjRt
yy6BU/4Iq6QQn12Ove5La800Nnsf4zJpAhKhyIPqzKq8QI2ELZXGHrMQ9POsybuTUuQGv6P4wjKO
L2MMUfYktYSKOuRp/xU9SOSgmZnJAGM7JIPuaBRDYJymvMYUIEdFYFafTPNdY8Mtxx45ifKQziWN
dRJkEgUmew7QeqZW7Tp0yUit/XC7SnGdyqvr4ezSi59Zk9twDh6MDqL4vkmhrH4s84g5fTDfhu6+
ScJ+vg6gqNpXUCQza8m7qtGegO0Z4/0s24RSDIxIQ16NLkEEG4HzAJI0ip/41kv6esE3Fpm3LQBS
eG+GWYj0Nsl4fD+HPqJmu3Ukouu9b3ZKH6ZMB5dDY7rqscMs58IZsuqyPo8OMYDCkWX9MAvpgM1E
U5Ntu0FU2bRBo+zGJ/p/+ACmyJ7HO2cOsuELSSSAkABlAD7ZKNXmUE9Se+pPfhwJ72s5+BK3QsGI
WXtzxm6w0UWGkiNqDOsYIm5Id31ksSIneJnrJ2+cBnPxOxr+2Q5tyOKx6pG15Lahwm01mm5975c8
15feBCfxgd5PDL0tG2h5kR0GBPkGdMLi+0iLAYRxr3DnXoSJk8kzRzD4qSmVAVgwWlR3cmaJPNiE
lg8PJmkc9R2Jvynloxzq+kvP7FM+IYN0wscm6UT7WIL8HL4CulDiLJq2mXi15RYfQYoaA66fKhme
SOpQ36C5jgUtRjOcDxGfMvkLw6JFnOu8nV4q7ATjzuln8k+j0vKMteNX83hQi0nkWBvCrazVxI4b
pQXukPbsgJjvAY20Rbs1ACaz6JplZh8t6XvltRujGT7HoG3koQ/LShPZTEsNETpCqhbN3JxO1may
MCN8DkUXdg94EZsaIpYFCsueKc2EdJtlJ67g7PhMaVKWaKUy1qgOa/mUZhiYqjox773AWuRyNPW9
8VSUSmHxJUkKNTpPrP1RpvTEjJWpxwGjLZlAjj1ue7tKEdPYBXaUDaIm274fAm0T6jQOMsOBpQSi
kyqyGIsqAyxwBsaVG4dS6QbXlTETrJQ5BlYdjxW5jbfY9eX4RiiZik6ujnNCWG3CjA8E2YqZNFQw
FQeOCNn0zv5gTK/sPOVEgo+7Tq5L4LJyl4J/z6Ax+wnp0DasnduBrYH/zYi8Tp47ilTOXnBsq9+H
YZYQyRQBXdDnUukwyEoUPR+qqWINvMFTac12PfHHbF9SmCdGgdKQcy5MCE6PQPAUZHDHcFiR5i4O
v+Iir1PGEWN3J5Y957e6wPvWHkg0GBt4Hki/KihjdDZBh1bctW1ROJl7JcmmJiQP5kqYrDSaX84+
AyqV6VLIOiFwy0id8UDXiQHt53PZvCRumJQHyAsOwDQMbuCjVobdR9MnE0rJzC09zkmUsoiUSdcA
Xkbry+DEhkttmcgiHHUOABGLZPDg1o/7qSB8YiS/8sLNmer2TZWbKcmsRj5eWK6p5SrzQIJcEckS
2xdR6xh6YzEmiIIK89S9jbH+LH1UDe8liTSMjaLyge+X4UQ+MEo9MXNsJB9t7SPmGU6RJ8OOw57h
WQpplznVtw4VfeBUaL2mvd/VAsgfbDN0XJmeA5foraLtX8Y0D/XVLLtJ36N6nttXLZjtjorYNuui
iz09bhLfhDBrqDzqNz2uJfjBU56rYOe3zmQhgcKi+C0EINhcisK1JJ0iVlls9IQkPIPgJKih9Ov8
I2JarU5jZGf+rpEywtvHrGO343rO8l7PyP0WDbDhW8kALB0RX72TxMt3MFDrHqxcgmsLoG3U4yJc
AUJyzWbFAuuBWI9ckmZgKtZshE10nMVtEtD9P9oldFw2StNkHINJ9KQETCGZsdDJrQrZnVX0KgTZ
EFkh9mlzyLO1ixdDhddFD9t6w9GMuA60UlHv48JsGmOXomoLT0Fd9+1ThPF/UeBpLwJOy9FvasVh
1EVZYuFN0iR4N3vC1uqVJ4dRRZemQX1Q8kxAU/8KXcn2SCAqZvbMTt8bigB1NvEKq2rkqovRsDPM
J1VB1/8RIXNJkNI4RAZhWRNUSH2VwXooCO1OG2mDiPU9v30uZo1cyyriJnyoIxFG15PrBQLakFUO
BywLs/tq9aHfH0tpQ2JaOcy1RKEivpwpMfd2X94YbSUjEiuiqTsjF5FGuWpTp01QrdupyQnB6ePm
JXMrxcpZOR65hJziDLKZOcYR5hWXIKPAVkTlZR2ZDVX/pmSK002t6rPnKMM5ypST3mUx5aV6trKR
0PuochcdWjRL0s5yctNSOHdN4ti4XJwluZWKbvUxWZbNwOQPoKArI7iw+TQX0/NsdjyEuSM8/z7q
LOgBuBfJpydtMJp4kJH19/uOQFb1qnWQNGdRVSnk7dntyePCaBFP0yEOLe2Me2Lme3mvazzKEQAr
OLq3HXvFJfu39oPr3u1UubWryqof6YCrcVx5aWjNgJSyFm6SQ5k+OFhVKUwAB2MLQz2J/P5yTkoL
B3wTme2BbbQko6eZLActkOm3UHvpkN/Wdi7Ma7tG0rSzm5T8UUjumDwIK/eL8+iZTbUBOe/ocyMn
oeLFtWokZEmVfMPXBLOdxwEFU7RJASyUuOw8tJWU5kIrXIKgrMT0rdVQo8vmZvqzEJ/UGVSJZjpW
rGWBBp3+JY7A6t50BlgQRfGphE1vzY+cKcAVKNsQODUpJOLA111KiYiTq2V+BIsacE0aqbYenDj1
q/exCwB8Bd2gyV73JXy8yBuLRdnl5pQvN07oNwV7Rif36q1bmK5PkaZjU039acT85DWl3iHErM2a
rCT4f87JSWXuPkchi+1zJb2pH7ZdKKz6qzMnun8ATphVVMIY+3O66cqG+E+ReEI2OxlmHZwA6ae+
cScdK3dfKYYx8kAYEgfyoLVLhWylWiuigpLPSKSak5NBD3wObLZrpPniRhTRbd5VY5qe+eOnusW7
6UyO95DCZ+7yR6blAcsfKBdCjLCUk87gp3GSb+PadKp9FMVZMaw9QjM6Tx1IKBy5/6QtlcFwMhEl
GP59GDeBXb2S58RsuAJqMEO8mgdw/7dpEoEvQIXZOa9Gi+9h74d6QZMn3gwed/ZCJppsdJMaSFqT
LUq4sgXpIZCAl9gwAP+MlzhxnPaKg6ievglwZ/YGy4kffKSZBPxhoDJI97Lq5ug0FdTkweI7aYAT
R6dDgb/ZwTAcniac+t2n62VZ80wgG65mPD9CQo6Y5ubMChtab0XF7v4AqbYs8p3UnWpPZZIhV43s
3GF+d3vPtQUHigq0WcFoM44zUPDwCQUQORtbL5htAjxiCjobFregPjhD5ZprokVqQFA+6SBqB6OE
p/R+0EUgiQILpmyANhKA4jOvnKwsbXG0U2Du4wtJRzayZHgphr/z0iIft2i92izZDF03+JDhshxL
n9GAssY3g1cIEJ4dc6onfbpp/WjcV5UbYzgopfKAcBmjlYd7N5JzZp1aYhPyjesnvXcxIwZRhF9L
2ZU3fl5LhzCoFPUBhUbkuHii3WqEgqL0BLDx/zF3Js2RKlkW/kWUMTqwZYyBGBSSQqncYJIyxTxP
jv/6PqhqoUcFQbdWbWn2Fs8y8XAHvz7cc7+DWosANCclwyaWw5J3ihCUh0vDq6UP5O9U1/3ydaf/
f5I2/S9ES+7fYpL8NHNl0/9DzZJ4X7P09BYP/9Qrff2Df+uVBFH8F8+rCg/pkSwC3IxEx7/1SoKg
/EsXiY6rKfx9XJgikfMfvZJI/iVpkq5OfyR8pRqScv/RK4nQK0H1RHhJm5SUk/7p/6BXupmUE5AQ
+2d+Bzj7FvzHLD0MD77ogoJaW/Qte7yf3LmZgMPDZ2lLCgi6H/lpimiLSi1DaeEd5g6+EX0Ahne/
iZvZIzQxS1rK+UBHH2lsVOg/cLAv6A/3nytMWcn/yu/iwbNsJTAWkhxL+O1wX+AkqJQgEYRnGcxx
4VdhDKEBa/ifNaXN8pRpFQUyIlZ6SEVUMdpjA5NEI3yXBBfaZ2zgQX1faWkalRud0maJSVpBcY6K
jRS7JYM+9WeU96DUh5za382p/928329m4Z1os7yk6Nep3IJOeRiRB5DyI1cd7z9YmD6cW79/lo3M
AEITUdOLr/UzgS0DXDv2IoLnRZTtFAXqu/Bvt7nf1DT2t1qaZSWpVg85vHXTA9RCTNt2R/IK+ii/
ZW/K6/0WhGmK3WpiGr5v0oik4jCtcU4+BG/0I/9IPuXP5oG7wFuiRcXCR3sQVlpa6stsjuP2DJv5
EQ0ltdFc6yfuwp+A0+bcYiXRvvTCp9f1rSdKIRR5OPUEyUdQgB/g3v7DMZpNb19vCpICF3bAg2E2
AZSJYmWoIYG3+ycK5X0LRer+S7DSj5uaDkHSZnMeRJiMxaxPDizysMLCWKw2c0wVlO/c78/NjD02
ktMb+jZQgozzhB9F6QEFjLkb9EVhpkiN7gh4gObPmphN8SxsJB+7GDSBWlTYguD+Uef8Hz58NrP1
qlB5PsTvV/VT4ntN0qPqak2EuBRy5+UADT8QuSH46fkHl5o4eQNdlb6IH+qD/wsOOffHZ2HBm1bh
768gjEE+q1mCuP7RPwnv5af/S//hYqTOZnSLDHOqS3F6aEfcPI89fUnHdGVBWphjqvTP382noIBL
LZ6d6h8Jg6Pj0/3xWPjm1dncleKOA+QrSA/xEOCGXucEg9eAcwxp1gJVmDn3m1nYCqiziax3jYKL
HHw5emoKTwjaSGJBUVDkBnBRP2tiNnvzinEZh+Q5tgKAEe5zhz/r+b58a1fegLDwCshs9vYlkiD8
NHtRXZcdmzfcXyAHYUi/JTN41TYmTKbWZHMLIXteUQL2FmBVX4HiU7a5I/GUz/IAVJN7f6gWJgGZ
zWO4Vv/n8R0ezzbxlTjhw/1HLw3SbIn2MxkXNYCEHCpB/ihLLNV1vPINLXyqZDZ1AeYCDEnB+NdY
lBXuqYEvjYbbvAKphp/9+KlT3+Kz2GatMAZCcqhA8YBuxEBy8f6Tl1Z7Mpu/8HhCGaXKkkPIJXAC
VXBzQyq9em0a+JwpY4VC7QxIZNK2tZXKaWv3ed3BD1DMdgUcx3ZCzvyV37IwF8lsyqN+umilcuol
LuXgRPwrAHAFZpsoXFsZx+mN3NjakNls7/BjWUj05KABTQMdzbaK38JhTXe99PtnE71L5ZpDMghK
G2ARCgpvwLPPfTbaG4PlAgZ6JZ4I06+90YuvGqlvX0ODFItWwUnpAPNzVYdMxJzusuAx/+H/Au0e
Zea9tvJKFj5tZbZqq35Ydsg3ZNBmhcI2SyO7S0CTzqvBZKh1XHktCwOnzKY9lL7IxQxoRT4AeNlp
NvgXyRmVZShOu/+ZL8x+ZTb7UU+P2iwwBA5dew2n6le6Ik5dfBnTp/btZQBu5SudjCePDzGq81Ey
8jcrHXGA/wQyQCbhUCu58uIXvl5lFgVgRYhy+7zCFgFInU5948i+1Vb6sTRAszDAYqgTYhVhsUUm
icEaedzdH/mlL2g2qVVhDCF1zbKDOlkX04MIezAKUkT/9LPn/9eUDkF8qlK82To2KrarxU1EwDkV
12LGUgdmszoUcN4iyN8fWhqiuBU1+mUDS4AqPSq5eL3fiaUDpDxbwoGzK6G3i5KDiJo1pKmQ5boI
XN5d1ABYtLaAdwkL9HGDdHhsAyiMW18fGNSkhUuREPTDip574SuQZtOkyrhUhmNzfCCRljz3bdh7
06Z9e7+XC9+vNJsqZRRpZa4U8QEaAJSkZLhThCuClBlwJIaG934jCzsUeRaxcq6GBUFYJQf4sMDc
BOQJXANP531qVZDDlyvNLPRluhr7Pu2VsAcJdVo2W/EaVB7sSnp55SUsPXr2ElgK1cQwcPEhyICb
gS2z9KfoHu+PzsIGS569gjDV2pHJwEO3Pi6+uha5SrkdMjfg9Fc+VkCwV2vtZ+FKnoWrFpiaEte6
xQFqMxjSayFUGFkbnHD3vSbdXzqaybOwhXv9tofgID7EBYBpFrIDjW5msgFaVMftYPMFZ9r7I7f0
Xc3imCLFUPYxtNSnZt679R8KpAwzO98AILX/e7+RpVc/C2bIRIVlJqaYf0DFiRJAQwD2diu3CEs9
mAWyJGoTrSLT5AbY1DdiAaxWQEvs0QfNzQhXurDQyryycVCB8hV6tJJdYSUEBrQywlDCCnITR2UU
ifxooObFjRCaVSgGqWNQiY9pd26lXS+vXeZN43FjezWvafTFSXoYtPFBSSfoykMaXVVoncfeBo4l
0JhVwThEKlYW3qVPWJpNE9J1BeI5Q1dglnHk4Ttk1NAAPNBnHHvd+8O1MO3nFYHVAKp+mA6ql1MZ
+cAadEDWjoYEyFsStI9Sncb2z1qaTRMdhQBlLYJz6uutCxr9EUnfvxD0uExnG6bkD/ebWZgo0myi
hJkPX9I0Gj0ZwPcIBVYQFALJ9vmzp89mCnjrkpiqcJwSh+bYQ11Vy+IVNskrH+/CdndeGqiptVLW
lUi9QAD32S7ABuCAEdkXoQ3PpR91QZwtg3UzBAHqaqkXNk9t8xipHyxYmeFLP3+29BG5o0HM4dF6
a2Y8+I42MGb5RQOod608emEfMi8ApD2cmEUYREDB/Dsttwldi+JLD56+p2+7dT6jVCpyPJjCIqdN
HgGKuz/e0+J8I2iIU4PfHgwRt5DBxZsCGWHBpxsKOuIbOV35YpaePlvmOCIh8UqD0eOqQwJcJcX9
ggui0P3fvjCZxNmcBQod9Tg+BsWXHvzmFHS7Ov742aNn81TKRwniOUK9EWp1Phn3SZNtyqxfOVws
/fLZRM1QAyB3qBPyxs7jsDNPuFeAtn/00+dVer0wgLWcdFCrJb95XAlW7Sb4USGeIM0L8YB6kQuw
d8FZg3q9Ahdv1HDyra37v3wh2guzCar6kpxThWL2DCoW+ckKEkA7oYSkGvbAoP+93G9naemaF+FJ
NUTzIuPx0Y9iZXQxlPwSAVMSkH2iFl4vSUc/qnDj7PcWZIfhysZyqX+zSaypXc1kMRw9HqBaIu18
mKQnUJAV/jNsCVcaWboY+7pt/Tajo1ohFPLXEUZ9SeS2bQRM1kigna6xKYMHj3rwmcZ5pAwTOH+H
gYei29GE+l+GJ1Kdm3GX0JXP/GvzdCO6fP3Gb79FRYlTQUI4FEIJDpVIUkO8TyJK36tKkw9DHoy/
a9zHgI+GqzpejeLXnGeBjQR6ZMlwTLRkQaycqg3hpoVyfQuIJLqBsAuHo55pFmRd9HWogJYUw1g5
ZWECYHACek0pF7xFWjA2mTIEuxR7+D3iJ3WkQmcHVGZorzKqilBqB//Ll0gigRUxXfW0DNeVxqhk
7WUcM9FBDUN2UUFH/dkCzc/CigYSByziEowHUm95f0T1u+lLaxf2C1Hl65D+bbQlEE3lNC2Zpxbw
a+Tf4BNmojJgZdJMUfXWu5z9dsD3E55AROpVAoWBgGzK43OWAPinq07Kv/JjBQyXK+iTCFc0Onpd
aXd6/q12Z7ESJOm2hJEh78GJCmVlEPn/gvYVNT3AkCcPJdn23B8tQeHNuLazXVi1+OmI8G0cSxQP
6qi34WF3h7xE/gRWRGLAf/ABojBP2MGVy85O3JO/tnFf6CE/2/NwmiLCphztBcfxGp+Lq2RBrz+a
7A1Kbvf+MC71aRZbfURSHd5GozciVzfZTapGAPGhExQJnHsy8eF+M+JSX6b2v41dhQqSsOsq3lMf
g0sMWOXT8Clf6UNlKbCTM6rQjhzhPO7yw2DBgm608sPaAWhhf8fPwisr25ImPJqmXndJnWBLNs15
ba+xtGbws42SArsfPqAwSAMvbzcMzUMC08NUqexOjkwfen09gmcnR/9mwAneH8ylDkn/HEudaJWi
c7AT5PNa3EftezxoiltWIiqcQZreB0MJIQ1qz1Z2awvxg5/tp4IcuBJgn5jXirHD+eJJSlQvo/LK
JygvfRuzmSwIqHcT4KvlwcHGSvan3uG80YzxZSSHfqs4jQHnvW1noWzKBo/YkA3eoeaxsnRXf6ic
x8zIt6P9WJvacZfaiDH7NezF7Z4D1PbPkc45lWBpjjE7eN6C0+C7FgNrP2Y/2qhCsfzPxxM1gpd6
nY6e1hOLitln6zdHuHquLLNLv342t+FGL4OGj3EdOg9gaCPljjJct37yEYr6bEI3VANGGkRJr4A7
WozVsa4eYU9mRPAc5sVTLr/eb2epE9P//xY4UGdUYInhcFSIS1PSf6PkH2CE7f2HL4QlcWKbfX+6
rkVpC80w8zQ32kP7wh/SPTC1ezjG52dh09rsTftA5HgmL+1heBS9ZnO/5dtxV5zrAeGfkvdMiTGH
mw8mwJMjk7A2/ipCuhIkFgKTOBcFjvhyw0ZE1xqwWTuRh+Z2o9WaIZPPoHrqq23iP8f06X53pgnx
34sxUOn/HMfCh3c8PCKY1zMOxpma0/dvQ7wnOux7Gqts/ygwPbjf1NLIzaJFBMBtoVY185iaBzZM
ClocTWOyLeOS7oQkH1dOHV9gjBt9mssFgRgdUX3VM8+vL0OxT6vKLLs3Dp/6AH6sl/lbvwFmGYZe
8k70IvCpQnmNevMFa7nV+Cw09IGSotYbezbi+m53zbe115iFWW78R/053/Q7zYEVqh0efJvbxub9
oV1I/olzRSECUgFCDOxVWprKKOnxGxfQNaRk44wztE4n+x4GXijNLwNXj1L/pYz4AOax5XC5/wtu
L23w+fvnd0R6wGLDLBC9QHyK4vemf5M01KslcMMGc3mNZbWgMBHn161tro86eBaoYHkEfB8GL9Ad
mnB/hO/SL94qtsE5Of1M4fglVP4eYlAal8eJiLYkYPnjyNX8EdD3fUbhmdfsBdgRDAB43B++LyrS
jc9mnvCSUQMe5x0ai47tVt4pVvpUetouMzn8yZ5QsOHKhrpD/7bBE0gFe91aQ5ouBZx5OkwMatID
z4yOOjA0tf+qbm/rLrdVVibk14NudW4WrH3Ak0U9QQPIKAbH6Co51QW1/LvcHTdwqt4yJ3tLz8Ke
GO2VO5Bz4UbP1Oyv+s43wmNgojLACQ6qW22Lx7Wk0ELgm99Ek6zXM3hkC56goQ5EPWXFJwU0sO3O
YvNO6l8kHVfi3tdFzY3ua7MVN9LxnYCwzrzODDY83t1gl9vcgXWMSfDNhm+CCSWiWZuDsTLiC2lc
UZsvvh2XtU2HJjU32KAqzoD5g6m7oiXtAmdtk/V1vXKrY7P3SrW0Q04aEX3cDUfdKUzFnj7XGsuv
YH9yfyIn3OVrIW5aJm41Nts8VwEPKR4KKT3m8JHJvXVOb2eW+EIQR+9PwqWJoM32y6QHiIr31dFr
xNchfurJ71iBEK/di8JEx3pIy8cehJL7rUnTU291aLb05mquc5KmjF7tUEuzYxNWnZZiqBb8d6zW
gm+CQUzOgBmRkZnBFu7gW2K5yTYygbTYYRExWjNd2cp/XQ/f+jGzxRnbRMZAN8clk9fYcOq6NIfK
BdA638OfeKMfyK/qHG9yuzSBmHaRUrMkI8DB72djMdf96kMPiWWOl5vZ1W/e1l4/mu1gbQWDXJ1s
p+5jJzVKg9raJjfOgEOYovUBNImrWt178h6b6p/7P2TaYd8YBnW2esf9ZBSr4J1k3RsrtgXMtXrl
1CGdm4IKf7+NhX2QOtvdJ3EFOw4wAjyCVZn+LfKTEB3g6Pqzp8+CzQgwlKyAMOGhANIIyNPYxjhS
njmgzu83sLTXmAuECwFu1CgCxBjFbEe79BQok3dOBluYurCVPttrPIQvmVhf2QhLXU752bForh5W
YOOS0WnCpDB4MrgMV259Ib5yIdw17vdtCo+3Xv88xui95mu6gMGLvCx8EDnY24n+ysMXVpy5kBgI
qyZVUw7ZDb73YeemArbdaZLX1Dycxhq/p8dITYnpK9jOAN+Tr8zthU59xZ9vBzEeO0O1bBXBg8Ol
IUChp2Z/a1VZ6dVXKuzGmM0zoL6q5BkPxopXXdEj0MKP/rU6xKekMjSre6o3jcd20Ra8/M9mI27K
negEbme1z6HLrxzHF0ZWmgUvSuHiROCx7BVQkFpK3SBUtOIvlkM6DS4vTIxLM4uxfStpfL3/pSyt
sHO9dj3oJEkKbHj9A/eYb99j6zx+gNVkwjJ7bRVfikazfkUMN/dsagNl9S4YfkZlhhY2DQYUfWbj
gObihM/3+7O0Gs212yhLbtSEx34IZbBbuMK4V7hBbDobCRMzxBY7dDKbGX8F3NzgXGhrRulWdms9
U7t0Yam3DY3H+7/kK/d044OaS7tLOMkUozTtzE7MG2ziymZ5qkzBooa4bazAHLbqAwiVh3hNt75w
eJmrvQWdL9t6ahHorsv4yXBbW9qhdSaGYFZWZ2VWjGUvsOq1Bm9fnAG0jvjzbUpGAH31PcqbPB2+
W0/0Ud30L9xfeEoLh4TDbdj9kVw6i8714GrN0QDVvIIXo8rfoB7Owi51+q1kgSMmG8BvGqiwxali
O54BiaJm9r7S8tKIznaGGgp5SEbRMoyN7WyH4nG7cFOndHL43jGLWMQIL+O23csWHDxN+KoiGCjn
0f0N5dfKJ70QFeaCcpGgcrgR8BuY9DfqTpR4nKhDJ3VSY/hpbQquW9maLgTYuVwcFdNEptNBsYye
CTB3xbDvebYSX5eW27lUPEiImlDZx7eiv/HNXw2uW4OCLRI7+8oh09+FDHtF2CAqErfW5BRfbs3A
WdxpOTgAitNhVDr5z7CKfhM24yv4ivlxTZ3zFVZuNDGXjoujUBWsRmhjju5Im2RXGa2H9dwIHd/l
jCfN0yzZJDuyaxB6dBdsKs6EZ5ZDdiE+H81ILNgoW7jy27DpXyEswujVEszIlI3ceINbLLaHqTma
+mnAjEpdCPg9H86tCG2arW9Tt9t0+9DGLYW9Vt70JVS41avZ9hHG3XUiT59cjdjZe53duQyhJHF5
3H/7ln6oj9FZ/gWHuQMK1l3NjJz7E27pKDZXrqNmAovcdJwNrsXbcAEI7ZN66oY88h/FE0oMHHbt
HtO/91tbmN1zEbsvFg0fymgMF7CGXl0AeDLzEsZo75kUmjVs5u+3s7QUKNOM+x4nuUpqS4KGKroB
NwqqcF94UGuYnDtJD3uEwK2hpeV71B6nxzG4aDiEAi/VbnllU8HMfeVnLMyHud5dBNuFL6Zw3aQG
V1vE1C/lFUaRgh0fopXFfgr9tz6d2dazTKNQi6cJAbjRBp5NvyOIYJsisaRe/3W/HwvbCUX852gK
OqWBPHVjyB5LeiWTPy8mkb+HSfP9FpauOpTZmRY8oVzpFTTRmYqTnuBy4+DO1e6eA/sFxzaXurLD
O8Ku2a99i183ZLcGbh6sRvBSyHR7BTO0wpBd4FNxOoQLvF1vMzu7pFZjBk5jE1PZSA4kdDbsmKe1
vX4DNdTxDf6kHOgemSlqFBa/8jq/NC43ftZcSD/AEfffq0/rYCOMNa9xEbaeAOE0eIQp7MItzvkT
2vcHfuHVzsXmsS5qTAdYyINl73StZACCurKLWLoVmSvMwy5iRCinZ+vHQj0KuePHtZn12wT2pY0M
Sd8lARzpfkcWFm15tjPquTJl+bRlITvFY3tk1+x4A8DWmhRgYa2e684zqRdwxMPzNVeymBVsVCfC
1Zi0ww3yCbSjHahBK5/AglhGnOvOZbBH2/jfmyDezh1ksa8wE9wJBvPKLdi4RmwD6o0iC7u5CljE
6Gfh+afOyTxqt+4GRTxb0VJd0UEG0IY5/TZw1JWJujTMs2gjDnxHRJSyetqDYD1RQz75aGPtbnXp
TCjPIk3gNyNQyHg89Cou2T1dGFZnalxk/IdZgnOCDegpgNGciL11Y18DyzfXKsWWcgRf2epviwYv
lThKTzGoQL4nOya7wtwqD7Zopfbj2vh9HS1vTe9Z1CFaAAL0dDRrrQEXdzCBcfkHaoH7CPbfZrCA
lLYJ7q8q9FjGDV5i/n19DqzEAWFgD350tfnJfOHnNmR5ng+j2qn8vg1K8qjWSXMaIzmGzj0Ep6hv
9OA5qvTGA+JmVI2kbcOfnWH4+fa6kkMQUiVR2PP8UKKiShLrwwjZFpxmlSI8wzEaSWWAO1twTWq8
DiOU5OqvxroxMyuBg/b//ggsnHL4+fabh1klkBejtAfzKTTasngE3Dg3ikb6A5bRtvMBCUTNY9Hk
u6KeDE0z7MiS4A+gLk4GZ+iu0GGBA7K8lLPrUPEfUshnm1hvVsodFnI7/HwHP4QZsOggzO3DoeF8
q2M639tNDXIqKF/APxMRmFO7UUIeuFSdQLycopK9MQS+bj1QVvjnSmHDw4B03TYs8DoNWZWlbccl
7VuW6L6Gyo+gBZ9b5dpXGW5OAC3iqglDAPapncNAfO0K6/YmBXDdf+4gaK0BTQmKodcxOHgaNIlH
W1Ro+eiHEXfqJJRv3H+pXzUO/z2/+Pn5oC/BeM+gHfTYKfROVrbzp6yQ8W5dm03SGryLlAZvvACk
Zmh/1NrYDcbjZCkauZEZuJ+B+RFgkz3x2ldW2C+J461fNNvbJ0HOMkCwce1p8OY7e6E4ZkyJm4fB
GHA3cL/fggI3tVsbQdgl/nOMG00OtBZEY48gp2syocq38HvsgYhnlf6eg7CbG4GMImiS9NBjsTDQ
ahPc5/jCgAqF2IWiWI+N2blMdM0AyF+QjSGHb++ub0XK3DHKfWbUakcAyQ2xINqFFoY43OlAOkdx
p7dwwUxidE5sUAzi53oPaDUZhg8g5aGuH/3WyZogeBzVKtuMYYhcGVia566KRRAqxSCXDJWjogib
ajkeLn46chsdj3pFNnVSAYf6rz4BP7xgiugC6oSIoYRF/Rd0swoKEZH/CGqwNmkZ6MrkLR1FwOhi
hjscG2CfUKcCvYQJ1K3IYUfoOS7o6ZjoqhuFTfcCrqIs2jGq4jYtfgtnllLe/RXEmEvsEp4REAHD
suMFubHea2VUaIHRV5/9RthT2JhaaSToBgiuyaagorLJWI4ScGwaUNI5yHloBgAoWhUq+468oKoP
QQ01KgdaqI1vVXwIea7ODCYUhVeLeeqWgsy7Y9Fh71en4U4uFApBcl5hboNmfIwAyAaeOc8uZRF0
l7H1gw4USL87wvW6U42mDXoYUICUdqx1GQkIKaedEeOS87UC527fxUJgcyNqoAmMJoHwVLW9jrqC
VwmIExMYOoJbcl9508C9N5Bj4aEhCRUTH9MrDzKqCWRhZWk9rs/lsT5HtXzSG4pqRbi1gtwnwwRa
lrxeRoEey1ucs4ARNxo1hsUAEWESO+gHsNwGUwIG1CMJWMZGGSfaR5Y2I1Z6jq/3cKAFCYpwmfyq
6lyAgzoUyRe9Vv/ISvk7ErMY0NZaN+DjNJrUT3QDxkRvXEPq3tATSJ+iAVcdelmcZb0Z95TA0xdg
UwCSRVTxppWeTw72xYYilQu2G3wrHVmNNTOOmz9Jzum7iCg6hLkxfiVyLq6AeGlXJIB1SddkLo83
+ep3iXzmOV4zByHJjABXLSSUjkMLIigdHpsKYEVO0Q/lkP5pFPUoxnQ8h00JpVuSybu+41/zHPhX
mXVwL4hiuhlb5c8oBaohqNVJAHfU5KC6AyszFi51FQpmH/cJdFfcb4kocKYdedWqif4gRJh2TQaP
iG6M39OkPAdRxVtjK/HbYmhxMwvWjyOnAozZfY5B494cS+ChDRzqAgPHjY+qijvbLxD7YQhwKHj9
F1/BoEKHN8y274QHXIL/yWNpFwHXbsAM4RPEWtgbdMLvJiJ/gCXMN1xJroxj0pa2VWjyacsboIX3
MEoIKyNU1cROMWJGEknXBmajBqD7kdUH3RlWGEeBg7swKxFO4tJ/q4Zqqu3KakcH+Bkkdr+CESp7
zWtaWjpXbgKhf5BaVYPFNTzCjEpue1fShyMgtY9c2F9lSaamNiRnn6TYIQMs+oZ9V2mXenJWiXAd
wRhNuOiRxGNpDj6Qnylepjn20ugmkRweSnAjbTCFtG0KtDyWWAlUcwn3nfCnhBN9vUP5GbjKviJv
x5GyDbjunM1gx2VmGs7GdUDhWxcI2mnkkn7fCQK26xmWgZdc6IGcF4M34DWrvTpK4QFk9bc08h8S
+PTsUBKWHItEVQ45kOFmEqiJo0h86JSiclFJED32fohAXibwrI60fRh276GfXlMG3A6kSpbQhmdV
bvwjBZx2Lw89ZNgYnz2K4/F5wADErTqFh7KzDk6MBuoLKuvObZ4d8hAhXY648RnKptDBVmsw05p7
Imn5KvojM1Dt/HvQ+JcoK9hVEFjy3mUR3QCm7rVcUyK5jGrW0JABs3XSupRs+CQw5FHSS6EHAKmy
Xt1RHyjUgQ1IYUWQ5MClajKtY5rT1tA9AW3mRNLQnrVBS7Yxl6O2rBNfAq4u9gyg1TcYHKucUSMV
akSxDCMNNdsnMCc2ehI8qCJ0ieFoVQxH5IK8wZykNytVN4V4fOyUdlM3PG4uEtOvNHtMfBPGuaMD
9DNmn68jCqgxexRiH7ZmnT7awIcGTlbRx1hUclTMyjuZ9fsYOH1xkGJzGIrSTuFKL8nNM2rVWjdX
G5TW66itlUCTpoBCcyqcy+RgU6S8pVSTF3fdkA8NrtkQlokI2XUMqZVfmVlUdCWYPS0Wp5ZzyZDV
6CUFDbeoId5jpV2PyklV0wdg7GG8jgoIsJOtoa+spml2Wd6YeTSaMH88RUxTNxVhODd1Qr+Ta8Hm
CTPlJD6lYeEFLfUizBBVwC4bSONfUTckNgWDOxmINQHzUAYzVE7f1OWvmkNpbRVGPJSKSBqBTVrA
SVqslebaw1PJZEMAfqrvSy+Jxh3EcsS5RSJ2h/s1NrIdA0FCQHWTE8KiPskooBWYlViAkxDVtVGx
r1MJ+hIJZgRpcMSX8VoAeA+PhnKDuPCUcLEnx3B5SYiwh4HKnguaXV8hYGr5lSSqlRIArHWZ2uEA
6FfG+8EHLFuwUVZ9u6ZqAapI4lRUMYoa9c5Si4mlyeQc04HZ2B7tMS6Sm8a1A/KzLab6juvTDaTO
oHbgfreLznEd7gp8OFGT2wBP7RTQnGBtcKzz4ThGuPQJeIsHDdsOwm4T18VTgXO7UYPvb0m8eCil
geJGMSRG0YLK1Kuwp/CbOPFawa+OJQXGFvub0fQHf5tqzNV14SQGIeDIAXP7KtrJGUHNWbjJGtxz
l7Xj883WLzUD94rAkdc2z6mlowEjPepJa8Wq72QaQtCQRmwjh/QUDEFjS/ARlwk7V0h8A+kjTTga
qlyHWFDMqmveR1blx6QHHrfvCDDCAOsHpj7wQm/AEtMDlbkysYkIkRrVcEZLU+BZO2HcKwnQ05rI
5bCWGh/zpqiNcGj1gwIVgQVlNf9Lh0cTtlEalvwijl2e+lsuCu1eGyt3YuFbvCDucy7ZIIM4WmqS
gAnbSPFWKUg7nUQqK9Q5xEhM+Zg1kqtW5EFoxYuq+xaMCCHeVdiuUovQ6UCDhxlw90utxlecKyOo
kuvOBFb+kOFKtOhTO6JB9Iw1Rd21MRoK6oYZcjkk5sD1D7C8eWRcnqDOZ/BVQxLkDSM0MVjKNw6f
YKqqrY4EYjliJwf914GPO8ntdaF5EVMCz4Ac2cYI8UAMkBcTfdHkhAS7ljhrnlFIRp8rxtzUp07A
8ekrJ3OdqxCUS4cVL5iQk6FcupeRxegRDaWirs6J4EOFISofTYOku0Rcte+3zZC/+PBqi7hgU48M
nejBn1X0ONyEKhVtfG427LuA1PW5XZTnW0XtBTfRBHr0W+ExHEJ4A5A+NOBTBna47+PsGMumxtWY
KaqZlKCXi3Vrp40o7GKuU/8oolhCSiw1m85nMBPUsCUDGDvLzozGvZGVGXxAsEyTEXJRvw0RvUdb
DskVqN6TRmhm6rSwE628joSYtJQ/pEz5CAYxwSZizM1OwDYQQEgcaGEYZRA1fIhD9iTnqTOKMYqJ
WbNV2obA/hU24SCsJ/Dfyn8zfINJHnBuqDQJqlX5waZiQ+2aDIEFL/nMLoYM3ukwVbJjQTUG7mUI
+I+esQPfD8e6h2dMAicxvXIyPuk++DDepaN/5Pxyz9LiIKCzOghVTUwvPiiuBo4Nj+D7gyU+Yk2A
fU7H1ybfKp9wragOAZEtHzBpawxggwz3VzOn0VadeMi8r6fbWJLkrUT1cx6jNqrpMvhuYQd9kLo0
sFqh/qPQ5lJ3ohXHilPEgWhzvHIZ0t5hBbx7Knzbap2Xj4XWKGdOLy2fKMewxO4wELbCOLoopvAY
BTAdbgWh2aSptk3apprcX0645rabvrVVCn/IGHRKkQzY4BWyBfi16zdkp9XKk57AREyI49Ac+vYY
y81BgDUdzjh42wx22Bi6F6nFXh7+IBOqKYDmX6FwviBwmYJny0Rrx5u5tND2GRrfY3s3vNdlrsJL
Im8MFdyfnQrStkHDJjMz0pIjttAnuQByH2XAUpY8wK7Q03OpNQv2P5x9127kSrblrzTOO/uSQT+4
3Q+0mUyfslUvhEqG3geD5utnUdMzV8UjJgcFNA66VKUIht+xY5ncHQX9NSL0g3GNq0bEkFvVwyX0
Q8uzd2wroIrE1fMI/S43HLiz0KsPLa+fB1jYOTplFlCxFsTCzTwIzKaSLbkBVlPnzJEKtgjFcT4I
38AYhuSfaCY5TN+UtjdgGIX3oGY8lmH5C6qxUJiA8ZJBZSxWVl+0BLJLgSi1cAWv3aAskf8tpfci
zIAaSWsE4qKww414I4laZugtvcLobhPT4I6p6VEIYYU1MkNuoELGxa+J2uFSVR3gAf1TaqtTjGvV
AGsSg1UqPqKGDK6ODS7WOFNX/AjC9Tk75w3DwhjjwhGGSjRqMb1nY/tLA+HppIXKL7EnvRESaYN7
1oMAiuNVgpUQ3kAlCZrz4TnhxyNsNQ6CIhw6ise3IFccScwprCBxZ9JlwSsDdSNydWnA2+RMksBS
Qb4UKM6+gsBapTtwfXLIxPLSsfySpVB6H37VmBKQIb+E7D0TkZZOubMo/qTRa94Il1x4kf13zp8k
+nEZ0nluSyrV0fP3lmkn+N48FnX2FqflPhMTACbj6BTA9McR0qHYx2GBnYIHCL8hV1ZVg0VK38fs
kHF/1RLNUuHhaFSlusG+bUZpA7fDAmRRUQ1gUBmWZkH0Xa13wH1KI/HGvIJ3ySiJ514bx1OLRMhV
mo7sKvuZ4B6YC5Vd5YIN6Xg35JDPSPmLqk0XdWbA/hg0Q0UwEMse1fQNmbbHqOQhetFbvRi9kbG5
RBlyLmVj0Z53y3p4K/NyN3nYZJFylhOV4hBK3AS3MF8HvQje414n8l7llwEuesomZ7zV+6ml0srB
vDB7GthIyiLRiMsbn5ykStz0TeVKuQpYy6C7ShLifoJoLeKxc4lpIrvwAus2cMGwedJ5I4MMWTxC
Z7ehJqtrt8ihApFbdXDtxiA/xBrWLl/IoNgWp4gvDmGS2AHvOyLNVaDvA3PQcBkFidQX+sLwq9zN
S8Q23AOC0w3cJROrFK9tTAcrERI7aYc3we8RPik2k6OfQ+2/dAEuvn3jaOLoyukbNCncHKrPcir+
wLmFm2mQ/RT99i1r5R9gAD8quvgIowQTHgX3eTMKVly3nuIjFVVUlyS+dkFpSn54gtvDuaC+wSkt
b8IVFmdpiLRxji2lelRw9BbiRy3FDyTU7njY+cY0t+LykYGLmLEPqX5u2oemJGfVf+r0sxxHuO09
D+wtkWFnXINnAVHiGvhxiFGXCSythktLHoHTiGHTVRWaWeIaP4Q6VuOwV2n7Ho7iaxBpoDK/lNzo
Dbgra+wNRkRHoawteQgPKklfYPUwAO2o7pMhP0IYH3fTUvs1DmrhBF23kzBe3XCn6dIxgf+VpeJ2
XiG109S7SFE3gkQAWpZ+BeLHqGxg6nNfJA9wi3uuQWiIZCS6QGJnsGWgGjMUGHXJ+H2ev4r6Zbrn
Q4enFhIT+/ZWoXC6KyJYIG4k8s4pnirKNhhjXtrDLwRuKX0knIragVJ2zrMjfF7ybT8OVsCoaLMk
dzQhsFgIA4/xWAzXhhy6BIB86k2DEABzgf8LFp1ZRVfSfHD+fUEufplbadJaQYJnj2LXdNK2YPhG
UHiD5l4FOx1i/nZC3pVkhFABZ6D8AJMvhGcmIjH5PLWS6QcON/OBvwM03oL75KauP2D16UAXygC5
a1vL8LbpenbScMGDidUOfpNmWL7A/LCehGO3RFO2gTJYnUpdMcGDLxIsWflaNQmcL+SPWlFcuUfI
rxNXFp+kHjY2PiyyMlDmpc7GHVQu4RcepybcBay4Sy6wJfHqTMapKAxg2XO4bm4jWDdmWeEQeMTF
8MDrsY3BAhDX1BSYYxkJslh0YQO7a+rmroUueR328NzruY1P6Jao6gtDGg9bitN36pHJmM7pCGVX
bMs98NNIrXTSDwGq5jAvNGX1OYpeYZ1n86J8X3TEKOs3XDGweDuYVwAJU/tPSuZCb+0axMg599we
Sh/PAsXNsX7ss5dCjQ4EsIFwUCwqPviwmmA+Op8PEU1HxV2lAhCT6QgwsX2mdB9U5HGIhp8lLE4A
4C8rJ24im0oeVxXPsU9aR8QdPIAaqpVDBl2WRd9ErsjNgtJt/AujQJXx4FXj2A0fuQjHpShll0g5
iX15ZdATMkpJNoeAvmGwj0WcqmbOyZxJBMXOGcWUCBW2H9GjXl3peLuBpHE91FbLDwaFER4N30mb
IzQOwscck8cvsAnqPX3oYD2zTWLJppoPgehXicetmwcaCtuH1sCyyof1RI9g9F5ByolBvgz5bngz
Sybvp3hFFY5dNkGoIlvqUqTMK8grRWYRFXbeSTAari0CdBgZCzhH4SPFwNCUs0KAHULEO7YAZpSO
nGlOqGsiJkPuwCcV2dQOCvsl2JpQajjGcJQbfOhQtBkyGa1RyAjKRd5NEnWTBy8gEboI5exCPqtZ
iTbwJi+89yJEsfTIrfJyAyzyg5K7tEkOXdTbSCxbUrKXeXDWWxfW7QfOx5ypqSmxV7jhnfXUS6LH
Xn7BJRZpgvwgcxC6aOFhZcoI4CM4NYYVwPzANMOXq3TibDKzx5aIbbGJYocGfOUSPzoUxAuTt9KH
lBmHxG8UbBp6VjXBgExpqTZWHh0HCEM14cnHFtBoWz7f6WVrZEhRwa3GSnicZl3zqkfxa58PDzga
fqgywtgcAEfYuj6xItrr6FtxUnIno1nwuDf1iI1i3DPgHoJUI/+Ay1JmydoAOKSYwSjTrzGcUWsR
Ad4wVfADXhEmXOQfE8mBMSp46eEbl0dIQcC+I64eufbU5vUbrLExAWl6TPvx0HO6ZsJuxQmDbaSn
Tue/CfJkalo9lrxg03SyEAs4m3KDF0iQ+sn5bKe3OV5ichcvLNgRYQiFcQx5Ef6e9KqUeJm717gX
oVK3AHzYsDU7xiqccMP2IEcwPNP0eFfV8UdN6x0fKS8lhUtqkxWwiiTaI4s+mM+eC8Ij3ZY++w3u
TtCRQ94AYgTB8FAT3Sha4c7vco/X62vfddKV8Pqmjs+sgtIYjpFWc9VkO+CqXKWej2S7L1+1GpnF
akPKHo5A92S8G7Gsecgjqe2W86GrTsH0gpsRPJQVB9P3gdNUhPptzOprOHSBS4GWxkVe4J1Eb8hz
GQ+JjOBeKQorGUdZ3jKCWyicaMq0MVLIKX5kZavQPWJrdqoatTsPEVPgtRXK6ZOWVOFLJHHImkQ5
FQ3SiLrjJxxSHiMl0Mnhz1UAawp4dosweh54amhq5BdIMSMvHjQ5WXnC+x77wcszbAnueLTU8Vy5
7+v7ih34+hJpl9vvdkuPdlOVXzEHdExQXyPuAznwYD56nwna4+2il756BtVomwAWTrB12MMFKDbg
WANr63iEuGDBrxlsfP+sS+Y6YHovp0qkwxeMKHdpc6Tg4vtvcPn+o34ncwmwcYzzqBdR/BhLeBTE
OwuHHXxNFvX7/iFk9l6KQx7PZKoq7Llp4v+MMJuwCm73/WcP/P3Rl8z1vwI1h2I6Q+HyK0Kgo7AV
HYKwZxtHhm/n9yJsvO/lg3aSjOABGU8gUktgqo8VwDw2TNUczuW8eIX+soTxJLNJJkbwPsZ6B37v
A6YOBxy+4nN8xpPR6Pa1UX6IXnmtj+FFud5u/RL8cq4lprIAz6H9NHCv3PN4L0OpDETFt9gpXxjU
HE5lZoXw+NqKd91W+lU93a52AS9BPn/+ZTFB0SgdIw2dfmJ3xZVOTJLmIT11VrYdP3QvuMtdphhk
h4wUVI7BIq1O5UOxAqhZwlvPRcgoFydI+UxDLmC1GeQQXEsnOUh3/DNOPeGPVjX51DX40kaZFSAz
UknYq+ovoUrMRH2FYuzKtF1aEjOYBqKkoB9UFA5pBDu5j1YG5lMJ8pvV8In6/PLR6dBInDqg3NYD
4gdzgfCbKIJYJHLd0U6/4oXMFXYERjAwRD5zlnSpX5td+LO8AMmG7JviyLLDP1MvO9Sn3oaN4xqn
Tpqa9t2nzdAZaa4EuBXg0zBh9iEeHMZNiIdNkI2DHTlnPyvJAHPa7E78EwxZPQrl0fIx2iI9121g
JiRqBpI6SAUpZnToP8RHnGulp/0qZat7Qhab7MLLmnjIEnZsLosms6ajyCUKe2QZnuEjzBsQsBh9
F9GUIG/GcgPX9YmeseE4Qy6v+RRuGsGPACF/aw870YbDYEXBnR4g8aeaqhWdxPPttbcEW/3ce74M
8ahzoVQ1oFINdrRRzNHAE7CZOsgcGIr1LprNaRL8WUOvLcl4fEo4fKmOG6JG60tUpxqRjRjFHp3Q
UYzOUaxzaYgms2NDtxSPWdhuD2somwXIGN56fz+uq06vaA8cAUQaiEe3kV2YjTHRbUdQbcOXlxd+
M9qjPaEuyxVkz8Ka/IQVfWlpTYpK7lJMUJr9yOHbElUhLrv2yrAtnOCfLLUvpatdXJV+VwEoX5qC
o5jaFgd4YuBh6ojg/EIsdmBuhpv9SmsW0FDkc/f8UmGphLzQdg1IWq+SZJSlxf0KoBd7Rz0CB+ZX
fnpUtFf1/Rbgqp/Q5C+19R28t5sBtdUOswY72cTYkemG/eJsafsaXyf6WeqSHXcPtOFKly4M2Fw0
LA3TbixVdGlHhvsgQNaoFd8rFWoMrLqrwvwod40raOFR6io7SMdrhgx9UNNDnAzXWJVW0IMLIzvX
ElM42hZtREHsGEUb3ovI5QvwfpQN5N7/tKmzEErKuhB+J62wl9zBbo79TtjFdwGINoKnONSNkT/c
rbFRl5Y8PzX0y1hGUkHxzI7KmFN4/aY+ZV7lIQXjcEe2YztqF1Z30jaxDbwUrKJ3wAisjOgUMX9z
RvDTSH+peYQvMlKSGFGIh5yKl8rrHoA2sNMX7Xl8ZD+TlWNyaeLMNhcA8vJO1HJgq0ln50iwJQVQ
wMWaftM0KN+1YnYf6BlBepArEe9CJAPSNlyMROOjTjwWr6k0LynozIXDGNcrmRCijvosQm0SDxjA
rwc/1Wu+6T3yKgJRZvjSqnzNUo/NWCNKm8IDvCqwewUXGRkWmcJkWFhbyVO/f9dhs2hIGQnjlHBa
yNxRA/+LsTWU6kKALMxlxoQ66mNZRj91JndKQDkZLchZOimoqoNTupH1AzA8s7fXSEJTNPP3pghz
3bGyQ36u4tBRQNzsuWO01Qzu7F9vr4+lwme7gN7CPcgf0BgRDGDduKdGtV/TUf7cqb/78tmql2AO
K6c8CqdgXQxHoNWMeNPbBKf77a9frGG2uiVY5w7D9Pl4+8FZHrixQ7YQsHC1lf5ZYPcJc80xqBo0
VTaNtuRC7W2fbkMztTQL2CjEKQrkOnAVQ8Le4HflQ7rBg/bTWsCy2LjZoh8QeieCwE+NA8BsM22U
gL56/aFb2bSWBp/8vjfCjwiKFL2A8REIJNW6NDOgQFcZhSo2jq/kzamTM/kZBAR9szJg35OghTkd
TeLYKAwFQxB2Sa7iE4ifRnngLUQrxtvtKr7fVwR5tq8MeP1ifIMapmUJEuTKly9cUAV5tqMQeAdr
JUO5gvPIHDTgQO8rN75GB/kX5B22xT7cFNvMwfmFF2YzPgqr1JoF3QFhzisDmoYUaYh4ADCPGJ7N
5Iin6QdRFl3aS0hpYvr5oiVzYDc1ADCM9d7HUXS7Pxen4axD1UjtusofcTcWbR0wKRfCFTl803d9
7IW7cCXRsTBsc2fZPhfHAo9v2Ig6QD0r3StKbVuuE0amOf3NXjTXh6sS0ic+wWJKt4Bzdhe6zTzx
qd+0VrKvbbopN4NVm7KXvuS4APCuer9GG1q4Xglzf9mqhrtONa3j4nHcJz9Fi0ag4auH0fXvytQA
LRlX0CN1ox9rvoIL+QzYKv++shO+1MJxGjPWV1YHZOkA01xuBARduJBqXyTXUH8qstgUx4fb02Rh
L9Fme33C6U2gArW4B9XHCEM8comcjTdfYPUsVgWGDnjE7ZoWZoo2/fxLROd3EuuyqSZOx0ByyEUr
PwUQg2+X/n3gIHwyNL6UTjIgzFofpavcL8YeY1VcKXhxGsy287Tq0kQrOkwDe2xs9qyeiJdcKUTB
ku14CR/9O3psIqN8KZzbTflM0Xw352f7ex/0ahy0qLF3+Mf2sT0GnnhE3tKSbcAzPM4SXxUoeeRX
3loz5Fwg4gnabLco5LGqEuAT0X8H4Zd8wIsm/NSCbXjxMwNQAkffQ61vRQNmadLN9uQBmLJB4VHZ
YFfwAjRkW8Z77ftaLnRhLswFqopYbTQuTpFS030nqnk8/aUrN7yFSTzXnIIVbQJkSICiRVAa9BbE
hyexv9we+O9vzqCkzFYIqA68lnD8nrWmjpwdIhSv2IIsVpzXen7p+2fLXferToODLvS8/RJBw+OE
4Yyyteh9+tBvJu5cbUogI4vkGr2DJ6sH6VwfqtWr6NJxNheUUoGW47hxKnuvXv09eyr2hcP/Cj6k
Ne701Affff1soQsBP4Rlhe4fT/3Jf2HbDobGZ+WhuwbQnDYEF+BUuBfCv0n5dXvAl/prttB5lkh8
JaBNeKfoPtI75k38xxXS51LhsxUtBTUPLDYKVy7tMXxEno77cfuzF5avOlu+ahCPLc+jZLqdos4H
wU037a9Vl7SF5TtXN/JloSjTTOf3JL/zxVdwC//sBJqLFcWakIZcie9u7P5XugtXr5ZTl34zc+aa
RAqs12DGFwl7/jG8FzcU0UkPAKgBk3JjVTZ2YXrOdYiGZqxCIG0mmR6k8AFdhNWC/8afQesB7B9u
Cq/QP2yeOq/zlLVKF0Z6LkpUNEqrNjB820sKsEaZH1sJqw5j092JJeCzPjUVBm3V29Nq4c1MmPOj
gZ7SFXXKNk1qVnA28lQnuZS7CPlsanI/wJu+AD1rr9S2sD7mnOi01oVYznFKhFvJrh7UnfrcbxMP
4GulwusgbM7CXXVKuw0Q+GxNkG9hi5/zn8OSjBKcRxAEAWSqtNRhdWKz7n5iiNUgjfXAAFJ2f7uJ
SzNmtgNkuVRJ7YC3C6k8thHoJT9KHqRA1lu3y/98Wf1u3s82AjxdaZ0eozUtFDtgUe0RN0GS178v
d+0eb6vmYIcOAGpHZdNt2g1nRZZuSZDSkVd2ooWtYs48zjMQA+Dngj2O1iZjxFx1KP+UxPumbXMT
2wIIGb1LUDTxSsipyZC2jDx6n5/VXeUKnnwBSPEEXDVw8hC3gcSn4kRWCE0PSGA8arvGBn9hu/Zm
sNTOaQ5/iW5VTmz0EsDGPYDuhobZmMgrAc2CmKgwB1pQDs4/hdpDd2wPRWoHfgbFFVBhKCDVu87p
jfIewQ6yJsq5/wh+9C/RqYnN+rE5355DC6twrhpUVq2vNk0n7P3OwqPEoJu0BWLOgAD47QqWum76
+ZeuA/uOyjRD1yX0gUqF0fSvtwte+vJZuDBwClfrHDpOq18hg2dU9b0mbTqwGNLN7RoWPn0uFJNy
CYCSGtbv0GlPSVjYUcpWQs2FrUGaTSgQjWFbIMvIUbVAW4L1vAV2zaFl51TgcK90/dL+MBeIycqA
jmCuYUO3pIdxSx74xAAm8iw+TVYueOKCcPUAgR1pAzx46cVT/sX9mSO+WkvAL8S7cwmZzkeyLJ6e
msUoMwplT9MnDiDF2+OzcDrONWOSgY2FkqNwlQO5US1e4GdkdSlxc02zlKjejbqwEswtZQak2Wxj
4LVyfI9kRAmpRViAnbMNOUMjVNnRh1WNaPJ9HDOXgmlzTQ7plGxRcv0iRwoYk/VG1ft3vk6OaRgQ
IwmyyghAcZkoMBUXORkoNrd7c2E9SbPTCnZfcc+DAreHO3l9x8umD+2MX4Dk3i5+aSbMzqoITlWE
0+Dzw8U/RfCxODwotWtXh6mQbw6LuaL+qEx8VQmFd2DS+Vb2wDzRAwkUDCEk/W83YGHJzuX0uVxV
g4nit8+GwKZy8lapkgP7sG2vg5V7u46FTpq7mMY5RA54KUEgm0BHFFBQcGL4bi0jOc3V73ppatmX
rdivQQsCkWZ6V+js5toessM7NaDLYWkbdlgVu1mqZmrcl2raPo05Fb7teLRkDnR0jHIrbLJt7PgO
8jT6OTVvd9bSi9In9OZLRUSraQjaKjJDcN0ycXJKj/lO20fQ/Z6yhLoJsL8d2glg6j/UP4t45lL4
aqV2UUOQOgEzHuzQo6Zeb7dmaeinPeFLY1o4U/lw++Ph9prbjf7GIcERyisLZOEk+wyyvhTekZJT
KFcjF90/cdxzHt7d/ugFaIMwVxMeBh75BlCe9p3XnzQvgQSKIZ25K0jQJv8EdtpK7yzE7XPUJRhq
ulyWqIc36zvFe2de7jE3dm83Y6Hv56DLOlS4iO8QowRMcbNMtjWt3Yfd2hvIUi/NYZd5xTiqK/h6
KOu55R4inDvxyEzI6E3imjhzbzfjE9z4zQL/jAO+DDPMVwVdnfAP+ZbYjZt4nB3YsKf/IVkACLk8
SBw7slXd4C514wf1zG1DoMxxqdO3t79gYY+coy6zNNWjkaChhE93FGSYBlTYsdXv1ExZqWLpUWcO
tOwknkyvi5MqneRhl0QjJWPPuQUECuW1ShYWzBxWWY9yoqk9epLbNIb/WVFmMg9EPxgKgPl1WoN4
LOXV5hBKwGaAs5ia00K1uTErcxJ2hTmLuXZuLZzrc/QkGyU5HOiIpRNFtqAdewg9ERFoEd1ugUy9
PfBL63N2ukMDBbRSgkpoY0/3XWPEg3t0ri/Z0+0KFpboHE4pFwXjkgEVFKmXImHKqvewerhd9tL6
/DxgvqybUM9oNQgovAJ3MTsVAvB13GssPfiASCnBkRReSe6zASTD0WiS59vVLr2Rz7GNehE0PHY2
jExtCCdhIhpDkRLhy6beAt23w8ua3SIY2+SPAA979LF2k/s1hPRSh86CgULsJ/YCwr20PNDxTS8G
Q4nvb7dsqezp51/6s6qJFEUFGsbIh6x8QEMKtJq1pTkdiN9scnM84uBHQVZ2KHy8Yxa3K47Eji6u
4Mqg5R9D+3YLFhbN50z50gLZ97MgUVEJmGRQkh8v/WENNL2Akxfm+EM9gpBdAgEiZDaCn4WreKMj
mT7El++CjW8NPxJ3OLQHgCMsQOPzK3cZayNGLhNOY06xaU2AvML3281cnIKzoB9cCSYJ07lKBiM8
Q6fMTE+Jp1jqc/bCnsizCpqSBf2Hg2CmEJWBBIEVpMbqpWAphPvcFb/0cy1IiRbKwBtlR/0ZjOMk
MhnUrPGqZ1Vmuqv2viPbEkRADBmw05Xnr4XBnaMVI6FMYXOIRieQuhIqL2KHEXDmSruW8UoVCytg
jkTMwe9j6oQ8AE1bAlUc9HAV6ha3R23h3stP7frSaWkscl0Irbo9weSpjjgyTA3PVSth9cJWPscc
crpCaKahdOa0LxJQvhNJg9+vebEuDfkcWdiO4VjAaxlf31ma7EQbAfLyRsobJDZ6ZPEIGFuWAjqt
m5y5aU0PK+mcpfz23MW0SOIQN2zUnG4ZlNMbl+3j+2iX2WCquRrY94b2Cmbzyn1x6eGan+5HX4ap
GYP/BN1aAi6k0T2CQnynWOBSdkZrjR411XtI60NvdS1htfSKPMci9irH+8O0nOhz9lgBlArH6VfF
Ei1/S21+lzhrLiILyFSgMH5vHMkpSLIEfdm/gi0KKQgBYIzQJHbgSqfU4cz4EVYFaJl+SO4TyEYg
rLHXgqaF6IyfRRs5JGr6fIJc8ppu0G6EGsJaTv37ovk5SjFupKaOlano4k0JiDnp1N1etQuZXn4O
SEy6Ou5jCdfvfE9ekGvF3H+iryLkWIxyz87VIXpAx9mRW5yLPak3aWSmnvwDZLaVTen7fY/XZ/sG
V0ll1GrYlJiiGNlw36qSyaV3EYhXqmrdbuVCogxiKL9PjCBENoSIqKSDBUHusN14aRzRBAnaW3PM
+P6Wweuz8GIApiyEXBKQnacQ/jjNXlxZst9vrPwctMjJSsViWkj7cMxNVgTHMi3NGCBbkgfQeBL3
2nhd6aZpE/h7FMPPrVFJPjZ83I9wNJLwul3pbt6PDidK9pgecviYQv3SoAJoK+p7jtBsqKFuFfTu
7dqXOnAKrb7sTFoNy1RBhVl0IYoOTJxMDYyjPqRGSoUVXNr/CWe+a+Fsh+g6WUX2uUFCI639Teor
sBLFi5hbBCy3dLkrAfYOQ8UjDDmDtoheoToCFbfCbzYphdRw3aq1OfZI56Yi9AGVcNyHmqzYlVhB
m02A2GcuhMwKWi23WSRAKptjodOUiWKUTQKBBTXUIdhZgjQkhzpUHsLKpEmE+CnlVFdSIHETd4W6
qRMR96JxKJ0oEcSLFvn+U8J8sg2xXH/GoT9CXAw2sv1QQV80x446XkZOj52x1uFLCo0tM6viFNT/
FKx7woPjzfuQoylq8MS7XHZheTIYWVfGAJW0sskPJHDLuKtNP6TZtvP7wNEKVh/AdC5B+WyGh7Tv
kp0iqeWdnjHRiPq6eA7Lkbr4zB6RUNu8t0hD2X4sZW6NcAAkhxBgMaDpxQ0H8SFoMkAba5JKg3Fa
0dlSiZOWVwrO9Mc6szuIvDmkhhUEOgXG0omeOXxOg01UssyiRIc3YRB1uz5N2Y7LZc1QZbjA9zTh
zdFvFajgBpqhl/g2KNb4QJOJ3SHSEigoJm184kOSbqC6S7aKxBU27ct+E5dtfy8B4mHqVRyZwog7
IoQjfI9mHeCXcayuTLzvIy9+Doikbdon8oRTIWppBvX70OWmHq+5bCysnDkcMh5yTK0JwtDS1zhQ
DAlKcLrLuNfbC3MhG8DPMY+sFIWx6qfyrxxk3g3V7ZEmyg+Y8mTlKWOhg/6GcZRi2M9NIKFWP6bx
D1q/6vGf7Z9zMGMrFWrbDihaOoAQZ/GQCYeNJjQT/rB3Zhu/VilwfhVwggYvcGbibGb2shGYD8Ia
PGDhAJijGNVYrQNI5OIxtjr1EMDo72EOaoRcDs3zoxJfbrfj+wib12aBoeC3zK97RGkl2VcDhCmq
Uy2V0KL7kYqCIaq7nLI/7bLZVh9ofNnk2Ij3fdQaAvdjGLZjcyb1sZQjk+cgthJAUYr8UZ6Zn6MY
/S6L6gbyEfsOApu6vxeFVZ+lpZU3i/kiXoyqPoFRNbfzPfKR3+NZ3FPNwUmP9Ua4FPd5YtzFD7dH
aCEKnCMYxwyS+zRAOxQoC2mYZFCbXhmRheU3RzB2NYQ19KQZ96kCV7pWgsgvNMWeb3/3QiaLn0MY
uUitEgolkD3EuPDqy12FTQ67J/ZYbUNgQLiVp6SlRkyD9CWACPI0FcQa1Wj0mnWnoYCAfLwmUrCA
v+XnMMZBEfUibaZGXBQv/qG5yFYfoPpnJR7bpafsgMsEB2+97E3arcXGSyM+/fxLi5jQyEOKx+q9
RAXe6jJVtOoYLMLb47LUX7MVr4k6n6fQTN5HkNkZMpzrGm9FmbQyHEsfP1vkmprQURW7ca+KIjvK
PlWdHuJwK/fmpYuLOovkEkGBwJtewa+8qKU3sa8ju8TwW5Tl0AusdeZEUkNdBiFEqET1xFNDUfB8
2E1tQwYQZ8VD3kQCRsMUGijOaGMCL0axS5wIZg92XIxQb1IEKMXJCvSYai2/Sl3Ps72vgfm9suwW
to85ZlKH11JYcKkIxb2ug1L+hFWiQX1AtMBtCgbtqtsjvXDHmoMnJWiZyLxfiUgll9xP6J1CULqP
AwfK7fSuSbnMLTN9bXf/JOd8E2PLs1kbahxpODUQ98VYQjA2z5SdFDWTXLqeXIuR8+2qhzZwUokm
8tt7pcKWnOlW0Vb7ERJ4MA34yfExlPzDAc7zFFqoSozrPJuUhuOigp7i9BhJETcKtexFGWA2Ol+A
z6I0QOHG5M7P2QWKqxT29REcapJwl7DkWc/iTaSIlhgMbt8Gdum3H1mqRkatQ0q9alhiyRFUeIKs
BhOYZtBuHGRDZEEMPXT9IEJUhavgp1COykfoQxyyysmf4RAgHf37Qm+1gQljREV0BiwZMlizGXwi
QfGPZdXK9Wphtc/hqH6HZzA10YtDMorM6Bqyk0XIevHt0+05tjCX50jUFgYNMZ9z+UFplXajwDzS
jaMOUmHRINmlxvcrofRCnDJHn9ZUVEZFVWUoUkNpUpXUaotbXfbMU1+AEl6h5RhLQb72SQCgIU3j
t8/2/ddr/7+CdyQx0iEo8ubf/40/vxblUEdBSGd//Pcheq2Lpvig/z392v/7Z7//0r/viwz/m/+T
334DBf+nYuuFvvz2BzunEYWY4Xs9XN+bNqWfpeMTp3/5//uX/3j/LOV+KN//9ddr0eZ0Ki2A78hf
//mr7du//iITpue/vpb/n788vmT4vafoPU1e/gHhNvqSRy9/+833l4b+6y/hn6ouyaIOozJJVIg6
JQ+69+lvOO2fisjjNBEUlYiKSKYILC+Ag/jXXwr/T2hXqyovSILCA2iI32qKdvorSf+nLhAVOpOC
qhBFl8W//u8n/jZK/zNq/8ihoF1AgqrB5/y+98kArhFcTmVNwLdp0GechWo8EyNFKUPsfG3xARsB
BnlJepHExCYCJLfgFUHuSn8MYOSN//R8DAvZWs6OOaGdGbKw88qykB+5OPol+mO7sirJJ6Tyf3bL
6fsUTRPRbVA6IqI4N3lOEph25H4Bs8yS0a3CWG5mIn/scHqeh1KRDF9sfPfzj5//KQjuuVXOPVcd
HumiqObONeBgZlVGslVWwLOROhcfiKTwhk6h79CTsbRiPhl/ZjoQ1KnsZhz734SdW5ObuNqFf5Gq
EBISugV87m7bfUo6N1SSSYM4SoA4/fpv2dlV30x21Z6LoYy7M9U2IL2H9a6ne8B1q1+7pQHdoQKM
YxglcOAzrKF7ICtEHxwL4XkHYGZgNzrU3hgxgp0SVhg7F2j9A45nNEZy34JqwX+0QTacQwnvYp88
+dkYACI+T8kA8Moh46TY9etQv4NbdoEBv4/KTk/hqA1wAzzyxQyTP1MuB1OXp3adyCEs3RAHeV6e
rWYrJK70WwmUwY/i5o/dWMlO8FA1cJwL3ikHkKEOq4RQjslaSNWSql3L91rBlg5WZxK2Th7dMjsX
mIid9EM/qfp1WmBgFzjm0f98tg4lfhlMwO4UlfvGLJ8vQnxdtM6O3HXLDh5p6qrAgormUW2V1eQH
4TBFtp37xQX99Pjg3kJq0s06DYdcMr01Ib1kUiHtL20TASJVv9ZeVr4uGwVrR/hYl6AeMJIno2j1
YRUdgDJT9gyb/QkXIcNs37Dsae7ne/hFvFbhuF4thyEsfAmqB78FVaedmnDXq2EzqizfudybL0NN
5stMRJOAHnKuMVwaK6PpKwyF0amG8AZ1EpyWIqvPEWQgZ3+EUbEobHoWHfl95jyyPACkdZRLdgSe
o27jpVUIU2ZHdsCASBrgymqD3dVvDmtZJgJevm9Fv3Y7zhubgKKrynB9KkEfOd8PzTrCFJ/AoKfP
4D5nsJIczdCafe3kjI1Ds2ippuVrBVu5hBj03YKgguc2la98nvpry5f5UhawboXrNDgWc/jI0wrA
tB6m+a0mwYFk5tdAQ1gBDRWcsGVZ6wj0LP0XNfUhHbzwazGU9aaDuW+/KPlCff4CG8rybI56Yd3D
4tn+AZdnPWJ642bf09TWwIaFoMgm8UKXMIiHLetIXY1L5gfkNKTs1YXFuu9k1PjbyYprA8vVnwte
kGJaP8jiEj7qLEJU4T13oPEcNQ9GeAJhujLTsCTdFhL29nOp5dVgEF2U9grjUnkVdVGBgALfHEuG
i5+ucLFaoC1DLFQlNPOfg3ntT/drV2XFX0K/rV6dPni3i9ngjUKVMAJw/VNojDzBcv6xH7iHMhEO
qpkJeqYpT2DTjvQ1X9adbvolaaU0m8F11fcCg5jAlthXby5ORZgBA0A8720e5iXCLF3xvW3tJavq
/Mfftpf/rN1/X6vvudTf10LJQ4gWKSBo0M2o/xqy1TP1PUnUFPl2aS5tbg49RzGvqwZ9qeQbXCPn
R0jToBsaIVRqyq9akvoULqF4bOqURTVV+6kN0ytbp/RqQin2ixMM1sV4z5FqlwXdU5siQsyChfx+
1fKZ71EpOIB4spwmQJgsWEBuOVUcvRwwatrEzbKOqtWHG+2Etcwn4+X3vVZBp27gotNb3/wY2xqO
xMtcxU3TujiXg3wsbgcY6ctHGZby2DiYP93O7u+nQoy7oIDvLQkARJFhcfOtpe4LAF8ouY/mxHvi
uxgsqXR/X/trSPx4L8/ADfHL2jRwIdUrj1UDpV45Y4IcqJhmYxZv07Ng+PCFBTygTZdXmIIkAxz5
N31uvN1A/q1+QO/y879fuiAIVSA5tvuQSu7/qSNYtSjd5C0okneq3tWuOM6MLHumadNFqcd2NmjX
hw4gpQsrArGdpIW+aPSyx1W06gnWp9htxVi8ZSaE8KQs/E3ep5eSLdljVzNMNw2wjoe1AwyaEdwd
ikHBeniEETT8FUDQ0g17vr+iBTDShUoGRxTsMH3/LUcMktQYfttKiMBImC7fGoMimu/plx44MZp0
4bcKW47saHe9Hzwi1IlZiI7hlq8f+ejUdSLLz7qpYPaMzcPzio8m1/QDeoUwYUivbtCM4uusv3dO
y3gAxPg8lujiqrxR73ACIjGjA4/yCu6dKzaOOLy5bU+GYq/UtX3wZPVjLML6ImFeivu+xbdA3zvp
n5wvgi/wZV0TD7f6I5oGovGIj61ItLFfB2MCwXEM9AeYw22aH3WYSvBb5tu+Gg6AaaT5tMHdPEDq
50j/mJZblLjT/TpUUxQ6bAVhWO4643PQQVKAMetq2arF1deVTRra9RE2GdDMxdxzyzEIQxp5EoCd
hlRIlPJxQ+jJNs7/sWggPwpJUEYCNWiz0IxtGq3ry3R7RbCrIcgBwcXyEQDXMASXB7ivM/hsZZLT
+ebHT8pL7oAIkU0ob4A18+T1FK+aNmJW7ccavIDRS/szqww2l+rskbJ7H6Q6LEKTZyZXgIG4rFMM
svItGRh9LVgeAnqTTfsJE/yvpkoBtScBSZRrTySV/BIG3OwnPJwo/Yf/knrfldj/eDAQ3jIlfT+Q
oUK6/Uf8CZ6OZbOFaXpdDfvW7/OPBn7xi5mgB19TttPQ2MctzfS1oGVSTRU7eUuoEmdXsV1oUwAA
Y+2WAYwNDkN4mDC5eCph337wEENfyQTymQim5if2vR1akSbG1mUxG+QBUdTy/TwH3aMu53GTjr2A
c2sYJGXHbgOV2ISDIT1liriDzDodtbSkYCoQBgNnEf5LPQihO7LZP74KgFuwTICoKwQN//gqxhGN
NgF75RjbH2E3ItY6vto6NxsEdeN2asvgyXXtB8xow3ioe1zdkLkd8vTLrAEWuQe2zSjV/n4aYpc4
aUbmRGUUlRzEhAdj2+F57rJHP8O6Cs0keRdpBbJrS9rH+2lqwGDj/juSfP4wwTkaVhtGJWnKkRnk
EmDGWddh3Ap0pWwV/39qkHn593rwjtIH5kdimC6PRc2fs5LwJ6y27I0jzqu7YYtEyXykdPnlKFgv
MZeg7XRMRiggAJXnsvwBoE84Mw0pfwrJ7h7JDB35i7kUor7bGmSXOoPxuIJp75j+sphD7jZUGH0g
gqWn+6EhaNGOCPVg9OzmbdjAEBhTQS1AUPCAzV/qOuOfDCM2i+jpX8aIa9u7TdEU1cfM4ZDcOiiM
1xxQgTlsyoMbbYiZOd2cag/Atoap+rm+8Ucw0/e80qPWXvFswtDfDHBVTWbE9M9F4dDOJOgGZTTX
J3AzBLAsiGj7kRONoS2XPSgfW+c05fy9WhA4VXKuUGDOfTisyCY22My3WrJL0Wfj6yL78dVBn6SX
uj97o9tnfVHtK0HZRg4eCFIp7xKNxf3s69zbKZgGwJgYp3ReNyWcoM9eu5AdSGZbyib7oMRykJJk
13n4bEnhbQJ/zRAl5BQuBve/UdYdLjH6spc2nDBnBjDbB8CYdQJCTnHyUD+L6nb6q+Qqe4SqNH34
vbYIRME8e7wfCmN+onfqIsLUcAjnenyiYpEIwMMBdgap3Nx2gMvo0q+sXN69oOjeQT8516bIPoIS
3mnB+EDAD+ns0L7qAJdgKtsMbeP+JwkC8MEye/WySry4pv9Gc9lsgrxOk+F+c93Pxz4E68eD2eX9
84XBTKCtxU0Ix+3n2oCaIrpWXuXSJ2W6pid9O9xfYeEf43rtaNQrIrdhiKqKKmVMFzdtiOjbL8Fc
9hFDI+oRzqfZtpotZo07DWnNEHp7UinzgUGnaAA5OoJpRPcFwBoGgNWvYgUwxqZXtRjvTIgszyCh
UHDM0mi+L9AO9/FhKakfjRnhcTv3KLTpkj+5XE8bUd3C1AUEzaRv1z72sh5juMNQ7jVIf2BmgL4Y
+Oe65OW2Va13+X1lSm07eNmn5anIUEerTEeOaJ4o4KAmFsN/zVxyn8AkUmswCO0zaZGPoC8FPVRv
KzxLhRJHiiz01KWNvOoSj1OzgCx0PxU2FNexdPBu03UNN3yiE9oW5DiUGJPpC6Y2oqHF1tMLltug
nB/pgIk6Qd7oB/grMoyaBgCgfxvIvk9D/bGw3oooCLxQMAk89UfJPUMFGf+BtrKOQKwSrJ4AXIVP
wBUDT4m4ogjAoRS0VedUO5P4yF83lJl6I5GZbMo+RXpiefvM4dXO/RrYKcRYEe1g/T/X9hFBI+zI
g/45ZR6sOVJrPgJPHHTvuWs5Bft7IqItEJQDGaCU1OJbBRP1Q196HEjZatqOay+iCvQ9LG7FrLuI
FLTaBGjRPvZqQYicgovxv5OJ+zzhn18KRaBKZYi6oPxzgLwv7QBOEEIkkBFnEEpkf1pvB70qflzS
y3Jbw+Y0Hw9UtWgO+00Z9yr3D1QE0Ir189HC5/cFxgkRbO70lYvxGDQee7v/HN/hfqqHI0IMgNJR
Z35YsBvLoL9Mpc0edT3UMIkoCUJ8ROzAsvayI08wKhp6DOYDeHnpoMxAUbnd2MFiUDgr6p86Baam
8Op3RsM8Qb/haYBt2UnMtD75gH7ueliCHP739/QH5B4FKIGmFqBD3EeQ4gd/FqCol3s+u31PufS9
H0uOmfcFA0DIEWf9XIEkFYsMgSqgT0+YnDXYex3S9amaLwbANUUaAfBG3Z4A3/bftOhgAhuw8GCB
9O5s159ht/U5hwV4KVhooPbo1RYbcbblDQSuFXHiid94Lo7jUc3CGgZcA3yHwG1bVcbegGUIESJs
qtqsW2QJ40tVorPTuhvZz/yb7/IfxmC/v4wQlUqP465B/fGPHsbYBEVJJUoewSjYtoXX7EM6QPEE
iikuMA6MB8kKItiXMTR/eWGKOgALkSxi1uUKyDawkaHaoVcEEUwmNsrNDH0G+HrVIhgeM6Yf88mk
h0nU/QPMGv+t0UO9ex3877e9AEGR01BBiYZPgTmHf7YUPDqLnjiOuENl37T0wWzPl+La3w4hV8th
8mZY+AHge8UceXHtFl0+IH4633/j/pYZZ1wPrIRwZapIBLYF8Jtz4Xbwxmwu8PdmBzXJn/ezhaYP
S1PXO+VSs1vXjj1Z/uLWQzYs7MK6r/fcu1MNuS6qDY/BOejOZm0ekVkXJ5l2xSm4He6v7gcDGHDc
eZwDuRR2rzoLEtl0h8wnO03ceJJuKd9JmdfIm+gIlC/or2wGvzDE+DrsNOVfxSS7zwI+ETqFlrdQ
LpazDLZ9VYr3guunZnThBr/T733RsF3QhnCAd5duwsNv2PodSGN2QdbDLjUy+00N3MihseuAAstg
k2XFEqqRql0zpCfcL5pXRV0KqYSvDitdgdlCzTABxNleiB7Da6FZoktZvzajICf8EEFZmo0xrlJ6
6Cp9QK0UAM/SvjZ+8amBvcxwy4DdVV4aV+7LYtBg+iwadaQyfWZoee1U4G1I1efb+wacii6WeeNO
Oe0APJlCJNVrPmygnlY7HvQ2KtS4/DCFA45LBF+RQQQJWFexK7vs1e9QDuDO6E1dBvyADKXceAYp
GXNyxLqvPoKwnC7TMpzJ5MoNiBgPoBn1Z1Qfa9yKp6r0BOiwKwCHnvzljRyYKB6jKK2fSyGqnVbc
j+fV0X2+SHMYTFAeLAlQ07bpFuaV/WYVq/oySZJGfFQWcWiA0AlQkTMEbw2EL1n9jIp0EWftbI5j
JdpHUvRAVxHp3nzTw8aigqXeIPKrWbAuTH3tkAV65ZtQRfbg1+Bku9tpmP4afBocKChn2JbRlj4O
gv7nwDznHUxboAPXNJe+HD1U9lrz+3S5vZf6BQbIap8lloBMNXbdGXkMBRqympOUIJ8YzcQfkMp5
Gguoanj3lKmhewrhlv37VQMaSEzzctzcfypvvwIufLMdHHJi9KYfwUfnX4sWvhyjx8qnDJYde6IW
xNdD0G57r+ZXTcByTP28/NLVeQWpugneweu7hMCnwtXP93bcufQxHQ+6Lft3WbgHxZz5IcAFABFK
uTOAzOIhxzOUDPXc/kB1EMTrVB6yamgTFeTryQeEORbo6b43JsWeDSKLB+y8KLPXjOTlc8/Dkz9N
3anOALddjNJPKN0/O2N3IKaHWzBpFdhRct0gmn0Yxk6+djYtXgVM7Z5pGXTPFb5r4L+x1t5PU+hQ
nmmhOPzcpd3fyIwmW59dWNKX+6HoqncUjs3j/QzQp3VLiQgSbe0L4JjV0cvqOdYeEHIc3gVPRU7G
34fFNiN6ub47KsPlHtMK664uuH2Fsd5RkwGO8jU0nhMz7uH3S7CB25Ps0RTIjTm0lgAhGZ4WrDdv
Xhd4Bzt2Ph4E4By8dk5ARPFOHPEw5rVWeIiCnWNRKA1wTAuFdHuVqM+s6bY1PXnKmedtW1v3MQq/
4eP9kM6Akdlqjx3ku0KtzoL5+skKd/EaEHPSmqB6hFwuBe2ZILtOMHNEn1bsR09undcnCKgnr9gC
zTpuRjhcv3IrWoDsATNNRy37GGnWOJjlhd+aPmKCAgJiH3NqMSH5oECvjrrKJ0nHBQwMDfg1rOl6
LDAu3c5gy72tbg02BffGLTPyE3jn77Cax43iSti0DlMXrXOG8hAeST/HE1qS/G1ZLhaCqwtdSQSA
5QExTvERoGlToARfp7CPm6Q7zmVYxV6lNi1ZE6cVaIb+Cth9O/aJb+A9QdsZhA4LpoxnUEiU2iQs
h4BS48qpMH3uykOY9e/YziSg0ewIGSSsm+dAYqXr9mPlvUBl/tNTBTiQYb9XDOpX1hq97UPMt5G2
BtuNfV+zcmM7uSY1BzeCQqOq1kO9NN/ZquGUVWDKSDKOvDZGfeCxqcDQQ6/se7BQP8lRXj+g0YJm
4pryXRN0wBv56xK3XRJWDuu0NWhzje0viJJEwg3UwChEfVGFX20cWEy8nb97la4iUmanEa3cqJro
Z4V2Hl4QFDOqNxDpq12KCKPB/+ukAdxEqo7b37Z/DfPsHb2AOwhnWb9ZnMy2Axr9AAYrtA8UOj7M
6h10DKsHz9ubvBh9lDJqiaOJAWc1Zs/oi2GL7KF8pkuVb1Iy0di0zDxVWONBfPPACfP4G3TjfayA
/N1OnqCJ328AyfX3WWtRhBiqAR2i08zH77VFSVLI4ItYwIpGYw5I2eEXnsEfwbh3/DwxJFFs2aIM
UQKjhtjYwzR4NAHai+0ChTJv3SgQaEFz5SBjlyjaGtIMCQvTYw7xoMts8dhC9RUti3zXBH20xudR
hw0x6YPx0dUwNxULAGXtqajgHTGywGyHBsOgeXUyHVpUvYHVHZ9ANCNzEGyW5jSI9EUC3X0YV+yP
yy/Rz6eyw2ROEOrdkHefNIPsYLFwZS2BWErReIgED6EmQTaxKnQ/c8iDQOd7n4Y6SzzurvjisbVR
sOJKmHF56XRCOy9SGNqPqD/D1Y+ikiJxRRNr+p2eB9C/BrYmbMqhRh+Lb0OfbaxqwcpWqYkJsF06
LU5L8zb5N1IgRqNOLvCLuOXwokT/O54oqGIOHc44S9U3NXyiA1LHgJ8/NyF0zlUhvg8utJHHcj/G
cs9McRwhjhUgbYLSpamMw2HWV9b+0jfmOaxcg8hq3A6oGmL5CamOIR1C1tPniCA88msuzGubNd+b
2UuMKz87xdb9ml5CF+zxhDX7KsO8KivlQXjtV5aBDVgIfxsgMMB6gd5hy4b9IBiS/uditXBNMA6/
jknXZQQkIARdbcWz6AK37ICv2hUW+fMydNAwQZ68HaqxRocDVaxOkvah6kGXa5uvYbigdCaxYjbB
Mr2U8OrLa0f2WQqeAkyRkxTNE+SFNaTw4ZaNw3lMy89JGYzydgPKH6AHiwVtyB6hQywdSlwLWl5g
r+8RAeEuc8u08f0Gf5xFyr+wx1DmVcK99Th1DeqoAGnFHRr4YUcPVe7F2G83Ym68zSDDr7k/Fxjk
kEdbZ8CNc5h9TWbczuO0q5d22dZCAcLQg0q/lPYwBxTduNQ7cmu+rcUOsip/Q32L5d5/KRVmWh13
+2o1X413i/RoA31A4Z0ylEiwaII+PztAF4TCeH+fvvn1mihsVYlmfYgF5miXCkAyM5abZShQoGgj
l9bbHC1KUBB3DKI6gO8QW7v2KUOSiM47CNkZ4l3pfRZku3Jo51t8m+3KxR5AZYD3OPKhdvkCwVwZ
WzVteWuyvW/9bpOWX3uOQk65Yr1O+xNv6LRrpQHsBjzUmKle7EeGFLzrnnrTi5gwzKLqaoX91AK6
nUdeqk4OaDKlKCMVC+h85dzFNrNjAuo1CG3GfqYSEywOKRLQuOFfs53GR2rFwRb5dinoS5bWZcRY
81lmxUPTpjsNhzyv6eaDM2HioFTMePg+9S32oRx97zK3ZJOuw4BGXPUi01UkFL2eTe3b723AqriE
nUzM5yZqQ4tEr0dlyFQ8xVrk2dgpBG1+/65pLr4EI0nmaYGV6lJmu2q+EY7z9urshKmecJeBEYY4
TP9aZ9NEc0dFVNRZijh3OqvcfA5tcS7gjxXlDp2BogQ/239vXIipSAyz4NIhpiCorZYY40hszex2
Jg6lK1cCJ6+OiN2gzWqzHxrGaOhkXUHMvpQhvyCGeJXDrUUzBW8B1kA3MHiZ9ZgFalA6cVP2JW3U
d7rC2ESxrzQrNhQU8jFMv5gen3HS8o202U8M8IwRmiEKjyRowzQQP4MmFPtC5n9pO2wCDGQcfFSW
BttXh1Clx0YEL3mm0VaeQbh0mY9lFsugBlkis8+iZS+osXkPeVo8oAuHqp7zwc1uaAccLRa0pR+u
DhjRYvrstTkKGNw9Yr0PnsXQtlHtNdHkM+wFNnCHlgXxLPUXj9ndkhU3TvCuHvMmkn3x2On0NKGR
R4cdQjVfFBmqjvUU22qBCgHk6Lqm33LoVyLQdbUHlOMwZpiTZ3Bfrqd+gKDUwuHFomTp6V+IL4MN
I+3ZRyA8rPizB/4pJaJT53p7WcbMTxZ0cboas0joRP/wUR1zpZv3ggMBuRAL4X03sm2OVBA/Xmy1
Xf1q2WPB2tk1/2LXEMNyvVTo8ABYnpYqWtucgU+LJ6Cp5Q7bNSIu7Dz+jOTTJFb479DCf8hZ9dE0
N5iI9KDrKfqPOkTAEbjBJBT4hiZkccYmdyomh+ViZaC859io6y5hKdubWc0gpy6Qqxq42PARxVW3
onO9oDZQ0++kommCaZwYgW4Wp0JjT6jTjb/0wEy16Gi2bfY5DuWzV4C1DYDkaDu+wRrN0AFLQcat
mmU7V+IJ0SiIfDx7QOqZ2KY3G61FhLZYFU8TEg+BJc01AdQZKbYvFvh7Sy1YHdpHAlRPv7+X3GGd
ZfPYn2AE/7m22Tc8svmmD7og0p2JKAREcHZErxD6rB0aIHLL96kWFq1hrPhlsyxxw05U/2LBqYeY
PRZhd1QOIWuWrmyH/v3GGZdFWdrkAEnbL4EQLioE/nHuj83GAfZn0gVllBB7jtf+zNdujiTSsEiO
mHSEBQrkYSffG391o0tCP4NzGAQtYwoejRU85jb4qlaENdKbv6wpYRHxpT6YsoirrvZeAvSux5C2
cZGGdUwwPaVZY0ALBfCUtiPbQIEDoihy9GwyLqkloYksvt3/CVO+v3EbDyKHXtMWFQBAfNd6ldsC
xdEMnXX06PsepS9zaPoabpSk/ZmixZP1uEdpxWAGVaxDBGnBfu0DYOhzxD15OXw6AhdnsZId1Gg0
4uHrYJrsjCVYRkJ8u0l2GNrSQAhPqE2V1fAyeJ2Hzskoovtpe3svtVjCmkOrPfC7AuG/zmJAKXAS
/2J1eNeL/6NepqQH9iALeMgpCuJ/TA+QblRVmkmNJ/rWtRpNGJfMR1SBcbnjvUZcwZbz2cH1kbT5
xvRDgVH9ZtmjGYZPR9tDp4U+dk0INLsUCVH0yUeRbos1sAWUcUDPg0AYls6KbWEv0B87hg/u34qb
91ObzlEhM9gcTuohrUp60mR+NS1RT/mKDlerMM38u3PlhMOA3CQxc8Sj1tgVAj4/qViYvQRzCu2T
Z8pjzr38ZQndtV07iZFarzgQM4hLic0ndLXZ5aj1R9Vc99cnqNC8zXyTXi0d/+juYgg0tMyuczk/
zEMR7HjZ+XsTkA9L3fzknPnIbRA8WD59lWZsH9O++s9BNssjtMzi35T+/1QW3xSSUgkISRkNGIpo
dxbY36Yh0nJc0FDDiCKQyuPDgjnJhwyBNCNMPvL5XEpdnFNUtt+y8Zl0jLzb0HwxuoUz59Wtqzpb
rsJzxqEr4nXj74rC5NGCdt7PRWYv5dAGb2GVguoOHGs6h/nGttP8KAHS+N+V9v9u0wRQeTJIADjF
B0FH7p+lWWcFMaxHvDIg3s/TAF3IhYQPazd2B6fXCTBp3sGvpgqTrr1NbiIn52E/7pGb5dA7ITyH
CK38mrPgQwTY2Ly0+xBomX0pkCwWACe/8XSZz6LnEfQbEdWYfgA29RsG5MFiUz1mU2v+AsP1bjcZ
IbYEoImiFO6Ho6jAhwsmQCG7vPp+tj5kaIgkahQfqRHnYAzzPUYN9b+IuWnwX/JcgbF2rL+3UjVU
v/KPcjUQ2hw9g5scp0PahyFXfbof7NT/59X/vxeMHSahDR7lfa4gPRmCOSmcC546lNGuPc34thsX
bNYFAQxOo7Ul/BqWLOhCgLHUXGY6By+M/SWEBZL3djJi+wLNHlO+91Mkjd2RdQAfQFzbHizL0LPG
TXnKdDfvcafTc1hNbdL5JjyvkDg8mHx+kmGfPdSDvpUvU5LHQfgxomS8vze1m3xId2TVFQoFJIc6
HS3EI6w+SGSke68IJo+jOfL6HMWmuhJvPXKlr06ipsagoL8iilDbaVDexnQWBotG4QbBkO+U+ew4
LvTruk63DWz29yNx3cMwn63LAP1Ce3ZHFP9+79RjgyJXWCDdmvjMSoy+MOI2dAp7DLfUiC+K5SQm
VLo7oOfGmw7ufsiglUAJy5+vdvZgNTgpt23RT4S6zNWv1M+eplnuCEqFau/KFom26UyMklgboS5N
oxy1o6eCkApQc9HvCCptv2WPYc7j3Ece7q1e6e3qHC3qBplEFEAA+lZPnT5knlPxXdA4zii/d4FR
8b3PiDyy3wm1RBg26beEe+Ta4m6IU237r1Ys32BgO+19V+FrKXK9HGtaYJz5dpimAQWtGqWW3rY9
SE+5yKM2RfOPOkhJ1or/ZO201jHkUWPcFMJtNRS3cq06lowjxsPHoj4gUJgPNQa08gRD0fNDHdxA
5dw7QaciHzUDHjBbqxETWyjeK4yOQXjMwqQOEaB4jPTPwFNs0ml257rF0O7/XmPYP8c8bg0scVPO
BwGXUlH2ZwNrxV3ppIcUBDFocDLG3yvuSBKA0v4SmAoHde3mcMOJbGE2DR3xyS9t+wSJSXlc574/
3zuR/Nb+gmL1VhS0WTJa44FcGTZP6EKfUMp/C+c1fB6teC9HBQ596wHQPfdIwT0M+5miem69dOsP
erMAnehHlE9RRam/hROTPtEx+LdROf+2UPx9H8cHR+MJTUzpsyD4r308JU1Z9lNTx7/7JX1D0TX5
3ZHLfimMyr8qNAfO7epOqNnOqF6keARSaKlAx/6yFE1zytYWsVExX2zj+c8OjSdaLzJS2je7e686
10o+OuF//u+Lxv97EVQUfzsuGg9htHufEfjbDjfBQYeYHgHwNK/fFz6Ah1KCTTh62wFKxGMOY8Nk
1mCYl2WaXpsGssIhn5o91xU2Od2nUFhKvUfLYtjKIc8fl96+3m8ABIZw9mgm71hlgXe8v/IbvuxA
wZjTw10CPS/jclaieub9gtpPh+7aJGF50CNjDbMagrDuksNy+n1B0l3cu1EEKZu32jKIxmkJ9lrV
n36/1udm/j/CzrO3caNrw7+IAMsMy1f1Ykm23Hb3C7Et7L0Of/17kQ6QPA7wLoIQpOw4skzOnHO3
80XhtthCNTdnx2qbsz6fmW0y7P7/z8z6T1Vgc3sbFvu6YaI2+Kx56MUQ2cpMUNtmVZCcIqIRTpbQ
3xMtaA66HdubAmv503IWeJbcxZnpE6ujtr4zyDcL4cjVoe7DXjD85RrD17wd/WuGdPCqytbceiU0
X9qm8jnV9J1oGvvFtggDQtrR7rRMMYbHqnfG1MW/qoYBy6UVip0Z2tDfXlc/GnZWX8oi3w3A+B6E
n5X8SU83+zT/945HIu3pwnZhFm25JAv9+64JSieQfZ+gVaPOLhJzHfcAc3gNjHVcQHFOuZXsxk5a
FxAncWEKXrr3XOAXb4y9BxXFXxYVZR864tIWEPfhkHR7GSW4Nv+Hkl24Wk35b///33BxBP7Pb+Dw
vCL0thzUgJ4Qn9j23DNRDxg6/VQviSHS8mHTT3b0UAzt7yCM0IcmEqPnfBYEQP+YOJvNYCMw1drJ
Iy2ACUw0uNCsKeM1pynbT36tNsvT3snwuSt0Aw9id5ylMw/MGQ4uVPt7CiUWvHk1Myu32uBgKzfC
UCY73FSupKbCtWfP0KhVf7W6AiqCvm2D4ti+TplqN7BiwZFl9bkPWvklzNCX6rI5Op5bvAljDZWq
vonaSPbShgSZa4hST8dd1qYA0j3M0nKWzmcaUO///6F+CkFiB+BD9aRkRXE903D+IwCwK1QIepES
a4GaYrMIwXRfl2ffmVUdNvO+Hd17CGdHSl5r75ZUzqHRfEWYfD1aJ5luU6rMc4FdEanXaF1EBz+g
VF88LjIHEkRpNMvA/EMrtrgd//d20HVr1skKCnLP+7wMxi4SzEwM6VoC69arOnK/jCFw9GjIr65h
fLMGHREv0N29yfviHpdkFRVj+1j3cXEvhAkCl0XNwRL51m7z7MFtdHsvHdptWLDkjvPF3tiqJ9XQ
07WDCtNivVgihqRM9rHhgzdnJFE4bXFKwTBj6cXPY+V/l9CqI7jqPRyt5sHJw33jWoR7M0X3FJp2
c1ee/tIE6doG8Da9xvlqu8BQftcwI7VvMVeJ8j6a7IxRNoEuLDKRBm1WkOjyuQVjXSvsJpuPnaud
7J/oc5loNh+cFNBpbOp22xgm+Z/zrq68sfwajfkXLe4GAOEsPONyM5h3QOj0lIx/Wms/ed/nW0rX
XUtnnaGt0PXPA/8iRseEwi6ztcx8d4uEWLwmVnAc1fCzryf6EMOuaWatn84wfhv0MNoxfh7+1ukJ
d4d71fxwU5QyWCUOAh4VV9ZBOlSEZtT+IU3qk/l4easC5Q7iY3pG6XxeFH0b3iJHdw8cwSI88Cde
VMPBZJSn5VK4XrEfOtrJJooIB3G8X7IR7U7vS3VeDm04Yxu5w2w+D2lfGVXnKamMPQq45jZVzNTt
gQLWBdlcj8PsNB4FvKWTa5dYBA4amOSv5crVDG+FlqSlkDKbmzk03tWxUuNpCIzjMBUazrsVquLh
JuNB3Oyi6NjGbNDxoa4v9agY0G4M/bqeP8ayoBlM09xAlMDlYItXHOr6RXfb9qhp5h+yAT6l9C+f
ozQEDjj8HPzzeXvNwTqyocrS9ccCNrTauWaeOYF5rAwYqtZJnvbxmiLymCYTU+KmQX3jg1mn2VMY
pdG2thjjXpeTdrJGXX4lM/Xs6m27kU4XbpdKPpS7DkT974edLk7403szia9/WBD/Uyk4unBdhG0o
AXXWxk8tptnQMpqaSHk+5lI0ncSM7pYbnqXw0hUmju/A7td97Q+rcRjLe+xAa3p6SW+TNy9F52vr
Bd5xvOrQZEI7LnrgWJ7Fsk5NWI8t0xF3jMnO8e8CKcBXkBdVsiYwy/oTIvKfWtdB+CXEbCywCBX6
DCSE9eT5kYnA3Wzjr2JEQJ/2vXsObHQEusyctZcEwPH5vu8Hc1Ml8P2B1xlnrXTMapXwLofxbHaR
fMsDohMcVTg32vxuY2pw1dqQPliBR3q5bvwpgtIUM8jxv4u8YdDwW6agbJP/QXNwAQ0BUkjEPJnb
YTMRycMin7Tf+PzT9x4uthurg9Zm4Z55AmDKkUCxldubwW/Gde979dPgMOUa4HVRYaVamj6WTVOs
vEbm58iLbMQOUXsvcxHs/VTSG866NT81xo3BOrbm12qelKNOZWLhW48PVpXlNKS+vacwAlJt++iI
pLNZL42uBRT4OApzNwszVZM99NDA+3HSb2Zd2RcT981lNPvgQHKvz0SBqbk4BprBgt5Bjso++0aU
vdRdv/ERh8dWMD7kSW9v83gizSsPx0teZQ9DZFjXLLeTpy7wGc+jyZd2PngJIQVRjAG5/gHp0zw1
dqrIkgqLvVugEkXIYu4WnFKGAk2Ja6abVEWIKvXwjg8u3WfSVDPFPcV6/zzOBzlzkpkFnTcNznQI
WZpu8XzITZ+801FcXIaC0CUj31SZpe1yzS/WgxX2NzyT+/pXH9jag1Pk0Ro3LjLpvjr4hZZc6GHM
bTnkxUs2FBM8FUZZF4lrTAQPGoHqQfN77+QjiP84MNpLO2gqe0BEUWzaStSPZcl0dkdElEq+rqO2
U+VtUla6Mf3SI8JjOohKpLcoDt5aL+8ekJtL8NQmT+IvKinMTSQRA4QJGZ5DEW+qIMy/6qNKDyZo
3056Xf4V0uEeudMNXjHaaALFWVK7vxfzVaFqKOAei4hRV4epU2ArE+wpNiVZxN7zNG+9rm/ab13q
12u9VMV12C222zZX9j51B/7npmEeFpl0WAl4cBE/MSkwPLPmb8a+SrYlNcnBsFP5rvXtm44BdjVW
TrVdqhGUumgZ/YT21dOCdFtP0roGIrbPUd2vQs8qjkaUn/R5s/dMd5NX9nXBFf4GF2DG+tsQuOIu
Pbu/tqVALhONX5CfpA9tk0Lu2MZLkbrFRovdGntCVx1yVKPrOu3Vt2J2qQTuZB2DJIrWeGnao5Dt
j6RviluRhfATVZ7D8jTJYblBuhxhBJOIwIdzslcAn+e4ticLzcPgDU95QQrelmE7P8YcoVFjqfhF
60C7EEN+6yuLKh3L5SVA/SX5NLZN4zrWNnKjfCP1vsb6EFQndj+kVlwhPsWOoI8Swig1znIWXU1e
g+o2DMSJNg6COPRoSD31pYB/+sNW8t/Fy/E8d/Hrs3bpS1P6r5ar1NBWWKWC883NDg2VXlx7f29V
Oa6F2fPdwVSVTLqaPZ5QWM4FAIrM7KXgy5u2PzSe/MqMI4v0QWRMG+at5kc91XaUAeCT2Z8gZ+O/
8QfLnmc4DruEa4vPMbPEZkAzNezjRe+IV89kK0Dhbz4tZyZkKyra6dpWtf4e+QNB31yetaRsrs2c
EVzHSXRuQK2v1XxQVovvsHXM9T3WZf+Gbw1ppq4fFDNh4oqdB1Ovt1Z1hfxLT7GGmOUp0FNYI4QF
8Lby3LU6HJmZ5I9yzPLd8trUIuQ1LAblCNW7qyhs1XpokxfeQv3QVNTY+8W1UYLNjwMiTru6Isxz
n2Z9iBuM0z3yy5MmwvZdeXWwKTw3P5Vd318DpiRdTatGmZ9xR89Xy+u9Y8X7lIkmUPWMG9KNxD0t
baPTD/hXKnQbESAVOHxUvSP0XA+xxxSvsgrZIqBuSykqhGEFwQMBYdB0dh7y0DLefGz/UXC3MEqt
AunHOwHIv2F07vDQjPZtRBh8QjUPReZohKz5/cBc3fgR54Z8btA+btoxj/ZLjW9eq5lWSjRDbiGN
iZf96Fz5sIeTq+Nr++jxpI0ya8G6g8zDJm5T3u4UcZcHvY/tdTzXZk6efuko8/mVYqqgrEL8EgV5
fyNndJNgu7qToRve01j9AeNf5nn8e8e36c0s8Akk254jWHSoCP710ORY/sZsGEHm0u6m9UP1Fa9K
twLW9a+O+VYawXiqjcY5kIVBux7IR7Psidm27WmXUli9OoH/puLGPdomMhV/9gjptUm6kH8aRLP7
KCbTILnPVykBkWGfl1+nqt4JqfHxJVq+EbKrt5adeFucINEfvCbYSj5VNfyOljmjj8K0he18jkrE
vKt8npx0PRYlIj9L34SBZJFj2hi/Vp/94OnMV81CsGkd06lVdppmTXEx6e5sZwgDWOcw26cSiviD
DtSHnpi0HJa4I8PpHfwYx59+L32n2+eG69wFRigtj3cLuJtVI+BuA7UfpqLeewTFym5OuAhT9H81
pPLZZ9zgmQkMA3mYxrsfl0gujMF/qI1Sf/Es7LVCdTxhEMOiIlxn1cszMxjplAm1WGreMfPo9oTB
UMtozB6NuAt3FmQGE495isxp6i5ZZ4ISpkn1VQo81W5ZNCutL77j2Mux1fFtlRUnV7t1fpAsGl1J
Z6mvsol/tU1Hdls23BMCS7bgmfJkV8V0azt2cpE+udr0nIk4OQ6zwhXA2d3nqRFtJiqSkV7uWc4S
aitEUGa4+YvTRdUt9OBytMbOnnzh5avURCWxsqKp2gEnRSvSnMj9CmX8pUSiGhe1+z01dHMXNHm7
9jajUfi/+0KDmKnzb66qXn3xukBmVBFwBiG/8hy5EHVOiBlFeOvBhn6S83OdddUd18N2cNO+hWkY
/zQMYMmv/PRYWYTPOVTTDred8amtCQo43sLBojp46Usni6+V74/HZuwwR0P4rF0wAT7BYOdhx/0r
H8eTbmXt2auMAkArkWukps2t6AOG1wSju3OapHmRWXAZrNnHYJTvRe3Z67ZOjCdt5lrS0LXhfUFW
e8f5bo8ZQgyin/aGiHAzJQO3WiOdFz8skFXUldxV4P+HQhgZ6oz6TLSsOi93kVYiGa5zT506Fvok
M7KXEMz02cgRq7mdfBsNSqnaRAVbwQwx5lB7m2AGj/jmmRY1m3rFSBKEiX/dm8LhXMZxeB9qL1y5
qTF9z/SOe25IXmsZYbZ34xms7VR9nAVaFzY35wiNUa7QOCBt1xKyIWrIQt0wrnUTJWTh6f1rEXOD
ePVYXZalmENzwgTFwSjsVZv1/QujpcLH8VGffHmuqfLWaVjWVKxcxr5QfzBq/YfhYI2h9rNNbOSG
bf0H2vDqIQgkNoZ1rNXtpTKjZh+Q27xNxlY8oSz61dp9urUI0F2ahsbJtKMlJm7VOeN+rwOfkQ/Q
ZcfA4h3aifktm9JkjwCxfpi0/HtWVs4jeG2yNnz/T+noxmdiymHRBGuE/rZdk2inT7erCojgpToU
qxIfVOlbuOs8xptSRawGQiL3xJ0Ab1n1VTO1dDOwes6oNZzUVEl8jVqKkNI+0Dn8AUY3PsPogFoA
OahuTM+BevkMbiUgvV7KXYeAOuoOHThFjt/lXTo1rYCuilMw+jg37aw7CTbmD7gibvy17HWU6AnA
2B/KzOXR/fejzVty8aChpYbJIxXq047Jam87Ic5K6iQKaxZlce2J+NrmPgkBzjS86EPzUzecE1ko
jyNb08XSI2s9pcOf4gsEkdCftjZHwNoLD8e+MGwWmk8Zdb3vh4EaK6RgsOqJXo/Xnr/D0BW7tp1D
ZeqpP9VBcA16vTlTB4pzYKT2zktD8eSm5PXoSJJSNBmbLNL9bdR5zaXKgZznlcrM7OZoCuObbAda
POWEW1nI5vaxjAkcmUDYSR7oxPzAwzd+b706E4rH5TLVjDfXGRjm6ONNhhPEAT7N1kK/dHe9Zb//
TW0C6EsbqseaQ4OqvoKfzgvaF+iwlZsE2KJc7OV6GnJrGr22bRwQnfl7UQMPSCpzd9sMfbmtNSQU
IvPWASv+D6/rSRPCqrhn3lC2K6SWb2PZzXBtprZlJcJNpWhrPuKzEBi4F5V03k2fD1mXWGBlGKxl
9SQz7cmMM6zIrc/n+lHUBab7bCOem9O8sIbHuJe2RV0qzPdLvoWZwK5hfz0rNw0PehNdnGHCjYWL
XE5WCxBhGC+u3d0FXMRVqcJ4QcAIoKeIzPGVu4HS8zeh7uo76bOHZj57uz9ItdX0tlj5CHpRlhO8
NBk5EMRYy+cI5UWb1uLGlIC8C+pX4o+x93eJ9xAnsXEo9dpH99yy+0rt4jZheKvxYu0+pFWTa4W7
gbzzx9DzNq4dWec6FNa+R2tIKvDvtI4ZF2wa7iNBc9EJUJ17DsncOvEUwU5Ni5WEOKDmwqThVUwq
+0PjlvmDVU9/n4UPrRY+TBbpWKvJz+ifaR4ffLucLmMBMRZZEe7DTh55fDA7B0Z+3y1HEMHi7iXk
SA0x3Gubx8PBCUfiMb32m8LmehO90jZdKMUJgZA8VXlY4W63jiLgzprGC22tPPShzFnRPIk0OzJX
i5ld88t653q5e7SUi9W8EeleU0O7ciMZbGPTJdZAd83Xup2CrV5WRKi322Qun4a4u5OWMt2pgmr8
h0SCzID1x0M3n2lCPalKLw7LS4bWwoo5w9voxV+mshC70usJmyr04tLWVXHxWgzO8JjQOxGuRlnp
ObSDT1ehIY5YR+GE4VXJ9rGaD0Pmnj5i2nyfrNRgSIbL6GbtU5rKt6h6lokKEJBWuJu8qDQxBFvq
Oiln3NgZO0hSemfiAIw7EKhxV5qwNoVdJSSyCB2DOodOAC5kg3pcrnSJhtOfe5KQGLCZhMXM6V+X
M3YO+1j4+rPb2KDkvveSsDdvRtmFh0naX83FeFw/qwYVb+9kzlbXM42plZV1HnI7PZMv4F80qxFr
0ymMH2hEVLLpCUMtCit5zAh+uTdWrqFzFdPNbToyR1MkKP6FzbY5k3vgzfHwPblfWZrzEWbREfPd
vpr1HqZrk6uTKYw0Bar1jahaqo04DvrdZJgN9YkcH6XZ60Tgsd+h1glufv/NCSZ1iiQYJLYAdJvL
NYqEYjWo7tfiNM68kk7ZSuSlLizUE6KXpD9ZZH2k6Lhtp7a3jdAfkSap05K/12u7jwZDVr5DSk7a
3pVErV2nT7klXj++BqjzLVigvmycNnZtqg0TzLDqmZHcDQK7z/zf1aPInkb1mM7BFw5a8V1kS4xJ
82Wi8vACu5lu6kQZ2yTT20uKh0k0jvHS1zJ9rvLfSmYsTLNZsR1/1X6kQoqQZtc1jfbTz5Gyq967
leDnV8RX1c4fyR6LZ49sHY3qwSrFb8PtMK7xyGv+geaweiwGVT8VTlreGCoAHXn/51XNNcNLyVJc
/cAEIFZ2TgJI3BjHfNFLJU268UVY7kuUMQerGD0S1IevHn/5LygDVg4ExTfqz5AMq+dEZtGGFMjx
rquR0WtG2zHxScXbOplQQy0MESG0WzPPtH0uhrWfTjQVUze6pAr0g7+zfa/7eO580olXVjniIJqf
wKInPwW7lEfW7Nymt2h7T5DJD1nlQEhXLpyiX+ToXmn6xaAoMVwNw1uejReikMZib0g+yFF135g6
U3/kfi3hX86cALacecISrDI9QX1Bbl7i1Av2GKZzBjVYFqB0WwMHjlHCIJfy2ffN4DBq8WPG8/1Q
zIfERP5iuuUurltcZOzkL6WnEQ8Iv0CyImQe4Th2jDsYl99f6L/WY++6jwzA/strkWf6QTE8ANt0
W1p3fbVcLl9o/PaFQU7mIXVwna360EgeXLKA6lBpzHzDFhtmlDhyyblD5B3uNZDXVIFpT2XYvTa+
26xLw2rIwp/3P0Qs+uHfv1SVVOGqz4noJJjfuIwsOkyRm0/N7g1Z9DadYutBT2XwFhXeL7cPrONH
o90i+Fi5pHQEXWn8mE/0xEpvvi+LTe7CYgV299rWHb2oLPedphD3g+0N2AqmlYWXaa0NNpVZHkxE
bmUQwXpZ/EDoBKOu63MsdVyXt+Iv8qrDAfijjXrjENc8PP3koapHp7sl1OPS59704ohQ4ASJy2Qn
qnS6kMzA8IzWDLZNVxFcodeYD+bCK+zicTPGDfYXJzlEnZ++mz4ev0RJ95yJzgUfUK++WW06rcpP
Nk859P8/p8rD11LpzpcPVmghiIZMyFNA9c9K3TTdgX6L1azRvRBDkuttA03We0WLslr6/wUybzRL
3UT5vYoz4w3X5XRULTv6eG4CrXmUBqk4CE7jbSoFcnWjYNLWKHUxbZjxsYKNwH2eXme7kM3AFIHB
zpjroyXXJ4Eu3/XA0NvUVl270oEMV1UIo6OVdfhMgEe8ouH3HuylFKeQN84ZCky79Pwz8NfKLYPh
lM5xN+EwmqyJFdUkwrCP6J5/Qnxa56vvvqs+ccGfXFxLOkv5cpnaLW1uImBappQBAgn6mb3tY4IE
fCCXOpX5KTCS34tgEqnJ39LJwnTGsx6lyONM48FwUJALj2iouZhrlJXcba4ab7wxtJYV1u7RWDad
fywb1InLZVQ745NnTP2hhGI20jT7Uhn6X9EIvfVxe+A+QWMvUyYC1CleZ8Zpkr7xjNnR8c9VUoyr
iULdiAjLrktsLb2rXfxIi4ESC/WtTTU2XM+gvB3c3ZIBU6QNqZBZmHxcDmKoD5EpsB9MQfmsiv6H
N9buu4EYOaOOOy2HZD5TUf/e1aF1QUwcP3p+8LsKLfUlYAPlLu7MPfNy1RcnQg6qRyaxAHwX2Tw/
CvMSxkV0qYxk+yGp7OFxvtE1YJrw2bgQv4ujh2Brp4MsvwaqfQ0nDGCQyyQB2EF1i6vhWKBLwDea
JW80vWthdt5TS5zIYTL7aV8WYfTio11mMbAfahQm18DwQhiH8KlK0/JYq3oLsGRcSsY4XVJoy8ty
Gef8LYa0+g7wl9/yqMvJoy2pli10cMvl8gWteaqWhC7l9gc12P6apPHs59StGyMzf0zj+LtGGLmk
BQInv7m0Tvc4G6srBZq1wuYckwM66/9Jq6u2VWNbaIuL+lDagkF6ytaJdWss3rmatlUyWMQXoPQm
vjK38x1VHO7imgjT3AlXzVSYJx7Uj/6JqqDZ6kIZa19LiitIjNj7DtOV/Kboj8FQAFAHwXApurJl
EpI+XKir2n2ojc4uMcafE0/ZhbJ4WietWX8vvPBm8ES99lFq4Es0MTmldAaknr6EpZZtMkKGYePm
KLSMCMsu17mci7Plq7JtpoNdZ9qug7PYIqrp58qeUFTpG29aZP/KscZfDb823zC8bkRWj891MXYM
RcIaMif9nN25wwGfIpi1SU7L1fK6MyZWRe4T3yL/OXVJYQg2y3e1+vfA9vSTrVp3g2xLrbzUCc7L
wZnPihjudb2cRrr8/POXn1F5zW9tGEjZm6Vji4isTDR/MxYiZxdEGlwlSJPxEnwgrQqTUmO79i1z
EvfRINJtsd+3E94+rQ22buTUT/58kNmYr2m9VllWVPc4jLHSNeEPv5DlKu2srUKCvNPn8CKmjf59
WC4pHYd1W5gjsIBvXWszfWozXTsKW6vXcVtqZ3Jpgq00qn7P7my9QpAGdLDFlpjV7EJZVlxjYQ/r
mMC3bT5VMaLtTm7xrwTbQFjqW+LYR54d9Sqz8oACpEPIY1iY9rISktW3f7kt8RtO275LQqWCTFWH
Ubj6mnZXPks9e030yjvjUHvCHhw+LEp9noI9XlvufcNQ1zoOpiux4eoqshbvYeU9zv/mqf1oJ9Z4
KgJfe+uM5k1EnnZzEaBf6iD77hOBgknd/iVE/FedJOFrgvd/11a2cbL6nec446vTPwoRle856YbX
sI9e+Gi3DERwfpcN7cKsuZ9c82bLRN/5JaI+R1bdGkl6Q7ji4L3ILh22WZqQezCjapbhpQdljDr5
lyNmODrisCppmAKcU0mZkek525MHs/wiCJzet7NMPm0a4uuS0N0u/NKEavusBqyJ2GqzFysbx1WQ
K+L+MkR20Sizn+1AA0EA1GuryZ9lWL+HaUJThFSCRnIIQKCy6jnAHXJnQwD7rgZ9D2cZfSNRdVFj
Ly/D4KLE9oja8mX/aiXBl2EctBsGMfH6ocI3wJmODVvx0S2ie04Q183T9gsTCUW0MVK/eXRIeDnh
HCLDNUC6hdPJv9uhV7wB3ffstYKeKsrDrzwW/kqbnIL1vPVWdoE3sR7GBD14meOJSprvoRoO7lDp
b3oLVGBSfqyDsvwrkJp+I40QR/d8RpxisJtg/m8027xW6nThCT4VEsJYWZH6fm80hkbwpP7CXkly
jVeZOM2S9hAX2sWwivBmxSMpF05PI8BAo97rKDDhvU9Jxw9zs0DDLV4FBzmTQ3FLul7NipwGVriH
4BkOnTTifVKTLyBn3VZrbLpexA9tmqZ7UZTfuVexITHuDagh3cVje5r1cW9JxrC3dpz6M8tz+GY6
+NUiixjN5atlq/8YCpk/BLgy3blc9+dDMBol7j4cuoxoaHZeOLb7hB8NqhAZ2yU1SFN3jLrRs0J7
uontIjvCEs2i+xzScx9aZb93h4QPOW/9rSpVvFeu7A45avvXEbTOoOX7gW8IqjNX2U3X1WUkVGlH
Ys90LIrBPgUlRVvhmrtcQS2ZTEO7lM4otiNb4bPvhe4K/9eXOAnLqzvfD+l8P2jz/QCPh6QkQjeF
p8FzBZ3gnF9tJo722CJzUVHLFA2tGclM57+xvezwT3W3lHi5WZ77JVS7SYjpqeIR/ncIonxtdkzW
aQMzPkd9L+6mr8E+FMmL4xq4NiKv3hPBTnWa5oWJe0gWh2psv9eNV794XsfMN9a0PV3+IcTjeuu8
jHrIyMvfIX+ymPELWtKvzMxnRChDqXZjwcRBW4vTX5ncuBkJWZHIvjekp2w8z8seJqw314SoyLX0
kuz97w1bdy8EGGk3W+U091VFvx8l9nM+Wf5z4BkvGdv1pQu0/lIUzPZw3QfU+eO7ltfZg20Tq1f5
tf6GkmHTGt3bkoHe+NmwsXMcwlZmPKuwvXeNdF+cuH+IMid98xumSzOw+R5W3ZOcbR1pNrZr31Lb
CtXTS+90a9fri3NPf0sGVo0QvGC23TnKzfQcCJB9TcbyYthhu44SHZ3UnJmqa96hqIf9gDOzAioC
5yIst5WRQqeUl7vl0lpic/tBbH4UdjleIBmZtdRZNplHRUGiceFyr07eFtl+dRmrttuwtmImmjkw
/ibDXqs7bG45SJhkgsBuESf3SfLTwdUmY9JSY2XxZGI+WyGLQHvTqY+o9yy1fmVu3wOeTcz/Ndr+
OEX1y9hd45K0HJj2KyBucwxGvTpxES6vTt01SEr7FUAgxsfglOjgRHgh27x8m1h+tZR1wy67aJsw
R2+Fuku+Gx6qeVG5THN0RxiWeHqo+kzfdGZibFKReLuc7AKJB7hn2MCcCg6thjAtd7RdbNcY3Ht+
W2Mg9Co2o1+EmBBRlFyCDtBrOfAU6MiORLHzO9XfvSspND5cqr1dtoTeLvOnptYZUCC0TSTYydWI
JwvDGD99qJqftcIU1tR2e0DyOMKW9ccGx9l3PUIY31uInqkM8cpSKy0HnMAJhSSjEpdL5GinscEF
1lkDwrBFFTaawWOWmrsOeeazIf8mMRsdb/zCtxd6XF+hGNKcPPapxsmlKiZaLuq1yM7kqV3C9+XQ
JxecRNVKo0I/Vp6M78GQp6ePt0UKheARL3BTuXW0DmfmqeS23Lh1iQBziaymY0uANucnO1NZ8tAQ
VK0PZKxMSG4pTQfY8S65fJwKLUkuqYG7xB9YbqsIE3wQZeYHt85S221KVbri+GSA64Vra6rBU8xa
27azjhDVfnfBJHHs5rkJy8GLDW0refPrf15rsZtd0jLc1ToQKuA6JEBPfOtGRqPYmJmqd5J9dcOC
3lLYxNU5G816A1L+o2yt8GEZUtGLpjzBOjCzY9ZI5UY3oLQLGUHqEqAxd0tWbJF7EMXVxrLC/KH2
PFqCudMfLUYblyL8Cx7Ep6rwCf+eDP9FNJrZrRPFNI9FSzCZLqlNYVBslsvWmJID4xp8ZiH79c7q
hh7lWcf4h7qsT+Q9sK6rPn8qh9g/FbGpCEAP+h901dspMe0vCA2aXTvTYHko2Qzn5nbgRvzXoTH7
x8zAqz81+s+0Ff5vPf45ROO9YYc6dXWyKVmUz5FBBUMY62pCH8JOjoxgN42K/XksogOC8/CpiboP
t41LCN1z26CWSImdQoZJOEei6UQ02KRwAKYuB9KNn/RmVvyn6jVpeMsf8KadiOhxKTI7+UWmTvrY
yrq9DRi62f2CszvX+o49/B9XZ9bcNhIu2V+ECACF9ZX7Lmq3/IKwLTe2wr4UgF8/B2DP7TvzwiAp
tVuiyEJVfpknEwI78+N/75bwmFOI0NfQK67NNOq3rjC6VTo2/inudEYH2JYwd4QAX5lZoy6SMnrK
q2ZvkJs5EQ5Cq5uPuNWoQ2tRWnph2PUa1aPPB/tChqR5wk9Ni8rUW/8wfoBvk3fRZeiq+JLWwW8v
rzmRds24rV3DWqUHeivMv5XvvdKiPb0TINgXevd3+fM1bI9ePEyOzqy4zu/rZ79klY02Ykigs5Sa
c3b9pv1tkPhdNWEiP+GXmrxR3PSk6PPYJC6jl3nqkFJIcccOdu4bk8MBNJu1348kh7y2hwzkkafJ
OFc1XkEdAtovHRoMYjR+Wwk970KZI1UdaRh9TRgt1lklrHMAr/i19TlfOmHzrJdBdMn68NPg9/hg
u85QFy/H8kif1sNQZB8y0DsStjBXPfkn8vzkO5DgycdU+4xFMm0tov/wquzqVoO+d5r4bQGHq8r6
HbvDCCYeWklalPZ5qmCkekYb3PLA67fWaPcvuSxt8O9T/5HoKJptnjPNkEJuYe1UZ9fFkT7vA5fr
WW2/V62h3g1d/6Nl/rxriDnM9lesZnSsjN8k4geW9sp8hcuGEl+pfN9Y+b5uCVRZsmUO5vpzCclA
ormfFFag+cnly6Fhe5cC6WNlTS1ewf/pHFruFXA2XK8jiFzZmvwmfZRppXZSJhdsThTzLYYJNJf5
WUdF3m5quo/UDKprbumYFAYuKk7dgKyYHy5fGHWzGlaNU1XXprL9U+HJ7fLV/74lVQxz60F7V6Sg
7yOw2yMVu6RxYZncl+c8MXRX/ox7chDU9+h4VRM9LPduOXUXNSPzlntZ+8X0p6UuxGdQUHhed2kk
VhptLHGDgHoAwAJZKWQY/y6h2h+bCBm+HLRv5isweOLSxdiZhhCbnOis+WZ2+e8Gw1C95zu+F8Ex
zPQZTg0tv1LnsRDmWbmOWNuj06WfZiS6J8W2YdN6cNqX1cQuGtI0BeQ6feiOfRM3axnyJomi5Hsx
l+RNIo5xCmLe0gHOjnjF9st1iHB5elHShJbVXQGcyq0juugVjeyYA96/1LNDOhrbAXeFqcAasSr4
oD6azzYavENvnlorM9c2i/rXoFn3YsgnfolP1pRT6MLwGzmvvMY+C7Ua0dYHvfsVFnZ7SAs6n92u
PyrbdNc1J4dTk5LZjnxGFPrYyrVo2vrLCyUWYt3ZTM4cYdKm8tnrcMrPDincVdBRFQR1d0iuyvDr
X8RW+CxURnhNuPbebY3XXCoRHAVFTtsl4zBx+lkJhwnGv9ovZ/htJ5jzxTEADyz4E0yTqjknPpaZ
jmLHM07gVVIK9WSMAPB8l2T+cu1cBHBTeTAzRfFH6zX/XDreuSOyv0JBtc9Ml3/LphqZmMxZZaqc
QD5aFfUmv4K4Hu5j6vtrHC4nfZZN6zEot6BaGRt2DAUMErm/tYJfsVLFX9TtfzqMzO+sjcmusjEF
If93V83aVmG+ik3gAo8KjMlB5MUNwO5nvo6ObcQ8OPpTjk+DXx/dhevf6AWBWcLLQqqbmpWMJQiq
wKp0gnhXaOfdpi9w7dcahw9jtIa1XcTvw6C6/WPY3dFBeC7Eqctq56MdySCC4/Dp5jLPxBntI1wo
ZuCoY2dWNtT1DNB4Y9JRMP/fgoIL9JghYKdzAHV5LrH/cJ2kgNnOoluDL2Wtxh5eQBHNgY5qW/PP
7sLEtt9mtfkIwAMb9/wwHoP0aifs+USzG1tMDzjGSvBZM30IxdN6USbG/vmrnivDs2jYozB7N14L
XOp+68c//KYyj8kAo4YRhHmilHzY2ITyUsdN332lsr1VZeWR4aTzTAfTtMoDLJtOSPG4JY217JW3
jWtPS7fCw5vea/ZWdeJTm/2I/nyz3Os9kYAuM9MLQ7wPrBvTc+M66b2yRYiFMAi/tDzKt7m0LwHC
0TU3AlDa4Jq/fNx9a6Vr5rnt/fhdh2OBhck4LTaHhz9Rd83xwGVNsHVLxnsfaXemPdqHWY9fQ0aj
eh0kjCPCbmU6sHJ9hw8PZTr/HvRiHybxfxvqRXPU8njYQ7V8pxyWYR6JDXXMneGZ7IVX6/GKca8i
fRuyoZiHf8u93ql+UvqoMwRDrptcI7w5+nlwtNsSF2CyskqmaFqxLbAvZTocITTWm24uXIswRkeu
kT+3hm4c23n2jD4MOn3K3zsHdiU2gZ+qosisDoxp/1/NUGxM2OPzHKPsoMMvtpLBID9CrxGdOPfO
qCc+BKyXoUbd/coLp+oS5/rZqwKmbDaEg0Od+KzLZZ1eaB08F2VrHpw+C04NB/FqDikuX8uwLF3K
qrmVQS06zkPBxIqg45DC1HLyGgomWq+L9lKz6ItR+ZtnBNQrLCCF2BPT2n3Mylws5oWbhVvN638k
kcGK6P3WRvkCMRSKvbCPlHvBg26o1cjM8K/AYr/DHkEXfTmON71qsSMkaZnA6gqto6gocxtN/kBa
Fp38PCUGWLAbrTXDPKZ69O/p1PUmtX+8VR7VELRqxGgLHHdGOTQ7MYlw0yalu7aYDTEmNfmEdgzO
oU7uFphPCIT6ZX4kwGzcH79Xh37x7IT6czPQTmFHMEuWcxIi/LBfij+UE1JLZurRZknhCHS9SyBq
d2ORWVkHAfsTBvLxBYMk2bp5bhKUb1ox5p+p3zSYHOKMy0MpttEUasegS96k4m1tN2oXtoY4L0N1
L0SGCfEnH8syfctl/XMkH/JkyAQJpNSLu8a4kKNj0xzAC2Znp3RA09XiWcvN6EfjaBztOS1MkqHi
TANcbFhB7cfrsm1BV0bV79JEPrU4Cb4xP3qVRlQcffZUe5EFuKIQR/cL20OXFAkuhuH2UM4D/XIi
R8XPsbF4c/xQsXp5fHkijCU1D5hr6WorMbnNkWTVo6SxdbUPoHvBPgJbZpGgcBrT+ZbvAqfOMfQD
ua+MOcQyw36h2Ff0LTXTVnNb/0MNNM5Qh+a1Jtg7o7kX+sWaDTyiWBZSkowPogq2BP9xHneUHe0r
XonNBC97k6R6eDDy9ENGsXZD7rHXWjEFW82CKqZ6xkwqmecHAPl6ExuWh9npho7xocsmu5eedvdy
NZ4QdTCLqLL6MsHfr5abqOjc7aPXA5zyiCz2MD3gyQLow95nFc2Up7GyjePSx6B8JkQBs0nYPAH6
Re0VxtXS9lwBilvjmEcbAfC4pIqY/dZ2WOy1oLPgxeqnZfqwZGoYr6Yh3tllrNFn/QDA3Bv3KcaM
bdxW1aYeBmDsBY4gEUdbFQbUCDFQf0gxFRaiY1S7txbzz4/AHSUJmH7z+BARiksSK4IiXIrPqECR
LTWPohoSaa/0DuyteqJrSMIBXUYROljAuAiJ3yvESy2zP5WWJd+RxInSU+TnlswJl36FALvpruU9
D7sNygTYqObc2CUtwhW7CLtx2styE+n6T5ORCFtyDK8srml7jAXWuzgAyFaoq0sMnwUwo0ZxsU/q
iTMam6Rm6TM4oFRzxMceyx3TN8mnLbOefF8nqVM7z8tHK2gsroy5emqCjWsTuXO7YD6ZzW/Iv16X
qO8wh89hG5oiJudNwBDBFzzeY6GuJatM9GLH1VOsu1mSCM1MHhoJt61iuV614MTOkyjFIa4JoKhh
gs3Fmexo627zrEW4V5aHRgkGd6l1isLIuMQtjndSR6umVs4H3oAjYjwqcDVuFjdzwzlkqzEefEa/
MiGn89qUNb9TmnV7Xpqm9p9cI2OIvrgSpdO/dJXv/6+H/AG0R0hFZYVEJGKvqyTtbEXvJOeprv5Z
3qEF1iumGgppLE/oJ6lDRcuMhwu7eK5qj5m+Em1wTKisk7NXZzEjo3l1VPK9cAGg2ZB1mIm1QOjz
MOl7Jj0u/hD5d4gpfxBl9irE1+L6kXtOyu636QQ41eddkwq5fkkJyYSew+KS9DJ8Ybi60yrx3dqQ
KBNL/F/jWppaly5moJnXJqNmSWqTnxoWVVwJgktJjNPcyjLaIWsjWfW9fCtzBFmAXvZxcPJ+lwX0
9vVDtmXkmL5FTS5fqUcgJob7IULme1inkrQLz49PBmbr6a1TtCcIj8qjyG1dtPO5o20q0BsqqYmj
ULSfGjOdpzbI3YXlkKDVy1cVtNFvLZwpbr2Y0aNef4qFDd58Mj/cms1Z7vv0gLpiIKvOdve/m8XO
sDzMlfWuzV19RlhBL5/jEEDAwrcOCMw+rnqu+Fbn7CKTy6ybUCSwtCJMZrFqGirjlnoEv8UTUnus
GNRw0RQnc/M21qDRFR7EFoXhkHRFvOtNsATzkuRHmb3O4yTaRsDEoBnWJXglyhnwfZbVhqa5iaPB
PFRmrTiXaVDsGyKiX2n1VgdFsSuKQTJsiV8Nt9D+CooKGk7aKyO3MFZgtELLn0UqLRCJxgQywURg
wUvU+tADJi341MwaTQQPySsNLhsllP2QWP6BbuF8b0pLe+97/zlpLQPvRF5wwI98aJZNCALAza09
x4gnqrKwffcW8XZqkqatHfXF3nci660Kvsqm1/8Sjv0e+KPfNKzD7Fybap0Tkntf7lEkXKNmYLg+
2malVuE8Qukc1qDaGp9l5vSvbssSYcv0zltVwxDJkDYcnB916ZuHJQEWmdkzJofx+PCRVbgs+MSH
Z+o3bOKZ5vhzSrGY6oNGN1bVubfOyW1UwLVJuJLrQaQf6cnQNmmRfEV9R0lt4FU/PLf2Li6o0toZ
oWw7Jbld9iO7RXSy3Mk9KB20jBPygbQINu8wsJd3emHwW3NucPvaXEelIcn04dIK6bAK+6TdLp4t
jbjmbrkXClfuFMPTdVhNP3unG66VJ+N9EKU0IyQRI9G+fg1K/GZjQ7wHNcQ90fxl7kcpQNTkDCpI
IxvPRZYYz6lJFQiLnQhac9+Aql43XC2OsU+18LIAxYP7q6sdYq7M918y37q6U/FHpx3wKaEOCsNv
ysclx/SdWm5waDvrtZ0S7SyjPoPTzj+oS7/4AQXxT2Ex7oarto5SN3qJgZ3uGdCfTVyFB5qTKk54
8d2Udk+Rr/xeYru9Y/0ifmkfBo6xmAApVtTYF9NMkmZ/0t47QM9MfwRBh+VmqItTSWHzqrHtkOkP
wkBrT786PYjx3BEWTYcBnEUVWSszBbX5iKV4lDXlSX0ngXftrd58l1qabBqhuUeG5xlQs8xaD9RF
UJTZlYzCMYBsJuHbB6erx1cU6F2a4qoyiYhclC3be1ySIdPBF25xpoh3Lab1OYt+eKg3Y6HK23K2
Z4HnEKVetfyvmt1EmTH/aG6GTtu5SMpC2wPJeQ1lk75JqfPBnEGYj6XP6cz3RRKvZEJTVYCjYpHE
6Tpew97fG3rVwUNsvQ8npcp9diE4IRZLzG3aUevEHw1OLRNg3bo7oVdvTKiJZzZR0ZvFC0GD5V0P
zfQzk/FHmSXD19TWCV0LyfRqebLZ9mO8C/ru5Pa2BbFF/LRxpiBCt9GNFTO6dYHRcoB1in2uFwTc
QfLeNJL7b1GKwYFymh9Dh+lL52K30f3pxnXipRoqpAQ4E89Z6OEOdt1+3wk7fpU6EHURXk1gfuvR
BwsX5trXYqt/6ARjWeqAg3uswV2W7bxxuCEoZjsc4LQOdx5xgqQBcTgN1XrwW/fuwHtYyxE4VZWB
Ss5w/1+FVlvPsp6+l79F8T/PK0Z1gG1jJgAh1dkL2Q0/4jlOFKlWQ12EE/yyWtLLMvDETTehg+pG
U3Eqw8SYOz0KH++ODbtOfK3Q6nrkXfwqcDoEs8IYj+6PhJLsdZLBOrUcEgoD/IWtFZmfWmQwwolr
J7rQi+EN4w+bGre+L9Shb9tkX5omuC18Z7cOJSgps1s1xO1WWUAexvliITKkUnzZ8A9j0zwOvfkr
knBXzIqPJ87A/AeohgkGz6dhtxY0Atpald3mH6E/geFGviK5kxcvBvblVSrN4dQXxPpEmTeXJMie
k6Cp72NTVRe3y5qNhhF3o1XS26b+YJ8EB+/1EAcgMhDP97VrudvSb/A3OM6nUXn1BbGkuQxmKXdM
52mc9v8uyRUxx1cyAokr3j7BGUpnAKp3T3uj3Ba2IBediA88sOWzLumqM03/jy2otAxCfIeLDvKf
LNKb2q7Utctkl+iTg9hLozLQIxGMtJ7oLtDxeY4hcaq7Yfnpg8RIELoaYD7vnFpJ1HoWpzVad9ZZ
kU2HRZIPE0y3CdntkONAPO8WZVFbxzEY1NornGFXTD3L6KxsgjPr1qZXkNqJ5V2L3OiLWiFLpWAi
tebfO2m+JT4dfiRa2z1FrV5D9u04/WF6owJ7ZSAgPSdj++V7s7zlY9kMg8S7PHbluF1noJ1brOLK
Eutat9XOYYyxG6JCvjbsUn0R3sqysD8AR5WXeprYqc4PDbq5DhPT7Y17pKyoymFvSTphh8DEEAno
tduDQqrfmOMz/Mys4q/QXkYu9utHHuexFlkx61wiAv3SyyzblDAy3kRQvLkpowasJT9dL2JTl6LS
VBWmiT4tX5eXBgvcFkPekbWzee7R5GgGkx9M78T7JGbget/xhtPi2UfTdnsWKzzPMPzeGv46W1dz
vB0EJyjdcIAusYes4EMAWCITHEmCQzoB9U5FjLc4yXsMR7n9qrX2UTb98ESXpf0KD9Fl/qxjkm6o
RmkJL9yL3MJjgzqsM88/jlk83tnWEynvbZ+oUktzDNe7vet6TPodqPy16sbnx+gsgK69CQsqtluJ
+IXrod6z93B27LvH7RKyoPTl34ddO3Xv030p7zMkzrlkYv4QzXzEJKSXmvkYWaEMHwQZNtU8eXzo
wBNkZLaJVYVlyDmSL6yzxdeLtalae3HMZnRWejFbiVVM0O6cCLD2EH8fBI4GOfCmFve3bip+74CO
1sB0ceNIBmBN6IIlspKfwouudj+Kby66VxiJG8stxGUhHgcVPbP15N1ETeYwz0eqD8inji7De/qA
vRdN5/hW2qyOXXjMHqfqEOeRR8Kd/2FxslSUPOvkbzDY6/02zyyMTwyfPh73EuxLy/JumHW6KsMC
86SsnZeUDf8DaLH8HBIG1AaNa+pj/naVoewzs7X62IbVW1HoW4VXFSCsM21Y7eLvcuphhVe9Orng
jxE9fRaMvvhhQjrYZi2D3UWlZge5ebw+nWcBXJ2vPEYSYhvianIajGBXG1XzMWEEPXr10LANt811
rKg2S8xq69hh8LeuzJdSd9/CcqzeLF9+g2RNfxGJ+lZDRbWAob40JztxdbM+k5FmYkaNzOSHKFlH
brKhP0E+9yJCxB59QjrtoO/zwrFfO49ywZmeEqSDfOpxA8LMpmXC4Jq1A7z2j5prnf2otg5+49PA
k2R3c5gw8nPCfqhmeph3vNlja+XqQf8ZchrHHvnywFZ73b0UnlxFziQ/OE7zyuV5/dQRPT6YSUtT
SldvNDber5Uf1KcQAPSqmi18y3Nh/9ct4IESYP7QK2ntmPR9hETOSORV4tM3dRqITC25GAtYtkoz
bKAxDSQxtj0QwQyFSPiPh8faQj93cl0YRB7n7z2IwnNYeMNqvlj/Ueor6EI2duMEm2nNCWWiwKDE
+5KZPUqtkZqvg4t6n0rl0heJCB9T8wW6hoyBPhOAONlgXJxfSwrDnjy8Kue+bKKtXijzZ5+4q66T
xZ7TME77GS/kOrTADIHoD2K5TBAnE0UoXsas0Nci6NNjSPjaB0gehLHNFKu3NkSQ3H0dJpzq4zG9
WB6/q5G73bNVK2ZIVnmdZK5tghJI2Mrw5Hh63A0YFm+R60j+U0FYx/U3bjRKiKp83wImgBzPrHZe
M3Vz7IiN3Nyu1G8Vo/y9gm52ebyAysXU7yYYLwt8wo9kkF01l9oR1racbxZWjaKFRhcHHyXm+P8Z
8FNTz7cPn+MUjbdMS7HN+4CQ/psltUw8AOkyyZkjT1k30BzNJhWzP4O7rnnJRMLJqfS6lYSaeX78
ZGASVsFsQVrSNk00gZaI9H7jLeK11OnfgXV9UJF0VyHwxItlyfCQMst83FsOQqRdGnbEZfMceZFx
NtlcQmADibGsbX6ORSuKxlm2LE8LtSnQKZkKQ7qwEiPDbVH1SLkOnVtTFISAW6ZsxYnJ/h1g5PO5
mr73pfpBKR60zDx0t4vMt6w7fWA2m2pwf082UZHe7uwXUUi59tKCa50lbnGi62vdYYJUCEILBjah
hhQGOISpfBGZAKNpzAUTwaiF69wX3/qQtKcsTNtNkjXxXoq6QT9Mm4ukAJpzNuCA2DSCNf+4dmuI
BrO35pSPuHDWCif7O9/JAXf9HdP2zDUpX575f7+kqfrxPcs3I38x9qXAvTAcXpApd+5hJFE0mYpv
sXE2LA+JvReFNlzItmDNQoT64i1F7JcqtSffS9wnNLGSmYarfUGSZjP2H8Z+uefOaPvE3XrFk6dB
QU6QGZ/sGeyAU7+5CAgT77gBI6ph++hKVio4t3nxM+C8fF5uktgEr4sfiGpb69hHJeGtKrCOJGHQ
Ilt27jWWhffUpQiqdVjrNYi81+UhxUU/ggEE67Z22L5RoJx/WUmAPwv75KhrwVHOthESmt1qBLH9
biklLqWJ2SOpLbWXHYU2/uz4b7L+Q3aZ/1KruN5keuMd3L77TKZyOKWGlyCX6PoLzBnYzIjm5rB1
ahp6UWDliTdkSvNaDc7Jxn+BULvtWiBUi5rsugnlEWTGeT9SbQhBRkDOFbyByzWAXIbxZm9l6NHB
z1H00KbxLIt1hbix7+vyH5+E3M9RU0S2aZ1+xEw7xwgZ9iKo4VZzN1QwVV/4rv4JJD+LkupFr+GV
RIqQBzFMeEbEx6o4ex/mB1rP08s3hMpOHvf++1a97IYn0eTDhrhV9UmYeLMgcfzWdLayHiTNP7JG
vlOb0EDHJSmg6FGBKW8IJquxQ3tHlgMAh1H0/z3urHL72mSm+d6lT1rndxtXtOJeuyPMgmj6U4w6
60Wp6Xc3LZqTRq/SjoomevkYDB8GXckVlNCYBbiD32kgS3flVerRNHclh9uiY5NLpWjyqVdutQJl
OF7jKks+o5hebMEoyDPbCm9scar8MP0sAb1TW0YNzPJdQZX/7gIv35eKviXLB59vzBeQ5aYNwreS
d845TPt/nypF+wJYOjhLf+KUGVnhM0mM9LJ8f+qSenhkw9qItyPs7O6VnmeqZFrgbOaEuT9VN8ex
e4w6sJcyj6kk+550Y83PsSH8qWpJIUk9UBtItJf5OLJdiujDiBPfoapqte4dUkf0GfWvRYOHx7Qb
PipDvVusH8tNm3jZ3RMkBpMsHXd59+sxcVRRT69D2Xrf9ElZKMl/qwSfFy+Veqvw4K6UbsYHbcBf
4s83mhJ0+dohcgzJqTRny1COxlOcCfdookmCzMbLobre/ZlOYGWNKPuozWFA0O2NbUYa+6RXMLKw
rs0eOTdx8f05zpnScFSjVvnr5SHRPfhk2WhShuTXuyKR03mQiIK4jwuGGE4DJqub+DMkG/bAz4WX
qLuf5Ey5Y5QYiqRoiWclqs2cUCb40WV72VhmtE0iWIJWa6rLci9aHjpcGsw+e0Y9t18MIGtWKPet
/9JUuuAQw00vyunsVCePYc+6EgVnGzFTiklMP6fkXfd1FCqsX4XxNfZ3c3K8n4k9MXlxnltqia4u
030CNAR/VqpOo93ypBbV0X7UMPWmZUXDPabzqk6mle7LfGcKOaxU2xSnzBqJJEuf0751jcve2ODf
Z6pjibkeaE6KqYFRUbMyMYF9pZrnHgqTwFlcOikwx86atj1R/spiyWyzzHkpKIrfRXUlTk0QjFfH
rEkLJmL6oCPsl2lp2t/G4m/kIvxCGfpjooKORU60mMT9p18AnFCZ/zR0zkB2cx5mhz7sj8E9tsR1
V8bM9xnAOR7LGYWQtDbTViYpY11yWmbMf9PAKKLxwrIyXToKhEqa0+hSlYlUNK6dvpWnuHGhECm5
TREqXoXV5PuwBK3Dae23EafkEToEtjYbxWkqreb+UIZK01n1c31JRh8O8TeIte38EFi8v3FlIfZt
WCLcmX11Jt3Mq9figSdCqh/KBmR5UxjRRsZo1YFj5XcKVeNt2cDEs9K+/hXn9tFW5P06Jlj7Ii/z
/ajC4Yg3y7nrYxOve8OpvhM6GeocZ5kv/QsNTgCWhrg4kt3z9no+2mejfZkD8r/qUQ82E56B86Bj
phrN6djApj7rKeM5QLlxVxK2cIf21QzDJ5GL4Yur1Fh7+JrnQzPGwvpElpAsvRdS2SJMfvH5Xuta
f7Ie1NPkXOYg4AcMp3PURd4zoAf7HYkqLEgskSSr0eQCcy0V2Pe86/NdaDjxNTXM8WjC5VgRhx33
RtcXj5oJ/FHiojDSPCBOEDV3agiLpwGYYRy9LMUZzMnYfQf9RrPjitBBH74tNzqGWZKXr8sDlyQc
GR7D2oXVPF3MaIFzi97Yhak5rqwl0Iz0zUgBF+n2f6dtTc5rHYdqMHviy6lj8VmXRnHQmGtzJeah
QIRfp7avn5MquMDFcnHWYp3l2gj9qTqG2ogsY/1eLsq0+OqXSh9zym3G7mEw7Po5UkhceeXMmdgl
CjuOVXDOWQL0GZNHOetHWvnW09BP1aF3W7nVQjdYL9N7LXXts5vgSFmm96YDDdBqoo1vDXDIpnBO
qVeXenxaqkXI74hrMVTn5REHI2pW+7lU6bGvdUVtwQ7mvxrpkSfQlxa7Jbju9JhyIRp/ZZr5c5lK
RrN3VGqEL+heJShZCmvf5R1q7HxVlsQKHZm91vSPNZMOC5sy5V2Q+bdutPzL2CfJYfS85pgbWrWp
zJ5RNSpSVZXhZ++AhI8tygYBNnsv1FVsl8RTLMJd17fltZHxXZsG95BoOoVTQdNuLHNiWBUZDhcB
p/jn8RDGyzxwB5+WF/6NukbsrZ3Alhl19v6xpSmM/nURumk79NYABPuH0E1JB7/IFKOyo+ooUWeA
6NWeavLnkpwM52J+SWRCahfyS4LD66LR7YV+O9/10H8vwXzDZN3bC9l89H7A5MJNSA77VkhXWlV+
NYbi3JmnT63ZcNaQdXhGZiOPJSZtA51hLT1AxsN8zMgkBNlizARqEpq2R3HyU20n1WFstW7fuAV9
tml+j1srX5XuaB0IDr073jyY1toI3hcgRAMjck0YLY8Zz46dLK2VaCFK4A6YJ9TdFGwgGZU1U6+s
8T4fZrAxjuQ2qgZnFarwuMwAjBZXIcktDETGVBjbXJPYCZV1nY8AWqGXf2JPewmdNvhlBB8cZK7Y
epJv22x/kQ9O3qUbh3sGS/HmcUnzJ6rA+4ZtVsNB9Q8fqntESvODf/fUTqpY95Vbv8tRwWnQa+ev
RWLSJU83Md/c5FwLyXC1Y31ebnrl/nsPQPQrEuO0Lzgn2FcvipuLX9gI5348EwbnBEip+o+ON8hh
Oe7aaWnt0oiSVl6Wf8gcGHer6BKyX557Hh3xmZihfbFMkAPWZFb4jVTwDEBOA1CG8d9lC/p4WXA5
IOcbhf+03GD0CfaEBdUqG4J/n1u+MLqS0CzGjHUXqZ+sPPjX3So/p/kQ3pbDbuHiYDVsQrYq3iyz
o8FM7edYEjiezeGVVB9NZFj4qH1kRd8R5+We3tlvIxyWegvpzTunReyuydUan6aM/rYUQf7l9Lom
UbLJ7WkgvUg0KbFxNOLcV9SyzlHnILbT9fL/FB0UwkaCAeL/vu16xid5Hrt4C+gefkg73QjFL5LZ
z2JOxXIWIF6TN+a5ygbYFlEGaGTKzuSLqOFY7rKSMfnST7TSimsPKwYtprks9rDKy0fORdawBWVP
naWbOhQhRuPcfOsS7mqG7cBRxqLZTUVPy01jRueGLP+ZAWMEirRt8x0xIPTBTmj8pSTtJkQex8zd
KV3vb27UtSfapNHVq/42zk9Fcxd5yKq5aScBj7oGJKLVlyrux0sz3/SdnG/sZlXRu7Ad7LHmaseA
IbfsX5ahFatC52obxrQw6qAlz0UzcdHR+FAt/TWxjuGXY93dzKz+zAiOWe8s6MRpF6z1Gm9Wipzx
CjNnFc+rCIGw8IJN4lcI1G+3PPrvec0YqNQw3BUWHdJwpTcft0ZBHW6Zevh9GTpo6OZ/BqpyKIdx
//TciRKeIVFucynL6Cu8t2aWvWhu+LwYg+qgb+hYYCeDNyED9Vf/0OvnGNn4zwCoZO2hkt/0fAJq
w6dd9FZhrrD4ldvBD7HhzH+1NoGlC64P4nOR2U90RTM0nUeiJi7JddPTCxUt+OEktRmirSnphRyZ
K06UFZjhyBUjjg3js8AjtCqdkpAv+S/awiuPITX2grDjwOFMqDEV87qz8jkG+ka+GTJRXJe2rMRg
sMn7/4hsO9dGG4z/0UffC5+1LohLXGYdCx7EF+2Wu/2VMULwMXD2hR0eDFj2493iEffG+iWUiCyL
wdBR+TGn/L30hx+N7QQbwy6+Q0+rTukSuqhSJL0xB17lAW32DS27Opp2KRlQvFZu9KsyDO/xyNAx
ZHhE0xHJ+GIaxcMVa9fH8mi56bHI2RN1A8sjNzOo/c2psrZjuFpSDs/lUP1jIF0nSbpicNRD1EVo
1Cmlz3vXv0YahrCKHf9P9sPr0vDil0xT3IBgxI6gGasqwIu+ptEInHyObmmlAYPf/8PYefW20qXZ
+a80zn21Kwdjvr6oxCSKpKh8U1CsnKt2hV/vh+22PT0GDAPTGHw4OjoSWdz7DWs9q0h3urIScGAZ
Y6hCO1PXDVVZwXNt6IfWeps0zDB+5vAPDcZkMpe88dcy9g8cWGz2ygpFl2xc1tWWd7ruvGAtLbDH
9WhdydY+Dnb5im7d3uO/KsNbeJo7zyLemLdcJbstu/M6zN15FPK/ckv+29f83+Of+vw/wXz9P/6D
//6qm6VjJzb8l//8x2Nd8n//cfs7//tr/v1v/OOYfnV1X/8O/8+v2vzU9x/lT/9fv+jfvjP/+r9+
Ov9j+Pi3/wiQ4A7LBf/q8vDTj8Xwz5+C3+P2lf+/f/i3n39+l8el+fnrz1c9whbku+HhrP786492
33/9ATz6n/DZt+//rz+8/QJ//eGF6/OP/+sv/Hz0w19/VP3vik70im0aKF8M23D+/G36uf2Jwp+w
9OQ6MXRDR8sM/BBH9ZD89cfQ/27zFhqODQratLjQ//ytr5Gr/PVHd/6O4R3koWMRoaXdwpD+1y/+
b2/g/3lD/1aN5blG2NP/9cdSjH+nQrKOsyEdKij2DOJEdM3m5/vP0GLUbXpMjUOobzScJDxsmObY
hJHyplwFmDZPlzRP1RafOE52UP2+sBFQ5UmAhABJFebK7nvIRqx8+S4no10yShIBKnqxGeWFHori
LTOP8Xzhg5HaA7WdQuJfzVnNDqvcsgEDJPpuKR+6dB+ZguAq5kMkT+mmzMyRoQuVSTt8QEYi+BF8
16J+lK8K8rGlB1JD6Nykf7UmNSP5u4JYZrE8J9CJwKzf5dhF+Rc02PdDTDQ5n7ryfR4QIGpLaDf4
gV+qMXt4L5kPLSwk5qPqXNNqow0HbcmpMQuPy8HDE1X19+XE2ZExmdpI/eSx9HJNNfOd7ig1F9pR
y4l9iZR7w3Aj6b0qsAwv/BBk1A6ZX1kLSu/Xhm+qjidhPjisajU/bT5oXUnmxR/LJCj12ajv285T
q9Elucez2cWMIMikTYsitbNJad71zAoQAObkHXUPDbm7E3tmodEe63uh/Fr9FpUDi+P5R3ROSD/0
MObGHitw0rGvBrvGfnJkb7yafk4UlVjxGQAXyPRxE0cyDYxn0N8JQ2GwwzRU53fMWpiJ2kvVWW6n
vjHk8Syw7nG4TJFPH0DFcVApT1Xh5vpLWn4R5cE5uDcsTi3UuGu9bjk5T620g0fsoQEgNyBjXDKz
ygXAC8KtT1JPXWQ8y0mA2d8t8L6sshoAxkFQcqGI4U2Yfav3O1CJmS7TfMIWywu3SFqfOZIPkEa7
Tmh7zcLedRGM6b446ogbq5G0tLL15Ohom9eFfq8gGF4YAj+75MLdwHM2uVH04IymN2KF7FnzoO+v
dH+QsPDuFGCRmY3T3p9Z2OrGWSQjHfnJ0RpEYJUnJ7xU42lGJ5GJ80pYdtIMJIWXwdqeGgwdBsEf
5coOrpOwizGz6upvgQfOChdUaPpzFpEj4+Np6bqdNGw0+x1xaWmnewHwhs2hW/ARIQSc/DbnQUFn
NssVzHN7g2E7aIonO+ehYRCXzXMg0+6NcwRipfNqRzrIFepGCOxpzb4wg6uqQYRr452UcgknZw2f
oZKsATMhXwZ1KS/gGeIPS9sQkdIz0RfHgThE+zmDiqqjMXLHOdkanbfWz6uJfx5DhOmquLPwmM0z
hIyGh5fPa82KxykPRapsCvWjW3+1W5XNd1zOUzcFUZ+HLUFDpTAOdodiHn0SyKm0T3I3YVmF6Mqz
16BCr6jZUPnb7TBNj9PwrZEfHlfzVqQvNoFm+lxsMGNsaqt7kRjDl0IG67dHmxdIM2StD1jYd3KL
1HPDrJFNO09jV9zapHeAu0NDTvWnJVNXkddgRDx6zmehXVYsGKLT3OXGvOORani9zfoJOiT4qcVj
nndgVRjmMlha8ohhtI5Vh+aPFs+A+obHjkdUkFB/WpSjneU2b0G3Z9aySctfwUlkyTxLDHFmarJS
DbUGp0fzyRTJS0QR2jqFmC5g2Tj7WOBXFHs1wRyhXjK5dR3tVMIPY18c4Bq+7RuA9Y5s4NqNWDVC
iq1QjoCF5N2ODZe7kmakEr6JiyCDhtdvWZx9ZiX+Jut1Tcz6rusncp2G5IMQbTMr2yBDb+MORawG
g+VUXqWwmifJnFoG/xJSQ0y7vUau8BShHe27xNXI4PGh9exXxToazlTe64b5SLxQs1EihIxGvZw7
KsCqUVJPF4Al1vVbXwvVVRdz3jiG1B3rvSR56uza6qvcpl9wlxLXkGwWmbO1V40UyIjqbLJY+nIS
PL+ItvYzJijcyE+lgWWysroKU2hhbNnzu7Iod4t0XfIs9YreEYGNpaVSs1AlNtAtsCb4ek+vZiJ6
VOasDWV7/FFufQbl9uQ1Bn6k3LHTwHTSa87VRfvC50MDPtEL87VeCBZEQeZWQ/JmtYRWkygGhL5O
f+NMdrYc7aADR0ALXmW0Z31lziVWL3YEVu8IY2ZLTEmBgmC8deXQW+eGfg5FsAilxpxd/aIWEj1n
R5ZCvU+qOfct8OFGR8WYtOkvKls2Uk3gyEbh0xbIu9bMfnrqW17BtoFEvmA8lBaVKdLCNG8YNtAe
huhtVqBN2IDGx6k4k+CbuzU169aZ2V0HViclwZpk53WZWQQvTrkbxLRLMtlLoP18qelwmRb9k12J
fnEMbvAOn+Zm7MhOmVju7Vlv/8zMIKGDcDBGy30kp5CTeyuwEmSRoAMKC1Fla/1yuLV09p29A1zF
+ZZMD5BarYexK+7BoM1eCodUpU86KRH6Qq1nUVQsm1RdsdiVtC71EoV6uo5BNztPOVzRfWEt75mY
PtWlpCVYbd5YYXpM3fl9y8eedQx+W5X7yxUsMpqhfO4j9WmVIV0YLSyP7nWYMz4BTs8hplUsrDiT
B8QJ24WTxJh0Phx68oIS0S+Zy5LeuA4bkQkbrTPtexzz+XC6aWcp2j5JsHmjpO/DyVafY8tib5oi
uY0ExJpl+GrLeNyrLGl7Xhy3xCO8R8Agx4g3lbx7JkCsOCat8jLRBUEUiqgZlBI9FDk9U9AusJyi
OFmJcRIw4k1d39hzAf2juI/0ODlFa2bcZwDeB5sWhRkUIZjlh9ES/EVT9W1g9AhAdnBo8YzOGolf
hhMHVVLfaZqIkbYvVTDkmFxhml6XOEc/y8zcTTWuF7pYDxtrunMK84qgDScu2veN3Or3U+Nh7gLo
RNqC7A80MC5oS2NvLGA6x2GAyNtMZAX1DBNm7mO+bPHlLgWkScAR9srSxULUwR/vKnMIUea5jZ0N
9x1fzI1qizAbtBYwQkYN2NZ7frsbTe4bJ8BVn2TT07NyuG0h7gxJuxEHpzsnq8UR8+pOVocQhRg0
Xcb3o32v6tBVOu3M8NLXhgwONYYZdav3+CiFj1nrlrboTlxGqlpTCx2MAorlXaVhyog3xKIQtcfw
XBo9SksU923Ue2McsiCHd7rulOGDXIdJOZjjqW/Jt65kt+TENFC5AEU96cW+SN4T5cusD5ryozmI
gTYdRUPBb5D0V7u8MhAO6SiASqv8kqcy3gGBdmRSMPJfM7vPh+a+RLadUi/hSY4a1R/Ns1D2A6zi
pkl2BQrruAqFfY1QUZEJvJXxa2GB/ViMzp3JIRGasVU1plRVxKq9Yp4HUDt9r4byQ9I61yh5ePOQ
c4bZyxAqwqamGGmDX7r0bSnyEESTLEa25Ydeaj2L91fU8SFnRetcral7gcZ8w76GkvkOGSOIzPtW
6fdsu7ozw5VHWMJey9Mvl3utNZmGvfWie0iy07yyw8KuW5QhdY5rs1jTEglDouMKSiqh65TE53GU
Q/TBKP2SO2vSAjbOyvpQV7k7WWR6SPg85APTwUcSPDLXcJzzEtcorPEZK7icnKBv35ymRGWkeZkR
+Y6xWSUH+zV+B3GL8mZ6pNz1ZHatfLCpfWpkvIzcjFeB5HGmnCDRp1MoJxgOi2q/o9bGBq83qMrn
Gp80VbWz+l10ZMPhlespUputMFZk1RCVPxNosjq/WVe6En3FjHOPWGlVZDtbvsh5E4wji3Oh+p35
BaRSG5nV8V4V8017crSdxV/n77wnuCyn4VoJ4hp/Rob4C3qTrCuYqk2eaUFXwirlBFl3iOMP0YVz
dJaBFKSUncURGSjqpvpo2ZvcfOk36CEobS5rgv2UPd34JLHsqRSDU+45whgZU/E76xAUXHVRefvA
KDuWbr6tRt6antpo8Gp24T2RPQsgIODU7NG3vbHQVwFEka0YMAgvbwOaUbc6V8nW51E4Lveyn0EX
B6IA3d705gbVKJH0S3JOJ1QvMT+FalCmmsGAUZXSJVV2guUmOm4SdJT63OjcdhJa+AdbR6pv0mrJ
u8TZt5Ny56Rv6lx6ctqFsrZx0GaQk7yfoNmQ/OpD4gLe9k0Qb2SZXtld7JIGAPNeFr3nSU56CNlX
mJtJXKfqReu6VqGmk3KC1yuWmweRL1ezuRf6jIya3jCxthXBWJlG1pWdBODA/AY60mCTvji+2FK9
0eaDJh2sBOs+Rqd5eOX2YuS1epl5zis6tOE+sXd6ikwmM/eFrO1l9ciHMTORV4rOb8sV/GeGUO51
IaNcWXf0O7V1ScfZb+vMdWIsBBQEyCyb6GPMHGQGD8I8abi+XVWOQ8V6IinOG0SLLNfZtSoui5Sn
1q55B16NTjzpCHhH64ZIP6nK5C8LrlQ1OVXNuCM8xsu129omHOVj3NIQTtS562aEghnZW/hlj6r1
OFP5aAnKRqZemrnVxmwrAXdaa6enW98xNEbp89iXmV+g7yvwk67V7PVWGsxdc8UT9IinfZOunyBC
7kmtrKCqYfFbVoUR2cHiR9UU8GDRVk8GTrWeh8gaAsXc5owk5kby5/lANIofiweoB66QvtZ+CoqB
uoYIcQKLesAA4Bu70a8YQUTptlGaTZZZYWdiySI08BRDWqlQX8w6ty1L+qQ+VeXbRBSPGTc7ic9A
G6uncso+65SjXUF7tsTWXVuxFt5pHF5KdorVa4sPkin5xurvVjZDRmLSTTw187KTuni3GMadusOz
s3H0dY8y97ACnHFKCfqUTjMz0kLWV44FrHw9rLXClSPEtH0J0q54ZjqODxljMRezZrewtYkdyp/h
9blzfVgIv2njxjMeDOvR6AevQeW0pIAdliV/dbIY4w+i0Ty0NNnr8S9H+UhCHrdurV4s+U5xcEgA
5kbxnrqppb+XNi+9fuoS6WhxNiqxHlY4jekZl6PAYx/PXZDpzqZ1sgB5cmoYTzOamRKPhlswE4pj
yzVL7XtW2d6NvMX9s0qYtYHjLIkkxJMSE3AwR5V9Sa31YtNCAgnFG/+WyZfYAZhdf8/mY7++skPe
Z3ZO/ftkRr9F2jB30DntHc4NyNkZEMsW9kM91heR6gdl+W2FEaoxQwu6hNiYv5pMD+yl3jVDp3Cd
dKFpUcgWgWrPg1uC9FaX7pgUXDlK5yd5H/bG/LKga5XncIr7U5FWqdsRlW2JVxvU4GpsnIlHz8HU
CHVHVCeVzANZWDvUzb6mP6TlVp5kcOI87us9k30weJSiwHki1DfIDp4VPHE5whelesscoq0olY0U
V3n/MzsvSyEfYlljj/Q7MDmqYGxrE1ZMJIvzzpz3MQlsA7wK4FO8VOC7NKhCNO7yMcLeDNFZ4PZI
y08sMcjA2LLqxpuSOPdRPHmsqS7J7Sab+yDVHuSWpVWv368GycVcnTN1i1rCi6Uxja3baGpnVEf5
l30f29IRkzTyA5y8zMza+skGPpkVOfYGBKfdtk54FXIQinXlaRguHLXdWxHSJ2u+A5zJTaR7Tn8v
2Rd09abuMaZlT/AKKkvJnH1eO5s6ae7kWkeWiKYjOvQEFldNcomWs5Z0HLAcrtqpMVBYVeq1nugV
z9paX+HBDtm+xu3Cp4KPHLF5ujuDaBDdJzGQj7raImABnYPYt3cAqmxJ6nHrZPlky8kTEZFgiisp
jtxULkNJVa9p+8Q92mUvkfM5Wp/JcG85j6U6BeuyeGWl7Mtx55TlhvEaIkFFegXR9JIytenIwhQy
cpJ23sZaHS4rctSyDyvNb5U9qtVtBtnAubKdinVE0SEAvx6NuRPd6WeT3Kr11mgOXhUzHi29WiWE
ZrkWOeOOfiKeEtn1wu+ogEZv4FPWybQtjXuF5s4ayT9DdyYiOlKRHdMS3i3YZC3UDforTLu2O+Qc
HkTlNkn6LBhWpagvR9W9rHW3KVJ2u83jUNjgkjHHryw74qusHuxkBMDy6qSQM1d1149T2Gj9zkrH
I58GV1u+Y4eSTVdAKYFC6/gf5yA5QGwzd3XGm0KokEz46zTeKi+2RZdZ1RkoUxOarSvyS84OSaVU
qWTnKx81fO6JVzcFwKI8XGXA3EifpuWrTX4LvGoq9JnWCobukLHPGXsRkj9fTeIw4zZV58c+/ZFl
tuNaASmjo1s3fcOp3VlEAYJGN1bPM5LSGgsrezmuCN2TzDeLUMQEi5fJsbowYRwKIJbLKY+7Ldx5
fpOKI9WhocsuD2uR7NKqD2I0NnpDD7RktP6F1+G+KxGEDfkp02pcVoZLmJqX8XGrk/pCRsGDiShG
pyUtSQKJQcB9DcMauaVsHYhkDp0pZAxCby67FsdRbrde/VNz9HEt9YsRyFrIbIiatd8JvnxUJI/I
+sZJw5he2WECMBYMS41uD8w9nfLAEBuzocaJKeIqkl5NSHVYt1hogYpXyVKDKbUAPMnvdYcvdqBO
hMJhmtcyVtGHoGP8Q3oSQ00ifga3RTWU8Qv308GZct8B5i0A2k3LfQMfOEmYQtrfNiDuhWw7UU1M
oNuNXi6b7lZFNb/F/IKyfJsloy8JoIxMeLOCas5JtzZEQxkaL5/SkdTvbhgpF99WnuVu+co7J2Cv
iXz9AyErn42VyVS5tdqtinyAu1rO3RLJiOQN7YuERHqEX8uSoOFlmJvjtMoM4TArT+EkKi9Lh+Oc
ndLlw0rRCeLnvQ19HYXjAuEzhTwfoZLqO6dr31f6GtrFVjGOU1e78bKfhruVtCHbejVmtols2WsS
kovTYO5wzjIJrj02r8FUCX98zqbFSwVP/3BXUmK0NaSoo1oQkFpzBdsneWk5OREsEt85RNtGf676
UwQnS50lkG6PjfHeCMcr+NmQ5BU3aXqMrQbem8KudD3JwgjiW9g6VWXxpafP67TsLG1C4hJ5yXiT
iIxvmnOJV9nV4iyglaGY2RQQrzI8Gap1R/pcjk+hbgIWOqu8bOcCGBQjRbZnweJIuxJVE/UdktfF
vApj3zCejeeC2+bQSu9KVwOOCZVmj9jbrbOvrsz9PIu/NXKPnMeeNmosH5ppweL3kbTXtfucnHEz
5RRCCswixmrk+W3l+dV08KSQq9emhzbZy7EZsrjH6xt7pAKzHpfulkgNejSSqmp7BjHnnD2I6GB6
X4epdbnoVM69lOeu9OPVwBjiJcZRQ5if1eahWH+UhVtAx66qfFg4RXROYGlmOIa78p9qqk06R0+o
I+GgNoFQhveaWvQ27pX0sGT6ua5Xg3NrtAs2PF8Vx7iGaVpSGQPIC6Y8Irdz3KV0d4qRX1kI7zOl
RSK/UUx2DNRdsYkdfCg9MQFE/iBJ+mguDHACs8xDFV4yHSMwJj9lB2TPAdtutDYcFWuGu+3byBZI
xNVhkI5N+zhTyWjL6M9xyuuDuAzv7HjQyDdhMLRQoorl3GvTJpK7zQq4mpEKdwbm2Js8pe59UlkB
NjTHpem80mF7U54We3myBjJrWtJ5AJBYcbZlwDg6WPiaPTof17Fx7StvkH6p065JfrSRthOs+zzw
LFkRUigc0sq5ah71+ZM0sh05VsxMFr+VJjZ5pncTa+m1Jw2/TRMs7YTUVcOmCmKY5N5oKnkTs8CM
J0yYqI2W15UtveUb1lZ5jcYvqwQWg5TfIP89fgI8fC1e1+7Uc2bNMuRQXTxB1eRxls8N2FUFc4cy
r/tJfyGUM+jyEdCN/YBDaSr5cNX2oe76O8EEMyeYr1OGgDHuAk+aUlxzm/JxJX9e+WfYydK9zfIK
GYfpmMmdTlDHVPXblmFQ7AA/W97WevSjjkOOqxZkEGZFI6jnT/B193r2vEwnB/CxYvqLCgpVqYOo
ABzcvmgZWyizQCQgeVbieLIm7ux4cQfRI0FX4MuPexunF7IOOVSHyVeLe9uCliFbIbF+u8G4k4aD
Y8fPgpr/JvnWoxegGixuuk3e3vRERIVLHZd2HMxWxZxbejRovTOyLTJcfrPj01X6VZk96WziauhS
o4U3Ec8s8muMhOcsfyTrNOgdRnVTH6KQ9ggucWfis5AJPuK0A6qmb1DUHBTG3oqTbwfzFR0fBWSy
nSz7OJGIY5iXlVgUIgU2Ns2f3EVhEkuk0DyaThRk9lvRvoyZ+bR089dYrq5zj+7U08YWzONBIymG
AasvBCCBA6JDxtSVV6hPVtoE+fDkHIYmOY1JE6rtWZXxWZsHAYIikVlvR9daPaWgx90CH9haKa4h
Ej6VFHQMg8VvbpHKl1ebZE02mRAvEf86iJ3L1JWhxR5MHofdokD2TZDRt999T2ISrim8CJu1yw6D
6Sd2emdV2SFBmZLejv9Txn3SGrPHjN9zlrtBRDvM+ACUEg/iJRBmPl1iw3Bzx/uwLkT6dTQjYq8z
zY+VNy7CrfjiJDB7yMp38rpJBRS/x1S/JiEOHdTb39zEUnLKU7gout8hz2xfsuJiZ+eFpNbhXNbI
yEx3emiGbZzsBrjKsAl2uTiqeHClDerp3iEPBiC4zfzD/CCS54vE0nCWqOwSPYSb6ilD35OVS0+E
unoZmYVX5UZqDO73n1LR92babhXo7gRCvGQQOQlQ99ncMdK1LpN9HhhwlOYVpSKWhBL1YjhxvkOh
OFY3HUGzPKQICNo++3AW1TVaghfZyeil6lsKEUKSyvzxfsXKclt81GsezhPILTbxrWh2OcUGe8O9
zMKh5YZVDcqomVR5+1rxYMQ39FS8h7jDdpKlaDdvirb3zbknn7HYadGbtP6a+FWKdeZmbDzEcK8l
Kcxrb/l1y1JU4RgoQRCad2kXM3Gbg6lm5TiPDPXIppQ+YusqOdWDrl704U6fbB9/vYuR+L41Vaa5
L3bP5KDoobPj/FYfLOgsOUJtw/pUle3ItH6oFIhjPzLGAYuYmMx6ITDei5V38AxEKn+okzhyFugs
k5uVzi1HKXaqaARUziiLBw8ng2tB47F61JwWbWwzvTf5hwkuOynGjYJcSTiDHxfDxvoc8FXYC5Sy
+E3oFtOOmx5D5V25pPZTrYDRQB5AcJPEZguf9cJnVz2k71ZUn9KagkX2smIA6f1ZG28VusChTH4k
XMdVGZ2dWOC2/TSkPTQ3P1GfE0s+DuBPB55tSf2ZnPtkVV6ovpGX9F6P89cai8AW7TZjSStljDRn
tt8Jt7o++EpCOYEejQudfaqHVuq5sp7i8rfSExLOTiXjsJxwpkxR3IVbEuF/MKEKTcqe3vyhNhcf
9K679rsOt49SQpIrpEAuVm/Vv+ymv7cnB6df8lgby97WnZ2jWVt5vLPF05LFjA6YpVDbTc6LWf4a
Fa8BVDEb0lOIzCCMqtUzuF1bxmp6wULzRpRD3UGtjVoFRoT0iBKDE4AjkreFdm5qXMMciaOhqbVI
XSjM7VTcW02NR8DMtkmR+Oo47yx92seF2I5SciUYwi6msxikL3VwgtYa9zjimWYOm6EpsFPUriIz
7WPROpRdEGNFG6xQqgqS6rIfK1kZXCArwJVlrD+F2CTtGyYF+mpxknuCTZofFT+jTW9gszIadLz3
aUcp9WzYbLlzSMKR2yC6qGDsak70sqgXydLDVKkP/EUQRsiMbX6Ll3F9vDUMrOTfBpPXLl+2luqM
PF+CodeNAE5X/0sZtS3V5ql0tDBr3ehhHBnlRTqaPedbWXFhjrAohh4l0r6fte3U9E85YV0W4oNs
fClyeZNDRrIk8uBt51o3LJnkzLMV/ZRGxGxM25pyQ4+ygdKBEPi+3QyzCOSlvGPwflAM6SHDLtF3
9Q4PILReSkdmAkS+bLpxI/fTfW2NO4Sx2jdZcMhdiw+LlQcvi1mTyU4FripXLR4PKALu2rH7nauw
iBFerOamAcOe9GvYGNMmtpNDbTLtSeEfNcdE4IFVIVCiy0R2Os/sJdEA7rQxQs5yqMHfKZ0aRrW9
d2bFl+GUs70QfjpartKzjS1XCTcNA8duuNrz+AUOyD/kN1w+4sMme1gJTcOHxCSvvVhca4vGSH76
jPSe3SaJQgwI2S0QAYrFYCE1gSQKIP2U5OMDehH4jOVGppTQNDI2DdNTGVJLqvKKgnyfcWkpErlt
hubClcToI3+wEPDLyPKpPncN2iG2k14RXaab2y9tzoPS3VkWuixAnqPo6Sje7AlgSGnGkPDR0Eo4
MYul3mJHQ5EU4WOm4S7qgKi5ixjH0CKkT0K5EZ1bbG2QDhGFzQK5p/PW2TF17+S2UKwLnbkb+qxx
CtL4OxmpTnj4a0UOUlrHVj9gS3ArSb9T1OF9LiUEKE+ETLspBp7YbTkCxq1ksGWOApPt3Lr8zOv3
KEk7KiZ/KaJwrRD7qHrn5qL60ZPb3HvYV2q/6ynJpORAWTJ1iO1vn7yEoq4fd6v1ayNfqup50y0r
FJ/Iq0gnNKGQ1oiDCsvCOKk+I/LztcjGv17w8XSssyKEXy3UoJuJ1iSqh/chr7cJOTUEtG2AKzX9
tM0GAruqN5TcPlnu2FdjaSvw0JGpOzOzIBqO3F0yFgdUe+iY2s3SX4YhIdJy9iNed11n70tzjTdP
ILWITAsBUhk0dgq0vt1KtyVcLD1zaPp1fjaV294ZNkV3T7TdwUB1hvLiwAtCiBUPN8SmXHKLdDzF
0bZXBBkF1kFNiWMidZFcJq/vCeBiRM88xIV/7upDE+oKlydU/642941anSJIT92nzQM5ogy8rYqY
tCMLql8BnkiTeiqG2+XOWCGdLjfGzIR+y7Hsh4rePMqZNNMZVmbn1/D2YvahwrUwiUuGxOveXLNx
8fq6YoDwputv6UohatGKyD4mCHfGolKphGSVzxbFbycsZnN4lA2oC+KxISSkM6IvVedTXM/NNtXF
g5Rrb2pPqaRV5qZnBlNisOmWYa8NBKaOcG4XqiIEx4KoMJl0dpVayZ1iOegz1dcVXniVLpz5RauG
gMUZa7TTfYpLTJu1HdD9cLQhVtFFZmE1kM1Y58wQom98s2FJU1bk8ZNUOKCoVtQvjX9uHdyviYa6
f91n63eOgG3uSVCstdco2wn2W4v+oks/DYOUGQWjU73ayrKJ4bxP7feibTSV7iA5wV1jftX7jYOI
Tn2UZmW7wGxMDTw7sb61iCCxsHaY+KbIvSBSOmPtraKjG8qjgiHaTLKdnpd+hzZOjwnpe1+rHVzK
sB35//gwu/6zca5qJm0bg4wEcPCs+VciQ5oHdf6YKoZCepARCTHi0SEWxoX4sRVafxlX+8cqGaRw
M1DKDjMfkuqDRAm6fAKqyumQSIZL+XisSeiC2L5Z7JV5GCgkI8Ms1X+m8vSmlAooDsXVpZoFjLmV
WJTACvEtwH8S8ckT7QBCEQ6zZh0u80jtYnLqk+fApAcmUUpY6BTfyO/OzwQnqGO0XhMNgEJiPHYc
fkSd0CfM72QxYnn7rAFleX2VH1lQ51p3z4FqGFdZwq7TK6q33kgMtoheC13xgAG65T3iUJ6GWLgN
ONBxba8Qv47GrHn9Aneulw83OaPduNMwMFn+EsxrO/AJa/HRz2vmNpE+EEt8m3d33DQhWWwe6dV3
IldLGF3QTBjunk1jTA95ArBsxb05mbP8PDn6d5zLt+SeN9HH9YuNvL5erefKaRevIZcAR0bC9Hbo
2F6byybqFmajVe/ehFTxgyERweaqFL58iKkR3LqTmqs8sRltkkCzJjAKOUuPwXgfJ53YF70UR4U3
u1z7zgf5C72KXTFTheKtsovQqklYFHjrUKqzpueYW8HpuBUgXZiHebpBqAGyarpEMBmgfpBLZAzf
9khSXa/bzkOUIk1yHESsgIXCttQ/61xO9lDZI98elR4TsvXLNWxuDQWEH0IsW4fYbMm32WqFSxbK
YLzJiwYTOsKBnjmgAb5TRYrgZPgMKSdXyIyysu6H6Fm6UxLGf/q3o94DrWZh/RoXl7meD1Q+wU1+
oebNDpxEUPRMktmdlrcKHQ0P3xAlpO7J2QnaFkLirWoJFt+yJ+lZUKsq2jNiBKKXYZ5DspR2MvVs
Y+4qmSeGyR+bfLbx2kGJl+uNX3Yg5LZ41EmRHdVJfi5TmsXyedG5bLosw498gwln7KsGDC0DR5g5
69NLYRL5zmILarFJ3o1EOm+UnCe1oTckS2C+nQj1QEhIsc2dQdsIkVUsNP8HV2fW1bbSZuFfpLWq
NJSkW8uzAZshkHCjBUnQPJfGX9+POF/36e4bLyAhAdtSvcPez576vRHjoJhQIm6qkSVXBTt4AOUW
hEC5ggm6WRDNdMETedMBGlSL8pKdusrbfWQ9N0iSG9kjb2Q2PqF8NFElyVtMDM9ZNtNnykDqOBKa
d1imYcISnhkvUqAwlyU209plj5EJmr3S2jnqihnQ4M1WvkwoX+boIWF1a0XxVg+/F2ZuRSrY96N2
Bo9GhvXGZ74WwnzyiAMU0/1aWDEsDGx59uchgGS2aYGymLjGQgohl/uCBfO9snHu4S+K8EoyjGU7
vpXDV04f2hLzO9g/rEgfR83JDBl5eQKXzlr+s0HnQNjIJnU+jAInGGuevEIfIbaevSU1j6rgj2ux
6sXvXUcO3kK+m/z3VcxeZTkS6unYwbZ33otSAwjtT6Hze0CTbTjocvwfMkVhrzaT47K+8zdkHLPd
Ys4OE2iin4e8s2f0GUzNIS+XvbRovpN6m4/MydjzGQzMPftn6XykNrsn/cAB29YvRf3mMTQaRHda
daxLda5Cm/XdYxVPG99g1+PhmPIpYlG7JAONZBgUzdEiN7cS3V3i3nHfrlna4cnaZuJ9FDOTxrc1
o97KsLrVyFfCFyVaNjY/h5LRLodjp5gaLLRLEwe6nW8KnjWiYLZJeTHrL1oIg+Igmbm7j4gO8Kaq
q8txYbmEAcRs9MEcMHouu3ONDGdOCDIaxyB/ZuI00wPrO5FcGGE4RD0zqxeAFWIdHib7MNLpu877
IJ9q4iKm1IFIulestqtlF1sWfp+B9vNESPSOIj7wvfpQQFkzOB1tRs/xH8aiQaHv0DtwwycjEQ9i
8ofYV4Z0JK1jBcjeAW1tneoaNg/rAslgwYH8uGk+qgLjAduLgpWbyHdWT+6DMbD3Qo6QNPuJp8bs
70Imp4DqDPenzwi3T37WPDWTw9/hVakQP1fNvh+SrYfIdlViujNVxNvCUNqRD3WXwqGoN2pIVo49
q72faXdqigzy0xkrUbCaxeQFQJQZ3upbyN524LAbzfsJ7gUK5g4flIGlwrmMOAU0PXq9rBH3HPn5
1mgvbvhiIhZxud+XGTq5/KVIB5xd8DXq53nc2e1vcne4wm9N/KdJzh0iJ3RG2Xg/+3/DgdlqVG8K
vLeINQC5b6wR499CDC0q2/moEE+WCI3/+h0MilXjxkXc0pkbjt4r/0vl3F0WhpyTQ6bgXxHTGI47
TSTAQAtPLnRqdxtp/xDTIeQ46+PuHKa7eGVE/ig1TH3a0MzcJ/UXStBN6dE2HSsbYU3OwGgvVb0J
8ykouHVL8mXKTRweFgeF8mou5lbSi0ejAXeHmkaSywhWxTvMCNNaIBDqMua/I6rZXnubsHqdxouA
LD4fRAJbkLcODJJNSgskGgAE9ceEE4QYq2kdx50BZARRJDfo++ZyX5g/2+yLg3ZjrvhV7pZWUtGe
8G5IyRFrKO1kAEDcyl4W9bcbjlH+Tn4oFV6VZNvKD9CfqoL0tPCHVSMkcZpWgMrpCCVYShAjOcvS
qb551ZM7i448erqSthl+z2MdbStTqpOcnfzkemDhKna1jVvSbNEJ7Z0wj7HGpMa2XdVzhq4eMxZ9
DFn+WsL+pRYDCTPxIKwlnPDZd64jTZIrE5tEXH9bj8zaTaKGgrGZ/8RO4b12A51UGDU/Ca1UOBgq
FgK9YFTD1rzymCC7xWGaANwNqfOj1+9mmbpkZphky0+MpjzjsVFl9GTnv/1wyFmgcasybJL6LGW6
VI7DV1HPb4q8aVZp6yv4WGGxBET43IWtd4hhQmPO/yVZrH4WTVxtiLXa2KyzaCxXHEXPDd+IhdyR
ZxDtCxH0I6qZaySb69z/EFz2Nj+I5SZsQh5lwsWAfMLn/2FdweDWZCONBTgRn1MmjmX5VGZ3kI6R
e7Jg8r5gFrniNhMDOWMiUuVybs2vUDPTHKvDMn5pF6ThS2PcefkfgsweE55eNNEuxfxrNiJ1VRif
+l1vMYhDSjOqYev2eqPspw4hSYRNKc4b9Mb35fTqD/aD778b+HaM4XuxuB6ORMIwR7Z3WTzetTa/
TVycswn5CTrukTiBodyaNLI6Eb/y1nxYCvbnuqVnXkI/cJymRhpbcZvv0L91KlBKbnLDk38Ytx5s
p8/uBiJtwni5NUl3ig1KnsIFGZWqIt4TDeRccmD6B07+N21su7wZr05Pboq38OJEnTqmsMYOVMoR
viWCPLKHZOB+h46Iw0+ObKwyRZoNpZdLpk9liGlj1vV08iE7o/+mXzEbB/3CmGKuEe4th3kXsuas
Z27OXAvw0Zg17htczPlIrieUr1dvhWWZfRvvgI2Pm37J7zyrZ3TBavwptB9YYD0luXbxxXWYrVfF
1lKgKQVXZ28Mra5tway8IMcnSBIyfJOzLIk0HsfYJOSm3XTTDBRpQX6OPPqIf//TNxEoUBDLAzUd
+eDdwiu17SvjhVDL2MuuJARXAUyhdJcamg1T8S7nIaLJ/JwdMTF+zbZG5yyHLmtYZ2f5X0Y4qx4H
WSaXLQsVfiCeDUw+8rVKnJH30I1fLqHa8yYG/sm+DTnf2xbxjOoR8CUGbBvWnpuGp5OmG2qBlUqo
1mCbupKBRBIfa7/Um6SJvcBv3TJYCLIloidiyDEoRk6Mk1fnl0FsM90JlWIkCB6ho+7W/GAUGHH+
jBHjiF6COgLh59IgTagKjv5WVr9KnZ5wBp4jm5MviofbPCnrzlU5T2QN0yP1j31ZoKMHh0qUE7tZ
NNJLxGaas08myB0mgijqIUwu35/bjYDsLbPnecrYDq4PWW50dOvrh99f/H7IHXc+w/LUrCXXD7+/
qBuDVYo1XH1iA840H6MTfH84I7cpN2DgkkBVaRvQsFPJVOw0O1GKc78+TG64/PPw/bV/P/3+0//3
te8/1Xr8399Wl0t89tpzZfEWDBRP/3keQsQsskvTrWEw13AtffNlhFshoeDDsW1VF6MR6X8+FIWL
ttsXrT4RhBP0S1RfUB5Wl3/+QHJ7FbgVVu6h8Y1AdEQ/n/95GFKgp4QcMT7FptPOyj1/f1T/z0f/
fJo49clCkWekQ3GJs/9+sCyZBaYXGfSWdnZxkFwxmHUubNSWA9LosJz1xSQA/Z8HJ2XXZ60P/+9r
YWPkJ6NYMx8hU41cf5fvj+jjGUNlMzMJ5hk2fQ35P6VlYqZ3qkOb9r/G0FoR2LHWdz2ZfGgfw3Jf
mXV6ZAB6g29iX7wpS4BaWYnD7nW0L0Zq/Z/P4ylaLvHbv3/h+7u+/2pfcpWEUpW7BUD9HTPc/zz0
S91e/hLYsoHHm16+H0bfohP693OL54D9aM/gwMa/cJhC8aFNQrUcp8RW44Fn+w5/WAbvrdYaPQN9
iWkTZFPIhzBm/mEQZDpY7m5ZQWi2pZMza9t3E18QKjEU6ghbvMOoaUAcyHD3a3rpfW/650VLFMp4
dHYAqhaaoTS+U6n5gUDH2Xe26Ig81QxamWBevh8weHZMgQykD33dXKak8PgQg7zZkwqxM4LQbYGv
Ld1nlkUadTRiGbQSXVgZuzqKfkSh3bCEy4aLy4KLgRV1fOmN92FLfGnMhHGTJnj8RD1cvnFrjbGi
/JQ4Fu5yKsoRWUE3VSflUqP5CE1rNeNEzhjHybjbV6V1cNSCYEw07W6KcpfVcX9NQ7s6JeOLij3j
NULvXQ50FeZCBI5p0rGhNQ9PLqk3eECNw8B+Gdinv5fGtK1gH57sMqE3s+ittGES5o27TwhB5G9s
xGeTrnezZCwXvFnvdSPWXQbJ4z5js27R+R1kBqqxglSe+8XVBkX7GO8Shyl9ItE0ejljsmZN3Ms3
3/81GcKYH0LhgDPCizAmy0tJ3iAsazZTjh5elIGdBWnK91+cG8bokmbzVJqoXaxKK5KUmbUOPhOd
GVOSRz+zG5qkYclX6f1khxB7Wj8NiEiOH0eEW1Tzxa9WpKBi+6LZxwUlaGoZ6ljAfL2VBsWp2yzF
Af/PcvNdHeGyHRjR6+UXrPjxUeGEdNG0ZWY3H020afGSflV5hKxayuxW1eJ+WGrrjdfC3FUFcVPx
wmrSlmRbUNKCVFDkhw959pJVU4eUc9WahtFXudJBTKTCYXFiOMT8H9zgfWrNBgLs6dUp2mzf5cP8
nuCPceuyvUU6e5q9wnuCaQiCy3DZJfTukzat4WAyOKp5suPJVI9QsNWji/KW3tAq9v9+rUnXqbTp
oKTqp/7adwIhpNC3YWF/j+8dBC2jkdv3Q1fEDRKE7Mm0BPFwjhtf1WLewerGNVrRsXbwFTedjMSB
oO32DmRutpe6Zaxt6+hCxmy0RoQWBxAwEB8BZqUuB6GO73I4qHdU2CvpJVM2i+nEX7tURmrmHB0c
363vUc7U901EFVHVtb/r85apCoX2vtOTuXHh8D00GrqhaTvtQa0jta5tqvswbFDzuj2CGAf7SsSw
fFv3/XRHwZ+crDS/1+u78ZvosQyIPyQAkRTprW4C1UefVsbcLPJ7ecE2iRF1MtnPlgZkYNndGRjD
J7sXd9/srt7sBWvCntGMB9yjHi+5TNxbLNmahoj9jh0SdR9D4WOWk7RatxJf7vpvNYXpbR3bvukG
sNk3Hss0iAkoHdxJhgBfaIvTN4HFpXdik+pyufxwOg9Rahdi4aEAVGnv3r7TMjI3JCuWkY6QrHv4
P4SnSXg1YoMknBSrUO+ZTFJBeKV9IpEVs+Zt0oepjwURsk9dmzMnKnzvIcL5ehHa7S7ZNC9AmWHI
f5Nwvpk4k4weVYSfm5caJPkchw9WBoXFpCLcehIooIFy5+gRCIFFUT1Glv9aa+gvYUlbZ65Mvm4E
em17JzFwb0aLPp7YkTxZPUZTX6j7CrbncRrHlrSsNEdfNL8MSPHvcofhR9qvcWnF8lF79ctoYgIP
U9FcjKRIX/wWgw0jE1727Ae1UrELqSJOpsiGrbRQojTQV2oWqDeSXTo3evH8xMSaNbVYUgvn0Deo
575vUqHD0LyoU6QMsfmkms4+am+kBUb21+MlxGvotvMIxYhXu5/c8eLYCUQY4e5I6E42TouR8B96
3NDx5vLibGEczA5siLR9htWYSBKKvt9fLi4ewxz7M5NHFJjjFN9r464j8ItvSdABfscLjrCEryRG
DStdU4TsgAUIxUA17rWJZ+P++w3lZ4zDRJWS8JhE4DLRa46Dn104vrpdU7vqZ4KWfhVO1Udyqopr
K0mCKr0K5fAo82sGhfKqnqNKGlc4XWgekxHsaN3w6fo1j9riaJpYH/yQcbFUHJ+DZZEftj4QNI1A
NlnEP1f0PNj3XgVLUPeI6Kfq4fuCWwip3xNMhS530BhBjO6uNijsosGPkRCQ1UhXZnZXORby2PLm
3LAIww8khtcwzcwrDYx5BVBANVAWjCwadVC5nTzoUCfoS5P0n4867TDJ7RFDMvbfRVPIttThYQtb
942oeIlSzLS2nkPQWgYqIIoJwJk0YTzFgEkd+szP79BH4isK8g9heRM8tbJLk3XDkj1Memi2UQ3D
jcxLBq5kW+vZ++rAqB+Ul4cXUBaDSMP9XM9//VhGW9lZ+zAU4LaspNgmS87gx83snTDIaEGLfGQF
drNYc6IiFLjbwwIVdRSyAB2x2E8ri97zvUvjMFyxFNkd9X4AFfUlzAaFT51YP4bC40Bhojvjg3N0
mB7xa6fn3EGs3GUOZi2Ofr9DkBAizz249rCfi/E6mfbWL7sT4l0Kndm5YYl6avrl2BGkPkpT7klO
opDU/tOSRC85TIfpMCKVJkv03XYK/9mRYDTNNk+Dqtn5CTrNfk1BdIo4PKuwD+IZD1oJr5i7ynJd
WoCwmZUxLKuzTT44j0VVHxcP3l2Ldmu0j6VTNpSwc7UvWGHBrabBmIy3YtL39J/9vVjFJI2HUceg
5ldjeC15pl1rFYuQJzB55jZJSddLPe9q1/Tkwkv0eRxmDHTX2co44RpxKqaM+3B7YxgM2ETjQwcu
oND5BbWbkxRF8oiV/QY/E13qhTCZrC9ZlRWvQC8YwpGUR2esvFKgDe7SIGujDzPNraBs0BEoglr8
wTSPhrceO8vnEKUnIZhICoOMzt4a32SE+qyWy71sxnfPpdvSneZmZKNf93p0t4I4IdKsmlMjWA3a
SG6zCfNb6jhPZaJ8VkyjERSuey+4anYyUeZ5rmyyaGqyZCEs+wSQG4Dc/Gn5ayaM3pk1IPaKeyJf
DJK9jPxtVpBKECu0ZE509iWaLZifxq7jHvloVSMgLmIqI1s+RNBvX8d8QLpR8KvP9aPvLZCnhetc
I804bykrpvAox845QlNOa402rRhgxQEHUIm576ACMGeMT7Hd9nvWHKuaVq3wYP9XbIJtmTOoaU7c
PIRM0BFmmLtSEpTDFYDIsn1s09z4JYCUm55+zmPzWrdts82L7mxg+sOJbS5b4Tv8uGN6pVxrj7jL
jVMvxnMpBeSTAqzE6CwvUz6Wzy5exjuqttfeih+/y7/voo/0oOxseOanZ9XIT0ZFAVuVBxYQEyoh
69CvRgPhElI5yzlBLYAm3UnIILQrjj0vZYFVrDHA9pk1lQ5SMe9Mgnj2rFu7YMk/hW5eVQx4IHRD
jCCt3k3DY5h2w83zrV1i1tWxJ7+O18fHVEMXOggF72WeP0QMqtEV0ycSAXz/ytfBADl5O8bNOqzG
nVYDGBr5udHV9lTwWGw827GO3fxbzi1k+7Z44gnvmeuzrbJ9Un07XtjWTlck2NSDtHc/3cp2LmL6
s3gOEqz5rC0T/Gbi/pKkMm1hnjv3onewo88kQY+/dGlEW0Gi2tmbifiaKp5v08YYO7Z/DVgM2zk1
iN7tED3Gj+TgEBSDEhW/SDNsc4ZWYHgG4hKy5WD0jJbT/oZR2IRnXvyMZ/NL2q61yUmf3BYmw61C
ILxPkYSHJcr8hd1cj7rY44679bVER87b7wIFxGLFrK30raOJ2OkU5FnJ5P2PP9/KLv9dmTm5ovi5
SsmLSkxlGhSOBNeesujKi9YIkJDvhdmK7UJuwsZgmBjDI1JTUwYkGr+b7gwXLf3ls1Q9jH2HJKBv
7kGfIczRFRqEnua/M17qbGRJl+Y/e6d/jatoGxMgEdiO+dyRXUrK5I5pqahy/VO05l9ZjPmdxuzt
mxyDgsIArkjOmVXnB6ex+gtM1G0vQYPY4S4mlWSnG2fvDCk516hTtFs+Ln35K3ZYog8OgsIxYnHt
MZPHR8kNEPpGkGTJedYpxHFijaqvyDXCQ5mSRCgkmAE/+mtlxc9kBkThxZijmOIf496OiE6CyjN7
0Zc9mgD5M2zwtiH/VipmzDxOH9I1fpQjTL2qZF8zU8koM76zWiBO/mg/QFmgLKiqP3b301bjhLS8
+STy10STwQluSBJtQ0od2amd6itUYeiKaouKeBgE6gyGYODkAmV6d5oVcTWTI43EGy/yEu4nOTyU
BcglCL8vhqJD7wX7l7L7ScODVWfm/HStJxAb4faRsLWPNm9w+kY5E35u8KEaf0bxajrs3b9RRUpT
lDNpSnGfCbpIeCDySSa/s0i9aFcd7GF5nTOWSk1XWEwWWBLKhmWKfbJdclC1AmqbpfEP0LusLXVK
BVN9OH2MMr9C9jZ5znW1FsnQ3Dv2JEhTaB9T02FUlzaHJOm4uXhMWQFbcuKVMxsUKfZtjZF+7Nef
K7FPbo3dxiM7czfF1qu9MBhTzrTN1O82K9yzv659l5q9LO2+B8wgJ9PJ7prXlGp0Bw0DXHR0Cadp
22bhdky4MyQWSkKAMwlk8U3JAtiprXxPTcWeWTHOdWdseCYefZlhb+zGZot49Dmd3EuEcJBYVKgI
oWb2Nvh3TJ0x9s5inxnzj7rBJN/GOefNyH/oqQXewww21advIf/nt72qOc0PLYcCUyOkdgtRj1vu
nKlxmdMyzKj50Yow+TkN+mXm6AT8oo5eLJpd1LuHituWKuiLcOQDr0k2dlncMuXCMY6DkqZfpLfe
g/jjVbzWaUnXVtTRn7zlIundGusGzGVcAOA5AH2D1WMf6h5D+QSXRgRDyIkGS7u0GRjU5fPYotgw
yqCXZAbK+E8UT7+BwCNeTpC2030GZYnknNscGlbZfPgdkjNZ549LMZ9LIQ4pbNSXBM3oSBPGM9kE
STnmwBILThdOJVA9w6sGk3eKmS5xGbOcFQUaDthi8W6ewZ2AT7kw+7KCrEm3U5b/sMv2iFD1XYin
UdfPdVmCSYDVHHi9FaArX58YlIntTFhSxf0nDO2jaOJh35PJyZagfbTT+JeX+WLjcEhtuq685O1Y
7IrkYy6J8LIs4CzOPBGbhGPBDAfUzYDWqEdbokXzI1UVc2DO77YTzV5PPEmNax/EpHdCwFkyfNx9
bvZcJja2pUJD4BwyOlc/PxHoiBVQPdU16hEv7f4m4bzpVzchljE0ijWzwhS7qWNJhUzuceQSCMsW
b0bW/M7TWe1bu4cOET6zZcEbNt1nzMW3fc8mpRmbe0ZOj+Cv42O7Pn+DC+NGTjSisZ+ehY+dVaqX
2HPuMm2gc5j6L0CT4VbJAWZKuSY8IhyxXaL7MBBvhGW/maa2NuUMn3WqzT+9zm9I5zSDRdh2cxw9
ZBaDvWpJr1YtigDS696I1Bs/5MKGMP2Zz3EBMgnNzWwv94D9mJd5kqkhF8BhqeXWbTGw4vq9uD57
UNhcIzz8JEpB5o+O2tJFB/Va4QHxaVCwwJ5KJLkTPdiIWUH2smxqh8pFh0MMFbMRJAm1kaOMGdF6
ZnhPoYi8DX497Vgd8EZuG4ImqxoivAWgOWN3BfdgKfO7mreTZ6kVf9zfkbj0aCKIs0v3pwz7C7fm
Sx/5X7NiIQcSEZUb9KjZtJ+ZtAE6jC1O7ux9Wfr2EBX6IW/dt8ytQLeUh7T6jIz6nmv1ncwLED3M
JktcNhiaCt5mNdH1kXmfp/3dHI23MiTYKqbeY7PpUC5i5uE3x3vsskRxUFDhlulB/jTQwIibCxZ3
BA1Uc7oCUHjHBsd4ZJDlFcz/77GrP4bZ23hsSPcWBGJmy1c3jcZzUZxAIWOCad9m1qu8gOojdXnJ
zcXutlMvgtmgvg4MTgxqgtx6gPq9WUZ5yBhN0AR2UcBvzkBEkdXZ28PL0tU/0PgU27Kj/I9lIzb+
4ulzx6lOYfaO9gxoR2QDPWBsdPH0tGx4Al5QqftF6t8KK95WIy620athGpruE4JhhCQoLYD3zm8+
VmeHG32ur6NpvaqI319SGocGi7mlBziYcYXTp8yomA3kVkgwWKc9zZ2FawIe+UbU4o975ywtd+C8
L8kYc7mA4Ohsl9xuLhRJb+3EMh4ezK5y6x8lvWKdxvUxyxt4roBX3DxhkGthOss6WOLm54JhTNtR
x+Y5w1ETU/wvdsSNeq16nwqj5V7g5mxMzAYxdqlkkE5NHigvzXeAWGJUdxndETDE2YYdBjbsuIz+
k4xxFCjDXYKxc2L+Mya6le5gmDUoRTuEcS1T64zZaWAqvrkb/GNjhQBbDFq6PjVBgXhvhXwc3ZAa
EQTJRvgZ2t32zVspPuYQvnZd/943SAyUZvqaV/vM0keZW8+dNS2PfZ7hd5J896wLxPH2dJg6MoCc
TZor86FNsksYTqiM9RyT8+pc6wik8TQKxCRt/luOFndTL9qNXv7GmcEbOfIlwsyJN2OrLowom53t
q6vZ9PdW9+pkloSsN2z9dEQX7xX7aEjesXpR9svqiXhkIJKpe9+vat8qIV0F2umzrsAk+bmF1DNk
Kj534q4DoBgigjn4kYk2rZDvxC09lZZrnoqBm3lfyxMXIbeV1AzCWP2p44qwc1grVCHcrHUHjT0B
WVkzsco9zMuhanGYhYT4Ns6Aw8Fpawo1zmpvyZ/Y22ED8rFGAbZ+6auQjsBiHrnU0K6s6HfBWJCa
EtIJ+4+XZjKvlcW4WmBUtpdM7hfm6Ez56oNnMiMWqZ5xNA3tgTvs3jd8f2+gQBQ9Jn7DZj9N4mV2
35XFfeez+VRdUV/TidrK6RBhe0ntEF5P9xBxssdtj7kAaJRMcP7MVry3slIcw4axfM9GdbH7j7TK
gFUB7mdaQO2CydrCwRiZ6aVIpj29X7Ydo49ShIheq3hDrAmOgQWMXTWCdvBDc5u7LCTLjOmMLFh/
TAWMinDZt0X0mqNWyNbtelj2jwWHdJRvazIBKnhjLNgvReiThj2gQZVx/lJ6dG0IUpEpYesG1Ogu
wyWWGFBCFw6jUOVNZ8YfUdQGvhF3CiKvflxISdejfO8ZowVVCEA59eXt+zNIgdW2zOGRRuwUti6r
FGJvxvwYccsMLaE3notwq5sxO0bknYVK8USH495UkHnqnJW4JdIv3Y0gaOHadSjqmyT+Aj2J1M30
lpX8eERvM/zozfpMcVcelY/gJ3Wwt5k1mqY4sfu9UChnRXnrE+RMkUCvNqfpfsGOGZguVMBBemRi
cFwlhJBs+giPVGmP+2rQDzIZzmgiT4ORTbdknr4aOlPqAitwTZczs8M7EIaos2t3usxEj28cIny2
FnRaRJFIghIOpvXtAbulBmuzcnYqyj3w7+9Jr6e9AR2gtScZ6Gz4SpbybQjtYmcZO02HwGU6Ltse
O1xtUtePNqBKO0fskSLm8cN7VkWsH7xk1WjjgOC2OOi/QkSvBcSnu24p30m4nKmb9KM3qeyi2vKO
zG6kdhAHk6wt7tmSvTUkAAZOHEMQMjahxSiV+gWFTmstBwJzVkyW8UapOd+VXsZSY6EL9WKDbQqX
XGXNl3xU6Y2icsqZDs9TKKnGyulQD8WRMvpiaIgPxkJC3KJ0vOUfsxD34Q51jlrGx4pxUAcjhmsf
JNOSTIc04R92CFZKLRIBnZKsvQSZZV3YWWD5vM1iYst3zFh4ixTnQbiMZsj0Uz2cDmfmd1EAEtoe
6GCIG6twRxst34w0viHlrV/E75rrMhZGzG2X30OU7XOoG064sqJFWqO66yW+CbL42gWLeITQiVOe
AMka60Axth7HHFh2IxpPcwJnaJm+Zjaem6nvvL1i/3AR0rjlqRPdo7MFkpO+jX5i7bOEXF9h4x9v
ImhB+DuajujN1qbGbqAFslxDOTYkhx67B/lDyD9sNOh+HE93KzMdj0vyFI8oj2BxZLBu+dFHZJMl
ZZWF6KOt1xsGap2sLvj+FLNhE91oCZOjrZoXVUmLnVh8sCduzf3sPuRFRD4cghabdR8YD1rVBsxW
H8FIT7F8tc17nb6LhvyimlbPX4i1rzlx58r5tEN+j66E6DLGKzHRyXaWLd8nJ3vqSgd/Z9n/aBWO
8qWEElsDsUA/xJ2biUiWI5/z/Q/PC1EZmqRoZb/R378aodoPVfo+01uQBOFdx3Dl+U84Q+ey5JIT
qBe6ZjzPJuxEOSDIKvuXvK+DtNIsChGr7+eOiNnJ7sA5V/MJz8w9kn0E/X2ldxlBAYEukfcyed5k
MuQkATe4N0PYJbzvgzRSgYNofnSZsScRtvquSkEO0lwNmBZ2+RKhWO+HQ85qMLC6dEXgt6s4af0b
Hh7LLHqSg+BoRQnqriNbr72wrpo2GAe5q2fIJk0N7UnLr7pN0Lnm4XuRxGQz4jEAwPkbuwLCUvit
ov/FDmKLTAHasejlbszU55xPzwh68EY2+6ZD0mrOzzl7/K1rPPrE2liMSPOQYW+Zl2iuK3KAVCJB
3+Ww8rphOBVhSB4EdXoZJvY55oaCMkvjGkCKvRT0y5K0tzmC++B0sCHZzPhJ+asQDE0Hgl24BQ3n
ZfQo9g1n3JmHZKzjIGwy79ggyBdpmR58kb4zL64hQcCx1c7wx63BaihMfWLsCvK/GUEOEDQmgmqh
/SC2b7AUISfnV2KSj/69SaovNw99GN7hcnDH7LVBhDwWLQc1yZQBepxdQrCer4EKjZ7PoFffsgrL
4OKwGVQVQxaD0bWqcTaavPCGL4+j9GC4IYnjBTMFL0mmMmysGQ0G6sOPBLsIPegtj11mTq19FaX5
NrSIOZvG5Klw/XaD1Dpigrzs2k4q/FJlhcQV08GMspK6SxIkwi0qYS69UaFDqVdjJBwc5kMhbuE4
RjVmRohkyCfrroSk/Mnz6kcDS6w0jfTSm6AFcPrwKhQdCpHpolAzbmx7+pWXhJq6dvZT2U17srvo
QyQ4Kw064b7bVQIWTqvr4Wg64iGcCT9r2xdpMpJmdQhAIbrvaXcxGZV/6jaaAGJ5v6zC/6gyB7Rt
fRVe+tLHqKAzoylBKOUBNeSBFPWrOULrYK3EVt7hWOX659IgH0NirmThOe4H1eIeIoQcHWeKgIFp
0JolVWcGxl2AvZ4LEhEU8snW+JcHQjFrTYvtsyXGqDZwv2stuAnTdVGVs/K/H40MJ1aGUlja9mur
G48X1SXDMf80wr95plAbuRIDAVNKIIG4f1vhgnAkjrKJ0WRFQ3XRs/WVqOG3HhAcxjVhmW5V79ko
oor2Dx3ETWXY72wAPyIxhLztIJ0DMy5cZLER9pgypBTtmk8j6c+GVfkn9DxXFbX1ZdaUbaU1PBoD
Nj5tMKaN/iICuaTEcuNMSD6xML0uZmLgQzKQs7u/UJPRac7N6b/YO5PlupFuO7+Kw2OjjMxEoom4
9uD0HXux0wRBUhT6vsfT+4Pq/+OqVBVVvgPPPKkgSxKJcw6QuXPvtb6VsXLQW7WQ5jJlqXGFrPsx
hYzVP3mv/WB92rZkX+pdqisaIulov/mU8OsefU8yg+LFXaHQL/r7xJzDdZkzGhqQTWP7GndWw4Nb
1j09KsdateH4Y916zLKFwH5MeQhIfgZ1SbYzmp4dH4TeIz7AcmdOLGA4HsjMpIvcdCMzxkw9xD6D
pIzWvuPSWBfaxUtafx1T/PKDNgkoh8xi8xIaUeB9jIG5eRaYM1KKvEltWl+sddOdU46P+3nyv3Su
K85tdxjhHZ4aWe5AQYVH3Y4fQW3HDNU8h8ZLTrRO2D+gqkclNpA7xco8eXG9rwZxk3QeFrwSdWaN
NndtJ8OJIDPVtg9d3TYsJ8HGsrTHmGQNBXwVIyBCyXJLL+lIKAQgvQryd2c2iz8UZl2UDo8eydZo
jgbyTgWZ9bl3Y9nmXWLB3al9951VmV4woUqramLzaowOwVIwLgHGm7bhtpl9KAMlbSRKRwx0NwBS
pzcFV38TdxUrQQPXPifcZc3cvj1QdtAXkFa4UV7+npf8gDB9qpiXMtBEohVF9bozWpA5fnWAnpiA
Lk9OUY/JM6EXpqIK4URffbY0iYdBfA4GXLWcVZSXwNy6YT9pJhQ3suYeH2doE1hM7JlDmY7sbVXT
kidCqB+Yoi/NPUGk1W6kY1WM085NwWQ2PSUFbPUtU7pL6bLCdvaVwWtcqdrDMheMe50VBdmHo95I
Kq2oRzifRy34vcH8mtkjsH4QGBaisZzOzkA/BQBc5W7i0d3XMzidggPGNo+Np2Fi0ZptOBjYbyA/
0HNzkVoU7ZL5OGfPM/nWSfHZDs6JjCtcH1qR7hQd+EW0XwOLwZ9glGXMTMpa/5gb3llEmL9SxNle
YNpHM5ju8hHeiEC0s3IAlxZm/kztYW5HFwcSio4MqX3bzyGzeZeRomb63jy2UfVQIycCXgHIqZ3o
kHXqgfPVvlMCCHyVLfyI/Mxxg6aK0luD0w9tDZxQI6IrGCsXf56/sNI0q2QiOyBmRW8i22TIsxyM
E5wIkhSiyWAV0DWpQBThBHa68Gvh4KwsWdylw9mZwGrb0Y0ZY+bo55cifB0NebRITQJRwSk5zzue
PktdRXRNKbBA+OfYWTTRC4ZiBDNGTN+Z0+88Zj08N4m7XW6OEq8Mk6wMJcU4XoXFq8kOubaYOLHv
Vy+S7k5p4xMs4ukpSrt2PXasLINVwOlfRyEo/Xj8xlVc0si5WUzAw9hcgHA/Vm0A26neJpHXH+bc
wAlKTzu1ADbPwfDq1N60QvI2EXm6M2jWlr5TgLU1b2vvpg89oEFR8xS6cEW9hzwc3hPo+rvyZY6p
VsoWIK9T2teEhb1QdJbrQtZi21kvrKACTeRwO7fGrQE6FLELbefqmofw7Iz6gIS9QwhoY7LxmMwP
RNKXArczOotgaSMY1bgLBUdtIra4Vzz6SFJCT3UA+QlTvTEy2xhhxEQ0yg9qYbMm7yM9132TF9RZ
Aw64PqRjmntLi2k4RF1FvjupVZkBJUva7r7SGpxvC6J4lvm8sZdJY2s8ibT0cM/QCQrI1joa5SNB
SqDJofZKSiaKKCgjiqEMU5y9Se4otfISy+VY9ABFexbMF6ce75QagnQ9VePFC9L7INPfs/lc4knx
uMkjOpPrOvRcYECQ1e2BDm1Ie4cKG29fRTZhmnmXhsi6M9bS5aC+pDLXSHVd69mcecSTvOq3sf1h
WKD8PF1dD0Lg0Ai6L6GiX1D2+RMCeKxNPmvMTLd1VWf+xiSEmb29KRkADMygHKY0A2xq+GhvVsJ8
Cf3BuxtQNml3/JLSOtqEQx/DLqAjrwVdfcqsZNM5cG35sOvqlqEEQgLX+pbZ4uKOnkuEGqglo8bx
3ABdCGeLJFH9Rr45YnObIV+lOSwxhJoSmhIKK1SUA0caqwTkv5uy9s78f4MlezUcDGP6DFX9HId6
z8HmfiQ5pJQ+3ljrlie7R1tFhzR0gbeFmjY49kHX7zYMdHqEqzx5Qh4C8gTXDs2SHKh5EGX2Ks19
Y09ciQv7VBEI1t+qRFa3JD5zPWF9zJhx2lnT7dOgvxZVG22rgoPwMPhHV5cfIyMCY2JkFYcOouAO
02Pa3xQYszi8j+ADcmND/cIrFYk4mhb9Hsg0R6rHjfToODuN/EBNZ/MmsR4QYbBtZqbpwBRJQc/j
j3A07vIifYit/nn2kQ3QE/4oPFlsWwqzstUHdBcfce0lR6TsW4LybqSq2w1moubg2fZWjkC8yvCN
VCAH3gxZW2BU8dD5LlJInOsCmyPU/GmVtbhXmgrQtIeUn0HWVWDOxqmzjEdEOe+ErEHzHvqXKRqZ
AYSPJuDbdZfhzhAP80SjQCPymJMMBHRLS2Cg3TaPDi2+NAX2h3w2KZNnP6FErxHXkr4kXmU90RHK
v7K/O863fKwfVU2pbvhElsTNbWl0pzbhAFKM+dfYhbeYiVd3jIkLrhjwJ3WotpWO7nv1XJjpYa6i
hMRSuuz+VmCBXicYupZkYoqHt16J17xub6zEemoEhWQfqRNSa0ihxWbEgsq5/Q3L9IOoUfs0vQQj
quOtKtDMCmYJjt1xkBTmNWOCfiPpuWwj3lizswqEFflNzZZrjPnT1Ory5Ax8QW/oJOzhJqrQf3ck
V1Ij+7exxj4eAFTCygchU4zJQ2e6zFJpbY7to+/ROrUdtMdemrxUBdkVcVlRiO08fH8h/u9y19Ww
cbC34CybFqYEZGBC2C52hIIdDxALZD1ChYBDstM3bt4zaV9MGbKSwCat4sWzaHxM03OgQXFKMncB
wuT8Pqvayu7Wdkg46hgiaGzWm9gHFOMKwUl+CrDldssOSvOLpGKktHLrTfYTqSlwcyOaRtkLksdq
15v8JroiqNdRjvL8WITQgfIav+dTcu1l3hKQPV33SMA2UR3TxBXvCBqzs/QwutS03bk9YXUovQsT
bO9+bt+Q0vjkPNAT9A5gTSEgx4gXiY5yi+GmHNvbObXLnUtJrtjvKC9nrP8kzquMsW4V3wz1UtxM
wRci6Pdt36trDafJlpiw3Y493gzRyemoPooq/i6K5NA0T2lSfnXCNoSy1d0WPpeUDRvLc15LxXJT
IdXcpGG7NI6Jr++Ud/Cl+O4PjIBkVW/EENPbIjV0FaAVR1i3szv9AID+qezgMIGJ3uQ2h6u8MrZ9
1H21k4yGyjBe2pZY7bxr5YZYu4t0tiIGgeG62iUgUL2Uwth0lGobRIaPsUmXVhL/tDFKxK5dP0GA
G1BvIf/EduPkuKuzbzFT+k3kOnJnoWBKFimeyKZvRKFQeLTjly6aee9oIqyQcJ5TqecF6IpjeUGD
OSDFJrMUK2jztniMXHRwtLbNjXLoPsuJgSXYhCU7yDi2cNCRIWwx1r0HRElFvvOqLWiKvUsvoXef
TFr1+9Jm9FhAzzrhe84Lu1yjaKjhojRPZeFlKFpBRgRdtHEWukM6ocQJZtTJkweh1agedQW1BCtn
Z8FA6WL/lIXs22ZssCvZ2lm5FCO+QrXqR0x+26Y7xEq+BwNx2VrBHaww3QLicMCe0zcY76JoOAxx
SwNsoXhNkVXhEC+/VqXDB5JXhGIk+jMY7K+zS1ZOYUeM9zg+hyJji9DJ5apgIL9OWzaBQumPyXuN
wV5IzDQbsFqLgUx+Adcbr0cUQhuFhn8zGibqGGcxbEnIcRmJRy0TwRE82oZAB0x/IXYsNwyfO8ux
N2yXR3a9aaMC4zjX3r2h6PFiwPBqaw9nwlgFcXIpl1wzZhtY6VP3kZ4+Gsd25tYUBl3woSKghFqB
ZEFAiABNGdhRTlbO5wgSnrwesnoE1jpG4sypHsc0p4SJ4f43QDvpBLb6rlXfdNF913wQuz6z3Y1I
PkqXhj6pResUJUXko3XkYNitvR5mF4FbVm+nLErkipaFuWMP8alr0VS6YuSwZNkuLjcGCk1O9FOA
WgIdttq16MDWRpAbu0kxvFTS3JtFI6BMOLdzX8m9CKArFLNat924tlR2q4MXZ2iuQKOcyR6v4urR
8L/TWLxVMnvgABvBnKC3bKeavNr4sdPM+Ooy+sRT8iKJTYKX2BG3IIQGqQIAwevn3RQyD4qiUh5M
Qz0STVbY2dkp8LGUYcn6KksyG7idk3bhnVZf845Ve0Kf1duo5xwB3ApF+hy8VQESymaycwZu4WPe
NYduWVDc7GzU3bdATvCvedOLGB4N2p2V/uaWxpsolbPro/i7jmW576WJcMxKwGPMnLnZOq6yurOv
aXIeNb7AE8JRTMi+Sf1v0XyubAyttEiuGJyxSHtIxlMfeHb4amnjZeQEsbP74gm550PjmS0OsXtP
NPVult13OeIFrRJSOawcKUrJzZYuYA70IMh/7KPrOO2RAcrM58QvH+9HlD+ZIE8AXiODq0CNR3ow
35A2bfPgneULjPiCwVnck2/zkvU3OMvGfL+4XcJ4ep5FipDntbUGhqKQsszyGEFOsjJ7HwaIukrv
jDAC8WJQnqjzuZzi1GG2xNcChhQosbUmQ2DukluPhaRDx5jBlFbLAo/tc/YPdZccei97ragKojE4
T3PyKmaWJGPcFe5rLTmWDz4UDBW+Jwb70EeV2+cyuqtedRncCvEcqK88caeBXTCFAQSfkcmgd0JS
c01htInL+t0GJtGQ7Dg8Y5glwK/rH71+vGJMT9DuIqjgEuEmd0P+UlW8Cx3HAd3UZ1AOiZWuM1QH
bDJUp+Z+bFEPi63KvZ13w2xkqzVIiVTcUXh8rXtr6/q3Pq1ML7DuNKSSnAx6b1El2CMjiM4/+yk4
4yh7wME9Ot33QDEG7T01rQYSfAZPHG2S1DsZPusSjAOFasc7w4n0tUB1TRm/Up3ch874JWiSU56g
46xuO9l/k+JREHfEarLKo2QbJzyeUEct+34yA84o0yo03Osuv54mjkA/Qkb/fxrrP6WxLhGq//Pf
oad/SmO9equLpPhDGuvyDz7flsxVw/wNJbdpeZ5jWZbQ0lXy33mshnB+Q9xM6qrlgnrVpuKf5b8H
sir9G05rZbmm5JYyPfWfgazS/M1xBD/RxrbhYrlR/5VAVg7T5K3+nry7RM1qZm1cAz/FtCS1JT+R
P/94u4/ygPxW8T+4uCrRESlhgWqltQ+CNJ1SICfpnKT6xu+kM3ubPnVgh+ynrNCk1WRB32MvUg0N
PI6wwmVzoA+ovDeTs9R0tCdm7qfO6I32RMlKw6gLVDA+pUPnDIdsKhuq2lj2orobMHsV31IzaAme
cg2ZYrQJ6dFE2snpcHqp2xXXidkNCZ0tmsMH24rTXUU7YNw1dUkkE5JxZsSu6VF+ezFV+N40SV/Y
BLJwMXnb6bBYjfTgvVPOF+ZhhiUYo4pMsoZjnzeMCkaQV+DfyGjTyQjSPSNTYd6kU9UAMl3eumFt
FHHMzuY16okFORvgq2I5OGL6SF6GMYDrlRllQ9vMakk1GCWZEIkT6/Dg4CS4G8qZLAA7sxtyM3Ld
05RWjK3pNzsGR5IOOU6S5O2ln3VOoE0WvyVDmb5XvBMZon4h6r2MdV2vS2AtkBu70r+EpUH+hWgF
UHUrbq4ik74go+XUDvadM0V8g9Vajt5DWfqMLNQo8vS60MQqbJOJViaI6NiiqSck7v9dHKiIJD8O
djaZO72W4iE18jaVW+UnhthimIhGrh4Jx3ydz4LuJpNfMna5QSzOZ2NTOSfL9zjPtO4E+rLwvNj4
BkO0cj/itrWBImCMGOEXuYHFKinMGHwQsnACjGplgPRGVEdsl1M6viABr3CME8WjA6dnyiLyLFTd
VRdwNLa/8uii0ukIZYvStvI4zXWh7jCKOXUaUmcGeW3dA9rr6+1cR51xW1gqcL7UboskqlJWHF3N
TeC50F90DPnHtCjG70lwiO1nI8FhjopqSH2Qw542b0Er7waJi7lvVRWfrL4lT8F101weAFMl063R
RrM8VHnCTawUURkX7skJs6PSyCyv/CGwLyTB0v42xDA/66zzkTGa+VjAdQyqZyMOKeF1GCF+YFHn
3vCeZw8LOGSCBuFKUcoAPRxoNvQwdV2qo55KHiGd1yYjFclMdnxWqSLvMQiaGdBYbpBEWIP9nBk8
VNqCOR0OBoBlULYLIIBgHP2lCMxOfpDWIcRdNafTmYXohA9rAro8NWjhtoEYynKTEWzX7ewk7tK1
R0suOVtDv4CV0DokhyGvRbUrjZwQNLJJcAJLgcqBOA0J3xlVUlevgapJZ9N6EUR0x5gz3EFuLmsq
9hE6JMS0ZHZr5sPlbIykQbG6DOSuBW6WBXy0fpzhS/YACdg0d8y2piMxWwZlFpGoVc+Z00j94hy7
I8zxVmbYC42xfzZklFAOynQW/tkOPKd7a+Cwuu7WNcFw3OTaIqDEX1ADt3Yp0XqyygT0ZvKsSQ5m
01chXqSmcJYOiFnXKEDIVU5axOMl5qhjkkzgc5oxpJnJhDukWDLsMD5Q2EbzjZPYZrEP4w568oZm
i2t8C3L6hHvEGSknG4a0vXswkNO1vIDRsL535dASiVSpsP2iyFGBDaYwHfCnBGbndBsnM4K+DJPk
nnYFyoKoKpkL0eTmR17NRVGRdhwHwcwgXOa5JQMmac1oXoVoitEDCgMRn7cGBzPaYu/C76GrWJbk
wJhkghfbOAwt6CtFTXJhgLmNORqCH5KR2wDWPEcbmzkSRKahD1OmuHmNRC1pSlfMO212ZpFvmCLI
/prcFGS9bUdi0watt4rvqkmQa+FKkltpYPy02d7+vlH9nChOP/mPGxgwX1tYypWOsrlOpclO/3kD
GyZtDZh432KDKbGV1ZM4Z3U6BBfNKbt7W2gB1RudpiDfZDzGVpFAeAq8ubj1KZcJBaXeTpz3zvWj
JuEeiMvkgA4/l98at2VwZ3ezzBSd0ZbnNUCS0tlHaeAjQs1iUu9hMZhUhWxl8OFI26yLpTkiHItG
zvz0AcI+pqnyauJXDxYT9kDcAUJCcy5Cd0P6Zd86BBi5mlQbp7FJVbKgW+bTRnt+l3116UG91UlY
vKexWREkO8pigAZp4FC6GEoYzDrioBkbYEPEYsHEiQcaLSjRRiM4RlXRhydqQ4v7Mk5m60D1PIPq
Ye+rzo2MSqxnNZJHsa6zOa3fJcFszK1rhNL0DiFgJt03wZUTyuXYoQ5O9G6m/t5GWQ4x3wcCZAyp
rj7JTfL6e1zveQ4aqDM6lOHoBdFaJkjfi8/ELxvje+WXE1MVGQwMuVFLtdcmosT6GSyyD/gpkVb8
2Nimxr06dJleI6Gi8I4qJH4rEjbtsQR3FyXygcwYRLFpaKCocHMf2HcDoCH4AtJalG8pDo94HZmO
LJHW+KV35Q0cLretp4eE9OxsluaXYejG8RgjzQxvOXapgqZqzPJbVvnM6M3B9oLwF5DDvs+9rqhW
VkVnyKORM6HKB4YZ18E7Y23XXeBoxTdjQPq4/X9Scu8/i+u37LP5j6WW/yjIjo+CsP3ff/y2+f37
4LNYStg/fLPFPdFOd91nPd1/0oDgn/KD/vU3/2//8L99/vgp/1BMe9ZPj/efaunr6DP7mH6upZe/
/3spLfRvVMhUyo7nuq4n7H/X0fo3kkltVgE8pCY1tsk/+VcZrfk3cJ74+4JWonaXwrwpujb8X//d
cn6TjqbgVZolg3+v/2tl9B8WIccUJpU1aguuC327VlzDz4vQDL2iVEAEkZijiPVTGSL7QGVgcAzd
NDN14loRRJV2oBJmr2NwmwLCpDOT3wbCpE+qdlUsm2jnpfaVqogI/MFBoXVUIYku5fbHt06Ec70j
QfJ3MkJlMWMfbJAnszr+9L7/xbK6HEt+Ohb8eEGO6ZGRpbW2bWUtf/7TsYB2ThIbQYjDpnTeiPxE
6bD8R5feBjHRiyvRAs2Tk5wnaTR4/HyCdYNiYK6LHqcHrLVlXH6IWmxHTdB/MQviHf2qAfaK2wfE
tbUvBV3pdu6hlLESXlRQuxfbMt1L9ZGVhwqyARS8YLjKIkIJ6IPvwz6fb//+ZTp/fpmKc5ZajlnC
5hxm/vFlMldvrZ7hwdoribCsMNPDbCmyb3XTx5i+GPKkyJXqoIHTgNcZu99UEjESqMfOd+qbtk8v
Ks/Gq5acelF603VkmeFD0GWXWM83LmXFoYOkeRs7WQ1qz6Z6DykwjqkPrlf7kMsq1ErsPYypIjN8
L/U+t4629IObPtPGIaHxffYmsBpVYX6WfSBe29iGKcdQ8cDBY6NtWiDNdewgE+gHr6CkNmgtOGrc
9rLtz02an8uhpqAJc72xOss+jz5dcZ0GwQuLpr1Lm1iQlc23Y45XpPRTfR1GuXt2h8xiwo/oQ5Vg
1pT93EUmg1nZ+urI43htTNFMlg6pVz6irgtdvX/9B6jM/u8/KPnHY+pyPypp44lVnnTweatfPqjW
ajAi2TGNR9Vmu1qZKF8oNNZGBGvPNQ5mh8Z7lcXyqradlKY91H1zUaUmUawO4TS+ZZNJc1oWIEkm
0pPdfjLvTb+CbtKg4IiZSbnLPRAZCzwMhQcwG9wNaAYKJOtw151EzTgrCF/6h5e2FCj/eQL/8dK4
ry3pURxYwAB/edTKoRywE9O6JX61PnBSKSvUq9n1QIj3Pqxoijpj7UAMdTIA+v5E5k+GK02Eyj4Z
DXm/HPDgJllR5XHqYpwmeVg497/84H+Yg1aXUTbpxTOmy99fuviLS3ekcG16CJrya2lT/LxK9GaR
VtVkwPHxsg0yAfvYcz5/GooCL9bgnnFFAS/WTIbdqQzOGsJqmYXJ+u8vg7X6T++gwwJvedIyhdLO
L6tvw9ymJY4BT05defs27TFRTynz/8F6jFuirH1PZpdw+Yrs6QpdwsJYXqirrgMa8i40eg/IJg3F
H1+NGjbCj68C2+k2go7yqje6+iLqqNr0Np9P1wzzHjBu/U8v5a/eUcu2ud+17XlKLS/1p3W3yW1n
kiWgss4op227UKpadd+kQGF+fNMtD/WPr6j4ayys4I6i5R75z/+Q/KrPU4y2popIDfmxV6R1gAin
Jv2KHK68Sf5hHf2rG4Ennn1POBbXrX+5EcquVe6UoMRzerXBeY5SUIsELvOYbINemJs0iL9ltfCQ
1xrW3ra+m0byD3uWWNaAXx4kqgO5LOTcA9avi/k4m0RZKaS9Y+lrAomCD+0mYiNzm4zN1jJRf6BY
aSJkeX4V3WJX6//h4xN/XqYsk/pUUqMsNIo/PRCM7lEHouZO0pRhhmjVxmjS4iqKOYCR93B2i+bd
jpmCMhQIzvhMOeUNd1aVK9RI5cOYh+OVTRtaVkF/xuacoAwAqnj190/MX7xVlukwItQOikltO78c
mnLVSFeWI5pRAwqTQA11VQs5nyQNcc6YNFqcJYyx7axLmD3UhQhPf38FP96JP35Y3Cf8aq0tkxLt
1wXdMQSyGfLuGe8ehBVEDwgl1iSmPyVpUr3aGILX6NirVdE1j5Mdyq09oe3ScLANNxMXp0nyXbL4
m/3cgyG/pMhY5EZvTX8sth6r7GrWumEEZ9+bTe1sLcezjlI37U7rnQ1b/MXp7cUbiuPyx4ae9US9
GUnxLBN6ENhjrWtZO8ygRk4FP5bh0W6b89+/DYIK9Jd71hHsaoShCN4FU/+ydCECHQt6sQW5jQby
wbe8i4H8lpGzIViDWBu7Ni91ni2Of2+bdniEAsuOAeGZOF9CEDpZAyZV0yAbG3VYit2H5tzDgfmH
pV7++eFyqJJoSAu2YleKXy40cc2gaP2JWKD4FJICQT6nN5jXYeOY13hQrrwp7I+6S09d3zTbyTa/
oJNHNCumMwfL9OT0DEwkrePdD8yV2apTEo3OkXk76c0RKT1//87+xRtrKkG5QPOO7vuv1ztPpgUr
EcLuj8ruBxPPHmRwqRXKDTf2XoYWuTefNx7Y/vvf/27nzx8qlmNBscqGZKnl2PHzIm5nvhXHVrd8
qJ0HhWgwGForwjMb1WVfuGSeehOh49//VvnnvcPB3q7JGuAEQrH0y97R0qVp6U0xRHak+T4QpQc5
aVXJzn6MVZjtCh3eJ2PW3IFuZXKnzGZdG/2+66GE4LBFXC4z4NYpSeilXSVXyBozTDiNAfnGbx/M
GSvsGKb/cNl/8WY50rKkwwYC0unXpagSLu0tWjHcyma6CyIEM3aUXjUwNDa1zMLDnA7uP9Vcf6oY
bHOZulBzsVxLvvzjJ9Q58RzPvIWrpILKlYjXriImPpHjHZLARazhQO8poGD7LkCHINlYUXbymYyu
lOtgfnTT29aMH6YmePdwuLG9hJs5818UxMkVjNZ950drOi4k+PghEjyt/+H2trmXfr3LbCkYDVE0
0sAVpvPLXRbz8bRQ1VxCIKgbJ9e6q8cEHVME33GO2e9dGFF+GO5TFckr7HkbfLfxfb+zxqAhobSS
ZCZv6UvlABJIibYx2iHXxvrdl7SmqokhQ0goE0qLeRfl6W0JuQWNByraASXbTkD+QbhHI74nb6wQ
3hV19RFPdwq20/gkIbXPBUJpjARrpi6w+tr7XGoXTRKKKzonK7pehA8R0QyZQ0T62Phhh5wYJb7E
J4eX66k2si0NmfbcaYAettnA/Kb7roz4GvREcxbdS2/7XDEwUvwuiDiXWcu6Atw8WO1Mi6hcOkeP
DAQIUyjDz4YE7qIZBLEePWeuAK5pa3Tfbbo3IBPyG+jcVuNNW88zzkNpXPLq0fWb5uGOo1y5LYYy
hwUZoa9rUnvjBmRmjTP4c7kAjjmZg87BMAFThXLD3kAI0idsqYfQGhR6Qsx3zWC/yIg0uKbl7oMg
nok4Py5QcIxR4xm30S3N4PKBeMmrQdE8xVnvrANIDxtDNs/K7OmITwBqktoAGYkMp4hui9iRa6LR
EEPR7V8ZlhHtGyJx+yIDTd7dNfZAZoPApJDWfoegS0gMrGaHypxZR1CWQDS8jFMjUB7DG1HETO9j
yLhnYFSxMfIYZD7xMcp5q2HMQ28FiJloslj6+eSGZNOnoybY/DR7SXUGZ3qNZ0Ougx4pv8IPOOWF
3E658ZGgr/LbYgRank7w5+g6VtM7XOhow2QE/wp+Qrzwqw4VZMbpDlJ0EiG3QlrU5m+tT+E2AZbB
n9ttR+mHx2aMbjpAOis3oTKnJqTZQlmzaurGPZWEYtWglhMmM3BSw3MUITVx6pckVEwPDe9bZ1fZ
DR5moG1ZmUDGI6I1duExdPJUB+LU+agzQ099Moe8zyYvXaVJfl6gAAky6WS6K+oenabHD2jz8U62
eOODvnoP8Vbo0R+IzPu0ASNuIkkwb5qECegIbvEstZ6rgODSGq0sQmMPky13wYB2iCSjcUzbjZlr
GPfQvFeMapbDanPQxMsEKHpQ03KUz/LyI4h57z2eZKYcUEVzFwtYjIN+B27XOEV6UegE9dbq+DEI
1aHxjwbJOWP+kU3VwQti0h8EGYy6604MlGZgcjBtjJlICyPtZ7KCZzLWcjgrVQ0Nr22zRbxNMmkE
NJn1xEMAue22pKUz/mrafTWLeV8CFOmy2dyGIZxvSCJQp6irSnvfod2ukxEDAFmjh2i0i41ZDgUy
PhWhbfXQfHY92ko06LMYvgEOgRiEtioEAMrhfzXNzrZPuNNGGWJHQULr2EWNFEuDAXS8aYM/YaQH
gE8wHsB81z0JczZGqMkzH1Ru0lCO0WLNQhYbRkr4/LPhS2h9+C2SyNr+tgwXiNkwvwCMMNapZmiR
ZAlMGyxqRkQvu0/5ZPyifkhYYPBeOObRhT8rRmwjcf7OVHIjSwSXjPxHYovkOq5Jq3Wtxt9SbBJV
O4XnJG43GA4xTy38Bn86qiL0L7GBxJRWzmpUatoNJu18muHlFjVcBVzLx64u2m8eHYiSoRhQV/gn
eM3RHZ+6KP0iwfGEwWum/GGVA1PhNsNdBddmUxsGOhWyQCILwypHXqKuoARFNcl5pEc+kWWEdrpU
L7XiC4Mbl/HEZZmmH4qi/WiXlaLg8ZyD9piMYGMNvP0bqhC9jabybSpB6Efl0F2s1v6qmw6O7TB/
DcPvYYyIHPnotK4a5OYJWIPbqTFusxoOSGUC7ELATHrHaLy6XnVwiVRkDAcUMk7ZQCQwoguB2kfQ
cfGJwz3UNA0cWKbRfSPMi5+7JLLX+gU3kXPD58s6OCMGCGlLOjp5MYdc7KCgpW1j35VpkW5UGIEp
wM1VjxEOdtdFiNObz7OclkwfaF7wo9a+NoAopPcM8vx9HNJvmY3kgZFjv3bNFBsqmRUu7cwqvAm/
UOR9EvTX3I2NvrR+TbhOJHYOCjmEvMAVinrmdkpb7NEZPogiRxMm6AFxovAQGRSO3NiIzXHvWhkx
ajDyGit9BrmovHGfaTPbWKlFJqTTHGv8P32HpNvywnETJS6Vm04exgIrhFORmhL7idxmXfCBQh/I
Q591+8L5qjGfIWXEBGtfsg49XSgluSqFJvkQEJ/O8XIlpMN1ZDp4pbqjv0dT0SBQcIreyuXWqAj7
YkfHs9+Z+jUEQFUpGR090V3A/wC+1QEBAcaxxnkAiiIg+yZ4CUWNDL9Qwza3whs0+FeZPegL4Xlv
nAI0ECAim2A7ndK6sYGpmtcsU9l9M/gUq1wXBs+1kPWlxAcfuv4XDtvHkp44fw06iYd1LvEs8Dfi
ACt9XtfQddqEiZJSo70qI2reogdUWZYROqviSqQ629lgFDaJYV8S4Ep7UdNDnQtnD1r7I68zB2Zq
RGuR9LcschREtPi5nSpCC5kKrlkr3kRh3kjhjduwb/YMwhjE52+5NfXHtvg/XJ3HcuS4tkW/iBEk
SNBM01uZlK8Jo2SK3huQ/Pq7oH6jN7iKUvXt7mplJggc7L0WMbi8IcBpwQSqYQGUSKE7pDKhNbS7
orBwoy4JBT74W3DtuvsormLe5mD5nAZ6jeOKr3mgw6ymQKyL2fMOglExH2TxIotxPDh8lC5JXgUr
T79HzVkcqqH6K4x/9MV9kmsdD6Z5tLfKyAkmt3nH7Ne/sUG9cvfNc7WnvTQBvAr0nxIfSvFoEA60
7UudCPuDJ16+JafONgL2n/JSPguancNWcNNXqMoHqP8rJn3b2lYIYo1ix+nDOz+rtCg/27F6Kjlw
wiYYuM8cPKbMTQPW9cRF8DvJuKcso2ZYVUSLdmxHosU+tKNL7zz9SRxxoGnxN+peJlNGu9jG/Qcr
pZt9i9gBnescmZ1k1V4J+ZAk4aaPW8kzoJCbhjHxNo5Y5k2oDaaACYYCpTUmLOReeLNM4haAkCFz
9Ydm4h08l0H8IJrsuUx5/zdWiX0cY2rf+chs2JMEMSiZAY3RQbROy643+upt19rYaXGghXNfQmtb
zX54YZ/2J1WFvXW7+mrT2xrbwdLNomPUNoAYKvamrYzW08hr2vVqZyYu+07Mpc3yNjjzQdVUrayp
/0c44DOgucIW1ThLhbdK/cVKkO2nTGU6S7TlMebS4Qe3ZKATNTRZrvZwP4Cwkip+aoFb+8Tf3dQM
N4WsjZXRBPYbp8RnrUbKhskGCUXZazbdPYEjLnU/CmAJdMpt6H4qvdqT2BemN1y9LvyQ+iORC+uO
xbTcZwlMt1pGgnNR/zAOACW61r2VQeTfMr96cRLRHEv2HUKYDypdYCASkm9bPFRmvbBPWjUtG22F
U5xFFtRRZs83SzABmBEjbubqAfJxcEwFRKXFkeEJfABEMizoNIGK2e6faHRQCzQ6rEIST5uTBls7
NT6ybEK5ax3ohJjsMrGi0LAOKYCyyjGFXKdm8W/QGWXIgnx4STXdpTDaN7HENsMRunqyunJfIQVt
Hxj6UjVLjGg7WzA6+d9kEgUnpfKsHOdzAqyMA4LqSXtuehxoNmXrThXs71jmra7/Rz/LNdOfjtXa
7O7KDPpVy35QDM4+bwtgNOYls9SBU8kDDcJV3TzLFKugS9gWgN0eas3KTeczROU/zMT0Du1vYDkw
aV7t0XucM/Y+Y3kUginJ0EOdzW3jNifx1aZ56ZttvpndmoAKqaxaimAfaNw7hIQjrY1HdjpkaNlX
4fewTl3Yv3EoyUYSEAZHKZ2kZcOhwtNoB8t5LKxTGaSc1+iWsKEH+x93f1qIILyPZg/uEn0ZdjFK
nnKZ21s7p+gH4MF47kp1DgFArYtQ9wTCBdkNf9KqWqJjwGd6FPFGDWjzfKRNkACqt6QNd+4sbrGw
LvAQzDJ5yB1hIcOhydab33FlPxI5jzaZT2/esZboABB2MzCx4xn9wWWrs87AGJGVjV8UhSCXWrsT
ITsbGq9aG86PmclP05xaICYkWazUxuVnYBoNyisnH6oWTdDoq+9HDDmX1EzG7eL4IPZKXM/hC58M
DXI1PxLP/3SoqmRCvDv8ZAt2YnGBQjwL0xc3Cu8U4a+tmTx0bP2Zf2POhYuzJ1MfRW+cLWf4IMMy
fyR1/UgIjkhF226gSTSnDOUY9QsephmRCKp8r3ngvBWZuNJ8EOAOWmDbjaS9Y5+8trGuc+jRjHCs
o4U7z66HbF2YnIlLq8PdJu6ThDhjnRsxw82k3ZMVIwFW1qQAxbBio2CeDEEPzrCAKwzGq+aiyV2C
cfI4jOZzSOW8slSwdrWX0hTxvxLg38aoYGoSx4fMlsJ+Cm61XYDXjXQ5or4UnO5OPHN3jujEnSgz
TuhA9TYlmz5XgxbHIGD8lv8FBabz3um26J2f1LBBieiSKEWyynnLgvgL2mm84Xl9N3sNG1/IBszu
OHogzVgZhJYglEOFNAwGi0Gyp3ovPNEdOII/2TSRhoLihBvTChpsXhovSiagqqCRyoWNTtGZxzhJ
AKz1f5PxyqPbHVVFmziMjnU1/RGpxRgoTRt0qMGJ0ucla2HJGfEfw8AtGAs33Y52SCYw60mNd+2x
Im/dFFi+qXLI+hA4nr/l1MkPL1MEPs9hTNYedeiumnuYQ4TV13mZ3PyMgVIkqFFxp3xwE24fZg9T
HzFTnIEsMgU1TIjqU/zmOG28L5o82ulRzNaFrMiN7XL1Bwch3JwZG1ZNk5MSQklQz/ZA7HVOiwJO
dsYHLxwfM1eog8gyj4Q+zaJYkGbpfLS/s+RMS+uSpSjUM3NjfHDGQyxjk/ZlspxDCP1Od7IhbFJ2
33o2j8c48MUarwJ8FEcjnT3ui4EEiv4nbNktORjQMazyNo3f6L6xi+tQo3BDgh/FofaAwOtH64SN
28KwdF+HNGwaphqDL4Hv2QkmbTqifQCX2lceuPt8eMyq8RRX7rBvQI2qedhkEkaq41r52QQFSZuR
t5FR0k/BkBMehqX6l1O8O8UufR0CfiQYIbtOsfPhpNwCLxY/5zwENiMsIv48aVQGFTDOrxhA0D5H
TrlhD3foTdehx5XT+NJyI8TEO69QwdEe1DUbuq9JwRmtU5dThHZ+DcLdoxN7cADQRYZnIW2YoVUY
4i3JKOEbdWpvBmXMW/fbbzWMVjnxrstsg9NG2h/bgo6N4cUXrhTfjakNNrTWa8D3lL0ax39u6nIT
Si7Viha9FmsrloaUGgsaNDgsm2D0eLhNE8cZKhSQSY6NniGVvbrGRcE8wx+gPTFlUS1V4HSkj57u
RseAPmRuGlb2U65oPuT62Bm03wExZoC84R/bjvdjLjrOu+43XGYAMjQH4X1GMNho0OqSg+noxQzP
Bilj1DfdNPwxoMlbwjrOqHoXCBCsIK/x0l+HKt/7o3fmLuuTPQ3d0zp7rcvm3Bc5r87AS2jHb77F
zWQsm4v6w4Uyx19Zkp80qm1N+g3PhYXpvanFemKR8sC0bDrPP6Z+/cnM4Bj1cD+5H4c9UQHdnIHZ
sPkwsm3bAFCyJT8QZH67RDJ4zwcqyhWLIoikFD0iY3IyDxz0aoqIEfytbZ69dBQY7YyTsKzL49zo
s0PLiJTA3M4qAIklCpGWKwGHK4sZ79KJXcOZIwC0VYLiRfBS4xJyaja+Id1mq90UNtO/XBrFwZxt
bJjsSEf6QhT/ee9nEl76AvrCBGvmlWSvUWidEoHLKRoJ0JomG74JwLHy4n+9i1LZYucqxZ9AKIo6
gYu9cuTjM1oGnAIAH0tSfNOY3vsugztPF88UaXKmj4xDRfxVDc4Payot75kXjbSOuDc5seazqTt1
giNP8zqo6rFEoR3y9gggFq2KZaDoU8obwVoGq113LNH4NLFDmSD8MWYgfmhKvBXFrx1ORhhhAmk9
1lQ2GuxyTOYWua0VM8VEroS+9RZIGfl9Xo/GGbgn9dztNA03ZTXxPrCaZ9tIyhNHveg8zloPK/U0
nSbj7AxnUAMpZXb8DrAgGUEkxr07XYkZM0TKi2KbhvikhlJT+uFfyJkNjJq9gLcab8xedccKetAK
2FJPH5qPTnCbAA80c3WDPFQfp+SDBG58icpu6/bNXkw09nECxqwk86nIjLcge3Ob5wGfwJgvzqNH
VHrDpH+pZHUs1PRGwIfGWTtXx4rYZjvZx8QGfxBG7TtnSt3ToyDYN+1L0xIuVUDWsri/LqHxCdQX
QoBKt0tP88Ck97VKkVetkgjTDKFxREc2VfH4wEwcI6bdvzScxmqpupNXQWsORkBIZcaCJ0zmJw3q
2PEtoARygvodRAAH0ZUx7BnQLPQBh8og3OcmPVDhkGfww/TKdQy0opjPVO5hl677N7uNv4UUALNs
Q/LusN1jkmPxmFRysWcYUVZ8ZxTdUxWC1gjIN6XLiy2rayByXv7QXu6WCvxdRCB4B5dl53fOHSW9
aWsX4cK0zg1W0iOxQB31C6R+fPBX2c4LAcCTmZKreWWNNP+kSXcRRnh5GSa2eiZz3dJCDJRDj1jo
i+xyc+n21jhcXPExOQ10WGtBuMYLtMNCfN+XeiIZGF+9bhAXBPKWoqIFMOQ0S0e9YWowm+YBLcCi
Gd/NawgJeyWBZnEqYypg4mfJNCuJvQztweyefme0jhULEYdyLvghNdupY644lt6MjFGPbHBRYCqF
jACJwNEa+6zjY85OYRXHcFxyZ3xhlgV+spXYS03Lw+FcfBkx/6qm7B9hShgcIhCAVgVABjdDZG7c
81Fkn4Qh0eb966ve37tuWmydzgrWyedcLN8VrwBKh3leNT6TWgDPwcqR01Esal+p5dmrDMZBY390
QkrYQAywBkN63SwQFNqWc0EPc2dfmX9FWC7MBIFRqSE9M8Zkj1TyAK4tiIUYcqleM2+d6lGjhsGX
WdVhzCZAKhV2YsbjLVdQio9sl6M2Z5roqSXfp1AF1yj0uDTxuitjiwr7qPo0ArCmSbycbMF7avYc
kGGVY2wt1//mYMVqDcuF/jSK8GD65va3eJoB30Q4adYdCFwdgkJln0kBd3c1j1gu+7xfR1k4bZnm
+kd4a7ehodXf5vmpDVzKqd4XDxEmCWM8nz0RfZNHfhmpex8TYZxIBsLFHlC81j+u7zGWrN4csMFG
DJi2Tb87w/hjz4q6bBhWO7c7z9T99mBt9A+S1JPTy2UX+8RheM41LM0cveuSwV8lqQmFkMvX0cwW
rt6lI5eMQ1RiezUh149OcbYgWE1icrcEQP6WzW9w+jq5vOPUANE2qZxnew75/M7F3WARA/Jr1KHO
zeUssqYfkMFlX9JxF8dZcGJVQxYR/4tUfMuRoOviZrbz6cxz49H9tIZ17UC07RRlW2oap2YxaTTz
AuUCV5dPDAp16nc+33ktyFgrRxi9FBb8NrPYRm79xgeJ/UD+E+kDGwVX9gW0xvnIxPQCfJ3J2eWy
RozhcWUB58bdWK3z0k+DtniyIvGo7sfwWgblz9Kl/ZqU/ffMNALhiB6G2lddL63ttt7ZMVYkUM8c
6hg6tjbjvr6SlxpZvUmU/eKQ195YDX/0cnob+4YLxD7WOmvyYQUfFRyk3c4cwf7P/Xdu1K9FCDo5
SKNnd8Iqd2+K4xR8ew04uil8ZrTzRCaj2oXKuoXQdIaQlfkXm2tPOF32nuT1SmdctmlpivWs7Dtz
+uN5FRpICz2zCsLNOG6DXPInn/6WXBRbrbm2A8NkutrD+pu/nLnnPMzsvvad117IOxEu7omLjGPI
pwF0I0HHLD1MILEvSVtQz9Fb1Xbhh+z2LBgFrrRY/fNtFqnKgMYDqeRG2Z4GF9SEdHzrtbjaJRiD
au859mlhzHwFnNz7G3RkDGmQr5pe2q2ThVUR+062YW2BLthBZ8KECr9Yt9tcRp1+fB/Q5lrzqqbc
Sqid5QBFNWXnbBDXPdVuy6AlUFvKWBiyLfAjSQiXesSDAqbXvplzLy5gK1d1zPOyUaW5lUX3Fu5F
F/+BDaL2DuW1tchGtUuTmHZ6WDw1qCE3yGkw4XHWA9sRrl1Zv9qZV6wDt+ARUBn1qjE8LGCfog3Y
FNUsNsZMRCYfJmBfLg73Bshek3KZT/KJ96c77GQwWRCbeafmcftQiq7c9rYZrlu3eGPi6uyFh44C
rV62tTiAr0PKisyMD/jWqSxzQFuJut4tPZcsWKhFwkg8rXjr9cZ470HG3swew0tUxTnHBpO3P0oF
jy3dhqIKD1z4iCsWNwgj8/hOR5HOj2fIjWmk3+7C7YGsFWbvujgzC2Kr2Po8kDkcQ4injNQx3u7F
uQZmDG084Y+ixvUYDc3ZIZ3CdWMGaSDw463VmOPa9p0TL/rX3OVHktzVqkw5Cg3pJsaUC0q238oc
Mk21MCzuFdGLvHzgNrpZ+4Xk9qlz/ilHiG2eN/xd7kGA/BsmhZslZmqVbuaO4+zAmXYlToXCIDaP
KFbAcXCJAbjaMSBUVR0XON28azLjFIUtswug3HOennyLYZZnZ/csB5sskB7ulaXgZ8e7siMaADHI
ZRRwQAEvJHjCVkLb7fovybSZIUGwcMVpvEccS1CBvg5GCHclHIgWmbui6qotMUh2VCKwts0EvzSv
B+6LAtIOlddfENZ9JfA7Dpwrz0np3DFMnFcBO3wwleDX8HUk8/CFKmkpmWGp+dvqWUVatK2raQLD
VHK0bcEdc5d9FXkEm87E8UUb671aBsRo9tlvk39pIN48kASrQVSvbtCoY1NRRoEmuVGTVWhpzpNC
/bL24pBTG/Q+1JhY+Az00votNHhHgtvXyZHlWrjmiQ8d1awx5eNS5d0uSrs3RtCPdivuMXQAUlev
oRNNm5DFeG225AibiX0COOstY9Bg73eKW8Lqy5XpiUAAH3XPu6Skexg8wXED7D+y8SxznuLLmAVb
Bh8ff03AizOnvr2fYUDDkEqW30yfkyp8nN3mb9LiYU6R4K1cehykjzBAGI545OoO90Lsc24qJ0gO
cQbqPl7e0aVxVKr8r7HkMC6j8Ug/9LuBQSSt7q3tQmubJ857zSqyFT1rEiza+wYQVsoxOrIec+BS
m5GDeGpVHA/HA/viKMnfwq6oT371r+Xsv16aZ934Ocq0fDHHhkAfzCjTcp8tNBOkz071CLy0lSzM
ZceAfZxctp/F9Dgj+qSk6B5orfVUoKcrxcDV2DyPObsT7njJziO7KPhxrivG6ZnzyJDLPYUR+Ls5
ojLnj+0mFDOcE7hpmT/89LMiypAGN5EyNbPz4mhp44Yq+v0S8QkHV/iUivYH7Je54YZg26LriEuG
Dp02eBTa5VEx7iVGdgg6F4fDhHsiLsCV+WgPg2V59NBxr3ingp5Sf2Umiq1pVGcLg88q0CaRak4/
4Kk/jtox0vFa7Qy0I0r7RzpEJBxtoo1dIfvomLF6cM70VRyhgbl9ssxbg86E2in4iPKlK2BxcGvB
chyeZ/LS2Lf5+fkJe4+2Yqqj76RWg3am1MhTPO4EGBUV9NW0WSXlODBp10qKdIUeTPJcmYBG0LHE
TfkY/vpZELW42tgCiWteSdmupba5lNrrosTyJeLvkauOQ8Y1Z1Q463gAkuviZaaq7RUcBEJOAIZ1
a4HspdogQ7qabd/EdSFymZFjnpx5agxG8p1p/wxTBR4LWcJwcM4flu6xRlWTu95Voq4hB0eqB5CY
01JUnYZ9jOQmiLHdDD02BJO7kpkNF9Dg97TGjCOYWwVOzvxNW3Ny+1gi0RkszmettfyV3q5AskO/
H+8BfLVNl80X4jHThlMnFJ+UeXaOpidqta+Hi8NmDC6DNvkonXl1jOIuQ/IDPf4p7bjPD7T/pweA
LxmXAJdMToV2BLk1tqCKW9tU+4Pydp9qn1AFAx2CFcke/n3AdM8O6qFMO4hk17yOidtuEVHgO4Kp
ygNCgvEZo9E7dfV34sybih0WdxfylV0hiBHPBCA7y+OkLUhdjQ8pI0SSZZB6ZVhC3Gel2STIQDgV
tbCGMSpVYfvoascSE+mdQQyfHzKgRCxMrvYxddVfVFgWtz6sYznQlkG7m3gGZ5uWcoy2Oo1MvtsO
z9Ns8DmTTEbq3CfX7z+L5KvLEEMpDFFx1fOWgyUWa3sUt8c/sfZJGYilem2YGrVqSjunXORTt0J7
qEbPvtUoBlxtqMpRVY3m8LKolBjEK7HNCp3VjNYq9Ywd4sVkWyEe2Q6or5IhvIiQmZnN7VHr07QM
ZvY4trFOms5bxf6MsC5AXFYMfwq7LkmzsEFp+h40EnEkYmG8Xb+9kZFQ23vO3cJxJ+nSixsrMCcj
tHbRy22cJ69Zav6NAixUEtGX0sYvqXB/LUjAeqNeNLCKW4OgZBHjcZpqZ5g3Ve+zlf6YA6kYj+58
1JRkFPP2H7Med8xvCNpPEKmBbGojGbwIuCyEFJYA74fF7efKRGA2eOWjg9DM1WazAcVZol1n9KjD
7Wi9LL6/cRt7OLs1WjTtR4PvyXWNIIKHVpzsLxY1C52aGc79e7as3XmLURFgjeE8Jdq/liBiG+Xw
OqT5e6MNbdwbPNfZYpBBIniM12fLPIaJLduLGErbXqYftofxDRjDH0874BImeswYXk0fOxzrlrkR
COMKbY7rtEMO6nrLP4OxQsVNPJstXHM10rnWTr5k+fBTkd4ctJWul0ThqFq/QTubH4YtGeHpHPbW
BGoep90YNG+tttwx3s43QL7IExIk0D1hdu32puYYpT8i/+qkfrc0zXJBoEfje09lbtlnzfhERdhC
zjCO2u/SQWmFBie7R3Oqd3OhFzAgzxu/Gn7CADKkS6AHJZaNkqNjhSRKBlx2/ggWtJ25d/H5w1yn
pBCbKPU+Bhtk0YAi0EQVaE3fvjYHkjL6bLBp7MugajbmYqMStv2tGj0f3y77+rEtbjgG2P3NX3CK
bWbqvHAjQ8lJmwt5Ku+QVYN71FZDpf2GlYvpcNLOQwbun5a2IAJd+qtMvIgL8UpkHZCqfp2J2p5I
3WVraJ/iPD5SqO8hS4A5p4XxZaFeNPPPxMXEaLs4GTPkjKMAtzija6zQNkagPY6MsolOYXRM9A0e
g7jkDCg939PIISmPAnKWvKjprxVS+yEDRJFRID4BWCI01eJwkG/mw2jHj5VlvfomnslZGycn1JP0
jXOuwLBRjibeoQ53ghXQTYhRVlraXSm1xTICYAs8rjs1LRPbKbTvh1g9ZWa6t6kNf5hx/1jl8R4D
RL2xl4ybLtpOoTZnome/JNqlOSLV9EPsmmYCMj7hULNrUW+abRMzGbd3RSOHo2D+xFyXZLH0mJHS
Dudmamz2kYkNZFKFez85trdKrEdq/fnWieaIi/amewXLdUftsLss6XxHXjl77Kpox4X12eRa+RwH
HWRME/pmu7wZDSMzMwZG1s9EtEKXuWyIkNRjWz6lxlOMqHTsY/brPlNdH2KjKVNCPZ6H6lUZCG6I
YGRS3vIpDdYVYed5YJoPqrA9Ll5XE5pb4HJL3+XhPTKocqb7yZv/QJK+gn21OX0sb50KmovPVT5W
xPTYJ+Kz9ZZN3Ybi4PrGGSuFnqnhbqXC9Fdqm6tHsG3dIHgdGApr3ytvfOKA5aXRJlgW0PjsZF+j
dsQ2Xn6P0c5hDU7NFVuxftMy8BUPJD/DLQPC46KNs+39xJb4hD+iP8laW2aQ05Lg1zNX4JOpZMYp
+S/UIluEtpTuyYFrx62F7LbS1tty6q8kvcm7OMWq9IJ9pQ25lXblTs6hQ51raocuCI+DVN5jD0CC
+0Q8uybCXQvxbmu05jmZsZV5TOTZV8LVqydvE2pjb91sbY0NdLXLl7RjAHr8z6Qtv8WhaNujifq3
QQGMAp7YWR8wX+Xao0UT3KALnrU3uLSLcy36o0X+ak7nex9pVBh2855OXnMMtH24z+RbwfCf1ntF
5s7Is0OjeYBIi1WBvbjQHmNLG42Vdhtnmjs1vDO2LFY5lYSzgglHB7X4h8kD9Sh2jJUgdwKTAW9y
2TcP7dSIg4VSudRu5UQh9JjZWm2gsHiA75xdbciI+zKCyYEMv6ZlOQ1zET9U8YT6mUbwYcCMzE/2
x2+tm9/C1w+X7mZx6XsbbCC1viPs0++3Ns94cOdExWVYGWcRmYS9q4iXOqMdWheh+QDZr7vWZrzH
PmY9DPrLf79vew+1N8zn1saHxM9JculcD5e0Sg/RAt2yaKb4STZB/BT0Bp1TVyT7xvPkgR1UbK08
bb2vK44+VjwHO6m/9SYz2hkj0z8WIAPQGCfMyQ+yK+u2fff7pfcYFvlOxNibi6BLPaDtDNn2RnF3
PyXJRFbQrm9k0GsHlrU9+dHZCP3llSra30qU4d3vdznhvTEsokfVm5C3aZtkobrnAe7coXctnn1V
o0VyB3f/+xehHZXHVF5F6QRsalv51LugiwaHCwu+iWoezUWT3WXANEt6pTfbxsBo1vnZiWR1Z6JE
OoawmNZx0Tn7knwGYVU5PbRPRcttqIIeHPceO2u8oB+MwZ9H1Xgb8EXBbjC4t+S2NV4Lln8I3wPj
7d+WO3E11ENyht/d1NO503eav18yNXO72dTymHYCeByNTFM57WXWX36//f1SDM4VAilXXubAbBCy
mlvI4BT0dJlXv+WxpgHtD2foC18n/rwP15XZ4xAG7aP0QQqmitqX+JiFeb/A+6/J879PtYOtNG2G
k4qz5D0x2Tn6AO8ZGcUPMzvHLf/d3c6VKj9Lm/tCuGyfqnSyu4Zmx0tntZ+D/s6bwWlNLph+Z1Gc
mr34teBe4TxWfkic3HcfyWvrv/L7pekwP+f58EY699skxfY8g8NhS+3ar02elDB13P4hr1W3dzvz
JYzgTY4+cTsKYNXOYSighxavlR+RMaNEt8adjmGj3aplCe5LBgr3TA+ce+hCVhXcU5brEcVyTdU2
sMEpTQF0jFv7PLnDtx/bjJAlgwtPNM/JHFd3ltdWd92QriFkBFBXjmjJSGfOMTpkLkdvv1+6rDqV
U82M2sz729QhhcPHtC3CXlKNMhzMHXuagPMfSoIGch7r/347Y3/nkRiThvnYWrnALcUwCmE2TggS
0Zsl4DNFPqtHGO7whqGIsTYYOr74lQdmPJP9a53FhBcy4jJLtiY9Hl2assjeg/DkU9A6mlWTv6Z1
2R5HijM3Y0mQOxImXQqDCxVvQr7oql0TyPRmeKG3iwd74ooQJxagUcEzgSgNmVAA4HH3Zsky+Mec
toUixQSo4BFgeeNZbwtWlIewt2bQiLPG/WFYAZoUe/dKWSWOKP1JY78lnxie5I41PHkpwrQKUxH7
Z+uMIINrvt9f/n6xM4cy+pxTekizYD+Fb0bsiydO+fGLmHxq3mZ4X1VWuSt6NW5zn/ayUq19dMr7
OFbfTiOisz9Ow9br+uJUV/2XaXLXk3XsDsEM2OIyD89F4A66o8JW3sOkI9pqPjlKphcx9fvCcx46
nqgP2eTae/553cEZ1PBEMnBlxAI/bRBdf79kCDn/+1VZqe8Kd+jB7ax05WVN8kk3i1wpa+utsFPr
NPZTx+bcjh5yJojcjv9V5Ge+zQBYo8VY58kllrh3LROI0sA4/HcdFp5fwC4lAt2aubODWEaFJYnu
onaUN9qe0QMJ/h+0AOOdioGiRkGMUEyBEu1Yoc1gdDlPeHt2qsXemDm/JdNI4rUyw/3v4qD0qrAo
XkSu3ncWiRxpMmCnndE+erLN8JMEHUpAJj5l2r6KUhJiCtjQV1WSvIdmnOyauFF7wx2Tdy/xP2Re
4TzTBDwJyf0cFXV3tvWv4ibZhXQCHiKO+9xV1x8e+OM9cXtnF3hkD7sZikgG22sz9Mokr2gXt98v
tue8GaRjz7/f0SPi44yzMWXp++//QIth2fvGVxeCoCSCPtwZ9V71GHYc7M33bmL4hzBzfmDfnIyi
+irqeODaOkle+njSDITx1hoRUgX+lrNBBX8Drmtid8BgSNWm/QlYneu63PqWEQF60JSE2BtnenCy
erkbZ25mzKD6I+O5xYMIHK5JnX+5CPJNPHKhiFCKdEfYA7yevNZd0wWLr20dMmHn0m7X8Xxnlmvf
1eZoXkv9RWTMqla/3+NPjVFzMOP4/TYohnLHvaZLKCPq7scF+RLG2Pw0Sl268uobpbSUDE4T7g2b
023ZAmr7pXYAGIufhAZ2+3bA9ZsuJY8g4c+//5cRMfklcUmp8Hao3Ddmp2+VL7rPyq+eK+uccglw
de0hfrKdxjrYHqzRAKk7qrGKq3yQU7CmWeXITJCnaHcByooMjL7oy/wAndE9JG0Q3pnKzqDSP2AM
m88MymE9RZ3qLv/9UuH9zKzJphMZkz8bMuu18GbrsMQ4yayKPbkVWsa2LMgU17m0XnPDZ6Vl3cxs
tlilme2DzrtxMZHSAuPusCwYl3aBx10RSqEkgbnOfs99mhnT3JH+uyKYrXHHJc46EtnwIKf0pEye
CGOvQN9L9BQVtm/b/DDTdrh76Plg3Lk8czZ+3X6mvTD2xtJN68b3h0us6MxJaS5cEA1HL5he7QAy
YZZTsLZE/kIgBIrSQwoVDarZvDCKHUj7ceAExUpNG/hc9DAM1qvRQXn3e26wZ28gItPFzangSl9Z
bIkrJX6AcXKlC7nxTBrePIOHW3UAu+4AzkKeXNiZZGl7FBN5O9eAhlZFQ3L5/SKM8oysAsMeSwyX
O7jP5jF9t/KWpxxZOKa3zP3ZP1rnsmawjguTp472nln41szxp6VZs19Ucp9K4FS5lPeL3XD7LIxz
PYKa7/I83LYm6XQBkeRx9su9baor+9Vpj9V3m5JNvmaew0vHOmeTzlWDlb60WX9QxOI/8kiCozQ9
cnhc83oTWUSV9NjZorG+0hEwj3iPcXosdXfXjKrmWmcG86v0KC235F05kLNFcPpWMhr5BBP33y/0
7xgVQ1CcbvJCsQ/pJxnAA+mu4DmPp9tA/YywOlnJHu4jcBSaed4I8rorhHgJXP4bmix8IiS/m99b
WdfvdVJa547T9Nqt6/l9cnBEUheNSSEtlDp9dW1T722IGA1wCpiu7G+n/ZK0WKObDFCEpT/EfS6f
JmiTT451cmRn3LLOe3WojXGC9J5sF3LwkHIXUVhN/UBN76NLmX0mY/Tcu6K/r1Fq4d4xnn6/0FZ5
VJnhnOE1+eQLIwLZ/2/z+LuD/P09IpOAzJ2fZrTqR9qctBGTrNDq6YObJdmub1W/s3HmKPD6r7FO
FgcWP2UeIuElQRVu72IBdMLVB4CR5QKOaf8pLJQGgUYW/H4JZ+7ZZ/jd9mir+2lGQJQ6HIKCuZEP
BgQe0KTibFlefG5nbzxEborKnLke90tFf5j1kmUZ5XBl/ZMUGE6x2V/UMHIO4R7tLo5iC/hZgtIy
nFHMdocYPGG55c4FrUkHZS4hgP6nsSAS51nwUnTpciyH5LOU1VVoeaU5/o+wM9uNW2mz7BMRCA7B
4TaTzDmVqVnWDSHZFueZDA5P34suNKq6Cqi++A372Of8coqM+Ia911b6zXA1ltcxA4y0nx/wwHr7
eYXDT6Uhgtwe5m3oJtyAIJCP/yrLGp7nLYUlwMs28n88MAO00cffgTz0D+7YATHVqQQLZEfHXjBq
NQZocO2CyWdua0qwFYaU8fwpPbZgq6Kc7SpRXfu2qa6yaXbCaubTv1/p2UCKRZ5d5+aZEY1zTwcj
fNQc7XlCvG0knsMOYGGRKFP93hZxFIAhtP1m/eW/f+YproxRrabkeeVt5XWjn4e056e0K1+1MZeE
fDooC9YfKtuuTiNfQRy7zaXrb1rcUNyhxjjPQ6+jepI6WlZ3Ons1C9gGdpZPDop5RDPEs1+HhCTU
w1y+8/GwD6/mzwS2PG9pXh5DNbIMtVkmj/bqDrMriQi2d15Se7xUTPQ+aXwM9BSK2UqOVAjwVwT5
NUvHjdvH8dWBQFZ0Y0LWBu4KoZeINUWx7/XRPbSG3T3XwuCNzQbDlzUCIQ0M+iWprdOE546dpHvp
FxuyHuPBmISeCTNNORa3pTuHOCffTNK1MFLMn52JuSuqybCK5WQ92rX3mmBbXfH1HmbmwX54J5kE
0YQuWTwu0h6vzIwf5j7Brj7Y5NtmofMXRWK5G8zIOGNo+0CIhGQjV+kOERvtqkoYfnWLINsgbI7d
gFW8dXOcrLpp2LtCPnhDtPy1cgiB+RQlD3wqpAQ7jThggb2XjhVd9SYsd0uol0GFLmMH+9Q5NzhM
GNWQm4Dmaf40e7b1xLENt4yN1M1R6ZM1DsNXVYcP+kwEhdQVFzlZP0+TRTJERnTHpYQNCA1AGvto
RsAS97XYR3BLdtXoDbd/P4POo26xt7xgQxtPVcO4EyghTID13OsWY7wU7UeYZNZDwwjwIG31Q4iA
9R+zgH//XI1C7uPYxvM8lyQOVciZRMVemmdoia6ofMoOo97//S24nF4gQKbgbHcMULzkB6/HjLae
MP9+ZiZEOkNieOvqaD7/5w+Lqv/rL7tM0kQO0Hv+448kqKNqr+k2/8YU/760f1+pva5JgDV7gIAZ
YgwJxaCuz+l5bMJzUy3qUzc5pzIMVix7yBGJ7CU+h20/Xwa7ZcWPmwcF1Py45OH0WCyNXzVDfAt7
VRPj+lU1ffMYGfz+ZEo+Sq0gvZc/KONR8gQbcFwcIzu5QOi2ZnxvWNRfSIevL0npIIr7z18XKAA9
O79pmOG/dNfBu9C03SPMxuwyKeKXChMF1hIva1DCH6FbL3GC/VZxje4SYzy6lvULnQxmfQttiivI
zkstrPFmuuNx5pT2JHGcRpLsGB4cNZtcQL7KKHqE765eOm36TFhR9ITlHdNmF3GhXR3pfbBu1/ZQ
j/vasa6enUZ7oEbu1jL8gXX1trYy7VDkk/4yk4JOT03EaWGhjAPwvBvr6kJ/s5ZiKW0Zoa1HfeST
J97kcywnuFH0HYeo7xGU262+maL+G8Lm+FSmg9zibTkKI3cDqP0IqlHuJPh4tOEsKqpFwhNJ+E6W
8GLCFbt4E/hexOSQ//gVQqoDhtu30EFqAj9E+mNC4TqONbkm0b3usIrXeqz5BnO/uBlI2cJYV4hk
NzSIKsUEhaF14i6wavfW2AsQmUoDnb+8u5J1oDTZD6btiTHbjylYaFt5Dxi5j95q6Puc+ZM/9wMa
SqcnySMi+IEwVkJ3+Uh6a/Iw4DhkSCFb7ZnHbTG+GtscLQ4p7NqEFD3GW66x0E7zE4nbFSMwzFxx
Wd0HvTjHHVPKwii6oDaaQxll387Q3Qtc0lrq3SKzeU9wCD+Krrj2nrq6kmh1ZTOz4grDD6FVx4bh
AyABtEoDwZ4zjn1k6QrVlhhfh3WFYnXIgAzqKL/Lx/qSLvLE9nQBdBx1a7O+Fc08vtA43iPIeuv0
jIm6GJ+tij1Ku+bcbDTSIg4T1Uc0XWSKigkLqntOFm4sqTFKa/Me5LWFvG/IzWuWvLcVCbuLy1xC
oE5rhAy6RFxKO4qeGkJR2DshpHPtM3Po2xDiF6h0dzy5Bdc5LhnojrMVcHSvT6e5CeNeETTfFwe6
GEESl/63kXtbIiWbut68VEV5XBqyOmp4V4Ej6ntXIInWov4adu3vqku+yGOEbRaN5UHG0qIBj8jV
UVOy7Vr7e0oTzAqqbQM1jy3+s9Tws2SHArihsSl+R4t3HuoERT+6SDCyIbaGGFlAkfE0LoZ7cN0f
W81/ueAZGRjyb/3VFO7HxJQMLxSzd+KprrkYEz8LkVFhfuU2shbMWk1KSwyquxO/ogh6Bk6B+8DC
BO188Qn6E85tOAaTvlDkR+20RVAUEr7BrKEZ/jSDqB9ZnvIfnOczyo8tZZKLGaBhT9Qs3Wl9gkot
PWlN6xyHHPVmqeS55fVHbRtJcAvjXKhN5cZ4twfWJXoDSTPTZzTjiEJWp/KrOxqPUybK/Zw0v1Q5
E16qAx2xejLW0OhWPilFJTTaB9iJ7B4HG0+X4YHhFr+9npEGq2H6qzGHqpmpA9b7YrdEWTC0+kPM
NzLQiPHZukBFcFvAUxhk95U14AiRsaN5Wd5bo9p3xep9fFPEox3QGZIjOtZW4A3lsxxlR3pr9JCp
BqKKqie/s1iROwQkLcxT/Tq3OBfVs26EJsxg26/C6cPqh7Oniv3YVkfVFVz/PUEmolDtZkoxpoZo
CFIP9ZdwxxkegaY9RqTkxiQka2sGspoWYGnxT4hd6oRkqvSHDsOwS4qtigWhuQJ5B01bwIDO3EVj
D0+ix9abmy/xtGjsR+2dUbUoaGJjCOyJ1GpD0OQncldb3lUpbW9PpGSJfg12nMJ7A9F4df1IZG9s
TOhWH2b3RQupip8hbeBY9zqcf97bPELuj0q8Xu5ob21v+PQE7VnnnS3b6g8RcXzEXKFsQfLsz4nW
oxO1t3UeLSc9IowWsn6g63AnJofyg0RYATAgRqE0o/CWnjy74fiFaCZDvWs91ma9jcbIY9fU40IA
i7/DVUKGV+/e8lZLgrzo6FyxBQzIr+bJQCYFyv6QG2SjsQxPV5UXAkB8yymyAY4xTgyqSzsBWVvw
QDj0JLwkROV4c9Sf+15eZyCuV2NQu3TWg8gY3sg3YR5IhrJt1WAimuohzEbL1x057YzSIN+kSHA8
riN9VbEbyjsTp/fIJtfOiSaXLO62HBd4PKgn0FbilRtQKNlRdopV3VxY3n30szrPJAbutL7+ctnF
NCVn3Xon+hkjbg23KXts8gAYidM8/yqy9DGL8aENi6tRE3z3ls0Cp3Yr36mH73BEeV3M5Zmt+X4e
u2fTTU6WFhW+klazm/sTTlMUpTOTZxghxOC0w0tWOB/VvPLM1UvdNTFSF4mSKHdYE/X1o7ssRrBo
bKNUUf/kYR6kxDgFma4MDjq/0Wbchi1GC0ZCh6KEOMCymJpuXpcjtDlV4tz60VG4Jxuxc7NVR5ES
yM2kWb9L5LEbYoH8JRlZmqbTzpGEvS0WmeKVjg+WY5nmXuNWwukJPL/oSmLlmjAn+fXPbKLE0XB0
qFJzn3RnzXbA9lEtgl/Z94KT109G3Tx7UIyRiGDqx5e5m+WMEI6CufTocVpErUXPStVCUY88vzWD
2o7e8xgNbeS+JhpVKXB04qWGcDqWEd8UyrFuYltaxdpnS6QnCBKcwVZm/k0kc6eHOp7Ca3qm1LVJ
gosRf0O95fp76pqWjjbBMwGpH3gYIjBYrYKBDIsA9OaJ2zQIguM1vbQ5ZtUY8S4SO06M03bQxvdK
Nu17Z5Qv+WA9x4PGOlsB+C01E89odIsLfeEmm89DiYJZpuzQ3bm/llZRX6lHJT5Grztq2Kk0bIto
dddl6bc5ppQcEHYAdwwhJX/1XYulfmx0DHp9qmB+RISdjiWDzLwsArX2x2bYw1cgmarX0cdLY/r2
Ev0p63ti+Dr9GJnTZwvreMg88+DE+qf9bIBFuzuTh+rBhmVET8rNoz8uyM19p5FkgBsbonsla1kQ
FcnFqJfs1EQ8U12bBCajs20eytVRj70yHsQdNsuh/urtVrtxGeO+lLAA4oVAMJ22gCiBPapzlG93
kK6Gj2yZkyJ8q/vxTEqZdYIT3WwLvfvNq/RHZR+Z27dBrgE4jkYACjCvH3JEnFjltmmoBl4GcuGF
wbC3qFq21lmweE7u62ibfcsdBG/hJHGtrTnN3o9Rau9Fh/e/tbqZRNFwxT6xDlKSES1eR88fjAE7
TdddkiEZ/NYeFGY59aM4Dc45WqbaVAAEyHUrxwg9u9ahsBrMU9Ub+6UUz6PkmLLD0F1hQE6QYIrH
z0+9ZrpEZLT61syQlaHMNvcawjwSRlAkQxhDkVbuqqy0zrWVfuka1yfYnmWmRbHER2+AuUitG8li
bzii051c4TzC6vyYDAmOfoRkNkshC7OaJjF6zTur8MBJVu6JIaaOMZCg2Txqd8lMsF2kxSdy31Hy
YYwgHHz5XS8u0ouWDXPiGl/IBfWNKoebmGMHAxYIQRsCeD4GbsouUhNogyf1NOa8mXZBjBjVkQu7
IPFePWLp3Jea4hhRYPylcomUOVVvY5gfyqKajnmlPt2u37bQfCNWOlvaK4JBezTnYWEdkf6QdTkB
x0Mm/qsefkGKXI2T/J2dJWQiooxz2cEnag0i1DTEnWDTFs7hytwXagmPKlme0b8guku8D6J+fvpy
qXZp4oKfgXodEnV5qFP312xntFzFkx3Gq4qWEJQ5y4+tmd+U1/0w3H2NOT0xI4ak0p/butIIhQE9
kde/gGUflFwOnvLgd8hB3xY1lYeYnlS99LuuqE55UsyYHpM9LGmdiF5kLwre0CZDD+TE9he5Q5mf
hzGDD/VK8APb38hs0SQw2xiiWF4WRKxR3WKBaXMYx3P1lZsYOEfs/iMMlJqkkvp1QZZfzggTZ+3k
lketcfW95VQGPpHqfXb0xwbPiEJbee6X7AP2nk7nwSLTm5d2YzSSb6Ve4ZHDO8eUfvGNzwVyH3ch
omQ343sUuwQelLdGs7Gy2PUrNcwu1IifyR2X15bvXFBOr5CzxpXX94VOwHiyEvUdaTh4hYOMMjE5
wDkhj7myW4AJYeeLtSY2ZG0+OqX7y+0KlIndLSkI/WiKPtxXmsMOIxef9vRHMFdOdfs91bG/mp77
3Va1D3b3H9vqZWzIf+DdeHH1sT/iNmR5MGIJW4hSsXBUdooWVSvMoyvmZwAKG2C395C7dpuuqsOx
N7eJHT1LHMTIuQAJ6hkiajqVukeiOIckHo/mKHcVRXPuQD2xInSurWr3Q84LuMz4HZCe4ilccyV7
jEsqipFu986Pvrinecifh9rAytLJB/KpzjpTRSzQEZg4IN+Ad+yLfebz2g1smzYplxwIDLpDTVLj
eyh9jWrAOl9ZO6XTxAxZ1QSRJLBPr581F4cd9jK27yj6WmazVG4CPoGOhMkwoZZUZNhzc13sVI2+
WyD5x/BbeFBHtBAr6zidsa74fPd/JR78mWlIv7Sh2YcRdEEHQxqLhVeWgoFDsDUKLhTU9fJNh9tv
wnDh32/zE6HV8eBHfENIaN0IDfetTL7GHt9Jlpzirv3sG/oVR+sQpebZbwg/7qaGOFc38YPXX3i5
985Q/TIGnFtsUe+Jm395uU6v2KOWHZbd0iJyZ1fxXUzNKcqGS7fmHk6dukLBoEY2mudFswJLIzYn
0tV7hBtlM6fhT7JMhyzmbHINHhZ8xtDFN45Tv4+edQ0NCvaYuBeK1MugrGhHtst6Nv92SEdS9WXR
nkXLqMgwSop6ROVT9lSP3iU3w9OigHXKoXrppPNWdIh9lonSdf2qm7x/tQEiFIyTkt+Mx22kSQbU
J4082Im2prFeCRTCc1gxLjHEuNc9goVIJ9iDDmFlFPUVAphNP7H/cI3yKZ7n0ed+OEEODxrr6FEn
RXx3fYGI4TD3y5tetOVOcE/i3TOLx5l9HW9+UDeq2MzrAQIZJqVUsDZmK0rYfWgYapz1MO1gsIkc
a10pX7UY5ycjtI3XG/C8ObEvA1hLs4Rr6AiqtLlhMlmsnrAca+fV0vp+Q2nbbvuoZvDs1PfJQ4va
NMNXHWvvTAWaXVhNgp2r+cd2XlDsAxwY+C5hvNCD9bQoYY+BDo+IcsQ7t9qoSlS6sdUdGKfe0BP9
WfU2EUSJXWmSVahpSBwdRfp1CKVnKTAytpP9tgzDC/oOgGlO+eLoxSWPw1vUcB854tuMf5yoS/2h
ZXgeF/FDxhoYCMkH2+txW6QPozFc4Fi8mkLbLONEzK7D64ThaJ3PeL+1do1mbvG7tbiL4dYaLChd
6HPs5Bzd5rHXk0cTDxCzhXHvzuLbsvuXCbcDcV9aysxYs6qnOIKdksUxqt0SwoZoi29X6zwyrSQx
B1L/1hJWMxkbZ1/O/E290frDGKYm3xYXUZi2m6GgcXTY0/AorXFX1ch9QwVaak9xySWIRqcKTNqB
ja4voLyJLydToui1BI1w+GEIHApRi2GmdsiiQm59o2485aW6qsY6aAWpF7l3dB1m5/X4q2jFzUAm
6SOXfABncTeH2Wey9GJ5OOMSOCK0y2VQS4XV0daoDXU4gIZbcPaBDtl2NktKu0Sq1ZvG7o8BizFw
TagwTY5yeZhls6fMNBbkJ47ePiQ2SDEnGg5zTvVODTnjZa69rT5/rogZ02Y2TSZPtqF4fFmi8g9G
FYajqcJ8lusUOOz3ewBdFqwvirH8r1zkl573LzR1sBjG1IdbegnbDoOxhpPHpvnDq9tCCOGp1xjT
bgoynx0BbmnuQvmQ0xRV7C8ArNW6yafvaMzMnD3uPA9vxz0X2s9SPmUQLPejhbjYHRPmqUSZIS1M
H1MkBLPbMySwSaWWs+V3pXl36vI3y4Lalyp+jpAvRoDJOYSSoF/iaOO5kXns4KyknfNOkOlnjX5v
ZqHpF45x1WeWzQMqm/GaYNkdR0BC8JW8oK1A37jIlMSEHjjBjg1iDiLkXIdUPPFL50lrSwSc2FbK
oZqxnwxDxkE7QGmI3eQtCcvs3Fey3hEM7UEBcJgmNrfEC9XGjIo5yBYeyJw4jzHE0TEDICHK+jcb
0Jr//EGL5aH0+vjayIJvSch9nISjD02Pjc2cb60xDKaFd46C4bh4EfskzWVnmA3voqiiC2oqEFZU
L5AG9ZX3IyfD2jSsyltHu9soD07IrFc0ZccpPiTe1vTeEiZSATiTclOtvJ7G+xW3yG5pHBhlT/Iv
Kv5lQ64jzbrt7VAYbcUi6p1W193WXhh2Lh7GcsU2CeCEzh9tvS+LZHkzqe6w1xvM4iimgdtCtMS+
F3DGw8tBdJqHRQIHjbseH9bB0NWhwYW0zRyirENxIb36qQSasIlsbx+jqeDLdkY0RaZa4wg2JXQG
CBIUzYh9OPps17rKbnwvTAr5oUDzjhkEU3bGLGBOGG01rvcH0RNYmKY9042Wp6KaXxj81cxEjQvo
3V91ObPebo+1Pqt71WqnUb82vDt558ptvwjYduvr2g3edBKDGUh94L4Z4rdInEKrfx0nnv42b9an
9yE2ijcZg0nrO6dFjixgV2aJe8XjozY6zqSA4uut6omb7SFUSnv5iCzijBc73KlBPjl6hLaP9AtV
gAJ1hTotpPVpbvtAUKDceIL9cTrTcgmm1MmIJWOmxJ6xNhPQE98LW3yHip6a4+rEK4AW1Bqu+lA9
GcKoLoWKDvTmJJ0t7k1v0i9pEhIdaf2KxXnEnlCvX23PoPOUIVUIei8SPKyOX7GQe4B/HGNu1r7b
ktrGcwPESB4XbrKZWh0wFixTOb+Ojtsf8SOEqNSIzqYs6gyKPMK0Oajt1PLlIK827gLgmhVzZPul
fdXScvXzuBPw6uIiBpRA2qB41KIpaD3JdncCeR45gE+KLD+keb9b/9d22UPauMY1w6TvL1mG9hiZ
CuZ24xFxGJHZ2fRJTIJk/7gDARaUsTVRSvJuG5JF5cTQkpEJ52km82DsW0YuGuSupqM5CbMdvdse
Pe1dLtpPmVZBZYD05LJJ8d856xIhPhfur77UkmPbgfwC5bMxSHIEeIPC3oy9K2r4mMUy32lGojvD
xich7BLLZyH45AiWfFwsFW+F6y5UsPi565hhhBM1NN0DenYMFeZOka8ULv3DjE9KlqIGLda9V7Dl
gzBZpUWkb/bO2ZimIGr5SwqBBSHVteXUdCb6UmNPuF306Lq0i01CiZVy139Z0rxN0UCTqx7BUbfH
2HTP2lr1AkZfdgqL+Ubrx7s3JeSSd9YBL9LwkPBopQ2TddVD8o5EfNQt/WcmzlDoUm1Ja++5VetL
JHqGRDY0YY9Jg9Fvsyr6Y3c2QZ02yBSL992v+vYbOQjDuZQF1nK2LFeeBqzUblTedc98X4HSBDxZ
OreOaTnTtn+IiZjaSn7YL71+UF321rmR+KACjPBghPfWNoYH2vjxUnpU5nmbvbHUFdfMndyTtwKE
rPHZlPVXMWL/nNo/kGok0oDuBkOYbYcAe0liW3Sxhg8j17WLFTdXgNH2Pu1itgp1zeFtZIHIOIK9
GReGs2AZyxKkMync9fmjUixv4o54phRlr6/XbNlLs7qWT6Lvs2OZKb9np0NnC3YI1eyyn2ajCgRB
XZwrW+JFyR6YgDJA8TxXefvXLFWJrWSMV5YSjkmIfgEZui8JrJOuKbiDLK09CBfnBKqSwBup7JRl
PdeJtU8sx9s1U7L3GDvWcyVvOaSOZ94twLHdR6uhZM4ZmBJDiVLSq/5OHPuGYHQhdZ1N4Eh/sCYE
7tgUcb6GrJGbSLIJBTUAcvc7G5q3WnlXU307tXggEPAUzU3xYYNuox0b6V+tSrHnbpYvM2KyYCUk
1bfz1ujVxDhEnQwYwudMvsW9nZ5kVNnbBuzKtsdfNqVMRMC75jhEAXnMMKJmrDE9oya31oOka4Np
5hgRc+T4ehw/yjR9BkNu71sboeeEISLvGWg6Ed7qpm3f7bGLfT5O6s6sPmvNqm2tz10aW89jBBdh
ddZYIg0IOfvRqOVsmrrAWC4d26F9ZTi3qvUexoiBsK5m85woazkCNGE+DNoG6kIEqqxvX6beov7s
s3Q/3rzFLI+qqn6NuQjW0M0HLMyGL/6hLiW1nQLPglHJ57gCBYunaV93OEuiorlnZBm+Qan8jHzd
BJxJG4QAliFzVC/cDMNr7HjYDHmi6LO/7QjuVL821zFHZayTpmMb8VUHcL7tnXFrnMjDormYQYTZ
mDh6dvyo8JJbIikcZKtHWy7vv5ntfIZNes/0qtzNLCPgqDYvOpM3RA75Fu7BMRLs2KgBaHtMA7yL
F2hU7MxlphMLErt9ccIVKjBjU4AAAF2mQ5JPSGY/W7jWAVuQ/rmbrPbFzv+6zWjdmKsNyCyTJece
RAB4HYV7Rzh7kWbS7LryTy08ueuGVUrDUVJQ5mHk4zSTVcU2Ja+ZA4f3dOw/p0h/LaXNCJLWl2zJ
i4YfLQJo2nTsSwl/xl41ZCAi2VFwNvqy+0SygkMcNb4/jurPAMwnMIr8DaHtBPaH18tQ2etCChSU
vC3RlxfK6PzQVKPCy0rFHM35oR/yW2q7ImjrVWqFrATE85BxoJgdn1CCboXquN6JMj2SYn0sZBfi
jrFf6nHw2e9/0oj8jgZK2KWz+50w5n3bkSDcTvAmTPYWTi8fpo780mV6t1Z9Y9d4v0O7+mutYgvH
gl7bMgMRrVCMdmBTUP/8VEv7rJYSYzrjlTqHPw0PJ4EQ+INOH6vg4C4bndvREdquYuNoW9adyLRK
NMleWpTobv1ZoK3aQnKqeWnmov5CJ/8byequnUGRCv6yotXdjVGOaCQ192Wy9F+F0v7ojXVKPNlf
1bQv6+jJcaYDf/qm0XX4ZZjCQDOSKUCne63hv/PUSA1uBIuLSNdeQM5420Wbdm6LSWVUZLnVYodF
54IGBaMzCy407gWjMIjMCiUC4bs/xbiOfXqkAq75EyrzjxKvLbw5xfJjZ7egvePOs/xyxOzdavof
L0NAK1y0+Y25TH6+iPGYIgbw/qbFE76Ez8zMO8Y752pkSevmc3poMAoyRQIFNtEcWNR4k7CvgG8V
YtemXU6QLARrHnI4yuwjzG1GTRzZGwA5P5OGhNcsxmyLpP3FScSHxeoFwYN1s/OUy5steRqDMsWW
EpMfMU97kDCbioRvtJGxmW2b+qdyDnCxk53eZr/Ja2Sl3AxIKRanDbxeNiwAabBdKPoMx+Pt3JlA
0TN64AFQiGZb6CvK+VVk4qzQMC8M5vexhyXNAMoSIe9GVJf8Yel1xh6KRV4T2nbU3N8N+VQANPGZ
RT3/hFIT7MuzDqejnqAPtcM60rWcXVqM1Kfxe2u7T8RD7JbZjY9GX99KFCaKP7d1QrakEcACu2p4
A9P4k3ufeLxuQR5Cjw4NcOQwSAGjud4bEOHuEsac4Hqrh7vQs+56Q5FhtOpseIQwuElzW7CK7JIR
IZyHtd7Wal+omOOXRBozd76EfETVeiqc6X1OkPNVWC82CasV9uZNCyIb7cc+dho/ilKggzZUCuTU
wCgzSH/rImxwVm8caYmGm56xHPdl+sNxqlgHB7LnGUiH0dzHFlbTMgGu1eU09ibu5yFefDlCrg5p
hKDxrzo49d0Bri1xyHCNh59ZicfCQSNskDB0UpFP++8Ffc+XaCusMKH5k4uILIBmftMGPsQG6TiA
oVdPn/C3Vm3JDqjiP+jOh37M7k5O2ahQnEzjjCQxYmmLotuPsKVcSJs/OMOh1r2M3QAZvXUGXikb
RECnR2K0of9CQ4qFMOl7P8sJtYqJ4jlXoXW3UQolI66g3jT/hDUTLvy8V1MPtcO44D8znUL4zlyO
j4yx+rY6u2gI7dT4k7HHHaLowNRm2jhMII+zCbmQ/c7Ji3S5NZ1Y0hdU/J305zDNH4YaxWzN117q
M2Kiwfw0reZxHkYjKPGU3hdi/2BmHOPSXE75IkVgzVDncF/3unipw2igXI/H3Tw1X03UFYcEeaFN
EP2esvrbDMkpEKtWvytvrGyb05JUXx4gY9zp5d6Nvb/Y5j+IU2YwYv6ehTkfSFjn3uY5GFXmsgJY
fN2eH1tDgQ5jRFA1Mjt3sjiGD53I3UdjXM5jK6OrxNoVYHTN/bbOh3Ndyyf40N2TtUJ+ZqflOlwU
Y/LRXltmxAUUnZdKerB+dMvauXppBEIX5bklrhlMH6O+kpME70Gxr6Ql9xNlSl1o24UYeX4Io10d
r155iqf91OD49txx8cdOSb82NI9+ujtLo3T2ChdzoPG4b0xtrZis04q0I9fBOAPyBTaB2XHbJ2jy
e1Hvgep75GmL8mHs8AF2Jz43b6tpBr/PLGxLUYfE3lSHopDPnPps4NlxSKsVxxL18sa1deh54Lyy
kD1VVSanxqQFEwi+NhYM0CE2Plu+yEAJhrianuhnXUNnZSyZfKjRModJrfyFupHvyUOcdeHZTrK3
tJtOaZExcCpAwgJ2IFojecldFodTWnxDMttNSu2zuXhKkKy7sXbwcmYRg5yqm9tAV/Li7WjzasOY
wkntjfMOyBpY4IkZdmnBd7Gnny63rmkLZ1shG2zDMtmHYf44ViDsBO+BryfuXz2qL6MVmzCp86M0
q68KPPjWZVKNO4/lt4P6wej1305ojCCzMsYh/S7RawdpuDKCaSBRnMv3x83K53xhS9auS3WTUkdO
3psXJ9+hJArH1FHXeRNvRSlS8n2GBKUL5w3xDQDLUr6bENfZiXM0ZpqOgZJeRUNfg5HwQGABsCmV
Sg4Kce1MjjaKbZAurWAobRPqhAPzMkbz82gluITiLy9Cs7tkBUzNOIgJTNo7FPAE2dl+iOq2t3XE
+LNrn8YM13inT1dRNWdIiahz0KcOrIz/97w0639ExBHR6Diuba5BhISAESn9X2PamMoo7d+ivKSa
evF4jmfLW75mlNYbbPHniqSjB5Ha3pldVRvoi/1FmaAOMy//I23Ic1/r1UevoVTKDJel9CqzIvnm
bMGX4TbBjKL1jO+1WvCWJ8+y1cQTWFqbM7mtrqawAFIRJYLZv0RGWjA2njPrXkbMa8sKYhD0ljeZ
mhWbHKTZNQLGTVxON4LGy20l9ObARqu71U7wH9mwSY8pKjIIx95Yc/Y4hijiGm92riHeyOB///DM
/xHb5ghqXgfEt2lYtvnfA6JNHmzUOBraOaux12AdJwirwTt1Lst6UD/g/gXEnKX157pD8lCb3q5E
SkuBOZ/aDESJyUIPLVy0y7SYToysvK3RJIe2zQjMiCAaicQ6pjXhHOnE0NTsEKpth6qu/QZg0qMc
GgzT+rT3Css6m1VOCPBIaL0qIu/FnTUfTa/72AxTs3MBZP9/8td0b306/p8AS4cBihCmYaxBlrb1
354eNIsgWkykuqR54aipbP1ehfE57bX4XbL2Zl4Ysdcr2MnXWGY+2jz+O3YT4qCEdl3kScPoqqRN
0gAjB6ipZ86mcn7I/g97Z7ZcN5Jl2V9Ji+dGFNwxt1Xkw51nziKpFxhJUZjnyYGv7wVmVKWkiJaq
39ssTBYyiuS9uID78XP2Xht0Cy6gAFdVZ6FNpXf4ESE9wRdDqXoIiZzZYZRvbkKbP2QD/s0sQIwk
pNucqCxejDp/berhCSjzDAZs5ErVQ4V3l0lOJ+OHwRNo+lpy3LLWXnl6022nsRD3rSbszSxPXAdo
2BemweZqlLK4S+PgjlM7hz+aPCcj1AFKsfQtIqcMDrCtUs4wwPg1iIoXe1g4FSEdYv7GboBlVsap
vkf0PyfYYOIpkwbmHXiarAVyNPqtfkU/edqr3qIYKfJhWXFOnqOZe6YPkAOnLqBHXVL8Za58hfvr
XVnIXD0yEc5+OB4ywh92lSC72TKUhxI4+FyY4VfZ9+5GudCymhSRXTAT3nNJfvlHIGuamAnE5R7U
i6YJbHdCXGqdWqyG0ARfZfYr7T7iGysDQOroEEHgd10E8N+9Vj4wH5AHxSW0GOAAc30diQQbN/bM
oA9h4OA3EKePP1Rui1Pm6bdj6oTPvDgQ5R2rqjE8+E1pr4YUFtBHwHpV9P6xaF+I5LlIFFA7Qr+i
LWMc7wXYKiX5iFy1rJEjTM1Gljyc68CR+msHumRpVs7ZIKb1whQIPbxsrpiQu6shtA7I6ayjKCcU
2XaTX4e9ROPTma9OMTgU9sxixnmgR1v9izEqsW17Xa166GQ3U/0GMfXE/ZkRWpBPZymDcu1ViAXA
CYJ6K6rwJuv1x6iIEtgu4I3CWbRQz6Uz8z3olpAyz66N7k1XDDAbo75PpmqGTpYNfUjo42BDqmed
JSSJ1aWavdDTiBQ60QhRpOWykKEuH+wG5vyI5no1hTAXLWNq9hDN8uumBxpd4ihe1U6sc8jtLZT7
GAZ9c2C0EgwJfoAq2Xwsfv/xpv538F5c/+spb/75n/z9rSjHmjqp/eGv/7wvMv77z/l7/vvffP8d
/zxHbzV4wa/tT//V9r24vGTvzY//6LufzG//89WtXtqX7/4yp1S04033Xo+3702Xth+vgvcx/8v/
6Rf/8f7xU+7H8v2P396KLm/nnxZERf7bn1/af/njN6mT+vof3/78P784v4E/frtFcvrl5S/f8P7S
tH/8Zui/u7gAIYV7uuXYqAt/+8fwPn9Fur+7FtmfbMSWtAzgUr/9gz2qDf/4TRO/6xZcRs9zDb7s
GvPXmqL7+Jr8HZ6HsPiabXqW5wjnt/96ad99hP/+SP+Rd9k1cbpt88dvQre/DwV1xfziiG52YBPa
mHcs4/t6AJ+BgeTbufMJcF5Ukoe08sOL4722NcFwQ8Sm1kwTUyvc1L01DKvC886e59+5nXGKLXoA
TY11tSoefY9DR62b2bq2Q6rGgEl/aOab1q2vww67WxBkNbHHXsOBRJ5czyRRMoqfG6IC4DDtXMUi
yQaLWQMnDQDttoEJO6zJKDo6Wv9mVRNVLFCGxCbOPMc/QESrJ0/kOm8cbThir4DbJ2Kd+I0ByL4P
i90/YJA+WUTvrULDL5Ztu81x2y8FcaDrXCLrDOHNgNjedyZtJdqa98qh66OIAtgkTfFgeS0VT3sn
sP+WFUYF1nTK4OadB1TTSgYeBsMQFIKDgMfkKYaKbQx6ruUwwfqJGrDmMXcCFjm9WQuzvg3DcBca
0HEnT3ttnP7O9NlKG6xj+DbafYXMEVPXAjIT8uexCC5G5LQrFdHgigMaSKyP6U2pODCHJGUDeGFy
RWWQjPG+HI13t/+wHSIHrHWFQxd1XUBAwSqDBrTsmuiuj1R1JHnb99FAiYzYg1oC8vWQB/hF3GxR
r3CUdcgKC+hqeSUtijgEK1yARc44b3jPZQy1t2JcwZwRC3+RfDZNc9qAAtbW3sQpoIVKJieFsz2E
k5Goqt0mAqGRN2KmTrIXDnaEORi4Rwr408gQFp0Lncm25AMZUAu3rGwMvfEeZTwQ8ZB6a0Ao1Abj
nOQB+kfLmQUFr4h+9GMgMZgJbsMRP/iGpvXGz+zxTGghLmfd2SrbHVa6ibECz/sdRmroqztTBul1
GqlPyDPqkzFs4cTdpbQILZutezIfqFpRiHdlec2UdcaUkwShDNpfXb1qukBb4R4vthbaF02ziHWa
GHp3ijvfmW+RcGuLGOdAkT7mng8PukL0Jc965d/UnQb/O6cLnU+dIKCy0tcuNLElpsGj5Zr2FpLz
pokIHYuQxeLpBenoOk9+jC9dNMbKTt6duQBLuyefc89WL1GydhTnCNqBzrhN8tUxAncXA2FAn9wz
ZKJ+Rlw0mVCJLPFVIOlbTD3pd1X0FLrTk8nZOrAlzvNG+2Q6JgiasV9SCF6VeIccI131CBEbZWor
X39wp8xeqSS4p4k+cp5k/xl80MDg3iHFE71HGq/CjUVzFWClPtzQR0gXDYYHqJ8cs8zxUlVo6jKn
sfd9mKwtRFb2ug37S6cjjA2wgVGmbAn0QW7q5fmhqY0NalEI/FpD+zcs57qRJEVJV0ZnULMg5u3A
cfRz7UO6t7qEqSHRYlqm7ae0V4DMsmiZ6u57JUlrzSJ5dKbiXjpts7L7MturCvtS/17ExtdOahKJ
GU9Q3ZlPKmw+9T36wNYOXlE23eFIjujLtF8NSD3ErpknydqFNO3JwrVDvDVturqx9kxoqzvBkFlO
xYPS4s95UO7aADI/tdgCZeqqrps7v30ujRjl3ZCdUdRoSPqp5GVon5HPtRanoKDI1hSCIIIaJvsh
s1ew1MVWDwaTvm0cr9umWJmNeW1oxVNcp0SImtmD0wPAM/ytS0bBsjYVyZXOF9rs2glkEqJNDi2R
IhoGft3STwjhzWvn2Pptvo08F8OX2y0gUIu99BkUy/B68JgB6ni+kTgT8aJLAmFtyHaOFy9F4Z6g
AiURkEBVPw7hhP3cfBmipjvp0kTP6wJSQbNE9zoadTiMREpniSM/0aElIxIUTVR/5nyNUSzJsOGE
1PUldt2ipYRK5L6uiS3Nu1vDFo90I+OKyClDIzKwCRhBWoLzhGkMJ+8tjVkMw1CA+3H1hzy8ZCVp
aAzM4/1noTDBUEkuGGAcfGqs3hXEdfX+2p7Ua2xYbw2upbEeIJurfNto/oYYuBA+aeQugbb568mg
F9wxrrUm0aIP80DPkiSewtamKZRAlwMzVyR3AMTIwwmGG4gJzObDGXOeLX1ztlX20904ONMys5DK
SKfbx0W+lY5+rYfVbdMhW8BmVNnNl1F31LWDWeVc+wrOaDNgqTb8/GiZMF0jTz6Ofm1uNDqJ+7Rp
p50p+LEt1LhTPRECDbkPFWdFclDJclgajBAVlTxCaQpk39pnM2w599z2mEI/8wepEE4yn6rtFjpp
dHF8zOiGlXEass0Kc2SbLDH9RbvYqJt9TNTjJsYvVxQ6s1VXXqIC/CLoq21r4XGiML8NffdZuSyx
k9VDHOmwetj9fjSnggd9npOEs7xQPWYS/Xlu1ixVWG8129kJ3G4o75KNkdWPXUEMg/Jz/ThZiVoK
52CRKAFEjVaJlr93IX1ohUeOiBkHxkGEaRDGrKluyo5mGbOulHblVTorJEIvf3IaRcJt1xJ0lQKV
JTxjWjkddq8x3RduHy2lXdxP6XQ79RdR4rWKDfDtvmEdtZqvWgiNGQ85YzTnmqKk1gWcyCEsD7UA
sJPlpym6CgqssPiOyqq8RDpRLAQHZH56F1BHhWxy7LP6E3C6d4yNW9dMrzDVXfs9A6lkJD1YxxQ5
yAKMdPLqJP29VOigWs4OUmfYP7TNF6o1+u418xwMcCTsDPUN7GWFVhc8S8ewQtXqOrOGN07oz36Q
NitL85iNCQy/ae9Fi4TdCAwDWrOeHUyRWazAay7iiEXU4qYnsTO6dJRQC2FNp6rLMCw27ntElVX4
xVNiIdPRINN541K4hCFCY8YTUc9p09zletChwONBTfy11rjGU4aWwG/gDBRkrBSNj/fPqV5NOIH0
bzY4pm9J/OiWHZL7Psxuk4kWMfyAhUWlgaxXuw6r8RblGcyowsFDmHVvlT0SnzShZmoE8456jF9V
UbwO/d4xyi8DVR3TEyguLpVXmsJUt1ztwaiKNypcv+6O6USmi9Dl1zpDaRaY6dpoX4YeAkEhC5MN
iaGrTOJ7hCs3o0Ujijg/ToMvvAqxBPf9gPYJk/99WrFUxoltzBO7/dgFKI51Y0dV/8rg7SprMBUl
xbNj5jvSXe8izT5mMrI+VXX+2IsKaoFpv8kMWWQDT2fjjJCFgSG8o6Y+UULVjM2HeW7iMxKOSAg3
B+S9KTGgBdLrFqbg9azvEnnU3prTvSJXe62TKTTq0XOim+4h1/QDmIRy3UC6Jfomuh1cLFpJrj9z
HD70KKwexBhmaNngbSijPYgcvYoxvQPnPQ+o1DUGi00KnYI6LOw1ODkBqKK8Gp76LngoqGZt2d8y
APaXGgOJJosgFfROtkU7jxyQFBpyFVGLIIWMU4STvSHrVd8nL2HtIMhHZ3R06BNtBmc2OZtEr2Kq
xmCeb6DUfiUPJj1Cd8HjNrHj+RiXs77CNRLCVPfRHjXI3lua7NIkmXle6jduO3Rb4FrURR2ycFe7
smqu0RwBzEVeoMjF02TG1BTwzqeSzDz8yaSLqSiCCMWBJy9m54OJFAHjTn8wRix5upm0KxfT4qao
SBhSE+5bNbTWKie2Omj8r3FT7gvD1va+o3+KktG/UXm5Z9XxzbB9zGFK7RjKLW0HL7wpB2AWJV2I
TKdP2glae8qR5b7E0+PT41uhb2Xco7XNCa3Wc030JKHK1rLMuy/x9EzWaz6mn+uMZI4wP2LAcRbN
xPCyI+1VINrN3YJcNvBRG70znUU3qHTJ4sZEEQ2DpN+azhGcQFfA1Ea6jXxGG8+KKI1LKTsycyMU
Z7WDtjOze8BfHTah0ciP6JmSHa2MmNrREMegJpi2kB4+tb5k4KH1mzzSi3VdDWfmPV+F7sa3YLvS
HSAASPMwZRovl3ufO/lahyA/FYooQpM7OkxCJOQ9E1teGWZJDXwSs4291C20b37TH9oUizTWoewR
27WxThrQ8b2trzTVeY9Fd+BEUy2xreUknBuwnSFZ7UkE0RGHwWYn2uLW0NQzVFE0ZwV+rHTKQSZQ
HOA64tzMSteGxIoAGPBEmW2z637wonVjOm99Sjk8lBC1gw7+vZ7wf17IJQnweiLuU/Z+1vD62Soq
5J1di1eZlvXKipGlBKN6ZA5vOfqNE6DczrtZxuDKT5UPZtn37ANnBJHn6h5nP5GA8dbp+TzwrTC3
yLJNPbD7tZ2br23mwWxWJ06t4wnnG2uu/hYjVjVUvCA4huJpLBJm5VBOGYVLCq91OZjNxjBY8DWi
LEM2bt/Or4Dpx1vUqi6q1xqvlqpv+27A94Rg1mgxSLjy2M2FhI8772SkRyNGO1fmNCj9Vh0NflRd
6te9G9OuDYthR3QmknMYkzSubdhVxSMvFt6BRH8/JAPp80QWJumNPxrnHiDLqPyT4nacia9I/GKU
RxYMIVuNt3rFOSYnqYFG6dWdaQYZiXIxeqYBWRjuEYV3orcJgzbb9FLPMXL014fF1HKCykeFyhQM
wDxyjhziFtry4sOXoY2OCWEobsXsUqr99tDg89p4HTUPKYwIUiVZKAlnXQsXmWOu9Nw/+1p0Vce4
TzzOuOOE86RHR1lIvGxu9hWHL7o0+7Y2iPFJO0nKYEzArONy66LcFo6GuQzjGHrAo9KZt/Nu9SpE
lTCjOWmg30/seNjI8WKg2q8JCwmOmPwQWWXOmqMsxxrBUdvAL5GjcbpGQXiclGUcfSD6g+zfCWuw
WerwENHs/uJ1jbOVtYlu1M6vCcGbFQrUukV/b8mLwwqzytzqpYnUnYHjZWDwsB1yNpVWVldNEhIX
W86SwOQop4ryGxgJg1qiBQw2lpRcq7Wogs9dUh3ZWa8Y2Gf70ii6c2aZMERUsCmMFzsKrlzhs/EK
o91qIrn0Rfo5oSxzmmqi3dxvBOLT2hmJa/Isd6sPCtuDvxKe+fb/+5T/kz7lx7Dm/96n3A5R/v7y
j0XUNC/dt+3Kj+/7V7tSE8bvtmFbXHRD6nQnHfFf/UqmIL8z/PJsl7alK4QlaRT+2bAU8nckWQ6U
WBPJCn3Ef/crhf47jUyTfHphoaFjPPD/0q4052bkv8dPaDhtd567OUhgOcTQD/q+WdlFgsj6HGJR
620AZXwhCHe8oguEYlp+6VVMB46D0sHtPrujvBDoV53SDmMT8Y8gAgI0k2ShYJOGVbkt4+C5FU61
NbFGrOQU2eei7A9pR/i4nWB1Y96CX1DV8dEuXGPTZfjfox6d3KSzoZvVaFyFwqYFosja9QNrNwXe
rsxwJo1rXevENfYjv3bJRNJoS/iQSgys1CsXHOv+m47zn23db9u4lvvX68IZz50HurYppEvH+tuh
blJbOeVJeNW4Xcw8hkorzRC2iLp51YS1lfJMBhDzCJOsZkwCN30O98vNTRJ1LQTgBYtqFrliU+R2
th68kQB43Yz3JjJyEkw6MPD6lxLx9akc/Zein/dlR5KK64pjypiZOCKUx8TtzXJ4I9xn25rM+GU8
d4is0OEUNo67hHjGJWumuvbdV9sj+QC5FiBpUnanbog4eE7RKmKytypMg6gic9iUblNe4TIbN2w8
p7rRC074tUS++66xrB9iPMIL3akeCVbtlzSko02r/Wpgrv/NtaXUwEaNXsmVch6ov70Q7xnMDfX/
JQHBT72tXeBPkQ5e3zYuaLtg0rZmq4s9jrIJAQdNlqj61OBp0JrYeNRs/d6hrkgJVLtTOjHPnJlW
gNONhbKsZJvPe7bn4D+KM8E4SNCPBfXQb6I6Ppu6QZscOdeqDjqbgxnkCqeOcgosFxQZ4D8Ksi5c
If85mErRAJlkg1Pf9a791lwTJEnHymw+mTwsy5/faHK+kX54AE2TfqOj2watCfOHG42u5zhGpnZJ
yYNzKkTok83h1E6+mu2Q48Fhh7QGkmrc8SYYzQfsXpuYKV4WKyJUaOyNw1rmZNBH0Qd5M3tlMwJL
IWPyxGT6FX9mgUKbtjpRpuoX03vxN6uHaTqAYW0pTN0zflg9wDtqM538EmckKomu2niqpYk+gsNI
sfuSMsEck0Zvi8cnaTDDht5sylFoaZvm7edX8mOp+uFKWpKxkGnaLGa4a76/rWxk1BSY0ZWsaMq5
WOjn8/gc0+JxqJ/8bo0iAg2OlxZ3ukJlNo+1q7R6UTFNQhsvwAML+zUhbdvQ10g4JrHHbqHGIAEc
bjpUxlGj2SfP0i7XCI9Vde9X4xN++mjtpETGtwY60dD21YFGD51LDm9TpZ+NPPT3iD9IcdTEa6vw
ImeoV/cVBOqNb7mkEXk8ahoky83AaJ5ab1qNIhovS2EYw07oI8UaosxTl95bYXQMM3v38ytnsJv8
eA/anuFQu3Ksm7ed769cMpJia9bmpSmY2FRZsDNjdHd97QIAHYx1BbZGt5S5RG5PM7Cx02UeX/Da
VVsr7NXSHrpFH5vnJBnINB19cpvp1e3sDhdjc7J5ACdbQhqlNxA7Djn0AZJsybBgN0roExaaQrwt
7hIxZ79nej/od4gdgT3UCTWby71TUI2vfv6mBRvvj2/a0XVbZws1hMuQ7Ps3DbXSHU2hX1KFB0H0
gnhksY0NRdaWsNWaxjQRKvbOd6pDc0Vyjv2LZVDMD8cP9yvbLtUBU0KD6f/8cH2zDKLhIIbKNy6s
LBV8iPirUexsjWHfiNEXxzhyJ6kR063fc+UOVjVPmOZn++fXwZgfi7+8DFvoBqMKapSPm+Obl4GI
00m9Qb+EDQjZNsCvaL6D/ndvGFK1cKTqs0TvfR5K+1Yv/KfUS8wDgHbEjXpAkmE+J+7UvbXrHD0n
mId7w/UT7oDHGKQr1vlZBF4DsyG3B9RRkbpLAACoakZzCZccP6PBmcL2gpfKb3eRH5h46dF52haH
AYi02S8uu/N371cwnmVETH1lfAhyvnm/oaHJSUt1gInqehCI2VA65Q91sC0td7ykRq0WlBgrTc+R
/RyGyYYSk039yhqSrYUpvtIqdSH/jmPg/GmUOsueKlnfgGBifk0v3kza09MvOHeoyuvmBsFkvFSj
9pYApN1CJh/XHEnMg10qieRFbiyADWvTLLe5I6ydDM3P+mjecuId16Iur8tZ19BWkbbAfUvwl2W5
NHFIwjIwLC3zwEOtbnufoF8UxrRPMLOv24rmOS4ZvxuQzIaTxfuZaOuU9Dxzw86hUETRcZhiwsg9
XFwznjyi4xvq0dltLs69517ZpMEcyFi4wG8vNnXWl3sow2PBYwz/AnKP6pJf7YZ/s6E4ksg7il+D
h8+eS4dvP5x2wLKndZcZ1r3TZ5dqK4rPudNXB12yakyc2jbMIQi3inQYgRqEGQs4Rr5N3BpuV0WM
ZmH3zEAIxfP1ZDmkhNOYNaOYQhLarGH3jRgG09tIz794kP7ueUbeaulzSS0o0r5/7fHgagz+2osl
Q4LHerIk6ARDCgqwtaOh0a0RkMU2GKBteU03HLpxgY3Qp1Wxpf8RrqqCG6MwJf0XIlOYoW3tOoTy
6iPVa1GYAjGBBFGLXVzn7irIGVmyIVnoLBWAq9jxdnJIcX4lwCiJ8Zu/k9Cvn7/Jv9kpOHSYBvWK
QPQo5q9/8/mYTDWZlJQXwGSSG6DdB2yVy6kZX8oquf357/q7B5XTkTAE9bUQ7lyif/O7yhQ4GY3d
S5LRBaeB8FXzqHN+/jv+UjSY8+mLB4bFQArchz8swlkBpQEJ2CWpYf3VzAQYJs5xCGZ0kIk5LfSU
j66nETiGJq5ArHMJtQP20XpLdoOWUk6bI00PiefQBDxkEgnC1HYGqWHJD0ZA60Zo7ov4aKJs7Ejz
0SYfTTgkKa22P/taTrrbGF2PMZQyWtiwcoKCenyu3zArQLb0rrooZmI+FlR0Gf9ANeUDAXSk3EHt
gl7guVu6ldXCoCe9ZpJ9qi1IUb2lbstQLvOz3zccKiwk2r+4dt9rN6nfXddl63Q4OJqY7388O04l
DMMqqy6eVt9jMAuOtk9XfBRIeoNG2zaYdwioYJZXGhF2AIe6PM+nT+TXfxrtVJxSv6HJZei7spD7
sOEZtVxyfonm1TcViXwgLVZGydlvihkzjTkATpPPBl6Gt5qMSC4D230kfwWqg43e3tYiDdSqQROx
hZJO1yTFfkcnUupHqyhv4EZG9ImxoXRaZW9BdIRADL1h00xkFDV6zB4HjrJ22ucCG5PmkwI9JHmw
nlhUonBlx8+cop2jkpCrSsRhWEtvY1tax59fVzYj7uxvt+T5wppU/p4uXM4mP9ZjRVNjHZH1xYnx
wUWpFLdT5C7gKezqzBXXiMP1OYvwX3uxAeAJQ7MQy77JcZRYkGI4Tq/qOEWIDQZ8HVm+s7cY31kc
J+Gygzx0yg4cBOaQuIvPdeMS9A2le2pksghM2rIkXFbo3svoElv9WeLEXk9T8ohLSeyzwctOsYlj
LzI/Qxb2zsQZFchTakFfEkpPw8l/VUas0v3sZ07QgS+U+5oPCF4cox1Xg6UuyXiQDR5x5UnaB9gZ
T1XYiU3lFi9JJklLbe13jPoaJUV2HUBQCQU/C0/RdATxdxaT5i2DtmEimjA2cHFj2pvSIWG6S0bB
48zbmTPdS3JqOtTo+zpBaKKHimfPiqpVFeQXSRjZKYyLt3E+cjE2vIw9j6JVRLfFCJzc1PJDNQgg
WMDhTgC038Dhb0nxdubpr35ARJvbBpFw6ol2zZJDxbsZzwSIFtP9yNZa24U6VAhcbeGempCnWAXh
PXMWAnyAQoC+xTHMorQ38rjf9gjXcG34WMqwH2wsEsqXjm15+7zQZyNLdmWBAmQ4DlY2l+cy6xDY
OtZxbJBgDWrOqm4udv+lZrK//KgUAeoEvygXrR93gPne9ODUG7qr03z6cYee0ElNLoYbDVr4zkVP
z8pEzoEOGhJ7kg8IcrCshZ1Qv7uEOu9Tw7pH1BRt+xqTV2kjcFeKp7gM4NDiy0UkQuJsX3kIgjnr
tpmG2ixtr/BLJBtyVdd0x75w6nWgpXOi0ywfozU5wKL1uFD4FTH5wTBM12HXq73DJCrL+hGyD3MK
+DftyuNYuB7mG3GMEeXZTF9lN10nGuePyEufvbHP6YtAYcHJ8W637Tn0+MxwL5cbV8XnToBUm8bY
RpjUK+aBUB8Np/ylEvzHrggX1jOlRSEuECo6P55Hog7YhlFr57YTpCiSRgCVqXchxqDj0p1kSyvN
WE4P5J6fLcLmfrHm/Njvmn+7RcPLoRlh0I+cN+NvNtu69w1fs9yzwgBdh/WDLWA92vTLZchO38W4
KorY3o5dszZC29jHcCe2DS6glRe9Dx49plEaBNMViIVT4yAYL/ziFf7NbkNkt+cwQjIlt98P5zUn
IOunQyk5hJ5YQh1yE2ZrXqHgUfFSiky/CZCnVMp+Hjuixr2RbpExIoC0WHbGAJdu0BGZdvGY2vxi
J+Sw+Jcl29N13cTKQO3n0cr9oTCyHZ1ADqc4O423oUb0Me9MTAvIb9d1n6FTxjCucezk4Ic+uPus
vp5okSxqwd5S45GXbTyxoSwBSrsg0pvgnBet+ylRLxGGco4aqHbiOB1WSLJWqTfbOGCvjANpj0VZ
25864WFhGCwyRgfT/oRlZVipkUhhDOZgoTiPH7yaXCU80B0hM+Cc05gHEFOOhrSZbVE3bsO2Epuu
BDXx8VczFN5O1yii/RSfkzXJG7DZw71XXinde8hEXt5NaLL2g0aPFIiB9ew6YEYro3ydemaITP2B
TkXhxpNmzptLWxx1pToIghiAA3sbABz2Kp8Ijk8laGShnINozxQzPsaAMQO4hG5ianeS72Agao7s
YvUacSwwsgo9H6ztfNPYBPq1NkNKj9GMt1GTe/Yqzb9uhhIwmom6tGuqXQ7kHN4WKD7ZxOJAYlz5
CXnlrEsbw3Nvd+UMqbzX+phIEFM8tag3TTB5YACjbJOaybgN8ijcjqmZbQEL3QaueO9re6cnxK43
HoMXdyKxJQ2WoZ7hPKwwYCeIyWqnBnfsoKQ0V2OdjyczkLf4ryOa6mB6SdJADTiR9Jxrw84kbHA7
af42t2NrzYjrs0verlEw4Q4rONXBLKCwj54ZTNdspUfXqx1URj33+4BOh8yug2qQi3bxzlDyWqqK
6HPUJMjZdm4eNbeDAoE64RyJjfJOjzhpWLghQ8Q9npxowThlsR8seQVQw1yWHQJfWA1fbWzcV13m
7LSh+xpb0l+0TnHFWgbTpm5vUre+BTFAB3zKHqspfqBUld22yjkII8goDOfOHcYvBVI2beKbsYDC
2eBwokLPQsLANWMLvtUhaupaf1Bp/7ls/M85CAfibcx1MA1v9gBppYfUJWIXeG5NY6a70lzHW5m+
c/JTY9MK/xnzxyEn2m0YKJRBy7jLdggu4dDt/RKJLRy/s2fFjxjnXtnUH8PYPjGPPuSjBp/EJkrN
p42umukupRlvBfWrghOKVrYMlkOufVaoQcjljPwLXMxP5CqjXhk5pHoT8LkeKZzp1h05I/5hNEBC
1MynV41W3xGt1qxiG2Exed7dGu8NcuTJmxENtErrOj+bdTZtpdY9aipCOmwiHkUqN6ztlNxMax6Z
kFANi0jDBDWG/g7lFdEVm5rIzRkjiEfZcE66w5MTV1C9yv7LoFn9pbW4kr27dzuhoWcTQO6NVWSS
YuEWUwDIOW2IriJfGSvEXYG7VITG1zx0HVaVnEmtHy4MR2BsNdoTEU3EflF8rvrkCl+OflKU+4Rm
0LFrymVWktcbxSQVmmN5JNcSQ7OVrRI3JH0G8+oSSRWeJJjR9K6PPQC1UQVPfdZh0I3CZ4e+LMat
7IqIz6MyoZ06AkHwxATK8qj1YQ2fWiIncRxD44yJG1z4rlEieXEw+Ez+JpkIpraYKrdpzkem1FVX
q092Qxx4ha1lQZPfYQWBBYpwABdRFX6BqGnCue7OXczJYdBftXTUt17w6AZWzcAHBSqK7SkErNbE
/nQafI3aeQQQ1aVI2NA4WW235uT9JJPbzGaQFUUkr2oEl091Vi21Wv86hCb5yl4CPVcTHE2ofrvk
AUkIlvMyncjjlJz5ZuyAhjhhaLxxR8/yLnAx9fsAMSoduLYMijdP86HtlvqwaFP1yEr/CDV12Oiz
sj1Al+p7zXPtOl9iSf2eET2hZfqaJJybvkmng1bc91xl3YyCtWeqRZQkj0anZ2tHI/KrL5gq2DDy
bPFkC/y7XTjzYWSxyxsJ1MNpBMlQSl6JOnQQOjab2E8TsIw2fysKvFqtbe4itWf50m7Btr7SUGJw
YoZvU1TKpVFYEbyx4DlqAyzQJrgAWsR7MjU2KJ2SldL6L6ZRnxV0GfTOgmeX0nYR6KpG+I2GOsni
g7CvaoBE5wjb4uRXmJ+nRD7oJGFsJstYq+ZF2lUJXTDItmgxgCOI7OATZTDBhFHDJomrO0ahHqcf
ma3yLFOcYPSKHYMF2cvEbtTqeqcMUnnHFO1AK4YbaN3evDocsRs90zE28dbHmziQMGD/+w8K8OLQ
BTkSbE4a6H3kdPAiPmTnZWzIo2CjByoxtJQAVkhiV4JEGMQN39SULjrFj//9+HFJqx5pTzqzAro4
fPyh1ymsqgnskRpCl5n0TCr7+IqZuki505e6AGut1+UTbGKXyj/GW6srfNVE2kneD2RBe4W78o7c
vK+tjWddXHyR3CXUQ7SV+f2TofZZzz06ZGW6ztpRHvKc9BesUp/0pG43SsrnzmodjoQmhzotPAHP
WzSReJQq3BEMAZ+BsJ2PK+5lKjvYytoOkm+oCgsdHQdRa9qgCuWD1QaY9FGl3cn5IR9DaH01a+dq
Ih3uORL2ssndM/Fa0QF4GSIpeyJ90Ju2wHvIcwKkCLC9XDOTYlpJp7NXit5a7OhnKoJH6JUA82yH
sgBoRer4FgJuzJG2V9J6KxmzwkcwLwITjKGP/4e989qRW8m27RexQRc0r5lkelNZWVnuhSgj0XvP
rz+Duxv3SiVdCY3zetFAY2+h0RSZZMSKteYc86FErLolqTUuHu0GV54V1ktrjmmwtMHBfnQzOHUu
qEVJhZbM5ySl5AzM4r5tAJpaYEilKstuzLan86Ap507qqxX92LvCAhVVjrDFTU08o1eicpfVxxTi
1h3gCFMv7WPF5JqIuMbhNAKrRNdQplcRPV4OtUeq3XwWoMJMIpXEqOv3wabpJ+MYGHrY/ZVWXJQ4
gZXnewe5saRtSkJ9mHZUNniiML2ijQcu1O9L7NKS0hJA6mtr5uYvRoMBHpZrcKG75u0bodyh7Qwu
xejPYufaQe3+XoZ3GLf1A93KZINp9aNDOM0723pOUjY3GbXrWv9QuuShz5p4BYxrE3gmiijffCLj
jLPfiBOo1z6FAXjYD1VSAkRkbxqEeAF85uXAgPjWpfW+9bDqtxFhoSZH4HjnhybNMM2/b7L+1PKb
42Rvj1ULCLvknWTl708GNekUVarjjRUB1YzURt7efdCnCRw9/slsVHJ+dNrDvOP1GphZtMgn78ki
Sk7UQG+TfBroYaxNUxA6gnwy1FQA53Ik2McDWH5T+TwRS26BgFpqCBuWpOZuFI1gBUR50rbR0m02
tsUaUdfVHnGhArtY5xz/8Zlqbh5CNso87VsUyMne4HsaWG/OZql/0xDALTvfpi2vGeMhUOgVomQq
dLm/FTPEVhMhXsBSL44leMQ6r1jBx/JKYjsA4zHqnvsphBwwJDuFjG5XTAYliaIFkIkwhE1xiDO+
8pzYLKH/isQiFYsFzWqeevodu0DDGiGnxhpQTlmJ90p6a7s4OsmoFfl372DB9jEH+SUKWwSLhclg
XiWWZwrue8Ijlz4NqJNO998gINYhzLRw+7zsti3S1Bpb51lrUuhaaT3HFzaAVmppZ45i2OStitaY
LuLWrLhfCcn+fWOGH0xEcYlFnk87uUgOysAUCBBPAJF25ZHTdeJXREa8Zdsmcsfr5OVk1I9tAAxM
qtno4AxuaBjOlBxtp/aReVI79ZxwPjhkmaqiCaWstqiyGceCAxpkUGAFf448zHfzFuh9w14G+U46
G80gY4nmO0ML1zqUJmdPMXOXDy3e1lb/jsJnzw7WLCONWpFqgphjZcL7ZoWnJLXBDact/iiBYStq
pQ4ITOEYZmjcEAfny4jQvUUs4oNU0L+jlXyIZbwFZhNes75qt1hclqSVsYDn6ENmpqycTeq60vXn
sBvKXSSnr6Xt1zuzNV1pHN3ar437gMSl0LDuYKF7Z5hqB8h/zFPJ/zyNJWUZy6SGu4Ksnum+EQZH
5joRmxhtxhLRv14SRW0JwlnKqqudxrSNVTL73WCWs6YT8ogBv6jujGburjGJnQxRPqdDholAavAV
dBIKQoW1RpYBimvKuE7AGit5iO+s39hMvLBLKaUT8d6ANDMoVKUyXrfDnJ1nhxEbgBXsRdKRyMY2
cMnnTHXbxzkAMv6NlsMCpDsTRk9rT0GXEmIPwafgZLnR0voJMlg4n4YHGISs91Ln+S8BLEupvWAN
q94m+S7qs3bXdSTr+m38PY5oCNh8fvtMgteET+RT4e7XGDpZsNuaM19nfoRVuvwnJfyfvHABOLLj
p+TzxYAFwugsIHFz/sixieTqE7FEeinCPVrHRVNwajKyYU8lM65I9IQpTP7OFM9q+4B6ikQjh2Vd
gFiuTLJFs42cycQ3KOU6jDk2oZd/Hg2ER2ZeEyRg5OfUbIFBqRmZgYPcLhHhvobWqzLq1aGXOUUm
5uBKk72jSy+vibGDeCDlA+buutglJW3QYcT8RRQ9ygvVy/eBXK6MofXXjciuMUdct6BNkCctpJ0e
DHFTV95Gn3slI/lK+6YmL0Ho/UMyN4e1AchRqbJdh6wkYAVtHr2pTLQe/BdL8+X9AHU5kfNnDent
xjfMB1WdUw4luKQhzYCTisZlWReSfabDfSA2+wQVN3yyaoShGjcPJ0Fb6/OiwLjgn0BdhNFOAJec
XENSxJhKZ7ukAUT4/d+pnhWSbYNAF+pjEtp0D0CvHWM+BeumNBYT1NTXdvNSlDYJd281BuhB5Q53
8HQoImmfm9FZS7PeidNA38UD8XOlhm2WAIxFjWGBpIietnkaZytbbnWSprPQpU2m8uLLvNjA6oAS
gaw1oLyRUzdJG1Oaxn3c0gzBxPdCczo5tHL75PdR74oCehLWiPhgTXOGh9W5sV7Za9FAuUuByJxa
WrqmSUs1sC89bLCYJWuc1GCr9wcknyGBuhhohtg71h6R7zxLt8tCGqXFJDt6R0T9FJU0K6Nv6YDl
hkp/WBioY/AXZm5TQdOIFSPba1X1bI5BuAXG0O3zsl5VYXypRRJuABH1q6oMIsdIo01j5MQalqC0
9BEx0US55+h6hsCN0AynDkxY8kNIzEnXYfvsh3t8WSff8iVX7SxO9GODyVWSwUCKaqso2gWSS+5Y
gyA+AaCGPprGkXHCfWyaT12k7ZGu0QKD7LhuDGycEaEEJPbusdQcegah7kCRsZoCcVeYxRsHhhST
TyKvJ/Co8Pfeu4I+pb9tizg8YY471wJQqxz4Yu+Jd7yHjE4TYoQCfU1uMpV2AVLCjoxXm/ds3TbR
E5pibZ/locNiHBxE9hjlo32gR3Pya47ByI8gJgS+tPFjsq40aRKb+eGTUClF4PwI91mahGcdGcRy
6KO/Z9KCw3KHLcEwIgjBfr3VE+3ZMHr6lqJG5ki2KlIvx7NwFpR2ielHnxzI3MoOIZurkDKzbm01
ffW7Za3xd5dS5ZhG+YMezzjQLP1syIzdqN0zdb19kJFvkFum1zRwCljDGFhbA2+OD57VV0Aui0pd
9wQTLvtcXjdYy5h32tsCRJsjMvTEcr7z24K5p2F/+i01DeFi9hoDMCdnIOTsqYQPF/HzoDTtKsA0
ta0S/2YGTEcp6eIj1uRPJRkfkTySJdXKvLbqg95MyYZT0sBptppjlatVROy606jTSS78DyUrWycJ
2Ct8+p93CjKnVmGs3Bfn2iPTQk3vOFFsBIyjB1pRuN1EvvPGNiXvagZBIcLaylQFcj/Ix2iOKaPJ
FrH/8edhAKqMaRtcE6W9xdVNKSjrpHJfZ5m+IVhQX4lBqtax6MyzLzPAmErQJfaU2+tazEEapBA4
eg8hA+ZVtLN79ep5Cv3EWj/Y3R5unXaJthJdp2VNJbeXMn7JCsquQ5eAjTbs96NcXekdNghaaUj3
mtGgTC87x6ywPapqAii9rR5xiXsr35D0JQvvZYxBR/VjflAPEJ/TY8mitJkaeJF11t1JXd3DuCXg
hOHpsGRIYq2NFj+DmlcgrIf3idOVE1Xs1vgQ3b6N2i2S0rs6lRq37gP4kSk0E0/ulb22a2CwOl5R
Fysj7+/hJMlwjlFSBpbv1qP+IFU+jtQSqFDVDY/qFDDa7riYrKMxTVjYM+3NZkIFMFy69bqGe5kI
h6vfwcnGl3QOif/BNYGMP2ziYC01+r0x8wmiXh4BhJNKkcUMWauUMQKhXrAUk/vSluqrVYP7lWfA
SxjmH1GrWodcUW983ahQdrFawS4pAWDGEauzzs5gaREknImTW+eFwXlkz+fzwZqZdQ4hQCVdEWPF
PlK4IaHyLnQGAJq1KGih9J9Tpqm8pnl4kim/lkOhNKt0RNGX9Ryi7AIOT8mmFRemtm/YaBeDIReb
scaqVOMm9mfwP+NXGDl+XTo9+m5EwuHJG4IdUl8yYDXpmzaxZo5xYG1rMF+4nq2VKtEQ8yurh78/
rWJvzFYJB1EQtXHi0nFCjDuT7jPLQFcZGXuLQvzSCu1YRkDMmFljs0QsM+BRH6ogXdJbo6QDUsb2
AIsfqO4CWzN56laJdBp0C8CuZm35VE3TaKPLC7NDptg86LT0ncagtNV9qT8raXevj/YzGEPWv+Aa
wRve+j7uoX9mu5MktF2acR1VdE9BG6+6GtxWpur7zurKTaFhR8rwFZZNK5hFBKDd0D8sEASo+I8Y
/QHLgTk2rENcMKdRnsieR27mtiz5S6OGBOAVIEqb0LzF0LB3iRqip+lJ0FS6cJ3oinBsOyFNw3Zw
d2b3SuN4eeDta/lWd4Y4IbldMFdod2iOo2XFyNBqmFPAEpPS9hjCzGLCQCoMNmNjCR2P4HK1vKgE
1eIHrx6HnomvnKKH90NPdUMPsuQQS5gUzcZf1alHNcR58tAW6v04ERHrWY11rw3BIS6Sux57gKsp
uPz82ebUcJK6S7vsCe0Qrl7ZUO/zRoC5sQMgNnDdcPWNayZstleKfUMOIdIN7LopYwLJEghstZVn
4alS7MyhvD0EKXrLJL5InGgcbVi2gOVWWGZA4HrNozRPXfUGHGc9EhYizw3eUkXMZn+3hxrZsJR5
G6ZIy27qb+iNon9Pxf4/3ubhz3gbg8nl/9s14vph0fzoFpn/5/9h2xiwbVT6SxDbYIH9o3j6D9tG
/5eByMa0Zt+HprAB/R+riKb8y4BZozF9VIT8b+zNf9A2qvIvBI4CmaNmEi2tWsp/YxX5ecJpgiYD
tsMeSXnDeNgyv0w4yesq5CpXKVDc5K7ZEyTsMIp4atY/PI27f6tcfnRe/DyI5jKmpqL3klFo2iY0
ny+D6LATVsrhg7i2YnyHWqcdlDi4hTIWdD+5VbZu39cpZe3/7qpftHsyFrugn7gq8ZcWUeaoRhBY
XgBqNDGe/CLTP6U0lP4y057/X/+vzufXe/3ySI3SM3oCWTFxkC9LQQOq0YPIMYfUaX+51PzYfrmU
aSkAiXSLd2Kerv8w3+c8RQa6zGk8njLTZx7t9as0t7z7Pz/H390RGlUiSYA0CUP/8hwFtAyP8RLn
Gj813wNV69aExaWbKSUM/c+X+t2LYqoqN2TLlsqL//MdsR1qQs6IqOmnCmoBbYKarmIWPGVt25Mw
MwwHg9Q8IM7j+PrnS//uYeJeoSlgmvSZ1Vla/sPDhLzXCJSk8RKYErHYjMswFI/2X7SW80/y5Sfj
/TdBCUGpwQim/XwVw8RHzx8jrxyvUvwgGc8Mgi6jdvvzzfzmJ0Pxz5JiIoNkhflyM37T17CTuIwX
gHDfT+UjoVv/u0uoP99JyjboMx7mThgDCUj2Gu0Yvar+8hH/7U6+PDAOOzoKEe5krE6jTeoPMVj2
UPzlKl9/fGwSmgJGDEmhDlrd/PLeRVj3VSMGeo1D7tmgdirH+i/P62eNlanOl5hBooqhykywvzIh
h2RUstoaY2SUAZAfX+IAzLDKoodMMlP+l/fs68L+z9VwQaBq4Fgq/2OF++FtVknriSFN8c0Kvz8E
OJNdFNbe9z6NlcOEH8WN6FlvO0AogEMRjl/+/Hb87vqzAxKYmyn4ry8PNC1qVUZXBH3cYCwm52+K
ZTeoDMc3ZVnnlxTixgajf+38+bJf14/5tsW8VvEJ43v5+t43YJ4QDgFiKarENhYauitmvpy83hQ7
94nsiAaxpQ2/DCydZsCfL/71VZ0vzgKJoImdFOXx/Jf74ZmbiVxj8FNiACKJWyocxcJSXquWd/jz
dX73JiFHgkhn6ZhM7Pll/uE6zM0Yhwy8rKoJ/JEjklbkzILr7qMmmovxdhRzYvjzNX/zYAUSQxZI
RNtItebf+4drNmDgGbVi+7Dwd5sOUVxMCjiUoO+tUKjg9C+DkpBpoYNgmphCdu6f/wJfF04ermDv
wZTG46WK+PJwMb2mZqJzwrezBA5LHQQhCqMGpgsI1S6HDJSG04IsAagkf77yb9aGWRNNCKPGzetf
b51gG5VmDSsQwzTp7CP3hi9a1Nv//io2vFyE6/r80X65P4NQELMo8ZSoqC/l8C0Ivv/5Ar95O2dp
p8E5hCUIA/LPv2ArM5WWW431OoFpoYR5w4cxQBhQMe38+VK/eUFt2aTcM3lsCHy+1CVSryBpAOgF
rbtH+4jtI970QVu/IfAeEoy0av2XEuX3V2RR1ShSLITrP9/cRLwr7d6ASihnQhZomJiYBhp7tdOo
bNOq/cvn8Jt3gq/PmBcb/sME/ufrxapZIa2c4XcqBp8k15ZzzuJ//cozsFEMHBloE3Etf1lDFS+2
9KkdyUroIJRlq4kjqmrfe3Rhmkz85WK/3pEuzyDN2eaiU4B9eT1MKcPNXmCt7H1x1XTj3uuMvzy0
X38kLoFOEquJweDi67o1VT32zBKOTGPhlyTUaGD4kM/MefpPf34Df70btgDVUNn5ZgWs+PIGlorF
QGr0oyU91xxMUaTkH0pc+vpfbumXZZFqAU/TXIAL6nB8+z8ti/LQlWZO14mgdD8iWlpR32OPw743
xFu4Ho5m7/TelD7+fHfK/Mv/WEXizWUV1DD2wSRF3TLf/g+rcRyzoY94GZZSdu6aC/EE9JTjk9Lp
m6HzDmoi1pbxim7iL7v6F38lRcx8YcEnLaiSqZi+vJKBX7TjkHFhs3gJyLDygAYZxd7zb6V/8vVq
GdeXhJY9+uu//KLK/AJ+vWcL3iuWMIraX94eyIuQ6EhcXBZOtJ1IMCdx4ru3Czfh4jwsvsH7XrTG
R7XYFUv7L2vzL3sPdz0vzXweOubCGffw4+PuPFn4bP3oBRi1WoPGbDrZFUBAVPqLtl2v//zz/vLy
frmc+vPlipTpKQo4IrtmZJAarTl+/WWFVqyvkHZN1XSNowiuL4pSNoUvr26fBPqAsk4CDQeIzCjV
SXHKUB4BEugyHfNB5omTGx7J9qoZJmxvSYEbhxkE8hEsPgobbVVjkJ7jOVBUOZ1v4F8aDCOe7kUp
0b/Vd2XSlq5KW+0z12KDPhyRIDCZMGF76AEgtgiH/PPS1e3ewI1vxHvNaunLVdpnKoEvy43xLdOL
WzsM1xjHBJd9MTprXeif3vSQChUff48kLTsmRIWFOutwES6lQr3E/QFCUmW/G3XpDj6+ytrfD+g3
dZWmXBTLiwK3F/nRpSAPBf2mybxuija+divRLYs0XneiRNWZ7+uu3mSVdEv1q9Jlm96rdjo9T6F8
5PD1VWIYomyJan6Xacpl1ti1ugR3xmJAJx9jJDM10jTDCNw2nHluGnqztsmXQQCMtzROuRUwd34k
Z/kARu3Qj4x4+vBkjCap0CKVF2ZLsx/5uZN3Wk1yR/TgNekm0fhDYLoyDpTaMJmJ6Gt/wqNSd6es
3sCc2gnvoTE+QilY9VkEh9eEF1sPH/YgPgQ7PwPZS2oNawkFVairGzH5TKer6mAG8Rqc7hpxw5V0
xifFEGAukR0YDDW6Fw1OWRbikG+AitqDY/blShrKhUcwjSF3a1uEODiBISJcBi6yGJhxasX3CE5a
CChXtbJkpdvppdcadzSIOsWSrFeoFaabFxDwo7bL0opwbI8ESTZEwSyHZAuolgiPAjtuE7o6plH7
FjDRCe+xG6VEmZfQkXatttG4h2iE7sgghEqUuOk2Xo842z2EqG8BWiAEuCQ7Bf0iHNe5vaiJR5Y2
SrRqyaSu9dKpGLRV+dojiotms9v4T1n4OSR3UrSGlUbkjELrG5Pzw5jKO51gcob9xI9i+GSmxNRb
irsnk0yOAsNQC6XIQuBg2QdETXK8SKI1qFvQsqa+HfzdVD9UqFgiAyYeURuwEfUHX0r2xUyBq59z
+TIIBcnVWtG/92iSgUfTYd/pvAuWk8hgWzxGvcGNDPblII6TdKejxypgnkEoNC4Ck6Oo7sz2PpnO
bSkWA5rYhETWwCdWIewYFg5HzRA7FSqbpt6i4fusPIpmSZ/yPhXbBKHXqKzVoHHKKV+m/WMhrnH3
3I0wgF2TNIIhvEUdKvX4qKs3kMB5T8zlANTgPExbL1wZJsYadxofKsKAAzl2DPWY+tueU69dPdXg
2LyOQC+v3Sl+d1ZMQKuNUW8tEkZAaG67FB0R/JNxm4QvHogredpm3VaOdhbJ40BnK+82yCgA3k31
2mtvMKIhvi4sBn2AW/as1Zw/6xl/tuL6Kho160xs96KtDkYL7Zp9SvBv8oHYulXLL2MtuR0UPVuR
rqJ2nSIM1R/QrsIxVJdJ8Ea+jbCPaXMa1B3NKQ1lVYlNiy98EAcoeehVvsk92u3SM8EV296HYrfn
UozfsgLCtWw9RgpMKTlHk6P30yppCbUBcw0su7sbaUG5VV1ka2I5GJDgqyNya3I1PmjAhacxata1
RhSCWiONij87fPrC5MsN9QIYNxleJSowBFwbAkYf2wndqu/tBETNhTV4FyLNz2lSntWELy6Xjcuk
VqsysE+dJ3WQZep4Mf+FwWatywZvVjbutEk/xAGaScLOAhmC8agyeRpwJA/+Wm54I4kZrbrqTS8G
j+Vqx4KyDck0jZTXVhUu57NtndmbqD7lnnxOUERZ006LsBIgAJt2YXvWgQcg84kfaBD4WO4kvgnl
3rRWVnvogw0oXGBbnCUqV+5WiX3DpcUwllD1NFmJt1isqgu0B3fISVvdZN5FTVmmsTw2H0rNyxTv
i+yYEeXY45m8WNUjo3yp2cTokFZjequZTdE7nRX4RoxFdzep7SJgrwItFg0bsoOYGmX+aer3vGpW
vpFqQluJSVq10FkH+A2YTBeSv45SzCRas7KsFyNM3n2/uYq+O/ndt4a/RqEAPvbHhVqXF2Xsj6qX
riEIoaxDYF4B5hC9ajs1RngpN4HZWuFzkdarLpGvjU4CCna1sCSjB807W1fQ3VoSwhr40VG3sVIy
acpj3j9r8WMcv3jKpdaPxvBZ5GvCKe1u0+DUmxe7u25yQxZHHExdfxuw3iBoz/TY9dgTe+sJ2QK5
pnbymdIuIrFIij9b+6J3Hx7qPjl6qILdYLuhv4/DV5KTkmxcBCATpfDFt541CEXqYlYWxH3F6/k9
QAlsfTfgRuguOxpakmZVesxQnzgFLOLgXkY+rJ2YBhf4R4S3JC6RbGjPWib9dyot4mCcvCpRjj0V
g7wKJhm532OPVBH4i6/6sKtDJ46sQ5Yrs/6db6/uHiAFNstC8Mp3ZvyeKO2qhrlToWVRI40mmFo4
LeeNstSOfYRquXuEmuC0Yf1i+Pdi1kW05tG0ku0ghWurfNGjxFV6UDDxhUnexkTazHubE5qS5Gfg
7HG0821loRrjsoaf3ORXkTJxpV3N2OfmFdKjKvxTPyj3hkKa6JusnDX9ODam0wxio8yWiuLGqHvR
ogWVjPFs9wH0vegG7ewuUu19BKZxHC9Nwzp+hSHDr3KzzeZU5eYa1OpVB+3EfvSKztsJ0cWPFXyv
ytgOk8lKS/5O+ZaqGw2p3uCdsvGKLAQty7lUalTtKZHkO9ucVSPRErn6oh0tJ00+cZo7QPFnS9ZC
zo61/5LISKCgfa0KbwUuw0lbqqL0qhN5Lvfhyixf6wke8K3Xjkb2BnQdctWEigCN4QxKgAIeR/mp
UsKN0WFCEe+mPLk9inbhhS6lUJM+e+17JboD1e86KYnmXkXStfdebAY34wj9HoxLTuTBCBBrlPVz
Cgtp0Q3+ZrKULWlnF2McySEeVpJJdQVjMK9ZhCZt3QfH2JuD+gxSRupzngwbOlQ7bHrw3wnlJFNg
jGMUZLkbWeLa1h6GfsbGnIkduRkxHVfea4VZyZHS0rGKGDu7smXW66CtQxIOi4sSoQahom5HYmwa
2Yn7N60fFhZAjtET6wBpuShYIAgMU/RyF4zxVZuodumTVWmyRXz5YkwmSva0O6gCNLT+aJVXaVIw
PMUrBZWA3IaH0PTvkROse0MH6/yMBSQv9lMiyKq1D02qr8ZQPUpev24Deeu3H3lobIV3lIbeIeTP
Ger6Ncovfm8+JcG+ncprwum7HedNAPFI5balsqScWPTiWQuSJaP/pWZYQPGN4jLUlquYIevKLSAh
M5fq2+hrK1WW37L+GzzopZXMMeXIGt9UbUXG4f2sMgkpR0Xc7GnE7AC06MUDaBqKsmAbD2QdyDZQ
zHTmepVMxrFxLXSMYpbVkMzZKfdj/9ahom119E+uxm4njbriZCIE7BNPuIEQ+28mib8Z6T2rovOg
sDSB8dD27OpknXtEdoNkivXc5mduKG+HyrrSlepWOYhiTLe+PCvES0xiiX2GyZtjcwV2lDbmPkO3
JuchLnnb7vGloBcxMT+JsmJpoqywK/VKSv3RiohKQrHjhKPuhkaaEvCYr9TKfyxGpG5W4qpp9hjz
MMxAPudmt82q2klj6a4G0akpKopj27AerdDuN+QA0AIkZDjviSQ6DAoviCmdeQ35EBt1Zw7WsSsI
eUULgoDyrtQJJ7WiQ4Uhws8e/PbTRq4aRzoawVUTPvb1LhuOEVAaNV+FckFqO7YQ4hv0o61yRlJo
w2TMoKJ8rw/wTgv9yVMCQrJIBqRaq7S7ofX2kwqsJrhNJP1KY+uE2MgmiLqhDzE0ya5V/SbEt7zY
YCo9ECjtytkGUQ5tAETfJLW3nNc78za0iVPESHJSzBsNeRO4eYlMsiQLlZxGGJRMx7BYNiPHD8JG
U96n0d5oRseWw2mxUJ/9PFoP/rBMR/WBT/YpTapVEIHl6m37YtsZGnGd2gXznp+/V0HnGnnG+jUs
Kw+PfwJdG6aA5LuVlZ9brFEFO69kvGYCYER0BAy87GKPRBJIETGK8fZg9a/I3hf5QLUi3Wlm5Zh2
cYzEY8Qq2nX6IskFYFs2YE4mHueD0L7m8o60vkOKhxWQkJOWBsTowxiz7Z1ncdRQ3WmpxCwiPnMA
n23AmMo+qr7ag5DZhiHTT8AjAalZWuBvIbwiiI/XEfHbk8dAxzCuUgd7owCTbHbJrg3j6m2YpHfF
Vu6AYCQLTt5As0vc5QEdeSjRJGinMW+Al6+SYbrzDH4TI50ecK5+92X0dDcbKzhkU+vOHmEFskcK
cchwSJT1Z0Edq1KK8UZYRnBWfOwUAYLUws1ZKjBlISI/QhVSDbSfbPOjf82S+1yXN/wOPebOqCV0
LgvwKzg951eDbGA4RM+6+jzNZNy7zr9gkoTg18E88T88UpxCyr+UmDMCLRzaSQEuMrxGCYfhMlnj
03eybOtPkL1A+SaIUNUjCGmEVIQMEqXSSHM9dRxy2OE+2IjtYKzk8sJZTCeis1kapMDXcyfnKRHN
ugwI2QFoQa7gkjIrqw+CVAdMMOays7cKBapGFjFFnmi3HUziBliPN62RaL+lU6C4UyoVnBZrN5bU
tZQ+c2rIJXgRu05fo++rFnJRL8vsOJqfA28WLB/Hqy6ExrqqxWP6XlTE2yPg1YyCx40xthDLChSX
PXSOEeyC9i6S3EjadujsFY6tGX9OMuLKrpatufcYg7DWIbWb0FCNt8lT3CD4JJGhVBhWnDzveSIf
uTuryNyDtTmuerDAKbDB/A1DEsS8ZUQILz7K8KRxNJWmJ3BfNedPc8bp7eMs3NrBzqruZO/UYNyc
dUd6d9/gaqUIZhi/l5N0zyTwPio6surxg7BC0+FpChDojz0R7QCoCXfIHSn8JqXXnmZMYo+7uNlU
7dtIIwZvo0euh/pQyayfETRrBjze62hIm7KiiYo+hfkPgsh5fxT0AeKFGFcyHsYE7wCehsYgam+6
0UiZsIoVMWd70nAYURwzpdo10o6ob9SfAG1Yt3oQPhiVr63FoOpNcHj3SXVAfRJD3c+8eiXpnD05
IdmczHWFzZaw3pXoL9F41/Od9NZ+IBMoJ5UeG2tC9eMQ7+nUYjfARlM5oVfI99JUOyGt2WdwqYr8
PrciGciPTFFIVyDmVHrrbZmrVg8TgnNPjK4IWVx1mObaQyHvRC4v6xG8ata4pg7u3M+gmQgaHfoq
wTadhAco88sBB5w6uBFvdYSSTK056GiKS+NQz8+VvfO14qgqH+jKtbImEYbCCDpaF5MqYnTtFvCH
G2feRyE13wdb2eYTSHA5YwmpBIvjy4DcvYrDPamSLlMlVm4DXx5qdTr4MsaFeCA1WCEWwTAIiuCo
bwP+trad/BbDF/TqU1ulu658atSLrY2L0ve3SU7SSfhN9491Vd9RrnGLoztAM9Ni/0peiwssc58m
QM1EUqy0+WsRy9pKiLKMiLcQlcRJzrMIQ1Co/22bWIwwMMpVaxnRoZE1wU2Hk5uGdYtBGBcciOmG
3lgPCH4xaAjGW5vay1VHYyQbi4PaJTFG7UUUzEWW8ISgP+dK5z0oVkeQCNLBJSLc8rVXaaRJ/OGq
7+BLB4Af8Xfjf5oGnQWi9OX7IiPmCO1ljoSv7sqEBXuSXisCmqplH8/7Evec3WFX7tm9h1ByR/6J
OabWydtaI8ErtCJSxPwMF/MyKfVq5dVmToeu0RxzwHpYwZfL4JwqSb6pQ5VOJCjGV2FH095Ca79H
ZzY0OGD9cgOCK7kBRCFwtQ704poORn5HdxaIS5+FFQJso910DJrvZX8sdm1fY/HrLFy3+Ab6tQQH
yi1bdXzU1RgwYKlqtzpt1YfeUtqPNDVJFrE9pb2GPcvJ0vOV0VpLUxa/W6jldlVQBPdM+zyPPOgq
eVOyFtfhFLTUNaWo8Di3wKCUHDRCg8F8wGZFtep0Q6y4Wsmv6CAkY6Kc2FX5gt8K51lN37EfmUHX
eZM9G12H60twTz5JxRtPs6xr1enUPYJWa5UjFKduFwiGE+GRBqCJ5oJjGQ2vhJeZ1S00XiKaqIfA
UGk+NmGanYRdo2JvfKA08hiwdTHdxEnQZVEf0IFlaZIzqXM0Xe8/smrkUNwTbEbAdRPSGe+SPn8M
O73TXBmIR760o6rdyZYXUrEl2iUZy/JUjinBI5hiXi1PHWqHTHHWr8TWvqVCA/jlNb3dHpGIimhV
TH3Eq5/Fde0MKtsocp6hdSFtUBmpvkLYUBtl3WnMLRY2s2mU+zJWtGOr/A91Z7LctrJl0S/CC/QJ
TEkQbET1vSYISZbRJ4AEkGi+vhZ9X9VrBlVRETWpO3DYurYkionMk+fsvbYg8xMFchvZM1f+VhH5
6lM7nUbfMHBSOeWtaZSCR3/BporDF6pTPzlEL3CKrobdf6SDZT6a9tR9Bn2SnTNVCPr8TRPSL6jM
6QVcudpnwOvSrSZJaL/Sw6LN6rI115M5PiVirnaTqdSHmNBUFRPgN4qBYH5oe/nnEMzUjUGE1S8s
I90mbAhEcKQML4KRhsS7diRGh6R26HjkAqPMlRWWkIV8lmhU3YX0KAmE3RedS/HY5WjK9q6dcdEf
B8sdYnMgZvY4VBUIviQvRtitpPMmu6rU6Ow1hndgrVBpoqUWl0iVVV2+pijC4kQxV7fvNfb5/tHT
Ri1PZT2V3Jwp2O1HVWZorROvtkllQYXRXmP3rsvfsit099Rki1ecJ0/1/fWcrcH8hh4hdDbdOJI6
4jOTDK78qXKbJ8uvwRfjeZXcKhrU7P55noZVkLG6FPM7zlVsACXqyHYnGvzKW1x87kzuuyseoBjZ
y1mQjVDSlf0Dyc9NezilJdX7uUzl6scupL3hUNAaqm6sYs26GL8Ke2Zic0RE3Dv8Zu+ozKenYs6z
W1+tRF0Gt6GusgkcknUx3k2lGXJKD6q4Iw6L9EMqIFdItQkZZgA48Eqyrkvc7+FVWIG2nC7VDSAU
6CVJ3UDr2AXUKfZVZ7izOuguDTWwjtl7S70cbGiY54JoNxRTIhqJjSPQBk0BdLiUYPFN3vi1D82r
rLorp81wAYC1WUgA9EavO+VZBr1pMygnv4FfFjZ39SIS1M6ldpPuEweawBYF3xUTo60XIu3tpYCt
obLEPC514qlby+3b5Oilpt9seZ6q6ros/Jme16zrATekOTFcsb2qTD5s/nFCvo/jrdSP0EPoQxoD
IJplmbkmcw1oSMsmFknSyEQaLieqaen3mlSGJiQwPPUcYdN998aWwZGl2rlhIIUkbfj2ZYD43mqS
1jEYpMm0+CaiiTOtsTFbwoXwVa7gtGXTc5X7EupuMh+XKhCKA5yg+K01ikXR+Vrm5UoZssP3IDWW
l53WzkI2dmqj71/ahfFO2Ts777J5PBa+HJtni5CvKqVXLIyza4Rk3OVZzf0wRQSj7lPbHNNjYxP/
8j2Nnd9ei6KBiexNoaBo4mCqP8d2Wik+bWdm/hcGPYIzoMf2sKLE54eJ/tXpff0zleACDk2NM2Vj
lTN5B+SaVMR6edrxJO6BVQjgR8HofVbzEvYfrT3X5d2IKUISRbUoAgybegyPifQwfczciOs3gt4s
oEgDZHkuUaLiWujk/dychi7r4dt1Sxueui4c82+xzH0e1aHQNqj2Klm652aWvtonQWWYdUwCVaDx
sLDua8JRfKuKV07i7FyEAd00nSTKxNA+1IP3nYwd3QfQ0+X4bmFwT9izpRdKHuPMLWhTspkbrxJx
H5epVJneDTCZtNhPlT9YJ8eUoIYqg4ipGyTR7rgfMMQlCqGwoV8bRCSgo2ovlVdhnizcEhnjZi1X
R9lMox1AzZltv2OACKpleA+aMfXq74FJf2aQM8OUrTMCYnDmHan1jGs3VlUatSe2hEbbheHsbeoH
pzZjSyjvL8nh/7U14P9Rpi0YzH+a3F8yc/8l0/buR43/LPr/89f/HhHhByj4hU3IA+ZHRPoXcOxf
sn9o/38DsOmiwLpoKBjC87/+M9PW/Jtp2Qit+Q+5DQxr1CX/SLW1gr85ICTtkO0C2UeAy+B/kWrr
/quswXdcFMgImGgnehaoT/vfxBwBua+GHhFIdZNpRZk31NGUtq/G4BdgnrrXi7gcI1Ne7a3OFtxP
822Hb3ynWlJruoDGWeHOcTmeeXqA+PffBBSuO6nGB9NwTmId7kbxbav6azYJck/HR2mPv6FjxKR0
7RLGOEBR31aHQyPTYMQseMeAEhgqF4mIaoKeGxm+ILAB7i/8q8F+qZdU7TQnKXLE2ArfvL5VW3lp
Gkb/9D7e/aUq+We/gv3vPxqamiD7kFgiVkIO7Dj/KsGQoZXOBrXzLpxpbOKHNmpxlXuaNibRfkEK
tSBr3SvPJFWAQZ1qffAQw09KIOw2TdZlF07gtKzpWqPDjdzJO1vV+K1o1UM8PKV9C9nKhprYtFZy
KuAEkby1Dw1p/A8vxLpoRf6hmoFDjkgNGi4cQLjYHmqlf30hHjKAhmLH3KXsSCDg/DvZssepfLkP
fOA2uuakJx8kPfVPQOmB7BSa9l1gHf77n2hoh//+rQjPsVyfJwFwq4Vm6t9UNCTjNSuMaazRIeGW
DyhpJ9zTzs4vsycytsWB4obJRTO4QI5NGzGGBsqbODQoocCh0FnjC9KpJnOJWolihgM5oxeZ0aZK
VfgqqgHZk/U04sN94JI2YWhXGsgpaQ+9wXSc0uUrnLP60JObFWUyVC/AoIYuVGe5mLfFCjZoVEHL
MAATd9hDIetAqia8y17t8FbndXsEbG+Ssyo5wTZT7pSfEIN2bKkvgKFPZDQmb9ecf/knxeXWTEgP
sIa0fZrBwdC2JnBkbKznsFLfXauCnRH0BZIMZW3BUURdloyHoMzCcyp4KJQm0Hg4rjBe4oRVus0B
th3HQBG57DdlTOL9c2oRRTiaXboNLxBNzbi+8gtiN/Gt7UHCMV0fis+5c6vr3nukpp+e5C1JCBUX
7PFzbkV+xpBIUy6V7rZb35U3AGFgtA/Pq7kaw9wBIju/AWnc7lPfyu97jqrRRxoYqPk2mQtgv4sI
d7JuIWNZWkeTWT55eelEQeKse6hSDTw77y3kFh2aONRrd/xUtUvNZU7ktjveL3/oHlIC6fey5Z1Y
/Lo/GwNeZD1RGg/tfN2GnHgZSYe7i6C9a2cVz6I8Nm5HQFhVQ6msnGXHGOYqWNJjZ6TWp5pEsHW8
KQHLU2qig13aQXZ+5XRrtzHAseIT7+ZYtuXVMO5Hs0ifzIqLWGNyUPeKSYluX4ycENNVhpL6jdjR
VA2/DMzqO8ZwbHCSjrbv4WTHrTK0BVlXcmtAir1KWTcTtOaxDppt1bq3GdOHOPPYMIXJ7KD3ZHa3
phoVg3vTjv2Kqsnci06HgPR6wk/9p6BOiP/t+9c86B+MgFnmkKRQahv67gUNHERM1vUCwug4fQ9L
8pVJmCP2ogAdXdQSmCTxU4mCaWo9xE5Ib6cJuNGiRAeWfpUQt22rCw1BxracKWxr6zdPz0eGNGGn
zwlVcmyQnpmjMuhFEnX2PNE5LOKZCy36ijRE87IM8eWBUUmWxpZPvJtMQC7U1V06wlIzYd5uZnAX
t4ByImOskcYoiXfWyt8GMaWH8AJWLOdg56xJe8oawi0RWV7nCOjPbe58BpDqb9pf0HDg5I7wpkni
+KUzpnJw13Zd6N7O0n5rwwFCEHKavi2zndk7HiIa5Gyyd94Cq3qiP0DAGtztDcXgV2gUMDzQSnoZ
fUP4iDusC+jdTNK017F4gtj75hQ99WCV3TPv447i8oJq3NDQl4OfMAmfoGxmtL1Wedfj59SatC5P
LU9lBZWaPL4tjAPv3jZZb4Rl7/ti2rr6wlgblvOylPWua+Ela9+Jy1D8Lqa3slvGMyDRmthSj91N
jnG65BbGXvHswC3j4sdj0PFZiSqhv9igQ40pD4fE6+ncGnY8z6t6TsnCRqDe18fafhrM+t5dnWtw
KTYx4fbGtwsJz2F5m33M9Akw6F3uyMjGqkuCJ/Smvv7se8H1OOx3DGtebSf4rlaVPo+ZLE9Dmbx2
TnArKnoSyvpMyjnfOiQpAYr8qWwPOpfhfZnmwo+RqY9Rjo+Jtq1TsEAynatqwe/ibIVBEBrlULtH
n73eF6xvlmL9FhRTfXLyC+gjsbDpTeFuCtoubmtiGt1lOVR6PJBN3BKvPL0KGhERlW2yL9xfoz2Z
L37SNHdyDh4uXAaMvL3aF6afgjB2xGksgAsVLkh1O8UJYgQGfupL1KkzRRlTSQCQjCV9+9Ayo1wL
cVn9dGqztrE+g9A4KoZFRpVUh2T27Z2JHX9T9I91EZRvBpGhxEksQNa+XSRzWzLLnW0GVGAzERAf
pAE8BaaiFAcR47TbNMPPjoiDpkx4K+dvrzW/gjKN2sYM77nb7cjOvEkXhxRfEHXebWYHU8yAfN0n
lXpZq5CX1C8fjUbrxcz3IlSgRQweB1EJkoFRp3vLb8SN9m14Yf5Lxd05bmec4oRPpXu7dR4dcq7p
VxfQXvr5lbRmOsemRCJyE1R1Guum/jQ6s2WzqpwtawtZA8mm2yYIvvtsuryuzNnavf0OfeZGB3K6
cha3uiutwTyWdNxbBu9dXeyzsLwQQSk++ZzLwiOwRL3fTrcBCrAHgilXgKntgwVH/sG5/DJWN5kz
JDuidmQkad799eFpYDzgeG11/PMPTW0wf2v4BpnMQxYK2rs/f3eVOj0H/fyy9CbGfPEyzD2RHUuY
Pytf7RB7Tm8U2uqItdCPmoETW8yJc5AgLDYs8C5eUV5u0iU4KQKV6CkT0QB9qqA0ufem/Fn0CWSl
npZMN4sXxme3XUrveMn0QEDa+jab+XOiABDMmU8DHuhjNAyvic1+UM7Fe4ewrMIatLMn9WGL8qkR
UDsdCFQbWU8PhENGWTk2dP/VA7qo5TC4v9pEvQadAJLhILJzUuKSh2yrLNpUUp3WaZ1pw4BzyEhh
0VPpbcagqa5mLuZG7pE6GXR3gyzNXc3V+lQ1wyMduttsDI3N6BU/OvfCyKITt1l+RlFC5yZ8HEC8
+cVZuqHr/1sLpjuOfmE1FbtGIg0THSlwRWUig+6d32Bmt1qV7Q61P1njJgikhA9VIEtSH8nWpCBG
p+pDj03OPWD+CnVf32VC/U5nOIzMy36NY7e3+nTaLsvezQuy0lUAU1FN4709BfdlyfBvUYZJb8K8
VShON+R0YrdYeZE2MMy7smrPpV2OD+jgnlNlrWh6+98ecJhYfIF37ba0lkGJNMZj3c3oX0gq1SAe
kspwr7uy/MqRujGkrn7AjyEbBr+zaU3mrFbR1HSaSj+aixZVmKnuaBeTW9Sj/xj0jd8YD1PWfoWZ
nqJiBnLq2dWvkfTqG3tqX0U5ABx2y2M1+Sggq+YXI+r2xsk5qDTsDNiogEurgFTo1ET64FDjlvm6
bytx66sWKstsPWaDZe+Cabgf7Hm4GlWLImLhfmVcYgxQPZ00w88msbZre1vDniYYwUFyPNc1M+ye
ciABq6rAYg/A9iLy0MX15ABwU3711RdjnFfenfZRTOcyudzpkA4PU8YYJ4W9GnhaRiixP7PGAaGH
BNfprU3iNYrwnEuIsCUf7MH8MZIqZsMltM2Hn9Gk00mp3rkO/JUOUCtfIRxtxgZBlTG7ceuGyWO/
phElzt5zZRInrY2mzYa936SNC7QEuRLMPpi+PrraoFRR7on2vpBjuiEysDuk9PKh1HXkyLn5uegK
cgnhKVbT4h+FR78GYveDajHF2ZCmAqCVow9+tpyRL4oyDOI+aLzYT4k8wo9+Kn0bwd9cntWQXrQl
2XmdyJkOmDEUVZEQ2Fc+LLm/zxiKo1ju7kQHwNUivnmiLNytwpGnsLCQeLppPDT6lrLzNgD+9gBo
Sd3YIZjiHgptOxgkH5c6Nsljz8SCerQkUNqZEy44Oviy8uGKb/2llWTYI8T3tqgqHkqz2VguVLRi
mOhXBSIi8xGimbXksSSVlc4Y4T2NfbfK5IV2AyJPkRJZUBKUYXkO+AmDrI4GF3qTzCGTQ2ntTWp2
ytTBPHRpkG8D1KUcDyZJHsFVaFfrRg9i3WM63I7PxgWYa7Z2fy8o7GcHwXmWj+eQ041dWBIeSQN6
bIh1MEiZEoxYmdDuGxB6Gyi4zLpmwbTlomTMQvGQ+MthkdX9RIpimjMFLQd+qlk/fReUBBToXPac
o+KeGiFxQP2HKsUds1O6DuVO2s6d0Q8fVbprZzRKNnNsFyajnoqbgA7vhbKxdSoXWiafR9gZHjBi
cIVCiCpuzX4+gtPGrUWaQ6+ND9IBSXGtbnrNCGepKdbsJuh2xZT8Tpx7FuVEgq3TngwesLibTerZ
mgztPj8WfK5Nk6cv86UtQR1z3ZveZ5JUt2XLgaLJ/6nL5sfqH6vkCWggJyhZclZwmWp6R7MjongQ
1mfIjZuNuiOIbl02ngG1j+phPzrtSy6NrdfaR5dvLTdrNr0V5TI9gpcBacVtwOMlmyOOpFdaTDvP
u7xnNju+C8mAmdB2Wqwr65LNYiAtHA2bVC5wLeISg1Xr9xwwKZNanzCWriDcXtxnk/cY9v6n7NNb
qxOPTlle+8gfPE/eJh749ZqDMOuOY2U/eNAZt7b1XpUpc/DQv1FB+boENpJv53HwkhElNcEfBeqD
vICQJ0nuwIG1wV32RE+riAwQo0YNd8gyQNQyvyVGw77m0u7kGSaEYrxt3IowjfQeaxdcFJiKIajQ
DTPLpfJv0qQ9oOr4TLyOnHiFUqXvblPFX8CZc1/zMiKHqtS5PGBDyfyHxKzAh/ZUfds57Y9e70zj
xyy9EKxXcT+DNdiWNI0hAjHUYRZize1Dvd65CL6HikSCfrwzgrA4FraNCGc4m9lyLHwDrwph11FH
KYny8oAQhf3YKcSwG8T4OboeQuYlbmXDRLTkNRjS4VT1xoPZzoKZfRiBN++6BvKpNK4n7utpdqo7
Bo5NWiqgyrncdfD5PaqzyEtdSaZA85H4EMvbnkJx8g8W4vCNFZhAFS+t63V9L8vmtshb1LcT2d+o
V1YEw0NV3HssOtAOtCO+ywFBcxIKqlZ3jb2B0b1fiRAdAqHuNirqwPJy6PCwEsFhco/RoLEBTmaN
PDoDD2JlGGoDy6wf8u96TM4TKlOYwe3N5Z3F/ZfE7Yiyvey41ht7X6JVHBWFI5Zrvy2g7pB+oT0c
MA5BK45NGGaIOsbDjVD6ab+zvd5Hc5ogOkj3amTwALM1oXITQ9ftQjoXqHiZtqvkKDv5OSHD3UwZ
AlJMNfakFwrb8JehJ6hdMiFZTa3R1KJJGYOF2VkAy7FC0KDDBaOo/5ZlLTHNwn7uh+4Qms1vE6mC
LpchAnTxYgrrNyFFr41N9BF3sjjTxjdDgftstshtNL96kS4RIsZxexlTpF2j9/UavEJuvu+slIxs
YX7IVnx2rUQegn960/lT7ElfAzNYHjCPYb5aZ0Sh5Y2w5g/tVz/JQC+HvLDnWaMiC8y7gblrs7rf
Vd1c8PLDsgWwteAI8GPlNo9+92vicrENAWZA5M4PMMjK2CyX67RbH91aYWnw3sGaBbeQekvpyIeO
QMck12iFm/diICzBM8Ylkml1SjPM442VMoFAIUVPTkbVsVi890X0zh6kb4L1JyKRSHG19xFuJChx
zbQ+Kt/AfwRHvSkTDBgGeoGVBWVqCrjA+p0r5E8dKusEXvBjl5biGb7kpst877FgnT1b/atPJkSk
FmMgL6rpn3FSRJyay0NNBtyz6YpTiejhbs3aSz3XZqfKCd9r1YTXgCGzZ948H5Xh4J3+/NFa0FKP
JAEd/vyxF0uN9rE55rNA6lsH63MnPDd2+hGzsBAcGM702Tjp1l5AhNsAMzHFBFtXeeEDN7az04Q8
Z2PuHlZL1O8WG13A9BdYu9VeFYsd8pYN9fv8ZxCFJGhZbGjWK3z8xA/F84gKGFAoPYUwfxMuspih
oMM9Vs17SfL5nlysOtaTI9/b0r+rGUA9zIi7C0sNV5gwoH1evqpo5yJy8sY4lTkqrdD6StdWvsue
U5ppJBCocZp3kxdM70GRP9qDbz6sRilv3A4Rt+ta45Nb96eiDnETaz2cL1ieJ+Z3h3pO23M2MNYS
ttkfVjt/sGbv0QhGyo7FfUNjdrIcHTwi5oLZmC+HaeRo99R8kxt+/9j1XEu8acl2VgtmjzZ/erZt
ygAyrSJHNuXlvigPg+KGN1Kwv09m/8wwF8lmfimC7eArLzmN/vzVpC+WzaoDIhfz9ZQZ2fw8lPLY
OQ3i5b6Ehd6ad/hfdwpv9K5cQyB4YiqOXWds6tC3XywH4zeJ8CtHYZK/By0KWTR63PREkR8qxbW9
EykcOZTf3HqvSnqd7K8VmJQ11xvRe12Utd8TSRckCBOWsYbNy5gjUksb8en6THD5Mk/+iPiMFXK9
IlzcQS0/ibYvzr2Bbj33IT4qmjQZHCAyDOA1OuO8qzSGF50+Bhpuqyq73xZ65YapZLQW9sr3Vz/a
gTnvpdSMUdLfcBnb2Cr62EtFe5sb3EnlvVsgwh1t6ofeveD0a+mcC0oJWoRaYp5YHOIcAVTOQebu
aMU80f1FPmlqzANpuKeObK6qvr9Z5PRlMG3aYTNrYHCLYfXp1/qHoB1P3kzRnKbqwW2Cg0HCEcYg
/aGLmhS7QufX8zhuBw8iu7VUy3ZAjjL6vYtQ0PhJx22YWyPdxZr+iERN5CJOK83Q3Vzo0iYDn80C
GGe3jMicUxRjB9EFr3OGnMMtCrCrpvlsLctRL/WT65D6o1YfY5LI500trPGYwc6PHEuQ2FSKh175
GDiaG8OZjK3PU0hsX3s7Io65ND6TfbXkH9TB70W/Tk+6RgdZmx+ZmoLjmHtUxsrG8MIGalGRbYs6
Ow0DSuo1fKwuVVPaunsvJXOTzhG0dZQvxwbFGjVocptK7lsSOyfyQFJ3yGk0oqJt8YsKvfVxbhyC
KsChIBp/OK104jwl6iP5t+vJY3ly8tE9byk1IfTqbVl5uCKQm9RICKv02JMl4dEo57LivYkwX6JB
YZYo0hKdTFLsG5Yu0QOKwAET2QqGyvHJEL9H90rmfnj482UawLWniv50OkrvgP4D4y7cHibknpdV
zCLcbD9Zw62NwdAtkhJgsKNPK/GgRGPnqKytvKKvU3oMAJOTufbo9CBPcg1X9DnT7kglZJ+Yvzkn
4/LLINlmHaKlDIuRlnP53sATNqfm8jX/+uNl1F35lRtpSIiHkQVhMK7f+9NCWr0+DxdfYKqKeasz
XD1w4nV6CKjW5yWLldm0N5SJIyOi+1oWuJQ+a9bAYeqACYwKi1lh7XszHw6maWab4hf6pnwTVLJD
Bqt47dJlb07HL10hN9SD95LU06NeW7LArIFRkiNQi3v0EUKzbi65WO/yUVeNikFGETU2TZEtPMJd
CmMf0Nw+FUMrIOaCtvUcHIp8Y5uxX17TAjtPnVrID+fxNu9/QXl49mhLpi0NG7Y2V81qRx38HJby
pw4cCvF1+RxCDLGF1ZFLnZNnJvsTHR4uDzP+rqlB5DtJQbQRUFSUvG5F8iToan+mbJ2M6UweyZUq
3pcV60SdFK+k7JKYbVu/tV2jJ8sRs6XVj4vqtgscbl9p421Sg3txovXB0yaWAN2h+umHMHKS4KmS
vdqQjnFdjraGjWwfmcw42z5Li0OYYZlrZsuKq25Z8GT2cjdlPY/eUu/7tEDT6hbnFT62Qag2rVCM
UXXADKBz5p9R6/SK0yjcsB3B2K7vW4EbbymebNwo7mrbVx4/P+SsMJxVnIZ0QAczift5QBybgYUl
EIj50UUnXZW1EzuDvrS/NFIm7e6s0fB2QVfjiVo6f3PT5GtyPzNnXOHzbfWQ51t1qY7d3qdsLg1n
G1hK0O10AZJPrPDw4kFzymNQBAcw+8CRa6uOMds5OLiGLZMA7uqjGys4ObFX+z9SP+STUe/zRqkY
kzJzfWjcnXrO2F1iZKykQp7sJa5rV18lxE8RB7qeSMTctEbVPa15dm/25Ib1GeNPBGqHQbicqWTX
d816odaSpSwQ7DrVZUxvY9l3CPowu3ev8B/CMvVRtVb3LqN678NNrok6SCPV0P9YFn+blJVE0b0J
6/rN6kyym5ym2k5ps9w4wQ38AomThy0oIfWnQI6CNPN3lZrh1kcIlq5jtk1LcsY62kpIsYxdTWBd
MqGWD8IMiVXf1odsND4SxWY+SHpDXivBFcxdhbtgiAojsB/fC4luCD1TiQ8g3VbFGkuSF0QpzyrX
1o79q4/8Bkqw0+HRqfPiOeHmi/KRWQted/qetqbcrKffa9if/RzekVkmpGspc79INFi0qPjYoNPm
RIzrfFT2bbuGFKR/PqQuH//zu7yv6HxNyV0Z0Lr583Gj0Uj8/uuPHGpMVOnBoGtG+9fWAn3nn9/+
+YudhbfVnNyJjB/Uin/9n79+Kyt95WP42pfkYeN1LpIamyBxNX9+x3b96fYFmPnU3Df2ep0Zhjws
aASRlw719VBNNKUBipo0emIgfDyPFA9t3VmxMfUTbcryCi7wsPGTKd3DI/jyJ4AbjrswFBqqe+1j
uTN972E0cHm0yV0dBEusUooTGpM/bU121ziUPEqZjtIhgAAvHb6VTGwnUyyPQX4XQA7aGc7IkYTX
gBWGd8OmrSRRK5Lo5Y23flflR1xibxXihrOdmD8tBSBeWz/fGaH1YycrHkuFUFYY/bGlpmQB3jmT
6M+Tz0PqGsNm7vQca4tXtHZEnBQCVo+DF4fHdR+U83Ov9QaEYrXpaqrxkv4J89d8M5K8gWoNG/9K
PphdV2GUG23+bJfm0UDzR/rigateEq00mMKgmq440e/sMes4l9ZIrASRNRUemww7R9gRijFxAonO
JtRj9eideKPe6JyahqqNqR6140Z6WLzhMMOf9bJfpAXidVnODWXT1TLM3wiCLiWg/AolyxZFzEOu
BL7JWruRal/L0joNrcNn1QmxnjBaAcLXT2EvEbugMo9KKNsbNYfVIbO2ZT6BkZl27hjMuwRy5V9r
FyXc39cu/9bHSx1D2PrPpX5Ztf9Y4WtIDpNv0rK4LGm771n/fxb2n18MRyfbiUYapdoaIoKwFugP
JuQDs931bXWgzwEzYenwpVhuxAgEQ1uthqhfePaWhGuSDQv7GhLKMRvX9awreWMOyWdvmMSBjJxK
OrFprLjYetukOFiCzctvJp4KGjs3AUrSzUKDYudma7AJjOWXVXv6eg7wNyOW/913v2oZQqBXxQa9
BPSFlFv94seOw6ZaOgb32tzh7GudF29FNthIO4graX13vTR3UnTfc+ZuOhuRAHKN5DAtrMUpX9BD
u8YWad3DMJIyOFRgA+y61bGhppeacKHNjOp1s0xYVErLpGfaXuL2DJzZVbfeGcIS295c4Qjkw4On
78bii2ZfBd55xGCvD+5kuQwy9Hjt4lWs2IyjxGlxp3xkoey2RRsK3JvEBdQlOQT91EbiZiEwBeB8
NZ9m9yBqqh6eqMcpmI1TwkAs1gS4kOuWvQgHi1oxocxxUbejjGFcCyD22ZCV3LRZwtR7Aok4pkVz
RH+1HRBeRqllIVRdT38EHwy+1M7ryhGX53TGMZy8AGCokQIqACvhLFD6UmAzB8x7nD2mhcyCfqTJ
TyTjkkxPkCtaKH8qTo+LVPmFvTkgw4Zpr5g5E3UVCXMuYkm7N3aIJtpqqW8ZysrN0iCTWFeCns2s
+SrsTjC9yW2GNiN1mM10rAk4sTku6ww4yXy0A8ZwwTLzY22Rc3r6aKw0JQpdzAAVPFrarbNlTKwB
fJMSkru4fJ3SBhKQNGRiIOY3jF/DlDDZTYu33DDnePU/uPcp3oYomLyQ2UWCLLcnvqKnF9R7+J4b
FkKMyPi5iKpLk2DydmDxi5jwWnlo3dLhcjvGVv1ml+mTC1BxnzRYJ8fWP4UN3tUpcXkzyUuOC5Md
vHHyg5ZrtiuHBrUvquslX34l1Wj9iOzdGcllVGagjoXMwG0Mp9wq2JqS8qUNhLxauHsmVjfs84QQ
NY22OcrmOtsrxex6dfHkjFl1R0BbVKM8P5kZeXleO1y1QzYdK/oYtU5+4O3yVloPbms/zdnC9IpO
zeATMjVZK4NB3l9YqyHiufVJCHqxVZ1FPdVBnVQPdoB4CPVbFdUk5zV9t2fnI52mZLpa5amzr0dQ
CYnERJg0Ni1caraN0ST31WWtEvu+sdv1kUORixI21Z2uQgSo1e1k2OcL+uho1RXtlCVnRhSGLwGK
CGe6oDzEet+r9aptZDRJhXI/7OqIlR2nYigjOw0YZlX2TiCa2VAwwXXB+B/Uj4WLYLfPcXk4Cw3/
ruHnZjs/FAZXBveqDYGqNwYzXGIaLmkaQxYyyT+vHGp2V5DQnlRW3IflG0lN08FbUOzhqTJJQWy8
g8HXms1hflgtNrh+RsXhuteZKVB2rT4PZG9DAUmC3435VhRGek8NDNjMaTeVS2Vmhf/B0XksN45k
UfSLEAGPxJag9xIliuIGUXLwLuHx9X3Qm4memY4qiUQin7n3XM5DSiQlzAm4YKQ/p8lE9EmNlEJI
jois4FHA+uo8PcEXH0UgioDqkTthdePBcnH1iWj4dM3U4RHAZeIMuLIHiExzoqzNqqCfQ6LlIU5Z
YyEoXeCwRYmCNKnRqy8T2WKl/lNTuABJ+e4GhI9PAqNbwSQlzCrG2qFwiEMcb6MV7ErJcNKKbLnl
RWis47DgbkD71CQR1ko7LJYp7xJh1cuIWEr0791sbOIrdQ0REvsTHQjG1bZDHDje6OboJn12e3YJ
KcNvHqL/H9FY5piQMaExwN/awvrB8cP+7CQc/zuW6PbBFN5y4f4CnVdxkyPN8iUJXwZPKM6KVWNV
h8Ri0BwiwRul66J0T4BRGuzoSpqhZkAuFqk0sinDzVAQl8Zqgi+Rfp6Uku2UJK8z7wSfnM1khXHF
JD8hC6711v0KMhoiQIkb1kRY6+wUEP/cS/hReeiF6o1Kd8P9ByKkBpIzIUEKnHjWrobMDPxyU8/e
/5qFUWVagJ9UHSqVTaBiz81Q9XAWwt7+J5NBP+icE8KZmVDwdjS41xmpHTMjrXedG27w12hMhTLB
2Bz8QYIoxpZGu3YJJOaLH3iPc8U3LPM02mWC411uSCZECjWjj/vBa9h31wjxWHrE3a4R5h9MWG1P
Umxmcs932llkPWMd1skbc/73eQ73o68u0TxoBMp3T82Mrp2uLB07em84bQvR4UNKithcmTYqs1hF
PYGtK/C0ygRSOLbDzNXyPcvUIHowL+MBXBvp9DI1qLukkTfbTuZiw2l9y4bugLkHQ/5o9l6SH0IZ
/Rn/x7nmnDj0UNjgKx+CQtLFYBbciMVfvOJCeTMIkNiEGI/YC1ANVFxUWA1eR8LKkskfVhPZyGNU
qNsIl/S6EhkiPEu7h7r2MUjOfKiCDBls7QjZgflZkD1aNdKOCNIurRb4a/4gwFup/y77HIlKtiyj
KTgyek9X5Ncgm0BE2dpsqnvyOCenpCVkHOSh4uCfZLa12uhjKAukg0I5Mcw6TH2+afG4LfHZhV5H
x7tUx3ypkmI6LxXROzf4cVnAg8GI+5emy7ZagDZkgnVEOPYs+zlWY0JAqsUFoqSr2Mjeh7JaOlr6
ZWHc4LgXzLWCj3aGh5pOG1Np44Qr7fSHYiZ+7ZIG93dMYo0UOOB1odxrrXMIcXDJAHUIqjHGD1wg
B5nUnu9z0ZXRm4zx0RYi22lh/Na3lLTAQ8b3zgRoAOIk5dkR1SaHPOPzd9lcoXVucq1y4PBFEZlK
qRS65numBUsKMN8rAzKXW6s5axWZ1xSZNA5FfjOc5lHYb3Xnf2VJCx/OIOGPDJWemVDDuGof1kud
jIMRrzXLkclM7wN2jIOh+7sR9Am8bp1+cxwWHPNVmAJ94AZArmtBQTOafpfXEXo3K3TZLI3rtmA1
x8zlRzWJpumr4VL0ur52s14woAyZqBTNT2LVOu/J8mCkkA+k3ZzLiYKsYhgOaMQm/ky/Zl2vepFA
S9TmzSlZkQSPuzhIBO0IlDOJgQ+RKUetE9oi4WWI0is9RoMGmMSmjPEV50YHu2Z98FJmIjhXA5tI
lbWUmv36+eDvUQ7ONyHKiDoBtJ0ors6gOlCYwVaOF7rNXlY+311EI5q/2TreWegEIf+hXBTGzszD
A4vPXm61cHrx04atuPLStQ4qx54RnImHKBmwzZcbTQ6IHCMz8ZgFo7adY3LxzjkkVHqBsU96KARa
32pwfcK1cJEnk5K2SniHL6ZGA4MQ6LtJKW6QmN5TdU4tyV+6uL0B07nzJ5pLv2L0MDCBqeyctiTI
st0w0Lq28fQmM+UWiXnJsC58bEGyaViCzsOYnkk24scVCVc64QENrvZG4rVNX5RekMtiPkyHdOyY
9IsgeTYYfBMbUYU9PB13pitwUTEEfmva4CdJ8LQbiGbUoH8AvcpWRasyAElJAc2OJe5kOfImFQ0b
SCQxa0mAIsVhsUbzwMDf2bnpcNLjaovPakpxTag2nQ3l6bbsoL3F5p8q5y8ptTpCLVMedzQs67CC
DVBARjL9HeuumX2BqtxAuuNWf9IlXEzrqy8tHL7syt0kMLP3jhp+DsjzOOm2NyjoDSRz0oWCpGTF
H7e1nfQtt0ftjDjuwI6x24CaFpSLLHTqVdlQ54DRqhd5PL+/4Sf4/S0E7jKhUDT9fw228QWNmr6y
65D84FY5gMYWi85FhWa28Qn757/ZZcvO6c8efY2UROY8b2z11lzu38IngF22b3RyA7dkgbN22Ot0
m+s8bJ5oXfkFo4jpaymzNe/8la+GP+y0zn2i1yQbMwktoSz6/9oZHzF24RwJg9E3GQtU2YKPTX7Q
71eLrOTWnihD4Q7u01GgW6/YWMRb6cgtXFQCbBmh2S66h84HG2hppWfZJWO4apuU0ZOnRd3lJcQs
V0HU4YOTnBL9Nj8oSjReQ5FaHpQbKJ7M8AZt6Yzdex+YiN3Y70+Tf7czVKE+RvfWOVc99vk2Sd8g
jLcUbdQvbgF3JJ41y8xUayawBpFli6HEEiN0lpQZK47q/+1I/AxZAYOH6knK6TcDYCRUIPw8CM5+
iaA2muGzUNmcGSWtFrmmO34vxz31c+FBTcl1/JdpDPQawdoHhd4RjTvUC1qDyUj3CN52jTmVLMPw
wsrydXQbwovC3fx/Rp1Yw66MhoKBqJ/d1ND5M0blJYHXTV4bFWigVtOSzECWyK1nVvW4kQMXo6lD
d+RydLtiV7lsPH1wMPjSGY51vyruNAhe1XWsCvpsk2DZ8KttUxK8EF8BEBjX+M06rzG1U0N4DXio
4DUxH1bAyNQfblnqf+ekzy2ikAl0PwbvOeood0geeQn3JAqTTTaAD9PxDo9T9zuV0yMjCGlVETmw
ocpD6cjoMqjYO8smXAn9MLKC3ehd9hRDvXdCwwQhQRo1LigETqAPNdJ79dK5C6ObFrzDfyNwWPGo
fM2vrCmTe9SE4P5m43Q43QwMMVXJXnCeJo2t8otxFR21+tKw0vJSRQd1Y1M85MBRdXHuHVswy07e
7b6niC9+BFQ4z+wZJJEeSmfafZc5HKB2uHDgSDN9pQvgy5WayVjd/A5EeZWakMR/ZmeY9R5ORAUn
4oR0IlS/McTjydGpUchXMMbveDCNVWW1t8bFkRLJkLA7LmRHiRd26bK6dxlPpLTWffGhTVOy1Vvx
1rVwRRKXhnYuLZXumvvDOaRxh3XBpiDkNnAUE7JEEL/2Ub/W/HqD/qXxzYscLcLu0gGtQIBQLvef
xF4+meOglyxn6UXZr3UbAwTssbuv8aJoMzbRWrh3zJ9c0aEN1tz2JZEDF8Yv0EHlt6uOjyRMeEZs
H8addjJbNud0N8seXzkyD9WleEcGrhmXnnVjWBCbRJ5zt3bIm4+NHrJm0mcrfvGEHiVXNo5hswkn
oZwDMtmEoBE/+TJGGYeSse+ijXie/J+p8+nNWkwCPX8dm+CFKeYO+0xvcIxCc2NU1gZNgeWpYrr5
UmQr9rDLFo1YJNZtkhxDWLMH187ZtvrmMmkGuEJSIDnjncyEtqcCy7eRY9xivKpKhgBZCd+Ird1j
Tt0hSmDCzc8tQncTqsqJlSZBARpu3DnaonDSTRAgmxvRinL2mQtmxU+ok52Q9l7JnR7Zzs0ZwJ2O
zoW3yooR5cIimnvhaGAMlLTZaRGHDCM3jdx0NYwQGayk/U8RMlu0z0aXvGaspIup3ocW1n9/kDu8
9zsN97gzZQe0h+doZABda0XIjzat3IR6Ks7rzfzyxCP78f+HKFVpeADZjlNprmK/P5Q9VW9eNGsH
TocY/a0IqnNSTffcMV78uL/BnYDOMqyFQpxtlGm0oSF/jZ08c7d48uFvG91mYQodwy8sVMKB/62n
yV6YkijxdG/jkFrDYz8FvOls18UQ72xr0/KmfHyio5/3adfMaY4I+yDaIUIqQEeJM+6yb8U5EdV9
RtLpew6Jdmkq9+XESyYaVYbSgcrAvCRIVTnpZoaorOFanZcu5FquStRjC7dt1kGRLu26v5MO/cOx
2zlKuMLkdXez8TcmuHOhVTaABOuEB//TqIi8Hbv0HsQxyujKP09MFYxB+RxtYxaVAAMT7oUoGyrF
xDi2RkYK7nA3LL7qyjJ3xD2T5Fb7iid899qIHMdYDl/OMrdu697b4m+M2ZvSDjIX4U6hceGcDEja
2IXnanfU58vKjiCgM6wlKba8sRL+ytN4FTn8JhNDGatyV1OqvePaC5eUtK+WBoTBRoePHCMB2w8h
sgfXxo3o/DNaykJdf2pJqy0Qdz0cAfGUtdYzQqriVvaRVvBDy7VHXP2aimKvXAUlcMyqeimrswkh
zPBGjCzxRP2YuJex8RduMwkvHJ0EEQW2DTOqihWZAjl1rXONNOQhjrMj3I1fQkeG2nwU0/irDtVm
1lxzRpn2ciwSE51h4VsvLQ6arAbI2ZDnCByF3dYIWKvYpWS6Vq7xRrztUtX3llphg1KpbtnVTOUf
GpJ32+wsTydridnPwAq3UX47U3mp8uYHZS3BHgqgt7L4Z+kIOUZuNC18EgRgripP1Nlz1KoKCdSp
GctLjn1oN6oOj1YpTuCaSoAqi7oeD7Gl4ZIofLBhjbLMJ/cucz7WIWK64IAzF2ntRY8hgGAM32iX
4C91Nf0aAtHOnGA3IsMFUj7ThOPL2DPXKcCQYLBZ1n5Om22r1Cnhlxlb0H3wH05qgoJMwPnrmTn5
o7JsRLBX3OrJhnhfg4tKOvXRxCwgzTG5M+1AOEvY50Lv8Ig1mPpXPSAGHap0zGANBu+90Fk5q3sK
h3rRo8bajh3J2U71LqtO7jreHGwhdm2fP00NMXefsBuwHP2uiIE4XJUNbptoGDha+71jWeUGKk/p
iFpRU9ujpESATjGPA/MPO8TQqCrxGoD1JXKUd2LRNllRNUzx/mBMI9XPCdNTrVNXmtfMnocRAT9V
ngoWFTC8xvCa2yEloI/KNVrHRvs5p6viij2nU3fJuXJTrL2lG3x1if3WGNod3sgeJN7CIjxmY0v+
SSCvokg1zjGeLDfSD80IickZ2KxFDHhwDgLCQrdZVMx7Uy3qV4OjekRf7pPkoFbOas65jhDtSgaT
lc/4d2TcKXJHeiX9lavLZkWn+Bo4fD7MNJ9q0+Bzs9oH3c42tKPQi1oakanCMoccnA57pvo0LCcS
DT6dBjzKbW6aBU+7S1YTIGDgpzrWQPuOOmOnN6B8wql/FmNRHJLGK8r6EdAPcymtgk5/NeL8xcER
ioTOZBU+vht59tkW5s1oSQAPozv1QMHSsL1nPCyLMLyVaXRp7HRfROrRR4w98EGqJvHsZv2wOmBa
cmA/W/2ktv6YKxgZAcsSQ1evTasDqB1x6/DJmiiXUBCan1pu3e0+fJaGu0y68lBak7IKhmzXxs2x
7PqPCGoHmewaf3JJ1LkV/BPWicUSLxUsPo6WfxVl9BChMq4rJkFRyZiK/m+jmM6FaR9tuFux+dVu
gSiWmkL7aUHn6mfKdYJ775Qh1szC8YJxEXV/p9SbrlE3iGI4sOHSReHjGWV6MwriMzsfVQgTTsfq
mYoGMTJ0Z2cM/QES0jPLVo2unCT7QSdm6Zo+JWFPC117tRKylCXsWX9Kt1wB9ipqmx+1mO52a1+F
3VzBGT5F11wdYJ2O7YgVIi0Evfq49RN8+YR9x8gwguo9TwH+DJpy4uulflPBgzIn3LAoxjbNuCEV
OWdXw0uPCIcVRPXF7HFPttod91S2EKhd8Ei2WD7wYnlPtx+rpZmMn4Wj2Gu/iC84QRnwuOYHswyy
ibknEcaoq9LJzEXCfCBnUFKlt4S6BRYXap6EGQx/FWnJgGEIBmI22l2pWbkutYffq+PSdixmS9DH
6ipf5xbiNExnEH5OxlS8WxMCOFAn70pDZ1HJEYkqs82Mx8NSprWipy5qbKxHBaMyocAGCeKfmvEO
SitMCqF7G3Ts30j5aFLS9gw4fQS84igSUy36vioJ3iOS8exa0Q8qg8mF0oVLPqVzyPCxrBoEVAqW
MWoxqA7uvuOmLpN7azlPE8vKooLWsEjy7NiFloFmomLSwb/LQC9d+Cl1QmSPOzlpb0OUv6Shvw8j
jLNBNYft5jg8gZ7hvCh2840Tm/WSkPi7YUz61lQpRyOhnANIMQvz7jY4sCHpv8F8RFybyWdFBxuP
TbVzm26T9vqHozYX27DOpqBNC2scg3FnWAuUHmDhqU9NPWGvXizjqdxqbfNMSij6wKu455qM+xdq
iOc0wz/BjjVI4NWZTXUECfnH1bvxe+0kWaOfjHK4MoU9Jx3vImyGTzmhnzbIxCVlFmISczXVHunZ
sqUeSaS7w4PdMb65abz32kZTXSRgVY0Evequk5goD+gVmQog11roLcRPTFPqfiyrbW4on5xoXsso
40upHyNGqYCtoIqN2NGLYU/wxLqW1m0atfeMROGIxEMsKwL9Q42jM455Ku0oWme2+47C5qTm8rVP
ELea3txEd0L56BoWldZ8HyFvZ0KpJ+vYDlg1m8ahJwceG8CFOpW768NtjWEbKdkuZwTFQVimZnKp
Q+POu51GrE0WaJgOThvtaiVkXlsfDSVikZsE7Nade6UrGMnH8ThM6Gl4ekelXbktuxb0Z9WiNPpL
46RoI6Nqp1fDUqQY5XNzbzrBxEsGi54s+58x735CbDIW22iSjG1lX9gTq3mUzaLTnUXOq84L43bf
478vkCzLmaOYu0it0nDkmRr1T07pL7nxDc7CdA86EYvhFP26Gf79wJAK0z+LxV3+LWu+xQm7bdkS
G680bA8V3cD02lfvdtXfW/jABJ3gwhha1iw1FgMKdPmuuSjJIo3NSuRXEvnXv7QKrgaQgKUdKyeR
ZC1B3OHSgjurpxq22n+1XR1B1FxQdV0SsLd8byjI5vBhBhFsd5g43n2nPMDgeQdedkHr2CGLiDYS
GciMTw615N0xp5OMqBqyTolWmYb2JMN2yC09TmmzUlE4sRO6AFWC+MdPHcb9e5m0B0UZrzrCYMy+
X02Zb5XS0VdpanwkMXkAVCmVM71PzPRo6FjkOEjw7Er0Cz0UZ98m9mBqt9ZM9CnjH8B5xOAgiPZc
y992vZJuK+iJZfPiQIlHY7BRgYyhGWfjMPgfRS6xkykb9u8LI0thqdbNRzobHhv2MmgdpgsS/BA8
EpJLwdBfCaO/TjbP2lSZb+H2gv9F5LKqUFsbCBL8CtBTat9aPVjWbngKIvogdSIB1HHOoZNctLRb
2z5+YKFzbtNyX2IGGDUFQ9AMvU9wuswuYoXaUo40KCh6mPEYJziOGfhhZGY9vS+Jz0y5oi0t0NFu
OFkVyc1O0C155Fxg0Wa9tmkMRZDujBZD94CxGqOP5TvXNnEh7Nk067j0R+TvYzptCwVJzQA6cvDV
RWfW5TIf7auaFJ/61OnEYCNLxMZcbx1YlB6WiHmaoX2lxFEvC2eeE9KuroUavprAqzcaUMR1x3A6
xfGxRZ0ENK/dpz8ctNcMQiVV5Czd9+N35i/qTo9/BNomRp8W33EGGKzgW2ynLtiFZXDAy0FZm6QP
xCbuwoE4RvcQa1tN1UhrLIhYbVqyP1oyx6cOYCZCZB2lG8q5zzBUnGNu7eJu6LYk5ORLjNOmoSIC
rlYy5B6LyVfxcFcww3aYHVgTdEvfGg5KxBMWGRY6r246pGOBlbP38VtciBxfyj5jtgI8kkAzLVr5
qDk8bdQfZpeLpaC/BQzI7daE6ynWXGblBu8bm5crtT1BF9usLN7LPt8H494pynZV4OYhqHDcKnaS
Y+jm3i4d6aOlYnikCAznNuJ1M4gwhuW8wb7DRteuKAnfEHmFy2S26hLd4GBA27p9f5I8MblifCqG
eo3tBg4QSI8oYIeXSndYOETGjEr6ZZtIm9LKgXqvwlA5uDnvRBp/Mnfq8TPVsduAV+9UukUcXExV
fOek9xoGRTpEvYME3JNMUPThshM9mFmEiWuf7c168IY2wnelRz9hAMMd4gKYUXvwSkOsDZUJlT4g
p1dF8hwEsge8iEtYYtUxJV0kLeVbiCilc99cUolWvZnXfI5ggM3I0xCzqxaJ5Wx+VhNFPtqa6sm+
65hqzPSExb0sJ5YDFf5Or9OGOZmNbrgxvoYAcO/gvuUTIDdf88EzjCWar/4womxjZkbLpkqXnprq
a55Zd1BzACxBYNeTd5VoQ/oE/hvGe7gNeRxeR1leq1aFyej2LYAMqXplm8ZPE5IpV244nnA5r0rD
IOGDfnyhZKry2UyYyo04zU/SicSrqMI3igTetpkZXuSEnsY09RLFZKe/J+olMfSlCEmB96OkO2Z6
sSH/ls0Nz30Yh1/5/7B7V4MQaTnqvr8T0tV+yl4pd0kGijZsmaEaRfY08vbkuGP1htXDPABbD5bE
O6VPhbbUCVCGy3yoYdj18hySU7LI5CA+6YsAmbemfupYx22QXOBSsq2HqoT9s3djHIWFQj6OE1UH
W++gMYv8LTW74omapFuKRlP2k0WUgu+qu2aCMdvqxb3BnoDtgh9xTENYDXyKGVIigUTn6Tgi3rBD
wcI/f5KJ+oQgOTxI8I53mUreetSLPdg7/zNL9cPQ2P0bamPlkKnMeJyhL+8BAVFW1FQLNF3TebQh
KzKXMJaGMZxJxNIIp+oQVyqfUrXjZVP5L2PJjM/N6J/HYSfGF3gKZNxHOVi8WGVAr7DuapG26br2
Yqog6/qLnbKPt5IWW2uLesSMHm1tx9thCoAMI3ezXIizA6TjWdXdOOErJMBqz4CPgWIFDbWovS5i
NSIRunkQvR6upCN0UUXI+NkFGfDeZnhSS+0kkoKY4xFjr8RMS6M3hRszNN5H1+i4ZbWXOMkWFkXV
3s+nM6N5ZbQkwwL3EyjPusIjSm3DPtDcSrxD/J7sA0Ke+MUgJg4NalI1fAHnpy3glTJW6Iurq8fg
YUr8PQqyT9f+18X2jeKMjJv5f8AVD7uxtGavWQexEyVF56KjQVOBCCaXK2P4HiJN8DF0ESF803Wq
KUFHNi4oBXDJ+1tGlY/a6qq9EP5Vawl3iongEGZPugrS01EzwMWk1RVyos4tAtGAM7CYl6RNBOlJ
/YjJJplKrrSQyb+OQ8R0VaoIVpwMI1MNy1xiv4DEzNau8RrjkOdMurSqG8KWVpHCt6JL9HWWwYMX
JX8WI6EaWZBXVf1PhD/+fygtIstsGRgMbu3SWjkKl3tZJoQZCJtrGGjLoPcMGNzMXNqNtZA1FPaJ
iF/4sW61tEfmk3KkQGGKtegmUo1QeBP9MbBMIZ5olQiMgwRQ/MYRFaiWx1s9/7Ihie+RZg4Ln7kN
u1H6HLM8VcpA+BhDGtX4bW0fe2t+1xS6xjTSxrU9Z2zl9cOvqTagZK70UkWgJ1QU+YOJXvoFwZi5
1FtL31Q0m8gqMcchdUlz9Dkg1BAEYx93YLTO0ZmEWnm9Va2bIPph5hrxrkcwZRVyl8RYPuwUZeRQ
x3eGJQ+/Gq94LVh0c4Kb/o3AWE83hpvSzFqJfJsJ8w7VMVqCOl3Z2t1Rit9p6iCLN+2a363wddwa
unXS5YDfNDkgNIzZyhXmwnHXatF8STxH21JzXtCJGzvtmNfaW0fYIkQl5Y78Lg2qlxzewzXpqh0X
FnoJJvxV8Nf6+reI+CT1rsZk219TbLoBdfQKEgINM5SuhEGajnoohCbByGM2XqjBKz9VhawTuv2b
0SACc/qc2OLK32V1vc1d2kc7QmJXR/gw6ECLBLsS1/mW0/+bM+g2GM+yDTrnbvWWsvtlV1XWywJo
pOfHzSviRb6BRvqoM+ubQhAWaiXAN/9TkYAu1zHE+0aGZz+srOXUwi+laszq+D3pBE4dGGk7We70
wSrOzNbMxM88XjYvSkEFJ8L6M1W0rSnrn9yMbxZy71m0y9ChjL8g7xy7CS7zT++owSJvVRcxnfXi
B4BkmZhxtaefHRZtcM68/0CRhCXMtFlpaSvQdIykczDB//Up47hGAtYkWsjzUXCbI+VTEtEWddL9
bjF/BEOqQUd3fgzX8orabxYqy2uzRWkXvwjuB5IUZiOQU886S1qwVGEdFgebWPef03unWf9qozqU
iCAWYYqqSClX0RCiGsx3YRf4wP36YN7fuvDUUM1WleUhqcm9XC/vpm3e4WJj3g9+GXfdbXW4MUnF
ATdpR63DmYPGmFd7BTvfwIjOnDNlmL6opcoy8m/UAVJFPtYW1lolRDvWZPlPw3zFsmJwxtWwqsnb
WLfNDbwDdaPBCCXWh4uNNc4yTuhJyfR1521tIVhCICGxFKS3SIkINfiMMiE3IvbffNfdD73/GIXx
0uvamzX1e3CpA0eVBzCuPzRp4faNqx92srSPdV4uyhWpD0xgWB1tpU6/pATs4crvruDx6sbVJEOv
HnBhima+q4BD4zT7RebHG8GcbvGIsjfR1YMBMQY9kIKJDRxOQfzHJAG4DgFLFmv6NrvWRv8OpNB2
/jnPNuYd2hbWCZ39twjPmc1+ku+nX/A8VI8uqKJlOfJyUqttprhYJF3GDN1AKd0VKPpYvDpTfe77
5JTX5NpoJAQwRCENsMWRywqL0bO/VAmIqGZHrYBNNSQYEODxqijt+LclWUprOeXPujvh3/8DYPxJ
YDuwjT3/1z50q41uSUhalqp7cT+8RBHa6TF4uja9Y7wC0sffAUMKPEZyM7XS2Wpj+OAOO1HsbAm2
67HgoiCVdDy68Q+8soSrj7tLlChHiLiOvBiSVkmQLjRMZJeMnRcyHOUOHhsxQMYRB/cKtMcSXyLJ
bBEigSpKH4ghSPFU/xwuzp1AVaXwc6m+8VowpvQQKpE0yfIEbohljJy5JNomxk0BzMi4O8bLmjUn
M1HYHuHirycE9CPJOXnxkbS5lwE2Xpuh82LAXfZgaDB+kOl2YI+36a3mlv9vVErwINTWMrOofcYk
cpak3FOtue47tJSPupRyj/+VmxNpeNDRnENPxqbd26s+Lt6TcHiNp+yN7Ypn9BlZknrDiv+RjxRX
jc5lKnyJftz4haiGF66ADaHNodZKCDRA6REk4EaXu0iAf+iyjVDZCdeEPKm+jYsDQgDcG3WHTHtH
MYKS5ZpMtCgiLi4V5zGBosTG8NzaQ+cN/0ZHvXdRjVsBot9ZjvXB6pzpgmHs7k/5P9WRX4nOC97X
SmXH1a8s+7WU7sXPxmPDnYidazjz6W7tpr1FWnhAe4z1jp7ZMPV7neLWSL9dubbwlNUtJI9J41OJ
HYWBdnkpwtxeplnuL/sJezvUY9rZmg+mrhnb17vBT58OYmW/r7dBwqLJrnfROKSIXojqiewXSprZ
QwpT6OHGJQDyZKhXGsClwZ856lq0j2GiN1O9k4xfTIFvdSppcFF6NIgyNhl4s8jq6RfqPZHKwdIO
0GBWrDZbcW+s8ote7FqGmO5my8tKjfplyTQ2LohwAqXEQLmlSLGntZPm8cbSxm3eRyvZodzOAC8v
sZDmC8qZu6y4OFyJvxydScxKj5s28TQz/9EKcctd5osj5oyRGspDVdVQMni4gA8Bus6yMe9I/d6J
LA68vNa/NWSyehr91JQADSmRhogvCLI3AMUpkhF4slo+4h+6FVgQWxHuLCN4sQ0kVqrOVR8V4wkS
33lKUTQlsb7xR2dja5Sg7gg2EOvoyhEHZYqPaqc/BCF9eWdekfY5iyLtd52OqRid6RLb2uuo91+V
2dwKBhR9zTzDTTn5BsC4YPDfoJZRr/B01AidRmq5WvFXijLNgYAWiyy93ke+/Q3B55Kk6NTFiIAD
5kNpdtz1JVDwCp1J8eI62KN6nVprLlM6g/GsH1CLOFZ8gft7BCmGVUQTHHjrXXXldWZ866P7TsxE
gWe7PCRSflEeL5Kyecg4o6rEljagpw+7da5PcyaJKzy2ZteuJ5MksfG/hVmEv99XtlOPl1kHzmry
kfraCamU7lmTfQxi5aWPcgQdPlligXMmm5V3AjkPvInWPZIPQ2ev4NjKY0pfnDG9VxEao6oYmDXa
Oc4kSsHevFrqXlf/XGx97FA5YLj3HCpitXeoydPXSqnXdY0Wyk4CD+rrK+tvgCch/WTehSl2tGVU
EO0F6QhNAVSAoCkX+gQJaKQS82txgu5GtimKj0IDy9YVP66WPl1N+9UWLZIbLo/4kqKC7rGOLQQj
bM9QnB5dfrHVkGLnSvIVME1E0wCWFgcESp1eSZpdQxqKj1oB0gAswo3dmX9O4NagZeWjcsOPQWuO
RdreapNHVxZG5g1/9sTcUqbLhm0WrlJlCRhx9ApMBjU5PUkZnh1kWpNLuppEb1DE+dZOqf7ZNB+6
GIo6Q2fWNMxTFJQB/JEhoWYIOOQzMwJrRe4yanESluwETVwnsAoQerFH7PgTdWzflQB1lGIoZ4EH
W3eUT1NvTjr0ngITKkkvTwSHbxl1Gl4Ac13gaPd692KMarTuQ+UlitPnnAxHOkiP+IvOQuh3PXR6
/kzj14gxT05VRe0gvvEYTQtyZXhqQyKvAkkYUaKkx7ixgN+7LNmLR2hEr3kjzqWoGPeRODooracV
uKjByP5H0pktNY5sUfSLMiI1S6+ebWywMVDAi4KhSlJqVmr++rvU96Wi6equMljOPMPeaz+Umhfc
pvMfgcp6DyWeSJrsw6W+iRaSTv3qC3I/WdjQmY0mYaeGtx/87t13X2PR/pEmWLMeVcWmjaODyZux
dzIOpPHLjJ3XksC+5XtuTPEVEnvllSc/4iwUKALXnVG9jmq69BmZTaGytmYsrw3RjLB6PvACltgj
Bjode2uabA/tMfq2G4LuQshA7Onu+GPObizf3bk9dx5grBrfQopOKwSDi2es3zcOL4C12a6p+h/M
KsvHNsm5TXMbxFdq6R9Scw3APhWf9HXAKRTV00OtnHclmr1dc1Vks5q2RKz4w48TcgumzOmZVIhT
D5NlEzjWzUaR4Ew1y6DyifRddvhASNhdd3KLvZGhNMkCG4cgoaHnYzegnXfBkq5c3yWlKjMpwnME
PPLeuE6zHYC0ElZr9JvA/ddRF1BkHjqPBQMWprXv1/ywEyaCU++eGrN6APTP38AgTM0tmYXpT2yM
NW4z/YJ7FrYgHfF255TGWTVcSXFC4Nc4TCTzbiKvew+YjjCuY7qPmj4Z2JKGE2pbn10HfTCrnU5v
GhtdUmll/5wp+EQCjN2btTKdCIVtXA/bvgeLz6HstbegQwfW52Ww7cJ+R8T9RxmJF8wrnFnMLwZD
XNFgnIimRveCHXwdzu7bUlLpBkcicnOxdScb40/K5kWYzyUZr4t7ioPGWhVCwWqL+PGYVv6rbOeU
xf0PXqT7f/QJbaYwL5ftyODzNnolh1KCNBnHD0Kxi4hx4Lp5ew9Gxgo580YWwaiWBmbSjkZaH4Kx
0LBzd2Z9yYLqxc44/uoC97+e9G75PlzZHJddeNuax6BgREOn/NPE+evU0046kX5A302CWnlyiPEL
eTJqrGIr1x0eAAihrhLtmaX6spsrF3kM+688ewoH5w/Gpn1WeQSYWdWTamYkyPUtccNjHzk/RBkd
bWHvxzx5D+oEkb9gwRxBUGW/lPJkTGFEoDiKBs9vrRMW8dhdWjzVEzeGBMwWVkgRqHh6PDFtJ01k
4TJsD6PPFOvnecAD4mn30lQhCwuq3yQxQ6559kUScWtvfBON8WX7gblpJzI3BXmATfN/gjBzWk/8
CT3bXEnjrasW5yTc+01lsy+mLjT7o5q74TwN+W42cDN0knVv2dg3moDXyevztcnmHvFS8tq1zLIn
KLKsX5LtFPEcdHjgV2lm/guCPbcsMw4Nidl3bFTNj0RbMC01oSCwOr8CpLlaTbEPSiihQpjXMK+u
nt2+RxWKTFLBM0NeUsRGGfILMSZPvBwG9+ODrNw/rVDHZRwAT5J8VI3olVyZbSKb96nIscf58S5q
taZmo113ETn1NTKxfpq3PmISDpQ1g8UePDrfSm+FNwZhvAnODzTOhyGH3ubDuySn1RButp3r4t1D
OT02rbGGGFTGmQJsIn9Gm+6pANq9rMI/ZYgzCTIvEI2gh3IpHqG/1hG9s1jsAoYhnkNV/KhNdNDN
CCYwXXYtCY99gD2gGfxPIF7Ug+l0x7JyxtYyjeTUFtxIq6QuPrIiQwJQjG9DDNlH2jygJVWOmya/
A1uYTeZZm8zJv1t4nptIorcg/LJMFaN70P2KAEim8SsjQQHSQ+iefeMWoVkENkAvocdjaEsY9V6i
NhxIb36o4dJkrDnbYE2EhySClhmu06AyYx8yGYnaxlF7Nav27gr/K2XNHpAXBLYP7tmi3ndU2bID
EWhlp+pjCsWHh6RxaviATmQrrXNGyOTh8gPTnfGRF/rVt4ubO7R30LKLTobVAf7698HfliNnl1W6
1xz9zWZOjJ/AZDDsWum7kzDDiFi24Sxl11XjhPXeEoGqKwZWalsUPgldsp3hn/BndbBqTzHBiThC
zW33CnzqG7btsi9TT37tbUJt2Du/dgAfRx+xXM5qxymAYry5TPDZt9bbXHOrWD70fau7BiMEkQQw
6KporWmT41rIGd7YFZV7cXdbPWz1kJnUuY+zWdQHjlI0GELA1IDhGS5aitnGP3fzsvojQ0FZCYsU
HbebdoXON227YrrFfqsmHqCpfhlcAOycYdTMTLBqtKCrJsNNoYPwwdSM9dh4Y1hc9lOUKBI7MX00
M03LRArm7X03fWXO85249Lx28VRG+i1Q8eeUohWTFZeCcCUkx/gBV1u6AZlxqDX8TZUfSG7OSdj5
hWB4IeUKta9Se5GgR8AQlx6HGu+Di7VoVEND5StOTbnIE+me2qD5jezgZpbWqo+Nny4sfllZ1JA5
yZgK/0YuarF4QmLSXm0rPlPV/M1T1gteWOVYygu8Wm1/rabgZg/3jN/ZqC46pYF9rrCjShvtdMsC
K4mmX2q5nesgzHIxQaPPLqa9N2JXDX1xnMovksfS796+dBEi6CBiAWn7Hd8WErnYJXs0wrTMwI7A
McO91i2jsRFQ7WizAqhOvvb+SAYCj9BI924wPE9DVDNz1FhrFipmYu/aXJeISLn/vH7hg6l7bIDv
j7hlXWExDcbGEfYoPxTB41nfXuiayX10rTXyyoj6BtpNCMgYiw8rv65XUCH02SG/ZxX0bx5q9qpI
4UgN1buKKcr6JdQRsmU4tTibg7NedFODaf8EYcxdxMnaNtOXKrhp0+YPSRnBtlLBV+zHrz2Ti6aL
v82MVYPv7qaMvqcRT7ksKPSs6o9iXNVgm1jBWOe5y4465UHqEYfZ/b9A2F8G4RNOmqfrGYodpmeD
3qtq4au7jCjTGJuJb9Nfu9b0NqVLfUwRNBPiIAFiOIxGQ82fN9kW9EW7+KvRJFKfsIZpp6uIEOU5
tXzqhOevbJqhIkfJy86NH1ugr3HKKAETdKMh/wUezJCYga+pudYTglnLxZCvuu+4rq9tj18BH7zI
gw2l2ivomw8kH285u8djbksYm1TT/lzt0fRxFs3dbyxQ1gn9KWix1mT97l3L+uKzdHai6daDQlw2
yXc7pJCnW7qTWvAzOOU+rPpxzxN5a3J723n1fcLWCwIy0Cvc32vHr35wDhyGvp6OJNzKdQcO1zVX
FSzTDQhDe6gWqwZvZwDZcTFYuigekzbeZGbM9eU77kZ3wQsam62n2aBIKqWw5Lb0iQfuWgsotW5M
xP3kEhrRtXztlneiW8Q9Xv/ZTt2PF/R/BfZ1BS1dQAVqljQ0ZL9KQzOh9vX5oPBpimuwmSAHsEzG
GdQw5s4uHycjZ71UH3H074IWUwRRBQ6GH+chT5EJmiK7CxiGFK75o4CcqkwRvNQkX1ZAsrua1UYA
bNs3fCTq9gPIP9pMq3/MVBvt/JwT3oe3YPI6+tjaoQPecB+VFTg9XbBEjfB7RkX0yuzrWGuEhI56
dWzrojtoKXYwnrQUd98i7DYHCAcY86k0w9c4YQhOyUcKV2r9TJ5xKUA1jXF4HvvyUrXNrnVTSFt8
yNRlFJVCs2rThmcX3BT71JFPCXXJy9TUdxaFvQH6y2zWbZAgRlY2U34mvgWHEJRgYqcNcpfBQqY+
Du0rB0O+LobhiRQ3+iF8Rjn8VDDTjHxSNreSoZ4DSCMjihaTDXKyQbrECXk4eEbx0rIQRBRCoAt6
QSazQQLTjXEYmWr3MO3vqQ27NYuccqtTlpI6eIAphxM3F8TcFJjSW8pGdqR4a+EXj+QNgETtxX1G
CrZOksyHBWDu7LT5Mdi789wxFDAhoAOMCM+oqPeBOb4lknewyljOmlhTHNwFIuuI63Ww9paoqpYH
Vs0Wgbw8Y1hFv0gUhfL2CN78yxf6iQ412dq2/u7r5GWahdxVtaUeSib8uL3lPY/GDxxaqOKDKd+O
kFtOXnozPX9Jsp5MYgOoctymyXZ+ZLfbJB7fbIbHj07COUubzsxu4oaJ0phaAcFQEcbEgU9kIYuu
QHmIMrOqEn/Pc2qx2zvi+W9ZIrRkCEB6GajtKhZ4Mg1eg8FgJNv1+VbbAafs1sB+3vdFsdHm0iuN
+acxJcyYg8cmTp4l8zB8t8Lg1ix31NoY5BLqE4gdawa0rldC5QsQVYS9uZ9AKRFFmeBwXxMMCv67
+WgxBo9gYk1uo7onII2JC6nfxVXVbA0NOzjm3fReWBzK5B7ufaYCES+m76ufqgJVClgEZXvLn8Vs
xtstl3rMSG3iEI2K8MMZGb0VS7kunNk/lAZ9J6ugqQ8/MspxiIHfhcMPJFKOXOk2fTSEF+97hecl
zvdWmZ5sh2qC1NTXue16Vonyx0SzWlQWJqoiRIrC49L38ZEClg7X7C9KI7OxFjtVUWbMIFCjLwcq
JRRI9Th8lFW4H0N+ru5X2FNzxhV1DQGDFAnN8L3wNexZirUe6nun3H99Pj93FIZdW+wz9wXrzDmd
inZvs801wnTexpra3FpWzC003lOqwldXTyxeuvCFSELqPls+Y6jP1l1QkPGCYN4mElZCtDN92Cba
V9OjRMQbYs9ZzcrOWADWyYnEsD+DlUiUqf1vZgCMgsmxlHPdc4q2FQvCPmShdazCU9WNPhkg7QV/
zKOr+ED3k33JdcQUwiWuQk7uO2DndT0tAdP6TRRJfrblj1c42yq04RV3xr2L0icHiNaidrI2Y9cf
WprIShIJ6ZfGR8+QiInMJ7kpMd9p253GDDTUXL4kJaMyO/0F9unlodz6rDlkFdwM5iihbEjTjS2A
UfbPiAScwNRj1mMRwHb3MTKPWOqAmQEcGC55tdkO7kzgrEDPxu0ICdRK9/2IVJ4x/xba8pOoCW1d
lDIWbtbRBQ/s5OwhzHVrwYGY8f5sJzc6A1E4t6n/T/EDijzWEi7DF272Yb10lyBmztSHV9vOgP8Y
zi7NBh+X4GsdGDHj9jkgzoiVjgTAtnLK4I82QSUvLYuXz9taen/bseSw78QSv/S3aaAzlIZ38YBp
x+lwGOy1iFjVVq5Ad4Kc3kkjbjkWEk1Sn4uZOtyYwARx9TVF+F4G5rf0l9OqoniI9dtcxZ9jIx7U
CPTJThEOxzF7ZzvdOSLHKMkKPSZnPlPJph9vHFBQA3wsiYASGPvR4ZOriPhggOEvKc/LiOopSxZl
0aLUw8BuWt4PsxJ6MTMlxoEFQquvVUAh0Q91fnIiNkHtw1jxoRzH4IJQHM1HoD673v1jJMVplIjd
R/XPSc2Nrvn8tJJLRjfVXtQ8J60MLoBFuf3Mi3RIyej84qlzApA8C4jnRkIjeo7S8o6hxhVNquVB
KPE+ORaHIEmnK4NtU9G8eYbtnbxEwneEAcXSlmW6VxFYwVIVllb/lNV4K6viHZmRzczJpkXQ1nOM
KUoF3X12hnPXVveUpWVRuej2sgPV8b1C9RhO+a3pfKz9FSNQb215wyPY9ieuXgh5QfMeLqKvYEKR
wVFKgU3lG6VvSkafTgYeRrL9xdK6nWyDqPhimHex8T06w2VOquJHjiSheQ+9295sT3DHEpe1wDrU
2ceMts2qkUyhfP40RxOFnOHn4NsmXOnoPMj4M8fHKc82owO2i4/7Y81V+GBaSLXSkUW13USIX1Lf
u5IHP2P94CJtdB7sTLcApvSbVx6VaT7oK+IUhrpTmB/dllT6LLkGgz1dnRF1eqb8dut2bKlNDOdm
QllTx7661my5oRBipQ8M1zsPKjsaXjdfoUXPV4Oy9AQA7R1R/6cDZLeNT//9TSwBSYUBy8Hnyztg
DCam4DWLFyKDau4YJOzV1GRbEoFfokSxSyWAfg5UsOXnvcISTKBhPxwjaV8Gx+DRBOXelxBoepBI
M9xCVqEGwvr8b6KU8+Y0zm32pgdfqPdKlcHVT80cG93YnGn29KVIOyzvzY/Mhuiz5SNr/VOKDZmP
/uUh6yOK9+hWTNN4x6Lt7gBiFmC/8B+nmt6Q+mECKVSpnza+gKw2n11CojCH+94qTRGX52nob1Mo
4ObgGseBjKp94jjVS4oFhnGR3/8iLNyyQw7haZ3qwbc2VXpkOjBswpw+jDG3QLUkq0us2cmbs5l/
hq25rZbHnlCCZjv5wbB2lheqcBCsWe+hL+38kyy9Yo+q+9KZJryPMe+utNYZ1APEdkYyXpFv0Xkg
SbLtZCQbIV6Y+sBrcmHi2EzG/LB8QDdqKn8xUSBYSxz3aLoeNPCIdRYwHW7LrP4OUtZLNUbUvEvd
x3PXlYiBjOFXCsfZohjGBRbYQPWi5mZnufxF1nI1dTz9Cegm+bnE+K/Slgy4siO9XhI+0oARaUmP
uoqm5AqvHwxyXH8Dt/uyQNC+jtmSq+cFL7nskh1SpP5JVdFuljG82w7tadq6wc1hDIkT2K4DRWRP
WT4GhSLZjDCh57Qy1YFyYz7MWEsvpVM/GhUOupL/fuj9+TtsjpELkQiZ4Lxp+rDZ8XhmCMUGH/u8
lNs5cr68keGeMPoLrfoyEoK9Ig6e7IxboJE9ORxohWZZr8HBhO6MJKyihiaVOl3VShk3qyels+Dz
uv/vS6CCzNQDg5wO0p5XswtBFEEmFNkir4+IChY4YSRZ00HlIrbo8t9Xcemw/A1AX6vwD2Pocmu6
atowXNR2fvONmb0bIXm1lTLmoPFmBOYPE/Z2P5huTlTTR1sOdKiASJe8qZ44D9bszuZrjmDkqYAW
PWA7N5NWPQYt7Bi8am9+15f8KSJ8anlHCjx0qXZmMnsHsLLEM2GGFxY6VvBCSF2axuxvwEKHGz4F
/cg3uMNWybxoNCY2mgpnbqMJ8QAmfgnG6GQ+ofVi3Ib1YkaneQMro1HMi+N/Xxlc0BAHk7MzeQCe
tfM4A0PuCBrc0FSHW/xjya0IbOfRIzCiQuJ9doZxPS+cOq/ub62TtcgeYW0AVosQN27MopeHKCh5
A8OA9qoyz04yqRuos17MjBAKhugBW74kz5+XBHTCArp5jVT5hWgy/SiDiLQ1nFDIJYh5q7NrM8ZM
VAzWJWXOnLbSD9bA0WVr3f9O2W55P6xqko/pwIAMhcxrRyoUDZRKzzBTCSUV/bnjTR4w1pq2GX70
JW72qb6YVd9cphjHFQCgtcfpWdnLgHkW04VEUKAwI+U+M7NsRmpjG67caKL1Tg7mP/d39lNOlrnE
j2KOV+yT2xAiSsLsb2OD7F75gftjzvckBTk27gNUOA+5y8ZJJ9hNJZCn3OJlgnOHZ+MhLQ7KAOAm
s466QDxpJM6zUQFNCl1vb0QoypIp8c+YXdHVmdyNHuuWAPIweqBmBNDsH1SUPKdN9xmGxWfY5Y8N
5KRVzsO/yT2WzWJOAd5hz0IBNisA3ONiSjCdfWHiiiaYzrgIDx0TZEXQLNKfNkp3x6EHr+/V4HS5
uh/HXjFI9dB95DIJ1xG2tKJD7zp14T4NHaBO+Axx8mOKD+jCBfhz9GnNwWbg7ccPAjXWanC7K1JH
cK8csdK+4/1hketgqRBThJZHZMhtOnwbg/iKmuTbQRe34qQFTMr/gWV62Kpo+kqt7MKMCj1gGVkH
M09wWbXjpuM1a4I71rAx1rUPvmBosminy7MNGWszmfzJxHRvY8XBVhU0xoyFgbMQBtW47OuDjkM+
HY4yZ5miGBGWUBKJTZnXus75/cjRl/9+qYn68+J4kZA3W+Cp+LTpjacCbZSjW8C0zXzFK8/SzWc1
A/n1gpXiZJjDgqa2jHUXw0PxZ+dMeAbKaopShp3kgFTDN3LUZG1Hw7Tpp6+aZN0LSah48rz2OJbW
W2RChgIYzfIXfQ6GJrvtkwVD/l06mYGD8p8HLFwjyXF9EV1MAhlEnR/LxcnEKUJeDrKo1Zhzp+p4
q2XOvlBDwJ9mgFyURrcIeONubLFLJK3rQO5jJ+ESU4gMkAJRwNrYFkjMcZGkPmKf4J7kSJCryAgO
NrM9uoSel7ef4u4T1DkJNXNJ1z9U1muYvsYBbaFFnvyhSxgqLTlWtcf/Qgd2ZIdKw99S24HkX+dK
ekdFyZuM/pGlDm+R4dNKDOYlwVe2XFlrl6TXs+Xee1r0QxOn4Pu735KM2DVLqz+hCj4rfq5OxXSt
Al3nMV5YTdImRpmOlWTWHQFQfEctBZVycbAvv1QD71EzCNjnLHXWXTdADV4eg8rboftdrMJkDLH+
eqq54/n04F/wofK15ILKYqYvjt09ZixM9kpsZNlQ5GIz3ssMgQwRGwaNJMu6rLRROES/Qrobty8h
GPuSlRCy6jVIcjD4GUVLpokJ83y4OENTfOFuBCc5+xDzJvSQpUkRwmTNA8WYXYHqsyyweX/jKicw
ZVEMgWDoGBhijBfDJpWW3lcyfPc8bp40JqSx6F9DWogomNHmANNZt5XzF0JIsfUgUrhFX9wWdCPo
xF1QsoMt52sU8/GLXi2dlCdPl3u7bb4TyXQl7yDrjniVpoBez4D+7CZfga6uPshGtFfa3MVWPDwK
U+1zHB751A/kH+HEdBp5NhCtcC3kT6XBgTNNg7lqrRChCiSF2p0xvWMT8cs+2nUWu5dBcBaUFL2b
QMtx7S6Ojmg0yaMZDRfGkgWJiXMI6RqF9b7p0YeFDiU9HP11UHEN+/2ARs2cf0U2n+jdyk3Jt81c
DqnxmKOvG1kSGekJL2vFgRKj8cBRAK5762DUydP5bA4jYWU5k9qOhXD5whDkCmOCzDwX7or2GLI6
iifZCFkmIoZYchaOZuPy0FYuXh/iPtfpRNa32VbvmBiXuhLlgsV3OA+vc9/auzyRb5J4GEjgSEA9
Eu0AX8eHzPK2rktU4By86FKBMDK6qwEOzY+94JjOATrnQf7k0gFTlbOOb3M0xj0OPzADWM+RKe3x
e9HVkXw8IDiWgbhKZXIPOvFTYHwR/5ftQO2+WZRPykSEUPi4JWE7ac+Zt4zLqY/Y5eJJromRCjGu
D/4TwZfJBqfmPoudFUfmboH7c6j+GF23TJhKqnalH60muQWNXV/E8ovuzAsBvIhgs/IRWsy8Eeye
1hjuu5PJrCcJDIdMPIIIuugPPCXzxJbMXEdlhMrLILqQ287f5u61B/2wHi0HKltGHkLgkR9ly+Zz
EjVq3fBCQs02a6wb/DB8CwlDwhc1zClhw+0Ttzpzm1m8N5X90fYgh5ju1sc0A5cy+BtY0EgPivwI
V4BtWqHsJYP2AH3WsPrvtsThVgZI+RS6kF5FC3PCPDpkKTlWsyH+ekmK1pilEO4QXgRdxJW/GKfh
mc9xvygoXx3B0jwM1Cs/Mk2fAXvus9TpZy6cjYxNMkQqii8ih/HQg5GwMMd1dLVRO2yYs/4j9OZ7
MNu7ViT10t+zX+ACIrflaANp6ELuTjcDvmAbsH8ycQUBxM8K8UQcYUIQ01huoJhySrlnZfQGO9aI
LaCV0raYv6YcfrFzTMaAisxg0h57rMocwi2qam/x2GEbH2t2qXF6sATb9nREI+20Lt4Rt94Pc86E
kuotncu/rJ+BQxtYMxrC2NdBKObVJJqPEn5PlQzzn5nki8QxSNGbl22KP7B43EAls7dBi++NKgp3
KGx9ghVZnId0cOzOgv7qihHToIkLYkj6NXBwbOmROpWh+ENisxjR81EOGgPhrpiBsVl0f50o3gyg
hc6kNGIyAb1EI4zMuuV1sxXUeOxYuxH11/xt26/KOrq/razVKtCYPQKHKGrZ1UBfqcPiJH6lEP9u
++Hu5tKkNua4p4pezYk69I4+EnzdfAneXZRzDxKH2rIwvAHdxeCe0fBDKj62rfUi0XphAlUUlRUE
oglcmVPXVHB4OHlcpve8jJ471p7zTTZMJeJxY2UKfdDNgDlShOYbm24FQhM3RPJK/fIZGsVDyeLs
v9gB57isemI7PHALX005njqbM3T2VHho5gy4b85zU75YeXjEuLVVGN3xZXsvSeaZq0Qgu1ek8aVc
SikHxmo2IZ6Q0bVdqh1AV29+id/VIEPWFT05Aajic+Z4vOOsQEhWwFb8MCczNIrkGHXyrSr7YTu7
OEIWdYIWTMz8JP+1Mt7ZfsZv7cw5eu/5n5RK7qa2vYuRuhJ1GxIThuVlhzbgHOXFT8pAeFOBcara
9DTkfObIoNtYjfe3dvKD7+VvsowuXZzeWvQ1uDF3TU30saWvaPAg5VDenGdi5YgdypBWngZNLToP
8avtKfx/4ofhB4ri7G4ISpOhlXJlYgQBvXbIc4U3N0r0g9sBazIMjbIQ/6ob3aJx/i7ZxXoTt1Dm
Ff9a6dsrVkOWF4vngFYbeoJ4QB3/pg048Cy1t4Esn+zW7dY5sNT5kHFToeKEjuiy1Zn8fp/OwKu9
fl/UI4mc3bhvR+J3CLxeV7jJRvD/dO2rsscx269xwr5H6JfI9f6ufRf03IgZyVoFXvU2Wfy805It
fxyqt5+JzvhJU2b7+ChgEmUm6RVMyQ3UAbxFko24/JgwjLZOnpwN1k1WvU9Z6oUqeiZAkkFBPZ2b
cPkUj4DYM0XZi7Vmgc6PdgLU2oq2qQICz43BZY6GVJTjH1dhWR8KLBYRrihE/azEOKIl5hcwdkCB
tsyS1DHhb0XSFpz9zHjvLe6AFnqdyyKeUM9qJZcZNNMsVmAziZPC/ztTcEAUOcdxj/bf4VsrWExU
Egof26wRiH1CHQAfJtmI7InMeIBinv4HFX4fPDWe8e1C8F6bTWysbdT03IY+/p99aGOxyhWE0Nwz
yjOEnl9nip9qPGei8/5ETT4wLY9wupUhgqqWDnxsN2JsTiBuFggi44Fe9bchN61t9FwJZGL5QHNv
+g0p8xYe0REyKTs8d9Xr+ME3+3uRY8pFjwUPsi5zRubt2Z1iyIy5dZjV/A95FwvsHvh6ZwRPYqKR
gcGexJeJmZQuq++uAH1TEO8R9MNXUmOkjhxKGT+pYpYXJpOFgrMgKpJHc2I5GwSg0GR6yroaW8Ki
rkZrGwX8A/tsXmjerB1t0PqhU5klGTPNbFNgk36Us9Svpb9xdPAShg6K6Pi59ZjNjQt3ra8pIUIe
A7iW0SOkzvdGqGfLBOmUmp/g4XI24W7B55fqrwnfZIxY32zamwrRa4ZRz+Co4hMdLRub+YzA2Dra
+Q/tPjpzroY4n/duWcIiU/Yb5ASW16oEw9GWHkMS9SiqJxhoUG2d2dtUBf25oozw60GunezJ87t2
Q7z9JzOg21IRctADFAUWEXsA/sba0AfR2ogLTclkauwR64yHQY0s7OS2lDA9yTPahnXxq1tNWjXQ
O8QSNs9OR6SfG37Tar2GtSVWySyuOZu+aTFFGIxpxyoHLsQNG0mMRrQyMCxJSeEPSYpkQ4gfAqNM
vjEviS5tzXkzmba3x9yabx2O8gvy12PB6v+W5VN0IvKJxX/cUIHKbjpFyJJOAwrPUUQmg+40fk6K
QV4hQf73Rezm55ml951BV2p1n/AZuz2ATp4PjpuIqeFD1DRvRPa4l1CfSnOqtvCHcMhYZXyPQfOx
Ma2CLRvgPwUWj0ez9gSBxew3o6Lxb47JKpPuZ9Nb9nDpDc95yKyKp98Y1DnnReNysqnYwAWQWoUR
LhSfZHOGJwNZ6HMdAMDx0dLnOEB2PFzma+W/s7jA7knP/SeDAwv2GIr5f1/2ukKwZQqfdX51bFKG
1z1goLU5MSKdUtj4bY3ikmpk3Vvm8MjMa49jUz271thhFzPUTnb7KC6Zx/IPQyIwJMmuuQUJ/nHB
eLDzQ/shBOKRkwm7daGVnYk7mGBOM4nSadI9dBGa1MJo6gdRTLjkpojqvskeKQkMpAElimfBnKCP
O+S8zLfFUE2buQmrSzPD9RkAH65d04GKKmDi66bTay/d2I6gYapsJMqa3UGe5j0bmNhizt/9hAQl
YBEvnLubhqcAAwtj6aavGBiqEHnwFH+WgWzPk0qf3LAXF5GWuFS1vkWoxFk7j9VHC1MBJdYItxRF
k0tBvI7rYQ8kdTzIFo23n3gNQsnqu9Rl/ETaoLrUfgs8ejbkq4rDjRDsoqJpZg1u2OoI2o8E6UDX
l8nWd1p0xPokAX71knzntEhKVjTTQuuhDO5mrY/akvIYaJvzrbGifa+HEIFa6G18FlCbXoY8Q9zj
TxrY0Uq2OMIVKKEdnQ60eNUeYzo55pFA6yAa4p0wvV+fYPi/jffuo6rcG53PSilttUE07mz0Bz8u
TFaveiuImXpQlfRJqwlonAEe8DA2/lXg0d0WLrbZwicAzTcBX3U8OF9g3ncjpezfNDKvxPAwHJAo
GGa6oAuZUKj20MW8wUT2OaMnRkdNv40Ymj/RU+gHVA30BlUyfeKIuwrGby81+Qjrdk6x+JEiu54h
Or3PxoTssmj10e5n8suqJYodPdMZ1JzxQGH03xeNWRtbrX0POT6+lFVXdZc28tvrf58Wlzbrv69I
fkG9HofNuqCpPIoK+vnQGuItl61ExV1+EmP3rymGh14L50U6k/MyYgoXc/HCpE6cIkwkqzGw8VzZ
MUkEgz7KxrxHg61+vMG+xwMLjijy+svyr31jvBiBIwFWi+nYd0i3bUAQVLaJtxvURBs/dcNbluj5
1BHq8uhW5qHJnfD23y+m+Eg61KRD3tkvS243wka3uqHKJhETJ+mEguxjaHt/Tc2PuMF08odsNlne
LIWaRbrY8vrZUV0lqlRm66jv05rBvNV/gCmL/qaZ5sGf7XwnI/iA2CHIn6hSAGbzCGaSBVoLyRNS
WTK9uzni6X5q7Cc2gvaRwR4u9fjXatk/Lb9PXESw76KYpBzlbr2+5EhXjoMoPHlPtV/f//tXhij/
mQ2S6oZUl23DCu8lHD29Q64HZ6Mwope5Tu1L5Z3j2rqnnuG+twikd3bdW/smJreXnctJjqn7P/bO
azlyK9u2v6LQ84UONrA3zImjfmB6w6S3LwiSxYL3Hl9/B1Lq7qpSh+rc96tQMJh0hYTZZq05x7zT
CjWcPCPkb81fp7dK+ELdLXEwktIX5vGDowaDUIYZI1jbQGBK+FVVifv+/N3KAI1T09yAMVAh4fIs
51lv2U8nTeYcK3Z/D0Y+Lc9fJ0TkiaIQYDYm8E0lMwPyWXIjmkC8Byk6jjZKuxsLSdNFpYZpOVJE
hIEbFa9JRPxq0Yv3yMqsxTAF1qUxlSwhgKMgNWo8LPNWuvNIK0Q0y5WndVasOtlDrS8lzAEnMDdJ
OQR3otZfEyhRq0qgPTZDVb7gXMVkN3TYDLPyaiw5+b3ulndfoTxGi4529UvqIxKqIMMcRQ6UJKz9
7fnrmK1Y6k8JxbR+fO1rcSeaqr3zdPJTtZTqcYSUtbIhKSGSNo5Q/QRTYIa3azzHXbBCjjE1e1om
H0K0RHrRd8/4MMttsoc3VF+5Xd0dlG3veXRHRZ21Qm6RTfE6HM3qaMeky2S4YDyezYsO9d/GZTw+
taBAFtiHxbbkO8QBJaBPLGkf3BSafRu0wxpcrrXRKOGP5ox84NQ8CNojYVd1T7KLzCNhVwunQRqY
0Ph4LH3N3NAtqVduJcQlE0vMXFrUG+lHw6U/aFe951b3iPbufc0hZoxdRCnmvTARyBepVqWXUyOw
fMMvXrNGhIPHxI9FnpekdhNjU8fXrcrlQxGwlCJXrXrLsS05dilf2CQfLTNAX2h2T/aMRXATBz5a
0AxPk26vlVOpt4xcuUWbBA/MyMW2UoY4KYmK7Xx3WZ63xIkfvgQ0W1AZxJei7+yD2ZSU2QoRvNdW
cYl6X3uQaQFbvSPKsqYo2ucA72JJkcBrJv3diNRyLKb6K7V29KQkPfhVZ+5xyTQbfxgxHlVT/5SK
dh2B4jcGx7sqS0KkI829pXhsXObzK8cmvc8LUoXuokBylFjWLmCzf551PcSDo6ZPhwlw4hL3bPmA
R8BmA+sXL2acfaT+NH60k5jJO+wz2a4j++luqabnb3GNyr6onfjJmrh8ht/Wd/1AmlVzM/hZf5zm
D+fP9MbtjoXVhTPhMVnVWR08NljUi5yada9DLwHDjZYchPlzjSNAKptTDH6P3BmtOjYyMNj2y0XQ
eK/ne58hln5r67knQYf4qinAIzZO5d1Lvzw4KcqlCrDycWwrNoae7lzpLTFEZimvRTfuQ5WNgDg7
Aw/WwGIVl/xao6FLBzFUmBo847VJ6uvEDdkXgHUGH9090dannVmJG1w24UaEJYQj9hdRx1XPqAuB
Z0StJEtCC0RnGejyKodySaCxtw9iiDuuSSBDDsPNLrAL2/b9eZqTTZHR6yZTBnKvs+qollDfchzU
A2KvQFXfDEgQUeQotckldpUhSDEcdoSDlWa4Y2c0ru0JpzPYYHYH0zA+N4PurKfY11b6mG/r1DAe
pMTfDpxYP8QY8mTSpdVFquxiH+jOcO1KiBXAU7QNyXGsaxhcxr66MvlD0KrLYtVkoUEJkjQo2luP
sCTKDazV2zAAjMvSf3yGkQqhTNhyTxFnfJ76y9KF+jkkUgDRI8TuKAqvWbdh3kdkwfuE4+RwLQY1
VrQCUpLoE8M8kMrUzsul07k/onhcjl3Hxi6KGga2ZKzEyifxZuvVcxUOTe0tiU3vdWrS8qlTB/v0
A8xeKIx80lMLOH+iAbh4Ccz6Ab3sbedaw6lJu+5edhREDD3USXprb9Kpo21h5+8BZuaL0HXH584l
BCaN7wynJoz4fASu5+zCkM6NKcznHgESjplkWZhddk0bNDz4uvgcW7lDfCnvHKe99YcqXmt9WOzC
SEsO58+0DjNkSFsaGYF/OSpoZ5Cfg22QNfplmLpftckPtm1J/zHhJmxIvvYvgvaKh0Pft1ahb4Rj
PNUmdlA15e1VAhkazEjFzBL6YPw08jl5jgzMKVG0nSZmEZeahoZrDIHdBbammRSG8YjGWblva8Jh
4EwXm/MI2WXvIhk8ELb1Bx17bsMxtupDZRlPGf6h3LS+dBgfhqwBmQU0APlqfnn+kGoOvAUXJJ1A
aHRTFNpmcrvs5PW9TXaBEV07mB9Fg9yeKKF1SxZXhTDJ87Z/3I2AH/qtoxfI2itrWKmGfnNLQnVJ
fvedcLO5VjSEawXZGvviZF9b420e3Sc0PO8QGHZ33URzTPpxvQ2H9iGY7PZWd5MbYrzHe5lP3i7J
mIfjwo1OAxuUi67R156TZffwPKwrp46xrpv+o15UWApVB8qZGxkGBxkeuh/umtarl3JmxTE3Wfhp
zGp/vpEABnbUFBquswW/wmnEJvNGf6nlLIm1XNMh2nY2eS+92W+R9e2J1FR3VSyQeQ8xnmnzYVL4
XthqovNsjGR9fmkDoM4t0Iuk2Z+vXe9KCjK+r22zWCPFBwBfFtenXjawjPsKKUVbSebRQB7Pn6Hy
L5eD34dPUxVFV0pTAG6GGOQ/EXyt0bhbG2EEFYyLRkBes2xqaPNurGqrz1zDhg1RDyYGiqBTRXcO
4imkKjrE3dD0G2EUIIPo6Z1yjaLRgDcUz2Wt7pJ8Uehi3ObeVC69gZiprI5vqCP7Cy7QOguLN1y5
JLJihrT8Irg1bBISmjHzP1RrnUSHz2MK7asYceo1EIaXFtfvM9LZaaXTeTaRqTKqdo5/AKzKMXpq
Q/ffvkskvUSv6t/UVInrQooHljz4z13U/+c7WyamtWa1ba3mNuWTNRZQrkzYHE6UUHFTVrgPDDzz
eTy02yAW4l7H3b8m4pdmKbVVYERQA+zJddc9iVDQ1ox2jzgTr5GSh/M6iIzq/ET9GQu4RoNJA2+q
yhBpRFK4X4aUyK554Dl/IK/30GOa2xTuAHV2TMCZ1m1561HNWeR4M64hot2xOaE3P7j+dS2z/BA0
cbvC3gMsPTp5ZP+cQjNyF7LDboUTxztMzrXuOPFhSEoUiCZ7TwPROntUN75r7fbFzxivYa+DzSrd
hdHRbfHhewMIW1d+UOzLuYOQpwpNma/nG6d2ODPM+4fWm+47XJHroO/NndbmVJp1ofa+ddngdL/N
eHPneaZIxyeyQIyNNquAtaHQX/0gWInMqr4EGDFpBlTFrRt88Qa4XU3eFg+ZNQMnK5/Y+oScPzEL
wQMCue/akNUaG29zz5MbH5rBihYhk2hf2Dkur6ZEas+TumoF3e8BUNhhpPp6MPDsHs4vgUijfRvr
+ymYzGOu3/X42S6jFi9FWejgVM6vyy9Z2SN2hEmzaEOsBRdpaem7UM+eyK7It36GSuBcaml1RGiq
RXNtsoB6sMgcXwyalNsxMoK9PlcxhrB/6W3D2WnjpB+DBj1x7QGvKA3K2sG4tWWqU+QoonVtI0E2
024XzqLgihHpGFuQbwc71VHiCmsZkDo8GAvKHsDWO+HiNFZfMIN09NmcZweRCYVqNC31Yx36cOlD
RFspI8+t45ZHhebyCR3/LstrsGQ8yssJl0/NylKGRHDME2ouU7Fu8iafi2XxWnTZuByGvt3kJoO3
7YWPWZCx5Kn1Y1nH1jE3WKj1vq2/DAjAgGfcN2EX300p72LQ0A75FF5pF6pDNa+2Q4E9wsp8Z90Z
klZxPdx4RsN6ACH6vc99vw7ZLb046jVqjOqNQla/amlArzUtuNK0YTxqOdy8THrDH59hnRiPPb7r
rISPdf6J0RyjLbulP3825A06Ra8OAYpDiHhsac4fUArUV3rioHX2QIhC99o3VDSfTDgtK0joauHm
8NJM0gZeqmBbj02+8nylH/qegxJe4qxnA+XDnJpXNvHKHWp74xem/qilmA16nRz080uHLKos8k7t
lNcn4frmQ1kPr+dXeNhQgwp9OJLVXiTd+Jo3rbFuae5swXIkL45DM94i44d55IBRkayMJAWJyb/1
UgZqmRSYSKgT3xnKc2APhxBhqjpBIBEjVI27bqPiLj76pXRZ1lEMyrL20UYCcsEoQC1rfjkJ6xSx
tbs+v3IwRobMyhiBzFfdJ9eyDnRwXZ65ckvfvO2N8liBVHnW+yzYYfK1wUF5DwWm3AepLkPNc96d
AhpTq6IJKUrpXTchC9PQcZ/6OLiiR1hekQbg70xFLzOynd15/s5Y4ZwCw8eokMabPxaJpW3alFyg
m2aene7JtUn3mZ7s7MzMl+VQqbvMA6HixcGDXeTNsprP4BTouwGDj6ubxaVuavWtGQY57ctMX2aK
knQ9TP1N4QzbprYk8jcccOer0iKI2Y6lvTMYMqCUjtWNVjRvge6FpwqUvIVi+h2LGwxQY7JPGIhp
GPpk+qJrHRfn+zUx5BWpPTYGDyV3bWneGtnAoVR19uwOFjYR/iNMpfQfbdKJtfnrCvsI2tLJ3jQw
6JNxuGon278+fyDn3lz3jkwXTWzecfr04/lkcV5YCU2Jv2e9H9x5cPVnOPoLcHXyp3EhiLB7pn4t
X1saZGVOBTAdcgtyT6dtw8aIVvTWWJJL/9Q7nsAqOdh7vxIUENuovRFu/2JTIaX9GjgHQSTYAdj+
i40QAgMMFd2pca4mIFTLPkKTN465uBchqd51xFJLi5go6zoioyD5PC9CDZ0QMj+vrnz27FihUOQG
kFG8WEAowo9ySro+v0Q3Svd0JjDciFStx2ynmiR40Sbd2tl2boKtNf2XqGdblWjTqxSSzURt54+h
+zJEhfnUqpY9RRYDWwz7z5H4n0eYdEYuZsKIq18ho9QeDNJ+JjJ1LnXsLxEoT4dCrtZtsWvkrMfy
NN1aFvRnQlioiOLlU1oGW1ILoz3P6bsHD+m6L2MiOZVrbSqf7kgNAvfgM5Q+lXmwS5NJu439WpwI
kmBkM5pJ1Ws2+/6lrwfZdfqEBG9vOjWUD0dQCzlQQva3BSEAt9aUsB/hNMum/LSsItzDJDEeWDve
sUiurgzVmA966R7UFC09kNO7BLPM6fwBe6W9hjgFGdhuAcpZ3ckP2u4upXe69uqkoEngUdJp6w+t
2xWlqr5kAj9/WAcUr/Ha79J4eK5ilLBBKi5SzwgexhDTjZ0N5hVuuYkmTfxQdgCMMWUGl5E5+lw0
Niz5MN4MejiCzSWO69+HlIPxxjVSHP/9dVVm7qbqQTQZnSCUK2w6/ND//C3Zl0+hTdtXESt9fut2
zmxSDvKPRzTJanRf+fgl6UJrrTHHbQdZNy+DOp13qHXJCO+G9kpOIwGS8wbIzQcUkPHRxr9yQuNb
cht85G7lAwIuEGRHkCua0AdrOJbiumqAWVh9Xb7XQEii2iEbSagRxC1lGkJVxCmdy3QBdSgyevZD
aTdo/rklEB0bl915K5vRM6JVad2kVmx9tE34atV4n3WEDxsqecCaPPO6durkkICrXmZEQT/rDoVP
pYUQptBUdjTsB028uJDj3dAn2HC+OQxi2LFjDcdYqetCj40jdFzvpg76eDsODjwm5UwQUF/Pt5lM
0vzQqVm5aaTXiaiz6/PXrQxJGLI6cnZUCcDbrrv7nk3OTunsldBhDVv4w+4mhNHiqMT60AI0JZVR
Wzc+SO8dPuZyXY9fznN+4+OY8xVr8XDckQgB6hBXSR8XsJ5T/3Vil39KTIdVAAvqzUhZjsoSH/T5
A7rlawkAf+5e77wyeOnb2ID+F8a36FYH3EkKvqpp+tvzfQwfuTrWlf4eJmwoGXy0I6qraRclOfBZ
on1Z/mCCQV2WImm4ykxKItHEdiXuXAqjTdZfLCVwr9OkRWDX5igTd4Zgu0nrvjfQ16KCVhBRDK9x
S/KVKMW4CbBvn8beHE84uVjAoX7vHXzLSg3vicxvlcGEo/NQkl+KC32QtO8KaPDn1pDL2k4YnvVo
qt5H/fUCGt+6nZJxr1uOc4NtHfpjgy4UquTyvKWBXTIuEuUSpOuGe+iT/pG47HIVNo17ff4sQ0Fz
1JX13KfwcmXa9DCXZ7to59vHMYur+6SRe5Fq3UuQgFDzB+LYNE/SPs5i9x7+Grleuj2szi/7Adxv
ms9lVvpRF3Wph+RRMh3FmtAv3U7E15HLCe2qJHvzciaZxMe4OqVGuAm6ADbSaMSveqkdKcGffv3l
v/7xP//1Mfy3/5lf58no51n9j//h9UeOsDv0g+aHl/+4z1P+P//Ov37m+9/4x2X4UdGi+9r87U9t
PvPTW/pZ//hD89H86y/zr/95dMu35u27F6usCZvxpv2sxttPGH7N+Sh4H/NP/m+/+Qv9WP7K/Vh8
/v7rR95m0ApuP32Cu37981u7L7//KpRzPlF/nKf57//5zfkN/P7rZZ69xflffuHzrW5+/9X+TaIT
ILjVcZUj2Jnyp/rPP7+jS4rNynUs9G/Stn/9JSP+IPj9V2n+ZmP5V65uuQ6mAeH++kudt//8FgJu
YkRtQ1o6v/jrP9/4dxfw3xf0l6xNr/OQVsDvvxrK+PUXkHnzhZ7fmW3Q0Fam5OvoIHQpXA6i+Hij
Q+/z4+L/DJozRlEB1zgxykM5y5WRSvWNt6S6s+zucNxjxsiKFWIcpCd1cnIn1L04TrtlC3nNf4Ig
B2TNgDub8lPtTVe8+cmlXT2DrKctC8JZWLs83JEKBtNroLUWOQ+j3KiPjJKGQ3LADlTjQHrXKooR
FG0hPS2DO4QPwDgWCHu2OggQUKyzsrl4oOkRjRc+JkmTcQZ3PaWNEsiww/5yPU3HlM7XiNa3PrQE
fyT71luVjrNBJhZPlxbiIH6zXB20ORHhMyT2DHKeZYOQTxYhbP9XjWDy6J5SZNKv1XOm7cMb5G3o
DrEGqidy51D4Y+QmLznH/kBCoUNi7RQ9BIQCFxt2B+oAKbR/yzfhMdtMX727s79gSXkhC+gE7LQt
diYWgWyFENitp4W+9NcshgdW9VC/NrfdFn04EwfkhaP1le60aDc6HtJ+j9AS42d+4YNgWFHl2oZr
926OCrzA57fABVWvo6viMAd0E+WzJXGy2xCH514ozK7R0kb7hMgmDdcgHyNth/+z43gQQ1UP9ruV
nIzhRTX7MLnzvOu+uQ2Ne6kOOehEb00bjeYHbHD5nqCbg9i8Yl+PtI2yO0QrGxk+i05jAweEBHjw
EDbAP3/JWqt901AagulGIFkS33cyvBUMVJM9+bge90m1a8Z1bewdNi3s6aeLHnNZu1B3xRf5leaW
+Egvx1NynQfFsWMpP+GnN6T/6dR1tmQLcuPlwGkjwgrx4pmPKNmCdsla7KtbgMbRadv+/0HwfzMI
WuLvxsDlWxa+fTsEzj/+xwgojN8cXeiuS68E+4H1rwHQ+Q0rvO7qYiaFKdsR5r8GQGX/BlbUtRnl
KOlJqfjWnwOgkr8p5TAkurprWbZruf8vA6DDSPrN+Ae+yFHsCqSyBMfhorP7fvwzIW9LKQfa/9M0
7su8ecQYa25rW8244I5eqYaiJEvozXlij+SVsU7cM3ra24qUQdp03r5BU1lDlEdEZwPkSFtUhNDu
pB0fWnKDFoTX4+Zty0uFIm5llRECtNRN1xC9RzoIFPMM8t6798A1cYrEzp6eRk/VTUfu5T+ZVjat
aRKUdALCVce8venG8MPMHuFkWyNcIgM638pw6SB3LjF0aYbMu7aMpTT9cIkixtvHFaydsHJwWBr2
tIQCuiFQwdsrkVVAyHGJosnZEy2HBMpuu892plnCyYfB1DzHTusc5HhyQ9ROIiLNS+CYZE+FAHlq
8fNG8oN8rx7i73XmPhpxeJ+Ynr6xFVo0jAgN3p94TjDzPg3KkiH7/yW2lmqnhjqliL9QduNd64SF
Qo/SLiheX39zK/456307y8kfJjmdedYxpWWS3KzbjjHPtN9OclpdjRVkIOzqhUOnPQx2bYo4E42b
n1jBwhFRdGryOGdgOqQAJnaonBAtxf6WAROTWW43C3PA2TqW0arvKIT6nmNu6bajr/GeSzP1Mdpn
6qJLjHGV1d5tS+1jFTnNjZhK1rPpQJJKHB0tPfuKalQe3UIjVZ2lLpS1a2uqrQXuSesycsjprl32
hoQu5PaJjdeTayXV4u9PCH7u7257m+fRsZWOP5cHSZesT74/I5Ex0KAjVoamKre26FF0+2mLYwd6
8AjH2fPyE46D4bqOzUs7x9ciPe9WI75llSFv3PkeywSAiNBMOlyCeQcIRHAfXio7uxcQvgk5ldUt
dHh7xwY6w2hI8darOrmehuIOGea0tiL9Df3xSzYQ8w5Lw9kibgbSE5TEfPlkraRVqZNFnHytPCEX
vmybfSbqABS+R1BajKkpEdA6UcEQGt0Cg2mfhRANUD4PObsDes/pKJHGOSJHwj5eKl/r9jGB4kmE
480vGqxNlSA1mAjwXTkYHbrVmsd5phTSGTbHq64Wr0IGJCIDq6LvzuENmUKLrqhnCboydmHevCTB
paVmWofpHMy5cU69tN4kWgHUNg0fAyfJdj1F9bGqjNXkIvkNJ3zOam+3PFFxb7LFgaSy6gx9Scuy
3YRG91J1iYlbQ+9XlsTsUEPZraV/V8tBLqVF3jNq95BTlOx9Y2TxMY8xXqnGNaSBZlxJ2BoHyyKm
le7AJ+LC5/MLpAjPZi4/e7Q6Gyqg960xNmDV7V0/wnmlWMvKbz4T3vyGUcC0LqAPAehm5cfVTlos
f5KIS6ms/EWV7nU8UojtC20rBvshD4XAj4d9NiYKfRkEeBfllB0sMC3ZXICkGIVnNK/JmctelBgz
jCD8MYdruY+hujumgA4i2ruAnR/mWD9f9Wnw1EXith+NYWl7xocfoWopvKnadXbxPIQejCF3H4N8
hfEMKhjrmtT74RSr7L5H7yjLjL1gJhHVyvqL0lBf/f3TZOo/PkyWZeKqNFmsC902f1xDW4HVBAGh
3UQCVXthhsMakIAFFQJLVGHDgQXY+YSXBQRu7N8ZLO1cLzURlXfeNon0ikK+XJ8vD1dtlXb0YLpU
g+dFCgDq3o2r+zvwsoLu5YrCJvL6OYsiIwh+maVoFhUFRV3S+sEGvvvJe/tx6GTo0A3TMdkeWAwX
80T87dBZ0pLJQhP6SIjuriiCkUTnIbwJ4Rp7htZudfP1PJbnLkkEihzR2zEEUI8CmHuox1cMsBcj
qmUuHfFh6ukmsquvg+e9D8QEUTda6sBorgyRpxetgC1bFG9J1u3zib56RrufydOATuV2WLbpZm7+
/u0ZrEq+mf4ZB3l7JooQ9lrStBxdff/2cjeAn1djk6uL8TEurRxBOLrFmBQgQEAE5QAEgJ6lNohy
mIW1rF6qkYfBTisGHtjKuzijfR/78d2MIjdJ0TXTcgYiwMKeK2bJFHz8/TEL+R+OWdps1VzhSFfa
1vfHXKepm3h62i8CjcBWb9rRt7hXWkEr002qbTF5a2DY4mI0G2IMwtaF5zvmh0Rr97ic1AJaaH/x
k2Oab4NvtpHzeTSVcC3HZqcrWM99f0ylkQxRVVJz17E2XzT6ySmKHXfDcB36tbtKZFBtK89IF9FI
eGahww8LTO9e8028OVP1xxr9uzrFtxO+/ZcnUicryHaVtGyOS5fzKfxmV4teGorknCxmZ7giAiwN
S0IyyF3pNXjsOGTQsX063J8LaFQKQygtwvN9O4FrQnQcLodYNUsTvgCrLjaLacROz6YG1yuaox1o
zwbv6zSnibiZT5VVtTBduVNNQSOaOBbAEG5Cew+cp0Mxj4f2/EESAQOxj24+gb/yQrefplk6jwmd
gGKfxEFDjulRFQOOZSZmKySZordKfSEnu1zEc3SVY2/Og13bTfXGDFi0ROn1BF+AfAUkZJJdIlLo
HokTCgNXjzf1YMKMILS9jU2QLVUdU4wfF1pfDceSjB/6YtWm94ab2rfZRA6J92J1DD1WWZU/e97+
cp9wYbhN5qHSITNG/XDvSs3n+AIKAZMdT+veDrVVU94HdT9tCwz9eElrctgH1NKFia8NVF5k1+jT
VQDvN9BXduYSM0dUGw5n/7LXzX0pNO9azjYjw0EO4k0zItbHgzJQa1n95Db/frcwL5ukS2PaUQRi
SUvp8333zX1lEFompj4sF+cdgeFjU+9rCYEhM1GN6S5A4HliOt9KFhTVUy/WEbaibROwGIDXcw3y
vlvWHRHmUUx3ScIp8ptmZ+ndT0Zu9dclHomZBiUiHA/zY/nDIxnVSGqAf8BRp8DKZoJwsBYsiplj
EADs+AiPhwVPXYMXsZaTaTtb2yhfvMIerkWU3xNctAdjiTU7LNJFjD6JsYRVG+TMpWOMKXoKjHgl
9GAk0WhSVEB87ES0wLKkjBGv8rFMVqwFXhKwlZsQilpqOXKXQ31kmZF3G0fboHvjJtDZfvQZi6mG
1MIOy+uYvvqlZa0Dt7gV80aB8I67bggJvKf+ujKTHvhU0BB3aj+ep83MsBrcXtkXzQ8uEW61aK+o
RJQFEuyf3AHsVr8f6HRl2rbF0K1jphM/3gEgFabW9yBPjAMH5hU6HIfJWI0qRsyLQ29fB3svQEty
kaRltzLj0Ya6Or0mM69vXo45Jg+pYyPldDVKvmr5kwP8D5fddHQ89gx9BjLyHybsUFqDL1mpLs7H
VpJxw5iFI9/T+pUmMLhKMoK7grK4Z5FzG4A5VtBv9jCiGeLmdUldufe2k30mafhSJObPHiJjvvG+
myvw91mK29KU0nQByn//EFlO6NVp783NvPIS3nLDEOrUK71Dqsm9zI67B8VWI3ExdfhzFesdE+K+
6TVMp5oot0XvtxdGGp10g5tonLnUdWC5bCgeaEscujm60VDT40/O7Dw2/XjcpqHmgYspzpA/rBW6
vm452gRxghUwXdTx1z4mQT5GAee1NxBDgKc0hFhZGWVUB7gVXsAYZzVc9Y2pfXp6MK7sAbyYAW7/
J8f2l3UMHhQKufQ3Oa+2pf844bljQziwJH/aKvDV1FCmJN2v3nVLKgyJYjNvdOjttWJruu3XhTIb
9yeDo/Ef7rx5PSKEojXGaviH81MmSKy7tmJOze8H5aYbYpGmddGKe/yRMD5ag/XHCd1jBZXE3BSO
WvccN15/s7owyCReVKQ0LaMkeMazP1zbdu/t55uRdD6xL+36IGRbUoM5JPNivzFxAwXI+IP4J+/E
/evZpBzkSC40Z9RwzPmdfjPMT8KmN5VwpTFs7YIM1pqPaniD4vvUt/kH1ZSdBdliUzZoOiUcgXhk
pVopA/Da/PWOLIsL6avrnj4i69tikQWMbXmrvmgMiRC1qRoZRR9BMWIx6SRNjVFiuEgkprqqTI0F
AruBRxUWX/EByQniAZlFaIxsWi84nGty/ETiSAyiWPys5ioFBsbKgAUKUXofEq8IAMdobQ8Izzo9
dTdjOd17Y+3fBJ4g/nCo5bLKi8+WvWUW1vOGLG6gK+n35yHAwuaT1H28s7EwQdhkRUtf3rwIE3i0
4N/7RUHUxjrtp0fPddYVnc+FKX0ScudpPZn5Xl41I5nym3wuMNgK3WWA+gwOv7YAp/GadSbCZDF5
L7UPrkSWEdgoJvlEcVUjLGSkAStYhM3l+WJDaQrgt/FmEXTeQOqGtypBEf/9YyT/w4U3BCO8YfKY
U5D8YfDk1EcREI1hAZMPZEqq5RSt3QOaTHFMP/3Ovy2xHpzIb3pXiP4Q83vBBbqwwaShj92NfTHB
Gx7q8F2mT/dm7E6AZChWNJw3QhRuWEM/swTuFhCO+BbvgCVRvyxH/Yvo4hBRkoubrWJmUXG0KLGt
4TakeTEAl115vQcvjymzK+y5tDAR58JWvfOIHSlG+dNF/V9XOxbZVJRtaA/Z0rR/OBtu0/jkxQDZ
r+JxOKH5wg5qlicSumAP8h6gGqBI7P03w4GmnUDEvrAGm6b3mL47qYpWxaCeVVLTYZnXb2Fqo7EF
Tp+jgP/7Cyf+OqdYDHrMd67F7OLM1edvn9g2zkmi8LUGdMdEt9nqYaaNFdNvALlS9BtPWc4x0/Mv
XDB/lSgucUuFLvbZZ//9oaj/sPCymOAEFWpbCerdP4yDZC5LtHAzAaVpUeqBjCXfgAHLdXp8j0q+
BdK/mjRvK5wqPuBYXwFDI2G+mHhMI5TiPp3d88JCEjKXaOkXaNTnTbZptmwH6GN1cbWBuZ5fNMiX
l9gcPxA40kOa5ECicguRStqrDtfgEnlIrhruFEBAF8Xg351Hgyktgk2vT198RbXzvHcXyCWrjJSO
sCm2MfUsAAsrq27Q84z1UnOHN8tpig2B1WiQdMJaM22DjdndRJFv86iMxEZr+YpUCGjGiCyhtANv
M+qZLqtAO9ROf4OYc9njnqM0kvU70Qbl6vww6D6uWlL4tEusf+82BkOyXowrVH3iOOZr0x8RRSTh
kY1DtdHIawBksWvYXh6t1N1WKKVPkNXYeNjLssreIyNp92FsLTs4dYucyLmll9H5kkwkC8iT5MTU
+V2szfgAK+k3tT+DoJ0RuhQRJ4KMMWHEWAxYraGs4nFLJDDTVHtNZziLZiZQqqnOreoYbGHsJjpG
5K+iVsMSuO1IJFUNqZRVXh9Fb1oSf8yVQr3qrA0x6uN6SiDyh91cDg2aJ/YDD31clwvqidTjwwpG
ZC8eurksZ+ZgOeRsTjbtZnuuTQZaj25PyKXWVP7Baqj8+Z4O2IMCOzqAZe0xYpyH8MzQgDiMyKE6
b3/e6mKQq4FOLVwVkrPVAd8OfWqOOFZnd0BBmOC5dEF5IFqCj3ru5hqh4TI3nReueezoq6aB9472
FbKcSFGZUeFnybM+lwxj7D0YP2rKUxXA6PmWP49yWoaMv8CPPs3ziO3Jm7Jh0phgPF20wZwQFkYz
P9g74LvZ9CVW7nOhpdOod7nz3DjOW7lEAWUQldycB5PKaLg6DmNNDNebEYwYlnd6hJy1+YjZ5K4a
i+jbiT2+iOnv4FnYnmu8tbRuEYPA3RnKVTZvR+Iqf29Rps/wRo7GYlh1cdvULI0z1fH2deQyrKn4
BytQ1TiQIBVXzToqs6P7fwk7zx3JjXTbPhEBevM3DZmuvOmu/kO0pfcMuqc/K6KEe89IByNgJMxo
JHV1Jhnxmb3XnnL93E0Fn4FI64N6lfwND5sFJcVyZyCNy/BTuN43owXnlOFGOa94dRmIWEDP/ZKQ
Zve61qLbWYhW3pAS3/Im0w49GcD7jK/zuWZE8NBVVtRJDJKbVM9YtbvHfPnJnv9GO0r/a+vdAQ3b
ABmvAaPrbE7oTgCEN+ZuelsebZJMKhudF/E098UkDERaPhg7h/DjfAPuj/I/TDPXO6hDfYEHG1o4
80ZznK6w9h/qAesAKAyebhf5Dp5zxuNqh+QtJSE7cZYTjjcbt7iP3YM/GD8A4tHpyfEubumE9ArQ
uOp71aYxvSEzYNQvJzBe3CUHO8/cnQmlFceG7+6RR1q4itNX1NdalLdEkS70MMuYuEgCBn69tZWF
TbIexOLQizLTYZQDbEw9L1XKGB8549mJ0+VYxo52SFq+bN35iQ3K/vw9CpBH0RZ/yYYA8QDkgyI2
H2vTMW5qvBoLXn+nmc09VewTUMJfAirCXv0NLH80ErKf2y4JohhyBOeczheY8qLnQuS73toY2+IZ
22UHQUcdDvItnOWAc7L0k+Omv+y1bCKdC3jvTcMP6lFoKg1/p61dvSIOW6OPL5rfX8TWepeg7Rgg
yYnQVC0wkM15gCmC18aukievhfNP1DfdMarsJEhDZxy2k46PnwAPTmiCiGADxPtu8KuTGiBPKOgO
E1EKK7Sf4xJkQYQghfO+1PubsVgvljAuTJqRXPUvagjlyR9Q44LtK9BTLaGS95bPNpAVQSHHThWn
INQ0fMuNyadtIvrFahRh9+VPWfwcLBgjCPk8Je32oafpdhn7hbQ7PVkOAezA0NCG34RRP8NpImN6
plzwM4Br7miEsai+ZG72bYBnrY6zZvDvbJNVlbo9MmyPiWmEq+2S5CNfaHUEfA5h7Id6QzCLPQux
ZToiW5ZvdE3ZpM0DpN1U/i9D4GXQq59qKFUjbjosHieZT8pxxBCWnYpZGj+GPh8jQPC9DN1Vh506
HNvJfS1a3wOsMD2oSskkeSgqS+triS6/6YznRvjcDQVfhQENoSnj+8WxCWSUsyJ1YtgcI5w+M/mq
Bso12fSQbrUvaYPDwQBc7TT+TzLV4g+9SF8rLDocu0QCjDxw6iTpMk5bL16kL4R0PLXz6KB5zR3M
/Dj3Il53ybhgq+CyOyjlDkZ40/sCG/DztP38guXrqs7MyexDvQXOrT7QkV0FkVl2mJJFpW4DdTin
YKbBLz3HPe441xtZvdHLnTFIUBBEadNPlxxoLLTUrT6s2nBd/DI94In6pj5k1VfosgNagP5x8y7f
EJmoi0M1R8tqPQz6TKjpXFb80iSCmKZ+8sG+7XS4zyDVEZeuLW8V66KOXRLNSjtwylmoSfCEZpBl
LhqH8y6xckFaKik6SL7J14DrNZQNsW4duTR+dSv95sbZ7D3ifDhZE8tyxz7BjhcH9VEy7Fk51AAw
uLNHAB+snETLQg8T1tmn4Ep33ZB97nGnsSPfSYCH+u915T/H/jplJYMHw2FX8c8Re1HGIyKzadxr
cWm+tq7xlZkfI2Ged2gsGo4HdLIzHJ1jUo39sczzDy1P8eL4BfmZTjAfvUT7t5nIPwftLqt1ZBiY
RqmE/b/V3elgxQJR4rifmELvDcZmZ4u+LUwyZMzgAdYD9I732S96JBUYWrh0w//+ufwf4yRKf/Rw
1P2MZ/+xyrbahDzvyh4Jv2RekJfxdfHWP3ZpP7HSPJYbRA0lU1DnAefEctqm97HlOd2muNqZo/ZH
sP/cYu2c2OJ9ZCW0q7fFv3RrRSq1mz97m/j6339o459jRNc35L7QY4bINOxvrRWguhlR/YysTJp9
uFkwNSOKJYyt1klQcIj/bnUUc379GGtxdeJ162+9jmxbZHeZJ4o7PxshEw7rPkHcHZILghVZX57/
+8+phsT/OfNiKIv51wksPlrP/Fsv02TYkAS55XvDW7II/3Jy7JuORIBy+GzMzXi48u28aAmErNzV
G/CAE7e4FoO9BUYRzdiogfvrBssIzs0lZUjiLZRoWDEgMGwiHEqmA+7mfh41Q1eth9iZn8eOt9Ru
7Z+de217Ct0M5shRHXmd7+BSKIzPyUnrZkfLLNPjApWaFMp0b4tVD4OGd7/AYGvVGHkqszhskw9e
aYhFBOEB0iNGYtroLflKDqNL0EtqXebNutr0Jfth47INZFoLdEK36N/VdZq1kLnTlB7f95uD1ifc
6XUKgw+Cv6x3W0MccFCDf1jKaJLti/rLtb1DB2xG//3L+b9OBN+xUVAxlERkGsiB5f8aU8WCEOA0
4MtRmpVGbkvVuUm0I0UrBeGWDA+zd17I7HPE1WCXf5w7GouiGL6Zefb4Lz+PfBj+9rBwDhj0t2hW
dfvvjS+7tqpg4EvY9bI5EKcBx9E5nTe6g5BAbNhjZo2WSozAeX0iq/rfw9pT53nimDYMK21E5EQV
tP9ycpryZfrHz2Ux1WE2gALo78OBznM7wntZmLI2t4/aivY9aWyMuPoSMumq9z1OFtUA6nYLvDQo
vvskCLEcKasoRomyt3CINb0/yn/DFPpfUCzRmvTM3LJVA8caFN6VgN9r1XJ7/8unqnbQ//njM1bV
WZgZckft2PIs+V9fczc07eLrmFoqybfWW4FCh+YB1oXfQfrXGuurGk8yaJB2Uvt7toAg78v8Wak8
cFSJs1GP32YLTFumAQtry/UuJlxuB1k5iUqrIuaA0mHBZvelsOjp+AU+ysTSD+7gulCD/O1Q52s4
F437hXys/J5J5cGQ1YcSxmxO/0cwI9t/DgSS/rkq1y9lTgOlHsgpgzbBKjM/BPUGxnN4JrbgQtLc
uod8D3MUYagmC8WuR0vUveH4qSK1Z1cNg0msTWTbXwwHnx6r3Rv0KaRpevOaQmDcjMQ6jvkMMKWj
qnW0kddAtu121slU7O3mW2UTskNAIFMMN9tYmrDxh/5cUd2SNrK9lb9Vo7rEuRZZRrL3reyxa0w8
Ky4ASM9bTo1FwJuspVGxWWFitB9ZS0C5LBUNnN07h8BQScfxL/Q1X8lievYJcXjwaUIOqWN975i6
hyy4fgFQ8qMu9dD7bX44FsuHRaLsv8ygDM/45zDeQ7OhI+02ApMR3t8WAi5pJ3ykZrevG/3dYNoS
UFcRUVC6B/xV4kZjuewnP2AJF4wglgmocNZ8vH/XJ0OA4ydttMiOxUT8V5aMJ9Mw8oeRpEZVPlu6
LVOjCCSmw1h0hDdyM5jr+Td9mxbmxclZzCSTON14zgrWYEoByfPmjHgD1WXQ93dEBNMANFc1YGqN
Q4bVisoczK/IT0rg81mPa5t2QMwLJUOOoQXDaqZ2ZxIT/GgGx5nXrD2sQWccmaCz6o0/Tdz5u6oh
N8d1pt+qd7KmCsy2IOEIzsRjnTBBUXVmi8ElzJMZ4sT2oObwtW1i0E5GWA74WeXLz9XL5cMzcTCH
5Hk039Tasvf0+yzDc1TJ8bn6WGzwaYwhuvy2mARW5gKjbDKWx3nFOdya9yZMypHuOMigQuUjZqLG
/CDRu9pPXtL9dYPk9H+DUSL0GXZc6qQueTWyCgYVB/UBqCpnY5O8UPLutpk5da8ZAmhn/2XojdOc
jXfAyrQw9ZI7jybnBgU2WLTgKU8d5Fhwp1paS53Ypbat4oMayhAmxfpSltVWSj6CZ9x0BA9V28Uh
+4Jh3+IbBPjA005M3CXb8PSJvmLQrzE0W8NsWZtdZa3zCQXR8EX9nLbTXheLOWuTbiTIyCMWn20K
+3hAywdU66hGmmZHFqKYW7ilQVPu4OG0B6cdvzkdvH/DKXH92Et3cIFAEh6yiYNfI0C3DO/bZDMl
AfCUHpokQ+gdrCEf47wTsRnOLYb/bI7ra5ElXPyIKNvhPntKnLw/AxB+070+vpZMgJtquiSYHgna
QfxQFx2twpI8mXR40GVRsZobLRtcNzwFUsXpawtzmNU6dsaihyNre1cvRrT9xn2K/PkM07B+wUp5
bIkNmG392bSSAZtoEXaYDok8ZqAqx+ZGCut5B7WsDEm6HnfQKTiFNbHuyt6/wigNbrihT5uZt/sm
Lm5MwPpjOgrgVgjzHBfkG40OkBouImciA3fFBA7ToS/2BRv1T9Wbhn+WkE9kghO31IIo6Oz21MPZ
xg4HEujIXSaz2NUbKcYFza/JBg4zLIIAqhgssy+rvuNm6/dKXMYAAIVIi6Oydca9PmNzU8+A6sFk
11oHLSlRrQVEAajRPhgCLhk5jdFWAcIemEAG2GnvBaS8kemI6VV+GMlC8ZgQvPOXCMefM9wkh7LP
PtTjSYbW18Ij5NGSUzNvcMJp2zDGczAXNuRPVVmadR+Wkx5QCz7OpR4cRlM3j1lPyiKhjfxQUAqS
YoeyDjZisEB5l3sxfI5ryBz+ZJBcFNkjP/lsa4Q6ifneCyCNtsPT1Fz42AhXScgEyES3hWCYnphT
GUh8jQitL7YQIz3hOuCHalGUqrGX6VbxpZtqMIcZNa8PdVhMlJa5BgU+1zES4mWjQtq0M+PpUPUn
8SN1YntQ/3xDxtxBQjgIST1Q/tV738uualjTtP56zfofw+qNN6f297asqJ2aYznoWakyoLKRDVoX
zB+lXdePao6tZmN5RTBuuozVaWPjSBA0Np+JBlFuihkwscsCmRtSdwdEaMhA8j+CfNu9QCbIE7fG
p5ytQtHNBBEw5dsPWQo4V1b2AmYzOD3zNXC04aZl7XbULLtk9O5/cbFm7LTBqEOolPGOQo3x0gZ8
RV4e6iDu5Fpz3tDX1QQ1438jVatvvEjPatJWZLeWrvcOkceXZPFe0e/+hP/d7/pRzmfNsWG8ssst
VmJcih4iqIG0N5ap7bLQO/mvhe4hkXeZOAWUTMsO/1oAplP/QZxlvyuG1LtsgnY6TuAiq7KpjYnj
KwM3nBlfH2Sgx96p2MNaBWnck4sXyeVqb92La2ag2gtfKsEK4irHB6PCRJ2DVjnC5T7RjCCcncfy
pUF0ru6Y1jDdPdGLD5bUEtoYICCepveET2UF73Phmx8DU+7PGy9dOvhRwPFbmzVIoTXc4oAQHUJ8
CCZoHoFwxt7jWvwaM5KIqtVdHoU3PCfx/FaIhTQBk/VgvriYqOSohaSxy1QZ7X3XfiSuPp3UczfF
DHSJI6xJcTyl5mRdgVIAu5f6/paT3JyBzI5yWJZnHUZ/AtQJgsruhTmCt7BxPH9WekrYOhjz+2yZ
hB7I50Id3aMMawkmmyktbbZcjpBSMB+xzJ4nm/1SC/GXr5n8jM6kBszT7HsMPmKHvHevvg5Nc/eD
bllnLysee5CIJXAqEwf7nviIm5VbF68dOQ/X+pfawwOFfE269i2HPolknR/cScGaDm4uaVNNd3AC
cH2uV7wR5ZfTC5A4qaM/uLP99A6xdr0naehiz6Q5rUGJljHXPfiNZknby6VprcM16P960d2p/rO6
ps/mi+LOAFh3rFLUNGZsrSg/Du1sMS8q4/5JBH+mWueZSKhQIMYA5DLvh5UxYE6+xs4yF0SkMbVr
TzIf3CW572OXhhc8+FokK97z5k0tMdQdrn5b7eLRRzsorB2kuseqYRBbaTCfIFlJ9jr7+GlZ2nMN
BXfXuYMWGgPGEW1MHmPkF5HlJe6JkFMYcVNJVnxqk5HpBVTmGmAa1yy/8R1PV1gIhtXMR3+Z5jCj
9QYL61/zOtm7FNv3U2l8gbUUX0oqxTCngtipry3N5uo0JgwMOu44OS6MHevY+Ejvvd5tWQSi3SnG
qJfzy7khzz5DFK2eGw+g7OdomsbFO2TMZfZ9xsdDFahKB9UKqDNtLp0McEuCt9CFvdqf1FsGZxtJ
YNTkRUXaWvnheW/aMrg/l3kJyzUAgUrwscvcXE0aVPusNhgtDF/iEjk0exf8baL/dkyXFEnkfggn
tXn/ufZYf6xex4akYcK62nwJCyDCSOeH3Xk64yjHoEeSqHsw91L2j6vPZSOiNrt6y37FsdBBiia4
6o4xrBR78Wtaoy2sm8an4pi+khZbHD2PwZpdsQJSv2mSAFHM1u4ZA8cHgpv0aMszRO0XCOhBiUDQ
xtRr76l68IEeOp75PeXFkgNjH24F5XkD952tvHoPEZ1+b1LtZ1Z3RJFUzJpbudAQVWYcpzk9gWz2
MBWPobk8dC6uKNXRaT2vMEPhCkl7/9zpYv7ccTdrgR3yq+02P5oKeJFdc9yoAz61hwcoS4RjTgY2
B8uMzPcEWcBNqn/yTBd7EO5SwOJX6ROLVogSTcVQeCofGSmQR0+sg/q3qTVWRjagZZrxTr0NkJYi
D0HJfstsctji+vfIqmBsfAMNOfMOfXZf55VYo7JwaCSbV1drLpm0GGwmnxn4R7KuC+/scpSkAANI
i85O0DJhMiHgC9WjEfTNL48Qpuivb5GFjD6/5VuV7Qu58sGuw9egybDAP0MxY1GQwpfFWP+IdDXP
i8NFjpvjV+3InClulqhlJ7qvx/bFWPL7AtLPKdVIINJJvbv4CTsNl2CjoTjV3chzJZufohQPS70u
JywSuDNk//3Zxag4mLm7zzsil2RFMxvOjwY/pWeg85NaAlU5FVKiIU/StvBJE5L/fLCJ6+hjh3Fl
dZt404/ONb6rttsbEPTgItoBlNf3SAsIsa0IP++8tDqpsycvgl9ONXzkpo5nyiuMQ2+K3+qVtLT2
h+fORKXOW7LrBQn07TREYDmkdyO5i6vlwlgG9QqnRjT68xFre1iN7fDFCqTFVJi4hEn+0Cb/p5rp
Iy0tdq4Jr5ZlsOZQhaleWtVDlvBvHVO8C2fydFi3HFw5R36RWg1F7IRPookbtLm1C3mFQmMFDlQP
2xilXvyqSsxM1g6qGG1Zo15RLaEi+ZYza/G14tTIMmPIkB63yXBZMTqM6x4Uzm511y9625DQnBXv
s4CcM/XzL9USwo98iDOqPGfwYWanE4qrAeNrktQHhzVIzDzp2GRwi/VJagl4ZHypeOvn/LmsaGly
lwnDxk5IxN3XXK9bXNbw2Ry3BMnCFl0JnLMKD5dlMnlE7K+2XFl7LBdUm8PMiMMe0jDbBM8ocu9P
8W0vJxDl1svkxfGazD6SknoE+zM2596DdOT7WeTHFjE/w4SIxexbRHzikE/m8JCVzc/BZ6wLYPKw
ZNlwFiNpkRrOYLc3LBxI84sMGqPtR8yyuHdrJROue7IjNT1+MY0WBlUfvGUEx5LE0Ea8cvO1qf9o
mHiQdiyRi/D+mplRbuLHa5mGd1xXJ5ufWaToWBwja0KUgSj/SA1S/2KjoiNKiPE6GAhCD9bEladq
AJHNKxELVLeDSN5IyWFZ6xOsWudAsDKLdFUxEX2TW/lX9Y4AxzbRyRpvqlBqNfETPtZ09gGhrwza
tVH2JNLu0RXViyqbwMhstN/jUzBzjiiPm7NW95hfHmZBf2imGfcAphh7JOt687+XoAciza+MWxIF
DVLcnU6xRcYwMUmdBlQoaAhHyhutB9Kr3ZoEpbvlaPYu90bvTm95xVa3ifvjxiN0bCwuIINB0mFy
F+24bVjGOkH5sGoEIpZ++zRMjo8woG8xupv51Rn5ovviNYsZ6ylLi5Y24y5eWO6PzEVNf+TsEeAm
SPcjQI/Ulp06bwHXa7fEmU6F6JdzweHXIGd9VB/zZBKwVPfuz7Vx5TPGknXoNypUfnvHzZpeVd0I
uOsFrQTxAwTBhVbsLuE0EQIx26+2hKA1PsFSVVnh3lunEMDpdNEAKu66rnFC1b605srXybFNLKdf
Y+0oY9mTG/xCyDawfyK3ZtcSTYlPOF1TnX3RIUZrZGKcX2QRSPSxJFWcoGmW6VJcssVpfjCqtCVX
uTaufUDqgMBgJ2cWAREivvXu9NkFN0X6nDv9rWx1cQcNCYUtJxPAmy7Km85/WAfnuzORfstgysYC
yf9f5SkUQmPYeRm3aTGbw40ktxli7Llptl/DmEc1pH+SIXiewT0bB55dE1B87l7Tdrn06CTjqZwu
kD1g4q3JaVw3g5Y3++12XkFoQMkCeWsAomz1Ldfpy8fzutrdgbDgLNKK7rGzGv6KZ4RzbE47y49Z
n2pLcEym9cGvASDNOPSbsvgxSym6kY+Qx1mgruv6Whgdjhn015dqQVI831kG5LnZn51THQd0AhXP
sz3UzNTqZn7QhumICRYuZj83V77g6TDiS/Yc0zlaG0TViinCAk+Ow0tPmSc38MuxWU4G95WR8hBr
fpvTXo5Ps02yYND3M98GIc1GUQuA4y5X3jCfPcLf3luAeg0bz6MZb/7Joe9avdL5wtKpKr6UQTF+
3boADK3cx5ixHnarV4cByGp71HSEJjLSxkInRzgFp3s+njStK0Kvrb/hX8Vg1+ZHsaZElAgNEPfC
GMrGexDpeXMbm/RrzBoejBD3KEElb57x5JR2cjS3GekFOOgX3QRRDuygoKy/I+yyehs71G2eo13L
Qk9OldjsVzyRyZbT0Pd9di7H0nnh9k0PWbmUe3fyvi/amD5NPkcBcgp/j1Ase5yNgz0gli/1LTlB
Wh4eioKDPWfIw05uiq91YP2sTeidyVTn10lnjZaCit/jhUwCYVwLT5pN2I7nOdNBd0kjDIbaa2mQ
T+hb/PLbWD6uTR2fzbq5JdPQR2WNk3YDfxi1TG6x/jm8d+banXI252SakXzhFxXk/XREi5c+Nybr
6amYoTcSyy70cnye0XV5+dnSU2CcBrZX3UXFwKl/o5Gqj2sDEKMe04cy3ojMw2tyMCZbC+cBlr9d
5MtJb8bqvBRVZHvzgBVkhiVX2fvAR0jDpsO9tVYbkz9uri+rs7j4LoSH7G48Ma0YwtFo/YvTjB/e
UPqvFYbaCM7WevIrkxw4b1uvk+veSoj0DytDo4etjW/jRLlcucK4oy2Z3ucpvSVZ6T9K01rGYG5t
m+A2zbkGxzHTWdK6RtQU1HFySI4xoRhCkQYjesrCu6g/uU0Xmn0+ncrC9C6dbRJ1VbAXzZY8u8L1
LvZTDiKQzwA6aA6NBYl1GbHl4DAZkhtPkHVSX9Zm+eWpTIBSFd1QnS3Nm281eNZhw0ky8zyEdVNW
L0WJW0xbPMlQo9wkSH47u7C5HlnXyAsAyAkN61O82fFVPTuT3X3rzQVxYeIYYT/qv4ZAQ++tI2Zg
J+2GxBEZOy1x5nt/zJf7UqQkcEl3mpuIKVx4BgRpcI9AmEHR6cF2n+cpJo04fqlyX//asuMLCuRB
OUHZ96QVP86dm5wn/Pjse6XIhR89tYXApDQ6Jz/bXPlonIcsHx4ZHr2OK99JkuTmszWjOzS/b0g6
HpTuUPRtdup6QLF+7MXvBUaIfV695FhCsEvrdCazkUebO3I2bpRKdVlVN3S76VXhVV22EJ3um29w
zJ0jpHFA78GKdrk/LA3hJk3SkcONWPWBqTPQV5KLmIsfSYKLdGBfoZ9VLVl5GiGAnn4eg7g89E6v
PU56Foq2/8mM2MIBYUCQ8bI7t9GA77q/0zxv7tapBo9jj4wQxZ03xdtdJSmmQ9vNR0cg9dh83ofO
1q9eXZgXxgFO2NDvPSZkm85kyN1qtgc39d+amsazL9Miql0pTVGqlJkcuL3fDcadgzf7zqxeBeod
WDtk8kw9MSxavfA3WB1QnzRNtsO4Gpzd9AM3WuoQRQCLdsmyDhhhXLWupxlAhnOaempxmWKQlDMB
RUzoRjs5r+0YH93tp8O29V4U2njGo/ymKMcG4o0whXQRJOJ7q2/5QwmbFEV7Ne1Tx/CAcDokKvad
t/cEWH5Ld2xeQW+5sbucZU4PaI7nrS0OHrh0Qr9elgXhkZasZxQwLBc7VMtDU3l32HdSEEN+cbLb
dj7a2dyEM9T4E5rv7NgThhbRYBQPPNVYZMjxnGOnPv1/3h2U8A7HKIi6bhsPo0tEtLGMYGkaiII2
5LX91DhzSMQa+mT2pW2R/agcn9EnrgQ23ILuLgYcIQkH84IjNJt5OHVYtgu2sDpdinswqjvwBf6u
n5pqj4KVzjBB86+qqTlpp90orviEAlqCnLTVQ2Mw/6zAKDJCqQ/l4kKaBH4W4evCas3K+MBq1alv
oPhwoEyUw6o6VQtaFoGv3Zw7d/Y63m8BUzNUYhrWAv2HIjTOcCyIAco63XxOXa/c15kvjhoj+SMz
v1vjiOU+6IpHj05mEEb+i5uZmcRR71EUdVKkqiZ2bbt+t/3Jv5XQiT9XO4IDft8HD3asQyCpmTxI
wRtbUC3Yx337Ydu1fc2rjA0dDWqzxufRrOrvrClTl+lzDyr+AlZlX40B4pF54X5CziSmoSZfUD9z
HXT0b0wPVG+76tLqwuwEq1P3lTUVNpy8Ok8ZWjl4lexpKwfoNcj2BV1hnSzJmdEvPCjKhE1zX4dF
bqsDfTgV7frYQEfZ1/6j9RQTYfMgzN+O/2I1b3nji4d8XCiqdGKygGK8Tr53NKf5LByrIv6abR5N
HXqCltHWCAYbISFhz8OkfUH32h0IbGWQ4WTPLFTSh8RnuSQ3063G7610SOnWQV4fcQAbtAajgZlQ
VLvRXXDwcQQDhHxFfhL5GDitxazvPH850ncskanPd4tfRwa11lOng6vqyzI+NpNOghL86Jtm90d8
Hg9WMLRnaygeOtIIIl2ffhcb2Mc4tbEOsIdh67fHX25cF+Rzu35N433akmvEiPBr5RdjSKgDg5E0
WyKS7a91IrKb+pOjcQ8aC33DVLBmQ5YZCg3Rb2/Y1X0RY5XtS/2auJZ+xRlIHdo6v1lrjReyVeGu
4jddcIwdvRG5eDw47YXsgncS0ZNHs26R8S7YBcQiMsDMYMYzbSXDRJu1R9IuzfKtGKviaAZdffo3
/YX3D1cQ5nbXJDUG071l8p//FGAY3gg6lbGMVH+YiH5Hh0wJa7xopntBK5ww0xyzK3u5et85hnlg
Eaj/UA5htdpOWQnjcJogQ4PXPcwpcsG+nt5V/0UdclcabAIG72tjQN3fUNAfHFZP4HYIQ54x5xqd
TeAft+C5X7SnQm7ArfhHonM8iKy9Fv1CRV5vbL78TX/Qu+ZsGvXvvE/oA6Sgkz9IO5OSCK9iRip9
40owkjd1cZAmy3XsHlqrix+WCpYYeOWo1jjHYl73nZFWZBBMBNUyG8RUjh1qaIrvZPmCXQYNtCvM
mryYwHtjnIWSfYunU5fPw5c6nT+aagbGKV9vYVb60aAvxE9P55U7bZQ7z+CFxNvSJb+cfqyZgeTN
1TVgJA6Gd1GfHSbGeicmo2XM39qX4XeQELJqWfMkSdXv9H1wT8qXDhg5wxH3juvoz8KD19veeG0C
iyxrjetZD4ru2jN5rkpruy3VVN+6YDujk9dCb4U2DOs3ebS5UYDJkbYnmLrJUwezM6kzi3Ws+56x
KlzNaG1Y/jDb+2kTveAH5V0PSHNHMmF+9bENYKYdq91mamj2Rpuxhk4NN5uRk0kTtRtwZq+I0BC6
PFQ9Oxdjgtvvro8pCj8CSVLWlgkBhGlmB4euM7OLGvxtda8dHTtlicxxjGHMJDzqc66q9xaKVYjN
gODSnmQ90w/wHnJ8mHk+H6UUj95Q2ShNar+ZOerFRZxZyQEZvzL372Yy/nOyu4LV5k4JxBap3Rf5
RGKC/NuQkZ5Zg8MtqbTXyao+0gG5kNotKOnZPCAPTtbmbh7tH0aTUaszVVo4O6iutZttTiA1Rman
gXmzhuNEniQzdgCy0vRZMyrcTfbn2kauO9XeU5C1QfZz0mCZsA7T7A5funTFe9IOe0cLxqv5XlQd
DbFcMWUxIlj1qKurQGmJKJSh2tbaXdHXP3sDrb/LH33A2oywaGIAM/NpIhru2GodADus8rs1YW/F
bm3vld29+hdrW0D0ZDZfYFuE+ZyaN98kIjWQeexSnogHi9+NRUxWT15Sol8CE404c8APp3Fd/Cai
23U+dstJ/wm9nsWI+YgAO7932u4xEUK/GCk670yD4szga98B+QyBxd9tBB1G9eI6RxRyr53ZRAVt
5qPVN7d+YHtFDq0Z4gWxQ9F3p9npSCnHWXXmbjhNAq9/klj1aYqxwbBlUYKVzCTms0uQn5QmEQvC
/sgJdd87bH2iTmvYFQnxnrbUNZYd/6yse9GtW9RPQxc6BS1JGxB+I3qqI6+HLCsLaROzBONCjZt0
CZ08fbY8Ur3WeImYL2XXXEveJKOst+cz0R6cejNRgllVXcVW39kiOzezlkGLvQMTFdmdvTxWhS2O
1Za8MOCdz/LbXwf75lqddTZQiTpVpLplDJxfrC1NHxpmMUkroVXYFxk2pdtLZ6C6tFB/+0Nth2Zu
Y+PwUCT5dvylZ9PP9U3+Hz7xrIkZ4MYofT32RbvJ0CKyvQvI7DV5b0nyNFlWd6nwVBAFclelBk4t
Y51vjZG+6xt+EiM+0ioCGWlZegDpp5cUP5R5RAnjJ7nIszCXPYP0oeuW8n11eI/t/GMSxKybDI0/
t99t93vb2m9WRfKbqOvknLfZTQntifL7qWuDi0jR8aNTTYab7Lm/q8Klo6qm8iZ/qrCby4wimGSa
ndFsl9XQ209hf5zJjVRVdKRFUGgsPu9KZvivYPGoqlpGKORx6ZXQsGzp/dE4GlW3RHqHckRMZHwn
BB/KrXTlEx7tdhNc/GmBFclOY0rexIieV4C2RnreluRgy+yWjcNd3lL/b42orgBg2E/5zJRuspk7
Cd6GADiCauH+Wr4Yp15jHT/IU4khuTVDX3HpMdU6Qm16xMjkRo+ZgJOjeF/myJZU9ajqXfqqaGN1
dExJqdlN3W+o/8NpkhYU8mG5dEyiawUn4BlY/be405cDmRT3IsiNC9Cqg+PzZuWuScEop9GiXW5S
QNblxXhq81+i6w9xvICmT5K7avWHC1mpd+NYT6eUTc0MaSfSyNllsFpeY2l5TwJkTbBldmPQH/IR
AYsq8ZWQKEsZThdJzJwX3Ew+iQ+1WOuC9c5Fk3xQDsBkES+FiY0oTcB6DdLzpvybuZlWD1OAe0q3
8LuWGz7jnCzRnS4/LtWXEwEaoqNhWOETxijLANK0i4trN94dmEbCUkT2YLAArqXYUoJpuWdlDQES
5tMIaI5UI26us8CoPyobeVSpIdEBdsdkVZJA8sbeZw199+Zn/8PceSxHjqTZ+onQBuUQ29CaERRJ
Zm5gqQrCoTWwnHe773U/B3vuVFfbWNk1m8UsKozMLFaRQQD+i3O+82vubGfbzqUDeMKzD3We/Jh0
6a8RExDKPc7P0ksOGnc5j3zM10y2fOZRQwv01MysM044H8xpf9c1Kz6nSQ0F3WL3rvcQHoLUWGPn
JYp0DHCCuul+2dTYaYAMkSTQdjBwGLaMsDq7rw5qoWwhI2ac8IfaqqKynHddQw6hHQabofMZ5CJc
W64ZMZUsEefwdwvitHdfZZCX+PeLX5kMO94MhjQVSlhWd1FDVd694d/VydXYdnOExIxtmKp1sgwB
uT9O1Tm3ftbVmN3th/8y65pBJAcTN8Zyr0YSYKdUpv/l4EwraaysRDPOU5zsy0Ynn3mYz6WSPxRo
uTaZl71blZmhIy9Pmfck6MuuwhufKEqGk2HYJhQHJ9sbUx3ucjNhpNSy2GanvzLKJD2VZN3l6HA3
ZdQcVMGxWZbEgZe+N6WRb0fW8Swbif3MyXks0coWulU99KH4qSX5Uf2j2ggAbJZ3yqzmh+SfSpfj
XQ9AiHOs1XNoogXg2YA38qsWkJC2bBETUHh4ow/ZgO93HI4okPz9OLFcSRgOEvSWB6dlESMS/WnI
vZk3c0v4K2qsdvydl9NlkeO2BX1T1Fpg3+wiOQ5h8jqMYXdE7PDaN5RSQwlOYrJ/dZlh7kOYNOvK
8FRjRWpxM97I5Gv3wEbOjqnjWlqGVR5E/BIx4mKTWyTBLIMcOl13t6wtm4Hw98yjKAtFfOqn+XX5
uo4r78Qm0DoCwrnGgWeSAxYclrIyCqto1ZIYs55Tetw0wiBJ6wWgQtfQZhJisGWREO3qEj+Z6+KE
KezkEXgkS/RVvbUhRO6SMoqvvuV4+8DXvodTqrz/LQAFQaSJFAmnu4v6YCnGHPR8NHusigLNOXhb
I07se5bNh09V36IMWaQCduawHmZxJWJQPLomHtEUFTcrVMkTU7LDs8ZZXiSUZS0hNmrFOSomUMc1
a3kbHkKMKdSaJByRH2GmLLR/UrJkT4zmaGifOjW/BCI6B9U+DibmFhznRt9F2+X2MkG1fBvbggAH
RLQIOPeZ0bDtZHkF4qdfJTYTi8VoPHnMoKxGW3kSG0t2LCoK1ZZ4k43o0eYsv50c+UEcjc3nrdt2
PEWSJL4udzOPNCaTBQMfgjcjxppqzVnUEnEt5eaA6ZkkD2pFt3GOs5eItS00NvschnWUi7XeGRCJ
nW9YJsI1F2+7R2B8Xf6+aela5hJdzWyjUGagpGTx4R6tW77pJ+4d2DmnjqdZWwprv6hDYjt/RDA7
7qgeWuG3GCHJI5LC/tZEZn3Ca0QlQB+YJvbajSk3l1qKVVw1oG6VffQCanHV8q1fQyfcjh3jIHuy
RL4KXcKGBpAGXeHhT25ceUHSHKwcm4QUI8gK+oRih8or+pL4DAr6lmI7SgOi5QPCy1h+L5L9Xq9n
tBx8Te7a4RXiU3gwVZGtyrLluFiMb4S+zLRtzQEikvJP1+xOtGM6dv5BxSUvF+Q4ISbtM3+8uDVR
51Vp35whREZXMSHK7Oo7Rt74pEVMDJmXPiS4srELea7Gxi97zsQdsI2STzTvhkQM6vrsI2w//dVK
BvqEYS+nf2gPZCR31XPcO92lnjXGlEo3tXwHFcfFHir3DAGFVg2ZsuP598qGv28zVzOyNFzZfnDt
q/B5WYt7k3ivU0HqglIuoB6AwwqOyLJOC8BkBIN5wmP9MqAfPMbleNNYeLC5iL4ncXtI9GlfN6N+
ky6GDOXKnXOnXSGnSQ+Jz3haERAXvqENfK9p5C1iaszvOnkBc5OepTHusKtka6ezHgw63xuCPahP
0UaE/lRtAwPkeBPnz4usdpH4xmKCbaATPkwEEUKxuSemVuLu1vGLrssyVzo4rzoxkchBzuWcirse
GfiuhvzXmtV4Y5PxOjpxeO4EDf1Y9EdDK7udJsV4XCyk0g5glJDbswj2Rtso90HrumvHrn1WdoO/
ZrNQboKhsHazHw2rqBYMQtT8jIlGcZh968E+vKAZiAa+A5GutRJYaRNMWyLiWRclhYtlX83Gunhe
ZRw9dokx1Mfq/ilUi8wQgcSAGiXXWPig4v3Rwwo71L2+72nhLxUtjERWhTEWbrEFD9lwcwYunULy
Rv2vPsQyrHy2y3NFD+1rrtvnUKbQzmtu8MburA2zgfMU4EDGVfquFZG3zqfpuhiulxoz9+i6YxEr
5SxDRHe+p4oe0cUMCOH+ktjQp9T+wXlxH8saGepYfCEIMjh1U/cSd/249cgd2WRaCRoytn7R8r1l
JCkfWoNHuQASvFGhzFf6OwOXafVcBg2N6mB+PgackdwbQel5ywI0ujLhmJVe5uyNkhv9oeq+fRSS
RZ21aXHuYoQjDjc3E3QeAwmLo9EdnlKkFigmDQfcTmgfyLqFSKpUnAbbxN0c32XPeRRLGnUTxXJc
on4Fvwyftxlf/cS09jl9UNcJ8pRV0dJ2VrqL1F2eExgvBmL4+B0snNY8qdgSxj+LgOZxKpIz6vri
Rnv1N0i7ZdD2L04oBnH40B1MLaaO6fMv5LA0rTt/bHVOQzLVMUFSlkQ/DQPkL6HrwalYj8prvxz+
C3aIUac6+NE38ud3i7yPTKEtMoCLefJFczUUoJzH7KL1VQDiAUWw+TXOOBv1sHe2Efw4hPQpPdYs
yeIwA9C6or6nE+E1tv63Tq8FL/TXnw/kFLQGzzBtPHT/Omi02xTnuzBHYCDuB6p7xJjpfNQH7zUx
OKiAvZk7Q0cp682wLS1dzmyD7euyHkh8xv64MU8aIX7bvJf2SfOoe9yaFGY3kUdSeXYji/tHg4oI
LwyIvjpKdxqritY9OT1KgqkVxymCA1XF4XGpITxnfGQcUOr/gbU/8y4Ej8XCZEPDjGijmp2QxsCs
smdmj8axzfIzh2axjTw1JaXj0dkWbDrpaMC1ndtsdyyE8N0JNYXXydk6mvfUDZg2TEkOwJdANMQM
qzRrun3V21RWYVedZW4dAFAghi14uBcwQqB+9dkZE/clH1ktqNTKFSeDfIyNRjSDu1pMHT3MpVPV
OK/a5B9M5IYHPySporE6f7X06B5iD2Lavqd+981SzCcZ8fbb9cT0vW+CywgsLX7CQ5P5w/OAcQTR
Rr0pfSR2oSwuZjSQ6q6qHYuypzRNIt+x65POwjIb4m+PXYUwhsabrtEQO8gfCnHDHcEekR3jofPE
DzxJqN1UvZomJS4teBcGq7l17rbJZjI6iH3JyKln702rLFj858GuB5G3T3hWumXmbvWegju0Awi0
abMtBoIY1UM5VjitdsKhKu1NVYwfrKzk3xjN/t18rSiDjmdx0Vpcft5fr9iMx1DM3PSTQsDoOWPE
NmPF1ToKfTuIdgbZ5K7CP0kFoo+U3Gz5aQ0Who0anRZoVwChNlBXOuOSjP0+JdGM1koPVm3i/0pp
FTYQBKq/obxZxr8B/agCHNAwCgvPRsn5i0eO8z+n24fosvBeIrdztsHUU1P7061BPJ02XvWS2VQ3
nUYfyAEyrummd3OB2gFoDNc+VA8uNO1c1224TsfwF7HvIEoEphoPajOSfdT4KbQJ8PHuLjSr5yBJ
3EPkEj5M3UDiGFJbL3ZQ68G9QJayyo2GW2k+xSU7DyL6mrVO7PTqU6fnpN+0me6W7gEZjaOTqM1Q
kyW3KrvwMKXJyFmrEZkXFxei5kytvHth9mEOcmJAHr4lpvfNa1izLwCvruVJkFIMbbjW97L0jXXZ
wPVp4R/84VCoopI3XjCLXBVwpvIxjuT8oubssxwvc8eGihDeQyp8XAlwFuzJSRmRfykcQOBTM6By
dH4j+GSCO33HXJIzLwPeKd+TaqDtOS4i72UoEgLMKiQaKTWF3rUlgb6a+3DIvlqA4YmaXVnle8qd
vBV17uL6Opk+VZDC/TAtxUehIBpzjuIZScdnizBW8sSUD22xwjgnLUqpATWgwjiHsYFYLakz0m4s
qhGFt1tGkKXaeCrkVOPz+MkTUle7koC7udV+WYPlngsrcjdh9Jugwa9JGBz7lH0YBeJ4m2kbDExC
n8N1aSYsF9Ca2KJ+jyT0tKWuFmod6laMqqRkhqrcgwPalBWBXc8LjT0xlQ260NfG4BLxPiWY0Afm
s8ByaE0WHlL+xnAqPqWet2G2Hm/ZXkRswazp3M4ojxlO7azIeXTggQ9LA9tYO9MscF+oL8/LIN+h
jKqjfrxHHIA6SLtAZ3ehpOQyS5Crp2pPZH7zkqHeA2HhuC2i0/LVlUv8VFr3r1F5ylv+CzAIV1Or
O0c/ZyeKqnJGUbdnBcVgJQoywgxsWpk4NugPICKL/oKjHdSVOxxRwnDyKhNQWSNNBpX4sFiqYK1O
n8OZ8daSXoEB01o7VoZ9r0RH2lwMV/o7bqDrkliRMOuh/JhhjNUYknncfwKSEwU5cQ20ip+3IZCH
sGUzP5ce1RXib5mgodO7cVP52LYXNXzdWhEJNsHXcIaEisaGDbbuou4OalTwtRHdqrkj8MF/xRn7
T9BvoAgxYyu0tR1ioFiqf8eOzhNH1E7Le1RHDANA9n82qstFsIw4dbB6mzLtSJZTjDWdAXdhx0rM
oP6DAVMbEUJ+VhMzWw/wdgftLWh5lAZO3q6k5t/HMMah6A79obGy52pGCTTnwZse0ho2KRLLxgmu
YcsulV0OnrO+OBM0+0MbJ0QGnovIPpkY6HtYrdY9U6H7HDHvsypde3X75ldUj/LcoJtcagFfx0HS
4da/RWHzNfan+LNqL2PnqI+G+ZyL/A0AWQTIofI3jtI11BbuEtFy9UZpzVq7Z9ZJ5h3tE3v0OXMK
8txICXUr+JBZ315DAkyLsRYv2Lx3ZaKGj6WNxobt4d/56hcL9L9WW76lW74thGULXeh/YZfMpTnA
LOR6bTEO4+xgfCsn27gZOoncPXZI+gq/2WVqy1Em87cIieOrw6AN+MxwGiqaqjBmcCU49UOk168G
CDGtgTg1ZyqtcU70s7Tsn642bunfi1ODioi7FElMbhP5aRO+JGkefDsONgIh6cYbUM1psMYPmtOx
rc/Fm6Z9C+NYbBgmuJjZo4Rs7mDal26I7iu79TCqn1qTckXO7qkt6FrcyTMOscT8rCZeMrJt3Ldu
vS7Dzt4mGVsYNRlZ/tJWWpewl/Wp7LLnYUCgEqnr3rLeykFLP9XSOCROqcb0s4m0REG20v2QFO/2
TJu2zAjcDN2ulvLtWhpBWs63xSiMhIB8Jhvehnhm2zxvF2tYmYpgW2PsIvtx2i/Pk0GlFixD/M6U
69z0nxpa4XUSqzibkS1B437mclSwshB+NmtrkvVmGbMMkxvQeKabjDCQYI5vpmCWuTzfrbzJziLw
Z9JGuzc/KfuzG/zsjLdKcnjEorfw8pOSDpBLjbEhnKmizlaKmiV3gMjbdWkydmmZ1NXN/D6GfbU2
6hJhsBbu4L0vBeQCfIJC250nO3os68dlg6qV/bA1NXn0bf9HiS9jnVchkqZUZ9MVpFcxMdXv2JZ/
hjlMnWzWZrMYeFo0MuwnQ4FxjXiHXGbdHqA5917HVnYZ0YUD3hSvG44mj/pb4JRER0ZBuq/1ghxX
cWf/y+gxZvDLYJ+ggniAuK4cJKSpMIq1rEulW8OKCFeqh7H/NdYxGtzQ+LRbzOZIZudcKy1QxDcT
M44IZPWLaodNRABmZLC6AgDAbh5G6xCYLunkhIge6tKRl0V+8T+dOfjfpQkSGfD/wgT/+2DC/42Z
gwoZRDjjZ+bBv2UOvv+f/yh+RtOfE7cM9RX/jNzy/iEIrAQZ4uk6IBYPIspn6KDzD8cgbgsCv7DI
u7IVU0btdlTooPsP3RcmmVyGbQlhE6z1n5lblviHgiETuKU7PrW+b///ZG79O/yI/7vDI5c+V1dk
2b88eAuRIa0j+HA1g8ZnKPp1MjF3yXAAHRHOzqpH01i71qut79zcRbSV0canjrN3O/vdQ9CJOful
tuf9PIS/m4pS+E9v5f3zCPhzfISKV/wzMAZkBiBtugKoRwRbeH/Ni/JYgpNMFnDGlq23HsoYE40f
IrWDeoDHXhk4I0YebuGF5yT2m5tLmrYH8Kzcmb7SBrvGTHPnQG/tJ8ZTauy+zESCJPb+hgJE8odq
sv50kME8AwDEuMB0VAAHo4N/HRuYNq4s22CG8Rl2K0ybeRpC+ksrG/uo5R2df193MyTcaUJgI5As
T9axLcPpfG1G0f1gd1N9mTsSvQZ3gIeTZfZtiEYddsSHnrBjn5os/N7q+TZCtTEaaGj6uq+oJD2k
i1Tb4ZS1Z4/x8lFMkKhqz2k3y6f0Pv/8C7sZjB3jyi/U9+FJMm8/OlFgXuyu0natn9lPbtYlBKua
8sVvsgqPdvqKu9U7DFVElE/lJwfMA5puuStLs9yroV56hDBbZq2EvTst/UWCC24q/P5uMoVYDXZQ
vjhZ9A1k1u9ASP296AbgCJz7D2uKKK4GQKRaW1z/6yVWmB056dWeYqV9tvx52LWdj5rVL8mfOOLn
dn/6A4mUI0wDC6jLMQByv25cz36raHtdmU57NPjuuqus6EVoHsNyItA4omNjBA11tuJashXzQ8aT
0ToOO//BBrc/BE5D/pfbGa+FwdJaC6a7EfHM1/qh+uoPOiGP7DC2uZN9R2Qe3JYXzYoaMt4HeAbY
Y/XUM/Ec/+fbkzbud/J368Pi0hUk1VYFdTcjrs8MXoSrDspSn06LjkeliYBoaV79iDWfnay1n6LW
OazNAJB3L8azCaCaeBM0b0VpZwdD5WTFpjevi/GaZXV8LlvrN2Pr+T5FyU9JJvMKXXj65PrYDaQR
R9dK5LfC8dYhjq0vRVagwkfzE/eJ95hH3blFSfdgzjRuB195AVB2XQK3rk9uPR6EdYHFq31retfe
uqkM2IkM+K6q9tVNXP9LLuIPgcCBMREHYZmnZG7B8EIJxaLYSap3zEsukxiX6yaD6q5z6x+1LJ4Z
2yPeW35d6a/Qd/ItZzQKLdlNO3xO+gYII83vUA7XJiDnvegITKdFs18oLFSApi9vXqejN/KGqxOw
IEIpvA46BS+OVFq4KMw10IjuOPvlj3EEWxOZMDxnXRUA+Yw8UIPd2jO/YsYwE8G91xAAvJc1GFEq
w61RobnggzXYXfGzL5EcCf+rB6OH3svXu2NR+vUlGmzWZcLWTSCTbvxEJ6kse7120lBGAxD7TZjc
8K478TEv5DHvbUzmcpiHl5Kwa7b0jAoj44+0tvSLE9b+UdOzg6YDul7lOs6JdvSHswSheqjVRwRz
a4e5waJfSzJgQz3zzv0U9bsyTuTNr71DZ1SIMjUMlbropx1sJvFCAiE5sJI2aVPU4jHFo/Uu2vot
bePpoGNc3QstgM4caO/6GHy4UnshpGf+hnwPSaqM34JBGidqYoEPTEdr6OWvbFQJaU3s+Clo9Pyu
MdEAX/CGXVX81j3In/nkEFTKMlBrY++34WgMtYOrWTjxfRwb/xUlsE8dq89UetuBmSOa8YR5cNTM
K3hX0XOX6ChlYA3hLvWPnJXZa6OjeMCiJrZmjfTbt3zj5PhpcZAeybWDFxhcdMBSLbeHUBv48U5K
psppmXm7BnbwNmCqtTLSyl2lXW9dC0st2MRL1lvlCmgyLh+7cU5Fi6dN2IwRXeW0T6Gc5D/SDKuC
rk0fMmvqVe4MXxKpDtF6GPUV097751DJ6lD8u5VxmKGCYj1XNxvJ6P4sVNvOWtL3g7MWJ99xO7TP
pBM2F4wkzxhEun0jmT12xILDNZhN6C2Nh8SqqZDWtMjhrg332HX5KDbNa2XbxslSNw2TLvNWWMeQ
82M9SwTnBLpE904pLFPAcLvCBJ+5fBpbds1UOWcXJYsOieDEITq0r+itxIuujWw7MzvYaJPXbxgL
RId08qo7e/1gLfXpCP2rfS0s8WOqumHleE3w0Gm1K6FVW721lCi2RFWP6RfULaE3elSdgxIjIEMl
PUc/FHdd+TWo5UfhtOEVs2W8Q+/OPq3JjC/twDwOYyKQ0Z0pO+QOSeDdogx4/Sjs8TVgD1+WyRvU
3ex1efGACoQVNk3Al9febRiREKq40kDenBvTf7cMLT1OQ8EszrEUsLJG+2Kj0p06oX+VA20ieS1f
Rhxx29alKezU0ER4vYYCYtChthpWhUGVp6HZp0jr8Y/HbOz37CubR0f+BmxQRBhlpxe3sHgxGw2e
hcG62Iqm53wKk1OEi6b1kbylBcm9tCwjoWFh+GxM78Rz2adaG8igIgDryUnwHdFqQk32UrAPcliR
dBIcPDmnT0akbYymt061w3CZqTa3usdExZmFuyNSKFiXdSGfXQJntvhnUBmDBlyFYtJufUg34doJ
YT5lZN5S1MAXO/A9HMrjqvfa+XtDZ1L3fvO1dhxOZ8f7YyyE3IZCL3GuFE0AW8X5ZZDhwLGHr0i3
2uLViLEKy6sOcO2DQ1ituchnaHKZfNjC3NkYgjId5pNUv60xROg6+1OwJuQnRDQUEcw0YHZOLJAe
Y+c+AiervpoY85ApPDM8z2jAE497ohWnnjjL5XjoMjhQceLwowTZdtIM700qplEutXntZM2PxlCM
GtPRKnSASCiHwK8ftiQxO42rUzsOJ1/I4cap1D55mPwrP3Sumtl9SXLemjZu8FINhvmU4SZZ6SPP
FgyJ4DEX3sWoI4BvkrDexaq+BJte3MTMeM8efBUKOPinyYxe+uUOHqhnVkXWMX0JYwIHM9Kwl49C
GXML1q04R1F7dmJpv49Zs6uAFuzcJkgwNWb+NZqdoD22MAx2I9y5u+3G+9IM+yultEMk+Ix1ITRv
RKZ+mFC+3ijK5qObR+9WHjxKdHegxiXawhjlS6x+A67KHQt98dYPpOhWvkiel5cmCFeWrRsMm/mj
tnJsZUP4qJh+bCDzR7DUEiW1opAmbRer2ufneVLMT43ZfSsG4ACD37xzGAQuOpnWv+gVfYTda0+F
5WhPy0cV5mpCu6IBOncd7QkNIy+HeJ2XwaMsYNkzn2v1KJ7SmXHpoH0UPaSTrI0Bbc22RKI3ltwO
8VpXP62JCfZZcbeXs577KL20oMpX5FRsyhKC4HK1LC/LiexMIWIDTih/el6+BNIE2IZxIu2qye7m
lF74jd4HK7AuUkkm3ADCj1G9dLkbH1DjkD6lni61IVEuN1FGirYCfisEa8tFcjIDPCPLO5gPSiFW
OuQUeNvJKALIGMgEE+7mcdKmZ/S68mYwzyD+FdxAK5zVnE7JS+N0JejeHsNsg8vWyI0Axp6r70Im
BQ8l0XjgbSrRTfv2MY8M/4gmiNgJlWxcBNF+jKvqMANRvtlZCeE1IYRQr1IkeZq8Wq0wV/6cfGhJ
3zza0RUsxqhIId0IyOPFSceOvSvnvvwKdfJbMln1ZXmJcuuMY6DZonyAjhSGzr4xLcZEboVxWJ9X
Tijsa/9uGEX5xfCCTdXmw1PIxMqxOjLlsy46COR2nD6z/1SRB/1U+Rq9puczfAmQR7defmOeV9wk
mBDKvDZGKYZ3dnkxy6I+wFc5OSlZ0WwJiiZkNxnOWGNRcWJZ8hS1pzPLehO/OVgQTsIDiuWUFY8B
CYBnW/N3hJGKm+1q7P9aW7+Mdqdf+haQV/TH2LjduRtlf3Yqjal2xn4Q5ua5NoR9zpCplAxCH72R
HkLt2cSLuo8Nnwi8QZyXlyYxv4vBK3laMhk6FVUKR4EacLn2rIxcDXPSkmNEOO5ax0t+cH0PB3Yj
7EPScYaWyK6fMy82D25f4d2WzjpO2uk2G/F0Wz7ySn0XUzdtkZxXq+VhsLwY2GW3jdsUG8Ptvyde
VF2Hrh9ufdN99Vtl0eCworxpn13ssRUW9qeU4Aik08FpCuNf7ljlEbmbOd4fVZ3MZpbBqsoWtT4o
6caFNGiWITkhCKNq9I7bESHEFi5XD37dis5gipgf5N8jQjo+VGm17gZ451YbG5sB8AAS0yTZTzXx
H33ONrTVPYX/mZ+Apwz7yMqGc6Pzl/EUCFDxNGbM/Gl457J/BwqhrwtvNk/Lp403nsOmjgAgoidB
STs+86s8EwRnvc+h1I4xNuwNcIYa2o3dnau0xQ6TTq99FIyHIbJKwrEz64uWdJdWJ6sxSXPqD+SL
PUVFLXnqShZMzpC8YTV2v/k9o4Q2tpKzT5zmco6eW1SBSKgS600dq3yKuXL5VHaRe7Aqua8s6l07
xozg12hNWeMbN7Ia+geLlR9BCzVZ4VZ2gDbye1ln0c7vbGu9fMrC9yW2RXmt9AAzYUczbFAPv4JB
5KrqjXnVyrzc2VZEXi3GxhcTH3Noy/km8N6/lJWdE7ucIvlBKxLEk/08ppn9bGTuhzaN+WX5o2ZG
uN7ndr6KO7wlyzdfi6E6p4iHPj8tPFGdCyyfk59j4I8FbbANwqKfteTizr31FunjNsz88is/Ab1Z
g5CRYQnC2jF7DdqWHVhNmpP6LM5m+dqsK2S6K8R6sF/8mTsjLZunMI9/+kxuVssF2oB+AwRt3uZp
hsVpOr+SzNk6bfxbM/L+2fHGhnFnEyB0qE+TVUQvlZ4cGmiNyCp/M5tOmL6oIi82BmftU3bwXGwN
HHo8F5YHdwhsfAPWxwNdwMm+HJlxJcSFoobkbNFab+nci8uYvFJp8bju4umjSquS7X5kH4Z0mD5G
e9hPoqxvQxi+ijELrw4NONuqWvuaOWO7mrqpfyrqqaaRh1nXJLSs+C3CQ1yB7EsnToxWN+OPMByf
UtzVB2MYWCE70r8Ykck37svmOyKkS4Xf7g21IsCWyGuOvQlSQBUynXqh8s6fsp73tSGOCCxhe1qe
tWDF6VoFMtgOrAd8uNt/vbDio0A0vosOTCkjfH55VrSf2bu81Wk3ILpgXTGKWHs4Lv9RI7HBIFjO
r5ByjJNtFw+58XVmPsUI3h1OeovAwwZICHVsW3NpRSsX2tZoz+UfDORfyTlvXkzZ3J0uIg2zL6MH
Ad39ocwqCy1fbN2reHwmsxx2UoIVf7kDUnVXNGhPrrbEx22FwImt/jo7jnUn/s++xwYZa6wSFDc8
O6KWcz4K1Oj+jGh9OUvjEjp/gCmqG2iFVs0UVGvTan62oxeSEkLexLowGE5oRjQeg/A9rnx5waQu
LxiFCbIoKhJDnZTgsckIj5UVfIy0yas6ztO7WFzNQfvUhmNxc9DnsNctHlkJ9Xvw0kcEiHrv4tc+
i0qjvVSjpnTqww3IeaycFTlqbeKAjDBYd1JCWcdUzYDcDoqxZc7LGn1iOU8CLflDq0qM/u9r20ys
+/u6ImjRdS8sntzBTJ41lq5ZZ/Sv1N76c1QXBwxs5nV5MLOe0SAsp9nBcrr1MPj6ZSlWATq5h2Dw
HgwfQRGYcXa1Va/F+8W+s4BDarT+nUux2zjZJM+fkwq98eRjUE+fkfPoWEyqjBQvDMLrQz1A+GBV
fg4zF+XDVF1p3YOHGRr53RoGVK5aztRCi9elcpJbrleiCmsfGQi1FW9n/T1N8CN1af6IO5irud2/
gSvtHuxBkH905rp3MpyH/mzfU4kooavkNel9626ZzU70ZL2arfjIO284k/HnPoBNuY8cZ10g2OQ6
ZIxgEODPezJkr0NUHpd/a/mjZELIJUOHEwcX8no0Rrrf0bCfW/8pDHwBxUDsZIhKuLY48sMBChRR
XfVjqZ9ip7iVBjARWTrdzqxz623AC00AK+u4z6Ydp/Rao7S/2VNns0JWFTSSfda3c7mZMQy/u6b4
OicFWV2GrG8iBKKfz3VxzQr8ejP7PnApzBQBMwtIWleX22xt+J2zCwzr2ky5cRnZh4Ii5Yrr9WRa
5Zx+a76kJw9Ash+kKqW/lpcIE/QhGZJvQYOnnTSxeN2SBH2smHeRVMvgRbQpdaIT/4SzkzwHmPku
fZzfW7c2TmNdDdd6iJjUWO6Od/Z7nsKlgJ0xb2Z/LL9CKXkqhom3RodmPBh2cRA+xbBn2NNNz0XF
aZSFJ8qeo4tc7EF39Admf1bqkvbONMufszSMpzBKf9Qagxm3NKIfdj49ipCzUUb6l5zac50HbnbC
/Ddy+HN/GNhX95FymjO5Y+OIU1G7MtUOHAYv34uu7285C4V11oenTEzMzMWP3pnELpGgoYaYyR4K
6ap1nrxyinCnIJqY8NH6fsT4B2Fz7unjvuvNapfDjdl4cGiylZC+/USMZb72LX58S0926N3rHRP8
u2/xq2QG7/DULpt6axbklhD/Mqx7UQoM70hnfR8ACeDYVYBn5KWfUMaUKAPWKL1zfFRlvI0DoJ3Q
4Uch0wtIMiZSEamYE4ybXa6lNGnx96gsBTFK4oEOdt6YkoiVqXclp10GmTkygcN973va/VFE9Tno
p3Jtec8eSkEYbG2rfbDPYO2KoyJuM/0YBnKt0afuTQkPivXRzvExeEs7JLMMcm9FTTkOfbOtMWAH
gGoAcSSnJq2ZKebpL6OkvprlG4mUSBQZAG+9wBxXkfEzYi0LzMw8iFGoixKEhywbsGXQDjrczZVe
wtUALGPO7Zs92B+4qr/FcAdJ7NqmbJPXMPkYH/Y/m+B37o+PIO5+htYAn6PNK5pJLK6GkZ3C5snR
g2JJw2MC7OfHdu6H9RhoPu2V+E2CG4yMhMjH6FDX1Yk5SX7LyENI0492GDGWqnVrGCcusTlSMGSd
U35f0x9oc8uzH7gmPrWEkTb5kF2tj2dHe54Jyca/ODEernJCfwYP5QU6AiRMkF7aWLKpD7tnz3TB
jER0gvjtEMvWLFnGCYCh72cBOg+/AE3msxau4jc1ZyddT/5fos5rSU6k3aJPRAQuMbflbXt/Q7QT
PoHEJPD0Z9ETJ/4bhTSSRt1VReZn9l673vTTh4gZAwWOd5ZGwvIlQESAPmvYDSGYgTnF2dHrudzb
fM6KFAQIehq8C5wyprYXH93KcnL7GKqHMShD2I+wjVJX7Ufzu3KDb2moaVM61EpDUsGcpw6b54Ed
vUF/YCLQivwmOjoj23DDO1tZy1fwoFoyLgxlfGZmuQVYRnce+Z+VVxKNlxKgGkCWMnsKLt1OPyE0
XSTCsM9jUlFX48C8ioS+jvysHOhknO/R0Sx7ugAhLPkwIjyrDoaUwql1xHDxXBQSbrdHFVtxNaD6
r8PGPMOqD/Hrp/u41BdjtixCn6bfiADyqWDe2ADFiW3BcNOAtT5H7hmklI/T2tVXeYyNsViFhkxY
9vOEI4vq7yLRH4MEWlRVOqQ8wfv1Ewz7swF50MwscCsGwiemX48wQIpLmMl9Z/QNpRObmYXE288E
I6TosNYWpQxW8k3tocP38vqa2xgTOlluqPzyYyMFRyfqS6sxHqe6vgDMOKZNe2qJvcIMJuqVnouH
jm+YhScng90ADGQeeTDc/tZEqnlyymMNP+hqZ6sya0E7AqlYC1Hvgp/KiktmcyNnEFqa7dwsPgnP
nXZkFWxmU/yIgCjCMtYt/ltDcVI5jBi9wVnjgs5QATeHPPIfqQBBsZj1N17qfFNo1eJvUHdW/wKe
AhZTHolVZxQ3uRd+BKYWxLqkd5jBMpjTmFPIRJonq7ibbyqSNVahT3K51TB7ncufsEHH6QYPsJNI
kpgBWvZabMaem5VFSYvkuK8F7ik0NzJpjuXoYCor6cgH11xVTiYI3cWkDGoUeX72MrWdWA1k2x+V
16Q7xYpj2yv/1dOpfyt4z+cmOuseLBjvuNx7dfavHnER+F4Ku7sZd1Rl4TEM4JNnDTnYSbPXkc72
LtjHVT061dnp/YuXO49JRL6fazGlqM1y42Wg+kLRZuuuTx3w6L2zT8cvhj7XuYBK6SeeXtlxH58X
rTgXQ30gU85aIXmOySTGYk6srDeHD0nCwM7Upyk11VUUKLcYft5yZpl7lzfItmHPmbP+sUcx0bOR
FuGO9m/BUnqT5Um3qgx5tYXZHRlKwwlLrG4XwwGAUzniCm2+Ir+ult6HKV4PJ65i77pyA0whFnTl
tU5Y2NCaluxFJMCQWO/NgilXxTZoU3oOz5sPkNMeWviMMUo2QrBjnJ+KbLNIp+iU0CLZJtPYWOKJ
8evupuh4CCLQ56u42gWbHsfKwUNixlVCUz/p1toVyJDqODuoAEEQqaDso3NcaxVpoWXZgMA0A8Id
Uu8KBr2J/xmtHklNoWyPOZA2jSYhzanZhydRQPzdvHWbkKCx7A2P1WZWtrXnBgQqINlnp6p7B1d7
C2fkTYj4RYiwvg2D8twiucerD7oyce0jYnvElO8mi98Vu8AvxyCqs40pX12RH5PYE/fZ8DlwWBHe
rD5L2CirMokRbTGsqdPhW2q7Xk/OyB3bL2sPa35KY8YZWZhuRSAfyqk3aPEQVmb4HWCs4XvyIijb
yj54qn1Bbzo7Tn3AZ3uLm3Eiw5WdsuvN9saT/bxiBI9XGcvzNnN/nIECgxo52iRzd7aclC1XziXL
RVKsnN5K9ri8foUKzCVE4qYKUrmLjRtFG3woBZpmGb/wbZ/RgI67OqN1mRmKMrXrZ1o4LZXkLUrt
DWO7cG1Z7x6P6M42QazPSADshpXJ4r0hQE6sY3anvLWsEeq8FqvIIaG9abjfppZJCPrkY0k+Oblv
2ReOn3xbG+lljMLPvrXH6+RpXqFQnRriYcqBAxX199qdPzFOGrvA8xXN+nfgq1c++bDVJuw/BVWF
jBKboBPTvVMFpomUOq0k9TpxM29fTQTuUGFB6sFP7rFkmGZz7RBRRpxDeufBd8YoDWoHODYMiXDC
yzc5vJULHy2bQwClzVM9wzdvDLy6jrizcn12Jrt4ApCPyguJmD0Fn3jCt0kbAMzqfpIu4VNNF2Oo
kpM4fHRlThBDVBqnsfbcVS5TuGeFTSUOLb/NE/atfe8hji66ddCWi4qZcl8ENfN8QA5ZOWIulCwp
u4wltsK9VdT1MZj8n0FV76Yeh21UsyFWJJ3YJrJwHfT2QTNZXHWyuwzZMZoY8kWh99r1XOQuSb2b
IOyvA6ENTtEYr2J4sV1kuig170GoWtj0+FIQrtZAJjZJRQ1h+81LN/XeRoFUwtWPLQL2H31qAol8
zJM3iws3zarTNFFrgY+QVO9bO88e6gGsQyFMVvUOfV9k8Ik0FFNVs6gxDh/TFj6nWxXHwIs4F6n9
EuD2296uuDK74DK7U3BIWZkuD4LLbV4S3LJx2vDejSX3XWHv2RJ/LDOhItLftR+sItPZjIMdMzXG
zhqJbF61EMHXpoGvuCFSYwh0c1VlDAKrKPLtWGTfhVl6EGAN68DKfKe16W3Yd2GW9pJ7lzCSS2/f
sJJIcRky8usih0F+2Z7omELqrsEGNeVDy28FwwwOU7Ho/Awg8KlU98qOXwrpNUfb+CaUBNdkA6p9
a7YIP9H1b3zPPeAyfa0ble0Zg1N6FQA1W5dAzmaokQKrxym0i10ap+tUcX27CyPUcJYPS0D4gV4q
6iJsz9TAhmuxPJHc6llMW887Na1Ls8kOfoQZP+ueJpj6e8u3Dq5jgpsIe3818nFAAXFQ8zjukS7w
BChnx7ItP3rdXszpT4f18dBYCyBksDbgBBBZzTxLVm5CWOm6Y+TnC8iTo6CavRvdWQtVmQoJBqY8
ZSABeezxOXAH37QIppleiF3Y2c4OlHa16Vz7zCaBwWeebkrBIErBIu9lXhxG1F5z1P2YSfhgVt60
Kyob1bjSRwcicxdpBmGOj8bc9smVAKU/R3LvZ+0pMHyxscJglTGMyNFZraZSdY8dMNmVIx2xLp3u
owil8YCo9Jr248nzv2TZhu+mj4ipS2FH9Mg/g4jAl6hUQMsLQH62IB0aKOg68pmppaxf4sXVVwp4
wDoFPBUVGfkdEjZPS8jmPjfOXoc3KMf5tpYGci3IfOuuS4nwxGwS4VlNRwtQihkl2wLotj1JJsxI
lFyIn5q3mLRFMglVkOy8PoKSBPOir1K8LXhs19oz7iofmUmjvVMaujMlWlVuqujQDuNrnLg5vCAA
OyUna2JZ/KQeP8PWBomThWqfhr8UWsm+HP07Rv6rrhhYm1STBixYyl0WWHcthzIOZpqbJjW2tRhO
vNxXrBR6LfroPhir17RQJjLjDoU0HDfUJ0uocHJaoAJQfDYB7niEss5PHTC7mALXAghML4qEieFa
xjwxoVC32KyIWKGSI4R7OyvhUXUEA+/KMc/NF1WkB5WiRshk7mC7qWlu6gdyTIoWEUocMuBIATin
rnaQfRCB2OXqw0nCYMNC9BYzI6EQjWxOaMtZ1K1iOLNHeyi/4qZ9lZOudzQqKGwyBn4DdSZegJUx
denBjYANdjSqfQAJ3+InGmbJZyI2ncUER21bryhZcFRHN0IEOWrrhndwPgxTg04hfBZUfkfl4MT2
oy+/7Y+IuvMtG2Ox1iY9JGgaVj5FlXAWG0SbBPyShAB57tgKosv4AYDjbpiAxzu739ta2nvl2RvM
mXD555FmfyL3kCE2o99r28ZnUJ7A9g1X3jXTpTHg/LVuQrfZ5QBf8F3sYlM6l66Vcuuo+rfq5H3V
5QPnA8sTX76j7QOFkc7vFWcLr5mHnRVwfLS8bXbLnRGTy5WqB0MA2U1p57gKOQNdc2L0CcbAJ3kj
8B13C4MVQqO7hB3LKx6VZJeVLQdYCW2DwOx1fEZ/GBy83pjWlU+6Hc6OYt2Oijn2Zw6lnPOf0SwH
RMfUxMM83WETqKUG2zvsMlM/RnYQkhUwvTgzIfDKuLeM5GPynXtfkgMYl0mO7yVTQL95jYDLW5t5
AXYgNNnbAZqvxv3ObaHva8N7Rt7nnI15eDTVG2a6G6RsPsYMQkOUGlihGxggqMPIxki4YrEuItIa
yL8D1oY4U3AkuCzsp5sR1tmNkCYT0ak5AW/ziZQ2idxyHWZk2atSMP6ofJN9MdK1NchCAKVRCLpm
ciij6QbEnt52Jd3vQpvQozvu4zoVe8vmrewL1qAanlhptndo4hB8ldAWhZ3DKASIgv90Zqc9fihZ
PUJwRu6QonQanPaIUVyskrciLadtfMA316Y2e4HuybTYSSXTeGBbmSLvS57TGgmGcDtnJy1ijzI0
ow1Bbn3t7BrbOE81pCt0Vw8V0+hto79mJLHbpCynFaD5c9v0B933862d8USHglrYVQ+sf3DDBC1e
kohHTAUpHyn9nKra22LOIGUEw/2ObM+NaZVcLD7s+ylH9dDgc2Vq/jh1EGqK7jOrc/9iKVJLIrWb
o/HYjsgGQxniuLejmzkxrU0t4pPXL3BhTGamV8enFMhoQU270lnzXkOtc1Wxmwqbp6MklTho1a0f
V/AQounImVrv27R/i4bEOlRG/sUiNz4xY8aVESOzHDRAMmUDexd9+tj73gmZLcHoIc6R2T+nzXvf
S5CK7vAtiuy3LxyemLCnYRgJSCxSQB7tUygh3RajW2zDwvwttP3AmBf8qmuP9FL+reyyL28oIW83
cbfeFy7zpBky7qarWrqzZF43mknG7GbDSfT5c7XYSqoCB4uVM+fPlBFtSB3gEUBWZabFvvbS7uw3
0wFDa8xJb4tDJ8O7LAHBv4ytPH8Yd/hzxTbDSLX2fXRJIkO54Gp/nwgnh2o+MiXs5yukKnB3Ajxd
yCw8Ghg10YCy7jH7bKNqv9pHGIUX2ACf8LoHYDbDQ+zsN2R1PfOfBgyh850OqXFw0kdwD2yLsvEF
ed9P7Sb8HYFmyWVOknaAFjz7IfD0tfYtG0oQpOCpm5F/TjhEJ0UM1Y3T8sb2KFnWyUIXgSrHlNqR
pM7qr3Fub/64xbmGzgMhOF9JRLWNz+VJHCrXcDEdOpa7WEu7+wh5BOVzgBWoqNcMhWuiQrDSy09b
FRe/LjDx29a1H8S/NikgRnO3eD0ZKzNgmIRpHKzuaGVOgnEdmzgrST/G8gL7F4lX8j4o+tukZfDl
03QkeUMgdxfhDJq6fTyz0RSpvAi/uOrhqZYk62ltwPmN2K8B/ktXXAnvIFySK/SII8sMvCEGz2eQ
0euR4xRAzu9KBGS9Mn4nx34ZEsPe0X8fLEDjq6BmwWvZdBIO/zrymgWbFSEk5jPCx/ojidQhLnjy
AcxAkMhshntNY/QnYP8MZlfshZgNBV1xMa3pszdr80SAxCfDGHNVNEyLJRSk+0TeIKl7FgSfHSqV
fdhOlcGaGL8GAZWV+S9PQdu/9NLwLkG2d3gMsyzCZTP2AdPj+Ry2nY3uJHll0mivkiJBW5y6qCoZ
z++b0fyXTM3dzBqW8L/8HJmoEfrcr3kfCW00m+HVKNTBxLC21sYgt56b8riU8ICE/YDOyiBKMv7U
pnZBnmMGqrlfCU4wBrZ7JgNtTH1NYd5jQ492LYFp4NOKjzRJb+0eRcJE5zI4QHSihjwjf6FWS+su
62WBKFP228lpr2Djb3uj+nYR5dPHUUUGENs5dn90ZOJbL7lCJ1Zarwnu8tsGCmNyiG1l7yMRLmFp
JGTlQpJTJ4YdhJOVo4bhWDpox1CqPBI0Pe0M7bymS5vfM63m2ln3OV0ujQ5Dkl6/KqN9NwpIxQ7J
D2QJMAIEs/EYAxXLB2u8SutUtylJb5gd3YEAHy74n3ae43UvivsgQjWkSNocVYhn2CG0WcDZWg1L
JAxiC1ioquy3Ssrs1Jvp6wArbMqL4SBsnHg+NC3OuGXanQ/pXZACtfZRJHVsx8+REjed34Mrlv1A
P69yZj5NwqpeEfjaWiSdVNFnkkWgW2KeXzcy0tM4e7j+weWXLiHbQ13dtGD8HuwqvVOlueEDn93n
gX7sfOZw/fQyDX39WHv+rpr6d5wMYPR1+uIRPDFa8MElBB41PsYV2iKviR5Zb9D42Z/pyPw9F9Tb
w2fTJsynIkte+rfBMmnmscgWCQmCQRebW1ACI5kSYAqroUHLCWp3YxJrtErodjmvp98mWrIkMufS
o84Wo/oA8sbsHLgqBFeCTwYr+pEqbc8645Ui/8fdgsikfDVlcbEKsib/fuAlXnWsfMAXR/O+L+Pv
KsiWmi/5cWRY7F3cZUidwp3hBj5SB2pk2bCDVEs7xyoTGuVhrlveeUguhEhdB6SAMqi/lIN2Twku
eQshaGTegeciB6mySdv5HZccFR2b1rXtgQBgxBErxMZfozP8++OsOxOiU/kzxS3CAM3gs3C9tyyk
4SazYqXJICXGzPmQiRMcaggkBFnkOBNjporMYeuJKjDP9hVZhPvAhEiGvFGACMV3ot3kYCO2cGfo
1sha+3Uwe09qsFFBB7TjsTQ3RIvQdA3ZzumJba/IIjjU5KqsZivemKgCVjM8iImHVLvcc+hpQGS1
KzugL0aUHZCe4mygkrnbVjm/HduG0HK+RlrL1Wy2Wwr44rZnRsq6AryRNS+AfJNRF2IgWi4nWTOp
YkpPyIFSjlgFo0CELl8cJ35xiXW6ZM2rixJybdgDaLehfI6MmQvfcOj2sJZvCMSiua/7k29mvx2G
wVNZyU86u5dg9tMjktlhhZbjoQ2DZq8YZKem5YIuwGaOt3Urhk/YN9gmONFFMT7rCY2S/ZuI7ofX
3Nr4GePwLI2bjxotsz1GEc1WqzZV3e7DMRP3AHU2BointMdMBSSSlVK/Gtog3vKFfgif5QXms9eQ
40qlS7uNRMs2/mUjGpyuPuHc6TkHlpWC16oj07f3oGbILGz64r6ZtsPIB8+kCTOZBiaid3e+R43E
UVn4cpM37tURlAVu4RWbmeHQjh73g2yzc151HylM8C3qQEYgomYGPNJfU94JPo5ZQAqAy01jnNpW
T1uHDdKmFcTHSthkG224lzzTvLQAezdpC6orYEgyTHRWYeI+zuFQnAJrfO2DJN3CDTkxTys2DaFu
u2Zgeu57OyhJ3hVMLY8lK7IBsdYWsA1KuQXRrevrBNAyQSM/J6ip/QIFWdMuqawWZ41IiucUyFkS
NNEJscXKMwt2b6O8tSKBIStKDgCECTOh3rXHnm41w6kcDhDw81lKeLrdEYswGlQIWAgFGBLAomMQ
xiJ37evqxnIYFVATjevOTq45Pp+tM3zZeKsXBV2J48nKN3HFEN6rJzohK3loPHvPZndhleBc6CgZ
U7MkGTBo925VinVu52z+xWudaPuIH2jnOAibzcE6svfANzEnPfHSj1IRGSmC4iixXXcUihjv1lks
fns08aF+j+guQtMvj1bpPdpJFSLFsBiqUny0EcQ1lgU10MJVM6VvnYkDHWs9Sd4dH8R44UIPFKdD
gJzDWGicvOjwjLkAQtr0yELfHwUECwrm835AXdpXTNb1vOCSdDXRfFF8lgv3Df39skkj6Ie93Lor
MWzHXcL/MaBjayfnnskISjsvpnHuX0vkk5WI8gdVFQctOnD7KqLyqQOQqmDBRh1Sqhkdm0GG133x
Uc98KrPIfo8Xxny4zAaXMYoHpuYw6wZmdxY4bEixX9W2yUCvuoYoo2DC+c4m8OGXWEGz8QlS2PC6
HwNppBu3JmkCt/dlaIW9ZhO+6pVu+dpLWuKSSRtzQMIKinXQx0tMC/8n3+c1wEAiOO/Eg9HLn1Bx
xwbjjfRipEEmg/IOZUuazUAMuvG7jIrxEJZ9vXYrtvmt+4rwAs0m6KYrw5tsrZyKh6wEydOxmAOi
GW+0p0CCCfmdQeo2m8A8gg6B54WmtU9584Nla4RCQF7RkW8awGL86VwytTOBphJpxG+K+z5MX/Wi
T3axldlGhQlujzrqPoSTc+8VDpvsYr56eXBpR3hBpqjOnjBYBsvmXxHqeS34lqge5vJc+tBBYslI
eEEzYq2AS+SxggqJTm3JPaWVmM8ijh5MG8aKhUV6nBqD+t9PmQZFXA7CooCoo/WkQooI0z+x16xI
wiBcMsz7o55ylHXM0BTYBqSNUBb88mv0OqIaMMXSCJntA0CxVWlEzDWxnJRI3fcTNbCgTgY4pPBa
5jxlgx1c+qhmd+HzKRLqCQHO2fJgPs8zyG8YEP6hmkgsm6zgNEHoXWjzqzCr7mvg6YSBUGrHnf1B
6ifz0IegN4wdJQ5xyxAY1eD99r1jbsaxniGBuXfBFDxzH1dHbFKQHhbQBikR55kTwekWoF4soOel
+X6Ypl9aOSBhHp9auhPDaMdLKKczvGNv2wzT1lX0IMMg2m3JHdzhijpNg3UTtnWzywf55DTe1YFv
f6N0CQ8g1DlA5PZIzJbYpgboTwqTju6nOcWd89AnzYi8Q5AoSAL7WvjnxoUejsJw60nHPeFd5FEY
82gb6PHgDvrL7EuEmCT5oWHybhk5Um8yM9gs+WJb9tnzZWbRNuels6MMRjvR8Zx7mXOYn6HDfWgc
QY/RYhEZ8y+yX6HzeupG5d9joe8YVQyX2mOEVLozJqmxwGLDUAfxzamyMJE2wifhLU7eCFxDuCnf
dcUaFPcuqWxYbLfIMf+xUBMMPJJbV4zR3uvI7gqV9Wxk4RWi4tVyohoFp2ls0DXfQwu+plmqzm7J
rLQwrZdBm+tgAoIDsuW3T9sS3qk2uCT4ptr3REQoUhz01IP6kDmbnpYzevb4CKcFTXpoVa8xz9Kh
WVSN3kysosuwum+rrd1MT21gevQS1CW5pA+IFhA0Jga7FKhxhpZRIgauOBYVLJ/5KYoT8zKF9WYq
WFmZ8yGpmUgGWHaIxWWLTkq0Nos1N1BK+xzjICh+IfH5a5RcH0YFLiSC8C+kEdIQx084Z1GWF4XL
jb+pU5MoMop9m6AFEHq7GHlqkLBosPzW3IsUw0AUnFi87YpFvD+x6OgSfW9VQGws00E4EoeENlUP
iuQrv9vnPiI0tBcfYT7AJp2h1o+5uZGkd6BBsxYlcHbJqKgCz9k54z8yvqqN3T+aMWjXho/z2Cia
KtOJ73PPZP5wWxgZ+EiVXEyELysrNGpYV0G0K9uHOpAT0780BeTpnbAyRztME0sOgzxUltjhSfEO
7hxvWdC4G6c0GQA4EzikpWLty+ESmHT7I6y1KjONqw/rFj2hBu09lUa5tQ0/3ySjD82GmReDDz0P
X76wFoNsV23DCV8LBeceF5yOF2hOekqL7sznjbdnIKneP/mG2Z4bYb5YjBmF5JFgC5isBrxjF5xs
L6FHZcQRsgvDamaswbyZkJv7sRuuWtnI2SkfaoZQSICTaxkRdxDTtWd2zRhjvF0gqTtjMZEw0G9W
7ugbB2OwPoYZrsijZvjOOBLrCIKjoAKx0g40Ky1VVjEaw03MzPE0mvWDEwNNxknKgafC81h1dyAC
aU+dusNK7b9TTjeoTy5NviRGF3DcPKsOrg3S1pWahhu4mAKgGlSQ2OuuNd63nZ/dkW5lCbDxucmc
zWmDg0PtBBfWiGkYAxOLG/JGMRK8qKYg3BVWK+8qE3KirZL4DpOvING2QuUX+tt2MfalE1VTgioO
aRIJcCMfOGecp7VKbNSbIu5u24aYCJkP3F0Fu08meGGDZ7+rMu/sG4BYpWXQACHudRrfOwROCTlT
+MOe5gmVJazhm5JlP0OXpz9dqCU5ukhydImTLdGlJOE5QUm/jlGIs8BnpPf3x6gO8zMq4IBACs9+
XmZXjZnuu0zzMZxbHHUp0me0as/Ik5gQS4KDMU8xFKydZ15FKrM022Kqyjifw/gJBMlSuQxfoyQ1
EPiMSZ17z73V3qPBthmyJdyXpaXWfy+EIzQj1xkpINLXmQoibYDXa68fr3kabGcEUkeF4vW5ldjs
5hqaqTA81urYLOMEukGClPc50QCWx9l8GAb5EPZxeWuDY/77ly3CsOigWlD2FQl2dp5jyxwS+TSE
n6iZKTzHqt3/UQeom0l5b/H4QulTFv4fqmbWM03ovKoKQPI02Fius8Bd/b1jXlqNJ8v278Sop8uf
JDWJC3dNlRhfNRKIte078Q6v40IK7Bh8o/O99a3GvcXODl/+L4gbczRKRws95WBn9tpuxHeedSnp
7m7nPnmUzMsol0qHah5nMaZbhqX9+j8NN0MNaKG7P4/v3w9yZsgDR5tkcnU3s0t5HBfqC0tnnUnj
4AXl0XSM9qFiCbz2u4QdpoEt2JP+9e/v9xDtktDxX8SIZzFGh+TABvKpcQZG7Nuwxn3kT8aw09WY
beog2v99t4OYoz0CTf4Ze8R8OA3ZM2ZOtSWjDJFpMWCVMgeMmITe4cfloqYmLcgtZ/x1oJ76lRU1
hIzQrqHJmfax4VbbOBDZRQ/Fk25rjYk1JDoeB98u9zH58fA4XGAtpjnVPHFGvrutaR7FiIgKGUj4
1EoSdLDZ9Rk7usW9UAZxtc17qPBMoAA6LNUbSMUJ8XR+tcx23LiYH84w8/t1OQGfTzvOR0BJnCOV
+BkLB6cbYAfiKJ+mklupwCi8sUjfmeUcn+vFxIgBB27EPGVoRJPxOhbtPmnr9AaVIupTAJIHby7y
B+0GuymzonMx+4/Wn4myLaES8atWocqtImneo8Na+6ZQX33EjBi1QnIvrdFBZsVbl3msW8a0m9/G
jIqv1AQWDvXzJHll63qMr7l8Yyysr7oe8JHbEhY+osNR+++m49LB9GNdrnvyr0kFAQN4qaNpussa
ymxI75huyumM3b29Vy7F4rTIra3E65HqVShriSzeuRKxFUePdy7nH4P/vp1wS2LQ5dOFhOPRhwSw
SZKweoFFR5bCUN3ZxPyuYrPkQuoG/1wjQmdJik8VjR1rbLcOyOeMkcwum257ccYMWk93tTRZZ+Cr
BzXg0Pwip/KS7GoV2WCtoWQBF+D2Tc/I1dTFZrOwTofS2BBs+Mm0qTxNiTPeOV39LC21fHpT98iq
xL1REfBBeAd3hpCcA45VnKdWrSPJ8GaaEuSPLcTuSGmLkelgMg1/V/1I/5j178WCYNAoEwktyfWu
KNpLjQ/uBCXaIU4mLHauBXI3hrYMKS7MTkJSEnccwOS6fAAICNZ/LyrShG0NcIxv0Efyia/hz5ao
EhgHDvPmdcUDeAgmPRxQ4pa0yYtS0C2nS8usKlnMwHF0FpbjA37FrEuCV7KLHNzO2jfsrVkkNNrL
WxIlLYZ1whFW/Dm8ISxubwwjCUkT6PkZ0bijV18lTvFdryI2yZM+Va4AP6slQJaB3avUWj4YmfJ3
skWX97+/HZvmF7gD/1b1rD1onomtdJJPpObHHNs7wZ1q7zKF3I6V1W5pP6sb/sMuD5vz//L+ZMrA
ppTH1BQvFdRiO3Drd+WisP9LgRnLEmVENy/nRvI4SmL1Qig4fwcihkrQF7LYeW2BdKCm/RmHgSa5
CphZYfDUY7zJq0jg4to25WBe/i7bKnW/BdmWkDwyfemWH3oTD5R2IDVn7S2rkQuX9HK+//8PZfDu
25V5W+vqQTNLoF7it1wv+q61W5z+fjU7wG0brftdf6AjmN6cKFC4rTvkCDUfAjG5zgNUym3TqeFD
dtS4iAmda1yV6QUNA78xMNAQiNaoe146CwlCME5vwj57ZEYdJaGJ6zkus7ei91nVegadhYLBaTWl
c+qL4XuIAuc99ZvLYL6RbZf+QrRBx2Exov6PGtRWojom0S90PswWHg4AwnxeDIO0GaQo78x4B7/B
VdOM8c7KUQG4SA1zhGsfHQKBlcVk3fGaHiSuaT+LySKeqXQIUH35O2ijKCzOiH7ffJWZa86U8Has
I74IGd9lbS0ebDAWOne3g5Nw6etGXhGV3VtdbWxcJ+abs1r3xrCiD40F5ITjMTrIIp63f+iEIdZ3
42Jyy7KpPk6GD6d3Ch+mQIY3U2Olz31qMWXzM3H++01n8cMtsTfd2FCqzxzcnTAI8EJtfq3GvGb2
hqt/boFfGgTpbuvIQlELZ/HUFWqEf6fz+7bmMP4DihMjFh2zSTyMLaXCitQtmcfxglcp9khEJJIY
RgRpM9ymxEStDQu9wWLfmaV5/u/Cb4IhRNm+gNGnN6PjSxkdE1e0tfvvzcEvVdEU816vcyAThfRx
bVeIaWT/nDF0ROU2GmcC8vwV2t/2EruzuqT59e88MWI5HozMd3GshObRoApZlTwoB8+f88s8EYTG
nILGoWfF6OdN+gXO4B40XHhpMA2u4PMGR5OM6q3WPnQUbOdbQJfjtSn+/VU4Jfca7SvcJ1t3/i4v
rPz83/0OiJksxaB+GVwRMr/lNEpcjIEIPhqQydZDXafVTUBI0wMZY4wH6nodmu5EWRrbDGv6oxcq
tjWdE+FlmHxmj8RE8qFU656gVdJnEpSp/nAyUVTddlHFXny5l9glBff/fQmICg30PkN9cPy4fp0Q
By5iO7AubV2fjEwjGETlevIS9yUyYOhZKXtHtAHxIYQrVKO0P4Styg5csQyegBnxWi5/KWisOwky
hRa9uvcMjGgleWVn2qoUHzFaKlV+u9AIuravnmJlXpEAesyAPH5FAb8m7b1+kqSPro3MxeZWt5fM
k80trjd6Bh4HzpLpDY939d+14OOq6geDZg27+45pAVTK6v8oO7PeyI00i/6VQT83G8EggwswPQ/K
fZGU2qV6IarkEvd956+fQ8qYseUee7rREMouVynFTAYj7nfvuRYgeVGdF25Mq4pfkT7Z8gA0ZCSu
TJoYVgnsaVztxJWkomk8KW4xXpnvNSMBbqtNN4cIYyZCRmOYd51Pnyrz2gM2n5soCegdmjEyeheZ
F7+DiOvh9MPr/gFQhLuDX/Qq2JGaBlNRqdvlpdAbaFKjQ26NZdXTKAggmIuchPusFuNbGzC7Tev6
lhSOenD7J0gHuymJgu9+AsgxNnX0ydByt7FgngK/Zjd4Je9qF6bbNjYueVuM3yBIXuk6+ciSAPbV
RGgPJ9yvRxbiM3QoY+082/ZgH6KcUpxl1VcBe+XStw86TiSylCEonvmQVeMQ3Kia7eRybis6KVeY
JTCOzyc1zFQ+nSVhvustd0/4IfygWBd7hu9th5QtLR4/Y08KGWf7HD7rvN48RH1HHsqmA7Upm2HT
WQyju4U7oEfJoY9ZKfCchZvapIWNczvK2Jw1hjTAQKMcftQCUwu1v6usbWiGyDwoJ5+/1EiGoL9U
az0v1bPhOP3ajUL6djpDPXdOwNxVZt+WapAMhBWrUZvTKmYZax3b170isHTywvJ9MMk+OfP2fazw
sYix6YBlOvbDWDfuuqo+vNEkkioTvhSSMWFgsuLJtmeI0+GlJei3dVL6lzRqUBXEoduKtaecGVjY
UflPO3SXfC5KreDgfeP6sEXHDDJv2SJbmduRHSJ2LXY6PfWgn/dr4dCirIc32kTZldYP+n3m0frQ
x+WPohw1xvBwOZSAd1bxyFnWymXVZPUsslYyEj6BUctXHARpYerZCDo5wsHyqhI9OGHq9dcNkOe9
smEl9ZrhwrqSe6H7Hx2y8Xah+y+HebreMKKkexc7z250rXNYNOFj2pzZ0RevjUnVWlZZ4SNAEPtz
3TH5AMwyQDNHPUK6ZLZO7pp01mr2tqKP7lhoGbeTZTyY4FDKhlIBO6jeSWWedcGsPCTIfdt7zgeh
M4kQZ31ksTddaqt7mUKz3epDgDRAk8tjDg2xC4BIY2RZ4Yxub/NG2w9g9PbTwCSU2RFJzyQ0b6TP
gSwNPKzaLSi5eQOvNTUOpHmh9IXD00I1a27d6caXE4NEVrLe5tPdBZSDlWyqRovQswpQfLPMOnQY
ZM6mO3zzjdI/2WpyTqyRMQQYZl4Ja+xDwXrmpVP/WEsOqU5iPrNsRb+ESXtnpqmDN8Sn3RObQYGq
vx8LvbqhOTi4iitGZ0Pe2uvlaT8PuZHZxvPymsfmIXOG4qJXJdq0zr6giIL6bGgD3ZSNOCwPMzXH
pyuTtt9k08WShpX5Ebf827H03zSYRXQNuj0XxKYrz6/uc72XvMuOe1RJf2cmcl/OUfOykHc1Ncnm
ZHXHUJIFd6YzyJJ2M4O8H0dvhNA+soNKOP6pGS4C4QiA+HKqhbh4r7dFdOSGwRc1tezRjTDaKtFV
d//7G3HiqX0Zw1WDy3fxZklhTLwP7GJqS+D6HXnV2FZ9rpKbRg/9a0VSd2WnjnPkSPm9w27DaJy1
SzNiexMWHm6/eVcRZM7RCsEu9Lp9Z2TRA3m4Bt6M78xhMZaT2gpo0oEVwH5/REDuqlUmkkMw1PmZ
ALR33dKPvSqduLg0PiNZyUOjoVqjNoA49694K42XmMj2Shnlx4QB4ZDgDeS55Tuc5IB4RE7+kroa
01/P1w5TRDSS56O/U0Bsr4usY5vDNINIgn5tFl6AXW7YinwY91ppBZuZ1XYbVOkt2Hj/GjSJu22D
+JRa054sFhpQhTQI5wcnk6U4xMgkmNMKHKxBXTFVifK9KMsnK6bGY1FEND06cmGgUbRkWZd/NXrt
k4JOs1KpXm453fvr2g2/lV22S9LkpWXEeaPV6ltsoQsWEet+pj/gDeyfVAcgLm8pifhcSJCsb9IG
VVjkynqMI3EdBjqZy0xF+yzt08PfC/76EO1Svwrcci6LTI2NQcB6+3chg8xG/1E87s3bXBE915Kj
TlcB4qv/PPgKMWJal2yDBsKFIVBQHNXlB+ifcKI3k8QACvQ34c4u1srcl/UIAbME4mygPfRhj6Rf
P2cjKQc9INGHY/xCUfsDZsoNkSkeB5F86Af3RyGtTZYD+5nyQqOUUF3qojlL6B4I67wKM9onBDj9
nEoS3Vb0TDnlO7ahp3qE4uo2sOWcTB0MO5rpNyYm2ri/D9rmyhU8hyOveuCkB5CIUS6R5cbNmRgQ
SS/w4FRhgxIybjTy03iQey8mah4YeKeqs+4wbiwNxkrTdOVTsLnxdZzm2Ck1QwhmyVzTwTf3WbX9
2/+ydP8FANb4SlSFWmW7pq67ygG3Km3790RVTCFmR5lYha+FaVMXU7gesT0d8u5k2BaFhkF8jzmU
JqPG754GMEzJBPuljcPoHGdEJWzEkqvSNiCJcaLBZMTAnRtnOLiN6e4cTRH7w0lwRIr5pWca88Bu
yDoAng+3QS3UW0WJQO1U2hUUAyJIgWv+RfvFH6CxuguUlNYLYbpKSt35AuHtWTeHNHZ4Q+dD9TSY
1OqMmgAL7/aM/vOsWS0Hac2uKTdl2LJSMOhPf36h9bli47fo2vlVkESyHMW3sXHW/v5CB8yWWRSY
sAYVOf6WxYghXsUWeuaBfuKUlg0KiSh5pQENXnsGoWnFsHCu1f5lIhAF3S/M/oKqq8/f+OsLsyy2
Z6bhgiJefv/9+z0mkPqff9P/DhxOahlrDnbXFJxXSgP9LIoQWS1ndOlDrifvrY5Qr2Uh2dQqQkDC
yj7bAbC82iQ2//xKWab68oqkkKbF3eUQjuFdM75+JoM8s2qPtQVzpENf2m7BldKwKcemWDOk6QFB
tTWo8Fq8NU7xLly7e6jJRh/wa2Vbpsxp7iObCZ5MjUySI1B3Mn0uW6FpwPCpYF8geOjXLl2QSaJa
mljp48gn4T4HWQKyl5GOr9XTBcLpz7C24mM5OA/L/rlJEdgnT6iT9W05Tixb7k/RWmksTShA5Fp0
6yYK4mi/3BmL+gLcsL5iejqPooMfdQYilgTHjDUN0T12YahVd3bjvnFt75Nmasjyev2tq52crOFH
CUPzkfjv7QL1YHia3EnnVWw+t5IQXRqQBoX+6Pcc4pOm7w9ifo2Drn6gqTIYmQXFMIsveTHVBy+D
T0K7LfaOcivmDZScv+RypISldQCnmF1gHDBIqiu7jkgRDs3IFHZAMK1qgkBtSJgS+9/wbmYftWE3
P3vQB1ewJpmIu2l4InjX3Hbk264sTuKwD/PDGKn0hYtOEx7ta6K5X34U4JxMGjx5tCTrha48OnsD
wiahoYqT07gMuTrvI/HqZsvslkJbjWcDeJXyXiSCpoFOWSBsbQhVps5ocYjeykkrfjaGviIAy8Ru
JO1mRjLfDE6fXldudW8l5fjdpIUJsF3rvngDE26farbHHjcMUmDW3I2k3wbP2Bs9oGbDr8ZXf2SB
Z4YRb8WE94pzd3Y3ErJiuTbGb7qTIYurX3xjKvdBLNRDzf0tUWa32kjBQTLvFFobX1du92djdJtr
s3ZORgKo0/bvW2qlL3aTDLOo1HwibpumNdfcckCddOpMZiFyQTqCBP382DCh3OozBMWII86GFiYQ
YQ0YlQP3W5yHx1rp726hF9yuM3wt72lrBz5wJODDY5c372Cip2Tz3kNYY38wq+gmU3V1FzKfq1wc
UcaoKFSycz4qgbF1ZcO2I3cqSZC7ei9J0Tx1iP83//NPTUqqbULlArXpuhfMAMZV3w32M0U83BjS
QS/W2S3M30TMbs+ozxs+qONdXIt+0yf5TwsjBzCh0EdcNO6XwzAteeGRA1l1ttoJa+/ElLcSiYlL
HmFI0qsXMunbeQZtdHBL+kNQTpBcWzVxSsOu+Lm4TohBG1uwoTPI/YxOgNtG8894ltlcBlTJcfwl
c4JXk/39pNiced2LKmBwUMN38SIGen0kf0mlcB4CAn37gjrqjfLd3aLQpp3H08vVfykj9ejNBBo/
4ovIwxdQffBiyA2M+ijuPa2DLKW3MEP0ysfRQf31FCfXiPbDpeqhHuAsAaquM2hxjKY+2VkzwpWw
ZX0KvXn4F0/HhaQ3mfavXGS7pKoE8427yoPS4SdprshiO6dlX+lBdzAKdc7dvj0ITVw3kZNeeOqk
F8R7gykpOzQERh+A3lSvWpE094FfdyvNwmc0mf3d0Pr59fKlnnG4fsMNTBWFPAgrDR+sbJWmVvdA
0aq9JRE8ECuhFE9LMaUZCJ47pjIfaWuTPi40edCdrdIjnfm2Zj44E8ip5bGMB0gc+sHZWR3zNaFF
9XZ59ekkCB/k6X75p8y5iT13Fc3PTK87RLgJdlCWh2eH9jMYDfJT6J56D3JiBUxq8jzj2Nl9Al01
qa8c6yYxBkQ3TejbSoFZWHbWKdQGOlbZzc37GNLCjOXB+lyChtEhwend5wad/ve5yCNhvo5jyxDp
DsbGKVyYpIFzJ1Rk0jpNtKxym2hf0G9paU57AekysWyBcMiM6hovbkUykdj9kOZi7Y7WuONxDePR
jG9M8oQrw1ffwZsyjibQfDNO9veJmMipEqQGRhnZ15J75NrQgYZIAdhiHEEuJMwWT6oCTRgNWG8T
r0DjNqts3yj6NoyKIL2s/eIcxKqGFtyO+yQZ4EqTwseHgHbA5zq6z+gm3XzeL8uhOQ365zAxtEtE
cxRxLvZPhc2aNlUtsbxhyFC6/V2sBu6EsiHNRwJ0A/LJeBC6cYRLW+5KW2XkAY3T2Objt8wUxPaH
FmVxEBsC6vCfu/g7Ioez4aBML30RP6vekxsnpj4zw0u8K31MrNmkyRMHR7hBqDiMvGl+kaXcU3J6
ZZKSPQOyiXewT+utXxTOncGp9Mov+3cDqQOmEc2JAN/wPCcYvjyIB3dSp++qS9Ly7IIH+RwpYzSJ
1y6DJ/DLybs2Ugyi8gF9dP6mNdCJNREocXaL9lVaPZwJBXeliYzupROvxIZuPnVxEo8On6KfyfA4
dt0jdtLmuxZNN/gIs2ISK1Fm1WbBVKEsUANohln91ox0qS6aXGXXO5UhNKhCpOdkmjtKsKC+Wq1x
P+6jcvDuZZEW9NxAX9yPpXW7vKqWnxtpPaZCPYm3la9VZza3+QnPCT9yL95tM3GOtdG7J0TAdU6g
futQfH/qQpiRdseY1WtxbFjVnANTKdjlboJL6j9iyibWmd7Ry9vtciSuleN6s1M0IAzX7VsVhj/S
sSdjX8u7cTmd4oTGeDTPCWXSNbu07FtMKm9erMIXYdRz3bm+yXpdP2kmAmNPSwWBDCaKaWR2Rz2H
giTK/vvEUggggCCfJCOUrCa2JvWIWazU67tldmzSo5TQY1oylduLhUZo0KCxaipYV7pbrtO4Nz+S
Lr5uJH3JNLtks0WRQAshnRWAQTwx85SshjByCKXgCMrtkH4SvokRupzA+VGY4eP09HFf4P1k7CjQ
qoM2e9LYrAJdGoLbMXEq8mQmk915cD6R2GWeeO65Mef8KdFTeqLI0rovQxJ3b2MaB4gudvBIqxUV
l/nwpERPVGTGSubE9+4oTtO0D18XOMEzNqRh6NkMAI32OIm83+tNWHwOhaPkGbgiJoUZMAjlETJt
pmfHZsGYp2m+LtUYXPAXYG+rZtM8692hmxGxmX7q4TuspnkKn+YDgYs2gcA2Lybt/NJat9lZevKi
EaE7tgouSIA+U9la/igVDZxzXUMKY2+ZRegGgqM1WVDTaDPAutj1EHPnCXVs+8Yuhu+wNUX8NjsG
tuzSmEpV8LMWonjR8skSbflZqvPZFfMvzrfy6+lGCmXoQseRa+qWrqu5GfE3p5usKgu3GaISK1W+
7rkGN+P8JXYucc2MqTTHAsckX2y94Itl//qPy7/zG6qLhEv2oiJ8fY1l6Gj4JWQ9LUs4ElBLCuNI
GXefXwpGKnnPrO3Pz0NfS2RYeF1pOnDBhCst0zK/lDdGvS9d2I0jTy84BZEpwQwQL4GBoCfEv7Ep
5lLDlgM8ftNRixrk0XvNpOAhJKV8yIkwbW0PLAC5V/OIL9ODIQKChTv0489fqfp6sTmt2a6U1jxx
V1JY1PT89mInos5b7GzT58dhbg2cgnG4zi2gSUHVtgcS2XfsAqZ13jjWy3KKqse0nMtJki0OFbnX
A0HJX2seFD1LDLaSvQmeCR2KOQi0nL0EY18P8m55bjfYvfzCUOCm5jPLnHzeNe74ozSouE1a71CX
GEp3XhBma2wA7a1TvxKptR6HksJoW8TXNuCLk8cUeVvipQvWaQUCyNZw2mb4KkUHzK8e7A+t4Tn+
edTKHBqYNXPqH2DaQkOm23KZ+zYtkumfX88/aAZcTwAfgCdpN5KG+PrO88gr9KYHtFIU9FW02NTi
uOAclmsDxifK+kLPPUQgw5qZSxhW6nGECbyPGBatvMga72ynff2L1/TH91g3DIEB2TIF8v3XG6pk
WwWkcCTfWJrDpa80apKn6bkYOLH2DV5MZm9+Qpqsi4uPCdGXe2ceieSCRhr9r7rt5PyR+q16IWbx
yiHvLoTFjb5oCb+5vytaJdsOKhfBYIH5qAkwW9IMve3xAzDPzd8a6Kj4X1L0nrC3NPTGtIEclZmH
5XAhnU4/zQeoIw0ah1yJN6fv3VfCRXDm2vzdK0zr1AyweGgXpX1tiiTxzjg4tB0mLT0dmUMXdXLK
DHay//aldiiatSU3FWkBFJrf304k92RMFpOat7J4Njl3rQs81KRj/B9IFauBcA7Kazs+Od53E+DB
qZe23GZGA38xh8j85y9nVl1+f6Ud3RS2Iw1HstNzvixDdAhYVBID9+zclERrwPNbco9yiBCMn/To
4qJQ/kUP9h/WPgyEwpa2Luc7wOWN/v0lGLspilhschqoeNaqmMWEWczqk5KK0WriXTSbQ8CzEWtu
1j1wQnS3qTRIdCWvKvHZP82819LUX6UeeIdAh/kK8sJc/fnVkX9o0uLackNIg/4wwibuF9EK7TnM
ELjp4VHGC10D+lU56MY1NJC3T61HFFq9K2fjqJnH68F3vXurb7xj1LbgIMBGZrXZn9pJvnwe72GT
TbDsuaPq2dkyO9lEWhGPAKIS5PWxatwYa8nw7A6ivlEpRLURgubLaJbDXzyCSMt8efN17i1l2dJU
Jlqqbn5Z2cNehkOMi4w61Ng9aNLe9Y1BP3hTA+QOPRA4o/3opTJ7qLXcP+P5JyaYFT9x38q7+fcG
7A8PpE01INd5sPYNMCccFEhiVU15QQJYf4p8OdELDjlnu5vsdaB70zbF66yFnXPXqsrZuFr+6rl5
Rm9k9A1yXP3YOTYFs8PJS8Tw5Ao89dG5GhziFfbo7s2WY6glSd16rlDH0razhxSXmjcm9r72JLVF
krNHp+J4H4jybdnIxJY/sG+81lKPQZHv8+OZsX7o2gxYobpe9p0JEaJOGME1XRPic+xbzYVJ2QT1
rdYxOxY1Lhoy9TyZihxDsyQwtMx0mSU8OlqGc1oQvXHncZgQJWM8MquLJsaqOd1GXsEwxJKEOyOX
NGoJ/HauO7HleDZjDrO4vMR2Gmt740dDtY/UwJC1D3yqRVt6EyqMYIJvfpAmWDl6Tlqe3AcOWv51
Ie9dvTGuW8GCCA2i2LKpZ6pseCaEKCZTrWVGN10XAuEJ6Zfq5g/fMH9RE3tIJ64fG2l3V5NnkW9Y
GNC6qRXHptLk3tSgOU4wg07FKF81mHYnmQbaiays2Jbw+TE3Vu7t8qWcBnRljw3NAsWP3GE9YHj8
mSugs6hpsf8tlw24Z1c4zMW86gqDdA/HFcRsVzrZs6xaHB6+ODiSFUAqaVwHnkcDTtFQsmP+zDsD
ToSD4zWbGv+cE/uJRK6d/CIhjTH/KkfyjLM2v2uit7p308dazp6Xbi6MIjAQrNzQru6y0S4BAtfM
bRQYKhwxr76DF8jKqumuwavMW14SuC0yeWxC14C5K/ut3UB80Ah/LCYoB8cPTV3YrelKS3IzRdyt
9ggUBzmV3Ztpsmuh41ljtFiXp6jtinMZjj8WIHialZsk1q6XG8FRjn9f+/sgzymtFcm0G/gIY5Vz
1r+KtzYwRs23gchpvWK+rT+RJKSCh7w3nkoHwmMEqs73LhNvIXU1cdgfF5E67tlVONjuNzV0w8UM
b2UOc2NBfASAfXyQlVPtYddNKzarFMTOKvPyRxftRHMQTeGFW4cysq2TZhXPodtF57ZQ1jYvPXBx
Ynr1g2o6VhBmd3iEmeiK0D9OpWo3huvTmlTabwV0h5PFJnX2GIDPjOkJMeLtUEXWGRQlSDJTPSzf
WzSWdU5lx3CzgguqJXVPjxWILPIi09aLh5+LvhQ7vrXC6NesaiernnimNCuhauKJ859avLGRkVvH
3m1+4oahztvXcqLS+KfzXBOkMBpvv+wYoBtisp5s86FDB0tREXamsmJMc3iXKwn7xyTPs9LTkBVF
r8FpV8GxmY1FMZHHhyG89fHEXhlxp07LT+C3LTWA7XapVEs1BsahJezLPGIjUUdkOUNPpAlIHzaG
bN8jzozkQap6t7TMFeV0ajNVnSdJwLU1GZP4fuIcPHPEbaoDLdKCO8OmDIqk1Q8/V+aLW4xvaKoH
s67GS4u8f0Yx79Yd5zh8ssGmzKf+6ATTjeuJ5GbKMyaQHjC6MBTRvd+w92zdfF9r/bQ30sE7uQ1y
qPfuY444FGFh305WevQKuLFQur6RxQMKrBNL7vpouMVBAhQBeJw3DM7W9vvgjIkMnXhQ6PG+3r8t
v6pn6UmN3aseHmiSna4XZ7CJw/dX9ZtwgrWnl03fBDZZGlCn3aPtu/AgjfipEGF3z933Zqtx3Jay
mYmpur+NbMDSpnIYnKvAIq3Veadq/mLr+ciEFnHKUxbRxYZNNzi+izCGH0zPZzoQcmUweBuzM90D
t43C5qirk1HQY9Asw5zYP6KMakeORtluhMC90ZKWat1ocK+NEDNeDTp5h9ET4nPBfCaMPwDnFkc/
IvKshziBRE4HRew397HWPQs2Rgc/6uXRj8nb08Th3zNP8OEiGdUzKLgfXs1S3lSwchRdWJ1BOiWg
pIBUWhU86Jq9EcNAFXPePVpDbW3VsZqUOkFA1tFpGVqE2u3Q9jde3l4qokhnJOZgZzMehb4xDacc
L9CnzSPATnJeTlyu5bdXIV3dMaXmlzoxN2i59Y0UjOD9Dut41zjA/dr4LU61m9lDZkZGdis4M+wK
zbhZjCEBT9S1Pdo46JPRPZu4sgQ0soLGwLXrdSQ6ZrnN6wdcLboxrN3UHbdgMJjWXEJmUpeJjdMW
/NieRjwXfQKveUlE61iEuH0axzv6NtHIgnPSOvHBsY1R3u9ahy62ptgHNsSdmDzV8gW785wUZK6f
Q0HZUcYy7A23CM66UcQrO8pPkzNE1wnkCTDkobvB+tdfHwlp43mfvyhhYxy2h2G7uLkZCJBTb/aY
YFKtoqidqfhTGmHuTw3vNlqyLS42v9gkY4406T9RXTK5PQbEbLziY+je9lHd3fIC6RdriukBvM1t
pXX7bnYB5tL90bN5Wi0yaD1Y+Adm408wVypU6Ju+EUynkg6yewXuIoR39aB6iIwTnoQDZkzSHT15
68JJr3tVtHTS4l4iTY+lsEqgxMx2o3CuIRKBFR1iIQ9LsECUTnWufPUeZFWKSUe7mozWfKh7+s6L
2Qg4af5Tmdn1qnBTzK6N3W/iVI/3qZXNWeOWYtYRrj1kATpUYtVcRUacn+T811oE81YRkKxdP9Rw
BxR/okg9muQG8nM1q+xqQJk8LW4bbuitBVn33gvFI7bV9LbyCh1ART2vNpF/l4YGnwN8d07c65uk
uB+wbN1Nwn5ofSIEy2mgS8DMSJ94Lky6/tLXfAt2MRMdWYz72qGcnlNd7qKQkyJkgW76BZglQqB9
ZG/DhtcnWZxmBXbn+Uc3Mv9+UctxQfMYcDy2P6V1AzAou6VCmmKTLtwE2C4B9Lv1RRq3fp4wFpT0
WVg1zzs1pviu6YufOqLEKCZnCHj9ltOud0UvU3M/1Z7G/Qf/NzKnVycqf3FstDRZuUyPu7yJdmRw
Tc6gxKhKalMpqQx2S6KNUFm9IaX/NAztqzG490ugYbG51gEacHPlzN1clQj8ExZRRu4CqoIyPXlo
fd6uvzgk/cFtYnFCEqbtcqxVlvW1v9e10C8MHeaMHoZHMTlyl7ZDc88pL1gn2vDNqIeS4YxzLMsA
D6lTx5/1pEurk5/YmwZu5l3dVj+WCx6E0jiWgL8PEv96lEx/IXb84Uxn2Sa6i61bhmTV/qpnSSCE
Cfw0gFhDMn7GD+UUQn1M7fo6D70bk3w8WiJDj9wch8tytf6tQvD/V9v3Y57y///8Xbf30qf9nhdj
FZJ4+6/r8J2QeP7RfP2vfveH6v9aftv/mc813L/7h03GB228a39W4/3Puk2a3xZ2/39/8z9+Ln/L
41j8/Off3vM24zF6/9MP8+x39d7z2fn/LgQ/8dKqP/z3n3XgSv+HhTah2/hsbGwl/c+6+efflPgH
S4ijBDICxhvmzP9TBS6tf6AN48vRlWNIJqT8oVmkpCVcmlSBy/mTanEedk1X/ltV4F8+SzAYKdnW
+Z9po2WYSv5eyZBFGbWWy/Pda9k/Ikhmlstk1v0ei8pYUaJ31Dvt1bwAcKtR4ScS1LHZXFFnuNEx
6zPsoTUk74DZZc8mMBB8aO3nB+7/Fsu/eJQQbbk2rkTDRQS1DPvLa8TNGjlTQanvmFRr+ki3boQN
PQNIzKjQ6TXSnGTPoU56IT4DWweCMhyKiIzbbLEI4EppmyGkdLuKiR+ACnTC/UCLseNG16Gd0kJg
BX/xmpcl4zeyFK8ZYQIx0hKG4iJ/tS/FE9ITE1bAEKP2OEKZM4KPKLhxB6WYlTuHaDJvQjaG7NTJ
B3QDUmH6F8rYFw1yeQmzo4sPno5MJ2c/0280SDOGuxlmUMcYSq2EZj1GuvNYdy0n3cB7rHrM1/kc
nvzNp/5fjDYQ375osfP7hdSOMMymDF1OfFFlpox+ZbPxMnoyyurRwckYM8n51hglfbQI3RdzSvy9
TnsCcH8aQFpmhzeTB/KEqXP2wg3xRuxW/ezUBj5LkPEcrqzphqwTHiV5DNPkMCXdZkrgcdfkhRx1
jsIeoHSzi8ZsjcPiPg3zizbmu0KFN5Y7XMlQfStEAejG3Zr1cADSs3WGaivHlaAfUfeNvefCf7ee
GmqSp8HBe3dFmQO7+GhbuGiu5nYoNMgu+KkBuUpAp5M1bEy8rzbMCh3ZxSK4awFbBqV0XQ8GJUi0
TVcoaZQkz3z98aMOqW2x/NtCjjc6AbEIiWgUuxi0ysiuwMt4PLYlSCK50h78OrgfXKraYLMSwNpa
pVonYTJjI+5Chndq7k7s9myt2YSzvQ5KC0Rt/jjp08EtxMaYgrUtskeqzraF0WyiigKJIfQxHBrA
Lmtgp8ND2KRrVVgHu/G+tXp9qJP5sAYDoIUja4LoAtNhy+GUChvQuv5QUM8FgugI2pdgl3Pjp4q6
j+KxcKZ9WY4/oNnvqRcmg1X3CH+Jl6wJ/l5p/pGhurPSMCYV2J2bILz2enDfWrKJ5lBKF9POPRx4
sG1DHa+Jn2wz9ZYQj+wq74ax0bYPWw7/cmfZxr0SAJJmZ5wg3eON+5DqiG7WRPRbOcDIrfutu7ND
nBgjoetwfErZbZtt+FKW5IWD7ikoi+umD4tNZF8Mj7DfktIhBVsAkAxvuqF+Ar5fcNZq3n0Z7Zyq
+gb8KcazX0r44vYaRM1dnxo1p8+QqW4eEmDSHPz3XvPgg1FUzq4uNJJVkAQBR8QUBdjUK2AQ2hJ2
qq8CS38SjXuTFONTzd8VVNgZQZDZtX9rjtZ9nAzYL2dwNVe5F+mLjQkmzqiYCGfKmQqvbYtrZVrX
mvomQu4UgFb2YF6j+D4xzJwhVoAdL4kX+Ve+M7nrZsIPXFY/CcStwZts6/rZicaTUoSgm35vNR8a
yOoAl7qq0lOvR2TmkT5CMG7KcPED8951reZctcqkOqDBfmXZJPbt7z5xmSttwixsMOzIRiff5nEF
9Xk6MwbbWXSVtDUIXX04MKu902p3o2K4Ba5YY6K6aqlYBl4nreAQojWBrLjU6lEZ5Zaq471TO1vS
EhAQhmMp7L3FmD2QaIEzaQ5aGDt+/EXpcLAYdJHCX2NLIx+rbacePOzIrUfqwR/UfTuMR69JLiLo
T2UDgSGa9ryElRP2K0e7JPa5bm6qPDzLHsPzrBi644rYLFxrOset/uDWs+/Y3ZbuPHCxQBi2dD6P
By0hchoKpp8pUAsqgPwc6M6LHkQrPmdHDmurYrJvomI8VQ1Ma5OI+wjOJRHN1WDZt16TrUFFrArr
uXF+MYmU1SEvPU3XDtpTFaTb+T0asRHO8n2S08ky0UNnFOlNvetaBn2Us4AGvEO6OGgmZlltN9r2
Rs8J5yIaFva0oieNxePi5QN1IbT5cds243OPLIHTTbYmTgfvnkX3nizXRxLyVraG+Uvv5CRA4fbE
EfgYClO3Rsqnz1fOi2dWD6TV7kSjd2QbKEDo/fjnJFreR5dPHB6XdY0lbpXRIEL1OpimuGgx6fOt
MnHm9HpkJniI0hAeqnoNGHLGDh671qWquFAaJRveAyGmS8E1W0Ok6NbK12iD4UGghuzD1uOY2LBx
rRW3TmW+W3LcDtjksa/ejhOWdWzDQDNF9qCj8A3mjvo2xAeX2Zh+pFdhFRo1yqF/pyN9Ekw9mmEi
ADzFLxQRPRUNLjI8R51omUpnz7WWaLifk5uCOnE/yK96fB4G6n7cg1ssAQ1nRvsaMLkFcL93ov5b
SX0ShNQrTOo7LZsBUUUcHka3ptjSaTZY2mCIhTamm9CE8RYY3yo8qqX/GBnrPBkIBr+KND2KbgQu
DJWAcV67apAlV7Js9rFFl4BPXp28K/HF+dbDkT/TT3kTnfqq1nBlx0F2TszZOv3Y2eGHlyao1m76
38yd2XLbypZtvwgngESie2XfiqQoyTJfEJJtoe+7BL7+DmifW2dXRZ2oqLgv94VhyzZNAshurTnH
XMbFXkFyq+rizWnKhzl5m2jI7zjV3itHLmwYUAsCNedFL86WPvYz9nwgpQJwfxxOq0WBrxkyqrcY
A5soNd7DigedJKDiMU7ZA/3uo04+MHoeUpIeFqClkVT2JKgm0icZ1IoumtfA6WbjE6bWTqNRh07+
xS3iL7+KQT+gPx8jDMhkpPJxhiscnL4Kv7A/s7FO92kyBz1o0dd34iwteOY2i4hzWgQAOn4S6HUE
hwkFaIgwiJn0QZwSO55jEt7ANZ5VNQX66uIryddDgSx0vlL0JxmvPgJr1XJtHR7rNINAF+ekCHjE
VGVW+mXGNiDY+bL0Nd9fmf66B9msFSOCfTjefYQoz3GCNeHta6KujJVh8S2jXL2yxbikMzGwi7Q3
UU0kwGT+D0bPZ6U8YHctG1SLUIiITaqhAfxtuvHZ7uNfTovpb8SiGFt9shFWlrEO/Mr7NFyoMfqy
Q96q1bjplsPkTNGJD2dxBWueSh9bjkuc5mqIuJ+2oWYgH5XoWqAPiM2K/RfS2I58jiYHX0ZunUPN
ED3uXOEClG8w02t28chHcg2kVy2pQf/Gn3sKEv64q3lTolG/5utXlBwQbG96zd38J3GrtCQM4LqR
s6X9tEOr/pwK57cXyWSZ+dkj9xE9z1lnAGKv1L7eO879tIqocqn3PCA9qpH2bxh517KJ9zmAukmG
L5T7aZ9LY/NddVBwdzT/q1IoEPUqe2SZd48YOwHmlAXu94c3ckVc5XJQ0IjHk19lBzowdmB1dNWr
KfwdA4/YALKCdRDPRZywCYJnP+ZPdU9dLgPIKnuoMCmTnV3X+z51tgBJKBPyeI0dMa4DB4pV2tub
WOWHXsOvYMas9Xj1hsU0Dp/WBC4RTe4yUzjPTb3gYUzEenLdpzToA3ZmPS1iKzqgsTxaZvQxlHQ+
BvDmleQTlAJtgiyfnWH4MORrUiRf3+Mz7v2XSUBAHIojOk5UsQpsYmBjgu35XT4fKr4vQ9RxLb6f
5n4goSDIn8MpP4UUMxbYZ9CMGuYeFf1dl+SdG8lXURdXCUjCKYaZ3ZFC+Qa/DHHHDBXmCht01nyM
aIffju3lq6pGUaVhCO2dm4opLBqt4R+EA+XAYHDFx8yFzG2ROMKoZEYxIqzNlPyqCMCPTcoXbfO1
rpHFA7yRJzRXL4b1kDHLl53SFRN1XC37nhYSRrg1mUvwOMCCLw3XfPYaKL6gzPjyIvhqUf4NNLxc
CuGLusiuvsDZbRJrtORQcJiMZYFrbC30ehbzolZxmTTtOv1qXPezADSXwxpZTPPw8RsBO7/88Aw8
tDYb9MpDA/k90EwCNuiIu2tZBFejT1/Hkv9lIuSXeDPvGk2gqgBAaQsMeci2vLsxUmL2eyrsdJh4
fy6zN0/E8BMXDYG0Zu6+0FQGQxLP0R2RTuGUezNYJnE69Wc1kM1uGhauIBUvMZ+w2A7uCxLWbJk1
yUPP/WZBvi6USD2/+m72FXDaW7gx55R2TdWNdhj5cx55A2s5zg9/5LPZ159ShJUQSLEHh9gtzIb1
RJTxtYgcxpLGh4XAovHo1Cy8caiRE6jOfe8eBu0gaf4avv+HKKqvwg2RAgIrszkAKdQmK9RgPOIG
2XpjdStKCE2tMb5MYzmsDCnYV3iXLuWnmAxfRGxfFbusxM6uusESkgT84wheCVf8oRERlTKKW+W8
FCq75hlskfn0oAv10Zdy581LU12zXKFRem3q7mnw0Dvy/UeXhYZkuquWsa6Y5VWPoaVy6mbYpCU/
9vC7JH61J/t7nTr2ix6yUMkxf0gb8J+R7Iea9JiEuS3zuDkQDmiWKiYhppnYYFhkY7hRRcMvOBGs
szT6amrvpUfdq7eguWl3i8La6SxXnAWqk5byKS0eFTIpHgx8iNIpV1ek1ksGC66porfv5yNteO+R
aZ060q4U4UNp1AgMO/6aByfbt0dV+Zd5sPomC6pTv5ZB81TG7ouI0lMJaen7X5tedMdyjnj0Md+l
1sOHz6pMXRABKsmItXGOvM88wtAc/nWBg5bP1bgv8+yQjOZLAglwnvnJ9RLrwtV2lV7S2/+MipLY
S+rai6Tk6hdRtcZQtB9Cja4gF4fslAuhM7fvKzzXLkGYZftcr3bZ2LA8Jx+CCQ5Zd/SIfOSWNOt8
P339nm6//41TesC0SGean3XfyU9KpNeE62vmXJp5/GC+Tl3mhrrTXjqfBdkAY4Tp5krpp8EQzt9o
eJ6S4lErPud8X7TYVbBxKAtUT3Zof4b0lPBW5Y+qyx9z5hauzQeZokze/qEzQb21XXnhi1HpytM3
MnCPOZWGKC/Pwu8+suzO7gk1viugZ9XxiYvKsbqySqafD8+E95m2QD4kyWyx96NM4L0LffP9Db6/
Suptp6HCcRIfnIQq2vzklTYfA7fe7/gpq3gsAMaQeABhxvrEyL4p5+nje6YAJ/LoLCpHcDQnBDq+
8VtPx0fF/lIa7Xsxmdc6GPcejZnMZN8Tsf36HhCDxVwzj8y55dqEayaZfjZu4M/mM5jC2Ll5fyL8
t8np22ojmVAmaTWgRknKcGlRy4LvJQ9Y8juCMAxE6Nk6BvCVanIhHRu8UXucyKmDAAvNsZnK8xCZ
X0je7j3cI8/u/qDQezFDEgk7+zZ5xtqgaNE2pylitNUFG8myukKs+2J9uBpsi4xRoEgv1y45tPMS
TTrtI7DS07xXBOG5llYDfMsis4dzy7zD7aPxazJIxciO8/j/3hhF86oZhXy+6q3og5dMbzcpmGt0
SROSjOam4I4hhlbrcs5KwOvJdruedrkJUWXe24TMleRHsYtl6QNH/yCT9suyyc1MqlvLY4TM6Ysy
ynKwCUiIk69AAzWznx/WWMhVMHncufTRpPMEXM+3w2EMjNSFF+lT13WHQogPn60dzUqOJnXzCzfN
zAsmMSIi1rZR75kw1pVRfQyzUy/tlhIgrIOzZ/pwp+aWNnITCuCh6bTAFkdOI87p7Fpw+yc+jlnr
RJvypMxzhl75L5qu/UH5dJ3HxjxqsVuLdUCI80JR1+EJ8FVzcVL17NY/fB63OstOXeS9zMMl97pj
lkW3eXIh7HFnK7Yo3+8cxfl1nvXqer4PLHKJtaN4I7V34eQPZCJ6Uu4gwWyVq719P9+er3173DBG
1hsVdrs4Kss1fmocTEzI8x2cuhw6JEOjyMdf6UhQGwN8vv4hj0lR9Lsisx6qxGSUN+PFMqlQF124
Hsv60wL0SjmBOegpju0/ZKY9CGvcfI932AFwDwnhReIzcJQPH/PdSvJ0NVYCWpdeEo3WNHsjJdGN
Vhl8GM6TaWufaMkf5wl4vh6qSb6Afz6xNK0G3YfSHL4OYfhV6umjm2sl0zDd/a67fVd5p4EZzB7s
Iz7u1/kCfT8g82qigh+Qmsm0FOO4tFX1G45ysupcroHCZakR40BtnjXfswhjoM3PglIMq7aH4E/z
ziakladK98o7OV+E4/F0KTUlgNQaADVZ+MF5O9kzoyzzCht/mqs1TAfgSJPDEbVAc1C4JAmTADrx
RUNBKhyNdhP+BIgL4FZAdrTOfquzHiBLwucoNZgyDZ/RGlqIPYm3zWBFaByauobZIlOzo5y1YNkZ
0xsKPe5lmCcXp3XrheYZHBrhkI8Ecpjzap/msmUOHUISJItHmxTjdqQUuPBKL9qZGujQNkw/ykTj
mEtw59KuWmqIxPytBemJqI0r5Ir6raJ/68QCaERN+LDfUpz7GVd2dWhbTJVxhfxMDUO9ELTsYagW
1dJgvVSV07+OAAusQNW/wtj5GVER83P1rtN/ZHYSxkvjZdjy+6vAFXSrCjrSLvuDc0YZeGcWWXjU
o4be85D/6TrLPGdOZm/DvPltqlieh/lHyj6JOoUTOv+kctHYDJax6p0ShEWeU4v4H6rwc3H/P/cf
2CG4tkmHEPe8bs8tz78V/33NdaIm8orVXJlNSaYoC4tQd3i2oSQScwEF4sTafrBByNSev3EkUKBq
qw3ibLn67vvT/K9ahv8v3UBaRf/qGf673uP/hy1DITH1//uW4WtSf0T5x9+bht//4q+modT/QU+a
vrTJ9EaHcO7f/NU4FOIfCMEMG/09LkLHnAX4OYIwuoOW+AftF9PRdWHZCH5txNn/bBxK+Q9imQTP
AzJ52zP4bP+3WfrPtg591n/blJtF3n97vnSLd5E4PzyP0oxpGv9FV1xRlidvjG5L4BP4pIlfVVFf
Y1jItSl+/e2i/HcdJROs43/+74Sl0yJ1LAsihG3Yuv5fVN50uABMWxHTMMr6W4pKl4ake3Ngydzw
+jW73IsRDehj0K1Yxpyta2lvHunYx9yB761cbM/fasfa/A1nho6EQ+YlPDy4L/NLShjjyjZhwZcs
rCX11TORfBcRDfoFAHi2ySFS7brcyN70+ODDptjo2LIXQwF3efyPF8/FXQ34f2eWungryawHTEz5
AmzbCqWce/AzmlIY8L1VY/kfbaz9rBG0wNRpv5xJ4nga6mSLQiHYjUFkLM1BfwUlX+wGnwAHo9PL
M/xJVGlWEjLlxURy2enRqnrjJayJh/eZMSF/s6muHPIBmZBJTR85APZFZTwnja8jP9tynE4WtcTw
+03jTdL0HBDKeJp6qhM1QRq7Ci34jUMVmbeROCpuz6oJnGydT4O4NhjTWIhGE/Wvpw6Tm44HY34J
ezUcELimWnmDjfxNr5CE2iCDsL0FZ+OB1gLhJ9+NoeTkTLrYOkK72yKXJyKtvF1t5a8KNs0+iTH6
pbLYk+fL+jKIlxzq9z2rJf2mu0ce3mtT1Ma9owvdFkcje+0drBGuGroTpNJxH1uNs8Mu3w2jvekN
Zd3zyYYaEEztlnPtiwFodK+vK6ROJ0M5Omo/cktodNDPS4JuLShM90U4XUtR+0sL++zOVUbzEhen
tsRWDHHrCKW6XsQDVDq70ru3psl/xp7ZE23odkdD17DheDb89WF4phtWPg8UQYlvP1BsKw8daXPE
BOgWhWb9nbxZeWpIANqOneU8VSWacH0qdyNSqkURI9eZAwKuBmZSkR8Hr8ouDZKuCwmvzqVMko5N
8BBuhjrVj1SB9KNX+NouqSUdPfmtiBuQVJJJiEfm9K8fRT2pMVZP4MGQpDEOEnhEZRxo1BLL6J3/
YeVUZrEj0umXojNiAmJ4coN657bkOVuJsdJiDiJG6N6biNAr0jZWoIv6tT0LxqwWU33adww9OBSr
zjSdp86yuk0/uQ9qJGerLMd3v9L+xFWU7uKUHqlTzIV2SrSnPsnpU5FvsaxBnp56NEzx5Hv0gxTO
l+4lwKN9Qu0fnSSZCBtDxa+h69+1NMAbjBsGwCFtvVFvVzqQQoD/42gShFxSeSgsYz8I2kSkq463
COPmLQuBCjnD7I5oxblmJ5YHyGi7dtAPgHmStRZoHfkuvTr0vX+1B7pRxJuQw+fUG3eaYdJmDOg4
vefhgJAvtX+CtI0IS5db1A3jAr/osAwtSIgjeZu6TL7qttvJFFBf1iXtlU5UwkFLf86aSl+h8w9h
OiyaFqAeBWgjKjh+xb6/yjpxrMPms9KyaF0kw103CC/yRKBte3ei7za+FnakfhpawKifE6pUZeE0
qpqXzKGlJgSccOSg6j5V2i6ygYknLoRPT1tNZA0eIrbaf3v5/llcWxWYeABSCC10DvMtvnDCL2lP
q5tmtvSHoi495Y4fw6+K/vB9b2mvJ8eewuYqrgZ61wkYpQR9We95NNRnfVqZBkcwEdFeJcY91sLw
pQ2zLTNPszUxQa6UY3KQBREhYKE25XwwY3Ikp6poT+TdNKdB+M1JToVzBAmN5M85khpn//Vici5u
pkatSQSOOQ/Z4jVj0lOd/NH3YQynzXoPyNM6oge113rvOh+5S0pXlfr10h0w42huWe3LoXp2pYqf
nM6AcdBSsaBROz5blg+fv+rXIfmHx8AZqrshYyT/fvQ0adT/ISifhhESbNyoD8gi4AZ6YsiLytPX
DgFoKPzgK6VZ+9a5BYEsAZV0Op79sXWIrqlsZOARisNFGIvwtejbvYkEGm5+ycI3SRqjTrErmvwH
QoxuN0hCaYaeQ7tf0gtA5Eg2mZrO9HNvPsAGmEf5dA6i2YfXDQfNcsQV6xoo00k0W1TV4hpisrlS
r8b2alqbDIFjP1m/Usi7b1Y3ZMde6WjHnWl4y1pV7MSokzyUhmQWABvdh7r2kQqS0QG6tTvJoNma
gd69sj1+wWUX/XKzidrPUBR3DGDDesq9Q+f76oQEmowVGWcv9YjKT0ZS/lJtuOTkpr4ihU0/NjnQ
6uoXcpUH65r1gocPZXs6GbvMyCNiHuhMFZzToZG6NLQxaBdlqt3HcQJc2XsaWe6S1TSHvlo2jUEd
h029zMRPEp6SHz3EdPJvmoqevxH/qFQByZUmjcyt7gheJN/T9Ys3bToWH0O3SrqMMITWBNvpV6dQ
8EdQe7vXTOUaTTSKYd+/1TEzwKi16dlgfu20NLl9vwwmRexBp1LiUNu3E1Eqaoxddc7mF0jdlJsH
gxBmMzC2ZZvdRnEWCIFFaQZnJbEKF7VXnm2mt8zokochUrJcYywEtjH+ciwgDIa9s8Qoz56HI+j7
V1Gv0rOIZoDsJqHbcBTQDp8qs/QXSSHK/WDbdMOyBqthxbNHnms3K4a0q8cBhfRL607Td9ngGvtL
tzsNnXGOOeo3hfOkKi8CXKMne8urfzik7v4GSnHwiSF946y9SBrtfVAUf/wmLc4yBmoVR+hhAgVS
mXVyOVLA2SvZpkTt9LAfVW5t3BzmX+nQIQ2YOcnm6w8Fodcrstro1c5sA+SjJby27DB5JgkWjVXT
GI6XArlziJoj0hLCPbNmb0WiIiotbvY2ZLudVOG05Z0m6A6Ncae5Cs6jMfQjSCtwa4N01rU21USw
pmJVoR9ajE1i/Sn2ZjktdTrKly7U1fX7BQTEW28KxqlhkHk2Bd65Jzz03JJhfKYzzLnWWNVGiS7E
7qsfKUFFuczMn2k2PAonf48olvMckpDDA1kcNT/Cqji/RB0UBimHnCUrsTf4dzmnOlV6M9uiO4S2
/ev7d5lEPhwr/6SmSsw9MeeBGe6KfJam3mARsmkS/IaL+Sn2EuCKlVGs+qY+AD/o7rKDtSP7XHym
er72s9L46uRw8qWTbsO2s7aYXVxCl7LqRTNyZKRkzl9C2BfbynXcg4dNjLXRjlAaB+mtEoLKaTmZ
n2QCUGqJXbZt2I4mTdpPU5B/mGTAbvXZcFFNhTz7jW6enbSf2aPGkz5QsmkGM3xrvWg82JbMlzUI
mGfDJYLe0HuSqx3zIk0wHLSK28NEjguYE1QmWlOO1HOz966xzyM72mea2MNzTB72ulBau6pBTAB2
9V7sxnQOaAiZTeywAOj/CWgsvaSVKDD78JSZXOHLfGEvWL7KpYvMns1hp05aKNVpqmlHpEm5nRyX
sO/JOUGmobxA0vv6G6o8wB10MG3v/4oYmDGJo0m0z2gS9E5i3C4bWnBf3nChHjXd6iBZY8ICoCCt
5E2OPKR9NhyCwujIjcD9Rr2IKW206nPJeoUyLO/PuheGR2RP+Hud4IFyFPJYWMeXpLKeXI/wthHU
KRUw8qjzrgRz4kT7rNsWxryhd2t7PQZmPZeIP3vXHC/0AulXWd5dtM95zra8bqSzVXVyhGM8fvFX
Nl5YR5/U733K2sJ5TvsQexYV1mNo9eYiNLI5YDmvGR5Nf/AiA4FNkBXQKL1xnQWeWhLPHtDjr7If
dIfNTZDR14zTLDqbYfslqV5dOBAR9Mby5CZBfintKr/k8wvJRWi53PHwrx+R6lQz5+LjtmpQ2gTD
Hqa6prmgcVAStc32lJcSVsZaM338AjXG1UxnyqFgE7wDb9OXafw7CJHph5lBsU+L3iGYWMjRuDsd
MOUQo14dB4ojGmTEtgg2TS7KzViUVMh69gdtHVrPGUkLowigv0iJJK7C/AxVZ/jzHjXTZx3CQMsr
qJqZGVcrl9jZd1KtoJh0E1ynFLctiX0jxXRcPaHeJM8Bt4zw62q2CqfTUqqqeas1oLWFmf4siEtH
Z9CKXV7v8jIaL25vqgtrDSnkmRfvhqKa2FQG03aYBwAQ0f65Ll/Y0GKxqj0mxMbRn5KuLJamLPGb
NOW0CsSLjTxlq/TBPpdULBek06J9SCr0F3YPqafK2QroKnkZXRBR0BCos2H73+cSr0Y/+t6xTLrP
3hlf+vno7DORLYzmgLZe/5PhWEE5MHzCf9YXVl9iGObpoDEaRivXb7VnaHZki1YCDV1qlVT4ZXcJ
El/qO2qeEWlnIrrA9Kc7idV64bo54KmY/l6MCoqj+zSs62ZOUffJVXVHAg9tecnmYMm4dE6mj7LL
jOR7ORDUF42MZIvGM3QZA5CPFx68Lo+PnTCOtTPeMeb1Wx0XJpXZ0jw4Yl4vdHnVh6Z4piwgt1pi
hosYazZ23XCrTdVANR+aXdPmTxEByreitlgiHLrRUWbhkIusQ9e67jEmV4e9qf/Tguf+gftsxeT2
m8WK93TBpQRSob3CMBFMBvsqEu7go5Xb0KXGmxuVCXyJTNDIZKtTRt2W8mT6VIMvORAuXL1K195x
uo1vQ1cTaloCa+pC+KMegq3Xakjoi1HO3RtOlq4lUJaFLathVyh47dPHYOPPynXrrcEwCEMZMPlM
IUArd4wnJBB6T1ylXxTE+RYpqqxAe++tdj83LZfO6AoOfqShthpxpsWXMusfbgVnWyWcJAuTAPJO
JwipCH4TMH3jCCOToGYyAL9lnbKmcQ/y3CZIOYjqLJaDh/WpzyLSUAYybQSR7NbcoCxlspBU9tel
kD8MaR1MSkBbCUYIObDoUDtW+Y5SymvpK+eYyouw9Wlhp2+CXLiFVhpiWfmTiYqFxLTWebUjBEB5
2dRbRGs3DBQnY/JHWpIZCV/JsEXWdPGZq6DTI6K1mTaGE9J8PG5xzz4tBJv+ZPrDS1GlVHitNdKG
i5eMf0QeIUlPg5IZUVsFeuvuxw4rWQ3mfFnLj0gClq50ifyilfYiTvWDac44aJE8ke+RgnVFLTlG
y2o0yYDO9Bn7iACj71dQeOfO07SM57SMeJjlJTRqBcRLnOpAlurPxtK5ghO5I+S4o1PMYg4x+ns5
pfdoyjAqBeBkTEVtxCkR1TRPbZp6R9GJi61QA05TdzKDUazqkP6uIeC5EPUWLNKBKNmU3d0yY6VZ
wOXraZVxL7xkUTZlvWkTESMOKu3i8P0ivag8FLTN91ZN2o6F5jopQZKUguacU55U472OsBGXae/M
IpdnFP8/tY6bWfbhJpMeIvFALVO9PmRlMGKp8a+REm+i9/ZGoiX7LO/Xia93B5/z7UIKAjlKrdpE
uYsUp4wJkVx3sv2Nb/ZDJyV3MRn1K7Lwi4t8gJTH+2BYSGm86q40Wgv9imPPh22NVBQJ2WN/z4Q/
WXul4OjIOJ5z5UzAMHq8M1sDd6PajZyPFqgNoBEl7rtDOWURpF8tfm/21hYViHs6VBtKZAhqhueh
qh5T5F7yOL6FY3n32Nyd6laeSLNletCOIOtXgdueiooYotLX7hasIdU4H1Y5/BaTeJPoiDDp/sGE
8SfniVl08QAQk/hUPPu7zgdpxgFl6VoZNlwzrYhK91FeTHJd18WLXTBjhS7KUUEs4lEvGhjPUB7C
3p4O3uDUa2OmtNlAqpYQg+cKh+BIBztGV/ExMMUlLSMHuA8ZhWOd0dKl5e7aXb8c2uKejJ8oxWoA
Ax300Iilvh9pHwCxRe9gTvfBIjEoJnKzVn6O6IEkrTRv8oWsPmNXJ0uidr5I/IN0mh4cl8aixSZQ
17qYTlZMYl5ZQ++twJgTLYiIGylOmq2MNPw1jV1/6PLga1C2XOZZ2C7Z6k/QiBCaV8YyTKjQ1OnP
NCS3loXtBz20m0Mo0aLDjrEAqmmsAu/WhzhcfK9DBe3US1OTW1psXzrEw2UxIeKII/d9muz7FHXn
UCM4IB/lg/SYqqcV2JUa80FsfBBGQ45NLumnSnESyiGzAJW0VjnjCmEmCoq4mPFXdGxNG60PxEZo
4zqPZmSuZSLvjvAjtHlENoqoctfUWJollL5oLVL5s5finczffDXF0SxBiTYxuL5FZYNprstml5ai
OzMjFEAPNyYcfALenUXVRfT3yl2BmnzpkGm/Curu2Teac5Wjlu7hlC4t+9Uaphohp/UnMcs/tXlN
EwagUt4OcrU1it+oGDNKCbQwndHadWN2MrMWOFlXdTe9IZTEGm19LZ2RSaOeY3cJ6Ip7MAyJpBgX
Rd1Sc42tTjVwkacapDUTUb6mnH2ewZRoCLLf2VlwSxVCpRRi2SpOyZ900+JSuf6KpC9/L/RKHLO+
atai8rCPzypSCqFdH4rDRHuCjjB8TcLE2elyAhKHwuvPReNM94gcAtSMCDS1qnx4kqYmQcyLXOtC
lnQulANcdoEY1qayO7h7e2BD6uRwzRoQpK1Pe91m41qQ3d6ZZypSHOLoLFO+0e0lYBdsEdgAvN5y
CEjow9VAoW1VKJdang+cMtJTjk1o0ZI+pKM+kkmdZG99UHkbv3ZvWmhZaGtHuZnCAf+pkeo7Daa3
FfS/oCaIkztW1rWOfpj0cfYMoh3AfHPRmN50xFm5SpvCXymLOC7icvxDIecUZp0jOt+adOBSbYqM
VL2WY4FJ6xGXKsbdWu/bVW+leE+pmG01b8L0YuWIn/Js3QbJkz662G9xygLzuPT1JovTQ4RU1Jb9
puuJSDLM+qsV/UvSak+Bw8rCLv8PPPo/btK2SxYXslXgMiOKPJR1AyfPqdsFJpZgwWZ4Y6RttjMs
4BM2o7qGfL2VjTYuJvGBzNc/VQNmVf0PdO4vKDi3Uo1fIiqJecOGu6jM9lQ7JT4B8CTkGo7+Klba
tMbBY4OqJIOpzgo2ZN2t0aJ9ZRFHMmiO/0TIDvOjrozZoPmh0jAHOTYntmRqocC9bcOOI1hOQZnI
TmNDtyddhJpaunVZbtE3uCvTbRCc5gMmtyTbdkZ5os5O/haND9J1Axgnk7+yvRERSuRtEZKCZ0rM
bA31ANRDRtu5EHG5KdN8LWP54cfYscKCGC72w0QXNDvZdN6h9aB6IHpfhkBPuXEUc9sYYGfQD7fe
aeRyAG6bUf3CpUEpu+O4Vy7jRDCbK6LR8xD2l29gxgh50Ln1RCE4K33SmHISSyCJynY81D4Us/YC
Zq5lUHdFfDUH0n5Ao+qbv34YZIF4EgRm1lRIyExfhWI23uSiQcqfqePUmc1W+Jp3qaRGBGsSHjnK
08/xBWpnpzm1yl6Qq5UdjJi0WH8wWQTE8IN0KONamf1P3U22egXqoczieDkKypaB0dU/UOnFF1QN
u9BuOgb/YBzk1I5nb9T334BX9rDBUYSENsdNfUldkq8y0XzSqfFXIm83ePGSteuHn3FKurQiqCfW
ozfwY8cxgBmh9BpDjPmrSDNn7803nfLXAgk+SWvJPfTGcD82ioJHU4Y3249BfxhvVlwRs8GuaG0N
X4Y+Jy7A6nTaFeDctdvDFOyV/ZEl43ZqqYq3aKjWRah3K6DxbVeJp4ha0qKD+BBZpbeayEldqcYK
6LdQ4aQKpW/1+f9qRs8jz+WUmH5LZljbHmSK3gmhLAc3SmCpcGGssPjapKwH7FqOGf6csLJi9ua+
s0bVWixyOBicW8WimzEgbiQuRJGeQyGiP1UCUSKYLYhGmuxwzZAPjF3liAKUxcZUKYHqQ/PSzHLt
WQCetQPRxV52tEitIhdtwL+gp9uWo9fShhW9Zkt8bv2QOGAHbdQUU1TRZM2WTKq3OOTQNlNeCT5u
XM63br9he2nNJyMOrImfH1xA/lUWnieDiGiBfBLp/LwmmjnSV2fD3+tWudU7l4Yq90VmHC4TxS1p
SMBTxmtXTj018IF51LeHJTxw2jqGA9janT4cgzJ1PHbmQR85RJNMsfEz70P0UtuCkKkWYQvkoDad
37KZ2k0vuZUWBM8LwK8t+qvm7nhjczdHWoVjpIz9928Lg1DzOB5+OuyaytaBT0vwStIqos0DuSF6
8yOimXlrdPme0LRQPiVbJ0/PISaM0hZPrk1ryDe2Zm+e3bSziZggDZoyUr3i+Gfp3XjA22LhLEzN
VeOyimoY3mENtquyMNZTIvI7EPTpPDi0xygd06ConzI/WbVFNext6OHLKiyTVVOY4vRrCuEuV5FY
te4cN2hh/pOBAtjSy63oXe2URtk5cMvsYHMfF0DejLNFoTZMJ7mk/4tNAgkkAAEArzYNmqKOdTTq
YAq0eA77y8ctMYHOPTRVuRIm6R6u1Jn8SDUapo7+KYcIWGykg+Glk6jJqf1VkgmQDDVqru5Rr4B5
xHFJlY7m+tbyhvfOsrvnqdbZMww0DEH/bDVlW8dSRNOlT4byyWUXTlPvBuAgBUMENjzyIm0LbwMO
Zq5y+gtkErGch1elVHg1gubd6wsHXTN5ELTD1gZkup9OOF6jWecUFrVzMDSslgyEDXrnEF0/7/v2
fzg6r+VIkSwMPxER+ITbwpRTlaSWa+mGkLqn8T6BhKffj73pmJ3ZdlWQec5v5dShadfMR4ymX7Pg
0HH6RNydvtTOta5j1eT6KORdahDSOu+B+6doUzealmF9zUbMfROtZORUFxv9j0QTLfr7SGUky2SW
BrKbx5NEtR6qCy0KFZ0P+WFBNMt3fxMbAUaN1WmIHZsrElEf3ZXGspdxWXWd8+KnGRFglLiLrU1O
ellB1HhfJqS4L4wLPlDOsJYwWB2sq0u1EsX9sMW5Sl7/nxxKYcJCKqPBqboCxtq5eZnb5HHInTka
DPQMKi3P0kE51XhaFyftW2kN0JA5XI2C7/2l+w5mDAJ53Lq95bqOX0U1614d+khvlhllG0EYvVsW
9xF3AX2kGp7DqTn7W3un0iEuDfEzp5oFx6Zw1Wn0UUFbe8uEbp0kXy+jepb6H+RiNCndLW/lu7Xs
/FgxsYXrAENcgTMs2yqvPK3hqg+Qi2zwgWozYFoSC8kKGr/alZsN5E0EetGudxxFB8no44BbHjS9
s4NdpLrmBWIubUjvcyHBgzYXT+3JJ00pzuefNREXd52/tMY51Lrm3THjt4+TjbHWXUUAgHWQq7bE
mYcjiugvv/Eeu87zjhiyWeLLb7/jEe1RfUTED5NgX4CiOixDw/4dm95ahkXhX+tmSigbrxUzcSMj
KsGhO2nSbn38zTjDIA+sSy4rKsWEN+IAdD+4+YoDLp5/hjesx0SxGc6l9tcpqDXFI+2Ebl7SqOq+
ia4LLRK/HhsOcdfz02O22jLoTXXqF3QKYkcSZz9TjxKoGyYqQGg8xxKVfkKv4kFvy4+temwBvsPF
hVgoC3JQ9EYPayovaZkw/6W+GdcL3OJs0wmlr/FsDrQ329aTXaxxTfXsxq95cLoaKQlqCb1m0W3d
mTmMzOKlZ8QaHEMcpmQpY6OpxYE5sgvbMn1aap6dRHXV6y7pf7Y2eB2RgJ1AJR22fPXurpNQZdkN
dZjtVW0aUpG/VEJThctRtULcPSBqaHFRrt6tmCz08UtSk6BfkEaeQedvHUEfwJFnDkUSNdPfiLTZ
Gbi0wtJ0kc4Zqw3jBkmH9/rbwLZnLCal5KVijHXIsaL2hGxWQzCMzc3F93u+dPbDysz/eouNcifJ
zogj3kCVtjPdhIdVOfaTLVzmPrPZ91PXiP//Q4u+97A2w3xd80U7rBV5ANk0mzEM381qdsdTn/3n
8uoA/GTNSfj09eo17qZSfVbTejW9jg4i8NEIeSWlwe0SO6wDpBVNCBCbyFy4hIuJR88bd5Qs3/rY
SaYfMZcy1lyVI9wcXMZOxEYYHPHjjFl9UHpB65Evnx0SqQ9wHskJ56nuc/DuXi8bf4X21aeWvGC0
OTvYdy7jn0yZ4poy3EVZjXrFSrAQtxjZmzUZ4AEtpKz1bGDj5wecXk3crhN+Ser0WhbcA8T4dCl2
2AEs49zzEze7kmxH6I8oqBBPXCH/H3fLc+5Xk8Z6MZuhPcH5DArDYFZpyxEmRXtMBGu2N+GggRdF
soLcZnK4iTt7V0b/Q3z5Sh2a85tq2HVxhmdXks/Wtgk+0NLoI4wHU6QXqYEXyEUk3ylmMHczD2J3
37bLDJeiPjvcgtaIn9rSpqcixSlBIlZEVFrobBvYyDJOQUZU1oPjKDf+cwTN+ZeL8tqPtGxSKxKT
ZZ29+rLs+f7t/jrwVL4YX7mD/r5t9TeastZ3qzGO3ErLL3OTX/ogqge/J+ZvEm5ctpkfFpvpxJmF
8bzfuq8Cp9e2V8YZ+w+QNgjVjRnBuVmsTBa1Hw3r5t7LESysrtqjNs1uVG/HputrAGn9awBACtE0
F8FcVByw+zrQUBONNIsWjApq196/RW3OiPys9edKt+TuNn9L+QYOqnGNB7cdtKgUNrFfdDcGRa8Z
IVOC99DCJQStoQsGnblG2Ga8ODM06sybHi5KLHtmrbr+/58m+NOYIrMfW3TuZZpOebuNSDrmCUKK
gzWpbJwJJL9tE5NyzWBkrtqPYw3xmslsR9lCWYsqZvfJ37016SJ80JTuytRiQHGcX76sH9C+ZxfN
2/6jWMqMF5Ecy9pMH/Qe1tjWqK5FTBzrBS0c2L48F5QUpb71x3a9YKLD2eKTRkjoP2a8U8dCfvhq
IoqRHtyAgED0/gYI64R2gNWtQEBAHm+vL8WjxgWQ16t2lzo9OPN1Xlrr9+oQK4cjOVgLjPMQy+5r
k6YrQh6fnuE1jRv63YJCNLjMlUbVCE0KthyKQMy7VJy7+ipKFOpznFZS7k79NFgM/di29Ez1lRpe
0wTJ89T7J13wlOiS1ADkWGSsTepq6y3jQ6FzbXlkv8GBw1pOcTWpOtBHrSWWvz3T8n1w6DFix2nW
szFnn2vr1qeh7PSbnxrvM2N03Ala78h4xN25P5MopXB+1xRJmB8kWJkvA5l6RGkFXZ59t1bJP/T1
eFKL+K+qO4uxzQWo8uJSLNqpaZf31ZXVZc75rZe67c9DTVuCFOO5eKyKbXl2ZipYy5pgQiK1z3l1
FdXIPWaj4U+6pA4hNbXzwFt3WNz2j4vGh2eaWYwP0wkd4ph5+iydcEz7Nv/xWawhoy5IlprI6gBm
pMdfd1pXahYAwpCINfA2lNkettLvjuhwOQCK7uLC+TmdJPmK+PO0PG1uEnYYrlkZdhvUxSknRR3x
oZR9cweYPXAePhb5hO6+W4uTqYgyXGmAmpYkIFuljajMEWS1KKAGy6dAtJhJfmib6Z735VO6Vmks
9Jzv1eerM7vq6HTbrnBM0h3AiOGmv7muLiSCWUHma8PBnfj561xQ8ZH9czruJoeBPxv14W7Z4j+x
bOWj/uZyzOPd45KlvakJJPz6gcTR/ESv31oc0zm3WPJBi5Q7Lhj5ATtyJU9GfUqI6npAe3+jTuMg
lvTiWbzI+KvTchiuoz2GtI/q101X2gMnNNtIU8rP1Tb0Vz6iY7NxpKVZuj3Mqn6wG2RfrlF/t66k
kcjKKHXWjCvx7qDO+pJCqi3/FDl2Z5lvw73Q2sM2D+qmZ2ML8EYuqJ5MBtoBJvwKXj1qUrsEgaS5
vVoIbqF1LJa4AuaqiiY004FWFoh0HcqOp2wLCQv91W2tQyGA+0R9QvHQw/uRKOQHg2F3XBg4MS2j
JHPEy6I+IbQtqZM5duHtq3m2HqbsbYJMnVNIx0LBz7iZqsKuEr+8pGXv85b3agRngpwZf5H46EaO
BRHlYSvwZPWZE5QTET8ddWtTfhC35j2MhMC1Vfqkmx9lhpkx1wYmfsRztb/8qiVqw6IVtMhbOuaP
TJwxgFjHih45vrYdh5bjo2e0lD7NGh4bu5w/lKG+87ZtgdQWMnX5gjTep8NQ8BuinRtU1cMtqWPd
2wC0DheZar1TWuAmErq6WEVdhPZs4cVYxpepKN5dMgtC2Or5SH8ixWZpGxYJHMzsz+9pMv92GGRD
lt8RgLVE6FyWBERMfjyTh4MKlamwR6WibQTUwdWRcL+MkohiY+nDxlV6kPRuffdm9x2r9oe2LLT7
QaJ1XA9h0pEqYlP71sFI1PnmXRFzfRC4l/apfypILGenQLhVuDRM2um9rMWOydEMQSLU0tlwYs7C
3moPKBx99ImVZsUs63m09PZwXnGclCkJGMxYLcRnSp8xKBZAKjqr///Ai+rcMtrtLSVr/GXLcBnE
ea+WHMq7HI1DKwrnzkhkoPOx38XYyqipnDtulPSYpD0Bi661V3TLc4n/WIf+JyFIviVuUdzJ07xQ
sHzvMu/k6Rhf3Ca7VQWyGHbCrnE41MZPoowj+k32uEh0Pv4qI7fs5NEv6H1khuXk4BLKTbDR9kLX
47+8r73zSPze3WzHv5M3PDm9OQOoweKmRclxVyANG/FqouqdakRxiu382VlJlF17LEnCZkSoevK+
xyJ2Ezjm0qARxE9JRVpMsOSs2Jhg0/pW1HTRJNBIKs8A07L8ir7QC3LGjpHybl87l2IYOZjMr823
50isC9GqDetQ33OWePl8owxJ5JNxmMnjPNQ9Q5vGyRDPafripKQmDcWG86dejoNS+JJmqpdosDs4
zW+jMu1Hz2p/tUV7T2CO02L6q2hiIwkOyXmVHNahZbDRk5/N4FtBlfpFaxQ42pr854zDqfVq65Ft
I7b9Esej3zf7xnEk4PVJt0bnplcN/LPYZSDkJOwCkyhbMQRVQxOw4o8nMW6hLqmU04hYJb6BZ1Vw
p0e5pTvIp5eDQTb8NXvRRvWhyOjEcKqF5yqpsxNvQx7lirGjqL31aVwFYToLRRKiHiMYpebgrjQQ
60VPPpCkMXMSsuXXa1+Uk2KaLKDZO/0ZXDg/jtLtDuwQ6GU224r6DIsj8P9WE5OKDYJyqNI8rh37
GEycYsDD1DuKKgvnBrfrZgpmcie9zJZFu68ELkg5Vwa3Kh6oLUyCqvQSzsMFa+7qgmGipt4b5JdE
h3iz+/YCA/dr8+g4mmwuBWqSw1RmHOcICqKpQj4BTvmGZgUDMDp/KnIxg1v1p8lAGcyGPcK+xqVJ
E1rlRIwRXajXoJlE5uK60FaqZcV4LfVZj7hAripN/bNZ6AwFifbLRil+YT0fo8XZFOk2+WNGz1zo
KY1gyoyOFLNDBqPv9CLt8B+GIfvQFpABcv/Tyfrs+fynyqZGXdVJKM091VJLv/1twkxh0LlSJORk
ZlP7t4aJD6gjZBgjsVmnaoqdUVuCZC9p8tBzBZtBI1afpT6HC3vgIHznXpNPXiwj57ZXnOmlaBjx
jEdiv/2D7/Zwr/qO1/qzEVcthg1Ql0xoXyPCLHgzyTmaZb9FUj65noHdFhWpmXzprluCjpKstvSZ
9do1W8BktMTbvuPXea7FSIT+aHpmHCV9LqE5ELlgPfDRdU85Uzn6tMK4lTn7M2oT3VfDJa1a60Vs
jX6yeA45aaeQNDeJXHsEQF+3365FHMAEQlWMHIMN89MI7kJ9GH+I1qJaeh6Owts+msH2AvguYkm7
JyLGZgTz4JQ0tRem+en29Aba2lDT77nQrum0YL1L9S1dOfMpNH/ougn0JJuOc264h9I0gUQYiwVv
EwXIy1OeoX3zy/G3WhlyUpkOb67PRy8HlXHPGGjwRRFlqmPHM5r2pfDhX4ZVhmZf7mFZIn0SBM1v
hlMfx5FAYV5tErHqLlLAjMogNj0xC0oJKZ1QDfZWyLzDWnhA3TY5RKnZvA1iGW8k3/H6pNsF0TyC
SHkm1DqJaEj75Xo/lCIZoZ3DiBKZs64Iq10S+iEmuC0ADtjad6OjUHTZCwICcAIkbZYc+x7tAena
2UnzV3SC7ZhzsJr/NrNNgzkBVDGZb+O2J6in6ZEhGmkX64jA41V5v5sKC2ReHd01AYQFWi8qdzwK
wqAGVd7Zo5/IynDcFzwHVjxOWR7XPcItzWnqsLB/b67iK0JgflD2q5J5SkSG82BykmDQgOHfmrPZ
Fwi8FWFQPc6OgwZBHXA75CeXRLJCjGgFdQafAbX6SK5rj1j8SF3Ku5GKN8ZRis1Q+QTlav9LGzDy
ypx3N0y4WSttgFvLa1qY34TZEvLlb7A6XYlPtbqtZuPcrK1zYuxvTZjkwxsINVkcc9cHyiutk/CK
F+WX1Hgm+hgzGtEOXm3FPcuGK+0yz44zNo+TthBA3361XQnGXAHH1OqyyDQDkWtNtOkC7SMA6lFe
jdF5yXAuXTD7mEfiGTIkdFA8fiYd8H0ovNbBj21IJuq1SB+ypotnF/MOOFF7Af97JjvjgtEdufEE
VV5xoHNHo+XcCtTDzF6XEXCSosvlPFmTdzKzheZVzy4CxyF8DgGTQ/1c414rc/lt25oT+k4ZFdvm
XJzW+dlkX4e0Mr1taFdeO4/LiUZFZvLp6vpCx89l0zM6UJ5sO/dNbMyYBvkczn/NxPKz0jdEcPS1
FiupSLP1SC6J7r4QW2WD6w3LsR+MVwMYNZ6x6NIESubbYD0rzSO72k9pB821OlisZtxfsWdbKuOh
a4gNIHE9HIcVwY6LCd3J4kYXAPuZFdroW4KuwNBhtBfGPgacbQtJOiCjatLx09SVeR9kHQkTrKmv
HOuh/+0YCAXySogr9qs/C+nQsTvl4wEldRbbmvZDW9sWDi0YQWkmWyTdOuelgdeChNXMjiw4bMxB
u74b3sJpDEQSeMZwwlk2PZPZjgwcCMBJ6YiQCZeHNjvc33Tw8glhEho892Fkkw/0TGJza/JXa86m
Q2Wnb+uQgqR56d9ansfij6nDgHhF890QwrlOC9vdytRDKtbvMnM+6QnDKuVlepRN70ojI581nE3Z
JsDFzwg0qVs/6ARsxtJCRcjxSI5iGtTIPnBPp1Hh9WmY9RyXUy8U2myYEZJNfRPMIzNIQLH5PyY1
4TfAn/dkWn7UikOeKu5Il+kfN3fE0UDwSrycTwizWziH7S6U8I5sUbc6ZT5EZ02mC3iFnziXapdI
kIfp0o0lzL6NtMJ/gltaDszgc2Ba8lqsDiMYhdFV48uTJ8xvv1CRsHDvMBvVmvW6rAu7CSDYoa43
BiX1aul7olWT+Dze3nWym1+oCD/wg+9ddTQeJZmS4feqBvBq3X9F7I/Oexhp35Fj9CT7Duv6fqo4
SKK0zuqP7YQEu39w+pq4rkwucTU8zTCfuxjwCfXko65wG5qT/KerKhI8xXVLtFrNQoLsYPmXzO+m
aerRsl3bfvrSMqS6hGReFoVPyMFgCkEk/hlFcpq79sMFs3B4Lw/EWjLcFHpjByuWFPhy97+yZY/f
uLwMuPlivUB4EW6xbJeltCpIKmheWMRj04uIQeeh45mnDLJ8F/QFqGq5ND0wHh8u6hbrNBAbGxBy
NgVj619Sy4jURlpTpbpoQ7gQFTmfasrf2d3H5uYHZ8JT5xRvbjH8JfCnD5WJjm/JI4Vgs6OyVJGG
b+bmaRipRbahE7rnkuQbTPZTVMNFmekX0tjHfl1RcPUNUEct9zhd5Df14LxnnAKWX8DnGOOHoLuG
kBsjcr0cVUCB6GvBpojXhtITk3TVFEnInm5Zo7uTJGIp8eKMbRswdIuwbtEMLRvL4mRctPqHVh/J
26b9sN0ClMsaqQ1qeIQHgFw7g2J5cyD8XyXMLeH28kl42sv+jWzZJq6bNb/IfxMRHjGLOvDFiibX
7cjdx91aFYyPzpgTfu+UVwWxRiYfQ1ez8D0lzbMgeIVPGRNRuUG8JQoNf+nxHji/oCRV9OluM9L2
viWAnUy4bv4DwA7msJINUK9HSkXIbs3QiXkdkX8yvyYrqIpDCNiA94erDFOHT0lk3ZGxuIdBUHJA
QM7m/iOt4ywniiaBrB8AtFGiCKgTuMObT73w1Du3eUnf242B3wfEUMtH7Wwerbl2JOxsjJMZPYMB
Z9Ar2HDLvnswOakjj3LUzs3IhWwVmYr6cQaBK7N/LH4gImhoDp4lBXxb8a039cskiR6DT+kOydnS
NOcV3+RTCTMRV34/cNvk98yS3edaXA8M/nyhytxQzBHJJ2l88XqkZRmkseUMCXEVzl9LDMxmqkRn
ty02/4q8eIGYO9yTsgkvo929FY+4wBUXAs8oK+ZPZ4FITb5mEan4gmGUAibcwxNHtd15xD9nG2a7
wjZ4UDOSa1wkwNZEAJndztOxmLMbGsDmhIg5rl0lH3KB8Sl9oWbaO7kQs3GmdSAzPMDrjOKgRyQ2
6XMb1Kv6y/q3nPwCDLZslvPmMnL1FotHVbecYdbybmkmMXKDsZ56jVfe443MJ/L+2jr/bCaPzg49
q848JwbLYTMQV9qC4tY3aw8ty8Xk0a0j2etWI+xt33vULfUiHf64qG6/8MGeRcsAMHtTBCmW3Eyd
XNg85Rg2a8C+wkVAoqYEYgKE/4ByqMfYmR9hT2lxSD4tS/MvLTu9XiOGSxFNmKOg5NIc+wfJ89YD
OGNKzOxQWOb7mCTA/sSIgpBP/2bHzS+D9CwIANs5MQt5lKjrmnMcm+Vv3icm8gX/nNUScQ9pvKK0
eVSH15VDebadCTEwyvqy9M3QoaIidIV3Bu+1A8u30wsN2wpK7qHJ009vm6lvXjpCSrlcEDacCyw6
T4uvFchmCBChlIryhjT2p9I7o8P8Aowj2MwGfSitq1WZ+qEfSz4iYqsO/d691Lj8vQki8oAmXgad
G4AIL1K+yl+APCjbSrnFqau9MYcesgxwVFMzSkxd+yQzzWfMSq6Fymlu6osHs3VfTRcVAwnVz7wd
45Uaasx5tbXLfyiA9bZbtW1/LfKUhbE7jxr3VlUf5qC+qVqyvgjWFcAWAiq4MYzQnbQ20CbEApgC
sc6Ot8UA1nLp2NXZ/ndfzRjTUBYvJT7yBBQiGuCMyQIt31ZPm1DViLsPRXaf9fSyWsjftc5+aUf9
PfOlSZBH3V/0iaNX7D4tNiMMqurTq756PonffeKw/NB8EdIGgtK2s9/06rFMKZnJK7Z+hkuSeHGJ
PdoDdUO9SU5O4h+X2s1CL8/3JJxpDDD651EjjLMjG0HwLtOLbLNj7RiUL6Jw0KpeA2mnQ11TvRZ6
E1ChnaftMS8YqpiWLmbCN6ZSeZa8mYQeIyTTqE1R0+RFhQPK4DoUu0ikSVaKuW8GEejdZYhLtZ7S
mZ3A8DEYmuOP1dFqXm7gAx0bR7YNKdeUGzQkMsWFV7yj4Ng/vFWeHN1Mj70mE2I/y+UBFeovinet
q6S72d7QaFqZ/yx3Kx/DjTiw++nn2jZ+yKJsY+D8ItB3O7GdG7cWyk9DbH7wuYKcvEZTWhxlVzq3
vDRflwnwLS+Xp7E2+vsEOLCVgo5Hp/6TwBUcBl90ER+hjfkBQTEtWA7t14jzzCwl2aL/yzWEHZV4
un3OI3uTnJBgcXwXEgT5ukfRR0c5i1L2erI8PlDS5I6DvzIqG5aIhMG/J2CJxxq1vaq25To4v1fP
BWgqee0T3S9IcDC9IwFsGQkRIBKp+DAs9z/bc1PGjQ6VGS7zSRRWNKKBBbFk1NjuaeeY7MMwO2Yz
noxt9UOCNdNYbv0/Kx2+CEnEI2Rs3xQzrWGyPz2+AEo35/QTkEW7uJqrha2NZtXD2R7aHvDy4HF2
aaK7JwP4n9M20dQJ+zZ91WT1XcCb8UCnXc9DOYsjlrIsGG324XxIiLPFPBW5UOJNKljC+QlHAI7n
qmm9yFH2RbT+h4/1MyfcsV6y/rrW1MT13gJTtD76ECug/1p582Xqg6SxCNfe55x7yYPtHRu9XOMd
yBk0i830FyqxJEwhP3fVYROlSA/vOS6IouS39hTQdlniSMDuHdLEQ/w0ITxNSu58rQRB4RR+pr0+
X5RwcOH6FFcSbxBJc3PCqRjHAAk0K5MjI63rHXCU9u4bGGqJ0UAr5uhR56wXJmueialmuFDadbBY
zv0hiUpU96EFmICcBB5cUQE1L/A+euraTyTnn5L+q1SV/UyS868KCXSIBn3GtRNSv/5SJdmXLgF9
R7c72+nChNYZF0+3//TG9te3jYBWPO/g/KAM8EARaV73ZElBzdidk2Z9WW1vP9/P61rDfvTWlQ7z
5axA0JZiRhwOCHAiqxtPlz9Z0UZWHnEJxQNOqNBUJXzbJp6mjnZpv2i9C3Fu/1d+2spsbiDqf3kC
RGD1leSXyygdHtAk+tP0Ldz2SjgOuAfq5WDIclgCu8VAx1Nns+Ni02dbLpLbRrBA46NTZO5QN6uk
DbvrKL2UbmTmbEiurv5q/gIFpRl5QDr3mxp4l2aDN6gtizBNYYXLC1gcUYLoGpjnhnNtbntSqfa7
cmz7wqSLgbrnJtJJOSa8lVz61ew1nFja38RrNDw/1oTmWqAp87ccoTZRqwZCJnocATzJngwATcpZ
P9FOi1jTnv6Se+PSXiHeNyQuzpwpklKtXwhzwVRh7MIKJXJPysqbaTinMZX9gTDuMhpnUPsBq3+I
N0UdlorZ3s5QgwI2sfq94u8jkDArXGLCteXDFdmj/3/pbwad7rBqYTYqYqss38eyeEWYhzynpUvD
g08P6gLLiar0NKgyg/iW1LsmrfeHaRpB7dax4NUk9+sDboXBq54KLS+uXv7TAPGFDarMsKdy84aC
H4a2OCdm/6dAN/MI+DEBeLK0CyQDk1Gqg9g70HmImbVymtpBcvgsiO81IG4RBefEqSTDB+3hsZMv
DiHpRoLOBI2c2ac2K/jYxjqyDTGl3/B/1E/YtNGxwwP+THtbbIrKTXn6NyyWCPtdT0Rt5nrqUvs2
tBg8Ohl1FQrAzKvmo1BMzl6NK7l5A3+wSbdXRNhTpxaUdfeIFT2LIU7fMKyTeq+RbEv67yvHi30g
WwsKS3x6JpRqxrJwMuxH9FJ09Rjx1qoN3dOeJYp31d68JjB90uBSHqXAUntiSn6eZOgwM7H4Ic+1
GsT5Q3XuvFZFVUNzdQLRDgS80OBFF10/WlcDW+EBS1MfL619nbQmghClJIigkGklB72pqgOw6hoi
p0GsbSXvDSzyaRFNkM9Iu3Pq7XgXyjKeyu6B3NuXCSN+gQ36iO8d2AOmHgCJVICyaiNX0zALJQxc
PlZLlC+XdMBxkOb1f2qhwr6h9HS1CfXenOqLEOj66GfdcjEhkFa9U9ThJn8muSF8fOqSVdx0IRBj
mt7JTlIRSgfLV75pT7OR0a3bdp9QRivw7j9FWuONaG4kIPjGFdtJMI/tcc3z4WwgBSNF46pPz0ZP
Cg7tPHbgpPlAgRrtJG2GSTqfR4TOKAa3so43Fwy4TUG2+/48Jhugu5HLIMvpLGOMd3igFNFAk1Nc
WRKAxDs29Hd32Qxaqu61blIaSAHzEY6JnosG9X9fpt5laK35sV/MI4/2dCaTugkqRqGnaVjOa6Lo
mSMu5GA176VnUE6pYx6qGvdUy9UkWGlco3xChElTF53WBKPA2LVc8fMzqRHapRkt7UKuDQRzS0WO
NSH+G7ai59kD20mGNTDR7563lnPCJD0vVjOZOCRa9leQ0KcVF8tJrdkUbOY2nsbOA7LIfBK7VxC0
fT2LZqijQE468cQ4YRGFTv8YwbcrdlT9isvkpzSKMh42pEQHyoFRHwBEEag9UEnmdjDYPlETJOJ8
ubITV4Sdf/KEGk2besBglZt3tFyC0tlcG7Q8G8FaBR5Dw06cxzEXl2/M7EQXYqqWFVu3ZXT9cTbw
WeigwVFXTy4aYVs9YsLEP5sl6Z9eLDAq8G1e9arq2vqV28OpMPP0Y21S86Fs8Uz9/38mg+Edfb9r
YRz4rw6rJhNVWZ0lxw4ya629Zd3sHHCszNfcci8ZyrjLlHk3TctQPLTsBXWbpJc2sUJaeIvb1mjf
Wmb9I/8ij6VztvamYJqLfiuEY4dqHb9zzc5DgEEu35kqi8fVSO8SAOViDqwt5jbJ2OiOvZT6G2Gv
JClu1iUZOUgRyuHrD3zLbq9V6oyhNFBkrSvJ1B0DFMY3YjgrsVcB2gjQprylJ2Nyw3lO9edmxlyv
T1loKUO7qr56pRvVOEkbB9QkOKvVxLpGQicmL8GGdN3mSr57AjIfqs2FAmkXhEe1n9Q3SmfMfV0q
kMQM5mVkx15VQ8IpDlaP2kkAhialenFAKPAl+2F81FstQVnovpX9R+59rmRw1t5rCi5BPU4sGiaE
FgMei6LtPqdD/TAL7zYO+ck2cnILP1Vbn/R5Q65TX5lHjimS3J4g1oTE/SLHb0eEdI+TamQeFHyb
eUmczBPM2bFWS7A3ViyII5aRqry6eOsQAVDwE7oZmhBqcTl7dcN/NaD4xonUANWf1YBji8jRWQ24
v+EI1IcxrodplIHnpe+JvDozkqn0rG0CpXZ+Maq7IcnjhHAVPbZIil8vSlrXccZRgFQAAOqhwcPW
bmlY8zci+Drw+g8fBKwngAOh+aVHxK1UCLpkFeiduvuS/3jSjnqT7OWGFRD6UyPSylg/NQ+YKfWg
lcaTclbsfG0Mfnxa9A2gcPjMHN7ElURvCtpql5jTFV5iYoVCPKeTozKRd9EMFEX6/pXVA1vGt9a7
v/juQ0eKaLY/dLVd9F4G1TLhn1rpTMkJsZNvhobq2U75Oz9q72lhUl745jjNkVysyK3pZPjpSN07
YT1o8g9z/Z0S70OXKvgoa4TGvtDD9bNTWf2D6qEJ246Yzn81Vk1UzsQg7PXQqKpUSCEf6uAWseaP
8F6qnrAGjDlJOM7kd/namzBQb5U3gg6qAit+8eXBbdhlRzo82obNC1jvUzRVaI/9ngDVtos34JDK
Y72YLnzHVA6RTmyoazEMIZE0AQzEB8GBhxn5tqYPR2mhJGieYHNwbN+R11Ivey2YgJT+ic+NyGZG
ZSY933/psE909dUASiNfAj4J6D1D97EcGneJeusB0xelVNhsW1AQCFkZ5e1jbdc3tX1NdBXJmlxT
RO7KCHQ+xs2Ntbo7F8K5KLAw8T+OzmvJVWuLol9EFTm8CoFAObQ6vVCdDjlnvt4DP/iWb5WP3S3B
3ivMOSYpmBrGVAZgJwSWuwUgw4IEfYHunoAKZtRicQ0PxSNT+XqQBeao/dRgZ6TNJwoOQh57l4zY
ZyUPuwGUVzduhICGU9VdoGWL9KWyeq6Yh6bLX1zqBxlMcaid2OgLM8B21n4y6b9pAxc24meZx0fP
BsgMc+q3dWRnk2K8mQLZUYrgCBwaNzLUD2bIqU7UTETu5QGXmacr1F/TO6pzL6T6B55BraP4JZKN
Qf8O60cqfXXasuvyu8iQN7Ve5O6v1eJfhWe2SH40jExitQf2ptGi6d1XJR6EMUNP1Hg9H5X+oPnd
gsKws9OEoqQEMAOxayNhHGHDyG7Bb3jgxOBc1GARjjHPUqobLO+T3YixLUwcAY+pbN36tv/ICjoj
hgSss715nH0lfu2yHxTfGxy+IgvhuLqI+anq4DBjLyCSiGLjnK5AhIEXXftsi5cczYqgdZC6Llnz
Cj7MQ/VxFrW9iEQ1KK5mWe2kbGbVcqqFPS+InZKZyqBgkCc7f1Erdutz4wxxaQeZZLe6b2aXIvSK
dTA6pSj239c1eJgeBTaUqDdF7dQGOzbJSF736ZTuDZTwucV9B3vd5GeLMEvXWCzjAYnpFzLUOO5O
IxKEfHQHVtrDItqScET9tysIfZB7xLPM+uo3ORPsbJcjcyjwVUp8H56J7DPhWBQwGvcytvXWSxrL
qeefdR3YDR911792OJCscd5KzEWNfk0C8gQ0wog3txg6XZab2y5aPC15w4tckyyoMDOf+no3yoMz
Ed0iFmA9mr+YbYTFUDa0zmusjlkCIRyJ7dAOAvbqCqbeBKxdVU9jY2wUOueWnQWTB0bGmEF1Jxsx
cyJ8Ts/AS/ZGTz4rL10WnYzaF9Jjh5tWni9wefAq9ATa7tBJOg00JK3Zd9n/Qe522cl2acVuT742
OIaeCV0PRBNXJQe82w4qYwuwF6lT/FEB2TrbAHIFNlzvrHj4vluXyOgDNQ7krVVhA3UrgCgBcATJ
Yj129yIqbzHYP25qe4xREijIr9JLP3GSBO2eMte2cMSEChBlJpkQhp05i/zbNCc33Mw7keYGCQJC
/Qbi2aVC2IqYZKuhVwotJnUYoQP9Y54UG/PrJmRbDymJBIhb3tDPDqRIIzNNkGbL1FcYJtg3dHYT
/0nTy4qeSNBls1xjA+IWwPTahurPcHjSJpZMFZLSTPoRA/47xVstJW5REanQ4hohP6up2YHiW0+C
iXbiBtRnoysQTTm3iugGw4CmZLuQcpe1gY0IZCsWqwaG+cXMzL4kZ4DFGHl0gimAxfpdvQkYw0+l
0vomauculXwT+cgovYm4ZBb5MIQPwUiIJqlw4usny3zkcYdbu93dV3O4Pl+bgrtBEZ6QJNhKcYkQ
TSThgMQYuuqy9lGuOYkanZp1q7XKrPrRm9D6INkbge6VMSqQPPeAkGwY0e8agF1pquYbFiZh1u/p
ke1EPuXYDmiJ+YovylUrT+K6uk/ANLhsMmjBtdvAMT7xUs/tnqVtn7d4orKtIJeoVAbqVho0Gb1Z
Eq9b6DdReEesZWCF7otdPftZwX4McCz7fyZgL2F37uufoP1Rxre4YX73NCbxgVjNjUJ2L7TtXRRs
+xIzfERa32zx/73G+qcNiMl5TUviNaZyfGn07xEguF4y+xDvGb+jypsatczTD/JSPiTtWoz7sWXi
DGm/VS5o5lYalZMH16ZKbmYRb8rgEJuxA/FrW0TVMQ2MHaX9vogJlBPfY/031lW7swPzZrZnHUFS
YZC9Y0ywPklkk2F6S7w1rFjSuebHpdjva0/pGFCnNiC7fVU+5e6AqtILzQxRPSOzNcrtRy1OUtH7
BvQVHVK31BcwlSLqgGQDyqBRz22FBTVOIMJ2TsjrlhrBVea4j3LjDDHsI5Khc6QW9pXvPmMOvVJN
Z0Q3p5yBM1Z0wYzcNJ1vrSrvia5hjrVvJj9gMlwpaKtW5D2Q9vKfsCg2u6VD1rzL7Z8K2idkvjlE
AuKN90wu3EkZb9ccPxVQWENOGYSvfl8cwuVZI7ZvwSQ6c423d4Jlt9Jg+IoWOobJQAQJAKe6OUa7
WduJckr781431E3IDxiwdRcCAWC4I5ib3sKUcwo92LqdhB5yotl0JJNDOG9zh7xKttRu2TVA2ec1
i1t1eJ5+rAYcQ0g20KC54vyPVvxQ9OVNrmN6EKtzi3E1lVi8Ieoh5eXUgn+m+IyZPNWJsm+W91F/
yUiQCxApCsB24N6BeythqBrLrSjM22gVUOYFJwyEXzWsD/nCblV4olF/GRmFsFj5FQSEXVrO7AcR
8MhADXDCU8fYaGEHVtlGYMGiz+GOnE+5YHQMOlVXj6VjHQkniFCZOR0iQ/1c6MaomOATca7r4rEs
ZZyG4wYqDPUwJT51F6a/NGouZhIepjl9R01FdQqxU6XmV40X9T4jWZxn6h3QfshHhOSVt2Irm/Wx
RA+l6M1tiUKGnxmybiYJgbS1DPrvun0EgPjnunyAwkUWqqAuQKwHpV4Yo6OpLvtab3Y4MjXt2GiR
X06zj+2nU7BALALv/pFGZTeXkidALEwuTZS5mVdDV50r7QjH1AlzCsLADL/jRLwYTApYUfnAR3eN
+k7CpBW1G0hmG4Nuv6TEsIilZBBXbwZTc7Ou3PX8k1rqWR0iPqv2OhaUdWtto3DdTrcA7oSfZRVK
JcyMexZzB6kKtpkS7bTZW7TWqYix0NbCQmjZt5evulmSMccMSHIDdBg8LEruZYMCifNbwAVdqfJL
VhQPUKeOSPOXqzgsedxFqEb6ALpM3k+qL5YWek9+liQlInD2TA0mktA7ZHoB63tJhuElAAq09psi
9NfWLkWdcTmUExXRGtPkFQTa+6ocXRjkUwSO27G4DIbiauqy6RBWd9l7sv6o3RWcGWvlCHpfDeyt
Cm2tfyoi9orGoMvVL0t/XxUh0vClG8qBaArfDD9nsiqTftpWxk1b8GrPeNXQOb8XecJZPtsmE7xY
RwRCu9SeKqy2QaLvlZiCdPGX7pyBeUz160Boe8tq3xLeKlgZ2Gtcjp+lPFhCuZPJ32hZRKk4+Vpg
TVgNiir3Gbk7gah5MvTghHN4Fk6LMDzGqbjHaUCfAQp9KVwVXG5Ut15pjG4f4pliih0Hnw02EiPv
N7KMet7guwa+8dtAAYaQsx3BepNGtJ9a0FHjbokbV8L+Y8YfACuPIfO9diEJlrWiem3be9PcVvwL
hGFBvRrKmcR0G9VCBoWdrDmRpJdkghwX4gRi0V+LwkUvYaybThHQAQNkSldgq8wiChU2iZyvlor+
pkeSlYE1FlHpErUBkggBXWKYHie0M1FNUMYVVNKk09vzSopjlxfzu8mSn8/SJuIdqDgbGAa5shxu
x+S1lLRdqCDGj56BRlEuQRi50anb5LPrbwNBt2FxMjqgrLj2zWNKqWJVNyysY//FPZqs3gIcj3g7
Q3SoNaccn2eHWifs/5pKo1BiLUiMBmoBUZgwdoEApVeXGET3kxMSCtb85Oidhz4iXapy2uqG/NY3
lXWHiqptBImwAVq8IYPJRpg1Jns6RsdiINuXl7irgLWhgJ+JyMsR5RV22DRXSfRYV0Kl32NrOdTc
ZG2cu5Q4QOlstjDvFPzolSUFrZkLodTXg2O8+l7F8YzEAGiEuafyirUAOgWW7CondO9DZzgsCmcJ
x8IUlpSE1pXNLithqUSadVAE8TAYMkUedepyD6W9AnFKZJMTM1hhTOh20ZXFm7ppWqcFayxHwtbg
N0O9xqK5cJvAG6EBh4Ar5+5OmyDXOmAvf5b1TSzOdlOlL3J4BRKRNmxbziWYiED/xLuBTBDSRVa9
9RMKkHtfhgedDRSrHmJNDiQUbSZc9Vnq1jFeiLdAIe+DpREZQW6+FjIqIN/QbZC/5l3+BSL2c1IP
Oh1dVgSejPPHqEknDSF7M/qsSuNrodUbisKz2MMaJRQx5izlvsQ5VTFLg73T6VcLqhrPW2RFGGt4
UcgO1OBFi/8qIfSEHFCojwamyCW3tSiTOHNN/R62jzTHiV0xXDZcdpBJ/qcLwFB+0uiztPyxKS/A
VLYBA/9mYUA1MuXpL4PEoe9U5lcoiT5wIfL4aABavBbbMtymQm9LzbpuM22GUyCX/LQ5dp1nxEeJ
cnIAK1iWE4pXYHDsM6GsRLoXsSRgNeVqQ7NdWgnE/LCrexOMq/WVxSS3yZ3b47mr0qA/paSGqAI1
mK41R/JhWMapZIppvfhQml9tGBIXMsA+kOFGKeNUO5YoDS6paPXGGrX2DGphw9a+c9N1zKLtY6AS
BCZYz1RTe/CzrIuh6TGcCdLQ16rRGzq+YH1WVBqZCKxii1+iVxJxS6Qiw1cjSo/wrJjunwerRacY
KeluCtVHWtWxX2OJjhFgOHOSk22fmqrXRvJjatrxgu6yIMEbweTCwFFJ1JATFQ0nQp4RHcfGKkrR
afP8F67CwFmef8V1yWRIYcSisEFL2N4GyBUuYZ2cTSU5h8Ok7kjv7rb5YDKPVNDojNsKBqjXI1j1
F9ZNaq6YW8ua3zJ+wRNju1eCZchZJtU+FeJ9yiKGJf7aC+Korq36py+R8RD27anhHJ0gYL0WazRk
Z9b9QUgYGsN29VW9dY2Fts/IYvOZMKXc9WoCCqhst7pOz2B1ioOt/DLF+uSBk8GzPgyFF/PkaERq
O531xr7hPhRAfURJfDLOfyVwAikUaRCQtfoSkWiXv0g67Thfd7mYmBkmtG+F0X1X9cj0Lajg5BtP
uoTeAVLtVoxAnTgmJKxqg4kw7lOkisNO7uL+sroZqkzEhQFZHS6Cfucgv6fTAOy5BB7ci5yJ+aj+
kxCln4HGK+TWRDlnfwAsojOW+cwiX0oW0LHj9If+u9+jX4zsIlD63TRh0JIySbkx4v4OoubW6Ub1
k4FwhrDla72Uk+NJbTMkEfskjawo7vDytwSo640WjW0+J1cTmNcoKTIhjR+NBrCIRCJ+qmZkyl2u
6xo9CD0dZPym3c5x9CcZAoupBTutHC2VA5HCGoU/KcD1UPCbgspFDiDne4vxawkhUb0kGtTkRSjo
XhMIPk2fMKSVC1uPw2T7FSkUL6NKe24MAF5JOFl0cq9SNLcLWIufMm0tTxqEP6Te9KdsazZGELxX
Y8KdBHcG4Lr+LmozFyRGLo6Gm66FHDpKzDgGMdkoi6NdLWw32rT9iyJrLXxIEG2m2alEWSDmyWT/
M8duagp8h8rAIySAklweJlq29bmoB0v1FuJQQSBY9a7Rg+cowOIiWGpvRvohDgVQ1YwlJC1+RRNu
7FU8vX3Mcnmp4x9DfpcmSn674BISmpM069NOWYh1n5FRDeg5wVIDxWxSXy0ZQRMxxkAeMJei6S+q
NebnWTJOWdXuZSvl9MOPW1YSc0Mo5ATxosoBhYhQt0t7N6mkBT8+9+YU6RIjh3TY6AXGP5QIYxd9
gQPnwJrG8ih37wME8UAZvzOl9syYm6+WQ2524YD2dKOkjb8wVLRaw+0X5STU9U4BJqJo2X7uFzTC
ENZ0JLDKRYlqhqa3PG23WO/2ZfzsEnMvyb2TInoNyWRqDAV+xXejK5AmJURNiSMh24IdYMgC/9k/
DeBsI1d7s8BWSuuWnAv4MnZECCO0XcnDduRQr7sqA98kfDC6wSU9uxX3Wp3N6O+5tssnxhGSwCJQ
uATMsBYXxOKuxfcytr7pj3MwJbpY4sf6ntQf0h+Yon4W6/SCB8tKRnw1uxSd9lJhX/gyzItEVlxj
7Ul4YClBLHTRv+lRuoMkha+H1LrhLVxmTyaVrAx+mKa9pEHp1bFxaAgYRMXb1DZGIjduAz5aNlsw
QdMU/5WuHOJI3Flt6g6EBOjWVe+6nSw/6+VfKn9N6D1HsFQVTWTA/DhgYC3Vs43h+Sx95BXVw1mw
TEeRXtU1HQzc+/oxFcxZKvO1FSnK+lOz0zBBKjux/0qZu0BjZAzOvjUlliEdbNgg14UhgxLRWYAc
TBon4vBbMP+LCmlzAXJ0bqcJKRf9RUzjFzfojtN2L6kvaQQIBznVyMeN7Q6Hn3UfGNukKdtBROJ9
MW2gbe6VZCObn0a+I/9c15zMIsHspjSvk3nUeaiiFbv9W5iLX0ESI8uGZiU5ZkyrBBq3OHdCqoYC
eqMZT9dMOi79BSSLHVaFXY0kOitA6vubrGrXUXma1jY2X/6f+hoerAxmMayYG4rNVU9hkp72f+47
G5pUQdGBmHSeTmm+bOMwsA39YZZnOa8RRSx7tYN6kxanAtz9LMF/4YmalEfvFYwY06gGDoXwTkE4
Xch+jbiD1iwLRmxo7OB4DcTkRKNNywMYnveSIQoaMvKGopghh2FXkeAvFuobZGCqYvC0Iz8XiJbk
ri4XD3sMm6d8m6q0JpT4+U+ivhEtQi8I5qyDf+Lqo4VEwuFl6rXWHtLPBJ1Sprzhlt8ptBgtIuVN
I4isfhQo60BGmS8O3a5ke7HM+Do1xqyUATnNjXScyE+lyHZC9djPTDRM6b6kpmuN/V9FE18gZiJx
EhYpzN6BeRIUTnti15wikJwObf4BY2EZUSSZeyQXmOpWhR4yeJvZFCYR0ogR1EH/tHqG366a4eis
voDVrKOj/i71lxK159gBJyHeZUThlVRbk8Vdnp1QPZka/oKIdyTcqqW3BNcoJu0h4UFuNkE7siva
kbkCxZchz7k0b7FORgQuLCIFNnxacbijhjamkyQwdVkeZ/YD97J+M6q7jMwSCCV58h8NeK9Gwf6E
wMwMEFH7QtIeAd+z+X1N2NQBqnJYVUMM/k04QKcWgnTMG4XYVfwSqPCyvuOi/BTQO3UZFyfyzWnA
mc8yw0LJXkpnXfqqs8+cV0QMdsiMbFkuiT6R7BrIBwkswsjPfuqzj1rSXIv6ZSpBijAUSmRUXTXQ
mYyKy/wRQ7wuzCTENHJY326CrIFGzOukYYSBFtEka4iF9EhNkS+npAtpDnXUXpZZpR2wTl1inDv6
pUUMj2r+gPvncs8wdwZhFOOXq0T0rc9BHn6lur4CC47adB8b00uTSbsEthPdxabpgvchKYgFnc56
Ff0OcvRmJGvaDPMdPsTRoqSKFPREs9H/m8ARxzmJRWBJgoMxAeINjJpbTJE2+kR4e6jeAgy24nId
WsXpC/UTsvmtW6mYVHTR2QhN15AcFud3s8dBF6wZmDIiFdx2yUZnPj/U05HoeGqdsfh/VTQ0An4k
rkGzojbFR5B1zx5xI6CXtxRhjiR/DVL5PcBFzrrsXOR0iNypedivjHn2S/E+Uj5l6U2vwqv+JXW3
BvNZ0P5mwiFQom+1FfetHGM5Nj9GYXLlZT0q049kIuyHT4YD/KPtGTZR0xo8zavNl3XIAFQ+yEl2
7tNrgYub/S1D/4aGZohMbELlPiQHtQ8R7FgM06vK4hHW/dBSdz2wT0us/LphI6Oui5IPUcpQGM9v
Y5a+9G15F0bDE3nrCuWrhUahyT0di3lYpi+pB9WjQI0qRz+Gu12AJ9DNhYplQ4zo73hsdTi9dubI
BFsGOcLbaiMZJrtl0l0jUNbVvcGeJzco+PvoklsRf6LzqwhUVH0guhl+rbSVk+kFTd7eqnq7Pr6M
Kr0jTY44CFddWvDLKXZF7jfIXIPYsEvOwpCdFoaLQ1lpL8HMjmj+pjCU6I+3Hcghk6E6fDlW4Cqh
wBYbVrM5N8JAVFJMwdpteIbgzkUrmbFCOcRfKue5jh5e4rYXcbeE6h8qggIrPQo8ablElq0ETlif
lGQvth+ZZd7EeGfNdyTg1LOxdFgaHZ6u5CXA+MtjhJYg4phdyp8r75s7R09yh7YoiQ+9buyE/F9X
SN76UgzxW1Q9NBw7BVCrMFc47i8IVeFbaLMD2EiDonjK80tTuyxAkLEZkmekkJ+3mMf1Gq8TnMie
u5MkvU7EarOFzYuVyOAiUVyORpCorLNws5JboACguSWvHN441gUg61hhNGaXKCC5xWxD3FG5FqiF
ySp4sBjWjzwCjbYRXuVfq3aBGzgEQYi9LVPnpQ8LEegmPiI4YSMt+8ghmn+JIj8zWQO0xdBfhjti
YYQ3wZL0Envl6prohadz2xkNoLwmZ0nZGrcuV+2fjE1gZIq+LPHNYLp18K2LtW9GlU16gJ+VmKn6
kSEod32f+XmKnBLSqyaFW4lRicXihxuFQcFYecT7ZV28jfGje3we0olWAU3o9CT6td+iJs0aOwg2
+VX5V3zN6PEvJWpMACPCPvZnv32ZnhhOFwLbKYWrbf3BVMBCzjzYH+F7+cLrtiqOr5ZfX0HvbrC0
zJgU78iJ8WSr2UuIbmHkJud7vGRwBoYcCdFAAi9WjarEs8Q2kVpyZnE2Sd9xUDI6N4Z/wrBVPkeW
t/V2sa09QoH+RT1K3EIylmeCzmzrj4bDgtCOxJTJB8sRICS/+RVJHeY5Gr9CIJMYXQzLDEetT/qj
xAhj7vjaunQ/Vdysm8apsIjiLEcdsJwm5MAz0PZN8W9+h0qAThnfBWXogh2+cCzlI1+dKx5zX7TD
4QY3bmGaiN94dimCNtQKPPf8aMNCMA8/ID8KnvN+cWtWhNmejLou42dCdYjxzg2qrVA+8NQgD8DD
OYbHTHQsyaMldcZhr4YHwTyQGcvtV80+RXHYMTf2hOqASggdTA/faF9Cq+MLhAzPtfleut0Jk4RM
SrXxi8nX+CMPDsVsCWVs9NicMEZhvwcJr17OEuv08FQb343J5HQ66D08om0ND8dH7Spp51l5slUO
sxexfSiVq9XPhruLZjR8VJ+l6mnmsdcuaemH6aWt+REmNOswc/pL0HJ7nJ5ayJvwRnJsrnnE/+aA
MajaAn5R/dHzd6V8F6ZTDq1eRwYs/QSZK/yrOlcWgfE5bbiJ7pxECKQZs2HgoxiMbRTrqNjYtqQ/
EkpFIECm80RZ0KpPmoGOybRxovBDcdJqHFg7Daryju2BmZ+IWQ/xIENrWmz8NypjMKSa0i5ICUSk
Q3XTzMW9XctHjS1n/JQCJ0k9NJ1qt6szV259qDZj/cJBweMdYIjgOSMpiMUFE7PwG0x2EKHg4bEn
TcUtlBezt7vEN6Td/Bhze14O45vMSD5CmXLWBGdUSWwaEGJvrc+UsxavAR405YVHpKgOfLttxx8+
BcOuKeFYsuzipPX06rTwuoTBSUNBvcsbn4cYFRrj8Fv2FqFOSPymWX8lhQTEt4WoO9PWdrXGqRp9
aeJJnw5GeWhbTxT2JpGo2Z5TXTLtZEvtM6/axnUuUZDGMj/4hcSINu68kJuVA9lXd3X4sxi2VHJZ
VLfF2JoV7qytPmN62cnEA6V+Uf7LlL0i78HsBFBMl0vdOSrIkn98FHyH3JO1Y6b2pG0V/Qy3ha+n
86cz2t8KRVK0Uy0qM3Cw0Y4ZYiFfRvk6nW0RrEGzpf1ijSsUO2lxquaXSbYBQa7zmxAwpJOAwuAU
SlgFOANGb5RyJ0pOFrIBtv7CVvi+2By0bwR+JJShIFAQ65VsI+1qeLSUM9Yv5aDasnZjpb0FlmvV
G5FqKMUZtakvGA/DSwYfezhh32LhzRMQ/AyfC/kfKRQsm8SsvthUqPRkSGksLhDo4oqzV8aRCsuT
ucp+QKhOmJrkgnpraIcQM2gFEV7YsC/pA1+V3B74cwFiSwr6TaMzT9mivtHfhH8xN8rig4qggHe6
ASDLLuNGLB+8Nfzq5NIMO+b6BdzQjG/wtVLc5HPF+L0Twx1be+R6IlVKZ6O3y/kb6JfJhjhYvmbA
g3y65Nw0eGHZWKFUeOlG3e8Y4XHYkfKl1aibHtNEXyjSdjMVAqAv31ZBySDcDQIh0A/hY4EtsDMG
T25ONaIjzEciCuZnIe9YucX93uQM5gXJ4BQQu0ly5baRTjOjtFg8dxwy6vxQWWZqzsRIXsV04yXl
rmk5PraAD9LruP1Q6Ao3aXgI+bDe88nlIJYDPw+3GRLD6QrmjG1KLYIDuC1sZdhaNXvmiVZtMx8g
vtSSd7oOXxvKQcTbfQyYEDOiQ4Y7bY3FqXMcYgwmNuNx9WwtjgRwlzinUoTOyont4p3LoltECwEQ
B4nNVkYxNezij8myZ+s0xlR4HlLOgJROdYtSpRNtpcL9uQ0NDyRPBX6EAIvUlftN+MJ8rf6RiK57
8o5RwPHJglCsTU7SrdIclejS8uAw2M7v1lcx232FRAa33IVMqXQ9D2y9YcRPup2HWk1IvAhZvHXu
QC5jCKxskGJ1+EWUo07QmbyvRI9frYycVHVKWATs8v9GacvPN8OAY1XzGSKTfAjNWb1q2MfAobCo
JGZS427fNl9pzGrCp4VCzIqLR30neoZ6iTsTXFCnvhflj1hvh+ZO1MzAP9I4429L5g31icPrxGvB
19b6PDxEkWRf0XlBfsYmgqy/dj1t4ZqI4yHlq16u0CJmlSEUKYSb/iikD51fs7dZrLCOKxs/DfYs
MnR6CB79wLyo1h6oPHPbzskNj4NaI7hAeGNgP+Uob92EDX616fDLbtjVTWdOg4mhS4+t+w5ckCUo
1q6jjGSg22uQpYTgbTY8hHjq7LbK30JaQYyl+zL8w5cHPeCnbLZmt5utL9PwW9DsKoSHxmtrgpHG
h1Icou7IGCsRmVyCUEJa5qUIChrjweRNeXJcjBdu5hzfR+yVF+W11H5y43tuvBFHcFsx4uZf2oP+
Qv4BxAUiqumXKLoMtPduAxun8fRgX5u7gQU3tTpKjeWEHZOl58i1kGe2inwc+8ZGZpzh8A5xxWIv
a6ExYGdCF75s6AVK3hUUMNpaJcrLAT8WRxr61Br4Ckck1lfqY9lO3ymp+0t1Nm4rBtLX35V9R6xS
MtrZgjASRsNdMHjgHUhgdFDUJQYAr2toUn+g/9tm4oUCtR+Y/2AJ3zArLqo/ipLY+MFawa3Dmy/k
W7LOUstPq8vSgr6lYXANncwpsCrOyA4x+MJ6a/dkclyIumB7zvWVMmgnY9zl3qaiR9zYWY80ecKA
imz5HRKcPjIVPID3aLjvpBN2hZCBybBtsq1W7BvEC8V4VMnSQMhBnNrYnaroIk13IUH3W3GuEyOC
a9SgRpKPCZqUlwUZ/AKzNzRcHjPqqpIWEghzOR2w9hBjy3vBccdLV515/IyRztIDHQagBp0Y3Ktd
2JwikYzKlSfBQ2c8ebL25VSwCoAmtZavPFZRsaOgpQKIrzrT/3fV2gz79EhyJAcH/8u4hVKGl1xW
WKU9x3FPlgYLGV/HLIhz23CUdX3IfNlW8PCEUJjI2+X0OcIUBeojpU7JQiD+sfoteAFSkcLf6czt
UF+X/DGPMGfFq1ARl4CsBg4tzS0rZlHYxGQyNcHkR5boh1W875feC6HTThWhyjSnaAOR2KIbqR2d
tareifc1zWPW/ri0x2REqkAoTP9OSjhVmUFc+EtsosEaL8KIDC/zVcYuTEkUybPXiTaYTlrJ+ARt
ZQWlMdgSGImSgcc4DDnhRO4uz1wp1ptFFZBVv7QV8RgajmCr2IoGod0CGm06hH64wvjc1te5vsxT
T59xKspvAmk43tHZRbeGk70sPpVmcYr5K8O+jdaz+Gw5eWfypxJSHgTJRP2CQEb61NoOnHXlmiWf
8yA5IvKC0dcYilWgEtI+4avPqDNgr2E/Sg2OFV6W+rxw+qvDe2d0kIlUvyU+SqvZZY3Sacpm7CwI
N7RbSCxgsjBpUnA9NtrVzKAG8SAYEzPnzNiMPQGGyzFj4sOKtxmYZAsA0UO3V1HAbdX6Evfssn75
kLuUs3x5xvJP0ZA6ERJuXX+pEFzaKrXzYWT2BY2POo7vrmX2GV5b8U2RsWJ9P4vsqmrAClgw/rTq
iYl9MHwOlbbpLEZ71wnYVFa/i8on2Vjo3e9L9IrowyUQ8Z6hOoY4qXvT8JapNePOUAMGssaEq7Q7
ERVq3xE+NpOloJWL5vc1CVKaSYSCOt57adJ3LNwaCcePqVrU+3jph6h3Q5XGQE44nSWz8EKLjYsw
tTm7r7Eg32yiDjQ5E7seKcuEm120tkI6ccxg60N0RVI9uxanrtncNQxo2T3+awt2Q90ge0bOqaQv
YK6oPVC5pQLbKTgfSg0poGZFWduh1FDGBSZjMdTvBHIvQsJ1FQg04zPLUQK07VTbRXqW7gWIqKz+
q+Ok8+iFx9jsX2OoLqGlBahAtFsw41fQggcJFyFCYIHtvA5nrUbdrVsm+irZeGv/Z/DcZyRJwl+g
KqdST73A5DsIxRGTIy1E3L6VSCnKPmcla0qwtKSrWnQYDRUnmBhvdfrg5HH11DiViE/Cx+z3pfqB
622gGxpcTbH8bG7OVa/+NEJ4IwnWsfRgJ3UMDOKF7mc1WC2zEjmAULB6vJYdbvSg7A6iGb7kUprY
6p1CW62h4C4CObytwWBsFq1rb+X/9Nb4Hsg0TQrFHebsgBnbl+rurws0zOS0ERWrr6Iw7HGOsCfI
tJryvs2Sj0oMFVYva6hgeQwGBZVNZRLkOx1lCZJA8ztxZmpVuaAUSqFOytZvnQvfScXgviTFC/0G
/h6rK8F1hahdTJ2wv7LbB2TXsl9YY9rukzEfNRy72+xUTOldDMaEBXhyALOB57OlaOhIGJArBn4g
01V3MAS3F4CHSZqqM29lYEMQNNr4tRaaOJ0zpW+ASOEPr6NV471r0uaQQk4rqF3x2rOGxK+7ReIo
oj+fiTNTSbkahglIEJ+jJL+IanTLSuMtnaAI9vgIQD4c+jy/K2J/WNXBFMm1KZGgnoRY3JuDJbKO
qCVvCqNfNOmwygEEMiKEsNYQeYOz5sgG8Ew2CWZrDhewoqQjm8rgR+NJY8hWE0OlBXz6paHz9OcH
odDPstX/6Q3vvyG8T8G9nv/j6DyWIze2IPpFiIA3W7b3vtmcDYIW3hYK7ut1oMXoSXrUkNPdAG7d
zDw5zbnNWY/Biges+uGcj1a8paV+m7pYt3vJny9dWKxB89j+62tr18D5VZzuIqA4v7k9d5W83Wk0
biTYiRPePIl0m7PaHcdTiTgUa8ZK1M4XQEEiLBTWQOrC4VQkxGlY6yd++iUd/z3hrvsWYuDiR1xC
cb0Dzj9oo8J1Y+cbiADoh8XWEMHS0qJN6dHSEoKkZTEYXC2JjVX+sfI8+GZ/kIN7I0dqNM0FcDpd
FwqIN5+zpc4Zn4/RemFwoGP0WLuomyrwW4M1s5HOOX6M3gma7c3VWF/X5qpueMRO27GIfoOSPWNz
leW2KlA1nexQh9YqaXf10K6TTJwMgySl5T0izT9U8cuYUJCT7G/gNib8lTXROjLutUEMu2FDkXFc
a1mUxfsE26QLLW5gGLMpJJ9KbmP8Z5LGR7qiCsaZS5tl7BxTHEKvPv5Kun9j3MIb3+fGN9xNOFHj
m0DyhfK07hqKkkb2WiiE5LRwpObI6VlvLUoGkEhgGmUSb4lL6WVPOZFLvsSfxQTSqsmWwCPFrD5L
vGOC10WLlHnZh2SWUHdSZEZAaNRk4tOK2Y+Pwp5JNZ75Sj5Th61Gm1v04wQftSD2xEmZm9lSwWoG
dRBVRgAywV6tFTPJbTZIikXfvWr3n+H+A31G1fjCDW9l8kHpAauejnMWjsw22wsRYTQ050IG+zri
BtOkmxS8dtCc9KnW0gRO5ItVnFnLHARZIdlVqjSZ1TbEWMgANDtorYcUTEsbxa2Uoi11KNYm0B4u
gKaEgzJ8w+R6sx5CNsfCCJaR9S/PcSMLj9XvHxhMOnfCFVzDBVUneDiNhe6XXGoY2UFj9QCCxLAv
+5fqegctRVxOZySH9/HobxNj3Op9Sy2KpO0t51SHJqdvzc7/1IBLI0Hsi2ZEO82pCxvwbagg5pQe
nRKQeehTp6ztkVNWMTWyAVnCTiLEdx1rJLCG0rBeJrMYQQIaWcy+vqncgdGG510wkKAAO5A7Cw6R
LFpAoMwCT8x05t2CfOAsTtmuWuq84r+m8qvMhmPrm2BynLOO0N40RLM71iCd4KwhsaH7csNd84wJ
aR0k4arMcxQJTrKgps4my83I5Xdntzzk/TmqjhaAuTcvUleBJP7hq8eaMm3u0Wd9pIfSUnYV8oeV
ub8VliBldK8MID7BfVV3gHyBXTuQiKaor1hjOE5L/0+xu3fKiHbaqN/scNwSQd07OC2pO4HqTkuL
AgDe0c45DFK9gCzs9utA/RLhwa+CZecrx3zltTyFizXE0oveZ0cvM1bJWJ9Gm5U2mo2nedchquGf
wvtu7X1I2L/vgfRA8nzkBFcCrDkRNmWDphvAahsHmnbOobf3CPsXe2NMQL/kR9nVeJBv3ghVoum+
iPqxxdB4bYk2kChMmnBjdC575R/JVtfulujDRz1sNkpuzi2/+FMbbMNRcB+adMlUeuKM13ASaRR8
+uzpbEd9GLYG3sVc8z1ZSKl/qnCPQzTMmsoAoqauLQAlFqi1WOjvdVe+pBRHq6t29GFSEvzqEzzM
ur6HdkmhescjUt5ty6HOCmRWiLMa+1c9ti+EIkbzle1cRWiso16hfSI5jCjQkH3A0Dm3DHGyav1r
zV7WynAtOaSPvfJVth9NOxzGpLrl7fhS9eggaWMifw9rM/mW/bmh4TTonwrHuLhii0SWHxxzdtBH
PkHxLebF7QOm9CyaO2F5hWeGjBO06EdiD/cKiC598k2ySIGQCe3C9brEDXWQpB1SLkMrNL7d3mfl
WMKLib7URrxVkVgGQXRpdI9eWpoeLbs7pZjXkZE5DHXE3ugTfuhUMeAUPPZKemtG75mrwc1iDa6x
qIP2s8k050+VZEidhKkqByLMCgk6d0lEWYUY5N0yadx10EqwhKFoNEdRIPTHdCGiyxepDSQ/OrTY
ijNffjsRH3k4rnMkHofzBN91WgoBGrD6az8ZmccbtOVrVztPr47ea7daloHxUwucOXFRvEIsA5ST
L/u6PkC4pJ/Y9o6WV58HS59FaPBqibfKGXfVJCI4PMP9+gMThKo6a8vSPsLGPXEI447u7uui2Dvm
5LOoA0J4zck1lw2R5Cy1vTdLkq/BTLIJkS8o80pIFzSFeEKXffLwWqUENsz+AQPqvaSWrpDpQ9n3
XX10q+QhSm2dFR2fUtxktfZdprMw7NdJYWIGacSt9K++L38YkHA0tgtzertpUSc83eNtK244m74G
84Ap8dwV1dbSkpfOiwSmFSPhqppObNCp1v7o75KBD9ug/oCPXStBhL//2NE6UgF2Slo0tDja6VNL
hIVTtmw1jgXhrUq1YyG1WdLJVVf3x1A0v4PMT2aqLHO7+t9KiXWM/WjQsHtOe4M2pbntc/yvnU8I
Lmdj2i14lFFb/YfmiFOu5QdzwLwJx28YcK4XH1TNnXSQDssxITvlZnvmikA33u2xpPbKZWeptCu3
mKYOf1cEcg8fCQ5EOmu8Pe2Ky4LNZqdwA4LIEKTausb5UqOnllEyxYi48qZ4U/Ivi+EC6X8FcT8o
PPCwfmS7FMquY4oQ5Tu4eaCRzyRlU0MqLsCKITAMcMlq6RflC5R1Q4BYNTwFJ9ZyBoacA+BbV4pl
TbxGZZ2a4WIQEQqV+6zYTCnE6QajJWoDwwRmiZ3Ogwnf0kBpFH8UwzIqfLo9O1iGsMFvwYPBPGhw
QligLUsImsQd2UsoQFySoadfDBuZGq47EEsh5X09AXOyNesSZqSu4UcosOi+RwmWBX44N/iAKki/
7LDK4pImo2At25+yHuYd2/ISEFmDP6v1qJ2vUANRmwzPnY1DCkGfZkjznJz8mKmxq3dgPTadCDiT
+bDdKiImyM1Ojr/NXIyYYyocdBqGB4c+uKRwNkpxkUSxkvbRFycFKk8dA7RV/jls9Wr8sZawcEaR
JZ1KQnoi20Ozinm8DCR/GxMzOLIyFjPfAEMMQ4DYZNur2FMphZ96SyFcuRFZMw6Iav40hTNTEMcq
vZnTVYEa2OPkdBd2EJziuF0rFSu0rtky9i78o8TrmXBbma4AHxaygJOqEqTkMTIf7ezHCB7sqbDm
LZjO+wH9m71uXF6c9laW/ZZ+kGVTr7nHca7iRWjZMk4WRYoFaiL+Mb22pWA9rDcLu8JUBjciQtdw
YHlqvwPp3JGSK26JpnXBLmF4NnqJtSrRcAiQ1Yy5/E8nn0a1iXR7H5jtFl+3/kGybWkWP9O36aZ1
KbGSGgN/duphAulgEH0WuBRwv4XsoXJsOfAO628eiW+d2ONvfMuINddfA4YnNWB5bH3LnEGvTVFA
Ln7GB+Q98W64NcbyAPoAwmO/mdCuerJt7W+hnBu54iuN+AH532vfzXytt7/ERSrti3xsEn1IYnBJ
fKIvVxeAvq7AmbgnLouSnjqecJmIDpSVHUJCFcQ5640XIEVW8pi4/QOAEzaW8sDymO1i4Gg7+pJx
7WBRuKqKWIM1Z4b9FMWPwJyUbR32YpZ8d+VpdMf/x+40/eQaN2X2GrDQaua1ilqA6x6WL4dUwsKR
M3s82VySHj5PG/sBG0iG6Q4DRR4NcxXLfj28C/QnZgXEokcx0bzTP9DpiEKPEkgUxlpaZdmNc1bF
sgxBAZIpw43GLtSq1gBTWL9qmLKNI/y7BE6aPjmipDeXWMlId2KqXLcpTtny6RGwi6yXgmuf2DPy
O8QaHiU1nqRk3IckTEaS/BKCmyByLUINNAYfGjIBcF34UmsehO5yuqFQs7ow8HlUardyMZewX5WQ
Bgz1FPoe21FUP25oYU2mvHPWHMPpIqo5j+59TIpt529b0OySDXZBxG+EpiCB+1g4QpVwYNzCaa7v
OfmYqr0RFQsE1t0CEJ7b9zOVTZPEgzcWqD4BVMuK9BU2z0FfpzBhbNw5Jt8vp0CrQO/oqmTrwkJz
JcAL4rABm1FQWbMiJIxDKNlXnhW20B6R+mLDfI0GDpCkaLk/sgYD1JYsRxVRFFOuhoHC41kdsibE
boudcxmGwBQi1oKEIqj2KuAZDGCyWlIpdowvNwEsVyIPBA8zIf/rQ0EXEZs2bx0JtgbJWggqozoq
TiIcBJ32MbjpgSfGgkPjKidY4pv5Ut+xQEMm4zCyLBFjxmCcA3qnRriEj2seFXprYVYY5G6GAVof
oJouTDZpYqxK/giJhTaGeYmH1oUW0AMtXRUqhB9CJ0u7+eQpjcp4B61paXnTv5sInnC0SmPVEZvy
OnM3JXZpv942GmHEgCqLIqM3pIOCotKdhT0WSzFMTGpq0drgSRJqWYwgp7V1jsdVau2cnvO5ibcB
f8Sa8hSy1tUbX2QN6qIJKxijypzj5Ap86BUyyDJs8BfxpA+7aAMre5J6Y+cp5G+aoBm0F2eyAnMP
Ne1/gh0zV36R3gWRrjqb8M8z9n+Y+oe5mZF/j/4kmMyukktF/a0STl/OfWBtBBhwmX/XMHK4yBra
DKz8o60uoAz/Tx7hjrEBXaom53BmUWrIsecTk4HvTP5FydFiXzHLOnzSjfincMYKx3ugXNQRsy9P
YAxLu4HAUJBccveZNGdL+Ql8IKZYYCyHfrKnzPg64CMKWnmDtjeSNtUvmXhG0aULX3r9S2V4Wn84
zas0niMLWwPZtVaoUoreQUG66kfBmbzFU9UjqWTYvzt5tuRBi1Y985QXfQ14tIE3mg4ZjpXanwL/
DHacAPlbhB/axm2ovwF6724Yq4z0rMrbqL/S+Nc2oYZnsPNglF4kJ7/+Hoa0yy5pKh60h0aZbAeb
xMF6WkJ+0FBsW/eXQ5uZrYOsIArXzLyYTxDG2Kj9bYItd7m1SSMedWw8hV+xlv1YTPsZCeAG0ciF
9+G096iFIjNUS2PQMQAAwEuzlU8vx4DeMGAsyEYeeUTDQlAwTkJ4xCgP3rmn18VSAPp4EKX5KAWF
jYk4YQTrZg/Vr2dECJeqh2SboCSy6eAkLXkbPFaMenIxx6/JIQwwHIwD15VuvdXRsx1erQBoB5Ml
4zTnEOHMWzbd6T1zOcieRnZh2oPAnKvsvGJpV4uq+4vsfyyUW4FQO813DtsbF2MvphmQ2VgxcZdj
Ohxlie9UzrKC6aO1sL5a8ylsHSfHEXRRpy8ARLrjMlHZtzOcZJQQ8cjwqVTtDkA1+WH2eXDvyy8e
uYr9ToMbH/V/aQAE4qpFP6NxU3HEm+2vZUCGN2+8ncZ4z8SlLf7KAaL4yXU3qTsXrF/8R98Gy8Qi
TMyjV6z5g6TDRdb7YKpPDT0wM4D62VUorwIJTaj3OHwWiyC+uc1nhjkGQFFHeLPpEpBQTBdbxzF5
ow6lvS61p4Vw3xSXnJkkZQT15HvBPBAas0IZ8K58uYjYNlZsCozebOvC5diJM1Wf+ChA4sS3BBjJ
qD6LglEbBxPpn6DDze2di+5fp6FjZzuvPlnFZcTR5gbwP9iFi4yRU0fFJaEANiQoJisjV8k5sZGq
K4w29oeFObzwWnppsUlaX1TSz4BFNFy7aco+Mry74pMfiGC47b9yZeVlnxUutNp4772fCBRFgSQS
Rt9spOZNfDabYz2dHou9lGfpXAJz4xnHMD7z1yRcBsU2MU9483sFA44CKBxbockpncA1Hx488c4U
izJLhD2mxhirZ9xvCAKx4xsXQh02pvRPruQo2nTrGK+p05GaLJTjFPIbxaZ3ssf0j4pMdmNYoXHj
nuQkyll93YU1d93hAIQBSDrdE+G1K7lIRyKvkJa0eNjrkbvVY7wZpr3tk33QUzs3/LN1bVWBhKAY
ayk7jlqaQc2oRnOitgfxDPxPpZxAAwMGpgWguqWBUEzMletLlGJOO4WLPTM+Q80/Agr/DvCA+iGb
bqe5RpF2Qev5NNN61U+RLPKwsrGXPGHLVG4idpsqCydXAnvzil10FLUJeSk6OR0tHKHAMdp/6LV2
xapPCqJ/VwOdzpJhCf933SaPyNCRKSEKFTELznxldPGVqs7t0ClbYyoXDfpdwliVu+0imQDtdbEf
0umwxu1m6ovp3Y+Ch5odEbqTw96RFb1KxDW6+CXM4E676aWlv7ojZiZsfGK6v6Ljc52xvkr1bwUj
W0cbL1yEab+mjdba8TvSVvY2B5jlx9lqTKyNz4hjw5wEkIEf3dkCvldCdxPXzcZga+no4TrwaXEB
Oxgy8ulUjRQstUHkGA0JS8VEeurGdez6N8smiWdkD13vlTfdah2iz5ugQSDNu+4xViiTAao/LWKX
1uBb6rn+sCcebFiyuPP5BGA8Qu9Ew53MXNwc+0U3GzqJVaTGZktlE3OZ9lPSxGnp0xmleokOSpZ+
KYym3U29rpnPViUNqpuhmHtbNistqlDhFMgoxpEfchPjlCmQDGetCoN9LA5mVn4KtV2PYNOnxGU2
CUYTX6uzOA4P3peEqDdQJfUWCKqKDfucMOs6dDzwEBhPtcFg4cNr5AgOVH8OMn1PvPHSaR1sqr82
aY+JgczYh+pfC6WOkbcEm6kq2b8x50Nqup8Ko5vyY4PzGOmPqgB99DpNxFOUiIBj13+51S55Zq5y
tzDn+bjX6ro8kWX6zIiNFBnt3fRfIQUiC5CUsIT23XuQuuyWH7qKEBbYRfj9sda0o8nPDtfn2Dnd
WdjqOUQnbGPoIuVNl+NXJcMzgY/P8uVEA7Mocn8+uSRAetp+c4e6v++5jxkZdFFO1ug9O9MdrgLK
vmM9Ojda+81vAi2sdJV3obpns0qvFudAnAIL2053lkfE0l5ZI3v6or2MtnGCK7m3jXg/IP4JOLBC
0hWqbiu2/Hk07v16XBVtdoXKY1OGm1FwrioByxqtv0Vx+PJdZFMpCdnr7IxzcO0ZRzkn1xekURZl
Xy8Mai88Z2XAmE4x0aSxe2jw8kZKsOpp06VyGMi4T/UEROquQBYlZcCNHcTGWW2oAqWXXvLgoVML
WHjzVqp/WrL02G+S0B6N79wH/JSzmZIIBoXWrOOAQdi5S3AjdfIVtcNmxKUTm2A5I3thFM1yOhuG
QF/c8WGzZbVQc/lG1qDt1bA8G7n27ibjbIwfdqtsY9R1F7LVEGDGN97miXoxnM8YSBgYcHoDIlJO
6KFgOkFQrO3MO2Ficm6lZ5JsZgFO4TfBo7kVQRUx2S4AGLKzQ2dMetybhPngCj7g3T/fHrbAdvFB
aouwketR4CI0NbaHn+Z46vGPUkqEPTuEcSq87mL50QVO6BGsypqKSxUzUjv6eFgxQDcRdZAhkYxM
Ll2FMYpBom9fcephDaHzL04J0AD1NJi0YtDsGJ7zjCUTPBQb0mK95qmtr3PIoCEXfenq55hfhm2f
fcs9pw3ufdBbeqJgYEdAftlOcAkYcWFPboHW/YvpuWvKaJOhMEhprnWl3A/QBPQJ/arkm9TgeOYM
48aPnH1R/TRYeUVpEddIt8LzyCIQJVftg9sbe+sVnu2gPOr8Asl2oS0BertxcUOSEqX+WeFqLsD9
9an1HAftPVKVf0GfngMxLkDIOa9iSI6WSFapxAFJK5dls6AjWJ5pwTa36ncOkmYIs2gTYffi0N9C
BHPuerHgNMS/5W8AqQAoo2uGlBCGpfw8OpvR/fS5IeXBymyuNAAX+oHsyVdBw2C1F91aq7dRBDCN
j+Pe7O5jzk17DcI0SqapyOeWAprAvwbVexx/h4DULH412bSNj7CP4XAZ9uG24IjgmWc929RYXTm+
ZotCXEFFjdT6md+S+GN514y/oYzeovocx591f2P12r+0/DRmH0ggPcO9eW2cNbs3znxl+3K8VaZt
pLZR3K3SbApQPZU3c/yDOvzryG8irzr5h2Dd4DZPQ3+XNZhDBjxyIo3yA6aJ29kPgStsrz8JlQfd
9OMOVO6Yv2n13ZSYzz50QE+F/uOaV42PLQ70KVq2xLZeYdfILmMMzOpeyw+mbDO609ZNuozhinSh
o/5iQUAubUW6GKeVBc7BhCxilzJWlk/+8G20h0TH0wxP0tZUdk5+tR3yl4eGxrz8nFREawnd1JyW
Cs8n5vRHVmIx1hsY8kcK5WYGlPBEcOXyCzc2Yy8UvOZlQYtU8pOu7GFsiPFLil3dfjjdNmDwE9wi
WPwpSNjdLvW3/XAEnVFh5EKJTA4NUVgyqfpfL3mpxpuevoOaHrESRnunORTNUfMCorHRm+H+Rq67
TUkzMf/6IHh800JZnViuMzoMkedp78GWXsFE7cMrpJfp7eXjXeibMMBPCjoywYtVZtDv98x3KsFV
89ty0bvftXrDT9Z5O1nvSsDTDmiSZ5D/NO7nCJm47d5VdnlNTuXYy1T2tUQbOGOJjn85W8DSbPqD
060zb6nQQ09nttyExjVwjwz0KRFuywH28O0U/zSOfeAsTPGVQBjWzn51NMcFsc0ypNmEO/i9KFl5
N7+W+2fIe5ld6XQKiwcLe83/SfVbwxSNvMg14LJ5dfxrqiAq6Z+ZdQg4Ntc+OL/hqzAPfXNiN5xa
MFtmMEhri1Dmg4tmjElv3DV5EDqUe0K9E/vu2g1Y3Lf++C+09pm7w3iVN2xV6c052axt3XdOL4H2
GRNprrniehbseYpB5+SBvmLPxZrnZMrPAW0+65OFS6igAUmEbPKm9cnMzH6n8/Z0n+CHB7LJkmI4
e8Vh4F4P1T1qweN/ZeIrghQzPdyOCrc//+nhIqY5CLdMtGizQ9ovQ/un7989/TfW/2znJvl49azc
dZf+GuLZJZ2bEUfkr7YD3FXO7RqTV/mu+3sF2ow9j/Bhk3hXJkc0Ucbw7JqgW9aNf2qbjayP6bhz
xKXRjq59tOtHlp4d8R5jyPIs480heqJ5d5GcAb4r1slPVvxNyo1RI5mR//kB2AH35UIdiaAPa6zS
YTgB/jmE9m+VbuloV7GQqudEOQ/6HcgzRwTU6p5k3IO3XiVwAv9A4y3Ry2el383gUBOz1tIloa1B
4As62B3Go2cY/HnGjQWKTXBQ0mOUf+lsm0wClSY7NxWNkq0S3NxfIc59QPygeGYsSnkIuN5t8I5l
/E+MBwNujfaeVv+mC4yMqTpl3zTgqdofG8WOgMVg3xOW3UH+JtNbYGxN/VBVy7E9orT1hMz1W0Ro
wPWvXrHNkrM3YOyZ1/KdKhDw4BjjdhpCp6nvHIZ2baP5J4QPn32tJGXQH9sJXECIspGYv/uxBIcC
rSf1C3ueKIFNjbP1pNH+Fbi4lDEynIeRWN3gv0IOBIEe4bmk2mjqXeaYSum0cK6ZYj/yPPxSkup7
SJOFZNjRBvHrMGnOvfaVkP57K3V2GC7ioqD3d6RADpFePfc243EvxbPNOnz3gQpxJAAz7jrunBIR
erQzSq88my7tMnYWGSWdVZMdNL0ERaUBatcCTLAAtXlHKiVBQCjjOeR7E7fuhF5Tut+kKjERwet2
jNBaFKbAkO4To0Bl+YPygRoWphPqgN54Ekg23vzeWGsOKx9pFqxxTTIYsRlzlIstZc7Fl63sptgw
6Pu7lA0yfvWVIquzbch53Bnz/wVP6jZwAdYV0me4HDMMuE4Thmw4bD5oI3w80qyQxUe5rFt1m1Kj
wmrXPqtuiRxVAp0ZB85WZb9qLHc4wnE1VYj9VszCuBlw56cK/nW847wY1tyXob6konneF1GzbCQ3
RD3iAFWO3m+mNfoygWpW6Ii4sbJxBy0CxyLmMsqgQKg2kUkzHLiGr31r7DI1pKAxFeyrFWVvMkQh
lmZMg5zS6cvkwYCS4XAOo1+tOvmht3Jzl54SQZOly1K3raqJ7BN8SCLezTB8Fgp5lnpi41p53jNt
FDs3wStZBNxCpvcbSv/GpZwb4xLPi66iadz7cViWqzkAOQu0XAUAl9c92nQx0CVF8NN26NczhyNb
30BedvqB5wP0ChpNlLdBIwSDar+LKnNYN7X5V7tuTuXTj5mlE6WjVGayVcPNSPX5Mu1KXN81K3Ya
2wDXRrW+ZNOZq09TA9s54kOQlr4LteJadXV51fiAIyuDiyXd1VnltwXbhiofsUMlEdu24BFvcuhs
iwS2gQK6FyfrLGxIRVR2es9xBYn6NRIICg1LW9GNyF1TM+Yh/tLZIIpqRa3RYsgdSr26eIkY6WI4
mbZ+03Odjmj28E6uLoWt/ZU6GwbpVOQRWQvwnV1BLnggqKy3ys1SvBMYlpzAIr1ruZcf3ayqaMhs
V3753oyYKh0X5GiUmflG0sc1tK5yiGAK+KrebeOI0SckAQzZfy8MsmKpE2MkD3nUpnKn1cMhmbwP
auvjNy3rlalwgvdKWt4zVt5kX9BmINJTBVWF+sIXMTycnlB2H3HFmmx3igrPhFEDueM3Zj4I7f2Q
ufFJyvHDFWm+HN1opSqmMW8AFJKLN9KNl3v2KpQUU2VuQLsLXs63oeBLbNEzE40GqGVgcObAzK5n
2XkdUR25KH2VXLQTvPqMHBQwIwdXTaxeWjFipR+vPVu7VVoiJltS+TAT/8Tg5e/6ogPC0pAeySIF
GaPR2PCBOeuc0+AAIBgL0Fq65zjMVc7WoROLGSQ4w2HDmC+KHZ9qdaZECXT+ZMpW2+aFfhmyAUl6
aDMbLSMmRhC2Vy2P56mJxGTZsb6MakLoCVZy3SS0UvomgVmVWpeC41Pjv5V918w7DR4Gftx57bHu
6sxRzozexmysF5+10aVveUGphKnUpGdw+UPOD2Y0tmA2auniyFmFuVTkYjdlwauiOWepso4rjklW
60FxQTVKYhz1tqzBqlX+Umddh1Wat8FMc+QEFGVZ2mhkYdvPBGUc1CBGi7q1SFF4p15ikRfuACYf
axUg7XbTDjk+2nh8RSEdXQqY9CWblVuc2Q8+aStGtj82zwBXR5P1aNs9ge8bRBCKE8CrlxUL5GNX
MgloPz6EGasgl0EHzwZv1SXxeY/jeBBcQOEm1ZWOLVHwV+kEuMSAKtljQQA9JWcmJ19VNpc0I0Ic
Zx30OO/iZTDdFJ8IFnsLbu4YFFM6pReycp5xE+59Q9mxd1Mc7tJeUb7azryDFLpKQnQi8eedrumA
8yt6RXlxbQk+T6jedwrbd2XKeFsYCF8KuwncQsFJZDxFNP0c6e12QPoEbPGIuWfPbEJAgW0sigZF
wB2Cvd6FLJMGvC2UyPOS1cQbkdLSJrlD8aeNxB6/XUP9pKXiM9O+O9ZI8WBTXQ/ZgZbheqHX/d90
nXbtUPEPFRRm9yDsyNhEBkQBSYlLSRfdzHWssxPwVHfSlvLoFD68Ddy2hgRJ4gM5gtvJm2FiDhax
oa7qMX9O0HkIy3i9VbVfJArVHEGrz71okqfwm40hm3FrRCnFonGzoE17vcW4a+k/EdxnDD5Q0id2
XpyZr3Ss03ODFbM3j92Ybr1k+A4LqVPXwn6v9Sc1NfXoXcgCawk1lVsvYaFkcGgi2jK9M8nxUeRe
5fOQfhhUnZXm1EnFFb+svYp8HWfFsvrNWva0QVjay07sUHBxcQsXRR7ro135l0F3sjVGdocnJN2W
2WIQTsPNENm7TSv4ffnZrlRUSJpLvQimVGyLU4SrFzbXoTEtwPNqc/cb2EghtC/stnLvIcE0BlGQ
icMJ+tnvUB/FqyV6gtDOrvOAgenUcOJynJFzLteXwUOmYyz06rXfcnKnic6Y5xl40xG76xD/cSDj
2bnzR9RP3+DVVHTjFjlquNe6RUOuXXdIJTkNnWKlSTYNURKSpCAvV53NntdRbxrjzer9pzJqs9bg
ZipDigCljcm6KMj8WQPPqYEMtcN17Bvmh6uOl0Ixdc7GzX7Qi1dF/0fct3hGQtK4ysX1ZLAENs9L
hqo7oIO70vkONG9ZgJ/dlLGa4ge9t366tRqiTF2YuVw8PBNw7fLu+DXcMPwuSmYzlhLeCmLyqRBv
kP1dggNU0+Gf4urKlVuWAy8wRf1TiQmy09bnbLC7ucbYGCs2NiOoZgVdX0lmrVK37ljeQJ/tCeyn
zitydFBHxGGwy969MSaty5rBZ886F158jzKXnq2ofAl843PxP1qkJk2szdUi+x6IcQVdDDo9RIXp
XO1XKt5d9ZKVXjBz6g7DgWmvYu67AF3CTyHjq6nysfQ8/N3Smje6jAlP3Xylc2eV8/Bi4KD0vPwO
ThVshgaMHPL4xGf2yUUlrEYtVBBeJCU+2Yk3teABmu8dygHQQWLLIoPRphSzerpHD4uxz1vx2Tby
mMYPdru/YdCuI6Xd0P62tnDVuOpNqwjM9E2HeGxV5I7lrxX/eYnB4ksiKRVktJNpa+DRCiqd9JXZ
9gMLBZ8M3ovYIOmYFgWXakxePAE+q2f0Z7XAtloyPGAZ1K1UEGsT1YDtPSwJJQBoRipqw2EbMP4K
yYG80nk3DLc+9BZulThoHhZ18FQQsLohWLduGPIgynQauRPkADTITTu1EKfQVIYSSqGjGGyTvW9n
+s/yjkPAmHC078x5MdgWKRoisS4Os3mWJifLZ3MZZ6rB/9kos8zSD6PZ4tlRKfkzE1xGJQ/yOOaQ
j9xL6w29uubwC3aKiERgRJTbcOLERuKbVU2LS6CtmPbBKxkGzfMe2qgBYasSJDlUehR1k0i9OzxN
s7qm5YrH/kKtu18nhasdHJsREEtr48NsWrnWc2tnjTSFV0kz//8rium3GYv47MfD0+kKTk1NxcPb
IDufYTnofXD7IMZRbdRXN3qfgc5ztmIr/saedvRyHhUVwdyhExvsL3xgrfaQAi7WaK9xS3wOsU+M
WlH0m8iJ0RhDzvx1lgreu0BIMdPU8hGWjHZRqdNYmpb3SoAJ0kjnlPI/xs5suXEky7a/khbPjWqH
OwZHW2c9iKNIitQYkuIFJikUmOcZX38XVHm7K7PNqtssjRkKKSSRBNz9nLP32oQPOkZMOo/EAWUk
0DNcYj+zDFNZ0caPDmUrOpz3bKLcDn95tjtsawXwMKSabMh2WgxYsGpy5+C41QglKtdbcsCvG6Mb
D1YZYl3vUXXXDr1MDxlGNJwgdGMxKIdHMXMpzK0DDnYekKZbQEgc3HvF1APdFfOW4nOmqBg+fNrz
QYhqqWIpCA3kfjCHc5xfXXDvO72mgxpvG53FaNkTJtNRjwgWoIbrPLWJ+O6NOG5yMpoaN7sMS7CN
n3bPDWsUTxvNSyd5I63pGdE0JxzmogAAbgchPqxgUbA3zikR4VMc0hscgwrhdIGZH9IPM97B2Cqq
z6upR4zjBw9WYjwbPg7xKLAQxJlMiSvL/bADTlOIMJAitYA1Rx/2CU2KVZMG8U5jwDRa+xhAf6QB
gbqy1p53NSWLI0fme9HMsNPKR1KWV0LNb0VDMUpmDT0d56DzbqfHAWhh0pnrDko0CnWUphrlDfrG
HBJAYmCLg/79aBbEcDKLaNmLXswFkUa8GAJlSXKC794JI+atTDzs8UG4jSEBo/ZyvU1fTMey6fJD
VlYswqwVY3MCUQlfQUb4sacwO+JDIQC2vra4iKeYDkSdgGclnarDRGGH+35Of46KE3HgYD+Y8kOU
Dp85sZUrr5KkSSeXpEwfTFmrdaK+o7V6baPysX3KLpxKFloN7P0pRNbkkjhFs3I7uEirlUeAIBXe
PWKsX8kYBvj766e2onGbWmvZuMCm42RhQLML0FOGb/ee2/mVrN3tFNtPJfqtOTZ+ujXyabsrdrlE
aTELdvySyIEsYoUuh1ezoNtK+DvYiNoY9k3rEFPSIcgSEycLi+R1bZB5kXGa7uHT0uo2GK8pr9oE
8uzk0GAH0zpZzdiuDnEdPlKugz8NovAYKGvrlrGEG4yNIFBMRaItRkGIWaSH0ckoqtveMnHSDLbe
wF+beHlIh1HZd6+jW64hSxgVQZadDhC79GsIrC/CKbqtvwQl1jgM55Qzh+qeOhWe2ORFgFShdxk2
WrXVIqQFTZROi1DNpjXT5ZpYB7jCo2j2UY/MzYNcX2e+3JtpCMeqJfHJBzO8iOPwkmLsaa8bB4Gr
AcWkpWoZiginjt3ez0ZzKZH1GYrQA05uNLeyn7Hu6flWp74LPodWvGdkLZmtgyUA/kmczo+mNh+B
x1Iy5CGWIhPNl12fqx7UmRNhjE9xVDUjbEHDnomOlfNdl3KqJqKUYVTo7RXXCUdl49ogKFuMsIQT
znN5Fb13QfhMNcdziFoqDPbRVhTXlYU6xjAJSA4T9r5hobkU28Ak5WQK+FkDijYGEFz0tPwMPT6k
bXWOjfl2EeI1wcjvQDEQd0l4HRmXqiQzL8/tQxx0j7XH/V7pLjuRlL0qtGKK7boIZsZRXOUlsts0
iThpeEAi7RxRQ2WOPE0ypqrE3bMzPntk3bWGdTcv8a5ahg84DLEOsK1XqnZYEnI8bJJUBFe2DSd7
biyOtSSTpQg+HmQWRmj6w9to0RpgNUomc1i5y0/y8LbFPWl+vjauP0krg4mUtf1m8O6rljWirSxC
HMSzG7AF2eqNVCJcz9XRCuJjNnbvLDE41hJMGfQO9rgh9wjqPny/PxWBG6zcpr/lvQg749kjCNzG
OMyQFBIj9klAN9nSOOQIH8QjVVKQosxoLkEpt9MSq5GVT1Of37UNBpNIKKyr5osfCkovzS/TJuW2
qsZHlzAj+tqsLhMXS1k0PzB8VmsyMD9QXj7WLezeKcfiEEmizWbJKSfWdLbTwd0YfRms28+yKG6V
oa9t10C8UxD7Aq3vTqO1WdwBzUr4Fuo5MjGG1KXaHOpnK5LzoZXYhPMBJANYV6gQIqINPdy1brq3
ywpjYcWJvMsWT+yIJZtQBxvF9dpQ/rtn0SDyxuDeUPspko8oKX4RfKE30wCv3m3ICbTQYYdkm1zZ
NE6MgBLX90boTOVTh2f/cR4/XB0wsxO0hpMlOGRkMtu34UtsRRibymymwUyruzVH8puJEwN6ktCV
6YNb9iqwF5kLnUMg36pKOa3yznsNp5aTWATzNhV6G2wUScGIBzlKlMSoqAkY6gAKi44wqRsxdAEr
/uiVY13J1nwf+rhGTrYYBWm9V4793QyCO7paN4QGH7PIYr9mjaHJvG7BKI2Kbcnuql91L1d0n380
dkZABCu8ycQ7rWF1LTUkam2UHm8UITS7rcOQE9aHASe6cnR/PZXIhJqG8YjpsAZzQl16iCsAD5Am
NdhJH8XPShg+5EGSoAhuw1tANZOm8SU0rOFQpwv7pl/N9vRuxPmLTZ9IW/a11sgFZ7yvPWp0mqbm
dxl174lwvztRuIIfOKJ54gbUFVCfCE01+Q798hJLwBnwo98Esbl4i8cTcqM1PdW3FJlDg+CpxeIo
rYTY2crjKM3JZe6CfO1rlmFROg+DMV9sQgQooEFSO8tep3Yc5HqYJpG1zdHkNDZxCDWxA6DwD34b
/5AU/khZTQKmBqZTniP1RhMW1mdIXDM/yUg5iz5HmTy5jfNL+9yDVO1NjqE/L566TmM15/Qte8Az
XQsXoko9sjSWB9JM4Ffky0wU7x/TfUijpoOBw5Y7s0yzjVeqR/yweBLQheUzzAO8W7EkyCka1CHm
nd6ODjjJEIuijhdWIcmKU4T5rbXhaS4aGdLcfo0zTjPED94Mm134yNpKTxRbck2XxrOWGyl+jVn3
3fGz+5xkednLO1DE8VkNxJ4YLnzXYgKJmtTzvQp9+j3B0n2HPxse5oktCrCst64y/9kas2c/Rkg6
+bQAF9BeFiRQMsP6pSLQKXWBf+B2Zvk1vAZfBSfMOEbyMY/xG8B35Xc/5jmt0fkzjyEZdqGQgapR
hD1fem5KMkae4+V987RPpgtkRHXImrx9Usxn7AIqeN8WiFhLkn8q+kgbq06mtVcyP8ktzjylDdO9
7op6+QXfp8l5bgj1wPUVMPnBaUHMdb1LXJDaap6ZECevdkVT0NXubV+UaCyMQK5Dc993kDszrwjO
VaObK07hcl8o9FpJjJs+R5aMfhLhNblk0b4nYIy3kuvTV5W6bnJalBMKa9ibzCedSQO6tLDQI3+F
g0Qi8cRR1civRAKjKh0nhbT10CP4pWmJdjnGqkjjlJe2XvcaVHjRS+/KL9uaiVnCjh5tq4Lpstd7
EOwkM2GV8c+VBaWCNJJRwPSoiMhFGy/MLQbJMUw76FHTzxLBZ15M73LJ5hoM0H6z88C98rOfHIGS
N5XrlDFpRnjgPi6nx0LivuxGFGpeCnMut1w6ICUdyH2l+Q5WkYcbNEJz/TlocbABrpoBwxPTBeod
A60xcj0dXEhKrkzarZ+1L76TpZvUYoCQGwTIz1ygdVi8wih4KYoeTFVHn4BXpTRCDrBdsHjpbjUR
BXTYsEZlNSiXWuJ+npk3rDJCfQNb771eAaTUAAs7+141qbO1XIajBtD3lD10Zab468R5qJW5LTUR
PA4nTKeuvyPiJ4imfTQSnAzVvKeF/Jq6Drgw/GbuWMKDMxmJmvlP3x8Oys4NDpVMxPu5OzeUCENC
6dgaI7l+LgioFKYKpAzMINGakLlqFRsdBspWLpPlnmTuO6tznquAHphpALbzJ4cMYLM61P143Tmg
gOG75uvxVxZE7gpRv8+BzsS0xYjReDLKub1pyMTGKjruGmXsaczdGlPbrGp6iNjuyQcksmxlGUC7
FaZz7kRzI93h3vUUlC4fPbA7mVsVze1BZUgnC0ZbW72INvIOt8hs0bew45qZnibJHOSwi/BrAWCq
tIHXhAmq6Ukarb2CfEunEnS4R2NdMz4+mi2tnQJVQlUdmonEzHTsl/KWuzND9xHFA+cHOyOseoCE
4RE1lVUFXQioWcpkiDK651QoTPIWGeBBKB6znNu05BCZurrHIpvc1YVv3TnteGUH5I86CUppeqGE
5bgofgnuIpGUaob5Xg4vyXGdTZkl+VrVfrIZUjwLAyAXQ8n+1sZxPkW3w2TLvS1JWbRpMtJLcsTe
JKaYs66HarO1jbvYLPcaCtqAVf0QTvl3s83669QpTo4PeEYZNkk9piKqYhQbAjQIG5kYawWV8UYn
71eTQS3UTvluhB4Yqcp/0kBn6AjwYic1Wbgtl0I0TjBLpQupPfrZWeBdQuF89K4g/BpdZzlgpEFi
MLk+wPoumjZ2PO8HCmHCmuSwyjEgRJ5AQQ1vVC1GnxTMLaJvLB8s1WskzQYBeaklX6jIf5TxPILp
RJ8+V0x5soFo2bdmZJ+QLxYiOOK26LFRIOpxfklsoHWh/TbGp3Fim1ThcIHjy3gguHSNBcPVEzjI
+gCwVc9cc36xp8olFqr6TgCzs0KVd19Y6d1gkCUjQvNH45R35FbRpeAFY8umH8uM1qfjAHkIWLCX
LENuf3l55vI9sqf7sEG63lr5/TRaD/Y097S/YNEMjvnU2ek1B3jm1j2OygplMT829m+ozCHsoxsh
IAVX13xXdd5D3T8bZFo6znwimURe0bqDaQHgrNN0d1t37vcZw9bQJsKzdrCflBAjpTkd6DQFTOnJ
Daa7SDVKFk/nkCQS0BVbDHWjBEIxj0iGy10/w9OTVy3TNuX37JhEbpOV243TrgCQFiPfJveZNwQg
TI1BIh2uG27KGSSjmb2GDI/89DPw6uu8i88VS3HzK/HYv92OXkfPbKo2DrLvWhpvKVypulgnDMt3
nNoajkkoNgpjIxL7LoqyH34WPDMFhPvRM9v10Dr524CCvtcz8zK6ZMjDAn6Ec+MToVd4t54hWT+x
1Cm5cdBp1pxTx/w0F09jiRdSwJyui6dmcCxUynBUPaJJFNHRvia2hDF5q4ofKd6dgjOQ3Q7oFceb
GOZ+hlzJRHkU0IdJALTmkv9rcMRxdWVnb3V0m3Y9DTrMrBhgOs7s5LSuIyw/ZOrRt/0wW7Unsj7k
BkcGNHcQoaPQXMllYao0vUsUQHz/uZjWNFuuBCj+pReoIJ83FHUDpWlNZR1E1goTq9pEtIozzwM1
wEC4jPY5sbYweWmVOx1lJW0rZlDMvmGioiS0BkiRnAutdxJiVj2jQEEBjdlpXRXmykLrkiUru2JK
VM7hR2vTBs693TjP3dWU0sojp6Ffcaa5HWJsXwmJ5ZwAYU2GhMgiVkiNyia/yQZAZiye+13teWza
zr4yXkpMsk3vYvGItiWhZClgu6SjQC+T85LI7iGUHQXFk04PHT451rYTBUvLexzcBMgP+vxNuI82
3dF0yUzVGcFEEfscOmmBY8T8DHIB71hXz7rtFMeXwts6qsAuCs/T703qax+VjBckmyVXdQn3c3D9
CsAtk4FIFx5wTAMTaEBGZZ/2E66Z/ETvGWd1ddL2DwRoma0dUmHRRgYsbTFBJKrBD+8lRFPj5l2W
bHwOQB+QSU7Ni1m2r9JnWUxs9yJb9VLEHtR8k8oIuEkppViFitZqWkbMuo30qbPU1jHydZu3D62g
hlETWEDLX5TzO1uCmsRGWJGP663LuLCfJGFosm7CV6vAJOp0IBEY5hr3TYZsZ0z7+TTbKIV7x+lQ
LVntISNDFNwLPB7SvikhPbbhXhlvQdz1j6oHNNMM1DjjM5uN6KYnZ46Du68HlOHTseck57vGU5qO
4Vm4AzYapP2XQIOz7LPxxJSkOs4mNCY39/NTMTDrmnSf3DI99q4aNxA7bdQ2sQNQOGYX97KOv1tl
PdwbrVbrXk3uddD3JHmO9jmyS40aqSwJeOBdoBmTHsoS7Q83ygH3z/TDc6XmrVXDwQ264mn5e8Iq
BoUY1/EXv3CY/PSnWZyY9vfXLjGfKtbFi9WE90ajrLuizbC48dVffz0njkPSSaU3Ud8x/WrLisIz
DveZjaC8oX3wtKBSmjwjH1J17iEQ3CHKmZMXxyrIW6rcs1Ub05Z5d/Eczvm9Ml19y7SrehrgeX79
NR0b+vwlrp+8cauVkqF+/errx6Of74cCg+7ockBvRgTymMI9+KrLeWzK7Q11NTyr3pDbEnXTQ1HA
F2+U23Llb8IxtH7KsaRZq1t9H3mITPKRDlvbRMHFbQGqD52qr4Q31Kd2Ru5TExb3FA2JvdI4MR7c
FsWB05g/hsaKz7TbCCmwJudT0qNrb4Vnizud1N4lbupbW4JI4yc/1xGwa+Hr9tTi16rTgUItqKeX
qJw/Sjusbun+9fdVNl08dlzLZTw9B7sGLgjkrkmdZkPDGjO7+5T8q7U27JeyQvCb5Vjj5rJOdlqh
11GoFyiEjOYIXeYqAkGxnxCVPxhkJbrwyEKzLK4b2Y5cO3CPiqQtd7ETPCwDjr1rhd7NFHavrmqb
Y4W1FR7TeADSFtoBn2mlce5YyROaizdTkrbEW46HqUklqqgIh1Bm/EjngY8c9gzYYKhngvRSe/Dl
6o4olg54wiXJAJU3nH9JVgD4/fWQuUiE5iTTO2rfG0dwyQtfDkcn7udtMGvQ+FxBt6MlPwJgbW8j
kj8ggdZZxQQX0kVlSOf66hzhsRq5W+lHNf3G8cuU60Rap6IskYE4YqsFQYVpXb2OPpkBcoSKPsMA
ndirwgIwbx2NhAEICb9kmLeAMOAZm8O7Y+6snNPh1Ry525kR90ZYTrsbet7O0fXAp8W7cBowQ0Xt
mxV13P46mY6hAwMZPkq8mqG6iSunrJtrBefNXYbtIS2sOSjOnolOnaM2MBwDSkDNrHxrWktit+So
Ss9oX3ohIqGuj1yUbOhcB2EikJllveFcft8OeXAzOmCxdcoROKunA7uGc3ATAGyh206vqPzwy5UR
5O9GeiDG5jfRyvoxLzEhNS3AX0entByFXA30qk/TxD5eDG11VHAjdebPHAsFpYo0EIgVYCvYz66r
UVJwTebRhbOGN+ri8edeSwR2TgJvieSmtnD1AYhE/kxzjFNA0r52YOgR6NKPBupp1OH91MF+ajq3
2ITMLRkJi3YVCxNyOTLfcszMB6kQDgZcDx9C5pfUjtfGhFzaso3hJoa2whgWsXYzGSPtrAoRDUXO
lm8bHyprq0rHOVHeY8I1pLupeDuuUyu6bvXQvEgFe0NgsrBZIWAI2emNXgA1zmJth12Qu9TTQd9y
PrGjak9TBZmJEvHOmWK9r0aLaW0v6vI8heCTTCBn4D5qJrtfD7gpIELNOcq7H8xrEPYzm75ggWJL
TScIY22KZGt5aFom6saMshzliz6oCaA1IX43RYqkM+r6IzMz6sgyrgl27MWNJaK7rhysfex2yQ2s
z/YqrOpi+/WhZSTJzdVsQYRS3CRXM8DJRadJw6KlO5i7kthCo3nEQljdahvbn6lT/GNcrbeuZd4S
1Y1/yW3rY7s8iCqFBCXkPqoy+6C16V8jQYl/QgrAylWn071Ec7AbGvWzFfZHUmfV0fOcFiOJJ0jZ
yRPOJM11yEl2DYyofSTkfdjJsm0Z8kHptgonuHFQKlw1jmFePKngTaWEoXRePJ2zUYK50NtmtPVn
7iMaTeRkbGoPCmrQ+iRXzWreyu+omSKa4B+SMnIwGufoyKw4Dx31rDcqztoDLi6AG/aphY0Z1RQ7
nYlOLhlz+lNeQwixI568YZEGOlCkCwrtQ+1E3SYKC8w7BnLE3EAMaADn62rvWNiB9b0kz6nPuQJz
f4IOE+PTmH26W6EEXtUNOGOLGllT0Ii7zl80I4TdCmNbOBkdJjs20caRDhWaybHFCXVMKm/b5f6w
LGtXuXAdJtZWcgyMPjmKPuX7ZpQ9ErnP99EmZmfOzGLP5fTewoI5j5LuqtNkIPYTNj5tFYTPe911
UujuwSvN8tZ3NIVgyDk+CQ4UAeHRSRk0FbugbMS5pCx7yMqcf0p4FarF6UoPrjy20h+P2iBJroXo
9fXACIFUFbq1mnb8KaAXWwLJOEDjBHBNypf5IsfWv2s782hbcf+wQI+6UHUovJS/b+NjxyJ7U9Ir
YT7Y5w+6Is0kj4ZbFtzjjHnyxrQqiduOTg65XKnnOMfZN8BJLQ88H3QqYT6tiZdWbEIxpRyLjFxH
iuFbUQl1ypaHNoqfJnxJu06Efgdfmr/7+mw8ZAC7Yv+OKi9fHK6PNNyA9kMDOH89fP39159aOf+Y
Ok7ff/n7rw+VWEKIZEfAtlf7DH6rKibpkaN9lkz63ECgxd0a7wtpbsZ+6GENswIUOQUNybsSC4pE
QeFz+2hd3s5OgKV/9sPzmBvI0efETDc6XRIUGhGeTbiD568/8QJ4R7NpwP+weMQcwY618sSBubBN
Pz1C1Vczj9r2lgHFLuzPhqBlZjfL3fMFd1oeGCvPWx3gkYj6vLtJ6cdWAceeuqshqOaxd5mTzrvk
Norp2HNZI2X1aOFi2wf9c+2Yw8Gok+FA31yAfErt115oToGd58P0iN0bN/VfHJPXeShFC24ivEM1
xlF4eQe//tQuH379qZa0cpjWgCrkeZaLHbLogmshyxlUNQ9pkuAbnvHrRegvAjup+D6tuHw9gAzF
Y9tYx0mIaxX45R7jqA3kP2gPkAbL1FanenmIq7reCcloy7bzX15sjdeNXcYgc+QvKy7b438/lLhc
9zo2SXGudS8WxilSO+gDBJ+wrFHGMEbuGu/DEw05Fmwo2ER/jVEgv7s0yNgElvmiR1qth9k1LPFv
hI3ukOR4eITMyniKZmyXUQjoOBvqh0Vh01HIjobfHftJ2DdfD4xXoo01V1BV5iB7h1fsEJbQMcWW
EA5zgnTZl9aoSibMZBPdDmQSxey0v1JqrrrBEORoP9+6qCYOqGD0ieHtQWfUv7IuLmXdn2PMBNzT
rKbJiO9pGiaaNPYFlTE8NgN1hZWG/sOEinMlW7oDKuU8Lgw7XW4f/Zh4OaMgUhAhd7xV9FfvAwcU
UWY1IIk6tjRgG0ZBSMiMq/VMv4RQL2FDPDXUy9xP+linqYcCnkoNhyX4M98hdc0NyudYqJL7hnNO
DcEwQ4KwZWx/aDV8+xFLuEGRtTZzaL8uCK81EUGUikqb1+IsvIK8XisRj0OCwqOn0eRPPyrUMCt8
HdHZAZFxjGpxzz98jns9XcsJkr7PIAdFyiZ1M8hPDW2pGlLrxoeZucmbE7NRQrtDmh4lzMoscgAp
ugLHRWje0ylZm6X7M/YqapreU7djQm6TnzQpoRuBTRifotsSKu8uLoh6yMaaskqoG3qfZAAtFwVk
n5wJaICJtOct8035YcU0lAZmuHE/+ns1VvImT/VDHD1En/5sGRsvb8ctmKbou+DX2OSzIJ2bvLRN
2cYeK4eNjsk/FPZP4eklNW8xveXhY5DIl97OmW6n8rHQ0KdColEP4xIb7Mji0HaYizIpLm5E1Wbl
5Ihwqgt3cULJkM0YcCdGahIJy6ZvKoAemozI2LPqG+0hyG4iLSBndRTDWf8oJC56UZOXCEAyxwJG
OyS0HPPsZ6k8VxJR3uz723hZkiRNOw9FOKJWjEF4iGAvyfxHGqoQp5in173TjTdoUQrOpOhJ53CP
O0BshtAor0cQQEaklsCEdnpJDbE1jMp8CPx+oUMVFCo4ks8IC+9AYmb7wuwgw3RB9Dj0LkqMKtoP
vqbd3aftdjDd6EmZr8Lp5UNeF/ETGOBjBXX4qmxJuUbQOT2Gk4UUPRh+zQpqP6o1eWASh8TGA9/P
O88pr/O7ndeF01qlsM08r6B3EYXqcaaaBtjEWKgchHzMQlSieUWr2i6Yrxu/hvLGCmVzaVMD71y6
LCacznZRJOJ7PRQ0LkORYhOBEoPCfTyEUTfukGHFdAO84Lv0YT8AeQ62zeBeRsYb99AuXn3T6D+k
WIpa6nV7aRfMvnz2mo52KOfATWuk9rZHgwM2nphUrzQKXPs96S79+EmAaP+PvfVrCy0N7HTDgPc2
1U5xafKkISHBNzZfH2ZTWl6yZxMk4CYgGo+Tn0nX0rglWyIH5WAHLzlpQ3r28YJ2zq6xsua61Ni4
8V4RUMAJhAIDhqEMdHwWywOakGlr1pR6WBiB7lrQOWqmj/dxZtj3hXunkbnR+x5xZFgVkxJZyb2X
kVAIIRIRCmpIBGVNcSfq+Xs6GMMj69anGMGA9HYY7HOhggfXuJoJm+bOt/JPr3xyFb6uwWrVIRkN
Dn7LoXNcOJTe1WzA74Iobdz6RYBKcsQ96Ybmc1b4THTz9tatYEcVuTD2RoEypVYCPXCGhtNsS3PX
+9NdPHXuSeuXMEC6LCeyf9wmIePUGYlQoSCmL0iOj5req3h4Q4foPsx9tvVgvW5N1/K3aRMmzyzp
R7IM7fexJkzEtQFTTExL0LFUCL+QBj4XjpvhoiagOBjy6T4wmmuk4/k6ooTc1eQMPoY1Sq5gGJot
jmZW57nBajWM1GfR1ZsWwB8tGMxnWrzMWiOXEM4wwpFk9mLfOjbGuojoV6ig6BCw52nIp0YzYC8G
2bByOzG9gCmKJlWf8jhsQMwhuKziGA1LBNMWKK4EYCK9D9G01rWux2bjprraGAE4kgVYf+Nl+H+y
6AdZYzvPAoaADYgaHbZ4ZMU3CGfJpR7luLaL7wWSPbghRDhUTQNBSKth4xq9tw8cqo55wq81OknN
fQ5tyeIPNOOsl5/NUGUfCEBL2kQRrX6vuBVcA9eeXmyFtXMvSuQK6DObfWiE8mbMoO47QWhd0IzI
tW1bCFXa+InS1wAWZ1U3RsHdLmubwKOmCE+DF3/kGQP9sQSHS+cXjFBDQerq9IEXuDi7VlNtvv32
73//z3//GP8j+CxuKRJxITR//08+/uC1r6MgbP/y4d8fi4z/vv7Nf33Nn//F32+ij7poil/tv/yq
3Wdxfss+m79+0fLb/Nd35qf/8dut39q3P32wyWl+THfdZz3dfzZd2n79FjyP5Sv/r5/87fPruzxO
5efv3z5IKGiX7xZERf7tj09d//z9m7S8rxfqH6/T8v3/+OTyBH7/9vyZf84wx97+x7/5fGva378Z
tvc3LZTreo6QAt2XNr/9Nnx+fcpVf1OupYTtSqwermM7337LC3JRfv9m2n9zTW27aMslLiflqG+/
NUW3fEr8zeHYI4UQrueZridc99v/f/p/ehv/+239Le+yW3yAbcPz4YeU/3i3l6dn246j2FRdHN/a
sWxHLZ//eLunncZXm/8mIsYB1oT7O+gqfbLcYyHrDMJQcc5SP1kcY+kli0tUH++tcBT1NFlHYeKj
0SK699bG3REkMahamlKC4vElYiTtAJN/pDWPXIKO1J6L7afnpcVF9UB03e5moB/+Ty/7H8/rn5+H
+5enoT0WB6rs5X9S0YL+89Pwq8CvQg0WT8XdvOsNeDBog1k0uXyu4hD/XD8j9fzXP1Raf/mpnrAs
NGOe5wnt2N7X5//pxdNm2zjCEdN6Hji2ox8v2c9D0JwOyp+6zOQF+O0mcqLs5Edetxm0eqnLrrtr
4ungxRyVRRx+YvL3Vykv4lMoYatoUFprPfZ3hTVpGET9eubXWMXNkGOnU7t//RzM5Vr60xXAk3BM
AhVcoU1H2OZfroAKZXVthRWzK2fdgGy2OFidvx4qfJkcixDiggkGlF6g1/acujvLhDGD42U3hjdn
N7Oe4xMNk68+SUAcq4n4tiaFiHDmKeuzg1lE2Z55+RIvWuXgnbR//HrAF0dgUedVgC368ezFaA9q
pnHv4fg5GFn808h9F2EUfRk66OjD6U6fvh5agrIGYTG4DlPEqENEnEhMURdMsqK9nPyctcQNPeXT
rsdR+JozA6XjguHlSVQWegbaVNgTu7noP/oEG3DM5X7J3S6ExzxdkPupN3Ms31I8BismrcYjE75f
VUhoqxhBlUSdDeO0HXwQjoj5GlgyW8epXzlwu5jmER6ajN1p+BGoFSXoB+aIKj4QWp+RpZr0IBlC
ao1mKuDIcEVpGqy7LldHUm2IWcGlfExSb3zoen2fw/ppOVWdFlXjtt00Zsb2N+XJ8xCWe0GCRjiH
x743JgzES7/96yEtGONlU4+gPiub49eDXU7Ys+KELwwxOpSA0ECTVZjNXOKOptJNjqrDV+92dXL8
eoh68cefvj40MIfYOpoIhoqzE8ZqAjObgrjHQN/kWTRcIzS5xoBpcvGm8g4yMIrnFtmk5eTzQ2WV
x3RhAXanSDTJIweJpToACDMgTGhwTMrWGb5XaZgB/aLUt/y0uTSTT/Kt9PYZ7pmHJK0I7oyCZxtX
hYF8GlAHdbN0HXoBe2ts3FdSRmgFjvVzQoz8IWCmMlZPacWELlUMTPD25J84MxiTfU7Hf303KZbz
v95MnmM6jMBM2+aEpP+8Dk0ko1Av1EAyyW1Y1Du7wc/VawMZSlmYf9oifU28KDjYqbtVIPq3FMuE
LoY4ydrC389t4u+ZVjGMZjwJhooso4G0lVMqgaP57OErc4CtL+ucYWbYDIdq4jSRdcN8Z4Sduwq1
BWdDE6haxPWlCBPzOpui8X9ZNf7nymfSy0ZaqpTSEvzCXxaNGitVUhlgnWQOedGaJ+fw9VBxsvb8
miz0pA1uydIlUpbNnOESInngGbV+FaO27ljH4QZELSa8sVErlY/RE4Ju4ypRPqLkBs99KNW+dtN5
RwEw0We11P+yZ5h/3TQ803RN1j5havX/KDuv5ca1ZNt+ESLgzasMKYryKhnqBUESErz3+PozEuq9
o3ufuKfjPlSpSqJIYGGttDPn5BasfziNVgmjWiZvr6ahYWh9iRnHsJb8ZlqIJ4cx+zaihEmOJvuE
b8AGfg0V9qA4d2PRKrdh64MdG8IJmhRq9UpmtndaO/0r8PqPuOvfHdv/cjFco+5ptu0CfCUQ+MdC
283kpL4GoCy0mZQeHbhVGCb/b+5TtuW/RwGyEgbGx3QdzcQV/ONT2qSjISawtTGxmEDs42tVuD4x
SiY3rcPUvHglQRAh5f/7zv6x/EREnBMVzLHqWp6FE/rPs8JsxEiJeK7AKMbZbRFG8GYzn9056oM/
Pcb0QW/7rgGSlUXIm1nGSTcRVNScZXxneBJnn7177dAjdgDdoJGP71qiNLdexIFvSsTd24ZZy6nx
XArG5Zb0zHgxJzN+pJuwLWIvvRnrQWUSE2YSPNRnEtaMRQs5lhu16k0ML8Sd0c797ZJmP5yj29Es
kG1QI/QEqIWv/7PJ8sh580dF880HxnOuOt9rnoel/PN/L5b2D8PCYtEwMXWXGiglFldX/3Ox2MGh
sjQ1jTAjp98Txeb9CLVWZyeQkiZg+xcD+pkpSsZNTpKyaywN+wnd/P//dRBncVpcwzRxftZ/Xkfh
LFqM08yvAGzWt1AqU5tsHkMTSIHC+YEv3XpWdQ8WBPPRXJzqsRyj8eq/XIRsx3/brrZqqDYhF0ti
aQ4RFjH6vwetCLlNhVkiZ6My6napT1p1O2YxUiZesTyAAWjvGEFTr4yqYTZuBCyMt7u2VBQ7Cz0v
bhTGfDfQSPyxBgqFmgYh23+5QPMfQdXvFToGY6Jr3G//43GBeZxqeiO0gJLmFkBo+DCj5KWSZAIB
S2kSDKiQpg1wCVwDAqmFO96vfxlFPt07C5j2PnWr7ezH3f34PlIg2o4UfLajmTCsLuN4uTcrtwpw
k5sxp8OUokwGJGjZ5Gk7o2QN0jm3RnDmvf9l+RYT1lYJDSy3Dx9G/Knn87bvVbRuRzhamqkz0dSq
RYO0RuO5pwWMLoF6iSyG++a1mssUtRs9ho5tbMDJAiZ3yvpFMZnOyGOHboyfgXVvUXhyrPJhLpdu
yyQ63WqvXLZ6AQd1zUT+IFzgEAR4kHMV2X3URvDtMtUezmgSavwVacYmNurLClkceDlQljA1rWZc
HC46hMu+/WpRmZmPFHDQxlNoxihY+YL4mxuYqKYmvR2p8b6Epf8FwVZCmw9W0gSyxZp2fu/TjTDg
KV13a5g7wwZizXEHqxg0ruohzhxnv/5l2vYmzxIP2n3i+rFIgUzSYUTDc/4T9nG/jQFAb9NUf3JV
2GJc+vEcz6eGYYhrT+jw3QZC3cWh5DZPNb18MQpLrhtb3fJBASnbNU+fJVnPUxe2w6p7MIBf3iMp
ot2o0DcOhd7fF0VDHTXsX+YYsirygf48KwTqjBRMs3XP9aYPjMtrby58H43jBhPT6E9OpulQzTYo
72XxU12b1jaSJoylpl+h75mYiv5jyrPqvxxLXc7+P46lZ+m2SS7karrpii/7t3Soa7veLDxwbSFn
6pjN1p8BYCojGPNtAXfDlcoQ5JU3j+7O9cZw6/mwF9mQRz6CGFZv0kb5SbS3yDR2TlMsbyFmbQN8
gHnUHrTuMNTvITOlG4YKT+HUtTtnKoKcY//fTNz/vg1Nsz0Ori6ZkfpPv0TFOO2R4sTEgQJuJv+P
NxTVdVLp0SWtQVS1taXZ0zA1g3CGyTCZwX6n4VIyXzrCYt1uvMKy9jyw/9uouKTm/1xgl2hFM2zs
nm5SBfhHdJnTfFRrMHqXZlueLATbfDDyNlwdyZJ/z7F1hHPnoqv712ry/iTjq7xk1MqTV5dMfrTI
jumB2icnKA0u2ha1OqcEWJz//vHmnxK6rzz/YccwOrAE1qAfjTo/2Uv13QwLE1JUd7XsIaug9VvA
IGn2vfy63Y4/itl9DfZLbgsDbHmSPyaNrtizd2D0Qeuh/ZOnpyVCRc/VA5pG10Zb7KraPvX1cnQm
PZhnuLi96GWZl5/OzE/I6hxdfRsbS6D1eiBv6VTLD12kP4W3Y2TrJiuUnVwgYyeB3CeI56ONkpOS
RzAgX4cQHSzO8CYv8TI9kK/QFxyBKj0pKfBLIzkl2d2Qpp8aP4oVkPfyc9Qe2nL56ElAo4LvQ1Oh
1dVrGOYx7DNhYAgnm1/A4x6ilM1P2yk9wUd2JiZ5SXzQ0THTDgkcTWatBt4cvTZMirXR9NNYSMPE
jnNIwDV5ufKINnsgCa+fJScMx66Kh40STUe5m1z3TqZuXcMTdieXji4g7uZQpSQTeWwFrq7cLpVy
7eYVA21hII9pccMAzHv3g67K96LEH7O2SxvjvW++4y69mh9iVXmwlSVwjSQYbYDmKt1iFlwejFst
fwYXdHmmBnigQDfHH6f4GnXnTV6CdtMpmrNXi9alyY8Q/wrkuXmO82g4FIx5ONXMOimvJjtCdsm6
wXw4T+v6UVZWNp+KDYiLI8ORgcMGS5zsZBsL40eUkQs1iMooMK05cHyWqmb9GJwMaoemktNunbQ4
NVr/AxnUqdfTk6NfqhBVyoquTy8fkqAx9KCG4WYCJSGrILtTBbHqNR8KZIlZhD5xGgMOfCw8LfBK
781NbswYVZ6xPMkJgXH+VGhhMKDn0SBrYP3I6jIn/0VF+Afc4Am9+MDQ2s3Q9DfU7U/2uBzlSE41
REOZi7x4/DIMxXfDUVTgudPmD/ksZ2YKx7ChLmDR2I+jAgiCdFv+P7DRkE6pK+MA/ci3PG/Zk+MC
rElpmU2aKMxYl75dnuTlcp2x5p2T2X1Ji5+kak5RMR0jyz7JGtXILtYIQ8R2esq8KJCvsT79EM+d
ovG5Ng1I5D+tmm06dcVJ/kA29pMb470PbU00TkGfT5AAmidziDemZsNFPQWKaZ9kx9JA3E+xglbH
r+3IWv0o/4Y8prfaWzcD1MgxlIuUb8tBWhd18gm8uQn0jqlHIJAkuxoEy3rq9F5/y0uOS32ImF/L
vGVrT5wMToLqqhvNjsDqlyfQLUdZzF7sWgZepnCeMxVFdGe4UaMckAKHPEmCoYFbth43THXScOI6
a1aN4cmkOUQdWytlq3RLfjLEP4fWvfzbVNv7AUUMq2ULedYjA54AW7En/C7cBAGiE0HoUQwFRijf
izxoHGrrrmZfyAOUz5ZHAU3VzjCbG/OZ0OFTVkevzFPWhAH1e6I0em38O/J5WJwArR8DnWXLu7us
HCCwS04227EYuy9PpTegaPVDS4VkteSybbhznbKmFc6gMfPTBCNLEw/P8n0rYc/IyrgZpq7ZQh1/
oZ0HRFT1Jr7xkM+tOiD7YtZku4MyANjQXa92KeX0VWP/Y9RM3ufuM/4xAIh5NkEfjdq8o8IbGm/6
lH2DTzwjnHaaPetBo+hqYVDGcAp8zomuWIcJq+2MQckhstgHnZ5sc7WH9dg7d0NysOx9v7BZ5yWY
3CVQMT0eFOoa0mzN7Bw8vzihH7JPlwhKdXVjRMvRLrJTq6hBofOzvL5WB2+fRc3lUJVPsnvXGxB3
pxjhI1Pil7IwxRgG9xPXJRaSntSPgcWycv/S7pQHOdP/MpAwlHMOigK51glR9zBY9wsrLW/i0Um/
IGdm4Nm/jCeDqXzWjTtR5FE0SZBa5am3/Bd5JEMMddh49lJn/XA5BLLUbmaeE3b09FoPR7kqeURL
7x/EcQnPa5h5z3+dFk2J3kFGICY5oh1stPE27BZU7Z7WDxYfJZceMXzmdLdiC+QUiTnRICeOK2Y3
muq79Ba4yecbq463clI0v35O4euSO5KfDXaDjZmODH6+6u1JDlrvTW96f5TzLZfWpANFVzhn2Cby
W+6yBPJpRR2iQqhfiamF3tQsmIyrfx3laKTHDqoqrkWMrtmPX2nZ3RRQUnriG7L5mtEfSBk5SZww
uY3ecA+av4218UceEhQN0MGozZcnC7n8jABSobtu4N5jbLiAS3vUnrqiPuA1CKPjl951PrLscWqy
k8cWqTvnoHr2e6zeGhqHvGl4sn6tHhla3WWFCqut/uaHn6ljri5TjIBRPTJy9aWiiRY2fNysqccx
v2mJSqw+OxVDdiKXoGpXnLJOC+SyDLDeU0a/FGPMt/w4AtocbWs2r/hVU+5CRzzQrLLnUJ6YM/UP
w2xeuzOiLtWDxCnwT94tzL4lKW4yrE5iQyB9OJBS7aBs2crT8dl21aw8Z9Hyo+N/0MPcMsS3y6tx
42r5rdga2fSE4wFCkown9zersGqp44KJwHznMFkaz6nfdTAiiN0UXyk+yygYmDUJ6AhLJGRcT1AH
Rf7kP+l+9BvUDLPxZMFk0BYUGR3D+3ZGXKbLULjf7MXZiOeTd7T8rxExAcC7X/LmyVCS4jKzju/u
xJGPmn+GMmY7q+1OgqLaK79ni3OtuFvVRKaIu0jzJZAgQWFkgKm+C3eebyYq3LLz5JDJwdFIrsBy
WPDeyuHSO5gPEElkwNTKnVOIRVnfgR0oayb71mHKe5uVzVssjkbOgrxiIPowXHs/9N6VXIe8ckQI
OFKYS2PHZ01/mzgL8A3iMM6LrLDcZ5vQDijrxzbCpfnZQXUBVeQEBPmptftv5+xm6nENRRDBfYvz
DwnK5ODK42zm+SvKNvLEZJFG9fdzi6K9Kk3nOoY8t+d9ZS3kq1yTwqxdbZtP8tmGoQVoaJ5L4C2t
89UM/1rbxtdfGRm6aJwFvfXoheoMamtLsO4GPSWHWdbYpuF9597nuEL16oJwRAmRW9fNOJDn5msN
3LvzvTyetFWDvu2PHSBhHkxVrhebOcPLrDMlzL3Ixa12s7Tae8pWJJXLT60YQRF2X0zJoN69PK7H
F2xmoOWQiVRMO5NFiKMVEyBWI1NhcIpgzj66Vnmha5Dic61RdUpK+K4N1zooVXw7YED6kI2ByzXj
5Q/ESBdliDPI6cCnzmNnKucs9g9GAYQaIDLgQTm9y5idco4oHXUG5aI7+bfkGpOyvMf5HuRnkJgc
ZjEUc70vM+VTDrdEv6qfIBfMNC2fJKZraglUxF2ZcCFo2k1aDjv49LAtISdsIWpFbAdxNeBqxXec
tGegqN923t5oQ7uDIvFcCNddH6EN5WbMMSWn2m7ORZychgEN+Sl8rv3xqISEXNa4l57TFMUvSQOh
Skw8PCfLhW2Cs5b0wUlqUWh7zDyX+XNENLUp4I3sMvkoHGizY6hFBjXoyEkAJPzYQ/haAlhB6+8g
H2DxeB2G9PqpfcEiBq2859IOOzinbv56ERPmbwnQerlCudL1RbbzXpjVuz2y78QeRNy3x4tcRDXk
myYRIgrpp67fdN4c1I2FOh8BAZwiw4iKDf+Pdew0qU7uR5QEGK5xQaOk5knuPpwaSinms1xDneXf
MfEsk9aqn6M6mpzKlOhJrc9Gb9HZD9/L3Dp0lbuf++q65DRlXbwPwcz6cG4gJPHm11AqlN5Lw/2a
5hQ03fTDpAwD8BAu/y4PCvSAJdEAWTRInVkzX58CWbOYmfnFUO9CRPEYg71mCu9Hfo4IzI72+Ebe
oJz4ZWBQRzSev333PZOiJ2sur0Nu7qcuXkDFA/9JoGJhpyy2fx6wtVV9ynz3uYuXIIxJ9EgllPiZ
d7yrUMbTaAY60MqgmPZiRuE9oF/41ZbAmKfdXCpX9FF+PBIfAhBYXuvXrtOO7dvoR+eSyKg041Pc
KFvfVbc2zkjLiazq9Guyr1efZNpLIH57mpr30jwouQs8t3rORgIIdnlEzDZleRAbt7Xhfy6dc0I3
PFhG9Y2RozXscCAMnJovOb+Sk0tQNULlBavaZZ9ZAULwz3QyLuRns+e8L+5ZgbnJT+qXXnyreMtS
87/S67kPvwAVpVkg9qHvsptOg9seoJu1uljxo4hE6U0wEyIyJBEkqUtF4kKOrJzuAb5SXW3fs5Ax
KDWI02TbLqgNyqmEo9u2/Tf5vnjYQf+UAEGCA1tVvxrjeiK71TBYSkdCM8NqFyX3soB6OgeGkTMk
kSDP5J4N3/5c9jqNOhRYCC6JhuWrvDR5VFID4oj8YR7iExM9wV8/sYvpXVNfMqf9yhxO9PSnH7SX
tpwJF6eXtuXA++1X2S5HoO4Asly4yhJaFngEqzi1Hbkvn2EiiBo2zBRDf64VXxAmBpqSnsKe+5PP
n27UtjzKFWXD0xzOHy6vQDZnvQc0Zy4MB5I8aLaSbgiAaxf8iMnrYIns0/hG9fZ5/BaOt1AhlXbi
k2t7n/VtUhItsE7yXbmSOd3TnXpfIuXKFVIhPjivfy/Qq5FEbfOrJR+P7WIEedk9aqK4m8wBdFdn
g/Qh0ZiiqlK06JRzS3WVwburEIFsuU5ZkHZAZaHvr+U21Lk4uW7P6byT+1+6+FkseS8hoPgNR8dl
axGSLUCxmjspTkg8LxWIzO0uDTN5km2nkU1MmHEsul9kxzUCFMtvKmg4AkTzx+FLTLw/ZT/anWy+
uY8De7KCOqXMGCcPsikkxqQRdbZu9N45iF+rhvHY5wR4Qw+/+OVYVLd0BwOJOqMch94OLzAQXSTT
eJSXyza1i3DnUQ+UWoo4I91pvkx4xKl/WQOcr+KBDOst8hdY2rlj9ijIvEMKW7dJVEqxh8yBJ8bd
QEy9dSg2yumVO5Zyjankt7GibMVnyvfXGhZOyiMgSh+sAaYeIqaBWEjCE0nCpUyYN8mdTaSJT0Ts
6qKCLWfNh/8OXEM1v4Ad9FVf1KN8NDy2Bzu/DVOCmIoIolyO7VDd0TtDfy8KVDI1n4wtttkxk1S+
v4A7HZZun3SiKMeTHWa2+4AzBMste5ixxsBByrhPW6BxUzBaEYXcGX/uXZjuOpXxU8IQDwDxMbTm
42RyvmXfQ9lwWtSLodWY24Ppp8iBoswBQ3unSU4aztjIYQFCXkB2qY+YeacWj7I75TTLaWimbxzn
HzENsgm7xLqaU3vdcTayhml1lFcyFrCeI91ziVMuZjLMlHIe2HEchmE8pXBE27638R19h9A04/1U
/8T6l3byPOoQ2wzTj1sVp3npf+T7FdSToR29ihdQ5hetqw7yK7Hv/3HwEuBzTvL/qCcF56uahlde
Zz7YUqEBz/iRlnduZ6x3WsKdaY0oNXF+ANsEcW2cUB67zopuX2vzkXZEAJTL9atPOYIVRxFl4ZM+
3Dt98UnW+sngpu3Ol46KFDoWIV6Kk1EOQVFlMEZG+yiOPvTkBLVEMKoRxVTlLEZDq5Wz5zov0fzj
2zi2yX6W3ak6xmqvlLje2F68ExNRRVogh0LOcY7yZLWAg4QClQV35t/nlFCNkufqK/o538KkVI3p
QT5ujOZA47plzQ3zkW35IXtEXgv+FW3dT3nk8NseoGyTnQVJ/Y+sBYQ+pob8OW9s8blFGL7CwBof
tEE5T0xkpGdEx54GyzvInYBj+9YpLITxTxF5f8Q/DPG8vpEW9TdIum3Qy3vS6gJiNAJko/1a90yt
gLyF351P8GcjENsPo8dThZ4qwy+Hzt46WAQJM1czonWsOmSRlnuOuhpgLR8z1+8zxHv4L3kXeVeC
2ScGymF9jbAMLAp0NYbhvbqU8hbkG1S3eW4pe0rcIXGMXzsfPXOi/BeoSEBbIAAxtIuHegsp1L0e
ymyHcs557FGL5WV1QsNFsFXfiimUK2PXUQNrn5S+OZje+CNprrYU27Jtd6vJnR2SerP4cJzVA0tZ
o64IztPmC9SsZJeSvxBhnX07u+/B4q9Z45rcEXKBdgOzGyR+BG4wCkqCJBqdfGL7qrPZa+4CFYrA
VRlY0qBfQDhx5HZqLjsjhpZqepbOtyo/l/rOWqqUKuYygQdRP+ZGO4Ltqn0Lf8SdsucXTCdkL51C
E8O0oy1tquo2vbKM9pziihueotSuWnvZD5N1CYNjUFopg8vuncM+Jtc+QM9UmiqVZS6MfdLziCgx
QmBiXA6Ou36SFKGAvM8TjGlGdfCN499VVIeoL0Yu3jSXu3UtGN9Aik3Z95p12RIRD4l+lOSP+dmN
UVk3soCJqq39hASluMrAhxAJGy7yaZSAmmraNOglWPVOErTZ/k3UkqhhPq7beLW/ZvKJTm3M6K+d
ztjblbc+lzUJp9VcefqzZP1+nZzkKz21HTPk171bf0llgLeWT1j6Yrcg3DZV7rcU4BmlPqrq9ZS2
J3mgUgdGCG3rlNMmX1m7FefskdtDt+Yh4Av66DohDWGQirJl/+NcSbPDaDWCfa6x05Ga87dSaVir
DIk6vxZMaUql2vXtb+Ljb7VwXnzUmmcKBZFY1KI2AvBdr0aeX9A8Juqd1rQU1v+nPuVUqm9dbH7m
ln8esQ3kVmd3eO9n990g2mcefP0N4RgOx/plLOpvANWnAQ1jX0Xa0SE0jJtLqEAf5OmDOgwGz3vx
wleCPWlXERWxBUYOLKwIIHs/Qk4SlEQPvkapEstR6t6BeC0y2zcmowPV/X01++vansY9xEWBgzOc
aiI4yEQvYLC5yjNruvB975DBPNek493U+w8UWy5Jek5SUZXtNSTLsajQglUQgiAek2vI5NhCK2i2
n0bOjwn07b6mXvZpDMl7Dk9xnyLNVmbfU+h/M/N8Ulgv0rotsOLbcu7fSvYeSZq0qgzYhzD22/XR
wmwje9OETatgsHUtD0mq5eh/Go3IyzUZyVvupUnV1PpRiglScMz1ZoMa3K0kCIVp7KfFvG5nk83X
naVMuMz+AbktqbVIFLK0MN/rCjKf1PzY9o2Qrqx1K6m2SOuCUZqbcpoZY6GRyKukHDpFxb0xcAhc
H4al5VEqIzPFCLAb8QX9UcBA2r2YCruKdpUR71I8zIK38HtzC9501+JtxGrIa8QE0ZK/ggp+X1bo
VKWkmCp7bHzTW6bCh+Uo+zyBtacaDGgi3WuGem6lAOJqy3HsvJNFitpoEFpQiZFrNiLnNNELWXrz
Wk5cqP/W1nKL0xnqO8tXzrKg8h5xtLE8atIkyVJot3pn4xnWrm/6t9VYSL9Fb/ZVan7Kfv7b6E2V
/xCHUHkiVwLR3g1Ih1+TY+M8PFxQPjKEEu6kWi9S8Xr7peEgxSLKV9scPkKkDQgUai89pd0+TnTq
HCQQZv+jcchGJf12HzwU27vchnaD1cQF/Vb8zGlvpwz1WyfoywGNc7y5FV0FTWV8xOSlUlMSM+Z2
/pXjKBtkQi6kXicxqaSSknFOnbVLO9ioSeTSyvotj85xcVv7M5aaCvgS39hUXCQEtXt3o7RMCfNv
iY/XGpOtg2Boflt8elseGK4A8zhlLxNUJ2L+5MpQB2COwoOTCE6UhTxZbkP8TJrvvKk5SC9xbW9g
VBoBBnEScsI0Cyuk1tQzbIN5YiBMkLau7ieCAEtepKMjwO68WpfErNO1m7Za/ciztrlJijBcy65z
7PkIHCgAah1UbXyKlPJuDJONO9oo8cHli4MrcXDyc8gPjvONeBhdCY/pozzN1RBhStaGxxTuYVW9
Dgmj5GfgHILWpZjp2Y+9X+1qJt/X7/Ng5TnLfpF9A20wM95/FBNRweELq/r9906Sw+HRiZn7g57b
ey/0r6S9I7/lFtpR7mAoN7BRE8unJwZGZDnja9ezbte79R86r/qCqf07HmUgnavy9Q71SVBDJEZK
h9201ZchU/7Iz+ZRO0bThZrVJ5gxQmA+rI5WQB0qWtoIj8mH+oV2VcJRKkti4aGrzlh/0fEBrbQM
+Rlvco1eSLmYewEjud5l3NobBijWTe9W105ifSnmfMwI+qVDJCHBEO4mj8FKA352OQdckZwJuSox
9oxWC3z22YBxDdkuxg+LK3K5vW1yqfroHZBjulWSeftXtDL5Dn2u4sEhqo+Zn4FeFD/Jqi8K484O
bCpSTRrhH09/HwYPG8pLvTrLY7fq3/2oIlWJKteL7M3VzQ1t9YlumdTHxXqIfQSygFJeDvcSXWcq
+Otul3orQrwMsz5IR2mCY7+IvsS0irWVBE+++r2xYeJ7lyXxrUrpV2q7a/3dQ38cPgxEiD/FPf5V
ep42hmOf54HZKi0F3VWeBBNR5JRYQitIw3nXDKLfwzvj6oGqPfzdZqe//ST9UemLNj0FJBwBeCwW
z2o25uTeesX4RrQuB1zSSL0s4Awhu5Dmq3xjhX2gWO2n72uduKVglfQeZfdiI3GykdSHDPcHPdPN
kngbZEyOxZWJ91sj6yy6VuTVhY0VxDMT4qnmfO/4sKXhlmu2gSPPssBNMzKOcZmvc6O5B11JG49a
jNQVqmTYdkm2Q6DA0cGR9AZRir2VEkXLOSiz/NWzviR+LkhppAQg6c5m0bz9TAwJgURg9EQIFcE0
8lAX9TK/tV76Vji/Vk7S8g59gSJ3nryOPoGC4ZJC8prHM9nsW59e034PZnQ36MW1pPaEAdCFN/vZ
LA6SJHgQhFEM+aOOw0OTWleFcz9+l+30Hk/Ti19zFwZ9VnAsbqR9qmwAOBJvCrxnQY85VM1A6Smj
5y1sY8u9dPCzuj40mn3SmxcoiSCdYqMSpjWde9dlyVUSvUyh9S4RvnRkjIwer19eVj7lF5yXLzVk
WKM6Ct3iD/hWBHVhP7Exx2lFa0RTvMvg1cla9wK89Hk1JQLXSDG3gPPb2H5GtGINFzMMtenDAJal
t7KbpSsgCySxBLQvUZifpTE4m/2Hbx7WjRTtzFJ/j0dtX+UcXMU8RDXJC5/FaoXW8iG7ZtTDjxy6
HWnFyRt0vYskRnMtzZwwGr+saTiY+VZ8mKAGBD0gHlz+zH590VXdK0Pv11ZU3ooHVzPqKvSMWqN7
cct3CcXlpXIq5fmGufekxdZaKDLU+H2atYsmLF+geT3q8EPzKRKtS7YE3zBVgDdp1rgR+1P8PhhN
3FjzPFMdWLFDYh4sr7hc8vSprJO9PpMjE8OEmJI4Ue8ZDdMYJiXpUdX1B4vrv2v+t/yenG81pdCM
5HGfaFdJ5zJ7MAUS/a0mZ5qoZKA6Qjwk7ylvozj8TuE/a3xmmWivff0hWZhe8TbE82q0sRGnWi2J
kWHmBdu0wBykJtODuNi/PtfxmeyB28pFNJ1LWe9FbkrTlSfd7tdAfv2mbJs5zh9Kr7pysI2yCpIe
2b514cHfLmsuO1AWeUm+NMN8k8a0YCKkNRam1Vvrv/bOVRQ7Jz93D7/dPWpc0jSqXIivtKy9dM52
be0ZjFz31NqxB0AjrdYyhGimqW/WqEG2vwTB1iNz7bGmv0uHSwBKEoSiXvY5fEryRAbwRVq2PvQm
o+SMcIjRPOkIIaCz458rWRqG8cBEDw+yfpLNrutlJuk5EnXlTRJ7N6v7kDRrNtVjnu/k5uUsDXRL
EFm4nXPteq6S0wgOXyRnxAmIM2jLd13tXuAXPK0ZmW0+Qya94snk6OhifSXgBoYGJZu2tQi6G8Jn
CVdlIQWIYmfj1whmle6o1AvrMaRw/AwVDc1yF/11CvqriUdm5Y8Tv2ibv9zLX65GvkqHf0JkGpmJ
CcqlmZi/7syTfE5fpMfkrqblJf+Tx9i26RsFOInrQy2mZEXtnqWNUcFZ0JsxjAc0FSn1/NqOaY72
/dzdhDo3I1FcXFcfhg09EdcvLRdxubLlmjjb+5l9LbnO6EF+J3sS1rR3o7n+67SuMBfZE8TpJtyc
XZS9SrIpR0ECNSVLjmS+EuRJXCvdUGkQGxiewQN0w06TtnLl7rA/x8WpD3LnTttepVCriKmy0+EI
Rky6vH87wFxNghgdTN3O79auh5SjpdPhMSIWrzZCGjVWXPwZMqiulDPKAScxXHBk3eoL2PRa+ixY
LenKMB1+tyzJdVcNlyPq8GOrbZXRX4FOlpEFkpF5Vv1cZ+2F4Djayd3XEUPLE/3uWhAAWXtlOuVe
Vl+2mDyUKYR9WfYSZ0xuvZjSLwp1cmjFIv+CATp0Nyvrfs22xF5NfvuYKdql1v4GM1lmENCb20bR
rmR/iV0V6FVR2NMF6kUfeqTv16IRi2o37b0WjlcwDXyV71IG+fcsKsncXQH1txT5l668gt1mLyVz
6UdECQXPBSLxqbgtyT2kjCiVTSl8SrVP69QP2GGtUwKrWlm/tearVAyB0B5Qr2LlnRUQNkpIlSvP
XuVeqnl7v+5PQi4PHlZPKZ6YFH0Tgl/xTBLbFXBqh125JnayZF3C7ss5O4kxrvGbxGyyYJ66Hyhz
yT/lz2oF0k6HrlZ/bogi0sz8kxTQ1WMiLIVKJhUi5jUiFOoY8CZDXVdbfrVIwrP7JXGgXNwKElqM
x7nZ9E13UdqfZhz96eiOtt3bivQTqJwFGWsWb9cUk6uMechSNA5NVFNS/It4/DqvDmO+k4/IxViJ
P+oI/D4l+ZYnF5FDMbb36kVf8GKveWwsuSzjW3EkklPt7VqY4hyBgybVgt4yGx91d9oh43ojAAeB
Y0jQuKI1/BZ96uVZL0HMmt3d4HvvgquS14lzN7KvfOo/1joC38rYzWlW7aV90xrtZW0PD3nrAwDo
AR949aMRqlfegonSrd/2h+mY8Pd4r1O3/Ag+ePH0o58kCPh2cKcRW3rIW4T5Ri5IAGBJXxwNndYT
qFU+5O+jWpfVPpkAxpjlY5Opl3JxtkcHg8RdHoNlw8mMfSHDlZMiJ8btRVZcXzGIkWodDO8RsqoP
o8qx6/WNmBpptYiTkGWOUVOYoJkX2KIA/lzoNVEP2MjDhSbiNjd8AL85jOomgF7vLF/T2dj5TXpd
pksgNoki3UIXHP7Jp9FAgJuzI85J3kJwhLpXPtTRePkX2mx0mTRWdBCev2jogf6yabuMCbXfXjcd
c88MxuVxqIsPuV+xcLYL3b36KV5B0GOQQF8mMDmJoxRAS2tBkQBAQ6JWSxv/pNPbGur/9TxXj+Hz
wnQGqDCm8Nqo1/LABbEhDkQWfEgj1hjGNAFErQ6HTtO1bsWQlWGicUbIdKMKcZInJFhiefeYCzRF
v4wucpzWdwIUkyBZ2ms0oGLP/JRWpRhRsxmf0/iHgn5XN3+kLyel9UTXjgylvieQipNaS4fVpNZm
zvGpLy24IpxdNsVU36FELocvDOePdDAYpt+MFVBWKnjSH5TgzoCA3HfTe2liG351kPfrYNB0Gnsf
Ts5H6b9L4yP0SUTJSrRluh7jee9RRgzr4cecss+kpqXgkQKS38h1hzomjJ6K1kFavaibbIx2gD3W
xrBNvgwA71QNG2lwMaQM5MLVLxkbeBKQgfSJ5CvEiDczdL9hYaxAhyQnxw4bMKFO/2jYxh/NBkip
tshBl3lzk5dt9mSYzJ6XtBg+50J9but4/InsBnUMmBG9DvGrqRjcVyhdEf02xuJuYuhr78FhuAFy
Eb2aLhzdhecPJwgNrtdfb5f5vgcxcJh6Zbn08tR/6mLDhuyyU3aFboQPjMyG1wxc5u8p1dn/Ieq8
lhs32gX4RKjCABiEW+ZMisp7g7LXWuQwyJinP036P+ULs0hKtiUR4YvdCw/CzR+96/p5+JOYDg70
aPgoBxO2rN+XF2vI3H1WamM7g5O+aSTS7BA50zeXdcDW/MCwiFdSVZJyFPnDIHL16g3EvMrP5FGk
cXySwig3BUXpV3O0mI1s3eK3y6H+/NfpgN9U2RXfLWotmCtGeyvSotixBjnvo2kcL25u4LWb3pQE
eeCOFF8YWpCLGLkZwMK7fMjgBUi/ZQK9lr3BDYXcHsJc9NrVrlxncBoX5WghvWps46PRwUZl+c5T
3XwCnfOrN4Z0IboO7SdjxIy2/Gn6KVt5LRhpO2dxifWxpbayceXNCdWFcu8qSLhe8yaoZUwGHNmo
9RYVOOtFWy9VGUD1Mrmt6+B3XCTJihZvk46rqrXsVWnzB5CifQ9F/j4Y47FlChgF63dhzh9hbfw4
stSLBM7ZMM03FLuwyXGUMuC76SW/OTZDzQ9Usu1oynVQyXqBFIVNhzLZujFI4cZE15H6f0WZ7PdJ
PRNOpuNdkAeFmjhZBSAe8wd9M3g0YdviNvnlNVPiqxusYh07D3USe182kysFS9ALQ5sDMxHZFUvC
O8IbOtUcGlnp70ZEqGhb44VQTAN4bX9TnNDsNPSLH7cKUGrD91yqInrpTGHu3fGlt6CTwuZdaEfY
wGkCfy9maqVTj5ljdjyMrQPS0UTFKFZ8/WE1f2nteAsRPiwXPYMo5igW7MQd4DZcSanJe0bzsbT8
2sW441Wza3znogVlYwYEweabC2cwjF0RazSG/gbl6S2Ky10YDUf6ouPeSoDaqXFpjipfmF3Bfhzl
pZRdKPp+U7lsya7Hpi/hIE1XGrofYYLASwc7lpQ/EJPa6HIhI4Se+BBuzoBhYXMP+6MEpN7Wz957
JobzyP22B+JQX0FDs9XDpSVWczgjX1I78MAA6Mw43dZ8qkWv/45tpukZiN2jMPm7o6XP96BNiMOU
WAU4N/ajR+wDXsMqb/b0VThbC6QbXtQyW7tWvPVDFtOhvpXMlBIKqfHV1QmQ+eh3FI3tQViAlwx3
N3juhqRdrrmTcpCjQIQu31lrJ5huSmmo6iF9B42BIkeH0QVWvBLsA1BjAiLsiDVQgas1GD8WwmoG
TK21lndVmky/orVZNYnxx4m7v31VXaKa1frng8zTXZttc821qQm8dmUuhbRTRPKP/x6nGEBHTqGa
rXMTYeWcQe8B0P9rtLuDhbLb7LJp2XTaWDmlZOQT9G8mAv6ORrScY1DysfN71WdcHcZJ4y/Frruc
MDrSSez4FVpvFXkmtWC2xQtHv9WmV3A7RvuElUrt+mE8V8H8GJaYDwiEPyIpbsIxPrPQupsSQ2Gk
v1pfMz0eg/ZmY8RAA7bIqqoENI+pSbfKXbgyyldMC2I8z/AVGZjcFr1Z+Cv0oSUvo6VVgTmSAraX
N+SMhJbgykGVrxLTk1fcd4A0FKyxiGDTM4cPEGJou3Xr7JTLJmejsm2tqIPDnewKmIZ2D+ZOJ3oN
wObolE27bpyk2lRstbAJGq0UtJcrh/WgS+Q2bbBpmDPaTFn9Oo/xJbXsX7ipqQtn1aY0GhbX2Kjx
rDrcG9jQS9Xz0xjGcu4dzfeE5kNdsTVBthWlfmPr0T21BrathM5zIuQR3w9ULuwMC09BmHdan2nQ
dgRjZTEV6rRLx89/dbUYdhOyCIQ66jrEf5WQzrZ1VTqryQo2wAzo7D/YzuPalEzgpCwSXLXrZFuB
fuARLao2uAH6+gfYBduxlXXya3FEZrbIKVNLZAG1R7Epy1Mg1CN1u0XUmVAvgGaDSpOLehD7uHDH
RcufcwGZ7R8M5fsBj1XMqbWwh8sU+b/YbJxQn9p8si4SA29Ot2hzuGM/EPzpg45b7pLAYr8vpk3o
tcsUZtwqcbhGM8G7qMzwQzt+hevavXjehG3c9K+SAzYbBnfjyfpv6vBfY/826IELb2iJXSHMb/Ye
R9YboBwI/9WDe0TtosbzLtF5efw5s2K8d0Uhd2SahReby05jGJ4LwD4BLh62shnUguzfJB1AvLGF
8+/4yzjmjBmjx2CjNXkbUbrGEh4v5K/cOntlkKzaGr0Ay8BLy62dVTPcjDQZV6DZ+T/G/s6umjfl
Zghu2YhmE6pc1qkTrIOHosGYco7hIlnqxCDIlqOzlYJjhViDW3eVHvT4uNDbfC5Gene9KF4a4iGY
q/i9g7lamdwIuVmAg2zbP3EP2NFRo7vtXJLfzgi8Vd06p5ZixJJ5nD1VT8w7pYtwXehhEZbyCntm
XLVezHxb/NspoL415t8t+FHcft0W7DiiTW5NwWOC0hUpfMnCPGMq/Y0WdZ1NFT6zSTNPZpubtkte
kWRk6HEk98IU566J1A2M/EN6Niz9Olyn7vhmSBRSauTEp+pCIpTo3/mYrtPevj0GJZmGWwuRnoe5
/wXxCVyTYLoiy0uEi3m+yCVBepAnfwov2Jey7hZpjaotQzrZhWO2LOZHpOOodaKSfEMkj+KUwdm2
5T7psNSgh+gfzwhf4JBnS1gncKvhHlgZa6UJ1ziK0HnRfFLznXYpYIlFfWt0Pux0YQdsUaPc8W4K
werSnolRfO7yldVdiZ+BBXk+K5TdHWGzlR9QeXhw3lSPrQSzVrmxg7+7QdFxEHW9AtHbNsZPNQUF
IVD1PdheyOQSs649rDw9x+s8gLdPneBQ919ZAmTEq8mVQCgsYC6upWzrU6B2nlFba6MsOUcmefOB
/O2hZ/ppX1zawf+j2uZPSBJAwyo9jwysgeHjIQiTv0iQaBq3I85JYmtW5CipGm1DDRUz8E6W7M0x
xUvUHWfTZrLMD7+WVHTj7ktXXL1bWJ0LT5xmA/E5VMKDmzRXCHUPlOTwavXmT072Oc+Y//qEB2rc
hxrq4KKWyFtLNhlByBHW4OReCIilUdqJNZ8P2MOm/QzrEIpe/dIOxFISU9NKtP4/831MzdeCjgP8
n2HTuHW1siLrqDeyb5utxJa+DlE5YtIaWVOY+AQ8a1d3nEKxNcur507IFjUA8XD0NMs8XPfkPH4C
8zvkRXAKes750q6IN0kKFkNd+4vaUbdiZGQm64tiGQk2ehtfXCrP3Ld+UZyjHpGKbx0eRhM6Y9fC
cVZS0CaLI83k8NAse5zyxVDfapEE59bINky0LmEh79Ohp7gPjEiUJCYRbO2g9Le9ayOK+odNaoA5
XUR6LQ34+xWiTau69vAkWRqw+2UUeTt+rgf90zgPvL1OqmY6CzVt0FZBAhicBPZ8Q4FV2JzNg05X
ZZDtWbvkMtsnh9T24Mqy9ZXXFFtTioZKmM0akZZTWBgcYm52kboUOvkB6s69tgOy4HWcy5wKv4Yg
tVdjb5gnt+nHbfyIjadYtqsYoMi3N4Ey6Iz4JwurN/DG+WfaNg2D7s10Kh4Pz5et52cECdVbXEga
u2lhH1Bzk7prkyLPPGxNA5ysTm1z6wTKfQka10Sn6DA6Nlnuy/M9s3R+QA/QunWRo4oyLpn0dr36
6CO+qxfKmbl9pUvE0XRC2sRy1mPhXUvhRstuYkAzNGv3apvhKm1SsNfj9Fo/HqocBR8JCzqr7FSx
sES/OfrfA2ym7Ogy2ixs4zNn/TJsrC/hcBDIyIhBqPAyVlmy5Nip8LZVLQ2x3n4v+Yv19Rx+sWmQ
bIwkLZehEeIeyVj0ZsoSuD1E+uPzmacMv16EGPTWwTDq1TyH/j7rASYWAc6kyrZOAg0FU5Q8y3pt
bHzCt5VgmEJXkdzYcu73FDQPbWjrj2B2450xmN2WAU77M5rsDc4bsfKZ1SXBkdPN6m3887XeOGYR
rjR35o8+YwrbDMfpJ2HEzPDmxeyV1TVsaDraxValk3ufApx+vejFTg7FNen9dM3fKt3XhuzOae1k
m7FHVlU38jtoaLY3wgz2GgoZGrduZURaXLRj+9wNVLGjTLdsrCQjIONIS6rOPnlpwZ3LnyX7uomJ
sMSrPvHUvBCWeVGz81U/cDuV3KaHqTj6/gSybjBfJ2O6jJUfvjRJeQPErV5raN2G4ZtvTo8AA1Xi
iynSls20cnF18WCLh4/qTzpxpkAWCxFxeXmKHMCfQc2n/arOB/9gDcDKnGbKz3PL1dOp7mAoHDxC
WuxgvwXvna9OEaTUHUOU5hZXCi7vKHB2httWn+y9uHNlXq2arCyYglsbXPMul69N9Y/fxv6+NUuT
NfFQ//sQNs65kdF34sDsAc581ygeztHjVVHk1d6PNT1DQXNLWFKuOSPMM5leAYyzER8JYOCl0vEt
j/LmI+zvfjbOn2nxa4yoHKSWqk+OHTFyJfszhYkXM4/Gc0urmHxLlG+JjsRjmLD72yLHopzwaA0Z
46bN22/XhlQ98ceG/jpPV1/mB7MVDdvucj7IRiWsX3RiW8DtfUkhXRBamcmOXbphpftWn51W40ws
CSej0dJnNYzOsQUtHfBD3eOEHYU4yv5SPjVnL27sC+O66S5slLGfVUmjORnRZqfauDQcNkeEwdba
S1z/003rQ+WvK6QCP2HqnqrU7v4ZLPfKHJv5O6uK12aKfXZC/I/GZYeJe+4vb6yav7jo/FAT1r/c
CnVkoG3/exp/cq+jJEBFbU2Sp5KlM1nQWJL0r5DKmBV69Xvd2LQxavGdEguPy5hV2HM0p/2Lpcnv
J6e1f0EmzJZx18SXGA72bVIZWU0XWr9S+I6LEbYlASN0BcOZ4lM3dEAuirHb4IJz1pYth0NtavPF
rGN0ZC4F+TR4WAu0vBllmn04jBJsmZkMaSUb1Gr3shfxroxSfKx5O/onMpbtPKD6k83RFo11LBlb
G2U2vaZEl3e/JJrIx/kLVke3oUXebHUJ97xK/HY3OcSXpAPexab+dci9vN2y1mbewxTVZle30evk
BK/pw4ueKikOc6CrdxlUHsHzEOyeL9sRCQRhqdra0JTWLUTzFWwYs2amsO6O8vFgGVh6rCz2OS3M
bVA45hnAvzjn+LLWDYXkVnfNWXo2NO54UONOz/Ubo3GLTMvhu6KIuIonw3qgP1HKITBfSg9Ku2+N
0T4JBv8atfFDAfcyW4n7ETZTdPNV+k5R5mOOE3VREIRfMmy0E1oNdE1AFkOkCH1wdp00+f0YvBUA
IfsEa5eXNh4VjL5d2fw3tlHtskWTVNJZlzHb93rSGMpC1u64BLVw/mN374VkgGPgyU+pR7mM7N48
eJTYPktcRXlG24LLD0FltqLb/51Pk/6TwUtTVfQnAWhJFanLPtiOWY+z/6ubGIQZw+zE3yu7iLbJ
Lio3j1IpeNOdua66sjjlrV2uJGSkI5VJFMyGMI52WbM2mNhvlTDew7QkucMlgbmMfMU0zQE9K67d
vhxvGdji2zhFB6Od9SmvJdFjIutN57VcniJxr5LYvTpc0690pOVVZrFa91F3jukLVBUDCU1pv9v6
Jhh6v8sWvbpPVXJtTXW/Zrdds38GV9EMCnFURe6t+VT8dW303h3JEioqHb9UoJASbVmwroReh8mk
3/JIEtlF9SXyA40MDLwZbpSGQdoxv2c0O5o5Lo72SOdtVkmyD6twZVT4qQHyQyVwQG3UGGj+e6gb
vzxaaYOCt6g5oBtVnQM1sZtZjtm2rcyKsKrjBBEMAHvk8c7C4KDzNA7jssrf4WCbK0PF1/YR90kW
SSFyNOuxzcmdy/ImgSUuIjOqNzijMA8Q7HXkxJcqQzXrFO71aUMZ5vTAQFd1mActT8G0Hh7/Yy+p
ahqXPDPzsDpbDBDt2zzcRk4XHdlEMg6CccF/nz3fq6JZrrIMU+bzC/rxVROuAUOR9bfl2eXm6cYZ
+jI9J4Yp+4PVuoinRq5xfT2RbT2+og1nMfqBeag8rxX7Ev4UY1x4oehLpqfQwP40dQ010Uanl4DC
kp80YKzUJWij5sts0nyX+dJcmzbsWj6Y+WGmpQIYYRC15pFydA2bPqQu6S4MCc/Msbpj5hiv/TSx
4eTmHTocZrYNUVHVqLoT5ef2lLkTz8ALL4coNleD6/nH54NnO0wuWlm+tKTyXwDSEjKr0NjAIvde
zMd7nTm8uhQiMK/rvXIC/9q4CABUmA97u/LkTRjVQlE6vAbm0mOe8hTgK7OzRGymmbAsyszspYhV
cnLj8tY4VfbSIbfNydKvQ1psSyRFbqPLUyrjcT3FxcxBwjIki7MTmgyDFKAMiJGHgczdTvN1iSD+
XFih4mbLpYjWrUG+V1j1Mg/UX/lsR9+qpCjvRZF7TKTtfdD2XOSkvhySbKtqGOaHENruwXLan6Iy
mFOKQ0V7wA7C8zQvp1KqizQs8oWkSxb9QyTCMnOyLq16PyLH/AdvB8XaoOpuDogqQ0BNad142KcZ
Rl/MPvYNumlyTDz90rNFzFJzVJPlQsBwKDkfI9+KzmMSAyeiuLoexiY4zNLX29yEnSVbHwuxTT9K
mmMAw8i3YQSIEDSYXPexZBhIDPNOT1QYErvbtRTTtyIqG+ar8+wkpLvVlR1fQruud1mbUEMW3l43
EAF6Z777Nj0Dt4VOxuzZh4Ei0Q0zhoqdAc5sNt5tU5z6IHeJaShrDqBKt25n/+mtB3bdzbdg76HY
PWRsufS+Ro6AcseO63TwiP1w1Mf2ToXkawRBR/uJb+1uURhDPs18fcxiGxmNNWxiB7BXgov2q8i5
1RTT4O85JhYMAcp31/R2OEHnVaul2jRmiA5cFqGxih7EMKsrwmOQReVVuaq8chvHw5YxN5S298Bv
jVPDqDgVDpzfQYrspVT1dPzvgSiOoWYfTH5TUtVPUqc/FbiVTs9nDoT+TeyC0ULcyJeHRDcXg72V
EXNCb8Pf9ajsXyvbZUYpGXZx0bQAIumEDDY4vjGUzWV04mXEPOUncc5rGDtMIxvc+SoVWhsR6pxL
DE2xpUs8sBJVbFyeD5zyR99xQmjJvDVQ8DpMiXXHI1LcuNycwiwOjmZrF6sQs+k2cae/Ai8Zd3Bd
6kVJl27rRVV+isNkaxhBs6VyYIKezvwPuKafQwp80KzzcV0HMr3LiL5D0KcNNTmPvUiXlRBV0Cvs
TcS1TJnMr7rvTnKqfyx7FFd0me44I0unGHNrvHxl5bk8FQ+9iUHKEKf4LomAlmoUMcd3gvbzcZp2
wqEGCDZgUxUdKIs0xWAwpT+9adbUSfxbFPkuYIbfjVEHR5mD2jcZEQ0puF7NyuBQSuafJuo/2tjr
36eA3zTi8/so6dYtBjenfCSySx4Y2WUkRyaeHYaz8vamiH4gKgIVhq/ONrDg84H325zJy2qm0+J+
W8LLOHYhtlc/ZjkDC2W8L4g+SNd5aCtGEuJ57XYKlWkWu18UGis2iZ1wK5no7uty3MUeFVUf1Tla
U6Ywaiv84/n2wbHpAhAofz6eRKZRbfq8mMksq2xm2xy8YzEDpxRTy+2jIMyMo0syx/TwEXD8+0w8
ZhLwSYULLgbgtNNIDms5Cb1UjwOPKyU1iaC5PF89H1pE5FumgGdKSnl0++8LNZHNQgxJt1N+l6yz
sGb1QQrrNW6mlTvZwe35yq6QqJl1l22fL4PJq0/1bP4DvzV8MRNsw2UP1wrEYBYm9VfuRhZnwhRu
ksfLOmZpyRjVTbRudWYz4jIW6UcaiPF3M/bfsrfDt7aS09ZIlb2jkBK/cltnHEfV0XaOKFvQVqid
WZMjZf0txvz4a/DIb9zAWvu2a52Geqgusag4xIysOAW6RPnRMPPlkSbW0rsUTNYu0UZEl3Qyjf2U
cel2wICtEN+Rc1K+uEYFwVbjcl+ZB+LZQbAU49KypBYqF7jipiN2403fOebJoOZOpbPlzijn6iNz
OybC4ikCHSV24W42sGExnf+TZ5WmQB77y2d+D+07e4sYP6qC/iAS5CRL7m3FTo9s+qDjuklaGRSf
AESOWhzjcQ7WMMLwnD5Cr2ly8qPziL+ez57v6aE+hBEzdqmduZtY0VxycUA7Iqq4putjQhPHwvkc
3YKBGMiYm+gac2/gkPGnLV23NG9mfL84by5hVtmvkmkiXcTNjTaY9TrC916NUYmKEufhLVKJFS3T
Dl5nXlT6NLsTDFzPS9bFYzc3HjxixscXHNsJNoOwvkPTGw4Bm0yHp8Lr+fL5LK9GBupJ/JaNlvZl
4gpz4pNeEiDvvQIdPQgShukfar3ns2im5Fb3Dm1g3koiKty0U82NnMv6RO3Y3hdkedV4FP4l01F7
ZcijvT6fzTHykKF36GipZTin7rF0UnEugozRWwn/lXpentEADod7VcMJTSl1LSBVD/cpLS5u6LtX
FHoQb2igVSzH0jbx1nla6asK5u44KhOK+BSfaZ8OWhU4xKpiO8TsR1gMj737glKq7tN7lDBiZviA
FrENJ7e4sNHaGSYLlsk8rYIMLc/QjNi9c3qAA/RQ7gCELI41Lf2+Hc5YhayL77CIZbI6YRXqNX08
EDtCGmOegXwsA7htBiuh2ICf8BQf/d7CDosVRDGqBwGBC6PbNSvpW/2vBt8Ak38NgLJkov2fDvGZ
VSZjC93BWg2O8t/5bLutqPJ8DZ3UZzqg8Ri+N/T6+dVMAIhF/Neu3FltI2E1XymFHKwORnLxOjG/
hwPQYaNqvkDR54fRY3SPDcMMGvbNa0TzEhAfE/pQ9MmJBd0+2Ti9ye60U3lnvxpKqlTvM5LW1djo
GpOxn10z8Sgil43zXUXVmooeBaWcu23ZqXuW2vGxdpo/TZ79pszY3CmY4+mbpvpaC9teVmbPajJ3
/GtaMGdDFSMFFoS3rx5n5qt7rNxuykLVHCEvZZfmgxsk+PEIw+fUKO8jb159ke/tuSl+Wymbe3Wf
UTyas98sqbP8NTXyNSjsaN/PWL6R5jnLwQ6bNSIEo1soKrEmnbgpg/yqs4k8IJwObRb9LwDJH6FI
q6oZwhOWDOOO6Ab7GoXIS2gOqM9i+lOMh2SDQ5X8wQTOufyvpOV5S7jL80WP9nypLXnLE7riTL+d
E1vG20HzDWaO/ahiNWfh1vX8JcjyGHhNmpXreHI5WKP5kUZi0xR5cJcT9L7MRpGQMp3xZpNaWR2m
o8IaaFxHhRrY1I0CahuVu4K/yop/o8KdJ9K/o9KBaqz97FuHrJRDnr/WY1wSrfrNm1HGn4UnZsL+
Qe2i0Z83JLv25d9nzkBgGFoXfj6O+FYan02eTCtdR+Mer4TxGdQsdOCZu88R0yhMI5WHTjM86TlQ
Ol0V35Wq3ZsvvrLRiu/Pd0r/F5Oz4tTUrOyFRX1DCYBqKvCq2+AHNLMTw948vxB3DoyksMv3T7V2
eIiHKAOpb3KEtIWieN8c89CAQdQ500uqZbOQjPHuPZqVL+wCcGINOqRSFjwsinr+PVvHMakDBnVj
JLBmT9LvRqgaPM0eiA+j02ycKzz75mVokl8UNcqFZ1D2VhMJSdtMzt6MSvVeGHv58PzWbrJrS3bQ
KD6HvXvp2kAdGybE1hkf0sc0vjN19ZL4pf4Z6fZluoKo0DJ6q+PWOleZZZ1Dx7EWVe8mm9SF4RHi
ZTECuR3smk5fUwUr7abzh5OEb9VoetfWsqaPygVrm4rqDbgDU/GGs1d98qeScfZLFOXjsKIHPhR0
uy0qcQVbLLvCNZGfJ9+0u89uq+QLA0AETpH1E+VZt+vDfN7EJoQ2kykcGjQEWcwjeotWKNNZFJTJ
7fmr/rDdZQo9nFtV7Z/GPPsKQhm9WIxhtr1oX7sKlrmKDW9vefptcoV9ATvTYTFmxR39gLViwt8B
5owBTjfcnmRsY8C0efl87/nQQyraGBpDfBgOS+xQQbAq5dBvJ6/J8bkS2DK6g1f3URXOhc8cQJqq
zaOPQ1NHv9APyQ693g2p/OpnOnY9Iw5M7ATpbppcijDV3qyd8F0lvv2SgsJoaust1NZ4z5zoT+Nb
bEn6KCkqd/34RznCO0MTil85SZKN7/TG6vmymfAT9sUYbYizxLVkKiutaGA8Xa/PB/91sht0FmmM
HCOTzistmG6tJKJ7GhDM0MyaNSNNwx+75Uud0TMBkLiQOaWL3CEkqqikL+xkXJgD22E+1/CNZoTk
MkaQf+yU8ciJJdPROAdIW4CcaSgkfmEf59R47fAdOm15DRoCtoyEYqM5FeCa0FXNgDDhdQ3XTPTz
9/GM6jVBwrxuA0LNAWjsK5whn6J1kL0O0sFS3XefrfW3abojGowuOJn0q/bkUNXCLXImo4NY7gw4
uktOLOcM1OoIALQlVfn/YMEjljoz0JaXpN5G/jNULa7eOe72Q2Yz30ey9muenbvTPfqBtmQst8Gs
0zs+9WAKotcqa9c9I2A3F/Y4kGIPQctM992IzZOJNdpRpbpbjwc/BQ/EonO+5Sbz2G3tnFPZp+GO
RVVjaUwkn2Mceyxehfau9Xd9OjFDGCTjC5GWTwIivPs8W7dABcGhpoQDYqAqQir8/QQqB5X58yvP
98axWSQSMHoxx+Hl+ZA4NMO5YABgolbUy8t/D2OacpGYCFFVg7RSVHs5zqz3aeS1YdG9s+cszlzV
yZ0f76eKflWR1uLfb1NI9lxHxR+OVeXn2kr9/30brtOVkFZyyA057SLTVyvmDqig2N6475mmufcD
poZesdD/eDWFnXXP4MqtVI0RvH1+x+OhiiHFRYB4NZtQa2Wa02H2//wb/v77WKTs4jGci5y++s7q
3OF3dr+ZiDbPpazEWabUcU1GFlhBjbdcn/yPwh3I1k1+sbysIEUCUWQMQG5tKBuLzrkqxMRfZZmE
e7tu9ap6vBy8jGif3PdixMp6NXRx9Bw2E4VZD1vfZD+0cMJdxBzutjZ8eYv5vJZxTRe2mFEPYlj/
o/1kZSo//z359ruW5dXoxh6vfWq/T5qZwrYue7LJwX4vfMog5ix5WViwJpX831eFEITrU/UTmqV1
ioKqPNX2+vliUpN1MsbSQSwcMgsoMehu7NF8dLgcEIAJCoGkCve5jrHNTUwbeBit9vis/qvbhFRN
syQgnbPqat30XMnKvhdXrYOPmvvSIaqlwBieWbiteabbg1m24eX5jgppEgLUPlkQqc619NVm5lq5
kN3gnifh5Xti/RvWnezMWZ2d1fPB8YNjLP48325CcEPV2FvnsVwzG47XyK39Ncuw/jFsLUmPE2IZ
C4FsZw6Zvuae6Hcu+2/r1nWOBEjoSQfVb2uu7q9GniiOC+v+cAnWnp0xhegb6yi81gMyQyTRDBJ7
1aVhs3YdkrDjku1Zi+rMlWlnbJ2xjs8gW3irHg+fjfwCW0203drGMh1qtTHZMDrN1rSrTBZ+p1fk
UvYy7+AwEDHP1ynS43Foi5OHk+NYIcSG+dDfbLNc5SEJliMeKVWhmVKl7oFzO3nR6dQfGtplddr2
15EQac4srrvoSwwpjFXQG3KdF9RXjbzB8eyRwgd+LDZ9+0isOpeYsbaQOoviypSJOJmdhOCsDEgf
DOH4r+7DRCDPdt61N47ZV0lisaenzD5G/ieFk2eM+cXC1HNOouYytzRPohi0wRz8bWJc2DyMIRsm
1ZOb7vOlMdNiNmXz6ZF27THjLUo0rsuBVuJH4Hf5Ojb5iVKj2YwNqD4HfcxSh1XD7J3qD9XgyTuN
z33iMO4wenSvquLued74HhSvfSke0WDCjLG4NbWfs4UcxoTD/d0EpAo5y4EmFY3ftiC2GRtz5t4i
8k2PfHNjFkG1gYIcQhLw5Auz7STOJLxZHrGUORU0cWTSrP1ZJCsrfRS4CHZya7zRVf8sLH3LNDl/
PVH0YDx3Uc5Jx+yzaS9huKTLxHGS5VjjtZhKgtiZ74pSMmDHadUCiGC3UmkBvdCBdFy/KZ03p2IS
KxUY4yEAcLTIyd03dRo8hsxg9LUMQwRM43itwxZOalxU7/0fTWfWGymybtFfhAQEEPAK5Jzp9Oyy
X1CVy8U8DwH8+rvoo/twpNPdJTuLhOAb1t57CBqp04bG6tW2tENXDk/9kF9cZV0xvlD7BeMvfZiI
h92SSyU3yFLRrOYNnNdaUeJMW+uQ3av5eWK4BHjTGBBLDlm3ffxmFeqNxXx6wiD5i74qdupiX/Z8
wV3MDJvkmhStVKWCPAUhJCQME+sVh5HfWVuqTwsk1ZtSg/UJ31q3wPQlghmUTkZV2GklzmaQRtZY
50HjWL4UyP8jC7rO0JrnvhScR063K+z8NxMfdhzDS4NbQqCoJsMliZvQK50GgzbjhhTbDXosj3wZ
KYTa3Qt+TGZY62BG0PCcBDOKB6sQh9WMIdGTbbTnkl3d1RnADX7eFSdTUPCsA/G4gZsOVZjjAieq
9sP2DJshJ9Qudvd7FuS3gWwPqhVQNHIm9u3iDeDp2ath8xQhPjoZuciZtKxMcTr70qjfzPv4XVY6
322C3DLgCE788mBCWwSkFJrQZ+ZvBYu7k7HLvLG1tov0arKjIAiEubASs2+4bLUJk9dD4um/iMtR
AQu4k4CsDbRGyj3Lwd1QDcdU+x0l0xVgOTvb1nlMGA+1+5mf5EtPNcdsTAh2ET9yjQogsjph5+x3
IwX7IIUIyQyRwdSVGaBaQ+M+UXZBKD1M2vC2zJWz61k1+Esz1EFmpcgxIzTWEVZ7LMDfG7PoT6Zn
v8iieYMVfSIniCYwGcPRxfTIa47W9iscut56ARkuCNrg++4zkL7P3nTUJWONQ9POH+om85BGvixB
FBkW0rkGqTQ+esVDWyHFWUAGQynoHo3IfCPWqT9ornSp3D4pd4xD8yDT1jr0DtVWluzhJIBftIZQ
aFsOIRFnx4oI88BYeQlWBVw/2X6sTTib4zQOyrzcXLg9Ljf2wooBYchJMfn/YmM0917RFaRWNAdb
pX/aqD2x9TovjXYcux7tY9Q+ND1SB6lzzCFLBHLur1DHezHH5mFe2nuGYNLXLTu5FtlwFrUHJJgO
LNQAiKElthogfspMyzrA/BhO3xwsI3X8vhyykxTc9lNmHWrRsbBCiw1WPTTRcmmhu3xDl7CtutpH
1oycfBC3PCWQm6ynN6v7NZQt1mW5zRpkah8AztgoziwiszUOdRnfBRtzEjrFueLGmMS0IJPIeZPJ
SbIIA2HtkGZVoCb7rgv07eNWtedxBEHWqygliKG5xcLbz2tK0nyb/8qnHu2dBQeXttMp5i4coZmJ
tihw/1/L527RvhrLuen54tzcHvqvZvnkK1u9oncYDsn0hw6kP/blWvtJUaVPBbtOPMEZgvLGaS1M
Gvuo3XvGdCGP51RRLAJC8MGFaelwEZyk9GWsWFj0WX+7iu2xN6EBXpCNrKbD5TXz9jg1zQMx0ksA
5x6HwL+/DWvZGWv+bMr6LSY98dy6zrXruxt7vpvFZutkzMan0wmiGailh4rlwFJW157TPoti3HbY
o04DOG4xOLg/xPMWUl23oZepOCTfhaS93533HLeRG9IPELJUOtp+8bTXyG5gDr0jOV85z2Lcn4oU
3/FS4dlKKR3JldmGGD8mBdspWQU3oqgulgPzWqg0aHlFaWvOtn2oDxKXrWLp79Sxh8GswTY2OfvS
8hHAsXxVY5viuB0ThJW2BhRTH3rEAUP/01qbGXt3rrz5AlrFDgtfh4buT64eKeLypc2dHvuS/DQh
59PK9SUZXZvs0+40xlnYcPKujp9266Oc0TutzxpZ4+iTvNvqOP8y0r4Z1iGKGTS7Czo4YXlgOgGD
kS3twFdt4cOkT5RJbXysc68OjYoRGQjtxf5ZViaXjSS2vDTso9CdZ/L8fpSU9RmY6xGBVLkbIxIK
+cOpdsk8lbzwxefriGnKMH7OlgAsw3Ql9irfFtmb0c1sozkJAfqbXSRYKmX26zJj9OfJKcSSh2EA
z0jm8nqerSQNB1IzXXVFsXSArl5hAqkNvcF7jcvpr2IN47vDX60Xy1kj5iQ28/RYO1g1ZSvBSLjn
F8Vn6vVnM2OGZo7vJiSmPy/ZW99DSI+N9Z7jqx3E/1wz2S34zlDXXBPmh1M13XJzOAqvc8PRRDdS
5sw8WjoD/Cz/aF23H1RzH4t1y+Q6rr0e5rP7C1B79meqaxbpQY9PKgOnyroVVMR14pnYjDBP1hGc
HBuPc67KW4Kz7aPXRem9O8et9jnR0QZGLUc/XckdacavXEskK7BGe7CTojupJvpo51gGw9QVu8Ls
aBlFzLpk1ihzugTGazymQohL9b+432ENs2xoQivRKlQxHonts3Zd9boOprUv9oT6kqeZefIw6NEA
sh1f9XJjhJc5aGb9TraE1fLaeltG45+ImDjI/Nm2va/UxvGtL8qHgoBMjimyC3R5Zlten8pB7y5e
hjFCpg0HK1XeYcH264G7nUg3waAYdn5SjIVJ1GLTukRkiKzwobWbWO8TLzovV0+eVyDiIgOkqs9z
ZZA4W5tPXRf/mtyZ8IOuSUNQbDS+eubs0hFjx9hQx2bu/ozW5mBsxtyGSeE7+fxn7eDy3YEk4Yz+
jRDz/ZJ3L7SjYh+nknQ1ZChaayy7hK30wFBy14zeo74FqGk5zbjLPDXvbX9cECpzBW6ewzKwMrmj
15qxdD7f4H1bH3Pk6TBbytvz1aEU0XxlYq2E+K3xrbg6dDqodpmhJqk0vB/4TxaI7LXj5wC4sLLN
fk2O8yxJNGwFqZtNxMghdYBWhvWiyZZP0ahHIMiPyTrrLrezWNdfrnDB4+30XOGA17n1s3Lzs11Z
OHIIJne2Ne7tmfyqKGdXDbPK+9m1Ttyozx5G4OQxkD+aFOTOV85ZJ4BvslZj79L5cKK2F02nTR/0
1p9tBELDGQDHCUmWyhjn5A+cDyNHmaUFU5mCfOMU4Or2sSm6Q8pakJWbr5drCZDifNvQqyRWGCe9
mt6x1997c/SrpXCsPPzQas4R13hzIm5FMcsA4hjZe6Lvlrr+tRTuDU56V9ouNhOxmZxji2YrdoNZ
6kclszvJn6+DXc5oCu0P0UzHpTUeEjF8pLQuvFP145IN+6I4lFrxbhjWABe5Gr6JjLEBclWVWAOj
iS1aQrf2M7ehQ4C+YjDZ7Ulx+pnc8rwkDG21edktuGCW3b/Gi09OOuU70WX32Rs+9VIv4Ir/sBRH
xkDBt4OXQXOvo+jHNCJzN4a7Ku6jiSl15jeJ1h2zSNsh4mOcFZNxVXjRmy4S74SZeRzUxrwTi0VG
qDlQW/ZeoLtCbbT+1gZln54e/SYU5z73nnuo5uQ1dtBp14j7hrUILfO76FoWgAuuIlyOageo5/My
mtHnFoU+7VQUq2N2ruZFv1SiIng+mUCGKFY81Li9q/1aJHI1cMHDEFnpzpjlFMxIIXFjqT4q03rr
4wjvc4ZCiYt6xzJeV4lrsuyIBuly/FbKFy2KKV/L6hRH8dXQV+ZbM7tDq9nzzFbMqlecu8jw5WRO
dmgx2mH8oAH6cJU5h3FjnRxpPM2GeBxy291URAdPQ5VRV6+ANy4aqvqiTzWrjuUQFy0T0oXmT1bu
87J6B0jbY5qQNNRx7WJ3eHQL7arJ5J7isOvE0QfdBErxYeP0sW50Gg6sHOV0arZsgormOoqk3oFZ
dUGNWlMtm87A7SEc4wejJXJPNF2zow8OvNmAX3AYPw3NvmCSdByiTSckOIeIQvZdM0te0xgHkXW8
ywL1ah8Nw8lgkLnr8UsPIZ28s6mXuDFV5V0mP4atiV1q6P3RtOf5RD63E2KAcW6ZDb5EnvsOH302
l1bdMD+yNkBKAcsZl2zCmSduIkYVYgncWT+VHPrMJlD8/JXKcn06iu+qHU5mLa7EWDdrkfhlpw+g
KEdGo/DNOcNWQyHQJfo8SPsqv3CvM5h+G/gt53mNb7qBnYlLNVsuvwQjPpxqeFGY+Grxy6YvHrhN
nubdK6144fXyy2yWZ/qXncCADFuXx5iba6jEk4fQhZKjpEFiv2YYJvCG0L+LyL7hI/ig27fCPaZk
ZpH7UmKDn/Aq6v8Z/YKBSv7Bq5dzaMivKQRAP2r7ZLJwfsfewBjakJ/42cS/Udi/NmnzSkLkq2aa
eBm5GbjTSNwQxTXvdNNgG6rT+M7eyUvxnwfZaqIZkZVbDX71ViaJdzBdl2NEkJKt6X5OMwvLYXBs
Ga+uJ1iLDBhoog6jGOx8pAegD3Y20wl9Fekmm6kxo5WtIt8yolxeNGQrIiMhJDYXfnE+7M1eNFQN
6qDpU48Sye1hd+lqubko6JPmx2UeGGi1ezBhpzjvScYoZMsx1rNurRDAGaZjPej1e1xkn4PufjfQ
hcC3y85cQexhZR6rXLkoGoaYg1R/LJed14bzYI9hFLkZkhhsz2xvPeGCvzIOQey9LN/NtLFFw/pr
LFBCpfY5ZmlwwSehmbIJaMRU/jh/mRMcWjOa6a7t2KYSOB4OIktCz8TKlIoVwbm/eKZzZb9UBi1T
ML90YhEOeh5kYuJMG8hNnXV4sLKb0YsVz0bXySPe4D48bLJrRf4Bp/3KT678TWIHbbIyIy+HPdrm
l3b0PpIWBZs96hM9AfLCXLfifa5+UsnaB2iE/okCdFDWLquR9v3HbSAVr2WO7wCKqwk7zpAp9LL1
GnmRfDRrZwdZZsVBLt6ovEzfS+STnZRJ4NkM+nsAXEKLliOcKdSSibmSpEJSi9gjrTfCuYje3YLW
DTlRKeMnYMZfpGcy/5PMbSTHVGJajp9HX2jQrgvqeH+S6YIaXr+R+P0m7WynEnncEkjhoq1z7HVT
aLKB72SVBrkO6rVuk6sVgrbrGJdowqFXn16qlPUmzkqtf9wr0aBpU+1epGjgk5WUqoUldeHYJw1R
zj5rI5Q56dDtks6d6KSaL12Z065U5bMViV1Sm/OTt5oPFgWoHz3EOStDxF88StpnJHu5T3vz3WT6
tpMg65FG9UpXTYyxkB2KKCfseb1b07qEQ6JdPH1m08qCuU/n4RBXNlUiJCs4mgqKGqeTpk53TmSe
rcHA/AWGHeUT8m1Rry9mP71S7HDWkMrOXIcR0OwEmlXQJ3ddT3IwOu3MIepnyP61K4CJtzTHJmq+
DHOQYZGD7Zlu+6HX2SXnkgT6GJ+aQV5Ybd2rEf2Wy/CqwL/sv9NhnB3mrLKGDPeey754nz/r4Z8s
Cgc4unrHVaXjIhPs5ThlA5jEp4y4LjGgCOtJYw4c3Cw8xVTT23S9vZqQSTxiWoAnhtd+FXZzgIK4
WuQiDUbunbWEd7sqK9ooQk94oe01qsB9XyHeS9OPkc1XuDUITo3YBgTmoda27JLoI67FDkcinH3d
BpOHVXzoWrH4awvOYD2P6NT9EX4nYOF9c7uE2ZK9d0ulMM3udJDv3scP5BTNC3MuQ/Cp0pLxpbql
cFa33KK17QxUS+6WaG/aT63VZTu9PhqN+BN72b0hivuhN9dLvCJwGroV4sVDSDRwuuTazDI4SZ+4
zcifwayJ02LJMeNQTCGekrIkww+C7MbZWMHOYi820e2X64MFp/eyuvO3yzTwtxERueykDzgn4hwz
JuZeeTFdmPKOgIW3KZ+qUF/08qlV6K69GDsJ3urnqBcq7Pq+2rfeup7MMUkvaubG0kfrtYJIDwW3
4DVJ6fNWNDEI6QN0GaxBtfoVkosKotTek5aUQ81cxjDBOuEqbG3X0f98YIlzyDU72g35zpxcc++6
9ndWW/Y9+WoFgso+pQ6SkxUKyTs5qzIewATy2PWc/VpFP6PtaQ+CoAhqbqN/1jUCgnClu5pVarxZ
SPhDmsQvo8nEvrMzCroufu8KM6gipyfOXZUPOYObkOVLcc0bnNIKdEqhpqPPwoHa17eWXsVmd11T
93GtChWIupQnR88oF5kSRLA6oTAc8z3pljMAUvpHa4w2KHI4m0F2D3bR7lbk+wIkxK+NyvYN4PGq
Vq9x2rwhxChPbNbOtb6WJ02UOIItu1lMb4XbGJTNMANV/YlNA27wMqXlVdW/Gr67SKznaMmfZuy7
IhFGGrYKGVdpoE+ipsX8C+/cvdc7/+yOGcWclzsQSqpj7X1Gq/sA+3FZY+84qGI+8vUGcWa/RGZc
B5a+mZpYX2YH4c3TgEFJNQVAVvFRI6HoYMvmEKn2vrTl15wOBpFLDOVlOiK+S3/LtEmPscTHYmai
upvT9REJakmXnG3neo8PiMZ3PqZVFNgmw2A14DmUJhdDYTGQIrh0+twE7XR1crR54vhWgaWqhAhO
jGv1iPjXuEiRv8d4tI8vyuMv7g7NbchgqObntHZusTL2PPZ0Skq+ZAmegcPGBBURsVB6Fu2FNhIG
wpxwLWqPyum06E12GFfcskRVHfRkfpzyMTSoqFSzOGwsEIF3CHub+dXDmmsDOEg2zJx3cDAeSaa6
QG7VQWqIaKNlSUPhzDz+jX4xvh1WG4HsiGWDXqIXJdlmp0dir89oV2KLa80m4xF1QSgVJKBh8Ceb
6J/WJc2JwNbHHk+c0aNLzmoNUBePUB2nTTObQ20VX47yvkHWNfZ2znMTVf/y1j6rwlaB1TU85gsa
YKteXl1bTHtRonmqcKWB7mcpEp07mUZvVT8fJm9BdDGQS2Gtd5sa5JIpxme8zuHwZjMopvRkLkYf
4P1l+IZseWMN6krQ8rZ66M7w1Q9VWpn7vh4/UwMvzcm19B3iFvacVqf7zQYiNjPeICjqQzLljoDZ
nbTuDo/2f7rKbdpDaPrjAl/iOyPmIw0xE3tMz67KMJYrFUWJy9KlVZT22hBmmvOEMf3f3p2+eIem
GFPHCfMMTh5hUIVlCUPputYAuimJejlMJzTAtxp3PpQorLN5aQZ6jNIMF26sUrSa8V6FpU/msYyh
svLdmivozQBEDrM1WOEgaREpA1xizK7bJUPwYrzn+UcJgHobI+O8RkQOQrDFuyrTYaDbXenW2pdp
L5fZ+SYg2sDqGS32imXsrpxYdnsdjZ9q1p2nInaM/dHb+FOn0n7rEfYn0tDMADN0L0jcu9kqwp6a
WfmlZv5LVPLN+GI82nr5LWQLDlDgdQSTuw08Wm6t4bHtcQQZCHMMpAekyDiU1xhC8g75Y1ilgvJd
ISmf2dyGEmB7rkgr8mqeM/RFRxGJ/IjdbBLGk/3N8mWAGZR7yzOO0huZ4pjRtHd3VHeIzxcuNC/R
NbSy8kPT5im06nrZLzBFOCPlGkeT7XhBWpaciBIZ/Wg/G5aKj2ijp0PZnK0+PmK7hPWELA+MET88
s0DxISWqBAyjiqV5cJTB8Wjbe9tJvlj+4IaX3EC6mHR/wO/x967otbJp+Giq+Ku2td/IXgRWtDBF
to6XCm5WGIZ1j1qLb82gdWqH89CIsVRat/GhNcs8GIccnNHowlZqT5zH1wxVMdzYV7lG2O4nI16u
42HoRp4MLWrOYnMjyMRjWU5e0Cgre5CHcc6eJXsTnnhzPSiugIMFam8wFBhWddU0bt8aL1Zz0a2b
NWSvZcUcPG+7d8E49dRWxYtyqhOgH8vzD0bvxhl4DMODsTPDGSkTB0KKet5aoMFMnHQMC/29P6/L
Zxpl8b1CVZoZoqQ9StlRIYQfnOFAGg4bTkxwfEyVGGJss/LZe4qQjgZxa/fBbrBqfde4DT6o06ks
8bFI6/xryTcnqNU9aZGXhKogvLpkQGE01cKart855DmNvamj32zoT2c+56bPQF6K47t9HKBJBoxJ
pXHSrBbJkYaovZs6SAEGMlZPLU68e4WvAZ5BZXYvnTzfaa7rYMD9uvbaWaAE8wVOgQEShH5HKszB
YlR3lJw+VELeXrDu7EAVHjsLuG5SxevCXPbkTnBK3ZALv+rYOpYNSU8E+7ZKzU+KaVvft+ZpSDL6
t1Ry9AwY2Zba2dPla2OA/PAuWs9gTx8rll9p6RRBBJ6DFAOrR2fgzEvpz+lrBacVyku39/i7lT9G
U3z0HmVoDq0WUkF9rJb9nGm1uS+NioMx89Kj0fZPUzZ7GNAtC3ZE1KlD9MORLU5w9hQEHT86o6cj
TFZBAspQj/ABMBqLsXg/XilSijvULCi52YYYFiDbZni62NyEndUePMNA45CevYWJdJ5Xz/GCXxUe
ex/grBFPZfQ+Rt1VcKNTbJD9joCO1xugh2WMIWJp088mG9B7PIu817CKUWYAIpQdurX+8cb0RQpm
vVHhMXSZ4mtdJ2Eute5WsS9xtOrLWBDvtVkUoFozr5hwUDxAk9XNRB54FtPI4Iq1n7BS9A1ln8Wq
O8GEfjMspsHDcSJ7YUhqH6nmcrrQvZUWSbjOacM5OFFbmbYvOFqZODNKcdRwZpD05Q11e0o7hKr5
4ro0WGeUojjtuyjxbasInHl8dBrGhL2b3pqJQqlMmWnVM6E1rveY5Uqc8pYepkEGbY0STxNns7rA
mMfM2k9duA/WvIx7E17BKJbjpJNQIpOnVL1n6/irlohyo4H7v+kBDXoD6c4WZzvd6hF8sDYo/bll
LzY7qDqpnqM51cO1H0/MsL2IbnMYyKM31Hg3cXQisH4RFi5Sy+RgdePgOd9nIlj1BQfkDgmvRUvb
03iGHnAkdYtfaPwMHAgRa7kEO8XGVcbTSxa50YnJuElV3He4g6mnRCNTap7cAHLPT5voKS6aQ+ch
LJxrgnrErON9wPnedfiJS/wXlqXIQ+yZGDsm3QPJzrtCiM0kgTIzd79KaZOnSbrZwt2ZOh2R52kC
xSTZa1btZSqYaCSgrXVh3/Ae3MYWgOFJe+O4hOPCKL11jhDAT25WRffZIUi3GYfXmhZbN+crjJ99
7OOYkGqiD9Z0CqHDONRX6J3eoQqXbCYsS/xrYsmkVrO+27vnaYgion2rY6Y0CJ49jVUcwUbjgXBa
HLmaknVDisV1Ml3qfhD+bMx/mPgosnE4RGSfXOfcXE95zOGDYKLYVohvoxZ9gXUdEgOds+to0X5G
p08eyJvnJBeVWe+emJ2j0zjnxNS6sN8cm6pKp51nVWaSPbDvvajYO45ENQKmSg+3a6PhvI6mAyHA
+xKDKazBPBsrvnx+DoqKVoUmiFX9+uC5tnZDQkMAeMX60N2qfHTZBA6l+iHNxTlhIX3q2v6R6LBH
jasZZg5+K53IQs3bSkP+GvPQBBxtr92siPhOv3Wmy7TfPRKaMf+eNMLuPavlO7KaYyVizbe8/ovF
swLvpXUpTNgsJl3K7fHGQyajScaa8yqy+6SIWrAqe9e3k75Xw44tN8DhOozU7tLHWZeCzK5es5kX
+9ikXuhwQ2clA/2SMDePbU1FjbwbpuzFqSM66ZLqWr6vuN2MyEFObTz/rGoY+PJ5zb7lEhWaxE8+
rj0ipmlL/BWBE0UdtA4daHVcmYHIo2NX/wTRc6wfSzyAHAV8Vu402/umMHiaWg0roITzDxblh7EX
A6u4Mp/sfGUu5jriWvMO4AUe+XkJCl8StNERcWI5oNYmhYDvyO65SwmHYue2Xpyo+Eu63AWZArg3
zqgfpM5/IxGaToPpiINoFt+t7PfSLZwAx4OTxC5YptpDVjWnxWRcmZNev4DfqXJw/rBs+mfF4pEs
nxo7gvLdcOoy1Gt3fCwa1R8MqG3fNnmr44NV8lixyxlYgXOb3iUILqM9h8gPR/mZRl8VY+AWunzg
VTq3XNGQSN2G+4fLSjujOWSkiS8A7libfqSacXaS4TNZIF6ZtBc7t3Y0iqyIASbHphnvdSV6Hu4c
4RpE6VZbT6YJiVg9LnjlQCikz7lNACYhuEGvsA9hVVoZGdPMiM6gGdSrUEwYllMhsn9AeYFU2sU0
eZbd5HvpCJblcDWs+U9yiKaRWZjr/ABcpUe91v7apJfsxIAMFQFPH48fTp58EelOg4JewyftiMii
Eg2EuqxV9eyV/V+wZ6ZgaDFAMquScafJGl1fkfBbxAKw/OOW9itp4EXYOieNLyVD6b9GLgBj9WVX
+pc+v09VkwVJRVdtTvrmALYe47a9JA498bhNzsjkyCGPSjWzvNSnU0KOzqS7qHBYtmIIwfmI62Kc
Ia6eJypm2lx/JYy8/idEfs0x/EMam2dsqHcOobTSm3D5YFzhbOnHho4mgwKPDC+QIEHgadvj6h2x
sEhxwijTln4V18uk5JflyMHXErPWqmlfHL2mLlwjjBS0aIdo/U7hMO2N7AH/nbPXk63TOtQUTrlQ
DPR8WQgkcGiD/OjL/BQrdLCa0HfdYjwXcJlcq6XYdz0DqYxlfFoxXKcVJUIsyVBEYFSU2mgop2qb
dxCBA3B5KSsWJS4qFupfyx8rSfs8t4d0SR1843BETfL4FU84dqCdNYSeS/Ln2GsspnNM/DCEUqlN
JmkLwmEbFAEjNnS20xQAI2AejO3hRFbrszHluYxURuqaydu1QQIVOdBZaEw2BeozPC0aFwb8VmW9
w/O5+Is8wtdDJic1EQi5d7K349VxdN6ZiY21aT08QW56UFUlZ7/FIg/fNJVACYkO7jjNGDsz43+I
1vXAQYVPZFvYgY6JBonF657oP1gLOGksZ7+pbq3Q1dYOH5uvdDR/Mvw9Qq03PzPqWiThMLFrjNFR
VPuNsUzXWO1p3lDHrlzo2Jy2RBfX2WWJehxT7zOtz6sozqJfAGk3Y0emk0xcoScqzmuehmuqSpx8
aub0KaOLYhqxtm0d+2BpYctt6ho9rWUxnA1wYyD84iALDvkRxaWforjzXYRpNhU7ewEJ95CM76Vw
WIptl27MYpTUorpjSRfftVn8HYvh0sCRHmQmimMpv2ad/amlbHGym/pB4kx54jdtOd+fyzQ2LwDc
Xj4khzYVOO3hiUoo7XDDh5WCMM/TXS/0j2x0JRRu/5107BM4Z2Dm7P49m2keytL2eO3yYEXVfdU8
5s1N+RQTbpgWS6AoOM9EiCPXshbJehTCVEn0Dmb7R4OMgXRAdZzi/JCmf8paYDnrRX24aAgJ+ZIr
vCfxhSKMBrhy2KmKdEa9lL9yXtWAlQoybjnolpY/Z6iDFsjog+Hg+jPlddBzRu8Z9X+mQ+My0ZAP
OV6Cna14E+PoImgBBmnPp1bPDEyEoSSikf9ngCGsMmn4wskbjnB0deznFfej05jwWJllsl9NybA8
sR9K3kiHpeedZ9FeFHmBWq64i6ZuL1kRP/ULBo1mQqphU1L9jNVfubSHnsIqGU22r9FsXUDR71HV
yGDu2AEzKkBEZPeer0n2r003qseURYROfWmoJnkiNXYi2xNb0q7Xdi1yCb5NDpl2fNCNFE/+GR3Y
Ze5Ld+/pGE1iLgP14iT1qUqaMybtcldbRRNYjaGdYmH8zLqmXhMTczVSmwTeEGdGNM1eU5xpS2Ck
6rEQM6lRVUxWARRG1Gm+VmIK1imIDm370IlCZ5br5QHiKAsd18mQduAP5zCAWCXO+5yUE7tVFlDb
XFYl54kN927WZp+AkSnEgM57SDL9ZBtws4ldPTK++YHAt4Kl5rRmSz/ucwHSZ0TaYxQjwoqW9dJV
Ij9v/TcT9enVoAK46kLgbaGBVuVL3uwck4JXy/+0JHSMJP7E3qvOEibMSDZ13S16wB7/2im48pbC
t06/E5wcfGrlX3h1GQ5w2/ybFRWG/fUv9j7E7JTrwsoJgaD7v4AOi9m5hklFKuWnICVhyyVY+fa4
7I+OvnwMJLNwkj9jXuKXI8m7WyjLFhqSeaQftgZ/Ny10IBK2f95Swf4LJ9v+wPY/3ZkfvZjZ1/ax
RIcDWD08xCbJomAnZf9c1PM5JlNps/ZvxQbjlX/s5mbm+bvUzd9bXswWeLFOCd+nYmFm/m2swDPn
35vJ/faPSa3uRhT956VPE/5nC3YBBfHNaLj/l605kwhaj9ndTbGCJBVGKnJU4vkLc+otuakyln9z
YXxAYFlxfysJHDWm9pP77L8PM88vVhGjr9IOo4fZMrfY9p+2SIJcz/5sgQjCSmhk7D1gS2h53vdq
Sy4EZvJl/+OWOh46m8D4f4FiDmbDRV7dtk8+xvpv1VjHXqXHLQelIgnGatQXRw5OnMrBGIvfxOz3
kJvLccsOwD/sRZtftj+4fZCCeIHtj2Eq5+tyeE5McS+AJ7Up+twu5JYd0qfNzzRlDxYsq0kWwpZ/
MJmQOUzlMYHDpdphGyCeNOKU/j8gbYqGm+GReEIGjZNymflZWw7DsJiH2ur/GzTG5n//eiRiYftP
25elpijkgWFNNHz3/X77lFt6zoRVFX5/ODWN4XZzbckablH/cdOnRKFaIPa0wx3Ir6DCiik7bhGI
W5jllqPRGd5Zjs1u/T/Gzmw3cqW9sq9yUNdNm8GZhs9/kcmcNY+luiE0VQTH4Dw9fS+Wf7thN9Bo
4ECnBKlUqUxm8Bv2XluQAbwGOuLo3eRYcXBjrzlIawxpnLPyk+NmTYNYoxzW62UNh8IRhMDHfly/
zyLeZL0cdec+2pKb9xrp0RFKogp9qVCYrN8QQxymyM2W/CUhBkXVNmi2+d1CWIMl/mENwuvhtj2u
f4CQ9OcHMgRkmvlz/XTNHlyv/zXLVO3iztgbKVwRAldaws/X+FLtnUZGkzM5LHEg3p3EueSz2OmK
yK81h4Enhfp8YyTjIyioyATbHxP0gGv2s6oZO+Es9Vr/U62BD07gvgUkQjRh9cpqu7agZCt1Cw7t
Hev8h2ePXw0JIjHX1eKQ+8fAUPD/OhAfFvFmedZ/AXL6sCue0KVgEynyG7+MP4sBEtOMmJ4UEEKY
7z004lZnfQxrvFu+mKQ5OFc1Ob/rL2bGyBRIdcZz9Cfcdz7GA87uwP0IiIug7/1YY2QHz2CiHZ48
N6dl0XdrWOb6PWt+y58zrIMgOUwGy1kezI+//vUf//6vn9O/yW+N4Qjubdn+49/5/FNXMzmBqvsf
n/7jOvlE461/d3/+2n9923//S/940gX//T+/5fCtb96L7/Z/ftP6aP7rx/Kv//PRRe/d+3/7ZFd2
STff99/N/PBN/E335yHwe6zf+f/7xb++//yUp7n6/vvHp+5L3EQP3zLR5Y9/fun09fcP4fp/nqj/
eJ7Wn//PL66/wN8/rt/z5P/69u/3tvv7h/MviANCL4SNE4hACNf68df4vX7FEBZfQ1cfhj6cWosy
5MdfBFJ06u8flvvjL7Yz6x+F+S/CJXI+9NwgELbj+z/+8/f8b6/X/3n9/iLD606zam///uF7Tvjj
r+o/Xtj1N3F91yMWnvGGZYe2Hzi2x9c/3x+AIvH94n/hgU+VLoiDGPBmdrDsEwAEJ4ORJcDwjUnt
8JZpwz+Yy7aq1CX3QMim0idsaVEfqSmuq8AjobgA9Akrm4lX5u/HdQhkDcAK56emYjljWDAaUtYc
VMXWnnCWXWVywgK9OA3keKWL2R0m016IsnhWWLghdUNjaJDNdUo8NIazWygwtmltdjufoR/g+15s
m2mvgim9mbsh3zUpa9hZvRp1aR1qIax1m/K5ABNGMdWhShmEsZnMaWLyFf5G2LCH4LTtnNC/hrnY
PHoD7qWEnOmgLrD1M7WVTrAnRgELcgowNl9hJqv9nMwIgMRLhVEIqfeuZn2fFY9+lWFFD95qyQ7J
9PrpMPU/w0peNwGYQk5rhtqCDWTCZg6tC16/zQCwENRNsulEfR6wcaCeLs66MX8P2n/Q5vzL8bnz
SjYycgoOnjbk3uu7x9JgB0z4J/aEhxkb2kaQR2HWSCmQUEMCOwJZuWM7kB10+djYDc8zJBc0NWsg
1HTv1uwMhgnjsajfnZCRzbJMNBdUzJlori2vf110OuxKbQP6qrGlrH5agnqZAn2WhLnGECFqVaIp
0PlxYoW7qarirRD4s1g12EhB4GAX/dPEzW9Qzi9YLSQiTuD8Mi/C74c8BIefdP3d3FQnvFmCpSdg
73Ldwsf9APKnB/K5lOGJTyCrJDUekxhhTEiXdOXq+RqFe3n27OVJDOlvdpKORzMrG/KUwsHMomFu
kcyY107ILiXuNM1dkh5zJwCaL3XB1J1dHsRJS0Q+o6LN4AGJGvHc7kfwyziNW1qFItkvM2lb/e/W
mHgdmmJ6qugJBPsJYfrhUS0oQLqqwDp0PVDyYzqmsvVcbGRLyHnfs51sQWid2c6hP2EJniSGWhWy
86aLWnGA1Bneo67a1213Ngim2FLsNNxWB4SBa4M6UCkuMcTjYWbYZiC8zMKDmWREupTp3ZLKr06x
yHfn4Y2mSp5nP90OVfxWBu8ILwEJgajZqxLsZ6pQaHDEXIWjfpr6Fl9DOd9CgQN09ApXAdmM3o6i
vIwD6MkZNxKT+JiZIi0Ox4lPgzigs7LnF6ti2ht20scMxnY+rcA8j4eqJwEtS4g0k8xwrNhKiYiU
t3mf3QYKbHhQXFD8wJW3X+BzoKTWODXC/JdNVFRkONWVxBi46hXxAu9NiS80JaMZmCTTp28rQfia
eckuweLYMApgit/f4o551Ub4rgXlzRiGauNTJurW4ZHVzAdt00xRIHHHB1HQGsGusVrC+zp5Cvlq
P6tTh3xhA/7rumrDne2VB9GwStC5tct7/UvSKGsfGWfmHW2HsVONhnJW3me6wufZCm5GyFdYX8DH
Ju7Bs2emVCG6jm56spb6gSCJj05pzfCfMaCpHmypGEjag4jsaUQBTog0nhlAbR3K6MT1r5DlLhsi
HwpZwMSX9bwZU9rGzkdkq7zwth6YJaj8t6vay5IvD2brvfR9iH0yqNojbErkX+gi9JCQ36JeugG1
jAa1NscVHldmpxiPN6HVXMa2PYCxQZUBoQoA+4XI1FNIbb6oYRXt19cijXGPz9f1giZqDIB5tHuB
QopZPAYTj0Elu35MI3N76Nn+dwzeJys+OlhLFHF1dOw4Mm1LvzSsbNOZ0kr7NRaygypYYmljYpRs
SXtrERGrR788sQvZznOAmFO+J7Rllm77veoZU9TTSxgSMLAkp8ntCBnoTl3cludqQjBtICLK7d7e
hYZINonDmNZ3XBj7RXagyjsEndNG0mz0foTRg4Jw0jsOqneLJJ5jVvg3LpYN3rg5Qn5gAzV375Mo
lxMi2TTSXWtdWtf8KTtE8+i6IVcHBsKZGNW/8Nm0H1qSnsi6435WkxGDtfDTnmtWgxrZzazFsfK6
FSen2DSwf0Vn7SgMgsvkWdE864PRqx1jsmeOSiB8i3Uk8RAdx3BKkvsiNr87WLFbj3aGOPK7lgHs
hrBCFuat3Hp5IqPeeESDgzdZceeMqiJ5kUj73QHjUmaStDRL8TgkFlB16x0sjY3ivHvTSe3uETwj
zJXBq0FKV4SD5IzZcEMv84RFgfXaIm8BfPIubtynqYDiWq3C82lcvapg2ZswvSvdqUMg4RTIOJ+y
Fniea6KdGOtP1KFxGrpXc1c9OEw7tgnEhT0mmXaXM/tOA4suXV54Mm/0UPibNkGYJiSyti4nctiC
dUE8HRJiyxWRaY3uxhTDO9E3oA3XBQVwa0IlnZ2JHS4iPCNnu0puiFX8nASGlTLJi70eG4Xp2n0F
sX1h1zG6g4dkrHsxg+FS40hkt8Pa2CaWZ0xJDvSbQyyXA+Ofry7kxJzK5ty6ACHY8BybMNgNiw24
2Zt/YSe4NjCy0+dg6DcyhbeYXSmaoQafxnVdI5/q0JjEo0mBkQlIAhh6t8C2X0vdXwM3JEqJMDmR
66d+IummTt1fkJfsVbAEvZSF2uuck61jSowjVVFtMK++eSn1WVOMHhA/WZI4v35w1XRggfvq2axn
J6++Ni3m5AaDa7RWxq4Ce1i6FGxDosgWIuQgiMMPSBSJZQJKQr0kFyjGFksNb0WRtJO9kyq+Nu38
EOR0lFM6vglPvHaL9SiYihDinuy90LmFoX1dkhuzD+RKkbf6KNPt2QuE+ZwPSDUa2yIerwiQCTP9
jLQg+obVgEXES5g9jdD0SmPqjtr1Hz0DIsvs/epT/6FtHO5/UD333dQzQUiDX4jgPlyuj0s2uv3W
W7AYuez0xYTstjU80risKzdk62oFZFmJlE0VeoaG+XkbnkmIviuIHWWs3X1ZALAOts7ip7C+97DF
G11XnVHgkaWwjDeNtOF4ouLAS4ZafAHYyAAOeazv3vj4ePdLLlOukZZjCEpYB5Uun3DQQRX1I56K
dCsAHUnHhljGw0mEMA/Z6LwG67tkEvHJG2d98Ys6OMY2BxZOi22fOAVXMyZHleL9TnnhLNGOmwYX
LLJtZDRZOJxH7eUXA45E5LBhJmSr3gUgY40GywqpaQmoJhA7307IHaPOxzs4JClKDlUxxvRs+UAA
zfVc2K/T6J6mKUj21Hq0y2gZdQYzIBu3fo3pL3UH4gGC9oUUXhRo1kWFrCB8bLXs5K6dgoLIEPWd
b8ynVkwvY+aTMjV8NwZqPm+sGc2lySObM46datoDLjMuzmQ+BTNUTMsXO6hDd1MFqKqyjCsuJALG
ZiSFBb+560xUbsFPYAAw5YYaCfrqTE1xCW3CVJ/wJUZ+Sj0VelkbrbZ+Mfr3wW+/wQHfIJna+mWL
ZFqoHalybEOHLJq/fZYZUZrDYNeGc2USOrg4YcTE43o2QoVNkYAkzHRDoS5EdUaGhXN8SZFYF4fa
9F7koNEVquJ6bBCNBj52KZl9qSxGrtm8hkb95KWoCkYBbdxzP5RbPUydeYUEhSje+75qn/U1W+Yt
NNAXX8X3Y609RJJ9vz1gsEPh4LonSBvfZHVsaUF4lJn82eI2SiQQQfIFvVnchyWJ5PozEJqvexZ5
MoB5gYw8tlO5mUccgOEcfttaOhuN3COaXBYCjfut0HIPjok8Ip+cTY00iyVkw20SQ8igzmmN4Qoh
TN/ne1+Ip67VaJ4c59PtxHUQZCh5HQHeoTv5q9yuVPNhmsx7jIY3MZlJyFHOXJSvqNM2Fm+vthXv
LK2o2ZHiyAGRxDzcGiTNAcj4WkSwi120mwb6dWeouJWoq8VJuk2hRM+1XlMZuC3JPnk8UoQ6dykm
QAMbXijOCWChqMlmi5v0fDd24leNjXbl2NP99Sp7TlPCGufksjCG37g26kJ2VVHmmXeOMYW8UeRp
DsvHLhcPrh+/mj1yX3dm1VkoJGxlfGmIlWBIUwabBGo0F372aM3ATwWrZUKa08Hau5Sx+WodC/Sz
OSYPUkGEZN0OtwBkZNZ44IPMYe804qTjnnOUd+KOYRG7YHFaEvYruah+kXmI9JH20A44NpLRhbzp
HcqB1qe2hzO7+mIjaD+MLB4ZU5E4DYaADcYotwF8m8Mo0X5DRmh4iQmBrjk0NBNHTCch7oPBoL81
KlNszPAC6U8jPaBxEz7W0hL/8DS128VGV+qUqOIWmWPzq29Nwpo6MIoH/mECuPyZ3fl4IxqFfM22
KSEhfjVYkl7ZwoJRQKPXxNeJN53GDpdHbKLVRMsVdR7tsJ+IT/IQ3tqu0ntGYXqDLDwBe4R+v/Ly
M9RKJ+pLohP8zwGW/cFYKDQV2Z9tgyKBIUy8xWFw0qXLxZzNtyIcoQy04DPgbLU1gCo/Hb8WC/aA
R0kFFP7oZryU8KTznVYegNXWO1vVx8jSVhFis9cDfP7QAAIxy99DY/+mhkdNibl28JEAxBMGyaUy
d3Du+/va69W+4RW9JLgbFDtJik7S9hRQWnyK6cOiCYtlxc6mdg0qKZaKiR/3FKQYnw22I4AcAgpI
x6qXtqwhTy3ce4I6puL3JDkz0+yIq5R3ej0lgn0Z800b082f1TmJlrzDXYF9KFknzlV8UzUPMx7V
YwGpqh7yn1iYFT4eI78MqEvRn8H2bRXKgg7A7w58E0EqHNWFQcRcW16F7MtlLl/wenNqN8xuGhbH
bUlQk5UuCFRZNuKFuO3btfIrB5ycwXwo7Obi5HW7MTtGs1PQelv4Vy03J25qQCxhhofhI8GKkVkF
MPoCTLpqOJZdiEnPoIKpiEaDTUor59GkV4W82K7/C2IHwBIUqaqOt3OO/IWce0JnKrpFOY64FdcV
sPZHXA8S64o5cFk4aHPTliwATbPPxtyDnV9SDXB0WMzEiWlBo+T7P2cPnIDlo2CAUNbU6a4uh/Iy
ge/HgOHtBIzATYw0RxL9sOt7bjYqq0iRYF+bWN4zUeN4k2pWXGbyZNQMchn23AWtbFHINHt0ZNMW
+BjefS8djzWRHH5RpVGG6WPj+6HmfjOeRsd5JITA2tkFIoO6klAy+pRidDZA9cNEYVvcruCbHCpB
OEokoou/jhqIizG5kApIfdLABcE47yL0+FYWCcIwxGxs75sCYE/5MEAl3nTpUu6TWv6Uv0QTzw9z
6eAVH7g3Ts5AmIqz67rSxYoeTDuDDIRt6XfLkQjQnshIy+VlqylqM3pvPYfnEGL3Vv4iKwOxs+Fn
j00+4Ifhvpxh8lWkLUTBAOMi48EG2auitqLSdaeoaGsMIwkViz05sCjD5L4rDIwLI0+4yZFqDhlg
K587KMlH/bgQQTGKTZVzlGd0kGtinEetF8BI6N5puts9Arknz08uijQdmRrpk724OUIVszquhtwq
FumxYlsNSadmDWscY7PNscXKV5X2KZYPQv5cYqQHFeW+lWxdI/i2m4Ecmrx9D2mOrCJyB+xqfYk+
Zq4xKZazak/yQuOPkQs2azY0AmCJ/KwR3h0r7X+hTt+vNufTn7mO7b+jHp62NmwUME/DsgMjiFU1
PUvPLo6N9zEONK5FwF0r8H5yy6NJS+LpJLmKmDs5N4TW1SfcasG7r8knAx2Bk9/Gu9dqjFVZPTwY
cOZUB6whYFRFZvS+tyzWTtUIX0D43aanQd/ncj4GVvHASQAFh5Ud2h3+4WA9lKjWcbw82COrc1hR
p6Um7pv7JMbfhGlpw7m4wFBFmcaFKls24cK6bfsVdQMgV/dWu4MqGqnBgjGHGasoRn0bToXeqcyo
I/TYw9ErMgQfsJS2YwjLccENiKSZrW1gwfGvz7XZFuRFBaehxOsCy5oOq5iHPZd5veuMWr5pQlTd
8CBM0Z20ROzpKsxmMgFXS8tyCmpvj3cI2GVqHUVCUhG0F2x3649DIs/aWS5dZIfAa+r4CfgtcqRp
t5jipfN8HE7EDm/1alOUAw7iebrFCvPMXPm9b2qCRiC+r7bN5ZiFc3v07PiD1AKcb5mLRtP67Lz6
g5j5vb+krxSo7a5Sd4RAYUF26/sxQUugvQRjjkHjFwbhvC3ydfLZP7LHjq+zID+ZBJyhBCXDurFx
/KmKQokijJDXF97KNx2sXOSXxCR6uEQHIEeVuhIhCCevkd0mrkKsmkFFODkBHBhTGtbZUHrGLCct
1MBpKIuDUio+UIL8zJzBQhDS3bW8qfYlLrKtlzLIgVu35/2MoRf4CIJ3xp9UE9xNyc3jHZgSZ4Pl
DuVCuHxPhSjOBUooknoQLFlAVsldVAY/Dn1PkJn2rvTLPbg9/GiUhKovmayAJQe+kd7GfbXXtnkK
EExdvBYOrauApFcUu00DOQXKzgG1zLbyZ4aRfUWeZltdTGvRRwDs7PK0H7kZi/sOMbCRx9TtbUuT
mNRv3Rz/ljUmkjyvs82IEddioI/qCAyJhne1a/zxZZzdj7TGg+z19mOYwyuzG/PEpY4gZjiqWeA6
MriD+lWzYWtmEpyaPLc2kxxPhDm7DKhNaYGZbk5fBwBqm4KqNrOgMC4pwMqwtD/8MEElVLXBxU5F
sKUknqNq0e/OKH46BUSvNIhrpHBVheF/ze8xxqvE5iIxUSpu6mQ8hLA6sRlfcsijjTURY0nLHoUS
OY3RERtHXHsTyZJjwJoAS1GDysUvo0p2DPUm1JPg1sS29qwXzVG52ozBf3Gc9jrIrrv6vKSZt6OQ
RrYWZg9OimGM3jLYEBhmQABVhyXQcieyPIFQRjqy79k8RYkX0XLam9G23zzBzqOW5GqLO/Kom2e2
SvXjArpgsWGcN9xvNi0wMnAC1r6TwSHtXTLH2nvNasI3pghuDvh1hpwIobk+nFaQdJK75a51YXFk
AZdXS6yujRo+qrk48hmcufLnO3dJj6HnGCfIdcuD0wE/tNrC3wpveIBJy7YG3ykkZ4QziD9uO43F
bgrBz8CUvQKn90FUgI0WicLbdPZxM4g9HbONY84sTlYcVIxut62dZIfRGOBbLYUJ4M8k205TZHam
4904RnAAJ8ZsgPTJLaOPT82AHgkpAvTMJ1Eojt1+j89VkDgzTFsRSO+uNYnUSFFFLFORHvsWKOUC
L5lPDim4oS1ppuqeAfeIhXqIiHQpT23Dhtkc6vHoErkxNNRh1mK6Bww+qwWhRqTJ5kQKTl6PMORD
srQ3tsHAPQNjhyG6QkLjBhc9d2jpyl2JJfl5Fpb9aFLN0tBeNfhdbkaO262aUFVMg/uyUPOMOVEm
K6jSmukf55gZmEkGVeRI+O5MUu6lFKgb5uphyXHtD0neb8mprTcVCYiPi23csiEZic6EU1DP4lBq
QmylnUOGzqe7GUIC8uMW6qJJKdOOkCt7FJb4ADjYklWLa+gYjLe/873ahD969icdZbIr7v984LCp
wYknxn76nAouectPczLgjBF4Dx5qHA6nvDGz66SNo0GK4cYqrfy+IIqP+wsi1to0DlUTIEj2yeaR
zMUdk9fKd/nLbq71AVb7eUEIRQZhxpVrgdowCewkWpPSI+ju+beZOVhk12PT/vLwoOwJ0LlkIUt5
w8quunGigbED0thIn16CMcXBy4duuVvWYD5tQMowMATuY3R1GWZL9BwkOuaklMwJUvty9N1tm6Me
nIPHygsRFwNn2PU4VagN0EWW9YnWzT171ySYWlfIjjfOhCG7pHVE3Ob5TI1prvOeAi20+pxheGDR
Z3QGl0rwOi55DCuiCa6aaAYFex3X4eeMTZZYmYlMqtqixMeU0nOXaIvkOGXhcpjUcwOr8NBVa0ay
1U9RYw49fXDJlEutod2o725HOdMC+xIdO248Y+qPISUKWJwQvYgD3Ltz3bdy4ih3ZPda2n2yzSfY
AxyAsF9XYqHlhTkhM/Ta5UjQdOixQJ3YM+ErWzhZiIU08oqnh+bgYI7EVMUgqlx8Wc5q53PL8tVM
5HCP6DdarPJ336r8NgkxAyvtgI6b7TqysYYQgQTmAn5NVFsBBb2dnypb7bu+TI4FrMhz/J22Xnf2
TJcOUE7VxaskHD4xlUfKe3xoTnn2lYkHapzOKs8/gaswIURYZaPGn4re2rWmleFLK0DAa+tCwo15
qmMQcbg+Hwn02BreEt7wirONAyMZusyKdTCEu1A4gKCD/KctafFlPrvXXTXNR2ZmS1QE8daRLJMy
9KDE77hXQDA+STjdtCwOGGUnTMbtLN1YY8ILywCpdtlrDMU0P7S+TK7tpiLLHYSCXwHeyLl9WrBG
Invuf5Pt1Ok53tGBPMmWUqFFjOfFsEy3IH+TfVwOkIQwqvT+HHDnMF8LWigKUBMblD3YJ7bShKQF
oJrQonFXjwIHO5+eKJmG0viNBpTfNVt+Jq73rQdSxqAanBZDtWc1ex9ZWGo6n54MKb8ptuRSUyxa
bISzwL2fyTrYkvHQRyFsto1hyo/QUgi5yuAoJMPJYsiZkGQkpiwCDqrkEYCe1OcwIyY8y4N9jn+g
bGD3/HkYTOqbcFekgBZMAx5fPzNTjkk3PEwh+po2201iBEbsFe2VWZlfS24nx0H8pstCJN5CLyhT
eLO5+zQCpKDxo+oBnuEeae4KSEC/soJNd4DG+Db2GljNgeLSXcxV2VZww+l0QDeXbTNjbRRrWnbD
+KK9aY72YLyZprjrMzky+hVMjP2GVVL2NeeucfCY26yZHPivIbpJi+XBOlwPBuTmKKzl/OZ1Rnhu
vOa9qJrsyjCJMWJHAPBl/vKlcd+6vopma3lErkaLGJef9J6byouLI5QEhgK2G1Uu+66EJfmlXg0z
wOZxXRQjT4c46nYR8FkIEO+sjYVvIRrhELIEEDGZ7TPLebexoxZUGySePHkBnYmSALfZzzKm+yOm
CKLrbeDJdUdBTvSUPhPCiuWPgC/btdHWtwyyu84KrnyySnaZwRibyDe6owxtUqUaa8c0erpql9vK
9+WpyBB1N5PU0dBjGEyVVewCVd1zPON8qu36hNHbvMUITnMBEFGVOIDjrgddwOg8D7JDAVDqDD6R
rAn0c0aceZeCewzGAO5RFSSQ/Z/aOlnm4AizC4OO+eK25wnH4kScY4QFuOegzLBJ7iWBJEPMTF1X
gbWzzNoiahiOcuzUR+Ax06VmJJsq2Z/KmgshCQwWjlrtVNlT6mZ5dRmLizuZ4blI7ekCZ2a+NDlF
sx9QhoOnODhieuYG+SYN0G2ti3l6YMQz1RG9hmRF3Jj0BP58+fMBY2FT8+iqV2thbJLbnxlb2nOq
nq3UZl9O1OD6TniSmR/vFWMS+mo+EHrwTEQD+yrIt1CpzCcH6c9B41wfab5BMs1RzZN1sStooCwC
dbXOFgGyLNOJZR0qTYItafMYERXj8h5SOu0bjyNhyoTEWzc8I3ww9okR3EtgGYdam2BvYXBvIM60
V3Wl+4PqwqdMj5SKIzzPbmycSxwy9KyW+ZyhhQM+HIuDvdT3Q1H4ezYNb4rd7bbS4jPsnOcpR8Rv
pChBS+4NZllhyWThB9WDn6QtZQB61uyDGZhf5gTEOM5OMrjG3Mb3njIzx+t88T2rwZHMRs11iY2G
b1L20PuHNGDzuIBrbuVqapiZTtmD9TmpSe4NZOKEIsI4Gxh9u6yYKVnU7Z+fl2Md4S0QnzTF7GEx
+2s/rYaLx8iXMZkOcKURVO03t2hgarqhAAqabZz1+gGC2DnxcnVcK98zi6yeuhRwJlhkg1EwN1yP
sTIh8axDVH12BgdXdtbMESe7jzRj4xJkUPvjvF6lYuMzqYxcfvEzULZ5W9aaTOxA0YRjONA73L3v
Fu+QplYT3bpDnnd5X5ZDfyAEr2TsDPEA63bJ3/7PD31FAUzy9MpieLPH1twNFYfX0oeILOo22JSd
6x8wLH8WXXPgG6LOxczS9wcEVnnuJ1eBzB+UjM1tvjDxNuJ3r+jevKzSd7nLqNUxEgWaiTG8QzyH
RfTJEYIp4ihivHczzx+zkXA6cOmqCDZSdvbyVUmAwswkXvFbTenOn+QXWUP+sU3aNYaQkYGYxodA
0SzZwbBLvdzYWJ5gMsc/4cXec0FCyBHua/PnuoGIF7HGx7ncDC6Rm4BKrTVRFGnnNh99KGgO06+2
BmHoTNbececDKcIF/P1hKp94+ecLgr2BtYztkr2wnRS8vBb5p0yW6qaanfbagVNp6u484erlKkRl
BjayuIYpYzNHS5tzkfM4ia86o3mAyurI21YQVWvH/iWLgYuWhWasYXRHxwFmyv4Xoia6qV1akQsX
JIkCPOxIsCzJLSYP/7pTGbcA4DQGTTsqKu3iYTtCmL5dCl5EJx0evdogCgftnr26UHnMWUTdSBI2
l2xShXcT58oWkAaPPKkfKpHjSUlh23JlmdfhmF3K0aruY28CWRBCmioSP+ScmjVoU/VQjmLduhK3
ZzkMSyzJTHQxDV7moqOVlza7AhzwbONf4BrNCFvGZ6zgQQw4VZijiU1LACBdUd8ybR9VOjEPTml7
INvpIsz3tjv9LIRVn7Oke+6Qe7P6z+/ZuHLrLMQJ2qR5EBaGBuVGdsWyDmAwKhGiXOxktVBoBiLV
EkNObPCZpSxXfIZeZ08z0GGIhMkyQANY4xuKeNRuPbvMPngZp05+Z37X7YZ5iA+NQafx5+8Bmjj/
+RP2XXGwfHIB03o+5wHVT8/aP83J9m7sad3cjWgM2IT34iwTg3kYC2eQnDkKDgVPn/aWKGj/MKqe
uTAJ3NvFC5xj7ofWsSW2hsvOaY7dug9xMzd5cmeSQdiBOLji1Aux9xjXjy4MK2oRx6A5i+kfbaad
jmBR7PfTpmdi5hvpeXwIF/SH6IrfHUo5IJfekWKVu6aTevvez+66IY4Pegn2ybyUZyXFc1Gv0YLj
uphn6zGvTPTGn+dzDGp01wj1YTcd50+YL1FHGwmonTG+26cwBvOy3JqCIUoVskcBxUtl2wEr97ZW
Yxer4XDjqdQ7CgxrHOn4UoLg3vRhRveGV5//vL5xYu4LzFtE/4R47VYN2Po1B4MUb3R0rIJAIISc
/GlxG95CyGpWSgA5LZPedot7UkaNSozpU92J27DjzCsXXhAoiVlUcengKa1qeML5pkkcRrPAJsHo
KLmvrORFmbxZh4Sf5pjW0a6M+jwqAds8d8nCwmuL/iGX7dc8h/zIdjC2pSMZxFEBJOhARQ2OBhfg
l+f6z6q07E0XdIA89UTT5St1bEkzQGb1lCeq2xsYI8+T2QLvoLTNkbiep6HBnwejpI+6DIUBZJYb
F8nwvjPue7pn8k95nXon0+cKDgkq312+FF85eSVQ66lsurum8ouTx5Ph4gpCw9Kvtaa6J5i4MXcd
GyVi7Zheat4bdhofqspAsmPTMQQCpk1d1DtGISgMdNucHRC9u8p3X2gF+Wz9kJA7w+I5tMG5cCP6
8/JTmSRs9Qe8oWAugmledfUmo6j1V/rzQZMBe3aqYNkXvCrMLbuzJO6Mv90dWAHy4HvuhOAMxXF2
oDtluBapVav6bNoW6xXkmCbDjjPcZ7lDRvpmAQ1orOVm5Co+zeoZhs10zajSj0LCUKgpjeEmrbrg
IJz+lCkX+VdgXE/pgpa0o3IiQAvMOcE7HBftsh8q5j3VTM7h8MoCLrueClOcncQ6VTUhH5xxe+jc
46U3uoIxUfpRGvJAvl16wwQBDBECpU0a10x6ClZB6zZ/VUYfy8For4WX/yIesj7CiQ6vRZ56+Prm
L3zX6WUciVPPEpRDpLVEJmzGDIII0mdkMIuZ+bt1lINJCu12ERY3gS/Zn5Xk3LBdI6cxgc8M20kg
an5wsIVfoQ3YEtmJaMxakQbpYJMA1uv9gtdvPwkX7FuST1dV3bFdILGULTmMygQqAabmh6Uj05fZ
QhKwb39A3pRHvSw/MzfYOl6DSAHG5HEN4hxIrjVFH7DLR61XaxB141g8ZjmxBsZVGARULplg9RTI
gkmogfw823WzEV+lODej0UJN0rVF5A/9dHTc6UOzx6+D1NybLcYnfi0sn7tkCOo7w62+xvIhiAfE
uoW4TKNCpxyULThj65Zv+UyM+GzGet+BbSgU9sU7j4mZpG5kerDRHMDzarqW8lG5q0pviW9Z37qR
xenVB026bQTQfj/833yd13LjSpZFvwgRsAnglQS9kbcvCFWpBO+BRAJfPwu8HVMTHd3zwhApSpRg
0pyz99qkZTHP6qI4dqaR7hCb7lQTtauGEEb0oEkTuEW6dt7bBTUbGxNwm5qMlcoTCJi0e4vVcsD5
BB8Ju2bQwIqXfCDNVaBEnSQOAILloHV1YFC5onNYUKZoonNUt7uK/K0g1ZNw3dou0apfiUFQUopw
CxYlunDDe4kFRSaUDJSiIX31Q/En09utkuqrKb2PPjF/mZp+KAmtj7qMbWpIRgI9FpI0OJ6COjvd
Q/xxNKtXwOcD2xTXdKrh8DSt2h3Q+GD8IWHQnsZi4QihYS0RC7AZYSo1vmGDPiFk/GbanDtoBi16
yaQzkVHN6aZF4T9r9cnq4Cs3hq5tJX5zocV3OB3/VIJyVznSjxq8/guBUEA/3aFAgV/Tz9N38i7j
1HhtRuItWiamdVnRYHdZKaOygxiJNainfAQRKzWejXw4aVoRWNJ5IW54HzawyVwUcGGjP2ShdrBg
OAVMlmHgkbXiWnAAQu1YzEgpCXg0SwW9AybTTnUEvXjsNVnWPUr9HOlHYVu/eld/84rmK4KGUSNk
rQ17J9zuNQy5pPhgChzijwjZiKUjcocuqlbV0MAV9BBb9hedfKGMxb1OGjUmH70J6vE3Pb1i0y0u
7b5p/nisnnemJu+F7xyKqkyefMkCPpw8onT85jkxYwFC0R12SKWLDX64iUsMkrU7GPDfqW6MOSrE
CeVF7KZPMa2aDWjvGTglybnHyNHtoK3BXiSqeYrwxdKV2xSJgZPcQqvudHjdRug7OwUNpkmy59GZ
H0zuSqiwcGNpGKfbMoys8+zFz4Ybyv2MD5q6RsmU1Ec/Q+aYm1o9Thk/ohIN+s30qyoBWxXDB93+
eGMwKyTGcqvnrzRvj0gVswAFyU+sJRs3VA8km9KVBWxompRAWp2+PWS6hYHn0loC9UZxbGoBPxtA
WNtCRySmud1RhtnFnutw29rMCzZZBUejA9gnQjBGI9xXH6Yspph0ZegJkFMyGGlL2EC65l3iVD+6
DZLFw/22Kgxw+fmC7CRnOXAowiLQoJjrDu+OSUl98MMWdRKcJFufvlCjEmio7Z1Be1cRcErPPudM
AXXtvPehs0QSrEI3Y/BpGKPQYG5Gi/+gITg9zAl26QsfBYyl0bJngUaP4TE1cuaTQis2ywUunba9
hCrbC284Nb27kdhZVrPJA0TFiiQ53QoyC/J8osAgiBBoTmrMdOZKmLPFNJ1ntklBmy+ictErCiMe
pmggIugB2IIkRtGcErO9di0CFILlN9zDC6+8eUM4UB3gis4OaZ5zZqFI4vRD1CyE+lahDulgUTyL
5rcdii2ND0acCKdxk3fbWgG2dn2cD9bZZYUIMUjLN53f7lH7Qc9K6ckQN7kr/K84ru8xSlzYZEBH
XU60LATNcMQkNCTX/oDvL7WK3ZxEd6gHJ3Krfju5FhPeQb5tm5vvU9ptOnbeWXrA/36pUnpAPUYD
Xdobf6SpXUyvbaooh8b3Iap5k1Q2VAgA5kCggFbjaOmQCeHuQQPfj5JKpfKdLyKNjnY77IEqhE7x
MkqVBS5Vnu1VeVTgKTS0MJi4mDK1Ts3EoE2QVkFZEuJJndw7ZZ+y69FK1fXRKCjb6IXnrEJzuCDA
kjhQ41/w2dLtkrABW1hHCIK1me686B6z1n9vNHXKmqjeRipTG9+5o5BFKIPrry36yJuqwY6OkfY9
LsP8g4hgFE1OMm85h9vKmOpzLsFGlOX8IvPRPxkIvYK5cpBWhI9k6Z2waIWo3UGMU+7BRemWZ+k5
FdNbHrTz7J0tO7OCASfr2s6YKt2upChEBX4tdNxJnWi1dasBz8gIhw2wFyEVHva5ZvTbSlBvKHW9
ZUULyNaL3Q4pSyQ4LMreRkKAjaLss7IcvDrCouOSYsqY6xa0OkBCSUq9YXzgJY/WcSweBs3C/z7V
/A0ZEqq8zD5gxvOLlsRxEMvZhBxd1AgJxlgAkadKPvqeDMaebX3FM98EGopc8dRJaFVcfKjotHI3
x5Qv0X2v8oEIjzCsUIvNoDmMRcFTLnAU46HkFLKLaQ6kmsm9Kc2vmOOKEB/REbK/LVCgfI/9WZej
vY8W3xocnTX/JuOEm/4Q53fFD8p+z0ig7kAUZqd81Ac1wEqoIaOSa4cItgI12A8XUA3Iho0lbowa
7EpRZLxzvGGhhWDWG/tkvDZTtVBXC7mZ/d94wOaDkTW72Pcs6sj+2enLikIMEeDsw8iVIhsplOIM
9cDdGFpxymQwqZBA1hJlo8jvi9oHmZqdxphDhe+gADbtEDVeSMJqSH2qnMU64Jor9O0lMRAwROhh
z08i0k4TrqAPwxjznSpM7n9UfafQEqzuI+LpW+YuIgec69RkbDL7PP6QVTfiEXDyYz4y2M9FUx/k
yYCAAs9SZCe9BDQQz5g3buGHcKhnFFojiyRds7cQY8NnETubKR+nd9+3yDTCogS6gukirT6Q9P3O
50nc++D87geSlinSP7RlrT6UZ46Bj9oNrhN8KcK9abSnv302bh80gvJD42dLRLnx6OWxd3L4r1mC
CfK+clXe4W8ZT9nc/ULUSKacYb2rqXicFZ8QWf3Izo+PoM0f2I4skSSO5a5BiHCZKq7IlsblCnJ7
fokKj71exAiRNsbImke572DT51gUH+1yKNhEYtflJvWM8sMktUE3SKuNrLvYPoSuY3KCxy9Zk3aV
hPWOrW205COwztT6hxkZIGDqpH8O6/ZAJvcOGTSL6hz5BzT6Nzd3qr0fk2+ils/zZ81YmxOkidFQ
YTAbgj4YArvbf2eXiXPQNUXo3FxNd6OgJlbOgbLDg9t0xqWlvwXbmK8QAT0WRkI3IYQv5pHEUMSu
vA7aY4IQ/BNeQBJA+j4SG5nvMyaITYQUfeXauDJiAgox3GRfHU2nhWfMhn6ks0JNkw1za1M91r4r
NSZrJY63y0oy/p6dlushqlkdVoDnE40hO+bOmvmUWeL8L2EOsZlerD0DGS4hlCCr5nQOM/nMIfwt
T4VbHGqsF6T+7MOuCdHq30k3/2rQhBMXAGZd18ne7tSAXHzMux0dfz1F/5npv2vYj6dk8LCBIdWV
1InXcbXP0o5UFc8VGy9j2ZnZww8SLXmwNLpQPkYsQiAYrKsKKnKa3rGKjlYQABLQQvHeH7sng1iA
Jk6TTWrgszF7SKlFCUQjZHhVkfbbHDkO3iynC/J+oNdVZV7wqtC6y0d5HPxXEjgJorKinQYyeBcP
18QcSoQZcjq5zmdbququ7tMTswF4oedeDN029ruT55tI4Oyi2c7SxvEmoW+A4iDUSp0FgnQ7rdsn
5SH9gqNZSuFtKE8099YiRB5YyXYY6gMzybpDp0/JMSyA07XTMHxSYqSYtvDvmsomWbCzTlMHGsQ3
a2CCJAmYk8geokE8l6bmHdkn/qAiiK861uR1C9Bs6xYe16POxaVBuKNm54ZCO+FVPqdTch11fIik
kSS4J3E+uB3MKPazLLzNvN3TMmMj3xU/YV599VBcAkSK8aqZOIqL8nudzPBGo6ztV9bSIMWtcukM
vXusRP3e5WwFBtpcpyIp9xiIkcj65bQxloMTw258GgyDmKWSwCCh1FrEdXnJkJXd++4Du2aW9u0o
PuIOPJPT1yDYDOuln5jgBUrP6XbuVdPSfzA2iMPazwgBFkajkjWkFYO8mTW5yRIFiXfTM9u6Zpue
KU9JZg6McDMAdL2OHo3y4I2FQ+GBLi4hnjAcrHCfY65YKrGlF5lvmgU+pRnDajOy+H3TTKRBlnsy
rcF5MRa6q74s9BdWQ+4N9iUOc7IGNOfI9Tc+p+ZLY2iUsRW3tWVRXKEBrVjA6JEI6snDUiDqjILl
ssV3Wepo9a+kM45O79o7VepYAsf8mEA57vLk122ozQx+PDfmpXBZHJCPX1OhpoOZsAx2RgLme3ID
fBtKFF4uqDKdAbeX8+P3OnvXmrKB3QPTolUEFlJH7qXTn+4jq90V9MOZpbNwrVvscAab/b4X6U92
XAf0rF6IJs23rI7MgEA7RRQO1wDnbil/aD9apW2tLH6xpiqlKgQihiowuB8NI3bZMo8Ptv6m2WQl
IEbsrpVAMmqUIGha038Dcf3m5MNOE8Mrq5vsXM896NLo0RZA0mwXjQbTq2pZrvcqYZlawAuqWHeu
Z05VOrmPjslJp7sk6Xn7G1i/Yo8oMqEF2raHmNSHTWWaGIudJxPrp3Lp2bZ6cQodWGC9oDmUReWH
5tcPBMsZQFY4xn7up9em7PrHNGte4pCTbkP75E6NvbVIoKA64TME2XajL3Y+7GfYKfo7y6BJZKNu
pRl+aA3clM2iX/DCX15Gizr3TO/DteZj2+nWs1/53klKFnVDMwX+klasoMSumtZ+jxZU/mjrDvP6
yFTaVdDIfKDcXk4WChzEHF9t0dwRyGhtiqZv9yD2hh2ZRw1mL+OVsFliOrgNdDVSk25LevZGEziE
7jghMuGeoYzhnyJjbjylyVw9Usf5LVPYgkxJ5O1Iq/nw8ahQEqmD1GBKSNKupwNUqO00VuxsQpyD
cX6KmCRgCoHLckV2nkn3mJLpu8s5SZOGCzpp5XYO6wfo3/JER/KX6z3HeaO9zdJ5aiKHJSkA5ahK
CIjGb/mBPhooAS6rXmJxlKX9DLzPXt/eOTEYEVAUDhQkbgsr1AiU4mqtPY5YFd7b8dWRQ/WK0nOb
qvmDYDCBJQLagGN92ctMKBsCo1Or4/6mTsAVfCQz50ADAsS2a3l7WybGiaGbSELsOp6uv08m+Mhi
yvRNhVObJU5ovKt/pvm2fSpi22ZPxlCYjjHFiP4aYyv5sJPuHrVQ+UQCgbr0Yo4IuZP8QRHDETko
8qJZGQrBIby7vT8xYpMWayX2bedeiEt70iOIVYND5KdVaGflXAyNNY2OB2ZfzyxZPFszP4YRvblA
CY+VbBgBQJWoeh+jaH4qbVV96BnDYhsZXBymVn2UnE3OGhpU1EzbsiZbzVODeXDnnCsjrpCVS6Z1
vejvEiv+1gcwSUkq6gfmqHeIKuG7RolxMxkuwo8s0t4JxtpOVHPhPIftzpzsu4LdGBqletjalYTR
YurqPRsm3KitSw1rhkrKra5dAO+X0p8+4VCAc3QcdvIsSy3+s4+i1KlXSffFRtFzJhGnXut5nHxk
bfVFaOAlL8mOoJ43PBkxwMjljpI6KVZUnmZu9ip/z7Sff16Oan1n29RWa3j5RsYKuw+zeGe1/oeb
RIKSvd9dR8pSJMqG4kPYcUYsad5fsk6Gj0aT3KOjSLMWZHrJLneyB2imsE8Dbp+BAomK3/J4WtPF
dj5G1X3nLTgFPdIfksiAQWOlw0MLYA5R8NVHTfJe6Q09Li1Ga4Tx7ylJ5ydC16/Vjp1l9egpALx1
zmK3s4annmbzjstlDNjmbduSGkg5ztGqyFj8I6Ty3/u3rBbtSyRhI9dcv+ThoB2pUxLUppFJOPFo
4aBqvcr5Ea119DDG9DObaE6vZq5/yKii49DSgEktuoB+E7PjGBibsXrLFn0wZanXJhs2Hl1wfEGS
M5wiOZvEJJBIezQeHLokt4exo2X1n167fffvN27v+/va36f/9bXbN+L//aDb0//02t9f9V8/7fZj
///7/tNv/q+v3X7V30/7++v//9f+/gW3n7i9+d9ewylE6bBX/g4DL2BhVUwMy6l2FAYFDS3xJZDs
Enp0VI5nak2SWQEvv9778pzXdoSJZPmSSMHlyxncNuYprDZxsVfLj/yf9/yfL2/fimrMm25oGpvb
z9WG6zNo78BU+yfdwnI8EWZHSdZn9atZqCbN+GUwTAowS/WDFhzRimWEaVpO5fn2Gqb68nx7SlhA
dOjhbXQUH9Ez6tF09gZ29mrUww0lUXVWov4BDz5tLasLt6M//vYcMQXcH2o91W51ora8AsZDaT8y
/yRjW4GEm6nMGJRWY40okym0r9MYvhmQChEwzecabb4jXW5Q7SDdacb9xHYtmhymzfS9k+J3h7CV
+kmbXiATmntA9I9QLwEVTqRUD038FVq/mlrHQL0EF5pObBLVfeoBGwQA8DMmZ7FRg2rxZAyIsquN
DcH4WC4fzvkSeIUWYQGbLlYiIgD5E2BSzAOUlF2Qd1Ewh8aMVoh5nZ6gvmEn/UH8OQtNHx+V02GL
BB1iNRps+TWBPfMGlItNdN9wMmqlNnkYvuxrgns2IcAeakjNbpz7i51QjTVU8t1V9mdIFb9ofg8K
+wP1JPvY9A3KJCeCSJNefALHUYzDzWpbthTuUOz7VH9nONTPXqNjy4811n3z95RK9hZJR4JPW7Pg
Do+DVRdrEXnfSK82qa2IWHApV9qDE7j0KTI2iA2tUkqR895CXT/UFtqbJf+RcyQGrJt0JymwS7Cg
XtkEsLBH/CCas056ce9a9glNWrspsz5FUIeuUNYRsh8qeIrWN51UED1Sa54qqEXr0KdC6yTiwgpQ
olp1d3LEuKC78S7W4U/nkftMgirbCwttEM1SKrtsBJcaBAqfpv3BZXzN1RTtF7ytoatHQCZgGogb
Z50UX5ULn7Xxks+8IchiRKIe3K5aKOcwvXUUQ1VYIBMG1rB1yuGLiwtptuCHDBr8et+MHLwUopHH
xqwEvObMDmW5TAm0zMg6w7S1tmG3AIf4Cy8mq3Z2OxxgZ0F+Wh0RDtikFnI7i0vyO1Dt43zFJmy7
CYHW0onOiSE3Fr3nwKPYxk4BPyHvfqJ6gtqGTg/fVAmdhGw3p9GXH2ogOEbCrLIlhTue9AVrCjWi
c4/Jcgd7NErXdbLQWBbkfFqedD/yg7SgzhzF3LC3/x96KZuN2/O8XzS9IwU9CC2dwLTkRZ+Yzzjm
NnjS1oSQCk3iSYOLa9run6ZBSq5jp+8UoHIIMdxxM6eS3YQTqIaaW99g4WZStY9TCxJC+vusNr5x
C4pAmnFy4II4dDU1n4U331pU5iy7JwJtUHeq8g9kG2CB6RAG+rneMfSRrcVWZmdxZwgaPYGIbevc
ljk3kl0qCqp6RwNtOejInc/8adYWtP2PJ8b+jHWkWTkQBbYjpRSkVPmmsOfXqGoSkLjVydFJy6Sa
aAVsH4Lcg0/E0rxmlFy6d+4b5b6nCvM5pUXOB5mhYm2RjWLYUqfDmjFzz7QJmWXpovdj51AHnJA4
gXRoE5xC6PA+EddWe1vXzlRDzLprmasXvaRSjw2swQBvwIna5sb2igFlXKoIRBAjpIc0kLX/NM7o
CcOZxosg7+I2xN+G/ckQVqCB7GQH1YLbGcCVnQwGnIiNTJBGpoNuPkvPtkjuAep7bGtwmw4D14KF
0JHYRguZc3P0CK5gbwbTJdSi7JwW4WNf0wFnzQj0tJ5OBoC0PXWu9zFvrjmr7Y2wfjlTiqzAoZYw
6ujowOP229hOX6cJc10SJztTcGPPHjmb1Aw2pJezV68qopxJcp1qY4VfCcCtWkRFn4iUQRq0jLIg
Wt4AxHZLfSs72EN/uk2Lt4estBY1U/jPpOmKWYIOYGr8+47bV249/a6M5MuuuJNNuo/ncMKIC0SW
GO/lKfkG4fn2Ve6N/pngBbFDFf7i231Br9kO1yBu78bQ+dCBEu8dtTddMh+TVOLJqjh0HjCJ3dDi
1eNmd140ffrVjmCrJlf7Hcfepkjtu7DJniINPJDJoIm3YOU1vs41lDyhA/P5QxjNUnoSic1ErEfe
3sm5nFvHfvBU/Dp3MZ0iIkeILeVh0jGSazpKVMUvyjBD9JUIMPaNrFN1iNZNusbhOG9sc4QKnZKo
amlvbtF/U5F6qY1xQ184gq0NhN3L1vMgf5YmFlnc1ZvnoIRzhbudx+lXsVBA2tYSm6YJmGujFaoa
FhfZknRZKgoTBdNYYt07qQsX3zSP5jLh1LZka5rCpwAyvzUcao0GOm2fylQY9clm8IoVwQ4/McZ3
5OQYdQlSbbcSHXuWlM/0qDG0a3W3sfuwPveVAv4E+Vg3c3GelocCSeZKOkW6mc2BgAiviLah/wkD
uQxoRWts8SA2L6VWweZ4bRiRPDcDFDtB8kES5jQz+yY7C3fOzoVWpweRW8dG9RfCMwA4IOPnDutI
QyDKdasS2XBlXqay/dMs7tHbbxngUw+1/3x7YiMGI5zCx045q2vaMf24rQ+vwH+qM6AOgggKl0Zu
ncbdOZms9ry45M9SOdbREdBcluNsTulEWV/HU0WiiEs49UoXIRCFrD40VE/nOKo3haFB9vs9Yx8/
SV+vzy2SFvpWRqAlFK7q5b4aDfvZ6CCU2H5yyl20m2wapoImW4tO7Ez0GOgTkxFAjuZzM6tgqpwI
ZQ8rDH1ezn6aNhvQQ/PKn9RjOkf2xrQq2Hr88UsBt6+S8+3J7WHosh4otYYlFBvcvmiTB5l3sDCU
767TDlnIbXSWdEMaHRSd6WbM1tpbzMiO6X3PX0nC63JcsY8toxVUbI2zfZu8plEjlk+ryrOduR06
txxTUVs/J94MMrbwm0Pkkl/ic8pb4c8BhSjC06f42KTWQGY6DyZhH9i99X1DfwlvVMsExOIF+8x3
267zAvEd9a8FiwyLzE/tr3jwlxytmvLWkq9OlZvdPgrM6EmS9UIQFUoFNfsHhSb/rBRsGAMpAi15
IqrnMTsO8TkbJ7pyE7s3Nmj4XVGg2c5nnJC5pOl/hGnv0CGwn3UY/Vg6j/d048+d7C8m7O01ZJeg
XiBMeQH5CqXekOFSiKo7W2j1Lk7673iJ66vo7XletP5n/e9PJFxmOSwTPSweC1NRMHP4R0hnSTCd
7epZey34wPPfBx+Ww9lk7bkrGXmsREKESFE2VmHGQqEfqo0W5uJQuDZu+vpSJ9pxygYqxXh8MREA
nEm1l05pLNrC5qg6x94U8/jYFgl6uNo7E+ZHagO3pZbmQdPtsn5Ij4hll0CsuwIj9J6ZWT8Py6JK
Fq8pEtV1DuGETQMT/u3qTlyPZQrG6D2C2jMAGjrx+Xet4ymG8OER9UKzz/5yRiffmRF8IZ9ADj+Z
gwhl7RqhAwtyJzzQpzBAGvrft18qllHl9tVtZv/72u2pabKVyFzxz3vVco/d3vH3B/7t5+vl8qy2
Zkx4mW/k7yXo5F0TL+lJemK8N6X+RtZ08eDJvHmYa/F6e9nubX1b26Ahbk8nL3/AjVghsMrqe4KP
v28v47UHzMFabge+o917PkevXzqgkejGK7p2jMIWhkSnsMbr7Rt/v9t7JxV19uX2VhgX7HlY5Dn7
2Ig//76LiJXsWNvuNZkq8zrh/Vz3WksBfnlqqB77lUfQXJmGxrUp2vJKyOntCfgR83r76vagYaFK
UU2uYn/a0VNLmcB9tMGldTWH6V8PA43zvYjR2GDznFvZX29vuD1QmbGuHTDJoEnBiJQ91pzY9qAc
SFdc8Ti8kGL7nkYEDPlfEgPYMcnKk1ajOXMy88XXcYDorX0pHHY7OEhf/+7hb8UH9HwsaXsQm4Kt
26rpUTqXCQaNBPSh2bvdCZM+PdoCQF2//HrMN+1xMNDF/vOVNSCEnDMayst3XfpB0H+2Zf5IJvS0
0traD7xOV8fbw8gktrYE0Ey/8f3jokRgn6zveixN9MRZXc2Iz6IyOSOiBDFnxR3VodtjZqKv7WO3
ORLeu8kA+u3b5dntJa+k3TWg1NZ64QSx9WktfgjTlWS+6YiRkcU++KP5wgL6HBsIcIumwIm2fHV7
aK0uO6oR5Od8qAdKwmXdzsGwiFAJjiWboaJGidqE6SMylXsExjQDyJWvsnP+sGuMMRiXf4glQj49
xpL1qT0cM8rgm8Q0328vUZ7ycJBzcgpUFLs8MqujGgqXqD2wE7enxDiwS7YKkD+4eKzVtBSfluSp
fdSrnTP12GwRBndD3QYx9T3EdkAUGtYaTCpgpWLBc5bm1ZHBAb89J6KtCJbLpBP81yLO3Ij3go75
Ri36YHNoiFW8XSNR5VwcraWLBG5lQ0rhclPpXCFDckiMH3aAiJxc4l1bOeV87uLAI5GzPiae+8s0
LbUpyoau+nI8/jkC4qXuAZ9G1pxvaX69yBrK0e3B1UK1g/CDwxH/WUES3uKrfLmdgNvDlKF6zgr9
NXTigwMHGBlyy/42brjw9t3sXITK0z2S1qzi6fCQswhEJGq9RUq+gkLttrejyYK/Ot4ONjRPtXKq
3EMubYSbRHN2k2+9QwrPCWDFEsIl7Fi7qgsZ2gcc/Uth8G9lrBnyBgyI8RYK/yevqCraPprsFgjF
0WPdoSyqMyoKv42seL59NB1o+5Bpu3/+jqXwp7d5N69Bvw/7AhnWv9XKup6CNtVzwFFGFZ/0795U
8yKmH8BIONZWaNp5rpJhm8LvLGzjkC3eHJajwLXi5I1OfHW8vdQvX4EKrjXr2cqxoYSZ8wExBe1g
lpaEUzAq3MaCAXcL/rvlH/VJlMOrCg+AWxaohh6tfWij7OxojCQepMkxIhkgVEZ5nfDVXy2jxzk9
F+7GbBOkd41zAYiSIJXCL6p99xb1d/JCsEilJtL/tN5bEJN/2Hvi8enPbiui91TvX4jPdL8w4//J
SHeiRMJCHCMnM4c5geia4QSmPXso4ldWk5quZbVZNlak2XhnIuzMa6ZY4E/LloL7itRxoGVGmP7r
QfbTr5xOOKQkKKhj54ETm8gttTRyqaaQ4FUYI+Gk4lOsc8jtPPwYqV+sEr0ndVz/6PxBHNAz7uI0
TPbkVsIdk/3IFpfh9Rixkll1ITsB2sJopzWMNcMPhRNaMuFSqHjGfSu4v2dAHRNgZ/qRK0bJFUCb
9cjCem+YuPupSX9VhEbv3WmxzSvwHjMUzbDosYBUU4O9p20pU+HUypNhRwTaeJjC9r7mFGwHHDNr
Vwe040czku3ZP5pA9o0x0U6+45d4BQAsVRbpTUlGBnoI7Y715bEFanFg58/PLhPG4tMNa35JmF/S
Ljd2NsLYa+t6gXA08xpn7nBlzNiOtgH6Uw7A4BBHPNUg+aho1AQcoq2i+zBj+0RB7v3kBVoZWfzu
IgmlJ7XYj9ZMXwVRtVMIaBvpakYJ0NFpYX0WEoEmS1pV0pS1a3m0lsDkIfy2aYlvkAQJjCXdSbM6
b4cWMz6q7H0s0GOGsQ6Xr1cs+7v6K/LUjo7oQ69DBmLx9IaGUO0mG/RHqXzFmHsBZ53SPR7udO8X
Fi0rx+9PXiuYFypnQQLNnIByfTPg6wuMJWeU1tJuTD7ZzyDktppyw92Cyw08Xt1BRiHRPOjt9l2S
SQnDoTKwHZr0LTG15DO9hsENR+bS7dhxZymjvmsdfce+7k7zrDWCj6U4org8p/iHuL2gls0nwDxG
RPqd4xxvbb23UazW0dlbuEsCo7HpxoeS8Ms6Kn1kQWm76goNBTzBKmmSnqg6MpbGwyOuy4TWPwD1
EjexPVhH/E3TNgerVmhs2GxnugPenABlss51p5A1Ff6r2xrjSfPFISdeaBVJmB+Nj6xcOHa6GbG0
1AQOZ41rPSMMeqek/ZA1wthF7tysLQuWX2STwUoudtV4cpG7cFNoQBjJjJXYWarjpNmvTAGIzXMK
qLMGAaRgRUGBgMXDcG+ZhbYRSKpDo/BPtSyP0qdDPGbeqe3ip4HqKvtmJH5Rpp2yjOGB7cd0ke4A
OUbD6eEO5CNZYCK2Q+LvO7N96Hv0aBqZoHI0DjE6Bti60bFsFwJXPg173Y9PdIa6Y5bBZtLsa04a
EZ2rRn5Vkf9lWXZ5X5Nj1qcd8qliOPmdRc5eKaKLi3wiMJCj4qV078Iae4XX9H9a+DAElYUeFDiU
97LI463RJZ9yJrcS9VZ5zrK43vc1FVBFaJHUi585q10KmCbF6uXPIFc5jH8nKfMH1JxiAzsBuF0d
vTRQIRA1Ejw8R+hBqkwLCksSv5iAsOU2r9m3WsC5FKqXhXq0A1RerMewqYH0hqSvCRS/JWq6Q4Zy
hX9ia7BB5T9u9myjrgVtyl3ql95xkvhnCzdHRAre+IQZILTKM3vNeO9UxudkMETC6Y0CvdNfuk4a
e68gKDef4Xyxw93CkHI8JvdSsswsPY9NX0XxBraNKBIdl0RZrz3p7K1OPI7D+MvJiMEbTEBtBZWN
qU73kYSPnaFmQydbdkTkXpvBHsmiEuElvus57KLUHlwAz9y0SIUQeFCKUfm2o+UhRwppctjy7b3N
thpF9azj3/O6XZrGR8/GzOaNv7wKFAX9BX+xBR8baqyrHvcE6twMX2HRrIuwuWhkUIFqGcjY88e3
Atq7AacHtZABidYsAImJ8a7lVrxjlsos26cFwV/XlVlJYrWttpnC3eEl2oeji2k/GeTKxLAXcHDF
gUEze8XvZMBbeOCEHwMGbFODgDGW10W78+mfHSj80ao3BjgwA37nxF9YNuNeM6ihGbiXdsQfBgLv
NbJtYLSxOiKZQhXgzjSgYJfVLJ5czZKrbMxpiDqEAobKfciT+nES3isa7lahCQDeXtH2Ir44RCY+
p3KlGnTT2BRfMSBc+nTZ+d+PDZsoir+vflR+IcEhym8hYVIa93GQL/3rX6JdKF8UilG9fdo9+Xka
7mKOLfTe0eK49EkDxbDxd0DGm0uhF3upW9tycBDqlXmD4WXBSFn6xZLxs6bftQLzq5XBfp4ioAMz
em9GNgB+7Cs4g8QxoKcHX9t3NQRmFLPgpGl6NUiA7kNwv9nol1dZjFvK8YqRftbXg/kaYUZh9h6+
Y/TWlDMUvXB8gc38OxnBuLpz/6LNIr6S53phW/quhbSPhGXhpjVMYhhZWpgRFF6fIG9M/pi+qUoD
CmUhV1gAd+JoWtva8KL3kHdD4Ci5Zn9TxboffRP5SAkhYajXYW4PpxLk/luPJi/K/QsBjePbaIjn
vnmLUaStycMqsKpVKAS6DW3sfB+ZUPVCG+kx6swSPAniahowWCpLcanVmG69sj0YlnWhGkLkrYfy
lrCsi+mNx6oQ3//D2ZktSYpk2fZXUuL5Us2s0NJZD26jm89zeLwgPjKDKjN8/V1k1e0baR1m0eIi
JSkVHh6YAaqges7ea+uTi8kItB/KlG7bdt2VQvvR15+T2ZBx1qQEEafn9Sww6Qe2HNLVzoGSvSGM
LE6HuN0Bt3y0XfUkyuFKnY69c5+HHtOCrDaM7iZ6qRw7T9x+uCLMd6HnfVIKDdv6O69wJEACfXge
kfStjJu+T64Fg5rMoPYlAaR4IpNu2brpFdsAgearQSOrK7UG5XmlKh1SMrwNhN0azSp0+bIz8Zdp
F7427mxqorZVDyd2NWQrzMipG13nyroOMsRrWF1ayA0Y342zlOsf61G6wk11hyAON0bHcLTuDGUY
F6LyoEeKeNw2IT1QCfK5Hc3vna3nCxNTW8dmBzBmtwmkexX38gUj333ACKQcM+yGRPtU/tlcqTsb
UmsDXXXVpY9iZH+LOfPcFruh8Ldq+Kz69Mpii3simuG11sqNiz5hJOa+bWxwRyOOaSkhhTW5hl8c
IxS8QWTGoLPb4iPOmaGtO8smXik1tVl7ndKetfvm3a9EuaQ8S+Ix+sHGVxDBHTIra1nf/PUfvblW
tpGsEuKYIzOxt1VhncYRVagRr/N2aCL/1tWtWzT0xB/rgbns2BxSC75EL++cI0/eEFyQ4PzSz6ag
ms6J8/5ImgmRFB2P2mME8OCECeomr2PBW023nOrMLdjlYMIleKN0gB55dNgqRX3VJOHSwoYHp5B6
WakeGXDJo4X/O/YASifUwiaEy4vBCbCcApmL6D+cDGJOwbS17wXaQ+g4eoIqktdLZTomaHJdrizs
tgsj0JdN7w8r0WRPdB37lSuipwhgXmc/u1bcA0IVxpUlGgd4Yk2ASFXLDXePwoALfxPhKhpZC0Bi
tRSi29KfDx4qW6xaFyZf0It3nmfEXBngT6CuITEDQEb+8AgtQbqLOBzuqogOadnYwbIbrPRa1aF3
KvA76yRMYzSMtqHvE/Mb+iyNCtA9REfJk4a+5tIxcI5kETKJxjHP6fWCu5rXO9Cx9FUELIAogbBK
NtINk0Xe2BRxp6UBXIoyCzkmacP5zxJJT2ujM9d8aH3H2PmhZQE7qy7sCOdC38XdCvrzeduP136A
q5mlprfQIY8UtL3X3QR0YcJ+qNyJEICWEm6apHcQtpLKvw3M07G24MQEOAhrXzhLpVCm0w3vXBSY
LBWWTciUAvioGdmpFs5vPAPmPCEmG5WHH7k+jAvPEy0UbySZhsVjrJ5xlUX0qtl4y0VN/TZmRQrR
MN1C9yNA4moin6RvdBYuZNVlGNR2nitfXMzUCA8ZQuKcFii9xrZ8E8rEEy9qANG2n6PwFEjEQBw3
PbYyz/hwLNosRkvMhqQgcJJKX5yS/sM2Je+uVftClCLreI+FNHBK+GffW8eYCCGb5yQoZIQbPmN6
R5jWldsgoshzHHDPne2cFiX+54G3yQmtlpvcTncQIp5Qn9t0B1mnVL3N+YKTDDV166YeQLSMunNY
nhqzYZZ/DXI+QLvI7qoSRCT2IB0RnEExhrK2xSCz0qhYF4oGsVmdD0GdXnXs/W1JlHDL0k6yOHAT
ArYpCFLnyupz4FmSW99+WmCTYAQ/J1HAdmb0aHMX1VIbQjSJlR5uOj159ABOrsLsps3cd1KxUm4i
+y9Fh1pSJ4LigUl06szTCrQ3EW0A1MlTW4N7/FC2f9e2U78OgpRFxRqzPc0oBAdL1CznTQH2rEnc
RYOsZS1qNLtVQ7UgduFWD9UpQWndYqDXBYSRE57CJ6r+s989fMZWkND2qh9GfTjPHbLpPNliKc0U
C6dxR/HiNipglMWTWNktzfu0e7NVfG8Yw5MV1kQrRIvenuP+Cm0VPOpsllqc20WL78ezYYLH49rI
XmGi7QKqu6uJZRoED3T68Zy1nqHf5tWjv2KZ+1HHcivqV3ZEzkWAJzsZ04/J4KUq+wghuL4byp5u
B8stslPWkYF7RiBjdzxE5BhK1nlQfIZ9DJc9dqtFMDKgqJzQhVF8PgYmcs5BIfcUfMJLAlBvfZEY
OyNkGVbQlIL38oFb8DIMs0uriM7xRREUaVqgZLUnUNK4A6Zwm6c0uVzH4b3YPuUp8AGFiA67lLeG
rXeXE7S9BKBDFSajbl1QWTbinTQquso9rd9ZJF1kzca3PSQDKS5ex6z8RQmqjddGccrO2tLSJzY4
kLCyOSGaw43yqY9MdoAZLyo9nLkN3YOqECQk0WvW8xVx8N03PKn7RDwOPdJqPQW/7yIEJaVoM1aE
2WO3yhcQpS22h1aOvW6YpYMQqihQG2wwiUaazbOq9LZedqEG9eBEECByY9jkVb3hgX89mmW7hut6
zrJcnAyOz0qI3qDonR8+vOoeBxKSHrrfyfjquIrU2qHebuOmuCLGFCKt6V8mGahMGUfPdthvdKf7
wJ31KeP4OZbVNtIG7aTLrjv289aEAcKRBYghO3gp/WgkgQwVQRqzLE+oszFdJ+MHGTWf4zjWvB1h
GHWjDTHPXMtA8IJW75ZG+izlbShvWbDznE+bQsOJo7POn8eAzQtXn9lxo9+s0MS/uV0Jd3C0vmc9
TuxuQl6WZd1ZHEm1NFnM20W0pcGMfzSY8CXn+aq1E3qm4DVrwaO2dRGrwLQ9ibkKcrKXzoQMYdTD
i0Gq996KwYZASskyc4NebJXazV3mynHJTif0bBBaY/vCa+nBaVDu9izO8FZoc7BIO7C01q13tD4P
UR6sibjiX9seCwv2TQndbPDJXFldcy6jlXJxz3g4pRZCNA96nr+j5GKX2OSPI94Hs66jE0Ju7muf
zGfQbmitE97rQ0FEndUmHzNdyp8Gm21IK8+tQJ6M1GEqXUH6qugdRnAHQh98i5cw1CARvfJOXo9h
U5+OjtmsdSk3RYxOxcZNH7YGQLcSxwGIART0aYV4vUFs7qX1tPUMrGhDAtbNmvG5XV1BATuzWhsD
CfrZk84Yop3LYEWFUPHo6vpNWEWnbptQWMSrcmO7O83SprcgGb5rTkpSaq2dum5fP0JTnvOZ/JrM
+3k3BlJGb5p5hHqLVGj11uojYn7zVl8rMwBvpVvh2pGKvLzvpZDnxHrsUFAjLbA8djqDhqgmuOip
ga/Q4J2O3ch+xfeeEoVwucSJWlsNMi3zM3Lih8m1L5D40IQGheeaMcEf7LbbaHwYq/Z9SvKHglXE
/Kx9lQ4DxurUmTYZl4J0KdBka8+1Z1BYt/RKBVXZEpdZMqGDcyv2QMIk2N6isd/JV4OdZDlTSsPh
yaDfumZh5DHCQevgCnIU4oXQR33kt2uzobhMaPfOYZMDHN9hLWY8x2Y+59hHn428sFSirY1erduc
UjbvzxN3SNdT6s3G95aSmolCqDWXPciZpWtEN7bAUzIMvPfN7rSn+UOVwMcp75bMQe3OsD7ytE4X
rQRSRm4xonu2CzTEyRzV9DekPbeDDRdfHzFSQr1wvezFz6qKdGDy2XQ6lm0fDaghk4dhLNOt7Ts3
0IW8lXQt4hlaA0cNuO9iPZUqI0IDUHuPFI4ahL7thLJWEbK6NKHs1wabKQ/PVUZ0UEm8SK/HlyDl
GEQeFEQey6CfW0aZo2ahVPE8VC5BOASIlV6M56AU8RIym7WAdxIsQyu+nHqDqgDpjKOpv3u+xUmU
3qNSgDDY6attkGlvxGNBv9K4I1Wv3nLlctoIVTste64llLskfKOBxjMhIRgmqHAegRkB1fXZ5dTV
ivERjOzSzNh5J4VB9SUvHoy5lmLMZE/A9tuLqSyfrNzArRA/q06AEUi0FWUZMsAH9DCG9yPPmNlo
0671StybdGId5x1qCh+OZg2K0jXZ1S1QEZ4GXrmZXOrkvM+Q2psFpUcQh2FF/IwQ1baxQfumkBVp
p9ZJg6smH89iWZ92kQmNXrD01lh/nAR5dG8NEEMJVrulVEgJirVNMgiHeIWKUPJ8l+kUNbWEeuVo
z0uU6MRUrn4iKwmWJQjOnQzDEQEWvN9t6raRj0KkZ+U8udoC8diZktnlgI300sU9A5fpzuzDHxVd
l3WvfND9xZUR0dWGEYQ612WCpN1rSrt6AdTIJAPjWsc/oQWg2uGLUVi5Kmv0FH0Ai9b3IHlAiaqj
zt+MrYKOqQNuJHaiEe2MtCHKoSwvmpgiT9VtjBxf/5SheTNJ0wrZLlCkvq1GtdF8Hjpl8T3Q7XCX
oOKK51wE6lzXCHtfnbNcNwnejIdX0Fgf1MaIHX7FolWtSLmj6NxphAYk4ha51a5HPnpSyfKBCgEA
CHHR8iJUMAc2+G5ouGnjud9168Ay9JX74IfNE9qFx1qDoWqxMCjJVCKYTn91AL9fWlW6zfGny2A5
wiDsUfmvuwoxhcCx7iT6Y7NujKBd9GTCEiUGx4/37kndRA+CbINI1+NdxAo71ZdVw4XszSskS/Ey
L5Iz89LXAaopDSdnkV/GHXJl9rpojtR0hkZnFVLj3yQRqlD66bi3r3MtqTd9Z/7QA2vVhBWpdRKa
px67b4UT0J7233WJcks4JXzd0r2DKBjQGNpmXXlfx+6PMvFillC4UqOcDQBawtdcXFCEuQDzEL9I
RH+dlSzhiaBM7ca10HgqeVQ4ZnJpWxUp9Md+PCXA5Y4yJCUNO/0QdEIoAmjWyo6ew4n8ojY22cTF
wTlVjpF6ZhpcBMjuGtGc0fKdfccChmtTPlolhdwiYfE7CNYjFptkO5reeyqXOQEulheubQuLLVXB
HTgUBxQloAfXK23iejoUuLXNeqEAZlOzyzjxWyuHIk+dzsT0xejluR5GNjmZS6v3PlJ8W47e3YZy
LCn0GZ99ol2aPo5sWZJ2Wn6YSgDudLTzxp+9geDONSeB+TFEd6HDWqv3p6eO2JjKLu7BDtRL8ubz
M2k48HMt8DqtEcLTxMbtZU9p2N4OWgHKu/Bvabteucg5FjAPkhWgjY+yphA8DQVLUY/QnVHMSUDZ
ynchxGPk18egXfWCGoDQsXAmCttP3FOTf4KZ8lh3QG/wFl/yku3w6RN71HaETVfjtpcwvCSBmttQ
+det4fzA1BJf5EH9Jobpsw68O1sMVx7qxGp6TMymY4nV3cQxEwNly66Oqeer2jwztN0gnXNQfK92
zQrfYRq1/veWahOrKPa9My25a42TjttCP/F0pNPOEpqFYNywvspXzLit5zQEvfesInQ2N5EHZ3kC
nef4cuU1zVVNMFMn7kMSLxcNMX+2pBBTIFxa9m7zkVVJygunvq0G77oKCZlrZAM/295AtkEeaBR3
eSm2gNNNw8IbxLvSVCE1CWCBgQugzSgxBBKkhAHsUgmqCENq/yA8dFGEosDTavHaN4ubMe3CZa3f
knNRTeKJSNjXKe2ueZ9fhHh8V+TUQKzrutO0lRfgj8RDQOStQY3fN8dLINVPmZY4a9Wj1oIyeG46
Z3bz0Q4Tb1dQv9kMbbX12dFHpGFtWBu/NcGyWeq+S8oX4ODYGTp5oUTAisFYtI0puXA3QPloXAZX
A9TWE1tNG60G9QOhdkJ+AookRYDAnvXR0qsbB/2AIoVLDjzhMQCGi47nONTmbmmhaSWQguqDoeyr
ZCQgkh5LvdYN+KIyS3sUtHLjBboGWMu/kAUBLTqoibggH2QgsEHStCb8+kl17tojJ4/aMCElGkWT
oumWiY+zOdA/+1IluC9pFZnjXRl0z0mb2ud2Rqc+o0tuaVzGjAdvUKGucwVsJBO5K2Rxn4duvGiE
xZLBYSRrvfwUkUH12F5qxEeucicVy6ZaZkihkDYZr5XUWNlJubDIUdZMlGu1fub0YX5Cj8qz5BNN
4O7EtnteVnVzFdRkGPb5D8NKt8pTtxJgt/AZWm3mAJ8GVWlgZUdaxAR3YNtpgnFs9LtgIu3JuxGm
I6HW9BMF2RfWItomZ7nkeERchA7Tp42Gs96t72ll4Z2YLNrEjnvr1cZFgsaBXb02rULfei5WEbRS
iPzmCfHDGx9uDewElxTRxtilHQRt0T1ALEs2JQW8E5+Hu+fe2yP4/+7aT1ueh3mKApbcyB7lwNhc
A6IwTlDIBNReoX1TRl3bFHAovEpSaDX/FOsnL6YQ/mAY1tsksOBoEeAEIcrgMZOSa6WRZEgP1z/r
Kv0a6TkDaqjNdRDmzgivk8SmZDQbejoxqq75P65B5EMo6nGtj5mHnrSA/RUwNaFsed4SKWwLtDAE
Jp8iDqBErXEP+iVvpXXISnnhVAWNq5qwvYbboNXjKnPSM9Y5dF0sYujJNaM35WFQH2JLXTcq+CQo
0V+yEVOLETwjKukIm8Mtfq2ZHOYTSxMjk/X8N+7Iu2pqtaX5HYKdoKnr1/VutNVwgl4H5l3ODoek
SFw/lCXBOPdnmIqyFS0VB7kkmdRmt4wDVqydRP3a1neORVFRm4CuR+k1sVYYQjpEhSqISSajPZ3Z
6qwroMZGXv3BPYAlmOAVaZ0GSwnP/VY076Ax1lpuXXcFq0maiOKyb7oz0wWnGnY5kV/5cz+xASUV
TCOOswU8Y1O4cqL4TSv6YhFiL4brcDu2w3fTM4keIec5QJqCE2bl1dKDU3/Hpbuxa+SMmJf49Sp9
tsZOPwu1eOubd0gd+pMmGC5psY0n3bqxQ8g0FihuizWjrqjhNUkPOVjesghRJ83kXpfsCxqbZGEM
Wms9iAGkKwB07MscVqjtjtlUbZqJ6Uoqua8e6ZT7W0J8Kcesq6m+dmHJmfm09Z2O7DHEVyeBO7vf
xoKGHbnIeWFfBNSbTWO0rpzMvIJftYh5Py4VrGdERyXEbIBeZfcMppmLy7a+6PINqKlPVBf3aUo3
3vNg8XmjASWPoFb237gKypBydo0F03KtNS9ygs1Na0lpz8K1KV7omFfgIhCMEcIJFAxghoOuRE9D
wPnB91qSK5An1Ws5Fh+kYcgF4Xd3zqh3eJMxzE1162/MprwvdRx80nPmxgjt1oTcbcMfz1QYqKXe
EpSSQjVyou6OGNGcRwe7ehmU6Tpx/CuXmM9IE6vKoAvUxtWDWUVvjhcOS70jJLkoYAv1zvfJrDyI
axA9IuN7Yds3+aQlEKisbZr651qCkWPQ24QCZblxamlvRK2CJVOxix7jGpUdiQ+fNk+VQebfuywg
MpJKYHHtRBdTnT35EfI1sut4+aIYkN0Hztg3LZLrGGKPJKIyqfUfBqqvBVo/ovAceZ9EBDAPAfuX
v1LS6DUYGr3s1AD5wmtJ0sxTvEdoouW8z0GBieCz79ma9xH77xazURyMr6w8KGIKHgmll6EtyxjQ
De04rnt9miaw+F0qJ0kHBn6gh+xXZnmtr3xJYFrYl99DJ32Z/RVLCwZpA0dhIdhBr3hviRWlVbYq
yZCxCZ5oDcODEkG+Nnuqd4bL7hcs5H1QUokDan6ail5fGO2piN4Shg0UCLXEwNDiVicekhmIpihU
KNrxBTcy+GGRKYdMYCWwKl0Nzz2BU2NZORuPpxPiixRGUuCjnSUnjSgocZkXN+hCoAB7ybMJXQYV
UE1MZUzipuO6uzRvg3PX4lHRU5iWbk0Aizmuwe/egsaxJQjpGnXdMhZvQuj+Qke5qw1meSqQvMG8
rdKNy8O6Svo7RahpVRtXWjbSePFuEmQ7q8jRyGrU8e55Tvo+P08x3AuSVmh45764MlOERb08tXRZ
80ZnuY9LKGM/AqUzJpCCIBg22zS++GSCoI3e30giUBehB25KuNCKOrxttrzIyYDlfj1BmSvR3Fc6
erhwOME3Za0UFatNq9SbofsXJIRQLvKZr2VgPYxNdAp9xSEbpLmt6/aGCOYwxaNUCNPfIDD8QT93
iYI3PnV02FIEvDdO11/LnP2IoDdMR4Pgh0Lh0NCmT0NSJdfZ669MHLr52Cx6lxmZJN1NZZHM1xjx
MmDLvfS0ceUIlmaRkNteG37Y6P+gfjH0ub+VFbvrCMFTIFhT57KzdgJ8Ci89SFgNS6cNQF+QRDTF
2CUSmeuF01mdwdOLgt5nxKOckBXw0i7b+KMu6RfS3xrIJFz07LsRpijJVlWtSbGJt7kUNi4y3tql
HZo0m6qVHVAEsC1pr33LytG2JZctHcUT3deRLtSDeVm2+hkw86sANmBcESOlACBTFgz5fx2YsSki
62nqeNh17KrqsPre2gTZkIQOp7NOrkQSbY05j6XwXwAtV+dpCKwzdQhqC9vsIvJPk4oOKvz37Kya
/HujQYU1sqFJ0+yzcwKKtSbSFbt70ML2QmbCWFZB9IkyNj1JkAok9VVMWtYk/WLB2HdOvA6xBAB+
OIkB4dlDuMXwpa2KZviulPnpGy6P2KZYRCPIYxU9Uy12CVoiEd7+wYKKKhHRlRVyo2xQZ0XTbrWx
Oa1MYGiVdpeoJli6VXqZES2GiGlFnvoGoyrlOfOlD8J7+M9PoQi/B0XwUdgvOqrUVOs/Ygs10xhe
6I6DYUFGZznIo8w0Lsswvuj6gCYigt+sRcpmxI59qaR/RdEI5QyREE2Rjask9SgsuBpWjYDGwzSY
LPVwj7R56ZzAf+/m8HaWCm0VPVkzB2xUdwhQn7A1CkZE85b2dKd6D5JaHrf3BLJhP9fGZ5ohDzKw
pnNCCt70TWdzCRXLoEt9jL7rMnnnbJG2T6G+bgKGbkXu9No2nXeT+UGXkSspQGbmOQEq+th4+MfK
p3yidd2252nj9Zd//ccInQ90kv3a1JRkQ11sC0usMwYjAus4ONOQe9XAkBaUjZxF7oOEvTZUAto3
1eMVyS4UtoALLyytgvkFrvoizRCDAWO9M8lQr41rb0x3PABnXdN0WkmmZK7AOera6aBybZ0r/T2O
3Belme2l3cplqrkPnYG33bXh3iSCtJ7yxkMEcGYa2vfKRUna9nq+di2sX0TKvNLATlexz1Zs9J/H
XDJUiAyNrLhZDFP/jHcGKFxqf1ZGCULQzqgg8JW6gX1rlqcQ/PXy0hfFg4P0eud0pwoWzYVVI8PV
NMUv67cW9bklTBFQvTh1F4Ow3lNtJIouDsE9NbQOVQCU05SAiL798R///K//eBv+M/wor8sMv1BR
//O/+PNbKYk6Cym2//2P/7wvc/7317/579/Z+5WL+K0q6/KzOfpbm4/y8iX/qPd/af42/31kPv3f
32750rz87Q/MxbgZb9qParz9qKll/fUtOI/5N/+3f/nHx19HuR/lx5/f3tCINPPRcBgW3/79V6fv
f34zHeOvC/Wv6zQf/99/OZ/An9+e4o+meMn/x7/4eKmbP7/xFvkHm0zDsalI+IZuuN/+6D/+9Tfm
PwzbRlvq+roPcUF8+6MoqybiE61/WL4pbN20fQRURKp9+4NG3/xX3j9sg5/6tkmWqoPC2Pz2/878
b3fw/9/RP6gkX5dx0dR/frO//SH/dZ/nE9NMwxa265CPxs/fXm7jIuSXjP/DZ47llJXDrsJyLwcU
XGhNfroI//6onw/tHDg0Z/XzoWVCmEOpFcOuSaDcxMoAUJ1exTVJhsc/4NB354L+/AFD0ViEzdTd
rhwzgb+IHT5yB+1fg/1vY/1/8/Xn0/rpypSd1Efl5LhYSpuaUM1+uC2FvtaG3l9+7QTmE/vpI0ZQ
y0AZ2LKMukYQAq5uzd8cP/R8kX91X62/H7pP424I0rHbZSi4zG1HF6/etIYurGuR01nnbei2UPoj
GIhfPBv97x/pN1UgkkZinGq0Cwg2J1Rkvh8/mwNDyWYW/HyhjNZoC2GIdqeEgE6D10DdIBN3SDQY
w6+NJntvJozowboRONWukrq4SYwxoH1u678ZTYfGqvn3MyBUKBnQJrSQtInNGe1r2hufxy/O/AV/
dat5Rv18cUwzByqUW2x8/Sh813hELmjn+pvCzetoZ/YeEVdJXV2TwBdP58c/c77wv/hMa++GwDe1
kA2BPzBHghCJMCOGwXgbI//M9+RLrxlIn8w7W4J7OP6BB66ftXd3Yo+df9hbzS4VniSkzfHz6yEW
U/GbwTs/M35xQvbewyrM7CbStbLdidq9C6Q6V8z8kiURcebix/FzOHCj7L3nlZRTiPCEESZCnPJL
Tw4GYIcmeOw8utZtGGUL2Y9y4VtG+nL8Iw9cNnvvIRaJ3ncl+eg7g/gKdgXwQ6FROkZy9rXjz5/7
0xPMa7sqyf2o3VlKRwvTlGpjtIgyjh/90LTfe4iZY1PR6ubbK8e8KDTrqjOp1oAi/s1NN+YD/equ
781KF9ZbBlCo2bVq9JciKuzlTEjTDGdVjRWpmQ2pBPKlJvGzENrD1JPkW8qtlqTr42d4aEjszV2Z
th7IRcymxCdc9DyXyVq01prjXSdT/1k5sl+2svzN6R76sL0HNMCdsghSvdnZOvGbbJQIooU9XhX5
edCzA1LtqWsCHD9+ageGnrU3o4jyBNii82kx3fxV2dM/Inw5+trQsPbmUqb5Im31vMFz5qszpzHg
fstRg5gHGPX4CRwYfdbe3IGwlcRjyuibpLgpZfOucNsSz+DcHT/+oQs0//ynuWOi+aMuIGoyjoKx
2wBF7zHQdkb6fvz486X4xeA292aPHYZhNIkRl698L0ykFVmNpPZhJCnjax+wN3tw/ph2qg34oJHR
agEuE42VRpefh0VxevwjDlwjc29+lJJSuBVzDsKfrpw+PpuVHMcPfeD2mnuzwYmoYgWO0ezK0NnJ
Xl3nrs9osnbHD3/gmxt7b8hJNKnWZnG1M1JYV3P9iCjv44c+8M2N/Xehrwd0VkFAOGV6lZdowQgq
7Bz7N6+pQ998b+LKahwo90uc7cBZVxiG1KaN2nR1/MsfOvrexJWm6UZq4LpYnrEodezl5NgfP/SB
AW/tDfjelQTuwYKkylU8oT54KojAGjxUphYi2OOfceDrW3tjHjsQHGPJGwMg2z1mrV0ykhhz/NgH
7qu1N9ixeyXoZrxm53fgLIi+pXa6wEv2mwfyocPvDXjdR6tQSZZq9sglYeWPqze5rFzIs1/6/ube
kI+EP2+aWKMhmKkvyCfQ1kovrLPQJC/n+EccuPzm3tBvjSAbmiSsdz5uEKqeZpkujh/5wNUx90a9
YyYDr0a636o+z9LbdObwx7+bsQdGprk36AtDWEDJodg6kE6yEaAznYepiu5DLf/Nk/LQ959//tPb
hGgqW0soZOJimqUiuv2MJGFDre7p+PU5dArzHfnp+HpkVmNe4RcdWu0qTspzmkebxDUf2yp7+NJH
GHun0NEYrXIiUnZTBNEfrx9+P9T3Ob04X0yfxz/kwAgy9s7DcUXWWC73GQ/Yj2gsb5KyWh8/9IFb
8Ncq86dLVIIRx6oQ8rKakbldgnXxFsP51w6+9+CRlkdven5uatNlHCLbhehD7WN1/OiHrsreo8cj
KJtkCe4uX/1dFbGAWOS8fe3Ye8+dsR+qhDCqCu0ca0BvcF8xIy6PH/vAJdf3HjmeTaCnypJ6J0Zz
0whjNQ7F2URmz/HDz5P/F0sofe9xgyGMsEc747II6zYInXOET9tSDncRmV+uIS+Of8yhs9h79kgP
sYMULEWGtlSEIULJQ8hSdn6ythOvujz+KQfusb73ENJMGddZBZ0maOGW6ONTnz0fP/KBZ4M+n9dP
A98P0xFxF3ehnm1haNZCAIMJRcbuKq7S30yAQ19//vlPHxLWpd4MjcEEKMCAONnd2NVfW/Ho+wsH
EkUTHw7Azo2MT6Dy8CtyDKjHL848Vn41hvYmbgmnPB/glexi7ZrIbEWcJZy9IXtUw48UwtfxTzl0
dfYmcI55LYQtyeM5pEXld6RPaNJ8/NrB92Yw73USylsebPDZVyb4QQKWv3Jk4e/NX1DqWupXHNnt
5dJREICcm+NH/uuB/j+vu/D35q5UxdjSiIFZWfTYI+MVO9LrcEa8l/AipJYvArGmqZxbdwgR0chB
RCQtx8zL7fFv8OtZ/VdV/+cBq3cWORBDX+8yXA8rExJNi+SRi/kYIPt7OP4hv556wt+b1D4uDpyk
XMAJj0KL6qp1DdgjGhjb4Df36NB57M3uvNa9gQwktatmmlbVImrrKZN8rcgj/L15ndY88tBKEFSq
PmA2Of1DF3587eLszWu83LVeTnxzu87PlZ1uLU/bkNS19LKvlfBJGP77U8lu0aoXpYDJpXBStfiP
cFlWq+Pf/9eTmqbR3w9OQaAn95WdmO4P+WmIeJl8g7jbHD/6ofu6N6upBvsB2VBceL0jguMjMX6k
KFOOH/zAV5/7Vj8Pfs3syBktufQ67H87I2wE/OPXDr03sdNENDraGZhnhYNqsbx00vE3m/YDl8Tb
exGnteX2EF7JRaQNW07P4E4xxl1/7XvvTVWjD1sRIfPc1T2mcSJZCtP8zTvmwFPAm8/np3cjYdqh
hV2fdwx2QnUm6VGXyCd1RJbHv/uhC7M3SXWockJajtoFICSQ2yH0vBixfhw/+qHBsjdPlV1kaTMy
WHzlLSq4wgTqnH7t0HvzM056VSQImncBetBbgZACQVk7/Obohy7L3gQ10rEXpmfzaASwNYIcGy0d
M17/m+H46+Wn8PZmqBjqaApJrd5ZQ4cItNU183UkKwlyGBmHsCqwPYAdkpX9tRsh9mYt0X5R2hY5
U8s1lp5dv6qZOH/8TszH+MX7WOxP20CNcLt6lp+h9QjAsUIbJB8y1d1bffDDiOsf8BM1QrG/VqoR
Ym8yq9YgN8WLyUUnKT3s4h1c/N+cy4H5Jvam8pjMjVSbQ2Or2BBLQDK1fmZDV8Kv/JsO24GhJfam
NKRc38A5zpQ2Lxphb134bsg51sdvxqGj781namJEL4bsBZo+w6nsiia/MmlFQc0x8St97UP2pnVP
hlMwIHsmD16DV+F3N2K070D+qd/chgPPDWH+/bEXV+Qn4c7iNkyJTUxLSixijtPta19/b3JXhlCB
hXZo5xqAzUbdA1HRG9iT2t/chEOjaG962+00DCJitim/25kK9WRpXCZJAz9AZb85iQOXyN2b0ZRb
MXSCqABgjU9tiehM4W2YQGr95h4cGEnO3kl0Uz2SrNvyok8J6+LtCR+83ICcvDt+Fw6cwH7rH4sE
dPSiUTv00Neaql6QmP7ukXTgu7t7j6Q2H007QQy8Y3O5aIA3qMw+ieuvfXN37/kDphrsPMDQ3eSn
6IaNq0Z1v3nvHBg57vzzn973mLmTcPQT3mqDtQnCHZwGj8KBCcHz+FU/dGXmn//0AXP+UJ80zKxa
g1pfe6u+tpZQ+L94+Plm/3T4AZeHidaXVC8HGHghbFizpoQYpcY6/jh+CgcGjrv39EniKHGCbJS7
3h6mWw1W8nk9ec4Xj7736AHj4+eY38Dw/l/OrqQ5bpxZ/iJGcAFA8No7W7JsSd7GF4aXbwiC+wJw
+fUvOfEOGozQjOiDD9YBDQJVhQIqKzNnvx3aP6Mfdet0sc3cCDzzMjBfgRIEldPoV5PxR3R1zhvu
ahvbcNdMFA74JWGU48T+lw9o3vRVc9/Y1Ig1rlasJgy7itZ7Vh4hx5ZkIIdHc8rzXVtqQnRcWQhR
NTWu9Jxd/Dz9HIrgvuPWxMG1gJ5WfoRg7wNerngDOhQO1lvn210zp0YsyBzoUXs1HBZ1hSeIhaPF
fdl4F7PEAmrEgjpoi1R4KRalLB/oDMovXx2g73VVeusyt87yndSNGtFABDlzIJrbXSOwSLdPi09W
eiGvakAH64MmGzTOKfcPKei9po2vstipicdhAPehS1Pgq0Iw5tUk9vvg5a69MGE4A4Rgm3yp2itN
QbqF/z5F450XSBNvU+msAOZ4Qc4AvL5gP2QFztet48q2Juvf30TNHjLMMg9xCeur8jteBo5EJl9v
r4nFiIgRLCNVFaDVGJErB1Mc8GEVbaTXoYOE4aw2gr5t+kbILEg5AR8Y4jf89FNWjR+rKt94QPfW
0PiOhRIjZBak72udIQtRPZqz/DkGlzzMBs3wmfjiZNPr6DXg2PbQcJbgXhxsQbos30SNLVFogSt4
gYiUje3fY1T3B0g8jfvbm7K61zsfRY1NcaTsQFW2liTBvYmYmu8LOEIQSH64/QOWXafGjvDIAeFi
h9yqbOevwLk9NFBg4mz8BY2Tu4oO4QqgfmuzkB6cSt3g9TuZO/QYl0s2xILx9tPtL/in8PvOGhHj
PEMSQSpoN6xn5QSpKHKsNER1QM4wgjIE0kYMj++Xyi9XKVD+BHT2KZLo+Acj9B5siA8LRdN7Fv0A
BfkhgJSik6GUVEG2ban+eHX/6AbLXxzifD4E1EBdtK+a/jxDHI550en2F6y55jsfYCIpyTSj4afC
q5DMoG/iQZeLPXrjX+giQg+ncxzlxtlp+x0j181a3+u8NRuN0ERMk+DQVw7IY/mHvAMnbi4ZeLwc
tmFYth8zjjsCaimCdh/sugL/YNbyU7Z2RmucfcMQoxv0m4rkRi5scUETCdZCgFOBIam9Oq146ET7
UUfOX7f3xuKAJgJMLQOIXEIMPbvuoYJIweS5n4Y+ve8gCozgUfAO6gE8aa5QafoaFd6zr7fOOItn
m1AYB4yR45DgqIgYSCGy7jNkpr44Ci3d0dbLt+0njOAx9UWuA7UeGQnILMa1NWt0DyryPw0QYbq9
Aba9NaJH7+fgzutwZEAY+gzkN/i32/N9QxuBo856Hk4DnnrZAqrTvH4C29fr7aEtZmPiYCaIskoo
Kjcgi6YrdUj2cawmEPGkG65sWRUTBDNwVLOiBVOHONI18KDgmm4VvG1TNxwXnVyi4RyO24ErEvSO
+6gZn+op33jQtM18taU3GQxv5sBfAhzTgXK/COJCnjHfOGgs5uivX/Rm6DoCUfKiy+ZaJPyHBqmc
EPSJT/JzXZOv9+2r4a/D5I8yX5Mk3SfnAMowO9KIy7SEG3Zj+wTjvKe0bkuoEeM5C8cReMGn4UfS
o5uRV6X7zNHZtrv9HbZdMDzXSyiagUDqchV9FY9aPYGibCNtt9mP4bBl0C7Q2Wiba90Gj+hQhk4M
/RIk5ON9MzecVoO1IYCEIpyWNukBbLYJqJpAR3V7dMs1x4RskmZiAyiwENEatDyCqVtDgRSsA+fJ
UXSXk3njxLIskonfRJ4KfjdJmytT1St0wD6ChOAM+tQNNINteMOHhRprAaRHC0xM/qcs+8d0AvUl
df+/C9DaGGUx07WP7a2nhcqXPB1hpmGmHlI1vYx6/LqyFbByON7eCYuFmkgwsAvpulqf7iG0cuxz
/1Byb2OT18eId/ItE/8lWVTMToc3v84BSxTV06Ok/ldHOM8d+kq82rukTQZi3vtwc6EJChuTYRxy
OuPmj7fvqlPPdelcQAMN0cR+C3hpSbc8w6GrXtE+SRFWJaWXgjkXqbMfIdgK0nH5HoGqHTee7HB7
a2zWZXg4y/xViQ+770B8oGHgXnWLzyDE2ziWbT5oejiUoXSUIXEBi+cB1Bffob0bL+3wAaqAz1Bq
vM9HTNxY6vmMUYV7uoQG9Q7MsaBfmcvfY1je+RhmQseywhGJrvvmmnTgY07pDzp65X0B3DU8HGra
slgEsIBLV2u6c1wGlcXIT6etBx+Li5tQsWjyoUwCsuRrT6BUAuxMNwQvnMiLXLqNk8JisyZmbCzF
wBCc8IA6Zud+mWOvDB8GAXVDPkZ8R/z8sRXefXmka5zcoqDhkuBwurpF8IGo6RqCAfK2P9iWyji0
gb8JnKLgWCpRgKVPLFdw2K0ylB+CMRAb8dDidGj1/VfITSYCreJwaq5hVxxDCrWsVckr3bqD2oY3
fLoisoXiIMBj6BQ7QR38D+46HKXAZSOxsYRz13DqJdSDw2uskaroA8h2nzJZXm4v//tTZyaADE/w
DgXLN95toaYYpNHfvtCPMwu2ylvvT52ZKLKUzQqYfIRvFoGXf6lA3dQ1gm0Yj210w5E7d6HF7ELR
D+y4VxR0Pvmu8/P2wtiGNk5pcCA4QctwJqQQ2AL3cA/ueIAVNiZuW/b172+y7SKqFg3qLZQuxXSc
3OQop+RFh/TLfZNfP+rN8NBwCQKfObhBjfMXL0nPQD19vW9o0199368Acu6gXQFVdDBu55of7xva
8FLJUTFeCIpmOcofT+EAVht8xxZcy7Kh5rM1pMFcf+qhi1uBfgRXs+vSko1rmWU3zVfrMahoq2oM
7QFxHIBLDDzYIK/cauJ6/0xnxNhN0WQE+CEdxd3kfyeN9zyjVQGsNeBmTd2v1JHjXeciuBb+bTaR
00SATo+IM75zRjfH/wYn/HZ7by1LFBkhbOpKhsQNEVgO3q6vMvCWO8c82HDW9w8RZqLliqFdwCWf
Iop589e+Kj7xzH1AhfQjimcbdm/5AL6ew29cynPrfBqgawkWQe9PHgionUKK2Gen2+tjsU4TOQdB
Fp7MDh7Co6BEsTt9STndsM5/0tj/puyMr6v2Zup+C7YzYE7X+2qeQ5tqkMdo1XPzlg4gIhfkmDrX
YAhvuqdEau8ASWW0ooNlmCqizre/z1JhYCbEzsNNPEKnbnutdHXuRucnU94LaqkPspXnDk/ERe3+
aEn9YUWXQeDl++3ftVmG4TtguPBJCW3ga+o/i+RzDYpQXj5rd+vBx+Kb3AiHIVGRJzXOz7TSP5cK
xOdRkr8w0p+WQP4OW/BE3v4Qm/0ZwTFKvTnvGthfxNRZZ9Ghn9h+8rae82zDG64fpuhPihjsD3ry
DMXnpOEvo9dueL9tFwzvF1XfAdAKMJbrpHvQPH+SQX5OVAvdmPtebJkJveNcJC0oxKEby1x18BV0
aFAwa/bFmBa7eSblhqNaFsqE4aXUb+oIJHUghpDgUBqPKs/ixlEblThLHDBBd1BgK1TQAtOUrURH
IVTgGNlI9WxDG2EgcTWkn3t4oILY4tzLfQjChLuM0wTbIU+q/GWC9RThcoGm2KGCXmNONy6btokb
Plz6YG1vnHVrI0iZuqUz7qEGdh9vCQsNDwY1fD000Ia7oicY/LX+AzBrG5HXYvYmvg7PzAWaFlH3
X9qIkR9lqJcfPpiINOSzkevNLgm6jR2wxCGzAE2B+0l9H3I9GWQCgqH4X17InwmrPzpUfVdt+HJ7
oy1bQYwoBAbHpWIhfoY4HbjIT5CDui++hUYASoIpAYsHNjlq5KdhDONo6U55kGwY/z9PX+8cgqEZ
gkAiDXXGCI+GfnDMuIxpGD6WJHlctXi0mJ99NzjkyfgBpF/7QSyvgmYPkMx9SnqciJI/37WAJp4w
AW2yv3ioWYWuPuZUPYJSYmNoi7WZaDycsCqpe3xhyfojdBgehOdfJ8/7GkJW8r7Zr9b3JpMIhwzM
yh02iYdRiuR8fh0AELjPAkxQXipENI6C1NfGFWCWZt0LCOvZt2Qez7dnb/ERtob0N7NH81vpR1PY
QCelCkBm3R8inj4mLngfgQtAOe54+3fWlPAdU2NGvMLTWDbPHupLZehXu9H1hmcIas7prvBUA6mT
gHWQhSSi/N51JNkIALbdN8IYiKUBL9SA681jewyFvCCVR7dB+CFUw13VA8YM5x9U1UBBBe/u46r4
MgTYedZCyeb2qllCCzMCQJ11WdL3qFVWIwv+Fq6rADgfIdx63/CG/3sB+hJDVIeuUvPyS0/QAFkD
/XyfY5jQPYgSTcWiUenW/iIecMN0DnmZ9RtztxiuCa7zAjH6HcW9bMLbt9OIOC9Ao59A2mxGv11+
V1mFmRg7vEPLkXl4Oga3dfsFMjT5oSXMTXc0gsjn7V3wfP995zDhdhUNUtD4R/W1W/RyLlRTfF0A
rDhUeSv3aZKRY1hMMK8JDbGPgOc24Egm9JfjhAme/CPQF/UM6o9J1B8bUS97kAWWEN0pylW3FdeZ
MvKP4wROyMkN2gPR+n8lEfm50FUad8Bt7DK2qK94C0yPZQGm9p0jhumAgj+oxEUiDpBPzS5d5BQP
IAdfDgycTNBBhHD9VGYltEmyOnZ64IkcT0GKye/UCZIo7X4qdAQlyQ5SsRSE0+0QOXFf1MNlJjWk
UJYq2nW4fkFYAQzwEL7/nfKlOoKBaziHnQPJZaeDlpEuIUekQAy8QPRrn87N925Vt6Gk7J58Ucij
UBMkMEADvZ8acDSjFDZDvK4BlX6QFM9Qn54ffBr2h96BbuTEoHWUR+Kr7AUkAX0SYEP9BBqIzWtV
omfT7Ul3cgl+iviqgJp2P4GGf6z/cE6CPYW61aEGW/a+r2h4nqX+5Wq+QJcx0QdUikEbFNLgGLTk
D2RYAZPoouxparz+BeId2femiprzlNb+h5a6Peio8cuhOznXNstyyKJAVUZy8tmf9d9JK8M99FeG
hyACG8jUOs2pBlk/ukxXqZoQJQYXrHtfWIB8u4uKZSehhQaOeHfYqSFMoVUo+kMa+XLDTC1JvgmH
81ySARKKBx1HnYsAgm2rRp3cqLTbBjciEV1Qdy3AIR/XrAH/7AHsFlA43oDcWKKoCYeSchq57msW
h4hw+2VAmu+BtGpjXWyjryfemxOUDIlThBAljwk0uyAECTqqRUzFfQHIZLzKIMOeOlHHYiej6piK
JH0JweV2EU2dbxQyLKekCXaaaOiwImxYDL0dEVNnKC+VA6Yy2YK6myXkPjYRZiKfIvDeElzQaSyT
BBzdzlElzr7Vdz4GmIDiqu0bUnpLdR3RClk5IUpY7mOV1RuX0H+Kq+9kMCYssx+XKkQFPL9CCL5/
dfPMvfLA8WOiK7Dupl30UEKY7MGDDMZfXeEHDzIN57+8VumfM6i3Dx2CwobJvV9vZiaIM5tGTUYE
V8jMQWRHlNel9g4+mP8ExNbmrIQWd7QH6mAjjbI9lpmYziKqqy7K8XsKahrf1BOHOOSr/+pC9Psv
ByqrO/e+MGAiO8EoOkAWCj/UODjJ6Udo1uxRf95YNoun/qetKPEyhteJKHal4M8lrfwXvALSjShj
cSOzqaiq0aidMow+QsRWf3fLn0MEKZbsz+0swTJ5s0/BS/Ou0GkTxUP2s++rXZ1u0YjaYq9xgUnk
CJ57qATEVQ9C8QdwCEOn/D7GW2biEaOqlY1YNI27ih39+gdLzrzZYkOwrImJSMwizsfeG1i89GCs
Z7/Y+PftxbYsicnIRRLlBqCFYjHEWMDTzfJPpKHQAab9hqFbjMWk5QodPAxVDkSLnSw5lxChkrJ5
6Mf+VckNp7WtjXGiQp9KtqA8p7Hye6SrBB0DYw0eh7sWyIQjphXLCF1GGifjCDHH5oGiB6Xr6cvt
4S3LY6IRPY6mKjfH8KoZT1I/kBUirdDochdQgPmGyY9aNpC2qWgsIJd+yCE2s+Mk/NOATyAak1Ok
22SXFGKrycJiTiZVV+dDSriCFngMnmd1QGtafXLHHgwig7PVXGdbsfWn32QhUCgMel3Cz1z/eSBf
ijSPvfZlqbr78hB/NbM344/Q9gpopaCyHfyBjuUugWRvRr7c3m6LrZqskilppbdkM41nD4TVXCro
n6yafPeN7v976g20oZJcYfQcMpTHASpXexex9M7RjSu6gxfk3h9hqpOgj7WS3+qFbKy5bVkMFx6I
IKIvESTqump/OnOq9X7spdOf7loYE5uYD2PbT9qjcQac64kWWXUaK6jM3B7dljCZkMRFcJa5wkG+
l/+oBZRttAcJJrC2IxQF+TfZQvwzr37zyN+xzo8VtFba3NlIai1r5xkezgsNEI2PH/e9jEAwE0Ki
jOfRxrfZRl+98I03RC2rpedxGo+p5ALKLJqAdhmQr79vr51tfMOb0cQdoou7I3HFUfkEoCDdZDez
BAoTq1jUHrp668KNa6iz4Cqxm0pQ3C8hRN+yO+3KeHab0d0woh/OhV1h1ZGSTn50vG9hTF/28qmo
UOGP20R+WVr3FcIaGxazru07+f0/Rdo3e1pWosgboZc4Uw1iJwRr/SU6lFG1FYdsP2C4Mwt0A2EQ
PsdC8z1U7SEyUyrI2vONnMIyvok/zMsOap2lWOJhLWRnVZbiF1rOT0Cty40k12KYJgIRMneTH8hw
ipliH1hVHqESvjG0xTBNAOIsGop6KERn8eSyHwjZtyLbo4sJUlPN+S7rMSGI0LDPSZdMmD1ol3fj
HH2GEPJGMcW2+uvf35hPhQc7nuL9K55oI46irbqTIHjTzkeHH25P//2foCbcYiboXcnooOJKhJ9A
bHLIJvmik/vItZkJaES3ciQcSArEygXr1FAcoWa9ERFse2tEBBaNXo+zfYzx5Hj0R/JTRul5ccOn
ZK6+314cm2UakaEGPiR1swg/4XWPvJjOtbqP2IS5xhGf+A1qX72jYtQTDmEvYg4J3FQtG1b5/rYy
E8mI114FHVqhY2/6VhUfCfF3Dv10e1XeH5uaUMYaDJ9TCMHmeAFjtAtwuqfG07J5u3t/0amJZJRk
xnszADEwmXF8adG3eu47Ptx1haGrhM1blyrqoJwC4ap47MIQymN5fgyg0Hp7ZWxTX031jb8WCulB
JrWKe5qfnLZ8SEdvI2+zLfr69zdDM0mmjNepjoG+OKNzJRYhQ9AfNpzJNvz6RW+G1wGkb6FED/mm
si92pPyNytO19Nqv9y2M4avtOLXFrBiiTEjOw0AO4Zi+3B76/TBATWI7HmneJBmscSLQp3QEg0pi
8jXvPgPDwDcW37avhrPSSXpD50LmsKS0AdN4ke5lxKfD7S+wjW6c4WUrQR3vTirOKggIy/GU5ezX
XUObeL0QrCgTdaWK9QJNmia88qXY2FKLxZhAOgqlSoWLiooH3B0mmp56hdbHYosPzTb8ut1vDBLa
3vM0OjiXSNeiruO0F9Ck/JxQH7q9Mrbx17+/Gd8rZIKezUbFEYUcesL3gT50VXq8PbrFKLnhTlAY
HihHVSh22AUAlCryzlkONKzc6m2yTd9wKL8qCPSYRsTgzNcd5FiaCTaZBSgiofSk2evt77CYJjcO
wAkCRm4dKRXLBXTFXXAqqi2mPtvQhk9JRSKxlMkQR3mzR0Hs5HZbr/a2oQ2HgoJ0M/s1gb5hyKqv
EABiD2RC+nrXmpgAOMbaEGeIM8QzpCQOLicgopjq+b4jxIS9hUJLJWmG0096+4IHpzzNnu+buHH0
BS7hYzBiWcaBnYOofwRZ7un20BZzNHnmalKu+hpOH7v5AoXm+UCC4dgouuGslg01YW9LrhMvGMUQ
sx9cH4P6zmHXn3sTA0JcI6OmANGDp509DWU8qeTL7QV5H5pC/wN2C2WYMbyqQCD3+1ICRAoVdQlJ
kCZbDknPdpBQ2fgI29IbLhqQSbuiwNqkA1TWkylrYlc73gXiqXfGYhMyVk4Mck9F2MedpF9I230Y
xPgDZBlbl9gI6/3fWzI1IWNFU7TgyYYeKbpBL63Wepdzeog81MGd/NVFO8F+HvNz6wb3geAgZ/jv
nff7MYhAjtjHU+nHucqfwqA7hdCWvr37FhA2NSFiQoQy02k5xC2n+6rtgMD/DDnWPXS091702rju
rpi6A4VOqOtWW7+6xrd31vE/RG5TAJUeIYeYqOTQp+w0tS2eYrpLvwyQMg5ilS27hLePVdJu/KbF
+kwsGRt4x2Ux9HHKIU8bZHsXnCPzfSRg1ASSUbAo+MmAbUoAQOlydgQb1fH2Ftkmbvj+OM/gcWNQ
y86ETy6uU0A1vSshdp1XWxoga1x9bzuCfxtZ5EAHOwThD+gSZXAdgV//WfW8ELgH69Y/BjLRbBe0
qBZsnEyWbzJLuBH4whPIqEEAOPg7LfNdDU3apLivaYWaBVvWsz7JJEbXYQf13gTg5oG7W7UAS8A0
MW/uXI/onWiw1Qv/Bh76fFdGw75l8rkV7Zk73eNE3LvwddREwJWgwHa4Lvq4cpbmpFrF9q6U93GB
UGZkH7kzTCXr4BIQMXB3iA3jkWfqPkFDagLggOSZBxnyLi6g0OLUYQy68JNgXbWTwfhHQpZ9XjyA
fJpEbViV5fA1QXFj4dXZAqbmmLPuwWnk46y3LrW2oc2MhAcctA41hp75oYDslw+Rxrv824S/4SkU
BxTgXHEwfvcWsk+Ad1rEFm+QbeKrB77JHNyJQ2XA5fAFLzokbDr0oj3cnrht6PXvb4aey3qV1Vja
uKzT9LvvFgI8NYX7677Rjay7VrUDomk4cetJYPWKSzptIb9tEzfsXnYiTaO0AP976Q8HUqfT0QN7
2say2I5UEwrRrE1zwQJwYQ083hSgtTgEbpnsmuScRNcCurTtr8nLTmTu77v1m+iIbCxplriTBMTL
Q5kpqYrxa9kvkKq+vReWYhbITP691fCrJOkBr4nD9rscnNhP/YeiaS69D8RNWb6OLb+Ag/076Jc+
UKV2ClWVgE8bHmLZL7NPU2Tl0mmShRddK8gA1Ym6BIlTvtz+ONvohofMoLhR0B9jFxqw3ZRFO5n9
fd/I6y++cRB3yEgLaKO+9HMRncDP5R3QZVcdb49uyUXN/g6Ahbowpam+TGTAyyBIC7xkR9hjwoqd
x/prVnwctnqQLOe12eRR896DICTWvajAnkNbeQIs+9mn8vPtb7GNbzh7MY69D/iTvmTd/Ln0g1Mz
hi+NE6UbFmQb3/D4yIHkRtNjrWiiIlC950+qQasTeFDuqn9QE2QZQAaOjFMEw1yUPtRO/+IXEK7o
2mLjSsxgM++kaKZab5kI7RRTqC7DQJ8y/yNanh6I1+6T8a4CIDWhll3ZVP1cBfriFM3ek+KwFp/Q
o7cRQmzzX//+xhc80c4OMOvqEgFW7RYxmqx2qnhswo3pW7zYhFeqzis1YbO+uKj2Fb2Ma3fcgMvY
hjbcmBYgWhT1CEfj7YNXeUeQUxxu271nuQiZGK4GZSdfiFZfgrL61NL+S5v3x75cvTmt231N/J+T
V4pDs6Lp2uK+UiA1EV4RAb6+V7W+iGU6ca/52HrLRji1uJqJ7dJljscEwD5hqN4HP02LvSDoN6Pd
RqXLEvYCw5WBm9B42tP6wth8mnSzV/MPTXFDdZzryIYjMNowLLHRr2fZexPpFVZuVrci15exX/Yp
8r+hTe4qWFMT5dV3Lmhgcmx9laqjqANQJ7XLse3YVo+IZSdMmJejJVS33UJfSDY6x1mW1zlf2BFq
F39uW6/tBwyfhiKNRj94qS+LcA6T811XvwPhb7iGbeXXH30TMFw+1Hg6xuDKkWCSz4FF8I635225
7pporqTz5jbMMbTb/AER/m5Bk8PaONBGv6N+65poCXgmqqtTLRQsQCZ0kXjn2JVO9SFBUblz6c/O
czdOHdsa+f9eoxbNV7SbKpiQdPeqaQ++mDfiteWWa8oES+qm2sO/SxQI9Kd1rzXRe+08+ty/pKQ6
LvrOtwBTNTgjEZ7sB7hYsJBT7UI7taDpt2bYKnVaNsLEeVXl3IMnV8BKU/+pZ+Oub59VGCA/2kJW
235hXcM3ptpWdeT39boNc3iQSPhz2u/CyN2l7VYx2OJqJqDLVYGs5YjtKPH8N0/BxRv6BzVt4Sdt
wxueXBO8Z3ooql4mJ0cT77LT/W/mbb1e20Zf//5mfTov0k5eShwJy1OlF0ikd7sJLUm3vdk2+uoc
b0YvfF372nHUxWFsvwTBjtFpp8dywxEsweKfK9Gb4d22myG5iyjatHTat074iran0+wtz6Js4srj
v29/hu13DF+OUslyL8VnRFH3K+TOSzQuH/yofYSuzJ6qZiNPstmqkWmHBRSP6gI/A55/jz+Hvt61
4YeJ/+/2V9iGN07nwhMLc0EtdCFBvdP0Y0G/Z/payY1UzLLXJshrSAWjwwRL4mWy67Nu5UPYp/2W
l1niqYnvchsmur7i6pKsIh28mPt9mRP/eHttbJM3LtGC5wzcjrgjpIzVgNXXn8Ml+tiTKNswVdv0
DS9eL//h2GH66GI9T4tzHpFC3jf39ZveeIEX+v4UMobrh9/+1RFxGJSYgPzcIim0rY3hxIEKBrT6
B+rSOKF7Snnjf4BKX4teSW9L1cHS7w92zn9/QzQsHMhVNB62vVp3IVna5qNoIpXsqaeL5LWQnuSX
Ju9GcWbcb9GbWTutexKhm4pTAq6A6VCyJh+uuZOHAvC5aEp2Qy7IfSkbiYxlpgXOQT0WPc7C4rea
vBfR4w4MLcdf92wjMZUhde7QpIQs62Vpyr8WEjzSCn2Vy32lChIZK6zrgIjQz/uLbAs8dDW/wJD0
YeTZ8b7ZGyFyWco25wCFXyTjA/ix0985kUcyulsH1fsOREy2q9pNs2mBbtpl0pB8JWRp8M6bbp0k
ttGN2Kh0W/dDi8UfmT8BA17RnfLofUh8YgJoFGo0UH3D3BMqvrvDGAedc7697paJm8hL7WeL0CTp
LspPDwTJBwjv73q5JCY2J0KC7HkDLEY7z5lUxT6iKAzcnvb7KSwxSa7csSloBtKIC/X8n4V6rWgf
49XnlOb6xLMABcAtsP/70YuYTFYaG4p+50JdZESqhwgCWP+DxAEfd5XX36eLQf9DWKkp01U19RdW
tcc0z2cErU3Zivd3mJoYT65d3smo7y9eBBmzkTpxjoU73N4H2+CG3WdlSiFXN/aX3FXHkaOIuKQd
39jk958DiAnxZGmgRJl0COqVOC9VgqyDVY8del72Mk0e+UJrMFeRp8J17+OhhZ7rv88RMGi4JXB2
/1xYoDCR1fXws5X5fV2gxMR9SlmK3HOr/pJiv+NMtuIxnXHm1IkeN7zOYq+mxLGKRtDzgq8fEIYv
mUh3Udqcc7WVpL2/38SElHl4InEHl/YXXoHzdKz634lutprJ3k+TicmuFmRQzS4aH+wBstxT9lWO
4CctDuBFEPXP2/ZqWR0TSoYswamWFj+RROFX4bM/UO/5GhJIad83vpGCp0PjNdWC8b1putJanUEL
e/XVfQgnYkqcsimvawr2p0vqYWsb5UDkJs1/VeDy3/A5S2A1cWUlI37njkF/yca83BEqf/vouyB+
e85lvw+rqEaDO7tvN0yY2RCMS5c1pIdgDArVa+zTzsED3PL2ZliM1WRXS1ow84TghLzwNMuQOAvo
t6l2K5+zjW5k5KILajSnY6Uq5UDeazmUTXe5b+Kr9b7JyFntSDAWYOJRVpwTVoHEkG08elocIFy/
5s3Qbj1lbB6W/kLGHzla0wa9E9l9pRhi4s3oBGAJiAr6S4GO/bJ6BIdIOG1M3LbcRoIoXZE3LMTY
rcvoU4X2FmTn/lauYgk9JrhMRoq7ga/6S8ecvNkVRa1Bp9H0j6GcZexlIvmAzjVxH5qBmFgzH9y3
vOmH/tIH8sxT/0MQbDUYWzbYBJVFtGnnrEUusRRlvSdD/ZTw+VMJ2oaNEGfZCBNV1nYhRBwH5BM5
Gc6D1oe08u9LRv8DHfMKtJEVGBqU7dciCw7lVG6QXNhmbXhrAhKDRQcaK+5E4kPisuwUFA7bmLgl
UzEhYiuKG4SuboU0yHlK0/Y7pFG/pQrvqJp7V79m3/oq/17ygd/nDSbp2FKSqPPatrqA2cj1d4qr
nO5KyvItC7WZkXHdo85cSVo01cX35bXq/e9hN56EnD/fjnAWfzOBVuXgd22St/1lLo+kdXaAQD14
c7nHr+643nr6/Ocd+L+VVWJirITso771yvaSOuDQKv5MontJGyjANsO+nqMPqfdQEPfgki8p/5x7
1REkqIekUIew+TWX+SN3yEECSDxvanXYPtxImOvcUxluoNMFLwFNvnOCQToHmS8U7NekK5d93Qtv
+Ex5UmzhQPk/KgHvLMN/4Fpli97APGouFfo0yWdoNYsrnwo6POK2nTSvY+j58nOf5lkW7Fy/mwu5
q1C2L7wdpQzT2iE+9d2wS8CyXMVEFC62KeB1+FKKZIxWCR6VXft5WvF+faHlD/Q8K34uuBfwI8ig
KFoovHLgj3XfVsMpd0HffvTG1m3/Rq0M1HIuGWQNTcwkAjNVSh08tI/ot9jPborahxcMaXpJRJ/y
01xX7u9MOPWEp1MVsEsA3Q5wFHWlghQ0ajPlrp66ID0sDV5zIW5Xk/oVQt3672UC3csuG+WCXg63
VzPEbvu2/hO4XjpgGLFeKFSQNdkDWhsK/lCC6X9+VXpM61cQZc/qgkZrXj2quS30nukC10LRgjH+
U5M3SfopWWSfH/MaTTr7PI0qti+DKHFPVdWjqaPIW6IfkOU2yxnVtQxXyDUs/QDVThjsoyBB84Su
02DaUdVp+QUaq/qvDFTxblzRcoFYompQyUKvrYIIR9Kg57sHz3m4n0a68B0bWFWdGGiyiofE55Qc
iqQldOe1BKw2dZGDHmyZM1LtM39ysoMsatkc8LAuyh3neAvfp23CwriIFrc586D2xFl4Uc8OERYu
2QlkUvNRFolMDlSxpd5zwbPmogAUSpqdhtxmeu0B0uYnNf8fY9/W5KqOJf1XJvqdHoQAQcR0PwC+
lK913VW1X4jalwIhkASIi/TrJ127v5npjpiYL+KEj+0qe7swSGtl5so0JSQAmiaygHp2mPO+t+YU
RUsUZL3hmmXVQPgPHzaykGw0zJ0aBSa2KIMuIE/B1CIkvly4mrIwla2GVtWDeo5PESOvbFXM/009
PfPca2TqinZkTbi1cqiTDAs7TASj1bkyV1Jh0CsSbAw2UcTjIJddQnGGxsta5vM8OJuvrq7qzLAI
cx+DTHHyjFSIuEh8kc7P1rGaZXyF1gfTLVE6wIc9qsONjifj9tq3fZB3XVA393KCij+Dy3U/75hc
Fphui2GSz17ct6bNIKry270jfquuxKb1Cuc4CHLVb8bTIS0MBHF2w5sYQRtkxdghfFHrmmRCVdMT
SaSI86RXKys6G8fNFq4bzs/MUNnoGtUL8rtygRAHt4G96DKprB3k0t7JiiZs68H2IznIzsPccZn6
MVwKJMd922Ia5W60sfC3vpD6FVGsT3FPNq6kKVoLP+yPrJ27+sUkbfVMlrD+4XyjxZvRSdfqTWPW
VonNMs5h+8DjspWfYAhIvIElRZBMGQbiaHxYDYWBVCbnKqplLuAHr2HGafwlxeR/M5GTxrjuvBNL
HEWnpDOiRayjgMA6xhfpXsbW6+ZrBbfLasc70ZWfQYX01R6Hg3bVrxHJCn3hAAKtuajHGcq1joAO
bCFenA+liRA8iXn9Odp2jq71uxOD6E9YbZMmDyOcqk9qEFiMQZJV9s1L44o/xgKX5cbWmNU5d6xJ
xa6bhkBsIzOLReTG0BbqaRuNIUr+SMDDDw5sCy14x2y/a23bdXA8Jxj37nTNloyyQbYnoKYVPMES
VtFNgHiVuOhdlMbnxvOWj1gmsr9TwhVTEgcfGBjSMc66xwAGiBaXtkTrEmZ1aTNHh6urYIbIxwfh
DanbNMiMfOcYWI/yWMaxuV+pin4tsT9i1Nm6WsD3RZpmXwUW3rdFFDY5hR78mwhnf8hjEgeZ7BFJ
yFIO49sSe55iiUDuJe/oDoNXaXsXTQzZFdgUfkwrP4uI9c1dPZH6o9Oa8IyHguCSaLz2DfmowmV2
9vk1asZf+CfFD2Jp/TPQvpYPSiQxnLVcjGQNmOD4bOM5mIAeDE8ml6NqJbYwulnFQ0uFry+24m7K
DYnJkJVl28PfWyVxde7WiG4R6SezKfXPMLfGvsnW2M2nEHl8w45rO8o6E8YzyxbpP1V/lmogOFgL
tq7cNbMQWa9IT7MURh1TVouxTHPpNPcRuoqRnEzGaizzvrLQbgzTVHUHHdrBHqkws858xyZEomJG
Kt0uVAm5S7vWs3kQ8SjNay8JYC2JKn89+IqSs6ViBTUKC4Y4X1AWRkjMIoHZ9PA8wS7A/Xg6jmsF
H9QgXBTepUbaQD/TkcF1z07tXVcJrIJpCcCo6EfsgnkMaWty5p3X46RwFocijBsXZnGl4uFdu6nn
b8zWKsqwqEXNVpOhC4t0WgJVjK4lIpc0bYfHtnJ+f3JVDNLNQ9hggClHzJGdGt+Vt6THMmk2vad0
k9GWVbyYnJjoHccYBGJhoeG9en5dkjwKg8DuvIAnZV5r6TW7Hh6pJFOQP/uvwG/n9wgrtoa5pO7X
XC2ShIWNsFDcz3Wn1IY7qchBRV0Z7VzQaqiKlnDJ0fIRUtRBwkiWmMC2+Vprr9tDt2WbPoMF9tSd
fbtMc95NM5Sp84BEWLiCLubNG9NJ4eyIw/VEdJJOsEnGVwtOEVaGHzMbI68uoEKZ6UMVo/PIkByQ
0t26umg/TihW3k1LxzKD03bnw7++izkmhqXcrUMZrhcEo8C4KZF6ooVMyNDnM5yKlntbIucgq0yK
IxqVcL968OQqmyt12KxxknXtZPOaLEubz3pYzU7BtrE+DAw2OEVspMT22mi7Fli3uH1roZT0cp9A
1JXjPOpgk13NmN+SfdyWe3gcY6kFWdXSAjqIKrrrhm5Ysj4JcaUxbpbyHM0xlBGY9YJef8BV1ObJ
EATmQ+g1cfcdfHLiAtdnPWBItDMWbquT1keUyV6wGYIBqgFc3+03TBPB9CQSyyjuwtSU06kNqe3u
HXZf79M3I8QRURc1t7yHFvLkvkfYcEZMCI7Ied5MDuFIxhQKhxGzc/g07nOSFGAx4WXA8R2zxG1j
PbZ8Qxzym66sgzXcViicMcC7iK5y7sGNGs5W3tIUHEroKJvLaP4OdWPjFw3xOdu2fI7tIwbVaVg4
K8Wck3nFkLSEhSHPeYqUrO3EBt5mtVtGb9MyMUXHteYYJIlKsHaFUGmfZrYOFMmXaQrWYulTfKOo
pbr4JqBQw3byovBh6ixdz72qxmrXho2cdlobh3Ne2tJsCLbrDoHv3I8yXYEf2olubcOiFMZWb54w
AcusMgwXnOv81wjKN7PlLFrUBgb7NfAqJnqJiL3FqCOr4IIbdk10BNo60l0K4UJ1ZxvZhS+BrdZi
pu66GhwQFSBVdipDc1k4dAfYRl33iyLGB6FDkmtkhc1roMajgdl5uC2xRFxojEjuzJE28PdeiDCz
LZgNMR34DE8alIm+iQrsWOLJjWROj0EcLF2WBiYlhbGNazZrMPckx9Zfw74XdVO3oXzV7QWWyC3b
JSYCz9noUPEdt2Vrv7fIFIR/oDNedEW6o51hdJuuFTIGzRLc9QuTAzLgOmW2CeK7w6sXxAuyeMfF
/u7lTGGuxF28R8MwYq1dCcPm1qSeGrJAUn6iUeXjA/gk3Hazg7sQwmWTEups3cUbgfnwMsceY8qN
0dTxDPkFSbBdxjrBAutC9juoGamRBGlKf1NrrBLZCP1Gl/usNv4msg2chboxDd/bbvB+lD1qxMw2
THn5msLz81gKhKYXC2r4E0pOfwcrapzjbhJmIwyDXz8rBeQBieHI3fB7n2QpqdmahUMNk1w9rWtw
kOXEnusRETHnZK0RZU6Stk8vFUqrluxqbCTeY6nRbyGzsJ/v45DVN0Epoa98Ei3ESaKT16j1QvNz
cmytskSEcVx0WKX9PRD8EMZIUEmjGmgJ3+hyRtg4NG1YGhANbbAf45KpM+gxgz73QGSiP+tki6Vw
Bsd856aGtrlIURFlCcqgxwah7gEMlYX4iFAwvyW1WNI9mpahzdtWL+GutMFyHqd5uFeLUN4Oq/uI
uFN2O8/mdl7YrmKxXxdr0tTVLlFKL1iTqj66iMqfx0sagUzZkmWy9iEdBhF+yKoef624Rj7t7MG1
ecFZCIdyu1ZL3lua6GIsYRCy0wPEVad+YrHYUXz89Br5NrqEq6ZYFPlEH31VLh/G8VXu5pGFaL9q
AAdFAs8kUkhAXXIr9CSrbRuv6Dki5+C75XOPkdwmqVvuejckMmeca/IiB+7ImU4rcqEUtpYaFss6
0nnVLDjDsW/K27RljFntQrUw4sv8ZarkNhRdOBbD0KXtllE58ouqVCkKGAfFehOThpR7HxlN3Xk0
5LZtwUKLHrshoPaZQkxv7yCzsOQ5qPp+/FXb0fYvvBUj2yDoIF526BeC+IoCRqafA4/wKaGUJ9Rm
jV1dfI2DCZ3/0tZOPzW+0D8IMrmC72sfG3r06p6l78oataAgRFeaR23jp5u0UnV4YIuPnbVViH7L
lecvsE6WjsBjypMVCe+91PM/0DOiN5d9L9JNM0q/P8J2dfJ3DTRQYrs2YexuDpRTv/cnwgfEoyEK
AJ27JEPuYWKxgbmLi8Mz6TGpsnfBqsaLXtGio3eMOr21TiwTYIaYGUQhxpMokEQnvLvOVA7BFaau
X53r+7XQNIXGezLQU+ZBPBJ9SbBKBkVJQxY9rtL3dI69wyxIgO3kdM+mpt/gDuxlZhp3YlsmnKSf
6MiiZSNZG/V7z0+glumXmbSPKzrRBa3BWtZ3c0tYJACcWM9sKVz60jeKBZWLbNS3Qi1hQxdkdWvp
b43E0+GuV17g7josRJgw92TKbcbCbpyR+iy1mDMlerv8bhYC6yW6NvrRwAr8QxJHgWbUa+2yMQrr
X3PdJN0+jCv/RTRhGuTe7JfwYyAW/a+asI4AmWcOSgX8U22hVn9mmxG+5ck3PcDM8a7VEdwufUPr
ZMeEF6BmKysZfksQARtkGl1+UzTWrxkH/ACF54hlRa7hd8/UIvqRuB74gJ37CR2wcSCoJhGsfAMk
hahsbbvI/h/zk/8LU/WvE4H4fKLhpcKgErLG9ox1fdFzMucjCyKYaAT6XioX75KU/l/hlf8Lhvyv
lvkD0UT53aD3K9qrAg6kmGNezT/4pH//p6Tg8e//gcc/lbYDr2rzLw///qw6/Pcft9f81+/88yv+
vvutLh/d7/Fff+mfXoP3/ce/W3yYj396sJGGG/sw/R7s4+9xas3X+1e/1e03/39/+G+/v97l2erf
f/vLTzVJc3u3iiv5l3/86O7X3/4S3CSt//4/3/8fP7z9AX/7y56PDicqB2n45+3+6zW/P0bzt7+E
f6UBScDFB0GaJn54ozSW37efeCT5K2H+7cmIQtIT3Ob00MmZGq+if2WM+RHD5of/+TdycVTT7UcB
+ytABT9OWBQTn0bIZP5/H+7+D1z65/vAwfjH43+D7/694tKMeOPgi5j+b1w1QopQSAkLQ8CkqFIx
Pv/PpJq2/shFO39ylCdbEtTlji/RkM9+ax5l+jEt1fLEo61FcY9yLR9kODyMHGWVohwOFd7qLiIK
HSkc736OcWkPdurk3RSRNa/RxF2Qj3FtEDy6RQNH4b72RAGsHnr/PMdAuyZewRl/WBlKfd6/EHJb
oT36OnkE1SVFzq2I16QQvPU/AhFn47DI9xa62u2osKebnkK7ngQvIYGv0NxEYjcj7/xMJvTBcw9j
/moNxbP1QoBD4c916O19OUbkWqnLhJS/+9l030SSjAfjIHrsK78E1n7bwJuAYyBSPg7UFyfbAlwA
RwqEwT8ghanaIGFT3GPvpBvDmq5YQ4aWaSoNPZjpnZWReJgFdedyjcpho6ry13x7f2iX02vNl5/+
xABgjSmadT6bY9cvKJrDbtqYFC4aki2mmDEaVngKeo66mZtdCOEgIA+8PpHqFzJ74Rt0e0vdiONY
D+veM0my9xEJBXteIy6+CNSm8vhVO89e6qYKMOIEi3dup/QOejJYNaCuBUDAmHfoUuuhi8M9fbtB
HV3KjI6mzCTcCQq0QMA+oT3d6ETaS6ytvRia2ItvYjQgUKKFoxdM8C25FybeAsW0b/CabHcAN+hu
WqT/GFZnajp/Bvxg6X1VptGT5ROCw6beYMJxqp8wObaeuyi9bwG07cZJ45wKSTXsAZ+Wx68b08io
sGV4aJcHX6IAxqBK+Jo0CxpRFJybIHluvC6+DQOEAFKit4W/h2UR2KH7aciKrOGvj0nT6YQmU+aI
U1YnP7TpthYD36DAqnNADvHOomN9CAAM5hGHSyasAIJN7PEk//oWsREn1z9/TZJ2NbztRnmPqcd1
E/duzOOR+1PGynKf9qDXRenK49eNbiKy/fMRQteqokc2xKFBhEhh+3l6XGAsGqutV1UgtZEvtZWh
R36sgbhTUWWu9RqesSt6hxJRJ3sRkRrd/TJe+e2GoSoG9IxzMAnRz6y8sQecTk0RpFGJrm4h91F/
bm0d/hpGNmdmPZZL37zEPTSl3TjSAkhsVoNd+BnKnVYdqsSB1UcnpLxPGZGFmUMPBzwM6k1Sj/gD
ya8IiuoThE5dPozxdPhzRDw5beYyHR6c6tl2iOsmQ+v/vkRt8s2bKyA1c/JTdjq5/HkUNmSfLEC8
PaI8BHsAIgOxwFCSkhcRDWin6p5Ex9ECL6zmxmxYMPDCj5z/BPtjlofszwPAd7yYfaRUeB2gWSTa
JH1KnomKniciLJrLsb7HUq3fkyn+vhqpHhLefibr3GTz7VEkErHxGrHs//ypQI6/jes0Xr9uUs3u
2WCfCGU+dOMyfgDV9ittPJZ3OpRQO7DhodUGzWjhCY9icK6X92psQoykiK4A3tlA+wxq/us3Pa+M
Cngj2iIQvbrMZbyJWwDbjJnfifysqwj24CKsL5jBW77bxSGGKSblI5e4buN2paeF6Fd8Re0uLeFV
4sda/cDSEsn5RwvkrGCwuixUnLosGCR98Qz7VTdBvwG8qAArxMHL1Ja/4o6YAuDgeg8d0THwwvTC
e6KOtvWjTZdGy+tklku51PcxJ+q8kjV6EtXyaZuKZ7CbmI83bmYzE8euUZImm2oCzBZUerPKej37
eiHZn6NpkPWOEEJcUWwdangHxlnl1/IewvALjpo7YqH85qE+e/Kq+A4EGTkMo69AaLqaYhWKn1TZ
vq0CboMDQJSzlYl3BtZQuswHpo+KJobKcciw00z53C72bXLIHOK8SfdRHYxXp509OukfMcEzHFph
Pv3bRT5ECda7r9V7kRWkJauFvKTr7qe+ls+8qaJsENfOBhxW5xbD8SHXr+kMATuhkGwHoKpInwyn
r5sANmi71H+VwDHC+GLHCiZFFEDaQc10hwXkLmz1eG1SN16HFWsqUxEAmXhaz+DgeNYLVN1ztarL
MgHZXW0ZwFq6ip9QuL0A35oPX8AkM7YHqoZPXxmg372xAFhqwUnW0qW/Y6t7kInv54miaAVBLZ0N
3JzpHKrr18mXYExKYUlGtPgPMU2vVR/oQ5h6Ue7A455gmjrisobPaxpCg9d65pEu/jERA8XKiKUR
1I7qvjetPAPJDT8nMxRp/LNj3gxPYZ4UemR2qwfS4gxmmAFPVm/bL5q+aIB3+ZJgJqzhw72BmT/y
arR9U6F9LrmzGRyXlnO98HUvyKwKsAHPIQvYYeyH8RpRYe9g5/y+6ocbTXnBUN94XefWA1YZDztZ
Amht1bo+NGE7IYdnUBd7u4mc154stTvjDP0GvOyDaNe/gbs5apbWGfXW5iA0I0exAqFJVtEUlevt
01L7F5FiEj+jjR1++cHBrxV092D6dqOIokvnGjDHm4XR+jVKVHPEPPSaewkYRG9G+5O0ugTumtK9
clLuy7jr39dpDk7VkvxUXHcf/3SnqqoVLV8w7NLIk2VmTREM5bxNa9XlzW2dr283M06REwmqrYAH
TxHXZbxraD2dhrWhhVmD5aOOvyPlGeaZKn5LVw+lUDDSR3Cd8Y63SwMN9hzC8R6RRShcaxRwK8Vp
PvTvUYp/ybM88+FkcNfzhr6QdtDZGlu4tQ3BLvCT5vHr5vZUY+Hg4ekBuIZ027CK35JJ3WtAcjXl
8/MEgPp5SOIrmOT0UpYiyAdk2hyk3xwZCI6nsHXmuna0yRxC1Q5Agpbcr7W7t3D6mtEEPAYy/MC1
lcaHyqnxTgWS7FGfpqh5Qn8fTkZvBEqK7VguQT53ZVjUC2PnlM/hcYn0cxWouvha75ARpYpaVLuv
lRnCCuzZiKiYzk3dyVdgf1PubOAe0sByaIOyEM6md3UasBeOmbbQK4ePcpLgXhHUe3KlW05lMG4Q
GzXuUTQNxeqou+e+992BFchmr4x/Df2c+4BzMrpADCQiGZ+VCXSG4ka/JqR5n0NcENFCCYAE2783
q3/kiY6OaNd1UXX6d8/mGy7WRTuylGQTxH34SijxQL8v7XGMIhg6DckGcyCIKIYbwqM2TbHQRNxT
Xs07hG4Bl7ILquUeBQcP/frJLRM5156AP56+MNFE3xIVthlQJvAkQ2keY4n0r1AE4qMMKZTpPoaM
2fixrv2WViG0m4h424bxnAG0Jb9mPK2muX5YykZmpRvEYZYWBNbajQ+87MudqdYZlp9QD6SQXuCO
z2t7DpHbu8WD6OvZGUPSt+2ETUEHCAXjwBgvCxEI1fCs0kN06iFbP+HEB7InRwdPLjmf13FQB6GA
Ka9gqrZ9sr63sNXFjhALfpCVOn1tFR44hFMXDPGuDDxUTtANXrEt9AU4V1nECJuBbiCFZk5qu4c4
ye1kmq73QETB8aHAvIR2Ci8srheM70UyEx2J9jZNprOJFvzxo2seGHaEol0n9TIZbBl9NUxHU/sw
eCJhdKhdfPgqmr9urBEsY3YwMP2cN61xKpuWKMRmkPpgamUIxJDqrUHeBpATyHK31TKeHHaDX7c7
69SMb3HkPQ0h/VbWTQxr7na80qZROR8QdsWAxqPoaMTJoNESxDS/3Gg+Ra3Nc4y9LcOoCsAzmNKd
k0B3u/a/7t2+2MUl9fHr+f/+DbIewyFJ7gZKpsc6BLyq5KoxtDrpAlMuG4XFssp86KEEaPScUh+z
Xl8lNNwzsrTBQWOS1oXStUaXZLVCyTBXBUQ0YLT4eIpqdfhTJ/Rzpb6jzsgE2MGfYwq86KttiBzo
jaYZXrxmxq5960KbFay9S+BCUFNUCgz8TN+4+Rm9zPwc+Hbnx21wHzZhbuLAO319lTJpkg0cJESO
dX/hoCq/bswc1KfhdvM/njOx3nPRvdXgH/MQp+Jh8YY7Fvfq7G59JIepyTwScWoRMZRHK77QOOjU
5esmqZp6A3wUKFnf5V/7159N7LZnYfSAFl6DTazAApjbEPBqs5T0XI4+PffIFD9/PaxxgW0wnQNd
Uxrs0pvaOKzT6pmX6U9Zc3aHkdJhy4f6uyLocgdtbkWQ4LvWH7rXNESbXfXkh5+ATw+W8kOLml/n
NIGVQ90yuPzK+QnUuLtGwbBHGToZTp691naPHXDdP4Xj7RETapuMNdspbaKbcsncT2vFT0NnTwNI
yh4YagDZgb5Dgoc+NrPHmnwe9mpe1YMoZ74vk6jOp4COF7FGmz+V1+07lIP589QXmtB1pdp5sYiP
pmpJAVgY6fJV931ezXd8ccvJM3x4Kmlq9qDhTR6u0/AE7mZ4SsyUN9ONGRNcPfq+BuU69t52TUWa
w2BUPRjWovdi5FmziaAl8CHQnKfTHONF8bqMux5yjce66arcogTNXbrqd9YKe+1HF2+XigL5Z94R
Xunl1l95/95ReleC33ma0w6bdQTBy72n2naD8OqqQaM7D5eWktw3QfSzbBmuBMHMi5QSa7v32aSp
fZt7t5uCFLgI0pDvklJ+U86vjhOZcFqPQCUzcD8wruedfAs9dQl9pKhRyooQM935VwVNITbNUk2W
7VfNXfdxlVXT6GOLmPud82L/YAPvt4Xlxc6PZokZ4RFN8zQUli3NtZkh7BzWssug/bcFmNB1WyHS
MqfNgoZvrFNz6Je+3U20n7ZIoeJxNT4Q4c1XKL2xGMa66DxRaPso4/kjDpoHCB+mvCMEugxW5r5u
IQInT4mnnsaKvPiB1ZlBGZ1Fnwz0H0iT1zpsnrqmedFR+aNKgg2NxxbJkv2pT12b8w7tfjg+VmEW
wWw/D0J2RFaYvgmdsHsPj7BsxHg1VEgzpD2euBjuKKSYfr0JYWGh+8No/J0dGsBLIOM4HeJ955Lv
zeywOCUvvooek8H3wNEG0GoMz2rmwdEr3alkgJwR7QpiuQ8gCEhhYu8jjdeHHwN66GbnkRV7MY7M
MZ3FxsyqfG9jbCrSfaKTCAuVmjqHr8OPsouDohuDMBM8ZWe3oJs19Oboj0A4Clb83PY/Ce+gCACt
bEP7nXkLPcUwa8gR3z7VPghZfUmDOt3IZCxaGwW7Enr1TAt4eIFBeqAru4C1o1hySlvoaSs7wFGy
I7lH1+WKtGrECFdxUyABRu6V6S9xA+lmjAjNfdDbdo+IjThrSvIIWAVnRxm/whYVPT8ZzR10Yd7T
GIrvmLkTAPbctyrhWFUkeAXmVYcp8aq9D6y+K/0r5nbIdQZ5AiZiuUt1vJ3EXN0hHxm7hGqmc1J5
O9FXOzGq+pRiQzn1gNvWnui7BReglgOQeeFD3j+bTfiz9VSybUaOD4vdztgRvO8zLO3lcQqCDSR1
8mVFkrSb0ocU9OavUV1b52VssvFVYmwpi4bEnbwguqWH7lavQYayBJAyVCZvyJTkDV0f2ga6SwjD
CjStfjaGhZe44DEhSI6Us7L5pBGCEaG7RBHYFfDdO8xpLzeIaIsy0Y4i43Py0PIWQyZSSIiDo23E
3aOCL1jWlWUDd0wkeddDEXiIBe3X4DXtuuhZYBRsGw5tBZuPUOVD3cqst116hp9VyvWhwmzwwWlK
NikYCPwlpN4Du0IZQuWDZ9dP9BifTQOawqWDzgNtIW8NlyQrsQaBdNymXq+PcJY79g283ni5oRXt
M0qQjZP2Gp2IVRcmo8OsyU0hiZ4WhnAoh/lDKw6jTOWd70+QFgJ6yGtAINkiaIKmE8zooGdUOPDG
OFtyQuKqPPaddoeE4Ii4CYZvKmj3LVv2yBHFU1Bg5WPqLbltrLpDvOzOT9gnrYAccow47xjxw02w
1m86MZ/BS+nU/cB99ZjYJm+jbtcsSQMqCXBHA6CP0W/TMlQbkKQix1J+WKPhJhmQm5EB6gN3uB9J
eGwXc0yNV7R+b3MKEhrQdg08WZKnlXtFmfLxSQYcWUg13J9GdiNDJXkdhmqfjuIQ3GJhp1lf/cq/
Zyz45evoFkxwsRZMGxUeQhdl9zhzPkFZ0csDZgirvPPGugDoBgiZAcqi3XxgbLlUpj0hKB6JY2my
o3GwHNIK04HNhDIomX9iixqzdQmuGEZ5ShZOjrLRG4wum71k37mBRh/HhOSPXNmDT2rve4fpRahA
UIrXAxRFI/Qag43ZYfaXNyD2bdEm8t3zWX/UENPOIGgp8SEfC/sQRSUUkGF9GF1wUYN7S1vzUgr+
eTsGRcrEqw3sZ+/TetvXTOxsa66V9T5plzRnSZcGIohZnOcqeIjQegAH8biC/KWV6UVjUT4JIQuA
ne0d0Ng7qqDRhfAg2DmERTxWJqkew3s7glkA9VzvoO1OshSS0ETMTb6oxNv9J0vntd2mFoThJ2It
OptbEKjbsh233LCcxKH3unn686GcG624RLYlmD3ztzGbjoQXrYbVXKWF2PVR9Lp7WpL+pWuaNUzc
t0TTH7qVOaF0WDOsOT/ysfyT4Vww6qz3Kp3LoOu1bkc+MrF/c7UHHHA8DLEcTX1Ku1irvp3o78kq
37tBIJGq3HNsoOPvsvLvOprC72pQ6QEZMOTsOgdjPkL3IpXweikicGhiE+u5OZDDPgb5LP/WdnwG
D0wD6VQ3ZKkPmYw0dFlzdkZLpNK4nlJqlrJOaD9bwlPRkYtAj5qfRgeLrk3lc4E2xNORQVNWmE5n
UXt13coPWeJ3Mo3UM9w1PS5uPHpl0mGPySQOU/OC3fdxVJXxxO4wvXM4J1H00haTbEpe64K+PP8D
Xt9z5hl52KyClsmwmxsLjh/odX+VGPHo0Eyvdx/zrZdKlULz236Kz6o1L+GKXTIkQHLHsV57q1qA
dyOPNZLavMiUDFW9ZF+VNk+eO7bK4+T8mNemCIxCf+XpWKLC2jvcSLT2y6IFJDizDqmxwfzpnH19
mAvY58LdpU71i5Ly1aJIpeuqdwIdo69QUEjLnb5Xs/2eHS52o078nCRXruFhr/dssWxX9xIxtOmO
mz8+Fl0Omp8XIdr1idiy4WktoBrKrufSFz9h2WovTs3veEHrnqRauWts6xYLtPky1T9tDjGwnZ61
L7GoPKUU71mNxK5tXtumtt7UZvg2wMbCLmr3htmNj3VTmSGv2Xe7guLU0Yc6a+6Rm+TVJsPm1Kwp
w4zd9j6NtfAj+K0c5eKprcvQGBs2hWMUQIBg5ewCJzrEWnMtdIcwstfMc7Q83xm69QcTKNHw+rdt
ab/RdwFAAOUEuUxfI9s4DR2K2z5nVzhv22dSN3S56Gl8fe6ukvEPHcGjWxpD2KJl2skx/0lp+oOw
V/MwPTz3mA8CNLBNm3pV7CxhJxEIancxczzsl8Z+2lbRXZDIgbjaQ+1FU5yGpZ9kSMeGuQvg6MXJ
EkvrcWaAYI5NeiQxzlPcenpOk29U+0wO4pDYyxCkXemvkfiE9q+8ZgHwoywXNHHNxL0R7aLKTo5r
p+Ah4OifhqnYM6M9agh0jiLVQ9El4x5UIWYz6mDTA8s55LeKbqbT703F7tFsjTs3sensIjV/nY1b
g5n/VDVWdUgIxR7WLAq3/FDfcUZfsif1p2mXi5fGxu/MYatCk6sPaRlGc9nCHWVRUMIpepqKKn4s
2582jSfaMRR9Tsqf3Fjq7FmiV8JmWcwQt/TeHGvysZ2V4QTQ21QXb0DdhMRF8ctpULzBrccAnhe8
yHAv2wRhkevm9ZFQkCp9505n7+qkroJptC4J0iDPnubZT/PmQkz1ZSmLo71RSUzT18yOfhkZAGYR
D+WTmhanxOoMr0HciiKNYLoeWAb2pLlGFvxO2syf60r2V601gxebEs1lG3+Ru08pwSERaX1xmTRM
NVaRUELLJCg6xM8d4rdTk5ktqLz7uWD/fuTdvLiISF3qIYyZtRdEYpzsJUJ/VpdHF13dUTpZ7kf1
LYqnIpzU+tGwlvYBe+FOiQqDW9uVfjHWYVxlf0TWtzdkeGGTSwFU0HWcqFnhS0smfs3RESniN3ae
PBgrILaClseJ2tFnp8STkgiwzJLNglnf5buoQ0YiLaKXdEvhC447es0MCDHM8mPrlVCSNL4yDw1j
YnurRIxi0ZWEr+loPlRLY1XeYu7bGM2QDijXCLmjTzWPDjN1N0lxiPNfib12IewBiG0e7crUeFBN
KCxlQWVRVZPKzZV9GitLHPOBO5YRsTRi1xPMlKzsVLuTqbug/WV20pOYyUUvEt/axKurrmb7tcxh
CO33TjX+omDx8868YZsoadWzhyRV4NDBJ5oGU+mkQT9a7UsW0SqSgXzUuuZdoUHyjCgzd0dbU/6y
FqaiVZiohSJJdrrV/yF3rg/SMkpPamcGhqvKCzwyoM0S6efFmJbLrCsjqigOxtUyOHN5qGQ8n8kr
PqxmXh9rpXy/f3rJcpOdnhj4J9e4GZ0cQisSzCAVvO/9c7XY2w0CYC+xaBgUJJrn1EXbrEpEaXrm
XOH66VfWhLmVj1D35rjMzBwVZVFf7w8IuT/V2hR7NdabfS1aLuDRVJ+xgPenTdr970NHX9abAcVV
p/NtLYT+bq9OFYBfgGCpUU3X5UxBLhLbK/QaQr1KYZ9LZiq6zFMkmLPLhg1Ri0LFMTPkB0U9l+d1
nSFaE1XE53JjeKZmyS9kPIzHRisYv8y1uzRWpvEhfqLMrHaoEHt/HtDBr2ttBNHGaBMxEp2bJg7+
PZ07oCrIFxRkcl2mdweTTZxBOGtYdiZkUTczr5CuKobui1nEVy2eHL9LF47p6LvcGOhk49MIh/mp
l9LxXNeSAfyfFS5R23wCdysMPcZ8NfoyqGIz/qzm9Dkv3enczpuzwbWyZ+DNJ7vrjAtW1vxZrAP1
ypnN/GpOmbwV3fjZLJ314q5J+6xH35s8A7UzGoNZdk+xcrAzWws506PQmRsCmaQ8WrUz7uPkTvxg
lJjhpA6L1OMbTXWQaA1WMqm4Z9tMvalhXrs/JKM4x3WM4h6MKNbt+KQazmZ7HD5iNS5/zWbiq4Vu
vkbDGCAFZ12VELhOKvP4Dzatxu246uOA5tm5ZtuDUKbi3MbNoV0a56yvaoqy1DJflE2rMacRUS/I
XuXGgLmx6Rdam/nZnLa7+1V4fwq9iNVQm5iBYi7IhxmHE++eWPx5oqfDYuXARFnWWRVT2dHNiNmP
6FmiEK0gBoE+Rjy4PeTx2jSIGMdi17ckOezRjQDpAFFfFgNFxE7Lq9TTkDKAukCg13lWHUoUJg/V
sEQPOLew4DB8+cWmLZCyRR9hj38M0kxCATwxVHpxKZzIeNDs1XxIlz3SNYp4Yi2MEr3EQOc0bNHc
nvH+oAB77pqoo9FqNRY5iMpVL6QT51wy2XmRu6zUras56GNY26URxI0odgnGgZcsHVb/37MPLpOr
1WthnUfaSxxFYAOqs+KVaLiO7MaNzvff11WjlN0NG7pUmEXp3193dXvde9x3KPETszmTh0VvvulC
VnBH21GXE5vP4iuDDkdXEYWzrNrHps9sFADVBk3n/N16kwaJdUilnF/aSjs17tw+RuxB8bIcyfgg
Carx+qkktXOef7sZLLdUbe7WuHfZcAQmPIp2OrVd8TseEctZG567lBtc3Eo7JKmnexoj3JxDZV37
IkJNfX9hi7TBO8Lcf25U++N+N+SDlQYDbLofu6OG98bUqJb8q8FAFxL0heGzd5Jrbv6+/xSTifoa
O8dqUxm1m+iIoSa/1FP3/K9aDqp6KSXG3iae/3+Idc3Lai07K3Lli3lOqxIPhBiOcX3tO4Dqf//K
YuM0OkVwfw/ul8v9jSAesmNvgy21nZozx7UAc1W+XY42yBRr4VZsWakI73fhgGSQ81gb9McuKf/a
LeE17AA1HyZEk6EtCBMlFeVJsdz5UGKgxccJSrXqxrtgYxJ586N5LXvzW1etZQ9DkB7GrHQg9HLl
Sr+eeCaiSH9NbWUPkCs/qq66CEMpXqZe2Lsmq210D6g9C/JyepQz+/vFAZoHu3/KGF/GorcfiwEg
cIDR4TVSd4je7YOGaScklWVPpaq+iH7pmSU7GimwXk8WMg+RttUnoSiHf8At7eiFYFfHu5ddBrr8
9O8Lolu+cyUp91YZDzuskWiYiFhL3Nq89Rw02MaeJmT7B0RxLvdmXhDNW46XRrMRKLeZiuWl0gNW
jAC9OKVN18bl2yB3O5JllRzbQVQP40b/p+wl9/H44Njrm71ipuIV2cUz8ojyd7PWwb8iN0Xtx6yZ
jGGGuhzxMnJH/TtMerONT1pLZNVk6iZHDd6oLcEKO1g0/Mmil6SPhsOs5X2oqVp9VGsm7GFKYpqt
DXmWG/jNylS5w4uTPNXH1lbHqyIltbFN5T8d210L1UyLuZu6djfNqMXsBDLnLiJoHDXy55zyDBv5
jTFYef93y4ulCpIs+4MvWf5U7QreLWJM+cfyuHo8+XdVk7FxWpNh3PJkuqi8oVmRK+/6nQuyk+qP
4jQhe5CKZ92NkbfwEW4Cx8smC+kNxNtrFLPq1SbyRVNXtksMy9WyFZv1a5U4I07cTeakv86283g/
LZGxhPf/1pTZslcXgEG5KVjuJ+a8/astQWKRFA9etczpFjem/3RtJ1iFsf/3os8Gnd69RNxvGG1G
dSSUdvQKNSFMYTtd7g9rLMvdNHJs2Om0jpgXmv2qJdrropfPcd5Mv2Orfo4XkDh9reDGTH8kiyws
B5Lb78+/uqXCzInJVutZ6xSZWHzuzZfEZxIMuS33vIi/zB5WAy+cz64+6zh2Zvc2Owl79CALt+qr
d9nNtmLO8b7jXei0F+DLf39yEtvzQR/l179aplnyyGFZef9KAWs6D6MJFWtGhh+Jpvis0+lpleP8
m7E5NMxxeb2ripZgEA2WjLz83aWoCvAlwGlq6iSPlDL3OPd4euc6+qvFxfBmOQqNSgnpbHUS6eHE
FMB2yp5jeEoC9CloOAeFBt7tS0nJmeRJMxiOl1ZJf6TGvB8YnAMNxzCE9WUcKjTORfei6BpyNVTf
LDqfqL2DSSQXIaYZh1KmJKEzGN1J0TJG7oWRjeJPAbZmhE5xG2rb5ZUuSIkyxz1qpSH8MTHc04DZ
cR/lKGLaeFWC2LBQUVqiemSzMEEIZbSGolXVfc9K76Gtf93ppHGOpp0VK8GS1sxWfWRxgIisOYgp
d146I/vVK137gl+yCokBCOdNb2XNzVee2sbF0KYXvUjhiNWpe8oliwKQA3ZhqQwf7VDMhwrsGmbq
o5yHhdZqyA/V9mGRzC8S9OV6/x1y2/7IcU6fK2F/3oluUxPN1Zgk/HqdftWmKT/UsVqCPIu+7kyd
TY++mxrBFAGOdJu72UHwA8iQtk77UImo28FVwDfEmvUwITVArCPAzD2yGkCsa+t/DZ0GEQmUpR+U
Uv5iEjfQoI3D0TDmLcJ8uYppnVARqvieLXvm/Rl/2Uq8HhQLvKtrSWNoDLPgIaZERbGssTHQEqTs
FQ7NbPM3t0mPMKSZYZ4e/hXLBInvXPwAkQBF27rUuiKH517fxFwm4dxMpMz84rfWTrJPpse74jHL
TFROMD37DMTqSnIeQj0zWgLFSeJHuzZ/ayAf72Am5rGbhcLZ755GxcZdqqtvsymeMU1lf5Qyfm3Y
e/FWVtUYOgLTh6o5xcXQ3YOaVc3/XZCpD91Nle/RnKUfFjyRtmkCdU1X2IatH53J3ACw2QzvtDfV
xN1hGWCN6qwpiCmKhzvxd39It9eRpz91bHTdaXVxswfSLcwhouan8jVZy/VLRXvjjYpqehKRQwj4
WD3b4/yjJzzhU8P81mNj3okZNF7bxIPLiFW+IqRFJGn6YkYr/GVCDjZY5HrOhN37wnGaWzd/3kcN
xM/jrdJN9SZi0irIKNAuudZql1JRf893qZ1b1nushOKKHM656vgJr61DI2mPuuPLcZxOrJQognF5
rDpmYSOCYKdTXkBdNl1knE1eL7THiJRdR0Z/4xgfCRup9NsYkZWilrHX1QPMCNKbSN2sKk7y1pua
fmC8BhN2xydjo6scOPq+U0a0l9M3NLuittXDFDeMIpGlBkp7ZB9ccbPiZ1tzAWbhdiIx3zR7XF+W
IiTaH5X00O9qR3Ee+4LSiogmnAHsgrKvwTKAX7K07ve9zGFloDJn02LIhi1H6llgWrfbdDdH7hfK
6MVbXPtcloU42FCiSnOtEmCBwTlKwg/Bs/IrbmvWYS0f9B9qmAv3ypVm4D4bCHJHIuyhr6Ma2vXB
rMBf3ORWkKjhLwIBFzPq1xDb0S4xdSwV3d+2Ht29mkWXeIl3Cko7Hy+04sEc/LJXhZAPxzlk/QRG
m4jPkfb1uKT5WTcmr0Iv6iGWJZLFwP4YOyCSAw7XoRl7b7XReUCc4XFNX1r2HdA9P0pHP01oEVWM
agB6X32Zmiek03utEP0+Iu+ALFmj97S8vBS0Zoj/vs2oFSjkcZ23bjMFbcDf9i00fSRjQbsNrnxw
ZmZ/y1SmPXbR1I/RypnttX/BKLgcea8+W2vbPDN12VE08xHrusLulnjTZ7/j9VUuVqMd3GqIH5E+
K1m3+nA6RxzEX0Q3Td5EvgCd5rwZjzGH2p3YyjQoSLN+x0UnfVUvDQ+46gD30u1YqeLumiQNZa5q
x8Jp/aw0XuSBgj75VdFHR8Xof5ONEh+yrkg9okhqpvv8oZ7nEskMA2CDdGs21BC1J10BNoVwcRQz
QEdUhEitua9tnyiKxZOzvhsn1dqbCEwm8JrzNC5fa6uSQ5AlGz7Q+xFXt6cKee46Eg4ywRucNcB+
1FHQRmTNGa+7t6jjGERGc5vWruCtwQyhbhftyktEOoyvZ+1FJu6LXZmtT1hcwFSEZilZfw52eV1m
wmI0pEg6aVQGje/itDeJN+6kSzXymgGiMSZoBsZhFg/MHMmhLFsLsPF1xvzglz0/qxbsb68NKAUx
2NePBt8hcM/4E9FK5PeYEjy3s3aqYotjFSWn2ddEGx2sJoVBM8snxvTArHTkgnklg8QFkp6LkLQL
VDM22vc1td5S2Xyl0aZWgGYd+v5PEdsXiIoI5XkOVD20M7H75c0d3GDJ4o8c2A0v1vQXRfTTUEEc
xvEI2a1QCzjY6IKyX63VfpzXyf7M+AphMrVnELgR6FUqz2P/ZFrB0Nvy0HRVmBnWXk42KuII3mge
XydyC3YqUgxtpd7hI1xBLF3pjab1PdMxYYgpni3Hivezg4t1Lsf3wTJfx6zlLtuODZZE+Ets4+Cj
OypaZrdRxH5rjBYDAM7IlJhDkbU74B3YFo3IHQPLajLH9n6qv+Zu3ecFyK5oBTkteWF6lSAep1vz
Q0SMBe9/M6k7kGBADFF0+xgXv1lp+6HrlJOsre91XUOd5Yhnis6adHD0KysrWQRtEOPCxUfMyQ8X
bDAwm/xt5EIKWEp6diyc/lzRb2ZDecrr0uEbVe4H09kjHHvIh7wNSIJeQuzK6C5Ua3f/CDn2I9bQ
3MP8jU4qNyEwdTB3azzQahwr2X+pKlxftUY00wa+Fq+Wxo+1/2HHEFhVK0KQ6WFT1tYs97OPi226
If7e/NccD9cIEcNZs4erO3fP9aRWp6ehWNMbNPZLk0T0VESd0s50nrlGv1QcmpnmdixUJRsIWcPo
zQPgZCfMi1ExQQuzXILZ1t8SaRE5sczo0ATcAPuX4uRR6fOfUNNc7OXMOmtlCUnf+InwldLJCjw8
reNLunadl+vuzey076YjSMB10xvXdx44Tf2RJKj9kGqdhAOtUDHdfbLiyW/T8i/XjvSHDpwxwz1j
jeOyWysir5P1VmOLDdf2sS76KUi3pCZYUVIP1oGVhLnOpAIFBZXFJ83L2smczBbNPopRuZhphmCB
8cYXS0wGD1ierCMlgPD75M8qCWuCyand6kVGao0IzvL72XWCMiNPGvBeOdvVGxJNJ2hLbks9i0O7
VYiByAYnqJLzxPP0IwJOJQ+MKX9emlTxDR0gp9ersIlU8Go8rpjPYbeGB6KkSCtCGOu1BrEyrWEd
mlJh5W0y2X5G3fTapNmG4gHgvSteUSJktELxc8G5xBmp4m6mRNh65ddtj+NaWxXfAVR3FgQSLnAd
IrDRb1Z0KL3CfhcEfBCZT05cfC2T+mXMnbaLzIvVxspORXJ8dFzlhL++ttwhUIQKmKpBQig9cte0
rYkeK4cUJjlFGSc/YQY9DVHgvp84hUUaNks7nTsxw5L+HSy4UJbwaXyrQIkuEp/0sxNDZu/n6frH
aeL8sa87jtKOdWqkJZ4HN8VBFz3Uevwjt/Akp6l4UPXDoFp/+zmZA2nOgVuvJVow/aWfnMsmaDuU
jJWZgY6kikXnNZNs0BkZO6OD6RA18w65L74j0I00K62QeVunqQoIOuM3qhOulwFLQ6QoHr2qwWUy
brosk0JmaH3ojKA02i1hiw02H0LEWF9TmUt17OfptxlH5d40A7PUQ0PPvnOhpxirkFZT+x8cXqKK
Vbika5U70jLasGIHot8N2ZExQKF5IgVmeJaJ9iNS5/ehxB2ocgfvTPQK3jDzHYQbCTP7UZFociyd
HuGJ/gLfo+36nn4QHZpnzyNyoDrzFFl+YIb7U3bJ4DuIw0aswD5wEk4CphTswxmai3c2eDIhb1qv
0oDTIQGTYKXoRKIUIVXpSltvcKHPyFDK04Augy0E/Q5Wk5vRBeyJuzXd6br2VVvlW1ehWZeIvLrM
3QtrcY7liBjZHQpfrRPpIaLuDXlE25yEsr3ai3XgfUZA0kQXtMIrPaxGcAnRKU067ea+Wv9EmLRQ
gL4SpEWR7i91Zk2+QVQYOjsuE7vVolDZ9N3VWx+hN8vy97gzH0VUWjtQ9INtWK+KBG7CFfdzcokf
UJJPTVhPTmIo/hYBMI7Jjsg49slq6cQ5zK8hHGyPQkkPBR76hBSeoKR9SjL1i8LegQK9uoaLOWCZ
n+2aOZCrRnp2jiFwhnr0tLI0nqFRcqk8aUsEnRw9OU5AklpJ7NtADodWwPgsr73dxzdhG48knA6L
lbxhq/ELQxe+mgp0PbD+oYxhw/r6z6hf5oyspCHly2k7zrtqKqRvrsoVM5ygIlkhRSk9q/F66XU9
LFU1Dtps+XL0GnJQ2PwvBZlZnT+68rNwzcdCd3sU72rql8gC96RJ/aTawYoqc3HqcvUnzMW4I6GJ
XO8WNESma1gnRUAk8GuJEVZY03AhYVDxQXZJMWJe4tUElBGl/VRM7mWBo9ZV89NQG7GP1xX+ykJ0
h+SeopQMQef2BGrpdtDU/TUis8Kzid3Sy+QMJK2xCECITQgaGPhZjhgaH41YkadcTk+zCruKvppW
FHjDi7ZSVJpKG7Sw8Gp7awqdH5RrFUroCeoiZiXo0rLhImd2lJqjEopgPjRVOV86GF8OpTXJ8t3i
1H8UwftNiE1Pog+gc97bp3LCNo9CcNkRwVL7RlN/mVbEphJ0EWj4jedFTX5Hkdl5ak4AXcpuWaCf
Y2MiqVutlPcUu603K8RO1FP909XaEYtKbvlqa+0pWXhuTVyGZqkchB53Xmo2sPybLnpVHipGmoNs
UX/q70uzcGnPJGT0LrEtZEvsijLVgzSN4E3dQxJNl3Rt36M80wJncsIxNumpN4wH5u5mSMEGQ9Yx
porxKJYmC+2J7KbU+bu4U4t6iGq1znbqJzi7vIxMnmlF7kwyBL2WW+NCtbL54D717I4GVy18dldz
g5TeWCw5lAaqJh0XethCd8YJtz9pRwd3sZOzsj3M9EkDnaqVH9M/6TpAV2osOu9V+4xchKhAV1Kz
S2T2yGaQA2bz3ka54JM2j6pI7OgtaT0lgREDla8dcT6aCD7SgZAVt6ARGYk1XF4RDR2Z11JPgTLu
R9KOlvU0q8QsufpISeR0KCk4STX/1liERdE5ZUNFMvIKUw7QfBGY/GxmgYkdLN6kLcXOcJSA1MYY
X6P7d1ncYF64U4Wcfds1XlWDNCI5pD8sWf+IenMPxHgoejyU26YzttK2o3smDTJDrLLOoQL7b6CE
SOfoMbZLb+ninysT89iU1zbhG9J6M7q0KJeiDw4CwsQbsj4TpTlptekvdjTd5NDQCS89wh6OQK7n
PdAVsRG6sA/d28iMIypFhRqKol1RTYhXkSUHVaRRjSAeoX1HG5PI/CsbIfv1VbJsvIkCfRPQR5Ux
8NNeHA0fsVwSkoSUm8KMSRhRrJ7sgc566LsY2QEXu63RzzpfGuMZa40K+zySvmXUFPvM/uhcDeix
xZqNSgF2xjOkSy6IgRWeySEm+4hKGKckqdlx5uli+FkNw6tTOhu+N3fhZEwfUTN8OKk9eNhSVqx+
EezS16TbI8owCDPHbyW8YCZ1KviE67sBmwyraUQQYloijAy01DrLwRbxV6dxIHLTLM9bLT4vZUKL
2bwk23A+YERv9Xi9acZSXGZVOehyVM8jItZ/D82inxEcIasodd2Pyq+ox9vJ9HiubJZHRhjpgymp
xIGNfze8Hr9iwxbkwHePLLchBVgt7CDhBMi7ZT914HaaeHbN9QrcmhytIc53WmHi0BUy9+VUyis9
TVD5U8IpOU25u5MZTUxd5RG5IlFYp2XpKQkAY7EQFdJ2ghahR9PV9T1oZ//bJT3Sa4H3vF6fDuj2
f09bL01U1wcJJco5dWqMqi7okjkavm5VA3xNvJtaME/4Tl/r+xF4SpLIpCs0gP16nQRUrsFUatX9
WxqtMfGoL5k0n/qsenWkIKuNpAQn161wlcsr2xCBmwZV7sjo6v2GsUQb7BH3RfJtVOQsAYnND6gV
nqCqCtBUF5zUMa4QLxIgYOVHVOMPYk6CIq76x8pdfuXTFl1V98uubqff8KKLEFU4jqkamJoFhqDV
KHxS9kzjWPKwGbXHJP2zRfMMSaruy7J2Aps8aE6GgMxb/kAlz68JuWUSaEO6RGZOCMBI2UTp3v3o
h1Y8ugbhdEy1ndtNAc7OZw0CHVFBWG575+QARsh9BiSAaHzQl7MVxVyb3BXY/lOUBuw31jWTebn5
kS8dfGthj7xV5rfrLLkX2Uv8WKCipIXrMOHmxfeor/2+zrL1OFlTaA/mxW3Sl65Z0l3baD+SIayG
+UnJHiDLWxrV9tnNi9esvzWYKW/NyHvKVRIoGuHWlgK0ZDp01yVODFemfpXEHaLAog0IWCJvEDcr
7HlN0pWc3xXZr6FVFrwH2J5geFaE6pURpIkVh4m0/1rJy5BeVaX8NslzQZTa4qMQFrhe97rGZFxx
l3IEZ3bh0wyGdNvDMerFB5ZsThSkoZ4dhaM2d6dM3ROy3OME1dgMlVdfbEugs5bueG30et8j9iHW
lSCMaB2fmFPSljiivuVpKo32L7Kqv2uBgztLxYWFdB9EXyBAjRVUgnzzChjqjubBHWpcc3OsvTUM
rmEkrdUfzPrYldFPxVi5QXOwSzIwq+hlmiv9NBtQ34bfWlIeliSxfbulXrrjcxRF676zqirQsrYN
ORFwJ32ndrB2GkZshd+JUA89GE3kXmSSHuZkIbf4WJxkY9/SpnhzDIKJcrf6WYzEAikGfs88TsfA
GWMK1nRWR6YH4PlfaTIeUMNXu3qFdo2g4mTZ4nSl3gU1u6+QjOR/1i5GBDrj3CUgf9nBiHbP+EBj
n5n2sC6VfC3rBf+duvy1U0W7ssdpCpVIxNA0NQthEka4JZvdnZWv2kHL3a8Fbo7WBERVjXKvkClW
X71TH4tTVE/O07QQcVCgAmJpUP05Lt9Ko52SmelKVfpxFzuf6TL+7o2fNdTvlM67pQTm5xDdz437
yTZdzBWvsybkaRnwnZfu48LB6KW9iXDhLSM92R60wwL5pnF+Oat8WCvjqyDFZNgi0Ajg9gie25cL
Hrt6cW/E01yhQj0bye/o5ozKK+iALFElDqnXAQghhvy1VC9ar0c3tIcb4IvUo6lIhU1V67yx05DY
yWOji3NkmX+5HtsfST0Me8tg9mKv5BVatXbnXeKwRNTK37LO7+Z1CYzKKA5zVgQFvw2mhrE6NPPg
IBDSO5BVsEO1Y6bkpX1jeNOwWnde26IDNnuEcblJ7wK7fBt0vEK6YZzIiF6PbKpjkyJ2P9EQ1DDx
RM6+HdUf61I8U4NbnDp2ErpGrJ6hGf8uCEaJHFb2HRS4olNrkxWsjvhEO8iMlOm5ii+jiRa4jLYD
fZ32E2r8LQJKG+sGXH1AOxcnJ5Mlowy/e53QWQ2Z9aEmBNdv0njeuZYz7BMyxAhWQ4DE4hG/cNWg
1Jegj3TnFS9AhIhy9x9557UcKdKt7StiAkhI4LS8Ucm33AnRZhrvPVf/P1maLz5J3bv1z+GOHTFR
o1KXCki7cq3XhD5M645/8Jm1Cgx6acKe2wTXoeZ5e7OUYjMhbL2p6nkf40cBj2VBqulb03AKdqln
LWpf7PKqYG/JHAZFb24qC7pf3Sw6e3KXjQ0Vwk6bdKcH8bRz5NQsqANNpGvoTq1KH4Fsbjm+aIso
BteKABahuYZs4zCEK+RyrYUn2q2ukWPUpvImyr1TGhJLdOkXfeK5+/muivutNW80aHRLkY1fzKlI
lWYBVH7UaIaQjEKPbvQS8C6EnO4RFL9CLlcvEaUPuJ+OtbdldVdp92gzPGmW/4A0BEwQm3WwSO7S
qjJYUgNyJh5kYViO6AHMcgHa58byta+50BoUZdxLU2QGsI45XeVV0i5htkFmr1z2/UpsmzL62tNW
mtOAgk6vw9xfG1V46bY5CF1/fnH25eBelSlyo2HKZHaLgKSWtLaDSJulZqKxTH52WxFILZ22/9oF
7czeO0CpEQUKoCL8EiTTywDImDHKb1qOYo3m/mz/RsPUXY7Ce6IO+gxLOhPE/vksX8AIr12PFETN
brvLk0stoFUA5yHIV/2QHqovdlHeQ6Z9oBpE6oKULYNyXHKY2frNZHFuc+m5ErjEmR7qkITKsfZC
xK+wTmxDGtmwbgx3Sew8NKQKSAP6cbILB3kwWqc5BrWfHV4liTT24Azd8nUGWxhmxkQF7vxSU43w
oLXt2BI4nQ+TPFZ2pz2QPj+xysc3wOI4GYAYB0uiQxeOAIwrlQURevZhgoegcWq8s+2Y7QJDe2EL
m01j0Ne99AUDjfxpMRBeBKGV7Nu+cpemwmuc31oUhMiLJNpdEONCZ2pQJhotOxmFPh6bzEo2jm0G
rNkMpRq8956KJFMPVHkmSuulmEW3ikyjP1EDDraxDy1vNpvbuWUtR4mOFJLroyMNI5zMiwPe0rdi
VWTaIOk33YxN9A1YXXTdxW299PLMuUDAnoq9u9QQDzu4SDpcvZaOrTK+9ImhjpFgW4nnYXrpzPay
EegtOp5xG1qwTdS6VZ2L1a3NFZMyAstTTzAbFbwmiPoHZJmAec/hlQihqbAelWvWMvRgggqpc3vT
gONDrn96KazSWokopg4fxUh+zAgiC5H8JLeX3Z9j06JsTESsQpejhI2FNG4UK5lhXexOpI1k9t30
KQfoAWU+L2ewuPZeNRKju96fBZLCgxFjgTApennuVyv2P9j26ietmC+csSHZm0XPMFaHAyUnAMPJ
fOVjHfLiA/BayeGnLTP7wgaFug+7MdtXY+CcHMeC6diQqTIrMK2zG7MmFUbT7V9FV4hn9ZUUFIOM
0IuuKkXA6mNOtrPmF7dTz6SoAaJ9TdGZRjHRna7n4NCrSjvJcruPu5PhalT5FNy0MxjKTgn49fW7
NU6T5BIvIsN86fpJXnt6Lw9+2BpkdnmAN8Jvv9FSM997y74qqdmWrVwldNNwpLLNeGNPVBUWGhTC
+9vwLFbISR6K0KBsm9vHIbbkvp/T5xixrtIMxX0MZGeNcuIF4iIBYckr6uaMNsrgwkM9HC9il/KZ
04h4X1VFeMNMR3TXApLl38B3GNauzJ1V1NnZJ5ZTZw/t95Jw0vVMIW3PkLrjIjH37kFc2bM5FzNY
uUoiSFDrWzOrbsNWW5dI1q1JYVV7BdfXi+DerbpAyYD9HG3C5ilC9IWAkEMmgIfcJjz2e4J8FArY
1qR5pUUagsWB9omfz9n66d0tS8cStu7qHl6NaOZ9ULEboDMHYRXlCxvZfwo1mZVtkyrLtxh6+JsE
CtBz3Zp7d9IEjPIk2KPzmZyKoSFPOpcmHFvSNdtCliOQydQ/BA75jtw27honPmQKEgPkDzSkax49
hb4+v5So0Eo/qFaZ6/sHtr7+EtYAWVHDJRXkkBNAW6JeRfOMJ4OT3IX6bK49SyYwEECiWDG1F91D
aqi19ItGvZx/kq14QUZ1RnvHIumEdNiJVHS3bNpi3E4+4lY5gfNMfhrTDkBAHCmtbWDP4Bcsx33K
u4GftPCqcrT6Ua1BYVMWd22jHf00Aq8pY0hFeuqRqWisyyQcxt04EsuWaGheA6hhJpoPZLW1I4Cd
+LaXZntdEAYlQtSfzJmzo9+7fnMdVzDYLMH/LOQO3w81IsaQrJeGpghbfFRU+7acg7uplTU+u9MV
RIuFGWoy25paGS1FzRGn1CmynQXkkImw7wJU2wFjN/BO5nI7KNWm1s7BAlES3J/fdrKEHVgqMQe9
va26NNlroQYxhnzoLbKbODI6pru13FpZDBjDuvfI+2LGu+A8Ed419XwnJyc51ZENshXFZARNists
hKwsPIp4kZfbFxL7S5KBwdV5uZ6csV9JZKmPSqMd4e0uOtqWFawn3yPj6zbZEVDGDrlj58FFOW9X
uygyI+IOLyhMNbK6KRpIaJz04et7uxLYMHRUBKC93dUyqnZz7z6OmXdzxqGeX4AXo9fegdqxfGft
Z4Sa/hR2X5C2hTQo9fFLWxvXfiU4to8ZqA3LJCczYQAF7YxiRwKb4iKIZ3sV5nb5QjVnVeae/d1V
KL2+Q4NMYj6w6qXGlgAzHdJE6p3mKP9GSJ3s/vldEchPfK+kch58N0o8pYRpe65LKG2jW/F+lGih
5ECEjjvAP8fbNGCsUWSUzUazyfL2Vqjj4A5oJ3B00gxD4508RGvv0BSGUsgIEwsgbkg09iXsWxfA
nxMZK0MTX/ouam86bQqvZvvJgRp5W8Uk5QI/IvqqOfbExo3etBnCOVr6sxzSn145n0BmakdcZAaS
klREynnQ9iXy+WssM9L1WYxlbkByDobYxlGfrocgna5cqERR7RZ355ei65AMAf10b5bELNM4uqBI
dXspkC5bt2otGEUNbmqOs/1gG39HadQ8a0UIQrtoHwME/tBgyHBIiPX0AVnIaYmSp7X985ZmKWO6
Dw3vGp5uC89jS6Pt3ze8EFNnw6xKF47rwTaRZYk8caYka8Vaz4YX9JZntPRCfRnnhbzwSx8Jjbz5
WltJfVnrILpiAHYAuArKNmAtyHE6wamxnesgicfbGHlz1mrOtVYN2VOpBrK4OgfHH5/P4Ovzi9+R
VI+M4Js7mbCGZO+ZX1AC2lCA15dYIY1LH3VIEhlZDRoJsNlgDTOuCZCxYod8TFhcBkLPVn9uG0P/
2DjIlKLcjRsRqCNLeq6S2n2z3zco05V+laCR4YThVpsCfYcQDeF2WO7OilMufEHJkZtUn7O0c118
oW+bhD3nNT4pjWrpk3u/y0Q0AFGw6+Pcjf6FcIZHWwYUV5CAMo5nhcCulX9zgDJQLW0OZmY0X7Rc
bw8jJCWUzoJ93PjT2kgKgZjEkG1w4urJHkdPMJ9ClJ7MbkWKMTuZg0v+3CqyU9ThGlLP5MM9PH32
TZgHJMHdbK0Rnzxw7vBWKA6tRrxOTn0qWs7Enryh7giahhZlFTUv3GpYYB8dE9f1/ryywY/ihYBC
WWqjTglVANh2jixRgri4M/WGvlRBgkC+6yqaIXYnaTVsDPX2/DuXus9OqyIkHqFdBFWMFqyNnU7X
egugsNY33ZJrTqtFsBgNe03lKQCxMBrTsZIaTDs3HA5TzLHQbqV1X4v6MiobVDQ75wUsys/cx89C
1zjV4GS2iM4ipRoEeKrZpMHlfA2TMrktFQ8K7OMPxBmj4/ldUHbRJzPLEGpnezu1GDQsZDZhlmnr
lql/MFNDC3ROvbBKkBbvre1Z3rRSjDAwm9jJlI1LRckZjoXdUdawijb/mvTWd2TLX3rbrm8o9/go
MbQonGWztxItWEk2jnFb13p3HNveOcyIb+7KFsIBRhY3g2xxj6qr4CKsREYFRqGpO7egqvZ8/o3D
Kn/Eq6tAcJMPTFFcX2mFr3/zkm41JHG5aaxyuIhGwzi4jMStwEdIxS7UYQxI1a6UHhIN7b4Lw/x7
M8hbq3Qu2bHn41lJqNcd9rXYQ4WxGuad5/dI92ooMSYFgutNd6AIVX7D3glGBVm0B5jQxSLS5yt4
Fv6F1Xv3rzwYDczi66AbDCB0HqIEiPDlybQaSHEf9LzK73RpfAs7J/w2o9oTTeOWguH0RKkmX4vG
wHZtcpXzFpXXUB/Mdco/LMOu1SnBTzi/jE2MvAveycsUVTPKgpp7+bpDY6oMpt4xqisPpKii5Q0g
wpZThdzKeeSfl/+h6ZojByYl2zJeU6dolnPaWZvz217JDgPUuBFudnFG+goF99VXBRqBJ5GXHi1o
QVOLvPYKadZpBaW1ePBsKNZKqRMmMed6if/H+djZVBI/LG1C9ipd9fFIi5q4+bRs848xSe0VuER/
i1omS2cX682W+tu8nJthfk7T8UqKwfqJ5tbSYI/7JCo3LDWI3w9yy2FvtnTPIVaV9ofwbg5GI3Mq
g1NAnCRoDVbpKmZKPYwIeS4w8Ah+IFoDwblzgoWDVCS19AautlndmNK4Gk0j/tJNVy0iflelHu/y
OUSEhCItqedAim1SgNNo0V5ADBoREgq6gCNt1FmpWMzh2kl189jG8bKadeiBjtOjIhNFRJoUK2Kz
sa972+m+lEWxaJQiX2p49qkdGHYCdFCc35eUZm+d0XidEW04ttevp4Xa05ZBNMCY1oV16CoR3kkD
6OeY1wdjaPt2gZdddpE/O+j3n84vZx1OuyVKYkrpZM3gMujeIsy78nEip77JHMaQ5QTlY9LKe+lB
Bwst9Pp6gBkLLZKhUp8D4KZIQtxXubKFBv1EIeXPL0NgY03nJOL1d4ExJkDlgd7Z6NcdqNqkK70S
3qkBsgpKR/lkjWW4OJMJvLQBWVX36PDglwHciwJVC898ynvnUosm6kXIh1GPvXlNT+B7csq0r6Nl
TztbT1wQ/aZ/VWfSWaZuFaKAAR6iMIx06yJRic5BrARPAZ06+V3UDTryS6LYDkTbxLIUNBpV8mZB
rg8E69YtIiUrgGnmF1M4wWUtAcAl9SvzE+jckzuO2AT6aKPpk/4cISV32Su8ZzQZqJ7mg4fXYZZw
NpPsWOCpqe3Z1bbzzdnYmiTvexDuYOwuAYRrn7gem+8V/R1TlyY1SWmppV23EKx5HxSEgzFNVuKD
LIIBgnfkzklAHRTzLebpnDhaKlzkhsluQpEd3b1hFfGuDa6FoPrphw8hyOkYPbXJyI/O0Il7rOku
vcBdv26VBngro0GdYYRiikwB8nglMWdHDncv23zz5xDHU3H1f6cvD8OslTb7k/CkTWOph30T4cxU
VUkjNfHCizQgo2BPHq2SwtiZBoLtEvw2JQYWiWpGqaLbWgOuZOdDk15WgBqb4WBQ8oVhwAk7yDww
CWdRQ3i60X5G3BaI4fTYO2gn4CZSFkL+gK1A9TmuXl4/KftWo8CHtQUFsE1q+DUKJJWJsmE/r89s
g2lk5nRsJZGCO0WRcSGqFEjYmdbogHY81raxtXUvvmgiFHhLHxSXGaEhGVDtvCej4qzbMbEu3PEu
nSjmxDkjR2vtO+gsw8k4i2pX6U9Ym/C5hqxAZqCCgcFUJ3SY5gMomuJSG7Z92CJuW6BdYQSrxvQS
7LvABnDebNf5YJvrEKt21uUfYeJTGC6Hfqd59n5G+ns5xqV49JCiW4Lmzg9DhtGlik/iL4HtD7sR
i0umO2TYKtW/I7vmHSEPRaicJtdnohxeN9gU1YG9O78t0U/7ZGC777NbDhwpIQzXNSgQC3BQQkXD
b8aCHeLK4cv2R6G0MadZMeDNc9uUQilNs7wsSj3QrmOlDuW75smBZn1rATNexn1PkKymvzaRxVWq
a7kzAgPvIGqMQvOXsD6TkwgR0x66dluRD9zEOaEEJAV/mcZ1DybemhZodvTXU6dAqlSlDIKrPeEe
8jp+Jw5FAqbwPCQAj/2XhoeBYbDtJ3gLpmuVzwqoZ7PGmYM+rJlgONx7GRltfomSP4KuuiMBSphm
pUhIF4Cpc476uKSVY7NNx6y5iWfElJO5Quf4TJiW5ZWktIx+KUabRjQgtBP7DS4CN/40LQtf6Itz
rgas/nQRmdn9APvloPUFNU/1UzBIayW7rridXbac/MKUjYu8U4DySzAfW39eYlVaXaTGz7CxO8K6
mGQ8KC/P/xql9f2f57x4bwN97mdXJyh1EFY2bMxT3/czUmtYwxTpj9F8GITTv55kOHyXK/bUfhel
YX2VzRwsuiR8cMxwh+Tj9GL06Cq08fXrkBgiuCVx2xM7TqSlLEk79KJ6rnzSBFlaw5GZnPIZaCTa
8jd15qRfwd98n6Wb3GlpnxxKTBLXaGTgsmTq34JgwCJTcDLiZFcu+3ylzSI4nV9ctcEiOv7nVuAA
9mHpI7WFNL4hABYbaOY5H3KgpPwiMqPkL4c6AzVnEDnGvTl/tVPU2P3gJc/1eZPF6eNU0zeQwayN
Y8KARScaW9kuLNAuIHTRBaiwiFr4V/zQkOI7Cbepn+2Q3SlNLURJw/KpDNmQpyyars8vLkjQgxXO
CHP5T0ZWQArkB70h/m5l8KTezP/5LdFeA2X6ccjrBFwNMlewJ6vlOSCJVHwiLe2e4lxxiVRJRoVu
BrRFvnAzB8GWGeVSwkMHOQdOCdoHMa0w7kAsoipcfJ0yACZwIOtTIDG6VWWcto+eutFOIH6U34cq
764cod1SrE8u8tF/6mdsQVL692RFWrdNW3Z2SKPN4pydijKvODaJ+IHZKyInEuI2aEpy8XGxg35r
PVa+QClPwliqccnaSL+zv/ShhfBfjCo6DNOdKR9JOPyolSpEKdqSPSSHWR3VaCqBLjz0ONCqSe6V
2A2SJ+tbYW3P096aWnOXqpQdhf/XD9nwwQ9Bp0hhcX7dTv/II2MvAXAJ3c6dMQIeGQf/77HNdk0K
I7WukduAFd0chXrhdN4cYeDYg54cSb2au9cTiukXzjbL5fQlktnKj/vNK982qJPh9szpnEf7yhvF
pR8l+amvA/+Eiwh5yJQi9et3JKNzpWdxjSb+YwnW/RG8zAm4oLYBYFquUdEIv6F4UXoNSeapAhEV
5ARg3b1JvvZLFoZQ6zt3V1pwlT2R99dlISdE3FLrUErZ7U1roM7C+aXQ53Sbd2Gw1GrnPi+m4kaI
tN0U1Od3WWHeZVOh3dgtRnFD1Z5UjQr138Q7aEKncjOK9rJwgCTOc9eukSK1VvaEPisqP+mqrTsH
7HdUHDCWISCUjvJBhMCr2Zp+KvFufUCeYtjZvZN+lzkQ8nNlzNe/d4hropGYtLusmnemsKeTP0/+
ZTCg/2nZgdjmjTUfLF1bzEFffG9ZtiAmTA8W8fFlg7bZDrjLNg8myEeVJx5TtMzXVVNR15QoZkyc
KozxcZr8GoVF4g/RazGShGSgKlH/zE2aQ8sRBwkEdld5sQFf+i2Y40tkcNuLxtbbbQJnd+N3wbBr
7Ljd9ZMO7qdq9oFMxtMQoU3TYqslUPhDnsu5rS1nWJ0FW7H9mg6vaseWq7MwuMMp9/XbII7wZT0z
3E07XUInLe4LH73JZEjXweDNDw2ZfdLR6BoaHJhgtPjpiGYYAoR3em+1N+dF8F+ZOZ2i73XRFD/b
j1ZN79yd7j+3fPr/+6L/RcZQkmD5f/aFWhUZVtTJO1so9RevrlCaNP6C/+paLicc0ya7zfYyvNpC
8U+W46lf2ZZum47gBJEXZ1sow/5LCk/gGeUKeliqTekfWyj+iWjdAnpKOlKCKnP/jS2U7byPAmwq
fwDBqALydZZwyLq/jwKY37pPSgzxG69bjQV6TOm47fTpiNbxyVOgsyE+pBqUpnY6kik7CiJgGPZL
km2Xaag95nvTQIVAT34aYbcy4q/aWB9mqDqQyZfKBVokAIaoRFEV3qovs0l3kvJYVtZTmCXKFxeZ
jRa4s7XDQZpsjH50Kupf03Q0B6hyCZ613rh1sW6Qhn4trWYNY/BS/V/ds5WtuuAJDZJ1HSOyZd2M
oDyKsAfl4qA65lzCTd7Cyj4K4P2Ym1zbMkE3oF4Qfa0d29rlQEE9bslpNyRm180I4Jp2gM0LvPE6
wsQiy5o1eb0lGhN5xJpmjNuBO4KAsFR/1TTtRrWIuptCR4cOOz/118IetznwxMSbtsK4hDgPq5li
Kb9C7H0tFPVNfSZ0h61nzMcZ1bYZz3vP/FaG9s4NaXBEtXzKBpmd4kM7HcNqJdzxguzP1jRwHqWU
pB6PXNZp4OSleiAmQkX28aBxu+kGUbJ7BUKa8mEbWK/3ZwIEzEl04SeBWQ5Zuo5nkckpwearmu8H
gguORas4oKPjkRXX2s1Owxm3WqjHZK9alCTk57leu1m/8hJA571OaoxBwgBRj1u3LeLYP7EnXKim
ZrXduDbjK0SgiH24tsjnMzSMrtmoFkiBFp9bELw1R93D7G99eHJSEztoWqs6Rb0k52CZ9qSQ+pW6
UTh3nP3xTaQHVROYzuvw9dFmk+DvVEeoDmp055K9cetVDdRa/ZpKzkENYdVpABTJFwKKEYeGyCeV
CEvwsDpdrT52/pqu3QxRs1Z/Pg7NpsitnRrQA/oTIKsg0z30obbACRmyC6OEToEHB8flex83Gxsq
oXreVoPhAB3D6TnaOsj+02QExpe1xvM3zDe/2hDhLyrl2Kddopx8qJBcLaguQwBfNsm3fOhx+dSX
oQNeLvuqbm1kwhhVvVCto4bb+cmzaZv4iPibyQkbiQWIl0XqtquhmthH6zXKuYuQVHmTdqtkQNKy
qte2AblI2ylhRacxlmYBDqZvVi/qswUq/mqYqL6tx29dtVA6XKrNsaLZlTmieYyULNavcz6JAelK
Zwi6IjpQ/SAtZ5+Q6aWw2V7bTbPxrOQgLfvcH6qRDc9YwrZcRwBIPfrSQxMNHukprv3F+Q7dfu31
2drzunvs4HcJbvOtOWzBeh5HC+QZpECAlMu2649EJC2Cy+FX1SzgGZeqN9VNDSUNSP63xn694qZU
P6jec2zyp3C9gos0dQDQTFvYFZe6Ex1Uw6gHxjZxk4XxQT2mQclpMuWlauTcSA5+2awLdzyGUKj6
CCQI0S0XBA15VHeILO4aVPvXbpoxF1XwtOkBEMjGGZiGCGCHOOjowW2RRl+1yoIdQcFxtm/K4L7q
x+Pg9fezB2KaTu+Z1uovYVCvwVuhYoj2Jm1m2I/tqPQ4rcuKwafZ01EzKvxBmnNLqAGS6RRO+fZz
tzDT0PhcZX5yKhsdsWR7Nw4wRCyamht2WGxc1qBDWbZbOLMxeCWDKRW73LSJaCdC47ObfEXoHym8
ywxwudVEBwxdTgEzMdartYWkKBp2Oyv4pkbqXLYAonETAmaXTHfTQFUUu5g8/V6mcPjHgbIHqzfD
QmOBG9PpmNGuDWxyRCm2ggGsc8+lXDpJejSYV8ApEFmOD65LS7CgqM3CoxsqxnAXwIsB/tiyRppN
BpYxPoRqAbfErpqTQ630U9MO4uK8Lm/SCsIAK6zJOqBp49FlcnthhvV3s5nVuOTBCQ7XI35Hobjp
GS3qY3i+PWCScq3+ry5gFvZuRuYxs68mUCi9BeQ5HW/JlUD/sy7Vt9RldqhAfnZMdDPFDilA24HH
xtXsGPbWExiC+yIF9pYLnGgQLuHvMrVg+vKp18bvBl+vmgOA1k8Ls4+4FxB0qFZtEzou0OfjNDpP
lTEcEz07qRZKvF3pTjtZiycb8Vz1x8Yod60lEfHiJnRvqfnaakQ7eQwPUSJ2OgniivtTI029V91R
GuO91fT3PRryVbGbxxEV9una6FGqHseHghghqPOTCXszSg6ujE+qhdOWGTC29xYrinr6FHK9ESc4
17QrzshbdQO1WndLNI6oZpCa2LX+cHtu3MzeedkB3zeUD+KTGrd+FR0Ckx2DXblPUItzn42Eszi7
sVohCKt2yFGvwImvR2++hrR/co3u1iSg+Pfx8f/FyNci7PyfI1/Fivj7rRuq+vh/wl75l3BhV9lA
CqgLOcYbN1Td+8uyLaxSwQIZIOj4q3/CXs1w/qJEakiS0ZZhkJMhD/1P3KvZ8i9buMSqnmOSozbt
fxP3mu/DXqmT4NR1YnIXR1YB6/VDwhvA99jVE/MHNeDluHIP8jBv5lW4pAS0BBe8Rhx7VVwg+Lgy
lu6iX+cLfRMsYZUvvZWxF/s3LXf9mml/a8/6Pgn16+2o232Tc0UR1gAexfo7/TQgN5eNIE8eLWLg
d/Hyz5dSSI7/pvr/cyk6hUYm9fexbgGYwy/gt8wEuCO22tBbs3FGOl5OJcrSvfPzz5cz3lcG/7ke
F/KwMFZHnY/pZDOTaR6YrHeZTsKUvBEwcTnfhYjkhvZz4t5jbD6Pz59c9nctSm6TzCKYDeHqCmn0
pkXjsBeBr5fTkYDsO0rVG/dgrqub4IC+5t74iSuhsQ4P2l5+AnT77fO+vbAqtby5cN0HTi4DLhxf
hz/ESu7ZW7akTG/C11WJ8/bvLX0NNUbf9qQqO5GzBAhtG7buiA9XwglO1HqJDLc1OksJddKdTtDy
EClQSnQ7tO4XJq6BIj2YVoGKxz1OMpDXQdf2Sk3xxZ58IIXGJxlV4z2Gi5qBwpRSfzN0zwBO5Kie
edMAnQ8TRZmiIdm8Fe6+0K/E1oQvnS6fgeLa8xrF4k86Wz3pm5agGbA7FuqAzUGa8sWHlkCuvHCL
yG23QeqN67TxjnFK6XgYgbNNafZQFWwPItvqfbsFRHGMNIqIjTkdHFcrDn++mQ/z6597ATKkezw8
R/X3j19DaykqBPyokUnUgeyMksPwPXHchz9f58MAtyzbQfbQNFhdkYB3xIf0feSY/Ygy+LiD++xw
onDBSUXB8FwYLi69utN+NwV6fX++6AfEMKsyLW2TF8bE2rDJFnxYNzUHDYWwrNttXBsnwMI/M/Lg
YDpLdBrShyFuymU89iXnXeOoUbXGNmEbIS821+NqjKBStlgLISdj6/LKM+OL0sKCDh7uzsysT+7V
USvL21FhmnQC9T7WIFrKtVRPvRmIiAbNeI2a2Q5IwtGwoksLXCu6bNN9JThdjlMKyy8L7nW31JC0
6a+8Ausmd4wIaan8FE3y1Z2tYu1YGE8aNTRgEHn7mLR/685faqkzoaq7wZPawalMcIcTwbjnyXkv
y8R/8rTaWppVP6zxQD6ZSRkv/aG8AVwKGLWZO2jnLgI4on0Ab8XGkqeXA1xb6HPPMIKRJCZfdxsa
+WMUJ9EqmViywPG/hMiweFF3qs35jkJqh75M8KMtJvKYqIvoQ7X2yZMvHbB+jH3tkVw4/A8Xr2nT
zMiWo+WfG8WNnmeAUfGggnmHr2+E3gjKktNBQ9ypcwewbYqHVgORYDULP1kk1Rz4pWdAGrJYeJSe
Py4Rldv4sgjzbNdzxrSDp759+fM4NT7OQtX3JtARUOK4nZN4e9/3yBRULqoF2a6MzGtNxNi1IE+B
gu6XJKwfyNih5JFk31wvOvVVfpvZ0aM/6VjrJO53Ds8Ij4zGv5ywQmErITUKoiH56yLlGY1uINTQ
7XIU054SBz+hRYdxH9qeXo7agsSuaObINKDv/ufW+GWpYE1k5rrCZN6yUnyILtLU7kbN6P0tDtSo
lDZw1SAcjXXc7HETHW+yybLDtTlyUPyko4nl3nU0CmwupWSiLAldDhDl+24YOPH1TdDhDWS39j2F
U1geEtBrcdIHver2GlUc45On/eWaNlQTEp0gM1ignI8FPTk4sG87f9rVoMYSbHYAquzQIEWuDNMV
DmN1YzifLPq/tDAgEJvohkQvxUTL+hBtZMjnz2WANtrYOMhcCVRgBqTGcXBLwmuYQBBBwzS4+nO3
fhzjPKSw6FnPNqXLDXxoXFZMAadr1ncycVeyekK5cIlF9Cdd+CHKUPsMvQfXgv/YYc87wptV1Kx8
Z0hTU99VMFIMCNtJ9IBFJRlfUrgoT7jaJ4/1m/4ThIu6ghGajvy4mQ9DgUUqrt+7Skcy3NOAwNzD
51nESGj9uQF/6TX1aG+u9HGrzrJoRPJC3/Xps9BW1bAvo8fehQnrfRIU/aarwNc4TAHHgAjxcR4Y
juUVke6AoWoDBKkxuwPX4QEsEH26//NDfVxb6S/LgwjieNQJDObP+yknIol7ddlwKTuBHtqlV6gl
hJ+03G/6iChAOq5u8zgEX+8vYlf1EJmFBmCl65dRnuPgEmNNHO3qwTr++Xl+00lcA1ySzpPpxpmM
9Wb8ge9odAwdqB160gq201x1P9wQkwLfawoANy0UxbUczPSTLjN+05C2h10ZmUiSktJWffrmwuFs
W5AGW0TOi9wEhii6CAhi4C2KDh0cgY1bFdwMIFvWnltSgR8oPFwPPahS1pqeZc7KNmU0lp/0r5rV
b/dOWgFihCnPByrHcj9EYE7r6ElTlfPOie1t6wvQtDascbQxi34TeS/BiFiep13+uRd+M4AZTET0
oINcU+ofrtqZEewLtx92VWwWJNJTL1igLGORsQraL3++lkoOfHxE1FQoiems3tL0PoS2TeCF0ShQ
/9AydATNUgm0g91cTe0MhVGlYy1YEie7yOzvWZdzUxEZYUM8ZT3YM9BJcgA84wXpKptcMNUeyq0w
hepN4of6c6Z70fW/vWNpwVjRWR7JLBDzfxgr+tCkEnwFCANv4UA1ngCoU62/yUXwpdeGJ5P6SIMR
Q540N1OTb+ZO7PBvWOBriSs8qhKYLWtGto7mB8f/8eeb+2WuAuxzXNdUSx2Aro9dRy7fwe6xIieY
xNhs5j9qJ31J8+xKbz5rh19GCZfiqO0BG3M945dlwSyNvo0TRIRSKMDIduXVKPGkjLXH0Bmib39+
rt9ezCDAkJT9JKSy9/MzLs0ejV6URFxE6ojoiCxSsociybVPVrvfX8l2TKqtFvQkddB4sxJUFY7L
0DWmXTXp+yqdNp4RLVEr/GTF+V1HuSSjeBQynwSL7y/T6n4spkybdn4y3uRJuc47l5i/C25nJ/tk
UPyyqqqeenOtD48U4bHuTxqJ4kCk9xLxCdspf4Sh8eJG2BjE4Sfx0cesiKXQpW+v96Gz7LaY0YGj
CfGguJIaUnk4cWyIuO+Rjjqa7oxchXNRZNkNCP32k4jwY0ri9eqWlJYkWlLL+fuWRbkxI5LyGCpZ
YCumrbfjdEckGLZkoDO0lPu60O/7EYoR/soo49jC3E9uAi/3z4P2QzRFVR8nKaDD7GRqozY/3EkY
wpWG/RXu21DMe1JF1CxaO9hN1NNW2HpkKwsi9taKrc9G14cef70yp2G1BJA+PdNU3gzi/v+Rdl7L
cevKGn4iVpFgvp1MBStYlmXfsBzBnPPTn4/2rrM11NRMyftm1SrLa0EAgUaj+w9WrY2oXkhPSXvM
hhNJf7UBJj+5+yDwv6PYmlyY66URF3dGTsOlHizsYBWBso5eOr85YkADCrSt4uH3mHSP5xd3+Z3/
M0cm6Np8IKZ6/J2zpMGKx1al1/CApy0YPdVteUvm/oQi7KcxxYUnYXEdHWFXoKOBuT3/CywCxd/x
KX5RwIZRbS2/biTkGCdjOc94lFunHMJdjmH8zhqyfHN+qJOLS4wwNJ45hIzFiwPzFQlWtJWeqJwv
jgQza2dIYGmlvpuEcVXZgfiHyeHZQlFPZw2pqh4vLl5piNjG9AU5tdAZRsM9yJJitdFW4nB+cotI
+Gcd6URxWCGrzmzh46HwdY9MoVQYCbtReC/1DrH/0ar2Vtcj9FhN5f78eKcWU/AqZ/9xT5rOnJC8
Ohuo0GRuAAbUSzXdGwbjmSTzC7qsdLJ9z9SA4Z8f7+T8BA9xXuTUKPT556/GqxVDFhaoV8/qM0QV
UzB3Lk4u63asxl05lb/OD6ct6qN/1xN8qzGXiSn8LNJ1xCdSp0ySwItrMd4ItBc2BSTzFToo/kpx
AucxlKguVwFWF24fmQcy354gFCc3WhACcrfwyTr/O82f8FUa+/dXIgLybHXJrvXF/m26qhxNrHi9
oIanE2nBJwQ4pguH5OQ6vxpEHK9zgC3DqGfzIBJlrqB0GkSbGwzH2nuczS4kgSc3kWUAJCY9Zxct
NhGcOT2hZRl4Bf5+CD3194mGczJyYcAv4dvpH8+v4KnJEeTmA2KAXzYWh6SoM9RUB1d6eBNa+T43
rSBH79mQclel0BUSc0KR8fyYp+ao0zYi7PB21t3Fgmq6X0xFnCgHaEXIekXppyZqP/eh+mRZ1r0D
/uP8eCfnCBUBeORc5FgGgs7J02KUnXKQ0tFinAHArki/aj5Sa91XqosZwfkBT0VwnaKhO1cOKdIt
TuYMegXHkCsHIw30zTTG1UEO5rPE3/5CzFk8cv4cADpwqsHb1rHe5CRFa0KFjDWs9HzLRJxotNCz
ixAYclvTeaTg0lzZstRQDm+GH6kM1QtB4VQmAvxNN7kpVY02wvHZUEY/MybAsOgToVWRSYw34iGJ
rlSYlDdl0Kib2KHln7Hu3vk1PnlNw+flIUk1ZKbFLoauXET3KoZ2+978aAyyw4YLiZdtqrblh25s
5QPVuulXKUp1lu3Q/G+w9WHzlEVclP+wxXgYcclws82v2+NfRiKJk+lpKD3XyV8UYey1Jr2WbfBd
ttmFytapT267Fhmo45AizJ3v12E/msYa4TDsxxLp/My6IKHinhzGTt8YY3aDuvdW5rwsNNu/UEM5
tauptjs8Tw2XluHiW5e6UQg8kcmL0gl3h1DYuJEqiJfZ0XjhAJ06sTNylYWkHkpr6niO6FQi0eII
6dU50OwQ/1a0ZKrvCEchslUh8Ht+L50KSHw8QpEzByV1OZwYIOenZLVDXYoVXL/bpMm3jm3BN0KU
QBWXCCNzVF3eW1R4XfYvVW2OzvH8LNyYIFeSd8GPS1MvRbVf2w06KcuFHOHEQBbVLrB0Oi9OCpXH
AzWWMQbQOAi1aRXeiBr9wxFP8guf68T6WVDWeZFwk1CYnH/+OhOJ+ql20bU49HJ8Vh2A9KH/0seo
caX0gVL0Ws5/rxNH4Gi8xWnLm6k2Ar9VDmEdPCZZsecZ71G18QItvQvjwYtL43lsp+35YZfvzzna
Ho07/16v5plODl48yhxy8JDdoNOJiUYpN/CslFWgm9tOD71IyT8YQXulymZ3fvgT54/HAEmzbtA0
tZYSAHrRVa4bJaE3UkbA9MaCb2Nj8WOltf0PH1SfL2eeP5TOTP14ovZU1ro6ZaGHgpvyuYO0vyaQ
+Vd4CoRAQIW5hcRSXIgvp3YR99jcItDnWtPiq6r4jGQIq2F8bRloHyufJ5B0kYDIFKh0h4d2f349
T35OXvJsWZq7LpfY8Swh5xvl6POMFkpWAzHQMdWYTairAgk3qcIVQuamRb5aKJ8xUwkxssmcX+d/
iRORjqIGtydnky6MWORCqkBTsw8ViS9YkJabpCsNHft2Pyn2oY7zKUaATtNfuK1O3NoWIi1U9skw
rTekvcpWMbJIGtzSS1RIWm1+Q8TuvVNWzSFJEmVrR5qBtEUafjw/21PhiAcErweXbUy583jFZWWh
6NyEkYceRXufTGnhAfKKL3zYU9MDOjE/nylx/8F/HR3TLIukgxQOcbW+Lg33cXTzmwRuASpmP5Uy
vk5K48JnPDWx10MuIsNUWgCouzHiIW32uPbYrfkhi6oguBD5TsQA24ZmaZBZ8i9/3mivIhA0w9BC
0j3wsNyFIYVvIcbO0za/HGNPjkRAt2kBQex055+/GinOJxE4BqdR7crmqx5X8W/Lt3/NcqIXgs2p
kZBqorhKoOFSXNwegSMi3Ub30wuqjr0v1VsJQhND2eTm3buPyUABpYhH/2MZ1araLquoiwNvrAW8
7z6zsLeiEXF+lBNh7GiUxZVbVEUG7p9RMhkZ2LiAGLfT4rNI9PtMBeU/A2nPj3hi89HHoc1EGYd3
4zJ9wZbOqnWUejyldYqDbUSqh7mtckFW68RnAu3oWhYvGlAAS7iFSG01CjIDfam5Zb7u/FZ9VDt6
r6t6pt1e2OhUadhgixyJNoM2txzm/b7c6oUZh3FO58UzpDreQvnuv+hGO1uEih6QGr0y2Bf3Ot4F
GzuwKtzg8GPuc/c+6KsbhHrSjTQqlD6FFuzrUP+ooc58E6ryq94k7R4OP/BsqUV3dll8hHI+7Ob/
ro2z2bqCR1RbvlRmhHugEwHgqT9oFUro7XBbGfgH1/5Hg9fYc20jfZ3hVY+uWAy1Myy6cTcZ3bST
ZoHpjapXUI8AkYVVSGs4CNVb9IXGlZbD6dBq3f8p0VtCarTcNbxQdkURyXWeoyKtl/6TRJUJ4aHi
ik2Km5VRdnupy6+RP2gIA3T1LNKGY4ANXKvrfgeOi+6eBHLqVACsDbEpsbVEjwykv/MkfICTRTVa
W8yqYqgc0XcARcknq4qsjezwHp5l6YQVaSvuJHc9NuiGYiAAYrUMHzNQeEAhn6vcoS2IK5oUPTK/
xfCr8rsvZC3ZxsmhFuJs+DLURL22dx+wNsONtvrsxNk1nfjHXHW3Ya9s9bYLrzrF/dI16rOjQpUW
s0C2nOgGqjHOQdTwB3f8robWDWLmmyAxvxWde5t3iAXHiKysLelYD5kZZLtxQtgCk8zmilhJUdE3
b6dyuA37+MfYsWhhKFXU1jUkdfEwXydTB9BhSlG002RzF/Qd4g6Vj5gWStG9/mQPfrh2ApUPhuXx
NZssAiEePsf9/CXy9BpN3+9+294ps5NYrUz3k9+3V41itvs0Vtudht7BBlt7AA4lOgGYJjo7mOjY
1vkdnj6waCi0dD1aHAUyDu7wVRZFvbEqDa0/FYMfpNnyvT3ZznXkBuMNNkb3agIrGUK9el23eYt4
y2wm1gENxNqvujPVHB6WjYuVMSb91igFriwiVm/gFiRXpjp2a23eJVoeelhy97te0l00lPwWqds7
PbG+V77/w65Bypdm9QXnoGpNdATzH48qinnFBu8S50Zxs+Q6RKt145j9J9ftM/i9KB9kHQXHAbvH
g+skt2aa32kQaqtOfMMGy4QKIBwEJcPmRYe+s++a3ME/Q2tf7NJ+9G2MFYzMPgA/2If4St6HJpYz
WmN2Kx2tzdtINHCKY1AbHFZEbVpf24pR/1nRfEBV0brXXb/YOZVVHmzXiQ/jJKMNRARnq6LTvw40
gUSypr7og/4EF9rYo/A23RtFaa+dXAPtirJ/ndjXSpw/CPSdtlaXDesRFjPZNd5UYdqmq1x3vzij
3a1kIPa5kh+odg7YdGjMnU1RpoBj1aHp75qGP08TOVwBnMjXdlDgrME7HTkbFfKhIn/Ys4h7BFNq
6w8odFi1hVoPULusCF8cmi0bOSjX1aTAp++mRzQCDn5dZch6xumK19cBoUEUIaNfSo5Qjp4i7K9V
CPbmilg1CcviYhKfaOoDgloHfdCCdZgm9ioxQHfOfqFx0X0OQ3jpjZOGexSyr8PEfHHj8Avppr8a
cFvDU0RBTyXX/YPi6x8KpPQ2I+oDt3niqyik4r3j27gEqTn6ApZNJGui8KvfBSqXQLwDQv0rs9on
GFObOiu8LkR4XYhybxbOA0rsV7ltVCTV5Q2qnN2mzDQHkaq2WOsdB9Huc3zjULBZ9TxzVmM9pAcs
c7WNPdagRCWKk1Egdpg1XZMyYCDS/TQC8dGKyniTmEnMmfUFfQvzV5Ga9zHkpX1iBPZvW1V+53hy
e/Bkn8/fvCeyd4ccWjXBzlI/XcKaHDtrJ9fOUTAupgFgf4Y+z1YAI1G2KsoAhMgcJvuFBOPkRfzq
YlwkGEk7Di31odTzq/xT1JkfNaTK8YD5fn5uJ7IK5jYXtCicAsBbpLQq3nAQ8JPMQ9ptWKOWh02m
CVbj/CgnV5ACPumsA/t1iXlTjdgAzqgxmayu0eFWwmDVaGp6xcGoKs8eIgR+zg95IkFzwDGqukoO
SMFnMbG0SXUUR8zUg2K7DQv/UR+Qp7KG27SxtiKcLmRnS7TzXDVw6Maj4ovSE32TZd0s6snLUMH0
lBHlrgOq0w05Tet/0lJjQADWz9Gzq7QrK+iSnzhb+WyhAbPvtczi8E7PZfI0QPkLNqPgubPGCZpY
XbfcwuFoBgjKc4Vib4PJBioDEbf7eopHU7w/S+dJDg2dh6OgLLcoCWQoitWF3yRe0JjTxm4isVdT
C6+sGD7n+Q90aoM7JLRUGi30g5Y7Dz6G7qDokHjSgSmshHniqQFQ537oo837h5p7kQIGu8X3Ecev
HLMfbJA1zCpWyAnK+keRK1/r3L60eieepHx+Cg2kIWw7e7EHMlTYgwokvefUtdgpoxU8tRpBV6K8
iTk6/3BMgmhfy+DCo+fUYtLaBcgKkwALvUWpsY/VOoYsk3jt0NrbZJp61OE+jh3AifNLeSpeUNOk
MAXyhNfIYopVWEHQqcvEAyuOjOCg6h/QEHYuTOfkQoLLRV2M5WSY4w/mh8qg9D7T0TMIp3FqfbQx
b101dmPuxAiiHTWV2MPps7gABj85PYvaBdsPoNAfJbdX7+EiVqSUs+sxAgHpajK1hyHT/qGN4Liv
BlnMrqoxqIDCnXi+EZoPbo4YTucrASZaJO5ub7UXYtOpUAjgEaAVismQ4ubN82pSfkHARU8o8UJo
Jprefbbd7Doz8a3gHsY8OG4uFTBOxXu+He6CNhrebxpWjjLZbtyHiTf2Zu8NmU1B2pn9c8oGzbJw
RL3g/LY8uf9fDbiYojbW8TSNkg3TIDvTqdMWW4M7vWza9w9ERc0B60ltS0UI43gto4Tic4MNvScz
HWd01OQ1xIfbdj97dlwCI80bYfE4PhpsUTOxG8xPOvCCHo4bPGgqjCUgabjjVytwHtxE25dNBoEk
Nd9/C3CbAdql7QZRaokW75R8oAQA3LjOE56Mk6bfgNyH42EUuXf+w72Fzs5oLzgOripA4ZvLLmqS
jpFfuNOISkCrkGTX4/iltp3qIS2Kr5rZ9tcB1aRdYBbBQ6C02iEcE3MzSi28i5EwX6MVP95Qz6gu
BLpFCPqLA5sXwBIaadiyXgX0SC0HBShkZwfqrqxEch2N0o1Rz3LGJ55LeHIKEW/swb0kq7fYzH+H
tg06AJQ3bdhxx3ssZa2NCOfJQ0yyNOGA6uifM+WdwJL/jDITw6i6wDSZz/CrqFCoft4aEjdyfCUQ
iqxF83PADQWLPMVBWDG4JNj+hmcz4/o4NKwnTT+uqsUZhUJFIoNBHVb3qoZ6SZIOV1OExcsmM6Lo
Q2RQpHORyUMAuPg9hvVdObrhxldQbxB9on7Mcj3+IGFx2iAzEGm6ECVPrDp4DHjI7EfcWJbdukrg
+Jp2iBDHphNiToE1YuaUqFi7gIjPb/rFLTMvvQ4xGSLGzDbjKjhe+mhIGs1EWflQxi5gk7Ft+3xd
RDHW0ecHOjEnKmt/WJYutdcllyCyKfxQ07Xxh6oLCqLKlwlH6J3ed8GFc3xiJLpIqPGDZeOaWSpB
4rIRuiMybQelEumdVmkjZjmgJz8n3XQJ1n5yLDJs0kZIYXh7HC8fIXOUKPGqB3/ssRRG/Csv7Zfp
vTXePyeEYvX/jzOHiFcnpHcmZyz0VD0MFbKkctTS28hOpk+gtf1NMJX5tZC1emEbLi7rP3uDE0lX
DsgXDKzF3kj1GttUONCHFoOxaZVb+oBHhS4fTXdKHrARpc8aNsbgXrjYFlf233EdVUBjsMAKLvty
SBAO/eCGKkWWKnPXwlfGb3XnG5SRoMD+dGSZfjy/OU9EWHri86saqjeIusVMsWapVEOCK0Y3vHqM
nAF7vzr4rVKUvZowf90JUVeAo4z+Qo371MCWBfBT8OYlx1skyxLvXNWpc+0AhOJhkBKWZMVf+8HL
J5br2hrutYxSs9m044VLRZtfGq9u9D+rjCYB6QNvBNoui6Db1GCmY8vXDlqY+8PWtJOYKm+t2O4m
KudOs5KaKKe2iqFom67tK0FFOEZXalTiLFzXdYpNczGk2SXIr3Zi3/Gu5JWEwCVVjmX4i1wJ9yyC
uyUqLGJWyKL39ReMM1EobkcNAGASUuTTYhEjgxDjs4jaGWKQuzaxym6NQ4vwd3oOLg+ZbcuNvKEK
xENbFcn3NorG70EeK5dwgSe2LOh3eFIkABq95EUuhm6lDwTLUQ+5nfcIotvAzDK8A2x8rZvcfXj3
dgU7wsro6h+O5GLXTJNMOxEU2kGJisna6AjNdwjN5IYBHzfCpbc20vFXXaG+Cl4ebsn54U9NlgoN
eOG5gSaWuMwm6/witgh6tZq7gBE07LCMCBQYZt2oeOqjbXXvv6Zm4LlLW4bCECMfx7/EiWfvKSKc
gkxBRCMgDOwrNF56ceFAvt17XBsuZifcvjA0lpLSY9l26G5VdB0MTCDTCnlyzfndDwEldCV9CmJ5
f34x394gxwMuZlakRhMVZukcZNpoP9OCr2U15bD1A314f5SjSUTGo85NSQpEx4s4qnnlFxZx1bdj
9wUrkIziuB9C/PHtqL4tTaP/5SeoB2VjFPx67zRBKUPDh9kOhuzNumZOXkAhMW2EShGE1DPyKLlu
MQH534ZZrCY2iKKKQ4ZReLFPenMfC3ykKH2dH+ZE1mSTzFBA5LSDdFrEzrz2FTxHLPsQWyFdEucn
vvOXeAgnTtnRGIvUAvxULEskSQ+2JtErggqmrKPwt1rsz8/l7Qbky3Ab4BQDKoWr6HhXFIU9xZhc
26h4e3Cp8a3Hjbrtt/8wCv8XBrJnpfZFyLKSQDqt2dgH049nCdKvWoAhS9ZcwCqe/DBsNEe1TNVR
l3gP1ykzIwGehPVqGux7ZYw2fpnlF4BDJ5cMdQOSdGbzhjAhszIMO9woD1nRXlW+uydLwrzykvvY
qWGggrvkzQLC2BKqg7/SlPLIsA/Y6SDjMAiC/tqpJLdyKjKRXwjr89k4TgioUoNLMuEbwVpdZuhl
6LdBaqXOAbzV7BQX6FhZOBlSgIO5zwv0+uq5bTqgh4UXQqr9wyuQJ+B/p6sfb8TYKlOt0XwbiqG1
SaBoqOhMYFWh2f2FmZ7aJSYvV8qv5HpvbhMVfWrcbdnyWj98Uyj6rnQxxhcGeXuTkA38dxB7sePb
tMinuLDtg28V0yavlOt06L903NTZgLl3OmQXKpUnt8sfzVaSJ/B6i4Pcwv4y60GxD5b2pIaDV2dP
aZluzp/j07OahWH/DrJ4iGhpIGmRM0jShp+FhvX3ZA2/TYkJEOiqu6y1/sdZLSI6feKx7MOA+1F2
m4Qa30ZVgk9J4uT/cHXMSgj/mdnye0Wd5iZKwkBdiCaRTsO3GdF2/HF+/U5FdeBUVB/me+NNLSfo
RDSqCptcCwFRhkh9Doaz02rMM/FrfXz/YNbfFFGf0+nl2jVJpzeomaB2/WksHmf70SJ9tqZLW/3U
pP47jrEEigIcSAOj4dZFtfKmtKsHnAuvu7LamFF34U16apO/HmqRw7R2RYoUCG5eZBzRZwLF5cp3
olHnp9GsNMabDMw7sXcZiQS8CQls9FBFhr2a4v5Tg9TIOqyrHz0yYGWSbf/hQyH8QsuEvJogeBz6
SlxI2njirhci+FBhaO+41T0x/jMd+N35oU4t4Ix9gyqCAQUTPR7KdcEDVTIlQ+rL2xGfE3ds9lqm
7M8P8/YyQWXp1TCLOIHpV9ynQLgOokb53/muWDi6PWWtvcrUT+P0TF/y/ICn5zVjzucHAgic43nl
cTWQv1JfEj4PsLE/ZEmwN61LBjrmn5Ln8TVJlECoAlgpWOU35B40MTOlqhLrEOc1MqlaUK0wepOe
baf6JoAgtk5iFel7o+ivdNmAHxMBSWKT2FtFTyGG9Km8Ggtl9IKyS7+KqB2vssQWT/jz5rsht/zb
3B3n5tKAe3k2w3VSy2Dt4jj4IXHgfJAc9tvOittvY9aIO8hT3We84+QuctTgRzvU2idwQP0m4s+e
wLn068IxcKDBpwDTwVAF8CCiasQsVJW7PM0RRU10eQ1+vUJh2QhXfpZjlBRYxu2AXubPyYqi/ZR2
LfZp5gRJzAm6LxplmZ3E4OrBaXSEJnJ0Y9S+kZswl1BEZBzm135ZFo9Dq6GsnSrFuEpZPPwGMnLl
VowN7mGxcVuAlrq3B6wSVg20t2tTq91HfNj1fTvZo1hnSZw8zvaSv8t4CG+aHCBYONfnMa7JPqg+
irNchqWnV4nx2Amcv8GqmcoDkCOgRhXWs7aUIF2iZF0r7s8y1vKPiDgNO9cesCxAz+T7GIzhKg1i
oDNUKFeF6TcfhkFPP1Jfn+hK+VVwp9WyOAxYc+5wd3bWgI3yrWhHqAdj4mypkgD96REbB6OFVlgw
Kbfka+lNaHbBS6KTyNFrxY93CE3rm2EpxbRTRVv9TFor+NgUtZiVvcwQK+auOOiJEmKga/uPAI/a
J9Md9W1rgvdodVAsCNuov3szVAw8qydc81BKwRu4S6c98rDpDc706WNvUDlzo6y97/VG28d2V/5s
45G1ofCcrJrKerYMs9iGaZdvAr/EgyaWeJuRtawSCua3MAKKB5+//GmKwn491GGzx0bEvqZmhyV6
28ZebpbuJjcLdztMrro1pDDWOfTeg1roNYXXUlupFn6JIAabBJdyv/IkMF+sa13fWE0CHs/Kcuj4
FXFusgdtdZWChfvMEUCKXLJZm7JVNijUGnuaMeqaej7CugbOxfghuhjPqHYSbGotKPeVFAiHuX3h
Ii7cx7s+6dDIUnEbSyr4YL00Ivx5RC0RN4lS6nyB+RjUVfyUOGohV6OmY1vcYcu1shHI3lraVN2o
pVvssDufn3kcUgmt+Tn0q/reVdLmEFo62VUXCMTGRrMfP+tV0a2rJBlXVmu0ez9NiltfLy0ceXAs
Saes9WqRhhtFTzSv1IwRPetuOkDcV3ZOIWW4KoYiJKGi5XxrCqAHVqcO66LtFSqBFXAiTbbrRBH2
t6ntx5cEwRbMxyx9bToxzu1FZ+yKrtFu8nBQXyJRWclBN0pX7uFYNXtmA7nb7Mu17ccYd2fpc60H
/rZI23FrDZIvhorDE1tqwEM1HG9btYu+gkbtkXinz9W6WoWWuf8o46bbBQkuH2040fAzSw6eS4G0
owpkRWvkHYd7QCXDnUaF5raP0M3th9KExSpKNiUKnjwq2gknocnVnlW/dexV6A/WttTj6ZB2mYro
uzLBP0cKOIT7Kx4q0eHAhayS9kBM8dGUNo2rpp+ajVInzgP6xvFaA033GDWD8mI1VIoEgsHfp5qK
oBMFerZKqm54NlsnuxqzQf8p8JpHFztqnmyAEQSkSGpI/Y7iysqFscVfevzQ5qXSr802KbzWIWcv
8bkGGemEWzMW/Q819P1bijfPURBiMDYBtjPDTL31TcTI01zRrgdMQvOVUzntGke5ftOAMzlgPuSs
BlODgBUlNprS/Bl64erKQD/vCac1sUW/r9zHdP2u9UCVe9M0M+6yrHsegszfhY5MbwPdVq71xul3
I5T6z2afpldIcSAyw3ZbBwBrPydNam5r8MoPahz7H+qstFMYPGnyscsm+tOT0O6zsbVeqqJydqJx
u6vGGn0vLtAn7jM3ubdyEHc4Ho1kp044rvsoFWszV5SvohmTfTo29be2B205jKG2s1G+vwm0REHs
eOThlnEbAksF5yimVPO4Nqbfo4WmqnC7eDVl+vDSKk20H0vT9zQ+CGLXdvfVbn3rswnR/LdhVra5
cpDb+yAhfq/DsUaRv+67tYx8+QHOt/TitAo+1aUSbgMV1W9Ml8AfF4hmD3ngvKTQP0LCU1xuqcdi
7zs00dav+uZ+qoxgnU1G9aQrYfsZzRJ/i/IiiITBt/ZKgsh2i+X2fe82RJ/Y19dx40c7JdPD+qYZ
KSSv8ywLnmpF40ibUXQlJ8d6onYotnrejNtOosYIklDs4xqkcB+0/gGphdmxCUNtZRySOx/3Fc/3
c+zUXO6IYWWVrTiMBSLUhuKWOMjGcqPEUNmrGqceXDzLQykCTCEiqWMhXho5vgYWrmocgLUPL3af
NXqIYJ6qexIMKd5kAgN2N2rwlEXREC8i3KJ5PFnoFyojktaaDYS3xxWgUsONXaT8H1J73JRqYKzT
qtIeA9k612nmN9eRyCpADW28aYGfrTrsYRFub9S9H6fZbV1ZeHWXvrGe8N7OVwTUZp3oVRpiXxHo
WzCEwZ07FtavvC+cW1dG9VUQWfpXh+RErPSiCj01dJQPU4qJwGoWOeNiKJXgqVS7/HsTlMZGz4kf
zeyE0zsDkGm8Kje+E6ueb1XyprBaoqmmdF99rt+XNuJ3sdymuK25MTejomnrIu/HjU6Xfzs5tcvH
NIfn1m2U35rUqn0YO9ZHVSKFVYdY7hSm9Fe6r6FVSR1kU4ZttFHKKX3/A9fV0OcB4fYHr7fIlFUE
Fcauq5DTn3C8IKRgRQGZ0NcvVLZPJMhk/DS40JydeS+Ll5Nm+tJRu9Y4iBxFmRw/hKba51N6IfGf
8+xFegxcb2btwqwD9LgYRrL1okhnmEHTv8Yp906dD+sy6+9axfltV+LC8p14aLgGeTjqhcCznCXc
zOmVqcyGkPEABN82fjY7GVZ+aa5AW5J1VVQjI1wjsuk5p8uJ3xXNiwtzPlFPolXFgx4ojpg5vcdv
jyZyImzIC45u5svPbdUq+7qu0vc/EoFOzSJ5gN7QMlmMAqQuICbj4tWgoL8Keru4t0LbOpi4N94r
UZP/w8rODXTkek3UwZb6UXO/rR2mVFAlG8M73MuRyV01+G0GOx1ozLAGrWPjsqgEKsyQ3ozNm0Lp
1UvTnvf/8YaaNfR01Jnpd4GrWmwoOzByRyG1PKRuvFMG8TV3rQ/o592ms1lcVnrWQCn5vY/J4zHF
8Qc1SOerwVex5JjwPl/HvpTGBtNtsjNXG/Xee+9wIEwh2fKanNGny3aCD3Ns1Ll5D2GghAlvmrRT
d6OtZd2avD16J7BwhjbZmg6Zn4qD+qZ9p0V26rqppngUHLJvSjVFJOdJHGUXFnHej68+HJoifDXi
Gl8O6SbAtceLGKtZ0Ge17XtyFoTw/S65y0QXvm/t/o6CbhIJv4si/hIgJrrIytwxVLymLzTPcpTm
WmlbTGEseUlKaAkQ+zMWk1HnAhHV/zcMsbBLlFLWvhf40nwMkf6AThBDHQEO2pujV0HVoIFfDZF7
bSMgi1C05DqifC8/OaLVuh3t/ixclVoE1qltpqJ4XxFz/g0dpB8hFxN65xh8vOatm/lxg3zf1aTJ
6iqDjL+HAtPcgB97ZyXu71CcSUQF0K2iH308FNVSN8IIVmIQ6qYf2qYYVmWg+HsnFcqFyLe4U/4O
BccRkgtFpTdQ2KoDo5oPreIJNUl3g9l1HwZjEleVNPytpvWkNI0h3tfk+fuxddgi0CwAhSzJm9NI
Lzpzhe8ZlTOFK/KxX+QQ5X2HutKF+c0nYXFSZhEIgjp3CF2J5UlRKpIaP3M9yw8NTGWkcqPXnbWB
5xc/nQ81Jw4lN+V8+kk6WMvFBkn7IfK1pHc9Ve+GBqntIoF17kMo/Ic5oduEvOnMqIQperw9qt53
6syJfG+M7QAXsxbXrqYaMIjAxfv8nBY3xPylDJ5ABABa6cD5Fjsx6Ew1GvMYzasu5gHSi/yG5ly6
LRKs1YJASdaIZrfrOFet9sJ5e0Ppnw+cTgqhI/oJbdRejG3XQxA7io0jQ2MNV61bFNtao97U52l5
P2hIOWH6jD9vXBSQ8obI7kFxNvqv8ytw8oDMYAykYIhOf3zuX8HDBNY0sRkQBAedakw+cgkXafWz
ayvY9jDYrtJuLD+dH3PelItNi6b+f8dcfOA+TgaIwIHi8bgsXyCOdUjH4ZuDmkF1qTV4cn58Xk4J
kM03Qb4C7Zvm7qB4WQajUAsDdZMEAS9rgWmdnYBg0PX4ktTRqQnCqUWzAHITQuDzz18taoQTaIAr
hOLF0GVXvF+gIArR3w0+XY7za7kEpP6JcBY88TkFgJC+PJZ6H+jUzPAStxOA8XD3qisl1amS9brb
qSu9KzElanj1vahqU/OG9N3ZBKVXq+sx1dMdKh73EJs+BkbYP4ZOGlzY5yfXAskIaFkzRWu5zRUL
YalI8bnLTV/bqxRI17k95c/6JC+hnU/dsuRBxgzfRMoKBfjjdS+VKYbMnChea/qYEvQqCvA2bigl
xWUFytImUXyV2mv1tUWZZ2NrNQRQmiqrjErfpjNTDOAzrX44/4lObUGLSKZCNkc4YwkMcql/u7rU
FW8MWmtjKdYjUBpwZpWugAiX6jZuZHph1U8ENvJ8cJBkaTgfLFFPTTcN9AlUHOazWZjR7lHuQVPr
upnKca3mQfsbNA1+s3FVXXgsLjp6f/YjLTDiyXztwjE4/gZ2ARcSCKYC5XhAhr7TKVePItwWkyw3
adFfYt+fGo8UGK4SFkugERfjlcjC2c7QBVc0KdIX4CfFY9xFkgJGp5B0F1puXmpanrgJSbV5OgJL
Agq+hIoIZ4iHIlPlVRQ0/rh1jTbxt67Wygsisic2DiAhAbKG4629OTrZ4DRKXQzyykkb8cm2MbWO
3AFWKqDTK82nn6i1F70TTt1LR6POs38VvMxSpm07dfJK8WNxZydKs7bVIH1ooSusBW7m6//j7Lx2
5NaVtn1FApTDqTpMd3scxuO0fCI4KudASVf/P5wN/HCrhRbm28Ze68DAYpMii8WqN+DvPKQ7kXnO
oVaaP5EXbtHqVlaYigMAe3CtaN4su5oRCsfsIi28pJndAudQuZtEEtvf7p/Mlb0D0J6LAdkpHjXL
eDH0Tt6YENovjUgUisxCpPuqrxTqV6Ld94CFNgZcmxfbBjlc7DpIEBeb1cEdepoNMzg3ODO+baco
pLZRWxsPmxeprMUFiyQjlSH+0NVcFmwQ+YVjrqsBXEStiXw03bVfxqCG/YNeUnDeh4ndfIZSrhR+
nCTpb0fL9McBlZGvdF7LX70eABFKlajvfNofykMVoC/hCy6NYNep4WQiZJz1kR9oEFoO1LhaNODR
uZjxucJitDIK5UvTJ9pTp3jKrs6S6KloKtPXIWt8y1Qz+y9KVRTAQ/nU8NQsmf0OEVaTIA049HD/
I9+uufTkAq8MfpFkb8nYyPU00PGJj+gkut4XPdW0/hgOASrM98d5ecPdrDq1OBBXyPzdHFfcHKch
gNh97ie1ypGqF7jEE7NGCOJWAQmjsypLPPYOj50H04p7w6/FnFk7F+hS7fNWGb8O6BnQRksaY364
//Nug4kEi6tSXt5mIZYYrTZIyhGOPxaI1Ksf7Qhd4M4z648jRQUfJBM6jImRvw6iKi8DyluIsKCY
I+tOsgT3TyxRBxRCvT73zg1Q8JPwcIWn+Tqkb4LR1T/dn6A8O8vlt7hvpAYYKNVlzKCfGSgGHpln
Mun+IoJIe5fUQ3LyzGmLu3G7pXi4kisDoSY8ITF7PS2Lp7LQFB544RhPxw6I4sH15nhjQnJxlhOi
QElFlJsUyJn8ov8sHgVvMSfRGJxphJbv0a+ud2pHwwYhSf1NEBXVfkINdedM9A0VtXut9Kn8diyl
zcWjGfaNYEDnpDQ1hzw4w/RVfCN2f9I/+8kBd/ZxGmOsFunV/v4nXDIL2C9oxVGLoeYDy5Mi4PWU
tUq1KAMTuMwMYhFKuo4fdfPsKzmWpLmhJwdn8r4HWi72XqVXF6D9JztOPgd6kW4goG63E2GDpBWo
BiU2fcns7obRMnAJjS7joD83Xad8j0Ru+aGVDhuHZO1k6pxLNB3kfbck+eNYjV7NEMYXyylVX0MX
fq/l6GfrKAUf1DpRdkFL9fn+Ut9efaTIQLlVCl9QJW42V1dnRpV64aWfjNhvq6ajk9t90au52SeW
N249U+Sb7nozywcRTQS2Mpz4m+K+hW8qHxCzYVdX3lk6DZdGT70DuRroiqRPDkoe1cdENdt3Krzl
vWJnpt/kdnV8/cRBR0sYOwkGG/x6i2XxIPp64IckNOEuZTFrD6FmIq8V1y4SIda4gSte20cAcGEe
qLLbsOSUFalA7xsNyEva1d9gB2pPWWOG2MQq9UbmvTaSzNxIFfnDKl/PrIGd1BtxCbptdBD1AHL7
kJC9Uj9soo3dY658TQkDowRM1nTDrW3CuRrKAT9kzRzKP+jb2NiINkaQvA4J+xIP4HLJOMTqIYV2
PaWOF06ejXF86eZInMxCz04JiQeKQQNgKRctp3xW++f7O2TtPILPktkno1Idvh7UzURWdZhNXrw4
dg+z3VXQDRx15ylz8caz4g4PgdjeyNnWziP7Q+OI0M+zlsJo8+h0rTd40UUdhf0+HY0R0IA6qaeG
hjuu1U66sS9XPiH4ZVl8woGWMvsi1MYIMSWiKcNLrnTFJQia5hgZwt7dX8uVaWn0tvC+leTomw/o
AgwTCHDwhHEDp/WdvDOSE3FcUNYXepNQWrPSdmMtVw4C/qB8PVmpJOmQP+qfi7PIyglkTxZenCb6
k3tF/iMuqxyERWdshO7VkTjdQGU4eDfBpLGVNpnIgS96kdnHYXTFWzUY0v2stFtSMC956iKCEkO4
JYB5vvA5r2cl0hATEy+OLhoCUBAtsCeIDqNid7k/jB5CXZUzJB9dK8metagNn2NhNn+HuUg9HBMH
9ScKYe6fspyTTzFrh7H9GAXqbmij8QhbTnvmK87flVIbU7+iD/sbwQW0oXLTEf1uxmmkQ3FdV7Sd
sMFp/NKC2HP2oGDtfm8oFkhBnLds92TWaf6rMcG1Ze1Y+XSH7GYPU5GkuxiSutk1Q5N2O5p1YeXb
ThpZtOWrYvbHuADJDDxBfGkisz4O6tCROKvp/CZ36WdtRLCVuhk4Xeno5cBsglq02P9kvMnQjpN7
ztK0Mw4Fc5h2Cf6X4X4sIO3K6pjOMge12gF6rEfhzwHpyQn3zOlYJZ4GMGgu7L9DrZSPaEO76c5t
83iL0/jCWbz+7rKQI0scUuD2ppQzgCqZXcRyLi1CCf+1llo/KAlAUd8Zqum3Jizc6kWYN1ICVgmS
HYokxh9z6JRH+tv2m9qpEsdHn8/4GappjB5Yl0zTzp3z+AS5VPk5tE6mfZuzuXf9OTSKV7/l+dGY
v0DcRpCHA7mI4Zlwgh5Rw/AS2Jlq+FA0U3UH9K3fYqHcxBoGoueMMC3UGkn/XByQPDZrFTHzSzfN
2l/KvmnjT/mADWk1W96wV6vENDbi200UlWPyPykTC0N92avoZiO0LKfNL8E4Ff1uiFUVPbpxsr/c
j6M3dxLjuDgE0i2j93rTUpqqqhJhWOSXRus1DOhsvlVkUWDOkQrUYzv2Yyfqvt4f9LYUJEeliMgG
xI6Aq/56RYOujZ3Zy/ILfqrINtmx4relMTxBCbZ3kRd4h6LtjU+eLPLZ5dz5ar4pI7vyVUnEqZag
okPXYJkC6HktqrmO80ufDGO2S7mvp50sp3bIxZXW34Fm+5YQy41gv3TvVDlwHpGdoLt84FWpZUQE
qOwiqFiSiprBnj7ixzQxvpZwMH5ORj0/KGqmf1D61nw0xuk/hK63tMpXNhc3JhKwiAdBJVg2jUt2
1pjPc3qJwN5/CJPSeyxV9J7vf+WbO4y50oGSuQAvdexZrj9y1+nowQ0iu4xCNPsBNcOLM0YJChLN
loz12rdkFzMZOl50LBdDUaVRKgUa3wWMWvm9qFXrl6niUesH0MOUfVbZze/7k1tbQmIvBQ+p1nGT
VoFMnigQh+mlmXA187sxB7Kb0HW6P8xNuZ01/HcYOfF/Mo4m1uEYo3dIMlWBc4Qva3b7CG2a1o+o
uH0NKzGh6+mlZekPNVrex/vjr00T8TsOCv1EFPAWCzs4AdqxmZZcAAjmmq+DxPvgjSNCrvfHWQlD
smPJ8wJdMF5xch3+mSdUftCzupZeHMww8VA2UZWsEuuQOFO5G5rpe4r13sb+XNs0MrZCr7Jth07S
9Zh2ADyjKtr0ojrC3eMBO/lVPLFTEYV9NKbQ3pjj2rcEKsVtS6ub7skiMUCFw21yt2KTqtyhQLU7
f66gLMYYfj83BbZ7lUAoeQLTuPHauSn4UBfmHpEiwgx94+1Ap1UHSZ+nl9ptKM3O9kxeNNWuAORp
uGjv2WkJDSIHBf8pyzTvR4gQ7msfkbI+iGAPyg6SaLZcbcqicdRgnHhJ0tL40LCDn+piivbBjEL0
/c20smkddhJtQVocMH7k3/+zmaTRV590WXbRR6P51QChnHz8E9VqY1lXAhzjWBAOXqqyy6cVcHkl
qJ04uwCpjd5nQnFILk33jV6M2cP9Kb2Ys14la3xCxqEPS0+WZuziICa2GXngtdNLQa0ToWAMG6EE
xlWU+2y14UPUO91nVSTR9wQJvEcvT7wfCHYMP4VamW+9qsmwW62UMd9bM8o7O8sa6LpgwJFwy8bN
sylAyyG7LIz/Cg0mxYPQ8/aPqE1Ehjq6bqivwpxL98j42x9C+ELexkdbOR1ApqTfG61F7JEXp2PU
p6hJK6W4aIMVBzu77axnNXL1pyJsUOCt1KbtzypLA6ll8JzP99d3bcuAKuQ6ZNtghbB4muvjiHRt
qZcXC9bQAS7Mt8abt0ztVoIcKY9LDKD0h/LbIuAAB2lGhW7ipbHDrPcHY+j9vBh+GEzxTWV4+TMN
9t8bE1tZV84wsBoYaPQUlzNTx2goKdQlF5Da01/dbL0nI+7Hd0afzSjrabn7CHqg+k/yqJ4C6kin
vgjbbEcYCAdfmQZ0Q9ourumkoDGABHcfmgQMhEV+iWFocz9seIn5xBgE1yDQvI0aIYp9q0Thf1Yj
GTN2DUXMV8OmfWMmlcyXW33KyThGdKsNcOuoLQdeN/hoTCFfrlVC/AgS8kNaP0r2uVWTGlYBe983
otT4VhmRPe2k+tyXzM6sR0vj3ofyM7gPGYY/3bFB/jPyU46ivR8TFWZO0CnQKWorNqaNc3nbm3lp
e9AOo95BprPswYPeLYsYz5OLQ+f/E+Qet/YV1L3hM7QTOuOTkWORaDfvc6/RdN8KkE2PLKP64Y5a
8WVs9CLaOclYvLrILstMXDTkmmTY7ksi+k8MNEpLafD/jC4d6obQ50y9+iPUSO8PE4/8wG+LVLmM
qF78H4Iie42YIx3yqKMvznFmRwEi3Oy3GbrEY5s6QjK4lD3vbf3b/b29coG/+Ddzr1EwvOGNhkNW
BW1FclIYlmL7sLvCeJerIn4ChFL9UHinbZRl1g6TZVK+l6Zm3k2x2QkQ5NdGLb6ogwvXRAz9AZNR
E11sIzhCQhG7uuLVXLbiz/2prlw19IOkB4BJaLzxnUphbhV5GCWXsgqNfYVsxtkdED6K1HHYaDeu
DUW2wEVFdkuBWv79Pzsn8ODWgOaOL+j418ciBtSTTkL1m5EE4vWzorEma4U8FGgYXA/lFQZ8Lrzb
Lh4mPp/hU80PVeRY35Ox3cJrrs3KpVJIo4BUjxh/PZSbzDxGpjq9xH0xvNNzPd55tnxYjqX26f8w
K95XgHJwyaVicD2UUQ9a4FXMylBLlKFyfaJA2Vqj8c1VcaLauDdvsUlEIIDosh3KO+eGZezNdkxZ
jm8zYxWd+5HV2cVeL8Ar4ZuTAUZTRq/5KcH4v1LdCX6gOCd14d0PYoT4j4GsUow+uDnh+g6fY0vN
73bhef5JDjmYawv+5mLhK3Xqxai60SUbmuYB1sqwHyt3+kZSH22gyOV/6jpHQnyKY0I9AUWhm4Uf
EjeGaNrTCgrT/dDnT1VsY2MdJtlDbI0zBMG0P9z/1rchSA6JcDc0T+TBllDvMY9DPjf9Ck+0f5Ao
ivY1PevKV1Iz+hQ347iRct6OJyt2wFeZJyoJyyaTF0TZWPdNctHR84IUZMTQMZu5I7ct4jb5SFFf
jY7353j7BRmT14MmRZuRSlp8QU1JpzkuxuRi4ufwTlWTHNHTqHww6z7d2MyrQ1EZwc8QcdwbAHdT
91BzNJVkpVe1x37IUb/EgeeA8se00ThcC+XYRcLPsSDO28uSQd7keVcmYXJxcmH+zAM9e4Cy1frq
VE2fpnH4DYwCinlhjhvLuVL8kgURQqwUguRyXsSHXquTuk7r5OKaVfWzMyOojKUZ2ck7hPTb0ffU
yOv8pmnmQw9j4RkFpPRroc7KsLGZblebHwJ0hT+ycOIswq8SpoMsTvNhO0855D2tWjN27GPUz+7G
ObldbYaSEvpy84KXWeyhzkPZS23Zt9Zg/xRK3h4BT5iXlIBx0HPPeRRGPB2EFXWn+5t3bWBAKSiN
uFSjUBy5DsboHIf9iE3mpXEV6x3S7okO47DM1aOWmu7PnN7bY1qk9dussSiA3h/89rSShMm4rHG9
SV/M68Fz0w0B0QON6VKojPUQJp/FpPzyWqc5wXfdQuKsfU8U6QzYFjwvbgr6tNmVoO3S6GKkaDx4
Q5GcJyit8OvrZGNZ12Ym69MkGtxwN99zBhXlkPOEF8wCFTi4Hny6ua/eGI0lbTfrYuPQ3FYwQKuQ
yrKQBm+nm7hnKE5gFGZ8QW6gxI0uDFGHVVW/TOL6AuRI3w+8ZQ/jkBYHo629L/c/5NrKUoRnD5Nn
cqnLv/8nJ9KkQoNn1Aw/hgGsAb0ZnyMw3p+Aom41GW+fotxdSGCix/+/hsP1WKnR525YgiNwAem8
r+pG+9IbVbnxAddmBFIB2TP+D1FwsTU7BLlLZGIJQlQN3wLoNoc9VMbB8qu2N7csONdOoSNvfyl/
K+sXizl1Y9HnxgSCgCLQidr33zTIoh0eZ0DVvKxAAygYoInTTL3/4RYpAYeOHhwVLwy0YGOYS5CE
V9WG3iKzfoJ8lNW7Olba0gd1WFmHKTVH9xAqeRE9hG6n1f+HoWlzkBWgV0uUl0fonz0TtcgXOxTx
0Q4T8e9iVhRxGDyE7f0uMNEQtbSUZ3Hu2elWb3x5w8hZU8ygVMQrnER0Sd5T4QZasZ0rp9kSan1i
57bO+7BWEAwqlPGLTeqFdIEQQ9j7SW7Z3VEdc2yHaGRF/cY9u3wh82N4CvJz6Jkj6HwTgcUE1Qwh
0PyceMIM3oP4bLH2sgrH9PO6jvJdqZgUEKw6eQOJYpeoGBod5jzw0oM3B/UnK9SbDNvWAj+8+5tj
EcRefhmCQ57EYgGPeGmQ/vOFEGJxitDEY2M2azjezbnv+o+8PS7l5GxJJ95uRAhpqnSNA8J+W2By
DMGzWBPJuXBwN9rXTcWGD4AxYK/rBVA5PTwPukNdB5vi04uA8jJNiZR4QZbTjlkcdXMqAxtFz+Q8
i8Lc504dHO2821JmXgQUOQp520seTEvpxrlUDFw6oRml56iviz9Bk0aPkz2myK8N5etKyf8bCsYD
lXv032+0DtO0KY1KpOnZaM3xMBrldIx7E6ov9eSv97fIymeDLwZjTNKKuOlkYPtniwin7QDLWe6J
Z/eTU02HvrJLv1HicxxjM7gpvbo2HqKjLCXNQSQpF9/KVrp2bLChP7Gc7XGsymaPExWKRDOmSpS1
232FDc7+/iRXzoG8VkG0oDVHAXYRqdD/y4a8a7wTseDM6TwpHaXBzgx+dHOw1QLdGkyuwD8rit7H
TN2v9U5TWX/qVfN7FPXv4dI+m3n13/15rWxJMhQQO0yLfuuSgkYhKtFirXNP0NDUNzDvvS/t6Nkn
UoUt9dW17+ZClwRHw1vpJtjbssVZazgDOpr4WiQarbI8fRvl3QdIh0hHKNnT/bktblR5BjBA56Vr
SaAwqfX1MkZIhSRZkLmntEFz4xQIZGPOdQPcy48SrXqoROdAOpJs2L3gxegd7o9/u7bUUGiwcMPR
0LlBH9p2OY62JZxTOQXBk9Zl2rFNVVh9Idokrx8KkDcxmjo1X1G9nipkR+oF1uicZoHLBr43byp1
xsHHq77dH2glUEKchEYtXYhpQywGaopmwEtKDU41ri07JbGsb6ZTGxv4uNuVw5GCHjVRhdrXDcRx
mFMdH+kuOI2hkys77MR09+jF+vDTdZyw2Tjba3OSFEUpUG0ip7I4bnFUNG7hiuBEn9j9m0ycl0+2
N7vdxn5cOQD0qUl1OHG0GZf7MTDiOqsd7MgbnOIPnhZpSG83Tbc3mnk6aF6sPVjUuTcKiOujSo0N
eICQleVa/xNM2C9cNvWkQAfjNke3rQmrXecmZUSxJ3RR1kpn8cuooy3Tu7WPSI71/wdehEzV7TLP
Jac7QXEdzonZGge9ddCgEoqykUeuDSWLBdQpIN7cnLS+Ci09TPTgVJjW8F+tlln1xR5S8UHBfsHZ
+Iy3YYUeowSGkK9BLVy62Lux0bQo+zqn2Cq0n4E5Nh86sGmY+MV12e5bYx4+K0oJNFCktrOFS1md
KrxQIoshpZIXlRG3yrxcqKpyQvjKvESFY1CkLWh35urcvHv9YZdtA0kLMBx6Jddbx8lxx40wKTzZ
hbCPsu2KpoY7bKznym1Hwx0uGHgnmfct7vMxzZzKLErlhD5bMx/LQHXOpWLjhTlmP5ASFPXrqvfy
XpDWRLzrpOEI7Z/raaloYDVxqXunAELsscgTy6+zXnvbdoAe76/g7V6R3Daq6Ta4MVqnizMADavK
TH0ibShx4Kuq4dGoIJ4qTu+Plfg7Dp2UBft8f9Algup/E+RxQw9GdjVf3j7/HHnkCGq16Xryh+7n
3KCkHun7nl44Fr2FH4XxhyB335q6ONdDfZEaLffHX9uiXEYvAiJ01Zbv5qqmz5iZcXDSEBL45Tpo
/uOD5uWH2YJGuBG811ZYegJJspNhctdff8yGO8S2J887aXme+MmgHNFGcHdgHp/NeNo3wn0PA22j
ir42Q96sYMZf7twlqmFWB6ivU+2dwrGzdqKz3AdLNPFDLRDsvL+Yq/Pj7PE6obTCnr2en9rGdLrU
KqDl3Lv/WV5kqP6QZ/ZHeJoknl6hiL1NW+i9NW+61a9OUz6PkfiHqrlsc0UBHdIqdL2TMZjOQfRR
tQ9yQ/gE8HhjmitD8RUtihAQbimiyzv6ny2raj02zui1nebYyyCCGi0GJWHi2bgcAJLLN87lSsx5
QcQDHQNuAx/lejjQ98IxheOdzAjFOCVxPw5emn3B47E/zE6yZeuor1zCHhODzwVBhCfEYrwqH7u8
zngjZWMeBbs6GaK3xFPIY56Rje6DMznBcz/SOX0D59gCdIDA6OALo9a8QyAKUEiGwD1laFwwrn3S
Gt/NNjBQ7zZFcMzjXEdmUYFr4utjjXq+Pc5O9egasxC7VtXL6uA19py9KfQqpwusxcpHd5SC3DGa
fg/3d+zapySd4nUGspw63SKeJ9kwpkkaKadWb9o9lUb9EsSzjsamveWlt5K54UrB6QAPs9Jrtqe6
AT6JC7EeR9VjVVOaQfFQc7cIW9rKKUQRRQrmoDROE3aR9ppew9vPIKJqItaRB43Dr8jxWR3lOb3q
/RAHC1zNIcN/7Bst/ejSYczA1od5cUrGGn/pYIq09/pgOwpOQU5vPGRTmNCbRgdJe0i66d3U9WKr
rHS76yRfQaeyJMmS7KfrXT6KSSjlgElJHGlWdgKEkv5skMsr/dgrUv04dKi0U+7ygpM54nad6a6S
vnWSGE1akRZ9vwujtH6HhbRgcVHX8lPhSNnVMGq+dZaVbqHS1rYO0EYYvLzW6IguEg6hag3MTsM9
wY0xpAYMDpppT28rMfT/QwTQVV5KSOtB8vcWJ9Is8KOdZQi3nD76aA29XB/AzCrHDM0ySHCvPxVI
MmCLS/rBnbSI47Vea4Vmlt6pAzsBPCt6g2eVviPH2zh+tx8dThjPawlpYRGXyD7NGwfM/xz8IOrw
5+AYn81AfI2N4RHy9SP03Pl4f2JrxUsgW7L7SdymkLCYmRDmBJEl8U5pHThPVTONYNCK7CN2dDCP
Rm3XjKZ+IeWa9h5vkKNqh/klpCZ9yoykPtlVuyVmuHZa6SphVUoOcgt6qSG59K09BqembwAxJKNd
H1NlSB6HxPF8xUqzfYyD6p+oN8qNz7wWkWjscK1IMgR8y+sjZ469qdFi4mLRtaTbAQ4kvmZYmQYb
y347ENAaxgG+RMkYuZvrgYasDXoByeakjmn7VHlh+jlGcHxjOrcHEpIqgQ/8JpIuBJHFKFWZjmrT
OKchmeKHAVO+46AL/YDq/VZn7nbfXg+1mBDlV09pR6xm9EB9civjTE7+Lkm6t5XmPjc6qqj39+36
eMApeUVJsOEiOGZOHpdmqmHTYrvPad1mPsZbz5rw3quV8T619I13+NoHo6Yh2a/UwEger5cSohKD
oER+iqpGP9v1qB/zoNrCtK1+MFfyYSAvYI0tf8W/eVSR2HHJW+s0Ab09aVqZvK3jJDySBjUbC7g+
FPcv252yib1YQDAHoZE7A/YRQjV2bp9aB1VE044rw9gI1mtDAYHCVlN2iYja17MK4WFpicc2tPu4
3UVTGT5kdvWDLHFLtnJ9JL4Tlzxm88vnBDKZqpdK7fAIySKfl77Ya3H8LRDTFuB8JacgOhOegEVS
T+Y5fz0phJkVRekN69SE07sxSN9XGvreOpS++slo3+q58lD26TsxRAfbaP2cbEMNMhTA412Pzq0b
f6pwRa6GV3cOkHCicMpqwx5FM/76Z1GgNVJvokwbZXqwi91iOjgkoLtGb7fo4IsjwcypjgLVYxmA
gQGnux6KXn+sunVinR09rw5ZWHYXN0Ob+lUH/WUUSZWmrWOanIzF5hEYIlR5htCLZjTDE+SQ8j1Y
MO1ktUryaUoq4+IhzP66Cub/BqUkBXiEKsONTFFeeclcpap1Rttm2IeaMp1QgP8b0VB8uj89ecyu
EF1UtumecuLxh4PBsEhklFpBM36sx/M4Dl9UvNn8ybYeRyXZOagvbxzE1cFImqS5Oc3KJW5PDyO1
QXwQl6Ksjncgjs2vmp1ox9Jxu12jNcHz6ycnhdXoEIMIvwE7IZnbFkkc9mey7+odZqLRh7Ir3O6U
Ayjud7qTBNP+/pC3nE/eodI4nlcFeTNwyOtdaYEfc4ymmM5ewpv0b9yhGvbOzEI1eqockw512aWJ
fu70NggOaV1oTyoSCn+tXDjHDkzh5PepmGwEdhDQhrmCxtHJUhVHvSRV0n1D5i/4NXht+tj2iq0/
2R5yJuf7c1j5TLiLc8kgb8CtvXyuCIg6czTgVeKEw/yA82N+Gsc2e2Pkqf6raCzx7f54i6gpdztd
a6BihE0gd8saM9r3xsC3YrzG/YMmbrqL3PLtoLm/Xj0OYBpqIVDmTFjmi5BZT33lhmo+nkWdYezc
We1D6yajr7pZuXFdv6BdF+dKElnRh4ahT+lF5g//3KSjVud6hqLSuZ3VUsH5gffOQzXhVoCAfo30
10wYtQ9z583eJW2K0XoeNH3wfHiNWbJTIItMn0duk3Sfki16MBrMMT2juoTiuihQqd9ZwsCj7f4S
rXx6fjZAEih3QLqWn6KphGtNgzKeJ2RQfwhg86A79eLU9pPxEcxyuxERlsVG+e2R8KTQKBGl0LkX
eVs3gJ5XZkecQRwF2rGxRf7bEsoPdUDDm/6GGRYPmVnY3sGauuY7TYrKPOhxpTyBV7LKjWC/SP3l
r6HwiU0SV9dKySpTM0cpgqo7o9XWvgmH1DxVdL+Ru0L+8W2pygcvBn0oNDtD+vpTR0uAKw0Qh0F/
c5Hh5a031V3vtGfdS/+Gerbv0JPxQ6kEqU/BlgzI2kxhaQE2RUKCeLw4Cy2txQD76vZcW21t76Mq
V3+HUZ/+qIAS+2PW1o9GAanp4ORJtwXcWdllMkVy6QLyT2dZ4m06MRpdknVn4UXY+7rBt6Yd9tEY
jX6qeq9rQ7x8Uw4gjQioeQ4dzuuT6EKlb1U7as+tHiXvtalodk4zbnVr19ZTVqs82kgyUVicd4wd
5tId8/bcVea4k6IyD02l48SRp9ODORnKoSMzxF9erT7eP7IraRAu3XAJQBisaMdUQefGVtW354Jy
3wMqZv05L5zwcH+UxXvnZRWxDEXeCRaOy5vnehWTrEwh0nAyIKkOhx47mLNHEWrXT0q+Z4t8ywrK
UPfHvNWU4jiyUaDlQcmTBr3Xg9JriA1cgLuz0jeKt6sjC3ehEoXh/wzMWFVfSUoYGtz8oJgN+Hrd
gz7xueGXptqj4/R9sqOMUUcbwf12+wKwA2r3QmsF9rD4WQl3OZd4NJ+RyHhfWrgESzH6MOzfj5n5
+ruRZIkeNuAp2XdarHtRuth0VRFL4EGh84MoD8V5duqp9c3BTNyNILS2mRgMC3uST3KA5dQMrJh0
hZOZF3F0CHpb281WW2182NsFRHkIp1yaPHzUGwxOWKpZOWNjdkbo4QsGjLFv1N57T/+uR7jL399E
G2Mtu1kOhZvJKfPubBvRR1KzYY9r9zEojA+Z12TH+4PJ5Vnc+iAApNK2TDqpn11v2KIYB1TW7Oac
I0KEIFgAHXivuTOu5GmhqcXu/nArc6OPhKKMC98XYMzia7VTSh1LHsrEmubPcAuso2qI9M0ITO4D
Egfjxni30+MYUhTWSWxh/y4TqKazhNsl3nTutamC1gqFMHxbm3rxS4xjv9ElW0kNdHkf4o1AgRWV
78XWx6JAJHZKWsi7wcooRNLDKzD4GJVgNwE66nwn0ZyPjTtNv/EzTLGwb8rol+J2AMichH9t5PYr
0+caoZxFcQ5Q47I2OlbYZHm5Pp9j081BXOgBQgHuTGMyHzaGur1OkKBHvQ7sN9URGtzXG0mPMAIE
QaieLZEOB0g2065xymJveSlNHy8f92ouDByBm/rh/p4yVoamvS3f1BRkKarp10OHSAeac+3ZZ2g9
XYA2kCqeiyYCD6SXmZ5jJGZW2S4aU/NPFEXiYGqR4R7iMWmzY2YGw3+xJarube+ADPYxfWo99Hhy
VZE9zijfxyqqefspGUbfgBPs9yXlzT0Zopp+MANNd/ZFrTU4X9d9n3+f9TmK96KXvsRqNSXqg2uO
ZfeYUhkeL4ysmLtwtsxk10aeforR/dKRnvPwgqDrCR2/hHTg63GoftZ6bzI3boKVHUG05JGE/wIq
xkswYQ37oO95XJ9rpcY0Pi6y3G+Vpkz8aRi3GAEyAbwOLujeEVzkaV9hvSG15nG7TfZZWGp+bKtg
fmuk5cR0E/WxmKv6GKv2sLfLTvsYxs2WRs/KXEmfkHJlTyLKvkSY67FUNkCv5qwWc3LOVHv2B6tr
nocaFdL7e3BlprRx0RwCps/bfdl5Qq+A5gTCaedM9+rPQaSqn0YksfBPZoU0vwaF/t4q1Kry2ypv
T6EXu19e/wt4u9FOlhAE3ijXh8DrB7gdInLPdqUhocDS138QlWhjutehftHESFubx4iUcurrXLIk
Ym2jlCbj29X3hnVLt0fDh4Is6EZR03LJHzutg4nmjtPbKBCNn9pThaRk3L8XeZmcu3LaOv43S8+g
PMJlwQsgyM17LCiztLEUL77wDsLWpE1bcBFVjfLUzoDXGJ10Af3Sn3vpSq/YBUG48MTv+6v/cikv
pk4/n00uH2S0veSv/Of1jLwj4giUgxEOaQLHH6Faf4oA9IyI/+cVzWCsz0LfVmLtr60HQUg5E+DP
O68cho0TfnPFglOkXgXOjQwMoc/FOwn9qy4TfR5dAtPIHyqj6fwEMa+zVXntuxx1+td/dA9sJOUx
iD+3dYOpVnv4wRPjVX1ypN/+1Cjg+KfeFWc3jfIHZITijXRsZaPJcg+Zvaz6E86uV1tglpHaCoKi
ZWJqfupZ49EV8FS0rJgeR2dM3uRYY27kEmuDIjUPKppmPw3NxSdGHdJxk6mIL7Wpzr+bJI7+plal
1L6wjfAnnpDT7NNbzbY6tzdhjA8KToz3tcSJgPq7nqzajn2g6vBJsU7VlL2Vu/TzDHOK3/Z1g4ft
xk6Wa7fcydSBqOEiV0dJTSbc/+xkpzXrzhkipgm+4hwDVHtIXV6DbuMMfhB2w4FFb05J5H5KvfZn
UaHZbg5ef7z/O+QwNz8D9SawZFQ3SN+ufwbFI1qB+Opd8DiMflvwRY6Ti0Dw/VFWzy09KpJEGpTg
RReLK9qpSdMW0U8vMuFdqDASn7y5jA5Q8Wa/xhj1r4Xm/HPWqMO7YYiqw2BWW4TEtSPLmxExVSZL
GFvMFXvPwRkEc9VqMR6BsjlQsJMOwmeWxZ+E536+P+vbki/NBwDAvGdkVeOGz2/UoWrlQZvhMVrD
5S+m2XwKmy78E2lmmvoU3KZHu40c5x3qhOFD2kXJYdJDMjl7AmOXGOUQ+Q7K7vVON/vQ2mv/j7Lr
Wq4U16JfRBU5vAIn+Ti7k/1C2R2EJBASkkDw9XcxT7dtl139MjU1PW0skLZ2WAEN8RmCuiq8jtbU
FihZxKL3cOAAM9jB6ZX882HcIPyYBGBn5Fth+/f28CFUZKLZ0AuHDCCrYMk63gQrKFR5y811Mi3t
pY5Im31yOt6eRaRN4FICUQndojeBp+NDSgWEQ8BxLOSDKLK8atPRXEMX7jODkbcHAAMiDADxLEhC
Q5Du7xXSqJCwJ4UyjFgLcoZQi9i1LXX3H2+F954CiBbo6gCGwj7m1XvkPuwIU5hpX+gCVtvRNMDR
TcAz+t+fAv4ZsgIkOm+VFow3ox6C/dlFI+bovFlyVl2vloePn/L2GCH98oE4yQAWxppeneXFo4ua
I+yJvMvbc0bH8YiJFOvKYPEfwAf9x9nzJjiPdG8rZ7eRFPoPf38hA5wFDeEAepGG8MEFdN87NF5Y
7HyR6U9e4Nu7B4/aUkvc6MgvXn+mWHIFk3aPQkElH4dDPhNx12g3/whCGKRW4xxws4PninP1x+/0
nQC5HbSNBYS1vlWd9eJJygxp5MXQpUBMQaOIN3znYFtewpF2qTwYR6MbdAvqfABFVf4ZW/NtUQ28
B4CSYEpj8wCD/uot5wPVOXix0B6BcIysFZjb1woAnPMqM68M8W2fKe6sEx8a4iC6J0xejzGU2x3t
yWe8ky0S/30rJcBqIQRsEDPIY26l6P9djgA1ZMngZHHKDIcR74ZEkaO3W+QEUW9F6ZMxMdzKg0Rc
Ob9pj598jHd2OJB///n7YOMlr2fVY2ZEy2BQemp1o/dUhWFlCEx2YLwToKpKZEUKyStFVlY5J9ad
4K2rctgxVylcMusMAnqVdMty3RgyH3ULm+2Pf8V3NiqmR2gl4YLZBD5eRS3Q9o2EhlV+glBpfIYI
LzmObOqOg169yheFvydK+oePH/rua4HsGhIkFDDYDH9/FUpciMLW5SfpR+PlAtfrPUMtVKFpgDm+
a/r9x897Z5FbwotzAZTyZgH19/OaeEgBuYL7QzMU5BIq3QFEmEO+h5NMtp/z1oPdPF7vxw/9D3v0
au+BcYBqGi4BMDR8Hd7oCmMAZgt4UFs23ABK0wNtCkjtUKpkdZeJJ6CBZTqAo6EfupAf3ZjHX5XI
p6kK22BF+rTaax/sRV0OK4We2miGOK0IR1O1nLWN2b4XjKhvse7G3xgJryBZyGRIDqtiMIFIVFSU
c7s2L75L8kdA3mArOehu13Yx/GyW3FXe5KWfyals5/vVssGNQoaGHtam4/nqyOVtOvU6J+RC82Y6
9jYaL9yo1itwi8ztx6/4/UehpEDWicHB65wzjQZwsX3PO7EwJQe4bCyPfe/Iecl1/8nXfGcLbWkL
UESb1jzi699bKIP8RLZ28OkKHWM1VGdbEFoyfRNqfQ/4Ecw3oeT1ydl875ggbIEigcweI5FX2xZi
75x4uKNPkPeV+mC8KL2js2wPfI0ohLtT236m9/pOegHADwSW8PEKwJmiv5cpeUTTTmPeD2SPgF6g
deHVEjf8M+3+d74cgnEB0B5aWkC4bq/7/+IyRoDGOIxcTosBatyiNatLIvvi0g/d8knN8M4dAHIQ
rnwYEiA5e118DjOTpNDCO3kBvMAg1J1h/D12vo5rPavoIZWs+9Nnbv1uk0X0gEXHM9t9vFPf+ZRo
aG2lEehmmEa/eq+bcF5hgxUFcMzpBQUw/AA5nLWMe3BBplV9plqybce/DmEGpUDQINFJg04piEt/
v998jjqODkxyalcGs2onm8ot4wTRvxBdncVf4XAu0d8eCMb/Hy/1zRZCYEcZCrEWVKVQvn8FZ5It
MT0cMtNTvmwp99Kzr/m4fJbLvbNAlEHIrv7rYqBX/vcCXTvkQyzT9LRQyBiF4RKf8kSEMEfJfIgz
jH5dsCA+phAM+8w18s233BYIcCuIrEBmv2lT4q7mAB+x7OQS2u/ZOE/7DrerqaWGfG8JkfHPgs97
iwV2ChA0gM6BYXm1ewBfGNgsWXrCsC45Rir5BvuzSx3EM/qVSJxsgJjfgNv38Zd8E/OQlyOVRCaH
a3NrlP39jo1MSGCVjU4SYjdlNgC6paL0vmHtfAHwsCk3jPfh42e+CQwIdOh1bwg/rPMNgGvNyWwz
0GlPVqBPAQs9UYog7e5MG3xG4n2bKuNZKOKRf2yOhG+QaTT1mlFL4p+sPwnIK7rigRlvY0skPuT7
4f/Ywzh7F7i8rVOfFsfJyP6T7t9760VOkmzODdAXeh1wnZ15AoamfypaDW6I1+oLiR4heIyQc/r4
1b5zMBHQ4SEEgC86KK+vE+giQ2KxDYKTUAWBaNzkvKJeeJp8WgJsR/xV9EFqh3gHKgvoi6/T3sZ1
kLruSHxyerQwFYW4dhesac2FzstONarscbBL6Om9DFNnahfDdPXjxb5zSLFrAWbOwW3HD3t1wRTU
N/lUDMkppNRVPcOsVEs/LAcbzQdgHeK7j5/3zncEMGMb2W2SgW+0xJmXSzbTKcFY2+NJ2a+iuwyW
NfvOIvXPtrzQn96QAZuNHwrM1x9S5CKhLB3iE4E2Kz20wwrsiQ1Ceykjkg47kAwDvUsaoj7LSN5u
oa2KAo4KEDpAt17XdlDYgNwPT6MT3Abc2aXFeGFnWOf+67vEUxJQ64E6RoPg9foKCnNOzmmM8iBj
FsPIJOYgLwHqX2YqYY8fP+3tTvlPwA3a4QFG6qhI/o5yyRpazHcFohzgb9+kT/JKMh2XuZrCW7jG
dp8cw7fBHJEcmCTMeZEPvMFFQXeqB74jDIERHNra7yA2my5xvE/6+IXh7tz5XlvUsL/55xYccsn/
elMAEKCb6L9aqMd5oULXRZtEDj2GK7V7SmCgGTXUPUk/VWcvysdPVvvOjgGVAIhtJGDoWb3GnCm6
JGqEb+OJdVQL4GlGzJdWNq6fASPeZHkosLciAAnP1u5/nWE1quH9rCb/tFha+QwKZnLaeVAwSAEp
TDBbdtFF5n1mYPz2isQzgfhHXodZ1pt2dBrQzIQRCU4J7NWrVfTpBVWpvDFwyvnVKe4dZ+4Fn0xT
3tlBfz10+/P/S54tn9AaB772FKxZc1EkkuXVAAyNqQxt16VsMbQdS2Z1UHamI+708YF5vWZclJiX
bd6hMBUAFmU7UP/3eGYDk4icFqfFm0vbntKCwGJQ1FDiamDH/vHDXn/W1w97FccHIDddDJ7tCWZv
ZQZhOs+tF2PwZXuS9m9JmJeMfkaHfRvMwYQDNXRLQrbLcvul/m+FsC1TDG2i9bSkA+RGWWiTM+q+
bK2HZvysiH3na4I5grIS+xYp3uvLMuR0SlsYXZwiN+e7pZgOPfPGx5jQdL8wlgXlsgTfjQOc/ONX
+07gQ9oDbZ3NTxEk4+0t/N8qCS5oHMo1OPWTwCQlYP3OQ157QVEbgbLd/qNEEU4mMjrsF3T/0CXH
/PHv5zXpHOSzduspz5q1BgN1OeouA/Ung4EhJr/LJ1vnnfWhew2KHZow2K+vpzRczB0gUjo5SabS
h2Ec9FPaRbHddXLOnoDV1p+VPm97n+h3oL+0KdWh6fiGszXHgqh1tTGEC+L8wqT+sufhENaAPSQ7
xQQrs0JmV3y0KDPR1qvXeBOabeCY88/fFghRJCRI9PCbvI6GNG/o1GVrfPKSjJCy6EVfHOA8QoJy
BTB53Us9xuLw8UM/Cwyv4tK8Ope1Hc4qofZLCGBMuTQxXKm9o5WsNkX0SX3y+m7ZYgNuUZRhyDYB
knwViGayzp7LBzR3F3CcOz0dQef8JK97vSZs2m3cghgAnQqMr19t2hbmIkOv+vgUNMQviZEaLOTO
3IAsl8D5K3kO+fRZ5/Cd8LPJGSBvxvwFl/WrZ/bKGXDlveg0oCcLSEYk2t8+XIqHKtORzT95i+8c
EzxtKy03FOyb+NOoIrdmxtMgUMNK57i6c9AWrBsFNT3hq3/2ZMcbBQQ93TJIHJTXmfnaIJJlzESn
YtUw+4T7Xh0PYXSTpm17KyOV//63Xbl9we2yghYGLCnwSv8OO2nemElhRnMCS48fpU4bGEYu/dfC
BbZul3CG4oj/zwO0DVMCEOMGMQLr4DWyUDRh3PsWsdW3nj9VLkN4q+wUk58fLw7BetsNfxdbOAUg
A6Ljg34E5Pr/Xp82sPMGoSfcjjpstJmbXQVsBb3FiHPAVIGw0kIz8xjCegSsj4Q/ZHCsqVWmAGPu
ZlP2FkC3OEBzqPAbf69gxlqn8aRqGJKPJ7K1Or0saKpsgRQgfj97gAvleTEejH+zXD2mI6q3ATGo
ivzOVXgz83PUiHvuJfA1WvpFlszHq887EZSojvJTr+lwmpA41ThwWSnhTlT11hugfM7o/dB3RbU1
v39l0C64XUOMrnLm+RVaO6Rmgt/Ck+5l0GiBDmQMqiDXrGq6iL5kTvKHHG4c0g5hyQoj6zmWT8If
/SqxnrsawgUr0iPEBt2S3bJ+Wr/kjl4WjV3geZhjIjBOV8Mgr2KDtpIIGVxMfAm1WvgwnHgRfltp
QCovId/WPvV3eTPSK2dz79oI2ldAxuvzlNO8spjLsyoflucUzKxyKUZe29guv5KMQ7AU2N1yEU1S
DySDpiNs10+maeInE3vrxeKCBy9bG7yX/pvwJMb3c1MNbEh2HfOvGF/Jc9NZb2cbp450wGeFyOb4
qwem6YJhVvs1mLPphrPmdwYf2yeNsUGpoGle2cwDqjsLG3UdRCCqNrZbfkNemf8gTbyCSOr/ULil
z07D9t7mKrrqc+AB1oI/UigaulJRqMqUufEVMGIAVUrwyfbUI+Meku3skXXz71WG34Y2968DxLEd
dua3iM19JYJJ7aE+E196o2Sn0eTZ9yAX5BJkrBfldXkdBDN0job2eqWaVgufmgsRxtcRiCJITsiw
84DGul0guL3PkFKjV/ug9didjCPHgjRFrVIy32SJDq9kp27dMnX1kAFcWv7XWmFd91OL4WuTZ/Qw
LBCSZW2f7yfi0X0WtwoOhOkdqr3uD3DJwTE3Sf/oLIctiecHfDet/XLXp4X4BRP3+2gk4oQOjTxG
AzwRh7T4ZhoSXPMGPHqC7sJlP+cpK3kX4Rhh/HaEIdTBi4P5iG8WXkSU//CF6v/4NL81Xpb8GlDZ
Xg7ByI8zBF+9uulcezJmWlhJIS9zjOkgSpMW6KRARLkMG6O+RbMcyhY3ZFXE8ltnyXfsY3Hppani
pWvGy4FCUx6ENL4nUTOdAEN76bziQTVNdAE42zMHqO22s8n0IMFA3bFo/D4QgzZUUzy7LFEx/i1/
6HGOyiii0G6ZQVTq8qgZy2bufnliXkrh4x+8gGYzDXGAiRgjjK8KDDUjZOytc+Odmr316NvgjGGG
TKpJtf6zHgN2FC0l1RDmP5vB56Q0+MJnoACGO8oDd+W7BbrQTOVfWmLnHUt6mFFDFQeqJAQVDxxN
1yoLGLr4bXb0uizlJVUNvaJMfA1Xa+sp099C1A0XE4lptZqVw4c4ZffQi73PhZLVNBbJRZF38usC
lcdp9kUZF5OBjxh96mmxAV9bV0POrNszI/8sY+SVo1AnlsXPQSifxsAmJZqoxdcFwPy98pm71WA3
7UCnEzusyb+YQNWe4eFQed1QVJjnQJ5kwh64cZ4orot1cw0C3+WqS2feAdjTqZpBVhn7LQ/LmMNp
gQnRXip42u8tCX4D0IXxsYrjEkC7jV090XuemOKSa9ijlvHokSP49M1+JPnvPLYDvjacFOZ8oj/S
Jn+UFGmET5O1ShbfHhqYF/flZkk5+3LzvknGelwYvYap61C7JphOzcJ1OcMbj9USrEZWpvAEBYUU
Wg4oVtiPmVl71RmfX3IDy5ZzkbCzDUNvPzd+j/7iMFbcwRitNUWM4DPD/K5zMjtzs3Z3c8+GlyXx
1vtN14aU6HZB27loF4KzK/IOUwvP/LF+2EhAU3UzVE0b6Tohmytr3LgqiKe00k4FadlZmK5xOIXV
S8xHr8zX3NKy9fnYVaOXDnsJN5jr1CNRRRQHwLxzw24au/xuoUVYLquUO+F6b+cZQ88d4foIwu8C
f1tf1nm/zJdRNC8XDNJPVagLoNV9XEorbf7IuDAPZqIUbkeJj2sjUZUX8+SL9cKukrRbS5mq7JdV
cb9rEhqXYqVTJUKHS23GqK1cGdgEpembvOYhfqqRtv+KmsirMi9eHiMfXvNIHxJVKuvyH43se3gU
pUT8FotlbRkzSC9jvfa8IiG1+KkuuBzGFCjmUJkZgTuNvqx8JNUYkeZqaFn4CH7/9AcSgWENu9X4
uo89MOmjHm4KExNQ4Omjgwf53x9LQ9bvY7JEewEvFFLqdA5/IG8KH7IxCW7mpn+EBe6JdJ4H9rrI
XhRKydpxE9bMCqC5YeBUUVhj3vbQ+sWnEGm56uGnBnX6tkdf/rtb+bwPhXfbAiS6V7ljv4eJw1lY
W0zLPd+J5wSaZhXtxKZ53eHHGy/odk2XFCe1hNNjR9p0RxtHoVWZXsL7oL1oZ/c0dz0tEwyHypj6
vwlYHkebdA36QgxzjDi/lItMLj2pvXuo0NgDPNLOY8HSMiQq3EVyDm5HFFi1QrZXe9a0ezav5OTg
yVKujr7oMQ/qRDdd3Y/LVdaRL4lKwj2V0f3AF7tDCj3uFqphRpHNdURzMAXAfaqbiMP4I1z5Xhns
VyhfhXdpRiGlBUPKamzBQpEC7ttzkjzGHOZ+lEGYsvGAlI4UFHki0duSDtrt0zZBzxKjg1zzZe9P
s6mGQEK2Ns6eJXfdzp/oUIZmXg5j20ZHFTkgYIvZ5NfTxkzuF0/UvqegYRSu6tCDsnWALy5cxYPE
VmNqYG4KzUpccUt7F3pO74d1HPaw0c6uwJ55Lmaalabzwz236X2oyJVP21vSAsTQ6FnWxpkv0TRO
SN5cVwd6Hit46cDiHnapJ27zlwUQ3Np5gTokrZsR6qMVnqp5UIHA35fILRRyAW7KIsA6vHzYJwqT
BNir3uecf5kJu9pghTtLuwjx3IQQL03VDbFecwo5YE5jHO6jwvuuhH/sly48wgHlGvC2qJJRd8gb
qe5MI6Nd6k34AWizlHzbtEliz1aBB2SblFXDzE/oKSJyGf8BZmnAUimtv6JvMh3UqB/QShlLgu5y
tSS5vhhnER2Mke3DlDRxnbswOC5hf1bxONYF9E52owmCP9PY8qupn36ZPu1LRC//5Eu0ugk8GGHn
mE+VUngmbsS8FGP4AoF9v0ynoChZDH8gcLBSoKj6LYE2apdN42Jg2e35x1YheGjLdnbGbREa/pJl
UmPXJUlTQibe30nOXT2l9KvWXlrhZ4qq2TQuBrhKViv+BtAF7R/pkM7M83KrmmCBUgDgXBP+1xIn
RF7gBuBoUInobDseJhBYSeU1yghcQr1o9g0vkKBosbNTKqo5puoYSJiSW7OCfg0f8Zn4+2Rm849e
edm97EZ7nn0DVS2bkXsvouIKAMF8M7pvSQXM2VgWCfTt2Qa5TRYN1GvMmodiCfF3gpUX+65T4ljw
uHvGHR4edKimbzybSJ1SIPwJoC/lMgp2bUyyx8LC+0ZRW6tOb3843sNhcvyBSvC7RcYEEkaclwoR
Ih5mcgu0AoiogYjLAdcE4DoGowi7vESeCy9Vm4+nmK3obrfW3kUN7v4RaJB7SUe6m1sel3Ql6U6q
LY+axxsdGF37uchqDhrUIRnVUwjbx9LT0KFFsfoNNo1hlTAsdJ5oU0aLyXZ4vfxC5/MhYZrcNBBr
rqDPBSNQKHgeO8j24Q5I3NEx5G8y5wr6vSuKsUxcsWV6xO4OSx4weUya5Qu37QBUOC0q4O5eYHIw
nphe7SEXYvnDB296SKLO7Hun2CkNVXeNxgHakDJX3z2m+VStiEm/05jgryApQw0Cqo5w2fcubcBK
XscHilqpJiPgSmqJlpqoAVC/jIG8zGFHDVbhxZqPrPRNj3zQtOYJetvebbbA/KrLcGtPK7yise/D
r/2Ma5Vo38L0CqPoCPyRCoAUr1SQstgpN3m7ocOb0kLt/dzKexb388UyAlwR5AOqYoLMrgt9C6W2
9FTwPr0BB2qoh8lZMM1kc0KOyl+sx8VlxthPXPR8p8Yhe+mGoYBWSc7rAoy/y8Uu+fWSDM0N/Ers
kRKkhnxdJYB8Iip2AwCfpW+HqRr49D2IoLvZrt561+N2OMBvPCsFlF1KEa4Q/VTrj9Gwh4gTW6Ot
nIF0EpvK5tAjJMDfQBe7ZbW2Ba5/Ay9rSKsQ7JzhlKilKUMghXZ0aLMqHUDPXThFGgO8xxVoYQMy
Ce4ukLtf91MeHCBTbSoOOFbZTW17HlxEKhw6Wg4qRCswi0zpDXI6Mz3Y64Z22Vm3yxW4R9hEixdC
Cwqe9XLFvpEGrQLe4m/NC0sqDvl8nM/bvlCkaoE4rZSNl52vdFpOKvR2ae9wW6Jcq+24PuEgPyIg
JueUBzjigfJrUOt+R86/NHNwOWvs8EQgRkHap99+YTzauZ+4spLa+H6PkZyPvmKhzulM6Mvg+h9x
UHRlrMI/fM1AJkpDXnYDC/cmNH+8Sf3smmGpZLeul0mCcONASShXJb6QcTkbx+6IJKqMcmaRm6S/
kLnO6FWMbgdcnXlJWj/fhwRF00RDWzFr8osBVzV8R4pvDfi2F6Pp2jMUVr5Kz5KD7eerrG3D0ueB
V/a866pC9+pIvLC9dRSEosCn3iXa4lctlBYvG7vCqJxncU1k8yucxwIOko1/g3yrq5Hsrk9FT8Yy
4NiCIajMN2qC4avIECWWHPlTM7QPlI2itB6GvLlGvVKY76MgN3wxSZ0mYwc3MRLEZ9mBWBV7QlQ6
QR05ZfKnMdkXOBRcQ8wbXMiJSsg8Jinmn/0fZL4p0i7EODlBGLLE14hLOVF2mINhwXLcSwfbOcfy
Aw+ErOY1/J5bAcOeMPwmA3EDwbLpMMdzV00k/OZ5AMuFgZlevKa7GxiDjyeo8xe6yWWVWu88IYJ+
nYP0aY3nO6Wni8R4Gn0oEFFDwFq+WLR4Sz+E9iNJl2jXwqWznoGvLz2xDPtxxEhxHD3Ya8VkHy6A
pDgMAR8S2oYoFLJ1B97+Ic+tfzVbFx9HdDGODID0y8EYXkHkdK2t7zz0hXDFThBa3lnMtwGxFI+Y
3ULyyTB5iRKygWhKkKP+1fA9QZ14XygHJoEcj57wgmoB+eUgoaheG4OrQKA65bgBKkEF2Uln1kro
oL1hIANi1uvfBna6TFrB6wBKyJUc4fSUUNJXpGtFPcRIlwX0mfZucUjpUNOixQKvVRU9tSxqTquH
pGzo5bDXib432B3lHJpnFXtbctzr5SsRbjfOETmmffI8krktBW7DkrgVsXOSvSgn2s0ViZYnF/S/
opA9Fgo5EAKUOYazYYcwo6e16NY9/EazOuPtCNbUCHuhNu/3wqYvNuzQoEKqtGMFJI7QCWh/NHqJ
fjddiFNCLSt7yNd6ckhLp91PzG7vVLPe5kB/gCSfQriL0f08zt1zEGgL5zLANEIPETILPYmR1wzg
M/WWvZxBVVJ9+t2G9iH0x2iPams5xdD9hmip+U6Bmq3sXPTnpBnopYfMsLTR1j2bpV/PSbBPIAGD
apKcaEemY4SyA3IZ82+PwhYOYv3mKCKN67Mb+5d5Tru93/qYkceBrpQ2j1shfKUHWN6mxHeXuJSf
42ZB0ECMQTGW3/ULRQfIDua2kGlW9hRVbgypiiMsimAz0rTxwQ/JeAjzEYdmji/gZIuMY2l+g42A
qtbL5gMgiUulYrmepTXDteLr9wIdn+PSr7by5biUwYSiG0VcWANP7VBMo0LueHYjuDjDqNArOfZZ
mUqwlVvA8koGdazdTINm3w5TesrEuDdZq6vZwP5v9ni9mEJfjmn0BD5/tutCQfdQkgJqxBuO3AWy
hCSELjHBOkOqy5TIcGntF+xJQLKvMqIxFZqz6GLq3j/T1cnSj7Spi5hPtVpWDj19gy5WG/wwAdRk
w8nPgGGXEf63Qt22TZHv2iwRB5uHEDZPdfzg4uLZywjfYEFYoC1UiY2BvT9N/GKydN4JE69XUgCM
SqIuvRjjOX10i0xvJzQndrA87a+zGRkSKg3w5hN610XiB/hQtsx8fRl3/WWbAB6Ta3uDBmVWGzBG
0Jqe/sDSaS5prvoa9pJql0qApMcO4mTzatKyjaG7CN/soG4oG9BMB2MQqEZ5x3svuoZ2D1o9oNjX
gJXPVTz0DOaYwzcmYKwhMzTsNPw7plJ3SFAKarIK5U+4l7Zgd12HSVkFRTkfZ3H+OS8DmmdFR+11
N8BXOnFTdG5YOtYG8w1UUDBinsOE1sEqUiBYe9gtcztVFq8fZTVPjkFMuhIzxQduB/EAAe7lGl5r
yCx9dEYNo7tw8XEVxb46iL5FqmLTocL2gSQYhHKqFr/fDmiYtI6yBq72Y4A4nKMDAVsvsh7AS4bB
xaqbXROP5CrVuYeHCXpsMg09wCGdj1AULr51Sz7cTR2LrxJ0tfDWmoeV6Bv8h/bS4Mat426600AW
nmXofvW+/iXcsu69xCLzcRqX6CzDix68WCSDqJH9YfSqodcCQ7iR/3LEIahpibGEyoirIjsHZQC6
zYaBbA5Qeukf1KDu0hb1ELUIQDJaySEpGug6LfkTLTguELCf8OvGHE1Kytcm3yXddEpRUu9g6Ez2
GSY2Z1/EWGZWPGL3ynu6rsWui9bhKwZyGS64IhYj9hlEgEfrzEPWJ3dQa/jFhL4PMpz9BoON2yww
YOVNwzN0PpsjBrb5hZWDODC9rFdIk/172boFHYkcsgtxcDaRRoOuSL7pqPnVCBbe9I2JHrg/oofp
Z6s6xbpt9xA+vRx9HQAoSLO7JaJuX8zjVFI9i9LNq7jkTDXoB8JAkDUYGuoAgk+qiFC6EhdsRIAG
0RHNVOfiCdcme/b80J4HY/0nQv0VVAI37oWnuv0QJPpyVk7tFBn90oeaN1QjhidcYVMtjBrrqF8i
zEgae5xHKdGahVUYrDWWHXpySPIwGuHBaKDknOY7v8clDOgeLTEla2sMBvAJaXDdN3w5TgpAkgKe
OahQU1WHdEGdN09yr8C2vfMmkB35bKfTEM7T0Q7RvIeuJ6+JttGXgqH35nLcS+HInzqMpfagWSV7
trrk2AbS/yIW9gyzOOBoZcT2MVD0ZcLau3xadSU11u1gOmJcV1x5biBVPjYpzN0oP5AUqQV6HoCf
SIcbxWujPar0pJ77JasKlQRPPF+uQtAzt1IVxTikDMppGkVF53ZL4WS6mxrcaVjGLd4CxOGWLKsc
kTcBX67EjD9fMdaqcSAfFrWxg8D8LlVmTpGBt562U1YXbCkqMccgyGXdHxrQp2BaxkoUo6wGiYkX
usm/ViSKJVAP/VWAi7xCs3KoMAHykZHMpOynVh1S3TegDiZtyTYnRtYLdGYiXZQ2TuPDDGuCg1+M
3z3fPuQdMtkYAkEYr/ti50coUzTQhWgNZz+73DwP3NBrF6W2QscS4Q/ZBWo8bQ7QsrzKihVVqkaT
JzYPPc2H2gS6ucaLDyp/RuNCWNALowHdnhAeKRejC/EaBp3hdOjpsE5gpxE0CB/44p057R8nQn8X
Cjd26n9ZVtuhiBU/GJRiKmiNoS9vx9/AA4y7xDNkb2K4NrEeY5jCZT+aHtrrmJ3Juy4Y1W2Yix9z
gO6iDM0XrRtzgA8EdqgO/kAHAt8uQOENXEH6lIkejt0RLj2DmhSowGmDJScvLWy8H0lKQcDMQldj
fBkdIdDd1Dm4U5XXkNMno97/kXZeO5Jb25b9IgL05pVk+Iz0/oVIV/Ru0/Pre7DubbQyTiATOg1B
AqRSFZPk5jZrzTmmeqbRiyBgkZdABEFy9r3Ryw7ZiGOq9ruYjKF+gwJMtXAGhXLo4dAsM7+acuD7
UKqycg0A0DI8pc6mwJ9lWb1sOhPQZzno+r8jiaIPp/2MuV/G26vA9Tvpr4Nrp8YVJPbWoJ64Y8fx
FQUBPTpr+k1AdKL3+I8rnehL+mZwMjlP7W0QSUiy53mgp9gZpVDWPz/qE0nE/14IWSkPmYb237SE
fyijqlIrzbCSrG0qCaYpHQ7XaN2alvbKV/YbZ/fsxZBIYtjEBgtm6ftrHcxBHuyss7flbPagc6fJ
6S5yhQav22Nx5zREo+s3Z+KJxOR/7hBFBHYUNFnMVN8v6gjVIZmnsrfUuUeXkCe4Fz05jl0TFr/o
S85eanHDYiYgBuUUtRKnmjNlmmFt63xkcxrJOtV1JaMBmf/Gejx3KSBVmgIeC57PqeIrmhtzxkxo
b1XJdp4bozdvoS0aro2W5Ze7OvfWTHgdaKHRXfA5fn+AnL6crusUkgDQmHlWFD5IRv+GKGKnyuHb
z8Px7G1hLuczw9GLcu77tSrdroTcLbcVqsTE6Rg9Qqtmw1lq5i+3dSJ3+jsuSL2nSwWlYyGMfb/U
lOkJukguhQ1xJcVz70aOtmqa6TJxlMcQrtnPt3Yifvyf65nc2fK+ULOfDP5IUzNUJY1NNmPffPUW
Z9ZMHgJ37kp63opk76vCAhM3p7+RxpY/+R+ymf+9sgVAeskBwiXw/U4Nbel3NWCk5SKe1iJWZl8u
8uqX53nuKo4GbwUPMBFCp2YojG8xUn2sI9AZFDemyoRWoQ+2Pz/Fs1fBDIDBDLAei8P3e0mcPmwa
sGnbEO3CWgYl6iOJGn+5yrmxsVgO/u9VTiZ6jHkzCpbI2Ypcv61r5Zo2a+wCk7lUp+aNTorxi4Dz
7AURyuu4AUC0naICVSNZKm18Y0Y6bmulfalEeKBzCOdDHg5alW3+9WNEsbWwaTXE6hgCvj/GFKd+
CoaG9UVvwyub7MBV1RrJL0P+zMtCh7/gm23qPaBSvl+F1j1V1Am6U2nUjd/qRbaJRKPc/XwvZ+aM
b1c5uRf0Qdmggzpl1kUW56paPmcuqVfisqefO/zyps7Mhmhs/y4kBIn/h8ZOEWXV6WNOYllGXFHN
archxy+6xEM6UqfUtF+e4ZlpA2M1qr7FQ07I3Ykzrc8FYqdZt7d5k6rPGQXq2YuKyOZUbBjxs0N2
8r2kqTMltyT9lwLGZebg4pANLLbD/PP04kEYqRKQl21dWEh8ZvWWJNj3QXUeqvG3sJRzr/Gf1zoZ
LD3+s0hrA+bjtv9bEDM9UGKfg6n9QoU6NyqZgZk+mPexjS5P/B9bniDvlXkamYgHytArqZDlVajn
/0V6gYrmEwAH4mSYTCePDiGBPvRTvOwVmerdOZuXVgQKL8Xtp6xIfxmWZyYQ7BnLrgrU2EIA+H5T
qiB3jLA16jAQdWnB6nFP1XOKs0dszgbtJ1tob47ktOov4/PUWvh3jGBOlRG74/UxTj/yICuNuAHU
sRVZ03yJfkr2dT8+EaxKX1ynmhpmQbjCsZLTDNLru6ibFP/fzwAsBUgwuf2FKfn95ruoDgtNZehU
nSI8KQ/2JsF7Hs2+X+wo54YOPm6wCpB7HFTv3y8UmUj0xni0t4qWSZSJWd4mZfyXfKm/TxT0EUBX
5N5c7WToOHMBLSWa7G0yRbQucuSZSkCz6d8/NKTQjBp2quhql4nuH59BNFAjH4G4b2ehv5LZ+Ug5
eynV/yLbPTcwsV9TY8Jwhj/q5N2oMmiYMGTz0Srhe5X213ZjbiOyrVStFW7t/OaoW7ZtJ5sdgjz+
3/VOVoOUBtQgW1yvVvKU4mV5NSvlhT5Vz6zqF/KMSNJymtsiUx5+fp5nx8Yi9UZagJT9dP9DIwIQ
r82FB0WfPOg7jadE6c3PFzk3SWLxhFlAlOJ/xpY3iE1Iok/NLQXTdN0nTY9716RbOQ3K6t9fCqQN
hvqFYMzq/X18yH05iKSrzK09KBunHakfiO5WkYaXn69z7oXBZeR+2CDg1T2ZuXSan6D3uU5DSdgt
bek6DmNgxtUFahx/Cujqt+FuEAisf77wuZGJvZSKwALMx8by/QbNYkJO1eQEbLNhvQEah3Muc9r4
KjCt6CEhIGyVS/gLf7nsmXECCYabZbGT+e3LK/7Hdxeg9Bgj7IM0TcqBCr2ofJVk9l+mxHPbFJof
MkMR8uF/0Iw7mgNxnXTmtjWi9FINZdNFliauKj1pPAc76y/X+2uzOf3ulpIIdl0O2hzhvt8W/vLU
0UfJ2Doc8WPKclyerhm9PtcKkuldMVS9Xok+LTdZ13dgEEMGnt/VqDRczFKYE2o7kN9o7Pe/fJln
lyhYa7BFQICSGXjyppu8LGy5VUk5o5zbzGhB7LUJKi+rTfbX84VdG9CJaLCSdn3/8yA7t31jjpXZ
R5GwwwHs+2Mhhpjj0DxZWwOxjCsT+0pkH07xoFdXsdN9CKPZSqb1y9s48/YBCixvAwE2YXAnkyBM
8CIdm8DcTtgh9kW/dOeiIH/usR9sLZRp/36uoOu98E1wgXDCPZnkh6Gte7ILzS1WXiRPVrXXQk1a
29oobn9+nsvXcTLMvl3p5M6wJkaBIUJKLDM9T9rA5X0798nWQQ21+flSZ17dt0udjOhh0CLFjLgU
4WRbo9X+oPD3RnmMXYXSZ5HoLrGdv0yGZ2+PsxJzPKm9TEwnw6UZhgpXirXN2jr2kT9pG8JD2hW6
/OiXjduZ6Y/iqsMOn709ZuKTSwlBVTWrpXBXs/GmJaz5dR3eIut/K2nuVUX8/vPjPHc9dkyLadli
3316cm8r8MNFMoU7RSDoHTL8ebWZHEccZnESbdP4t0F59oJshgGSEBwD/eL7s0Ra28qFoYS7VNZW
YxA0Xl7TFxCypbpZFD8IJfr8L25Rh8S/WFwpUJwMztxGSIxTgNWqRv6aSplBH7sQKwKVmgsNvcUu
oye//fmi57518rQgFHDQ4ER0MsOYWa5XSamHO6mUntJu/DDN4b5vaRHM/5+XOo3vEoo20xuxw13R
0vjREuXdktP2OGpY+WFe/hef+j9u7PTwWZG01qSEbyD8rB4jLXjXEuc6KxFD/PwAz40TVsqlJMda
+R/mYA5jkpbQCN2ls4NKuIXi1UW6+cVAwRtYtoscQVbGPz9f9dRAu+zysQQaBh+hBUTztBg+BoVJ
UxzHqBKRHu/keb6XpRGxWMqULeVQGnoTIbhpis94pE0TyA6aHzVINj//IOduH7oQUwBnGvatJ+PH
UEXRpbMubQNJNz/aqp9uW4786dZEXkg0cj2qhp9JciD9woM5N79ixcS4DGZjKYl+/z4HYjMnRerD
XWXkj10Qf7ETuNUsyjYF9vqh9vOg/I3Xcu5jISqHOgp58xxZT+aEFnripCkNI1gx5niT6rN5Mdbd
IHZWA3jIJwKviFY/P+C/J6nTNYuVWDeBZFrA4k62H4NskE0eVdFOsuoUL4WaRfIqj0k9uRD6nFhH
lNRFe0gso0L0bLcr3UxuiItqaMvh32x2mmN0qivNEc10etVtvIUEp0D2G4eyuPn5pz2zAnEgRPJl
EyUFEED9/lZooVTKAD10ZzbV6IMi0TAWIqSZ818+7+X1/udT4ZBL2A5S+9OKhRMZbPt52jtZFGiB
badaD8g6f3n4Z26HY9LyWVMZWDpA32/HGHHXNUkTYZymcNVMn0EQP9RS98u6fWYs65wjFKz+Cuzd
U8jbJJAr6gGvOA7yuzzEEaRKFF0qZ01iM0LOdtViCvn5TS0f5skDJPNJx8ljs9Wjgff91gTBL2kv
RdGuMBBgPhh4XD70maPvRWX2Uk7bGbOEHxtZZ61nJaOAnbZB/C+zjJZpbClas1Wxlvr1qcfZikQ8
6WR+76am6ND8mmgN0304qI0bazgWQvmX2z4zX3HBBbe4xCxy699vWx6Rz6G/4rZNM/WTcX5osN2q
Y71uw9z0OxUZ788P+twV4STR2OAgBURr+fV/nNiSvsDK2uMrxn7hKDBL+7n00PMi8erNnCZfP8p8
14PB/uaXTRp1pZPXzIvlL2oKTE0g0TjAfL86o01iAxNJu6KZ8Rg75dERo4lEXb1FOYZ+ciaXt1J3
td2+SMZwFGlyrSh97wvLgZcpVpXJYOAf21Itds0yFBP7xrAjTxL2hdNIKzUPLiS5xgGLOsrOlC/8
AR+dKt1FyF5HZfrT8ZK9sXUOGSHmoACQKCnyqkXaP5G56E7ZIixOL5soztw0VFZNbk1UOeUYu4aD
M7S/L7se713WYPgJ1xDRNn2C5xAi7KPipJuedBGvryCiOl29Rw2orAQFmg1UmYysn/FgGt2dXgw7
gfgqN8NH6GRfTgWK0tZzzYf26QfCPlpyrfoYBp+QR65aPbtK+vgzC1TlNg6Nq7DQn+RKfhwT7djR
UHGYbwmgzg+4gntfox4858G1XmhrGXUfMISrttD/UNsN1lQm6L4jicr1Dv9CP1PITTKPPpjwgKpd
mXm8SjME/UFMo7dWAywfuYwPM+0RxYcX/EFHvIUmJNJoWy9WpCrdjl1PUhvqfFla9Xn7B0fcDbbZ
LxQsG3kYSi8LuyORr59lwZMKYuRAnORrx7pwOvtrdGrbU+P2ZehiIu3V4Tow0IZpobXS8m4TjW3n
SfApFDYNbT6u53redewuklEc4bevY0V5toJ+ZbI2UWRBz5IWWOr1CT8MCe831ZBxeGzvxVQ/5XZ/
WShR50uJ9SVG2/KSduq9BGOdcNLnMR4+sDf9MTo9wlqTvaG80zzRzDulmDe5XfiTPd1l8qOJRUbv
tfcwmVeKhEGvHDCyjmn8rtXBexWVl+HgbHAbHYBpoHueB69WsoXuCp5zUZmhTTnGLblzeNUhvCUe
bbl1FPbvmPs3VPMvk7S4ERkKICzQG5ru29rQLkuyvdxiSLa9FKTreZINLy6SVSz02pX1cVNVyLIg
maCZwSSxc0ps6wUuqBYvM5Lxa0kJZUomwvaJMFwRmb5XQxTqZZmg/FBvkL1aXuqwdMdz/O4E7WGy
QC4rvRb5GJivQ71/g2mLokh1ntUqiDgTUCCsimoTEcFea/VaF/3GkGo/Lq13o0Gxt3wGZUlGS2Ap
91YVPVSWne1zZzxQfLnIEzNykYTsNT0esAqZGMp7gLhmvCHi53MWcF8Mh+Kqmh8ly4w9VOfyCjlU
7hqY0fxUQwPRhfm6jaR12Rv3EDfqe1UdD2ViXNsWUiczz9CLSXeg7RjnEuJvI931czh4dojvFblU
WjeHekpfKdRdO3N9EXXGk1L0L3GrrCLNfFEw57Nwye5S3HOrXL/HPyPY3uDLVBEBts0ea1SDqjL7
KEp4AG3yyrs5llL6lDjWcXYSxkZr3JM+sDKETOLAMGAMddag4HqMs92NSMPLqZmuE1snWdEM/cmw
POR2vplQ5a0pjK7NUHtAGkom2mBcFiCJP9DvXSHkum1zqjBmUe3QhhylSfkouwyWlXWbhOK6kcXs
z1q9T9LwQ57Mo1Tjq+i1IfbNOr4pC/VJmuX3mKjTmP1iFxkY9hqrcvVsHFZhX4d+kGoq5W0cPWo5
oNjGxOkaGJ18QXmfTNasBLGC7SAdoz0pDylsiui5Mugsj8K8xUjiDqJAza6rx0LXjga0T1+vGaRG
NL1gmLtIwvIuLBRGrZE9pjrggWoCg0WM16GrlHJVTf1estRhlaPRXUWqdgydGWye2OiljktVnd9R
UW5BMCSujqFpkvW1KjAQWxOTrobPoYwemFiugoAPrVMwf/Gj2O1VNOZ+0GivRIjtZh2PXFDprWsE
5kOhY/7upZsi1N/zMXgRvfXKZ7DiWw28BE8GfpnIerBbSoNGYzgre+iPpFkNnhn0mBLmEAOG5NXG
gJ0+LG9Emc9ulE288uYmKuvtjNizVZg5tCTeh8r4VETyOhqKK5X8C0/wdByTmQmLUIxxsLppJb76
prWhAlm+WiBZnLS2umlwc8pqtKTHao9tkrcrSpRuhD5q36l5RESYXq5TUAWDVN1MVbw1FZxztlJK
HMDyW1WJWPOhVZhJc1eGlYNHhToKRIujE6vITEsO4aIMXPbr+37IOMQ12rG3I6qMBdpFYMDvgaw+
pma5CfIOKB6210At34I2UP0u4H6W2u2qbvMrZJavcZlh7ZBG3I8Yk5wIZekYp492i0halS3KC8KL
g3pbj5lwu44R2E/TlZZihsB5f6zk+Mpp8/tyLK+F06A01sOLGtuREMa7o4irQAbM3tkpTgN8lFjR
3Sg1LwbZ9Ho53CgNYqnSSS4Hug++Hc5ERWojyIHZXrPx9EXVXDpju6oUHIxpMeebnD70pEcbbcY7
iKzgql9+Jr6pW6H3OxAsWzOcVkFtHroo8CpVz/a2SHcCj8MB51nOgiUT0ZjdUWNL6SFaF9FcPoeV
vmEbLK2cHhtxHl4hiY7YXDhcrNefTVY/iMO1q/b1U92aiMkI9VpFCo7oAYN1ETqvi5N10Yxvhta4
ZQXvvUoqd4U030dy/WSVpbE1ivxCr5pHUSDujMLntooRVovLuYaoOVS6ddDNmAGi7Qse55QO5spS
omMkyFjWsI7p4jYKw204ZSubJW/qul2sFpup02BVtpeDFj9Jentt8HoxRQ9smPWLInYOlK0PuspX
bTY1UuZm73TtJkRDMzgxTos2wEBa7Vsneyuq8IId1H6aaXXaVNNzDGkigt02tNciB1jBFPcZjC1W
FUVZteiTIUnKoBgsWs/g1d2mRctCFjb2PdKnRicqVgbnhh1+vdTLEgwObYbtQ15cyFqwhe/3NAo9
vxjbRLrspea6TnUb9/n8ziDfKl1eQeowPtB4vKph/omqeG3qzWbqQWPZzlvWRaieMVdJgyTfQTKI
VxzK7tQA/qtR+8qQVh7t23UShBaTAALmSruNgH14ciodpr6kb57CZ2nS1sPQazHdDsT4VsEeXwsO
mNooVhPdhaOu1Yc0Kw+ELpcui/B7NBbbDh+11WOdlAK7xhhkZxealD9UBFCR3kBcxEzsFj6VZq2M
1VvcatW6leRrlBxXgxJJXq5KRzmJrkao2RgnmvtWI5AG76eUd/clDXclx8YloXLx2z74lNT2Soqd
xgvbFFsmrbM4p12sDIdEHz5JsfZixTlQJ8AXE5iXtRAXmjWqPsKqN1Lj2Vmm+mtQ1aknyfLgJ3m6
GcT80db5FYz9Cz3ASRuyOQKk4ZWEBnmwML5o7/QYLsR1EMgb4bQSvASQ5nRfNkj/L4wOg7GCCGDK
4ss07XhdHeSSQr9w1NIftOozm+OriTHsonDdN3XJKhqQk5Xi520lsVeBRERgXQCsJB8jW0+fGV9Q
ACwcN+qVfNXOzrqf28u+qvmMhbbTF8cR2+aXIOquwrxPfGFWa70a7qVynlcWZsatqqcbwx62RSG9
dV37NifafePof8COPDQqpAeROIcq1i7VXo3hiciAvWftflhssVUYrXHXbdGuFH4uj6uyb3cyo9VV
FWyOhTa5tC+/gsH6QBK8s+NcARsQXlqh4iOfuCxL+JiOgOWAmmxnoYyXsGLJwtqlY3poTfbykz68
wru6duhfu+3UvczxsBFLVKw9Sa4lqZOfJTAv2I58BI1yzxAw9qVp4HIlX7tK7pKp+8p1xy8cjRkV
scgq7hognXXmU3vniNCDhOnxRpM7YT5IQw1Ox/hUGwTmxDu8C6ks1tQe0xXEhxVlyGJdqpSBOkv/
UiOxDyfbrWipaTmaeasYfcOy/4hu2nba8Epj4woTLg+q6ve4w9iTGFcJeL4ojjYyfc+7Uli3Rcip
EiSjWxM4GvfaphMCb1ldr5RAusVjrbpWX98Emb7VgtnCXt89jerMQalaDGHpIUEl2S+pnciEwPzF
oEsgyHQ+htjeNa32WIrsNavrvRD1VdZXkT+V5T6Y9IdINh7LGQNMHZDXFJIK4TYK5VcxyO9Gb4Re
aJcX/TC/kA2+sWb1GlD9IQ7rvWqkmCXm+a3GwuCGcgx7aqaBgYxSX7PEYXNX9WCtLBVxDCkAexpz
9FBehhdVn12bibElDx6xfTzg/BflTsq0VTcbkU9DcnQbO3tv+uhTK6jgk6QRu60Wx15RNpFnpZo3
qPYqHepNYkybWI8+Fbk8WqZ9Jax88oYhRPevGq+OUz6mcQdEnJAKV5dDwxuXhwPf+w0ZC9jLuUCe
Yq2DuMMEUk63Fnp6r7G70UvK4UtvSF0NmpKnbI/vQ8KfLQY2kLE6HeyihD2gskFpMJYYaXaDcvt1
IjRjyLodBBb8nPmnHuFEqfv4obQ4Cdpd9NCO6UNehu9s0IJVNzoHnOaHaFDWQ7aQl3SQJGK6UEcB
30Aw76rmcSiYh4j+HF0JxPRG5FbwGFLcqjhhpkNvuPoc+2nXoOfoVijwYOnYQefTInxBxir5/MtG
7SgDZMm0nuXocootDqu2AzLB9odaXOoxwTD1aL4HTcMnF+sfBeu1LNQ7FcKZNzTWZz1j8qjqa06P
V3LQ7Iy++CKfEParWnGMnZ8BBzJErZslxtkClAhLSLkNmIXcoFCPthgHr5PDmRVDOuhFfazV1Ea7
oxc+NRzGvoQPT57vMVPMrjkW+5HmzVYDHuLarcXao413zRS3HuvgW2YpIdpWTvlNmB/NuoVNkaWk
1dQ3Nk6i9QzKfCyZ+Z0sfHZ06SksjI3jxBdZBs4qHywvB1LrNMID1HHn1MNNkxSvoZS+yJqysee6
wXMSrE1j2rdoOxSpWamJ4yXYzli78cfno7TTlpKMlT05cnZvmMZRFwazorYV0ph6Vpdeik5s8H8z
hNIOiE3XradJu6r15ouox5sikGD2BDROLekQkaie6kr+lqUslKLO7vCcUbdJjRsOhHhm5XxrdtbW
6oH+phbGcpbbZGVJ1pVIxB7ZyX4K+91cDR2tik72+o4tfV8fygnlbN8icNBfcLo/JinhHvZ815bD
Pp27h2gsD5kN/KEUlQkjxdzGi0PPToo7S0fF1Yr4yZTNYzqNOxMPdtOyRZdLY0ntpkDQsvsJqpL6
lJj2OtWHKuzStTmamJsZduzZrAdjDh7ZVncbyxlvbDneSlYz+7VePesU/J1GXTXYOPg9t1LWXQwU
+GZ52OQjQLkmZEahL7GqkvYz06v9suBojla7QFY29Ew4CbA7w4YvPYF53JthKhh3+JF0G25UJShO
9JwumGHi1zgN7zSRPM14uNemM3pd6FzPKE2gEvDpdboTsqDivmzHqykevowOJIHj8Ajx8TRQXJmw
WfZVSHpt331SLnzMILDz9UHYksPyWi4raCFdkHtExDzLTrAiW1lmOsElXc3OJmqLdyNPcD+3lzNG
TBea06GUAAGWoI3wwT+AcNxEWQMuytC3sVBeLeoHEQIc8DcB34Ce3KhEDcINfDCGOPLUrNuwqTpU
ombaUnWCPQqfXRETGpOkIeJwU3Txk6LWa5VzlxfFSroWkX2QtfJBSbJXu884sLFez1G+y/O+XQ+G
iUySEshqskzh5gwe4ncNfNi6N3Kglpzy3THCP2kqVaukrjaZCf665jDjxWHFboIsJaovkztolN4T
B+iJg200L51iq2DOdwsHx6jdOn42jyzFxgsIvLu2q7G4YrVxo4Dlbo7rXRE2yGpR9SVxGbP4thfo
JvmBxuyCFwwZMOHUY0bZXT1k+9qMdmqjwBYQ67EpS3+2DPZJvbydmWLbvFkXWr7n98NwRpzM09k2
5L9S3LJuJ5hKO/IKQRZ2krYK8/CR49mLPv0pxpi5bGbKNcr3eh71VctOwpXrOfLs2nqs+mqrGCMw
IclxSZZ+CIYcYqJ6HUXl2oSDAZJvk2G0dVEKY24tAQ85mEIPw9gfFXJCRenEG5LS1A09uIjKQX4/
ZyjPywIjUJh6thNe5XoPvCikblANPhyQGms9BV54+CsrSn0wGqw2w2GsppthTHynkY/MN8KzDGON
3HWTggrUrE7B3yhfSkn+h3PHu9opj4imd2AFEZZlKXS1FHifBdIggBU47PNAUdZjAL1nkNi06dZw
tGcqBwmNQQgQ77MIqVm1r04URl6a8L+ASXtLKkSlZgnviXBCyZMi8ystrdwz2aP6YIuee1E9ljkk
oKGYItcpjHWr2Acrk4JDlIw5J1mH3Xo5uDCP8Y71LQhClfkIFMlWjcXOlrRjFfG33a3MOT0CRmH8
KnLqtnFIlBUVkGwutolSXzBAO1ePijec09jp6Sab9QXWjpdIlf2ZkW4iEoRsfkmhB26QeqUZ/VZu
ABWH9NGDpqb+NWu+MVUcxKiQuAMbAI8yYopuqfTyHDktxR9mw3G4rev2j2NVW6l3HuPU+goN6yYG
wJrRpce8+myEOD8VpX2YJwkQTi8/KpTv5dp5j4KKI8RgviERAUvZXWfgPmcniil+ZsDnQqBebD85
ASjMLsQYPTVq8DhRBVfU/qHo59obQO5UQQ9EJhRX1Nz4ryOYHg4RFBrFU+PEW0cTK9TKnD2UFlgG
byocj1KlA0vS8BC3HFMaeG1oXgZ4LsFtnyj5rinTu0mh+dtUueRNwdz5RUpbo60Zx3MWGVSUhuuG
JJOukf7UYj46anyppuNXl8m7Ma2eGsiVJdsqtiHrNpkv+YIdt2+qK4t9okuqBMGw3eSs4yH4UtVK
uGUjCArTpI2i5Z+YPGhGV8+dsNjC1cqdEoGZTAgl48tGPgYv7Boaz06fB+HOrAVVaT1knMiMiZuU
mWRxfOPtVeudMyYUEvKm9zBsUVlK6zXzECI5QGpU/fdwmSiaa8ml1TFqiLnazZwdCIgSV1PpbMo+
tzzbzO+SEFAZPeNDMzMXlkYtrYM8O1gmFQ2z0wsv1+t7TSrXcs8iNXEGd01hsWZ19Uc6zP5kJh99
MPNLU/M5hPlt0lmjS6aaTY952oEL+aSwuK+slqJzX91UpXjo4cxUMpXgarbvlyNjojnKtrH+niA2
i767haQG+HJYDXN2mGWHVlIDY023dixW6XEuqkttYH7jsxg4D2TreYBX4JhLBk2CI3XMwZJMikNB
NM83bct3otAniob7Uq2/cDpDDMfZJkYcu6QfVTugPnsh9a+KAY/fMW5ajN+jKHQvzmHy23r0psdC
rEOrWBVO/Swsa68Q9jfKLaw5GZBhFMbWamiMR9FIn8rEh1LML63cQqAMlduk7OZVaSh+lcybwRl6
qC8gmij/vWn2vItie0da9maABQlU9I/NwkOBy6I7rl8YsQkOx2HkqphxHeowlMupi7b9G87DDdkI
68BJV3kyQsKJp8veMf6QCwlHtLN3UNfeRSrw7xnznlYA2xyjWCMqxOg/X8jUxJwILhcG42ZlyiL0
5SrzaQvunWl4zpTxHqZwzuaJ2ULrh3srL6mG5cE9fvqHphNXisZuS9e/Urt7VxaWYyDT3AgxtVeR
9TJb867X8m0Sg0XTm72lBUfNbK1drZn3LYSkNcKU+85wLgIjuktQxRiSvqpy45iozgsctdepSS51
Z3jPRXwRyILekTV9JmXd++E0X2eYqqcp2chzsZGC4qZLxA3L0b1aNzwyfdzl6hz6QlafzMziXM8M
jO+Fc8jUQgSrffRFHnwGqtgi3qCrXWkhpamuuAWq8oe+O9vGib3MHD9VxnA9l90VHNwPqvCkQgwj
6AH+B5EiRO1A/kRhdte1DXsZ85hYkl+HjS814A5y+9G2qo2ZlXfOUiGvVUqjBczCOSErvbTuajP/
rMGSqAJYazdRkuipOcFk6zgmsEMPfSUZbsZWpr5YgwI141+kXqeaob+9YOzHGHKIczfVUzVDABwH
xAlR023oaNuYCvCfKO7u2pEdiJlAo+mBNl9gbQRwoTbJdbl46VX2wL8YoU+0G39/DluVyc+j/2n+
hylJdBosCC2wd/E0he1qMKI8ZaqfzN9MQcoiN/mHyOHvlcisUgAKIjIwT+niGrXYmqqtDZ6dlvGa
OSS9ydWUbZ420Zxzw1qzOzr/YfjmhHiZOHg5ygd7tWXrhkgP+g77ytb7WRFw5v4VReaP0zmCqDhq
vvfkwZo0GVOFtYuMMQrdbpy7ChRwN9abny/0V25zcv8EnFATMFHJICM+UWd1E+dneWicnZRH2gDA
ZHSOHAKaZxkQXn9dwuy6hr5jP6m9U1Ax1e3ZcedBDV9sLYWhaVK02CWpKBW/jONO2rAB1qFWd9WD
IkUALEZbg2xkEI5nu81cxMw8stKOfiYLCgc/382J+mp5mUtaCy48YiVlZKffHxt0aFFlKRG1iqZP
69gMhT+Gcf4RcOQaAB3+8rmce0s4D3k9vCaMqSfan0F0aNdkslCHNnIuJiSEbHDUgTHx822diH9A
5yAtYiggMTIWt+PJO9Iq6CuLLJKVKUrHkCrPqKurDNZqAix1aDTXqOX4s2cJZUF1gvTj5+ufaJz+
PlYMDEsMGUYN83SMVJpi1cjXCYdIZ/TCOWW+VkmiVTTMqv/zpc6IUTC2k8eF2hTxzanaB30D2vKM
S9EVK+7tllbipu3+D2fn1VupskbbX4QEFPF1Ra/l0M5t+wV1MqkIBQUF/Po7OPfltrvV1r460nnY
2tsrQfGFOedw/ZFnalqZnUVODI0nJsk7s6gy3jS6Ur/+/R4+yHH+78dd5bU4fPnEH63vrUapENg+
rRNopX2m/atlmG5Ok+23x8XPxSdXkfO3y4gvNUC4h1SRl/39qiXTqWQOw2FnlVWM0MUh57yaGR+P
lbsLJya5TRcfuoCc3MT7Do3kJfVn6rknAlpu/dHyPgO+/e33xpDDYejGf7EWyrke/NyW7inCv4Vo
IK0P1VATstyV7icf/i+fHbvE6pJcOUt/uBglyYEpullxqoRvtbvFGUJmoAWv+8lB97dHGy8AQ2/1
G/nsP37/liPYllGshTjZLhv/HbgcYtymumx6okbmssXoJJ3cvcJRAcuva6yq2sWl/S3JEoJQhuY/
Wii4ykj64H8IUxEQhh9ZRWpqC1eDnUHXpuPj1Mn5MeLOYPPsONe2GqdP5JB//qi8Hk6dlRLvIwj+
IBJl2remH1M5px3Laysz8yV6T7NTBHR8Iir78wbipTD8YTNA6Rl99Bcy3lksKxjDE71CdzvZHU4y
qZdvnqYkJyAq3KWWX3/9913759lPMAbyOZeDg8/58a6tF9hiQ9SHJ79Q5bHq3Omum4gc75oc/Qou
9E/UxX97PQRY+PBYCiPv/nDXmiZmBIs05yQd7x6zgXoXTWx/ZZsKR2tW5Pv++/P95UulMIMyxVdr
Y7z58LAhfQZuBplY6GYz8wQ9oraPLkS0pz4Os/cMf3+5T53gP6q318uU6gg/OgRjnxzQD3Jdv2eq
OzROeNJuBvxNDS23S+vt7M6EG8LB21M6xJ8pmv98CqwvKlZ/ClRG0Lu/36uN4+Hrndbf0gbrF/bV
dmLfuJ+xCG1C2d9wbLAATetLLBCfoT3/9j0LDLhRtLK8/iiBrXFxTF3b4SnQnAMxE6ittIL25PfC
udAKXWI9kb387x/3z2OQ5ZnAy41fkGiSj1WowzTHSHr2i4FHbbGJsHJsAw2TavP/8Toc7eCJ+IYR
9v7+xSbFYqkF/SB5IHJE2KiXBPm1nD/7POEfd4fgUEM27jPOAqXzUZLeVc5iSwQ+51yh6NgkTqf9
vU86+F1qDeYxnnO331WWauQBkRnammB2kQNkeVIQ+uk1yYEENRNsvTFpfjBCLR7yrGdBxfpesqYl
VfE60HP9vixj+qZFRZjr4ljNN2KyDG4Ce5lPYh6nnRPM5WPva/NjTRZjzNlZlkDHRYe4ieySPDF7
GvGxJWxF7VfpZqHYd5wW4Vb61mBtqSbVdxKi5zXftpwJdBVrAnDvLVOPNkbbDeKPmYhMuxZdua2s
xrrO8aij+kkKxnUCGRsRso25WRLZf0dfyr9kZocfGhMEGiK/2CWBbKMtvK1jqMsyZcsnyrfSShzE
W0sryPhVQECIl48y8lR5RHb7wZGklUG8JrCqSjPvqQvG5R70rl5YJVeLCz1hRLLXU54TmeYjxiTr
t74OwB/rnUkWFImVUoxu6U4RVf37Kvvoh1wLVnjF8UqpjHDmfywYRVokwqu85FSHvt4RmC8weEzt
o9cVd6PdB2hyOJmF5buIKKP00rHRDPz392ATA+UhlgcFjA7k90u9DsjDlVGVnmOczGhXWnPooVbt
alsvu6AvRoJqXLUnC8I5WbN0nts81Z+8iT+euQQl4LPj9KTh+PMumKzesBhmkDdk9XLTTuxgBJmb
D6HNTv3fn/ePI3P9ym34bSjk0fJ8NDP5Q5KlpZytUxpYxT5qA49cazI5HWfB6ILA4bIFdbsvGts+
yoVYoH+/vLs+fn7rI3n99dQkxIlG0vE/PJ5yplRsiyLrVHohUuxM9N5jnncvXZqeLTZG7S5s7frB
uF0qNi2xYPAMnIqgTEs0zte60N4dQj0F0WWuyV6cwjVoniEzq5a6zanOkjlFrpgZL2AZMoDNwPMm
nsvEIau1pmT7TJT/l9+Oi4eSdPVO/enaGgcC9xzOlJOicL+m95hfejH6x7a25/96+vPdUS9xy/C4
W3/A3y/VheU/mEeTnPj+oJzqtrsc2zVo+9+/0R8PGV4GgBtGZVorDzPJ7y8zJAoFXcpwhwqsePHy
chAsp5P2M7/bX9pVJ6J54ktzsYh/BCZCItLAd1Lu/lqnF00zxRtIz9Z5jIaZoISF/I686PbFQBzk
Jx/xjx+Nyo8GCioe8LY1RO/3j6hDwC7gS/KzEkl4lFOtACO13Vmb3D/9x2+Tl4o8fw1iwGxP5snv
LyVnm1mxh0y0bBrx7sWZiXYxAcbLJze287+/9Nuttb4SllaHn45L0luftf+PPaQlWFLEPAPOyRjI
SzvQvYXgwPfesrpD345uyf8SVv0kdqjMoBklNWW9zfdw73qOPqVtJO8qs6C6xdzn11sZTuLkpkF/
N5eVf+XlmXwtWKAmPG56hbxvqs11nabxbgW5fHGHxjyTvm2aXa+H5m52Khb4VRV6Tzqs5/upKboL
gFAwdNG8cOI07YLMTGVzvbKM2Dokjtc8k9pX9ntWRt43FSr7l9ZNcUn+TwWgPVtofHqDvckNjBXx
H/TOZeWndcH+FXG8NyHB2dikZh/63iHQYPRYayKqZSTFPjHQRP2iaMZ9MLI62U3o5ysmAy5UBu06
VQTKaC5RLXd2ipKIx/m2mwfrpUPlCu+nMuk50pN5CUQaMW3QYBSjOcZcG4rCe2Cdib47LUN5ZVEy
sGeQEevaBXDCg5oR97LZVeMtYVcjWzSm48Qcpk34Nc+G5SVoTHJvAWz/6Yfd8IvUDtJdO88Kt2Zu
9YI6kK0srNgCNU1t+hXUY1hEukWFLrqZvOsuKvizLcI0pvOTZhMXqtqvLmIC66DQZUo7mGQyzfKU
RB4MQ6GYIMT4FX4cMsZkcRFYSXhDcemCrcGJ8EMEJki3eijluz9F1TfTN+n9kGf5pUf6093g5OgA
FscNj2VW+wiL7FEibnMnjl+rt+pfc5UT76D7ENnZrKX/Kmbyd6UqzNVQ9/LUa8gMB8/YZrisLame
fFe6t7YgT/wSrXfmE/+6sCLGQ0JUeN/gELIZrXp7pg5or8wqsiJedNTuPkaUzU7Maef3HBLAg53I
rvjkRv6jVOX2wrhHNAijNU98LFXdmclXiRX3DOSKfRBfon2JaBO9TxM/D0TbfNLI/Tly5pHCVJch
JV0/9f6HRyUoSS5c4xZnqJ0ERoapfZUmTHnipUrvnD5wzwnLmYt4KSGxpj10vcL/OXmoB4oq/ezB
/UfdsL4Z4kmg0K/zxY9lklBFQjRmX5yDrGp2idtOBz2I9MqSQU79iOxCfRnk2BU7O+8MlLhw6q/+
fZL+0XHxFnhgrE8mDjjwsL+fb/UwdJiVs/ysa2iSmHLLfTBZ+REHJztzqV8INvysRP1fWs6HQxVF
5PqBvQB78Mfxy2RADOF6zs7GvIGYeDdAzzee1R3A96QJEpOsgKBhhsdOkvorZHpPYmx8LIY73+sP
KEF3GdOUY8oObk+nNV7krW/fKG0nn8wZ/nc5fHynTLPtddAM9vlj42+qWjE3LPA8+kl59Lq8PHHU
sN/W8J9dl85Eqe6X16RvTinLbb9YiB2E6ff97NlHeFji+O/fy/njAc8P5lNS+5S0vK2PP1gJw4SY
+bA407XaOeg6L3ti0uO+hKlJf8guIm55UBEy206xgD2ozu2+KuP4KQBeHGdouBwWYp5dp28Lgp1X
ZizEXYXKgUVDZjtqjIZ8quyT4uCP+md927hIKRE85kQfm+wwKyK0mDnlh0nljUhb9cjOL/xkovm3
Lwe7LFOo9aLmmv79agaIo/tCZ7C/J0ClmczQC0q3RMwc5dsApNylj2sJk5YzWU///mH+9gFXtyyN
PWcZNdDvL51Lq3Yi7DbnJceWQ72cYm4Yx0/OywgrO3/owyVJZ09fz9A2dJ2PFtmhk5a7rgTWmfhc
71usav41zGrnoBvM7xtUihATjMP+zAwNml1LtdEmr+f6lOGjutGzp8ILZgByIKC+kzgsC+dYinBG
vBBDcstFfZpaCGl8EO9eGxdMmKqU/G6BiHnNS6t/tpcG7hzpj/W3qqxhresmgfYRwtN6sfxYQZ3s
8II14VS9MiWqbwqO4mJjOG7sTSu9vrr0srSbd3afatpvf/KtQxrlzi06g/4yyVrrdk5AAriIj1AC
9cg6oXVVzn0fyOlx0EmGPGRxnTPTzgY2N/k3LtrAIjxoe8GD2SfuctV1muWXhY9tpYs9FTikfUx/
SXO/4H25DdijfFFaeGezBNl9IAdzbF3VOidAN8E3cjeQkRcGsUmZExtBnJt17c1dcPLbNQt9CRNy
8LWw4RAs7oSA0MMj3c5ETNzHbgWNJs6EfR8gQ36VRb5opMJRD/NRiCw/RNIrmwdPu1X4RRonLI/9
QlT3weWj7UUuzJcuTciQt+fWRlA2Llb7VqWIibdtVkikca3buRvXzdASN07cPwymaA9RU5A+qwKF
J2Vemo2T1O1dPtjlY9vwbN12eaWiTRTWqsZZNo3efhL17D+MGP8IPU9hsO8FxYl5aIPa+t4Uy9gS
QLmgmC+sDmO09GJC1vk2K2yIw4JlEr+h+I7MbGJO2JJoNxIRJTYW1Q4/5uB2D8Ilk+h68EijuWI9
F9g/49b4EjIjQxoXqq3jlKI4uc1cE+C+RTtm0l1kFRgWCruRX5slE9vMqvvwaiE/nRGNF1TOnV/X
BK/3XThsByjF2YZZf/VU+323cMSFwy2V+oKmwlJY1CKXEKiuKFA1j3DHzmtFhxQGnUS1cTsHEFHk
eeOlJSQGM83FP2+mAdzapvSRNY7t4oVUnkV2Dh24mxsvbuWb52bOuzDlcpuhCIKMWZTDiy9dPHOy
kvkZxPD01odL8EgDJqgwkZQyb6v55D31qwEuw3hijwatvQvbpXlo5mkGAJHJCNmbX+VEWWsF0bpn
gOal3cq1iJZuPOEvDuSup9q2jyW02Jeq6INn10m7+trxWvdiGtPyquIB+0RuOszDtA3AFWLgnaA5
hWp5aAunu4KBq56IeHFf0qltj0VE4NFRMZxJ9yEjgtdFt/HOjxI8loI5AljnKEQAO/oXxeB6l7Jc
uunImRfsMz/LLzrSYH/MunO6W7dEUr1JKGZRF5E938Ht8Pw7wc4Qw+QCJq4xazpX7Y/ue8qDDk+s
3z7rOsowgDfFTvtjdsTC5z/B6IwOMqDkZwZtdkPvppuJKWoGwE4M28kDbrRkIwLPNu/3EikXKfZl
eBPUMjiIdEGaBvdt11Vl+pKPOL+6FpKgU43I5VyapI0oQBWhyn+OIpghqoNL1s+0N8yt4AgQiXNQ
6P3vOyx/+xpK3rZwlQF9I5JtnCIGtYsI0X6c75GKOAiTlWfvMhLQfgwef6XRZmkPC9aKx5bS/+ir
coCL1TnOL7fTBpJPE92IKq4OVTTbF2k+kvIfpoi3sCIiJE10YGHBd9lxb1SpChxsExhu07sRUe51
XW9MYlkWFIzYPtGtObCNIWKkmwISKX8uKX20eYHx9iaagnPYFv7B65v4Tpbd+FRVA6eSLROsYyMC
P4jQ+Gt9kwVqG4M5uA2XijuhRERt7Wxy1HZlP8hbPJvGWZHrvJNxslxG5qKYH3IhVoT00GZwRBZt
XWqPCNsq9aTNtFfU6OinCIn1EoifATRc2NhNmfzkaaqvUHy5GOnjGW83C0nMSelKdYiM9WbHlUPQ
xDRcVA26p1rlnH5yNNgD09BCu2MtWNeAyVXJDQbb7IT4Up48jvAdlW8HWaAZLA7T0WWAlTQ1D54O
QS3gB6Xg7rUw5XddzLm+cSrX/Jhby7qdlmK+pG8MznOVpaQHiqV6r+NSvvp+af/y3YYubYoCNV5K
/klzOyVzPV84nK4BwiGhfzR1mU4kBsRiOfaVB7JkCZLe+5HHeWxf5+mACAzNgWt4dEWdu21NN8dn
8Cww9DD2ef7GIGP1N5izYGy0QeDqi9CYadobmK/lvfE6+z2QHkqkhtNInfOwdfw9shBiB6Gy0j4s
PA7ZL9Tlqn3E+GGf+onEnl1ezVhxvNTrzVYjoX00HVpFnJMNNy2i4fk1Rw/s3haBO6kTraxMj/1k
6u7G5nqx8Iz1mPTJVH/MSxbVh6aVbrgPa6YJxzFBJXNRxc65jYNaPcY4bYgLH/rqnOsYEkAVBP1P
rCbhclNbpTPv5owbcIvC3jZEV/Sj+Lo0jltgi+4gsjB2iGULooQMlh0L5D56QJQwhPtKUxzvNWCt
+cpX4/zDFJAJMV8DNvJSI375eQtVjtq2/dInNaGTfKFREd9EcozPsbUkX4GB2a+wWnxS0xNA3Dd1
B0JmS+8dhVemDvoZ+b1TYgzNrQm3LH4SlKTo4sFbl8HwM7eC4lyBXLHOjsk698x8ETAkR1AiTlhC
p6/arSFLOU2Xx7tpsAGUaYhwUIqjsTi05GnAtUyn7NvYzCqAVwKzfEsWCOGBMArTr0MlsEonRJXP
GyayznwI2W7UmwgdebHpBFKNvVCpfZePQ4sqHANVh1EgBhzW1D5SlRBtWMpTnYHfRlqpb280yK8j
JnyGB720sO4vgaVuw9xPzzVAinlTsDM/i8IuEGezsvkGCNL7CdRhiXeIPeBukYoRPJvUI+pw0el0
rtK56DdY8mS1Cci2Q4cXJOFPLNUR/zhDm78RGDBZPdtedRs0IgKrU6K+3gYsmQSLFTutNyFWwWy7
IFu9Z7DhHZAnBbdxqirQwRFfdYHBaof11jAoCJVUl3Cl2FtZaWO+o0qBZzoUprm38yQ5N4p52wZ+
QnTXUNZwGLkuZghMPs2RX5jFOGE/5JEOyVdv9tI9Y8TW3aS4kB9bR8E+UbNS2xB/RngoVBSjPRQ+
+MKlbMTI6zT9m4CLq/Y2nKfXOKor2lYgjdTIjbzvhTtbEKu12yAeDxColwtfJNb1zJ7gtjbqUHpD
eQJVjm6anxk+sxpd6y4rVXRZWV53qsmTuIQl012n/JkFa2NTPufxxIpuBlB7UYTKfV6kSe4Kv8mJ
S1n0o0tT+DjgXzqpzq7lXhPZOeKxTLnOm7hiRTa2Vnts2OJbp04wgNzk6HPbbbVY5UOdjOZEecuQ
ae4ycxfXmeICQKqJUB4by7WwrSK4KCdTZZtg9KwjFUHydYw5sLOw1E8xgR/PWY6zLNbBcmkyU2ar
s3ocD2jUF3g0pWt+CcdyGad5DZO2HpEap9Dk+KclHKeZ6aGBAhXnogXZFPTN0QQV7g3sVlh4qSRY
UtF9Oc1OQRomkYXlHLa0wOazTV4n0e/U3VvMZNhDwOMSx+nrrMMqFKn0luuGjaHQRs3s3ILqIurU
9HXJ8uAyt2HLgxOyvWOfGkyHXLikeExFUR7zQfvX7lTpC943qR6kQ4YXNnuRL87U6Y5tOEMICfFP
bsLelQfgU4QU1EkOvcbqU2ZGhqNJ4MSusAS1QXc3WYnLv0GRetvBIr6nSFhN63McgFN25RmJYIeK
wWte09SW3/pC0EZQ2BEZyTO/3CoUy1cD/3dLF4HDUJX0GTsLVqUC7x56R69GKrgJ4lKgy2ZX9eTa
Lv7/Jrez87AseXUalR6/RG0PEMbI0DwUHPzOhlwMPE5kdtDYiAEn1rbVafLg+DUTVS/qcaAOydwB
0kzi5Y57vpLbmey759iypNyISeBmKquFT4NmITq7XRBdDpi6yVLIVTluLCildEfuOL13sxj7S8iK
6mffD6V1TNqiPvDth7+K0YNLA0QQIdIMbHblWsULwuPEeeZrVhdmqOMzgWvRrbGt6mREDBvKTce4
2LtRg8y9JFJtl0W+Li4Q0yPs7xunos8EenhvktEf9oAXcCfNsVvSgkRdtp6WTlbcqiER37qKh1vQ
V0W0y+N2eMcZwk+qZqpeMxGzs9MAG3fKyixskfRYm8TE40OcDzl1em7fs2VSN6721c8I2vuyb4UO
HoRFpuh+Ck2AL4OksIYsgi/F5K9xPqmT0ifDyjGbUebhzSRNaMifysI7kmN1dAIcV41bImCyr/gi
8y9DB8rTNAsk3a6wGAAUfeddYdzEv5Bp4V4W0SCOfWwDkzJOJwkcKKuJiy5d/HsRT+llivjqUbnB
KpikAzpQUtEtzZPxaDhKcmmEb/qfpbOkB5OP7tbLhvy6C6jASqSOl7hJyitI2Sz5xRD4N72LGpmz
zkTXKXlPBWjtYiI9B333rcmk9dPORvkoF9di+1HJ9iQDy79RQRTcjOPYnNqARmgTdz07N/4ShlIV
N01+DoB1vswOJ3pVOcHrONH0FPXA/d0M/biv62K515zlPtqxIL+uOBDIBekS/6QJDHgmtz5/oaKl
iMjqsHrvnF4sG4k0whz8oWrOyKqXq5Fwll89W1u1dUxKTxjXETkryuJDbuwkcq9CsoS/oA0yJ504
1hdUi3Tc9uj0DRJki3wfQ22WH2prTuU+L3zFOEFGebWrFzIqkB/E6fxryARVcU2PYR1kNL1IRbXa
YJWw9nCV/fJ+Udxdxzo3Q0hh6ST21ZTgm96B0ew7TKlJGGT0MomFDNhMbajPcZI4ejeKEoOiQKLc
cQxWjLYgJpb9Ngf+RtgLLRd5IRhKWpKoYn/YQO91gXfnMfZOEyyJtYvhsvXbhNKpvh/rjjj6kKp5
3uKaFPPROD1pWoNws/tU1DgKFD/UvHMmSrhtQ6/YPHWtVZR77MxZsLdjRwFxrufK3Y7KYE0PmmRZ
aOerINx7xEvNV02T+XeLsLsYP/gCPNbYotSXcRfhqYs7z6dijlMNnS4KxmYnqZCug1E7P0hVKb7X
tU8y8BCuj2ygbqsZrvGc9VM3FBNWKNfMMYNdmgcD4n7G7m9MxerwnbEkLNeC9Zk+a50QZLa0Xgdo
w1N9vqWfA3dKxI1cNsUMrhODQNuqY9ouQC0Nl+W7UDpT9yEub7qc9fbL8gJ2XDljSWslLf4VNA2e
9xPU3p4kKhVHm0mIZT4vMU+lbYJ12NmRaZZYa6hOFsAy8HHYRi0Z6avfMuv3ZciY7NyUpN7wXA/Y
9K/G5kYcMzNW9AERSr6nuMkT86DquBm/xVpr7uhkgDlhei9hfhKjCTuERbv8HCKFujEGFu+jCagJ
Wy8bq4n5+tYEIr8QbbFr40i9ceT4xMzLQZFzxVeJ4IxZlbMngQp8Z64t5GY2uzECRDpVC6YiTtMc
HLTzHVb+Gb2UCee4vs54Rr2NTBce5jrA+50FRQPsGFNTe+GlBbZu5qf5dZ5lXn0dEdz9Pmo/Z+mJ
loQkMxh0wMajPCfoLRkbdUai5FDx8amDyyHo3fFtDAaf2m5ATp6WU97BQ2basA3bnt1JmfZpemtn
Tn7fFYCAab8JSn9wTB4izxPk6xDaX+XUa0s9faUlxIi3THXX0aipYTywa1bkW60jC9jRQYVxkB1G
tWstnyYh7TxJnqX0iL8zMZoJttt2wrkhveqxyFzdXETD0JvLwY6n4UhEVBEctODSvy6CZnYPEfVI
t0f+QYijPaTS3urZBeYq7QESa5zaIxtTM8EKppKX2R0lpE3wbyybfu81Ksl3o+VHzSrYiV5wYfv6
Cv8QEQRBi20eMrCfjI+jS9jsQ+NaXbLtHR1M12uIOLx2iWefOipI1QWinJY2aZ6J9mtme6S+gW/z
VjFaTp6ibLaiQ1x4qb6w06r2LvEmUk6pajH22ZKNwx4qFgW696Dqv9uWHirMUImhle3qhQm7jsp6
W7pSDmeXGFj7OGB4Da4cPeqfmp9SHEKXeu6GwpQxZNtSVpxLryjjUx6ZGilwP83DeUkYfO4jWxEd
kPD0yeHHzSixsmh1XpuxL9O9QE9UPck8aO5bFq0W4Vc1jinyMZubkglk9J4SajJstQ5wt26GGjby
vqkDjb2K6jA8eH6ChX/RxKtsnKWlT/LiwV7OrE8JG4oETHrUutNc7cKGxYjlqcln7aRQ+Uh/xkDt
JiCPmQTF8bLVNmE7K8u1qPZR4nBHqoTsVx6ihTbHyIaOtOumOET6V2JG3BVy1s8z9GFQusatIhJx
KI8gD+ZjvE+BikYkz5SB2HO/Mt+cC9Ay38HozkSklFYQR8/dVM24wEcc6Vjw6mWU/reoGBxYpSCG
/cuQpisDJT1Mb/VkYiJr0IaJi4rwwXlvJr99dic/HjCBZok5wCmy8gu/ayJ1VLE1P4RDMeBTKwzW
8RyHfnZkzVaOj8yWanGROYPqTyN1RHwxBpTOrxN7fLOl2Ah2Y9Sv6Pce692cNVNy27ECHfZD3i1Y
jsPINubJXqyKmI46KIzg0c3lnwU2qUdLUwXbpCizYs1DiSrSKQG8W7jQvfZbG7Oy3jIApuHyWgDn
26AIo5eMW8VjdF1FNqNAO5voTgvX2TvN2ECoapCabux5mOBm+xyYDbza7FCWqKAe/IIZyyXpdkTg
MNGZkx848rgSIcYViBtIx3DJ0WRYPA5JTwcWguQUM0/WvUd/Hx4thVFwX9VRMr9W/KftqXTikQwJ
8lN44JRspJjkFlVuQadexvGiXiwy+ovUnfQxbFyuq94fhpil1FD4OLApRKBy50vyE4Ui6wWbzkg/
BIa48z3zGct9QnLlWMdgmko2K9ikoT5gfDP432xHpXgFe1cVxMKUkRavbelMyY7ursLKSmz68tOz
pqi5EGpti8eiNcM592Ev02tnPVfbWHOLV5NaAwMm+PI73eSiPDC+ypM7xvhderaHuHj2yqE6qMVT
wReEhDEoWKRBFhw6NyAmzGfvzx1TUtwfnbzIs68m0X53y0M86K9Lklwn7hJBOjCShxki6eiaaB43
NRo0730G30FEftXb5c2YurP/rSSKBw9tv+TxnrHf0u+1M2HTdvnu+Bix9JZjPBSe9SNJ5RgShGoz
wj03U17pq1SpYbrMZDuHB4Oj5p1MQD62LBlcIIhsB5YdjuOWj2OSWOIUKM5wOkqeIiRByKFk5Cq5
kN780LF/OWTxEmQqQq/fp7Za5bJZH7xZFq7xc0lAAT7cotBy7TL9lrYLFPmO9oauNZAg7rbYg1X8
2pk2oXoPaYfvKhImnN20jEps4ezAfGnIBsRySrna618lOQhqR7JmMhHcRXdx1ZU2upAcFPqPbm7Z
KumWX+cIvqjMr6JxEvmVg5uwPQfsQOdjGLVAzDzyQY9TUtnuibGgG57rGXQmpIq4HYlvslMiFVvO
ozVkQycndK/OrzxfqEuilJ30gUF19CXigVucp3EKhyMbgpoUKDtOraOrnJ5cRtRE3xH/iBwbbKO7
i6JsFvVKcUintSEIIWmexig39PuqUPYNjwruCH9i1YienPTOKyPSWF8nSEX0A8bRQT46voditsxS
6wvX5HjLQ3MdquteVndtlBXlLu/awCUIoccsqtueCJPCm3p9UH5m/WqrWLAHjuidscyJLmjwxfpV
JHfzNI4k1oxceZu4ZM5xYiKCO85xjDXtWbugVRp5GuWQkUWxHJgrYVVOp3TMd0SmS0QzMVmJ55kH
Vnjrzu2Ae3zxvB+k0jrsdxa62T3yDzlSPYk+2/WLdghl7EG93iDe6ZI9l3lXbGupSGuxklzKyynw
S3N0mWqRvGWreMTajPGTE7WbakZkcNOjje8TJ7C6jVOzk9Wi0ZfShu2jjliHq1otTk0EOWJthk9L
lu4RswQVfdlCylaWDY0F2d0e0BUVFvYB5aiivJxxMmiGK8mUfikY6E97BJGpvUdxxppBh/xEDGtr
71tZZ723te3JSvetM1jOdqgqI3chGEr/O77qNNoOvmjkvi4IU9rZLo3xNiRAT5J/4LbmjemkLFYT
UGz2CA5EsqcpK7HcLg2YFoyiNVMi166fJ6ZvLcGYIgNwk0VtfdVwlardUgXiS6oCaPclS1LBdM3c
hp14ct31IvbCSgbEIgVuvbVbhvs7Vc9h/jNfaKnew6J28u9zwOCr5Cnh1PZdiSG+3smIwoDRzyLK
4LprFXExfmqjRXKg5TK1bDzG5KQGgdxmx7GUezAvjTkCNUpAQUi2fBt3CAHdR3P33cFGZW/8GvMS
ZYqo0p1bVW5/CqtUJCfRNgET0LImeBV5pGWvfn+EYUnRkxM6ZgIlFkHAtKMIBH4NaL5+lklPYH/i
VEG8jVoej4jAZtkcG0FSIpGetsZAW/VYXxi0eOrKdgok+zqvBvkcs15pTk1b6xeBomR+JUOTBmgu
ez+4Hr0qaI/C7rnCQcvkz0onMXF4pIuizSJ+cVojVxpbRd6RmAmmccwfiY9ox1RbpP2YKnmYuHlo
2zQbmetlFh5hI1DTs7PM7ZZoOgBdet6HTlsn27pORfhoytFJd3lop9YrpmcZb0koCuQXb0TTfjHM
CVEcW5OGC9fDqkZmwVMTVIAmLSBjhjq/sl7dqYy+IjUvHqkIw0fWtixS+nJi5GuTiu2xe8QxeD2w
A/4/JJ3HcuRGu0SfCBHwBWwbbcluNpue3CBGNPC2UAXz9P/BvQspQhrNiGwCZfLLPFnchU4Qh4eS
0zGops5kyxpin5ENPTqMkNxsvnRygS/UmZ7zDQ3bGYh4C7BI8BtnqsY5fNiP0DlcKBSO/lfWzJF3
2rcwrSmfg/MNUXIqPtnKkirSrotU1jQs+fvJTtsKcs7s90cNTnP8ygDKpoiZS1VFkNXGFDYkX/WL
0zV5fI+uXQ4Xd21m8DeLtNrl27RNHRyLtOuyvT+wWe5HodzqzxAANeFNZ4XHtdWs5chAknPGaP83
4RBi1ekhe8ZLadItEaCsRQNKXrzzYOV+BfSgG1u6QtPuYaxLxGUu6ll55MREe2wXsHnsKiWd7ih1
nI/7rmyTS+H5DLGzBOsDjFTXr+962YDbyH3ivsfRjt878IaccmVX/uGlQL22Jn/4zeNZ5+cmmIp4
R01hYF/ZEEx/a4gm/slElhqHIptHPid7XhHjYg7EvWHr+EuG9hMYlKR+HI1BQHusXCd9xoUhW6IU
guWrdZrW54Isqno7oMwDzCwTT56GEAcMONl6uGRuuAqEXstZsvE0hGF8aYIDJOaohddwNsatZ3Ky
3mLZmXELSbfYmkYw6F2BuwZ3gDmkz8rLRXac23lqoiy1C2Y7UpldfWgtiAUY5SeKykOn+S0xH3EO
TuPlkQuUP2y5TFXps2fCqtlOWTfP+zH3q/9yG0mWH8Fi2lE8076ycazW+eyEHkm2mDMgeEMt+sMp
6myNt1hsoUAJEzvy8mx8s4eFiZpd1eIqWYJZg2zLGCLfL+tX0gJqYVI+NSBbNMsXOPZ8FvzX48oJ
b1v3AxdQc6EnObyppjPBaHLAjNjnfRmZhi6+LJUGh8QkDIBSEjRvAG6mY5BJZEIPou+0pZYet4QR
BPFzO1TwR3smBv+yFl8XD247NZACa07ijHTD4cFnDHVl2iY5xLUsxxumf8bDGvV8XqrR+QIu679U
zch9llH1UF+aqnII/qjShXbvFKmzq5GUbsoekuIQQOt6FIykir3hGMwGLB/TezQy4Hg0XAeD69gH
/VYqK8daUg6zPMuiNz6CDtyPKUv9D0mbn8ZcBMaHlyc8LtDis8j0JP4MZ2Zn3LYmHqqDV3jGC62+
gU8KYvTfO6wM/yajNTkz1Ea688pm/BTVZN5reGFAw8iJUG0Pjtgl/ljX8tTi43yIg7w5kzm1GXPV
RfYdxibvUI729YF9iPBLj0DC58a3pzfDFGMl98cRcQCY5ba0QnBki86y7wxrybzVbA7+RiiyrRvq
5pYiqpWFDcoVRrEVKE2chsA+H5rE6V4yds4/Fi3nTRmsJxtt9vy63bK1RIbqm1UPnRmVDNrqcJUt
ELDuUm5c0Eznvnwo/cV6T5Lc4HNJsWZvG1TM73nOwnU820H5dhdONZPUYb/txBoRGwfffUrWV9fE
s2xcWs9ZPMo0Zf6U1W39wMbMhW8YygC4sGkw9WmTJx7FzIpGf8BW3w9ddWmkWSJGmt5TgzGovuMM
5a2prBAgh6qSHIgSUBoL5MDVNDNnemDcLvpIun68BbbKykwqtT7khqpuE/r4HQuWfcTjxJ/iDhVO
C1ZvTB8GNwLJQzdOeMAcs93MfsGjsbAgTBunnOZTbafplWY/WqZ6yJjnkixkt/UkYimTAX0IFzve
oK/Hj63A9XO0KCc9ZILrKKS7tvis+dLrKChgGXZZob8HJ5T/WTAR/G1qtFQ8BDZQ9k2nrcmK+lr6
4U3HfMK7DvLjm734fMVmrsvbPFucrFmkEK3TYTwj6Y7mqkN7/2oXTE0lpCJI14R3jLUFYl4rwaL5
c91wxQjcR46D5W8MtB3sTe7Fx7iGzgClrTRwoMh2/mIGF4pThbZ41/TK+aIoUX7jSsGWsFDmV28K
m5aRMzn4lhuuKers0HaB2QJcYmXelJmVPi1Lb76OJIHh080qXjYKYQWa5zTU0PFgHSVkZ4VzV+SQ
IbrZS75U60DJsabJPBqY4Mw9SHimM6WZoh+IrsrkEce7JI20mtkdlZfXPoyrX8Oh1Xqm8DehLQGu
Ad8vwFVRo7pya7bXa1s/GEfF3OuJjkuqA/wWmLXJ+eESGJ4J8zAfjG22rMD2tmjnz8ZX1v2kTWiT
3ehRB2IBzFkCYzsUMu4YQU/FC1ChYFzvnXw77gRecYObbeHc17VfCePpZIP8xpivsWX8rx8b+zmw
km6BOb4knAr8QMIk1gWwTCsV8RlTV8LBXhDujUc3uIF+7o9hNqlfW46ttzfEH7AW+gbG0Q8exjmO
P+q5dXalTOeP3nPjJ9n5826O8+Z+bF3/3BHiYlQsC/EOW4xzNaUh3wZi8rCKeMziCsn2EFU2qkcG
nQrx1hnv+Fv3G/jTsNfuGLLzkLs1APva8j8787loc96zmeXj29wUrRl+1yzxnI5E/zt63YIXa6mg
kvF5ftYcmOUW+2pQHBa2GsDvaWM9JCVX2qO7pOm7DqyiImspM3aDJE3OJSnNp8VvlyfKRIvlIJam
eB390nsgzGoDw9RYSGbyknt3FiEOjGmwDrm0sYiS11WPM8+4PrThbBd3RMo6arSttFFHnTujS0qz
RB/T+ELuRZ+wMAeUfzFGjBeKQ0iz6rBbXnocc2czHpqtGHLzX5j2+V3iOox3Np6TavYxNYEvDeam
xreFyyhiOfX7gzab6qA0J46+9sf/dC+D7ETWn18SFep2xCKDfspzMvh35jQ46d7w08WDts7Rcg/C
MAcEKbL6P7P0mcjr2gheuplsNmorOw4OwcpN97Nf+TxNGV2f/mT17zWuEkhRSMvGca5tVR2CRgZG
JLOciVDSEPhYcX5OkR8LrfBZumgMOEvwXr7GJHAuvKUQsmwsQ9kmRRv7T8VJ/DalpvXsD7pB6lKJ
DM78oKZzKmX4VXoSQpkJUeHgd30oIjENHeUZ7CzZ3iqV/Zo20N7tfHF82HNaYOxlMWu3qWsP6ba1
49La4zyMxY5iEhRIoN0Ea1Sly+JQJIAhH5qyH7wfoTMTtq1i9bpmY8XcLwsbzGatwcYDncfGZcCq
jr1Eoup2lquW+7QDNJDM8TP3xGSnJX8+9tESyK4S9AJmuA6OYQG9qWtxZlPf/Z9KvQ70HVRE9OvC
Ry8r+VlEtrQYjc39Su1PJFypHtWC63E/sEViBaRWZrSW51hhcnJn4PwTc+LdVLIGZrXr7zkgdQku
wXx5DlLNvm5K72Jwq96NWWFFkx2M+xYj8nuOlPkQxIJOCAy6J2EG5R48KevE3HySQ7SoBCntHway
dOXUVvJBZh604CiDgiA0QP6tVyixtcSSDigrtsMjlhhfPOXNFsPgEh9xOneHheTIhlJDrClD2D6t
HQF82oY//dqGp6AOF3OGtkqh4nPbjfm8+pWUerUnp/VYVQcSQz4O3qNRoI7z4PY7LtNM9LIJ+wYg
mnfXSMOrrf2MFyLRI/kxCBgAJCHkgX7oaNIGWvPrzMONUjDkfXtaOPVarcq30MLnk9HJ4FRBI450
MXhRhZT+YgCdetMybl8sSJvbgfDtTbYCDFnvoullzUSfymy2YKHq+jb3PAxl6TY/NVfCEt/gFN/1
TKRXKiBeoKlYKnjUbfCfGOvlWuU63mSj2/2LA0ZSFRJ+wQOCYBwxuen+WV0cHGlkGP7wTlD0EBLj
YJLdioMtcYSnQ2Wz8DuFibdQAxSHh2oeODp96zJHNevs4HNcAvPDXQz/VnImbiLIbjZHhWb+KynV
2OOZZtdoKp2IzdgOIZwbY4B7HYpL2Zv5eWCi/TKwIMFVjpf91IDFFFb5Q8IvO5mxOxobZnooCIje
gminoU7W5Khkq5X0jlnTqdOkGFrIcqm2BNIXygZIBu4zs48/ByPVWGBN1f3rmd5QckR+GqtKieWX
2cg2zbMVoknF3g4cUEVIIARJ7Hcj+OHUrT4nT9AkWOWYAJHENyTg1QWcY7LxLCoVEndq7oQnCyKE
WYzrr0lPTaiDjcmMiiyC079xc+baEONYrSvkKeCuZv3X8fNhFaQVqOmEvEx5Ye1KCH8n1RC2ZNxs
fC+Tn+4HfCrvCXv1WvGk/lnD4Fx4w+JjMaNJJMzxdp27mGcrXpiv2bn+jWXbviyeM5AQpQd1LOL3
hLaa54Dk3seYO++mxEPkkb78hCtCeQdmNIL8o9Ve2PKLY9tOBdNsNlpOhhVQ87kM/Q87ELM6wAbw
oxUN9lk4cj1JIJAwmPTdFydXpmQV5Oe5H8IOA2ADgDE3YN2LjOsJibJjq6fqBbuR3PtoovsW5eJm
NImKnHGxjlbNrOjQ6SHfYoeCRS+ChPkuV+0lOdBIlzn3laVdhNBRnkfPyw6SHqSYqpk+AD/eAodW
asTK1uSli/07ptYDUq08MmAyD5Ur2zuPo+ahp13kayadHFXEHJ4yY/Ge26n07rvWsPhVg6zG6H8Y
WhqQjAfI2kyp2+cl7UczSvMEfr67BNspXfwDBEF4X2NAFzQFT28Kj/UjSiMIaHRRxX9NzRnu97S9
SYGHIUPSfIqdkJgh8gjVPrr239XSp3/jgO9sZ2QWjSbpUnDGTmXS/LlTZ1y8nlvcptfMYZex0SsE
Po5/hFHnzAi5hHFpjPPyu4tD662YW39HKwW9KLHTFGB3YzaSeEjgzcJ6emZiJv+YY2do4XnM+TAP
+ncas2KKIz37dbRtCJFcaBl0JAaWA8iViC8eHH7uq9t1636ATve9+CCKinTur7Ov6iOSM5wsh0So
rGtLb+cMn9q+qkc0h8IpbJ992wP2axTipZs0ZRUckR+JZAb0p7kTqGQCo5xmkTMPWZZAKYSPHrfc
gJL6Tg0hBjWFefrBzPtx56bhf7SRgJMwHc8mVVBS6FTb+F49XV6Z1zFjs0s3eFKGu7yHc8Gkn99I
9icpj2G1gNUQpf6Z/QTDe62eO9Pst6njZc9GHrdnuP3zFVVMQryo3oiKBhR4YYvH5HOHYk/LCsHZ
S4NZYpvPYxnxdfaXrljS+5aDLJ4K/KA4PnuLx2QquDQt1Y0NIr02hd9zs42bc5Vl5q6t7YQdqAPx
LvyxuTLZnB4An6vXBRXrzmox9LsZE8WrCpPM2+JBjZONn7oI6oXj71aVqsDOnw+P0D/4JmW3+vha
o39ZEHHPgrX9tkx6fhgN4e8xKPa0hTvWy5QaIfOGQN+bna2viZN4n9LJsMBZpR8j93Xpa9Ejty8z
5yyeIz/fJYpDTN763Wm1P257Nrub6Itljw8Teab0p+DdgoTN/K/2HLnpBSN3NJ7cfU9HQMGaqCHX
U6IKxyCfvrkr3ZYg6SJnKM7z1C5bxcwPt1y2nKt6CiDgzgNbA7xcUdnW0UlbqaKkdKKKwStuEq87
BjFu3ABNCDNjRyle3d4VVi7PtZ8N20D17cGwxv6CDkkbH7sBuRfz13SHlCMZq9IC1fJOcss5uaaC
9s4p9jI0CeZpTMl1UF+cTr3EoS/uvaIPLzhCsCwKuz9VIRvDUghuNgiIMOM9k8Mg7leD37VrO6c4
1F2lznFAC8tgTPhCYzRxeKrOKWVkvqmH6tY5AihhqN8JPj6z2OGJXHiCHeH1t95Os41WYPsDZW7D
bLzYgrUNY9hHUPnPSycOgWd91+wOW9/QA5aG4COx0Y8LlT8lUI5uggVkz+Gc5Qxw7A0Z0uYiO6bb
BGPBZSqGzymv2f1SK8rDwd1apK5PrmjXUoyAWVVfSrrk3SBlXGdCdlHMC35ac3J2biLOmVVfm5ij
X8gezVFMqvBs9HWzbWOzfDI96LSOkdgPY2/8WdYKsJlrusYzae76sm1OvDDTGaMhZYqycXfwlT7N
mUlf2/MgJLpjDWiDJ8Nupg8JunpvKpxyRkwFIXxKFUEWg6UuYHNr3z47efPDzkQuPqcIoK7U99Q4
7lZoy7wLnOyJQ+e85avV99a8zlM9icbkLSdoC/SnlOPZt3wNVXSYD5O9QnRQ3Ml+NS+kkcudw9Xx
IGV/tJT3IaUPGWQpztPcJuubXN10o9b5QKWNQxliyEJdx2gcDPHGN8BHmZXZPvYjA5nYiZ27yVSp
2PStusbL+Nl1gjegx7sXGVPI09+msFvzDpM8KOYNl2ku7Rhk/8ZqeWW89C3qXj0miKL4jKTaMeMs
Vr33Q/npi9Va/RPiDmk3pzG4ALh03R2CvKj+qiq7VnyX3YaRzXLIdHwckacoFBAGgnElaPbIfVU+
tez8CPcLVglTDGME4A53xhTmW+r18I7O3Ml9HF87LHLpmbYrQY6hHN9SIi871bvzibXkX5Uan6xE
eiuQZ7dzKYN7RxPZWdZhv+jDf7JV0zHvoG3nKeOONOf07CJlvYxu8YeeVx1Bi+AB5FO8+k5VPXaO
udbNuf14z43KPJqDxbW4zr7a0rAueAMeHWf0dnXp+XtRMsKu0MGiilvofdVrHA0FWZOtRx1Eul7S
n0EjxruwrpcPhl7IOmwbC2tVmqwTY/3Ua1dBmHZ/pOGdLcv5srX5mI4lfyQb+dUI9bcq3Evd19ax
xEmCiw7OMgCnPyKOIbqEGB/hFPEJWSS2lNc1B626ch9zW9lX8/BluGvQc6m+naQj77C08VNN6Rcd
juQ6wjr8sQzxnzt6nEo9x2ZlmUr7Kej5TYnJpBxd28OWO44bi0kmZLKwv1AKTE/DECLuVUFG4Y35
T3XWWafiobGC5X4ZmCCzD8tj03oJP0WN1VIza0VZeW0poQFaYfk7UQ5yQj6hFzZ3qi8jyNDhivXn
NkCPHvr0lmPXRadaqw6Tmrlsm+w9PPxUyizv5Fw/3LlREaPMj97Gj0mP/ZfU85/nOi9ZTgtF5XlM
hWYi7xMQZrjapTw6RsrNyNEaenXaHssshc+IFRSUxGqe74eoVeUHeyY9qvYU8KFMmXeQiUe9UWMA
npdO/wg2I93WE8fBjnEiCy2k/yHkhDzVfh2JMabNqAhpDGrMbKfb8sWopmuoeJeatCq3AQR4rFb9
8Kl8l0m2am8+VSg/bZafs6yx94btPfidi01yRgJM0pH0h9Znz1IjDZj4tgmAocHYFP4Zvp8+93bz
O1TmM2e5/+BBfDEMfnNsvz1UPXGv0jasrcTnwkSwqb6hUg1PTuHEL2XnUAfSOleK41i2Kq7uhu8N
p7nCJ0tWk91qpKCMyy6BSA8bKqRYvN18XM9Ja73jwA43Af6SfpPxf/tBsRP7LAZjP5QwaUqTdpig
/P+UoJsnkcxnlxs2reWiD/yT9OzkFfXAfrcdciNubIinKqj0fRDqYVvZGrRiQCZEF8XfRP0irqh8
5zm9PCwSVkQzdjUltk6dnzCxU55Yjx6olKJeK0YYn0yjOqEg+I9eExc4kRsGhx2iurNmbjPENwbn
76m9vGPQ4PTR8SRBOCv2nj+m17iYjGdIau9Ok52MZQnuc3xeH70IyACZDIDyxTjitP/h1EvTap2f
a8nFs9PZ0WoFfaLAATgm+vm9iCltSpNvtyh3XHXU2UgyfO9TfswXOW6qoQzvM6Mj36NH280junfE
IQuK37LU91XRmzfOqmiC5rJ2Afn6y+qQlzHdt/u4xPG0mRddH6Q2b745w7ZRGBuc2FB0IbEs2WWL
/N1O8o6FvOb/Jqct+cj2ZjO5P+iRsrdcOjlDDb4xvRJpe5+HUFcOZUwGMH0zIDHAl+EfCI5d07h/
t8pu3g5lJ3cLtcIUJU35ZSY/gaFb5/Zda84v+I7ezMry9njYxt3YVvlhFlxNQtMVu7DXHXw5loIT
UaZi22KPiCpaiQiDr34eKzD3jM0S6nWwf5spt6TO9urNVIW3Js9IY3aE5/tiDg41WDBctPA0UoK3
O3LaJpHl8Juc8U876gU5bbxjvWHRbcmmWGX6wjzgs5E+FxzBMoSOw+w9sbMLmjUTMEzwiLj0aQmf
gDvFeu8o8V7Eq9Wf8xwsfZZMvyQVxMOgBS0dhtVuqy58cQv/VofmLRjHt3zwDPpIJIEWWxHgQKLB
jLbHu47YFePmFFnxHpSVefMK/4PJfROl4ZrKydqUkTADktiDCdJa/ler4idHUOY8THR68Fe4XZQI
I5zyKWanxmAOF7T7Hsh6lNeTesItfct6zChi7F3gh2guTR+gNMwcpITpPHDGc9mVpmfOdG9TnV0m
b7iu0MQJeWETr5MQGg9sbi/pzF1jyShQsO8XYb/RHPRtDlxMk7j+IajkU6dbzve1WJOm3SA3qNod
68XQ7NvM+AWegZ7lqrOcO/U44s/h8SiA1RGpe57wSnCeHYd7JM7qLnY6jwmetQ5BTM3dFlyJaVh/
MIGCnYe36h/5RfRfhqenPsTGm9fDd10mZ76ePMIUF+4cmwtfnHNEkbn1vuRrDQFcoF3FtYU1Osdc
g0WQ44+dHqc+/iBG+GOJVm39GC8Gnx3taXZx8alsxfl/tzThFVTbF0i3Jkryvj0xLcY2PQb2W49c
tk2Jm5+XJLxivHmIU64Kk1J2xPaJW91xr8m4XgsxkGxQFP2otnkpnfTm1OQGXU8/cTl+srruabSK
c9AFr5ZTlpEHnHEDTTzg9R6MKC2odMEQ0mzKmkGk5GVRa7MeW3TjD5R7IkqcK68VFD7Y5i6eHeOk
DZLABVU+B0y5NDOzUUeh3WOVr7CTRkPG4lKmwYDFZpDHMcEsDywtfWy8qbvWqln2IvHzCAwBwThX
LzuSM3PkVdj4cqZyiFUYdmLU6ZPLQPuOzVSdGux2Pzp0+qMiScr9g0Syg7X2N63iu8CA3UA8udlX
TnUGylUdsMm9wY5CSGRIfMbgzBAxt+M7NeUflBPQ5aTkNXFxjbqjMPe5a1GU2dKV7mWujCrL/CFO
MBwJuIafY1Ve57Tr3yb0UKq/givnE24sbIDpVk8M+o2Qy1ibIvyGeqL1nJ37xdFdRp+LS3Zf5T7u
k8G+4NMst0ZSfXP3TDZzTU1tLZLhRL6qPeGjo1rJYOyC5lJHBI4fK+knR7v2Zi7MWfBgGZjIUqwg
u4kS6GhR43PcIXTJnqRLkSxUlorO2fYpVqNiuq8C7+JV1VMye7QaG+IcZjRh2jGK8Wqz23ROVnOt
TLvI7OW5bZJlz+7wainzUpVcu9Ks2ds8iPQDWdnWzPT8WgYGB4MWLz/RIxJyOld7zK7/2VPDidsb
rA0h+IoBiwMuxM0iMgDfqTReMjOnNswwqQmTU7Cp8hoGgEHxGz0xZzGm9h1b+GOhKFCTpNs2QZqI
ox8sxdGgjybdCIpQ/iEtNS/OasULl6Tf2GOenP3OKE+sVD7h1ymOMIQ120noYNsnZXZiZGvdLzRZ
3I06pmEpC8ft5HK4pIiWbV6ENLln1nzfMdH4wDbyV+QIJ1gHaJ8RbIi2o6192mIqwYbDcp7K/6Zx
tm+0h1HkbLsTvH/7UcsZKkbd7YhEv2IjoN95slc9frQ/Gbowp42X/phSLnd0yiG41YH5VAsn+/WT
wN6XtWtFltJ8nLj/T/mcv0vDWF4rl/kqGP5nLikLtpIGEFCa5x0J6TFn4E0xti441VfThQH2b2zk
D9wZueLUJGp8ftSAfxtQMo5dPbraHviF9B/Opu5eNzVttQmoFMZJ6rq4WI5AQ2CG7rMHAlMYTUZL
RZ7ryZ1o8MbLNEsoM+H6SdpfbGaDP82y9fCcuC20iz6sD24wepeSx/I5nJq/2B6cx9BrvkJTPbYB
Ooj2jT5K1Whv5Zy3t2rG/NbjgGAhFhakhIUywCq7Zb46zRiXLlSsYCystbVJyU6yDPW/QVs9Ecn2
NmG2rBjj5htb94xATEsnJukrnVfGwez1c6pczq0F8R4JOfM7wyW9tRvXeDBE3z9m/Ph7uxPvUvsc
6SktsVKVH5bZgwRgKXx17bKTicklt6PtCWkwGiz7g4lYuDMd0z+NhhpeGK6Vm9HTKGZiJM+l/atX
dcsnzpErYLaFuCbn1qqoSKOvt4pkriHsyNa4KXzzUU2FzglW/4Qpf8gw2UDgc2OKiiSX+K3uoH9s
rHn6L29TwLWajdmtMWFiu5nFq8Fc8ZAXNkiVwHt1HE2qbLYfMXiHJ0l+4bMRBrVITiu+kyL0jojJ
403Y5S0T5WeaygN94yqaaaF66EZx8dy1r5ISuVB6YHsrdTIdjlB5bixbp9cc2Wr97jUz11dAIxJl
PSrNrtzNDXQaci9nL47hH7r/ZQLECkZkh1cjY1UkqOPe3F4tr2q0uotTpuGuKQNY7RxHpjB+hY30
n86TtzmRl3AefpsMdez/yC1Vpt7jlthIwt3gszMJONT+8kFU7nkcRAd4mWEwjP9iP68qHIgUZqyr
sL+6qiLoSPugR0MNkvSmNKcUobgrCExq+7kK6qso488MufBm99QMTyQ3HvSIcpBOVnLn95A6PHS3
vU/h4bX3GYUCQDZ3YTBeMKG/B4N/U4Z/yq2CpFL+bNF5DQXOY06I9xQOxXmx8z+vx3M7m7hhF8SZ
DQnLKXIS5x4MTv0YNikPTdGdbVxGxyVmi6A+UuFSS2HE8D1YjCi95zGL00gtfHVykXfgPqlvdNrf
1G6GQ262y4l20/BWc/Vi1j//M0g+ksocpjsqt8x7YaSfQAMpbl2HytgaRpJy+aenTCQKYT3x+2iF
C1Xy6s4EDrq0fTLcAmbUqNzH2gmQdHBaNqr7zar6saDxilar7MBRGEgI+nF8duhymUBUGck//If+
Pi9EcWG3KPegeAZsXclycJUdHmqdy0d85Gpf6iyvtjZCNJk8eo0es6l2nrm19aeGbvLIXdOfNOWJ
TT5Y91xf7nRR/8SE1a9BEHx3xRjsUg2rFwNAc7bm8jK7QISCoW/Ojd/+01xrNphVX7M1II/zizor
cLkrvgb/ippFtHjGm9Q2mfWMcmAzfU0StDaidYpsatHs1kTXxmJWEjEefBq6+j5dewMbO/4gsX8B
77EQiFZjlM7hq8m5L/Ln8TnIVo+ER0t30oPv7GlPP2Y+L5TmEEmYwzChCFcP/jC0OzM2xQ/BSfVE
xKC4EFeFQZdSIpjDTAnxvLblZbJb99Nwx5qr+6jaS2WnBTQskX5wt1v2SWt6h3pYp7/T1GId9f3w
lZuhs+O+kO9aHA7QisTMrasLxEUCmgWWPRvwC4qi/xRxhpDlkcLKYllHdDSoUxl2875JpHMigsm/
0529n5c0jGTjNA9xPGTPgQyYoogkPPl9UGO4D5jmge9Gu1ywfBlsGWfMxtjDvXb+zmbqxVaJ9XGY
Rb1XnhgziqET4GAt/pkR09zFpOLhQtnudCSl4m1JDxl7YsHIcnzE6XhY2PsMc1OOeRHsTFN26xl7
eGZG5MIVYGPhykOra1aQ36dTKjJx3O2gN9voCyS2LHb8s4TQQW8Xlz/ZolDgCaj7rTmgEdK53e1a
07aBOrGJYcCk2a3wgyeJN2CPVy19LGNbMhRfe+1QsdnsOiNy6246LCW9yMJwA6rRLIihXSa2rOUd
Vi2/3w++T5JicoQPyS92ALtRvrlVFS4Stbj5gX9CRbc5aJgpr+o0GeExxBUF3yaf0RUAaNSQPaOx
JqQtRl8dkUD0OXVnqsTsNuNMNiVnZfvmncjab9Cb4DhKx2jPBGfUq18M9VWGpQExa6YGoE5potXm
ciO6xxu7uJWdR+vmIE9ZJ/vrCNbhCAhKHW0ODSdTY9tzDFTvEnfZlneuAsYAy/2ofEu/rE/X1agH
cPv9nGzJ0gXPFrBVAgT5NLzaeDG/ExM2p80U/8fVBKCgXpcHb575aLOMK38KcSby2ni+r9x8vtXE
e3k9mSe9ThOq4Nri88hJXx5K3A7cOIAA+Z7jfAzKy96XcW5eJrTBB3Nu3CNUkmGPRaJ7G1XnbhKP
2k/6kKWMnCUJfkxD9ijLLhkt0v9fZA3qi431Y6OC+cMdtHmvmmydplN3HHOj2TQhrfWO6QlC1rK4
yweUF5B040+iasTuAcvStGkTw2RGplMqe2OXa+jESCWO+Yy2Q9eaD2yT5SEhFEsBLpIcm+y8pyIc
cxFOoDtsVcYmGQbzoaWTY1NMAjW44L1icAPXqJPdBa2neQAa276KuopXBXMkCqKDe1KtyxeINH2R
QWy8k6Poiem2FBpaMI6aHReBgB4+Jj8ReJf2OhG4OiaeW+xzpq73Kv0fR+e13DgOBdEvYhXBzFeJ
ysFyGKcX1tgeM4E5Afz6Pdr3rRqvLQG4t7tPJ/1tgqzOJrp1N3ERDheBh/qjw5pzDceRix6GavLa
osZi5Vi+cTouW2y61t7mLXPAF8xJCe7mmrSUbI+6nbdjaU7HRtvNFmWYmuK4TNdzk8O1QP49ahgv
ODUT49WQpPXpDwyaq+do8GEKg4QRCEI6bZo8eImYHoPKo4NVWeHe7wNu2pi9ZgSVYq5Wporjl3se
499SAyTwF/jia+WQZxwsZFTKgZxtincjs9FqgSCCpxfpwmqMXi3Sj9kz2t7CwgqGIr3GbR9eYZym
m4qI6QtkOWfF9lU9o9kvb34SxAeOGXKgwUh2kNRyc0O0DK8NudVNKnBBYCXoz7U5ua8LSOFyNdRl
f4mBdx0ms6yfR79Py8h1suV9TDP7rLgdGfXK5b3woWsrubjboPLHe2IrO9rlwBe/tvUm8BnneJTY
0f3wW3eJbz/AwmE5Ljn0vbpie+1ZMLN4KBjtuy07GpbIkASrlMQVc9gg83eNinnkGUU/uCrlu29m
80PAVgwKRDl9mX3JCq92vPkZXVm+Wg7L8qgDjLRZclDRnrCcZStSKEurHMCLuypTZsaV8Hvo885o
YglqJwzODouUlbCSltwzWHTW6pkJpNJqnR1eUEjzC0HYvrrT1/yMjD9km5NpzvcrlBUXSEscnxjD
8JBlnvNhupnaEkoaiNeyRt7UGfgPtgUB9zOh/Q8kbc6OsJXmo5moiSnfpovdy9stagsEubAd3Kim
jvUvXqVm0y8hPwI6UPhbQg59kKnEnUP8+9HoadHA0sOhaWA1ZCEninQ7mkO3AbkVrxPG2K+7IPHi
hQvbnYU6RxaiSVvTZkLggTrhgim8J9CAU2GMDwDnWrxEssm3YToOf/VSyHMTCgQ+7TdXTJLdzDRM
nfWSuvlRShdNFghff8bOihoFjnRlOpTQrGZE7xO1TvZDR8BpY2L3BxrhV4ecyi10SxV/zyG+lNms
yisBzexBDL4f8elhVyn0fAISIVjXsS/RFgk0zG+9BbiCV2oE0EMjW4awN0b0E5IRaXtkkvgJQbJF
egwwJS1h/uI5TsDzEUOEtu3mnPKZ3Qh8ST91NfFWGYy2fXSlY2w7M6MvtbeSCIcd/iGLkOgriWl9
GwOxlNtm7CFk2d6CowNGr3+1xELmwk6X8McQCiym5ejxZA7J8mVR1czneHC+nYwk78oKG3FuLAUJ
wyMJ75pj/Bc8ffMalnp6c0pAalPT4n9QGOtDGqs2WUZLM0w3/gHPrA95h8HfbIRzpEf0yzByc1eR
cV5D3Y3XFmsYljepsfE51f+xPmZLDLdqpwfDuTs4nDUfnPRKfCdFZaTAJxu6G9bi/sNNnR+YjYxI
RK+ZEGP5zJiGQuwKFenFL4+oEgGbZgbDZjRmrniGkvTuv0iysYrwl4+kgDOGhdldxoei4nYtbYNr
T/CpmPiOYBbB/EToBCU7lKq5VQbltEVtffOMsR+yPDS7U8JSLULxMjCW/x+SajSzD2UqVB0W90RZ
OBD+snNZHipHGScsrBZWIpf2TwNiCBzJzjgMQKPZ+etsuNYO+7LJ5xBYy4EKs6iyYn+bWFW6S1kb
7jtLY8RlZGo3Rq+W7T0m4e1gbTnPGXBY3lWo8A7owZUF25azNAQLvajmmb4Ncjyot1TVkgjJv/I0
9d5rLPr7rlHVpx8MmNZKo+L9gye8jGxh2UcTDtBxItQZ03jYO/iAQ7pQctk/YzmC2t4tLE1Xg+94
I1sOSfh0UHRKFvUbz4o0yvMkI5eG65k/y9yS4OM5FTZm8DxhHDx4My/yJg6GOWKRN7zkQBgPqXNv
o17a/kRuiQVZ61BDX9H6vizOe5b11PH4Wu7MdlgoYtdLsi7gRnLNTs2+DQb2hVbZUmSIJaIeZ5xA
E4yAiRMVpxvePg5HKzwUk+7hBVmF+KqNYPx0mirkI2a58F9wDrr/yBs0GBHQoJDalvVYj6y0OYGY
xvsArV3+NGmVnax08p9JMuXsw8wyxfU1NIfGaaf3XpXcFtXM85zX5rxcSXBMD2PN7kCXZbev+B2v
SGoUsDSa/sWYOn02DVU+xvf1zsL4yY/PHxvF3R8vqer5QgnrNreN3iopq0OQh7ENu7EGdkReB82p
606dF8urv9jBucMsd7T0ck9RFxmlsWWrnivZ69O0+OElLxPvwlHlnBN0sKv2YpJrnqrEbzl535bt
qq3lquU9A2/xNo+AYraMWyJiZ0dj1RT7MTAanNMrckzVX+WkJn2KNg2rkLNFtBiIKY1f4pY28LOT
Q5HyivWECuacqOw7e0HJVNKPuxQjyDdk3Oovex3jOUfX+zUE7htCfFxaLk854ftEbmCDv+dWFd4o
NC03jTtPZ6ya7CzqBI9kEM97lG0Kg43e3tZEF7D4KN8427N6gOsBoXJMCcV3Lsg+pyqqN/zszjnA
7nwnQix9dqQijebnsM2rdOuzeG5XE5P2NSDAukFeSu4b5raz15XpJDuJmxJVqevErTJbZmc+2WyC
lJhWJaw+tmnCh4Zrl9X0GdRSbgxrcS8LNJh1i40RXkG8OKDGguClqVg5DAOPKIqY1BO8hg4nFiXV
4TKUDTEc6d08FNRzb1jkAIAcf8RdYv2BCCB2Bg78jePeI3o2GZGtY0IOS+LE3Af9PGy7UQ3vgKoL
rBfxcjK7/0Vo2stDDcukW5S7lbb+VlnyxZ8IIcNP/XObCnIoGr9+U/by3Ztc97k2XWRIOpF2Mxtk
rquye6hYHWAMS/K9wvXorDQEyyMxxhQIT1EdMCgQrcrcd0PnSZTwLNuk8B1/YBZi8IgH65XCBGdt
JIiThNgGjzZQPw+eGpG3T01XdhAxw3pt5HlDdgNYVG+BuOXhM+kvKyW2VdhiAcpkgUvqJT3JCfHz
1h7F39QW/wYrqZ9kOYi9o+wOxloiDgSAiic4BDzHZdbeHNjFewvg9ntbdnSPN1yhxx4laGVAHU/W
kqQmiXVoEaCmmsMINYZfP7XSKsEttlfmoNqtDeFjp1Db7iHR5TZmvrjCiJ4OeH71s56TYDvmqZlu
xLwwoegyJE40iYoD1fKt5mVE8LoBLerejTFDoxx1U+9hFgTbAafnlvIZexMmtdiNULWAV1DzYVoS
gVboO8EKiyN5PfE0iQE9MfWrr7Ih3Skq47XEZ7KtAys/CV+MR84Xwi0pltV5EssbokZ3HF3ZSSwa
DvID4Wv2nbyWihjvo1G+CoTwv5Pp+a+JWNKPcOJd7amiPEnD6K5hqbrkUCSNvxKzR1bLqZeOsvsc
r23o4sYiod7y/c3cn2BJzX+LHNKbI6aEYSv2YAzUyyHjZfTA99pbSaLtuzkfgzNtH8s+5vh54Oyq
D0OVmYi6srfezRYZbuWoVFxpERvwDlrJmzFX/g4hnaAEHzp4vZaLV1KG9kc6+ktzqCbP2cUBDSmY
k829x5tS7QBMYslX+GCo90JlbNPpAy+ItdeZWggL12I6Ds1k/cusPL3ptgn2XkacFpC1fySy3mls
zqO38fz41yt1tXZn0/jlu8NUL+e2TtdtiI7NjI0zLGGpdJSNSz+GPfBF8DrlX9Rg4JsC2y0Ovqt4
JYWu+lv1RXYA8k4yRbFkOTsqyzc91w0GZM4y3IDOtFVinIZDRTFduSUAmahdOc5ojVMay3Tj82M+
96L/rr17Ax9W22NrzMPNa0T9jumzi+Ied4c9eT6BhrB8mYDKsGkI2XARIYcqzF6fJqqqgQzqECJI
yMGresgWXIVgX06eUOEHf+pkzzxyJ6LL++6pe8RVlpVHywiqmyKBeykLz7py7WHPLwYcekCpwvkF
Q0q1d+2w+mHjNL0makEqJ31B9XgsypxlfkZol8e8Km+oDFAHa1VURyVEDzLbcItP2JoZHiH4e6zv
DXWRXhEA/AF2/YhEZNwzV0yQs2lBl3WHunvNA3BEGA1L+apMVm2dOU6I1369GyYOc+g+ye+EZ/fS
iyreeRyk684ejUspCEhuiJjxPUVmXc0o4TZRI+uvpFLv0UnCZHkwZBhTdhOXNrj2UTzOFLlFVV7q
OxXKkSffQevrWQ0cvVjXaC99nEMNamNj06IxotVq+5Tzmo9SjuC3tOTigJ6b7Nskc97BQwC5sZr5
AB4ne0znKTxPKH7n2exqJI9K0/aiCbRDijyMc53+4x1U7NkojFFdZc6VxVD2aJud2Iq+CKKG8sct
7fLYu12VDNsk69VBsTLBa+nrmBRHPu/7uV8Q03N/TYUOyUMerfz+mLxksJHAeq5snPwX13XLP7oe
uoVtkxmfMa9l+96ZW9LaabAKOliwUeMFX5pF7Mms2TJ4nmPtsJJXkXZ4za0CgACEJEyJSJF003Cj
hSR/Zttf4M7MxPNSheoPBe7YgXoHKDfSZ8UblLz52mPHAIfPCa69GIuT5ORam3mPeGciPzyi6+dv
TWMar5gv4NKDxt3ThFQ/LmFXM4ThbX7weJq/GBQQvvU5ma428ct9OyvxbIRhuSIbTJovraBFsXZL
nrK+t/eGgdEUMBbu24oHK7ol14pvjgeWKFx5LFqYGhYSlmkJ7cCf4YoUKt7w4bY2LrmliGuh+Y09
Mb6RMxUIcQGGbn6avZXz3smtvmf3PDIc+FQH1QAQopB60CsOVRgVGJfXXuKc6smvQYS7c7Dysh43
lIdUkhCvLexdJsJhN7YkNYmPelHcYYSo5rre5AJvQQdz/IhNAHrISMLYzeNqh4O3CteL5lDDYj90
l2Uclj1VUflRe6o/BIPr70fIXVaEs4SUfD4raVOmIPO/FvuTQzHjxMjMkr8nFVsvbBsYCLEtEwBo
ABc37tAR71bdi9Wk9o1PjNrxxo3ZlaYsaDg3LyPvDqAsnvyGBJT8OCAlT1ZbFR/0M3B66JYvDt0G
E10kQWoTZs7rqCvtRG9kjVC/ql07f3B9XV4gprS3jHHhPdZ9h61iWpbfrsqDFQdYv3MarzjzWmlu
ARviq21RBBQmvr9qO8XcBdWO+iBXRk5K8Ity92Q9EXfHGzjoR5/ze4091zgrcxkeSlZkl77tEiQ0
UNlHpcEieH5xI4pM56mleEOYMKIjmuLV0+jFKEgW27oriUhSzk3Vnaj0IGFE+80mrsz4sQOqu3ZT
m9doQLKsjMyqQupUtcIjKQH7syAIz7UMr3g6QjiBkrw8yUJAzrbrT+4GYe/OATYc42MwZLpTdtu+
e8psdhqW55Fawux1JBsLOCQtreeMIsT14CQ0nhihfyJWy9fQ59L4brPqQ7u5/4kCQp6kLEnep0nG
hgkd2Ro2seHEEHOKuyd27l7Mxur2sOVMHsOsRAsvzo/AtaFqWZi1V6Y1EJxWNtYrPkHS++MxOiPN
xYBuwNQMv+Q82KkRRIoQ1uI3crNhlHhBWpI20dMuARC8UZnGCtPR/ffMU5cLIjZsmC6gMDgpm2y5
drP4hKQ3mSRSbBDlUgv11DDRmytv8Iaja2q0iTqT6lY7sHhZ8Fs5gHi/SqB4e0QqQHBdRdvhMwTP
4hIpyFqeNGDNeLIlZXmEAjNtmNhCAg+t2nAc4pMxOvsRmzBiyf0gX8XQ70As9wlCPYcb75aqVtZu
xAy4QT1t1w3ZaeKzUBRJ3dwhqfEC7DDtUzKIPmbnx6Io89MCoHcHb8K45O6cRbR7kNFqlHPVlUIj
SWX8NtcuFIGhq+ytwAy0JWDPryrXqDNyYMsbQIR7lrLwrtayxEQJ2zpkkZigm89h+c6fpuKzl9q7
Jlf1fjYS5Oiu8DBuIYXiOcooBdCg3NfAzeU2hBJ3Qhdvoo6w90bwakEHMDqQDbkL+eU+dhqICq6H
4zVmsI4AmFhR4MphP8yF2IbQDr9bJdoXjt1graSmRjeomofOynjizm58Jr2RcXC38dkjuAjuTNk/
jhizv8qFbei0ufjp/dTamG3+YGrzFRRbe+w6A2PNZLSf9lTh3ak8DYMjcdh7Dc6vNUxPOSNg1DvV
/bqAaTWLIYUR4Cd/jJpki5hLeCM43/eGcpdHN9VBVHOvrmvyiChKfndYlkrj/2WhW3uVz8hq59+Z
kJLJUdYRjRvLRTWw18g8yRM/fxCNUsdnaH76YHXsqBNFXGMxR/FP8kW0N2PdlDcpLMChs86af55y
nX0tsExlw+hcbFK962aZ5TvXVvJbJHO/65da/ggzsM9BRwu5nn1xqLNpuPep6EuwWLyI0spwnxGd
AI8q1arPzmuhR804hV1NZekGDpY4VGAQKPxgJ0R3UK1eYXHh3bNme0KUKxhdhcV8ylsccJ7u2+Zp
SdL01hcthLemy28cNx4SdjZtKfkmOpbXnvgJGsz2vl9Yh4HN5tGfVbY3OfFOGhsEKMZgxPE3+YSO
rWRrWcA3WAw4wyXP+Xzx9gDZOoh5p4TMbugL3s7HXPrHxnrJyqkf9NVWY7UCWHbfWBIdHh3x1XWe
Ptbsm3ZcIURUNStzY4rda2GDqIE85VhATGmFprZ5PIxdlz9BJh8OXlZm284COew4SQ2cvoCl0ji2
szFU7dw8DMGPQ2P4b3BJzT1Ffk3LbwqWpKPC7GxSAXHqpEIOGLJ7mAbCgKYmJZ4JmDteZBUGGSZo
ggZRjWJ6rHKWXc0yquju391WqJPMyJQNABrjmoEhQDStCNXen0oLAa2xD5YGZadpfHsKeBo/ixgn
GdDbBrKWmbCcm15my6v/NLb5W3Z3rtVwT3iwNcvX1MSL/ey51WaQtfnC7rWPmnkBEurTWNKlDsEW
0kj8/f0EL6WkPnPqCgLnBAZ5gUm3+WRl9YakY29TQgxRnI+82wXu/H3LpccGZsAjxeV08ZJF4Iix
svjmSNHuvaZ332AnGPsmRi9DRB+uRhvIvdWHCBxtkJ9a/JJfRbsALnHQVyjPSJI9jtPgDwvL4ocd
m3PO+xlhLZjuUDRMld5stW812sMOe+UvWX2c4MlMAFS6rJEmVKFDZ7gTSj27AGTz4S/NYfW+dONx
lRZpjHN98Y/oEJxlsClXwQwNjKpYgSg1sDUk3Zzu7KE13oYuS3eCfpe1N7eqWNs9Hk1lxmAaHDQs
NhPhn6K0ZwrcA64Bmp4sY5spZ+LBL5eo0r3/DQmy+6oHYqLmnFG1xQjb/liNA/UWOjEmysq/xEw6
YKvD7tdQTI19KanzKLWODPIhMPAGuasMGyqNDa36YPYgqXczRYYs+2MwsvgAA9TeKUuPtaOI8tDC
Wx1MUHX7hd5MOoyAZEQBd+uzM/e0jGa5Sa54Hu65WPr0Kv7eEez++hYzwFHKubAlqb7GqfTOSngc
sy5iXBUG7somN3waWl2+SOfu6Iyd8GRPbnHjC3bjnT+CT5w9Elcg1Zlactge0n9c8qS44GjtHvMg
ZV1GcG+DEGRf7zrBmt4XMHOkTNaeyRFPU9nyTvhq/kTNrmjrWWqTuWcAcUeXwN/UGyZ7HThedghS
MkGoVJrOnUkSGOja7juv78W7Y1eZG9ye6in0HDyYPjW9rDPrjQYfgeiaZu3aC3z+KEPV7HUQ2DeF
/oxXS7lTRLkPAXqh3yrISusKZhAGcGYp8ovjxvZ82Lx6LPWvY0uyY9XdfxKkwZMOUbnsZWaXmbms
U+fZvXkL5wAOJfp41uha4vfO70ILqwFo8vPSxOHQ8cA7edqbrmXy6mhrrlc1Jgarb/sXckb7gF3n
bmirNOaiQl3VlDYwgkk/AlYIvHbLDDTfePtiTtOmPiC/zs9S8E7UUgcfVeGoTY516dHPlonrxBl3
kDOlGQm5dJfJnYpoMVFyeIny17SF3pPegr7UJQ5NEbFmLggwPHfaeagCPcJJIe4LAN3bUYxLnQYY
AUKNGn2AK795iTEMRr41lBu0SQN7Cc+CYlisp076xW8uK9qXOs/xmYWLFMtsQayU56G358MQr2MP
BEBgYTGAfBV23aqg0+5nQNtO2GlLnPkeaXRyax46msLSvPJnuiVIkcWvBPEKnnqisT7cebTp1yv1
T5063Za2mg+09G+HRQQ0oWqmZiNQ9XkoEhyUpAqfK69p1zIFwWK0ncdjPwHJMNrw4mKzxb7OYxDx
KT0FNbl/uRDAY8jP3whVuK+l5LAuTdNh75Wib98NcZN1a2e7PhGzbh/MuTKfGmXUvFOycudn+Agt
z+YLjCofbrB5O3tc9wPPu6LGqq0qSLhz7sCk0WNy6nVKKJJYjfnoxL1mXUoyA0bZgOdzwAIiJFPN
SC3mJs3H8bVAO78Ycqme2NASybZFAEfGFNFgQtcZWe663KB1s8+zwXTpnUB/UPHwHbPVBYvvVLex
i4d0g06F2Q5mB6UkBjc5V3yxbKqlWa646LEL4eBNDtakh1NOPSAUd1g4EC787yXgubWSNPAA6Ceo
vwtVaPBtB2KxWgT/vcGX4DlXfb93tUh2XGKAFgshHsagMCOcAriFA+/XbUZ7U7O1ZpC1RIhRJK3e
uIPSnU/49RvvuX6YIBkc+jpw9qyKAAIHiz+Y0dzi6lo1AhoBUCNSL4jhuFPxWBBykH77L4SH99z6
dnVqCscgHi8+xlyk33opw+dUt8W6odkXb1/Fr2zEuuXXFjALNNZwT34mf8KGUf5MMkm3CGrjp3bi
8Jx1vo3g11qG3oOBxQcdCrBMKyjl0PmG8W6pssMXpt38xyLu9FkUo/0HDwhhtJQGz/fRHe1vZpmQ
ouuU8zvsG4eJCdvWS4h9B4ByyjS7Af1d3Iyl9pfILI30c+op8WhNgc/b1iaMYYsn17RpKSB5DIra
fQsLt3zMWQhe4RMtd9eow2AKWfqQDHB6m7nLDqM/WJ+g8f1TyDMnWbWVqd9tKsu2VCbVexFbxh/u
VN1i7iPQaCcwrdrUClnhBRMByzK/LPdonujH/ugaubHmpS/ZnxE4E1P/FFbFvItxGhyGuddvY9Zm
iCLa6R+6rs12Nu2IdCzYrdjYfEvGtT/oZNvU9A/6WWC+yKGhS1rCfGeXDi/CN/x/2jWLTyuufgVr
twhxh/p3IE5rlicfsGJgQdTWzq0NzGX0M73DYj5PhfwzTJqG7uALyfXvkscFsenprHOt/limWR19
ur/+GVPoHvWI2SMsFETQmI+utuJnO/asteCtzoCqNl0wWNtxyLGrMa77W9cxz6kJrro21RnX40tg
8LOyMrQ2dMMCfSL8HbVWWTCjWHKXNkLjj71DvqyqOYeF98kudqP7Wq86LJutFtfMhNbEVbyi8OmT
xE2x9+vpFfPN+FTGfAkzyTPVN5t0NTjWCw+tc2PHX61S1uNAzHCrG0tjgPLPncpsMnJYKQSH/2os
6JsLc+eby2eOqt6+N3UDBVMa2QULdrGFDENEI0bMsWTMDqRluagdvYbncvZ98QtuutiMgpoTYBwl
uFD+noT3rzLo2DXQRGTCOyIe+t5R6nT02+ZBa+/NHnwEslTfLRUjsBiG2lT8b6kCB4UTa1tJgEmA
PxP4Q2jBA81MpNhG3IRMLKxwjYsBqDXoxxOP7W/D57Xsp4aHizvTK1kUQJuK/k+QmTVfgFgcmpxc
utGmxJMXk9alsONV4zy4anauBJLKgw57ph0/GznLSpvKLsxlUJ/mQ40cG/TxUwtUBhDu8IB57JCF
46sZQzmzWqJcsvD51MIuOckGWIvIcF6mpmMf53bxL6M7DFHsepj2AojgzLIlNvWRvBQs0wcyc+Io
cepE97T/hgPBv/DVGh/4feE/1HN7SRc4BLM/fOgm7DZZRdC6cDJQhXBVbk4J1hD1aNjk5T3vk6SY
+krm19zEKZ1NrjgQ6w8PY9DR4WIshA4mT5+hA1gblKTXNuGUa030vCrM2TtqpIHW8UEbl5QS4YLz
V6zdicKIZsez9eCNNfTk4uCU/bZ17PPMshusTQiAasDIlbhtuJ0q92h4EJCCNt4FpYl6iseE4DQh
d/rd9qRLTb5M7AXDOe8ZIPjN+fDBD0GAYmRA3mZDAoYYlMIP4Kx0W5f5v5q9PT7/gVAY+VfqaWJx
zEzwyB6W4YO0Wnga3FK8YZOXImju8Rwv50Ftc/KW7Krsyb/4vbcc0e3pvVL6XMTOQk0HaJPxniru
4q3u75zE0I+gFLzMqrmYAmguOAVCnP9fa0RFAjyxyjPVqiqNJ7+sHYyIi7EaWTiuCvJUj5bb/gHq
ceZOWk8ZusEMzzXK7PnZ5dpcL3gs9vZ077/J9UdjG+ZrNo4Bu+Ts/nfVH3Ng/qST9SMK3H15O3Q7
2gPKLbVYfw1lx2zqvXuuVc7HMWG5S7zkFyokR/Xgqg3xD2OrFnpP4pblqz8Cy0zutvVs6Qei+UQS
DMN3kW1m62SnBZJp2H0BTSvWVkorkXLpwcgJsaK+7lPeGBe5GLe8ceaIBtAba95dprJXUhsl5qhw
2zNK8hUvum2+ULU23VPV5T3QWjeXWbE+NinXQSxNyF2IX1+ILvKq7Gox8K9gP7CnGv1twF3dpJyh
JbZl2MxJr36JFt4czHL7aRzMVUUnU2oycMtSQ9QWtnNMUn8fmGhktOLx4iZCRdLS+KGMk7Rc/+6N
BRRRYZNKqP/E/tifRtAxK1U5fcRjEvw6TaF4wHdUpJ3bGUt6wW3waN/v2yX4FY0H+0MU3Xo2rCCC
Pcnw6DCeg5X47F2y6m2jxI6mXYUTXVSoRuVHaMXpTXns9VWRvBiDgmwQZ7tWGnsjxJq85KyUpKMv
sgnATXRAvZPspmo277594UJ8sB0GCuZ97FTgIezfrtHh1pE2xSMBdne5hKdaiCgeGgrD+uCakvBc
TzjLNpkfP+NOe2nuX/GS05PglktbcDk+1BQHoLoE5o4GgHkl78MJ7my9GUKyfK2660W1dkgdkQ2e
84Yf30rPZZdezYnaSBwmzL+UgvgtDqOA+jo6ih9NR37jw77K9F4RaVKNGPtgM+ga5ltdg823Wrrr
RvejAP5UOWgYRQXBo7JNKsPoPKKwIox0bbjr2ktPY5jG25iZhWgtW6clgzuY80LVAAhHVZ4stiLI
CyBlplk6x95ZzrUhT6NpX6zUVfj2xOfkx8UGf30XFYK8lJllE5fofL1/n3OLTjYdm4x2gPaJHT6K
WG0DU3/EKXzRln8/sgwsYayXzviiF3Y+6UvVldj0KHrtiJnxz3sPNutxfEVcpuncgQbwrXqbAiTh
612odSxZts1V8GdsfJO/CI1buiD4207JKdGhu2vn8kRF+Ifnuj9LWPhEZmW67VP9d4QffaxEERzZ
r7GTcFhGVwZo+dx6CKGD/DPJ5OyIn0FF9sCYtUnRX1nvvntJ/AMitdr4onuBUfAFWfqfW5kHPnnP
ZlA9CzOfYWSM5p2MgwveTJngq8BdGx28dGEgtQetCeaJNG6w9RcmZYTdw4jgckeRHeWszqMfnLMC
+FGX+V+ct/mOPOe8qfFgYLaex3vr31MvPfRMmo22U6BZ6IfV0WV1wzeGnUtvs9NeST4Lbhp25Izb
B9AlpIFF/Ugd1JmdBQm68c6FrJM/ft3h1ugg2oeJh41k8EEK4pHcUz8NMUH0731pn1ObCiEkakWj
U7JxofpILAwRkviRlw+mcWos1mDoCDkyP0ZtWr+KdP7/PL7ZxnzmWPwQrGvJhSJkE9MPWSvNA+su
iuQG6QumftNfu1M3RiO8t8go/YPuxVOO40ISpbYVAUYnH/AD3wvuWM/uF5PdRpozVpcWb/b2CTJ2
uJYzXB0p5XasJfMZ9KrIDsMrkiONR2lOC4pIkAxKXkndgGnYRazOOutASrq/4j5h+Try7h8xRD8Z
7cRhazglRFodsVR4IcB1gX7srZrG/UtV3pkv8uddtSYayh47xXypnUDuOgbzldMEH52ceKH09N2c
2LmjaCbkvjyt5z0wI2PLzhKqZYAbhAeDdNYYY9UTmUVrTUYZyliysCecWg4RNT67ftocy2EABJkS
AQia/tnR2Sf1ukDSsuLQFLm/sQbAiczxD5YV3FMv1sOsjItVeBQrhGFxlaNiGM/a8BPb852dkD6J
EnsfLSlvjknEEAxZvg9mZBK3sKt3kwAyRShOts0yMAhJP9qrNEj/dU74xF6Ktfe9pJx0XGxnZIt9
BCTMHe9WI8ooh0aA74KoNJYw2jvdTB8dvp3wLcSrrfg/nySNwTqTL1krL6TqYahq0sOFmg4YaQ61
sXy3vtOsx4CJbciHj7BN55sIKocGTtms7ZaIQmM7P+Y8YPToIEB31ISseL5CeVqW5zToL4JlLAZJ
4r0Bm2p2pufApzpOZbICpRt/LyPJrmDiNVbJelmTcL7asrROs0PyrIjTl7HCQUXryakn8h3lgfhd
cgEfSpV/qUvVwAjd6mxK/aAV3zPILkTAw+QzH2D05UnAVrdxAyR2kjH1iAtgEVX6UKqwO9pcHAfb
ql+xu9l7NoabLs13EuUgSqpZbIw6b488wcfXoLYvI+zwjde2FWKU9x9lZ9Ikq5Fl4b9SVuvCGhwc
nLauXsScEZFzRk4bLIeXzODMw6/vD/WmpZKprM2kjd5TEkmAu997z/lOew+QUO+twA/3QNDCXRRl
Ob99AopHe/7GCoyjAauJcpmWPWjWa9PmlTWXOr30mm9kRCwmlvls+C4nibBo7ia7OXeZ947KOlin
+fxS+uSckUgVGQK1UXEX1WG+b9kJ15zoR3DU2RPUCWS45Wu2ZGoR/QJyRubFzivT5DQiO+HXxvGB
Tew28vunUVCeDal88LCpbE2c/SurLpBZevkvNQM+wN9+gbbYbfLGujWskmVpSr9nW1+quQ6uPOD4
rBzpCTkh2QbI9Tch0osjVLQTy2tz3WhZf8LHsw/WpL0CEMSEgNmMSA3EbXZoUFcxRhK3uVXuiyh1
t4yTyldyiM1t4dKlRRocrFs/OQHegOeAgW6XheZHyRwE16JxJ3ALjx4uS8tBDwNAHc8VidBuinQm
l/6xsQwAVdMHbw1vH+5K6VFyZn25o8VBumbp3tdieLGD4tntkiOXO+DjeAO4T3CULEGndGciYu/D
Ur6NECVnmvISeq9h5g+iMx/k7Lx0QojtEEX9oSvEhko0Wi/bUwxgELUsWpT0GZzVNQccUPUJMADw
ZBIjCCdJxQEQz3o2hg6cfjfGiZXwsEb91pPhrfCpgPpph+RqAWNLhXTTBWEeRSAGy2bcjGn/UTom
27oc1bZpliTECn2mm9GBU+W+Q+m/Bqma75rAerRs9xXvOn2sAV9+j053bQ3lGvffy6jVjRLWl2+U
7hoVxYOhpgfB2Snt5MUdkG4jwv4CTedtIqj5fDf6uYijd+U1D61FII0aKfBR2zTDuGMHkiTHjsMK
/RlSeVjviD/9VWJZ4XqMqlfU92CV8vRLLHSbZA7hPLbNtp/Z9RfT2KAafw0myySC0cGyNDnd0dby
Kmjkpe+xY6S2zNb0sF8NSp4713O+Kw8GhsD7Iw36sPY0nsmuaXkB6o+wTB4UBo3tSA8DaWmIjj84
Q3uKbhzgFYsp+B0BK8LwbPhVGNmGRYdUtsFCEZ9Fh3kcP3UxH1WoqHISjQ1a4hKIM+9qTJsvkkJe
VTma63KMgmtqAkFPp3t2C/vD19mGTX6bWgsN22KSHyOHFp6890VrH0KmNtSWyKuHPIk2k1u9TQjh
iNyejrHDdNfv8dJMjpaope2boqtPM937jdPJB3AC3znZfhptgg0TkTHKGn9GRhKdIO/Pdk55UjNp
5ujaOv2z3TQPHvlwGz5FfqpSaB3JFJAQP3ancJRPNWUhUsLPqlwG9arknW54Dq2KiSAEbowQHWcR
q7Fv6lm+NyiG8Q7gIWSM9VzF1bDmjcbLk7Zfo+88Tm57qrC587R3zx6uv8FpLrEdfsYWzqu0G29I
Xb/m4IFoHz//kBWwoMuCMyCKaKozOMrza+jDMZo8HvxCsvk4zRu9YQoewrxnUgdWDevg3nVQ+LUl
z663eBsb/60qmX5YUc8EsMWdXjnlSz5ASU5mxl1BZ1B1ps+OSwJJUZpvtmk+98SbraKmPmFAWwQL
SAZt5EMdy/RmjhGjdVZcHTK/8bcMO2/Roz3Jaj5inj+3dj9CN8Tj4JWafa9qnrNkYhNL9Q110mMS
+kzN0ty6p5uSb0C7nNDpASEqqjfCvqHrJw8VSkriiIkNpsd+aEd9G5V8VA55COz74hSH07Ufy0dc
kczHMYnDU3HvhGA5S3reLq9p1Vr41kC/kNKs1cVrFKOjoyJ5zLLkYprGrWj10hlq99rBYeI0cB1S
k129aSFNyvYda+YduUpk8cTmV+Lb+5GniMyXFnZxck9izguJSncN6reVDsJ+7Tnx7STEzWjGu6aJ
0gM6+2srZVOOYsULNbBdRVb5NJCmHanqCSvaeiaGicZphEAA+EonYDl5RrAPQTehMSGWk94Smvnq
xIH3xnZKZEk21olR622rJtJEeZu2SsmEZCxWgkS/eQCYanO6o7C/aeP2wSTE+wyp46NrNTPAAt1+
Qf7tVPKrEkVpUIXRTSMqaUU421HUERlhkhGSmlJcz1IFHPnQgIKSf4giBvYt+pnW9lYeU5Z1TZgE
BjHaEilTG6K32IwAp/V0vzZk63xndp0cBl/wKE1gQXNPvOXp/EQqO3u9wQG/VuMdk/h8HZY1Eq2A
/HJl1o9VrCAXcSiKFcFtYga6opv6uXYT4plplERZlF43DdOwzHEuIP0wRUfyXjbxR1tTLVVU55wx
O+OqDq3oug45MEucP7t2bHEINndhM1MkZMPE/xd/qHD4bGLr2vDtc08gF/bG6HYeBomO00Y5Po1X
CKreEnD2m6RhytaGpJcnrUsrZRzP5jwh1pzK9zFG4IqlBaspU44dkYc1yjydEn4ZkC1pxelmGlJn
Q/DIfZOos9TNGTr3C6ALdru2KFiJ+HqNaWCnoNN8hiYGBzf6LW4aMb0Bp2iTiwFIDciWzQRsqSWz
Gpd4BPYVFtBvAbmDY39K4fgYQ3vzyoyZ17kK1DQS1Me8BZwHZrJH6VRY61mb/R4cw/sy1LCF3lEM
OLfYWBQt2/4Clb9a5SaBePHi3YjRQzA8oT9WFtFX4cWP5RR9z3Pf3Vld+N52vH24Wk4pOdIMkm2o
rSNCzR7rg/JjkkeYQK2E1bvrqJLq0JXFxlcJJ6oUMc5A1ike831e2Q+DD/3G7fsHiCUcrWL4GXBc
1mlokgde0qwwEyhC1fBkL16huPEv0m4u6Ah/Fin6wXf6GgsldPJWQ7oClHts44kZlTZ/xTZILcYF
w9YN8ufGGxaz0JuNhnuD/PPFzcSnSQ4fQfIIa4aS/mfB1F3WZJb1Jn+FX0rWYCGbDHk8y98Kfv6j
01NzFF4mz41Zfzs0LE6c0VH7jzTTI6Ue83n68MroeswTAq7MoPsUXHYVRZS3TLcJvZnN15KwlydX
pThKsZ0RyxyvMX8s+n9Z/4AAOiMSblexGbzzCDwU9TK/0wDvktJ7SEmD0iYTjcSeTok7d88Uczdx
wzx7mm853A3IXEg5aRDnEDZyBRniRReOdxt3fXBqma88Jq7OT3jNAU+Rjgolpyb3LHSZIGQeRAyM
c/ZNx0TlJ0rb4RM2ab1Nsekjt5MEPmDwXc8YCuh/+6QakpR+a8aj+pFUShhPU400Di3owOdw2hA4
HDr3FQ4577WftHU9t1gT2MZy5k20l7Y24Robop1uXFpL1w2iz3slWGgTmA8rS3DmANhCdB+NedzC
79rxl6SYmsZz7qr9HFhiPUJu2UqrIWkqxrag4vDSepwKSiuZzwy1g01oM64t2VskdRJ5D5IaWYkV
wXIk6iCRhXEjoCaHTKIBeNs3ULHeqsj51YDIUCAEYcV0eoco9h3toLseRlY1a7RusGluqow2JuEf
1wTXU8AoE0F1SOOhLWs69p56owWUnkADoCsyamexVcfm2TTzLSAh1IvS2/c+aHP6FE+NJjctmgWx
UPVBl/oJIUu3SqXvnJnSEPtEyExGFHg77zuIKr902APtINgAMUn6YLnJi9m38T0Q/ndX9C/DmH82
hHPjwtXuwbJSzWRM41dIyWJ2p4+ilKe5ajjtu89TTB41JHfWPmlu6d7U+ywzv7CY37Y0hdZCIW7A
zf2NWfeAuXC8gRjGDYrkLm24S5bgAFISr+lU+jKNnrXtAvdSO7QXOM02V71D4z8uKeh9csYW2fxB
qvS9csWdmOlFc/e+xsYcb/mLZ5p8jHswYa4mZd8TyZYdYXtXTySb+fbOEBnhGFWpx021TKQFYBgm
/BIyoGVrOCo9+YnTXCxQjW4nDQ+yJCjOIkWw7uXTQ2Na35ipMOGBAmYry95wvruPNm/DWqBDqPAP
rfTYhvvWdI80/5tOjNmBQROWU84cWENxFQ8++ewFnKYKqVDz7rteVrE0GKzBOJw2uT8iF7Wl6Imt
yMvdMFc/IKGI+/Ce/MK+NwGDbFCOb4aaVLyaaLaiqmmWhUHOlh3VoCixyrFYNqs2Hk9If29KeOKN
FukagoXh1/M6rUX4A9PKuQi/ppkVEehzpwmylJssq8GhVdLtV4Om8MqL9tGGEg2kZ+d608khKGBN
jNW3O9rPhV6kP4AKGOjzYIOvjVfDONJ2ckxbqq2KHEjYCU3viRxRzuteZOdnjsigXWnchXSoE7Vl
cuxvaFbM5woM/1UrTYc2pfJgDQjIqRIOamsiY25yPlgZBI9M3M7+lN/M1NhzV9wiJntgQbwKEc7T
/cvV3k7REmCpNCXpqloorN863JvEhJ5J5Ks2CDLGTUTxsrXy8I2UaFqFMTkd/XwjEZJidCE/XI+K
R9NjWGdUKXotVINFYhDhktbvjJevcw9RSYwi+xAGPPUtJq6dzK2rvGL1jPwfsmEhZtYnX+lDY4L3
LT0EdmnoqZ0bV/KqcNB1JDabxxgGmxmdMXUpobVlN2qkOeI8pyx5kYY65uqaRa0FI4k5olqnejbO
QS0e86zZdVp9O1AmvbJ57/wBKyAq43U3Dd+T5CRRaIhgRGXlhJqaXXvsyv7KI5Jo7adieq4y7yeo
JyyMInrBAHi2PQwCBos2OYUhYkNcRcjPf+Yu+7I7ZuUZndzFmIelCJPlCgGGf9CtVb25JlRbtCbI
mraFVTN9Z5BJ4IHROYSh0OhFYuHUxfCWd0Hpoa5cFGuUmgAOWsdH2h+jUvtwSnex7bVWOm7BQbWE
eflW9kDKowTi4sn5uoqqPtlYSdm9TGqxFE0EL8XMOuOkeOiSfDjoWQN36kY3ec0lztZjU4Vs0W2S
ROWlmbx+y0piRCScuYguWrBWyc4wx+4YJHFzPVA0A4DvLnM0ngFgXJhj71DdU7mm1gvJ45h/+uCN
IE5C4Vyqnk4Ue8QZHwhT77BXHGiZXxO0O74x2+RMELiaI6h6yvDcUwCgPnTApPrFdGojJ9i1ZcLj
GhcfKaYg2CkmFAiYaOeYquY1IZjsgPk4WmNd6kHYQXTnxqkjLBF9dFjf4W0STYqoL5xwqUXl8NWz
MrJDzUwyVEZTsKQpj7ai0srfkAMaPc3KqU+ZJHJ7XaZEdSKuNuZtBovjMhgqu4fEyHCEhOXxWiHt
fCwEUKhDl/f5EwFKMKyJR3ojR9i5FapKnxGc0fr3wjkbdzZ6jF9suea4iwbLU/QxsvQuiBjdsbsG
5FrAIKJhOYxYVlqIPKYT++zKPZGnSUJLxbTtqT4QpVTnz4rqJVjbtlHvCpr144YsYRqJno0Hvq1q
ar1KSm0hHKxIlGPt7HdQHg2AWo0LhqDtN5Gm6k9UUb6o0DUOGTi+LzMpq5NT54B6mPuXZ02s3rbS
eJKWwLr0sZt9Ea4xUg7fOcJ8hWhBtUc0n6jDeTj3NXCYrcK+dJSo3t7iMszTVaDyetg4Ym6hZ/HW
po8ci0dvGwwzRYazCC4rstDudaZjIIaFmRDx7PM+k4DTotZuJIcKWtPDK33y7DZv0Hl4oe3dOIbo
PjOkYHfBSJc8bHIEPvYSNIjfpXgHQZpuUFrzpSkAqwbeygvkiXDPRJ51JIhpGZZNuvdBYO3BVLtP
phlFW0Zs5ePsRfF+RqVzlRD3ewSaMRxkVDlvoUNAF/PSmU4e84caBUPXpv4aW30MSBo+25ugYfmI
u4Fls8KUtcZ30d2Pou83AINoKDh+WQmSaV023bC1M46hsN/tYzU1cgRR3MitiqXXbeacXFEoWTr8
tBDgHvnWanuXQDt6GGPcQSNjE2eteydixg5BhROgnU/XQR9FPPkcFL4825n9TW96+RXhlfoOKW6w
8/Hicx4au5s2lO57VnekZJaOOPQVjLXWKEFJtoYir6134sV+RQickLFH3wS4Ev3T8GoED3hAOD3f
2fkMoaNNBnVbm6I/EK4ZXcNZbD+ytps+8Fh2F76S+A79H32lMnYQjaVuiwsuliGpmYSNudfksAJo
ozOsSDoFQ5RsyB+I78gXyQ4QHqA14Cwwx2vyENNoW2PUuld52r+Dx5RoDiM8axs6N5zS6cj0KWPd
ZHySU2ql93bNAPG6sonjxERKa0waX0kFuc6o3LuUdgCtI95FreRJFpzpnAB5Q5sPe+bm6kqUzi8E
VYDmmVWWFgSAylriBAdWUzHehJAdGDVxsM6m9AG+BpoidTXV6XfalvvcCiG22nIdG+FNrTgahUGU
r43KeYpB1SCbtj+kr95KCRjf96yjBRhkbYDQARSWfhqY3FZNC7uarhlDJK+aya5AA0FGkrMBCmoc
Wbzo//nquh/86SoiVYZ6i+UkcXN+PhOFYk1m171dBhM1tZ0M0LBrlzZwPGqkUNZZhE1DFBzkzNgw
+qOaPPhjHU8BSDQiVG8zW39yQuBwBP6KusoELh/sknAIMb317tY3jbvS8pznKAsvIUSBqGLcVlXy
qWSYs5HSuEDcuTcH11hbgnMaFDRUBbW3HgPbvYpcn7RPDXxO2gUeuFajPkeUyQABhJ9nh0/NYFYb
9s3hYKsIxOSSc9pDRfHGaVqxwxEfk4UP2tc04yamBqx8NgxTTsxNLAGwgTVm1tUQkeoNp8YU46Ez
wwhEmCm2KYYmZDEcaHL22dJgv+tFdO+6pFxmoJciT/0s9nXcNiT4NqlDO4kBgBCNfXJVhTZL4JAE
0zP5a1rH1b4rzGepgKFgFzl3DbghRC4Pv9FJFOeaOHbfQKrTdCETEzFSTkwGx39t0nBLOgfoPdFO
1QIwwaDyyCzzC+eKZI4K9r4ySWWpE3KtAOIip5EZEZNBd4wieeGk/5Mx4TiGvLZraBcfbUHdMLbp
d4fNnUO3uvdIK+Ld5fQms8FZdQvn3uu7aMckCWRUUF8m8trXTtn89NLY+cBnV6JgyupzaNvKARFY
mFrvHRRDioK0PEC/HbZhvXhvDcQ0gfR/0ja8pnIldLmt7kXh9mvpKaZ/sSIvcMaaiPLtVbmsXJpE
5q3Oi28VmVQaeiz4ATWofE/Nhw58VkNn0LHRKduF89ONKcwW+MCzah/8OHz1vfAOTFnHtkksYShw
Z1lkea29SUwbW/cnnYU/orSiTVVVV8uZ3sV+ic+UB1kb8pL69aVN/JOX5K+9OZ5qWe/GcPpMkCig
+6PAmAuUwYWRUHzl87pqkCkqkmbwhYWwWKXJwJAiJ3Hw3GVJC2mCJcCV8b3bc6NomwIEiUhw8Ijs
BRg/fJldfFua9X1RKZLJ4uKcjvE+6Q29S/rhPWuWyFUZLQntzXOTGl+Nlfyiy0t0k4F1SXoj8VWT
CmC+hycbVmzjJ/LoMCqnhp5v6Z6ifmA7GUOwBLVr3ciEHks/9c9ZM+wagi1mFNLkqjQ7ywDDZoJr
WJetBV479Q8QcRkW6uwta4LXIC4+l7M5p6OLIaNXmySAjRvpi6nNT8yMr2MlziJnWY0MkImWlX+M
/vSUj4RSuv4z84xw00WwGwj18pE31Lu6t481mkIC5k8WCUrG3O4KDd4I8ua1oELekfRZMTwM37hf
h4hE8JV26nirLA88mOxOmTNgzKnKKwfvF+ivZDV21iFhZKlz69MbUcjUizeewG0OcyCvVnbVn/Nl
auLm8jQiltuA25ErQbmI1HtXl+M1AkKaADDGN5Jh8Vr1kFV1E0GMnehdkvjJiQMVaSv3XVboreS9
YeVBzkY0j3Elae0beWuswNngSqKjcM+8+oNUw2QTMTvDegH0oDarbWo3d6ZDFEJRZwxJ6ottdBeF
SQs7hcP+UKEsclLqKzKCOJoq4WxJJjvqvu5p8wz1FnYp60MunFOAwBN3Xn2bdLEDzI36UdooEjqv
qndQx35oiZM+0IkTUxy54gV7zKO4v8bStG+r/obm3iUZ0YGKtH1UqQHSyeC9DnGkAbT6mdKlmWI2
HrNTjqCASosevo/ySPGIsVfYVK97P6x/ceRJVmmVPKtF7NBzA/xSX9WMO3d2WR0Wd8UVlXp8FF1C
Wh/SAjtrrmn0M4i148cYXAlOyJwmwcRcOjDWlRxeopDFDTfim1kL45edqCM5O/1jnFf9KXRxsPll
/p3io+YvZR5Nf31PnfCssAJuHeGmm4JIzxVUj3iDOhxxinFSWjEDjMEduP6uNUkWKtlDobss4kQG
9jrNH02NMFfF1k0dN+XK78YvZtzU1POI7q4l/AC8QqmZqTUeNq85/HHc6mYJlNxXBpIbZc5oH3ip
rap7hAjP8BfogG0DtaJ/cZKV+Vgqzihdz6ggGOG4V0a7m4r8MY+t9zFQV3ZOF2Xqsmcy4OZnK1DN
2pLTS1QI0viSCbEjcVthV/8E9EwCRzRk1kD6GmaW3t4kthewANqDSd+Y0l+PdFLYXyyOJbNNox8m
8E6UyXXqRl+03w+TLrK1yqbXNAqhqVAbxOytuc10wUKEDhvABbEpj7gUEC0X3IXMznfw5kCdqsHY
dVbV8kPyk2SO/pZm5S4sfbwVgzxBKwTMSQsySdz0CJt+W9tol60hqbH51t7Wi8wf/rXWHsHtVC7c
lbhPEGcwQA3q7EKe/Z2BqGtYEFQ2/1EqVJT1XN8byfRoxc0tXiPSj5MpxOYWnfzYPZOD+9bnJtLi
duKhib9Cz3rUiYRKkYk7ZO97kLXF0h8ONzTaT46XoFv0vkfiBAE8Ij6zTIs9vCJDgfSZg5YopK25
kfj5R5c4YnY/JKAY/EAPGZM4I03RWxzQF0EBDp0xwRYwAklm+dj0pblxYvYKWGWs2qW3tMfED6Gs
HEeSAHW1DlY1E8fF552+pFa3lbG5yJPKc4+hIUYkufhmDnkLZyEEjgIuvEdCQBYKsAMelWxtuvqi
TB8AVtIXG9L6iF8d/M+Bhy3O0aWh2JQo0HKvl2uscze5Q1yDlxfJrmEaT8FS77IhuNW2x3klwZNT
x9YZI90jcDs+ST2ZG07Hz4MYfkFIHVdNRF402vMjOR1Ho6ijqzDsH6Xh7iPHR9mmyxvqzyV9IQOs
4mEJHiqiA9j32W33tOkxGpjtTR+1TGET+TN7/hElFgs7xLIrtwRJQn70Q44NloTGkRTJxBi2QUY/
KRfUq4EJYCtkRNiBXmzSdGcwKKJ8buBDmR9Fz5FW5tEtDu+3xihvRtd/aWRDLAz2z6ISe8vV1ygE
8q3PRjtVkpawbo81epD1UDqfQzt+eHG5hwWAOdM0zphbfzDAPfRT9IxQ9hai25uj6w8U6bwCmVsz
ScuJKRDiwJBqy4iXd9/EX6/m+SOqOFbR+vwwmwWDEiMaYJN4D5thDwOdHKQgvckxVSAK9T7IXngC
OcUZBXq9yMhxcblRnpmZaz1ZHf1AYOBTE8HzmrMrq5Ho0uSvPHNuiNUwaFAnG3vovnXCdD1e1l8V
P1EW3tAi/4zaCel7YolNkvnLVMm9q5kZwFlJboGc03/N+mAjBVLN3i+fumgEgEfWDNq46QgAHiPu
WMu1rMURvTRjS1/2eF6Xg2oTXZdengDj4F5gJt/buoQu7sEt7MWmtLAKp118KkL/odEelEh6L2Ok
XidRyaWNdTUF9WLI89axk1wHhn8v5mlejCKP0q+fIiM+Iq4sdlrHKZ1lKxGrGqAETd98PuVdit0j
pyVXJsUn4jdYgRHhMrIp0HkiOk8i6zZA3rGKSRvAENFcUOfmTH04LfZxeu3Ayc8060VBvcNsvb4n
uBITvsbVKiIqFRlfQoBWkF9GHvcFzRl5FFWhjU0d0mYtm6eRm7Gpk4r+S1tO56wonpO8voshaW8G
ZQEYN1HYJ+pQ+WA98wC75ZxWvzBDfbMLo78pzPeorCnuGIlBEnZeJvj/m9oJAkzkfJtOwtMvJ+Qf
XlTbB+ZHGINMC3WLQ22ojMI/NPwfK3Rq+GG9fNgwiR5XypWPJjOT5z4QTCPxXdIwLflB5VfH6Q3h
tUk7UZTevq2zYuOMOcqA8N6m4Fub5Xi0h5bgZ8Ud5p4hrNEZIikLReJQXnAROtvC9p7jvv8eB5Co
JKd9dhqSazP4W2cmySYTAikiMN9OEmFSGLe29O8ldtNtajo03LP815S4gnZW3c4vIfrVkygpipiC
tK1mbLfoMuhFNadm9rx36ZnFLiksG+gN0n1GiiEjDiBIWEP8PPAoc2OFN9mu88Fax0nlXSdkpJzy
EeoFzTUTlwhMSUHQpUvVu57KHsNDafADVl2oU/GqfGJTmEq1KZ2zSdDnczPX2vRdEih4FwUx4cA8
y2+24PY67Q0O17SrSPAZQ2nb9DrM7BctH6p8RMOLjUwNS9aiEoecFDXabroxPIZXA0QRM4Fvuota
2/Z34ax9vCPo9oFgVgldq1D64XFuOVtvBUngZxJNhwA6WUu+LWK2INoVWC0AtyFnfAcRUHy4pUDw
p/VAphFAMULsoNtdtImEwIY7olGVwvVYax36H54X+KeWxztc50DAriX9jWZNDBfFdBSU6MMVZJb3
OSX3d2XQQbi0GKUfuDqoBeJEb5Xlp79CzpMo8vzmpDCRkxyQycU8DjkdSVMxGCmtesURliQXNzmT
zF3/aG/AlFxT9efHypHOBWxAeJPbJB1jmo2Qkls03pDheiFDcfpkr50WvBg8nz7oYzNiVs4iNZ+S
1iMAElM6faOZU+srnWbMXLFglVejl8cXq7UNGGGpTWBv1ieQbkYbWjmJDXQsx0RTB0MDsN/7EEwA
0eh0Whc9+UOdy8VYxlq0w4tLCC6CdkZyCf4hq83Ec9d1ob+aedNOJIBbu8moqs9asRYxvqacFkPj
vs6W73/5GKPvUOJ0mFusXo5v0smJyawTRS+5KSb74BlW7B1a12Vqkvu2xoRgmAkBFUVCna+zqn33
czreDX3PteZosM1N5d0GdWRE+5gQkUc3H9VdpiI5rGaCDSirQVHOqqDYaJhCwxJlFPBQqR4SFrpW
uTSZEFWs4KSRUeEgxr3nO5HUNDy1RyRBzPcLT1N+4kOM2ic3lLmPRCJt3XXfhVWyJdGVEr0NCU4t
R1pOEbrILcio5GAoUWTbfJzSaN9ZGRsqnV/vWcVd9kt5I5KqJvcS/sy0M0QgBXy/lRHTqz/RabBe
iWoQ4wehDZzo6fjZ1R6YDInbdAi9ZA91PzJZ1kkIW1m6Ne11AAWmYQX0WnstClm0ZENaXrzqSO3+
UIlnfLYGktItPRms0OXYsIYaUYUEv0pld85LtJYSSuc+yDV9Mc+ZwuA41hErQx8EzT7Qc/picHA5
pwO8NopivJaIJTRanZBcBqehwEeJnsEVyiYyVImYzUk+EIWxXgYpu7wfpuMMdSTcqL4FVPVbwmlr
owPFSe5tq7oxtpGwm0Ns90psqZ1mssAcAiEDqIrgEKsXhsMNDhK6clSY4fwkfDxRMIJyf02m9Igm
xnJR09JtQZs9gh3h3SlVxajQoxOF+EQVm7DxOutqnMG6oYIgRRN9IW5lmLuoVWD3dkKTmGCHemPV
nXUzza31w0EC/kKTK8M5zgR54RaGJ4IWX6F5zkkyvQOeDOocz3DWb/u+BcVLDjipf27evXiYDXYa
VtPxt6AuRW/9kpDeElzb5tQPpL6L9OzFyFc3jatYKGebT14ak64Z1s4k/SJdaO4HW4bkfiQWygiJ
Hncb5xCabhTkuXyFPS4HLdi114S2IxdCLfBuatjTI1PkRTreBLssZyiKSZkvYd11clkbkpRRpqtp
JFjJMHf7PCI0ekALkVOqThyGB6AdzrVRd92M+tXP/Lt/8OWR9CnC6OhyIF0CJf3mO5/qwVijRh1f
nBbl2D/ImI8Shnjhse7waQwFKngRkEGRFxMk+Mj9MPruTCfExPpiQK9JeCyNJnb2UdZeJQZ9yjrx
xIXswiXP0YlPaAvlWYhEMMjUteGgD8maV6xi3i4Cv7CLqx5NOtC157oqkUYFUA0OpJnGn7ETUfH1
vpEcHF2iI82NkiLXp01yV4+Crz0m5e7mH1ZP61H0VnmFV6YN0TbA3iTsYs4e2z5pu1XdVEB1BO9k
RecYq4yXm7a1dnu365///rf/+O//+hr/M/xV3pUZhPvib0WX35Vx0Tb//Lv397/p//2vV9///Dv8
Oddmr+cf37JsRS+HP//6eIiLkL9s/aPu+gavhKGugNsyWwADtemKPgJvYluPBTSqzdjzwP/1ReWf
XVRQ4RPKB/lQiN9flMZMEMlo9K+iKQ4jZL0j5Z4dlLg9kbJ3cv/Xl3P+9XK+61gICE3Ekp61/Pn/
+R2zymEyksXu1YxVG2apDpo3n+TKf/NbuX9yGd/nt3Ftk63Yt39/mcoae2NG+Et0tgRJ4lgPHUvM
i4L/s01qIzn99W9lmf9yPcfka3MdUzm2Sen7++sN7uh1Bkmw5Pm1ZEpIQoHGdhiv+qLJAFZZwalb
4v+AVpV7IRdZcL0cV//6U6g/+RCc7x1LoDB3pf2H50cGGRE1rRkeA8zmERrRLH1t09n+9PKuzung
ZFW2aa2S7SUbLVFs/v+Xt4V0HZvb6PryD/e89FPQy4RNHN1iiB/YrFtBmTNScEpGHDVb5YL47I8u
gIyrv770vz5VjinRuPx2ZY8v4fe3n8JojnIj5/aTXDLj+LJnAnABOPrbv76QtXyRv39HuRJaR4uO
AuNy5w9fdCLyGhu7MK5G6hok516KxSLHGvLig9m7YUPymAY1qsJH34UMKztnsqYt8lSX/sjkFv/m
A/3Zdy49lg7ft4At/HHNIOOIbKI0Do99adxXcCw3Gmf6AR/j5xzYYuPVWjwUPUEnf30j/nXZ4D7Q
cnJ8LkouwR+eNZtaMjCRu11VvqlvMXjPZzdOwwdGTsnj//9SrgmVxvLAsdh/fJfpLfBtGjxXkZ2y
aVlBe1f7AqFs5Vv/5j3+s7vpCkf+D2fn1dw2kq7hX4QqhAYauBVJiaCiJXscblAzHhs5Z/z680B7
cUQQRZRnNtTMumqb3ejwhTdIwxRMzXLO91E5Ok0UNqZ/qhWjEFSvNMTwgR4XeMDNfQzUWhJJBxKi
PeA4OEbXZ7qyjQ3NUg14LOD3zOUJ6lUDUEfZ+ieQVXOhH7m06A53TcXYXR9odZ7WvH11FcHS5UBd
7HWlCYaM1oGsYURkIZBoCiyGmkNoE8XPUh3TXV0Y9vH6wJf3MkMKLmZV2kI6xvzDPlz/bT62Y94r
nuuB4T0hCNp85aPK+0ajtpJzYr9dH097PwCLA6sJSq/S0TVTVbXFiH1aOfxp47lZGI36rRRkjfvR
g3tA96uJwVZixfFXSLqO+64O9XoH0YwwFG372ZmFSgNadDhjdTc1rETIIgb8oT2KshihmPjk/Zu3
5nNMa+cxNvWm2HG7gvwbAN7fRIaJXk5HWSW4GarefkGZBFJdGYV/KX2pBUTUFXBoZIIwQi1Djbwv
DasYcWXWBTiEWmr73EqtZ9MjT9lTf3O+zc/dF5VE054jJ0I5v7Q6xCIwgB0efCtRsR+C+TuiawRx
AYnp7KAWaQgBIMmcrwngyBcpMEIoowFM1oRyinWj5T0WJSMd8XoXmE17pPZA2tvAhfyeoLz5Bt8O
qpxdKRo1xlCo3xEcMhW3LWMURaAt1J+QbgayH+gCBR0dG634m02dwtv3gsVEGSWcXu0qI+mn5FCA
oEgneqxkUCZWXkqNtrrQ6S/s0q5p2n0DZOBTD0r2qFbx8BMbZ/EoQT/5FKUsBIlQd+xgx/L/5BzN
FI7xQclytP7KrCOly3iIJ+wefNT19X74oepT+ClSnAgsWI4Dw64Zze5zHCgVLlM+RaIUafC3hC50
5YaIZSO5q6fmZw+HqGMa1/YzCRMAF7RLaTDHxPD/ejAUoQ9Q98ctk4QcrAT2O2+yog0DtrxwXoHu
I8KdpwjUf0YZCBUUO8QYcdfTLvyHejyLfn2fz9ftcpdLgSjB/A5o4EEW54rCBp3OODxNhRftkSMJ
MNqu6YVWYjpIzIcOkwzl6fqgK28A1wcbjhKaqnOazwcNbDXvQmGHSLYoprezmnSgbCuk/NsMGvw4
r4+2MkVGk+ClTZPiqr64m0dVtXXkzkIY3xakbCWoe8orIxlM3sU1rAK7RkjNiLuNK2RtXM0iHncY
md7uYpYjBr2AqOPoFBSkmdBE4AGTxxZHp4oL6PUKNo4HC7vPjXBq5aqkWitNMlTbMFnl89Xtw6mK
URwNTjICiDX0qZmgWg+FaedEiCdSPpii39eXeC2M1Q2d1MMyCeBMdX6gPlzPJoKvaosb4qkwo2wX
2BkomIwwvRIj2tlNTDUb6Mjer3AAi5BUpNvTdG/Xf8TarjIEcaTKE2xfvsGKD08fDOMJ8ZbqaBZI
VcLTDuemmLKxpeYtszg1umEZGtw93gdNLoIYPQ7YUWUZnjBFycQxUYgxH9jt8sFU0/QLsjn1N1vr
6Z5nk424f146yUbkura7iNwcZMV0YsplHBUKq8sj4GmnRlQdGh3250iHAA9h4B8dsNuxwApnI8qY
X7zlrB2NPqwAUDc/wucfWWqzPoOB1YRWW4FrgEW5iZTuJxpOWEcnsxhNjreVITx1Y+CVL8vzxOay
pM1lpS8uqdCrwDqF5CdmDSofjdvxm69n3c7u7e7T9U20cngMWL2C51y1CTcWl0XidV3hI3xxIgmZ
+Re0C/OMmDzMra9GQT3y+nBrgRvhhf4eDAsysPMlBTg3WlFCFG7AKBjBy0fchGVgw665PtDKjiU6
5GyYZDmOKRZLaAnTniqN9EP6VFGoFM/mpX70kI72P2NnGfjEyvCQDSjLVFkebpyXtVXVAcyqjoGh
Eki082liQsMaGmg+AUaSbqHbUBtyw/46oAt4J1IlTP98usLUiE81h+qEo84/6MN9RP+nntrcMl0/
qkC0Q98FpIZGJ0qPcuza3yisNsFRxfMjP/lRaqOXnFRV93h90VembZqYndlwargnlotu5o4sLa0k
55PdT8q16JC1sKAVfOnvdZK6u+vDrRwTk7/IqlRVR2p3sXfNTtXUdioUV0kU47Hv1fwUB0XwZuCP
dnt9qJWrgJFsvpkjLU0ss8fZodmIifDcEPzp174GxWBgAnRfkwHvZ9DW9yaHsabSc934squTlDq5
h00RiMf1/MvWYyhbY5oUt8Ae+Nj1kXbAOFDdZ2TKh/8wSfDItkEOQFFocWYiMzVxJRwV1zKhOqed
Mz1WZVPvqybS3dKrUTAqBGX7CKL/9ZHXJilNjYfM1DQ+5mJkwwjDTm9mf7Xe7k/oQDQ7xLFx5ZZt
+3p9qPfC2fmtjlSdIE3mYrcpwiyuoAEon5apGcEY5OnJyppDgWqXok48pLE4eLbyiDv7W2XF921o
nRCZbveq30EFhI4QGM8bP2d+RJY/Z87ySNdty7mImopi9PUED+2Tohivg00fytEPLfyyuMadVoL6
QYAOx4isvhvhs8IOMVGp8KuvUx59+S+/hY+vOdycmiUXDx4wBHzcgpQuOhJud3WYviIdkexCVYOO
izavRd6EH2IW39SDAloQEOxUmd8asGxZNGzcoZp+uTJkwBp/qVTKHH0+kx/uNAwImXkyBKe41Gb8
N3g0gH8Okq++YjjhHcWl7lM3YrsrQfDdoC4ffTEkiQy4R/E9x9gs2fpJ895YfCxCW/IyVEiolS4L
h7oz+bqpEXKZUTL9K4Yq/Cb8wUccZ4Qs5GkznmLsDZTFfE0xnuKuM3/gLRLDQ/PqeOPpXhwaIaAO
a9xJkvIauhXLjTzVAQZtqNYfFVVFFzjVwhcbV8k9OWi3kcAsrr/3oXRhqxo1CaqH6uISSgREaKlK
pEiK4qlKun8wrgk9BHWyoj5BhEDVKa03QoW16RnUvm0SGbbBMsQemLqe5Vik+KiKPTnoVlRPXdlo
xQkuA3Ia1/e+sfi071M0pA2smNG45hd7P/fp/DuV7tGAjb16NyjppINEgBe7Cwy1rWBaKAmehJpH
XtMFahMeyMJCen/ooztopf6mTWlBQyu68ZiGRoSvXwOvQvMxrr3D4l5r9oWwqjeoPLjQhlb+XKN2
Ee1jYHvGLT7DSHohWYqUU1Bk+W+0mHCAtaxRRVoiKI0I/ckwoJ0c5TptsUpkv66vwCI0e18AGEzz
9ibCJ7k5P26WVsT4ykS+C8WnutEjP3HHOJrc66PoiwbA+zCSiqHFISIJNxfXr4gaHRUJWEMNMnbg
pyPobfs40eEve0ZefWND9B2cBhppeBJiPufchpmDtKQROtGXPjGS4iuchpQev594z4lmxkCdorQe
7i0f45L7CUcKQEKtot+HI0Qq3Nbp+m88WItI530Wgp9PrqsCPjAX8RbH30py0PVHqOnJL8ccwXRF
nR/Q1cQ6pDm06BJsJWGrY3ITWsR5OjnQfGA+3Idp1Fe1ToHu6Mzcnq4X+7YoD3nSIQXnhxvv0trp
ExZPgUGCqxLznA+WaONQOE6kHPvK+Uf0VHeROTTuc5jDT9d3xNpIxHCC2BUDVHLq85GUECEW/NK8
Y6CkCKm1ihhwExtlUUDHjH9eH2z5qLx/OPJ17ktHaBqF+fPRqBRYGpqwHs1PFffSumnrr7aWcvaw
CUZrnNwdKaAYiOcJD3P0G7Q0Qd+2V+MAhQHkGU4mPFzzy/WftbIGppSqJijkkbZclE6ISCCD0zVv
wL29ahpaqFEqxLeKEH4jnlw75sTnc7ysO+LiVXWgXsnURgXTB6L4KDU4mnpplX8Wmr8vs03AyjhS
UiRZJEAerE8EehTviEbLKFCTE8q3aOxitL1AYagbc5r/3z48y++j8RzPB8OiwibnSOLDyYBqXY04
WivHAB3YTyVqCuPNNJmldQS0D7erfEASoLM35rgsAs3DUiinFWwKm20jF5cAmm4onlDsRQlxQrQB
LzHUjKBO1beKUoKxKPH6buBvAy51QT1tPP/zm7uYNHUnU0MfTBoWMcD5pKkKlMCPtdA1GkRRjQDW
jWkjixZhCpA596mIMSmRn/DHPFzfrCs7iIGRajLYr+KifekVgCEVYwxxX9DYp6hl7HWB5s71UZYN
xP+tLrEG3W/atBfvUWRj3YUDe+hqVgzAAq02Jzn4SmH1rm6ngw75Lk6R3jC6/neVxibyNHoiD4mo
26c6m8xwI0JY/UFz7MeuJsklgzhfcGpjNiLaoJgTAz1F/Jr+VUL7KYb1gExNv/PpcqWopEBwOUaW
uNHNYqPppr3HWctvLgxeTu5/yb8XOy4TGpJ+vghcMpwMos1oyi9O36gHeKj/OgNwOwhfBrJ6yE1h
kFnu8GMq/2k0M/mhWC1EfZHgHGdw3QDsQTYij/TgVW/C5NkeaxSUi5kWFPXZ8HdaC+zAlTaZC8Y4
Rt6EDRbePuLYt11bof6QN863wcqTHKaW7D5ZdVM+1G3R7PmnSb1NKQ/cKb5TvvFLO5hvs4t4l2KD
eeSGDbVntBztYxDJn3oFi0OPankM+858wEXK2Vfe5N/LvJ9gJMW4hWT1CDaJjGWn1n3M74S/3iIN
8wUWA0Iijf4TqrP1WOc16uJeM9xhg/04eYnyVx3SjChwQ70D4MD/niFNExPrnbgj9COC3da/fpVj
IQy0OLgxB794qyajJx8cuv2YZvAiUP6Rf5ktgGzS19YEBjuomEzV8l6NS2xGcyNGjTvu4KhV1R5V
LGuPYtr0gKlTeegLDdv5UPtpRxXsxCq19F+VSMaXIBPtZ6EjlEFJqr/XEKvYozKRuLnU8tsuqvXH
SXb5P0aEKNJUV8V3A3b1c6kp6YNGtwpx1saY3DwuwRY1xAU5GAJf/kRvDKcVZVKrXzok53oj8Jlf
4+UOpOYtKaxRnlSdxQ6kxF4UVRlFLlwWJb6N9aAgL0xxZboxKurEaPGOMZalMwm4bmNs265fCytX
PQEJeQhFAlrqy8az5AxmipWHLhZIz0mJvlisPRYTUqICWKbMt0paa7cs9bsZIaMC/nmPJz48LbGP
+D2EZ9QzkuypcmJEGMv+YVK9v4emfqL8BBYsu89Hb+OSXX1cJNcseR3hygV+ovJCpK8nFVOdQfuh
wvkgw2s+pXaAZHMOZyVqbhKjvk+D/jVUt2A6K6EmWAkLCXBCQMNePqhqjc1sQKbtFnmN+1MahTs5
qeK5MyFftgWCbNe/6upsaeNbNOYoJpDYn9+toVZOGBZZoVsij6/hw4NHSPsl0NWXzHGec115tVP7
NspnqDeGIddHX4u+Pg6+eElxGJN14WCD0dZV5/oeCo625TeuIvvg6/Wh1rYvXTm676gqGgTzi3mC
D63QHApdDtjMah0CmMGtUr810DNv/TRMMRkatiKVtc9pGQDXqDA5JA+L1Y3MlgqKZHXDzvm7gvcC
LRXBxAhymcC4bWM5Vx9KToogy9OAh5jzen84MzaN9RRXtNAdhHWPIUC+44668yERIZcU/o33APdl
fgK3+NpiI8er/XZ9lZc1vvfYgSYDdl8C4ymxLGTRFxtypEZDFySag+ujY9TDQdSGsweugcBsa+u5
ckBwAN0SYcLeARAGmSjPQPlTBZHizg5qe9xbyRD9yDRKH7vrv3AthpI2VS0WiJrDsg2N6lVjlAM/
sFZb1K6EAQhvjzPVtLHf1r48Ly3APvo79H0X6U6qTKatUjhAO8faR+X41mABwE0dvQFD//If5sSV
DCRIzCWEee9/+OwGBAhMudrQRb8O90weXbIqfHYgwVwfaOW8YnxJADYD+KhVLgIx1dJLiVWG72Y6
ghcSlMO9TUfyIbPhe14fauU7AXMSBu8NNT9egPM5eQpSBQroc9eqehgcTRw+VkFgb+zXla9kcR/o
Bh9jLvUvLiB0gmpujBCsFP3XXSH1+8kihCI1Rk012njBV1fvw2CLLVEBG1e7MmZKo44gPPo+95Ex
WXelkNNGDL8+FBVKJGnoBi/bYPRli0pLfH8Wa5gE6L+mBileFT4BEwGGsXHxrC4josCqlMQGtKDO
P5YSj6IGTe+7uUhe6c21sJzgiMbdq+GLb9c3xurUPoy1uFKhB2eTUbCKSUK1F08Q9WZSatBCya//
MBDhBxkmoCByofNJ9VktRxq4ylH2JVQLy5kZcCPiPqJX/7k+1EqsAy6XYjKKEhb/WjxOqF4gRDMF
gWurCX5fY6WhzgXtAmWc0W9+jOk0s7RDQPJYAumJ/Uh67PgbP2JlYSU1dFCM1Gjgwy8WVrfSEdmw
0cPbGmMylAJGB8n2UBQvRmAYP/98xjYC9cZcxtOZ/PniUsFDOr/zHGwZzTjc24oChT7S40rflWlf
fkv4CV9UICUVlKtaIA1tgdM9XP8Ra9vWBo7MDUBBBtmtxY/w01qio+wcK03N/kW+CzkQ0xxN8wZN
cVgpUFvwSfwPY2Izx2WNqyIN1PMxJXrmWgCY/ViifSva7uQX0KO8mvbTsNVxW/mitBT/f6zF/CY/
TfH7xKXNR+cP19VkuotrUhcD9eWNl2EtjqQrMqMYefYv+7QpZqV6ig4m0mkRSiQD+pqZ28Tpbah0
L0mdoowZfULk9TbQtzKjtdIiBSG+H+Anc1YCOF/TCcme0u5Z0xYj+L2PW++tF3sxPnJgIvM+ctxh
bHG9jBwk3PqxOEiYZDt2WHkc9bTbKOAuDjPwXy4LTScC429BK85f5cNrbJYob/XwkjDJKPTcNaqC
Wj7ksyY52Z6R/Jj0RvmeUGHRXuPR7/UvvdOlycY2m6f8IVv8348AXELJxKGtuzxfftthkeh1sVv1
HkorZakUb/wvM6leLyCn+tE9FpLNqabseftHO/x9aLqYDknbDMC2Fl8DewEtGSzmb+BAWaXdF9Hq
T76onr2gffkPQ4FGtri3iBWM+YB/WGogb1CDbJRmtMYM+ZYgwjB2F+iC+PEtairq7+vjLQPs/82N
iI4yENuM++t8wGQcO62qZezGkPC7QJ4Ma3yC3Yq/nPfipeNPBEL1vddbt+E0PHaj9rrxA+ZHZ/ld
wU6qJGtyDo7mP/8w4w6jdNGUWuyaHh73Txl+L1/tgSI+L4Wsf/m4ij90XYTMXFD61s+0sjwMAnuF
XEO0NgFvF+rGRo9yEaq9LwovF807cg6De/T8N0G4NowR7Xl3RGYRJR196pu7vh87f2NnLbOL95E4
5zo1AXgU9EPPRwqwxZwZaYmrA7YtdmWMIdlDEs5aQl1SANdGrt9MXv0udz4jjQmmVIuiwj4Udt59
br2qRtQ2q0C5zvAjsMWdULSN37i2GIA/5yAIoVeS2/OfqDNqN3h9QsYXgFMrCoF9U9luHO/Fzf6/
hQCyQDGUnspFLyHE0lb38Zl26zCIX8cSSX6lBiGCK6i1MdQicX4fijsVED59Il7LxSNi6YpX9IGZ
uAoKa1Q+sgQLRXTLErJma8J3uTHerm/ytcnRekb9biZTXDCVwplkq3aMiASQ/gaULDP3kMaRJm1L
f9gY7PKihMgGvoerGi+Ei95e14WEWemYurmVPzWDE+300EGjvbXvC4S57KQHZi5gAV6f43wzLc/x
xzkudrJwWgA/g5UQ8el/gZZB90kWB7tCsgWB7I1c9D3ZXI5GqkzHBOT1ZfXaSqYGUWG2C9RepJj7
ZEqgEGsdJhwY5CAzx9nIXxwnx+CHtmP3swswEHpn4vKU+jTs6OpoNkr/DmpceNfOnAALOYMDEbJM
H0O1M47WFFRfaQdY35W2zv/Wew+hgab0dQNdLU/WG/vycpfwtM3bn6yNxHMZM0e+guKSEaZuIAcT
SgQOEyYMzhggvO3nXb3xwVaufrqWbBAQEYIBl/XXCEEpyyycyO01DKeE9SYyWt7W9GArzgNiGAcU
4VLykdaNEF6xqy0g3OWOOR9/ccs2JWS5FrKoq1fJ0+Rn9OiF/qPSHbfOko1LbG2sGdpnzakjpZz5
kvvwytA0ZLvoRuSW80uIashotUcPC7oYMem8/9qOyMRuJPyX9ww1Txt4z4z5nbvE52MqlhVaieZF
rqbjdRI2qD06FscSSNpN2TbfeiPYyMfZLxenkAeDhIuaxjs0dl6HD/NsrUgdbJFHuOIl6BSmPiqL
jlndtb4QD2ERxHgooZuNLEJ+X8hueMoKM945nV88TaNiE2pO0GJkgUYVKngweGcTKiFt3K9a8ZeD
DMa9jZD0rtAUAU7cL17BE8LPLf3wVCIpcjsVVn2HZFZ7aGYP2jC1gl2AD8dhEEZ78Gbs940Z9CV+
imr8daoq+eBj1AoIwUH2o6lDXKbNLD7gkq3eFnVODtVnxq8QjPMbpJIcj2NbeVJQtLtLHYlLkGjr
o2gwDG9wC/lsCBt17a7DxXJEa6nqs26vtqNzR7yFyHwtrIOd4SBCIa363WlKsG8jH2nLcMw+Sc9G
whpDFEhoqWN/oTswPY62WXxGTKB7mUSBhMOY45+ZGfVtLuzxsz+2LWT8Ubk1mnac1SvNO6Bkb17b
VsiXlS/A/wYcEWR/KHLrSwQQb9aSAflGXfOZ4RBYiPXyTa1bciecJo5DPAjaYCr+l0ZofLPhsbhq
odRIZsRoYgeFfXSSsOD7VgnMbBOv8RRFmxxszw4+j3JrKZP+jDZcdiv0uaGFRlK082kCIVdSCBDS
yH5sHK6Vi4t8F1jpjKfXIOWebzobrY6glEEHsBNhaVNv8UvLZ3J8Em8EZivHmFbCDPGgbzqjyM5H
0qWIhdOV3EholqFJ20HRtvl8Tv2DPvLGtFYeUosSGgDz97x2iSRN80rrECFoXTlp+zJUf8gat0Wt
LqneiezW7BAeBGm5BfheW02pg5iETww7QV3UPiFRAWztYxTAp+LA7fvgzQyroMGM5fqLvXY/2WA3
KF+RalzgVzwzJuOZ6Pqbnvzmee3bmPj/Iv56O6bBPu3CDUT3yrx4ayio2SgAIQQx//mHq6kxuxhj
5D5yZYbY4UwWVltL32P8sNXcXtklZyPNf/5hpCjK0RwnS3ZHq+xdKvbhPb5D/hM6S1gqgT/8cX0h
V2dGiMysIA1Rsj4fb0z9aQjMjEvXRrceV9YEWRQzvNNCxTleH2rlfketQIJTh6zKBlkOpYo0ywqy
pay3mgb+oJqNBFl0sm4wSe7UIwLZvX0b1Fn+M9AyMb51svfNjSx1WRshhOZHCLaOnDtQZI/nM7a0
ETcOabZIMJvt3m7w6mz9YXrClPObjMR8x2uAVlC+iie0M2NePmo1yVYEs3JCDVjYsP8p0XCBLz50
ChI6TjItcUtF9F8L/CJ/EfGjThkgwEuhpBvUGmJli9BP1nhlvWujIUOBh7p1fmcrfh8dKMi33Z0a
TuiTZS30yz22DGl2ADrX5Qe8EVMTb9oIHuT1D7myZ6Bk0neYaVC07xYfMhixJFVrlUQ/i8Z/5Zh2
dwakzE9dr28FeivHgW4oEGPogqpKX/T8YxFw1ijmgcG0+kn5xE2QHvCmGw4daoyvPVDIjUt6/unn
sfm8ORD1dmZsj758Dgp6XCrVmtatHAnOfewTuA1Bc3d9AdfCV54C8CtQjcHZLlcwp1Pfds7Yuho2
Xc/ZqOTHuA/x5qb9ehfWU4fsZKgdUMLHIhedNYJ/IoywQnvv+i9ZWV9wn/O7RybC3y0u7MnpILMO
vBNeOOvT0hIE44tSoH4vEuf79bFW1xZcMaBaYsqLwiDk3yyYGtY2lcF0qCu0ySrUS16vj7LyMjCP
/x9lEbniZlb3kzbNX9D5kmFH8pU3SUepaopOnjLTRvQ03eIdrU7Npuw1iw5Q4FsMWhtDUvul2rqT
hc9i54jMdfQx2tg2Kx+LJiZG9FgqgH9dwiOdTLZhk/CxYhGAodHwIAxciNVYwgf9xsZYuZ5slXgF
fLJpa9xP5wdvQjZXNFWBw99gP8RwP1ovePY0/zHALmNMMhe25cZTtLKIjoqYDRVraqUX0hRY3ZSa
0accCi9XXDWQ+cEfsLq8vj9WFhEUPZ0dKigk4UsK01CpKkoUOTsecPItliTDm6VY3ks2WZ80JMRv
rw+3NimoG9AkZpQiIMnzdQwaPk3qRK2L2os321WN+9Ynrr4+ysqmpyU2bww8molR5l/xIWpIJ792
yqJv3UTD7lGv/ylGOnFmb5+yLtnH5Akb22PlLWfAd0kG+H3UX88HbHx8xVsNiS6lM9I9OlEj9n+D
c0IngqbD2KMgPKSAOHwR3/ZdXG2EEqsf0QSkT99bpVu8eBYyTW+HrEYWBluig4r0mI4N6gnH9Rut
sMSfvwlQgQAfgQBHMmV5uK2ytW1oZq1rpliD3YRj3WqHshTGsJF0X76rugr6m4Fmdu9FtVJtDVVR
VI2g3Uatu9QV494wY0wNkCHfXd8wl9uSoQzOAQcO/Nry+4Udul9q37WuESTZaxpn1U1ttcWn66Os
Tog0BKkjyhcXNNe2MEK1TIvWtbVS/K7LUXSnUMb2k9lq3rgBTF0ZDEWlOYbV/odiOt+SkrqI7zdT
7fY+5JiqroI35C8RZG6CRvy6PrHL/TeLbv3/WItTneh5F0Q1Y3WzhnRUWl8dCCtDoKm3qMhvXCHa
ysyYFKRLbQ5LgKKdz8wPLNx5sKHjY8lPUi93Xv2ctG6ghfiMBYeRawy5Nqfqd3GIjtuQ3cdZtE9U
CmAx1dPrU1/7MaCt4RIDtzYuuF+41ea1nViTW2h+dgjD5kvf+diNqvHWHbMykiSHtCXpJH+zBM8P
aatV0VSMbtYOYo8jBoVgfwiOpiBT/+NJAUMiY4VkB+1gCSj2cLEBRa2PbuX15n0b1cluKlN6/5qR
bzzil1c1dwieiQCy3pv786w/XNV272mNP8jRRTzhLg7l99bLgh08+Nup7X4rBT7v1+e2ctSJnUkn
aJLNse1ir+Il2GqiNEe6E+DE4YylfDW73ZjWyomwWbx5i7KQF6inSY87rKSrwe2A+WJuqDd3uLH7
p1GmtOC0bOu0rywjwgBQKsRM8wYher6MiAtyJJRqdP2xMsAiG7+QbKUiJo3+AGdEnmxTuH+8kLPQ
BS1c6LJAMxaPjjbgB4d4x+jaXf4T6R77zmnUdONlu4y7aOp8GGTxtVBcG4qc5XJTX/ysJwcvzbS2
XC7zYZ+VWf1Q9Cj8qX680XlZPuiElKoBRF2Q+sCvXj4IbWSa05iE6akqC/XFLPTqdQodCCSeolDz
kHEISjLw+rzb+14zq1hrbbUlSHeRm4MEfSdX8gaCWuDnnH9VElpI+cjQnSY8He7w/613UdFYOLOV
4a6l5OLiBaHujEqdkN4M5aGGDLtRIFiel3kleBQB/sysaKKb89/gDFkildFHi7fpc/+Q9VkEVr4x
hr//bDu9jwN0au7m0Q5aFgAIzCJfqHVy8ofeO41GLJ61nrLz9VGW5/J/o8DZn+U7wEIsZpMQekIQ
wU5MA9C7c5qyuysI3JClSptbmahbjQN9eTDnAdGgQYUBLi4I30XiUKP0niZ6n5wwbaaQ7HcKJiaG
iiP3Xh9mk+dJSPzhdNJBFztd45vWO+ztqI9Ut8XrkZKzrirNvvHQBYZW0iJfS5V2sG8kViVi59lx
8XeqoDPfmSBbbnQ9zZDJzsKfXoN8Kj6zEdbBcmoeAiub3ka1SV/mC3faWNjlQZ3nacEdQ4pl1ouU
859/uMdlCjg8sDEALXEdeWysyHix7Fr/Jq3Aekl7GWNUN2tQoLpT/OFF9D40+QuLDLSXxT4fGhVr
OvsBatF6NRVPQREFJ78dyw3kzMoEwSsalJF55ilWLB6qJDEVJK74kHlmj39VPNP72tEV+6CPIBgO
7CQPva6y1/g+US3uru/blW0ECozrCHDwrCCyGB0I8pgaMTl7bML7d4MOa+KbUZr5S9b6Y34Xcksn
O6VC9Pb6wCvHH5QMUjAIc9JVW+7fDrKGF5XwHr2+hh9EnuN1uwTgndwIpNZmSOOSfilSA86FbEfp
p5M1YNpAqFrHr1iX/Pb0oeXAeMU+s/FhMKN6IxS4gGywcwg9qJfTGpBwvBerijZVOGHdxJglarhK
YquuGMLiJjBjdR8T12HsauK/ikzWoavulSDf1+jh9Ob4W6GF/CU1c3XjQ89Dfqy4vf8khB/gcbEY
YIfON7MUrHYxmOEp1Hxd31d4UmC00SH8fWOZE4IT1z/vyq4G+g/cHSwUWfmy8paajgRFaQcnNUke
cWpGLX6Q0W3Vphhp24X/WFQQ2Ag7jtfHXXlfGZc6CpR6/nu5n1PfqD3bEcGpl419Z7Wqejfk+FRE
rcQGEYF0/OdTewfdD9faQQ02vvzqKkNjRtOEDhSaSuernIN/V5IhCU9KI3FLRJnvuS3M35Fey43v
ufLgQK4gQQCdAgZxKdSCzvFghO0YnbSm9+6S3o8OhZOqx2gq84MB7n4jO1odD0lRUAcqt9UyKsNa
2AssMUQnqwydJ0z7fmD9oe3oZMYvwu/LjYVcux6cD8Mt4rMG3ejOsLmXjM5vvpZWm9E0zLZu+Mtd
SuKDxg7/0edoc/G5YjjuDrpN8Sk3ZGjtBZRwrLOoubfsmlL71A6JOktNe/5XYAhIuF/frJeTZHge
b65eSlcXnFobY4mp8LEgMlS8PF2kGfQByZEOYNP1gS5PBQNBn6NfSLGR9/R8W7aga2Jk/XnJTKs6
aQiJnJSyVe4cvPp2CUQVmOgJHm4xeoEowVTxxmZ9v83Pb5/5B8wSBlSRgGgsbp9CTrFfV2N8StGC
vKXh7+9lq8V32qhXe2PCAsxXc2ywUQ9E2xMlcws4qZvZHUYSU2PuPC72jR22ckkTBOvIes9wUWp6
86J9iCwQR9TUAJW3k+GZo7ypkFbQHxUP8PZd5lsw75vAfm0VU3syuoeI2OSgGF3z0jqx+b20Jv3Q
DNUrzV3r7frHurxD+F3UF6GW0xu5oE/ZyFdVQCyi0wiuDsl/fRj+NmKQ/pTjso1XeO0AcJ4tPgrV
54v7CmS+VAHTRSezbxL/YLa+9imOW7/BpAM17n6yK4vC32TgMy0i9fX6TNf2//xCEgAQCCDve/4F
zKnrO5wxmGlsiuowtnYqDkVi++bG/l8daGZmWTwLs9rU+UADfhhjpXN5Ido1w0G5vj47cdNu1QBW
l5MIjbq3JD9fxnK443q5j6rJSYtUGyVGpPhvHDTv9kFd5lh+Vl7zrzGIGC+EsN2Y47xYyyNGaYXy
FRVAGPqLxeybIh+CuolOUzp0uMAr1k0nx2xvdgpOPEY+HcKi7f/LoAINCxqslMyWr4IaoAnQFohh
gmIycApX1JOj5e2nwCuec8/P79W8//v6plk7HnPfEOk3AD2XOpTSj8citHjh7aw6hA1efHURYNgY
en9arprTZDrYNDAIHHlmF9emqPPQtDCKPvUVJrV55RtuhaTHsc6CLebXakpOQwZ4Chr8FKYXWxSZ
MIFyaBGc9DLwZwszCKFOah9psX12gszkXeCfaqK4x1jxPDeAK7tRgF97JWYyAc0NiJsXsktx0xuR
imDvKau7VBxRIMNJt7D77K6jlWgCBvPy3k1kZeD1nAl691npNFtnaOX7AhGiaQuUmMrEMoLzp9ES
FW3nU2g77WOZZgb2lZ5/U0bYi1/fSivXAmByLh997r+hJHh+LUDZ8lFAduKTWTXm56GRgL68wd4Y
ZeVS0NAemqEYoD+QuDkfBVFvaKN83ZOwAvuLhv/2oUsz/Ih809qlbTvcaHrS3AMflfs/nh+9fGCi
VEEBEiz5EHkc59wgpK2xWYTVvqbm1D51voyyP+yozAeFZA7pFVsDE7+8Boy87ttEopbqKKL9jVAH
Rqwit5/tYat5ubI7qOGARoLstdK8bEuPDrppYSBhaZmrRR6WkKZX3grwghsBwjutYHmjguGgCj8T
xMDSnH84NfMB8qqch7gYcOOMvLgDgOoPVRvfYssXfbXUXrdutUFP1buGq7A6VrGSn/qGoCaMLRSi
sFcZxVdHU+wfw9go/i6CDQmY2PSKX6IPJFA/hcBn3wMhfmjjUc3uSjkDHq9vhJW3gYyIKgY7wdAv
GBzYZ3nRhADWCc8lb9g7SeA8okoU2Sh2xMaLVvjBi6zR8t/Y+he3mkRKZdY4I8ICiAFH+nwJSxOl
7sjC8bvFYxEJe6f0fsBQSNGtEXiX0VzPgSX1UN+Vw6xg8/3/ODuvHbeRtV1fEQHmcEqKEtXJHdxO
J0S7bRdzzle/H/Zs4LfYQgteGGBmYc3ApQqs+sIbOtEX5WEOc/QvPl6D7clZfwo0LTwEVtoUgoOn
P6UMC0Q1Qm0+holzAPaxC5Hvcanj//nncSAorH4f8Am1d23MWdNkalEYXCpGKAcEi+kOuZTpIaxM
+0JOtr1ZmBIPIYBluDEqIOLN6tKHTXLNaWkGzJl2M8kmmm+RCD0dQ74dKsm1V9SLBikj/fbxHM8O
TE2MewXe5Ls5VkshZUpfTce0e1GyH5P2oqC/sazNTX/E5vfj0bap59s0/280Y4voLDk6k1ZMR8d+
saPfyjh5YfeE//fHw2w/ku0wmwPSJSnOUnM5HdFld+vhR4nANlq9rtX+UPpLGlLbL2M9HfyFQwc8
FsKLrTJYirRJM7XQMPUOLJmLpKRw27GLdqO8WmiL2TjwxIt9VlGct/NRe8Rv4hKt+CyJcOXOs7pA
9MDVbD6KWCtw50PkLaRQ1ezyFH0tL5qXefYxtQy/TEVqmrt6ktQHOZZGFP2Bu6WuVS9LsbPrusp8
Oylj6cLB3uaLb6uDDAopELEscKn1AP6VmzW41JSl0J1gUsfJcjvbCqWdWdqx7ffIIn1uUuxe3Fbr
kcHqJZzQcmhw1ar4I2N8145ahidIKTLmMjWXYrVN2LD+ODjDq/AwMe/adj/9cUtVT1qWIyFnYncW
1EsVB5Cs0gtrsDn1/42CdiyoAVIJPvPTUXR9MsdZHsPASGbq+1Ej384kp9iA1JOLsLP678J4RH1c
1yu4BTmNzfGv8PTsLDW0A1ySrU/TlGO92g2Tl07LJZOac1MDgUFjH1kfQt313/+1u0gbJ3LdJk5A
DfUap4jWIx32G8l8xHSxunB7bO79t3WE5IRyKfALWn6bvEjth0GuisgJTFDTn5NOd36Xud5d5Wk+
f/+nG+S/oeABg/O1eAC2kl29GY2dnjCvgePhSrr8KE3NASoRT1wfH9Qm/vzxgGcXkhYQgeVbArae
1L8WMqIDTk9dt4Np6I5D33ydcX3vpGFyw0h9+HiszfX43+Qo/gGJW2Vg39ATf42F+eiMamZtBygz
qyirqGZQ5Na0lwox36t9y801TP+oEf026Crsz6JSR+cUnE6wBWfS5mJ0AllaqvtBjMPOstfO+jIa
+yKPIzdMovrQNObzx7M9d2poqq3azW88mc03TsBstRivw66eMaBRCNK8RctHV3OiSxihdQ5/hZn/
zfGvoTYfHsggW+GIOsEoS88aRCPbKG8zNX+Wm/DZ5sC6+A11kE7M4/8yR3r6CBLAQNqWkK2xk+LR
yJxAsyQocCBD3Gian5UUP8r/YSQ0TcgtKbZBnDndxnCkwVdqrRPkK30G/o3qCiTXhCZePh7o3Fpy
Ia/1Dzpa7xQWOP5pKEbeM13kP8Ii/uRIGV6Mxq0ksj9K1ezzClcgmkEfD3vu2wDPsj4LdFgoKZ/O
D2E+7DCLNgy6pEZep3eCsscbxMn3bY0QwJxe6J1v4q+3IwNlzCJnXamAW1VbbjMtLnQ5DIYKWSdF
6wN8zGOct+rb2uqOaq7cWtmlYOHcJ0EblEYaqSwJ8+ZBcvTUtPFFCgOZumzh0rvCNS2L2vA3QrTG
cuHIbLHbb3NESIBVRfuRysj6c/66bxpMawu70PgCy6SfvX6Oup/yULWtK9Kl/pZEAmdi/gsgWUMe
RS+NsRiNixFY+kMIYfxbhvvfr1lpRewxL8l28jNxwJyWcDVEiwlvHjnhThVDdZ0koDY+PkznNhfW
BMr44FO4gzaxTzna87xAFwx6HEhxFUaC+GkkAbApVEvd4LeqHeFdPFrqr0K10tT/ePhzbwp6NvSV
qD8Tom7elC6KaJc2SRjMYio8vcS7GUFH7NYyDOCV6cKrcnY0REEo5umEU9swWEsNrZkVi3UtOxv3
9/EmqfSnrjdepL66kAWvv3x70dLFXwnPyFWQ1J+eKBjdqZZMaRhMpSiDosS9msZ2fWH7zn0mJlpk
oGYRwnrH9CkBb5emyTtpFFiOYMhFnAou07capb7wjZxbvL+H2nwiUahjM0uFLsiS7AmazTMUO8xV
a+d+UuwL1ZBz00IU6K0vwVegbo4F3dqukwfZChq8wB9aU2QHkImd26eYTV2Y17nrlGoS0nyEbav0
4ulGiSnNopKIIFAS1Vewdlam+BFe/E7M8KYGA+uLj8/8uU9uLSkhK0CASJ3idEDiq0Uy8sgKxDxp
1ybidU8gndVPY9/ZP41aUx5LKD/PDgXD8MJcz71YhN1UIXk8QICse/zXNRc5wupX5dsg6du+PtZz
P017YeXNqx0uc0TqQ8kYREiU/Cow6VNcTBouuZSd+Q30dWHIILWpvs8CtTFLUk1SEX3qe+XTaOPE
h/sQ4Myx7NJvs9mo+0jE33N+y26yw0tfzLljjO7+mkxZqzjQJtZaiXFqaAg7qIvFwQM7wV5JsVKv
dvJ0N8SS5n+82+eOMlLqcBO4z+nTbHY7l/gpEx2cIIe/dUW9yXyuy77e2/MUv3481JkrB0zo2qsA
5wJ8f7O7PRliwxsnBRMOZfvRpOdKKq9dCOTOLCAtQ+q79JDp421Z5IoK2KSTWcAmSovbaqjiXTWa
FBt5yNy8Iif4eFZnFhCcMEhpfS0oGtunGaTZINtZbQXZ1N9Fk3RjjKYOpcm51Lc+NzFUtkkRV3wS
GdXpxzEgheHUEW6XplI9F+FwZzXVnj7+dRGVX/99Tir9BnoB4Gt5ek+Hytt5EdlM+kt6QXSKP46b
NIXhk2NcqmeduW34aJkNFw5/28pFop+txGsAEAB3Qh9YLdvy8xwbMM96rcx+JpNtZZ4Vt7iCK2hX
XDiS50bnmllJdwACyDtOJ4p4zoQB4mgH4FB/qen4rZx54mGJHjI73jtD/1V1qgu1hXP7iPwo8kig
LPjUN4vrTNOY9tliB1IxfnaaRcWnu77TrHkfYmLxP5xOXl74iavxIjWk0wlOdt3lbcahgfuZXts9
kMa1RXBwRi6Wfz80CLnRICCBgeSxfRQRhjTGjPzbyp34UaNTT9mpH68sYTsXZnUuHn6T4eBDANxE
ZeR0WqA3xqkd+MjjaERPe8aJXei/bCRkuyh3NZ2H0VH2vSjm3ZIazTGXpEskq3PbuNozUPyiyEH/
5fQniKJyQI4qEvWNssZtUJXwwkm060xZqqsp18WFOb9F1ZuIjRopnAyiYLZzm1eVmhz2Vd5KwSo9
HgOVU6fQB7iif8MG1MD9RKnNdI8Y1vA6L60jUZHoFPU50yNeDjWcyn0BPwqheqNDAwlxtEYdH2wc
dCxfX2LR7tQZWSmUNhxzPGhFhGAAAVB4sGa1vopCbaj8xpmWX/3idDoFABVZSVtpDVTIp0TW9iqm
s6iRjFW0t6KmvNadih/48RlTzqw6TDrACwRd+E5upcWKuHeqEQTxcV5o7uzp7uSZV6bG3LlQY4rW
U5tO2EhcJnXojVVswFWe+dMIBGsR7dtSjKUXDZ0iB1Ubja2r2GE6e0aPpLzeVs745eMffCZ6W9Uj
V1c2EhiEEU5PSdp33awZJMOGmsVelzXflQkFD137pLX5dapXTx+Pd+41WgcExALagNLl6Xj63MXN
gu5bYDSDemVLQ7Gv8UT6HI6VeiFYOze1dS9UAPzULrcsQ6UDL2QIfCYGDGvcLFoFOeTPrdDv5qpI
vSxFx/LjyZ3ZfB4+QEqrif3aUTqdnKb1cgGTEyukPm0OhaTKvoG8ycEx+vgpT0L9wmk7G7BQWoCb
sCpyb1+HASXq3GwJBZdmfOVcT9cyBJp/L5fA8wO9wStEOralytDyLFRpYlJdkwd9JaNoOlc3YD2u
9Tjy6y6+VEw4OyukQEzMEVdFrzUA/ivInmpJAvyLd5U2jWKXRrPYqWX2j2IZ6/asLMm1y6isHNFN
tFKnaoZbRSgFcYVAi91G5i6TpuSLluiK3+hpe5RULX/8+ICcOf1ACjiOvOfESVtxPttO5blEriaA
UeWPoX1t4M/l5pFW/ftJ/Hugt4bWX2vYhYDDpDgSxx77PGy4w1cnsWS30prbLJwunJBzG0bSg+wI
XlZU0zcvjTkJo1wsLvTMslJfVmrZpTWg7j5eu3N5D4Ul+IXcrlS1NjeHrE1x3w5MKVkggkLgRBNs
qqQbASRyb1jI/Bf6uOwgVyIPYFQXEYjrgdg8bzBesXunTECVeUsaUZwkR2EfRxfMVarS42qsPmul
IjdeY9JJQBCjRdpTnoti8oxSF70Lv3P8IUK4HIePl+LcMQKGD4V0Ra0TlJ5+Icgr4eiSznjadCiz
gvfi+VDj9AB25hKj48wlipQhdwt8Q0q1unY6VGIUclvM2OfgPlb7Duy1G7msxS0Co30gmXr/LGzj
krnuufnRRKOkReJCqWkzv6bR1LJMSg6UKcYvZooZUTekSFM5Tf/v79Gb9hCWpERKALRP50fiBb++
raWgUotkX4+oriJz1XCKrfnCN7mlrL5dOcS6YFRIZtcI9HQsp+Vog7N3AlX66iQI2829b+qji3WU
axOVIJnmT2XqounrhiFKhrbjTkUPrbrB2+OSLNHZUIUNhWoBJP19ibjTrBHpL2qHJsgWo8meaqVy
k05gip0cYr3FRSXeq/rrpImjSF9GyLx5Ney71vFh7+/qcrlwrM8uEHIAOrkOSFpgvqcLJNWYtFhO
FAaKhueW/uAoi6fm2Q9D5A+hZuOj9NtBlKB/TUXkL5bwaI++TDgGY7ZyIXg4F8GD6uWNICai7rDl
RNRZCtwMu4JAd9LAmp19Yi37Nvo6OM5TYdrEE4Wn1c+Gk103y3zhrrs4+vqF/HV/izaH4dg4KF1b
2XUxz54ZVrTNsbvIBR7xxl1cFfemJu3jUNwUMGT+9YJBWAbGL+k14ba6bTbVrdKbXUtUqEQC0Xm5
rfdRWTWePIeXFMBACzKX04sVvOYqbUn2tyrobFJAXG+aeooc4ANo6xkHrezc79dt2LvTIITiOkmS
1a5sDzHlJdF4Giqx121kFZJXWanyK0eX7tuoOPMuQZ3jKqmRAxzCPHF7few9eO/5ESp/Qfgd1jc5
GCe3S6zQy2NF+SUyimSZPdKFKSA0JqA7Ynizcu4tTmX+iOvMJntDMug4Zhk+L9UofCVNRwTDqiqn
t8FYuoTwv24IkirNMPZ2l5p7sozlnrqg9EkrFPOldcYQO0ygxY42TwdtMOWdE0fxNWoE9e9WK013
bir4h6i3r+a28U1IXe87hZaOwrStB6JO8fApkjRFw3Ia/Xwuqqsiq7KbtEDr0Un1+VMmEofv2Eik
nwmpxHVmLFMgJVp7CNPIuSHaMPzOmb/ZTR43rpXP2Z7eXupDLzVv8hTpvUzVE6/Jui9GXs2u1nb2
Pp/aYqeMcbJTlEyN3FJRWrfL+fRUo8izXSKEeYOiZXTQJqdsdwjiZVd4bZnXoWrR6+lK67joscFd
1w2PeVLAKFp0dAFcc1StRyPSw10Ob2ZyEyPNd5qU6LY3DFg4dYvWuwV9pGOF9+x9Fa44NFTB20Dt
Zuc4KEt7KKfQkTwMCqRriZTTc9J8eCx1pbhRoAu4yM1Cfq765C51EnXwjLFAMjWqo52KphV1Bvu7
Hietj//Uk65G8SEPzdGPRdQ9RopTHCdNXrDfsMrPwHqyoKbOa7rWsHJtM0TqMmG0qAlYZvMjDG3L
hx9rXid8Jx5H8OeiiumArQnSJvg9EWHPbmP06k6aKtMzm6j2s7lXjoR+KMcz2k7T89DNjBbKR5uo
94CdUQkZ68Z3ivkRgYN4D91QItIx9QeoWE3QhcXyEC5JmuwVKxo1f0Fj0dx15gz+MVTqvubwhIe4
HjI4RslwpY3WdDuqY3c/lqrihopUYu4lyas7nFNPJrqukXxNP24+ZqYc5YdZm5PlWqTlMu4QTk6+
yLFmPCW4Hn9Hkkd9gjef3YxTN78a9FRfYz0ehsOsx801AD7984zQhOSDCTIlV5eGxXIRFjdwQ9Ol
9k50wgFSaHQQ/ou+8tC3Ga2rvhLFn6QVquzCkopMl6LRQJKhFF+cdHYkv0Bhwnar1pQX4i4QUbtB
CcPkuzSbxW2niYYTHLfjpdrmGgac3FFrcEBVGDkoNPwQ/zm9j9V+mSjKD7Ru5Tx/SrW5uDOxOtst
bZ7f4ljqcM7y+Gsz6ov/j1cxI5trNkQwhJr2FulTy2U2zaw4smcmxJdKUnit7TyScAiiuXOJfPHu
Ml47pqvR9oqn4DbexHtt3tdI1hRDMOrdqzw1t1WRILw25Z//eVor9pgyI4r8uKhs4q5lSbQhk4ch
sNvxoPTqpyEVft1csu7V3+8bqfHqGIHYkErH5HTfikRTiiyfh8Bpe3kvA5YIbDn/5xI7e0R3gvol
1qsrQv10lL4E9YnAJTycJs4Pg0LslIxavQ8X4xJV812JgaGg2vFY0v/hAdiExlVTynNnJEOANkHt
SorxE6zPjW6WO0UOnz/eo3exPyxnSFf/n/LD/z6dVqX37ZhVnAVTK4qfGM3Lg4vWQR15Ik4r45gU
XTTtbNtuL4XKZ0aG3sRMVwojxMLN5xbSOcSGye4Dm6fSDc35uwB3t29RracIfigLcYHXfe6c/D3g
ZgfNrjNSvIJ6pGDbz4Pa++ih7T9ezTM7Bzhi3T6MSMGSblazqKQY3W61D+JUVGDgK2vcizaJn5Ou
EAb2iQPaNB8P+e5jXlVH0FJAqhjk7zskeYGhBampprGM6ZeOQNmNC+NmdLA0/Higd3M7HWhbbkDy
f8gkWmcBYiC2i6tDt8evUPHVCnOaFiGC+4/Hex8z4pGGuj7VBtIpjun6g/6KjyPC86HWmjHow3D4
qhrN9GTUuXiYrqrqV5cnh3zaY1q9E3rnyiU+3ZoW6ndOHEeeXeuOW8lh83jhN505tBbaslDkQPoA
5tucIdiZcP6GaMTlYdG/JGOuSX4aJppxsKIJDUsZBcobyTDGr5WUz8843pZfFYS0ZDq3Q/W9WHpQ
soldZ9ejVQdgbSRoTD3cZ69R49K+sITnfu1qZk4TDezDe+RI0UekMCoXfZcmz51Ycs/Wo+FQ90v1
XRix+Z2YSXz5eI3eHcj1dcErax0YxdNtC2ZSlbEzhnII2nzcx4a6d8LRV83+Qqb97jiuw/Cnk7pQ
kUJN4PR0AFSwFjPKhqAaCm80S3ehiqCart5dwqueuzco9XLnK9xzlPZOR8rE0ppR3Q2BlNfWT7kx
oGqEbbz/H5aNFJ2HmZ+JNsrpKKM9lXFechGXpPHuEjYCJKV9kOvB/3igswv310Cbe7cYjEbCpmII
1KUKD1xMgLamCWl93BX8ctIulejPLt9f0cZmo9LekKE5phxCETfBygbxY4jyF47DmeBtBaiYnAS+
GgpKp8snlUmXOnnOJlmTVBxSWV6iHayIQndbEWOkZgpVZPtYm9LYi3FLnS8s67tpEqyjK4HWDK50
Gsnu6Q9o6FgVJNlLoDeZftOUanuT21J8YZR3H9fbKJDToAXSg9veP/TUkOeytQUUbKdeO7MpPRAT
SYeir6WfH5+Td5cHQ/FcsqoAftYyyemESGIdhD/rJTCkGd+WZcjan+gCOWRDTfhDsq068XJ8wb59
POz7dVzfs1UKGhkU+hGbr23pJrOV4QtQQMPud0IXahdPhrb7eJQz64ie1Uq+IuBmMTe7FUp6m0e1
tARaXi+/pTifvjnoNOBRPkoXKueXhlr//d/PWJMYUjNEcqCaVbyvYyN/TPGvOFrWPF/Cab0nsQAD
WaMPMOFUL5nf6WCLGtlVZelLUGWJeq02qWh2YRcDA6fimcqkx3o6AkOhnL9fVCe97ytE7O4hQ19i
mr27Zt7CBTxN1hMEJHazj8pQmWY3zlqQdfYtdmM3iWRjx2NjfWU+fLyZ54/M/w21nbRQ9CwWRCZt
mHtxlLiSWP71ellnA7sKIzM+indqUmYYSYhA6FqQd2S41eApWHt0zaNBPp/nN424tJPvOiEMyCOA
OAzaHlRwNw0yB2xGA0RaD5Suvm76tnKrcnlWFuOabqePCDx6i/pDntqXsDBbFQbSNDhyME7IDglg
gfqeHqFJS9OKCNkMUlt3xXhbSdUhzqkLTldC3CXGj7S7Anb6kkc3aLRzU+3VIf+3zxOY+GpbhMwi
6jgkB/LmzaikUW1pSWrHTpopnGNZMT8JXQn3UT407senZ3NQ38YiteOfa8eJRT+dr0DsrNatSD/W
ejKxqUtMRzJTjTTy+jiJf+LxHcsXHvvNiX0bE5w4KR7taBS+N3dCiVMlrKHMPE5qZUEr03XqMuM/
snr+G4WuDkMA12JJT2c2hAs+n1VlHjNjlPZOWnZeHyEcoaYquunp1Pgfr+S2ov02IC/FOiK+EkTv
pwNKQLL1BoY+bqlOF0gl7f6y1szHDixjQBcmw/yuMG+zMlr22JO0rpwomk8ufElBc/N2rT+EsgYi
dqvuw9r+OP0hU8tP0VLJPEZzV732U1ceFKWnvpTk4SGXu8jrEvmSAeDmov9vUBx9UYcHFkDL7nRQ
OMX4NHIrH62YaEdBOmXfZkZzlyXVpaHOnJ8V9YBgLg5kiJJsYjhdHaVmWhLrOIdKgyGVmvYvWbvM
l7Cw53YU/AZ+FrQhNfSbNgcVKzU77+PBOso1a+3qg1Xt5d5OdsgitlzlluSGeVHeAGPR9ksrTH9o
YdXKYrAuXPLntnStwLCxbyiFzZZm5rAAIYVyQ+VPp7w4mBRrK8NLouXHqEmxC55mCj4+0Od2lL4o
vSE+ntXm7HRHdRWIRxoyJhag6ZM1ysp9ZUTV1zabiwtGG+d2lE4MUqUrzv+dyEJG5bWRJ8k4DtNk
fRuRZXXzOpL/Dfb3dkQR+iJGphEDmmTzgUb4/iQyhl/HrKGozpeMQ7aQ5h02lbGnWclw4Z7b0lnf
BkSMBHQasSpnaBMFtFLj1H2Gjmc8pq3phjje+XE+QzRXsAU1rtNKt/t9C5hsxNDLKITLrzZUL4yH
Ec4ceq26W6wG1xcu/c3z+t/vgn0Imh24J0JMpzsrZKUQ/aiZKE6Hw5WTINCih2XrizRaDuDMXroy
i2+MTEaHs7Dap4/P1bnNXtMEjhYiBhT5TkcfK3mx096m49TZ1ZdqxNGoUHL128ejrPfNX/XstznS
0yQfIi1ZA+rTUfKw1KPE4vo3+xlzkzzLDqKcbNB1TTqjSTlJbilApdCO6C98OO8nuPb1CZne8iF5
21tcosQus8QyjtK4DIMPzQPHHSs0Lpmcvn+7KWLDYCNIoov7rsKMUBgF805Sj5U5/eYLbl2KiZ9n
SUMJs8ZA9+MF5cS+W1LGo+KgkhJRcdvGJc7cJiWa79pxMOTFd7riGultv0qp6umA226m0TJvpCrT
PxlS/tzNQvfI6Tt3nLPOtY05eej1xNxphakfsNp7gJ76pIRIqeWij/adnA5+YY8/0X+s/MIRudsZ
YewNfaZ+Wkxn8IWcY4KHJbmxq8wBX8A4uqJsoFFV7wYsqxC9Hic5OcxKhKiSHCM6UGbI8UjAdeiD
l346Ds2hVc2n0qyvciftUSVoriGR0e2MMeAqZ/OVOtKEHKJ+NWpFdactirIDF6K6imR9SrVRJpIf
mtuyj4U3K81tU3ffE9FOt0lk/2rk/BrvHnU/63a3m3o531eJ+K1GZegagxMjuFjVrsDNBzVf53YK
UZ+Iop+y3WEMrrVgIoYscMbBj+Jo8jGAu6qnsdpX+LeWzTK6VkgjS4Jg6y+ZNO76oo29ZNEiUAvS
YZDNK9kqVXdJ5nKfIuV7T1ll3jtz1LpRW6L7wD7sWr0VXl0bFZip5HlRbelYLDjyTKb5MxocOdBx
6/mMpAQ92LA4qIgjesVCTRW9LU+KUAuxyzr1EmOxdp1Rf8bB0HpYF6DLpdvRMV8to71b2vJIzYiG
YDNHntoqu8KJPtdL5PNF7BO5gwkftgv2sKkUoPz7UnT2XRbX4eMsmeTYxnCE4ZHtU7u5F5IZjGP/
DYvEuxo5dHfK8j9ZL0U+HbLWTSblJqsiVNsU+6DHBXzHOtb9zJwerL77EtvizpkiT6G8REvbRJNe
AVALm99tS4yBndH4oxfNEbL5i1U0gz/L1aGUjeucStRtOdeHJZH2Q6U/R3k2uHIR15j0REZQxzbt
edsssawDnJ8p4gfUbvx6FJrgVVdJLlHScJM2yU+8aZVd1vfoiqU3nRW92NOiudgzPMVxOsIRhDMo
j7K2a1QEOGNQV4jlSsiCpY6balnr9+rU7qfQCvp6WNwOQTEfaozjDQlsrog9cdVRfiHT1XC0diRX
CwdWJ6SDOiq2tKt7c3HjKfmajM4dypO/CEFNt7eUx96Yr/FK2RHT4mo+WiyDWrlDS4rXceCCUI6H
R7riihuhbCAZ+nPuaK9Wq5SoVSLMPoj6flamNpDq5Xo0hu9m2j7Tf3Y8VW6uZNHK14NQwltRFY+g
Lb4ps/xlqMevGATMhVtaup/qXMkK5d/dZEWxWxoVhq1MzjX7/nusDdfDon3qx/lKMub5MPRqIJC0
oZNc+5WJdVyudTsrj0ZPSYsfc188qlk13y358GqWc0rj2653iEM4uxJh4b1kVMjaIEhJkcCjIlb7
U2JexaWUIHJNiz9rmmlv4QjtVrWS7eRU/6YV1k7Y1vIE2+Vhyq1jb/a/s6rFwE7KLa/uwuo2NYBu
ZCX6LX0Z3kp6HPqtGDkoi/gahfIvru5fki196SdLPTpW9hznQ7I2mrJ9pyovbY1ncmZlgaYPnZst
4zFXxB3/h3EYTekeNcbaJVWqCSCy+dCopfbsZOZ4O2FE5inLfKwb+57Wv3pHPnmbNtqTBdYLkbfh
y1hL/W6Wku95X72EztK5uWU3q7LrQTaKu3Q25J2WOJ3PxfSnagzUB0Xff9IWmuDDwDeSaHtzqU1v
xDzpkFbxjVJIX1vDnry6BCNRidDy8PVJkZF1QEz1Fr9ITX4YUn1tGOJnEa5iA5JTHByzu23t6krW
2mDuE7rfYnw0nOo1q1HuivVJdZuyeRVm8gIBpDngYP2qqWC1StX50zvKnQiBHEz1DNs1/yIk61te
mFdGgnhsGaM2UDe3SWr+6HTrc6vMSHdbzj0O2/hBIuv3LJt97IW5aZJ0ETanWfcjNqcnMDu+0dmf
DTO0/Ib7xx0RErtNh+TL6vEccD+pe6Mx+xsEx6KbaKymXVuAsuGSX2F0WDGUOn8eaBR7V4DbORRk
SLcoxRdeaklPEM0PZtgLt8+Vz1ZMH0eaji0nuitsceX0w5Mk5LsOopIzN088Pd96fdKByiG6bK+u
k8rgJVJOXNhUsd9CQvSLJv6pJxnIsIofWIMhqxc0BCcssuYq/zLFSCPK1sEaHJ/0KdrNmrMvh3zy
Ko1Pux7jfN/pAsWCpHInRRl9o9WnXdMllQedAnOhRPNaeXjW6UC2dftprsNPZpzdzSBXMHNv74uG
N3yQhxe5sx97h2uoG6tyTxr7uaG9vcNk7bYvMWGSdQwOsE1xRaJ/juXyaWqS59GuIBPJxZfEqnP0
bMrBlyLtEC3yw4JfDfeMc9sD1WCfODmD7dxFee6by3JllNId8KojFhyvzqJ8auz+VzipP8IcKYtC
/ZnPgJakQjpERviV0PMFqe6rsMwVVxuMx3AoAvpnV1aX4Yut27mL7/Q9sLsSvrryHY4A4KS4fCzl
+k8ouNU7U30x5/CHOnIRVCHNtiY/6D3gxYUm6KEBtOTKtOeoLF7X+DpkPHBlxVNb15bhGrX9ZKam
5nU5L1JdpLcgU37o+YJ2aK4+5HXzvYglqlmJeRhK3uapmAKnk67DwVx2i2SrB4emu1tp9Sd7cL4O
lXMPcijDfdl86qy8cyUjHtwWiXcvycv7yIqEFzYhNbFBc+VafYjSct/wjLv20rxMWXlUeG911HMI
h4JJj/d2Of0QabdyDQ/I+zjeNOhXkqK+ql33WtiAX0dJurJziRqQWqBMFf5W5VDsIl2ChhIvvRuj
IOJWmIJcYwf+SaSrlGVpXSG9lTPSaO8ke8wPwgIWo+bzfUSeTffP+M2uoa0q2jvk9h9Sx/F4l27B
YikI+KGagyThYZz6wc0k8QelyNhVE3O4zZzQ4NIwVW9M9ZtCFxW6lS1uuKyNdFt1BgugO92DUG2x
qpSG3qR28SfENcN9ISe/w2VKblIQIbukLr4Qc2X7vl7Aj0ss7czNGGYDTzPtO5/EJ2gStdqRLQIk
G+fo2inM+DMQ4u9GlSQU5sX8WPeD11dFvC/N5LdoxsbVRZsiUKMkB30eFLcxG1hQtvMy4oocmpN5
g82H7I6tmdxIvbF4w6QniMx2VyMS+N7Yo9tWm3JFhdqKqBxzHMa4v8ktJXudi3J0aykejmpvyz+N
ok4fpFYd9rEA/GWMTxUOr4FQgLL0RL7X0+LcZQMa/F2Slf6YtNrOHEOHgMfpgxS/8GOh6sZOCRXj
0MfZl2YWmhvbii/V5fdmKBI/VSi70vlzQFVJdEDyQXiWyTXdlmrpE9hPnp228H+yx2Wwf4Y0q/cT
MghuVRmhO4uh91uK7P4i5N/Wov6Bt/EwqJnhDbE6+AlOVXsQoA4NKuBOo1iC0HL4kZpZeyOaxxBh
c5xvVfNn1iQ3Kho9bpkU/4+081iSG0nS8BPBDFpckRKlWEUW5QVGstjQCGj19Puh+rCVKGzC2Ns2
hzbODCMjEOHh4f4LZqeA3EsM55ayx0Teo0C1Sh20JibPT5ybalAelEbOXR6F7QmLaC+JrRzdJe0Y
8JeWZol0svEdLNQvoyywFfTt/q7JjGFvVMV0Hrv8kAv5LPD6jKI2xBpT+p6DAnEDR/3YWSncEKkj
/OusjTUWpz7UunEnC/mTMaL30FrRh6mXz9U4/ansodlXpfLYCPuXlE7yLjPT4ASMJnhuwAa5cyPP
HbtIcQO/KFwao+HOKEcsfdJjJlWfqSr9KAL7Q0H9ZT80mQKkU3sQGGoeCqUhRFrqc1tY35wC1cui
TJQnNkO0UwvnKZWS0C2UPt6NqoK9sJOXngFRPrYL8i5TFSepas66HdFwDW9mgOeDlTpZ4WrIW7hC
M3yQjZgpBJ1AL2DSTkFf1z9ps90jClrvq3rENbdOguPUDr9ZQn9XDVK063vNPuo1QEXq16VrDoja
p5NVkh5Xz6NiBgcqsBJdiuxplh11ez6vXpI3NVUZulJi7XOjfpRlcaBAQicjy71sUsYdatfe6DQC
TWpfuRkafdypedUeItM+jz620VmCEbE8aRqP+jY+NKZ4cfJEOWvGjCrt2ZUBL65Tag0FgrT1naNL
eHvyUJJdTW73idTUD1oCkLausmOqtX+SRke/q+TbGmlEfiyxZdWo5o+cyh0j6bct4nBXZNWpdKQH
o6wJe6i5y3n/a8inXyObjYvF/yNhh0uqVJ3NtjZvkzKjJWSQtWtVW3gYRR7qumh+9pmxl2uffLzw
pnDo3EFunmgNYOcUGRb/u8xxqQt+VBOYCN1o/MwskqaEJsQkY3UVC+cUt+pXiirKBzSseXdZBhQt
blgK/Odqan5kYS6fLfgjRzAPvLgJv7BEk/u8z34Ytaqcm7pgb6f0Onuls58FQuSuVMaf6Cxnbtia
AUL5CK7ssQL/I6V4FzUhqaGq3Sqy/dNqaUzYU08AaH4GtaK6ZSqpt7nqPOQ4H52pCz/YenoLUsfY
AQbizdmGA7dbKp9qqbOPJOdPbYuTdlYOXFPB8AMrcgiFjvPVaoctmeBXgtVlcYhfBdeLqx3oIZ3e
y+KQkfhdpQ+JBigakr8r1+aYPxaVDRZVTOZ3UdZl+miAiXyhdhH9o9apDreULQPy1UT7aUciOjSH
uJyh3AjD0A6bOpnY2NugGV0NDu4TUjtjAbQ6LuQN8ZeV+hK/Gx9WYDhooy2biy370ByHTPPMwhen
BvXf+0hPtI1R3pd/4d7MLFfId5gEL7X4ui7qDIJ478WJw5M2ojXmnJQaIg1ogrCfNopmK8VSfOng
w/HWpM4NDOTym0SDIswUKxV4pUnu3MAqtPInqTACyzWkQLJv875j96R+qOioow+WdN9FwnpS1TqJ
brPAIbOtrVHfqFa+r5WihT9b8yFATM/qtUfwpoGdT7SR5EGevLaVsbEBZ3HXa0DJlcipdz2op0Mx
SeKkjXVwEKlfbgxvrXxslA0A+9hoTM/YustlCQKrVNqgkD3VElXkKVFj4AzgBMOw67FCeh5eo5ut
FQMEgKRqnzujLihrKj1luTSJ5J9DKUeJm9WJOhz70cLvWc5DQnFtcQZc1HcrjTyGNKzqw7m+Vtht
dPQL4Jmu0mvjT1HJ1XBohKhHF7R8k/Eaqczs4Ded4P9UDfqThrfyA5bqyS9TyeQBKrgcfKf8AYmm
GatMwMtWG2gJSpMiCKMPhew6ajb85LHufyuc2JDdqW5tXh5mnEzHoteq/YCy0WeMqmdTNntMvtlD
3P+hK5vp3DB14rsD8GqJWvlQ8aAFGa4jidu2XFC+75xEp3YvCK1XxR4PAMRhSrzPhBg6/INE3/xE
06j5Sg6dftWTwcF6gJ1uUUyCqbuP8kC9ySuhj25ghHW7m2hP9Pd4TIrKDSLHvhGQt8J9kcSkn6FS
Bc3+eq11pbIL7w3pE2ITYLKlWynRRURmgrq1XASR9SX2Y/WlqkLf5HHtkMdrZeEH3vUx3+sLzz3v
uSYPXQpB2mXZ2tAbLVX6QvcmSc+KnYn3wC1ScHCzJ1FGGF7E/Vjc00FJZ5/RkIUdcTFB8yuZblIz
9bkX9bKaCwihfagCp7POzRSayk0sF+kPOZ3Kx6G2+/5DWzZ2tMuL0Z8e69pIHn2fQsv12awcG4Ne
JNQmwjxYl0WTARmiPpm0uvXgFzR7msHycZycaaPDszIKMnIAoxEDAfa0BF8HuaiLOqo1LwiV8JOc
UHPaaUHfbinizPfR4r4i/nD+6a7aSMTMv+NNEMIVRPfVSda8AVmVB/ygm7tISYNPOVUli5BIF3MP
vFzr3apAK30Dw/NqPfFueHrowNjxzgECfjm80RRp0beh4Q26noQfDLP273ShBpWbyqIyXMkpfftR
MmMlvKMJbn6psrgZb1ukRPp9VnU89/gKbb6Ti9DiIWCH0LoKWQ3u+krUuzSnVfApjoCQ7ZxgjJSv
WmVkcJQNCSRphNyRXIryj9KPcbZTh7CqeE0pWYzkA9CQk0G56Ks8AI7AlyqBITSWpvKhUdK6vu/T
Vpf2RV0r9xQQjYfJcCZy+WSwvxod8C1ea7n/JCS5geaUT1a2Gw1Ox85oJREdmwnTqYOpSKX/ZGmm
/auhpBxDHChH0x1gcOcbbd6V/WTwD49QzvF7X+5KaBxBOUZBOQwKN4ttmXq0lGxctWujcLyBWYLl
IQeao8/FbkqNIbCCwSumIhG8+hxwNFFY2NXG8VgKZpBazYonr4QBhQ75UvskD6rJzITceTEFEftO
nxSBVoQww+hhtJ06eGysRO33vCrxFwkHtLuOTl1iJ4+/CSTENDFnmXjgWg9AKGWbIm416vvIN+X7
KmvH+luq4z9JT6NqvrS134m93CBi445hiRuqM0ok/qE0aM0/aZ9kP1ol76lVh6nSnIQz2M4xGWp6
IoXe99HnGh02rClUWC9gu8dQ32igKdr7U4y4wNwNni0qLHU+5W/WvaN+J/VBg32xMh584zvomHM9
JR8tIzhwa99QaToXMUKikQVCg56A3Nw4PCqvR8aVuwXYsDJjuOeP/66tb9No701MlAOzo044puM+
lAv9awGByS21eAsKtxK7AF/PvWZmDphrETwsuUqMWmM8WN7FfRtU0e8xjDQadGXnGXYffrfo/O3M
NO0P12e6TCkpqwOjYn/PslA0upfeDU3ZUBa1K+0Mce80Vvq+GzN0hn6TnTz48kMWjzslzI/GxC5r
eZZaW7jcxVrzA3jDc5bptfNaezf3pIz1JJNb7Zyk/1jSTxEpN51zV9v+/vpMF7n6u3EWuXNfoD+k
TUyU8l93m4YQC2NRSM+AVaON4LFAorwbat7kbzZxmQmUNyemZNbFvsA2xmj+TJ045fLBUTaS37Vp
UQPB/kPGmxMk5eVYuWx0sVrxZK7sKaJc0j8NwnlRInsj7K59preo28UWNXMxgTYHrVm0Kvz0bw0V
eyvTed5vWbgsQu/r6r0dafGhjLiFljGC783qwktxoh+1fCPobg2x+EBtR8OhJZGFdxadQ1PcmnQ1
r2+3rfWaf8KbPVBLbWIVEesVkutPNA2gau1g/ZfdP/+/geYN8mYgJ6ZCMMYMFNueGf+DM6ZrVFSq
eVhfH2gFOjy/7f4XeD1P+c1IaMCEnYkn2bkU/SenDcddOU771pFPujZSd6aGXdjRzRDlcN7SP9dH
X1vPWXgfvKc9Z/uLaQ40j0vqB/qZvOKjogdnH8bnrhDNc2Z1P6+PtQjHrzvw7VjLiSJDaBTcUueY
ovp+EOppHPsvgeIclT65jzrtg6RT7rw+6DyBNwnk66CI+83gETC1iM1dru4II3FWazHOUgdSg5ek
6jZ29cmqmw2W20p0AnEN3+IVF/POVjIt5EiQxBpnQ46+okceuyQfQdl/8FX9IRi3VNBWPhzadWj0
gaCVyXYWj3OdLpveD0iP+1rzfaztzi144X7o6Dg/l6m2uUvnQLRYR9wZLHYI483ylJfr6AAN7nU5
Qp1TRyp2p/dAEl0Tr5d+j0pvabuixiUWLNnYJ64xUYRzE53uldPtUUuGofXXn3VWjkCFFa2f2Zb7
8udUYadaoZwhjKpRGYzNyNlZNAZ2pa9vYYaX4KN5C9kAeWVAn9AimP7lWEpQO4lZhuYZMd59FL+M
XbVP0h6FQIM+k34WfXFQw3Q3jg01OkAnyDrk5tcK1QStQvnIfoT1vcum+mAhhh+QwF9fi5Vk4xI5
vvg2miTD+sZy7Zz2X30MXl11SN2+f45xWsvQtIh4A5ffeEH9NvqPSBlsjK+t7Y03yPVlrg2eeojU
vDHPoni0x++O8VsBl68JcBt+8KsB9QMV3UXQ7WAXKt1j82iizBKVgeuUn0K0GWaAj0a1ulLbfW/E
PNbM21xxzkR7qjXBDgLSXkNPXLbpZzsJpNU/YfxjSn9fX8iVI2wjXQUZly6KjjTH5YcuKdb7SM0b
52I0I7cC4wcHJw/PbT2LbSpJ5OV6hcjC9VHXPh+JGpsZS6z5IlAvh9WnMQJinxvnvE0+6Iq8N0vy
G6fdO1l9zK2GTm5xBBi0r43hoMGy7LstAabFzT2X+KgmqCYQ1ZlkvRRXiyVajoETp16oB+LZFP4X
0Svt4/WJrg4CjBR6NQq3yIdfzjMTQac0uJB7chYLtzVq5aiZ4MKvj7II+P9O5c0oiyQkqeQyqcch
9SZz+m4E/c9cxb5UQhXj+jiLAPw6DrFHRmpMoy6yLMCowtT0SepTr8yremf2BpDDtIigvUFBpkNm
4EV+fcRlPXj+SIi4qDB7ZAuDsUXID2WaBX1Wpl4FSum5iYzgnOpl3LgYT02oGYWlTkMG9X00DGQl
e0x9YW2kC8u9+u+sMVpCNwo6DhfP5Tcs0xRYzzTPGuD257pC9EJMDiHG5rWYNSgUU+VQ3HYEQ5k1
OkXLsP2md2N0i1in/vX6grx71rIi0CtmdTR0ARDHXWTPUg9+IeZx61lo2zTBbSr39y0XgDV81BCy
GRPca7MvUKT3MB/3fTBXmze22zuk/utv4MTQMSNsvHspGCaiJfQ2hSdsrT5ACRk/yzVd0Q65zN2E
1hb9a1G4OCqZH/PU51T3rUPwG8utQLLIr+Zvw7liK/LcQ6RkWbrV7VLOSsnKPbnp76jiHsF09bvS
wT9JEb9pKX031Orp+idYhMx/x0S4AzqfoyM/tDht1PzoQVXoucg2MBCyoo92n36IQjw/x35f0VPe
OHarA2IrY5LOgXtbKjxLDprcdGtyTwj71o8l6mrC2vV+9VkBwVYFZrhx6lYHZL/TjiJGv3vJy0M9
9mXY5p6ZTl/jrFIehK9/bKe6OFKh/mM1nfN8fU2XL4LXRSXXQJyBghy6f4t7qK2VKaG8KzzAU82e
/lL9oY2L8DDgKnpfmJFwQ9HRqe3s/l7raA3FnVV9vP4jVsIo/DfuBNpvKPIthaMcvXYiOUuEJzW2
fmr7Sb3pMhjfiYit/zLUnFbOJxjt9cUpHvsqzeEH517t6JzSEp4dGqDkVyAqdtdntRK0NSwPAK5z
w8NQmmf95q01uyQ6k9blVH/ib4Ffv/TytFfU7nay65frQ63sG3RqKf4geu6AbVmcjCHQQYlUVQHX
oCsPCb5M9Agn66YOuN0zw+yOIArbDZ7JSghA+dYiEKHUDxd1cUXMjpDZkHfCM+X+0dF+aaJA6Kls
78Zs3I+i/6IGylZLe2WnvB3TWaTHiE+VPiatwgvtDPc76jLkg14dpt+vL+jKt4NJAM0WGQiItsvs
rM3NocuTEuR0hUx33bWlm2niptLiE93IrQfP6qywuuTBM2f+S6pIgGevCVaTWXF1HPza6WhJpuUu
FVz0/2FivKyAEBLQeD5ebkrJF2Zt+ZFAT3T4QpdDd/XM0G/aBEwUXYZ8Y7iVjcmDBpssCv1ofCw7
OrrIchnb4NyLqHIhUIhRkHFopbrCYTuJJhMlcuh6hyFAfOrr9ZmuZDBztwptzVkrwLQWJ30qUYZF
k194OG1/wZYRvIJjAZgV0U7KFNLu+K7Kiw9GEv19EGdgrikIZfxHXZz7Vh4D1RhM4TVNfNS0/GOc
mi+BiKO5Y7PLFflwfaJru4dK++z1Ccn9HassoepAPSCn0EaLiCZVms0Mitj1DWdjSXU2x5t3+XxX
IDCJir7J9qGBo15uHuTfyiZXbFKgWqHL1TbIawoYKtfns/rheCLQCZwdoJephWU1pU1bW3iZHYHF
TYzPVjT9ip1hB8WTDVOfKOsjElu1/1wf+PVvXs6Pu1DmDqK68o6PzTczgVeMJBhFkqNCZ+Zptcsq
nS2jFZlOR83gyX9OkGd4yvq6NHZVPd3XI/JhFF32aq1HO0NvwS/0hpE1QPFAXR4UrUXAZpDBbm7k
J2tRCg9JHf8JPEzodFx+j8638wRCJAJ3ko+oYlt/AoXzTSuax86RvOuLs/btQSVylHRExdAxuxwr
R2IUyzRyIWz9KtCNKeoobmzG3Df/YaBXNVNwOVDjFxGqrozWLuuaSYXptK/aOHfjOtnYyWt3l/lm
kEXW00lZUgFxyz1JoZAiI4o9KvUZUPFe7e17BH+eonEL7bC6ggb82vlNNTdsLlewtUypgp8nPBt9
oV9JCiWplyvz9B+WjyIk1yQp5LtefRwU0wxIyb1OT5VdCOyMrmRl7K+PsnZGTeIBDRcO6Lv0v7VH
q0gxJuTqhXuglApwWJCGWLcj02S9ALg+1L51kiv55frAa4uIlilbgwohW3/+798kVXKfkhE7fe6p
TR+9RCPYTzdOEGe8PsxKTKUZw8TweDR4ayw2YaOq1chRFx4q82dLUn6Sgv+ZYnsDfLbUYZgjKipi
QL152gPVW2a+qYleU1ylledEDm4KpnAea19CZdGf3TomCGSRyb+NYxKdbKOYK1ZpjI5rqOwEGtr7
ps6MD4PotlAya/M3UOQiSSa7Q/LmcpmFJIK697XS6+oCKqOclsCAMqC98bhlNrk11Bzk3nzROFDb
mi9Yev1oFiclifVvWBiEN5UD8vL6V12Jl+RzsxkZ58MmN7gcagYGRXpuVp4lBX/i0e5dkIUCnJc4
1oMTb9xjaxOjVKPQ0+O0U6q/HA2x/ZS43Fee1hjRp1HFd8UoEETVinbLcn4lnDlYdeBHSokadZjF
do1KBGGaiYn1jvrdV+PPCGedzM6/AaR78C1jH6CZu3H5vC9GzBK/1C4VavTs42VBpNecspIDufCy
mOKabYeQP+XPjvnFUkH5Z/Kh74Nf6O18B9JwsrUNLv3/MTxbEzTX3FGaQ9SbfZPZ2YyG1gtPGszf
sjHuhZa7cpZ+k317Fym3sOsfJjv+o3bfmqrauA3fxb9ZOYXih8pja9ZdW2zaPmt102njGO6zfihi
81GJnfEUNLrmDgOekHYD2TaUk49IIW9pKr5DsM2yLcgAchnzjAUgu5i5GEBLRLEVeaOWZeatYnoT
HjVffMxTuxtkvvY+ZOFGd+6aVHvMYzgdpwE3BNibKLHqbqPJvf5gp1I+3UTJOGVnW2urFm6w1Rzj
PpU8xQIat1fDcowJQFhOzRaEUrbRxHq3aVGLng2ZmAYiRkTByw+I/mUNisoH7NlR45g1XyzJ+CaH
qofcw12eqnAanI24/u76mMckqeSbUUJ7h9Rxoi4fe+jWHl6a08lBQfSM3NVWcezdyWcUnhygWPlU
5JOLp4dv9Fx+YRJ79WBL92kTPwV2HN2mMMi2DuEcRC5SVvYCFROU67g9iDWLIJNFXQQIMIq9DOtK
kaoK2JbhKZLkvVWXNxT4XRseSFQZCP03O9DUZ0uNvmNcvNWYeZ88z7+ExwFCBBpeWstHbFtl5qDg
L+2ZGYLj+6nz8QDS7WJqd3U5ysVN2AeV5fqD3xxbRUq7faWPEYxxGoAQMqKofwgtKLmujSRScGvC
mNLdGLHrz+VIgWWnIT/pfL9+Icxb7N3qQcEAsEO6j9HP5Ras6StC5c1jb+rMg9RRe5pSALCQDhBF
ObI7/1I7lBYiMHNg1qQUPPPfBS27s9RGMo3Eq2pN8Xf+FGSQYcRomCcJhE3jTq1In69P8t2tN49J
OKLAALabeHE5yUHhSgyyKfH8VKlBjpX/KHF5C2kq3QO+1TZ25Mrex8UGxgFmPfSYli/+Cc5BMGGb
42la9ietnduJQoSbOeMWzmxtIINEFzQEr1+KppfTyvwyQmpaSbyx6/2beoz1x06a+ltZLay/szB9
/Wq4RNKFmGVyAO1fDoVBQkJ1dEw8R27bfWlC/Il5Qm4kg2sTAj01GwpSCn2n2MxtAjy9rWLPF00P
Q9cnEKaInYEiHg7Xt8RKGMSzaYZs4WExm6ZeTkiGAhLafRt7wiHnEqoF39Gkc/H3o1gom1HOnqsF
y1ZtDKjF8ktzjk1FgGZzmB8q0+42RllbNgTIqJw54Ia5lC/nAv4aqfq0RuRGqIk7jqjj5yQMbjiZ
1t8vGzcWbRWaQEiFyot9kIrIH0J7vvVTOT2ViqTeqJlZHq8v20pQwkWBQq5u0fXiO11OqMqngKYr
HyfOQnhT+DShSfpdt4PCVW392R9Fcb4+4kqEAC2C3RWjarPA9eWIqp62Md2V2NPy+iQrlCARaXIt
5O6DZksvfCVzAqqu8dgxeGARKi7HkpQsaGR14JrQGoHRqlSqv4WeDq4U5vbctLL3vZOUs26D8hRH
xehdn+v89y9CPkVdGng0kfgVy7TRh1JfGqGVeFmWBwqqABnU9xoD6ztqPoOzq4uwsz9EyOVQ943H
fNi6sl8P1+IX0EgkbukoHtNaWmQHhRLnQ9lGiSeVxmjhWGVD3ksbyehdUaFIBIgcNWm30qJaQDHp
aOhRiqvALtdVeAozEOdAZsfzEATk3BG80K9tY41Q5evQjJ+nSYk/lhrmdSct1UZ7DxK2SfdpEmb3
oz72o9vh/hyCLjMkZadh5WBuHJPXeLicoflvN4cQQ53g8hsjJx4laRUkXhFk5lMqFLGTS384OJE6
UQBVf9LJS3aIc0bQ6JN872OfeMJ6ytmPJSIjUhOYuzKEopjQydx1Smv9faidPZfm1eeO0l47z2/e
DqCPWws5ycQLJlM0hxY/L0pNYywFJzP3ra/Xt9zK8aKsj5IbkR2dw2XPqYpw/kycigvYMWAwdm2i
HzrYR92uTpNEulHleguxtbLLKSioCPPP4PT3lVqBxVVaicwzuhZTylHFxUsfIjm9DwVSzcdpCOzq
DM686W4xtduK/HPAWG4ApkwRCi3l9+UTDTsW9H20zJtVsMcdIo9YmbeJVBWuYuCXspFzrERMHkMY
afEmQod0WZcuI1UqCwT5PPhLngKLwhV2dy9H0j/J1Lf4uzob6JLVAbE7QAjQphauLQKm0uE9IocT
AVPWcxj1Iof6H92AChNg+gNMfayNsLW2hwCEUUqYYX9cd5dHqsOHxpZMJfZa7HHdUtbuzDbEfGVQ
sHUaN97Wq9N7M9j8Y94cj37SRmmgjOCZ8F2CWPayVqElZYmHbuhOpui3zGNX8hEEvmY3OEpumHOo
lwPyfokn0eaJpwcdNjSaUZ5Qx0M85vpBXNuWLCH9PAAtMzfgcphU1hozlZzYQ2RFnGNLq/d5a4Fm
kdPg+F+G4opjf8yaioslzMxG6Q2kIrwhmeK96YzaQZ58zYVGbe6uD/W6OsvTRgFEJ8lnFZHIvZwW
ksOdURVxwrtdfaolx9Vq/dCYcb3PYvmMaAX1geqUpulO7tS7DukwW87LjV+xtkHf/ojFJ+wGpcAx
hzOoxQD0UxWZBCts2yd4h+KxEv6W6uBahAPdhZ0KxVNaRYtv6XNtGU3AAiOHvOv6+pvdB5+UcjoE
rTh31XAqI+t0faFXUhdYuw4JLTEVUNRinUUS+MFQWjzriwIkquY7R8rr6nOhinyvGtG0l6Xwj2+q
n3Ju6i0PiNUFnjkeOj+CPG2xo2TFl5ukM3ge5DW6KMmM0m6Tva6V9xYrfn2q64NBhCNPWQEa6Si8
Fn4TJh7sTBROA2r7qAr2e6qYxRlWpLMR3t5R1XkYA3wFSoQA8/ycW3zOQcECp1GpYzQCQcfzIKiq
ulPfmLRPR7yy3XZS5OHkUw+UP1OomkgYKrXr7qHLGQ+WNdLflexoxKzLUYITut/dn9hP/VtwuxDd
QqNpQO5kko5Jkx+V2d8nFHO+Qzr7+rZfQttby1JiY7Rjj5oZUnwU6c9T/bPOtS0HgZU9eDHQYhdI
wCXxgpJiUGjJRPlafTTaApGuVnlA9+pDQMtM08djYmxxfOYPsAwyRGaYPhad7XcQE82QzL7wi9jT
DbgWQGZcgSYMRvG/G5s8Xg61DTrm+94IWwKdVPT+IQsgZLA4btjUIC9T89pSm3LQbpAx84edlRb4
uxVZGmPQoEw2DPVJifqDSbsfUw4pGX8GeinJbqn7vbUDveFTi5JLSb+R61765/oxWbm35hPCvuUp
Yb4r9InKb8wk1BKPjPpzLcHo87tsqx++cmvNBb7Z7Zyk1Vq+zgZVHTskZROvzqnd7QZD7T/FY0TT
KPGBPW7c/SsnnwfgXKTiQ7/nchVOOVsckKxKVrcH4XdjKTh4Ayn62BTDX7dIOOwyZ36++DESWSr0
t41dQ4ti/WIrQHupC4Xrw+XhsP+lf9RcwtF5cxLNgA7OLa3LO1LEmeYUCiPpgfrDSP2nwBHyxhW4
thuAYWBFbM0s4iWPq/LDWA7GjDxf1av7Os7TzylluY1Rlgj416lQ/8e7jNuA7sscIt5kZ0i2KEaT
jtx8dRHbboTj/EtZqFN2LCenxbTBRqHFL+O43jUdvpepMhTV3syUqDoafotYjjyNsrGTcjRMD7wN
x+JTN/FGccOxRNiuQnD0Ti4hGx6zTnDatNjunQ9+XeHsMZFnn03s5dCDipoZatLpBdpjqib+IDMV
fTCxJnyZZGf4A+SvSNH8sYqtDshaEMRQei4vWpi5LbfNiLFHiMEZ5StFfxmCMNtHeI3i4fjTbrN9
3WU3Sa4+aW2zUQdcyTnIsfDQnj1IOPULDERY4LKuJER5aYDYgEvAsMt0cYK7/T2O0Cnr8UxUonzj
Ll7bVuAHEUDGNJkW5SIO9lYVlOyDwAtr+Tk1gi+GKIaNTbUWY0ho5p3LgaR5cbmn4KuTVjYcD6kR
NVqC9m98CjHsUpqNqL726WaW5hzRuciXzrB9xN1ILTr12DeI/LGJG+OX1Qw/NDIOt3B40zTj8KmJ
kW+8HqtXLjA8e9GRmWF9XCuLBLU1mlzEECu8IjO/yvV0k0WocZbSSw3ujaRg1P7DmqKmQnpKYXLm
T12uaUNVDctJ1jQb/BfOq3CrLLyRbLEFLHmP4SW40c2m78KRUMADLUZSlHHqhJR4TasfTbPbZXV2
lCvnjCb/N1h3z7Rqjw1yFWW89fhY3ZzAjwAQz5DlZW0jt3q973KMhbuWNppfOPZOzsC+Xf92a9sT
oxha6VCiiHrzwXwT8tparhoDXB1C5orz2IxpiO6sNAz3ZhrrW7b1azcg5sWzFDxgMCq9l4NR/qux
mG0YDIWQXRQgrGfmUYZMZWfekpSop+uTW9uY4GdNLqYZq7jsmBjRaEmjUgQeqrAJ8BnDErg1ZXO5
V3Y6ga6o3zxlut+WGwOvfTsgg7A86N6jt7HYoHXAHxt9xEQ1IW4TjGAPOu6th+vTW/t2/zsKPajL
5eziviZRZxRjKHrXjqLvjPvFJ2PfOOCrA1GNge3zioTQLgeqJpS1pqqRzsPofAltZIFbMx3u8un7
9QmtLtubcRb7I49yXVh2LUEtneyTOcSdl/XC34ge8+Iv8m24JhgFwKiHU7NEVwAlsAZfwhoegGy+
UwHHfFL6cjrJrQFixYEkVoZIYpfUuo8RJcCX65NcOwRwZGHIGjjgkZpdLqaJ6RQmOw526jKCzpkZ
HbSk5gZq0WxIxX94PYFVA0hC7Q5q3uL2wdITkRFVlc5KXA/UCWWcYquct62EZO/fz4uEAbA8pTTK
JYt5yXEtGikmkvRadlf45Z+8Us4oEZ7LQvl5fai1c41nqYy1CR5X77AGdutU/oBl7jmqcNVA2HD4
0adydq8qUvU8ZxlH1R62UqO1zQm0CcmLGVjxrtmLxbYslBazRpUen1sog7XPkmBLKmdtd0AAAv0y
g8PMV4TKm3iMYPRk1GOFnfyInHucdt+nKvRyTKl2alf+fbF1rvOQV1NKo0e1uLh9pxiGhraRVzX5
wZ6AnZqV+uxk+l05cBY0cD8bZ2/1Qn075Bxq3s4P1zAlMBlSj2r1GAZhvFdRQEIWrS2PVSrzCsYb
BV/p4itIivw4ZaW+wa5Yi2bUKHkcscywyefd9eYnBJVZ1JNhhB7IY99te81Hrae+8R1ri7X+Wh9c
hBo2CpUTfKBIypYmcFg5U04xGYoqs3rMa99+gi6COzZYDXHqeTY/jYkvG1BnzQbtSty0U9fOR+eX
MTrttz7Q68cmmSWJFC1obM9CvOCxh0eHvISCChKe97XWug2OfC8qrkGFGzVDdcPjPvqiDxi9FHZv
7FNFnZ7jtGpu/HjqfwAJ7E96YEvPdeI8Bb1hfo40NT7WZgapWUlpYrBy0Ufw6G25KzOregCUXv8o
w8z+nbdp6MlqF8+y73ANsgbmiJsiLlXtmrJv0flTQnQMFSWyXnwlCb5MkamEntJIsokUtS/uJC3s
PtTShDS3ylRfzCAQ935VA1MSQdQhcjz2zR5TEaU4IHMa/oymWvvHoViVerbV9OWDVOrmDxT82hxw
bDI9FWE4iX3Q6yH+whDIoiNINXI2bI03Xgwrx5OHAqQcLg9anUv2CrKyqG9MVuhVfWnxPDH8ewOQ
6TFU++5ItlFsnJdlpKOvRS91vqvQ8gGduzihklSJUS0i27MNf/ioKsgau01amI9TUGST67SITzmG
XwQbN/5ynv+OCwmRQDS3mhZpYVp22TgkqkXNuSG9DgIpxcpF7XBCUZUoeSrQYv11Pagv4+vrkGws
0JaWqqpL7F3n56FRIWbnBXanPMbCau/VyFY3FnR1FLJBbgE01zB3vDz8wKitMZc1y4ssc/owIlv9
xLHZaoWvLh91bESm6BQay8JSSdulc3jFotVvKa7a6vquy0NxO7bhhwGu78br+f1w9NxfpUgtgP1k
15eT6jijxqQMtpc3fn8r0Tp7MJTpZw7n4tzSjN94M7xfw3k4ExEQnHwNa9lTqooxqJKss0njLXGv
4MbmanLoHK/vh3mLvY2dlP9oQMwoGtxWKYzOk34TphOpDeMhYOtLhaPukJzXb8Yi7nemHmX71sa7
YYoVa6eWyRb5Y21+OtsQpX1s13lNX448CMM3Bgnya1RqimuagXJrSf/D2XntRo5kW/SLCNCbV5o0
SnmveiGkkkQbJCPo+fWzch4upqsLXejbTw00ZlJ0EXH22WevwXn65+v7dRs6Xx/FEOeJ86v4N6dQ
Tsp4IFfbO8pNWnqiazXO0F73GXH3shqp7t//HBUzRiu0nb+PFTsmUXoWXnjyDM0hbkzHeR7ARgEO
IEbuD5f2m0eHnQsx56wy03n45dERhOT1PkM8R80ZnXrHdOWaHoMlGx+CIO2XePVmiBS1rAZ31xJw
HPz7a6VzTBYsPR2akX9LVWmsfCuawD4azqaT6x9MWuyO2nCjZf7yp77Bf9f8X15UumRMGOJ8pRz4
VSPIDKmBm+1tPBlNHbxlRHjIRGvTzkmcdTQwGWl60z53awvdxcrX0YwazWnIA6Ls9+KlWJfd5qbz
mtgVrHNgmJt/2Hj/7IPF2O6tNDP3fqNFIN/xaTr9Te0Nqg8dxrRgLCJfsbgUcMgifL+uQCJdt9eW
+eoL/lT40SkJpNYfDuC/ecDn+QWM2py+z6/wX78Qjf9LZyGt8mg6mn5DaTsdR500uFCfW43AI2tK
ybJX8mevFc0fg1K8Xys4Ph3kZuCz56XVJlz4rz8PSKJzCWb0jzQi+vsxzVMOkPombntttuZ4k5CS
NrFAhaiafDn1m56N4eJJLR63aojzAsJwXqdxV4vxMs/07TzSp90SUv01D7qK83IgzmRdFqiWWrqF
PUzi0BFOxSTY8ASFLYirbHEjziXyua2NNJTLYrx6tRrr0CsgyrhT5yVl7zeh4tx9M5N/GS42U7zd
5hBjW9DPyN1q3o2pNNECa0H2eHoeS00NOj4chWIzhXlVNoRNiqDISaZBv3PGVSSakQ8xTl7vAPyn
CAN71KBQ0Tb1Uq3bjW3fQmjw+qSzG9zyEnKPvwYyMnSi1PMVwL1OjH9YuDOEbA7IoWnKW2NTU9wG
RKhjS5NXGZk9O04AwWFxuXxOXvbt0i33AiDFxbAwEwS5MLic3GlJQPMuCXBV70I4HQXESHwQ99+7
rchZjnOr1p7oKVr7Fb4HN1Lr7jS1vq/F7OyKWqh4SMf8nNwuvaNGYyouZk3nnNjpSZdbz1nVB8kK
8PJAo4aQfuPsgg6a4An2zhh69eC9ba3zuVqEGa2L9aMgwT1K58xJtFJb32kkOx9FTlO1PEfWWw1E
kc4fgHc4mhe88Z5JpmHG66Zz1beVw2qlzeT1UebbXZyW/fYxLZv4YbXAWkbXOQcf9/6xnRr/wjIB
EPUscqE7zSLc9KaO/FQv73IalSEMJv16TI3yzZprlVhNINAXtOkgMgxykx+UuyCz8wdp9salnAx5
8v1Zy6KqadV+wykVOYMg5yLVzaS23Fu+rgdPMIQqmtE8U6TM9KGGJ3Xy0u5zW+rPkazK/dKN+l65
o59MqiBgx60MufMFXUzN6/qEZKPlfpzVIxD79cLp9CGEkaDz7UivByCyOW9N23VxKeTL6tZ5kjEK
XqbqLVjGfI8nwGL6o/m31k9uskOUKHzMMyn7b70djZ21s801OOoyyNsIq2725NU2eIJ/3gD/fpSm
u0/aBKUY4g8Tbn9dNPIMtV8LRAaNwpDrzrdJQI8NvVIvJMRlwU7HuibiNi+tP/kSf7PT019Arjg3
d7Gn//LLbjnPVBIrCXTmdga/GOeVQy2s2qV3988X+ZujC0nrONPwiZOu8GsfxVH4DwtomMdB6HZC
2kR6H3Rj+4dWw29u5V9+5Zflv15T0y9RvY95DlS4IeA/7peKuBzHa5aPEpN67Hd/tHf+5jZauDPY
0+kII1n88qtpmzJc0Vf+cbKcMTaLrtqJ3q4f/M6Z/nCBv/upsx5OU/6swfzaIJdZicmWg/1xgk0I
TkNA69Ja030JUtHe//Mj+81eiu8A0i4KvEPGrfnX99K1VwBVGdRfubTLgfwtO3bWPI+2LLscC1Yk
89x5yxr1B/HnN0UDgxln6Z/Gzd8HrSqPaYyZKujojHKIPB8+C6RDJjaCTidcFefAH7TI3/wgt5T5
dqaDOIn+LXQoG1yZLY52bLuma+O5nPNvVzqoLlneOirWTEv8oeX+m+fITxIzwSCohY3x/N//p4aY
hARE0ljacRym7eSCBLzwbQ0nIf7wPxSWv3mM5zKF+TEyIAy8TH/9KZU7ZZG3TB5XhlNesoE615hf
ZxJjUyPWxqCJV1uD9pTWZfzPL9BvLpKvgZ4vxmcE7V+/i6xkHshaDf+4beNwY7viZ71k9Q3IEe/1
//FLaBH/LVgQsM/34H9uJ5EkAiIH332tvPZisFldHLn0UQDV9w+r9W9eFrxgeGL4B3PBr8LHNBhB
qs+BdzQ2IE/h2o/lGOW+6j9mM0izsNG19U8mxt8snlhN+LCReM9exl+EwUaf8rWlhXIcNz/fmbnv
vzHEUf749zeR9gMJORTqRD398qKsXiCAIFTpEf85vW7ovqSIW+ncPnhbbv1Jlf/dNSGoEDV2zpf4
26+N/US6AAnbR+mk2lUAkwOk2fhvZTH28LNs83+/cv4r/ufFGBAjp1ryK3nqbMAkywzOUYuBmRSZ
QhrPwwTt4t+/9gETgKxhBDXQA/ilyEwLe7PPc29Hza22V9XYMggn2upRMJXL+z8/M6xyv/m+aSPS
y3Msukfur+3YQi/cXFQsl+7Q2AwEBJhASmue7VBmME2iVLeXfg/W6FpvmJEdG2lWcTObaWRn7hKB
RoBpOVbrTje6z1S5953n7I2cMb3ZAy04g2uI565ieqDMXoWbXZiNuK+6AR4eWKFQ7+btTinjqnVE
czPpFhM/c/kNpxNOYzC8m6L6dCohDrMzfRl9BYlwa0SDl0JY0+WqKHuNyip3yiJaKAwq3+2jpZha
Nwz4Y4zI7cQILsdPMbiURrHz2kk92Wue/YBm2fpROpTTvu6gxQXWGOwz3ctVvFlmsyernCI2Q6lT
0jdvsadaJ2lKHedc8Lyq2mT8tTCiHlhnTExMxlyF3SbFst77BF7GWiXgsCm6pWuULfPwQxHfddBV
rh/nphteaMCTQplWpEbHQ9GM11M/bheprsFjAJsZyZ4W+ZCZ6qYQmRMrcCF7vQCyqvzGfx31zn/i
UxdUZCOQzspJH/qxhQJWlsU+HdZ30xi+WuSWvcynxHfrVyZTij0w+P5WU27zbs5V1ZNtowUHu6Jm
KnrWOiin7nttCSv0GkbsAZ8Ew0U+9dW+qppyXy6zuBWUNyHnXryVUzsOu2Ce1+OWOeV7aQzbfszM
kvnmOo/dQg+OAwMkh7WBmccUyqKZGi70/hxqvg3xOph2Hwa6olWYz0vCGahI0LnrOcTFByJl9Yvs
BKuyvxrmVrxZmSkP42Jmh1X1aaJUhpfJoArgQb71TUOoqxRzcGlDG3zIVSqIfWsnWHWe/cOHohKn
hapi02+cZK6B8lIWOeFAlZN0epAmAu7ta4qp5ODCQ3n2u8w8YOADw+A46jDMPdkGi0Sd3oipvynT
3gCH7OnPnqb19007eQ/0QO60dGz3i0P8AaaA4M60Kj2cguZlNfvh0so17cTkSHY9cGAidzQXkVZN
OfS/gXiclZz1YSrcJw2i7GfvWhOsv8psPuqqtfd2zsUmnQCIHovzB5JI3yrnRDWU0AQ/VMlSiark
erf0K83JaLKstH20Cka1IpCF5rXNqfCTkrq65X/XnOTmgyxzqxIkVz1N8zNJrd4UVq6jX/gtI/lG
v7ix7tH8KElGshPqAO9hyzvE0dSujgWjhwgSY5XFjdiWQ2Gt7o8CDeVqU/p6bZuTtuMXxpuFFipr
mFf9oAQDXeR5F4sxBycH8uAd21767eqN995IVcxhNSjtVFDt7DJbb75ZI+2HbitWrGX5FBPj+7ak
s38Jv2y8UhYB+UOvpsgAsPVIpo4X22VDuRNkZVyWqx71Zn9jmkATl75R1w178iVjEGB/Utc+1c3W
Yhb13Njo8+YQBADpiMaoZOTCEXosqWypH1VxhUd3iB1hNm/GnFYHrSCrR1mT3Lmlj0rCN3kNhvO2
znXnvcpncTU5g04kt36mty2lHQYcZRKPk0wEjwcQQ4ofLh41Z/ip+Wz41FjpsTNlvfMITDrOXV5/
bRMAy9BePfHWbIIFQtdhOvbLRHDjNEEXsfUp5QQNQDEUuZ5FXBtz92s1WKCux4+sXcu9KxsrdArL
3VcZTyrcCGHb+ZbghJPSxBKzmd+t/dbvfa1j2nshqdKcYNwvold7MWdnpUdbKzpstXdRuWYd95a1
3ht5zRrcG/5yB23YgmpYaNdZVosGSmU/kfHbLp7A5KetwOhWI/vKrD5zEAjd9NyLK7Aipy3oct/I
2gt4vyVPJMA2qupSPcyKYUlzZBR9KweJUKO3kta0U/jVofImuc9svkgzMPpH5iksPc7GjjfVYWU8
YevmAnVm8YLU/F5p6HxSdPGJ0bM7MytF6XzZtdberL2qLmAQTNHayuZC4V3ATeDUL9Ms7c8ZMewi
zewpqvoORcSSQ6+H1QTtJbKXLf+YIdldUdANNZwQ0/6unXHGJmkGh2bR5X3LHxOLvDWv1kqZ+b6B
au3uZFFuicOScN6/5tmMWNyafaOtzZNG8/im5gsWIbOcwclcgvmnL4fqWPeYXJUzFInaVu9GFAj5
oXQKc+dm6eZGa2emsWFU41VWKxIKU4eDZUqScB+yc/khFr7pMJKRaIQU5ohQSjrvakrLnwvD7NQM
ZxvFPL2SbdBedUKrnyvwT+FgeuOzVjr+SFpPIa/Lxplfm0BvLqZ0RZ8r1A81ucu+twCzBucDSisJ
Tl97GDZ6ixg82IK8ifWT2ESQqIU7hoCw4ME56o5A6DEmFoxXIR2WpFU5tpHByGN2GBUWUA0Ixeiu
OdTu59EjSQ9lrBHjD5Gtn6PFXptqxdG23BGvUxu863N3vWiMyTQTc6BkihyJYX4zW/1bmLrYV6vp
XzhnBNGSCribpfVjWW0wv8yYtCchx/SKZNwpak2zvbZ1TeXh0m2DHeuDy+ZCs5VxmZ8ASYKoSa36
imoesvw0WECyu/GQW9K48PPlwy23V2mXCUTL5m6tSxPEa/a2mmKO0YF0pqaBQ84Daz6ZdmOdMM44
nVTmGAS/o1YZUiLOspH81BdmN5d6M3Y25nWA2MQkJFnVJcBN1c4dSgs50VWHymjyeOpzm0oFmk+r
6JcSFTkl2P6+rYzDgoOzFS64HqlxguTJD0Yeh684DcD6VcXdQKM9NBGAO7t3H9lrVmC7aZU4ULSC
uiUbu2vLfTtYF8Ly8iAke+dLcOx49Fd7vuwBm0WusLPLUupsQusCTVcHC6lzRsx8B8hy63ZRzix/
PC7OoU7X9d7RrPmyylu+8qkLISn/8PRB3+s6x88sN1WCltpFmwN7xJ0HO6zN9cOCvgKAKOuioMcZ
o1vjtbQXhtm68nH2xwe+ZcCdY301G6rcd0HTQuky1YMrmHrNXX+ruWIdaKmv5a+jo+499POon81t
p9sjt751vZCeS3WpQKDE1ghZunL99GgS3RpXTf+iRHVRlF11cIaej0MCd021Wt2CZPfupwUZPO0l
tJq8p19uLeJVDfl7rVzz0PGKJ4pGWXS2m4N6y9lOJOeqodUQmTSZSC2/Q0Sn7a2Ary9KvmSI77sp
y36ufaCfubVF6FTzezcSjFD5wNYAyM6hmTr2HnFRHL1sftPOxAxJgk6k9fUUgXavSe8wmqQlLpzU
LSZA2kZjrhYgaawFOZA+g9APZuwv21Fdi61AytWmDHDucKpU3XK09ORlVZsaqnI/w2c22kvXXTbi
gU2C4zGX3SLKdTt8EctOmu0a2q0MXtOu90+2tKxdwOBRki3ZFvVwecHImD3Ohrq7VH2engw5aFea
XruY00b/QE+mSPTFvkULh1fN04gyy9Yy+gvjt+ls19AkjRt6ILcO8L3HYCn10BhbIzHScYuIG7rR
Oq0K6cskDRvnK4WhpKlvGBHHPBce6zqc6sXvo7Zoq4e18Op4tCwtRCwzYjsN5lAvLCB8nvZhufNd
k2WvhgKareDz5bJ/mqpZ29VLScoW6UVVvxpGuPht9dgMLCA1La7nyuU4kjWTfjlXeUawIoboMU8n
DnoMfarKck+TtWEisW035EFPoad0WNbFYl/YxTDR+9qe/LL1q5CwNJxKpb0mGf34uDTT4jCRdHez
ir5JwHJt37ILZu4Fk89ADUC651++mK04YMYJHDSsJpBc1GZVeqeQri6FaoZIM9TZ72suD2vt+GDL
xw1Q+3ZRKiYC2gFS9CCnU05dfJlppnzBty/DzN2Wm83l9OBr1j3NyYNWbcd20PtE1MX7kBb+VTe4
d6nqOChMpf7YjLzz2pAbe3+odqbOkGsvtfMpU3ywoBcnL8he8sZ51lb/OTcyf1cX85db6w0GZE9F
S57WUecNN6ZbD7vq7OCa2cUj0BEapUljHopVVaDs05qBVtb7svROhWzGk03jzFRkEdRaNyVt6q9R
N3j3NuhCmkblx+at8tTqNb1K5sgfQIkEx0kb5sfChQSdFy0OJKYQTnqQSSYVKudAkkf7mnd4dmgB
8Wp5OGOq/tF1+sultVIOM+sDMX1dojmLUGHV5fPDPDB843I4iINFnOpKXZeO+2Xn2lNnr/ctvgxW
7QoEpEVh7Pmq+WbwfozLRi6HtiruXWHua4hn0WZV3rVMZyPJ9fEHPVGONWYNQLirq1iJbIzaGiSh
TRhxOPiYfhUHKdlANra94imTrh5pjELJ0FbzfTkZlxTx2S5YFyJN2bwiD2Y7Ua5mwA5CCBXH/yeh
yEqnn3jjVuarhHTums2tW3Y7LKQ6+GFAyoupAYUKpjppveUr8/s6JiD5XFTdbcgAO6ep7Wt7YE3N
sSsBHvHY/73v2u/ctzon8crqstsK4SESXW+evCmFTDbqeWi5lLD2tg4VDWAL5rYTHKw2FdeePdvo
L4LUt7DxoV2bM0tJmwZPDK+8OsovI7NgqfTr7GBl1tNmki1O2Xnj6eWLoXUl9a7KYibJFSFbxvow
U5weSIqfL/Js2HZqm71duwJ5acgSiEiT60/b2IC/ckrzg0zYnvjXyY18V+lhnvntUwXj8bIu8guc
aPbDJH03XOllR9oo2l2H4+dkW+2PTdgwtisAJJtVn9q8dyk403jSMYWNtf6za4TYaYwvGNpkJdsG
91r6g8ObcZ42llO/W1fXA8Nu9wfD7PadSq9bJb8tuPKNo7sHf3WeGy9rvzbDIhOwQwRxOo17kxtr
wLtpAiaefSZ0HJIzxvx2VKb9slDxExy0ufWp0ZQiVmnqdn2jxUrZXmxq204Ycj4UeSCRzrePUU1Z
0nF4jeeeGkQLgjLsmPIOcYBbEcr4HPPZk5S78r6ZcFgwo28PvhTZqTLaBQ+I/whA54doCNAz0+Gn
lzn3bmlfgVfbjy2pbCCb64chH4cLJgZ3Vrdle4jQ6g4gW/VEGfu+4uuL67T2wsmXj17J4htYdbPv
xgIsN1k7+yAd6x3pKCw1rkXd1Beciunj7PVumcCr0Z9mfQYrPzAH67J6aFl7SUeCKVD+xa/lc8ER
Whv9z2LxrsiJf6Pl9LDijY0yErPCRdb3w2K4yeaMxo0vVVqdfJejtgosUceOO5P8upQbiy/c6Cug
4sZzV+aCJmlXPOdNpu8aRqSuF88+tdvi3s+VE4lZZ3exHMVH2PNvqLSPm+/NO2FTPm2p4+zcfK2T
0vdFTGfqGUycs89Mb8UhqF8YwiEoXLb7epwugjW97Tia3s86w2osqHxD2k2Oos2EnEWg28h6IpqD
nc0VOZvWXdArEHdO+bI6q44l0b2wcT2kGVT5aXzz243I2to55lnjkjjV6bFdb3dTDqLU1OdPy69k
vGb1XVZmziX3i5lScm5jtjWitxp7ifRulXEFtvJpdTghgANiTk9r5t2QUQAFTW2Fg7uul4GU4wHP
kIOYC4uuEbl/b2AEiDWLCR9/qYw6mpcV0SJLD6rU7pvSNLiw6nUt9XknG4psdFQtmofgwZs8PwzK
fHlExAOmWrRPskZm6jzFSdQEXAb5khSU1kyz2M7LsQzlVn23dqnttIJTRtuR7SjVVztiMcj95WdG
7+5KE/OQgFJmZ5aFHbY27R0WDXHwsuKDDJr8ONMd2rdybpN0cm8kdqSdHLpbsy0ZjyJ0E12c9ncH
MjvEz+Jw/eZt6W3NZdkDJM5TjaVdcqZtHB9D6eq+lEMJ1cvjFL8AfUk9zqTM1JIFWx8xrwWsmPkY
BoN1KhkpDXVVXuYTJtkMe2CCzuLHzKFQTAUMGmyB/2VJ9y1nxoreOGb52uVkY1gM29XtRY/yKaHX
8BLXBXtOftkGEKJqvaASMrcbDapG1Gv5gyq2oz+Cw2Eq6rODSJlkudaQM2P6dZyBq4u9rLf2DfCP
sIUjikKAyFn38slJ5zej6F+YTcijorQzJItSv3eybabnYduhURgMBWtiuA9y537TUi3mmB/s8FV/
+GVWfRb5GMRzMS1HLFh1QoLlG3myVC/6/DCOqxFVxgxPYh6+xtRNo6Yus2saLT9NxAH0MrAE1Uhn
dfVuBbDYfR6IF6OpP4zaqSJmpPhdHlVM7pSRrPnZ07ux7VACKLcOQteXU6J7zvLlGMWXlhoPlN7n
HckWC9wz49PSeP/deZMXbdY9Eo5OyaU8l0NzWYflOepjq9wm4nbUO8MkhACz9pelFW8rOd8H1+75
i2BX3Rrr9Nn6jb4zsu1m4iSC+UIYNxyRerTO8rMtOir6wNuugSu+b+sor73BeDE4vJB/M0etgwWH
ZuScWGpeIhprr3W1xnQih9iejH7nL4MWLtv8JZbgoFrDS/K+o6uBu+u0bGRQtkZxIBxLliEYpAls
7XJHpZ0HwJ6rzAuNZcluEZ1ICS1LYkLT5Wc92aTEFVYWC4/bOJmwn9OxuoJted2V4mOlKOHIyPhL
MQtMcpv/6Xrri9/bt7rZXkltPWSt+9gHLW8ZlUfYk+l0jaKA90sT4tkRwrksLRYAYRg3lUiNk6HG
Bymc+q5uAg/BP9f2nvQLvj+KdId+ZZi1fOpdwwjbUmp3DdOWYTUHH7VCX44QrhnErJ2HVZ+WsBz0
17xaqLN9jTREs7sTjoUinltFyGSVGXMroSzV1rFBuUI/KXeFZDtpTWHftXISkecqJFhv2Wt9ViXg
zvCQYvFhgs5ioW4JEmiVXSeGYAUYAC6EQb0Yx24J1GFb9GvLIBI9NczX1fF+0oK8Tbcmi6XqfHTJ
Wr91NDmGqc/UbCUxRLnFJL/II1+jSU3lQeS2upwQDiJbGfa9NhI7brV+mmh+Y3E+rKwPJ2foNBtS
PRHt9oFHYzkLJytTAmTyRXqjZTdckRV7fl1ebwY2fHsc6uNcmm2MEZWiYnUzdOyq8hO+kqVDCev8
3UDT4Adc2S/AWYeqKPz7dZiaC1/YyFwzj+0BpHH6MXr+Z4fPN26z2bjoA+lxyMlULGxGQVK3+wHX
9Xs01HTSxiGP1NY9s08xJiAdHJ1bY8RZad5X559Vnt9SQxFdVfx36U+dW2PO3/1qJVS60XXnkiF+
mfQcyJGoyr72I6kJBzkydcK+sLOI5yjjQOv6sClIgrbkOZQAV97y1ggc8GGnTQbZBENF4wERUZZa
kYyikC+55l9VRb0X6zAcBE3cJB857ys6hOFWm8MeM9D3EIgHql5e/V6/4FBYhFPJ7lWYuOqwd7Ba
pd1htswvIgCCkEX6vtCXw2al04GXdjlKqy7uLX367m2fvpDjLD+UM7FZWM6VqFbcSmIjBLwrm2vM
tGq3cYNj4nplnGWOSdk3uWFvbTzJYXm1xmbbmVtgxlJvt4jdCL89iJHIt/PnsrWpSbfNYghZ2q9m
3267cjpXWvRyzF2rkB3DcXazWBXDeNIyXYVu3/zom2lG/tCt+4wnc4nT2b1rZ+cWiXmm/7agi6/V
fNlUln+cGc15qZgO58QQlOW+IIL8QA9FjwxNAJTUtdC0Gp/NnVBJh+I3QlB1zsn5/qvrof24NkcL
TKFWFFTrwlLolVf0kIJQzlX903GGNE5lVTLYVuf7TeF/K9WgOP2LGvdhoUGwnd5lkS+J2fEaabrt
JqOHeCvsApuqvF/s9QbxocG067S7ecraj2xosPmkRn9XOOLF8ss3d8lapr9GFfHQ7rogfc1KGuho
+FIlJPZ0SaANJGjkRUOvsG8u7I02SuG3kkwJuQD0RfILgv6zZmPaC7ekyi0cbgezVj8nYnUxFoIl
dPv5Drf0VyXyMTHUWt+6BE5HGyeXnSaak7Id97tYRcAGUFPeQwL/6ULOjaU3QvsZdJoHpXyf7GpF
UXEJwZ+M7tie7XernvY72TEgt1YuHSyLqf955NSgprFIhGj9WBe+jYzfnNa1/Op156PzxRLlLhlV
5UxR0AaPeeNtx2pDGao4GexVabNk5taUFK5PeLL2PZf6p16l8rFe6OGMjoP4RgZKXBrBelDDwJbO
iPM+8Kdq35lWGQnPa6NWDMWDX3EG4LRv7TKteQrq7mir8rupdW9fDZt5P0nLjJaAAK1M4C7oDXlf
O9hhQV5rh0lPsVIgfF9Xm6JBDHT5jgljGaaK+XdzQf3FeEF3c3UOjM1WrMGNExs2a78ns0vNDmL8
oGrfppKCGnpNMjOlHa86V7LRJSUIQe7xAQwJG29xdNL+eg3OpcSZVlj5lReuuvdjzjeVrKPyEs/m
M8iauYvaYUTZrt3mbmjyLVkDtw5tCsMby2i36zHjaJG3nEY0jc+lsovHQAssqnvp7HsEq4uJauW2
6pFTzTEwT/rYNFvo9OJTK/tX7FeM0qlAIaA3N30hfqZo7xpW+7i2y8fM6T5zH9LZ6pXaG1LGunNb
fbhy89a9yYcs3aEaf/jCvS40ee3bhNlO0hjiM+7vO89TcbJyFmgoNvVlO3RBMkm7v+41jFytWT4W
W3nHbgvnGLNvmAf9AR7sBZGI0y71gwxdpkaNbuvhyhBCPzX1lh1KR/NjjXG4iOmDT7b1LpymRQuR
9A9Vr09hSl0eKn354Ga2YSflQ8Zrxt6Hcrot6W22+sk6T/rZ0fWotRiDcf228TBbHsJm+zoXzWcz
G1M0W9UH7MbXrpqvFvwUoWVP24VZCvqN9J5KLDeo7iWZ1cHg43ddk4V48MiV+ouQguDBYXnrtPbO
7uavtshpuW3Dc+csA5ZoFkbbFgLxC4V7QKIjJk/F+lScFtm6KOZkrrgqI4XxbNrEF+AZjznDIFm4
pqp8KaqzIFJ6akvImqvayOgmaOwVHlf09N242cZutsuaSqp5NtQSPC4Bdlymaa8ZVn7awEBiMjNw
AuRadcDUcEu4zbzra/tI0seYVNnQxcT+dM/ZvA77RlLcs3AFsO+M26XJH+GfaeuxG/xml9HgjlcD
TRdf9sfYdnTDvMbbdXabJrrbjclQ5Fm8OenPTpf07VVa7EbDwDkgzCDGW2cdi4EpbTtfEfMLvsOu
DMywaRv+PtXeAQp+CMRE8JDhHqZx1eIil3MkVkwEVVZ+GjQalGhfyCgVu5KM5yg10/6A+ZnPvVXk
7W/pc6pn/+HsvHbjVrIo+kUEGIrplZ3EVivZsmT7hbAcmDNZDF8/i56HkaiGGh4M5gJ37vhWkywW
q87Ze23nWChyOiWFe9CUkj1Q2JY73JwHtc2pO7NTKpmxvKk0EGK3fdD65ShVRT8HvSn2riXvWISP
VdQ/ExLRU7J22hPK3XKnGIrlKXVrHXD6ptukNYOtXc+nSFOCg92h5LY1doUisim0lMlDr2YRZOmE
uIo8sTcSEMa+DKOaArOhnxRreppt0T9UlNfYWFJm6Y3uHkgFZr6ESFqsFH5Et3vDyqZdae1QH91+
omHOoVKP65esKnsPInm6UQlO3SL2TrYNgZFHAyLbFilX5pHHKe/sOSGf1ByLbWfN6q6nVL4pq6om
WbXKHFQUKkdTV//qcCjzwpjNJ06+5HrW+WYY2m/WMosPFiVZqtfRRok5kCt5/CU34vBXVMDh5rgV
4s6EBvOx5OiMAA7dIuYgUGEOQOGVGC0UcwI9crL9xJjZF9cBjB8ag0VieG6ZVjl1RWXMLogYz0gJ
8fxhcobeCTdhLXISosSvDsDY16sx/FlYgWlvS0JNfwwFZql/HgzYG48IFsTfoIGVgCseUsvqpjbA
8QvdRW9rNuFhHN2jB78EDNEXFMJbj85iL+SohwgODbi2Ui4iwI6buakCpH3sprahOinXDRTlxpvm
wCbl1gJgsjVpMySbMeM4u8kMStteRdf8JVXqmSpJ6f6eFce8SacwuS/xp/YbCix1uotSLYr2eTqM
rcuBgD+JTt4Wvz+eEH9tdetrWEjCNtG2oFXXAWN1lHYQaY3AhwBLQmcSuO0fKzG6PwMwwuuAL95T
4VQURSsDRYQXtnNGmZ0fhYTASV1qSsy0S6r69zOGHoeKVBPRuUuG1UrbnrphmyF4DXxcB/TR1Dzc
VpM1cyBk9/708R14LztfdIZY5ixglgRVLr/llcowDg19ajCQ+wufl4qPiyPGSKZtXofRLhkNbA+U
z3cfD/r+Ak1YSDiNUC6jql+L9/MstHvHLiw/Jkr+iu1Vu5edamzDLPnXICiBemWRnyIhdhCXr4ei
2JCzD2AlCVLZ0QDX9R1BspciFNYLi0HjCU4QFmb670DXV08sbIyAIp0++rlQnuy6pRbQRruowto7
Iqn6+O795bW+nrT/HY1nxSxBPWmu1O32MLsoFNzRpzXa7ZGPpfeJMLqrSZHKoyUjK/LMMmu+FWZh
cXKTvF5pY3yOaoPWohbSqcliyrZ5EO3nCp36OIXGKSvV8nOkpem10UUt+uMUkZio7fQ6tcdhb6Nr
u67aEa9TF9Y2H90mDvaByFUa0siobkB9NtRLrcnXcqnRshfiXqd59KiMHWWSGktKckGJfgZ8ABiD
2800QqaNGOvt5FU5A8+5SqRiURfPBYcJyuxUF4wIsbgQJxrzvpxpLsZ8Zj9+BusZvDwCoQIyggKL
JVJbjWzK2pRNkA0+AEKQSTgQ9yZdVDxCyqVs43NzC8C+hdflvzi4txdpWVXe1XkxIBBHrJUF6hGk
P1nKCXhiUV2KAV2vB38v7NVoqwuLWCJTA4wmtL7sutKLUyusbxMLoJtWj7Rcfn58H89dnAVBk9UX
/zhIh7cXN0WxQvFlljDqlauosvFpdfd9IJ4ImGwvfBvPXRrOE2wEdIYQHi2/5dVSF9SlNN2mHqmq
Kjg4k3hXDmq4ixpiYhHXKgeqUE//fHnMEa5uSRxix7G6vKqlwg1YYfB1+AYgHdwu+TQFtbtX2AVv
ZdRp+48HfD8vUffDRGMpZw+HfPztNcqOiIRuRi0a5qic0GwkHiLuP9p86WYu8+DtGrQMZJsazwzS
m1jfTE1BIqgwUAz1fqNYVn8Dbja5cP/OX87/RlldjkH2CFWtvvYtCo37OC1SasRTK750cRbbF+bH
2cEIceTbpGOG+uuQfTU/ZmooC/6i9p3KeKwd7ZubUSHo3eTX//GM/jfOOpsQ5WsHobqqfeQdvojY
64je2VSyuWRiOfeM2AYSJmqwdryLhVNq2aXKRJqUSA0dIyxSlGI7KC2SuI+v6Ey6FfYOMAnsq5l4
7yJho8KwsrCStQ/N0FMa+IJi7zo2aL70UyqnnZwL+sEIXIJCeHNU7i6Mf+ZKsQjRlceDCOpwvbGH
H4vkMbNzjPgxxt1DQMj9EE1XnVtztAKsihKPbb5n29fpFNxVveIpPX7QUrswYZdpv3otQEJBUOIv
5LatTW6V4owl6VNEYnf6xk1iZSuU6C6x7c+xaSoXJuyZwTDSkS3IjCXwxTXevuxzMLU8Erv1m3QM
shQlGTwbjxJljxSOTErU9UivOv/jm33mNQG5yFUyrQzCCFZ7HapreUlXvPXDQk+RivaYsuPJvCGR
Jb0w1JnHStQR7pBlSTPf5TYKmlJU3YKGuxkHJ2dqkC+lQn3+5wtiL2ojgOPLYIFtensbdUkZSKRm
41OWRpGIjpNNMMIKbZ/0Y34JInvmmoDiwjbgc2AJ7LlvRyNhyu74X4k5KNR0t4RS71izlf3H13Rm
awRcXdVVlmduHrqH1TCdFZlRKBs/03+BW1Q3wHjRUpobO/3j2NUhzg06PcZvp/v98cjnro9DNmVO
QC1o+pfp82oVzYVsA5oTvQ+GJNzprU7LPcfl/PEoZyYhQfcC0CgkE6jqq0nYlm1doALu/cwYfhKy
vbMHJCeSlsSFpe39pgFw6/8G+nufX11OoSRGK82y99seYIQrbmmS+tPgfJqFQCM6X4IEnbkwDkQA
9AAAGyxoq3c6ougyZ13Yky+59KRbax42aR/V9yC+5t0/30S+dBDfbFOonMZWX9dK4MsXMdcmkr7b
xIb9WUXghwvkEoDtzE2EYgfSAoMrBDZ9mTOvbmLd2ZXUXQl5cIxbVIGSDftwKmmGlaWFeCwML1zZ
8vhXyzDucEiA0GZ4r9eTsIdvmpBh2vsz0oLBLwy67qgA+0rblrLLfptqTHmvBtFwqmnHfkvti/a9
tbeN5Zjx2W6ytaX+s96J0dKhq50ZnQ8PPt6EwZT4qavPdJxr5dio6ZWEZ+xNWnTBZn3mo7AwhJYw
PxvG1PrNIGtV5gqtMF8Ph/AbH81ppLilVl4P2BJLWp9esMevB2TqsDgDP6fmZOKOX600QdSEReRO
sz/FxAdyLAxv5IxNyKU5+63QtX8Fni7j2RzkQVcvp751IJFusEnLskT12eGne1e4+2gemr2h53dj
LC5c3Pp1/DuYtcQfcTMFG+q3MzcLKmcuylD1jQFlitbZwwbuf4f7KVUurDTrCfN3KOzq3ESWT16U
t0PFUjfaMUhV34mwey4t6xY5C6V8xKOZRvFnCj5HrXLBOftu6/Z3WKYJIiU+s/zd22GDwE1c1Piq
j58CYRRHsKnpDmpofLKsH7o7PAhgfl6fpzcjUALkw/mFd/XsLWazhN9UXXiaq6VcgpCgsVipfq2r
GKqk+B7qTXPou/xSlWa9DP33UqnRwDFaloYV7CCzajuWKB99UGxo59DflVsEwfrvquk/2YMa7WMy
Si/khq6XomVQcNiaRXiXw7FiVSVl+VGwj0vNn7K5p6WQKYOP28/dRtkQbyk/VhuyvZxDUrQI2dns
XCiSrL/HjL9geiGLYdpfiNJvn2+paVh8tEzzW+ICH4ssInOwQcD/8afk7Cg26i5tKYCJdT0Espxp
1LJWOVu7E5bPnE//3F3ifp8dhce3MNI4365zK4om4d2zmSoBv+PKKeJq23eVeWEFPTNNkKKxnvG9
gnNlr55Y0tDfayi9AZpDEju4iObjAoPIqMI/Jbmso18d6xdu4Jm3gEGXrAoWNWjOq29xA2Is0omi
9PUW74LdHKYuGbxQRTf/70+KTgQ9AoPMpHfLTJ5POaezSPPxtSHnqihin0ZmyKWQ53cZKUy8pbBO
d8AkqxRL+duJN9p2Yo8yFwzUbIP+9zzdp/OXLOo3c/yioPriBL910l9p7WLBRV4T3ZkI5SHiYL48
zRFqKKv1OuTEH9+AM98rnR0BpVODkgxpvm9/l6tMiO8VU/fZ7UvPCOmKZ3b8uZvx6eX6pe7Pu434
chtY1Sh0AyShXLh6/1AHGlGjzAxntce6bf2sEDskHjdxbmPj7H7FqBDTVP/eCs3/9yulo0KXjZWH
7fZqZU2BxMdF7uq+XSg32IHwghBNo1T1Xk7Wv2a4Ldf5ajBr9R0xjcZp09bSfRE0TU4/sRSEruBM
eSnxBN8baGOxKQhZ1EdOrRchuGe+nnw4ycfjv5ys1vt0te6Lzswrw1fTzN6Nsg4fqV2j6aMqvy1S
295qmHA9PnSXksXPvLmgGwn+oF0D2kZdfbeLuA9GuC+zH2nj52BgJoe2fg/G6+vHT/NdkgZ3mDoO
tWaV5YHz/vqF0pupAG09+wngguDUxrad4VnV3UfbznUmr7Q7ya6oKcnVdgeLJk4DFjOvVeNXo3S0
AjsFyS2PJjYBtxut88XJVP0HLCkERT3pxnITGRUYmRLfGMV8MzLEVd3jSdymohzxpmHFsg+mhXiS
cBe99PiLc7JYPUpvgsr+HJSOOm+BcZLe3FhTc+k0dubdhYD493Xi3ELZ8e27m9tkDzeoV/wuFX8o
S+5KJbwxOud5rt0LL8+Zbw31G46wPFe2JusqHbryFjAL7QwoNMN1amoYP6sg23/8UM9dkMabs2x/
NHpIq/3lgA+GGBRr9gs4OFslCT7TJ/msY3XdlDL68vFgZ94Ret//G2x196pMS62sFbMfO/2wzxRt
9HUD513tyn6Dc1wcyrhl1igAkj4e+UyfVWVoFlsCbUxgv6tFF2921XWJOvsj6do3MopG0u6N+TgT
befZIks+F9U8wkfoq5OYI92PcRN6A7YX7BxKsvv455y/Ef/7Ncs/f3UeDVAW0kHXZqhXuoGRpCTg
ujsMBfp02e9bpDt4my/cgnPLxJIishR+dPDxq7d31ngnypEnjXA3OFhZad9oYf+bO3Fpl3Rm/0Jt
HkworHPsdPZqJcYgjsCv5UDWECgWjfN1OLQ7whgzLx/kC63lH//H3aT3zobib8t6ufJXd9M0e9Sn
bj/7Sqgk2SkvXQSuiVuaf5KiNJ7yuY0+a5UTwSRQFfH88eBnbyuXC1CVGAWOMW8HZwGjjWk6WAPa
YDbxrwS4R2SmI8diq3phZ3j2bYW9AsuYkVhf3g62yI46HZWYXwuSLrqeFPau2E+z+GMPCM7+jyuz
YUWDyKG++/eVenVby3DWNDlnsw9kNdk6Ec6lVuk2eZle0hucW+pArS4kI9fkhLKaMMEw5vOMOJtM
6ooWJjbNLSH3zoXrOTstCbJE+eOyFKzX7nmcgWq7Bt9JYb1kdXPdVPBsoi7y0sD9MwfzhQX83M4L
PBl1GF42l4/mavszxfVoUQiZfBPVjxdBoiQeBYuy2+pE7Ims9E192lm9e2fGw680vHiiPzdddMqv
5HcumoB18cACz2OqnTr5eLp/m/W02B6eArwnSwvk3495tDUpYS8Vf5sK89upycFMydXBnHzLIFYQ
3lFwV6M7vnBPzz1DnVMDl0S1gNCGt6N0iHBBCNT0+M2x3ff5pJCA6Mgri/gBCK8xe3ZVOFf//iLw
yUdlRHGeCbqanrLWEyerislHbovhs7jtx4C2ZqxfCuY9+5V6PdJqrw7+VgapUU4+ORjikLrQBDiW
AVaS8bwnCrX4KpW22kr4FfsSSu+1NiiLehHeLLS97P9YbdA3EItBLwke1+qR2j3glXkORh8DarWZ
0MPvp7hFpBaF+k7HdXDhPp+drnycaCktIQ7rKi0x3qkjpTL6wq5O4cwCoAfqI6j6Wxm4/5gXsexl
UcQtHX/1L73w7UTSFGPUp7ifOBwGrj8WtbkDvVpdUSu5lPl07gvxeqjVxx5agRgUjmG+ZZe0Q9JB
fayVsSdRXZ0unQXO3kKXhhXVdMPR1jE4dlw1TYCm0u/V6iSFifmBg9ZkJLe47v41QWi5hzwoXvr/
pk6uXsZQWEqWaM7kYz7r3I0yJ+KracYo8BtUxMaF5fvcbaSRRKuF8CwK26vbmMyhnhWNmPyEDBHp
OdEwi+1oBLXhRUlZRPuPX/rlX/e6gr9cHA3UJYyMytW7Wl1NVG002zk0lSnYm6n7nWpduuOPEPFT
PIjQ/RQp5vbjMc99B1+PudqiTbhgy2igAttAV4PoMxTHCK327uNRzs0RwJlIUPgrGq7VIgNZpSmc
hk0Ep9iXRo0/iQE57aygwC7FBTzoGar339o1rxnVB06Py495tYkY0kQWQ0/FjFwr7TgrCeCnymo2
VYJoXWA1jW6rCLJUE5TZ45RY2nVGRsCtlGrzI2in/AhMb/bKvEkxlBbpPsi04jhCOzgie9Y/95GC
c2WU44ZDmHJdVgZekq41tM1Q5NXjAHbOc7XC/FnbSrJpyqDdCrDqB9uqF4M+92KbVkr2qwpUeQBb
UfMpduaXvHaN+55ElnhTq2O+02WHpyUtg/tsVupjluvT53g0tQOQJLa10Czs/ZQE1lczxhfJMh5/
URJN3c/pCIKbntO1MqKkHEqIRa6rNJ4iB2zktZw0HzzT9CQFNgKV0/VNi8nJo4YJ54CvafGlmUpl
G5F7v6OnlN8VNo4iPLEwvTSlC/w2tH80SdJtbb3ofMfpxc9az+KnGS6PD0bG+YFKXW4tolu8UUuR
A4bFpcrLuwmFtgPqPGIYThdLxubbZ8wPzsDmzMCegSaGngyb+A4u7GkO1eAqaeNLK8Gyb3rzajIe
aCsWcJisS4fr7Xhd109RbY+uXwzjjx7g3aapiOmcZmu8D9mi+3ET3pJMM3+RIZrZj9+ed+vCMjjb
RwQBdOrttfogtAJhNHXpok9rO/cwsSP/3RkmeTlj2g/tvrQr89tAQeNbHmQX1XHnbjURR3SWqOch
4Vn2R69ep0UnEDsZ2A5O2VupqxwWgxTrSqQre72Qjx9f67v1aLlWKj3U09mYvwtVa7IK0zu8U39x
1n+jrQejMTKKC6vemWsSfEQcDuYWnYp1/appWQ+sOEcB7Ib2pq/JVbGzetM5dXw3ZSGlnY+v6t2H
ZEkXQI5LURJNI/fx7T3E7JTwdbEVH3VHd9NotUQXNI76bS1lcqnl835LhzQNae6it6DVTb377Whm
0BSVUAz4s3rQX3HMt+9IVOtBPUT1VVWH2dbJsuaOvKEBztmgnRptqeBNBYCnGdfGx9d+5okSxw6p
0CTohVLAqtwDa8yIm44nauKCvatHVRBPYPcXvjBn3pHlBMAXhh7J0k94e81zr7V5gFrL1/B/7nHH
jCcrUIKdadnjQ0IQgUdTs9rjcLq0hTzzbDmHs3fEK+kwm1ZHLnsazUCDkewXTVVcd1JJj7NbNkBI
lfbrx7fy/VCLkHOp+Vo8VQ7lby/Sjd2kGWWi+wacOqrnAYHmP+a56E7sjM37jwd7/44s6ltCS5E8
oahzVoMlcii1WutVv3Wj7A6LdQp7lSpZK+rslj5/fOEJvjtnAX5yeXYo8+0l62V9H8FsZqTtxUfQ
psm3pNDgaaiQTqwgz4+Zu0RzVFF8oTP07o5aSNjR7tF7/gsTX6bV68WN+dCnJL8erTFWjnEOL0Yj
IZoejZUc/vF+/h0KgRAyIer1a4dDk2bcTpCQx7Se4p2b4uGXNGagNXFVWJAvxcG/eyMYjz05vUnW
ORK/VvdTJkg7Cyg+xyRhRzKzCdzPAjtTOhufyQZUTil9Wg/QqP308YW+e+GXgWm0aazitPbXTf1s
HgnCmu3kSJ8JcpI7s3fNpku4+3OjYGjiPzj5+DSuFrlJ6gvdxUiOjoK1wc0i4wRerrhwLefmB1dB
8wGFpUP//O38UCgMaZHuRKT6kUjpTEG30e24+awo7IY+vm3/1S6+2WRw4+jALvp6jjd0Wt8OhldV
byTu6aPehwmhLbU+bfpiaA9K0IrRiw2VPqzjjOR7R2YK6WBwkmhnWUNVHJKkx6ZQKNqya0uhH3qB
zYZgAnj8MKlFcTVrxAsR3VEtL5gRXpcNxSKPJk7wOBtWfBeQFQDcqxwgOjaxjHDBlXMApiJvn5Vw
0j47meyv2Ni1B2gVS1SMrYIuqElPH7ShvTNdrWPrKsTo17Wi71y0vaWnJnNyS9k2OY0DwmJt6HPg
b01sPY2aNjxFLDAzDsguSjZ8Qts/KjXzL4nQ4I1EYoCfjEX5Wy5qTPRwkJMDfYP0d2fpVQDhNSz8
uqvHr7SC6oEfJHEKwixMi00cx8pPMNbavp7cFilSsSQ3gdF81PkXPpIA3x3g2bAfVo069d3A0Z+H
Uad3NurJvO3mjE1lhw//Kq/KAJCkq/4iDslQwXAW9ve018evapcSjKPaOZ7Wkv9TIGTi15E13hS6
PR/LuAmwc4/q3hxlCfmm7+jsVnK8soZRPMIfw0U45vl3q+X4sdcmBTLOaGnVcbBAp25zbCrqdshj
eNyTLU+Kg0PBw5E1JDtNN8MfAY2Co9OkkAYmo074PWV1qLtGYvYBhKJmDfVaNTA6rwEacFBMsCSO
NhoOXCNNsv2YDRzmg7jS8rg4aBAg0NQ28iGa1AwcqEWE5FaGmlQPEJZN7PtK1mfEpLXD09D3wR+g
LKl57cRm+aiOVvSlrPDR5GU53GCRU0AbptN9oIXTE9Rc53FRgN4RZVX66JQR3XSzQ2ptNsenUMfM
Iu2ovCLSj6ROat525hUA9QrPCUThAunMeiyKGL/D+0nw88h3rOrc04BUG14w0uHZhikQV2+QC0Cj
TZVjSQp8t8VRYW7Bs4r7zslsjm5CoJpKrcahpqyUj52c+q/s2+x0pwNucBdjs3vCTNB/cRNDgMmC
jXbqNHbFPr41YoUKzewGLys6Hc6w4mxCPWgeSLACMCMHE6EfCsZ7O5N4jdsq+oFtXN5KUnPu8JNP
tBqtwedbBLGrHcfsa97W8c2iYgcW5rTds6v1yl3qRlq70+yxz1Gv1sZDDU4d8nuWQTmAcMKxqooU
eWtBMTFhbOPwN4Kx1u5rl8C0LWhvddtnUAjAHoXRdWMM47WFvVQ7WLkLnL1Q5vk4Dop2aGphfiU9
ZgQLIvIIW70EbeIqRv4Mt6Ui0ymE+4pto9qh6i0yDyxJ2TzkTgj5oSDCpGUJwuCsw0G7JvZJyzw5
meNR9pCq91gIW33TdsR3ASvAMWTpCjjjQtbfOoxX7gkiMhMRHU1GBG5dtdYnUSTjsW7ABW8sEcy/
gUio8EnDnKXDqfDMakSwTXBX9OIqIJXIozU6Fhugw9ZNFIFx9YwZ23+rGwFhZrIkODiOrO9SzSW4
Uqs9qO7YbJIQwlcKf3OTTkXDvErcL2FeN8z6KU0OfRtbP2kstz/6zqxv6RTmQPST+CYIgA57ylS7
2yZpoi9gz5JbKCn1UVGS+aERhMhIo8xfxqqzHxxZAmfu5+RlAHxw20LnyQ/diEAzDkr7Rcwp0W2T
nMWzERjT1awmAdg+Wzj5ru7G6qeoehzaHPuRhVXid9wlNlxAJ4eFm5L/c5zlOOjeYNf9USv08qdR
8AnExiZ90I0CPBZsyzA1+r1pJ+ldH9cUNpxkPkjOzmDzE+06ykUOTTQHG1los7vvSajft4YDJQCs
R/sdvATOffQLUBjB0nrdyBz2HL2yjtKM+if2OsFujrGbbdIuMz9pZkMkulKmBqlyVMsBbMnO8Uej
FleA0vW7wq3dq2qwTL+wxW7oX0Tw1Jq3iZLrGuuxW15VSKAk1Mwkgn9oKY3YgFjHlKeNYRT6tQOg
Eye8SeOpbjr5RUGEc9tptbUL1F7cwmcNrzCxNqcWscchBPi7J1EMWEqYqp/sJofU3ZRRepsOQ3St
i6w+dqIOdl1R9soG13JqbzSLE/QoFoyUnQU51CJr0SRHJJYXtoSdLYpxR7J9fwcOpT6UbZvCUstc
eADm9NBXVXgcCBk5pYTlUqYhFO4JVHJ/GyUIcFm4gmFhgrSo4Mr0C+kAZgMNq01PSe9E920ZNgTQ
8ogGyqii5S0zJ/2FVQS6aGyHV47bS9+wR7AHIJVj2LO4hLYfb0TebxxpdlDxJIqDAz/HjbfbkKgR
RVbmdnq03QAseGjZgGbaZt6OyuBsx7pXr8H5wTYTfG8/HlpfDoNvt0DI99kAUd3B04IybDW2GmRz
VQEKt6y0UTaW3qnHrNcNyMrJXO0Vsjp2sJbCuyDjmLSsw4rxa6Z2AbCkWcgKsX5ISWu8I5dPB1o0
xxlkbc1Iryt0R8VWtEa8myww/N3Y1ssHYi4Fqo9+PPZN4IT7j69nOSOtL8ehN0VHzmGzuj7TWAX2
+4kX4qhqY/PUGVnwUA3GIx6WmVfmYuDo+90qd285Zugc2t6bn8rCFFmnainw7TE8TU5kHqS0uoOC
7P3Clf09tq8vjQM9XZrlwP3ueAEi2wYaMWVHY2xKL8ib6FsygGsqBB8A3v5oo8/yp8Ma9dRlITGO
ceseTfjYXq7KehcU/YXw2veqXg7F1nIq5gbwQV7LCW076p0qnrMjKdPZvIUNZ+/MKfw1R+28qYIm
WuIC+iunGyx/7lL44L0BRNQ15YVZvEzS9a3BLsSB0mEevytOBioMD70ds2MV584BoV2+T2UNbL0K
SogUgQHdApJsLgfxgj7fuTD8ufeXdgWhsJTaOU0v79irM22tIWqGUp0diwq+Kk1290ZW/bxLVFq/
wiq+wzIP2c7kl7xZ56Yfw8F7QElCVXb18upGPtGK4cRJVI++BeMLP1VLhhugm8aFIv/7RjcPG+mF
bvC08TusFyn82WjXWys9AkhNjnOZj9IDiTLdZzQNd33gzjtZdOEVSxghDOkMRdaWl3wH5+40R120
+ZhykOGtzqD1rGR1mfQZrMGmuTPglu9AfyoxB6jyi9HZ5iZJq2BrmMOlhsq5W43JETkPuk7y+VYj
h07P4RrwxLGJc5phg9NcSXDSd3Mn7auP17AzsxmVNJUg7jLNy/UalkD/Jd9Ty46qJMajaPKeTW7e
QBePOsTjkbuNreJox5ZG47i85M0+c4vR9VAI5mQsULysJrNlgc7NgzA7poaMt3ytvxhtyoYESqPX
jxBMPDi6z3FpdT8/vuwzdxj9MY4/m1xY/Z29Mhw4uWaZygTLcFrkDgsXqvLioecrcWEyn7vDSxyU
S+AbY609Sf1IulFm63z0VM5D4LfUrTohvq7b8QmQNn2nAs8VjK5pWwVB8388X+rSSGWp8fPlX00l
ZVyIHHabHqusqCiBw9wJ2Rlu7UKrwP7Y/cmyOQAUidL47excCgE/9yZzwKJijZkGxfRaJKZVbc4a
2i9BVZoiNrluxhyz1DD848JGEQcS67uvMFfkyRDDDBxsiquesMisjC5U6N6XlJAAOOx9/s44YFxv
F05XKScDX094xLKVn1y7kD1AexdG2cdTi37RuUdusGggq+K9Es6q7aqac49fIMmONWFPp8roDQTL
ebanz5LsZxuDGIy5CQtKDos+bpQrgOMOZV/rx6Smz1YJgTep5x9uzjmj19uNpdUcFhpSQOa4mfYQ
+HOCAFRKE9EQHEsIWJtkyNUTN/SkavUftYFqjxDykwkf9mA1ot8ACuJPOyMZwXocfR8z7Unp3N+q
bj8Oegf02Zy+1ZqCwBntEfFVBClghAX+T6d1jpg6utunV3NVTt8pl6QvbKyALIvek7nGulGzWQ2c
ATpfZH1SR+LGcqDBu1DPa9KnZLPRW8F19BNkLyW9ndLpgQkhN73Mnq3amCnCGH43jE/Iq4Unu1r4
WR4q5G+Y8Y2Lln+Tpy6RDpVdb/rJ+RMO41Wl9BQezOY+iMhhxoZKGIzTPZdRxbmgj+WOdsWVTLIv
EFM1r83rJ2UgoROGLLHKIuQU02acOsaWXrXr3lZ99EWHFl+1Q7AVmGeLPAj2Q9bR56x7/kio36FK
RmAPVXJDmbyBOGncWq15JAPruQJHuC2NRDkmNhw6WYEqdKz0eWrGbwjmxY9ModZRBFN9J/S69wPq
70cUxnsakybcSx3O8jQmezuvzMPoWqR9u2T7WhUsYBjmIBPdtNgGGahFZ5rS2yEngQUkAuE1lt15
ilbKTeXCa4X69DjRRb6VznhjKEZ4K6jdQbyrHhxRkYtFYAvVO7SLVkjOnNuH22GBARud8VKx+TrU
vTb5AGDktoLhuWlMclY6nTyeXLPDDT3Mdmunzs9I00G0zfb9UgvzKsy/24Tz6VFLoc5X9Gi8Vm3w
6BMu4yVsibcxENmtkk36TgxwjwYFAlLVh3XsTYJoPJnb7ksDyc4bxuZuHlmksq4/sJu5I5r8YWKO
0cWy9K1SzqanjnZCgEvy0ufzd6i6pI5YJEaBIrhC3f25GGEJUmQhX5r8mcIi2YOQ71t1hqad2Upz
HRqErTQiT/e2NpMFZNrTNaDiA/8MUrhL99VJYaFLg0pwZosvgmCzjRXBLmP3/cMK1NEL6+hhoiJx
KtiXj14QJM0+M0Cax/bExbccOvH2t0tqi3NqUve21MiWi+JuX6flVa6a12bDMbsz3NswRTMrBmS0
QWeMcLIBCZM3BVRqnjjtJNoPN9N9KxoeMLYdESL8sXXLPrh2Nm6qwVG3XYkr0ZRWfNU7zp/UDSqv
mCJ9E0j1O6UVpPSW2/mjAp4jHuxs52Z5i/idSJQIUC1VRmaQUt10EDA8DmS/XCc2thX7EGBJ5P41
lYj3iGHvRdW+1AF82dl5UTAsE8FX/NKs+mbs2CHENs9IxFGxoQn8mSrrNdQs8RyT4LLHoNb8kTK/
rdRYbsy4eixaRo0qSLiEIX1FEEC9Nhm+ttmobhwjJNFH0ceXNgrFPkgJ6alydwnQsZ7noew2GImm
3UB6F0amr4UDTtwiGYht3J2eByc1cOQd+T7lfVj3d2kzfu/HMNioXTbc4gR4wsHyYMkcz1zBGRxz
PGZrsjyRNtWu1XtdF5BfVmTaLlcL5JxWThSBEf/REw0s/ghNnoyeZJNYBFWEcSfuo7GJdiNJFh5a
069wC+NNS+7Cc0FmEREJjIAJgOSlaGgIn4lJlLCM+s+EkW1D6TzZUgqrb5xaIyWpSG7HImuuhO6U
YE8hj/Zirgj2W9IAcmIFyt6kBBPYfe4Ja+r3c1fmG3VIxG00EhrdqoC3jYKVnpfpnqxlzsGJ8Vw4
9ldcQu7oZX1KlSJUX1Si9rx81O1jV5eEBAVg0FWpofESA6tRE+7RzhFc42gZkAnhIIvKxK5uw+bg
zNLZ1zocr3YI78uxeEzCEup9BD4yZqXeFFb0oEzmcJh7dWI1LOzbOBtHJJV0OWypFrexHF4K6kEe
hy9KZZxhyUFJNnGrPpBM23ldE1iHKgz5gMWDcZBCne7Z9GebsqAKP1cprQbEP/8h7bx25FayLPpF
BOjNazKZrrwv6SVQkkr0JugZXz+LepmrVKEKgwEa6IZ0+zKTSUacOGfvvSY/hyUXzznKCeMK2sKv
2UxoypAaafh5d+PJfiRWWr17TUNWSOl3RHSve4wECuQru9uMQXfkF6nvhwoXSeG10xY9kBuWsU2u
czEfDJknGwXWHnqMa26CXiUZkklvoaNJtWrMkC/NjpbsAJ9xG3QT5xLJPJWM+a1f9q/VtMqHmHLx
hibavZGb5d4YA1IBpX6n18s9YU8u5vHE3OQWrWel5Q3MN6sdbmD4kZGvmvaxyWMye/k33RPI3UVe
S5g5IogxaiZZ7cZ8zc2if7K3y/SaB/9nU2YqNITBBqWDvhkNUlmqqYeRaTSbqS+GW2L2iYhHGEeR
LXlwM/XNGLV3zXOSyCimeuP7pLAzqq0JwRxfTbC+ByclDNwpWy/ERHinKcJPMlIyt71Wg83D1b9J
5iK5GTwoRTn3Zm6XPtRb6h+hi4uhjouwNxqbyZQdGrrSQivzNWAjgJ0nX70Lom5DHQeMcmpJcnut
heAmyaSi23BFRPy8jgnIDNeaS88qhkjYpHOXtWy3ixrebQnBrBnkcDFY8sbQ5UuTWN+Jysr3OMVp
OjfVEA1jFUOWMBmhlZ52qJmhbJQn352O/OokcB6DoOjv4q5fkatNHTo9m55hzilbUqo2PdbiSG/E
b+l44DnxfWzLLgBhkNFs1ctSbk1RXeZlx3DNNS4Ni5nzktg5FBdC5SkYlw2d4PySgDECXEjr2xd+
XNwJU/khGWbFbVYuUK+VkYRj6/2uavG9yBVCN8fPoB8Nb06pvRFaWu4XfwwiY6g6lN9ASeeODSoj
cJDSMR82LV3nTb8k/i5tTAYZ2nih/Na8axtCCBfiSTdVkP/IbfqxBa3NqDGVHXYD/AzhJTNXqp8E
Q6qD7QZ3XQkG1sqLbwTiMjTp1amwyevFmOPxWhjviWbnodf0V5ma8q1YGsZ9qryjq3JDjfykTTR6
+QGa+9hmNmRDqLzpXNbLluc3xIBRXiYzkcbJ2KndlJT3aFgKJly+INtDtOMTzpl7NZnGoz0mN8YQ
/Eym7HKQcp0859Xt7FPeTGbu7XInrncj02vYIBOS8cbe5tJ79y1yCTo37Ug7BABoGto+L1ZabTDa
l0yZ2Y7Id13lePKbK/i5B6/4FowUY5zOGwheKHjnJmki4pezq8KyX3PGEVvainFo9+4YVk4mgTND
dPPrIovWJmi4/Ml2URaRZj4voJgEo55qUoeK/2s68VIpIpMvem/+xST/2oQRovW62PmVB3iVQW44
xh2LY6pjCV76u84sfumiekoys9ksFP/PcBx7+oxpFtKBsbZ2XFYcn5zmgukGFqQBVk5rwxPO8SCh
CSgnWE8FzW70qWHQT8PGJcp4szQ8N/roTGFnthcEs13UefAQB1a2HfwUtKaX28d6HRe1Qf4Sd9O+
UAVB7FVzi1qYqG93kOFISKqn91dTakKNIIfXvkQCGv/gzxf2+nh5SdtM8OiAYRE5o5mp7Py9Uacj
09huuhMMNQFCNMQ56+4Ib4N3qLPmYS90LZIyJW69q6x7OYr2cs6VG1kARMLMyb4LtgT61yOvXAls
069Jtk3vOBFD7khvcO+sYBGrA9kjy9AgsPkERuVFL8r+MAIouvZG9wI+QXm/OnnWZH848/6ivmez
Uc0be3TGbeVziMlraCYSBkBoLhgNN+2yGJfScq7HGpLI7AJbED6VbuAK44j/KnkUbo9Hw4YxonV5
spt7UAyySL45zfCkK3eKBNqD7VzX9JGqGLABbbzIDcR4ywCo3i1lz3DMgfzcp0a3RgnYEA+MN0Ky
L83CV/daEqRHcHU/AsVofhn/REqPaRMxuIYsPSblUznhim77mQRi+m1yMwxEEyNTmW9na/5ZGVb2
xtBmCf00q6O5KAZeZ6/YA1Auo6Egd1/XOG3le2curEPdBjxpLSgHj3FLpxgYUrVMu8oQ2cWSCwJu
q2yKb3LNS9BkrTLWueEU73MotQKKuMAvHttufPUgTpiN8ZCk8JRF7A7XRjyTOqx7d7Ls9DB2+2Ov
eo1gffctNZR3oHXAZEpmY2g7giNnwyHBHYXcZZO8XHS7DbVJdIelcYJwcqS1zfTke+cTFeda+sRf
ktQ6+CSc4s3xHwbGyCd/XPy9lSIlbSo74eQ0NyFm9WQzmRx8QLNabOkFhMRmZHq5fP8D501b48l0
O+L4qeXGSvUnJOQDFJ7hN3LjI+lYwW5qyI2TXv0MYfMxlt1vEaeXExxnZm3yDRXrN99erpZGXCgr
uBUTWauNmGKOTIqxQWX6/Q243XWdxdSKiXGxOF8TXqy+Q+OyfvMPlG9dk/HmIRXrLhujCMaTrfkA
0ALeKhzJnTn+gBOFOj/Tmf695Y50i6NNtm0bWUTl8wOqdv6pG5350/SmvESB0ocVe6211Vv7p6kv
b5NIbrWYiOXAQRQ/Wc4PftomKgBcXfqWjE9B2ryAsmDEZqryAN0n2EM5My57x+SAq/u/PEscaCQf
Ct3vmW4ZzqEVQK3aSvyePSj2VsOG1P8YUs5KzPx+0hzbQjzisO13GVQoC8ZsbLX7IgNnJjIxR3lD
2azYyDdSaE7Y5oLZe54fqkzw6BnGTYx6AxLx/JDEJF8zX/u2lOZbVqXlO4e896LLujvf6byok1SB
w4x+yaj9u6UHRej1xR1ANNCwkmea8QNbhPWAyPBkdATzm3KRkcek04JdH44sRhsUEfOdUHQPCqhf
BG0n2W6KjR8VYJSoMeBgKywn22WSN4wL5OpS1w4M55stKmrrWlSg4YOgIkCjLg+2DsinSKiajEmK
Y7KImr80A0B1FpxBLbubRuOamrEMk4mBvizG+zRpcHXWxg7i23erYNPn+a1uLLP/MZvls6byOxW7
122cwCpNTGvb+n0fedX85M/+vU6qztG2uiEidJv8OEdcAa66hZd0mudk2KocXJGtkOZkve4eMfRd
ag6nQ/Jy6ArZU3DSSePalE46RB5dvM0glvyuUSXk2mX4Rli4t839GDAZWo5ahzTgwEUgnum2Gubn
fomDnQ9kqZ9zEXbdaF2ovgtC0m1/FnGnHQdJdEo7wBflbH9RAFKDuzlDqw+2/EygKN2KuDZSFbLK
p20t532ZwSlCW0UomHCzcASdTRx33kZeVx7pCeRRTwTxQTeL77ltXiejXNPE5ZNr0D5J5yn9WUOI
QKmhG1FnjF6YwMaI0hIZbUJQezQs5qNWKhrFa5O8VW4ZOoV962kmf0Rob+RU6TeWz4KDQzpFuYe7
CbfTjUjHN12u0ODUuxgK59XK01/0SLJNast7X3T1odI1L7JcACnCq82oSN0h9LsueZ+C5WR23jtt
cvOuUk3/bPiijbpKAWyD2MbepuQhcFLoiUk/H0bZ3MgaUcfQDLepXG41isFdoxPIIIOOFWoJ7nj7
5m2bgsmwoLEbfQ2kJCkBn7DjUA/4xKxxsMS/eZAqjTkZZS585XYQm24cnurBR+ICQMceS7B1nflS
oBsF0ot2oGuNWytxYKQTqeMDf77wlF4eQRtcQEa5rsChVRLXhAcrI9QcPob603xLkFGpeFi21gym
1i9ba1toWRX5lUv5RB/jtkHoQWU/wcCa8aqdshyli2qyX4Q0qgNQtPvMDX7XTezCwR7nTZUTQO80
yTVMHZ2f1PQOLZYifBADmwwdiJAoJxqA5USsveUAvoNk+UIrr9jElPr7YKi8MLMy6FIi7+l86O5D
sQbVGijgtjJoCZ0wC6ifFlNs5fykASTD2Vv5IkF2lUhoM17ACzk3GlxF1QD3TTPyBxQR+YPbLqE+
V9XOSIdnsIETOMf8RpnKDJ3ZbUHfEpBUp2a9ByB8HKA8UZ+pKy0xvzl1d4Ea+cWL5XRdOJO57Wmb
wzHyrUhoQCMZl1Ew+P6V04BbZJAa3Oee/UMVzrfBCprdnAblsdZ9FSWSgAUkiWJLjfEbDMltqevv
tjKvlF+zKwb6VeYiEYxpdhy1pq13Rd7F/Cbk4IFYO7pFoqBPddq2K8z7FLVo2KD0Q1HhBVeTH/R7
VY/31FPP+TTO0UjjMvSkfujg+gRljfhpWRu6WaztFTKjfYsP8dor6Tfg6XY3clZ3KMveagjam34s
flsztYRX0rWzNSouur23gG7FVlvVc7M7PE6CCjfOp5sOSup21Pxb0vBhL+c8/L1qhhcp6WpAbk72
tD9/x/r8kDucAIuK6CIAtJRByoS6aCbbxMS5r1rw8kYj7x3wo1sa5d/11GAuZc3xdyKFi32LOhDF
IL1n+MsuUX0j9l+nKY+Qnk0Iw83T6nXE74Pgrk/Hlj8KzFDzxbgz/CmNkprcFJy27Bj1TeuOB8LC
L2aTFt6i3cflJDcsiXpYNX53sS4+XT+a1xyo0fw6TbbVHchX7cpbk9qS7iDcAhtaCo4qA851xOPT
afQRVbkDSzK16YV0FurTwOZk7+blpeU3OJvSlN0to6Cil6wBJHVol7s0UwIFFzmYl8dmmapdWQT2
T3cGUqXwFlwJY/7dTHF3kBleTrNpthxxjg0S/c0Qj89L7mShn/n5b1KNVCSHDP6qn8ptlpNr2Lgk
5net/2gteR9lzKWiXrTxHatmHPo9B6O5FKcyVlk0z+3tEhQv1WhlPzsGdqB6snhnTgvjEIkiSDqX
Wj/+0JuY2MQchpisboI6ftYqvKsxSoEwdR0RZYtzHS+campNbQGtZVtHQgFS7m3nLSVvAfTiOg5e
tCZ9xw870aeBnxOY8pExb3Jha7hV47pxo9oui0jJfiG1GnFnC6L7svKC+dHNhUdbpSzXUUqSM60e
Jb4tmrzbypzZ1U2ti+YBxJ/rz7+Lser2Q8DsXOfnxu0dVQtxKzqr8MYS+k1s+G8jLpyus+ud7N0w
ncccnmlmoNIyMKHFejjnMr7IBMKtsfOgoiY6XY5Sf1aDhaYT8cFFU5pPlcOEIcZbEU0ora7aLniJ
yQLg3zzetjZo8n4Rz4nmIjosx+/dTA+ElfGWCcUdkGkPVBgrXB27l1qNlNdlCLOtgVRXW3furAcb
hz1jNToz7gupY9NJdUZYJ0kfutPYfp8IAYqgutzHQPMiSCiIBHXvwe5BTg18wkjmGpPmrnWZsBgV
mOxg76W5vFtmk4dUjcGVQ4TxBrBsdUMFKMG74Sna2FKPRo1o9NmKL6eGTcEmGjCsdRjdhj2JjYvm
MJqkfHYFOCjhYWmO5+SuWYcshFdHzLy/50L3UZT23xpHHV1a5GBqK/iSq3oVzvl73MDd5RkQAwpo
mSEAhkdn2ZBdbXEjuoLWdRogqc5nvw371uqiblJj2GW1uVWqQJK7pO5DTWOhWBHXGBTL2d7NTf48
+mZ/oTFvE00THDNwLNf+wI9HfBqV8Hhb6c2zqqxHJqqvnUbMIyTmCtqLfgTx8i0xs7CYmST7vpeE
DA6PVpMEt0GAPK2MgzVeL+HZooKgtfWe1vp7zFih9JrnOEYYqk2MW/DKRJ5T93StkvzQTnRtICa9
u+xJsRjFpiwBxBvpTPEWX0rp1iGBDbessqAUDPFtNA2I33iMPBTPGyOx/Qutn29Z3YuTlgws3tkE
Vl6l2rEVJkwmYf0qUiDnsS3zUwDIZqNLedML91sfgCQvp+61QDIceSNnDCst7jMPmGyqg1GytWOh
BA9I0piXk1v91EuLUwRuK9p5mr2z+jG9TxdIzsL2X4cifm07jneWah9Kh0cExOVTOgbvq0UpNtph
n08Qq0qL3AlDpyDo1XLZVcbbIMX9hJwxjbXrDqSNmcOt8hVtLpVoyPCL9Cp33aeijR+kQd1EVu13
zpFAtxDhFmn3jCV75yI4jVxtgI/GqKJvy3caz/leBM2brtV7z2/K/Sy/tMT+K0haUwT+WLTXwIRV
pvYfRZBa6nTokFMSejoFP8dqmA5C4zVZ7aXHmonxpaGq7vHzKfcHAgqsfKbB9bAyY9n7+6KNaUHe
zfLk5BV2e/C1/DEhSOQli33zixyIj67EmWKNgLAILTqP/6yo8BrbzZKTLOICoTws203vpvG2Qt/8
8Pm3+mBwvwoTA3QwurOK+v7+VmlhtFON/B7YQ4buVVN+Q8MsB6m0EVYe37Nci4xtLNXnXRezyRzd
di70L77xR58CKyYJ2BhDSds/u7eGO9j11GbpqbM6SENFo8ClzfICZqbcTZmv6MAg3tv4aZyFval9
lbL+0R1HXhaglsC26J5LzOAFDgWdp/QE9V0HYIviXI1mQ0MapMHnN/wDCSUqtv+91JkoI6Gn4/vE
+5wC2RSXXqaCk5NjdRHFoN/JtDW/uN5HX408GCJscU2th5i/f2BdQOkdZMwMVXr63vCC5lBhEouZ
PDLP//y7fXQtxJqIflBYIX05+xld8meMuani02AU4o2H7qHAdXM/z3O5/fxK/5rrzNWC6REtbiGi
0te//88KMMosKKyyjU/50sRhYpBS1ipRQYNg7J5X8Q+Zy/YLmcs/v9waZ0CwM8FBxPG759ltHnzs
bhyJHrUYR6Ns1w+TP11YiKo2zuA7X9zLf74hV+OVMBBckltLsM/f39AvGXfasyLfCqPdbezMh6km
3JRD2E4fpAmkTFpfxJx+eEnkhxb6JTLT/DO/1mz4SiYxqQYukE9KvyIvLjRZ1PMtkwTpHumN0PUv
cSu8fv5rfnRnHY/gWp+kNszSZ4vQZBv9ogUe+bVD81AG9lvtFzdmM9TIt8wvnpx/nlHuK6wSmsfM
nwN+zL/vq+M1cQmyTx1BljRbYK/9xu7GeBPH1hdXWj/1X7JZ8rjxmf9ZVLAOnBuFUaYEBQPF+Zjr
rrhLnKVl6BQwGTB1K5j21TLZJ6sTGtNAOfVf2U8/uKcophHhkZ7MnT13LebuSOLOUFIs9eIizv0H
xD1HzRgvhgGT0ee/37pmnX9TEwSUtRq1EQqf3dNZ6AHJUHzTSU4r8nuCqrnRHVKGvrjQh1/KWcPV
DQScPKRnP15ldV3GW0cAGyjdjVOBoPWz3rswq46Zty3fPv9iH14PPSrBdwT7/QO5om3SzdlcAScy
eESAoj+184D+NvY6qv7hC4fyh7fxf6927pcEmRlLdti1vp1QmosYUddURJ9/pQ+efxtzN1nuRG8b
yEH/voWm3lujgrOLuqpd2ksMHdPD4mf0fJTqrK+8F9aHl2PvISfAMngKz9YUSxLu0LcNwU+Jmz/Z
uesN224oVILkYvHjve7OTrwViK0qmJMpesAFYvU2zZZ42FildK/axvXuvMHR7ujODE+GvgRhNfnP
Xk0j2tLyd6qFUC4r+LGfcMIsCOawnjpIclJvmhj1T+1LZtTWNwgm84PSpvp3IakzNjrcFdo3vVnT
C6Dv0aJjl/X7TPJeG/oTIsNvn9/7j35giFOs6yxCa7nz972frKmlC5wtRzT0w1NWAhYKyXODufn5
df7UK+cvJAoyD2s2OwdbyN8X6jVyrvKM3DlbCJ1WDvCn93qy05ae2USEauHOg9x2WZbru8EdhmFf
zUvNDHX0e1gzOQQInewEBqpbY1qgFI+Foqkk3CU4WYiEjgjSB/p2PWgNg9Dd+yWmF4SWQ0moqjZF
mtdogR9NTu79rJoBmGRAJoOBcsEy95pXOk/xzH0H3OrXzMmSse4eapsR0bLgHvti4/7oGbSxdEAv
sAnkCcy/74alL6g4CX4+NoIe9W4ZDZpJ3AC6vgOG1PKLy/1ZWs/uPm+xY1gmlST50mfPfNUDjVMz
h2x0Q5tFlzeIQkOVk4VZ0vS2roxqL5m9iCsstIe87fa9t1xlcg6ZZ4ddkO4+fxo+fOrIO/CJBDMp
sc8+zpB5GSJgMvRAVzHzGyCWJzvbUMLff36hj1ZLyjEWlrV0ITri7/vsE8cnXJ2wMzV66XPToAhm
QDpnMey6cnD2mq61+heP+rpcnd1r4sS4yeicVxru2W/b9UvrpV23cIwtU/TF+d5yY7r3trojbo4W
h7l8sQd9dDs9A2m74yH34Bz697es0qSXNsLVoyqZr5ZaN5xIWAi+SBkxP6ge1iR9zpusGLh/ztYK
wyMNY6A5eJQr1pxzu4hJ/wjmq47/Zgq4SY1HvTiUy0rFDdc/6NHtQsDdtvo+jR8gvM9KA2ELmyN9
UV53Sr3fweQ9+82rK7E1kiY/3BoAgz9/CD64PZinCKFYnRxkGZ7tLx6pKyzGaDezpGX6gz7hEAdD
t/38Kn9q0bPf3XGoVClxYPfxP/7+Fdir7XkWqXGc0UcNQG2BINLdx+4+hwN/p0LEwPNTUvn8Ac7e
4tskDblDO0Lgckqr9xoMMJOkhIfSPHSxXPLNyCz4ngEaOmY6tUwZmOhkFZW+gfu2CpLssZ3G7jk1
g1aFU9bqLuP1gUzmVihMloOvkD8Nen2Bx1C8gmMfGVk7bv8jdRvjt+f05dO45Oa9hwNDP2UyNRAi
j747XveM6cdTYqR+tmXSCw8ZoLurIeG2KxdR07IolqqC8C630LQXA38MepeWXBZSwHQG/mbXzK9G
NQXJodP8oDoGvd3veYQnlz5nkxqoc9zpVtMZfTByxJ0e1raqfrSt3zr7pvXNibPT0rMiChvtn4+P
awzLxiy/a2NDI3uNeKAHlCXWFaKB4nfWm7jUjbLJfwbBrP2aysV2gFy0w3BILad8db1kdYUPKAc2
Q2OhwRp9JlLIX5ssmhZRvLV1rbdfPH0fJdZD0cJ8grlex7G2rlH/ORjmVqwFAVSto7dYF4k20P7f
t8oIOdkcHCR4mBT2sHk2Q/DGHBbk0E0ZA3WX7rZRN3H1mMcSXZ67yZ2vmCfGB9sQmETPJkT0j51x
fXP+89FKl5qji9fga7uPtEU7DJmxxflEv6X7tRhxmMcWqIJiM+Ttr4Q2N53QnS7jsCrmjW59dZz9
4ON4Nqu1TSolH+i8lpata6MBIdsfcv0Y1lqOgsuXt0UWvH7+rn6wRJNKxJZgcgxZzSF/f2+/9cka
8yXxvpgsN76Vm+OFSJsOFVPuKSei3NeesB2bX2xHf8JMztaI1T+J0McHm4H16e8L61oG01WyDzf+
uC3wDXTl9ZwHJ0+i65AvtPO2DlrnSlza2YLQxzz4qJjVl+nyHxcE//kgZ3fA4qIm4n8+SGdHPU39
AG4lCe+1ICSbV94b/Cg1TUZN5jpSDjXhbRO/eh41K/Ta79oyfvWaeOt7cHZvwLRA0TZAcJCNflYU
MNbJLQ719tFQhM6EAg0K/WHa0WaI93fqCRqopuvSstLXjMz0I+kP4wnMDOrXuUT6ryH8Ztfq7xXR
DA0qPFNHXhdYT5k3YVipLLwMNjEQWJPJcuudlGF5AcGyqGNtO4xx8ZpzzZ+NY9f7WffQjHZVRZyW
KOKbrE66bTfbumSUJNuHCY3wnr3/h5jtYkfnYjzqvpvdz9kobqy5qi+phGmhTaM3JSwwZYdmY0o0
BCsxEhs/KW8s8Oc3jWaaB09f3HK3SFNFzLBrJp89OlneBujsHppc00i2TQBhKizGxtvYTECiJIZi
4etEJPrWxLGTWuQ2VZZ3yz0y2i1ZThP6uIDkXofZY4kSsYxj/iCYXvs6aV9TRzlX5qS6yPRq0g0V
yfunQMVlSDJtFbJiuDsds+dd73NSqkaV7aW03MtA2OvKhVOCcIf+EiAG456Z290LBJbx4i3PPpP3
K9Ioq6jADSc3Fs2hSHRJeytj1944CiAqN0bNUdu0xveqLlKW6XTpkD+PJqPjQGg7vBFo1xjWuvem
Fjeh7w7F5Wwt4tjKwN8HzLf2sV05UWLFY+iSh4BQplmWV2ZYYmMG1cA0txt38eQsT/OQ9tui9Pxd
iRCJbIuWrSVjSJyLetmYvivvs2QUu1bS+QiqSt9liIL2ZZ5kEQOM5rpk5oweafZBP5r9vhOtexLg
Ly4yRGDXHF/GEIUUTg8BScn1EWP2daZ+JJxAd25q1HKrOT04ap1x5huld7IbWnQk9ZIHuzjTbml/
1tNhblv3h6k8ZeODrPJ2UxtcB8gWaWT+8o50wzqQmVGcGBc7Jsk3AmOZFhNh1FjrycFgvpvv86oo
SKEdYXOZlLjFVjSjsnb25BYvyl1qyoY0OVotOVWZnhORbbaxEc12j7LHnOMr3auHqEhqHBuu38sv
XvOPlnjSV6iQXDJYffdsxyFmwANaVqBmzWL9VMXotfqOiibJuujzNf6jK61cXiapOg2v83Isyc0m
mTnWkRpj/k4EysvadSho3C8yhz9a04GABy5B50Do/qGUykmfkjqOnaMpS0cj27WcCQJvcmGESDvi
OVo60UzvOiM6cqE640Vzupwcl0qbkjuj0BbruQzcPqNMChhqe0aVftUF/2hphZO3hhbQt/2n4w5y
goda020YH0vzyzYy6xjMufNStm1xV1nGF02Fj2594DKTYiK2nrvOfuSmmJlOa7lznDRXbDzs2oi5
BuMgxVA+/t9/ZfLeONvR0AFNfHYpgo78boAfd7QNgQQqnz09PfXoVVOUMMpKbj+/3AdHIJpupPUF
BE3SfFtv9H8KJs2e6DqMNlYKdJcBve/Ou1kwdPXEu6Rx/1oaiHC3xJlr03Z0M+/X55dfv81fW6Rl
UxWt8wV6t+QBnR/0xjmxVxjzsXXsAY9KbC/frHH28i8OlP98zfU62NHZV8mQpUI8+5pVMHdeShZr
bSUW5YfbYM8sbFJ49Hrceplh7GcTcTApS+4Xc7d/SrP10rQC13Yqv+c56jbHwOrXpQiOo+0mPys7
R1DP/l6RysYZpGXzu8BW4XzRIPnniV1LITKm/jCyiDU4qz0Sb/UJIXA9jq6R3qDlE7dSufpWQyP0
/7zUuRk8wOslqkIgrwaSYs71eNBF30a20vXj548LIJB/HxhiXhmichayie04+yHnqcmhNfvi6A7m
GDFPbYhrW5rdOEhWJK9b9izxxQ65a34ZVPxDpBXC2dlk1qCD3vWCjq12ml8tA9mtW1QzztVp3BdN
sWxn6qzrxRP1fsD0ruOYKnEWOeT4EntF1baKcMw00u3C33b1uFx5RVP/wClYv2WERzz3Sbo8x5ao
f6RiKZ/I3R0OiJZyd+vQEUZVpy3B29S3WBIZxqbVJtYM4xcnff2u0wmaqfIFfWhDa3bW2+aXzA3z
Qu/qDK+1MZQIYOP2pC9LbR/AFNlXNX6Db3OW+Ncj6dMXxJSNp7FuvZNX68jbYD8q9O2F1RzJxzWP
GHKqA6UIyqi8mtNhW7V+/KAgMaHUt4eDGJX60c9OX6GJDNrbUdfnUxnUy1uZ2cYe7EMLUcDNfpnN
pIeyt/Jn2xbVVsayvogNM7vAN9PsO1Nv9oFTum8kc8bX8yR1HV9gxw/lwm68HQa/vOdT6hl+fE3F
Oy8RabVlS6H7X4yafU3+h/urr83lfiodcdviMtoS6hs8dGa53JRz7DxZQkgQc773Aju4O6AmzS7Y
nO2TS/XQRG2lzF/2OOB06uLA3ZRpbT42BLnsaVSX8RchMh+sYWvyIv8hR+bfsGM6QAZIzyk+VZ5M
HtNhQPaWQu5S288f/o9eabZk3mhAB1jZ1r//z1I9TUqxJSrmsbFv3OTW6uOmO330aAB8cal/tldW
D9KcGCVw/2iynr1lS1v7FabH9ORKdEZq2BKndmtg6Brsr1gxH32r/17q7Nw2dYi+AU6nJ2tKnhin
7ETVX/jGV0mZ60ZyttFY4B0tmvVEqTLu/fvmEU7FWSjTkpNvLd6FnSRy6xZzc01lp98HXm5dl/Vc
fMeMRypXiVzr89/ug03AJL9Vp2myYp3Oo2fY+ErUA3Z8yhgbSIT2Wd8i2zKLJ7Tk7XWLbpgjhC6S
6PPr/nssJj2fbW8tklgx/9lgKa4zicQ4OZWTk3hR0TfBoZOW3h8G6a2CUtJK802xiOw0Yhp/RXFd
/g4WfXhr/FZDJyoYBsJKFzH+VTznbpiUeVFszeD/zHVdPyl0OJJb1nT281+o6tuubGyiRufOrvDE
WsvzpHUZXaK0JkbMzna0WV67TPVf1LsfvL9oReDkmh5lCLklfz8aXuU1Lqax+BRburiyU3IKeQCm
u89/iQ+e83UmjmaDN5fi/WxDnokHVYROotsocRvPipi0dGG9THUhvliQPr6Uw0pBGs1aRv79hZbY
KAczzeITLQERWWwrj8jX87BJFuOLheKje0c6OW1o1j8m0+tH+c+a5NJa68ak1Y6ki7Rvgd9XVhgH
cWp/UWP8+/44f1pMyELob5G7/Pd1mtgIumIsg6NdmnJfIACkZScGDrdtY2EDzd2QhvBXJy46Z/x7
z5eNVSNGewDGHYv839dV2YgnAIDIsWyURDrv26t9omWY6VjDjM/UsxdeDyedBk4+st/VY17V361U
4XjzykDHW7T4xY+esGGBgnFMPWxHJCyGWChI6RgG49b0GywvmUMM7TYdiu7ayyzrdoiRFoSYz/xH
merDE5MZ47rDCJLs6EaTWomu13uaCZbAJNOL6Y4sFON37ICn2SZpE1xZWLVrGgd586pNffPzfzg7
s564la4L/yJL5bHsW/fcNEOAEODGCoR4nsvjr/8ev1eHBoHySeci0oni9lTetfdaz1Khiu/rKYKD
KF2V/NImgWXasxmu+Lqh8rc2kQhtm87Goog6bunKx31irfssg1nhdjlYqpEs2AevalnC6hK80SBo
9q/Mrlw0xpMyGojDHiZnZSFx1zuVhqva0OqHNG/cm76vpwaPi8of0q4s6ObTHxjAWWDOoFqkiPSH
Vs+KtRLAF4EZLoQRYMQJkE0k0tiCRuJi9AH0IZ0EU6/8jEFwd6i7pk9OkFZxU80wjU0YMilslVJ5
eIRZlWE9aoqycAPctNt35D+KI8U6PoRMW7jEai7sYR+GOOBWIlLuIx+KHGBUJobn1taAKyATF8fF
K1isAAzJF2BdnDE9X+5nE2h0spopHxpfaWZvbBkOUCzCQsanQWMZIdgoo4GRnafdiMpEMIJYBDGr
rgf9HxvTgbPKXPr3TA9N87o10rFbga0iUSTtMRPb7RDdJFHYiNUwpvSF6JzNf6dSDDCdq24ZN47q
z9fL1ScbJvRzaNlYFvVlF/H+wS/mzjV6rw+PWWKNmwAd7ZsRt93vZjZwt6SiRsM66rH10tPm++bY
n1QfDORtSzeYbzLGP9sUZlYWE/I8hkcN6uljkyWTXHdGWP4Y7KG9zZG/fBt/8Onp8llmzEUG9QfQ
epCHTsS7HgG0SkS8y43S/NW7wUC+k7RPgCuwOqZSv3Qn/tJ17pn5c8kEDgaPHG7I2wovRhHhgaxN
CQynzWl5IGaPxM8eAfFL3WnwEL6+QQhJPqxNlAwkBurs9Ni4nN+i1qorBXfTPTCLKXGHFtAHpqhn
EUldlNZWaTEKcvNo/o1TqbiMe4jFMq7lQesb6zjTUet9mnPyZ8fkeBPYjflSKjXegR9tsV2EM4Dp
EuJEWXA//NYr2kv+twyWfdG4C9tw6jDq9XLLPloP/EZhBliscu2Rvad9XZtGtAoyHHKBhjfPbWok
9IPRHGvQFreT2U2/8qJkXBRBgLuHdXhV2Uig+6p3l0XE9B03hOCNDOhyTIfZjyNE64zsoAItuzom
tnTjip1IEO0yhKruCLQNiwfABxEqBJLWmlPAC2y9qWEgWiFr56RZWYDPn0rRs/LZ+qyYV0UMh1Z2
EMTJMconmKpFG7sMNtPqKZDLiB3GVYuxwNMR1bBj37SBGXkrbq7u+tMEO8Ec++659bCfer0ZHE0v
JfQkTMbmd1XlnV+URrDG4GId3AKRbdHBCcI/IW6SanShGgMcdKxYX4+4qNbaXLqn3pTmVnnTcBWT
ALwewzzfR0anh5vRNF9n+gmXiTFXN3brwZ8YZDfe1G6n9vYgQogsC5gD1+RvNLwN/JpZrsjUG589
vp+vzqjGDRt2cwe7PcRAk+TloaNm5nMa6fk1/q3pLc9icmoquMIWnX4dGsdox8nGClly/IZNbLyZ
U1tcVHZibmYKxJPRETjLvyvlXgyjfgNY2+bZ6nDKhEH7Uk51zaC0Gi8rgq73FrPWK30cJt0H62G9
VqTJAbhII0zARYi1zeviO711i9Ngl/E3Q/+PlQRKPfZPfMyX/oF9trCxsQkbW1HtDZH3u3Ywy/Mo
VRuvdO074ZTPbmMm33UtPjvmksXDYFIgaj/fTsmIXUmGAPlYg5G+HTWSu7MBGNYMW3hQxcC0gEL9
bxdqwHmSupi6a63oY+PQRnUFFRgj/ZY+Oc4qPZLJG7LU6DLTQ77kVWgjv/p6ZbGNDwsLgFYiBVxr
UV/I80tUNX3QtxWZJCM4YmxdRUMsdGCXItp0hauf0poZNclVjrwCGjScSDjpBh/wVnc36iiGQZaX
pjgx4JDjBT4iY/ahvET3w5AnD1khs1dyuJTnT4XJNBaHYYINU2leyA7DS1BdqFjsRddHjGRjoqf6
UkxUeryels9Wpx7XULXzRU824bTPJ8d6qaykCC5GQBJ7x1R6fBGkC3QqCgLQQVPuBTdFpXUPpEKX
Lgl6mILXGB3lQ9Xb7Z+hcmiKjZ4+iG3vRF69LTHJjztjntOnoTfHAymx1QvLkfVm0m2y/FplVrv9
+rJ/bLubCGxoLCF7YdBGP/bsk1u2fWvh9j9WbZM3P0ne6feymgVJw6E9vdapyO4j0wZCbQykqaT9
DHvCxDHhe1GYXNR5lpiguOcQjR0Ss/KbUv/jQ0y8ItEZ/Mc358NTUYram2OK1CNqIOmTq4Iv0qJZ
BHfa9bOhFX5vVd/JnT7ZyjCadpde3//0Bme9xbJiTZsmjUaEKapVkugWbs7hb1INwze7QC72x8ce
2wmac1cs7ZX/Cf7+s5epsamBf3fjY6o80PlD46xdLYM2xvbZn+h9I6pMgLFA+IDEnXt3WqH664ow
TFQEVrkyl8z22Om1g2v3WLUHsHkAqIZ1KVpaNYkrWXQx8emVfWqG9N5Mrei+DzFpww7U112A8zIc
mhFbBrpbvYpy5CKDeUory96GpmNs8DcxBnbKa/BJTECXYNjAGG9l2E4X8QTloNcwW1WtHP2xxTE1
t7nna7FWHeIqzK5mFY7HMXReZKqNz1qG2IQ9xoOZAAGB6VFeVEH1WNLH+CMMXPWONTo7bCp4YrSw
2FczpYVWtjd1r/+t8Dfv3HIgHUnj3XdF7S5Forhi7WIAqVfxpdmQDZfRhLsycgW/sJC4DkUot2O0
YPSjuRYrExzvqo76EPiBnW6SFCBSsgSR6KZWX8aJSz3gMJAQmn6pGcWD1ha/Ut17anqcylY4diBG
WQIyfumjXQ7hzikWm3nM9W4XVKJspuCar8C4orTw9sKbHnl3fkRzirlUgwgHBSU/KPbtd+QvBKvJ
o5CJxMx6NBGgWotU7rUiEWwzS/lrbm3GBgy9FTuXuPjJPKW7R3XzE2h2tSIjsPANfk/qszWH8dGJ
R4BmiLTYjm+qefzhdTLeIaFLVlrrEiTQJuImk+KihnTGgK1JZczb5JhXtev1W41YwdUUEf3HPBEc
UJV27gs3Tm0ALUHhsNvyXqsy3TexbR8baV0WgwFIJk3cXW0CdIwa76Yvq84XWadOsdLHUzO33sYc
vNpndj+xae8QAM/Fa9AbxtpyK/cq1US7ndt53M+JBq1MVS95bhp+YxZoDGbXgdYBiZHvRrFG/N4c
gyrptz0+zkev1+1nMp4GHKO6tq6jerBW86hFt9A7mtOyiF3IUhu2c23cFIvnmt6Xvh8GblnYG3+M
QqvXpY7y1cJ7umnSClJnWerHSS9oDdOGXMHy0akQ7REz5ijWvTLtvdvDBTWKOPazJHFXjgB4Br/z
MemztxaxJuPwoT3IpjFILgpke4CRHK0JKbR3XRTFa9Nkn5VUIlhXtMz/Ykcm2E0W+rGZAXzajlZs
XcZFl/VYaHx+mngz5WG+idO4gPShix9TXt0RvFGt4hpMo13F5F1pjf4nsSr5I6xISEuaghi8evih
Jifb6LNlHO2wj09e0r4pxT+LF8z18yLh5HQwlLEO7DDVgSmOuTlsdJnsUiqGBtW/S3Gczc822e9+
jXkFv6JKVt7gPWRV752IMeQapulfXRbxga9Wwbi9peDsYutUhUV5NbVLuks7/Hbb4s0u+udKWupQ
EIxB34C/dieb8EWaNPuLNu34dk78vNC2Nhnb9+3UINtWCb0MO58GEoRsyHlzH248HlJMjVO7oklo
s+udDgzzeKVx0t9kefcggnY4GRjttqNpI4R3tCdhVGQGT8lFJfV6o7nwvriXdBgxxK2iFk8c15zi
ss4HlgFnegp7FGM9W4xn8lqSy5icl70VptE+zmNjPRWZuS2jXFx6s16RYmlhCM7zcdUX0R/lNkhW
2cqnaxnAkzTjoN40RFmGXPw6PshSxX8r4KhUHx09LD17pSX4bDZyvswI/NnOBi5ME90lK2guXvMm
O0rcxnsSShYp31zurIxkpTGz83VLeKcfo1hF32Ih/XCneJ+61X1aIJJCxyBXbe0g5Y5AInhuG+3s
cK59/jCtA8KUNngKeOPs/gZdRLH4o7HKZkR7tqhJk7Aabr+uPD7ut6m3lkG/zr8r8bC9LzxilUcG
9i7tUASWs62jDo+q0q54SOq/YPHNfx7em+xZaYMjl5Y0Kc9T4ry5jce88eJjb+n5uhMg0D0X4Y60
YU2MddB/M4H9eH4cDyD1EvMnMOqcnR9zSFNplR4fwT4Yj6Htgje1DZZ3LP8bXVnfzRo+Vkocj04C
ZRwjFFLN3l9PTwyDUzsUEkNHIwc/5QDFaJhgADbqtmAiuG5b87t+wMdKiaIM5/LirESKdQ49r2Ul
xQweixFYN/6KCoJaadpY2yTSKKn/9YHxyN2j3U4uuyB64+yCAlgfqjYkrABG8EMcu97l1CT1lmZw
vOvMttx8fbiPqk4eGI92lEeMKpnq55WZHnmaNHN0Qo6Ks4cJ0flDV6YZTVhyfq4cI62nOyf1EAC5
AUPRjYjm/LKMbKcCmVRGz7TLqnxVaFE7HrQpLE8gILvhm/r4k6fMQFrADINXCUrhWakawLZEDAWR
PS1UvlEpRHKC3+nACqQxwTA0//zW0pmz6Uoz2ERdeG50iZwaxz18hmNJMUsvEdkEUUp0pX+N1QDN
kd7zd1OsjxWyZzBFA3i+RPXxgL9/sAvyLFOIKtlRLTI+kNJyzSdci3zRBi/xxLcZKl948EBCvn39
CCxP1Ps+PEcmHQMqLLEC/Pn9kSNm2RqMpfwoICM9MKCDxIk05maMcgdeUdx0FzGm/cumZjnxBR8P
/ZvtmfXZL5DLFAC9DI3ds5eavrKKO5nkZAemxc5MtfQmjZW1+/fzZHfFUrW8YB+6EwSDzYnpVNnR
8+pXF/skZMt+an+2yJJevNGO+OB3oXPjVeMsdpoHhvfrH/DZadqIlZfhL7EC58ns2Sih9+s9ES1Y
eF71TFLEEyCnvhutfLJcMe+kJcI+F9XR+XKVlLLuMW/ytuRSsdP2ytu8bn6acxfcfH1Gnx2JTjYd
DfZ1NrGP7x+dJOia3IotfOeVMC6AjfUoZpHWbmZAzb++PtbHGF2TYTXzKUy2jI2Y/rw/mNkxJ9Wn
jv3qjDGhRiaHMj9o4RKbobrFOlDuCWBzLll+JKj+ltECAqt45YWYm92u+K719NntxJUlSRtB/STP
P7XsOTGvBZjuUZUlO6uGDodhIf7x9Wl/eolZ9VEK8I4a56NbECkDWIeBD2xvatuacvcXThD3qGd5
oP7924Pmz1k0Y7gdQZa/v8JuZGTgliOCL9gM7JWeFlt2NcmxwkMBchxo9dfn9skVxGOGeAzVwKLm
Plt5xiy3Rahl6THyjOZWUeNf0J0JN18fZfnVZ+sbjvDFiQ4l4mPLLZ+FStqA/NOqUxctth7lO9SJ
a1SOKJBMuk8sQMbh64N+ctuYuZs4FBje8uE6G0mHfRr0Hl7Jo+u6lLVxDWDWbovwzc4ML15/fbDP
zpADAT+gdYRr6ezbkRhjhHOI7NWWaeaa2Vb6BFuJMjme2UypammAB29fH/OTTzJ6CyZYi2FuUbO8
f1bGMo0asN7JEXX7kx1rwWluy/wqaoxsP1aW9423/8Oj8j/nCSIL5Bbyoyh1InBYz3HdHDEvJY8h
kYekYRb05b65lCTJfPK4WIs8FCE+c19v+SX/aVXJtpY5ue6MLNhH6WsiHTZ5HDzYLfCsgX2y6WQN
EvNKZCfdoNbcJAu2tOu0JF83QReMazygNTzESM33QZom047BcH2VirLI4UIl8RuC7KIiHmnk+9on
QfNah6b2ovekK8+6kQUrRp/tfdSN5ZOe6uRh1TnM5TUxsolGhAIdeDIjHI+0EsYLjIvxkdNVCSsN
aLBrV77dSbPzQWUoEgydjD+X86yYBhUlaMc57zTHH5IkU2v0xPM9Pq/xTQuJW/DLFIbUFrZkynDF
7shig/2TwMBy7PRHluL3pApyK98dAu9x7FSmwUL14CmWcLfCFWr2FjRrncvZ51vuHTW+uq+VNiKo
HpxodK4KK1bpajCi6RI2Ars14FSy89shTbS1NE2tvRlz5cZrfcDs5cMrmuaLivwOJuF03A5DMMFw
6706JIYUcSsEa8tFZ4jck4JNb8ELJTq0srwyC38mo/FFjxL1WpoZ4aB0gULJLN3uf8TW8L++dzn/
arQMHGluOd1t1Ixq60bCFivJlPunHhSl7aPrrO7ZVphP0TS4IK5ptxSrJJ66Z6Y2tbVLkQvi1hgT
evke6DNiAtm6PNGpSgDwTrH9ytppX8rItPYC68dFQtP9AJEu+2nnthsRe1fF16M0MTwOsyG2qgdN
tcG4N7VbOAuzfagDNzWhFqfdVoxDAJWOOIVfjLQxNyvoT0gnp959pMNjJatWdv0zTX6R0oSUxlWf
OKG5bQYnJrkR/hx0ubAjPNay2v5XCczpr5WJUV/ljIz5gI+2F69SJ2U4aERjvk90eGMkgohs3Bpl
oLOFp7VHA7LD9eSLSW/jneKYpZ/xM3/1WqyuXXzqT4uqBdyNDoAxwzoG36iKT9lAtcf+vDBuUpBW
+4B8yjcTCELBrF1rL8SIB8HXndkCUuKM9SnCvH3DYhshJlYDoLou70HRssaQvOk4zY0X9uKpG/Tq
xPA4CqGNtfnPzIi440gna6oRIwCJ51RRl+MmtOjf1brm/YajmV4YKYhxv6QZQKtVr5UkCKGrXmU+
MQUNcDY/1GYZDavcDcAnJhRxWCGKuHysO72Gcp5a47QOY1scvEYbq73JYOY1WlIufRnm8m3GB4tD
qmic8oLQDmLTvaromXqSLPFH5N54m9Q6/hEjFn26mq2wkxQrVnzAoWgCzo9GnrhGAsn/xYKh/lhz
7d0hhJykn8SZB323yhb8B9GywUVjtMbv0S3i+5yNcrrpAz2xVo2jt0+WwQIB/LAZb7TRHIMfyioI
ROvHHEqeOXQObfkSxYvf1jmagK8/Fp99DflWmHjoKBUxBL9fUycLyo1NF+yoWY37I6kNsmlmsqWf
wsZp/lkzvXwqDIoy3ARkR53P7vkJVdsHY3604cFibq0jMAWhQsFTjaL4zsD94XPB0ZzFLYylAw67
eXZqULXDIWxMImlLGlwN8TiANiKz22l9auJZadpVR2zROnPFvMlzOfxrDcXx+VYhokKVI8hGe39p
UQYQpRHk7BtRWx5apaKfORut3dc38MPXfjkKbJsldF3iRzw7S6kRvVCJKj+aWV/vPAMMPIpFsWOk
ok5lyBD1m1L0f/7wd1XbckSXodFyWGr+5ZH6z2c4pOlUJ+WUH6UOK37pwFzX8OxeZ5jUiGTIRWkv
it4bWibwbdv4CMLsU9pFdFPL2cx/tE5kHScAcYASCWl9CmpHS3YjT8eD3SXxjernIYc2vngWgiGe
TJ9IULJWNMYCP+soj67soM7VGpgWJ5co9eyYGskmSAnATyY/GmCUwIQ8Nd7DzYQg56g2esU03dK0
zrxvZIeflD/oc7lv1FrIhs/vsm0kge707NEZPQ2CRp7mmqhQhP7y9X3+8KICwKFRCWEFVwVD6rNK
EuBgUnatlh0jKx63tAJG/IcxgyGCOL4ZCn7MB+UOA4R3DGY5ZDZ6Z8dqECFEZrVUMWQLrTLNgAAc
DWqTTczMLCfO/7qxzjwYUe+OdWvYzBLRO4Xt8M3F/eSkQfGwIXfZh6CIO3u4sSpSc+l2fszLosH3
KCC2slLW5jMhF9l3vuUPxTqnDQvKNNg04g6yzuvLATipY8bFsXN1GuaeQAisaoqfOLPBCY/E25jo
9/79vpIdjPUMuRmD2LNTZNowVMOUFbDaVHJVAOgh6ACfBoToQH7TzfnsxqKIZtOzODk+9rxR+URg
q7uc2KuOXLXQIZhmpmcasmyvirTGBzvgN6yB1St7QL1V9BglGiZ+37Tx/rdhPVtEaGohSkfb6rFX
PzvtwNAnG0Z0fgw627tL5u7JIX3eV/hZbDEldNhUtsbcbG8nhJfEQc8Dr9XIV5CoBmtfQTO6yJNE
7fO2K7elHRFCrZftNzfnQ+tvoU4x+qdfg3aGvvb7pW7Ih07LM53rVXnVcagsayMIUtuzveg3xjTb
6xiRNTC/Ov3mu/zJswjigqajjZlhYaa9P3KdGkNoOCyytVuOV17KxsL1AoDEIrVw9Ob9Q2tW3ywx
n3xKaHHSoNLZXfGBXn7Tfxb2nI+/JmDtHp2mtP9GYy0SPMJ99dOrS3E/N/r3CsQPSmMuMN17xgbI
LGipnx2ytyzVBsLMjp09wlaq9V2cOCkJaEr9SuooWNGHtxj+o8OfNB7Upin0b75n9vKonT+K//0N
y0Pwn9N2MKd5kgbL0Q1JPrYjJsUMWqPowKUImXsGFgFBeiZ+xNIor/KxMq9JCjbmLeEpVkpD2C3q
x4Y8mVcrL9PbrrRJNGBKNmZvRpqO6WYcBqar82QYv8tmsNxNRODg61hmch+jrrnN+9QV7NbwCZF8
Zeq+Hmd1vWHRaCyQDQb8/Dn36rdCdYRLlMZYXRBrX8U/5qlIjh7mHgsLlC5QZ0ZtfaBBaw6HvMaN
ugrZCFyyUcycnRlGzbUbBka1xXjHuBbNtpNuW2kaB1S32bOKQKIzw9TaEkFjVzz3dpM0fqI7OeQI
dIMecV16hVQA63kEKjkVz5Y9McxKByu8bb2y2vz72gizT6evyNAMs/H7O6PxVqcWo068Pw2BQ+wE
9hZ5altpt/3914f67E3HLYIbApepcK2zYk31aT+O6JePYqznVUK45zYhjEr3BSFfByds6l3R1icw
XuqbTNtPvnHMIWns0dzjRTivwKGxDS3bheQIodPZy4yEH+TYprvjRUXg//VpfvaKU4OTt02zhjLu
7H0zIHt7sWB8YgTYXEIEMsAEsj/toPJtx/br19eH++zcKCX4li4eJMaf72/gEgcJ3mVIj3JS7a2C
IM0oozfWKOC/48F9eiiWLWpg/Eb0ZN8fqlCjlsD7To9DOZOUMuvZfdcrfWWl/6zOYs3inPBF0193
Priwx5HdTdyETGV6dzjV5GtDxJbunlDG7/LRl9vxbmmSnMtS8WEN0hmznV0/kAZwbXtctJI0KMJv
ExT8YRLsdWXU62r0xPWENvubBfHDM8JBuZB8eqg3EXCeXcm4MOfAGnT3kEOYuGn7PLrB0xqv8sTU
t6nuBN80ED+sv8vxsHtCUGN0YIuzk9TnTLPGIvTAUwA+QJU8yJuBENxoZYYTmeSprlJyEmiZbgzE
t7/4OAT29usH9bPfsHzfEd7TFAbJ+P7pscHJe/bQ4ZR20nDX04PypRWUm1ym+jEKq/qqd5bsFaS6
axY7+c2s/pP7jOmQZUfKZZRyfgkihsmN66YQzBGZ39WLaWolQ9fb5bbT30NKbw5R4X2n///kRiN+
4IRdcojBE59VNwtsHJCIJw/o7+L7vuvG687VzDs4OtW12aAH+/oif3hFqfV0CgyIjYvr7NwOaOGu
NKtycg9Yke9IzIJqP1vO3oBpcPj6SB82ZcuR8DXTamC3BIH6/e3MIogkIVKMA6YAc4fUpZ3Xs2HV
2ubr4+gfPhsciImwiSFBMGf66ASrHQwRgmfX7TrInZSSqZ8j8DLRIQzmZrJaerwTMY0MFFsx7unw
InMU7MufNVMBVS+kGf8s3XEBU/d2OR3xKtSTb9Jzwjol6+RCeFX29vXv/uROsJ1apgO8ceBqz19x
L7Z7rDvuoUFrSiZXXlw0Yy4IMScG7/9xKGAHWGoQv3zQl6qyruyKR/+AUNH6mYlOB6RB32AIrG8+
Nh/HkAshxEI4uxSTyzf1/V0XpEWRhZa5SBsxhYiY8O2qm8INiWcSbVM3Ib2xzJsCC9ixCai+SiRu
e2O5Q8QxGf+6d+XRWDpr6JqByn4oXpyixvKEp/8gK326mGpt3s9Waq9GG6f+19f408cQaJ2AT8bU
88MAvbYyHW3s6BJVUoRslqypeWuBWvwGaK5OIUSoRzXZpIMFUTu/5iP9kh+zobL7OmOD44OJaX8g
nhwXWHGEf64IiI5Yd3HsHdWghrspF+Xt17/5k1dUMuxn92eicXCcZXH6T9UtAiugVSLNAyStJbW4
jG5nvfjuKB9FNMszYYPpQkrN9/p8zaGlbMZpYMsDqFjvahGrAEWbGINcEMeBoG9oiEdwmiz3J4A2
ZII71TEeLX4SLiD1PBdlel1OCkVLwOn0zDeaPv5mXfz48aGB5BjIvRdxwEe7pSB52Olmh0UEyIqv
UtHe0LIcCZjVYBfRkXedayXd+AmJL1E2kobx69d3Qzfkstqf1RqMYpdZLFWwzcb8/Q2BSeXhRRzM
QzrnbDCgrkx3PSjDZiNKTET0CArodtlgyLWteUyKLOmyC/CQbXJt4uow1/ZADvKcP0oUI/IE4Dgx
Nq1mE8/IlPNnZJT0/DfE3zCLs3w3HJDbDWbTuBtIW9ODMaYjU5ZWsPWRatrKYTL/jIXTOJsqducJ
A2xRoHMmRUcgX0wHfeWM+jCvJoN0mi1xVEG+qZgmaasYV3Vw4VhNPuwl4HE2J712UU09Q6a0NdTR
CnXiWbzEMY99EJE2j9oDpeyES+HB1BX6hYqINKSLOK/of8TDHd5oJ1+bU62/lHrXUH7lUV8QLM/W
8Jg2iqq9QVsy+63rJtmjZ6bzA1Sw6FCFk05kekbQ/FqR0B1caAhDrukmmqde1Xa4gSDrlevanRK0
7InVdn7detmECtdsX2GiRanP1pygUUIJX82OTrLfidB6EF0SXMpgJsiUjI7LOcHAQpc0rN40yDV3
KODCdoU3WYgr3q+B0Q0kMCahfUbQdx/mvsJZtSKvPtwHTh7FPosrA57C84Jdho7zZbDwkCI8I3Ez
L6GvxnUJHXIKLZtAcRPJK6yqpK9XlRMoZ+uhKP1j0cpZgQ8rriyD1KNG5dZDyfiUoacrsrU95Yh8
lZyRH7qdmA9RXAdYztqSQwjPYQhHKZK7JK2VQ0AaUT2SQJw5GvkyJNTTpNLpQyAVTht77bBMEWEX
OYWxatvZeovR3Ff7PolUfIqnsWGOhosmvUyY1+5bSwt/e3YgH20v6Ky1DpTzkTAZnfO27fK+HhsJ
0zmi37SLJRqjTYhpjeyPdvQcdQJwHsWnbsb8ulGzJbZ6Jb3XQhYQL5oc1bjfhjY5PtLm0W8K2b7N
ISafVdAEDNWYBouDnGY0TXWRYGC1tMvaFeFtGtV1tg90qdaWgCq9jXQ8NukUtxuHd/iRcBUsGK4k
dESYCRAdTceueIOSR1tN2TSfRj0nnYxdVmvss1hl5dZJ4TpoTebBulbCuAqmAIGyRzaOeVu4ZU0a
kE5Y8jZ1mPfmqky3HTkYhI9aKeNyOTveHnsr/hoSWk9GQ2SmHcAPfIrSJNzheC8uakeivSey5MYQ
sUVwj+bii+hCugmpBaVuwNfEnm9Q4iWp4rFdzaqwb+tARVdlQ96In2dm8ERl5aH6poB7wT/gwiTt
lfcCwVsH4ybpchEux4S3T3U/KkHV+VZJKOjarIKJcM1pTH+5Y1yRndxr9Y2IZ21tFRMpj02q3khI
k/Bm5rat951TGYTXOc0GdWB7aWuhhR6oTot1TzrtVaCL8j6K8/KSLVGPRFrUV/MIjEF1DWqlAsce
0WSFVqlNkGWgFUfD/RFN3XAVsNRcinSYrkOLLE8BjXo11J71V7VFWT0mUdxHm3yavNNgDECY6fK6
10aEOcJFmE+0j1E6r2lXsSZaerxrLKe5VHgDcRe5gUswyVi0Pqk98dGulji+KDadn4w5iB4bZ0Kd
IlbQbVKM4s5MxjTE9xXDtghavXlEKd8G10VeSu1A2pKB4KrOgENLJc1VRSjlo0FA9mHUCm0bYgfD
A4KlRoOKNWOeD+y1IUJ3Myks+L2kNgWHHgcks6eD+zdMG+sQC9inJLqnSHasoTnFJGg+ZIFURHQL
p11rNWHafTlqhzEwLYY1BlL5S22hLu7sgEWJROS5+2GSfXQtTTff4XODZhN3KUn02BOjnmSuVQqM
fxvPcO8yltlTy9uHscO141VQhs2fWZLNzjeq8Hm1sm2QG9A2MbcAu1S1GWWrLDfMcSURoP3IZ1O+
0LLy4F7iaGHKa9Qro+yLa8vFmLIS9dzvVYcDouay6T72p05sOi8Yjl5EkbQxS6xMEK2iypfOmEcM
eUVwJ2JiS/14qCFScqzSWo2kxbLUmlZylUV8w3HOcn2rSrN/AQ1qdgxIp63Qtdc0jJgrjKPkGQxb
+63rewuDcUvQtkjZCGNn9Y4D3OHLzoxqXwzdjPQrtdN1yEDhPsI3ue0NNZ/Y3yX3op0MgiJTehAV
FDryJ4T5IBh47KXbdCvy8KpiY4xD9jampHdXS/7WniIaSuuUYa4qNAkbNMNcMR4s17CRPjBuIc+u
6eeTzC3+jdbitNddAqDopAYSnIxBytfJSLUnawrrZc0J15oZ5Ny9gKC+0aTj2I91b6zGyLMe87Bq
D3MDCKRwMgDDsYO/tmy96U4FPctMi8Vg3uvS6G+VYD8kMaVe2OQHX08dkeMbkZj5Oola/mRGzrNZ
zuGGKgTWLdb2NrkHhuk8xTKeKXTn2Bzkxpr60ucrqb946YR0hFIguDKiJdYMl9WbaQRK870+LeEY
1u5RdLLcwXk2iLBuKfMEtqIlzkZvsrWLypEjEGelx40Az80ZP9PQM2+W3PiApxKNBkYmrtc2G1UC
6MSLzJ+2G7L1K7Vq3OmN2+9zxIQXjubY7m420zbfWarBkV4XDJuIHOYpchORA5Lu+KxdO6HsjyhY
jJFyKVO/dDIiXmVaB8lpKiftCaUAXje9LaYdYjd0KUy2d1OaWLeO22r7fCzSJU/Y3uTDJPaGEUAc
dTK1GVz5J8HN+SMVsUvEFmz1/yPtvJbjZs4t+kRdhRxuAUzkDIcURaUbFH+JQs5opKc/CzrB0ojF
qWPf2C7b9TcxaHT4vr3X9hsnYdpjn8/OIZofVi5F0Xx45Ubu0wcUr2rbSWM7oAHedn0nCB6T6kzY
0KQkP9GcoRUaWU/VrYgH+5VPZOl9EzTlNk5ZaQxlsB9jS2+Ij4Ob+J0kZ7oZaVaTDEBfdQmGJele
q1EALC2bYWZ3pMgTd+ZI+b8uiC3WOmP4xoYcZXf2kBbnTs/VzmugyO1hvQ4cNPXooI9L/6HXYpsA
wUY3JijZg7OfJWHwUqMaaEOwoOXEZw40Fntdytc67ZjG+B+VBqGsJepyO8bGmOyEFTcbmcS57oty
jO5n3Z3bLaw+7dmuUvu+K4TdP63CTORVS8ksVYFDrg1pSB8aupOgK9OeRN1KuCQEdkP2EexoimIr
6sjaJBX+OHcw3SaIzM9hQQCO1Ultl5r8HZDR5Fd9XrKcALm++aBHmrrnnJps+ciabC/aMLSOLfnE
6UFPq+5cFHl5QvJS7EiN1aTvilBqG4zTsMlyJXu2qiy569RpuctNxYi2qZa1O4EmmtW3au7UMTMW
qNwTfUCcQvKiaIuBWCpPTRb0jARsz63GKvRmZxqoPBKz3FWw5Qgkr59J/5voTA10LfzGqIaNQtr0
99ThOGvwFxxxWc19wPXM3qu10h4a0yxab9TLFm9XJnSP41bK5KH3H6dhvG3KHNgbJ1wOwkMVP0+l
mu1qsDIFfBC+Vi+PwKxqoo9flrYZvroR9RN/0c32AQswzvqFxgikYMcK7GEZztWstQT/dN22QiRU
+pWaEmyM8q3bCJu9xBmB0kYhii3aHLl8gNLiJqdadUDEVhVXFSVT9Asuh/pgwMhTAw3P4gPOB/Vs
KLH1Ejb4LCpwBqwKlpzhxc79vl9Maze58cDHMnKajWJsdeGobUwae36rEQfslsnicy8vDyoivaOW
EXDIsxXVt2QxphP98NbvhHS+J1Nr7vs6FM/AgOZvSTYSyT3UTcDNsTuFaIY2tXSLb6O70Ldm8dna
wp65poUzobv29IkOEFVqYWTKTs9d5aQNpDMbIZJtInsVc49tw3jCCU4mppbnj5295K5XDHxfRGkY
R+p27YPa6qRT55bhN0ATDqoT9zuxNMtuigDVj8pkH+QQFn49G9b3kKg8jl/hcO/GS3sXw5UPulVe
KxJgvyt4gjqIXh1lqLVB5A7yH3ZdMnuBAN0JNZ3PCDnSV9vmCF+jnDyZnJoDtM94kM0kDsy0Xb7k
sZRb0viwx7uLjSKQDvFY4aaMBaVig09rpoem9Vjfsh4X5CCj+0YOcudYHdcgB2IhO5+VHUsHh9JC
KJV67LXePSA/UbcU/eZj2kdatGlzI8MKlwz6Qz5T34uRMr+wOVaFJyQplo0T2Sed+XjSs6Y+jXZR
PKPzXLaFzEoiMMd4GRA2z+2lQyPzkI560/nlFEGYIMposxg97X4Q9loVQL6pd1kWKyyNIoZPbRr3
mVtnsyfylhtrr6b9k8JJHkzPoH7h+P2pAdTIMTrm6LF0avWtMfum95SS0Jm0ndJdRB056G1Ij6Oy
PDrjDP5D4XfVGzNHgUMJ1l/Q3OWeFukRUmikkgZ5zSFhnwMzvoiqcIuMGXa1U6k7S3QrbzZie6Yd
nZ2szOTS2U7acDS4glw4v+pfCvTVBMVC+5RF1x3UyawP4yB67J21pm5RlhRbdRqau1ohhQseuF7R
aK7yV11UoP9hSn+x2zT9ADMSKLTeZp+MDm9ghBdmb7LKHMJipnTa4vkafBvw7XJcpkp8axoRfcpw
M0cBZAtqBc2M+W1jKJP40KsYHEcxJS8QKjkPTzIlb00T2cUZCu2RPQvLYgEsJYenwMHWmZ8QBQyb
RrNJKkAavi9ya2BFaif7Q427mpsegJiybuxdbZdFUC5cUk3Wq3MIjyoICc1A1845CszecImAiWxE
41j7nkCFr31f6xuRDHKjamK4Dyl9HPH2KgFJzuM/DtiZUw5C4qUhEdHHHBM9922kg2zRx3EzR+Qn
Bm2ZCb8E/O9HFDr2IZG+6VZz8+SH0w8DqxrNlK1TSWi6PLqndZ15p+DjotgCSAG7Y3RqLTuCFp3q
+WMzMolId9e2rsKGxxbS3fWWTLY6i0SwzAsX4bTSnWciI80D5yDjA1BN9aMuFKzNGMOehxbPbUDa
KJSMWemAoCwllI4SQH1PDDE/pbCG4n4ABR+UEooDxdPxMjigSTxuU9U2QQjkay3KZrzLVlCoZnOf
O039AcO9GrRa45Qer1bfiwa0ti0kqZJ2FytcrMi1P1WKFt4pRFfUgSbVgU08tA+ZzaWd2gl4AVb5
ew6bYYBqrPCHxQRCbzbxIda1MiAxXZAYW07m3uqVtsSyHZub1GzroAM88nFGI/2hbEfFF+lKOLcA
2N73oyofGsliXJA6vlGL2L5jVwdSgL03fRL51G4TTk77qk0s0mBd+zJShtkx39oTR5BWesSxonBO
l2k+hamRPKuNq9yzHiw/NFMAE43rOfLZCKu9jIxojzKa30gddBbNMuv8CY/7BtK38cJFX54tYVP8
VuWwehuirQEr/44KhXVkrovvAoOFn9KZ2ZpW4WJZJDBINwQIg3oYg0TV4Tg0Vv8TXAe3z1LDA9WM
enY21/t2HjrxloRzYyPAIvrhzNeriVi5G7vapbVBtqya2BVUuLGsXktV5gEmyuUcqaZxrFoDL3pl
ts/sLN3ZhqJxIfpXOdDbRFiv8XfVZHFuek2mz6UxyXOm5903WIzp2XAi1ZtbPdn2cCnu3Q7Vf+0o
qmchOIC01EU7ynr6KhPCkR+lfPQGufI6DeBNwgS+17soheiD/D3zlcGy2Q4Um9jyvDprQ7J8AHRk
fuS0FHrAS80DcXPpA93q8m4tlQY5sVJ4COZctw7c3sSzSLrsC0u681kbpu6sVRQmW7SLk9fEtflM
8JVxtmqTow39juUHzX35lahefQe5RieXYckelkIlfiN20F2jBM9l0OKCgZZkSu2M0CE9EXdUz0T5
LmIjM+5iQWwT6GJU+vdSLIIwbhKWLZvji5Mtwgf8MHzUylnPgdt2w7OdYWSYIrfn2uZq5xG2YApb
So1IEypZy4A9b4s+TD8otb48zKkR7jNRsLQlQqi70VwbVBm8iW8FEcAcs7rhrBJrGAUKleFNuKQa
ihK9+NC1qHpYnmfwd0VTng1RFi9mrsQ03FyHrtcs821MoZblw01IXOwt80Oi5erPrK+STaaZ4acl
SfJtMRPNXpfWmpvAuafPa6oKRhz2T4sRL45n9XK507N5iH2ROJDv1RL3fKNM92lbR4E5GPb3IluM
HboA+x5LWHro9V77kExIpxycFUFhTdZdowtu7T1n7HvChs3K70Ci3bWVax6FVKmfEGZa7QrwxsNd
qZD3xAl6lcazxiR+lefVbkBZ8aLO83hOyGPZLCJpdz1pVK9wqNjXQJNYoDkaPMGF3jt+b43in77V
3K0WZ8AE0yUbOMlMynYCz/wyWG79NCeC67ER9gNp9pyjltykyDYWmOKd3mkulhMPP1TBtaHt3CL2
k1RXAsiD8bmrW6wlxWLfp85AVLrU8zn1NKJ/9hTttZ3akdAa4D/Rj4ahNve6OesGFXPJWZk7hf0I
x5gCreQov2RIfkqjjSSXs0E8UcG2+I92ZLUQKPJ0XbQBvFlkNnyJEPt8SReCSreWjs3QnzoK+BRU
8eEWBAGcUj6eVb472p8GNe1iqpIUMyacGvfQpPu9CJV2p7fpcpFx5F6o6oodbB0tUIQj702COF5b
Dp0vxZhPfm7I7ksLSOvBosvjK3huWF1Dy3xENiFPa9wma3fYbjFM6B+ssjY3cJW0c10NBO2uLXPC
uDlz52zQpiq7+zTr0kfUKNE3SxF8ZFa6DKk/J65zLt1RfI/SebhzqqQqN9YAlatlYTpGRR+d4koV
VEmcyXPnWG/PBpXRajOXFktOpEGzMhZdno1+AQRh9TRDSMeq5y/z0Is7Gc2E1DQklgTWMEryK5LG
z9xO/xK1Vf84GJIpVkBhanxYWWKXuhBF7gaFwG9QSCb4kSTOzG2jEvngxPUgfaWrDZ0gVZkQLE9L
8DntxjnImnjaLsTitEFMd3lTKlzuPOwPVaCmbo96rTGmZxxb016d9fhFL/Gd+1micZ4krFw96Hab
fChTh5qF48RJeVdMbQ8ygPI2H36+hb2nf6IY2Tygtmkew8opHtJ5TM5hXFTHMu+mFg5eSRVtHqGx
e4WNdWkoOEwqVBEv7pROL+XktrdSu97oJlKrUumf0e6zteuGdgvlu9U6YR/mGSZPxTXsA7FDy42W
7i8R0VWPjJ1zbewiX9CU625ivqQJJib65iGKrc2y8FWhW1GH8TClCkDNgRtltLhcU9XyQEwjBJNl
bnd2aXCzMjgov9+1+7txSH8Zc4FGJCCG4msHak29ceqtFrahHJYMrJwiTJhNiftFd8X8qrV2941c
Qusbl3L5I60paQbv/wVv6B/ocCNOohaEPeqaidDYEKYByJtc/Zb7AtUZZZVOWauvLA+sDC/k9sHR
LkdxQzX3hmKGZIOVbUGaMF7OKwVD28vcqNXOPIgod4+Z6NxTPebztretaDsn7VcppluGjr8x/CtI
Y/2x0XugMVCuBDMEMnNYZG08qErajluzZcELbNPQszsjMvKThCJzageq2V1mTxYA6Xy5I8Aynm+I
Kt5Q7mD3wIKBYl1draV/9mpZLmtrUArr4FDhQ4ff9ZtyNEqfhDcYU6Z268nf0IsAvrCRtSLRRal0
padxXHYyoGDWIQnNL507It8oWvJqRBPeeK9vjvTLUKHpJmEsVyNBs5zItDNMsLEgnL1ySaMnQWXp
MISmuBX6+9ZgiNxWwNs6hX61xH/TIBiabJSu4H2OxnKuEeAeiJcim71c2hvfyRvrE9KMVXbvsm6o
1wIvJx457aDvOyiDm2t+nrTcX42O9v7m/Q/yre+CswcQBZf5qV/PjLAyqYDQ4DjEMlODmQvDPfrg
BvWxLLdy0qnbjWzP7w/61u+ITFhHeEKp2LwelItw0xlrdA4xB8Z3ij30hLkxFbQojay9hen/O4mP
z5CwO0zjMHoJN7ma/Q2taDyIIeFDywqVa9txpydog4u+FRewhhN6nlQWT9LEC4xjdwJKXTs4Weqm
ah5iDQ0jZxnK4Llmjc9GvXDczNSxfMwlDFgs6eXZifpb0ts3fyTSNsFLQtwG//DnNyuiyBWaWlqH
qYzlxshIz1KyetwiIrrls3t7eVB1WkmrYeiaFgAgddSKnuUB/+zRaIChdWMk/Ua4oB4H3boxud9Y
F1f55ooR1mhKI1f989Ggz0zxGKnKQYUubWD0lSNBaHXiTkEURvWxMkx5itOxfaq5Ufb+UlMY29dx
Z8gbC+Mvj86fOzR7wqpmZIkmEfB6S8R0Wwyd2aqHGQkKjtm0Jd8mL93qjgSR5Ggo2ecYmUOQ6dbH
Bv37fYww6wvyLzewMXucIY590uHkGvTuydgMw+WVWJb+kLu5/imuBjOopqWlFTtam6aJ+9l34tCo
ggEhPHcFS+ohmMSUqN3ScSAD2z32AA8dff/N6vPU4mBcdOSKtdryaKYRYq2htZbv0lrSf2RRDQ/C
SdOZixASG68KcSNxR0zqI5Au/U6H0v9RzyMKhdXoqPWNz/h62vACV1mz/UvMiJbxSgGU6FMM7rBx
D+52znZOcSrzjTF9eH+t+Euldz3KldSWq2Bsyal2D5Pq1VvcmJ+LjXXSEb1/CT8vF/HjxnjXFpPr
8a6+uyIxqQKKyj0QsLZc6i28asyEUHgpX/+4Odr1Qn812jV8oVKWWcnCktwj6QWT5inPBlPR088M
mL4QHxFuOg4LN97c9aq/jsrHp1CRQL31l42mH9IEekVCUECXbeq0fTH65p7pd2JWBjMHpBu/qcYH
/ftXto63HoWQweNYQ9345wc/a7NSTUmK6f/ncgHRpj3/zwNW2/zl9q+6vqL3hlt/9N/2aRtmRyFn
hjNmXzuLzzHNi+/pC3Yk/Rbs6XqVvn6y9X//bShUAWOVj/ySijZvHV0c6oWbcJ/d+AXfeiKNWDV0
eKvh6lp6XXXIpqis02u4hLMXvf76+fjaIs+6NTfempG/D3X1ropS18aQKsdh1I5zcqfHNx7lL1Ph
r8n327Ncv52Mrq9WMuWXC5+Y3JHj+8oXpp+N7+vz3HJp3nqeqzfU5I4ei5jnoRXMlYdk6nH//vR+
aw78/otdSVPTxqwzGk7uweyPSKniZcPF/v0h3vxgf/vNrhZBN62naMh5CMoE2Uu9jdSg2va79wd5
c6ldo3cUlgYurb/Esb9N5j6fK60X7a+ldvypPNfbX++Ff1kHu/2dvvXD/T7e1Q/n5D3436xDDV+f
jZiTx6EIt//hM11vUvMiRTOyfXSkytgansAaNUY0tfskbzclXTC9tL+purjrVeMCC1j3Gzu88fp+
AcGuV6Tfn/Tq/YVTXVOy4v3p8FwCYj8Oy0QPO00oOA6OH5Vw4kN5JCHER7D3WDnfqjB7al0wpWHx
BPx8P5qI0GD3WaLZ4D+tvIrDmQbW9cbWcOudXG1/CyI2PAn//U4UJF1yf/Od3BjimqjUjjltKSz6
3DnodtEdmbXT5GxuvPhrffK6zPz2k18z2lbpGam6vHj9O/owttNfWzn/vjyzzFTbm1v5WweH3we8
WjhLnPVGvz7Wr3WNrScULGp27evn8HN1Y16vE+adCXVdWarMLHJh5bgH2XyvY9sb0J/yM+rRMVS2
2S3P4V+FrP/+MR00F1ieuL5fMaKEDcLeWBMo79z9uoc7szdfmpFH+/WDih83jyhvT5J/jXhVOymE
OafLumzn8YfWOkf6p39r3cZp+H8PtZ5aflvudNqccyPXdTvbphZxJj+GW2ytW09xNSdQaCqymxmi
dc9VCTy698bs8f2ZfmuM6/2U9L6kCyEqkZ0cJIuytqovptv+h8Osf8Zvv5arR5K2E49SLOtiHc/f
ipth4G9/s/96I1cbwiwWcjtqXnr2wkY3PMndr6OB8X15rrb/3hSjJoBjnls2vv0/nyipKC+rhBwc
RPzs6vu4ocRi3Fj533w5/xrDvf5wqISyyDNGNl+smTmmeaJ4eX8CvHXCwcH6v89xjd+YQwCAes0Y
PenQ+rc6vkUTvD59UsjDCUP4LbgLynr21UM4tPOocRYDve8EvfB9rGcnI5Pfe3f42bH4ZOb4OY6W
p/cf6xct4fc1jmFBtkKMwaFFlejaYaJHI30oWU2HOY4txS9EXX9VILg1LyG3tHFDpKYTbQRoj+qp
zsax87ppmfvdrBguJgMHtpQ6zEX4oTRIidhOmbv8yHMMxV+yToFCMjv0j79bNlin2mubKHrCcjLn
R6G47Ws2OG61b5dJ3VvC3eRLO5PFsQj9W9/nh4q68TentkWBWniJ7UCEGKqCvFHWvpdCMctTl84a
N3E4GwubuHA4fMJn+GKmaRtuzVpEX7VsARRF/NZ4zz8pyzfxjJTFq8opDk9VaINNCfvxrjBC5yOc
e9jvWs5+HDpIcQ4CwspBjfAabWqaSOODslRu54sscV9NtHVRoOlDHnuFJIV+585hGe6WCIV1UAtk
Xx/ff1d/HR15VxRfkXHgb15rvlffUqM1qNNcdTi0SG932Pui10Gzqevhp7Zcj4fudsSDScs3+66Z
N4U1GOpD2ldDh4BwtKmgVGUc3jiZ/1Vp4s/CpKRRblJVsqKvP7/EiOCgjbUk9zqtxV2mm2ZIYzcO
dXJko+rVWJA7UYyhqIuqZETo4GFpzC9hoVo3mkHr2nU1m9eCF38I0SBYG6+2gjZfU2XbZDiYNbg+
G+cJbphp/k75396QR6TfovJcX7p5dnic8Bwh1LnmXzCSPgrR14el5JWgvr/PkiZ9MEOcQGQqUA1D
GS3dB6MMrf7OJsoLLimaNh8t5tnSWqgStiHsInh/nvy9kug03DBcuoRYUrC/+hFMDAJmhxz6gEUE
1WHt/tSaflqTNe3tTLBD5WxN2f2jt4gY3h/5+gZF0UFxKTjT/cLBim7parHXGoUTs0ZbtSIwazDX
H0DLiSPQDUmqSHaG8nhj7b9elxmS1/yL5emaNivkn0OqAxiNuNRnosdK69RSNLyQ7BRu3n+w6x1m
HYXvyVx9o6BnrptMFRGIA1pC5RDnAqYlAp1jUWAlziN7Obw/1FsPhC2SbYCOFjvX9REgdcqZiEmF
HHIBrttU4b6VMkK3+/44b7yr9U059E3XsODrxaQUlitISENvpyQ9CQnkGztDR1yLNaSHrMPI1xeV
fmOCGH9/oDQk6E3aBiUxpB9XT5eT1KSiyV0Osp+hgEU9iisP/VPZe2ibtNVI4jYCbU/a/awjWqQY
CVlV/bXT8bm0etQQNVI6EVBMd8lqKZTM8XqJziCUg7kdhNv/JJYhqQMgDciHGqg50M6qzlG9imXI
OGDgspDdyhD7G2knguxHIps+RXU6Pi3Ezf9Up+Li9tSpExLBBq+Gfgr9JUPC1pWL+nWZc2KNkCsq
X5sus06zvWgfW0UlvH3oLdS61hxm2FGQmzyEo9pF/mQI7QEzF08XK86g33iRb2wLfGnU/MDmQpFS
r5l66ISzeuCXOKChXtPT3BFKQCIpEvpO1kUCH16YJ1ts5/keZ6ih+o0aO4+gHDPoCTVxPZ7d5NWt
CfbGMqRinbVpy6+dvGtOhmoYqMHKbDnQPkSXo3fjfR8qqNh0ZVp+li4gn02GCpcMEAwCd02a6zfW
hr9uVOtnuw5NcxRM/F89F3TARiaA0x9iwGQGuto6e7BDQzyhdGGVMtQ8OeRV24ynHgw2Xv88fE0i
W//E56nqmCFFL9lcM4I03v/4qMxe7VQG5nMNQB0LNFs5iRB/rlvGwFEz1cG5lfmIx18gRRrSYde6
khgdiOwnQd4MiM/4S567AvcRCfBB686fqoRjB/0xm0Qa47UqnD7QEMSg+ZqiT2GdhwTvoIhnMuox
56P4qPORB3o2adswIogICWqzz/JK2QPMuuiCam1YwO9LYlMlrkC+RIBiL3B4fyRj/ILh84fMEvzZ
y7TCVYVBYHx/IYPQCSIxF4GQ5nkJMZ64AlBqk2cj/wf7QyiWKdCWkP23sD9jgSiDDJTTztIlaSO1
ggq8osiKV3DYdTZ4afpj9mWqC9VD8OtegP20Qe+EaL1Go44+OkUOZW6sUM7onZPuC9sRz7NQdOGJ
UsFZZQ/tZixjYwOeRHyG/jdiE6ztaPYyqWv71lXapzwt8yeOmPJBXXTlniOK3IPV+lrZmvbK2VaC
dBpJcx9L9Pw6SYARYtT91ENnavGFbrIub88umZRnZ7StS+VoztZdGn2bhYX5z1hyxhC2Om8JpNR2
otNq38yJaUQNnzyLtJO8xbmwvRg/w5PpFs5m0DLnc6OsYJPSQlwIrPFeVciIQmFVBkplIFevCJAh
Djq/d5z84rgoKC0Uy6elUCgP6Mb8QzixE6BrtDiHwkT3l4rFlJyRiD+hTLYzAfW7GDabV2hKeY/C
CoqyGqEAykIX9GoxPM+TKT1tKkloBub/pcbHSgtMqY0fRaSoRxgd5kZ27XzUEMCfZDbKc9X0hC3I
xBqOWJVJx4tUhFlwoPHkIZn0pEYMjaI0+UPuVHCbkcwSjlBl/INF7xLWUMJK1FtHPLqYvA6jugyf
W/xiJbb1Cs3UGsG35Jm5GxwDf4Gl4flq0M8/2liNT3ldpfsZ6+k+IqfvK7S6cic5TiKzJOGWjUHx
c/YKsQnTTv3ZGgn5wL3djRfsKcnBUhd57rOsuUQNLj5Pm0cSg+xksL4TdGXVAYn0agCnmZzfwS4x
3aYtDpzcTgM5hjmBQXn3OUzb/IVVA28F0UDPU1pAXNTAWY/J0Afs3fyDk3yilQDQaSdhPO1HMZZ7
pUat7+fKggix4B4C7/04w2Q4TQAz6dUvGJNTsLOnIU7LIzL4SvMyhKSjn3GI8pMudV/LNOrPKml3
R3OJnqXV3bkzlOmpjV1vydV5R27qgLpWuojr4+hx7tEJgy78nDRu/uDmJaFTpFcfYyt8Jrt15Yul
gkkM2Xch9LlYZAxtwlIDsysS2leh6YE01jfYwFUvq2R4iMqeqdmFe1vtQETHyrcOVwUy/d7ejmUa
buRSvpQy7R/Gjoh2MHN7oHI13Gu39HpsOBtUO/e4topTmzKQGJPpXCfqeGjYiLFn9tkeFMS6jQ14
i1RzKXcwCZaXaCzvs7RiBVQxNzqc9+9zVKVjRBi127kvukX6p4oACoGbK/dxJfNdJiIKAq58tKR1
oypwvcexiq80TtZyVvK/JSQWuO06kSVhvW44PLLn11ssMzUCe6zBoL4cH9Hi0XK7vdIXlMXf30Wu
T6W/RkeRvzLeXYUT6p97CLSeqK9SSu69UbV7lPvzyYDctI0sDnP/76E0SCYayE8U/0hz/hwqQqDh
5qOFyE7LqnMSh+pTp4468X8oWfz3x7o+mfJYiJTJ89EhkEB9W+9cvxXB8OQM5DIxy2bTsAJ2Pwvv
KjbcqVTabWqXM4Z7Vraf74+qrf/Y3++ODItqTqVERe4BJ9Sro6kw0dq2MgwPjS4XgB7KMOICUJuC
S0y6kAvecMt+aTQg/mqbmaeuwpIb9GZG2QOODtYemStJ4s+6VD8SYmiVXpREJs4HxZGaP8ZF9NRy
8DexGTWu4zGIuS/TGjthZsB++H//iraC5oiXhRgPVd7V5EAnnIxlpMLpQ/iIg14A5WZ53BiyDL0p
FjRrzNi8MSOvLy/rb+g6a/2KcJq/RUejifxPA0cIvUr297GipKzL9rR9/1W9Me9XcSOUY+Q0FByu
JqNlZ6PQgDYdTCpPPtHLtFBMQz00EAZuFBTsN2YFY9FVp7bhmFyW/pyMyWhSuFiAYY0CDwO1RTXH
4SNNqZ7cTOaPKlvMsE2pvewGDdcCzmXVuqdI0WU+9hhcn/i9m0+zKvlvYWOw7Ev9C3KSRYeDTh5N
EEIRw4ue2yqg+dxpYS50eX9vFFxLPGVxhmNjtsreJjuGUBqr/4hBGn9+bE6ZZ2X9sNVNXDbebFqs
zrWUReqRFxdxRSLN/W7IDdF5YaUC/iiMXF5mPTLzoNZb9RMEFxpeXRsZ8YaEQO17PCjDRSBT/Ur+
i7L6CDhc7zXu3ZTgCn3+oADphYLOforBJ66FttFIDawCkVrFidTxwfYKeluX3knLwctrsh+4UBr1
j9K02+d5bPLvEqTpfSfLEqMN0pfVLYr8ahwJ2MS73xzqlIQTEyA5W2Uovjr49Q8ASKwLmBA88u/P
pL+XGj4SICeohrmnwLz78+1iQizLrMxyOI/uerTFvqz7FDx7TizRmI5eher9Eq6ttBs3gOuLMF+K
AewLyB6XE2RRa5X+t0XOdRNyEtJUHJpGMUffALRi+DPnj8zP81FXfa69avT5/cd9Y7tCDYYahYwu
zQJP/uegRFrP0LaZzOg2WqxlQ91nOFDnxnwozdY9TbCGLL+TZrJ6WaEEHAuZ4oZ8/694Y5H44+qz
/u+/PXqMPz7nDp4fqZ11gZnn+j5BHX+rNGe+8RMTRU8dEDYkxN/rp82qWsRjQzqisojyFaSDvk3I
kF19lPOjCGNn47SF2BtaYZ2bnrnpmXYuDtFspo/pODcctgq4OFmrbZjxIPjxweMDk+MlipPohPB4
RUPkzYuhhuEdNZsyaADPYVZLM79MJtcPtaI+4y9V91HZkMuKTv1I0KW7naRrng0uP8DvR+Fb9VLv
3dptMWRF1JodLSe3vXLrrRJaOF5JQkg8G1iEz63O+lrMGkwmrA3YNEk5kk5C7HFlmzugsOlTK50M
577j7KauaneV3uuB5eIKS4D6bs3J6vcUsPQfIknKh4Esz9PYyvmQt6ayGavG8U0MsRRc6vrAFQEQ
l5s45ziLLS4p7rJrWqWJN207z4gFh2HDqeBV0cc4UHssB6Qh5HdOP8cBuaPmfnDTH0rPBZdFpf0I
4sfxlhRzJouSjZd/+BHp2BmJD+fyUxGSOcWKODbwvv0Uf+/H0l5L8aUwaDS0ZBvjB0f3E2sbllv9
jhCyagsrcd501Hg9NYIEUC56uJv1FqzEkjeBIRCbmgIUBMlFuY/HKdq2+Hy8TFRhoJrjax6zSMqo
5vzUT0kwWvlw4EDfdTtznuKLOZbuvaPO1kZ1JeSBouA0EgHauIQtjcxQLl/VpIT7Uti2ONbWQowW
RjvSMVh3kq1s4ylIupbCN+PjBLLgjAxtn/h1NDiBiyPW67TZfU0yu/jhlDkGpbAdP7dEeQYFYobd
kBk/2hLUVqDldvFPO6JuJL4+fHYgvX+E9zIEQi0RyyYo4S8x0B5/7K3QL9qy3TUqfsQ8s5Jgdvre
hzPs3tiK//6WWUCRuAFCZTOGXPnnt1zNRgPiy8oJ2MqNgEsXJhalDD+9v2JcN+KpIq1HGIW1i3Qo
51o7y/VEr22S1o+tOdW70kitJ8doIan0+hGp/+hLzpM0FSbjxuP9vWAyMM8HiJNCzV/qy6GwSOwd
WKpogeQwXTRyYadZPit5LTZqM2n70Wk0r0xxE5BtdkvDrf9dJfolTIZoSymfStbV/mRhSjRNDaWb
DJMWi67Wah/0rk9Gv0JvZXtaVoQwh/IeKJmC8eEnGqlO9doigiwWJYX9kLhL3XhlM4JWaqWaMjNS
tzI3VVJjKc4EWbf7QTHro27QLtnMdhY1Xhrp85YygvN1godU71CYOyexDPkzKbWlQxmziwOrGcXn
MaOWsJnk0ESH99/5GyH0/8XZefXIjaTp+q8M+p6z9GaxPRdMU5lZpTJSqWRuCJlqeh+0v/48rJ1z
RkkmkkcNLAbbULciGQx+8ZnXkIzLDHHIyLm15j13YScoS2H3c6oro3zSYYlmx3Ks6PcWLXyERw1T
0f65T0wZNlVAuNhkBQ01t9Tk/JHAHnyJhlh5JyQh5e+q3DeDH9d/4bT55wUDP3CaNE3OD8jCz9JQ
JVKHhjQ1OJlem28LZKhHt5PS7qYahPr8+2txh/GVIb/Ifkx33S93ps9lozaAlU8aHkuTvJbfJVur
oAUCQ7RXh+315ZYfHNNsi1fOREtVzXnxACFUbivuNpwKEZ2Al2vvOSr9M3oHCRR5vjNVpONXFdvk
tde+PPIwTeBIwFxAzoHh9PmTShUtD0sO8LmQ/GgfB+nomnn62Q9wFAuGzL+TQendpjGCncgYfod2
u0Z3mfZy/l51XYXHMFm3kEKc/wKMQxC3CvL4VOvmoWWYcEKe0LlRdb8+6j7ycb+/1/R/2W2yfb7m
aUN+ebU0PYRGqyQ+RX3Xf0nHof3ZxwjCwZZGsipSNSp72QSZYfy2zQWhFAFw6gOMeAzAGecrd23V
QObFu60uJLR4fdpmtRSpvGqzXAmkl74VHENIYqkYmI3M7olOmgI8pqUEsgFIPgF/eiC8YhV/7Upa
5vQ81S9LTRXdL/sp6UoDqc6OTm0ZfIf2gMQLpti7JC7HrVmJ8oh7QrcyaVheg6zJg5mMgTmyc2eI
XGvNEto3/oVt1pC/WebO6/JgZdJ+6WBSx+IHAZEWk+zZbRA5HZUfRhy09Fv5YFI9YrWjCWcjV0F1
GqBcr1k5X9pLU6GQp0ayqJJmIU5USWLTK+ZsSlG+E+ZQ7XBQJ8VgkLfJUhRcgNb/fhPBVkzGWHwT
4OAY3py/wNCotVQ2+P5IJ/KDKLPirjfaYCXQXNpMJIdRa+fgg/mexRlUXODNlrwyRRTDO723LdCe
I3MQw6l3Xmk7K6XmxfX4vDENpqvFl3D+VEaUlWBHsvjkxW12y7gjeKfq4XunynSELyL5b0QVLC7h
3eLkwv05OyskfrYwQdGcUgM8US3jbwlZMNrKYzIcYB/obtg6Htod9e/bE5OgQXPiG4SVuaD9xloe
RQXswJMICprgWYkAmqsVQbVm3HvpcOLErePSgxy/PLfT9fJQwmWQ4t1vy3yDavZXqa347IUijsLo
LISH1K/XY/X0kuZXw+S/xI5OLcK5qa7kUE4ODiVljW/vEw6syBUGabhLWpHs87YdcfSQKLc6qpo8
7FdWvxRlJpMIhQiKgPK8W5F7SPoOU0sPJJC/cawi2jVJvKbTfiFUqwyZwGnQ7cJKd3ZQ0RtSUyNg
I03ofO9kkwvYSZzuK0OI4Oa3t1Pljidk2jDinLmVTxhkio0AMJpr4VAecGCp3QDOzLaWZYqJMcxv
Oa23Rdc22xwHsZXVL2TXsHVp+kJa5H0uTmrflDVDyJDlgzBQ9o40dl9gTErYG9R9rW3Qi8PKJfSV
4IDt9zAc0d3I//KbAitHxDn7WNsGZL5UYJRqCG/6Uhcw3UvrD0lZhS9Fp8c/I18NtBuUF0HzhpjS
ZC6NPc3noq2t+B32PWgFAFUYXiJZ8r8DJ9K+pHI5/OjMmqZe4fm6RB+xyB+v7/yFBE/lkenVqgTY
BV3T0aumIs8MTxHX2RclNZk16ZwqZDRN4RJPwMj7UXDUAWr9fiCEEiUrID0m4u08twQulWSe3gKF
Clqt3ieijj84g2ioZgz03h4dVfT6Sj574cuB4kuabk3hF/+m8+CbwBFsadcj2oqot7n3JGQ/7lRt
UnS5vq8XovzUAqVkgfgFLG6WOw6BcORQHaNT2o7SoRU9FDq1So+1XlS7EH2tlTB/6WMlE2DSzI1i
L0ZAaAdKaCyW0Skp+/K56lA9gDzZ3Xii1H8/+yAnfwOKEt9JQc73cOjRh5bAJzP9YKSnJcxlQ1sl
H9clfWej77iy3qVHI9DCbMfvhF7pLA7JfmXGQO7CkyqP+ovdhfVPEXU0s+E61ytt/gWGka7ClLep
4DFg5y5CQVePsYSfSnxyGkxOtpIYrSPaUM0X37FQuywjz3xqY0duN+BJh2Ij9XH3vQMFtEbcunRS
6XJMcGkiI6Lj57scD8ylLYFljkbfpdlEeSVTvAKr9JHp/SIjgX1bRwoyqrIxhM9Z4vRPVYJQpNvz
uT4goC7uQsCBNaJSgbViCnPhcFOUaeSBk2MICe/5bysampoqaM7T6A8qyrCqsmvQDdloVVttQlGt
2QdduOAx/KO0BnVHyTCHqAn0cDUNn7GTHNld7PqNKqrbqtWRL+G4NS9e7OT+zuc7NlfO3qWVcW3g
g4KkRTo/O3tBXhVlS6F5QjN0GrOYKJAf0Vm3lI0tgn50Aw33rioN/H7lUroQmDXQpAwG+F++ttke
Y2OTQk+2/FNo1tldmev9sxIoYov0/bA3nLLb1THq6OiyrU0kLnxvTO8ozxjhYaZkzWJkpbZ+T2sp
OEmtHO39yjF2dq3o+9IKpZVwjKsLR2WWSDEAAXeIbSL1zJxrKTEMRT499E9SpFv9zvLl/lOHW8lG
pcx6X8l9vmF+WRxiUfQAXhCMGzU9gaESKrdUV4J7K4LOziV2F0oIjNM0+AubgwaJHLT9XTtB9hVP
NDKWsqztRxzdhpPZGtUNjWTlwK2GPlrAgR1rS7rxrYppndWpju8aUtaDUw+8XYKgB3IAQ96Orogy
6RAxlTq0pleBuBo07aAQM37UeVB+zuO2Bm4UILCFXBBcB2cYT0of9J9J5SzUX1pxiKGku56mcOUk
9IfubQwjig3GBDkNXaNE0MxrTP2IgIglu13Y4VhM8qONdG2ZRhtwjG9BqHgH3aS5DuYjig96kaC2
1mnNXmKus9XsDA3oqu13wOSZvoUpAlW53/r4j4/NXV3p7Xu1lz6gyI7kEV/RAwpIVeZyHdcv9NRG
rFqdaHySsQ9121DLie+8oam4HF29Rbo27OJPIOvj02hZ+D8Wpdbi1o5tusq/tKdr0KsbvEXEpsDB
AysuHOiMUtGR0rKdj6ZU/bBquzmOUiFtk8zo9kiqFy6mDNFjIKfRjdlih67iJIoAqmFthsoqtoEO
liO3MF2Lu8nboJ+UMNO4Lvc5O8GeR/6thMRatCmxBd/1lQM4NIRJtevGjjb89ev97VzOzi3EYC4J
6lOC8zwwFHEMip0ByMlgHvxBniDcg1yp8daJAiwSTUmBzItuK+q1dGpbNbsRTpoU7pgl6U3mx9oH
UdTVTYOA3cnJVf/UWmYsu5rVJjeZAlUXNfQSac8cNw1Tr3cFiK4dgM7hXeREaEtB5kSkSkiFui2G
IahcmUzzqItuPHZZZb/2ItH2WeyNG4TVvEPTdYixeWVuHTl43oekjfJHR5TegcfTbiQp6u7S2FBv
G7By93mKykYsicR341KyTryT4qmlzY2upa7e5Vk0bMMu/aRiVLHr7TQAZBTijeEWxVjj1IhdZIlH
8ck0mhaqTxdUOy+Imk2Vqaq9ceJA2bS6bt84+ajfR/gy7kvZih+6Psy+DQh07OpeGE+WnpQPI5rp
H+tONoNN4lVNsOmKwtmx+7Wb6Op48mobUVIAuY9GD3eylqMG+NWo3XSeoUSb62/9wm1Ag2zq/5OL
aAuL7MBoQkeV1PAkyqTysGgtgpsOCT86zrX8IdRzzHkka80Y9kImQLMHHSUKXIq9eXmrJNpoYP8Y
nMo2Q45TGic0tB0g3LpyqJdFLckqggHoFAADX1zrdlzZpSM4kCC0jMwtVP1Z80LvMDTGN1TAqcT8
dNwXRe3ddLoR/ry+uQv4Mu0QfeoV0IecYMz67N6RJGzWBquWjrlX+tR5yVev6mPqAvNWRwLuHrxp
sSfHlZ4Bedbv8qgzNklhOJPa6FrvcDkznn6MBYGBK4ve77wrFNhZozaGDItZ1uIHv9P6776pKp/g
Lw/owte2VLhoqGrdvuoqs9z5OQnMphICoEMaa5hj0DFDpR6z4s5yw7Cw743M0X8kup28F6FXYacb
NErmjpZCYhEnUVlv8xrOBiNJM/2uxADN7xB1H4Wb9LKnYOMsxS8S/ROUP6MmeBgN38InVB8tVCs8
0HjbrMi8dzSttRfETHx/m9a9Em7KoTcTijg1e06KKLyHTNBr24IU5kehKELeoZ/NKAfHhTFzS7/t
UYwMLcnYSCkDRdd3GsSyEDjFgClNJMSBtd62vQ2uOhPK0GnsFGi+igup0abYehS+6txRE4FjXjkf
i++ARqfCiJFJEPpJizlQm1V9IHyHrFPUMLIbFUUD6SZVSI65R5CKf/Va42uaBbIbBDSCuD9vhZUz
i4maZ6t2VlLDt57n2RXA76FqhaSr0B9ZOJpRiaVVHXBEjAwsIupyFubDGK/eFInyzpGAWJto+Zql
uY1CNMj5hndAcNF/RHa6ME2kNMP3beu1bicbvVto4o4E/qaerDvAK4Sun2C2pDvVodXzwDXqzLWt
9IOp+y8rG7tI56cHwUKZPiv6RwuX9GESDwTx4J/sUX1JMu126vy4eqHsU76CHd0ZZMvKL1FnNxt7
yLvHEo8RH34awFacZHKBLzCqTVpa7Vd+2aVXrrORTF2noee8L4SALFpqKjAyDPdUjBj0Rqr/8hM6
iZ+Dgv+EPEq3sbRJKj/f20WXfVCECdwT+wR8KxR7sDcRX6MEtBfRR2S+8UpYOZYXNm9K0GUbpj5M
p3md1vWTZCY8yWNE5zhEG6iI70njRrF32iq41c2yXWnZLGvUKTZNdwFzKdL0+QxF9cLGqkHEn7oQ
591eHko6Ssa+EIHmOrJ4Uusg2uQRphV+nGCIZcrblfeyKBE4MfTp6BphvY3K36wsgkralXYZBadQ
N14hkTxp6XA/yMVzWgXvuLKbDfKGh843bqTSOmL1kG1Ruz0VSnAPF+grWoRrv2hRR/CLLLrquCYi
ArmAUSmQN3UfU6fjBArWXABs3Z2Z9hZiNB10DrdyPOdkgMJ4bVLyCNc0KuN+pDGGf5FvJV/Daog0
14hG41ZtbbymilTP1ZNljo3jliD/dVcM/dp49dKrnFqebCKDDtWcAxoK3+nitJW8owZTg8pg2zo9
8mP6NogGXMxEm+ysTn5V4MTsk3Awjtdf5IXDS7NjsjW16VItJDPTWKp0X6jS0QK9d+h1DQyDajft
i5D4YLjminRNIWaxJPpwDrk/wohTST1nAzVqVIxSO5pHx+i+mRI6/gbiprfc5uJJ0bJk7WBMA8Wz
KE13cepfT/A+m6HLLKvAywl4MXLlkwNeC0h0bPQXwONpQTGkGj/wdW1prBYpfJUS/zgHY7FRvKCY
0VT7psFoaOXaALYw/0UmBQNwDiBpDiKRc0G2EOcQgijvvOgsLJ65QbPJ4i6LnrDGaKGUNWpXuKqK
V/khDRX5UcZh/nPQhw4uPHSD1J1vtZ4NCcgQpPcZ6nrbJrCtF0ra7CktIijAZqeNLwHKo4gMY2/z
s1GaeNiiAm9lB01K9NHNhaYX3J65huNpXjU3jUNrG5SYqX5zvELWyEM6u0NXw8d5Uu6QhXVLowEW
xiS1jt5jBgW3QBsFBlxea/rPoG4YdqSYcaluOyjiucjk+Fb2W2zYC89rsBPpqvqpDXKtAcoBJ+Sd
pJR4UnSRblP0FgNus6Lt9dtWDdMQr7VRyFtk6szqzqOELR5pfXYvoYlT3IiA3kOgGaiIan0Gr7Uf
KBbRpzZOxE2MiAIBFgqQXNg4N4NVDLjSGQ3AysobxucKy7ofmdL1+Taoq2g49GGlH6JUlzExlpT0
3qvqjtrVa3JpCwe+6zcRXdxi6+EdizGZ0Q+4SsHD/46ACwlVFxRUf70jjgMcicwdvLo39oBr/PuK
4cAXNYlDzwUJzflLQzNJdyOYBmMbo3z9JRux2aCZWKLBQFaMHD8iz9FposllPL0mdVtNioCzKIWK
oAXTi+aTnE/8QrmLccaUbVB6eLYB+92oQ98DM6cbCRJmdFT+f6eBpASDB/+Y1Ihg97Rl9Hw9iOiL
8zxFMAZReGTSKdOm0PzLnN2wRMzYq9PBy5vKp0GPcOLscdFYE0ZYRA6aUXy/3LUwmieJ1/N1RmGH
8qiWypE+hLqRBzX6MOki36aD1Ltd0K/Zky4uOU7KxHXgquOHg0Q5X0/tC4aqQrePRt5kz5D/eLUI
NRs7P3DE7voeXlqLxQhRqMbS8pv+/Jc9VCNg10FCx0hjEHXfl1p+p8uDx6zWMH17JWW5tNgUDaEv
0cRdzCYc4LBSCHHw2FHFPPWhiD8ZNA6gCjKR6vbXn2xxMbOLSLgq5CpT1jLH6FeFJyqz6Owjgsu1
d6S/37YbEJvmIR7xWdZ82wCzTtQgidGrci3aLkp2lidLp3AwZRwL581MaYgqKyKLOeJqqNo7LKwo
qPpGBJ+1QuDTjmYB7im2ZKjsgZQBRrXTHpNMCfH6HbK03q63av8vdDCQh2xtz3wEXgo7WsEvMdnk
cVq9Xt+vxdfED2YixkGfqN+6PDvldkZK23cIV8emnd+rRVZ/caCFrLyVS0eA2/CNnG9a5ADn583D
fEx3Emg8gzMU8AWV8Tu5UYp3qW/lK5iYSycABVKISSZD6wUCoc1wJQmMwT4igy2/RnCGnnO90p+F
0YB71siS40M9WM3HIbSwgL2+nRceVKefQWLOyM8kTJ0/KMCOAen9EOeNqCrHTT34sQXR22uxCzRC
NV9Z7q0Zc55uEJ04ZtCMp7HBPBi2pUIT2elQ/QYYcAtMsxy/w7k0H7Ooky1XlNg8YBHoNQdZEVjb
ephUaVjK0phu3UGkmrMp8NLApsSsTTmHElRlvbRRJUM+VGbNADyN1U6+00s7P+qaAGQQAft8Dr02
RlG1ksqbLBQO2EPTQOtB6YW4bxytREVgtMKNT+u44BY0yXC9vK6eaWuTbBB3049lWqfKJpPNMNtd
fwmLyE2tok4KA8pEa6LHdP4SbC0u0s5Ezci0R/sAzyDdkYMot6M2ahsq8+zmb6zHa9dAYiHVM88x
Az/WEaRGo6eyBtiomZV0/qlwNC7XoCIcuXkZr5Lwlt0zW8Nbiqkvk0MGVdNJ/CWEt3mhqW0jaE8Y
WrnrVV+/7/tU2go5k59SGTdFQ/ecfT5y1cPA0cRKprsIHIxiCWQTjAnK1WKcDtjaxNtBnwZGdvd1
8Gx1Azl3WBmQLuKpxhdMs4BPGdFCelrnT9lVvSccJfeOzRjHNwQy/y4taoQDbI+TS8diLxue8XT9
fS4iCOQN+nDc/6B8aHTPgGAN9EZjxIbhhEtIdUDSctIX8oenvnOCgwRJxh2NAV6wosUrcfLCpqJB
zkyF8h7l4XmhO5mp6Xgp0OYPs/w5kpCQhUFgZ9lK3Fh8ITwhc2cAHsxU4TrOor5mJH7vYa93ioIc
h+wy8W6aDK9329OSo+bRDbq+o4uwyHoa2Ispa7Mmx9Dz19iMMEsijJlOYIfkl1wvw4lH4jyU04jn
+lKXttAAwcctQ/NuASNyrDang4jijRNb8o0t5OY9jjtrp//CA9F+fZuUv6lmzcq81qowWSpFcFIZ
5x3ofzb4nsXpneBuWDkTb1yGsxg/aUgwIWXf6PlwLGabV4pR7nw5O0kJZm5N6THcMazPmR9Zn4pB
HrfGqGoYxan9rgrwA696ydpy48QrO3vhW0SHhlJyKifpVEw7/0vESWu/HqWqSk+yM+KeiaHLpjB9
SKgiYERsIvCdD373/vrrvLTohGyRp5wfoKt6vmiegsqurTI9pR1zD0TT8dodgIAEwcSYK9poB85o
TSbjrYs233Iim80tPqmUzRFvRdzkwFsU7EEh8kR7ek+VcMu2CT+3dWveSUx7fmLTYr9X086wtkjE
jo+hXoQxxjK2Gew7Bq404+1ogCrT5R+SJDRfa3yUyx2EWOc+MqRbYGAUWAqtxM9kKv24w2/SUU64
8uJ1mZjepLPQFIrpVpZXUbfHdkDT0+mdcJdb1N67AI171bVLw/jo4IrzgNx//BFoggE4sFN9MFWV
E/8wRZdIe9nq6s5VtBAXHNtTtSdVC2N9U3N8/W2ZM3DdmKk3Wu86RVj+X6g/2D/9UR1+krVAi2ya
7q9YEeXn0cKrcDuOSvA+llHLwVrYbzD7yfvEoMa3ij0xtSrdCow8Eqi63P3MtBLHT6trqleliMa7
CEP4T2mBdu82RwJB9tFhKfyfjaNQ1mb26AyPlhJb1VMMJi9zGSC1UKsYvT4kEB+klUN9IdbTw6Ms
gRSJYcw8V+hiGU92ewSGFmIqqAlcbsqu35v1qN6MYcx8QYqoH75cP9UXgtQ0eKIzBbOdbHH2Sase
rTBbbVlVaRzkFhP7Ns50+/A3VgHpQMjg8RaZsBnqEgAjkZ38USgKJnqFEbs2F5tYGVReiIZEJtWi
4kK/Gk228480NsBSKomSnWQ4cxlJpq8gEyc1wT6OC3/t67ywmkMYJOklKmB1M9s8R+7jIEDg7RTT
3ZPcDJ/5YdNaNRLQkt6CTf/tXQR660wwdOjlvLDzh7M6Je1boOGnAoWXz8hjiGErmsZR/8Y6gJcZ
8nMrL90KEp0Bl8V46+QbgX6QE+whRzCga/TU6V3MQhvQZYjgWCRNYOJZcgxWWFEYGqSnEOwL7rVD
+wIkxLuvSMcZvAEirA/FGDnjQVVqiM9A5fLvpW0ED32NnrMbES1Xjs+FbIQGC1YD08WyVLNII6zc
mRokZD11TufeLJHk93GtBIvnynUpfnuiMYnmcVI1S4Xb5MxbLUoo9FTqdFhNgUIyB8r/WaaBtMPX
pv7uFLqB7pABFUZFk2gjfDHuIsi6H6+fq0vH+NcfMbtOJ7dhemlQGFXH008SqmWHXGAU7am4/l1f
6lIKAbaKHAy1RGuJJMA+uxTWqBMJYO/TXizy+lRD0DyBcS5/BF6bgf1RVUq6kb7TF7WkS+3GRm84
gSv3oZ//dmSaksGp9yTL8kT2Ov+m8g5pcCUJgKuWnoHjmhVg+iD7K7j1ZWyfVqETMFnETKqE56to
dZ4Q8kDfeo2i1xtaD9oLowAo1Z4hmp0GN/pHmSseHWXknK9v+TLCk37SpZyK80nBYZYgGhWjqajE
9pWxvNK5Q0vHCVouLLObv7EQVwhhA5mURTT08Qix8YAltS4LHUQUGJ7d2NTGmnXApc1EccZApg6C
3EKQAsZDlzVWEp5Iaui10jnIkHCI/OeGYmqrlfFniaRlQ/mSNyt7ufxS6OfgbQVIkKsS1tn5e1Qh
VTVa4kGx0DuEuipEE973PgqrjLILeJnXN3Q5JKNSYdDJxATdDYLErFllQanS6rGIThR4N0kOvxwn
W+o1bIx8Rd3XWi5VG7Ma0gPe3/4HPLRFioJXoa2ExUuPzQEGqUgng0M0CxBV0lZdLKGkZnWGd5JE
jwNkP457kSdrZnYXl1ImeDVg7smU6nyH0WRExCMYUH7ubOsbZXj1Xo9qDVouHsF/Y3sBedGuokJD
GH+2ltbm5RggMHfyUVR1thWTjVuR5OJVJ/EKtkBa8l0LisTfCNUuZdJV8Aw4f0f9j+u/5NInyuPC
auVcWYvwYIdYROp6FZxaaei+lJHfPAQxzZLrqywvNwQ1Ker1N5ArBurnW9sIoLxUEwShgIttl2Oq
C5FnMrmtPuC27Ifb6+tdeJWgpNlangneuj1bb0wYU3mDDMOi6tP3qKmUN1XdynfpNHi8vpSm8tvP
cwmqQFoI5oRbQoJ39mGOQd/6dUiQs4piCDaCnO1969U5GKnSEuUmzTt0L9KkSV/MKlCjfd9p7RPz
k2J8aUi3GtcbTPl7Kvthv2+jLksOQjOQuK5tSO0bB065uWecLH7C1/RzypoCTbCyBgIFGor7082V
Wks2QSm6fEMCLNcujIvibqCAyPaeKRdHzUIT8H03MKycoIuDYMYhAmklCi+7ceQRbANcWo40CJ3z
t1wnodJmnROfBkgzbqOPHhir7MfohB6y7VWHT7yiHsaxJ1/FFnzlRSxDFlIjBp8loGYKTHRlzpdH
PCKDFwSXtxmQ44tHa3zyEaMGj6y1t3IX3MrIkSIlpxl7dQQplJRj9fn6YVgU6vwEpJfUaZwEgXt+
pWtFDlhM7VBXUXyPUXZlHjpDZY6YRcwYlcY6tMAlrq+5+LamNaexApmjyvHTZo8ddF1rIz4CKEjy
7sjikx3Vp84ZmNCfadCtsSSmv/DswE8LMqJTGfBjCDzvm4lWAbVaw27E4i48GBgH76I+CPZR4jwL
kK8unJt+KyRcsbFwkDYBX8FHL+6jFzWpvpS2tfbmL+46pZeu6PyaRbersOmPJFaWntSKM+jGbUHd
bqGyShcOkZuqLMpviucka0XRxZ2fJnpvKBJwDuc7r+U28CuloCjSvfxAplMdhTM4d4HnB/cDrkm/
+32x8agPKDrzQ8aW86qlQs69lSuJN03XcqPYbXsTO86DNcrpt0DJvgE6wKLJG/GL9zVnJX1efNzT
4uQEZAVkBAtVgiBBNDPtOWZdMVY7GdntLaP6ahdllvZqgdLdtiAOjq2UDTeoBP+2Bt7b8kwqKeH5
AfMRXdWPcarp8E1lTZAnh14z9fefRSTWeqeLHI/wRQE2afpyL1ONnb9VE8UgaUR64dQgo3YYymjc
IBmHKX0T2jAXhKRaG7Q424Mx1N+vf8pvEXL2aU1VPZgqmCDLIjCXgMSAlYpPqW027xS/ENYGOe8B
QAU0x2Bj4CeYb0Y5Jr4y90NjU/Rm6JI5+Ldy2RfBoSjN0ELeTs4QnJ9gUKcc4kLojlJXfbn+ay9u
FFgavjzGmYsJU5oA85ETwr2OtOUt9vWYarYBktJSaUR3AHmzByRp+21iF/oKGWpxv0/vyAJMyriW
WKvPQn2mpwlERt6R3ISgCytEj74bYzCytDmu3SuLC35ajOQbpXnut0XyIkMtAXzD0UPiP/8KWxKJ
VEAiR3Reqh3G7u2pFooBB0zuNoKCcmchVw5kp4BbUOGYtru+7ReiDj8H2g5sUJAZ9vRafulAj8j3
21LKs/eFGgBG9oUNudEUWxsA8ccEDOLh+oKLFPHt+f+z4BQZfllQ51KlW1nyQaC6+KgFrXeCHfhy
fZELMfwtRWSDubwRsj9fpJHMqqEdO91idvlOVodS3qhlxoQp8dGOGO2wO1SOWDnCl3IGYBIOlQUT
IBQvZyHccTwvSDSfu6wzIwN9rBRKjgwHo+yQM7bN8K6ylArFPhPAT2M02mcq9DUnp0tvVOHmpsgh
6CywpUoOsQCTPTYYa/OPYaEUn9vM192obXMXLcPfrqkmx9UpOaYwJ2LMOz+jynw+KJP0lNWNfQtO
UX/I8kD/Luj6/m4izlIqL5TqHyYFFdT5a8Ua3JOtqklPo+c7rxXk6yfhgyq2c/Dw10/QMiaA4gCr
TirEky0G0IOhAvDzuR1rKehuHIHLfC78eE+LZc3t7OJSzGIgYr5t5Szl8tvWhIfq0LVSUuOD4wTt
g14h4ywL/6/rD7WMsROWBh/kycYdMMfsszB6ZZCyIE9Og6f3IPhUaWtDY5fkOEd22tg5Tj0co1he
Bf5Pf/H5TcTCgHtlzgkX//wWZH4OmC9Vk5NuVH3uGnGNsUmgePuuqMRDXoadGzoTYUFPq6PJR+Qi
aEo0ksPfdopmi8k26ZShFcDHOoXnX8JP1vb4DFRRiraE5n0qPdhSWz3Os3Alrl58qbBw6FWpPPlc
0NeMx9Qvxjw99SSQt3LdvraZF3yrJKTSr7/U5fcO4h/GOAhZyDfo7Z4/kdK0DUpyNnvbO85WT7C0
LeXC34SxlBylrhP76+tdejLKIpo5CFpPisXn641x5kMQDtPTkHb2Y2uXPTzWTt06XRKvuJUv74pJ
SwgSLb1s0F9zx6mhUfNGr5hU1mNdQJ6VjYMVoal+/YGWlwWrUF5NCEELCtPsgYIxjdMgM5CpEiPy
7aKv30VDlT+IjLZ8hgUMPBRjTfFEXdY9rGqQcKCGD6ZujktwEMf2Y/RbT4E2GYhTkwFJzYbUecHA
N/tU9hE+xiE0oY85IhWV29V+Wd/katZ1e0UKk24L8dZs7hBlUeUj+hb5N+ZtnfGgMPamHM0zHiYb
+wc8JYbcRXPO+wuOARI/egeawMXZvlxJOBcng5wGE8G3fHMaI82+Lb2SokgeWvMI+gnYbe3bD7ZZ
NvciKLXn6+9s2X6HPEzyNOECaect4nNbg+McdUB2Emr/4TtUOuxhFxF7qo3u64l96GO7fB8FQG42
5mThBGQqSNM9QOHEOvk98OqV72KJCie0TPZ4BtACGKXzTz5WzYIpHR+GwA9bdkEp4ZOVBswQEMMs
K8DMg0CdPizq4CPsKiiwjk1Ojp65KRCs7aQqxQGhWFNPVS8FiKmPABSRL4km1vkHy5VfR50VZCdr
wPbMBQbbI6LZ2/mnIKrUx17t5cdYGXrNHYtYfPDTnhGNimrKIw2uCkRCJ4fGrlUEg260N/JD7JTy
aWRCQDdEqOZnTYTV89ihkc91YqbDdujzatslmALssHXoP3h9l0NsSQxdcosqhC16/TRcihMkFjSK
zKminYckUIh5IpljerKCMEvcIFLDz5k+DCvDjwsbiS8U1/Q01WadWS2n20iS0v/KTjm5JcQSDCBK
ucLs2nLqWzvStd1vPhZXNSdpQqOpFzg63NVNmQ+BgRVvkR6Lamg2RqyPK6sss1ZaqbCeJlQWUn0L
JOngcWUnkWPiYIzUZFfWiLRLGU4PmA4HN0rKDYl+f7Wt8iTfG/ooH3I0r1f6QItXyI8ApQWUGVUX
hH5nQRifB9I+I7COPnCQd7hZDlsozepKqF+8wUnZjepyYv+Cz513jscgAkoKrvoo9VG7xczjZxDD
hIR93d2IWqgrW7u4WUBNMX9VyAAorYAxnn95g+UnDrNWnFuBon+w0VzbOKJ9H3kpLin5oJ2ATq/p
vC1yPNYEvKgCCkPtjcL/fM3Oc/yKV+Yc1SHsdoS78NuAQcldp0YvGYf3rpM0aeIpasffPa0sTBMP
ZRkWJySfLxxCH++xYcENuc60CioUufVN7iTN6/V1ppNwlkuSCxDIdDARziQnMzspmEUZnj2Az/Wi
zNmiGN8/Sq3e3KDv7v9uXGEpepLgizg21DizyIlMRZv0em4fLUkY9/jHmu+rMfa8lQxueUzQpWVq
Tj7FlbZwK0dD2+5rs+fs+0X6U8+d7hBJcWThfWrrz3WadA/oENXVyrKXNpLrepqo0o+gy3z+wtIY
lj20dfNoNaO6V1Ng1b3djHtLj9bEFpbfHZBTk4W4saeMbraR4J0HZ0x1DqWSf/Fiz99motW3plZp
x9pS1posF54M6R9a98QzOqrzJzPUFqCFMWLx6hW96paBXXyrAsl6SlpQLv+7jf/1o/9v/zV//N+j
V//rf/jnH6hIVYgGidk//uvmNb//lr7W/zP9V//v3zr/b/71nKf83/xfOfsv+Hv/ve72m/h29g+7
TIRieGpeq+H9a90k4u1v5xdO/+b/7x/+4/Xtb3keitc///gB6UVMf5uPc8kf//6j488//7D5dP/r
17/+3382PeKff+yrb9mP6Nv8P3j9Vos//3D+iQeWA6gQcAB6TzSW/vhH9zr9iWT8Ex1aDhtjXWCA
3GocgiyHY/7nH4byT1rBU3HILYD29GTdUOdQOP78Q1f+iVsf0RMtGzJXsvQ//u8vO3s1/3lV/8ia
9DEPM1H/+cebJft/ggeIGFr6FIDmdIXzT/N2V/x/CDuvHbmZq2tfEQHmcMrUuWe6J0onhEaBmUWy
mK/+f1r+AP+vD2zAGEu2pOlhqNq191rP6qykT7C1+VU9r/vJIM4sGTTh95OeneecZnBl9UYsRmd6
EW60zM13A1IVwsMBnoKDve+6rO18Fhu+v//vKv7fZ/3vn42BJtJz9OfsxFzF/ygvVAJbscXLycfa
CBx9HJvQSobnLlvVm8AnJvIVV1gxG8Wu0Tfn7HWTsm/6XkGG4Y7hpA5uOIxWeU4LQwv/+4f763r4
x4V72LXoHHB7H//5T5O0wHYtErUcfa8lc9WUhhWo29Rfk8a1ovXbPKjZlRC0OioZG4Rpq5gvpWKF
jfU2tZO4jv2PlqU0xpujnXvrmFBnvYkkF6Gjdd0B7JkRJlKmh6XttUDOGQyQanbDfFUliPk0cJTZ
PhpL1mPvUfChEBRiQwpSMdV5Z0Obs6e/XzwPCG2O6MJXuNf/4yL8LfD+eRHw79E5gTyHiB3k7j9X
TGQYdjKkRu//61urKZGLIlzmjVLaEc61R+UNPP0V+pDx5hbaSatJxFLnajv8/WlqqeaXISFrumTm
EtMBuf/32/S3ffGPT8j5n9eEETIvE+Xwf27Co+0UWU+G2zpZigjmh3uSMe8lxT94EXpvxq3jhp1K
1Fy+ZuJKfEMVTRZn6soq53ip8Fl2lS6uxdbVIJVQeS/LuJ6acrVesrz+8ojvwKX5bCIZIaV7dS6W
Uj2D7tTunpHt0rleT1lB+Fe5pfJpThYr8AgpKWQFx1+H+Szh9V3bvDDe6Akdt9aBqDMO+iE1t/6s
IVFISe746rLtTWbN9DTkXQQwNI8TQ9/C1rOKu1fiGTDTqvfbAsCkMdavxPxs/2so8M9C6iGe4xpy
JdGrUGggk/nnzTbZ+LG8AISh9v01qdVwl1Y+RJCufLGt2nFtrWeCPZrnvsf/Qw8pfSJu7Y/aJfPT
aMt9RUQBNhGvaHYJ6poWi+6ltr3v/F17N65rfymd7EtsjbxoHLaiber6IJ1LvC2uqVwEyVj/vh2z
wSXyiqqJoANmL4sOSIUe99k0lacqmc9GllvPKUjfzRJXazEfbo7XZjK6bxunvoBQ9R5RXlLScNOH
2HW7PC6bA4czeXfs/jZNS/PU1/ULeehYj8nyu2ay+eVVyxu1iYbGbUz/xwQQ4MfjCv77YXWAkmKY
xDLJWRkdHTXdP69wjVzkYSMkFGwuNg6NtuH3g4fnRr+hFzJ9RdukX9OK3QlXIuLLvEjZrklpkDoM
G0+YaqDQAj+vrfbdrb0AG3p9aa2fvWPmF077emAKB2bXjNgw95xLJXXTHzVFZ7ioffXgPAOMwJQh
mf4ne7zIpL59QyweOc42nhB1KjBMy13ZzOSOqqsEz+L1Z7vTAY5tpAQU4Pj5U2dh9GCXqvE1wzjt
9AypN2HdEZG9TYUK2F/53qmbvW+F7oZLX7xhdNilbXc0xggDcRY9Gip+Y9XXsY2secVyAMggz/q7
o5YEdLltiOz0ZEoiCxQO6aa8Z/V8az1iMNatO+u2rEIzMSKjdL+qouCWVS9lln4oZNihmc8UqFVI
jAntTrU3WfYvjvaytRXJ256TBBV6zWwbOVvqxY2c6R9ivct62AEUh21aastTnf2Z5tx818zKd1CL
IbCyTpunPbsc0Q5QMvENTY1xmHPSSidhDZe+GZaYUUgJ9VA2t6a56Kpb3K3yaXEBMj4nk+sgnrY8
GiST3UZaw4dgFSA+TsmdoLeZO/vWqkdaOotnRP4MgZUfM8k6sezXp7Jc9ScyVP7vCzVnz/VznkSr
i70z1dun7rWo98YsXBgAHwEdVqGXwjCDqzFHo5e1T/jKip3RadZZE5BlwLk+M95wdzOROTs6CmTo
Mm0LNIeEQC3b/mSV6/6avSLQqtiqbYKPFC17+vvFGxIizVaucpqkgYG4/kxuMQwLuzHtiH8A0zj4
Vy7zY8kVGWiKpTR/m+VHK1KS8YiWOZTLmv5qk+pb4Y3iO+DsGcizMN+Jbl8Chujzizslod7k9nk0
G3llVhoswOFeZa9oftp6+tlJiO4wnddMnb6ZY7tctcnW32qLRJnNODneMj0PpKC+AnGOdLszP8qu
jXOkuHGXG90OQ7t8UxzvXXK42pk9c/m2y7JnFDa+50Hz6oEVPE2PoXW6iGs3QrsesChBYi8jlk/8
wUTVBLVrrUGViyXYXCOLx7XVX3rofUHGM/RmJumPhTCU70mn38SqFc+GQXBVqkzeUTSjFplD/+fv
72Thtta//o8ONWkzm7Sc6Ev4QhrK8V9fdIXkz7TOWDssgBuPd7zLWwSiTnMbRf5MpkbzlOpjd+5M
FfhMk3kfXnKtiLaP1HZIotTbjsLyhqdB2nYgEkF809KssSH1iQd7AetHXBAyH1y+5399sWw3yIyg
K4JxEk4wdONw+fcXSL/lHjWS9L2OmzMB2kJVOX8mUrX3AISJfWwyHS5jl5xLMzNiD/jqCeXAGQG+
eoMc3CC3IIBdr0jNw138nms3JR9+O3Xa07wsb8289k9O3dknekFgcTLtrHWa/sPGNbRk01feuYmv
k8soY5MXYNcbanluEWAfkR/6f3/XZGMStua6PI+ol5RikjcXGuO5mKyL4J+/DZ15QoQ2HPJSzYKi
XNMYO04X9qPQ95pX/JG1rj8KHBHglfkQefaCa2oJGtNcP9tNfUReraC9EpsCTVVHuavhah0nrRyO
CE3WvVrXUC1kUfvWNt9lsRBBO5jqbhlDpfLab+ow/9Z6+UVDW0KJoFrRrIbqUVfp0rs8eElb67dU
Nsd26Yd7mdvdzu533qLLe/loPQ/evUrbe2OY2IM8MTxPqTo892vG5U30ZF94jXfMhyKNWwawnHi1
o8YpKdjW+qdgEz4vRaIf9DmJVOiHq1aLwBsBMU55/mkBgA8Uew4WclYS35lTkn0nb/0e95hdXq0J
IteGojUaHr8tmS5QMLjO3Vvz39PI3au3jbbakh7czHxRp3Y9/f0yMkraaaKr3o3B28KmHsV56ash
6MdehqnjdTvTW6FXLAaFxWxOQ4AV29shS/rBdFFcNmWg0sOjwiramJE9N+qeu5yCXzThRTqrOPbm
0PrmVk93pUjrc+pVH5Nlj3ehjOPdofMb5qZKkBgAC8BkWXfYEtU6rcx8QJZBCAOqZ55mwJTAItmu
PcLlTrliQvNSHr/8+/u/v8JgOT7QadFC4vpzNed5+PdHI5m0OvfmR2900w+twCHgunMsuaVz2utn
qzXrENPXEtcUL2HiIvEzOupN3g5vl5VaE/TaosStsVGtshnFdZEQilet87lfy36X2qv1r9pzY+7u
4m/yeY+jSd/0C5VOv9tQTuL3c27Ksjk3r3Ktx0736+/PqabtYSzc+tlhI8HWTPaUl2Ob2qayDs2O
Zqg+NFE3t8ZbJloOkSREGCCunryZ4a3VxTmBb37nuM2ZXj+L/jYdla4W0NQaFth1BnTVZc1r0mFk
1/KpCIjASuLUSb2AdFeip2yje0mXcKXJdlesxg3XqGZt9+n+5Lza2evWw5WAwHAvtm3Y1cw7/KJw
b8RI4eJT5wZmdEMJvxnjbva2a9+q7W1w05O0x/Gc16R3F2n7rZ5woE0Rdue3tWldRoduHw+uVcdC
dOzErlFdnc2x/FZpmxj46ovHceHC2yjuafN7wEP3QSe6CfVlqZ5pT7chKcbyRbGyPMTO9osgvD7+
+8frHtpiaj+qDzl/jdqWnzug9y95qX0Xaz6dPaYHL2Odxg+HScjxRsSjK24qJSkhvcVvd1NFMJpP
JHcuT92ATNXmiMyu0q61/LkV+i+DfI5Xw5qnKDPNIO1G6yjX6dpPuOYcrXUvTlWKc1+ydXEAqdKs
i9PZ+ZYXODvRV8Lxa6bnhm7GaWtVzCui2TG7uJtspEdKlPmqg4b1h6k8qx6GOgvWTdbibYMaD+P0
pTCDIjO/m0uR0kJ3+Z45JWJL0Fs8uU/GTHavcDhqgbkJi7rOL6pHaUr+9JwV5ds6TBc5iZvUFF4W
zGUsFka8JKoI8bi/EwNPPimna3/IaV1ZUn+xC+Pd4Kk/ce0mMmLtBcNHUZG7bq459hOiTmNnatVd
sq4XoxhEhMK19pdt+vL4d9J0imgIw4nIKu6aUpP5pMRDNwWT7qMGVi6rrUSo6JfAGevpbIPfiHLw
59HWrk+2S8FsbkpIVLe9N0czHh3AUxIbHDzTJF6kdTQ8AqW90VuuYwpliDG/7sHe0RqFMk1XTq3h
LjshntQKKXor0xtxaHNgdQxZNc4wxvhCLpDg2fqjFOTcTQhg1exMu08GguIuXEs1JKybXaDEU6My
51HRLNyNmpjsyjfFnSaAA2vc0ANdPLKts/nWbTJeWqM9DWUbD3riHu38UbOpOy+DV5/NzRNHEXbD
Hhpzf+pydYpyK4SPbpLVNTVBviQvdqN4e2XT4rQVQwim7jtESCew6ur3uKZXE4/0daEw65exiQkZ
guEDAajtrSAf1G2/VL82rw1haajnxthes9QS+064U4gbzkd8t+zztTqPaxnImsfSWXna3Wyx/aSY
XzUEUxGEf8IP6VflrY4UFn9joomPosrmYPKUPCDbD6RJT+u4/94b3szPkJAUIr9xsmaVnBVowLKO
wRH/9lZsS/OsBrWqvVu1MwdFkfenTGkvo+reQFQooW4k7b4q6ktaepek196cwUjDWVjJrpPFU4Ec
KMp1+w8qCjfK9Gnl+1Ktrdq3xtCZbMriM38EzZvCGuO13Y6GqySxmSxV2JjbscNJ+zibTue1mp9l
SVRCf829qn5ayy8FVPiOum55qRv1u/o28tzvvXlBm741QeNJI1YzMuXbbjtfkkkPF6JeQrh6uW82
9tNoLeLsri0pDcX25brrXtpdQtKbdEObMN/jojXR2lYwnCuOUCTeQyIt4ylDz5ANxl1bOaCVCOfX
ynjU743FcjkcSAN+pJP1DtLvRr0WpXuRWvtqeVMX251xtdqxO1Y0DMeJx9noF8nZaI2qRqPT2Kyn
NB2Ws8NSr2LJ0yHb+fO6glQpdzpGMvC/ZhKobc0m4vUnaXSQRSgmC0MRB7p8b3ltPq9o/eNpNNSw
Ed7vYp39kdjPWJV1umteHZ0wuGzQv6dCbf2uyyCUFCynoLTxMElfrpp7JOw6KKfJ2avb7BFlmJKE
yBGz2trXtOSnTao0aA3pnr26nDjjFn2IAFxS6h/rehp3IMreGiXxXjwAqXahyrtSpnOw2oMXufXX
vKEXZfzP6D2jbbespQ8BbTw8zkSFggsQkAo3v+AlKZWAprASz25GZPnGI+yxHPmGBk4aiLJvp8m9
mPLtZHcdU+t22ffIpUhEV8XO8ZQfTdpUQeMQbGJ19amSxiM0ft4Cuqd/cnoLYata4jQAYHFK9yyU
amM3ME6EcSS3prVvFFWqrogfCM5uCyc4XVQfm3BuhXwEPS5WGlpO3+xWl2rENZpwK8zmIisasTV5
oUEzc5jarG23dS7NwEE7Z7j/mOCwNXKg4pkkzXIcRdAkPZCWRRRB7ozlBZfJHFEGGcJDalmPLcVy
teyzYfnZMXpmQegOOKFkuEExDCXoWeBmfjo1v9Di3dNVWGg7KLFtMl5CV9T0hfjkKHop7lQtXDCI
BzwhMhhAzm0ZfDJNiLOQG0tEUxahW9SH6dGPSGwmuyXJIDmavRCI54wypLuQLqju4YOcSlIrD6T9
ItrqV23P/AqCOdxQErabozFY32gK4OrcvksguDvosmM8pMqh0p066CzvkMoHH87cxqjZ6n1rJeW9
EXbUjh+lnWJkmYWM3c26uQllMpkpa7DojRW6esL51kIX1nYaayNRxSW2eH/NoLPTtKt8fdFaUDdc
A1y2NL418Cw6gckEhKCjycwpqIB5Nsq8BrO77DVijHYZzMCU43OIWKQPRrXnHqz5Zw9udpraryFp
eG8VPbYhZQfkxnlxS4W+LFt9UAx5cL35G0hyVDu/1xzNjjXC6ATZ41YECpjw2+0XBx9WqMzFEmiT
Bt0HMURru3GXzfphtD4qvcwDS9T8NK7cFSr165htwQwO1XdXL4ntwtzpNBbuEO9uaTFQwpZaGdY2
S4LeFFa4Jaxlcx5lY3FJzW4JsjIZACHSYrc6tiJXFVFaLFswCMMIUsnebSvDAQlIE7TCZB8zcfQY
y1iGWmtHKqTxwF6TbK8n1kGjC0hAAh1Ixg252yXHAuR8a2XV26w5cS+3PsD/0u7UrCvDOYNYDItL
U+f20ssdcA8ZzzVXfam9kEOBPNEasi+0hfuJhTTXdfQDJd1gU22Pg5vlEeTkj9Vjg28brt3YZ77h
ckTLBTGnrZOHrrqxpej2eWMmGarGOES9RmVUjvoaWZS1s8Zb4bYuukxSkHVTIBrMpymsHk+l3dRL
5JrTd72eTqZefW9yORCGqfAJLOIWq868ZCb26ImZg2u/DCsZCaarjrxwQb/hitDlFmXWY0GjaW7q
MpwNd8IGMxDK8WFb2ZeqOGOY58NrvTovw9i9Z82Y4Edq2ohDUmit3GGwTaQGi0BRgMRXSnIx2R9w
Vix7d5idvdlM7JhWg+/FUr+I50zCrieJU9qPsk6lzZ2a5cswJTHFqe3DhlQuZIUXnFWRhJMza/it
W0b9DEoS/xbkvnwNTVYHFv+Us9ay0Dp1N585axoOS0N4eNOd3UJ/U7LEIdl7w5c8O82lVo1gHRs9
1JRRsAGRgjtBtKP7pPEOreNJLlkZ2GlFSurkKEFisKfWeRqBhSsDnlM1Lsn8nZTpzfCK4ZilvFfW
pkWzJstQ1hx1O2IQUzCHDn9/L3Nq+XJuuMHFdBTgcBEg5fpZ1uIq1YES0jImhjl8900oW2QB9MDX
dqXSpx34YFLOTkLXUORBzcIHWX/2B2vfGjRw2haMop1JvsNgc5TNQrNdcQvNz2pLdyWlp0snxrrJ
dXnK3PKYW+rIYUfvIurNNVF2lZ45fluaFzsZTwwJLJa0Uu5c1Fu+ZeaQoZlMxRpM9Stt/Ijj7CsI
oo1+GnsJj1LXKTuGaX3YOXRJOO/Jo2IIDhd90bL8pPaxqWxBJHUKMqR3m5PWbs3JcpKFwpwFsJ+9
fbqZ/R7bSE8JM4Zagv8u05MlKoTrhqXaezHMIV/tC7SfQ/et4/5cFmM8lFZ2SJRG7HIl0y9LuaE8
q4tjL9sw1bpvw9KvROWRjdXaNS+9WkN50I4cI9d3ozet0GkBwVgcL5ORBVhOqfLM8TLfl5bIYlNW
rj85kaMAUtCb8iC8dfJ7KLs+s6TnxX4ucf/7oxz+pPYy+oMNMVhPwxHYpmL1Vw4HodpGlL1Xz2Xz
yybxQ6raGGFuuFJo+MtKFPRwyUbzU3btD6fMVh96CHwYf5NRkTk/l5X/yajqPYqagzvOh3FlpbbF
69hZP6nG7iVnTzb2qbJ/J0SNMhn41vKASwMRfjq9SytRfdjr567uBioFfkhyol8Z8Wi+Ix2keCSG
LypEnipxHtGzjt9rnI+t4vdYF/e108+AeuykueKdjKa1oq3sFUwyJ39q6U3aP9vZ/JLE6QZOWghI
g4J+bXNffzoL71NdLR9avdokLKivAxiMnbWi1qm0gFP8Gup2HRbUZb5d82OWnvYrMxf6idorLTCe
O9bxqQZXPydNMJO+EmU2H7IgSmSWbEIDtPKVNFvwHW0S0jTpSvVtgOwaYKHhxcifzOdJNO0xgR7n
TxX0cqOoXgdneFLqW5G0VLZzD8PWK6y4cCfrkHTqS1U275Wj0Epe2mtfJjLo3Zw414Jjxaj0hKuY
0gzTZPhZdsO7k9e0f+vpsfmZrCvTS9KU/cXSlX2mEdqFYNpgI5mYoWjkho1KpQeTJY6zzFKOeNof
L7e1R8Nl81UnhLMTlwzUZL+ojL9K5sOmM9L9Bgw3E18xYOrxCbL9otZZ4j77YpwUGTM+BOenhOMd
YGcxDxlt+XDNywhJAljtnrpUcR77awFdb8oPxcwMrmF38RcPNG9XUZoTyZRc81r8HrbkYKMLVtQl
JrTgfaB/zudpe78yZhtJZQKmXE16KOtDsNQivSaZLiL0WdOthccQZs+rKsZLlY7WruPvDqse89PW
50ZooZp33+dECdfZlU/qA7qymNVvMD4HAE0/Eo6nFOfLZ8v51HclbOCGOX2USLMG0K1MRMfXQTHk
y6WnFx4gCjZjQeJEtOrrqZaJ8pFAVXMMSQ2WKASn2fOHOU8nz1lbXxEZoN6SFnBnDPdVzwlo0IY0
KPDg+QMj2LOc3tjL070Ubkx2fekMX4PM3+zFLO8qgQU0FMp3DMTzDvZ84xbqkwp9h1q1Z5OUXJMq
WzJOOUsOyMilaaaN71nH8TWZ1ie62fluy36YPf3UsS/LhxbPR1v87jQdZyK4aSEDYx4yXXZn/OBh
bdWRO0V2PsxfKgJBgxYIrh7PDps+e0l0XhzZFpAYVeG+OE71i5waaL3V9llUyQldvkvH9uSKo05b
EY+Fc1704nNBjIeq/WWowIXoWknkY6c8m+QW+nKkDDfX5C71cTr1orkLnQGAJ92GCAUfT+warFM9
H7Nl2ZnawPFfGrQIhKhjpRUE22wzJ8FyPKIeKcLO4sFCSVcHXPqjZ9d0/bT5Ojnq0R7fHCGQd5cb
Km2bCCLCEugsuBRL0xAOPWxNVqwi7mipuCOqC0bGYcfyaybtj8ecMTE/jbTN95geQbKmMt5M5aNz
0PuWevUoE/UQ3c4fsDhiD3T3TW+cazVO6YmhO2rxhiNCUxlPvXIxxvHYjWqcTq7ftYsayt6J2sSN
GzxNLTM/33Y4etRO+pqMyWflZI+KOfmT0paZdfZ5eMI+gvDq1aJSVbVbPVmfwtzYi0pzCeTQh8qI
xSMvCyp12meJZ8Wr1qO0uSXC06NCYxHi5t5XQfOZOvab7VD784m9YILjW3d3UUK+RtHzaUr6lvZF
y83BBzVBr8ygi7U1e7dr53BeZ4uWxBzrg/tRqsNPxOLvpdsiJ5ByR0pPge5Nl7s5b5/Jpw/B6dZh
nhScLCaqk2UuT9NUvNqJvFOTBsmiAC6DkRgPzOviqY2ax/nJKIGU6fpEFQfNEBu1HjVF01COEG8A
ngADmuFMoV40zDzNUURIIxvfGkzS7lvERGNpzE9p29AdKzZu14ozE3g3aVUurbuiPBuyuArU/nCT
Eeo5k+EvS9vhh3wQRhkXJksrAhxeczIFKSFEMSjHcPU+ssy5OYmn7QUtCdoSY0FjVlBkFvbsk0N8
6jX9BQFEeqwVJpVmlb56HMZCpNBoBogJBujohdqQ6UEuikOO/91PEeLw/hJ3q0on5MesoGyr00Wj
sadktHFLwrz9GV/WM/jbHWTE++a0XKSujou2RCVDu9rT8u1DiWuJ0oSenyYzJ+A4cpeK893Whz8s
DQS/SiC9Ey0t36u1z4q+cmANTRkVxUlzmCsvmm8AWDp26uvqaDtEfuxKq1nGbjV+q7bpbFVd8jSv
fl3gpaYR2rBVbQlBLbQxSz9Pku2Yf+kEfuxaS/yxJ9K7RkVNom5JbyNLoqyYr3pORXrA8Di62OoB
UruyZyLqI2Zzd3aZs27WR3y++8rK/6QGu7CKbXZOtBk0OqtTzlGM5BPoUy3gYX3h5e/qqQqMrR05
dTBLSZ5nPfmC7q76jqCN1thIAqp0W3epnL8XahONM9M+F+jQsdrKk1xhkNs8DsdlXI6EMOnHwsyT
XZEQsbXaO8dJKVLWhbO//mNURl40tXpP7EQL6PjNqQhJ6Dp0WF+DdfiJAm6iLwEY21PHt4w3w9Ko
8hx91S+6UZ2zUJTW94rJ9HtWd8+drEd/1lRzV9C4jLpi8cLRIDgwVe1dueSMCB0WmtLRr6nQHrXx
N8tQmsP0nAxlsVvpcfnL0L9S8Zts1PbE3bDhv5joqQDuGAyYFv6xRrmmqveEXUHujO3scJaM0voB
2M7+CCZLUvdoGRiKL/vBfGnM7uTgSPj738vWUcXILOz7/kPpMCZYJk4LkPKBMtXD0Vp7e+c11YuV
FTeiqBxKJqajTFmi2W21SPMGJd5OGy15t3YZiokCrUXBKH1ElgMDUHIOEnYwJKD8ZP1BBdWcxnk6
QqBfQpshKi9vEW8zUUjd9sMS0+ynKkX75jPE8dParD9LyRy41K+c6LvJu1QcHjU7/Zm1BNJmyhIl
NvKDnH0vHHstj5liJ76XuSihWpMnsqZQMX9z5A6lRgefVohQbp39WaSajW4QlccwbtbTklY72+Si
q3kSe71F08x+yWoaQrbTiuih4/OGRu7VkZ18RQ5CLtLrkCRV5HpiilZ3zgJOqIA+qv53W3W00rrR
z1Omih4daf74pza4ItLA6uxGd1KiViCCKPI5hNJUHvrXtszai44gvcTiHVYgGX2eJhaTH1PVPLuL
OQfNRMISwj+TpDTeNlqYkWfxppQyQ63RLPbOyroLujDlPLufnezSs1729D6StArKbnyqZnQcnv2L
1DPn6PTyR+q9ZAKzDbJS91j1tnqx1Pp963kuc8ud0Wdk09X00lvW0+GQ6qh+Fnr9DkR8X7WtwPDJ
xLd9xjZGj1zMGzgr8atswqyzP6SCJGWg8sAMdNTb7aSWD4c65/Rs/EqtlEIOaToCHn4lk/xXvZLg
2Rd+att4DZvpxP5zJnV9CNWStTqXfWCt5p8+c7NDVm1pxNQj6DySSa18ujaWtV86UZFqMT/3KsZh
jCeItBdF23t9cmrHuT+YzcIoEwWAYT01w6r8WEtaZG5KPVXWVnpbvF3ustwzIFaPZZ9Px6xPk8hY
lmgcnBPpt8d61HwxwSaikv+wcQowBxsCZRuuiODithaE0Y25EbopACGGmHZA3oUMQadssWpOGR0t
tblpSHR8zW5s37AfAQxCiXsYDnFZGVlkZt5lcFjKDSXdwryufSmdzh8bJT807reOEeNpWEmbeeS+
YUeHfkpUvb0pf6oif9ZIgITaVMZw5fbFxpxNzB3vxlZFtM8Mf1gAmW661R2Y1wfbvBFh57ko4kQa
Ezbalst3lis3mCr91njYXtWyJJtMWEZYdq5+kbK8ltXARx3i0SpAreSEzuDjDgyVdq+dsLUX1LRy
qLJgXcpzUetLTCchCeXbWtivq1d9AdmTvj1aF4NOHsRYF7UUPeJgenRllVJuNPd9Mm2GQ2atb6qI
157RXJnm9MXJqU/cSDZIDqtC+Wq0IgvazGYSy5Eu6zyqgtWV9KPwlOYoIioyFcmxvGXK8MzcWN/p
XfEj39wnj7YTLZqUbq3O7HkUd2GOFzmWeWioHeKTis4pkKBlKZ5XoajhzIkPYTHHQdVosU+teZio
42UzqUNTr7+qinoilu/oZCbjK0+vz4qVXFFK3WGd7kRJzrRtb58jN1pkqup7n87jLNtHY6eMvqkY
zqWxpzxEtNGH2uOoOsjyfRi2a1d1oRD0pPS5f1O2oxyzd5YJiKq9Hg2MEHGVgwy1htGMFrzNLIhu
MPcX0/SO1f9j6ryWI0W6dn1FRJCYBE4LyhuVSq7VJ0SrDd4kHq5+P2jij2+fVEgzPdMyReZar52g
bdu04Rqbr52oPxONCtG8qLcQfq/LkJYnSzVnIlW9o8ycP8pK0cMJBt0CrHxD15nuIxBpUYb1H9KY
2VQV92+auLFfNROSPCLsyD4ZjiVZr0yqGplD0tsjrURerFkP277kDlEe8xIC/tb9oWqLg57VnEnI
tg7sv36I1mwTT2a7HSXSHn0uGjpEO7Wxkupu6/nBbbxfDGfkrsnagyUpEBsxdG0ixT0gFr3eFZYD
raftNOx9tDfOC1lIxt9cJtohadAXNt7nqFbt2YqcovwuaRx7d+g55EpoYSkZElDt9dxTjnZvpNjL
CRlkvFBIQvgkei3vZAIjATdqxG40H1FEo5KOP3VTULowLxL4BB1MYs85UqDwmERjUJJRxX7BfFZ4
XYzW0j6Y8cElmyMolPa7ip1pUxn1fkrtM+BOyCbAjaZQ1W/GsaLb2DmESen5FOTUuxRw4Exc7ju/
/BL0S4+3xmA9RqxRopx0H5Tcwi3+urB+BGHIyZtWeboRUx7vIUfDADLcT0lVgT5PeEit4lyMV7tH
DiCXv/TvXDmP50AhzuQZ+Jm1zgdh5H5Ixt8x7tktO5Fuo5aYMmrrmQDjF9eK6sCty99uYd+T2rKC
oYV0UjNCpMy8KS19Hrql3nljAu1ogULm2pLtgXgKXfsXtqW8g8gKRUMBdCnWROAUEGExVLBT/tKG
9s3VC5uaQbjmgpujizu8n2nY7OeyZUBED2WElNUyQl1Se0yDTkY7NrhXUbi/lj7/CwWTEh5T9ihI
clr9xIk9yvKr0XR8+gn+qEa+OlMNh2zyBoT03MfxL89CipD0Okx+7tKh4UT0rElz6wpgOdL2noDB
h3lNN8sLtD1miNA1m7rt3940dk7ZWvtO4tUZ3d7yezfNNgYoItwPYISn42/NvHKbro+rpcjb0IHU
ZFhvkZ9zhw6h3zl8zVbSvsmIqBMn5vRWsOskPz+nhkBttQ6nlvvVmNMlXtdVDwX1FnPSodKbc7bk
/xJlOrsWR/tCdXYc3uIayTQSlz9lX+3hM+nZaJEojWNAs3TJBNmCpqnnKU2/ohUr4DrK6fbR7SBs
iI6MvZuRsLci+4H3wbG/9aYkBfmvPzJgRj2ktMNugMejqN/2pjf7ZUeRqzCq4mANH2GThFv02tUm
q0buIK885GZ1puWpYKVXfL/6EIQRAeNFb1wyOT4q3em3ddfMdB+qT2x59aZeq2+IY7toeCdaDdxT
Mxl8BvmuIMmhyH5k8T+jm6LDSLoqQPbX3BLak5HOEpDD9psH0d6Hawa1lze4a1G6bLQ5+6dqRwvi
Su4La3iqXC1AdnvWch0HtN0/uDI46LL112WJQNbm79mJUbW4PNADCvTJmlB7HLVh5Z775a2g6XIT
k2JCLkP8Y7Ys0gObjqlMbGHpnzsj/tvH2nnBw4ISxflXOhubFELA+R6BMTVsaP9Z5ycuhwDa19vg
0OayKX9b5XPzXlh/ETO9NZRiyBGMY8KMj4A9+gWlRz8AOtq0/zl3HqPqlCO1V1mC+N1rg2HMYDTS
cBN7ZhakpkRTm+HE1bdR6PLQNPYvL2bUxI50SIlx810tuRYrIN6VqdiNXd/wW5r+ZQPRN1aY/XDz
SB52pCIZKMMbj0WJPDxPfZEZ9Nk2kbYvzYnxgv7alPoVv5LyK4M82g1y+VgUOoEJlEsrUMA2U1ox
IYlf/dQ9hUgRReM0R7tGdQUMVIOCxe80au0EyqdA4/lsQ+iXfp7e+wEaDWtJu30gcf5RkjW2odyR
ht0J7Z4zAbvOunUCi09uSao9jCkhrp6fJ02e4cc3H95q84vopp+kBDoUHjlkuBEVDvv/zk8tDzr0
N75kgObfkWhn6xX9ownNIf70Xpvek5eKW+xkzq70gO/K2j5WeD4hBXkDmpWe7xfJQgvFWwccuyct
guRibjUYZiroACIGCqKbjkaG4zTjHRF79UABtUWkCZPJvuXrYTikDniWP7xcy/yJ068a9Neyqf4M
XOBBFLnPjcGa3nvj+3rUbuYrHSQrGWFzK8LtmE73YVh1vBVudyewpHWrh9GBr/VF+alV/Vpp1v9Z
GpauxcgrusNz61qp6rzQwroZNWsihqfnYl0MalT6aTP0N1Jf/8mo+QItfIw9PRHRqi1uTJIHtcLU
DiQJmekKDYdZMNtygvBNt86ELCnryFzvKuvLFq90W3NzO+0zjFbvF/34SNw9pufoQkvmLmQnR4rN
epeV8SYcyzfHme5Ga8d7Ys78pknOY4/iusxiHhU9D3Jn2WbaR1GWL24lHFDnhb2H2m8zVOd0mdHI
mFvL4TtQBceqUpcyIgFTVDmphW13aKLsTHz8Uafc5GDUZPJUip2y9ZS38YzSR0pw12lOPEA/n3R+
9kshT7qcop1XJqDsAszXVOqtbcwvVGAcrbHH3d+U8K8FrJGEiwg9zrUkLQKoIKBTzZg2U0sLRpGo
y4BarhuSnib1caWIoGAa8TxlWex7RZzudfYQkSb9PmL89/tIPuJyArcI2SEq6dxLtPeWZaQBocRs
FZ56A4AHM114rAf5pTrFPjE1yPKUeMUpwJSRpkGTpQ8sWY+EdxHzewOKuLwS0r8damJ8jQn0BJfS
dYRD3gwh88VSATWoLPpBkqrcjdNyS+r0vcq28KP5ET/PfoF1Ozd0YmMZzjcSnwKzCperdNW56NJg
1pZik04iXQ1UiU/vL+VtTt6cqxJ5bK8NTzWy/h2icY4/7dQqpidbn18Nfi+6MyHmnZTwq6iMbqse
unJQvjbKe1pcjSGGe3Bgg5pjBP1c261l9huRQQcZLJRe2X8Jc5H70c1Kf5qRxQ9MoVztuY7ueo50
H1/kTxX1iZ9qJbB3VhG24yAHSEV/dMGZaPrWr1ZEq/AMd6+8IhjT+EuayFvqdbFqjO7eCZYuF3py
Ey4GfaAtrFVXXxxz+jScaTz0+NwIEJuPpa1+0At4k7kXkZxMd3u8Y9hzZnGtraHfuVqKkTAV23TO
Mx+pyIRJpflZr8p+NL5+H5NXJe223lWkTsZuH+TevDWWYj4t5btlliPRpvygsRrcZSMJLnSGNjDL
Py3uHuxLxZvtLi/tqBAAuvzFi044LEscgkbnOMzjgQ36tbOMl2UhTBVHN4db1310JONhmH9KFH4O
roRtOIr32B4+BqWg7XSNVDatPioJvzQMUeDEzrtjFP9ia/kEI4+J3OlueTU+ka/rc1IUOyxEoe/y
htxoBLpR5HxA7CT8kKHN10cGWdWc6DL9sB17uKKK8PylA/dwncEXVnWoisXcUgE3ooxqEz9uE7Jg
mVNdZ966uc6cikfUZYTYzFYfSE76DU0+qxxn+mCSwjDGRVYTMsNdi3g7xTi3L6cZmaT4B/HGMUVj
xaa1PqY1Z0+aKSKp8SESwE7govJCIvWBag2tgeOSPe47/SvOy2eZWRE4MyjjoLJNMzezTx4gDfFV
pW2aXPuQuJt2llN9eavd2nTTa+yqo6pM6+IBphzsCep/seLNxGUMhOQVvqPodrSt6xgis++aHpFg
IX3SMZg0JG8gKs4E2T+bgaTaTW/zgA2VlYCTSgGShTWwQ0rEuLrUhxIhQURNA5zYusmZ5m+zc29p
z1taWivKeAZaJI5+/Q9GpKeBoxiUqzaS+3y9tXEVZj6iUDAId2R6H5FAmKs5fmm9VXx8h71JNiHY
nU/G5c7TDOoyRQH22v+e8LDuSq3+MouBS/4fDceZr7ciXuNnLMyzibZNnZjC65LRaR2fC41dSZtg
MvqUJPDagwfLZ3BfmsadUrtSAX6d2d8P6PXfIG4glpxt12WIE/N7PLa3uLOZAnW/LqYb5pT8mVa+
57lMrZNZpy+Ddpu86eH0c8UGlJzjbC6CuQz37AzOsa6SHyPiluOUNduiya5ztvA2bWJ9h97CIeM2
pSjEarVNtUp6NPMjM+Jyz7i5r8tui8HwMsMp5y0rb23fcoSNWzuL3waZeZyrYDL2u40rbJ/nnNde
EvluNEY454glQtrJYVR/DSg0u4jHUS5BEyKstGV6oKVhCCxsihurUDzoSfEoYmphHCJ13Nj5mebm
wcqKGSAIudfsLtc1B9nvp+nLqfehdIdzRB32CJi+vvcfVhIlzyBBPH/usZwuiez3uZM2O+IyWn7y
79OStFt33KSG5fpR717MCXFVTkXbMCCzgbTcxvHQX9yi3Wtpke4dnGwITUnUbBM+EHn0EqEnn+Uc
6CF9hED9gO8xMVnVW7L0GlSfDNwyVpcZEaDoYzPQmm/D9lMdinJvkTxpdfoZfU+5lTKlKFRm26QN
mUAX4NiJCJjYKg/8GZbIdGg2lWOC06zqYjUpa5cLLvvUda+KaX2VxVgkyUIL1ENP7wuKWcjUlS2l
pZEzYENCt70xWz+Z8eIgrjCYXYW5oTD3Z4n+x7c0+YnpxUM0Pnn/HLsw3zvoNTN1AjXO9j4ngZvE
6Pmq9cm90C3QnSYh9agYn6aexCOzSP2BrqidR6B7QTHC0ayZbyrzV5a4wA1C13Yk8CokR8mxwCu6
TdXWmLoq2DfYDLZjqTyeu15tNHaMTN8VUXrSuuSekwDN7ZiufCW/MFfyg8YOJm5V/Usf7T+5iWk5
BSLVQis/8zWhrbSN8iBB8FnyMaS4AAGTfmiNmiRn0e9Lr/ytcKsfp8bcRpb4RjB/45x40O+X7lqu
Vp/ykA31K79qJ1iGlVtvnBZZ8yS2g6ehHZ4YkAUYyWYuXuHR8OmvXKaam6+mqBCDemhLTMV0Yhb5
tkvS2hfzl2uwdCV4ozYKVQJswvxp1w11d3mjAPAyWhZqhCYUB9pc2lWHs4P+BW3b2sRcUfEhNmnF
eGbnCR2qTJpY8pEAx1pAwj4bmAcCi5jQ3Jej2BE4QONRWyMdJBJ4p1XLbmm5GWoKDbdLmw/QZjLz
K4e/zGSkMtCbGnr1i7/Niigjj5aMZXY66F6LQ2ce2Rb52zb0H13xtuQ1mkYjM/5okar8NjyVHDq8
15a9bt4r0D7wJUJ90VCMu5pMs76R/0iGvyPA0CfajxNtaG5LTHoAp4I2IjD1prMa2SGSBiOStY1b
aA0ZZzq8TnfVW+OzHnjz6PyxJe0vIuwvs2Y0T7mmWwDQjGJZ1/wQhCoTqppcgZQddFP9zJ2OsnF6
Fcx6PnL+eKORE2ZAN+xDy0F5kVmvuPP+pqYVHy18U+zCxn42ANcBU3EfjqP7lGbmmWoF94Dj4ZNe
xx45kWuktwwYxHdnobZ6Fme3SEDZ0qxzpz7Ttg5aibWlWV2jCzG4mzXQf5e1TfxUSq6aLPL2pGvx
e/Wy8nkc8Ip0g/41sGgCHsUn1Ca1b/UhAl5LPY+h6zI9Zc+V1V3DaVZnWlpbYnzr+bW3lAa7Dz4C
VXviilUHLdTwlKATmkV3zvO4OlHXCoMUGUuJQ6/zIhbWwiZmJP1LDkxytL1lWjfK7GDayAtIa3mw
9TTIAsbSxzWf/FTZ2G2W0ZqeiFLrblln/rSgxcv8wns5P7pZ8xtdYHSc7elih552h8P4quWEpWb9
bLAHf7YN71xltX5tEy/aDSDbIcTKocPQrqYR0aRdI81qgHFiBLdbEBAUilk6b4dFK09dVbUGSs4o
PyCJ93awGLMvMlXdzPXl+6NB6NGJ6Lvr//55Q8jkHiN+fkivbFnti5JYfBYU/D7dj75AhPOwqHRB
zDjt28FCy98Z0R48uSUKwAuPedfEe+UxPaBCx6JKJERQCKO/Iyh0sb7y53Aewbhk6a/Ws40tI7/Y
aoCkG+w2Li7FJDzoHTP35E5HEhICnufiC9U/Zx0CuIzwrde5WNDLm+v+3Tr2q1F6P5skWecfY3k3
cwgDXWTJzSrJ/S853cak6B7J6Mg3w91/S/mgN5Nnk1iO7/+kcgUZULPXgcuSCUOmwd6obTLhbFSI
oinNt//vU669m6ac96Y3hmcSOc1IlA97fUHQUR0R+3zpCCXMubduoe5WZ3Me90M0IVMT3pn03ejW
F51zGwgdu9E3uaPQVJ7D0rOOmaG/kjxkyk1cuKcxLtHiL05+9TqL0kRhn8US2meeeH6wE+dukjvO
+X8v05C55yF1EXU5CV3fESeF6VrdEVOe9SizXt6EIw+eKgy/LJrxQCNF/lbjbs/CyXxMo56/Eahy
s7LRfPLcPL5JY3hXM794qffi0HTa9LBJYnkuw49sXqZHO9u5bxVTu6Ou2rlqRoWlFzNHO7iP2i7C
mkk//CN4el2LEFyLeJljRuXPxlFuvluk023JnA4P9iplctCNbDumk0OaZ+qzTrkI3ab4wGBGsrZn
7zOMHkERJ+IzwSy+qcqCUwqbKf3KwkNf18JdJe1zbrq/vzM0EOitNt+3JKswqhJS4GAkBvqfPSSX
mWGXBxWL9NB3ln75ful4E/330fenYu2fSpL6QG15TxGn5yGFQonsFQMNeHF0dT3YLhvpQ9BbrY18
T892WCN0xDRyfDdUk6CJ7tVRWjSz9nV/LkxbXf/34oS8qUu1fr/lkSpEgUbk/16iVZ46evq1QTd8
LL8t8ihjW1Yj0gykZcY+RqqZVQCLZT523QXN0rZHWnLLkn79duuzjKAcN3qFkYjawSRAGpXHF1m0
Byzp0cEylX3S2li42+8Ph6T0C/y0fusRGEFOcjZzCHJB2MSxtHX7POfI78p6Lk4kqTXPmgy/SBGq
9ySXi7M7LuKcaj+MmuSErTeM4RsXu7bhWe6eWdjQsaRrWBCSqvpiz+c5LMtA1wBn9cnQ/cousyeC
+Ex/gXMQ3DbfTIJKulOBW3mn5/UFYX3/l5S+q1NY8pmy0h80+tU+kI7+cDnfkKe722JatL1h3xz8
Q+98cz2WjGm82GC5RWp9iKzX8azm2CW0Ht2xAjl1S+/XNMbJ2cY2DrkwQxWGxm4ok/k4YCFgbIhZ
Y4q6Wl0sR6J+kNtNwnqq69I9GAWTeIGtz6cYAf3d+nP4fol0JDi9mnatRV65vpqFB0NeUdQbR2v1
gEchGG2SYM8TYml90rGtXdZ9/ndY5LgHlinjgk/zdxgYcII1BUahKAj0pR7879+8vrT9ZkgTya/Q
ROCPlUid4a6a9mA04j3DmQT5ZRZ3iEZrW/JIMhFJFWSTiUc8K6+plsZbd4qns47vxh9XxLWFnkVq
4p3R+oZnYeB6XdJyClJDxyKc9Q8E5LRqKzt6oJg7TlPEBU6G2bWKNeF7mpOcNVQVY+8km6jZ1/Im
G9E8//cyVvVT4lTIh8sRCYC6j2Ag97RZdPDsxNu3y/Ipa2keOhrp9wajH0iZcy9aB0mv3tMqGS71
ZRnTipNsOqa1mb/zi1r7fTSaMXSkz7kSp9E09ffAKjr7HCVqIQY7TC9Eb9KJPlufWT0CEEpzhHeS
rw21om+106SBXJgrO8v8EEmDV5Ar1SrtYU+kQPUibGgjmIWk0/p3JwPuHYcCzUte/DAnUwZtW+dH
u0vfE3MhAmI2XhoxJrecN1FE3svXklt3OhTqYyRgd9xszD4sZqytNrflDpmcHy1LfjYXN2cRdbH1
krCD0pxPXeWqwzJ2B0IE/YqwleO4sAMhd+fUrvDI9OWAiWo2gsxx7HulLDDhsW0Ab1Wz71GC33JE
njdMJHwtvf6HCKtliw0BoQsrQgBlXlyauEaX5LTG5juOKcvd6A6sh6MUoGu/2LP92iST9F0X21ZB
QeZFaYW3bxKHUamYzhYBXFseR0gtKgtvmfuOeXG8khOs+RRUtzR7a+LCU9h68XunV9qVQXR4NbWe
pbp+Hqjc2AIYMZvI2MbUM4/ZYepb4X+/7UW+9JBr3S+btMEXK/0z9gy/NsB0jeiCdB+8cgZCSM6J
GJtckbLoVulVrQEP+FCN83+HT0b8Qr/GFQEcvgK6AiWGY4saJ66eSPvzgWFopouq+adE8mGYXr5t
1lVi6smJWhjtTrw185A/0gv4mPEYF5l+LzUag3JkWXVkigsZrjoTY2O/GCq7xjivEWYR22BhXXWU
jdvDmyjuycryvlBuvtVQ2KD0x2hgi+6fU5tosfgur7NeFteexIhDU5iPwcB21DYlfqFqCM8xEZWJ
zL9tyAB5A2Em0tVJh6lsxvjSw0Qrk+2YYP2v0JhssJAZwfcvNnSHh6mP+OBVsZxDOZt7zJMFU5pj
bjmwQwxEHitw3GuX2JzL9XAABtXb+TJZTGCpDJFMtPXv1uCSj1gCvk+onrNwxwT8zxCJF8SpS1zJ
4uA16NzwKOJS83EcLQzFIwaIucWIHSefEQkXL1UEgM3w55AkqVu+PpiCzAdetCJdKWFO6PQxIEp6
cluPhYujT/PMHKe4sAOR5/ppykHIa1LVppjgCgEk+H34z/GS+XbLc+DmSC0irxfn75fJmNm/vaIE
hPEYkzORwNM3mr2PrfEHGg7MYU3MGeLZpCPFHVpm1xCnGCpxO9OJdhnXl6lz21MH1GmHpDOwRzvz
KV0hvcxMbxLsTmrMRBHM0BMXfbuZdNmc6rT4kZNRdsVdUp5KtD6bltxcHtK4AKtTA5csCgobt98+
b9uFcpt1jB6jO2E/3r6KhPXf7tOSAPdWEn6xmhrfCTewr4OQ7XO5HBrJ9Pd95Exxe7L7Tm1LkT+F
c9gdbXMEGIyb6aaPKXpijqJ917nuXkP3qm9W9Bg4DCqGytigJ/n40Ef1RaEHeCAB1/yaP7WPKKHe
NGUp96WSm5wSaITwaXfxSI5mF8tfCg6eAEPT+M5Ao3Z5s8SgU5IsnWGmrmTU9nXY2jsMIM5jcDkg
lmzd6e2EZVPGgZRGsjdyGXThcLCaIX6UIfNDi7u4Sh1/UUlzaRsr3plr+sV/X/mUjD+n9QREvntf
bEK8nZkFh+gI+pK+xzkNebBKMbmVTT0F+vrICIwch3z91CT9kuaXRBGI7YVnPlBo1rOgUWVK7AWq
ZmG3PRNfRXZZG6Ld7AAFE91AphEte1kj+sb5nF2gPdNjpMqPiozl/RS75iktZHrh/8j6q2rrpjt5
GDh5N2EGKt5dnHIH3II5qz8xOO6Mcr4Ol+hKmbHvyfwyjJ/j0jtPdgV+oYNURhj1nr6fOceoBV2B
nXMNR8o2Y914a1LjNGqT/jEiqNp1vfWCibZ5skCqDSmJ+WIq3fClTXeZF3mgVLWqePGKUHOyEUX0
s1hmMpy8fDm4uuJJ5YEFEEyny/dHbXyZ5NfqBVpklDzh+pJ3wVh6lxmqPlWepzwUyHz+7x8jjyOY
idi1fCpY4yd7m2ZNcerzIduMpl0Fs67t9USaN9lBjLEpmId08My7aNVuZjm7gqLtW5XWl3TNzMOC
EJ6dpj9YTsPIQ7ZFUA5NRrxelF01NIIcZ8FizvJVrwb3jOlH+gk49uc8OAF33bbwSvnsgkrv+w6z
QCPrGr4yCS+z3auzsTTD3U2r4ugyy2/EEA337xclzGukF3/1fHm2CgfOm+HSE9M9D5fwPMwtOVQ2
Shs6P8+J7M5VapfnJu29Z1uOu+/LYFyUCv57r/aV9YNssydD4+0guix7VbbDLyMy3AAtsLUn/zM7
rp0iwUQAFLrmmXSipvfderTPRp+TrDPxVC94n85VLaDMvZbhj/Q85JJG+UirRfsE/YSzsGW0l+WS
+mGBmUo16eqkaqLb94s0RXTrIms+NVlzhHTVg6puSHdJR3I/E3NCrGGk2jNPHrNEFj4IHcZ63qP1
rZxFQRjimU6VWAIt8rStNiTZw7RecwLjUHhL7kPSgjpY0r1RuYAptcoYoTNLnHsB5ZMK7uoG0GlO
4yrcxbNG/R6H9iZe39N4YAluIAJjKxk7mqhpT0sy5ZdpfZF9/smhMHHlJNm5diq18+oFczc6jNeZ
qYEGGSjSyW139dh7B2w3z7IV4bk32AAtpNcnQnCdTbL+TeYqwlOO+lkSNHe2zT5+SXCb+8oo4sMw
DATZIJ7aIxlCmas7+NiBmogCjhXSVzO/j9K6DVFub+3Ym3dN2OZ3Ao1v30FQ2TD1u2TQ53PSI9qq
EsvZdxmcgMxbMtaa8l31aoyOtl276CqGyi/omDojEouCwVtGX2N32tR9N+xqkNOyMopbUdjDM7an
er9GwyAdMq5hYj8D8bQv5gKWkaT5X0bf8TPDmzRqeU4gnsfNSpqSJmZ2LyNXJzF6/9LZbC5drBwc
F/BW8LvLkSoOHCSNiAMxu+putbqz1/FnnhoZE3YxRybIu+ZraVk8laHtBkSRE9jVuO7m+0vvAbSB
KfM4+P4Ugw0nWhmD83ZIKxAg0Vpfshj2ElsTX9MVzzFwO92c1Whb50w4Ff5pEyms1NBOhya5qU5o
3jh2iX5QhC0OBTbbdNLa+9CRKGZGOD3qzns3LcaKjm0vEIuLOmFV1Pum0cgL45q82GaYHKe4eJGK
nP7QS+5LKaJXc4y5gNpU24scyWAlluasx53axbENH+/KoKeR4AcqUoIpEGje5kn7lcpW2xa2Xd5p
D9h/H6gasZOZkCMAxHMdRfpZOkt20WJ5Req+4qnrd5lgOrG5UwJNIAxZerN9/U5XUvlx9CbrRlKS
dUELRs6EY0VXy0jg9j3YYlSpnZrvlszMp8z9DG2N6aUZfcfQ5CFP+psgjP7kdPwdGAghXdhegFRM
8zS357pIJdGReo/J4lnv6ToyVlSLrWUDYqLdRN+9eHWYcWDaP1o5L0c7xnXM/3GAKD+y14bBf4uW
UTZUjyWIUhcv2jduvmo2vWI8CHjL82S4XGqc04DJxDWay895IVbjOwaqN7x7berRuQjt+CRzRvWo
lUcjyv+qfgjoj0QnTYRsu7XzbICwrbwnI0zSq5foBHCw+jbGQDCDtRxaD1UOwniKeVhdTt+5bVTM
faqlgSnEjb1tldtdSBx9jzFA3tL1RbbyabKa8qTIEzGjcW86uf3EAzASMbQCmfj4ipNqJZCjkn9a
oyJuIRvjl/mrx86xy0v+pKb3y1nIfusM3DE1OZxzJ7R3ZYKRkfkUwYOK97ArojshScmHb4I3n1Vj
5DsD0cGuSInO+rYil3MZX3vOtbz85ZDu0Qm0lX4rEvfpf58WyhpOFtFM/yWfZfrg7WtoXJw8ebiP
pV/2Xf0mDLS3tqbN256QFn6hdE9beufuDY/Lt82QJVfrQDFkKiKKIMX1mtRverSctDhFFZa/rIrV
Gwb/5P79ks0MBDKrzTOeZO0NcdCm0O9a58RfBLZCwUbtX4rck/2gZfZBVBMwm7WPxwj8iIwrUgSw
/QXUFuIW1jw6aLUh5PdSA7gvcz+cwr9qrIZTo7ruBww1z6r7w2kxntZ5WLx4bn2Reswe3pTLLsw8
C+W3ag62PjTPeRlMjlj3lFn/rHST35eXPNwCkt9ph9eMrsBy0QizU0gC3NhuT72rIu4de76ydkW7
yCIeLpR9eEIUjhnHIdXQ1JofTdQPxxB91VPCcuznuUd62mQt5ywJ/4FUoRn3PJLWODQ5jNGfiSGm
0Kvpy5s2nexRV8SyELRMpTvcENOwttEs42JpZHoUQv4qHbU87MS8EbNqPQmU/YJU3P8+yzHImoL+
CKrP5x9L+QBCdT5LWwdMnfJxZ06t89mDDZE9ab+Bp2FTtT6IwRu21eyYL0VKqqEGfX4mxYAYWDjP
Psk/TW1WxwYTT1Byvpek/Lxo+KCC74+SFKLw+6MRyA9/7ri1OmTKqZ0Yz98vVtKgGHRQMa3/qJ/c
/Lbyso10ISlVd2ZYLB5dseh3SnRgiVsCTbnBmZabmcCBQUcntr4sHgEDYNGdz0zxPMpC31kZ/D85
dhUSHSz5LpqBCxIjZ5NaRDTIMfaORbwInDRsBN1owv9q47Vyp4tYEHRaaxvQ1B9ZTtOztU4TamTt
8ZrsVZJ49EkGyQc+Y41hgIiKROTdNZuZvkf4+UNO7PTOVijYTVJSsEI4fxUWm/vAKF1Hf4Aek+fv
F2hb6xCvX5BTmt5d/zc5WD4TLRqebRNPYgxi/4xqme1yncqyiXyVSkybNEqL3xlaWDD2NntSmAkC
9trfYyXr1+H/EXdmyXErXXedigdgfAYSCSTwWn1fRUokJb0g1BF93+PRc/O8vFBy/FeirqXwkyNu
VFxSHVgFZJ48Z++1tXaNWg74dOK50MNse4O38WahPFNJ1yJqzleT7n4f6jQ7mcovXlaypZhCsOo8
2g1vYjGAdMjnhySPyweOV/6XrqMeq+BAoU+ot8oq0ifSpesFigMDGXWIqBBchT4162HQMC3UyjHo
M0oIMJPFfeqDL2hG5B9JB26wQzm4hrxqnYYC/Xmsyg8x7ralGXyvUDMfKyoEq64eMh3/770O7vL6
Ag2ZA4DWuhLxVmGzUeonTXc+Y1tGtqtQndJ789bdoEfHcnAj1PQKoXHPKt0V6ZGa48hIaAMjlkCQ
uVtmTEG+u28cdYjExaPyXidafuiSfvwg9axZ1qnLuIPiItYgNdeTPrL3o9ObpIvwHGP5AQuW4N//
rpeAQvrBrd5bqCUhm6RHYaQaLO61Xfr9ItHRA4xjbrxXmJPWUVMbm/uXnchgqFXGOzBc8BAdpulW
MDhfyqK7hmaXP/d1UW1rzUGGXTXR+8AZP5u1YV3q2EoX+M/kJR1xN2Voanb5hGSPJNchWcejfmYW
jDNk7ouWeV0/zCAZzo18T7P8+mEQdnKATQSYLFT8Fr/Rdl3Kx5lq7Um4wwhYkF5omjTWZz0av1Cf
lo8NqmZ3qq8sd8UOgGeKlLior7VigdGmsNimgt44jSgcyzNkXNYcyIAh40Ic6Tz3k/Mcaea5nez0
aw01y5diAxJIf6RuNx4RUyDz11FeS5eJgoIx8FDlswyydOPPRt5uu5KiUTeZPjhVPJ06qTAdzW9r
qoZj5wAZMpHQIYdtxaYwyy/YQnAG5v6epcc5BIx5V/6kunc6fZsKE+8LQ1wELAYWeb+OxJEWS7qe
cOPehuK7wwhsCSekf6EIgE2tVCm3zsAHHOZ5u2lFHp4BHIVnx8uZlP7ztdlG7yqaFrv7t/75/v3/
8qBhpqKBVXJTr98As7FwN+nT5Z8XVQPaVrb3LdL8Znf/fmB3A0MC47sumljbjTShjwPq5eNo12Lv
tdJ4hEHaPbWfK4FCEAcBTs2qGW+800zrHD1ZsKpVVy8DmeQ2bvihA4+08gMZ742Zl1819Q7T104f
KC0goliPnued2RzGDx2DUOoMA/hY7r7LI6Q8wvyWm/gqfL2VTyJigw/7emcboL/u51Uk+XLfDmqT
M7flcUM1VxNIfLo3JUod7seIJ+axNLXmIfa2xjN86vZrMRodcbx0Eww7T45IKbgdbLiQHb26+0uv
D3A2ENjyhj/RFti7eeue1fyidXqhr4ZavHJfSrD7ItdXP34Fh/S27nWM4P/1u8F9TeACJsqQri5u
g5q+0fAQ+/tX95cSZPSO7bBgp8mNAjsUWq7KHo62UeUraeK67HD+Ih+ozANt84c69uT1/q37S5IH
Bg8/uJ03v6C85smwy2tVgN52miA4a5PpQ1xJXpypbA+d3sk17+5EoSVe+2gsP+Jeovs/+fa+tNL0
47hK5vllLm1jr6riRrFKZ1gJ+VibHafvyZDPKGa4wzS9eApV9jhVziZvi/FTb7v1Gqs2g214fYT4
4IHD0ftu6nP2aG80N/fqOsqOqKSXeeibhyYp0Ts2ibZIxsozcIqypNOr+iadgBOYyJqdPyKTgCP3
CsdqNt5VOXQbs3rRdX2vkaqD3ih/B5GlXpoFX4EcZegNqIkR+oRlbBFV8hZH/rLUzdfBfqH1z9FU
qGibNLgAqS+RJsvIRDDfRQdTIJ3W9OqgZvcxIy0XHWEyr6loVBVthCr4yLFCx5Jv0Q6WrUIVYKIE
8VYpPDSMoFO10aIvJpPgnRk6gO6YjCNaWQUKkqod4T53KTcdNHMMtzF0FMAUQbPkR92sb17fIGmq
g2KZj2irGx6QvPdmYiCSYEszF2PpDgTPheYStWQMZ2G2p9GlQ/bePNheyTB8/oMZyE9aFPHa1Zyv
2dz9lC2ifEb8y9ao4HZwMFyXNTVbEHBG7v1vA/1vizpziT+YKQ2Q4qrLyguOK5jGtPc89zqaWgQQ
k4gt3Y73oQRZwgC0OCSWuXVgqiydqgRRMpzoYXbXFPNaHslyURZTgzFVCXSEabCeLI7WLXI016gB
YmJ4sSMKKHayz75H24aIngYpxGz9lONHD/nbgojR4jwWSJV92XS7Bjty0mMLpQF5GGqZPkwNy0XI
PJd89dM4W+BdGe07Lz3VbXYq/Zq8Zer0xWSaUDBC9kj6b6uRQB6PxBFqagC7uX9rNdM96QSMFE4L
UKXjlB8WOLWpZuhY6sMibLHxBgrZeZvvI0Pf5gPBJ9KptU1u6WB9wqFkwcfUZUGjXzZp+UnXAUgk
XQnoRRTe2pMFv4PWpmZcQhUXy8BHw2qjkh5sU37S9G7puXW0rKcIeLBR71OUHLucsMhDZ94CZrdP
TmDjuxhbem1I102FaNEiRR2tMM3vmSg6edosvWJH4xC00ePe3ZeduNKDSbYMIxcaSP69l4fhviu1
FdFz3cohZwCjF/i1KQECMnrOx6BKl400m3U/SbULi1UQfPfwjT96EC77tgj3UwsrQDr8yA32wEPW
4FHwI2ORzLJvvDJWg30KCO2qy1R86iEyVn5DuxTTUTm24F58NQBuZfw8Lqp8qFBPxI/QDZhcpd03
MHafgHCMIBTNZlOUw3UoMMlhEE1mjqWBMms1quGjIwPIiLFyZpXzwbHiJwR7cg3xjLWoo3Dtre8c
otZCWN9sNBEr154oaYaNnGJjY3Z1Mw9J45XNIXgh2kJiJUs3ukl4tVcimkwAxjHpA7cIgpBR30QR
Z6ZPscboODP9jzhUaTXm38ljkRvVi/ZqoiNVElriVDTfcZxbzwULZe6a22nyXqIUs2g1Mqi0MGIe
hlB81BQ2uty2bn5opJjmMGBrgfweKsU7HWifXBqlm2xodyroHgqowpTFySau8FkcDOXGV5cTUjG5
J4Nj/yczaLZRE6m1wdoLKor7TZbfa6f77sVMIckMaZedTyZGMZZb0AKfA5V9GaxkBoHMYCSo68sA
Ndc5nx8FRzeNtQVPFtFLV+2BAb9MbMsdIRPrVr0v6B9czQgCvy9ALUCx34ggl6cw9BBOVwMAFRJr
2ABYqkQB2caE91Wi07ZHHBF6lySLOiczopckGXTL2i6+EA1zCU27uEFWp2ccATiiqwEosoq/1TPY
x2aOSBfXKFdGpZBgW/tG19pD29vXMZOnwkAGz4zo5gg45dKdwn0j7HCWd89+ZUoOoKAoDbpzSzbV
Io6Qfutd+kiCDp53r/jUlegwxhITqDd15Yqwu/VUZfIA/RDRc3TMQI/Pap7LoLKb2zbhurD9Y1wa
rxqtn3XWF7u4T7RDNTrewebRo6kzTSsM/D2dnYqyI+8RfreokQGvv2rAH0F/uceycUI06foLd9JL
GcItRDu3cWw4KLI2FI9an4Fn5R2rSRrPBSo+maNI0yx4Im36DeYarMJwmZU+ZmpDgNt9rguAskna
votLzT003rWscFrjEymWqEpRIVlMMNwY5ODQq2tSQqQZ/R4NHOvOxrxpNXsHPSb/sXLRSgoG8tR7
Ym/WBBBjMsTFH1QnPcncC4FP4dpzCGuQj61PAgRk9TMxdLh5qzE6a4P2OiTNtcB9ti104iPG3ngt
suyFzgu6KC9+LdruKaumD9UkLmaAlx2LTiGRP1MRzqRTE+6NyyE7hmRclR+HBjRNq/cfytFWB6PG
m9bzfYy1cG0TKsbJ4NkJ8vHw4E45g/hGz3ap4vlQzY4J+1r1oXHk0XoH0IdTRlJzyBoxFECIQzy/
jUatP0RIwpwos/fgp0+26i826v8DOgW44F54SN2BhAofp0mjldmhDcN2k2bcSwQ0L8ha7ZdemV7i
3t5gZPg2+fqt6Yqr4efi7NTxoaz8nR1mxoszy0OQ6STIpcNPrhtyUaG2ivi1d73nZzStWNbRzAla
uItcC6PNYHr6RYxPozEiLg1OltIRJ+aswSSYLunToBeBn67pj/jw8K7jht4NYfbFheMTaa1aW026
1HVBt1nkzdYRVB6l1utLb/TRlzXWusXdfJYF53cy5ld2JZCLIBnp8vQ7LcLu0jVoWyUZCjSwlu5s
x0dkuYLP+jDZxF9MKnroMIF5w2lqvmQFIRKpLTd1qm+LxP/k6cW3zBpQM4FFoPUOF8KILpku4x0D
hUWsbTWtpcGr+cla4L/YMml56DTxDKUucvIvIio+hUP3tRgslDVYcjY0a3vEzOO5r0DEqqR4xZH3
GpnZA24onAjMBHbOQEXYNS7jfTcsDsZQFQdqJkbI5xL/y6JwIfyYFfkCCBGtjcOs4j05gy8GdGGs
3Fm1oruceIC3szj3sDxPj4hrcVDH2S4OAZMGnfMQJYii3dwFyQSMYi2cHhGYhYLMku2yKYZ92tGd
VQb5MB6F4GMlmR0YOjzLYRVH2MoZXT2EBjiElvbp0rL8Y1PVct9r3dau1dKunOlUpTHqqsq1rxaJ
4PF0DRDJfut67QED+LonjuapYeWqZgClsN9zW9eXEpn9lED5tTtn0782vtGshQTq0KAiyVEKN51b
7AuBWUUOwSmqc15Kf6uwx074tc4uxdWiiTvyLQp7U1kpgEZN/+z4hXEtUk+/gu9uHM3fuTAkDwTD
b1BTUfqM03MwQRitZPwJy4/2Thp1s/cRuywGz35pGNutYs94pIFgI0azkh1KE2s31g44BSJxFE/J
jkEtdOMCMolnDv01xdWapo154Lj834OewZCMZ4RKk23AWvb7Ei9q5JPqM+p0wWDMhZjaNRoiFjHb
BTExqV9csPqZ7+28OHYKGtZgrlD3CBM572BchyyIdlmo9pylN3niMlxhlLnzY1IU8unRjj0O8pKe
4/iXbFLj10xN+kOOKUgMVa6hhAX5bv71n5LsEV4p8HsYtKuJpBmnBZwTxFKtHRJ1mH6hK1HsiIgG
/Wxd81ajbpb6KWudd2K0vvj10hGhydAM5UkcDpc/B9GJ37K9HNPS+QcMcuId8tHfXB2oGM4+5F2T
OcW+EUcDtH4/8R5aa4O5kLeyVuHGSvV1Gsvx0TAblA3hi2UEZ7YdbVMXUPXovp2wDhigWVhJMkFn
OdV2xH/oLxM+HrzIxV9CyaQxB+Tlyejn2Zx8ybvqOrrtCKVsU9cVbbQ372ptg/5JWtB794EJHNr4
gt8b/Zk72id0Wukji9NnrKTZjuD45IcmBl4OfDBNkhyEe47BtdXTh6vGjTZW9qF33PpQDd0aNVL8
Xor4ve+O6cZHN8zQqt2wirfoHVP9EYuj/thi7NJqGHQTZm1SLCAj6KUDpDF57nSrO7VZ1OMlrgXs
BytYWQ1IUMxKwCAlcQZ5Dl7Ac8ITgu/06OfTsCpxUVAomevWK/Nb0xr1O94ACbiLBAitAPRVRwWz
cIMOZaJn4TGEe7hEP2dhnexDluwBJk0ThayK0Np2NVguGHJ4n8rCcfh0LahsJTZ0zlrNscsgE8Wh
MQ944W7mbrsGwcbaIGL34GMIhDgL0pa/Q+BzEto2ys36PNl5sJXB6C+DRDYb9PTlwSo0GPzzy/1L
MOrPETrGzT/fSoIs2NA7e4bVwFysiWmjsUmQRzX/qfufv/9RFdjkGJAbI70puNrzS5lhARaiPU1V
gQUj52hqgOleOWPGeJMxE2uA+Fr2tXND8L8o52Zi5ffOO7pDhHsYwM4Fp5+4a0Yg6bwkNdyJ1kKZ
j4Htcm99FYY57o0OKYlPI2M9aFlCCd4SRRIKugo53tz7i23YT+iR5RavVLTGzZNDWinVzq21r3XU
pfiQIX0Qepkf7l/KOLyOjGOcWh8OU5o+to1V7ujV0kfVLlNDLtZkinPnIgWFIPbBoBbcj4EJsd0o
IhINwOwP9Wg/iKpAuuGQ9AB2wjvdX7IyAVKharCmMtBOqZ5TE+sNyTHUWQ9VX5hPRC3TAImmd1OW
CQSFk1j51FJG4KtPvit6fFsgUEyfjB4xMGpqyn5phyTXJHS8mXGi8B/5LNxJ3kRxjh3XuTYil7d6
vKhYahurbdyDMyAo6KsGcK1pDxypLfNAGg2U96IaT7eBu/KER7lC5Wz58APqqtkwAvHaxaRCeWo4
l2nzsBSrV3K46zDZbOnATMdB87MLgWIl48PqO9BRskxV2uDJKJai7I3DYLp4ScWoPdItYSxKN3RJ
izKiUU2cQlYawzKen5NmfjqytevbyY4kv/ylK7J44TPeMqu0eJRgBeFkTEQpzCABJkruycIAse5Z
zknUKiHjkzEGWFf/4BiAL2QnsGfBsb4lPm6BPMvVKrDnM0yYQOurFUK2Ka2XSg3VQWC3XZC8UKc1
dNnKwUgdoa9gHBseRsf/VrNDoE4ZT9MkUfLCqheiJCjDzveNE1V74RaU5nS/dtoY1pfQq/GS5ijJ
vNJlYjJ/L2K9Ib8M60lVOxxVKKFRgDplyeeqmUeluReC5mKutghOaCi+elY8MMw+UzTIkyct5KtJ
9pE5vHVUXu9DO6owBMZ1uq4klsiRs6c3J8KaheR4omf1OiSFazukGQIMzfiOmmL8EMy4dDdPJWzB
ngEOjODaGrAaowZPkVKh83Tc4BXXrtgxtyz2KRTJVc9ys6xHDaZnrxe3yJz8HZbZoyKS/WqGlUWx
WsRPbcAjojWHXKbJCXFhtOlqR79oijaHU7nJwVSoeGXen01c4FhSTUJd8giyzXiInSj62M4A5zFu
FTEGBl0N9A7Y0dFyCK/9cvcBEfg6LSLthbiBAUbVwRkRBcGPtdpn1L5HGm7uzk0HtQ315rULuvQh
TIbykhm6WjSm2V5QMMr12JjhyerjcdeJ7mPe0fnoeszCgxpWKcbM0bPrlzr7EEoku77JGaPqk5z6
BAJm0l0aq52nK1q+xa7RXR3bPXiBcQ6JULl6ntT2Y+ZUBIoEC90zqR2gZl2opZjITZw6jD7T8L9V
3SbN2/kNnUeVJsY0jTAF+v/2twK20CnqoUY1vt8fqvlF0kFbtp2w1tBM2EFVaewYtqXvJ+jcO8WB
g2wgSkXTA82UCBhDoDH3IfkYK412wRet24HYyY70asptannT0h9RK9HjR2mdpmfJu/CS9h5AU88b
DgxqxY/E3/9BSvc/gdFvwrzffPl/zfae/5KvPwWC/5+/9P9ncDfhaz+VafOV/JLcfcyr75//2y3/
X/+z/ZaFef9Lhvf9z/4I8aZm+48rqN4MgyLTdSR/648Qb0PI/9i6JR2p645yIG78V4a36fzH5pdN
h9PlHCc/x1ej4ZszvE3zP4I2ENNtC9kvgEn3/yXD+00UtaLs1ZXL1c32DDJ69TexsRYCJH/SNCZk
0h4WVhVF69KDkjLkGCB9E25+Xp9Fxjpbz0b9YsAyYvtLkYCUYjMOYbJCLR8sTIs9uB5BU5RT1XXs
HSdcuOOVnwrBTaOBG0z4ddhLryRzt+cgDFZmNTxiMLF3uQtKnHZ9s8VB2hVwEQv8ujqIUxexVBMb
ww+7SGD+pbI2fs0lvv/4jo6CQumWbivdeFuhggRU6F39my6wVNGph4Xv680SwYe9Gc95R9femDQQ
bxRhB3Z+XGRDDeC0qT6arXMwmTLiRrr6PSAcvbDTrdDIM/jpxvq3MPM3pxM+pBnyyifEf9wu4s2H
1JRMGaVKkltMX3qpUstkv7+D9PvoAMX4ycoLHnp/1FYe9DvAd9Em7sbXOeNzHfTTZxsU3i6oMkxJ
JAUd/nx50vq1zOfyuHEEUk5e+W++w38+PAXhAEQU191tMFycI1YHaGzovxg63Hn4nrB6NI8GR+Vh
LQixuDZAVsDEHAhpqMFTcDBvURpZcw7syBR2m5D1FuX1aQLlTC+gwSOffZeM1JdBOryiQx5W3NLR
glsv3bodm2nklkfNW1t680U2tXO+e6cy3LCPlYWPMpx5TM5sdzAsNTxUrQ+yaaQA0GVHKq3rM8+c
pQp9zPHOnfxi55vO65/fJcP9/V0i543TkG6T+f7bYSj1zHqEC5vcsqozLsoLPqNAyjfCrGdJIi2w
mETvZVjhR7KKyASTq/Jn186bDTttthmgv/Rtw4RTxeAiIaovo1YMxDZoj/4QRbs/X6755szJwdbR
JbuiYTrceq58c88hHYMa5wjzWmGMAsiG3zJP83UmxndmPjCOa0YKdJNEdFG2GyAOUBk1Qrew7K79
0X4mkNF5YBg57DPh5CtLQhKXNHX2/la6ZfNUWVEPpyvBsuShunfr2YVh94hPjHQk9U+cNdfwTkzZ
rOP9HbMoxxHn0D7780/69nT94ycFL6u7loM20pk/uJ/O/rlExxwAxLjWPoNXK/QMosymbyJC+e50
5Aca5B1tI7CNjlsddE32zIlQNdRkDy2ETZKlPvTRNuQAD9hFgW5XRbhFbRtuU62TKxdcAy6jF9nG
wfbP124ab2+q+VOyHIdsOB10wdsTNgsHQBetQiEmnJOeh/k5qELO0aNRrNqEBqvb9ukpNrmvmxAA
IAYKHOf1PmRwgQ+SzKFIr8jP0XSL5hMDRbrdS09ziYIpEgQ+ifk4pfJjUZSviod/0Ve5InbQNjZ1
D9awJIh9T5ZPuM/7r7Lu3QPKvWz95x/y9yeHH9ICWsEPaFqWujdvfvqAUtqiRDOE4hoTzIBCpGw/
Gknsr+HVzFBd6R0lLHj/EOAwuoF8gvKnGKh2nN+nIoYaFldsQYjjez188tGIrLIUajbdm+Ev95Lx
b58HfRrBtioNU73dTpkmMuzV6W6HSYHpveUt820NjmaA5K6LiuKgSXyagnHcYt78ieWhp+73pHL+
5U37bVHmTbMdy6Kjpdg3nPlKf3rTiA1AuwOe94oW398HQ/iKdck8m6jCCbuzEgP8tprqvYkVtOod
BGkbOyzRy9aCsSrgaiCOVf6XVUWY/3K/ko7O3UpzyJX2m1UlJF9hSmg+Xen+wUSdDTCkbBhw+HZ6
LmCUzo+akZFnvlaMC089jPtc8nRZHF1Js/iWo42BtBTGK1J2bzlK9C1l13AWlR9uc93BTgYYk3Oy
dfzLG/ovHy3LoRIuqyGr4n3B/OkNJeEc1sEQW9f7TS9U4W1BEbwOyMeWZoMTQoaRvNEqyRauX4Xb
Yn42jAzP5J8vRPzLJ2uQ5k4b0LBdYdhvtluTQrMwC9u+2rIUR1X2LwnZhQ6St0oRESdfJETBFWE2
XwG+BkfPEfmq7sUlzfp8r2Gff8gIXlzev5xGRIuam/RMmlq5i9sP4HxJPEm8eXJmvMMYCCw3anXA
hOFfypp/W3gNfhLdmdfeeb/59RbVyIcBSeVY12SKxq2pwUSJzH1kAfEE9ZUu1KTDQ8K9OkzYQGym
AgCoiFnwhb1EBE93NhVERgcF5STRLTCjLLHWRwwCNu/6rJG0ZK7Oslb+Xz4Dg/r7587mvGfgpmFj
tIWwWZTedGSJep4wD/ThbfADhHvZaK9b5q3Y3XSmM6rbubhcLhyk8v13Qf7stm2jclnFBq3t6f2Q
6O6qwlnmoWldVESU/GVf+L2u5fqwGDrSFnjfHXd+Dn+6WTurxplXWfGtbJB7jKz1KZSXig4+C3tZ
PQOGWAcDE5C00JDNTMluCniXCsYrzIhtvFeO+SVoACGSzYw5Jgr2qov0zZ9vZUP+/lChceAupkcj
GGw7c33+03WOnecyQfOBb9nayS1Jd75HPCtjvNW6feoC5JWlBVIzkBX6S9Jd8UmXSyHxvVTuqM4x
QiZvMMY1Jt2GWHGkJvfncxh1iqy5ntA8IG5Wl9CDJCbLwuuzUUkrXhS8lbM5NN6D1V18aDMMeAnx
83GEQe9BtQGy8Tkl3Peo6uqbm5nf8ZgZW92sGJLe7O4dCaaSFBeU8okt3g9IyFZ9wZYitbp4r5Ny
TSuYm4PgIEaTFULgRVhJZ2+SvbBEY+zvM4bPYVvs7bZ5bkqdJUN650or/Y3mdNYyL6MnI4e9Adje
Q9JRFefKIqiTJNo9Kwx4wyjpdnZBTFtTFN7RsfXvZkY5UkVDvpH5hPY2sKtzUPYXLacnbQGEIm+H
Ab4gYSszi2Y/oEBbW85gnvsasZVG8XxrfcvZJtpYbCZbilXO1I458i4rIObbw8Gx034VlRmiIz9c
JlEe7ycXrBg+iuki0/hYNdAvaL1EG8k/ge9GGS/pXPNyqJPnwrphB9E2oarrvWGNn5IaXuWQqIR7
sW6IAIrRnYaMGGlFIy+p3AeMzYcxauP1mNAznQt1+GQfddFetJiAlRFcrO4x14rdIwbQcpmzIg+E
2O4tOm4lXKtz3kIRK91u3QvowriIYdtYjOFs5miXOPAOTujb30T46DfT305v4t/uceYDAjAuZyPb
ePMs4sOViSRC8eYHGjxx7GxHXYyUAxJvJBwu7FREUY3y2Bi+uOY+uOciR3TWgjndhDlCiryKBaxB
fLip9s6dPLJB1AQSx8/IgYbu2xPj85cn8/dNBseZTv0g7Pn5tN4cjG1kghPNtPI2VG2z8ks8vTba
TWbfzSo0OAeTRIQ1JQu7PS6ahSz0o49yh2KLs51VPQmrMZ/GMHj683WZv52igNWYpu2o+QQF5e3N
ghHEQiQpEMgHHe8jHBEA36BFNrirDioV8aVy25sGtvn+PHVxdRkmgahsLneD+YUh9c6WxQsqSLFB
0Aj4TODXr/AWHe+/Kxd9ugOnGGymDIp07Clv3caSgMt0jbdQbooKe+I4ieqUhtWj3TH5xuIP+DYp
N02qUPAjrFwIVRkXe7JKMHxzbO2AWOLPb4Uxb48/Tdcc6n6pDI6Spq0M47cTGkSyjOZnpV+9tg92
iPTDxRQXZItZzH2Z0RtoOupLZdDc5Vnpd04CdPzP1/D7Fi6E61AU2RwVHSZ8b+7tmrxE8sXq7Jan
Zr6nv7LqNfvUtEG3mUYcP6mncSpPinU61uYxlMznPZBF3quRGPmudZ569p+XoUmOk6IHFSE9sOdF
e5hP4nbnvkgTnvyfL1r+vnkzjOS4pBhMCpPz06+bzhQpt0AqF96Umb1oaWYs74dVEg2/V6giQc5p
JF1ozjFeZ8aj3trR+6ao3iNSyKAwuR8tLW3W9z/i8K215efFrvQ4cUG3FmjbKkbv6fS5b/qFOar3
ZKCE236UJ21E+uFbwfG+GpotaW9Tnp+j1F97U61OjaIvUU0jiUGRx/qMDrXC//8eQ8Ma9sxJL+3x
oVQQOojYwgpAVGc9mXtniAgCA0H9l/fp3vz6+QYzTbI4TdfUhe04KLPeFJqWhpNnaBvnR8U7GINx
abpoXbszemX01Y+D8b2OxKjGJlrYL9BGcByXvA9//tB+v9NMZz4GSsvWBQWXeHMxzDRSzTeVcw10
JiruqHXv29p+bCuZ71kXX8i8vhIMLK9yFFs1cXVkkWXr/IzQwzg2CIBIOuPTynIsX0tNtlin7Xi4
9EeV1zcsAd7jn6/4raZgrhEtOovEYFkceGji/nqbNQP7UBi01vVu2OysBgVvbK9oZEFc98jtCif7
6x3OgQMHNBDHBd2X59QKCVI0W1LxdOYGMoz3Cl7gXz5c8/eHgOfW4HwohXQdU3+zkLZtkSPLlMyy
5/UsB5i+mpzGXGsJ/7w7GlAylA6TAqf0qgr7d2UW7O4LpKfGZxHa/bktzeBdYRsvwkN2VwFY8qwe
HTAckLqwBupI5tKYteFMDlf+KfxUs3qCRxy3y/igKWyIubVN6X0+xG7z1a3R7xOTDWTGi0GRMMNB
kbNXYWn97Zg+716/3tlzw12ybDnUxvJtxzKxeqkhbo1u9Xzy1R3/fTZTWthy5CrARLQN9PbJqfzg
iFrI2ytnxPQTS/fmR9e/3CX3lsCba3HYyASPGNdD6+TX2ySIml5OtQhu946RX6btvkjPYZRD9Ikz
E8P6sKugdwXxpK51BnqEQgkzAk6VoXAIZYjGQ2cbtAl15JQhnJ+8+ejNRBfZPhRtSUfNGlZtqT8n
hd2vbSeLNveXyexAcTUoxGmcROuhCR8ziSBSdd10MjTSfUYE08t7DZ6PBCi2eVjPCuf3pj0al5rY
l3Kyx0MBJnnVhkBUpcd5QVfNKaKNPujGSg2czWD7HoeGJEhrek4D89N9wcjs+HMSUgGHlXFO6hxI
vo9eq2wRtmU1PJW5mIhbHIr555ah/6XVQH4M8NT2OuT8ICo/uPYI5zAcwAlW+OjiILUf0FQ+Z7az
DJ3o6jdD+i2TyVXzYxIyvPrW5tkpZrjy4GfO5n5CiOaoGzTzK2umeExVawClnPwTaS2PftfRnOST
WxOESXUqWz6ZaDRWAMnCw1TKV0uvaBV7aPDc4BuuM+svCpp/WYEZCzHjUZaDhEbqbxa9dF7V5cB9
6s6WQSN1L4DMaMsF4pujo0bFVRtvKoRY0Kk5b97XEKetq31na39ZMO5l6q/3KRuBcExaD1wMgp5f
79NUQGIdLa8mV7GTEGb6lc84fo+3Vd+HPZE2nsetwCI2RsJAOec/h7ZGB9WAUa409fUvz81cWby5
nHlbYm6FYItV9u3qqoy5L2j11xF6Olpv7expQcW8ISHFxwjH5b1fcF+xfqz79GSWWtrhl5q7M818
Wv/zJd23oDeXxChE0kpGRcbgbl5yfzrMeuXggDR3hqvox8ei1fOLX04HtYB3Gmw16A9bfAukMQGO
N6tOge9uuPnmPjnoZvQ2JeOwCV4uEoyj6tH61jlgBGsD8R9egZJLp4kGxsQQnoyAxJs/X/6/3GwM
FO15Q+AR4LN+syOkbOkFoyb9ej82Swc+BxQkIObJzgKlsI4SgDiGNyRnwCysS85a6Lh0vLB7/+cr
+ZcOl4mXhe2Ti3DoXL+57Q2r9R1YrPIaExkGia8bcLkIBgRGBxe2iHFH1DqJo8KfjqkE98ycf/O/
CTuv5bitbYt+EaqQwyvQQCey2UwipRcUk5AzsBG+/g6AL9ey6+iUS2Xr2FQ34t5rzTVGVZOLqk32
zYU+3mUDXqx0vBCEFAcprTh4k50dY1oYSR1PRwI3F0mKsQokhsbcEKU7KCR/O6T/fslyaVLbUDST
ZQuVmH9eEY0Mu2xsWJRYvZnuodXl/tJnn4uECChxJmJrDKAzOdo+atpT05jtJQqLo2W0mCPmsngu
NdAaY2QYrgHX+qjaZKr+cqz/1Vskwchh1iyFfYRGK/qfH1E2oUkzya/f8SnYqxD+KXqnP4jGuOAb
0U8tzEbm947bMmFB7VJUdQnVI2fibfnZtvp8j6fFn7El+S1NAV+AT9s3C3HCOGJLUjS2v91seiJh
LMqhUJAtiVFud3/5KutV8cft949v8seLlMF9dDtjrJNTNV+ZUT4pTvq3Jt6/9/J0y+nhbzXgf9fV
ktYZxRBK9t3WLyy1sGI8Lpx2pUL1BBcPgw2hbJyXHNu2wPPC/9sjYtQxNP/v86b9+/lnOawvZZtg
wdpv+OMeURPm9cp+ke6oBfsz0Pe7sCalZauTcZASMtGGhik7QrRH6iNFdsmmZlssKw519qa1TpJh
fEY1g9bIqMjTVKdBZRy4rF9KipVBab04rWgZGmD7ytsz8VmfUaGtV99dCry5ULCjjXkmHaOKYT8G
/MSuTUGOE375S5v+P9oGfFnFVB1ZY66UPOU/L1LRAUioi0i62xYjEI/aHyVDbbNWUhAsy+ZsOHPp
yavTR8o2gvAE1EDhnWlbTMSMcDPIUPJOiFhJtO2vnOkqOzOn5x45qbe1PNjsIGe29ANFo+7xf58s
Zd1R/vPShP8kk9+11geb+ed7vK3idVoNoEhbKFiBMqZCY5RcdeRQTKEqgZF6cZuePQEdyq8Km6VS
J/pxu2/ybgB5Bxcpr/5Wf/2vTRVREl3hjc7uyvizpxHmRmmOzEHfTepYe2ESLpcxXU6LM9U/lZid
3Ha8UUgn58VQjqgdO58U/xSwZd3KIyXObWy6y5HJJ+Z08GwqmW4+jmX8ZRqfWyVWxmh6/N/Hc4tj
//N48tBig0Vug/bWv14QrCnS1o5s9U51xpwuULSyvRQiEExPQucL20CgvGCCpXkf136gnX5tv+tI
TY31mqHMKGbaXQCF3E/YLQ5y1BLaywavAxYeKEW9T6NpFzEI5wrqWS6XUnWsrfptfX8eRCJfECAW
Z/iGLaH86TBFzivxsqsCp/KmscKSn8FQWSFpT//7q/+ZqeZLa/QXbZmtOeULWnz/vBU6sneOMFPt
Tle1/jmVnUcloY4v2gSu64LPSpbxBLSWJntd1L5HdWhd+lWyUjkzEHoL/9JStvpftjHav69wzSDe
xPaFv2z1z5oKo4eTWtqCAWrLvmnWXGtfwTY0U9U41wQBahOkZoFqPLFNuhIZqDGSSYU7ltA6pJoJ
0AGPzwYP0PjP1hoQ4Jr33BzSa9gBRs5qInU25U6E9evUMpvWMeHWQYjIZdqCu90eyak1tju91YoD
/BLqLyaG8MqKnB+pTZGmL67/+3SsmbA/7myNBzC9Xsql/1EjgXRuANjvlDuVMb4gmWsms+WRwCzl
fE0kvTsUSCK7BeuMHtsQDGPZ1Wfh+EplXBKpQvZM+RVZomH5mtrdOWFNByZRZ+bUY3+gm3lW9MXx
VJ7ihyHs3U7NAXmvD40UluIGTFPK+mM7YmmrngtLKi9mk96bhlQHemzaf9kI/NfqjKQY5ce1c+N8
93T+3zJ3IZpphRlfuah/pKKZ8VoAipqtWLrQaqHYKhkMhIQ4bqVq+oVj9GMBg3RD/Mut9Vhja2t9
JCu906lixCLjc05bBAo9rgN5bf8KirItO0Jaec1bokTBUNf2X7q52p/FU24jU6d0ylOZurzyZ6Yg
ZwpBlxqF9vjaT+BsQWaCT3ueiF1iWZzpjK3tUuYdSwa0Sfi2MggF2nnGg6Rn87VvcVjIDNAfrMS0
jmWH+IP5uS5QNOVBDEg7iqFLfR7p2Izt5s1kMo16CRPuqdofaCYLdxakdvI4JVBBBu5/X5f/kZlY
l5yECzXWKnzNPx4TjHlpalPmyp1DpyBKl/FsEoPeSYX6oQjb9hgz2SWQub+vVINJUsamoW9xz0xC
dCfgOS5D5S8z2h93Goz4Nl/rNBIzlX85Ff+17zBZJJMeAzlNPXkt1vy/60mY9RKnzshH3Ta5vZ5f
1Synn6N3+XkA6ASOCqxKXjiPswRuN5MjKMnxoWkS82+fZT0sf7xYTMvW1+YP7Yx/FYYgvg6YH0uV
PRCyZQVoEIV7hhky4xgWoCkmPQq2PkKkZ8shU0FAx4lJoLhbCldeOufQZkyPTgtSoJSoDODxaa8M
cv63D/pfzx2mgkyH4r+uO+b6PP5/B80hbRlJU6rcReYrDfAkADlXB7OBNAY6xP32GXl/QsYdxpel
zH5scMlhDXdUxXAfN3/fP/77FUAeVSH6ul52sHT/6IlbQztgL1OXO03qhItUKNs3YQ3xmV6oSxy0
CRSMv7x91rZKolNMlgvlshUFyYWBuqORBNM6Yep11MRfWs32v/c5fDqdbj0dAyp+xGb/ccCsUal7
q9TluyIPYSqNDOI7iLl/4h6zGObNNVARoGcNZzAZIa0+CJpbXg/e3C/swjrlXXieIjUMehBqQaWV
jk+vJxi10vDFyBibIaQO+y7pFDt70STKSluBKeluEvzHyA6nO/gokqdD2HI1xlsQcggzqGYAmVVn
1z+3v4smDNZCI1ClET/zIygO7BE/YoKKQVyU1Zka+8ECEAYTq73FDU6nfqu5xOpVGkFYSfwPpJSJ
lrEl0KtnA6BKWwt644RZ+SnpnsJBEQd5gU2FbMiLFIqD26OO5XJ2TeL0HhQ/LfK6qH/a7GNuRKk9
VcoI/6LuoVuXMgAaHXq2EhEvk+oxPWDcBI6fLMdIGPjaK+WNgA5mI1Xbg2tFALjWfe1YhwwiqTqE
RnQsiVUzeNBGfznN6nf04p+38FrX5b5QuIc188+wbF7iUYuGdcB4fbIvqOQujXzYiqtG86sz4LQO
Vl0DKTR5f/bwX1sJqI7I6ld7KnwzzeuHqTH9MI2sS6QZr3rIS31Ld2z9QnwecI+1iP4Bjg5fKcBg
z2VdutMIPJbR6NifT4kuYz521IKjhqImcb5UzWqAgzQDzOQGCbU9I/IdlOrY1c2bpPfVGborPpHb
mrUMYAzjbtutFWFRHGd1Emc0d0xCNpceS9e9xASUNTYst/FuEAYWES8WoexDqRiD7zAlDpxdHKbD
yjKrj0gBcCmul0puSTIs7VDaFRP2M6k1GdZZMoaX29on8hXuZAH3s7ab94S4qjd2GEJbK/+M1x69
FZkYF0rm8ccM2VhqQYbo2/BrO9iqPBMDjJlmbkmABQlxr13pvBtOeWWyGf2IOu3o0vtlW5iXklJc
a8jJLY8kBbdnVDQXTeVGiowMqZ6N+m0or5FRdT7jEfF3rCMvIOLYE2Y8Y/5djxLUYT356AGy3U6G
/SXZUjBD33vOe/nUm/zkLp0rKkI0J/M8XfWrqyvIQq80IYSPpvHWtCRuVTX/7MPGuOpN9GLJgnFI
mifXrYSoOkztD9ALrioVYCbe5aeCEZB1mIaplB/jwFhUJoYv22FJWuoLHdD5o1jS6GiO+udgoQav
iF77M8f22DcQJkxkDhg6pdpPOyn1F7mdAltejvUEXGkFV+J0YaCNda2dYY9VOuqavDaRVxVkOvj2
VKALPhPDdleGnEtcts+jDLdte7SKhT2u7SBbn4sPq6JEXgm82qXgjHEfbve6nCfLvnNA4Bt1th91
W/Zohjk+GrvLtukkL9Lxg/PWX3NfJhso7PKqepzK6Q3jSnkuo3piGcrzs5+SPc2T+7mdpr3IW8OV
2rlyq6yrPObXDL8RAL2RlFsDyBANG+1ez26ihcV83d0PdF+hGVDaVOTbrRU0NcLx+twUnj0muKpS
xPITLhvtjj6rFNBfoPxfhCdVlsAS9dRRBxm7d6sUPxpjweeqhzCDYR2S9W0ZqWc+f6EefLFkkD7m
hDbVwDbGeCby8H7Vd6SSvO8dpurWZSh+2tAzcgGmtFemF+2KTzGmsd2D3Mzid0RsxsPUd/FRqqAU
FUDJi0E3zgbeJcp/9BhlVghVnmWMmK7tGKWOfAg7Gi7otQ3syPRqLQO5HO8Rl8FUAx+PfOQqxYPR
pHjWSAn7ZOZecA62tE1s4W9XYa0Dmwnl+EMFUutmZUbqwGH4msKs/LD06YMWTxeNOi0+YeQ24bqs
pPgTHlq7bw40meZLPeZQxWniCuSsPESeVEX/nDobsra5PDWOVfvOkXhm50sO1/j6teIOIg+8ZxKV
CPzg1KGbGtAWooLU1h6vk6TRKevx1ddJEE3mq9WmszcuUHC4pVA1S7fbilHnj3PNRSMyvjjnkh7M
IVqU7/pGqugkKTv5TPUBjgotVZpYpCU0pSHOWPyqhleHlFxko6badjmqzNxb1sfHar3wgb+u5If1
0ia1Oe3sXPxmqM4HkJpgz0oZ8mxoba5VuW19uVU0iqIN9x3cEpaW6g/AqImNowOSABBOmcqsQzLK
IDaZ89yjVDCEARCMvdzz1F2p+tvDbtviFXK0B+VeoMUpLm1RQkKwnrOmqVEomoBDJysEOJQIYv73
6NamPFe5Vubvc7rdistSXwotkfaNpVn3DRDJexBKKIrZfdCcFDx/RUFDbTUYF8kX48fLbTpE56mW
3ycDOi/kjEe0eTn8rax9LIs498So6TBi6Lltn7QcJA2eJxu1RRS7ENTT7XdlBuap6PEsbf8WDuWb
LSxlhcYC1Gowzrpav2BpNu6zzPlsxpCyelp9EUkIaBUANCsTmbpfmzwskI+3U5DL0Tuzm6jYmUu/
OCQfIanQO9haCmzaW9+O8I9Y5NxsmaG/XjmoXElBkZlfUAjLW1LAOerS2pfXAM32xIoZrYuqLLtC
rw1KW0ftvr7ZnXip9z3tMW8tqm2X60gnvybiqFR98wqtu7tNOrza6qJWx2Ken+USRttUDLeqwYew
AWo9DkZoghei08S+4iWP5R9FCpN9EXhIZV3q9+EEaHpQERrSPCHCJ18rq3M8xDVYexqqeFOTM8Ja
MBhx0nkiLYRWD2k/fQAVpP6wuhPjpHinBcHdv25wdJAGqOX1EEcbAYUFFGJjtzdQPM6z6B/o9UNX
J56eCFDFVtS13kxj3mUKCezdAIGZO3Vm0KBsg6mUGZ7JpMfWQcMT6R3d4GLEO9LZ95I0nVlWtAcO
ES9PXF8nQyiE45T4hfFwrpeYQ3k10uq2tIzfXWEop22RFI6g76W5mDAqVOXdJP1gyJ5qL7s/bu7K
22CeFj+Cx4al7vroPstj84xWVb8NQ9ZUxZjmJzVhVl+IGQWk0QQmLgJ3kqTq0BHY9MEOD6inHMB7
/Oi0whfV4h8IajFnfj9PL2WoRQ9ZWxwVWFAZbQvGUJuHPIq0Q9JwWTa2V/D2oDnVvodt69ziDr1J
oGt7wlhYsTOwKez1hSh36VH9zTVlobGdQhB49Um02Y7YJz66zDa8ke3QoaqNY60sFcCQsv4+LxaC
Q/Swj5pTdH5PrY032rFR5oiIGe7NlJ63qUmhC01rvCZpO370s7VvV39MoY3oUcm1072aT3nF7cRs
JlBX+6APtwrKunNcjKobrT5G6oRXQiAeInTMwusVUajD/aaGmCpzv+3YmA8cUg8lfYFMIHnbXvNy
U1/mlQBu9x88C1SqtxXPj3WFx+7nGJlySPyZztl265lEhq5gKEH3B2ICaL9awJzvxxAvvfWfBn67
Dhv51jAqRgK6ipW6nIx3UhlDCxunr22jsd16C9JdNwZlCtg9Tw4qCM/dOP4yY3Y7UPj5xVjxfrUf
l+C1lkSGF7sWxOJEWEe1le+dhk2W1uCXq7NjBpTq1oY/K4/xqouFHzSy5OZdzSCh3ig+1Q3rsNiZ
cgFh9Zk7lQKyC5tHyclMBhOOddfyJNfgxQKcMAKWLDtRv83r6JAdV63PKM5zWDKHNjg4Z9YXVyP0
iMlotgJU4yHoRykmelaF7ACZRXSFoHG7TR3JYAUSBbvSJE8Ko5Fjep51bT8kayN3vZ3zdB1wJAI5
8bmOkoh62qZUOeGUbMcKuwyvEFE359zRm0OvIx5mTM6VeYTuzWiK/aqOinPRCW0n8BTyzlGym5La
UaQArUqin4bGRK85O+iT2QdCUhhAxZUfQConJKL0sqnbH+awIAYs3YVd/JTZnfCY7EQYUudXJSkq
N6xr6TbKT3WBC0PNoq/FmOpjp+MfmwwTC4rJTVHbce9lRRftQmeeSbMNwM/XC2qJeQpBC8u8KG16
ph8P/Tgql6ivzyTVgOmb1P/yWDyMBFMRT2GYhivz4NjYJ6EA1dlLkqIgxmaCgFcfycjp9QPhhuK2
1BEjlCEEi3DJ3hvpBfyKcEMyeRfYO16TSDYbUPsQDzDcMifC2jXq97KGq6juBEcxYgG9LZCo/0M6
Ma1gWXNqrEVUv0okdvXr2IAcDSDWJDbzDMp8GqWkHaKh0d1anZZAXU6mDLNI9I+NgN4wFuMXQD8u
16Zh7W7wdocn8VmRaoA0zCzXCCd427rRrDczGtE96T9fZ/5yJwz1kRVV5gEjMg+szIf9VqcHZd36
nbI4QZdrrqCP6dflAJNd2PKhlovKk6rRdsfemOhlgcPoR8SBKUXhJJOxT1lIhBcd3XAx1NM6+Bjv
s7ZDOAs+8y61neetPatoeb+z02I8bbUHc0n8rmv1q5yPXqphxCxmVbhdQ6yfJ8bjki+/ih7smWzA
Dqg682a83XYcS/KQDIzngfpN+XQq+FVmiEQ6f0lz/JXPhXMEX82TShk4A/ZqnA0r6O64v5gS+24V
26mDbJZN6VrEaHYVEK8oO3cdJVSO8s8oVR/TCOoan+gy6NOXpVtPCS38E3qTNujgm+lOXrupJstn
7OUvMFmwfQ40eYQGoV4YleY32nyt7WT20yFOLkmV9W4Yfsl6PRCGAh9bGtUPxXhtnQCHpHmQ2kjy
Ek19sMJIBBlauGcpeY7FvrSL5CXWuhJ3c5k/9nS5F8doHrZVY0cH2x11WH/rciDKitIjUlzstiNu
rEmoLLN3iHGy7x17rKVXoy/x9sT3iSPSM9owBaxaxnRgt8zBjNdj1+ew8cG97MuM+dd2dAhVRIrq
0bGqg6YeYz/XlfG4XTvWOiTJeI7hGa2qB7GOZQ5zfbSHr/oRSsh0IwNTVhVl90teofmquBP6Un1l
3TqwjCBfMtnWpzHHPgKw5WGh12XpSgWHPfFbXSzsyVk9m0b2lkwjvBEpy4Cyk6u0RrLfdZJxy1dc
CUVhJd4M2etGi+38wkHzYtm+SPWU3dOCipkivPJAjxjslgLWWxobuk73SeKyaoC4s2NehTpX3Dfe
2HDM+qQWJ7Wo31Wjde4qI/zMdMYRtp3vWMgrm7jbG7ALL2zNNfhgA4XL+tRPkIjzUukORWhb+zBN
HmspejMMY74M7KvcbBXk9SWF6+0EDqPxS2Hheh89jAACA0nqiWJSM7hspzDqDK+fy/nGEldCNyEJ
RssIlCH7iWkKhgZ7J2/UdVoVQ6L6dLkpxNUW54dMGNvM6tAvFVG7km5gM7V3SXZpJPszT+3sUR3K
n4w+hZ4OvGlPc/K2mRPlIifOG7Pv7mAr1a8Y9BZupDd6DtmTPTrCxXhsmEnPXgAXJwfwIuF7/X5/
wvZLB5jZMcj8x7SdSA3lzqkvO5VCifIDzdp7BfH3XqWUwZh1eBFFMfu6MfIsAnLrQdJK3jI9PKGa
WW0Vor7vCMeZQjbfx1WGEqm8OcJePFOS53yJcbm3CdjNvdzuHFwNt42ZW8cGA/0hi5r5yNd+jFTU
QtIY9o9OQbckGOMJ6mGOMxub5Nlcus/E9q2Va4G06A0IzE6HofJLll+7Rexr2Mif/WK+taFj31fk
1mzsZwc5hVOCRTGDlBMLCl/5K6VP51gxS84TJX+FT5ABHESWMwguskRlTnBCSFLkRdCn/bCDg6r5
maLnAT3qEauu/n07dZ0kgqmLzmtkF4dQsuzIVBcnpoAdt5ru68yIPwHza24cBp0SZ8eezBea6oow
i4xGTzYadjXsb55kufxcUuOw8ES86Z1iXxYcUT2GUTw3aOEXG/FYtPRfcxLxvcJZpjrVvzVrOaq3
O+ZmRHMT4txjwr0nYBU7Ftxeakxiyi8wGFecHqilnlCOnTv5Ls6jO2tMFT8ZhvyGOSKmEiCGu90w
T59yLbFkskxXFa1zgLC4D1nI54SO6OgUKlfJ7yWvr3NqPK+JWj0uMy8s+tBbiKo38B4lEy10o0rv
HBjeEpQ03LpktTy/W4z6SqwSpKg6zOS0fTMJT1IYCvbNqGmoELvdqD/0xIzu+nQI4nx8xXOp7WkW
j65o+p+4sEs3tAr5ltcTUMU5MKpEcc1CwR6LsAQB4OLzEo7AanWwmFI2z8WU3s5K+4BnZfJF47Dz
qfJTa6g/0sLxEj00d2Ex3i2RypBSmzw3avHcFjr1hyGbd1rI7BvFqEFr762cYp+cXIScsYow59Id
WohpWmufOlsffPAJhJfG3Ug92UsBlcMtrr0hzikdZghn8U28YC5enYekTlr62tgtQ0+iFLybc/ZN
OjLXNFcRVk+/uoVbe+yxDi5LcivF2m+noldo7uQJs4geOoEQoerW3Hz7cl6eysm5WpX01XZN7KlK
V7lNVAT4lEJP8ALbwQ9M3JY88xHC7p3OleYI43GiWuxJk6p4VN65dhnFKqi2JtGsnITqvOQqDuUi
AtmssAdP1q3rjCLNTpk5FrEtkzKUL87M9lVD6TIK4c8hNiwtDhlkoatlO2BjY95ZtaoQmWNRhqHx
tHbTczZd63gLG5tM8+qYwXZg83JL30Ti0eMMbY1TrMLVa43HUDKcI8CG3028gG8SodjhhfHqebbO
JGgfs3qkiGeVpZdbdCRlqbgNKypSDDcUe2FAqpqKu8g+tnHMtIYFNzFrdz1zfGMSLQR7HN2fUs/R
QntnV+NTYTu/qRJSsupeTSYkvTyrQG/ZxrEj4eI1I+j7vEjPVROSA1UaVrp2+MLpqYJFzE9Gkr0t
1uQAROQcD5K4i1jYs1sNAJCzpkPOwu4bU6Msdzvel49dp//OrPYtjpTHCGJx3KPKjeXkNZ0pKKTO
VeXfdCs7Uv1EU54E/Ae3M0t0pW0cOKPxiqKj9WcmHoCHtPbBjkFMxlLCB9c5gg+RFVu8csprEyaJ
mxowrjI538MkC3fzKysJJF+Kle+7qVxD84/RglZwjufXQWclWCM822uLJfkq1LT4krAwZdgvHHeJ
oT8DcUCFMSN1HNvuKwfs308iBYLV/zaFKA+TJUAwhBqEl+o0mdWzXABVXwq+lMUw9qjaWYD+594u
Vg9zUh+nqfI6sJ9Oxnp+UkGp2OgIwkRKuIaBzsdLiouFD6hQID5VkvmhxKnAo2G96UNzC98qr5V0
b9Eo2g+Ad5HIo3kW4E57FVFWB4x86Hbc/+oOyMqw92CgyLvUmY4qG1g/UolN9Sbg+8U0Ws+xI+uc
8q3q+tJnqg5/W8eJMKMEQ85kSjKWH7mmzDLpeMiM+OfErbULdfMslRI2rXAoD6nzKE0jW58uhxzc
WjtGoFgrdEdJTe6EzIadg+n1YG2ZVDXuzIjsSV7OZ5MpuNk5wmN9b2L1w8kVGnMMAXed+REp8VdJ
twYqwA45g/PU5BVBbmjQ2Bsjw03TJL/PG/s0K+JnpjHSNqK6Jv+ZKqeqGmkp1zjmAUSdB6M6pVQo
nEFt94kJkVxN+vEq0XOpqOx1VaIe+m6YLosUom0GPpHnFQ8svF0uxwJzC741N2yUyK90jeHfKFd4
eWuf8STCY+MAjZzq9IZ9VnfqVOnRGHv5qVJ5elZM4d0uIjqZWmMfJD0hzjnn9g2G5vdJqoqLIv9s
QvMDRG92280BxDX1ZCkCqH1RNzuHetYh5yifa3b+8L0el0rOj/CZY2YVVr2l3sIEqkaXyf5kb4mq
IjgDwy0tDOsa2+DH6wmztNn+VLQFVSG3c77yhWSGr2z7fvulnqpoN8Q6iDSrdL5/Tyn1L3ORjdP2
W21YMssolnkXqbVxs/1isWe/6esQGZQdWsHooPXMdefXBmalHDt7NUWRnTnR2St1faRg1Evs4kCd
JtZIt2+eIS9XEXWhVeKlT7k7WhVQmbVUkCyowVP2yXQ2xHusD+KJbpszZg9RXkmoaRhPypR5hG3o
MIk6PxJyPq5kHVcAD3NLVuSjVPyOzI4CUsQzzZmvxtKrz3Y1vbUtmbQ6qulKsiGbtXG8ldRHBZPu
njH23Nsq/9vgWSf3zkFjy8KMvZ8NK/dfS15aFtVa6amNZh/KxABNnBFLsrv+XUkaH0lGvbdbIHdw
zqdbnbc5NWaF8mkHSjv20WSKH/bMeJu++NU4t/eMh37/CZQaH52apDXeVsK/JhYHo+My7rI5AKbN
rKvN+FvPylYduzu17d4HoxUn4Jhuzhg/877aZShHuPyUVnSjetqyX3XoHJi6pMu8fotplL4sW2p9
sDWxm4U8PeLQftpiUuTDtFtZBoqrUqM4OypEqdZ8A80iUdWfT6GsXhlcmc89Uih3qziXQ1yhk4S1
s+XQaKX0sVE/zkzjufyk5LveFyUEleC0/8L94OwcSj+nMu9jmnpVgzwYinOY2+LGdPixGWVdr2OH
usvmZToYkgpnT+oe02ypjvxNvm8UTQrYcNGWp0E2LNbZGGhWUfQbQAT0Ve6Rn2Z+UNcaPMMjnfxq
Ocr07LQVNGOi0W7K9oUReuoBSnYdrGHxzIYcmWn3XDdb6683kIkPCmZD27mMDolBxHwte9OKdboJ
KY6wT+lqgAq9hmuCkDxTYVKl37OqzoOtMVjb2WtH/M/VyBc/ShUS5aw763bIuhMk7gnJr0RBxjb2
w0yffIwhVBVzgNyzuqNodDL7yD7nglHVZF3JlM53zTOaGO0Pc9CKUWEzxdsMs8uQWRjgPfA0Bdca
86P0Y8zxsbAFK65OoCyc10LlOt8dsYVXu3OY1uJsabf2UgWaYqGsZJp3xzY4DkhywMaxmicmvinc
YuxUpjKQRkQYljbfcUQd7mAHzUGMKGTSsi897ttgmxvcDl5koQ1BwGDsp1iP7r+PXpzZd1i7rvLC
VqxeqabGlGHnpYpL7PYSBxK9B140RnOTlFb9k957fJYawNLGUJ+njGpGr4/jvtA7/RD2BAB0bYFt
XUyktk32z/l3RbduyGXJIWq98ceINIteHvvh9dop2+pOq6evWcjTjdowHpKGv7anzbKU9jmZG2JJ
YeQ1qxumqS2wdoPC4G0oqNR2ReBM3Q29+eJWhsfi9FF/D9yaOGyPPRvx1DZWlJFvn7G0xMXyy67m
ZzD0jgsmfDrVM3msrVRAHj2875XQZ+27PvCihZHoilLWZdbZ0HLrUQRPqjH1hlyffDI4pDRl6z5c
CWXCpLDSSbtcvpkp5wRbK2y2Ku2spPnLtDLBtrH/jkPktnlXe7ZcrGpQQrmJkZCelBFArveqkjZk
Pow2iEPCKk2nBqOd2MeYPXhoEVXEk1Y8xj1DIuWY3ZKGjfCUWZxYtLu3UwFAMSfF53e9hV4Dxsd+
q8hTSigOVLzcrSnVNPILLYsu2LJ7I2sDd6lKZbddJpsjPqTwspd4MtN/myBDydNHKlU/zEJ7NZU2
8ZveZP9k1SeVMu+k2NN3J9SqKpoPIcgOd0gUP8r58myyXa5WnzXE8qbl0JmylepkNuZeteZ2v33r
tOhIw663eF6W48GKwl+SRABtvUAGBSNMtjg1fFel8GkZ1D8RSkuYs5z9wJLlcTZIZs7Dg8Zu85Cl
IwDkuLV8xrffe47iuVYXTtskdyYFaiGeFPZmWxjQSrAiDHJ7V6Fj87ceCNepSbhLY/+f0qOB9U9E
qFqXuubVEu3nVtCC+zx7ETJe7DLV4qq1HHqyLcOmXbMYDTNIR1kr0JUoV9jidDaiJQ7UPqIvsH7H
OdXWMupT2cEdVVtmbF274dwvTRtsk5pY6IvAKFDdcihpanN5kJOJOpLD03SuUE+70CHIu1NY2+lM
AIAVNslRwEE9SAIjx2qXMzrlQNN4pJNQUC0y5B2PVJsFn+JQyN3xfUKbPJYTjeqTVNQ3oQEJYf3o
UUJ5uBLxvGcaHKtUkZATaMFfqEbCRGTzzPtLeTQiOuaxgceXQilLqLn0hTT69VpujxZoeUKF76kC
4gJFvjUSiCN8mO3EY5TC6tbUAYb2CyF8vyvNxlpvuxyuF/CcZi5Z5iX2ZftjHTt9WRqVBTJlY3Ja
pTgxdH+jklTwmIBiSJdgWEBRe3ZL2uLHkkJjGbXuUNaPWWTndGoBJGzMthA/YUfV6Ox0dgpztLoO
sYzTWtevNuYZJAEvQ738VrSO+kZhjh+inD76wchuaBGBVl/zWG1BZidrPiYzA9FMG+KaEtS9MWpa
tEq+crMBLzCp5ZjJW9yQ+wBTDJ5v1OlzZMBQvjtcdcrzK7ol6+VqdYuBR0em3VjDfGpG27xLOsDh
28UioO3fd9weEBCbp3Zg4pfORV6eNzEWabYkaJnv7HkSh1Yl3+S8NkMnbKCMFRgQjGEVLvYgOGq6
EKbUdd6gCk4/b8X9QFj4g3PEzsxewkMegbrNml9m1jEK23V7eH+HatKSs93hGGMjBsbW6r0qHsQ+
QaBnhWa+r/LRDkhMLgExc5wrI53PRlU+oFl0O35udESmWHhJ1lkHJJf3xNp/A9kvrnJL/dVQTdpY
yXwda/V9tPPkRu0IlpRNKN+YGZPD31GWqsgfCKrBOEY0Tshk1JbD4ozy/xF3Xj1yc+m1/i++5xzm
ABgGTuVc1bnUN4RCi+Rm3Iyb/PXnYekDjuezYcNXxgxquiWN1BW4+Ya1nnUx5gerbd1F/BzpjOL9
ND4OghtGFIFL6WaFvQpl9W2cWB+Y9eS/kr66MCBwfLDEgIKuEIcYfO7XyJHkS1zPTOOAtq/h6hXx
3RyybtW4Of3yfD4rWWfLMUyylafxArXwlwslxy280GpXSmdrVURQZJS4e0wGa5TNbJ+scada/q0c
3c5DFyGan/nQlTvZsSXJWFnsvewg0YztnEiQge43xtqz0MlEZYtbtqyIxuPGQuZJUCz82Ha2JilY
mlPSp1awU0JFLYoS8Oib/cvD92KZwlrqlc/oc8IPr9n1Reub98etyCT2dTlFmbsn3Jn4WOWfU7JN
AsW+RH9P7Io1R9jshwojUjTXtEbrnEthRIuyB98fl4SZdqX5/UGpwiaN8aoe4ZT0R7vM7D9nHMIw
lpxW8uth5XILkj6zWGtIFfS/OwPhWDB6WOImH4DI1Q0V6nG07CPZKTeeaIoiKlxWXQOBis/ZwqPk
Y9OOXYRmdy1ow8k/955anv/yEcmElndfaOgc0rw1/8BSGj6Dl0BWMIRkky79iIFIBOejK4l6SpzZ
S1Wke9Z9yKY0740Pa7plIRkRVlLNlRwlJHZRtsR5o1Z6LCEJSOulJR1lb5JEVUJ1zwtN27otA5I+
hUmM4ObnREzfhjhImXsVewz5/tjBxpYdLyvPFpsgB5ohikbbq4RboUS0eXApd5dMTekrH/IKwGlH
iWBBqvjFjp0AyMa2aMqAHnY6+EbwYem9fnzcwHrCmAjCqvfu6P/5px7FNEhqQjgsuSU9LVrUs0p5
fmfZ2aOs0dqdQaiTr5kEn7s2jH/EIEiELt7no4Erq5VGpO+WtZ2YmxcOsEITc9m/jLQpxKpf0zbP
W/refO9LMJ64RGjGoKEvY2/Md1mZEf1UlHNzQtRnHx7dSPs0grBHElX0b45JXpfs7HAHXZ1uo9Ld
ZZdzsSSOmzOqpBvIS6FONEB/tMEhYKit8sBmkSHb7bTSs7aDQ7jFBBtMllq2cfOsXlnMYbki6Ugz
p+mW7pynzbu3GnG0HR9Lc+FryR5i0TSrpLRNpPcfzdx9PYpk6U36znLOFkYVxFqtiZDD6uG92ALn
MBM5iq7AI9Epc2SzFFG1Ly1pUZ70z7U0i73oBvQsPfvGkonZ8N4akbtr/Hhcexx/Q9m2p6Gjk8sk
VrkqDvPNILPozEcI7+MC1ZhzClW4Z0M2nCaFVKn3OZw4oJsI+6NJ0uuq8eZEvkAcqsDENk5VaRuq
X1QhQulBL2x6Els8JbpFdCK5aby9W+IMDk4iI6JfxS+Cq9SisVt1RaISAfSnloh/RpWfrUra5kNM
YIKXWvpByIYhb1WfI2WetH6cX4bwW2gYTEbUiL2pL767sfo1maT72MFwyEaPSyxkRu80l9DT60Wj
y2Y7yujbIxS+cdNVFHj5jswLVsBuubO51P5gZCJk1vRnzKsl0kEChdBORT5KD4SkOigtzFUXBpuo
IuxbkZf+86OPCxrcRS47XNuZJTZx9R5lsXd8ABZcf2DJZjyHAGuWVj84KN9igyoDSzgws2KXmOxX
UKecHgqIUGn5+nGzNRCT7YIhrAFGOSM/lXCpilF4WqXBQs5ilpMCP3O77oV7zoDiipWnlmT2LhN7
kczQiPCzsDqoECbtilkRfGcBO5/qNZFVXDeTajeuSRR8bVZXeteAaYcBAYG4C4VeDRbBZyjjcPVf
m2n+E8cTDhoPTKFvWA6Y7L95pGVLZTOWrXF9KA6JtgyvpELhZiZdGLFp29O4+ToDCQk2pTAjMqZm
1YFRpx45jQyehzA30EQvnKIB3s97aM9RzXD5Pro+1p5bPTHwjoGus9iYCYr01PpvDCP/2XOATKAD
vpwRZN7fDSOdqpn0VKQW6cRqIm73CnifZUWsMN0PSFLmzRErD9SyYdWX50aIbt3XcUmzomyClSNz
AzVffWsgMO53YPdZBGjh784T1xBq9XdNc6sF6Mb4Y+xLnfgE8d9I+w3v7xYO/FqeB/8awCqslP9A
SvGoniqnG7vr467waDur0dmhqwZ3NfRrX47BRmvLe9dSiS/5xPinqOL0eEgQi5x6lqCcp44AEuOp
LU9ekLjvRID94QtPmJoPcRBdHyo43b5DIGh3j3IzDrn7GRLuXSgae0VcILNoz1GHFkvXis1mfi6/
D6F2fKjkeoecaOHVTLB9DWZJESvkTYzWHVpaEuHyM8bMbcdB9ALHBYWJwF4/tgTzsZQmEg7dqU0K
KzNC99IPLgFfU/RzMEf1Mpre+0PLPuqfQ9+emLAEy9zpqByy8ptp2T8tBwUFhtBypafT2iyjbvNY
pwuvhe9qKdZgPaCWvHMKeM6kdnrciWLLf60jBkEWQ5nl6JMUInxr2xTDMqgOhmYuEaPqbw/ZWU6+
1gbS6ZugeEr7wNgniS2ZKiB+f1jfXeIPTD7m50elNhIySYZ5ffKAD6ckKZ6G2Hvi6M12PIFkI7uE
S0CedY95fFOP1rrMki/Ne40s60DqoI57xUJ4ON+DyybnxLbXRQuHwiXhcuXINN4Qr3h2W7MBWRCw
LCGoamES5zpEg3Ul6wjzm8voIe3TjT+r5h9/izSrlptzLYnPwo1E3APCs2LQ2POUKOQpafvWlC8J
HrD5BmzQ7QOjISo69dV3NsYEnrf0KGTWBAtQY0uWGcn+UazafjT3oxmxF2UjYStSlDD5pEVQY3ay
gaXt9CR+UV5s7GGnYR8wb6bR2Vuvbp+7rt49iojYcV9N6OavffJFHaxv/Ny19whv2FEW8Oui7qTZ
JU5EVVwLIGLIxrNTgYLgWJh/Do7/UWrDa5nz33/9p5CGf/vXfx/Z8G/nBFRVU/5u/8s/tf0qL9/z
r+bvf+if/mYyI/766f434x8w3P2fx3Mk2+I/hD/83yxKvurk+7/8FQkxx13xf/gr8cH4B0Fijg2R
j/9hy8jv/El80Ih1AMXskffgYi8E3osLreDamHMdvH/ovuOZmGrB6Tu+w2/9Fflg+P8IXB0oJwwR
XJKeb/xPIh9cFmL/7HIEXsHf7/NP2dh3QQv9jZQhK/6DrOKAGeOX5Uw7jDbPuUciqIZpdaEymV1g
gCyk2amTUSBWhCULrFYY5Qa5JUHCMECX0yhGKCUG4pgsPEXpi2vm5aWNFNgb9P8dwpZjg918pXeZ
vuysktonC/e+GAsSYchPHbs4XjLSSy4+XSZroEdu17C0lVwLFKSM6o1f8ciky7dlANM/mjMMyk/R
Ve1Z1LvJ1CeMfMSGJRgsL4YZZhfNIuHZszl7jTROLxMnRuZkP8JWzze9UQ1HgK6bDCAhYBhrn0WB
cUDSmJ47NuaCDGo4fAfi5aZNynpiMRaOvMSgWzdGz/Q37vLoog/uvmIdYZm6v7XaarjEOaa/smJ9
/XD6ye4NHn+275EhMhLH8cCQos4lmabxxDJufkCIqi4uyRsLF0HiJmSdxlibYGRZAuHoSvaXw2Q2
69ztf5MDFe36+WXNMQ9dHl/B3G82U0IiM3DneBFPvEiiNRFhPV4KUhNdfrvtF72OAjOuSm2dBhpz
de8N6VtytjI7uTxe+rBrqjW3toZVeUO4mFUXS6ft3TNxS389PL6tWmQkaZKe9Dz10H+9IfXRzqBt
/GkRG6NYVU5GkMz8i+n8YAN+s2VinNpyyi9qHKttmvfMH1iZH3qDNGuv9c6WZnnnx1fG/FUVUVaq
ciIYmWDHOh61MzAR7fz46vGghyxTfKZyNizOdeuNbJN64LfnoMt+Cc0llkjv6r1kjxY9PZ6gl/LK
86EDVUsPdRbzw+MrxiZb+GrkyM4/LzhnUnORwWxDFnf6QtMiuYwZ5az/fB/x/Ha1hhfYyorvHWFG
d40oJpo3pZ5GjSRiMhRLRhuWXOGHMw5tl2Brsaz26tP/rwgAMCA10nG7FcKXCijed1E31z734R0o
1FUW0VN4OGJWe52+1oURH/AoIxYd2uCla7FCKX3Iz24SFQfkxeHWivvhUIX2mwxHpCmFnX+0qfXl
Vm7/pdm/ROQ0Ef1gui3Y1hkDmcOxQm1Bpzmsg1qFWxfK7HJQTv+sq9Bbu4W0QWeTZ41FlgwBWwx7
w8v7M7N8b42jNnpRoWBF6IbqW5E8a313iZkuE5RaYvedn0eshTfEOeknqnaxZMNDAHGYeqsomc1l
nZGeR5HGh4kEbGRb0druu/FKhDcjoiqST4NmniM3j2hvg/JngOgkUKwYizlCKWyfwQaLV+k16G0m
d5mSU3O1Gs0GFOHP6sdwR8yJe66H3GVGrCfsRx1yrSKGWYmQ5Y9AB0PaNcXvtixufhF9xI4Kn0wX
z5jy9OppDEu5bWyd2mH+NR/vAchNE8WQRlSuBe7OUrjNwmlWvRpAqMac0bZZFS9R4AQvfeey52ND
4hT+b+7FSHTS8DVg9Kgi9P1wzLQbU+5lA7BmTaU6XYiIZ13bDD8TMxyJlPPiS8UhhgCyLN4sDQua
347hS+NYrDgYgQSeW/82s/gVdbq8R0kA62QUPzKLN6qwMML4mE8Xzr1wDbVlU3XIEqrHKg/GtZEl
v2cnXTLyWfC99meSV4qwhvBWB14MQLOOd2xnj502Tve2Q4dVQbs4FfsRReSp7nrG34CsP9GjzZCf
7L0XzSuq0/kAU+4TM3TG1m18ExPRwphh1Zun5+8FffQ6lhGV6szLLsf8ZinvOoLY2c1DBvyGhIvF
Q9ztteq1ncJvASPoYxi3tx7k+BP2pzOK4iW6seHbJOHWI/go0chglcycuxBvk/cjIbvirUEheiIW
VmfUhd2SzGld6MTETLdiJETbJxftUncciCvoftYd7ZnOwK/8LBUxYxkXTUt3QLbbZmr6bMUaHZhN
0Y/vOqo7VEsswsB27znX8QJOIl6TV9vd8bmQ5IrR6+zTi76xjuLdbLK9rExtRd5mg+dUc/mB+XHA
YrLb1El6R0B3Vr0bbf0kRwNrMkgnRW2NI2giVS6pFqOo2AMKdiRJFBnrGI3t3cjqX3jWQYNoptzA
5A2f8rx4eTwZdCAxr7m4FWnob6j01d1Ox3drCMondsb+rp6V8qNWvqWqMu46TRSzE5B0JC0Z9z6d
84qL2+AgtS/zWkPGUrFDN7kMk9KqTnUSnbn75Sv6kY5xQD2AnQ21D5cFd5XkCN/7jNvt2PQngb6X
+bgfvQGW3hgpMqG5ST9Orjd+6MGl9Ptyy7IcmUnQsWkQrr4amrrZRF4ybKOaZZAHKYkQaxe0TxM/
6zXnpasPjKUJYxkLtD6MKgiJUv6XU1Xj3YnGjgZKS7dgd5tF7Grla4sruE9j916TuQE8EDF0bUzM
ndL2jlMaV15WTuQeezhiCZpi1jBuZaBrd9D8AZYhCOFu/yYf71o5/PSlUSElrFjDCH/YR/V0Jn+y
f4LE8+rWnbnt+WptNj9sw8/utJtfVh13x36cuz7Tfk5050qstHZHOmwuLb14JUha21jzj6/ItS/G
un/iisHjUFtnr0jeRvRVd2toim3llLPrUwaLITOic5c438NmGm5FO1TPRjjeZJD+HhPOolTEn0Ed
/dIT0a7jKstWutl9jXk3PNnTzmy0T2RK+U4zQfqlsL2f0r4/ZpNcPn7qUDXttoaZG/gdXMckM+81
AUW1W1i3QKCV95PgEiT1zaV1vU+IfbdG7qCzm6CTD4HpffgsS3F91NFZZvm9VKQ6hOUvnVBHdkTx
ZzzyBw2nYTEcNCxYyEUhQLq84/rFAKNl1iZs5mgSrp44yO0VopBzmuveQi94ciw6WYQP7XvpHhFP
yw8WEfX8ustNh7tl5zlRt2ZNwA4+r6kEFffTvEqzfRAio9Lj+2TGxWnKmb5nZZLcpQb9QY35u8pT
sqoYitH18jkRTfBmBYvUKsr3XgvdtTuW7AUL88XOB29ZwAE/WAiQuXJGAKzz3xz3yCvNWPyKDcME
o1tpbyYfWuAB6p4hz9iratq7U2UvbFfaH/lADWQl6kiuvXNg5t7Pp1iBA+oj6bXD5HZyX3Y1JDLU
p/dQgIkx+Dl1whB2SWnnpzJmGu+NPuj4qniuKZqXqU31oULivlAVnMJmvkp9T2PhlPY7GedbsIPi
1e3qFz+y+qcABgxoIm4XedGe2t7oPgZd1xH3Mj72C50Ws8Q/ZETgv0I8sgvHjQP8STNXdsIR7W9b
xurv2nAsUO2cmQcZC6HLo0gN8Dnsdhd67furXE+OmR3nGzm28s2yplXE3NmjUn2hWYa4LKxvsKz8
vZOXcqW7HABpQHy1Ucn8XpuzgzzmHslNMTh6ilLA7r0l60peFbebDuivw6Vqaw/AQmMcHM1By6nl
8qCHgtW4oFzi3rh10jB8URp8gWJAuT/p7afQbXHvE6thNFcyRY6MTexGyauuVT3KJK7B2HLbDyRT
A7LBYzBS1k15nhDFjZy24+j5kNzFMG56+nYMXkKEcu8x57MNh/sqar14Qwy17J3g3SP060YqVnYE
njWSC8W7ZSRRsk4nk4yTvBKEkVr5wSTAeQF6dzz1OZq+bLSeuU9zLvf6IUo4dBAHgai1C+fABwRd
jxn0H1zxvJy0HkE3Zrs/741mftk4ua4A2lJTvjcm6mKlf3BKrtEGBnvCOMDkzbeQIMbVN2ZUN7kA
XKWHKSnE+vhaVGNwc0xHEk+QJpdyYWq+/BjxcXb+cGpkA2CGmyb8HWz4ZW9klyDjIJhIWtrqTRVC
kGDSFYC4WOVUkKtcoNvWDJyCPZOzwKGowTSenmoPzSvUq1U4+B+pVdlU+vqXFlU5aIYnGcczW1hd
2jm0N8Za40j5w5j9LOWMNBk7JPYel/iCULp03RPXSUwfGXfdCMVPmGji86gL1piLzP3YAKWKhA/O
zQZKYqZvsTBOwunZdNr2F2woC0GWFa6SqRu27NEIroj1bNlkbXikF+gW+adCRr6uqyBZVibolxSq
zraZZ1PVczySCqrL4dxiru6k9RPNXPFR5PIpckJnyUytW8o8+oybtlmkAx/KqjJQYOJDXli+tIBv
uO9l5Y17FeCWbBhr2cPMXSV4ICjthRg9QVfUfOYarI3MZTRcVOqeoHscvqKaRIjHQ+wpgt5D7ZTP
6XYClvpuZOSOqJ6RWWWM2ouOsvpkTMZ31MPaS0n/tR3t6IfpaVjdmhoHWIRlUyToMgwHZQNEF/R0
uPuExXaI92vVhXV8EJV30Tv7t9CUWtN5hAfZ8IfYrhFRMY6LmAw+TI9bq2yODOJOlW2h/C7xrXL7
+hSGbj4z6jaPWdpfkXDWi6Kp4u+FMSBr0+033aoylmf6NrGsYT0AsP50qoniVK8vqZ9+moXGgsVJ
cB6nLZuFtrmnvT7tZoCXswpk+qJSJa/CDrZa1cht2Wf21u204clK5VtuREuhquHs2DmfZAEIPqqP
spSAeGyW4EWJAowFloMeAtGfcUqCUi2r1uGMi6tj4SWErp7nGFdyFZGORSg0h0Q9tyxnl442Pgsn
uBWaF3Mn6l9NWpHb46HPo2HhkFdBwF8RI7sTwXVQPl6A0GYvp5vRFleii0M/S591qdJnx4bUlwrk
PGNbpavJt/KNVhv+DWlsK954uqEgU8CvHe+pIiS8cPRfygnERqOICdmZLXw3MbGGkHViyVQ92X7f
LloJcUaOertGzRz7U7NsBuvIrtR8qntc93j3ke8tnFlVyv7LX7RDN+2dzv8Y8rY6FYnRYqeH9Fni
PjxZSAZ9iaezMfCRMBBb11ER76sBeJemXSQa0FuVyHdC1YMdQy8uyPn97MDO6KOn3n1GpGQ6s0yO
5aAt6zFrXzQ5HHWsDIu2TkMG9Vm39Ype3YK++oaKr+ifzARDnqtF0X5EbLzuXW5IgiV+AvKQID/8
AZDcjv//oSIdjo582OouNjltDK88C/BNXBQ7U4u9leHkLIn7emt7w/hq9a6C6YhUPQ42OtuOtEfT
aw36r6x27YVEFQE36giU3YjwuOLqYMqC759oTqLI9BwXdxLLAxva6s9DM3+VRjWpqXmDX6Nsun1b
7SrvHBagGyoQLllSXxIigJ321aMNPZhdy84014zyMOZFddAHC90hUCJ0MOhUmhULzg7WE05bd3Ll
oU3mBjOzjrAo11gj3qXyQAwmpPU04hTWBJ6LngYIC5hZSv8bFmdhF6i+tOrOzg2ZaU7gl/Aqey9Y
R2/VFHKcB5yZ+ANefL39gviHMhTK6Qnc3DXBWcL0TGHkw63JCgDzfuuRLGQklXEasHV1+P1+TS3p
NJmFV00WI1tE0x+ZdRG5PRM5esN6pSyAXRvpPwGpYHZrqgGrovHlqtSD1arerD6hd8U49exk3VPH
hjCU5jkuxuZ9Evj7IjSCr9oID8TSBkj0PmdTxnXTtoW+KDzzs8D585oVLhy5srwDjWrWnXAD1v8w
5CJjyFcwjnr6Xz1YM4FfWmFrEbMTn1gYAxpAOuWLJl0wWavPWWjUp8lj4R3lZn3PslnWpLhEEsx6
Y1l8y5m2vmldD6cS/attG4J4djZotV0MC0KH0jVvgq05b6nha1ectL1szyHYtJ/0R9+DoFGvOPH8
TY0Rb0jLYZ8Wsl6lMQShOiQ+00gbnElRkV3GFlDr3BYgFG6BSUz5smEoifxcd9k2FJIRi4Geu7W9
RRLUww7DfURLah4lKsBNGcTPA8VrBz50qWRy8KkLkIlbPsI+zViLcPioKjA8gMJPWe9F0Mt1/dmR
9QHgyb7qFNd9G0eH3kfkT/Q8Mknn3Ue39SIGy9tamUGMQBOw0Bcrex7oDKUIkdMVu3jqrQtsoHrl
1LizJsf9OTaZeSsdAflfJU9c+zOVhFIrHgA6WSmlB4OGtzTdKWRbvWC6UxV2g9+lKZ9bYnoDbqJn
UepH3J35yq8Ma501Y4XxwFm3NT2/UTCMdNznNkvN58q1CPTKf/SiyjZj4yMLT1H+sAY89YP5K4q9
/pntzXuUmN6ubT19FbMUJLCLGWeodS8qHz68cA9WVW1o3tuVp/vMYiNnZ8OkWmCKLRdZ0Bq0RYI2
2ikZygap8PZ65dzGTMtvaZi+RWWGby60zIUDAUPRlDmpnK4IWmdZK2mWsMFHcwivlK1flKFiQ7+g
QWRqjxivXZRMYGjSOZ6BZsw5wRdSb3FRrS0HNro2FtegnVZeNqm9nblbIzHzS2E6r2XtZtxTi2+Z
cjdxXNU3GWnOUjhKrDo/2uPkysl46bOFSWrXpmL/r7HwWw81Z4/00me7tjKk4tl+qjx/XYo5WyiF
EEKrdknq4cVMS/SCSBC6sR2BZDD/Ndqz2WQf9oSGKeGDFwoz2iWhfef0fi+tSd+gYa5WRmsMiM6g
8BRluJ8S7yCayrpVaN6paIpjx6ScmdxsziLeyG5UvdAz/DmRPHs+Hwfu2D89Be8CFra2LMIeJ1n1
qyDdGYVPZqxknLZrPY+KZSGjfqu3P8UEooM5sbYSJmMdssR4u6wbv8KkXc+PWXhLZNmstAS3dwcc
Pqx09P+4pBa4s1bRdyV9xvzMpXI7O0KVYGEo3HZhpdxVDbLpUTcy1i3EzrFOGtX9rqmNapnOkr3I
/uy8dtsrP9l0mW8zoVbe0vZrtRvN6culzECuebH7aJNZ3leSEgqXJz7bXMeEEheJaI1Xz1pYNme8
10WA4HJlb1UQjhetIRXRJRbZbswekWH8QYrwC7rB8bQXhkP9yUGysorOfGrUPhiseMevUOA4xXiL
s6sz+OOpMv03PSVXL5sNshHwzWtl/Wi9sL02FZSKusMhKeV0caosfgH1Z139slxbkC9nwaTEZ68N
1yzUh+vjK7uq8I+m6TWobVz9oTeSy6jyVdWIjsIzCA5TkIUHhQdpkbv+tJYXM5LeVQEpK4nc3vU+
GAtDley6G6378+C7RIEgTePmF8ZoJ3NRbp1O3nA43xMfkob5s6Hl2+D40o5mU0cnc0D450mZrExe
yGNdOgsE1xPmseG3jtr1aoo6h0Q5ZBvmLMmREMj3iNdym6LYA9v6yv+VyIEGPfGs3eWWyG0Rdu87
L6mz9iek4DUrCbfI8mXdF09JMobL2sv9ZcAs5hBmyUue04xapbnP6+hgMC/dZazTFsJw07Xm9epA
6os6EHX411dMEkZUPM45DDT/othyXwoE9nWs8A7Pv5SVlKlthaWuqbsNs7anPpNImmnA3cram+zt
LlXbsY2SQcIhio+5mL/1YwqmCVHIOvSgceJtMy6P34jFyHgm8xW5HdAsu+pSyWhcMpB2tnUqdOpf
M6E61sV7OCT+UYzvzAnkgq4tfbc1MtInEC11HFiLpDH4bRwrvMsVHfjr1BBlN3l6ss7DJL9BsLzW
9tTumAustW7+FIooeY8Ywu1srWzxBfMtLuJ6CxGDTUNvgqPVhPkalqLaA8SaNMqONPXMd4vrc1tq
jlzX3MlubeUeCOF9aSekkmH81WQhC3brRwPD9cMyi3uREcnoadEGGIPaZBiMkXjb3TFVwVpoBjN/
JzoZMzZeyoKOooVeob07KaafwiheJzRDqwHB1K0vpgHAZiLPdQj2JdGpLl2OBuEAdrEAnxi9DVsD
GY1nVwi1XQiiYvw9UPksGzW+0Y65PG/jR1mrZA+se+eDvF5Run2LdFHTPpNnzEVJbnDlfA0emsa+
Ln4bJQYbZjDaoolcb6minDZX2vkuzvR1D2SC/VC47cIAUlfc4XT1viUyucQt08fYJno99cofzbtp
RwQI6FO2L4uYGTccii2qF3dhlW18aXJ3hdNHJ09y9Elknah4RXvQhYr2yA8xNBMGpbdX5aU/yVru
PG0knghfADeg8uqKEL26ByyijD7Q4W2V0POD3rlvnbCt6+PB8KCNjCXM33GfExq3wnpPDGJpT5uG
FmcxoMKW+i0poIyiOXN2ZpDnl0BjxKfr/TXDaHWSdr9tUOdt68DqeDnG4YKXYma7I9XNfJCqqu/2
kSdfLC82r8zBjD8PMbPxjVmbuHwzuao0hybQmP9InwMEDFxEUsL8RqpBu3CGCaOrnheYmbDw9Zqr
A7z3nm0EtozOEy6uY/iwX2WEuwrf3HnkV9qheWkpfFZNjf6L80E0nn8VZlrcHg+o1ULeKJv4YMvw
jzQ9iPZafJCu6y0iq9avwARxgXTELMzfPR4Ql+nXCct+z9j6lIAxGg1FAGMcXDnO02WpNzGIg4mB
JP9im2LZlMDurmKQ6ur3wj2XhYe5b8rXRUp3FGLiuPnzgwZFAG81E3a7lEsHX+gmTlj2mw2UDE8B
hxryZlvZAD2VuiRRNW6ZKzmLkZDLRd35Dp3TaB4Bm290bXRuFmrNFfnl1bovQucGKWRi4+iZZHfH
9cWAF7QwAPWMKcbK3ruPpdke67T99w+PX0sLAlkjDA8HsxVUDWP2lPpG/Jyl4Q0DX33vBv+JLa9a
sUEXs/87XLEJ8WlI3eKO218uRq9oL8rLhzfPh0CkF+W9mFa5laUHzxcR3l6D8b0f4YoQRnggYiC/
+42N6Vhob4neyR0pPT+iADumcpW4R5ZNtmFQ6ghQNb71FMHLwr5R14oXJj/z9u2IlNN9dkmT3QvP
MlZB58V3zS/ksuM4OD6+nZxPh+r4IAFILCV0j4uPl23RWWN0D5o636TVhBQ5y6J7rTs/SdByrkTC
6PTGvXvgkwGEKw4/OpVZh14jNxbLYPghAzJkygZYB4EFw220klPkFOnB7/oDRhwfTQeKk7NvhuZZ
Zw69iuoMTlLgso8b8S9YTDhKggfhUeC0Bw7ElxnZ1ocwn44e65UXLC3GdqyieBc3g/emmcW1yhET
w3yw95aEb4Y6oMegqsyjoFxeVSruf9Tzg2RmsMxVjlNAs458PuUNEa7N7d1VP3IR4zuP+vekKtGQ
tkaOqh/WpnKovgwxdIfItbtD7imQTiW0Tb+ozYuvzA/l5/ob27L2OLX2XiXxGw7n6S1kwHAdhP30
+E5v+njv11gJAknVURVjvAcSQrHck18VOsgWBnv2kDOkqNtAoxZs4q05uunZ6416J7qgPbYmWEGd
pMF1VOnBxDLTtg9KFPYh5AZJRA7Nm5+p66MLbrwOLiYCOqC7nHKlu+yDRhz60SluVgMxpYyTNXHi
8h34bglVTFdXSgb5ZCX5d/Blu36yw1dWnxpuZeMAYKdf1k42rOjDPE5pDyqiyW3RYmNI0txr5sfq
JGznpaoze9OWzW+3mml9M3FYt0udIY971hyXyUv/no7bQqvFiZKCwcVY/SwJBTmxaNdIk/h/VJ3J
cqRI23SvCDPGALY5kPOk1FgbrEpVzTwFQwBX/x/0fpt/kyZVV3dLmUBE+ON+vH1KeURKrFk88lfG
ktjYZgyPmXHnVKoB2IpRemhZqwHM8wHxaGxTIhOTnm1IUKSPMspXLf/5NbK42nNIoKU8k8Ym1MWb
HGjLMZXMIeN2f32EcMRtIosxqMy8Nq9zFmVnV7IqC8djMiW1g1hMFEJ4ENtGEiyhB0+F0Y0V60BX
uo6noHz6YW5uRgbq22GQ+XkkgLFOsCgGZa5AB5P/x3zl7TkGkyKMmfNjYIguYnmZmkIe9L7AElT3
p76q/szd0ASZ4KE02vY7g3YahJl4arrxx/V4lJkLCM/MuyM5xT9NZRpHaWrWvVTlBwHgw0w77Lnz
Zm5YsgMZTsE9pKJvOqjcxm8ulSiatVfSe2742cyZB3dGYc/XzsY26ovaZJCXcJ5YzDp9LSB85Go8
Z9CLHUKCFzkuI/9c/Rpyl+Q5vtIUHM7Kqxx3HeJHYswG/tZJf4dWuSnT2npGcfdVOdp8NGv3PQJ0
rJGykdBTfBskleaiSoOnhY9CR24XHfFZ8WAfiO+wilj6GNgD739kdn/xOM/34dMlp6Y0xb86fMOn
VUHF/QkVrNz0irhC0ZZHVyLIFRb+SbDOjPMK9dQFg10/Q2XkhL+KmWUBHXiliXoEv8X5rgtb8jq6
cmGrLAtzBYTKtafsyHmB9hmed45VrGTDPt/Iyj14qRGxZe63cZF9QrtM9o02O0RMp2ib5BnntqbU
tz6VI5veTzk9xYPJhSeubopom/Vt8mK6+hb5kmcUmNkgm/KILXJxpyDBXw89WVtduACEY5BjTf4f
bYKtBh404rdCXkceyskWEWVcYwfz1pXBrI4bE9tvVHojbpqJS7DjwNoa01c65bQbFswXAFutcyIo
vA+YRcbqk32b9xyx4ArjkeBveqkiYKidETMWkt9dEjUHfEOMkNJC31AngvYqolPC29YbSZANL0TW
+oBhEMI/S9AQaRdR6ghFdAstcBkd7ZnUr0Eejsmqp0QPfLy7O4OHMpVO5K7GdjkvuK9uVr7hFTJP
eihQ98rwIazXCRDDirg142BoZ3jVGegwt6P1w8w3WkdeCWkMsjoWjc6jVyIugzEKUdAnfZ3yfCau
A6pFd0O0MKkfsDWdtazsbsKCccSSCHrAfAB0kFfHKYircS6pwaJE9yZu8mPCKWsz43BYRWVlHYGo
f0FKnAOvluR95HrUHAMTgAUJmoYbf4zewICpvZGEcMJL/YCa7KNuecVBxPm4LYCXA6/qd43EcKI1
gc3UFcd+usAfwwSehjEGRtz+qbXpM6/6eS9hRJpJFjGB7vWD71unrLZCtCgO37NPwM8duVAdPnV0
03zbR0+hiKwXBv5/2zKBDbbV9K4G8IYViRH2DOG9WAjbGGTI90kOUkWSBBMUCx9DHYUOqlzJlou2
HDDdiJj8dIrd2YL1Loxa3+ettrWbkg1xkVwtFomjOSdfsvf1IFeER9T0lVRdccsdY9OmGCp0dK46
/W0AMzsz/pfruMVtGIpoIC3ayqMh/iWTY5+5apdcrbtrCE4yJMHT1IJWBbtsBQaPPdKPwg+8xLQA
SLlv0dy2R1k677glOaJw/C1SuLmTz/gKtcFCjhka7YsGCLyiQ/ldLFjFIZ5fnM55xvzGApQWj/dL
McKHLsxbFyfVi+RJMNX3KCpBZ3MVBKNlxSsQX8Wq0rl8oeteG7nE1bLYwLedPfvoI4FWxHCQuJFh
/1c3pn8sehc7IW5CI48wf6uU3fGMSCNa+EImYi/GW6AtFqHJmBnVDkdqU47UvuLZ66qLgOC1qoyE
nLnZvreZzpOxcdMgBmpuN2rHWYTwEYVpS3bZCIbI77atudSQOb9Js5sgmaYJtyjpaQCurO5mWISn
IVJXx6uTtWQtLGUMAFFrEPfAYJqLAOg6f6Wun+PW+yAZFKL80AwWqmMifHR2v+M5mqrpnMYeP38/
MxRtfskBxowFoENE7aNLpmJbeDTc6xPoMmWQvs38Yk9UR5JzNg5pB/cnzAnWDCZRjnK++nEf8+Cp
YfSYSDa8sXqWNduaHsW0tGRgmT2glLyb3kS2cjw17itrPOQsAyG2WuGPt6ZLyEwyp9qlo7NSbben
MwkvX6TZvypGIJWmA/S1cyK7VoZ/z2Q9sFhh+Rnd985lGtHyWTce9B0zZsrNltUAhnNyrfIq8TLi
Y0jX5JC9Y1Hl+7Act/VQ/E199yzn8ugTtq3xSm7SKMUN2b5o80C+QKRfU1K8tFlzBMdPi4zFPicq
2UoWXDcXx9e/BXpq5vk3SzRUFuZMYfJd2ShClDmzXMAbBc59AoJWNFhr4aT/5mB5jQZyF75jxGst
ogkkr6Ndamo6bVPgcCz/2PdQHOzCgI9SOTe6D3tNP0dNcY1DdVAubzDVBdj18vSXCM1FUZMv82zh
joGZ71Cud0aQVBXgBVvTs62uM0KelybMMcFOWjHc16MgMvSetnALXk+IybpOwT00ErqGmdVstWgQ
x35wqJlasIC3/WUsudhbcnlZjxuYkyAGYqzDyCGBkwNCUl6undwiZ/caXmBJIx07fOwASla+PaI7
T7Ax0yJ+1wlTMKL3AsNi5jtWGNJI1AnEUtvYgtnVHu3yMvYQr7AjJUc/MX6RB9MxZtNciH8X6DdP
2ptvxD0cP1BiZTuM5SHkHHLWKqntFKA+eJsub5Q1EkHsajoD8rDYuY6sX6UPNmEuwHL1pV2/QoOe
7wYjLUtaq6hrOHrqhnP/+Yr6nKBy6uny850qJ/eWOjzGPXtfmvMVw6w4x+nIlZjmGHXE6BgBGITk
bivaVwzWqXj5rkjeR1nFR0Xh+s5Qkvy+Dg3VirWdES/xlbaTZ7OvvjLTmfaA+ZbMrk+qMO2dveWC
+ahs035EFormPECDGskLThOCp5eGNSPBZA9Tg9xSyQl2wIHwWnvmcQCWwDtuAIsIpaCJtTiL3Aki
LVubfmS96WrsCKowCGCvULioFYNrZ5vKi9NNNWbMqUei5l1smjc5wgchw1/sp4IkSZcymHcHB/yO
4jgka2o1Qs+WWyyw1RG3IfZC71ZnhXNnNEZ9N9A0yDQFJTAcuXHkZj6XBzK8UKeRQ84J79oG4rS+
kZhi1x2w+9vUGe/KSem38OSLp0EHm91H4dEQyjGdsS+789vUwGtFMp5wT8eQsw3Eg8yM/J0j5+lr
TE+JkJsqndJPFRqfXeOeUyHVWSLjqWSLPbh6LY0m30DOYgvE82NDWK8B+V9nR+TezeAluGXMQp77
sWTCVWxi2C8XV53tMOOsQ3x0oP8nUEimq0Zq4a1dXlQ70daT4E9rtI7Ze8vjyl0iDk3nlVej6//p
XhiRYhXaTTNhvQJI3qY+WNJE6WwU6SJ9F8vuEH42Bo50LtVurHuwfHgWTvgp2hOFES3B7fYDYmEW
9GA70M+qp4AanppueoECHgVIkQ86Wv1zwvRPMnzfYGmY930dWkFbVW8TVniy1lw46WQ0eytF1S+9
s4PljZk4tUWIaKl3xKZq7ZzWjvj0hvmU0uJ4jDwu2zJTvxoCye9aG5onPCqz0/S70B++wk58kNz3
X7XB/lRmaFySKXmRJZQUq48YjBlVD3A3/MCTEt2yuO9fzcIMciGtdTx78Y6jWHQjABkt/ZLeprKK
bJPWWJ8ixRpkTrZ6hfu8F1w895/vuJVTaDmCtSWuAseK+itNO/3156ufF1XTACwSSNYS31mnVziO
3AKnMrNfPGJmfya4oKU0ds1Af3v/ZrTT0k6JKcn29eK1s8gNUMugk4/gFOAb4P9UvjUdlqWx1nSm
zZZxgThAd0HzBe79QGjOfqPFZVMb5Qhcs+NBNTvAVboH5XcrCzbABxgkDu4QbNzJzB8k5rLXQmG1
ikVeH8B3Z68yz+/4ACrGHNWdmB9oRBgh11gbcatp7SelJNMxRi07TmhkR0nHxpYmk4QNsOJN8PP+
WvvltDZxiGF1dNtD5Hm/fVWWr/yP8o2fuzbtP7NzLbrmWeclKM+RjUcrpH4Z7I7EKkTcTyOYihkT
phPVnHDG8Kq8tDvH+byhQFJs3Vm3VtxB9QbTdgIvKaXRSLfLYjWlp670xROF+wEQ1VS/aweHDBTt
U9n77EA6b9cuZg1hz/pdRN0NR3C40xssz7ah4pvfFPHekTzMYk7cT9BZWTVc3Umdo0LqJwkndq1N
oMtX/QRNE2plevJCmZ5yLfm/r1wcBksDDQJENJ5+XvBTjSeI8/mmTNRKmytzzeA+fBgFGxLokOvZ
SNvHT2VB1qe/UskdUrp2dCE3iS5xahJJNIbpKQdCGvpY9hP24/1M8anmbCkH0dlg9d098uYdeql2
aIoC8D9A3bUGU2UxAJ2l3rYXQ5u+OjS0E0HK/PTz1c8L589hmT/xFnKufmMhrS6Vz2PHr7ZlpLAQ
oFq27GvraTWstn2B4Vd4qcZxQY/UyUucs8rVNxvg5qycbHyaXcZjJoF3xJEqIKXUvS/UpsiPcuhG
mHVa2nEfRUqXyZj6QJvLYYjXP99HGhd51sL1q7MuJ68l+ytIsPPPd70Xv+fNBFww/yjbdiYeFM9X
CiQQujpWi3z5s59/MPiAzktj9jY+nKyAFrF8047NfDIzDYh6pc6jMVyFNOTDtmy2Uoazy3iAPUpq
1XQ97++60d/pD7KOPISso1M5QHxN2MaaKa0XQ7jhronQ4Piop7VjG5wVByyATBkcAqGpj4ag8chZ
j6aFdVyVOexIWsk1Vo9dFkXfiAHZJeZkRMEOHjYY0UniRDdfvyXDMJ6EjZsYlyytMfieyWpa3rme
InMXQ6biWNMYBwNz58pVo350enK5nuuql+WaUzmGTne6/SwpGNGtS1iMe9OwbpSV+u8Dx+09Gx1j
08UY6THDXmu3qW5Fk17DwhPH/32nWv9qQb3olH4E4gtXqm0tfzPi/VozrpEPPXULNkYg+ARJB99+
YUZjrbOBt6iNh+gCxTm+1PMMn6yeWbNs37v9vBiZtDY/Lz3q99rBR0tnge5TS5PRNqDI9pQw3pg1
FN1+bNlbOjoQKY3j3zUL2/bq4htLJ7QwKVp6DNvuR2RIDj8/q144+pHC9mTrTKkBSJfN0wwG4ZjG
6toPzTKsWcLO0/LSmWAa3fTpgx/bmCiL7aouGUHWrHhdVgGFpA5VjHR8oJU7p6LX2kMm7W1DjILV
sbtx3GTs6tUQWJXvQxatcexUgBarsX/645Bs5mhx77OmIVU2BRN4Gho0D72PYqz6r6MkwwmIwbD0
sZMO6i0apjWjMv2ia4J+HBAnAde7v+Imo1IW1o5+truGrqy6/nTqONm7HVEfq68udQHAslxefr6q
p73Wu+PDN8vxBfYkjmfIK+FylQw2gwpr0vwg5fQb4O38rrTe2MBEpf6tUONq1km/GbmrVknuR/vW
IhSuOZ+u4TevBpGytzn8UO02E258BN6AKbyU62FwszckcknPKtFl0NZB35HOoMjNm9cpR9fNZKbu
hU/dvRCd54CtTd9um2NR1tL0V47PrnLU08OxnSR6+iJIUU1N82gwfe3DOsY6J8Jp082GtR+6hvxC
ifVb0IKCxkC2vigy9cJdlGH4bqKrN1FRVjKrPWiRUi+66qAWqOmKRUi7hLSFeTkDeRJy5RspUiZc
lah37lj/rm3i5X2oz4+Yk3Ma6tZF7yHnSPJd8MVjburH4Irpy3WpHE0aMBd6+FuM1Y3UkvExFq6+
GmO0tNJFFeka9Uzm0sSEDE5oyLw4iErpfoTT007lHWjE9KtGbFsrEGozvIWrmajkPvba1cn2GmV5
Xzp9uauY8PfXYHqU+DXvlHHVTz0m+JYyAkpHwtE/WwfQBCujXroAEXaYARXteRlc7aNcXnzR3xAS
SR6OMrpO1EdcgX0qml3lvGsmDhRDC3EsIkC2rwZNX+Nu7vadZtKshYdpj3dR7Nx+VNtc/QWlYu8q
doJB3HGqxJJFoaI/gqpNGTF6WbWWvs5GunSeHBXOdbEFHhPfUUx8fKK23CSFym9eyF7MLLBqtXy6
Kb45pSdtEE7eNZ09JkFKHrGUY4sajB27nvqFnSPvxdzBoxiK39hkfAJJ3basw5Eml4j/pB6H685S
5Um+x7YwPmaveqPIzFm3ThwySFDjs0kVmtIo/I2wKxdNXeCHcoGuWHnoLnNCJOd0Pvsx9U4I4gYH
vgSPMDWho3B+W5IjisD+eEqY7ZDmT7BdK9ltoKxER07D1D8MAEvwOP/fRhy3CxEAU70UckYBwe27
5zDABiOzHn436V+SOvXVYAh95SZ0dTDNpEhPyOrS8/Phc8q9ezz6N4y+1a6PsOy0gAl+F+6M27TS
3r2Cwm8sw6Cc0JOb2equuez/9cAuOTSG8LOP//skIIicSFX9U7SUrPrOzI9e4sqHow8SWuT/92fc
rupiD9qjcLZKDz0EPb25kNEbXiaijytpZw/dGtJzkjn5RqVdfMxQY5j6o3K3KYRcYNPeRbM/jSkW
R9TFA4J6w7aD7Vg/UJPl2CM6cWZWgRHOJMBiHqJpXn6MyMdVb6lbnNrrtEhaLIO1i++LdukwrMVq
bGOA67X7MVuE9DyHexdHLvXbMSx4kzToqvZt/woWefydleW1VVl6r0w+qzk2hmNPbofKHfbjDkwx
6Xp1kFiVBXaHTZzdjx8YlCCbejYH5CjTWKGYb3SUaiHiF8sy95V1rX3iUi7Az5iflEHFu2Uixho5
2Olet+cdUy91aoolzJ2TKnKz0dv9nMLSJi2P+uj+NpRZ7nNv5hhPDynDkpq/xa8zMwgHdRTdk95I
97YaTaa+aQBUiviFi9HD73oieYW1iw3M55FhjGdAn1AcSzAamOFMRljbPAY464txXQp9X2mw9gqb
+1ji8GIhd8SxT2bGxkE9uvMDLhGEPTDOrOzZH09G/oFNNkzUnCavLvoL3c7YMHoMGbsQ10vQIRGx
0JSSX3Cu+i2Qe93ci97ds56dwrwoj7JO0JBR8Tb87S3EmIIxB/QOJ52ydesaO82fknsqlXiaYf2e
6iBHkdFwx1z8pipuuA0wDKywsxrbdrGVRyjGPfSW0k/1LSk0oPXUUFhoqVgnmTHb3ZKxhZOm8NGV
4fh3jMHNN01mvFTuHLOvKzmmMGv3J3Mzt3TWeFzuBKY95PD6oA8W2mfuNdverdOAYXvDby7+ZbE5
7ibPkQ9cwyQFC9H98rP6NBBO/I/FLKBec6dr5c2ULzw9LU5rNbbaBFKOJ7YWU/pPw9J34Afqb1jO
bEiq1Nw0symWBijClsiFsfYfkXYKTkcr2mBnwEAs3YuOg/jceHF4orrsbUjv7CQDStWUBVTQt6NV
yO2YtH3yW+iJWE0d7Lt+8lusTPwWOuoG+55M23OSX7MinJKEudvECKCkCQFKavwLU0fI+YdAtPZf
HPr6NmwU/QUcPQ45zzQCZHm5sZQ5P0P8k48GiwoX7fzMDd09iixqYcF4GrB5vz00jC9WedUwYc7F
uNO5NDf9YoHCzN8cya2Ru3ZWOfXPxjKLke4JrRsTtGnNCBjaW9Qxw8vixGZPlkRrQrVJYFr0JK8G
Ef4dKkffa7Xwrxyo67XABrUdZaefnRTgdl13m6oYac3Tm/be0Wp6qpzxH2O+T0iBHCTbuHgTlMkZ
gvKBUc/2fWuxODpFt8oiiAp925/d0iJH3GdHbRrO47I2knTJjnYmHulcvTRslk+cBCBAT1hntHL+
VxR69ZKh7NZwavHsNVuE599MWyVlofR5TembzGnngJ++cTPwnhFcr5UG92Z5gAErjemSH9w/gATF
pinys5fjaQBCT8dcLSFQTSzNsewPuWDNR7Jcj4W/U4OO53uWb2ETPmNTKsRTk6q3usbyrOi5odaG
ukBqa2MRNHWVolWJX/1M1F1GlXkMJyECoWk9Rmaaufxzn0T9ToUJ4+WhJaXEWBwmGvB/945N8E6p
gBXQlToEpVVUm8Rgvt5SsEJKqCnXxjB/phkzHpSrVy2yxr0hW7U1ffV0Bwxzsfenzgjx4eBYaW50
bQxcK4R9bgRsk0039sO75QAip8RFnQb+1qYpFRQGPreVrqfiV9YNf6VNl0kuUK7wdP8pqTPMcDQG
UUPFIQnUtc/muoAlG5DDq/dsjEg2wqxFYUS8y9TZiLGt1tQgsvKqIG8Tbz8MWKIh96cVrk3V58c2
xE6o99zF0/Ii/ytF8oSjxBWa1+25Uxer1oiaTRTbVIjAv+o52s36p4SM/6X6Xts0XtIdBwoz3gY3
xB9pBziy1DuumbtpUivdglS5xnpoHPK+CHc55VWPiK0rPSMvvdmYR2H+COCYtDFrM+uYk0Mi84kh
I+3blhBGgGY14tObYEdTr0oa7GmAPMFloN8n4u4QCKMTSty0nhPN/uDwihZOEmwPlsn+kG78HAaR
EcSRHbEL3dt2jrPTEuF8UNWleNp7LqJvKT4YZtOmJOrrPILaEllR33pOehbhjWAaOJ8lY/6tUK9e
ik5B5sICqU2W8aIP2hKsn3PaHZm/y+rvBAPiBgiAgS3hVjXHCbVtF3wKyS6qF1Og8pnEdLADelTH
tfAQ39gfbBSp6CFJ5MaOeloRNPEckojQZ9w/IzSSLbgSjK55ixuDIg72ojdttFEFJ4V5tEufuecx
rJi9RQYxIYl52AY6vXQOYwU30UWWZTu9Ypclt+WAT1Sf/K95Gl+p9EqvQ6tZZ0j5uyTjsUWy7ECh
KcOb2HxPerchxpGAbBgH/xgBPcKEuVduQ4oJoxveFtKtaTF+jNMvx6j+KDjzezPyVn3Ruvww7sw5
zE7W5Vz/ha8GZd/OQUPaMP2Y4DhnvddXQ6FwGvOmnMXiubTy6lR3KeU9LoIUjdQqMKasAcZJK0An
4VfaNMaXcs55Mv9OXda5uOP+r2C+FhgmVkxt60s8X6LEHs8W6NCzJ3prq3CSrOB+dKd4TsBDzBRY
dBMdCGPh4V+skIOpT1oZxbBl81MebVOK86jF4szqZeCV02Ac+s2eec606xxOtJxtKCXlhVWSr+D9
univTnmX2VvcicwB/xo5pWkZ4dGt0ZPmK/TGOhs5Z8TeLLyt1TkaZtRCO+n9I9X1/phUTXkifhYe
acaOnHg75lN3dAwr3fFRfbMUezSSTt4JT5E0hTpoViAi2zl2+eDQ2wWbmJIMhPblx6IPHcRnsRz1
UMZLI3d2HRmmgzCGd8pOUKRcX915EsF9kA/TLrUDcMf/UmEON3fmuZ01Y7DgMBmYb4TK5TmZWvt/
L1SjCiRLAOVSUX3Ql92vGC9eEFtA5oTnfse6zbhL9a61LmTdIO1xbE7UhO+hzloU9NjZYAHEgI4G
zhQQ04dV/u1cl3dqiv6OTXGASokPyUs/XAaPsQcau8wzHP85/CINzMtACQCRlzUTIJP5bbQMUhzI
7iNiaxWKu6LZEhgNkFQ7I7o8L5BMfEu7Wjfe8E9QxCS6/tiwB1+ZH3Ft4D3vtdOQlfM5slzM1Zye
qXL9R36ErMI0HWx6GNfszWmtceyDjxl6y5aAYhILA1xc41Xw6RsaPHgGbfMwwE1Sy8GBZu4xpGY8
+RmAWK8gwBVd6RTKNNpjJjGwHoH7+UR2Ucp68+gXKfizSUIuyYWJITM9umUdnyi5aK8QvEfbIU3l
EOhKysS8uEW6oqLuxlAggA3AQcp2UDSWW6a10+TafPc9H10berTxDf1uGitjV9UpTKCZZGJBT3dY
vY4AUte64WZbBXvEr7A4c6tA+00xDXGsjBGRR5y6ZDWEPahVJ6xwhxzfrpykm25kFOkboYFusUHs
mEiGV84L06Ez2ocArh3ELSga4bQO+ej+92SAbgIU+92JNl+bCxbKaGV2/flKb9JfUzMP+0RSJxHa
p8qg9YIkwpm+ZCvIKNRbpzqpq5xnGmxPB2+fkawcl6rdjE2EjU507EyySVZsnwXWYLu5ZbMGhyP1
Pvg9t3WUukcumnelR3g9RsyyCWfH42DqELWCfKx+wgzdqQzzQ9a2mEV8msMW7oyk1WlP6O2cAZfC
UIEsnoilhaydPs1E+6D6Ol36HIhJDhB0Jjo0RmUWuy5v/vOZo67GqfsWmTTXNYeQgZPCCscHBlGH
1oJoeEaaR48Pns2dZwArbJqXzGHAvFjhUq8/AB6h1RnnoNMkKZvgfAm1owRXfDqU9o6P3gxLqvmo
cwPvCXyRqgueCdiV6dtqftShbe/91Upq2KdYS4M013YlNcHbRGv1PehaJQ+AoSauhTAkACVXVx97
5aFLGCg05jeIrmzNAA5LuI3lXTFDB/My7sMMhzpIvp1VL1p22YHb1tE+qMO6d1PE0aa1qC2vvEee
2BuwEFjddSrMSqpjV0YyvzqlkRysuv2K++jFou6tT1vqtUNRkxse4k0UCgK16zaObgP2dGRnztKi
fmCYYI/Qbyomi1rZaH8kWf6infdGLY1HxHYtMg8AOAJAqA6gJ+DzppEtFSMtgNDkJcpS8dvQkGTh
SGXMB1bLUZtZrbxXSgfcPiJhTNjLV/LU9+Nwm3QO7prm0CnLzH7WevOWoa5TSUSy0iO3NFhLVTW+
4cHEBIMpeJqcnhupj26hmzqrNgPZ1iUf0gztoHS/OnZ7c3c0qag4l6jVd8CL+SlLvMdU2t3Kl/Rl
zFp7hq3BhJawNE4/5rUIA2HSz09TfdCA1t2U1W0VV+7Ry4t/wAqtYyWXjYhtnQadu2xgDLsNGeJt
Eluw556mIE+K9KklZOr09AvQZXjgmTqsQzkTEWzQ6RBtg8adsEYzWTrTAE3q0WZoLsKK1CBcxCx9
4jBhKupqr8QVYOHMhgoau/lu/UYFGUMcVkKOjb36m4k53/WmL2Fl6Azr6vhuaO19klgFu6RFmhmw
zWBLjihuIR1rQiOt/icjl+liWJpi3DnLOjd3gOpZEvjDevSwX5Q3skBMY0UebYyacrTZWsydNop6
b9NQI+nKtSMa6H1gkch4trmqI8u/hstTdiijCipB/CccaDYaK8whE9sIzPQaNqOONgo3TLfUzg8H
148eISVR1B1AZ8SoQIq/+2p6+s1tsyMGvbx4GuPuFNIQFk2w/R7mGIey7dUYSXwhFds9rywfkZmZ
L22ho/ron4z38m3nRwejyI1z5Yf1pjQbNg0M+TfCF4y9wOI9ypyEosoruZla7VDZcf1KnizgI/bO
vHdrqbjH1XLYmbwP0oz5qs9942668MEzWSAETHhjJyMcjobd+ier9p+ZAgPPinWgmDddgxfuD6kD
7ASR5NqRVl4z02DGbtZHN7flqyqGR5LlBPmVN3BGLX55htmTJCQA7WCRw6LLWI2Q47q1e+Yphs52
EoDiFsHiv77KBODOon3yQ57LjDmJkeBYFEDIHR5FgN9AmI6XEDW9C/2jro2fGF13sMkIvIP0cFog
Y6nR9oEfct+FaWbeSGX9Z6GUMAcnIhmSTTQ7ficimNPKTqzHaIsOLdXINiE0XWAX2U3z5bCOalyZ
Zgckqx+5PLBZrmhh0u8O2vyGUScnQG84Ymm2K2r07AEKqTnL7NCi0a+xy3Z5mh5gynyPNSAQLG0k
WgbW+TjR+k3vwUFsq3bcjqyn60jwWKkNOtQ/rJA+5Dqco0sr6JCEl2hvc33Yd3ZU7SqiBVUNp11O
db/5gbTGGrCLJm/9jU3A/JjBmR5rJueqGAHzSRAXZdkeTF1/nTmvb2ZdDSvsB816Uh1MfZLjPKX5
+1mO4yP10IrD3gAORn8Ei4B5ClW57YZ+HU8Dvbta8qQcgfKbtAjBaGHFLmpJk3XN5GoQFtUtNjs4
Y1mHE2c9LAkEHWfo0TbKK3ophUSUR8DiL26Layng90bCapnoMbD1NiMFBMdq9plYFXEX0FP4OQ4W
/ZJzRvqb5+DoeTy16ILDJ7fulDRAzxKoKvyOibJtvpK3WksmkEGICfOiOxG+TIGLgTP9yvJT+9RP
p5C+rz1v8mVW8Sub9ReGh692zraevnUecL4dOJrWrF0/jjl5N/pa15x5A9HQ46oVmB3KrA2vdku8
wcVVWjl/HI5hk94fZqh/RkRjh0qxM4SOVrCc92LrWIrTeGG+/eyF84Kf2xtpjCkVe/5xCNELmqbZ
NB0Uq0URx32XvY/E93LU87UYtoJI5F6vOPg2ISZvBx27r6wcY6n18Y0vub7mRVwdSYEceyX5NZU4
VlzEO5+E4/JzQFP75zYTKM/BPEMGhuVWUAuZeED6y0MbeSChGChyQAIVNnhAk+d5fhsyrCe494i6
Cko1ksIjemlE8zGyPUYM5J5c6tQ4PMV3T3XPuGR9nxod3rG/bIEzca2t13liO2vTIXGNEjfntog+
JlaQJRJsH6U9HgivOXtiSBxOiUBZqPhPiu/YlQ+4sVTMpAi9xFrZvO2vlnLYGY1w220es1CqOoBC
EGxyHpdbrC2024bdyf1/3J1Hb+XMup3/yoXH5kExFFkc2IOdg7Zy2poQarVEFnNOv94PdQ7sew/g
gacGPjRa+rpb0g4V1rvWszzXvKtj6t49oMW8TS8QCqqPyrUKrOELU0dNX7A13V2L3Y6gTPukzC46
tv7kXYj0bJu8q48pDaHsrqNFGVBhbsfS82gzhZ3S8YC0YarOUeb1hy6sUM0VnCODIgjIRnuz6vAO
GuGfrrzWRvddzk7y7BRyL3uLIjW/OHO5iw4N5IMV/KP5XKWaHA+y/L1AYZ5QCs6to33Y9vM2SjP7
wwN/zQmzoFITmysep6xUhzStIPwVLM0t9CoOl+6zICPE+F+94jL1sdqSK5TlqYZQ8JETV9OFPlXW
UHzrqL/x52IPqKm/b4lw3rHY/pGzfUtdn7w1OthSTWJRTktO3uxYh42m+pkNp7nt2/QZQqAzSfnY
IWo3IxxmH3bkUkHA1ATThTFrdZHZtxwK76U1UnJ4+Qilx2GtqQHYU73BGQw5oHurISOiOUUnN4Vm
OIj7YvQo3cAHRrcfDZ8ALwAlZwX4IA/fU7RQBZq8xkkEAAlSQQXZBG81AVJJB9uYPssi3HF1f1GT
wQnASkLOeZVxx9Dr7MXxF5pi/9Aq/lAXckphuxl8xqsqir6Zib16GCNeGCyaBxkzv85nmikhWTaH
shvbxxSpHCa1dYdu2z2mmLV2A3NKk/0jLyrBZQS5oHeGdhuIjnsmQsBpzpIyg68zIdLkiih6njWn
31/CRqK4/f62wE92UrVT7rIeEavNqTOjnNHC7ZwhY+LDNZrFA1u5fXn6/bhgbHogDrOzS/opskKE
277gRv77NRtvgquxfPUpwATfFODhyKRi2sAw/vs7ckW4Q38/HmSbCFKD/K9/frYuB3xXIVb+2AoN
TG38IoMoOIyEykfHck9Rg7TE3nt0VOue6qgnZhiO4brGan2yQg/3RTPUvO6Wj39/V9aWs28kM+Nq
HE7IXePp93e/vwDtjLNV51B44noOkDdIdCigx6oWwatvtPmtxoJAc1wj3xyS+DsdYkWwk0iRnsSG
DzW5WU0F5lcnC7I3dFFJMPstygeqJrxy2ba192b1DhnmVm9qvFp7L6vVm1sAMQkq+64Z2vCmGqHC
xH2A2F6Jt0QxXqjoHMyjMl632Wy+CWkxanE0KsnyYeWoHw/l767SffbsWViZ8s+RyM6bRJi8IQDP
Yrl8mCGv7eoooPBTeNYbmk68wrp6bMYhO1Pe27zG8euvJpn2jgW8mZjNr2JZz6FPnIjqkKIc538+
AEFs/6gOBRKwb3xjexygm/57CqV+Yz8zb+ecHExKbqju7P7eiWlzbVrky6jK4jcJ/mZbaVkcOI65
5M1GQRQ/Qrz27Xa5sAGpIWv3Gg/Pv4+2Toipzx7BmN8PbQJKW3xFYk9mQIuyf0OS/mulxXjXp6J4
KRdq1iKYGvDzgWTADgJ/1q6Vyw0lYcJGfsTuNlOeWUcSBvG7U4fA7nCoDVWh7zk6/vG7Prg0BnfJ
eoKC2ytspnIJeTrUYdCglWn6HGr17Pn49pbPW4gAgxwZSqEUbBw7yN5neyQ0F2XN+fdDjZQpZvs1
aqg8z0nYrAE4eKu+NLx3AjkQQtpYnphPOu8pMx4+S4ESJp8+3Dce6YphqSroh/SICBXdEiokO4w1
68rd/zRXGoJipK+tMoF0CJeOtBaUxEjinGKG9kyWSzx1djzddhV0Kjdu1Xsyc3E1DVsBJHHVO9n/
vHHEmxvReK4Hz+KMUfjvBj6FdZVr+0aCNlxjI7A4+hSHRJd43Oiv8+fOOkbeIA9jQssmEoe/5j7O
utOV9BH68ljNsJlCzy3vLSf9tJZw7KA8bjq1/lC9CzjXz8MPTb8SqrB+z5buWcu759Q0bfHN8KxH
vb5qJPF1lyGGOyMSZ9iegcGla0VMFjqMe4fjFIBCTb7Cn/IDQgPiSgsvoei/GyNuNkUxz6cZvg3m
qcC9Rbwm1DZUp6DP7fcqU8hEMROT2JbWu1mpr7aYyDTzPT7GbvMYdoPxAhVr06V0qBcm0qhl0ezb
2YkPvEBTJmxhSmZMveUV89QwUL2tfYOBLd29I17oKplgPSfb38c6nJ1mM5P+ITXKQ58Fm7ot08eG
diYKD+ob1QofEVc6z4FoNzXTRMhMvnusXN64HlZjz0j8KzGJZj3pccG++kiwVfio8pGBp1zeT/Q9
3hJZyR+JDL0QRZiu0czbocIhiD2tx5xqtMY7u9m6mQkXpRrkECsBo//l81VFR7hp0fAoijB7DUbn
n5+PrEhQqAi+02ZRSJKmep+1/p31eDA/XrEwZTfSKOhmXX4ys+bIHjtldGM6tveKrI25CDt3RtdH
aTxq0QRbg3X8YEO6vw54DN268k7Kz5DbHP+p9RISshMFm0MXuFdLNKDEJ96bWlTlYyAUJQh8vrUM
h1OFSQmHXedvGYmwEC/gVYh53UeMaEKn7OiVnHrQYFnNPWdaKoy7o5Zl+NKhW59lOlIMv/wlhgGM
E5vSPfdNcontPn+0guDiwddf000jzlbP9WegluNAVHK8FiTBDXtLZD54aTLpHAzkUPJn0Xy1i+Se
90iO0UgCLSntRz31f2du2xbH7skpmGpQELJSigt7Nz9ODXAm5gLhSk1D+Y5huQMwiQON9cdeG12F
GuHWL81bDfH/PcXhgdce4bjKWTwD3m6S3AXUZtHta7t7KlLGyB7SPKOrqXjMYYyK2yien0wXh74L
EXOTi6o9KZflyoxvKyME82bH3UPSstCryHpIahbtfmz+QhyW1wTNzG547owGRXrMc8FO3E3EqLkf
aFKSrOA7UeEgaPrgEaGlBZYHcqdbnqR+GRt3s08TmQ7dB1Ji1wY01V4seyndbXprO4s7BxIHu566
xsZPSHfte8aGf+yEScHx8mkRdfd5WnVPoE4UbJwcnn/xiciqr8FElZE9MlsM4957Sfn2rHKOrn4k
t9BY/G2oRhJRvY9iFB6ctIMRz0CHZcObj3E3mRsTKtc7jm+SHMtjb1mYM8wlBlWxbY4OF/MidIDU
hMb7iLpH7+pkbOGnBOTru/coRuibO3e8j+zo75y1dwjZDKsxtcBaAxJBzA92S5loQAadtfMFtC4o
AmvCP8W1ComIzwkDwMwZi6thTE+ZKavHdhiiU+DCluEmc8BpzOHE4lVHi+hsq/ogDDO/DpLIjXED
3wY5vqocgkfFU9XAiaPo9hCZEXHzxp+vUxfQuZNUT21X95eKGfzar/r5inwB3ZDOxUtLfOXJhrL6
++eLob019BBtWMw2aYQAW5GTZv17H1ZI3SYcBPJl6ZSI7Wjl6A9KiHdi4BXFeDcg2Myz5dEKXeS8
fn1fHeV4ymwkIG3zTu6qZt5QugIZU9qfOZExIMDLGJN3jhERGe6K12p47T1wBgXzUarks5H3uWyv
foebkyMWSJrPMpTYBkTqLHGe56bPuB/F7rSt4RsgEVpXI9ecsiF//P7JqZdPYVpBoVbPWS/+xDng
lglveqHrfjcayZnbAGYAPf2d4mgze25y0/fMuo2WQ3aUnguLjsdxKN5smY27KG7araYyYuUih3Fc
g1jZ29VVTTNyQux4BxAJX1rjVghT84k5Ou/kpo3PtWRrcCi1ZWS/GaFdMtZ1D+Nk9DTELBxFk588
JpqheTtTXVYfsJPZ2xLKGYoSx3AvZUQa+VyX/aYgloX5Z63hoq45SuWrsiZ4YVC4qJZtvCVN2PU8
uKrw1RkUq/3s2vPp9x3lJeSx6Cz/U/Y+Htos2WdBHh+Nhj5uy9yaeKdJPtzOciToOKsaHHbwLDXc
LR2pNduIRvW2vbNOqpcyb9pHlS7jWpNbuhhN8xr45UMc5rzGfG/lS1yzCyJr4HJ8MBv31e3wIjKE
58RC7e5Y10eH0y2+htA9pHxHwzI9cKyo3+rJe5wmZ53XAz5GlAZufbrZDvU4rmSQnEPHYwIMB2Js
CUCjVat2TG5g/r7yXt/ja3sj1vkGsmLGf4UJi3ZtKtPArKzajpNPVi8dp0z7c2HXa13SzAhLOF6m
PS9BYdD9YfxwxINMpCq2SYXqPkhgoqTfQFdUzYtNU3mjQvHUOgXvTcEAoUuCdUo4FbCMXe8nIZJ9
XIlmizGHHbit9tyg6apvhThmE9DWhpMxV22i+M4QA8JJgg8ucrdE6ejncMeJUEZ56yQyOyYm5t3l
MVYUll7rVP+JiAuQfU9PmH4uTkuog3f1KZ4JInsJzgipNgiQ5LsAVsMCdPHgL3/duakz8qFBv+h3
zAy19WK2BkdvQ55CerXXieqcy1BCIySBnYDq5TJrd/LF4zkPFinDb8a3cgiKbWDH/Bygy98iDxY2
T1XC2fcQOXWy0kP/BkYcX3MOAS4kr8gbdhmyFEbS49sEJNGwGskloTDeRTNvA4eaCkS33GBLZVm0
mON+ONIkg7OEticWz9mlH7GZoCA05gsDensXNtBAUY/cqzLAaSjvIe6N+B4zWX6JXE7kscj9j9Y0
X8MkyWml4OYiWMa3kBKyZTE+tHbVswQomqvd8r02RcNOZqcXi+fHiDEdRjPamOw4KhEAphvEcKJV
4xdkGliMVJP9yNbgYmKlNd10fU1eWBBwcJJkk3cFgELBuRAV+Jbn+obBEbxROROGuvWXonk3U7Tn
RK3azUZOohi47i2FPD8ZMOWT0brPIXnlh5IHeeUF+aUyWYu8obHPqiqcM8z3Bjp6f6rAHH/4mYq3
tZg0tV5Jc2SLyjdtzuu+jKqVzsbqPutdtZ3kBRGmP4Cmqp+WnD9LtztE5a3V0wg8AaA61E5WcZa3
XKoEmzMBiGYn4ucsx+jqRufS9+A1yQ80kAkGB18l7G6DADBtgFa+D2ZNJ9Brmw7UB+c1IdmisC7F
EjLz+BsXc2AHGELjyw+iTZpb057X30SXqCvWZRTrreAfwJv/BGvvEESZvplsgnfUo9CPxObZUNml
gjLfcgqke1h1/TF2uh9GrgOcD88FUEBjIbA0n1P8egDzsIo6aj+qwGTNEl9sEWtDMkZLG5zEXXSY
BWdbn/HBqqT2C808/SQx2t7hN4Rj3IvnxZCml7NEh1mvnVOCY9wv58DJP+ZOrHOP+X/msiVMPVCv
MWpOpfBZnC3UJ9hIRoHO6dRcxLqeBQq0qEtvyAlxisfBN/7GXNV3TO3BWXSYKcfcX9dVDkzDUMkn
gKoDo23I2ECAQb/lCeeFLj2wi5xMGpHAngUQ+41HMNv9ba2abmVwOwCriQthmh/dqjEvVR9aOMv4
3eAEoLM2PbFkEtXQbmaDFKada8l0nW2esTmTGDc/9OYYbEwsSyh/Bmn8yM2uKsIJQ6S0OBi6fWtS
y995Ft+QZpJcOM3RMczmmV6bdqON9oFDf7MbEN3I1MCI7XDhNnr4pCJ8sUWcjCS0YYFN39SITkyV
r2YAYBexJmLKQMUJX4+XLTEIbsaVObCCxQV9qYjEJjPTS0VekTAxNs0S2NUlj4Z8b8s+34Kgxb7G
Qd1g4LIn34ileEgef386H6/gskDaeT+cjYRKNN9lRmN7ooVuXOFfSc3H0k9gbZYhyeZlqUW+AwZc
r+mg6s+qXzqxFcLC75cgCfXQ2jYVr0Z7n8yTez+V4qt24+JqU7yBsLRSvh0fx3SggIJjaUH+mkue
waFyuZhbgLNXv/fu/3NFTHCHnUU8B2uOKVlVHuGm6K0fc/jvimbYeDDormOVsOSoUt7W9UIGDnGq
LS8rYWKQHDJO2MIc0v1oleFVhsYZ5tf8NDA8JVkT5PtcE5X+PVhBPD9kBhbzTkrcHyZ0mAhoXKhO
vK+Di0zvp5ws+zgG5ibuN8LIzih13tbv3RtO+bir22JDIM48OG1e7Mvau2lZPs+j4gO+rWPffemc
KQerZrcKI4fXqG2QRsI4Cfu9wyBSeL/JUjwtqeCHajsaocCMFB2fN7xME6SsO0YVpzCfeEGYyD1F
hO01iKrb1ot/oPQxDy/RIYzQfJz7wSFn8R0gPhzoJdpNU9uuWwu2dUcnhkwYaoV+DWSrRyBmX9J1
sCZ6r9ddjRPWD4qfpOPiiEixmjAo7aPIyPcM1UgxhzQYQylUiy0rRxLoWx6q3lf4NG0+ROLiGccc
DG072zpjOsMp3M7KdnZJnlzdRBM6Yiy3auke49TmPlSDF66BY11JlBunABNPnT3NccPrj6EWShYP
mVHiD5Iua1478g/FHOq8yGsOtZHWOLeQQ3KXoGdimO1O8yAfACnE5sSbgJQbMJAa67zwXEZdbLcu
2agNoFy+hxSHD7uUjQ16Vjc1YBaGIQVFP17ONWsujnk77YtWswrECtJa8DiWzmbsQN906eCf2Q1e
4F0TrzEnDrM5TTFScyUFtbQNUamuNhiyvGKxttIJBweY6TUon42Sd8aQjNu4CstdaYzEVNx3bByP
Y5FTRQl1Q1pDsomOYeJiBGEAPicRIyWru8zLJEjQzs7rsywxDLfr+EO1AVa33MmXqyzWWAtXVLxM
zLDkRZwz1ik1PquPHn8jCUCLeWtUvpBuGewe6VydBl9+9iDnOLx6B4b+8+A9OeGMw2CZghV2sQRM
5covm8OYxfd9Mj+Qxnvl4L0RYINlW3w4DjHmIgwu/ZQc6+6CsrStKEZRJhxKJ+VuMyZfRCEhfOgQ
Yka2V11r7CorNhHuyMdnvHMFeFAfO+bKSlMyotV9UP+hrSDfd2JEkpT2SRXtAe9ctrVHOe2aiOGE
z316CDBq0ozjC9jEsqp3Q0pcrm+/VI73MB/tT7zgf0d239KO8SkRh2SKcp/HZ7D8VHrG7ZuNFX/P
UwgPk/0aPzNtXVl1NuK5x9flY4ppEeIatx1PFdds3hhQgM1smm7yfDxqk0dLUkd/jEZU69heUO0E
2zcY1Og5sziu8zOMq7L1tlJ15wLO7Wyb9SXONV5+KoG1maY7J+0fM5NxE/1j61JrIM/ImKty8Le9
HS3fltimVY+VcIZYBadFVv6iX3jvo5P+cWb3hmAzkpzxzgmy6wsLjsX0yULZrFo8ThuICuOK2em7
g7UR61S4BTg382IuNNulvfYGxEJBHId5T0F51ry3GmdveUOBCZoXE6w9Dph0lIfDhDbuBibDM1LS
uGvp+5rLgKrh7NLTZXSy4XmyXGJmZn3Fg85375YlFtHlSQ7xiddcJjrXxQ3uzseRPkCK0h5C1nlj
jH+oaU1wfkcnjMevtjYDRDlGMSG7enclN1Cvq+nPoA2A3EnDS5ROgURa26YNf1qdo3RHdEQDT+KI
p6LnLAgxd+KG2blF3q5whk+Ys+aHUifPw5DvetDQe6dBPu5tbGEIg8ZatEbF4XcPOPap9Ee9cxBY
N0VLFGzmGBdfwt5EYCOzObrpqU+pCxtUe8NdDMyoEsh6GM82mgJb0gwea6iFDT4gtehPSjAMlrDe
C/YtiVxsGv29h0awb6rqu/aMep2EIGmoU2pLgWW0Zm4Rc4qdXR/TbnsBILKhqIuBgpuvctf5oqCr
XsX1NzNNcE4mKCQ1Vq9+IPe2a685gT4rkX82HuUmjv0HpFknblwOBJWNH9IZ5U4KwakVbuFGNHSX
tRFtrfjjdfnl4T3BXEoqNZiIOATG0a/EQ+EDDwkZsDucOL3MfqnByDAEP5dqek5ICEheRbyC2VP6
DIhw3GQ+gyMRw/HKQBc60ysgN5XG76XkZGgOJpg2jRFftZ/Z0BTcVvMSm4PzLY0I8qlclSYl6hYq
whoM/7my52M4R1vNP46AiouLjb1cQ2JU8980lE/pOP0lPVmv0pyJFV5rYqbw65H2v2z6pVaH0lMc
TSEQMKt0bzvAmypPIx5EwiUVtKEVjvspRhdF+eIwQGMei0dE8H1mLjj/mWx5Tf3uMwF55wTht9Fn
/Esm/mNt86P0L3IkK4GPw96ANybiPH/YLsu+sww34U8w8yn2DsP2G9/1KAHCLNsaTQlgvwhpJP+D
W6QCMECiFu6Ws5Jd9AHUjc0sNnl1M63trI5g65xtUEOanT0o+AKvyE9r7fglnmASp2bk8zKkGV1Y
Xbyf3exUWi4UNc9/pCmCKmSiGB30JWnWcjPNwV0oF81V+Y+Cpt5BMXlnlxzsat1iocnurYToeu8u
ZKYd3YWnqFdfTJjuSpU3FyS76Zhm5pk3HZZ5RHhZ/uVPwJ2DQR9Zu7khBlWqGII5J0xWuj9jYY2H
Bnxdb7ndSvOu5GJrBDdRslUhhvdJhdnGScAxKYVkUAzGTZwSeMowETNtyelt3fAIkUEzaJAjSJMZ
ajrYLs0EMRTjNsy/ksRONw+Ronbxt8H2X1W69wwHQtIT/7W2998+/J+0/PLfv7fz/v9d9LvUjP/f
m373XfyZf/7Hrv7Mv7om+S+Nv8vf/GflL2y5f7i2j3SibNc3HeHa/7vzVzr/kI7Facz0TNcWain2
5U67dP7Kf3gMlD0fPdUxpbB9inj/1flr/cO0aA7wfc+Dl+oIx/5/6fw1qRwu//mML9XEksZ3vray
bWm7FkQnS/H/vz5pzAyb//HfzP8eeAUlmQp5eJTtAHvCuSK64p1V433YRbuCnERSN59UMSYrwzbu
s8y56bCbrjvgpKvMms39f3oU//Vi+4+8y+4LnbfL15BK/vv3BPF2+cEs6UhbWc7y///T9xQL6Xlu
OspVZdRnJ01/oGojr7R2tLfacGdR8h3l3P/i2oLZiCW/F2W0Ff1n3XW3c0wzSxk6zToLMCIW6cYy
KkEXBBwxy0/fE/OE2zzfwxAPMWdnr4merm44RQeXK5qZyX7jNFg33Kb4m4ctu281tzt/mNu1k9m3
Kow5YeMcW8XdAKGQ6qroc/BDdy0ZQMM14JBiFiNVj629DauTEzfvVTS9TDYWduC13JdMjg42PSAF
eLqw2TVpPZ2aSYBrdodTRCJkMiAjNC64M4WdhRvvyijGdiMiRtKLX4ab7u1Q0OrBbdaH1Xfqffch
rZxhlc3BDLSpAkkQfMfb1piTRy5I+GnVhuXr7I62vOAD8VfaH3aaXjYENfOuYZH26QNDISMD1wPn
Zbl+TGkHO2A7MChgrB7Bvuen0JuBjdqwUHAm6a2e+4wBibVlS2WYntKzNBPBpUJWkyHGDz3b8503
5dNDOui3Ah4Pvu/hPiuzG5zg+dpI52STUDXClG0uAHvQxdBs/LpL9t6UkSmBxxzWk38axtfSYkAd
o8sw5OfAFJaobjYiHQiZXSw7+gkGTMMjRXFznDbbMMQA2U63GSQlcgwT19LgM1nZfMUDGsidE2Fx
rzwxsDM9lBOZAYkhcxNOyZ+iHbeSWd9O2R0gOid5nArnNad++H4omYKZdmFsfNzbkpqitWcm8TbT
LXVDijn0zCHcCrP72J4/cOf7q6KozHWCcR8vw0r4S7NziWWboOPTWEuCqKrnpIMFTiVIC26Cp478
2EnOk9j418gvwHNE7l+qNwkPesNGNoum6eJvTi0MwRBVVp1dPdaMACzFdjK4eBnRa9kdFxdmrtW3
1fjHAGlr1WSVuw4TE5HOhZlYtM2To7j5eiMNiVZIyVjn7WCV3A8D41xZfI3IXJtSYseduXW8e539
zb0m3zieW6wzWsDs5JNo8kxPZ/snS4RHvr1+yvroo/CHGwCs+Qam1GWO8E/KsXrgq+flY9VFzyjY
3kr27bsZjoey8O4cGKXbvqWQNB66g+kMax79T9fKymNvJzdGUN0PHYH9yQ0/Whejqaq/YbuKO+Ti
8yAxa4J94pzKni2mG3OsTyQqlxKH+ZAIHFbTLJiPY3MiHG0RjkQ3Ajv4EPj0F7o9q1uLp28A1UEb
ziHoyZSIlvrgkDPHmp4pUo9z+j3Zzp+2lxjCJ5eoA/g4HBZEtcUj5jOKBOCmTGhk5GftR0N8jlO0
Twv7B4bNZUIn2aULckdEPOGchLZVye2GdYGuc9FToHDj1BFRNTOtngd/KX/2x0sjzIPfct3tHHlT
iXPvE3gMcODho4jaBpz3OghoK5zriR4fBthr0yGZzACdn7bhB8B2/UwY6dWfkr9Nmf81NefKgbkO
URKyHzQs29RbcD1J7qm3hKtdOJgXgB2g67Pi4+LPClQ3MeA19cMNgO9vJSm2rV3xMHv1TcyMdYfA
lGyEeXH8oLrJ6uxjcvmerPAdFdva54IiQJvVc5VxGduV/YmlbIuZOd+AJMZVYs9//UxP66D19dZy
i2SnZEyMK5EMVJLgJNsKpPek2reuH34qPIWxTaqRjoxvLeAo1pN8IShJ1HK8EM8hDqbyEtmIxXP0
4kPnQPibk3udNjfKMm91SqzHKY7Y7/BTZW63lfj4Ig9zKIf+XT/yANoOfMtm7Jq7DFAC/S/kuw1j
pj7RO1Q1VRMo4OthsqudLMqDNiqM15bSx1HFH20z4BiYSIdZEanPjMQhQUrNTWhrmg6sAOPZDouP
uqZltZI1NX0GTqcChi+L6Mj0SeUOx0MqTKqedpXOfy656uo+us868eMMz0ZNAE6VjzkPDi9n4JhD
yoCnDOhEqvKfrAFWWE01e9Iocc8GxyCkfAinF+nxjpoYKpR5l+j8NeipOSoZKbPLReUd+fmzw3Cw
Dh/zRF/dMZNrgTuwTjy8FSVJOjVtarv1cYVb+HLNhf814oeF1UhhLCjIgNpUwwnidaKdfZx797oo
H/xYV3dOR7LUmrvn0EImwzV9THr/wWtbusLRsVknk01phRRrYNaC04J/P8muXVKVD0Ozy0eKpqNB
pPtSsrU33Z9Z+RF24gwwZABmxJYlAgSOYV+/KGhRtAdk39QlHouQO5nry3fi38VLqnpxz03q5Aoq
mqOxfTcwqR3muX0vpLOCVtm/TSwAzjgle2y7yBgyIeThRje5zRzXtnCzJ8m6FlDJKdCC8CNIXRK3
WWas4YZ6DOYKFqUmuKSmnU/CQKYTN9+DjEKgShieycfAvyE5P5XFFgvX1guGZzA3UDm9fIMIkB/B
ChcIlIpF2c7rLdOzI+Uw+kll5MxyD7ziNFOhSX96ZoBwGo0PP27BX0PEQ0IbnntOHPAsPLUi5uAf
lHvm+o8RPqBHnPaNlWv0+gxIdA9irNoiNkHxRvLAGFkfey3u2s6jTI+Vqu7tZx5NXogqeSjSWu+z
LPjrURqzlvZaUsGyxVCyoXqGwl2kCuSvGT8ATIWV3wprPdXTK4c5gFMkIoKUuhyZvQBmZs8xydNu
IsZI63np7iniEVVRsBeY9UkAhTzVqXFt0h6UGnyfjY4zegkpDYH0bq3qzIX6QPzs1i3hR/eRg0ul
bPd4V+Gjjba7dzVR8qlLmAi6HNg8N2DcCzm4UyMGWHOqLhwnMxjG49nsaNqaAxqVGu5XIaS4UOJh
Kt4dP39oHCxRnrw4aihg46efqtYsgMTI4qzLjoOvVrVLqQ5FMTTdI70TlprAZD4xzkFCg+RNfTau
PSjs67lX4dYtdX1pqHlfxx1aGPt7+KCH+Ubw8jxaY/tZS+ZsAARJr0MbQ1D2KF1y00PNGXXRIKKT
j4FAm+BtatMaia5SMtiFhb71hhQejBs3d7I3501FCGHz+yGGsl1PPV++qVLDxpg+603aac15cL4J
OvBMQjnvWN72I7voNqgnOImpG9yTkrg5knYrztTFGhy7pYYtnkWXPLT0YQ4JQBK3pNsoS44gIKDR
d6Sg+zzZw3TP13VRRo9QAo4kHNeBB6crGxz8CaE66Mhy6bYyz1lfB08L4biPoxcZtAa4NkXxCKad
ceyf5YQ2BVvVdZoStqmbwLP3DEo5w/uR6TplzeFP6HINF33s31W+dTAXI5+ebc3os7LW3FxOhWAo
j5azNW0pjpVGHbUA5Kyjmpq2MEmTXQGBH6GPEAfwimOUlXtrdDESZBy+C+rF9yljBREdctQTrPzZ
vIsdcJWFJ2+SzOKIRnOAwVkkZqZRzdEPjOHzFNl6cdmti+VfkeRSjLobULdQHrJUlETA850xOc+D
9sRj64s/RTAmuzBCINIxI+AknWfeMC0sKsTyrg4chiORcwyVsexbRCeQzF4Sw98UDql7WvDSu3Ao
PoOSx2r2HkSHr8Wi0eJiul0CfwRLbMZ4iO6taAFS2meuhVyK4h9tIY2qMhGk5uClYJIFAtQZPLxG
We5oQ4k8cFUOiMA9m2jJZUETJXYsKGGvMu8JTyW4Gjj3Upsoev+Q+AAhGOA0mBg40AlMcsz4QNuF
hAF2M01veyPkUIOH7FzTY7mbfA9LuqPfY/FF5gTdaajucfga5wycBvrHfGoHyCbDojaHuuIokTT5
uXH6XZoaI4mqITmk3kgdnu6/5rkxb7OG3CAtceXenqG7TNiK6zj19nGW1zuG4aDlPJT+gtydsJiK
TgPnQtPgFR6a6XVAF9rnZDQvzYwy1i4T6LymNEhWSyFpx9BfXash6nm6R3IOQl8qACi3ns3ULRHm
az74CEQqxyhdTe65Hpj8WuonKGidTUzpk+NZPLz5DEUwRdiJW9xKQelB64q/zHxpghqr4ZBnpIRs
lXuMAUznroc0MKbW8FgnxUbI6InXjrm3UnZUIounnm6iehqzU2v2n25ezUca3RdQmpCkknpw+sKD
8C4phGjrU8sxfmt7rtz1ZfLFrt0c+3r8iCo3ehYD7Pryj5pj9zhP+sK1Vd3PaQ6nP/O3rA3VNqor
REIb8dTrAAv7gjfYKP4Xe2eyWzmSZdtfeag5E6SRNKMNanL7Vn3nmhByuZx93/Pr36Ky8CoiIxGF
mr+JIwKCpCs2ZnbO2Xvt8upbdrpvOQztiwwnvTGHnKsq/QMwivsyG/5nHO2Cdlaw2bryisL+M40G
8i68mDCkst+1IwW+KQTiMkcwVmQaLjpd74EnP/qYJRi5W8zHGcFZKRrqdpS3Cdnl7FzUIRxA91Yk
1U1nOL8T9WCb0cABK3rJuri7JcyUsPYxYo2R12zmqiS23pChh8OHSORJ3MmQESnU6896ygQhQSju
XFeFWwKooeZm4y/i/Ay83vQiFIfbrcvwfCjJCyTM1H6U9KYTX2W7KG7sK2/VagKqGjOifQuNjCwI
n5P0FNwgM0Z2wdLQ9KOxo589hv7OQ+2J4CroULAWuKTK6EODri8gdBP6cjTKibe2A4+dWO0jpJC9
W3CCj5iZUlFxYCii/k6D28dERNYXzQSA4fY7Y8jxGEgbVUxsHLLqCZEgL71fvwbIgQxsg/fsByxq
0TcUiAamTTIZSxUvTWJz9Gcj5wgicc6MTcRf/Rsbir9l8pmhWK+6fZKLR8icd8kQXgwRpBuzjvKt
BVoVaLSU+15j1fCBdqZJcgz6IEYCmB1krhZMFd3sLrA4tTDo2FVJzRi/+EwKc76aJcNWTolYn494
XsiYFhhcMSVPqC1HtGQStkkWkWqbZT+KCDwlLnjlagYUZtyvQqsiviprcNxw0EPBdw6b+dQXxGWB
D1oJ+LLbxM84fZikBE5DOiJXytJzGQS7guw2iG0kPlDbNJs+8I8jZuGrY2Jna4Im2qlesBab3l0u
/Ff+3gfYc89uXMcHNGuredRX1xfPEWEZ85LEk3n62E0d7bXwio+cvW4UxF0mb/CkD7w23olfS18h
9jYJUIKdjwaKcVbzzHaKNmO6zqysnGyZDafQN3eVbRGDa6Zbt+RPhS7+05iCxd/cQFBG1LIKGRmf
qmVqMAazuUkmKzqQsUhMQq1fGlTB68Qlc4CkjRKsC8zuROsfuUJvI42ODkyypLwFdE44j4MeZhiS
zOQIhcEbkZt0o2Zr00XVji3CP7V1cC/t9CsKiBMB1w42yXXlOoLGuUIFs51b0GK16a+fpTl2544F
bgi3cu5OBQNNcoOqbN+16VK+DL/Zg5qNysa1qgd3G2p42kCBEccJgnZQgwVxgpmR/WMd1OKdJZQy
NmFs2AQTTY2k5kQ9vyuzVPeefo5j+9kqGnEpwTKWdS83HMwxItIWkIZG5yOQbs/A20b/PiOtMZvu
OofNwUxQw3Wex8zT+VJJl698SBHdTGg4KU4carsL7AAGCrQeoz5xT41J6ouL7vmU5ZwejPIwSqm3
Be5EEo3y9zwLAYkQDzq3HEQi23vCV1Hvuh46O0nF63jbRaV1kgqliMqDtwYtNdOR+dbOHnpMa8xX
EcRSc5EwVrtbsxFfBKK6hxj5tg/wdAXWC694ylLRkNmH8uc4GsZ9MdiEoWdMskPbQnbdHGBPUcZD
JMkd53ZoSLkp4io/smmZtwj1frM2HVTWp9ciEnu0wunzoInr4uGiHqXbWkfDzrBEsCqqTJ3Bb6yn
sLIPMDCeIvhbpEFJkMWNa29cc3hB1n03Y6m7NkX8yyOJsGvMCe++wXE44LzcWuDqEZvBANmSiQnH
SrSvkZ63bAflTqmliq3V/QTkBZ6/XOfBUi3hQAbTEpOeGaoHq43DfRVyHhp8ATDBnyHxQAzEY9N/
ZfAlakmMKwmWe0z2w5aDAZhpTjFSR9UZjz6ruyirlQ+XyxJ0b0xRYFeI7q164oYu+LrIjPYcDNd2
kZNHm5Un3zLDaxcNW4ep9cYutd5OUXQs4mhYBqG3pVO/oeV96f3izke0QMrG0kWE5eRETUSzg1pJ
9OOePkULJP0jgNa2y0zs+kFP69pzhk+3YKQf5dfWdwB7m8Y9IKqbkVEajhTSrSAIt5DisfhQoo28
7t0wWBvO6i4ycF49WdQ/Y+T/buP9aPLqvglR9WJocDkaDi1dewfsk+6fB5cmIJLBZz72jlnl0+SN
D3HnA5GQ+ncbmHd5S2K7PX0bhdqVWZT+ofDvSRCISZklgjqunU3tZpwQ9a1palScdnKLmek0tP1F
IrCxJVo/QM0eOVPs2klegt2n9Ea+jYrEpp+X+7g6TZ+NJlcxwIF8gohjBAeJparukP9jMBTuIxAH
IIXxXg/OnepQE6FhKDkE+k9dXewqH+mFS+7o2jCXt/txjpIXbM9iNm6LjLZH6r2WHWvs4Fzo0J4b
sA0XIx+ucdkfM7TVLObGr4a3xHKLS1Og0jTLFCn00rY1V0NAgcE++oH8RqE6o4qETunDxjD8RzG5
LyzKFNwQNgideehM7gsY7AtpZ8hM1cTlEQ8qhdlFlR/U4Vcg9DP4gndmvMeh8SAaDw/MaB5gZyFh
TQ7OzK8CmJmnj2Wo0rMy8MBa8OnTyf8lhdjTXYO+U8mawC9C1PyWUtR1se6H4qax04lhMT09L41o
1YriDd4nved4tG/KMgD/QDTawv+tYYGYEXf7GkflS1+q53qyzI2haan5QVGf7Um+W54+EDf/c3AY
lCJPvQytzXjecu4Z/rjnAP3XVYr4QY7GRnruD9916nODChYF652kp1pUsO0zmolEyXPwHqi7fFFd
7U5yySxpHSMAcilJbCtX/RiL1tgglUBIE2TJNh+cV+yKkDPL6YutUUEJKO7V5IpLW9wbhc9OLH9X
kf7qWvByuaTRC/FzW3gAItNkSfxUTAWiflcbGKJTP2B6EU4H0CGYNBhV0HWuV1N2a+IaiTyMZKbM
32OdH7xOfJYmLOmR3iXqRJo9bO5T9Ntoq3emse6KA/sNNVDNg2H0645ZSlK/DgdhpMfU6PDv5YwJ
hFtjR212hd/6jKW95Na+y7M22ZcZSvlShj9bauM9FST0OPvg6fgF/YC/4yY/wU92YLyQlVZaAeWb
jC6z8UI46NUfbX2wiaNddQozhmB3EjUu+7SFIjygppvTpjvZbf7iOAEMuVEiVzw4S+5JZ4WcY3wF
fdC8x5djXRvg6DlDbI93HT3xwJbp7VufjL6ecMwysoal2bsuFgMQElxnV2lioJrRvLF8ct6sCPWA
w2QbScj/nzz/n6+8BUX1NJVf//kfnwVEsnp6+KL7mjMx/v7SMpaFKfOHoenmo/34ry/efGR836FI
P/Jf0Z9Gzt/f8s+Zs/qHYHRsa8mc1BKeNvlhw1fT/ud/2P9gyusicBEm3BoPV9R/T5ztf7jLV/hG
x1WmbTGn/q+Js2syjbY1kRe2B+6ZWND/zcTZVX+a7iq2AceBvaaZNlMz2iZT7z9Ody1vbmiu1jy7
vU2SmknyipWaD2Q8x9tKp9fc6vQhn2Bqzwm7uSxiJgRyDo+DGeN+yb6w9hXrAM7xpfES3EB0AzgM
kwiUN3ofpMvUOoDWMCk6cOjjQGUSBlz6ewu5/nGoK71vHEK8mjq9sypxhI55TTAjnYHTQ3Ml9G4X
03IwLMvYA1j4kmQF3PHujNcgLXZ+oap14kcEsYxooGq70ohyzPOc+pAOgijZzK2onwiCWJOFRmXn
pooA0NFZDRF4ZgxmaAvNHtWGpvuBx+kPD8K/m57/m6vrco9crTxp20KYf766pgOIFt+Yt5qC8g6N
irHNC4KaRqaQD7B0kfdxtIRBBESWhMs2fhNuh8qmaemgwfQ5NLH9oS38EGA0R0WU1t9/PrnM7v9b
b/B990nRNIV0XWEL5A1//nwT2qWs5jy1GvQr6sXwFBLA4NcWOJExOLWkuqGhjgzQCK3DDodELUlK
TPUyeOy88qJxCmwatuOTipvi7L4ZUX1fOoG4pF5K8YPYK9HV2xRRh7Zqud8RwTplmbzLsum3sBhu
v58AJACXGRv5rmvHfj+LEueheRwVRtKprbLTTA5FQJuiJFCHcmXeGaqiK1tbGEgY5jaZ6G9EjA6n
yLDlcEZ/dGVorYnlZGAwtfezA87CLKPfTt8aN4UL8CSMCYVA1HGLtx2tFsy6QPcHy2dyFs606rGi
o6cdWv/0/YDkGWrMv7/438KJP158yxS0c2zHcxzP0o78l4ejlEE08jQE6xAYyBnAEu4efGKlCjPO
5lojAtZPHQUZ0btMbOtpiRtQ+mowczh2peRCVcG18iMLvIJ5n+ZkNiwqEA3pY2oBbPrznge+PzOi
Z07ul2I3LgxIfCLvLj6im5iXacOiYF1t+vlrEWiM6P+PHEmYPPTVjLMSxW6r0qUru5zZgVn3y2vb
jtWBZsISUH0hUvGrc4du9/eXSIm/Pp8SPiLXySWD5C/akzwAUasSzpdRzDzK9R/LhMB2GVh3xZSN
597SemU3Uh8sE/+7HzJVqaanLFYv+AWdnS5BWkCaQFgv42jPWQhCXDaqox3nr1rNctMUESrS+RgW
80jIjiZpzcZtDINN2Vu7If2mNihbgNpuTcNCUje3vwJlzVDXZmtdLFNuI4rUekbHmbX+mqix/M50
vaOMpvqoo7wgJhbooe9TqTMAmVdTWjT7yIHySosTn0ldFdc6ENUeocVXOEYxbh0nuiZz8MPpKrko
Yz4DnZPmvQCiuKek4AYNuI4KMlma2wPfbckVMN6j7oQ4IJJndJIRf8u9eQ7lrA9SA7SBZQdxw8J1
7Oc4qf7+RnFD/nKnpIekitGdJ9joXHa5P+4jg+304JrgajcFdFa8BmtFnblz2/iuwyi+IvH9jhnz
qw6KG3OyqMEGpH0q9si21mo7ZczauwYltTlAoXPan0KTpl3gwPNHWFElPoRtMXPyMYDEbQPDbs/c
ZniHDf0sDlhAUxbWHNZZhmY2lL3EKhbagWm8peCiB47bZ1wa9Uq5hLh5UbywbXV39hPjyXNoXvtJ
Q/QgPZeqqtuVoXGURVa7jTuKAHtGyDKag8CFP9Ybr6C+FgfHUqiu/W1TBtN5dodtniU1pGE2L/i8
0tL5PiuSm0Ilb4mGzOWZHaZjlzwJMCIGPXWEURYhNhHybD+T0a7Irc/JrD0EHf3PwjUiMlIBKZke
vNDcv2myMt6UpfNpuxifqFJ6BnmUIXqCQFcI7xKbE110sgRTMno77bFcNG6NG2skeKrvsJeiKluF
A5GfUYDkIEPWhQwSCldpNMa6QZmy7bs4wwzSjneE8/CQjzsXYodn9M4D7beHorB/BqHxlIR8JZDG
q3Jgl/Eb8F9NGc4o5rob1GRg9WJG1z3KB+a6yY+IGu/slnKnGyfBLxFVjKMs+lIBvzMXdQNvRvxI
MP+vGQh9VXUDMXzhj/Y0N9143nx/TF0ZHhOeH9j/kdC23pdZJtCYaoXBya9Oopo56PfQUHqY8wqI
Si3I08VWNtguMHt3MK9TWKsTjso1lEb0OsOjbIxbRkOI1hmLBDLYpXud592POorIBMuJokRhTdMw
PQ/UrCwYGpgpeVtmu4Tn6RbJl9MG58o0norWtffFIFOUJdLeBFFv3kysX+vAJxtJWafKcif0wgnQ
GTz0G4VdeFVE/q+0Sy99y2gTY+Ehae2LbFtk/GHypk3rxllwrBH9VxOBU9wfOReKx85FmdBoQHKu
l3/Ek33npSnRxXhE8cmTGStFB6v0IJxG3Zb9E6yrFtuC/zZLQqB9Ee0w44/EBuzHEb08hXfaWqBe
QHZUTDVKG1lvN5BIDWj77NMqPUx+e0dipASdS3SkMZnHsoRMHP0GtYoqSOsXR7kYCTwoq3n62Tn6
NcHGCag/xlFzyqcPUh4KZCvek9HUN6k9hf+UxqJrDb6Kf3fcWg6r/7KjSltiS5VSScf8XqT+IFWE
+gUdh7y2tR+ynGj+GLtsodZiWtuGxG+t3Zolt4tR/+oMzpjTE8pbMKfgWd010SUeu5+tcD/mqLjB
A+ojaXaBzmTi+vfLpYVg9C8fdFFTumxQEm/lv5y7RtsoOGUIGkb3BB1U20TkxpMlWD7TAvVnl8ek
HtKOJeil2QzZUGwxnf/9Z1iqi3/5DJxKleJoYLFSCbF8xj9cLJPQV7QfAzNjmKCYt/tz6ZNno9HS
w0IIb1Rx7yfJc97X+f78z62x4u3Z4M5LbnMvwCwSEb4ml1goQzjEZMQIlfra6Vbfh7pJ5hBXSRwk
iJBRYwZ1LUkKEiVz6LNw/oxTvvzz/V8ckJo9tvKruWRXTcs//RK7BQOJkqI3cQfg88+ZzNwyVzJO
gvCAylHNLeJHJp1e1W4RXCX4Sq6yVLcpF/Dk0t4ztIf6aoz0nqbRrURY6dpd+Di35Zr4Ou9/Est6
5l8uKjPr5bgPPQeULdauP1/UemDGGBk1F2OWP7O2h7oMwGQeRsSoRf5g52h0eqqR1jZ2bde3dNcI
Xq+s5LXqME7hwiRzKCP08jTPWCyqjL3RwLdqJaW398bwfvTTwxj3L8oBtY4v4KNawEuz94TsRsED
enZCF5lZhktmTGlCtIo+ls7RPCI/bMio27qbMAVV5BkEytTJAAbZIUGqcz9kLThR9LSq2oh2i7IW
SSaFEaGMJ7AwtB7TgHY8h2eY2oQ6Sn0qSCzZEkwLsnGFxxuaH4HAekDjETXJoTVB78iMRbPrwUrH
4YsTyNsxi059Zr/Z9OxLQaYjAUqVE3+USe6cVZfvPOIwV75kVBMY9WfYdzazbrKojZqmLdXUSoqR
Ug7VCk1WxeyLtbHQLEp2Ix4dYe9BY51oTucI99kDiFfmmqPyPKGdrZVpnD3d/MZXTY5sF3V85uaS
6QoIrxvqTW1hgvPTgdvjMnxuHBw7oupDnGCQKQdNCYG7okQOjZuKeb7JGMTUKmXmTm1Xg0kQdr+F
vDJTl/ZAMXLiJfH7Zshsb5Y+YYh36ZC4RDp3yVs7e79Sq/l0XBpHY6WcU9GS0uq/yBg7eOn0AtwD
KCcTieQk93Wq+31nAVIsih98SEXsnjBu9Se538zwXPNOcZYIk8DlE3D7/GiMtrJic1MqOTFjbSKi
3RvX3SqXhKZG3RuS5KIwsu+xlFioTGJ9skPjKJJG3kUvRBq8dwFRTYYzXkN7fB9chhmIL24oOh64
DT8pYlLsXHqLITu+Q5YAwHIJtRzhkyBzg3TdI7iVviNWOkN85njpz8LM/V05ch3pQeIo9vUHvsc9
hcc+QKLL1t8c85kbUjhZedVTe00NQIAiKwlWncxzlFlwhrPgdu7cI9lpDeVzkV7GWT6aXvnESL9+
xU/6mvgkvjP8wortBU8V8/QizdFlZX21Ng1kVAlhhhAjSGjqIC2GNeBMThweBv1T0T1kcSp3SZe2
KH3xCNqXKhz9a5aC7tniW/zqtQIr4UUQz3rvvaX/sJpLKGm4VWc7w5Iy4qGd0rbZBOWLS5WD7TN+
bdvR3roub2bO60EEnsGcRDtnW88kuk7NNcCxSEFYM6RFvBSTCX7Ohx6xnrwjRNB7cHzsqEKJ7ZAb
3gOa7JuZOoXI+182EXfnnBHDNkC5t+b0g6BmJZDarsJJ0o8N0j38/2bj9UD8mcRfXLQk0mJcY1vW
nVjielc6QUBkgWDZdQPN2jJSt8NQWKvUiZ/ykolIvqSPoHU4JLyFa4mlAocUwfUWoMTY8LeZj74q
K3+bBt0CPc+CR7Et72VKIlPilseqqcKdFv0TA3RCfjEQTsPTWJj63HiCTABB0VUJMGsGYk5j8eF4
0Wkemscw5piXlmdjwPFo6+EnWbLFpnNYJuv5Zz97xsrkcLbqkpTQuvdwGvfwvUAUzpm9joPvDDG5
KXOnWLMUr0A8flRpGtD7Hc9ZMLwRDVpdvBpmeNiR/FBZK7LJXEJeFiEdW9DaTaHJ1cS4Es5JTFFH
K32FR3w8CwTnG4thCcY/d9wZyeBsgrq4mUTDMHA0IA5Q/QBreLFNsc3MYTdPoAu71gUZBFxtKGnx
0+kL1glp5yx9UbPJHVutFBDQtI7zg3Mz7ti4UHWi5RRgbwxRxQeGaKgHO175pt8laAsxhyx29da7
NRQzEk6UXGomWxujR+7IXV3Tp7xnSSJsbpw/HI3qZrL4tiLkjFxjLuWepxjZEzjvWQ0NIgh5aaC/
4mlYj4AFVrkBMdAsknlt1ByLpdNy5tdnD6UJjul3FGv8tY1+RBUAAzPQLyi74AQH9eWJkmO6YadS
TXjbswehIyFCHSc85f0Y3M90vJHIclpXbkCur3GVc+kSMU3GEV2hgOu3tYqamj32OGB7xmls3Kcs
ij8DdPcrzwVAjEJki7WE83Xr2UdvLLYt8ja8rAHpX6WJq3NOfstBzdfKyBKm80W2H3AhLzg3rIEH
u0L022F7p14U+xk1HHjczNp3TTat+ppQvD7b2213Dhrzjc2eoR4BbYY1PlqVfMRMjl59MciaRrB3
3W6kvMdN53shx92wpUQtHxOolByK2VdjYM8H4M0vZkWZU9LOsV7d2c+RKFFG1v1H258wBmrijIKc
A09UgaSl6XVjBsnWjw0k3VQ/EfDvXWeUxCW3PUgeGAhGDhwi6+QTuVv0xITngXfd2T4RaEXqkgqT
0DQbcmSFc0R4csbiqwdxb4/6GRpxzmbFekiuwHRRJe8N4A8GugHqFriIM/dKwIHZqxgiTT6BX3dm
dZz79KRC41Yi4D2V1YwLppbeoSITZUIyeW4ZljNQL+9VOP6yGNfKavCxLJNjoHNnicactnjk0fiF
5TvTZWct7eZuMNJ433niR02fAGXgjV8ygpUT/Tl8qil0GIuZb+1de09Wh7YISS40/Tf9OfbeFwtA
h6dh+lLebzEL79BpGr0trHnhgU6bIzwDhNrQs5n1WfjZp1pQWmm0G0PyyYZpgELWk9eW2pkF5UZ+
s+DXPADIUqXn4IS28wM8tKW8Sz6yqPvs/aq9eiQY9nN9p2WRbs2KLOoSVTQtXfuCywwgu7un8gW8
0ZtbQ7bZwQjbfqOR/g0x6KxZTM6WFfeMBJ/upeUNGAyQC1p1fRsW7hkCxWriuEQFaRn3Xk1A2uhs
e6P/bt2hWPLjF898GUlKv5o1a51dp+0W/twaaYd1htnhnWU8cu3GyxQluzpv2wOcuSJdFY3DZTGH
R3BcNVsGAq4SRqdVsUAzesYbgz+qUOhKcrrojK/KSwasl3cgJ0rAQwGGumAgOznvD0SjNAfZTzDx
pseq9uulGjvOHM53naTb6lEXrwmWu1pNtohwyBm1q9fOQDWaN2uva+7mOftphc1BzA0ijQYuc89Q
j4baHQYbEk/isuBNPHnW4AD8Jv+jrsyXcNpxMtUBYuemUgjxF6xPFjqbUFh6lbuAZK163IiA2QJB
pRxYU+jxnpg2BZR92k7Bi03vg2khHGpjKn5DmqxPjo3meOE8qvl1LgwGhTP+9tK7rVRIj6XwxAqB
Mo2OmSZO6t3qwZ7PXcWbY4Wk3DcN/ivSDMNhKE99JA/xYs0SldWvsby+uGi5SLvwLyw3yXmsSBFa
/g8Po79kDWWrZEw5Xy2ybBzT0SY3SrHemX7tbYsx45pOzGHccXhgK/lpydpCRDlrDvlldChKe6I/
Vb+DnI/PRdfDY22a6WQzGuHwXl7ipuGaGAEJyhloARBHG8Ho6UnbDT5+sjrpceIJI2LUl3FAm0U5
V1RepVLGHgvlW0iCxjWpdiTJ6WM8AXs3xvdehP2TDIL7BF+9sh8tkgnopkS7GKjOKqwa985Ryc7m
uJF0rlr3RjbiJWSKy7AKVMd0VI5NImVERAUWjSeM+79MdIssfumHLUNIDMtIhc45IR7TTYG9t1P2
+NDluOX7pHDvcwTdpOm0q2GAuMKwgcJmrPDWuy4z/i3fIB4tCq8opJU+5jcV7vG1xYzkSJwSKaoq
INwJcU7n0smKmh6qvwlFEjV/c1vgzTywj345McgfQ17RXRN+k47NNQum3dy6r6aOxSkyvfsywL7l
qc6Hw1Gevj+Ci0ChzUN5dOjBMJPxNmm5dZbo9STnkQG1Dwl8cg6tpslL9ikw0O4l6CYmIUV0HiZn
N1rWb0MXzxqy7crKbc4AbRxc3KRJQByK9GemwuSSNMzSI9+RO7dMViPogSv7crCNXTtG3opM0wjp
kE7RMtlpHpySXKF88B+k02cHEZK1888fqOcR71Oj0IotPYIcOWXXVfpAD6k+QxkXe7z89y2+hGMh
66cEAdsqCyp1DnLWTcVV3383xafuWqZpehOXGW6msD8G6VTuvxXwU1y8+inIz9IEWGOGH276VTXT
e+433UHr5IAfIzj5OfL3lsR1P2Bvn6zgtuFBW2QdjMMLDxRUZsjz9z+JgG6KcaTafWdcwwh7TktA
D2GePmHGMMgmyY1rRnW9smIz2VVePt2E6dJna2gUjmOJUSCw8oewKxfzSw7Dh9kmf7axT43pJ+iv
/NSAnL4zQ2PLfmRv/LKiUNSyu/Pbhl6j71t7n4j3m86EQo1FHdl0zFqjOGrtacYxHbOJYWxSLH3O
2B45xlVPooX5aVm3jqbkNlPubk3Q9IjouzAm+qpOAf4wpHSzDPzuIRlDaWCAlUPz/kNIXELhE/I7
Z5tHbFK1SzN7YgDW6a09TDQyZ6PZs1L+Nufp0grs/J1ox9tBcQLtmDgJdvlGcracSXsgkebSJrJ7
qoN+M0vyvIyq7M4NPSu0KLi9IoK3/Rh1CRjJaWW3pb3NAyPZV7jKXgqf6nO2C5jfcYw4nZDOGxht
L9oe0ru0qZqXcT7MvZ29Ln9ELozxrkfr0va1epp7Yv+mciSxm+Y3EVjR2nZntmXlTjQdPHGpw/ZS
9TRPAJXDpWNCtsrikMjdgEUrMLMv034ZQjVegjW3ABjjXOntdwMZiQ+972IgTJxQKsL0+N+5zch0
b29ihyTCJAKWoduwRvpLvv085dQvaddsvWymSvLTvepnhfnfP5QJFl+PZCmaoWqrPOwPUSfNbSM2
CC0feM9QoBUhoZvBVMLvbSn+hxyFBx3BTTJXvPj2FevxSPwFD0xpyktdDCeKvfxKOVtGDsuqJuOg
RBT2NDXhFyY/fXHSRsFf8HiBbLKGy1wPx05VV4Vj9i53TMIgPZcwNU4orZ5MIqJQ3OrA63atqrpr
qAX1dIc/jYRDTomDAdVcx8fYT5k80TUlniq7tR0nvfVZvGhW+SgwbQfgPI2h3iE+sikmcKi01W0S
UzrS3uP59xCGqFWXWF5ikX4vyBGSgAgqSzVLeACtJVCLSymvKNLqftz0mVNeBnsIYHfER2JK7Ge7
BWIyVdWumvn5RarNN019ELugKJw+Kh4g37EzowZ/YL6T7YxQHcDK+3CvsuBxItSJhwVcjONMH21u
LcHlPNXSzG5s+GRQdML8hZllt/Fj761mDnMEzdcdLS3xk8SVualACR1MAtBwZY2vad0Eq3bAvWJM
ZXbIyzS5031DidSPu+/E8qb0rlFCZKINP2p0O3itVexB+BbNpRGiZCs6ObUwnkj4o2wj49qcgIpG
dXIyc8ZL+EWovIPhHs3EC+MZaztweVnM1U8wsCcSuaO9X9LXyxSHj7Juo73u2x9BgGy+RMWMvS3j
p6iKvVDjyutZ5JFhIlZ3p/xZOXF7NE1+hQoYNZmCyEuGLRe/6IvzbD4DAV4F7jBRzFmvWWA+JPwB
OrRsmoLYxyNXEZFVGNDHAIcolRYbx3J2RpGXx2ysUSPAvSJddzfWjKsjOmMgypmqsx/XetznYyjX
bVidTODF3088GKCUqQROlByrGB3v/tXxEbAlVQa71cVW0Boe8bqK8WGdEfdcj/S5oglaI7DEldej
QG5pAbTk4u6xyVu7AQXkri3QpZK6298Qp3YLRg4qGlFTnrVqwkQfxcwuaKq6Pny/hOMkB1TXIiSw
go81zjsUGMRvJOqNXJYM4UpuHueTOdcPDXB2pP9Tf2ep4iexws9ByURvCEW6/IRLaKUGDdil+VkN
B5P8TiNnCkPFOBMVfgmHDZldMMM6mwybrvjsFVVUl0chsb+rIRnwYyx9Gy92Nw404ZIEwFPvWuRn
ZphQ3K69FwRnruAdsyK7aLz6rA3Qq16k7GeGwdojLTdJCJoBABm0i8N8maWNHjNI1Nh7ul/F2V5y
4cLvdJxsPOUiRR5QNuUBhVgAGUam+wyn9rnyB+z7zMr9Hpuk73vEjxbcbQ/lp0WjiMZj14Lbx2yA
4YlYtgwNdlhfHMXdKfO3sjOt20aH9z0BVLtJNkejqOHkjHiWuo5eSQVIfJW5V8Mq1dWyrR904ny2
dgQd66o0k3XRhQEkl6RZMWUjS6mCNbk8fbN6y6Vd37YqqLZ2/pyLiIC4wr+RE29QWzTbnKbTeTjY
ELE2g0ulNC3DwWF4N5YHvTaIklgsRqhbicxT+i6wxbgZbYaekavHB86WCf4jf7pkwZUdmfp2Fgw5
cjEeM8SU8TxCSe3wKJtV7+ygS3Oucu4NTPCMsusDVIKIqHOITC7Ex71jMpHD/RDW+iE2+QCRTQCa
LCzCLxKLYQBZBL2I4pPX4eIZcNSo0P5Fi0Ed/bY9TTV18BwBoSTnEaw7m0Tu0FywiSLicedddaGs
hcZ7tQxsgWS/RKEPJ6OqOTyNfrLrytTdtNgJNnOT57tiGfi1pj51Q615vEJ695oKKcymX12BECsD
Z5M4AuBDj+bfAMS08tMWPVCpP522m892eW29UhzL3vhsc8mIvH2eikA+SNN/RqJUkQWI73A0UTJP
sUNxVCOcEWSzhBRZKFtjmi5unN+3FdKyGKt8U7Pg4vjZ9eEoEFqEz01U5rSwmPvDBX9zyOrQXpUc
/cT2zmUxLkmP1TPHDbggNIVpxWzd8YfdTMW15/f8X/bObLd1Zcuyv1IfkLxgMNi+SlQv27Ll/oVw
t0kG+775+hz0vsDJTCBRqPfCAQSf7U6WyIgVa805ZpNY9Px05LY4QLKSGmsYcBxbkzlsJTaLm9+H
UNczn94ippVeceEom4jW9LVhEHdTH2i5nVSQ3AmcANvaQDc0wBkXQwLSwnUb2m7W10z7YlUMuFQJ
rNvEjOxWGFWsPa7iihkV9SGDfIoZ1+CQabyb3XCcumYmpV1e48A29lPMOhzzlzpIPDmvzrh2JU5I
rYCSwDMeIHGtuTHQlRiknYDEu2GHvCasE1wznXsQg5xuLb36MBs1+XMnXHoVeDaDcSDGGT+BznHU
KtGftlOUkXrljDurNW6dEDrlPMcwgKNWbfJZz9asAotaeX4NEuO+DpybMs/qk97a7cUJYDnUTfRW
66gHJBCSPbKXLyuUSIRH9Wlgjl84A5tobkmyRQOQYln26uot0dJnzqQu5mkPQrjzGxJ0LF0P9qtd
+6jFwYbaqCAq5QEBzCIXC2zdvErJ2m5K7SWz5scpTeB0WSPYCBKPwRUUB1R04vE6lGGJwaI5yDqE
dDdquZ/PS0Ec98ea7ulNRiw2wab7rOjddd3bDWmkf1BkZ0+zAZyrAIAMgYeIx4WwE0L9bYZwBfFm
L2AprlhKWvQhqDWxnmElPOZ51R/7bhp5Tz3pC+978lxUDFRCfksO+k1oGuV+ENUjTBoqRNPm2rGI
XsRot81IuUpnmOZ9nJE8hzJ9Qop4g1WoXxfYRq6mpQ3ArGzPryqWqwSVfBS/tqEMtyFAsFXM6+6f
eMlyn/MIfPwlIsk9JFOU7N2EPbAem30t9fEI6vWpzoN+FxXufJrltbapF2y37nbVRPjwUEA1Q9m2
JSQSuxbjsg0ZJsQdIp68VK07cdYcXzqLkKN+eg4JqBMkdMxR+9wZ0ITJ8dh5zrhxhuQBMOCMZQTj
4Uw7buXulWMSqeCRVdAPHznui3Ul2EdsHIRJmz+UdLL8fvBSRopeRprIYvZK8vcWCxhTRA5tpqQd
44wBIvGKWDN7jVXtDsvstnccSPHWZ87FsV6ejKK488B/r0wwQSHF10pK75oRAV63NqYqEGyjKlZu
J8ebqstfcNzfjbO5JElaWDUir9wb3ZyRmhVMhHrpT9B86ivUmtsOzSGs7EQ2N13RlevELmsEok6y
DwDlbkxWR3RDqIJUV/2Bgphus2gxCgYdOYHRmTNccBvWZHkLWvjDECZH0c5fJfjcVU6C5hJQetvH
tHsiLDh12LwXA43C0j7pifPRxtZrHh2qIXFB/iHUayssZpWt3yY11mRlYL1upq/QZtqgsuLJ7DlQ
VXl/7w1heICgcIuq2TeoObZxLgFjR9AkSmKxjeV40j/XvCadRck3oDipR+ea1cGr3RBK3MCz9/Uh
/tLa8OrQHFpViZtv23imzJ4vhW4ynO3I95SFpMaibTQ2pMBYOvsyHeRo2zRF4VP3wmUZWBeLICfX
BuZo7cqLVrEXUE06VBjcW7NbrsuwwLjTANJnyuFPBp0Y/sDApXujuY+Nu6ocwgqK8BQh6foPPigG
TjFgHLP8DQXcxWxAOYY2I0zSigdrPGD723vNbZPFN83DzpUDQp7pAhXzGIURCbfH8ZxqOBwNjtRz
P30YiXiJgQeZKRgdtzu3OLD1+Y8ZNbtEU49yTh6rEKvtf+gmHdIqszlahw6DPHrGZWlfPVkch1Q9
KgaFRmrddvib/grp/j/d7f+isTdRwPzvdDf/B6Fc/dFOXzOQt4efsvtM4+Tj/0ArDf+b7n75MX9l
91L8S+qWJ3QhdNMBNomC/q/sXhj/MnTbRlVo0UtZtPn/yO7/JWnPk40hLGm7aDj41L9l94g7/8UU
3kYpjyafQ4Fl/L/o7nkWzn8XtyLScgyOTIbFf4YF5vp/6H8jZkxtBCWKEVNdrhlt4Cd0Am7SLELw
WFfGCg5AfNBaVh+tkseRLL91Aw9u64FhxhUr/Mg1CDVEl0/fVz8qJyVK3YQIpbQqP4qJrtHabcyF
STTubagUR6ulhMo1p/U9T7vDl7LrQFttJtMBC6oDSVn1aE390GTEZHecxwz0mFsrDp6s1LWOS0fY
T5iis1To5fH3AQVmdfSm8K5Ez7q0ejBj6dN9oiT8gjT8CLMaC5Ax/xjTVG+ssKuOw/IttmMx6e1q
onO1FCdbVfpF2+E0LKw/3bwyKoJEIwuCsBUeZalVx0zAof59iHP6M13g7Psl/Z28zXxDms/GieNh
b83NIq1gjirGlsVrGuYciBemGLb0XqnRLyJQrFqJ1hNVklro7/atubw4xK7IMnIPv/+DCas4/n4U
EQ/bzImgCSeKY5Xpkd86HDAdbP0Hrbu2NR3TOWkxi7IbO2P2pmdFQMOHyYSJKVMm9sUI7Wf8jWqt
h4j10mndGXW1ZptYOZ7TcG7GcCUTmD7S0gLCDcKXoUG+zZSzgovxMJHsgutSoD8luVqK6qKDVwHI
cAjG9tSXU7jTrO7ObYFqCmkW+7CZHaLixkve/QEHhFrF0Qx/h9j6UiUx+Zea0FZ4VWBR15i04zYl
qxDlQmF1xpFh1euUOfdz6CQXxYavQwfIdnoQHWQWI8IYYLbqiFF2KjXY1erErzLx5mi5tfMEjPyh
cnaiNy9xZ/wEc6o4R5M+k1z3tdObz6VNpAj9ztJHvFFvBvrfJalHMsHFPReDtUPb8ZqXyaVvSyTL
MdrSQAtKQsWDFiMaONrJ720GgeBWW9x4xa0UqJN6QWe1DnSOyxX5sU5ytaOSlECvNTYddoKmYnxf
mTL2EwZCbePBi60JiKFp/w12HjXQEu9k2ARspM69O43tiur6o7TKmlClfdjRLe7yBmzYfBAqBLOE
uVfXy9e6t77odbuMxao3q6G6mMPhAMB6D+UFHM4Mt25g694yE8PwRiqIVb2gs4c3YHOmm+iNaqiW
a9vq1gnsBw5NZGfMQRP6Vk04l6pPjAJhFSHq1apn7gIPGpONPWFUuwrbKLylqdyMwFKXue4sI84r
NpAQBAF1d0sF8evPPtMOnChjoMOGkfU82I3c4x48Bg0T3ykhUkRD+Klqb9rT7lWrZpFaUQL369wG
a2u1t/TByLQJMcn3OdyDsQAwZL2XdUzkzJMgFIgGKCY/w0oIYCWRp06N4FRa+mcUaN/0buZXsxGg
w3rzHJSkEJDox1wQFjoTmuC9dJDyEdikUVdDvW4U4pSYZNutTqgThv0g2YTq2YujJyMJ8lM+UTwM
tnnnIuY14sol42O6yfvZXLKOyelxkc1VqQh2jNi3XWR6l2gBHc3DXkgyTXIh8baW9Ys+tdm60V0H
OBxXos4ZmZ4pV/3srsl5PrA2Xg2XClym/HWV9eUUzTI5IiA6YICSKvNsDD3jZScnglSpXav16WYK
cE7KqNqwmEcbN/JuGpfIelGbB+gYCoJS8VOH1bYhKM2nw58cWJCJUm8t8FSkv2hYstwUQWVGgQx7
aiTfAiNgTxgDWxiT6/GYhpXYK609K5pmwAwd+zRBW7OKY+4Y6VnWoCDBFvzRRyz5WW9YPqDPtc5w
wxeA/P26kU8NrJK+9Nr9YHFzD8AKA2s8JYlw11vkRuVGxC6vjqs7p7TR77w57LGuKnuLzINK3UZH
m91kHTjeBMgx2WgUm334OAMAW9JMgl2A6laPamjMUfeOtPkrnCEVGzbYf+PFLEJyy2VOZWXg9iYc
aqchrVzT9Ia5QQSx0TNQB8SY8vYWZR+9Cju+8XQcSEmGaVKMz7beXHISrQ84KLnvEpT4mnrIwuwx
T2eB9j3fztWQ+gVebF9322ZPr5laVZkv7CkVZ2Y8aWQibirOoJpMRz8Q/bTWO9biuK/gSsS8FrlP
68xFYIllNSzmz1T80NKDIPUuQ9Ki3R7R0ty2B+D81xh+P270B12hTUi8TYDJau3FHFNiwqH1Un45
Y8fExNCRMuhmfEzz5gFiQSDIU52KxFqPXZKvTVe8B2n14ngDi0X/EwQJAwtUfdTZHqhAkpLWTPcY
Mk8xiRbsgJnUdtitdNpghq+HLdEsCKTEnJVrs9U1v7Tv+M3uxlQ5pjotZOw1gLFE6pilNiFbBBIL
j/lsEU97a3C+Rtl/DUJ7pmyW26ar/eWpDGPyDBAPxlaDD0UWG+hMeNgctP4e0gaHxoRmC6KNU0ms
q8mh1e3fnN757lWo78umQQVcX/A5EzCJct23y246GgyvK6OhW6fF66mh2RmwgcLid2+CoyF1fadM
8ZVVDLOpo2IAFJm5lyRVrlT5FnNuO/Pu8x57tMlFNq/LqVEbQ04JBH46WnAmvrw0+1R40AAEQQcl
A8UwgOUvjHPuURGSE09qzAMsjRJlBaqBuBOviHJKSiGdfyGzbpQ1qkXNZ9z02WvkIRdDvYZJsZFd
d+4xwWOg6qpNs6S7ZBzuV7Q3b6Hzky4ri5duaMipiao9eTXFNq2iO9mP7SUMMFY2BY2LZPC2hOpw
Iy9kDQ8aIe1u7n1ViFujBBIKZPdxAoK5DqULsH8I2jWicUULb5UFhb4Vdmkx78gjX2rrAMP8UaIr
xp3VsG8004gYov8DsGNTJ722xcV/P8Hp2ARa0xPpwzVfAQnU0Rdxrbsm3XyusmWNF7wcm8BPZ8O8
K0H562VBopEePlBpFoeizL/6mgilIJmvwaTpdDd08IFswwzncWI0JTwQ1/mTxbmxspsAIF+GHF9k
xaoKC7Gna4cOmKYMi4qj0X5zAkZXhSUfE2g9x8q4qzJjwB6HmCtmUQfFgWstRuLo232frWvs5umi
imnjbj/kxY3Scnimer0UJzsjmF+7NBy2KpvWLTpGOTBhQcLCNL2jU59oqwYhHwRRB76MU8Dwa9qL
jc3al+Aat5OSxU3iuS/IAJHMQKUrKxc1j+A4mz54Bh0p0besqlnvD+izTqow34VlQWNLoP54BGyw
386Gr1Qbk7VZqhU3M00152BrMTC3Y8Q7tlfSUCc7/VwCIKDsEfkO/SoYvNeByaXsCDNprBA160SM
bFq7IXVlh/tkaF4hbmTA3AQsUDHPYNsafeNJx3c4y5ySIaFYm2y/RsOzcQMLlOvITaLhZNJoN26T
AsFr9CXzKGChgBwG7jE7ErVQYtIg5YGZu7ERY8W8V7tXFnJCc0B2Ubf5WjrdtkGpuOo02paYfrN8
eh2zZQ6kDT/1dOgdUtUkCShNbFS+siaIonYXHG0IeRtYXxYK13xFMz32QW80s6DaMDUDc80mrKEd
DP0nERFbAlIgS1J2wuGEyJNSDeLeO5jkIK4GDVlcP8INonUHfrevv7iSUVy5FcN+eoEkn1z0fi45
LY3dFrQgemT7IwABGKLH27ZNGRAksp1ai65u373ajKuA8Zg3hAV056lsdpFtIuuscp0is3yMjJ5r
H6H6qg6R6DoJiDMyUEAQWe/20J1a7T6pnsRggNMhU4zuDY27wb3vW5r/Q2+l2wHqQkwewSlWIyOH
3NrXlWC8NSNu95LmocEVB6dhvMFu9kV8TXZXFN1n14KMwMwmngL9Bg8r+tQ+sW890TJqwC+71TxG
QYFTSyZD6MvR7ddAe7T42CS43QzlrkqHYNV0GKqtTQglF1VL9kVYcHeoM0QFn0E0E782erWGXtzh
oWVK0A6GL2e8dUwDNYpoJslkSveMY2UGsAI8McqAbRDnCeMtKBWqfNKEGj9bT71GvInb3gPnWZSY
bRjTvESit+7DFoKpuw+YAu1bSPo7bwyACJVB/BBmbbvjHucEhsCr8vRbzPGEzBt98+Al0Rt8EUYx
NVUNEsoqy06oOPB3alh9VRJnd44WRacelhBRV0hz6+4bLmJ910HQyW33R/OG6lZ6ZKTZ8x14rp9I
E18e3vezVzvW0pjud04lWpyY6G69kLNU37Pq5PqPaZaGXxHmRLQBHtKsRpJrUrhlXT/dT+ntkFnq
OuSf3dzzFhXzLWt6fzTL1CAPg2CcwcuSYxb/VA4CSri6Dm162z4Lg0Yp7V3MoBIc2/r3H38f5PJp
TBd95SdubJ713T+f+/tdzTTY5yJKnHM/A1aciBPxPdmj0vz9x99P//M9rQi9k60/Gpmq//0VJaHn
HlJzk/IgrYz/+s1/f3Fti/g0asX671f+/rBRIExlu0e+umSg//0z/nnGvx/9fRaVoEEQON7fL9F/
f+/vp//99N0chxYI680/z/SfJ/73aRpTPR5GNR/+Pp/fT//9blv1JauYIPpmeaH+eS1+/9fWlONX
cI8WNXt0bbU3RT9wU87Ni6yc11/Epsnn12XL9g20IT7qZAZHYtiPIh9IBgvcWy+RaqP0iDmtWhIq
U/3RyTiqhmY/bSvNVvs4zLs1bus7zA73XYc2zSn8VJ+f5lEad5GX5jTPQek2aXkPKvi9iTD1hSHR
T4Neefe/DwFIUhWO3p1TGN69hCV9g1sLuAJfoHVEUVBIVKyFRGIwUmk3DorRq7IH9TCUDxbCWTnU
H55niENP2OcVWfJ7n6SfgwvFRfbKegryiBrHDZmQLv875WhWe3a9Gn3+rgy1+rFPVLcPpiXdmJOk
6mmuy0TbNegQfC1YKOQBh6hQU+KUQ0MEVC3nhyG9LVmd7rtluOBVs4E+e5T3qiF7HkzdphoyAilj
ztOeV9xRRpzMtnEvMmYM1Jumt4+TRn+2KuaBbeH2Z9nmpLLbDtEkhfmhYTBHlNZBFu0y8ZyApFon
s5sdmQ9gHgleFsBEntpHo3S8O1dbeKIeWdtxIXfTiFMfL7k4OBM8UeiMyEdcu7iMdP9vyFDr6LYE
lwpN4HNHOjC+HuQruX7f5AEHPtPUbhwtvVfjYPzxYLnO0YAYUAoNpaX9ysFqFZWF+IhH0kNhfGrH
Tg3akYbQH90jerNB8fbVItb1SlJ7vH50trzU3lqUBL5QgEQ0zLvkq11qJC9+y5hgEw0HAsih0tEn
VR8IStB2MyK/eztke7NLczhgRxcbMmwZI6j+xw7bHU6Cd1JRrX0pBF0l1GfkxlAJVpO7ZMuX+7Yh
L5ChGsCw2exfeFX8ydaMd2bF+gbHyXBI46h/JswOfZ5X3ePW+SpnL97FEf0WBX8xH/NzUhTFXYYK
9WC0NPRFaRRXmaSQfgq7XRdm/DnAzy7bONkvGCqOlVSreR3dY+I6FCZJd5ORM4x2pDyVLl3HrLO6
1ViNxjnRzNeEIRVjqdg8Mof4Tma922SYVBOMIQNHkd8KUEsdJvu6pFWGHx6rMvkzgRrcW3d5mD2n
Pse8F3Wbzr4VabzKqVecSbsdN43AKJZbZc5wF7r32MC7mqb0VXHbQdlJCC0oEKf/fuQph1YCpoCu
Yq1PTP7uKDd+Motuhu7I6FYQlXOrd/0RYzltBF4c3bpWpq5uCG2CiOKtAgsAqR4Y+lqDDrdqWiKN
LNaNqo3G+9YTw/1o6wiS2xH5G1dVpC2Zn4zsj5FQ9RkE8guQWfM0NahIAHTdtkDV2O7bdTCDJ1vP
5O0AkfdjAqdvhtIKCRdv6oMMMV+ilPnqDFWeRruKHmRtStQOidolRTacMSFcGBfSzOt7gkPm5jWh
X7VpRkVnCtnbfkKLdzHoevspismNMpkMzXHvbrjm5WUwiY9z8cz7soho0g45AcUT522VZPktzpuN
zGjSYro0ILyhurUAtJ459mpbzbBeDIZwx7h04A9kodhBbiiPoyb6fauJl14Lc5TWbXQsg867EhuB
9gGRNWVBHlw5ih7wOFubRK8NXxs522lI+BjRNxNqtZcuDhAmRsSp1dVob5yQw2EaKkxrVbzVqqk6
zpN2HdCG7SDa2ZukJqc2kWnpEyOorVwasCha3Ww3GvODN5faUVsefj+KBkSkopIdmRoOZlX9uzeJ
ftdT0hUR4Ns3XVYMPptDue7Jtl4hy7B3gnOtTh+U6y/hGCrFpZt1vAw04r3JM45j8OYMQ7oRkadu
EDh8WbDN19BSpotTbpAgkBHRquohSVg/hQ6/T9MIu8NRtNJZDvYNOJslkWsEopBg52G2zWDuj1t8
ehUJo2nDQG4ENEny2jenO5JJgiX1Af+lz8DcO3em4CFNYScLNPco2Y9qecikbdN0CtSqp5Nr1Jj6
ZdyngAzM9IS6LDzy/q1q0GknYy7jXR71b5ldjmR/9m86wJilUN6lXdWcpfycLDBVXI3owpzs1qGw
2ggNJAS5yNaNeu0aC8amh2nJIHq0a/K9V9lfblsemNZlZJcTjBxLhpBlHF0CHdUf8gcPTU2/xSNx
V0tequQJjzJWoYybmYwnXQtYkpubgmRJTOz9k5YmnFOs7FFXSKBah8aNblXvs9KPJHXgVDC+ZosL
a0DBDFarW9GfAuE4VYzj+5tS6w8I6BmcevexvjJJIiTEd6AHvWjpKhV/Z27ylBV0zAMgEiVHsF68
p3DwiK8w0LiRm37n0bXnWBFtZWkdBheXrTH3DKgZkDRTdnAQ781dcUVhmnvmH8vBIYN3I+oJYevH
S5rMl5E+MsBQwrW6vROTc1CjpcD5ugjpYFkmw+vy25MAH0MxkV4O90tLcRaSEeTHjO4n79IQKeRr
CW0fp7NYSCZOBCYXiWnT7XHco670i8eJhs4T27MdDJsamD0m0ZMU8SsmHPaPHr1Ix86EOsQ4iT44
GFbAeAVJYDrpjFKkgDBbhgdkk7DOm6utqneOCdewF6e560ba/3ArtdE6GAaeKamqg+ESktkDvLRI
mKuXmpIDOeIQsuFXaZ/fO3a+0eks3wYIz4tl1w3NxVBhmc/0Fut1WD3anTjTDe7O4CJXTcyIOnbM
nwE4znrBTtHP4bgSMrBYVWNFt9LyHmm+NZsiu2YBmWkA7P7EzXAca43FOWcSXCVcsCC0gd2tH7Ht
e3d9lXsbAWiUOPCHycoB5dScoxF4TS7dp8p2z7Ny9vhkb9L03tPkZkwIhW8MTeLBHozVMBYv0KiJ
qwvmDiVmdg/NdIAKp2jYlTqr8kCW6nyirF5Y0aQacL9poRzPfVFN565yDSqndxs8z9ANId26sX5I
F4mfGzFwSCy10+z8rkXNOvOjaoNxt4g1DmUiwOoKeojBvR9KVqOm4vqVaCTo6tDK0L8gBx2IZZzO
Bfglnu2q61ye1UBh3tX5loEkHabCwviHrFtjU7bkPD7mOJB5OvBsR8zN1rOacQD3EZ2G1DPuXWwz
4/hiqgxTC911GjXmZ9Wa14mDnAa4JbNtKFCoQizRk8RToswtcJrDiuIjPGUx/ZiAMTDFRPZQyiHb
BewlpQ09kE4ihhGGvivO6HNenkWB79poA5pkvf42m+FVd7to45QD51SH5IaAn7ckGhLkQO1A4+xY
K9d7QVKM/3E5a2qxuZlllr9EFmYFdAKYxF2CHpTUTJLTF8gyUU/JmJGZOGYCiXAIs6EYw4NIqi8t
ibsLl45xaALzh7GeR6qulu4NWloPsy7/aDG7FFkim1jrt0FfGqfS8GIGZgS7AjQQp1aC8TOYPu3t
qjzhixNr9Fgh4pd+uAkrDv0pSqt1OtbDLevufOPY5gLzhU+NYBSi0VDZK6u+cTGD00AmW6+pXPb0
MmtRN8EfrmJk9WwZLtAXsMKNA5cZUHsmHoopfQ8nXsi3NBi+TUgXa9Ioj3VYv9kDHdW6W8jaZt2i
E43OLVG43PZdyVADqYcVgzwOU8NgeoVim9zNtUOUwh6dZPvS41sQ1cEmfua+y+SzmanwmBPLgOCL
eFxv3pK7ZPlegKwilMySm4nhKTyC1jdwIGGzSvtjaxqImTuXK4g8tjU27BiaPnRNwE7j2nWQA5ZL
i5NVm1EkRFGn9lvFbedWF8ExHLK3MHbuLEFiK9TE5B5YG8oX1DgY3gPiGmyguWvFJraq6bz7way+
26h4SDXXuEuqafFmW390W32giVshrxP42Xglq7J8NN3pRkTZR4MDytCyM7JvWoDkS5Nyhq8JmT0h
CCiY0/wBzb1am0lHOkEcX7koGJpZSXljqPgLPuizlt7NiCiTiMKEYZW7cV07IoELmmQMb4HEKIsQ
IhDWgci/sRy+eTQhIl2+0tA2/AA3yKp2hmLbkgXNPtXAkacqUdboHoxsSM8TF/y60nvyWDRilcxO
8w6IeTnRIprmqbZItLXwMOBWhSZVXou+BTqLvosUyWPWph9ZvfifJ7Ihjf406t1lIPB228EhX2Pk
lxsQYJBZsYVkjbD3EW6MFQFO3jotm5qNlUI7Ed59AYkaESPqogC/kWHm33PBjK1FiFAPceTbLrag
sdEulZ7o65luo1ebz9A9PwcnIgtFMJoU2Mgi194wdkJmOfCeua35FeEKsSIsN5iSj0rreTIU1g3t
soJkGNSC48iabcQYFTvlYYvJuqvMycYF1JGd5RxrWzf1y4ldIzOKTTYxWnAWZ0U3WZinlfRdL/7A
rLMjmnonjQi3BRBj1Ye83m7xJqKh9hNUFCt9CvxqwJY6Fpna0kmklor+BHFGfjl1IS1UhmIxMI5p
IXc+0V0cIcBDyfUKJK0Mb5Pbgfjy23r5iFVN82E36ySEJRHg6OUfXc/gaoebihOXL/x9+P2EkTbk
YrXD7GfpjBx6WlxBvcLKpDwqR+VdkcJ0+zzPCdJKmdkwfAeySiK3SjYGveE2apDyB4iHtan/lLCt
KbQFmu3FiFmZJ60g9WGUflvT8RUyePGmU5+A6Ei9AfJEoPtWjKAhGz6NzJrWY7akNhc08gnKQraM
4zPQNPT1UZfu+pH4TzsiEDTP2GGDYGPmSYETIuSXDtUXJxDQ5XFEbQU4kD2/jk6EVj3HqivuVB6G
O46I2Qr3id5k7xDSrVWMY3Xd4p7fSPhGa1I6p1valf2xs+U5KXX91q1qAiTiJxVpELJrjg/apN3J
eCQYKe7Mfdc09QNRrz0FHdskMJI13O/oTtGWRsHm/gx19gorcX5oXfOmnGPP1xv5htgPWzQWJQQX
YPgCeTUzbl38f7jcpse8CL2t21FCNyhziJC/Y23aMgQP0DZ6Z1t5n3lhqO1QIpdN6+Ii7O+kWsY7
eA1WzKxPVmAVG9RMFHQAk4hLiE446L4yRmEcTy8wu56H2oV4ixfbn8r4mwkLmtP8qWmr11GnaK9q
cmhaudCEJCp0TnJqdC/hmL2bOGtLG9tr0NIbR0rR0OSHJefWOJGK14ghVVSOeFC8cl1p7puhSBCT
d4Yy/mSSDmtA5pxlczMWiXnVrnFjk64cYVuUPXbvoWjIw2BQQh75Fjv+e6KybM12Sbkl281cTe+M
IOjIWD+4Sh4a4ZzLUn5nTFyYDIy2D/P/MJjRbWYLIsiIoTBdcuD6Kn6KAPiyysTAb4t7e5ieJ2i9
xPb8NN1Efq6Tk/LwHcluayr97ASgRDTCkhzTYPfBgUrkQLymf9IK/dl2yH0qLRDHkHf3iRY8pKn8
UdxzPubPL1uEll+ba4YoAYN3E7BWbVyyxj6TMg0my8xuE+V9mPP82bQsslWJ4Zsp8LYo2hYBxJhs
EIYVsMo3RWvP52E3ptNP7RpMPkcRkDiFOGZC7yitb06K5FvXZYNweDgYA+rOAYV8ufxI3r47Gj2v
cU+KhWEwJ7JsM8XUSu6DkBXxxX8qTgtMWOgHLMDmKe9S2iQhgA+cfiu9k9x9TUIYzOTRlSM3NA7q
7GGiii0tKAPUf6RAZ7MfmAILWWC/lBMSIXI28j2kIEzFk8AuQKt+UA6I8srdZixAi80VDE3Wldpz
PKk38FHOD7nbeCAQCkVZMt2BWR9RHVTenRh09xDLnK5Ep8eIaDINRgVlhgXc4az3ZO/Rk7loRTF/
k1d+T1hh/uJq8OgNNkUSTgq5qtKkOYPEBrs3Od2j6aCag7XTDqJ9nMww2E7Sdg7CSbuLiFD7oloo
v3vydczs25HYxFN8zlnICpMLJTda2mqn3sSaYMTWBxFGHeqRZoQiZZ0sUIHfzVhfkVUVL0oAmuHu
bc+I662zh8qmHkwUNjAMTjYZEX7IhNeOJvmNUppX3ErVNUyPyk2WTgsSnNZ0711nCVUfDpgd6u+m
D77N2bYeo0ajVYKR8iBNt7tUA2+WLEX5zanT1McXBhL3jUuJVySNeJ4CAkISPeMcI0iqlFYTgsMk
dMsi1W1tFZZY4+fvt5ErIz/BJd9ln2mhM1diBb0dWy3f18QHbCwCsl81wZm/i7rujumLjX0Id2Fa
jQMpCuuM81ul1eUt6S7dvp+jZqsxPnh3OxS/AIJfsyZ09rmkvakZON5rRSpfjBZOAbYIcT0f65Ek
jzHiFDKRmEYXvTuGgHiONUwioSf3EEH2oDFRM1bax9yoQzzfUtGdWs9SR6Pt/MJshx2aIG1j9vUN
wVT9lnYQAWh1sx/r7LZGF0m6prucLpdccM76ecgeZoXbVkBA6ckcc9LqYtBvuzGdOTuHZFlsjCTm
eo2NxyTJ36bWIX+tdE9e2JhHLUEv2Zti52bNIyktO5WZzTnNyAqYBokisdiNdj1C4yhxfcljaoeI
xYLHcbJw5Di9d+M2GZmgnvFVCIxSjL0fu7mLKTCJ31Ay1M6japb6dEaGRxV59mAnbRrTey/qJl2U
UbscKdxd1ZirvHEOvW5denv+ESFUnLH8mOdDL6r3rjeP2YicoEM0kzbiP4k6k+XmjXSJPhEiAFRh
2hKcJUoUKVH8tUFoxDwPBeDp+8B3cTdu29G2JRKoIb/Mk6sJuQnqPUqPN0RgECJ+a09eB4EDAkzJ
AAiVu2WPkrpht6SdlvMlcbuWas9R3BFRPXxl3cIJwIlaEVUNianClCIP7LxEXeGe//uD2+X2tq2Z
nvdl9SAbWb/MBiMGzOJuPCg8pczSZoJN2AynY6AoSSHht7ZCeorisX6yxavK6PeibfWpHBgma33O
NgTMh1LQz8w0ogc6k4KNQzwH+4b13oa2+ehJfDxefArgCKydZOBOazbGC1Dbf3Qr3BTf/FpPcSyo
VoL6J+TZ2NVWMoRcywp2WN5FP1P3jz6iZmMwnvQvhFXrhWB3o/HGIHB7FmOmHeyUopyCwhrT0qgw
Um/6DOE2SwnlZHVsbZrYmZ4jVzWnkjwZ03YHCC22Lq6cVPoCaE4LEWw8s5kIAuDVKC3X2eIdaNaU
f8QlpoWo8Nb9bKO/Ydeg91nbL2MX6gUpjI9zIgBGe3R3RDuzMzo7lZlGS1oBWoasaJFTGp1Wzs8U
1BOlQwzByDZq6yEgBkNnpI+P0Hv16LbhPM1I3rAwqE+iVdjRYuKuc7zCWGOxWtKpq9SVoEy5cdn1
U62fAHGJ5mC59t418jcsYO+OUcabKGkwyzFEg0KgMm59NnHvwckZ0Mja72U97RPTKGkp1Vja8KiA
9dwD1yv8kZoQoEMTW8BYtFu0pecok6+9yrdDi3mvoaLmwANQSdEfhd0+mzQ8Hyl7q7vFPeI91i7c
n9cBU4jftHAiJJaPtH0NCnFPKugYfdPGdPxmsB6GEGgKGftlVlDmXDEQ37ln4JZjetztzJ5jXNBR
MmSMEC5sMfNnRCXKH60JrMfModls6vmgaeM65HSfxDZACJt+Ym50BIAilKOjBK3QmMJaGxkEJlft
QhaVVdbrp6K3zyoVW3hT436OcICinfpGoMxj26W/UYipsxgrtVEc5orc6bEP2sXaYrh3+v8/mGMb
kBtCQmmonKYCPIBM2QXhs02YHoiM/WAb83fSETdrZgU0IhWQZtS1yyP4fmMFSKzdjLnzVy42wIzK
s01d1ThA9BLMaK93vmqd4xQkGZJDy18VOCyl+hegCUGo4sjmpDarfh7QzhRVGzO0DiGzLq6vfPYJ
gz4x8p8tKOTYO+Owxs/McL6ML0mc/miu0WyGgayHHSQvepIzMtSdcWWEzTMlHctIiUesh35iJl+2
QadcW6QX4rDwiN1o3ZQUenvGKWdDZ8bOexBgVm1qwHt1pbT11NXmxo6pdKILGIsCymrTPQSTVYKl
SmD3Fd41QZLb5t7UEqaHbYvkrpedeNCDm3J1A5qUyVc6cNirL4sY0CLcw0aztlZWkmqJynu9tIqN
On6TGSdvZPf/JBn4tVfna3g1xQarZohNOvNDveiRku7JPFtQBW1M3DyjLUP+0wjWKEbPAE/CNKXv
JiQrjIBxbKd7S2KwIi+2Cud68Vxhq9I67CCzyg4ydtxHzUm/cI396FFEuwdiKMb85swxpt5YvaOt
evdmtngKclzvcYR7TiuKEyf3mqfwJRlc0v05h8I0uJF6oO9pqm+OXhTPcfSbMuqM9JxTdet4ZI/S
r8qKxRUi4KOsEkYURgh8JNRJtSJUwwCk8Lf7pVxySXY1dHJxRu1HUeJMwzfblPl77lHIUnn/rNmk
ZawqShaZ9GJVPXHJllU0To1oUWOAOzSb2eSgaRVccynjwX9MBi0qCIRZsL0LZDJ0qPxQJ+LNjtQ9
tRBPauw5mgU4erSAhMaoNBZ4duuaO90bo6SfjD7hvUD6wTSyBJdBqBktyCWjfakGoC5NnjJXMc5Z
2D1AgyVz7UlIFrF7DEu7h9IXmj4E8BY1tMZyS66NSr97nA50uyHy8fZwMjarN+BFuH0c2uEqQagx
z8fn0c7wn4TMZEbPFcuZbz8O3HANcEvsKrQVgB9bhVjDR2IseEFHA58AlZRJsnWSxgIyI5lp8InI
GkjeIIIIlAUBjEY2OyvBuB5iBx+jC7uCWFeZ8eHhBnRql3bHWF8PifmivAi6C4FGzsOXtB6btWZW
h0rU8+q7mioqX4JiP3Jxxd6+G4IW/dyyn6yG/QCjJ0MvMriQNbodqvsnOxVORrv+G02YBw0lzYDo
eGjD+MJxboex68o19+bEYpO5NfkukFu+LE5jaCMjiAQCawS83s3zXWvQaPAmsUjikPjlILyZrRey
CLifUPrBCfYEqDk1Rdl8jDWwCCGFWHmM6YmqrwinZhVsTRdTFcPsW9BYN0fFw0UMkBwWDWr84znV
adVlJooRRzKBJqKK23A12N3NnS3YPfqyAIQ1/h/VPoUGFKkRDXQcWS1zURMpwt6am/xEpohf6kb+
QZACtoyyioGfTcE0n0vFeSqOakz1dXGXiqroSpYVOA/KJwu8BStrwnmbDZBcOalS5mxv82rgFjf7
dtNB9I8r4qXB7KCckYWTSApFLTnnDz8DS8rKdrxuPc2kDxQBdTJtDqugc7WKFvgvcHPmWvO2iUf2
d7dsVlaNY8MpxFINIfZupc6aXbG1xcUtkcViXkk3CQR4PyYsGBtkNdrEO3FwwcJd4FgJL1oAB3lU
sLUmxvfQioAuzK373krzXGaQCw0tAeVGWNMNGNWU+RntKgEpx1CGYvvGTAy/xu3mZ3xDNLB79iqa
sMGzBfgOJ70Vxmz67PBTp4v0FvNvDCP7NsFS30R1CAy0oNY3tnBATwKDgdPZz8FoPukJBkd3aYwF
qsv+QjWYGe4TFQYUoDYnOy2Pedhx0W6ZYBToxivhhh9BoPBkN/WxCcTGHjxjZdD+tirdKttBiWtr
1ljCrgS0ZXiwNP1fmXrfGfvcWnOMbdM2+2F5MQNPR+qv83dnYE2LLX1T9Oa66IZ7TUx3OyZq37+a
AZoZGLAjSDPC0vx2sSUHzLIpDnonu1dFe5rZZwGMIFHRjQxXjFwyv6PQuy2ZElrpUf82Qym2ICa/
C5tsrt4cS7SnR9gtkmJT7UpvJ79ay2roxd3RsXoSAq5X7l0mhH6TxKeasxrAADBvxQwLQMOkJMiK
FopxsMSUiOJ0CZv0wmrJF901SNGdtV9yB1qN58zMGSO05JL8OnOY0eTzdyDpTmEw/MEFo+PgNL5U
rYCFFBje6kzpKjqVVjxSUH0bRX+IB96YpYqJ2xBMQt0K/awxLxgAPnXcZzNTPjrST6rDk1RZw4OX
naEQzusyIMeW2DEXHlN7KGlaGxEEVjqJjWe5nPlhDyANMEunCBppx8yS9TwPd6gj+cPIf6ppTXqx
eFMyzXCYY5j7UZMPHgQkv5bzeWKUtpE6KhOVsMIF8AhEDNLObIo7fzvH/QJqINabA1fM72hdoOxv
XSyeGy9n0NPiQvGFHaMA55yhbZxgWnwbROJtw7BCKCEmtKqMlynIAYaL75gAAQZdMPNKPWa2OKgh
pdaZLRk3huaAQMnioObLYeIw68amypvrpB3E1Mu1Fo5Xaba0IwB/sjgryGS+tuXIyR8FfI4E8KJc
/Eg5NwR9MJAX0WNSooeaCQ9TSwt9FMnn3OtuZP/OXYM7zCjphxy0mkl7ND4s37/rWIk/YheTRfVs
jv2T6qd7Dd4qqdt+mwXVkaZpEJ9pQExKvGZcS7Cfvbpp8GtV1QZHprltBmCUoh5XssP4kW0BBDkn
w+Nv1L1B/h25aGQw6Xt6g4E9hbLBpXrfZPqzmow9ggEhC8/95irqq9l8Git3wxntNifTbTBYRicP
m7tGus6OHmS1kIJLk+KIAEKdsowt7am4iimsrjVW+YB1GenEpN1gOLQWK0Wka7+41u1dZ0Os6L6j
yN22I+b5pvONDsxDwulpySc9qTNjkW6PBwyTkWFtJJNiQ7m3AFcz8G3MQLxQB5nPT2mZXnQPhNBg
MBogIq1vq73tRT8hDzrXm4hohH4VcrKxzyIlhqBbZBH8Bia7jaHDeKFi8hDytuIndjO/6xiLVA7e
M1eG99gedrElau4pmArpiNq3iGzMwKnCw9bCQoheB5lmiqrTEJtU8WrT3v3NehNI4vIBWLl4jgJn
1XLH2XkCa0M4jAcn5P2JErE3ClLrrF2rzHYZpSRnDPyY973ogIZLtKXk/5+yR1iGzGmNNM9qIKjj
9gFDy5a0aFM+Ovc8HO56raiH6yo+WhoBMZw8eQyxVt5Auo1tcCdkJfdD3s47TP5txMcyE4reTPPM
wDkvjg7Hg11V5Y8TuBmIuBWpOzoLXRBkStLgzbiXSz3VsXyKVJPrqXxpqwTgQJZe80THXGjKHYi5
pdivYHFSCmMBhvWpK77ToL+3Nutq2pEcUk7m9woDuejyJ9wPlDcb6b8hVZ9Klt6hQlvVM++zzNQL
m60DBx3ZyOAJQU14T2HE+rEt/ulCXmGYgTtCuQ+Mu+oc1oRmfPZ0Cplmh44EwIZHSVaD8Bk3CrPD
tT8lfHrJlBg8LXQI0vx4QawJtmk13/N+KvZpzLbpss8y+dRWWgeSlaTaqm37Pw4k31zq0MHGYwJN
5Dkcd6jWm9SheiYiwLvpMi3d90lIcLSbuv2sDEYN1UhLsOaGzxKnUZ1gpKy583FjfAy1vwJ+NV5O
3Jaak8uHxOToVtFNMudFspkrNyX/MzLvcHtAb+bOmGPjMardo+Q1Qa/wy660Tnajv804RkhsaDpL
sAekY9xPhYUL1vG+LQ8mgi2mvylxvr2i+aAlmqiyOZxKPWGFR3nzNciQCQdq0yP8gni7qo0iOAzj
Z0cHxLqN4aeMFkkpq8UxLcZrTAUnxA6e4eAhL9nluxmpxknUdaTl28c0yogJV0yVXJwqfLOm6jiF
HLTD+l+5UKutmmSlOxaHKdfPyihfx17uQk45DBj7az/oUBdnUMdGf2fn5fJt+5mXP4NOgnIYfrVt
oa1jTAlS29dG/IhJ9NNh829zfglNy94SZ7p3Nb3gyfgNmgCSNuUpvOpkfX4BsMGEa59d7uWAeppd
FfUPo1UfGRu+4EzcD7ARZMAn4bZ8uMi2Ug4Mb0/mtIPWiTV5gAzv7NKcoiynT/5Vjf5OmPPScYXm
Vryly+Cn5yEM42V3RpwxNk3F7yur4NWx2DyjwNraDe+e/Z06/Z2WpJNmlnubd3SFQPYAn5CwjK69
RKP37eLwx8yMUcamjKGZ458kmc6zxnYFE0TXYQyZouJixkivSyvMFn4TlDfZZ7+zQz9oBn+1buaz
A+64pwsqgLvMfW4EvwhDUkQXB26CkRGTRSqhVdMu14lByqAjzTzNC8JH44gUFWsYEKfAGs4J9zU6
zkGTD802wOfqinxPtnpjai3SoioOs2Nj3PLsQz9oVHXpjxgp9q5Dp72Gwrgswm761VaUlxXOM7PG
Naop40bi9BGPFXn2bGV7vHVB5f46QXWZ6G3kR559F2NNaSE+eN0HU5pH2WU+Y7BrzxU2NVGZ6ahb
Sdndm0BxVKYaXYuscDPp7qebFuvGYFVnkBmtA4v8tu213xUojPAy5w+2o59wuIAK3yNU3nsKN3Nt
ZmzA29pxJiZdHDJTaWmDXGCTHf5BoWmr2e4ZGIT6xnIlo88wehtzTjMNZs3Aqo7yY3L1D3ULyOCx
OMg1z9rRssKfUJWHlEmjHbonMI+e3y41obL9wC5DuIUjn+HoATfnioW6wUhUVb4T6I+1zM4Arrd1
aN1w4F4hBexjR6dwgR4qLE/bQthvs8yfs9rhmkGExKKlciWm5NmZcRuZIRJJZ95pGQMvps+bvPnI
J16PAa3dd4buB64k6OjfARwAqFoO8VyS/Sab3yeWaFhEw70x07fRlg+pVtwji+c9gnQI7Hxls5ZT
EYKLpS8PdDUesyz4dmgIcrXuQbPuI1npzsoPLSGRoPDdGAdJli9OGe1bz5kQtjqjzIzKudqunjva
ENhc2bWCjOCwd5oHjeog3TvydBlR90DbFzTvmdB2QJhmhPxcJDdDz19Jz/jLtgAv6nnO8g/4jZT5
Iv8FmfvNfljHIa8J+wyL1m+RufeShCCCh9iNC8wOZRXe7yYa1KORaJ+mZxWboI6/ID1zKLAGzv71
UaJmp/H8ns8J3T0SRA5L+n5MvRuVU7vaFJuqD0g6BN5L3sVvoVm817FtY3SPUMeKv8hqH5iW4TZl
Nk9cG6cMC9K+rdp/Vt5wgOM0VFf5kq/BquiplosyI9uHWp/OGvZWcha32mTRVcumn8/TLWJZMKYY
1St4VH0Lcb7vrxgXjhEYYqTE7NQB74zzg+tCqahHyoVkeYLIVPilN16D3rhhEA5WtV7c6nJLuB7f
8lTuJqhzTe2dKAvcQ0wGRx3Xe6qFhzWyN3v6/N5N8Yb4+72m5iEOgw4lTp3BkD6rjlBW9lQIi2N3
GHzrxnCui+CjSSEL2HxDWu3dXKvcy767m1F0FZ4ecUOvkOhe1YTzQk455Dj7N1E/rhk+jS5XTSv9
kVng+XnGI+NphMvHdol+3bh5s59M7P4ZMkrq65wCU0//66Wewo4AnkDBHjUR4kZ5DvKjYROX7YKT
w4OkdSRqtXQ8T4HzUqlSYFjZzo3Lnj3mb66twKIBPWpqGGytw0JHwftWE94L9rqLBaKUKaF6wFyA
NaYUt5mUGcnldMtD9N/XpFUF93GdL6yMMOizrAEds2+Epn8tnc1B4xwN5vylKMut6jJKEbO/qEFF
A68z/6UZgPhajdfuDxedcYwidRXtW5FOr0bWsZXGzZkyDntiQ9fzGLHbJbVe7R14xhzGcgsfLnY1
BGR/WdXs1RCjAywvkSyip2l0Oh6hTRaxDps+ZExcOll9YHDJor7rFjWky9PsUCKy6PJc6QQIC5BZ
TYXaL9x3U2jHMh7XrsGXP8xEOhPBUgsU5Aro1SDyV7ynsHpaonz4+cGXVfycrcM9igIjj7E2nzkE
VKbR8c5I+h9J7AdPbdtveAo2MZqbiVAtSxLfW+ZwOXq1dtLkeB4TrFFmzPefjSg4Ir2AGjpmNSEN
NXHqzvG3eJ5407psKyjyg+WHtYMLZ66x1fAURnPwlRsj1jyTTxeKNVnSK4/XLqV8CI+4fCqluGYh
b91coYlN2avdRdg+BKy2HhB7uwtdxXI95B9VnnwpO3j1HPdWA0Dw5Vsb8YqU2Xiciy7Y4mVk7kbO
O4846hgzdUqlo72G2I+iEXZzz+vX1/mWl9VH8wCqAMEWxzOrJ6O7TH/rOV7RhBNfGq7BCnvPYltk
ho4X0Kz0rWPyI4Lt/cgVIMAkU35mOBfLnK/UdbzF3lsBLB2einnvIWzsksE4xn1+Np3yo3P1cgvM
/BSYNmMRexlHt2yDM3wvx3xC2Ad2Gn91MnjS+NnLgS8IcjYzWxB2ERhjpHu2haaI+RN3E0zdgzmE
y0mVRvjgWjBCPyWg3lbakD9PaAEB2m83Wt+V7ih/TPC6otYK0tkrV5ADxLVk9qsq9a6zzcRysrHH
2l35TO6O+cXCf9cw3pvi0LKQhSEXDGIHqwwaZNSOv5amPfaF9l3VyTOVH78tsXe7Th8wAye4FDnA
1qTINWwdIUyYKGnjnTS9N2Yy5boQyxUjaLsTv+Qp6XUPQ214gtPXvQjFYqwnA6bkhv01txtMXdNZ
UGCAHGUC7zX5CnO9e5KudvE4LYnEKTER9FtdJwptjgOyyIzYzEFgzd3wrZwNuUqV4WwLiYEnb62D
dMp6ncWo0XmEj8Ob8odkKXRBZEep6eOtbkSfrd2WB9NOr3CS/yZTmdtBh5wlYm6N/CN4eFLtUVXZ
jx19oLQsosj4i6+BUuV7aIwEPfQr0/CrwkM9VX22auvmRLcLsw/m7i6NUEmu088Y4oNLcL/AMpXF
eNJFQfiUr3GWOt6B2tjhJ9W5mAT3IcsULHoExZngdN4dHLgB677nmuJO4teekYRtuwMQTXsF32sW
64+CO/YKdTSlWNfwdZU+gasNyLS1zo7A5V62gY4TsPmTMZ0fTvUBFewPrXAZZipUT2hzsnOx+Br2
fbbKEbfOVqbSflLGH16PAsUPRw3Ntzz1uqC2kVHsanAtv+4IdHi4T7P0zbHxeOjKWCPQxL5Bqmcd
4lA3YnGrHKfCQt75HFWCVdCUH/OlWPozrIB3j/L3mjNFfxelxu+XqnWoOJhTimLzn0b3S9mjUNVa
mvVWMSXpjfwlZ3EUDawC0oSPMsbNFBV7krVv5HtXuGDdrQ00igLd1zrlS0e9F6uUtOOK5kUcgIvu
OWI7XXUtQp18VYFAf7eZUI/wCHZR5T3HttfvjGXxYMiGjd38pt3zw86YpU4UCbrOzeqyalcUJfTh
rFMrkDiVrzF5C8tlH3LhfXPyAQiNDFTQdMFt2YZSqtdIRXD0zlOtznRUfueR4T1lUlxkbaKXDTHu
gSA/iPQltL50t/NIB8EPlEi6CQ5POSbyFDw6ja29KBH/WkW1qV1u2fGS7EkrbU3dTE/0n+iOw9kz
N81z2rVf8Dp1f8J9SDwIX6rjMmgRzK0KkCjo8Ct+K4HujMjXJjRjYjCigRoeuEEYwjYFVUXMc/zR
/kBtQv+M6mIXk5N8c/rorXKg+FtO+uvm3RXbpI1S6OP151LI/SOqWFO9xTARzgnmpuTLDS2AFqDL
S06NVmbfy5BLGH3Zn/oMtwrkztozxLnUKDmtpm2nWyhviclS2RM1S5OaTZFikqHKd6B5oCLgfSNC
bxptQWcw4ZAAd3Qqqx0mhlNnMP0lcnyjBHAkMb9Ks/zGTAYtoTMdKpebHvk8sTe15oR4Oly5L5yS
wlSNRNgQ7ETpvYRL4cg863RUN3i7yjh/0SL3XEva6kJ3YAguAkwX4zbqnRtM1HrfjRco2gw8+LAg
FD3i5uQeQgDRNyJ6FXF0oI0Z/1oCjFSxhm8DJXZADwjSU/XxXKEphWAcugqCi07tUZVozFya+qLS
aVjOfCDYW0C7CX0Lcywecw46K34OUgaKgYCkysxKmdGbiNbS8m7I1bwAVIIekzBu1iGib1y9wtM0
WERktZlS782spfuUOCRI2aNXIgiGdQR+tUTGIcGbMmVCG0p1PiTHwoClEwnG3ZBc5Rx/Zn31AM/h
1PecKoKgO1rDiNY8YqHp2ID0IaFFYl+phHvbRaEd2kIsl+gxO2gOvkrEI1cs8gLMwibogKEhgZou
Bnnl9I+a1B6qmUOlN/k8XQlqhfkYW/11sMEbIBU/iMw6phrkzpzDgDOlKeFOPTwQZ6RdgOwgO0Jy
UQOhoWxSXAQa/LMue88uweeq6v7aWJGxtYa3mozHOTXUO+1Au5ippm8W+N5m1FbIpNoldVIU4bLt
dk57obmt2Ezs1j6MUOKZ5OwAwoNS1aGZKZv9o7ALsqxhK9ZpE//1UbSP7GnciDoAuDC2BKEa6FeU
vqU2dBWjyZ9b6Gw0c6biSEWe33iDYpHurM0wMY9NUgLcwUQmHGs3oRs2oLp+dNzR3YPFo6pHY0qU
kqGZh3+G5m30iPBT2lEeR6sEO1Bv+6HlnMdIrFtmOKRjqMYpC5AuBVVOLhT8ER9xW3n1lhjyZQ4l
HUtapDH1ZQKvSh092y533JVOOafaEp6Ln1RtgJIR/8Z2K7dGkP5L84FaG+wVyNBOiuBpYqBcjanh
C+J0OBit+oFICYVMTIXHHyOsrP3Qj/dCw/nKW7PG/eE+0B/A4T6xvU3lVtum7tLNWNFhUUYbLXX4
34oWL8xX/eBhNC1yc+/8h/10Bc4rjjkRBqlN8w5409qpvG+21I0zMf6hKkgdrD728CYJHHIm8eHa
Sd6HIvzDlfJqjTLlTsqMoisBOOPcUBI7VV9SAZMb7aZnCikby7t0OgjgtHqcnLjcF+UhX0TPMg1/
Wjo+ySFYRtn4OeSM08TBWJjzU9nyW2u2fu078TkV3b2YR+lbXQjjs9/93wneLvUN2VvuKgbvt241
61Z8tg1+DwivDLxidTUw9HP8Cghyf5IMVwccffMqMaafDgZrg/QRtAtAiaWd+m4vWdMs75PVv2da
fsc1AiDcOECC1vxhSZJZ0GAobHPjxfzKHSAfeZ6b9G1gVrEflQ6OeZKXxOR0LQ2cpCVXXb2mk67q
hr2wOYcXZAG1XJx6hxallF9sD7o/3xI2e7LaKFvTzqtBNIJpHgQ723EkzCuG/6mhccqSfeQju2xj
EvshFJp1ixqP8szFSBtOjSS6NvYhPqSQ5i5l8EKPjOA2kC2p+Al7jhzLGbqXXP7V+Nf02W1aDMNN
HjhLWTQ5ACP/58wvVYXFQVFBQhdmC6mne+gn59POprvL3rIy/ryQUyl4gq9p4tMb2mlnm1ATarrH
qKQLnXUcuL/hmLxGOBHXXqe2boQaHymUQDK/pe78hhTS7UruEuzGvFkGxlysfmA00gdnigxyB1Be
S7Q/AIiSyIY2UCdhuJhxXLd/NN0WCZhwKj9MOXLiifIAfERUQzh+0R3OhFWOx20enG7TYHP3B8f5
q63w23aam53jX4qX0ZSmXjTSZIC7s32jGiaXQ3HoU4ECpAfrNBhRG4qq23gzb8xLRcXHplLVuu0z
58SRdZvU01syk0nVSCirstkUU8PnfXQHJM6UdADhSRe1cZ5TRNxPl7NPVYVb0zL3XYgG1zfB5Dve
dBsHRRN0P2/qmdGyh7LMgBNCIc0tMWJnauMCbZuloo9cElgj/jFixU9m25Btqt2HTMFf16uP1NWA
dtWCtyl3tccs9ZijKoIgQ/tlBQL4eE7+fbByCgOX0oRwquG5aTievOafg4OUMnO1xcE+UxFA7Klq
19Iu8zcNNyOOlpAQOi0W1VEnnrppe14DMyHq33QCEGWFw8H9Nyo4NnbP1Yr5mD9gSltN8VAeU9bF
AUOYbyTtvRAmCwUSU1RwfUgawU+tqBetWRMWzSa11RsQmuao3Pa3cuNgK5R9r4JWO0Xw/TGHeCuz
uUdUmqcCQpo5mPuKMWOFPYVT9SzWA0Ldjn1hAhWhYcMrCd605S6yyJeEFpf+lsrhSe93pg4aUa/q
D0xOT4GQEAM6JvydZN3Ul0Cs0pme4XdVvZ5tbcP9YEQt1gnNiCvQG290w90FJo6dnMxHFe51e/yK
FAKGXRTviUq+Ghwpuj6rxw5GG+Cvz8QeYYF67THp+NcGSm5DZSb7ObB+A67efgNHI9LkzpM6U0ti
8IZF4o7oI5gdpxufiBin+8nQMS6ERrdyBLWbfI0hofmsA0NBzX22TlPe9coan1G7FAaj7EvXMyIq
b1CQjUD/1Hh9H0n57YbEzVlE3MX2oh+7Vv+CickoIkln8B8xlyssgxASkl0BUNtOOdmgGuu2FqJr
JWD7ZxCasBrOSWNcgZkt88biMLSAM7nNiRR1f87NVZi9hQMgL1isBp2W0YfegmHqQ1dbmy6v1zIz
4l5EJUZKYiGd7BtW4SMjJ28nmV/4ghtCof0Qxf9u5XuftGS30/lSlS1ZFsqO+K5pBDRqQEmyf4h1
GOhuBjYHcg0glQHXSun2O0u3n8koL0CYEshXLm9pw5R90cKbB22uL4Lp3E63XnoO1TaPiW4jHBEE
qXw3Kw8RBcrHMghPOucaOGF8U60mXqYh+mloqF7X/TKliukg8TABsnZwU6zM4AsIXrJpvZ5LFX49
RuM8+L15Y+KN+hefsaCT+S+JvkAk8t2QPTBzdKxSYoJjnso9ZXmMmwnS4N8Jv4TD5ym1jBIYnIY0
BWJOxunL9YuftdarXcv5AhBF9AtaIlyXlF5ktYYU2XE/cZlsjPEycBtm6xFpuDsGfZc/qri7QxKA
5WlGfwgiRw9K5GbQOVTZ3KlyQNhkLHXBYRh6bRqQ/onLxyTkPkq6gmHKhLedQNN+dPRPM6mvdZy8
RSEms9FGrWLfk2uu16X+MtJ7/azHo+cXDzKm0LJ31Y2SU0LZ1lkXRkJqgqUJ8Wc9eHjpYMnuaTno
11WIa9hzaBUZCDXzBGJkHnNOes2T4RFSoB+ClWDEHcMhJkLXIgdkI5wK3UXOh+zVpUm2dngEqLjT
tp6HQtl4atirLJt3Lj63TW/3f1FJhD5j2/Wl4w6Yx6lkE3iE1+lCs6PJ8cMJsxAHe6zvYlPfES7i
kp0QmE8lHZt1GPs84sZQM6NJ4stQV+NDzkWoZF7ALe4YoE6KL1fV8om6vYMMPXuLeEe7LOCvyU2T
TWTwylXJ8C218YvTuUFBie3Xo3G0k8lip5kUTMzywkZG07ZN1jCpqPIVk3annei55kK/zob4Eicw
e7FbrilpfUl0zFkBU5DeGMv90A6vg2ihnQpFn3JtPIRYLo/UPxAcgDGPPu1wG2l6bD6Aj6XfoCms
ZtIm3JO5UxbhT6y0eW+VVJJPjAfCmT0pL/tNFHjeztYicxNZz12SCb8QMtnlQ4gdAzQdg4G02jgB
DwUWwpFtMvkT1borpvZoRRTQSlWM2zBgoMxnUkTN6yjz9ELTV4oy3jwpkKkEcjKkeje79p6guALe
zZDuHYYnuJzTaDcqY176vLjoetQqGMLdS7CL+6aJ55WVxneE3mhHyAKwuwfpz+zlCOadg2w5R846
U3x/s+sSyCBSIknL5i1YgdoeSe3Q3IOj62khGawmjqnMSNS6XfB52KZphVZLrXk6f9UhoEvg8wBv
NkLCPnDb6Kc0STvo2WcmjZc20eF36k0MBuIn7rEsVsKlYZJY+v+IOo/luJEtiH5RRQBVsNv2nk0r
ihsESYnwpuCBr38HmsVbTIeomRHFbqBwTeZJs30i4SHakatbXISNdKgE9NeN+TXADw5kq39GlU0m
7ahfOMm2RuliYonlqYb8uKmjCi2UUXBteVS5hr5SD7soZ9zoaD04dWQs0jysPCjJ1j5OsJhn88qv
SoONMC7qybqE5i1LliMwkTcFu2Kf2mm/6duLK9pdj/hl34TJa4HbaSUHfkB+Fx+xC8YJ1G2TJhuy
rNtbh8prypqCLlCQJUIKlZO+Rr5BnmHB21BRzprtiIg7NTOGsYjz+0+Ee+0Ba3eMkDaBMOGO5Min
03OHMJv1R+uto9Y2t4Zl9+uxZZxlyRK9wPDm95l1RkEn3bzdF/OiTs3rd4QuOC1rtLTGgG5q0ebE
dK8AIG8j295dwtZ47YrUPFXkAXlMsDguqMwYY3MuvCdd9UkHrVaJnbmbMGLAlpQzAXj2W8FALCiG
BFdXJrfVrWWAcUSuVhd1ejW98HGpO/kYDO9BimvSzPqgUBRkNe+ZgQHwBKv93cVUxCwR+WWIxBaT
MOV0kVo5KcjhIbJKyDFY4OfgD0IndUnMj85L+mPvMOKIqr/DhGS/MZriwUrln3FmmlQw/J7Y+Hdx
CGZToxNR00tfDbeqdyPG/AQ0YeZ5tHCQ7bsIIUNjjOC8TlYL7bzurD9Bo49VRzjN7IkGQyBGjBlx
dmCwDyopIN0EsXQ0zZSt1R1CFls/lFHkOHRHo5+cbdcF1tHwi2oNKDZsuH7LGCywWkIWpuZRuu7I
hMv/bBf8HbsNs+1Kso5EvYkW3hazr0sxlJJLP2FHPcx72bl6v3hj6JJ1g+G8fajArm5G8dh3eOU1
CEXWUWMGEidscV79DXFzJbXHruaVxBZ4AsP4JmySiLtS22umAjxLZ3PaevZrlLacdPj4kdgL9nfx
5B3n6L3RRXcwy5QUIj0+Qn/397Gnfxu6JkSp8PZx1uLKGdQuToxDbuKSm6n02CMmlwZ4+korPsdM
jnqbdS5w5i56qAOhD2FcOfzLGfiqC9GiRnVc5nI6m1O1G9P6x+151Fa1CzsaOhGbna1Vg1mAtgEN
32iAFLBVw3+xEDrnP0wrgmPdERPkTbrYMH/EWBTnFmFy+EqZpbvO3F/sfE53k+kzyqk6nri9ZJ2W
pJvWT1+mIn1QrqHJT4KX4Qc8afOqNQ4dqCXiQWn5szPsHfsKXHzVF4l1ZEUbNBARsLGF6zIPb1Mq
gIQSkIjGCcRd+wxdHxmNMZCR0d9Q63EElvrsuRAv0MpZmy5/hWRsbCuB0IfpRbVycxMte0QgUeD5
3sqVgbxOwaPlousTHRXM2H73fSSOZGv9/PsHrNbJZdWPtLm7phb2o6HkxvFytePRjH7UCWDCaL9Y
B1nxGQ1MBWDeOCa2Eo90lFd7Gc+VSziKS6KjaCIaZ23gmcypsRuVAQkioRXKOPM7sMz4tN6pMKB/
Uc7nkfvtJvJsKeb3SFjvqJyZ22T1o9/Y9IbVJHaoCbY6mu+6gv3v4BGjWkFsatQfsOjbYxnbP9xv
7tpok2GtCXGEVP+lRYENTT7NaQ7zIeapHSFbwMmtNuT2kvowTt6WUsFj/khZjOkDDbaHCLlK+4tw
cIXhuKYeMPOLVBx5qHckMYrbVhh/y1GGiC3K72CZT5euEzMCsP2bBLpJqcIgpUSttnYcosTiHKSl
orvtCgut6YzQONVqYgKtvD2rSKTiQBSY0tFglGg1U474bZKNd0nUDUWYH2EOJmjYz1IsjQPY0Cot
t5jxX9MGlseyDA/d4ANzyy4scWWN6Ii0C8LAGHPsJKOHUzwAhcfCa9F11BtvJkVhtPrHOCf5lpKG
VfEhdeNfMWJ3BA/Ie0l+nXb5sW8pHvPqJiNGv8HAz4wwG8x5gE3Bd5h0b1uHmYEcgIMlGZsWs2uu
iel/tUzIuH2xG1cOGrgu6ZcARzZF5A2zMOnKQ+Oyvu7MvfQgvTI2AbiP+trvWU+lfjnSYSePgwc9
3Jm5IQbbzk//XnIrPLss0veq1hhm+o6wM2fXlTl06I4NDDJFggs4Lm3b/27arKcSYk0kRfCQTAZx
SgAZmcmzmB2MF+gPq7imB+Y09SKn33GPFsi8AEoPY0PkXv1jquyKUCs4VZ66ydTYYwBvNoZdVuvE
xGEP2C6ni51wZTDG2ODVwfsmnHajanNPOvexTciszzuBpqhlSKnx6dbAKwm18EBtFeemMUtkacZ3
gSv8kPP4WfoUdDO2caP2zcn8WKyGbrKZojDf4bIjq6TLHt0cxkSXlczkq/GPbvBtGgW7DIe6aG2H
Q7Trzeyes7jB8wiUpaRBy1XGABLQuuugsPBGpCDQkDh+xW/0rhvHFfEGLehDqciIjiE83d082g8U
fYvWgQV2hZsS/NwFRbNaZYP9aFPX0zaUK7I/2OQw9dqFv9txpo+qw1+1IkOZuM996tnDQ67FttQh
7LOFWe145XZ0HbQ04YvpKYZlZZXtvGYw7gFTt3UpRs1KFRRDDnOJqCKuTPi3tSTHlH6JVYDUB3JJ
uUKZPiEK3ute/BKnjGvoxZbiBN9mrcb2EkY6uxQaDJbXhPG2SpwJeE/SX9gaPEawhXABkeghXf93
a02Hid7a4DCWwqg2tQh2JYLIjQwmC3vCSIwby/HebaZVGJMYaWedt06kLNlc9wFybXz1vQPCusNH
xMG+ILKC/hHDbLz2Z/cXqzcUGgrSabrApzkEG/ocMKOw1jjQlusOE5eAU4W5kfWeCzEyN4koCNh4
rdBYFXhG8u8l3lNk/TNY1Bxqe4lyWDtH2VXGOmErgD0G3bqck5uWG9tBpcWEGO+ysQ0riHOGUxun
xtE7XyTVcaC9jhLp3u2pp+8sAQNV9mPkIpRE3hQm1psZa/FlNNbFBVDJH7EQTFpsMVUzmQBV3WNn
5T914OHzTB8wMcSH1iFCZAEEKjbzZzUHJmx1TYeiu7NbVn/A1AiMtjhQ01B+M/2yN3HtmhtWP/m5
NRyUTlWFNGipy4hb3/HtcL5BXbvOZvVpVw7rC38Un3UnPqoByMLksmDSnvEWztkWadya/dnwbdj4
CMQ43GKqKLTo+TZz4/4p9L7jwsk2eVBHh1C2eMMRA0GLKMvH+RNhzZb7CofIsjgbDEuiJpOoT3Ab
0y8z+3Vm5+JDPxVp4j073axfvNYYWNajd4u0bXPD+TbbO54j5kzFbHgobUOfsoa4hvIyNpD/+nY6
+/Owk1bQHFPTjC6mfqpGQ+PyKA8qR+xWWVDHmOo3V8ZZHWNfg0R7386OruliFHLW5AVNqDpDznwP
krLdufswXoCMHsQwS1QWE9yZ496IrnlPISbAG0nHmRmHNQcvqbtTbpjV1Ugs/5RPchumXfaAravY
xqw9Eztf9Dzsu4Iyfitc0trmUTNV4m6h5/FxHQDjYQ792DEm25c8MshVpelgygnXO+8xrbfVy5h2
f5qKzPuiH5o9IHzqoqb4gQLA5ovFUhAO5tVlzgtLgk1q7VNFN8pEGgB9n50JTQdzu+7HCh5Cw0z+
Lgmto/1o4RhPVPWUOaX7YPQI4mZOlQqdc1hN3BKNf1AzdtdlqS/TCR4EXCzfAeQQZ7b7gp6E6Fwy
BZik9zNiDeNWZdhwatv5mKxoMbUV/esykqDKWdb2Be0Rcaj7Svh4jsF+xDnzVQrMh6EK0w+0vc9I
U8Jj0kLF8DxzwTE4FiO9jiVGzejfQpGQZFl1BnPI0Bps7figa/lZR9wTMDOHtWEv8kqc36ugN95G
kJDHjoA1/MdGcuTpS9ySz8QToMFAk8zMKi1wKGFweC07p9gHJiKQvHSMkynnFKYeayRmRVTLYbkJ
FDQeN7DuODWyvcWcc1FE5vu6/OvFDkjKYSY3asYVmBnHLBu757wwVl7QEtdWVu1L6ozOKrBssi9H
xXWs0nmTACq/+hJxccWMmXxiF8xkpaojKEx/Uxj1iGY/dqE5Bt5raMUQQbxukdmxS/VUG75DNdrp
2rxGFm4nRwAs0VF2NKOYyeOA0KQd4ua1zcjYa+CPMqfhS2UO+ZbFaLwPq755JUICUzkm2R4U+i4B
aP6K3Wrclh4f7b8vDWKl6FQz0oKXf4tzDu9J8BrNaXzk1LXhse7kzN+mC1BnCZSLVeGuR0mx5TB0
fYzN5NaQ6LrWTpue57mWu9CV03E2aZYzr+qQn4ewaYwh/8TGv5/rLv1BYIdxzd76+Mo/ohGTnqvb
eecNS+VG1bFRk9LP3GoZZL4cJfGIIYzYKdSiidt8Go13iKU62aB33rzJZGA2Yg/weFM2AuX+EwDj
W36MoPo8D12A+EWw+Q2L+FfSTtWtozagOzHiX4owxzztISIDoliITsHQ1LultT61A52UnaNiQqYZ
XYRewtMzxJFFpvpTtbxg0/JWwYxUeprxXAmDiEQIw/3e6+qS+WnORiBz5tu/lzLRCE5yCffEZyuB
Bv9vyqCQiIDnprG6+7+XLkz6DeCrjCVwBoJS+GJNTmZ1RPuzRVwVrK1YRtRT8NH8uX2cff1DqDfJ
EiQ3yMywz4y5DA/iSRi26KgqSFU2fA0IeM7RzYtdxHyf5Jn4mEBAZMZPVrBRhre8y61T7eiDVtl0
+vfCxOo5GPhhJM4iFPNlhu0vnrachpANSyopxC/XTuFJyoTzxpHKzikjePrfKdn6eXjwC8oQs28k
CMfqGgKO2xe41fdgLV+KyhwfMLZS+9jYeFDjs7ijrca6Z+l9V4eLoKFsT0Qtr/tqVgdV2tBO8/TY
e+GNvc7wiJH1tTHZSIwpK/8ufmCa+KA5Zk89rUXchtfZrp9nmOoP1ZhdkzwZdq7PfKf1hX8aHcmS
OmyepBFNr8A6MZNS24BLK294QpA3BdZ89GeqRkrEknyirZFSfCnUCBTtK2kPmPRV3ZwZfVYPjXKe
TdGfHJIswpVCC0slB6pkNOZLxvVECeaHR3wrv2La8HUy2NWWJ5L3NNewZZtvDNwO6uDlRQ/7bEKn
2DnOjQVh8mI144HeN2W/iMzPsoLoNLo8+jmCoddZ8bmNwzd0eMMzN1mJ1OhJdGZ1wGxoPviZ/4xl
uONhupBBKWBhvxbUMcWL4cAcElH202bYMEOMKSse88ZGtP4XlwGjrqIknaQFEKWHZ8sgzSORmTwp
JmO2CrtbE1L4qkHaO+HL/JI2Gl2H3bHdmft9VJN+7rixtSbuUIDS8w84Lj5IjQsOo2yfur6xD9Iw
L2WeDk9poNU1jKZbSHbe2kSbQ/T4MGA7nyeyJBLmfw74DOJ3/VpMR6uwzWdV1nsHPF0BM/iUF8GL
UbTGGVTDUU84STrE5XvoKBcDFtsGYsUf4fsPk+SDnGzYVIUOUFtNagsqKj+LHnClxiGyRyKQG4D+
rLC9uoXJcwMPtzAnCMrCeJQmW9axIUqOb/KVZEF2NqM64sgMejLqIeaGWoFvFrV9HTN0FW1l8MOD
Q0nM6Oax7rdRn5zjlkUUU6a/yqNXxKyu1+XQvneF/OzlJA4S7BgDFgiaKX5jgrSiSr3M4IqPblQt
c/V0OJiggFdNgAsJuvue6QMeAQxpjh5cFDRIV4c5ZqWe8WOWlfPLmrC7dqB8G56Gp8qRry2abcY/
zAOcgu1HWdGSkz4NWroENEgWGD3bmJ0Jaa/XI47IJ5BUh6nO1WJORP4qBHPEZDSgfrEB91pEDfX8
0Ab0xhgWzK1P4glACEoNplTBWku1CSLOVz+PXjCQ5JQiIvw9bAZihda+Uscao+nedVIOaytriUkR
tz401G4I/Y8Cct62BlqW4IR7IRbp6mancgjFNXYGuDZjnR38jm4d/hZ7+/bArvsctAzPc4IyFCfK
pmzl0f33qRMFsgjlcMz3oLWa5sWOdX1KS+x2zSJUj2JYzXHJUMxri0W3niuobEwxAspGXGQ43YrF
8ByZv9FuP6cico+1T5BsNg6sFEvq7yJiqs/dkupQ3B3vmEtPrDuJoJbeIyMa2h6JCmTmGRcPQo1s
rafsEoLtJOF5RTZ8yiY9dVZg1jexNVsEscl0eZOudV4+czflrGS9Gb+Nc4pd5BhZTRtv9cLF+k1n
1HVzde6A1KjA3I8iI3Uac+3GD7uHukIuSEnyYQQ9DiUS07egON+l7Xu7NEeYTGaXb+hLEwHpsnUI
9Mg8TjGs4QL5WN2P/UEP1eNkSeek4ONbOnZZGfrvrWHCkVGakmyZ+BRF9qzi4ql359PcYwOdOjwG
jbkB11gfIfNE5/yAg6bZKkCqCHr9+4I0ujfSc9kEuUBRVYClVBF4FERcJlP3Du0jFC4ORecb0xLu
rOnL6FN5sIZ21Q/KJ6IAoI1Rob6UYY8Gm8cW1vI3chjgOJQhOU+2po8Cakbm7zFyanGoR0k6Y27v
J3NG4VMp3Mye95lO8Ow8E5FU8KhodFE3mlty4M4zbqikx+iwmBz3Ue9//OdTmfyDsLwtwR7DRses
cYW+F2U0H4y4OZoGEUhJDhLb8kGkmYKi2fidW++995flGIWHiY88p9vFDFyYEc57c3jqv6agza6c
22ixm/C9abKRzHT/J7FRxVNrINQUwKdVM5VfUpP17LD9R/x1swuWk3r2fgWhf+e5zfZciHmjOm7v
2nC/CLnCN5aO26GqTqzNOSJsUkrZn3olUqFwgHSOW2aFYkDx4Lx22jjRW2E6o+PdtGlwwFa+OKJA
axah3dNS93qbgDhRyjR2IaZwAHrRneHzzm09pr0doaZQRJ6XWiwYOYDTgSpYyvg0VFS8Y9CcSHTA
3pgawd3L5TPcXEpikT6WOXQ9r+isCwtBQQlU/0niXmydWn0EtnwUCVE1HLHINNJXfwp2s3ka/Jbz
qi7Hk8jTz7FmfSUj668moWozjKd00Q9LstL2HqScXQ0O2ujiVwfqC0da8WmDgVlXiMC2VOJr9GK/
VTrhRksCbz8LTBRRk79T1Zg/XXqJqYn+E65bdvMjbagjCafVvmL1uQ0z6EaAmszNjBVpHbKCzXzz
zjSn2eSlRaiYFX84Lok9laefkihZjHVEU1WwoVdGbY/7Fi3W0MXVOdEALiyEDlFSQojxNfuCugdt
DJEf6VRV7tLmWGp6vcjUh3bGBCZGbqF5SF9TvRji2w+q3X0zFyj6a6i69H34++ydsvSzLcsegWqI
HyLsDonNuKKT+qudUOWzY9oknYFXEkQ4CJHhmhnm+Gr5eMaqX7WXENSDUOekTpAjPzldKfKm+Y/O
ClAw9POM4vt7oLicUfD1M1eSl6xbYsHgK9an2Jl4crTpizZh9mVENUQknPT1T5Vpxo0hJjFHZNBo
7OEddZG6+ojghf4GMV1wUKCCjZkADfgWL4RpPc5Vf2RSC2OnZRhbm+KvjLaN8ZNb80FTEI+4TdeW
8j6XWE9IW6wqolqzcxIjd8uCbTLHu2OwasM6GWEcrH5xRy3FOzMrIMX5MWhtyPF24279Yj+XcUbY
qkXDaNaMtNtyHcT1qx3Likhd/LqMqY+YE5Z8ezJVs1bizOwpiRIRz9tqCcqsYiJ76e+Y4/Be2UKy
UvCdW5ij6B3rgdZxemvwxTGdGfdQJ2iWZ+eYQ4IZyjaBgiq5pUxu2oQUscF5q22xTZuRG4qvVtAE
/qo2xn/STxe/r055gEoht2+wA9on38FSkCogBkXb7f2meTbj364GSEJ2/WPuFH9Mbb+GdvoWl7e+
dZmI5w9G1labwq338VweXRcBM/O0PiDYC4jOcRQWM3twIDYEW9+8MG39jS0NchII3Edmluy2EZZt
rAQNtJE5b+kpKOFhUBw8enXyOTvBN9usu9k515GJMTcqT7pZjfcmir6MAM8p9pjGeQsT7LJ18irs
+Al+21vcZJC4f899/mOk7XtYNI/k4CBOBSkTMWwmVDl9hE8HeMwenqs2OmK4PUmESh42Diap5qU2
sY8I4y6VwyjF3+RDCW5U0dyziSdh4EZ5QJFAlA4BQ4c6xIIzfFtz9Gw3iEhEX7RrpTDqWPGfMQWZ
Yxocw9lAHIQJHwlXLuMZsotXYXo2WjQpsYmzzhHEOposQSWBgCu3NJp7OKAaCmOWlZ7KLjJBwBrX
ZrhmjnxibYgkwk2Pi7yVp1+10pJvWbZMEAfaaLYFH5MqP6pWOdugeAQW+OyF2R8Bcjfx5neUJyxW
y72YiAPN8FVvgOmpNij35uCv+anPOHktZiXEeM/F7JOckj1Gqv0y0QA5IbDAgRiE2PkozRyDWbiA
ssL4w+AwBKiIaNu++UOIkm9aNXgjfPj1Vm0gKOFRkW8qkkJ3ZFTwMGA/7jX66iySNNhuFLOq2FKn
rmszZ36biPOcBRc7II9WT/52Lk91h/QYqxTap4LPnq7NW1STTWa8Ne506UfnWgjOexX8GZD9kOb9
MCosYUiwMTW7PLHYa9zJwr07w3ykgAavmKN1RgUJHeldYZvQWjxDUPwUU/pG/CWA3YhDY/bwIA8Y
FfAAxj/9ZOyMxUSYwkIIHH3K7PTVU+aNTLt2O0UTYAtm/ohrjrnPTc+N/1jkXr4pnHQX+DQUNEt8
7jUlMwpLnuS4b7Im+GwLJLxBrcAKOjPzkzQE5sE5XhsIK3LCA5RBWU4sVc8OSn3FBZm1ac9gS1RA
uhjp32wbYQHyfQ/UUfiUd/4Lz1q5eo0iVv+uQuMfXoTbbGTPVrdOjHeuWbZuFRIY+N6944JkjzFE
U6ycKigXO1tkxEZiguuJ47M1Isoy5lzi0URaEubjUCMxSxS2W8UssR/Qeg2x8ZZ2sIAce1NORJQD
WmDaey9UbG/sjGVpbkdvw2h+denM8rlu8jVW07tjLu80UnsXMQa7xImiB1DuEhw8woIOS/6kBAHx
1ceKsY629qzgEHp1zd+GWYtBJjuFO/U6mSo8xpHisVnbOMgSIN33pKlaAi8poLJ7CDZmSiEXAvLO
oKE2ckuqNWfQGJAyiuiWKt6LiZFHco6scPnlv5dmqMHULC///73/fhXYalV0YcRaccl2d+gBTk77
IhQCaxEBibNxcZ+cCjyft7wMgxi2eVn8JeUoOntBki5lGI7kGZIUaVIsJswkTnbjaNFiSoN+JQPP
plFprFoPQYSTN9O6rNR0LtnF2sNkb0G2feiG1FyV4jWNO3IwomEZ6To0/4RNNLtcGXKbUfOvJ8tV
V45vxv1Cvfaoen/DmnI2vRUX+6Lrb4UHl3bwXKgny6/QpVr7KUy2Jb6BW5sCtiUEL/8eK9b9Tvbq
kYz9W7VURnjEH3COgZEu0mOkSv+DPax9rjEeVMn8adYjfUOUx7tAebztaVHcsUIROe+0xu7fl6ln
fbZTWcOugyGG1uJFN8FFz+H4jtCmxtVlmXLFok4Q1uaduIIZ7zBZoP8pjAMYFYZgCjMHRcJ7L83g
19zHvwKVMejM2Xi4/M8q8rhi5cxc1W1OwiUrpgi7cwbb4joi3wTSYG6DurGWfC9UNrld3xYa2SoT
CZjckLdGtc3dJE1nFynk10U8nns7RWPOo7AIE3ktBcFuaj5JxGcbnHyQzKeOX8UQJSZpHBLXY++u
i8PkxQdiRX6sBVeMnw1DQUTSKoLetY1XmTQLf9ojL9yS7vOkitbei3bcBVbDWiKZiXOxk+CFoL4U
ji/BXFO2XWrtePYcpKTUk+FU9xt2RWtiCr8Rpg0HJX8x2psfNXbKZ12np4GHC3gV7e6ctg53IYg/
uPE7x0vdlUGRvslNt0ajeXcpgxmN8Q51mHlWMWPbE4/h8OgkDt6EkCykkqKJmCqc+0tKbtjV2MEb
tHEV9JarbY4HUXvmZpgBgRXhZzU7aMlm+d1DvtwUESWBbXsVoDFeGGnyUsANGDTLqTSkNfn3e24m
UeGTnMb0I+2snS61t20yi7mqf9N5n6x0MZOaLZk/+SGw/xGG2gYE7dsQyXBfdpFJXAjCF+bdG91U
u4mgIZQ3AWQN3B10LN9eVEmMKJ77gSR+P9Wy+N1z3Ehl2be4JH0tyG+gBFa2Gy224+Dkad8/lT4T
U+QvjHMCYBHfKSukDSq8t9xt/6iJtjihV9tVEi9RyELXoH55Nr2uPI2Ek2TR8CWm6S7D9tL2YbGN
YA1fitECzVQPIBhCj52lCKnNBgEbIpNHSB8XwjAgXdUeYXJ9V57/fdl2R0xtFPul8zQpe9GZccWb
CxZwGt46Gp192Y7BLcO98N+L04afaGDEFlvgKp7c6smBZAk7WFobm5EIwDY4Jrs6H/N7yASZEnre
lqrqd02ePRUJyRUr+hcWtYY/bcOW+90gCWTFNmeCD6vzc0eqiacKqr2+OJlNI1LqEb7+95KNRr5N
F46+yR0S20zjVYKbDi9WeeqXl3+/+v/Lv98DK4iZuQ8QdholGWjjkECNEig7NBzEE7Q674SXHER2
QoZ9riJ4k03k6lMkE7RO7qIntdCtClTOx4TAh8lXeFur5QP99+JkfXCC136cHEvsEyxRx45LPWwY
8a18lgaXVGoD+TNbCsofZs+dZjGRnkCX2rjEsH0k48ixgdgCD7Jdn1pzwGgQlvUJRyGmG9TFPgF1
5xmeMZnWvV0g3pA3KN5wlCbZr3Ocj+sIUwCKYvZsTVsYcJIF6gSNUn1ipXSGzqj/e4FNLVGv0w33
kfWDPb/dpra7SG1nBuNjOp9MeD57osAvtjWmyAnF72nE9zfbyHMGsdakk2I7+xh4CDAkRXXKmox9
AiJ9x2j5rbo4T7P5k/nEs6JMy8C8k0WZUNmoBUicTfxN0PHCc2ZggqzuOkUR0Gbn0dBi2On2pwIi
9tDY5nuPflckHUCgaDfLX2bigriaeV9rhEJr5enneM5R1pCjmKr2mKXmTqFgYlSwbkt5SjqE84oC
wVanRiNAK0bMDPWO4Ehm/P7faaDkmcPydVCQK2rmoCwlwc4GsNuLs9Z8NHnpMwI4DH2HaKoO2HtS
3fskC6UshOME/Dc1+PNYWXeEM/sJ1Zc7FozPJTng1ng0BvvBD/MvGUQfqiFxZwpQR5QHN+F9a32y
2ISjAKGOe6mYLVIBv4LQQT/HQCRjaxHgWwmniFHwOfchllZh8JeIrYvntacUc3PndtDxFvTiHL6y
hcNsPMxbyzAQmvYnW0338R8Mo3pIiZNdRV3yGifjj1mCX6vxnTqVLfCYBYfa8L6N1EacGnwXJnYb
oxlg04T+IeyRp1p3VND7EFmQ62AntKoHMgrnOtuNsvpx3XoHhzg4RC1vYVLdFAKHqKcQ7CqXxQUR
HONkPOpgNzhRf4AX8DEYEJNk/Mp1Qgg9GSSpa7/AWeGppOW9cElF5Tm294PiC0cr+wUY6rYyXysU
pqADKkRpVHAwFcKVhVIrcpNTVkVPXl5zwo3BzvhjGbx19vI2L+9VnLQEXLNvcfg7h67+NQw34dtP
Pj3piof/oc7jDHbBnmQhLmiTjwGwIW2D/GiAvcVOm+yE6/+txvQproPHULkHDgOeY5pLchjoykNZ
foAkeNeT+pDpB3XuGaUPo3UbW3iCSWwzRBXSYuCrdqYYkmTGHQMK7gtygaK8/zRjLg7dK1wSyQ/7
izeHNnUauNrBjr/YjQixKtILqBh9M+AK3TksckNa8vaRuuaG9v+kM/GcCDPcOYlgYlrpMzqJvSpM
rjabT5UPCJckvDzuI/whVfuQoBwaMnGxufRXpmlf0yox2ctTZE6mNdOW4rtm8kQHQd4ePUPZEpSS
Pzhl8Cx8g0eY0TG4DIx9oCoEzzkhdNQubshMI44MAEK8QTnpwV3LBWgrgAUBlk7mmXwaGIGX6VNw
GwzQlr6Jc8dk3qoipMma+GgscwDNgpXo+P7sLhZaLZZbA5DX8/SSFnG7fkXnAJPVv/QCWt8I8IYD
/kPJ7l00ek8+N8Ob1l+Z4G76yXtCNbApHRtDt4i+3ErsG0HOojR3oC4OU4MtRstSYl7lL0vg6E7W
1VZJTIk5+QCuFd39VB88DAH4R2ACe2Qs4ismA9198u8amOSajB2GNfOjk88/oRZHyHKoDpHX2dID
lwYaP+2fWseKSIAxLgZcKtVIgpuDSz17nzF4h0l+ixzvlaG/ONU6xPzBL52gbRoHnPjV0umj0zjZ
JQvogMUdoYMrYSM9JnOXA6BnBZ3M324JiEkdPfSvqzAwf5OC5clLAXacRxgI0YW0l7KWz13vr5NX
733wPoX8t6zLow0Rp0vmBqmSjcnPKl+B5AEVFOgvEx7AvkIhbtSS9JvpMPe4JqKaCYxINl6H9Tns
7w2FOTU0N6mwGBE71aIqHKOtQs3cS/7v0WVwFLjPYGRphx5IMf6WIeLBUenkkKcOP8RonUtoZGow
hlNgjR9eydUyUu0TaOftnKkDA2Qhm277h3wB8nBgofb8mZmfo6CISIPkCWhxEjNvbHd2Xl3G0vnJ
MejxhojVZDO+toriw8NrtC85/PzJ+05r0wcjw9qxffIIycNcBlIuxRrHxBJ/shvxTUkoGViX4HgO
8vUcN4TN6sjZNqnzvVx5RDrsI2ZtoIb6jw4bM7ouk0cPB7aTmvch1Q+xx8a0QFAtJ0zJ7DNaa4mu
xEK9KvYMP75EF96LbJFBeBPaZz6kphSIIklTANL55eS8oRba2cmGQlzP/UdvPwO8fBeKkjPh4FvD
0KPiXv5EZfV3tNdM4+vw4HW4dZLWbNee6dBiBXQ54y45KOHBBFvkxbQEDxnwBl8PC//E2QSC+E01
AsruPH/fdm1Lqc3xGNnqM4fswgPa8LL0f1ydV3PcyJpEfxEigAIKQL22AbqbpmlE+4IQRQneuwJ+
/R7wxt6N2IdhkBoNR2o2ynyZeXLL27eoAeuzQawVoGfFKgNPzIb5kjk5wAcXx3Jxre6kVmgsgqFY
q25TLocZBfSLzYlOrO3FHtuwj2oKbpwL4thhHEjguaUk+wm4+dhbDw1yzb5bBTFoq75horGhneb+
wKylmR5b/9Pgrd4OePH9XwtZI0PCjKVycYPK1ZcIPXg3LWQj3Ik0WP7ktfGTTWgizUbo3cx2C/Xq
rS0+Lx8njRyuQg3s8YABOSk9TkBEKjVBWnFfU0WPaTQ/d655HOLlDUO/fYwSsi/Yc5uRgr4Wihxz
VdrEakZ/VUklamx/ZX7yLS2HuRjN9xmIbWPz3HGCvFW0opJlR0Qywjh3noHouhErnPLAr2QehL/1
eWREaxCyKJKvJgMbYOcoe1KELcpV6dYkUupzZTi3XVUCkQJcvBtLfdu55UnFvKMWOl83FsQCeyQc
zfufZWWFrCtt75Klf5XPwKaardcumeiNFL/9og+KFq5PHqtXvZqPULGy/BN7OzM3Q50ynX1n+AEK
jdVIzgbNgNHfgnLd+buJOOi1rtsz0SH+voq/8QL9qSIO31HK4BVniDEVhHEuZYDJjPmCwaBDyNOC
0OjCo6MsIAF5XV3aXDz0zwt2qVly6W/1N+B+jrdt9bL2CmSNBOAlFHSO83YebmI03GG2T71qXtJZ
fgmjbc+tHRMDWWFtzqX/WLmMwSS8bJFZH1UHTmB2JpJR0wbjl+65id2/SVIshM9xOnuONBm0mRpN
vA1nk0yXb7E9QwLLYKYw38FweXAzH/Y6RauXxbL+ro6lQmVNj67WbtA4CaqZiOi6W/g5uTZosGa4
rCP0E5wCX0ae31C/4V3K1KeCEfgI/dCYzW3Y406PrUH51t1kG+fYyYwz3WcPacQtyjXj5sh/vxNb
gFddCwlFpE/6niEoRwFlwS0e3enscSPNpywcKp2Gjb9mAQf8Ddl5xZigLnMSVcE06S9Cv1DCZQu6
TsmX0euS/SATAY1zPlgchAeD+WPmIcqDfk2ODTcSqOglljKdNORIQNAFItblMU6iAyLF9LJG5kcH
/eowdmTpy8zYpwtyNJ5I8krcazCMgpGU6ezdDkXFjECajBvyVNxgfK4OHObTfd+Vt5TtpRSbcl9v
wfMYDfGVyZ3qPQfGgy+dt9aMGmZ6BgZZtis/f6YgNAc9EHNOTIo7rwGYoGPOMTUAoLiavucJV4Tl
gunNQF1xJEO1mYBHax5TNrLEx2xSJBhh4Wpa67AvcSqDaH9ypvy5NPGh9qsfpA3g07YcXu3mJ+mf
/ebFx/raYBKoyu6hUFSEr1ClaH7dV0tNBesp9a08vXV9hg66CodC3mZJ54XNimlhuzf77fSPXG7O
5YzeO7t/hnq7xQfUX8Z8yUFUFYOPyWkulodi8/Nh/e9nP1/+v9/SFjGM0I5tOa198hn8jevziO6f
9ezoY4MgnYsVgCMeuqF46gwg4R4HBmz5oHad45TwIkqB/jCaWp8T/FSZz2Wzg/iVh2nVcTBl+jLk
wgqJTBsPwLSz84aBWrwPpDPFCGu4kbkT9AlD8bSpHyLDPCaIjVQ5sVAJ5d75ha4Q84fpoEeaQbwx
nO2E+uu0wnQ4zo+1bwtisA4QRBoFPfZ13ipEWegNAeM0pqSzGmL0NceOVL4SlniJtbjLWufOEdMz
53oY5BbdRbjsqsrizBBDzBgAUBgYzw/SrK+j0T73vKM66OROp7hRkwp0++hOMBrdRwbOYcL95j6p
kI9IR7W2fTLJIZMuzb9T72Fkaw3qwQPqbMtnEL1/CNr+KhpgAKuY/zbmFINcU3+iGnTMcBapgDyu
n+Ips84q7hHRtw/dGDEDqqOPVQfE/7iYAuPaY22/+iI+Ey28QEq+N1LAIM1ATQJGkLZmEZ4IKhDf
y+CdJHeWVYHoVNkFT/X9lAz/inl2QmOTsNU1XrBfahayY71iVFHGfBP7y2WE1YNB6QkDFdKiP7DQ
A6sm70M8UgAbQpZMB1oa4/SXOconzhmYUXT2XtDpCfPnYdkQuD2aEsUYOc324y2uiOts9uNDtBJo
jmr9oXKUAbXqEI/6TZSbaE814Aa7PQlfnOseZtrKUL2T7dnaSkM27K9jVt9j597qdEFJ66/5kL3q
cT2JVj7U0b1Pcg8YQf0M6ODVja2J5+dfPmZIZDYG8r40ka87NI5PaBp4ItapOcQZR5hp0+zg4Voc
ZqOs+QJOHRBpYOxRQmsWsoMmVbe7RKUHX6G4VVo8o9+TRIsZ0FHBW90J6eF0I60lt/10ZvHdmVFm
XBh+14dGffkJMZdKjUBooolfGcCwRTVRmy41n6LM+d0sUUXBq7bPwC5AZKbE2qIsdHO1IZNxKEWm
6i6GtBjr/Hwq0wJ4bDdCBYuUFxaWPI/bKHUw2uryM1T9+ezn19Rpjn0Fq4WcRi08fSMbeSf8Jg1d
8LE8r9uwKXH0vTTc7xmhlBpmZlDjfwdR2mhBWy4dA+b//fWYtpIwmueQVsJivpH90l6szLmMXV6F
ngW3CNpv37rvpLngzYiD8K0XDtZYdzE1YdUGIdhJ4DZgWw5ZVj3JZnm3C+uXoDiC9RZJjprVnBDE
7ud7i9zg/ldR3wLRjh0zTbqjlkC367qUtBenzYdP2TqNCI3kJzRQThf7uMBb0KNcKoFuzy5dNApl
Zetn5gyqgzrRBPBJM20d5j20j1EfMdizhzq0sK4dE+KK77e3WBx77PRLbZypeE5OOsndA5rSLT1I
s5mtD7YaXqzO7c9bF/3OnTM6lYwWWD1P2EmD2tO5s8GqSW+SDeX2FdMbj+tvs7QRzOdq4kVGmKQe
ytPERT3DvcBcBBBbEt+uWOtSw4eLCwK01XYTyFazOulan5ib3EVR7CPy0wq+4dCxsFhHarqbSzUM
A50gKk3DwUev5fB6+fnAN2z+85mz/T5F0G0P7R6I3vblz4f/+30/X5q9dvnh12GDM+rCyT7etUZE
gHelyKT1npPSIW393zFtS7vwpd8+/Pzaz5c/n+H+BBW66PPPVzYbwH9+m/0z5x3BaqWlwCKVbdmc
7UNLkOxSbx9+vqwIbVPtB8yodmcPnpsGNjaQbar7hDxYB91rWhlYLNb8n2/ibNuj2r6T6dt1EI/q
eY4blK65L60LurX5nw9ebL2k8KC3McV2TthZlQuZgvpy+CXk7AkfmdCbljdj7v8Uq1EHkc/ldl3S
YNHc8QUdWx3MwjWmeGpen1cLPhPCCzMe4u4uYHMH6gyFiUAMGXz+SrQdUguE5/CQumK8tJyZLBZd
6sfWtyarH8kvm3YbJNr3jslaIj39A2bNLyb+u6KoL3a9u7ZPH3htXs2Yq3Knj2nR3q059UPGwn/g
yfI2zc01cJ2/zkLWTk7rn7y2/IO1xg8FM1BnVGk4ajom/UaEw1xsaLrLz9/DG5rzVA8ndOs/Q6Mf
7AhKnyPkJYuWwDAIV8byO7N5i9v2SlsYyeuDTZqe+ePC5m1N+yF51wM1Dkw5fmN4ZKrnccxqyQxx
TELuLTCFeZK3Nt2fQUMhymPk87y192oxFLgDuhdG+9EGBcfuYA8DmIPc/92VPXsR4I257h4XwZyU
4MLKu7ejiKL9XXX9I4P8/pDxw9wl6xRCFbhEHbZ6y0/e7VfSjmeGB3MOJtlMve4Ye/9GUED3wIX9
o7EKsVsT+azhuAZoy6/0p+QXoyNZk6riD7s3vu9HUJG/fW2+tSMIxlHozzopfeJh432nm564t0ge
kzILye/8ga0PwLVria131OD59nfiQsigomgMW//RWN+F10EjW9dpb9fFTSefOdIBmZZceB2z9ELH
9xj65va5MrmLUyydnLCiBSU8sRC4THGk8WaPHkGrSe5wgVzT7raJ/xEgOliu4I1hz5/VVsdYdi+1
ItVA+JZSzMw+lf76kXXGzRCTi69qDppzj9EpdUeCAhwQf4TsOILcmCBr4p3cully2jLTDW/v4CwT
apPPhxvMJtR9r8lZLest6vSIRAmUU2WCeBSNygobbU9qCsYNxyQnnbgrNdRfeZxBC4z7k6IGAiWb
6h/nfUiYNw0Cf1LnkZWzjMgOhrtm8EkZaggTS//WGgaXtpK8Q8NocaGzElfUdtqGKzQTRdzBGmDQ
a2G/z2unPCinDqt+/LbbbjmzOaM4QDNTEo3XhsampwyX1ayqIIcf3MwBuThkJ1U8OZ7inGKIr4Hh
uNUk9648rVsZex2XH8lkmqFyl1+6NQpK5SgxL8rTRN11CEzd3jXgUTiTLctRMbCLzTZAs+chg5h3
KL0KuGod0YsNK54gJ+mmpGmPcwxcb/BOrMeMYtIsPdkTDzMB3ubUZj7af0XZluMzJvZzbijy0XB4
AIXV3lVTJg9TQu7A53K2w1GaAi6hA8JJA6ElUZeYb+T2LzbzDJQHZqUWx9hgsNOgyNz4Zs2oax1r
NkEgSmRhCsKjxfi3Vaci3xQ8/r4EIMyLWa/x1S5zCM7eQ9Nya9Mppux4EH9Su/sz0cEHJAAVKc0D
U1ASCV16IMYJ9enRdGbesRCS91iXzz4NE1C4kqPZnF2xMkikUI6K2rZQ3HoGZg6JkdBdOkfjKUpr
my04PdcbKJhqEUF2B62QSgUkotK2cE3JbVF2BTO2K3x38rDy38x14LLGIE0gqV0Thwqnxdd3jk+W
SvtaHad7OvKYwsj+6PXjW+Zbn6LpeVMsDCM6pr7VLP/5OHFSpd4mBOH9nDOHmpX95BXfvqaUihvR
xEWWlJ3uHmWqMCYxHLI98DpjtXFFZ+4byRo/RsUdHoxux8iKjr6I3FVyM/SAnPWIu5tVmBKy3oQR
bdpg+WYPXuZbj/+Dxh834Oz8yNg2mC3xXKmKnLYdv9ZWjKBtLTma3D5xLIKTtGrtLLthRRJyOWps
tbJ/y1wqPDzjPVVGcTTm5VsWVH8v63brDt10yQKxHS8qAAkWXFpjVjEpEP1h4YnG0QDgzN4bnvcQ
NcVvOwPbSgP0M9zRcLTqr8n23trOpTaoZtplEpocfzmOh6Wqd15V2fybbThCWvUH7fRA5Zjy7qgT
hXNTXLDhc9YS3dNk5ldgf08S3wP2SmUi9JYeelX9u6LaxNGS6Sw4GxQKg16beS9LGm0An2Ga7L0s
yKb2UMr8X7LIF2uqyLhM+EuMZqUDw5KgCeaww1GLy8KnjGm8tU3vGRBnceNk4nEamqvbO+5ptob6
6In6oWqnd2wu9BChoJAHRxhurAMCKRs4+J2QE/1VVZYRVD7p/G6GGVrSou1jYpACmZ7QTB5w1g09
FEfftl/kSL0pj9tiJGgoiXcxR7hXfTZw9/mkoeHC+Dw6SgtxCK8E7lNJrWGzsmg1A8+d1lv2DYbk
ZNHYJw1rOBSfc7qY+CmhXGbz3OzGjcu4CgCdRjU/JMuGER6nC2BOanwkykytPd4kF95wTcLFtVf2
3RKz5K+uhbYZt0j4Jf6i7KJpHo4YCpOd9abbopg+Kzsog7KphmMjuT67UBJ7Zx3P5WAxdK4OAkjO
9n3om28GAFcwJPcYbXN/bkLwuOl+nWFflciaYVozX+F2azI7Ar0YO8YfnnLjlFv3Yx29CtNKDzb5
DB5qfJEmDVCFnnDMHZ2BFrGyUPWxxQUEcC3MXdC+S/lZLezqhp8+z7Y4dbS9sk14p7nUME818bDY
A+boeHitKXuCtduYD0YanfyeUMGQF/ooxnHh9ogShkDwniWQJ508w1iHCfymps4CaxvTyqb/njjK
33Q0epkp11W/AA8VVeav2Jm5T6FxoDfUw2GdiptBbLgIL7vXaR8fyga1Sxr1i6LB81zNPQTXWr6u
bI3M1Q1Kb+APwt2+Rj0UXOb6OEvWmiSyU5JUFtXByc0nYLH62ckhIiXr8FrhBgokYvbAd4wMjsFZ
0x5sfO+QpijlJGoXRln73dlD4Etr2Vk+PBs4t6iA+rGtCcb3tFszq1EXu0fHsPM8Q/blVOwtwkY5
ALBAZIC+CmAuY9T+7ebqI5L5nyWfYsZ69a8pUvHtXHyYPtiPGucVAzOV7LlTTOEYbc5AqIxjnYcm
Yl/AQJH8t/aLw2BSZ2sw0No5i083kvTPjVXuRwNhj1hMQkSiqx9kwrypVd9adSsGADZJan0OtGxz
Kof7vCJOAsbyDkud/FrNVN3k/XA7w/MLwJyKU4nPep0dHqgY61xUeLceU89ylu8upqwAC/qe2+t0
BjBe4pCD30WMBpGm1ZfRS7orjeUzZ4R20fYtjCSGgp5Aw/Lh2Hp+zIWM3BFhgW/Cq+ux27q5q4iJ
scWAbbAkRnGTcrwMW7hf/+OsfS3i6tGf2dAqfASEYXl1V56bY2cLUAwjO7AQXI28L6+vm9AbO4I8
ffQc8XE3vhUlmzle4ZgWHUtfINzFFM7calV+wNKIw6XXt0wQnn1nuQ4lNfHgZzWPi3+/mI1kuGw+
DYOjgp5z0YWpD+tYATChA7Tv10ztM1HdzI77FDmxpISA3ux6sXmlvfhm6flDq0aSIASWAaQOEhFk
2pUmLbIYBkue44K73xbQEr1lNkFeKoHxPV+4v8Y1vfS/4GbEJ5smc3SuCptE0bB0ggVqdUVMOY15
SdmxQWEtp8L1v+FDZDeGzZzTFXg1CtwnSEZyL7ANYrkytyMkp+/ehU0/rVDZZG8Hjee8NIy+7GYx
9sJDExGj/FKUH9KF3Z2N3txXukBxY/C3m/c8F1BmlLgr8DAEHAC6eszumq5JyePAyHAQbwNXatRv
sukZlcG/KDXbV863UHb57tQU1rg5f4wm988Gucyp/HANBzgEbrDR7AC4Gw996X9k5aCehSWIk2fd
w+R106X0u/o6+8g6DMyp4Cq+PKo7d+tWA1WiDzDygmxqqLwM04U1os7K9jRiQKQa2yieXUPv5wW8
JpAcPqvAPnpF+jEv8fgATpuOgBNGEYg3CeGwhJBMOQnvMuhtQDCYgDQM6Mnm0sN2STfY6JNP4GpD
Dxa8wvlbYbArKLqwQyFvPIzNMOBs89Tczrki1tDPKACYU3epQzMkla9VsEyug7VrfoShaVKPkBBn
9fzlVMMxbAsB5UiTfYvlptJACDhscSW3yQmiO3UJaWqkHxoPIR3WnPYNqOEqQ55yCJZ67rxwH+GI
Ln2FJ4t2FceYbvuRW6bZw0OnpTrflYS4sZw+8Xs4FTjuG307VDOS9Ks7jRQUsXVuF+wIDNWuKTYW
gQOnGS7lvibIeuiHv1zjG1DW2b5ce0mvdUmwGmi85G0SFiVBRg/U9ZAoA7w61oRhHoI66mlLqMe9
4oWFaEQtZZTcNW52oT6XsHPq0A0xk6mc8kvXKoCeME7542G06AsaB9xpUqwqxXRCY8YLkRcn3SFl
Su7A1ULrmUUCYJfkhnHyQGUqv7yPJ+vEgcsMjRLUUGuWl4kUmL/SU++ke24f61nayY1hQFHjDgCH
OYpOIAhvacV+hHv81bhtRj8StLuhbW5QkhbhynOPNFk20SMu9TSwTJwmo+KnFvUYo3XRnSpGw0GU
GiyHqnjpe3PcW6nL4DGf2TLrjZxjk3AiDkjS82ROPtNCCT/OiukEAEXI+a/DBaweNUGaQzpOX5aq
oOO6jk1AJ1/zUHXNa90OKui8Se4EwpTCSemJa+mkjEvTTsGHj/+obn7vkXEnuLOcXqLXcSE8ELvm
r8kE7TBqvYEw9RJaMDuMjCGe2JZuujlfl+yJciiEVIYPDATw3qnhykyfnMFg4VFbq0fNEOVmtH7F
a1LTODIzkLdeQKd0h3SjeRuWxQiTInU4cP5r7JAnHVZ95eCe75sJft0Mjbgyl3NvOKe0aV+TSH+7
BBSKxAD4Tbh9cRhvzhpwUZ7/nmaLTjmT7mLbbGlli6AtF8QqUnwMFJIRZs9a7+z1Emtugbhi4P2L
nce1RMuu0aUU7BEEHZYBQB2f2v4b+aAz0vhXljbvauCVqHLzKtatu5OfImeY5ln6JcomTv6dNuK/
FH1d56O1iOVMAZAK8Cq/dJWVnxgPJ1A3/KDG+HCE/HGMSlxxJpDfoIbZT5jgDNNhDYjGfrZW/oiE
fPBST+59zRNmlZIwRe0/dBP1V1Rs3DYLmqj2FhiZLAT8a31oUoOcIG6tI00vOFe5D0EMZEnwNiQP
niJho6cX/5aOBkfb2+7tE4bGKQ7qErP/rChBaytO3vwl2C6qIzMMe0/l2KsxM8MzshIkFgKSntzx
4iBt0TsFJVxuO1NapiTVsgdCq7QO6uipbLOzbkvOvdiIO56XfJhB+Ful2lDJEYZUJ+Ss2yTIumt8
gCzYhdh5vyrwh8fauPVqhzhZvFgUemCoLNW9ndGl7SwyPXTIHawINhWp0tglooyPuPwpdYpZJJZ8
DhYGZLM0M5JiaN5l182nNeHMx/1jHXlQXQjl2ItvcO/djTLJD6pCg7YxSneCxk7KVe90fdemxniI
K/YN1wUF0Peb2L/cj0bxDaMOUAB2dcd4bMT0SRO6EUzsp9QltT9OnD6lE2CiOq2Py/aQNLebyTBm
DZ19CGxu7r7lbvylBoxTUev9xpcIJ9xBgssTS+167q/c2lH3uI+l+UqpMovDynnamIdbvGqb25qo
eba9WT3uT42i4MBCP54AotSbrrrIPg6qSd3RZjucDJ2T2F0/8N5B/wHpx1wgJgA5xkEf6fImTvI7
bJGUnNnteJwa9c5BxT3pKKXDUrxHKM4ZR8KgdShj0pq9k4KnBeeyNqFAj5J34FJR42Ywmks56+iK
LdfhBkT6+w8xbmKtBoYxxQLEXTXCHc7+5+g/a1XEAeEy0AcR/EBuJJAHS9hC2zQ/r8SDozq8LozT
QxAyB+ItCFFIL7t+HuJdV8RPstTZNeNWmMgFDr9e38ttPuZM9CdUeNQ3ugvPOU3wp6Fx79tlvoMz
YO0NjAyp76Gd2xu+IMJnDscM/ds4EmrlCigRmWxyltQcwfcqIBuY1KZ3pN3JWOXEHMslTAirLuVx
HSmN6bcip1osCWXlDWUxjDaBHvmQ2u40jvtdOY5QqgCcH3oos427MVTaX+UKbEUMxb9Odm8k28+Z
y7SkyxJjD1v6WGhtYoRc3mab9ct37DPkoK8EaKdKMb8Rby3kDO2TQsaMsdw977qXcXS/e6JRBwaR
x1kCSC+skrGOL6x9M7PzcdGPTbzZmYQfaMeaG3Xhp1gb4Dxx333B/we/Um4Sj6cOjlEW59L+BD78
UHPYCeIm+v2uXAlMpkraW00ird4A4E2WXgosSDgoHkXrv6S5fk8mzI6k7uSua2Y8DJK5Yiblk2XP
jJ6MTTpnFtDWXGtzBiJ7o/QwPM0yDmeJxVFkrQzpiPnFg8fRlqKFJsJgkqXl1bZv3K0uQRqjCHW8
soTmB7ugNlgjw8HC9XE6jH1Yr8UjQ1PiP1gbfhzq+Pk4fEgQFYVlcBoXIr7Ri5b7eKaKQPTzrVnK
8cxEKtLtFCwJB01P7CcI10dGi3dJznVjRjD0UgZFHYPcU1IOWEUN+4OT73pTNJ99sR0312o6Ovlj
XDOJyvQjDW0+bzeJV8P8TRD5mxDyW5kybeG+jmNpSd9G4IKn2JtO1C3E+8hf3QsDx91gdydTW8U9
vW6B5WuuX07zEMdcw2fCsAdosO6xFGVzSKfFO1jSu+Gf/hSJUZ/WlqSlSujImqqnZQPmO4lhgOLE
Y4LhKIwJuuwSmyW+j6evouJ8OFDhVcbEHG3HlZtr4OI7OPfgtyIgm4e0M5pgkvpbQN9qE0ZwtOIt
wDw42689bloq5LLzRC0QiYtD55AAL/xZ8bwyBVQ4pm3iyxOa0X7+VxrcukfwwjbPBzcudejnkrel
gXTWX3ooIryPKQTwzea1QLVkQ5rc48bAYMnZjI1FCqPwS2K+/uXnICyk89JXfXmyTfkvN0nHSzL+
2iKISA/emTpyO44Z+STRK62jaEgkzvGYnbOxE/vMAC9l+dZyZv5Il5I+uw733AhyydFbILz3gJcN
X7mnwlSI1QwqMxM/kdvjfTMKPHo1OhGhpSggFPCSeOaHKr0/2vTvutZ+sNb5t1vkIPWJxXEptP5a
gkMdDAMUXofIT3uvPaClzQBBzWhIfDQ8oVMGprAlFwgE+dKzVQUumImdyU5Q5QXztTyNQiBF74np
PMU9TDhTx8GENCRH8BxWBPyIgbF/tHoiltGVOlkkEAdDfG92d3HqfdogumGwyCsdUN/k2m4ptX40
0YKDZkHd82dxM/IuQU5Z691SMCNduJs6LRF/p0O1ImpNo/AZMly6qxWnHMxWnoMIXAtOcFU/Mz/i
MKmMLjrRuwTMOPrd+TQReYv+i42oPeJZ25tTfxYir2kjG5tdoiV/QMK64Rg32TVOrK+l5CGV9fo7
sVAro2I4WwvyrsUonXz7MhFw4bOfDyXnmgtWIFz0FasYHnWz0BBhMEJ6OjTMguA0YtRh8lSwMKu5
K9MrMwU/9BvGZFaDOk5t2LIv2laHkbFcp4ZVk4YS75R25pfFthSaNUSIvu+umLwzWrWFHXhzh1QY
Mwx0x9LfCsOcU9y4GH4nVpCkhrfPXkAua0mueKMfJHXKeB9g47W+H1Qr+S6pdR3iSv2du6Yd1jhc
BZnJZORVXQYvRPD+bSlsQpk/00TgAmOS7fJtjSXQmsr+znRx5Qp6Y+AP3Xldpm+osWjPs12+Gd1q
XUyH7QX30QvmSbVnJgy7M+nS+5zoSzuADJF6WZ6Mj9qx44NhLuKkU169Gwfu42EoqS1Oh+Yu5ecV
tO1aHltVQswhbJWU1X1WhIkN5FI1XA0t4RhHqeTZHNInZYzUbmyhKBAQ3DbW+l+S8aetar2v3Ck/
dtWVLPmTzvzo0Ig3WS8QAuPmPlbYLKQNw3SqxXdZdNY+8Wkst3nqjFHJQzuwdnSisHa5tYSUG/o2
4VQAN+RamNi2bfwpPOcbBRG2TslRujGysE143dRGCLBsnHdCWA9C0sFZCpeWjeEPtN71uJCfmmdM
BMJsn+gY0VzhsWwu2vgC4ZEi7mSwQluR3TYSuxA8myNCJyVohWnseb05fFCih3xlIWG7aXILrg1b
N6D3NSOMPY0APyaXOTQ5SZAFZnzKh/S+G73nvok27BBYEh/tJ+3qoBqsD1+30HMBWhFa8XeIbGWo
6oTCgpg33bi0jAjL7NS3ibiSAE4n6V63ogPIdO7JtjkJ5eV58aNbs6ok7zoeP9PMwJ/4zlViZ+ac
h53izPwJ9KW3wqnHYLrHS/fUj+h3248MFv9K4zZXJawC4B8zfU+Ycq0ZTnOI7BmBOYpqOGTFITsQ
xUCm/ulqjd7KzjrlS/ueIXqsmGZwuRZH2cEFmR30fewPOyb7DJUNbhu68s8e7Gi3xhgl5/k4DeZ6
ZVy/5SvG5gVj8meX2ucUPP6T49h3bVe945VK9hHDYMyzFHG23ImPEqOb0O/jOvgnsm5ABzMMyrXm
uBlT9iyMJ6qszIeFw4qSsgkI0H3ZIoccCHDjAmHR2eMtIueQWFfYKf+me9Pu0yPKJY8O8QUwlCaO
NwAvwI7gqPGiEdXAzM+D1koKqDs3lKXAyoYyz5b17NsOqXfr4Coip5FVYNhc8yyUXecFAAJxMFU1
sv3cendi8/3bkwP1bYoq3kPp3xkUARcAh7K4Kl2ofqIdlCQ6/nXbYG6HYDx06lRTzMDNzTgPbkJH
59XdXOi8LGLQP3ZpMDkKtIesiksfO2xgpb7pamtz7eV7K4H5YPbDCd6uPsCho2UjA7ErbDCofus+
TQDUeuzJJ4re8BZRgUKInhsZzQr0u7HC1mnHgmCPgXbthAufvccb9W27RBmQUbrQtSkvm91PkfZl
sAIjOYjWumdipY5pMA8EnSgwB+flNkCUcRBDrrkdB6TUmEq/A2GGD4zp/M+WkSrdjZ3Jeu23JfUt
WtsMj0KweOCy2N9ORhVxIB6WU8xPN+yQmGq9hkNSRSGFtadkjHAiuWt7wPpwIsbxzDx14QIGopwE
AkmAmdsD4sZuHpBneWYfad0sKRhgYDG72bXzc7HvqUJm6MA8jB5UGcSOTWKgZR90GM6TVPokhgqT
vqw/EwyanJyCGXWdecQ/100h+c3us2mOf7Xkilxr3FbGE7NO2G5N8gqHhTNr5b0v8AoP6yZzennL
UZmzSGA3JPJXZNHQpImCoukbbl/VWc3u7VZBwMnGhY/mH81FiUtEWHtnN/U9ZyAKVUiA7c2x/C1a
su2dRxXnLOaLVc1v4g48xhSCj0bky7FuOx7weKXvCtJpRyATBmkGOk2bgkI7zDg2KOD9ijuT4z+8
pXWtnkzpROGyN0s3PYyawzOYE+8yr6TVaJYOMvmtwW8A1yAfY0YYXNCZ92U/X7yesbeUrsd80sRa
TNqCVIJhx9mvqhC/FuLw1MfnZyOPeISE+SdfbIzOJz0sdxlVCfsq2+yFikFVCaDMdpmRNMQkxgYO
WmHqv7S10G6CdBBzdGHcsM6wIMz5WIw8lrEldgU3VqPilr5ahXHwjBkzAYuJlZNBtYPJye7Wgqcd
+zkbTbO+WvSEVnMOvNueL13OUuEJ55X1Ld4nvXn0qghYZvXcoq3Csu4wRXcOMEzW8UUV7zP8y0Me
3ynL/aNM8IBOvRyknK5c+FtacXh7rpN3KFX9KiT9eb5hoggIhu3JAEOvo1bQEf0hVjjqWPieuk5h
locLVzMoyFMqpYhbcDnz5XWc+Ns1A0OrduhQYKv7OSJ/w5UGOA/AqDGjZdmtjyaDHRx8JoUVR/Ae
VNFCoRlwbXT/w96ZLceNbFn2V9L03MgCHIA70FZ5zSrmkWRwFPUCI0UK8zzj63tBmVUlKbOlrve2
uiZLFSkyAgG4+zln77X9CMGwg4CyCtncu1lrKznpm9qbXWohiPT2jQPjamzwho8061fw/nfiML/P
JBGQcJJHE2bowp3x72mAXjmunlBSUlvn4WeBYsmo88/4GjawBXzSXIJTW3v2agLNUhnTqe4qe8/A
eerJMyNQWIwEv+NQ2OeYZ03UIpug5IrQ8rwDXmmswx7+iOPX14NmfjZBEsN2ST4bCcCFUGYfZ6mq
a1k8jbVN2x9ZpbB69AJVS9CZh5vCBTe58W0aBCFZx/DOWXSCWJerpkP1oxnJaxYxfek9pbGgMpbr
XSok+FPUWsrFp5+jf/vw27/969//7fPwv/33HEz26OdZ/a9/5++f82KsQj9ofvjrv+7zlP99/Tf/
9T3f/4t/ncPPqGPyL81Pv2v7nl+9pO/1j980v5r/+sn89r9e3eqlefnuL+usYUG7tO/VePsOSL75
+ip4H/N3/r9+8bf3rz/lfize//jwOW+zZv5pfphnH/760v7tjw+GbX69UH9ep/nn//XF+Q388eH8
Qk528/K3f/H+Ujd/fLDs301dt5WrK0Pn/CHEh9/697++ohvsuI50TcdS0pYffgOg3wR/fNAM8bsE
8eG60lK2MFzFK6jz9s+vmb/rum4K10V5a5iWUh/+871/9xn+92f6W0bkeU6WUP3HB9P+8Fvx50c9
vzdHmEIqaZiuRO6MCcPgVRSfX24ByfDdxv8ylEbA66wzcglFscsnO4sHwirU3snjXdPFM5lqvCU+
8DGyOCEwhWpioHHML6GXP/dpmC4WCO16TaIxrrFrL0x/3I4MqUU3YnZ3DkHqk+pbTsEie3ANJBUy
ThF2RBdD2CeLwWDoFJdcXZCqff7mg/jrzX735py/vTlHGlxDljCsNK41f/2bN0cgnuFEXg8dkUFk
p9/olrdCh3cKwujiMZvyaW3CbSaqHYDHsq8+jf50F2j0xWK0szNoiopraD3EUUCiLeNEnd14N8Yg
Vo7TszBHWzR+rjhCZ102yYbwlg2z/pUJYYoN8qYG8zA27qpkg1L5l5CUrZ+/Q/ef3qCyuVNYCizd
5u769g2WFSMo/JHOwhiqNRYCdCJqL1V7HklYo5m+LZL8ZiBw68+14Lul4NsrK/R/+MW26ZqGUHiU
dGl8/4s9co2LeihcKpjH3K+2RpMdq9o79liKzO5xoj8VWqyH+bhxppq0cf2op/451QIaahSViNQp
mhhEXuHQwhh89/PrIv/x9Tmm6+gWDx/pud+/vsFVAe14jMK5ateguj6Cj9qm+qFvgrM9jqdBmcdB
DldkgsA9DzaOss+qRtlQvYnO2I6dv84HaMQYMkx/F47JtkWWgRrhY9yUH20/vPCuJmQaC3j8Ozom
EJH2YAEZK5r35UjyCa2mib3SKJpn0ZKPO7bDoQy0J6OLjnXELJZWbJAmBJ9ZB8a5x0H0a3WaiC/S
r6D83CKaQXPlA3/W5YsI06cqTa+h9G1x2W4aEFeWhoBVJkTdPf/84uGv+YdP1zGwsumKRYFl4fur
BziE5iElB66O8spu1IVqEBGwOmhQngQWzcZ6bXXronXhA/OXz1HgfXJH66Pfd9cwy8y8uE/14MGG
G8wWOelEZAfGCSvRKzYLSgGC7tlbddPfVNL6FNfGltmmk1g7r8DrC+Qr0ou179gbpsELQMBHawjX
SdMRrxLc65giTdCqNbNdIK+FO90TVfISxcFDZ6RHy6bDrRAw9PVOMHn1MSngiJ/uZR7ts4SlS9ee
ndYhHObV7dNVZahzHnTnvuT8odmbGuDBkFKdyPAu5lb1Gm1rn3Rf7aRenFwru+hJsE/9Z40gPlrY
V7FX3CA/XdwauXyzUc7Z7gS9VS7rCFkKMZ+NZ1zpfbsv827vtpLgmjlN+NrR860Tx2TudXvZOAdU
fa/otvk75/Jx2CnsIUInFqI+931Lf0LuaJVsyo8oDmb9zCaPgnNHh6pv6nM96UukfEvlcESgH+R4
OcFYJAppGHxnCeeUbzYRrhcf86AEWxIYtF70cjWofJkS217mVFjheB1xYnYSGD+g9N3G2L9PfXFG
V3sVErIHSwcvHRbDpmzPWuhwgvdeAIZm2blRIUHs4jSI9Kk1yYwWK6jtnBXJ4hgMycADC/acJDuQ
/OLFyMigYfnVAdvJOknqnebl1yHp68CJiHo9DR1hDIzG6KRheJmzic3Ne9oS2KvbGw78e7ufHtG5
fslatfPQ9hb2ZmH0zr3o8KHZ1V00WNSkxR104TXd5a3qZqmYrV88RS430FtNi95UJ/eoSFecmIgI
du+x8T9VxgNy5ktq61t/crbxELzJFlbsCIvExCGhSDMt5+a1pe5LjFhRRX++G04YAgHulR8ngmcm
gU95XnWxjamJ6rF+ai15ZXntGdfPp1oUN/mYntzBv0IfGWMgjD4Wa8PgHsEZinkDlsUxcvHVEJ+A
25cnXpV8oAYy6jK/I8QggH82pvIqmvN5pvRkaA+FM8fdOfdWFb42Hsd+nIzUViCxx8ekniOJex+b
gLnz8nStacMK1Bqyev2xGa1dXqavmkKaSFikk5R3sZms/TZ4FVZ5SQP41PFMnApfAUMsMjMlQjh6
1UkILgXaVfqpvufcF7I9M15Y26NxqUomkWhVr/wg3bSy2nUO63AMyIXSDUM8SGPyg3pyhCYy+7qX
vuV+zJB440BZDy4ZPXi6tbG80jEoTu4XWZbveDXvyqx/JNSZothnoJeyrzpDxHN7X2jxbX+UsfY6
hHy4lXUZhuTUJv0ZeeaVXZV3NWms1buUnJiLSuDHwSB3ZbnNkxO6F+biqzCAt6IjTJ8wiSRZ+TEP
g7cg53STefEDxR3s1hTGsCqOve3c+2b4ZSCJbYUQHwCB2lFA3SBtIsrYOHZhgpMgOcncvmI4Xcf2
nubKHf7YgIEatLzRu09dZBv4VnMFEd7C/zpPYBfFfJSwOGdFE94CNN1fnBixBTjLV6+y4xXHlnBC
wefJkZ5u4hyV4yJYLpFYllnG1MZcGYrOSAfITafjvABEHK/wEWHpv6vqahe5Y7qohXURurrKRfTF
1uVGL+T9AGi0KexXre72fSz2sPOWYkILE8XaQU+0gxhYYRzHJWRjZdTRoyntbev0u5xoDB+1vmbe
TnJcRGraBDrDDQ9JXlXcJdYTmt7TMFXnodCOhJSudCWZIWHXC5tHy0h3NlYOYYRP9LSv6Uzi2mFm
FSN/wDPzNGbeFytEo6PKS+Ua59oj0vk8EFBa+OVa6BXYwBcZJhxXtWtjzO8VPnYCy1CcIRgZUbH2
Dp1NM15PsC3RTm10O9qFOPaactyGQXjRMTEMyXNRYwdreMYgr7j9iI4jug3tbofkYiXt5CI69zjr
ATuS6MraIPoOeVDokOYd70OxZYS8lW60x7K61bzhXiTyxmvTQ8M+8PMd2lD/tEFj9MZ+4CCqcX44
2KZFBBUlQW6URHgI60end6hxrzNzXEwV3kuGDWMEr4fBr96ZS3yfPVAZ/bXXCBcI8NK/f31B/782
/EVtKARHJ4ro/0tt+Cl6f8vyzxOq/t/WaVgBMfztP6qX1zoOucB/Vp9zGfb1x/xZMNryd1O5EM8V
ZR9aLUnp92fBaBu/26bJ4HSuGU0slnzlr4JRyN915UBc5F9aHHkldcJf9aKglDRNykWT2kq5VKD/
k3LR+L5cVCYUPkewRuq6Y4HCkz8UHFJIt1CRRjBgNGOirfIclVh02K8upuXxqIy+s2FctBi69AkL
E2Z8ItZv/QYJS9I13SYQ5YUkd3/3zXX9h1LPmI+k/13H/vnCrLk751o6taz7Qx2L0zC1c0irK6Y1
GLznx9aQMbVaMl2XnXGr2c6TbpnHIqqCEwCzW630rePPX8T31dhfr4FrgtfIcl2h//AaylyQb5g7
kJLTDUbf9FhK2Hha2G2hy7xC2zH2AHQ5nwpAmf/zX23PqgfLNC2hO/Pn9k2l21a1tPqUmMyshJ49
tn4PpY0CfKxs9rPxiBWIfNWivUARD3/xtucb74drT+8ADwiEEy68suZi7JtfXpVawQIvZkgY4+Kx
fEbGvKpsG1ZFlWooBkjDwLxrzLN1Y1GQRHZyQwyTri9WqKN/UZsa8z34/a3g6hIxIU/E/ED8+DGo
CapvP+II72nA7NrAurKLaASlWhtnwAPbxGlgRZghoVY4lEgqo2dW04OGoPGLu/LvNwRNPN0058aK
A6XthyqUfSEmpBGDUVIbail7kMJFWpVXU2BtIAPH+6mhPtDN9kFIL/3FdZjvth8uA5N7Ngj+j0bT
3EP69lOBJoUYw8GHUFlEho6V+drLWkcDqfubniTtq5/fgd9vSfPNT7eKbpTNU2hwTPzhDvR8Bi0Z
UZa46Rjr+P0cYG8Xn1sOO3SCTsQSlIef/0bj+zL1z1+pqO2V6zoKkO18+b+571D3kBZMpbAyzBG7
mXDgLwY0PyMzw3hBQqJvxredZOPvfXEiXXiZZ7nYpjMadY6NoDzsrn/+msQ/XHXHITlDd/jEeVE/
PAtJHph4QyIk88pWsJW0+tiXgj9IOWeYEjm7qBi2sY1yWJbxRTpgAmKnfmQSHN6mMHBp7/fOTdGj
UbFdTkJOoukIhJintxr4lTqydHInHU7Ut1EyKyJ6QmvWsq3blc23//ztmH97tKVu0G10cNux8rtf
v/7NJa6EXXL0xlBQuC3SdBXv4kDGIJ3IHcpshCOVMbykYjCfgmD65BbPWgY3pnUokcMGnQqTFt2T
4jGxxxl6kb44ZYghVDmwe1t1DfZYnDVwPweD3WZ2pVZ7oduP5K3SJ0j0ebKAl4c2F2roHpxckE/O
2fR6e10RHfbzN2v9bXOT3EOsHFJ32dzoy35/P7XUeJY1Ji0ERRp9hZ9NGGDSfDNlGhM1YWefhvm/
prJZ22k8HV8rO6wOg5ge03II7oYszNe1RJo/Zqx4qNruTWGmxzg7VP5H0pqNrTsFtyV2mx3tYhTs
pLsJaCLaqGM3JlVqk6SyxZtIBJAE7REYoHLhR3o4hUeXmU6NVivrkeDaMoLaSqaprRgJ2hOqJqMa
30CXHVScE4mrh1dpMlm/uB3mY+V3SwqiD92VpjSZP9i01r6/QHaRIaSPfRxRmA02BQLg9dd3ozwR
rw0S7RZNzuvBfuD/4rky/7a88KtNi1XG0i1j/vP7X008kE8THVAnapd8E43Buz3p16ZupcfC0859
1gXrxvHlNp5IJTVGjaEeUJFVUEvGqMpvaYtwPtdQ8K06hOrrXKrpaMM3Ivp2mKhTWUeEQDKcp84u
lWWwKcPmHfK2vIJA8ABjsF+An4REo2ndOsuLGo1zbO0ZAe/7VsbHwmE3ifCQYoXpx1XDdPMXN+jf
dzbJ2c5wbJ5Ik1G+/OHYDylRhtIZG546sztH5JMoLJGhVVokgXhkWLkMxpRN1cPYvd5kYYsXIsWc
wyYYr37+tPxQg7D6SowJPCmCACu8UvoPN0PtqD4qY1K6ooEmlBUmt4RhlzfJJquf0vmENwUxAvI2
ZYSQa++eILMDD9inTlBeh7Ji+JxoaDJD1B2qc36x9f5tHZYWuhkOJJxUuV/t+X76ZuEaSVkpOzTM
KzoZe9Rw7A8GN2k8Z3eRE5r96sn4+0LJhcDQOZ+BGMr8WJHBoEPYQc4GRlvzGi383h0mdfFbrb1k
OoqPoBDTsgvJ/YxQlGNEzhA6m7UCZjUr/t2abNI2pk2iHkO9WZElGOKFN8ozYQ3Qns+BJopzmXn7
IG+rc+jZ5pZz3cesyT00IBHRpr3E5OfZgGqYukrb6ectCGw5kRJZEbRXQMTWAbfQpQ+HvedZ8SNp
xKfKQo2cAoa+7oW8bYgR23dGRat7CpiGT/n0kA4FLJyaCIkolBYbWXhqMIQ+Z7RsqRIYRqb+fjCB
3jHQKbfW6F+VKtEg5WEtoy9ZwJkHSBT4I4OT/hR2RUa4HMSXJkBqFvNfjYEkyBMPSjI9cDDP3TE3
QlkU6d2dhMcPgthrT7oCblVZPjmPpr1tPLe6sHWB6QuK46SofH2cIr/4WOfx3A8rnsVchxw+Rh2c
MH5c8VIptKkPSHwsqhj7WEHDuBtEtEYunMwKcX+jO/4BYkaNewYlauUJuWxxL4M1FhuUO805Fgoo
1xw4qKnR3Xiw724a2wo+m8MhymYQThN0N/3QudufP6Hi78u1BSaQJQOQncGJbH5z3zwDFmn3BqAp
4iqDybouCA0q0ugW3yAY19ZXEGCdau/Y9ZtmMC22O2U81OmrWSTkoHGEXoyQhNctEBU6uIgki8LY
J6kPC7tAfT2C7oU4rqe7KHjLSKw61Q40aTm0qNympFoLZxDbOMcp/Yu39Q+PGrpfRqqQ16l31A9v
CyphKSkh+5VfRtdGCbrHQacSE2YOSv9tYFwFMx5SahNWD35AHKOK38F769cVyG+FVpq7Oe6WePwm
2tKIaMIWvJRbnkOivdxWJE9BbL6WENuXP3/lhjL//pGweksGU+xh1APih8lKSsik03nsRklXR/sq
bLJt7UQklIgyWUWFaz8OA8Ga0iG7aLAxhNsjGPAsAGiO10TW/ZVBBbggR+4KIzzuPct8lkNU7Rh0
XjmNjrqzd5l6FcyfZNnjv229uwwEEbW69hqRcLeyPNIgitG/znK2xn4YkdKNN/78aLtICkMdSpJE
qlGE47svtYPSam8p3LVVxl9otpqoQrynziwfrR4liWN771bivk5E4yAYE29hCrTG64lBHwkrRSYa
I2DzOe55zXsEO4c5eUR0dUOyo4dXBeKC1ZXEi+fJxZzq66DEHp5nMJkqd29yVzKn2iBRdnZ2lz05
KfDGWDrxDukODdTaPatWP8aktUXtMK7RRDpcxuzSagxFR0vvV4FO/89iEseZ7ouvlfE6TYikznuu
Yp+cvTq4TyBGb7w2mm2InLyKBlsG+MtB2vo+J9RikTyPmp9dtT4d/3K6MskyaxrtunMnnOXCQm9b
sfQQkpahWCzRbhautp5mPzqd7ufJE+W6wfGzTIgDYPrNU+EO22hM4p2GBdcZ13Ko60OWK+AeI919
y8SsYEL/tA3mZHllv0Gd4MOOmwNj4HTVGLG9sEtiT3uf3QNq75oHsVniaMMGo9fbbIK/kUTtOu7M
gvFiu5vsiHMzghvbpxsvW2NbWYw1GrKdce1IMuvB0tbMHE49do1lcs8OYgFGUgn5Z/G+1qF+E8mI
z4QhiJvmt/wc4i2ZAGMflHCwn9Em29lbGjkEy6PsXCRWfHA72WLQhRrCvbiJfO0LHLkV3qBiIVDO
xTSuICs5JGNybIT16K+tFFJxUSKG0cNhxrpjBBblyfTTBq8epBCGW54BxBYG8wYwPPPCHuzuYGeE
dHB6w9u0TWCLiD5cQ9rPmOrfuuYg17HovmjjcNeXHZSIBOf55Nw6QYkis+sF5/bpJa0ib4dC/jGz
w0tqiXEdeFXLLI+o+GC6VLpm4ZMM3VUvUoIf6mXHeQxbXxdgj+8+9aOLKc0hrjPHM6YjTN3hrzNJ
3z3mEQpNaCHj2o2Qw47ATjTNjAER5lsriJxlGRTeKpZ46Qadij1T3TIfggUJMWj8miE+FR05jQGu
uNLm3+YF0ZMS6RDhaXexX+FWKnAdzT8km6FmFZC7lVv0086NiYC1DMDYZhWfmrRRV9X8h+mLu7HT
PypY0mvVi/YaFkaGfasc0Wo1ofGaAJPWO/ml0Au1bItILdKRNddipNDi50oRnC2qfOIEM8D4EAr7
jZ0sjbbM1pFyt1NNwWikZr2sRQ7Ka6ZD6Jm7B9NydqBNrjrgtK35JQ/jJ63U2CbddZFjoyVjiBlM
GFbLtGd3EhdGbpsKxVwA9WeXDjgLkCVUK/IvoMl2xVM7ZRZex5iYNa/8XMUQbqDopHA+FjD29yHI
cEhV8KpMlJNZwPVzW2M/IYBa+KSewo4iYaebcE/XfEpESnscKQg98mNE3IjNKu8ganZ6iK0Ew3Th
y2C7D/0cxpoUdsEjiPXVTw1/J7r2HhBdBLzDA6STD6m5IeH7VMrmUcvEm0rr+2ak72SFDoFRJS7R
FggnRwYkXRbBykNvIr5xDqNWzncyIgLfX8Z2weyuaPeOhZG3A17TKHJjbJeGQlbTVIPVxBMz0Tnw
0EBWN0UQEJnTMTW1ME24RbRJqu5Ra812TboiWF+XS4DfxViKNDrkkEkaoxWrMeIH9qzUnW88NpZc
4PxHtpJhLk3KIFwlo7oGyvTc6ME61bD/4ianPCJluIBgl8OWabuE6tjO0M8XWPYL90Ls8RWTWLzb
ZrYqeXlL0wLyEbBFEMJyTCL/uXY6ziV5XS2IGF+TkvopRHYZxy6axXBwF6MeX7HoZQgmprt08j5V
9dc0ONB+XvMZe/G4ijvgAPgcwAU35xL78VJrQE8Y6f1EYC+hXbzVxJuOuSy+2KaGHMV/8iebLOPR
wLKJIG8FVubsdQWLeDAQME3wHnMzQsEJCg01Wnc2isQ4bi5JN5WL0IveReu9FbJuNl11MUfyTyCh
o0LteL2DswLzu1S9Akc9EGluu+1JZSpeVSlPsJpuZKMeaxwkbLaWXFcVkj680j78hhhSqs0MGJPt
Q+/TDIiHT4lHgkSYffJT+gK5XYFb8gm9KmsiJ/2041CsHJv1Rp21yjjagENJAvZ6Dtj5VdQkn2qM
tKtoGm7bXhIgbPfWKu4NHFBywOrBc03WX55ezMZ8Lbz8PDtjdIW42RgxVSpyUMOsX2mQ24ch/dK2
obkxDTSZep2szAL6pu7kWJ1VtSPZ6QoC7uNYwlK3npCax4sY0vYQkmkLI5o/cHt7aAhCGPtaHZ6Q
Q5D9bpDjY3nOxhIuIAjjnYhOgrnM9l5N/UoU4qYgMWnRAq0dyYRfVBUfneYk1yiB1cpzIZXT4rP0
+BA3w27gxjFQztaRCSMSa4M24ffMmLNn+DiWpvueUNcPKqDGwqTZiZwN1GHJYUaMLgkjyjCjKfSZ
aeqVrJ0WH2pWaNesxacUnaph+CZoQ3zenu2h37EfhYuWWNnXQ6k/zt8x58QC8dHh87j6s22EHKsP
HW9BDTNjY7KxPQDGygm4XRqN7PAJTdD+CYL15/2o6u/6FpO0j1ZOtJiPOvY/407Vg2DXNJJlnUfP
BKXNMFubfKkx2xMKfgc67HFgpqqSAaJVNn1GTIpC3W6fvIPbavvYtpiNY83uUkFQX2xsZdufhln+
7MXWiOHCOxfWF26ST66rI2yKBKBuHz8zQtUFdBKuMXCE0q4JVvCAnbXDxWrQ7PDwAcxRy0kP3BVb
4meFv12L8b3pHfuOWz+orKZmTUV17nXAwXi9r4QZOcevfzSO81AzBN5+/VsdFERiWD6dm0JOB0m+
EEYB0NxGrPxV78cH+j/QyPzYhvrsl/6mZAawIJEMgdFU3zOd0U5ZmOD9G2kFN/NRkJxTXxj21ocj
DGt8B0fEhmoB4AGfBwufkvc61wm9cjUsI3cnRzlcl9h4bICjfs0xx//IaeiLYdThXqYl7r6g1TZh
LTrkXypajf7oLFQAhViVA0g0juBnr1HPoRPwnFLHrgk28hZ5ZU5wWbsttSSawo7DT5DZ6SamVAxh
rC/y1kwPgVJkXntQAQXJbiq49rXwxSWY61gh7WctVu+NXzlHE9vrwS3BWEQxjoqJA+Aa7WYB7m5p
ROTJZYRhHSYnURstUnewMrqT8zj4TneWaXhX26NEI4J6wjdIEGI3/WSnjr9Vzc6KDPPGDDLrCpPI
yinJcyH6NiAJSm1auIXpJNPTV1auVqcZ6awU36Xs5aZzmqvIyPttbvXQ953kaI4EpHcIp2IEUFbM
b4uZky6E72d77LxoW5LU2RY8xPBR6YvOabO5lHst4BgVa+BVmSzJm8wsrwnCDdh+tYrAl54Je0ss
iuZfsGi91wOg8RYE8b2oWx+U+bjJyjbZ5n6un3qMiwsyFXHjkBi1gY1IhiVb8lH40YUyooENnNSX
JvWA9Yv7onHxDLRNf1/V/Sbx+9k0GRz1XltlueW8WuAlcAaiDvJitAkwzAbfZp2ciAFKx8CDebmD
D9cd+tYhRyKqjCXkw2WYevkRFWy2po+B3BuxyUmA0OgEFvfcWg+WQUoKVRSWDpFvBxZ42888TLPV
J0NoOh6Y9EHkcyx11z/7hnl0ZVjiGI+eIwOQEeYFhDg2C28K9x1IQ74JogagRIv8PbBDLAb1tHdk
5iyGWYRi9gX8ku7Zq5OjE7EVNTG7nw4bi5DpEJEcvGVwSXWR1IiF2JkjxokcYXtI4QYDTdBFjzp1
Qmwg+NT36aAZO8NsR8RT4xVEfJgH+Bz37nwzNzltUz+tnUtHhxIgMcMDkIPgDksqYRNDdy0957om
AnPhoiLa+0JQxgFiXurGlZa33Y4OK/S+kbDNZHCbU1XF4b4vqfi9wEdWaSQMXNlBjBKrg9J9d5mO
k3nglr9YvTT2tYkRY2zi+l4LAKzRPGoxDjgbMVMlg7LhiBHMibWsU7cRJ+KNDAaDxr1vH3t/wikq
JyQuhOfdyMIMZ9OkvFWNydAwztHRmX12RB1Y4AlUC8eoyHz3MAH0WZTiU6QMrADb8tZC477Ms22h
0ow+dl2s8zTub7O0GFec+w8FIjzYO76L230GxU4vietfKoIOlrVMWhgkcfNchyBWkPw85aRj5mlz
IH1HcV4yyJ4cynU6OdqBqO5rmyn5UpdSg5lcgxRHG3nfgUca4WukbVec6G1ZN4E6dmWqL/Uqjy5T
PipklgrbYjhnYwPt6TEGIaWhTzvoYIon+4zmzVzVcO038ZAj5uZ3bVq3NndjvNHqN5oW1Qm55kGv
Edc1NbEIUZm0lL1dfBo7HIWhtAG/j9HZabNkXcL4hRjUiPOksdHiC1MnRmFoVkzwusKu7Jtpqu/a
kUop9DIK2TA6MuJQyyKuNIZMfJpWFu+MKr7l+gUXwoy8lRJTu0nEZJ3bQX9DkBRgPXd1BGNu+AAX
KiQPqn0pJGBEy9PHA6fBXdOM3l3aDZ85Mhe3GfqMTa9AY60dHcC/nUImE1Z8JhgjOXdpna+NLoYj
nHT2wSLsaz3mRGmVKW4Yz6k3rQ3fpQnj9LOdeeeS9IRtBh10m/nauPEDloAazR0Cz4iThVOYa7eN
q00UhtE1QYIcyYt6ryAH3WCCO40B3BWjyswHLYg6qNAwZKAUgkcdHZRPHL2dLL2pAWzPXYdoM/+s
tc8EFCWQYV0nUwtV25b4ZZswuurN/EoAvj+kwiMhMyS0lrTwQ+la7RpmHbPRYC6P7SEhGSmV9FyV
uXXYTdd4jdp1H/a3jUW5U5uadhr99DOKlNvIjrprHDu9wEkWWM2BIvc1J06XtKvavSsk+B2bS84i
01vOizeK9CabLCLM8dDvRvQKcQtPIR4dc+cC29lkAs82rhhtY2lEcw50M9d1IYadzIxblKTqIQ7N
Ymt2HrXEWFxjnpotCG5wmsyX3Efvmo8JU7IOGbFpRYB6dM5XFcAlDYfmrsis6obTlr6k7Emw6oAN
sTJSd3OOKafYB5coBPU6ywVHkSZjVml1s7/fZzvN7UugQoLC0qlapQLCSdBBlQer5S0JU7P3DSvg
sdSQdLdBidKZHWYrlfFKXY6NrQ0QWeKG2hQtoyQrnc/93jJNiaYMk/a+Fiovsf7ZH0d6iBvsPQ/4
eJujMprmmCXxuC9sBKdEX7EVkx72QPca/S63SN2aPl51GoQh5/SN2ZSMTXMzeW7K6a3qUn8BbhOi
uOn2N2MLVjKcANVBDrl3wz04TJiEZdvsEruKmTG2HY2Itl+7KAxvXNHcehXh2vrQhWtXY0sr8p71
eiitbccJMLajm2n4NDTiQcRDh+KweI1UG58VpGA8UcStT+WJ0eAmGjJCLcGFbWw8g7yHKIU6q6OC
HtPyWsEEXpiQKDZkQAwbo9e2Gc33Uwna6fT1v3JrvDQSsZHvTelZwg3BggqOJHUI4JlQX2/6ij59
pPzw2ClvZc7PQGP39Tl7ArS7BKKerHAhAD6uS3PnDyjliJ8hLwf+lme62U020qi3Cyy9BTc5O3m4
b8OpOLt5v8mHJ7rhp4rYpeuJXBDaB6LaOBVRSbJ1tYPWs5qHKDKP1TQ5pxwk1dK0DXpuxri2Tcxc
RRf7tEF9Y8n0Uj+KkZARJ3bydW4TAOT3MahvQp6Api1d7DjPnSYOvszkW5yMW8HpZIqyYN85iGn1
yhFn8kHJfW3uc47dQ9QGa1mO+FpHp141CaZv+DZ49T3NuDFDeRkdJzxNRlRzC68yTl4HothJ2rID
4l6ke13aDT7aosj3AC5ohwioME7TwpvoOBpbPWtTocrqlqj7RUfS473V3RO9HN1IeNOXEcj2ArIp
1hkEFnIy3xzLgZVqutWir6304kwBpSbzilXoOhJneVg+jsMhj/z+0AFE3+aFdWux590HaDrathNr
wAh0omLDuMYIs0wKzMsGULe7FoZOn5bBSQE1wjg5mjddyACU5DhYNZG2KXoSpQzWFnAQvEUxutRs
E6crl9DP26x7GABunKK2eZDUyg/arFmOoWTspZGuNP5/kKsDlExpeWGS80ZRDZe0sgK0TaSeWN5T
ZspTGlsD3Te01SB/GfF1un/MQC+saPRsm5BTRR4O8MEnVyPa75TpjXmf6zZdhDrzDkkS08QzVHDs
piY8phSL3DzBRsU1UnSqwM7THlXSensMV9N1VlrTtUWE4/+h7syW21a2LftDhRNoEt0rSbCnRFKN
Jb0gZElG3/f4+hqg9y3L9C4rzuONcDBkWxL6ROZac47plr2+wyKJyqBvsR+A7DeagJV1B6u0nSKk
e7/AGmKn26whDWKsLDBMVX3GnrzyY3yFSpyyKk/7dhlqRDooU7N2aF1l7cIYWlCqId5ILsmnC4d6
0wb+o52iPsZ3K3N3gBOThka6HXqsqASHaidmto9CrfYqRBTguW61RNJ0bDwWtvx6IF89pB3KaNKm
HBEgoTH2SW5f1PXd4PfoJhNpJVu1vhEFxIVON4xFX1TVrE06sY383FrpivTaweFbSK3eHaW2q1d4
osNdFldHtRHclQB5b2nCb1mlerfg3d/8uIl3zB6HEy/69ERyXN4WxyAwnowAnGlbCmr4qQzsx3Y3
qS8/tx1zhFiQA2wKrqUmbH2dZ7S4fSmpbwsc+TOy4nCGM2mg0pugxgEBSMRE6aSUgbf0pMc5Fmd/
JYWBWLAuO00ORGjqBBFApruscP0wowEiyUTUogTlGtHoVVQqEmOzVXet5fkb6l3hwgSidB56D68y
5RGbYUnL3ruaYB4Wrc3KK5VbwkZdgk7914rV3arWLQTTXVs6bdOhFEKZQPtdLo+1Zbxmep+tLRtA
tM6k0WnL6LGbXhQgXekPAwu88fU7yGON5dvbVqeP7Rvj4fIx1X+WYa4XW4AQJ6+Q7U1fdOHGrrVN
T+0PgpKw8u3lo63wlthep8wyWbQrWhSY4Ib2hzwRnooxeKtLGFyNmXZ3BhkJy9Iz7J1fpPYOGSlR
LarZ3rn0uuluRMGbzmkoyRf5kfbesbSj7Fku6a+mQqmPXefG1B7CcUOMVXfTp2C2TbyAj1kqfSfL
gW3Sy8HXRb2H+mpDJ+RBJ20ce0IlH0aoGtvMDamA1XV9ckcS8XJKMS/Qs3eXPZ7yX1m0iVe1w1gh
+q45E2BlL3lZhbs+8MR+CAbhqDqNKJH69YSfqN5LmneXH9c094E1hf8Eogvrcpu1twm6gXWseNY6
4OG5vfzH5Vs8338EWdz+qMj0k2qtfqfKXaFOL8f7gaKVY4lcsOBmw5rV2kvB436+7NZlB3UfG+J0
lobK21Fs717MhDjADnz16XKISVAV28th+1mXOmOXqQ9eQFB4Cib7o4ycyx5P582eTuCASWShw2m+
QRE1bOIwSfA+FfXxcvJx/2fP03VNo0eW8gb1da/f//ygjLVngImaGUv+ft9PH0B23qFt20tQkawD
Lt94+Y9fP3L5yioEeM+e7KbLXy+/4Ofvunz3r1/48795W4yDtfv1my5ffdrG5ds00eOhHyuEH5fd
uvxjMO3m5auf356NEiWI0rz79ct+fcv14RDivnYbs9r8615NB/zzJ6hjhosYaR5Nov85Fbkdcmp+
/e7Lr4gq0p8AcDlX//5pBz/tNQG2Grz41fVuffpurZcVJy8Etb/fr8yn7/l1pJNmCSYUU47psv36
96u9MX1bYfgGq/vrcD6d7F8/Vxk1kxR66L/+6fLV9fWsUbgs/g9s11ikkscUeWj9LfFzZKzThmPw
dxKc+feiOyetmS0q+uPrqKQqUktdSEuJv/qjRAZn36276kcGRXQHMxBUgJzqe52V9yxR5OI2rlrM
bBgEF1lr/2OD/a9sD/+bnOyThuv/71ag5fX6EX/2JSjTD/z0JWj6fwyD+peN7A85jK6hXPjpS9DE
fyafAmISPNY6U1mkWP/4EjTtPyrScBXLAsq9X54E+z/osoD3YjHFRmDK2n/jSbhSAatsGZiajU1+
cjjo1yqX1rDrIkrQakJHFelrzfv001k4/tQ3/mZ2vhKc/LGFKxl3hlNJNrIE0PpicMS8X8jOcEBs
8AK3IZg/k7x6F47z5J5b8qCutfv4wboxv5DbTXq1T9LLP/Zh0rt91vK0GTO9nKPMF9RnDvSAFsMX
x6lcydWnbQiVS6WigkX9al/JC309TMwcYeu8XMCGWnZblGxEG/pLb+UdUNw62hxUvxM6MLa+OLx/
uYi/bfpKyh0EQP/dIh7nsN/wD79Xyf3fL+K1c+XnwQlFYTGsIKKc7t/PJ5Dpj+lF5HvNh224IV5r
5R7FBqf3spzDJlk1M9cJv9L7/MuNg/zj1zano/500TQziUqjYpvdHNLJwnOkeT17E7NnctcX7hdb
064kjz+PEHmoIiMtn0w/v2+tDa2kjyVAcYtiNsxfGqeYHfiDxniuOuHiezs3ZvY8X49Ot8SAO+vn
9NJmr1t6p/Mfzc5yDKeZPf79tE8i0KvbVjA6ELJmajyd8nRbfzoDgs4D8B8o3mRZQRRHzJiic0rO
f9/Kvx/5r61c3bgiIqmNqjfAvNKaa9WqkHcKTvJBbP6+nWs54D+n2DIsFWM8UugrzWtp+3JAlWGY
A21xHq3VE13mGR3zNTUOh/rx7Eia1aaex9u701d307+fyv/ZNtLG30+lF4d6Z5ucShUnsbwj48dO
Xv9+fNcC46vjU66N/5bXpPJocHzdXF5N4xzlEcddtE5x782H9Rdbm/b4z5vj1xFdCfmqOk+pN3HD
EiMy+wBttTJmxKms8y8Gl3+9bJpACGwpGBnMa3NYWJVNTHFmmDfOU7vxFxtSiVaUARwo1DOIxDN4
lzyP4TydU6aYffFg/tvYhqwBzh++GBOJ8O8XTq50KhUKW/e1RyCYo/TF3X+txMZzhzvEtNFhow3X
gTb8vgF3wA1q+QP+DN5N7aZ+R5BVInB8Irl5q4q9tLJm2hwJ4Cr74hJOdsffLyHxqriodAyLUG44
yN83TS/AlFisYPSdZbNx8QL/ySNP/i25GZcm/6TO+9ns2DpuvGzUmfHULUZn/tWL68u9uB75MLUV
oJVwny0oV87ED+ltildbVo9P8hxGyex81rbGU/7qvhlP2tZe6XPf+fvNfEVEwap5dSauxvrAlKAC
lOxD4+Qba5hlqZPcgPSY2QwQG2/21rCin7eS09D3U2fvX2x+OtG/PUvT5iePp9ARQ2LH+/1CjKlV
yeSgtLxo3FW5qffuygI257zYs1vqtXNlS97f2T9Dzf8hrQgJ++Im//MZu9qBq7tcLaPQ9STB8c/T
TbtxV/7RXSnL5tG/N7b5EtHVvFpUe+4Ci7BpVreYyL96Bf45g7naiatZEtUIco/oVDKDYUm3MZ/I
7k2dFwSW83tvhqbUaatlBX+SJ/6rjf8xPuOJEQZebGzZNtihq6dQJWQ7hbfUE+YpdY7hV+/gRUh0
KtL4i6eOeffV1TZl1VDAGumMKpSMr7cVen42SKSzz6UJLrVom9y/lxSKTHaDkmXI5exOqYbsBXOu
+WBUrRk6g6FQcmqASvn02/yg3pLMAtbFKKj2ONihkueQMCFjZdoVj3BZYS3LzfG5UfpHaBH0ApOR
eJRZii2K5lKjZhBJlbxUUK11mck+WNKSRFrjOQzI0FuOo9Lna/TX8F9DuaB0FnFD74RXxtBINOIu
tFFLD0EzuA8d4WNL1azUnRFA7oUyOVLz0ui9v7iNz01LUsmWGlWIyCU18bb3MNlmVItxvwif3hxZ
VDESX1Ud8btWYB2hOXltcKb+anwfcjLLF4kEnAuuZaX9MMm6MaCberHyHUcYRGwbHHTmlFWVna22
bdoNa1BvxKWVpzF0TXT0s9YdgGEpqp9JS9tM4hhlaWRpuLhkWVmbTZWEm0EzWyJjwXQuMtwc+9zW
4ju6vtlLCSOTBh36RzJhgzU55JrToGrYwjluz/wsudp9rqwhVyP6YfXqol2sXnvMECDfmsAGj5el
IAlsu6pnrV33/DalRwJUpaY/dRyjdzt3wcoZXRF9c43S/UAZ3dNo90jCrnQivOmN6FzGPgoF2xiT
lJ5iZsZ3bdZEjtaJh4i0qZXvJ/YGU4i7z+WuA6UqJd9at9GXfuRaDvC05L5sie2elXr2gyx4k/jl
IPb2aRgXiyjoUa7CLAiXTa1uSz8s5oi+gQP1PHKIzme10Zw8xbTgPvqERvY0G2I9vTVc08DVQmis
lrG+lzuInuo41rT1SyglNrDauOmeK3IX5q4RHWKfdB6hDytbIWMh9TqIfiUmBrCSTmL1E26Pbppo
RX9bDfIqiVMgg1CDwpHfhPxGzoA52RAkaxU2MGXmIaflVvnprgipE8wTVrgGloihOxfuUBxtzzYe
EcIT4KOV5UMcVkbgFIRJ0maq601sWwCjFKt8aF3UXbBfUJOWCqlsQ0dwMSZgouIQ9lYDgSxSP+nK
U5pmgUiNTdaolD/GPNmSCZXNjUETVPWRp7cAXp0GFuhsJNkDyxlpizkB3bDT3YJUC52Qrpp8RE0U
2UYTQIqjRh1OZk8kR4/JddVUPXRat6ycorSTOSUXZU5MeT03ycI9RZQikeypI2kHdUF3JtIZHQuA
lW2gbN3GKhxhArYCmDHFr9PBQ9ZG2J8sKf6D27Rcl0pK27s+HtLTiHh7VxtoTRsFF3pcJ8NNFiIU
wRlTnfSRa4KQyI9vq4b2BRoXmYZMEZMiW+UMKm2Vy6um1lOT7IYUCFOgyDtXjsqHWssQ4yVe/WHx
6OXghnHuQjYtjH1bBRi5vRLQTx/Z675w200eAgzxK1N6qqJcPev8D7e25N9kRYcEWDWacVHWYB6N
CWIQhTq3r8hpb827gh4x6cn0Sry4XVmxF92wnkpx05uBeE/Jh8HtAAyPgl4VvTGgIUcKSmTDmHz0
ZUJXkpZHYS5JJwLQ6/qG9hCMhrHUDMhwZiXotgqPaYhk3BB9025Kr3a/yaV1QxByPPdlq/tAA+Jh
jtNJ0jKscZHAmKN+LduvGW4wU+zibsr61GZAbGdKieo3PaNmRxqxNKfIWN96ZBlNZ3hYJ+2ta5J4
4t403QZ5GhAqfNHdvcfTgjfGDN+UvhqoWWfQrYQC3v/BTxBvbmT3R5A/oxEZtFcQWyd04rejESgz
fbDCOVlPo/8D+ZdTBJNCVA2WJDB2GmkDgz5vh2AtG3i9w30rTHwiMtPQFBvRgZssRXdbGT/iZqm7
GBSV/LENyh8Ako9gckb7rnQ3odgmJCHKSzi60bBC6klSNU4y/HCCkj1SIUEk01rhtULLdSy6Bair
E57hlcKdZtKWJSdSAL/yCP+OzJjC9iDV5CQtVXxp3veoAp0f4WeExK60yzR17YXk7uqwKMEIFc9K
Fz909JRmJJOuvba/yRPp1ONNGxu6rqH91NavI5qX2NjFYpPC58o7ck+zbAeEqiSSMj6Z8Ohd76Oz
PnzxKllTJpx6sIBfBIWyFvlH0Zu3UVNxJBSCK5CsvYbcmNCYwtI9UN/cmLUczzP7B0Pm3E2GmUx4
l6Wd4Y/Pq/wgwGINPwSQKy0lg65HHJivdYXVjPaGaI2OsTEyejU0iQLub8JUc2/XxP28jV5ZbiFG
bOcBskVZ3BVRtBqFA7eZtqAAIzbeVoqjq6vRWjcMXayeLdLuSQiIzFMif0NJHJHum3tE7Uxegde+
fgshNA/Wjd/ZZ3zhThtWKzMcGOq1bZDUGD/LZKdb9KBVy9qNRGSYymtJiAHsJ8l8i9Dxyv6T7JEi
432v28fCeE8MaR3HZ11jDuIHKy1P0eFqCQP7SkvPKGVg0pEGDUeizu/BmJKqQ8CxeJOjjVq1qwHZ
oEugN8mn3rMhnyVmC5b10U7vSG8EiuPyxizvOp4U2Yl9sQZk1msOJrkbqKYHAkqfmdrNivLFx7Qo
YvUmzotvNqh3+n0q2YP+vOiOJtzbrvZuEqPeuC268lPeO1UM9RlmWpLTsGzQvSjhwYgIfzBPqo95
BjKbkZ+t8t7qnqzqTg4eaHlrLq/EmDBCgsiGAIp3BEa8a26CcB9nT9742JXrIPzIk7ekRC3kB3Sx
j3ZxJG8WqKI1NwRJl8haleq2HW5J/l2qAjR03N2NFu1rLztUffkQtc2yLPyDXZcIKtHJxF15iKsp
2kMXd4qdLM0eONMQn/Oxeohy+8Z2lQfR07yFIvbgG/IxzbsnXbR7r9ZvwNEtxxx5WYxXG3EcE2Li
J0JlZhRZDqHffJIzwz9mFcZR7DAnExyy6Sfb3rC+1QWiOcVyglFdhrRIQpCZU3ia0AAr4axXHJh4
67Cwbr1a+haU+kJpkJFr9fgRa8qj11gZcXK4h8cq7U9SBMtjLMEizmmsW96jWYY5MRWDghsBShaz
22GAkOvKJIrYCuNsosdT1kgDl44xCwkpfw3mQZzT/1OBLQ9mjp1rUOEdVyrBFraRrZHD5hvkluak
Hct1dVmW7jcXpwtVEgV+SagYYbLD8NfPh6DzvruQREijdoloxbkf99axrdKymzdGjlagHMwGiHSb
vIZKAW0vkl1k7CSVh5JGexlZr6MUxNyvQ7Uw6f3ZhGfdluWgfSuGJrnHSZGhcfDc5B7ngocLVarz
biFrY0sAFALIM0FNY7KO4roMHo3WLUnnSVyjw8BrmUVNBhR4H3Ux5qNFs1oV9X2AIHqVKzWatjLV
w+jn0vC/6pLcfw0O/l/USGHx9Wl5/gcSePuRfPyGEL58/z98JwHFydBkqCwWBRO6Fv/TRxHqfzAa
yxRv8Yfq9qVh8k8fRbFh/qoaP0KdwUK0yer+H74TqGCqSvQ/ptUglFuh/De9FOWqJKcBLIFepLNO
RWMwAYh/LyPQahm01JjA4wOpC1KGAIQwBm8FMiUgrKWc+9Tnh8kRThVUnyNEU78opFyIw58qGZdd
MFR1Ik1QrtNoDv1WMnar7p9dsKoAu5NkLEBgUMxuzQgoaskEXCLnJxnrbRCnDEQBvE4zIWXYJYlM
TUkFC11rY8ttvQwU84ult/X7wvuPnbsqsxRkehEw31LVAb82Gysv3tomeL7MDkh6CVs8mKbenFhl
fAHA+AOyhPucroWuqcqloyBfdUg81e09YYc20ecJSpLKDW6NoI3I+0aFKuruKCIP428/3BgXL7P1
Pkh68C1NmPh1rJu+qvdclTs4E6qhqVhyYN1AWhBX++MWZBQkCGZQ/hXFLs3D88BcfK6n8KeEpEKc
s6JhN3reDl50eSiQVdLfJe2gkH/oCDy/xeSkVbLMGNqzkvG5yBjnm9WoCh8bGO6O0jS1TWJKBGtl
Ye90pqYdWeXsPz2ax5831ufu3h/ksOlAKJhpGqfX1oxrqAYIDauNB+Lf2OZ9Z6Whk0cB0/OxSHDj
4kmwFSKEcEs1m9CqrUWf4vYzvkKrXJfeL+fTojRAz1VlDJhw4J87JcDBvBbtDcxdt97VcqYdVYge
hM2iGdH0m0lsbvZhvMF1ECwJryBIGDejp3zJ9biqJE47wiijMwzRQ6Kle9VniA3Ek0aiQNjPjbvK
zqPD6IYtrmq0jkTYuoc2VABrDt9G7JszAN7DqguZralope/+fm2ui6rsy0STQrZjG3Cl/ijcE8wl
Vx2BQ1iqeOaLEYKTpYekTvfFbWpilrC79lsalBrQEalZdlhtlqR2fESs+ebV2HSzricqeyi9ZIUP
IAVXwy8z0U19H3MYml/2aP58KgRMRgGfRWUohbr3+1VsciMNOxxN1E3QvXoMczuh6bcdSKiZKLp+
XxTtU67VOZxiNd+1xyly9J4Emo1u59LJ69H2NUGfHHOUjCtdrWk5JxnISdGedV+tblFc8jxnk1IY
oUVIS41lHaJBc4wtEgmqmzbsiegQ0eDktpUT/oeJPi+JmMjsAsp0Xe8HuR72VlyR6dklSEWoWy7l
sftopNLcE4u27yVPmYUCSZk/+TA6td0WOmGIJcsiVNY7q+g+wNymW05meBtHgYQjMSYrA+/Y3O9J
Sfv7bXChbPz2SoC9AeKLmxHaF2+6q2ejAeMeWEZD+xJFqq1E2l7kubrE2IkdD4A4Dh5mbUOLcthT
W0TpCSl6pWru29Cz9qnqP6SkkKC21ZcWOPwZtfIJvk2Opeq2/WkYbgqku6sghNXrs8ARMAXSJJN+
oNV0lVZeeDgclv4gPdZ2+dy0ks5AEe5kWMcQzftl7nksOepxq5L2thlRjwaQoK3sQe/LcelJ3riw
/NjbQkzY52H1+PfT8wcHDTSJMnFAAZwhaLMuQ8unJqvk12qXYGlC/anf+m1d3VQ1p6JJyZC0qdXd
D+X4ZlfEkMBt4STWPqGxmqh3ojBP6G3JmIoMbfP3vfoDdcFe0fblDa4YKtCoiUn5eUDL1QZQdUd9
qhWlf2u2YPC9cXIYpO5esRXV6ZMgYh3xHAWx/Fq2deoEPUx+JuUHo8yeLXNIiUPmhtajG8kaSJCS
k35e8OU8MLsW6q8qwzAprT02PlwRsrzrqn5n5RiV1a599vShmcUua03bDfo5hVIy7rzeciTkq3Zb
jqeiKx9YSYJzNxY24S1/PwPTpPBzT0YwktKIlwG0KoYMZf1qJA2rMOsKW+OlqKnwa9QY3I0I16GR
g1GQyWyv5feWGLFdLMWrqtaCddd13wLEwL7YIG8zdlrYARxDzM/zGAKih/TUg45W/YMbKTp5uNqh
LkxKjwZLWTPwR1B4NTkOSn6DDebWTW15D3p9cfk5ArhflERY27CSX4w0ONYhpGK1UyArj8qqa1R/
EyJIxEpYPeqNLS8UNbX3NiD9RWWTmluCTrFSrdq1bUU1yUNy07Bq6wrC+cbQOxeJaLcxt8IsF0N/
RO7XzKoib3bJQOUhTMkcJ4oZCndsLZNWevr76f7zRc4NZ9i8LmACKuDbrnqRMmusouk1cufD5D0M
7GzrYschaZn46jBwjTWcc3GL21tddQPAnrqrwRhEX1If/+V55BXAWDXRp1RepleTRFoYYdDpMXc+
vsFeRDvbHZ6CyQU+4EYhNMqKNyivwcAXOak/crQ2fO3HqA/6va6V8gYn6RcjqHr1XppuRaCyKuIs
9D1oYK5uxQD8tpCUrJ73pY9OIVNfE14gc4K4+2PbgKMghEgm4mIwyRWw0A3XAT7jiulOSRNqF9g2
9ZEyWCm6qm1aJjD0GfC417kKlsLMg5XUpTTTk4qMwN49hQmpykN0qjIPksffr7MqxDTe//4+MBnr
EGEYssoZvqYyuXrcymWRGLPBNtITDgN6C9UALkYdt1gNiCQzSKQuYxquQx57q8Is81VAfXkxVFqC
ubLjBjTbJ90vtUNmRhRpux3GM5IaSZfHxHdm+bBsYym7rSUwXkLU0j7oCAdr8oOKiPomHvN1Erb5
MieI3fBbwnDt5mQGOo22LMrBRoOfGaxmRwQIhg0p8x/GUFoPhZ3ucQ1gzo1jWHYkAAUu+WQuHhbL
9CfjaaYvLFKo96HX4jymwxHqiM0NvzOexk6cEeeGPzAt5/4rsVzWm0HgKeNLCadHlw5N4af3gwpM
rMFcEEnRQTCMbLnNyFGleOUkclYeSJ6HH2HqG4kGxs/jbSjJEe8rZLVY+xE+miAZkNO0JJYUpVYd
SvNJLcnq9oqyxEsS33Rh2W4KOx8XxmATPyMAWeCRnld0B26Lgl5HXqsGNF4CXjrttsjjj8YnixpY
Pa8hRX5kaJyhTz3XeBmf/GauxyK48Xrc35kRxZsqHx7zLhtmjUfmVhEpdy6MNFtdCBh9B1/gKLXR
3S/KHHBqlIl8S5DUbCA4/N4g6cHplHvFFeHRNDPy7g2FjlCjGHuTFs8sQA8Ncg1MWt/SktIq/d2q
cMtM4woVawsMQi92bkaSCd0svAn+MVSkyokT6GjEAi5q9p2KCudOieG/9+usTd9I0KtWpZE6Igbc
34TF5EBLg1NsD8EJxlON/qldaUjK1xZZaI+yDWcnc3t9K9vaBoNPcuRtSWG/l7tN1pJhNY6qsiQ+
3l8GcicfWoOI97CU1nT/uPVVrz0ncEHOYYU7R/HjekX4HqJfqb3pM1HehMx8RHC4fJgjsJjGst8z
O6TdOdgZCLgK7E8dH0tFeB+g5Q7oO4x5nFXpraSr644q53OCHpwM9pkWB+5jlCrB3mflTdmLzhmu
ledYSh7IUwrvE6mmbQhelkbiirUFiceym+7NoAbgo+npLkqsZyvRpp81/e+Yt6mgUsnTydXrABlR
uH9Tez8jSkcA9BoqZyTlcl+ohJJJHmmAdbkhg13QS47wKXcq3moDrNUFs2cxCrkuBcnCAORrj7LY
uqN0j5aw21Figd8hkx86lqnY4gw9Saw4d37Zb3W5NJZVrSskPBv6TvYka1+UCWbZvNiBukQDWVNy
FZnSbFsWDZsw7e5rr89uvLJj6U1M2IxRonKSDn+TYY/BcuipiNLpwjUmw52wOm+fT/ghWyca6bJn
WkRLY4zKzhnqgh6p0Z0rswBHIcn2QvXgeAmclwEJtVtbHfSZnMeYYRpL3+b2u1rzlMbaMM5MWYlu
gnHakG8tbVzDO7VpuqVNN3ZWj9ZLJwJpzdIAyD/aPMfshUoth1Mj+oFenhdDCIEaTK9VF6RvWx1G
/il/oQtOQ9CoZ784jYHxLSSwe88dEtxBr8s2GNnKAuqfoZf5fedq9S4M0oPb1w+yn49vpl48G57t
PaAi7RQ3O2L2nFW11J+ZotdgopIe9rKnHey84IMlrIxCAISIFy+H1JIOJbPsQ1xY/raI4qOgqLtq
GqsiXQmfcBn5A/SnVgVMwIesZYBAQugpit9CY8KsjiGxBh7SjKO5tlH/7/u8uckV1gllwBgZCNm/
i8zsBu4JyytTzMfMt/ZJG24jUqxvdO0j18Nqi8eepAACMp6DDu9ArVnfVUngQqOruA/Nco1XWF2r
DWF2POfyJgqrbtOpp8Bs/H0B2WXZmr19HiKf7nhDAqeett+VrsGBc2eVRfsDDrCIJUIOgKmtCouX
Uo0lb2uU/jEOa/vO8Btjp+MfxOX8vWwyjab5Kh95NPo0tx3KEjWDXX6I7ZgZnvqRtFjEMo02VZJ4
5HUV5Xf4deG+k3npNZ78GiSKgDkDd4IwTW1eYX3FHWjRetOVxMlTfdyFPW3Q1BqOeR0FN6Yoo41X
4jEl6DzdBQTS0UnFSQgxIDu4YiBexzPe48QeyS6Ksbf7WFMwTpqLxpDjs2oHDu9ZZFixkA5ZboWH
wXUPXRv1BwV8EAYTaZZyy83cmAxdfHUOSz99Z42tOkt4HDeU3V9i2c/u5GpKgCVxnu5Ub4GKIa5s
TP1mp0s4CO3QWla5cswrKufZ9PilQ2QCvqveBst7GeNWA6myq0xq1LW0yKy7PI+URT+NI12rLC0v
u7P6SAedLq2tBqTLGLwaRTBu1FSCB5JaJ0sLIaylo3wXjbcNNYt1n2fhEg5d4TQwMJd1ip6F/nx4
75OVbhFcQ8IPITXc6TMJ4/Wy96MKoEeR8j5jtux1IcnDLXJuXi6Mjb0CuEPDs16pQXW2QrHOY7KR
tPQ91sOXJOzmKjfBuSI/ZCGr1rewCqYoCuWNIevDK0QACIHOPZmS30iRc2kHk4HtSgWiEqQwUhO7
97Uk3yfuXanDAmmMwN7X9pSQS7BSZlT4qIN2XEGkJq9Lb7JFJuRFl48quK7Km5JimDl2/kDHGRgg
k6uUQVmfaECVvWqVDAtmm631WqKPLtd0g5VcvS8Nx5V0sW+85D4oWb23SEicjAChNe+Y3pFzd5xV
cV3cRrZSL3LJNecZjmicGmHxDcfJS6nWIDVHM7/RZc9a0MVgwddCrvQyepnB0IE99U3wqSP+6dEm
r6Rr061Xc4GEhk1Z1ooVIw7RupkiZkn+wS2ur6pg8NfCDMul6ldYGiOSU3xteCpLFse9nxaHUq+W
saGW5wSvm9fVyUkknbmKFB4f2+gR94TefRhlcD1HtcKMIyloNIg/9gxTPXr4KpHF3HutyeQhDs5B
ROvXI/+1paeYRioNWoOMzpxq4HNYuPasq4t1zdxtfRmfpI7pSUVsHaVGBBIT2fd8+UBc5HSyZQAA
i4y5IhHuS0iKTiyrVPaOkprxwcwSsVAk8djF3Bhq5QdzmtfZptTejRYaUhjb/V0mdf2d5RPFBm/k
GIZkBI2BxaSqsg5m2cHSLGYmK0lTPXSkNpO3Yq7KqS6i6J21ldTkAE9U28o9xCSwvtaiiKuDPFmK
rcg+oWcpF8hV0dWbzXi2p/y8Os7LRZ334UHXmoRA4HhcJlSxtpYLsHEKj5NaNbk1IjrxMpCi55j0
3lDuKvBPmg4BoAkeykEiTTRX6Kz1tL3UWrVOw5ZWhLZxCT0HOmGy0LdePC9v7xqC8BxfzXwoufqz
ZHMVarc9N6OnPSmw/DDU48Ye03ZO8US6K2KLaPlkUDeDgRFYEu42pO+tMw7N8klpUeM8WYnMOITS
2G9iVZcPSt+KldGIdzz15kGbPjqaAqtcNp+icO1qnryTdG8n7Fjd9iMTnJnC9IT+aw6TjNZq3JaW
yeu9kG7lyveXUiBDlpmCiHKfFNb/95HULkgrm/RRN9wqfgn09NdH7DarMIOxXMhtMetr2V0OTYnV
vVZoZwNC1LgsaE4e0MdZO3p80W5wi5ehitXj9AVcBxsbeDR12VNEhKlLq1Oa1ogYlpkxagYvm3zY
WT3QidQEERFwty6I6RJ79FaVL2snkm7lRRpFltMXun2iqvQoeIMCv4lSJF4dagFowuBDfEppCL0S
RwbIPIFEeVVHgfFSuM2cSY05U5oQkcWg7gvoLxs3UIiKQtOWFcS/ZsG7Hbr+o0vKK0FMZD/TD923
Mam9nEi66eGErBPVTaMpcL3kuD4XAxIVKzhz8olIhFa84ibKj6LG4Nv40c3lb72sewuzBVjt0iJY
BxkLCnLmFkYB/qZdMIa0awtiu6W9gu7PZz6JwOT7FIXT073VEP5tojrW76oRlQnFebKCXGvYYV9D
3eBxenTFuzNcF/pin/5AwN1vg2oYTpNUzWx0EnnrfDzFUhNCc817yoW2k9r/l7ozWXJbybbsv9Qc
zwBHb/bqDdj3ZASj1QQmhULoO0ePr68FKCulq3x108qsJjWhxCCIIIIA3P2cvdceAacwX8ezUfv6
KnPaa5346VWpYCxWhC7tAwuYSDiYV9lDrZC6at2UTqGAm5E4RADU1eMMbiyzOSugOc4IlzAXy+YQ
J3kIibMmOd1x2pMsNcywmJhlK7Uz+ddS71Co6erGbxhF7bpnSuUCT6KUGR3dLPa2Zm2+pCSbkL5Q
r31wDaxiiCHizhmt3JhafFv5DQWB8GvRqPlFGsZazeryNpGSTWRrVybK+UNneHTN3A+meuozC6pV
BGJ93/VqdIScHxECTJGhH0ZzZY0GSwppuitDybMdejPa+KSgr5g++ietBVMk8cUfZMj0L7WZudVj
m4IDTZy1BysBXE6bb3RBBlg2Iv5RGjP/pjC5J8vY3uh5rh/z0FuzKtA/BKcFsCjPfx3yT8Cg4Sq1
bf/kARG7MVUDrEFn/kDJVK5aI0s2mjok6yG2xnsiNOUaGAWxbD/U1mlvpd5ZDyKvh30dBvDg4sR6
SCAItIqhXnunFjunpG5ABnb8ALtr2NOPlwtY9M2mraUzHXZ3j6GC2S17LntzrUFSvMwLnoDS80EJ
i11v6V8026/3epAiOm1Z+xmlvrHd2nwAEErejRa9kdwMmyqn3jM2kkW+lEzq6mw8O17KJWJV5LmV
CCBspVFXZZimj6TMeTel/1Tzxnoapge3Pvq+5t7nJ77wH1WaqxdNC6yniiLoQhTWcJif2rVwV4M6
RKiyeLXRhml88arVvDNLNZtjlFeAEqfdFrblXLGln2gCWU/zGxCqStqCP5+IGgVbn9P3mD8JrlqW
Tticf36MJtdW3KSb7fx0/p/pR9pq3tnP7aZ3+GWXH8ZEdBQPpHXihhTsLSlOXTYJPlzQs25rFMuB
xs1SGhSP6ZB9GcwY8IvEIt+4DjgigEmkcj/pxaA8Aa3YxEHZPcw/6j3laxG343l+Rh2FHL4iyQ7z
U1h4wHp8Q27npwh1QUqKgUrMtLfQ0SzuHnq2NKf9NgQDnbmYfswvTjGct3CId/Nr84+AL1D1GJ/m
J31qHWiXlLefWxfUZAebbNP5KepahLi2Kvfz07R15bpLfA2sCb8IfQnzoCBvV/OrReQxRBUditfp
1crrk4uVDq/zwWoN0XqJWa9areZ+ZEQRtY9S3ud3epl6iygAXOdnSGSo+Hqwb+b9ePXUGdKzfje/
GtOx3IQhAWvzq12u84IwIN9MfwpR9eoRXlvz8zOwCMquetn8PDgzbat7QDre/M6f2wOj7Uonepx/
FCriVa1dJJvTvgJV4VBsC9PDfDyJ267KNjV+fge2VLWNgoz35+eAQlXt+f7an58jMdrxpOW44+f3
wpiRN2rkP79N+N3qk83SS4jyElm5vs5jBH6/HpSUta1HcB+z1vr0x8/np70eYcFLvLdgWgbP2/+x
WaUQS+x4JmuU0gLx8cc2npKdyga41vzzeS+/dgBrE+1uJba/fuRMK+1fT6vBz9YOS/NlO+/91w7m
/UnQfPQLCcab3/LbNokeyTMMuPnnvz5T3DW4XahPBKgJHXxx//yD/Npmsuju1ZH6pFrl5Kf3F5zG
6UnJOpP1ZFOnJzC5PKBfwzw0vRT4Ma+HlrGMaEMvf20z/29+mDeZN/71dP4fGdsXKzApZE47mX/0
56+z5t+k65Gxlw3ZA398hF+7/u0jRlapQzBN/OXPH/53v/rXZ593aQwB0b2hMlGA//fh/dr3vMmv
X90SyX0cXSID2fbXVr99gt+OoisTVlcpC4Xfdv3b65rTN2sfpf8SgRpUCgMEt2qlz+isNeqf1OMC
r07JdjA0aNKA+uZXc2ZLqwCg53Z+itUe2GICnXDeOB5ZoZTTpNyVWfZsxTrUlDzIl/PGemdGp5JI
V2hWvCpqrb1AeHyZ3xp15H0rYb2bXxvyxLu37fP8vvmhH5nExTnsj+lDdnFygGOi3X7uaWzfQW9F
l3lPtQsljvBJ4/hzVzrjlu626j8OAKrlSsCM2aKiSp9xzZHmmDQA6aenDMFYARpL+3kApTa0e8Xj
nja/2oYuepWpXJ+25bm3uurJyxGzkOQwPAS9DjcUis4uq1BD6r2EIjwwj+hZmyvULT/NQflMCrt6
7jqNubyQwxHgrDxjffFWFDWsV6/QH+ZNjUoeok4f3y1qD6BaB+3CRVkfiE1wN62XmvfW75EkR33+
GTYAfMz0u6Xk9gL+WvzoMpHfWvQV9qnZxTfXCDCFN+XwVRus1bx/rfW+oqpHDem3BlDkwj/5VeSc
LJiea6OR6WuouE/z7ilG7rLRxaHRUZENaMVeQRz7BysmmUAqXnoHWkqy53SE3gcuQ/V5LOoHZLn6
Lk7NeFmpaZwvqwH9KcvOM2BA/x5ih9hhUsDJPTakGY+Zectjg7pPofh33AXhnvxTD+k/G9NRCO6O
lz1mGkLxlHC4R6me7QkGSApB9pYpikqJAukB6p30rSRQZTCYSklN1R/s3H2Yf2wZlb/TXEDu89PO
p/Vbyi64+I5QnlssFfPPhd7YB2woFk2GzGQu3OkeiZhfRrcw9jZY2weXUQ4IlJF91EpxtK2ke+29
qNk4bubsG+kZpBwzecnUIvswSkq0vitee8cCWGel/iHx+/HBj3GvzPsQoUWuaea+qoWZbRhk4kMS
mvUD3OeBxh/7SOhuVL5abnu3cNZxZRIf2PSpB/2s+mFDZvXvlUq5VwDmo3tj5nSuFDvf5XZ2M6Oi
Pv56YGABatrmVMDmHyosZ/7xXyqH+T5nBo3tJzkUKKhZA3Unr3VDoB9FOT1aVXcKJmIIEvd+19Ty
Mm8zP7DY7k7z/+bNREpnGM6m/pKO0YhliHfNL/zc1a/n81siXAabwILr9Pvv+7XLusqKnZ623wN1
pKlvD3c184s7sINNzNLktXXU8Oxlebtw7Sh4NdWGczZxyXsqC/81Cqt+RXCZs6uEfYy1wR4nZOC4
zPHUPMASottSd+dyetZ3UbxXs6xgPa9aNnLwwD8qwr2lXuNd0Yj8QEofh1s3ty+hTpPAL0W8CKcK
wfyQAYy2lLZ4rOs54MsNN9IoysNg13DsZNARDOF07TatDSS6NtXGgWLxogtGDKcWDbOobEwCziv3
KNvJHOR3J6WbqEBjSHUlsdT3SOoNoiX8Q1HCTDgZyqdisOxDKEA6aVxUS4HmzkiJZCaGA3ILMT9R
670gwDmlTm1966xol6fZJQi96htljl1LLxMSat0ti7ZEtNizRl2V0fCqWu1m8Bt1X6iM6gno3bpq
tkL2T0VDGDNor3WhRvZG845G64cba8A3Nprwu0ULySeDBL5srZQKSkVDQ73DHFZoppE0hbA/WsXB
S0Zy0TEJxorKB/XptufCs3PlrWtZL7qp7hPjHSO8Y30+FbIWfed3C9Yo5t7GnbcklMCKG/UQ94WD
dlmtl01WqtCyQHY7Lb17xSifIJSquywmTN1EFwfl9Kx47C5sAn8nh+LDGZo33/CgtLNoWnPj+6yZ
SK5TM0hv9tgPy1paylZEGAxKstemWOlRzael/3viiWGlwydbxWVi70VRf8qAxXiBQbDPDy0Ok23a
47rEilKsTOIxlih/5eREk2vNVTf0HglCEPX3LiD5tJXRm0/oSdBqX5qw6e56X3wOeXurhOE/+mqy
HlNjuHkjREdT+dTdtN6kg3tJOc4doKxsqXeiXD0TjAHWzmGZQe3vWQcgnaCjXFhO+txgUNP7nFsr
9eyAvyhhYQd3il2woaH3RfhGrhh2CcBeircOap06eaduQMJDcM7jawTiPoyGu8HXDlF2pRj5ExUC
FU+rTuYrcFuoZNwq1G1klHfNbIpFn3YH1ZxE83ofL7MUKpqXqDsqNZeuiUwKMNFBzIDesDlrUe2s
C8HKAgfPimRArDvOhRq3uTRG0M/UO1eiinpu5SXqkpzTLJD4Ypi7kyNYr02TgMTOhXOG2ZG6lWIi
rrE8fxWP0QbG6A9Do1kpY2wHSJRHLrmdoXxJDAMwIUttbaB5HQHbrdvqVNj1u5BgaxklBp15i81x
4kJIt07uvQq/fI850wgdEeESb+37WFTZom6tz9bQqJ7/84H+4TOs8mRNvAlpUMJGnRm9VU36dayT
CEeKSalPEIiUmU0KbdTd0om31ujviE5rEOGF3HHwxlJMq7w78B0SwgOm1FR6vQULrR0FfUE+RJIv
Ej3eoq8jRMawFJaM6qrIWv8gO8pVPlq8pW9icvO7F+3aK8beS0y8D9woB0fbGixj2V24LBR4kahW
tGVgaynfLHT3jFS9ZamCQ7MrsPW66uMfIpE+vejh4O4S31mLmClfKC9tRrM1VVX4yf5j7zjfstjQ
tz3qz3XhWCeZORtYZE+moj0Ag82W+yi0VLoCxhMT6Hsd0LgyMY9sYtXc5yLcVq6hXnJUWWMQkBeG
fHHRNCwDmhLEsJ7bO1Wbsn9sar9D7S0i66FktF0w9S3WniHWcScvZmd72yyB02aZubuvhuKtVI1P
N31rMYepqXVJjIGFlF4iAwu8d87LCpJqdTDT8VjrzI+4NohVtwgJ8Xx0odSf0Mdtg7z0T5Xs3snY
PApJjE5hG29eVrSHVK1/JG1y7ilgLAJNXQVJGm2FYn1InZMSvU26dkhDAim9a3L/uxWyGbkdZ9PI
L31aOmvDA3NXCk57oQ8F87Kt7O0Il3ST70bpOKvKBn5Lpupn1g/PXIndXrFVUtb8zN7XIE4pnXLt
hkRKrUwAdlsujnLje1EGx7r7AVjcbhL9IgT/Vf1zlYz7yM/HXTPab63KjU3tQTwO1aXHG4Zo/SP1
xXuYEAGFxeQzzSA0g28N1o3TfwqYdWX41VeUx3DMoFZapP7l+Ou0uieGCQNNnbrbhp64iVV8zw39
qZIw8ZIoKFcZ4RkLOx31U6OL72T1dUfh5NWzlEzLrMj6Nvqqs4C+CXAbOyZxQYI7Jz1H75uuH1HK
CaDLQ0xnsxK0i8tmUetB9KTQ6fCgyV+8Pr1oubCoW099wsYcGBR+2NVGTy4oRMOjwJWkjLrP/LMz
F1mLgttKxcWJAxqTZuUxYgjvrId0c+Ck92UxnosUprs5RmCJmdqOnX7ymUZc7FiAiRXWuajLnJ60
16+dpi9XfmW3oH7x8qmx8yYNmoy5a/xwvGJbJrG+DiFoHJ3A4J5cY610GV4RX4OFzqu97icuazDd
PJrpvWRC+rrWYRLv1TJfEaEhH2K3/4LHK1iaRqjvlEhFtmoPyBUq5V4QWKVkibksDUqGo7BfO7ej
41vXlzxO6nvbZEA4rOHaGqK+KePAWiRhmg4nhY7V5DSsEveUT3K9jibJhQalEeTJC9GR7tpy43dJ
ttwiEJq5jNo83JapRjqJYnLHjPRT1SWfoGT1DXfjYlk347LiPys7DO0tgqUvjV8nLBFJ6RNqnWPH
joabKbGCl1B0Dk6EB8utm61X4jt1WWXhVxPLpg6NvaG3uMuC8BhWJEbHLOMML8hWhp0SoMEAcqjc
li6/1t0sQhtu0H8+STjJV6pfMrfN1GsTIlSWgJYVM/af9UD8EF30ZAq8j6bR4Sw1iqsNdPc61vhg
+7CX91x12g2dibXMW++ognVal6VWrnT+5HslaYa1U2OU5la0NVSl3Cpp9qG+6kyBLjl+DIwQtYYa
gigDn3r3PgjpVYsyHM4SGi0q7WKdAojY0roPSAJGb4FEOTlLY5X4w8YW7nDt9cajcV7B7kjSH3br
XKntFq8xcaSbscLCPToZCqXBjhEyFRHLK26i2PRoW3MvIdWoWI52SlZULVd9D/wWdIB3DEP1vYg/
e7Id1238Uan9+GGQm+qKdqO0mfaOQfMwxNqpc0rtCZ9Yd45bJNP60Sjd4C6lgrsv9o+50UJ+1zGz
ckW7hBWIR6UN40fUOwEpD7G38c0+u+JRGmjPd8GxRHeTgT2p6aXrzlPeYHVV0vEwGvb3se2ykx8V
PhKxaUpRRR9J0zqXLh9vhmasI0doC+4H5arDiMv57J2kTdOhwpJPyJTuv8YG88oCuQebjUxORkDa
oafjIzf7ZicNeezy3qUw+SFlGh+1lgQyW7RUDzw13WoYA1cES6v7MQujlan4Jf3lJN8OXUerZVD3
4aCcOoOgPd8+G1VVPOYkT8WySBllJ+Y9sQKRk1u3oBiYk9LB2Me+1i7ShDTUSovJ+3JDl98T1xvN
NvXDYPg7gmwuetSnT/G0/DDS8NohnF4nddgzJQfaDk/BXpIWALKYhtCRrj7CNaKblhiW8R12UXtr
BdVsvUR0ZFZ3bIH+FxqU1soxW2NVOe3T2AbBHqPng9t0wwVTFDclNHy7QIuWqRdZ17avr47WVHcS
HJdx2RZnXYMUlOb6Yez7nrYW4kX8mfKUdfU1D1SYHy6YaDE5kf0sPHla1+17SNRrmwTyAwFmOyDy
9SqKSdnpnV6ulZrue1pwySCn+yh7NcRP3UyFeQBdyONIM7S8Q+eMB6+1TEjy5seIF3JXu2r1iIwQ
vw3gZKOjj1RZcAtj5V6T6rA2XfOMyElbjwOKhHEOfVHHD59pN51Rmi8pPtOVDKvmnhacu35NSKfR
3OcHyyoIStjAIo3WEZz+Q1Jz47UUcdKq4tLmBlR4fesh3gLh2oFJFsGtRsNN4GB8RXkElNZGR94Y
RnmbH0jUYCXZ4U7WeWXZDNPCWm+EdUj1eJU2mtwkgyQIsSCWryO0bY2Qm7+Xrj9EZBdhnYZsv+yX
eWqbJAES54OALIz7bdsr8lhPD0OcQraIoUvI1PQeSuvaizhc1UasIGLWmmfPJG+N7KlgbaJZhPfi
Pxuq0S9Yz6nP0s4f6yhdD+GoYbcPj6WMKgIYxmBbpUI8z099JIHMQ4iOsRTDf2cmtCSj/plFh3mu
dYXwlShZqgorMy+h85LFbf6kKEm6acEmU6t4yTrpfw+BKaTY2PPIO+ZV9YYXY9nWbrVr1fzYuwHL
SKndahDnVxgkkUkrPaQ8eukGYto0u8tBJusvrVJ/VGMXbmuaRiE1zoMZfqs7chW7HilOlyCdGCiT
1ugBbFQzLC4t+9z3Fhnw8GdWumh1QBlDv6v6piD8mZYP5pqtqjDwV3aIuR1Ry8L3XbQCzWBf+urq
4dGchs98wwnyLUoCfdcbvbJVMtZR3Mt8tLqetndH7E+j4R1dkxkSBZW7FTk2vO9G7C23SE+ZROzk
+qHYVUkMd4XF9s0NlXxTapmytHtmMHUh0Sr1yr6Pp0isJMYlrjcF4IDEPRJZ8O9U35g//yKURvZt
2aw4hK1inDE06w8leuaXelajh1jOIsc4q1+I60g2ieH6Z5EaEEMY/9fzYTlDchz0EZaBn2oXYbzB
c4ah2tfexh2b4ihcSDT0Bc/zQwgBwh7Ds0a3ERByv/AIk7jWjuTPPOkppVeSo5RH1nZs0YYx6bXP
WkpVYAgoK2iNWz+2OIaADLFAGvpvLUpcxm0fmdegb7OusABomeoDaqVNV5hfO8Xv31jF9CRYEtkZ
XbGCZIgUoomX7g7dzZfhisTYL+4ovL3bMDcMYYhgLRfNsuDkhhlEOiPfcLuf1U/JdD0bUaUzmKXx
ysN9gWpydOmwa0RXevq5KmV1TX+M2tLvjLfcByLt6k24NfX4lXKD/VML39VJtuS2ll+asn+SgxHt
29YgxxOqzcZO4PT4BXMO0JNfIP0YX3N67hqkeB1UfyXeCGxEdQzLqJYweRyjeK8KZdFLI3ykgCA3
3dATFiSpWipkkRGyF6IHR6iOwGvfUH9YNCozgsaM6i/WqsFxyWKj+k5tGfJEmh5JZSr3dd1ly2FA
du2qhGhCiFh3tSvQMNbfCpMIwIxslYaK2CkxCL3RgcR0RDcL5PRgMZhwNWNibmIfI0uA/QPlwZc2
5V4+WQESnY4xlwfhpQIWDi1p8sels8AfoVPXHG+ZAUPCGIuVQS4lHffWXJeOFMy/Ug9jo/7CJO+T
opI8FCIbplRAC3ix+gFxPl0ZVaxu8qRDSINMlMld8sZF3D+GOenXKgZ42+zeKin33KIi2ryBN121
S+HzmRQ+aEH2aDIcXYqJwIG2Vd5eQHKWd791A0LuDLO6JQ2VfBnL7fyJU3T7JyeKlpJzaSpJeA8q
ceqnUDHvrhKjG9XNfBm0ZbolIej7PG8uk5r8QAVtRvvcs7fNbJQImDbrbkOArzn27El7z9Uegsnk
Bph4L2GFFtQvTzRQmO2qlCtl8CqTdvjSRpwvXj/sZW8Zh0YV4ZsolUnGdVIC2dyq0NPOgVDWNEGe
kFMFd7snbyM3ECt2CobBTiYbFgnFQ0ISKn6TILP1Z+7HH+oxGjt+Qcf4rk+mjVhWxTsUAeOYkY1w
6ZHhh5n+6Ch6huPKDKjkJMo61FziBFhgxt7oHUWifPVcwi9nV8f/a0jAOfyAw5H/qP9z2vMHgA9i
OoP6v/7zL8/+f0IJCDhx/2cm89PXKPmafQ8BeX5OUQHD/vv//B9ies9PnAChNf9h0bqwdZuYO9ea
cud/Ypld+z90w7TwNutsZMyv/AMnINT/MCxcQLAG4IyZlPz+iRNgb5BFsevZk3cNO6Hxf4MTMCa7
629GncmExafDmEgzBrkge/uLB1AtmsIdSdnYBQqL3Aw4xmZsSbX2pmvJN9pL7ZaPvZZFV7NOGsKN
4Yq1sNcWCEaslzFWzn5cEFFaqATLUCLC5bQJzTbYd4oCicqEEKA27TPMZyzJ0x3MGSRWHJwdY2GT
okYQwrZU3PJLfO9iu30Sdaq2C0ca6mFESgy0J0dkGfTnSBQ5debowEqR9X4yICeU0R3iuMmMjJl7
qHWH377I/8Z4LiYD5F//OPibwfeh07UnQO4fwEBzUvhlSVATeheFp8Zq+jOdCSR8yrkM2mbhj1p7
mNfMoZJta8FY2fha9RjXULhYxDYbV9Yp6H+mEQQcDfcA1i613NrZ/DzOKPKNldM5/llWEodha2Am
ZGxdDmTerDpP6e6ZLxiT5/9VTHf+/gi16Qh+P0LbxJ9lG1jyTHgOTEH++vXbedvYLR3VrQkKZWtb
bXHSAZsUhadsRzV8pYhdvDO4HMm1o3Zuju3OjLhrM3sYV3PFxnRSuVXwsFKntgQ+NP/H33/Gf/kW
sNoD1kC9Z3LmwzGYiA+/mWdjF2FcVgYM52jXpuUz2tu+qa40VNpTMQ0jZV1frTZMzyUHs2S6SJhY
Wn+VgPg30hQNdUUNJve0qTsEN6qT7nMbd8sK3dmmGhIqwzBe1m7SEt5nZsOt7tVyj/atv1lAc3qi
ytfIMJtNZCXGw98fnv4H0IN8CxNpqgFkV3cshEt/GP9QuuMhE6rJ9DondIdgbn1bp1q+Qu2c3KvG
wpZk+2T5aIp8zLJev6iI5M4oXwlM1QJzbcOv3guVtLG6b78PkZYeJYPFohJpcRE1Z6yN7uZRSapN
j3PrOE8LbDThdHSYZQ5tZB3xSOfxhowdFx9BnN380DP+zVxX+4PM4dgWsVW6I1QNAq6G++Wv3yMi
eFPkTgy5TSkO+EwpIOvBPZJReEcmNq58FvabzjOXPtUBrxxgMHnhd4qh10aU6euIGn0tncJHV+3p
x8hrlUMQUmP5++9D/GFdnD4mfBWu+AnXC8jlj0tCc3H/0TKEZuVr3bpAHLeUPpH3JDOX1BS4B1iB
iIghTgzONWiQX4La37HCovSttMwme+ebH4Th4eclng2Zu6USbmt2vwjKIbkgOa4eGrNelGk33jVW
6YRN0r2b7wNVj+/63xzRn/d4UOPYm6lPmRrMeNWejvi3C0iUbuihbG3BDdbZyQzVAQtoAAeWcvoH
3hBshNzO/eqqFjiTxrKttzRZ+jNJUHfZbIYjRDu5tBASPCBxDXaj61vbQRsPLJbkGgODeWeuUv47
e/ofSyO+CEZASxOqSnbOhJr568fu8H4i9qTrl/k5sx2dab+vtCfPtN1VWjbNQXEaCfqqOwg1GR+o
L7/Ifip+mNk3srTQq7qKdwoayHz5MBRfUK6tVCpEhql0Z/JPKX8RSx5YfBuBbRUbM9WyhdtZL2KQ
6QepgUtGw51GjOkzsaD52iu1f3Ou/UnS4RAZwC2uBQHYX3f+HGCGMGW1ixqcjJtp2CuXQPv0Zzc9
C0oHj7yrQrqaZbdyqED2Vim9UJfsr8F3Hhily+1cpMwS7bnX/93I8Icfef5ortBBqkzYf2Ls/vrX
z3IbdSu90i2DvbHv0gSvUVdXh0BQ66qzWD9mVrHX6Xrs/IEaoqUXbz3lDAK1E2+ZoLJeU3Rz++L9
789m/V/PZpOZlCX4a/GvazM1+v1sJo5I05o6qrd9R1DYbGqoQAAuqIGaOJdGr8hPw9jBZ82FNuzy
nHWbri5EboNSUFipgMMYV4Phjl9t2CxtMolhMwoYczCmytrnVAg5LgOoHuumTa2jGovLEOj9LXJF
tkf/37COIhkXO4f93TCuAzw9T4z9ObBAI/794TqcDBzQX8ZoeBrkBeiGwVBt/cssJOiQNOpO3m4l
coWmIw15OIQ5cE96/+4hmwTLZn8P6Eotu4aipWcPL+nka4vLdG8FtO+N9IYTk06r2mkTjrdlwY1X
t1azdZ6r3UKUhLGo7fAiNOuNBghjjc/AgnhzU0mTaIRUzbYqgWC0BQR4QgKQF2ke3kk8U/ey8D+N
xEHaP9B+VoTNzUQUhIa7mo3JTrVWk0kd4FB0zpuUeDOqnEIF/GK6qATCtnwNwtugl8mqD5Srz9WC
rjNa6xPwrTOy72ZefInsZkd189q0Y7fop0A5LQ/WgNNQBuLOWGRwqk52b04B82hQvUELFhQQow3x
cVNcEXGCWF1WdsIy2Q39W9Dyq80UAHStwGAgf4aTiVwxel85qvX+VRkG/9Si4YBjYVzN8abl7VLz
sIhhSBrWGdKjqTFG6mag3Xrl4D/qmXLtZE0/ocIXMITePhTpkVYJ6fK9t9QReRAg5BZrUq0XycGm
0bcarTan4ksQQkDZQMq+owPJeK1LwXpPX1QEli7QHoUYk8d6BTp70Y4ZDuI2VKlrFSdgxM9h1X7r
iARYN266mOkFAWigaCIFQ7phLSy/epIwv5D2dBbaxUbP+PYi9cxkbjPkyrNqut/wNm6a/JPearPy
BZjOfihXQmte4UeqS8oiYJwL9yNB9Ibiibhchq1FO51yMXrRyM6eHdsbl17e+CshaXVQGvrR69WL
WkixU8BOFXFlcZV0QHytGL6kScuGjNlFMGQvUaMuYDMeW0TlamDvGH1vcFTwODVGycy5+Qq/EsWb
vh7NUzZhD2gsaohbNGxma+FzCjsh7mhwizUt7Y0BrXphkE6q+M0XUaFYtvT2SDGGMo6Jbww3thLg
SuF6pbSA3DKKsk2FdBvX9FNlkKipFSFiKEV/9ygMUArQMbCW9dIPQNFMfUewSPSf8y8D4Jgcquoi
qHxM5jGwNXJu6XKX8iyM/rVi4t9XNHMGpHamfC25GXmN/BIaRCSXZrqqw+y51PwveWu/yGHcsxRb
w5FLNwX84UVR7wE2fvNjRElp37z6iUrkZ+3sCEAPsUMCsaTRswZzHC/KTgEyOBnd4hSZfGdzqusS
9YLbrLOKmXOd9cc0JFm68ciS4xMc+v6ohZjyXUt9SvwmWLUe9XilgTczasgbc1KanbrdDTUf30Xx
uvS4LHd9vVZhukUo3LYVrtMlWaBvThLXT1b6EpmWjgwK45md4AB0kQeGr6aBENFhBbewsFaZlfXB
jLTfkG1KYmd2qzHrkKjuDo/o6XZlkZsvRtjve0Ikt2Hu1+ueAMav6VkNVYzpkJ/XTTWiuGKqfNLt
8RD1iC2UDhBuXRshDmi12mWeot7KSgxgZVTzqaqn4GZETXQ8MUhPc5ZY4meYbkTcN5S7QcLNAnSB
/V0NkmViReG3sn/wJK0nq+tJvtIL681UHzMDcUweCu3oGPkI3kq33tqwL+HuxTmNl9Z4acwOnb9r
bbQ6LOAfW6gSklEBzV1o7yMLYRpHwVM5BAQp1wTJ9r6tvqtlyQUvJ9X6qCTHynN2Q6LpV2eSp3mu
fBigoB0dpXqtEG0BTxrfCqALjz5YkEc7KEk96hCH9d7RDn1xCURXAQlQh82YBM8sE7DtTX+9QRu+
urh3rjNwxs2AG+Rx+DJOA3Xi6+CZurp7t5VojaIj+ehsW1kUVXiKh5iEc22IDwjCJO1rXzxUDunQ
fHfwTethbfWkPceeNlUsD1kYQGAy0/O8xLAaE88RlBoq/C3mK1lg1m/kCXuoPCkJ3fQJoiNgZ3D7
vVcVLYK0Rw4V5yszF7TAYjt9KgFVPFAHXEu3jDd0lq011nXlSTG2k3DsOXeQf1p5vx8Uaa30SnVf
6y58ZJyvPxUwg11R0Wk1jHxhi5TaBitbtHKWfh71oNg6GumLoknkQXic+l2ScFrjY76NfZnvwOYS
+z7ioumCmN6go704hRZ8M0PYZc5g9zfHoOVLo6b5X2ydyXKcTJhFn4gI5mFLQc2aJ0sbQrJlpmRM
IIGn74P8R3QveqOQZFu2q4D8hnvPRfK0EFKCuewmwLPB8kSSLInuULWz90bbfBUbQD+vvPZhqOvm
HCx2uQ9q4C4Dp9v+JwTFrGrgIabABqCN54By5xmV7eO4fd+XEIKJGjSjLktRIuqJvLNFK+8U0pBD
k2c2NPaVN790xBU9y2FTPdybZtfu6J7cfZb0ZDNu3+uoB856br35qwW9vSVJu+hS1F7bh5/P2n1Q
Wvb/+Ua/alXM84FYLQypYZMB+Rrww9yh3vzvwxpUKuYmMXY/v2CYpYYbmM1256/Llet9uZp2j0ak
CdCe5UN6+fnewO3/71f/90sHHEkgVHujBftUSuPeExy3bFTxkg/QGiidh1NR2vBTJ9VvLgF2XCVu
162KrgqD1qGts7ihOrgtne6JpIfhRpKB2mQ5cqVK4M9qlEp3XZo2KDzm5k5lOTvU2cwfiBKm3tmi
QssGcO6m82g1zqSfmnYOin9zG6+rshvwCTcsgtt3rdRvyhXOjllyIeqEX8YIn/QDL7zlAlAh1aob
WfF764c3Ih4d18p7NlmmGtMyEntNrmml+/ULsJlxmep7w35h2CofbGbUtwXLGSpE5D/zZpLXi5t/
XxUgEVFaFi9DBdArhILBde6jttEGjv3Jc3uQ/U56ziZ3Z2VLd+GuEQDPfYiKedsTxJE03eXnw88v
G9vvgYEgz2k7c+RxuLFNyMOV1yPNCP1sEiSwO2YJ98XovCml1RcSqj1qmv67ypR/12ECbBqXuNKF
dbuziAyrOi+dGaTWi+kj8UuX9KlcbLkz1n9Pop9BfYIqfI+FFR2QR21KQzZE5uSaL7iF9uDJBYKX
rNyBmWxD5ADW75WxekuH9FgXfr9bakrcoIuGskcQU3KdlfJxdMzi0fToAJp5oIcJepNObjYjMVfy
wZi9F+WS4OrVY38RtaVu+vFl/WkfpCboerfxvdWwLvS02g0rrU3jn8cN6P9v6l9mZVBrDk3RPTVt
ABeFKXwjtpayM5Nz4nBEFPhy4qxSNHjlooELRG0PILCbTrocXux+WO+xYXzbRvd3Gq3ybgG7HjmL
ndz6KiAoQAbZ3Vg6VTy1LNEboABPhm1+pEXRHG1G0kd3sp4GlWW/tNZindobG2DYjOZ2am4dgjX+
/d2dYfVn1TTNLtVduC+zGt/q8q6Z0ScSYYoXTcerpTCKhq2gc/j5ckqrl39/3KprIy6310x66xjP
aWBFIAOwZ/egF0TWNje5zP8w7ZoOP1/pvrPCi6vtU6PpKqqHijp9EMHZ8mdtP/SlFRFwMTwWSfWo
G6N7HbrhIg2MGGHuG9UJ0JO7zPkvYrUdPVkPTSPcI2Vjfp/507yzhhigZHY/OdiUyzxHpjMRnN6M
0zPSKcyLSLHCtE18kEXTfxO0rgo+28Zy/6A2DnEOUPSN7WrgqJX67cOcu/OjHNKTu50PheWW/71y
eqXyq3KR4pru4N4Zi55BJTnxxphvq0sO/UQuH6bb2r4dBt++zWrGKtuBOgVVjeqos56n2c9PNdbH
Q4sS+dUW872sdGtvTyBA0vLEQx0FEp/Ym9AzRDBNUEeY2J56mbQCuhM3JUt4bhiVigQxhz48yrre
+1MWXEl3wQacZTc/H4jkvf83TvBA6Jf8KynUufmcTL/LMfihMxXVaemczyJw+MMwMg4TU7YdGO/+
kgEGL2/Aq+rnkanjSXbBH23oz9n4q1dW/i4TVxwRj5N70PV/RIe9eZ2LJHZSPz3VyfJETS9uhM3i
k6rm+vP+IzpB23WDnNd87VnO31r6IGjSRPQzXqaKs6DHY+pALP/uGflyNLIWgdGweXv6Wp0de3b2
sIcsCEEmIiYe8lGQe/0DdYegPFHO6efLn8vz53vGirrWwom5Y/c5nxJLWyMwNpK6Y57e1LrymszB
rxbuh8LXs+A9BBvfWi8N9/S/L9H4iAfwwQ8g/7wdtAfx/P99Rif/4lS1d/k5g63RN45B1kkUFeFk
5hlUmObGSVt9ByIJANem12qxTUIJLNXGHoCBBidmqC4rGrIwrSvjBsvvSwGu4H4OEnIDaMpD3Sza
XaN59sus1S3EvMl+UeDbd+yb//vs51fxpm7PZgFF9WBYU0JpZVXnf/Pjsi1n1q0rVo+mLg9pVbRo
bWyHEmTbQCxT54fdWOaxUAlwyrKq9FiRsEyRIXCvX1nzGaSjV29onPojFEPvpmqldzOhioFsA9oi
syakTEvRHPJ6/G1zVjCyoxW+QaD94zQ3OvZLIK80Dsiuuf35Howe/1yaNWaL7jgXS/desXzidhrA
wmlNtWebokOsYfC6Gpu0zdrADznBQkbVYbHxMUh1E11IS9u8k8D1rsxhN5FS80FLrM5i26GugRcO
pZPeimSPGQjZ1Y/2avuQJw3jgW1OTj1h3+jO8v0zJydFqTjMrtgFVNxPM8+qqJJlcdBzWETbmrZu
9Tr6d4XTMxIkroaISY0fUQr4Z/a6BSb8t0bk2m3Zad961csQHr5+szh5f5wap46XjO3JrHvVPi1s
A4xCJrg4JBuVmYTvSlmwtzzsqBorrlvPlONONe4Qm31GSHfKrIE9cpaT5hKsz4Eg5L18CKT8U1ag
KX82z+UE8ZFcoj5Me/1LzbSHBTCIc+f5xLu7icEApbKOrY7tXkgo3pPyGmQG+ND+7SPKxuJpveku
RIJUG3WIgxZJF7eY7Xe+7c57vNvtsRg175c9fU9VnT/Xfna3gs4/kK5Z7sslWPdikByTBkfh/t/Q
UtOBOPzsuwC1JuGgDVCb9Yw31LS72DG2Xn7jeE1Cv/gFVmMBhOSsM3YPf2qF1GsQnljFfQ+sknNQ
pZGhJrWvO3P5EOhUJD6qEjnTS9GD0CHJKtIHY7iKbJI37beuNekX44OdqqYBFaHHvHCLPbkfibxQ
yZB9cQgChZUBwTQ5ftztcaMNmoh0Yc9Ry/U4hG49Ubo13JDYAZvbcp6e/q3wzCyqazfdJWSV3OPs
6nkMsXyqzMY80KIusWK0i7tOi3l7zBfezm9oPc5TrcSBMtQ4271OW2/lIwDPIjllvuS4+3m1dLWq
aw+5onTM5emn6tRXv8qiFds3Tj/3bPRUtABoikd2yJB3TVAuxUSSw88FkdT1xz818drY13oIjFAZ
RX1m3ClRi2/H75oLGaNpfmwBvCLq7qaYWHam0CZ067yb3ORSZmSXGF5Tcv3LUwH184a9x2vdDCV7
0PlLtzT5aIgFtpC2PGY+iUIW/IrDsHWyjqE152r1/07bV4icIYVk0owCRhDnIOGdH5P+NPVSu511
8ScxmMPBSJ3P88/b9LPy+3fpJM1cc8j3NlFM/KgeclaYjX5yTG1r+VidIYjmYGh2tjnr74Or4aZK
9bOYsvHOCfKz4Xrlm4FNpYKD8pQ01uOkMuwIY5JtxjbrbRmKS7b41B7YMasEfDAEqd08KgU0Wmmv
iU0wFqLUh8nVlxjOvItFpCkvNmEczDuK/q38Wy51xoHIpq0piy8UMMU5S6Udp03l7+Zt8vrTWzCC
Wo64tmLlC56itVZZh9Z8a1yaRWW43WMg++IoqvS55omy11iU4Wpj45z2/Ldk7Z7Vsq6nn89q31tP
avvez2caQvPQgzAfC535Fwip/nGu0AwCl5iQ6YzdNm2VPHg4f+jlKpYkasnFS25tfzl7OQSSm3VK
5ozS0lWe1UCIEOrVlHu21tVrkKK/G9xpZLr5mSf6Sq5T3p/ETHIHckQbqZjQITrQQ7nVkO8sUTqH
rJtffnaslpPf/xxBPx8UblWXjJabVfYxW0mE/as7H3LJhFbVQKoUs/Jbcki0s1trEKK23t9z7oOm
EHQxtCs+SoJ973n+lWguFFBoQJNaOneeW/dMdOoPXkULMVC5MRodxOBZ4b5rNuJArQiyKxjQBhKD
Cn+0OBZXxB5oXughQ/jX841TJo7jLL793GRuIc5keJKhu++CoAb4njHpoZF4ncuwLllF11VrRZiD
i/8+S5Hql23CbtEz53MFryhuOYc+AjrPhr3cFyrddyfPcXT41l9tXPV9W2TyqgNUUcyibisAdA8M
4QlLS1EuLQ3thHLOeZ5UoVHYlFVL9dbauDtyADI7H3psqHtBFuW2cW4E1K+yx+sZ7Alz7yPmnd4u
cGju7N4srrZ6TlV/Wa3xlYfcp1do5Y5jiNGNnh2dLn/0E67yxGPKWk82w1xj2DnHDII05jc9CMW6
0PLN7hERH2R+jmg4VTSiWZq+s3RewoHwtqmyPrUaJFa2JKdyG2hYimkhRovfq12fDRyKvimKmJie
NRS5ACLor7Ep/C5stWy6IDe+abKjTlRfGEiXxorFOpjbiVF1diAfEaARX4GcFPisFmBCjEQ5vQky
M1TBM7zFrMFxVuyNzGDgli9x1yaE+CDVxT+f7YDchEhoj6WBHLoX2BxqfdmcWhlbgflJWS0RPhqw
p4q8K+zj+B/NyBliMuTYgaCHjDp2U74/UtQG/EzMowzjtodTSV6bxvB2CZbIHaQ4ctl+Ak8jgQmo
ezT8MXRpnkaskoOU3oVIsz5ho0ARiG2RxDcDnNSYGMykSq/ck5xXdG0Vu3oAx9CWihE/kxUynXcY
/SfKDfx5zPBP8x8U88Z+Yjsy52Yde/0bkGr2VlzxYY9XwsHaJY3XnMn6qnc7ZxwZ45br45h61Fym
/0KfkEfTKiv8Ke5hxsG6H5EO4/OULx4qCT2YtVuVe6xbEhCAokLnu3bnHEbRYmMKNfMvmt6PROb9
YbI+K40TSS/cq+1jtpmFO7AJAddGSGycbKcVW7W3KTd5OeXMIqc+kZAnXjsWC6HeB796hjSIkJMv
B8iV7eQMues1DfPemI+rjV/McX7Pi2TTRwZdUPq4LSdpHPHa52HFqL/O+luLXL1Du5D2auJl8Cfj
DCNH32WBl+71tH3FU7BP0+FW2qZ9Wk+68F/RH4Ijr7A96oWNBNmgbkqp4QJHHOm6/yxZfVzA4USs
Z69OW71Z7npZzAXC2aExsvs6wKxq2Lk4pEv5mlTjl5FPAFQ9+VnYeEW3wXnuOcne18y4qcYZX1Yl
wMsa587I34s5WQ7ARdnU8dJXMpGHSpsIfMi+2Gk9Ldn3dq+MHIh+omlhaZW/eGQmUd4UGLim/ADD
j9n+8DcVHqsh2Z2yaflUefs9pKokrHRgL+e3OPyGTdaaaqQu18FN4ytrv/o5G7y5iE2PBxr0mUOh
5ogsQvt5QusUziYppX37rrv+aUD5z/Oteyt6+JFG2T/ahFb6U1o8LTX+Iyd47xIy8nAePVR2k++M
6a9LSF4LKh3nw3ieHafcKtAiAkX3ri+URD42pqQkYDHxb1KjfnL7PKQYSsmGqleMZnlsNMmTo42s
KVIOqkWV+o4AJmYxWYWS3hZsNIwPrfAPqapnwIb5xS2y5GiZ6ymwmaymnRFaFpu+JrVJm7J6L3Kz
5GT6bXcwRfVI/17HeMoovjZFNeyres/Lw8LTc9IYfTeoiHE4GEP1m9s7DVmJ0KEPI1E8Ltxej6m7
N4sTvO7302CmnzOSEvpgJG5ohxUvBqmmQ+iv8BSMbhutsKDaecknAFcVabJl0uFUvydTepFs9F+D
csHY4ExswNOTlVW/Zlqd4tGFZjh7V5MpTiTz4t3EHnHGufsp9VNmCQwSBalnS/1nJBOYtUG7ULV4
LMpMLGJ5ImLwxefeNKmb5LT5A5iHj9bewrkFjzm1aVDzI5Xei36eiPw6mGl1GmtIm5KNUbj2MCZx
P0JhGWviSbXiDvNtDEuHB1NeTnuENGznmEuGAfq2hLVSJJDbrHMVrZV8nB1O0dY2D6VeOjsywIrG
CgsTS5y5PC+di3Vphus4IUAuEq5OW4ZV190hL0etzhyJsMxy1+sa2PtK9Ve8yoAlMyc/TIg0Y8sa
uQzU4t4VwZ3R2391m3nXODq8MjBoNTBivDLdcyWtE8p7Hu8+/2vazVvffGDrJ4/Aaf84fvFR63n9
PmdpszXNYADK5Vyny4Lod8L5q+g3isx5QetD6m1QRxVvRxyQ1zrh0om6wIsTV3vhIFmi3gCAqg10
ML08tk2rPaieBYxfYsvTcwwtpfDfc9xi5DPMcaOxGfa6LvK64kNloP7sMmcArrfGYcjsD4GVhWAa
Sh7uitl1Oe0YxLrodpqVpDUHa/8hDdhJsrpUfY+JBoRlAkEworK7bbUOExteDGUSARukyPyNovqN
f2InO2i83WovO49h9Tzmr30l4sw3V3JZvfe+MAkltpJDQBe5MhJnhQ2EWlcEEXjWt7MOsT9v6KLa
Lff4YbacCEaxY4szwNZ3dnCboyO/ZgLhNGMABA2BAxc+GY5cMKd10nAN9fKiOzhzh2E+6CA5MXZt
2QzVjdsK626ZiZrjCGRsLO+Zs53414+7bE1MsAP4xLWsIc1i/h4NGU+Tf7VKVZ9oGrOo1BJjB4z8
inztoRiDiFLXwAc4rTv+59ZZLh9Fygp5Tf2bgH+6PpWwCwQJ7paCWzgzsquWil7daa/D0Kz7zJmP
Xl0GES6Gc9sNHxUPyMSh37Q8HEVDMDNLr8xznoqW2FUocyp9sP2yivHQXZoRojhWlKtiqRjPiK5I
+duyeFfkWeOMobRUf0DMq0xjopP3YVG74xW8z44l9gcb0eHQ9+6K0ynYy6LdUOpiOVU6e6ZUL8jl
LO4xh5Fcabdnp+jdYxpMjDX0r0ZYBLS3TOdWwZbVnFDiWVVLtlLwipWKzMi++Kol8wkDgWGp1RHU
G3O/dBJWRqUgvHYP1SaUWZeUTAWXpbEGZ6JKsYoF3hJjDPujTDODhq1fg0JQPMv8W0+MewJ/tYPV
sK/OcArENqYWTRmoVTr9bQ4oB+yFS1WzY7nqgGAwCZY9q1t/Rmixdmhwcg1BIRewzEqszyOxaHa7
cMDqsAG61TgqTsBDBRAn7l3j3a6zE6d6coQivHdKSv+WVjhe5vYZtfS1WQNj51MNhnpKaQNsg/VI
mPnWEk6DlsJCX3kgm3/Stvz0TQucNwo2cEBMiBYapalo7DABebv3pmov6frJw9RfW6XXuzzIryA9
rF0wgSicyR0MF72sD247j7sgAN5jzI/1MxO612Veb4z9kA7U/YnzMGTWwXXppu3F5AS10Ysl6afv
83zQS3kpFgZ73qgffOz2VTVDmdMNaCfmSx9AhjVtYgNNk0cvWlQRipSrqEGf7Jy1sfplatVzmi87
8EUEHWW/0Q+9UdMjmNrI01d7077ZuS0eDNzK6E49+AtT3R9asWD5VcSl2AOysCp/X9wJshueyXOj
zQ8pUHsoJhwpeIIiplCNz5GjB4YeD7RdUdJPTTRhC67L+XMxgOkTyI0cEuMo/Ar2iCNf1km5GxAH
74ZsrKORTqNQIFY4Io8UpZSvunwUIrloafUu2jt9GN415nDRuOD2CyQmX+GYDFhoRq2trGl43h4k
WRt74eXAiOFLpT3kh8obKDDwxtTDzIBZSWRLGFqJT6vJUpF5zD6vO5ryy1/NKcYEIS43XbOg+4R1
GVce8kGWttuSzDrDANw5XZEeXC+haWkznp9ecbIs+cxAxd35hfRPmuu8m2xs4WgA+56NhcB2/Zdu
VUM8TPNdu5AjN1ezw6snaC9grQXB5MdZzjGSW2m0hcqbHLLbccPE1HmsuZSOneKCZCz6ywXptLcS
5R5x8z32ma2YIbnLzm208+Q84iKdMK1k1ZEzdJ/CC2r05a6oSxzZqoGvNV1nnLh3Dhm1Ds3JbjFM
JjgryIhk9PAENjUb4NabjmTVLxA4gLbWAwQaojNvLABJ6dS/GWCkqG6YdWWXAB112C3KYmWuoV2e
X9WGE2jZGK2DloVWholSDm+DTSyF9L9yM3ivUuQkXhGcEoTwu0wASaQYPTp9TnJSbjo7g/z3erK+
xjW4lOuAv2he6DY1cU6BS2CIvrGgQeluygoKyxOlgHGweJreOEN34+Am65P2PJj2X6d7Lqlaj71B
xsIKAi+sE+ZAo4vnyXTkSXVrvuuqc+7rkZf66JhMU2N+D4y1mL3QqiWxyFp6Hevxjz0hyMk/yyYn
9qBi++W0xiuc2709ExjMKiwsEmzwyCwq1Mwzx2EtOXF9LQYXP0T1yVlKBUyYPVbHrUeFsWoY7yqE
VwFE3in7nNMENbKp+pD4ni9gZma8Iu7LO9J1cpvc0EF3/moGulBnmsnomGsv2r6FlPkY6N+gzKcT
kFASTlyiKuhBj5xv85VU3y/2KaGbNOY1s39LQu3DdPt5JiAi3jODQDno9C5IM4jB5MCT50HrV21K
Iuu+8kcUCQhK2L1M70naZxc1OG08zLhfme6ChEOINJLqRo65+z4LfqOEHJN1mJwW3MPXfhDmPiG8
bdc5Kdha7e/EBmUXdC7PUL3oz5Mqf+kz+yw4iFQqw3pXlvafvJ2NvT4ybO6y7AivswpFUH3PBfWL
3y48WRPgSUv1gp6BkGzpfmmO95Er49VJKkyheuts93lc64UW+fXMQFodjAzskuLv5yhKj9k2es5M
nvP2HFSRPlL05oJq1HT02EtzuD6EFrElN7ld68elWPo4qDVceHCB8k5e5dDxu/P5t+FQaao0S/FD
jgfqvneEpB0c+4lHHC++LjRq/5n1PE/AhnK9VcNet3SiaEyLQUzbnHLj1zhNfWiuuTxgIcVmiA+9
XLUPwK1dGHQzT77tQ584KOt1OMDox3jLxEw0O04fV2lcem17nFRVIXcxcKF57BBaxtqOO30jGAdY
ZKwWLY3HxeShaWl7APJKHS00LVtFFZLKdaUm42HFaMMba4v1hxu5rAm7YGHwtM5vTOOZ65gnCa0h
BCpPzYmJ0JSu2jPUKxWmfhg3/b5WxJZOBmgII4PDgtUQi3qIo+AJ0zZbuWOV+68oCDXP1Zkp3w7b
Rr9CNkmBM5zXoOdHFHa/x3nXWxCgtod3XVjoKDYkfd6BU8kgOzEZIkFbEGIuN7lkr3H8AvYwbmrx
0Yyqi0HvplFTrHvpcd+pLLnqVftZG7D9MvY9oAkQ2AJICXWNcexJZcZd49vBocMxX9Ni7lruNl3p
Bx3EylET3qNutiua4/VgtcZWsnGA2jrc/zH7YxldHw9Z9zISnM2ceM8ULodyTlSOI17zETdjUmaE
fAUvju5EE6ypR3QNNDyqOC02Ws6yaaBt5yDX+wbraO9SU/i4vR5ci9BHyIoWXbEF24qwvL9FN2OZ
FLOHxPOjtbu9SHiBul7DwN5ZlE8VNRgmLW8nEHmjOcXTVD8Xw7FjK/4IEfWVNC17l0Dn2o1e5JQJ
0zx3KnaGNTZxXnteuHWAkW2IG2PVX9iFTgezH1BtpfZhFhP+04FF80TYOntECsC54rOGosJF2oXr
dWbFtavG9AAYYok6bXQPbuB/spAuF5OU5xotihbcB4JPQKXgAk3LK/pOdjsF2U8E0Gtlf5xrqlhz
GqPF0Z76VoL1sM17rW/fYHTxHMWgHzUNqQ1J9oLqzj8Vqzi2SfJbFrcT2nIiBqA70WPUQJ0O+cRl
J8R4EWaV4QA2iCr0/wYqINmGGMlKTCyywBzXnB22ZRJtWA3XiTPKT4FmMVoJYGB4H/g+d1mZPmmZ
Gq5mxtx1zM2HdGIYbBvLDZl5NhEbSKeSaTxxhcoYqL840qp6sapjkXbeoeW5GBMy+WX5+vuoJEpp
HRB8Wc/XTC/Hg4mPbuqzuPBG+CkOB0zbPfRyfYRwFspOSizDLj3JMrAey5xH4pswQSUU+Aomcjg3
ExuJBrBL6RO57viCs5NpcdAlx3YuvYuOxHMV7aHpx18LE7ORlIy4c6+yg1mG+BkPN6fpccE3UgrP
OGQQckAySPn07a16/8Ri5SVo++SaVv4aeZpxNL2BLWJ+OyLsunSG8yJ7dJOS8juq/Gsgh4JRed6d
JY2jUwV5hAz3UvROeRrZG23GnB/GlBsbakwOtEIRYgV4Ospj6qQb5PlxEMuUZXGzFh7LTQiOuWnu
GwCQO0uS6TaSTO6DbiP2kdVo2cGFbNP7hfS3PfA6xm/B4NPpmFjyXRmTGVIeZu9BpcDdmACX55wD
l6eDti/xpOyd7L1EZ64F9ZMZoP1JUksc5eg/NDXBWA6NXBuM3X4o1JsuWhqiof5jdDk6owTqAYbe
I9UhfRfWotHToOa1KZwebaNhTnDBffYXU/mY5JIM5aHnvB8G96pa9zj7HPDF4BFTMxhIkcr+tCYw
FjNGdauHFKlFxNZAZ7AW4d+yjdjrC/e9RerlziMc5iqqal+UgYU6TSqgQzg/aO0/ZUpxjzhiqKfm
VPsjAYckhOhLHanGGfHVI9DOi3Y5dAGz8FFLW2bSKsrUGNw37VDhNOh5lDtHe2FE5gq/ZsywWBf0
oU8auL8iKa0HyoYLC2Sw6r3zBmtjRRbmvwgTVa3mrnQSjHjncZzOJIT9mqrqRbgcjr3kTALQuiua
OY11yT+ncRgP2fn0nXUA8ddK3WHqcC4CU0HUtd0CgwU1ps/+bq/3WM7WrBhPLZc8tE3ncy0SCRe7
PXaetlBcG/fIqBiXlst6BEr7rVvmYxDwDpXAX1CBz7kmL6INoS9kd8JTv11k+Eg5rUs3jWhheWt6
L7cOK06xcBCail3LPyxreZ/YzuPg1TMEpbmJ+V8hQOsyRRFJkyxrgk7rlm1s1tOyshVKUoByMltf
RN+hXEkD5sW47Xug9BhRTfp/d9M6BS5SyuV+bIcEN3hCaIu5NzzpMhWozUvWuA/k7e7QJqgDfUK+
DxawGiZ0BGtaqthC54p2440KitBbD9lAy8O1NBDC50G7Pg9JVW1Pllc1WcHBlkgFRtgC5Ac6cZsY
R7DDuz7Qhvu0+A3GVz6605FI4lNWTsULIvQbMHss/4smxhJpHsZ+aU5yXNGpuTx2mp4LtcMO/bQO
7r4sSNQtSIphVG3eU534bCinR5thLvbOlQhO17yuUN9DhziMy1TdNLOVXgu7Itwj8U55kiHh17/I
I1VRQfnOyWi9cill+JzTV1Ww2wYfGtVZW55Ur09xwc9Q36lgx5eWWXD0WorUMlAZa4dRD7uHsl1v
uVH1u87n5nSmNb+I4EHq3RNGaLqlnueILG99trrMgVLYwhos/l6at0hjTh5T03zQ/1JC3ACbGXjm
GXZk0tmG8EsIFcGldJ7gaCO280+ByQ4t8Izd6JfGkVwPRjkbqd/3k5e0xpi9DvOvkgnznoueDf2g
R1uAwNKoh2Qwul3LSTz2mrYbsRI36UnPlbzgNnwAcKhCr9TXU50hjJWF995QYlqT9jAv2dmmINhX
jZEc0oJ725YrwpOMOydrIySb3Q5L1F/KgiCSTvDco5inPQpefbNO+VmwE7TuVwLQYeNW7ksLXcSy
dqdRemU0I4Fl8gvCZhZXodVsmGpK7aH0NWJVjGufYsOym8elhZS0FnCAxkSLaNLzCzafnR25Y+Ez
xN7C7SviQBoTgyoxFYyKR29m7IdIGKHcDmL+l+9OGnUC41Cr7d64nD8kWbP6aH+u473VQ6FKsYBe
WvPTg0a7x8TE7slziF0O+ohS4bfnWl3ItubPhM4BLQoNQp3qT74BFx5h3zHwXBLROCGnOdgHo/PL
MO1w6KsObEzzpy3tp5oJ3kVz/P3giQdbNvJejjc2cq6InfVDRcZT+Fst/XIVM2CosK1m0B2JhDph
Ccw3eXYPW8LbD1PanD37rKYgrHJUa+5GxJD548zilD0OS+q5mIatMmKP0Dq8uvLTlY11ryn6srU0
+aOCnsnZj6QwZV5rxG4mvuBKHYq84sXTOpvoqxygEB29TKxyn/bTHR5LLjuK55X9Nvkhb4gJ7t0K
EJDjIDPpaB/Pdorcql59pOATZsBcaSf8o2/Ncju2ZFNUtjHu4Dl9JiZA9i7/aBL3AdMOD6AZ7xAd
97KzWkAeXr0+s0pNz3lQHRYtjxTKFjSjoHGd8iDqkcuYLcM+cHTMCb547srPzRy1qeitFq4lGPVB
/MbpfhLDVhFVY2z1mIPcXDq0CFxyqrWuovOuchqsEzAGADUTILZRZuBbkLqDwSF8pjZ3NhnGXMzO
QQzDPbqlyG/JJaEy2Fu+yo/U7PvFmL9T5B6RleX6JeQFYl5UuDYSzhKm6kAGfRngz8OOjXf84sGS
it22Za5iv7fu0O2CtimZzFYHSoMUnKlmRIvpHcacCBS7JbTG2jDrM3Flmkj3QjIbRm/51eSsRYKh
Xci/wbtHRPSjbVXrycgxiOcpZ+HCAbebrPwOrERk56y/J+1JL/XiWWqfGtJjMGz4bZT3PxydyXar
SBZFv4i1aAOYSqDOkuVO7iYs28+mhwh6+Prc5KAGVfUynxsRxD33nH2SnTdBmzUXgNVOPUZbHZ4n
xjL+gnLWeT9Sn5ovM4sN1rnbSteTo2P2vIYmdeJUJIkQpNkwgYUon5v0efFYuJgl64ulY8vo+3dV
XGpbObrm1tC1J6SsZGfp/c3Kud2TlgLWVmhX8Q/RNNlVAy/3fDywMGHXUx01m/Vdwm5CtT5PguXX
71r2BMqOD9F9412ytEcqO1qefPYRKfY2DSEVhkLHovnHSrGucDn4hWqwjVYbhVsyuBUpL9PSOCWt
eF8Gmy1zOYTubA9M6tySiYPFuXdxNDZ1eubFgZOtmehqRBFzvzR9rk9xpN/1jfvs5zOURNl9RYVx
wnm2hJ7WdOGQvZheRmUlAZaNRr1tzjXppZnTy5KV981ChqUdS3692GSqrtJOZY8Lng/4X0090Z2h
ilvpJQ7sK9ZwGDQCzVjIuZcLpeUUivjqyzVZztWZja0WCCJSDrvuZKzeudvlzPFDG2ZSO6+Lb9PC
f4KKd5UuCwpXLCcHtDxLY5Z6dvbKYowRaBlGaOE0t2jiFYWm2LFA595u3NzxV+IoFUV58lawb89U
v+/1+D6OD85MvXQBSbVgvbMhGYa5gYrAEibyJskLviGMYnQWsQzr+BYs+thNDy9P0sPfMphI/IVG
D7d7Za2Y7nLJrD83gQDwnRQtGlDX7TlFnq1454n40NnTjZkqmIsIsJlpc2I5xl+Xu2e2aNRDzjfH
pC3AqFmaEBHkE18QvrGjPox4Crc+vmyb0AXw/XrTdMz/DjCuQ4twPKgYtcOWBqOg/gy14ksM831R
u+eZRPRGsLCTHqdO6rxYmXNy+/jLwE50cgtOQ0124bgUVz+X+y7j5qIPaMQYhF5EBnItBqW30Wu1
J4dok8XIZOiHQJt6u4Y0Ssm4ZVtvaWFc/JyjeT5LJR+WfoAl1NgHe8noQ6KKiHvYgyz6OARLfJ/0
fREW1HhnFCA7OQGqCXGy1zR8uTOmUcNMPlv8zQq0CpZ6Znw2QZd0GR76ya72MD7w6QJ0WhwIWmKa
2pAbIN/7grE3ndCL/foJsAXL0+oRp/5jlxmf2Wum86f1eKEy2b3lYpr3k1QH+A3lSV9AuPj4qgHM
ZydpavtB+vucXBcRWdK4VKRCVjblhqEuR8wz+RK9Z9NdHmc/+xtgQ4QtEnGa6CE9U6HA0Jpo3oOZ
uUuQeaxrI5EQrs6RyzW9CKrmdc0tK1A4GzQHngBlv+R2QdVTC0cvyee33pjOHbme3nJifOeUqxBh
rSGVgXJKEfSW/AgsIOAM5PGcMkD7OSAlvwtdjcHSLtsDxLI/DCIAGpMFKmdLRlrpr4pEcmI1d1pF
xBMzHJenLH4VKkZRbntMicNPOz9aHu5/1tk9e+Ac3htHhwgzKiYN9Ok4r0hc1uD1RBms11YysLfE
HJZN82qZ09U3jWvVmeDMjZj2RkVU1l/NPAOuJmSn24+Y+Db0BYh5PNNzp5TDUmzemsk/EK0EhokG
o8/xWZBMonrrfyS2F+8XAwdc3fLx79ciLzwpPSifGdB3HHQYviJv2beye88K5Nm0z9+dsvnT4wfX
A0VmdcAxTbkzYJRT+kyRcy4e23a4AfR7c1LMtRCsGN/AFWKW0NLo3XPj38pRzo5H70TG8653MSQ2
/q2O0uKQoLpYurMu6ulS5LpJ5Pyqm+NPlZIdRsYslfZWT7wOdZpZA4yO5POpetQNKEDxQoqWH43l
ZUmo/HGbpu7dwEsZv66xztq5i8+leZuXnyT1gsxeLwyeBITf4/jgNezpCPpu11inL+oEayaxiA5h
918Deymw9eludAQ1AUn2U3n6L8LVZ+YXR7bFSViNuBvkdIl2aW3/1THOc9bvrFOjJ969ElevhJ5M
rV3cVJQPOpeSvGnnmCcO5E0uBK24HfRpg+CXFrMi8U3mZBdieRbSDLeFUwnGMydlC5wZ+128b8eP
PK3waC7x3sNwv42p0qOOlgIFfgWWMm+xOdz6rP2yy/gHH9JuyJprXCf+akY+CB/NQFp/URejA8YW
5aDR8/opzZR4GOY/AA3YxDr/snAXnqlxVRNzoBq6N4D1pgLLriEv8dbjkCwmnhUnR5hXRUjC91HE
6GxAgXJ6lNUrRQ8PZAew0RA7rrD63Oymp78Y9dkV2YQsS+qdildkpXne+qRWWCKlL8rDXMm2gjbD
wtu0pomaIFAPKP8Kq6EkIIw2TI3KQH8pDhpEcMx4RnJLjYRj3C5h2Y4inMp0PprJL2LK6yLEv7bi
z5rIaYR0txH2TPYo4BLmc+9mvxhrPysTKWcCp131+b+FN9tWT/xrnbpJKBS51HQQBKe6TQya9cq/
/OqNAlY4VbNjwTgGcc+PY0CGK4qRAOeAaKKqeePY7a+ibm7p0wpzBu3CzACjH39GkbjZj7avR096
8023N5jFFGCPbfvHrJjaQKRleaZZll/BkBCuF8D5GHHAPQ7IIEb0t7BE3klNQIuzy7PikiLfBgyb
QZthTYhgCrDDxUzY2gKcOmflQDXznAONXuAxV+Y9HIKadYPz1gO5D31tfSXi2+iJX/Ghq+9ythCH
4kE4BM8jCRjUrD5YrW1GaTgsC7h8WRMiempxGJcCVTyquc32w96da7iAs7FhcSOT/DiMUVjJmO+p
mgCF+P2mhBATjPijJz3/pxQDsalqjePXge/7hJHAuTOS/t4d9Qv/h2J/1zZYUGKNNbB+jcAoy6yc
uUgPRbDkyV0Hbb7CaGea1MvQLdi77bfhNbDJuYlTg4Cfpu/vaofxauTxgUGJXYft4CHVs6DseD+X
c+FsuHiDcvbFr4z0Z0MrvmoOa/ZjxvNITGpjibqEYFB/KWm/+9VBNmDO0n4sg8yZPiGdAP3p8IbM
EZ4bAFGXuVy1vzzimruUDWXQLjwJ9kip/u6646H155Vuydu8tw9GLLNHOxu+sop4sRUlvxQfPteZ
ZbN1tY4NtHr08AEbF1bsDfhj2kTqB835cY3ix+usy2BpgV5yTzJyjL+Guezxhbqn8Yl5+zLK3Dnw
gUyCkm6NfRSX+zpiCjBc3hRqQu6S7OTcoT+Vpi4PZMXSEO/7zRihO7SWOFpDv2rRpxlRprLUue+V
fU/n3jYn7R1SRbCT7MyWuILSzBCvR9FJ+bTXB34t00NOM2xj8cWXbesxCLdffADJU1APkJg/jtPM
aGUMr52ZH2uJ1q7kYcyRYX0x/FM1b6OcAYwNHcG/4eTOxgVxnP3rnLIEbWriQ5BBO5s0cLwUL4WZ
UQmv3cqBuSMfKDzrNV4NJazghNAzSx03Plpm+rYiotftepPozmbN3GxkGrO+0Qp9kymmV6/F0Qrn
OAAuR7uLMV1sjn/caNNXmlBciUKSW95WazH5AJHsaBZNo60wCzcwp/pOJacSAvJe9qRcZkuuv+lK
D4Qu7ua2Bzpqzi5bPUK9Tk9LrTXpW7JR946HMRfVQJ7y8VLO9ZsuNP2ExfYe6A74N0c+C6DGx5HK
kAotirDR/Jq4LE4xoI5hn9pNEOkRlOsmhlw25fjG8FXjUb3zY8c/pE59TOjLDAjsRkHdpx+pjovZ
irWELa7zOHesZaJangqlHha5iur8ezedQ4eJx5XflRj40ly7c/ICp5V67dWXqJxrT7Jv17fS5tfU
nmwwDStM92wvHSgpy7TC2S2vKEwadxQdrxpyRyDxhR96AAIMYawHljZMRnvaLpBN2Jn+4BDYe14j
9wzGuA1LkkwVnTfUb/Egk9Ekf5HQp7hknLzajUgcJ1qcgBcnHRm6/nfRQZHARHlnKTKZThQjYVdU
0tI+XJbRPdMjxWJuOXHI0s1hrgGVOtrDHbtjN03ZvT99mFRdbiCJ0e4czHwuCd5BRbcMOMZp91UY
wy91RMmOQ4/xcp5fsiYPcWh8eYha/IZ4zdvq0Yjs09Lol6bj/unX+Z6Ue8c9nY5kh2iOviBqrV7a
SbLQGASkCcMaLxbZCY7idr1niCyQsSS1mptAp8VHjoCAKKVjdc/ubOIxGPz8qwRihINCPWrOlOyt
HLDowPSDlBrij3gw5QBRRKjPZumeRuCF7O8mnIfLHA6zzvdrXYTHgG/1mcRAgj5gdBdrollZ1vCC
Gv0wlGl965ulCGkbXy68Sd9Grx92g6BodYIy6oyENWYebIDW+zr3oLPQlh3zesHiRAvsMtb91tP4
lyd5fi1qDHZRwfGDSXCSpFU8x55Ps2HF21jeZq3MsXr559TFJTl5u0arjPPsJR9ag6PV1vl2iMTV
iDPcunm0vLJ85Vh9dtvG2sz8KieHuphFrj3ZE9s3rov8YzlUv8WnGaJOwynCEepO1r3VxmHnptgW
XAsQ+lLiG+QCFJUePvyIjwgia6Pc+C7zP+CaMb/6HdT7mb+hmPtX3WOvBuUyD2xKZPL2IXfhtrkJ
O03Eu13bRGsSg6cH5uBpSuNo6yRwdpZZuScvJlNWe+dphWMODrvLMRFPXtWBeCwUt+KofnHGXmI8
j3eo0fwofMvbDMZ49MUP+SLi7NCZAjf1XxHF17zoiCOtIT2i7OQwDVCu86J9NFOCHp6/fBurRVmp
xufz1ObbJQVnxtYfIoudnOvYeFCvHOUFt66UcsH2EbW3vk6uwe0OHcngBRWhLXAiC30PZP9G4vJm
AIZS4x11RfnG7BoiqFwlK1ucov671fzxPBserHXxx9WHxb1Fy0wrxdGT/GBmSVCoN/PXJjHPhach
+a4JOb05zckL0Lr4Hv80zw053omOmQ3mdjxPqjKAUvBfu5bywXjgAY3VYF6G2gMElxIqIvnC5EgT
cZObRxBOuxjE9wmswz1HrH+UnpuipBTkZLgzbUSOkDukdb/W3DO2eO5LWybupvEqNpP5xRQLewAt
ptvZzCAatMA7OMLaqP9rpTeFkPlvnoanosA2y18+89lzoOEAU9Ko+1ueI9iFvm1wkyzuUwxvAbcA
yrcmBmCn1n88LE4g478GHVelNzYqIOrI5db4gh2lNqI2L6IiFC3hRes++/GkoAdoou6bvUKbO9zJ
s3WHVLyKYimZq3kw5IwONCFnYITjfbScYyWyrXRqF93kjmobbLb1gpM+Vt9aCSXHG6cfeKT/0KQx
RVn21usifbsAyDzN8D/8RX+QxOBTvX43DMWRvuwUZRA5/YKrdauGUjiihuMAMGv6jMvu1Jc9Z2VE
FzeumGVI/xVTZHCli749y+d/ILVt9x1dIG554WwqryyAg07agJvy6h5fA/ME68iYbtHtWkLcNtxv
NMzEu4jScbmYgpxoFW0pnkaQWJu658Q8WGsep/FajTgpkk7kRlh1wIRuFMglI6ceifg+i9+IiRyO
W0t8Fm11CReFgT4NaX4WB7ftLrR+O2GqcyfOVfcktLVwYeYMHu0HwEPbTCW/npe9SX/nTPT58HZ0
wUDl/xq9fs6SrkAqKH6zke4qLdLvhZOR13dOfDypqDMfQH1/dUgcc/WZs4mapjzs6u5+GIaXabb3
5AnO3B0eqnh8z/GG9r2OFiiu3kDNPXxy5AD3Eg842VX6vIZxahrpkYVJyNWDwOApt17VvwuLwE6p
lR/TZKBmuN6PqakAJx21AvEpxn2jqWKX5PRn6At+FlJzRqOdE7ODR+0Zz8bwrUYesTTZs419z1vt
McchaKJC2/VtSKhPbzzuke6xmqmgYBUdjCm9mGnjuJuirE6dgQmIQZrqECYsqHyJCU20gNoeI8Qy
HE/ASEqNUKB/tT395Oj+P2PSV7r8m7auPubGXo5O594jh+9p+lvNndwB3AIxAsvTvtN6/jofIpau
yuJAdI9rQV+qw2Atv4baTT1bCVZyzG6sv8ypOpZurPZzLAsmaEKKRsa9zaE+bB0WxnZpg8oomoPn
hq7lU+KXGHT55va3b7WPtEyCYWU/yIOl5FMM/8omU1+j3PER56ZE0VqiYepC0bIpnut2C1zuAzey
Oejardf0q4vo6FKOdoyitXxuWlvq7c7dlgt5nMU8ea4XihW47NFjEGTDWYuci9XTrxGpZyvv18If
/1n13Ld8L382SnE2B66/ucGvfjAq4KSN+THVGI/jqNvFU9wi1scKuwkVb7GcHwsd1cr14Rt6MFLs
kh483/ADn8Y5UPR+KOvl3i3kya20W2SrS+fRO0g0qUd2pDiw1va8OjjPFRJLI/hVWab/mFO97gwi
Do1YW+fe3z4ezrHejHe9PkGA8lHVfnykqgAQaRwOzc6xxVnEkGelxGCrT+yEjDl5rxyThMFikmua
1U5Gy28PepjlF6B2/oOxoy1eSjbpvOrKfmc6KXeDxNi5Vqr4xFH6F0l0EZ+44ipnT/5IxNOmgIKd
c+eoXySFrwY5/+K6acji8Acr0V9OI8tc1v7eaX+run9txZyHc9s8weohGCzlPoJUVKkLtKkHziZG
HYdZvB8PvWru0o5Ls4yHLeGwl6rF4TN/czsd7wrKWJOZLQ3pBvYgbEmhfkYY9o1zMpAJKBznt10E
LpOSYjtfF6zVMNsIsFPcb/WXZHITMHDxsmtM9CFPw23OshSBtv3hOqkH47qAdhuAEnnxgbAJLJH/
IRkTFFluMLGzovv69hxFVGEOn1HCOUlKW168giKngn51it31ZFfC2jEFX15nvPcJl1QiwRvfo3m7
0k/mQPQx5pAXhGKOGEbuYa4BfYyLY6e4C/hjldxrqTpri6ItWWIc87IxMDEfkIPxtlLab4K2QP4b
Ut+N9N+wF9UOoYYNH1wAVuff6UCa0fbSdGM4GKhHvEFV3p6L3qx3Y2GfukrssCPTPIOvAOu2pTX6
Li7ZeRTmQEs653y19Mt5jNtTz3LwkktWudxMt3oKv1XvgK04M9lgEjB1HV967gfMNm/tNIxB3maA
womJgwBMWT8u2VHN5j5L0Klr5vptrNlz0AbWEHOd1OJPB1POWLLnI8IR5HyJQ4tRnLgIa8KlKPa2
5BNSRe/Ek9AAeVj2Y2fuiyYhgVXmM2IFL72UEt1kMA4lIvcOuhhRQhzxGhwHNbZPspmPntCgseTt
Pplh4ZDv8Y0RS9skLlriv/nMa1CQK8zfnf1Ss5VfcqyYQiOzlTYj+QW8OavN0W2h32QLkk8yyzcG
7J3o0tvgk9VGT9nnBGaiXplHk90t+Sf+8SzlmOtp2WSXjokMd0DvNwTEiohTlqdgWCaCbY477FPz
OZlogLUz41Z4dDdEAhzUVIlLqskaFpygX8wvglz8379o8VjzAKQ9eEOjxQHdZMfWQOAcdNbmaJUY
R/kJYcsiR5djgFiGZmvThA0UZPiKnPlAi9dbpoivIw5zW4uic937ZM9sonOZuY+akpuGi1rj57gG
JvA/eJjKl6yyUKOMjouyefDbot0PhN6hMr9bxThcWuenHLkuk8vOMOC6hfk4sdLENes+V8pSB34Y
YZHau6LmWcCsOe0aI4YDxu+fSexJN/AUlUu1n6OJUoDZZfr4oOtP7Jxl/MR4cZkTilzk0j64tnmz
Y7YERIP+9WaEXkAorG5QDDof6BgtY2/LINmGZkVYzV7gYabYsa+4tfb86cYIG9LsntrCYENsJrSE
xvQKAuGl9juZqbdA1ahGO6aaMnvL+Ho2PW0dG/ARTwNKJgZVfgiJex8JBe+WDevd0rlnZZ4rXBdh
sow2u7F1oVstGJy56rXJQz/W19LXLo6pVqs/KmKNW6GI3ZBvdUV7GmcxNU0oLfu3YzrHMwrMPnE9
Thvw6YFPndomUuNVRL2/pbucdblzwExCtpgKus1kZB6TAM5ECRU5cHFYtnI55OlXPbURZyLHmMcf
1nFVYEuKn6FoscS1WYDqrvub5bF74LJGYyFnjvB8jG6+d2Js2hixOow4jvb8eoGlTyzfsDetRqFi
Y2ZLdiAQS+dn1jxlE/uApGTWTXPMKa7n7G17uhdE5/EwEWIqo2mn4uKZ83LZZ+1EsqJH5tCpT8OA
dBIjJt2mZCqI8ioLEgOwt9Kp9coxI7HBoV4wk7BnnYjlQbL0V0VPMuv7ntpkM6MYJyNo5VHxEhHq
KBvf3vgwFnBlFjU5TJPv1gsBFL2rPLpNmefiV07WMsXqMBoz9rnGKoPBaE95rV37STAzlYU6wOre
GMhGgQRlv5GHdIXemgLTmWHAe5HINhV1jVyjE9b8FcG3RoAUSeNAh8QpBUWVnStPbGn2eSzEHpMv
uzvHv7SxdUg18dz5ykSO593rDLhpI4utr5fkT74wn5C8CfRk4AOstObgwReJ2ZSSqQf6Ngn42qp9
jCRHrqzNYZPEhTpP3vysreGvfqIyzZl6RGtN389rRZ6Gc4ZA1lETWNWa0th5oqVWOeZPM/zJlQxS
bRpm78tSUsCpL/vet9kCWf6jzDQIMhUBJytj6a+Q5KLrrKf1C4O0VzKSK3qKkSHUmz1H9QlVEMUO
Bnsg5jLotepT6CPlz2IGYtScHMsXDA+y2Kkphcy99Pf64Hyw1Hoi4E3ZqU9dTmvyMzGLz8yru2ND
ACbN43/DTPiZF+auMDi6ysQ7DnNebLMWm3YNYm8bZWead/7yCnXWQfnfKO3IDp9dZhV96wpYVJ+B
cNHFk0XTwVYOwyWJ8BEnsBt3Ka9zF49r3ZrMa6XAq5JjylIvUcNo5sqE94DOSkM4UAGyl8jsjmxc
rwbAZoyllNgKwl7sQrJrNbqwnZMZ0sUcMZaxuukcI+Leln3jEI1pDA8SBZi+aAULOeL6EJf2fZYS
FBefBoHeUNrZskrWB66a/qYVTQWdS3uN41nfTGxtj2igARWA+OWxGWxGFyS0Pv4CDU1CD6/LmFr3
k0gvFqWyI8DRjc1owrU084g0mD4+USuUscPUO2X+tnHmS9mCGOak/AdP/dUWiwd/l4yf0Sznina3
IHFsnAau/a5hGQndJP/zXCxCwN1UqNQJdaCFSmrAhKDcOhayYW/HB8hCpowFwqotUc30+TKm0YMF
Oa7JyXez8KfuwinPteMAfvask58DGdTXvcVAYwPHr5uhhXNWtMUgv7rCDnTiTSTEQ5mXz7FJvqQY
sf+66a/ZtbsZKD2q9qmtqHvLGoo98ir/KG0WEJ11zyk5htiJX5Zu/DFTYyc8bMy2BayAIqZ7WQ/W
oaUejkRi997o4NMktRgrkSDnsMYooyCBeASUWSySPZSOBpMMx4Y2R9tZkLmeRjC/BjqD17SAL/ur
MSCHNhXEPifvvi0K9kZbPnfkPzZLaWAvZowDyoBpSnvwceBumwYmclZUJxtIRcmJzpW9xqbM+9aK
qeTKcLs3ffUA8DTorfKF8My2NLXp5A417L1kxVflxgYMNqE5vqRBgSAdPIo3uwScou9A8CWrST8a
IkfmPkmP6EPVP9ojkoafI6UYY2GSsM8ZtjN2QAZ0voElbKMdSs94k1jB+1xBMSSHB47KT3g4yqZk
50eS058pHC7xDSgB/vbaC4LqfpFFb4hUYFXB981QKgrMXPRsbgccbJusQZFANrjZlIFY8QCGtyeE
qjlQPFHCDb+BD8I/JGBNhkrTfvDj3jvJ8jMqhlA8q2aQ4wreFJgbML7dVb77hzeL15Fd9aFnv7YE
X4Kkcr7rPMI67ei7qCFs0nKQmYN+KfPoOZ/Ut+NKomrthgXirXHuQSTjG5c8PoSnrwM1ipvOSP1d
L092TR6VhdQ2meFJpKW6d2fcE/oQXYdKw1NTZHdGBt6v8B7SReJ68ZLHjG8WHXTeV6sZijkTKqWV
8hKyxGroOKjEy4Khjl/iuZ6xiL4hodfReOprKgsjj9djbS3bVBLWgyRwK+ex248+TQHNgDpmoxpT
hZx/TuSCtnaGbjUQdqQsjctfkpJ1BhGxtfFM3NsdYZ+1nYs99ZWMUo6QxuWA9CgV8/+mTrZcyFlt
iMtU8z4eo/SzmzrWm8NRY9TsW/vDG/6oV6WJevYpw0PDT2e5tdeoV2LB/hmkcc0N7Rsu9ybxifmB
d/8cSU4uK/SiWyBuO84h7ilDJpY0jCpoTapN3YRK1H7GRdjVtI8w9GGpTJe7hfGyW9otDcQAWoeT
aTW/5ApeHLwL/Zz/SNdc/2FOp8SLclAX/iXvzRlB2NoOKvpsLQK6DCJ/fUxdkOZZD8ohp1EbmI7c
dmWkKKiqEizEUj67peiODoyxTfweOfwJz69wZ3v1S5QSwSspGGO5eXXYKlhgM4SEiOOa2Sv4CGbB
awvGLbCppU7waaADwnqxaohA8cHl/9kQlHMwAKAu9PYv0iBIsJjAxr85Vw89F2tWFca1zCVBrjE/
FZAnS6u8G3UStW2jMBOp+6rkogcGaUfVLVB/fDcq9XXEkfnc1sm3hrZWEpHFCXyXmy/SpsQuxmg0
SIIPbCYpgIw+yjkyKZV3z7FMrhFfaIShQ2smzN6U12S8/xNipQE+yi1lvUNQ0kuCkzp7FCsBwsEc
mwN5KWwOlb7IOaQn4wqv4Q3UOYumuPuueAt0NN8NiX5px+Z3YYDPxEh61lA+vxTx68/ZPz8jEUVc
Hn6Sj4zsRN+11d7PPs3eAtM2WFe/HN6XbEqhEPOeM3amoJjR7ggqd7NrbSz6i0ENNBBSpodGl5da
Vvzomwa9t3zCGwAcRnFVpRwv53MYTtn4QJznQSWckE1jaBQwOCTo6U0gQurqmJnRs9jm8LlE8KZX
POo4NjubAYAVoNhr9hpCG9J3bkPXimZgfnLyJeq9WyYnPZT6HIXkKShr8k5Dqh/t5dWY+2PhewmD
CncS3USBXTazga6SFDCEBA5FEPsPXGEeHapw7d5lKJnHYwtgb1LUqAr3zjTMa0oAIJ1X9L7VvJRz
d5Fa9Y16/Gh2d6Vf3CLVnKLCZw+P1APJDS/x29gTMdCsQ6emXadYXXTmbmlofuDLwKB5aUrxJ1yu
1ezgwzQdvxY5XPweu0tnh4W1vFTwL+wZ85huQHhwnLAyc3Sg5MfXprcIyLxuaPxlDoManm+zepo4
2+b8keDHEfVyLOtA0nu6If/00ibpRes7RowIVwxbLW3eZe1y6gvnxk/8lqH5TppcsaMVPOUyexWY
OqC0cH648mPSbKImUQmtarHh5XbTW4fqASGU+TVbMFWSh1ReOwUakcXRP4q2DXDuBmUM/q3iMdUn
3NsLMRUH6Cor9vWL0xtCq71/UZG7jRckfztG4vTIvGWe9y4m9zPyY26t6fhbFdW3QSN8kMXpVVcf
E+wDykO2Zesd8pauWsfEEj047+4gCJhCkbNpyTEq+w70S8C24c0fmqAxUxYfh1Esuzkab1FZP6TZ
dBgI2ojOqfF/yXdSjrhfrXfwUpdaj39IcK7nrrNnDcmNlu0AtqQmYBFKp+KnXHge9fais/nhc8af
GBN2Km78tY5TrOwcGGBEIxecADOHlaF9+goI7GhCeejrmrycani3iTAtmlDHTcWZeGw9MBcYgJJE
eyoz2O74yk9ZuXBByY03TRs//v+BDyyq8WNhcc2hb9gZewJzPS4aHDwmMhRZQZb6t4YirYpAnKsf
0v5vgcYSZ/WzrQqYe5tsJLU5JbB2bRfZbeQI6MlQcxIH2ricm4S645wssZVkx2xg67f+pscy/cyn
5DYwYG1kRwCpv0+6HxNqEvGbMeiy+tWwh4PukUGwsYjoLEmDfjQBmCl5Msvqqa+zEAzWIR7GrTVZ
vLvVs80Yz0TumbtS179pZ19duJbYNVO3c9hiXpQ1nXEs4RFWzogAXT7WNSxu0qSYGGwtBELCKp0M
j8SlpdT8EPUlcdciviQ0W88+EBjpazctY2Hq2jarKnyu2WM+zDNlz/JqA57kFtfvhI1z4n+FY+zK
D92OwiSx7mkLRbTrzQu7nu/e5wEY6/eWbVPZ9y4UID+DW28ANyjmF1Zamde+xg79stgIX711EdRY
cDAp3sMw+OCmYk8gcdoM1hwmUU/W4H+6nI0ldDqqWDxmyZxTAri1HP83bnlgatWkW8+zf7QGxgEa
wS1ndNm27FpzYI1WTz2nR6VGg/vbsrJ7QSdoQ1ZmcqNnCU4GDZkBKon+Ua2GCfyOqZieFXPbqOnA
+umiSih3afI4Fk0RaNX0Vr20QhxXFFTbQ7SQrX7HkQ1TuS5h/1EmwVom/9KK6rESQh3c7Mmtq8dR
p1hh2TuZfbEn73v0wNlNNgF/+1OnfC6kGoAPp4VfkA9sNVUvhUFDqdEAa8mpBNATFcjOuCmnZA0r
IU/QlXNyNDafSQXGF98w/h3jRSpjvBOCpT4kxTmwSi5tPN4YE+rUOlml1aOyDh9DL48eTl+IsNTL
sOnxjyZ8gsVcQJuARd4YAxerUrf/zI4fD8RO44whdFP5810z446BkiQojrYO8IrOpjV+Yb/ivpk0
v3J+8acMNR8xC3NF9yfyGEx2PbCCfu5QdbaJnrR32ER0Zf5ztOmIR5ud4NQqLGzyV2GQXN2w9yNB
KZyu0Ov5OjDIGyxKyrXfD03e+19qTi7Y89WBPu0Xs53i3UAq02yuHMs46xNui813wjY9aHmdhR3q
95Zk3me7ELkizenbsX8YPC6nZFijYRq2RR+dhQUjofc4LpjLoUck+6KAvUzRVfYfZ2e2HDeSZdtf
SdNzoxqAu2O41lUPMQeD80y9wDgJ8zzj6+8Cs263Mm6SapNZWVlKIhEIAO5wP2fvtZkO0WUl3o9A
8kggOSTGmJqm39Mf82JK1FZ1EleVAsIEPGY0tZuxqc47ReQ1L/OraAzXga0utLLq1oamfZ+65ADN
91Gx0MZdWdps1+0zOLJz6BYUvWIrnf6sFwo3UlofvL49dR0Uk3VV44HASrpIaKdPvb4hq4A1RWK+
jIHPiwPhE9KNZBGyslhmWTvs7Uyc5SV5P3RWd9yBWGerKI3opKGtjmoGzZ0BftFpQnM1hTvb6rbM
mMmitCuMjMCZQt37YRcpscg007aGxt6pGo2d0m3ALbWGYVtSwpKlbZ3r08FtkbwHY7gSAmIETxWf
gaaJFZKOlRPdGOvfpywy3gthJodU9OTMBNFSUM1f5BbWa3plJ6OuTVtWfYSv6AWWa2Q90q4QP0eS
6h9IJGTZNByM6XTgnUHgUovjdllpYXqGDBJBER0vYAiUNHjPENiyrJ3GOmOZflI6pCi4VsMTrvrn
QDdvmwZflKiSWRQ/sykvBF70E9tkwa+rnpaM00949ppLnehzyjJ2vYKA/6Meh03uszcUudzT6Lro
bPOGB98AJmzgkE7TG7ggL7mhbyFDUFhK7WHd8iJd1JET7rCG0h9ozqHxsBjVYdzh4rpwtAtd9+CD
jsZpO/kvok7O66InGRr1/URjeznGtDZAl75KFBNS27U1AUd4XCgtR5dNy+M1VUG9DJV7CHU2/UU/
x3lZ8ofQhzsrpD/P9gTJdLXXMOguLNLpt4UTHLox2WOLWNamVp8PXrepqAKzEE1rilRo0BLEOgR0
4xguqdZmnqQqgDFZDvkDlNFuWxM5RT+L1qKvITCoCmclsuoCt8Bt7WisSXraqZEM6nUeXGKnpDeg
o/PXRMddL4D28kijB1uQ4YUCSarHVlfn9nTR4bAjx6OMVm1wbdozOIrqN2uXbi1pEJJJY8AtgG+t
2vLCS9KJF9qwxyySoxTUtOV0iDVKBV7cL6MG+EGTqJEer/aKqJzgOut7AMJmLWeJoCVRqKe0DULV
JHsH6h/pE7RER1iQSy0prlvIXnBASGKL6oyf5x2OxYyFTmfZD5EA+5ENtdx0XnBB7eRGlbZYjlu9
dO5CRHJLkp8nwkdLZM3YFlgboPDpS3uluwn8G4D3XimQOKCBqNwafDmGhGLosXNZSbABAkiKxgxp
1TSmRmDFbmpEa93AA5zk50ndo7617e9U1E28oDHrHtlkFJ9pEancAUsEUadXp6Jug12Ebm0RIKMN
RixxZGDFWNXLa8sEUEe+pRFhtCoy+7QoDNw7LjUDl05GH6dXpoOrLVfdc45qdvYiHcZ+unMa86qd
ShgZ3qapnXpLZuCPsfMv+rFjwm4faaNfGX0Duk01S28U2dYxCfSFbgwBn7Hr+tFJh/6px0zrBdV1
3rsPKGlhMnaBXBZLenY2hWGoNLArEOXk3RteAgpjdO8tl4w8RFKS50BbsqiLOZzrbujTkgWG3Xi0
4HbiWZAOXE+bpr57LUsk+QEzLUJxRZN10n6YTvksbBbUoVchvhQ7w6zvOt5Rq042F13gUUSj+N/X
PYbeysCZ5r/jGEdpFD43Al4L70Z4P35zyzL/jY7WVpXRyVD3lyVpXVDK4lc6dFwN+W4n6UXa2CWd
oOkZbaG/0dilAzaLwnDlQhS9Uh6du8rfJc7wpgy/30o9eDBCrm6g3etFCZ9bucupgz9WQTxbiFLr
NpabsVHE8buYFZylCl9rvbnKNEEYM9b3xqLUg+LKRitqYyzJXezwlvm907xDVfN0+fQ8keCJxxar
np/A1xQxqpmSvuEipFyEsna4QRcEUXfrstOm/VdP3BpeeDVt9mJ0eesgzKffcvKDPd+9NluoS+1p
iodrphwi0TxaNaPArzlQwzH58ARZjOV7rEyc8t2ytGdenZBNzddqUv2mMSSjwgy2yE0fMwoIqYEk
K9NaWBnMcaWCT6raO9lM8ENoc3r+k+HVt51ky2YzM2CMRtodJu91mYCs50JVMWAwdvx3FSQYzwm/
w5TmiXZtlHZIE56q0GrhM4TrJp2LPgMQKN9K94W8LAsGVzU42wxQKgWihtpoxHSAJ5B2zK0elgfl
NvaqdVk2lKm/sUTqL23He5YFjwyZUT8sGvfclvSEdbFw4baaPTs6DC9sZ3i380hcQk6oqNVL9LNg
ptqMnYQWD8tUTHvfQcHapb27SUB9jfMuqKQOZ6viu2X3RN7ZHjOE5227CdsxgkfWvLxcoD9T15gm
JPZBcJ5FdrqixgJb0SDFcJDxI4FM3JmRdnDRDheNTh9eObwficy+MzzaTSPvkQX+1x+GJNpFhZjE
8Qcsg21ljzeWP2yDFnHBODl0pq4CNqEbct4QUMjo2dRpGE1F+DTNTD0qfzykMAjSMD5VdktlnaGS
oWRMnW5Po+qm6gnSk11+Gdkl6s/83BWIaGl+4ZjW3zzmsN4AdTNZMeJdh7AukohP47rguQ13LdCe
k/QVC8mTaLHBRvbcIqAnCIJx8jZMgVZ4TjjIvjIp4lKMp5iad48z151G/4Ip4dYGR83igQKdzxIi
9mhzdIU1qybcDbq6CzZ+2zK1LpMEoIHHU9ZPHqh0iVmvQ9v3seF1iDGn2UvJSaNKaLYv6RDsy6KB
0lm4u8rqhzX8xBmkSCGHDgq3usuWRGW9tokJNYsKAegw8ynuhETx8T2MjWnj1LioyuYpD6tXd34D
BWISgGOnQ5l8T+hRkdHFu9GmMrxGCXWB0XYQ7QrlLpCPknQZU775wkCb4STnnn8gcoaQqmmiI2/W
2wh2vsFRaIuovUGVcwNQ/V2E+ypBn2HGlMJ1U8ElafoTo7keeTipuXGy0cJmTLNdt1MqTRM7k6C+
RK5+sCYY3K1p4HhgbRlioaDCbb7kbLwYNG1D/Sb1T+uMsOSkVjg80hRYnoZ82E6Hq0LAFkmkBODS
sNzycf6WLIpg/wJtnRuyyCcD5pIlwJYIkxg3Df2tiLh3mt0j8wpPBzewNv3wqgsM71o0lz8FC0PX
0uirK+aiUSZ3heifqmlAIe2MSyfokVENxLAnaE3QALJ0xBgI+y4kJWNQSJbq5jSLQ389mtkDlvGV
hbRm2T6geX/IIIDA/xuCVetXh9GiWQP5C/xh2YLjpunMs06vvbTxCkDLxCWTIF4A7bGdbNNCt83O
iW2h7kHCdlxq7m0E/Te25S6vxjX61WQ5Dma6YrbioyuEuTk2okYWu4qiDUtTHiqYZX0VrtO+uFZQ
cIzYvwyC/DkqY9ZtVfEKIWuSrlorPbrHQj2dYjZbJSY7ECKU4agQ1zBGSFpa1YilrlFtlzkRn4X/
WJG3eTGgLzct7bquujd84tOGXl+zauQ5Yd3pqh/9Z2oi98p9mzpYq72HOM7XZUfkCd6DwdMubZ3m
nMFCSojmTter614F7PdmL5npdU/zpCFTKIFjYN8kUXRh+emrFuhvE+DFhYhpaNFOamx66l5rttTi
HoyOQlkCJtgL+zsTI/5qKMddmZRvCSizdSbya7tKvrdOqCiaxjALydpaxSp7rAdhASyrXxRFXRR0
Pu9HVlqK6oGTPRh2UK8cCw9Th9R7HO8IEBtYQsX7YHg2mIfDrLvC9/eINPDEm2vylZk/eylDopLW
facGXk+aQ0AmO5JI2Sd+/WDOivAxH2xwlNSZ5jYbrc9mCZwkOo2RdOtT9pC50BtZkrykZnkSZTR1
TY+mlcM90nXHXDIUyZ7lMSWpN9Wj85jUFiqfFFs6fEsqB2XPLrufwgypOEgXKcJr4VKGq43keQjG
86FOowWZc+xdJ3s2bsVrr8GlKmJkTKXFnJj79UZG1htBRdk2wBI3ps1udKC8jjVOEer8eD9uQwF9
sctfZQoXLDdwZJTowOxWXxEBAeki624UrBH6kM611zePNZV7MDg2wsClKkKbTQdPIoL/cFk2erpG
pu4NjbugZPqjIMQzzrqCOBJGNgvrZtHR0YZTLrha4WvGqhCpfM7Rq2pX28BTaSbqUfZs1iRPdOR7
hNpbnUDVoUKyNixacXnRYSHMoQjZ2C3rvn9VUPQ+/tAHCp1oBRRuyBR1U3IBfFlcStQrwJjRgYbF
aS7Y8scjbzNv6h4IY1xbnYHHtSxR+XJqMaD1LetxmvXJtsjQ9mvCeUHStYpqSkzCZjtCwWmAF4BF
iU4h2w56UGJ6IbNyiU4LKodb3Vdgks26fp8auvvzicoCJ5ofF98VS4TVJJlntcxbu7k4q2q696j0
NUenpI2L2bDhPMbU9hJ0+xDiUKfPJ6xLZ5eD48f+YPDbcXEZ06JPzJPAa+7H+ZN9o0zXptLsld2t
oBAsOnO6ybH0QK+jL8pDcZKC1hqxiK/L0LgO2ENgSN4rAd8Mx6yL/0dshSLFxy/eLXaOC6vnHCIb
B5YqDsmIt9DuV8bAW5lVOKoSN1nqhbzvkcdTIuwvnIq+SXXeDP53PJ4Q4qR47chHmTLwTV6qULUM
7QMgmDVMMV64FPE0rxZbk5hJr5qpirSmdZ99pVYWaEcl9lXP9A5UtnCm9mAiM82nnUHzmHdXT0kX
uWu91GeLg+dkFwTQUOslzyGJSZfs5uCdECfoBmn/wp7Y2rIu0nj5qNNSLE1dFjTwUXJ7fk6jMqJK
SyNRbDTf/OGKcUe9CYJAG8gNPUt82fBzXBqJCugt5QQDki9+hFqG99SFwtOy2/aZcTuJDn1TM9yo
3Fq1XiK2buWmvH3htg2A9fwMp6hVQE5R8YmeDclSsaCVzOirkGLm1p0uLE2RG86WHSQ5oFHsA4uB
RB8QKdxlN2QxLGX2QDWCNKxZy15N36u8LzZYJytqtnMFeb5TafLg9oj7vWbuUOLVwWs3yCUmqR+w
d9kZR2JdDfR28vxJOPne0wkR5n2y8hvOzidwgpoZugEfsgrcVcrxoI1QQrL7RMq5dY0TEu7gcRBA
BBs+EstJr1Y6RLtFE+JwNZkGoNI8Cel1y466s2q59obdPOROogPxZulSmRQCzOmlUOnFGE3lSm8F
hGjanVo5MkkPP9AqvQRZSdl7CIiDoEDVlJypS/gYQUdEIS0lRrlh8PdlKa/jiHxaapmEceHkQqWh
cH0HZFdV2fQMjkZtjJ5wFNm/F3pf7HxURLk+wZ2R5Z4iU8azjkk0Q1SEpqh6qeljLYzJzTbM6Z2G
rk74zRmaIYhEdNroOYcj+aNJ3xz4jzOqVKjQIF/z7jkvinUV4/4PZCuBWfDSBkSKzCf1WbAdSoeC
mMxxGHhlqtFem8VGicHdpnofIthduHNDgniiW5H9aNpM0a0mnSggyg8tIGTwYY3NctrYlUvXFTwV
lCRr2Q4TngpG0pKYq34dCrYqLm8x3lD2tvTueiqjogUREt6J1qlpxMobE7GX6IJ1myHooSr7kJTZ
DfsS1LBcBbKlhtGeWRebD99aRNTJWMA4wNaATrY1TsMAfbQamMsLxXrYourOWmszTD5Ppmtfpoax
JpWXchu2+6VmUsLVjbsp1TeRlRa7VAhoVp1aNAWZ6/Rpx4XfHIjaResXPrQhO4vJe8/MmvVDsxT4
/U4pvjxYM8rfwJezmJr8lQrpS97NClIT3DURgSlegA0C7jZBAx7OfrduoGHPdhyHU70YEzpc9Cec
nvHpsx1Aak8KN5gCfD/0B43ZajXFGqWqKLxIIpjKJg7lpc3uge1an8Fgr43rsjffUskIdNKRDJwp
LC+Fldg7fcIQZhU4yI1aNQfHFeUlFrlrLcI5a+X0q7LIo0NLgENbQjxPRyadkRnHGmkqY+2+o5Te
r7q4c7at7wKm88Jn4q/uq85pb/2JdkXjmBeml3e3TRvHDC8UvCgY9+wEuwc6e4e20RoqXVZ4EyHR
NZOx41r2cN8mh05CBTCyNM0t7uThOxG2xTqpKZEQwvvkzdFpvd3KvQIawEMLDRab4yG2ovpCjTXF
xm42WEyAFE50K/puTG30VkX6uUt21EM2Tm/uQEdprRS7MRt9w51vdXPRq7l2nQFcYhLCRC26oloL
rVGrzAPkSmyXOMGWUFxPtBNsm06v4QQvXtyx2ALbcM0Xe54zbF1T9/b0pWhJRYTY0jqNTnPUv6fB
OD7l3UTyQdk4+zGLXOtEEwdnDkv8+D9D+o/1Rygbdlykrlbjn4UmtLJ+ZEEeTD49E1cqIHW2RiVT
byfabI9G79Q4YYAeeCllHRTpFGwMcjm9gt5mFObrQKXp1un6945qwk6bhH9maGBFKomNOCnBEc9/
FZuatgVxeVMSRnyohjQ+ZIoCNRLRhJF45TnVzjMmfByt3EqD2CiV5ydeSUTVaMHd0iSsRlMnwtAu
NXnFBKiuTNt0l34Ymhty4GIA8Wm1ltbYnSeZ251HwDcBuXms7fs5SDAQ84rj49awwii2PEr2pkW9
v5cGkbdlbfmC2iNsYC/JvUMBtwUTHnv9jwjlzIeAl/F7G9Iai3NvBOU84TdZxnYz/0iCMtuij441
NFyRjxS+ZBatcgkn9c+LPplyPHxoZIRtx+cuQSBqDMZd0Wi7jyTQKiN1OzY7fNZ2xDbTDc56ZYF+
n/9Lygl4WtxkuOpG8NMGVCRyNO7jIGhWpdD9g9Fb8wspAbxrm8QB2CG+apJRd0YyIxbkOFyKOceT
WyNOA27AVsHkoWavbN7Q8SMvpmg/WNp0pcOF3IVSQylEcdM3HDaoFYLcERoi/Z0oux2V69+m1+X8
QqtN4rKwSrUPk8K0ZhNLb7UPhj+Ugj3kxiC4HAEIc+FHXJpvBvGhrhFHtjqp5vDMVmkVyb0OSBWO
BkLxhoXXiWhShCpa7ZeXMh7vG5l5J82fz246e1PmhzrG0bcrXHnjW/FwJkMS6Kz5yUW2Ep2OKtLO
k6G6Rxo9XkZpHZ7ZTkx3QozhS0+HZREW6HYQAea7LqyrQwbFDqcBxx07kLEptpKeZSqgaAFWg9If
C48o2Pw59qGjgLQ30CFRGY6Y1nTapn539ucpQnXy1h+xkYbpF4sIscDGzxECgfR/SxNzfBhhR+jF
gP/WRQ9T4xc5+3gQK1UhDpJGumM0d6g8h2hPH4pikjWBdZEt1sg8e9OihlleD+Tt//xX5seIVuar
xoAgqcyfwSdm3uz6unyzA2GtU+KZlgbf0sVCcMq7NiONtCqXEwbIXVD5zokyXmliDGejKNJDCh5L
5Kq+CEzz5uMeAbmZXddUHkityE8nXVe3sYWALSiMp87Om1Wis40MkQDK5sATkWPOtL19dBd1lVyT
IMH9khGB54gIF6aeqduhIeZPQppFtO5RimrATQWpubRwRV8QtkBRBPKqI8qTCtrpRdqy+nDc8gqT
yjULdesyt+zmrmQLGqTFajIq+s2KDh0c1epUOXpySjgU+KJxgzQZ8OcwljcWaaalVryErjs+lrql
02rpSbuw23VY+xT6kyE+KFFSgJF1dGW75bnZue7a0L38ivon3gBiaVd+PV8Nd8IXqfvgvNntLhFH
9Wf4SDU8D+QU41EOrqveuao6srqKur+GDGjt2bIjzor74iEdfnjBtJawSga8Fze+56obSzpsWFT0
HfiVvow0tsB+U547BvZ7KWE+yeYU0qt2kTFnzqFT9PQjE+iNNLJTr/AQ1ELUOIcVql/6GKdZ+E9i
ATar8zZED51T7mBHYpR2AaD9tc9EsB8qzEqFhVex88lusvBzsx+Fg6fb/vgdRwlL26Da5g4suK6y
1+ZYpa99AtUW5JVxJoyMRJmhfMDqBwAygjHoK+T5ESXZGxAfRABoafRG72A7DsFJ1RTWXYm6dtlA
27rs4/ZqVqeu464voDxh17fznETNFH7Nx7DozTg89cZJP+01faBdQ0wgsH4emk661+FKw3sEkt2J
z6lVES9ZqfBUBQm5jQ7EwWokkTARkt1Hbx9yyRoa/3160lBsOREjYprgVqdMBhLZqpZT2Zd7W9nV
Nisg3qpM5kyUqMtASm/pFardFDvOWvkEM2EgO2sNNjdRYDDNYx6MnAhSdAdRMTUHgmApCPSA/oKs
uxhQNoJQRSoTRhnFeemSy8qkjnhROxcYe5SIl3Czz2ICuXcJMSAIi3IgGvppx3yxbZpeh+c5XQg9
7xmG6DZDmqVrNMwMph4SQD9MIFRce1lWBPHWJBKvBxP/loXbLNKqSzsGKe8gwQVBDKmhaXcBunaw
itcVeAl4K/2qB6JxiobL3cW8R8mYI7QErTrplyF+D96oITTR/tSBUgowPIlXKS0smVSE4ZgpNRGI
q5RwApJsC3tnkkCaDxWL2tRhK9R5d62Trh3Pm99O3otWpdOM0qJY1tbrqVTXlXD9rWm5auEW5tbO
anvXJPpTZsp71hEpS9fCWU4OAkHXhNQrGBo4UwDIdvEu5WHMIt84CwcSXUbU+jTTHASd+oG5LWdf
hrwo08LnlDeUqtFFOQbL+q5OtxYP5TpqG2ObJzn6mPCJPli4YFLHo4ThEvL0TZtq38N5/htrcdkx
iVNYLS/G2DoLRhr6eqBPK9Hp94Jq1RJ1+qz9smNIi6coj4d7ToeuIGqdnOSLEXYn6Ury0s5GaAvW
CbsaOjCSgw4QP2ZzDJUiBIO4euQGz8HKD2S8T5hyM5w3dqr9yDW4hYYqgYD0SbPOwQAMDUpQESbk
lnT+ydCFTwULdcTREA0wM9wNRQ53fiIwMJ5+DEZqE1fJx/J22sCz8FaIds90EyvZjPggPizYh3qP
p3Da5HbPtp2201KXAy280p4rMkvpRdXBJfd5MDE2Onp5XQpxxoI3Z9RUbxXlejtRVNVQIhWWhpWa
H1MqcEi2Tu39ZDjIW8tHmXsXjdG/eT0m0rq2vrts3GJHHbijzdaT8c4YBPJve7wHhEVkaNxfaFlX
7sOG8Mpu7lY2qUG9FkVwRSG4UaRtRB3uA7DlAbv9+s5ocmcNtzkn/pVll2UUp47jBNtO6cSp0h6B
G4MWVtCgqEVMlbNIV2zoiZaYD9qUw/0gNDbJiSG5BFVO7Bwh5GRuVlLspqzAMZNHW5E0bw2IrKXv
X6fW0JwOoSxWtHFOZZ6RANHTMNKsQxdD6+6mizRF4l8Z40lB23XrxvX9aJonHycST3BmiGdYXLFw
0c+8zEhXUhHySBoo08QiTDD3U5IlB7zuruyYq6w5FSRKNAFp2V1hxk9W2LNPiCm6N4BBLEQH7hwX
KSGKo34TifGp5iFeNbNvxY4QMjoUxJAYxk9ly9pojlFRsUTtH1yNud4/WRGCl+w1UlQBuxjilj1h
VLb0fax19ySI3Vsj78vwzAGADQi8gMs1ktPGTDy/fR/pBFAXnjXbUwjoW88OTRm91jaUsdHYyB67
htTc+5aMsl3BpIZ4nlZIiWAjaIOraGpfZEVRizS/ZIVL+ClTNiax1Li0Rv3O0pChspGi4pMn3xE7
WmviAVXV7jNWB4sypyCUm9SuPBBujlIIoB2K6vAcgbZFFG+juTu807zqtcZJ4o/qmcR5iCn1x/Vz
lIEyOyw3rsB5VvNd46KkIGWD/6Lv8jHI8qq8oocCx2NKSZbgfNxA32cZumaVjifUYr1rn9pRY4Xv
hWQP4Xb+bQErh+hy9iAy1xH7EfT67Y///Nd//efr8H/89/wyxxuTZ/W//os/v+bFWAHYa47++K/b
POV/H7/z3z/z19/411n4WpH+9KP58qe27/n5c/peH//QfDb/fWQ+/d9nt3punv/yh3XWEKt01b5X
4/V73SbNx1nwPeaf/N/+4x/vH0dBevD+z2+veZs189H8MM++/fuf9m///EYh4ONC/Xmd5uP/+x/n
L/DPb2fPyfsUPf9/v/H+XDf8suH+w7QNIW1dKsd1pPz2R/8+/4vr/sOSINawb1qCwpfjfPsjA3Qe
/POb/Q9hG/AYdNNhdWcQK/Ttjzpv53/S/8EjZRqua+kIyvllZX77f1/9L7fwf27pH1mbXuZh1tT/
/Gaqb38Uf97p+atppiFt6Zi6zScUr8/X0Cv5KeM/ss6m3hZ7Yq81ebgbs5FZjszU9Jp0w/4AKxPP
YiZNDXn6JHc0rMS1KkqSCH3HuBrmnpiwm+qUMqWzT/qS8D1MEFD5CBgKt63U8ydzNOMrMG+2tRJW
O64NkAk45ybEk7IPm3APinn48xH9yxP689cRxidfx/zr13HT2lWSrf7ecVNIaq3JBV6IHmE1KKzJ
f9P6IoxXoDmblFecH+2EWwxsYWRO/amgzjpVXeguIVkU7znh0/e0ecqWWCF8qIsoajxe9q6ZnFFz
N5963pbnMWjPG7tBJcHtT1jQiFkQXwywsSZiiVY5he6LbGjjl7hJ0qu2c+TpFPA2+OlZ+/cN/fkb
G5994/nvf7qBfd9g/1SR2sNISyjjOhPCapml0CO0zLlLvRm34OTO3WDVKJWYap3LTOXuSeoVVO+/
PovPniL9rydB9xc8gpNPJLvN1jipG2Qf1d5jN5Sl9ovPsP7+1lruXz/D04pBWXU/8eiJ4dUWY/YS
Vpp+Y4+KRK08pOL/9Zcx5iP+zZiwGJA/X1JEICKMKMbtnVxL0O6lLekQeAGGkyJqKSxZeq9daUhZ
7+NUg+OgKl+/Y/uo36ENRsDczavYMi7Y+DfSRcZdmHg7NL0e2ZPqDRVvH08wUInx9uszZg752xNm
nvr5hKlFBNIPO3I/Q0Wxwt6QEHf59aE/u+rz3//0eLVVX5lskZptNj5o1nNgTOteB8PfOOuvP2C+
qH93sedH6qcPiJsqk33fNtvaxJtjwCh6T9pLygWHyT7XEb99/TGffY/50v30MW5QiiigVbr1kEo4
UUKzFQg8GqCcGZ2346dTzydDwDqaSG05+nVg8QHWnEJAfE1AUMGYVb+4TJ8d/nhis9B7yDQnxJtu
jkbf1xRkKevtLybOzy7P0SwSm4M5oeRttsBeyRQ9tyDnxvB5nWj8xaj67AscTRFplhLcJ1SN1lBc
TcW0ohx177pq//Xlnx/1v3mM1NHsAJqsmTK8EtsBukbOLajA4BnurU7Sq+ulv5htP/kS6nhmGHpH
RoLR4PWh85g1uXHSWJl7jSnR//H1F/lkLKujsTy0JqLVlI9ogm5WDMnSfRYu+NXfO/zReE6izrB6
l8cUO6i1qAYgnH1JtODXR//kMVLzdftplBEJlkgjjjG7Aqc2RupNNRJrZJdRvPn6Ez67A0fjuE7A
lHdFwXQxwBhlg59G+eUky5uvD//Z1T8axbXVVwY7gWZrm/VNyt4g0rtfnPlnhz4awU6WZyjZQtzr
QN/w09MMq39x2T+ZQ9XR6CV9o0N8lTbbOO7HBy8lLgfrkXuvl1lEIwDxTEO68KlPre70967T0Wiu
ojGPg4nh1qfUtgx/FY7yF1/mkzssj0aybGklm77PVFQbixF261BRVgzCXwwA85P7II/GcDeBpSnc
qt72y2CPV0KrVtlb9hSvwWQu6NoviJo89V5h4+Dj0bGVb+hiLdA5rKz11xfvs294NMTTwpNmWNVE
VgbyIdLqJ5vVJzCP7deH/2QQyvnvfxqEI+Zq28EZvnW7mUCO9XlhSMcnVBiABz0ibff153x2Ieev
99PnRGaHXBLpzNYdoVF7QK7w0KFB//ron0zo837p56MHwGBTiZ1zW9v6vqijZW/cO5CQQ2UtfXH3
9Yd89hWOhjt2UWcaTZc78aF5bbLvboXL5fcOfjTgiyxM0rLh+gyGQdKrt5s35b936KMBH7hhFhhF
WW99/Hro0lq4HBLB8u8d/WhwG20gRsKd6i1ckYNVuKusCH9x6E+eTXE0uLEaC7oyXBMtmBqKXhnJ
mDXGlHBfGv3vPZfiaIAHfZuMed7UWx1bW06QTV16h6+vzGenfzRyYXXhAuhaBBGkdow44Gju7vpM
pwLn/2Jy+Owj5r//aVSVtaILRDzJ1sRgTEtg2fR3UU69qf7Fd/hkYImjYVviCJNos3GhNI9mgtoR
TFCrX9bTj4x0od+7TkeDN09UFgQ1MxzGV02l28w7D/RimVq/eo7U/Cz+zXpPHI1cLXUERW1GAH1u
Oi/VOCfzTKAfFgL76qErDXNW9cgLoy6jXU2yAsgoHZWfgV2tHjvc/Jnh46NyBoc+ctuiCo11YqlS
/SSqU3Ix8XHaz2M/ujduk2MkHKzoDql/Q+B2DRcKjuhguN1+ElgffSXUBqBssg2Bnp6EtUNEX6cl
JrFvXbmdJjr4jhqafYx5ZDVoOLMn+pRXYUDMmI8C9QT74fAWJsrBLe3UyDCiwrRvNaXlp8Kro7N6
AMqK4Nqq74EDTJdlKrP7r2/WfOP/7lIeDXcxkazZzw9ElF8EFsqHOalCf/z64J/MsObRgIec5jWF
zsFZ8sMAC9uXwNZ/8aL77NhHA70Vox3bJoC71kCgZ9TALeIxPf+9Ez8a6jbM8KmGjcVVUafS7fdk
7f3eBGUeDXEgM16dZlmNibWCnj0nkNSKOKDfO/Gj8R1MGTTcgJFR2f0uNtpdraW/d2hx9EbTu3is
8BbW28ZXS1PDzsvi6bfO+qOg99O0Ry5ZWgmPmbVwnWvQ8GewbH/vrD8Wgj8fmrcY5gHWQ1NLHJ5m
LE1/2Hx91vM1/ZuhYx7NQgB0iDpMsIiMvbdySK2uPJontv2LFcRnxT3z6IJrnQsRCgscWromeuy6
pFzRK7ZXiVaaN5KuhaqmESXCELmXRhLVJ2nEhk7oXvmLifyzIXa00BgIISKXK+JdWnrlIfe9cBbU
Jb94FX129KOZJ6ohwNjJyNezcnJUscSgCfqtO/NR2/vppvOWxrzZGDyqGo5NyHalAtqYyl88rp/c
eONo6iEPBZdEyjOVApWqp/yhCrxXurVnX5/9PBP8zXNlHE0+Xoo9PSGNBXiseWhAog0DYaQa5sBf
TEGfnf/RFBRj+hwiL4e3mqqzwCbcnNC1KXefvz7/T26sMX/sT1c/rYfKUPP5D5hXYnSW0S8uzGcH
nv/+pwM7eNqnRvX1ltCKVYPoYfplDfuzQx+N5aLLMq9uOTRvW0vvlpkxrr++Gp/dzaNRDH6StkMm
m73w7G5NFJa2QvCZQg0Vw0UhEv/3NuUfs8hPF8fSjUkFKILx4JVwrP3qNsjpwX79JT6bi4yjwWpq
WdEmpV9vxTRZ6zyziDGySY1pbeDe8EFBciMyPkGnHMKMrsRWhrV9LV2kHl+fwSc3SP+/nJ3HktvI
1m6fCBGZ8JgStEWyvJ8gJFUJQMJ78/R3sUfn5xXFCM1O9OkukgByI83+1jq7jGydp4Zr89qsJ6at
bptv7Mb++vvfvnCLxFmdoz9GVybRgE0VVgdSieh2oS702XQ31MnT3z/jwsRbnE2FytEwaUjmMzSg
2PRi7Io+fOQI7ZPjhYMZOVeK6qWfcl6ajBKhveAySc9dqVDfkM+7n5jv0gtw5UH77/3zh/okzupT
mHRQW4HTb0DgkgcQ1kTvQQH8vI2s2tdGPXqAzZD+DNIm2SZonbatKgdkIsKj5X3uwXZI8WMCc7dv
FVh4DL82jjubfaQMjWAYyH6PxVM/NBa0KEA513bKLtQ9cVb3JlfpFXYyVleAchBSMoMnaKGujJFL
f/2s7KVwjDtO4Rq8Qj+rZCYv8sGhw5U/fum+npW+KY5QqVu8cppcrpgtwTfNf/QTveR6214pr5d+
wFkNBGjPBXHAcCeNfSRw98TeG9vpdO/8fQhcGsJnNcS0Iquy4LXv0jQqn3v49/7U2/WVAvHngzvO
xs9GWAXhkNy32+0qrzNXbkpYs++0j8kV3lpOprYG4BauoW2LvTGa8midDOkFiMClOVnDzpJm+oCX
qFr1xgg0MhU2oWz8V3lgKyLlhP3+4TLwPc+HKAevbmXBmsOza64z3jygNoS88qD8sc7w188GJwDc
gNa8WecZdwyqAME6pbXl3eDiXqjoNsCle+qn+ftvufRpZyMq08ukmZSAIY/a69gZWnTbj0OJlsO2
Dg7pVTAhgzP+y6qM33Y2wqaILFetOGAwncK9ARLikQUDKvpvv+VsiEWi1pq8dyWzouJuItWRq3yH
QepgZ/KZJv0rN+iPo4wfcTbKrMHuUo0I2mYc8n2mbBDI2lPldI9//xV/HGT8ef3/zpG0svfKmGDP
RkvXqDz16ee//d2zd6TlTVCmoK1tRlYkW+FkHyRt3CuV59KXPqsM7dyO+dQQocpmWMbsuMBVo83w
n765e1YX4mywOO1inZEV5b7SUNKW/7QQ4I16NpQBo9Vlb0X0zwAl4E3YOdqTmWnVZgC7849f/2xA
43BGJjXNzcYK9VtkDMB5y8m+8szLC1fePRvAddoGpSaUsekLz9lGbJxuu1DLEC1XFDxTE+G24+zq
qarseIPFKb+J8NDw7A7aKgXHs9LLk05izoNrr9FL3+hskBuNQAXkpcamPbnrCTkpYAHt7u/PwoXB
554+9H8mySHqxwKzVbOL6oJIZYRR68HpZvHqmnH68vfPuFAT3bMBbtDU2o+aV+9yXUDEIL73CF6h
eIQFAxPspI6BHFA//f3DLl2ts+FuySk3vDY0NnjXXrLCWtOmeeVPX/odZyO+wbmWGpGNayJSLIjM
UfMJ8RSLsVUfRtT9HGQbrP7tV5yNf0Ofyag0Jib7kr4ZILkQBwA7/v2P/3HqJD3nbPzLoQNcW7rV
pq0ToulMblZpBjuiHbT2C421tvz751y4Xs5ZMQAyP08V2gGUGPFAP5nW0F8Lw4G+7m2qkUMfaN6+
UhSMC/fdOasKiUmAGfYINOg2qeZtoSfKIF1L4tQrvBDJAER3awEvBaeSWXq4xHW6SCur7E/YOPc9
ddEaJ0JzfwfTBO8NStV9F2XiLqtg0ExCtDe8bVloZSlnsGRFwLv3n7RFVTtATNrvSdVI52IFf1+b
6/HV9FxIIXYv1v0Q2q9EeQcCVd78WlYgisSEHO3KT790O88qFqFmrZpUWG/iuLVPzI3fUrceUkf+
bpvw8++38tLVPatBOVkPgECwtmkqIRMZxXh3A6f2//7X/9sn+v8WUDyRp4/9nyrUDV6Epz4qdpzT
0qhP3+gK6loO6rRWhwwK/rsXyXxeEHjw3szUDO7Snn1zLcznVVXaxjNn+SlwD2XNzX4szHY1B9aQ
knmIq61CEnmtbefUavr/b0XxTU///H++6QxfngR5XG2Yuu8Ks1/o2rT1JrEnPLJWhJ+8OH07gecy
Tsx7crhzV7971ZVKeuk2nBW3NmbZGLWRDm5SxY8p0Jm9xwnZlXXspfF6Vt8iVzatBltug1NyXM8c
ld9HcCZ2NoL2B3oXnRfkz/nb3+/5pQ87q3BoOTmPZDzsYN+rt6ABpzNbFRpZzA3wzeIaO7VXb/7+
YafK9ofn67xZUgDlKeNUztijNXNf4u72ZTs2N1Ycns6znHnXBlGyBnVg+pEM1ZXn2rjwI89bJ1XX
CJDUNn/+xDUum6ZFVeFlhOEjww+dCg5tYWPKzsre2Rpx567RVbifVjLlh6Yc8k2gZLCknzK/ERN6
0DTG7CqSLPsIgUDQmTamN1mLoWy29dGBbNmkryQsx9cp8PTXU4eoBwLHKu5yrZjvR/RIK0tlAali
LTlObZg3i7kOAs647MFvjQlI0ZxXN5ANrKNKA+/KC+dUJf50+c8qlCoL1hE2Czx7dsYbTtiObQyS
EcrneOVKX6ogp970/x2XhRYF0IP6eVf1Qf4rCKt2lwldp/FNm2H2mVmkfRIbVKtSZmIzxJ3+bRI/
OpK8aZ/01gmBjhoWnMQclRejAOhcbnNG6xGv/+gk6KK/P4kXirV9VkgjAUQMnzVr8gFSrlI6LkfD
bD9LsrcrXU+sK59zoVLYp3/+P3Wqt/MijBSXnIQyQTCJfyEnc3FlPF26oWdV0IJQ3XRj2u0COveX
E8aot8A4ATqselJXPuM0S/jTQ3NW60gj6h4Gu25XAJGdFrAyxW1LmuMhmubRTwujWI2zRxQnQq93
5VV6qU6cVUB684wqRDa0U3LUnp3aLACHGIqeLpRAq1BJ/dOSAANxTQ/yFisfXI5/ey7OyiEwqDQo
eE/tRCEf1Oi+CD1dY9VCHpmkVz7jwhU9bwr1sqyCYBJ1O0cbYIYZJskylzw6dvQpYV/H0ArzGTcv
fOVE0fWy+vtPu/AonneJEqwe8PuBoCJF/46kbFyKXF7bPJCnx+EPj8l5g6gXuL0RVk67GyoDroeR
7Lts0mDiEAoHs9mY6dau43of9KpeclSCNc8oyk0K+oOQVdUO1yrQhVpvnRU5CGxR1J30iBko2RX9
93ILIrcE4WMb9w2OsfUI7G3V1Jq5VIpsAsHpeduXqbOqxZigkcmtTZKS9myIprzpOv/LG2znynC6
MGTPe1EN2uDoW+KVEroE4kOjTZa5BiFj0NES/f1GX1o7W2dFp23aUp/yuN8NINfeXGi3hNVzayJs
qdUTHhu72Xu1aX65oUHfWiuz8dXuO4mw3isAcqqBNCZGR+KCetPA1r3yvU6D6E/PyFm5SpNysJqI
EyeXztC93SgHdY0j8c/ZMag8EDgZKCzEwrmuIAgZQ4b9RQti8U/Hr9IjnPR/qnHTB804GabcFiPc
lrlt5G3uZNnOKeLwH+/vWekKZyeyS7eRWz2ZQFk7AmAsAewNWYL+yv299Aid1ShqQtpGBUL4IunG
jdeALoBf5a3rMPun5gTpnXe7ul031fNgItJ0yaZXPAPL3oNd+fcH4cIQPe91tQOryrCEpRtX6oQn
06AEX+ZMRvwiLSSxZm7Vw7LrLHnlgl1aLZinL/I/b+GIPCUykIo+qFnZmybpnS80W/WrDSUNImik
tgUwGj8eYkmqmG6FXUqAfWMDhFiC3IUqQJxdXfk2F6Ye542ws1m78ALqARNMvAiKamU4gkMfSHX6
j79f3/8OP/8w0MzTk/M/v3dopmyOUCZuhDihBhN9YkHqqQFrchZiX7Aazz0C6BqehFvk/Qo6t/7L
qsGSXbnDf25n5gE6K0HpxPGyB5RqY4btR6iD4SZgzwKR5tOd3aebusrvjGHaOaii8sJclb3pzzE2
ACf8TeFBrKmtCuA0M2+TWECIsx3W92DbmBFqQwqmObmyxXvpYTwrShTAMLVlkW56aYkltnDoFAJy
Nirv4GvOu+lFeLN37RTk0nvSPCtBsTD6pJxrbg0OJNsvzXiE01uFwS9Ft9ud5jUa+Aop5JfGQ/tT
DlIGC4Y3mkkhzG4l0dpdWWcaF+qxeVarUteMMog4PaOcMYdFrazA0sAQ9Dsihfi7tWJPj9Jy9rpl
7sy4wgy6evKK5tJK699Z33+1sYHpMitxLxlgTJZtAFpSZDXHr2aokH8PcbMNeNctHQvhNcqxYBVo
drZpA10dKq+sXlttDJ6GaLbuAHLBHNATysGVsXahVJpnpbIswkIjTNxtxpN7zsnCdAvFB/hlrq61
+12YzZ33DgM0N+0aftQmg7iEZhAQkTZPJyWL0DZQRcRtR6buUVTaeOU9ehpDfxjd553EKUH+PAmi
DiGo9cOATfvexMM/9Z5jAj8rlcqEp2NYot24Vi0OQg90f2ymefP3ynThfhhnkzNNa4yytTXSJjF0
yBIqC1j8SojbEFjw498/40J9Pe8kTociHxMt+C+qVB9bth6PsVWEOCEqzztauALqKzfiz80nXKyz
KtfIMAhxyrSbum8K1NMKsBp2yDaPx33JUtd3pwxzbl5s2X69ccu3CPDHlUf70lNwVrcCy5OB59TZ
RsSj2Fkzui2hxnn9bxfxrEwFqBwrNglgybbjTazpa+bUL1rk7PAT3P39Iy49C2fVJ9es2Lbznl57
x/Y2+Sw8AGIYozpVX6u2lx6Fs+FfKEEiLmKy3TGV3xjg7NZmZKkPiy32R9x/107OeSNc+KjzjmKW
cm2Gevu0ulLVd9jaMC+wsKKCjeW0LpWd7MLSip51t3RWtENhbVI5SrVCc26NPKE/xa2CBJTCxMAA
6qBJ+TSGSNqDdB0Mv5KZZWgeEvIt0VQ22U8O/5cjq0d7KFfQ//ZNpL66ZjokQbZhpbwuctO3mIFa
YbybtDJHORreqNCCHsguvPQwNw0ro4Qp20bftsFUpCwDJAFACk9aBGThElcKbGw/HuebUsYbJ8qP
VHIQqe8K905oA59X4HRVoe/CAAeqsj6igoWWhVIqbl5sD0ZV6XxlnQDATcNGyQaZAHUx0G+vAT6G
Lr02J/Gt7BetCE87zTfOJGlw6FEokDA4HUWn2cpqH9MZ2r1oWK0CPQdRUuz1eX52h2Gdzfoducp1
YN6kwc/MkPeeNXwgfP81Fnc9bxOR12jm74f0txl8xbg/uBPjImPK10nle7ImsjoskZj4IXM/PTG3
4IEOodN9w57FlHayqno3VrC1JTBDa9PqiT95z0DQF4GLGS55SOJ3rQ+gAd2leJ+Swtw0GH4D/dkA
sh7i2irwJk7yI3bAKqmGyIS9rqp8Z3ndtLSQQbSQYph5LjSQ2NZwG479e5091d1XNjBLAGAqZlyT
AOrvEFnfkkEG9pOON1Xd0UY67AZ4YJ4BeWekXyMc37NSA6kety+R955jArKTeanPn6me3BvRdzZ8
Zirw3fQuivEFmLG2BG84kQjnzciGoN2DOt4ZcmwXMZLqYc5S38G3OXQPdZpjz0ORC9ojsA665Oja
0h04kly4cG24xzR9twZUxGFHNs6LVoAd1kXwbHaPuVCYplnNVSGfV4IQMrea123x69zbevswx+Nd
7RWHyg18Jj72oujgW2utWluiWPZNtdO8nwX/52j2B3OI7j33d+sAFRz0TaRrYL8lDyMESg97eimJ
z7Fqh+B44tpkJ6EFfSeQgRvd3ZTIHvCPTDfoej/INDD9wkKhNTpA+e+aGU7vzlRu0T1LWrAaFS4h
mTL/sTD7aV9z6a6Z6axmxJUg2yvH8onYw3u3TCbwbCeUFuZWsKYzeigZRJvIawB1m/f4FlAc5n4Y
PbcI9BaGlR9yk9RYUXyzSbHQps/Oce9E+VAk96BqWBdNd6WDoRdNBGmF/eh27L7ZxyANFl20KyYe
shZxVJjz1vloR/OQF2C9jG6bttgWgOfIcqTp8q02ajDw84ccDjLGiUwP1XSPBrQFJTomvV+3PCfp
jwDdJ8/TiuDHDTrSGwV+SOvZCp9POhEJLN1Zsh8ASSO8sWzrJ1JsChlLmPrWsX6mnlpp8IvT/mc0
ZetCM5C+SUpRxiDLnp1oeNA7Yo20OVQJoHnBZe/NleVYv2b0FIvMPYkl7oYUghfAqNZ4ObHdBEOj
s37a8deof0Q6qlebvfGS/xg5IiDneA2rkADHGDxAwg59iHfrwDZ8pyrWvffR970vXPXWh0cU1AZs
qDFxoShhpOy9nIfA3ka6tWWPb5mIamsV766M92PobqzsI9XZX5T1dzdnkFrjm8E1AFll0m9d8IzA
9Kpuk0aQylDQjXdi7p/r6pjX2kIrjzhyPnusgSLiBWDpN7nj+RCpQE4JX8fzaJpUpwlNIMuZfIiW
KdYRGGRL9Axrg8Vw3DZ32iRWc3nruayKzI8Re2GRNshCv0tcEyIFzVl8jel9U45w0PLXMHk3Q+nb
BVxTMItDMi2DlE4CnocpLvd22yFVN9a9U/oDsKLRSldT9A3Ce2G7PwqVv5apfhydelGGw2HCeIL2
oL0BxY5lrVslaceQ1BdGLZbUiU1F3ciN9C6o6h8yT9Y6TDqrQyU+2ONRS6kZOiG9IQHeHG6hTGGT
1XU/OjFiR3uLJciPvOBzUs9ZY/sitv0IJF1ZjWgeWNw57TenizvSRD65tg29i74NdY3zsNUMf1cZ
b2IIQaJhY9SL+16QcggbOuvg4MYg14gxyQN4jGhToSusDB23yw+9+5Glao2NENV8QwKPJ5fJWSli
qt0xzPjoJP6VRKyDxLNeWgKGk1BgGYTr1W+x18WYVgUSV2Q7AB0HS9GxVsNe2TvgJ1ysJAX2b/RW
t2WOgKacwzLG84ql2Myj7FsMvXhCeofIRc/Lx0QU4Tqt+QV08yp8FPOIMG7EGDdqDYYcqwyGxywK
1bGLJgl4KgEeIHFY3yQs2YvlgMHqJpZ2BnbKCVMcDFMc7meQmmgOGpB8dn0CMXeuswTUG2/JHHDI
Q9rA/K1i5e1SutQZmfTMWKjJ48H1KxtYoyes17B1XIyZc3MHPJkIsJU6xXM05j+6WNuqShzsMdvV
oZbua4NdIr/hqOp+Kk6qOTruNj0TmFVItmVlOq5YEDX9mZXjy3RSe1RV0aOMZ0cpNX72bLHsbYP7
UOhUpiIW2A0IXDTqt/DsW7MOfEcW29lp9kUj50UaY5XWiuJFhUACLewNZCno77UPnLoPqzmP38Mg
ZTXaJEN7FOa8buMhu63H4Y6TiRIZCCcXalZPY0UcmPjaQU+6dYIUY184fe1blQ5lbtZbIsnEJ5Qh
PmgCXhUpGj6Rtg+JdxIHF7a5gNzwYk2uvUzUMOwT1z6mHgDSXFLgUq9/GaLoLa49mFgy1/wqhE/u
2gFKO0B5gH4eUeS+STQrcdo+da55sDx7ZxSOtqY79z12TwcqhbNF3oDSRnF+zXEBLmm94qAdNYBU
NSBb0jSE8dTjgGEgadttIc17tJW3VeJtYwOjbife+irHvcLKQ5Ju86U77b15emPTP1nGkfvegm7c
4Vt8ctxqR3I3IzooV/hv15W0cEuodRyBs26sPUxuuOd1vq8aGHKymj7jdhyXgEtuMBtnaAWCmyZP
xBaWPtCz7iWYvdBPLeuL/GCwpI3Oo06hw1zkPdqJZS9GDMV5rdbOXJi/iniafRfo0hZ0pAOs1guj
ZKWMIOH12LqKJgevZAqrBTNzn14ZUYQ5rouzNQ2LGIO7JnUyoHAmCwc0fry2CqNcC/tkajWiBkuL
EeZv6ezV5V4G/WRvumnMAv5rU307HEOkiBmLfJ16mnwQ7mTsofcxOTNQtlTMl9kJXXSyMn46gQHn
FPwdIqNwRqTczb2NnjvV3LVKMnFwMWjBzoVVzYmm0UKIA09VN67+2LZkGHsdAZjkD/iMl8RYO4EL
l35gq/WH1E/nPeCOUVZk9WAvUZvRGZwk8wvRKjv1tWHwsDPMs7dp6oba4opGIKqNRHIjTbArgxG3
+LrBdIbQehOHMhvW9Z7ccVquqkSro6XNVet/mQk24A3k82xjToabrAGHylVrtPOBnjDBW9RCsFBl
UcXZvwxplbXAqfMYdnHPv2srH5xrtkpQJB1Vl8ZbN+q6x0FruI7OYKNeMtlVZ0YDWJVbJ/E+US5T
VwLcrvDteHazgBqLCEokVVDszMwri5sOen2760eyV74xRVVAqY7KYh2H45xvHOR9LYJZgYdNFE8l
5cdaAlxV8brUg4oGEENLwUqGnKsvc1aVUMP6ALFPriznjrUlbJqYGQwTjcyoDoRV3QVWJ+QyBeYK
kK30j8iFm7B8p8Wz0l7DvNRvYftVD31ryh+Q2wn5Txot/40U2aOFBaS6ybBmAx42TS55ysHGPbaO
dmvyPG881lZ7K3Ri5iyQp256x8TKJGXn7SPasbaGVasXDvncOyQnDYKMaXwsuREj8GpzfLCDvNN8
OwuKu6KwPewtkdy0tkAQ7nXN1m0l0x9rMm7NxqmwiuB9z8exf4prGfmDOYuHAWX77Ave5OsMAdVm
Cqf6htOxeJ/ZOggXUaXa2nVr+3tQUj3muQHoMoyyn6OWZauCjUl+k27nvn6aTho9ZpGNV0buxjYt
Dmew3DRrhybLTRaEFlU/nm6hfNb7OTLate3W5boWDvjgyYJvzmsAGhZzf8eqOMv1nKQ8DEgH7DQH
OqJ2rnJDhQZPuqBRk/4Gd2T+1CV9cIDQi6Yms1MEtOHwHEZIFuvTNNXCgsNIH0T+m/kNBMis+Tml
XblAXHM/urhAeJHavqXhUp9s46bOYwpF+xCyBEEfPOp+agTTUk4ObaJl/FtO5TGx5uhToRidHSxi
eCcEJvjgUde7iuVn9QGiJvQ74PHrwUaGlERwVZO0ua14gtdt7wXcohYl22yKleDfo0LXb0r7b8Mx
f9VgDW2boLNoX7WZnwi5KxqQ513dDVs9muOlW+nJOsvnY2BY4z4IOkQYrgiPhQMqXFWzATwg/sb4
cFKnRG96jUY0GFRBZMDrAanEwxq9eXaXxDI+uCB/SX6W86r3dG8JBHZaZtqEGjHsNETFzMTbcnoa
PKv+8pzMfdGAhS3HyXRvGYTTMtYa10+gzCK3dbqnsXTjnZezTixm5Alz6LjrooG0jbM1eAwIgO7N
JgJGOnBVjDRPmYrab0VXC5hB6DEVXP+PINQ1P7T0eW2UTbzWc8hgOUvBhP55v5hcjKjMtDuTVShq
GxfVhYUfje4G38FV/9xHUXBs1YTKAJkHk3h89B7yqRv6cRKIs2Q1W4zlhxHrwI1egqCOC41uw9Bl
FV1nFsu5EDceuLbvqaQnh5gTBngj5QxINU8F4YBdpmfzZi7SgfPpRqPYE4q30f8dNWynfjaIHqpC
n+4Gt37OSmQ/SkWPKovnJZzXeFW28cjpcdx9mlHfvqejcEhKVnfqVD86tC0+KQjEc5ED+i8t32eN
fjndgp5VRVV4DOba3qRJ7tERyUVmGWbcGkOpjqImiNHmhrUKWSLdAZCPDm0yGgcj7MIlZ1nuwuLf
XsyWaS9FVKLLqCWqETU2sT/Yw1uqm5lf5f3oe7nHWx0e0qLSh3lJs9dwzMPsd5qJ587oHqowttdN
7j6LPjbYWxoeQBrY23yKZpqysGbluVY9jZxcLYQGP9uUff5kEtBZNRIVUdGlD23N2zPTDaj7vaNt
8Jo8Jo6GnTBjD6RSHlz4OV9NZQYdu3N3Q4SaSRv7HwNm6KVpohGfaOTHVlf/FFWHekCaWy8IDLg+
Ok72JKhWTTOjtxBCboc+/EYAmSNXi+q7qZXisVdF7scKuZ+S7i6m+xWnahSsRO2EhJEjFKyF9dra
Ka5xZLjbvJVgIMbK3DqyLJnmD681ZwUL2PrMMOnpArE772WkbscYnajhYavvO493bqB5t2lYQyEH
M2jaqFVjb0iXpS63NJJ8hyhqfTfrswO9OhwCe1W1JVusr81CnqSUyt3X2ul9jV9oWcyxuZBhe8f0
a8doOYyKEmJolDngzl9xA9WaL39fOO0xl02WbHtwry+Bwj+JiSE/SXU6PVmVCTYW3w3Gh540nM+C
q3wwrHn4Yg2h81wUjaP7Egvyj5B85HRqI212DtsLq2oqAzRONijvReZkD6LAOWrkk4aLU3f82EjN
xznOguU8hmxDdlG5YvkJ1bvPh51X4yI0soiJMCm8hR4BwAgqGd2PREv2IcPhqYLI/MLKECK4Ba9k
WOatIb/s0iH+VGHbK9M4uY+K7wQg/TbrWS0mbTxvxkmwZZfBI54m/X3Uk3Qp0fyEvsecaZ/lqRsx
exfeK3bv7Flj7vZiNnm9VnKgkTHUUJxW6QAoeEzXuorCYMVpQ/O7pb1v2eQBnTDTWCQWjpEh2w91
w6LKA13O/CRT6sMMISG46Cr5EKPhJRIZYhH0NLLVZpLtgHvQT1AHGLbKLHtpm8p5bBunWMtRt3eY
v6mpuabvo8i2loYH6p7NvklwlOlo9SuTLo9MWO0GIEJQbX1CaaRPY/ZGJ2H/1mbXRva40KORmX+e
4GtjeccyDseWWR/NqR84u+47i6JhFVs5BzgAR1McwbfaDzLk1q28fPJwXjTtVuLOXUSSa35ahHUb
fZ7Cm9IZ9ZWTK55CmwqyL3GbvcxAetmFEHGAbihoq3cw7OaXPVt250cZKUsmNex6aQm+7aDyxEFj
n/0FOY469nER/FCoUWEQD1lWbARuBUZ9NPKyMks3e5VxXJV+6dIwvGQYR4lP+rFD/pqD+1sR4iQ8
PSOErh4I3MT1EU65tqeJYkCy2KYh5OWIHURSJ0Q7yl5TGxoxyf4O7uxkRzsJ5LjRBVfX13InuO0r
J72RVR9/2YrlxcINC7XPejP8Ffd9u7QRjX8kOfnIZWlB7kCdFfRHMcT9Da8XyfK3OME0YaRXPpJh
+iD0Gi8JqwRbrhJORNE2OVrBsG5iw7kjUB2+IqFWu5Yt2F9tlMqXcDatr7E3nKWG/g6RZ1isw6ga
7rmaFc5EnddbijTI75JMYQmcpkULMhO1EwbUTag5xjJyU4LwqW0jW4NIaWtm+lpzOLFq6TA86Jo0
3rI2D95t2zK+eyeL8qVKjLT0jdmduwVCEPtgo/iOVoHlur90fAibRjjJfT4brW9BwFnFSXDgSGL+
OXiCICINs4c5cPCWWUO9wpdMLa+80duGbZP+yuMu/UBo4/INwmHGBAyIF/J6p4X1fatMkeHWajWc
qDyzhI4UE85+DH/GThYvK6Dza3igOr7PaliJvol5bfe/Y3YneGHA3Vz0wwnsSfuPxms7fHQnqkpv
zTutyiOY51nle+NYs8Wn3opg4pkJ3gbIewUYrm1f8F9ENoILRKXLjKX3Sut0TCEpYjvu5ZLeon49
nboPXOHwAb17gKZ7n3fJXivtctEXA/24Sb0eEL3ly37g3VKwCFnC+/dWLZ1uezULvCxJ9ZJ3wcbt
NLQz6Kzm3nlwquqR41NJzDE1sVTM1WoaPTZFmW5FcfXZDip5OMWtC308sGRYtUXfM4krv8x++tBN
+VRMfCkdoVVdoBJzk0MwmAeh9Zs6Bd/jTHiYFOvfJP52pNq6fc0OEDvEnLj3MyuoISzNhZNn3b7P
1D0b3lusVulh8hLMDEHC1FXPbLa7GXZTUHEykffmMdU+q37fF9prFkVLNmY4y0zCU2Q63nhB+emo
YBU25gHcfbsYpe3tW5HdGJW34YBgg+hgY/fThpLkbnSaJtklXOMGYNWZ8Ro27jR8U/6YMznngMVm
FGM+miL67VR2bLp2H2o6BxVsofbvlgWD+cohpjT+Sy784axcP8u+uGOrV51jR1svrBK1dAyzewsB
ia2coQ5eLDdLbqWoma6D4u4eq8i1MVaE+HoLVcxPddVoKCCYA57ApoZcZEFjoOzKR3xpZYRLzWL2
fEiHSNOXXTI59VoyozumhifMtTu0tDlOShuxIdQkIiAVtNqCZ7H7Hahisn0zN0r2wTmSvLeaXHyX
Ti13faAiRIlFwYooahATsZ7ox89iLPQnvciTV4iltgt8bvR4jTbzsDPzblzROq6IshvWY5CZ4oGa
yQDWKjSxZRL9jt22wB49DjSZOqF219HuR6t1E1TtsmuM6nPU2yxhWiQ0QXpG8vKxhHjGgDwhPMb5
dWyk27+UZR0cNUcZz41rzYepi+s7zCsY6CvXZNc3ng3N9NkU7velY1fMpuvoyJfo7sOSfdRlVQl9
VyWnf7Wghee9skvjNLhQw0wWZ+RIn1B2LzDy9VuVwupiZhoERxk3xveMm75mR73tjja7dHejLIy3
xjHDbVixUGc64tWcUtAv+Av/itzndJi8e3VYvjlTXjwY/4kH7LJx/K4erYNl4rUc60Z+6r3OctI0
TKRfoXtrJpVRMwaM5hAYDsdWZEB/Q+plvzh1b8ywQCFP4z6nU6QF7qOpbV9ay5hexWS+MkcNdxqn
uexlOknyq9ShBcSGNz3q7WAcnKzgjVKFzrCTbhOtRnrOPwtOvYtFVJfB8zDZVujryBCevDRz770q
xrTFqK65wEOS3/w/6s5rR24kUdNPxAMyaIK8TZLpTfmSdEOUHBn03j39flk9ODuts5jGAnuz6EBC
rdF0pWjC/LbtJmDxmEpK/pS+INCcs+6SL0t1INrZvEXUqmyLbMHlkNhGapNtZmhpgJie9pFeq/Pt
GsW0FolFhpFlzsXenejysJ2ohxRP0vfeM2nB7AWe2o3FnvV+PPe6N3Sk/UeydFF6LFRtusDnA5Ss
pIgg33DilyU1gTpTUIqNIph6OrX3aWzRHWm2kl6+QY9enQmkYxsZKroIM88eCzNloXeoBet8bem7
IRDWDLoalYtJh6oSLEpVXrTH3jAoJzVHt79giXRx/4uCXs6F82LA8+S+uR1lfJsep4ZNW8RC06Pq
6g4b0hydFHWuXyUdwQe6biLY3jmn7pfyHfosZs87x6qPnkdw7ruzOj41sFqnpLGzA81fZk+Zct9b
VPa17rAfkohOUjJ186t0CHNPo6H+sMcVHoDUcm2rStXe74i5/BScBN4w99ahlM5d+zS3QdJX4ifQ
BU0a6Wxmpp81hfkKGd59FIiu4sDQ4vrRxfbywzbM6MRjp9LAubtist6Sl3FpQLPXOgdQZFuOvtT9
gcnc+qiVAsWnLn3dtWzh9jYIo+aPWedSITXnL72h1jdLAT5Lot+/zB6KIdLKuzexln3CabiESixn
ljAgu7RMNnnLYZ0zibi3q3kQtfQjinAA56I8Ny+T74U+NNuFRpZtX8QGrd+ZoePUoN/znSLe4dfg
raIO7DGjIbIb2um3lrrJgaPCypqsqi94IjrqKBfWkGK1RhrGm+Xd5hV5V3qk3YqkHi5aYnnvxErP
v1zw+m07Drrjs2E1rtJ1JeQrDUmoauv41xCLniQ82IBv3Uyy4qanAjWUc+S9UnLZ7VulFw/e0Ocn
jdbp93VUxW2qHPtZ5WPaBBJC+NkdUQtvvEr030oLxu2+4cYFV+r3fFLYXIoH6ctcKVyijryKcq63
7alTpWdGfiDZttYDIeLR3Uh9mU9egSECfm+9d0/WOkTtsmY7et3rV7voFuIOYqbRrM1f01nJNhBL
r94id4WGqaOo3E/asp70yUwaXwhvtf26uaObedJCBOja0GkbWefdvE0sFyHC1BS6uQFr6O5FPNaY
Iqgvqvcuisd4nxNIR8pg3jivrTeL/ZrI6pdre31oc61ARPoJKEUuVffgZEX2Lmhe+OFFEuzJLZkL
6jyZvnaV5/1IVmOhIdeI5teEZMlLt3TVzxV680moobx4OSAv+PtAKfPopu01qgt1FpPDiQfwfJIB
BZ7FFLS2N0LFzYCIkVnz9blOQxmQbMdd7bmV1YZzlXMRzrhuVZVERzzy5Xc5wAYYeqljlujjBTdu
z4ocROC3u1LwLTeF0ULIR0Mb0txFFZfT0s/EZQKscbx59b21Mh8yugW3rBHWrQSk5pjdYYDNKFVQ
UNdLTb6LXTziH9c/yMKz9rg+qmClBAsqvqXyxG2sYxLTxVJi8vI7TS8OWbGUAJ7U1ztGqh/WCrTB
KTNSDtAxnmZLE7e0HLNrOwJWJH2NHYJ1ufBBg7QveYNG1qAYUNFAIcedIbCp+qiirWpTpFN2BmPs
Oea4AiR8qIqAnCbaXJyOh9ESrj8RsBpEju0cc0+wqtCx+upRx7NsO2QVRP1LuosGTBjVLUosHnGn
jeJo0+ij81pz/okC9DDMiE4L3WUYrJQbGIH1m1D3E6mdzGglVqAL2pk9CLnZi9JbrfB15CtcXU13
UOzXRm1+Kd26vFaRhsKG3QrCFpQRll8BlYBV6lryVFC7ceNmqQ+zj+/VinnfXSmRoj7NFaV3oH/D
/VLYHnN4lbvd1a1G3MpDRA2Jn0et86R6Lw711VgfO6CFg2XWig2SsJvWH3Ureo3dpXyZcP0jPbVd
hQYrLV/b2qBLfNFaXre6exqbST2k9MkfFyeHizXibrkNJGG9tUvh+Vrcaae50JeQilX50XlM/xtC
3I0d/dTaVsebAFvO9RO5q8DfyQ1qIwrs3IUudVpvK58VoPG1taZmjx0/chTZI6iyp+2wNGpnW7n3
PmST9dxWbvfsiZLGRaGLL2VtZ1u9E/XOmbssdDNYdXewv1FWCgqaAAYFBA5boKikuT051pJc48Wi
9n6IjX3s6Jm56TzBFqXJraEKUkjYDT/fu622oT20jmjiHbiPPSPqIRF5YzvcGfCqXtx4dooiSCtz
WM+VzMZX5aT98LKMoNJ09emrBDsr0q+VjM1vUSOcFw0dm9gkeh9bG1ZXqwLAJDKGFZmHOSBQ1JAc
QIb5oESJ7Gv05oKsyqlvPyppafWznKXaJQOlegUsJthKFanKZzXFmF4gc7qbxOmYR6cxas9DrPew
9TH4w6tWr7O7Hy3dMzfLgvEYIGEI6dwdQteIrOcqodq8SCgTg2Sa9Ht5YrkdXaj7DdQfwbUrZV8z
DceIrbxiSd5HtsvbSIwa8hCNsxvaUNrpMxrh3WYOeynMvZ7HBR1Ujmn/HmSMpIdvtVcFXB3EmH1I
5372R/ThH/QASj8py+KpWtT02jID72TXiYtpNtINB93KvuSmKm8wnM1b1NbrO+UYtBHGRnakgU9R
eZaBnKelcZfbGZh1WFuOFsXXH01j5o9xKt8atEvvTJHFAXRTw33HolTZVfltmKv1WjbTsmXZjl6a
PtaPeq+q09Q52V5fkV9J5a4IazrX20fDKA5WK+JXFAkejWF1yXyxmFzQNt8m84Bne7HBDoHq40PM
BQqXoQFUcIj8V+DuxfIYWwrdV1ZU65PtMtUi1kpWE7XBLH8tAzNCOsfVr2lIUdvMy2BXoTkYoLuO
PZ0GPc9Cmo9hc2XRIo+rIoPZInHbnhaYOuKw0So7rHqvflzanvY32ABaMfUy2Wu6DssQsSAGnIaU
Oq4aTWKLlQzXplmrPdpEpFicKEpz07qI29cxn19Gz01vsKbRicZ0L6bPznCfqnniJbDHOiD3bH1d
Ezv7oiWz/pLXhreDA+5L36YZ6alXxA5EtJWfK61tjoNm0N9YOL0/1Z11dDUQVGbrCCkaS8PBm9r+
Ec6Asg06wn/GXcsal0waRWrgW6Nmonal6vc2zwsgPFxxcTEsW9sBvs5hPkasl8wO/bkueg9VyuLV
V3vO862KrJVAs6El374n6yTp3frWwv/QAOp0zom2pglJY1Vrl06ji9PpTetkTtC6ORTdyc4TcQPh
ov2aObRq3ZFSeFy3ylYlxG0C0bohcXeiRnPUd7Q2IqWwOOkcCpnUv5LJMpBzLulPraizd1bsOvZ5
eEhJg33ei4kjyCSoVXXTeH7rB1JeJ3oLT2kxpU/zMBDGUoosxVaBPCPzdZBfCZSpSThyow4gdsqv
k9LcvYZTjb0ykoDN2jlzDUJX1jrY7Eir8RoL75s5a84llmsd9OPc7ctovjcITU2lb5xOX3btGKmX
uTWb7WC35lvraPmO4/8S4oNb90BIzQcmsIK9bFKTR8QDConcF+3If76RNxbX8Qxf7n1vYs3ceyiT
tCM0+0zTO8jLz0QmIwKdzIqPkvLUc0py/8GdB/XDk0r77sXpEsJpVb5FA9J4ZH9VEgMMPnSZ6kyg
CWm9vTRrQeIXRw+qB6vXho0dKwuqNYRlNW4YDeGJ2a1pwPql9hZPyzdmeuPnrNXmzzTljE0FtOUD
F8WS8Pwq2lrEZbzA7Je3iAbTFFUetKtPjJPhl70mQ1CF7MBPbS+ilfqRh8FFP+e2m9hFRewKOEqe
qf4wkxMLF4Nczo3dBpkvUPAEVeXNr42hZQ8NgBN1rk5zgSUnvBa+bYtjyjgOnCxPMnZ4FzvL+ybF
3NdB7hTK2zgNnbnBkIK0bLrOKPOgYqGPOUAbyN2UOV3bSSTx1hV1dR6zlTiaIi54h1pj3IwlfZUJ
u+2nJFv7Lb2t8UPUlespZ994aQd3Ojc6x7vJ8tQXteaLX2VUWa6mSH2b9NZdmySGn2s2ddg08foo
CxaIy3rdCaq2diY4MvDutPBolhTlHNoMVhVPZJwh6NRFh1JCejksiTalOz1ztMPYxOhonYkzKAEm
xzhN6yA11PxUeAjDkhmNUxyBuZuUtO7p1KZiWE6WDkuSqV3ZjN5p6JIEON+R/B/nNrn3u3PidaJo
t1SR/aANahEgTqhuOOTl15JouMe4j4xjo5nE92SzujPE4mbbafvThgAtLtZIRby3OD35MWbrvGVD
0X+1DEN8n9q0o1fTK0/M3ui8LWOq+00yQpLS4wvt7LdMqT+KpdPxXNpNesqW2d41rWoOmcWqOZud
+Jo793qTGMG+fHBzjRtnYzKlBb0br8agygN4PW9Q7tkUuNAE5D7R2VrBI85euSdWfw1UWoxPnD7Q
gdhZPIeZ5a1bzpQT6upVHjF5a2FE/8uRImqaBlctfmS302/X1NMC6j6ty9q3yReKtazEbw2vDVVk
Z6yxCS1iVHKHpKSpX23Wi8W3TNu6Wl6RD/4wttaJ6Kbq3TLHcm/2kH6xUQgkbZg3NlVqC+igtX6g
UrxcQtW24loaE4umFNp5TGSzcxx9OPTsuiZgGq+/kT603nAtGAHB+/Orwv7k+YtbeGeIqmHD5GuF
maxcRBa1JvG1Vdmt0taYymVMyN6mp4oPAmRGPAOtVaGZn/V+xAsLbe1Pci1RzJnVO3OgfptA0A7d
ULoPNjuIr6lBn0KLpPjR9UYjtNJIPvet0qbAaFzTZ2vgvHpVCsgaF052qppswm6tyB3sK5sK7K41
USvUepitq/3ICmM/demnHCSPl3cLJmEIVo5zPgJFeugBu4ztkAFnT2Zh7jNtLk95qxePalAmki10
Yik6rlM+l4ZvM0neSRQmkXvNLjKS/AlWSv2My8I6NY1af2SouhFtz6v9DA4eIZ0elzAqJ/rqm2X9
wW7yzhN4UwgHYYUWcGugdI26VqeiOn3s6h2lQ9ZxTKBQYW6FP0Guh2WDbFZvO5Ftlt5crxlehzeN
eTDxl4GuUmXO41Zr2+GG/XB+oGtgDdt0pljYbWr2XRl4sJOMbki9M9xOgtBpl8mJrMWsyK+t5sRM
8m72NBMHTuiXY6VvvTuDlyc9cD0MeR9okbOwJ3PVi6Lq9EpGYwc2NSIfLS3Oz1DIQEFlvIbJnBXu
Pq0A53Ah5NmLF2vDD4Ep6RwhGU0CfeKJvQDXR+w6i0n6fW0CFU6ZNdyaiF23X7Bu8P5Kte0NUPxp
7hImF0cvTjL1BvekmUJaQV3RkE24AJPZ2Lr5gznA4Pa24bwmWYwgFMP3sGmR0+DH66etGZXavtD7
ad9NGhq2ATzvnAJ7av5UefPblOlQZHlFWobRSvsKxhs9syUynnLR50RTduyBCFkxwljFMd0KWYck
snZU9g2gMeF5bVPotslJvZ0uWKcDSP/cAPqZqDS222UH+DdqJ/LWPRmWuSO/z3e2DKFYfBBDaz7i
dFm8W69pemCM2ApfzNHRvG1iKB1FminM/gwBs4LxGaZw4ucRI8uHUuu84wTNoVvMFv6vYdbdHnCv
y98NzbHmDax7Fb+SaO7UAW21NmhuFo0XdNT3xlvtnrjMqwmpSDGPEmygPRKHZniAUz3m91O6bWOi
EYgotNZOfEwJjh3qsR6NZ0ePlmIftyyeHGE8IaP4YEWoRzSU+8R76rYGNjRhcA+zrHFTbAJGfGls
xEdPhqmq16gB1whkm3jweQtyJT+pUjBGb0ian0XaDXpQJu3ScoGAFY7NDKOzMRdtGUKkFiZ/vJ0S
XCGJs2h+lhR0NZjeOqmNIH3mFdxPTX4j2ZHvHH0upyMcCcKReJrof66KOtm3Ai0/S/H4E2G8Jb+W
KYT1JvFqDV1+oWx6gJ02IVTMGOv1MI6T8azYielb+hUyimRFla9gGi3rcZsMVqDWVtzWuHOSDZCr
KkHCRvE025nzIWx2BpB8i7pZjsGNXxeP0omyxKii0m3b8dB2MHBvyDeywATkDOQ0LEcRRZxtIKq2
Lkn9po/gBMx8tjoqcq00xW9E1XS1LywtCiV7MQwBTs4BETU7NP+aZduuXeMnGOsUXw0P2hG5XLyb
Ibuf23s9+2DYa4wWdO6vjUw6Zw+YEqNTR1gbFtbYfO3k0v8CaO22oossujaAFscYxocAm0wBEokM
XaZIl40TI3StNXsN2iHOkTQ7QGbXXM3z78a6c6tDPOm8pKW6rhW7IKWvpGN0Ik52zG5UA1JutBvT
1fqWTCkOJgjKb2WSEShrEjR0SaN6+Eb6Q3YzeT2fEjftAP7c5teaoZOoBrVuUbSoLVEq2lcmwTrx
KRqZQqTp2TFp3YnjGLTMNyvFlb5Off1LrDG8gaEg0JE/EHbFVslJxdlqtOWXCcJj+2Y716/oMJPt
2MzYIRAsP7UWAK6MS/cIejP+YDWYwEfNlnmFm5QdR81pPkYvS06Z06OzmQqnEhsrMaYvtIVaCSsh
mfj3cBs0F+0CjDdgO/5VcwZchb2xqbXGyJLQxQTOZNQnYAXviEZmKOhJbvXnvhyYrCK3HgM7Ul0M
WJEgEFijOkTEI8GGnfWpoxj2vBDa9sOOZMyXLKhUnUatdzeNEtQh97OJYaitgWIiyLNSG060KCe/
BduuEIj3vhQuQOJ97LqDb7l59UMbW/HhpFVyrLWq/KBYN/tB+GG3b8aZTI0ocrRgyO8upE8P5f/r
8uPd/z+1xvf04f8uuPwfrca79tePv5ca3//8X53G4t5cLF3Pc9iCUUd8T3v4q9OYsmMTOM3Uhe0a
0pV3H++/Oo0t47+kLQkYNCwBEflZhPyvTmPT+i/p2bbUTWlSmEMExf9VpfHd1vq/mWgpDJcvJR1h
Wp6pG0yu/O//ls3AJtQorNjRNpxI8TQ4K3lrZvtkTW4QeTyqPHYZQmc6yemHSHfuaBl+B7LZ2nOH
86BEtTjnPS6tBJ2YMwetttD7Xs71ntNsoMN2rov8h1zjP9IK/vrSXEwHqbJj3y/E3790mUMtIJCN
/cI067AvpptZIoyMF1jC+BdZOiZYMLYV0wU+cD0qyGen2oPJ7P/tLj/8dZn+Q5/wX1+EtnpPd22u
n/gzwcXUIT9LGyNpmqGXzTA9snnQ2+3a68RaWAj4Guc3DaqLr9HShlQRVYjtrb//89f4u8n3r2/h
sUuxhWVZUGp/3MMIIrCjdASLQ03mVYu5BCHgpbVXj6jD+J9CNJw/f5zlYCmSiBpcDwj+s4r73x8Z
4uPaerai3G87b9hZyNoP1aIds7nVHqyhr0M9kZaflpblTy0u0EQO3amZW/u5U+m8ixaFPFpaLc6m
JiExfLgZiBpftbVXD+b6kGvj6gNpqW0VO+3D54fi5H7mYHnK07z767cskxJWoRU5p+eY5eS/P8im
mLapeMSpxBmG7e/XHp0aGwtFSwiNpKwOa+gU+vRVqqjadar8UEsRB6055k8NgKK/riL93kRjSPLQ
eKpU3fj5REYGUBnT+Bh7dLy4mNOMW5rJHhnnYIaZ4HxV4U/bJphALrkRPc84WgOyEJLN0jyvDQEU
vp5jpPzPN/+zxOvf3+D77UCd5NwTo2xb6H/cfVcDvRNmkvuum6N9NFOcg4g6rqaax3CUi3icZuUb
NowpNDZSynqYGqRF91ZHbheWZGPdR0tl+Gtm35vUmuKHNELYb7UthlKgRkZRx8+l4bElH6VaKC6Q
SKGo1QHEFDGci5PFKLed8pDbGuyctEio9ngEMJX+57+t8Xd7vhT3v63L3GhL19YdHvi/v/oZG+4I
RiTzpeblj47bfU8LV35ttLULksyTR06/7mkFXeIxi8K01YcjbHl3lKTNEJ39aJtD8ry2wz81STn3
DII/7oNl4yGhoB4q+j4v/20mtaWZu1GJTrIBmQH1Ny4dWSKor9blxCb7h1m1y9Pnb8Wydnw0cPUO
PrhCkxRfUHoZj1Gcmzc9Fre5Lx9MMokeDNf6Xcer2gmsZNssAS8xmIowXMfrEWlKS/h6dGk4EW/o
FPducHrVZa4M009oU/vIW/fYEbzzJiaNdom1mnGJFx9Gk82P5v0DJcK3jsShnRtNbxmwi2yK8kbE
vzrPmYGLMMLeKue3ue6KB5um9NaQ03FUehsmpNTsKWttERa5eAIQLpAEoO/yusL4zGnumzE06jqO
1YG4AXbY8Q33zj8E+hif6SJ/v+qe4bCz40o4uuH8+fTzEk7OnFk9i1I77h1EESvHyIXpzwM/VeLi
Zl55Lqrl5s6VHlqrRsoPWbDrxlJwe3rYusJ6GEZyuhN4jf28wl/GbCyJptwaYJA/zcb4iHp7vsOt
wPc1ECd+EjT/41A/k09KEJUezKDxr6UTYT4bPP2niWRvNjlKeoM+nCdH9kdDom5zzGJ6o+/S2Lm9
VYSUYhW7emyMXddgWBznuX7quHwHmG4KProNB8jsLqNVfpmBVEABTwMGfRyHBapdOiemx27yipeo
kSgkdPAJc/B+NMSmbfF6WI9TxCG6Mc96bMAVDuP9jVCjzuFLH/crSoLAlnP/FI1VdKn6eZvX1nen
yBxUzLb95HlrvIfh/CjHZV/ZcEabBHYsjK0h9YeFcvA8w3teThLS//6v7sBxukrQBjTK9m5U1PrK
Ta0LeyDkzH2DS8ttVdgtTvpAyjx5CU4TH/F/BcWq26fPDyfR1Q5iHWda13uh4STVmzuUXxYAx0s+
WkBSY0e8DbO473QyveENvuSkPvAfawVIcrowefXpKR/SuwN31n1bGjk67RWfIUl8QMMYbvvuHoVW
L/Zu7nu5swpDXUXZ7HnYvDMbZe+s1OKdZwJoNthHlqNq7fEFUILIC/E8y258aWMseMNew9C/Jx7M
vEz//dHpxpd/mPj+0AxKIQREIv8YNiIdpts/Nj0jWi6is3D8dIY5XGvsZ2NkfbDFv7Van4UGWka/
pB7mJdWzCpPJ8l1ghTmvdB6fFoPdjqMfi2l6T2QwcG4/RSxTsCjIcHJCOxwDs5PIF32fAWzgiuh+
VhHur84wDoZmi72D+jdkM4dOST2N2LWApvv+NNfemz7M2rFsCGLK0owVJE3Vs97gqkPaeVK1sV20
7hrn0XYam2E7YGzeGp0rieG4tNVYnKq28OtnVNPLy9RL5BKmC+WZIADOPbibib5hg+lHIQYA+fdL
BdYdKaS7iQOu1dJQGXbR+HtoqvkouqeUHd9DM0FLJQIPS5qifi2n3TLPnLaVgU5CJs99qiESIwXW
N5ChHrUi82sSaFNL2Jd2GQ8RONJhsue9pg05KGgx7fMcUTR6/J2DfuZaWEu9yfC37nLdvPbTPG1t
Q10mPWOW2QzanJy6u0ShBIY27PJOJ+gymJ34JRurl9za0ZKe7Gyr+QYIUQDw2e+RmIkb6fJv9Tij
gZho+iHsDc1mTPaHFw8gw7E2btfGJYpzaLKDLhrrYsnl1JteeZRxvAayS5nA5/pBcwu16yurO3r1
sJ/dZaHUoVwPpuxfZ0eLiFyMrhEJuZS+9PqRwIgJUZtdXB2PiQpbtzh27wZhVW/14HLgFQsmKW95
7iWSrKQawUi91g3dvn2pJlu/zmMtThXOAnkPe41NY6IfxyOIZIDPMnWN5lFpJzsrjQtfgBBvx7J2
sRDHXwoxLvx8+3fkFePR9dAbS+QW+2kAfY1cIxgjr33s7x8WGhXLGN4Ww22Ouilq39BgznQ51qG2
VN4/7K0+Y3L+fXW5v3OuJwyT0grBIvNH7lBVSoHAEM+ZpUC38/QwiH48YQmikWfcSduB0XTjZtvK
b6quyJMpcN2POVsuljqSGqYXMoUP6eiph+ilVsIlMn4jYz4ITBxPLQBw2LzoHWpD0yVpTfNWfR+v
9cUFDDsR/PwPk8h9jvj734fmGkeajuMQMWS4fyQQ6YhCk6lDSj02hIhYSeldtCdUNmozNMSS9N0o
A6HsgzaNm9Idz6D/1U7D64QDMzv+5y9j/c8vIyiwkoat2y7//BlGzNYnV8bccNVsaDIpQS/n3i0O
yxDXtwUxhm9lhoUtng+UZSQSsgMIe80erA2eBYpo60lsHaOoj4D+yYUdLSJuAuK3k3tO0sH4UbOl
9+NBeQ8xCjjk4z7idRlWY1Wd15T4CQUZM5HXe7njrc8tOXLnvmCL3CITf+0wLm01Q/8tYZw2gzlF
72x2rVArE1xxKOPey7r7WqxV+4DuTf3Ds2d8RrX9/WYJYUjPkJaFrM7882bxPM8u8focLo2129Ie
dIjYL541NJubmO3Epo+seCvrSn9FWfBDzW72y0vtoHKriXWhN3z4FEkmRrMcyHPY5Owod3VT5iCa
mKaM1BUvapHvGuUYV5SgOH7dsgB6X5/jVWfH4dh7NAeS12suUbLxE127d3e5YSzPbvQw0GS2/KqJ
LLzhBpf3QJ7papK88flvWdR/2MhaLm1PGM4d8z0196vqqMjAVmbeyLkcz/ZgkC9l9hhU8TUFk8v+
FO+h85xP6KE6uGsx4aspsSR9mEn9WFrm+utucMMbtVkxUD/OU3HDAeTsdYqCdrWQy1lVkzqkegya
3LrWvnGGmlcN5fiKUBRGAx8uQc71pdANPvDEhUzN+lYfrd9VOmCm0TDhck9KMmM64XsTbedqWLFs
e7n7GGVRufEmr/5uaHvEKf1DnVcRinKZ+iRPY0rt2otT4xTSWB85rSDBaK3mIpgcA5QkxK0QeL5v
NH3LjogzI3KcQkTDFgGZ+WrMCakiZB1tu0KI136wHjVyeZ69FW2oqQ+bRmN2bgabh7wxXp61tILm
LDT7qYIpfqKRtyJwBaLa7gc2jF36pJGq/hxNK1IlF4FXNS0t5yZzueZRHqqEHCFd1PDwlus+Cos5
3IyN10SdIBy7kzT77iTuv1JTJ/+hXQYo64/5CBgBU6QE5bJdYvz+nF+desb2X6DsGeUu02nv3Kt0
b2BHb/bTsu8UNOd+UAeGiz1mOUTLoZaHVuLQPlbGkaz+FWSUtAfjWBEHUZ7G6dSVpxnpcBPk6Xmd
TmV6ZtQp9ZrnUZzd7j7wtq7izKibyxDfB2E5/ecYG9bw+1g+hxlddP0iEYl/fnrRhVHUV1e/YOQz
8m1TX1ON7rBLV1+VcRnq61Rf0bww2s/RaxcGoi7CS3QNV+qFoyFj+hyLcRHJRTcuVnJxkovJo5Nc
cuscfX5yeGAQC8aRr3YeJYbyr4tMdb/xuuqxyADxM31JMemgpeyQ5z2sdv1eQwaZp9LkkH8e4rNX
nyW/IE6hPifeuVnPmnv2PocoLvrnmKfLUlzG6T766dJ+DtKd5uza8PvZtXIuiGD77JpOlzq7Zs6l
zK4K4QsJUPZ9PEb5xbUvzufQ0msHTTr5xnhhQ7WOl/lzLNSsyPNkX4b8X2OWZ0aTX5z53MuzNZ8x
IqXVfSTVeYlOjCk65cZ9RIht2xOZAbY6OfbRVCdtOnqfo6hQXh1m7ZCZB2Ue7OGARU29T8WB0Ub7
QezXYe8W+3nY19qu1HZY3S0Tvv4fsiTZGvwfHmpPWCC9Ni064s96B2DQEUd9S4SL8IvFX5DECGI7
gjkOlvw+zCaIJ4RKgZo4bFK5HsSokePQjMOhCMmy6LuQdhlyGBiQ93MXUn3CsD+HtEJGpuH8vg90
Cozmc5jwQzxiWijzLSdaBo5LRmuHvR0SYjva90EhSU8ZCr/uoSHCZQ1FSYRYaJVholALh6C/qQoT
nH5mkH6OuQv+GqMKGFMZEG0mPL/R/U73sY8bwl8/B4XLSXwfxRhodeDi69fvg6gmRq3R9hNEWViS
ksappbkPXGnTFM5NiPcTmWdHZqW4j8Ul5ius+U0Ui/czwX0YpGwpAL7wjk8xdbocKu9DfY7YDW3j
PnCVMkiQQRbavy8jtFII680QKXpa0inDBd7EC6QX3J1tOMStYOgDcwk68skrBCL3QThdwi5e9wsS
LkakvYgafLYrJSol0g72Lt5l6c/c1zhY88BqAqcJkonk3mAwgskIiBD8X4Sd15LjxrZtvwgR8EC+
kgRAz2L57hdEqw08Et59/Rmgzj17q3VDiliBqKqW2hAuc605x9QjL3V2ZuRNxVoEDFEj57j1yvcM
S2vrmaantx6baWb/1uzlnEFkW4rH1gblIZU9quCUcbrRIgJBexRRN63lNYvXswnq1uoQ9S3wh7xV
aoytneZ8slbn7pLEG9xdZKzFwNKYADftWAh22ArLXZ+A1t1qYuuaWxsOm7oekTvH83osMVzDnmNL
Qssj24VohYa1GJ3XKgPQtaTCL3FN7pzMo2ZO6LgeR0r3mtFjC8Nx4jzq/E08yVl212IjQcGPSTjp
iV+6Hh5yKuW/ZJIKBgiLJitwzWMaj9oRUdgyeKwG58pju8/+deVOPoqIZpxdE5Ee5q5k52jugEfo
846sDkIpMrmLOa+c3XBbsvc7DNWGGWevbsXwL70p92+tSux7EGuddUTBcEX8tnmo5or8LAkcYwpB
OSWmGr9MQAFewsbwBobaiLHi+Gorruo5lsFbjo39J7rfiL1DGFr+lBvL3XENGbgqpgHL5h05RAXO
hjWVdYxv/zmQexSxgv4UzmfWfxY9vw2ems+6/9SiT+NRcvmoH9UuH0r+YZvv/fJhNO+uuVZovjt8
Hb5R8fwmjnl8T+e3Nn/L57c+f3PMV6ptX/v2NY5e0+jVXV7y6NUqX5xHuc5zPK6Vjs+GeW+zZ8u8
S2Ofl+6C+KNQfNKh3JeMLTce5hDKZlK+9f2yX81PT7QQaV33XbrNc1M8//NG4xFi8N8LaVYZzN10
U9i45izX/n3XA8MLdRVKeKt0bmY1t6fHYUZGN9EW2basF/fdNOvv6orh0JGloA9KvzSCBzTDWWM3
8qJVNXNmcaGUW9hS6edMpuTOVeLqkCf0EU2ou7qh+VaIiYWBdYM2olDvfb7wRhfZqbAm9f74Ucu3
bHCRG5FWKw5L47aXWqHj7riJ+0KXwtpgPcRkkL5LbbTYp5f/fUi0XcnVry+1BiZoZDnDxq0CyQm8
QnFfGTpjjhganiHSZoaXp3urrYq3ZgJp/s+fq8Pk8i+7ST5XWyc1TNMMNDz0pPj1/5odTrYeZmqz
cIHXLu85dYyu0mnnQ1QcqUkcWPou4iABy2iHtPvfivJDLPbpo1ZWgUbywT7M1+MUBpTp7vprYQR4
jOMxEDFBwUHi+NmjTGg+nd+Ua6WZD2DRNJCIA6Zda6DIW34UlGjHXksm+yLZ99PeqPbttFZu7VOq
OkTxgROIDmawDtm0VjIdpqSc/RygdZg78flxkMphRrFZ94w/3Bm/ahyX/wZ8/9tYjZEabQaGOK5u
kDX12/wgs5ME9RgtjbyEWcUmKz63so3Ps/s0MLFB4FjNn0mzXAbaHUG0wny7zF3guXDom1w9kfnK
lofWzb5xk5GNH3OAFi3Qt07XttWammAusg+cKspubM3TG/fDjzhvrb31fz96/Lxp6FzJuc29xy+U
lflrwqPpu6g1WlHWp6avC/r+C7ZWTlthQ8LQmk+htAsa3+kd0fF37B0wAlAzv/Sjvp/iZIG3YI3u
Mcp4vs2T/TToabbNCGh+00vyt/qhGDZKU5ZvKqO6i/vdbhsoj7XIvtJM/Bb2c/F96sIzylLx1oTl
yzzX4akq6bnTNnH2ItE3cKf1N63VYTVA3PhlqbW6ycxpAqUUpmcGIK2HtLp6/ecbQXuEJPz2hHF4
1BONsKabsuP9652gVrNUuj6EZanp1cHqwAkz+pc3LfF66eFDyDAb26z9PEfZNY1XPaqYvNLwWrFW
o2/nS1IjL/WXEU69XxhrDaMvhO9mYHMDR/jREpgZE9TAaAJ3Xiu3AzIkqDHGEbqWYgVC7imGq47c
jyMg0b3xqHbcM7Spxz3GBDnuQc0Mkn7vekzGfSf30bjHwFwx2JHoiva55FYB1bUfHxVb2OkDeoKY
YvXs+wSiBXBJfkP2ajcBLDqzCcQc6E1Q2IE1B5kdJI8a4n33qCbeu3ItxFzDuMc/gcIvvkPMRBPV
jPtq3M9yrZJ267jv5Vop/wn/iGivDHsj2othr0X7Qu4nhhPEAkTrFzC/KOROFBK7tg6mKbAAQe8k
6YRpkKdB4bJc9DPXpyG99qR7f+0U9f4Y05L2keH880XxW7obk0risxzThdoqDEMQ2v7Xa8JchqID
pFJtQddBXRaO/lIWuMHiqXJOepqm19QqIQdlcbWv82kIxGpA6bVq3Sba5q3N8bGDT7AZQMyyPU/T
5KGLy2+lYPlW50OEFiy2zjbPbB+2mLjNMRCkTkbNlZlV40VkTWKzQOzqkGmAGWgeL4J/Z5XhYWe0
M/gqaQR7lW7Yzi6U+H1xBF2iLpX/otfgOfb7m8LVbF4TOneHcB001X/9LPAXN3UKi2arDrs/i2he
qow8eCDVZ1R4CKjxmyhEITFgmr0+XMvJfPGoePZHCDqzTxR4aPo8oOFTikdBGI/ILyqDvA+SMih7
kMprzVoAVEal+f+oVAQThFwR2FpQigATXfioRgRWHxBvOIjAIcRADwo9sMuAzpPCKIJJbsDYj4qw
uMRBIgNohdLmBRHUtr8sOJWgLPgJnE7E4YWvPaqGEmd7kerlthdzm6gkqP9vhbyV3R2eDaqYd6Jd
i6wPChKGpex47GqPYzJ5FNp0SgqvEF4mvCH1wVAjkbUr36xAufuvDNJCHVAvIwZfE/6cBdSYBT10
yCYYHtU1AdUAfZrX6uegfRzrOdCsABjUYgXFHKC0z+b1C5iBf1Y0Q1oJwikw6rW0OqC9v9QBQ26q
TwOYzFTn+qLHhO2PrIF6X0rf6H0jXkuL/drxqFTzYqrywt5T5FrpB0OUTuxYYlGEQUXdzip3zDHb
GlntjsUOtdhrxYVHhY2XFp4CUGBG7rgWPKLpUV3jR7nPQBoUizD9pfEV04+ttUC7RxHvzCAuEUTi
JiLpay2YyWUZME7sH9WUgYW2nFekFpDSIbSAyAFFCyA+xoTu9oHdg1dZC0ME1msHEmRJOOBaCrGM
/BFcIY8qbX8EIWz7Mz3k1r+mkE4KH/lq2vkMg6rIj2yMs17GVQKglkvkUWPCMnDHUWERxMZ7XqsG
xwa2adiZZGCquFjWanLvz8JCSCwmbLQHLNvLhdcT8pD6LbDyaq169ElMkLxJdF8XUBJ9VfgTF4nw
B64TLokm6Lk2uFpcL+bxEKTTpjMxPAayCUwrQA39Z1VzQJVcQRCeuHy4cOa14kcpU2DWgZgC0LCU
yjM4DeYahehaHReL61Ot6+Nor13f7n3anKX0dZDS8Vpq7BNHQCkrLceLKk/0HmLHNF2rFbsVRWxA
i1kLfuC/PLH/1rjhKYVJe1XruYaKjeKvT6l0LialmWHvp6I+Oozez1UcdWz+J+TK9s7u6uz8+HHC
ouTPr8ikpbOuFtXzost+67YW3sAxeq/bOrwMOpkEebGUn6aT0Sy3MR8VFm6pWHFY0jO0OBBI481Y
z1Blz88p0whQZoiNBwvhSNxHRxntShRKxzaKHa9vEYNatvLFBRP81ANHeDHyGT7h8m8Lmr/LKlAk
srzXhY5uhVnfbx8Fs8EoTxXg3LYeJ9vM0apzbYQIsy37LVm/e/xIl3aA9orK8KHHpwFUJgbEYq2w
OCY69JiD6A5Od7DztRyxL/t9pO8ZSWYk5FprOdbejoleOljVobIPjBkPenJUH+UuR3s5LoBOluOY
n6g+Pw39STXWEtG5rs9OdJb1Wr04F/W5FWvl5QWnU1peAHSrlR9NlxBJvL1Wll+TR0HOaIZrmF0x
OMfHpXSUAbgxNpuRYc0uWuifnnCRRfFauXnsh+M4HJ3iKIpjrB/68IAmY0wA7h4Q8Vv8C8Ve0daS
KALqtdJ571pr2fzz4oMyrSXtAxrmAroj/OxHTfnJWo4D/0D3OPYnzTj1/Wkx1gK8R+H5MJezWh9T
JCznokTecqbi6UIlJYR3LIj/siP5/yxrXdR96Il4Y+v06X/vZDIXGsMqN4ERAljYRYOSsUgpzBuC
QwXUdWW8TK0itzERWp8sgd7tnkxMN1meQn3Mn2Ve3Y2omT9z2JfYz9i3yV6h54T/1pvU2bmByjiW
ltO+IpPtXluFR5fRdlfSZnliJYY/mVwnkhnkh1vnftqbPzEXvQOgjV5rjSS4UHT5VgsBHLTJT1kM
wx8lXaLZ1sftZLACbmWibOqo1v4Ai3qwTB5q3ajXT5Wqo/IbyGByQ0YwCT6iXWaZzSu3KfRsNDpA
Dd9C0sAgui8Dth3LWDm8NpJFo7suVkk6G0EE31BiX2PjHUuf2PRL3x/rPLrr7ugEjEw6v4eQ+YSm
G8qElnxkZeNcWi6WSDTXxqgUVrmOPM1LXDKZGNX3JtaPxJTYm1wpEBHMMtY2VWx/1ZWQpexs3GZ1
0E59rE5Pj0Na40WqFpZNLs74F9pJya0Hix3Ps/rS1toHnw9ogaEIGb1hSSxa7YyA9GWyZ/Uoq9Z6
KmwXxiOPLpoYzdrA7MFojWLaMDRtXppf+OnanYs45ulxUOYoPBrM3moQ8dh/T2pnmh+VfWIFbH7K
LqyOszW5tNOi5Oss1Q+1wrEEvOQ2R1XFI3VUPZ2Gxyu5YhBzh+buwhu5R6EwaQkDqhBxiMaet6Te
yptOdNKVFBvJ+EVRABFL+9M0tZ+aYpTkqczHNjWjeMPsATe1+i/NjUf+6F+2dMzHNctAAYCoUv9b
5iA0csUurLbYEsyj38HVjPtwKVXPLazws1S177j31aBSME45xNa/pCwe8yyT3qwz+ulZaCZuHCHj
A6921wp6YQ5yTEs1T/85dOu3Uzwg10F7EBhh8pJLzfmqZQhWpaLM527sxd1Vmp9j5V4i603k7+H8
7uTvafQRP6ruPgz7Q3tUiwYlCwr5mclPNf0yp18M7XOYSONYq5m+8DbLeUiSKnd1Btm8tJZ4+ueX
qLt2Nf/7c9N1U7N5e9ia0FVb+z1NEQ9JO9dKAQ7esl5j9qBtXRZnpJnVXmLo2UWx+TRlpbrRKtJ9
FK4UsgBbcVmE/nNUzcqTfTmwxLXOKXShkx1XCGCKBC25bVUGwkKemI0ZvSzhQP/S7Z9lP6t3K7KV
e5G0T3o6FZ+83MmnG4lpGMPlSF8l950M5RwIRbbfFssuXvXz8+NQYLlxm6K9OTQIp7bqTpY7uOcc
R/l+KNwIGRr9LWX5YWBD3QxJXj4PsdXuyqKL/Hb+0vY6oWHdEAcTuiJ/jOT8tZXD1smS6n1O1YVc
FoJtUt091JNCXkOjjyeRuu9OimDEzkV7KF2tuKCkK3xzLBgwc4nRfYEons+j5aXTyCMjCk2vnlFV
0v7wVLUw3kOjNA6a6jZ//tyCw520+OlwWlZw8If+X+4I7fcGFWeWTBF62iSLMbL9vZ+dDX2BDJkn
nd4aOHhl/2H3TP9Afm3ypYDlSLTVcxE5K4Iy0p+alSoqx9A8OM3GbBorMEswzDrJEPAwdP3lny88
Orq/T5P5u6m6UB1nVQb/XTBhTGCIQwfBxKgz7hhM9wzpND+SBOA3SJ/QYS3aCJieqPMUc2bSmtEH
VJYEScXyVjvtPiqlcXwcmngyiElZJMON+ZaFS3gizCU8pW4GylY+Wy2epAlYK/xYVBWJkMV5gc1x
sSEjuKjjNrB5el9UdfamZ/YUFIWDauo290V1SsBHbIpIr99nh1wsIndYRBs4LjuRBZVILN8sl3Sr
N6XxVqc0MTqCinVwwry9WCLqRbNLQfEdHt89Do0VFWy7EGWFKCTgk7ga7c1cfQ1jZHdmZtIHETRQ
6yWBG1pPxTmFs3LuQwfenl4UzyubMtKn/qiZUmcLhlKht8sPJQMRSa9uG408v3vNGc6xylNmsgbj
riOI25o0Pj7Kyf2eOMn0I7HjrZ0rxke8EsMrQFTbXJ+MD3vpSqRiLT1vvb03FnNwMdbzdhzVHCrW
H8rAMrBsvc6pluc65VrPhAgPdh/aJ1sh/Sep5Q9LY2uiwObYm0lY7vI41wnx4n/o20ILtARpnF1U
YC7qyNyptbZNZ5c81bSzblAMaEUZKh7ZWDs9vlLlhwr15VTRYKGpW5uBqRNU0eu9y/Ktqzal0Yab
rkHDOliNRLqLbjy0+wu9bEi2KHKRoB6KqB0Owm1pa+SGvlUwB17qMS5YMnfglabi1wD7WasmeLYi
1I+K1Jft1DnZSZ2NxR/zRd87cHRRD4wAMVHSsvzQ4pNWdiezVqcbghiwJlP6rZVKu+GyHz6yyvyu
hP1dKtV7LArJ0LhhLdSFAKBTVzt1Ta6fHl9VJq6+BRvth3IV4RTdOAWjp0Qup6FrP+IU8OCMCGlT
5LX+zDLQn+REH0kmt3buylOaE4Ins+oE65kkqllM3cUoJFmxZfNzcZ3uMrY96ouyyhmzunR4x+g7
Ds+MnNQfSVR/jU5GFw3spSeYk2Iyr7JmI50ojIbtasm3KGxUd4KPn6HY3JqRQdPKsl7Q9JVwkBDF
lfPdaGdJ1AWOPLVdmqcKF/45dtpl9/gF3X4yoRtPsW3ctUYTO6WTGdZYsBUYE7p9c3DLkXmgLJsb
sW7Cz0M2UWLItC3sv+SYE464w3I5+zXJMvuoYbnHskp7ISwrwbixGJ5m0GKo3ZXvVsjCV0hT4gPI
XezdTakFOSEPdB1I26S9DUy/mVG6I9js5mH5uUQ5I/IxfA0HMLaLnuOV6Gly2bLquQXc8dYZV4xZ
2vXxTT7o5sYokwpDp+ZchyRj2RajY8nK8mlE+HbFZSM3eiOcbWsC6XNhD9LBq+aTqjhsBTt706rg
0WHBt/BVp+E4NDFBFB2pPYpuy+1IXg/d13ZADsf+Z9JFtAtDrkwzdWx0SN29jIxsH8PD4JHd79Wq
drYNUzK0t2XtVxLK1Whr+S/kOS0z+ckS5qEq5k+c5M4FpSPj1CiAUN8GFU2/L+zyFbBhpf42dIVx
mv7vkI/4sqAftDtVzW/wIKxnIy27m2mU75E7FN9sni+k3vYwqdoh3jWpUZ9al1tOuMqFq0S+mFol
UQOTBIIKh6l5HeoCzXAnzpl0vgLrhxgo59nvsk4eEse6LSDHtzWkpMtKAtnqRrZcbB2AlmMjFlvY
vZ+qmLe8brEwcfrj5NTQF41k72bOr8c5qCwUx4JzvKuaIrr3YbHPkCJOjvupVsq8jZqaMf+o/3Jl
xrSQcTlJbu8D8qfjtB66nB4A6VXkOI0R0TglAnR8quCKRse85lnxY8ZrDtiNFAruU41JQWMd2AYR
XZw6E+hhQIVGiQGeZMadoxX1AWNs+yl4JSezSwsBld6UVsaHW8oX4j95LpjGh5Fymg21Qx4TM8PH
YPXYcJS1c7VdMd9ay0lQ0U1PXatYr5ERXaNqDgm602py+5YjAE3al62q+4vTyKu2HqwMb1dTfWAt
1z9ICrggZfQURVtOBVvGQKo28W+D+d2UXflNlf3N4Y18Gx8y3pSkKYUEGq0jKCLJ05qOjwTeXKbj
2aBHTixlduddgH1cYz6r0350BLoCrttXCerEyyqNtkJiow+HTaNJrXkhbgwZVhbebaPBcoUS3qdR
UZ14bZBWx5TLX0RXMFKMmeWx7p0RWuFxiXdLvbClXhQVFRrdzqbKf5bM3XDTL14U029idNyd+hEY
oVITaGVPKMuieUadNnWfNhwJIxmMz6TIdpropW8BhtqWtRVj6KngGcQVWDs+u+3cpgiRGrdCGR8x
wrCkdunm3qZVCuc5QZPvFrW+IziDWCVYkZckc4+susaDUzo8oCpGXcJNvpG00h111y6fy7QjfCF1
rro6IBjCcO9p+dD5nVXzWqreybWtviZKfZ8aQplKgU3PYUq8HeQE0AcHsZjGiaeDYEqqJcY9hyeT
tzP2yQbYI6m1+D/r+mVeX9O2pZzSiV2H437LjO5NT+oKzSftMpv7JWcbf5r7pr0YGk/qTIL8S9am
cNMQ0VUssEpaR72aoYtivSH2b57mpwWkhmeRw1IiE/DrOi+PXUGUTCfjFYcU90+ddMRRMSpkPLw4
+sZs3o3qG6YS46UdaHICEbfvakJG3UrY7jsCMjWwQ2fmpO41BitJ965S/mgGOllRy6NyXEY0wghM
5jKN3wjIeWKnF5EQMqZ+Picpn0g14YRfFAwDtXl2w+714QQhTkMfNgBECGlpybCEW3c0eHJ/r8wV
WEnWINSr8ahihT/ZJLv2mNzPUZ1GTxBflFtr3rkG9U8E2HCIHNYToVCeSNJWUCQ8O0Z5rLDZBWTh
bJyhL72qL4jJBOstiWv7iuDzoHXJgJAltP2oX6qjmKIfCETik0GK277p2XHhNEtvMhUWpAFaDbEW
TS+OO15q12bPQK7Ujp1LelIbK9w2CVMjVM8LBMEOyvDMGQJem+4nkHeXovyBoWcjO/zoG7OHaKFq
i431vlN41TnJccBLdoMnQDPAbMXGavOZnQDaUytmx490ePqwv9SLU324yKivC21uN+yPo6YMMWQc
Ywha2qrgH+yfdqXJay4Fl0PzHIleO/3n4LRJuO94QAFs5fmuoY6v1P4tisHMS7NRtrIY4cdpJWES
U8jSqczPmVt/LeC6bJNYwQXZDV9sC4dHbSo5F1ZeBKNjGE+Pg6vQWExyl/1Ypt/q6WszK/o1LlNB
Qkr8fdIZ7DhjFrJ21JhgWubR4LraVlV/VbSy3RTcxvdMddxDEvZ/gOVtEVsov0Izm5/CIvuhmajc
CoWYPCmbZo+Zst+CgIZMQtjIq9o0NWHqKnivCtBwPvV2UNRucXaTyLwoWjwxKxTLtbMg10uc1+hI
i34LuWErrDWnnqw56DzpvVD1Xdr8dLUYziJSYnB8ThQ94doh7gAqScDr1zilYCnxb5dfY/x/OwU5
+6pZrncuQ8p9NLvR3jEzVF1j9gSgkr+PnkFNWLruedCIBFk/zHGMbeCAypPWudGN9xljbhhvMEiK
7zG4gpREWxRukDKk2zRPPWDrU9zYl9lgKWWY2qc7aZ03ddpwzOChIOKLrHGjGIASnAW5coKl6GmS
qY6phYS49MeyrGowsQ4OexDQWYfMU62W+Et/aqJ0uULPKrfLJAcaXHwMzi99rsUNkpPcZnKZzrhI
p7MBsEGzGSrbRmc/S6b3e3340ZmLdSW2xE8jsPCpLjpgEDrvEie2v6XEzop2G9It+5JIDX1bhZSv
zTU8vtH/MyWvhqpQK7qz2UqBHtU4t1Pf3gjMIk3zoOCU89mlvfR1tbwTFjDn+qqEYylTA/k60sXS
ju36FUFlhOo2zuQtM/T6NKdBGdvVn4cYAFbaxaSwgM3BT5/2XqPZir9Ol6HzPVUTbT+goP3BmOxv
Setkn2J8X6LSIFXWItkBpofX54xSJhzTiC+abF+vMWG9jV0mIdjrh2HejKSO3pp6QClX1v09Sck8
lW097Epgkp6j0WlIOxIGa7DM7E1KBs61WvhTq71kaw9mUU3ClnOknqab+E4XxxdR9lyrvB3qlFwg
5FSdx6BieGch/lUhYwQ53lLaH3C+yKqa1Cx4fDtaSsrDNLSu3VC7J6jzr5HT8EaINLnta73nr9yM
Z5nn3yALblu7aN6qbAANxRZvM1fMAKWScxvoWdkeE6IXUjRSN0Fk3W2+TUPmnpLccU4zGZhO2rsB
gSjfizz51cYh+5QMBsggHGIIWPjvaoi20yTHi6SzYG8alfWhyYCDu1pnIaMaNxLkCPWp2K+yfxO7
LImNZyIIWFNUpfWq6co3muo0pN2SnmieB6FTRJ7OxH/3WEK5XfxDj9Ny70DP2YFQLcnkLcRLTetq
XKrmvQ7T6YkTe3Og1rwXeMku9cSG8PGLGLYE7PtdNFnqh4nHHKhy8lGkCCWy1D2moYr7NxNITeeJ
WDjbGq7WTHgMuLfvQ5up1zEnoTVNsdDjgTrDHMXQjrnlCBmp2wFOmT8NjU3QkozWsaucEifKwnA4
y4/8kQ2a+gUTZIlizmoEYuowb285QZ371O6LbZgXwykx5shLCjX77Np5I8z4ucPAf8bQQgQC4NUf
mDdTL5MWoNA+fTVHUs8GojMBtbnKNi0s52kwBmBjskyPOJF/AHoZFCB8TX0zAZUN7uBsByJ0DoRN
Yriof6VpeIphwviO6Kx7OCTVRqopG7Q4MwB1cWi7cNg7bnwYCXC+L5gG8FCfYhScR87wZ4xDcL9A
C9xYg4rsrwfVPNJV3KTzUAO1IMJgsHJJNDCuhXUxS5ul2lRor856H/K0V+hb0MDfLSl9Oyi/yVY4
8fASxf3w0pDrmmf9ocRL9q438IEaXKSY83Vmur1TvNawjMlwaD8qALSQBIksZRMwjI31M80A8fbJ
TxwijKmi3H5RFmQRJZk3SkTMm1C7Uy0LbT9nxX2qwp/EOSq3wbSK5xl6bVJMvpZV7H17gBy22d15
5FdAibhe792a+gt9j8feALt7Zn5zgoU7nlxQhNtoEPbBjqZ0oxML+VlGGosC9ytGofg2pUhr2noh
eikp2+3QO81xVJbJJzwuuauA10ZAPx9FV7D+bvAegM5lUWOrkBCtjlUZLOVbGyvkeHQFlH5lftMW
glcGrH5IyI2EN0hvmSdhDeD8lTVreEG0HZYgqvN1jR0P3YuihxdjLquztR6mrCpZCubmGwzr+RPx
LFw7Er6eppINhaz1+WuSpj+sCh4Zv8VGGElPwixQ5jwpz5q6hMd6JlS5VuUvVWtkwDAwHRvJtHq1
iFiLR4NvQFAXa4ETWtbJHojwqpL5R0E7CrWiOt5DBYI2AzDQXk3PPFfrr7aj9FcaE+QbjGZ+mUTK
5jXqptdZyGdlMF+beTSfbKH1ry3TZr1QkOuO7A9lQ+p7ZyRn3urpOe1Ay23Knit6upKtq56KmDcy
67GvozI4Z4KnC7Tw6hc+Ae1FPAzp4yXvuJEfeuG4cmIGbwnpa1g/alFgjSjHd3NsTg0N5l/Q2Dw9
dqFZKPrbNP2g0/kH+iE70EAGwkrUC2YH64GePZ+VYLtFYwyoKPerivQrdeqMqCvGGfDEEFzzBDjW
RJx8VsSJDZ0IX+P5OkSTvIIOGy6R8a1diRPhjCW/U5fkSdXuWZdbLxB1iC9Q7UONVscAuxEYqxu1
gTCz0XsEf2OBnLeNhHPr9CE9umyP1wu64fb/7KwCZU7Ysk0CaUW0Jh7BOvumaml7ryOUB0WoZtwP
X3H4W29TlPlxrVknBXxDzAfrWWsTE9bKa5WPzlMKOWerAFXfOHSBT1iZBwiwbudlE/YJeLW2B5jE
OlSzTp81culI1rzepHx6fCfH/HtbMkmjp+14s7W4HzH/6cYGbMr60iQFKyPIRoHUeBGKM33wW2X4
zl11aUALhy3aabpPZkPbgMl/sqOvoAV8utbLVOrlqSmbatP3/croMVXUBcpyCMlfOYN24NLRpmmj
dfCwQVzDtFO2WmlaF7PIP2OCbPdiaUnCSWoC+eaGhkpNvOJFZ5h6kcgaj0k/75MBMNcmXrqtBLPg
jbg0N0UmDS+HV3pYP71KlDatEj7Cbna/QezLXpWx7D5Cx7x3MqWL+7hR1kPSkSglotE+sobZZhOB
87rbwfpsZPGmu4SixWb8XSCA3Zc6QsVpdL9jESNiIe7dT7fGRuUqSnZ0WqPduHZytfJSg5GZApQx
S2sTZhlP/8kcP2LygWn1xRi8lHz6MFDM8sb1muhr2I/ztVWZ6mJyh8fJH+gSnny1GHF4ob77cw4Z
AVc/FiLB2GSOfu7MrBfR2VTDh6Nh7WOY1J0eX6VTmZ6w7mg8zbmACGafiiF7WkpFuYOAzy41hHTF
cFjhAslhhQirkw1+fUFq3Jxpb5CyqRnvQH9fXTWBqD7hrMJYGmLjTwrPptWKKo0VrK5y9lEG268G
YxfsksuTas3WK8YwFvkjOzZgTi+cwHdtMNX3IWRtCPcwEtL6UTYgZJMmNq5LLo5zJkI8K658NyYG
MmDP+vUFS/ZJnYUnic+lD90fLOmUVwuygB+5bXkkl52nl4O2iTkRQ1r2ilwRwFKtqb9BwFFetXQ7
K9yD6shiv0Bv2diorsVotR/q8tnh1QItml8MhLz3Wo26p6QpNkBTlLuIoj904p6OdjyHt7I33wtz
ZLWf0g/bVDP23zYVF2A1EcuEWNnCZSTfdI7jV5Hi1oz458RiGA/z0vOjcfhQ9P59SFL1HNOeeU2y
DBkdudoVT+DPxinFNfwfks5sqXFki6JfpAjNw6vkGRsbM/OiAApS85xKSV/fy3TEvXTRVV2ALSnP
sPfakA6fioL430C2t3xTPjVSNHhdV+YozqsHIpXIriOua9MJNE54LqL0Npf9+1DY8c5NSRzljQHD
Ofcl/HmRJmvoowRhLfZMwdp9FEzMtnZdiGcBAS6UVs0x3rZbBw4bncpt5hz0Xih9UulcUY8X1vTV
kQUcBbLu+zsjU/Um9oNdnznzFTDxDie8jcunzN9JqGIHh8MoHu38kKej2iYZ0Naitf2L0HVnP04M
pDI7ECe+j21PUxr2S11elQfyNddIDCgGhlAsdtZibNq7gRolRnRkQtQ49jblh8oZvLCAnS89M9HQ
NOYnYvbMR6qbtUMpuiibyKluBmaT49SdbS27toU/HHse/JZa9q6XafdlKvPj5JhvZe8Nx1zhwZjV
x98nQateF3B0y2gZd38fNHsACNGidmE1dar9tHi3EzwqeXWRBZJvrZYPxsQQdJrXTeb7z3GZEG2i
EnJZ3I7sJdc2RxwGJBxzZLDB1eDxFXOf7mJqmLpyyxehLPC0jRShokY4KVd7I2TjnNYWfFhwuvPU
fzgW7jeAvL81Q4kjnZIdoZqNXyz/Fw8Al40GZXtPjiDTOuQTSAdt9wrCgFhxy5wO7oSWn6DmZd/a
HhkXNwAWvZC76scZLV79HPh1cYWF34EjcnzKL5LGclD/j3pu69jba4+1W7WplBqPwK76c2rSyojb
h5R/L4SfbuObvbiHorJVU5ZDgMZ27NcMVV3vmrtZj/CCeO+p5c/XZCyEMvNjqLSN2A1D7BymuVvu
EgvYSl0GOqK/oaSQwYbsdQNLybo/JAuDaCLbQlqK+pXokQCpIReKTFPjOAy2fux0BFwVRloXjvNA
PUEZ3B3IlS3OfVkUaJE/YESWR1d6H63tJo9/BKbO9SlZpUnYgEIcXzbMEFtfuIe/D84AF55U7G71
91+MMRdjDd9+MleY8r0dnH9x7EUZrDh43loDleEwFbR4AJ8PUtyq7fyVmSLRSAUmflpFopiQR9/L
2jNJDPt/jF0EiLXcwoJePWgPKKAIBm8zZFns2jIMf4CbbRfxU+U1Dym+UtZCy5dW5fRBnu2eEfek
RwEsDDE2LGaa9InRnK1fQWTUjFUCEtXlD1P7+ZCpZkyiHPGkU1V7KbsVJIbsZJBddpdo88XqDRx8
UnehyfjyXeqnuMeTpEpLrNIuKHZ6RXmUYcu/sPVfjm2pn6wEJWsZA9/rY0NeErytfxvocUozaENM
zFvv0SqB53flzHaavvioCYPHmAn0xa5rnoCDgT9ipgzqUhvrnvlUErf5GbjeXdz7XNeNJI+pbd9L
CRih4q7suDAOpOKUxY6idogWInQPrjcHa11VBID4SjDn76hztYkAGjFtyE0pD83Y9OwW2jyaDLjd
slqWqGeWfsa8QjBmzmijl7cUG5VuNH2Id2PuPCOrsV6ToGWcPLf+gdfoB3H7zpoM+yz0Zicd583O
8DSY9YIlIS55bOozkcZxNXKI1/W9G5OdmdUkTs7e49/R4dN7R4lwVga91MGqTMZ97cziNq4wJE1x
ggbbXO5n23gyxCD3f5/FnfmKX806CmXfoEsif/v/V7P7ZBAzdQl8DKUkr+VbcqjjK+TS7ZgQNi6t
Jvknc5uvNkwHtjLVio1NdeGZLaNxZu9t9dVW3nZUaMCU4ZXgJ3ivZBqPe8+XmLaH6gX7VXIMcmJe
NY/VIzFdbPM9kCH2wKYvgOOW53m/7q0cJyQTfEZRzVcn5xvJ3K4vrXH4G2/CR8VTPdhsvEkbjgPr
JTcsZ9eb+PpbXtelOnow3O5JH9PPFfUxUXqee1c46YG8xQ5vbKXfFZjdyCvTi5fCwVuzZGn8bqoU
+klK7uW09JDEan078WNuAndZzpUtqzAbjWulbPNSgGl+zporNZGzbpoEIYaVpTCt52HbK+C4f5/W
AljBoPv21pgX45HH0+8Es3sdGMmykr6NLl9m43vMuzXHxfLVLu4SUXlV91bf2pEdo9paTEPby1zQ
UkpI4zGnwyqFGnvfi+HcyZFhZtayQXOHi+fNaJaHtMEdilW3m0wy40RsHf8+OGZF0KQuOnTP7Wc+
yXg3NRaNKx3TdpyM7NUhijKUKYPAv0/bKd/hkaJZHR+HNC+/fd14JcVURbkgKI1oZWJv2mX4UE1F
odXl+zHzy4sXT+8s3+ND2dbVyUem4C79/EB22PxgM4htXAr3IOjvpwIpRlF45bZAsrTiIUny3U2s
HNw+wPvWEclrA1qPJT4NzcnNWPMqIVGnenz296Ehwa/uMm7YwWsvAeOZQocNXCejusfwhtHWU7iL
kPCbs9Ouh9Ywr3OxWFHs0SvWVUA4BRq4D12QFrEEEBzN+NutShS36D1WBtkXJqwCEiC8Y6wP7fnv
M9lUiCm0DC6k7c+wc93QG0zJSty2gGvArtgQKeKi9eVDIYa3TqjkAFwbiIWJnU94CYwap+/R4JRy
jOSAyad2zfRqlzK7xsNypyzwu4rc4wpX/S125Aysjtu7qGIMEn5yUDotQq3rqqPbCdueyPkqIMVv
YTka2vTce2QM/iObPWuXDpPkump2ZEFZR2SS46MFAZmcTPdnGUZjN6aaxna54MmVGzUr4aF40Qpi
JRC3yC+2TPt6GMK5mgq2idRg+VzdsA63auz2oQaxfqJTeR6hi24qB0MOsEj+PiykuX71NcHMg6gA
tPMJuXJ5/miRRX/1wfPxuLtt7zLiASuEIxlsdu5yPvv790XskT6bj36Uom+6JvSYO5JiPHjW1Ung
PQqVVunXifiVlSad5qnwQG/HGQ6HqjIDxoqeusa8KmkJYF0kSl1Hbj93yU9VW2kkKY2cMCN7rLH5
8bxypWc3Xe/c+0fmc4j0dGE/5O4S7xafQcAysPyW6h4xvdqOVjuEC0FdZ8CaBF73ywjHyj8q3kJC
1tyUAd0i2N/O2rGCpbJpyEWPRNw0bViytNiwFPsXtzNewZhYx8Io2jtG+uxUBqTIo5NNGwlYO0Rf
Io/27UMvTH0Ncz904s7elGOd7t3aH3gNmG0ZXQk8cQHOyJMB/jqTOWfjE0R6D8LzCR1Cc7YgiCNg
C9RJJdMb+T+kqNyuLPbz+zLhG54TbrPKtQokMrdf0q51YaN7xD1lvcXl3aRvLhfrbi5z4CGeZm6r
W5zq39/CsFxunUcIpnZ6g1szTCI6frJ2f58vARtxZbNpV7rGc89u5pd8sJ9AszoHMc6stOYhPzkm
49V+BHDUUh2UlbtNGt8JjX5kqXeDKxmhC/5aOQHo5yXKpViPaGvCxhmvASeiBxpNG7YsIRgh5HsC
qK/5VJ4FEDVyVzbtwH0bxCHhENsWX5W+kJe0eFBABAILbz12r7hqg+XIWv4y6dpXiboiK3Vau9E5
Gv1bzkJmJswtmQbQLXuCrg7u6JNNQbpeStpWU+Pm8cY3tDnYmNdjkcCERYw1f9gMeIkj2xe2FpF0
7Ptr5b6lPc0+YCayekDVHxoZ3A+L3CkDAKo7/PAjrlLbvvfjO7Hsk+GtNj6swbywAuSBk6wN5pdz
Je6C+t2uCKgXzEwCJi0J6YuKRFF1kDdn6vQVn5ZulzfLxjB42kBUpxSENQgDL34BQXLbRM68Epia
WvFIvhY12kL70RKZjrSKzltFI/P/cfGQY3/1hHNjrGAs4IcV5Nx+/IYmfvD2qVHiR+PxW+IaW9Dw
TXqoB8lKM4OL/08BZc0XpmTPS/qsG+8QyXY9GeLBPtZjMuEhmRCOmKoHenYCSQ++/V19lrMNsusk
S4TtqgRDcvCHj9wajgExUT1vP8c0oRP9t94ddbQA7nU25cqzh1UKAyNoHhdzXiU4tHxEqhbr6sFp
TkIro0pbtoPSqFjL6FY1TK48eKTIBnmG5h4tgQ7mf2CzXTAClqje9AZJdOvBkWw3HBwEMNvRkOcg
XMwoN0Kv6bDSkXATv8aGySYI9WZPE3+XZDz3+NEt6PZLQixGsOC866OuLFnUMdaMCUbLHEazzVMK
qr8uK3K0snjPJtc3+tPCnDlcXBIysjqLsiQ5Jy5au6kgFwPDsPvBpvpoAb+wRpOs+ZFVDUSKdrFp
Q+JVoDGey9zIpU8hpds5Vqn1I+JShCCujWlTcZeSxkTu6syewH82p3o/N/ml1Mw1LmmI2dxhiiM/
/8m5WZBC3TN525ipSVtGyLeDRcHay/mL8LetEYjzUomTgc1Z6QTIp+J51tm0iJNYhm0Bda7jie/k
u7LIjOjmERdjv88lFKkUIxmvaI3W2+VMm5YfVGJPuo9hRVrXTk4r9D0APDlY6umpCIR5z7sBP+CL
nATWKPxAnhkSKn6PVmeVTvaFUHssEcT+OdPG5Z6VuXbP+UB4Dgd7pYFz7UCQzIhUkQUoK1u1Vb5B
yqLAHBYP/hgfEuxzJsEXdOCMdMXOmQHQ18YqiFOIHjRoROjNcf04YYpJFZkV6HWyOA9zBnQ5iRME
pbRo21zSRNwiO/RTFo0jbO+gDg6oC8uJJxYi8QPEs63OAoKJ5/Ii2KWzXoFcmiwhFfgvORrEwQTW
R9XAdo2xyaQEp2jLoQc/4OmMpp3lwUZN7rmKq55HJMbaLZvMXVMmEK1HViMYkoMD7LiNgTXQzuYX
lsZgtoebnwdEjnbgf5r72RQkuinClMwLkXKVG6ZxGU0ijnrRhZqT/NbQkIRwLlPpIaEreMkkT2q4
SQnBAQgdH5lXCA1HX0ptb0zMm4Z+IxzvUFjlU7Mg+UiQjXJroRfGHQLShXzKUNwYS5V6JeIB9wli
8p5iw9TIFeTiKkj8bhlw9pDIF714JN3kbcQBCYI71LWGNcp4Z83ev0IHxDO9T85n3VVfain2Qclt
aS48W0b3l+iozUhMqtS0O27BMyvOKG1+GBahSjO2QduA4nydF80Og2TcyK7+zq2PfCTUA+DEKJtz
mvqYcPrgDgXqxjbFB9ONSFjuzXIzjKBo+w25t/UK/zzLLuZ1xOklXLZphZmV0fcIosfEL191X/g8
1G5cuqNCKuHJisRBkykvy5ceDU5LgrYPRefGZrBq1Dmav/ZiEMkOQKPeXFlm+aV4AqH93uKni0Zy
nTlWNglTHJ7FudG+EViy5VZZ2fDCNOjKAWtqYh4vAneZkZHfWY2XEqkdt/+RtKGLRcRQR66UNuFS
rSZmWt596ek/hQ2rJXsUI7VznDCuMcMlJsQ8Du5yWLrSMl/yvNu6HoLo6YwK0W/9X6XjQCZBLut9
8j6crTGWXQQxPpQ1W6V8Iq7eMS42NxEhEwS7Vr8d3zFy/7ByxKMo1S9Ydog4ORR8mX3B/a9B3twU
PpV5sERwXQyEq0lasq9dxVbLTeyFix3vO0aAgLdXtWUh8hvYRpPH4UHxxYxEl00hnInQ78bD/CMI
5+RgbB+yuHiBWEE5xfPLSLeGRSRhU1KJMgAoc4yO+AaZtIWJhnbLq/dEG33biXVc2j5KkvtSuJGf
KJTXxRNkhZUjc5LE2m2ma8faJFk06xiq5vGm7ng+WbmLoVA8EH0G/A7JvAldSIw/9IKH2dA3jea/
jHr3iVYwr9lbxBuCm39zoz8SEb92PLFxZvdhADTsLOA/rGmj2856Tpr73teYYvj6IRjaqJr/Oeaw
suPf2QJ2OBbbtAxOeTps08HZKK89u0nw2GT1pkYvOcBcm+JypflXozFxB5kF5JUS5UKHI9QM29Z7
1mfiEOp7whm3qLRJvM64fbOjiYFExehyZ+86aQJp37SWATdNIMuRhcD8CFvjXdmEudbKPreplfD7
CZUEAOcSzHot6YEac9qR8VJtjf5OyMZdjykFbcmmDZrYfcKEstcWvt0ycoMZYpMi85n1RuYRpJgi
w0F623wN6CGZpK0dvAZgE00H17IzmCT2gRxR+t5x4ltTl0cELpxE5kVm8eXSvcsc71kTHBrzmci8
MAYk24lq3Zbea0L9Wd2Ie5wojXypMNuRmLrvtHQj2mQTOPqm7zt8DHDC0/HsVuI6oaCR0Cpy+EcI
hhFJpyh5+43TqqhjLmwSBqfl1cfgBMiftey3s2MO2mCnGviH+Ul3urDOmWglZBaOV/Jwr70n70SO
9kdw4IXTLcs9AZUzDulJl+IR4pZncJ5jqrWx4fg/RUYZYjAlC8sgZ4qJZsPO9N/Ja57F4qRr2TXz
vkeuslo69UkyQBcu7L/YrxFkVeNlzq+pXx1maTLMqiIyxRFBDE2xHUQTzpqz0lkuICC0KEITVtJ4
L0KWi8mJwETQ1y1Wt/Zfjg0gcqf6nGvpQzPVN3OZ9SJQI8iKuKTWRG41M/atDML4+kFEvk6/rPgF
yp5/tV0/lqi2Q8VGTwDD8xN4Z1bb0I4AEycoiaDagl4iZe1te/2N0vzrdv69J/VftFc1SFiDGJCp
4Ok1R7Fu3hkDIoZaf5OBeI676k2ffDxqISlUCLe4XiaNB9RAsMVqmpFp1c45KzwZLnU2wVmujj6y
xahu2hR1PHP6gTynLv+HllxELz3jr5vm65/h5jDU0kNAJYThH6fO3LN5LGfmv52VRroD1KiVNJ4J
uT/ctc5cDFDYNRZ6PdadwtviVLXZ8huMM+HdIZHG12govEplt4bFF5q1pfBsAchoIcObXffllWjc
tSRfmVa2rPQbfKbAk+8EwV64w2+DuoEZCQWQPYnswCpuMhXgkNhBkzxS6KruzQWMNWqopGZU3WQl
RCpphshTuhVppHQ5s/8aiFxDMNjNodEd58YAPmZZ4MepvpBw5Dx6YvZwOvusbIbvUbJCWbe6CVGg
pJyfAzdKWHWs8hhcW5G/3FbJ1qIT9Zcu7xNT8C3i+LeCL9bcvgdTLBdH0Sk7KvtJE3GzYoxgMY4s
1LWwr7KPivEL3IL95FHpzlhYdfK6LL07/y3iUkR2zeIYiJHZ4acfvWVXK6TMdBDKeJm7+VR25LCm
bkql4WbJasLaOqbckpVjRYs2fNVo82P7nzsRi54+57E4//0XbIyLcNLubMBQtVt+SqGu7TwfyQak
M2RUlwoQUoZ2kzoYaHbSzn/T4m7Tsz0LmSacW935bWT+zmNuJ4tpj3CDEit27nC8eMxkx21nKSDv
YmZmazx5mH347ZmoXsN+lpOHhMwsrDAxbEo3zd3V9RTFFEmRzdAu0nPjuzLF021eF7qGYW9SlrVy
6P61yiEPEQE4uXw6iz/rzjfmB7N60qdhCfUUgEvtf+sxvW4RXExNfy28CYAwtotIY8A2DuXBk1h3
IGCXocFalBAmXBjjEKaNd55H8NWjvLZjA2U8cAg6Boq2ck6ZxAqZdtzYDfOSljnvkJV7u4aQ5c6v
Gs7hqJjMiU1rcnLi+laJkE0C5Z/Siux5vSILM+5pwqff2v1qTAPOneNIUk6Gf569cZm9Naw/+jx7
LlL2uyx1PnLEzigFEPXqloaILOEU8KyvufCYyw73GbH0YaCV4lCcPYA/tgSxWVlZs87FIa0RgCAQ
CcLCXvBYIM7Sb9hQq3pg+dSGqWV/CBKaSZJwo3FisQgIwSE8kJQ7CuWYB0DJHD/SFLWepeRnVv/o
RaNCTmCgtZB+wxbvHesTiNnzgcTW9m5mYeFbmoo0o59IS6+BLRrAheWLx/5gpbjFRp4DeQMWk6kL
jbjDsV5ZVpiZ7WsTULxZ8QCQG8BYXMyfZOc9szfHPTR+U4dM0fLVsQum67nh3KrgS9d/9GRkW64v
FkwRpwz11t+pAkKiU2G9aW1a9bb+9Cv3ZYBHDI8fZNFMZYHsMwvtxTpLG7VW+eR1/bp4SB3sdy0p
rbaRlDwYn+oseR9T+RLYD2PPiemWb3ku0IcQoxEGTkY5VZVQ+3sESQMldqpfPM1hJgLwqFyy13Yw
DlrKnJ25Mhxo1vOk6x6H1vSYI1rn5vb/0cojcyqdsIJ2LRM2wnr16bj075mV9Osg45k858g9XAYz
JAVcZOzc/FNng4FuntHRNHb+AIk4SdS98r1VOxRgKxC4IgLQnOljwlupAnkaEp+U6nbv+KgKPPvi
DGJtiGKXatVroLc1kn21NyYcH0DGM/VpDnhhxvrGYT4l8mYucR1uW2tYLYZPmodOLEGJ2dZp5Uda
pqfKZBnSjR88JUnolfm1il10jjYipYAWdozfE6BLDMgw8Q6ew7VrZvjp/Z3b2pe8mrnBNfut49k3
zN/K194dOe/VSAypdpoI4hwy9zEpta8cTZnmPI8mAwjL+I4xCSh33Hgx63jC/sppYuLZdmxmO/wN
1BDW9Jwa+lPmL0czXq74qY4JxsRw0rlG/Iy3Gl7frg+sVaOjKNYyGlUYazvlTXzG7d5zqE+03Yrs
AIWHSJJ+yWl8S5RO7SuuFngGzjX3UdiC2Fah6ogMKWyTdFKO7Tb9dlM282KRatVMw4tb92c9qBEU
ufWbAQhyTE5D6V5LqkR8F4T4sk8qJ+6D+dpWFtztVPwjrhP7bmJgI1NQPgj/goCoPRqE3HAT83ZY
/RttD6oyyyLcQ4oVAZr7oSaslWAK1krdvV4az2kv327/pMJ90VrJTInpmeM+ukG9kdJ4wa61jp3k
a7LGj6rKkNVZ+cbT0JAoGBNmRgZjrY5E5/6CWrzvSiJsuliupooW4+9nECVWzXp4EIgpiz407emk
Rs6o+PY60yQ9ik7b28N49pV+GqxsP4uJzqP86igY9MmCVYH2FRxuR8o3EyklGHP6S4hmHlAvZydD
sjpVT1pZf1u8s/CynTgmTDHHUM6h9Winw9mycsIpbte074wFDZc8DHrFfqC2oQDT4Fj6zm+hCGhx
ZJX6DwuIA1zHnYb0xhfZ1U3bb+oNxkjL7+0m7ym8Cv3N6iiQ5hHXdJXSXRVfahQn5RvfY5bmq3po
0U9J+kSEAm2/nWi5KJwIUPRtBtblcG643tK2+jIkJVdcPJD9sJEDwyxjOdZxwCSjvqu7t3QxZIQB
Cp1Nljy1BB5qvf19+x71yvwXpPFnFWd7UkK+PdPC/kQzMpmdFs6lgVVmIWzekiuDBG9ZEto+Ngni
V2pXHsT5P9+DXgvnnbeLpLC33nYPvKH3uG731iiqKJUxpZWaNiMpOtziWxTdh2UB0i9uYzm7B4FR
WRB/BfOmnDc+KWiIhf3Rk/ljNdhlRlM6DLGCk3O7pD0AtLIzUYjnp8n3WTOPZA8PcME0TAiWMqtw
cBx6N+dMyO2vgZsMV635RuQtHb1tbjuPmEWtYXViW1MEBf4N9QKDwEq+WV7xOzmYHgz8wdHQjStM
3vMGOdUUUevdjYhn2dEdTVjWJumXIS7oBythdjzqykXPwPtTmHEaji6pzczYR9w1jUT7plWw6NqY
V77x9SOx3kQhTFQwduMf45EIjFxnvNYobA4DpWyNxMfTgzBoeRcqRehcJ9Ehmg29yzRrq3mk5ZhU
/NXZ8IaZBaQGUOe6sqdoIp97vQRsPux2kQxM4W3Y9NiRIboeK7on9jlMUhWsgyYgh7e+q5we7L55
En1+cZLu0xRjHBWo+FbiAxe5Hca2E3aag4BAoXtQkFL6UidCgRLF94ovUWoPteRRVDFlRtJWNoPN
2PrspeRhDj0Z6ESTMpdzAV+m96WfXZQkjSVzWkZd9lNe+PpWpgpwlL7ccPm0V/M0PkvPNkNVQ4/2
WDHfWTcXhKO5+7ou44MsdX8ryvE+WRpnm7QcJp4Be6C1403DvC8Kyj3WBhqkQmfozzoQ+eGQbh2E
xLou67u+/ZjzmzNhpD4IGr6SVoIX79M7MRF+xCNbMTr5WGr9awzskZOEP2PM4G4BHbcDRZ2deA++
EeuRvpgVmEvjrrEnoA0zrqdpRF3OsHMy3TQqXfGTsWANfRD2mWCupwfTvROwzLbYcgT82dyFfznR
uLUIbSmxytj7Mfw3Vvx8cy9kPmiRro9pRBTRtrQq8FjYW0PPLj/cPn5Bh4uFF3QkiBe4dgUY5iDx
Ubk1Heq95GwF6A/kQGfV+Ggm2N41VyZXULf7+WeoCAFK2D3rTHt5WYtobGD1FkZ7dFoCVBEZ/aJ1
O7RVtUvz1goLPBth5XLu9tN6nhQKekAhodmkv3qJT6Otnq3ZOVBt04vbbb2Ol/ssNrXtoEF0qcml
yvL5RZCkEE5Es0oKnyqh6dL65oquFFkbLrOWC5HYEPXc4YTihBgpW26ABepqvI0uFL98L0waL80J
eLlpRSs8OQkJDQmrVMThlFQVMBdZ4zoaq3gX2HC8neJVIdjHO2K8uuyPbfgGgUi1lTUTHlHDDmA9
iMrFnuhSbKlCM6Yp6tXKwQsAJ3hfNfGRqdDJQKfdLCCZL+6Y9pxT+ecQkw2sJ3cuQLxSZ59v9Q81
nrbY8o/tzfrDFydRjCkCczdH3uSu7pBwnDBU0jugt5yIFiHcKBUPBeOE8ZyMPdnleXmpUaCxJjlM
yuvQgmHrSXJjlRnuG7b6Lz8dfikP34OUTEP8hA4mxTRlbZGyHhvnnB9f/+fxs0Ugvw5SIvarlgZz
PaM23cRjVKJa9CSYJAfTp0L+ARng0qI6jYYlugnOVn+/mxrGN0O1NsR4KQY2YJ1gwV52/BC9AJ5G
Xs6iqwPZarixEGQut8Op8gSPJeMZ7eiXXpvZSsDud7vs0xd6xgDuvSi6ndFWx1hb1rrWPSEo29rU
ieMENNmyVku+vGa5fLW7dpXSPeJlpTen3UbHPD12BfbeasoAfWeHkiEit4H68ID0xbgGTJuhklTY
buvEDn229NFYJjiM8BmFtA2BwKzrPpZV6oaOB3Nv0cO+xZ1cc6sYffdoLgof1ULgiO9UTE3UpYdz
5RgQrr1iX4/5Y16Vz7aJOFG7vYDKQtHO+QujoOLRm34Wi8EWGE0nTsvsYamKh2EwYXEvEMPay2I0
WijJqMh1LmACoYlDxgfB9t5V/JWGPrzM7rc5yiDsBu+pbxIEOQX7FjsgbAKGWMw9FxMYFjNTlb08
jlV6buqJY1XMp2Fa6X3xSBpXwo9WXHsFvWqAFNV0KBdeSEOmPMBr46Tei6M+miU9W259p9ntU1NV
RxP+MMO9jaYWXgxFIovnjZ+2JT9g+9D7ZYxiOoBeMznEoQYTjG3jcOn1iUU5RS1cD++2TdNa/0IV
wT0+gIElGDQZ2/Niw9gXmf7SoaMNHGOFxW2ANEJ1nMYUsdNpofYNtQ+7oNCr8ZYwIg+LZELaz53t
Ng512BS/Zz4hZMaDpQqO3CWoqFvLOfTfK5tZfJaSbCNG7rZ0Zg7OxX1bsbUpDGEiGRFrU4bH16zm
MV1NxxZWxqENvAesOr9G25wGf/4GR4PP23vKetZzrHNQx0pr5yXorO05SzGpeJ+k5jxn48jj8PZu
OoYFV6HNXwhhYqfCAyD0ecIx5Fa4eLzmCXf2h5Ri2DcpSpyY5C3CopZ1Fq+hFkJnhEIdwgja9U12
cijBNwDctvWc3JEAyok00COVqFTbY8Htn3VYCwi2mlbgKJiBbHwR30+adlBezuzZM966Gg+0yWoy
+cj7/kwZnIcIyriYU/9gKlZ4nNwcje7WdMpnN0MXqLILUJkVwojLa1VpBr0rxLKuARpWefRhAodi
MIxvuW53a5PQ+zDrgEUTNf6B4vmprMqeRb75XfqsEAkX5l03eGFUTVHhu9uxAdak7GRdx90LIBh0
bbj27iosIah3tT33HTjOlntAZCQmcnRhAmM+vEyha7nf2FTXNmMvI6h2AZaj2tKRBsyfrc+Q1q2y
cLxZaAeruVjpsmpzF01CYj5ndkrZkos3hlWf3LBbbbJbUhXQqPI1a8tr97YxvkqXmPMJOLtwSXlA
ZXMnlA+qfUCkP4wsWYysRjDNOBHLejjnFj7uynxfYv+1tY8kGfqUjgVTj1Z79GWB0S6jfGgO/Txf
/KZIwiAgbmtMHjDs3SbI8RMQ02Axfp1G4bhweNfKpdl2GiEo0n81q7PouYRUzfSp07k3ULoc6tE/
FZ4flmNlEVOGzqRseURozsgzLmXpaxUnrUg35JivF0hJ9K79gzdju3Y4hrzVjOA91C1vq/znQuTk
4t1yZYdG/zQRNKV5Q2Uh1G8rvZV/wygJXT37pjwp1UfeyFdxAjLUDU/PQ9M98lRl7NVZY+j6eFw6
o33DeULdb44PI+BwAtPqdROL10kW18BM7xBjEd9K1ZXIPDTMCr8rVK7I45pBMsqQUZzmxqSJzBih
lGbxPY4WNmg8AKy2XYEWExiAOcyP3uJ6UdDed03yoPwSV2D/0uL1ijBNcV2TZL8ghsDnO3zArvnQ
5nWL/DnES+UqwON6x4Nx8HR8fx5675fMKFaBGxypwo8iy8HVJ3XUFfhZCsBSpsakHH9RfCB8mhM7
pq74+2uM4nXOjSdcCdTsbn1ahPkr2VlEyVx+MNsAxKTu586SlPd4bFLVvsRgm1HluRUuXXMyeBVK
4+qJ/yg7kyXHkeyK/ov2MAPgjsEX2nCeyZgjcgOLnDDPM75eB6yW1JUpyzJZR9NIZlYVgwTdn793
77kGolcaHn18JPOJHCia2VScDQxIm81c+mSihQfHGo/4yMNlF2MqSAwNeV4E1cd/C/LaXXTpoU96
/E7lGwPB61hpX9G8cSpBlaTeOpzpgVKPyKw++9r5VqAnmpT87n+EJodpbaTvVuq4T4VJCtawtbv4
3UB7SsQa14FjEsg91F9DNngE4yT0JD2xLSFJG/CazF2q5RGVFLIVfxVFb3HJlRma6tm3C0qqZmvV
7K+FyejJkO33LnNfS1tQ8ISmTi0JcLlDDxpjz2jr+qtiTK+1clXL8qHthh8MREgZBUw/jfA3C0Yc
omA4TRSyOTxGcZWx03AIkKNz1EsKyJbgbrxswyMDNY1TGC4xNDslApfEipOlnX9kVP+DKtlbR9zg
JAYFOFVcu+Z9iEo2Ga3YJgMn5oA+kmzcc53oW8y20YIwsmSdG214qBhm95yodrpfPNllArnWTlIk
QfCp+pDd2h2jldmZ9aLUaQ8iMFzx2h+zLEcpWBWPIskvnu8xRga0E3VOvvASbUUbtl4ZwCSX3lfl
oMyKCh9v9Uxgw1JIOJMCTuFDURadfcljVhWu4oIiLMNjOlbBZspPliq+DEWPpVCnWp+MfE9/lHmt
K4isZTKc1uTujDGLatz43+0WfbYHm2+h0ltb2pw3fbSFeO8ZS1supriaMj6JH3XNBbhRitkqry2G
R64xFguTEwzfu5AsguZL17HF5jEbkykpZ/NG5IyHnK+lI8+hbV2qkl/T12wQwp3+DeP0vMp0MdUk
BBICNLMhXDUdHUXAZhSIhjzoYfhqEeXGVNnk10y43jT02AtP2EvOsLtU73+w8kPU8B8MQ4EaSplZ
cFz0pyQ++BozbZ+OFy6aaOLw1U98+QEQoQFujTNTmR2LRI7xYyF8ptfobApKYa+8DlmtbWzfSRcz
c3Cj13ZNhBh9jhYp1caIWoInXFKfmjZepQMEM7+89Kl6b0IjWKEJr4nIXRtW3sAMJCOlAh6XYBnc
12KZVhEyECN4DpWM11GmrzKLd93TdFQ4cYnS2iWmR+sHD/XBVK9zmmgqg71AsaVB8HDoJ9L1QvVT
PSec+I9sLpvASp40Uk23hj7bdqZWe6gtD3adQTC6gVVLFs+ChtYxLHVM35mZrOOyDijEbEj8DtdC
6OQVpz75lciWbu0KWXAYjIO1DBhN6wQsMPjL3f6BAl6thW99rzJiiLLOxx8SGI9mIMddU/M1wJhC
UmnbIoeXBQq7ZOJ840JOTaprZhRMh3u6C+QwLxjNHQo31S5s7sVyVNC0+/ls541XmTFejhjqQO4l
8t5qiAw1EaE5afjcSRoYyOCtFSAb4rUa31mkRsdo1QBVZmp7SisCmukwOXWTvSFVbGmtQonqAonw
rwnQvpCK1QcfhBxEh9ggxJN6exmRnbH21DQd0V/TxYgTThxKfAaC+HRLjh9hkqcL+k7wyfURa8uY
H21t1RhVsM2SlkvYJ0YERF8EFytIXnDIMeEQsb9FEd+eBhdEBdJEL1o3BQwlgB6cIxqMPQxoqxs8
0mlRGKbYllic91pNimPJsPDFLadN55gXbUrSn6xMG7g68jMaKtIvs7I/e1n8LazIejcD/rZp5jS0
zYFZD0kCfz1E7pPiC4IwCJzqnBpa/JiUN+lX47tfuu9KfNTDz5JgwdNfKYVx+Y5fX8Pn+ywNHa04
u/GpK4N0T5YjLeU4d+F4N+FR0m5FckCcdezl5avppA9+0BnLin/X0ihK7Xq/QUdPLEwMfQz77QJ5
uP3C6KhYw8eqzoy/adKVEJKLfDpkfipP3SStm4kPGdhUDOt0+kL2iH1yogQ5YWIMSxy/4nS/mSIn
QiqbbzJPPpFpsnSgr6AzIw2pnjgn9pmTAaQd+S+47ae6ocyuvtVzwWh5DbZfdxoBQ8VgunrvR+8Y
Vw/fxEPbqz1xmeOl8sBeZfU7BRkC/c42X7TK8Xb3h7GAg04cJ+thO8m9brDJmILQZSr1xtlEVl3u
RjsxaI9aZ0LtS9DQxXDuSO1ZZk1bnIhsAM8m1R7VELpV7C0fTXxUMB2d+VjArDpaWFJ3T7kL/tNh
O6BlSBXeGyLbRTB1FlYpujkF22J1yz7qEnQNQJL2YkzyQUlLO/sZJrh8GOKzUfczjNE3mDm4+lnl
HngE4b0HHhSUOE4Ib4u6YpWGnJHrwPWfC294Kqc6+xx1hPKdiynJrPLpopMwe6Br2jH/ClyyCKEO
ZJGkVMTY8Sk05yajtHxIiunZsG2oBS27NR4Gg42rIrnLgsy5yU1kN4MWILUbYIfkJm2IViTUe5Gz
QVSVXyNFKoPSIshnLi1yVabq2s78QkYm2FdzlE2qcdQWhNhjLpsavZyLIrMYylVcCXRmyNfXOAdy
BuJDrMAPym+tlqcXYXrJpf+fe35aK8K56r+eFyKZ9pnNEunkYLuJ13DWQk/qt56eZmw00XfFdLhr
lsgK3GMMEmbNsj7DZap2N9nIS8DgAsdG/LDuy4a8XW8KgW8EcqtsggXsimYhWJqRzKo9Rx++jTQG
2PkRsc280R6YzosRsK0NjMnTwHxzPQSlIdNrTp/hsqrT5oZphVgjwKeIYZ5Lr8lvsi5oOPUjtOXo
efAdh/9SSGBpzi9TqPxBr4CNSmtAa5oX/J0aXcQc7q5xijqnDV1aNdBrlQKuOy6kQzLbpIbwEsU1
f54HBEC3YbL0hoFojpozZQ9CxteiQ8RGc7TUZxkMhO42VkhYvUBaGdKwwTO28toJgfHwZhk5a7pN
iJOCtkS/yMiupPqug0pvN4OeOGc8wOFSGBM+tziF7QoDoqQBxN3Ytn8EfnLEgTjuHAG/2x2gUhUj
iV26M/WvlqV9gIaFcTd2BK1VdbVyOQ+8jPk4E+aaN9UbBCgiat4SzJW+IaC0Y4mcUR/kUliVtSgj
2CyxVDhMTLUrlHiwZruLmeRkj3ScPmrVjcuKYQSWhBFGRk/oH08duxrEYTTCb4w6gM6OxxTH8Mj9
EMI/mCXj9T5p9o0oo83944mHb6kYgpsZprc69+qLmWhElvu2/iRYNFZaFee3YMa9I0kDgVbi+4Dn
NFKU7pjc+9NplEW27TUTqfjwqjA+PWVEy/HlC4PdIOmkOFo8rGjgYxrsvSu5UN3GyzSF/s4F3dAn
9br1LXRXrZY+mFV/HFA8cxzJmAl6zlmyHQ3hiw8/7nFEqwRW2fykLtJejJDX5xjVPtJ1bTvIxOXj
4TjjjV/KYgUm02BC/t8GUN3mMrNc91gHszezMJ90BznLVNc7AE94R1vb3g406fdCoTxEO2aMXo/v
F72RAiK9G/3pReE53+r24BzpG3SbKqb+LrBlJK5QS4ss+UnW4dmW2bvXxeLJGmMsZhpOVw+O/al0
i4xYnc1UBGurA8DbXM0XjoV1cppsMWx9rVOHzJUKF3rWQGLoh5vlFXgqbBtWH0dkRJGryqtZW+Zj
bIUg66HHvIH8Y8yYUGUr0y8RkCIFCgb2NUuZYM9pNXhMqZHUjPmFxK8n9PVkJ82mpyJDrSMVPavZ
79s1Tn0NQHHlpkkzDctJIMZq2xF2j9HWmF2ljDKbyUGJL7kE8oSgduUXWws/M1NV+zaTPTe20fHm
NvQAlKIHpYkgYuspDqY9WSe4KuSTuiWz6NmNZLfxNcsjZzeMdMSnlvJTJtUeCl8FhLSigYESWd85
9txNS1ELdWVnMdOGe97PjAWTw9jSdgx1uD9ExbSv4E0+WFYxnJy07M6ZngcnGpBLRJ6erzdEc1rj
2S/K+V3z9BP2HEJ1zRz1g0u2gtkggdEyhjdyDHocxXzCOH27LQFt3RGXxBqoT/Cak78FUhlmThsK
/9UctJ9ciLzQWSbh+0l/Asulb0Z6ew8ekkfwRqPxWuftvhx10m1QcFeJEz8N4bXXc5DfiYM8ky5m
eUrtLttCAuXUUIOBIzYbgidYxEfDS3ySb4On2ueyMuNhPNFT6fcJhQ5iRUEfY+ZNceDZuJZgJerB
vE5S+BvVEuHYoOQF19ymr3prIYPum42oLNpKRjUcsIZrBKzpV282ddGqExvGpT/vjKW2rHcVjSjd
CuI3l6R2bZjGs5MTOKr5+EKGYMPidgoLG+x0OfD6OCXlrfdCdLTzCK/YKnz11OtsYalZmI+dPV4L
YHRsUXSz2xwqmas2ulNHq07HdlnWXBNRDjivaj7Nysmvmmh2U8Db1U1ffR2koO3iy+9GYe/D1t9W
85c8GN2QBlvt7CTE4Fvq7gG+HkfmVJcSbi5HUU0ewIk9JgX1kNZztLQ62uFJ3PTPmRKgk8LPqdbr
NwSV6DxbAGypg9OHWMNxGQ7HHNsxgpek2XYNLQU5bPi9xPnOpsFH7LHtosTPHInvzgiD8/1eKPnw
aHPYURG+NDLMjjrNkBWSkvQL9f8bDaUTgQ37ZpRw+KwSwVtHp5al1o8hGyxcbYoPAxSPpzarHa50
Qkppjcgmg95K4+ZSJlXF9jAqWDeQn/1BNpe2cM3LIEF6e2o2qpE9/hSwqE9txQTCAkfV0KRd2J0K
H+16xLGStSCE6rSFKW5ghIi89JNc+lPqffZ0unPVQC9x/Gxv8EmspjBAidsfI42IWsUp151vkP4m
UCI6GwMID8GKFGttmuQW9QsU0CT//Gs9nRfVxs+HfcaKvChDeG8W7sh167j2E+4NKBEifE0tzWI4
IXaSId7KHqV/GFUUAT90L62I81OeN4hNEKLQpS0B68xSFpX/8GJlbcVE6qzb1UBUjWjrh2n5nNGt
h/QvKH2hGiAP7uPT/caQHubt0WWQbGfdqfBGWmUMPT+mgplV1RriYhTIo3DVfBDLoX+MyOiWDhre
pCrg+kb3DTGytj3CvlsSOIquRl+/gxd8Dcco+pRusLXJOpoVT48uPIOXwUYWDvX16f5omt2RQ5gT
cMqfwaAGGl+/FFXVL6qqLjlKZylzyoJpY5CVz22UsRg7+MUCejIPTmMzJJwRU5qaayY/Mc6pDMIN
FVSMmi510WYVx0525ktFd1nSOT2pwJ7OfRTr5zKx3SVqimZFWylmmJ/Ez1ag39rQlT9s0j44yGL+
fFC2Nn5GLe1V2jobRDf4ccvBYy5bVbwJ802GJOI4INzHUlUhDzer4/0euEuKBGIu749sa5eLDxuq
3U+Ue5o0f2Le+cYA1LuxbXkHL3C9c2Y0bwD09JkU5Z2HPmgY7JJADBYtugIzcPZTXz+P8yMXIcBC
ybrb6jNqSY+n77QB81fLHGenRGDvIieM35IClBGgk/Iim+AFyCWHTw1iO3Hwzrs7xi+U1di5kKUQ
m6s9jIbO0CBCs5gqyctgHuBBWEu12ju6QdI+Bn331ZpFzaGsLLSMsX6838TzPU3OEiGk02uhGpjL
E6MKx5xTLzNdvFSJFq7GSbd2d96+FhXRKkXgvkuibjONQ7n3IG4yOVR8gdLU2uETMU73A4TRMF+K
i5J4UjVVNtu0kyyaUY9OYg5wGsGH6A2OxjoFS6WHzUOcNPEucqNoq8/hc8mQf2YWItERYseDG1pv
PcPAhTFY8mMgJzxuQqgnHkH3pSm6lTIN62MwMgRpfftgjIZ16bgOGGm4xDAnWrvBzOFfVT3652iO
bmYWeL3fpC7nfztStDw77UfsKHdtZkb7ALWuXDWuceUKPFGojhe9jOnuhaAJdAbdekKfLo6hP95L
06xxgD/IxaRNsKw03SR7fUxn+j+d/nT8cNpq/+dQB1P8kiYibWXyP0tiaNUpj+TfI7n0uDKjurNL
pAcCnWvM0LVJHPzsRCXKGqqIFbXDK6/6GSgf7pORL6JWlj9zacoHiWN/NdXIlSwrewl9cQiEV3xl
Eg7TkF6k5b02Jka4GVslC/kPQfDmb/nPRD86/AKG5UrycZ1fXnvkDXO9VdTLVFfGxtU4TRUV3DtP
D5xVG/EeGjWZeRAfu8eoG8Z9qNWgr8Ed7AMCBj14wKcWkNQqw9kOw8lJ6BxRv4TzPc3vtUVSG8mO
LTw5l9mAKaxz9hKu8rLW03/IUDaM/+OTIOLUcmzTUbpr6L8kgrF8AdL2FZ9EEI5nVwCU94IqXFKk
BctBudm+ymT14HAUZKyKoJMu475zYyQ9o3FoSZ94EF0ZXQbU1Uv81sTOW3HggpWHYDeLLir12cbN
YxB004XNdXq2E69cujZcTf7NVz0KxBETuzjGiGkWBBl4nIV4aHvFD+bD2dFOS8IWtbDdTkH+k+Ds
8lbpl0pHuloWGafMwT95o5neoqnyVjYgHdYUqivXML9ixNtMmmZ/WMNr32bDzirJqROaHTFi67aZ
HpGuYsYgkchtbySKApiq6RWulqB74CDLpq2BoKc3YNmDd9qhFmjXpluzpcI42deBSTMnA6LO9wrU
RtjdsskVmAR9ba0HRroSpTKenJXeduOTMd8vu6yhBZWfinRKQIn7NHOSLD7gIc+ehpIpC9wQa2MS
loATmPz4ZOzesvlkmGbdMWZDXiv8hPtckwAE8u8kX/QXaCXjKWH4sUzDbHZ6Ebs5wTdaQWI2j8EM
LaOZvw3RzFBRGuAlxDR8YrtbdL2ljtkIeSsde3KStaBFb+lEL7JGHf3nr731e7K0oXTTchzd1GlH
u79+dYj7IJECmY00q27fZwz6SBEpMZetkjjzS5gpQ78dVZnsDIdoPS3okndj1gw1Jl2ofAA9EDNr
WuQWTps+69PPuPDfdF1Z3/zKOia9NfzUSAfRowINEcfOjgiFuvBHaIoD20zDDJcJTbsjQuzFYhLw
ARdhWLRJZ10Ao5oPVlzcnPTCoHY66HbHGOZ+Nyib6SATz2ZArg/UjREIlDoW0Dknf4umpthmqQ3B
1C6Hi5kl+rUu6wnagae+CGtucU24yiZM1RMX/cHtPXHIOQ9nCx3sxT9E1KrfYlk5iCmH06rQddsE
qPL31TVARxa1To9tp81fREqGjOZ0JHPZtrEY/aw/3fn8ed69037uloM9TKf7TZAHnG2Dh868Deat
rubbtrp1PvTGKz8K4odx7S+lJLnw6pBuYVx8ule32mb4xiIWMNqxEKSV8xzmQChr8KkFGkIY1AS0
8qvqJ52ao5cqzkNBbO/YpeWNv/3ZlS17UFb0q6h8DO4/tvEogifZzD/m/cexnuL0mZ9ufA7TZ1/7
189UvXjecy1fhuqllC9Z8spPLl/S8ZWfKHmtNIpEJF1vmfbKD6PJhVals9XJQwyqGJk9qCDfwgRR
X9LUJG2kU++2TNB05X3z3NbV4v/7TRDCsXWDSCPL4taZl+V/y1i3+6xL2riiaeMZzW4s0u6m5jqo
HZrHTk+aR6312q0Wuns/Mb8QULJz6qTbh1kWH9GTPSRzpzP0AwNFCHXL/z7M9byjg118zwhmK5X8
LPqSgE17tI+yitU1dTscxelk7YcMeVujihgnpB+f7/f0VtF9Ci1qVFF2B22K6K9l0UnR/Hykw/Kt
4lS5DfNWrVj+oPga7bOHwQz6Y+bePAeoZgBmeJlqLzGGgpTji5axpC9deWyaULx0iLDXJnIWgxL5
nEWFWCVD5K7+/Pb+GmklhRSGY0jaLRLslf5LLnFfTV4QWdB8wO26O0u2B6WMn3TENXyPWPr//F/7
vZoR0hG6pEa1bdt19V++by3sDDpoA65eDJXfCHBZWG7cfMtLPLwh0S+PY6+CbSCbL0WDA8cSQJ/H
bl2VrF2M5X33NqFrOhSlIfahTL4VcYJIz0/UPrICtTZVaT0U0xDPR+3Dn1+7/dtaIRzHnbd/XTcF
a8Yv+38fpb3DbLxbqsY4sXzmB1rHQS7rG10hyHOJErS3+byEtuG9E4e6KN7GPG/PIyKWKWK3TQdZ
LVPQPVjqKm0jiYxe05b2UHnexkS3PjybnNti0tt1mQTYwGUXU9C0P/1gCLdOUP7Ua8QAFi6ZZd9o
5jL1NEaINTVfbsuJTnp486KyPmpToZa9Q2Cs6sVJmo73aotqnVBVhSnDT8GEYk0bZaN6r2fiCGig
LedGUUGMQQHzgSaZbm3SWvfQDURnabDPBoF+Ds2x2PQRoPMqB1igq4S0oLKDTGPAjvnzO4416dfi
VzBDRRLmWpIF2rDnAvPfvvuxQYliCJyOwjYughtmLz65n2hJNgM2ddAM9GhaYLBXE0rqTm9GDuh4
c9PMrZHCZytGL+Wj4xT4mwoiBdMEbUxX0pStSyr/Yhi7W0O2B3JIHAd+Mr1VTjQtMnJ0Vm2GwgBu
vH2gt9OcGTW5z74RMWLFTmFD3Icekl/bpsn2VlWFW6T16qWuiyd4je23BAOByXQovtRTZLxjAwoh
DpTJVxMVuQlbrLPmNrpXa+dxpM/uBuaxZsu8NH1L4wCr9doAvH/DA381G18smDvQV649/TEyLOM6
IDosqlXg1sB2c/1I8gAoc9PXDu5UaIdOEFpv5szT+t5F+6G56mBrrb5P+7DHTpfOChGDuKmwFtOK
rb16xHxerSYcgsLTDbI80uaSNCYy0NBA1gfVIclvpl6fAjcsaAt4xmNT2UvmXe6+EwhmcR1eEa2E
L6LUyr1pBgkjrAMDjWFLaBwNgED0O1BZct37zOeVphccfHHB+6wZTxRcaAn1QBK+w72Qq/7KUdRd
0EXbaa6bHeGJNsc/X2Hy16xGaZPLaRg2Cx+VjzR/iagvhDBaHFdEKKT6M3B+497xXNeALemwgaxo
+2onIMHjjPfCTQzTfdHQo1xHbektW+E7l1yzziHQ1nBM3/0JJ5Q7fcKSGuewvNBJdwP8ltPYaCug
cQziSUbLGt27DkRzpbpsT1r4JgxP3UDMiLZUvGH6zIoBJRnI0PxSRxCbnANYuHfNIs6icxXTB6JS
0E/5wT/UQ/c1LE9GP8/23//zPxxTOgAdbYtiSAHUV79uB0DVkgzhO+O0Bj6PnsZIPaK0eTLq7JIx
O9ih4XCfZqApVf0UPpm6g96nD9OdlXbhISqp7WMTgSH9/+YLfZxjbXvhJWjQpo/OZFwD/0Oh/KR5
N16KsWtOIAH9czCF1qLIVfCu9z0x4AHWobKBrugZNCM6nbAuepP21RVpeihrgjNiAsxefDf5Nv+/
U0OND0w6V8Q4iHIzA/aLDhrT6+TBtAoMji1CpVSvj7r9acxjyQQ/LsYjXGgg5BH3jb748C3t+zDq
zdcqkLc+1b6xM06POZSZhWxB29Ae165/vgDN31Y4xzIFGdPsvYJ6X/xS3TiI2BK31Xk7Y7vbtTMo
puEQR8MmfLKYEegA7vFrT2+5HxbHkrijJYbXbh2bYYzKlHNLKWzWvLocX/OgZlJisYx3lkcvPOjO
Vgztmq3Ue/jz6zZ+++Iw4BBEG7IuU3/Y98Pyv63MAR9mIXWP0690aICMvlwOMCaRfZblgWYOlP8h
2kNl6x45J6qtkb9Mgysf8Opolz+/FvP31+JaisrQ1PkqG+LXXcKAukjiEVDSuBijZRIU+Rng2Det
j92NlQgi9gBpbkL4FrsowW/GmDbdhmPV47fZ3uNKIzE7rtsYWZwzLeirm2zctb2PbLAHZjSpD2D6
D26lin9agNRvBRiqZbSkFEWMMEzD/qUiavwsqbMBRlo/sUfAu42YhKXauAKxDyOb0zCnhc48ql6a
R22+aUXfrwMbU+z9D3KLtkCYOo9gLpyN0TkzVlyUrPk5aKgszeivwye3ArO+ivmG02p9JZKArErL
2pS10xxFH7fH+73W6N/zvm62doMyN7ejt8Yzxn2bYwsn9Wen0WEjZKHzjg1gMpBhUb+xcQfvmyRR
NOAVZNX7Xdj69UF3NhVmHfcJ1uqQb/1Cw3HSmhZK1cIiE49NyLXihnk5g7j7c+MYFSsqMAJE5mHR
kNv2siSjbO0GlXGB3Uv7fLTRpAYiuJUMRpd+1aGX8sPwdn+O6b26Jieh1f/9RDQBOulyuB/AbHD7
IVz2XDYlg99z1XL6oH/PjV1Al5hbGCzi6wid04Oe4pvFDNUjlgV5k7b1pYqQigXCKG9MlzEoDNjN
EwUCsTHanfTy5tkQeDa63EXPZ/0Is3RcJkQgHqswHnYwMB3EcbWAl9AJYi6MOSAEpYMQ86Ck2fqi
yVHoMOV3EnxoLGKHIVAHy5/kU+oBiZERu1Bihzcj1jBkzEcbPAn4GVqTwNJEAW2z6+jd7ntnNZg1
k/6xMmnuNoBFHP25div/lgnNfJXqU1p2+pIyNfRDT+xiWcOGBJF/uN/rWmIs7veKtIRZ1nTAy2py
7p2UYKmyKdx9UZAklqHcpuXQdMdhxo20jNKPKaNjFHyT2iL4AloeR18SQTXQMbXZT/HoPVGmvDEn
OKdBhHjU64R5TmrPIR9njIkpmHRmYsyosMxWX3VFanQ9upcxjGI+k6y5uA4Ov/lROabTyi2x0RM4
0pCsYcgGV1Rj0C7BkxZU19LSUs7E/vjs6PiGjCi4NWoanm2Q8gvHrvNF7dp0SdL2vRM53Dvf7w9s
2f+6Z7ZDf8gUFzHo8wCY4Tg+dE0xPbit8U2TNVE40MUe/no+qc+9l6vT/dH9+VHJJfYjxGZyOjge
fqhGJeMNjXN6MMy+3Yy2M7yysz0AnGQwbdhAr0TpHWIfUOVimpM4+F7hjw/nZ8P7s8jCGZGG8lg2
bnZx0K5sSRrH34eg7PzXTd1Nm0zDqH5nrBf22OwpR2jZCc3bZdOcIcXSthDhgGG36EAlU8oRsJTW
Z6XPgIpeB7fQ8/uYb5MneeNss5mHuc6hLPf3B/BS0MhZe31spbHzJWVy0hsYxJPxA9h/+qJl/oaN
3H2vhuQR9lG/JxlGngb9IfJLdSz7FFXx/akpNyV0Zm7a8EvZu8zRSklK1H3W288SgNoadtmst0Yw
cFRt8a8bd37oKnSIZSz7LUE18NvJySVpqHnkysw4XMX62hZt8NRXLqLBtLzeZ7OaH5nbLgSkxImB
gGGN2aJNb3fR2DC9QlbMhRsIf9+47AdmZhc3HWNvmFTdxRXWD4cK97EUmMA5idWnGOX2wSvLJ1II
aqTD9ATJXGXSU2uMTQR2CSiZ2Ra8EZ1PE3W8RHNPPlREAmeDgbwsdDEuMpOc0hrVD8oYXydLop2O
MXLww4RHwxLWePKqaDrd791vOByNC48U3bUfOm+uFmY77F7W2dUq0i0yk/zmvHtxDaiwmuWMy8Jy
zaVwzQlx/WwTcifIc9BjX4s0fSttOttBY8Yr6n+xrAtJr2oIjiKvq4PewFCXKSdMxI9YxRovNNeN
i74NDQ+1Sz4TX0M927qNKK/SKUschgle97Yitt7y9TNvDHM4AOV+3fZHQAfOKgcLLlIk9R5iyUtX
dPlFk7F/cXBRGEus6O2kFWuAvP3GY6TzHPYg1yK4EUtRGs4u4MSz6CRuY0+r/nXTosaGOtUhQ7DA
xbl+Ne8UQbPL05QYTvIGInABiyYvsh2+TVjyVor7l8riMGnBky396KszyB+1XsqPTtpAZfwxeC3D
vVfwaYyuM5KVlEx/3ZDxDvLDSl2ok9IgobyIMP8Vs0c3xqsx5dWR45SHsfFC07m1ViS7clEsgfLF
wycZlwFGojq4+QRnqFCzDoXVe4/4qwCG0vshKZDEoGAaLkDqiYAfJ5hwLc5Yd9L3uKqYhrsQNrSY
0Cxz6MrV6BDNGNEwPcdRujfSdlzlWvdDaWoDNjWix+Ojh20b5xETFmCWSHqH3M+/C4TG6yHKjU3c
Ilc3pB8+MZmnwzKPUrKg9p7qoPyqx5Hz1fIzOls+BtMODhVuBPck57R4k+Mp4WiI4odAp3mj8u91
JfHYO8E7YTHt2qO7DoOHzIEq7fmAkSelqWYf//emwClwjApLX/VZBIbIF98mWxZPcpDEvAu00jnS
r63GewN8X3O4qM3HwUjlPg+d8cqxgNGmDZyEnsC4+4ca8/cyTSnaMcIStpKSSu3vnYjcmBqXtQH+
++zh9ZzkCwfs8OoORHdW7toSFY1gUb61XUbeVjzVF95ZtSVZwFwXSYKvalDGYrOusJDdmPqE+8AO
nK2eR/UtVeOLQUrVyvINfONNrQeXNimDS5HA7frzL2L8GhEv2QE4lTmuYzpsh/KXehPRM3GXLSLg
oJTFJajMHdeGvtIVgNQwR+jRHkXoVEv+WYx6iiGL4dBAgJnLaXE8l1H0BQ8e8MZOPeW1+UW3OM39
+TXea96/n0IVFb1pG5zOlUuv/e9v9hTGwnPyJllS7i8NR0sutgW0OiJj94VD6Msgo+DYu228s/n6
dkdCuQ4VwbjKGuqr7mLcAKi3FN3UbyZvQEGZ0OMAGOIiF5XOsnDgMxTGoz9sUejpSB84vaRpjtoW
/Cdf+eh7ZsHda6C6IV8I13ojv7vKoynSNS4QdYA/pmnSDu/tV5XYJ9zGjC25gFalAxzSL0gMK9T0
X5Sd13LjSLqtX2VH32MObCawY89ciA60IuWqVDeIcg3vPZ7+fGD17GlJFdI5EdlssSgDgjCZ/7/W
t9yJPhF8oJAQysCJNrYo09VY6xvaMeNKKzZ6OLVU9bLPgZMczcDiVKLEbQPMFXX5qHnD96QY4WbM
PRDTo4Xej0D6CwhouIu6+w/2+rzUfLHXwbA7mibF3A/RWdW93OtaltCFj2W2KMgXeMAjNRl/hgRb
3kcG4mKZhfGxCJVzm39n2hkfrg+6xjIa07fmit7uzmXzJ5nItDiRxA6Dhsp1QMhnm0/VaIHV7PWl
nFWtfQjbrKIZIvNQXSZGg6B1oq4IJuDanvRRbiJ2VzH/2SwnEKN8m6WaNpcRjbjd5YQG4D5K0d3p
GosTEiD+pM3Ur+uOmNxiDPRTWiOSBB9xra8Zpc2EuufunsowfMj9ZJPn432dxodG6fIdITfDE/bs
FS01+Zj28bNiKeew9ruHAbjYQ+f9iSOp/qDWomlz9fLVDjf0uS1uYQuHVvHqmlLYvukrGFZAcK8o
zkpjHs51hBSM43VczSOt1qO57hSIjetBWZOQOSlrA7sYUEbmKkSwsXCAjIue4qimq8nexLFrVW4a
uwA8GfrkOpVLaAi26qCmX+gaknge15KuiLaS/B1me9KFcKJIlwEgKIy3EeVUZH/LxGZW4Wa2W2C6
Vd3KdlvVZX7IgcmQtavy07VLI1KZBfibNnEdZ6Nch65vSDjA+M6gqdpeRxdsGM601sVameZRN2uH
VZC/bsIVEyYwjnMiRTSozkVLmsfAj0nvADuYdxswZ4wsnwdF3ZLfJdb19ZG0bUYRt5CbQgsDoG3W
P1BDI+x//0zRrTcXUZtqDfIvrqT0JDXzVdkwN/yRID4ChLTyaKpHozwKdR6yPNr4Bsqjp5LEfQxw
bmjHUEN+N4+iu6khaGvHrMKdfiyqY6kdx2RXbHtwRNWxq45jcARnNlRHPTgqFO6DY8CsuD1EJsTX
eYx8ncwjSQ4DkxGEuuPeJs6z+GuoxV7z9wK8uIG7dpdcx5gShrllME0R2nZqtm2yJZyRoSPoxMu+
5v91Oo82dR0oqd6m6uFcbyCvFhJr4iaTXK9cNXST0rUHVwzuZM2jD7ZDsWVqpg9b9TqcEhfmVvJY
7qwS99IOKDcz5DjBKjqPqJ1HDMMOn96BDLHOPzT+QRTzqHyg9cAjDtl12PYhmQ5inmbMY0iPoPK7
9Mho0mNFgF9/LNIjGaVwweJ+FaLX648hgX8pGqBjkB597D/d0e7w/B4dZseho3MyhOahZjoCJqcH
oXbQgmPRHqr24JvzYwMrgK+TeWiSbT4Yct+Pe4s9Pe5p/bbeTVfsh+swDHKwd6q/t4xd2O2wmMbd
jkTO8DoMbduz/ELhnsyPpDVP7HLN9Zp5+K1re0SGbAZjMxlAQzd1vzFAPNQbOOMQv1OCz1g1hG5M
ZbV0w+9Zh0HZZfTFtgnAh21bWLjDtgp3ggA+HsudWZJPvaMRn0KTn3ZRsg+uQ0E3ZiCF2yfGvvUP
kbGv/YNVHEr/YBTzyCdy4A9TcZD2wbqOcCKY4KjZB0bLbh836reavc4ul6GbZiYQKPgO9vr9c8ya
u2kvLo7CMGnIS0uoKC9s9VXrRy1ifA70UnG1kMfom8xPlL4DF2lKZdH7/WdHgxjgBW0PPZikMQOs
ywlq0V4Qo3uQVArdUmt79CPdpyBBOhJkqnmCphQtVd/HKO7oP5t5hTxWLOuHpRXQcLDqsXjoxE41
xBNsPQV6OT3QUNUeoyWuEm1NIpNC6ubZm0i4iZLiEqm0nRQNcGgZyOQrvFgCfmK0EGUs7/zwGWap
2HqOE0JH1qJTbAa7QTWzPyOttZcK7sOP5k6/22+GodM1Ux3JbntVUEYzHGmeF+fQALFH0ymjvhL4
+ZeyVmkSzmpMq0+9baKpe52O4xHN6y7/2pO1HSM9iOyFIEACS4idPdI6+plHzxF6Qj2wnnC264u+
W2ctKp6x0ZhNqaRR5NJzmFLZ+tJOUm0neqoxtTpO7DDLw8cPYdppn62qBomVF7t27Aq309hANI1f
QkE2yQjDMwlRdVYNDTfSZ1aj1lGx7MgI8hBxY5Q00o3DebvxNDRVeSO+5ZHRHjQ9WRqm6LkFiewJ
9edZibXi7BkaMVfZAYZjfdd24alARb14//h8O48mksVgmuSoQC5QuM0Cnr8VwGOYM6rZ+wh01LA7
DJ0Mt1UMurqJEQmV4bASZpBSCyDlkUzUfe6P/YGl19eEGT/vSlbc2hCPeawV1gJyHSHKVAzMNgv/
v2f8bKnp6LN0grxO2vwvtxS7Fs4zqL0A24KBHJKAMkuwSJ1Ie/Bk8bXHpnZoy4jqm24bK8DI20r3
vVtnUu9FJtpV3ncJ3YToCwxgjHVtimm39IwPhAhvBE9spa0z51cpoKiIBl9upZcmcvCaOl+EE+k2
qkXLJ5Y6DbM6J7QJKN2iSEFqfvApzqudl1cZTA+WbqN84D/tqmD826dYZI1ZjUQX8LfKjTflARJh
dOiEUrRm6a/QRZprvUuKJTaKuXI26ltzsJ4JFiJ5s1Z0ZOTwcz/YqLenMCtM6TgWW2Sq0nwlNOii
vKJeQMZBJLhRy7I9xvRQtj46/dXYNoobaO2wLRJ6QWNjbvuxffxgC94sBQSNUUdoFs0p234jdWwa
lbhCrCKLhHoLnndcdYrmEa7AnzKhW2xy08KFEndbPwRhgTrhE9Jft0MGth4q8pzf3x7rzUxZ0Gqy
DdUWUjqaLV+dbHYLnEBPQuZbQXsMRFdusriNQGYm8jmpqDlAJdiqWZgecaQ8ECOnfSKRkyDpyLSO
sTLJHZman0TaJVvWPRqq8DhYi6BciAC+G5j8AN2ZQxirVWvtipKcdx66J80K+hjZs2FskR5sShb+
rAvvGitT/rTLY1ObwVMojM8T1Zc9ZrB2jxRIQdXJ9Gzo28/F7Da5PjiSBI5UWLo7K2bvKrt2VtEU
nBNE3CcjHqqbTB3Cz5MBfUaZC2RX99P1QQmbn6adem5vcK9+f79qb086odFcn4VvXBts+9VN1oqN
sMcnB5Qs67O9ZXcrYzDqJxs+w5Zs7WkJDLu70cvCOeQNOOxxoJg+O3xt9Hij8hk1S2B6zH7n0jPr
8W/vb5/x9vSkBmDrNvFHhi25rb28KCg0iIQxIU4pAb0dbZlfJrVuV8FQEuU5tHjDmsxfVqH9AwNB
u7YzYybBVrj1k/lILKxuJVq65Hbaebe5P/PPEZJcHwgGBr40qrl7fdrkTyHpdYYOSa0hZfvOt5+r
1OB+NBAERgyWsw0Lqk/UQMOTVOWeyYl9wsjxwaGuvSk0oUVk1SxsQzMN7pqvroMC4Y5KOyrEV5ju
uEBEt8IrnWNPqG50HkFkup6fH7K49k4EE20zZ6z3xvxtgzZ9haX8Gbog6qoh+aDje93XLy+VzMhU
STVGqiZQ9VflAWj4gzABgS9ajF1HRakd8qtBQhn0gzg7dSSo5nDglJy2zsinUuI+abJnNSW2ZeEx
pQ+mcTq0vWqcqDdm5BOGJms92zySKmMdRxzUmBKkt87QnCDgJV9mGr5EbTetBDReBH2hdUeTCYow
+bBLkhmI8ZBVfmowP75/3P3m5k7r02AGRb0P3cDrlXlZmWaN4Y2qgS4WRhbiGWp0ECG6VG4hbq2H
tnLQXhK8CHJmPwRKQLbH5zg1lm1Y1Ael1o1TPzRg6lKYA/RJ/HWthfZH4oH58H/5kUidXiiTMcnW
Mtt7eXqkgVlUHJVwsyVMP+YOKEOqsXmaPCyDqa8t/DHXL2jWtUsSpUjQ8ngpuSjdVLF3z+QItWKe
E6huxxbqSuJGzHFiZeho5+uDhTQIP42Jkd4puw/ucsbbAx1rgJTsaHtGmKmvDnS4k3FSVmmyqHT7
5zRZkuYZomX0QhrpDqbCssMp1hUA+ItDb2ihYCD9pAlcVV5rhaxLAxy9VXFL3wWeShfY94o1Ysi1
nivbS44xVeBFrYREysxPKTnJHXXF9k5o4E0mNZWUz6mSVAk0FL/WC7kie3mFsikwta+SzPt+VA90
2BGURJG5/eAI+81Hh7ZIRdqG7AP15asrrxIqeshqAwob9ikyT2GTte3w0DiSlb6S/oB8Sc4IzdGk
0q0lyjuqBmE5gisFL/z+tvz2k8CiYXOvN1VmNK8Po9iMHRqnlISrYzoi1c4TZ3zqfYz4jmX1pE3D
2lXyZFfbiPs7n3IDAaJPqudg9qEhfohL27o4rUaahfR/kNyibEVG37m3g2mla8lnrympXnhOdUEE
Hi1yXTwTpnpIO4RVgezCz3S6vWVnEGcRl9ZwSFPxTJqpPLZFRfgpwJo1FVSCnhJa0B8ciPJNMUcw
NZ5Xm9fpPNOel2fRyJER9BaBFV5Lht9U3Mal9D9DtGTRn5JmTn/Y3ngWoUVs/LDQi/wziTjNUZ1y
7P51khLKQLR9M0ThZ6erQTNYyREjwdZMRgecG6nJlgIxNo5zCZWPRbNtDXuz8Sbi6cL2sc/hdtTF
iIN2wUV2JWjz7VvP0AEV+fU6SzXnkgGFW1qykKda8YudyXyYBJ9WvTdTo74hR3NY+73FRXduCftm
g9oOarsq05VS+8bTVDTPYVw/dBRjFx3IUFp2dQ2mRqsuoSwK1wZ80rf1DCKtH6juym1MyNRab2Nr
NwKvx9RiPBeGJzaC+hpG9DRlLRbQLsCkuYqCuN5a9HOfQbsU9bRiBwYkLjgdQMG5Rh7aHSB+bbrX
lMJcglUXm/eP4bcaIEHdmpv3rKOic/C6rdGOsQxR7hJ7WlnYez1xybrqh5rBVs1gH2xi65xOOtWV
aIiXPcb11Bz0C6FWxqONV7LNqh30YO9uIMacsFznnPQjDlsbckpf6sSU8Azp63Tz/nb/ZoZD/Vd3
bMq/OKTezGxJPEwL6B/pwpDbsgIJZwwYjMbaX8VqQUIeH4WbkSG41XJrGwQA9+saY11NLuhCVYSz
n5/K+XOMO++nZ/e46ptR32mVXrg53NVFNLawJfSek1Nt5MZD6wOYLWPOx9HetGFPvdCOz9hx+5ux
RBoxTvoXI6Tolmi1tatMIILvv2lrXnG+um9hoTKpnVL/1t/0d3DxjakZkriIBSZcIazo96EHlbMb
/XZVB5q/xckYHW2P0ondB5ehM6ElV/IOk526TAMIdUVFGBKhKSEx3kRbTzZXe7vP6lXImm2fOdjF
aSCBhY06GjhCzePjZMW7rqnrG7nS4yra9oP2zZwFUTGn2W0PPwUMZZsFbj2k/V7BELXjWC63ZdeV
QH9kvRlHT57CStWZkRBm4gTMKIUabMbY7i6OhdAu7D4bnQuxQP2kUEtC9wlKE75O+8Hxfr0/vNqF
tk6soG1aOvNj49WKyOpqwkPsLFuIKDS4hhJyr2o0Vq8N5TBDvtpTCnD7tCcKRYnbe/gLtI3iLrub
2knH3FKMrqN04aXXUfBogJpYm8RQTKtIUgTqinKNEKlZm3mf02CLcW13HbqGqorWqu1M+64jH8Ip
NdrG6PKCde7jA74uY2DqOqvey3RcV4691DxY29dGTFWauQu45uv1WR/pzqYqsLilCCsvTqVqbh8H
oDTnwpFPQNIHJ9tb94GYa/Ugzpg0Ibt7XRsblLwMOVWYjirJhltbfo8eKLw1J6DZdQB+ITIq10QC
ug/S8rmwjGPHAfpZaYeDN7Wf23Y8VGIwuUHQ6rO60jxissQGTQ0LL8e4HalaEBf+k5wR+8v758xv
pt/Ai1Apm44wsIK+9oFGTo3TXQSA8OtLCdrpsc0bAH86Hvfr0ywvXCv023Pp9NyRFNtaKTY4ZHrW
YiUQtLtZR+pXQlz7F2jXZqXu6zInQyLZJrIXJ58+7q0/7dFdA7jHyI0iOj/34ejfFASS5BF5W3Di
hq0/Fd2nSJWQIowPPqDfWCxZWOg2HgtLmrb5ej3aeUJkRWzQYC/MaRPESb8Vofg8WvkzB/avc1ua
412Yd8MS+am694U37BAZAIjTOCjf3+nW2/WnjSITtwebQlv09SxNmKimZImoVGmJTwaSYa/J6L4b
y56M0iAJTqPakyAhxV8Plo+odJiKcjGQ0AMkblGFAXR7easbRvWJw6vblfA5iJfhaWhYcF8n58ZG
GuGb5KA3OAFElMmHiaTOgpyyezXJYEJ5SnkSivZceY111zgQL0qnSm6diwUV6hMz+XwtdF0DJjg1
y7rhdIcvtcgBhSFDdB6Ig+9PYZ6Nm0T5VKJO3PoEbi9ioxZMc4t2UWR2Q7qjIi5xNHzyw0bddzif
P7ho6eqbOT9KGgsPDQYanX7466Ip0hZOwRi/tybwTOyQGMKXIWWhT/eDszPwu5l7HhvimkLUToeJ
7OX6UCsHEqutfascquJYT/MYnKPITkx2GKZ98rJTl+E+uLVt4Bq3jAl4knNbOLdlfq6c2246D9cx
TWfbm0dRXjzvXJUw6i8NX2sXnwniKsHe9iBgm0I6Tx/qBnmJHtOkgjdCGpEotz7ygVs/j/GFW9om
17cKV8adOgPgd0qHym/LmIhwuA7Umwwv2TPsZB9j7iI40dyL8lAFB987FOo8DAIbs6OWHcFDj9Cd
gQwlJwYBM3pyasWp3vTG3olvS3Eau1sZ3xbitu9uMzGPODkzwuQc9edcziPozyk6E3lu0gtDDJcq
vdCMZ5D53ugrfbgkzkUdLiK/i5xLo80SYyIs49bgZje7UjCOEhhvE0UXK1FHVLCF0FOq/kYv/Pii
o66GekqPEOrAnTrdWdmdcR1adsfwJDTvO1teMAzScgGwZMoLqTlJPw8VIed1ZNb510issxOe7eYs
r49Bc2uEZ6W+NQ1Ssm+RAKbhbdyc4vA2bE4MvzkZ4ak1j0175LFoj3U8DyAVVLJFfzCvI4HT7ey5
1jHiah9W+yDcs1rP+l2fIVjcOcTlRh84xd6WKylMU77RuJKxsHBeWxZTH542HgKcHnqQ3wd5bK+6
Ru1XA2CD+3Fsq5NXO7ydxLqnlKGujLn5UvVtSxij2Z6MMnA1Sl/76z9dHwjFNY4mOu/RcsQShmB7
AwmSVPduugSOXZ+Utl2XGr6tAKnzTQJNFahmPn4J6mohtNj+FFXMJDkzw/UVzjH/u0yJZxsbW7hw
usNf36/GgEVFvfNpga1jwnxuTFl0SPp4yEDX3Iad6W8avRY3Y/55MgvzVBllckYVBRci/i7MMvnU
DnW1rdMPKlBvb99ztYNivTAwOBlMmF8u1GgyItwP/XxhTdYDqmKHyu20NmdEeNh7vGn8B/ZUlTBB
slOQdfUGJ/2NGEmmHtLhXhfWo21Z8QUETGgxHTbidmUWrUX+D6zrgdCeWxokCej81fv3kbd1VrYc
f5hGOY+Zp3jdzETilOVtOkC+bYN200wVhudKf0xwtK5ME2dnnBbiTG4pgUKO/2RhUANNyU1Gdmmz
V4ouW2cDk1mpwzZp4mpXzul672/kb6wozMUtSb3LQumGp+Pl7o3kNAKHAADcjMTq5ALPq+XbPnIP
WLKwWuVpbLHQgTtY9WoWgfPMx0U85y3B61TWmfXZKtNq02utCYG1I4OwTw+Rg2FNH71nYK63TY7e
6f2tfluqY9di4jZpFtMrfjNlmGBwOXYALDxoveKRxCnynPsq2hSd16/M2qDxCibj6KGsho2nnvSO
NVRU6yyk7PGLGrYkDHikbOemYCELn9F1LPsrykf9oy19O7vB5aFRZ5B0C9jFr0u7gzp1VqS3nHgC
ATvG2y1IAfUQkax3HQH6RbImaXDOvet5YE/y03kM3mbySDbZ5MYm6OeBTVbBKRtuYmCQ6jxEs66y
9ViucRYoS2GsTWMNTPDXqBOoacTWg1jcjNNGik0ZuhZTxsIlTT2DT2ux7nHDgGLGPILir8HSk0H9
tbG2ItjRv87MyFn3kwIHWy/B62TallEggG22cbMNm63vuAEp47wd6jmQqxq30NyxcZXE7b0NY/Q2
CWIHY+PzRvJ5eMEGqiWjVtcWhpBmDcgzJNt+zbB4I7wtY027+ddo6w1jmubhTBo0ELt3HsDoB/bH
h9hvZi26oBSvqcy8cd+9qo+xjvSnujLSRaRWntvqpDbYFnGUtZEUx4yYkwVFln5rNfusBqIvynFj
Ia7c56kcD5mtuBXWUYzebbmOe6wR758BV4vYi6UgZ4AzV+6Yb13bmC/P2yAlwnuoCCsJxvneWNLD
d9DrstizKjA7ZpXcoGJP15XW6DR0SMPGHw+QsCNYZdLnGy8113n5pi2bogPiE5jKqnJGedRMfV4M
2PBQ245ya5Bq6iqlsH3yU8Pg3LdGUMLKDaAT+ylAd71Ae6Aho46MZTeyUNSV0CHX08rWMgAT8v4b
f+sOJmwL+yYNO0o+JmSWl29cTYsxxxqULUa6BPs2j+wbRza4RdSbNDS+R7Tb1zDW8Gp3K8vj3doJ
LPD3N0LMf+TV3ifQhDsSUjAuQ69bBQmNEDvR0pkOGqxVnQRe4vbcxpqLzHnh7wgqwdwC5qVKfGUD
A12sJTqLx6rxvwfaUP0Am4k4qq8OtUqIRg9lxgX5NUDwN7/lBMheaIuVt+0U1zccnup+mEXcIyLq
ezLC0Eg0S258xaow65shqIliGari5PhtvCtSQH3jrGBsipaATCKf4gT/EM4Con/DYmvbjXo2EsN5
UMoiwg4SaSDfIu9BSpYuteHk2+urptpEKxRPUZPR9pBet2ih3Lnc1CLXJxx16Q2GvJ0CBQdOUT5J
rM9aGqhzXG68dELtjkL/sVfxQYwqYiYukc6dKMVIg7v0P/hAMO++/UQsVjsALumlyjcKZy3ssJhN
cQHHnXLu5DtH26SDdv2qMNsLwrieFIB01sbp2qyKYwzNPFDFoY3rHHdwXI6dZlbFKVy3GrqvG1Rx
ozEPJr0EwBA+GbUSa3TRAxOmDrqQrCRQhyl4eJ5/KcN4RBaGOAxlGANZGPow+noMxGEowxiW9h9l
2Nyf/rc47H+VYd7fxGGi/ksZlstZHIYs7Jc4DHgXFpl/i8NQhv0Sh3nWX8ow+3fKMMRhMaOdxWEh
UdHtvvcPKMMYtJp/jXJ6oQxDFhZP8xjTIwPWagTa/4OP8DqRe3VO2fQ4mTJxYZtX4C9P7KyOimIk
UoeeZz3cYu51TqW2C+hcYPPHHR+FUXqxyKjto9z+s+6wA7fYQgIvjA8wRPJdJBJCx/0mvI+8H2aA
WM2BsIbEmq+UJBn3vo4fufLincjDZwUf9r0g1HwZyEa9m0bLWJYEzLolU8FLcYBEkd3QAPzUQ8M8
57ksz2PtlG4Qon2TSV+efd+8qCO5ZKYzISWwW0EKff09iorptgkV9UwJMcCgVZjPQAkSHMoJ9faU
hfAUYotdwh/CVMObhRtO3EJsujJrHnUyeI5A5eQxko2Ed2sKxMAOhmhaeIQHWF8jATAEexL0InzU
JB1S+9RglN0gGW8uHbkdXjI55yit6PkBmHzIwSeAEcksZBokX9WdnrnmJVHbMAWjkSmb2iOdXjSx
JGDBqeFNAo+sQ91YA7QAwt7BYYmNLj9rqfLUTCL9HtrFd/rloNB1j13ywZyfjtjrs5n7rjMLmExA
UpIu1ctjoS+BfFIuzkgQVG4rEXRruN9i01la/2xT5oTkSysi7jRKWkPCEloipde6XRudq8IGflUB
PtbMfEXTYdzKRgPONdLvDMLgm2HX/rmIfH3hq6UKcFfCnstoh1RqNGwsSx6EbgzPVm8IEFf6TVFa
8SaQxJ2DvGvufKl8ceA00SZByRnpaQMS0vrpcTtcTIJSmoLOMNbqkyma1vWNwlsNeWW4lkecSZV6
91MTGcA9RzdVMvW7Zn+zVZCFtU2gVjk/NHk5HtJESIjQegqAH8jCGIePkL2CR8e/kLqT3CQN9GGd
8FoxVNmt0zJZz8BCLjrRUkiwRH9UwyE94DpdmHr6EyDh8FCnYblB/VEgCHZy17QV/6xFlIqrFsMS
hQ+fEB+8X20xfSdS/UtHkZ0d2DcQpwKU5y0xX9U8iSCtqli0SosOIkoymBw0D9ti/CLCPl/3iq+6
w6ovwGNdeYDXB6ERQhv3yJvevxNr8zTsxVWDhbapW0yvsbeADHrVUuWXt0XvVO2C6QxUeU95Mrv+
z2AyOdUy4nnC8JzDRdnEjugXRYtR+f0NeLs+xVlj8x/gDhNVuP1qAeUDB6o1FuILI/SKlepbuwbx
1o1sam8OiEGWYeEJiYpgXZTqiuJBvwxbp2aeAOSp1/1lBwIYz7W9stvntJkTPnBfm/pa7/3vCrfv
pdeNxR1BJ+77W/6mA8pGM3WRcAggEFBlfnmOBUPjdaTitgs5xaAbBMSuMCV4BnkpMRDGD9y741Fp
mUFd/+7/+T78t/8zP//6cOp//Q/Pv+fFWEFZal49/dfmZ376mv6s/2f+qf/9rpc/86+HnEtT+u63
HMPvVV7nfzavv+vF7+Wv/7V1y6/N1xdPVlkTNuOl/VmNdz/rNmmu28D7mL/z//XF//p5/S0PY/Hz
n398p1vUzL/Np7b6x18vzZwN2jZ/+4Dm3//Xi/Oe+Ocfx3z6mn4L4zc/8vNr3fzzD1P9h21wJaTN
aTgaaCwmQP3P+RVD/YeuyXkaSnMDmMSMO8vyqgn++Yeiqf8waTJqLGAc6B723ECA7nx9TRf/QHAk
5p4c6iMV79Uf/37zLz7E/3yo/wWV+ZwDyKt5Ny+nxMACASVp3IxmWqUNdePVvNw3OQ9qAGXYxzLj
Rumqg55DgTOj4mea9sGGUI/gBn2PfmpyFf9WXnOZFNXFrrPqpm3LYu2UEaKHvlr2ah/ueiX6QCX9
qtZx3USo5dJih0iaxtY8h/yb7rPUueHmpBdSHYKmVtWWsyYApF+qRjDdR9Uyaj6ZBTH1LHINlCeh
mHnB3/Ohrg9DLKZ7x6u0VZLAHE8aLaILIYgwkuG4AgAVL6NOTLupnz7oAV0LBP+5wv3aaoS8KhxQ
1ZJvtjrwgti3ewJT5MD6zkhKZxVqdv6lxv1tjGb+Ded9Sd7OrkZhu6npTS0jcBkXOoPDwm+kdilJ
coCqXa7LmLPZU4N7BdD9SRurZK+N1r3EPkn3baVmvQk4FOqT1PM/dVFw/w1AzptGp7PPqo+unbPY
5+/vDBcNWjZUJnMZB9npq89DZXcOIV7bm1F06lZVcAONpnZKe9R+MbXUndX22LQbZUIavPnbyfXX
8fvieJ3rhq/++GwwYP+yiLM4Jl4eDEUjkyisipEoHGMPiJWYDkt/NAV47sBujbUSakwfan3apv6K
y+eq9FTlLgK6pZZl89FdRH+7NSgd0TvanEG69dpbVPhSHy2I8ORVFcO67qevfWBGuItoaSdNrdxI
C2xOakmSDQk0WKqZ1d+A9BAHNPQPkaCmawnnWwhHF6/5j9AbzQvShmatjF20JDVFpSEc1uAU4/Cj
W/Bvtp1zfnbJUpCjZPJqT+p07AoUH9ONEgbpRkJ3FxE9EpEh1errA1lcdJ5hKiwDPdVvgoHIXBRD
5pZZWfbBfrTebAu8ztmry2QIfZwj59f/dopPbezFdSIl1lWIvX1oUgggnmxpKOayxV7C/jDjg+IQ
ldmAjq+o2y0jPM49eiOPOjrw+NWkNATWzQ+cWKwBE8XtI/TDYbZruz7cX580VaLvpQizlRbGrU1z
mdC2mW1FlfEzkqmFppT9Ui/t6pA6PXrAXKt2rEKm26lm3uSHerLzNU/ZsXk4JpXGurfL+D4f+35H
OcM7tVVkHRqHNn/nV8bSygsKfEFPLz7qtsSxZisH9dZqtH0somHsIZiETP5BLxTF9ctpAhMafUYQ
C3VWbtiCYuvLPUoCVzNYloXBKot+WoHfbpuS8Cbmp4CaCzT0FphKIh+5v6U7Zwy+dbiNEUYTaAUi
hC996vrgYMe82aMKIfZm/ur1KxglhhsnSUh2ml+uzeSoKnJwudD2LEqVvx4w90Sk8MzPUzjDK/YU
Yrn5e0ie4xUIhn//9usrBJsOhxamtgfPZfefX3j99+uv+s+3XZ/2BrxV1lPmohXyNKko4EVaE4jA
XYMkXH8Tw4fcpVZzbyWYzXLmbU4jCpaXxXghh+4+m6OQtwZO9QOICRA6etIsvch4GPpxJFOhRscM
xd4RXnAzosTeTaFDZ6XRlKeiQM6J4HcjR924ZKFuuUrYwWjoGu0ecqR2Xz4gA5vWiTJmQHJQsmx8
IDm7MCLpE8LI99hHwOcR15X72sELhqd6hCaV1rZ89AzAPmKKf0QBOJImtvbl4D/bne/stUjAMMst
e2vUUkcUAqTXQwaBRqRtNyFpKi4TRnLWgW/APCC3sIyr5CFGBHvTBV3+Y+xi3KCZGxRp8uSvFF3N
F7UM6vvJtteaExk7Fk43vjlVB5WsOSq6BnkrrB48q0sfgWCQxTgs0QObi7FQu4e0I1fGgL7zWMYl
v6p09HNtcSUeNR9mN6lovZURQg9wYkMiqY6e4buDZi2F/bFQaWo/eXk4IlJpqzWhyotE0bNDqZgk
mvbKyfD8CWU5Z2iDhnSJVRyuay2ndV6Qd0k7TF+bPTBBloqPhZmBDUoGYp0QqII3k8BSu/zeNyGL
dV0H/1+geiHep155qloseA/1qbG17tS3BG2F2TSv2cnAKEX7aHnSdskHwQJr2ETV1M3N9RvMnoBk
0ZjNHsqgvEBJsVXnWxbZ1pNE57ar2tkzhSfiKfOcYZ0qEQbh+Sk9PUl6Y2hvr0/1QSVW2e6L0/Wp
h7k2DsMJloNhLTpfp7dgctcnquEEYx76BUUtF04S6xRwu2wtr5KG9/dXueddgfTB/fUngiTeo24l
Fi+WBweoz904JYZrdEq0KA3VuyPi3bsLleleItklrpp/8pzS3qJ5HW+uT68/Fab/l6wzW24b2bbt
FyECffMKgn0jiepsvyAkl42+TSSQwNefAdaJvU/c+1AsEaRkiQSRK9eac47lHy4T1vlxSAMNfA4q
KBCPu7wh5U5IbYhUrfoIJZe5zdlnPZP9rT1PcKt2iALlpsk67bkwE2Rhjg/HO43/eTzjcTwTLVHF
c7d93Hscf/wMt7dwnZFj/d/jY1p/ThbNJ5TPxiamqntha5+/lBZ9ZZRF8tClc/7vsaY1/Y2pzG73
eAqrWk7mupy2i53PUYo8PYHyssAC6H34CI/7lazdYyEI2pg7vUBLBQJqhqxx13zyu+rGAAM89sX9
cawhETDEwzEfHncfD2RkELCh7Z/MnrqkkbweYqZRSU922ARFY732Y9a/oisB12y+Po7UMVpVJtUF
6wXHCHYKjuZqoH88+jg2V3+bisn9447ykj8uvpcYz8NVB+/0rNgWclnGZACy/ncVl+49RcB1gkqf
cvG13LM7WDSHwEPWlvA/NOBaW87I4eqbM3pWMSw7HZTWq6ZB163RmP6xYFCR6fZnSXXovUhb3tzO
yHZAWr4CknDhVRrey8DQlxV59L5SE+ViN4/BS4/mgMWkgq4EDuLLJAAL1k/6SxtLsbOWAeROLYK3
plZQP9bvBK+7mWEOPjFVz9CZr2p5P67uRZ+YRDIuVAWZjU1eVDMKkKIsLuXoH00H4UgP7eqpXW+a
RFVb2WIGQxWOdUjm2qkqHXM3dsx4gj5e3swqckFQDETwMRtChtFCX046ZIKBJC2RCy56rM7twyzn
PEqKeAIDzAmFOe0dfoBCiDL8n3v4jw6j6BbwjTGLhL2Yx9gdaOCVRfezn3UMrHKhFbfoN63R530F
jg/GdbVYFy6xLDlmQryH0G/eygIM1hswGsZhKKuf/fpvJiDVobnlr7RwzA3WcWbU4oWOGhqzpbae
PF+Q64NXkQDCYnKq51qlx7Kv56tV5UbEh8GJkqo1boSTa5GUBepi0kNvjxu1fjWzLu0bbFvhr4eU
83Gz1H76MmBkK2lpXdV673GcnMK/GYQ/gxHTBhANgutSYEYdHW6F71DYiAVyke9X7/VYP6cFmrXH
vWUAytzIUcPMwIMS4WFoMrPBburwUbKcLZkX4J9yfFtTqbtv8Fv3qE3TnyIWxrbpkIskWFMo6bJX
Anz98+PG+s9XrgONcqHt9jiuZy0L5X8eDJANZGrODtPclWdN0U/vC2ikRPoLlvtCQEDIDax8SYza
aRhvbKXG2+OrmNCgi+nCvU049N/jjwctI83RKbavFYwftqiEGg2vRLuJ146SZ+PQpZ2bhHgi/6/l
9QVpJboF+aJ2Mlr65dahNnyFgpJHC5a0f0lIMk+2qd+1XwgIijZK3Uxt2M5gtqkV6ZiOgWTVaL9s
Mu0YH/00C3IvLBJYNo/YrMDv2HWMCZvdjjZe1CBnv+QAq7CMe9mlmJZb4JZsn6kB6HtN2vVxIxqr
JfS1Kt4Dbe6ei7ly2Aak3iH3cTOM3rJAGl/8S+e1PuG+fLUKt09gXEGHHQBgQYiZ/OTqpBl/5ONL
ryoWym8E+K0ukfzUzelBekIDG+I+rnaWU8CI7EbrZyFJH7L08oPypkBhNlXR47hBKROaolmeC9J7
nnhKuxJZlvOSzE4IHSt7Dtr0Q+SjPBFb3/shmdakNdTGxZhxJVQm4D7ADd7VGkza8xokgd6s/DBu
Oyp6nC0x0vOz6J2tymrjE6g9cOXAa58bksnNuSBwfiIeQTf3SdxOWAqNfe1TGFTe8NEDt2aaqrWn
xweVhGViQvhgBcuWXLKaVxhaG9ueH/4iBgwyHlLDyk2uE6rUm2Ri23SGvU9bEr8er4sDXP3Vj9uD
OwfV0+PMGArjH2bSdVQhVw2LXhtYtZsedPPcWSGAoztEcoyQ601dQeKNP4qgXd5AWg0vnO7bxz1t
MJe3cq53+kB4fpMu596NvWdXLQjRguZvW2kKZFpM1YgR/JC0znzO169URp5CPoB1Sdb6yEvaexNU
3rEvdcHUkru128ibC26iBNQEhXCc/BMoSHAyKTD4SXb2vs57frn1BiRIgee65CMBhmfjmgqNv9V5
LxIETuQ5tdzZ49ChBfxVrGHw9Cr/9wZKbIvkX4+3MwZHNDZsqt2lxweQeraEKziDu18/WBgM8n3a
OH8Np8BdYaWSWJzO1Xd+3HSoypqnxp/HfWJ34yEnssWYYF11lVZcKnjl1xKJQiRBwoZTKitKc/Tm
mXJfNH/WGbrr8OYbsilXYsrBoy7fZKk2rqyFYNeS2Mmw1SSKrqh/GWb1EWhD/yclYi0Bv7IrWss5
mkGaMhjO/Wvc0vShhfaVG37xq+7g+wxLRZqcS4oS47LphG4V75dsfkmCCrYy0OIjpGJYOxNRZOtx
QovKXashhylGkf5M9eeJgccyaX8agc5w9IxfGfilMMNa8lZPRDT4la3dZsMtDwo5+ild/PICK93d
pab5NQITodxcesaXcXAugameFjaZB9efIOKZwGmVgxbTcvIKpHFqvuvDZergovnk2L4pg01uNinz
hjlWHBql6hNKJeJQikbfiaYUL+yNSBTTgvKzJMUtLJPpIzFV/EauwLkQ0ocOn7yMesaMvZEZAZy5
+2cS5t2J0+qrGnsROmMaw0Jw5cacQ9URAVFgGQgTzLC/B2FuDV3TQIWrNCoJWvvHM+y/Wamrz6wP
3I3gVbvm1kDnzCxfsAhAMdZmjbCdrnx53Ay9yRZ5MEF30FBKwKfINtJmy9uOcZBuRE+3JwAgc4vn
TNzoLkzHJVjuID/Fv4cexx83ld9YW0YoUUGKYogwTLGIctPHY3lW3YL8lFDyrB/kriem9aeyUgrD
LvvuNYChiWGKSzt1ZBo6SMyCUg+Vs8ijHDISNNZlKHfFdGNL/2Gijw8Dt2Xas5YLmdBzOLSZIKQE
BXqy3u3Wu0nV2Wz+EoX8xN+lzBbTUA0/zL7x/uLYu7vYPn+Rd0SKecZ1RYNwVkw2stB6Vq/2JP/3
q8cxhoDT6+MrlUFkly6xQi5ZXlsjN6qbDwuEqKOuOHWJ6i+2Zjm7lvSF50BiCl0MLfsommogoZA/
15FQsPBNp2RchqY7Pt4+edOq8pXcwuGzy8uDP5p9Gro4SgaDj6tPG7AbGipKTDTDrHYS3uIflpC3
jtXmU3WyB842qYtjLxOxND15j+aSfdqW90YfqjkNPTzNvCfBFNXIeycJGaOMnQ6EUqRv0rC/RS7T
363n/LTNYXrTFzjFdlU7e+qF9t02i/fHE+yWXo5jLu3r2Irk6LhztgfTWpw7V2Wh5suY1q41sOgB
cc0QbDYdyLVEYaNr6BD8e7zs5b/Hi7b9v8//z/E0+P9+TsL1aj+MldxBvUIlu3pMdGdc2Yl0ZlO6
shu2q/F7a8EPm0VMkbY+KipT2zeDaRFOw92FAQDuD7PbPh5VsTER8eTTWF4fHWICB4MZujlRolY4
ldPyRiVLMg5l8sYCZk07IdCuwjI//r0H6OYNxcXjzuPpjTm+Nkz1CMrjm4XyBREOZXt8PKPP5Lgr
chg/mmq3Y58696ZFOZ8lV/L//RcqJOeutJEkLTVrm/8+oWq8W8KfeH08fcic+jRnXBoedzFWO/fW
tGWodwuwZPzOYdZbw6vXWAupOwv79/Xu48Yikl+jlXIzxly+1o037kb6utHjQVGk6b4KNJ9A1jka
2U3gJHe8ZwWtGZiERm6L6oujQT3977HApUJk6spFUPooFpNCDofHE6f6Vhl5f8WQSHoUS/gY2dKx
mOMHX48HHjeZPT2Pmp9dhAsg0s7yi52sOm07ae6Ol1HMqMlGI4Xx0FtvCi3Lz0ZdYXBGMBvaE84c
pnu/ljgjpCtJ9UMcL/pPWqdoJ7Sf7BTrA1qtbqdnlfaTkJkdhsf4PWGBjKeWGMr15DR8MpNSvfjR
9aZ5UJgTd4/jDaPG/x6PEVPt6MMu/8/zB+gYqoJWzEZyePeDhDC0kcCCQa+421bO3rELI1JVIt9n
Y/FJlJPB5vFozp9z6mw6lI/vNUdzxKzu/zD4RSO4XN03nAIudd2X4zNv4GJmQXhW8YvlippcCJ4g
pfaLub6JjWoZj47V9TsN7nlI8hD9x9T58ocR/qUgPGGY0OJYZXZPOrN8smMBQtD+dAOQl4AM03M6
x05kQRb+iiuKudgGhNoSv8b8vX6zvfLuKoHqQ/jHoi6WV1yz7U5XRbpVw7S81lnTcwXnXLNY+ddR
jnnJirojCipxjx2B3Rcijoj6tNx+O9TN38f2bXLsVwdlA9VE+eLPvvs7rbKvWWN9lB8umcov6eRv
fCtPn5SmxEs9V/0tICN7+kjBf/7smx5Uc5EQSK515U+jGMAxTflIjDitV9zaHso7M9iOcUYBrymF
r0Poe9+ozOceK9YmJsjvxxwXn+BoSGBvzVCZtv7XTfQvGxBv6a/m1F6mERsOeM7WkPzgMrhzC79+
K+WQPDui+n4c1uNq3KcVmf6DwiiUyy45OUbKebyqdFQgne+0NV95wbr3NGCdNWb1RVOsfPVNNG7Y
5erfWr28sNoPm9wekv20wkzzmHezky0+1pWx1wY5jDIKtEQBwITW43zMWr5sG4afW/hjW2HTb8hp
oIxxM36TgbFsjNyiu9ok7EfkXGp7rq3IhqaMeLM6Dzadk9W4gRkZqqokNkhbxoNja9k5GCxCvItP
Yh6sz3zt4Tfx5DwnA/lBbHezU2/4H1WqBVF8eryblqVEZNZ5Ej2aqOugA3pLUZzNgPGfxqjsWtoQ
XIpluaR51xGIxopfakS5OB2CfWiOE4LMhi7jOJMnkVaXoCjRd9LeKGHqebF1K1KHoHNDq7a9c/BT
qV8NslS2IiMeh1N2frayVkI6RV3SJ0e3GyiXxyRSbgC4S6Bi9ostBJDNopHeC5MVI4JVRkhp1U13
+5ucMrzQ6y9DcLqxJRQbjUuRH2BU11i9bDI7p+wZt95WwGi2wtrHnl275OHGCfG6GSkQhiHsgw6R
52mypH3LRuYhg3uuq/bVyBbzMoKt2g5SE+dmdkmz01IKSlOc2cNZx8RTyIsd8hCqlHC3abA+JrQY
SPOH/M2c98RxWy9Zkp/VQ/i6LNlMcK4st5nlRlNdM7Japz69yj04SUyBV+jA4yZ2xKWfKocg3ra9
O0Ht7qBm3WtH9C/9oPTT+s+i5JTxscoQbg1ouN5RrryDhg7jqnOuj2BisrZ48XSNBMg1p3h9sJua
8brkxz6m95cVlniSBrw3Sttvij+u0ri4ojb3kshkp7suqyYwcy9Zq+ExQckxBdZpIS/tEQouhX5B
XSrP5LtPG12KfAd413laaOpsNE9LDpNS295LBDGwSU7R6jzrJWgwbxEg4iaxb3yuQlo9zweAN/a2
iCXqbVYgpmise5YYjp4+vjtWUZ9txpbdRBgA7OtgJwrdHTC+fchRxmcytVGr+2w5C9kwi/Nb89Su
NNxS797SvOpuHV0e9LTOvS+UERpTfGk0z0KzymIw8gkKlciG+/yH7FBxh9ATX3AGOmdyqyB1LvH4
nftDZOPCPeqzi8QdA2jFePvRwnZ04lK8fs3HH6vtFJT5ZVrSazIr9kzOwKsdxCSR51TBWnrn0uo9
d61885IGdY8+yG3lEANJBDIOjRo2blelV3ieY9jO90r28UkwL+oB8F4VYQCePZUfrBT8zhrQvYOR
3HwzmW/+eE+rBjXgErvsONJWHWfP/cC4Pl0bt1VXbVj4eHJV3i4FbWhN95MtU9zsHM8vhe3w2X3k
Z7eyf1uaBQrIpHuXxOn8fdOha+z64k86ed517fPRJTKZr7f1brSc7K1deo+ewl88C+jWtaDbazVX
DybK5p6UmZRiswL32mUlJAPipjNheKEDzT5dx3rDovYag+db0Bj/4KnXj8rR5pszwz2Qif2cIZab
jdg8d1oJ6d5YwkduT0BMTMiGDozlon+KhcpklScmzEUOZmEZYV467qX3jK82rcV+LC3tWGimx+uk
6L1kLfLepNDZGVu9t8ruf9BbBzCeOKRs13aHG9Rx8OtVGZ9W+eFZhMUgOKXDhV773Hg1ZhtCMQ0C
r58qUPA7AJb+XjOMivE6/Kh+oXPTVOUcmVVHo7F/tg3KsiYT0ydppHbIi/BUJYu1NbxaO2S+h9YO
rZx0KeychPRUjawG5U1/EOHT+xod5oVaC2JqKXlB5uE9m3BwmEHbn9Iynm+rw2DNfUd+5xv93mmD
+KwMixUgj0HjSDLHvcr+FXcORWehsxefk090Ru3NTIbNIFvrmbOMCaRmRD4RUu/l4CW7smoR+8fm
K4m54TJB6EFvWsHrvgLzziJL72qiiRlRz6W9bJcSSIafUeJ5iLVD2sjToZlAYFJQxtveGDOMMzXJ
mH15GieUD7EuSQd1SJJXiFKsqu/YlEDKmHKjRoIPqhOSG7K2uHsTZMgZDMwAiMx2GPdpe3Lp3w9N
Oh29PkMgGx/UbIGZ6oGSWH1yy3D/hkFMlnKF1DAsFuteDvUfDWwUvYYu3fiG92aXNCyyuf5JWUE8
80RfsU/jsGmKeqtVYdykxTUF/x3GnbvgX14gZdqpFiU5ym3boaGUpIHJa8Srka5/hOti9pRt+6b5
TXfolv7XY8ntye3eJlZ+YvVoCF0yzL3dpehjU0Tio1d2V6Gpmj7fL/c79tXyUjMWLslnimWth7Hw
uvuim7eXsZr6N7IC53BaW8M4Lpu9bQXpL10JbUv0DX2tSoN6W9jVRavzyB95+2Nd5PeuquMtuKzf
YjG7W4LhVHnGXmdSEyG5ZO9RDPaZQK8hpIOmn+de/+ikcsPCYzluZWvvq4w83gUI8muTOjSFxTJs
9CamtW7oUwTUhHgrSqa9mfL2CUNRQ8fiF9rUFDOaRevGi991O0mOIPy+fK2T90L4P7V1guEIzKLY
4o3d7Kzui5X2pYa9STTzxVwsEZJFou3ZFImw76n+4r7sd2wwNu0ECmwxR/9dw99do7gYGTXPcUwU
24wbLnuiscxJTD1CaGqt3aC5hI8O+5gz4x2mIn8e/e92ZjAZt0uzN5b0d1EaX4jU/rIgWm+60BAp
oPFBT5AAbDXcWxbwKzA22dtFSV9xCjwgd5VNjonPBa6q+RCU/TOw9GTv2/O2lwH19WIVG5OIp12j
qK/1AadPTMEn+e5tB9pqgzirDjvbRoPRO+2Li92QydLeC4pDTJWBlOesTHyH1OjtjyQlpnjxTByH
aYLad2qixiRFhlxc1ZN8QNc0PXVSHsXQuu+1UUStmSDbqmMZuaxnDcETuhs6TiVIs+gaYimmYVth
jI/8vhjeFq1EaNfCtEnq9r1r4lD1crw/zjWpTe0uwfwZKcPUtsbom/fULMz7QGyUvQTkZTTiPS5j
8UwW0lb4HU2a4ptdijjCMyxuaZFNEXJPpPNFcfGH4rmZ5nRDonx8hHGZf2R1sFd9HlkBvBXWyoyc
/qzYMZXZ1rASjzlLepRAh/4BTQb6lrSGB95lz3AfkHuiG7uumrjscslJC3GXHXzTWOw65eG5F3W8
GbSryvrmDLFCe+3Q2G/NsVJbJyUjMEabQ3nBeeX5NL6YFXJC+Nu0LbJDAvX+Nix1e9BLegA980L0
E3dpJ+pF6MkdZ94M+xDqmGzNZpvkdfxFT6LqEufX1BAr2iwhp6x4J/cuuXY9WwqHNLCrF5vfA4CS
MTd2JM1uyIysz8vkvMWoBw/C8T/l5BIkrwcn2qbVthA28obCB3Uyl/II28//hFJ10YGdMZbU07s5
HmMHaqyZ0pi2l+TIa228jBNiJqgXzT8TeHiyPwoulHCrEi6ERGEFxlkvUmjIJR8ZsKKrTN3DkDLY
/RQ5k0ubzlLBJxqErxYJwHX2bbSXVhEfBAarjV8SRcgbR4NW8YM7cTHt2Nr2aco0WzPyrddiP3Z6
G+oBSaxvc+YCNXSo30GDFBzaiAyCBVuuI130ljdcNt/E3TUXt3RQderqwsXl3Tdz4pDS4JdUdR+p
5jxJOmdKLTC/GVuEDiH6pFucfEKytmmR7mtb/mFiDGzDJ1pkYfnfEZl/RgMXIFdPRahR9u0Dq9gx
GX1a/GqnvHjZ1Ja6s7rm29EvWbuGnLZIr8ABcOUuyjzeTu74UU/M8GHMunenmvaLhr+klZ746tzp
E/pu99umbSPAH5Fy/Dbp/R+CoYKdHST+Ka3mOIwZvaLEQ+c2iBxoCOP4AAex1hsW0QJsUR0opyJJ
1Emi+Nh02fiS92ZxXrhcRdrKP2rGMHdGovJKhpjExoZBHVevJULxEGQS/LbO1Kjp/9Q1nsMhz58t
Cvuqy4E0uLVPMqdNhwYDWo1ooVdtQh7nvTP87K4Lu6eu1WxU3LQZwNg+D5OYT0LPdzWdxx3q/W4N
QTxqxkzMfVxcS9MlOb0pPlyc5jvLKLwwW1W8SqVkgNbsu1BhGMdeg7xFXtT43g7Jtu8a7Ron91Rr
ZVSwD4+WpCCtPV/26N73g6fu9WLae6NONdYpGgXDQp0irEbbpjOHSusHCkwt0vENb6YVpBo7jgq9
iogN3flt1X90s8bQ1Q8LMQHlX6dI3vEIgWeesDtIlTU736eThyzZ/WZ9I9WzYpvt1bue4nirtRhG
FswiheSZhc0b5lmEaCSaK6IpNcpdnhAoHVh7Vk7S8WudOZlWveQLwcklaoHNqLqUXQz7AGMs9b1c
N891RxpXGvu7hk9R1Ih540gw6HQ593nbwzZq6+kIACUaEz76lmP8sOWWxtUYag6UDT37EJqXPM3m
wkroa1eym1IYRiXk6dm+alNuX9JBSvZxTXbIpyhtGvuoxyQasMYcFne6gc0VbDC6PfOkJDSbaTtU
+NByeDGbeSEqaWW0bqbApmfdtSBMJ2zPbEnzk9VO+P29/KyVNb9UdjdE8ikM47MJXESvzXIop+FD
GxkOFYPxOepjE7FqzK8tCb0UwBjCGVByobSnK/ZUgGboBSPPlf+gsm2iTKQ5isdy70o3O4rMb85a
F9/lEPg7LccOTJn4YynsTUEtP7lEP7l6B3Bznc4ExWfNWbpnhtVvciv5RfLZ5JO9OgVBshEqmDYm
r/WSBgEIG8ai4wigLKcfE2Yx/R1j2iY+UWgziaaeq71bNXWW10+HueiKULp1HQZO/G33QbNVcbE1
6uUDQYfc+Iv7plBP7txS/ATlZtJsbX8Zfc+ljY2AGrt2DRPIN4bXR4SxZrfSQJDSaJSTLhv4WOWo
EiY2cSVFna5goGW/GuWWl9Yd6403oLdl2szGxS717awJk0Qu7R+jExRfriNCaTLiHs3kWHtIaEkM
KE42JM6cqBGWk24XCIOO2aJQzDGOGmmWh2NNoISrAbEc1MlwvTik9DizpRw2nbJ3YBrb+9Cmdz/o
PiZ8M+TW/0Xs/FYO6gK81MTHnb5ioDYPF68EKcrv8laxnBDY9pQB0jhR+IZLZeEfshLWF1p5jaTg
LwbtSQDY7mUzvk6dR9RFTo5MMKGSDdKZoVJymTxlhp7uPGHqGvCbpm+e3h0Gd8eQfFtO8Dnd2XwZ
+68uBrZk6ADsJnliB5uMm8FcxZK1Re7LiPqSS9N8bvX4Hz+pfncq+5sE37GRiGMZ+69mtsYY6ea9
96A+BGVnbXoN6btgKhnBgPqRMhUOSbpkwRXJxu/0NkLQmG5k6o5RnujJUTQARsc1A89qzWMR0/gw
avr8a6pFmWnitWXbe7FOs1VRnmBYOPqjzjvtNd8dmJwlCFRYpnZxn9wyITRxZPrVxvikIBHb/Rtt
xXdX9mjog2wnLVHsRznM1Dk/2UZ1IbZuWvrURGERIL93vX5bzMUYBWYwfs75xRHDRLo53LAa0XZk
K/VFHbFsFt+FQWvoJ03vTWbArJjj3yKJIVol1ks+DXro85/mareqXMyT4ErytCSWGdKYINLqyC6M
vsYozx2j7W2tGjOEr5Tz/tuNp0JGAlOjgb00i1slpXdaWlRrUmdeVo51sEvTKod+lAuwVA0KscGc
o54Ekw3OiS5yXIXgpnouZ2BDDlzgyLr1w18jA/po4NKnTbSP5U8htC4qiiAl7MckrW5MP9m66lzw
oF2hbdhoy3LIRCd4cab3pgFnIDGlmnTmiaSdwyYBnBU4fXI22P5tXLsDWCT0yGwosNiWYIZDz2rQ
K9hUAjRTjzO2yeKTV+Dpc/VX2pg/ZptNlGq9N0BvYYDYgLG0PHG5Z3zFx59aUtHrAERwHEvUDEZi
f9RSWlEPGjt0pbhrc3az1t0nAC+UmiPAOgKEliSpNm7cnIBG14v1CfetppNGs1RuWyPjXEXZj5Su
COFLO1FHpDAnVwFqYK4/4/4ax4zVTS8gcqGqsi0Zy/VR5G4Vags20aBZrr2Tk6tL6TJOxtNoTB7p
/ewNszHZYeKIxQwUzEJAAXeR1gsLoU99R2cHgojhU/kSLFSD0vZr76Uq7empQeCuGr/ZKJKkDmQP
blJH+xqXPARNLw+4RNjk0RCAttNE3pI9GwshE0nlXnyCiRGcxBOENzk17OWPuF/B/xapt3FMrvBc
Dm454tSN2Vh0AwNavPbTsozB2R3jN3JJj+0KGdUMsZJ70LNPDu+XaYYY/+cT7cHS9hS4sP48prQg
pTn/XeqF4oFcs9Dovw2fYGgPfXwcDHXEMmkl6XvXpU2YG0DK2Qb81aeZq3uW4ZdoQr22g0j01gLc
8qkryiREiL9PXRzZKLX3oCEb+hoMFFVDzLRCeF3SAoBH8NTUr56aqCGIazt6wdFvvXgj+KiQ9Dv8
iLMVFIfICAQgEpKMcyDQ8/MA2nkGdB7anduEsRpQ3lUwFGTfO1HVsBvM5mdcMM2mYfa/Qa0GMBpE
fFft4iyzAYVYB88DVGXNyv7UySBn82ee8nyI2Wa3ZNUXRU3/vdgqLJoHFMxgxohdEpUiKo3bHXTH
MexHFwScvu5SgoK6ZsFogFw5rBS9wnFhxlr7kiBY/tksuPYDyGoiQWGee1v+fx26zDnZfOIZ3A5n
l80DgXtQF3QohZrOrquJj6yR7cbP/B91x3CIDzTzHp/8xqxtPpIyPSBAP6QxBYWC6HSUCPoy0/jO
6qfKBbQ3Se8c5FfkU/XGSYXLnlY7VAg7o7Sg67iU87vWXUyWk4va1wz70rmcN6j1s42N1SWi3/IE
w5NyQUeiRHLslSYE5CwRpKE9TGGVOH/7yXkJaqSfsviy7ZnPB/wUvJt4qsSrro/33kHSO6Rs/Vpb
bTVKxHCRf43UfEktuF9dq//t8zrZj51zWv8kBmnbJHEjlod/YGxciCa/gk29jAXxZjQ26ZxWb5XZ
f6esjlRU/oXyrgvLKo4mV7IIE/Y7Tc7fdOw4SYYee1ZyCpoeQexSbMYZd9kEhqaa/DJUyCAiEWdv
KKlPXb/NiyxHNCS/sZb85d3dKzkMjA64GE9cZTtCnCipMz0017OvQpsd2sYF8kgaJh4p/uh6iTok
MQcU1W3fVJMBeNP7tiUQxzg+Uen5+SHA/xLK/IPP/I+ibBBMxNNTPfxxSlAiQzDsJzwuYQ6/k+Ei
00eSHYl/o52W2M4ps8atrbSZmjWm+noce9xIQ9th0+ij2U9/WkRMx6xk8IIQYS0vOeKrY2t5MtSk
cLjuVM5Jk4F90oqpD4u4l1tvxdMpEja2XDl78pMv0ic/N9AsxJ+cMQCBtU1czuOm03Au2xIX3xif
qKzhxaXEhYBqw2MYmPlOMlwP6V+v86DpCIgEImLr/DFURUsuZSjBaksOIMkpAAHOwzAU9EwlKwwR
2YJO+VDx47ygZnWQDRigVoFfss2eKdxIlZR3xFDDUq/mFjG7M01X6Vn5Ybbw21makUSLjpPjkcBn
rjF8yB8LJqz16qMB42xKKgmVVcMzw/INop/vPCvFLWnoj5ipRlxewB401/H8t2cSjse7bsDOVM5M
1qklutcg4Xup9R4Dsb1d4XTQpE7POLc/015/7RvfYjuRB9eCjQ48ktAqZvn6uEk6pIh64v7sBQPg
RXbjq49uE50fBhVjdvEcoMbY+TAZnyovvZgTMRr80z3qLN0hIbqkqTnFn4uftSdmFgECTT/FsGi+
gVX0eS/tb79vE9I32PaYvf70uPHtdSl3IJzT7/kk4wkdvqvGU+3bP3SVV3ijpmcsdERTx3a+m8sY
l4FXncercjuM/1YahKUKMH6UOrusKnktUGufkH23z35D8l9Q/A9R57UcKbKt4SciAm9uMWWlkjfd
N0RL6sZl4iGBpz8fEzviXOyK1swetVQF5Fq/fdbmFQ6RDLBXZU5a3D6lC4ynxJIFYghSgFXcYCMH
+7UbEMlt7U/z6vypDbTRs3fDocv9o29UtAfNg4fIjaWz+ujNbbqNjtAPE1Jg0nH6o6HM7cUtKTWt
3Mw/TPbw6ZFZexzFTw5/eJI2vc9FUdyqdN7udT2edRjk2ZweVABKy3dF+0zyNlDwXNKAduHNifi9
yNoHsLoGqDYA+sQSkWlxS3u736K5yrJLVgOH2cNdIenH0Uz7RFaSF5LgnR1tQLOH7BsTnbqK1Q/H
oGKKn+iLTy1fD21fvBXLv3YhWQ35y22rtf62TOSAL+dZ1e1rXTVvLSq5e+ITemxjz40w7sqqoqDb
KU7mbLeX3ir3gIJB+1W56wcyrZYigN6+1GlhXxgZ5TldybIZqA2qoHVkyAgHXtJOgIMfW9CiVas0
P56L9t+q47iyEQbeVrnmB8+tt0ftF33OfpwKc3t2APfiQav6uEjlPl+DrA0y8x+FBrsD74qmZ1d1
VUgYKa0l2Fj1jnbRNfiJtYGPKzy1Xsz6XKOUhae7KRI5bzmRbf7oDwe35/JoCL2hGckcntYGVN/F
5vyddtMxXTyyzyxGaJXRRKkqDlb2SOMwrZMVtUPZ/Cl3prBwHw3cRoklJOEI3uBGtaFPR3IWqZf2
MjpVx9VmSve0qywgxDk+xdM8D99ZqX1vwkc4mrXVWTbbM6LuDx1P1I/veKH6ysCGf3vt8qaQLsJo
EPNUmL+HYCBbdDW9F7/ueFoKrbiBnOSU6JqI4LTsYI020Wi9YyVB2eJjSgPsUevMjTl1b/a4hFqZ
gkkW2V9smiQPrLxRlrToBqT0zyMeNVyH3iMhxvqGOSAMfK2eg6YlY2EQE5J4VKUI3C8cGDkgYqPe
B6V/q9GQ//aYw6kKflqvHUJOc4SsygB+axwtWWq3vjOKzr0q3UGCQQY/lD6P1oWYkh8beeUE1FCh
bRmDTwEH9lGXjUvxbImOaLsxLYFCLWQpbILeQwdamb/Bh7cf5HjvAj4mdEfa73Qm/NbqwfnLpxlt
VupcusHUw1rrXsZqFseeYfnqFEZUagzzOXbqWDdkfdE9q74szfy/l///kp2oJpFpQ9ZV6F/4fCiK
SLFJOOApoRSL8ZoJmlTLWXs2sFq+ppP8aiYcCf99ZcjSipRaIMNJYGqQRr2Ct9GSaClcPvuX6YTP
gJmeiK79y1ooMuXtgZrBlJ5BThJv1Nyji8KETJ7+4f9fuGYNNloGVA3m6b9/vljb//4fxOR0t0l7
pRfv0HULbrT2K2j3Yzcn561TXMy1s9ZnWJxfmj3gSdzoqBQ0X9yZ0qrv6v1PbY+F1hIOKYwbJbLG
DIDRLrrFw720yGksfD9cnQXF6v7lOGUp5racfw1BGNCbR19Dt9DJvP/bfv+3xW49mWccN7ZTeg1b
HGXZJYEC4Qquunk7W5tN38s4BRd/DX4zQuZXfIAE6vAsqxbHPmln4tpZZA9W0L/YKFhmKMnQSPV/
1I9cA337FtzfoQzGZO5UfwdVtm+IMPsi3mS+ke+K34xOUPb39GKwHBsDMgxEJO1hXsqHYFUvmj0X
9wupb9Tav/s+5ZhZ1iBF9Js7LZ/myNNK9IVW9WVp2s2uG/2CDB2naoQqgzQYe73wfFfRWHp5ou8A
RJqTTyN2oEsUb4am74sLT21CICLkNNfdL2Ho3SdtawWhv1VTPyFAING+ssIg0HBlUoaiLdmbymjo
6XLtcdzuh5JvXFpGCaXLmbqN64Uih4n5G/Q3rYM7hzc9hwdEPvTaq2I7+xISTtTdT2OyF+mr35/K
kVnHyeg21p6txTyPHKEOLHfUQuNhRyh+nM1YknY2HvR0hDd3dcDuhq20HalQ1KOymrkFZ/ADwrNB
X9l/+uFeKUvGOo+VHkNL73bzr2AukklB5+F4XpOh0riw7OYeYLt6gqp+QJpx8I3uvC4kE3rNLzPD
j2l1yFQgqKpI2LhvCTmCamsiq2mpWDfN5YhsU0/y2gIDxRrUGgYaoLZ/lngD1NSivuPXRypsRWMq
7mgVjrnm3x01Il1r7ef9Ob5VezWDdl+IYj21RgbaBQmAFCN4MDv9uV84a/XUwfOOoOyMAilBT+5C
PC9ZghGC87hHNLqMdbLO/j0h3fORAp9wJFsusXvXCeFsKtzVsWrTa7lXbkwbSzy38xbyu+cwss6b
6u0N55kQce8jvs4hDLTR/t7M9YDcbI3BnR2wVES6RsDNoKdl6E1+daem/tQIbwhdYocWaMXUYNXT
bHR8FQ2kq6hTOneMAFAbMGLKT6a7X0yVeDdTRgWX5WvVSZagZ0LTp8cSrtua9cvorLe6aW5s/aZT
sUmXIks2ZrOiesBU/WdlXy2M4scu0gdLa8AeygnIpt/9cTXHvW5/Lu0d+LaXjL1NQG6bIrXnM6G9
CzMN/TsQt2HVQoTT0nHMjVmGTN0s/bmpkpQgbW8fXfAiwTBNOBDhl/VG+xrslLw6Ird0CttQs7Ah
Q51o9Z6Vnqtw6k6GNWL+7ymOXAxQHvtuRtQbF8gQ5eYuPOMYgZRJwOY4naksZrMesiEx9qOCEAY8
DstwdVwrpdWLsNTJMv67/BIxA+X5+6yCEOOIMS92h15QKFclgnGywoXZVSTrsuttGoti3RqfhW49
qQwHa4ujhFK19WwQPR9OojJj4A9TeU9V3+zi4rIMB9H9q70AfHG4c4v1xbKBgqxKe6N46TecU3Ge
kFX/NzvbVUbddFGDruV/mxbkcinnj2oumN+2lA+zfFisRl3mOcflgpGCqMfiSWIPPlSDi4R8fxmQ
jxAuVjRhsLj51c+Ct0HV0FFFz8ZhYjCoy8NIELYsS48HTvVUexoGTe/HxJC4kBUats28HZka4G82
VcYKRkTqJoZ0C32IRt7w2nUosiTLhGH0BzfAkuZnObuqmRHh6s7HfjU/Vx85iK0DtDKdjgk9WQAg
lfqeyPu7YKT918CM26KbrmuxfXTp+AXhGhMSuBxRppUxt7kQwB8oc8wvTesO7kx7jVFV4VaPPPVT
QrvqUvzUpjNc/XG7M4yUmld6tqOpf9QUtE3tjdAnXnlSMncj+41NZIp9Ul0juT6NGHb0BtgHxHBM
oC70qjdvWO1OGe84VsQhyTTxVyew8Vg2KBHm7BOM+ZU8tz7mrSjZkRZW6JnMxmqn8fHCERlHRJfH
j5ToRGDGqODHkAUJEi634Xw7g3LwhZ1H+c1J6v2H1J0yYpZiWAR1a8szmlckIsJIyt57RZkfzzjM
otKH1VsMnuhLb+/NT/faguqvKWYnXpFGcB1F0vIZTjLELjpa40WMCV1wTaznG3QGjjNS7fEGtyHp
dt3ZXHhPzA4ZISwhKE2zCv3kyNQLXXOOMs1MtmAWST2a7/gtYR+c77ZAm6RvsMvz+kxD6G/CE/po
mtImYkODzFqe0f5cJ4EQb6AVbBm9b+4yTke9A7QdEMarF7EwzW/cAjydeUYYpvm7QRQA595gaOOH
70dI3hQZngwGbkc+S6udI6h/J3EL3mKiyEbBfE9N15aoTaf9wiSSueiZbKcMYIpjjzmwC01f+0hH
hZyjZiCuFDUaKKVDmA11NIbGZXcnJ8HM238FPzK5igoIQr5MZhrZkoZtSOJDY6wXPZhabt4Np0ml
ijPl72d7ZthCUaFHRUHBr0AsmnKS4i6Ns25zzqWzDUfyCJ+oj5mOwTKj99nbZP/2VMiOZh07KcTv
kA/apQicO5zQ6GsWR143wh/gJsj5zHs8hi4BfvrZcBnhOC63U53zsWz01ub37sLvWbTlyu3cHTTP
/K3Q82EbFdRcEvlu0LqlufK5Ztg9EYkQ87Dkc3XTMUbrh9ojnBQ59lKpk6/8DVGfGg7im1P8Ocsq
9i90L3HtsUdlwYulD+I2CPVZ+IO4eH27T0h3o68ulguebjr1W1/Nz9VKI1LhDW9TFeKedeC3O4fD
pRbhYE3NhfM0kYt5p4uhuB9mJ1Ld8JTLmgF3qv3D5uAk0fYlwKWmaFa6jCXVFzVvKbM4D5vZQF/u
C1QpdYc4uy6OWGiLiL/xA6xzYAdPJak0GdgGSxQTQYNcLJSUp8QTW+1gv6wet1DjGL/TlKRQ1245
P24L8s5YoOXEC3hM66E4igfD6GoU4+zXhj//kBOHb0BLI91fY33td8Heo2xLdfTJw0hYux71FDVg
Zl2azKKWVJtPalvSC2Ak8J+JhUtYWB1qYPAXyzuuiimR5j4tGfOkbLRz7dpwj3bvwwAsNhB6f+gL
IU6TUb+0hfXHGh3GGdsksZ1MCGDgHtXcwez9+WTjdUNXnWxj2oTDPkl77tEZqIZvaWDVN/Wv07HV
WKplV2txm1rvpY2/CgPIAY5YnavRC6LB6fZ0ZAVKHAwHtLHfCjSEecgDn12rR/RmFjc1mHfGW3NI
CTlHAdGdS5vOv3b4U1viRXeL6cAvS1nY8sQA/mPOWnfisD5MBNkd2c3Aa4o/shnuS/yOoe2Re9/V
DjZ2KZ9X35JofxsQhJYGE3C+MlH+J4Tjr2b4s0ydH2PwfG1b7zo2FK1aHJPT1tpInd0uzHp6CJS7
xaL6gt0+aKaP1j63f3kUysX9hhs7o0kntDPxXFd43WRtGSffRem3ztx29J8FNlsbyruXoiibM7qA
pCMOJSyzRoS7JXRX2iMNq9Wx77Z3uZT/6E5nlP9kxUYFMOlxO9AMrDY+8nYjIxBiKK7cYMYGpN33
poI0I2cNYQLHmMOgdilBMbEfna0tZQtzuWtK8w1+ntJLJ/tjLSjA82WA0RkYh/E5n81hD/XcLkax
bwkZIprgtzRahBNB8Oq5wL9GAGFeds/GbH5u/Goh8yRTAr++hqzfXfP2BZ9dH5ngaAcX26q+2qB0
YvOPJvaGpPGTlt5Oey7fc6HlUTsmm5+CLdm7489gmRqLnotAj5pxfBK9HE62w3QHIoqAYd4sBEwI
QquPlfqtPb6Ck6XUNXISPS4AndHd1k/TmrqPMq90IHpSAyx+EO2x7lz3MjQpqabkTfD5ry76faaq
uuDEK7eKKVm4oWz6Y05rNbDojGOsNR5nnb/a2LW+WPsuwrYRkZLhOOvP4HDt1WmtgJsY19bKNWvZ
ML1BwSkI5t7wCOjCXD2aC7TI6vkMsHgHY3vTHxzN+GsqhAINdZPJSqPWUmoob7LqYQvciknS6QgR
JybHSI+0NS1R0zpeDG1GyvbG82Lmcyo37aewgl2+ViFeBZiOHJ7ARy8v0egNFqWgTwZexFOjWY9r
oV1rIQ6e5fww0DIWAz8ner5cR62CVLV06M8gwweyGf+01WgOaUNYM9ULcacUF5G20efNjloY9m+h
ZR/90qClrihNpRb7NLKZHgwVfJt6d9tGDfEGFdKHrbIaaLFMHPx1e0CrRfwE4aD3TrAgJhJmF1om
6nt63LeYGIZI77d/lZ95SWBbZ8/9bAcdOCvwQTE8GUQ8U2mBxsjtm5N/cjbUle2GA1LzrpYCgQ9S
VySP/EN4uwznY0nAi6EXpC1MWx9aGxNjalm/nUDZ1Fn3/FCCcM6VodrQyxfbtVQCuPAM5Xrl/G+P
td5BfqBQJiykr17FMNw3Gu24RaBpJ93hWdGV9W1r+5DgjbsSieVX1qJr28jqnNSUXRZyRnxPwIpN
Q3t09e08VyRC0O5tEGyS4YWPNTfv4tQNIo9JPzIXgUrDcV9R8MhoEWlC5+01tXrtZNdgJAIXl1MT
zBrUA1oJcF4ULpIWIsF3aQv3CwrxwZ8Vi11p77G0PkNYvpfgtnbkKs6noDJrVD67qAjGW+cZ5FW+
85Zqz/wAfbyRmgXl08bj+DczCHvQOnKu57ojPXj+yGf9PsjS9WSNVwMjxEHaM8eAC9djBEUDXOzy
eGnr34Wcx3slpw4HFpHvhDswntaLdeZTGtsROZwWbIdadEXi7RCTh+2/zkcWYqR8WSbWl0oLnget
/Lchi5811mgbd1/UTtph84MVYaVLk5iP+6hqgDmltC42MT9hZ3lu1MIKhzYZYE2H83Q7oSGGeBeM
Rj2V9X3OujV8EOe7py/cEf12rxwDWZ3GgL+ogwHWaVqmHtUBIVR5sWksHRjEpuJ+XVcV76hAKQlH
8FrxNYydPBZG9b52vTzlXLpF742JqMWLyd4Psdze+z5Va4KswgQQv0f+VmVAGPNrhdk7slEhUSQA
m95oAX07ZAVIMBfC+9ZHW6/3eDTGDFebysgyh4sv+zQyJvYJOsFRDq7ZxRhFAYaMCDm3mHR5f6sV
0I6jEo07hJNZ2ecSSMrZLZ69rV3H3fT531dboC33snDukHE3z95a90lrbSou0Sh3IOMH4VzRVH6X
/svIFPg4BWP+DBNSnjnOWIjXlU2poueBTLz8yWx1JAV2894LOHvdWKxnNWhx5RnywaY7jkRiuRxZ
8dInY8FErVlMQaP6MlqDPXeY7EPtbrTdjIryPAdXT17fzHRkgy+Cpx5D4csoUbjobmof11x2YbkU
VHAvPG18KiVRkwQPqamPr4UxTq8g3rj2STkyNv3KADbffKtANFVuOoqN3ifYBFP+vHo2Zg9kddXg
xS7EWkzq9rYO+PU7hpo+G8bbfy866Q0HKLgZ3ue+9mb/USqSi1THroWqkIiArBLnXMZjZr1WzvaE
+1M7gOkafCSa+6a+RSbl/dbNAz9gn+QBeVoA7ujiShSJmKk74npueUl0U5/rfwNlrI/1djbq9M6z
K2RSRcenudAHQ4TxGvZE7tz992UzY+maJdI71lN59N2SQMURaY5OREbY4TjiKrPdmx7UlGMFNMVp
J4rLA5IJZy+E6QxuurLvidNY8bnSJOSs+oszbvkZyTNzLpuaHajsnVBqj4WU56lToa6bBsqPRaO9
Kzf7AgWVD/XUgccUwj43OklxlByspYkntSBWAV8TAgQ2UZPIr7Q759aMQI8w1dnJbybc/LGSJG26
5WzdFv/mNYV//98Xo15ZpLKVBHNltBWVvi3vpx7lWr34Fz5fe4UVW4Paf5jK1Xsgp/GZ2a+K2jIV
aGHnS7YwDgKu1PuQNjx5k3xw1QoIaZTD02AKJCCM/PBd46F0gyDe+LwWQriK7p4q0Bbc06UeAbeY
3zM+OMt27zLnPkjhZSe7wGnx35+Q/eF7cUSN2UoIefEt0iswqhxR8u4XV58/FPtLu4J5Il8gFMdB
3Th7Vfny30sNRC637pfCjXUJ/C57/u9FQclraUCRFW95TYDLYe279RHz7qFtpvKEpp/DH6Nzxwm8
9F4dQwS527O1XwD5RsCHN/Kk45AfHoWRY9v008MkmPGDyYsGa6xfg8Wen2WpR9YCRItRXw1D/2jY
0n7djPqkN552wmAOPjcE8mWc2Ws4+OFD+jOd5QlVOn/NRpKG6p2IvCagUAItZ60VZZhh763OILS8
x6/c0jjTqh5k2rbMy5QWc7xwM0raKQ9lgJFyIuAAciEDa07JMiqN31WxwLQvzjXDS8DtmbS4AE+1
PX5ozNsIM62HsSJSj8iZTlvJxmnOI/8r0eKn/QwlQoEeJY/cCp34qlNrPs8rcfvKS8idUXHloPjL
DTNqfuDg0Ns5FKrN6qT31bFcZuNtqY7mQIygDIpfdeEZ0TbBy/UyI8eN53Y2DQQlya8xrdp72W7v
3kK0aYXhDGAuwBTVp+d9SzR3IY2Q9qOVI1ybZvTHdB2DKRS+cXKyM6aH4qrPF8WhehJ1g/bXnS9u
qjNPoKX1vPbJks0bijAjxDtErVUeAIpTejiTnst3aMvLWph9NGYjccNyjveTP8SRapbOh42n9tNT
T1ZA9YzQH1NWo8e0MP863KYwoB3lE0t5sFv3p5cMDevMQCNHhrbAGC+ps5IVBaDqMRhfTA+IGVv8
kNTVX61tsVE0QD9TkZNcNMHxagP5fCjm+eN/L0y4/SEV9btX65SewODEeHpCe0UH999Luf/3PTQM
kO96nau2wXpGBMJ4zQfrZzDsIW6wz7alH6CrZevZmUVvwIDg7oborOjvIBJNvR+PeT80Yev6a9S4
NOaKzPxWqc/OruNG6VKeByTkXgDFiJ4zkU+aKeOAmkG3iIkYoxkh62zhBO5pLLlO2/raiSk9BI1E
DXclfEiR+ruuT3Ur//ql2g7VYnyWZDNjOJ/iYnJ/Gmv53Te4Dsb6i8qFJVLmAzJFBmHclljidUCl
0YzaiqUnTa8e8Zteqv7VTg5G1TuHbj1vRrvCt8gbKvJ/iwLU6GU+43I1WVu1DXhuz8ZtUKscZwjO
YrVc7mS3ZC7G3FM01XJctk7H/zkReuIt6D0s8wwy+Y4BvsTpgsjEk0dmxbgZ5x+fbIxIc334POOw
DUDydjNoEMu7Ziv7YqPlUp5QfbGUX1LFepuDzY5tHY9yC9OALoJxyDAceFZz0fd0u4YVadzlaoMj
4AlU1R1Lw2BXlPp83/RUBBlqMEImcjuuWm9FBEn4Q+5Eg7TmSMjltcdRwRFsfusoUO4Cj42WNuIg
acb6d9YRkrCMDikKxSBZtmpU3wZeVPyyKL66kgyznaS3m0gsWfliuOY3KbkXYpBORm3HeUeKd68H
d02Q8vTFuRTrwRMyuWd2hd5iBUUXCXNacIn63B3AMRa/znyDZnjMzJV+F128SiCYafALUOpVj9xM
/uNKeWzb5tHcOD6ozwgnqgmQ3r2LXu1QgwMge8D+VSZygJQIVH8lEuqvg/1u13B840x8cbOcLhN/
tc+56Fl/OgcMjnLJ1PHyiOABnIVDpUjSXDYSFhH8IdsJwOHUMwsyH0qKQIu7LOrmFMSt/1tOgUjK
XSf130uqlB2RYSIitwsQHx59KcyLJqgKc9LmBZOTe7ExfiSpOTzW0udtIoDWZXM9LtI6+R0QAhrY
m5wHrnZA97BU/XDafnlLUB8rQ+FBg5k22u/WKZcLZhNIAF2/Y2lDCOSoQ+Yv6Q1f3RKO63QlGdI7
4AlFqzd56Ohe7HQckm5xvkvP+edlbJIR2QsUgaqSog/dPEhzySHLBj7U5aM2xN0ARHCoM2u6B2x4
b5BAHYnszpOtz7a3yrYdPOlAnsy8v3SP+rS8hLLmsTs7WGmoOMivYnybfeSOReZNDDrT/WzaqMcy
2w+R2Xb5dBq2TEWEZ4CHanRKS5vvE3BRmW5tXy0bqgAkHg3GTihlTYwm1z47JSOSMF9cGO9wtXo0
nI19Qo7vR6iIuKgGLKbNqcxnUkUbOKyK8O9kD3+rNHe+yx0DGVcf2blB1G5KlM2CgheJXfa0BbB/
e5OE1wzfFpFeYV1P876Hc85bNMbuji6tHp2wbwc/mUyk8KYBz+4U9EkENavumM/rGXnTabTslyIF
6NJ9l53Aew9MVPVmSqpm2SGULoJnnUDKKmAIFZMxv5IiuhyIdj2pxvxqXOPLI1JMtSR0YWqIp56N
wO4Advsy/SwlvqNVxyolpibJF+NBm10Vtl72RB7xH2vdMJE6HVZol2VZX94lhvDrIucLoDraOhgE
4U+f2UwXgDLc8dPx2lNQ+cOpUp5/EI2FM5PZAAJcnrSqS0YfIePMIH+hTCMe5/EDIdP42uD3f0qF
EwMya2cNaRjwF+e421Bzx/k3hUL3cInqxqWpc+fg44cm7t3Tr76j1iND2UsBP48wGLm+8oRN2GfO
GF54zwFtKBFdgSQxYIqojLdpyv6UiPOfFmdJ47ai3qvAIpkuq3dutg9El0Xs1HAtemoWOLPEjXpc
/QVpazxlqxWXxXjxnI7+2AX9nNeY/7A9RMSGyZAUizkWkNSLXX6pylUx2/o7kGB1HmFdolkTz3gw
GKJz/6QG0gxsHFOsgpoVy7rVo0zIPzkGPlLIkJwYTYZ9iIXH6PKftC0mkgdQg8xLAbnbow1aXfFG
0CHci6JOM82mG3BQhgKZ1NbAJe17bh8Bd6xTVi4/UuasLL0+HvSBWAKLgDLPq9IIC33Ntg2Zn7na
S1/gQdmCW7C5f90t+L129GKhYg4by1TQ85sZKqxW5fuGxmdc1aNiSZKtQ1B9i1vPd/QPk9STo0UG
Br3JZzBYzMODUTE3DJDgzfBjyvI3DkLzzuE7jiX7le1bz50+diDBLJLN4BzTBrAQDyb6fSnReaMA
dxiRjPSBk/A8DNWvRSNMBok4GgnH/5X367so2nunMR5bU6Qn2fCEbTc3YUu/17F+h7k5ftuooZOt
e7SWZkosW7IYlk56qpcV8mINzXazE59EG2j/4sWkLhMs2TdDTGyWZmcR7Jc8mHs+51C7Fx/rL4+k
MuDzubm5ESSa52HuZY5dF64G8s0Ow1yg+S/QKJMku5uVTBBl41eFY4402eHLrnHL46sKdWqwjkT2
4oShBN713QQnleIZCEhmdenR9k0GXyveLJ/COpWWkc2lrq98H3/2HSjPDHMVe/RutXAzOzuU2kSe
hX8n3GI8iBTLFRfbl0CptY3+d0qITtxo9QM1NvBwqD2xVCWmDVSwuOmAUcwisJlnIkSc3T3kuftg
YmtL8GC/ugsVbU3Z1zEVjnyaeI06p00my6sSD8DOm2G3y6msrhJgod2MR2JhppPXcqajY+uw6Zqf
+MtNaoAJWA7ab5oWn8pyT6LC9dilxouJ9nX+mbf2xyEtea5sbH+t96cBaUk7vQ+p6kD14LwUmWXd
ac12W+2ZnwZijMBtQjVvk/djdbI+pr374xT2U748zc4OyVYtoRWTyWfWPbtF/kdUbofc/UUvanwo
9fxNXMb6u2phViXaz7q409zKPTsbDyF0Bs6oBeduNgm/apEWUERQ4XXeAvx+AoRbkIfiKCvJCy0q
MjpRcnKpoqpLqQ+lTcC0KMNGp1ea7EhlboL2hAqfZF5Auja5zbYJzBB0O0dZMeUZZI2GKf5xez0M
5VLFyLQOaT+SOVNRIT/zFMawCK5Q1+7CyBiMXKsDnSApdCPxqMiuYtE2P37jDI9mgaOVUME9YgbP
M34DKM38HhNq9ZyRYgtjKL1tpL7U+2VngbhZCNvxFa8PFHVZSW1uf8og2yIyDn8tf/yBnFh9T//J
Cf/xSaTE+4YFWIzik9T0Dm3ijzFWJz/d07RXwz1kRXsM1MVgpznkYrqZA40IzGEB2jvMPfD3NGZc
HL+6DClbxObw5KCq0HX7T2NThE5q7X07Vjj5SZ8YvOaFsY7MG1JQXW+X9y/e33kloGhNM2I7vroF
WcLQmI+znLtk7dWDtRg68lJMnPoG9O1tWtSNyxibyq9io4LRr42SkJ55lacpY6NfyaoPrdTHfdlq
nFYZX40TDzmibz1JYoXuVFayZB0D2w765NYnKbvn3qU43K3upgH9qLsKhJVdFhH6/1iQIvTLJ/Ws
8uQbNT//CCXxebSWBhIsxvMpRzTc/O3tktQS48UqFU8Z4GoNx7bQaQMVQcPBQKHuwbC9W4nDkswV
rUmMjSelQUrZTHCRXIzIgfjL5Uz/Xgq9oqME2UqL0twdozUn+dNO5v6osme4R0wCY76kHLl2gMoY
4+IyjA9AEEEkiuY0m0NH3W17g934NxE6ifYAJQQZ3e9Q2xUBZNPBm2CgeGgTKr7/CctvewSfftHl
MoVrq/4upEbFvsKJq1EK2Jg+WZ/L+2BrJu+rfyerHC9Xp/ZOZfKBUq7fLPPyQ9M8dhnuOZL07qdJ
QDmU9Z9SqV9dz63Tmsicg5RpAQd8mzByH0SXP43b7L713Hw2dcAt+V9UCv4Z0ctCCxN6BdzHMyvp
wBSPw1wNp9VPIRZbWODWvmJsaLlnFApoAlbPrVb7SVb8KnSjxBFkYMhh/q3VGg+Ezz+SI4Mkv2ri
WrOIyAre9LtApDLOHFLRtGJqHiYz2IcE94IYSJ3yHPK3lRWSHIRasqzjegEccxxg4c4Nbph9mtM0
0qjk4wLDu4TJXMrzDNklBgosS+cJBbI4piAMKcldjpc+t9ihuJObo76ZJ9Lp7bDl44ScQ8qXYhyE
f3HckAX+qSgg6SW1rhIxCjY4PaxMo2CuY9qWW2OTalCznun1P8zcvAGrjlO2ZndTjs4l+6gV1ctW
9n/xEByK2fy2MnXZQyWGAcN8pcr7ZVwGgmSX8rHqU3bGtnqoVvbYeqQbCOH7a7YGF5IBkEdf5+28
WKo6ch2toTUUh9al9zsPMHwSwfLqVv0z6Ygl9E+8Ihs+0miHds/88OhMAopf0HSOGsMb7dfhtuLS
cDPq8SwXJ/wYuHcraUgWD/k72+sIdqi2b1XkD75LZkXue6+a1qJf0enINbwvjpcva/4/5s5rOXLs
zNYvNNDZ2HAbt5mJ9ExTJIvmBlGGBe89nn4+sDVHXdKoFefuRCgYYpFVnZlwv1nrW+VlqicvLnGW
9oq9FND4oz3HF7twDDjK5S5OyxPcXuOtMX8xwkc5VNrG2tKYElKMGEyRTQxBfnJ1ShG9uLWWnRL2
Qz3O1JUTTPmxtqCnVl19JPArAK0Fmx85MxHwZvR14kCprP3WGkW1nWLNYdvl3vApd8wN7VNi4kfA
/dPvelF+mTL+aozsm0QGi12PO5+Rxhvc2zF//2pzlv1BMKl1aCtwFsZ5KDImwT6gEIsF1dp3ykd4
y9Y5TKqjlJBgI7aRVogMPyoFkxPGD2lb7d0gpy/k0ZT6XDycQSjLUjOmNDGTVelD58h6/6VKOcgj
kNdIHKN5xnvrJE/jpNMmYrBeNxMfykz8fJbjnku1rNi4vv7OEvcecbU+2T5kuSLTbl1YX8pBc675
TOBPX3KznoXC1dqEzorZvHPzdUoV39qmc+WvHI3giyaXP+EEcPpaTv41JYVnLTLjo00KizlMgq1u
mS/7HaUV9wOjou/q+gxwtFUU53wS6IWwFxAOwsmaTuOuHNODUuzrOoZOOEhZOGGKf58m7LnVCKs2
rctLC4doA+r7mNeCUHrsU+kQtB5kAa9DM7rRF6e4ZtQnld4luvm13lNBNOZMkEWAm28MooyNoaY/
2hGQRvCDeko9J/ApDFrzkrqo6KLGFehZ8teBlWZSI6CuaAQ0ZbkrAc0qGfy3qqAH7DK0emh7PJUb
xQ67x4jIjgvKVnr5ggT7ex+jGRiUjTGgJQWkiIwnkdnILHztZDe2+WgxdN0YAU4bf3FWdwZa5roT
8aHvsXMS3icOyHA+jAZYGpk5XGdoy3a2GsydaqJni+oWAJHZ7P1OpWd9JFSTxrxAvx1/pKEzHis5
fiQxZ6PvZNGDHbYCA83s+R2IF136Nemohbm1wDOzAAEH7ppl/AUsI1eVTvKEDg7UFGtUId1BMGCA
ddPT7GT6okgnP1ZOaFLNecrfK8P8Nfi2ccpsawSTlTyz6ej2g1bWe5MGlFUCOb4x2kIkkrkr2EBa
Q7SCD2Al8buanW+J8ZEP3/DgPOdRPL4xWmFqx+GG/U28TC5gxgcphon0BMyYuxF8YyIn9EsX5yuI
tlxkGQvTjJyPXavJ8iA78dz2xY+YNg7CbP6SdZrNZI17X137QIW4xVBDnWVqFNfAoXwb5047t2zQ
eAZTr9m2ip7j6ifKnp75QiG8aMxsT6ZA2/mTAjw1+owkPgjTJFog1++iKlOyX/ED1vUUfVFouasG
BV0QHVyXO5UDI4+YG3g0wLdetHaRbVrcGNA4PQaJzhD0V1IxoB3tuNrPZvniwzJdtV2TMR2CwyHc
sLr6BfQNRUdz9aGHeIt+mt0wW9A2j/eNRG6QWghoYceOmwrJw0mpXTJyYuW6HV5gS3dEHecB+khw
JJzFPbOorf9dGvPXMILKblnYglPX9Zk91sSQRmW0S7pm60CZbZkGMuGFtiSDaAZ+H1AmXF0HkTN9
L0b/BN8n05AAc1nKENIc8eUl7YqnUkmOSjPel8fjvY+nH+FYmUdYD9qRPe6PIlcla74s3LpG/WBD
3Dm5cKQwDegXxNvGPQzLL9AWtU3ekyHAgFBjHdVX+86V7xU11mkCucel8z4Q3bMzetXdEfHox3nO
f+IeJHk4UOwf+i+6O3ScBd8NW/1wYnPeYjMOEHkah9pJiD3wl6qqsU9azZrcsEKGwJOh38BJTQy0
bkmA+VLopth08GYaC7Pkcnaj9AmnpzpP9JOVjptxtDGD184WcwGy01z4jK9P/ItMYaDBM29jv3/U
u24io5l6E8Fr58li6j14MZSAKuy2szO9KeCmJ83KvFLgPmf6dnbaOLwkyLLJJ59OwgSmOcTyOHUY
Xn2UyOt2GBUTaoP1aR281gKheA/N9+L4TrOHNzSjIC5f45RdXtOOcB1ilMJkGuAhktZmVmeKtn7d
R/ZzHEUZThlq/IVp3mrKPNb5jzCtMrIy+KI7iTwSqT3QnjOZoW0g3GJkj0Sr3Jg04ZqOxy0sUJHU
vXNtG+KTkwy2JXfS7DHsjO4Q2Nc5pp5KrNK99MVE9Jyjv2Ug8rcgN9UODEXgqeXWLOVBMDl845tW
NBmK18I8OW+wbe1j6SKTL2b34LbTruv92+DDRQCWjYQsRf/asEiDcoY8yLa4qwTBMxJkfzvgZnAa
qU6ZMFGmxQwRKIfyszYfk8JcBE504WPw1PgWgWpA9c/kSKw7kCFX26ZljMDllU4hXueGKeUkk00U
mg9JjTE4o/q8NGX2wmSCII6kRP1b/qKXPbaQnlC+GDqoJcEWxCTywam2heObZysMCYaHHgwOoj6N
olZYWZS9Kg3q47gpnt0sWCpN1hzKtQ7GcLVi04R9sg3NqtoJQj/NkEGbI3XQVYaCwcTMNhmJVTFp
ZOYmJibXoY+KsiezM3CV5imHJI3bg8YnUC181mCBviZmTCTVdCUzLNgCLvUYx4IYgLa7zizzAA0X
eMfEx8NmaJUkfbZ3QVeBH/RPelrFa4Z3OUCEGFqcZh9sX99mBrJGxqrfddt4jDSz3tUdPm38nXho
mLNMvn6wR4cSMCu/aAWdrityQiUi8tUlCR5Vy7O7wPe4YR5UdwzctXDetaVJ2ZRhB2ogDYRo5KkR
Kq83/A+MInutq+ftiDSs5CVsBrqnVU8lhGauKJ1XLI1nRF2L/IGBYh4U+8B3eBXpsPiYiTo7ayUy
fzCINsKc/GsUiWg3JMUy/aF3ULj21kHhfhUVYCOx6ALGwwiG5qAHW+jK0VEP7XVR+c6eoLutBRkX
HCSNoU0XKZPwnKfidZqsZo3y/NcwupeYMI2jHflP8H54W4G6xqJ4i125JPlgUUhQtHujek0JhUJM
u9ZD8E1FMuw6ANNxi2xRh36K0jXw7FjAUFAl5HlMgmCGIWYUBuuc2OLd1NKhkUURfA7Dl8YIJN1/
0u0te3qYO65ykh8hhnT1LhjTxybOdBrDwNmMeIES+CB3nlvLImjcTlgYcOrYHlLF7mgK/5fUiTfq
rDOuNH8bxHzcAHO3Thu+B1P0tWSFGLptdU06uqzCr+VB10NnO5iDjTm0I1+VITb6eYiIoq0jli3M
0kJSlFirr/wOhMZUckFbqv0WIJFgRkR2HAF5DzW0eAc0lYt3974oBTeOdpgSFe1sTQhiSQpc/uxL
VoXzlCAOWeV1+zHmiKAQDG/kTME5DMljtkCJk+VLU8GFgBlB9Vvq1W6BUAJbqQ6NFR4ZKepn9P1g
cEtqQqQR5zpwnItG28ZphMI9POKig+yiX/VAJgeWDCW+G5vigcHnFaoAUUNpqq1lz+KhxZ3P4K1x
jkKvyr2MfFZF3G2SH6XglkmD4SUZx7MbWVdgSrsn+peIxQmTe579oz3151ajWM4JwN7nfEBYj9Aq
wpBDvRYO/UFkMGmTPML4m0T4MfyoO6a16I61HTs7aoEDv+WT0DcOpC7N/k648Qkey7SZqXxZWbW4
2fseBTRD49AoP7QCsB106ukIIh9y+fKF+XziIV9nsz2a3wJNHH0xvKqBD8WaWPYEPMXauDwaRYGo
PYqeRmtiqOtTFwPJwcmzMHKGQDHchDOkwOOr8kN20ALpIni6zngdcmsU90AwbJlk8FW1o1c1pn60
7CTbmThleO4l6XYUyAkdlG7kQRuHoJdqj1RwQyezoCIYF4oAk1XXLJGk05wjesVur7dkxBmj76IX
n7r++Mf/7QID+VYeMxzkotuWYFewJd4zl0l+bUDjikO0siJxx2M9dZTCI4wmlnDtEehgvYHkPzNM
9NXRqoTu/Vcw4bfHoA0rtEkuqps19O9Dcui1bHxFlMp8u7GfCnS+F5Y97apDQP/aVj7zYcKk9p/f
9tVMQ1VcNKPFvaDlxl7L5aXup3kfqNQGoRBpwMz/50tsaTVIGjv34Jz9+QefvyKZMG4mzBrzADae
DfXJ1rv+Oi1gfTh7HHGsbfvPH7q08H+E3/49Lvy3HOwfxb8JMyeknP/9cwL5b8Hm/zan/Lff+nep
6P8fhpnbZDX/n/+JC/+XLHNyXL79LOo/R5kvf+Hj25JXzkj1b7pCp4n2UpeKXHKimf+IMtdc+TfB
glRahu4YSiqdH/09y1z/G3+iHJfZhrCk/uckc/NvDPiVTry5EoZhcoz/X5LMnSX4/h/J0NaSG6wL
OiMKEFfXXVP8nnjrB6ItoSm7nsm0jXmXfeJdWH98Gdl20Tn83+//8WMYmfUeMlKG3icqvqa5tNei
wQtDmmvvjYWrXfywG3ZuFPsnuyyJYnTD4mAhVj3H6eSDyOuca4PbyZtRHD0GdYjDNezLlxRk/iqy
temb1JwbDX3xq8Zq4oSQc1au+I6P8400ipGODS9DG6vs1i9fXAk532bx3MzjawgPfy96WV+cJGRU
VwwgDHimIEj6/LOmvnAj70DeQJKc2/Dv3zlo2i4ZuvFTW2Jt+PyrHfUA5hcik526uNRqomFi1mcD
DsKgunz3+YNwCguC4QrngZHNtPxqr9T+T6fV/5LiLX9PJ+ZYKcFnzQDS5YljOeby8x/fvkR5sGTU
/5dFjE83G5OB6HZQGzIRnh1T69A+0H3kSKCwKMXGfqAPc9IcN1sfoPs0phjH9jSdg7J9onI28LyO
5ok4XtyaWYc+V8wREtbmguLN9ACEW3hWEDz5aSp3o1Ul+7mMOw9WH/ERLNq2ZB1c//qdGUv4+W9n
ISc/p6KN/IpAcF1av7+zECy0XrJ/98IBe/DiJW2s3OLMcYud6sW0MSUD7iab3W3ewJcB440FVBja
S88T0S4KsjLHBG1f9dGoNtqw7CfFJcEINQTxtGsB+uwZzLgoSRkdDm78Oii9feIi3OHmCh6mrjEB
gI35zhXRWcXZe1DTjY+19WiQ/wJ8qNG3TWD8qm3V/4cYb+OfLkHLAZyh267F48028EH8U4y3GeS9
5Qwa65aRLDEzJBawDjPWzCmxieQq2ZXAHdmE7221VLTvn+mABEfvGpsCp4P7fDQHigBoFY9lkxWH
UYJJoxG8qyIbH/UOhxRoAXg54lFzL3mA3LFyepR/ddIcxkxOmPjn+tCb02PXRbb31wd3ufn9+eC6
lKjczGwpJE3v8vX3g+sQ8N6pNrCZL+Y3ZmEMsdj7P0ijuMR5p04RqQkAukovFYsOLsxfagwhl6FX
7Tmd2/ek8NFs+woCSjTvNBdzvd9NJB+JmdsTWoP1GHcMhHOiC03kqy8JR62WKHMbZAIA2aaNY3TZ
RRjqpzX8VKGQR6dkFMF46JY5BVtlNNi4i41tF4rxNowklkUJsg8YrpZXEaoHpJxkItsOrGaLulDR
1UDEE+PVTHtqUirU4Qt7YW5T2Xib48g5h1mNhpCad1X2cfvE+Xg1QnYPCM1+IJCvDnPRvYaVbp1w
H04bP7pmM+Z0cyirty4ePlqtOP71cXCcfzkOju3oNo8hQ5pccP90nrWzS1vfLvGvvo2wxWh1rHFF
jNogFkfD/ChiBsEq64cf9sTEPPo2hg4Iayt+a4UN0iknyIkGzCMurrmrAZeSdKtk4y/MrS7/KlF5
rnq0gqd4HM171k0PKpU6Y6yawxeV5t6qsvpqzuW+gEXCBq0wtlHYsHpimnBoA8Xsl6zUsU2OJUPm
w5xpXJ6M7z1F3Wzim6XlxF+SZhX/KkBKUiYDd4cHhrTg5eKefZJpifR6aM3pRZWDdUoHWNdOfBn1
EHsHJlH6uoDI40ldjCCNNqplYgbjt99jmUHo2Q2njmUC0YDc3AXHuk7Esens18Aky9sle2przWgU
/WkWZ98matsxxhdjskdELaS8dOTRbgxdSw9/fex0sRycf9whbcPkvgvCxZSSZaVw/vkOqVxjGBzB
nDswXZKZgq5+wN3oc+LiC2bMxa2RdWgzenmH5jPUh/bQN8N3k3H9qUFEoYMVz2t7PGft9FZXkHll
bINttHumxeQKzkueiI54k4HsvYDFXZoTH7AgPD2fqsMI8ZWJczaesLpNNzeFwqPyaN9HhGlbVuWc
6pTUCmzPq3rwSzIH0ALRjtJTUaeH0/RUGNGEnh0EvmOYDyDWZ9Hg/GQJgkYUsUPWhadsse3Y3UM+
4WtKRBXu9QY+L8PeatfCvtv0rGTWY4PLqpha4TUVIx3TTX80I7TfYs6f2HhY9xyjqW9hzPg8NdTM
KNQuT5CHvjsskEagBrsksi8T08R15gNdJ4NXkGUd5qT/nhm5sY6cjeABgQpOqP4COgXB3JLDQEji
8nJsYoaEPx+anOmtRERM0xnoX9CTvLYzlw4mjVVuO46nJWntGbAtN3FbgWaINAQKoY7lyEVGpjf5
TbjF8EeZTvUcfBT/S52g/36uWNxwHccRUlrUlJb7L3XCEAWp1uDaBYZ5/Tw7+tiacHeC6+rRqWPl
c8Nrwb5oG2f2sE7TGeEub3TTOBCP//rMlb/fdT5PXM5LyRMOVa4rPouaPxUtAGlMFY1oOGCGjccZ
MaeycvdhwH7BWjXwEmQbT0yo460O+kaTiwsngThbF9k7xt1uzX7ZP6oOfVkg1KWvEjKxq4h4t0a/
1ADRmStnAzaoWYD0aBrImgv6ANXkMZe6cTRCOsu/fk+Gbv52NX5+wrwlSWXvGo7iofb7I40hzthw
qiE8Wq4SxhcgoIGOXs2pGkkCq3QkTM4vK8OmiEQOlDuyuO+oeOG19XXyZSLSjwdX1R/CslyVYVwz
o/Erfk28zZGCybTkRumaTeIfOm0TnpFHNmN6WBSFlWs2HMLYxcekiMyBa7VKkz5gobxD8VScOnXh
xPRXbD3E9ySir3VdhxUHD9x13a+lVbuwTPhi2Ggo3OU+GRY4as2ZHVYuVbwbBpvhLKhjzGs4PTUo
MbuhFvWB3Tb5tl1NaJgRnMM+wUelCh4SfEe8ADYm9m4atv7OiMQukr5B280jw0rGx8JK2l1LDKj0
cX9zt7H18DFNisgrtAGkJnxkpCGBQbCsdXA63Ua/5aLZrlEPD0Yzw5N2tccgNswVfoF8LTGBXPv5
R6CNCAwspG9RYzz60my/Gj0ScnKzEJchqgD0bbWvczwgI0UIYSIRey6i4L0xxE7D7HaA07El6sl9
RJqFw8TNi/diOholI3o2Is21LltmwBWMpsogkzt13LfIjiBPuoFgRIccFvzPwOVW+y9mFm0/C7Ri
mo5RqJL7xLd7s0q2TUUASiwd69DxACU0ETRkPQoPrgQe27kb92gbSYgkh6SyaiwtfmW85I+5w2Yq
VcibCfMiuVgyhre61yLAPJPn7QOtR4rgi2Otx5Dm2ySXN7d1xzVCsrWWOf0+wfp8BfNHv6JYTAU5
zR7+eXO6BQzjPD2sICiV/bYzZugYGU4Rm9PmPpAsOU+sCuYQvHJov2SGmZ8MAGFekbWoAVqWXUHX
txgLWNz6fpEctKp3iHTrwxMYAriFsUs/gmyTCHJjD6W8q8urjSlr1EfrMS+XeLuGfiNXrhcIQFIx
ibIbN8ZREDIU8xBTPRXB1F/80gq2ypzxpufOOodYexJNfJ9SJc4ysrJNsVyIE74Gu9bru49U/Zh8
ljmNyBiczeTnLOVXvNDeMnac7ECadYQ448BgMPpC6bm3a6yeXLPhYS4raBLwVGETxfNaieojqE1n
zyxnOKYEAgzGtneN+DHM9ZPm5OGp2FYaOq4/XkUPHQU35IFMcpi6QbSgM+zqSx5gqgfOuNK00HjO
5VSu80HFno8/5LTBtle+Vc24IfIz8rS+kGBpObPTDixRiCjgrMcWOk17tP9eGUVoFptBMs8qI84A
P1aecHCu5+mx9QLXjB6DNK622RSPHj6y/Opv1JLOhb5bhpzsVDNcH7EJzn0goBIqTX13dJf6EFfU
Q+UTHQvYCn6UfrNc0IWFIjrPrrXiAXYDtRPQ4MqIr8J1q21e6Z7QbJOq3c3XLVJk0kpmd1cyCV0P
FJIAAig1NK39AatnOGsyfC/sNnhoZP4tydoc8i+o6zgVtPGJnHYVm/A/7k2jjppUIUxbIJzreomt
crBXP9az9mvWUAqG7DdgbznZUzib15KHIynvvbOLAMEAGAnsEUo87XmfZ9MmTtggzDMMx79+JiiG
NX8q0JZHgpJSEeloMUQxCUD7/ZFAwQ2AHI6816YDy+bETo5KEVU5Lm1zwPk9RxY9BxF2iO7q6hb2
8DGYh+SbRtS+l0cTVU2L4J2wrvoQ13H02Lda6gX7oa5cOBvWXYQ4o+YYAcAfd8u+VQeWu40HpNcF
naObG7gSuITi6tmyWPyotC02JXOa9UzPiwmxwx7XR2cCt/G+o/s4QwcBoSHf/LAId58PWduZbr0Z
L1nyOWacpUP5/DJFYpP0zqn/fDVkePCSXHEeEIoFuvsQFE15dKrsHOXdJZcMjjlSxsVRyT6oYLHi
EZGUG3mLOYIkv5qFpvdZ4I9+P/jbcp7Co4yCiI6gRZ3KDhrUXr3DqDidwpyhg3Jq0BsR+Zxty18F
G8wiGskVkL1HX//W6i78Ai16rOO5+g/Vt7mMH/5RfH8eW9OSrmVwgF3btf9pPFFMZpvmI2wWxDRq
w06OUzBFWPpZXGGw9JZlfwfU80k3OP2TOovY7RikugX4HmxM28dIIdMXafIUBMF7rMOkYgt/JRwt
2s6N9t3HCHJkO8+uQVlXP+BxrDSsM3ZIQoQ+9ycSI9Ot3bGpQJcTUu64FfD+AHyJTXhiI4jMHf0p
PsnyLeUEPJkxOsmAVRDKoyepwZCVRhWcXAkbTMjoNYaFsvkPl8DvjT6lnoWmhHdoMKYyGegsP/9T
qRcVvdQMeJob2Dx+7dlCxt9J3dwhXulY7tgtnoGFtpC+fZYmMtFxHg+4pRUh7HXJAGsEuephw3rX
63a6TUYsD3HYPRaF2op6ar9gVsP4mLDLXjLrrICpfhCilmMbs51Gd8bFkJiXRtrhFlD1uI6WVJza
/FB2oR6HdPoyCAQfsKuvjZZKz0wABMVlrV8mzFrTa7ZU5GlIRlu3wDLNMFnW9trls1wZXUSsnwNH
Ih4fPhvOKdf1p8hy8B+1JFVXvDM9CaabLwmVJWSajLPc693ilGN/PoVfEY8453LG0dUcZgdJto16
1h6QPw4wBUiTTp2jE72UtHobVCfQQeH9wQDrUb2Yrrsnv7Mnast1rrPuQyHO+A2dbBx/NvNdkbhP
ePKOyOWMZz9Tz399dCUT5t8ug+X4MnwETSHgFyKb/Zzi/en4apLmxpq7wDMl6mio+lFALG+JPkjX
yAxBWVYz0l4NBC+uUFYUFHDiGHbyp8I0tSpFgVfDbcq1FMPF0KP2oMcpdaVjXUDABMBH+861AUmR
Tz8lib0Z3aVKoUnYUIbjPwtBAIuZdS1vVa5sNB0CJRRaev9jngYJ87CU6DuyK45yBBCRPAtbEm88
WcODdDAz+MkOh/RwsXBYb+F3jN5Y17dq/FZmxTFqB/bSWRR4mYWmryYsagi774Tx7eKgLo5GHj2b
BGguUEj0Q7oMoB9PHrPg/N531r4sGBGVkfpg/GGtzcZclnP+KlbPir7P6wV3AD0K3xLLJ2wewNQY
6N5kVKyslcPHR0wnWzPO/0ErMiT3+Q1CESRje+xunUQ01cPZ2WY85smJKb8htY5py3FzNz1bZLrp
4NAwXOTuY+Lf8dEx1cLZVCL+aXIusZoP9mGiuH+mCIoJQs53elGXaEUIJULAuC5Cm/giREEdgX+m
svwtaEy54sxd+W1EpY1GQF8kymm0K2qMY52h91R4GNbzKGu24EbxpTbcl9DjVat65pqy6CdnsuW2
AErWk2ExnaBUKWASrIy0hz6EeFDX3hO7fCHxJVnrxfgTEttxaOS8N+1Hx5lJSYW3RGXbbYtBPpDq
QOxEnhl4FP2DMRVHBHvOgUAjYCC0vKbGR0BU1iGKjIYEt3q3xFuuZgRV+7aIgcuNz3TxxnNb9bgE
GYYuOIr32XRyhsOy2QT7VFPufirmaB2W2mPht+pcQ+ldOTMPS5Uu8ZQzwlCuM1TvM3NNXQ4lst8O
RDeissoC06SZts2/V5PClXt0NQo8PxI1Tef4mjJlE23mB9+oPFuWONgDmLi5uCyaPG3Qb3WbfR98
IwLhvqsj3NZZUL2YlITHdLbwX8bdwUBgYAOOeYhRijQ6sSSTEa1T7Xuulry8HsU66mbtpCrn3IcG
qxiJhqV0OEaMaY9ThXNVSX/nTzlD8kq/2U0r+WDJAoHKFPKBk85d4lcioBDW+/AIQbqFFcOXZoJO
nBjEswxc9n2YrYSOvg7NGWFQBIxNswZyQq1LbSSWjaXRwttEA1Mh/5csHIxpGa8VS8hmsC0VS9WK
thAEQLNum+6g8Bls9Cw65a0p91kSoVzVYtSE/TcFdc1jCL5Cblwt4ZYgfKvouxy0b6nGvxwZGO3a
OKCsZRwW9EW+7y37UbDMmLknDdZw46ohQUiFJ4PCKtVrjjYurrAmAbexPMPA7SUcnx2ECbzKWQTF
rFG7nuONAmfGf44gVic6XFXwlsaeG07Ca5YL6Kxa7ANUetgljEB/4OqJycTaAXlDWxbH+J9S7Qm9
7DEQyVMOJGaVs0TfNIy/CADILsBa3pUzvOcREwLu9jrpsezZM87JWCK8TLnBMln1oqpB9YWI6ewn
VNhMutf21FlfojrA2a2pFWbstc5gjvDNGlm7AWg/kMSJEn8wriTJWYxYq1O2j5KY8a32SOv7gx0l
rS/G7MVmsmcz57EWv4mucTB1NMnBLD/a7ig6nxl7BCTfIrNpWxXuLgxltElIWjRFOT/oipABA5QR
cAzCj/qJTGuLUWXVPFCyUMUl2ptF5hjKhoViMZx7SUWoNck5G3iZ5pg8N8WyrzCVuLRlAwN4WwC/
+On0DaBX1Z4MLLd3u5xWucVIkkN8Sw1ow1pMCyOs6Apqtb34RvnEyTLDus2rDUFr2RcE26LAa1VT
ExywuOFYiO/uEqNdmtpD0RDSyBwA2mS6iUH1w1YiAytMuSkXtezvOYFcbTWtXWmO596loibW+kJc
VHQvcm7viM9qdNgZUCPnkjrxCLZeRWc0Orc8zNo7YbZH39Wah8/vpjQarwr3BnEbUXRUlowXAMuw
Ih8sPDB9mQ7kWTMaslMgKbyh2TaHO2AlODJFyZRMW3dJaTICNlGgcdvy4MHOGycnIC10vyV9pV1R
ExXIs6yvY8aTp6NVu5g6cdlMj7pMMgDMI3FLBY4XVy+v+B44kzV/44bk2HZtOd8VMD6vwL/otZtK
I/dOz6FFL9jAyorzOyFlabmMFcPSM+pXf8H1tBh3dkwbBPrPaX4oJvfw+R3pHyBCmg6VFsQazE82
hem85BDi/dkkM1kkNoq9O6Ez/m6efNJhlm/7BHhpMGEUlQkk7dYvnc2M4gPaFcAta1z1ma3fyxCW
lCzx4pJX1Y0POerjVY9COY9t4Y2pUjdQwTylwpQqEb7WxgzjapWJQ4HF83tQzGscbA3zr+ZixH39
oINl2QvbjVGkVeYXS+fF6+1UXMwKZjHKRdTMgMYy/+6UuJiNhMtKa2AwxWZPZDIcLHjyzzqe161j
2BXzgvFbqI/1zwy/WRzWP6y4d24Eb8CBcKwtpqLoBJxarbuYbrlM9NaTdje9GFF/GyZd/DSD9t4p
v/NqNzShyvDMsZv5p8Q4s32VPhlHk1ZcRpS/VGBzxQMBhjnR8j/h+eh4K2m/57GFF1bUP7EiYhEC
hUK0vSIf1SarUKFtW2F7Gx+mMlowLtidwvlGNlj5NQDGtE50ipCsdoet8PsH6pkCNrl/1NirbBH2
tTjZYoZtDQLpKBe1p7ONxSpmeJmd5O+6scDQQr98SFP6lMy1w2V0j6G1OUwaTj5y9GBr4P4Q0OWD
hh0dxEtAzln1VFhtuuucSB7Y/nqyIRxTxbYG+J5namSCWYq63PhS1g+zb8Y/SMGa1kkMGwr5LEAX
orh4lY3Nae+Pj2N9HxteKEPH4WQUOhRI0B8IxZvKD947p8WoP/w0IQ8/GNKuCVl3lpn/7N5Uk70a
vSAWxblPTEy/mh2yKviiZ59hAnq/hc1mfqR0K5A+zB9Faz+AIDkkC+LPIUMjzyo8r504IrBCBFbn
T1CMlpkXe+eifRylo+Oce45lfe65fTo9nDUz9cttWjrNDbBTeGSEm5Tv6JlfQWWQPcBBu5WhPd+K
MTtYbaLOeh8sOlrwilWYJzcJgZ2A6P5b5OcDUUNolnniMRGQ8XxrgyG62QC8mOcdyHNAC7f8l9Cu
t7cggINR82wvWndLnjB/2RLzNmxzdYPe00OfRxnJqB7GIHDCE2OxS5t23SXCOT+NAcwnwjviyDVw
tDZI6N1G+AxP9feRcRzj/QL1J1L+AMFblB0MR9t0EHcd3TnN427ioP3gWQ3x/zsJU0hCTR3/0Kx7
s8VjOhXc+/EgjFX2dZAULQR5xWsbtyWAg1vicisqMfhac3KVznApcastzDGEkgzli3sLcLHPKQqm
dA/jy8aS9+qP9SOAx3Pido8RNw+WB1+Sjlk2WUzm1ijz1wwZBD7k65ypmlC8cuD1ONgIB4VR3VCr
fArVsTa/hiX5YRAeVxGJkIyuw7e+KP09Dzjs3IZzyFwt3mjpPZ1+9hbzxV7lV9Uw13OCiwO5yIMd
/xDUEUy5utx1i3K6rci4sCFlB1NMSEi1IwP66DvqpWqz9yZm/EPny4WLBjNtT3ZQPA9DlR0rF5qJ
aEEkpZQMMrlNPKRXsvV/WI62zsBFcF/T1wX0AzQzkJUSR5RLiYD9ga7lv9k7jyXLke3K/kob53jm
kA4MenK1DK0nsAyR0HAIh/x6LkTRjDS29YBzTvJlVb0UERdwP2LvtRdGBApy3LmT1TLBuy9S4u1i
Dyxs6F31QOSbn+9MSbEVOqTkGAVorMY42276Ycbty8jyfTX75U0ZWJ/ofN4HVpWENW7UTFNROs0l
HbmEjQwnRtIsxMOUqwSapQowuY6EqDvXypTXtmFaFEzyRwUMt8eKfYCQP/j/twCtUHfiKdSm8epr
q1s1kxGtYjahnJPmooB/FjGEHr8w3Z3r5Adkcnee11045MHt8Ep4AdTfyO/uMjs/uiHBkbF5mb3o
Isrcpa9E/tommEZcdE4AOuYRkyxgKmQTBAI6bPTxtjLcDFZOtp9cPIhZBdUYwxM663o3lOKOSSHm
tTT4M4H1Jt7+HX8tqQ9peYR0vQsH82twpLUxBIjRut8vMXWoTw5+ATzISN5TJ/tOVfJW+o9BMiUI
0SnCQPyRTqXyD+mCGnHs91qIhpdafiGEPGATtDdemfc7DoNbKBePhE8OHPHu1hVfBFUXl0i0Lw25
vtzva9KN3gpPh2vL8MlVd61rsiD2oo5xYdle0e5D+DBPMJDyowM3MZfhZna6B0Wy4gY0o7uKVf89
su658SzrtWzr5MShhudmABBlYhbVfjrd2H5G8AB7bXw3xySl52BO/FHWNI+1tB7wLc8IVKJnL3Dq
XdtGvEjefJIt448cyBy3QgNCKTF/ACNr5LZERhbPnan2ujPfu2J+oBr72wz1oz0Lg5k7G15j+pzS
mPqh4v0J+oKwy9r7E2R4cSjt4/CGxIlyI/FVYo8DEany57mRDd1r1WFy5y6ENYckoWcfAB7Vgqpf
VMBDWdRfLS2+JgwHYOPUs+0CQ7RUdnKrci+xs43E2e0bnd0YyRIV704kxmHE4IJCJRB9YO4hg848
s1Egfz5GKcytEq0igmBHsqKoRw5Zk3/aW9QojIQHDWtJnYF6RDs4W1+kt9NUNm91p/aFDZEplOJt
BIrcG9whgGvurC6gCcDPHKrlVQVQyBsfOvq9yiOuxE3PmXxc4PAGoIo9/jPuap9I+AzqEZ/3ysXA
wNFhvgSq305aFsQP1Pi/c3uPLI2WPcEJxl+DHeaSoRl8B7kLhtATH75/rWuYd5ovYlXP3teYccBG
/SFp9LBnqc7wGxzVinXY0xx751Ys+vOeNAZB9hOhnt6zHbhcaHgS/LnY23WDyM/jKG0XkEcQv8e9
+FQ+goaWXLPOyt4G4IYhUus1+dThmk9zx575G81Ru0HhkGJ5xuwWUvcSFwIrjNOfQc6RuRqkk7ov
N4M1XQO3o2funDPBRljSJyySlg1GyURtBusz7cFPe9awVtQccDKiS0b0mlK0A9zx7CX9lpSwhvm4
41gr4G8n2CpQq+cg2jUkYrFUOgKEoxjzLk3+xvBdPWcmDvO21T9ks1nrxGVJnWUWVqGY1USKxGKa
gYaFUdDTsdUw4eFtPDR2/cq4HNKKj9tYcnQcUpOxtGHh22ZqRcIese0RM5wo4uSOUcPHHt9BFvOg
CtH0gebHyBRl+uA2HfRiTz4amiHWkDQ74WhxMux4n7QS/IqJIUhQ4ZAtaXS4LMRxzrv7jinPrQmE
1A6INTC68Di1QcjAP/sUxF5NjZVDSIQYmDiQfApgzkGiD6Jsl2OggYkXP2WJ/W0BHFuhi2NmPdj7
RKeA42AKM0Pgm85AIDUDJI1cnFgwH3HRxHulQ2LhjB5SOjsSBFfVbsjMk93gAGn5DjrxCKlSvOpB
cjd3RK1MPjE1v8PZJmBvZAi5zVKhzwCAXInvMuFujVjYcBci8I7/TC6ZcAO2+rUs5u/UYoihWgs6
mb4kGXUVEzFozVWDXL/01LpGzLTKJZkXtsQR5UD2BAmYbLpuPholjusqZyZVTfpuCrpu349Y75Km
+RmJ4z1jz6cLmnOJ4XlRnRF0Hi/uDz1TDlZLqA/Dft9S6zTXB5QxdAxczn7qPGgWnigcsrXtAOB3
CaaJm4YbhSeXyo8ASOU8lNXQHeLPzGrTG+WEyaayE3OroBs+lFN/HFu4gFFszttOflq9sh+Ludpi
rUzOleX9uCTuNqAR6lzyd7Src9ZlBxLvEMEDjN0UdLLY5MJn3jtn9s6Qza5hDHPJwPGG0+eqCN/2
2vF2TGp49NFdXXKseH4Hi1IRqxnHpMr5C1w0B8xQe2+tzdtZq/GpPCPfnelCma4iRFE7VKEbe2JW
qD0WCQn8rri+5GV8HQP3Lfamr6SZvY0Vg7IeJ3ZBiRO8Meo6OVnyY8v81UzVY7hIdHQMvtFj/ja2
odyGTvB3BJiwHXIWs/Izd6InJ5g5ATCSFz6J1+D8fpqUdXH4SNJcxmi0tS/KqTq2FC3P3czdOHmb
NlH3jXbJpy/knvxLY0mO/ku+fLXluHr13ebUlv6e/e5rR47NujCqD0PJh86Y7nPBbx9x3SGGQ9kY
Jo8S60ToTNM+nsRbGs28rXhE3XEv55AKTMUXy03ARVTuVzTk+MKRUzHHGqfxY1TybRjDa2bQD5F/
RjFu/YBQwOo69jejB68fMwxdR6H27Ri9FZUY6JfC64MvIRXYxxiPo1D4ldMyhSQV33UM43PxBTqz
xBZEajuI5JWgH+eebDGT9UChS1PdG0OSImby+gMomMdoQBhtTiLecByGkOliQsGhF6IIDw+WmD98
yzgmMEcYapC2HrnsAea62DQBZ//IENVOSHPOZ96e0nkKsvrJ5WmDJoeJyxAEU44rZEuEabJ42/rg
WbZ8ppPQAF9sykRdAzufnnvanVu05NNunH1MyTk3t1dU1i7B4cbazT7k7ZzuRsIySOya3H2/hG7Q
6t/HHjmQymF63fk2CQ52tXFFkF9CQORkI386ihyLxvLYd3Pog6w8sZbuaXR4NC18TwfClaeo1qfU
N16C/EfNUH4G/Mw7OLJUmlNc7nVgrJQgdVSDgZxxIK9qt4PSXHPehmn01Iy0C0ZIhErIf4s1dCMC
t4B240jeFFcbOAjn+Sy3kVXSKqEGN53FECJ5w2HFux1GpuXOM5F8TwkwbBq5uzroD0L78TVbmKus
QnKjD7ckGeS7oMq5qgv/JXSgqqCsH68Z/7soYcL0DmVBvJtdYe4dsr3WdZHtQollkdUddwEpP1Bx
bfzUK8I5ys0cSSI2G7HnH24xX/IBTF9zn8bbziNTxJx3KZql1Sy6HxeJPbcs++yiOoum+GzMNkPq
zNsa9MEX3nxcvzUGIOVOjFfLq5cwMoYAm1/YItTVeC474siwQgLZRkscPnWxebYrgIvIr5apKiHO
syNYRxXsD5zIRS7j4xrOGaMjBGpu54UcZLcITcsZkFA3FMZuisOdANZqSzs89IPWG3YuBL2KAStt
125MSW1YeZa3Twb3IagHgAiFj+P1FI+e/W2Y8qH2Cpy8MzGZJSx/r5p3JoB10FziSjzlvAkrcjhQ
dKVrBVpgYw7UWo003wxHyrXbOS6cVQRQTFbuwzjvb0TW39C6yZVlFKD7ym5jy/sxkPMBuCKSWQUy
AWQcLbHkDXAiWByl+0EuExxTr6ENtsQVTcsOB0qDzNp86dwOKCjd/55Wf08tyqQlQds0zvJK3nm/
LqlX0wrtvClotV3cnfsksaqtLFvG9WTvFZQ5F87nbAFBCiu7TIFBEPuTBNW1ckcqJhj9y7hbvkK1
S8h7j25rn1Ley6AYhShg7IEoAAVoMqhxMlc+tLNibFmLsSdA6R1vhSp5X/na8Ro+SrNjbzNxA1Wh
gkU498d88KxDolsyBaziIcxFcfF6xDIyM+6HnJt4uIdzIg9Tbz/SC30ZhG6v87Y+SRgWBwQFfNFN
BLaRjPWJhNTcAf3ude1Fi+jvGJskH3gztBvZffDblLzEIVUHx/uzsSAbQ7AEe93E7vOQk8855a61
z31zHy0CSjKaGW0wGt5PWBTjcFJ09HV+LKr6Ju213hZFyVCI8gzleOLeeE457nVEuJrqqulD5+lj
E73XNBvr0rNfetzakB/a8wx2tiwCeUNolLudTB4tXq+qa+tPG+L1uk4TSDURv2IgUyXVNlbvRRZd
UMQIW1lbKTuLuSURJck8aQBOuUFkJ+epyTTBzF/TPKvfC1nhqHC/CZPCAawj8zUzxalroHh17Vw8
dGZ6nWMywmNWLogKYHeRcXufCgIWWGArsmwT69rD6/pHdqbC/a84LZy9UzfPAZPmwL/lBfj8R+tJ
59cywh6XxjsmNb3Qw3MOq7z3k/615DG9lkxcV5bdL5wJ976p2ZgmcdWdDAJc37iLC77AU53kEwmb
uFdPAKuSoyPHx6ky/b0oBuJsagK6UBBgytSOIEYCpEzM32itKsM8cGQp8ox6nzyJqt6DEOYoa7qa
S3cMHtDCnWBS0XdFHDSBKJ5KHhxHj7ugjePbdMQxl4May0XLi+rMdxU0Wy7X4GTnRExYkLWZHmCe
ZWYrxgfAEMwfy5o+u5h3Pac+rqPk06juxib0zp1VO2dWbkhp4iuTH7mOfrWjyw8Fe9X7aUSV6DmA
f6jXb8Ks+TNmZC/XY/YIdGU40RSwCam6+KGz+gZwJ6S4IQldJr1kvP2qDiZWPSFX6j+ig/jRKD+t
ahzvyMeV9/Ucy6vkoJRsMVgRlfxxMFgvvz9QlqtLZA8Tj/b0aLdGdy6aMqhWPkxLb3Zve2kpvMb6
HcXmn2YRWujlB8NyCD+/s7nc1rYJNCgOevCeuRGcIx9eV6Tq/GIUPXNwn0I3YiRbdd5IHCyLoqJj
kOChn2xd43shlRBrEjJvfksEU2bAK+btSN7VoQlysSe1G5eXYMEoZHdlosmatEF5FtQUfBCOCdlA
WUy+EZamKQqbTW0SeANINgPKVMuH3uNOLDy8JpGNS5l1ioPWoACgczMMaka66f+p8iY72VHGinPs
rKutQlyjiUmtYxf2TVowqMIGk6wDjy3PnHavKVs0gdv3Zq6z9h/rwhwykPj1HpUOgqwlCTpvwE1I
U+UHyA6M6tKxePLi7JaCqqdpg48doXReUr4Pbg+zkdg5M8XXHsITd7rkyQvUhzmby8bdYHrkZcGh
n8yPoXPa25Gv9wZJzJ8hJ+iz9eMbc/DbBzfHZKRV/krUIjMJA4mO6aIMRosQ7NDVoe90FL2vLs2t
BwDzxkWNu55GZrFB1SW3REmtdJ8cwsTw30XOotrNOIV5nQ9DWV4bB2ZVh9Jo+6ugASs74/gu1Ll3
Qf6383Ubu5Xzj9ws8yz3HJBb2Eo5fi2OO89JWL5JaAXA4vQZ9MPKs7v40dIbTb+iKFYGNh4iYgvc
tBOiAb/fD531GI2D+SSmR6dWMMDnob6B2XSL3TzYo/ixaQeOSQzoAGXA2cGCfyX5lzrN0XSfRho/
mUPynttWcZXCjp6S6QdEjMefZpq3Xo6kxXNIrQTQWmTCeBjrmqcry53Xie34yh+xOBb1LDdZjra0
qPLHSntUxxbJ5sQ+hnM63WOBYJMcmKyHfB5SIM55PcaP2Yb1X3Wfdgg4fu0rvb0YwqT5leTusLct
YSPp4+LMO+zcJj44vuWcZly+sTHDOS0HaikoTluUsoS7QknHKFwqrJB5QGkPkK31bDwZsodZEXT0
33Ych4fff1lOSQgd8o+Bu/pvF4CMHc1pNfgMQVgyxiZr0OJegbc7MnOX5IuU8RasSVhGgJ6Wvz3r
AOM/NLckPrjHyHRMPGXJcEr7yXv0EzCFFkXp2FNSrFHlulspWDIIK4ouCIORBYXqvkLhbuhq50Wa
0LzaGe8AKmOyKDL7NSppwxGB7HsaiyevnaJtSmbN2jbCm5is2rtfq5GLyOWhBOr5Ky8U2OvhbMEw
CaePPiYHuE6vMWHiW6hryTpE3eOYPUB54T9MEZLsjoHMqVoW+CPaOxVazT73gI6LpLuUTMvv+YIJ
dKoOnSyr21kEBLs4+mTldQnKD2g+o+iMQW0RXU15AaTdo1L2vkPmJX/YsNkr/jgfhGNxEzrZdCeG
xD5Dfb71t7p3eIAssnfUiPGQuF8iNbGubP1Jn3DQzX8qaFdrhpUTNRoiSCOVLXs4xcrTo3j652fW
OXPTbpfkFesd6FWErQrM+9LL1lansXz0TryLG3LI8P0OT2GL5DhAqHY3yYG4OLaea05JfpkfJeeg
F+12REzfd4W/lxa0gM72btmyHXO7zj+tkSGEqQYuRuzKK9NcTB15P300JtLnyYn+ziPOyWGY1asY
nXW1CFLzkr+smY1goSce/WwG4GQvn3TTDjGU57F685Pya+wEfr0OWdcgs+/aH49T0nz4XP9n0JrF
7dB4H/4EHgLG1VOLeXVTN+E3y0DzMPROcGPWAhYQ8sMcut/9OKPXrFjCfiY9uC77pYlhdA6ZBWvF
EWySIB9LXRiX3h++ep7AQ9OaT0aTRrchRoWTVelD2yNAU2yaoOjH4W1NzMHvPxlievu9pa0wWED9
yJoZdUZX+joYBVkcMDxchYlk+yjgoA4+fiscJM2xZn99DX1RHLF9gW4FLNRuuKw1mdK+eq0n8F+h
Ud+AsGWvxiz+sZchYzVFlSl/WaYmCMbtPMrgChq6XWOA5l4AJRfsI2tob6fqlezk/NQOlf1cD8kG
FnvKYdHGR5GI/JJY3I+9YrenQQgc6gqYxxQQeI0E/R9rI4HfktWE36Caj4iz5KJ+8VCHuCazadgr
LSFFLh1tDl/UZCQorTJ44bLZdYS6F850aRg+3vpT4tAdVu5GazXuo9rAaThvzS6nVkGDUKx/z+Hf
H9ooJdem6A+/dbRZQ9zEF4MnIsUtlPpRx+esA1ipsLBmUuTvFOrXq3LdjeF6PKO5cQBm653DORGI
EoNqVwvfQoTn7isenj3SVIZATcSGqPn9tvg0awwgfp2D3eQ8Z4xFrz7mlp3Dy/t7EGe5V5JevBy2
ZkO48gSx2VBJePUh7yhn0bS5g33DIUAtU5R/oiqQ3z7yFauMYTHhhMhIOXpOg+EaaicBBYO3pFHG
uHGH2Dza6QR1I2rAWiy3cmDmchNr214uy21TDOoxCO8c5ui7xDP9izPYH+Ywun8ywJeASQH8eU1i
vxakzBL2WQ1XuHTWM7TXHVl0S52lxzuj46PGWXEnejQNWrDxr5rp2WMhtin8wt6M1iRepgkefee+
EOR11bLoCNRBsl3zvEys5Azs8gOyr6pYig+21hpweM7GIZ6Nu6Bmoj0X7bPywk8ZMNPoIP4xLVKr
RrfEdNXlN3s2phSIM+2SzVnW31UuG6tEvwurNQ58axBp1WZ7iHABrw0wP82SNBfpajN44n6Yy49l
kMgO+Na3Gz7dlEpcld5X7XLhdq3rMee9KY34ZpzA1DD/q1blkPgrNlIvUAwpZ4p5Xzo1GUG0Znbx
1XXaPgYDia8RVoFK/gRRT5dlMgIK6+Z+jk2+MZH/4izLymIqT1mUFDgfPywrgMASxA++3b4hxrsJ
wgU2VfvWmsl+zy4fDXjdGfdB6F51Lp8IC1/iNiPmu9Y6kCgyJxHikqX9d9qlhy/QZTEHNiiAkceX
sPT5SdbVz0JkJz9A8zyZZEXq6CYfmvFEJFZIeHSFrMsJWKfXToNLYvhTgGHSJQF4HCufSeeydr8Y
bLJrAj0sW96it08OsuBhsKvhrwe4/ZC4xjXrm8vgo6XGC5IzmuAhzSb9KF3jVMBDwmq06DXsmUac
hgIJORKz2XH20d0Qo/OYE30/+2Quw6PEEkV0ig0sOBI6OhGjfhuICHErT/I26uVrozwUa/EtquHv
koL3wtARZmDYEJ5FrOE+COwXx9iB+8XvksLbK8v5M76JlbfPk/qvNQXkfua3LTbWTQe3gjXyFjwK
wjx47QHEayugatYgLxnBXvrCRAzu/QyGTsmn7s7zstcN02rl2mDzKfSfZVKg43Omt9IOLrGGfINz
ND2SMteE1WEm+4gIZroAg9sujKq9TPvy4OL3ToPulbOKBQcnvM/AbhPaxmZAM8hMgMtygDXF4DLd
TwqcQDi/ikhckoEEhyCNHtK6OVpwwNoAek9BF2AbT7Dz3icWGQxu0g9KHxs90AcBnDjzUP2DmmvK
4pYc6bJ4EWpBmFl8v31ZvdikSSmkkfUUfHEqfTptyIC6eAuYiJU9260WlvVwVlV5NGCOrEeA/h2J
U/sm7A8Mifo9FG/WKf3eg+M10l+PUz1s/OaAJtBhsLweQSFljE+2viz/mkK/JPDDoD2D3fXN8GFJ
6ZRMAt04X+IWcRESVhMFw+dk3s0yiDc2Ck/WPDXpDE5zZuuCgMe3DhYOYtQeEKQMPa/NMn3swdqy
LPti5v05DfFz3yJIyfh9T8KodhNPkk2tyrIFRKrV3WEVOlQSfjzFB8DDe17Rq8irF9b2B6tBOVCq
TV+gv1Q4y1XlXFgUYk3Ly6/ev4zY8DPpIy4H6yd1DNa3f5xFKtAqmn8ZUl7k6CGrGtMZkyF08GD5
ftOelTbaAaZvA40Dcn+Sjknl3vVSn3Ncoygm6lsjZ3Fctw06g2HjkQO+CpQ+V63zwiF3p0hTsdmL
U+qX4FMb5H6B7l9iI0Z2KC1cxMFTj454PXsp5PjwOKj6ycyR1jfllfiO8BCaSOOLYj65YXcXOeGh
9m34nMeCkj9i1VpULG8ITa+t7LnMIMqLdiWV+0Lk24cx3ENZOGp06PiAVvZjJzxi6qMHkCZvQG1z
drQ1T7GIH1Sl4pXlpXLlq2pcjcJ90mDTmAtm63oiQI0d6f1cwAOQCcnUNmE5Tt/86VzUXQmIyxB5
nI282pMOISH98MiK5ZOO7Bk8ACfcAjN3+2rrt6NzagX5yO63YiXh/8ma7seRH8A/h4sz8+7ZsWav
fRwGFuhawZXsi+U/RTyg3Y9X4DMUUBzYBGeX2RiBda7L0HiNo/REkkjMKpjpJlipF9cY8d4E/R1r
ob7jk00Utn/UQBt32fC6It6leYxgImXd4vPZIbnZ0/+tJqataMfmVz6D1Wg0735oMD1fjnRDKJyy
DRqbdFY/AaUmGsRiWZHVe0fDlB5VjMhiJrHAipl0WwztLfjuTOP3ETKCU6ppViWxjqPJHdvnO6uZ
vxPP+YbSush0ScKVnsk97l/ijoidaaSU7pNFokA4tUqS9VgD21qKATMe0XhWNVaMiPrf645DvhTS
oNtbP/yhp36UafKJZeCv0Q4blARY9wUb77op6LDSYLesG+fYQlAOLK/NPgbUGiSxIaZfBUH6TLYz
IyRdPkNDQA2W87lYnviWCU9d5XRnObVs7WbeOQc0rbMMG33rSO4C0w/l8ggH7ku7tMvC7pk9bdzR
OTCcPMN7WXV/pYlGZGbv17umv8EwgsQEkltfCwIhnHcwXG+NbzZE5+pbPozs5tGAFY4FkDParcx7
PUbYLdDfZdNWIZnzpSg5j5v2ZrDdhnjADPS+d8eWxN96ZotLdpnoeXnN41kSEKSj18QDgxlDq+Gk
JQu4JYQlhLtOYk5MbEKubogIpthg+hM2Tn31lx+sJrnHXkJoo5q2ouvwTTRe98W3bM7cXRa7BGiY
+9ZM0006+LdpGGx4pZ01GJIMmFuEXky67PzR5a9RUyVWN/CEZEx47JdgioqdbxLGEjNRgthCzuVd
NZBchU4A8XO3rgZuEnRLKwzXaPgLdv9NQSAcjkoK7kF8pXOgoavI4ChYCWdiuMuEmjeMtp6gzBAY
5W9rzKpkCJQcROSfMpWf11ZrvRhKODuk988ZXc2uKFDammxnNFjSSSMDxh7ANepxeDekvlZTdiw8
4rv6OaUUKawtkdIk23nsosjg4ktthrtgUE8IWm9RAxYchOs8m3nF53WcUsv8Gpf+l1r2NFU///ff
vlRX6mZ6+IkSVf5XCJnp4L/7/2PLLj+t0rH6f37FP9wyK/iX47kSX68Ex2FLHI//UMss+S9hucLG
5+eZwrcDIFT/AS0jI/xfC3oCypmUNBf85N/+T0syQwwHzRb/8sA7uT4woMUg+z+ilpmmXAgL/2nJ
9E0fkDvgQIHwlM0naIn/5jVs9BRR9Ie0PzPRjKx3SV7kQKGfMSBDETFRa9VvitCtNh7tDxEV75SS
3rEidyOUqAZMsZtr+Wc26d68gqSDPGaIVXMl5ex5eV+jQ5N02bFuxc0c1Efsv2pbhiF7VrSVq3Fg
V2Vo59IafXLsvfS2hayJWDRBIOoIIJ7tkXWayUk0vIoMqTWmNMRCk3e1lF1j0Eh8BCGS/XqPBHqC
6YWPhhD2vkPva6VMGhaSaPjr5Pdz52Rl/VH2HMHNCPvqfRD1onlCKWqXwYn+iZGiyeVHfvZDUJqP
ugzzQ1Ii5Eg67PRZ/WzGPrE8uUm9podwK9ZOSZ0ZtgMDGq6jHTwZQkQf6pileuwf7Qx0q1baWGUW
VipM5tkqLCnwSLnE6VT03qYQbMe0dweyguozwxojbWMJk7fKnW8UJ+JP+0vCIRX0MiIJTH/Ohmr3
k0mSLENhUm+IPJwfvFIVxxT67NBl941lvIN9w9Yg/Du/sp5d3RUXeuV7spIoGL2NATSB/Mn4JqjN
V8nnxpB13ZeIsJAqd4dprl7xT1ZgWbY1f8tVDemVTN+YaBHmyQXmfDEUx0bUEV1az5+cNM9GF+XY
/awBQxulT1MpAqEXwmWxTAaYfu0sQuAYAEEEQH+nN57/6Kcp6pMe5Te+EhLEsC22g+Vv6ejMpYBs
YzxHQe9hoVIeHifWZZ5gl0eYDdzUcNizZaEOXugIsIlPQ5/fjLSlK4HfiP8vSLx2PYXOHyuyjM2Y
Jeif+vSTJcd2dKfsBe21qeIrE3CDhOJVYlfGEzIIcapkc0gh9WDhutDvDncV6QWuUDmOqyIFoNqD
dAj1lbHahH4b8XQmmcLHzIz4ZOmK0KIVTs52w0JPbHdbweJl56DjQeWGaqgnHTXWEwliJYlEnesd
1LikUSTtqz3fgD/VuwCNKpI9uOnAM0917/3N8iA8+vD7RSv+TjLY9E3IyqUaiNjOva20NDcX9ewi
9+RB8MuNa7JzQ82KWgvpfFYawSb1uhuGbd0ePiBveR9Ze1XcJV17srne0WBF6BTYKpulr9fkkafb
aNFEeZ1BNis5uK1h9xT5eUSUmfsuPfep6IZd2hXxmqxR3IsVEbTGqLnDJmriuPOvLcstYRKvmWlA
IZJEnSx9b5N6Iq6Cu9J3wJQk+la1PXznCj/p8O1aTkt6VfWMlTbdztbgrju4CyuByHLl+KDy+X0w
MLCNJJnIZ+UZfyBzf5hh86V6fqG8YE/p93T2FmGSRWuyVZ/9Yzo6H6UVxidj6k5uh138dTax+zcJ
ImzLHoiUt51HZU9PSF7PjQpuvNQl+UOO08533wrcErjdAAvHnrfxJxdWvOPgg8z789zTZWvZf1mY
5lYNvCeHiGVfulgocBIuBkJaK0Dp1YxTkTdgxHBUvbJrYjMjD00TIH5HzMqvIL9TvbOgJGi6Ji9Q
XOOseJncRwJjXVCvYMdCm/TFGVCPjleTD7DdzapVX6pqG42cvjpKLhqojNVoaJAsZ0a/2gYJhVvj
Dzk1jnWJGkjyKbFzFrX/sYHODC0vfTOHQgCXTT4cNVf0J/23Z8odtmMm5fqsI+OLWC10ArBDZucM
1uokDXSUXFs/mNZFfwga56ZiwVVno9ib1Hp8jMwVw4qqHIz3R1c5eg9bmxwEKS+C52gcE4DAjH52
o49Gvh1eAcmWG08VB2XRM6c1eXYj7bYf+Z+BA1wX28l4CdLuXiTsX9DOWyDFbGJv9UyAXcjYK/R3
k2V/OzYFOb4lrAB2cKdzB/NiQ5B5jcSjZdyzSaLp0EQonPwqbZa7BvMGYZpl3C9zUsuCjWDtTDfR
nGlyL0fsZpylL1npVbvWIucMlTJmu2RTqunH6vx7IsJvqYnv7T4t3px6nHmFgxjgz4BSkCVMEnXV
kR55iVtAWOgxb1YqWsvaQEdwFYP9jUMo3ZhG3O5sy34wsKJCVfTUbpiyazPrDlU0CTe5OkbdxDvY
1O/YMIgCm+iiu01v47DQbvZJuMYmk2XxObbrGVkFaRCfxsC8K41Z3HtIBE4RtOUYaD5AAIYulfWe
V7hNWgRKK6sN/pA1xqQtJjdVh+dKlcEBiPaKaJ03HKJQo28KyTvkVkRS+gbB2OleIYTc1B7biqAw
rt2z3WYG7tK62VceijpU8YSBVQs2Pf8ir4EQLEj2EKJuDdLat35CAN08j91BEeHrGzYf/VxjMjPH
R40LhxSzYTcbLBncFjajJgKuHR+dSb0xisNUh7T+kTcRxJrytl3Xvdkmlltup0OQPInKJmovKu98
7L9IlpjdDWpRWZsnuDuRk77ivT9yeGJEWjLiB9tBjvAZEkEMPFrWW8HOLPKPxugTJOh25HGxfcfL
IdeEvb6ApXiAnAJKKoNuDR2hOmrf/VEtXuUsRRFXzVygDiq3lfIjFljNUY5yZnhBCthQ4aZ0CvKl
co9kJ0mREOlob0YMuNtUnVUbX+q2O/jDkt0UduGm99WPw6GEUigrEWuzPh3JB+oTfTbFFjgQ6CZM
/PDoXxY6pMN3nuk6yuC6Tj+0np6WV0mr4Ycy7FsFqVgFBmjZgWFx7rKD5/dfObIj7KJr/1QZruPO
kn9i8U5zecTd6GxBor7LUc17xy42rt8c7dDbJBI8/gxdLk+/jdnD4w5Geo2oYVeT0cykj/WQmR2r
HHlxgFIY8kwDfSHf2q29bSlDYMKY21KYf30X2aqWRIc25rc574tudsleo5jz/CbY2eW/s3dmu60r
2Zb9IibYN6+ielm23Ft+IbzdsO+CEcHm62sIuAXcKqBQqPd6zJO5z05bYnDFXHOOKbnqkF2dRb6s
Bez9lUu9b+4+eDa3WJ0j2Mml+jLNbm8Ae18FIgA8K58ok8XfU7DmqVX/7A3R1Sv6xyFzqr09YBBb
wAKAWk/uPFeUD8r7tpUGUFjSYpsF9V0E/oXXjyBGS2jAqKB7+XX0mbLwOoY+n6355NSBhCbEmqdu
7klV5vtZzn8kdtgy6NZCubReE6UnXO0tbSPdA+F4Wh2UfBsstgRU6lZFwrkzvmRi1Hu/Kb4KTT1y
6GGM1OGg1p1pXlzpPkUVSwq3amKXNt41HvW3NMfei+NYF+4h2vU962JRW9QpiT9n0qeMxvi4zGkt
7svXuegIexqGWimjpSunDrYt8LQwX7VD/lh0sPYDycNgdv5KReXBFOKYRzTrDhmdArMyDlHuvHR9
coejwo+jWEbFHU14L918yw353VGDpbSNzqMq3nyCz5ogpj1WKvvIwyOfItvwqj/jdLvwtvtIBN+H
IGeCaZFM3FFLsqT2F7nub7eXZymUtermYg2DYNhAdjbX82ieSbPupZmjpdNNN2CiTV0YJvavXU2x
oxi/eBncLUNyR2cEPGZkT9vq342GHblTf3peYu8IXUWbuRMXlakVjIo/QkoioUeGUl1581TvSlHw
exBsu4nnx6PJf0JdKXkLcTJjpSfA7+WZxfIrfDPL6Zt1/0DrYPmnJT4JDDn3rWkR/DIxFru9+GHx
Gp7GyAfVyF6HlhiiBtsxrL4yydXf9jrsnvNP1f5j2WjHc+WU934KCS5kLamCxNwrLT+D4OZEwm7l
aGKCLW+tndvXv8lwVIHeJDL4JzXwtHH6nLFGbZ1yuE7hKekgONTelz14Os7zgudaOSYXvoIkD/Ix
KwuPToki3czRU2q4cOXY165bdLwKtbMdgJpSWfJT4O8cCgceHgp4Tis0H61xFYV5H3SX0CTUwaVq
XWYkbbMQkl+DgDtQb0pLRhFub1caeugYo2xslJFLJ7BsnSu6G79wmr6YXAN08EZsQraSeJ4voneY
ztuhZ1PVPXuSPnrm3xfdR13s2jrfuqBu9ETgrLWbU9Bae384duktLgPNkETpsvbprcpSBmMCTVjU
F5xX5nOqamOVqVbEkWNR9VkwYFRUI1uQuGy21tP4AoDvOnrRUeJJuHUzvs82tAYnZG6TtfkvoVWa
yOaGSnj8l3RDrWiBITotORodXj4xEKgmpcgbTGAY8q7GRnJog4LgWXZeHP3HZor1gSE21yHidToV
NPAo88zj3MbMnq8p5aizTnkNRlpvTbj3KsLgy+rwm/UYGCQ676sHZU83ei8EcGGM92Pb0ZttdKsi
AI37RKT1o57b9OAp+Bo2jtmZK92Nn2iYzb+iqNyL4TMieFWCRMU+pyldbtroeV3kcXoY0W+T8YqR
tA9u3Oxq9UuLATN9aGvaxxK8HtJtCb3hSmb4xE+e4wwsq+UcTmyrANdwDtAy5XPC7+YAf6u4eWVr
PyN4wT4FAdwA5qCWuwCDMG0s/V2NH3NOgvbsWjXYUylWA0mXjVmkwI0pCFtqGIL54m+7cTj5I4/R
6Oh5F2KwWzuR9dZkhhGb+rfjS8cXdrljVCGC0kwYINwMMEBC8q6YM9ribmzvsd3XY47pboAh3MW9
qfQFeiBFqugSO332jOqhS+cTVEb34EtCGVGUIUeLAhpHEZxnjhBJl95YDbdIDmm/Yno1SuMI+7g4
5ljk5/7Q9s3LMNmAOLBtQn5Aw4toaqj3zc3aZqXqyWmLnzFa5t2oGwp+J2QJO1Bx41aUIbKyDbx0
iktZ3pkuJMKb+QmbAse7nwUf0a8dFJfG8XM+XG9X92JTOMF7yr59tc4ikLXjF0iNn4wgMODVCnNu
4xKr8B/7zFZgmelhpHls5YBv2mhAhVVDiqdDu9pqq8rPk9sYm5RS4ZVKbw79vBLoIFnOl9Vif7uH
nfODbu7sRvNmkAnEvSyxH6Rw4G87WOTZhQ7Z7FhlPWsSSegyYaS7bdSg2fyWZVjB8QmMkxjPVnsK
s+YxdUIAf5quM9ycNYwZ2ShWHbP3LS0XrENkfIPx9FZGVXNHzej09GTIDTqC6EObqMtegsENQwj1
9kX3MpI3GrF/0VlDwWRGWKtJENgdFk0n8FXJMzMzxvC0Hoq7wlho1Wnn9wnQGBPWtwy1f+TGup4H
QPpDyzKs4esxWsYU27J9FvjINwllHLWYJkpXRojJ5hzcjXPbHhyEpxouzpZr/TcEV/798/hqqhFn
2cy6NoIYccYxX9KK5z0J9G70BVoyyNit+gkrpt0Nd3UbHZG1aC4BXSg7NurOvQ4Ga4c6w7hY8EBX
SortbA4H6ShuCmLYOSOMaCulbt1QZEWAzhySbpeYKEPaKaa1r3oi0QluqSyqvzrIG6Pl8pc63Y9d
p6eQnAz3VpB4rUN7yP+XlBuZMzv/XyTlEB34/ywpX77EVzp+Ff+Lpnz7I//VheG5/7G9yMHfjTuC
MceFFfxfXRi+/R/fhWsNWAztGMX5v8nKVvQfG8nYIYuE79UxTf67/ykrI0f7ZhjwKMPnY20d/D/p
ykQqkKj/m66Mc9PxKVfg7/NuKDvnf2fY0YAeaZQsltw257zVIX/2k7exPTpeM2ahG6mHpSHjgBiJ
f5r6RFHgZTQpGBY5TUeZe2qNmSPZvDTgii3XvauEOmemycEA4NivqvfZ696nloV94MtPZaUw7vKD
2Y7cbmijHCef7mfIxXDA3jThoRX6LYBIW1v0N9KuODZE2iHF209p6P5zcvWMVEB0i8uPm3S/aW+/
FWHyQM3b77wc0364Gtn47rvVeXKcD5gtAFq7S+pYn/lIZQ+m79Us3WfFKDLdclHN8MD708XPYEoI
CDRGJjVsyqmFiC8o6W2tT18zDwqQJ9jDSzxChNu1628iI/ykmooVDz5FGbKbrHtAtGLs10bPFph6
XobGYNgOOQAWKqdUbAys2AoEXGkzZ5XeRA6WMStNLslgQ0XAruY4DNSyhMTjkeEukShHz75GRnAu
5vJDBf1eujWKtDOu2QZyD8rSC8EfdCxNjiz17Y1iBRtw3DKf/jjG75h4l8RwNkbgXxX1g7HZTPjR
4OIamM0Kv/soU/EF3vYgsp7oh/mecqLYHXUnljbGGCTgDwktSMbTxS1qfn1R+pETe6FC7Sy97G/q
7C8GoWshgJFgap9D/xWI+dnnJeJ4xrPH/Nv3NyCA/1YaydkV0bXJh2sPP2Eqa6CIlP0tCH0uQ5HM
9LMtCL5Grf9KZPQa4mekP5pqWKZZmU43LICob6VY731ACLGcpjuTwoVVwS0bWhRS2yJCEnHtsHaL
5gO63zosliv1vILVJl6lEGOexfd4lYJf7XwysdK7lV0Bj/F6PrKQizq4NhwIM9iPKbmbaR7fLwZ2
E08bjw3Gb1rU9xVfy1xEN3gMimrfsUeIDPU4uf09yD9rlWW8mBC4O7e/thFwhKMqrU88k+9LmiFY
juBbuOL2It3gu71GFowz1SNl4F6nwTf9BeJT1MPXNEFeC1LxPRfcsovQOWYoaVpnq1A2rEZd54mH
aG9N2auU7luwjPt+1PfjUD56YIRYCx+WMnlzm+41z/k3RGidbYivQ80K2TjlKa29n3LkoQITcSgU
CBKDXDhcvxXKwEcSeGeMd01o/kwWan+Og27I70ThsBtONRndRy4GPCAdRVhNzuLecp4qUz+gyv/0
aVPHIIF7J/jLhPc2t0RAs/mVGseeQL7ghUj/Ds6+JwDkf8VinDFyUlVPfCqsnJfFyd8t722C9mTR
JL0SzfS8DNmbV6lPy//t1PIoWSPfRIN/Oo+I4E7+U+RBeZ9w04+WfJpUijmMoPFi2x+Gn7yJEeMM
ufMfkt771tK/TsM/mF3/dVz8uyn03pFTnzy7v8Jxf2V8pRLIOFmO2rPP/sixQi7yxaj9b8cNfoeo
vu3t9Zp59Aj+HrSlM/6ZxjMFNT9lO4+YHZhuSpm95O24A6PDc5rBKqN3FBBdGA5IAuwlboHUDkme
ZtWbiIWUKnB5RQDA7CzZtCMa2LyEFFiIaeu4yTud25LB0E+Lf9pmMzdABVvBJTBRF132QJR8izml
BZLSgtJzLyTE+bz/ykA+zYt8bTLa6yP3p1r8Z78FB0FX2y+4mb9k+Ap995EC8/uS8xCUb/Z6M0VA
CzktOSCJhr8hMrhzmMFxmVmxh0xZDNWXKR820tMXN3BeZi86d/g1ePdwIbJxXc7fXNQPgxVenMZ4
oJJx5bA1RWXrH/QYobZ/VHTANOCs3Kl7kr6GWjg0sUjq16LXW4fCSw/FvB/DXUNimYjVb57MX1ZL
HshCe/MtcR5SCNfBEKtE8JtZ0tfu2gXqPpIs6mhRwTFhcrG0QEbEhY3JyR2RXe3uy5r5qjQWGzFp
yWe7cvf+41TLv3IBkNS1M4tGwJwtsX9YT6vADh78ZnlPpfcYpDyJVk9DuzUqbMtDnDn9Cbs9z5Vw
sjVyy9Zxgo+2ZCeBzQbYRsj/VrtsQXzij2n4WLu24L3L2s3s/5WF+x0M4u72ifUKn7iCW5OzYeL7
Wq8DMBIriBqc3SqEzELQpuo+a8GrGvIG7152Q9P0mk7+nT3lP3Z1sMriPbXwct6Yj4USlyzn4uQ8
VnhkIA+E70XbvId2VWHXMRt4VO7ZrjeOsuELpicTokyKpVqnw0PbAsqpyq+EHQ8EMFY3BFarBJYg
4ADaIM38g4OSLU8NxNL7Q5Q8Vm30xA72PBhga4uSNXFWrYe6e+0E+bmuIW6S3aGbF1BCBtx3ET1Y
FPlYNWDHICkBbyqqh/3xe8mw3WajAARHAsMakktK06cFOg4OAO3YTt9fctxZa1V16y7sIy7ELHqs
dw7hi9Dkfd05NziGvX2Q2d8GWFQVsAaUdQ8KMTUfvH6EBZNiZg/a9ujJgNtkisE7UfLVH5cVCg3s
rGEJuaUXDCjEXEMSG/NTaNyceku8WOwuqwkBtcXOvrIU00/bvU5Nt6+6tmNi6MGgD4WEGTZ+1MFI
+ilNwhUfpSvybwzyTFsJ+15s1AYt526OXZMNCAlxAZcFIbPv56ceESheGnyElkkLcz/RhbV8Ksl5
k05AS6CQr3L2jStFrbRhdRCJi2tvyotd8BUxbdA8IcVION8/x7yb4o7owQrhoCKMVTbgyH0bv1jf
XorS2wNI5EUXXKTNM2MI8UYoKK7Ft9NeU6N9VFiuijHBF11ZQTw1+NqHzD7mg/uvatXR7ouDczMS
UiUJ5c9rnuzkGdriFSTcIWjpKqJ7Syb1ziZ3sTKm3zzLT3IgoWy7EslyWWzsaz6IpB9aAX5YCbZc
sNHo0p4NHqkVmdynzrzhj30bXvBU+dUbW/ifJZ3OU5AcUqSkXH+z6/800vqqKSNvxy8mUlhMiGJQ
ZqJ1OBlsztjAGYDIwix9a1C5JjIipkO7tT9/hIXzGs39xQz6Zzv/A8D1VUZ3ViaeAjV8BAMrOoan
swfKekFGZ8GknbXVHvp0vCOOAIUzS0GN4Ek2Q8K8NlJdEDW805vwTlbDXsvxISWrnetf7HdXUU6n
PtNrFksH0jO7JEADrXN46rl3VHSax2WD3yzIvZ1F0mko5itwQNb1hXOxO2K1816W4t6IMCN09rk1
GQf7qaOj17qjD/k9tAJ7Zd5wVP5UP1OXyLeN096sP6UaCAf0xjM/PQiOmY2XpUesliyHKniryLX1
jHciK75c6bwIdBjmj3Hr9fpxLHOGYTN4zJrqbhTBnapZdXjhPfUaD7RFXULfO086eSwcOJWDv+9L
AKcexsKE7dZqcSTM4/LbEuyuxqb/tPVAwW0IvSqwcFaa/ZsK0BISH5XMf0t0eKkH+0WQurl10hAg
WF4tJEtedNMTPIFPfwKmQyExnLPidSbqycXj226TraONLbNDLe4QlM4Rz3QY4qHOUOfHwjtmFWkU
a3jMeuKXruldUl29WmP1kLvYl+maxiQwksnS3kZk6U8yBjSEulvX/OzN5N4furt6xmYbleId3ASE
ibrGIqIx4einxNc7tmzrSFPooeVFOvZPlbdPbd4fQxa8OBLnd0+LlzELqSNgKUFJAwUlOX3L9awO
UvkynlMBP9PZ2iHgmDkZp02QR90Fg8qSVG9IgFjfIhYO8mMquTi0ssNXb3n3zMgP5G54xCf4hHwi
yNbpwTUKIH0hUemm9iZqgZjCb4BfQeXcnCi1urmReOdlZ8/mFihkgiYKX4MNMroLt5lyzC52KSZ0
I+z/My9DWyNXNXSE7F3XA+MtqYe2MD8KE84b+V6KGxyiybh21tZEMe9AIszl9xG5W9PqfqP85kRx
52AzRaiyeGv/SCP1K6YYFRPwg7m2eDhu4LxBhbZ8HlWCjg3MfChWlECAsrLq26hZXcZlus7c1Agk
UGbc0Z63dhJIISkI7aDv32CyfzQuwWQ1mDY2CuM1mI1/gx9OEKsbKsyYVLJF7AlivI2cr4egbl7L
2YB117SE4yX0rq4njzjp6qgysMOiUOYOGozHSkRVMX4uSIMYPWtgVmMAgg2qCiv7fld5rbNqbKiE
kCiha1PcsYOZefBM8ZoLu9jBrmeRYCcVqWBSMplJyZcI+lN1k9VsPi32qZgZmhh/diBYSTeSGsE6
OYqRagwvSgjxpdRw2BMJfepuIsZ7DOAZsQbkInsa5THDjr1dFElNhtGK2AcaxhOw0x/KEJsY3MPO
tuqPPA2MlUV4APgFuz1XqK3G+1RAj5edxzM/uOSS9cOA1r1SHvC2qI0tBkdmFWtTeh0hDbUvmtsT
1KpV4Uruu3p+oqBzWNnZzeOL0QhJ0Nx13EpjrHYsmaMdabkvSGckCPuKWDoesoqiV6/hkRlYg0UT
r5ooz/O1J1ue8hx7D4m2gH9R82g0JHUJG3HEmd5jRXMWRV/6XwfEnUsrb7isjZzVoEAZlkmPazYp
rzYgK0SJC4xdFkkAEDckUzO65mUybuWMaphnVckbh11cwbcoqOUZl4K76gbrucTxvcqCnQdJwIvy
z7Lo3imf+giJ2wrlopr0somjkS6IcQyBLDCuuOSe4FH/ISguBC96NEgIGWz5SX2CpSQC+GOH8WJU
P2BFeVsYekMCxgZdKL3YCcRTQcnUWtb1v8ZBoqjC5skaDl7AF2K2NnZqHCd/eA5ny96CkzoU9blP
sS10dsjQ1vL+adhpxlpPiBTg3Yr0uZrKXZDYXx3HP1D/C2Z18tuEocid1PJF2x0YVTgsnWu/TLyU
2sZ6Q0Cme710Xxa6ehgfn2QKS1piq30wLfNvYUEWpxQ77HsTd0Of4w/PJy4PSw/U3uz1qfc1Xfel
ovKAIzoOO/9euPjOq8rx7zpIbABVqptofkZU5yqX0y1w0MpkQO7M3RQZGiL7fQBOIUa6WjaDmz92
em7irFYTDxahFr7yW6Y+9Hcn9A9Wlr2qcEGSXZaT1+Z7DVePeBL060X2FCyZJZVaCajlubCtVUrX
R8rsb48Iut7BhZoSuxJRRfBEJZItvR3yUtD3xjBggr+dzjhFr2M6fs9u8CGiRsSJ5YFUsSpYOFUZ
AFaMAia54BaLeSqm5jlqu9Pi10gstIVM4YI5zGKVVkX0QhuZCVxW4k284bmG6NsX1BMWBXavjrM7
mKqnkORtO4Tp1sDPiJ2hizvhgskNLll1jnCqriionNd1E0kc0vGM54jhw/xydBtwNjMCD0l/TSbA
WzOVQVzVFswqLqVKrDDiWbUhaTcupbefa06zX2OsV7ob8ZoautgYBEeb1r0LwC26ub2AdS4U3+Fo
PI3cW5U3cTNmdPFq3B++0e4JWLC/NBhZSndggNHB1tOQ9FI30PE4q4+wNKetLvt/NQs01gcTJAld
PGGC4HZkuU9Nd0Nc44ojJEQ8K5TWteSQMIG1rtKR+rwJtzusOCK8iCNDii29iu4NVp0tYBzDZD7m
lxNyM0bfA4f0GpE3TSJYwLp4d0bvmZcaMxP+uLXK2rgCrxHr6S3B/17RIwXlXqn3QBk+Dv301KCn
xsFs/kgDkV6UtyndJyQzZOMVOs0dyYVrnStFI4Y+52OL4c9XxWq576v2C3QI5I5h/vLGbzNqXllv
f5Zm+DgJeXQce97sRNh/BC3hKw/inesAmJnI1rBAIp1CDdw3xg8aYkr7tWSVEEHtiO2oem5vZvva
WUXK/gcKEYxA+G2U1lUuHUaQejp7nssl9XZnt3G0wv9xDJZgpb2dA8Q/yoB/KPb2tfpJKDhek/Yr
YwrH4qDgMENC5hVoiHtOLEqaPG7Nfceyoi6TQ2kOpxmIFI7XYFU65VdY9nscip/EHLRpvFSlsLcI
mY9NY62HwjjZtvOdylcriTTeeh2b3rB3GjjtG1h7DHbRrfXcLayN0EQfAtluuaeA4srpqw9hO8uy
fBnnYMvEkoC6yS+L/uugv/FGG84LsTJKEfyZ2ARLUroUwcnx2GxnzvF47gymjIWXTqqMZkfwyz20
JpfTMX0ZU9c/Q4fADhqU9Bg2+XhXqU1War67SVSvHWr9rFkJSBkB/EnW2BWDgQCROigq65TF5c6u
R1q+RmPapJzxDq5qc7JOg1NepBldF+3afF84FWjO4eFt63fX6GEX8mkbIedsILD9upBpVhzVb13h
Uq2E6XMJ7WdZGBel+ihmhgji4oV8NJECfr99gcPQRjicLYUrCEFtJaL6yZlFvwqUQkg3GM9AvwXO
gBxSMoZoLhxOP6KLwBVylcnFfvK/jLlo74QwtqCBxEb6vCuy+bvmu96yGXzwhuo1D3yqIpMpwg8I
q6E9icT7thrnFGXg512iSpC+5hW1WcnhwDlU8gHD+EbTPowsQY/DfCav1W+LUIabOTD5VHmVd0X/
jSDtrzjJxdqxjIf2ftlLoBBr2brgmTKGgmoA1kEWrGn4J8b8nbU2PoyxB/ro/9mYnFYRhwRg1zk4
DGJ+cxLw7pzJz1IlBtc1dzuawPuHUnMhy4L5FLGwdjrMiDm8IEfs4N/9gHTG72DyfKgAjojJs0er
lNr7ItqVQ/WeOGSVC8O6L1P8rNm1m5LhVBfRbmrUxmVuw6OOvlaAV/B6PggQM8/L5Ptb1dIgFTKC
WeP9RM/AoWztk9dwzqbwfNUEt2CiB0YsD6DXidEkLbbK4WTU2Ztt/KUZcAdPFwzRBQ4022JoT6Hn
oQ1Hx3A2ikMQUW9l0PznaWY2kRDKc0fvqVZh9yMj0nFtug670n2vNVxxI/uxVWHTQEPl2mLiKgWR
nG3bHlFjTLSI6Tt4H1hmJ55Eubyd5Fgjh8X8zBMnzhjCtnaGxRNrepfY6o5GYGjWQ3e7fx2jkM8H
5PsB9hS28AGTpuc5rwRD0TRMeTSSa0gGIE5GUtOLb3xkojKPRQayry93gPc8tKMLMlwU6wHbwtTs
E3c6jU7xKDvxnEQgScfOW9ZhqClae4MQ5mKmkNskq931OGHcG3To7VpXkOFTyYZnYBON0BwK82vO
/Jesc8241lW1plckdtnD1nWdbLQhJYUDD74PMlepQyTthypcJkr4wLIqetYLB02us8WxmRbQtA4g
TBh6vEEBHxncVSnO7spda4srYHZ8nrjwq4DO3iSfkUJKIpdUyq6jvvsGXPk7MD2BubE5M6rstKjg
0817vA5QfiJlFNvC1vQss4pxneFpLtkiZ6wVCcAPd55sjiZ97uzGOLOHvLwhXMNkTZ1Px3WJ0xr8
mMOiPUySl0BZzxkeVubL6ETnAc2HA4OZjro3SVcGFNIJJHaGIjxSAFQ2T7SvHXCif+Km4qvsz8zU
hoW7mdenne7NLD1CHBWP/M1OC1lwqFpvq91pUy/lpo7cF4+fcAc6/y8MDxFZb1blwwhUm9PhgcjY
1e2g6ipjn916rKQKnnCKrSEdvCd2ebBpG6nmjWCntqUnvl5xOEDqLBmhZQEhUmc7NpuHJe9eKVbi
6ITvypzTUFVA4Iykf+Cs+ijdT52zJTp6xVp09jvBKK46lEBRfxQ63ZZ1RUOenB5yx9tjCcjZ6t2b
N1TpzEEC2im9a4J1gOV2VU8ZKKcp+dIarnB0T0c84hyVuhuZVnsWXQAaDQOQ20iL3O1v48XPwlOo
g9nh8sfbcVYVDB8cu4rYfKf2qpi649RNP6AATmEN2XSOuo+5/oq6/GN2Hcqx6d2JZTnuVem9Rf2F
bXC4bqN/WIbFVhuXwZtbfha61YbsFQBKtCrrBORNAWNnkK/mqHamPb5UwxNSLLEJb/A3fW++km/7
dYXxGOr+utQRoE4lDuCJPsMOR1dec36a7GR9jUsy8trN7LPLtEJoTXIG62lQxbHvtfkWZgHbS8Lp
GAUVMx2bnAkrYGoxjSnnyyYdjeY7fLpBtensUcYCJGOMXNZyCw8/Zwd+scv9KiHLi0kzdkpkA380
3yYSFDj2I2YNAsJmtvPx0BhV+YwAcDYX8egSK1iDO3qItPsPcfVRVYziSw9Xr5gWEu97CdB971vh
ZzQTRaLFoE9BiXM2HW0bFu8SeN9Rk8XBEOydCcl0zDyaKTU7HA/PR+STkEZhkhVuyQYXFNCtXRgZ
d0dCkyxRACoVPSaupXnMfbxbE3vWjlVuL7tniAovlQ7eImDpCwTudOZw0NHABmm5DniXEMn5Hgrk
BW4tCgEj0wkJyN7ZGX60oV7vNAZmEItpqNaug6TSKV7PbcNyGuwIZ1P7L5hut7ESC1ITO8DrCmd+
LwLyk54ZvlkgEwJkqKK8tQ6k8ez1P4FmPJyR7QBQfAEifIPxjE7cZg/GsHw3JQwBymIZ6XqDZxA7
uXwpi0huS8s41/78bJXY12xrm6b5g5vyben0d9K7H4bh7BkrpLa+fJvXpLT6F5POiVV4WyvmERFh
3H0+EXGC4QU99iOJCG2wGYu+QFZzp60eZmvUGPR9vGrBQRPe3tQWk5DwMnNdDLAYdIhYSPRrE4bB
R+gTjEiKgxLNssa3RN2NKh4KhzwwBlvwmmYaZwicrNE/nZHDL8W4bYIG5YXQ8amPw+3Fnx+9cvme
kmdtdo8c62n0ZXfBl2+lD4NHTLYbWHtU+cWZxrOwXL1zW/MvyLxVx2FTjB3pCTBdRpitTb8iIWcZ
z4ERPYZqmU7k8a+5x30rce8dQhdmLg08mlUVT0qdUxls8GPsYKHdeTALtF4+6aD/B/1sNxv2nSZq
3s23nqQQDTxr6XqtxvHLYCk1Fd/kyO65Rxr6RHFbzv9NUi1LS1V5muK7g0zBMF7FQ43Uz8XX3ids
4Q5tysSnvoMyonEMLgZ2MiyhEVsOpey70LLf57Tku5OCxTDFnY2LUtfu+xx6YKyr+cFenJu5W+0F
JwHthvKhHxzurBX2T3wSfLU1dA5WI9YO+h7vJh/Ek8O5NXb2YRLRI8vDuwnGy5C4M0seHE+DvE/5
rsSzRGrACn1CcPknVE19Xvla9ngwSM8hx4inKepefEqTQjm8RG3zXEVy2vsklYKwA4fNi1GGzZHE
MwdcCgpWlDCenVPoLFuS/jTDW3CPI6BWoYUuOb30HkI2GKAXNaDJB3P9gt8qWBcm55OnLpRGHpBO
n5u66tcipXFCsPsT1FwSLPJ90BxN7BMPHPMPYzCcVdY0v4kCrQCpwckQyxYJ2wPGH++kIrkC/yQ0
wnJ3Kqm4JPyntrUFc9XBHmDkxJ7AAQCgMNH4cl4cs4BHPbGu1KpM1tWlx4a6oWdy2mnIHmQjy9id
JjJdbnieIX+vcovzJA3Ahvr8NBVjqeVEGd72T5YQjNXpALXF1FfLS05JlbHNwZHIXtFzuuc0vx1h
qCM4gDhNReYTYow+QfnEkWlEt550oh1EUgqgUNpPv9vmVy3zNrB/a7EggwPCYlXtP9pzD28HfX+1
nSKSliTHf3HPvHIJwgQ32ZjHo0MTzegw2XRv6PCF+OwzlUskspKQ7iPmGSsIqEjgcVWKxWiLFbSz
K7k27ejAD1ptvWE6zjJL19omuzTYwYvZZC+9Pe9DLoKoIMTJLYDilvkPAwgMCb9fd4K3f+Onf0kz
bHrPaLeYMRm/evfLSwlM1JaiZ9yjjFHOlGfCkNX8GewL6fjGXfNEoLtEfQHS4+QUsowtmDozeB5y
8zEJfLF1hrE6lsOiY16erx4jB0rzxzLXHuyT4hXnEtppZz5bTvAQSmpszOa90sAa8oLCd/JG5wmU
51Z5YDOb0DnNGgDJFPKReTakOXvnUPHDpY56IhZIvD7rbo+XedOS5dx7afXQ9M15SljC2UN9GMqK
F7SJIwfOLkFERbt0Pbzwjh42lFNu5ooG0HQsRkobMTpOwzulvWh148ZcvE8ujHx8vibHGY1RrHIi
OJ2cgc0x15Kswk2M4erBHDP4PXn4nqM9slXupnWNYCbqGmqVtERcl4ONpMV+yJc+kcXoAawVqR42
ibkWcH8oyAZcCI+9a+GIc3o7nT526OHtonDeAJPY1/QxrAHmYP1E5rZIo9Q+5I/ShA/Hig77fX0I
pfs/2DuP5bqVtjtfEb4CuhGH3jlyb2ZSExQpiY2cQwNX7wf6XXZ54rLnnrCOzjkSRRLofsNaz7qr
uX1VHW9aklvxwzyjHq9TohPCuNoWDKyQ2yahh8aDiUlo+M/tJIyPtiLxkpVtgCZdEqV4wEthMJNk
ZYXGFsh1zWOULkijyenPxsI/T4IPmoK9ANqR8rvCsYSLSIrJRBzFirgSazMl6TZhDnC0x5g9gngP
ja45TKH+gxXpAWPxLSy5JtLAecVT+2o28aeoYMvl6O7smbSDLnsw/eG5wol3hP77EQhAItwxX717
tsF/H6PmShx8skY274j5R3E8mPRbZCb9tsFOEp4yovrR42Yqij8BSChUrxhABJ9+VsaFW57xcDx9
CL+79tGcbLraZlTKJjQ1/lhB+F3b/Q8YpPsIZxoKUkniXWZuOit5yuIZaPeQbhvgf6jgBn02IXZA
6ORCz4AGBsob93XrfLTIF2BfIa3FckG+8NNccxvHxLQtZQ0L6vFuB+jTKKLAvHTDi4OdtdP2UcbY
dNCIB9s4nr7Ro6cYhfTjiOikjcFn6aL8xM1FCjFzPQ9BVpUG9wIjHtMr6vlpCS604vJ3uTivFiEd
aKEEHXp4yqV/ywkYCKrpJxkgzbmKjBESzFsPVUU0yWAb6JmNJbhRY/QSRlNQpgPm2l2DU9lL3UdZ
gjvhhqzXOvZozumTo6Ah6MEnyCaV92qujHUmmYONpolihSoLxsPiZzcPhV0Nl4xdNxSp5zLm8woV
AorC7brrerHrDEijsen+KnqDbb5tmWfTxFg2plh7QaYuPiprrR0HojOIbvVLuUPDSFCRRdshKC6Z
VwaddUTBn27jEN+0DzVkdp1vYbBiZZ7zqDg/ntJg2EUVmaJzGX15HrrtxIMJwlwWQxCCS8c7lan9
0EwzVglIAswiRnRIVUOW1fQcupR2sbIN2ht7V2gUlG5Sof60kCVlhnBW2XIGZxrVQQJoseQeVPJM
3aQPCUB7w65fR++B7wx1GGEMzZIB5HvDsx8OHy3yU5gaBL4mMY8dRxmRzaxTG12/GUuYkzFPN6zf
P3Udsipi19ktiwwm6U0hT0GPmcfzprUiOcLV6Rcp7MWxsXLATAOLJnBbm50fGRbZp+1PSfkJ8fEx
ILaDjITh2sBKA6G3slpiAqOYtdaMjh6Flv2qWvfHQgO5SfGSrwK3f2uI7WxnZzo1zKy4YlBQlWhg
44jSSKQcHbHDYZouf6rx1WQvTINhopihQUom3a+25rMV4cJ3CYCgPiQEjIR28DOIwpOQx7VRrBU5
0NY20fZ1XNPcBS1d6lQfCg5HRn4T2eeuPGWZeSDhHV1B6Z84dYNdnyX4Zu3omLnYGnRGvRchDXU1
XuzK77e9mT6F0RBcJD6AveOeCkywOL6mhw4E/TvFOmbAXj6HQ5E9F66/w+VCuKc9sIiYP5LeTx7+
WdwDG6FAoMSDGenm3eEOndrgrW9tJjexvAxQ3xMVRm9taNYPUuFcl3fqRYcW60n1Nh+8+dcSWLBy
6oUK5FnZh1PBhcvAwdW1CrYmdKGV2RODnkvWAiZZIUfKYTa8WMHBn43TpbNv0lzAo4gm0jT8pcLe
Jq6kE1tobM01DFkkT87s7NopZ9DC6bAiuyY+iY7QXBZyJ+aYDFn7KHt1ysLA6xo9jzag5R6r/FP9
jy6d6C2upolUkD57BddYfIEZSF4YmcyvA7TxOg1eDM7+O4/JQxq8mb2sXwRpTK9asVzUenriOePL
Frcxa464KMxtM6XpxiEn8QBAiHiJnBE+E6i+PFdalmcw3ky98ozgJ3uqziP8yLPMbeKKFU9PZNr8
pecqHfgBtGTILv+P53rV+d8/9WiN9vnk3YVhtGe0aR6JgF7PKV51538fDAAn+CWXX6sEw5Li9lo3
LQAvcYxTZGvMLbvzv3/x70Nlu2KdTOW4lm3J4j12RY9/B6Dcvw9ZofJNWcD1D0Kw2OnyXxPhuccQ
qBgEWutmlI51wzYtNp7P7VPFdUzgbS12//4r0mvrFju2eaMcePKAmp5GGNRMSvj2tiTX3KywM29o
y50mMh7U8n/++zdKundYFvOeRfIJ6vOcbAc4+AfPjBnc1DZ5PcZlFonzUIl4vuHH7qAeMb1Jx26+
jb6cbm3sZZdsLg42XzJXqInTysphGtLpu4Xur3IKOQqM1OPEC20EI8m9nItEnrB+T4ct4ZvPcRV0
Vwh43RWXc3dV7rKCQwyMTpickMx/LjsLl6MRMt2OSHy9/vvQsF5jWZx8I1q8CODJZG01rCuWD/ny
G0bUDIfK1Tw9U/EwjGKDR4093cxip251dA1LRwLfgnhNAoeJT9eC4aFIMRnMhPWwlO1OcNADzmOv
WZVIlAeihDRPmzMg7uMDYyAaRiuCsmbU/ibTdFdGJ9C0K6IDrpKIj6uLWHqrbY4QMZXVzhSU+k2x
EMaXDxHJsdwtBtEIIvtOjFHv+/wrRlywEpn56SYN+hMHT67h3n17wGynxv5F9SaTxTm8YLhbWOAG
oJQmw7fvAmpO6tje5SBmnzyzU09xku9y9NwP/37FWFdetU8FmB+qZHDvfeO699pL3HsFjmS6tF3S
3qrQI1N+YjciKRq2qSKRwIGv9sSOY8/O1IHpkold0wz2My2fefGs8CsDL3MYAlKOTDun8AvYqjgM
poFejeo3oTR94pnfgWt1gHu98uKoa8QyjuMVRY3jMVZrOm/hgI/fTHLtA/1MsrWM4dBX1pWr13oj
p9pddVL3d0hSxVkFhEQn/fKjgihIKf0UW/f4zoTZ5zJma5GW440pA53QIlT1B+R1rY8LVlUQX6yh
KyD6NtiSyahsjOdcI+FpWwZ0YRT5m9FhLzWbxYcIwL+MOYgKU78HCqE3kuAFDC7tU4S3z/WwV1Qs
q761/IyHkWm2CoL/+pDV02GwJ3UAh9SC7DdeJpgWruAXnqc+CIo0iQMcNvRQ7Y5Z3YcNF54XZ4BJ
VNSoG+LE+m1OkFR09D63bH1C/ylERbI20fVTn0Pn1pLy3skfBqXVqYy0xAIaR6dBXtWU4yzgDsLO
xL7ZSkAGTz1rFqAUPFmU/oeKm2JTpxmm/rCIN2VFPlAeZBaJwe4T6RsYO8nH2sr6IUVIwG/3D+WA
/MSzPZ7ALuQBbuHvCX0c/d8M8LpFhds/pk6JrYsmi+Bh2D8hfVcuusW1nH+EdZHtDROzeU33Gxl7
Cnv4p5HzUw21PsV9paAmTcC1U6I4OvWqIyAytd992MDegOnZz1ZFgpGjv5g9qnNgICkE+suiDU5z
3njHsaAjSJe/R9ZO6T6UOdlQFFDkrUbbuTNdVuAa1SmHuibCqEnqZYXedbspNpPNGBiAZZp47bAw
2EVTKR6tXluP4wSneHS+6oCZSpuXzQaCuYcOUYmN8MiwxfB9bSobHZF3z8UIBi3oiArQwsUDHlJ1
NE65l9X3UMGhz9knlUl6rQwgPqYndymM7LXTELeTdxSEyquPsgz7q2MO0J8zuj0SpBBJ2J9sgAjm
M0K8zF0abqdc4bjwm23fDOUx9+srtiMkmzI5EBhGCiKbEH9FIcl4w4wy/Pt8baMZ7lMZjZe5LHa9
Rzx9UAw1xg3UZGpBNjNBXj1U8ZzdiQOu18FkY4kkufGedLsiCkkwLxYxl/4bIgBfe37N04ikY5wQ
JngWC3xbDZ+ZtSTxTelWziVJXS6HaZ9SUuhe7itSlqZO/eRR9FTwHUJuYeXjUTnXNJuMrRu10BX6
a+I2QO9zcYjAntplfXcqufdc3p3kc1qMsVnf/plK5KFGNRobi2ZsxczVX8fZiFTNmLayHMZ9YssD
1NxbVA+HIdfWGj9qQX7b1p+5fKMyhbvZ434cS1bn4aAQAK2SY7j1UiALBfoplkIxQSBEwIn+5FV0
1QFgB26yV+ZcmAPc6tsVT5ZTfveaU8rJxXly7cNYV0+p2X95ozwX3vwjPUJfopoOyPSbPRuUXZMb
E/XaFCPj8RoMOck59tUPP9oL2710M7O5TJAN2MIMDmTD5DtcBkzbmeugn/AOyv+ltGbq5gMgZYvQ
0FLAw986/4Qf2IaoypEJDPTiKBAOuYm0nlX6Jl+25kUUf6R19aubDQHLudnjizrM0j03U0LmRWZt
iG34SMdmbyYfXU5+Wxj2r4azCJFRiTsxiz0hX/3B3uddcUvr+htH1ke5aNzbzqIbUGQcOSmFfur+
RXKCEgWM9jyQBqrYS1VEZNKbP5CWvC/LBYOwcNQ9N97WVvfdIdhgFAt7TA5bGXJIldXwJwmt7Gwz
PIG2Ge71VivMLoXCKJyNDzkUkNXQ6KdYmaewCwF61KRml/reZsVLWMfTHjHXgN+hL99zx9/kX5Lj
eGt7/ffQeFv0XYuy3OreSSTaG6EgrbEhOMElMGrVM7qs6HusUNjbzOk/qiojuc0CnUiMAaIzfYG0
jaGjB+gsY+MldpG6mC4cmBx5ngnVO5DRrrWCYmuyThgMn51djjSiASQDV2TVph0/xn8wyvIuHaxb
LR7+HElVIWX4GDbPNXpc1jXqPhIu0dXxvexeckmYUu+8mBNi+cF/aJNBr3xXv00+rjSbS5jbDkWm
4zE09kKepbIvObWHta+Vz0AHbohQEyg085fADZyYxW/pNuconqHCgX9F64zbI+nlOfR7XFgdTMzg
DBLsB0SSe1WQozZoBY9p3eb7wEk/EjuKtjbQbd9AqDCYoF8y1NfKahayMr14M+C+nqmIl2CVdS7N
b07qE5f4CMoagZvE54126jIm82uSgOiLB/i1wLWdTSDG18n+lVYEBSVl+epk07lX4qOSNtktYfFW
50vIOYm1z+TZDPt6QpSfNwMThjrbeb0v1yiwgcdLkSGfhkCECmLXk5qQuRe2uYvagqaU1R6HCH5/
NKPRK8ckkYR1d57EK7FoHWJIo1jXktiBjmdvq1Kmj4PJ9reJInbXiDdoZeOIsF0WnvWL7zGzBcAG
hdxfdvR3S8iXLi3vOYOyJAtomecm2zGAVAnpvhnWuVo12P7H9jD2jHf9wE+u5DSc02h+Y1zzaLvV
ImYaaGQE9RzNJwK74Vdg4eEMeqRt7A7AaT9GHltcekuUkhj8WnWu03C8VpZSawrRxphWtqaFwrkF
ZqJH74TtawJqBv+riolZBR5jfWkyo3iK0bZHCS18mLv2xh3FL7gGyS4c9MyMeXgcDXxvTILjs2FX
H4Cv76aALqM7/4hVPD9aPvakdBIWjYh8tjAr7cmhQV/9HmXhL09Oz7MjNUOwestPaWe3Cno4n/4o
quIS9juJfLyjDn9BL/MuSkaaotLUPerUqDLY1Ln+kB5PK5IxcBKz9WqRbLpze8AMRkQvrCzFlKuB
u+aDekPEVIFtEleTnmzjdg3Ba1g5Zm8+Bub0yzTnF0Z80AlVDMWaB5qsoWZL3Av6kCfAbh/LHpHX
fS8SphLOb3cYHrscv1TdTEdDuQfSPcGTamS8xITu5yjnLYbLfYsqfSw6Qr+NLWkRrPOS7CJHW2J6
Y+mRDR9mFmEUhiTISWQegrB8GRKWO6Hvgxhu6O5gE6+UD5Wrz6/Qp55tjwWf3/TToU2jX/6CCsTy
sHru/DQ5KcZRmwM57bxrmmHmXJFwIMMal5zma4D4h8hybWUBSIZQfBM1t42dYDroEt0J4KKBXPZL
X5TJQ1MtSc7lqpziERm6ICNu4dfUW8v1UcPU2HMNQ78rP+UVKCeSqPg5RICDDnXwGcQTJ0fG0Y6u
W/IkokY2bQSD0vhAkU0FmDQ89La88jzhZ/Sbdt/FIM46aOhEQXQ4KtGri5RNb9rupqEgVl7UB6Mp
VqUvrzW13mowghd3mqodHcYF/bdazwKBlT+xCpvtdRND91Q2sT9j6ZQ7zQTAqfQ+UPEzpK6bO8W/
8zG/cfYA3B5IF5tMfzrI4dFs0aYU1P9d/oRU5lZBYFuDF67aqNl6E9m9dh4bB4f8MpENoNDmV3wq
wXZmIoYnA7dgiMNzsAprNRKLg4Lf2NYJMY5dN/fMOEhEtWjq2cxDUHSL8JYlDb7OAdUo7ce2Goz6
pA2KozA9VGGBs1zIhRUZ1GufSQ1tkn/AlDRc4ejRR5UULek8QVwDPZbmrXOsjBCc/jpFicfuDHyN
7UKEY+MEINbCeuqP+7lrD0SEOUv+9mPn+gSVA+CEVuqiz+vU2ZB8+PdPJkGh50KRkcvVfhrqOcd6
PvHVaudnCtxix5RCnHO6UK99hDteXirdNLfRQdYineiQ9PvAUMAq6+7NDxvkoSIlXNsKvPfW5bmN
+WtcWzP23oHmT63zHnjRrZ+q8hiW6BYNrtX3nlH6zh/tZF/PhfveoeNkW1rLh9IFAmKFZYcY4FNM
mu3rAllB3rl04PxyHABrZuS774va4Dtm28R4V+ZPQE1/g03rvQr/BbExiOTozYwc8xxH+sMNc5wo
Uf/uGFF1HlyzBhyKEBm7IDD3jli9sMalTCyJOMqIEE9vaP+MbYj+ZhF1Z7FHN8nw37IPDpmaHIPZ
KfSYx88CEFLUAKhWxo+MKIpkiS+bcegm4NVBSTGVUDGk2sgsnnZwlBdJ4rdps7uroO8QR80Ii9Qf
GPV6rQQknaQYYmSWrI66folG5k/ShLwxbeTWa1F8Og6BFjRtCZJyImYICbKRZG2U6IwNdcZJoS9c
eTNYO3RcNUd6bm6Kpccpp/xck2ayHiTBpuZgii0j2O9yKj7g8/hQbD7G0P+0TEiJWAMeJxrPzbL1
RxlXHafO1busZfE9oMQKOsJdUvhW0UTRyEpxrieEyOmJLuPiMsZFV8te1l3oMmkO87WrLw6posiN
E2S2o/XXBhFw62Zz2zFL5CxqX7v0zP1AeI+T3GTsrZm223u36tP1WKszSZ7zJqvUwIg7oJPimzBa
sbtJ0vIcZXikoBQxW4ySt8QUD5oMWKxOU7+xrfnUecHf3kLBOU8sCmIoS3yDDNy2vWHeFKbAcYlh
jVFHb5nxPZf5+GAayd6xhnsyCloWj9lKeSCF9Fw5PHZFFtNqiuqzSIA5osAwD6nOz21Lo+KG7kwS
EVmVQk7npKZkdJDNdZP/p5zYxmqAhxD4Mnv234wp38VRAqAKocOgrHeHfSDilX7cO55JAlG8mXuy
6NhR4bBnFKBIFJlLm0zl1kc3ankfRZpiXggMDl2Q27njzot+E7YBUdh6iqH0RE4Pn41Y1BRW2cHU
l8qLPqcKwxR+xIQRwX5OqksW+eS52bEEVJt+kmuWHv2xfba7PNp6md+dAoCLs9v+gZWadNO3YdX2
vjcvUNUvdKr3SLOBmDwK7ZZEEiNkqggxg/GCS9aAwrRX0PjSGGCFPCDAoZgO6uVWIGFZZOLueNGh
inny/RKLujaKd9pvKFIgg9Hwnarcgach6m2UjLdxzkFi5cVzbwkSLlAvFzloyZkwD0xROKWa6F4V
DOHYFhCPGdpEvzdXbPrfkzk/Ra59Kiy3O8Qz0KaY6sfPHJoTfAq7sJ3P0EiOzBEBZ6XTALYRoLlq
lj+LP1CG8s9chTs7N2Zo0qh7HJhIPTDmukLzH2XgjXQw/WXyBJQgGaCalpnYBNkTOt9lTSKfGxEX
ewImc1p5yKhSJ++6Y4VS9sYXk4EkwSJjL1Fl1FCoIzadHogdjqFgFDEumFwlO4StF7dEiFhrYtWW
rWc4BD+xIc+ANI8TnquDu5VTBzCDMO9tr+Y/RnAqc9581y3PRe7q1TTySAJ8GLIlhNgEeWrOoXMe
u5pwQEuzQkUCPLWk6yQ2b7vncUsQriSJF2Mk8xovC822ICUG52gLXYg9/Giewz5a9T6yICNmhTHU
7SF0/R85wEEED7+rGfozhk0F+KyLUyDikloZ2xhNO6ED6Q4oQ7jEqFJpRSjRyTk8lQPAAwebfNaj
ovPDzwjy526E6JijuKxtbgNkU4g527fSXDKsi/7VoWjE/8AmLTIXGxZvdOI7P/zpERWgtTO0C1ME
jvkKlxacRVftdQd50hljVlQcnvA+BS+H+F1WCpohSENqJMopx31wepuNeIhYkKBWNM5koaUoYTK2
jb0bTagLuHIcC6h4N607tljbwuIlT0a+BLJ+5lUcG/2R7+xbg9INqbz/1deSfZoQtDJ4cp/8EXDJ
WHwBm/xDyfcaZdVLn+cR9igA/5LQd2csiActidQ2x3TbtbQSURduEUphEOAgdDKju0Sl1aC2AmuX
uuE+IImFp+HLSnysYx7kJWE5SEqXXxbh9DlNGMnDbDENsMGMzTDZNJDRSufCvb4re3aBWWyFG1cX
T+4NlBV/351bczRhWjlQmOTkMcLs6pqHLJr/WHSAbIDnr4isEHtHlC4JXVjNt6hQNmR1zChLsSVa
A9vaxmDS4ABlw9Rmw3/cJZLpSOjRqiuIB1PthoQVOMXJTcz6EtTUra3BCBT39RpNKQNX7gqEQhjQ
XdR9ITqCdWTiTAzADka+HW+qgFeutCLGVvEhZ9YLo5VUUNb1iII4WStEyQwnzXWrjOc+RyJUCjzX
pcGu34m6g4ez1x18AMiuI4gK6XBdYT+yy9RjPPR3dIzfhQ2VeERHuF8GS5oUhCl0oyMU8JFiOgGp
x4oK0ZlAEMaz0yNAxpOT7v2Hetk7Fl6FSNZnUAU3jmBvwjNkYv0iZ7a9iaLYo7T7CkbP3qG0PCYQ
lRE9et02but6nfkem/Mp/xsV5vMEA7zGA/OmkqhbS0cbK5nHVLsNntYW9tE1TWcHcRFeMds45pdC
zhiIalZgNV6v2euKHZaur0Bg4/Ja5MX5YNwypzp1Ngdt43N5T4mWmK3nGMUdSkDD5NWYXP0LpPBb
a2P8QWHdSocfwMB0DnzfOs+Us4Xm/ww7cWb19lb1aIhCL8bM4NrEVCSknbvaewrZe5NJuCGiGFNH
O39bAcoa6ekjKHp7HSBEQoiePSXS2fkEFm88aKSrOsTP7JmEVogINRaBPmPgVRtP2IDo0vJv5tnj
wRi+OSXFAxJm3vw1gIZ6nZt8Q6IvC/1rz+XRqrEFWuQgUDHYgQzJYIBl9bfFyCoegcATl+F7I7CV
lL71N9VBd3TRYYzUjzTsza5v1BW2usI27V8ShsZgdHkx6rS5anjMrLlLRjVu/6oToiTN3FaHWIm/
ozWt0GrtMQ+VmuFxVRIMVbOsC5bjvzPoHZP6Dwu97UDls7EYdMWtzvaaWYgdshhPkCsAVKL7VbBG
gGPwF+R0MEIDfkMT/DIvBCVl9YeODMnCokNAG7S0ON63azfjujySKUdplP5I2JUrTC0ecjdzr5CW
Aql0rfUi4BrrxQVHGSKkcwIbzmccQ4smwtXYtgnBnJXcacIhV07RjcvMmL+2SeiTo/CcsJ0a4hIB
smaaNKvk2VMkMAYGB27CsodqbCmkYyRUleNMezFG+Eq6nehxjHa8G4HP1FIBX1qVVvCXydPI8Jqa
G1CtBzK4De5qDO/sM23c6cMGWAMCcIOOm/10e1T6TqIEdjHfQLyDpThErMoVmJFcU1ySbI63A+wy
rAVia9vLbA+OZMx9Zrpech5dNEh2HsALJf4rsatTKp1gRzpPS87eyam5aNoANJ0al2lBJ94cAjt3
aa0ZvcGy2UQ50+rl+rK1Va4TLP77occvG3fBeOKIOOSWRLW3vKx6KFwODJLa+iHfEiR0YxR6wAj2
amnmaBC2Hxrlzhd/SDalMJ98ixOgMto7sYif3nvUDO0WodoJHsNvXsVFpFAyjYDkvGFkjf59/ODw
zdsUI3X4AQKzPsckOa8R2/0ILzhp3T7UXax3UAwegKWxpPKQpcmKJcFkklLcgH5yytcKUsep1yJa
jzGba+Dw/dxaT07728/C7FjZXEOZxcg0Fka4U8kt8EwDKXfVrtCz8PNmJ/2Yp9RMPlj0slgUtkBk
kC6LJ9deYnNqoCdhNdLTBSCYzaHaiI1beR99hvc4CpGwUCao4VQqn6uRzlxG1Oi+VRxIkfjSdOw4
UYjgWkZ2WW+gwMcUtnZDQLC1+WmlPToLX/z4TBNXee9F62IsXnpRM2Jenl27ErCnoiLeE9tWUzYY
nO+ivcO27o4i7hiyW4L4ePUJ9xPNQNjePaeveTMi8gpwI5GmmrElm9Xf0M3T3Sgc/2So12LAuTIk
1Q8KE/khbA+LAKlWnkARRcwsU35zn7XspK1av8QpwkPGKPjYcrUGCjNfK5s5Y1LwHrjhQ6UEj9jY
k1BbuBDCnYGyWt/rxjbPRCPidz93Iu4fpTUmNw8Tp4lD8Tp1PdeLwSM32E1/qvSSdlWs6sltL5HP
1BKP8oecP+ZBy6863AAekesQFh1uIs57MEKkZ7dPQQZtFkZkscGTSffReiei9yieIuiklAl8Ndti
kPWnFwveaPJadvDEaLUcvkwrh5jE9wVSjh6mq+doGqegmTapi7tKeqwoVUUUYszPpmb5E2ZIVfE6
SONPUyCp6exk2AVSwmqxTYIsokpuoQ2ld89ko5Jm8pCwMnuoqkeHbKSrzPRf4mnnHUM21gfDYdT8
SJgIgoe+R0qMB1Hri2VqOPfx3XD1H4YWwzMHcLbtQyvZ2hMPwbRsmwpfBw+dfB9b6Z1Hu/pDx682
tmgJHhiTLT5Q765dwlaaNqKuJFL1WpRs+HOWJ1sIu/kDRx2RLzVSjcpxz3hNWrwx1Y4H/YXNqfnV
9NUzbzU/jvg5KvH4gZKDj53iS5CaYVVjklVlWAojbMTDFnDSdR1ZhNqLT65gp1R54o8L/Cxy/WOX
Cf8kCbpeOSQ5Xf2K4CklR3HuygusY3mp4X4WXlmcZJWv2wnSMdnvSFtrqmd/Adf0xObGE9KRZkeg
1+9wRKGc6OhLIGAbaEKlJx9B0zF4b/yXoXxxQB2FgKFWXYsvdFLzlvyAmzEMn6jefwt35rcv4h1b
Lv7YpffW8j1deOeCR9seP4IY+KpM/d9Wm+/4dMzLCiYOU0PclG/fumTaw+GdN8GoWAb0XL7ckefC
eUhbkryblJM15N9s8j56RX96sNvxb6/kCbA/h1JAXNsEIN+aRjj/E7M2P1oQ2ayN6/FeWziCDct5
iuv+Qrnw/oPa6Y2gDVQVnHF2jZLZDq+F6LbtUFLy2/coDV7zqsYLZ88vgzAPteUdEpeUhIghNlGh
f3TnwY6C7xOHbGf4UQAEwnQSRr+6ot7/f0Tp/xWi1P4/EUr/W992Tfz1vwFK+Q3/xSe1vP9YvBci
EC4OGMd1+S//hScN/uNwk5sBZb1nBgGol/8ZemUH/zEtzwRrKlyLlbgH7vR/wElt9z/Sg3JqSgTt
wvTM/yc2qZTOkmn1vzKvPFNIM+BzSIlUOOC1kP975hXg8i5CFwOJXKX0WWaR7yp2hLORg+AKSfwB
9cOe9l1ok9iLaTqqiaLR0edwsAZuQIJ6srLeezVCDkatm0m1v2Qe2XsbF5uEm3HiJV95XgtPwKMY
tmLCheQM60GFN2W6T10fY7hzxFvvZC/IclddxPogilwTBgwWI7TSOKLSVT/iPgpk/DjY+SO+clKt
BF1DSoT6BEA29DswaYwRKHPSZbk444SskzW8b8tBFQTLxvMbuhO2FGxziAlqCmev01fqPm5rZe1E
2b9nOW1uw8DDF4iREgLjj115K+wOdXxhPfiBy64nDI6st3GUymbRPOMExn2GjZwUk4NehgJofCIL
Z2KjXtttZfnx00hjXwS3CAz1rgrYOwRRxP6VkZPX1de2mp8yc0IQFj1oJ3/LizrcWyr9sKKBbxby
Fnest8YwrR2mn2hll17aSoq1ZZDEBfBg7ZjPmugybJRNsUeURUZZ+I2oHwBXMzIbpSkxpF9vOrPv
KfTYrShYn11DQ5hJZHvO6Aas7eaQTF4XoqcgvBhM7FF0bMgy0HVWHxeHeEw3CR5g7AiZuR78UV26
PNzb0xIzJhHHzkykOLenx8HMLUbTM0FdhgWg50+RAQdwOubYM7wPS/cIZdKF6DCx+HNlKS6kfEzb
okMEMavidxwzrUYRhfo9QmoQ9PiDQqYHDTNYAiRbDP/6VCdoXIdBsJaLzVeZs6BOYwQmIbx7sN0Y
K2VASk4H9Q5rzbwfWgKhTR+9DEwPJDdrMRsDF0+S41bDkcTU0h/gYqLEMDZFAZTS7QP9gIrvRYfB
U955T17UMV4tGQf4fD1DigZtPigBlHTwHIplkH/e5LWrQXmPvihI5pjDE+gVdWhBJa88o4DM0hEb
RbbUJiFXeV1KP2KQmf4NRTAdLVXXW9TaKLItUs2Yza27jqahSwt7ByGOorsbmOzZzd3EN0fpx2bQ
TjPyTvzgV5453XroO+uVbvY98toJTmNsbQPCQQoP0iVsi0SSlqt1E+1Cy86OsPLW2mPw3Qcd0ssY
Ol26QCvCJax1JcSsNgjGSXwNPqPYgPuY2BsCZYwnAlqAuLhzxng9LXe8OOuiqpPNICuECglmZB/3
b86omE0Ga1ZYOfDSCT6tnXFRRawy7YNvTdgcF177MpEQ2Yvuse+pqUEq4orAfE4C+W+Qcw6faDhI
N0GCwjAsyau1awU0M3gQ7+XIxGYMcWKVxHGCT0fba4aYpQmkOwcVcBdDYM8xmXBXxlxt2jEs9yKV
ekczsvYBAk5h9aShIL276JMTfnxUjzEpBGb86KKc4g1E7RbM5GzXLGD4WT2w1D9ohaam6h14t74G
UFT4JbNSuU/nHk1vmkrWmawYHERgk1eBoPW9/07SeSw5q6Rb9ImIwJupBEK2vP0nRJlTeE+SCU9/
F30HPeo+fVQSZH5m77WBl+CCJvCv/MB7/pUFdQWVvoZTxqSomTIgfwU6BxGgubGCcxFoY2SSDrhH
63SmYkqBYen30CaeZmJ50W0jMii95NYX74OFFnEoilNnZr+Wm13mHsbfisgR1ysTSWemzUqLF0iS
6GM4Gsgit6atxb5Dx6+DXmJUM+FtAQqbH928eLNbBjcJ4++d77MBWMriKymm6kxQKAmiByC63V1O
zKZXJNqlnfGscRSezNG4LxTlM6ZRpY35DuW8R10/dzHXwntF7h/lJjU/EK2QvOMvkfgBMRgUfn6b
vvfZejZmM9+PhAQrAUCjNMjuAoyWMCeC/HRpdFRlc66xvCDHY5zRUxDag++vkwgxUgHFIBkuus8E
V+eQ9n3sB1NXPMCfrGOv8Yd9lWOdqKbs7GYZtMqm0DiBjFuyzclG2yOBDO1m0JKKMUzEt7pdfVpB
F5OHIAYjOTLFRPkxGbe6ADvvE5d7M+r7wUXmq/kN4amGGw/wg32N7QeaKrQidBGmU41vufvuDGTK
4RLbWYjwT8yr4xy35QH6zrXHqBmahT1FsklDYTlP7dz/6X0G+nPKDSJx9ets0+XUbAJWpX23LOPD
lEk30EvEtywaBmfkQQrEQyH+92SRbs1ExdShZTTDcq81XJsmGzA2ofRk8kjS8B2TSudZTlcUAeJM
AczjapoMeuE8T1MBnbirAgzaEx+AOQpm12rnVQOqfcui80KfPOpecUCTY0z/rFQt0bp46QlTBRZJ
i3TvVfgxLfPfZFfdXmjGZ1bmCPA2dfzYPebDSjuKlCCwimSfwvKl8IlLnOThlGLFr/Gm7ZyRrnme
4WHbbJpmNiZW7rBlJKKXQZCFFjarT92qZyEHB6UIuUFEl+waoV+y7lMKRaviHI1WC+Ja52QQWycq
LMFggRqdNARizNtXHQ3SIW94CrI8f8rIajovGgsSIBlguvJ4qtORYD46BR5WY/CjvIZlaDLz1tQa
2SivUpLl9whcjVq82hT1uFXL2PWyb8sZwWv3ADbLVODimxHr2Qg8cDxhubSdqxd4r1RZpVa8swBQ
jANqMgiCc6cbWpRhstN15wsSGeqtBM3gqFeABeEoe+MRez9iQu805P6psqYoyfuvOTOvY6O1Dx5R
WVNrvC9DEUTOzI60Kf1TN2OQLrf5bdvcAWYRrEmMS5NzBkjS4gYH0He5+LAN7YQzySZYaoZisl/U
vTKZ76KiN0OmRCXnYLi0VXqcqvYwS/eh7LFbTDlBYtbixX22gMYufLhbtrND9B8Oaut6ITVsosr8
pIGn4lIiZitlEJZ4BAa9+26VH2cp/WPgstMo+yhZcx1ROFa4XKZvA+DmQ1FXSSRZLlDDMHxOsSx2
Rf6+UgOBpNpAr01xZPjf7vMRn5xo/sx5fk5TKQ9sTl/1cRwiCSFsV84PeUFGPIEx/Di6/FhlTdwm
CtgdbI0JB/CykNjJjBk1/3JdecAWcwKBn+NbkE4PEAgP31XarCtrVaDtweRAD1dchgoZpbsy/GZt
fYB1i0AU1Pp+wc68J14TpaOb3wGVNY+2Da2VhSaoEI4Hmgjt1o/IyeWKX81EK5R1BkdIagVPCQmX
trBBQDTp29Tor5P+piOSOSuP6XUDy0RWGlhbopisqTsp0HOYokrCmFznjJWMtWfbvbQjFXw3oD+o
DGZoPtowbl/PI/w7bjpP3ygJb0EqfzWVXu1CoXZ2GS0BjTwR8cYFsgIiKghN3fUsr+5Mu8NqPY33
4L9i6ImHOk74ce7HBOy/hnxQ9XUZM7BLx+o0iuE/dPbEr4Izd3HcAD75qic9OXpj8mxmeOKCpQxb
3d10uQ6pMs67ruWQBUTz4BhI8Z0Ow5mFwwX/5W4iknZ1qvcW6RPVaUL+N1FBoa2DA03VwQva+d5e
ybWtp/IGjc3KEZP6K0etNTKv0AyCBUsFwkoEDFaSulZH9jpkiiLL5XJnMOxdMsnJkTA63TMZMc+o
k2IfFthETWYZ5ICXDF+JGBgIYy84HmVggXfLHP493vBT2jTk2rrK+4ZWAdM6wW/8V7VM+yOSB8Ty
2WXR0ccxQ7AQ3licJW57tiXOr6I7i0GmJxmIo2aSLDhAqdnrE19ahpdhpECOeFOKvZyzD3KA3Npn
xzKyCrCb4a9w4CjnkypPno/kyFbmH/Ah1MH/o/MOxFamHH2lIJddoBirUt7spoY1U4IBnL3lAwEu
Ohs/YYXRArHIRJwX60va4C3GwMxUYinO0/YtBMAejDzxLqXdxmnTHGRv/Uya81ITMhYmNZ8XdMO7
XUzfZc9tKI2jhZH2aNXJ31ZnD/30V2Go5awBoOm0ZkXGFnhILzgKC2ONZpP+6/jFE1EvydFkfYcs
hO/A9t/MHnlik7hnb0kxUXczHZvxjA6tiWob5tYSWA+l9kfg9T8Fd6CgP3A9TnOrs+48NCuLIiep
vlbtXB6R6l75OsnbYS9WDybOXcv+0uiQWZj4J68gTm2U9j0MySfLo56dh2pvjECPg/XPT4hGY+W/
r4bW3eFDNWB/UIEDBJS0WhWaUOrBXOfOUiNqShcKCpcwm/hs/VfN2tEgyjNahHEWqG5LWfSnufST
uOh4y4bkVRttFrKyGHbabS5FETaDTpKDZ0XBvEkgrP5ppPQJAareM3zzj9LMjq0LmbYc4Bbon1aN
fLOxOuRmOb9y5jn/Kbnw7wVPg81UejiZPbx8cmXV3TGeq5dsOs11J4C56U/CADro0Namo5gPbBXJ
yGvWE7kJv4NugvKRCCaUl9mMv7QPn1D5Ck9jZA02V1HJ/9vMoDGdHgdrElh47GvZundp4In7ipVk
YjDD7zgw9v4Lp2EQNpnHhbM6lJ8leki8ul3kIcuWs3xNWHKFoOtBRbhYYUwygnbrQlcMcaW8DK6D
F1io3yUbWgg75p0BzedSd+x85nR+GKnw7/v5xUgxQxiF9iJ5oKArAnezLfUjPP9Os42HccDeereK
SZ0tJCeQCkkrROrECZrIJ0vTX/2p/bGGXO6ynjNFcJwRWKHpbHwGZ3geKl4ev/Z/Wg+bp1O9auvE
eTOKN8oYsLkmlQPzzCx0PQVyCa88eltvu+D9kyzQ4WurIhhFCxF8JbFvW18abYbFPNnJGF/bhobv
tT4MFT9qTQ6V5m3WF80LmT5u+9jqbOltt0O2DTE9TQpc0fG62nRWdcJS1aZ3hVZ0VmbTnVNyK2Il
UGcSaUZ1a5kipm57BsY3kebd/0+Myfqz/CTCvTuJjkDSIn/R0KYe04nda1ujoa2T0LNUHU1VeR45
JY6aGs+kXUG0UldP1TgMb4WHD6ZtZnTuXXDNVdbt5eAZh/xMfDRsL3t67PPVuE0LYWZYMFjcBSMH
XXnrcxS0KPrQ7zr9Sf9NsyRn+4PuOkOX6mtHN9OK0DIAIdkO0/Jm+1FchIhIxgFgTAhK9n5Zkzq6
gfByQJ6ZhHTUDRdrAljW9sZeL713nMCQ+j3QbnhHFjKqIDPbHohEFhRRQ8XF+graXGddbde/WoX5
FixUUgsjmwGN324GrkdNElzpRU4jv8ABrsIRiD23FBl5yQoSJm/xr5uW/a9zUxSaVXoWiIlQYmH3
HnJKbu47yKcoaHSKkgpRZtWzZdLl8IFuAuyMyoujz+JfT5OT8g+aYx+1IMEgOf6RBHCzdVaQEDZo
31A72l59Vy14EvP+VM3qrpbbqW+vwP+njl6qSD7AlOCxTjAAzHI5WZBeTsWiXSo3+BKVuK3jMu57
pc6i4iOT4JIx7kTlMbzXpzZhe+Vq/n9IYdCFpwhXaPSgizB0qe0grhCUQ+xm/Ecw+mU00EQVbXH2
DfgQ3hZk0o/mkfb+VaxQXvPj6GPattece3z2Ht1cnUeOq7AqtPqwDj3mUmx5JNuTdGMoMyICjlRz
8kJ6tqSM1fjTEi5zjW0ly2Ljadpkr0HVfCPzVGGWl/i/SuO5AZXO47QFDwYE42Sa/tg2vnMMbJbu
DULFOcWYLLjjkmVA0kwmHQmN2HqGobqg/zwkARzqNXC/HOckLfHPFxm8RPHq0oZQqeXnogXthoNj
AzvYwOdCMfLGIoQPS8Mln8LCpKpbv/Vmf3bQi00fzItQ6OoAVQt15uMdENSj3rN9umL17S8y4PZw
I2eCR5TxLNFo4dBAAoYpEJKvi25F827a5sGBDc7ilFO09mMy5NFaa8KMR634AEj3t7hTDRWu+q2T
/F3ovTg7SJg02ztrjN9wWXxAMaKIXBN4RyQqIDsLklB1yFDqIHEOBONdsFCz681ZMU14Wuf+bs6g
EqEllAcfN0BclwNJiVywukhzJnnlk5cqewcy7GyVzAuDrpvvkYXtV9UcUpxn7KgtuJaK+qRw9b03
waIVXnrfIAvZdT2mg5kkH9KakXENfkI9bqNqBPXc+fpXoTDi8sgwmEjQoyyUf+aLp7FRIdSYthiZ
WcY+hDQhllOlQB9HfNKudLKTs+YXZw4eq1YZZzuQP+WDWTXNh0VR5WZPFuMoeDVIDPqsfhZTEFHf
A0ddiPpBr81Lap+0pgSN4INGCXTs15AJ1wgwOoyGkWCQ4tENxBxK328PjuOeZMa8mYuuvoCspfxs
W26tqjknTvBPrPxvVvGj9+ObOSeA0hAAMtvrje31dLNf9qzPs7Z+24KUYZdN11xnwNHfeveqW5Ab
ll5LWNUKzq7RuenBn6pyN0o1PDCkgAFPkTzyZNcgM9ItH9e5iQxFKC0CujxcPUatGus3RJ5YavyC
8Jysa8CDor5MNDnilTnxFg80vP4nH4cYa/hRptHGLUbOnYUsz7ONk1W6vwEMtWzUdzq7xJ0mSDNq
AsegRpBkpvP5LMO/Ap6tQ73naS5bMl5h0+xyE/x2vklijOUX8CfBCr31RPAzKTad+OtrqkmJnB0h
iRPLZjnrau1jA/YtqvYGOJ6PARnNRKQc7SVbMbp65WUiPoMSL/hdUgstxlzFPRLaTdlzzEsOAQ80
1GM1DOaZtxzQa2t/QJmo79COXKfcRs9ouAKJ0b40GA2OztyfWRyH4+SCQGgbpAbyUw39P9h9mvbW
i32gSRmD3yWDoWl3a/4A7zLnpEru0C6/pjVj1ArOgsWHYAb+kQoYwZ7/7fXLZ6owQbK6fi3dt3ly
KN/1HDS5kxNYmT+OABAi1oBMI4Pm1kCTBJSJ1tLnNKbI422V5vfQ/Yd1nOkKGeEh1NptchIKJ3st
BOtJU5b2Phk+BSmXyBa2oIGR4fTGzk9nmTK6MB67Sf8FO7THsGvsjAYnWRFP2npdZv0pwxGlkvZ9
tMGiQ9D6H6MjVIYBaW9ITx25tD1JmZQdjsnzwsZnauTF5tt4sSuSVmunsvh1zsyYX9hu7ysBXnjc
QH8KimGtMMKSalYimaWzqY2ztIL1skggMylFbCHVuCvzvASaF+rL8D7rjXEGA77TDUQfWuM+OmV5
Sprt990IcK2r7hhQrHt/ravQhGOk8uwGeujJrEGAEY+h70kWOylyyTGMP/rPqgXexnTty9cM+pTl
n1Msl80V5pRZ7OAICIhf4Pt/xsCJtMp6qAx57Ey6fypRS9hxyeimLR2MtW5/N2ZhTsjYdv6s/V/V
QlqWNToHi4aUucvJMYaLyZ0FUey+Lc1vV1tfpE7y2mxMB8V/nNFJoxEuBBB02XI8lHWsLTh7pmZz
tRANFqYpusijrGomLxC6cr3+q9DPo3FzrznSih2dZnXNff5UOR39rtbvvdX/RLHmw6rSTRw31shW
mdAKpinPjWmGK5M17LmR5vLNa9aShclUQgkL7l1byDADD36w22F5IriPGFSKm57B727eGUwGLuPg
N5eZWl0Vq88gc3koWP/JYOpP0AVeV1zNT35jPw1OmkaVOT2AJKCrzrUV29LYxJm33gU1xH/N9z5N
HVbE0Bobq/DWbOEsBFSjohqLT4mOrXewFVJh6FVrESDNz6QvL4M3W+8JUtUNso0bgi9jFPrRldlz
0us1YEjn3uvSaG1N+yps8aBGQdKgSbjW2EP3rYMiTj+Z+AMabxNmiOwaRKm+M7v/aw2T/fqojnUi
37Eiwfq1/vMbFCP4bXaiN3AWiewuhT0edmtxYtdkXFc1fXpjd4MWYEVVqv6tRKqvHpR3TevuzaI+
MtNAkJeytRuQuDNfW46kHrYEQav7cePX1o6MO6OZo7pwkm1k+qLY/z90YJt2ihv9yFBb1yFC2wx0
n3qQn4JAdUc3eUPLS0rTxgIW+JMoQadhTkLXi2SA3ajtMwCvqtTfV4ENP8U3uOq39ap1lAjs2Dq9
2pX2tbDywO7xn5Z4J20hlR2eL1zuLNZ1DO21RU2Fv1c7WXADolJ4Dl46wfx2rhg187zObLu+n00S
Oy8kAdeH1pLnZqOpNTiRuo7sKODZAfekCklhRxDF9RZyGT3gcKv4zgjELsTVEyCOM1E/drUEGaf4
Z1MWv1blSpAS2c1b3CcUWUPUTikXN/K+SBAiQjYcc0lD+2tE+4WHzzy6EDOIowkY35X91YbHQUtl
vxLHBpBAFv4R25a1JyoIWbRr/lgYgqK8WswYpyV6dk+N94busd7DrFHVhh8FhqBiGwnWYYQc4dED
rAckiE/ZuWxoV9nPJ8spvwLqd6MeYgNGTaQYypOR+TU75A0Lbm9ag+LdZLS+ac4mekHAsUONPynV
f5bWi7vCEOE4WG1MuX3twT7z5Dv1wSnaW823eMJkcZzAAiPO4y/hrtLCjQfAg8cZSPYC0m37aLOo
F8I7QHvK7zAPnnI/eTEcH4tIfzWGjhGwWdyzP9sJkdZPk6Pf1QOnyaDkmTN/CCFmOCHj2q/Glc7V
tZtba2f3Nb9plBtDwSo5/egnm+I+sXdJALPNSe/qBUWPo41X2sv8lKeMQITufEpyp3aDwHGQQHGG
OPHFu+Oh1eVKkYb1iL7gFy2hybPa3Gd8rJbnPzc3NrRYecPda5CNc+jiuu28f6msmVJZrAiSvPhp
iHuJ4CNzMMmUaYGBnc+yxr0TZDxmAsUgugtuHo9sj8oGo60TghrglKieWFdgEzHXkIToeu+tiIgc
po9hb2CoyDYeV9cwrIWlDYSUbRLLDsokbukKHX1pRmyi9QOH/tEwcKGManyEZ/Bf8Dhk9wH0Wvye
zBjL4h/vwryfvfxZy0k1W0cXwrnzqDkgKxyeUcsgCPP/zbKz/j4TpxSOimFoyvbAJtyZ7qEFzDGN
7iNliCEb44D17gNyFcPMgPJsAdJJUU2eXmB+sEskmdvQQVTlT8IpgFYJ2Dk9IcznZtGx0w7LdSYT
hKa1g0SQJdYDXpqjr0izDzgnBrZWe7PRiRwcs0edCfZDLin2SnLJ9/mW4p1nfySm/psSlCSAgP65
Zi2u7gaPy9PmaxZALVf4biErHSi9kz2eJJek4utN1/5nDXAKVcF8zTWyltlQQv7qrI+AJ2O0q7cM
c8M+D8h+zTtvjNLcrjh/Q832Wcl7Qg/lxovQdPbROFrQWKafVnsSPqOKsTgTmzLmDiPjDsZltiyH
Wut/G51SrMAcQFhi0UWYZhnpZUQJojNrIKT2XHRZcjW5u1Y0+wgYqWpZTVdtl+Gpd18IPUyiEiTd
PlngpK2roupa0shTQMMLGk+vB/pZQdHy9FPVW0UM2/l5SDTW241M9rqAKd3Re2bMzCD4JgnBQsuL
VcBl4PPVFRCcoP0ZUvHS4EWLqXSIaYWMz4xXd/ZroD+PMHXhlGgROmhmuJv1titAJZU18zzdceqz
77ZD2Cl24BWBg+vA2LHHvqmWymUHn7UR+hSGHJiQpl/cjjtJvB3zkQ1r0Ks8Kmvgkf3E2N1NdOZG
/jCxqaxOSdm5sanYqjsxK0xOlWLSkZTkz0sv1tgtxphm0DxyFeKzifTBLUPbTi+L8yimWh6HoeTK
aUaA19Pmwg2aFTt0RuwLRvVDlabrgQzZc4WPAx2uNjKfhxwjmx+1pai52hLATyOuexTEKGQOK/Gl
0c6lHpSH1kdmY1WbMsJm8pgRMoG4pfsJ6hwGM94eZkMIiuZlZJ5sHwwkC7vRWAAHbbtHCPJ2YlMB
ezXPJ67G0aWfS1EiJLbxLkvE4h16hEOuSLT0nKWBIfAfcnZ5NrCYsd/7TlaeSbISHtstN1BOjnFT
5fIYYO3fzZdMVRdKYAQEufuUB9Z/pCRhGUoNAGrnZi3IkMFoE66bDmGqe9r1Kq3v/cb7RdCjiGp/
zzVtw4RrZ7IGMLaTtnzoSTEbRmh1mN8hQK8zC7qgQ0GjXP609J7Eq+wEGx0VN1WRAvrNYuxrLjTm
/zVg+y3iByJSvu+2BTlSz93KkGmsPc6cfvkOWtT6RrXctK0oqaS6kpP4szatGQFNZwOPbmxhwU9X
qd3xE/QXHbE2TxqJFbzq83peSqehsuVMbrasxz75yoGJt5O8SRZlYTCznC3r5TtN1PvsTfjvgvqY
dZ2IsLkgYDd1EZlKgWyuLJzCkwHFbqSwGdvHARgR87v2vDp2Hivsb8TaINTpCs/czzDkclUfeI5A
LWGPYTuUIlUd3zNug9BPADWSY108YponKNPunp2VAXCZKuYczJcVT0HpsQ5ni2nlZMZO0v1Ia7ac
VTegAVgB6jg0NXisiFM0cYgp8RWwuQmHCmgzG6/6FKTUVWPlQqAn0LOTXRPhiumipyAZx+e2f1Wd
ds3W7GqLYo1wnjRpd7/4tRNDrfxjZtVHa9IxDbYotMvNybckv/WwaXYD+YpImUkRio9+U8520DkQ
iMCPgKkAqYYWIss+TNcZoHty4xPu6ugMaSYYuFxj63TptTpa5jejIoKadnjCpMEjXhi5c0IfcfZi
bKiUY+nKQ5r7DIgn/2l0hyfLyC9F6dl7wd0a2ahrmAR6nFOHPtOOQzEEZCQxoHTRVmVp9yinjgWV
waSHToEJS1s8gLZbDgbrvn3usRW02EJqrZ1GvQawgb0q2UPkq0VEjKfoJkKmxUM4wDDVi6eigDSj
28bNdLWDx758D044jYKcnxmhX5x75uOcy4EJhtgYksvF4AAyMCaUYr2lg0Vek6i8s5M5WHeW6qmH
44ljaf1CF7/EWUPWQFlfMyWdOzSGdtNgDqn0ZykCeWWPekJXOe0EecL7ydp0x8V6W03N3q66eU8O
6pEkWR99O4kek34ubbCALeUDioptTVnMkW8kiE7orwjZ5qnYXiHbYKKmwa/bJ1n+HdTeWyJHAjQT
n7pFay96uoXKpX+L8OCB1rMZFUbnbTmqfLEEOiem/IdKC5jp8GX3fMl6Y3FVloCBEdp96Yi+lJ1Z
hJh1KAOd/6CIT6HanJZaUj2OwL7igYcIc0/BJN++eeqvtRmiUvIajOU0NqmQHg+kzeKldQForllA
Bh72BEe19/j82p0LDPRYtMdqqZ+WeY7LoDpUEiCfPRrcUflLN6ILpV7dc27MoeXO597J3vJyTC5l
cafPNmWvW8xhBcfbLFz7zmStQn5LblykPlO1jUREInL459QKvsyI77olFJ7gkrOfuMjl3HIfcBqD
BcrBDdoDN6/bvZo9/TtZjM8CBIuXeqBr/Jx1rCUD8M3IXIQYzikcJTwLd3PiovGkhYCo5UWjaQV7
o+Q38I3MvJS95N0HE1roj0POr8kKmhlRl3px5o6X3tSQvfEhw8SXa8hygNt3yxvtiUDYM7XHWJXb
J5a5Iib2o7wIbr/ZRkyXTMLiOTCJmFJgHxRZolBQ9UinhAzhM9phO33N0rgLsNIiOrOOpkvsy+wy
2rNl04Y4v16bVkYuZocExP8sCfrJhQ7lBRSt5q/GtWgsHlo1E/3BP5XnZFOBvLkThRV2PpgJY7I+
3b46O2iAkX79LLoOo7FWsd7YCRzpMvTcg53GvTs9M7pt3k2DOTIqS2LSRhjZAnw3uzaf6Nm8ct95
AtCrl+tvkKsHLxW/2BPYPeh6dlLepePcvdGcEXdd6dI7opLRqQ/kreg8nvqMLtFkUWds4ZSEx7zL
3D3zV7Ap98kaFjSAGxDLH1C+K20O2Zrcayb7NcPOseywbPEFw/GKZJu0+C7giDMatWPIrFTnGNd3
bmlRy2A/77zglEsGnyrgvm9A5/m4ILGaMhEKR7vfMhJpFgQuajKFtb07qBFMOPJkz4dVo9rq0URi
tmZLf/KW7rjwPhwNf+H40NV5su4A+DP6IeOOpZb3VQ4tNdiKXoElL710rYMJOxKVRdyBRkgdxtIv
BqTykmGtYu7sgEU9QO2AWbjgw8DHGWmCa5zkVHR+LsFIenDxl4yY9tp/wANFnLzi2Tbs/rpqRbQ4
t6RaH/qqy8AMGRZSWvpq5Awi6tLsPGYW8KV1ea18OUQzNRoXrokLbd6kErn31ZVA3BAknyVzb6jp
vUNTaUpQE+xpJ7e9mos94OQbywjGkErV55yvzxVGV1AHyL21BbKiRgrFxJ1e0I3FnkF+IOLa3djV
yW1bs3otPC3kIutK2a2266zVGvHSbdtIJ9iYDMUAAbrBeAOITWcEzeohvyQB8FIsQRpAFgR9TvU9
lVtJ6qpprwJwEaSIMdyyPdC/OFWgNvBisT4OB+qcoNEhxcyPdeD9bf9FVRQKV4z4T5l47NLWN8+Z
KUkaQR2y5mk4NaUVr7hWscluBh4UrX7JpeHXe6O1/kNKu8aNwuTmel+FQYnAvLo5sX1EREfGYuhu
qiA/C+6Yj++rUm4QRAttPatHd9ibwxpbbj5/GEU3budN2PKk7vXEgBEBKGqq7WVX9hNPQU10ybhY
txy2leWzyGiqUNNZfK7L2B1S1NLYQPQ30sq3PET6r1Q1J2sh7By1vX2YTd4WaBW3yh+rgzTslyRH
4bqmGF9G27wwXW9RhBKG6xRY5iibqS/Huy6t2bQkuJtFcy5VcbF99zkFUtKs7t0ysRzAUCrYaYtT
hrj0iPaDP642u0Nr60bYa35M4eyhoqx+cyMGDVqeoJMfbGfD9a9KxT4uOz+AfRMIj4ARXTvonoHp
a9Zjq5he3KTjoOiLY4dWcY/9R+7mht0EdTkHRB8GmT5eFkOYR693zoVDjCNpDRiOhsAMM3ZRCjD1
YZinZ0ctHeirZDpYDl4vf+MX9UMRj/P8jgbrmNLArSNRte4yMLc1QnabhvZTNm5/6s30rcqb4THh
r9uscRpT5L1Z6qzyfHJOEgKHO23mEjDq8TwmVrQ07CdnpBaHybzD3Z1eeXwfG6fcwnFdN3SW4NDK
BjetYIPMbuGHcFb4iCnX0uC6/Y1yFilEgUFCWuQFOpA9soBmAyAP8L3Vxv/KAo6NzE/hPdkzidP4
s2InBTAltEfBLxgi+1z3NC9LyLtuuv4xx0ZoeiMQBh/HURrU+KDdBOVIfQJiip/SOwFK6+5EDW6C
TW8WpwTHZ3x60hDbiXaseuISI3rInaMl7U7u2oE+TXaTKj4G05CIdnyusn5hM89od6cK3Q3NanrD
B4pIxmNV54F+admatAIRWeeYj4bdYkGY30yW3u8CzZQXiJu1sELdCmlG7+672OQB63BSgbja8+ht
7lrzyL6CPOhRh1mhs3uRsAGR5X7SZ/zqVded8IaO8FteE0LFiGBSJRIUrF5CsInOUBlwiVAR2B1B
KPXq7segXY4yRT6odGTFNJBX2bGJYnenna0N8WM7wXOjDfW+60/0dQT+DvIXwTOCMBEZi8/QlJFQ
M7YHczFxt5SSbDXnAehXBE2ZVsN8AVLBv3NUxp23kTo2ww5V1dAgepwQL20SH+mXDwPK471Z8S65
TDxqMpyIM0iPaSH/TeXAWWqh4ELnCwJJhIml2Q9F1xMMYzpMARKLg6oZn/VGvA/OD9Y8xhep0g5t
9VXCUGRu0cddOV7zIMC1qCvGWOlyM1T6bejlNcFiGNEpfNd+x+MDYsIdCbNlQ9QzYoJt0ZbMalZC
qvakZuDBMFGFlwZHQe2an2JGLZsgiXdbjPVO8a/NVlZpOA229ASaAbA5qLQhDBNPUcCwsZj4H3A6
X4b1VVgYSrQkGxhF38nJrw84Pe4M3UCw3vj/FVJksW/SRq+ECjM2CYgx1IaLK1l9sYCfQqv91Uhr
oOHrCDNmYMg0d4WzAOmUXtVewlwl94tldWDS0V6Mb1RLhPWlhE7g/eWrw38zgENMjE7jlqvo1QEo
pUgyhbG+YNfHb2QpVmUAe/ZtPv8wxHKiKsM1Y1SbX2D4Yv+to+b/qtbKfZQNbN15lVwljHbh23yv
WoKcRMs+HfWoZ7Z5YviNLYbLlivlwhPW3TM8fXMt98M0zfvc7z/zui+fS5fA2YV3DJA3S1HjPZVY
sMi/i9LEB0+d2fs8DwaSNdCPY/1kSjlKdaNxyGhb89y9eQkcw6CuCUcm/iZ0uLgTpz71TBnCNi2O
JSJxJUee6pJkEoc5ZTitQXakP2sOAc0QU/WGB7Kb7rSagswAR4zHBPh+nVh53FtK0N94Kdg+1nHG
PBJS4xFlWLl8u41kgrwifcc1ouJxG3EE61Qf0sVyQvoTnqrKRNhny03HjQ5YeRswhhwhRknfbmW7
kdbkDFYylmR9gP/KcPTp1GjNLS+ZnJe2Ta/YOzSjCoR2wJmn9+tvMljYue2RHS25tMZU3YOfJF8p
14fbKs94q1duUrw+SxLV2RjbyfZ++IOxc2EHH1dW4rVmpheLEJ5dY4j2IJcWadK3mUGuHYl0CUl0
KiAEkythd4yTLaO5SxOoAk6JTkp413bj0FuQNHczcXhx2sdz/X/sndeS5Eh2bX+FNs8XTTg0aCQf
QuuMjIyUL7BUBa2FA/j6uxDVM13dlxwj369ZGSwQicwKATjcz9l7bRb3gUsQjuZW7lbKYUVfk6up
75KlWUQ/HAU9YteaMZ7v0ttj7AYnY981lf1canaxLC3QJq0/rexqTpwoip5IhWbh04cP3FN4BvU+
PCpAkL2eLvssoJoJM6QpTGKa2nKv3wkKTEB+rYVMi3RTTTUlI39wSmdEkZB+mZykpkOOYyZcln13
wyCIsFbwBXgagjIRLbQwPNuqNFnPkGeo4PB3A0gwmkm3pH0CYXHuE7XeEXgeL3wVgkCIqYTomAdI
EpvRIkdNlaoOhsNNlj3JCOjtuKsbDvLcQTW/VO7eUlIpGEpuL4aa8okpfUxJ30+P9pdhFqsKiBjs
kLpeT+jIESstt7Exd9udZyAyTIZy8log5FVVUC+0YlnETSHu+YqyZLWDq7CL4bUtkYkiNnZjyuqt
BLFh9q865IE9rF+KGDkq9mboxSYxSQLJMnjeypeqIFv1O3rRNqGnF6zdeJtLpvOxib/A7c6t7iab
bCD2EMVRStP1qo7bKrHvUz1QFl4Mmk2R28jjK9bcfBn2qOTwwtDtR+q4aSL8xLBbmSv2+XDwO/qB
mduTPtqpNPPbYVmqLflnPrQAQZ4ljVXuV/UUMYLFDE5ktgridENJpDkkdGc32uB9+hG5e9R+j7hw
vvxSh6g5SqS5OmpxeCmo2ytU9artZ6s4r0+5PZo0xTqSN8zEXyTA+7imsXIRhnLURI8T3X70q/Bc
FKhuVapU86aEUAJ8i/Jxm5/LMD0ajYMqwMqIE9DstZY/pJE6LAZL2VtIxTBxMYfqkTX0lRscWKMx
Q/VLk4I9HMpWzTfcpMr5/zc1/09MzTZO4H/9z3//7P/N/84X7837v3zffu30nn7/x98e3hP5/pVX
v7qap9/46Wqm7/6b5TLtxrYMs0QTjvN3WzPD5m9CM3EaWy4bV5/My1leNcF//E0YvxmGqfIDoav0
GIX1D1+z0H8TpqYL11UdMQGr//b3l3b+6Vau/7L/Lwz6Z0TUTc3f1TRs1b/Ymk3TNDRXmMLgj6pM
MZ3p55/vlxD2JMf/H6Iuehpflrkij+hKK+8DOTnN/GdHsU55ihx0ADSLPF87Nb237UgRTDtiNryQ
IGsVxR4s8hRZbbJ0y9SYqT03tjhx17XE/RkgP28VnB+gNoidDXzyz6xsbVckPQVkdyAAT+lCjRFK
oLDdSZpfiGVBcHkEfwpysixWAoD1v0z0RDPVtU+9wmSg0N2rAoQss75G9DKzuqp1BMX2dXoLei4+
ActRrIFNziKmy+MdfBYOKNiI2N76gV4jj9V/FO2p6latCD5uP9NK/7GX9jb0MDblcJHQHOHeMwkg
azAk2mDFEVday3TKWCsTNI4+9cJZVIhFh0cY8OGVCA14JbDyV03Fa5TtTrPi9+ll9Tjr6P2Z23F0
COQsQUZqRDgFaEgz5wrF4SMS6ARtFf4WcIIvyjVvqsf8b2xrZ8HQTb8XGYvuy2UUmFRBwvgjgIEE
b4+yqCvqmVINdJHTN8sivQre8gcybt61Ht1pSLhTPvxKZUzIzfGTaT040cnJSn960RjVdcJfWZJE
+gqXHoW/6E0JjR+3Z0o3/FTyVyK3UOvo6kvJuZL63cUftR3lunzdpsa2UnDHlm1ygikLYDiA0AaP
X4kqY94gzzcqErcdYZH7TdoQCYMvKY5OuuuX3MxOva13s6AlFKnyVcwdIMSBAcxASn8NnnLwEcUv
VdU72/knJzBx2qlxdcb2RaTlVksQ6EeRfKxiCRkrei2dill5LdA8uPLDJiOMqe8U0xaQKoruGgRT
PBvc/uInUp2zxEyqk8NnN1Nksw2HjSgdBWed3OoKiQwxGJ2si8e9Z+c+dhoMKjTYWQyTlX4aUj4w
jxVENe61sCI1ViFzLlT8i6T9Ic1Rw2Bd75hSdjO1Lj6S6byPLSRoMiQKIM9brPbxxYoiez+FMJNT
TF97spSV7RQJVZNehUaFa8x3t2JK2YJYA16vJNmPLh4o8tfOrDE2uoKYAIGNgw4TJOyqnBVdZ5zz
Wn+gzbetCnRYRQT4LaFZY6r9uUHwT3kWqFRbucSrO+hea3Cc8ASBwDn3Zs3cPOUSBXfzjJf/uadb
D6Awvo+Kr0gJ+7tAIe1go6nBlyaw5JKIvm0QGvUB7S299bahRdqVEqdbYXgXwLafKbGJ1PU4hUMs
GDa24yAlioMLSBurZRnQsFCTKN+ypvRFIJlzv6qZvLc1J3igPj3g/UclgVyiOPC9E/OGcHFd+z6r
TFyAUAbCXTeW6R7YzTYMc2PneejXKoBffOsGdNAE+kvXXzNGor5QX8SY5BsHFs7c69IvGVJvU+rc
2beypvjh+o80IhFbBAZ1YtvfdMhqBVyUuW7SeaXjVm/yEgUuQhUiCqm4BlH+2nQDqDW/vvZWIndp
ydnAfKWavhAz1OyHTMX5kNnmnmghTNXdg9XlU3irfK4JjrL1dUF4bKgzv3QVBt0mz+CxjPlrFh/R
bL8NZvLqDj5hI1NJj5oLK8IVnm68iD3F7wBjuCO9q9aDZc5pErrwHMdqNhCvUBOKZnQfoT8tXxQG
MScC5OC2TDm7Yms4NDg9p3cof9GCNUKQUyDfNrpTXQyH3o/eQctWAhzZTjQZjTRmv8roLB1PpU7b
l/eZ3dmLBvclhYUvtUM1nYny2jj0BNFecCp3+s7wskdgnHIunObeIatKhRDc2S5rKD3ttq3/3Vn0
ILwE0ECy7Ez9VGs0AAml/AHGgJpoqqwM2YYr4uW2RY1+EjY5816cZ4ICKKGQT1ageQcr9OoFy+ZX
yJhvzPJBC5o9faeCBhmOpwGRe3hfUIVaWEHmUj7uWsBs+AfaIQ3OIXWumUp3djZApMExQ4i18p1P
Nf33mJejaAi+NUqsqLzhpAVwBAGN5fPSwIXVgqKao7lN+ydbNfydHJK1yKfjNLC3uiXOgRk2C0rJ
ABQK/1y5OEsJcpIlbPIRSCfEY7QQEwzEZPI3Dxzc4JPsV8XMbgwPZZl9WiTZaiz44J4jL8isnRNk
yCqQqCVESp0A2sL6dpmHjg4NdOHGdySiEBhqGO2qTuXBLzKW/IWPWG+A7C7nFeIH3lG+S+RXoV0a
4tu3ZhCrByeItr6MhwdQeC8R+cILO4VF2Lb9Km5D7TKiNp1HXZlTirbyS+yrK7Ug9qf1UGUmzWlQ
5aMlWOUGibLqaV9QhIySudUoTAbMetsRL/bk9t7SwRvPDW3mVOWDwQobLa/tz8C6UJ9s4zfXNbNN
pVY/Kh9+tcVNnWZWT6wDySjYQZZax1q7BC2wjh2WAUm28lj7V1G9J+m989QHk4wQpRHZThr9plYY
5IAnTCG2EaKo8HCtsJfWeXwm2+qohsQ5WGnw2kCCXI5avjalwGkWhNu6UO61sF4PivVVkKE2v00S
amOBq7md94WEyz51jN0R7W147ZZGlJuQAB3/lFXEuqqskcIpMrQf5jVt/c4TOyHKO7XOFwNWjuA8
ZM5dLKqTiTpq3pkImr1ef6D6guLCNQ8NFzLkYn9LGOjB9ESNCzZ4iwPyL3FfI/9zN25RrUbCOLDk
BMAAMurG2rywwfphJjI++1pSSp5FanHCrnbRrBLXzeRYxdq7zTVqCTkSUSCKaa2swjBNCXIYF7ID
/Gx1z7EB8KkS7stY6f2suFR1yU24DxeJNhwzb5KVyxokeua6j2bMJG7KsXX6emFLf9l0Hd0+AhTE
zgEMinOIBS/y62ZbeBJWsR8EK1vRykVHvBfhLETN5T6ORyd91Zo+mOQ46iIo1HiuklCxGdoyRv9V
o8wJV0mT2z9oTyChaeaurMsz8ibSDicZehj7YFRRr1CPsHBHR/am9R7p5yFZUBlfm/xI5UduBapy
XIwrrXW+ooivyW8ZVcxTXwwYOUlNF6a5Dzv1hxp6zpyRCddM5O28LDDvUqqSiBG2XGiXtvB+RHn3
rKT560hjpI7MSy8RsEYdwNgw0b6wN20UJmcLr2LKYVbfTujt+7aqCU7sc8CjxkKaach9kLTxFitU
MxWzXWO4aB0JkArumJCbkwzTD6rRjOx6KNdAeJckWOxzO3yWiV8y45g8OYVzqdBpIZ+kF7yi1iMX
vqK/AVb4rNTrFJVEF/xLOEzXHWovzIJoFaniwR7McxCk1yg11p2GpMfBgcaFTMQm9rWNNB79jKaR
nqZ0QdMKA26lzWVE86QNK06Iijp+51KdHI9Qxb7d+Amced7bi8LSwJEonPmxgRaUgIqJMotbpQhQ
2Of+Ekd4B8cuIYemfErpMo4cPXN957m9K9rwFTIMoBEi7WAxfRhOfJCeTaIv/ZbhjhC+cBu8mVZ1
Upzurk1teom5g5c1fqycZJtAR0gULHg18Y+bjKI8kKIfttdcKrXZ5AVTq7yGhVHjYdmliXq0W6s7
9QLotM+teicawlMi0R1o77XMvUuo2W28i0vrXSRBeuTLXLRWct+lsrp6OqlnqsngalrFi0tCbAUW
3rGnE6cf+BPKuqOOSv6Bdex1+u2elavrOHjFe+6BfaCtSCcm3ikdddqgve9sbaUIlMI93zFufWZY
RWhvk9i5egargCBC5FWz7nBrZlVcY9EMSDqlglWXDJQ00j26UpRQ4AHmhtSfcygf01pBk2E0J4jw
0/At5ucMMSaGwblDV2fp+OqH8AO+tpSLISGvWvZwemPboWJV+UvcLAgQbIVQZEW/luQarx0HJo7f
q5TGU1IVTPMx17WMyPrmZJAlxBifz9II464xTf444WlhNDb3QWy1lYRR0BVEu9K7JsIjQNwKGt/T
KhC13V1QTyRxA72i0gWwACoaPgmiwMpldOWNR0KjEBYwdVIb5xq7uJoEfqi5WrrEv2bfxPowHVJ8
A0dE+d4HT7djyZaBuzV9El2JoESAtlDCDyxdrzKX+wJpie+zrLMKbuEIxpOa5eHtd7oEYdl0bGqZ
9YykOO5tdKQKUBWA63vkl0LdldL8LLJLQnLVPa2JHcVNfRdS8iF0dz4qBO+IRkGLDsNsaYn4wwwn
Xu5Atk8ApHLVSLJH20bOg2lJ4KG4u6CvP3VTBdkDCbBIHOWcILxd0q4GsIMDIEVYVpO/zZc3PhqZ
49zL1DikLl+CCjAsbZR3gxL13aiYC81sdDCiKtyZAlEYkjXs30tU6PypJhNgPyhs+con6wWCiofk
47bebB17O06LKlf78Y/P3RqcJxkQE9CIACCsqiLa4Jzp2qqhJQiJ3XaDB1Szi6Ic5K4eykORZTHr
0HUbtHhPTPopwbjFe3Pps7kcnOoomTpkjXugCXHUJUv3iIjahe8RnWYMWr6rgMRXLdcJKEF7lZTE
0pgIOxeD1IdTLtEZBURg0sT3aQBhuRU9Zu7If7HAJexsixoxabhY/MGzReOup2Q/K1Rn64Z8OP5w
P/UuXG9JFOFWN6xtUkXtrNJ6NBLRR1j3XL3BJaFkkbvu1ffzI8qgLxl9URm1lsVUOuloQ5jSfstT
ThkWb4Sh2IcAtfmQs3Tnvt3NC5VTp7Z4CZ6k81BaCj5INC9IGsM8xBnKR53iVr2d344KEgVwSDWv
+S4WgUdjbgKLhEA+cye4Y4p21T2uCj9QrgmrD8oupzGj8oDgZaKs8ZqEg4Ae4vhJi2C7Nk9Z+44N
NMAQ2p5NDwwrywNCjyhZmO10556ui0iwp5EmpTrmis8MVxpFiyi0TrhvicY+3i4HVWMcaevkw66t
rVZyBw3LaBtmDE1tX/Ci0BPOmALpKWLc6X1Nn7XDsWlgfSqdMZNV6a5JcABRmhp4dp3gM+gRJU85
PLbQntWorRfSME4DEoM5rvxtmm2TIXpOmLhMJ+d0Xqoa77TxmzMIrIyK7DQgKhHwnjhaAaUa6fez
yNBYBZo+tSOzo7I0/SnPJzs15RpT1fhDZYLz8+V4NOtrbRqVKO8UCIfTaZLECEvBAjjJgAkjaTpU
fSbdSJtVWER27LyYBgQ6yEo2WQEzwgtahuw2TT6Gqa/j1+PGKVlzZzk3HKiCGwWJ5awYXlKQSrfP
RtEZ6jTjpYxSe64mExt9+jqM6TVn4dVogcI6vKzpiyhr6ypAZ5K/s6Ra7xKnlsCOsmPSv+yXW8mM
JgvpfNPnO0wVs5HGziwy4lXatID0+ktECy5J052ByjiLnumnv+tjdZ8QdrDQLG3ED9r7ixyA/dKU
lNMlBAaGMGYrJExbM1Wpu+WoDHjXOYmtvhpXtatc04FzbRogbwN37+PN9LpPy6YYVPVqOOtA2nBd
TbeA3moQb/vm6nYo0kbuYE59Zjq6gepqbwfdH/BnyHhn1CyMSBnwZrkRAzkC77JhOK+5L1OXnIaj
PvBWZl6Zc4OYAkbWhaVvS4baWTbpD6revUI9e6f6/hgX3Id+qf7+XmL9taSq/5kTORVUdSEM2xaW
qk4l3OnnvxRUrQr7ku8ZZAAZnDVQeGWb7m3aYeRMIs0hG6H5xJS5BWFwIk46mt2KhknhXadXpmRQ
H2P/ZRoEpu/WcJMvp9mRBNVn5bmMzG3JSRi2nJWFspzKmW4xdb658k3fOEW6dsHH9s/fEnzNv5SI
eUemQ0MdOCcpspSwf31HBogbF2cLsHdqwqlEI69SGTPDj8YWa7o8L1ZMMVFq9vaf/7/af/Ufa6Zq
uwwucD71vyA3Ye6HA4sgPsqqXOWez5Bgope2T0005X5ZJ4NheRpFitEFXcEtH8492TbhB7kSLPjd
V53pA4l+ZNg8BS0CVC39NqbJTcvVjMRl46DWB+ezpeD/Mc0Z6JltI2gb//yN6JTr/59PEJGWZQpA
19Ta//JG9MhAwzeE5kpqXHjTK5/GPxn39zUxnU70UXQVaOh6W4ZcvnbMEFYy7yBMi8IeUw+D0SHk
ZdWUde0e91R+mob4mBG41an9ToPcID5Hk3tmDgrOHvgF/e8TIcNgNJ3mMbXuPAzZSElWWU7fZcCl
eXun//qz+fH76f+zw0DsxlCFftD8Zfc/r3nKv3+ffucfx9x6En/sHcPPKq/zH80/PWr9nU89lvqv
B/3pL/O///7qptbMn3aWtzbNffuNvfK7bpPm752R6cj/6Q9/b/Zch4Jmzyf35Wb6a36YZ792fITB
RfHfN4kO4cdfubcc/7NFpJm/CV0gSNVcx7CEK34B3+oOMhZVCKESbuwY/OT3BpFOF4i+EvoNS9PB
4/7aIIKXqzqq7hq2YTi2rpr/mw6RTp/qTyevzWsTXHuuC8kDPr/F3/vT5e8YcRx5VsOw5I41ellf
IERRH8ZCQzaV9+hCIVo0zU5xRbMLdfeoFbZ7B4uJInK3QbJJtp9rpg/htMFVjooNrJ3onWJptW78
HBFKOtCfIi0qfxgsv7+Hv3FKkRov1KrXMbckJi2cntu6eTcQ+nVH4FRHDoApD9J0PlRd6g9uHh+M
ukPFoRbfGgddrThFnqTGT8QqUD6iKbN78eAEzR0tOQUqWX7MMsjla7B9OqW4ml0ljpXVvgL7Vq8R
Yuo5bFh/3ekeHslYbAbEALi+A+esRAKmSZYdtBj3gmWLXV1zO0KMnJNBOSb72hCA1IW2swZ3WBX6
BF9wjWaBGMHBSDZ296PrNdtUsSnVVxbaAitnced63b3alPJehT41D0fiH9SxJ9nFIGBOqTQbAp+W
v4wgMWYm8pw3hAx3dqalp6gTCQAfLI/o9pE/e8iL28pqtnGKUoEY6ZVfKv5ThnFkAUxTzEubJY1Z
S0RIg0NlHuHcOTWkBqPU2SRVZ7KATuu5EVXqR5OqSyHyN/Cv5YtBuotqe8liKOxkn9VuvO2b7D2W
3peM1ewM+nCCjgOa6YX3mfeT8tQSyVwfWPPreVTeEWo1902jvI8r9dAARFnRDthkRm8uwhLYDKnA
tNTTFkk4FrCBhJ+Lhq9h1zgTSAOxA0BLgolLYaMajvX3jOg7SGTKNyru7ioLf+YkiostMYdVE7aI
f7nJup1Xsg5yqlWS98RdRNV3HhbDLoAYsDJSx6Em0eLu7dD7G0NtLCNTsWa4BA+RtLp3y98SGPvm
0NQ5qKAMZmmjIc512mY7hPGzmlTFUg3EsMxzS7/UqkrSo3RO2R3GkeHZGdYt5t273kRQL7gKUugJ
0Kybo9syNPeGFtKF81llVwpzb4ItDggHrYNBSuSGqfgZpbGxi6CnLO2URAF6FAn3w8LC4+Osg4TU
ZWMiNRZG4WzqwafbSEGLWtlG6rTHhOWB+cVduDIUgkPbbsieETUiak+xgVK3pfSCXCg7k9B6JopX
XeXDRFqQEkkgBC8MDQmgTFJQz7jKvqm/lAsouR3hTIG6kr77kPfvtjIQxGLo+bFWWJ72BuoRgK4V
1Vxdcy7gIeiY0Axau61CNUG9UL8LLk4dvHVOEexI7elONusgIMJtxIlCQc03viy9Di8ghOQicjza
vySVbeOiKzeqnZbnOAE/2sn3rgmbi2YI9ZzH31oaKPsud68gqqp1mJf1jso01ZMqQukxGUqzKl0p
g+gJcDH2wkttouWben/b3IrOGd4bZutjh2+yb+5a5ykgf/nsjWZ/VgweVTEV2TIe8pXKWg85S7S/
bbyWR2pKuHTdQ4GsOi/cp1ad4qDFcmcEWg3l06/vQqA7Ozgeha4CVI7DlYVw/VAkksAULfebvQjQ
UU3PmV5yznW3P1h6GzxkHj5DdXDN3W23MgkJyFNBowoO06ZXjOyMHwbdcshHgUbuSrOSHKapSeHq
qcKiozBOAKdcuEDZYxv4SLwQ7cPhN7N4r9fptb3tekanH4kpXbSmSzYeFdEWLRZUMlh2gAIrMW5w
C+31QkuOTlMT7TA9EtPm9gi00jxymkM+hjaDrT2gDoxqL2z2ed5tNCguB1ftSuRkcQKI0UvD93zQ
v/I2reY6LiGoijo0AZtNPYwPEekMd8InMirs0vSgi8JaYMjENahX4gC+N9l2RgsAGqrwo1/mBsKB
p9xkOh2HMb6NXrU+aqNbVXr7aPt6tQlLl8qDCFnY2+UJuTU+xrE1L348NTMozR5UW+ZzaZSUdCyz
O1Fl6E5AMZFJjf7Tbc+w83ZD1CU1iunkUBpn2BgmBGEKr/g+wqZfIRWuHpKx8ud5x6+KUa0eXBmM
+0onttLBacVCtjvVU9/p1nzSB/dZIsLYJX3mHLXGQ+2em/fArUJWSHq3UnvHuL9tJO5AauL9sA2R
ls1q3LlrSBDKmfUm32qLF7lFl4qXmufMEIRr3zfDUug+bDD6lDup2sNDBSgNgR4d62lPNSmexKNW
rGnjjciyW25So6btAEmgerK5QitR3dtmYeGU5k9qknzHBuIFxeOYFpYM9ZfScZZ1IosL9AAChVs5
LHsH3OdQGD+asvr9CohhnEL4ia9OYuPk6zHEr5wI7CvHUrmygKsiBKavVeodKgacHDCvAm87UB6i
TYNZ5fYfGmNOOk6HXi+FZEKVGkonUGtK6wZ1vA799dnvY/K/Uc9f3ZBv10gi/TnMRjSZvTG86zDW
UQW7tuOebxtM9N45yM9qp3jk5fC0VqAoH7OD7lfOAadIu26K4l2ybGYSIr3uUFpWUJ/liLOk03X7
FIpG24yB8dkCQj+5mt4ioJHiQ+9g2AH4ixdDI5Qn34LjjvlGrm+7LUlos7B2w8Ntl5bK3h3Mpa87
7oHgGfdhiFAVOimuidtuzpm8s9taTs56aj2thk7eUC7ofVAqJFa/83LzGkLlu4OZGD+5mrvxJ2Xt
ba8a2plZWhk107R7xLdwezZJI2WvhMMFd8Sl8X3zI8xT8uPtXLmvp/pAWIf+ytTt+BWdyLKNeuPD
SIhJ0RrdvxNaMR4Y3pH9Tb9aHlTLHz66Th0XUeeWB2VClBb+wY8UZdU0fXLOyM5ZBLHSX9WOsnuO
LPI10cyXkbnWt0VtBWcXV0ro0zgLcZvQHpVbmciLId2a9jIBA3nVqkRzjh0V+J2vjt1bLgu58tE4
0ucZ5SFkUIBN2lM7qYYXAYZrKxJ8KKgi+pca/RWFBt84BqVoHgsw0QRdAnnKx11IL/yQG5JSxO3h
bZPmcXaohMLMgfCtPgOLvLRyZC6mMEf0otP+OMmNmr4nYMBTJbSaNKKwnvjfGToYOFt5SeJr6gPQ
de4bsx3uqXb1F4B9Bxg2ynPV9ck2danr4YfyXyLEGOTE9dp+dNTkyQ5+QGLHv+IqZ49z8EGrc5te
P3z+qG76B71n7jEO8Vnnyy7nfp98223BaIfRZ56GbreGssk56tZgJNz2fNtUYdGdy45QKr/XSbSd
fqCnprGOlIAqlmp84q4Y70yvbR+5qhHSxPozvN3w4Ds0qm67LYbnJYIoQHZarz+Pxfipwg75r37J
NjGUR86LHRXeq+WLq52pyicc6H3ZuskPdTBArhiQIgaMhx3KIOhkWCMwRmLNo1znDliDhAbKLgu8
b7vXDzQ19IWSdPYRp94eizi+icB11jQWxFopO/Mpb/udMNr0I8ZSSffEtMBWxfJoNYk1v/3ABVrA
iF89Y/UxG1vf4U/jrcIEeowg3h4iWtM/d/M6rk6ezF9uP3SlXp2LODrc9oh+kBcacQtgV8Qqjmqz
CEIxUni+bS0v4HHRpjPOFNyMmlcf7Fj8vvl5zC/7Iut3ljtBlzlOSRqg+ybYO5E95s1QJMtYBc6j
DGgK/FQz7wyvsu5uj5I0/krLqAZ2HVhkbbMRA1yxeASJzveVMUZ3w5urJZuKXN8ndWj9HVCTbIkO
fXhDU0A6k6s8dqHO8xg5lknnDm9xHW90esWLoMSDZ9p6uB0rGu6FXdJQ2VhtlbzTOKhWjam7GzTt
+VMc99vbj1kJJlgexvQgQPjc45ameDz9XjWk8PnGLDhPHYOjcM0zdLanqA2HFxOSzFTJKfZc9sNL
/KhVYfdQ6P7B0ft80xcgsOMidB76wkR4ljTiU/jK0RAp5C3FY6LnQS+Slb/iOmZ1YIlhPYQ5Gow2
4DIkG2SJcD44544hV6QEVLTG2I0kMK/bI2KYMZ57Dphhnr9tqkpVtmYcvv3xFISAtVXJYFeJktjn
TphPFh7HbRWgDCyL3HwKhbCWZFNF69tPYVlwVZeBvWOxfNa8Lj+6Gs4bMwGjBuaVBA+6ePYiDYRY
jmEeXLKgB8aaZtg/qKOqsHY3Tcb9adaqKjMPpaOiC324WqoYDi3uBjVqtB1CAvQsNMh0Gmw0Zn7u
00IuVqGAdypHlC5CzxhxBiytCCSPQ5jWd7yh7HzbiBhlWYwpcVFnlbdPMm+rSAczWUtmGXxdOyKI
Wcyrxk32t6f+eP72SGGhKf2qOLkRMRmqUpwg2mMwAlOpbwfLeAuNAObKdOZ2tr/EMp3XoG70bKVy
P9m7nT/ub48adxj3kVcSIQLXBQbCn35wO+S2MUUJiDSCyj/0DoIz0HX1pgjGpypz5NHI0v54e2RN
j267SRvBtqjEzyNux1fllOcS6v2DX+v0W5RQbLJpV8vNdM9aKqMG7qVIOGlmkVwX3xEF3T+oYX6m
/TcAovGLTWHnybOaYzYSdWUdTchOz13szmB1UumFkn4fGv7pdpRe1wmI5WliQ90abvQzmnv0EV6o
XbVxOl8rO74ntYZ8XlgoR8HCaG6NzO4hEAbLIW6zFzxeJDEotXeoTNE8S1Bn09ONOVr7Xicj+bZr
tcij+tCz6M/Z2UsZhisGyHhRMGVdj2lnXOvmDQl9+hSqY3ypRwdCH3siDrQ7q/Cvt73OsZpjNZCx
0PvCnVHc1FYsg1hjJR00ln708IZP64S6kxjovfG5IdtjIdFOnCL4e1WJqyuzmGxBFfSiu4oxPjKz
4Wyy/jlb2aVrW0zWGoLkysNynFgf4aCD6WI9etS4753QwksUuEztS7pBioz0xdhEFDu80taXWe4s
I01yIk8bw0vqO12vh03s4Vy97QYFmjKifvUlMDHX2NhJ59FzBkpmjhE5SIp5UayI5AFlrLdFXFmX
zJfdaTS03W2vCPG6IIW2WVUD3aWyGx9pJ7zbnTmuuRLj4x/PB20yLuts9KAL0HIKBxIq/YiJ6tB9
t0rwIB2neNcNvWCiUo5Xg1hnT6PDWwWqvQYL57+ko/ZcDbl6BhnYP5RC3WAkUp5jIuXpCJBjVAAm
e6llo2GuRZbSwptj4Ue/C02KfczripxhNBzUknP7yKXEnXLa3B7dnhsqeyeLIt0J2/qGo1rs+I7E
pTPgKzRBM2CFUKNDao33t/d1e4cma4oNXuSH27v/4/nbo9RJ+ObTIDngg+43fQgIXrg+bTnuV5Pi
IHjQMq/dQRqegkSHy9AUIaqPfm90tKRuG3L8EtILiL7wy1JbG60PaWDwaVNmhU2XtUQ40JKAcrpt
8MgiWAqksko53Y+3jaIHhCcFPWJzPNHHxDURbpRGv5wk+yQWe8sBVP1dabjOnS1yF5B0i7CUpt4M
aC1H2C6uT23IjKXBmuVoHuNggE9XuM0RgWZ7dPCx9ZNWsz1iv9/iEfF3tyMLoTGWlw2YRqoLNuSi
Pe1d++fmtqumEbog1jrvcgz01V8OuR0MrwelhOROYAgZ3AHZDHcaa6DbXp/aaO5vD+mw0nA0Bu58
HEYJQa4jDacdRS0L+XrQQK7txufAKvZ2q8mLpklxsYj2RlA5PsMzlrtRpub8tqtFNM1aMSBFjN2X
Rm/Tq9333irsYA/cdvMAaYkT0qeK7fQKsCm9ThC0kf7LRat17C+28n/ZO4/lyJVsy/5KW4+6B3gG
LQY9Ca3JICMikzmBpYQGHNLh+Pq3wPteV1ZaZV7rGveERh0K4X78nL3XJuNgipZF7et72JPRTYPK
vRsRwCxRNc6dV5K0CEpA/NA3tBsG9YX1bzp18ispVgVTPGaDgjnhkmCf9DFgcoOCFCve4E32UC1q
UB2q5lq2WrQHX6ZtTGQiDgrPRT9ZmJyKg2pD/VL6RJ5DJP7ILNQf42IhEIIilXbfeL7qjadaoHeT
SXqoi67eKpAn9T7SAcCjHODhgnFmdTfod7GM1spfNeA2aD5H1XPhTTUJXam5T4lK2mem5GjNcB9/
OVoJzSJELMUMhiTv6pccYaD5ysOsZdFU5Z7TXZe1NolElIJSd7Fsm4/CxgVVeMLbmRautBqI4zrI
42UyasFpUpDOCsRjy95WH3U7/OGC20V9mn8q9BWtaIBfkW/s6qFsj1aMNraskBS79AnMATJQSVEH
tqpvljLWKC9yKz1C80Q2lnnbDgrTJnPzOzKFfO9x+IBOF56IunoTplN8NByIR1MYTGcZfCknK747
4nudtMXHkdzRI4dxhWaP83Ud4l3rbF9uCF8wQBcwvxZkRRwL+n5p9qGzqH8bMyPYPspWEiPrMfYv
Wdl7FwrRH609sQv1NePkmCNsKy3+qP/gGvYdeFRCbku/Jma+u8TVt8Q3wwtp5yR5tfoAZ8PLn3mB
i+eoQ4o6YZjgbI/sw5Ur0QLE/ouEE9gm0eDmQxrIJLumWXnYzy8BxrUD6EOMf+ahKUmQozvQrEEm
8Y7rLlUJRjuIqF0gfZD2i3ilstGVmtO2SDhfJriU12TAkddVilet7R4BdKXnxrG0TVB7LE8ICKOw
YBrc2ICqCIAts4ku7OieJtHSBewNf6vX42eG2M7VsdN06Yn8mvCWzIvgQw07le17ODV+bT+nWvAF
xfoDipNOcyxUh6zzOWzoI947lf0Q9Zif8sSkFWUia05he4SF5cNoCBif2sQUMnrkonefJdiWQxJ+
tySgQT0jeqcjkUPzejVzYJNl1bKDejrxZABnsCTtjcHq9lLPWWGx7ti6dawmVJ6irnqcEW+2534r
LCEOVU5KTZKNWzn2/kLSCSoQGm5Qk2KeqG+N5HJKXL24yNy6Fm0CDoRwJAxB3SMjydk103oDqyhZ
uS3hYRPVxp7tYRF3gfWkVd/rsfV3nl096CIuJKa3hWSj4jzeYDYKvLei6/TnIQJgNlXhuHKrOr9w
ViFB2RKxsS0gWCFC6WFVPEHLy54G/ZC4qF07g4zmRoFqov5ADAmeiSEXGsTBKqhgynLndvGaY2SL
N98Nj+SJ0shTm7ZlKRgymIukIdOkqUBci6S6S1t+CcniXQTpdGTMEDERCvGIpPquxcV7mmIk/ipx
3yLFqdSII+jepdwaINDXY+wSDlR41bKVGuQKOSeez0KprDzTfdll6EoQP9QQapL42UgRi5UoVBFT
SGhgCG9wogYgess8r/c0FZj5RHI3gFwjsCe7MuvTNgSzL+sAa4mgLUGua30wwlmJk9ZfgDtkcPfa
6VbJ6U43PLsgH51uWtJgpyztlakn2S4zJGK31Hy2C8RKJMqfctzZntxabb8mFz25GuTTL4EAIOTI
kOsMTIHCrj77Tq0/O4XjPI3BqVKMxZyOK4uxJv2GTtt7cDrTsX3TJhSGniiCzUgTO/G954LcqBKX
+bYnLy1xXe1AofnSjeT3prui73CpNhPVlA0Sb3R/gM+Bn65TUnm23uxJXkc1TRy36fJmI0MuzGoC
e6JNq+NFHWUUUTZh7JwirT0UFMW83UlxcSZrw3zMWqc2TDpUoS9O2rEZFuA7/EIX26rN/fVo2q9j
m41PE2pd6A+Bv6+gSdSujyG1N3DqW9HV9u5Y4dw1TcNbQ/7IiiHhRkM5vsmFit46zMIuyW3kMk6f
Y5LhyCeq1WuBXYwk5GzToaLdSsQzjjVcrVAaeJbbo0iBcCa6PGoucMF6kHs38YZzyhB0w4EmfOrr
Nz2RkESn2nod7VttV84B7r++6obI+FDZKZ5t8NYorr3MzFZ+/h49E90lSoOtCQgH63ytkK8I+Fxt
oNY9judeM/HhjeR5hPU3lQLAQbNwJWZEO8rOY3Cqmp3u9lcSl+GdEBoKETdaTTWcImfQi73lG0ee
1Sfd1sctyQAY0rQy37ClhOewCzZp2XwCFMmO0bfBwRbC2GKaha2w6aGLPJHF/WQ6DOxFTmkKFhQD
nGFue72fVvU4E8wc/YocKd/3gVutsxuprV8M9t1FN7AypzX1Zue8TTQ0isZlbhmJcDvvOVEOnDHD
3y2BkC+y0iALexLagitDX6QssXbAqSeU5ncpB+5dgIMqaiJk+mH0BqeuQaY/7MpmBN+aGl/CkGGi
X8n7oDCIJOrH4HZig9PZW0SkZOuD7Z5MAw+vExVH3OP7WAdkVIfC3rUMwxFlTqh4x1E9K9vSMVMb
5c1mstG02oOhih+p+mnMMoW7D1qKZmQ/0pHNzbN7+FuBu2rzeNyQrrEpci3Cal5+bEY7+tD11pcm
D1+C+Hs7wbbKxPjaCvdQm5b/XGpOTaai0Ldg68yHwviC5fg7MsxqL7XUvKlhNorKmdLrymYbkZD7
sDSOqkCZ5I605uRBFjjh07W7rtnWuRDKpzxMimfl6clatZm5raQ33Ia05zmpD3FrHOs4sLBXA5Ky
tAZ7TZw9mlmWnahHwPD82MZ6+sBZlzB+S/VzWDTOtqojio+sFxdXA/3hj4SdKIcRbW9cRBZZrLBT
TiZODD3o/Ztk2M1v6yDZVfPvGGFqXBxh7fVBT449q6VmO9eybfpN3DEjhldyosHqXzgV1aeiAjki
R91CSe6cE3L82M5p00X+MB7ePws9PksYxK9H2wK80I7lrvLiQ0F66z4Hd4AB6ZXI+/6A7dtfqoI5
D6FxV78TYPYaBrwe9EA9ax12GueRTpioGPuxTO9zgAxZkB7z6pVBormTWNa2YrAejN6TY+2LfGNG
6NspuL2nyu9+NH42IQoESOWY4ujWdbJi0kpRECXkKFaDBiUPHt5oTF+VCSHW/2j39bOZ+eXW0km1
0JXW4x1iaYwqswfKxwen1fojye5QgEbR7mBKLcNUc5/UybTMaS0jeGsqyMMDytngULW8vFY7EvCB
kPPsN7ZYgFx6okqg929p8um9S/7+WUfjlItswsEjUIe4rfVkixzZcD1d6p7duxETVGcE+0+V9QV7
YfCUqWRaTdk8ejf9Ox05XP/5E/BaxSibq88HD71rxj3pPuaV72AIMZx0u/N8pU7AXknuiT8gkBo2
KnAPDXkVaAV0RVdGAD8r/GrZxK48BFEIlAO/1sofKWEo1/qNctJok1ne9wgVVxbJ9FJ729Gcvlf0
PJm1tt7S1PD5NLmZbELVbrvB+NS2zhx+BbY0Q7+Q4+MpIIg44OoIoAyZUDes/maHBamuX4s8O3qq
ujKTz/fyo/DIrBzrgYrHSnHZMhhLtIJe7CygFFe8nMURFeQldaznSSPAJTHjvQ/lHIdSgtUv/JJm
Tr/1NSBfRAK369LDU4PHoWM3/Jpi9znXPsPrIcZDi0vrqyX1lmicGg+H91rNfZtQUJga8JP6aILX
yH5x7HJCO0JlPqvEo/LXgn1kNo84lBLAbiXILp30zThqfMv+WJBysks87WpNIGb6OP3QGt3ZSqxT
FQu1rH0JOioDFFL0rwiFvcuUaQ+VtNqijGGHO26+txorPwqMs0PDygL7qWSbwVU4Eo40MoxmSU0K
XOraLnHGdCUizUEQLZrnbHSxoJZvcMLI/Bysm+Pg4oWIDjHEG/dMRVcxDBx2FLBxoMkjyxvvSpPO
KU0gSOZhBXmBg+OKnNijdKBapKadbgrpgUCT4ZMBOFWXw2pwKgzaWT09gQDCETnjxViEyL1MV1ga
7yrTC/IfrWc0PO6+rShOoLPEiM+JVlp4xcyFDDANapO1c3W/3bQmGxRms3Gju3syPz4EWv+qo3xe
RTHDPpDQ+qqCJL9zRvWQkCcIDJi+cYA7cf1aR1dSH3tGgszHSb8EuXl0Ktt4CfoX7oAE4CFI+hxs
zlWVOHP0JY8X3QjLuDrGVBNn9GcbHHEVYvepXXq+5qxRW5McS5qJo+6TGUL8swDImDAr2oxjg8Pg
uaJrvkwKPI/IH78aCriKZLleGWluXcJ5a6XzDUCIjNgOx5CW+xuvkHySSI+TkOe9eqb5GAmtpitp
f21DWyO3sc0IydNo+VeHyNFJ2WBEtiWV8WT0eOpl0X7IDM1Yly4rqK+6cgsr6mBWQ0CprH2AqnMF
4qhvWgJPxw6rWwJYbpequRNkwXnXc42+V4xmKnOpDYOQBBwmtOQfWdS3I/5KFZX5hbVZmynsMeBs
vCdpWTerIavkvsayQGHjb/ygHW+Op2a4bf+1r7vzGH/XQXY8uZV/TwaC05gz1qQALWoTqrRlG+nJ
851t2A/NKkcleB+r8q1Nko5KHWdulmcMgMzmo/IYxtDGbE6GoTdnL205JfjpB6Nz6iPk9JM5x4O5
JKkVsR6syaUZ9tDuCtKUogTlrAv80ILs24VV9ZEiCnBvGt8Kz/xUAymiwYCSzRceIFGpDmQ66TBp
K+umUh8lV6naR1Cb5y5BWJ33V90PFa40WErES92dMfOAcBnfp1YQFNM6cP1tePwmSY1qMKybW1sr
cyB+PjKRxZWKpdBSxiuvEx2TOMu/gWLe6omA4edRbsS4JTdDljV7AMMAaIrIwqZHqqBv6Cc3RPzi
6d13kqBfpyD1V6Syi20y0MZOWLz3itwJBFIh2HpNfCQ4Gh8ys46q9t/g89FU4dQPlHKpW/EJO/VB
jF6wHpLoQaDj2rVy69gmgB60saY11slFZzb9KsBR2EhOSCw9UMqcLec5jCjgXMA1kVEE44YPXXyr
ca45pbg0JWijoExeabt68c5C/b4PVWksfa2Ilq07iANqMYxoTW//96f0NhOKWAyx+lgvCMroXiTD
Hl0cBd2aBrKaKfVv6aDS82SRs2LH0O2dLVCicWN5Ut3IPWlm69nC0PBuESymdtCfgnWowie22Gkh
rF5uK3uAi1hraGz++0PnRc2qMj0dsmEK5dXdsnBXa0eLor2R1D71Xjlc5wbem1sO47Mw8n7bNhmt
vwL7ZFhLhhg5sNMaP0LVkKZMd7heEnQ8PvBorkfR15/whAXr1i2DXZXUD0H6xjNBFhh2CFdkXLfH
h4ZjiKLIL3HA4ABbcazPT8bkDTRrXLqSdDZPHC9oZxJpn3ohc6vBNe9qWWSo4xlTiTWSPvPqZw6l
EjWTFq1d6XYscUG1tysOFJ47jFefxBbC4gpzQboireOJBd4JUlxX1jewDTuvcbxrkCr7FPOS5zS9
9mFj+M8KUzx7jchWaVrKHUdNnoB6zF58xmkvrDQulm1SBPvQrpcDgfNE4aXBU9xgg7LREi/7AtqC
IQv3+f0DcOIbYlCUDk7wbGvqpY2JPhqS8cVF0rAPCvfUOozhkuwMY3w36NCLcJctfM6ayzZGjarL
nhTvclF2LaktJVKSums2IZqHI5AtG2gqMighzzmpK2ZW351ek9dyyJHpcaDaJjNUKBvrJx9gGkJM
Hi4JkdOOLj8yBUYJCQ3QlVFq+gEv5aew1JuLLVCBza8naHCoJLq+pe2ab4dAt+8FfPeiFfFnLR0Y
9pTdU6xK85gYOgbzxPlUVbPky7bmBAFBUwvcc6BJZDhfgMYChzGCaasEZkrJUKaMaNf7OHytLAA2
3MT0auAyCOGTr8FRK07IEYvxvg6KnN0yghUetUTM0h1PmcqmX0qv87aGFmqv+mR8nsLKP1WG0l4n
mgRr1KvWOrF8nWIsGpcO6binyBs/DaFJBPrwPQYMXYjxY+Zm1jGn5lzKsf2UIE1Y1SELLbHyJKzx
9EP7lYFRrHj3KmRi7sP0a2tXjgWdMYEtPJUKiFnbYfQpok/mlICWtENnCVfu6rVd+aEjCrYdyNXQ
a3mOVHkSnoXJ+pzq85vVJJi2Fij5ZG816/yTkevcZt6F9Hp1HL6EMpCiwW/amhWudMO1doNtf0+c
IT5GqXESppndtRy3euLDV69mSvzAeSTCQZ+YyCo6RRSTzkEd3Qz7g67DuXML0OJj33vL0s76s96z
mpIA8YW5NhPPVvsqJnKjOKYtjPEaRpxfaOi/MQPvdyZEXuyrMcNbfwPtsjtOVoUvV7ColC1Qt5IO
B2/8mp4NS2TTDlutdG/OPAhOSRKkow9itzA3riXqS5no9YUASHwgx4HW1UJvos6lu+h+hMfLAGCK
jEtmMf/xHOhfjBSJawBN/sRawMDacfYBORDO6HWX0S26C0OnGcbXnFsOg2RUmw0VPAbP0khtTpU7
OpZU+XGlE4PMWlD36uzhPQz6FI6f3wxAGthPDNI+EsxKy4Rso0viaoGJpBETmeVE7qbvHyPbZzvT
AVpCYZdA0dHefkkEU7ORWBLCJcxTzhp2cfFQgxoiLWSW2HPSCPXPCe6k3WA2OhKy6dPACvfXV43k
zujitdbngFA8qOt5CkyG7RH84Dr7oMxEXUx3si8g8OyLN2s+RwJ2VzqOwxWZPxIaDsrqwklfOU7R
4ZYN71FHigORRddOcynnCknidU72VuZ27XroPESrKuj3umV/MKoiu3jtKE4li42Z41q2ILotGINu
Coa06P1gFYd1/xbF7Q+9EMM2tkziyBpyvJDfsS43BkkF/SjXtgWJkMG5sDOiiGIRsW2JYzqxmGTt
PUdPuUP92T38CM6/cuqPToj6tVHcs7pl5EtvrDv0Yk6Vbevyqpm5dWirGkp0kiFZgQGcUpUc+5pw
JRiqw3eKUrstiLmLiNXEAJMvky4hWyarXy1WRA8TbYFP7ACMczxTW5VrjuX+XfghhA4HAI9kmqIJ
/gmj+MBk8tol7g+vqZtHD/IdiE0A7TEq4Elb8TrHf7uuCvPa6Va3pUzrGQWNl9YgJsrpi0+5YdID
Ri5md0hiWPo+xxYlJChVdYHFIsh1TvtzlaYbq9HtbRxyAICaOF0q1AOrDoL+B410vo4yVSeeiqFV
7x1dXzG8FPoq0yBPVwmWPWGDAo+/kTC+Z/Vo9jKIIBg3gziSyIu52gIMvFzZZZjeLIj+q8BmAUZJ
jEHbL8qj5o3pbXQCYM2+xqMSeEGHgJbehAQb+J8hDtPgv2R1/jyxOOHzDp7ShJS7NOwQF4/WCgWq
fRVeb9xsmeeLSipAmXb3KeSQAbxnvLij2kWit9eFSqkOeqt77cuj0AkHDR0mSo71yaivei/Uq9Ol
xjWGkWwm+XhDCKOWUUsPVRAMQr71s0l3xyJZ9tLZifdqUFGvLMdLt5wEk0PCc8Hw3bWOfUE5OPI4
SRQIn0WZyGuEYVSYvkKq7YEersEwR8W21uUzqw2pR3RdFbE4gsjs1EqKo9aa2ivFCVct8relE6HJ
mRqyvOo82np0c9fjUJLLTEGudECqU0r3ME/zl6iquhtKBpf0oVdUKtmuF/KTKqEh5C4TMWgoJ89t
N8bQX6CeV8+MHE5Cz9/GxLvK+cmzEtu7db6VYS0geRPri3cLPE0eTNtb61r+URnEwVCCPzlkzd8g
H/ISOzcVaPbN6eMTjMkAwU2+8RqbCJ8ABEc1TtOyaeN6m2fVRiAtfbV8hSW3ZARvUr+B4I655l4L
uymOLaoqEgbVW52a1io2OB/RAFZ3ZHm6P8glDVBCtOZfp20Ln3S+2ODiMlhlOzkEDtETk0k4oe18
ZD6IeEN32xVF6sptXOtSJN7dw30vaYX4Ig13VIbV2Q0V+mjOrFPYk41DRX7rWsZ4RRjTZtFEc3NF
IY52Q4FXTfSXWXs5OjGRlwWgkcZOo0WV7j3012CmdI0z1mDSqit3TuHDjYras5M7p8lUnFEq75aZ
nOEqtKLK3nhoWPF04tROAzHdVJ+Wl0mkaAP5Cikks22L/ne4DsCD394/TLRwOKbIi0LIDaSNgaEP
EHJAqm2SKL3WvRoZcl9D3MjsbA88clqZDqTkQMmzWUrzqPJsyyJ0JoBVrWuiCDYehdBrp8GhrNoX
o2oYFnhWuldkbWr+Y2pUcAlGkUOfIBqenedHXhGPbJSfW3r2NzMgRxlCP9nM891OMtvdjZymlm2G
bd6rnJ0536dweESc0TaTbh8aZngl0TAeqXVbqcMBC7qxe52Srybkc5AIdbeRjmivrW/ql0Rrz3YM
cg7pg0y7ehOPiKwhWt44yznUHjyJdWjkNz+a5e8QZZYk9KGODGi2smskkRudjTlvrAxjDN76pKEA
HV2qHsfadUEJrT8fvkVwXK+OnuwdfF3PmlbsOqOKoA6NJMhH0wVxY3Eb4Nwb+XSaXNlf2N/e2Du8
c5wMB8uygmdXAvFvuifR8CDR4z7JDoR+Vs+YhwpNgeFPBEmNEFu9AMMWdMdVMvtHnJzDM6/myrA5
c2lwalzYfS+l2a7IddN2jqL9gwNreA6JhC0kKCaVGK9YGsabMSdHx5X4gfU7AQg1Htu6aJ7o7R7s
Pmb6rjJWbdwnptcWO5H3fCsvnlEm9E+ux3heZw9ZVJlv4xbhh01rL/oONlnrKwKuHeXcDJJW0N1g
d/CLwrm5tq92KkZ14eqxvmKZYzc26vGE4BEj+PwX5CK8EL/3pdIaRqUTAka2GO3mjK37REbvAkHo
JjV97aZFmfYa4yBBYnN7/4Cwf41l2bhGTtuvUjQ1W8+mJkoq/xwCFbwTnO0zoOJliSqYTSjip7vJ
XBB6OoHbSkzb929NVktdNTK2AuX10Talf2pdAnlLme/tjiE4ivDibrvxsCJzx5oJKtbi/XtZ6dBb
qZLvsRu/dnFMc7Q02Qt8j5196BN2c/+C8F9/jhO6wG2kv9r+G0aY6P5+B13y4zPMOi/vj9AG3pKX
/SKuM1brItN54KA4mt4g66WTyTKbsE5QSoKKFJjy/JnDP+UR5MuIZHndADPhJz7140it5fQchZpW
YlDvfZiS5LuWsa/fbGoyevEcARv4uMspjrwdR8D6qHRxhqzM2J93TidGuh9JFZDADVrfNHGxCds8
oWd3n2rQEuZ4Ao+lblVJ76WyrEWQoI2tqTRXJdfuNgGm7w1N8pIOU3tv4/5kaWPDVRl1d/xw9zwz
rIsXdd09Foit40Avzu+/2hc+WQH1aB/RrXR3F+EYXAOvO7z/NMNovpzD9PbvfxvNjzT0HW37/o/r
IKzXtOeCzftPaahXG0tx4H//20FWYtvXRbx+/89p6bWwQkSJQYC7CHh42hc5iLj3f5Vg6T60I7F+
71/6eBBPmgvH8f2Xa7aJs+ebX/+6U4YnnoCN/fVYA9GHz3lokm/L/a/hPL2MAdGs81c4L+WNAY2W
p/DbmxRJh2hv7z/qeAuH9FVf3r+KaezEcek+v99AEaavWPbzp/evrNr6Fvax/tfzhTUCV3ff5af3
P7QbIt1N0kcP708B5l0EEqKU+/c/DY2Cnjh9xt37UzAkebouLLfYvv8U7VC0wVBQbN5/KlNP24S9
Xa3f/3MdTskOQHu/ev/PZgcPzbYrc4mG5IG8pHuSgRXtmhrQJSujxC0gjFmuACpLtsNjZFy2LH3l
ADmFokCXoTmgFSBMJ2tq5FJTf/cHzkk5SZd0v81Nh/z7QXwLUIdkmg7vX46csBfoafxjGKL3jPWR
GQEvH67PqDjNKIi7wS666OuQJvH8pVUH1KdOWh7EqNZkX6iXSmqfO288ArlMD38tZeTXrSSYzd04
v9c7yhoMJjeSphlgieFWiSJ/Eho6xtDS4Z2gyLvLPO03JYkn6yYqtRd8oavJou9BMnW0se2ouo65
uwv8Jl4bXXOUFSfjmObBKp4yxAYd4sK4aKut3qCmlbmpH3xaW1jHNVhytWvcEfoSXWMSBEOnnU5t
8MGad4UYBMwayQepav5A3CV19cNxabVFUaNt37/k9+0lW+7cn0qvJa2wpzTn/ezTOQ0mpOF/XQyS
N4+BWGxLfmp7r5qEvUXPT51GE6M2RnttDOq75vJ0ItblWNOMTNRsyzva3vBdH9kw0Twv9QFelRmT
2GDQPFjmlA2HKZc0qjt8230mv5c61Kxqlrw6ENtQT5bFMZIKQ4AHZXTq7PoYlDTpaMl81nyYfX5A
CJOcubdJqwNaSbHD1fz+UH/yiwYVoTdBH7Ht4Kg0upcd/Cok7jpqRrsCuhI797ozF8K3R7KC5rxi
LuBFMqjw0h8NQpu4JgWVnX8rHcteZ4PNUitJOaATT8wKW3DWGXtz8naF3yPKrGknsqk9AuAx8F8c
SLCjuVXR6BAdqw4wzJNz0nL7hUmybyfs+qTKoNsHOVd8V4vwnsx0LZVzrGmcMwKnc6as6C2JiUD3
iBKnr6dTziLXjysl9mKCm6dsRHs9xZKIiOr15jcUleO4HqoQ0TRsS72Vu3YE5lG+I8Ic1GalK7Kl
UKDoS/Kpxo7zaD+2pBJrrPmZZiUPOBFMQEO2uHhIfwQDl/00uHNeBFkuXWr1HKJB67o46ypHfvSb
CFlGE56UPt0Et6XQalwFJS03decNFQCoUU/tHKJpdAtbS8sXD4nsPkVFgXgM2V4Sd2TPQc4te5uo
Rt8atmM27CwGc3cX3crVCJKtKL21NrrDaw7A7UyWpmR2KndGoJJnrRrVaiJHAQcRzcHA+YHTJHuA
Jqj2mEBCBiV29vDdOl3HmXEkKEojwCbPH67Qm43KcIhY83ukUaTu9JU7bTPK0tkwCuZxRBHi06Hc
x3FXPJhE9wuz+TBxRXcYaHcEqcXXwumIeynRjvUF+b2OLrfNRLjr6I/fsNx6CQENmuF/DhvYiu+3
zCn3XDfKfX6/YUACqyLFShKjR52xscVjDmVJJ/RWQI9WpeeksKZI1QIcyEsxY+kvRImIBwzsFHNY
ckq5zNJhqB91a6sLet0vrm2s9SD4EGNvPXekpByddG5cTwvdm+RDjvayzKQ+i2eg/s/f6mwTNHTP
vt4iVDxMlt6BIlHTuulG6rUSbQcRl9EO4Rsp25DUNhGD/YeWBB2Sp2zalXlcPaygeSMs7Zi2tG99
WbwUUyHv1jh+nVrDPTcJUV9NqrRLxjAybOODGwLDCyJNAgnpFkwMXKS4D9fymJF34dMwbw0Fmoxz
WgMkSDqtf4T4FNlVOF4g6LRo3TjDDei9/YyGaquctv2LMfP/wSF/Aw4xvT9xQxZJU3z+H//rrD6X
xefmf/9MHJn/8C+ACFiO/0CTD51HNxgfGf9AzAcmPzB92wIwT0/UdgHs/BdAxPT/w7Gh9AFu93mh
3QCqB6FsM3w++A9Xd6GLeLpOUek4vvv/AhD5Z3oIPAEwJL5l2jMS5ycM0jSVY2PVvdg1mDxOEybI
j8IqiSv86fn4L97Mz7ilGT7yF+d+/+3//M9//PtfoCQlANs60zOxs6NUnDQZoDZg28OyPpQBF/mf
b4Xn9l/eyvzgfnoQ8Dy8QbSe2DlmXXMDrd99xG3rsMK3ptnv+tqZnGcsVlH2N4/rd0/bL6Qgc0yd
yq2nahdDA8GeRfDpEcADh5Q/PyLD+M1DMv/5IdVd2sR2rrDOkVs50Dk03Hbn2JN40watCw9G5Mjv
lmGi189l95FoAMIxIDSkYq/bZvP489343cOc791PTyxjCA0qUV/PAyQmNYSy1/naS9FE/c0r97vr
Q//nG4iHzmE24lU7K7KG15Kh9I+Udra9dCM2s3/vRqyZX/XToxhFWgLPjcWuTkqHrmKcg+9tqCMR
vshp8289VdYv9K2u6304G1W9CztjYD4n5DMJdubxz//9N8+TNV/5Pz0EGCjd0DUaKPQmse+ZYivZ
pqXv4XvyJqSUf76V37zc73ysn25Fj4KYELWQnFOtGzYYZgr65GXy8u/991/WAmC9ROriJd5VLDjX
2hC1XMVe4zbrP/9/43dP0vywfrr7BsFLttIqoq8yNconZOVK3zdaxPm6Y3oX75UU1bFpUKsuWIcT
F91XHLsHO6AwOTpFayfrMNfB0JcTo8QF0iofd5ae0Yz78138Z2La/10OrV+WDRytsoJFIXbYOGBv
9JXeEiZjRzbgn0wLYPfEdoR2ICyFRcZ8l41rYSfmdP3zzf8z5+wfN//LouLYoCz9LKp3nFz9g1Sh
fZ189IGCJNUjwZTBlz/fzu+uo1+WDVx0+KwRp++iKipfChBFHrPiSvj/3upr/bJqRAnmfzxgYpc7
ueBMYHAQ9SA+/c2q95vr6J1399N11Em3x14f15hAekYzqLFetbhJv0ogR3+zWvzuJn5ZLXojanLd
y+qdFkAxQpLCf4a2LUEvxJ73772d51Lk5/cDRBMvoJEldoS1JGjwHYu5RQb2Jv+b1+F3j2K+zn56
othspzAO2R7sSjPaNcflWnBibKGoZ8RZf/jz1fS7W5m///Ot6LqtcmAmu7h2kPgj1jNmgbEc8svY
9iBr/nwz81P/L0qV9wSen26mDxRSlY6cRduTI51hw866VzSUo3cuGccorJ74VnAAGCaYIk4D1b95
LfyyKAyxXhuWCFm2hqS8eYlhW0uvG4EaFAEQ6L95ePNr8q8e3i/vfasZZTdastpFmaARuVCmVcHv
QmMqVkVuIOxGH96pT39+Mn+zApi/rACDrwnkhv/J2XksyY1rYfqJGEEDulmmKWaV1HIt2xuGpJbo
DejJp58ve2ZRwi0kI3JZtSAS5hwAB7+RiNv0bQAQu+1FfN7GtP503/eVDLC0Pi/cjc2xteBgjU9C
3/wrShNPgLu+bylHBiPHvL6WWXvBQTI7QBuQp9kry/Ptr2u2AUuJ/mZBrqsz8ROfLYaEkm5iZcvZ
DuoBzskmNu9SoHzRA4fNYaMWEguLGGfKeW8f0ESUpSQG/KcngaMB2aedwq9wzux/Z3NbYIEOgbGz
12hWwFX58HnUeobhe1zsOZN3zZwc820WT0jA+7/vG0IlKdTlVJhUeuSFQl2BAN7Yi/CclLDqQcBn
6I5AvKfuhyKEhY1EsRbf/Nhzft5uXBNLlnLQSOFIrxBz2gs2xjZAIPwM0ksOuH15n7XGbPwNkbdp
PtxuTDeQSnpocWeM/bpkKYpqA3fFiwhlki3eyeHXOX8hL1hKXvBwdkcxZ5CXocTcYlrMLxWvqk2K
2UUtm0+ll0W3+6FbdEpKqMI25ZGBTTsA+TOcHRSaeOxCRsKmImluw+m+ZpTMsLqV9ASP2JfM7Kmp
+vLTEOA9E7blfQ3g7PbHwnbKOO+lZPKHcEDT1YM0j5dSOFVUn+eh+HG7G5ppMZUUYcvNbbKGe/ns
llX9yUqdKT1DGeGReDAqZNS3OUaHYKmFaex0TLPQTCUroIRuNw423Rczt+oPTl4iU2lCqOx3Vppm
AZhKRoDCmvu9yR0GwEWH6Uhh+fM5aG0AtFu/CPfd7ZHTdUPJDBC1UDyNrfbiTA12sABY0aqT7Z2d
uLb67JTQVF3VhtdoxEfFeYVXBPatWz18bNY0u++uZyoBf9VwLcyA66pXg/4xckOe3WGGrZwND/cN
kRLzKdBWafAqdaEsfTWho6jfSYymbn9dN89KoGM0ZOM92DEBveO8umI0ynKDW9qUe6dn3RQrMZ5i
PxNWBisVZ1z5vTKNCa8KI6s/3+7Ay5/HwvHPOQ6AbHDrXTg3V2vztuGd6CxDe/ck9nJoW6pOt7fx
aGRzwbxk6/x7i3mxkTX+1dkCJ2GAcG6kb2/3w7qOx//mditUInqtsXj0G2x+2zp/BxnvKzSAB+Cy
7/pift1O1RNSuL/ZRAu4QmBDb7eqGz0lzHmtjam3hFSu8uwJjVgsOooPtz/98spCYOrPiRlEPyBO
RQZJoUzi7t5sRwjGFmI6mbET39df+dKQKfE94lAc29ggX3ogupiAbQhpXH0SbGRbPSG/3e6IboyU
EB8aYyozkzEKYJAetgXFr6uC3+n213V9UMIbGEzWOTDFsb6DIY86DkKGPOUx2ejzhVv8eLsZ3Wwo
cV57yTQt1FsuybpJYNxibt9KbhhggiwkP+5cTkqsGxM4HiTRmosVdGd7xs3B4/R/32wHSqRLB/xJ
ivjCJUjettb2ql7xHrXaQw7C4PYgaWb6WvR/vl/giyKm0Jtb3kc7C0OaLV6mV3WFCNnldgOaSjFy
xH+2AEE/b2fZNRc8y41jl9njU9eauBJLnpKX0i4/OLafvuW1lldqcOB/dw7oPcQ5li+3f4Gui0rA
Q2Zzra5uCBlYuCR9AG/jaqavb39dky0DJeZRjx6npmQx2yjjvk3yEWB+VoMaPI5TiAx1NjTiW7st
U3XfglOddrETDNFNwZsZ1CNEekzicl7AB6L14XaPNHETKMHvdn6yWdcUE2Kxh2O425ybbLCwPAvm
6HYTuilRMkBa91laxjxPOIGHhE8H6BPmQrIT+LopUQJ/cBHWyl0qJaG35X9Xq/8QD+mptOQY1eDm
i87vduZCk8kCJfhbuF7mjN/nxU5X0vG8IS3sO/PrIREguzhQnG+P1zUaX8j6vpIHGmHCD0Ri+eLY
sX1BbaY7cFf5Wov0yR3C95tch0shB3cnYjQrwFeSQtVPTjrFLftY1ub+EXAZAkT1EsyfDDnE/X2L
wL9O37Oj6mZMxZQnDB4G5MERBUrxGPDYuJN3NEvMV6J+6EVqVgVLjNgHedE2I7RPXINvT4huhK7/
f/bbsQ6cHECk7C1jibx13bknbkQpdHDIu/c1ce3YsyZso3FHxyKxrCKzXsPjRl2yDU3A+TWyBrfb
0A2SEuq2DwQesejy0vc4MSZcc0Gx1P1ODyxTc8DzlThvAwhBTtHj8FuG9fvJTWgpH4tLZQbb1fWg
j4DjbsdwQ3Vb1shYBDVSSebiZ98XIx3w6wtqPztJH/lRwAM4n+Lj6Ah4bcg2AMEOYE9xmQKIt3XW
lVImIsPNiydENsZPZYaKVmxOy6usvPoV+r39c5z77tPUzQiHIIGBRtc2cC4/TiF8nCCPY15kS2P6
C8I7pNOy3Xz3hEk1jtgBB6IncC8mUCdeu55Gp9ye7Dho3loCYbdqzWC41T66f6Y1VF9ltThv0zne
0MzwjN/lLGMkGdvKe78C2Yav0haocyf+9nla5PB53JbGhvtqe28LpDQ/Jav7T5cv5o8GZPwTbef/
VIBvv9hDZRzN3k0uCIICGKsRAKCDHALdMI6AywOVhx4T8cBkvmo8s3gMPMxuuJLj0epsm/3BT0Xw
b2cB+fFyOwSlYSwzNaoQ/k7s8ZQLWtXJO1Bivv8x83IXZ9Ni6xFmCRA1Ofb+4P2OWyT+wCWO9rnE
HjHEeha2xCya4KF0m/R9EqejRI3ICT5XHpozj0YaohwxTFX8qxmydK8eoIlBT8kfSy9EsAkY4APv
ziej9sVpxKL67KCbtXP+0h1ePCWL1GFhbHNvlpckcwyAmOhjgWfZ/FJGZrJYPI4NwBYe7VF0cYS3
QIe71YYn6CUFvc2adeJgc3Z+zDXZv7QJKNta2y9OYVdVfWmTbfg41Hb2hgLmd1xPcUHNcCKBUFLB
QRWtDN/EXeuVO7ucZqB9ZZdbKR3UGZ7PFy+vzMjnge4BZwBYsnnZ72RrTRNXhMnzZOfWM7q8wOYu
Wz9IRHIgdp8QDhHfcHZAPPN2ttM1omxrfWcG6BAU9SULLGTWSmf4NwmhJW2Isuy90mgyqndt+1nW
Lq3CNSbkRi+bN5pIDjv+CKtuDNpvt/ug+/71/8++j6B4NolkxfTeDIoIstZwVdXcuxtrlpin7Adr
PM2zv+KDEsbulxje4nGYQ6hpAUQ0CHrUsWGLPvTXP8u8EjsLW9cnZZdAkSEbZpwmL1iQ4VkI/TZy
69Db2YWu6eCFsPGUsBnnzfAkSmhwc/xtOY7QSf7NZgn1Szoi6lC18A5yrGAD3Z4h3SpTosWIUc1D
v6a/iKUwkaJr5RTghV4E8OAbnKpvt6IZM1cJGMtFIFxQBb8UTeW+iks0C6nktD9uf/2a3l4YM1eJ
lBT1aDcIU8CSEFDxALQ6mOllgfpIgQwgAnJt3o07s6+rArlKHq9dz0XvEw8W9N/wJ3ZanuNiduYy
/b7AlUeNHs22pn0cOe3OYnh/u4u6AVQy+2Yh1pw2S8yVoFyiJjGMSGYwtW9/XbMIXCUNFC4GDHFt
dxcTWHt1CJHsw/Q+rgBzV9hBNTvNaMdOTQct7klh1nYXEXrjq3lC7ef7XDhp+yowfT8G3EsF+KG0
w6KmgpdCk13klubvxhRzxZ0fcV0ULywWoSz4FgFsyDdBc6kRjf4HfH9pHnyZJme5UeWunAEih+cN
Dzl13WUnqHWz5/yZBg3OrWbGs9YlkVJ8tGRzystwL7Z0q1/NR03mcJ2TmMEvnn8smng4odSATwUP
7pkRfrlviSh5ye2z0YVBmFyKjXg7OqTxb6WsZoFETyWe7mtEmZtgGF2bKkEYYTpAG7J0jiWGJQcE
f5vT7SY0UyHUTDRXK0JGCD8scT2BBnaMv+IF7czbX9fMxdUf7/l+tyD3CROsiKPYt9yvUwPoiHO/
PVw1Xxs5PWDiY7Q7PdEErVASUSg9fN0M9IhknXmnFcd13Lw2XD9CLHNud0ezGalwVssByjC0MLkW
E8vrX/7E4/kTyCPEOg2zbvFMppI/Pi4zZ5P7WlQyUV/hWCuhaUWZIa1j3bvCPbT9BGpgwlArxBS2
QFXSCb1pD0SmWxDX/z87oqBTkpapm6N+XQDoOeJQjSl05Zi9tbPD6hpQgh9VsdhcChI2ojjw4WCU
FcWpWiQchdtjplsISgLI7c3u2tzAZCwWw0MRFghMpePyKsinOxOYUKJfunaTL2vFIMkGBtUECTDH
UfB8uwOaEVIRpWgG+x7OLvUlWMov05SzwXl40N33cSUk0enN0Glf64uB28dbd53Dh75CQ/W+rytB
WPDa4xUxJQPDz7tXqMCElwFRg52B0WAwAbr/uTjDpIT1EVeIeyZe9RVfF3G0W5C8YQEaO5WcBdEY
AtvouOnBa5FabbYyfIK0jc52kGH5tRTBgwinLx1s1ts91qQ4R4lQR7qmk9RXsuc2hwSnH88/BjtL
3hdW4f1CfbjwdnZqzbp2lMgMynXuw44iDLwmOCxJHPzlm5Z4NOMsvutxGJLwn+NbJwYCPLFPiUeE
6E3iL/K6nE0bY/Ot/317vHS9UKKTogxgAzLnRcwUYgbfq4ECl+ZlHSF/325CFz9KdMboYgUQHpDZ
roGBPKDaDYUr8evE3lnlujlX9uWqG13ZLjRg9v742Z1Q2cGxwTq2XeG+LZtmD9Si6YgKFc0zNAiQ
pVjQFsUE4uA29ixPHrq2/s5IaSbDVpJBY8d4PMK+vEyb5/1bpKZ4PZa+RSUXhcOdwdK1oaQE6lut
56H4eonXvH6ADG2WJ1TlXHRqG8/7fnvKdY1cZ+rZruV3iU9JL2ZGLKzU4ZXXeQbbChebo5MEjn+6
3YxuQq7NP2tGSCAmNoTLizO2WEHM2DvimRfcORvXVp99vfBECT++Qwg0yIPXw7Q1b7knWu/LXHpf
7+uAEuD2FC7FXNPE0tnfZUrhJJHir/u+rUQ2nqyDZ6O2dan7vn0XLMF0MEXT35eaVMznvIBcxD8n
Yy+XPqI9jeiwD1qNGEJ8bsm9apluhpXQzhMBobc1MjQ3U/SECmzhkmNtOMHek60md/wP9nOZ/TR3
g/QSJ+J72MPF7XANE8vyZp4We2er0FSCVAho66dBsEJKoRfOm82af8218CE5jicZWF96AxPhBCa7
sX28PfWa8FMhn20xcXlNnewyTh6QeczanFemSIZ/8La5D5aPUdaf0eGbrl12Bq80yxbWxy3eUHPr
gu3xdg808/7fieNZ7C12bi/WjBm83VgIhtTc7Hh4dnbGRzcf11affT0xfCvxSoSBMAsJyzOGyIN4
ytJR/BgsIMZvKpFm7+WShv+slWVKHO4CivWX213TTY4S80NhzO3kcWuZLBvxi24y3g/TlL2qsS36
dLuJ637xQhFBhXlaTjdhSGCkQGeGcxf4v+olRYJ3Hb4jgZ8gCUQ1W6xLvbOl6CZL2eA95DoWtHqS
Cy8h89mw5vELjhe7WH3d55UcgJoa2gIlK8BA/vKVmzi80Exxs4Ob0lwiVYTnEksc9loUDqrCetct
1Tu3R6krMZ2v6eZ/qXux045m2lWMZ+stA+6J1EEapFtP/dBhShtTB1nmVO7Mg64JZWuvxnXIAhMh
o7gGoXHwwgorFmkISDPN2Dt3tqIEfieEPbXIa10K05QXlLD74pyHVd8fx7Xsdw4QmjlX/e3nbUBA
3UOCwXWGFcSofO3MWB/dDg/dOF0bfRb+OD9xpatxlOIVCoFRmb0tK5Gf8jXeiT/dr1dCXE7kXXzI
sWjomxQFACwu+mWR0e2fr/u6srF3aLFMFnYzUZpBgXeWzXyURr0H3NV9XQnmasFUFPJWGI1D5T3g
7+MB+Oiq032/XYllpKddXorq5OIMze8AX99j4Fl7tdOXfzos/z/n1c4nCFZGb0R42KVRG2dXLeIp
27mpv7xqTBXJ6cjOqjGvDaOudwwQV/64yJNRpdxth9Sv9h4mdZ1QgpjHwW2GRUMtw3PsyzTNybnp
5/GuQ6EZKsGLrK90whzNdD/P8zNuHgnq6XZ9V4EUgaw/J8AKEOMe4pgE1EkOBXgrDgva5BI5lrRm
W9g5Tulm4jp0z+I3QQZkSgfynLf6v5OpKg52a/3Voqu8k+J0c6DELzPb8y6bIdqTF6hTDzM86Di4
j0hnhkr8ZnU+SaPlsaTzrPlrIUYEKjAkOyBfMby7J8zMUAlifxuCMsudOMJ2mfr01H7p18G6c/iV
GG5aF2rcxscRwf5kBUj7VfFnAfb39m/XzK4K04yxwsiTsEwuLVjixx5M4yvOYNtlmdY9rLSuCeWe
Ha7NsPm1HUfOuL1HBPnJXOVj2WJAdLsLmvWjojSHoCs8J8vCKJzz4jUiSSvqs0gh3vt9JYqlk0zQ
UtgdZbG4n3vEmz8Msp/P9/3666g9C69aiDlcUo/9pdsSbM5XeUlHIMW3v379jf97NjVVxGUVrPO6
LOyNRo10JQAhHoVafznmLZrSyLTfbkU3A0oE27UtZivDOEgiYwDyvc3lIcnWxbxzhpUYRkK5Bj2C
rpSNJssjpmp/zRumrbd/vG6IlOjNFkbbjtkCrAxdmKtE6GGNvfcTGemItMZO7UEXBEoY222QGzn8
BBaROXxDDbvs/+qr1A5eu1x99hhnmolQwZZ52ToT/pVxVJItjrM7upRK/WVnml8+vFPa+XOpeiHe
TXB+GCkXKVi37pz3MjNqLEvyMz4xxSdpBfHOAf7lSxUPvn+25VbCxpwVZFKaZ9mpNYruKQTHhOAe
yFQPh7hHFF/Wc14iXX7XOlBRl2tNKkRoMY6E62ELwlvTgBCdOch3WSj2ULe6CVKiHRUaswgr3gTt
IJPnDFHFU+mOe+V43dev/3+WS5yMo1guMCubhhXXyD70T045ODtHMt3XlShv5lg6E6DDaOpaP4o9
iF9T6ZRvbg+/7utKjANw6dpA8vTm1Im7RFSU0QqHNu7nO0UODeDA9JVATxChSP2YJeXE07exCb8M
4SbPobG9wlf9IqoaC+HZ/riu+ZMZL79vd0sXM0rcy1k24ZbGRgRvC2dyDDZy42nA8qU/5VUq0sOK
epiJ+Ze72Dsd1aQaFZA2hIY7IOWMoB5GI+/CcJovpjDkBwTW9/gpmpzpKZkAlV9nowQZRtlatiHc
KqTuj1Xce99wDnLezPXW7Yyf5tXLVKGSMojJzxjsRI0pvfSDXO2uOIPxr9Z3rSmrd7EhWuuxKep2
QwTJb6tDb3tyOQQZxP8oqXgDwxu8NqcPyZjhfFh6aYYuuIOl1X27k3sdpGdRFw/rMDe+G0Zoa3aH
ylq6A3v5HqFQM5sqHGdZh87lUZGLkDO+Run7lZmNT+uU3HdFUVGiXb9SLE0E6xPg/z/dUMBYM/2h
+Xx7+b9c+zNVTGGIJDGapUsY4Ud7Fpv40fkGDxT5RyzdYoQY4/dDvbZvEEW+q1JuekoKxCuN24qQ
eBg69d9biqp6KN/MEqXF2x3SpCkVZoj28FS11RBGSQjPyHa3MjKM8P9rwf1c/k/yq3n3/w5m+5pe
iI/9uZQk4PI+AdUeLZtEuzd475XGe27WewV+zWJSAYUodrnz6k9hFMvyw2hVj8ZUP7ix3AlW3eeV
ZDdnAxD3oOCcFo+4PU5NjsjR2B0WtIbPd42/Ch70ZixhBsysosDqf2Y2C8nrdo43ml+vIgeHyXHN
cSTTGHGAbLBsYuxDaixn1jDZWZ3XlPDCcVzFCzYTenSxWXMZnVP/o4uW+MXxjfCd3y0/MFfZeyzX
bDquEgROE5c9JqVBlJgJLrpyQutIYnno2BnC2DmMTjsZ9/ZVTUS4yrEgSNNYig4zWhdf4W+241c/
JD6HO4cO3aQoEYFFH+90NgwBFyr1yUSg/0gtsYk2r9w7+Ok6oJwLQj+pwXDHuEgiS/pRxJ791qQq
FN1esLq5UGLC9jA4q/GIRa0Ta7QjEp4hFvBdTxUXn+TCtTEplKtv3JefVEhbZWAWVU2EYOJ5a9Qt
LRmwRDz5dmf+e0N7YQGrmLZs4hEYd0vyudn0v9x5Kd1HgXXYL2wwHADQyfrONvGtXK3sXehIP3m0
03g18MRZkRCG1PbTH8Oie523jfsaEXEvOFSeGIfTtnXux6zvA7HzUzULR0XE5eXiju1SBRHPpNmX
Webh30BZewr1VzPS28Oha0PZ+TEGQ8M382Mc0MX4EGJVelhEPZ2lsYsp0jVx/f+zw0XpyCSft4lQ
nrPsmITJm272f9tJvnPs1mQkoaQKZPRbFPAtbj1dcp7KdEYiGTBaMU3vRwQZTrcHShNiQskRxWRt
MUL5FEItwz8U7tKczcyVx/u+ruSIafBzy6rcOKLUwVmiQuA+xljiw+2vawJYhbvxvl77cTtiAiLy
o2t0EI8Szz8s/rYeMi5CvZV8vt2SbpSUVOEHCY4qC2nbR+L0u5klw4PdpvHfd31dBdahoD4biKHS
jyT47Lrt8naMg/Tj7Y9rlpEq0dhiPW9WFtuyl2LZUc+vHcfGRzhDl0jsQRs1w6MKNfae0RgYWoaR
Ac/jwUf+6q9lG91Pt3ug+7oSy2jA2LaZc/QKHVFEVZ62h7aNw/Ptr2vCWAXKLdtkuAJJfhwJpuEL
Au3Gd3sbjVeyM/A+ua+Na8+epQojazavn8MgWkrsvpuq3g6L2+AyxWTvRJquG2ocV/g2NrUbUCsr
n1xRn7FF/uZXcmeUdHOgBPIsLLedhzaMys3zXyXlUD7GbWHu3It1a1TZ5wOoINIrOHz5eSGeFhRR
/5pRaHqsrBWwC4WkcGfL142SEscz5sOgMytKukn/vZqrr4Zpvobssgci1lyqVGTcWALD8qyCbIqn
QnPcXODrh0y6fh3VbRGGR+h2mfvI/CA9HsMy6A+ybqk13F5nmllS3/BRBxeutaQ+hnycLsNqNV5X
bdy9u+/rSmlBxqFT5KnwoysKE/MpA18ko7B2dmzNGlAxf6EXU07oZrZTI8kOVe9zTcH+8OB6y8eF
8uJdfVDVIY3R66zY2IKImlb3fR7W7WLirbxzT9H1QclU1WJhgRUQhMIoH5N8SfE/Mi6YGjeHRKT3
wTxN+7q4n2WTdTLsShS8qthJ/babw09hJd+0sf1xLAH+3TdOasZKvSm0O8rVogrluZGxF3Vh1+0c
bTTr1FaS1YbIvtXFPclKJgtP4JV9Tr3s830/XUlVEHhmr7Ix1ZxwXC5wsMfEBOAHAp33RZkK+Uvm
aa0mMQbYYizxOcXJIEqrYvh4389XUlRrlN202RgBjGtvv3aLrT57k3WfOqqpwvyobi5J4YNqmNMm
e8izqTzP/VLdt2pUfN8Wd/0Yesyr23VF5PWtjXvJNu88PGiiS0Xz9TXq412Q4OztB++c0sJYqgv/
En4xHlcv/HbX8Ktwvkr0nDZK6Ucy7vMvVps67+exbXeSnGb/UeF8nUPtos09Dy69sbz37bTDydzC
eckLu50tThNbqkyjbY7m3JopGa4PnP5QNUv62asy4I/3DZASu2bP3bEXjoe5wzLiIdh12XwA/9jt
rH/dECnh68QpLtoJZcI6GN1vm2jEZS2C5LFdtuT97S7omlCOG0MySAEXgq2GvffvUWTxGdpXfkon
bOduN6GbBSWKG1+EWeBwYYjtRuKu2/eHZGr3Ks+ar6uihVNNZuuvO4CT+GcuDv/YLsYyt3+5JspU
wULhrEuZL9yc52oYk0MX2uljhtVj1CzD0VrC0t1JFppZUKFtUzIWG3ZRYUSR+7Iu/nlt5bewcn7c
7odujK7/f7ZLFvFSlUOxcfVEOPQzRmv4lA6B3ZU7e/311PNCvUUVLOwxw5qNnNqU59snwxCv52D5
KbfyG2/WlzJYIxladx68lJCw8qQDVur5FA2dojo4RodL6VqnpnnnVCgB4RsxjISG+4lcLHnAryla
reC8xN59SfU/JZdncyEWLFzH1ScaFuoxePTglXhE4Ffc5UxhhyribSy6oBy6gIOXP9UH2Zr+EdPG
PXGsF1cqX1cOvjgGbVQACGYeu9PjGBRfV9P94kMd3xn/F2OOBq4Fjmfj0ztj3sqFs6/jiw9L3U8P
NQr9zeA5jwZO73cEBI1cG3/WCEaW6EgM1KuGzYBE1UFSM2NMJ25//b8N8n/igc9fB+/Z5+N59coq
nnl4LMI0QR7PRdNpSfy1PXgWij2vAguvFUDL2DeUdYC6RC1L73Pbhkb3G3qD/TWZW6RfYxG0jzlI
mJ9CdKF1DsK5uosnY4eqsha833kIcHiIAmPensJKBBiBLvO8x294MefYoQryWHEs3TondykTFRRX
AnN1v42lVZnn24OsW4hKTpPV6EzVtgRR3cBLPfnMH65cbu2NB+njKLKzBWi6ETp/TqWLKOACpYty
RT31nzBrnb5V2+x9vq8TSjYLOmq/SWITqzJ9w5KhYOdkr9Js+HD7+7pfrySzfl0Nr+3rIMIs0UPz
w6s+9whr7aR93deVjT3AfMYywQvhGi5FeAzDPJmP7exv4U4gaRpQYX/Z6NklnsTU0mQa/uJguH7E
e2v6dHtwNCtIVWYscx9jWRfca7sG7ZMzS/M85RXwwjjw7rliE2RKMouR2YGfkFKui4tkgNADMPuA
Zakb3Lc8sYD6I9OsNm9yIZz9qEERJfIXnB3qKttTv9CN0PX/z/JYIv2wiEdAtU0xHIvE4ZIxXYHN
O9N7HYUX0qQK+wvN0h59s3Yjq9kevThsj2lpR1i0P2H2mJzSdr7nkMs0KEHspPWSTLHhRtDm56gy
ePwohDDf9u4m71xMSiRXc25sWdmxrc/l9MnFnLM4lJkMMZrZFuPr7RUbagZMCeey33wnTWc/stva
fZxXR/yyhw5H3nbCEzAc4FLPf8Psig9zU+UPtxvVBKGKp8PDASxKQKOmv/A468jh6ODgvZNDNF1S
EXRSSLHYV6jZYH2Oyw2pqOESppS2J3FG2vzkc7XtrF2MpmZFq/C5crXztW9oTggcHg7TMCMpanR+
hVqqL3ayum7ElLDZxg6PnQUyhmjK6SEL+u7itvb8z+35+I+x9ULY+Ndmn0VlwDOwmPAcjJp1PIyu
+bDO1bEvv6/lcJji/hCM4tVgt49b1x+apHvNs9ZdMHU2dSWQKowQA6xur02v1tW3ODzgYIGIVd/F
dy43JZC8NSvbLhBehKB+S6kQ/94ivEs1iN+vBFA2OLJxBktgZl1KXDSD/oh1ZXlgU9m5n+jWs7In
tksj1gHFpchx44NMyqsJbnto3PyS2/iWVsubcAtOmbNXgtCtBhVHx8Fx6NKOmiT1q8KLSnwom3M+
Zm17cDbsI4+ZXRjxoWjzcENsv8PzfI03+HKeWTWf5sLOIZ3NZrzeA9XCpl65IJRc9rFQhfkJn9GI
8hxhaK6ee5qdmtBScXYulAtQcqkXyRn34Kz5XIh+p6Sm+7SylUIrDqfNpVZaepgfI3Y0Hft+3sNv
/1cRfSFqVYyZZ9ZyFRtHMThswXgO1qLC1TZpEHAJUP+VhzEzrHdeknXGIfZFHD9iBuTPBzPtsNo1
PMM0jnh1We4p23rbeujSEH26IrPd4anb1uUHjvP+ybC9d248bMlh45SKFTASk975duLR5E4VtNZh
dh4aWeBGTScvVlx+zpYlPTS2u7eWdTOgZJes8U0vzMW1gfGnxTQfrhbaO4cN3a9X8kpxLdUlm+ei
c9SjTxj8rLbk79AKft4eHN1vVzJL6Q+OGXZc66fA7eHtdvPJKDG7vf316xp8afEoWYUqoG35XedF
2EIMbykOFelhQVL21CCxdl6rJLwv+6rANTfrc39zfU5Kk7B/SF4fzWPhYJa9c179r7j+Qk9U+Bo8
UTCxSFlEiY3F5dlw67E8WiA6P1qopbypMIkWr8pqqIcvRpflybnc7PpN7pG5TriGIK3iAtJZcUxa
A+M4JGNXH/CLnHLWSloFSKVyJD7hrdR7GIys8x7BSTMDKibOSO0kE7HrRhh1f74u/uvy8ZNJHtJ8
2jkLadaQCtFdknjbstr2owJi0Ibfk2ePR2Ebw563ga4B5WDSOHhYJw716n4QCPly4nksU9vZ2fp0
X7/+/9m5JCymBBMX0402SovI0oX1E3q7+V0PunaoIvhWtP3Y6q63TTNPfs5tR02LWrK5p/qgSRCu
kiB8ltIwzYvLniX8wyyv+IHSDw9WbN71JkQXlCSBuDR8I2/wojjlHHKYUSX6lrZxcc9TIp9XssTq
47xX9AMTUCXy0Und4eh7Q72DCtVMr4rZa/FUMpehdyGwOcPThmP6hQm/C3tlhypkD+e5sgZXLKLW
EukpNkL3FGzmnRdZFWYX9HjSDDVrx0GuL0WpOq+Sg93UWfJUuKP3+3aW1qwgcc0dzwIAEPwG4473
stGW098i8c0Pvr1mPxG6S+rz7Taux6gX8qdQQhglSMDcBQm66/zvHOZKFEPNBq3grSoEJ7vU/TWG
SfZ19Gdr2mlTN/NKYAOG45mdvTmawzSVx8pCAZwjcyd+3e6TJrequDtjkjV3fV4C8TyUwaEbe9c5
im0L//X8RnxcASl8vt3SdZReGj0lxqHVcldKO4qSRTa8yTjR/OOBpP0QF159XxCqQLzC9fxYtjZv
goY3PrrU9Hhas4qdF01dB5QQr4O2XytgEJE/1253TKc5foO4WfBPwFl/Z4/WLDEVggf9JPNwDXWZ
7tyHyO4l2++0sYU4uFu7+o/JlpTxX3PHDzlsQJP2rKA1y0BF55VB7rCwVtJXIt56bfNmKP3TxqbI
eThPdk5SmrWswvOwBwzCrJ6pOXlW+NapRvHQlu4enFf3dSUDhEJUrGROsNtopa8DkViXMXWLnTjU
1MtUeF7aV8tU15YTrbU/Hkd0Rp88EVoP2GeP524I44cwiPP7QkWVsnOEl681ouxAR9pyPaZp1iwn
dEgzBHaBZexZFWkWtCpnh8rYiHh94kQBwXjV3fjbKcrymC3BffHoKCFfisTd8mRyos7N1sc2z1pM
cMSeOptuwpUdPS7jxRqtWkRmU7QPxQSI3J9N+XA7Xem+rkR7i+4+Xr2liK6USXmws8n6uGB2vEfk
0XxfhegVLWKvRsL3U+eD2PzqjdiC5r46gIphAwXRW2mSc8zsJg/kkfjVX42O7xoYFbpGwRsFoI6T
zpxt+SuryDK49I2389M1cWYrUTw1y2LVE3Vps2+q7ZjHxRaAXms2gkGI1X3wzSH8kk728ON2d14m
LNihCmOLYy8bNytwomLMmgBc+4gyA0VWYzpc61V/jU1QYT9gY9HYn1pnxAIDVVbsgk5NNorpIHAj
6M92yl3pEM62tx5zD8FyDgYdVrJxbqL0BGvUeQqqIf11+0drFo/l/HnaMbKuppSB9TwkoeG8xqZ7
Kit5l+QJI3Jt9dlZKs1RWsKv1Ylmn4e+w9LWxXDwmny98zqh4u76kmeqypxJPEPenaTVi6NR18vp
rsGxlaxj58JoNpcFs832dIEUWb13q+IucxwGR8k65Rz46EaZ9v/l7Et268ahbb+IgESKaqZqTuve
sePKREicRB1FSqQoifz6t3xHF36VG6BGBVSqYp8jcXPvtVdzhLfNXCKcY7lIj/XJIPq/ma39oQmg
n0rPNmHon1VEAeMN985GIJnR7jbW5kstwSEco5Uepr/u4/9wC3ym4jELGlKcSHaEoQ47b5bQYq+j
8ZTiU/2lc/o4vP/S+n3m4609NicajvEgH2djUkRymL5mQa3mgskeBoJREJu/XWp/+lkfheV/vbwG
FjrGjiw8Si5smQYjL4KRuluGGIQf6crcX96yP31tnwpV3Cx1v9cJPRrvF6ww4Cyy5GlmWlZMizDr
f6u2n5l6CIxfVvPxum1Y8Z6QvVGXLbglf/kQHyf63x7Mx7//X1/WaAMIsAwLjmRM06KN4qTEs/kb
efdPj+LTQRRmb0yMFf4R8VcShiLu0QTrViItAovSv5nA/+kjfD6PRCQGsT4Ug/cevUC9r4qkZurl
P9WS/3EK+F9fkEvbIRpVEB5j3a8vUyT622Ef/5YU94fL7jNPfpXpsHtlwmOa6S730wKUcTGktjkx
TfAlaOd1hUCd1H+RSv7hu/rsedcxyl2/bvh52wZKQmTHAmvm5S8L9z887s9swI1HSKHsl/A4LJ2o
oji6zoIfNt66PElAAf1PT+QzL9AtTZqKfQqPM2nmZ4dc43tutr9hpH841Z/JgFol2FyN+AxOuO52
70h6DVToxhyqov/I/gk+HToP1cWOVBuKtruJnhq9iNsppvT7f/t+PrUGrU3XCX1LcEREuziMwLrK
sB3+lofwp+/n05FmuLTDJE6D426kP4gsEyZftasvCBuBSOK/fYTPR9ql8CYLbXDcRFiXMfLTrj5a
/1N2Hs0+kwATrhsDdkAIpWE0fW2Ily+Q6/0VKv33byj9TAFMN8XVqmqcMb5pZJNxU24Ig4MIsA/+
Mlb9+54z/cwDTHiPwVZueMRkSl4UetJiX+cmj8m2XknHJCLXguFipnV4scz9jWn6p0/26WZNiGim
bkQt7JDjQXM9z/xH5sKlLXaE1+3V//3w/72KpJ/pgW1kSAP7L1xJjrlzGG5dRaBeOWy+0ZVcF/sX
wP/fa2/6mSfouz7EOEGCYzggovHkRwTdQjgu7VDVNpFzBV+CnsIQ+KNF/b8/2r+X3zT7dPAHOOOt
k5TBsUOiJqAjuHktttWH//a3fzr4PknWNGg+zP9309wrQ8JX4dz2l3fuT7/7p4Nvu7GBD1xHj2Fi
dTXz9gdiOf1fvpg/PfNPB57PMzXQ/+LMqGQ67gHJTqMcPHSJSXoHE6n/ZBiP/I9PjfUsoUSgY0OP
eoyAn81OfVih/w3oZvx/SE3/fz+VfibNkVQGI3x86XFnTfM7iDYOTDVdXC8szC6EGe67GXDCme/D
uue7dg4j7kw6/1xLI9bStbUO7vmWZLRwWo5rBQ/XHfQ+TMR1AUcUpEb0hs/mawbdZpDHro/WMiC2
z3dYKyxtGxRRCi3B1v9jtLvWST1et4zVjymz7hFZSqaQOlkLtbZ7rtN5wMU2hTlJpy2HJOeyd+af
cA72XGbNUAztOhcxd+/TQBChqKPtEvtMgZKvboHr7GWGNVZZD/Vpi2ybk4HMeTyqGnFqCa1khhRH
5UShwMZdjfyqeEAOwzD9XNm2w+p+gCaRNI/d5n/Juf4IxgtfudO/kHL5lS/By0K3uBio9fkaLFsR
BlFcqGW7kYbChi2MxgOBAJpT5N+C5iuLpueXVZGHuGW6lGv8gMTVJde9vrNz+DSE/EVM8BrhFE2o
mGJe6GRGGHMcbEWj3A/f7POFBPtbColklWQI61xC+ZKK4bXNhvsVf14hblWXO93X47TIrJiFYzIf
nEVQHRlUzrrNvTaLoccmwo3SN/Z2r/lz3e3k3MLLGBg+y2kcPPaZFTlMul8kolAL5dMGW9V5LtOE
k9ysmhxU496VhTt0FwUqt0G8gMHSXGy2d3mXwCDOsB89rzfYu9Nfqo4eg2jkd0TZCzqkDs5kDOSP
jv0KKJnhsSLEcVmzaz3tF2GzC5K937nwP4mJznoY2XGPljTvYoGE79rTckdjmkPbpPAR1Vrodviu
+zQs7Rq5fK7hUofcov48JvBNB7DPTwhkGS/tbtoy7Lq9Ymz4J+naGyNNmsdLyHPOEcMR0fb31kZD
3lPRPNpmeoI5VA8OIh/zYUnmXGEJnSf9/BMOTa5cJrFWiQhepmTdCzy2HUGbg81dpvbTbmyNBaFJ
S2aFKEOMdvnSL6+U2+e51vechKD0LsBocY5S7HJBmLBp+9wg4xHraTOU3MMTO4A58LHxy3MIW7Fc
abjVqdbP+ZSEy03k9C0O1a9kCk5Jk6SF/pD4r4htygOW0YoYueZULl9ENGJ+Cqd3y/l3aLcAC1mu
Cpihwm+Y4inaJv1nlaOpZDCE1QSIouiiVuXRNnybaYa8WGKBtMw+N+G44NDJX5HCnAcW8Z2OwsdV
pAjcXP3ZNasssmS44VF2gFnMcPWaNgVnQCbrlVxdK/xJe3M/mPbJk+jJxzg2WPzLoyIoeMEsf4aN
ZaAMS31QJkVvq3jBkyU7kLi1ZUh6X2wC7KVpakgRC/++0HXIyYdhPsJPHpY5eOmS7HGibqlG5E7m
LcpTYQOQRjYD9rdplugQ1+qn0VsPzqoGN2bqOHLTorUQcDnJvZVNQR2Uuyl19MSmri2Vi9rD4qwr
QkQMnOcw1kj+dEFBxuhujNs2F3Hyrlz8usw11Ccw6sabYm2+wlzmGEYwhc3SvXsGnMQvkyWmy3UA
6cjEsuBrCPbsV133SC0N6xD+I3rW3WOG1Meo4JOhbx0XvQFbaolvnUn1pbOsPxhQSZ70jGpjg2Vc
iyQChl0kcHxu85XEzQHHv3EFC1by2q+I404aphs8BqqPItyj0wRn2Uswq+BkEFVyWFkf4caJ8VvU
3vrLsH9kxdchCugOCsU5jqLlmbtB6yKroTWjoEgCeZucugkmDayxa3gX5WwDRymHO212F1g5/PZt
y6/LBM5GblSijgoBk2WEH9vlNmbtlVvandaFJjYPMZI/EBaF/4ztaq7g7Y+/s3ZuHnU68eewSXuP
LOwwfGwy4+4kQzdbpHwaH6O0IT8jt61fGrkleLopuee+G44bYlga3HG8vxoHCncuJ+luEz0YdTsh
kAtRPDweSb5Qxm6yZNlOhnW7ODTEsFPmF3ei1vgva5rZlwXxxzfEQRSfI/Sxj/Ox2etS048si8lx
P1aapvOvBE7nNm+7fYJ3voPJ4G7rZ/Khf0WFuGs3/j4voKCMsxmLUGR9Pi3Tu6vn7WmYdkhCmLE5
DQL9MCHL7QKfoFsoLV3O6H5MY/q1Fuw5xQuUw/xP4/LCZ0JSmiwnO78S2tESFjfAvA3eP57KN9+S
d48X6Ro15tH2EswpmDp/GYIaL0mcdBdkcNQ5onBoNQVhkI8OYgmU8Sc+JJea01coL+0hHeGW3Dnp
Lp1JpnzeeF+YGfG6YsZOHmLuHWW30w/gT0clB8e1wJX33fTd/UCAWsc6mQoQhcOrizQiP9PYF4yr
x14h0HJUM0jwEsuqZg7ueEwV7nIc1hk5l2eViLsFsaTQctRf9oWPCKymVQSIv1zsxHGBr7qgvnM5
NfLdNBnkri7uC+vWFUV9XHD/YwgRxBxHprpCxTPJEaR6J/zSFPUgSIGVOcl9Bn3aqNhLJ5wpfID2
Qtl9PKt2/o7NMAKpGiw8R3QnuWPLcYvR+M+p8UXHeVpsCEArwVf+Mjloy3vh4RsWiO9ptyIyWi1N
NfXhK0xgh7wNQwFusYzKjW8SYGm2FiPR35Y6/AnrgCY3g3Nlpskp5lOKpPmhL5ceTED4Er6O8EbK
laBPQcjUBcIK0EcX7m7jUaS4aVnvYBYkvzbJMuKj6eTQ7mw7TGoaniPwW3O/7MexkcFhxf0Gjkl9
u4KV+mvfvM5xyQcnEBPaA6FTfJi14Ke6pQQYPjQtIHOOokjNlByaYEEmI5J0mhIZ212PKu/66VEN
BOdi7jas6EZkCQy3XDGpTyl064fOfxwXzIUfSeeu4Q9sD+YJmgG4SRZ8MMkTXrK1pNSkZ5aFH6N7
J3+ufu7PcSv9CUxUV7mt0d+DuJ2KRKX2IV0jdqF1l55c59V5zrh/DhiN7g3d1VONnN4+pwsnP+rO
qKc9jOo7+HLGB5LN7ZuEVvaEtMz6Cam7S7kA77ivs1b+gtdBW43t7G/TjC1XWC42cBSasW6W9TgV
ddBnItd0Q4WYUv+sWAQnt1SO19Wtm8G1jBjxzQfZNWjq4Ahjn63aYL786Fy3lTYTPkJlnO0t3nX6
ZprBfGkm9DeT6NGJ92yDNM9NOMJx+9qHun9evKDVuLoU6lgmCjwV9H29BCqmjWLXlHh+WAYe4pV1
+21jprq0LJYva9ilF6F42+Upb6FhwU1+o5pu6g6eqaFs+iYtWFLTAgLNvoSHWHOAGRTHypvaivqB
nceMTlXXLt+nmtTv0u77u9gafE8No1WMcNofWbxl9xkQQbwZdnhZkFfzpMdBH9KsVtWQyfbYLcNU
fjznW4kIL3QWiQRBtCYns7fzScwWKrZIw2aHxdsFCmaBZseDwooledUi3rRAy7OXehqjVxb4+Lri
7JapYepuWpe57MiyYQ8xhg8LmPqF+TCks8OWgCcY09ImMXnMEh6fxIItVO5lhpLZ1DV9Nd2SzScY
8iD1fYmXrUKor+iQZJpMQ561JvgaL3Azyj0EpLd9n5DLGPQCqsMp2HJar81D7zf+iA2y/RntS/C6
hZxdxR7W33dah19pB5v11443CoCvExQJAMZ15Fsy4Ms8zKGrZUGIWei3PguFK7s9a3+0oVqn2y6c
pqlSDipBOBPD1a/oWk7eEPNaC8wnzfC1YwOBDqIBaHMJV05E1TVW1jmadRaVbGjsfsFrLuYLSxE+
WlAtWx7kE6v73xHIOSjlZIDiULRJ506Inwyi3GRct6VxUNyjT6XTXG1hBgXEoNqmsJGd6QnpBfDp
sMh0lr/ogOzzq1ldX59EvYYk79Zu/ZYg7/R+SBYOrfi89vG1iVzsD3onYZ936PvaXLtoWh9XH1H7
zwJsfC/AKEGfpKRZ+nMqVRbmG0lGA6omxZ0lEaKGoMnuQ7g3p8kALWLTYERC3vwUlG6vd7x+Ax7B
E8E1BIfaViNdAbL4TB5D0yY/BQzVtwJiylDdOEiA6rKO2my8RHZI5UWRJZ1yOZJwKbLJz/4uqkM2
QP6pshsVzmgMu13b6DESDEpWpPxgZPAZX3BrJksXjBXRpscyVhD/nM1yRE4CZ9hrpyzy9tARFkaH
Nd73J0j2CfsBVipW0pTPyMNGPG/UVyPad3WYop0Mjz2ZsUeRe1/XpdJh3CHqfu7nYqVrrI8qnJj6
EfR2CdBhMhZi9PBdYJ9gmsf6y6CnDuudGQ4xl9SGIdq4Dca2z24Qe3rRpAnH4+zMjIfQj12/n2Um
ovBci2lJ7wADJF2YC7PRrNiyjZjcMjy2HDyiGEGNrlctxs9R/2ynxMlbx/ni72gsESGe+6Bt3Q8m
Wd8WNUlREIjUYXoZGmnTPOMWsbfY+vcz/HBQ3iu6L5gMAthgDPlAWnGaad2AmI42ATGP22hRu+A8
XFeCErBGcRPiVDbdint43bD5e/YNC8jbR0w2O1gaopkOhp5h7HVT9GBry+CPjPVFzjeS1rfMRVSU
rUTdOCnjtzXHUnwc8Lb3G16qrsniyuneEKAdXKpzCipy8KNGzMstH8bA5AypwGicUr60+EwT/Ii8
CDN3CJAKRTH0h7LD6+2zec3j2WYbTu8Erw1U/nU6mHBZfpuOrz8WDSflcoNlbX3qJWjhd7EiNL1Q
Cne/Amz+fc3RxrH9BvlfPiyJmVp5260jX+AgkYrxLJd6DCu7r0wiRE1P9jXpXcheqGGoYbjNN1es
pkkDRGmKpLnEnMHeOCL4R1XD/JzeNG2gHs2QYa+JcbM2B9zKmPsYs0N/2xNHkotFw9XD0mBAEjiO
YLKeoZKzX2oj4q+ka9YWSA01vFiDGsuIAhkejTlgkp7cu19bFt1hedpOvxAUEtpfMF3Hr6eQm1bR
lGTdO/VCfg855sMSQqiF5Xx3fr2bA+jH7scdbL/CxGlKHhD/q02Z1p3t0FIFEstyKJMdLgMa4V4A
+xsI0656aIw2I5vSoZdBKbBd2z3AH2PQb00AE5dLJ5vpx95nXfcYSTojxZDrZayUlGIpUlcrd/Hp
MoR4UHoQEHp2juWObszf+Xra3HEdpSMXEbvh69x0S/O4bnplubXbNp3x7rApd77L2hJ5JnyvQr+p
7UjnIfzNpjb4ZdYU/90Yokk8YrYzyY1OTCgwfW+oRX60lt/OK3QaZ8sXFVwm5nd/jvSg10MQ1UTe
4o0J+RNWDhbYFbTiUWF5vEVVTOfOlsMWYJZnOOrfkDRr3K8gAN33SwtSk88BHw/RMWVxBk/ExMKp
fRUiDkB0Cgz8i4d21Ndokakvw3BJuire9snc8Nj6rmBxRNKzoGMcwBZPpfQ4hSuGgQzgDSYPYjZ/
aBHr9zM2YlNlNCkd4Q6yrbjBjnthF7NPC86wx31VWiIGXtWJb7NqWZSyRwBzFqW+5gPeeti9tnk7
mT2q0l5newXJx4whAaYOJMdGIdC5FYBhr+gMovamGTBSFL3eVl8GlkRRBRIiuVtn0XXHrIEcJVed
b7GpBA3R5EYGcX9F1zwtJ4yFkTmuTLWuFKj4mMSSvemunYz8UJJupx5omax/B4yQrYr7mcqyU4P4
R/C+eYVYV4VF6xT9nbRgqOXjavulnNuEzWVrN/YIDcP86+Nfou9FvmRT8bYlQxlHqnlL4Cwb5j6O
+T9LFAz6vNM2nkrt5hW1txUknAouDPsNVf/GqxU7OI0xvgaqRlmL7gi4YCOvO2wKxkOy2L4/GsOn
7gKPpRgPBXGjlha2Vkt3UEnWxj7vcYzaajUw6nn6yOloz7qBexJKbtzoR5shvKnAUiiMb/2uoCpq
nNkJSA97wCCgWEax0gsGYZ6UOsHnPRjY2aIFT0eN+amD8xJeQMSjwEp69q/T2rcIa8fEH+eki3b+
TQ9QOj4wWBHuhwg2NcMzOKph0gAqg/dBobvFPiW9Ag2Jc3gXfRE97/VJNJBCVWsmRH/WMxwsf4a8
ScNLBpNhCJ/CcejfEHUtxgPqcwzIUUsKK3ocSFWRpg+ist+sau5xgSE2uickVTKHnSp85dGAYOF/
U4O2uhUOsRY4GFmfze9SsVid/J50O4QtyqsrTBR39lEJXTsWMa4vneNSn7o8Q7eJi7tX/faIcZPi
D+oey5nDCDDxHh2dag4aENOS22VXrpxj8OPPLbrF8BIRmcwXBWQ1uoy0C0/InzY3Ala08qyERO2x
lHmMnzOUnBWTIYKF5okzLB0Ur+Vp0WZIwIdW/HlzfkKfLtQQA2DhC+COYa3rvO/psJRxGHFArZvQ
+ufCbUBKfJtd/YjkOkCFUkX8WUGSr3CFAOWswLNowgMWpwuqIrRjfQn/sc5ctnSq3zpcp+3tgETb
CMNpNyc5HJJ9dsezbgb524WTzacsXUvW0O2KPI1tzBe1qdNssvAnEPHgAeB28kZHp2Jcnttc7cO8
ws1ezP7xo8lVuWsliEpdDFQ6kUv22M5uU3k9JQCPu2hAMClvnzIeMxi8BO49kWnzhmtlvfbIxPtS
kzBAi9vJ+Th5P6Of7I2vMUDDxrAfw+ZASZtUMXywboNN1UuOqoTTG6HmI7FsIVcdbn3wgT8ObaVF
3f/o5w0YyeCW5KZVcHwpOks44MN6D6qxDqzBHZsFFQTQ9nUMqbQYijR/FQbYRb2C9Fn1uidVshh9
GfBcsXxIdYCXp86wsTc9MmhhJJscZr5vmK0R0gPNk7H3jtH5pR5Gf+DAKORlqBsYtYfWAlmKCH3L
GuvlwcyjwOahNSnFULADF6YptQ4dT+pOscco9jhF43zhYY25WAX9F6JqJI+Qrn+o5ULOO6F4DbNU
3jbDxhEWEqeQNJotWVHzJL2LOmwQmjUMviMVyh63FZLrj5L90vc7Lz2W31fuVX9D8XNRa6b2OZl3
9oiskfpboNVvOaVtsW7RbvMMvvCn2a0By3EBbsB/twxFgiRwUGa4pLBDexl8hB1xG8QWNl/zeuN7
mvzQsUbBGSZ+yJrI/BCLNN/sLJvLErXLT5GkQOL3lC5QsmICyvdU7rcJhpTvMNKlqJn7psXBmRE6
ZFiKNqygyTK5svGQaaFpnW2Uu5VTn88ubNuz7VKRVlLX+3ZWyLnfDhjn33vfvfRdpCvo7NhdGHuR
FiG0WNUEYj06Qcxrh2RSS1B5SCCTHOeNAh9223Pqm+FtZ0yU2QILqiZd22d4RsvfE3Yw76lf6E8p
PJrXXQQDriSuy2A2AjOSWPW53YKnJSVY8nbsneKivgV5DDvnLnJf2dDpItCZgS9CZEvB2ITUpTEr
wo3ULyzpPtJvB+cr7SxcA1vYUWFrtOaeAFlKRDydhGAZgAVE7+LXjQ47BrUqk/W3KXA1loFbetgD
3wE86sQB9+/yBjES+hdw+u8aX5+SnQdVsCOWgBM/5OtoIc4XyfotGBpys+JrG5Zgu4rAbSdrpbYV
FAMEmyKk4f36oAj+oDAVrwwkhZUxyDRbUsUPMSHBnHOZJu9QC8cZske1OqDGRJUmkb2xCM85z4nK
Dks3gzkik6jAHhL/dy2Gy9DF5BLb1JyxfQtPboQV145OCy47e1xSkdYv8ZTZcxaEMY4lx1Ae8+wd
GdoyyXH3+reBMI9kOERz4H/2P5lEsQolhpcEC448g4V1jhWkR8ewkNKjmzgGLYbThU3mIQ6i/mys
NwiA2XEayRDdSwRLCezZ0umIALE9H+GsOYIIofwTWnheSvzGld3WtsXUTsiDnOf1mmYNe7OttdcW
Q1axj6TPt2HBAE17ub/71G8nidyaG0LJjzHsk9d1rfcv0jSPaRRYiPqx+lLd3mEGQhZUh9/pORC8
OTs+zUWqx/kwzfP0BnQ/fXC8VW9Y+pioTFeOewUBmmWsl3isZr6a4IvqR7xLwarFMU1YWsF+oy1B
4ZZw7eSprtBMRdVKZva0CJ6VkG7KS9tbj54z6/JeJiEcZj7wjNrMWOVEezl5yu6WqbHlKLbhDqCk
PLahDMsw27836ApukVzfPvhhZSV0BvbUarpXo8RoI0OSFcnc/qgdu2vNjBkmHFgxqH0oBIKjPky5
m2NE67HUSz9YpJYnQIplDWARmLrDZiMA58bkZMNjLKOo5e/bTNrbTAz0stTxRgE7f4D+G60PFNTi
ssNCDr9aV8fFanX/U8etz2O2DK+bpqhL2DCdWbLUv9o+NFeYOUyXuf3YwEHxEb0mbmfYE60Y5Ytk
auDJXG+hv90/Enz5LsAbwdj5FEgWvXGeTBazJCT7RcKQPLF39EvYq+eRo2kuUqBFALm7eUVwVI+9
S7KjvOSThN1s3jCYeeXhNFtYYgjYPzvb6J+IavBXuvZDOe8qttj0GcTQA3g565TVSK729NCu4pwG
dnkmcZC9hq4xP7oeu7YZ7WmZwjLpuPmRQNjX6VtlcRihUpTXMSLJebR9i5dkwYJjACTzHGVM4Dck
yLkU+KvB8dBzVYsY671UmaqhzTN8mbLDRvbIYRGYJhfZZhnACNKzKoX96zcVhfA9QzhXwYFUwqIi
IXc46DpPAOW/+4gEz7Nk8SkiKIR627LLihyIw4JB/uoZSW4B+5lb5QyWTHQ4IbC1KWDb5r8DnWur
wK79Q8DEyziG4rL384Bdudm+6Vk8QiePLdekEZYFrs1RSbKe0ZG5Pm9CHx96H70o1IW8Z3N90hYF
y2Yr/acVY/jiho3AsH0a3uKoF0cpwhCdMbYaIKC573UQsN9BnP5aYN2MzcU8J+WHtwK2Ohl261k/
HqwMzK0I+XbgyKgqMj6yO4sKj9tJNcGp740oQZiB3Elk8XRMP5J0ZNCrq4ef2xkUkeZbBpDrce1i
+DTPdvi2s2U9ypW753SLp4sPF1L1spvus8mQ0qkAQuUhKwfT+SpRHWhGWf+GrKE6B9GjK1OCw0q7
HcBwi76asj65B8VwP9Tt1tyKOvuRxEw+JuoDZMrovF1Jk8TXwQ5Y/AG3eYy6aTus/QqMvwvYWCi0
3FXbTHiyseDwao1QB4HRAVGD6MpUsDYwP6GJoncky8jBxp0o+2wHZRkd8QVy2RjBBIl/DbGdwzTX
pzctLNtfpzZVSOMlFUP6WTnSbLyhIdwO8ENY8y7T1EMqzr6v/STv1CYex8BF9z1FNo0G1nSDdQGv
9Li1p4jX/BUZS9k37k195wYsJ8duVmeoKP0tIqvby4dnSBUEsgLFJHno0QtWhKj1GErcjjnVkAIH
EmsVZet/xiQDeLju6qfSAFr2qAfmIgcNKHFtKx/JsNo01n+yXewBc3F9g4kzORkgjAecC9z9AKLO
c7u5X/tsYZ6oPb9uI9bYvcR9HjQRSAGzjc9cOImNSXdYZycOetTsEIG09daZBcBTn75G8ZCdIDva
78Ckz0o/6D6fLXg3YClgawNXzPSwgnGIvtGttwAi1d3AenMiaTNcgVO0ubFiwhg9CZwHuKkpsJkL
k63YOMS+KUdEnv0za6xGdKdESWs0QDAkCIvNAVNocbvcxGH2IuDtDQKO0TcEi4TnZkVoZw4o0N7Q
Nutv9sl/T3RLYOhS/05cWCnNxFPIQg/LLew6CA14PvpwPID9AZTeow9rW3PYu3o/6Xj9Pk/ZDDjP
0AI7q+3o/RTfQWVBgIMNqzh5FZFK+/gdh6aHF/E+3WQmsCfMXxtaiUEcgS5HzwTrqDOU8FgfiORt
4Ij5rKFdx+iAKMWVQnPsAqfPofhYbDisTfZ9k8A0uM3/H2dnths5lmzZXynkO+vycGbjVj2Q9Ek+
aFZE6IWQFArycJ55yMf+t/6vXp5Vt7sy0FHZuEAikZEKTe7koZnttbfFtPpPZWn0gUNpevBpY8OR
2cE7syPkYnYhfHVzL39Zrt70VCeOJc577UjL4R1sauL7eUrEoeNg2rKbE5pGo9E8T4Of3RfYXb+6
apR3hWQHZnclruKkrQ7I4cVZdu2t8Cf8Tu36paUQ2DDhTMKys7X9EPuX3ln8LajMxyjdOdKTIn3R
qDpuc+LNtnmHlqncYrpRSAR7mVpfE8GtH/fjZBADk5cRoncTeZ7Jcygdik/Aq26X2mhUmjcM+0Wb
eUxgaExiClyAgfX7WBeOSfRB5t5Iz6+Cec2yz7VBAxN1Wm1miyAyxxiKrUDOpBLJMk53OgP8fslB
NyGgCgYxGU1sWt3OjsloOnGmEHqrZ05nuqEUVXOqYrs7dVkRHxY1qZ0+eWTHVykeOxzCJ4x2TeBZ
bLEXjqHCKdHEjk5Ev1s9FgjNtuM0gcsQ4eucIUe7RaVFKq2+rIuRf7i6IhTHn6zkqLezx2ykv4dq
cQOniGXkxvanqYhScgx33fWJVFE2cMwVXkFRWg39dtVVt7Vi/1vjQSR1mT+HGr0Wo6xmvB2vv6mS
1RdP1vrWIwDqwStj/9yvThc6w4DgJlf7xl/0bzatErPRngFDXB50/M9hr8kL+ZFUmKIZIrOcGYyS
4Ep1Vn0tPcrZce2eOmaOkZqZYgHvr1FcyfKNDMH61muSOFi9Sb1kOeH3wjTlTb5o9aHw8k/DmRIK
b+c5821j45rKhEHx2shsmOT0Rq1vjAYSryL25qTica+Rvn1fsYUuIpM545HFrTbryQLCwWEyTQTM
OKlv8uvQZqCu5qHTTOnezw3B08XIT6amGLMInuO6Logts7PPXmhTaGde8iDY1n0isAq2LlbuuF3x
kUV93aGRsuYtWkGTDiUcQ8io1Qmqoqxv+mviVN8oeD40l4BJc3Wo5mLcVRnbI/quwWhTke+S6ukD
eWwa3EjVHZVt6adBTcmrYfh86tQybusIE6+sJN7OuRO/jCVumThOScK0h+F+5DF+k2jla+uj7Q7D
iu9CFtxZq15ETWs7CDBecSw0491R9hfTQe1RiS0CYUCmAhxsfD8GWQN/5lmhNeQyVWK60S3TucU9
754nOzfOLIRPQzno933mTAcLyjCSvl9HS2dVx0FnUGGNKgswlY6su5+YcySw6FZeGjwnCyfwkdEA
JPTqwGwXUkgQMWgKWtTE7aeNbkEVVGwKdebqNc7gEGDd9CABPQkSCIlgwh4RavjfKSTL5NzL0T9l
PARvMye396mK5696TUwRaoeob69bYIOxKyeHw6lkkNnY4/rs6pIOLZmMDVMQvTsB3vl3wGNAGMLo
CAyM5/3K7X2DgLfckaSRQk7qW1iG7lwl8Y8pE8kTKI4duSMPw8kQ2TFl7RJCIzlzyaC6B0nsY9g3
JGsPqaa2zDbjE6KlCCwbXU0K7T3pGfhNc01Xr5KqJpKoUiW4FOmqgBjvI7/sAzJae0jHRIZ2OtzL
jjcs08vnfB6sXSah5DkKimuu3hv6RRY6jnb0Srop5H+s9hauKvUqr+jG6EzDLm3TIuRVK5B9bQvo
M3u/Kq4hq+ZNHvXOqze37xZa68VzspICtDk6rriMHelMdqOCIm+eF3O9X8kii4wZxMX0uq2rDV96
V39u9YlMLkWZsazaXbOsGJeKCiHbr8YLl5SJMmCaoV07n1XXyl3naSK0TAbh7EUcggoscpf16blU
8os70xqtU9MGruXUnzqLDE/UvuzBhMO4mF5b0vwC9X71MLk+VaoYdEhXn/Ysx9g/8Uz7Ivqh33nt
1O7tQvobFBV7rzrfC3MNCANgE6Q8XPNVfq9lQ2byms5aaKE37rSBEenaJaO46ANqaUfH8wNZvTm3
JVVBpZtOHsTa3ET+77iYCV2VDlPHYsG8Q3KynAhszGD+YSfMVBt3ePV1Dz14GGkPlmp60KEI38i3
K966pLs+6ifn2CVM3QAAY+1mqUuT4maBzZxEb336bB75USc1u79qqGAeYM70IkoMGBwyGsvotX40
9Iizvt7Gfmwh60/ELJhapd4mVlrtPXaGkRvnLgcrneB0nLVX90PjtAj1c7udrTzfxWuih9SVxYlR
p3HO1Cz3y9yVlNh5D9XMKpJqK8zY+QHhIA9DjtCVOU33PPly3GeaC4ZScbR2uW/e15TyN6rH4Tn3
9RxZazk9ObO+MKLke0Weza2qQfW/dPaSfkddJAokK32dQSYh8V+QbKpnlkw2L3pq+xtztLJorLX5
qOt6MwT1nK9BkzT998lfmy5wBn0RW3ORIGMshF3XTQ+lSvBYLtsySKrY3ePt6D/YusHUlrczp4mm
GaOSSM+0ZtpRYw/kiZlkAbCWDQZY9+obb4tP1DC4ajYT4pTL29hBUuSp04BZUHBeUm8wdiU5vg9J
2+tuZBONzEQpY85Bt2sEXloVL9BIbYU27w404wtxd6dlrXU/ZMRT++AaeTXvEdLqN5XoxUvt6+NZ
QhrQ3K2gsaRKMk0NkSHhsZ22dOdNaS8+UojttkerHOhaEO9EEujtkKLqpLpfbNKsSIawLVtredFn
at7AVyJxw4WhzSZfSorClFttCK0mNxnq2pm1FcY8jTQnef0B2eq219hmgzagccc01Od5ZCFRMjh1
lFeD3KzUgYx+ioFOgaJ43LfWWN/Fve1uUBrNS12iYR3i1fXdsAFMcM6jzmCa0pSQv23tVLofdL2f
3/hVwgWsTFSBjVNNDMNMVhJmFMwzujU3rPYtYwBYPuRxytS0q3hTwp65zxS1RWPXEbbFydvOLA8d
t9dK764XteVv2s7s7gDd/cPQJ24dVapbyxDyRfOjTGhIxMYkC5NycpBvFotR7KChAK82S+GpGbhl
XbAQZE7vH1wpHZcsaIyrvCBFE7cxx1vnmx+gpUN+LxmPLQEYj2EdF692jBDEzJo2bGWLy3ByM+Zb
Qz1kIypfV4K/MfpdL3LM624PYl+ogIEar1PMOa4ix6nN+HmojT5+VJW31N/SrJzMEkhhLrKtU6Ea
fkVjVePOlRRDA5vnlzbbVWtueFE8VfIlS4r2ribW50lWqVsEGlP7S6dJfkrOVUol20vdMipFzVjb
bFX3gk5kyoipZ7ceJraJNGG5DOnXPhNGHLbseJlu2jntlkgvlYu07c999oHMa1n3rnD15taM9bjY
zXBgRND3WoF+4DggmyyVvAols+HxMI3VFedeqNrZltmsz5Za9Pe5zuUu1VorEkZrkD47PORlym+S
6Nk+9qsyImZneHLBQ6NBtPc03OroEPGy6SzVU3D091lex4DpXqIwBtjVVo2ZHlSwrhHbjZnC8oOG
zI/ry6oEBUVeLmz7Y/HorbIbsQRUbMyc0Y03KNrqm71M9zwQ8700JvOpt2x1Y02Jd9uzTAHzXgvR
tMbtLmlsjtzRHJ5XRmwI0up11AHAkhwwuUrnNPKQX8EylRaknpHtcoKbrjUimW95XT+iQ1FuWlN+
r4TWRPAI09Zz0zVSRa2dZ6uB1LAxY88TdkpNgZ1QTdRbPctilr66FrWr2xnLZaC/uE38YZ43fuuK
b0iVOidsjYxlxE37dciW6dBAgxAMqbXtCU5S68IKstoIKdDrKBt7b6N5dAQ4YTjsgqKNk1cQz+4k
c7o+iCIxX3xraQHv1dh9Sp2RuYCsFOHoe1JgdikwFBSyU0A8QvGY8Pt5a/a2ceujZjCn5IJCn50e
E7sfNlPNzhp8Mxbsf5E9GWObHDpnKQ/d0tjf89qgKDSq5rZa0uYUw2I9OrbuHI104qkxG0XPQ42G
JRCT1aTbWloNiXrGtGXbNw0bGB3Lqglxp/xHh3tVrpHTVnn1euzUtL5aHSOtwF4WXwUEc8ZRhox3
4GHYb+hVXmzDiduoc0ZW1LFz773LQXKaZhCPFpUn/dHoRkLZ5NW6kNR2onsvLlP5nSFZQLcM8iH2
tVfiT3IkuTzdkqV7KWvqj3VZ3YNFqO2Wk/Hggr1FxDnGG53JJV1ezZtX37pddjKnSt9kOgBhVs0A
bLocjnQS2CKEa9Oxmm+1lGD9tVHs6qlvgszq73yrHqO1ybLImUYCb0bvvFZUzK2fFDeZ5zphOzhL
pA29i4mnuXijcQYc2jSFWe3XId936RxlLuBf3fXmhZySu6oCpmaR10uRlhZBvbX4wrq1twWtP7Cm
xgu1KYWQcu0ndM55oxGouWH3+htg0dnp1509Vu7B1prTYDvPHmArqUuqQ+pJz1zvCzPoCi9RlxjB
EotubzJjiscxiTwz29hz8TRq+XuX6lRnCCJsK2Nemh4MOz3FPcAVXrQz+rMbJK3QD16zsGuMo24I
0AjdiFwSC+HK2sSmHCj1tLsrhwr3zi2GL9ls28PYpOmTdOqLuQ5jyCLcPBRmklGf1PexwuxVJyl6
KO98oJi1Io/0aRlkrSU3VgvW1/KEQ9ZKzG3fX08fO9flmQrnrbQkczOeKhvUuwkKrXeZRNOnmXmj
8bRi/G7F003VWeemnt88IZso8ZdvPpRginCKNp2YB+mvTPlm195WaYeBo22YW1iyDRdU4QMivLlZ
vbTcjANmLHNu3O9+hbDlKrw/xPaaR9KumnsWDQxPTpIx7ZqUjMh/GaN0thYoVf+c1cvKzW4l/svo
2y+NWbBUgqZp3ELPnCZdNM+aW5y9pUxCGCufXc2O/m1x5uY99ZKZqqwSZ+TrIjvhneAsRJI+ubXN
ZFijVFziJdsaMXD/gA1g6Ysvvd+qO3w/iMewC6FyEvtGmZPYm765vM6c/k+IaEmUtcztfWncjriq
kMFmPRgst0WWlgaAZYODqE3fKLAxgiV9Kh86TRc40kD++8pNVThXYM1HRgqohd34PsAs3ljY+YbJ
8rZxZgBYdeN9BnrBY857pnYFF9EA0QvJve6i9CfOMu6tue2/V52x7hsjOeBzO1v0LXthpMUlAyiB
B/uW1fmzHjff8jo5ViBCOx+q+Ew68xgxj54ib6yXb7x4YrdSUEdaOVz9Os2g3bT5WI+BvtjGuSYs
JUxz7lK3XAD4YB7SE35xbsmhxdo4WEDZrmlES+Hb+1yb7VPrufUJZZsqPx2HD7fRk4PWO/WP1eb6
cAzPubicSCGWKbEFvU7DfNIs5pFjcyrmcf2Ubp91xGAzzkOkdEAc/Di98axMvk4VmRPVyNqmsjLr
r2XGgei4OaqZ/QPvQnJcXGX8QPpXN3UaF/uKbhFsksxukzDE/aDSPLRZE3PpkSf5lp59kBq2RYwZ
SRH0LOs8uVNMs6PL0nqdjJWaI2Xt6y4eei87l7hYipBd5PqPcnWZtlnl3I4PKu8E4Ejm+y+q7O1n
l+W9MmjrZjnXWjntfZRGuctb5kHI57q8Myy/eufCSYqjW5vuQ+ImyoE0tDHSxeS0jc6MZeOan3KM
VeucCCET9zrkfh1WpVIEE0l9jmy/ajEQONp77bBeV2GgWOi3Ejsnu8ks72RRpq8DPfV+mqb1s1/n
9pT7eTZGdOzel0mujb7L0mVhyJDBxE66e2dw0fbBnI3MxyasCdTDwnqCAPPtsK5WAZaG/EetlrY2
84KuvRhQdk+5xuDF7JvihE+hPzCrgR7DO3VuY0M7rznbZ7pUtjFmt65SWxGnTtToGlvzes01Hig6
HcVGE19+syGnj4Wl9wdZ2cvOIOkaMmfwzDMQb3lvjl4Vee2MuWGozbPWueJEiQqXIAlJgF4Bjpnx
SmLP9/unigI3SsV1qqfrXnPXwCvm4dxMTtSPQxGuhoG4MEgEe3v5Zhn0f71qhxeZetrWXrKrb2r2
7jM6X1ocE7Fkxi6/rQr1I3NaeV/4mHeRFOPmMxMN1UQPTU81TzZGordnYVjyxk4LdWO3nU2skIWr
Lq7V2TRWbcs1km9sxwNTXlczGgicecmKhW2OPP9vEaIfbdHLPSTvCpYje7HPdWvCvcoYHir7Q7cq
hiwp7dhqF3PoTcz0WowYgSicRx3zftBMLX6/melLaxrJE2CPfciT1XgksGXa9C0EvJinIZwKgXiU
WvgTKIdwJzfLBlbOpFnjdegYL1xJBcZ5Lb8ZXTn9A8f102TqZZTWLCEdEkh2avOaksdJDgKJlUOD
gappGMaBVcAMEpxlCGNg1btO2GoJAE3Edx5DatsXbI+wx44hpkaTznZtRV9R3DHz9bY0ZmTuowHB
Ds5AF75zkj1DtzZN/Q/2zl2nYrE6+V06Ba4Ro8yySXlLzgpVuoP0na7jpVwXCczrUDwQ7ROx8Sej
L/cRWKWIb+E15pB3Pt2NqX5Ksu4WwTljHAqBlfU9Jb/jmY/WVdArSvljor0JKpUTaD6lgtuxl7tl
Ks1Ax7QSDjpoE6S02CQYEPlX7Fya2ihBJn33Mufi2fcnN6yhrO5mXr5X2I8f5tWiUiW0dkLqd5Nd
pVvXBfVjLsTok44lEC2p0f00JZsMaJOGwdOYlLjLrUMiZp2tMLQYM9urWaMX8xqwKdkOOp3L3iqY
zRXZdKaeKIMumYngnfeOAkVLbPA80fr7TuV8mkkjatnXJfXKOrPNSYbNhNHTaokOja2Gx0fj/uAg
YLFTqcrP0vamnbU636mHu9vWlLycK4MW3BbDcUpwN3e5fseqFm8/1F57kDLOA6+pW9pdo+dRD+7l
maA32J0oiFBxKq2IubzsXlwKGMBdBs8b5mpBwbvuJ5czOUZqbb7mY3ndsUQJWVbW00ALyAXiZLvZ
lz4CDhzuSot8wza5ryQU+iEPtyMj6JHfPKki4IRy4wo2yGD/Kyn4TUR8tkddMqDHt3TUXEmVMthH
053bByIatVsezctedmNHh9sOUIyJzWEwg29VgMEDvfoO7969By901GyvYFJfWBS/kvaPyeuhnKfq
QYFXjYlu0yVxRvgDE9lxtczQwQsRUB9J8rls8AR8dDvXSzXuXl83vzj6UoZoHdzpVa1Q67ENNI1e
MYJb3dfJX/L9zCaiywqw/KCKaYw0VkJdHOVWWxJm2U1Ko8Yooej5T+VMeK1K2O44XUIWduQXpauE
wi2rIsNTK5kpg7knwehxXHsR6cq/5hPU9tnCMBdCNDM3NvCx0danN60sz7BTt3beFFvZJ8muiMVt
XrZnDZotNAXOOE/VPBgZzhx6Hbxrkd7wxcAah9BQ9uBgZbZXlnSDyY2X2yyuM1yfFWXhPAYSgpOT
TZ82nNrnuboO/yFr+w5wpipz9zisrvE0pLQNxcRS30E2SEPL1TCd14y2u4qBcqaNO6ZUw66Dyrqr
HBJOMmuYgkyMt9DFX7RZ0zd9EWsBKFp/NnndI9cqb2oz/QL13oe6gr5ubMqRbhkuDN3Wx95zm1NP
xmNj9K/K8dttjrmXsRsrXFTP9DOx2BUfG1QfMYeGvcKJ4Qt5UByhoZ6pZ1ZbvtuSp7iTqmYL9jJt
qrycdmaRnmPLMjejZz/ayTjRefh7J7eKzZr7+lZP6oS3o322XD7esMPYL6svXQ6VOdvGsumYFdgu
hrmWtQIbEypl7y65hLHNy0Pcp/2zO5lf127N4RnQHiprAL6c/O+C/ciUcqIKLZcLb1lz/O34e3GH
FxwRftLsG8tnHiblo6lU95ZZ1Y1jyOUNo1Z+jHMjuRFG5kW4Ccmxrbu3RuQGjZvdobYu5i17Jab3
TtX5dqXF/JYV5nSs8Dxsa4yJj0WHY87ugLITTYeSMW0DN4Z1S04AEreP8ocIH5j0aTypcAtaowgN
x7yltyjJXWBKOLHwGm/S3omtO2JPqXfUrtGN+0QbtpyMN2DhL12fnkTGMw52ToZ9A3bs8qqD1g0b
/O0fiapyHqLl9Uk1BZ7I+4jn6gVrLtSpnl0Mwi5o5DhYm1jHJKu0c7xOUZMMGz+dcJqM2oXN5fZm
nHqGsoOBeTLZOWsGiVeMPxyewARxuGqzUGtGivs+YD28Efle9h3nFI19QRwttkPyQYpc1BsxLPmd
lMOpKD2uAIurKtF4IfCqvrar8cxZ+GqjpG7j0cfDl2pW1DsjJBbtLchpKbc8x1f0zjzZJIkfZH1j
XnwzRQgUyTNmC26SYlyPXu48ms0y75JluReQdgQ61FA9K5rjmucFLTv286YV1ZHarb3aa4qakWM8
vciRxQG9AUQgjBVqW7XfPNn/IE4EnywIpqeNEA5FnJzWGAModNIaYn7E+9Oy9dZlF+7eqhwVjkmp
IwVSwJQFxhSx1uBNgEKBWesSbat/TpM1Y5K3XmjDrqXTlIUxLPrGxjkd6L15KoakC9IcDdNZtCas
MEIETK2f6toUwRAbdyxiBz0pmDnmtoULhxFdmJTptwT1XTLRzhWsequFkr5r4+WetwVQr0K7LD/j
en1ZfafYskzkKvgUt5Y0WoDQBtQuh2OVNiZSP26RcY11K6xV3fr54oQpZdNLZ65j2GhTzN21JJHZ
Ive6Xe5tyUBpjihrRoAP39k2HQZ6RF4shL5xXJLOPUIWzAhlqdzqcIGcSvN7O88xRjNV7ExreJny
4q5lnBhMDMWubny5N4z2rfb05zQdsSTO6RoSyllwVSNlL/o1N6N/9ga327jWhNXnCuo3Bn11WVIk
leuLNxMAQYfHFohYQ6G39W63QlqxUjNjxGxNJTVa16zWrih7GGD8gb4ZaQvVQqDylZtEE4W8TV2d
NzE1neID12X/yiSr6pDc7YTg1MU94hniBMQfKT4kZ/oUdabVlTttbDURLcyn6p3R6mA/yaSROON1
/oB2ZVdZfJiTdCRKNpduCqOjWt5Hzez8nW2PtX+x5sRWRyG66WWOuXyfcmcCNzGKeHCC2jHjcYtO
LnsUB3/lVmN+7jBv1oG+oD/kn2V+/yJa6eddePFoC9Nwaa4drQUT9319effwUf3497lQv4jt8n6K
7Vq0VSml23ilxVrCR6npxNyOrURpvfxJsLe4pkD9v3KPrsFO/xKTmBTGhG8Xyk3qli72FNWZ4Kpj
yBUuAHzE9tSyYwdf5cg3iv3moxvaxWGmFxvleRVj2eyIa1H3//43/kWclHd9Jf7lp2G1A7c0s6dd
XNfUX37Lg82eP0pn+raay5/k7P0iP+znBXoaJUXuIcPv2soqKR/j+MVgWCODIrHw5jZZzj0uWtjz
f/9L/eoq+SneK0lbNwdFXXfY3BheaMUajVZnPP73vvpP8V5CN2fk2W7dVWPrRLQ81l7Xa/kn+V6/
ugR/yveiGtATI3N4rSYEMphTHT8Rw07Xjf8sn/1XL89P0V5F59e6B1iyq4VfsrsMH4pBTZilf5JL
/Ytr6ueVqlolKgxxeBXT9j41xn1uNdFCOTZrf7bR8xcX1M+7/hBRCvK5ypX8NvOjjdEExUV7MY1t
K7v6v3cR/bzxD3x5hINgKXSXO8wgFlvbGKgC+39/Ef3qN/jpFFBkc9iNnq0UZ1ep2+7r3UJQxQ5i
YonsTsREi7TNn+QE/uqb/XST5/CS0h54Q/rJZoOhjtdlJBnhZkkSufWasmJ0NSX/SL/7jw/1P5LP
+u4fR1n/9//kzx/M3DqZpMNPf/z7WX50dV//GP7z+mn/56/98ZP+/lSX/PPzX/nDZ/CF//mNo7fh
7Q9/2KA+D8v9+NktD59MgIffvzo/4vVv/v9+8C+fv3+Vp6X5/NtvZIVVw/WrcfZVv/3zQ4fvf/vt
usngP/71y//zY5e3kk8Lxv/1P5O3TnIo/uOr/denfL71w99+M7y/OkAfwiOXTBiGzpszf/7+AeOv
piuE7dmsqbZN8OHf/lLV3ZD+7TfL+itaPfefbTO81I3rdoO+Hn//kPirYRksGjPoXTzLdZzf/usn
+8N783/fq79UY3lXS7C/v/32x9PG5Sv5kN8ukwgwY8v9eRtIOTdjhc/cDivHfGVi+JBLE97ZHf4k
TdfkN/rDc49v9XvqqWnqlm2YpvPzIsB2gdfErIzdkR7T1LbVOH9PpEaYlk97XzcfslRMneM+xGb9
OSOh4q+cwiyzi4iYjDuty86pZFyUpcINRSm+JESsparDjAOl4g/B0tF9a03MBoVbAh/AhLOYrlVn
NNk5D5SjPsl7/u1MkhmCYA7rIL72EoCMR+4QZHF1E5Ny0E4dM3QXQivuzC+qvl/BwoKu9j5W2W5W
oIeg1J9yU79fmGs0GvOVfgGAN0lwKPPxuwTExjV53dtRoSN58ql3zA9zUiLEm2DheVSh3WjOPhEW
kVeQCWWTOKERO88kAtJHjkynCkc8zQZcYmvOX6t22kkPCQyb8jFvmWUPhboKmft6zL81us2I3r7t
feRiArax8sVfKw9e2q7nJnRUAoQptEOVgQs5tX4ii+6h7ps3MylvZu0IA1IELK9KgtyRt7rIn6V7
bAz3+9xcpnV+Z3+4GZo6TYovotaqU8SJ6yqM62eobjkXs3gprz8UJSdSp5CvKYNL1AnYdQvMuKOr
1LvbFWbZScw31i+D31cHDEW0Gmbx2hS+Fjjn3DbGHbO1KhB1+elbVwBY0+8GzBposRMlufpKpmKy
S+T6rUsdEdVF/dFBFvUeWUUm/uipk25oO60eOr65I5AI2RK3otq0cxJpc65FWu7k9HYz/hpWa5KQ
nEWNOPkOlkW2fLCvTYu/EGIdmCVjOu7HISypz/kmflDZOX3o8kxawFeeQDByGB2CsvTnrRHiNMhu
mm5hn328opqu8w/MDoe1Lx3wCLrirFmjLs5BXhIS9rThveswhxM6RU+G+sPuPL5ntzHEzP++jvCI
JdU2mDhAoGILotHd+f36DKdMX6I1RCmuF0c6aYiCf0MGNiOS0ZWh7El1bP3mJhMrA2ZmDdEibwwn
v9rU8++9zvj3zioJlkv5I7aTGsPzc9O0MvLFIMPBrU68izCxhYuX1r5dlr4Nx+vegUVTwJlKHlzS
OTCqBXnvPGpd9XXyk+eeNwea+qDpxrHIlpCEwp2dQlz0+VAjjek/3M67UOn9sN3+UUnUjnUpKvSv
hAoQxbsF7vKZ32ySNL2x+J+GRQJYY9WPljN8Z+FFEuaVd6MTl87gjNWlSjIwmmlbq4E0KjqrabZf
gNZtJJD8vh3b2x6HNVFJw3dj6C/V1OJXL+T5SmpMWY0fzjaJDBGyDJRmRz1DeaaIxQ6Rhiu5CtvU
86KMaJZ5frCHaWsCYVek+ISIPx0nzfzWLX0TDV2zHLTFlpvZbZ7NTP8hvCos/Lzc67ABQQ4/Tlpk
/GnkGPgYsdCvaRs8YI/jIM+JNcJ0OVagXSfIMaK8X4poFv27N4nnmhw9skG6HVG795x59+TyHExL
P5r+R2lkdYA5DXtSGu8bpjbw5DtBRqo+v/ojepnZr/fzXNxN427s/HvTt85LM++uHgV+BACrBdsC
8x7cWB2DwrWxd0li7XolNzGkW9A7hK3Nlf+Box+gE5ArtJP2UczusDUymnfWhQYFSEngyCpsyjkJ
CtGpTQV6EOBCJ1tMNcdB86ed6+OBQ/mJHLK3oqWNz7o4l6hsAURSH6CJgibEZ2SnjZf47DN5tc3x
Rhb2XTaR+aDumYR8sUYTbm96rkhMoB7bzWLZNH6y0afxyARpOwh8nN6hW9WG0KSIKKfIjkfmFPGb
dJubwre2YFvIZPE3m03qis6ZPIatrqt33IJTlJX2XijyGTJ/73v+lzaV0WDtPWQSZJsqMLH2st9E
2ww29mk78fXQdVUksPE4vjPsfJcfxmrb24qzn6M3PY4pubKkyIfZ5G5NpyN3bW0C2IUbrGbvlYZp
IaVW9rU9AjvNfeafybO97WthMGK56UsoCza6iOQM17pzYnmKuSlzc32iiNjVdRxhBrmGrxEH2hb6
x//m6Ly2HEWyKPpFrIUJAngVIC9lSpX+hZUW7z1f35t+mZmunkojoYhrztlnshWPjZziMqJF6f/T
KihIMRb+2AsH4ZzLh46PSZ1cFfRWM3sNBj2my0F9ZSxUb4hz+dEH+xilzkfefapzdoJyptvj3kin
h55BBxTPhbFT8dl1LbY2dEbzVF1lUPz0MHFUxXlsy+pdNvpLrUz3emze9GF5DQFVcg8Jw3rHSWLs
/79Iql0buUxKXvVr0NkMdCyUF30MsWrCetuOPyOA1WEpWUfrzw2OT40f3VoO3ZhcUOHdl658KCrt
S9P6WxY9T41xjJ3+oXHMc1Hat8hpjjA1j50OkyfPHiNRX9isMLiPmPjp6rEQ2U8kc2+piwv6+jsy
Pb3Orq1w7lmBDGU2X6Jmeax7VvgT401zi+T0JP/isTqaMmFEHDvvGo7FQb8mFjPrEvKkVXZvOh6p
YWogmpl+IcMT+98dZoxNY1Y70cfnygo/a8v81E2Vt11dTQ67tqv3c4QWStpbpJJPzDVY8jKAM8X4
Aqt+Bz/ks+3Dc2J3H3bEQTIt2kuxvMFv+FCmAi+IdmaNtN4+LhmUd7NhpQFB5i1vGHMmVbq1I+Gz
oHiOWvkEXtJptLvRQ7mMlCcEaDfbupZG+BSOzhfqys5lXIviJ7tZheqhLT0ExXKC38ObXGg3rstd
1optKKwzwrNvswgF0TfOF9uv848j8ltkMPcWqoFpEPbU8tHp6kXqo79QAnJvIvtp5o/Ann8ihCSq
qfwC1Mg5zhIvsMUNLz+eApbOIQJWUJBiV0aZP9vWMzFTdMVtuWzC5BBV+Z5d5x4zEYjWp5I1JtIc
wZpFRwpcyUuhhWAKxKdQ0Mc0ww4wZ7FZFAgUSvEckm6MuR5bhFOcMoaOE44KouRPcdhe2Bg9tJHp
9ap8baJbHqKUsDYNb98wB//A1J1iQEOIovemWr0xf9tF4fQ+pv05JsKFubHxxjJgVW26pqFfS/CA
coIEGOLLlpwxKfCaTd70jO1YdBnPYT0+t6PtS43cbaMzvbSOP3jMSVQq1FeNIf/GyvVwozEKRxrB
HYY41b4I3XrXFoMZ5bhPNO0kVOyiYnkpm5K/2Rh+OAqvtGyv6Pv71COfMDV/iFmis1BSh/AoZtvL
wf0lVXwG41gAHEuUp1C3L2HQYHALuVVs7EaNfddByCh4ePrgoIvpwTTa7Wgb2yVsj+vHs5Ady1ud
cnxeh7MPFjzYTFP3aN3gWMjnvCrcJgyuQzG9W2q4GyvlGxQZRrJSPIqxov/NyIrnwqSiwIxJOTJf
0CF6mmQ2GaISVsxb1M6XakkvNSdtM73N1U7nxdTN5VikzhtyROxxBovgit0OEBFWN6ySHnsx+mIC
TOvgZLYUWg/Ez3biJW15LhLlEKqWX2rjTTkt+sIw/3uZoQtpPnJCiA7zFTm+H+xqgiyBnr5nOXeZ
Vd5sLBCCSbKD1sD+QGBBIvd8bYASwmx56RGOA6Q7joaBDRlnaUs0smE+NBN/GxlVBi3CCpurPuaH
GJVSpZ/NTj2WEr01W5jGvC6j5Rtq6ichgZZlircpwuw7H6EFXwLdOfTqpU1HZommrzbBWVhEC0/d
cf1vXc4PuIaxuI9oqgBz9KjFORCHUr3kDM/n2Tgkdnm2G+uy/nANzy/Qpx3jG7dHgMHw+rj++cxg
kvHWlGfHPNYeQSOcGmN4Wd8Fm4pBYcfv5NyoNeo+taXtcPaW+NHz6InVyNYeBi8AhVVCjG0SDNVZ
iXZ73gfCuqJX2aDxvk1KtlXRHUPYg+B7Z59OjkG6q1/Yfx4H0V1kbb1kIAl4JLc1lUkIqUCrqt1o
NkdHb7AXlPRaUAOm+Ifjae94gLt9LWs9GSVIG8Jjm7UfMDv/eKT0iiF73e/bofEGw9pHMR56O9+y
HnezsDZYDVRfFmaeWmRbo5GXjHKvqT/TbaiP23k5qEtwt8uUjXGEKpYheDg8sH09jSrMI+l4DS86
5Cm0aYvXihoTbHzV0yObJx6k3F95fPjg/v+esIrgYPAeO2PoD63kiKSdYiaM7oPHJXZubbbsIoM4
B513cMTlB4h15rExpnxLsJkH7QcFmV+iYqwBSikgpAB5QxiMz02jcSEFhy74sabyYII3LuqRYndT
8hoa4Pnsx26lBRkly1aEgjVieDgjfYc0nRu+X7vg0r4Gc/YSWdPJ6dV9FM1n5gTkuWXbsa0OPZuQ
TJ3OHfUWveEFLr2XRvGLGrY4kiusguKh1+VFd2ZPEwKRT3zQJMLrEZeWMZ1Qqrss7Lxspbp3xMWq
bJ+UaMfNcFYD9H0rHwL9CRQAHZ1pyeocN5uLAH5djuyiOPdXxXquUMQbysGMXwhkdbXprXP0rda9
FxafC1QOFW5gy8dpdGLbsRcpcG9LeSRexnUw/PWZc+qi8bw+z+DKfJWf0Olbvy3DPd4XnFfoedEa
sfy2m3A74100ErwcurnRh/niTPYh15st6VNcKttwKAmzGy9pKJiuWXd7lhfJgYlVDvqltVPx1ke9
9cDW0YFSUcfpoVWcW1EU3Ipx4FnQBsDC+UgBbnacHQatPBSA4eYs3cEdgtNsHBgYbfE+7KALHmQD
qmWOEV9hRKgkzxEismHyASH6Os/Wep5ptLhjXGJ007Za0myD5iupQMVp7TG1LH99IZjWbPWs2+vo
j3Kc2AVCOGyU2WtVapd5+ZBDDiMh2q/K2fVLRda8n7iDZ7zP64topOquGlM3kuFeGtU9M1ASq7v1
LEREC9KoO85o4XVAW7GIL0xSbka1vNkSlnEPXzvtnhFAFauS6HmyMh9yIDI45d4p+k4YO6MEh1O2
ybmzKRQZM0ECzBy6i5gPxFztJQ7KrBEfQCjuQSVf2GkVqC3LX4hZAQgH7Wz28kdgoeur+qkU2Gsy
fFjeMq8VLchn5KbOAbMW4Af+naXN5EooAkrzSLb89MSniw3rQoDMwI1Qj+m6QlVabAv2q6mV7G5H
4yVU/iqd0PvMFoyH8PJtdAM4yQQwhDG+ci/G5QW8Dq/CRM/XOncGNH+L3MHhOcclYvbSts2NhsFg
E9NKuXO8GtX4SZud6SwvRYkErNS6HSjQ1rdoTxJTaTZhpJwMFItu7jC1qztc+enM15mG4aFRbGzO
0E8stSn2chx2qmN8LCm7/b7VFvRM/zQmuEJZv/kK+S/nvnBJ0fvVOtrzOTaWTS/YSCp8NN265WhT
w3sYcTK12l81578Lczq3ItPAm8qJa8UyDrXSfTagHRgJxeywN3EBOHjC6O9BlgrdZhyYlRQRgrFB
u1qWvcNDM3CWsMg2lnOe1f4KuthAQ8wezLw7re+ppUfcZUb2i8Gzd83Rumsy+y0Thc/gwswok/mf
MSCsw+0NvJMXKkN33wzTX133D0PKGwJgF/MMgNf1vIj55s5zP4CVzZGBC17ekIW+39UxZLwFwbfC
jzp2xouIAn54+rfR+HDm4UG1+GlE+guYHImWY25gCrUbOKQeErddqXafZNzGG4X5CoOh4CkUOhY2
znjEJ65q4B0xtfiap1fVUKvThM5jq5SfRdDewaaRk01sfCeXZgvF4V4kD5KCaRP26gqGyn9bpWPd
lH47DpeATOIjE91iP0mLV37kZ2lmO95NfbdDwIvMiM37KiGZ6BDgcS4bi1+OKeFmHFbRbP9Czhlz
ilKEW9yJTIH6igyhMdrKGfKSOb4Rpq67msStqldz6N4CwGg0bFnr10n4N4bC8AAYAYmpi9ugQB9R
nEMLj6ZRzOKo1Ch1RbwrjZnJwlAYG/wnuhtq8o1AsozBl1Ofll7xkuhzNuIKfQ+/QYUIjijl6sTW
ejd1zZcdL99Gy7vvNPUOuIvhE4PRRDOW6PzSSX7sMJy1tcJ4KuWjCGV9UgPFx+wFoRHiC8NQwiEC
p9pix/sDU+cZnXVTcmqc1hEHYTl8Fkzc3QC2d6o9Fu5YJj91TNs8hOZzjsXKbch53CBA9hkNf7EL
+rDbrY23yAWi2oP85SVVC+UeRwtpTxmlfcdL1lEneTHkc8SwMJ6amdEJuvkgiGtvWPvfRgtdqRIk
oWzb2rp3Jv+cqZ3uE/pQonwvdGr3eV9ENIGLJHTJyHWHsXz9JvXKOmoP5A8AOZkAkQIy5QNXKfgk
jYQ71TYHbygopGrmarkSHv5/a/E5556pWpDM6WvquvpVquK30oeHasXQaRUvQ5eE7+DotIPR4A8Y
1DQ4tTjR5TL/jzhlbJSMR71JvtX0YAGRcnHr8XxzKuV61W75MP0iOuDQtwXYCs26AqJw15N50gf4
xJgQ1Ta7YCREem8fBxaRD0EOoEHvpztOhs+80OrdMnOXhjbs+AnWxWZSNd1VdJby8hZF4sM0Gbo2
dnoy+ByHIqZVyuqSY1J89B0nAtEXH0lT7dO6uqJG611BgeWS6+MucXGRTnWuIoOyoW5aP/gLkgpu
gdAGbP3JP9Ohba+Q4rqxMwB0kcW+/kYQkLp9rZ3yjFIi5oslJkffyLqhWK8Lh6QgbxZ9v+Ee+qhG
3l1V4yDSQx4uoa2PR0mMkNIxclwKDpbOIudokMUut5llZl2PvCr7DhtOKC0ddmitToOtHhV2dy5m
fa+L8t9erX4DMfJK9EDkCH3KMDYts2i2OuwZF14r4ltR7OE2TW62TgVl8I8xBxcZXCtEgDAZHfsB
koZ5tdrM2Jkdzt0lkTA1unu5rk1mxjHjDMsgdYQHjIfFM8kfG6ctj0nvXIOB2sEopl/AMMJTVHW/
kocYRqFpnzPmYdB6ufzlfnCMiYE531ra8XmuzV+t5mUiqaTHmZTsxDD8A2PGicfHRyzqdcpSOPTj
Azj9u5mCCo0xZ+Fv5z9yY7rxfiBzi1HnzSJ8oben7ih47/GcaJt5CqurXhxm2Ji7HjevG9TDa8xs
HzA9U7rRNS1kceSbdu6YWr8OiuYBuvhWNpNFAzN9rWsv3FS8YImKdNfsHQy0cYF2FwOBJZjMGvQq
kBO45udmq7KVauNEvDvD+NTO0Rtu1AB99Ezxir0+LqMnJ1RB50dDfMwtRLm9Cfl1mNvPlFghL2me
NJCGnjVKChA5Xex6TY7h8g7AmbcV6ST1bOxmbIisaoCY1bP1uuTsf6ZBSbYVQPINGQfcQnkJs9p+
LVE6JZp56OGWuOtjgtPywdSloG3jQdYN3v6uU0nCqKIrRqsnOVvlRqoK6Rqg4DrWu/4wtbsw1ZFu
IzHNk/y+KF9miV5dExPRT0IguDfRvo5xXvpZL2oWZ0OIRXPG7p0l+7F/UjQ8IXZUvgrc4rtm0d4U
g9TDCNG4qy4hivmhfwN9hyisKeU1bNqvQJ+UHUY3EugV69ZVIdCooFLPcWy9itD4N45MV1Mnjwkt
hQbvGHmOLymy8Bgy1Eui1t6mw2FmOOKbecsodaQSrmYj3ZpxPd2cMXdg+s0d5jvGohVQJ6z6/U0b
8pUawxigoNTUScJYAa/SU1AhQxDqXaRrPBpz+pNFvcZ0JIU4lr2py2A8FvmTtUwpE6cV5xY7XmHQ
LRH2LY6N+o1WtD8bTsdjB8WwjiM0XmEE3cvuYD0q+RaSZ0yPACjRbjuPrevoMbfc5F2R3EQcnboJ
/h2gt4VSuZ880Y9PjiLHPfXYZ57iSVqJpybGOLeukfvSmb1MEA1on5phr6ndPZppk5UBGlaEkc3l
IqvcMoi2PDvTBhXwLSmglUSL7Ww6y/y2DfqOBbWeGOS+wZ5C3WUBoEYBVk6DcInS4luZNQ/aNGwX
KeReHcNH3RQPshZvUwrjAkV65GqN8TQWZeWOFEvNog7Mr4gqi619NQfxaRAszmRXHjkG2mQ5E+7w
EepGsM16jcjCClMQ/N6uohUbs+duYDZGZClEWfyHtjN3O6P7TBZNOxtQi3ShLNsgHnD4JmyLAjzi
akHLmUF6WJrCeGkcTAs3puzE+aSV2E8tF4Zu4vx/iRj3uOFzOeGAvocLsL+emmMzcYOClmdUEcyp
O4Tl+kmAFIdBeHybx/pDyeJHBHkUclUU+ho236Hsnk1n1A7R8GyDZfVTRX01WkwXdI+cQunyhg9f
buEZ7AJoNfSuE8gfpqmKmX1qOpuhKDDznbA+A3OBlexUzAii7s1oRkiZjOaGAC/dMtvwWjO0WU3N
A9EG+Vate8TrsLactKFjHKHHjk1CE0dGgp+LZUfXs+6yKUoX5qhYgdCzKemRAhNLoc5ZxAjc7VoV
SzJnECYlVp/TSnZBhx6gqgQRaXgNHMdNoKvRVlWmt2CpoMUpXYBWOMEkJO/IQFv21/W7GknjlPPd
WAvw9Cqou1agELPcBt9hex66cjkzON2k8L25h1PT0/qfVBqpm1cJzmkeQR6mZt/K6BMRMOCqNN2X
DgZcpLsw0zpc5g0WH+Jg91V+6A2HilUOsComxTgYqHsnFRYkXlSsq7GO/xlkskKG4dYC98ZvDJBZ
at1eWtNbZSZMhkM+O0vSsScIWUZVVAMVY1Q1qf2sAQAcOL+LlnHFphWvU/0VDtmytct1zxUqB0PH
Yd5LqiU5nHS47PtW7U4wwW9sXgC15X9a0r2znU7XN0N19UL/V/WAf9kh0qR35dfsXJqRjc3kaIZf
18mjlgz9OTykrR3hJJjPbUzpCgvcQZMR+x1+v22gmK8ERGheoh/Hple3hshqF+hgepaN7Q5+XqXF
BYcIMtRk2miz4ZfUPV6UUivoRXxwRHRviHlgUEeVEOXdbaqSL0AC80aZa41JtrErw3TysFaOx8Cm
75hks8H1pG4wbmhk/+kO2+nCxkcRINfOltd4/hcgY/Dwxy64zC3wFEO8Yx96V+pi8h09I+YG/sbK
UBSWKvwZDCWWT5UdZZBQPYVHi9SdDb9Lt+UXh9lAZ6NHAWiKyjr1cvAtbj6fo54qqI1RdtSql5io
sY1QoBZPMPoZD46Fx79vu8Y3Rudg1tZTFDF0HlMgTDi0z3GFdDkWfBZscjkQHVRekKlgrPTsCMMG
jIuOx1sNv5N0wY4tJyg55QvXqPR1m5zN2mYgAfbKSl7R9DurwdF6qdXxVQ8JQTASDZtYkbbbcESx
m3fzgtA5fx/6XNnPC4e6jRbd4Ux005bjcgDIGCC6xgkhLiQ1nPrV2zjZTcpvrvrAzs58AM0DPfPV
ttnTtcrQYhBpsFSotJUZwK89CohzICe+nU1MZW6HtQc3+YnUzMgzByyuadStCJNxX4dlRM8bs4po
plOb9C5yy2Z10CLM0sOzFm0TrCNn+AqM2itm/aR3gHlM/NBAQz5axdVhhkGmrPBEoj7r7Yo572gx
1Ib/VUfNM/yEcGcxLKincfJYsfD6YbghCYyvltZcWYQIXKJJEVsHJWNj5/I4La3DpJ+NBvOkdpsl
BClmSMP9TsW0Y4cqoF0y4kw2OTtdYzw7t+biVQ43+mTPvt3UrJUE2sUS+GcjQ40ah5iJgLuCz/k6
51oT4PV+7Z6x7RWkbDf6jgQFE017MHrB9MhabUZlOR4KK4bK0h2SqQ6BauTNxu4cRhUdJR9kYQho
0yPc2iemkQiK2gwEID4U35IFkEmUQs2CtpsS7jKaxc0J8dSkGIUAUld7YLMLa0nQqAQFdmt1XCbg
1IIussHsO/0WJBT71E6S+DlXH6mCYYspxlfALLkoFsgDiv6D+Ya7nJzQmjENb+DktDQ90BxSvTQZ
U8ymNzFejcV4MZ3y2UG8PwK8uppAHEZRGlhbEjqLcBuufW8ZsLeAEmYBnb/E+jLdB0d50qUVMDli
nQqD2QSVHZY2eZjp3kyKs5TtE0WzsTU/rEZyBC1XO8IaC6/3NcvQFmV6dRYarMpFIj4q0H9XVf8b
h0ri5glcIqRGg9DqLQ45j6B2EDVgtjE0hVuH/ZeHejz2i/neDEPlg5L4jgyNXCNnR2VuZm+W1U5b
0vkQyWgFKGUUT1MNE8KqGjauVpe6jTJRA4R3AwkVWWZ4yqTkM4dqy6uniBX+MGwmivVdNtkx49/5
n+5Q7Gig3dxBtG6g5cURXSkRDyN/pygLPIsgfkl3RUNF1Z6T/+a2NNouvCtYwxRBVnNKwwn8m+k8
hLgyynRwtu0g1A0GlG/Rt5bnzPpDnKdP4PAUf1bUaSPIdXIlk7VNbENLM2zzVIgKfjpBXYVheYaS
2m6PbMAVtn0FDfswEMXjqqF5IPvrp0zqet8UbHXgY+AiMOLvWh/doaKqsXg1OT6ZMJU6MiKDKLoc
1s0Ovw8mR75HZEXBQXQWgqwW9kQWBF9t5ryFYEA93RpuSWzXRzXrfsFEQ4eLROt13XxgenLFvHYP
bZ5JqL+tBR1o0eZXtc/8RjMGSjqzB2UznsjA3eDBpFK0s0fQvIFHugXzUka/JFP6dkdsm6Yi1ULY
cZAZH7G88UodpDlV+PMyRjvmDgGGO3AdkPt+W3xAh86O5FGbZ2bmvmMMtT80eDXn0LhleQiykXE0
JaCxD4D2UtVQPMGp3CPnS3zZFH/Ylo/YJb/bKXkbiFvRVmULp1cREHZkZ3K1/4SE/SDXiZRw3DbF
SxU3bC/78VAV4rA47MZGeAD42myTNb1AKkXNPOIixIizG7BXuFLJbX8W9mEG5u4pjjVumuk8ypmj
ntUGvT+MEIOz2jVm5V7VnZ8S5MHbb2+zaS62KC10hsR4vGlWP6Y8GUgxCV8wxJ6yTjfPY57+WuTH
eERwmISAhM9GF4N0sZNq69jyn17/oiUtjhye+3as91Uy3uEAcGpGQYHpOHEjzIkkPCEZoinEPEtM
qobIzIfKsq0I6vJBeT2bQj4aWoYor+FCTp3mUOR4++YQL13Tqc+d/TUVlnoMNVX1Tbah0voDvkzr
XJjso5fooHZYwYhxnveGtpxMtmOGZKvUSHRYNhWfVRaC0QuZb/y/b1Emx43WwLEf6yhhhIrnHpY/
E2VP2FxHbNqGbRO+E/r4rlIGZlElzlJATee1ltu57raJ/sl8EKueBdCyyxqSHRPnrRqJBnFo1/mu
DYGyvPgBAjldjg3hCGrnRs57Sn+6Ax4Se4GDX9eOe7fgxiP4FNFVDP6AhemjNFlWofVTNqk7JUZ6
YAjir8gKcwLUk2qMgDS+1RITWWW1keATw5CHycU6wyCLt+Aej+0U8CuqE9NCusC03E3VDAi0bbqi
Lx4NllO11H+gumM66032PdWN+W+80XTV2OLvZrT3HmRZi8YwITjUmZ4kGkDa1QeS+b6N0AYCFT+Y
bfAruRD18n0iYgHEavVPWTNU64VlqNbbp9JQXKehCKXyYAIQAhiyljsn0kC4Trkz4+Fg8EWCbGTc
AbJfnbkN6L0W62pBK0hoQ1CB0s+qPbL7vsXYWmO4R0Fy0jUN7J7g869gAuKYA/ylDYQ28ifkeh9n
tb6qDtEr6KeGzWizW4+c/7/bPFjfeSMnjxQJugTqyLD7Nm14FQaZTDiWV6/ZRRBAsVEdyAUKIKuN
zpVoOGDKnR4xX8jyModxGMnCoieuQbMHfEueVF9VyO5OCu2tkPNWqec7yCwubKUiqGghk6blbYlb
ACUBUE7Gp1Czkwm1KexO0F0ZP0TTvdITVZueYX6SI4oLUw1tCV1/FTKenRwffPAnuAzGbslwmknm
xRVetzjgmzuoQqQTNb8tqWBod9GPxQHoRgRKsMOhy0waLGSlGsCqB19s3Q1SGokdrABQpjalhRZ/
5zA0PEDud2YUZ/oORp0aGrCxeOW42qMF+6PQrCkL5RWyDSsrnJPDCpiP2AEXPoAu+A5wAjb2cjZC
RFTOKOjxKvJ/umyH6Snyeht6lxmHkA5DlHwkTnHAozrk0Tp1NR2TQbqKj9+LcOI52+HAcGkSmDom
YQuAJauAQRxDtEuARZg2MeTYq0P2TKH5L3WsjwgcKsUzeCqJMFQONXyx1Fu6yHTjgis8oL4aaspm
oz+kNpuKbCDaqAcwAPKFSGUtCTy5BActn57VTvlOWLrgOWx5jXtCFVIg0oXJb1nTCnZzcWM61Hlq
BZXeQvMcgspn/lJ1oJejMH5vTaY+88JHl2ZxN1UjJtjQfmwzzfKtsgZWlCgvYKJvuZkS4grmjg3B
/IDR7aXqZ0qx20zSDSWgyhsNrMmlmwbNY/x1i/PWJ443qyNHo82cEGMjUyutgSm85t0uBvwjae2H
0ebIrGBOV1CwcwDomyIpiA1GkIhW50m04Ulf89kI7AjTvEI04aBCh5tZS2a9TB+gjCEsNyJxG8Ss
eVY6f8ohfUZgBOku9aumvpBdAZakW970FKXdBHcVMsYn7DUGjQthe70EUmT4ubQuGAd/TO2iZK8y
dz6UCLmdgLhFlz5n7DwZEr2iY4pQpKOfS3iE3C5/tQbGjfRNE80AsL3a+RqXejvnhu05gwMMF0SQ
m/xVSEx9tQre55GlQ4Quu0/uelOyD9I04Y92faqRqcI/dFy2yDCWgR5qeOsNo9yRpXPWVcj8ubTP
tITgzWvtNR3LN9Aqb6MKF1jrvszKvNlmvKkkNca8/mFFZ7s03UtoIuJhv34KalRnOhyr0q6InlgY
DPMx5rZVUzgTxhpRoB2cOr0FyFKjCs9iuf4MahKd5iI7EmqFrCtptwLvXqMyrscev9hM7roa3Uaj
DRSlrNQRf4SupvZcevSEeVm8sm16itT5ZCYwZBhX7GlTqSij6K4qlOEYEhCwyEcbsgty+vRqKfql
FwWEj/AbfPw8hz+yx5nQR+lT3kK6m9l95bHxZc01ckg1fBnVAg+/mK9YFl+LkCegNZnxzI5+EPpA
kqZG4Pv4KFeBTTrwS9W5Tm9f6/+kWnotlNyIpG1XGvFro9Rv1lLIzYEL8SvXe+HOIVr2oDa9sBje
4QzMrmOw6FAWu+Qiyt28iV+K0TzVBKCxgLBwSrTneaZoiLKjVjj6xlzmPZbXQ8CvGcUWDYFBU0Ij
rFXdeyPnb2KBAWOxa0DhH6uA1uf+sWiNg16Pn4CJIrclIQN6NA3nCWhQ5LJ/RckyBB9gI2yKz1Op
sqFmiqTbMRJ05TslrYxDAxWVlNUXlDyK4qoJ7yQWv4UhFV+q0s2PNTBfa37qVHmxzUwnqQMfiJ5p
ApXXOXLCQ5yV93xJTyNdiaM+CVSG7L4uo0VoWQi0WKu+FdHeBWKOiQF5NN6YzL6WA8s+cjZ3ND7a
XD8QfnVubP1ZFuND1CVfDIhqzUKSY5HB3l2BLu9qRutE8N4hlLf8uoOzGXumY1pEBTr84Qs/hNaE
siAoOPgxM87IsRUtf0BRQhFZyDfWplc0mDdYBefWIatiDDYjfCUaaRMBE1JRWcvPoe9R1obsWR1u
JQ3+MHAB3bzwmTE2///LBG8C2y1ahz3l0Qsi1nCjFJz0yYgJoA3BIXbkFWfx76KIjyaW5yH+Aw12
HTToITGsoA354+9Kmux6AmfKnAuT9fS1Njtk48khbqga25E9Zjt9Vkaa+///yiMIexi8SEHiQ94R
TG1lynMe6/ty+FPEfFHDbpsXWHPVC3m1qbv0MfJ/Yr0op7J/BFTpi/UZ05bwTodMzWN4x2wIshL8
5Uio10azYYMbx3rSockl+VfUVFu9hvFmEd66iqb2JCSSGSgZVIV0M5QMfFnjA0EtsmXODVvniV1b
srnjEkSXwDwkQFcr9D9WWcwB1ORYchttKsATdOnGR8DwEPBD9Gmb2NMju/tRu+gUxNrVnl6sDJxL
QKimOw/iUPTm3bG4Icq8wfKyjiCdqbwP2U4ztuAxP+Ab+FbTMzGLll+jE+ikxXJs4/x1juDFCI1d
w8KO2mKovEQEmE4ZN2XV+EnO4tY2mH6Vc7OplOmLzYi9aVFVjowK6EboO4DCPWWxJFZhXVNVD46j
Pc169RU3KZ9WhhxqF/4FInnIbfHesQfa4NhqiU9w4ZQ4HELmBTbeoxH+a6HHBg2JUF3RcFH2SoDv
poAykL7NSV0x4MQeDlzdr/qU7aBe33O9PsM64omkyEKpniCWFOAGLRoGil3g+TL7A/O50XPmRbV5
0eMYfwe81g2/30M/RZPXtmbtZj2RwgC4rfhlrNOfClFuLpJ/vbN8s5bbjioA61xOdLHdT8VtUlT5
1iGBnAEI0nPUW35pYGDS94r2ZjHGtbVlV+XNwe7kQTjDUVsiJJtka8iUITbksZ3SlK+k7lzCyWFc
KeGalzE9oVUjKdKpXJPuIbEBR7R46iBa8UkyVAsxIgFbEth/ue7rC5vNe/waRNYzvdLN4MtmwkKI
Y0VPhGwsQeetOyJTiiO00KchMl66cNlry/OIJhr5/cW283veUFPauf7bDdMLfhb8UwomqnKybqPy
ENnLxazDM34RmHN8ldB0qxxKhQnEFKYAkAYGxqhEH9Sm8+sS9oFQI3Lp6OJQzJJXWLUo9TKTQYOg
LitiGGsK34KjwbF/HDa2h4k4F3wFGqLozq0kPNRuZnnRZ+JiGTY8+7BNtxBkr47GsWOKYauV3VMs
DCzIeJoc3fyMbNOXDu84+zyebzn+R915LEmOpEn6iawFnFydcw8P6hEXSAZJcGYADOTZ5jrvtR9q
emW6qmd6d45zqOoWSakMDzhgMNNf9VOaEZziYinXJQ4WsLV04SGVmIdMPrNdaisbEWgJSv+7a1IG
rxEFTc3w6sl5zcGuuWij7KUH0G+l7fykknJxRHoS0bA2w/qUt9HG9JEDdYoKILq43INF8u1ZxXNc
03XPdFjWvr/k0MGlbCL2jdNr07z7SXIsyu4ZFeqtMis8YmX5YeUJW76R4rzUfiBTdi/Cq6nFP8g2
idF8Ne7wC8TmiU3UiW4VVGXc2XlN+YAKLgDRxYKSxhebZpmV7DK267zffddZBmw4F6k3XRGmDy7C
wwKa6hPbYaBDAY57TucLVVCWo7V3qKxAX21ElUo89DBhXDvQV2YtnruOKzIEuVwONnXoHTUcDnAv
YmuHHH2olf124OWEx+JWh7y72mHkAk8lMctmeLFa65RhQNm4RvMaOZgEbOZJXOUSYYfjqE7ZCep1
vHcm9T1/vKEKX8Zu+NErkwWw6i7xvHHrOrYe+IpAtdKPlzbVRtYfuJBK2Ci8hGRLvEXTeH4R5nG3
T2Lv5fvSZXiMeSDYOHNPbU28IZxTSiJTl1zDO2ZlKjhoiHP7hJGnAih3DDNw1gFlfKBAh5fQw/vu
mcQBkGy9jdYBXLDTFxCXJCgIQjPIIRoSpRdlWs5SmMtI83i+ZYcfZLgaNETBLVu6jvcYkuhboaU/
Nqr8VC7yqdOgFijOVQw+V/V8SvMtas54WBfiPSW4PLcOwCiJ5C8h0weJ3J843Q03rR0kwwaDhL/W
DviNoj2UI073Ue/CcOQKmzWAOsDf43KGV69DyxuWEU6sNduH2hryNciST8oi8IwOo1hFRgXRrNWo
UGKG6NVMChCgfR4bPnvF7pFel2PCxfUVTSAh5QR+SsB0SiFBlp52qughXwQFHE/yjrMexquiSh5x
MF1TAzdbQxBq0Wm9s5p6Wy11y72ZgHQXpjOcDP+ECVCDPBUclcH+UBuHccMYFJEAmYTwAEYYN/tt
Fx06ruksrdS+OyW/EIdwb1m75ibSLcjqRX5y+KMBtw4bnfZ3ZLrX+Z9JZ/WHFcOLudSKrQd8W3GM
KGbPiDROmeun+Pa8R94rZ84knFA9RnMNbkRjcD4ync2h5VXdSuXRRm+tjdP21IeE88bGIG5hNgcT
BEYCmic3xg1uLdzEBmt8XTl7mYwXpj9w7bW7xSktstUJx6zWpd9zyTNFrtFcTAOKWuPkzVlpRcXA
Ysj1YdEbfAv2YEZraNuc1quvPCCwYoSfXmB9h7lx4Ej15SCZZ1XynKvEg7eIQSa079VwLAUz9VKf
Tl3qnpKI5p8gu80/Fp/2Zwl2xczbKyEz3FFNv+5zvh8gM1u7BpcORXrqcuabRboqR+srLFCqquyz
jA/48LKlJdmqGZl2b0MLjOnCkMZvMUUvblx/+SETNRqRAvyi82eUwviJq1QwKrtVCNi7NnlxLeas
KEw7msQZ36mMbC/+K8NMScjF7RVU3hO5hA7ybQAuL0QN0V4SFFgoNc+Q6L+MuttS7LnKSg8FRic1
WEcET+sW7pNhnKbBfKhx3IF2/+QRplgy2/u9dmZ8egXreYCW9GTk8y5L4pfvhrnFbtGX1jKp1C3I
OYZF3A49eRBerxTBGpLolVdfqrD83Zf9qdPpAsJyXzB0WOhutpl0UGhtOX4QsPhkErluO/2V3dFG
TNaTjyAgZ0BbxauVjrWo6e7z/0pDXni6d02JbjgFOLXBGZfBxP03wxFHs7n3lb/QcLwsJl08AUUC
V22727IB+hoSBVxqVsxt5OUrplaPhZsPuPElRVabTA8v8+8g5dnWOO+W8t64+ILGrLu2rnq1PJYi
m45Qama/2HkSts0ssnIyY6uS9wu2HR0irP3ICeWzzp1Ho+Tlx9ZO4/wbrkKhFm0YXTW4dQn7j5LX
PZ5ne+d6CfY5jZUU3j0FW7hN5+vsd4OzyDrS2H2Tn+i1ejRH/RR7xjOOnReTyKrQ5aWr5TUbBg4S
QXKbfyPlqA2VZkcVTV+dAWXGfkkoTGL889kkzhOu/32Zi7NSN6sb98oT7834VWvy2grr3nhM2+3a
eijBHQJUXzQI/SD6PGxMPh5sus0sP5u3EmTMAyo6si59pGGqR/tQH0njz82D58zBj4c7f0FdFvsK
TC+NSUW2w5ko7HiZwO8/x1q16Uxnawa/XJdUQTmebGaC3nxPR6J4GyS9DC1laa7zoOukwZNmb0/+
Qfnduec4EbCNcrTmyrxlX7UZzj3mPu5wYa5OI8Etncm7kS6fabm4toj3bVQ+hE7M2xMUIl4ejk1m
1KzpR8MnS64yYt+U1+KkD/hSSoVmjknhmvNPU4OTrl0NVikT1pRz5iqIjQfAJIdsSt5UU4NGsslJ
wryMe0xITLY4t+dn22MDAC4JA5tMKNUpqjsr2h6+4dT0zLmT9x73DqU9bOEsFB6bfNnNwx6JWejZ
gNIz2FdKk+CyekONr7jH8QBb0y2c16Quf1Vs2LOYewRcO+s/BdEGE+VFxbhz4+FwJAH+m9TVp1Yw
d66lzFfjZ4ypZBnG6gsGL1tL+8XPkLACEFUB7S6lD+kUINhbjmwJFgV108XLnqDPbkRHNJ45O3qX
zTvmddB1Hdly5sA0qIym6KmBNJ6L3IYKPR6sAjplRWyBolzm1lkkoOKSXjfNH/qDf1FWINeI39PS
x/PVpSEZk3RlCXhm3eBRJVU1bAtivDom8YKeVERhFrdJpfNyUmFpmZBIdN4MpRTLJDzktGsBy86Y
PTlym149kYeHGIg733KL0ZHJp2t+BmmEUG+KndbSGgreqeXvZ/obp9aGQ9dL6f+dNfN3MMqfqB9f
5X9DZPmvWSt/grP8/0Fbtj/ljD1p/hdgWywAR/89tuX4K/8sv//93/6EbZn/k//Atuia+zfq01zd
0RzLmrGe/5fbomuAW0zf9x3TJGqhOfxJ8R/cFt36m+M5/BlAFY8BngPspWHfBNJF1/5mgatlVgLo
xXdAzv5PuC3WjIP6T4qYS0cDeGMP9AbnRg2cyl/QPuyqkikZVLvDIlOuYiovm7x+HtwhOXXSKjGE
kgTUA0UxXpQ1+7BrUV8rTPhKK3eytj3OukGPUt2Dlo9p7vFBjm6qIX+w5UAdSxugUQSkx5j+8gR6
GQiSrhlnavWdotv2BeO8ffQZ/Iy4RI99GuISmesHygIdqIbnvExKZ2+Sadpig+4Que1sO1vYGC63
b50s4Xna+uYfvsG/3+h/wtnMCKu/XBb2kSwznmFzdeyZhPQPWLOOhZlmo6jZMQy9SMupdzHXcgVx
LeKp72YjHu7oBoLlqu6Zv/9xrUpttEHc4V6iRuiugLHi4b1CtRWIOXh18rZ8iymHaJpMHtCHzbWF
K51KE/3SKt4pmADiTaDj3xlS/Ra1QX4OPRMtbaYZGzVh/LI13FXO97hAamJeVfbx1lTj5yi9AeeQ
AKIhspOvQei0OfzY5v4PbzsW3XTThuhtRNHSCfatGb1A2Etpi3PX//rSGX+GRP1xR7m2AabI5+xh
GvZf8GZ8IyiRIfKm5bv20ejwcGGTiqg7X5Ddp8glxJTHMKUkKzUy5e9yfEkIPYIhbBYjphTqrLtt
Qs5XvfhBH9IthvuS4kmeI47fDr8z3VLZis6Acsm/6CKZ5+ChbumcuOnt/Ne/kP9Pt4JteTwZlm7a
ZM3tv5C2Mo57xhDpzY5zJOfLId7VDtkkzSDXJ3OYNQwVRW7DcpSEkf71z9a9f/7hNiMV3+Ra2ToE
xD/fh63REaYUVctAngiWNrCdpsnouZi/+D9unHG6q8ScqLxBfzGwlD+EON1XWlDWu74Yfzt8AfsU
nrcQQp2LetRIcU//LwqZ/s/LCB/TdB3bN0zds/4KZeIoaofFxOfkQhnLvhfTPiKXE9Vs+oIpOEK2
93jzz5MviVNLz/On0dLi5b++XCym//xBfLQbjEYGICPTdllT//HBdarMKvwp63cDPSZacYFmRWqC
aPmqG7RkzV34EKAZcm4fDjD08ZZP8kfSLUzHk30RSMzQAkB1OJZxdibd2aUqWGHZ4sZL5L1AI5hD
ve4InAjupl7TLdHLfoNHf18KdRe9eW1TFG2BAoYVJll0LvKnYRxgM+PnoDzvNBQvJIBBPkHS3TeV
Q79L662nzJTLbEDUj/zmzaFSdhVPOFKjMHmpcRFskqTFUkm7DI3k/L+qmOUsr26AtDOOWVcTFnxX
uNUFRQIOTbts0DT29RyrTlwmU6YH5RvsrPlm2OOmDPG+Jn3lbrG2Zut6wg6DQldcyyxEf0Bqo3yW
1tDeholSjVG6YXqyIOp4pA04ufljH76WQb9OefVtRh9CvE+FjJra36ZlANuh8px1fg9I4TY66Lod
VG+j8yBLadU7o3r8UfFwz/AkbexPiqLS1YjljMWBQrWSexU7IuVTHHqiVVIKdJiI2Tze2HhHl52J
caA84squN/iO1NLAJjsMgVjkjXn2ompP1Ahvfwoc36gEp6km0LD6MwO0Gkolmfg85RxYrYxNYemH
N85mxH60hPZYVD5aMPAeEG3wbfMzKbew6/ELkZqhCWLgyRK3mN/Ocp8wNd2Ebzy5JsdmxHgimorO
jZyyA0opx3PLz4f7bV4ZcDsk6NalKkj6BM3bmBTBDiTPDzbsX43rD8S5ur1vs1AaFSJzREHJsg2w
PAGfAKtCfL52rLe43prG6F+SsGLq4JPFpnzyQsSnWre5eLJaiig4qITj5LPW6i+G3rwgdZ2GDBNh
S1TC/pX7NIN2eoWFLjIYEKuL9Pcyj66UxO2g6JM6bSfMBV3jrKce2IeT0W6OTyUZqIw0BxLDmvNB
YSqrd8u0i5aKyXzQgUJEQr5Pvk86S8SQb/vihdo7DunwHoroVNlxtkz8zN0TpO/G6jnEHcFbzG9X
Q2o9tkx0l32o8rVTTQ0qnRttiqldlgqgD/8qj4w2NlYiPjTYR0vNwOIbRE30oJIIa7wJyck1QZX5
ROIO9Kh89Kopr4gecyLHQQkuNOyuAHH8ZvzAOac2Iiy5SMSemOXYAFrGo0vzAe/RhZaLiQfCPZPJ
ZyhSzvmXGqG607Nsk1pUD6UZW3yLtE3oNfY1lD1egIg2Q1F7Wy/SL7aTtSetlRyFqHyaDEYTyhhf
sURiPBTlOcj5XH4eonpMGMurmqiKAqfL0tMvfdUimtoPRe+oC7P049yQeaaGlUoe9xoA1cXmz0FB
64Z9WbSfwu9r2rGZUlE5mCyiPYfWfT4Ch8N9OVtF5K7Dyz3YrxHY8Y2lqq8kwhaXhMOTzlIFxR/p
WJvu9kDuJm7zbSbSHgHeVh9i7zRk0Zug2xdksFZGKNNNZOnvg44PkfajVxAkv+3IG3FA4jLuvGbn
YItAkLQ7PhQuVjrPYUIH8g1X+T1KQGsPRr3S8tzZeqU6C28upNHI5HgQh1o/ri7+NL0PJXY+Y+q/
WxpIGYJrN+wuJb5n2BKp1b2pqteXArjN0msMPNw5NjY73bmJhFrAfYOUXdDnFSMDkPLgoMR6TqOw
rmrsHNRWmsqilLlMPxK2sUVnRDcju/ijro5mUawHFP10umk42NZ5HcyBB3DjI2YT6hOiAbEn2LXY
4JZjkZKpbNCsA+K1uaZts9LFerfPE/NOISGJSp8Buc2IuWkhoFfhLTaLR7cULy4R3gZxn8xQSg5o
q3CLQS2TeC8w+hqavI0jJ8XRDiaU+CUHekPGFUYwG8dhLrPNc5kRJTGmCK1pygAj2FQD5F9sPbGo
03zutBhEO4D7y17c2oJBkUHL9Uol+g7vY000oPV4M8LuwGy1Ccp8AWy52vOulFtiDMcm9RmZGxZP
qd8BJyqJrCSK92A2P8gYMSANKcJ5qwJy90p64dvgY4+Lw/o+07TkcBiJvsXlViipYbqPdukk0wPG
MDzM7FW08CUh12x32avmuk94iZ5yP/hVI4l1PUV+k/ORuv7eL/zsgXfDGnUbB1roYlKXub10AatH
11jSHttV4zduU1Lubf6ejfGvpqVva1RIZ50NmjYlsb3BR/CjJa211gUGKosoI3CGdK8D1OvM7JQP
Xr17yOvOvPkeN5s62L3OC0/rVlVqvQqDNw/VaFfT9WdZl1mAJ9pn22nPESD/hdYH95pEnFeY56Fs
taPbgk2o1nVW2NuMFWAjCmOv1/ZzK2CdZCGYc/p290K5T5Y59sRwyod0/Gor4d4nO0f2p/LciHEt
RAyhG0pnzYTxkGuQPqa/meIQirk9N3os60Fe6HEkRoS/uSnkqir0fomjstvYPGFLaY/N7FcclgR5
p8r/iOxGbq0CC63heNsWj9ZBbvzSNE5hplP0Ek0v+LSpqk3e3GqmENqOpCY+zKFnDOhS7O5W3ADt
vtR9moKcfEuHgHFMah/ETOjMi+i2V6AtygRTptK78zAl4alXDJZBKPDVWjLGw9dBuOon69RBzgdB
H58iRwWnrGq2VdpDsh1x8caJkUK6N/es619+ZH90pRdsc407tsBLfPRbdk0A4r5AXq5Td3aspczQ
9d+CeBoqU8OwyHL3ozaUZ+l1L16PVMR4NVvbE3gHCP8h+g++06pMdnVKasCeTDSqpHGXg/U7GXjB
0Uv5YSbZntwfk+m4rxde3jRrPytubuaV52rumWR+sfKq/jcpmAfPYKkidqtJ90MfaLoRgnxGNW6Z
yyVkXbll6V/dZnpqH+jrbF5pofmYTYRsuAiaJGJ6KD0G913PtgJTPoDrJ6aav/yQ2bTDMZmhSYR4
rASmZe274unpbaNbT9WjCJnVj1XxIWkR8vMBH7ll7BgGMBJ7JJ3R7+wAE4hth+/+YB58CRNVC55z
CNdMaruVlDySqEsYRyjpwg6OpT2M9xMFC6sCLtmi7IzXkCPA0tOjG5E1HqXxnrBRGVu+jOq3p8w3
CZ9v2XfuSZMTyX4TddXRH2qtZoxsfCS9/1575XMZf6d+96NbwTs4t55XFoNcTFUY+yrte4LZFtWM
0jKC7EVTECiQ94BcC4DTxFumAK3WlKb9Frn8Ykj0nkYm8+f5HTFG7UFP5hoFHL2ogsM6cMaj3lHM
aw39RfzhGKvVuJQem9U6uvp59BNMV6H317zoPvFB4h7vkAp1YhaMXyB72D3DLSrqo1WRvNb+MVLF
SzvbbCycyHaZfXHmB5hxa7NJcNAA4JFmeGYdbqwGeYe9mn8sKSPRBR4mJj1uam99raYXzGmKva0Y
TA0FJiSbEhCtzjBWlHJllBKilnwkQUIwOu2eAL1wSxvfk6pXmd0fAKi9aGNwHyZmOJwoIG/pWMCa
Qd/YbDHoN/XFlnjBg+1NG+xzvEgtz110Qj92EBsWvK0vceg/QPFGBM9JlmOpf4iC6agGl8z1+Blo
5joetKfM6j81Vz/AcY2Xvj8c6jzgsOHYB50jMGl5HHBZpPoVzAO2OIOZ4GBjupl17DO75L3Nh01H
7Tpz/LOemA+OT6C9LHmN8gz8Zk86LKquhqBnPQBuanGz4i0u0lPnM9Iqsv4aCp11wHPpWuXYk1Te
XLZmU9lkpHT9CKaTI0DZUBkv5IrTdaMx1THCVrAZV0/VhE+SC1zx8LC5jJriucnacj1xWH0E63X2
Zwfb4OBOUm3EcQIKYd0CHQCDCguqT3dOw2qdgb9LLU4MoyvRcqifpf4P82nuMGYqurXvf2Vhb+6K
7z/SqhIHlqYlP1WqcUzqnW3Os8MYEVt3rYS2kpG3t432WGfNcB79jLDkANjVcRYxr70mgUfqjDpx
6dA4loaWsYh5h5Y/2yQjXUUKv++EwRqRW0QVmIPQoyCDZquN1afYtUzMr9z3FRHfTW65v5loHwOV
ejwEWbIyYE1oVTXtJMcDM+yexrB+S8l2J6yvC0v3mBEVd2N8tmRRk3BoD7QOFHSPJt/xBIoWvEWg
gIXYEVWL1ZwiKNutZ9v1GrTA2YecdfBtgHuByk6Z6YPMobSS//pgWdbBB1C/LLNL6BvVgt4b+mCt
BOPSNH1SwfWNbgpjT3sKOywKWIiPLI1wsib+7pTuSselGqawvTOWMWbDWvraxiPhYj3A84sHb1E4
5Ln7fsRskDxQn0TkUScoBcaVWNmjllbTQ35wUMF86VPr64YV3DfIcSOTbCrCytp09/pEY5vX2myX
lbeqWL4mJrBGCYILz9JF1KU4qJFdvEXDN6VIoKGJ1/arvMiOZp1/E5y1NnyFe8eENJz2J2HXL7bN
6u8/mTYR5zA5u4bTrPJQ7Vnz+IMI8VQVZ01i8IGogxWof+Co/Ri47rSJqeHODFt/MonGkqgNmUXP
2kNMyvqxKIzhkSGCKBWeasazW0KTw6L2bDr/Sg/pLxtSbMkJUSTWFalJuYlzpzrqbgP306e7lAKr
YgeVpXoY6IVtIMYcLC8+NqY49FUv1p7mOCTgqY6z7Ogh7WdRYWqg/pH19Cagi3KsjDW290Pg5tNO
RO6vsCcbQ31XyFVNYbc5+IvMqUO65DV9wtm37RiZUa00+y/VUO28zvySGesmiYgKOIo85xqA0KjL
z32Q59s+ikkpBuljriKcH3AOeRWHpsTVgrDAydcwrpWmnrPyzuwnuOU5Q9ouBjYy5cOTJYMLwq22
ckzqXlKU0H5gjom91X00de2kebPK1mZbSP1nA1cCTtSQHlO330EbJ+7gg5SFQItSIxWBGwyGXc9W
uBr1N2dg/Rt4AXVIg0szDh6oMcUDM/eMVLTqmbE3pyf3Iucrs2OD+WMSrPsAMdmncUxY8rvQCDrl
LdAeU5xyACbjMHwxHFumosHG4cHggbmAxVNmgHMHWXYbz8DtKKfflnROMm4YvJk5V5dXCjwrvJ0W
3r3QZMdOLv2D8foNRTpeRJXkPYBbizTpWACxDp+NcEc2qeEkCKPCmQ4BShnObYMJuQo2cZfvq05K
1GaokmFdvUSGW2wlYRvch/mTKxKDt0zwIRHDe8/wDga8Sso43nkip4UZON3K7I0CjUyCxxEKYJ79
IvO+XxFnDdlHY591nSMnGVbTFqWsYeNdE15cNBW19xbt02sn6QdaiLjELPZsYxGKF0NtbZoCtrap
8KALDri+IswJCNfBNN+V66hjnBGJ/glyxAoj/jkmIIDpl+0VxzVeJ+YellZ2GKIW2oo5nfUqRezL
iCDT5HotCrFW3vzu9RqNfpOAiJaeXVL5k+uGvfPQlIyIjzDqiPXxQ9Kg3oQ9TjNy7r/ML0vj7siS
nvBXQcXUSHEV1YkLSwCDLRJSsZF03iNzkgc9TD+UAerRZUhKqALRj0PPnq2qgJldt3vGzPMA1Fsb
3AynhB7QXRTiwW8igDgV4RSrCk6qDvJta7HvLHBpuHGOv796r/2U4a/mYj87dECL1wWxEcBlhDe0
i99lc+aDDa8hp1/YdtiY5sD7hqHZszZQZGy5z/kA9yJUv+IsJ4zOmBnuHj57cP94V4zityEY+NfK
vOWchFaIZWB5cv+rbgfariMsjYEH32uovM0IDCUhKarLe2hp3bLtx9doMlkkHvOxHBdKGHjEgfBb
bl9uKs14wWuDxxv/Sa4ZTwWwWBrKi992eQSx8BCOw7k3Qyrz9JkMIvId3aYGA+uhX3vCv9TO+NTi
qaRS0D5AyipICaLE8f7Vxq4mTzDT3yLyvkN6ifTaPcG/+fRkz4GATmF8kcSbbN5UPpuM1ZjQ8kpz
EWN4BgCtZzGbxxyfTrOmOrJXBXRAAH8R93q0rvP8K1O5v3EEDqeowDFEtRF2TknP07yFzZZ15jS7
oXbPYqKKL26fpwJ9tSgDXn+7AGj40qt4jRT09WYKYoxdKrhBNuiIod+O9Y3ci4YswT1YCeMZVD/x
Pes6TOlPO5JNVII/1h8DDRCNHlPxjOO7Yw8Tr/XOfbasFDk4d3dzWhJX8mdT2sTN/bsb2cFOMzZ5
w/m4TTKEYXxA9NhpgNYdb2WOMiAK5r3AAC6XmFZd4ubGZTL5mgtf+Fc1Jp+9i/jaONTaGORN+KHj
ezpAgFBwhlLcDNmU3QaUIJxQ2XGoLqmj9Uy2mKyT98a6zE+d28eCjhgzdZEDOg/2Bwg8z5RfsA8Z
k4uXK7GLpK5xxSZUqWI3oxrYPAHX5kiGR5OTUurPvNMWMEUTCSxtrfbOvWMz5gxCVhhUuR1pwmxX
RcB/UrK/uk9Fr00QKSyScKsX5sokutqYhAjxNE4HkWIsRitagGphG+gm7i1ze2i41nQB9trjceN0
mWcdiW9u1mUUFo+qFxRb1jRbNw22eKBJ7E/o1Zr67FcYQTzAbX5CBSAnUlqPuWO/GJza1mw00PWj
bknXIO3kGJbKeT/qeCzpsCYWRuOyhdEIvkssAkkcbCsh0E054i17ZlWxDeKBxfGxAPqFYP4z6ime
cXUSQ7SdnZGrVtzMCQhpMamntgjpCTXJeOh1+jWGhz6Pj/Yu7nQ2YolYt1Fycez2B2UBU6dO03U1
NNVjZxyr+Sg/Wey6Joe7s4P6jM2LoyAfaeG2bXpCvsryuZmeOUiWt4e0m6bNYFjfDkEls234mbar
L2MFGsB21WnUzRc3jL98F+dP6p3AHe3IxA6UDqHAYTW1NM44WUnoWgYe5RrdsmNHg6if/TiEUqBN
/cTszLYyarKFt3Ck9eg1mEctLIIYkwZjZR/8pL2pUupLnBmrWHdSHNIewoBZ4NfGGZwKPJBSu5XG
qPbD5ODh8OhE91RC+Haq9k2XiK0j8d9zD+j4lISkpTvAhrlo024g2VHswERvJYwDEPIw5Lueo/jY
70Jsy+YcowQVh2V9R4RcO1Lj49bDeO40j29OeykJ3a8q0eICIWDnhimKm9TJcU1PoYWoJAq2KgIw
rlckFGkzvZiYE65ZS6kdtNZNRQwWd+zC6Lh1KT/ZwSO9mTHHGnAC494oHpFtmS2kYDEG7ibluSxT
kjs/8HGVT62plirpniUWroMkpc/whPNizOethwxu5ZjcxmmyV1Qb3fTY/ZGtccUVxn60d94T6P1m
26udCQOE9BrCPo0i7ZhhtWG0pdfOY2DhV3cQpwbvOPkqOVIAwrGu7fajUxn0k9aPSdjhwERjj0vR
XBoKR5OyblZxoBPplVm5xkcPDbFadZK+ahYyteTJaPHbhTHzAXIJiUDThAcPulrlxyhJ2Vs1q8FG
FEHNmjulYaPkdf1CFHLlJ9926vkr1ZsVyWaF3UtkGlO7vFsEGr+D6klzMuZkCjQGmzAoov2O+cKH
8pPxyU5aOnarnUqyYS3psl3Snnl0UvYlUo6vpuZfucnJbEnWZgfX0bLLmJDmGZbbpkgXLQ8OKG78
9so1zrwenMr1d9R1mhggx0UQ4ZbOJKu/E2j7yXM3Sg9azEWk87Acr+Kc5DhttXvPNx5wkf6wCxk3
3pj6q6At6DeYqI0VHnSeLmXzqzvu7M+GwSJiFlZPLeHxU8+RJc8mRxmi4ezU66yHm7KLGWnBDdau
nf5aSEYvMePwZZFQQhkk3YHo7MqqLQQXbgSs9vd2+M70YpNhPn0r0u6h6vLfwyC1t5aEF2W64etU
0t/IWbfESNHTVihrKNE6LAUJV+oeWAO2q9JfZ41zAK6hHTTUb9fqBb6R8LkEQ2t39Q9bYcydZJ5d
q3yITQZgIuZvRPdB5e9GRI7ePOR8NzD16E5xx+ju9tMh9QV+qR4loLXTZNO7NfZEOAMIakAYKmQQ
4ZvaMqrTFRBpDMKxR2vAnnZCteyjJ2/I1EalpcvvTOpV75+wOqwKv7k1qJYxOXS2eNRZlqgEtGXe
HJI4rsHMT29h1IKPM1bjNGxicnjRjAVv2EKP7kzz1Q2UV4+bWRcPFu5TKTW1baaLPUg4kV0qToTt
kJlr9NcAfn5AyWaaJw+h5CAh6f/T2uAVLenY8IsTPHe8JaUTVEwyZwJCtjeIuGs6KPQyu2NXflMK
M6cBZst1IOEZFXm2kU3eMsjgoImSz50O5LyIBZZv844O+DHOzU6egwe74heK4mitsuKlpxeeBMGz
HXWwzeP6qQ8ZEDEHw/AJeCfvSAU1IHN5QI6QE+GuxDwoZU9MvnWOrWktK403iK536ZoCXjaicfBR
AFjh6UWzKTT0WzWW72T3cWpSMuun9yxNeG5d2sApnTr7fmhv4/ljVDbN2qORYUQS0d2rpq+yRdca
SIKYHotWpb+CLehXXkwNx3jvO4+ZSi+/NRGejIKw9MQmhPiU2rC3FhjRTQY/zEAcfx/OJ+u4Z1ts
aAPt58DQTAH3TniTA1djynZt8FR5+m/Ezurgj1ddR28uKvBCtAhOoWMudCfsV1aDy9hS5jnK77HI
DnS76mTWWwgQEwqhMj8N0r4YMpE5mPYsK1oz4syHN4TZfOnBF+ZNDfzI8N+dxvsk/kdwqX2zEEi0
lp6V2lZbyqpIAOvDqz8K6CwaJ1MsZiRA4mOIBDkGMG2UfLNyVrFMncsWrGJowCam1HZES5/UbmiQ
3UQ3c5Un8K4TU+atY4iZJditRz3QqMVSp9Dpy3NapOzUSTbbvOTZ3woXJ4xOHnE5tY812IxWzfXU
EfD81C4fraB3dm6JRdHx0nvcaZTHh22KOfax7ft027FxWxqJeCKGtiQV0i9scEJr5iXLaAh5fHKa
n8HYEgtSw1XHwb4OtLufqmHRiFShawUAQaT5nhqJt8+7jKyA2XC+THBCRBVVKwTuHNCzNGZOyygy
D1PDhq4zII8VAgoQSmGwWFtMyI7odmod+L/y3mVlr3KS9iB5FxYaM0EYb+U2TYpIC8sK1+jGSut8
GQYWEoUbH9Bs202lK3Nrtf+HvfNYjlxJs/S71B7XoBzCbKoXoRCSZFAzNzBKaK3cseuHm/eaD1lV
XV3V1j3Tq97MJs3uTZJJMhDuvzjnO9JZRzEcaBnp3zFDk/VQTP2qTQhN0MPmTYY3rUrf6sk7dXp3
73pMj80G4cmExXHJEKMMLDeDcCDUhtla0H0xL2smAOygfVKywHiBcNbI4X3W+cCK2mEAJLwxfEPH
9oHVcVEhx8xHDWfMt7FAVqvJq+M4/hHKBNvxInnjKbDWaJbrVZOrjTWWgGEG78Xj98+PbHb5NWLS
S8tmnSMBu6a9lln84sSfeZ9phzhhDaoVj8QBvAJrPEb1rojw29vL0Woiojd1KD4j8BFWWfpTwWKd
5ClvOusxYChMmZmqdvTi3clfTB1h9D6yAQG3pcyN66h78n4CgtivEjLmRm7ZgVxsP35O78ehlvex
fEq8jjQGRQBizvULbQeoP1EqBLmjPfArOLsGmMPeXDJrx4IiIQt3U1rZqKTzat0V3SauqfJ0nQeS
lPH3ufzqcs6KqeepTzwqYz/Ero9Yt9P4sAS7dKSBinEL69y0Jcys3t86GT9um8y7HjvSXlAhdI7x
hogYdUqVegE9hLHXCmRPkzY+l3E1LHtDsQnt5mYm34Tj3b71ZRIe8pZuwoM31EHDAxVmb4VqA+Uv
t1+jv0TolWlC/F2SIhJOidPhg3swmKFxh1bwO0xBqaIVO0eJH+/GyfgS4M22oG4KVBMa8Sghg6VZ
RafSkneaV12zfuTNjQNI0GjsOtCiuClYkMMNZ4L5kYmId0rsPs+UvETQDXudvQy1I6CSmtjwDXLx
j0ofAqMgzMQrYTRmDg09Ao1a79Md2NcdZiIJ94eJg1sCh1+Q4K3Z9UGHIqNKqDj0aTgXjPSqiJ0N
YWbpgN11kOGmloAyWlhPqmd1RuvI73PGBJBWHMOFONGi5ERv3HXgWBFdadWmAiWBFxKFUxUba6Kj
0SB4XMOi+VXE6ujh69gkQu4HsIKoSqrzYGFYMSUD2mhJFih5mrKI7QkO7nVZOhfA3+Mpy36plCOj
HZp53aSuHtA1bIDGXMngPOcaAyJzwi2Ptbw8IBql9yF3QQ7f1uiWuw5rseGQMRq5Bvw0d2DjlXR3
ms1zTvWgBofxZQnYuGz9U5fUe5lNgS6Z+lgoXU64/DZSpgeVWT3BUobg1R4ffGfU6NEL/VzNN7YF
KXCYyjsHwRl094i0jznbdZb/k7MDHhPjm7chNEjJTj/KtNOSks6DG8B/6BYpwFvkcYU2Rb7N8+i5
pMtw4A5AXjX53dMdiCH99IjEYSXMjVK6BHdBW8OJ39yQ6ay4yRZHTQpkO1HUm90nNE1QvRC6V74T
xftZPKBSyDc+VLJN0TC7wP2PkuOX2yRGwI2EZ90rmag40S+rr3HK4Yxj0bBtPHbOnSHedNwZay8m
8MieRYrwwQ+vFrqPqY2AMbXgUTq+D1P6T9AP2cCDKqx9bIqOVm/DCAL4zJuOZ+/Jh/GxyUqSxeew
pUJ2XJZaPu2bhxHbpbd4M7r4F6Tjrzmcun3XXr2yvGmngnyaLqe+By7QxNVjW7ikfgiMNX5ciEOW
MZeUxk+pbju9dBD/Mm11DVS2YazQBbe9vZqMoj2T7lUujK91l9UOUEwf4QdZVMzKAEoMPt76X5rF
olPZplrp4/RI+X5hoWCt3ihibdR2RuBLgW0mbe6VLEDkDYEf09Z4DDx54Bxwq4t7KYF+hPEDwA3J
Dp2W3oYDWQLUZLCaW+hkrYcOamgJu4Raepjd0Qiyw5QnT9z3+74zrUsKzguDqrlz45aroOz2Wo+5
U3rjsa7tHNYa8KK+c8lHqcGFoYkh+eRzTLNuzWoVg3d3YNX9HiqZHb05erPyBoY4G8akzPbUYkzD
5/K5zpEH0BVsY2WhdF1SGhlyoIkuPqOeHjVLymlTTu+9i4uTZorej7EUdEyMUB05NNAkh7Flc4q2
ZdWZ0fteF/ab5cr8kLlLSD00THfsBwbCLTG/GMaEnX4ucacBTzOUOh0yGGNXPHBzucvAM64gPjKg
L3wKypStA653lgMeUojCxdiEyqits4XHyAY0LvN3Ws2DSInRa/PkpJFQhIoUkZOlUDewLWDa80S0
RXeVU6aziUEZZmsQGvSKKKgs2bLpnokqgwyO+G1lT/kDlZx3wZloeSkJSco4Ur2/hWlFEofgTuEY
GY40itEWSZA+/uQ2Ts1S16+kcLM7FP4bK8+NO0bpg1X4Bx2UUNK2LHzc5qWbnXzLRO9gtzV3/7hl
DTqs+jGxHylzNwhQYCrXFlphmRKZlUCCmSy87v7FiEi+6peixvZq3GZ+D0fOw4k2NcV3Mqp3368O
rAGQZrvNj1/hXKviIOng9aWOHm7gX726IfCZEM08Wy/O829GrQ/tFL6jCbkUpdUFKKHR5an5OZGh
CmojeYt14+gUBTqnAjUbhJNtjDcZSyOtSmJjPKybd2nValPM7cdUJc8Y4/Kg8LH2Q6y6nc2gKac3
0yF/rC5eBtWcpayYBsQMaizxxd4QvXodtC7MlU6n28ydmM6/46L1HPHs7btusHlftDd6iQDLLJ5z
BSuvohHlsTKOhmkaKzYXWG/6PnALRooVR4ENgSsaO2PvoU/byIS8QYWmpxLiEw75mRGm3BclkCFL
JMOWoB/saeFH40kzmFsQZKXQV41f5M8hOBfoc7shwb8lVfrijxQDNHrAEELQZ8y515bnszBNkfRp
/N1gvftdgrCsan4ZyYe0OW9j/EnF3BytHEhUHPOJY+JijJXajQMH3R27px5jB07Ioty5uRPg2uC9
6mUJxlbvqYcqjbl4vrdZ3S00UnT9SL8647lv91bZBQVspJU0aWud9mVKzHI7KPZ5OBx2vI1TJz64
sl+OCNqgktidhfUR1Ww+MDzzO5jSAi5akFp6thuaodrHJiROp94OjYnrK+yYzBn4FVOwriBHRZ2Z
ByLwFJkIPgM6mpfkXbmMdMkNZLNqkrwIyQJ3HW1kDc4lzf1ym42LYDoOGKtBwcskbqpyi3zIhKqO
8kNiIs219Dha9e3A3tCDTH0usP41eZycUgNObqjl+4kVWa1PGGwLwGF1HX4nc6K2OupPX7Tpbq6Z
9upTmm9CVjDwLUqPo4lIGD/Mb+eaS9/xWdlFBNFawFdTU6cy7RxWWyVahDJGjKQRfhGPJyMH3hx6
bN0xnjGIYyzmmpR9SIwZbpRHM8o/zWkJQe3mZQYWkrLHBM6d9XdZxGtnNBSw4uhNt3pYzXy3QF6T
CJyOpMeYFS0wLu/IptGw95rAnGhBaV3jj9y5IcNAu0nuWz3ej1QMaGk1tkmDQ9rG8Iyu72RNj1Zr
pmdPTGgjbcTuTgqOEclACWS7zFtni1z0SExGvHGHFGqkx7ipskFD6Kp40VHTb1j1FWDNrCNnNPor
S2vPvJr8lG1ebtFUIRNjMBjOybglDSTbIbzkcLKjhyphHL2Ar5J89G/bBqVygxHTzol+sCemNGi8
whPL8p+ZiNLfxhG/kbcSC9FtbhN+qyE727KunzZxmEXsEvr01Eb7yowDTRfmtb9ExUDATPKTz6K6
mdweLq75qFWWOKVyWI5A8BZlYiaICQ91DBSnz83i0lr1Y5O446qczCbogR6vk6wXj0Nrbv3syMv8
ImYupshD+2RaoGJj2s8hrkgw4GN/f6chC82TGaNjGm32aORUNQiWINFm1YGtyIRaU2QbJHNrY5Bo
KWIUA/10MTsU4Y2U04E83fuYZ+/sySEoOihmWj+zCsSjZBPit0KzrZ/8+JiXQ3+vjzzJix3LRdqw
buaYGOLI40CKu0NrqK+ITuKoTXROtltu2xJhlFbaLgkq+LVkzGXim9GLs8y+k0HahF8x7Ckyplpo
kinKldudC/jCQ0MBz02M8Ly8VNEjn2UHMYJHapx0fmiL8vKaYVK5wSlasgXBndv3SbpIwvixI8at
MgoQhqdXPU/uiyGRAbNOFpULRxfcBDvjIrTPaNvKtc6KoFLS21RIPjcpQ1KSxYY7ozeefMd+ctOC
mF55sqR0IALF9VZOcBk7o53Xpt2V4O6LZsP+njCP8RXiZ3mHulLsuin9lJ53Hhorfsiz+ZdG/3XC
GXHQi/SBvDRxKtJMXJNiBhzb53f1wqWo3b4+AplDSJDoNxioAIraBMlFenTwrS4/NGXos/y0QU/X
9k0oIWFpA0kdiEs1epItIbMF8yN8b6WNQoMPv5Q5mLSehE2ftKJXHXWRYZFH2HMG1aZxrkp+bKcV
5aHwJhKCFIFvg9FsIttPAxNx3ak0ddS5lR+U4IQBDgRtxdpwQN2PfqjUdjFuX6TsYPdDNiP88vw7
VbTvksH/5DP0a3VeDwqe3u5mEnMF71QSCbiPrBuj7/ci0Z2jJpJFrwgKVJfM0w3fpQDKdW5+YIcF
4hJMrWG60+CRICJmHExDGZ0Ag9OI99b33IwAwqBHHUBTFlslWKn1pn1o5IAYRbOgePqyfmsFOt4k
Z8fZcHx240DimUIEzNuX1o8IVd+BCr38QmE94jwTJAtCA/v129MFUrI6aBhvu5kbJrXD6H5oswCJ
XUJueorNAW/mxm2G+pDqd5yXiGIEpy94NywEhvj8/YVly/CkcioZVEYttz0WNngYvgqSckF6Tvln
5lBKKjCbDBIQgBXzRFi14h2R2CRbWZbc5xgvV7GKK1aqK7+hHx+02TlXhLqNCdtHg6nRAcUllEmH
gDZRG8dKVOnFXuyRMwGtm0JBUChF4R0iGW6ZddyPKXVzk7xjXczuhVltNEm7GYV9vu1A4t+Vrnfm
Kkfza7f3fsW2/7eFMWS1zCAy2rct5zFBOju5vNfDjrD64rZipE/WHzEQhplWe62pzzr3MDGlsMgL
n2wPdke4C6MlDLm9SQv2ZdqSB9gmUgEdn8iBSNhg5hjuNbtYi1jqi1hIbWE5Gjc289EqMocbhyAq
7CT2DaPerZE77pXn+BgtUzw1IrGScNy3YZN+kbYBfGN5uma/s1fxGDqkCBQDMeP+e59Pd0WqJzeR
ETEkA1eFd8gCkcCHN9JGGB2b2y8iFeYTwTiBWpzcQvr3cFvp3pLnKnV4QMBprLSq4Y7NhzsXQN7Z
bnt2xUhjiAgiyjeaxDGfmhMIsyRAlAaNxecJCTvM7m0KbwTsym1iobLovYJov0Y9Wqr7qLKSDjB8
y9hK/8UQ9/8d24+q/v7znz6roexbdf8dJVWJ4brsGVEfvv78J9P5Ly3b244+MSmT//Ap31gD/vwn
y/zDsFDf6fhRdcNwDVyX0/fvv9H/cH0bG6ZlY5s28Yz8m2UbbcoffCRCelTzQtiOh5eTc2HxbGum
+4dlMOCCAImP03LxT/7L/8I0H31X/2C7//t//4M72Vxc2X+3JyNXxN3oudjCTZOvKv7ZFupOYsak
g0Wt6zy2BNGywpr4VnZumb4UpuyPMmrNHK1nfdXkcNUdnJd1pphnp8mNw4w+kBbjG2xuC9y8yE5t
6t2SfhUTLm26e+93LiGDO6G1H4jDw5NGwGPfNPFRJQ+t0LSjOc/Wqb9VHDMrfYBXEU3TIuKadlOn
yUO41OYdvkRWOxEVtv+r0m502FvMHQv7HIqUuefIVetz7ThVKfZxfs82xD1pyi3hfWjMUUZO/XG4
Cse9hODaIC9lkP7Xs9fdSt1nf8ZCI3T9dyMmUGhN1dNdAFk9zx7/opwlAzFaMAuQX437bhPGLMMN
AiCGacyOdsNAF+Y+W/Jqa+gM/ezJPHIavMsMBJ9pW4QMWLkilpg/uFHUcY5cHKRj961DkTdGpsso
4gkCVdDaerGgmvz0FEonDFgDTeyLADc1ZXQoy9YNQBWzLtXb4ciKBwKwoCHwFuy1EU/jwTIqdL+Z
DtJN1TBgCoSP6LRZ4DhqPNcz3JLUkfpjbnCeW8Z1lN5W7zg4Yx+vmq5gl3zmhhGfER/SPTf1Hg64
exwydm8hQJyNHzPqcg0GpWGXlrdaF7msybp6Hach8aGdcSsomLPejI91W+9TuKAy925qnzymWvhg
YxDapUZjnHsRH00zaw7l1D4ONVJF4Eruqm+cbAtbu7qUyx8MOR6smWivmnSUPmTPDPngO59t7ncX
MiDJlolb5YFLBhgpL2QOetpBgakHwRHaVw9pbIcCRONXerF6+sFCN/hlouNI4yw/iF6oQKfB3BjI
pgzLQqsRohmn0vsgIigO2vzBTbONAc9925VmvRH0CWE95W9JUm3HMnXYiiv0szmxKAUxLCx+Hjxe
PoCrQI7ZlCds+uYSBeE0jwqxLju+hPBIMgRfjZGOHRH6E4gS5ygy2T2LMNkOLeqHSKZrffmqrUsL
5XgG3syyuPd98qJIJ12NtP4GPBUVAhA0fcRMtWQQ0qQmPU5BtIjpl8HAk1MY1T1LeB53Bx27sCg4
2t666TrAy8Rn7lt7CjQzGh/HkuiLmP3ClN5lGe5qi43tGxuQIB/7+SZGtz/NEuUwlpxR7xGYyadR
ay+xoDvrCboqsuRYqUWk1ygbZJh4kfOEo8ibiQXU9Gvko9qNO1Tlcc+Ghmz0iG9w01tdcapY1vPM
ptuE0Lhb8iTdA3qXI3Ab/HnxyPetq0vUjClKWmdJE0z4MVzbeh9jDIREzH0RXcBBBOM8Uh1JT5b+
inMg3M8ZTAqA6wEsBHgt4q5oWfYi6bjLOVhqraXvEdHWZs+ww07SbKR1nbuQNIoS8jBycm+Ewzla
Sbv3U+dbjdCCMSyYqFNR6XmMkTNsaBvl6c+zXX0ahU7ojdCIBxFTFRRJ9ZPMyFcJlHGfCX2T1hoN
pxEkhbtjvOw81b4HXHD+BV+DktmbHoHxR4wiXZbyqSRDnYQiSOeW7b7QhAQ4SB0EQpP50PYIPnz8
YhPpR5jA0cDDprwHEcKbTNgvaDlWTWVQJOSFHrh47igCvYjk5GiE7FccYq/5Mf3cvPUttfNFlG/Y
BQORQkOmSkQ5SANTApmGFysPt0nYER/Fu2VRnPQHwHSPU63DeLPHM9OQ6Vio8GRoAixjSLZ0yUx4
B4mIMEtOHBIDTsJK9ikJmDt67L2PvBRRlaHGfd2AqvOs/NQZL+4Qh8e0uysq5Z/qPrbIV4r2utfS
0aSAQxmQOmXXXpjvpcfeGx5Gb0Iar6G49cmI5xLeqGW0HWOL6WujxY1Fsg8iZrmzFFt6ArRT3Brb
0Wm1vT+y9tGtEq+9uwB7EJ1ay4DKbcw3YJ+LCaKjDet+Zkkavam4o4yo2YXwfu3GrAAL0zbnLcrt
mJwbwwDbP7cMRLp0V1CVZsY+DZOPuPDHdQJYa12ieu/qhNK1ONrgL/aRThtv0aatF9OapxRy0xqg
qEcgwqqxDQB48SEOl6DXBa+Uuml9hVkeMzWkSCRQ7pT2FYEIKbOMPmT4o2fxphF2dbXt5LXTB1LH
cyL04IshrYBsYVKi75pOWMyuUgudAWE4ZdvfEqKxQ52rbe3E9NfZcMNGBkRXqfl72PpzEzu7qk1n
xP02gbhcUCwhdjGJ1r6nfcbGLHZkzk7X33+EE2SxbNGZsoaEvIcmhN2eLeF4RYU8WynbACv3rnU/
U0SYEWbl1j1AKcA4Y09PegWIXg6QVQcTInm15wQZr8Ijo7LEA3LQwjCYwyjiUfupOR1XQyUxU1fG
e5Yxl89rQHRhYLoGVgTP/bB1rlsyR15ZPDLnCzF9losQSmlDdyTwwd+kXskIAy3NDLiYQmLX+xHN
u2kDsUPx7AsnYynA9tmHNsJMIwJMA8qc3hl9RdO1x1nQz4OHWjkdmtbBi8XRGavpf7IA/0/BSks/
8PnviE1/7Q827/37v/zmK1FXLv/BMo8C+Tp8LzVzN+T934rQ/85f/rXM/r9U4MZ/DU363/9a9dM/
EJN+f8Jf6m/T+4PS2hU6QjRYIg6F9F/Kb1P/A+IR4j32O8KyTB26x1+JScL7Q/dMhHSUxL4OuAcw
yF+rbyH+4Gt4whUEbTqmx1/97ef+fyi+OaH/CQ6k27bJvpwVJ+W+xbfyT0QY4rd7tbCZNiM5eXE5
1CfclvjuMN1sNauPTrrIopOGu0MV9XH2rwoGPwTdde4FBmzUsD+0XPaqvu/DEEyi2AqkmLuy8zTG
tePKq6Chph3Cko7iJvPZY0fz4GyNgeR6JPtsj/E4HPX4EcnaXZ7nCJtYHttI4Wcje52pdzZoH6Jd
hpF6RZqkIrRAIIUJB707qcF6yRM2xTkb2Y4VMGbHVaOEH+RlCcZ0uYYsbGmpdXEz7cGQzktuYp7E
1suwOBNkuevTecxI8rb98ORQsg16fCnx+XjkJRmyQu3eWq+uo3U7oVgdO/qw7Zmbd1ZJBpL/USbV
+1y8z6n1RfLvzmboYrGXsq1k12vjk9PWB5sUTqTlFslUWrbTo/ya2NaN45DgHeb4L95kjsew9ucR
36FYq2rk95+HSKrrE7j2mAUD4OgbYHLXil2TFc+HviOQrH5xIUuYLFk11ETZcq7aVsC8fMOlFji9
RN7L3N2utlHCgnZC3tEZEnsTopey0jZ2Fe2NIgwoALTGlUiRPGIhM+wlnROkyxIjHD+6aJdnrMUd
gl4TtDfN2OP2LJ4RiTwzKk/1b0rfu+WX3DIZcnz10fvLta2OQ1jvSoPkXmAhmZpXBptAZlwfIwP4
xs1Bhpzc0SbBU9tMboQMT7ovOYnZVFkMHCRDegvdn3loXeuKVnmFC9raeBSMVeEGGk+djU/U24dJ
VDCTm/Ha8EHe0Gdbj0ys3hjPjXJsyhpxn7345VOD63Ie+HfSu5w8uMgrThFZyaPJF8od7ZBk5WEx
j8YlUy/7NUptSBPTrLajIjYbBI6WlO85/jWMBaTWKv/RWYSxtaXtChOobtKPzMzI2xlt+2kk6xYM
cVbfMDgG495/0lBvULKuVPue6fohk+NX+8TK5ATU57FGelk1Hhkt9HWkUJOmaekdMdPprdCHn1Cr
KA5pIyv6PJOx3JZlNrKrHGJW7F2JIeF6i9DixCS1gk8CXIIA6TWWkiQww/7VCQMl58juJpr18yjZ
GIF309eJQJeHE7Xe9RVyy9pkyB+MNcVzicGkOOqkeE2Qa0fSAIfx3RK/SoZ34UfSTUFV5OlhjN3k
hrU2SyXDOkw+pUAxjOpaNkQl6SWi725oWBvloX+gUWBsal70Dl0BG0kfEcTQ3hBK+qTbhf1YRL39
MFQ3vTuguY/Ha6/Rjbcke0IbRL9aG/coabGVxiz/8uzXbJw7pzrFWnYCgMRagVixpbYf48+xuo/1
S8+IrlTM43z0bwS12sCEvRCm5IwrTz5FeIL4JESroBH6HziSSKZy1kJMLQe1dcYnQYsj0hmRQ37u
tHrdTuZNz2vvGNhfSoj6r9PCejOPBKX0kQoAJz2MI8E9TPSEeA91otRzk9ybT6SnB2KNMQabK2Bb
29AON4DKVxqbMkb3GA7Cu7G7OPW0bUFxeQ2xBuzPJGiUoXgwmjmQbCRHt93ktO2wZ2X5ugDB2/yX
Ve1NCJEu5p1wfOznE74viG7VNtVvwki/m8srkl56Dz2PjwJMhm08acR9mWTJtDcWuLkRSntoaIEb
60FhaKeEPruyqMhj+M8E/nRvsTR4r6krLxOutmzT8P0lkdUHpbWfjSV04Brr3l3F5H021ux3WF+g
VI0jtGh9XL6UzZJGryN1kExe0a73Fp6kFlGhthYgISxNARj37WeV5ju2i0eZop9gJUzRH0bquTD2
YyMJh/7p7PGo+RjfyLppUhAigEhTiWCyfK3abKval8S5eAW7Rf5C7pBB7lr4QirJiY6kqqM3JxX6
OZqSu0z68Hu2g3VMsk8SLXvEB3MqggIYaqE0zCQswVmKdijrR2yl3Iuo51B84dxKJDUj6GDAb9iJ
MzIc6wqtQ/FCkM0D8U4rx8zJmiWoa3hHlbeKC/PgOKSzQdFnO1SjdD9H/itRlLBS0LQUMJSNX1H8
0zB3ntVP16efDQAcJR30R9fEcB/J8UXoDtPbN6+MlZHE4UVlJ8ULj6EeGef41U3FKmMSNnCa2MXP
bFEuz8DBwd2sjXa4MbvuEqfDxtNRkHbVNUWIRNhRpBweq4CamiGS6f8AJXz7/f/8ea03odox675j
9bqzb1pyvaBeMSDGq1+zxTYREtpsqxtI/ZTAxLNPC8g6fh5ntGV+u1ctQW9t5u17BU0pyh4EEXEa
wS7TRN6r8ys03kLjVgLpNcuPvm82CXfwPOOxwKPmDR8dcSq9t0ZKshIL9UYAw3YQlQ4oI3NYWk1P
H4J3Pn0YS5wPmTi3JtYj3Mv5s5O+8g7aOh1BL/18YZ2ayIMRxodoAqgPTTmL60CU/W5JgKN8W43J
c9gXrCjkloX/Sk4lJATciOLNLVjwINMfGP7o+ASwKGCJJ9nyNiGudaazCGUCOg/mlEFGJKb2YwuT
ooaqzb56FRJ4hhQEAPiucPpbXZEnr+QW6EenffmcrnHDlSW+S468KhE7r7N2koG81apXsrARF6JW
ghDo8542pp0HOplOZmtHKEN1eI4eYxY2yQrnMV6DXVVllGxi7VX1oTBBEIa8bHqbfYQW8Xwj+S+E
ac5uw5qUyOLRvyeu+dw43EHFImAa1w23Z1qxAS78n8hW+zB8SCGDsFHbOIV5f2F7Ckjddh46NMWx
mh6dEq/cwAOO+RD5rlrHlulfisxnpak1a7sEb8yDWlQAI2YawXVR6L+oYygkwxR1gQQphBhzuLMw
Rm8rGrdssjH5aURQVBGpuA2xV+UXeM+v3LeJDh7FUxPZd6HPsIQnwNPVvpiBBGkhe4tRnofSWYBj
4z3BsGujC2LFeiuKwKODlstr71VbEu6hle5bb95EEkId6KjBSB4GVHsInNQX01FUh8NSzXlkIfhP
JumTVI/7iGROcuzPdu4/oF5dj7B/W39CaJWeBk7HebxpdAwB5k9keV99SWhvB8WmZf46aV9txClZ
Z+uaSLS+wpcwDqeqluDOvVcbI7FHXQMcAb8EIjcnZoQ3ggHu0k9BFohf5jS6LEe9hg311zBae6tx
wKsRrddpK7gdVMt8gUFumSgBJjjZin30gFU0xuJqoG8qbqX6QC0AXOSaqzoIy/qEg/1cj3AtNNJO
bAq1ruAqD1H6w/0ydHAwhXgL/Z/Kr4gqb/cTGq9evyE4EOFnt0ljng2XFLiyPWkInaCxTfyv2eHI
qhF/wpqKSFsqmDKRc7pyQwuz6wQH6gvfwlqaddDgCW8qjDPWvtKIg6E+DF382iXhYSBHSNlgoX2J
Lax9zw1o+dH/IowoSJEUgKbazw1xa/ovEKtblE88No8mGYOyyQ+hAR+wJ3GJl7FgAqLGkZs4f3Q4
NxTPXCLeSWB8IBVjtjldDVZt1N6oPXLQ9fJUuA95tSeCbGYVqUD++XgIYjQlQtlb/JDsACtiO9Ij
n4hRyLniqgaBjTt0chWejsUTAmDbBjAtNLyan7xNjxrZ6h1gOnx0e8bWL7HVX/2B+iEk+saoxaEp
6lsTVidSmuw7mzBJeNiKLbGKJi6TpKgJZ6aKEUpulmEG4NBF+d652XXALrhLnIzElJnjMhUgKpwc
lmptv3luXGy54O8aZT2kzsJeQj2kGZJHMX/yiKMIcRnOnz1BRcV8i1NvVQOznxxzh5gLVAombKxh
SfhsIYKtqK2r+Mshj7Cii6PI8WFhe8OSRJBvODrXyroyCMJGbq5j7avMnlgjE3IVr+cGTVFGNiaS
PR5e5rwrk0waAqffe1wrc8hQVhmoFfdmc59JbBfWVsfSGNbuNrPVRdjndDC4ME4QIW6cBhxPdtCU
ougiJGeu7ifwMIStMhWldMkOEvNBpg/AweptVfJOccW6cxamE7sENa2BxJggMmwL6aAMnxoJydWf
MBu6JJoqiIzROp7LWxchdTJirUn6S3HxeoR4fF1O53yJ93Oik8QZ5izF736a+/cFvbnA5hJFyI4w
zqL+iVhFhOFxpNoAk7nuOSzG8id/n3lvJvyAc/qIq2xviTiI0RfVVQFIxbvp6vAS+XAeaDnNcZ8b
/d7weDul4tRFxN85GrodbETAIyaL4PXnxEn2mfsCjmidhx+QyKBNjnujEk86sUw0NVg9flIYMAnk
kriMtm55b3jvXcukGclMDbuCLYjpv5fGCUZNUKBKou7fzbvMevR0cZcyBR1SYB8Z/ebdMD7X1GBC
nIluWSWE5oTidYxAxDvc2Ig+MAU94ehfDzZeKo+EP4d4RwlQ+XGkbNbThf9vrTvtQagc4Cp9cG3u
DJWtR9xNOWtnPX+ZQeFMibfB7kgQ+5uGwjYcbxWvT+pGO9KbAzv0d30NbZkECJtw5zYeg1qH6OUB
3/A/RpIo0tzdMFfeZuU+pbwy1YWoV0gIj3DFMNeAYflwMhyYxpclSGpfYlLxH89t4CYJkEg2/UQl
Cj+6tGT/eD1K3uo+mYZT7qBbHZjDEeRl9hjjkPqhenHmd5cSngi1dSeLwKHAcktidRNJJYnOuKfr
6bqzA+DH49hRZ6+8F4lGhmW5cmCj2P5d27ogW9GgICsSGlw/gloHfYmvybiSoR9QdigNGpA0b0y8
9Rmv4VANB0y0Oyt/Nu2fNp8vqrBZUBB9HFubxAbuaSZncpRCyFYVyL0qPWBZvMVgUO4W3aA1ah8i
Ta65VmNV4ZScNDacwia1RiPCKim8B2UC3om1QDbjiys4Cxp+gznpa3U6EyVXT9fWxSRmpr65GE9u
1TDudL35LNynpHS1fe/52ByIA4jCk4fHbk+abohbxxGYAehe5FAcQ+uHPEnCwMlPcYdr6vd3LQWn
n3q7Oc3Im1L7SZK2DR1TOueenL7Zw6nE4Wd7qELIeRGTz9WiQTkelrHBVXH7tNP/Ye5MliNHsiz7
Ky25bmRjUih0Ub2weaaRNI4bCOkkMc8zvr4PvFIqI7Kqo6R3LZLCjAink2YwQPXpe/eea2+bmPqb
YEz6ZYvxV93sJ/ouZE0kSH5SIoHxQCzb3PjlAr2ia32gcz+nBOCdQ9ymhreetdX0UWNxRlBwsnFx
T9Mvespr5F8HFDDsnR8kloVMTrwiO5JxsPK9YVUgpK4s66Jr6QtrwqJCAYPFNc/rLcYDuHd0ryKy
oIp0NXWA3BhKBcyFh6YFOkisixnB+5sOYxJcvPGVHm+06JiSZNmrToc7aopFgc0MHiTGDAiM1nib
UM8EVrW2vWTlilvitlupTPI+3pT9PSZfYFi2iOV3tRD3gBIW4FI2gq59BhUdD2WE9ln25VXSDfLJ
TzFy9xxq7YdUztqkybXoxmbdPyS6vJsHzf06Vy7D4g94n4vKeIBrXB60RuziIsKPoKcbjGBMK6Cg
IjZZe1r/k+WSFGcmritUYR2O/PYwolo4nlEWRT9ds/bhjN2c8imSX0yn13lP2VmZXBXN8dYJerht
YE5MkogIcHxtxPIUnxgrfVv2txUZC2aNJ8lRe2iGTW6N69D3OD1w7neYiJFxcHUIRS6p0dOofw9z
7VlELjsDmYg83gO7Q6VbnPi3pF/nkKCGkm5WWWwcwrC7CxXGWh8KiuIRSZB+mLCkhE73E4BD1Ssb
zN4hr/SVD1RIpxnap9ewtB9LxvGm/Thl+c5wvtDXbSuxE8rZaq63ojGD1OnNwXZLaiC77n1Shw/Y
E5lNsMkTve77KG4BPF3aLON14HNy9JtnFpvEp6RlcPOODgtr7UEn2diW+Jei6Yvj+mKYspXeq1vF
KL9G6m2unPaklS8MMRae9sNY65R6r6YWbDhi/94p9TJ60epoG4IuGfQEHxhzG5sKQnwyHQFdAJiq
/w4HRpQ1wmUX3ACYx01r/wzd2QHgTAfNQNmNqbdrL0M1N2Q5osnp1eP03FHmGyb0ZASnHIcWef1g
JkxtzTW67SV3w7UpyD/Lg+FDxeWTr+GMBAvOJqXJpyqunq2o/qji/rusIExVnMwmeMAF2FN3KdJ3
c1qjfac9uDIxUqZ2sdGhJrA1ImSk1KGVAc4CBQcCuPGYzXxlCg/asMtCVC9Zoc72WBz560c9ip97
joy6uWNcunPUaYyakxxpUTfnIRXb0TApaOEaV1hJpvDeBv8pwiOppljPXuI11hXK6VIKIk2Tc9U/
24wo66+yqi9ddUsR9ArOtKlNuSynZTzYjynqVw5bVuAdzbDsFrh7CvIBuyVx59VSASBlWh7sXCN+
YsjGYRDWXZUeTVIE7QSdfiY+FfNLguNXqsxv6B++Cjo+mpk/Zgp+ROiv63MZ/Wp74CB0z1RAED0i
f6ovM9sHtb7uOrlVab3kQqywlB5t4VLkwcgcScI1KWAJM4G7tYyiezt+rhHaE0O1MsvnPJA7Lytv
Q97zbPxKxXtt5pcieeNyHBtnO2bPwn6KBU9qBD1UfqR5uR4xT7TAjZFyYlnQ12bQnX1yrnp8dpyS
vb59RJ5LQpKN9Jx0lXiGsZvg4yZ1cT3U0eo9cu7TiXDH6ldE0yOa4BwguJNG+S1SY2Unh9Ebdj26
AadWm7pyTwKJmsFHZKqHumrXuGSerG6rzcR5mDkNxUkskHyQ8yw5WcF8G6N3P36eOHMA71TIWDrX
uPc0Uuaib9iXVBfTJhHZpvWZiLjBo4L9GKK7dJq22sM5HtaZIapVjKF9dv1WtdwC26NnHT8HyXCA
OnamRr+iemZM7M+GdigcC6twDjAjOeSak7ZJ4OuyuXCpDAKaN1nsmoeRyV9nYG5ytQtJ8jeMuTnx
aCVPX2rfVQm1moZCuQO+ZdWuPLWaj/rTUS8Gw9tLGLEyhNkrVt/npp3IdPOzK+PcYQwDGhnjB6wy
psoZNkh7vK8HFng3Cl9kQ1rxJCPKUWXt00Ra7GbD1jKpmtOgMdYNv8Atf5eTkMBZpthQr1rOitwG
G6SffVAfkgo0IiStDB0Df3utVzm8HPaawe+2zK22vktiTc7UXfcPKR0nLTPQ0lgcQOUL3da6mogV
bvrNgNPZp6cno9fR1PZ2Y5IHn8ExdarppUi15RBowfH3F7qp3iKJ9FME8jwklBAf2ElUVbwDMLZS
TrjVKEZ9crBgfp1NrwWbH2xK61fPjs+YBhNGBWEviMTG0hEuOMUN0lhICsacdImF+hNMyyKDKoMR
ICFR1P+JwAt68bFIs9cqJI6X6XXhU/vQwTVpifoaI4w0SNm9o+FpGNwXXIE58OQ5MJWEaVwlgBlo
Os1CKlds9HVd4jUCtlm2VKRsrOCh6wEvJ9tcFR0DhyWIhPHa609c+NMYl+swfCWVYqkihC8oXS1E
onM+LP5I+Duo5PG7xqxDXYekpd0MCShGoaG0MJOcYnXkgaDFc65kGO01txW4uleAupyVFcf+bhyC
o3Ayf2uK7t4otS9Pixqa3exfWuB5J0nKYqk36uQBEju2sifSqpp2ngGrzIjPKdSx2zg/xcQu7mj3
C4QrZ2JPq1vcgx4CbMTS3TF4Q/ckNH/aw9+lRz0oWlyOx5OR4MTXUgvQSp1D43V2OUz/xSR5AWGg
BxufDBEPjTGa/q2o2OpH52Hy200Zy18AYDO6p5G8xPuGnLWD62WnEf6wEYzQ5vF2lt5dPnlvQw2/
oqzYzUuSkfrKPv7+ouc87lrJoQ9v4QOKeHV0pvTJjp/8QiaPutyX+YRmyxf3VmBHWwLukVaerb6D
Hud2Pw0aTCR3WGiNxFrVrRRnt7QXRd/2OwDLCZ4pOkaOgDzETcCwv1bmpgkZVYwMNroyPvTd6K1r
F1ExWQyHOIemKSXmTr+xxkPcgFd0e1Z7M8Bu4LELYDYblrbNJYy52wdZPIlAlnvVlafY8r2TaZk8
vdLGUVAiYhHtc9u05lqPxLqwXAtOkHFSGqoWbmge64RTLeHpwqUA753JXftxVa6qEdU73lkGLMje
IdXF0TFHw5zgYtwo6wferrlu8zpEyebQdRzyD8l0M0rx+eEclBvX6u/IFXahbIMbbLzoF9k2SH9w
rK7yDqXLyG1/dAv7FY12dlJzEyqh4Gt6m/Kqp8tgsIc41Eox1WbetdN1yrV8H9A891xcrLLXn5Pc
UqvKMPXVIBlN46YtVwiod7gl+eRMtVUFUz14qQUSH57Sat07dnuAbiMWiYVmR8VKbZuWRMFAEZI8
TcerNXmwR1MyFOdxV+iHn86grI1XWl+d+cFHoZ5jd5iH0mAw/Cw72f5X4mvqEYhUjzZdtClsNS95
7SzzLAU7QFw8u51m44mN3kIg1Mu6RVNo2rwgiEgNl5MXWobWNaxYZ23EODtCUke6GRk+XQAdWyel
iaEi+RxCG1tozRFKFzYiy+i2qk6e25y/5+lEhdVuEK7ruDoOUT7tbM/AWBx85XX6SKWv4D5QgyFZ
v/oq+NDmNCA1FDj2NRpzJXdhibKFg3Rwl2QMzlRgXhXWgKUYEAcMefDUWdBnnFacmbR410aZrPtR
m+yslgIggC5IoxAFYy2JNvHJRFWq/Ail277X4PcLgRehhHG6a0zt1ZJICXN4/Qxb4tMQtS+ZjDdm
21G61wFP3eQ8YlS8ouPETZcB6kKEvwfehSnZZ/hewfhboJtK16KV9MF05TD3GX88Axs9d/4+wYah
j6wsQWv9gDqEpxL0V9/S4PnVBWsnWAymGHxo8xcrkDoXvKSHa197Y7CPZNdMDAyyX5pf/xCAGViP
Y81oKkRgVgFPWpl7zg7BzgoGju7eoWXfpjsBvcRB68jqhRO6zq37HqkfJDnat0PZnDv4W22EMsy1
i2WdZtfIdaGpwbQ/gUlODU9ioOw5xuLmSrXGJ3LKxy4Vk17X2Fi3HUiQek/GG+8nHqLwaKXaIR9K
b6c5JClMg6Qpl5UPbgvlIiq1A2Q27rXA0za6U8AMjJtnq/JKekbxodIBdpRtecS5TWqB5FAmQL/i
3xz6ol0RXQIf0ibQIglTf+tGPoVKmyxVFmIgdKJtrk0Awro7K8cwRJyvuUhBiOHFQxGebVjbfEg6
wB6MJj10bbmLqvzN00W/8lz/k8kSNcfEzZCmkORwcKET+UiL0tt4bnn1AiMlmTRgoDZVcPBETrnE
Qdq06KEnsdtyAsSnh0hnBWpQbdhDmq1X1/CQyWGN0pYLXbj5uqp7EhSAA6wsP3wFZAYoVqv2VeW+
4LoFzWe6+QxfIHax9e4MVCombQjkx/LR7+sH305pzRX93ocuMEkr4/wQI8noHWcDqF5nEmJWm6SK
OC0C215WjNJ3qG25zuHFjZE5BiM2jJDYW6dy52fXMm6OBSnJ68297XflBh/bo6Zl31oXtw+5JP9H
jiTJIy4wuS5AlsmfyR6hERl4ZgjnLhvGA73ZOrsyN7cqE+T3lGrPFdS2I+DNhH3mErj1kxa5zS6r
UgT3mbB2iTLT3cBqi1wnFQc5ORp65IAwsEyq+6jz16Wgh07LwbhVqKI4B8Z3panba62exGsmNlHu
DW+mqgVyWJQ6XZH/Iubcf5ui9F3LvyRyyPM44SVJSnz6ccsnGIfiuekqib1kJg90AcKa+V8LvFKc
P0HFaXb4GCKv9djXKY3CGsKNITRaYoznijp45WmqtkB93U2kO9ktLD0k1dCofaMuDoDNeOtxT3Cz
XpbXYiiQ9QslNr5llFcq5FVIoi7Uajs8kx0TnUXqjStPC3oYLfAdMnz2S6UFxuH3Fzn/U+ikJJYF
F4EO/aBXGT1igyAdjHkWcVH6Z2rmAXiHjJlLzQhgdNuLPaG1jm3vwKYSXmVk7gb6zgefBJtFxWRr
HZYGRs3AB90RrWCu9TI7Yw4oz8b8Ja3HbmlhC9p5EbttG424oGtQnH3gEXKixluPeDcRzocFGejm
2TaDbU+T67Cw8nWKFxAHWEx73smNA4qEaGGPAj+iqCbCvctrZ2jyIhibDM3GS4iAKiraAmPF0THE
+HRvBJjSm+xLU2V1juPZcclRUwIbbRwtOoVNRPbRmOyqtusuNqe7rVXGbxPtNW8002sKOe5KoZZd
p2L4SaEbrfwEE7oHnOZ58nPMDn4veSyEvfcDt12n5sbqJjp90oejiur8lpU2qZ1oI5sMl2DDNvIs
nAjPcNQYe2f26BIh9VBppJWrhu6Q62QPbtxlD3Mqc9IrMtpsvdpFwBxuoOfonraiW2eAEDbU0ck+
D51VUZnYMaIAZL0VtZskrKydQxeWVIOiXoM7Nw6llfxMSLaPcG1D3c7uarOED9JNZ8xi4waSaAls
G6Az8unNULP7FHrBqC3vggsJF8HF6az3aTDHdcBYqq40D4d1qd0Z85d4yAWucfsp4mgAtCIfrnWg
D1cTGgF1YfFiW6q//v7vriT5uegE2RJjq62LOpYQziU9L53YHyy8yuWIL0jls5sjn8XMUOoGVK5+
fzQ1+3mqI7W2kK4u40I1Zxv0y7kwTDRRaUrwHhB5kDLjznQk3ZAiVyc9bgmopXZZm4iWCfGE7bTo
KLQ3mCmti3JG8Cejh40g05nbN6P5XFkezlHiZLMikldr1L4lA1N2LfTgWNYcZHoR7bwuJ+Vo0Zct
ABq0x6dgUM3JKKHUN3Q9GbKl+Q4jf7JG691ejJA/6BL/hQlDvenNUYMJEdMoqC+FTSnb9zUqtqpm
co8+oPT8dl1ILT3ACfMxNWNsbkfBeG9KznqcKWiMeByTERm6BngkJqJnT86Kd3DaAmSDbr3CBq4B
RtLn8lP0v4Of9adMMNMoLD8NAMQRv8EtM11Kq921tg1Yso76O2TY5hLdW3hntd4qLiTYpimdPoIp
X7Nwey+TTwQP6jFoYbb69IOGMq3P72IMh89yYhthB9pFliJNNxXyOkKHvSqPRrUfaTT4IiIUbJR6
N98axCMYxhy/EHQvezoKpdxbFtm72AQakJEkXc/IJARiS6fGCeS3CcVEbo809AafQ7dbumjROmh4
kWPSE27K69j1JUroDk1TAAWHdSw/WH1VvFbzoQxHQjsgpJzScLzKmC4GP7LfDu5onVN8zjUA2UOo
A/urrOo98CzrjAWsJfWkosGtovTJC2V1T0l+80OtODbo1jaFV8ZLI6vwe6Ehg7lB2xoC3B2Qj4Wf
0DMZyiwkwDxKSQscHklqv/fdKtqK1mXOa8f2axiaBG3Tgx9FZQCaJtlWh7rBQLT7IkdFvvqqP9ee
c+c6A8FlHTMOfwjjHYDJ2fwtwk1SRhwc14AGx7ML5TUeiJQLGve7SiDeClxm5ZSQRu50q5QtfQEE
+9qr6SUtOLo6vizWGKlgDxP1saoG5jYNCopFw764CfrxlRTh8Im/uKhy/a4IQ/vONuSL6eUfmae/
he34zAUKydX1dNrx1mmEmw53gdFYnvQXnM/qCYb/KlC9/T524C/peck1xG2+C37hvaPLNTG7ErJa
oS3smhwD0yj2pjudqEfAa7kYzETXvZl5Ox0qDwR5lYhbAExjqaWAzhzDOUe8Ri2a4IcFcyAQMS2A
1U5uHFNIlTpasrp3OBfRvEhZDfTWI1275/hRZGDqmkpH1waT6ChEkmyzWfkVB1BZFdQW8E55erI7
1eAxz082IzQywpiviADPU4uXIrZSMtaKfmvqzn5M+0vtduR7xW68j70XEtvEfeB/IKV9ruXo7YrW
PY04Fx4VAEiC/yJQmFhXDR0HTI9PMKoPUYxGpyUp6DqYj7mfpzu7R3ggG3lGgtQvRkiK+8JNZ0Jj
aK3xzsSKJqJFPY4WD7glrXJf0SWMm5Obsla43ovkeLrUZWxtRtP0jzXz+HWi0+EmwcM6xZBQaB1m
PRVaZYEPoOcryvJo5WB5wZgy2/f2LhKzM6JhsAe1QTeTw3pLeMg6CmAW+K49S0GIC4oCRgZuAN3W
w6eGXID5USrgyfYoyoJWR/OChrMgBGchEm7n0Qjv0tGP7lr30pR8ADatYQIkhUdBTsZUrqZsHzKv
FAntGmGPl2Iii2OY5JE5BY6KyjqFxseYW9klLrSPVnfqTTNKf4GDpVpb00haewChJWn0Q4rBNVHD
tiBP+tJkJ9mDr/J9h86F7hfbXM/SvfK7g9XhASQmKtbgvxrlPh+Kjwm39NEd3vNZNhOXxjfUT4Hu
iB5mhAtl3UDX5xvvYN4XRw27zwr/Tro0mYmdZKnmDl8TrbVkqA5qqE46UA2S174bfYZnjQzyGxqW
A/mDiY2WTwRsjMjjgAGEjJgCeh8OjZxFY7d0iwLMcS7roOcgt+poicRNkzH+JfTWDcm6zo1Re6T1
BMAQNzu+jASNAPiGeIYA0j9r0AHTze01AyAZzj8ClhY2aWJo9wxyHrM22tUZ9ShndixxU8m0B3+V
rozNxDF6pw2Wsymd+qkaxp+ybYeTCuzhpM1flKltisLxoDRPHEUo7zdFNPqASog9cg0H4mZYrlLH
unVWfqJchjk9cp7p04LtExTNZTLM6VzHrzZ+frz70WbQ4wdmBgNSmXG8q3oS/JyoJv+kVs0aB5RF
nDFw4Mw8+0Zx9Hyv3g02vtgyqsnrskeiKDWc66J08bf3YmOQTcEgf7i0dejv+znXihkX2WWJ7m5p
ZOzTuDf2stCXA83Ng3Xz9Uk/iaRd53b7ZnY0njLXwKL4zUKe4Y8DBp2K4SNyGa2TgP4lnKdADQyj
3Ha6m9x91LwGPUATM3bTVVhTkFShsU5GGAYO5AHkkSqiugPcG3M8HnRkFTJTdMTZwsuivrCcL5D+
DoQPtpvYoT6ZvF9ukkNFgaDkGEa8nFJDX+pmWdPW57xdeMGzZb/oAtGE2TFJa52N2WA3sGnhAW+j
GCovqYMCYsJ8x5qBIEqjzVEJm5NVr0V7fLDEDkazCh+zK1IOsRly9IYhlidPK9Njb9clOiLCQe0s
8uhvcsAxkpLGbp2Ea7xgNlKB6MLaRXBRyrjb0yAdlMCcUufRzAbC0QBKM8NzN6oP8GZYRXoiT+eR
8adHXnWkLYTP8c8K81PjerfCwdWKH8SBfrMaHepIkAFg+IGxX5tfrb2hn26eE+QuNG1JIZMD0QTT
sC+d/Bl0U7LtTRSaFqlXNuJvrsa8SVO4Z+SXwP6Eo9FA7TllZvrUNfaDGYXNnd13EEz8M2v/u1lP
n6E+hXuPuo6Un1M9uxOMmmZuPM+441wzeGDIo/U2kQ8S186+WGYBCPq4LZLOKXBdqhNcEuptChZk
zwzdTGuinbTCM1Ah3yZAkS171uLgldX5nEf6S3VloD7Q4a+OobPAY/hVIe8D1k42AlIWO2R7N7oe
k3C7bQun24vEf0h6cnNrA6hvXtfhWlEpehx1FsaYM8EnN9CfTsMUDD+ye4Nbwsk4Spuz8r/9nFAF
WY1UegFQ9cmMN32CCSGkAbJU1J/zIRNnZI+uXzJCwNBarmr3Htw2FOAseKpaj7NtweM6/zWWSL3O
65PqYuZjFiAnMxUrCBXs7gbKnGhT9I5a68DVMTLXX70foNgwDdjiNimtyHu1bZ3uw6jduk2IUsmY
KniYUDazJjfWvWTWCIreAOWHn7ary3NFTXWMYE1OxBF6eBmWdgQvCCy2kj6wFM7Oq9rhwx9GOaFU
ieDs1N0NNj/6c1DWWzEV79hI0V7m8OV1NTy4zMxWfUGMbizx/kWT/93hdEhoiBxs3VibDvx2XxXV
ua4ee5cbnqZ2sCGD7053oPfANEHGz3lwGTjoL9zmyfNQpVJ8dQu9y7dxmdFn6tk23K/OkoCYbdJa
xu5XEWv1OioRXjDp4OwdKuOkT36/GIxwFpW+lGnr/l4EYNXrnADm8yzN4iBaF24At+6Q92hqwmm8
hfmk6KXSUkZ80S9SE9FTjC6+htRUshRj5afZl5bj2jKmFw+u8Eb9DhVXb1pgFXCWvmvHr06ahnlW
JC64Zb3bm2H32RhOMU959N34AAJ2WrUOTr+god3rJkwXBQdwn9mT7DtSUvqOYWmdUxIG+rtughh2
c6smxPS+bEpBIea3NCL4uFXnacz12vQCXPTUB3G9c0X5oZs1tqICtqLZTjz5Y36zNdYK2gZcoK4G
KIVYzxa/0CE8hyqp3nIrPNupFN+A8aABPaoor69D7ckbjbvPnoXq5OMagJtzL4EB7chiPJixR6ZZ
2MePQdlfW1wAALYCZzvUgyTwlcFvhzo8ic1bi3H5vhHUQNmTW8XjzfGYOihmt8sqEg8yrPJT1rYr
2in5p51lSyzMQ2RMO+Hz6dfzBN1teqSPHAWXZD0wGOa55COhbadSzBCWAxPXGRxjZ1bJc+wV7tFw
NLElAD5YkiyD8tLgkvztf/yv/3Ar/smY90dr4x+djv/7lqf877fD8T++57e175//9n/1TP7pB22/
88tH+l3/64/6/9BYaeowR7hQvP5/uDr/Ycic38C//e0KRiGvxjj/E9tk/jv/7q2k7/13UIR4VBzT
EvyfwL347+5KzZF/Vzgk5yB3U5e6ZfzTXmm4f+dbhe1Knef/T3ATQ/6dvrkwMGVizXQsR/6/2CsN
w/4T20QIh/x4aTsWM0SiEaU9J7z/+niADV3/29+M/wmVye+SiBJktjlH8wFAOqsx1w4EUqK0K/dG
THBeXjzGRDxJzqR1AG9dINRAXswZeZOZ5d4i8dqWzr4OUab5dvTttN6pbB8YVhB63a6YSC2mgMW/
qJEd0AXvkFDlVNI6E880WzvYsn04WwgCtjZqpKTftHVxCnR7i21yVUrUF/kVfswmsCjz+hS2z7ie
GuKtBUFqkUcWDFU0LQciouGsJweTZrh08us8eHFIVPOw+eERJ8MPxQaytpGZYxO4F9na2z7Lr4Gp
rlQm1zhk8judncY9oe9jlYlump9cO9fZA6dYZyScAguhYlyntljhh7uYSXKKgunoufaWynfLEbYV
lzodjma00ZsYAgtw2OxaJYz5NIDxyY+aih1r3yNgyQ9gNrjumUHIORWXDcUkT1OJE+DNNfPFjdL6
O/uhZwDTgnfJ5sBDvztHeXdow2L7h3v3H8/4H0k31p+ttkK4wnFNw8Hop0zbsGyswH+8GfrCNmjB
A78bQ9iqaJ45eU0ioM2N2QP4lwcsRegkYfEtCqlBQORPXTxg8MRhENNyxDxqkHHFt0M72JEND6vq
y8T/ZwCNQ34ZQi6tgQ2aNl0ZDvkZWUkN28xfv4/5Zf6T1zO/Ddfi9TsGEX2mzYH/z29jonpsoF76
a05C8crHcdB5ycWU2fvgOyTjMgCIwfX89S+df+hf/VL551/agsAJXS9hwtCQ1WO/DhQTZVSOxNeq
21//KuM/f04ufmxbl2JeC2x7fqj/8NA2rQXlrEEhlenImXP0Y16/V7SyW6T9TDhwH2rRT1m8Oqb2
+de/22RV+tf3KZQFKUJn+XFwef/5dzsBbMAJvcrK9Zi8paeA3BamRQ1lbzj588N3nAoO9L599EIO
opAmRTn709qnqjbWZIzeVWgZc628peYnwvxTgH0MCmXqDte/fq3Gn8FNv28E5iAwByQyTuhS83X8
w3Ui8sZQmGg0ej35aUBEYSt0V5HJ2Q8N0sBWmVSPLErzyewoa/VqjO6vsjk2lbrBAv9vLt1//XJc
dgGM7MCs5L9cupCw43rKSIQoNX1j2dR1eQn7YsgAJ1avhY7ESGsZXsy58+0qSdKfuiAOyk9PokVo
6pSP/8310SVsrX/9NBUULRdmD5Rf6c5//ocrZGWDZk82NJ2w4bMrnwtRXpLUqSGWi5fGfLKd6Ick
1RuJZZNNcNM0eSGaDHHvB1YNUwhUtMd9lkNC7O2XqTjnKBFtK/qxQvw6Jgdaf24Wkvpyq12bQwE5
wgQRiZo5em8n331kLV0ULY2RfKJXupE4fk9dv3AL8ZlbayPiCBiKe2WojfI/GeJfqvY967RncEwX
cFLLppvuoc92vESM9My/S3I6IA1bxtlsSOYNskvrOKdKJp+ZFvykODKVUb4lRQCOyGBAV1Qo+K1H
wwTbP+8Optavyrp6BW95AsR4P1nMcLMpRCs3Y7GdC+3t3+8lr8R9mxP11/b2vS39p9a5H4YEUP7s
jh89huD1scrEBYLGBVr/AtDVhXnjz/zS+4Y87Pmd1QauDCKJFMu/lSI8cPZ6amKUVKtiMO7F6GBL
Zp8L+Hjy8nPCxeDk8iJr+ppj+tlBtVmIMuNL4r31k3nWVA3/tCZTKvDEHqnJvVvG25LUrQXJeWim
Xbl3q/LFJfqB4TfYlYTMkVjcnEiRcxd8amPz6gVyWnMl6GS1ZEJWOebxmrui6NLTWM30RMJG0fMs
xh6XhBnZZyP2v1DLn3oj/glLUhFN7A6l6y561731k9wPsX3fEh9gFuVdPHK61tgw44aDlMmAvGve
CxU/epN/kky7CInBqMMxuZywgek9M9RR89/1giiA0PbJHxhpjxLsxGEdc0yE8rH50PIG4KtwGGNQ
IUzCedM9wnNkrDO3Bhbz+7W65rCG0bxtmrwm4aBWS13XTykwflsctDSIliIGg9+StbgoiaX0hxV5
L080uDHrlemnk8jL0LkX+J4nVFZ3dcIwkNtoNMHhK8NYIeC512SwH0v6eRF/QsyrNVtOCIyFj8gd
bPJoxBYhtMWg8H0GxIj6pcKwbUTLYCS2ikABYOWMroFPZ2GGE1qX2Cv4kHvgMEr2+0GTuBTBDhRx
+vup6PtfQ1V98RMXec7zIuvXQtH2Lix16/qW6mR8CIv5E0STxgRIvPe0+wNsDvMz5cnsFDXYS6Ud
c/FR/KG2Dn9ahXwdKdWywfYQd7wXzQo+2+FBefUrfi1QOAHvGhwpP3K+EXWUIYWGsH6wWVNdmfcr
Sx2cLv5orPItD4EnjbX2DR7L1+gTyZolcF5rRyq53k8+R9v/SWezaeu2D4bUKL/FfZklP24oL9TS
+6RPP4GBzpOrYNkA5h96+cVkMmJwh0YNM9heY9yhoY+bX+OY8ZRZnVj6RvZuI6qojPEbk+I928Wt
CxS9eeZ2LrUcSwdxIHAquBJlZND1JxakW1hVdFVB80rdx508C2mwVuRuVa9+f3eTh0+279Elx1vK
llIHyY9pOWdNug8iY7w1Nqimf7+0yks+rc66m4xm7kiiZ6bTibBWnqakfZ3XFG9WWaNEW6FbjcFr
XCbbui/L5EevktNc85pIhn5f8A652VKr+r1M84PO6oBTnaDknpff3+fD9EEfiG0jW/UjNgBPu4lW
bDsh97ojLwgtPjWVrggcf9InPr65pEbgth9A1S2sVF5LZwM698A8m6BplnrE5T/KGc5t5cD2YGaz
blzyQ6fowZc4pnSuhhuN5U7ykCNIiMwelERLcgP+Uh5bnTAvSmmwiWjDTfc2fzC5JdFDXeJ5pylM
xRPrckVkeF/k1WGYUurgamPUvKD5BtYFgSWGwWaSF4A63HCZI0RE0Ve+hjk/IKAvAfj2xxD1o6qa
Mz3dZaBPz/OuarHbREl2KTX7vvE1/PWgi3uNeA2ZsgeFyjxEkdq5oX9XK1gTiTLuyzBc1ZFx13n2
Jey4CmiHGA3Tjsya9JMW9G2SUK7Z04rqkMnoqLflq1fwPfPlIsCBlgk4ZYH8oLMAspukvVXAl5Nb
ZlevCaNpfNk1SH24dsisf0THc5BM/OjKuQS9cdY/5n8qdXUr2v9D3pk0N85kV/QXoQNIzFvOM0VJ
lFjaIEpVJcxTAkgMv94H6m7b/Tlsh9feMESpVKIoIPPle/eeS9OnOCdwzhuAZ5PN2qSi/FddX7rW
us3vHXRk9j75QH/3SofpNv+h40BwMXTtOemOXvSouuHY2voRrcjGUPO7Oi8bnnMxRfsIA25sk/yV
RVv4FwNP5PcrFE74SQgzS7zLN+hx/hlMKWY9dkawXpZWPTStF2uhuJvEyYsCmsMmBvq+Fsu+NX/X
+XgInHD2k7ELjL5Fvp39gsL7jQZky7GPW3OcyX+Of5V+fcwIbYi0eFPO+3GbyIceRp8F8MVZbadM
g7k1vyjDjyc/m90RufbaAYKZmF3MXzDD8mtIzA/9nlQB/UfjxbVI0+3Lx4QXaIiP89Y9l1thT9R7
CKyuzTwYA/KR5OLGFUObyH2tW/uCwOBW0WEr+uqZLsuRkxl1BUbyMfhj0IlOiubRF9YtvdU4O5CD
iltd8pprZqt4W4anOrnkMVoGer54a4HzMtifz6q0h4tFapGeGyWzbKA2nmfnfe5oLOxYrUMa/uXE
CzHRXDUbXavphVkwvWLUjmunt/DGtOHWrYZ2rQjYhHFgVOLDCvn7cMRfWT32xIZTgAr7rRfGh8aK
Pm3NR2rK1qFFOACF8egzbjVVZZ9zdZ4k2p+UyZnwuUT5199Lv7+kssB1Njk/jILtfS7rc8UFBUIK
Z12EMbxBwKr1J7p5KMemaB/zJgyRdSNfe173sY50y7khIN3oU5ndo+y1WxLeshJHTmpRhbgO70A0
l4/A2InRzq3LREO7OJsufQiDqvN7P9KgVyrNeyU78jXW9S/fI8MQPeoYs9vUhPFog7hB8QHg96BM
TfCPc9HMu25U8WfR+IsEubPvk/Cj3mrNAKZQex3G9Mt1zEsbYsKVPfQUie7AVlzrpAzzkUx/TYX7
p2l64iTmOrfMeaHQIndulPWL2kAv50kk0XqE7DFh05MOCadCfhEwNRun7D1RLXsX/GqNPEVPW2OR
x2Dt/eDPMKDx6723kOKsss2tlyVflaQYQPNXEYA3R2d5xL5yHTXesAt0cYNuxERGp28s6FrUgG2k
2a6dLvyEV/mZZdZ2GKAYtObPwKck0wW3cmCP6bqpbhOk+m0xJ19iUnXXTYByBJghBjz7asTGU+yy
sVUhwrgA3+j3JWu0vJBMw46ZaZA6o7ze2MlN0CIeE4Y/VY8MBAFXowhZI7eyWlqR/Rx63rmXbrou
vO63Ky2NgRWMIwwsYhvHyZddtQDHR7gtlRZuM6n9zJuAazw+WSknCtMD1Y4s6iGMbhu6VLBZoK3R
ZvBGRDuZy0cUJ58YMMHHXcRg0tAhIzlFG037AJBJSFJemGOtswIkuSbZZbbMWGRKipy49tdGOZn7
yJoLHF+S48Xl7o+lyym15a31w61EGIXrBhEJbk8xCCTkcaWvNO7Y2EDW5mgoC8rJ2k4VoDGD9gjR
RQtihQgqNGgbJRLTMu9FOV9yscoHsH4zWNI6mPaEJdhxmYQzxLFy88ZkbFgwDSX/EW7Q2GFR0oeA
BBcAm61CH56LyVoZpMAtZKCTaVo3F1DtmNfQgmllxo1NssrCsp0XW9okwICNspjsrIwge1UhFvZG
VRiP8HFnDjE+nq4a1BeEfzQDvsChJjxboDhaEiofYWX1hq0hN6GeFEssN6hcO5KfBgP/C1mQCM45
09DYOqNA+xyZsC4U2TF+w25nRJ3Ay5w/KUnMYEdlSzre91cwv34ZJREWZA+uszkp4/vT9EPnFvV2
xPhG0vo1MbivsoZ7LlYZ9knjNXWMm1lzAWeFjffJISZRPktl3ZzAj5eyY+3yCDZyS1wOaKKbVaVA
CNs2JbRDJ69lnBrjc0rDeY9VwW0snHURcmAQAW/QCTSJtwmN9oGj4Y+NLQIjEIMw5SB+TrLP+fhW
UzwuyPlpSN5OdYwJVIUmB9pW1tTjwbVS8vF9eqMHdeNCvvCJVT/MyqUh+MEB5YzQiN8qV1890Kt5
KRsx3xqd/0jTghwcDnqeffHb5BMF1D5F+Ou24cma2gfNf+wt2AmM5tHYvIx5N5ivmNqM31t9B5fz
cy5tNSG2WVYeCEgGSd1f58PF3K4Yc/jxPas5gghccryLXRF9DU36hTSfkwY7YB9q4N+CgUo2DJZ2
61BIAkZxh/TNBFuZDYi3o111y0n+a+r6txN5ALxucZn/ijVt2Sf6ZsRM0eAvaunQKhI9vBreHegc
T4l7zBxab5FuiXDZD8Uh9CcL+DLEL50lsf/oKvFkOACRQCG7QbIr23qnM+6U0tyjjT+mI7Ga08Sm
00BwZlSZbyci0ewG4VeidBbaOU00J5jD96muU96jLuaY08zVnYaivsHopMH/r/v3PKLpyIz4GRs5
zLzsTk+YxXF8j/Eu4yaqNsh12UH4Swf5S16EEFnUzw5FAkOWJszf2Vj3IlUvyjLe6Su8kr1wMM1T
P0ticpg6zcCYCcjf70jRcZO1jYeMQtUa2Z/J9O2q6ldRcem7KUVWqr16iq1EzDS8gFsTpdyTDKLP
THEPpGH+5EqXJMdhZfQcvzo2vLGKPhkDs2PK+CtxmM1l+APdunupOnilcwdBD/hZhSEfo5N+Ekaz
qRUJaFlDjSGq4BYoYy99ArrDt/+lc/TXsYFn+wgnidLW0YNarjt3Cf9z3wi9hlMwl1pXPdk4nY6i
HqTJ3ACoI7UP2paCnLgNBCQQgftYiuUUu8jCBs44GnCA/+3l/JfX4+iMMXRb1z1w8cZf+1jDSIYg
rRS2HVdBCSCcAHZBdIhBlWqRvd4loX7VJu2K4OCQJtUBnw+e0WkHyZERONTng+d8SrCyvROuRMoF
67G+YQV0qnqtcSizKPUTi2Fwoz+DXCctmIU+b9x3dNnP80lNdCG5PMm1BVAUozEj86ro6o1OpGNy
NZweBJa3mppw22L7ZKchQG8iEofb7cPLQB16pMG317kq7gFrREFBmLT+S4vHSz3KFwQh+y4EW5ik
S4aSe65xbNINENaC+xgt3rEjarqzY5Sjg32INFoWFTRdIjq4BzeJyFigSw6DDjJYVKFMGbt0lmD0
a7LJlw22dTOLP7s5NMZlto28B20yfpaICHntGDVzkUvnoCTvjsYdWqv8kVpcuWylbHilc1FDc3AH
72niiJca9t6k/MPm/ApakhnStOljWmXw0tcVnRM7sS4Zq2GNEEsZ9gspqJs4KJKFhigXvEq/CXE3
N216ldyieu7rCJ0KfdWWbAD8QofQtF9CSGjjzGyzuK9qTE7+aP3x9WoHzGZfyfGMjyhM6os5ZEsk
RIQiDruSbhfDU4vg+/CUJhqZsDA1NHH4ny/I/zKBcFAlCiHmiZrtgB7/19ujrFx6LWRjrhxBG0dl
OWmOhrN3ox+hnbwnFWXavCz/zz+UCeFfu7n8WJdagh9tcFuaf2kwi84s8AdyNRVziVEGCJqZ7MUX
VHqQuuaGcwYsZQFTx+MEvRx5CS2W9wUtOw41xArs597kWHMV5ZSV6EAvGodjNNHL7z3F7tvHfCDv
EvVe878Yczf4u0XR00iY74JvlpfzOZrpZ6oxpqPDKQf/NXflQxXefowVWsrm4bN3poraK3chM1Y+
ccEc1X0YZRHBYb1ZP7rJus2dmsGbtzEaUWHFWXJuz5jzaWY+g3bzplYGCvcE9YGkQ2Q3uOX969zS
IsjlMp/w5t9RYwo3UVTPjdrOx/9E3CzdMXosbB05/K5GqUdBge4GAxurvhoxSY21u3dLe8v99VoW
5YP2+2O+tnPTuxHZWafxJ773RwuxXfF/4vvm+nNfe4Zz1nRwRPVo6P2Knpc/dwrmb/9eM0JZb4OY
s5s7D9IGYE1mFX59H7nZhYlW0nFZzHURbpxxG2INW7Vr8iJi4o6pi3XA/A3HwCXKrNsIv6TT9Fe2
PiZwmX/1DZFvgbrvQ53SDScQUW0NZ7Q4pcLRRw6Ko6O9E696Iq/qFpAcK0gLwJslCdjjjKyyZkXD
+1MyyRsVpVuo/Zk7Iia/6dy6DMvq4SrOug4NO0AaUKjyYmmRRzzZ/KI+cpJV+Zn4zTui//Tvq/w/
8MlPfx+mNf+qKPjL0/+fGgRGjf+9BGFBwd/H/wJ3FnzDP/QHtvs3sAe675uOLUxWBJaMf+oP/L85
8wjRoqZ3vwUI/4531viSi9KaRYy5kOu5JKj8k+9Mcfk3Qgcs3bd05sU+NcD/RYHg+N68GP7H5NQB
7wxe2uALvEzf9cRfps68BuKIOk9n3t2xG4nwyil12gQuToGgHWJr4VlhdKUrN55EBwd//iffD9+f
//4o8+unvsjrw/cz99//hT+UGt3CHsXb/Lnvb7Civrr4OaCnLoWBF9f3rjLd5zj7FsBWd1Sw1Z3m
eKtXqyrTy6fUn37KTI5PCdTPZ9evb9ILGLhoNbnDBKMwVSxXkZSfZmhg3HPks40rAvx5SiGXaaBq
JrGIHlqBS32lee4fBmRME3zvYnWmsR5b8myDuj8BotK3JtzjhBTTXmspKOM03Dcd9sgOXAQ9VP0a
F6ifSr8nVQO4F3Yv3HUoottAdLxvIz9+VkoXx94XDUH2iCEzBOXe6JvM6U18ZER0sGmXoFyKmYtX
Q5kznG3qtczLwyrZFINMXyZ9oKsLYGGNJx/kUu/UlKEXH8TvOdREcC7Lwji7cw6Bi37LG5mxl621
q4aXmGztVWER58zptkIhCwyfI7AV+S3LEgfyNNMh1zOFR6avf2T6pR+0RVuHA0yNZMb5tt7WQ5S2
cFo8RJZLiLMpnCdNVenWIQnZlUSFpCYRLg789WsL6Ui5drjlz9ETG0Unx0QwMk4D9G73Qhx5BiRv
fHc6Ye9tn3ouabI1wX50toh6XkoPumwkrLs+q946zCYi7T8YUdGO0ZD4Es+3khrTrBmHVBXy3gxz
HkkCeHVmFdPSBepl/0LIv1NA84scxlHQju99bty0iGr/21TgmUdHuMVq8qrzYJQR7TV/3TOShduB
NL1L6RXTbgrUGbMmvKCFJfBDFRJfRE3M7YImtJdOyyIVJ3Pi9F9PEGmadhnl0XubaeAqfKyH6o9s
U4lZLDz7XXQMi+mXUTcWu0r7ZaLfNqNoY5b+h43Rbwl30NOmi0ZDP47NepE8crP4ZdmRsySJ5VGL
s1/lf9LUmrtk9qmVAAoZLFIjY5KYpWrNhTY8NTbBGV7lb4eYk2DggnRziweXH4BcBdXTcGEkYvjm
s5SBWsSBpoOXpdypWvu5my0dHDb4AedoUQEKovb1Wfr3R5sCHaLHpzegZnNMwDUwZMxdZYCrzsjS
Rcbz5GNG2BuGwngXGtaqzus3JNHeIeUIBIO0247aMW+Mfhvks5eOa70V5g8SDf2tGb6iriA1OIGg
IAEkmFqanr8fohBbPdj0dygH9oJg1ss4gyLoZZhrBxz9SlY/R60dDr6tNqrp5baR+aVoE7w9unTf
3Fj8yKXr/NGY5bIrdgxzYzOPT2YAprPQXQwvAT/VzPEMt3QtLZOcIsvYgj5ZZoaF7B8e9ZYjMHWO
+XsWrHClGwR5amrXJ+kpg90FsQnoTPPSdzCx8Lj9lg4ZDS6+b5T7tVg1IxBn2zj6hKgucKbyq+Na
7vLo7glYAKr3F8IbQPhFw86JgxNR8iy0LtSXuCle4ra/lGF/CczsvbHiX5MZ/WT5XvtByYm/4r6s
TUJVg3BaBQXVLAi3W1fZNyyMS0Q9UIp0tMmWDRqTMTIc7yJ7Q26pL45R27OMQ09yAyfYS817JLov
T4OvoSt2CJOvGzKYMw+aS0caXNpBFAyYCHYY4iE4CbQ7A+R28Gm60PmbSGOdT+TuzNCDrKjV4fuj
oEIvqw/QJBv1ErltsMLIAByhD1706N0zRn2dWdNz1CixMhLwLvN3hijEDoHPQzo6JzZPmPUTT5rJ
3oVc1jh4QSnPD9Uc3p2Z/TY2RX2oAOZk9rLqeh3f4UCudGZHW/T+ynwZUtc/1635PGUuQw8ajww7
EEtMOGrIC1ijyAL0Stu3CKx76M32TDqA8BrLlUyNI/DGcD/4Q7O0y/iz8cNmI9ACsxa/DzYUSEgO
4Qb5yyY3iSuePP7MRRKaS/VDt9pxm7oBpBq4yHlLmk008nv6D0lpRlTOs0k8NjT9FJTPlN+NVMNy
U0aYd5kE+YlYGmEJW3VUz1mFtwgSO7y1ylgrz8dLJsLX4gwmj+gg+Nh0oIMP6Nz4FyCADz2A79xs
MCuM1iVN6ydZJTSDOaNtAqy6bhakq6pqXRTT2MRLNLmeDhAAyOfFn8adLa3fftB+dnpMqUxyZk13
DcwBcb1zhpm065cYC5wYY7wGPjYRP34ye50k+Q6aBNm2nK7cJgct7YJENx6ugLADP2Vj6foxhRxV
1NljCOuPYCQbjObFU1QXW9w7zsbQ/GPI/lTrxUOEsNOHmKD6EpC1JS6O5W/ViCqlqumvkRWEIiB7
+KTeCyfBBdPjB5a0HThdhdeq6WDJZtYDiQYmLDTeRRx+5CRpN7la6WF4nYpnWXOmH3125ARJkAT8
vfAPAzkC5FKFWLKlojupD0RDpG/waOYuU7sbM+NC3MjOyNqbE257o7PXVooYovXXqPmNVdbpt7Er
PhStW07U7DEidgEWFPU9qLDbig1caixlvg89RwTbPjunPcR+AZXf9F2UkZh7J/JiDaiKS6Pj1+8b
DNdGVl0cPbx26mVu5sCpuKfC+4KflaUnZs0IlLNmS8ykB2gK7EoOLqTSc6Dn9XCBLTbeWNt/T5H6
6aRgDUUu/3SJj/s2HdaDwvLUiu7Vk6RXabpprjw/3IxgPGM5fCgvv1fSecf0tmFEtOyC5BqIcd9V
ABuEi+lXVMQohRa0OxESjz54kg5Q9jWGx2kGCyM0wnFFjx6tBRl67CQXafgX5NWh5WBCa7wvfUo+
09YCmoX0x4ySB84zsCyZDaHEhmVr2vfUzY6zlCBDTdOBpNlhTNiUNEqZoURXadHZSnrwHiJIfqjC
woiNPzGkkccUVOOaKUbUQIxzmR5QaeDjavTToDhHhRaXGnaqBGD2gjVkZaVs+n3r3q0WrpomqAgq
PdgZcXQyNfYy0jsmzTt5yljDqMeWENt4cXhrOwflShuAiE808TEQwZ4OGrFkuAmCiW6Tgh18tLrg
Z5vkDTLbicu6TLEHH5vZJuxb2q0UlGFWE6VEX3ug5jlAJsSwJ69ClBV1q/azDJtx7YDdFrk+LZXQ
ABdUAb0e6xPu84+xMfH5MIy39bOTDbcihldRB8mhz1daQv6ArLpdkOENIYYD1Qyfieqrbmqs4Owd
bWP7/IXFeZAkjc0vPwfiyVS5+2yHYlvoybn1GfX65EHZjraZKviEKe6sqfnD8Ay57fgDdSuaVHXr
3BXmaaaxfvyuE4e2HGA3iZ7JGCzSQyIZBG+UMVxwXdJEKmj+jkqD+pEdCaQ5mVl3VI72s0mPg/Fk
mILRRflGNi6Xukm4n+yeORbDmsqYv0r4FznakSZ7V6yEdlQfoWesil5lq0RfVb1+Dqcw2ZlTeCXF
+2uYKYeAB0ODee+IEYcY4GDPfryVHWwXQEpWAHDLu1njWBFCY7irmfsuNBKHckFYPKYYJHYH5C8v
rpls4B1u8vIY6zVdYisFpaacDQmrIHh6RuVDkY1rMWeQ95mhVgMMs97t/H2nnHvViUfF9yxjZ/zR
YRtc2C7mIQw1VUy7g6seaGEBn3XpYYXbmIX+ijDs0ATQ6EbzJbApXObcwignJJN2ZWdLek16slZO
SZffan8pxzilGUOj1ALTWw8u0GLqBlsE2kKYN70gciDI3tEi0J8ak1dWkediyOEdjxOlgFYXhxzV
GZ5yaxVTNWD/zAAcUdivsgK/CTkfaxOoyI5cwqcySsJV4/SXWC+xD8VD/UoGT0zQQpFfStraRxCE
4JUEZNJudLM3oF/jRtTVPraGt3EMSV0LAnLjGDzwoIgIU/Evra/7NR1ucyiM/TTI6qBVTnnIXOfW
iESuMAWTaxzVB+du6SknwrYC4l8k1brKuy9cUuHCNRCH2HlPzgnusIxIt2xasHe+1bEg3yEwnx2z
n0Gw+fMANWOrmdrJmKHHUCaz9dC05UHND2nMhHVoaJgOqigWUQbnzAmjkJpC1svKuaONrQ4DbbNa
lcNqCJLXvkwJ2m3ElTqP4ifL37JJG7fSIEN8BPMWuJVYZa0kyXsOn3HAjbhTUMJQ4UEviuqg0vGn
OfUB8OAfpsNbbYfMFXFiHfL5oe7yLb5nrNT69Ac27CeO4IFWVspkU6jt0GXdLeYd9hliYzR85Uy1
wcx3R2UMfUa/TnZW7JuaIT10CijZdajgsOeHvCKyrLe6pUr1D9QB9qnJjVOf6tSDUf2bW5TgH7+6
mG1+H5lhxTZOJaKUuIJ8kvci82JrBBRZgjU7ztw/Q8OcmMIVCCDspKVqyrcQrw80XZRc8JvRGyZU
Z3rQ15jDxoty4y2A2XFBWfOk6SEJmcJ86bAGr9tW7od4cIA00vXXFcoS145dCg8CRJrqySZKcIPh
nGlzHGRPH8hRIKSP7SnIq4ShGRzibiIUBOvaJq1lf7ICjVRwRa+Py3vJdgI6OdPyJ3POQ9dCPNJj
qCU7J4ezqjdnixMrrvIGvX6mLWtRo9frkh7HqBi2U/5BunO2AElHlOAMK5Blqc7l7MEIW31hJFkP
9dZlCtDGFn0DB4BAm54D/ZpwXmTi8amietvlyBiysDafhnESTx5pnWuR6djOC/9JA9ZXi1E/d7QW
TVYllLjcWGnTylUdSmB/ifezbACWhnQR/QQ1g296wMs5GS5LO1zRIMZdH+vtBn4kpOLOphVM8mLj
jhsNGMxSVXUEdIGAh4rSb2CWuCWmS934NRiuTghLCydGm+C0alc1YGNkdFR4b+1cv7aB88L2jVO6
6h+ZpmmkPcV32FP9zeTMOuKcow80DQek2l8NCyJezVLbts4f2YRnITs4DlH1ELVR7cgoc8DKUSwn
RlvBpahWFJuKK1p2N0v+1o2A5A6tXZt5eCm8uN6W0H0YsKAtK0eawsalt4thnQdJMadCPYsOeW9f
swhASgfM6nNp1DVY3GnvJhKHo8iX2thxfkqccx/1RMQUSBz7uZ07RVA0Y7JjIxI8eqIhDgG9mQFZ
Shtk/lw2El/B4WvpeyyiTbXPy3eEXR1lpvHLlSngBNiwB7fg9AOxrJtlh4+oS5qNbylMBJGx8tzw
UVcEUZLC+9aP2isEN2Al1hju8ATuSgawh++HRPVoH7KPrEqHT0fRng5dbZtZpX0Q0q0vdscMStXx
+J66BZu+3LYcrR+IPNa5nnsrHUYMye2uBTLV0l46DOhme49Kr/gsdY0pazWVt7RyuF3tiCuxpo5K
s/Hq0m3fqzTw1vFzHd4c0XnPbtS/2Q4Sl5KtkHFSeawgsz2NA/dL7+biDT4CRcWwy/UymbVVUJ7a
6bOY/8/WCRno1X5Ni8CBcKCfswnCwwBngR57ZXzSHCpSLfyVBTbJC4JIF0hcBnmxPaaYbhp2Wok4
1k+Nk5pci2NmIza2Xdpo5pkqsOE/p+3gkmFUYn5vGWgbTRJsZyjNFc29rq3gajtPgnPiUysd5wmY
/g7jdC9BjxS1HT7ns3xzhKjc5nQKl2ws1gb6KfWwPeuF0+jZYzDwLB0IJaoOzyXcxG2nvO41lVRp
ueY99UZ+degYLHJD/IjE0JOf8hNrIompVfk5jWmGniaHr6K+lRYZNuYgVnCbdXJFnSARmK7qYFhY
YCJAp9jqDGGzBUrXe6uwLVCdGghZBKDqszZJRW5zHRWrrIKthGdFLZIa0c8kYQQFYQLjxzcYYLCa
QDbKjHUQ+CbcWTc6e1jhV6GoQR4pc1W1XnFp/em55E+yC6RG8HRr/OOhI4Zqj+HxlFkobHvFGKau
cC7PD4xBAaYOJXqE+qbAdu6iGRWUzA8RKmtkOGXRnXPlvZwdq5h2zfwUU0R35l7tzt9Pvx9yTGC6
4ZykQohfF+4//sHfP8IplXt9eOlHhzOmIdplFZS7dEgJ6hHxdE1ra7rGQ05jrAbmA/tuuppINS9D
dSbNTr+aXlaTjs3r+346Mvm95vM3oRg+pMSBbS3hPUXpgJUMBaZ2cZ1d62QjHZZSsNKEWBRM5Snc
vQG0/1pL1kM6iI2RgmLRSntaWXlorlxIIle8p8aV9sgqFkxoE+6bI06e7lgUiAbSAi+R3afd0TUc
9MvfHzZG2x3jEQ9vSeDjsm7c9hhXGvzaKDXro4Hqgs9omLmZZxOnwe5NPFoxtsfvj/7jwXc5W2oN
DAJD0+BOjFzpQ1FtQTJUR72ISAev/UZbjVUKhUNHi76YQgfcTk61gzwlo7VFPDrHSRgJ5WCWx0x1
5bGdwur4/fT7IY3mpAysHbt6ZJA/tSmo6Ezu+wYWrpfckmEYn3uApYY56fepM+vXxOd0jQw+AWwW
1ykDznorI2e6l65MXk1C9ZZV1mV3a2ZtVQMyuCqp2f3x1StKvXvkRC9WWQA066Ls3ue8cJuT+sFo
yRqpx/jgjQCa5QhBZMBksvED0sNyHPtn18azoEGWWSYpHZQ2i34IvTo31rW16JPR+opWTGjldkIz
uofniYWxs8bjRDj3okIoNVdycgno9kZ0Zvaw6ijddYzSYc9PH1pr6c/WgGQhaq+2+YSXeoukrL6A
mI/eulw/x1FsntrGOmRIu97IFAABIN/huYqL9Ak8SYFHxB02R218aFyNe19DbJQ7MBpUkb0o3r4X
HU5+w679bmjjJS/KcWM5BwFjBRqo8k8ttI62AqxgD/ayjSaX8wdkHqdB5SDDfRdBcaxs8Iao2nCF
QrSO7HE3leIwWQ1udwmg2ctxEhboUFuTm60nTb0MW2cpZUhLHCFGGVMaEfwNUJKWFzQIIgJQ9JCL
Nx01l0vI1zGPVw46HZJ1ak/7idr07MY2BT2yjCiS3W4Apjyvm4t6dGfQgD0e6jYC39u9JTbw8AGv
yYrL5KuOrHvXEa4FFm+gLcBYfXLpdtMUCo1EnT0+tv3kVvT0FYrmi9vf2Cw15Lt+OjYL5TPRmpQB
xSaMf8Kv26UuSTxeZ0BNLzcuGCGqyEItLbw0K92BbDn9Fo4ZLohhBiUZiB33xw2SikQ1Ep31OXzJ
ExptvMxv1lYAPUoNwQsxyxbrqnxH7nWBZZBGibZ2O5z0U6OexsRF4jtqH6mfUGCFHYgZcDRV4W8c
TPL7IA4wGkEaJAZILVtAVDAjAoTQoUJ8Bi9npVSNAzgV3RqM0C/MTW+xAvocRNCUkrbZFmPE8Ln6
dhMXp7Ce3oW0j9IT40tFrFtKPhtTL5etqy2yHZMlbolSX8lA894sRkCVBQGjyrSnLgcSaI+cyk1i
kWVPNqVEOLOsIx29wiR/jPxrKTtzKVt3ZB+w+iO1P4CFieZiXqTXjjKOow+0iKwoP6bm6HKlMZX8
BWkTL7BmPmW2PoA9MrtNrImNh4ZmXUTpRTUcTzsvzq5NHZxdT1F7FA1idb2J3sY2gGw2BOyRPrEN
35NEr/dY3erAOVReUB6nKRGoYzSQTCFhlOM8WQwBS0B0T/qtXVTV3ZQq3ijyOVcNBW7Ze+V96Cnf
u8KyWPRUeRdWXu5FSDn3/VXYhM9VbUbbIovQGdaiuPtlL89MSr++n5lWYV2Dyb0grIggMsfjDuYq
7dCQNJRogKFFBtO9imT0An98+f2sCGS98x0S/CyaVcwzhztBAOGdAu37SRdgbfJY4teV/SccghPJ
1EisSsOFX2A9ItuEZvkhyXY51GW5i3TPu9irvA7sBUB0etlG/BbRmVhB0kb6J+172QKP9SciJ2ti
3Yp5oWFKAfZlFDmwIRBDEU505KwkWEXqDhb6QN7hPnWIox4YUTL5oo4BB0LXz6XHMbtnBic+EyVM
IIO/dKvixmUSHRHNNcz9QuaN/hjfbK9L1jOCdfX9lAkr2aI1DSenSdNtl1WMz+Z/9/3VwbamfRJz
XP9+6jdYF7nzL22gT6cZXh5HPbGKExqqp6B+4kwPlR7XA4LfCK10iBOxiSv11Gb9D2VAYO+dsUP2
53dPAgOUMGiRMBBpSK/l80ZZZUQO+CZiNDrOjXhRaLcimwmrhRx5TSRjZFTONW4z8Mtq2FkRY7su
yWhUBcVrUuIQ8TM82V0kEdC0WwBm5koNLXvyjAr3gw+RV5vKIqCl81k69crWaOqDTy/Vqk4vms9G
6mbkobgnwstKQpbBnqRkceXMkEGqrkEpB0tDA3OR9YxwbPuo/ayC7nngZgXMXNzBc8Nd9znPJ3UH
YmzuvUq/NE4c/5cY36maP2hJ+NfvB4n4xKtCY9NTeAHlK9S+HWmHMp9OrqUBJYMTdgAvihXezwkK
qG8EudM78uhlqFY/B2bVbtEFQl2aHJf+yrIi1+1UN0wYgt6b9kj36Y22OM5QId4RlBlI2Zq2gGlK
P5ISmmJXpm+2LgU/ozh5QT3rQcUhFzHiUhb3pe30qOKK6aQ3JEUHfeCeIUPR32Ik1+Q9CYljcsoM
b9i0Q7CTM1YaftmBCC1kC0SEWta1CryK9y76Qrz8SvHSzRY76GakfVG9QB/oz5OJvpehpRG8cdP/
DFM+0bdMPqUHgdMQcqnRgiyJQhjTYU+78I4kAcNoEqzcLP1tdBRl2guglGfb0UmcEFy3xOVxYXFc
ojvSo9iVHTCbFf6jnol2vlYyh3tlIn9PypPscxehf/PK8foS13R2XOPN6Vtgts7w5hjjz8ZIcIzE
6Hrypv83ps5rR1Im3aJPhARB4G7Tu6os725QWQIPgefpZ9FnjjQ3pdZ0T//ZmWTEZ/ZeG1BEUHyR
ownbZqiuwpu87xzsD5fkQDHmR4Q0sNwf+Xq2GatuA7CLkZvGEbnrVhoYKEWSscerv1GYyLektP2t
0xrxoUuEWncdq9GhIainkQ++6N8Dg81fz9+2blxzSzX7ZqtGrb1eM29Kcz55xqfV1HmLcRG/Lsd6
kCbptusMA1i7+Z3PzbfOEYh1ZrtAq0jrRTG+TU2w0DnKwt5Jh60S0QUy35eZS41Sap4QociJrWG2
k9C9LW0/+Pn8ZnRJspkT9wR9lCTL4p1YPbRuLhBHy3Kvsi2NbTmSXCTYNQ0BL2BMSVLU4i3I8C32
gwXtMV6WmoH4prjGj5R/WgWBdMWQXPtYsmUm4VAhLVGTXHt+8+5rzqzw3a2scD0l7mFQU4pqmKN6
WOhADECrxmEYK6h9mzxknM1ESztHFcpdZVe8Pz0nYeeuQHuQgDneMSIiezhGIa+cllATFAbz1YGb
sOkTNNvB8DNbfBlDQdpLJIkCCdGl+a33yiTqQDJer5nr9eY43iS53JKxcDVsdN9ls0MVHByzVP2B
ANgVSfKNVPEUh4i2De7YzCH4YzBTLiKo7ILGxXqdWwvvbNZ+Y3W/j8P6sbAdkrLa+Egqd3GqcqLS
kgzCmkfuFppWgPOT9O+Re4KhQhi9squs3DQCpp407DfSaUL8Mt8mM94NuqhHPbEfUiyaIGlVOn8t
8/o1NcO3lkcq5C8ryaUGyB6tXH98t1JWAj5DsL6XPjcV6qHyVfXGPSz2QX/bMsi2Qc+sKsxmrNsd
bhBtXKCPX70ST0pY6rcw4YZnG2VO6GeWFzBX/gsdaO6CW0fY2lNmNo9mVt7aSBVG5q4sp2inmQC7
SzC4Ez90VNGM25y9CvKHoHQLZJbRHQJ2yNutgYeDPa2fPrs9dM0YkUXQk0Rmt7e1yu75Gm56qSlN
U4s8jarcZHpkJ5TGx6gybhMGEKeg37e2d+9WM8CIDKp4mjM0oOzI7PzGo+8ugFmwwnjHdgghto6v
xUhueRgFn2MLrY2oVRUoMKFc1n1TaFClVKPYghJVZFvfYg1hN8815EBmh1ptIw9WUgziRXTOj9kN
dwMjP/QN4sVH30YHWRwmGYSc9RnPdiPofCLe5gisLw8t2EP83hRts6cPOfhM9viY3C2kH5SkQ/K7
aGg6Vlc7TZ7yCr/4OgizXVV428qms8UnmocHt/HfS/2iWJxvgzmIUEAPJWWss8lypKf+OOBtt9rn
hBlFO5ynrLJWRRgUKEPEb0YKMeM2OtxGrVqDvGIcPJhmOouFJ5r/4jEH+gjfkLyhtEw3uBC+Je4i
bBEWx9g96gPoVRgQz66KMWN2DFBbtME+mghlMQ21sg6x06hRcRMm6dUjpYZ01wYCgG3DfccWI17n
vqm3ng0Xa6qmZDtQH66AUq3MHNtSmXVIsVT64ThMgNBvuRUaLfapn6bD0eR245NIibv2h2RYSU1o
Z+H2NRAeqpt2mYTjzh8sKbajwaWR+SI9K86E/Vhazj7UyU1Cv8Rp4HPipB4hkBYOJweAH8Z78D6G
f2TZ0+9EOX22ptNTHx2o+rPT7OZUWGo+QgrTF9nyXw8Y9THfGb2TnlwPnDfTa9NiH5eRJJ92F6im
1dLfw846m7AyT0U3HVm4q31GgjNWnfYUQVwNbYfZfxk8/IsVcUqGhisUjzB4R4uojC65FkNmoGDv
4Bktv/r3A04f9gsRm+zWrBFzvcJTUjRsH6vlB2WlQeAWk/OobeqtU1bR+d9vmEx11+zV4d4Yl8Tm
ZMow4CBlZrce5MZZ+r+gnpqzQTbNdg5JVJvd+yKD202B0m7Yo9sn0zCSU4gyy67DE6Kr//7wZ1ZL
egnuGb2OpT3H0rbQbXaIfeDlWNDshuS2rjn5vtaHRgYbsShk5PKDsfx/f2U0NrhSshYC5Ls5qTCb
SgcMd5eN0bD8+PerhCzuUyhzwjdM8ZXUmXti3wH8oEq/hGkeQM9Oa/it2y4W6twsP/79amjmnECc
8fAvo0hEZXwOXGnsjWo6hga05EjezRpyGZOze4aGYseMGM5l5IM2jGZ+FoB5dnWdvvaCcPo2Y9qY
/PttGHDi7NiZfZ6lXxzg/l8Sq7b+50fpzsS+y7PdctjNHEq7oGrH8//9sIz//9Xyv8X64vIhneiD
mar9+xNYk8ZzNYp0n5Y+IA/+VFo6/kn153+/hQbmf/+Gf/8bwXLQJNrWonxEWha683jtILjteyMJ
Ad9Q0GHSwIJbt+y9At3dlTmhMk7WItWoJXI6s7G/AL7wnqXpfcfql8kat7phR39Y29+yTBlv4+Cg
CJob94EgB2RhlTvdDGTXm5VODr5HgtJgRhaSy8HZcmEYDz3FNJxiI3tn5fMiZ5cXKSp56dghGgB/
wDRthgoP4L+V6b8f/zaorOTViaV/6lP397pqD3mYTusCgeINKoQZCzj/mhsffAhG/2nfiaY9/fvd
RLv0Ixkw47GZsN8tfyLMUvDORqPYbpHx4Pv1h+GSBuyO9EequOm9Qm39hqhcs0Kj383myRdY1AWy
AS/IkUuwQ79RosT5FwEIA4GGJiEvN11afSlZ+rTyziIGjgFKFMkd4SzEU7rOrmnscSd969kDgL1K
UEBA5c4OBPRSAcG85nxmTSEGwiKioXqBWTwg2CmRz8TKPScSDKSruSxYaxts7TaRYe+zmXTNkkwV
h4vBW2IsrMaaUJXcLcZzSocoxGeKZoNWoIqIN48PlWv/RV1PIdlZIF7r6NNnPOqExr2dENeaATFe
sT86pllAPhcvtE5GzCrFvJmd8U1I5oOFH56ZIu47ppGmbUXQstr1gLaF60sPWzfpUN5UzDtkth4T
5sBwgYj4rtmTOPPWFKQguy2+oUb0yEfbG2oqcm0ihuwaSvvKcWe5I72ixU3aMFauPkYLHIM3sisY
5d8c9pAy7OekyyfUXiGPq5c8tOl8NXPr7PY4DlATljZZg3UYXLhjHoyQrxYpuZ74SpFFVm3xUZQd
EyHSrzaJVS4ntfiTZJjgE94gj8KvWeRsbBqA18OxrXXNHYSmWY9XQmAIAwWJ6JLiaY5r4NtqzVbj
p8jztbVoqsPFhTyO5tX3AKEVLd0vNg/KDPI2zTz5AYQRrxtd949eTbRkTmS4fZIWqM0yb5gPsY+1
uA6ZXb4v/wBegYMti/cqjQRcFp7jYTr0eFpZxnWnATfh7Kf72bWvPB78y2X6hOvo2pjDAwHHdONe
xi7KNiDO1cFKi/oV0AaJwBzZmZXG69HBABN1q5bKtdJIOFt6ahRIVOas6c9qhH+Qzdcpj99Rrdle
dJlVPDGdmX9hYJVgBDJkmhYGWg0yk4Fie4DXsqmFY59KzjyzsXAwJZBhe/9OstLjTO5YatdXWZUE
aXhLCtK0tgtWxmXj3/Di9mJwb8fuVmrLO5B28WX4+ok77QZBc1CwbyoI4W0hVdimuFF18lt187Om
RtnE1XCbWJCGTMguNRx2Kuhjbel7UM1qlSlQwdgQNyr3D3XFdpKshd6pjxJA/662oqdIfjdzVWNl
10jdwt9Km1+l1Y6rQIIEJamaoHKKlqzcqd61T3TXGS1G18GSr69N0V6ydGZwZPo3uqSlG4Y1KRf0
uj61LEsnYo6snD4WFCixcvAAFo10v3ejCcGOwmHcW8+zgole+u3asxCHMpSTLXrSvEZx2eC7GXoL
VEXywETxjrYO2uY0rIZRO+vuPXao/gw/u5s7a6uC3kO7Dk03dLdGFd/2M4xzo2b0wFiK7nk4RQQA
/Kj5O7Xy94xBLYIm7x3D+Y/PWnGMkanAFD2azMuihE86Ati8q15TYOW9RJ7Z9awAyEX9q4g58OFE
iVm7K3SjCVOkFOW/mN8mVW7tKXtOLXW1U/TQtoWQXlTpE3q9bAuL0TvEDMG6KHqqnHZRVxakBkZ8
RRJz3PmFF6D8ig7pZFlXwh3Kjd1DHa5AknQdi1hqcFYv5Sc4FbmND3KMo03aRU9tMTIEakLF9Bu5
YxOyBrRM+VmNgFLt8olKVG+mqflqHfFuOfG1rBeCA2lZA81VlJyhS16ldi/pCFMnY+mSFXO/Kifr
IyZfwGv7l3BI3tmVYnwmDg5v4C7hOkdizsynGR6GCkdlVOGe/OHAaXZEcVnACepXwl0gbhtn3h2y
grk6AWQX+H7JTkFvj5CgfFE0J6vlMyTNdjPHsYROO39oEgmIBMtPumEt8ToIhnu5ay7Roc3PFLpr
nDHl3nWKW5p6zRGIQiVngjaNjwxtNh3pw4WqvhCVG/tOuq+u5V/MsD2Cl6OhJrOJ4cG5Ed19NEpy
D8kWnOf0PbR+0wIWTD4v/HU32MeNTRGxaNXA98SK/rRwJ9pNn1qT5X/NELozDrkcTz4JYMB2nDvh
9gWtVXTjJQXapBQhAWaQB99z/rBTaFhII+baOK5u8RWw3gKxa3vdA0LUX3xm1o6AC7bc00O/fKiq
Hz77xhHMUsFO0dBSVrWcngkXsMUIl6m4vKmKx2DxijvOm2njOW4yDyRuc1eXOT7TnEK7FO4aoMeH
YRIDqAoM0cqG7s+J9ayZ23Enl+X6FvHHxSkTQroqjmJrka5tomR0rj3oc4uNKg5DRO+BdXZighaI
bojWYSeh0mcV4aauF66w4ZGrvUSz9xWhAdywhAyQL1u7IeqccFNk/Ws5ZSw+x/p18ijArYX95aIW
pHwvS7nwCheckE3+HhMjuuZq2GXNdIwKRhKh471x5PBnQjgz8TeBH6hO2JrUQ/HU8SSsYr+lYJ7+
0LFR0Zc+xj1gDbzOEc11YKGkj3z1Sfg5EL8iuaZMD4UfPqYhZO8iie+QnXiEhgo8oQW3jtmMN2lx
TYCNbMN4haXvz0za13kqD1NJzEFWUUJaQUPZStRjd3C7SVDJF68J+wZRJB+1i9DDqF6ENA+5RnGU
lf2rmxfPbOTZtjPuoJRGZeKeIp9/OJCLtcn0ZEgqAno8YlBZTezbfifLS2V0G8IeCJQMtV5ZoXkr
en+fkPT6tBDSI7PGSZDeRvldKLgViKsrb6R4c+tJncZ8vnpm/+PYPvukhsWx8AauPFTwhgYIpWu9
du2p3cwdHXgMHbQzmoeBxdyBcmnk22a3e+PWDtNiRYQBPvL0i/StR00rBy2UYOd+Xo5n80pupb+O
iGw+SIukdie74tPYoz8zVixnwYmi5QaKoneCkzXNOD8Mhw417Uv/yPSejTJefCGqj8LPj6YHvSSI
nPQI+0ytCEVmmrPu7JAN4j4ytXkZal6XZmgzOQOq7oQRlOFu26kKz136C1OwO1dSPcMDaQ+dkZko
7cDqe9cJ4yhMHI13LG1IPmAX3BUUiYOt6OFjVnpNvWtT5zVHN16rEmcZQAUMslsCHJh5LMQwiyhK
BO9cL63Zn+OARAPDqb4MNiJb3SMzhV5wJusB1Pk4cpwSU7zORxewRvXBEvDsZGxJDVus7QTN/5RR
TgGNM9BKstULK/PBcM2dFaU45UtEpWDJgpJs+ah3VlaRfM/LeyEc8GqT6g/Ba1OTC+BA9DIYCRYz
K0cxvAqXZAi2fxeQIDF1HCD4ztB3EyQWFfG+J071Y9OarhkfPzhKnBqgdKuJzQ3hwFm6i1kx9Y16
5Zg0bmrlP/aCSbWT/RWhBwvmZBgB9O8ufafLeiWNkuGJ/4Wi/GomCXvYJf7G0flTPcu/qZqTTWCM
10aogfO3ueh4AparyReOam9jzQpeL8L13qmOFjLiI5crsVFB5d1k3ciUOlgPobaY38MAiuLmR2gG
2EPbE3s1zI8aa5c7pz6dHOV8HD0h6yOLe+7hohDBAq9QJo6iKJSXuYaw4nke7sGZUmUZRvkzT0De
7gjf+/OUwZOqOBY8SU1pmbD9xvJaFiSdt+7CcYFH4CFibL06XxmytqhsyIXUKVbIST1ycfsMPrDo
kJgdTYhtveI2sr1H0BU5C/Dqs/KrB9YrSM+rgcwSlPVt4Lw53oAzusrY/kct2H2CQ+osnM8Dc844
C2toclBT2jZU2wn9PFvFAG0yVJcmsCLaIT6RahiYW5It2Mt83FpD2aIuA0kRNAWnjZj2Msf+gLB/
k2jMPlY5fCY6lQzmExNlRQaloLUeLQo1DDUfUziDF26ZBFHet7jQmIxN+NZA07C4+6CEoSkQ3AAl
+ORNl1eXKvAuQVTf6r5EGBdmH0WF3LIZrUvpHWcR7Uw5xGuzGINVIfznPnTNc+xR3WVJevDyG2cZ
k+Lricnrsz0QFRvtcpsYdTcwvHLiC7uKVzVQMWq3FrCZup0yhzPq3uwW/SEJw/0yDhzQEoD6xW83
V3CRfW8vaAMZsP2U5OIk8NcPvYMCuQNanWJPxHrNUqovkd/kHblenmGqk+vxmSLOZLDjPBcYRqph
A3jit/W7ek1BEe0AHxIWFVwrWd5n0iTvIcmeTB23K4VdDgIK3a/ADbVuzGYvQO1sRdcepZkMG2+K
r71yznY0FbuhI7cB08BNwXcNHxL/yRCGS7Mg+mdnPsWRHX157AfgF9drp/S3s++SsSrtO9JjUnQm
/RfxQnhKPCbTpdFhsuqyZo22jWk6CiOHLJBEcA8GIQ77aja/2PLWBM+xWZrMAVG/uU8N9ZNwhGJn
nR9FEAe03Is+Gskr1+ckMMKRUIiHNrDKGAkCQKERLp8qyYCYVHyNvTHZ8+jdhIXx1zYuubUojIwR
lUsbdQcfkTnvJM9JMtSX2e++6nHmqzjXI5cZgb2pwd6D0ALsjhYpugbrxoZHy3Zr8sKceKMbLu3W
UU/OWIWrxF6qn3lmjNJ80ejlO7eEeeb6zPCQpK1QrGLGjCq01WF0aFP3o2WDdVEKxS6VP5K6JdR5
loSW1pn8K0wJ2mX+qmSMg2YqYY2gi5NMpNYkAJJxGJhP2AKTbVRn3eMUDy+9V0PE4prkpMgCHhTE
+3jl+D8CcF27jIOHJSxppmkvGqYPU3AmoQU3bCqeRhSRMBFEjNCo/fHznGACk9cUWN0DrgL80V70
EhKxuspG+Z4VSq6hAw/wefydDkeOm2kx+Gnz3R10RiZde++5LgE/zFOMtN+6BGkzrxYftpu++wzF
0Avswtb+zowyhb/Z7idHFOi7V2ogKaQci8/UVFviOolrROJnBFNIb++vfvl9dycD+g0z9QQkWCBJ
OHowvZAPuasifQAYAp8jMsm6S4Jzl7n2LphscB7tc6rC6Bs90LGf6j9PElGfEIeHkoC9X5ROe/TS
EldY81VlDZ/TENBAYIk5++RHIDatul0bGJQ/iJ5wwMUWJwx7NNttxUYmk7pSIWKETUzyZ5+0l9jn
rIrxajrZwV/STMDbL7YYLnT85XCuW/cpHhBkZUZ7XyuwV91cMoE34BMPW17vEc+Gvk98tZ6Hwbtt
E4T7qZzzXVx47GoUXVVfaVRUbZluR3z3zFOMsykQ47dGUO6d+kswcE9t0vvKGBZvPnD3Wt7Z1UT9
6hIpZdH6f7XjNvugnd9n750WDudxhHYzTbtTWbDmNGpNPBwmjg1ML7XD4PDGMBYPISylM6XWrmNK
svVdStDB88etT+IKsDhea+NE5HCRFJ3LeJPr5mCH1r2NmmxVen23ieKvOPDts46ZMdos1FoIc2bN
w23jKUIlMMWraq5PGQiAFdvPdRKoZmHUeNRz/I0D4iIR2DEmIFo/krMxlXIBbXhWVrMZN/TJJrjX
wt6Q4CZe4pTKbALejTSVxVME24Zp02G0YfWGBbnarPsOboSaEnT6eGqzDOmsrXYdc1XEId+Z1xKZ
Go3TSs3oSHKBS8numbonWhR7keDBnBlzd8P8JlrnQZgZW7giuw1lTWC2Tf/ZR8kGQ2pzVEFCViEH
PwRIh+/suMSgmwdpSApPl025co3x1CQTSHGcW+SgHubOF4ewUM6Gd5Wpq6ED0NkCAVhQTuw5oOA6
Kj1LtM4oFqkI/OimiRaOfD8C8CFY+QR8a7K6SyLZW0ZpjWXJYGoYOu5RTrVemdrBVFVxOhbt/BTN
5BOJnhY69co3EvJu4HkW1xKFusZDfJB+iwY39e7om4v10D/52vHuHULbDYd1fTwiMRwLOCcMy4eU
jpq9Y4YovTK3yQiqIGncvTmCgu/JtgYPsDZbgfHGjS9FgKSr69hxmrG9k3NHd8pjQKYYhpZpDNM1
H/J3nUwvbj+gtYj4DMmdc2XNhiWa7jPTIm+x6ruta4Tq6GYEQJGls50931hlaf+OL36XW0fbcoZ9
3T/ojFj5sWHJGFLjUYHF8DSt3MFXbH/xEt/tmopH4kMy+3uUDR9+H70XzmySPnagy7UNJrW17v7C
ksaP4w+hUSyJnUwXDor7GOq0fTIdyqPALd29a/hnv6huYoJ3N502P/QcMkMuekWWN4fL6ITvujL5
PKzow1p4E6MDacCrZoupEFdk56FiLRKKYj88Cslsse9f3LGjmPMR+5X23nIaSuvGxyPQS4awKj+2
LUNu+mCa8RovYsWT2PeLyE4nxxzJ2krH5Q5hO+O1mllqEREIpgPEC9HKyn3AaQU+DxXScgh7sHd2
Hr4qbns+CqPcunX7QGzpccgXTzlSfG6opyBAkomvadwygc52sbOTTGyZ5nkvo60P9ZhOPJaFuTV6
50DpOa5NyTSihY9QR+iKZmwr66p1XqET4fFOvRw2ZHKwHIT1fUQWFakJVO2R/WLkY3LpN0EQWocg
NIHlFTV66uxtkHN1acgfnbAIrxLJqW3KmLsneOtdUHPgbPvNAKeYmq6d16jRUMLV+bHJyn1njuQO
VqepokLuGzvaB6QVb4e6FOy18x0jY0AQsK8Q8YHfYRV2HGr3ydH9q59nbzpvgLwVTB9BiMuNh5ne
IsWPb2x1SpYBX+w4zgYzSgfwbShuvKI7j+i3Dz5L27NV+h/RIGm9WUBvJQdzUW6M0PJAmiBbZVJP
BVShgTTD5iXp/GMRHHhU9C1TbhgfzaHMxRl3HZRYZBEuBcuBfYtmIlqKM2seJLAJZu4KbeeqylsF
Yzb5bEIKVSyKqGodqtmAccXcrLtoOgzF8BblAqI/hKcsC61t4/jETprMQ1rT61d+YKZHCd6JJUT3
2mWWcejJkbdVapLYVe0z5RbbPvVIl1QUjaRZw4oogx4r3ZQ8jsZ0l+vwMmGoePIG8WkqUl0difbQ
EYGzJzz7lC6+HdzxvTn/2U3ELALDHJOf6t4SvjqS3TqDGvFwSqvg21CILYTFsesU0x3E7PbYOfqD
ZL/6gi5G9t51HEz3HI9Hfxo24DgYcOXpE9Kd9IGdvLkXnrpLFcD1KQ+RtpgTUeDLCU0xcGOPk9rS
3oe7ihId0irfrgRBDq6jsBPlyhm75EY5w5drA+4An2Yee9NBOIbCWAkKLlkSHtdbrtxMxkNKncSs
nKdqBIi+J8DjB+jFjw6Qndag52E6AKawiZECDnMJSEPYz7WRr+wmpFaV1c2Yp9aqJwENQUGyoYul
bOrHi3+XA8S+1AYNUz705t7znU8I+1RGIkT3UTs7jEHEclZRtzZULI4cpSG04dYlvmuZhYwtYXso
4vb0lr43LyaDBRJoQS7QWry4GROqkAXrqq27z8jERRFXDpGxX1GNB31UzdGV+skoSDIWKv6MCuPo
dX3IRCN+Igf6KZe/pJqdZD9+k/wS7SoKKmpUBuraQH+SAu7MgI1mPlqfoCu4JMJzPrsnlUvsweCi
Qu+5KcVRi+mpJJNx7P+gPmjmGQhI8/Ia0gVjWri1OotT3QmByNPa88gRSFSRTlBi3Bmz8a1LSpBf
SAfMSLMdqIRki6W9LZBx0N/NdmiYtiMa/mBQ7Cyb/8SIiSSHapHSShyqjrK7D6bzaMnHKObNdTvv
rIZQ7YDE8c/NJR/FuznK7NDNrGkDKAcM0dgqaAiYuFBXwALJWszVNmx4T620YRXvW39Rm4dkBrfh
yhOEIoUPVs7VhFCaqC67oUwJCOasjQjScnpE2cLOjLjDTR4l6a0cGWkyEW6loxlRc413koO5AKqy
sr/CBqlTDFeUWij9UvZkb8qMg4mPth6L+7AmbtUzCWLkKDO4FvuBRVZ7mUuNrFm59prvwPdsGUQw
F8VpedFpnNyHkzEgWYXKUnk0bU5cYJhyT4NnzygrnKshLY4PRQhb3z/zx0gRjC61bKsdb3y5DXiy
HX9nzV6zSwrnO3OzjT+THGth5lstBu+sBcFpO8GwK+cM1mfMRqjxo1u0v3+Nji6Um/Qt+fyTUt+u
yC2lgUlsRtpt/UBu/LAD+3xK04E7rWVC6ZgNc7EUKFGWUSDbwUue+eaJBNePRYvJJ7guE5P1gjl9
yhKK/1hMC0yziVeF473bQYVB0R/uRQxwGK+u2mU6SfcJnBZNVYnAiHR15hjROjXoH5BRohnU5F2M
fYQ7Y06Y0z0EKB+6jPPFJ1N4w8kGYdFEM21loFAJ803umwRaJC0hwZpAstnqouE5lLVFcE6+9iP1
Dff4TDT61ySIBhgryVeTtylvOkAA869Awoe2SBMZS7fs0znxpjyyFQKKAEQWd5LD0n/k34qfWCnv
F47ofuSdHZJxoh4ef+MW8aBF7+dQwO6mwUXp07qMYQr2I1HNkF3uDEH364eg58B++9B9eb2k/t6h
yTpZDpEhc4CRohJskWOFlthGxU4IJauAtHV5YKRg46cY10BBmIlA8p38E3yzdvKPsVf3pc0UvPei
ZkMwz1dHfBe6K1YqU5hW+8GIoG/bMOrt7C2MNCv/IpYAMx/TXqLohpF1KKzgACpiBcTBW8NrKRDc
2u9+5SPM4P4nnf2XqL7yI3a9z8SBdRUUYX7uw/lW+8Bd0jo+kMfxlqnwRmcN3/MClE3GoM8W8EtN
56VvXvyI9wivj4/JSCPiD9C4Bs/JaDmHEVfF3k27m7nufpoo/ZgnAXxFWawozQ+XrSZQq2Y9G5wl
1PNyXbAPz8H3gn9gh8AGJszTgD8LDaZyzojVwdd75lvZvzkjbhcIRmddW/UaUGgxWBawUtIrOCkQ
zxasGq0gIE3b++xK8VjP46cS+SUhD3TlEDbq2j2k9iGVREa/AqM5tVP9Vhn4YNoeFaEcUCOphwQo
UN6yOPW89K6sCkDJ4XSXNoONVjGUqz4n/1a17UHUKck6U7WV3IbIMByE7h0VZlD8hXVYHufae2ko
0Ti79pOtvJPHODeJ0++2X9YIVHRb08vfgePi8L2ISqXXmfBaNvvvc9XejoVNqnxEsJBJWL0HohLH
PO7r2kXRyeQSm5fcWRMcckClnV29F1myPHqMn33GFoyWX9FpP/Kyjn6j72L2VVmfI1BD3wz7p9n0
pXvDN+nLhE+BwtWjcKGXlK11ytT8HvZ8K203kXAKlMZjQOpy2Md4UMZfUgFm9lYRn8bK9mO1a6rp
zXGzp0WrOwfOzeg309qNs68B381a5k8V0gfLJvbWIWF7RZzFxeVQbnxXHQiIwMSL3oxl2Z8rONmy
gtXnwvfoouJ+IJaUescqj+64E37Wn1XOlB6t7t5kYov8Qr40CtRDYwYvcWeE12x8rrycZ5leSuTp
svgzWiIP9lLyyHLm7zrsrUy2wIYbIX+VLnaq7oy1pJ7Y9LX90oUd4s7WpnCpUfORXHbhS8ibPCUc
NSjio25EMsl4w1E3JGzVtykcDaSh3lpZOGRLUn4PKGVAxyPfW2eyDve9hyveDVuNkGJ+nFX4iUcl
3ekguyGK89E1SMVQZnvC3EVi6jD+mVbFnhpc2DZV9jEecvJFBzr7ioTnuKQMGE3sHtJFtgO8LBDJ
MUvCiz1F3t5S6rW3oK5MWPCWc4EwUTGi+sjeEBd4TKeB0laq4ujymbO7dSPhvUN1yJkwE2gBCqYV
3gWuPuMMpplugDKDfLumcHqyTEhZhv/MIBDHJu8Zw9fgNegidz2Fkt6uK9nJq3WVSHGqG/HI0/cs
MtILB1QqhBWbZ74N8I+8T9mSOq2LLt8217bTFMwRAW2O/T7BLVsL/wiffniAO39bGDZZA/9Mz238
J/L5z53z+VRqLvBQiIMj+seScyuMx0UgSnEy9a67y7xlsuCh1XN8WDp9idyX8Oflnzqarc8Vk3z1
BlnIYzBtDAMKcSmmhrya+W5mBgNDGEYzxaNM6WS6Mjv5g463cHF8AyBLFd4OPqLqkrl1hEaMGalP
0o9tPMvSQ2/mVmxXxcYFRLGqQtTSPI1cJ5a4LRzUMqlPlGwi3GPBdiBCK2bjFtiCcWYFMtVXxzI+
vIn11VzTjeLHI7sZGCUfGeKppMbBjcbHPitzwbwFXNUodVc9A9lVTRsKgUYeRzQERPgASu9UTkul
EKWJEY/sRE4UpswGfXKP+LgrQH8JFW3tAsJSiYp2Z6CctQrqhj6pZsKttLrGAIh82ErGQpuEDTJs
sghduQaPcCsgNqMnBjjLqYLkuGv9TbVMYzUiplKK76kCxpf7F2dCr1UTBrP6V7lkV6ujPergQ0Es
QZzksAFtuhb+PVrUQ4xIE8eCwT4xbW5FrZ66ShnHBANuR0vbU2qOFiHrzCSPY0KyQWHDVLFHFJW6
euNa4Nw2NrFJlI5lsxaQwUtVdi9BB5O+hC+EgfuSlbCawiR+HquCCfUkD8RHy7q5xiVYDIWsXVXi
5T/snclu5EjWpV+lUetmgWbGyX6gNj67yzW55tgQkkLBeZ759P0xqhuZkVnIRO17E4AiFHI5nTS7
du8537E870z/ImMJus4VpX7Qm4cuZNZkdAl3sw45dWI8YyC0I0B8myzC5ciwWWobczdK9AMOR5HM
V+S0C2dT5uoyxjZoHCnPRtm9dXb/6Qco7GCVnBM/fCrSxAbWMTwXMS2VxObJROnwHsbd/dwg3ra6
ct1z+yfdEgdkMBvlVn0uKFS2GDKejTA5B3g816RAvMaLsVLIE2vVvTSYSE1SXDdOk++cLHtoAm+D
WyHus31W53sDbuIqGPuzxySbNkj4mRvTrfCn5jBjnel791JwcN2K1rvKnew2KYaPBht61/q0GqS7
1UlDMEFJ+5cbhOwVcLoeyTwb5MC3xjsMDx4ZhcjHtMR1kr0vVr9k6O9FaT6ooqV9pEqGl/G8d+Dv
H+gi3IS2CTiXFFCfDrTjZNdyHI6M8fmeiAxyoh3Jpq9PSh4su/gxVFCTeJig8TiSUBWWDo4qAgwM
YMpk6vceXblVPbc3fl7DA4peLLM6xkN7Y4J/q4yvwh0BrFizx0d5GMB4EW9GEotfcH4W45MzGdeq
xpgJRUeVvCPULCFzOr+hOzdV1TryCLwuRmsXWNV9Yci7ZaDlZNTjKbpkKjqYNAOqhhnWyTYzzKu8
h51pWf39HBfzqhT3pXbalY2RuSP+S3OAAaHoPE7EXKBTgtyJyO5eFO3blBkMREs6KP3kR2/E0OBa
A4CJ4tqRz2VlUEwOhNPPmgH83E3bIM+3uM/uoibBC6aK5luT5MwuwnHhHs6nqfeIUkIcIPOC2XIC
a90Q3ocXedWxm4S+780Gm5hM3pq69WnGJ+iRl2+1K3MjJG6gTEJ6N+mtrHBoh9uyEVA4Dad5sOrx
pu9o5iDsO/SA0q5MTPkPOgpO+ThZr77XPZmj/TDJ6OJIszkEbYTZcAzIUcDsFfa291ghgzpHme4Q
TbSnoSw7NFZQkyYjyW9E65gXN44e+M7hze1gtvltKddZY9eYkcv8zRMfxF3itMVzenJwqm8GsZRg
OYfxSNTtFUqpfZqFzoUW5103qPytnAw0V+BL9gz2ijcOKRuHFJWbSkevVSjDexTXCL21+yTpXrGj
SAoll2SLgUkQ0JbsLZqkXvad8sotdPJi0uKYllcVXWQdZMHxP6zKs6ptfZEMm5gd4hkWE81JBWeI
NuR7wMBcNp2kHLDZqzJvfgpHVxPiVRxrF00YDszwid0nOphTXm7+/eXc2ifPREL188u0LvR1ovRb
y3DjNLpJto7dWtzNlntKE6/GcGpMF8XaYHkF1hQAnnuwHe3GbF6iWMHACnHqaB6jMkjcJ53a8UNJ
EFhYV/n1FM0/YORveiLoc2PRTSc02QZBva98H7pugjF+me8pmBKcHevFFhBvANWNbqP2NKbe7H1b
5fnGCJBmFFQTYOPEyjTCk2V0BNWnS+Xrp28ZhQQAlHXT1/klFwcZ1t5tUL9hkPSX9vnDnEzXQRqS
ZTejEB9oIJItiTzN/aysAmeOgxOS0HZEzSgcMvS/gxafI0JrqWmh6elED+lJLikFnZN+OWL8ZozJ
jR/2dJtReoJ54KQgeqbgw66FdrqqZKg3aBvezWpCtecqqgXiDjLnJayKfp/gTYIkhW3JDZb3YX60
znz2YuMu6I1PwxijXU7agFLdixnOPwrXeh4S9ECir158s/iRROWhm8wnMSU9cXPqVSESXY+IPMn3
s5ikjQDSkIHrjqZO2df+CjjIsZT6e2dU0xoj31BZ0cIDqFa1lbwbgh4hlXEYLWl1Y1JtJSnWCNZe
m278zLW/o5BeCZukEBLQaiJGxw0dgGadmmO+IXDs1NkWo9beA40Tw9ZAhtzVKL0NzJOtsZ/b/Ls2
XViblr/zNdr/AgmG5Pf1pXeu2+izZOZmGDXnahxTQZEf6QrCbzOZvSvnPmUoSyY06mg1RvTMAeYQ
ZqXRpwoQU5k174Bk33saxQthKrN2OF7ghknD+55SNplrdx0PA8ReOFVBdavCb8Kjs00uBiJkCuyV
OziHgsJGOtTGRpJ9swIL72Jm59CsSRfM8JMWCsxgR2ceGbRxtCz4rMZ1ubTEF5WFgMozNO4a98Nh
HmZQ9GllchYIPCz4uFzJt7Lb8Z2JVrfthT4ZB4laGf4Xrc0i33DhubbTcMya+pwDLoxx7oDf6O6a
VKwVBVDn3zEYuWj6tUOpNmbtMy8ofIWXPLwnixRRtvFlNj17R7ppuuIz8Byweoj52+Qop5ZybJGL
Tw5NpPp+0FSUWLluqxDrHqeVBy2Nb3iZDyPo3oFWyoDqhuQPmFfK3OkmIIIpfqyy5taihwFh6DEK
xXWEx3rlC2PJlrMel0/WUmhwlU2okomk1MzBVZkI2WO0DbDB10T0dCsaRA+jJ4m6yF967dzY2kPY
kr+lCKHWWWReorA6OtmIjV4TUJCD34kfLUjDsnIfsgYkeeO8I05/8N37smI3oplr7kBGzSgpmzfP
m27AVGEaNeRm7thSIRmzF4oryItr1oR17M35FqTSvFK2uQUF9AItwJt5P/IGIywKWzmXcMMk7y5A
6yIc8xjn2L5V+dxh+LOMIVubM0g0PsGVl8TkIrji3XQjGqmOfZRevOW4sx1wE64S/9FsHtKk+CJx
d0JjpBjUpLdmqHju5HStU2cV2PpJxSUQigbHIXWNR7m29mxH77ypK0E8cj93zT21/o+skQDbxDyt
G4MZvbTjm2ZIrrj7gZeaX3ZPHuvcjMfIve1c/AMBTQIDe32YEW0BdJGlJV4Tv8EhQoY3QSO3loSI
hMBpPQJkxJZSSHUXwoDhcB+dYpscyRY+TxPkSFrUMQt7kvGmYi9k+5lACEJZRQ8q5uGrchqhHYkh
oXYvmRe91iNbu8MjtAJWNXEgKpkuIDqIjXzfFgRgTRrbX5F/w1/XMBPvzoOCROv0jMBK2dxT/Nar
9kkqhHKtO+/HhM9smK9sgfGXRYGxng9jlzw58zD7I66xKkc07SNO8ziyABbHyowVT23mxLhy3QBW
A7EwNChow4SaLLfqCBmcDiaBNjtbMdOgNMMBm3RPZVrmhxiIiZnmFzELCFn5EGwjM33GHH8VYyr4
kGBRB9JoN4HLEzYb+VdQ1/3Os9GgBw2TOxXd4ISsbly3jS696902RX9LTACm9Vh8cqrOTz0i7K0G
dMBhANAlTp+7gOH/GDn70sdCUvp6naDf6iE1bFxtXCHOhGTlReeFQHIqs1Sepsl9NSPGjEZBa800
GRZ3aZDdEq56MgeyXHLyenJtJxdCK89YaBh728yocGTtQys627pKNkZi+2AUreoQ5ZzBYSiU9y7K
h8ghiqXOEZ5l9N7o8KCcFG5C+RHN6De8wKeOtfemMtYoAxeIitph53Wv84xgKp/qpujxT8GbuYaR
dRpHI7sxFb312cFyJ8Yv0y9z5K3WFnrGkhiEKJapdGvNiGK98d21ew4ngdszIEHWXZUzCBHgGxxp
YF+FqX0Hzm9Hg/hjVFOzT9B+XncCyUcC3htqIXMRaForPEwMJNXs8TZ8kg19wkJtdBXTZi7wU7rs
BQOl8ta34EtyToXHNLQU1L1k1iEe7LrU+4Kc8cQGNML+v7WKgWU+YOWg7bN2JYI0N9PBKq/c4qbq
0+9MAKMd5OqjUcbxdZbmL5li42sDPDuchNYOZloSi7IPF5Na07NCZ9VGcrnxa5d3LWz1tYlGYiNj
bAqpTXHnj0iVJmJyKJ/SryrSGHRGCGq47a5dnu+rtvnMBEZrEWmWWJ9jNbDftfNhIZxAINf8MCo8
MZ1HcpxMukucluciC9M7N6uBC+uo3FeEunBQMm/H2jDPOLNqmjTevayH7p7gc5IPZFUcxmlvNsGw
bqE+6az5bgywowO3/uH1ZNu17vgBRDW6M6pvhGspZBEkcSG+ganYraUZpxvLWoID8FhtZ/5qaNSP
KDUpbSu3QhXJ4psylkWD8cwaVuzQ1vwYiRTFdPAxwuxY9GIsV+x3ubuK+xlvZxh+BZ0mvcivb8e4
fshn1z11+QKy0sXdXLDip/MMstNAoacC+v6D2NrwhtaG0QOWYDbdYwNVVQnlf/YvaPK34zzyRPj1
S1h+l4JhcC3Li3Yh/FT4MPFVXOYEMkXuEp7FE/GYMT3J/D7e1vQKzQgnuGTa2bQvyJrQxoWoInTt
O8t2+lTF8ytYZ8RfolsKzcXnZFPmJcNRKVuu0zJ4Ur0d3DfNBt0adh36WBvLcKCZMmhtpUY06wvJ
UUyqQzENBQY3RA3eONRHMneHV6Sw21IP0RNbfHoztfYzVKuN20BrzfvgnNVFcqlcr7zzUYCVtlPS
smV+6IZmcpF2mR77duKmgJJ3+fm9Ac5ihgWc8Nr05udfm8u/qaC8xE02n3/+x9opBxBs0wY3/sSG
abs7o26AcExK3JUZxaFLV8GgCBWtSV1ipXcdOvorDo03YEbe+jiESRQO1ooI3E/fMRpgJ6g/gHuq
tV+Z5Q4477ubZqygN5GZO7TRBWwx2Ywv88DkrcZ8SBTQQ6JlsC9GMigTO0l3Nn2QzpEn0yEJvu2D
vWAxOdVGzwkB4tiUwt3Oe4Y9vja/AawDytS3z0ORmrDx4nE3Fu5tnl4G/N6uoW/IBdwWhalZIION
VZof2fgpi7uq68pN4Qaas0h163mds2GJgqFsbIOmRUURL/OmiSa6izwSVK/+zLx7lCVkhnvJa9SA
PRiYUI9YVIkzSA85+5dPKFtQFuKd/26Cl6MLo1V3lZiORHCVG6cAapynhk0DHYimpEEFQ8M5B6PU
DZWJfr9zT73FUK4NQElGLiixuXUuoOXzu26MzWdVfK/QC+0zSVBpW3QvfZiUhE23B3TLqE6IRLJq
QlOqoNLbsjDPtaQVwRyDjnqWvPZZ3Fy1mZjulXJLPmGW+xKdrSeolfRUwSaRTBActwTtX6xJJ2Qi
UKsPopjY173vUlOa6gSvflGLdyeNGZGxUyb+SxvmCTC/OngSyvuUefNSwsjf1o3L9czeFWlkK6UW
HFK28e2GI3LeY0CNh1dnYg6vS5LqKh9M16yImMzua/2Q9kl2tCR2ydTO6idVWvT++b9ERZ2GEMtP
JSP4Uxli4gL/2coaFWVFbD8NyGsgdUH3BO256wJWNE8V3bmPXr3I/mHIWWHkQw3FtH0LU+TsQpeD
Y9hjqIz2yD54HJrYvp8Jx/aWUZ9RGCMYvXLlCYWnusjv+jwK2aLcx1JP7lcmFhNHlt5lKMuoQow7
yXO2w8hCQnf42FOhoZ4cWKEYpW1bxaxJEMmKhusqEs7HiN6MpGBanGRePsIieY1LhiQJvvUV06Ng
m5psVqJsroYcY4oh6V2T8RLyIOBj+C47pjTcSHRw3pGnjTeiJ2IbHchZaHndOpTqM2guFk2gPfaM
+9kdAjqv0SupHRUhOQhiIoa5eg4XEhjTfAtU07rOmKDV821JebYxZpLqVOztQDRwXQGPEjqXA+Hu
ol3Vk9ob4k7F3aLrDUevnmrYPYkEnU8uqm9mM/3AB4iQPMx2ScNpvQP/UMkrk6SWs8AzRk/hh0Vr
E+ML41Kvti4JkCGOKjmfNl3hla3dj/5zRtp/tHoF2K8vty0hPZj2gnLvo3xdhV5zKaumeXEhxIyD
8+jPzYNT9RoHj7kvYMFvZuLfgr4/1nYe3jkmAu0ATyJ4+kLv7FreIpIqKCv5/MFHMLOD80H+V+Bw
iF2gs53r2FxKlVMPPPiMpXBKtt8Ny/F3OfFh1oKexTh35RJCvTbr5Bvqonovy/QMPpFS1mpYgYSD
LVR/t1qN1zmtugPN8XQ7KSqFgr77zlKtzW0O9CdCar8r7YxYFs10Pq69eyuuycpuWoSN3JaxR9iB
W2NM6PrMAcWUQpFGe+s15kG615XArF2QjYJu7GEgRHQ7m8kN6MHnLKL5yzzeu3LGIdoHQ/icYLek
4SU5YsY4atKxBCaU4UjFLIPoj8U8Fh9APIlzKUtnHyHcZUiJlTrhpMCc60v6lQ0pgMRCzBEhoFO2
IG2p9wxj1ejQDWqV+QiO4dKE1mOAxRL9jHdIS/fFTkakyCld43EEyliDR+ObEQT5TnNtfnvGc5vu
pB/tyGC4ErQuDtKycKuAyqjC9skP8+NcZ7vK6d91By6SSAmw411wFwTJOSSmkLPJSnjzZejjfUYf
rgrkoaqcq1rU15jrYBZjuYs5JhFb79rZqyc2qHQ1CrPm1EKmWcdR/SM0UXH2y9kjCO9tnW76ZoRA
mCOzcCrgJrARj5avbqeQyeJQb+zFSd3EYYrKoBm3RHUK1qgIbPQ2FOinKzcnrcN/dO3m0xai2kxm
/mqlTfVeTP5x9kwiwSqgteAd2wY1XR4Pj8T+Fk255GXc1VlmI5YJznVZvE8KG5rGSeI3VzTtXz3P
vGEIefQFkQ2dtt9ET4FZ2/0ViWcXz3cvHWjpWnDnaLP+Vnfho+sk776ld+zF26Eb3rM4VmdqvAuU
7K3/rrT9HEyLPWQY3wAlgWiZgk/VFEvd++AXANRGBRELIp7uyqeszL98o8Xlgg9XcTvEI+JSAWFE
Y27hbKve0RjSBMuKbWnaBjRi7rwCSUIb6mNdWtaWLj4n4qrZeR73dtnbaomIgKLXNafEie8Al1fM
vvxnjKjRmfHsdqApdmVOtndwkxZvDVlBPpPatRlER5J97tViZ2+4iTaVbdxmNMVyPX6KZoQO92I2
NqL3qqLbkNpboL0WH/+NQne8rkvYl3mWg+0c+3cZd9uFngYGvfiq6vmpoqSMg+JaoMhdEWh7aPD6
juVwLSbw5CFB6R6HIHoUc5s9UMBFh7FIcRVxoI3NUG9zxtVrBrnDk5WGiE5Zc0pcREHdURNiwk+c
LFlL5SFxzlAFdzXyYYHwgSohUAwGERrUqxoNXzTTBOnK8ZCmUA5/NsgmtIKs7cyvGwu1pR/cdXU8
M1QdUawRzUTGNEYnBoWMEtn+AoUSHWWhPM4kLGxDj82aLsoPy5lPmVdX39MlEorJVZXZzUsRlfkx
6RtcXj0D7zpDpxxwMrDs4D3Tdvtm+yEzdKmNR0QQ1MZhWe4jtJurfjEXUOb4m9rqz/4iJqA6Iu6H
W4dCkuain4QgCFy8OlVbPtj43rcTStFbmA93P++ckp0WvscPXYzPaYrdBd4K9g4qiN5kAI6eMb4z
KVJugh7VDcxNIZ17kgLofxmle1aygLoJ9Tnyk8fEDptdWmWMJSl06Ey1tG0mpvW+GwGb8zgIxTOP
bd0GN2WqQTuJ5jAUJdl2ap3yoKwZ7QYbWt7Qexv7JpSmOJnRhY5NB8cpL+6BCMr9ZHQRkJoClDJq
743jtvlRz7RlK9d8myDtfpkeEPK2EmTWgM1kZqj2cWDtLZzpS1ga3c82vTRpfx9YzyJ3xcswvfBk
X/V2DxWyNsRhCOwfeewBzpg3jZWjc3M9Vi3/O9pyoInkpg/RxtS3le4vMs6tDVm5GYE5D0FBF9ef
UdtmsDD7SYHXMcbnmEEyQyJ8KzkYITummBRrDxRUUeHUDReeZBtV1pLBcdM0E2FETYIOUiCNr0dj
NVi7qMTL0EgLC6BmLStRPtOwYFQf0IoyK+AShhoDYsvTd3gu66bwnsIWa383ca4RGFvbJMe943mK
2UR9Xzl0nRiKPlhd9FqYpEBx+rUPXT9f4TNHTufP90NSPQOmu0weSuh4vG59sBH2ALVfR/kEgQx4
kVL6NdvZHUyHdorf6wJRl9E8MVpmBh4hVucuO+QoK+bwdRJVeo0UF1eEBG5guM9teTd3lTrZ2cRa
B3KzwzS6c2Ncy7if0yZoTzqPzVPS8+T4dYuDyzUtQutxVCtbHJuk5aYKUHq58ewdAj0GSJO4mKqP
GP6FIEcS9ojOhrfh5oTj+MY3mVXOhuJDrm0XCz8L+RTgzXCDC+fy4VQ45R0mzz7LOrrQIbaiyXzM
kIZHPqsBfvObouw/7dF56lDKrdyizdZzQqwgw9RRY7bpzc8Ja6BZiOe8/gTR85yWFV0PZW1Lx38P
ppGAvIhX7Lr6tka1NKbJS5juB46rKsiuAhdlE0lySFsWkV1s36CRwkNvdc8JU34EO1i8FQ1zhqL1
sQEvWVXKWZtNdg2S+FtmF1dBVyD6mVsi+SIbi+uA00Yg06rD9iYce2bA1bn07UtFEqFlmmj/mwhu
XsCgFBohrFuUZ0wnaIm1XXjnzXIf1sSGhFGAEeyM6eTUxx6YbRkOR13P4hTziCEOr4OTqvJi6zFJ
OqeNxSG0HKsHAQMO7W1CyIOt9y4JtRupkLvg78XGgVLDz4ivNQlijkeTw2t2FdbTKWoJ32DmI/Zy
mHgZPg8R6+tIxFRMCeecfMY06GUmbeJ62DB3IBWnZJIVch6OCrCiaT1tCuNRDSPcvCJdOTOVqgLF
unFnYzu5xbSB5lphNsrWWQAE2o/jlDYZ0grpUmN0M9cj5AK33p3fJmdcoM5NX4sDO2C475roZUDS
NI7lVTTX2GgZYDl1/1aEyB165TGi17ydrL6rejbLYfbOyAF4WJOZtNEhfZg9opHC/u0nox1p8LCO
eDfI/86UnDhue73qRuI3vbk4OFn6gWO1htsYsPK4hP1ho7nWtLm9qqtJw/HJo48CY60kto42DHir
UJZ4xo2j7zf12q27Ty+I0QiaGhEd43EauX67HRUxwprOInmU1cnmWXloCghwNJnia4+rgrgTUQ+X
uHSLHwh66bUJ/yVy0pcxw86GchCf8MzJYRaYZGvWnGCGntHnyDKCgJMlCUwDF3oz1Alsiw7Igus8
9VFXH3DKJscafu7OCjr7RZc94orE/JjcpeHn+eNt5XnlOWkU7RU5mx/mixMSodqogZRzlIzHIgrh
tuvxWZRnJCjjC0QwSFht2PIM8SVWJvJAbSvZ/fzSHmk2AOrOztJ3rOMAq547E5VXX7877WBc//ZH
aDr/90vm0awPyhn3v/3db9/njBnaXJO2nA0HcF79/BfsUgbJ5Hzk7fT2829sL4U4NERE7jGudxKk
Y05AU8pIKw9BQL7cVKD5JQGFv/sjJnDwd18u//rz+4JELjwWwHJoJeB2E3RdV2o/9+3CcbSQ90Kz
WVd1Mj1aIycC4PkDUnqB0rUZ6cNauXvFOu0Tuo5NPrGQ7YwLL314rclAWlDVauXI6LEO0suMtQgM
jqDnPywngjJ4bVTXMgRRP+a5BOAUV9NpnnHRIZCaTlO2BAG6w6J187Jrq0lwYQy0HUumQbRuQKlg
DKDGCzkqZSWuozqEPUDMgatukJR+kSf/mULf43Scb43a2E+L0G7K0Wp43gA/hTbz2u+7+ToMo21X
LGLn6IFNw91J8hjaAgh2R1SG2XTXY1HSE1259VNUxt0mNQKmY5V+98tDTV+d8VwkSRtov8xofOBp
eQiz8nGoxEM26AdzhkxU4tLyh+gVxwkaD4LkQkn5rEBfRNNHVtKas8uvrADIW0LVKov7yOGUOfEj
/M5lHOvfmAkFQgYBpgF0UKOOpab2jq0QI2UEtLLWeHGs8RpmMceAYXxvY7EzYvUce/oMCbs5dJ79
KBRJ6mGEp80miQ7+89YJyWZNEYdYDiKMAQWMYgrUls5XnwChJwIBxeLONyN9tfwmXpN+0KFEldBx
+qzjoN3iMUcpU09AhcP0YoaLP0hUh4z6CqDfCfsDO0P/TYXcH1MswTWUDhwJzFElY0FxJyD0KLq2
ve+/NxFm8ZQYgy0QFqjCr306PzClqlaZJwHYOCXXQepN0pVvFZ7riaJwU2l+cq+WLJwQe4dR27em
Md5jolDcmRgejGgszz//oN5V6SYPnYPyjOxYzE55rpY/PBB1p5/Z2P8/Q/xxKr/+9Y/Posvberp8
BYj3CAHPWxADx+//+oeQ+q9CxK++8l8jxH9+/78zxC3xT087rusJXDyetmz1/yLElfqnFsLUpkeO
qzJNl+TuvKjb8F//sP9pKmVJk3/S5pL5bf0WIG7905WWS0vJIY5eKmHZ/02AuPg1PtxVlm15Ujqe
JXgVyzF5o+Xn+wXhfsP7/t9GG/UTgKsPDfBRlC+AgtOKjsNk2SkwYbtIH2wDmf2xz/xF3e4yT8br
CfZlcUTL2adVjEDA8/dBbVv5v++3z/F/gi8oDumEfuN/IeC9gw3e8nrEq/8u23z55Rj4k74rhfCU
rTTX7ve/nHCLIAQq893EqDluvKnGCD+1LiIOP0wDf/W7D+0/vJoUy8/7LUvdEwKXmbRt09QOV0Lq
P1yMYMxGxMM87cKRfb9tPZSRmxlnxCsZuOiaQ4W5fi5y651ZbI2YDVP0wgows+451Njx6be7UOAw
TiOMiLoSyAAUQo8Jac27RYlmJhxhIZSiIsP6FOTTxMnKEFkS7ZD2Tjby1rIkLHfUlaVXujEDEhhH
RWJTP1SaxE5+GNGDiTkV/Y/Jhrt6puMRG8BuuoZSw2OtKwkrKgRL7VQ4zqvMpklcW5aHuwmRV/Qy
MSCQG7YOJyPxZoa9aOysbsKjGWYuQR1BVx8pIxdZVa/d7ECR1vLGNGsYcCdMRGTvugHLst/MPu1E
DuhXfpIArMOd2gYiWMHAkLCIwqGvjbs+s3zgBMCeJueb7TV9/9pbGIGqdzMy8kZ/NkixOWvHja4Y
y5LUbNEfFJEYug/TVkZNjLATl4SrpHEbuzsGuJN7NwTo8zYdVluSOrWVD9ug7EkMQ2Tf21dhSHNs
G/lBFh/q1GXbH7Oyre5Emc/MNeBXEBpb9a4KTlWhGmhCZRFZ1p6ROzrRThVehYsR/O4SG13Y9dSu
6OW57dGMJkVaoi6scFNxqslOk9fpDBxMHHAoKGYTxD2ibXdvZyXMMyZLZfuNzIticcfmUhU0Pa38
u0X/YVPBj2FuQxQAWXyWadwKDaQGSsGYb9H0IH1GaIXbBwUAmLn8pus1yMgdRtWwktveweNXbqQO
p2AfOoHDwUgYgoZ3Xg/29NqCJ6Z/H/bTN61tJDxVM9RjAe+I4DKIELB0m+TWhj7NqYCJRrgbkrpR
G7pw2XCiI2NN15VdKvdatp4JXJ37Uu8guy3q+Cnu4OqCKPGIg++Y89W9qhCxmU5Ms9gaTee2kKYn
1w4NFXBTverNbVLng9y2Y8XRBsFohysDY3iKpNhqGmRwGkfqvcWc0Ng2rq2aA9VYh4TCJK56y2bM
EKyO+4QeE20iLDV0CUmvlRMJhksPa+J7eBQOJuK06Lty9HJujEaZLHJm2zmk3cTPKdBnFdbKIR+9
uuhRWd5+VmTRbsOkhm7goEXrUdnjM78mGSbxzxEZF6ToEmyKACoqiohoO9EOj5MitgvXCcEUh0Tg
PmZW3NIoCiIN5qxqiupGSpN1QDBLmo4WekF8NA7P1TqKnB7DALJaMuGTzu7kvUp7xwVKPjfZZ98y
wQEUaaAzew/0NFkK74Qn38pu6t19lts1cnjIPLS4C2FY0bPloOTB3hlH2dw1nwlHoaXoctO+8W6w
PaI9XDU6iNqdJeKANC3CsevNPKY0pol2VRZZVL2Zn2ZcaP6FRN0lAj1DFIGQDLuwTfoAyNPMevvr
BZdd7Nfl1hNAuD2oTFpiJrP+sNzWpmhakjQirLPQ5PxQfoedrv9mVWcX/dOL2JYJ90e57Cau++se
Mg4S04Bj0LBclEK0DhwOyMGLPc5XDkFAohPP5Gyf//qdLT/0l43EY/RlC8s1hYAvJv7wojmEb7qX
gB/9BddaEvZhulCl6rG8JEGfrDAWhce/fslf90r2rp8v6S1lg+NarIy/vs/AHaKiSnmflh12z9kc
c3v4Cuia7lEY/81F/Y8v5gjKGlT49NbEry+myc4YcHTiNBnbYG+PpXg0nMg84XNJ9n/9vpw/Xspl
T3al8LStuJpy+VV+V6BomFScIRk72bQx4X1aOfUJ8cEx+kDd4yWLvIe/fsU/fXi8ohJcSOYTDnfo
H97cZDOw1BkDNbRrTNRMY/iGpgBb3zTNCv2W7D7J4wiK9V+/7J+ehuVllWUq17QhHf3xaeiLvhKV
zcsCZYMahjXsMpDbcfnrV/lPl1Px1IEMMKXQ9h/uzKBJDOXImkqhghEY+xPYZHP6mgoMoSYktf/+
RqFuk54rbFOYf7orReqRXzLxIMyNcvd+jPBwiFz3wFOptn/9zv50/XgAlOlYlr08ddL8w42SEMKQ
qgHJUjcYzcGLoSMSlPs3d+OfX4SqUSkHOJiDkuKPd2PldabD0IeMiyhUz6UazOvBHbO/uRX+dAd6
kjthuWb0E5YF5Nd7nsmWDKzMW9qq2RYp4hEGIsL/6AylulvlofH415fuz4+z5HaXriXZXR1OFr++
nmqNdi5DUhzycnizVfcm7fo5b/K/We//XF/zvizFhaPKlpq78NfXaUv2XvICWIsr0iZ6anjSmiFF
xZsSuDtje3/27Y3tEw6xcq2h+2YgfiULMg08fC4VkzjMEBYMLIqH/vq/vwa2o1jUpLd4rP5wzQtR
Vb0MueZqqlV9tmM21rWqY20wsWuYavz3L+dQAfFalsXa/4e7taGR3To2K2jCkSs+pQU6dLA+2FDw
VFK+/83u8B/uW+V4iFl5h1qyxvx65YNYamwv3LcaceVUcxOp4r99NLRgjiyYM7D3OX/azaH4/h/W
zmy5bSbb0u/S96iDxJRARHdHNAnO1GzJkm4Q1mDMM5AYnr4/UH8du3zqdNVFX5jBmTSFYefea30r
bvWA1pvGDGVddsV9k6Zv/+9fTfyX/wd/GcsWhIx7LuvqP7fUUNchDo4cvvoheSvb4Xowx3WQkZ+6
IBIxNocB1TiseakTzVLpT44H6qlQRz2K/8VOY+j8Zv9wkl++C4NfCzqX+K+VBVg1rask0c0AFK4k
uhK6Yt7azIrHOHQxroLSAr0wiILp9M1Mt9v9WWDGk6B4DegQ8G9XRp9D8yb51RwG3yRe8/Jz/f/u
1+w+y+sf+Wf7P5c3fi+rCUh71P3vf7zZft1m4e7/6H78w43NpVFy138uvZO2z3jp1xJ/eea/++Bf
7ZZ/0YnhyPQfv7/7X69avv7/+h//pwjL7MfvjRue/tWGMay/sbNRJLHZsPXTdvl7G0aIvzkczqVH
wbbIupdH/mrDaNbfTGnQgkGpr+u0R5bNsUUlQ4sGW9vfdGqt31/39y92+7WV8Iv9t50O63JM/21r
0l0GSrqxFFQcDzhn/rGHTgQW9hMCKGkj0m4nq91OHrwwjgUD/kSgoYnl6munMjUeIDCa5gmMVoQD
lTmd7BxHvd1DGOnQh5zauc5PVd/Zh6pBGLPcdbkYkbGhy5mxwgQWlggNUjyxzBiNWwYRR5bC0SkP
6086OqDsMBAts6GAtJjFLyNbsrhgO8FS7I+/LvI+JCbR8OhtuHF1tKqCQXmIaDRDybNcV0Pz97vr
ocLb1YzC7wqTgNCl781a1dhocfaesPQ7Wm5vH6m7rspYvyVQC3w9+hCFTaHGG427K0rseq0kLJpE
dfTidSaRopl3kQs1wZkhOccQoQE7tlfsYKDQUzKby1FsAb5PZr72JOZPQkjQT+U3oJsQgZne7TQy
6ipNRSZAZr2x4nvqwrTcNAUB1GUy3rqR/mPo85t6cGzI+cxRjCeEDvOqjRhhxgTHaFVEnJgoX1Mi
EpEeL4K6gCUjupezznQFOmv5CoZl2Jr9UaNhwKDYLDUYflZ2rawaLSFdgER/RjFLM8Nt/TE8d1Le
t1VdrBj85ExpveiRXffey0eXMh+agmYU10GFnTAdIfDB85h3MAXeClcpoFllsdadWeeAHEJvAalI
kKKvuSY2CVv266pPi3WlhW95DirQKCGOpbaFERxWsTG2Oor9jG4XEdTQAjBgOKXfBW1yqAGGOgkp
GjH6u5SSOCK5UHPqIwmKSBVwLMxEtkoR/1SWkH6okx9AyDIlZ4CiaXbzJ6tFQDhE32YtfwRp+wx4
X2xCj7+OOV45mn7wJgQ44wS0PUnwT6HkHEwQ6arNbtB73SA1/UyAY8ravQpG/Tw61pMudVQE/C9p
7p8nEIF+DfaCIKSjilqPmJfmE0HsWY6tRtpyCRwAA7CF4aJMYbfU5kK9bq+AVKJRZUBMECSQ1sZ3
lqF5o2MxAXJFVEKXILxtiT7J5bXR9Jh/IOKw3n7tAqbeg7WEf+nuq6PL4g5yD0SrjVcPb7WT3RFg
Ag0Qer8/e9JaTaCmdWSv85BVcAQ20YzdJJxBAGlqlyQ4xmkHPM8g29KJJxThc1/ObOiFDjW3tLNj
ShPRj6xDFUeYWpzxUZEbesWG5xTkN2qNjtlPwUBsi3b+VhnoYsII/tYwIzPWSbYkkCWRFowmhldF
bkTk6EnzLemLM2Cy4dplIQnuui9OYc1FgxoXHWx/h1Fvo6ZIO0YZEjkrhuvGvO7NSbJ5K6s4PIRT
/WB63/oI8sQSsxPg1t3IMG9PjthWppdtI8ed12CZV0YKTMDWoWsEuLpWJqlVh1B/EGESrVEvQDFx
X+3YMh48MuEwOti+RUikbpKbSAdxWuHGZEQUviEnoQ+rNUCg4kHtwD4xc2t1LKqESdG0nVcpBoPd
aMJwiLzqu7FQlZRtlNschc5u+e6rAJvaGgnaEjpYw5QDX1xYpPd6hnE1ZXV2rYvgwSYvFFPXjW2r
BzzvvMANgUumTXMD+yEleG2Gd1XEe2PIXrra6g6hzD5QcKDFcs2j16B5n4kn20IJYAo86sZzAVzC
izMCJUlDA1s++Oh63Ze41vZpMaSPs43NySygidpRRwwlKWdb/BxbwlM5gC+ppW4S7aVhPEp89M8R
Scmt0+yVqaW+PXHADaDOYhUSP+MUhrvQx59eJBkUWjMJh9FU384uO0qdqGPX30bOlkxpYw/Ll6mi
ZjOl88spc6+zKdWu0cOY19pPDbs0KerkmBsIJ4W2GWUlDx1ppci+FLkvsfs8ZVBUcvCA21DWzbdp
ptKZgWV/esY3urP2e760JcKw0u5kEag1wVr3gmRz5vEJ560q/KYaOd4H2iknk+aH187mptPZ3MXo
RWcRGVh/bOM8F23z2lo2kciYvI8NvNGnuEPrpRn9Ial1+myDMwCUSxfj8ALQadCANH3tME5UV+mU
kzxDwN9GHxGTSGt8IUQgWqFIRbKVm0QbmSThwkyNU9O4kTCW1kZpkDrdd8mD20XxdQZewBM1uDVh
BYuyKb8iTQfRSc850Z2DaSMoWZEadtppQGEJzMCkp0q6dS2qrRFL4BzRsPQJS0EgR3/dW7LeS5JZ
KwTkeGltZOmtpN+adQ0gIfLFUGAYa6V6psO4KfsQtnLJ0mlr5YIzpx6/ZjNeJWuaXzA8nAyWFT9i
In9tvnxpxN2/KvyX0uT30sWjqhIs61g26R7LVeMfFxcG5+TESc0bkk4cH+lteEAm/kLbFrV/i4/b
RWJeuO9RO9ygDdpZTWDiSSf3dVVW2BsSvUAPUzx5qZucgkxxGDeaYIuu4d0VmoKFgEOxhVw4msEu
VckTrdJ3IkoYkofxp9VN/dXgYgmvIuW3UziyDTMJoEohyJTQP2LeaWqHyS1KsXF3UYvmrqwOCmHd
inHNdB+aeNsDi2CMQcLe7+x63NHq5Q8nEL7+VpH+Vfj9PtJydPFnR1Ingcmi47y0BulW/Nkc1ABs
FZar3jzkkPgRikMeendtOSC1xIcMPRGHp8NvjQUaLWs1anfglL6FyP81Lf8xt0UHJBG8F/5IlAzG
msjntVF3iW/1ovOLqvV7ryVGWETWlr7uVk3bMMcyLhHPiHih1JQB3V0FNBfhnSYLVIB28+553Qnn
gLmyM4RWYVP3axW3GzMzHlSX3GNtr3Dw/uBgQxJR3TymAHZxQccPGEGlFRIdjQkuMKf30oTyJYlO
GsLodkw5SXX9+Navw6wC8FsrdH6y4YxOnF3DwUIaOClKI7pyB/MaMYF5aLI1oUpEUXQm8jRt/Ohz
Uz/C334sXbgYCnqZn1vw8frmpEHdX9zJd2Givlf07bCADp+A6n0kuRBNQ/02UtluTrNmY0E45+eN
rgxw2CvRwh8ok+ql7H/qZt8wZ9NgFKS3xP3cu0VG/wg8uBjfoV1+IIvFOV6Jx5FRybE18vukj88R
0e1G+Vx6PjEXC6d7OJmZFZN902ZrRgLTBj2HgXzXTGKsuUW+DYEkrfJorHScBZBxLhdDbwxHqQUH
qRar+OW+r+dUc7fmLTICE3mHqazQTnY9s5dGm7odosAMSN2IcZEoWI6cEzGQfr28r1PSN0EL+nZ5
s8uX+voSy4OZYRRXUIx/+x5fV50wu50kqS6XV319XJUz/CF6XbEl8F/7+gw0GtW2bmDpX575660v
z/EYsR6ZQR7Ky3/08oW+rmJnIqrSCb/+P5fXOpkwfLzfLjCCJWk5qJ864Wj7cvFOkq5dXl/u/7rZ
dg/0jAASLA9e7r8843IzN6zbmKRjzrS8z+WuX0/rvPx6kmF4/HX/HEqGVQao8MkoyRaXxoshcgsC
M0D0tkYNFDHS0nPvCsQQfpa+Ryut4s9WKG9bCq/1M/sqnuROfwhtoorFDC8nQIrZoeGZVOocAMUL
Tkvjfs7URvfwPqsc6EbfxL4Krb1SbMBUzGEl7rWubHZujGC+madknboGsGmM+UYa4rlXKHFSipzC
3eRo+VYZ7FClIRDqyfwBULCmXT3sqED3tuBU3s84tSsxZrtSwRLGSvsj1fJ9UlsEqmsBGRPeSK5H
yRsU1qFkPOGLrC23wdCuLRCWvt18zxL1aGM58nOtgChUn426/5k3WFWa750mum1m3aTU0hu3DUkX
ibP5quqsJ0a3epmPt9Alsh2hxwA99QFYbpP7rmZsIOjBMQD5SB45rHIh23089m9dw4o0kTvqg1ti
ae5QR1Cs1vi5dQVe37HIhsnvJw+ok4cihqMMkYIZOqGNEecPI65kH7Mc5P1hHP00KpHxkP2LchDQ
bpCf3Wo5LOQaFIr8RTZFSnkxW2uz4xAiyXG81dBwJ2Sw43V8jqNYnOaSIFO4EJxGn+2iuOoqE5cb
gwe6Oo+ajK/6XCOxV7fgvFGwS80mGs+DTqaBXdDyMnwta4uf2CCGL8Wi5Bsaxt1AmW9i9sgHCrfW
AABjHqNgY4PXjgShE+xQHlRli5ysxKne6rTyVp0BfKtKgJEy5nCaQDzE9WOAPRjUzPhiWdqmlilc
lBYrD3oftE4NlAK8DeBjQ9eF1jEi7Uar7IQAbpwSrEk9oURsiF/0HfSwJPq5ZB3njMIXSYOfX3Xz
cpQERbclNzJdq4YheDwxrOXEVV25EbuJNT1BPORP5uU/Z6NrjrhcsXvMG8Pso32H3vVkctQ2Y2Kp
Gqf8VrESjYk+Cgf5KMhOXWlutx/ytnsZM7lLQ3jH5oTrKQPalHejWFti+qzaRfQKrgtnQ5IxXY17
TC9XVUu4STrF9o2jDXiaLHY0mhSPtdokJV6Bqhi6dSrmxsds+cKpztwiWbmfbGFvmXM/z4FxQxuR
YhTF1bqo0wJMYjuinyDOvQRT1MUh/ThSR7xcf4w9yPc6kP7eTI/ByKk0LodbUxSvSrjFjRs7flHI
V4llroa30hoJceANqIBMO9nlTUFb5WBKCHDU6ZvUQeFbqsLeGiHGQ9RmJL4izG0tfN5DcTeGwO0h
ppQai0zabG8sk2CyR+Ww04nY49mdt0oj6ytbRe/nB4weHxFmrs3Y6YWPFLjzE0QG9F9QscpRfYQD
iaaEzeKnpgonxxyHwMxOimHAXUOO+2k1/DbDMhwfrypyMNah5v4IJuNsjJbaj0vGWp2VSOI9dXYS
DRKEVYx+1QbHbInPtdGef1273GxtwzwglxeDVEdEeRLvLrjQ2nlxFrcb7Sb0QkN7jBnoIeEXY3k0
lq6RVjrl0ZvnmBi0iqtfj1+uXh66PPNy7fL0r2debv96ztedl8d/PZ0UMj7o13t8vTwc3khO7jeJ
VhfHy0XvimjGSRUXx6+r6ZIL/NtDl6sYFMl//ffuhdOBoPPPl/17r/3tc/LQzA49qdlC5MXRJQn+
CESBb9kZlC+X29Vc8EmXx8kN5N7L1V/P/3r8z6f+eqv//umXRy4f9+e7/dPbv3365d3/2ct/3Te2
cjtWbr1NXNgX0XIRZ6kEu7D8/367KtpWg+O43DuTcA64fnbcA2nBnRia46iRhnG51td2c2wvF3Zc
6lh7uH258/KwyCxHbP54DYU4z/z1pMtrqsudl6u/3vhy7c+Hf3vP3z7jn37w5U45KYo3Cxau2Pz6
updrf9759dYjkviGFJtpmQHmDz29bfyP8llO6N9tQaodiST3I8snX7fIyoSQx5HWOPeQKAgwcU2o
rtjlYYVA65ObGOHSWsYYmjvQBLrJuuo9q2jGyJLUnSFHBtOAoBrHDdKxcgXrBG2rnLJt2L/ms3iU
BqXl0ERbeFFk1+JTI8gQebUkx2hOND+ihN5l4W1aZuDRM/UyuA3II8M0WD/P39zE2jlEjDomlN+s
w8WjtRLCUNCR6Wy0x16LriOQkGOHr7qBlagjNFtn9TADzcMoJPAdeHZ1MgPCIXtGpBTHNCRFUL4G
SNfMAAyMXkuWMMh0t86UACc1oUg1IxW6hj8Egh/ehijTgbR2ftcRU16Ewz15U8Emcd8tHU9lCnci
UqiirFr+VMp8LksTo51dQ1n9wew8BhDqTBBZZOrrnRfTJTbQGmd7QKqQtt0ct95Q7KHxfSdF8cTb
FqbCukxSS3hnxfZHqobXjNO33w6MgUbzqdBmQYe0KRGxBSNQkqj23a6/yY1sgmdFzwC30bEvOUt1
UnxiRj+D9j5Fjv5etp4HR8v7NL3+vYuC20U5BKvzTF4eKmGgbBvUBs46Z23WWej4NJvA7VjHkBrk
FD1kIG7qOJGcVtSr4xFAAiLAOrozpzBbVwfi7Ru+CylCvWiXiCvh0yZfg/CycPLotx1l06JIYkyd
tc0qSdz46I5gEUujOzVhgxOFhYaBuOOELcU+TYU/IGDZUVFe81xzJzOTdUqLsX4A9zB6WXAMZR+Q
bI+0vc6ahYKszziJBtIaKuy7ZFBkO6GIORgJu7T7nFwFfkajKY19a9IuzpXYQ8rHlnGO+/ycFxCc
05Zgs4kE+k0b0jEhNoui1AGe7uSA5gCgfOiwfMHYVIL2HK2chb0wcyqP0+/gSxg4o7jcpibBoDJr
vhFN9oiUzjy2GfEHWdujXh8r2jjuWmbTXbqwhjS8kZspjl4Ta3ibo/6kJdqtzOV4LpDgu5Xekiow
O9u47e5mg7TjkUU7bsbKpmTmwbnr1a5kq0+CJL+z+hTStH6VfaRklK6hsiAOzEipCPMPFIpkBDsw
EAFihY59P6IxYvhJagI+DqhceAmo66PrzGG6Lopob9vQ+By92+mRhIElG5qoKQFlHsR97wadQEU+
QLUZppSEUcxTTEw4A+VYQHsNY1Qm12QT7rBPlrfwxG56JI97oTk3WUBmWW1PlMBXLkggCJupvtd0
/OJsEC/KsHaid05lSMeCvbPxRyyCnNSYS+s4gOiAmhZyzpBGHNXexlYkPNhdz5o3wpprp56varo0
lCAkTWXum5PNNIvU/KBG+2CFgbOixwRowCyfoyw6xeZLz+rEZ0FPRimi/VyxpJhlRikWDtvZiruD
qElIsAkLhqI12AR2u/pIfkfvdrvWgOslMo6qxDjxqR3d/Ikqnl1UecnegW6w6UB5r8w5OEwF4wmD
SYxBfvVW06mkUipf8w3yHgat5V3yYEZCGLHltmNyiDiAMtzD767jAuxDb9NE5IGYjfU9I4KI4I+7
PEiCa3ukUZwWXr0IkdSa4k2diQ1cd7V7NHJv2hQ2wEJHRlCQEgzIVUWywBCaW7TjPgAAogrQ1cKr
B+lA0c7ciKi3wbRAw5UWNKfMmCDbEQoncV1NDo60zkn0QxoNd7NykHyHWrFNLNxJ6Gp4uddyIMbT
ssaCqkO5ZSXLCXQgUDNIdpXmcGAu4u+aSQeEqD9I5vd9TAAdNbbyA411ndktrD2H5hviI3mMG9Zm
USRxzS+xYNqe09jrOIX9rZvFL+T85X4FmB90JgmlNIPWeaFlDzqaEEDaXb1PJmjVIeIfDHTkXxWl
Efh6wUrItJFAenXy1kHpKQmLW/V5VN5QEKqjncK6SWf+kG6IncWwX1r9to+zdgtJN4csax5n6xnr
zgOy/kNMFekP6B7WRlXnz7L8SMjwMe0BpLkR3NdOR7YSJsFtkeJDEU4U71WXJldevrHDodqWqbhC
XqlvADKSUAQXPws2IawZ+FLNIchxi/b2mwlha9V03cLOipnjGo9zmMPPGoHZ59Vc7dRiFavZBgIt
ZBI8gnzKW0hTkOZBydqRPyBGOOWO+xHEYtq7LsDZnihqp9baA3ESoFaIt9iioNtZiIgZdYLpCB/1
sLSOSPXPgeEVu3E54BfC/YY31UGBCzcrJJhtpXsMv+ySYA1O4Hs4VIrRIWli8C0QVUKe8TiHGRpD
tblgiBgK616L81OalI1PsnG9BCtCRLcQvCbdQPmKmHiMzPtZr+xDwXxB2A2C7rwBzmjoN1ojHrAa
nIWNq4aF/0tEqMR5hgGuifFo6FPo50gQn9V3reE81uZt8EBj5YoxbLUTQ/CmG8YBAHR4UjBctBBF
XR2OHJ5TqOTQqPW1raV3fRQB8fqElioJ8RrcVSvs76UA+KgXgXOIKtAEkgZ+kQfvaW9szcrO933N
ULMkf25VaGxhyOjMc+EIY5Uf6MLV5HuoI1ilcV01mUNMo8pPVpapw0hDNXYjKM+x+azqaBf09tmE
bX3UMIescnQiZYbFmp882KZGc+bTXMy6LpYrPpGAa9bGPQcxmkRtwCw2Ym02YTM9ObX34bDrjzng
oQZz7kZp8AVqsRxlbfdgT+5jGHN+o2HI+n8kEauxiaIXw1xtVYkPUJsVrcphy6BX7Ri+gcGbW+DQ
ZNL5vfMyMM4+l239Dc546Gt2+k4z80UxzGmKuvDNOrjVK+Ey0JbmGgqxOJLUxCm9Jfk2a7wjg+J2
N2XE/Pbj3ZikM/R2bKseBSzn8w5TV/2RZpm20xjbWrGi5u1mcu0bugTAAQ+kkEmyKLeZp57CZgGT
x8GIpdy4l3PpF31NWvo8JqeyzRmJNJG26qrsJlZG78sB2bXCUK7P8kmS4bImn945sDU/9oPB1EUb
yKoV2TXWa7nSVXYikLvzZRXhhyATla+kf/OyqfJFbNb71mLkNFBfCfmBB5TTilIFYuyxP9kp8aEo
B2GBGO6z0Lli9v2E3TIbN1SlHuEWGua66RZJLSlOkvZVhBhjTQOXBOWcbkc0yT0eBNbvqbUH7fHQ
6JhFHP3VtfkfFHPdwmwCOAQlinO15UOTiDOTXEmUZBvOfklI0DIqWmahQfxd165l5Gn7yNJI7SO9
DEG7vl6aJKzKJ3eHpQ7QXcEfO3MHQvHGO8shYLOtOmLYEcYCdg07FMxwXTvxoGuyP0gNYR4aCAJc
Itg723HY5pl6xd0wnDWXUM4JSFx6jHOqiYgG3qpocdgPgFJWnWcSVOxxlqyofk4YtS/5hSfgOOji
e3VsaC2tkmK65XBcn/pFR1CYYAVVQ6zlGE/6On9l8+v5awEB9gZEYOZIluzsDVSz9fgxpNQ5cH1Y
XwhHAgycg42e5UcvfI1L9WBmMmQrcI/xnMEVNHRy19oNAsxHt0BDBsuP0EOc1xgAOE5hk3UnvwCC
uEroJDL7F9o2FtUNJ51yF80UAkVFqcFiYoWP/WQNNdaKWj277IOj6GgKLgfQoatuSDy9S1MGcZYu
HzSvPReTc2a0XLFcGpY0d5te57xicFr4hiqWTqh8DMP4J4BfkhZFgr0hnihVYaWRLkvHmlOn3gFB
H8Fo0zn5EfflD8i4EnI0JG9ygHSyVPP7xopvJqO5b0cgir1HQEFNkrOBcYoMt2ybkSPD0FMsBeLP
qrWeiCWgfnlybEUkQldWq6Zx1oMpvwdR/oYeeYej6aHxZnujVdmP0JW3/cLRBJhAQ3IZM7+Eoxf6
hhl/lrO6NlsM5zKekq3K+p0TtvMmG65JjvyoDcbd+DyeU0c8Qdz6TjmOzWBijgwAXXdreNtM0Hxr
QDqHYb0S9Lg7M3wqvSUwJZQPs2dtlavdaUgRtwQ8fjbiO0MJSUMP1jzt+Cts8ii2e9xqdWemvjgn
lEBsO8hcxsmG+J1dldEc3sWDvVZFP+K/AuAbBmrr0Jw+DlNH3ksP0wJ6lWvXJce1j9Ez7/uGJl4D
VIpClWALRgRkEdg/UTWhD8/XZsUyqOisV9Mavkun29Qg31YNoAzL21gxLiuwi1dCM8ZdotQNYVvx
aqjN6uhWLFMwL62cuxQKGXUa+mxgyhmiC/ICyP0zlhy9GgZH48ptTKJHb7UsmYpc7cWEPCUFr7d1
kBIg+d+pIMHWI6e9qA7oRDZe4A3HwM0O46DitbCGbOOURNp0ZJBrb8LQhqskBVIFYmrwQmtTt/07
i9X3ITa1nZFiLglC7xYOAHODObwxgU90EfqmyGKMUWeHMus/27Gpt41G7Euj+nFTzJx6oiQ6jTLZ
2rmnb3sYhCursCknnPax62mW5hEx926yxQv13EYjYzsNQ++AQoQZF+qroGuvkozuu2HfTXk9+oSD
QlREqD4NqIeZmFZ7ECP4bugJ7yNhQ+HtwUuq8BQGPTlnLmfJBMMiaznGnoUszkwcbD+nHobOteA2
yACrrWnTaQAfLM5gq8FxDGjV+wKO8zprcYLbkfjW4fbYhap8KaIW/CpRdkq7skKsRrRMQHL2K6UV
99XSw1Rq3LrOVmhJuRVjNaN+oXrqsRxCbCJ+irLanufpEDvzB2auXVt7uR9rUJEDBpIri+0GOznC
P9Gh2pnNYONUktkpNKPaxSFjef132tds2S78pStDW5rcEoZND68NcBsG6qmznsuEFjOtg585gPxK
wpVGdWKtbXLbUJ6wsu4CVtCcWXo8jitGR8eyignYColjRNtytufokEy95qukO+FRrnGxEM2aFIcp
ZaYxDIyZ4hKGRhSgHuoWnR/WuXPi9Gozth7j/VJPN33IsHXpVxTu/BLqibkfbcIFPGK8yBd5nNPi
tijnV6xR5Ce3E+sA3PNxc55SelWwaRlRC2D2PVusMaXJrq2YDMcUoaU+gORJzYPNON/HhAmc32am
1Q5DsDezb4SVnfqZDropG+8+1J/D8r5JANfHNHGo28wPiYKLpT2txBrGEdTy9xguZTUZ0R3HzJaA
r/6aQgDCjTFCscJn7Y369zSsfozpPfq063gq32ejR9RBfitFtP4kHJVutVw+NLVjMPhSiKViVV6H
aJNc1CMboIOYzxtipseD9TRW6XMLP9gfJ3qeM0D4GLMhsb6tP9cMtZsftsCtaTaAFAXrFxQT3V3O
HIyKl+3IDH4w7yE6ujIeZHtQo7zLh4pklyzwZ4LjWToi/AzvUX2AIkYVoRa4e5OnN03hoCgJaugk
Ey3JqU45g5BhGannuXP4zSDg+yQi8edYiveEPbBwOjJATflBN2PDiIJVoWEfZaPtRxJx8qF7T/R+
r8n6MAnUOV4sCSEHAhMYO7Ucxe3eg36YN1tTBDcubmmfpON35vjVeip/To4zb5Uqz8HE3jwwvN8m
WX0F2kwAyAPUUD1BY0HbIa8iFryuCp7jGtI+8hkYTqCLUKJtdLfZsjaqk/JOBgQ5hCyyG3o6Awzz
41xheVObuTB2jbC/DRaKC6uHs0gW4h7NEAi0eVjriJDW8TA/EIC3pbpGZlQbOa/8ac3Q2TSOyvlM
bnQ4tu99PH03G6Gv8o6KTmbk5RmFgwKQLtQSVZJMBLu4oXgsSdg4Xi7Glur4co32nX6Meu9BuGa5
NUPPpvkwiWGfCAqPUXPXVRuh0uzSZk8TYB8uWZ9RxGR/cZIGfsmYiKMed/Lb0G11BslsIje8fVDC
FoVfVezLZDi47BQo4oiF2MSXJjtZdeAi5xHVRS0fajW76ynxrpkQEq6iRSD844KhXO3s+FceTVjA
x0a3F5TnMDHR01DXJt4yV7k85DCZW76Se2oCGe1KvKawEwxGO8Eyysm1edOkBa8jvYck9pQDe5Ty
dy2JmV6m7E4UwJtt4aHz2+6Lmhl0QoohOP1VgWOxVIzjYzxD1FvRHn2vrTJjG3V4QRhkIvIfSLIk
rtklU5FwPSQjay0mp06j+YfahHi9qCBQRW+c9qD302Po9POtQzjv1MEgAZMbxFO0n6zwqI/G0oSj
KQqqinQE5PkFxupmokuMpZVhM0bVDbmPLmdswZhuyMath8nyWGdef0QJ7NBUm/Ck6v05dBhplyMY
2bqh96Mt9kwRVy8kLLFbCBf2xmR3JAtkskYghmyhrKu1mTI3XzmEZRyzzmHn1Uk+0olBit0lwW/6
lrnqOU44zYSYZtxGT/wYV/QKJ+7o04/d4BJ8nDFvykIy0RTPYEF8zYCNxZ8An55xvLz35QIUC0Gm
v25TUTRHbRjANbb2rl9mK5eLMKgb2nbVcQyRSThfEwxSpsgcsD5YkV1f7r88tV1eBDuakL+KSa0h
xxPQoRzxroBDt1fLTA1lQHEc//Pa5b5c2Id6NOTOBaC7JMMVaxqcfJsaO3ag6X9du9xnV0DRiFiF
X2nGO6HHFlv4gC53NA+QDYFCJhbQDf1+ZK8AFQY6vJc1nMm49shWHqp117/VZVT6bihpNneCJMjO
DnbuMMA1D+xrVZFEPLrYursMaXDS6g/So/Mbeug2kpI3tZsT5xSO+qTOrg3SqDGiv+mN8YkTMvKb
6kSPFjmtqiu/SxeOHjEToOfaaHoIo2YZQ4T0QeSnHSKrsUr7KZTlA2ga7cGar/PGvB36mR5LRPhA
eSM89dA1ztnUiw8UfLw4RpLpEcszsfYoADmDdmBEWO0lyWT02MaH1ChARQ3oXdnqINi9eLPjbZRO
iESSiJu67s/QbFJ2WIbOWgslzGtuqzC+VmnEyhX92dzb930Yf4u6zB8lgHYa05uObsJOMItnJAEw
GzwsTcz7Vle3ic24Fw7AENTGuuNn24RLbmh03QxGvaLbZu0gRvwUvXnttvFRF8TQeHl0leJiXsdq
BhA7hR9Db3P+IYJoFs0zvuvrUUuOeqXtvbFm2g+oV59JydTqLbXYS9sHSFZwnB4vF5FKCDO3BPw6
/Sba582iLg2c91IHJjQZw2da4UePSuMbBrT3wbQfYDXQRk062GHyNrTTj5nx2qYyzb2Ws04Ni2eh
lpWUJqGEoUBbA3O6ihIgxsPgrjUYnC0KPKByD52V38xgp3w7Q7WNp57+dd9vGyBUVjYSbe/mN0sG
nTYYV8u/2UyBRBhPk/UzZ+68r4poV6G5ptEMwljVLLuNKaJusVjQ4EIkQ2W4azW22cEEbD6i/cpc
wreCTvlpQihPn5KqSMr4qkNHwEFc30SADGGTkXKQWkQcg7DXRm9fTfKF7lbQVAiSm0K7bVMDjhhF
HEfJBrHTPA0p8LALqfhG6eN4WDIXqcfBGzQp1EyLrSWXxtkUE5nWxX0no3VmzHtV0WdLW7IECeNZ
w3I7SHYdqkGoS4CMMgTuRLBSICqLi6KojpebX/ehsNNJl+POOKOPiV/7M6zdcG20DzjKAKX21JGy
Vj8tHSy/F6fHAmnRbuzNc1LnuzqYgYwT7XTW9/n0f4k6k+ZGlTWI/iIimIetJDTLluXZG6I9AcVU
FDO//h38FnfjcN/bdtsSUFVfZp6s4gPQOUnSg7RgGx/nUl4rJduwTdhM14X4Rwspn/j1i5B4UbKG
Ji+a6462Sh+VUd8KrMKO2wDuJpJo5slXsjCjbMBhTjtu4Mzh9cnpyPKSi4QZN0xsopKy/5b4+PGZ
6ivEnZkjvbjEXvDrBCqjii59XFjYvdC+8eXzwzn2q0/L5uBCMsD2R/sxHZHBjIdknuN07xvZ2cmp
asgs5i+zbxungArVlQRwtMJN5Z07u8bg6nsp9zWhg7TizjBpNCkqbymTB4Rf9tO7lnv9swYIs2CQ
HuYFKtY0MWz5b9ny2yLdtbXJvjlffLq0tqw7zmDrMkUjm/tN5yTmQ++ppcbOeWZwCO7Za3sqEsZP
/Eslwf0yOIrkHrsnegle0a2s6nTHc2pnZfmdW0z9YTInxgllvO11xncIsAYPB56aAWEKdp+OW4Ui
MkgkRO01sYV2GCztQJzfuNAScigxXHI/CoJGCLLnzkM2m333KKb05DDh19jrwEU6cuiBJC/pW2X2
NG9yGfTr2qrdbWT0D8zvg91sGD+TH3VHakVp4kKn82PIr23ZCUYmkEGpzZxZsjmT6TqOJajXq1my
k2inagIx5f9I6aN8dnk4ZAiEhTIIos/Wu+v128oll5MMcNyT2d4pK3apT6A+CZjVZxvIZ8239whD
7NosZ+3T8GMG58QhSNOA+50m+WwsHcNpon+PDl4Hlq/2UWXmFf/NcZScCWduel9HjGim7q3XOSsP
4BfZYut33BlwL7vs4HoS2zVDhXneJN78UzrDo3J5YNcRDBJj+AbyGhfRjztoLwlZVwzDNDCXxXdE
FWxQWEFIj+FHEU6z/pDHlEGDKeG5RPVr+Y+GSvTfgZmNT9opS3/odgdEmq/bgEhpFN1NqtJ2Pp0j
dUJF95I5atxi3xfjubYZkJQoVDArrHPaVofSJS1Q8/0wBZhIHwXsAE7k4hMSKBzWI73Jj5rwLogl
qyldjj7ep40BTo+1nUjcUxR0p9m1z6IvGOkoAGSq2ZBLBWzuJ992bH1WhU6NbdmutZ4iXEV9bd0B
4+pSz0Ua38qaDHoXT6+Nyx0TDY8iGN4qRUti0G+Z/3CEDx7QY6pNlw6PldPe9zglLO6tjZcHL4E9
Xt2Akm4BPK6KHnQ3u3GAUsxXGC7lyPBedRw9s+Wi1gKA1fFNoasoRhWBeVb+R1SPDzy4cpMfm1wJ
SdGK5J7JHlY5DVThhwEVLfRA4W76lnOtijViR/axjWigpG3DmuvjjBpOoqD8FG7+7NbBGfbkI9IQ
L+uF/en9nDunfhDs/wGd9u6qcCETUhinVnYxP1plzm7Gp1++b07l2G1TB6B2xt6l69o27P2AL0TU
1nAN8AOxV645ckO22aZLCgsCTgizFlvrYUz1bVYFByKz26w1gP5207D2VLz3Xeg/tt2jELRAAAUO
4MwRNQLDuIBayzfam5q5/6hTvht4lZVTJAhiQn1S7OHBa43DQtd+egi4KzoYyNb18bX0s89qFy3f
sbM5CQQesW0Lf2DpLkaOYcHN3k/5fOWWY+4yMN+F7rL8Vh/pIFhP425nm91bm7lf5Vi6oVVPflgD
cuVKAiEQKKZauZdQp2Pt4A7VO6eRbKUyQgX0eJaxzrpm4LyY/C+ZIRAP5BqwCH6kEudlEnGWzBhj
AWDCuCrPMbbAbWabqKmsapLpRWgJTDex95sFHKz1jvbe/j5lClU3dKgliGNTSqIvqLoIPM74YWOj
PRL021ejfSoZm66IPNERFOM1jsbxixjBfTQczMh7nLzyuzNzxIy2eGtHxCDu7pUywQmZCbnJhmga
26xr0M3w6bNNqnzK5TVYyMKY9wa72GSWfLVgLadhDzBdRbmS+RyYDEnpzd2DyAECOuLVZD2Zueve
U129LW9SpZYyJhP5IaDCZ3KqEODlGVtQZLw7UB/xhzgHzXjxbONrQKIdUkJ9HMjGFbEPuszzk1Vo
GBtGsN4G3ct/jxWqLqJ1SwUEU8Buo+n1Z1w6P7P5JbT4l7X7n+ucRcAE2ZjEPVf1OSm4ufOsv/n5
1TVxt04ZNa+eSQbHjY8Qfn5158EBZcV8OwYldg1m70ZLEYfiSHvQK5/rqRy3UVbvNVNci2a6t81y
XFkKSwTTnRqVCk2DuRcuFhHKPt4btEW0WvHkS22XN9o/z6cOisaVjde5t7GkWBhIIBgMHv1cSzIb
36o5+5iC5BtNnRFBcG4kqaNP8rnt2n3plwOHvW7cuynAiMNBgo2+YPeSs/m0g7pm54kIqwGpr+Nw
1Cd7qw/RnXC4WgobVWvJyK9cZtHbvuVJVLbAIVUkVwPc+7MfL7s6fa8X4kWj9eKURfQXYCelN5gH
j1dFjxRZ3bcpXjLUB33ZKuVUU+AnmQ173vg9eAYwXMbGNJyLmwKKH3PtnFkOA8l76FSb5XjjjkTR
5JNGIm49g4rm34aljFLiJmLpYvTjbaqSJ2HqR5WpO6ftKQxLdqpzOTsYx5F7JFaQ3Qnfx3tItE/z
wPLs9cUvc4SXQRO/bHl+JNBJjE3jv0nzwqHgNaQ86OoCAlmbGSLQmEjsGTwZiokfM/DZ0alsPEXT
xyTcj9St34ZCffRDA79z4gXKAPMA6Pb2QkUPNVO+RHg/0MHFtkUxZ14F9JEXdGqr57Hh+N4HOw1V
fcvUZ79UJnPkwH8z3CVe/eqpfNtpKFiC8Wngt0Ae+ApL79jjfaf9GG29Qp2kErdW5Ud7jEOPwhgM
F6ytnZS3mqEcIz6Do0K59YZe0cJWftplu2OL14SiNq91x+6JtN1TxXm8dqiyhjf+PGjl3sinD27R
fk+Sapr0B1UCx++04CtIkcu8jqTLfJdb/MSybKO9Frfbxc3tJZj9BPhheV/6Kqw0ubZtaNCtTYxm
S1BpbzRQ+iuDCYoTRV8GD79G97/UHBFZI4XXMBYyq5g0hxh/0048w03HtGVKSo3ST3SHKx2dR8B3
b8QaQ6aMjI689LnnQYeyPdCx6/I2ETlPrDOOkJ8yAHImTwmB0w37NntVZBTJ+MPKpJhHjfWzmZHa
rjtaRzAEbpw5/zYRp/EJyL1FrNlugjcrSj78uPh0DON+kOy7ElLOS8suKL916ya75aU01PQ4xU0T
+lFwGGW3ae1FiJjiZztg8WQTWgXRTtX8Ngy6TxYmLiZuL6jt8K2t4YSN4nkeIM13uPF457YNk84K
x16NhGvEbFdIn1u99yBd69jSUcpuYy2pm9fxBkRjewYB369tv378uwv7mavdFEz9dZPym22cdQ39
s13YOsZbHeTavcI0WWsDTzr3YU6S5wYItJ6j/6meyZETVScbSQ7fbJuR4mZQ1pQ59SyIDJMz/RL+
OE1i6pFpQdLP7Ygti6D5CHENC+WHamjKs4JBW+vO3TxiM2lG7R0aK9YsR5zHONMJjXkTA38Yt7ii
p2MjwKup0vidSyXXnJvM9Swtefr7kJYdU5GOKRYuooQRQYnabSJEtKOPC5+i+XU+wYkWtaQRRZl3
WEApBhyaFHC4kZ5kH6WnuqjItbrUgimtPrLn4uL5+/RvAkX6CsgZb08AQWTdNgIiME0ILIPlITdr
fU8/YHx2Wkc7xS6f9YKdiBHLA5tIbedMIy2UOs+pgDakIxtOh7ubqQnVAsWBGTpRJw8vy9+UrOX2
Rv7iw98fzdhH86GyOXQ74WNddL0jgRvW6EHQV9dgkRdOxoc+GnHbUTI4LP/NVDnq/9+nf3/HFpa3
EQ4bOvYga/pUlwsLAJC2OJ//PsiCuAotmzjB//6cOmuXzptTLqzx5C9Ol6TlENV4Yzj1QQaxXrB8
/H3aFvmN5Zk0IGSbDO8P5v2/KVwc7aFRFlcRETSCV3NhP6lGG2geXbWT01NzRsmYNiZaCN3xX7G0
3/x9kO0YQS5w6l00DS+SCjg16rxUGMoIRNs3SyFndB0NZHl14iZlc6v88vT3R/aT56TJzUPT0mej
NJqyY1/cQdvmMONMIgxE4JxHw8V/WKuzNw9X2bafE9K86XfVkeySeExkvq3NhGxCM1Vb3MygnzL1
XXT6i25jGgz+4eKkxw1RHEtlt9NbPTh6y7ub69rTRJtGMejEwuzvruyWq3yC4GKW78IqdlhvvI8g
kRQ0tf6X5Y+QowOPoZRdkOOvtnQSbSJJQEuitm3GhIYxkXgvhjHruAQ5xUNzZ0yZtJS0lyBivMa7
82mAq+PMh79T2ttO8v6a46KZ5bo8DnPAXujvU1qeF2AGDUx6VOz/+yvG8vc8/D2rgQ05d+f8pQdt
vPXGD6g35Mga38C4MuzbThqXqsHDkHTKCv/e5miW6D3wVLGIZwG1ADTjpnV8mEYUX+FiDpMRThYL
y8rKkdcinhWTEybHzMJcjIqhVvMaeER7tkNT49xP1bJ/yo7KSpNHEx4EKek3p++GvUyyL/jm62SC
Eu34eD+IxixHDxCYU5OHSGvDnTHdWzmUgAhyJFV8IjjGbC/TIeLgLNIbGc8wyYNp56b0RXsleMiE
/NzIkHgFFJRJbil+ZxqtrbQu95nnX3jL9X3JjZNI6hctM2+35ugMm4B97pEUKAwmXhTFC+BhRyT/
dGJWNmDd4aA36GlzzWXE1tGNzkM8c+t7nbqDYck15Rf2pjeZqRk8wWU0x5cZOexEw8Gqrufm2MTT
WXFoPmgxDQQFKso8ux5J0vjVy6qIEo3qTTcRsuIW2pptaPMeaRy8viQ/GQvl7gZ/F1NE/0hrg7oU
bABWGCn3NIWqB6fALaDX9VWLxncpXoeiro5D7QQPRNK+g0ZmR42dTAWD/oihFwhq9WDEzAJqXcU7
vJv60WHaoLsMZmlrCEJHY9CHFKu2epAR3LOae8bFFx+7Ac/xca8GA5OzTUdVTSZjZ5np65iWD9no
fiwh7XREBLQE5cs4R29sybU1CAVnq49tvxukS+UehvIgPsC0/ew4m29GF0po0S6pe+nIS6pNPBiZ
Au7nGJUwUhzl6jn9sIrxBv3LvnQtXE3D5osApnsn2wOw3k3fXmLXr12qz4emVlQk4F0iutY+c1Yx
T2C2xmUG1z4HLNDgGp4m3/xQC/gC82J7K6hRz2x7fiqWD/jyDqZbRQwLafRoEl284Dc7VxWhy9iq
L3ThaEekZm2Tw1IlUhek94x8rtBbolvgXm3846dRI5WeDzk9KhA8sMRicp5aV9shzfCosaZP6gzG
lSwiypdt0pWDHN98NyJpzlWDD5+CZfLDEA19Rr6FLr+aeQQVs1NFYvxCRH2DUs1XaDRe5QwBzkwR
wtFs2r1GX/jKlVhugMenT4Vl3wEh8amC6I9+UK6kbtlfrbC+JmQkcgbjVVRzc8666bHOs+DUcWLH
Tese8sx84RwSr5vSHHZ2IKYH8iGvddYDFZkqaopqlxHWFGehMxDEMHRf3AK2SH+EAtbKt6Agm5pB
19x4jUUhmvZQUb++iqes5fGI6BO19pkSInj8TaA/oSd+m1h9uU7IUqbBtk/j4Z16zDPxuOYypsdi
yiwGn5o61bi9VeFED5G2dC24PCXm/qn1x+ltboLLQIPkiSfFapyB4Qcu/IVRr5ur4XJmcBQFT1pJ
kW6iK/2l0s1wlrpPsn1md2pgJeP8wZRmxunHtjG9wwywWph857xaLERJcuxUf8PF9dM1Qp0rn3Sc
Vk50750It4tN7xci9Esffo7dlKSBJ+0xLef7yOPemozkxtnagJ9DN7ilkzxnLaXjFFblwV5iEn6t
vLPecEtUGYesuuI6H3r3y5nc7NKTsLTGiZoOIsdXgMkcm1pS6Sr60KSZXecYM2VmoplYOiOCJMAP
UjPM1KYlN19g88RrgL5e9edJWPdqBP1QmjrtrDLYo9JnL/CJP4TioDym7mVAu+Rn7pDcejvbl+k3
BPzu2jdfnDbi0MGOuE3iV1EpyEdtiniTF9lTPYsTaXMmFJ7X39W8PXvOh/oOpWNm9SfdkTmUjEH/
L12XNTbG+GuD4H+tOkTyein2wiNL6KHLxpudxirkACw2GmawlR1pr0B9VzZ+ZtQxy2MMm6dElLHp
J/w6G9nZ2NJkdx4xc5VFF21BOxGa5Uh1H1TuuUiIb1LebJKxGs2zr8jytz7RFT8hL986sb2SCue9
5iPoOB7SfdvwqxMygIqTf6cAJk8Aa60tTbffIMDSO9WO6Z3DQCQZFHvUeLrD4ehuPY6WW8YiR+oO
Iuzllsc0YEQCAVCBF7wNxeyypuiXrNLiY+xQCCKNqthnjgbxAtBFr7X+mYJKPiuHIpT0bzTkYxhf
W+m+lZQZeMvkTuEfWmeCrbE1iNBInS5s+sG4DrCTjVJt/j6oybzX9SrZ6jiuhwqcDg9f/6uTnfHq
xiUHJR+siNN9NWI65tTgbuh9S8KpvJCOqA6z0bnfvVtdIiU2xCOK89/7a+qB3BDUX7EPoI6uprWq
8yB2TUzMN1zk3ErOC6aeZxW/O56fhAWZjnUhtNeijLRd1KS7tLJwnce0y3uR3tNaWWYb9iBW6OXR
Z908xUBq9piO+aXg+Wxqw/7VmeMcLbPON5hwrekDBPqWoN+l6Z3kbNZTExYd1TE4JvfdDL5M0VqW
NTmlukIGm9pBeMULrOHgK/d2ZkLVkggoimHAYJneI/GXx6Sk/hi3f7ArPSF48JLd6Mz+tTQq89lj
WE4+xB6gEW3+lhEwjqx7tqatmc2TMh4tecMAhbtQZc5R7/BuQp4zw6HWjS1NZNauSttknTpMmLR8
cLdzOuHELYenLCIsrqzBeaMJ8aHwhEPbRWmFVV3Rt61QRgWBD+G4/9Awu1BRX+1CopCWqW0sDv8T
MdwNeGG11zGpUhn+aOaEUDrhuk8ddy4zfJylhTGF6YwGFXQY6Ci7polJV0i4xn0AOe2oZcNuWt4+
UzRwCLoJLZCTbeeCuja8f6hFjyUsr3j+Z6O0hHWwVMDyCzFAT27U41CQhNKwIc1tHW0QbmvuQIrz
yi64OjwMOt9tTonefwxZ+tC3fgPPQRXnGYI7/rKK2Hmp4Qtt7HjlILJuLRpeRTeSTOOEKabgqlNS
iHpdU9Ionb0d6Qh1g6H2PgZZwuV4WQGdEHshkORFLMR1tnyrAT/+6HtHFMFm1/jmqe18id20uM0D
nfDA9+JjNNg4vpXioEycXLRRfBtnWsErAXZf+gw6mE7sA8L8KYsNros6fo8iEznQpJyZWsKlL+no
tYy0vSYATCTkIWGuxu5a3xsMWzcmQA+umgyDE2CojR3l1DWm7XhAs9YeMhtSjwaKojE+K6nLX9OU
71lUv2L41h6H2n5KMIr9WEOxLey23RSM8y/2kH0FkXBfMp3gPrVg3V0uUpBQvGgr8uPGzmCmc0v8
mc16U6Xfbv4Q11n3088k94dlTW6a4KY17FeGWvknXUh3qxhRrfnqX25aRZWwAAhResTLR7LicyWS
Q1aKK2mxrdV53tVq/XeXIRPxSseCOxJnVwddWOQTRXvsnk5sIRy6Z6ZhU+AGYHc82FfLvQoWpfeh
LjOUZiaU7F4RJKC9bwnOrHsjkCiymGpFRr8oL/62H3gX2AXaVwfRFx2J6q2sNH9cxL9N22O84ORs
0eiCi8c05mOlJa9zDzqsUm2wb9riu2BCDl9Cmze1VcTrtC4Cer+qkU1UB5diiJw33WC9iQObkTKF
Vyfly98sa5yw8sCp+ah/aFHmNfHbrU62a9tMivb3ZdWVFL5rvvHripanj39kSPGOkycjLZ7iYmm1
Ixt4iAFm+VrEeHMk0TKa4As9LKfhqqaS5lor8baIkwb7sPEmiCTRSsMD2a30e5/mne08QKPoYSFu
sFGyUyp5tMnqZ86VtqmgY6U8cPt27I+zTiJH1t19FPHwkTGLRTKLFw5E/VkFxK5KQqNQQKzNOLdP
dLCWa9xyTHMyTDqMDXC8Olh/zZEGHqYFBFr7LWMzwq9livPOxpalR55xcHTrzJHKf4mCj6zjUMHe
Njng1GdMxrXS0CCKKsoykQZ5ugOvU16Smz8g1RHTUYcqeG6cIjowRRg2+lwZtyhx0tO0WPthOVeX
9l8xAMCIRLB2HHj0xCUABjnDU1M4bDy1Sj1XMjn5euVhg8UzrPmjzbTKKK/xuiAwin2eVckOdm42
eNeomu+1CQmtwk0iVJc/phPIfVD8tzRQ7QV00XM59sAuze6GdjWQjcAqE2favCMF9upnWnnllaHI
fkFFTi0wfS/njybyBHLCoWscNxz9Ax7wipyeJPbVYi2KSOctr+hai13nzoiNbsOqLc6+gQ7VunKZ
Vbj2ozs0S6Qr3QmDPIN0gnHdJZF7zCgcgNbgageTOeWqH+GrDU38PmlTROR6PE2JNV5LvkNG6BOj
UWIc4kqjTXPqQiqum/fauUWwiB7SEnmjGdW3N5TxqSk5nDEcSGrWZWmauBN8JfdGOWzNXGcj2WVf
KhPRKUoTJjjU0a4g1ap9g+2PTjkNek1XDGRC9d9a6PotawdECbJ0tuafi4qCZZfcLwyJgvBvdZu7
+ke0XBFkOIqfUsbMKOkIdO3J4mJnOFJkM/Zz3cC4TtZxi/33qNOYuTN1hdRT3UnNnm42fKbQFONe
MJyEvPlYVehqsafSc5lhInAMefPNxWPeFoT9UeqJJ6NqNdldaRm/HSVIYWT1/Qbhg4RJyX1E6R7l
oMmoHxyh/xAXpAcrGB4GnGdRI6OtVUx74cUwPwOWYemN3l7HDLxyaf94aH38yGCiy/Ucz1SUmhwg
B51wPa4mGz2sYbspinmjwefipHvURZTeIIA9St32QzvDiTn34GCyUdvCitw1rQ15rGRPGyE7DmQk
oAJJ0uMY3jYTdRFrTnYRX8S8vvDSkkfEqiT7c4/MQOYUczqe5/RUsaYeXPmQ1dLYcXvgrqhq7pS5
+ckZym1sy2jDKDv3dEJsqzTLwtq0L5VwABXFBYkSNLMaLyG+1HWiw7keeNBWbbW3Ml4ri5wLySwQ
K535FYyjxCk5v1hajuE8YEpINbixIdVQL2BpZ4M8iNc7MSH/lR951XDL0RroVsVVLxqHuZW3k8aB
Hq+VNXgyjDWsx9V87orZfugbtZ2yhLO/N21g8yXn2Ike29GsD0GX340056yHmeB/1frJgXkLiQcS
5qtuqqP7Wca0YcgU4leHzYuN2bryk98ooquRKV2LDcW1jY3UKBkrM/3M5IAqEt9wV3Y6HmXfya1T
ooBNrm9uIcD761xmJNA05iC2bzAXG4ttoj44zdRhMO6HYToPkhxqoRhN1Rj7OQBQkWQex+Ucx7I9
NFF+hrKmhy0OSKNrDLKE1kc9atUpGnkvLYC+B9so/9lO1V/IZneXTFbWGpmLTJtOcW2KBec8Zumd
Napp//enoNqVGN9OkceBH2YcKScGWnREBx0e4LFtDsMsfN4tMulBE03bNqvV8qVR6LmRQTtJN28m
aTNhDRJ4paBbz4WfXk0AVFvbn5HfwaHeWWkcb5J4Unuwb/eJ6b+mgZ9fOjO4I64kz1SK4xbDbBGa
rs3pi/5SM/lHkYD50A72I36d+3GcngGuibsKfFnUimVi8iKLOXsqMy25auUYumaenWXSPM55Pj70
y2qaJads+osUCpBoLufbcQrCpgzsm90PJ1/h5Z7EfKhL0AIRkvIeMC4HEfruLLoc+4wUltYqcilD
/VFpS++o8loYtJ7N0y/IzpnwyKvXxkFkki4nIwEtrOeb2fKzfWbh8elaKjAnTiem4X4pndk3GS6x
tVig1xHy4za38HgG7mSd3Mm4ZPron6zuXCYGHDCsNElK4NxIdExoLofyPCEP2DecQrMJm5lUP+if
IIOrxguNPm1IW1qonpGzDYaK8CjNyS5KpWwlUy3O/30NmkJKAt/p4BsPiYbAzLt5CXq5JdsPElTd
8nzYZVFjEWgLC6uUO3fiMFV6uIVaA4pfl0/nQkOpk4Mrt6Mjb209GFvTDaKw41GMD1Q/pAGjtxTy
59SKeSP8/OZVc5j0RP8cEX0ms97cWaqDcpD3F9FzHhNpfEmt6i1mWsG/m6qwt8QAc9UklwrOKnXo
rM1mo6EYiRW2hHR51e1Kv2gessisw5VF6qGUk1LufAsJqll30TCdOKVTm1Xa+Jt6VN0cOTPMS++M
7qzvtIy4tFdSuVDjU37IdRKfYzSgJoEWg5iImAyoDLzyv4SeY6to65PlsgHLHFfb2AEbocq3QGKR
lgtbNNFVZbXyxMj9Di6AvjM0orhJ1MSryCdyn6eLCZsDyqmawLH2tXNUA849d4YOOqUCA5JLcl51
BwUU61xTiXSe2f2hbS0CvIl72Szc9aT8YsviZr+JW6o6yhupAyI0QCVMHLOvrCYOswnTIuxSKAYl
r/pxYhKSVUO2ePM5R+MlZW9FFrAxCGo2ECbXBsvShhPxs8y0fA1BK9im4nn02+a+MdRKOjGI4L5D
OIfezXCUgYfKnssaF6HbkjvHO71Ro4WFvMybcHa8gaRwqe/mKX/pIvsLPB5aLAkd30BeKRxka70o
zmXL0y5RhnXoMCDjHErzh05XL7PRvucWhx7UEV8Ux1G4h8YfovdgcHwEB5XeBbJYBTI27k2cYJju
HPvDLcgZexX/A3xKgQw0WQtg+j5BiLi3cfX7qaceTD+C6FnUlCjaU8tiY7TzyVs+ZGktDo7pE/pu
3jMW8b0/Z/odDMv5zkOgMvs42qW4pChkm1kMxnnmQZ5qydktiuee/B5I0So9Uz639Fw/oCqC6V0+
oIfY//8MTTTGv7CwKgbd6zYuO0ZcUBHcA7/b07lAxqDHH1y4eJWT2uv2aV4/BEXMb9bKXz3uk03F
iBWgBSDYxNHITDaQUCInGy8EmzeottWTLpFQqvy3COYJsq7yScMUXGbsH7mBaoBbcFjxQ2mUPSv2
qaMaD0HWGFfTg4i3fKuo2DL2zU+s+x9uWn+pKY22tTLYkkaRH1LZbGrape8omLQsq95xWt/0kdYc
ixk0S9b4VPkY8yuIlPhczOVdwbhxPzeEMYzlg4f1eYPyVK2bxBGnvw+eHnwPVNqhbUTDEYF+3ite
odjvxyM/xqGc5k1Mn12bFLgGMvkq0wjco5bugDrZWzmmHlgTdLDB5uhZxFhg1S2b7v0xQOOJmDFF
DQiLuCOXhsn5lKfkzwy32bld9Sl08YErhNkHw7w+dcbNWEXDyh/8zewy+UzRsJKyrtfu6KCKO5u8
tdRWmwG8wI4WKdnNOtaI7eJ8WC2bONe2/yUgN4c8f5GDHWx0H7emPRBMr3E60W4mN2PrML/j8QNJ
n1YzYm9DvXXscJi7L9Eo4kvVro7Jizpd8cLwHddIhQ2ggFdO1xYOKn3GqKOdo9wDgwE+cC3jnRzB
pHC22JuGh+QYu8cmYZMvM16dSv/KI05nYljpSEKcJ7uzl2ACleRgZuTPRMchGY3eh7Ih2DmaRs70
Xcv0Ytfp7ra2fMUzBFNbagXU+83mnUz7C62hkILzF9tS3Nfm8F77pGOlTb4bmwqbWGq7eSJ/Tj42
9yxnjsC/NMT2e413fIXnTa7mwHhUeGSguHrHdjLeuYqckB9v52T+T9ooBFC3/oh6zLs8B+BKSwpX
Exnm9pcTp8+58MfQO1QuQ/Oi5w1J3Cd7KMH62sCZIirbJrbYVeV9RIFNSlkmT5qnPzF3IiLdQM+I
caJ0tXfT4HOyikdke0ZA1vczJiOOK2BPFv+nEybMNLAo3ZVLuKj1FKyJOl5NamCHySMuzQEG2Z3P
IaZE0NWSY5oSKAMYta4x5vuRg18JRkbkozsW8XBqkysN8fsueJ0CAkwxMeJV57LrHLWbgIZ+sznX
rmebGEs8Z2CDvJdg1gBDpC/Y1eeVPdlXQGZXIiQ7YDdvwVSemgxrrJ63z7X0PkDSr+tW89e+h1Bt
+ZzLOvy3BlHIhvSuSAk6gyBBpiNxjLP6n6F1PAbmYUM1/YwJhvx8ajzEusLJA7xq9HUch0ESCvOb
wBhuQKo9NygRZ55P93kecUnow7o0MrV27XZn2+azKthllqfZTG3ieRYr/AJwj9WunuSDQzHoqirk
QetwUsEjWM0wg0H+tDDDmDybDQ579jlPpbuHuPFvNEbyOi2Tar9+7yoDVxEmeKsborBS+NV0M39q
tejVzeWrGaXvqhS3SCemTywPVTIGBdCiqAon3+TAKDiXADrQ3uhv/13cKEb+5eWtvh0Gby1FfJkA
Tu5bLOnWaAOcbeKwoqLFdLNqLyr9OA7xV55Z/5qCcFAWi7PWirtycB8JxOJIKYZXTDN7BOOXPp4e
M/i0Ppl/P2M/5UmPI1UN18NPnv0RmMigCPqZi3b6P+rOZLdxJ9/S73L3LHBmcNEbSZRkTbacnjeE
7bQ5Bucxlv0a/Tz3vfqjq4Cs+qNvARe4m94YTk9pS1Qw4vzO+Y4LVSh9nWgN3bQt+eSJY2dThDqV
msyEOWw/t50XAWAwDnUmHmUJEkonL2Kods1ux1vHGN63k6pfmZ7fN+W0yzKfMKHAlBd5DmUBbGTt
xZ7uE7poASIxwMZjWn/Trvw+++POrTkRzIb+7KGw4C3TVbeHKhXuI5bFPMY7EtML2inYSBIyj+1/
e12KgGeA4u8nfFATY4IkbU9WHW8dB1RNZIs7Ym7R2pAwsSmChNXTRHhaskfaIgWVO0xPVN6eZodT
jm+ZOhbf2yI1z3HC4D5LzL1IwZ+VEeY6LBp24EfkSRKCRpgJq7fOnfZ1a06bMm9uJUA4v0yYuyCQ
BeF95HbzXlbJQwHbiZM/TkK/nnkiYCkRx3NQ1L0MZIPXjM1Oc/A7SHTnoHPKdy92UNLWtA9Unsfc
IoVzpZbad+8qJF71nKqplQRkwomS05mTBsVS1xeZrKLa/DVO1IS4/RYS3rCRfit3opabIcF2NwiG
1ogE7Ev9YCpT70okN5ho7AIvleUnO1ywdKp8aHPuElP81c7adLBbbvx6TDaQXC1Reh6MyO/4Q/Pb
KGyIrdApyiOXbzHCBpWUv0xL1NdWT9BCmi4QMUNzrXjvnDu91MZng4snd9AbiRt+9bDn0hGloreW
LcXXUPNKqMHAWnTUJcz6/JahMNBPWkrFrqXoaqXXLq5Jqz9akfmQG/49tLClo63uQKc5p1Bvxdao
5nzDAzPBGNan8uZnXmkYxlPaxoTomGEzMDANkKNuZ9C2ERpfQN2ZQpfzMhJeIb0qwXE8exh1vNNj
Ix4r505U9ityXRhIxWMZmez+FUUFxpzdTh6R5FkjH68MmNMpQiLH1lZxxWcFRh6dJdawL1iY636a
VtwpPrOa5wm97JIVWc1Bv0jBGQeDy4YLPeJR99ngpzJ8Kun2wFjZXEVo3pOcwdztwmNxxlvGka9Z
k89w4kGD1dHvIUJwFDMXa0cmoe6/lL9qqPlda62uAocpKMUS1VqPcVhXg/zAisSLYjKuKSUu5VDd
RIqEE3KZfWiXNz/vKRw/JDq119T2nMBbEo3pErdkz9scyjrDyPbzLiBA3v3zqZ/3xE8K8ucNu7Cp
WnwdKRzQcIGB/rxXjMY/3vv52F/++f/6kj8f+/liPBbF4c+3/eVjtP/A0FF00DkqJNOwmNf+vEki
85//+fOJn49l//qJP1+XJc2SGF5+jPx598+n/v2P/ct//5dv+2/+2J9f75++588vnnpO/I/f78//
+PcP/uW//PM9f/7Y//JL/v4Tfr7wv/yav/z9f37qzydE4rRBHre/iad9Tf4UBrOTBCOW0H0jJ6aB
Ev47LSDr1GqeRd6U236em3VnuhQ+68HPJfbzxmmAE6hF8J/lbzSxad/Jdj9a5Xjo8ndeXiXxTFAr
ZuZPh7Ane0w3ZVBP1lPOCfVQtLG1HXvtHiLHVyVUvG1LNkm9QjWamIevkxYbot8ULH4+HL+kKg9/
3iT5MK6ViAkc0BZa4dnat8gz7HZLjLeQT3o/3+VWvhU69BbwhyFbLO/SmNkvbbLmrUOPsYRG6O76
prF3+ctEdfbeifVNPJj5Du/+eUj6+jCO2XVpPgbBgcvOXmLseiGLfSIBBUzGC7cAuS1SDctnGwGw
/Fnr3EVMBQHSSAYaBDEPNtGjG3QgDq6k2bXljROHPUNKV6LQht0hVNdIiy1Abvjz9LefF49ynH+8
QOE0obnoGrmlBrgUWwVijmqJQuLsoCTr513LgGLgkIIWffdBcSwRYU/HNRj73IZSc6DLiJjjTFsR
4/wnxsGInRm2C3AsfsURS1R4ynQo9aME5jK9JlaHxSlLtyFlwasE9aoygrjWnhTBkDVi/V3fw97q
KtIRQ7qDa8Oz18uFysRWFjgLt8ThJI3xELPqcj6gfEVT6XuNs2Y5hZwSznKBoWUQ0c9j3/e7Ie8k
wZ6bTA/3IdVGqy5R9mk8ulVCJMSPOB/J4whw9ZAtWz8P5MoGFzBjE4PzGffgQmJVBRTG+DSeHjpZ
4h3UzHFNJcXZeA2H6N0hh4w9X3x6Ub7O7aqF/skVXIWO2FRmLHFaDrdcjMPGBpebNaNzso3+iVZ3
5B906hthTd8TaSoenG+BSZkxYnoInZTDgxZ/5IP9aEzpG5LvGzkWDt1MGrKxQ4yHJrqa9ZoVF+4M
A4ZkHXU4hlrDuLPoLjHcZF/pw71rzM/KnX7HevmcgvVMB26uy7YEROhTDaXbzNVe2gJTZzE8ZzI9
pVlxKVX9gO5unYAYnKN+2OC6SjfSZLqvpwUuJTzFAGSAjCBcpTftMS+iOHBJq64LOnpSx2fAWTif
5gicaxAcjTnBHb1ii6trBg8wMZtyRnEYs4wzVjSXgSX8Swgoc1WXHL1S89nVwnyTMYFca9aEh3u4
crAgqmJWN3pmPo6agVOlLe4ccpF17H2FiI9Zlc+rinxUkIzjXqXQYbFbgm+Rzq+GPoddZbKqjFqQ
u/LajOxdh56sEyP4PWk30pxhF2iN9a4B10Nxu3fT5tYYh/hX+kWRzrOppaQBh/aXsEGdhhleGkJr
GVuAQTw6c9Lx5PtfpQXlqn7EzHPIdOO5NNn/kjp5B8dKA0I9vKY6L28Xwye4B0zpPmFAamAw40P+
8kAkoTJdUrYty3zIDVywFWtdRE9zZ+pBq8e71sEZC5LIZfcYb822ZYiW8wtHoX1AyDllXfnbYrcR
o/A69sZkL0Jm5tDpDiplz+JM8HXnVDzjxFQVtPl1QllcOSQA3KI7N+sAzczHqPqULEC0z83VkeHa
QU643KNkurgJkrxgTxWgY2zsZooRyacEwcSieQFM2KzOacWO2gNVVE38JpFVrnNSIFBRsteZp2Sd
Y7cQhn4xKv9UNXJb0nUy+5xQeFFEO1Nr8Xxmt607u2vOOBffKTQgCoO9DjHdMaEZGbsMH7qw8xtj
8J6zOb7G8bvrJrcIMKuW3TQGyWCk4ceIC+A6003Z2zdhYl7TMLbYOIjbvKBtIG7s9dRWt+y2Dj75
bY7axWM9T28THFx83fYhw4QPWYvKQiN5jrRwbXcIwHrbXromDUq9+2xiJicdFwi7PkDSrZFDmxHd
yZqn57aW7qHzwZkw480BJqK8gi8isinNd6XCYi9xB67MJf1t58aXXkDNZr+trqX0X9Wy3R04ym+o
ITr5MQ6OHAirLk6N+Tu0/ecKlN2tqVfnDPPISo+NHZWqOU95Th3tvIeFmt2oOX7qEoBZU/UqHFJX
I71c3DnkVjnZG75GDdDPfGbFlj0bVkJJx963XhOl1BrUbTu8VhFFhNzGsSBFn70JYo7T1XOfuBhC
dkNHrYENRXslCsVU5zJnWIjB9HFTtO+8uHtvFz29meUno5QPUVrfulsR3130yzjzDgQg93HhPtfD
/OS3zsldnNVVS3CgNKtPpSjAacgNkFHYG2XRb4e5hsSRG6vcXZbLksKFAuWA5m/KLVxPkn9QAQYI
Dnl1cZ0oVMBnfpSO9eyGGPUMu2aSXz8bZUfHhF6DtAnDoyOe+tR+sGY7BjrY3zsMY4Fnu799e4EF
E+D1x4zTi5G+gxeVeyZ6zPz1M31Gm6nGkW0o2yL/yOagig7YQU5Zy4uJ2+Y1afzjvh2q4hoLzljd
hGI8KKY3RU6TiUpvSeBGhBm8gzVEl05ku6hPNl3FVL/xwaK6863UY8ogajvBxvOdxTE5Ly65qQgh
KCxFRchktQwBIDlFvtis7iOnM4HHcSwxm/hQ4xMmWp3vmjYEy9pDdSRcDzNy9FZ25H2VMYUQJlGV
OWnmXVt/tgmHI26Wl1J4ORngeBvL6ZEAPrjVHERHGn73k+3sGU/u6yY52oP4hior9r0x3DRhvJ2Z
BzEv+lGjLfn3/u7/6QbZc/LZlG353f1rZ+xPAeqfQtn/j3pmzX9bNLtK3v/zf5dN/5//55/LZpfv
+XvbrGX+zfN0D++r6VP2ZQgqwMavtvtf/2FafzM8iB0+KqXnWbbFZ/7RNuu4fMrwLF23Kf62fJ12
7H+UzTrG30xcczSr2Z5l0Blm/cdfumX/XdesZ1hLhf2fxjZP55RpCcf0fZ8KMwMz/b82ttVQceKE
/2dTIr3RLVvmv2LCReewR3r3/JrxvE10W1cw8uj/8eB0KcpTViCmyqWp78jWwNhNAzf0nsTwMYcq
hnfkLbRYj3DsdFvcnoOYfmmwCo8O3FMhtF8UFN3lMw2qwr9H38DZtST0JGnaUGEGahGW3RalVzna
R28he0TFh9mTBYVCUZSA2/w59DZuW5akozxS48zwa7YA6NbsB0qTTaxfjXBnuZMirYVrl+Hbyino
lx2pxfCM9tn0U7LBPyEq74lXHBlkRoRgvIuOZZNm8Uy3b63oraAIICTaHsDP+F1flR0367Ytb2oT
RavEv0ZGINx1G2fx41Ij1EoSlbPb/cbb9jg3Ldbcj9GF1mtbdMk43cpyTNhRYxkYOiclDMpBV/oH
+up7jIVsVvrR2qu+JWhI55JvTgfLVlviE08dN9qtaK0TsK6g0+1dFMMimjILDM+oDq1uVIGdzocI
awq60yfUcXp50N/DGnBfDVscD/xq2BhdgtQdRjdjVT4vzwiy77ddoJ8MEwn9zk4OTYSPKvLGN5uR
tskOSBuecMl+v+haR8KYPe+6oDFilkFfjt/GtOhbfXNbVu1dI0h+VObdGHfj1mWBDHwN37xOZixc
9oywLAr43W1dTccnOXRtUDAVX88e4As0bjUtID5Srybo3R484DwS5fVclFi3umeqc4y9NKRwCZqf
aKeHQqp9mkDEmPjCVaFZDxM+DGG1uK1nzErOO2Jnv7cbEno0/6xw85PABf5bkT1iFqndWRPPhe/q
SUBfIUWCa3rdnENEV+gql7TKhu1dpOKLpSX+brotgVozPU1Itifwm5IxQkhL0s+KsZqxMHrDRH1o
IrqVsz5v+tHxTl0pPyoHRcuJ74oRGnJXU+wU1bToFQ4U5alB4gTwc5pi/nfT6Ha85A61RzlTL0t/
Hfqg2HMbf6ZFnHXU4KZF/ZMIwYjHCa87jAWvVghomKttl9SMrZW2pLQZBugwZJv0szdu5jn9DRpj
IPwSPTYCZCQnigcjpkeI5A/mSyVOyVIzTTCF9onR8Zn4w3ZHO5fAU5Ot4eTL5aT6axuTPCGIsjbF
WK6r+clwKFpqksneKeg5GC527LyTVW5SxNUSucBoBYOFhMpn7RBgdfoECS7Tza02u5/0o4mj7yvz
6L7NXmKfCI5Nh4LROKgWk5MtYT5TaRStzfpGH2uLAA5EkIqEAfmNNQ7/jdS9+mrH285NQB01nGtw
iKQMWnHrdJNxonzjOlgFpCr6s1AT83LdjfGMU8y52nhgiWegh0Pg39az9aC787gj2O8EkSt+6cQy
mSD2FMcmWe0fXS1QpVPQvvadtVF4S8bjNKWpezGpZcC89Oz4UHeGlpYHbY6OpaCoBJTSg1uIR+bV
cgPk64NdHu1vThZgI3c2mTm+VH7hItKHzpElv0W5AWVhxCQiO6sXey7Ymwb05qkeUWFm8vY43dBW
LZuuwh5/su635oZJGmZu7Vr5iCxqMOStD4WVc3y6MyVieQqRGSuyRlJj2YuobwcA7U1lTBiLoW0X
Ydpv6/HclCGgrhKeQQ66fs1WBwNQZcLp6LPnerl0MUs8ObP2TmUrRjTFyMrQGJmN/SkcGAAZngtj
QPX7lNGb7ubNtnbQiaG97xKjeaCLstXdYUcP2qnsr044wcWH1qeXjEbDr9H3aNzK6XusME+tgCYB
Q4zDrcFXbDqvuphG7O3JlR/b2amYwGOl9A2A7qSLXzgf0YiY0i0F5NIF/JrKB90y6q3RHDyflTt3
nHrjZJxvVPzZRAwp9Ek9j2nDAigBwSW83sboppwoT7FFYtOCo2CJ4TV1jMYh2tsTI6W5eWs2b0mK
JbmMrHlnCyis5fQ806sX9A6i8AiTs2+AeZqk7UzDt9Z6G+Xbbm6e9bHiMfDrbZ1GPW6MFHsyK2xl
WE+kopIjnNt1Dh3+zM3vUg5mdT/nH4UYoZB7UJOFadyPiXaQPLU6i7ASxItdhjjWR+VZ0a5VjtiN
ac3voFGgE9UmsO6+3Ou2fVv3oXsHmOU3ZODBmrwbwVPtab08y9B/h71iru0y9DchpWhZDF9K2MT1
ZcI2IKmzpxq9G2SNHR9r0Gh4znCWzRLWysdgQvUMeW0UapiPfsq/JCmj1LoaQ/GSY5/cpr1/bP0G
84FP20rFAgRFE59POiJHyuxsmoW3Y5p411N4u8d2AUBAUHqzIF/DGSB060wfckcBXPeR+Y27gYpi
Y1yQv6TRllhv7IX+xUDKdZHsRUnHQduqjWVGp2poqpvyTeMCOI4GyFsrp8A9rB2smzrIUjILvY/S
EUbyjsLUnefnxi4ib4l8BCBuGBh6aeLLFZTwGjALrKoCZMou3GT8s2vM+BWMGmpNNV25v02Emjrw
WT2alk+h9aod0CxGBmZRi1k1dPUtd+T2oJaBs2F5pxZhgYa6ZuNl9c1kjF8V/n/MjF73oKDqwSCe
OTKFcodDaFqz+77VSWacC89hfOPGL2lPlxxtzTm3lFXtk6cz8vhbAToWY/42mMZp4CiOVQrtrXJo
V6uG8ky8dTMJMuo2rGxwMCDowRunm8bKmeCY4afQ5LzNe29g9lvUa0r+om0R62sipb9Z715xitlB
Sw5/jWOfwgd3Y3odXKCw3tdF/lQ2pX1T13V19KL5YFRjfxnTuNtZJSqY3ln4lWwm5H3UvhgjazR+
VKwRg3QxHNxXQgwAyVV9E+vRjqZa+05MAPV8JUMehdTCD2YyxZrgbGot+eiqMIk4lxJeS2/Fa0aB
0M8aADvJZRwscHRuDe1Y029DE0ZrV2ZNoLnqptcoX8+mmuucdD1TSsPt7zJykPui9TcGQf6dXD7d
2+b3lOU9bfT6vk/brWYXMHs9ctqAb6m1ipFkQovAnVo6yAwAhVtUYfYNCvBIrbubOj+A5ye56MwP
NHHSw+tR7klobU4AVoz8fGlYuJlUPW9t/VpM1LnQjAAp2NXVJhuy995CvrNTnebYlGR24lZD4E0m
Jhecr147At6TYxaotCdSISz081vaQ+QtmzNozxlDYj3dM7nJThOCeqU4LPu4daCjJbxA0jOh+XI1
5El8t1D9Pdwcm8SO22NZYlaUWXxQs55jNbI9snR4IVH/+rXe58NWeHNA8ww3yKH7bMm2ERKnKJKo
8iq1cxDjqNOryjORkCAl8KUVQlRChkqBg1PVw8x9fl14e4j3GedzNoMYmrazWvinyx0mn+xv8BZ3
IDVOUeMS7EMgGTIac6uPkZFnQKjG7d/HjMY4XuI3mhVDb/Ocm9CXHk/Xi0jPKgnDPc4GnmLcK10Z
MdZIWFhb2kNjYh5OBsOIRa9rQloLccz307sKJ7l3Em2vCG0Ghc8fYIdjkNfqLTeS4Tg92BiONxVm
qICAxtVFWa8EEG+hbLyCyXwdPY0CZ0wAUZIeysi5R3uct9il7EPVg7eRCfWDpBnWhNTHrdVR3keQ
LUhxuxJrn5ogIW5QehJabof7ph66l6aNMyzfCA0jlap+6STsXkSL9OPtkdT2MVEELbEHzCC9v4We
7p+zXYH1DZNHNQVpVN8VRZncUaXn4i+dEWPZGkuAu4epNDFoRkwDIIEAMyUXa5bCPEP4CogLAb6Z
BIpx1ezKDOqfarXkJMl3a3jAoLdnnJvynjsyOhdki3zTx8Vt75CL1BE5PUVtsmES6q+ibNw0Jl02
E1ccMK55PSSMUXEtbnSritZqSGYsfvFFiQlEO1qR5diMOYauP0ck4vxCbWeLAXwoPK4OD0YJxViA
o4gMQMfF6KeZYIepgJBcaoXnqdMg5miXGfLT8dRhkkCz0jEpg35HVxndriKUm7aYN1qHyjbMoFsi
mxivUz6H0FYC3VclHNTsI20nQBhcQLrbeesM46jVcQxLh3rXR82jdOgvj8RIgpg2BTAr5INV6cEU
x45cwZca9qlp3hY2YmvYzuz+hHH05BDUqh7vlSKZ5CCPoRIh5jc4nnO/e26EILblxu8AHNiTcDky
jtP2nQObbaICNOhE9yBLHQtgcec2bbln/0WzncHrAi/3Rj5gDik3tnLYe7r+BR/atXJ9tYrbBpy5
NlwSjfS1Tx8EZ/qVmuuHlMHisZAHZ4qezYYikEy4XuBSL5JHMa105H43GSxind4Rtk8bshf9rlt8
EZbvcIpFqTPIuruZ1TKITB79KuYZJ+hLvOK35gCXwee+GYzZB3ORvXoDHq9I/YqH+QWiHQaZ6jwX
1VYzIV8KnYVTPdh++CRSJph93N0L3ed0h9uvoXhtBm7FrdfHp1tcfAwhkRviIHRq3IsW3gBP27lg
79reyNczNrKg2eBSouBgYJud9b8SGlXWgz4uSYvYRyHGTzQKzl8JnUUWQiPLUkhw0w+Aoh/T3Drk
Yknp6ojTUUSuLIfVEov5JRTEZSEOsb/OsQZEUAsmWmBwxjuz/ST97sn1BHLEaKkDG0akcZhDtdAJ
p1EZVJUwhWVavncprIC8mFzKy27sCbOkSLE9DpJbijE9VgrwtlWaPKCDfHZFds+y8zIOp3gEUMnY
5NnjhMFfl/gI0d6hFPKTlxAHLtrgkQooWmRDv//5apjg2AXpxFglek8lkZkhOCQl1b4Dtz9cicO6
XSrGNdYzDucFIjqzvhumN/KktSNjHqqsKT/AsMLkZGVMAFCcBIuQOaZsDdWPSfXB1jmQx8IbaXds
z0hguIwGeQkT2AVhbr/ofdLcyLL9bYiaQFCKCNSO1X4sKJcErGUS2x1+sbDsHBAzuwR6aBYq59qC
Q9+1DbqUr8mFRls+cC8YLl+mHC6klue7rtxkeaqdHdJDBdSCk9GnGK0ehtDv6L8EJp5aRFEIBsHJ
0codDYa3ustxMM6Fs6migQKb3L7Sd7WjfXCgbl3+9pgjrg2y75jVNh0zMgLW1N8wUth0sr6WoJUO
sc8sB4RKoMvsSnjzzhcZzNuORwDjPuZGgxlJb9BDRfVfoAUlrut9VIN6H7uWDCtUcaFbr1XmS9jl
7rTVnRx7o+l/VS7Ea2U0lARNaQQ9ZjAO/vA7yXxM65qxdzK6hVObcDR3QGUlb0uPM98TnfK+OGek
WiYT+6dVpg+SEx4uTg5Pc3w2jPQSOuajVjBYjTP/UbXmjsIEDGtZz0aIfTSxGHJFRBJATmwY2fjU
tKTnNJxA/5kRSEic4fY473iNEOphcWSivWas8xDBgRqGmqATm6Ws3LGRPEKKYT0dXnl1yEDZDOj5
RCapjyMEJvEBGeho797MWI7UyjYyOvc2y47VlFKvYLjU23lPwmz2MLjWsWEtEItbjoakoJhtz5NJ
4AVEZKjWBWBioMQD5wmIxc5wtcLQ3tqpVrKm3dixGa8bi/UICBLKGGzfqrgp9Qq4Uxc4pWSmbfRB
KWhbG9fUkt6nbs9JlS6qgvHLQGJmJnInCSjb6HUTkJtoJA6j1Ua7MUW5Ly0O4on9RK3OAS9yhkmt
xfqHx5ida72PFuCqjHoPni7RshQJLM0lOTuQ7iTgMI1yjIYZ7i03G6PIEFMEhss6vtg2Eoo90szt
ltGdSJLyopveMe9lfktq6JpjRJtdwz2rELuTyQ6aYIMipcnE02g49mTUFoxnCwMEI6uMOWx6IOJN
UIHy0XWimBVKfqdjP/lcynLYdT2huin0QJiqnicvaT7ooVTbSXBTyj3z3Qvl9MsBDNSm4GaTkaG+
4doX2u8AaTf2FJCCmoIuLWghrKwBvMd8m6Y0f9Db7tFlGJZnBFuYlEZssHTQoTjp4zvp+7sBYwau
EgYabiuprhqojsjYm3itS7KjGE55d8Qk3m3Mp6pi0Ne60+1INRtkZUtyOcA+SMlfQO8XOOe9J+Tt
4Ww68Qulqsz1TO1qc7jCTybvYMSv+D3FGvwGWXxzcfOSqvUt9JKs53g7K1ys1PBtbMkVAdfnLPRz
P6nyWMz+E4pyQ0YE8S2vtDUPbnyTmKCGXB1mbkrym/vgyvKqhPEjFom8vUjbo4pXhQceJvfW4Lck
mWBiY4zq7fBTc16M76zI/sGfGfMNOsGWNgeLzl1iQ48QG0f8eV1sj0dy7yzDkelvG0puNkUNpjJP
meiGMRIhnLNVMSlv2yTRsHIdnlI3a9k3czlhLIyO8YDGQc27vQOH+V4O8hTx62y4xH7xzeHGtyNO
GONMHM52gBtpGOmTxtq5slNvWisveiN/1W6mnSmNQUUFEu34vb5VqX0/xAMqsD94MLd3Teb4W13V
LnpS3QdIx0fPq9qLY8uHunvUdTzduqcdS6IBGHTI8WmWuccacKQ2sNgYidtsqLldkZAD3hHJKFDZ
+zyQQ82SytwkNbwUkzsw6YpqK5RQR2VE2PFke9bhHHFQ1Unbsm0JZo9q2ImewsHyq3Nok7dR5sHS
jPkOF99mttAhGV4eHBzvZMZN7mKc2tYu7YB+EoqVNsRPwoCOG5XTzUj3K2FjgqFz54DRIX/KTgKi
Pc2aJHk2uUupbJn0u96cHfimETU7FmIZyEa20sBtzEm/1tfG7scbDa0wLSaH+ohCbdRIpDDSo0Ol
GWCexgfBmTgfre8lx0WT6Hh2bPPN9FzqMeERh4N/BGwJVKrm2a9L50xemR7CZvrQphpXOlMXGTPe
BX/m7hob61YXsels4EYSSPO3rflSFGm/mScM6oULNlYuYdaG6CCMpqwNzOLBLHT/RrfuoqXDorTM
m8ImeBRPKGzN7OM66NQ5N2Bc0y2wkUMhgil9MIWp39w5M9tgjlm3cZPc55Jaxrzj5G8NF4ND77qq
vBdZDd8t6i1jz5zSChFxE0MdsOekvbGizFrT+2myEC3FF0OHdEZt7N6o4mijgC+tJ6XHh6ZwCbA6
QgScotdaRh1wmbePk2dMZELhEUvr3Iz9fYI7YWtmzsVswmRje0u5MK785aSnb6ssJxxnPjdTdqXI
ahValXsQefkmrJHtGLWO1FuWioJqcajyEAYZZNu6TLWTGzkoSORBXFK5FGH+9K4MLH0d/jQ3RFFl
dzGL4r5hSOOMphUYPmOhqq33rHJfeWceyRwlLpHjGNpDoGJ2bqZlD/j6FVtCR7wgQnEANAhJ1IJC
tlGHKGaR+V/sCDV/brupO4qHHYwB6976zIQkTG4FdmFR8+gfcDyRBtJZFzgoFnsHqv2+HtO3yMiH
4+BVBzp+uIiET5bFy/fsec6Ua1U7STMg55GK3V/OlZ4n4wXLVYYoLMItzriYpDbipmbAcKjqDLh2
wY2Qoda5iLtjFiX4YkcKpFxc+raRGU9+97vXoTJQtNmQ+lppyUDcwaEYNcXqlQC/nPAfJvC5FkXN
s2H04BW2+Qt19jKcUeiE+Z7U79T4bMsPT7y18yv7pUzSY/Ncd9SfpAIVrmgr7p9Lx5qvUWyQQ2RL
3pswEiSgVMq+lUPsZKbOSdfVcxExMUgsY9s4ze+2iMwVrWULcAHeLa+0x9Ln9a3n1DrD7UGtNSr+
dF7SpcV61Vr41qVJKQKmRsH5IeqOkTcRsnffvXb4rJzibXK6fu315ourrHT71Y3m7WLQPKc0FvMU
FdEayI2LKjZU+6apXo1EjVc/eyECVq41I0ITqvJpbybFbo407wAFJkgrg5pD1/xQFlFTVj1rJ5t8
x7b+zZgIgCSjx8Fj+i2w/ZNQs8ZTnuLF94wGbndVWVumIyzdYyzhb1VBP5vPXHHcscjNwsFOX9N3
ZB4oz84V2MYn0h2Pg/029+kzZrUVrQQ427nnGRO/HhSFg6si70bxiIB5yU8sJ5ATlfjVEykovORX
YeJ7a+M6ArEV12s/0i4I6MxeouiRPPBx1m3FACX+rmOXyhpyzOVEMbYcB6xXmtJ3Xt0Bmm7vrcy+
FE75CM1mYZ7MFXNHnxyqIQ5WLe/zoqY8qYq+0ccf2Bpb27JgNEOIH+v5ACakFxb3gOrM33jV2CBv
etMito4tKYtmFmENhCtGomPnMvhC8aWTs/iMGDdifTxNU1gfHMoKlfAEWtftUJHSAMUaWFprrNly
7ccBwIhP9s0GY72WSAu9Pj52/uydTdstAk79bPX0ssGtiv9Rwb7Cq0KsLHM+cooXGOZU8zHPGOMW
IPaA/U/33cTDMZL9dHNKYsklmAzFaF0Q+CulyB8KNNaHqXXvO2qg4JXRzBjj2dGQUo48KMQ9Gweo
/lATnvQJEs/zuqRAxp4oJwQYCUc/cTDg1u+9n3nX0IxGhmoczRo3zy/kY8+591B4dnRuwUMcOqDj
mSaoLopLYoVstlOHu2RgYGIMB9A9IZqInFgI3xBbTpCvdna3NN2PQW9npzF5cnkEe44WbtFt87ja
hbH8iEd8hVN0E0/IhAyNiEi2LfIPCfb0hWCeRCWuzfu4t07MDKijv7cRhbGsSs0kDibRGYBNdA5t
KhSK0hJIDZfHoPIpiz5azHEaG97lTlgxiTWY0ktaf5rbsHgdwSiCRo2K7IKHY2dE2S/colwj7l41
aMvcSPcqNg+aoT1Ki6Ywwrm1lprbHggLejjyqAFDGgsBZ1y+KF45F28wtkNa3+kIXbzSFLczZ8M9
+rUQ7rdfDICQvN3yMdpzC/opq7a8tkXyfzk6jyVHsSiIfhERPDxbgYR8yZbpDVEW7z1fP4dZTMxm
uqZawtx3M/Pkrk0h08nVKRybs2ljJGOT400qwBv1l1Io10rxgPn4hfof0mNIrbQfoDUg/a5UQ17F
loyxcImLKcsc8ijUi5HrgMd5fGoBYMC/Ckvjwk8H08BCKyaLUgaFV/TvcX+Up8KVQza7QUIjGK/v
lKWsIv3LC/9dVygOpxoLsZpV2atgPY2dYj0me9wR0NGdeKRvuVTXoYWLJCeXzPomyS0ngcs3E4ZS
6IXhUgEbpnoNMZrSWofJt9Lty2zdQH/ger1Q//06WZFnWxgoi/jcEA+m7WyDY5Qsl4xHOeaQU79p
yJVt/r6Qf1vEl0rkO8yCjlli+M1RbCooIJRKt1tF6V+nkGscwzuA6kYYeySlDdyqV+Q46Dsc+gQ6
D+1Mmx5405RQBGuOm4IyuaIaH6GSvAnKl1ioYSYW8B4nwb1bsrr3L5N8JXS/ytQtlGAQnFW3YvcE
gIznC3QRQlNQqD9qlIwQy2KpvkxqxQHQP6ja5DGA8ERL2QGKjRaccX7z3nJ18TRa4BlpuE+U0qth
zl7Z21/U8pxI+BbQKyGp2/1DVbiIWz7VYpurH/oA4Cx/JzkEVmzdkXNNpcqTq9nrjNtQA3POANnw
+0lBiCt1WM/RSTWsS4KkwSEC8Ha2kjT600W+LjoWuoR8irygWuUb9DmbzGqj6Z/471ddjyBsynfq
MzyFLWG776E9SuKd4A5+JBb/MIYGhVxO6fQiPcKHpbWSIrf4ifSxWIZXAtsEtr7V3P4tUoHBhjsg
8y43/ZMBGCWSr0N1MDRuDSyJBUnHhtqI1D8NxS3qw++OAwl/6DFAwIqk5JDk+QHPSah8QOFdJSgZ
1poYHIe4gbRJgkMpxAoZhu21VDk8Zv6JnKl2b3gnPkDVPWSKIM9lbhEebhJ+rVE5lVwjHd1lYIrx
DyZNXq6zyq53addPVxZg0IiLVt3R7Uvp5RCdtcQGARX3Hn7ZzHcV/Z8ffM70ky9Lghl3pGbvppy6
Jkh+cenJFI6WIj0oNZMENStkhjWdX3ekHBzewpGJCUVBF/q6Edq/aASNlsnJe8GqyYlIlqL9yzzc
W8h1WmhdJTtgzU4EUzWKkUq8ggWHTXSVC8aQuz8T++PAAn0TVBzHZ8qkSnL6+4qnSYelJizgBD3T
saeJe96N9aeac6Xblpup1XcHqsryuVZWNSBDFONnXotDlDVUDcSK5RLKpHk2VHjJ8IJQ59EtxbSJ
x+RTKpFkVZ3l4Dytw1hjN1u9p37vLbX32N93GbSjQQHsHkY6G9XskJGRjOKLCs6hFonr58/0zZr1
G1htMuCiPy4mbrtrE04oeCoNTm8SYgWcKouXOkQFniSm15AfD6JZdRFMIHerV9S83aDSl8teyFBl
L+ylXTSab6MZ4DeIYOspyknKDjVj7yCHONq1r5ImG4sIhpkILqXx0NNU2IXTvrN11yiHL0La7hg3
h8nKLk09/vZ7hNjXsk5ejQxG59LkPWBDwEHqMBlk4VdvL8DXSPcQYzhqQkUOamDdYQe2wfLout/i
w2CLrK9bMdJO2YsjynvOhLnoQ/YJoWDxPzHhjYhfiket9ybAqszXurJMvDDlG40AromPupQoClPS
K3P5WXB40MsvrcW0MZmfVcn9NmYanyLAPBtgmJPlH20WYxrLXMMS5yaIrxRqbbJq0p2iI/1mUDgX
qu1TI+wzww7SuNG1qdmAfvyRs88iKj6V2fiSl/MoKVySwOsURJdD/rrZhL5MSAcLiGlUbhYUwDWk
o847WLX9g0k/I+nB7thFvThhn0D3boeK0IT2lkvWvaoExeFde0hr/BhFeiFYSpET0LEI2JEuJL7K
jnK2SLxldU08go5MuhDWU8L+c+DA3avBRm5yhccahOpgcnJDecnSVLzmJduf8KHYkrHvU+ZFpUNE
CmdEOooN+e45iEl9bK3MouEwAH0czJzkwK1m8q8Jlhe8y4b81nR0Oe3YQTo6FcHkrxBbsdhfRzaA
UjI/YvKUK9NobpqkvqqU5e4rCmOOJIFOKQBrqhwgrlHiqxNUBXKq2XRHhgkXh+omEU9VQELsb2CU
vhgRDqFh2g3CRPkHg0rnkQxabvl/V8ObrlGuriWeH8VXdfpSlRzBXVrYKsBiwc6bYDDMjM4AykvG
0dhV9XvzHkU3uT6l4MsCyTFUKFozmEekNdtB05mITi2Mn/YNU3jT2y6majxvsWdhMwq600TIoqN1
lQEsNeWNoiMzx7PXiw+LslWf1h7738RoWGt472NlvKky9GMw6YutrSGNRJ7BG1j9cojEl1+5UVYa
xy5bok3BtAUnbyPQy+vBgP5l+zjbUSRSuCUcTox0X5WdvZpjRsKm+YT5+ppihPbnxQTP3Cq1Qbkf
kcHX2hScc3ISRj7ug6an4SV4pHNykqhRZTuXWvtiSr4Fhsy1WslcK0Z0BhfwUfrEIoZchx/VKfva
JJSvVPoI5tTGwy+OQxqfLVO9TLUOGjl9BP7sQWI9mTiA4JohfLfRQcHd7nXxv8KiBCCLPxQm7cr2
DK3xCBg4GteWxfdL4qcx5kc5Q7NpUi9ML0pnbjFgnZbDp39Oiq+iOdIniJ9+g2mAXRrvnnd6T7d5
7++nyALhBM18bG8LJYSX+SzMu9Y+YwqZAjWC5W6um4GC2OgB1JQKxz+581+SYF4L6DhLuCZLOLzS
P1uwu+tpbp17jIva7E1lvjaquyzVJxt9rxXas+StCt/tlLAtoxmW0av4HqNmzYaTIoFL0R+k3nqJ
KL62Y3bz3VeJkMCUsSFD6ooZsZNETje8t1xyaXAzpEvej56sA1wcJ6Qv1hxzyHu13ZY9Qt7TlqV1
VNXAOXJkagNNsPbg7fDifIXpQpm1V5NhrrF/Fp2nlHeeVITkwBTgXZNhujGHDkvtkxR4prosyiFI
zuF2YqioKeZhxOdnUCaD16uPONT3NPjkLFHGwW1nyj6Awpv1Nhmq9cBFgvjp1PgMOHsBw09qrJbr
ultXuABxUFFstJ4Z0WsSOtWxQlhahi98y3mjbnOCIjAfV4ytThjXl7InBG6c2PSjPzRHS663uJ/X
4UwBL3Jlme56zbz3ZuXgygR5Oq98Vm9LS1bSS15bfUQAN1F18ZH9ZpHYTJTWtjmK2SwDUoK1R0JR
X6dJckIpMlCpGU4zHXtOqv2mZNOb8YX5mC1VftQCO2Lyst044ug2A11t6ARcFGL6aFLoJd1QngsK
z3gqErfjyTiLe0KaA88GjQgWVdRh3uqrKKxf4pAlbfQd8e4sVRqLKrwO9imeLwGey5Wmn1pjguyV
cHen6yyxnSpflhGqZxbDellLJ8UhtOxNsiD88nbbDO2pqt8oL3lpe3y1YbUsOsM9wIn14NdbO6bI
bwAK4CpBd4g7jOQl2ANZrcVRKvDv8uL8SSGqaGV8psnv4avSkZOGa9r2i2mvmxQTghLsmVTHHjkH
b1zqm08bIW2lMxyDPOLX/MwUTEeqVVwSUmOyhZOkKlcluTAbjyWtQZibArfML2y+t9xclhDHBGqn
mg9/oJ989pHW0ncgHwtqQjlFMwfAADTaKVg3DYxC2ap/KXGjVmy+SfSKUYaKVF2aKB5bPbb+wrI5
xgi5G2pMX31NzfElv8+V9NL7yfssih12BQf2End7rO+Hsam3WlNdw14GtYbEzqUf9HRFGn1za/De
rCGxGD2HtsAkKtdMVuXOYi91pQ6xCqttpMk4IJWMvR6YSlLgLlGTjWUn96DGG2lnb3b/z07fyaqu
BF6TxGb5Nxx5Wm9gFhiVxXudXscAESep38GvrSvkSSV8bSZC+rNywoO2WMlM6dKhO2yVkKbZVMZn
OnUCH3Z7ytg0+00NrLNZ+o+xv9UUsbTVt9p12b4ZGBvBiMYNIKllQR3H81evaTzxIq1jpRhfk9n6
CdtXfS5BhhrSbU4yRzI/S5mSaVyTAuVq+sHUzxUPK5D0jlublSdU5VWhj96wyn8ikdaJVm01JAij
jlHivkdTfUJC92gcQnEY4k1h/w5RKPHUbxkwxZl2N9axm9ZPkOoCPnTssgh9J5brdKmm9lbAYpwE
WI3BBDIS0G5ygMEpb/GI7auQJFbMqTIdU08BVzBF1LHiAOvwOlpDcJz9ydxG9nSR5GRaMT4FB0lw
pbbJfg6gnwdE84pxgJdM9W7jP2tbImLNTwYjo5Jek04qpppOMjKv4BGBrKk8eN6+ByMYDMsnjzwM
0qVsOZUBiL20LQU9ds+mJKSFqD3k+axQvV1fQ4pzV3FZnjhi7JSsuFVaiKMB3EXTZNvMkj8kVePY
LL7Tlhc+/B/s6/W7vOxPqM9WdQHvrXmJEnVej+coh7gdKPeRQF0oT55alZsIpHkzK3icogO251UF
5sLEY4Nf6iOfqrehSqFPdTIc38mlgPnRzflOVbnGVPFdt61ntuqTf5h8unwjwLQgNrpoejCWAnMl
iBsTJoRn05nVlzL0KSWM/Q2c6NoqGW/8cGfJ0b/ZtvTVFOsPZuajMf9YRuS7lkRm1RQvIvFpfNHV
C1+rZ8SyG839ccYAuoH26cDoCPijLa9jFU1pGKH8opwfhJ7Db7aPYMk/CB4CCdbplcqZIcKU5aj5
Qs6RIIrxUpb9IcdjXGjL+hWQvo8yZ1cJw/JukDCAjK19nQeiN4N2i5Iv/ABubFIZLwXJz2pWWi/X
8H4WHSVOYPl6ccYWjFOrUQ+AushZ6/0C8peoWlKvWVYcFd324ugnKWkAQyqo5dcJm3TfKo6p8PVz
YJRDV9GMdaeV90KubzONLiMSs8bBubUJ8wKZwxZKisgdAzAqWu7C2dzC2XIqIQBm+jeVYWws571U
f2GS6vuHTZ5+NoZNrVicLhgbE/3TykIcFpgGKU5RZz5A/U1lA5SxEFYlqD7sC8r+pHZHMrCOSt2y
HRKFVaGiQnFqNG5I/sgeDwXdeZr/BCB4toPBa3h9JCAZTUQ8J5EoA450WHXyqVTHHfPMhTLJYwuL
aqGAbOhPSBb8eFyvu6yEB8X/1IxeYJc4UlF7bU/t1aA+StXCUqDdQpzkC2I2Cp//dz3xNGjNfcQk
Uso4EhZMaP5XtRQOsQ2aljHS0G45+6q1mItdNL2mVJoHrTC9Kde3mviafZIp08AuTreaPejEaKIP
LNCMTa7qB0kJH33aLLZSJMq8Dx8ppnMCytEV0PrkxlfZSj5ARm36sLgrQ/suuugojLnYlN2cXueJ
GMTo3ybklkCet9SfPeAgu77JWoF86TrUoLvd/RGD0kIR06b6dULyXccI+750qLtvuYVo279jONrY
KAcilLzCtzbGODgdLWuS0bgZpMuuJtWE+3ee208zg0KFs3HPXc2SJyq3nKUPRgySc6pat7ICiqIo
xAuU/aTpkKjGCT5O2b7b1C5E2AzhQnvsFFqv5T/p4ReBYN8Mdje+p52171p4gVqSYyeHbL0Slr0r
ZcNnSZvtpfE5LyvT5tsm4GJzEjII/Pop1r8yOWSZfqvscN836S18DfvoYPtv5VhwPiPhEhC2GgWZ
WW2CPYaC993a2BeIZu3qmWrZHCZQB6arhGmVM12TroI6tBp8LikbPDqGSXpR1uU4nRgzK4zVmNHQ
/cxN3pENDkzryTWS+BdNMB2UeLbWvt6u6e0Dc6+wmmpNFpK6smuF8HLICsQjIvZyc0Ccvbqb4bIL
I2Nu9T/DpAHZSufDpNv7Ju65gDt1380mSLfgOwM4qUoZDs2FjqtAKhXYT/DPMjni/Jt7hJRxTZsa
5RAISpausbzl4W6ZRz4T9A3/PhaCZnMI1xoOnmQpjldwKM5GSp0twiXd0Z4YS2pM1KTbhalxZqbD
U0bpWktJCij/LIuWZQiXoUSxBYwvVdG6tSmCcW2WlUuZdbxWVU57iL9uN7d7vTXGm1VWTzMan4mF
PSKa6URsQ86puOF9CsVcKIrV2qfkx8dYaRqjq0AH41Srf/H8ePYx4avy32hY697n8AVfMYpDL4JF
UrInKogHOpOUfmGDl/GjbVSL1rPO5CAcQytuG5RouoWXEinUto+cklld7+glDLBnh9wmE8O4/ZIj
NQPwZlHGnFJqylE17JsPncPMvDG4h/ssS/Z2ap8ael4Lxklfaa+TzvZM1Qm3x8/SUIh2PxpzuEPO
dS2qkwXFym3vO/1QbqZWPghk4KmKnuXwrE23JHQfWPoF7vHGzuNXS4LfoMjWVpOaY52Kl24ULwmz
RgN5Hum32lg8j8zgS9dOYSE4pP7GVuREae2Nym+S7Scc3AYALdAqTj08JWwCNbLTkPaOAWWQY3rF
yd5IZSeSIpZCrKfyOVpHdqJBdanx5qoPIDTPRMk+/Mw+KmgzcqGcEg0bd1chU4RVsrbi7lxNghCS
/xqkN2Mwd2aSuLwwd3S1/wCphnwtXLVDH1OTO6d/DDnxY5AaYJIRrS5ST0oCzcXLqhqvk3wSjeEl
BIX6ayhZ+yoef1fWC4FRfGCT8SaxHhrqwkawXOz1+lECHca2rHhpZHXrcw4rdECc8JumJtqOlX43
BHWTMU7NUA1ISFSUDQTGtm1N9hZVESxOmsxNCdBpQj3AM/RXufiC04HrOcVMFEJVhmVAYUPmzrp2
FFZ8CDJBdCp7DQYWFLKSnNH339iZHo1G/8yadvHAr9tWBoCXrYeQFSonbh44W9BQaKlGg1klDVy6
q2hwg9bRhBuOuicwYrw6cZSp5ncoOF6OeXKXfd9LlXFHumirM+ss1bQRVxMPJi74l8Fs9p3BindA
quDWEPkrW0Yu/PRBNxxjvx+uVY4TASezUe83ojFZ9X6kIeVWtacAcKPYIPxmcbNr1PTE+P8HbH1c
Q5HXV+mylG39RyOKaw9qUyqbvz6eT6qu3ibMg5gyvFKRHiOjRRdLnlxGvHSKA10ETiY+QLaSqaEx
KRY5lCu431bQb30FjH0ZVF84gj8xamz0GnFPJw4gwVxlWafe2Jwo8H6CKP3XpAMF0Ul1HxNeZhnS
IFXZv0GXvINf/NWs4s8a6w94NNB3GpMIBo/yJjjHAzJIcwtD8IAtAldE7DAL2N4T91DIJC2r80xs
u4jFbFi8Zbq0j9IB/yzfE+veLNc5BCjgzmNpK5EncONceJIRYXBouGssW5zbYPibfONLRUpq+sVI
Xch3Cf9F3bJ4SfyjZirvvgb0JYymjygpjhMC4BDV+5x4HIFhPnh87HHrztCMI143hLwdkKWrmMVb
qDuj/ZYVFBMZORldDr/pzBE2kQ++ouN2EybJMSW8mouBF+9lzWesqrhPsLUEAY01PUtp5ISCCOP0
SJn4wmLn97x7gh/FRB0u9jVPhyH6nFmBNhIjOp68YCVnqQxguS1XSq3+mAZrdV3Octe426KU3UGt
4RTziGWIrZvExfd/ZC/wylrQqXvmRSUgOrYgXlgPSlSmyc1npeJ7s7dZIC2t6luZpUlRSlcTyGts
xV6VLp3Z8S0xsyf+DYoR5A1tVtgkgUbTJVKgtdVay1HahBJUVLc6Sa5Cmt6SnVWXrdM1FfU48S4y
obZn+1Lzb6UWpmtlkZQK3taBdMcBs50LImRh2FOYpFfY5GvP9JWPKuSaYsOw1eHgYCFMViLTD5W5
1Yvym9TKmdwabpW0/ORcdS/srli3dF0Vht44te1/1xSkx3Ar5u6nwV7gDjnN7cqyubIr7kySXXZO
dUbUnxbU8tgXGUA/OkXayP/BS+yIbv4wE/+zYa2ml0g/uMavZJNrst4+OR9NxcKlqidCTcdosn5N
1hbkNDHOGr4NI+g1Zxqu7NGrFopQZlWvjRGzwYsdBVqf/NGF6qKEcXNyKQdmsQU8/a4YOl51pFsp
yYEtjtdw0F8IyO8TGxvMlDt1h9CmsbEI6JcS1vQEl5H1CjIyoZdZozpZx1bXKGEEj17HglsR36EU
J6C756Ew+ZBTN98rhIs041Y0ov+fpj/t9J3bGTb96mJX5Y6X1acSm5swAWDeFWcrytcYJXZVhgmy
DLaMbrWQMKt1TxJmt9JkX6OCnrEa6xmoT1+KXyj+BiSGz7lFJdSLL6tEA8P+SWc1ZwuxMdnlMEkP
m7E62ulw1+Ac9hYI/oy3Y0rLTU2nMtJerviPiLMG0eK7FbcnIu1EVBpuAxUvVi3R3SFB14V5aQj5
OKvBuU7xOkoRwxFha/UaKYxmWslG2F9R2eoEGvZ88rVbsO17uqVVYiXJP1n6F7G6rvQMovUn2t5h
HAaaGyjwUwkowDSiApkPvL4aVJU3qvmyjGEaBd44xW1zfmOxXNcsuOd414V8ivR1+My8VOOx/NVl
0HKFG5n5uQzR6ayu+YKT7YS0mk1J84j4ZkEiOUZp3E2LnxBNx0x5reY7eQhHRkasdWwQkvQIFP7S
uvaDfkkxU2ltiNISPcwahzEUdSPFkK1sFhyQDM6ZmAnBuBZreSqjfEdI2zyVqo66JlPcJfWd5qtH
wZMNU4xbkX+hjkIl6BTvwnlZj2LQyzooKNZHa/NJ592NdPimCDPXjymWzQMA5ymRn/ac5ikbmRhh
Et1ntjU207Bs5Y5ad/LcIZtnnxo8tWwSR7fSyoke6UCJicLZvpgeRDu/2tzYDBh36b98AdV4LYI9
71w29RRcsO0xtB6HAkWfuoX9x2aLji9OwKeww11FIHHhWetzw7Vk4p3vVvImybJXnfAI0h+rHv9E
kxu6FmA5Og5KrdkPhX3rxbWZL5qubIdOPSj4qKRTZ/+kmeTUo814Vm/MBVEgsRnAXKFSOcUQTu+t
hTBae4aoCBSbn7VCm2d8hSz+1FX5vZvZEFM64VXlRwhAelrMqVrZsf8cjhAE9swniZvGVKGP6UNl
jd0Z/a3z96K46Jly01sIVLIJLwiLeEikXsFDqfA9W/Omy7rzSIFfo58l1dgBIPlGZt5kLSt2RnIN
44iWpfuo6i9VyXFohnBRwnGof2lZJ8uAkJGV0zGmN05bNNQ0AAGLr34gz82hXIUxSKW2yYtENj1E
us9CNkA043025SMTwj0iFAm6qvy0GKAFQmcTvS+FIV3JvrcbA3sxEn9igBSc1Jyh7c/YckMnjQ02
puQsJsmtwnwD6XQjZESIqV/naeEuybKmCY+TbMieptPTXmoRK7PgNnfmKR2zBzUBH0JDlK+Hg++L
h8QR1A7OEe2wMEzddPruau290Sk3xiEXByCFwZq/VgqP/bQGo4EmQrrP47UD6AtjvOEfcmMflE+w
n+yTa3SJ3C1MRG5FPfR967QN7Zuptq0pOAKbYT/VNuJpWx0mRo2wUNfEPbaGtIlk7CD+FG8CjCpK
dqQn4a/SpDdbRYVJGFSCYW9o85YeEer/snAVMe5MdX3iYb20JxLC8FtX2NOzpU5dy6ZLyf6CImdY
A9lLyguxaKRdYpfoZ/0uBKQ8ciWtyiFFcvCNq8Iy0w/YrcYFi6pq7gdcG1K71qzUZ4mBR2aUqcFV
lO1IYoWzLil2MW4HjA20MFyH/poLwh6gnliQpseaB6PaEJFPSRhhh9UGLsN8uoRS+kma8h0SF+CA
5a/GrmjKZ64og7aBDuJj6FFZBA8cxY3SexTZqRTsw4P81EjS0aJHTqgfdfBuV8wycfZp05cUJd2h
nko3khWvYkXNM2r+yinTmxp7M2ZrrN1OIY4+BdsZ684UKnJkWD+1TCaWRBulM5R3RA1ssrRhrVJ3
W99IN4qZ0qkcC5IFlX3mEul5EDRo9Oo/VZJVxy9xEcThltpE5KJERygGKZcgqwd3Tg2bOmXOLfyL
3NM7wNE1CSjbCIV1T8PMk2LgOr3Fa33BhUgTW6qGXdIbXW/X1icxj9uIcAP9K+TXKJ+FdTEtuByU
3+UBnGnZyZK8jgWwFGqncmxBYTZ7/KVbC/tAmFK/GVUX3/rFt8YCPKXsjq0cy7uJ4cqiCawjwKa5
yKstWt4k/8H4peAzOtatxs1gc+4PtrJ4o7qXoA3+qdhjlYuzCHNUCmYaNT5ZDJnBZWTNXmEdgNGl
QlA3XCYwvX4N+dFzcYzT78x/mvEWeeM3YmTKk+IuM/dG0bwLshyqdfYiz5d4op+wD38k6hcwnDpD
174HWr0n4alMOGJyGIpTD16Mnahb5fIrSJBLUtjnhHq2USufVkUnMi/BhTZP1fM/6nHW3PPHTi3X
RvQRNPuRnKfPKy4nOUwMJ4x1J5seJqNSxv6ILX7vIZMwAvariQRHX0jOLSLvjs/NYcGxtvtkb4yG
E2XaoQ2QFJpmP+GapvRwFwluJuQu3/9Ns86zOwCN+o9MpikLbmb9N7I61dMI3DGfj9gn1ny17P5C
56NiFADA/+yu4zVrspvm3dts1P5ziD9NO1nX3FbsXAIjwKpFVCIW/Ly71n9IEzDDutlWPGHq4p+a
yoB/biKsnkayzJv6i5QQ5Eu29B6AnMD+KFLuUE23OdzZOxU3ySoc5HMTyViZs3Uu8+zSUnO4xCNZ
aTXM9r2Zu6hZx8bS1ia9mjJovTk68yECcsBzZP9DwDhn46ucnAJeydISCebOMJK7hEFo0AZOJmyw
1B4sVb8GUQAK+7E8BSmWcEJpclQpvprpDy94QhTjvJ2Gv6ygNxWpt8/+KmXEH0CrQ5E81PJixiRa
/yL0TkUdcascivzWcvSO5S/L2II6cELt3uq5J+x6xbuRAeZh+NcYgzlvJ0fEBZjD56CxF5pemLkV
lNi6CjY1byFssQq9agIvo1pnySal1yutQnIvfd58YS78CDqD/7K2qEk07rxvnPba6OjnUUxuPi2n
tzjv/2D5mitiK50L/iR1LLYWWzX95uQVJE5PpoJtBL5WdLa2/aeAzH8Oo3WGWuD1RNqO5kB4cOjk
c1gU16oraHgJqve6Dw030DPrta+mH1FR9lxgKIbpZbuGIMsG2mZn6S9JRyUXiYyOHAafrSJrH3M6
/8aAZkIapK6VxDTWkFJi8xh6da5g6zBz4JXcvFBnBasdPd3lijB2IwsyFir9t0zIfGVMcrM1ixs8
ofKSpQ/U9mmDRIlhtqrlrULbNWyFp87DdfK/Bh6AUCsK85vddDH/q/utVP0qyaPIdgP268x+KpgU
p5zjMKUoGslqwfrCt81VLv+lyns3gW29DLXMgSl3DHtXG2DDkg3UEZ02Sh78PbLKhIOWOZILslmb
oHTmDQYqJOEWa2ahYWzkYw+MQ6C/k0604q0SQ+KoXgz4Ej5LyOI6cDVLqrSbdGsjFK9EIOAhlJYO
MBQnpMemLDaEeRmUrvXAdvCl4WBf6b94irUY6Z5YuNE/cYra+FxBTCjJ7Mx4JLQnjT0Mb7s6B6wU
QIIY1o2B/7z+jbGH0HviER51dPuvBn9cgT1I8MxlJVIW7dPp75gH7sIwM7ZayF0ub2pKPRcfXI0z
eznRBjyOsfmM9m9MOWT4bCHnl9G+DH/a+iJVlqtZX+Owjvt7wjaYTMmelVFsYwIUQAEsn9/t4dPh
DVaWBnCnmG9lR9d9JbOAOQQ04fH8zWradJaeNNqk0DWnatWeu/kS9r+VONi//cSBV+y5Uxxpobq/
Z2WNBYvyP5S8ookPbX3u2f343VuODU2hqDLueYqCNKo2OcUsKatIzuqrCpqCL78BxFuZ5UdNllOa
3Cw92ozdWlRtWvb2+gINZiO/eAkESjUVI9vCuJUV+w2s4+A+2fkrwZmmjI6CYVt8gDwACrMKuONR
ysgYWh0mbQ4tSownCD7+5/9XDssMfyBZKBeeyJgarCVQvjVoKQvY2xTt2owKl0DnwKqzLQjOi5uh
/wsayx00z4Y9NifcB7yQ7PmFgwSYvFI9GsLTjGty10gjVjUGHQaQOd4DOCKbsDCAnbiLdxJvacRD
m/Ax4Ss0cmg5aIz4unR8fnt5JuzNR5MRrZlIbzeAZmU7c5VYcU0+mqR4N5YAr/+wR5a/LNIC5tG4
eCtoa7DSfynFUTZjYg0N1jzmcnM0G85wFc9KyQn7j5ZPWeMlpfCQKvn3QFavM6+BTtK1gPRlwplu
QDI3q7x8w+bHzsVqzz0O8kz/xCngy7whKqbOAZJYRMqXgEcCA2KoPIWNfjRsIsPzmSIrbduUCE54
YDgkgl4jYmdwMdBE9/QBE9Rw1LLyJy+6XUrMYND/1XRVSoyWerwN5mY1V5hNMI7ih4GAEkAoiTbU
oCfLBaO5dH259IZ0SEzEap1I/zT51EpK58rpU675S823HCo2OIO66bad9ux5J48x10z/h00TpwkW
XEQmdCBaPtYxEqnR47VGqVSQUeneBMcCAnECUdTuzR7kIjr+PGKsotYP16ylc7zmSRJxD1fEGVIE
ZuDj7A2/FZbSYUg6AnebXTyKMH/UYrmuiZXqdEoLkchOn2P/Q63hvpb5FRLpkYcghYYgQWC3QpZX
SvfVSgZAkGm+DPSpdYU7s78sEXfKrlhJyl2H54UcsWG8o+fN9ktyKBWtRKQcDCfrVA2kE1GdPKnd
wqYQYdBYuPohFgMtHLsNLcuwNqZM9ao4IRLFXxSVwJXS3ZCDy62C4KLRcFkPsu2OrHxoAc7X+LGH
N1iWBD6b7yItmdulpdg70aNz1Mmv/t0v1Q5pI5Zfg6TB9Renj45j1kE3+zso88MAcnCBqcQGm8ul
jQzXLOYAvR4YWN8SPcQRLHjv0f5BTAnkOLBiCbDfUdBhAgBZ0U1P5Yvt/uPuTHYcSc5s/SqC1nK1
+WA+XEC9CDpnMkjGmBEbR2QMPs/m49Pfz6v6ApIWAu62AUFAZlZVMEmn2T+c8x12cPR8jIqq1URo
EdSq/czCisMEKWR/jLJb1f/qMDIGxr1ZfuGMuwvPXfCCEv0gohQOSrsPmOKYaMO46tauxRSW+LI7
IfNXU4cMkjtRevrj/0wWvenY60eLBk5nS+6Z+I9Faf2k5dCCNUYhHApQs/Gk/w6HsN/ImhVSGEBA
koP3IGxJdR83Xx4tHzl6rT/qRn9byjPWA9sk7MXKVJAztBpaieEheE1LEPF1dHXMlKo8eUttdBaV
hdER8x0O5s5c8xh3Z6LJ2Fg2mvWeQK9qYioex09H7CBhOVePhN2w5OHmcPA9EXVzF16nioWRIEij
Auw+OBNuAQFWylmsCfXEYdHm02ooJWDDHrvjXLxGc/BrUNOpzI2vgcf3RcO7CUUuJPg8i49aVV2T
tLVenXrI15aWnqAjUQ1sB56nBIEPnn+whAvScpqJMiCKo8MWJHButX6LVIvvsGdOx9TSGbxxIpfR
Wc31I/TUa01dLi0+u+6kCyBtKElF5P4CfkP+NHy6Wcu7VSDl4w+rrXsxPzRFeia0zIXtSFJWcLTr
8V1N/abOghsBdudC8lnWGctGh22h632j3CGJG7FdmZqn2ozsBXNygRH/gmH0VtPYWRwNAxRzRz/3
VAxEJiWS+XmLEmBEgY2XREB+i8TwNvbtb4P0oy5Xq8kgDgurB8Zo5ApsYnhYw3w4Gr18LGBwJ8VH
i6iyrvntnoufSWGrfTdWd+vpsUe84grHe8GNwT3N1Pg7Tz608mESD7G6D5p4kwmbiyzc69VT4fzu
UBjWbrnPRL+Zij0+BzN8rDE14PjzZZSAFyQvPT/rKbsJdNRViBCrZEmEbJNcXTMhcUHuapneYi5p
nFMQL54zZovexEBPsJ+KkCQqBEZbarySQ34RvbvFr6Fl+q+6F1P7Hq3XOeRFAUCyxS+FHDMBMh7P
X3zLD2VkIlcrti85vc2U6tsGN4ls4ud8ImQ2GTZ98EVizDpX1CoTOQlL3R9tSBrfJJHc19x2RTbd
myAT7srB3FiZ/EjiB1OnB+V+DFFAGhUKhpTxOAmau5FrdZgw1U6AiCCU1JM6ZIKEed7ZeXQIxGab
Ngv5FjvjQ0GKrm6hsKpl8Fmq4pB2/RPhIHd1c2ah6fdolyo3eSFQXa+ZgtInWLHwR3aONWK++m0K
3pqyeOvFSHBB/tgEkGpclnyYe5gS+cUtxy2fmeHKI6lgZhBaWfZDTzvOzhQG7Y2cH1SeijwDDKiN
/hInza9YwueyiYTg8HbAYtS/yS/0S6O41KV9gGOzKlM6TgpWjbGXGeMidjsmCj1Fg4OCOcQrjAhh
cBi695sw3kdaf0lSOHiTLwKaC8O6bxhmWazlLRyebnhvtxxd+rAuUly1nd+E2kvA5sOoq11JQxwB
oPJsx3fQU3QaowXaPcH0DqV0BmOnU9E5tm6yaLezzs6p8wlQzrToMgCjZ+3aFRqPCrjbFk9fqyio
9Lcex1zZLmkFW6kYNoHUbLnbDdm/99a0SrbwKbi2ewIZHQi+9CVGgFMY+S6Z24SqO6uCNlY2CzCJ
lS9xcNo8Ie3tt6lIziZNOG0S0d9+nhOG2rQvlPhQw3lLjrnR8lipw7J/T3qWkAbj576nUsgC3Akt
WBl8MPPXNH2zzSTNIED5cRZEZMc/P1Fi8i9zE7TPMAjWUc6CvTRPOVLSyjpGmgFNl4cNGUnWV+so
/JLdsJ4KJmNQqabkmfP/jnTHM0rxN5U8DgSr2egY8X5cA3oW2xivZHhsrNS+wXtda6TpTnaAOZ16
fSpZuqLIaLgdu0BDG8K21EjfFtlTJ/S97QTrUatOQVJcF/tkGtwqCI8lZ9nQ6HsktL47g3oSH0U6
8XMR6Qptfop7joN5IB9V/6VTCiUamgmTdaZwNrWRbwtPw1LePowQ5rhT6tG7Y9zEmKRlwWVGzOzE
cVFJi+j3CEXA7ultovrmgsnoJ2A95q3EGIBHYb8FQOh7Y/cZFc3jUlrpCE5WRLjsa/w3ntahDief
DdW9bxj2YcT8X4AC0JKjgVxXhe6ew4XnBmCiBuSdMt4PeyIbGBfyHS5gETrRsZSIgyCjlK61z2tJ
AqK3osdsuuZHQzCYqPaYGvpjSy8wBeewuLiQXEeRfVRzsbG+xuhitWrvjh0hhbAOsSdhJB34xsHV
YGeDLsyY9kJqpCCPR/ZspxZzRdbWEMWMOzNIFJV3uS+GHZfWxdGtixI0tB0A0vHRnMEjpL37HdHE
xt2rLQn9ALoHG+oZH8UuRiih2s3IYFTSRNrel2ZV8J7YXGoPzPQKz9wURvWcDNNu+CxNZ+tgAMKG
u7cNj7c6nXatDSbSad46j1nMzLbmhUBLj54kt+pjpJfQOMxN3NyS0X1NpvJcm96dtXw+cJEt90Ai
QEBZOerzxVmcMstOh6+Hy3yLrUmhqYvmDn7m/orKrTV/Z1O+6dlW2BEQhiT/TrriyeTh13A38MWj
VN8LASUFbXQE4iad2i2pm2iou4OuEGgp7ROm6hWgktKiRy3FEGYNB71DQwMGk1TmXW8hqu2ze5XZ
O51ldIhsFQPIuWROaZeoctl6J7w/9caMtKdoAEAk+21vGdjBsARZGbL8aKUX17xjZthmGyxI7Lng
Ixx0LgHzOxwWvMSS0OYTvrJOk2c8hK7p7NIKQhEeFSeInrzB27Z9fd9Xn27DJCviq097UMPb6dO9
wfwrpKI11YOq6gvwZrrRbm23MFF0EhvMiUC95Fc/XxoG9aXx3XTPaWTDq0kXHQJn6taIqoOyFNy4
Co3CiECW+xo9r0irXUFfklbhV1hQWVP8ePn8GpKpm4tv2WwAX2+zeEYd9iJ7C2A5iuXfCDQACAXX
OevAPQdfCfSTsnkr8t8x2zfsyRF6xD4uLhF80iMT+h0J9KuEXHc+R+a2eKDj6mXQb8ClAKyyrkF9
ZIRvzrQ0XOHa/q2latsB/RHoysKMoNGYn62/U/K919ToGB8x+EAPx/u4BEbmzEOZY7Pz4yoiaIeh
rzbdodzLLcVw+z21YOvl70aJrzRxXoUDSXP61QTfbaH7pMODSSM/8XdajVuto6gW4oEqVWfRBId7
79ivCLU2Tcma30NDTNlbpqeyuc1O9qDZj4OrfWj2NRu7NYv7u7BDGOP8pIU8Qaq5w11Z1eFHgUzW
6JK1qDRgwoC1NaIhOKSC+cfgmh+zvRzR7gDtodze1tbPFGm4TrW9jY0uN57N8glgJRQ/DSUsGYfE
ik+gHWESIS8s9z19KNw11OfJZlnP9zhBvPp+sbnZur42OczInQZ5XmzcCR5dm3xEBjT6fHjIw2Ql
HYRFLCC0ahMMrBQm7HX2Y1twu7lXM5O3xbdUkNces3MfQUKIst3IuN6BgTmM30EFqLIDvBGPrR9i
Sehk4wtkdHcsI+HOWBukXPs0FIz6hs8YUAa9Hl5kMkhQFoIohyi4S/qzsPbNM4sWjQI02/U3XmlA
fvh4P+IKdpJrnN0QgiM/1WrCSeKXILokPSC8L8HELdwwsx28p6i/zPN2SE9xhN/NJxaxXGBcbyXC
vK5h72nUa63hpDtAL9ybnDT2jzF6G4v9ugXBv+XGcqdTr3crG8Qyudd3+SWKl2W992gXDKTG9MT2
cmqSY215W/B7R7dlniS/kAPw8KC/9ygPNCJxSOGxWpuI6AWf2vO9irakCzCgaS9W/1NoAtXG2eJO
g4lF72E+R3rU3w0NuciPKmyPDhd6PWKVHVaGdlERCWNKu3ePiXq2gXikxnPIXHPKSddVsCYPABf9
JNdZHR0bVo7k56zce8VPH5vxU5i5tpWR0V7K8T0P4ZxpY3iPTKLwNVBldteQ5jUkx35qjEMcdQmf
D11KgRwPehdVu4MgYcrkWqBg6adJvYS8Ery1jOchQ02ETDMaghOEjiNNcmOnD8WT46EdFnXsz2lT
XOawFTdUdX4wN7A3sNysZVJ56zDVISVaLsFBE/ORVod2leIS910kBehXVhqRaF6LgjvPJH5/2FgT
4K1nUW3xvCoA4JwIresYh1EP7zsb/NgIpY0jmzBePwrrD4Xyjs17/svQg3nTyj1snXhDbtEPO6GP
jkTJcwGVmgM/PAjw6KcAkiLLO4+uEeA66oZDDODrSIKLRCJeVedIkyShVm3GWoc21yS67FVaPSxA
uETbP37ZOiDHYq9CGbr8Kd6AnZ5M5gPZDfkTunabyr5FPPOZlGgB9D6ZLqCfbKKhLDTRWsH3RzIH
k0tkh6OKW0qfsscXI9xDpFf2xU2hcSlF8E0hZ8TKdkmMkJrdbTl5TDBIlD0yAv6KrQl6nOm+66Q0
UF4N5OKZQju2VQQEMZ3DVU0aBXwxPYGFUsvfQ5OJo2K1dPTK7qcAlLlpO5H7nZ4gHp0HXJ7QmnB/
eeOuqegiJmNud8PELm8kLGnnOfnVG6eaHyphlLphsOklSP6uRpFCONrKW6AAfV/VqG6b9Gi3SYXT
oXKYvJjaIes6jb9gf2vMsdzkbe/HEYDHaJnNCRe0aqYm4xBmhA434OjSXLOPDt6FqYOcXJKgmyOT
5TFsr+Q6l5h98U9Sj4KeiYcL0GH3oBqm34EgYMuVhrXNozA+RfG9HGb9WHYvsWtXJxCMRhejmjHN
Dn8rczK9AIrt6DFzh2BG+tbV9b4Id9DkcANhNtpYRfvuxT14VS5cOwEbaYVxs3JtHmzBLvI6dzfe
OCJ+m9UYx81+5gGG0AlR33AZPKN6yrJCnqX4gW/CIVZWb8jMZxQw2rUFvkkJGLLZ6wx3NztcQ5iD
zjOmnVnbpHrwOYoKDqail4wqIv2slKO8Kt9jpFbnRgt2+tzk+9Auv4eJiTx6bYhBQXxsR+1gO5j8
7KAu14lhrQvYq2taVcZqWpZuVd4fuNoeFUQcLYCZEQlWZxHhvkcWezBvwOAQLfjSTSVuzrSjryWm
5q7rJg9V1HYOumCnNCr20jrWs4Rtj+uNTbxEhUW0clKPCCHA9Y1zusgKoRpETbaP8Mhg+xrO+KQx
PNEz1PsmYw5mFcu4PcZsODgYOzJPYBFhEz+V43wH1kmIKcD6cgnZVe4cA/xO7rypheLtLhZGiyA+
qdULSqc3t2PdPrtkZm+SvLpA92NtUI4CznFhnWTx3ELH3vc2wk0GjNsyY7y25ADXJRi90DpnnZh2
lWSCZPaQYuHAk5vALUrCBWdVbrF/1QCkzjNVkd0BiRgBnEIz3bB7A4c6RWTZ6zoy0BgteY0qM7CC
5tWmoNmJSPrDYoSNO5q9NI+XUA9Wt+FY3hvZIoLhSBZRF22cwegufdT2F2TFn1aTEFAGmiMsjHPe
wHEhdD3GSoXKK+bKcrPrzMNwh06LmPMZGS+5YN7GK91PaXCip5G+dI4hpVJOmE7uQKsGPsRK1l5O
h+yp6fIXsG1sNrHN15EaN64x4L93IsI7CC02IiL2qiIVG697InC8vjej+NtKrXgr8JaiatUcvyU0
z7dSBhWiBALQxc5uwrjyTBDpynOG2TeIYkcSaD94Gks0cxlZKO+FtHl7bVjdV5317KN7QZjODvFr
vjJTXfoC6ViR498HVRZvRlI/qJ1IJkU5pq1Fpn2R2MC4wMBLCKwiRlmPIKWdBEDYACLbZLq/jE5h
FwIyvg+IxXMZ9d0lBw0o14lBOjHHLHC8AsihpYxnK7JxZXjDEno2fukxEexhXNiouYvnmSYsY1AL
1YjPqiBQXZvPek67NlRI9aA04cIm98fsPGz4FXTSP5j2RVcfq2j8IPQvwzROe9KYyFfzxRw6l8PX
0IXlmV1zeU70nzEc3UOgj4Qwzs5VH9P04NigbImSPGlNzRxIN9cT8PC7eIbl27OAozLGxd1Nwx4a
5HFi6HWqESMEqEOCVjxGjL73nkpXTYXBvQLUc2f9xrzk3i3PeB0MX6mmf2qlfjBD8MJua1f7mR11
ilYoTOUj0g+ZwiePHMxAtjY9ICqzbl79PoXGjjmehfkT5ls40rN1kW7fJUazxok1QH1sgnW9mNfD
kaupy7c6+Z3A7sSBz0ysPUEOm8ucXdXlfVDVqNa5XNZkYDJPoHeJ8o6YK3jM8YAsGOqZRSPQ9IfI
hn2RI1pzktnbhJkHG97ScJQDjjHTtCQnYWxXMUF0EZGvy0N+P0uwXRqDLVRpLe6/h1ozw52Gos2p
gPuXKYdvpp1Qg765TsVoOfNWc1hlZ0aR/cr0LrEns2OtBywkp7rGsEC6RyNgJWiv9mgd8qJ0sVs5
3AWh2oJpphXQurU3DQT99jlhnKJxMYh0UDYdgza8RNvkOULtMw+toHpXlWOdrZKcGrIKSReq7mvX
IOTSpTDjfip9FlA58/iQ9HKt0g55EL9Jvcfpm3FyxtpiFysN+HiscppRvUdK/WTSoYIuLIDARUvI
OJWFhgNpDXI9NcCRtV57yENU2nrYxmuPft8qomgjTPu7Cp3XpDHW/HG04sx3t4FA9ZYtOe8161lc
pG9Z4w7HWbkPCPAk9jV4o7brgViXfJe63saHiALQq/l9xfpycslstHAyWoG07+p0BFcBjQOfCm55
123p/6L6i4HSLc0WgNIYyl2XY11LtcqCueBUzBRxuEYQSD8n2FuLp6bJkUhG6XDtu0pto9R4aqtU
ngsiFUDcIISFly0YCbFjvKLLP4O2Np+DkM3rIAEgd631GyaVvi9b3OXjHHrneZFhDzQPsjd2WRWY
R4lKJ+FnnCqUJyuLf564lkntJu5NZMn5C1DCfFPD/MWRFl5EvUQDpzMfTQVP12h/C0/7FSY9ZQ0E
QLusG/QQzCGbetzUJv6NRCGKZG4BZLpzgeTHUIXpmdteqge2DnudQCwsTN4hSgDwmzG0L9p90LO0
jn6d2wN85VHbNK5c4G3mSaAJYdOq7qDG0Ek7JOpqFeIzxZrciWMgkbkd+fYY4HhNeXqA/WIAtC46
85O7OIvTBT+bb/Ts0tSV9dy4MNlKAKsxya7rifLnVyreIzmOb4zuNVIFfFEiP2uyvj6oArWEZRgv
mAIea+rKy5zGB0nvcA8Y/57NT7+hVHtGLZ9inkKHVba8ompyNrONGgAwN9A822n5atnsANpzb5an
WWKnmMCvrhxh6/SimYkqWmMeG8zmO0zVj3F67dVon1XiKJ/avaqNr2LMxXlCxKBL1pdShGfoEe1R
QuTS7Rq5dWkD/aAxiMf47LgsH2XmHXWhvQUjqj2aTGaJ+mJI8J6nLl9GhAN0xSl9YMzDYFPUJ8cO
4CLCiwO27h2qUOx7jb4FHXK3NjJuoiE1j+Oo0gub1lWtBW8VZHX0OOvZhqU3QKe66z0NnXOMWg4O
m9d7TCtIxbs6c4/CPQ7fhiHIT950I5kwREeyBKM4TJpyGvIk9QzfahTOWS3q97Gb+RZILHReJ8wC
cHz0/g0D/H6KM3PTBtMXSdNy68THnpSrgmjKeglD7qTNWr3ofohXwdMSM2Xq0fmSwspWpkP5y8cH
HMKoTznMVbyTwbBKzeZ9cC0ajDIAdBa+G+70zN25bWnGd/bE2TV0INFMRfibUcSIzxX8UqPH4Dq0
lXZu2BoWYzrCuLb3WTNxYiHqFe78aOuld8lHwweX6HCBT4B4FcN8gCVEPlG1hEWDiAmuFQLfbJ93
7qKNiN+iLjQvDgKnSosAtjX6tMO7BqHEHF4qhSkztoDLFIvO0dXHvZsA3i3cfNixk/hSgoE+AhEw
1Ylu+ynmHj1qH9gAAk0CFLkb+KDx4Oeto05O0G3MmJdL+MDZ6oxuO3cyQe3rIaFJqmmn5YGOrdNk
YSKp+XiUCV8T5rbokk1lPKJ2R0GCBvYurdPfCMXZ0GseEXO5dyEF9jFqkKmaHDJ+ZGdEFzQCZOAI
AdBwmm7revLLkA1jzKiA3157p0LFDvl1qV+PxuyPNnEPTDOPoamqN1KI71OvbmgCshIRgHc1NA0v
/H7UMDkoBQ5mJpNpbFAUMon1Y77Pd3mxkKvS6IeUI9glCSKl2YHZO+LGHYZ266C7q03rvhrbFxGS
OdxX0c220CamocXCGc2ucsbh1YW0r+DADiH7FJogci30dsRuFQ0btNLYe4vm1HboVwy73euz/dNA
cPPDGVc7gx0/9PqeLEtalXHs7kavNtb0M8g4k+NA0DPin/IeKGQAZGGbThKTC55NnO6fZHd5sAzL
I8+JufmbILOAjJ8+XEf6g645pwp7ItY5v8Fg5DuzQhcTH6ymGzYDp+SuRF7WQmn3wwkhJbwZ5aND
HlfZ7O3+VmaJAVTHmn04B7HfehQVlQPEWoIpt9Hf4khVDmrpNH4rtIcqQJhSxi0BhMaTF9jD7q9/
+a///iONNfwur39mf/4ZEvpZVhO870j92y//G3Uc//uPCa7/63JeodH/8UZ9jv+H98n/UB9/+eZB
V9P9R/79j79e8o/inyNe//jH/8x4ld7fmccThsr83xMuX7z/l/Eqjb8LIWzPFXyJwGkLcmH/J+PV
sP/OttCwSVuTYol45V9qS1aV//irbv/d5ruM3kK3LMehavn/yXilYCDC9c+Pef/1j786piMd23J4
aQYvBj3J8uefHw/cAC0/7G9NO3sjOlLpG7OpsbSFysT5tw6R1ixwCZw6oyj8Sl/kU3zj16qNn91Y
jgS/oRRi4QqkQrO+Gq02P7piYHCa7XJppg8zdQLpT9G9Soz8iO2SvRnftBTj+I0chO6WwFy3eGht
8bu0WJJXdr23Ej0GajBhlEiaWyDoQ0XsgRXr8QwFniQXBRycqMf5KIzutYIlHZdtd55B+spK4r/T
GUC2bn/SU+M7hHXAEm3yef/nNYmLisPGjT8iosByZRy00OrvSwshX9YQU5KbAbz+Fg32kjTkV1GP
3XXoMqKuyLMOo4ELMXtykEMgFky1VT4y+my8WVtVs3kJNG4SkqjWo2XsAON9jiXuqLBJz2OYp88Y
8zp/LLKr2SW/8bR9VVmzturg05pIwJbsgXgDYpxgbOijoroqwc4shOOn3PgBTTpVBjqSodjA/73h
qQoXxRndox03kKKUt+wNVqJCGd8oSCp91b1mKFXxBl402G6QdQoDwu4EZLINWaKU0OAJfseUcVKV
hEqkIvCVX9UEMYAw1Q7TpfXTVcg9Rrp9ILbuwdP7cNMmdYfLPgcM9yuQhVglzWmKi6NtR4ciYac/
L5bxxsXFUjgVcw1QFlDUmJ0Ece2HrkfQDsFN5phw8tbxVXNKzFCevZq9tD62If1rmBjvhpHn2KyS
ZqsA0VuYVE4TzTSQCFh3lvJIBx8JBq6dp2ZAmUswlc/aDpZbselrUq0AN+RoxxOgNL6GF74AopOO
9i0UVs06kRKBYD0kzhGBsmE/XGNRku2Ydl+NjquRjxRyJJiQEIhM1S6hhy0yv3mMHhobzJjhLWhM
vXqjnuAWbWk6Yq8/tTkYCGGSChOMF1cQXcEsxTsMJkBK1gIHb6yBqgkD7zKrVxm0T26StFs+A5a3
ZsO14N6KujGvTk72Rdp7v7sS66sJoCbWSHzqkK4hIFT1pjG9+tQvqIoIXqKfBWMDAi/aeSH7ywyZ
uWSxH0Hf0ESJc7/amM1rbJnWphIsoBnergqYjrupZNWxUKTKGKyBqdwDdw3+kNx0fU3T7otUf7GI
Yzv0nbU3B8o3S2nJLxkE58wqrS1+IaCPGY1J+TYgufJNWr5NaxuoaMhTXnV6yj5eBWQ1uxKHqGEz
JwtwLBTNeMWqGK/wlJYD8lzdC81n5Zy4Ri1gYr35jG+Y8FeXxp4rTabq3KQszCHvUppEivhc4e5H
44ZLKDu4HJRYV+pgm1aYwaihms3IT1unwts7pWYd57zcSMFLVZiYqGFIog1MW78HlKcixmmp96x6
86KgLJqY6ZHje/pd75AZwZxn07HFvgsXP2H61DWQslXP8KzLxu/RCe4zTq1zBqEopmQ5zWkvcQ2R
vYUi5yksBQgAaNQRcMR6wNiA1+4BHj/PRs/SH/C4wYamabR2a+MrAiAgr545EOrcMcD1kFYgUHgZ
DUsc5uE+JQqbcEnmlElFzPJgKiLMguIEAopmdUrlqlPtdlQOU1HSrHTbMw/enMHJG7yERs7IVok+
z+geyhlRK3jSqSbcPn3W+izfZy5NT2YZ5T5y5AVTGMb8rmDfkJKdFrKh7ZaYkvfe7EOeNBTvwYQ8
plAosfQwLPZJjgTaTMdknQxssDrBFJyddx3PGWCiYR3r5bDtkO9W9mBvIhuW0Ty4+bkHC3gmSzE/
4WO9MzW5MZ2YuWRd8YDo5N5MrnlvuZV5LQgPK/VwWzfuuyZgDVczP60hkeVR5vFjEJb92XnpXKc7
tRI5aqTZm9yIrYNIbGr8UVvA0wS4tMQyZdD73LqSO6Oc4YOFDbPL2vlmWMMJ4abOERPShx1d/qkw
+J8C6i9Fl18JZlJcoQZX979cuK4h2eDohu44Nl55l8Liny/cxLIzq9AADQ4t0tCy1gArpRbBc6GN
J6Cg+2kFu183tDtaO0cdx/annkB0hZxKeIyyXacRXp5xzN/9+UvslD5YjAzM/xPYwSonaixxkvye
CMXo8J9fvvlvkfDYMy1h2cJ2DV66YTrLX++f6oVQwsSwaifyKxQwhCugWC5o5DwnHhYuys0t1Tcp
eHtyRX5RP1SEdyyPR8rgus5+e+n8Vg0XJyPhRUJAXpkFfGWkkWifWXULuNQuCnJkJExZewT34FNU
BKcJKc4Ss+4mg28lNyslLPQ//8Us+a+fy/IX03VCuF3dND0KrOXP/+kvRqXWmZkBb3cQOvvk7LfJ
YjFqmRCQMR76QZa4K8bX2C756uBxwtpmGGvJ6Gejm9NDZxDESCoaM0jQE9J2xa7IxnNYq8pnKYWz
LqophSBJFjFygXKIfHcEEFFGOP/UQPhwgFbWKBVhyTp4jtSES6tJmxyS8JXjINNyNBCj+Ikb3Vl3
IwYnAEoKQ0S+7ZIx2EhDf0onxk+ZvShGnPV/fn908e+fvKlbjmUZgobfoZy1xL++QR5EAg33LyGH
ZhxfJ0ItX8bkpIcffdcA1gtsmMgKEV6JiQHPRyBRoiUcUMouJ6TO7MH1xPl0VaNOYVsa11xAUw91
FJEkNeK1thQdOXpjOYz1q9MSJFuq7BJBPvbdqeNk6yu+sOkhcDvvXXZusNYM19zrqoye8nx6cdPG
JSCvBG9GcX0hHA06lZlBP6JHXUPhdy44zXJfjROig+HHizAgYYyjozIaIkkLcv9YmNQwr916UzYT
8iCdF9YTEek6ce7HSS8RH3UXwnenU4CdT9hDCMUukhtrpgecgaKvesJ42gRCY8rQ5B6QlbjNhBLg
MWduyZRiW7fohzWkhqeMInwt+qHZy6p1913ujHeT3RBqqJMoCIyS7XnEejFQnM3GMnpb9EacssMm
0iHSwJWTZ4tF5V05teHVlq7GXyPlWXLwx9YZQnOz0/DuquCrTYpukxWG8In6Jnc3srD5yMDQDpiE
izpPvqjev//zM4Pu7d8fGgy4ju24nue5lu55zr+3FxbQQDkj8nMlSNwqyO8JRpOHKgU0iNtoQaFR
Ve3+/HVjfdoNS9g0k9NWo/mGuDZm5S5CEHS3jGevY1NPVyRHQFQHkthOJUB2SGCEv6mY7OrMfpqT
hnOT8fwxhGos9Cl+bV38Gk30zn2tM4RM0m1ZG9N7iYllpt2vKiPmm920F3PUy0u0b6r4NQlYdc7N
gl6XIlIwdWGQV2HzXIcthAAjb/yZQHKfuY55JbZ42mjtTH5sEDIfgnh/qrl2Tx1LK1xS2kPZQfNR
cLuurWqMI5/MzSlJy0M3yO/xMXnKuQquwcM4iie+/8QJu2m1qWoPiV2Z2Me8DVtCaMFvjIFGZExS
dexCq5M9pM0OZUN4UrlDWJQ7Aa6u5/YQi6kTkEODGRUEUJeyFuZJmv21AXyLoCXsTjaRCyQK3oeR
7qGVIum2KqrwUmeOr1szE2kJ0qMPGwSKUYDBT9PW1AOsyGqCiHXltEejxkmZM6oiVjW9sUh/1qQR
7+wxS3COk6Igy8Wqyq+8BqG2680pygk+pp4tR9uqLSRZiK6mCB56s5v9sin6DbARMhkzI9k5DDFX
5BfOxOUkA/WF89tQ/bRCPiBfUFkQVqZK3Lj1fBrDeURbPBMJFQ0PtUFRlOmlX9uIvyfowNuA96SS
jtwF4G0xnpa0D7Fp+Nms1Xsn6QNfWggESw2ST+B13s0rqWi8GalNVrUXltQQtqJSrvNCHqn45LaE
YZGLNNyXbt3tsWCA00F9Q7jHU1+AieNre9SnNIcHkIlNxI5mH1clnU6KHDpxTfukk790NxjDS56w
i8EvnA5lv+sbZoWhRK1c6eMldcuPSvXDV9u22uMYoEGVrROf9WHmZTOQI1PP4zbW01s/FKh8WVri
bJJrx23zPe7q944y8qFOjJRvfSD9kVxN3CVReUAYSrBLUhwqknj3tZFt52GI0LNWPIvhHeV38+gN
+IZC22ye0jl6R3aWcgZn0Z41TcmahYcZ0Df/qZjIIlsvyhdujmanKznRJarixYvxAFcCTnQeBUAC
pDjYXRSwkkjA5TQ14jXemfOfv+dJkheCaNgznXfELuw96+CL/8vdeS1Hrmzb9YtwlPBAhEIRKm9Y
jp58QbDZTXjvEvg2veq/NFDcu9m9z7373KPQk/qB0VUoiwKQmWvNOWZHvg25a8M+yMGEFkRDOQYp
ZoV9a+tZcO9p+pOOhfTgDlPJLsc8EKt2ToGyssTGyvQbJKvywLxRHq7/c9oYLEMSv2BoacJVynBp
gMCHxU0PReKEWQ2hAG8l6vEQVNklMEhpbTIDzEzsrKous1e4fZ6TprbeVbW5y4s8f4x10jIRDZ0+
H+k08XYofRzO8auD9eTNIndiGVWF2EXhkN5BMH3Nwjh6DQTQ31Ss3dCuLqlM60tvNu5BuAP63sTf
JpMprmhFfqymP6VUKcH65G0k9g2P7pFnudWdmsbKKhPI5yzY7RtQ8OzgxBFEMBdYVFrUD2prMZMe
wa7SL1VX9NlkvMlVxhLscnKJUDY+RlGD15OW6zZl4LjxiPImmrP2b5seKkai2e6Tx1hii6p4tRsI
wH53doIBjjj1y7NdNB802rVnNU2tJS4REhJGX3+O42Jb2rZ/34bueAxdCWBneljmkTmvGhylZspF
2xs0cxtmLqoIWZB7OPRnVXf7M9M1RLgdJtsKmcP2uiHWjGZbl+K5FCFpdm7GVo3rCYNjhUNSd4aj
VQzD0fTxZnD4OhijVZ2r/3RnN22uBuT5oYPJismXsTdptxEzwHKrTpEMRlY4rMdRO7cpC7kwR2lp
cu7urn+GFrIkliiZ7z7/e733ersCFEKYIWaUgdLIkCfmpmmN/qR1LAoVGmoW1xiSg8W8kLLbGiGp
TYBvtSXF5z3uj5Y9Rqsc2jOeWFzkgAYxOmg+g5kPYbeyD81Ael6dEkChIfwfci0G75AURLtUjbod
cwuMe5fthJ619NDEuC4FgR5po9bHmqbydAMnnNybbbhT0zI7BzU+/IIFH+s01mJ2jLe3kjag3sQ5
+IHz0Rsh62R+hbXWpylQ9HB8yYw3ieThpPrNa6wP/sHt8Q1kZNZtauBZkevo+2D6Y5YjenUn3UW9
YT0SU4oy3tL3hIAQQNf7pJLTNSwU770OvQwpZVquezVq9irIkrAtblwzous8QK2nQQZlovBXVE1P
XqWVr67HwN2SLXrX0IfF/JIwSewt1tDDJErL/RHbwTA8VrC9yrzP77zQyO7wQP2g8mDvr7fS3u23
KtC/mSyj7Ab1hW1sSABuaI8eq+mPTtVmJVS8kdeb1w1mFZyssnVovteAb6Y/bs11UotdmDs0zXP3
welt9b527xxcD5ewjBAYUr8hssr215mWoY12mo2DuMAjVflbg681HRGwof0EiWczFJYJbouse+Cg
DCZsXXW0ggwJU5QGDOsRQch2HN2pthPs8qYjebtRKL9SqtiULlLeMRHwGeCqxl2Dj23607VRuKp8
Pm1SHnzXot1KEvXC971mXg8sJvQal2JfquQel2QyhZVfnC3P6bduhkTCH2gGeyV9C8/qXjV0SLic
EGvpFLos4U2tdOtQMrKsnJL8iTKwzL3ZbUmBtSFNxkvNN6tX2zQUulUTEtjb912VEF8zo4PJ9Lqv
84NpkkWMxAtHaaC1b7ENRJcPYypHX4CV74yR5BJ/rtsqkACHKO2MTIoysBlaOtqTUS/gMYE4WjWy
0KCuqJTxRfdMj31Df7i60SqqkMNY7B0GesbJNsD34DoYcUPKekw+L4Ce2Q9udBlDmxkyHu1WNa0l
Xoowz21+doW4bH303zQkvpzTiAoEIrM+jtsjeIr2aOOjRNRBDlFA2LBvK9oN+YDpaqwQKLqR0C4F
w8A245yVOU1wIYPkcRhNbWdHFUqPgXJRYDjBVnGhr2aB2hN8gxG3blsXW0C59fLiaNSad87gyFOH
UMqbzJX0BrEXwOF/91257Zy6+ZYn6VTxLuwHTbJH8wH2I0OqOveamHBg6qkEs9Jha8weykjAskS6
ibLojKB/G9rbmLWeLsIzwdMGwvueMd9buQFIf2vEN2GhiTgKBPFr11aMeWbAbB3py50bjoONZ2fq
BitNcTbJvMd5GGevAg0IEhR8mr5rwj/IH40i6Z+NpkfOoFbmedTBjsU+zWWzygBeezpNNlHvw7jq
tk2kDjujltnO63DpCot40DQV4Taz0Lz2mPI2DiaaZQIgZD4k0HKYBmdvps1COs7kg6FX/TYQlb1k
rM3eInGuCwvfXYnKxzRlettZKNRKiZhIpEwS5yRoA640Ob8cFwumGCL8SlgpNno83E29DBZm2Ruy
AhSlAx3AoASTU+bNrdJOU9GiJsmXrJYsCNUXZqBgxIrkLnCT4Ebz+IkY55N1JWuHZjsUlDzYSFQ1
x7hT15BXu7u6VHBJugh4c52fX+Xg+kCpOVz6/GMsuuqZENQLu+jV49L/qnAikLxZGU8sCMM5hUsz
C8abrtZ0MkHcDboPsG9F+KKqjIhjkHWPMmQOHCs9S5yxMTfoHKbks9TbhLbxrtsAuxRlrKDQ+o91
bganREe5Q7K2shgZzcbELCb3vYreuXiAe/lNeACVogitDdIm5ETV4N9kHkpdfexgiqdcadEkD6ui
YWFKjfiZeYxzb0UuRiF7XUR98lSX6pml/XZIw+F8/eOP/bgzenmLVNe5uf4ZiilDmQHLl6T3+YZH
QRf8K21q9+RDPXT8Bvy2kzGijTvome5+kM19aobaBe5EvlE8BT4XvZBFQGTFOqoRiseEb+wydLlz
Z5JtUAHY1M7Q7COtrwGrUzVIYF4N1rj12sHGGAFfGzoNMtasmVyKvXkmHYTOEcVRxgJR3Vi+f8/v
QWcEzuSiTrrhVZbEXeR9s+6Bpi01W+KAtDJtHyOMvklNex/icV2I2Mpu+kKNdn4WaZsidYpl1rYN
rAKnPKk6Qk7ZetZLpTmkhA5EgvdI/Nb0Ytp5qHvFNwVGPlo10QTWLelcygNo1lC+VLYtn/K+83dp
64pF0ds/jDIKdynBfCdN1uMW4JJsJOHIdebeGb4US9sEF+VrarSo1c59GAluTiBAYJIIdppqghIK
GTFgy8uboqOcj1iOkGuUE+vAhBJjFVCm5UjKUdojH+gD/AjRyHw9soifMpx+pnooRcNElSucZ/El
T/UZnS9n1vdyEpYWTzJDcecNTrRUujzHaao25yYr4GpyedxPOUgQrEa0kFWyD8hGP7eDGp5HwjPA
H1F5zwuMfYW7sg3fwpsBKmTskIoIaxw3QpNUD0aaAqU1Pmc9Xx2dQPLoRzbcg6HD58bxERACDLGC
uNxFpsRY14V1ryet+t6JWyXr9F1XwGfA0efu0ulP1GTI2oZ4LvCB7/sWdqRiaxl7BHpIUuswVaw+
3XtIDGdCNdJlDku9XpXhYN+kKYy/uqgvnVlccj2KzmXpgOQNo2Me16dIT6Dw+t1Am1CLjmC8oiM9
gH4nw4BLftI1yFRodfZahE11NI2tNtLMQIkq78shrU+apx6KCqvTENO4irrAWZacA1s/6vFJaLkG
l2Spq6K6q9XBvWt1hL5ohD12JEsVN3N2SYxOJlJyzG65AaWd9QaWa3iIwrODnVl2NggfkoCADxPD
WOgCA3+qPwaj26M2y5t1Mt76caDfEgXmyCmcae2SqQWEZqjW6Pq2YYfXBxcp1MqULmPMqLXEQN8f
fQOnb6QAcLMsszt2BnX6gjCYrYW67eDk9UNGW/EuzaPhLi1IbAtT/1ArBcAQ3SiXlCrk2cLnW6jn
dvpz/d84KUkL0rV+2QA+Ak5tZ9EQnB5nDkI9576sb6Rn7m3karQ3/RiRjltdgs6JjibOx6IfqkuL
pHRjkCG16EwYAqgv+1tlMKkcpbq/bjnUHotEu9S2LN+rwgSEi57ozu4ZL5qeZbYX046Lo/xoKJFc
jjLO7nIvAy1j+sqz7McXNQn7H9oENBvN7ImJP4bdfG6Vo/2OsbNkyKqTc2bo/g65gcUy1Q0ehjR7
p1FefZei3PVFYT0Hhhss6ZfIG+ajmQu+TGtgjuKGf5GKki460qr2I6PsYxUly7IozFtqCFT7SZ5E
KRmCoXaafYNUkIRnXRwbAzAv9pqVCx3irS401ARRk69j2zgNvR4yM8TOaxRN826SQixFWL8krdcs
vaYEyOU67kzvtfQhjkoHvTKnVBa5yYMh6cLHgzpSsinSBxn48wHXDerUxliHSZEh56ac4pvlsC2J
Pn5kqQrRpalHWEsCd0Sh5nPU9spyNDL8/fS9idUI7mKSBbDJM0/FJuAhEHeNWyQEBuo5laQkqyGH
N8sTSPb6ux7QgvSViiYe5CH20AYd/0XWRGsUZr3R83Ye0+Sl6W8Q2+L3IIXwgBllC8tC0V+b/INC
76EdqQ260sBrZbSo5cb1KLCQIwNI51AdvgWKu8Vn3NRPOpHtM3/o3w20w4t+Mh4W1WMs/LsuTrfS
Gnu4lC2gedN/SQNJmoWGNMlQ74KuvEFagD/FaGastd7BevsjVn9/MJZYn/HdxSoB4WELm0Jma6Zn
sD9z6k827WKkVknrP6jN8KJoYPjqCg2kxkx4KMWj6muntnOes/oxFRbLgnjCvSqOdn1EFlLqY+RF
woH90k/DhWq2MzTfUP97WA+NWcy46KUzaVYp2jmdshHtozRsfhjuj1yHpuNagFcQxxm0iLgYR/pC
pgQEswiKzWFjiniHXjUNSzKgbAdGgJuc6goWztiT19HFxrIkBXamF9rZYf8kXn9fEx+NQUT9YRIL
ZxIyYUzUHq8ldtBvwhszBHxOk5QU1fQ5SglWQoQBs7y5s8mSnJlPKBPooTvi0bTLo0WhyvHacVkl
FsQdRi5NZZXWtCFREjL98MxkE1HQgZW1KCouhaONW96Gm9po5cFo9G9FerHiR5wVeN1qS66THqqI
2SPT6K2OzFESmwXhBXGTvDZjeqSoKJcWUfEzvyb/ZbQPtY2KM0hBNlV1Xq0Ln+ZfAagC2bpPyEuY
vZqcwZF8hVDbol8uH1SVmkcRYVsfJJ+6oyUB4wbMsDOEQBcj81HPz+gqSArL7BjRdnMDaS4hqd3A
/gCtKwyhS4GvGwtoonavD8vIv6hZ2qxS3f5epsEPM8V5UaPTaSoWSHWo2HNprerARt9J3VuqIMg1
3BeEKY2EhlvZQuP8pU/PTxf4TwYR2GQsFh+UqPeaE9OC8fGXifTea4Qxx+JDoIrWHHKLtKgUlWXW
l8PC876FFRNAvdKRiI/eq1pPKk4jW0sRH/E4wXKLXaZ2ggWrKV/VmAE2B2dGcjvwMuGCsMj2rh6u
hAmQBpsCRB87Xegow+e60I9eZl/UGnlP1iZPTYc1OKs5eAt4r8wIcTSFxt6zkFbiGqKX+yKFeTKR
LS+UDLRvXlIGMMFqR9rwmLfYwCvkl7XaaoupMdOT6TiGhNrFLqL+WGHK5LX4wypVPlI8ACiV7mWH
7r4xXKTTx6CmHpSXY0XtC+aFXWrAkHD+1Mx+sMM1c9vAlhpgUItoIQEd8P25GR+lUlaYiXZ9Dzfa
M7gMupqFxWbiVJc+CS69Yi0DhXJE55f32GW+l3316LA+bnwEHI1HE8ZgfTYDBlffEz3hb1Dta3NT
EeDtLbubsWR70F3l1WhZwaK58Fd95e1qzqiMOGhggQHDH47xuqJhYRgQG6EzGAYEo0l0iFZe3aZM
EUncoFLT6IALA8L18M0hQqiRQvV0C5RqE4rJkJTDWaxbYyXt6gnYJAlNExhIw5NCqDQGHkW0TAcz
yFPGJekhTmOag+mEolknyFsbnOUYB8dQD57CVv9o7R0BKDiaJAL8jAuv7UC009D/iBQy/1AjpApt
dy3aMlsSCMCPZqOAkfhXCGpcJBVej4baqaK35SwhU6+ZMkGSpmWMUPUP4n/ndah+Cx1JMrIN+ONJ
N6oWNIGuLq1geB7t8a5TQ5skJP4YTRfdxH7A8gvjc9HTXO4mpVRE4MjGb2kx1ZxLVNAiWBTjnUQY
BV6lwDZSsvvMAP4V6eANH+hG6DH6emjpjMc0N3IWXRj55sOkis5zjyJNnK0rm9PKGKJ07tG6kcTk
LYuIH8nw83CviRXhQvmmIGGwcIpomSsAqDQIkXmSw4TSdPK+QGj5UJnNjpGxo4g0r3yJxl1uo6FF
Gqb1XClM/1I6wSMCZnfjZPLNryjNO9NwJDsLnwE8A0NjddV2d5HWfZRlYi0N5aLn8PMspQyXcuA4
tlgo0WjrzewmJteT+D5Aj6ICiEuBGR3APMRFvNH8tFnmCMZrpmFjKONVXpLwqOOOAsVW+EvwSgyz
EUEA6DHm6rTESJH7eUiemU9j3i6MVdq1KIZFS3wbJigRkVIaMcAFZvYdqFb8UtXCmtljgcU5oUkQ
p7c1xxWqrQwNCUwchWwAzxYJjDLNWAW3fYcjN+5HQsBaAg8qzaTiFQgwBT4B7YlYo0KvNqMLRQGM
Cq2HZhPbLSGkQUOCbzVs9KpC6C0RkucYRu1ULpm0ocfJuehLh14yuA4GM9bnjYIN2Bfa9yQxzUVb
JqDKBrmiudXTZRLhisVTvXNgU2Lf6nwvQp2oyTUZLGsJo8V0cZJlVNGXbZO+KO0IVF3RyLPp4nFp
OoSPgW7pYergxoninnxE5M0nI0Uhpw4MVRRUtfRoPvpWzJjaS7FNbWJL00xd1hZdNc0Mbmgr0meZ
emJmdMhtJg4C7ZGfJfESktqPZLre+Ljo2Fc4uTAYz/Q8uXg9I1BXU14RkTdZ+PYeQviDo/f3ca7G
G6EGuPri5Gm0iLBB8U9w8IciqJbR5Woo6ywjvTy1eQQVOvWBNmLCD0B7plgtMpCn1Mfzje41P2wT
s7uocxKR4vwjpTIPak+NVqMxftc7tFR64n6zTe+H7wDVavXycei8J1tGkNrK+INE8y7OPeJfkfgV
cCmtGAKTD/jTjYaZYhp7pxnOnQQnmVvOPB/8k+7lLHtzES5SQ/lmc4EgxdS/N0uQpVmhpfOcnt3M
bjjozDA8Do5dbvpcfVFiKGclpeAiEBzGTdgfGRrKIVyy6CjxGQ0cYkFrQmmRt6kTI+9vpH9ocJ7A
LW2UF4tRmQjHvDshIqvOBtC/WWhTCs001z8xtiF5daiYOTzm3u+Nm9LpvRd08nKZGDLdqoaiPhug
Psy11hT+a5/G2lrl7Fxdb/q4EHJ06U9yiCGq0OhbGPWoHXzVCThs81stVJO70hfKTa+NU/YWn0nX
Yqas7tifekKV9nohLonnoClyoLAwe9E3jHKCWHekplkUnhIqCMewSg9h6tgvYTCOS1eCksJzEL84
WH5E/iaoPl8krrF1U+Xayu3r6LVFdOQabXJoMxJdpn5bK7x1T63vcL1liu7zrjEUJk0oenHXu+o/
H3W9db2fvvznE7/uojK4phNq/fJa06MERSMM2byy1nnp1u1R4AKCmUhQ7mFgQczBqdJ4JYwU2Ua1
MpUqZcYZV5fEjVkCKWLvktiQQ6ah/2h2lLDingpySEPrVQLaOwpVyS8S1c1FoiSOCQ795a46SNa9
xKZkDiBPv75Ta2rr1rftz492vX+6y7Z7+1DCEWeCz4fsp0f8sm94RJbQFrp+n+v9Fq3L611fL/3z
icDdjVXmCAAtW2/a3VFgrbiWhMfr8+1pp/gsRZhj0wC+fuUeHa+wG2a/vG5cds7BhcAUzI0/b35+
NvDyn1uvn+H62kKgJJ326ecjqPXS+eLm5/OnrdebX19meoScWq2fT8Az93nz6yU9WgKep7uHMHFI
h2lh16Mpai6F7ywVpW2O11vCd/0tzsB9MdDi7ltoAJwfbhWKc1rcE4RZXRCfpCsmj+TpTjfj6Q+V
mGLVayb6oelmArrlQrmQ2bUJg64GiIB7E3f1qo5ZfF4fU7hqeSmBNNBfqcnZnJ7y+YIiNFdDRWH/
67VazWXVg6H5877re3JO+Os6FRNUl/e8/mFhlFCTUfAI/7wv1OJiHTfQuq/vcX1fz4Opg90fjvjP
z5v3Kc57MZBD8fO+uCyoX9Pom1+fdt0wxA5GMMekb/XzPZwx8NYlOBKimEui2ZjlhRuvS93Z9XnX
Nwa6n24yx4Go+fN5PVmKm6SF9vl1n+5CdsaPDJhm2kXXDXqTYe6OagC/P/eTqQljw2Vv+HzudYNT
2DTMbNiBX88tIzo/Nv2WX94D4F267adl8df79qpXbgudqNmv94hGq9tCrsZO8HOfqGMntqrLguzz
d43RW2yZUNNB+Pm99Kr1CEYFrfh1H9WtaIfWmc73dR81EtFGDaP966WFljQ7uiU/vp7FCTbsSBh8
/7rLoA2/Y2757etzYk4g/xBD49dduiyC/Rg0L18vX/RVus8t0gB+ftCMRsu+pSzwdVc1JHKPFfHh
+lrX/UhZSNsLw7v7evnas+09Nr/br5cfAxt5uyc+f7LrEwlByG50tz5/vbxf1jVuwBwA5p9HfBZ3
kszv/KhzFZkzKWaVjouDU/ke7Zxyr4IvV9xpgCsG5R7+AMA5oxuRBLExJyqa/MKk3l63eky1lqju
1NV1a4FxYE1Aa7e4bjVsS90xXllcb3nu2LjxEZLe03VjVzrRrcoSoFUbFy4vMkgj7eq760O1sj2H
+AxP14fSn8FWXkuxv25MtEkqmOtyc90ahFSp6P75n58h0zNJFzpU5tetkBvHPTULOsPTZwjDPDu5
mThfb7lWWd1RKYYJPX2GmFWXgKV0q03f3EyHp8qTyfH6On3Rg36OPG0SGCr3VZB3i8KNzPV1a5f4
7ILOJa1g2qqi8tjCXurm15vUy4absUCjer2psz499ylg0umxjkaSIszRz49A+30zOqny+fmIZ/xo
NAio1zeJGj2bBw5g9+sTS20Ili4rvvX1pkfQAqYC2rrXm6JIsh2TI5oO07vwu42H3lPerreioOwv
2HlxPvNFr3fZxU2D6ICZ3kh0iIVXuKVl+4oY6mRpOU3elOWrdFkNdJnGarbSbvo+Dba6Vlk3Q6Jh
FeEk2dGhh4Ud1/5e2JZ1b0z8x8gkTEHmrXV//R8Qe5UwAG5eH3d9xvVmI/P6pDY0RtXAui+F6O9L
gMrTjeuL2W5yk9uWc7o+Gu8SKFlhtvvx+tKjB+BRHcz19QmSjiPVSA1t3vR8tbCGXYWd6/PlxlC1
j4rq315fSVEEUgPE4tPrmF3zqVr/b59+tv9nvr/1j3wyxNX/d+bA6dO8/+I6/OPTTW67nxbF6cby
6ry7tD+q4fZH3SbN//jvX768/+rGP/x790OBf+89b7NmejWfU+dXI98kf8cf+fXyv9n+jm/dW12/
/fUJn8Y/xTYnf59pGaZtqq6pqz+df9dNiKVwX1hCN5EPsOkP65/q/MMglNMkZ044k3MQV+Cf1j8H
VyCcBhd4gGVaKNT//GS//YBfRs5ffQiq+rs01wSMgFxX6Kpq6CRNWuIvRoSaJTNYVerxChkIqAUK
a4OwwM0vJPBgQCBtm/TXWafskHgYw5KeLxN9tGQUCTsqiiKhVf3NUjcoIxCe6ij34BG7JCAn2cUH
4SlIAeipYMEv5YAGAq4odGHsN4I2DOr8jX+I61fb2BGE4sQQqHasByp9k3wU6aEMXxs0B8Yp8Q+k
KuosWnSdufRMcx5tbCnTfc1x9MyZDWQol3snWYn8ROZmz0ikPvfmpkZ+nlUPlnGC1qVHSye9cFog
CCZJbB4DjrWrV2d89yGghFiWdMqLm9raGslBrx6QNfZyKab1DWKrZS5/6Nm3Gm2HuunEs148jNa5
pI3mLmprZ5vnUttYZO9i686gyITwHO7GkBKtC23/2/UQ+7dOxacwDosf38O3/29ONNwW//l59j/H
H9W3H9H3//2/frfZ8qQ/TLbiH+gRbOYUGt4UF1PrnyZbw/iHbRtCtXUEao5x3fLHmWao/3A5PXVK
VH9s+OM80znPOM0MbLnijxP33zjR9MkX8YvDVkPSqurCEI5pqo7N5/vdNzFMajqtRpGFoBtmBqFl
pM6faZdoFHUjBKV5jEGms0Ank8O6o+S7183oVFSEFw49lGAFosIiEeAbAyUu5lFR7sbmBmNlB1Sp
uC1pvCwzwiQbE9JGgjGDIGjcZUp0FnEZ7jwSVlGGkG/uSzn75Xf446ry21Vkukj8/uXIScMzo9rI
+y08Qb9/uTFLlLhCRbp0FPvFLodjQHUH1POxcaw3QEt3LoRqLycAQqswf5TqDbNMqr7tizu6/8Ju
oPMr//phuJIKlyPANQ38Sa6r/eWKFomkKdyYtEmljJ5zu36pnfwSMiuAFgX329gkFiLGIYT/Kvtg
F0wk8qg7WJn14cfIu5GRfRP6xHOgj4jqHDOcBkmnj6gahRZKtMalq5SS5uPAjnGedAdZQsulwzQW
uILiZS60dmFVtMVDs7koI0WMiNyC3kqe/n6/T7v1l92us1LhcOa7Cr4rUT4MEr+aldLOxMPpkNyp
dqSea71vAHt6tAalpk/WqDN0CvqemNq/f9d/2r/Tu+KVdgxDNxk7phHlF4tUNCSRUWeZWNaqw2Le
gygGuoUc4mr+929k//PX45yl6yc0Gnq6+MtRZeeJFppmI8AZEdnTpeWyV0K561QHNwUOb/AI3vLf
fksT/wpWeyz5Kt/w9+9mEejeqC0Z1zAG670ywDdPGxv0JtS82gXbLCM7/xf7U/3LpWH6GaeB3iT1
WXfZqdbvb6oWSJvDniRI3TDMXeLtqJ09dEO274tkP+qkNVrj2lf1dMG0Tl38/Tf+D44hhHEY0SzG
f/b0X65LCBmAensZw1zqYJmRcjPQiIf4rM6iCNGYBZvIzlb//psaXHYRthiqijv692+seBIOjxUN
SzOpT752j00YFWi/IEaDpAJQSSS//8vdrP3z4WRxuNqWwHppqMZfDicXm6oe15iGLKN8VUL/WPna
MQ+9eIE4jCzalHZ7G9w4KvhTCCgWeaoZnbm//+b/wckDL0g4jFIgHzh/fv/mhWZ7dm0l/Nah3GQR
0Hgn4fjKwx9//z7THvzLpcHmjbCPqLarc3n4/X0crYkElqh+6cC7Kog9juGOG91mOpoL8o5UgglK
jUntz/H4/Pnyv44DpvFP+9jgH1dgjQsDs8m/Hsp0qhBUoCdbhobdrpw8uPhISfaxemosz5upJizw
TrW3ahCfYpl954jEg28EJbiS5puSXtjjQGnwb69lFm1C13vAx1rPel9fpl32vVGSBy0NDhj5x60j
6k2HQSEYPHuW+3DzRkU8WDgRdTiXYOKRH3xHig+2PiaTUVnL+B6o3jvN/Rd6jU+5Oj73qf8qo/gE
tb+143u/REtop2Dc0BHg7wasGJuzOiHMyKZVM0sS9c3O7YNhB6tM9x+jWn7kIWq3Kk/PgF+Yw74H
jLvSd+bk9D3T+D6Rq0BYh3ekirLpCQFQ042bgNjqUWar5j2VM2h02ibHNaT4ET2H6miEI4khzsme
sv5Grb6rdLr1ntgYWK5QjhL2SdKsDTDIPxoVPWKs7ofCSPcw/geC5qxQu6dmEyyQmNorK61AuBnl
N0IYzB3F5HuagdiDmugsy8D5HvSVv2IdUoHvSeLZoGLoCtU9jUbiLrh0geXv4EoWD2FftjeZk1yk
leb7UHcgDClYE2JUfRQFB36ENrxhuRsiVjU/ep0SdhFvUqV4xeY8QSwQB6BN3uaQye8K4xFuO0xA
dJA3DXaAiOj6Az/mRwzlwHF1aM0uYj919JY6srIZl0VEj4hI5l5KAyQfRn2PDLXBxTjvDGiMQBea
GaSD0bOPVHIdpuXeQ9wjfxtZUQsggb1Q7mAu9lgGieLChDiPokJfKYbwdmahPNs+mPDGTXYCH8HM
dfW1l/fFvo9DsHaJRta0WcMUrryN7546P4BVH1u3tiDdmGLAuNEsbxZOEhjT7NrzKN0tX1kHsSr6
ZUl5DP1oiLqnfHYtoHN0QwXVegwNNTIvI9/WhDWFeXxbuP2drj1IgEl3ikVzM/juO6RgA4mZ/K7y
xRiNYUdmk1gLNwuB14PahS69MOtj1+bOAgq/ukC89lFmU5qmj0BGyui9gCTcOgSrKYHbnUJ1BRDG
2xhhe1Ts6LFVOn9BM9JaqLjfF6lnrzVfQ2kVFsDThu8w+B/jalA3aazjTuigJsVMhDhX8X3R7h45
5WrDbjYtO6qhmLrTHHh1nm4m60iob25j+qzPEnRPRE4BkC8i/eI0hk9uJAVgjALrsqizVcJMZ4Ul
GqdgLcZNnhBG04qgXJKj2C8I01gzxSHWXPcHGl5HuKvejOvtcAg1FasrIleaZ7ce1soFAVLjwqNb
uhBu56zKDG8s5V/maynHKFavTYgXZ0eAirUaBiRq1KT2mRdPUUTGuhM04vSeBMkGkiA+PZbEw9gc
qrDB/+YCa/F99aVAXmbXW60Ln0WNDrfKK22tGNXLQARXkiNG6OhbCXPU1s2hb8gT67ruR2CWmCnr
+lXt+8lPXLQbhGAA4yNoNpLzY2EG6q0bSx9+qfPdlflbVusgt2iBgp6pIpTkWIVejk5C/njdKYfR
bwbELuBtEopNfSzeA9JEQoTby9zNbuuGBHGhNcc2miprbjDO49aBxilhxw/psqvN28SqwPgpe59q
81w0mJnDCMtHroB7i7B9WEIu0qYw57WYFFWd8moXydnp0cNqEXw6MigOXL+arWstzcF4lmlyGLKC
wKlnYMYwUD3qVrnasmQZnvE1ilk6ghupa3e4H8ITDgPOZEx+865DbeprBfoqKdNVYTjrUC2/ZTL6
6OoiQmU97GmOvAavgP8uvn/kuEOwFBf3TWTSLWSF5e61FAZZ42jDWlgohfPen2e4vhE+RlDyhpRo
Da5atzSZMnKOEdxRDJ7bopDbUhnGeVU0r3ygbBuHuJNMaZVzS1B9xekmZ+A6yolLAOWVZcI8caz8
NATE1SGnkauur6Fhy2QVUsDZ/B++zqM5VmXNor+ICLyZUt5LJXs0IWTxkCQu4df3okcdryPe4A7O
PUZSFZX5mb3XTiMWfXkCuWWatXsADG2fxWSg9swvhi6NT+ZEg8asZGiIkB41oNKWrNeeTZCd/1Y1
ycA22Ig3LHOQmKmR2YrOjDm3/Fcz7oi4N94ig92UxnEXegXhFZ5k7Y1E97cPMJ9G1cvUgqYMrDjZ
pDATV25VfRhWxRMQJuRboZIeMxLnvWLDQUWwd5BaJ9NcJqF1ZaP9CrvvPm0vyvyxUiYu1QzWTTjf
niXmbdIN1z4uH+K0M9dROd+7TLyNQ7Qj7e0ph5YrYG0YlVZcq/GpyadqgwUmx2kkTnaXeVs/GZ6n
pMT9XXhvbWGjdMLojD3ss5nQagV5/YbwlxFLAx/HKT390CAUNtLMfjC9Kpytp7RL1Fk1YCNSix65
9aJp6wnO72Eh7MmRSyEbbknLn47t9sNuIS527QszMcFjgrLGTZ7GzH0cGE+bskI9XcQ/wifAwNxN
jabfy8j8R5T4yq297GYHXvHoRNyyTcbGgEXoCmSFAxrPXz7Q4xEqFKGww9622hNdxldeIMSHaVLq
qz7NvtygGY9WHBwqDBqjPzS4AlweGX36TcZFrN6zJG8Jfg8r2KIadqn9f6/SrP9X8jsMJKm7AXfQ
bnj/2VcFXpByciAx0cnu2/V58Fjg4tnOmILWcYT2koip8igl9YWCo3vUBHUQzvgQT9J0hvr9WVd0
QQXPHDg8e5WhON93op9wIrtLmVKdfS0ikbl9n/HRPuGe/Cr1YgkCvHdFtW6SorhmZBe5SuRHGNdn
Fsyfc19agMuneAWqR5EE2hzYFmvX5v2///g2uo3/LI4Zppt+AAnBtNzA9Jci/f90sH3n93ZOtAEa
5F8jJYW2oaMlL8n7rMsM40SmDrNJakRWl3tvAM+OAMeyaaRn3WYdnpN9jL4H9+aA9CRrh39ItotF
HH+ONT9YyRJ2rfD/WJb0C+jmhvXJ3NakGoa+pcabh1uGl8ugviDPp63JiEcUjCi0hMtg4AY7pXhQ
QtOByEqU0VIS5n54M8zIw3rKTnVoGgelrFbwEqfN0+gxl607Yz+a/hEBM9LtTDXrroRzLOqCLMFK
HNFm+Jx0K8kgLJxttB5gGm5JVVsHoBTRRtw0g2lFnVqbvnXLO/Oqf2Kuyb3KyUXELkhOFo6wVZ+b
PkpiNrTKzt4NvWYo0mMqJ1q0WXNzMiKhxKkq5rqkboTtgHHHKYb64Kfxn+t1/0ROSaEGLiNn1tST
/lvrOsxxFKs7mQ/wVTXiBHgfMEIutYvEvTyV9qFR9qkf29dGmGJjNphZCl5RIhR5cnWnI+m3pY5j
8nP21aeNxWSLb8YGQRk0u8ww653QynztdnxPwE2N04xh7hBH0zFhprUTSy4fxT1WrFoHV3/tkXru
Acd91H1cXLWCakEP8kuOiyWMELHuS8+MMOmM8w403YfcwPHq99W4pEPHdNPsonXgvHzIbKvotvoU
HyqrL15k9t14/jaZyWBQk3qAiNKv0ST8VEvA4lx73XbSU4RkoOQGglZhafqMIMBWjDYDHbv4hchG
D8V0gB2ptTPGtmHaLN5r/MuhP6TIi9AfrFyVDeuhlPk6BRS1SlICUuNCya2XMhpHozkb/s3ghVi5
rd9tnHZytlEefFULJkn6Lld8pSEfHLmJQzSy8GgSsgyAk6AJQUW6YYtIWBGW8mtKLT5uTIyQuy4G
WJHNexIi4MYSiWFUqPZ0AQKvaiCld7rGwtbuP4qWiaZI6nbjWuaxEc2wNVvqqbqK1YsPfdCvquGI
9e00JtSHTFZTzMf+TCQAzNth1F7HJEV3SHqhW7i8cEXTkYMJ2SOrgteo/+jhtuGq6E5g2oHd+cmO
HSA9QzGOJ8Oi7p98ReKZrOJHaTcd+QzjZYjpPZPc0A9uR4YRlVN3sLQZsSzS4FM92o8tYBLeXzSq
AckKW9+yv0cJ0saS0XiqigjNf0ayoya54TFsDkVgPEg3T0APNsYOEu6jJfJTIBEENtBtQ0p1j1kW
IXMa+AqGkjdrhASS2drWNUvM/h4KrREjlK4RcKV77S6LMG14peFepzL4iWoUjLVZ4hqYP6O29k9W
Yi+29f6QZ+aN8zTry4MEbR/ajnkXxZxcEi7sbYs4HNUvkWRKGJd4yi9OJjEQjX/w36uHyGL7PURc
RLY7kms0k/Spyq/Gin4CoMIwD7S98HHlBjqWBt+KCCvKLH8rOJ3WKRdgaJZxsTbM12YAaNwubpW4
4+KfsGj13W+BQG4Xq1QcaoTrrdhiDchf4dyXBLS3mPG7ZuUZZnBIad3A54k9WVvPKf/Rm9kEJyU9
FX+yMjuvv5SWiBA1E3iskWQ4zOKfpsN2Dkz1XkyDvyloVsPcNUnzzPELlw3di51VH1oXvEQZrnAv
5ImAGh5Yb2k2cysOw6XX+NzF7OVWvoulzLXrf5U8QIbCz4BIDnLi+AM5+LcFz4A0daEhlrwJJH4U
bXEjdSZBOjp+lob2MhrlcRra/NzD14Xb0hv7IkPMVRU6lgUiv+A6Opu2xQdXRNUlR2Tka5cMhfFz
5883bE7NNX8t45HK36wupGbgEcqVv/MomARnx1Y2WYEbc8SSC48egFy9A1Os7U1b7YHtcKvD9N6Y
EzhBr8ZToZsT2aEwlxwmyKfSR5MvBCk/kabD13f8g8TEuc1LxM6dzbMDb0ag1df9bVSRJ0+8tUOW
AH14PkAaS69FFtX4oqOK5LLkt8qj0+IvcWdPsQL8iGRsXbIp2w/zoO37LP91WOk107hrpcRONOW/
iILstbAmZLSITFF+pTtbK9+rgpGGNYMAzfOfrhD2uvEkyPcCnccggwNuzcc6oQCbCbhbJ3ZaP5i4
exYyNf5oc18Jzbn3ZCDcRvVtROkuGRHxuv5zE9CnkWVdbQ1IITsI+uQIga3fOEQGi+JVjc5MUcLs
JC+L9ywxzk1L5gIvZUd/Mn6zfdI3MHpATKfBIffZJQLZJmoSrjVRYybphLLrAF5SOkMx/CeheEqO
ARoJ+9hhQtkwE3JA06Xwf1dOp239IkKmPEYYONublhPMJYhRR+0Y4ya1n2xXXmeT6Y494geZ3fqj
snsv7IY+XzmEQm0Z03eh0j21dbP+KJmdDDMy6RmCKnHnKAKGKt2iFhFhH/d62JAQ3Xscg6OTdkc/
u6kKAKcXKcXjQ9UNuJtNrel6aI7deStgahShjTadNYi9Jjo5OKtgnfENb3Mc5zwcRE8UBCqh3STA
uGD5EJHWuxmLfuOk/N6QEL8xO+yIRyS7NUbMHGDlXB2HzuDj2OS/KlDZ1jNcxlXTd4mo38+797F3
JUkt9kk4tXFRkfWMrNciIXnhj0tcqVpvIyorafLjoTjMhIVZNl9Ox/PNJD1imcNi2GnnDQMpoKBi
eoi9LCX9U/0haeWwEuVxhmRfd0yiJBkzBD4S4Bv7hOuMKLQvZjk1K0UsKB+wxAgrlzeBpTobcK4d
vYjqS8lyEci9mNcMu3/6nhH6zIV2rZgKmnEK0qQK4f7aJ4ttzanImr8oJ76LgLXTOHrGzkElw79m
VSe7dPQ1HxfUbwumKcaGskym8a2ORKThOeDsE1nxCwxryAl34VXHX9rS4MsSvLQvaUxdP6+3IMSd
S20EDF+Sajx4RKD3fSy3vacNmwFVFi4eeY+iIXm2fUJa8/JRI+5gZSjcw5OTZ0SBpDptaDEcR47z
VaBjDV/SlmL5gNa3v064m4jRcnHDApWPFGeDo4SH+jn9MvWyOUWjErcmra+l7T24INceLXaEYe7E
7lZPxuHsBnw4xrTuSPjIKKqmCMYeDo0LcsWDGrh7EvIYHwureGnb2FqhKS/3kVDyVpfB+2DtK9d3
XiRAsXUFKiTSDPcyBylw+mpecAfpO/DOndYpMFexsEj5ybQdHCN/A8DrDlmo2dmdjzvfI8QHmCEG
JQLMLmTLQnx3rrASdkWL/JLEPoIUNYE8cmBwrSYETaJcwVWlNra43pLFMZjOyXaoVXDrKrxcVa+P
W8Ms3HONPevUk5CF2w1ubVBDGXBZIhZlBuA1u2GDKlepXk0nGFPx1prxJQgPGEY3SBPZXP/azPN7
Gc8ZPAwx4uBBH4EP8q2Pg+RsaGW2Nska6ZzqatgOuUxN+ST0CW1n9h11FqNgzN2brI9PjKQJa+cB
t+bGudbjiOhfzf9GketfeR7sx6xfYYhoH2ic6tBUBHLpOOu+ygsWIHLJ8d2lWtZfCpPxDTbt77wJ
2lvO8KvjnyKzRzynVn1PtJbbERTg1s8tdy1bFxpdUNV3Vlz9RjCrYtFX3TLOOABNRbOTnjFt7dr6
KkWjfbUCoW1blH89YYPeEgmcEtz0GDXBu4iM+j2YFTmdIOU7I61OSivVu4WLRLe0N2dKo1ONnyys
+NAXVe4CQ2PsQX644rAbX/rIKwnFflIp9VZaWVt9VNFuUGxs+VEgysgfwkg44oQgRco90a0k6zky
X/pZeveYnCWciZRMCV0ELLSsfvHkEDFUZEso7PSEh5oZ1KSbhxgGjdtO0dmnPGpM/6I1LaA7TX06
5fysAvj10eCRMbsugMhtJ6GT4NL8FB7NdzQm8wN+BrkjfMzYuog2Q9TeBGwNy1U/NkEoxXBCPJMc
W615UN3Q7okhpgwJ4q94BLRj8mOl8MTxyCKBy3+yMR2Omlm/lAkmRr2j2uGQcVeN7hkEs8O3gItT
rIRbMufKKMMV3QZr7OExmAZvJ+lMEmtWSPeDcZ3o6sUb+N9upXpQWhmlJtymtsCwZUTGbXLiDIga
JFoGzftyxGQi+wB3qmXaq3lS0Umv2t/ELY9BZWtX6s1N3ONpMSt2Q8lcnoms10PHaPh6LTxTU+Kr
QUgd+kn7bFR2g7mFgq5SCpRG4ny501hu3XhiqpV2gi5efzJtsemkh+nLVPCU84ELrDXIEUl6mtj8
EzfJB9faErfMqnMq5z0Woic+0VefMpl/NWh5Q3HZ1RrzTJrwjEA+uQzPLaapIB2JsiNYSsNFyioN
O+Cj3TPvmPFnrQMACo7uQnlukYLWmAs5KVda0YpNGxkApKryORFY7POCWahn+X86T3pfBtqrGP80
i+dv8B6BKeLZrchczLgqKoxaByWnA9C/IZwJjQ/9EqcqyC/snxKLHKOFwCGjIql+oPsScobXf9tg
9V+sX7OWaSvWsNSBzjceDG6SQovWaCixAJbtT1C79GG+rpY1G83SzNjVCDwi5yKgy0Bby1VXmN/Z
cMT3KwjUIbOpKpVgXmmfdRJeQHy/Ti5Uax+SnGmcobS3fuLhXoNX4QTDjjczDaOYnJaxU5fOjxTf
81yBJOTHxOZp781uttYuXRgoMCbYhoKZhjVxy7X4SCmMeSKFgu4LSaxc0DzTpfl0dZCIKwIbV0Yi
2B9kDKmD8q9wOay7upnOaAt+aMldGo8SghN7lJG9gY+RamJ0xXfBqLOsD3TVnx4JPrH8TNF7gLIN
qhCZzBnEKDa7zGFgAsWVHYS7dw2xkgWIj4kkuqofsHgSNAYDxvwWanj2hupcGt0bK7XPGss97vFu
oi4jGNmOyD+cku/BsffzQLOuPP1HzSQ+NDPOvtlataKgo5Ic3qlNaKUnPszRSpY4WBcLHx2F9EwG
o+OFuuTDFMFPnYgh9KL2E5rlP3CCfLMWMVQ4CMlc4T0cF1erThz1bIlnVwd1Vmj84GYhH7KaTSAE
wLR3zrHpfZeOi0IPFgyUuGLJBt71DuNRozL+YjN6SnSIynbUhvRzXOkqLMCI33LXetL56eegeuvI
LFrLfiATGMCF5lf3xXSWxeYYNpP7is1wrXVcsvoAycCyljVakPya/d4uiDGyjAqHbaKXj8YYPSpt
JALEN+szKLwtLdaHmJsHd1Qcr2n155IKWCSNvy6GkUo7MLd40U5BlOMrxHxPIDHO5Ig4ER6/fMsh
ugOaTIQAJJq178DB4D6gJ3XJDvPclT+uYGmV6yaNnwNOozPY1CwssOvpmQ7SNYZ2lhnV0SzNf5o0
loxGoN81bHxBGlC6IMWpRLmDxNCEscMOxgviv8WaikX2VNU9YwZfcMf4CyCDzGM2r7Zp7HPFlgg4
DxKj5k9Y3ktWu+GQmn+Yl7UwyN7zlugpf4RnZcX281TMsAhiTrbEYVoBFm+i3N/GvTOuDUOSs9Va
mxQo1NYXeGDy+JvlstpiT+PCxya8bIm6uJvJT+jA9owFYQZ8FijMjtHMczfmmBUsq9xFvb3Y1ZAs
svUollQdmiLG23kLQsNWzCRab8tZhNIxZhCnjXCwdABKBRF++ewtYK53stPdiCF/MWfnZEFfEWJW
oofYjpY+ICYNvh0X7POEKRmbfG5urNx4jHGGhlFDGh9QiDArIuepQnpay/5oKN98ynxbnIiQHeAX
3hjRk0I3lmzkmj+XLQdMOQIn43htElAbakV5Ejia71mtHgdD++166TG/tsACd0776hF/DL/MP1tS
Zwnlya9Zw7ovppo9nvGJBmgJiHLKqwd/aOUuXueICf3KJtsRoMfkXZNIsQNmK503897wUcuO0rhW
/MWV13iv/It5oB973X+fgFioGQa2UfY/usBfPtVvleFUcPIRYcCby/MpIvuJ3q2y+CG6t7ot2eS4
4GuyjnXovwhgHjUgcy6mWgHpwM1zEbTraQo6UlPH7wx1MfwEsa9NwdoRQn9W64+43148Vb2URffg
q/ZbI2Ksz+onIzBeMcOy3078BzNlwDVLVyy5Sh9o61/ZiL90HA+EoJ5am6AAZzqKqbpGZf4KI4NQ
Jl5epviUM1yeiPw132WG8VGphYYdP0thnlsVfHeMkVlF9ldXpvektXGw9Q1/ejzFdroE8lAFX5nk
cKNh/QntrrkPbKA4WOxwmO077tBnheYB4wIsT88td8D1qPpXbhbfxvIdK/xjb1Pmz160IaiRfcWZ
pPYdYJtjNRQ71pTaaNOtNQlQZkFWQ+Mc4SUeaYxQGAXggjyJk8EtH/s2utd+/BhzujFda896yfwQ
DCo0BnMZHoFXcRIBwKzir+bosteVlS1rdCLah65BlcCuHHIrjnaL2Vc2rtRovHiMgggg/5ocaoFc
J2R0mq9WU1cr1SNlIJhnaxFjoGiWS4/lbEwcBuzuXawZNKzV8A8QJ0wTTgzMmCQXTTPlBbZRc2bN
kgJtnWdYBra3cSco9inRzaOhn6NoYZ7NrzmNPLYyzsy427vxvdCJc4C4qONhMIkS5gwNPtN+CcVL
7QdtLl+ht+It1U8ttHKCnq5iVl8o9TmPh6dqZmCrZy8ykFeKqSKkwjiXiK1WnuU9Lb+QZkbeBrFI
VtpuGtNz1wlQopXupptEelB327dKdy6OeJFuz2a81d9lHD31SQZAUwPqVDNMbyxio5QAv+1bYNGG
q0/vElb2hHF0tggEtRR6WRaAiW3Adk24hLJ4F0zRe+cG35Y5XJ2GTR2+UFK7Wu9fnaRmSNBdtSbG
88vLkqMFcJUqjElggPEm7NiDu12EOtThkM0W1j+Ne6dz12W811mLKo7+5bFWk7HROjgSNLvPPGfa
apxFerVGBN+s0Qy9aR4GrtGFNk5Gns8al/WVhkGYPV8PTXo/sP3c1nEFj7SYnjFCDSu7Kk5OLeM3
mUNCxvAL9P5Si2I3uUjuPVfd/YBw8lrJtygwiUZnBrAz/fot8jZckOVnEujngorpZXKsYqe1/qaG
gLrLoTQ+RO78V6BShz1BADJzNdncfYvfdTtciRYxsA7oVcyBTYiehlkBEX+hIyziVbKnJSwHNYf5
WOTML1IjIKmZJBa0AB5hXcLZDxJYGTjTwj1FdvAMuvAf6pR91qur1rvcXEQaNM24nmArgtGovfdk
5JWoSUQlMFIF8gNBMaWOmxP5Hax5RVfQ4Q2Sf5NkJwFeWDWROnEJ3ZTBHzrfeJ1lTegljneYOnkH
GCR2ddy+2h68BumxkexMyYgwGPBMgy7qykwLRVD3ZGc8js1Q3VWZf7cCwmgmlq67rT8RdVWXARGX
HMz4OA7P4i1KVLRWCLbQXWjJRrIwCacuoes0VbbPnWXgDAu7Mlykwv4Id5VJmeePF5Il16yixyPu
em4Du+WjgUch78oHLMdqQqBENQ5Vwh7zgyTkZ+EkIYBoVz6y7dbiNWsBezO5vbh2xnXRm1GokfPI
gIFTrNL2Taldk0J/QUlNP+VGv2Mqn8po+HBM71ZM9hmZ0jOOpSikn7j0vvZP9lTNfSRfxfJ2Rpx8
B3KYCJjdKQDVKzuRNrkFvguSjw2DMbWH2H+1jH4zJ1hCuGJzk+wUwxKPURHfmVZLPN+4PCjRpUUQ
boR71QZr3ZvvscaRtnwTuiW1Te9wLqBOM2xC7TXmzSE7uXU1GZivraBa85F6ibXiKAMFK20wqCJE
ACYteqFRweBRUgukoCtspAaNj3wj9zG7moX1zh4/C7URW2amKGYbXZ1Gwz/wGCM3TxhPJwkv/zx1
5EQMY8D0NEqvhgCLWLSoLqOSDEAk3yq5ebWJCIkhf9gFVyNhtjhyg+r9BQKPwXoTVgqKjXXng2p1
4MKQhujtSI1PQhJc7vY8vICKtw9D3P9k7Pn1d2No0b142isRGMfITv6mQOe8iNVp8ppHt4g4VhPM
NSacSHcGpYajeNOUIyvXmQiB2PvOycq8OW5qrewoekhc04fAA2na761jhl4BOUR0zhrGfkMf3Gja
XYZHbrVr52yfYCs8ZtKiUwUTQG6TdBEPae2wRGmQYEQsCxeJq3+nGZFA5fhXkeu8Ix5o2LIeoAJc
YCtO+kvix0G46PU79PoWbSegVmpDPctgb1BHbPvWegjG8cErTGYOpYf7pnmQxDrulxSewRL9GS0d
QSAVoJCA2AGuL9J2zWqf64N9RaUXtu740A/dT9AokKZxsy0IcCIpTzM/bKSOxQKFyx3L4rjx/2jK
ga2K3N55SvvLy+Gndz6S1kzpa7pXO1G/XENbCOZvXSt+nSaAxMD2M1ET6Hg/RT6OBA/+YocIA1tk
ZTDaEnQFUtk/aA/vo1/8Az5FPTmzHDHb+KJRFvSQMSxbvLH55slozSfdquNQiImGRmvx/bmoSt3C
e9Zgs2+9FpWTUzKAis07ypLnNCEiuS7i0KpAPack2XoR4ZVpPmq89qgnC/Ies5RoTeIPd44fJs2A
2xVOu8LpDN5nZRSRyWAsp1+Y3rtevRKe2fFtnmxq8rLou3XfAVICVhGHduXedElPXy3vdtARnBLw
p1JwL/oSTQqIYRUz0j07zYst1bsgJZXpTd5onxJ8URgr5vP1KatkS2JE8m6Buk482mhDokb/QDwO
FLEG7UpMHFWEuOQ2xFaSGsNEgydCwhPZkJXBPIFrjXwv+jd9juIwNtuH2S6vsmbSFPHRXk/50ZKi
usNbtw8ewIJQn6QVTnFfbZvGJeho1N4ZWp+T0jwSGqLAkhrl1pwzXim2NrNbGGfEdcCHv7AhfJiR
eLAtiqegevIGvzwweXCXzfGunKEzdH+BX2xaNKsDuL4QeQZS46IgSlX9zuBJVnHDVLWqP5OG+zBv
yqtqUM8B1K5WXpFIQr/l2usTJJjmo6USd28Sg9sA+PN0JzTcuA7jxui21gOHEOu1NOiQrhBnn7bD
ycRVu8oc9Tao+p53S/AquLUegYPrjPtcVN6un01EvGpcxbTyXYom0JE421Bz1CC78nRXpneHhb/P
Au3Z8ZfctLKVO7/0HjtfN9/MbNh6yTRtB3cZerHgOsMPpkaFEBYiL6S8zAn9VT32tTR3T4Fw74av
7kMyf0N4Z5c/DqQFiE9FtF/gDheSZZOV1w/6LQXHAEEm1yb9jfoSjgYbDy6VRySeTOMkl1cKhzds
Kgc0GLwpyVEWuk1zjYsKCpUTHSkan8U0QDmNaL9qb9J3iUelUQfcA5OO1Cqy4Tfmk3fII+Fd4Q00
s/k45S+IJrAsBRtDH9BpEgXvRPFydfxrgoPea1AyGJ2wHkOUI0VyiRz9B6sCL3A1yYfB9pkozOPL
/054yC/fFA5vVF8n84G9/b5FmR/mcDg4CvQ1j9/fjPAUQR7bDyfKq33A0bjKONsoJE1x7VyeDb/o
apBGkDoXRUEXtc3FShbVT2lsY8+oNsq1yf1hRLWhCRzhsXTQpXL/K/AZHHt0CLdIb71bPLG7kkmu
jqYytlPHEiBLpEN/obcUyunZaODTLWVnNc7NLrCDe8CYbA3leQlsQKwXMzyiC+zRARtGDNlnhiQf
D2yS7SB/8CJYXPPITcAyz06IyVDK+pxZipAyJ9YDTXJYavGT50iWR8UKBeZyuGvR3mR5wtGGSctM
Xm32BSGz3ilcsY8gB4FPRFhBOt0zd8hDMRRnWY2gllT1RU1mkbSH/G9O6k2RoH/DA+aZcHgCR1II
6Os8IV7Q9O4pgraVS1gBv0A+y9Zmo2s8qr5ebaSJAoxt1gWILFwBlLtJx+XSZcnG0uzPQU49RBCD
tjG5MOd5txdutsWguW6WJXUKMGfCiFkl3rOho2TIY2jjuaFdEF3TEdVnjVva4VZo9fzWps5dc5eB
WwF9CSvKHBXDDkZZvQmMR7XcePScAJZgGYZwAV4jxuTQKa5yYAMo+kRfD6nL5U48sK231qkhG4aM
AMWgCcU+khCWNQzG+BBKxMJT/l7bSB5V3jbE9kTf8RyTatgFb4WWfCjya7epMve5Fcw7QhQ/RwL4
iry11lZPeJJejS+GXj1xEdZkZ/sgMOFsZgbEnDlRL+BI4jDV04wQM+PQGl3P8KOCNTTae25Lm3r+
NkdptnMK5qqGm3eHifDplYnWYLbH1xro5VYL0oega+VeYYyjPTrIHCB8nN8yYpt3iWUf83mEhUpU
F2rl5KHoxse46+QhlceowcgSI1p38uFYx9pMRexWG9f0SA/0kk0ZuL+l4Wi7FtXzI3OA6ZK5xdFK
TzPAiNusj/FD4CwY5bpG/WrK2+jBMe2IbWKRo38oi00CTxKjwFvKZM6tcQa3XFUdkF9pPQUZ9UK1
IzOOeqbdm3r78WQmzr4x24+omF8cW/s3uv19rOITs/SL01esch3jufOr3VSCwEIjnNobm7+DCGzt
d5RUvdpiGjnMABqDado3qbe17RyYAGnFadm8/MR280ZcyjLPuftl+yTy7F4b9kNOUo3TrJup2jtz
9Yo3g2V75f1OZv8ypf2jqwaoV1MZGtrMxzXZxI01rLwxemn1bl07fDCKZGCyW1dfecpXU0g5WIOS
CYw0c+QMBxulZdM3OhfUBMmDINY0m49V4ZMeYb/2tncvanUTWXrJPRPXdbiAdItmOIzLNz9Y+cfA
8xtbH4EjdjCuno24/mM1c+6q9m3w6w9AkXeZjDdpuqFLOZkF46k01c1KAftyTN5nN/kKMorFKv9n
SHlNS6YW9nGsu9e48kVYclyGEx8vM5jeIvYooOW4lpj/HYzUehwrMa1jY6jXaotcDWRkRNqWAolK
+qUg+okEwDbvXpt+eG+s5BGyE4GHPRsKb9yjPjj4M2lMbb2f+2f8Wpcml4vQ7iXlpRuGKzuBc5pl
2wjMdY7bIr76XfQJwdLKkn+BDK7CAR/XOZvIMR71yHr1F4ELs6axfKEeWmvkkDGuE5dMjk/Gsj59
sfv+IRnmpyB61R24zbX7CC3unyKUQr/KND0XKeTh4lha2tFxyrVnZPtq1vZdpD25dvw6EpTZBvZD
E+BeaolDCI5Nk9yNSItpP/Cjd+qaBKDz/F4lKwhpq3k0viJnfusy+70bMIWYYJO0PViKW+lEDQ2Y
eWVtvTystzkOLnZdUEExfWHGpIqAej/446i+eOOhBUjkC4KdEJ5NEo+P7JmPoviY83QProMgKdZy
fXZh4nLyBU6tet6y1t0nPooFOo3JfC24hnHz03E4pIi3hfNc5sal19FId+PNHdttatuHMZ9WGqu7
1ECHw1geBhLCeiFiOufsFmXPdcvkRGr3oq/fjJhtP3SyuSQQVUHizlhYzdMTdoVds8h1tOmeRv47
vcWzJ/1XRJE9axdCDdEV5Vebvy6t+QhY/mBbzlkI+TS9+zLmIWDHTBM5mHtoyxuvwZnSFx+mk32I
0bsuH2cz9x5pOs6DAY829zDMmpSHBkRnix6ys+JnYRaPYoKvYtePcz7uCIddu2Z2oT686qVzKaHN
FxYRG458clzrzchQU1h8hbLY6z3naDGdPC5HweZmSJv3nJtmPdTms1R0nI3+IH37d8R71iLb6ALz
TdPEu3DedKM04DNR2jN9pzTXu6PtUoREzl9Tc5X2JKB1CO9IncAZ4Onq2+rbH9/e1e4x6ft3U+++
JB1TVOm/CSO8sK7nZQW/SFumc80lZJbjr7ZodSUL+5L4dCJO93EXk48a7E2m6//D2Xksua6k1/pd
NG50JDwwkAYEfZGsYnnWBFFuI+G9SbyJ3kcPdj8cXUV0D3RDuh3dp91xuwgm8l//Wt+iGRMqEWec
oACEVFdzkoCf1SSBpGTn5UfYAWFJne7JJJpbtcZzR5OI/USS/dOWM7IKZHmk4Sq3P7ySAIT5MhTW
VXf79znSH+tUoP+mayJqj67BjlHm7StribOnUckhp10Q6e55xJSBKmz+0RZ5ePldHORTn3ciFMpN
qKUX0wN4bcvb6MV7z+qxr/ibGA9h07zYmH01IS9T9TrAz47s/iQi90pdAf5ygBGKWkvunSy9hFd/
V6521+jq2bXKrxLXjBXaNfZ7NFlqAT7TcHhJiBzI7oHN7mHx31Z4E/Ux3mZRdIoauN36cAfNY9+b
fOvz/GzJfaO5H0kc3kSYrM1Oy1ckPkGaSvcTbXKTIZiaqfbVmf6D13qwEeezz569cZyTN9J3VlfF
g44wSHbrWON9Sgt8pf5DNCZb5Dwu4vb0Q1uzFkhbf6+p3VYJD0taTecmo0Ct35uMnAzf20qaZ2CA
d6nwL1jkNpY1HurS2nRUJPr5wJ1ivoVxdjM783sGmZqn97PpbnP0HwHAeEQ5wRm5cUV+I65Hb1sF
i7OZ1uXMFIgawfrqClSV4yemEBOOW+cei+iou9ph6K27lm9LReIA+jPWOLc4OOYJkQMtn4acvrzr
rPhghXfVnN3bCYvTzn80jPg8t+auQ9fLs0/QcRz7yX45wBxe0PPMLzCpr2npXbDQebGFHKuOGWV5
gJIPZDUvo5nefM7J5XnSYa4n8sDfcQp6UvXTuZLqkZKiOxH2O2We8BZvZWztMo3SObSrABw22hC1
gpA5/UtUEi5p1Hn5xRA53OV9FEABgxk9HPpRu3pUBvaleCylBvooleDyzbXSwhvxUi4lPg6MvCRn
5ppEKrI/7mw88rnd5WW/pv9gH+fJvnlpk/gaYQssxy5gToUk171zz7/qTfkN4/9Mz4SVfyQUhC7v
e71X96qJ7jPa0SxWklWfvA6Se7BwDwxhiFsMvGvswE3ACzFs84uUf8K5+CBW9CLH9sFRwzURR7fD
6jzXmKj8npTfbB5TmzY+L+y2NgGvTeyyeu2xrrdZj5MgGz6K5iy6Zt0MtvfYlNj54nbpGIYxGtfu
uCnBqK14p7wuFUGJ7NYNVW/HGQdhbdDpSZYWcHDB68EP82zruBJ7T+HY19n94ieP0B7r76EO37ky
GRNoG6nundQHhr9v8WHv6tIb9i0Dq29tVGVGDwp1N0jq4i2v8kMVR9quczt/XXJlWamqRv71jPlA
zfTRBf5+t1hGlBc1+37sOZL7o6ReeS3RKoHB15smER+zlZQPoVGyOnqTLAF7FYrHJmk/TSKOB1J4
x9GrsEfhtVCR46519pW4CSk566d4k0VDdej9FgJOi9eDWFBF8QGpgm60X7upLY9MwWhLSVPkr2wD
uMnm6iZpSeXJjoutI9gfqGW9EVtw7vHojPvBMsHdWhnAWBIMK9ih1lmD0x8rUgZyyR802MVH8Pgl
/gR9ajzQMxPmWhzXawSKW0jxIHujeX7BMHy1pvLHhSG71zt4FpPVGCgK+F0avbTPaJYQ1LR57YTD
fnAEZXvVPU1VfVW5AHRIEwCfw7oyEAdQMS8fOL8saE1tKya/ONFocC/Iw90lVfzW2Px9S0cQftIR
YdrpXkuSca8GRZ0zhp6gK+kbakzzPhry9D1jfPVyh6tPPjanykSBLXWH1rUOqNlENt/MW3WSQmTb
dtBLFL42kJ1u7KBN50jcxfBU5/yKq1xnTmDjThgs0d4Mk80PE1QzT81XZTobwU21d5EhgQq/Z62u
PeTcUpMmTY+49rAnd+x1Gf2P3fzQVjLbapF40VP9LamxHcS95RywVR86G5DUPCbwzOaEctt53o61
eeLZBm0NJm7UWLwlIL2y0tyNcXqSg/XbaX9EP9+4CIN6cc1ocd+ynSAe2BK1VL08JqLgHeEiN8gO
ppc/obNnXzbzEepF9tt43K5wJHfQkddjBr5e+VtZt+x8G4qGMcLoNQW71NAG+F6gJWFvJSqa3Q1h
dsy8lBQJqg1dObxYKU9mSxzUMf+euTbz26wOLXrBX/+lHNKbq/nbuNA/LR9ThZ4PDe0H2DZq+60t
2fwQnlgnbfc8Zwjl0eyeieSZAWo2LDKGYsKKn44eX+LuLnfIHPGD9VbkAM1N53r9QsnnY2w3uks1
SauMjwx63a4MszQotGTjc32g59oDZy9zm/0opuU4J8ANIrrAor72sBMs3iINJ060qUqgaNF8Yf7Y
ALSwVunIEjym+pAoZVAsP1UMcRSgpxSa6ZAdWqwofMqnzDfGwIAUgzfT+yS0kKxaectj/ankBilY
kAQgAvoND1N86bJxG/ctDXU2LwCe9u1gaXXQk/fW+oIJZKpvA7+OM268x9pobrwvHrQ++aq6eq8h
tMBIZ6nvzYkbhPQVhbXgPdzWv20nbnCyCz3c0noPAz47GSLhV+L/KQqe/wj4Il2A2rcNm4KotjzM
QaWzE5Vugg/KDn9KlmIgFHjk7HcXDOgQvsq2/giFA5lcEldPVXscZ/tpnCwqKQ0KVbv0uymjw7Jw
rkoKBvJ2U3ktIhKlgMTW4G5V/dOMVl4YiPnUX4+00bGoSTKTDuEhedLql57d1LoDg7cy7cV0qRXI
1kwHbJLXIskRqwhBY1+s3+iQcanyjE5OYZtrST8mJhpihfGWZjl6K4r6BJfI5Ra2hxDG34QyzrFW
/cimRif3uPQvYfPK+ZmU+NNH4UM6gyUD4LyaWsmXXeBT0fia5BOidO+TI4vbS2Pqj2UEdHBufsYM
E0X8MOXVwSrLUyew5YW4jXZDlujHvk8uxrBIeqkWCOxua+4sPx7LttTCmk8NB74pch/NFBkEyHhM
6Lt7nmv1zNLeXtXYOTGJXdienoAZM3sIk6DEmOyjxYjke325Bum6jmDfr7hlgYxO2dniq6Hhu1/T
NqchEQjeUB/SqeYgku5PZeaHfBy2pb/0Flj9VfkWdpc/U47Gj+r4EVmvuWIbpVCHHP7iaM+H0mLX
d5nz6mKK/H6Mw6DThj9ugnhlWwkBxPzU2P1X78wLteAnr7x7gjFggZ9rZ3rj/L0v8ZRGjfPGI0cg
xcw/zBFfsuXsZOxSNC5gFdIAiFdslQCPWWUNymI1gbhO5g6vFihYPf2ZAagjQvaIObPxERJt6nDi
pvfOUD41pf9JP4rHVl8UBAQNKoVKnh1qZXjWm4MjxnPC50CuiE09i9145fps/dF76Dx+qEngTZag
fc6/ef3wo8XJQSvTZz+h9jbs+DFznstZYW0gQyuLgvphcdKW5XpRnCrHfDCc9DdVEhGCRT/8Kdng
XClGjkBfQP74SxviB0Fn2QsOC1ozovkpktE9otgrlqNHK+mWGWgIhgyPalT8DIa8o7jgVdOrvajC
qworXpzWesp2hfleR3w6w4auqQ3zwBrkF2yP5G7536IOsbrLHtixb1QhVo7wzjjc115ePBpds3dn
cF3ufWHm297jRWqSJc31S2/nz7ZFhsYdn2oLuShsi/vC89eW8HesAZ/zaeH/O/oNafWtFVwiHFZU
OhJe2XwCj996lJ5TPv5oJuFjTKqex1G90RJ7x51rp8XiQ9rGpmhLk68BoSUjbrcpXQpsuDhJ6df6
qmxtG/EG9X0FH8Ws2wCPiE9ijK9jR9FEYe41ROtSFk8F5g6Wi8UaAg8Pjek8YCZSTvTsGs1DXfAD
tlMeFHDrQMYeWNLktfgOyeQwstdb1cZXGbmsTwCYN5x61VY5Hrdx97ZUOZg5lX58P/I5PJT0j2VW
czGKA1C3B1dgcGu66Msr7W9+iUbjfjh58ZEpQAdN+FvWRxE6P+1Qv7ixjsdBDc/myPFMW0Rq5I8z
n+xkMptnHdKAL8urKpxN7rIop0XsoWvTh1rggUpDVyHlxTtQZPdYDLJFTf8aB7KyifWqUo5saGSH
Ll9E8tB4SzTjMoa0jGUWiwSW2DN21yvv4U9COL9JdGh4uYaTdeP6yOnWJ3/cKj0Pk9jZCI32cv+y
WDXpfAwBoMhxhRrvN99mAo6RQH2++psni7Y2qBfFsCIpvgXijtwtVyJ2g7mh9s4eaY6JG3FAUh9W
hqN+jNq767geD2HxZzYcxj/wRMZeh8KChEf5sBshWHI2bKMdXjoEot44aQXnoJWWF7cfj9FUoeIP
W8uO8PoWMe7Y4p1FyrOeA7GBPbBFXIzJJfCOiBLnneuIWruj84al+qOaxj0UhGsfspqb+BMOXOf0
9JE0QbkpopbytI72YlZYGd9tyyZ5czNib5+G8k9aynufQUh6n8WExjew9VpLhFkeqTPj1qmj7k2L
Ssz2fYwSi46cpZdhwOZY4ELkpbIEUaprg5GCMDknDVdEz+NuZXKVTBiG8iw7El73NpFjvKd9gjM6
nrG+zNWB3r8XoAeXQeHkGlvyVXYyh4Hvc3GQA6k1c3q3q/SJp7lq9ed5xiDryva3TsOvWBfXfrAe
7CnxA6sraR/oo2vvOViR0bBkM37RjhIH7AGdVfShDTznfpZfIptSMsosY+4sinVD7HpBKFtk0yl8
E0SnYdpCt+a5RBaLYugznNeqlD59mCUmT+JGQ8PcpvPecOkOrav5uxnlVni4yFpyTaCU58+yyzZF
Ytpb2kU4gZOZ8hb9VS+XTYf15Bbeoe7lQ2/MvKa5tiuDIQKOA+cZ/SOzQYjQ3etoY6c8nn+yOrlQ
xL1zTPXN/eLRyi1mY8EVONEjVmc4VVnaedTH0W/TKuvdLvecLM06H+THnPqPHH1tIPKvliFvFYr5
Z6LoEwjVe5Fce+l3AWIP9jzbIcwk9Z3n7ONe3Ij+9WsW4Tc+SWPdCKbTTHQvaGuUjw67JhpRSyx9
PyuMpqPBZ18A1wgf+mr8avTO3VY96qAa0JYmdcoECR0MsdjyrJeCJA0dOtaav1pC0dzBUA0Obb98
4OzFNW8m3bpzyK+0ZvrJ8DUclueZfCx3NOHcw4HfMAXFMEgtHKVy5m1OWacLct3i/ZX2KU0cIRQe
ns6j4LapOy6FtzjVjaQp4aPUL/mVwtVoW05ia9jhqcrdLaCr31BiWEoEt7mwEh+ZiwHI1OtXo1ss
ObBLHe0Hjjhhg/bZSrM7/vynToEM8uunuGpfdVd/G6PeB8rCMGVriHaUAWIVlNTWxDhwjGrxYb04
CXU3oRPZazs3KXlv941dsoasFPBW2/6h8ichNkYzSmulBr+5hFXlbCqM46yarnOOCczL6zKgDuAi
kvQ48dJbNY11w7QJjW2OHsam51LrBhp11oFIKp0jxaSIp3wMNfPTzEz2jXYZuNyEt43W84V1itc6
qdbYmLUNRXP6Vte/lFU+Y2VAaOjhbZCXymVPvh40jOHrKGPsRGURYWSYmuf7yPPfDZNMsGN7ZEBs
Y19Fw5XjNnA8I9zYGm0vOEllYE7Wc4JUQXNe+C6WCja/t3/Txtx3BGBWVaYHTejsqmW5qCcdXCIt
fu+zS5tXjEYV2Kohx9c5FhLEzRADESPuthpIywQW9dx7Z6LvRCO8NBtbHSK3m8YWd6EKKEr9SsuH
szJD80JsuuIpdD9H2ADYOrRC1Qw62aMYw09lUq/X3jvcxe6Mnj989FjD5Pqytqamp0mu3ArWteju
I8Epr5dVSvZjfq2IDzjakRDc75Tyyk2oeZ+qkIgjjyHBeMZW3geeiKqNje650t+nJe9JaQcqkM20
0vkd63LQRq3oX0qT55YyFVySPoYPwrrmTKKuMsJnlzOIisNDF/Inlo7PJWyGge1OP7nB3imP42fC
Pefm3fGibGNC0mLM0u5BYIDfQd00PNZlvPqe+WQ7EilFu86873Hy/bWo0k+8eB8JCI/VINOPUP31
WLCOXXBptt2XnCb2T90+6iMO77IhwZ11bAC7KLm3jfyK5jnd3TV0fEP9UNlGKWNeiSEiSBjSiSFs
nCrQ7giSJQ+TZp1QADR4+4QtMLWWd6UXP2WDQFDD7x7V6S5vW2YSMjYWyudz435p2lZW3P1ltkwt
TNh+ah1VKo2Dr2njBiQQS3cCo0lOAmCyjN/aq0duupgwEiGfCys5xE79m7jFC78afiIQmSvSX5Ix
2M+qizSTg8/p1aIIrvzR3CWTSQzR+cnL5abbut2+Tdst/otPva5eqrbELlE/upJpNh36X7PFskOO
gDxcqZ49aWyIVgGtKEuSYWzH2xQHP0lFYoFusZ9MB6M7XloPL/xWS4hRRbk10p/yNKhd2WgnRmkY
mmX5x2gFWUYyJoXNZp1a19Jesxr55Mg8mqW69Y32NuiDzhLUIbJrQGElJbPydCzNWYqdMcLMFnra
ZfLZ+gJKP2pdgyaNf0aXj/1MXCkfkDn6DNUBc2KMdQONw0vwuLH994PBjr/wch2VUd0mDuV5JPBo
5QVlGpALsSSARkDJpvEIncaTLS4K+9aoiZuQlp/1Ej5mZ2KeGIoZf5Ct8aaqCLXGtHmH/kNMl7rX
sKEonPdcTeexjYfF+zWuY/puOO3OUd9rq67pbDrRqhNh2JtpkR1Jh/w1xO+y0uk/lUrKbR9BFnS1
6bXB9PYgFRfTvkohys44kMS9a4790aiq8MyW3FB31oSTEJwaucnuxjTJRVHry61ZK077bj9OiMuu
JA7azT0I7IEe2owpKDoZs3gjG/cgW65DltHDz7fpZq7tszOQZ+mxrnOjO8WEw5x8/CrbY6Phj0UF
ociVMZXwSGou7AEUolmcjOkr82iqMomdhI+ywxehbP8Gp7LdKJe8u2f2u3myKR+i2aKpQUykGfY5
ht0I/7u7y/mduM69D17HkggRNYCFcvarb7KAI/FBRNt6oFtaiwiWgzRdtbb6skt/y4r6ZvczxZNZ
eouXCFRNKKwibN3NV1MxklNF/h7V2sGGraJZxYULzi0iOAnUT0JexnoX29mH1pREUuq9l7iPeKp/
+2i+1zj1s7Jdh1K7WAk/QKlfu8Ig3TXyBaazCsOht8L/Ay+lR36M4uwh0dyGKG2+qwWSW2UCgzCI
XSI9rjOefm5g6i7R+OnOBr4HzvgNoX/m60GVOz9L9wapQodjta6sV0sja0hdF1kD4tzxIOuAbC0Z
LAqrEqMASTYZwAAmzjGjeM2G/q5sGm1l4JMPZFp8I6Zsy8HT0Rb0Dx/XP+vrYt24mK2ZRosQy9aI
7Bo4Ei5STUYoT3lcBd8D9qjPPnYNGpBPuIvOWUn9o7JI25WKLhFWY6NDHRnnTYbfjFwHOwCeQnZu
Mc8pwoly1ccgam2Vi7cysj5oautyqz0oOZLWGseDbvEDG4xhL/IKMyOV3wEqxe8A7BoiMyIJZdIr
Z/D/2NFbvezS2JAx7EAo476a7EyDT5l/6ZtUKAAW4c1VDqTDxURVRfgs3VRduGj9lOKQjaz2LJeD
MXIKjJYQF1O9uiM8GQZln4MD0p5CEcS1fNdkc4qjmSRa/DGGA8JJ/ohN4UkSrudyilaMEa+X740d
4vBvPUbupCCaqbCSDpHY5Ya/L1PSeDhMeHVZGJB899upGoZdb5lN7QfH9Td1yE22Lh5HO7X2FNiu
Us27uj67t2myjoTVvZ0AqiA03biQdicXutXpTseL8eDimDhywpGbmqM/zG6Xoq6fuGc5Qe+N0b1k
OVuGVAiljDg0CqTPynUOrZmMuxAHvObSQAqgjuRFej+GfKKtXU2L3Q2SP7miDSMwd5RZdzdcExji
ZEyUVfKpVNxK23n87fC8BXMN7EBvCQpjDN/qaSHelap/41w7DXxOe3NiiI5D3PgJAJqgqKNh00cY
HMfU31ScKmtsQnXpNsA2Q24XaetsqYd8QVdezNp0b3JYcdlk370eIuspNfNbj2/X62p3PVbGk130
47Y3gfdITPQxACW+j4hwY52coxGZGg9yv8EttdboG2+IPxeO9pp0/o1NKj0h5QUC1vuciy+m8RfF
5IxtGhgF1zl2n8UpWQL8ySj7LTeweZfOb8VoPIYW19LabEkrpSa2Cnpve9b0Xnth3kK9kvZJU8jM
ePS2o3aARsXANlasdWoTAoclnie7DXRVkCVycUzHDyprDkUJPUf34vu4Np76BsotA/vK0lIq4ZQL
9yFlzpP2ZvDBT7FtkDm4vzbxoDHST5pRkglWBwW0d7+5SU2BooURsIW8Exc14Aue8khHnbQfZvNx
4E99Kqfua+KejiyfcE4XSHoDX5lemEtQF6FvSINOdW8R7Tqlpq4JnybfOO2urrtkM+hVHGA2SYve
J0lAJL7HQOeGLN5ZzZlAwRAItO+ky9Rq1LVraE6fDXCYGspQUYkB5JDzQflpwPEAEecLMzoNNyga
KfccFaYbPWdshLPwFLvlq+ItSioz5VA0z43IMqJwzzZxb05I5zNz5W1yxFlz2j9d2OzzRjFHYA3U
U21r9v2pmDOmb/e3LTGyhXRd9BRPxfrVJq3a695d2/afxENOFHZvVGy4a1N5u8ZeT0V3Lzz/CcjB
k5cZL/T9BB15QHiWglmtq86o30/UcB9g83xq5kAKupqvwATocoIl2tKeCX6lcqp1ISJIaEu1V6O2
9ti/edX07oky3gz4MgFSe1K/KbngEvQ1oLlNz9PTKe+G6SboG/eqhe3J6LUrG7rNhN8t9mfYqS0m
xdGozpqRUZOxbC5kD0BQG8H0kSbFw/sLMOaRyf2uT0Mm6M7ZLG6OWFkrs+ve4oZDqUc+xBl0306w
PxCQqIimVW8FROGOFGMqv2rssbnOTVy9Rm527Ezx4zC1FMK/k0b71MzjbjSiszdy/6+a+qS6Z11R
KVkIpkO5OIOgW+Q6zaKG9mvP09VsJdVsBsUjic75lL1VxKzWTQ0usXOvoWdz6rf1wR4+/YRByS+6
7y4nVGB28UVLgiYeDfjZvEjZOt17RQoDHzO8PrUISf7R5/3j1riNCvHGiyY1qg+1OIK7tD7Zjtpi
dMdLR5xRme0WMs+IQpxc/pZbkegH2VebWufhsStxHvByTCLZW0X5Q+jkFcr/1mx5MYV6x9SCwxF2
GAZ7L5BzvW/qIMe9kRNB2eZh/NyO+vpveuszBXnchYBt6KvZjJDNBxQDnbVUbyAcSROtTAOyMtkD
T5WCyoHwItjbVBbfQYBgwQABlq00kwXf0HSCR9v4lDOrmeKRTH/7mzeRrTIlHmWtNe4ZpjMaupeP
0B7H81+/8XrNXg0kp0IHBx75vQT0Kd29WrhYraEnO91VAa9ds2Yejq1gkGbmBTU1xndUyePg4cZo
FVXQwdFh6wsFi/zJa0s3sefP/0mq/F+VnDyXOf/8/2s4+ccmoX/771qJlr+bb1KMvFFk1/5TxdA/
/Zf/aaXQ/7OM6H/WN0SBxT8wLZeyo38qHHr7j3+PGvWPfUN//QH/WYJiGH8H0GK7XHttx/Msl1aF
kQXiv/6L7vyd+h9v+YdtsR21+H/+qwTF+zsdro4N7tkVvu8sf/3/W4Ni2X93LSjywvQM4Qkksv9N
35Ap3IVw/w9kemFY8Ogd3xf8J8OGxvTP8M0oocET2mUdZAONJ9g4qjuR2e+WY5whwIC7s8JDJhMu
MIri8I7K26mGaBT3d2x5sORWGkHAMD1aOZkTAX56PfT0J9ae9yDKsNmm3L4DcakLdLkpmjaFixHD
7gXDHXfL2UmIzkWUprSi3njlgICNzkhKFbmz7DqbQDaJDE2+6gtIE3YMfeUd4uBADzJLy8Uvzo45
ydyEGYTVZLdgYbzZACY5M1OUtr6fSg7FRllsVXjlrm2d93kawjQC5NmD+WgthAJ3y3Wm3kjf+iAA
RHGhCR1pGGNvnevGxK6EbWGRQjWJWazE00tosVGN6AQfTP9FRN1y5+dKg3NkrituijU1xQC9WJXF
gB1w7alK18AO10viCahqHMUf8eie0kKOd2YkcJB/UU2lHx2M4atOG/eYnNxjSaX7HvzLzZuvjTaE
J/bom9KCd2UaAtedyzJepcUtm8e9J9NfXOAsTSi5L1X/6bKVxPKhbFzrK9A8v+S+/lKeJdvmzzys
NECI/h84PhceQxpoS3Ug30BdqQHIPCGmjeEI8iQ7D6RHcZudb7bpIRkcuTNDuziWPsk+jU8b/KUI
GdYaPSbBACM1yORRr9hgk66GwQPqN3WoNRZtf62yeEv9DxBiW9pBWTcAhjsXB657iAHj0OcNYSbF
kqD3TBlzTj9zZEaQ5qV7BdmZrkY1vJlOAaCt9k+RYwtIL6QkosiL10YJJN/3ynW1dIR3avwqiJNY
tKcEeiNfWCS/6+GtX1wZWvadYARkySiWXm1vo4CXBmC7hAYLp9sZ3L233Fs74rBWUOvENJNOoEWM
zquvjS8x9r+uSp+TOivZCaDq5OSOCZZ8ZFo/0dSKXlMIZE2HaSM1eE02XWNsFiyt37N2yCWvUAud
YCLCgJHnLS48SioH/zI18tfzyFPP90NJkp4CTui3pjcBcyGKKB1zPbX2S4VefGoGcCUJfaQPRs91
ufnBZiBAjqh8bbEah6blrQRtfUuCmZTYzRAo71zijpWAnahN2gZpBcAab6QN5aJ4wiC8YQp9y8g+
c9unblR5KO964xLnwDdBCjRgPfTledmD4Y3A6THDDSgUQW5wWZV1tLO1Hz+s5ztYOSDvGtGs+6h+
LWzgIbkOooUpSdsasuRmMYk1qRFjHU8aazcDi74rsc3kcLxIvctgzuM8qGbvN0vJ23YhN0y/Js3h
pwYD7TyuM3fZQEa+D0HA+bL99ClMKg/nlkh2WW0PgacYPFqP3ufRhw+oJNgcHyqF+WoVRXromI45
iY3N2HLlKnJx7abiJmSCrWUkLklzCLsdxYNBSokOCZI4jqUTfC8+My27jRF3T+n2UKgm9zOt8nWf
yDfwDKhyPXpa41r3oQ3DW/b51k+xCUn2cGs7hvZYSX7Ky+M9zfragFG3bbMFpT1d3BZ2gakAk5vJ
mp2N3OrJzpWYCAdwLezGU+gsNeCWflhOswpdRReQUAqfp7MGW6LGA2nADzOEImlWqtroHkKooblr
1VtF0IygZtK0RaXTnBfN7O7SHhgZ5VQBcHRQPF615ua2BxnzrooYPklcNiyb4Sgb0cynWSpIv+4K
LFLFmnI4TSLDODXg2x7UQwfw+5QOL2ns9NtaQ1fTva8Zvzn5NB+fUln/xL2+aQr3wWZviOsQFyt3
QK+2DpLFHVm9jJ8TLfY7m76lwPLMiFIE+dJb+IJyP3SJaaXZ5trjjUZhIQoPrwSfKNe0YZieo54z
oB+hH1Rmx7rIuNYZ6mTiq6CKF8+IFr+Yeb2LigrAZdxMwVxobzpe2SUgG1Fp4Bnvg3Eidw1J3kXm
ntzv0ON+1XWHsUBj7pyaO5xADMxHpo7S+6Une1lY/fRae4471MPWbS9zf9QMwnimbdfwJjLG2OEC
R5KWXDoQ4Dl21kqxHUKjvSPTazDbTNAcHXoPzDrexZCG9eHdc3ryJBHfahVlD6XBuWDa0QKYYvmZ
DaTYh3lTeHPJNOumO/TQ69SVh1oNzqY3C4wugiLPyXlSFYpC7eEFrmm+yNW7VcCpanti47lYj94t
0/BAeLq/q1AxA8yYmAJDecRP6K7TcPK5ycsculQsoGW9h1J/8ohirIdR61Yt7oSghy3BcZJBJ68e
DUBgrMsDc/kKZwyJc8pPjOOAJ3bKXz2n+4mWrY7vonBL91vpBFLoVMVLDZY2CnGFw67Zwh5aSY+7
/diztCB4QtQw4rrQsnWuNDJF1bgXwEoCa8LJ6PTtWcdGDSIg/qEibdNVDqUDUGqWZxhlLuNwtMN3
wrcblUfHGP2W4IlYQYg8FWXxMsSJTziZzKlUzbHpQowTOPBIAMPY1xftzxuOvJ1ICeHICRzOWLor
MJnzlrUdFjGGjhRW+mMeRAWGF6iWIPW7E+aZJ202f303eahCE5dhc46a5h2lTQMAy5OY+t1jrfFz
E9XatolccU/gW5BtkXmQsrTA9AjqjzOU7cw6O7ZVb4hsolO3lQ4K7qNxshmm9FAvnOuv2PRxinJl
mokbruN4OAxULcVE8WUCzIZRpEOrQQ6YiubGcRCMQ7zJHXFo+4WOEFJnATP1kSy4Qu0ggxhVqFrD
IWxZ93gmRJ06t3A4O7tSGh2T+WyvSUuOrO9RndvHYYyGLaXjIQPmdCiNTAVpXyO6lizYbO0B/wDn
f6Mfkx5WD1H+o0CS2iiHh6aIHzFSIfS157rgiuFTNxMUmPRZiKxdm169kgPZdVImqSx8qud+EXOt
ZgUr6c6kIpKR+lB4pcFiqbm3x/bNB8zImwhrjDdeFchWXKJr7sPEIrrmREfEo4L0LXFnBBC4vpl6
+Zx7VvbMwbhozsTWS9z5H0aW3Ost7DGzRk2KyqWx2E/wX0/b0mah5JCpKzjTcaCmR8/CnBOm5Z0V
Plq8lgN3HqqdVsKsJYfNGpW9tJZrZ382Dm7IUzqrd4iwHTOmoUGr4icxzuwkyIG5Dj/ZPGpbwD7Z
uPYMNxgTUgcNJhvAganXmNT3zXrQwgiwdMxjsXcuwnJvounezxpGinwMvCh69eAiV7UDRuH/sHcm
O5YjaXZ+lUavxRSNg5EGqAX0nQe/PlyfY0O4h3twJo3zsNar6b30MROtzspqlNAbQQvVIguIiiy/
zksa/+Gc7+BB3qiRXCScmGO/juyO6XQ/fcmw4f5trgq2lgWIy3GD79RukAVxhqiKyZaxG/sAOQyf
edJsJo0YGXnPqG8kU3GDI+ExGGLIqB+gciYW7uQwLWVNIpPbIgLpnoKi0+gzJsriWWBtAc9M5bCY
w8kEkiHmdrA3a0OPZ7eVn5RgVK1RcwoHUjesUnA12WcMFtDb4ElmyOjID/iY7WQ3AkxuvOnVNN0S
nbG45ZBclDWEJVSZBz/LLZ7KD5XZ3xNWnINCQoeplTcOUDFq910SyEdPM6cIIM5sitI/xOmyRFu0
ot6UHBJp3ODJlIfILN9IL1s3dpHCQuC5D8vkp4KFP2XRj1Q39ppCagGfFDAbJouDsHmyy/w900yb
DIVq2gRo2Nneljz5dD/bQ7PJ5ZvZd/BxsAKZUNW30J1/psXyztQb4lIaBg7If9P5MWqZqwT+/JW8
mxm2GBgpe2DDITYVBtaty/41yuEVT2ZzsUE8Ng0eMafJT33AjqayUlBW2KGbgJ1ynmN94QY6NgOv
xQZk7UKbJ9WbrTlHg4HjITS/XHrKbZTogREKwpKQvzYtQ9zYnTdkpt8ySYl35VAA7MD9TH5zthXy
U/ra5DKWK88xuj1oYnetcwxGmHOHBXy7JmmaZIQ5y3ZlBt3EtFhch+iFSORiqb+ZBAQaaeTxoku+
KVFXHVgoAtYfuUydY+yR/+bnaDwHXm/vLUI6oWNhxbbdcQ+z5TRYT5D13G0iAp+3SV/us8JLN44/
fyDeorquqBd1AXLOJJ9p8F9tKl83RutguNscqzxirAcxur/yvH4kOY29njpNy+inEjyjbg7HDj33
XcO3sLKWf6DKY7TVDzvtD1+BAQRAEmwTmCmBLg0Xr6s8AiCYe5dIgpwK/pvE6EqyHYle8JRpzG4m
rMBD7Frr3lcExVkxihGaS4b9D0mZPfYZZ4FdJngaW+/Rd8b7qMqJ1VLIK+bhSPLNiqt+M84KpmHI
qL9Pm0OW9zex0jdWHp4Tx70k2nhqvOKunOMfFj9nFax1gLJTRLmxy3VwyFN4Ok3Hs+FipnR7KVfu
Vx4jdPBk/kVajLP2vfmRDONtAoAuoUWs5fCTxpdzOi2f4EUBS0VVVQ/e58ggjFgy7xl9BfPZsqVt
g48q6bpHxTygC/D5ZYhu121ydqvmZnBFdFA+z33sQDT1IH6hKCqxGMxYMid8BXSnCxsd8uVM2jgy
LMb9rux3iRUisbeynV33Nox1iC11zmAusm9YBWIZbkqSMkf2Y7q/b8P6tq4BkyWxdLdD5XPO5ECz
FymygSwrxnYDohCn3DIjRPc7r4Z8X/S8eIwIKO1UzNxWhbgDAUJQbII7B/vcthgGmgoifAiTiDbe
1L9bhfoMX217INC4IimhxAQLo5T3kRwwFbHf8Wq1UfnUH0e0IVT4s4mN3c7XM9n0oWA+0s8uKV4p
S9Su4I4okv7Bmp0MMtA1xttrYlnG5c/mUgLof+OGv5hx+OLY48GPmSFP/SHrzzZ5zVGaXWrc3D2P
R3S1FoVfSUteIMVBYjTWzp7rvub8u9rTHVkHCHyBKa4EgZhmx1o5UwdsRIfL0UkRhxagXibEnotz
o4JmPXf9A/PVoJGP1jhfyLO7sHj8JbstgSPXLEWPohyUkVgRsHJH5OyekI0kCA/0UYOG3UjZXKDh
PgFt26kx2jQIH3BsRW/mWH4GFsSrMmXxCrRkbdALkauQrX1DMQyHUCaCY4IteihohxE5EXJjWqBP
kKtUc3sGlvKjrRA+0wo8dOhJstA7k270C+jRypnzbTV2Z3RPD0WXngwNO2fojymvQ5uacFbtfY1a
YQqu2BPfqs6+67Lmmyrw1vWKM9iiexkwe0Ib8AIk+BIPF2X3R8hudLiIeAmbqPTZ5j0Ix/6GM25a
aWzP+EnnO9cbkD5XwU+Hme2I9WnS9RmQ2rHixb/JYPyESCfM7oxI6VqZ1dkNK3hxY/iRl96rcKKH
chJPNfXvjKVHO3SYTtlPmKvwwEl6ZJT/0TycNX57lFBNWp+RyXnW7wwqf5/bHTgmh/LIMnzB2ox1
ryXtFQ46ZD8h/EYCCHalUzi7IM5hfwgO9Qb+BExSk5I6IdMKaX05plfo1BA3oGtPN85wBW3NBIIG
3Cvbk5IwNUN4fEGLCGjktUXIZBzgkeQ2qnPj04yNL3TJi62AuUHLkTfLL+BGN4vlLxrUzujtflN3
+c1QQMYwgZD7VviuHevkBtaPkYtPEBL9rtXxFp4ICPR2VtV+e71/nLPi3BNenvBTqyj47AHTziYD
HM/q16bBR3YrBLUOwLVrIVKUvFBWKdXOum1hEBniRaZncwL/Ogr/Ihum9hYVFFGlwT7XAI6MGDIb
3NapvsVUg2GwX3iWiI1K590UxdHtyG0E/yrz59HptnmWEpmB+cYu2v0EYVr44jA4wPF0ZGDjeSU4
jq4Iqbjh40oY+uRgOPYlNb7n7M2PrrC8t73lvZJIOWzjot8Y86JXtaS/7uOYI8j0Hy3NZLK3HyLl
BpfKqiDUdS+jDG8meZ/3+iaMKPljmaUnzGzjnHP6+vnLHCBItsuFlk9TmBQ5wYPsUXA+rm26LHPS
ex9GTAiDz0qNl77ZuP2+mvS9nwM6Q6JuHVoGSrFj/lIdxMkaf1KdKRzdFRPdEmV5mDEIqgOmMP74
1tENCx9GeZ2xCjJrsFPhhDkgUrRRbqGxw6t6FwJjp9nud2lCVAZYtZdGIL1A3h4AG9mDxbxCn9/0
8AlIBZvd4zyKo0VxAL/XW/uofLeWXd0aWnCB6efWWfyKnuYAFBrQYTNcdd7tSsG4qCmn/kcafLB4
CfFMeQ+NzfbNr9xVgcRlizHMXTHWydpk7TGPVHa5tRB4EF75wQJoXAUqrThA17GddTjwl6VkjZyF
oiZHpGg9N7m6RR/HsNH9xQjlbOakgLRN+7OWPGZQSLCDUU3qEtGCGvNuy3vM23R1RwSX4SK5nopo
F4wo94Mu/JRzw1idoEmEl0sXxaa9BtmxLgr9JdL6R8LolpwPd9uxe50VR/x9ZjQhwRfJR2JjPAVt
o1L7SVcuXajJjDtXU32sEu8VIsZwMXnTVYi0VnHo3jVlTcpRy8sAQTH1ShrFt6DRlhd6DP9MDxfX
R7hqpnyUMLfyQ1Q3wGXKGUBxeutmuQ93m4w9M4KqFHrTegCqD/bDTbGeielOVDi2G3P8ipnJhXMF
XR22HMqT9tMmDA+HqMsoqdE/M5Zqe0zsgGerU0Oxfa97Ht5uwTDX8WeZ98G6HxkCW4n6yit3Vwlk
Sz4KMqJP1tBXBMlM49OQBfWtgWCCUhkblUVd2yTN12SKp6bh5AqkPJWFnyK/hHGSYdBaidhZtyh3
mEvSYGQJ7xC3QXqVSS6qW3dyCyIlXRXIJvBzV6zhbYUZKYBZUWwDmVyo0H4l/dJCp7OEOsIgLwiG
eYM3y1vHusabnoHEY17Nd0RbmzKg2Fc5QR86HSiBYuBhJUMT4iQ5isyJ4SMokq0a4eEFPkWu3T8T
x+M8GNzgUJrPaFMJEw1Id6+p2b3UNNYMVteFZDBkMJXZDzbviEr3RDMQYFa1AF39HP1nS/RHFsqP
0I33iBvIudX6w/KYJ5r8rHmye+zBzncndUY3zfa0jPF9jeAuEQLNW/QTTyWY7kPZ6QlJbZ+tLMvc
lhOjhkZGG7vhjuyII8GB9bNKInNry3anKhpZkGXzhvwimvXxU6ZYDKww7RAbg4OKsTSqHgZb5TP6
kGRXbSsnxIUT702dWOCKFDfnxIzMrRsfwd1EBmdDno/AVKGK0KN6k8fMwuNplHSFqZceGS3fRiwA
GHiABkKvjkMxIbgQbj5y4C+o5YDZoruhotDEQnWUvH1v5k6fGj1g/8vaCu4ELU451+Re9jxRjPi2
HTRjUCk3fmLepQGFH9yhWwJFIGl7K2dBbQ4gbTaMfvZcIEvMzso65GUKY52GEH8FF4C4v2DXVtm9
XQ23pQZgX6csKDjh6WRBxkONuWGqgq1bv8YV4sMIYK0ZmkutrQ5aPAR3Zux392zNYEHyBbKO0k8y
92E2aJdtyeyQiJH+DDvfJwt5DzBlWkn1EFe4yvDhQ5+lesETC6Zx2d1jvpy9ktC7+UQeIK7oXnYb
4Iz9CVJcekgNO7wTs7xaCbEMHaX2imESBCQvfmgV+3xumFWDzhTw5o8YdVRpDBAwxDn1C5+EYEbU
ike/ndilMFioEeP4GzylTIAsNEHSbaEy99kWoC9ALj/ZxEGMtZet5tqDuFSLutp3XaGQRtMe16El
1i7q1FUPBLbNHkUcsQmbptPIrFQzVV1F8UW0eYWO3wXHJtKLz9srNeGyTTx71UAbHVdMvT2G/+uZ
Mto1anOZnd03UXrTOBkW+3jngyYWQbo3CxhTbO0iOj2UQImBuAo7erTtIuPBtXlW8UdCPpTGrlfo
VVEIjdsodT+6RvWnfO47fqGP0GYKz7RoPORmfegtk9Q3c2LLN/KRbBxeBjhwe3I2/fxKpnm6zkOw
kdryDo5BDoLgJl5VY3aX6xagMjiPzWh9zHRyS2vwnbYS5ruRIctiX2FKEJST6mCq9GhWByRCc8WE
dJzTL7gfzzpeTnKKwNSbFVj2fjfWqD+BxR7qhFLcbfU7JwrucxmqLdlLiGU74GqNZs+bVmKdpMOu
dQgF6wHeCZclSRZviLBs9bgIkZy3tLb1fp6FIpYBskk+mTDj6ztypsND3ERfqR0DEaADq/PkGw9V
cArqo4B1zUPu0eQ5LD9wi0DRCo3bhGBtVFmh3g9+9Bx6mgFgTwxap0304s51ki0m8DpHmNpZuyBa
mrPE81ka+j9SgSpoCLiVyikiasfDIm6CU2Ulycy3vnRQT9YO8QQ8C5zG+O7O8VwRS+GzgsBTm5DU
uYpgFG3CHmGZJbiUA9k2zLqAELyRn8pKo2Hua9NEdq3ZAIRrfxYtU5OcISeDm+aZqE5mMrCf0Gvi
/er6UWwiCi02xuwpe1nlJILzsyG/TwUSf9fvAKIBqlxxz64XSVoearqbkMG8Wz/Y4B0dv3pXQ9a+
YMhANB7S0gc5pmmKJxgbxsYulm01T+8h6EghrEaYo3khebvi+w44DTrNSsLMmn0vqbwUIZeEJxkC
giHjSQwFMVrhwN9ZffRYG8ZJAgm4mNr51jFpVpWHxJcI0VMSF49+2MhDZfk/+ozJrO+CIdRBuJVV
3a4hv6QMlbz3hgJ28MunPgvuXEFXNPjPVsKS0pmeldPdTUWKJF5R1iEuHvotl2Br9oFiFcXBb5Rw
qjI13wbVRkFWDL3PaREtkXjN7xXH15SCM68Yn7BK4bwY7mGTxngSkeXk5BR78w4ILS9nr/tZNt7R
iMvn1PdfjIJBORvgZ932525OzyJrr31O1lSZ7PCWHaqmuFhWtg3j/KeW/a+yqb8mUb0znl4BI3i0
mNqvQtx/awfAx+/wO9L+skuIrJO5hbNp0YWuk6Ej3MQSNG50GdQE7aqqOM0FK7Qoc5gb1rG5t7Pk
JQmKh9QMX8gGgQlFcFU9keXUDHLViGtSkQ3U5IujcVLfHt+rNdGDYv2JnIDeDD/nvq9uGas+dtYE
yU1Sg+MIsXg72xAtKnve9q0cWLTUrONzNN5aphBTuhviKvzjWqVFyUwGMZtIpHeMbBCVoICtbWRi
Q27iCI1VZZGlPJgnO+/V1vZYnpNrV96RK7HEuGg4uiNpkE3kY7KN2tugodKUU+0fyG1g3rVor9EH
vSVpIqHIO09mmeaHnFffuna0gQQvBgVjyjV/tDHQy9xKGKd52w6ngq0knsjpKcOYeMsBsbdlUhzJ
REY8poJgF6tlA+d34zaH9nxMUr2zCxNbuL0E8tn5dJPE9bx3I7Ca4WDKi2c+LwkvYtoD4Hz1cNas
Gy9wyAvIr2yJ5p05g2MNZucg2WVQlDY7lVNczFG9H7v+nC0K0NIzr2lEHz94w9WLYwgvLr5NI67J
GAfb3hI7vOs6+BksAhnfs6caGLdMChUYo0Ld0TuM3E5xZ8NRqY2PxEO/SCDJu0Vx5HXozkD6+Axu
sP1RW/rIGzEhOfaGqPmA3w0gAqslwmaof8Etw2yxnOa1XiJsBofxXozkfhvUWboL/e5NpRSBy25K
tHFxP5VkpfTFY2fGx6oB4SDMIINZbRZnFY3ke41onnkoWIPzJsHX5qq9xPzN7rSvIcsA83oKw/ZV
CQv6z2IoC/yecNs5ZFg0PrGUYQzDAgHNIPy5DqVOVrpo6OKboTKLg19I8sUr9PxRrvd9E+YvZfht
yHE+deRKd9Vc7cVQ0OEO5FULPYDnbIjJ83HJ9cwHkPiDl0KgOnPcYHI3fZIP/Ilcszrf1ryxj364
0Nw68pYMbx35rYuDTR/DMagOgaJkrTv7qjO9y/Dp3AyOI6GCANCOEXAxTkdVJD1SD8KUzV49VoDV
crGqmiVeAKoCWZaBdW5n3qZJJwgFk2JPqDETgjG88cOBQCj2acYMjXXJf0boyuoPHJYgcKesGc6W
+TCex1I/4XjENMP4jTA97HwyREE1ZUzO8CgaQ2QgkomSXTYfU9s2jrp4cYPxeQjUs905FE8c6iK0
1TXUgpe3BTp8QDM9BS1CUukYl47aIUsaGhOYFhuCZohFkfEtY+x+P2LdR5tN75yE7JJ0Hemdi7W2
wrSyyq3kbAlQobnpuQeHLetN0ntkNvYotBzbNNg8pvOpL3n7x854o0NQMjLoGEs1bMy9wsQNPeSE
g5rDG4mk2BATslGy/n5cylnRNPXWtqfnoWYBEVTto2V/SxgxXM8Id3sTJocmwOtVeNMmc4yX1IDF
0tXMFcdgek/zLFjSnrpdMoQvkrxYxiXAl7OKnoxMp4F5LbBdEvzEK+j4F8JwkwPTXoPHnwl1Z8VA
xXHKNaNghMHUZ2L3bMD7J3WMc9crMRZGGAshOiIzGtx7NyyImlfGPguJVWQQTLSftYE3iX0kv+OA
SPhrfHAjcAFCV4ynIRgDNgiKdR63ZHq14uxVBdh3LIomKfJV33rbGdhZ2/GGY0VNZeFPDJQNxHpm
ee9VkFWG4mMUMNUneRzZMkyOcZh8rzmUxKpQESK+aj6ISFg8VPYHRLfl8xpbUfmn0aLgXirDxEhe
PfdVKo8plXszkmt6srWzCvsqJzyIClQtshPLbUzMsdGnFdFAFlm4N/Pu2aGj1MzB8XLd+8Y4bwX0
BviwD2btbyVxLzFoZ3TTzUbFe0dg+5wGC9S42yenkJdzVGibfSAwfyoEEFzE3M9AxWVnd0z9wClk
bPHN0lB7tlOHvhuPmfeWcDIQFcRrhEvIXQMHzYw2EZSao6KDmsEnr6wYc0XS1yyn/YkNcvSmQH5j
xWEr4YLB2aSJxxirhakx4cRA4kZAs9FtZDltsSs8WE4JeDWG3GKId6p+jVrd/oUVh8RBL72LCJDD
qDyHJHdX09Zl7sIorhDwLh25ZFxbexQ7E2Gt3KFmzFhv1kjD+pBMLdNg/OUywptnBhjJxPo0TbpT
mJLrPrmPAUYZAqjgpi8qkuQO4Q2pTqV5Z5tIcITtnjBfMKdu020dNPesiSgWNWa+Omn3xEgyXVET
4Grjk+hjOjIWrmY33UwOkW4ptPuNI4pfre1e+yJEyOUghEM4sWmm8CbKgNV1bbq3gA4ebYLxVg7H
QyRfBUSPl4j8VaIteSjMkWziyjrJ2t17TkIhCviUKIbbps7iS8amd9Ob82Xs2fHmTRtAbt0aKljH
fnrEQG2to05JvlfP2NeO96o87gLXFhdZ4FBxMfcc0jY6pRB/SAIDodZqne85fu7NsMTZRO03+whQ
MsqJXFrWSdWi2JSMUSlPmwrBUx3vIF8ig2E14vfFOdfliX8rLenOhU36cDMZDxEVxVr248lX6iVf
6lZoEXSSKVp3RdXUpezmUPFBsYxe/ZZFvllDtRmMBiuk3Vco2HaiEXdG5IF1RTn4e7poxbyEwkOT
X57QdKyDMc1OY5p8+FmCXCGh0bVLO2DHlrzkCvin147cZhwBZu6Yu8iXt4FC6yByxi2WU/NGB9RB
XazXOe4/xAIIAap2Jn0iOldW9GVqL0ZDWO5jCKFecBER3E8WWzbqh+o6gRHPOFF37KZPNmOpdaqM
ZuuZp6CT1qY1Vb+eMd1xCjnFhlvrq01Z5NLhf5RB+lbHtrulWMTP51MqxThSN8QI7ntDWdtkRkKm
2MKq2iq3s+IlDjSq3mfkr6wG+mr0GreaSSGCBma5WrFey5kQ4MB4kLmX7IvaagjsiJ9FFYSvMR4Q
E84Hv9S664dxZ7Y2JjzZaQaMfO104lt35GgCrhGcZ8nWs7GjkepmeE8XFjrBHO6aLz+jQyKTa6Ii
XPclT1mZGuk+Uj0UZAjzeTnfBBbnio0Kjp7yTKmC9bG3ABUM/drNdH/GF51rJGl6mi6tgyVGsbFw
IdFRlTPgFqHcj4PaNpOJ3IY1QUoWgBXwrGnBmhrDl7t1SmJIwcrwGM+8KQbt3uZel2E1Aldm2hmr
jJFMPOIoNhkWBrhXb2IRGjdIpqTbHeY+uBhotXFhh3cqJ7ZkkhSNOkBVlyajuxFO+VEYAenVe7YL
AiJbXvusmjj+BmlcHQgeSGfsx3RGMeaMAqxZ2ksoWOVZRDXbP07aQMuzjKP3Kaj0ZgyGH4C6cdKl
iExh4DKbhzdgVg+AgcyQ1UYxqod+Qftlg4VaDeITXi48a3jloLS1ex28FFFeASVkQmL3xHB3JU4+
wXKNiUmcOve69T/L1LmwfUcYYIERkzUa3AkU/yrJjT2r+XQPMRZ1WWUxf7C3o1U+1czYUTEVjEi5
l1ZZh2GzncIn2IA0xiJ0kMJgWZKi3gO2v3e6kZ1DOMVnJ++Sayj1g7ZRD4dxCmMyaVd9a+jb0mwt
tguMJeKw+OF6FBKxIs1decwO8K6J8NK3yXHS05sruo+GYT+uwejECO2jqSbnVNbxE/99zMtqfC+i
X6pCxpBlHp42iDJ243OrKkiEftGBaHsnA5iNWmrtW3PUVOzWfi4k+mQuPOpMKOvawJjGKDgFMcvA
i7uPb6hHcLcahbsvJIGuI0C/qDjU8yJoqo1fFh5ZpIXTO1BYVQGDcmfs8nTcEJeQtJQbT4xfrWy4
Wwc60SXr0vLeAz9DQMe8m3wPruvMPsw/RY06TDZYYLQrHAQBYLpkQMUzsIvCTxOpjDVSHjwWBec3
BJ0N+osvo8/J52PCZSY8WUtbL7RzrPNqa48K9XCP6ZaZyoI7wYlJmo5ZIpQuHRDNU1y8RU4EuA2J
jxt1z0Y2I1cTSYY2Ioo2Gbazh4xNpAHWhrVMezd7Wy9ykid28ApRdUgfjKkSuGzENw+bJp9iApMm
qoy87XiiyF1goGz1WKIkMmeCnoJU3sdYfbaAk7Jd0IGJLVpcc4nxTKT5rpMGB+HUkzuGDpTph4Ws
pVgT5JFt5MhJyCUSC9jXtggr6Hwkg37FER661U3phb98E+sxFo83wzB3vkNBPZbNl4FXN/WGad0I
78dcfhja/fJM6rC8YKczgJqA78XkN6rvc9n/KGv3rvXQIHt9eYXcwfer/F2yKEQmJAKEHeH5k5u2
zJxDlz+30C/hHq8gPqBX4MqCv0FZ20zdz7DGeJiqnkwv5zsj5dWN0G7zByRS8IYh2IeFE0QDuCTU
8zltUFomwCFoFDr9K5YB4dd6OljzSH2Qdveku9tHv/OQHoT6ZZn4NEMGzAOUCwl8Q4TuNejTx2Y2
NLs3+0fA/+Og7OfBtwiBTFh8qKIB+SNwLqYFMgO1wHC9kUsm3WNKH8GvSpHjj/5TkNRbc45w6k9P
INPhaOqYetL2DgB/V6Zz5M7VSOPgLGpZf0wlO595bI+2QK/PurE/5AJgD+7aCA0Aiy77M0jHHz0a
gaTUJn5c+5xU9VdQNg2B7ALMRyXOSSaeERt4e19nz8THlPBGxhMagHgHRKZYGYFkdQnqFmTva0u8
wa4X5qGuTffWHwlkzAyauzC++m73otBlETismBX0MbEaTUemFkrFejLSXZqyRU2NGJcwPuKW3Zxt
SBsVIyPqlPDNneJpryL5YGWlufdShafNqnDgRhb6egfloo5yCMA80CVAHs6sxDyEEys98qM3ZpO8
e5a41cxqwCrIT4cwE8R18beDMbG3Y3ffQNHa+0NFDzE/xcInz4HonJDK/9J7h0EYT3nJqhr0qjHU
pD8QYh+ChsPMjammoW0dGbKxIjzXja5Y8jIT6s19aOljiwoUXk+xXog+eTsdAhJdyuJpbP2f2pLq
JLlZSv6cuFL3wLpxabfNc9swVLbsHwN+pk3XqVcDRBuh8C0vM/ZObmzc8g0gSbfnPdV5xZJk+vAc
Ensg9ilGRWh40IO67rhpXHkTGsipo9z7sKb+5BiedTJHkF2VocZDPJifIKSpIicV7qLJ3TuGSm7a
4IcVkQIRqPk1nmJGdYQzlCKcjvjWNrNxmZmE4UI3tr4d0e0N8ynSibkrDC9bp6yBdkFd3RMecP3d
Wvb/PXhPk/7+l3/+iQCgrafrdxiXxd9a6v6RBe8RocvHP/1r/l1P6cf//B9NGn//9V/+/lhMd4aQ
/m/CEVLZQqD95CX3b348A5TSb6YSnpK+5/5vL54h+FOH/2DRk5awbe/fzXiGcH7Du4fKBfecsKVl
/2fMeALD35+seNQUfBxLuEL5UlkkXPGD9M8PIFRhg13wv2gp9Six1j/CuT0lwXMg8IQKYXM4Ypqv
YwbDjlLf8RR+ove5bYjvWsHiQ7eOqMYvket2UAIzZBhEhv7pct7/4Qf8p6LL78u4aJefZoq/fDif
ehLDsSsI8HVd5Sz/+58/XJ+wHUk6IvlyrOzM4TdG9DH3LJniuZ8Zr06U+T7xxKJFUDRY8ErksM0d
tPahemybCaUxHrkdxgNcX4Zi87WkuBpYyPMaBeZQ4HvDW8UBjNsw9qtnZEzxntl3vYe0EBD+d/Yn
kjx9Kq8hRGpR2+fZYeLpTDErUEvei4xLJV1xl89Ab0q3+FlbAGlpy/Qac9iKxBdv7bDnEa2NY3wm
u7fiABNBbG8jwCP2o2TTDtrK5rMGzi2/LStXWB29t6D4puwh87r5WFXTxQb8cj914qVse2TDtlWd
CFlaDn14ecJkwsCoNu/y70yU6atypr0aIvTagUYSBv8GeobQm1wn1wAvJF2U+dgig6Nv7SizgM3s
52WWblupPgUeteOcP6qc/U0k6HTy0fgIBHvZMLUgvD81qiX4Gm3TubDCWw0+bOu1yLNAMK2QPKP5
i8dj0zMdYWgJp6UIb/4Pt4f1H9wdroXABHsxe3yf5+fPdweCt8qFUNE+te585ds/UN78Ypt0p/FA
BJbxzrB6x6h5WAU1sZ7D82gjEvrHH8I2/+5DkKHs+MoxBU8svtm//RCg3WXaVmP+5Ds0pMrv3wG3
tCunH6bdAJqBkQzxSqIju6a9qBQIvs5Nim8FBBYZXnLyk/kmbtWNmumgYdn01HtmABBF1t2Lh2Ib
FgPiuCRWzsYagjenMdAsKGT25NrMzl7Fo7utwszZ/ePfzPn7y+sJ0gxdYZtSuUiZ/vY3Q95dVch1
MaSX6V1LaB30fdbAQ3E2QvwtZLcO28Z/Nxy3PZhLITEQSkHQ4lYgGigrVpO+5/i7wfX3So8LbL0a
mLV+mkgB1nOWfgA9+UUqXrAF/Xk0bYNQpr6AttGR25CwIS8oFSxSN9ZtTuOu2sWgkCXraTIv8Jhr
EBPtt5myqa+jkeyVmbIShR9aPBo7MRKO8Y8vyPL7/nFIHb/+5Z9ddnnc89SBtk/Cg2m7f/mmO1IK
3Joq4BEUGFKrha2DbqwO/zC84zAPv8v/4NT764G8/BiX14JLyLEyGYH/7WXHSEbKPf3AI4uObesM
p9ZlAEQdnZP9h17o/Ptv9X/t3f7/oHWeK/pf//t/++OC/51x/l/r/LuIP/78pubv//GiduRv0uat
6nme+bsDnmv/h2/esX/j4fa85bX7V9+8+M02Be4jZQmBmx1z/L/55m3/N982XYvjSfk+5Nr/1Kva
Wlzx/34DevbyGnQ9Xvjm4h02reUo+tPbED07GrQF7IDK4ZAiKfZFUb6Y5fyl2yjdDWAM1xp88wP8
3gIixhkYBa0++AZu7P40L0gHDdvBLZsW9rzaDkxkus5cMpLgsNYmjCxBC6TdfLj8/o+sIYO3WhAS
ASyJP132/+A+tyz/LxgAGz6x43jSlibOMd/5uxNmGBspCK4gMs19S8v8Teoi2bMZInL3rUtIdWuM
WpHRmQFnLauDnfqHCMcDcZT1bhyMuyJjNWMQtrBt8gZwNlZ/IeQ2duLHKey/CCRYtxVhCMbYMaBB
BlyzfH0cIz3wnjJIf1aEqrAhOfdz+oNEoO90YJzHrx9tjNCwz5T5920aXppSjVjrFnuOJrLVkiye
2oeu8vMD2KTN4GRyg5Eam7QPDhpFtrF4AS/w0mH4t98sz8AI0N7bCnNVW4dfoo9f65A5W7PEbnjk
b/jkcKTmSUJEiUnncEjpMEjriKNfYKtvaa/bJcpjapZQjyXeQ5vecWDQVpH74dZinZMDMpMH4tbm
3Tgn9zbGhVD8gIdodtnFDeufVtQ+WPHwZuv4CAtu2e5vWzJHmueE/BHcDgfS7+ALAAKznaudlr/i
1j11wExmBpVockjKnkCxdpZDAFry6OCTQb5mXZmo3HVTdLVN2IR4j4I0WmtSUgaccVM9XSKk1Dxv
t/pgTPpGp/UdghRjnZO1wixjmd/TaF6aYtgnjFXb1LxChL5gr3+ymQPBzyG9RZHiEpDmMtrpe066
S9SII/mnx6UVVqS/SOuRwFj6zerBJBuGNMKDIium/F/UndeO5Up6Zl9lHqCjQW9ut7dpdvq8Iaoq
K2mDDHrz9FpRZyCcbmgkzM0Aowupj1BdZxtuMiL+71tLe5iUxWPkR49JxsAoY1spbdnw5mGaqbVx
JjpjkD/Soyf9Dp6hbshGX2Olji0rt9CNSQjn6k6/GQufDcxAD7uNHxaICuIDfemLCqrHP/4ebDgT
jhmW0KgN6/oY4Mtp8OZMCq8yLC/Y/lsDr06ZE5FrwP3av0RafLgu9h05PPUsqRusPGM5HzsnQ10s
7nqkQgC2rgrHZyZyfG1IOWqybAw3tOxHYf2JXfPd73SRBR9QpMVAlZHvGvWYY+6qExLcYCldi3Bm
SWK6JcdEUPVChGNVxFz/+HtaDEQEq3/mGImAP2wrDEVUgDjH6+gfLdiLeEx/1BBw7OQgcRvJtOAY
VxwUdTnyJMT+kovLjYTTsmNHuqfLgyON2Qd6+4acX+D+/8hKAXu1hLypAZlwjH+WgfHcjaQVp+5X
HpAlSClBrwaiX4M+Jm/T8LEaxotfqSfTevWh8xcZV3/zkuF3svA8Ec6hhJoeAJZ/OAF96SK7S6p4
m/TWBhs9Qrr2NW4QR7kYpCatkkpM/0q3dfrreurcq/4jgdZPMZW/EfLcNLlxNWLzZvn9+4ivKsNb
xWKrxmJVY7MKCKh72K1aLFdk3J/6a91az84wHIJoeMKhcA1Ryy19eV1gK6UhzYa4QefJwXyJS2vR
Ui0bu5aBZQu9x3nEulVi32qxcMXMO8hMjL8pzyNDGi/1SGB/ZIbQOazLiWb9Hrjr4wT6meL4Ut4p
dPaO9n7h/4ozRGC9VoINLMOaP5Iw4t4u1rDE6E5Sa8Q6oMcrU6vFyMfHcf3eYxzraGtxNAaNmGBt
bTy0JB5GDGUFPM7NiLOMLoAOSfyk3nA2cZqRpD/ElYQHmz0XpfdWRt1T4hA1duktCe/KSfrdzD0n
pUA4wAmjNPxoThYt8uJRhemzRYk/0pK1QuvWMn/bm5D4pmS+9DJ8hFV00B8hR7af1kJui3VyrQ3a
CeMc5XIqDjaPJOGPsOuebNsFXAlWWRvgMMEJMt8A4x6xL2yhQXn44uoueE7wx8Vivil8ciVeOR+/
XBv398yLoQ2GBxf/nMV/nXvAWytuHCoK3IrPYA3vE62ti0YWr2jsMi20Q/W1nuBYZQ4oW4x3cz3f
R6G9JwR8xe36XLDwBVfprZMKPKWXvZE2YACWXPB0HGJvF1SpWJXFdG4lBzyOYDQ4nEu6FhUuPta+
oDngjbALv+gbWKetfeNxNvJricvP0VI/B7sfqVPakTsD51+I+8/FAdjiAiy1FDDQ1issgbW163EG
MlN8F5wWDsH802Ob23ZEwkIOisFCgP3AJuumDJPrSjwWzOWznA0lAK/QepjwFfp4C3v8hdUiDmWT
HrgsNlYenfwpO02E1inqmXczBsRy6D8g0z6aLmbE6DUdlicXX6Jtpi8uLZr5iZd2bbzOWXPcwcRc
Jw8PIexiM7JfBQ5Gq3a2ITcuNfp3jRm9W3QKPf9HhQuteo8ELStsjl3gXyR2Ry4B1y5eGpyPFu5H
o38uMEGG2giJGXKiszlqVSRhl31jJ49e3L23Xv0aZNz1Wp9qWTfP+64jCiAr2hrddoQwBI8gwzsF
1HOsliPqX7ZuKQgSaxrfyImtLB3OHelXEtqsX+POPqUwRZrmjkLuR4QJ08CIORj9zdGKTOkO9yXf
7awr0TE3tby/Z0h4y1rJrEe91YS1VVl8h0Py7E4VetXPESMn3rLPiXrzykXSBnv3whjFyNnnkeSX
GD0HzJ4Dhs8K0+diGmwPtvp5H8PAjfP5V6TFoEU/nn1MoTYf0Sz4ofHXBVUJSn7QlUVsEWz8N2AC
XhKtHQ3wj1p4SBMtJPUnpg8YSherfxkwloY+E3jUIq91iTCqIJdJzcq0Hoo0uYWyfXIQEtB9XCdO
/fabbdvL8NeLzzcpTBT9c7aZ/qUGFk5j3gVmtZf8LWB4DhQbiMjuF9yrPQ5WsEnPnhZvLNhZJ1pj
k9ffSAh9MJZ5YU7Ls8c9PNt4XVPWKg7cOy0YA/9rNPZTgwW2xw7iY4XNaE50WGLJuq1nbY3FHttr
jeykhbICs2xFX2VFDgaas4F21tACWic95xpwGvYMXF0UtaWpi/VYayvYbj7P/rs4QGirtNrWw3Gb
hCP6G+wHWXNildccZUfPX2txJy3IhY7ELhHdxh91LvdXrdKlpWQeZ38bUeg++CJ+4NzX2hnO+MoY
bb38EfJynsAvkKWr8UfXq8W95fA1apFvjdG302pfuzKPmZb9+lr7C3v8JTdz0tYYgV2tBna1JDhx
1VM+zi9sd1jtLSAZHAJcc5v/yOPC2M8hlPZALNi9k8+247x7RkdM7/MX9M16V2pVsY+z2KVEAN0q
ZDNO1nzRYmNWdDZ1IUB2fB32OYxZ6PaYkKueC7jWcuQaS7IO0deW9dpEFZefQfPUTFyOqpKbszAr
Fnk37Etnm1B3ofdCmqzBx0wi6z6kkbgM8S8ijBc1kGSqhbhOQZFvp375ZnHyvOB4rrTsuRp4XRkp
PofZG0zA+T1prt7kEISs6WkwXP9hs5HYhmnAkZBaNqEDBgT/qqBmrK9G2lXEcsjQWltJrIIsQLth
CEcPq3xqp55+l2VuGhXRz5ii77Qw7hg3fROzr7aj5IGntdcG/muWr/aOt36hPMsCTEuyO63LrrU4
e5ca9JkcVkVUG/NXpQXbJqHURSu3i4XKMaygkl0YaozsCScNU7MMKL2BV6fV6m4XJ1feIPM2xhML
DUCPIn1wQjWv65iRXFIzrJElZ08hGxfU4D539VzLwiE4DZvICW/VSF6xgy9h1fSv0ia9eAmycYon
7nrRAnIbEzkNg+mUzFxSgkfZfTDZCMu1ujzAYd5qmbnVk2RuqFtCzWB2lmjp+aD15472oP8Roo80
XFx2qdTpKxopeMyyBoE6ZXG5jrRU3dN69UQ3a4yaKeYCLKvSEnZKSMcuMKgr42cf/ojaXXLprpa3
C4p6DkWmlxGvOwvk5kFp1bvA+Y6h7dppCby72HC+g4w6XnFK5KdpIapVPuJ4Cg37XkX8ivtTzW8l
iODzkBJR/l2Bd56WY71aCLyvVGh6sMynfBXPjbHvs8pfAbUpt9XiPWNYOCVaa+/jtx9cNpGBNt5z
m1llLfP+UEdAXJ9Aah8lN5NsDYa+4jFgLvo2O7Am1V2pPOO+iYF1TMt0LWxU01MLtNQlsAv1LLPN
X65YbkyqbnHbeeeOf3XhkkRJOUmF6zKQXWGtoHMLxqWxIkVCkb+ZuPTOJSmD+SN8ZLrF6XWayjUh
9ew5ZDkedbd5bNJ9PMFa7wYaksoaIh53PA1GWkHDYq0KVfqUTvAECRBNZrsuOtaq41Tdcnd6s6SA
R+Z0Z9H5JeqTkNa2yTjLAQRgdjvL44sKDDJgHAbaZHWdKfEOdmI9Qq05WKpm4+wzpQvpCYY9x8QF
BqS05tqoqh8JOB0uBTa1zfRbFZxm+0VCCh8J5qoLChigxXbqvpm5o+rM90GMT3JoDXk0w/LJ5Tu3
I/XgtuWn8IafDkfqw2BevJhymqp0dS6QO7eGMRHaPLDL8aJG8Z5yoEzivSx3hs+ZIyJcxJ1FYHNX
DeUtDY4WeN+NmG2Tp0ZxR6/uwVxohyZMLFFrRsCJSs2Ih763gs5HljXFOYbN5z2Lr0qMASs3Kmt5
wmcSV59TXp9CgN4LtDKCcG/MEduDOsc8Q9bCJKxU1OLHzGZidNjBT+9e/ZLotGg9ocAzfcjD0GgU
FpMVnhPAJwaFjoD2vlt691lO8WhgFsyqkhCQyx/qPa8/u9Cp+wlhLiIVymuqs8mOMpqwLAcwght8
Fk334BBvbkFapLXDgQAhEO6G59RTgHilC68rhTSzGMW5Mr8zxtFrxzSf43C5AXE5E7Shg0LsZzdH
znPnIWdrRAvTQs24AklkrpzJeYoh+z43efsmC7kH2riSeXql+cu/WIke60L1MWbzza78L5NSUStK
doIRKD4Al93Fi2KHoU+KfoSHQpOMWCyhAU55+9vp1ZsgQl15y287GV/TVodV3E+wDF/BJL5HpVdN
DmEJJYLvgqTJWlYsF1wWRqkprE+pi79dXBPuBZJsOfVX6/cPre6L5QWukkYeDL1EForgjtJAab5Y
YmWqZ8NMAHIy7EPpI3sJpQ+C1tpwav8QNS7pH6fdBS03nCTlgdcsiDxkzXFW7WWvduAQxk5/T1an
URntKmUxsask772kp5l5+RY4568ypSYFt83e4MC4zFlzTWN++D7JvF00O9+jaXw0Yf7Y5KhIQ6Dj
JK3bta8frkYkiAcipo5ZlnU4aVeDL7d+ytbA7yHAk6phnsADOiFZvjKq6xiVJ34rQJzxAhoUCHpL
bNH6PfRZdhM1JQ5aToDEHfyjPSmeUgUdC2iMJqFjv8TIAuLMvZhOt+yICa4RSG5SYpIhjB9YwMSE
rKugHrcy3lt04X47/KZ0whVJVHKdNtbE+KIbYGSSr6ioRnG/5AZVEzP0mBpRcvChD5n1jaHoqSYI
yvfASjG2WBcXKELj4D4Lp5JDjRAop3Q4QQzaZ7h+9z7kIw4PV0P2NnuZJvWmLVqAaT3Y4EDm5j6v
WoBQdFhWVoFJ0qfz0LGNa4y43QwtuapkOi7haPEMyG8iX16J6FHFNvXtm2R6lg0gsacvR5T7CYHw
Qg6i4Pa2WnrxNXkAPwYTXnfVjBsP6x37CEevvBMiidGVtPCZwegEtmllqZi+dTCEa9enFeiI+5h2
G+5Y+17542NAuL4gyLRZEhJ8hI0qz3p0jGzacIt8ZkO6r4ziK4+IUybl77LLX7KKeBPp+ZVyRnyB
tp3tmXz+Mj+hTwAyLbCxwSIm4UNlZ9uWmpPeGQcV6SoA5yULAHfy31wmDkKJ1VIJiaWRR7eNiEMk
9vJcjGD22pDltADQtUwmrI2+/655YSHJsCnCK+gCWQ8T9+fk82LG/Mhz9XdOoclkx7NaUPTCYbk2
Fmz8cXpLgiiEmxg9mPFg7hrKr9xr4xeCubfOjYjyu1fTL7NNz3QXVBTo/Pylp6dIC/fCtungB8UZ
HlwJo2G5L+BQlCr/GSqu+XIu6cO5LBsScR7d+pW9wiHLrVMLF4Nhz21qZbVzTcmjgG1M1KdP1Uj/
weyeHPt3L4ntxhbLi/7PtrEm1KYbjKMhc4iMxDoqVd1IsRb7hpmUr0OzaY482PUjQOtLdOgWFmPS
T44ZLHodLYJk1xqnS8mDdmub9rQTFjN3Tn8+eCKSnyGf79Si2jVWxrLaultap8bRqmB46XaTwTIx
m20XHI1eb7A6YNAWik0sQwA8o4Pw2LBJeWcgDCK2+p0pTyzTqlfXNgDQjhZapLxfJ7euJS9CpS83
rYQUukQGkLqnKLeOQemaO6vKXth0cCRm0dvm9OZSQtTet57/EBcJDjELtbQOOy0tbzAF47T2GbGX
syYcVhQRRouv2QOVGvaJQ4EAxj/f8j6OgafIim+RdvOKvWlD4z1nN8jCKexqatqeeZoEOaQxBVRJ
DfhHF9KUUx3tY4jse7X0v+MFfk032G9Z/2p0EaAP9bA06grmneMHAVi2GWDK0h3ZsqNgNS/GU+aG
701hUNCsAOerkUb96N1NcfUYD7q7G3IWta4FiLJ4KX7PkvtbTM687Tuwssu71/UNBVg2Qw7rDb9o
f8XcBcCZ9e8tzNUdXMSvxankCnI4VSOkfLxGADu29ZMNGtdhEr+LcLzJgX9g9Mudvxm+nKZvYeCA
cBnFyfK5bbOpxrpeI41laU7XiuRWZXW0wHNWnyPWmAguxVDDtFPldN9QgVnB7IJgHueftTZoSwBr
lU91dGyXB6fz6dYqpwFN7iTch4wz/Ei8V8T6MBvx9rOTn+imRM0LWYRFgVd2z7VP0tdQNN+RFXSt
lHdwKn8XqVm8UjqiNm4SI7VwQ4LupROkfnvCvy8sq9qlX16ezuvKntHwju6bKF7LfHgys+U32x+z
rc6DB/crMZ+jcvks64KTGusLSCZapGX8yo3p1HJ5barq05eU1cZw/EniQG39CcoBWRoga5PF9CD4
xLT+G4HU19TVzr6bTcAxwbTp1FdtAtXztcQ67OFj2QPG07HAmxjuY48VQ2Gek0XsmZFwQjTtTSIS
68GoGTsvVA4Wn7S0WTByDWlMYRSjgeA4cKra7DIOYMNGc77Eminpz/eud+rt6FTI4gnKpoG9Nqfe
NdffZh0+RqUDP71Pd4jByAbkIDr6VsEqYaNZRgQlzepqKxJmM1jMHWuS6wS0ZqrWEHjv4Pg/LDFV
XUMEm8VifJSIX9LjKW9x+WI/mDeTwye4DzMT1GfNTiztcBO5NGbKUe7Mge+JWfvZGzhoouBdLNxY
8PZ2FGnEsMSbsjRYwNkYviE8rjznm2BkC49vgEzksWn2Xy1rnFh38smOaIoTYe0ClmKKft6bIbiC
7F7KDXpOHEBIusyKvzMKb/NcgkwiI7iK27PXmT9c58Pzu/egMt6msfnwcvt7zsfPvEVPVAfn2h3G
A6c24YpFeZIN1z7cF7CZsvjdo7hNBJsVhmIGNfdQ/HvuHI3FngZQHJ+jUa6XAYiWS/sEONmOyI5b
8xy3OEHsTf9o0DFN9WGnHI4yTbaQ9PQtD4PnuvGDnzLNes7wvN1SFdC9DW5sTOqco6JEY5hYxMLi
4BMwlHJ8Nfg1IrKZ7gTds2tpVuTccQhjL+73fZJitPW/scoAgp6ocvAL2BhVvTI8M4dykAKFVaQT
2uhOOianOw3rKtKu5lQuazPNee632XrUB6LB9IXAMOAn6RfbNh++INbtXWCgRKolaRwJy2uBS5Oy
gnHUzpPo2gg4zttY0AoY6N96kbGzg2Rr5OFpCASzMPNENM3dyLh+6bP8R+ywcGDVePL1894HyG3T
DrUEPaZAtGflcAoI4QEOgP1uVgy8rEfZUq5Peg5vHd/40Q/c+7yb9xjWVNfHplu5NYuxdhAj+tnx
ObEE1dUFAMHoJD0Nc8VuJcbWUQr6SdlIsrsI+nbtFAGom7DimSNL+gOwhYOu3JUZzJt4Nu6SsESA
mDOKojltw4Ze271vrjy8M91MiGmavT2B4if69B+dJx9jCb6V4gvWJW55nXdEop3xijuUzW3fk9PO
IA1yyp90I9SyJaEUpML7LE7hjeezzjlxw9onHROdEQcfuVdvSbX+Fli05z625tJfopSdbmDXHybC
LyP3HQbICycUCXo1qJT1KSiR+IW9WSCXML5xQGcHO4A10Vcnrk8zYKI21M5770KX8WZ/uJAh/9Wq
QG2bjh839l0GIc2jZ1WMIDl+lLU3PM+tCaa4Ad3jgLiBbrB3yxl0RFHtgyFZNqqrgE/ktDmQZ7Yz
s4pFqXw7tvytVvY6zwujxoDUnLymCMlOw9LBiV7Wg3xaOEVY+7CGavbb3lSzXAy4yaY4h+KMQ2eG
4O9ltkAaA2PG8Q4PhRGQaWU8W4n/SuqGXlGiDRBohTvOH4kaXtrIOSPGDjTI4+g26p6uZbxukjTc
VmLNUeQ9n4OxroDLNylf5eAUcoc5SmBOfQW8jjVS0caq2nwr0pG9Jev7K5AKuqhLeQGGY3OwBGs6
NS1nvwTyIZeCLsmcP5qcce14/+Ruh1kdoo5+Ssubg6sJjMC1QAeUwELTgfPACNnphhXWLaPw81GT
IRRONF8DwIAsM7VdkXbdLACHznJvhCzlWcCjM6GksCKdRZC4QiyXkwDZKdWWOjLt7gWeK//Pt6Qy
+3Hk9u7dc39Z9pR8Yw4DzR8heIA9719bbsrxpE8KKaJ1h8CJvhOfUxJXKnvPvzZPGUoWFMayZjYP
jiteefB8NXXzYgk4bbLC9lyE9Ub0wttYgUHLpZCvYzjckSCJDokJcyIc7rugRlYIe62fpuwXdayI
1QNHCoP3LYmtkneGouS0d0RkN8B9jDPnvaz+S5vu/+LMp0ay3SypGxNkppKbfEWetslR57esF8jD
T0mV35rMoPfnVMcuabcBZLF90JJyhMSStd07WJTsjcQeaFpCmvmQgBMBw23Sr3pIaeDrhCFLJn50
PJdnAqbBrUnr6hxXD62YI9ActIkVQEK9WtuxOFLnqXT3HNpzahFLefLifk9P/z1iB3xKM2Xv0gEg
BEjajd1Z42UwxFNrQHs1l6XlFnRsvOhFpEPAei/y7xjZ2hSWe2d0Ny01D5aCG4f5+rnXD8HRjsFQ
Wx4HqBHzE2OJth7EEKZui4QFyILB9rFvde01kdY5DK3hYgVUDIrmlbPa4olM/SHJfAJ++NHXhVCf
fMP5YbBZWLnfyjAYTcZ9ChU1mpEVlfPeNPj6E2Kho0dhSvLDTMa6vyj1kkcD3kDDDY9xBHbcrFPz
PJlnFgz5yjeC5ozwKt7JxeVIZUge6orNtj2JZxt2xyl36p8u0JJtMnn+bmhksnFT63nKKF8ExFXl
2ffBRGcemGbrqgzUtHIQhzyh0AvfjqFdzQHKbLVPXojUeVkCLGTLnWItGcUQ7KdBe4MOoTGfbE5+
pm6+BUV3zJri4DjramwOaorugjx9xIZwHwTpOzz7ddwLeo+/HLC9dSUfynQgDtBO39KOX20/2XmV
f82pBHoaOtEUnAyOUInaYSIRARoMJeGKVsu46vz82WduzUB7wCldmsu7lco3vLsfXAtMNp6TXLBi
0rBbBpxT+BVEEXQs86H+ENb8UsYcxsVzxPO7FxcfaZHM8+VoyuTaiuKlGDC9x/a2aKjFgYsDLgok
j0ttz6kWyQ8wjmn3s3GSmqWMkayzqfwykvxeL0QmBH8cJtKsbut7wqIYlSrxMOdUxIvMvVVoNC86
arr5BwgrkTeVmW4j1PS+3X849LXC2rxYSfRLFpwkTVK+mk7/1AbeD194dwW2BpKunLK7H//A2Nep
EHXQdvKKtzwV+9iAxZ+53aPfZM5GGTQNYaTlW4/fINBFh1PzrZUEb7kXfZFMgfKIC103HyIYaNM8
BKRWHQLNbP8Xm7PZ2I9+Cmg8+gDyGywoeRl9ejsi4JhTf5t74T51Dk3vYvkqmOD68rFq648sit//
QT8SZHM7yK0dT2QPPPckCk5OwPGn7MlF9jAQDpqBrPQu0C6C0QdPtVA+/ebm2+m4Lu0Lk6FTLOjf
CPbhW0TxxWYaYw/Aba2Oli4tg+UlrxWxW9aGNqwxKxEE/i5m7ALpZnyADLLLg2zY/L+NU5Ja/E8R
0f9PuiKdHv4/hy6fmvR/XX6U+b/ELvV/5a/cZWD+M/CDkJgkmdu/Apd++E/P4QZiWDiJHMe1if7/
b1FRSKgSsoVhkIX0A4u4yH8GLt1/hpYuCvh2YLq6VeH/33QjaFL8S+CSQKINydwgaUlHwgk8Hcj8
W+CS/p/rGpOYtmFlnNsxaQ4gh5wjmT1OgwbSb2zp+lVEUI2bdgDzJAZ7OiLpy9EgULza5XUe7qc2
/67YAJ4ddV9X6On4554dDEshqzm1Jqg5oR7+9vH+F+FK7XH6e1ZUv3TTtnz6HB6lb8v5txRx7onZ
aiA6UTgeLChH5jEf+vu4HyHO1PRaSwkVhq5RxumNQw+tDza1Gb9yF1+IY6uaw5uCU/s43FshPkuq
zj1BOkOtVM//L4p+q2SYHsgVlPuRlOmf989scCb8xxSNqBOEyzjgbBUKQuAg6LGXMdsNnqWZLxV7
lsLnI32KFrbCJOOtzShVsJFi+pQyfrK6/KOhkrHh8UXRDrZAKccHk6OnVZjR/vjvPyzr33Kof31Y
HhegaZtchd6/1UzaltFSZsHmafvWJqfhP4FjyI5sap5Hz5jOYTeeBZHcfRdXFtvh9G605mgT6Zcy
VqT2CPvxkSb+S+zNgH17ue4EzXR35g+YnfhmbxKbjnMYl/5Xl2PmHKTpbvypcP+HjLql6zp/ywj/
eSshL4X/MaEGuPq6+NslC6pU5qKzx22WLS4e7ZPPRO42kHIiZyH4oixmfuScdBk6OxgRxs5SyeGx
KRKmqdJli7Xl1B0NUJF6m6YGFeHUDMgW1T5O+aaUSQb4ZYYayBmuoRNISbtsTEERcWrD7eD7wzlh
/Pk/vC/zv/iKbMs1A5P0tenxH//1fVk5D7quicatp6A5y3FD1Xf156qDqb8xyT4BFLII2s05jgSu
csAf1V7AGGscY972+uvohmzYZ8Gw++8vH5M7zL9/6p5n+aGJhcfjhoU44l9fnZllJJmtrNpG5ezt
XNmf2rKjtVcGoONAxY5x8YqA6BAwuYASRIQYywMjI4kxzC7MnyVzRBAV6RVBNnbKsiD03KT+mm3b
tXTCU1s37T2uwfNEzebe6z3ma6n72rQdrEKFCtnIk5vMBn5XY3yS0YOK4+GuV/aFEFH7WJQMN6z4
3gY0xHSuYAbssyi2hjnUuIf45I9vSqKt8mg2SVYIR7eKqNO4moVmEiCKR6Y3fpCmnJfT5CjJ2JNu
oqBuDwtw/EFnq8J9zjF37Vd3XlWsC1P+HFJYOAUQkNNifje9bx8BsJ7hn89EU6YW0jJk00Kfhye2
A4DGaeyd6kub4bFcZZ3qtrKzIEUE9Gm8gh6wl5rdphYLCmcr/hmzcaMXHu4riUmkidFvNI7cdGbL
idAEyLmu1UNPb77wrYe2EOlBKPk76zmZhg7AVrN5zBISz0FZymsJTGrthQiN4B6ehxizci2j97g3
rUMs5FNSL/Nhot4Z9L7LDcHa8QCChRByvNZzfmCHw19fgKOaJ8tgyz22N1eQPR+K8X4MeK2Z208b
z2GTIwZujVxKrJYA9gDOVEdaeNba1n8eAuwl9bpbFZC+6/Aw4poN0WRH+6QPosPSBdWubpjiwKCF
0O4IUnScUuwAqzI3tSfwkmq8aQHB7DvOJcNbcXI8xlvjFDds+N5HtxnuONwm1qKvn7i+G+N3+q4s
yIfy6o5BdJ6Of35a3PPg6XVK45gzRl6ReZpdoBNTSOmeke+SSsLrw5DuPKiEgzU9jFD+9my/2DMo
bhDdOElybf1HkcofXulWWI9mCur6fYr6+udP40y/6z0nu8sQvwH4MDluY7/lxCJ6zFVD1dYj8oec
6K+fu08DjXk7qqqlU4dWNbyNxhObdBbLWQjYH3JGTiYWsW3QvFpKLvs5mAlBuzH41cj42drmwS3q
6sJOqTn5zli8ZtC3QCVNw1mEv6KmGk95DZcejpxWA4/jxWOnsApjjhiNuGmeWtf4dvK9L9L5OPd+
eIykRtUwINiRYUY11FN194ryTpoGE/Vo5qxftBzQEPpAcMjJXjE0u4FQb2p4ILAUNoO5KQiMqa7d
9z3zqHHIOYQZOrXLHYfaVYE4vg6Adzsyi/dz5V20kOQBt8KnkuYCDZ04zOzPPxx6QuexQvMcpx9z
EztH0fOZLeBs6U3g9K6c/syJsbykpRmss7IeMYpwZpwlM5e/O7xNGfXvgCtgNZHLu18YcHbzpgts
65jSjV5b2fzrz/XKX/dMBpskoV7+pLO+/+jruNXXVWUMq6brQhgQXBs8N7lH8Kswq2HVB5Pa9dsh
gdOK9QVApa8vxGWk19+0z2nGi47H4BftT/1/q3s/C7EDNBzGT6XJfd+YsWUEW/brax7o0XHo5KOp
gmWPxu/ZGGwTQVh4qoymv0BCOS+qeXbDEUTnUPagxNgy/HnFC7vO3VCR38n74dSPbYedoHp1+rC+
R1xxb1J0XXnShY3YTS+UWJIrw6+CKwlCf/iLVwajwa3MDWBKDRcsSQRbYw34VT4pFjzUG0J/TS5+
OI/IdyRf8zXBT9aVQu35X0ApsOhhZ7538OXuBtkAKzbMF3avrNJG6xP1wC4H33vm7NY+5mX+2RS6
CV6MAERHpXbsfkLYdvN+lLU4/fnci9prt2BEuNwYlWcEz06JyUE7MRG1i5nwAQfyrn++AlW71c6Q
0V3X1worRhruB4YcCPN4BnEswv7pLrcBK/VZ+JZHlXmIfaZNPj3VrbSiZj8RfnO8/n2OWKaZbfMo
lA1XeAwxxhr2458PGfDXr6huE74t1oLFxDJvXhL/wlMUcxzbAtLmMUtQEEZdUfsPVgtNUnY2X5E+
2yJIHbPUX8VMRu7+5DaXPrGw9zjqOoP45IdFLE5lOVQCBsRsDhvr4OC6YJjJPFbR9F36eBe1S3lY
KiPYEEyhX1tMdzGpva4IqEBZsvzBwNo1zXE/l6Y8pAtIMb+pQFvmhQGmY8lvSZzfm3QA3yu7OPae
C/ivjYlbzv1yZ0mmlRnEbast5qclHljZ1vkuoaMDInC+SWMeLgUNhFUuLRoRYX8rOl+d3Hq4kb4k
Keg492YGdTGykMQVYZswrsMnQ8X1K2Cmd/EXpglBAsVoUJs/PzKY3+MqDVLxWlrj1Se23ci8eSa1
pW9AAFz6hUW9OfKPS5D0FxuDZeKm3keeJmg6MvLF0CcqQCVQucReWN701iZsygmuPo8dUaBQ1D98
00lf+R7tLfmQ5zigHe1G83jfNqKEO7wEBOGYFBbep8UhKakVErawENbjuLR3ZQuKRbicJnNaVzPA
40jO7pwPGqvyV0aNJGNICaxSPuMXMg9WE5Wku8IflD7BOtRpD1jSC1+ZTcHpnwgOkZ30XKpDSyWv
5HDNM0rtmHiZWPWm6ijbgu4JeUJsWm5wbFWci8NByL5teoXBhKuMLA2HHVzDvXQjxr4aO9I2CpVl
gSIntRgsyKY6Jzx/u45+S7S4e6Iq6V1X18MxhlVWwf8cB+haYvmIOeE/R6QOuLvyJqcSBHFIWJzj
KK/ZOc7wAGz8hHGoaHIEEvq3Oln9jy5jROiFnX3QdJ94FBuStMtxSnvmg8tM98CFMxRrCFwwd0cy
S8zY++CRB9euYl62iUcVrTkuPnddynYUpc4M+XDlJdzKeQq7Z5WKB9NhwAgqDIEmd9vCUooulXpt
Fpf1i9vjO1FAw9mLOIKxqBH4DI89zt7z5G4UUbmJVfRG/dQ+iorIj/gP6s5ryXEky7ZfhDYId4hX
ah0MMmS+wFJCS4f++llgtM1UV1/rsftyze4Li8zMygySgPvxc/ZeO1aHR7GFLOyGZivfV60ggGqo
ylvbjXsRsk81zjM4apr9fJqcKeeaPAFgkljtvZfqh4YgqPQk9nN6+7ZVy3u6TUL76BTO9OzhtWOo
W9Wo2dGd+G7PmNXTn3O4Upiy0j/FWEWXeTUPSrlpuXnvRSif3DbNoax1hCHM65scAXANY+mc2yH5
tPPJ2KQhP5vXGPmzW9VPc8Am6onS5hs1CGew+Ve7kO6+LNxXGRcYziSgm5zJLUiTsXtq1YQjcR7c
UQtufaN+spl8bQonmyB84pacGuJ+QKAACciFg3UqI07dwA5CvZsbtTzaxTAH7Pa7WcIDJrtubvT7
6pXmoSt2x6XlVNfAqqYNQkPg8dmyVt01LSa59B3/rdX7/ClpxGFsbOCzdAzsWXyROFBWmBp363ZU
vyg/KlwtrC2TUb1PY2G8JEXzu9e9Wy0HcSg7oiulE0Tb0tNZeY3P1BDW3qH2Jl1Kd9bcQljTXLn3
lBGsArvjsjETY99ExMwXkYWEOHgDLsISItoPXQBTLnVXu7LrnKxE5gAVteAwhAJ3RVGCB8hGsTNp
j+uCfm0/7yy+gSgnmfxhEw6CsU8VRKg6p7NH3Pnr3L0MkMsRsHIeTDjlDcfknYDjQ39CMtjI+Z9T
hlUbxyaXZOng/OFC0M/MzNCjgcaMBddujUh1ymm+Rp2xr9J6HvTyPmlHkI9EMGOPBRA0AYo8boIg
soNd7XYGaChOESk6zKUVRaA96zZ4sr18L/ykvhN/tcunwdkGJSgo3UqGVZZbkMUbuE7C1Z5z1RB5
AFSsy1AtF+puNT4mKD27NuYZDC8O2vnsIzzYU14fH6QAHKVs62CPclhDyf8RmWl0oX+5IinQ2ZML
zVAIx6FeiE3duO5Wi16aWmVbd96Uu0S+Cld3dz4/2WEWXNhWuk2lXe6ZDN+yxnnXlXolFCu++CGO
3xTdRu9KCPbdS5T6+nM2RR8MPv84FqlMRhVPEDHEhM6Yv0L60OU8ILmECyEf6yxp7Ry8xGjs/Z+I
Bhx3IdRTbWHD6b0/bjEYy7oYwIq1lrtPscFMQm8PGfEEiOz9bYMfcpn0MXP6+fZ8HCELl2BFE1pQ
J70abUtGRWLm7pl7a9si6w/s/ANbBaANcj5g8KRL6CXljw5lja+7UEfmwLw+jJ4DgYM1BYm96YQX
ntrEiJaR/pOZ4PCJX4thZW6g+iVdZONJOStaDSYvHmOvZAppNqE+3/QFnXUAcPUyy8pvjz5OFIv1
JFx1JuV7rcIyfOoIkLHDhkrFMC3wjel0ejRFVMCRxxhsRlOTezK4iNlyKlbtYulDA9nlg/tZkRCy
UoN886OxpqEi9B3Bhj0ULTmQYOaZSJxhqQMTBDWUQ/BvvGc9FTeZ5c4T2R413jzUGm6z7iqQIn41
KigmTXRpBffBIIL0JDqwZpVhgbJKIiOnhPG53Brr2RyreifqBLewD9QF48B1NOO1yCexchNCH92I
iAX7ca6vKC/SFoa3n9l04QWOISEcY+0r/zltGBUYU2TuxUBV3xOLJEx6FL2EpgKNqjyYVfjJX7Yp
aC9tzIGaQzaUULICWKJRp3oDJb0dirMv4gZBsdqBz8SmK0xj/ahmixjkfR8Uagd2ovz05z+fNsY+
b8p2nUzBtclyE4M0O7R0m3td11c3a0E5zecN0+/Ljd4ENx/Px5IMiX412GhxChm/PgpdJ/lEYmlj
neCc4hYwePvgOfQRFSWFLzHYUj0yakEhajMA1unnLAybFZ263lvINv4zaP7xcVotbePdpj35xDry
lqFmhGRM7ZszrV1w4UGLHH0F3G3+0mJd3slnmMi+Sqa1aY7fdccD4IdwIo0ahwGLPJV6W26ysNlk
TVfs6f4A5xQGAspAGLtmiE9G4CWHyRQ/ys4DyoX7aoHT/MjbwVwT1M6xC7vfFSL/uX4HsJhOUFaR
SvdhbDGM834OZpxvq/aujaQeIlypVgZd7cXXOmrPe3/mavldU7V9VFXZXtIq1rcZ4sAord+nNhlu
jlD9LckceIDIUpal0ojkAZSxsDDXbpuIA1IaeqSlxESpe20/Xuy8ht5MI2x24M1mdCPbGmHoL8wc
zUdhOBxR+jE5B/MDRkhENywcaI5lfOyVGNnNG2wcpkbxGsTlBodrgFzPRBxAeoN+CoPQODns+olt
6eeMNsBVl+RPiqZARY3oRiYVQ0ZT9y9hXEyrnhPkElJCuqG/w/TSNUmT8O2XbCB9G/lttWB8bu3x
3bXHRk1IcUx3G83HpscXRLpCBsxZYqQnQmxtF/a1UxMq5tS/Ulq0WxIAEW5Wmcda0e2AKADsBhqN
cP3iGCzao4n2Cs8DIuH53iUJJ2aSjpJrbhwPA0DD5T4Z3Cd/YDP33d/0Ev9YJv+jot++ACxbYRJD
Hytc/+utMcHyA5n9SS1rV1pdftXTgB6MF2Ew5SwskKktCamGOxf4RDTodHfz1PauLd3eZRCK9BQP
eIdm2TVEYjKpovJeRBLEi+Fs4aKnyK497eoWZfDM+XJV5WcX+PBFCwbrmR58uKVAYdrITzcqaHZD
T4M10MwrsxSG5fOGn48wRHMd6ZCgrkSTle8fH6ZQgN8gN/0uSIdLEfNsOBf1bmW8iNaJaZNp2io1
Lcaqyt/EAqvtmOBYkI5Wfqb2pR/0/Ixt6Ub0NtmY85zQaDAcdLIxNo9/AHrKsLbcajhZWvf8tfH4
7SGc888Z3KLtaj1s7mjOWC8GPOE0WYBy/lFlGm6EVj5LVAYrxJX2LpjRdkU22Bzxm9+xkQbEtTKW
z4HxHUa4GBGhkTSmmG0oGhCrZKo8DB35krdyYYlnZDAIHLz4FaG6bmIysmMjH9/pQcpOnwmI6PHl
YF6sKsQO4sb+YkhwzKhKiW1Fe36pSitYlQEh2eEYFhfYmY9zOoeWq1nHv/SehnEM+Glt6TB99Va5
Kwa05OhF9Nhqp+Hg4zv1E12WYxAzc43m6y/xnU89d8OVHrMxAAr3l0Fs1dvJ6QJKSFIhPPoEjzb5
/zPQzP+vk1HTZJz0H0ajU//7Z/wvg9HH//E1GTXFPwxbh3AFOM6z7Xmg+c8B6UyIczl965Q8FmAY
l+HkPwektvePr1GqKtomBF0k/0E5LAzX4a9x+I/8v5mKzmPav46YGIfaqBCkZUuXQey/Ea8MjNLC
Rh+FdUbP8eyDG/CGtD3lFfHP+rUFD/szKyXrmmk1F37FYDVYtZUV3oM0yG/TeJykhwGSsOzthPyP
uCp0viOzPlRhqXrq1Ohz6kxvuT8FKL6o+gOyDlc2J/5d0HhiFz0CjYscbJl51HoOqaYDHVvYibcA
9AWWrGEvDBxnS0Y4jnd+842+Y5jE+DmDTO7CsOruf/narv9Oq7P/NqKa59EPMhQsoPkLs/82orJz
0xtQImPEz0l9WhQkjuzYmFGqBO14oVurvT2cAAPRDo2AoWZYmrqVDl5bDfk/WmdYwMp+HmuMFkNX
Sex6HF2LArFLUE7DtzjR4FSgYFqzC5tLF1LH2e/teEnQ9jDDmOttPPkNDRr2tGbM8Wk7WEtzZVgn
CwTG6xQO/3wZw87MfU4KrX0UjemczfkhQc0PPANZhWFoAISTuLgVXlW9SF2aZEEgMvfJWXupK79+
Dh0TGzOv/K7TX7SMQ2SSVs+eH+kvHbF9i6ypSRSYX4YjuXkYkBXpgnMY72Ra771Zz1B6a4JOwkv1
noqq2f3nr0T8+1fCN2I5ri6oRkAdzpfyX6ahIepDp0glYpd6g/n3V2ca/vvQ2fU2syANkKSjvcuG
gKbM88Q5rKE1tPFeo5p9S8NXzRgRq1kB1YHeleMRJS4z3cZqVv5p8HTz0raVeXk86+aXmIq0VRXM
wUqB5u6KUpULoDS4i03fP4fovN+D6WJoTvmWcAM/+RBqiV2332jphl5gnfXJehqtIry3ZvoZDurH
RNF7LG0AtV7QNK+JI4NzW23/86dk/U3mAD1PmsLEsz8vEron/iZzGAIzhu9qcTpxDdRknW2+NkBL
940dUgzXufVqcxRC9oVvlSldtmqddMVvRoj8ah8OsL5QfWm9tp7Ddho5NepFQlGeEjQKNKZNOsIQ
7BwGiD7JbYY78cV7WK1qJz2Ww9S9yRml7Oui3+riVy86A5BGBn98xI82Zc1wdqNB+xLqsEv8nzFr
j+/+L5Ny3rVt2DD1YTPqHm6Gv92uSiVDJ9C7r/Tapn8OSpzbKq9Pk1LWuamRVNYcFTdWqDEujUNn
L3s8mGnsyrcAQfiGvvPI2Rvd6YSEbF+EKT1gGi3BTmIrTpLoIGkNvZp1nT4HibZnCFQvu7HxL3MI
CrKnXN17UeQbeMgI9vE/HESca4e2ZqDeZfj///PX/HeVA2/YMa15xUZUPKsc/oYPiyFGlRbNipUc
YFbFMrVOzhwYOrpxhnrer/aIz1+jcHS/KWdAL+K6r5wqGS8m0S3tUahypzanHNbBCTdyc6rx7jXY
Wnj9eGCWFWHmsN33yjN+5+Fo3CJMmQdNMPhhEJf8L+/o8RP/61fo4DeVwrQtZ6arzRf2X27vvHaH
QUioZnqU7iyn8S5Qt8w9eGUHpzCxd/6M9czy1MfHljG/LZynjvBVbRL+8X8eys79FpcarKR55FqK
ap5Q4lFSkQ7tMpRHI4YIxf3Y3dwKC3wfBNd6MgJmT12LfVaM56KJprOso0vtTBBypvYmQghYKfLM
I83UfGt35Qf9ifCcA1Q5e/nh6z4omt66lGAVcYa63zwHh5PLsXCHquRAXph/ziTx1N5o5Ptcq4s3
omAX5Ld1ALgq4zwCJYaO0mLjHyrtHQ/NedIs9cvyhnfDH/6X1RQS8t93fiC1QjfhsxieRyHxt4VC
KxF657P9AJMUDp8UV6k+9PiRp47YAhUBqtHzYrhFmIMr4OzvKZvgvsrMBH2x5b20giwbsOFw5swm
ZTRXWwCcBn3YB1n7Pk6djok0iO6lh/eymbATREIP765mvgjZvxLV7ZAVgMu3Hmgew2NdC3SscedZ
V0IH6B/Udo+PLOEsJsPokBgohkU9A8TnRczDRbQKS4NWj+vO1u1B3o0QGTBpIkT4RcSnmKa9rdya
vgo5szAjnPq5SIe1HdvePuLot9c9Fe3QJlbXPiZXB53lMWlSec97kspV8SueVLIPPNKhXS3mPCnT
nyBccW8KL8CZYyOGAuBlWrEGjq7wnh4PeAe8Jy5i5hB0dNtvheGnq6L1jGXXBz80mXn3qsdq2TL2
nPs2rJ+6AxsWXxA8iVR8WCo7V4SXkrpEA9uOGXloetWuVWRPm2bqAD8YTrJ+LOWZZVbbwDOSddNQ
6Jce3kKrHGowc+oeYg0Dojl3YCLph9u4lrhFnAYWziCgb7m/FJyxvdDq7OJV3QbY4IdfKn9txgFG
dvgxB6uhG48CLO1ga3X1qfSxQmd31Zbluyk8TjCA7xHXduOTPuJGWUySkZRPy4xOzgganWCiLOzV
Fm5xvQ6a0r5SaNjohVdmm2b+omW0eUiT6TnFjbgoOndajZHHcdAuPwqC1L/FUzlPLzp1DBJbvNRl
fyTFK/tGRlu57uyx3wzIV9ttSJYT/UIDmY09tgfX6ss3IQKKHF3WkuaKb3AsHcYPW74PNogCoex2
p1mVIlPNXFk9psf5SIY3A8zgY1srDEitslRHv/L1b1PkFCBgrODGSElvJrmqu2p6J17m2Uj5t+3S
Btg7YN6J8xL+ftxb5oGaS9SbPumuZtWJ1wljBwTfLH6JQuWsyWrfME8p95EHBK/yJDAm6fffqYEW
nh6jmInb6JC6abedEhGszXkzf7w0JxoG9K6JOrJe8//+A8htSBjVx5fJcbR1oFIiNOY7t6XbVhNd
5uLl+iYk6ZPJNPcKOwxkjLPC5EjoQXpoYvceY9bdQ63sKGj1J5AY/aWnIvUXzBvSj1QgNyoJ0nlq
hLYtkt4nvtRn2dJVs1EUFKNwkmPpjA5zYOJ2SC3i5Ju7/dmwxjuDu8kgMDJX4BPMDMEhrpOv7iQG
159zYPZZm6zgTG6wg+3Agc4/32qkI1VLV4eA9VhBID7iRxuHqxuCpkFi9tTO99w0u9VrVszZfo9i
Yf4TYZli3UHXWf/WxnbWQKh0DrPHtdWgW388ayNynu0I1aJZG/v/vE1LQ/4rUphDmu3SVod4bRsm
rSLxt426BYDpaKFpLJ3Hpx3S4zqZfc2QDqjuin59R8ygXZ2dhTZ2r2TsjFdX1+d0ERYxf5B+zb39
oVcYvYM2+eNZ+MXGag0orTtPSZ5fCZW7B9FQJBu9b6xVMu9Sw1jBXtTRM8VEgUZSXDTSUi6G9Dvu
YY5Nvlc/G8wwMSwyjKK22xWAyBZVozFvFPlr3agm2jyQA7ImKqN///pRkirge0bePw2uc08rMkbQ
tshlbSBawjTV7+mrQRAhI/lj6tN1P5ndjzDqrpXX/IItJ04jnqab2WjfXDAnA5PuixH3+QsOohgY
NVExnRQbbWqClUkV/Wpa2FIrw7wwYxEAevvxQ5HSoXzP3nZexudEMO8q7/nzttWG9wwAM+jQahN7
HtNWnfzor3UQqIzLZafhZ4kw7k/jnKKpkd5ZVkVzy0jI3tRxhbkM4U5NJ/2WuCMSGfrSaz1tn+yo
a0+Pz9vXHSRrEzGVnUp/jexV569l0hlpzWcoz2JSCL7JLiO/qMZ4OQEu2eh1VUBU6kLm1BFgbwMp
hCrQDBUyaJ6EYzoHK47fzGDInlzN/2k5QfkO6l7bDbn7DEPQFXsXNGWlyPV9bMdxlr9jcctWSEfE
IWbhXnWNaV5qS9i73K7rvU1Cekyi+64yRXwf3eFnyMnqquzpl1UZLpRMwip6Vg9G8ppnEaw3X0Xk
+3087rMu5cjjKXnpOOyPPpPwx2XTzNdOY1okQj52hzxhmdTNfiRhWE/eQ7OpdtlcFwUKY6QWo4FZ
TVAxjl/3cu8oVmPXo8/XzcGU9Qi6hDZe3oue3yCvI8Qu+FRGEh+fPdP0DOMCJod+gp1O8TpJUMul
Vvi9kCkcdxHXCLDI2N1Bdh3mKqAmSnyHGdteOFUpLnJ+qJm2rIfHOjaWVcQAnYJivlEeDzaH583X
7xYVjfs8ttFzU5ps4lGpNbodg5KeRl6gd++k9g2LnOnOR57FSLk6HdkVM8ddhcxkTZlJQZg1+tZM
xifSp611YDbhJwPyTRhP2c+MCrDuXexL6azknR/MMVu2zNMQds3rkgU6rBzCC2SX2bQNnkwU4k8g
rUsTs6lNWL8sfMlE0UEYd9oLvX/3+LiIB0reU4NGo0DgWbTmLZSm85qE0gAsRBBwEzZ7XTnNVTHJ
W0rxWzea/HsFKWVy7DO94m4TND/oc6pvQRiFGz9rUnQeVR5SJteQkjQoHTHj5B8QWlYalrBdBGhg
nTi+dfGKkcoBlCQhtIFHd8Y0YGgAoIdvgryjGC+uD+6wgOPPeQkZhW9n1SegUGZTX599HyjcHtxv
dTYOuwT/4TYvjHFDpffmxX23k2MJo9Lqz5ljQxyz2n2R7RI8me3CM2qHOFRiyTVUIasB3siumo+x
9Ri9xmP9q8sijsOCuRAz1Bgp0NCqJ0Y1oAWjHDs3PDVHG6wbZdmwHpVEe4SPdScr4ClJmlSfaec8
T05+a7Nuh6dvfOtmN66Moh+a1v5kO6Oxg1AwtN3+h9Z19apw1I9aZ5Up829Dpph3VYDPdVq5sOyk
tidqlvkWqr15OKc0k+d9OT4XRt2tx7J5NlxRfn7dYjJW41XOVU6ept/zKmFCrj4ee8ekyGmvFW36
r62k52P/0l7yA+E209v7Yx3NEs4ZpNKFG1xAy8dSaXRvkz4M+yH2kaNEnBvRhliXquUKBMljH3ru
8vUUrr8W0FZ3gpNWQJcAqMaXxHReH6Lqc0RIp5Wafp88CxRHKV5ikE1rVjTxFvg5lbqzTUtWcFJE
6+e2eynG4rswM+fXOOhgwES6yUZvOqoA/2TLJfOkrKq/wfK4OqLwPryCLNWQQ+G28m33YwzMs93H
yzqbwVeFG+2toXI2hnSqp66w+CnYNZim6McxdGgDeZN6IikEWlEt4pfBgalKSL15qmSrvWm6vss7
GDmQLTpEOojJJrv+BMjfbxIP9TdxrOtamLMBijvInPtuWdWBrmJ+ilRV3vhY21Nj/m4V58hRWITW
Dj+TJujXWiOs9yKko5eyXCzhI4HAaXP79vVx9gQUb5rBBCHRIE4U0wtF1x3yWPmuJYieE4hrRwew
wRnVM5UVAqZq604UoUVmFftSwVHJWABc/6ebKpKyMtPigk6nHWjedeCyW9ai077pxckmm/aZmp3i
C37amz+F+dUba/g7QfTiKZehNSOZLhhLEgprMmYLQXcvIkZ+NVgRAb21nb1ZuIenVuqfw4ReJKo6
2z+SiXR9HFWsgF5X0X7IPi/CFQN0tfZC5sax2Svccb63C+Lmd1073xT+RrApcXQF+iHX//Osz6UN
K8n5Tek/nE0RwI0xUvwHYfSnr8L8hbBe6wYdeaGLWHsxG6slm1BjlZ8vEtMFZ5dYnX0wAVl/JK9O
oOQdt/F1opu1DqSCaZpGtGtGXOFOF1ZH2TacfR9tMC2uzIWBfOgptIq5TFbMRTUZM9Ud8bFPQfaT
Sss9GkFGoJfO8SZvW06ecw1Z/HchaZCxBi6pDTdfu2HwVpB7OlALF26YvD+eTVO7GWqSid2upHZB
INYtrSQ4JgP/zteONi+aVTliqSxTzdr3lTFxVYrc24yxYuKcuvbaZWT26srw11BYLb13VorSd56b
BjriqvYHH6kkDmJwWWvNkxA0S1GvVaWI1nI7Ykkmbl7onhX0vh7hWPRmRU5DQvYEuLTxCG6bT4iQ
p367Qmt2jeaehGuNH8LuAAPY74WJ38gPAfPp0UicudQARhooaVz3CHLnoAfNdGlCqe5kfNbahG5F
l6cUkxO86Ng1jo+HInquZSePpEYbJzCm5EM9CgqV5z3iIS852c6UnJIR5Lc1DDc3yTY2M60FWVM5
y5ReXGhv2zgktFvGTOGcWHQz8P+334sAS3uT+LdsNCAcVkS3dCbiSjcGOmT7nbgSYZ1s64RiL7Ni
59JVCTID0iYP6Cjrm2EzCg7WakTNVCg7JA6+2Ykkg/kp3WAPZzV7aYB17sou+4GOJVkSAxMeoDI6
H6A/TRSLp3Hil5ta1EdbdwHwSTt/K9XT4zREgCTnWFtuhkJmz1OKpOZRNHYmAIxIp8nRiA4NRhJD
L419cPMOR7mUgwo7hbMrJYzlOhPaIelgkVJanitvGvbElBwHFI7nx0PpXqwO4WTTN6ugy2xungo4
BQcknHDV7lHjOb7ZXGy4xXzKGatfm/FNFNNCK/JyX3tRAmBwVo+MMijXNvGVl1jaP/CG8hNa7ngp
Ji+7TKC/tgENszMk1gnyI/AEJufuRh/HnzCMaMPW2GnSmGPxV9WXOQlnrr7q1k3fzw/So0LmLFuV
/qk2eoix7qvtUwdWZSHfqvK15zJ+dfMyvbWe3LfhuKkxtF0CO1DPPpgkMQWnSmOrQZIn7xy0g2ML
kok3oom7MMPq/HWrl4nR3vzUzl/qFpxky5xaOcZLH5VXvdEOblFr1wgKG/odZR4FnqNFEYTUxm5N
ZArG7lNhEOwLGM55inTAiVRWnK7wMC9VRZbA1sXGN3P9xHkE3fnY81xbvjbJhG583gHF4A2nJCgO
UVm2dFzdUd/WM2wy5m8/I0n5eDTEgpIfXM7vqhjCpyBy7IXV65jjH82nwkNhA0/z8NWQ8qo34aTx
PVHz2cKz1U31YFQbEuGXCEm1zePqCtWudcsTbm//olvhdC8DDvY5Es09jKXp3jcpZTHCw0Xo8zIt
0Jy2UxNuDHoB+SZOQYVrJ9v+DBCNbABwhceYyg581vw0fTwd7JlnGmbFrrWHvVZ51nsEZnMfagDy
hmr8GkEIaqutl2LeL0x77uCE5NOnIQJBLcvtLZNTshZkTM2PoxoJW+l8J8Mw2/uEMvfF6BkbJ3HF
fDNQNmFMhlcex8EBcKWk4FScBOauF9A3FMYYxZZWI997UmSOXp9uPKDMyHWAcegVJ5SkmIaToVVq
p0hUJy6P7zCEe+MWLho1LSkuvoE/PBsYy4V1Ot7CicEkniR3Jzo53HRnCJ6TKFkMnF6yZVKS0ivC
Zgv0rLpAgYnWo5e3r41jlQvZW9GvNgQ/q/oY/mTenqpKZFf0yN9cL0mPTZSyRMJGvlMgLRVi+tXX
54DPC739rKHKKYdsTvPvxeC/6kQmkv/g3XXNAnKT4KiKlDynLJzbwUnqRZWaxaWRyW8EZuP1qwiw
EErA1wA2ruzvCrzaN8SdrAyKLgXGxmQFFNG9AxU/R31ufDZ+5q0JlR92bJHEDGSZdXYR3S9qCDZn
NMycr0LtR+CFT2joyxf621C7guFptGkKr9OsxX9v2HyZXsTxjnY0SDZiaqPEyV5skL+HiugcGmZg
Dlw3AVsyy4pRpfIvuFXF7/Ky8pyVYU+EN2s6NYCMXIeFPw+XfUpLAO0r6L/JKg4T1LWlMv1kJYLO
XEuL66uhpHGsXvwZGdHyN+pPSWyRQh9m1FY+7ZgAwSQcA0Rzk99fLNorDtqzEMluF6xaIBgc2YjD
fRxCH39kfpmkDeSsnMQjgpv8o+2m/tGiQt2HQb5vlNaByPODTV9rxXfYqoj+pu/amL0wXPwe0OFz
yxRn5fyMIj1/czCE7LORtz85SiFWk9bZHGJxbuvOOke5Y2yNvPxekQ5/lD6K18ezdvTSNdBg1EL9
WD8/PuAm1ZDadI27ljP51c9RCT8ewDHu/KiaDlB+DkYPm3VpI5nkJLglDTan/8UKXLtathsheEAD
0BkWmhBBvw4UuRhmr+FiqBPiy1yb0GjD0RaWhVaxUya9mnFWMaZqYMVorjrjqevgK2Ccg0ebOWYG
XfrtcPGiqbhls6rVqeLPR/EyTs7wUSkoLmAG3xK6vKdMjcVSebr2wRlsbdvVKjQdf0HQZ73LUT/F
vLHoNJkVeHGtcDZuXodngjP++ZAY8uinRfAUJd03LZb+b7bchVL+dP2aDCBlI8Gi79d9F+g/h5So
EwdzxhuDIWancr7JoHNCeJ5gnCWSS+jxlISy27CLrdEgFdqPfzhgXlqKTWb5QJYaOA0IIv30OChI
VPk0Nrtyssl8eHSUgyBI0AE8F+4cZskToAs09oYUVVYRHnTpWYAhQs8F/TlWR29+GL/KQPBcpgNh
V5uC9GqaMXxEWfdEvrQugsIawKOWxAdfoeN7LB9k3tGVhhfEOYfwYM1yzsFb/o4FYri22OlKV03n
UCbjVe/DX19HksCw3rzH1eJmVGRmi1W8pz/fjLTgOoI9TaTNh8Iw3hzALpvHyuGY370i0D4QXea7
xy8TUW0vRr/r/Y01Su9o0W2Nhrj9LYzsGBpO/5nCQFnVKOn3Ih2cZaVJhNxTcLFEK46gjoA10Yzc
Z4FhbBNCK25pze6Hc4qoHQ2cr7sx2rD6SwNnCF19nYEFWYa945yjqeVqUXq8erw0xuIUExoJi1Gj
5u5S6Eq2NqqVidqLrnZ97CUX1ryvFqV9/+oq9hPd6YUep7uikstwPsdgwUMZRy87N30Ex51bbxwa
tZDSFs5cqDIjjVdJVnfLaC5e3cAhsdKYkI5q+uLRoGHkk57jtrkzfW4hAYcFAx1a14/BUdaRfP81
RSPF28IkW2nnDPg2jh76DyR6kNbLYbdXz0HdhWtXBt3XM0jkcmkxusNZuaPuF6/Qea2bG4Vbc8iH
t6bO9Uvj2z8HnyYwPUBj9xhcPh5slLKMr2S20iKCL3KzAHQ9d1KtKu9QmhgfHmagW0DYW52dO5PD
5diFJRbj6jWev9aY7yPqAQg99tyyMVCSzLvmCO69qZO73eGX51x1pjJrbyHYsaA0jZdCwLf6y7Nh
cBdKrxMYTrp1Ji4tQLKSWQGS2ALDF7+meYdoFiPHeQs8bIhpcNbQ/1WRPpndBRdq+9xaWrv/amPK
0Tkysi8ukYklcYyrfI0PRK1BhKerCcj0zgmmbPE4fBDIapxyTf/p4JhY0mHMXqocmfhU9+Yx1GNn
I5xWW5N/1ezrgJlWnYv6OdNtKLDtPMZy+9k7lpGGQbG2rwKhKJ5z7bkPIHEFoV3CXeoJIQib+Py1
mJZmcormQ59Bab36soRX+MJ1BzhSOkIp1Oq5t+fl14eGQ2T9xQ4N/ynDi/UaRyZ5QL7+9OjtzK/G
NplOX5euK+4zMTqJQ3oNYbkD1Z6vH4s5iqZsxfjn+fFL4Cm9A2kp2EnnOYKHTt3Ht3pwGsJ7gQqx
opGQ0CkkWMPoR/tMakddWoggQ1IR5lZr4vnTKhCJB5vUk3dvZDiBiPgYCb+4VKSs/3Pde9QeY41/
AaQa3Bs1QPdvG31DABIKWHWg4rV/i+RlUCErKd/Ek5uSj91NBt2meXKhTJj48Hdg6rfxb0PDEG/b
PSbxAfN12QXGJ+DWz/K/6DqvJkeZaMv+IiLw5lUGeVPevBBVbfA+gYRfPwvqu9M3JmJeCIGk6pYE
SeY5e6/tFgZ2r+S9DYvgXHikbg+a13wJU5uZbPIlzIz6kNFO9svBWUd2vpvipsJc4qVvTPo2uk7w
b51jZ3DyilSFwJM+doL9UqjFll9epqC/6awnt/0gioNrT9Y2MJL2bOWt7f98/1Ddxs1E+AiZbpOX
/Xf3/BkRCw+Q3pgF6Rnhc3oOhQu/uGacXn4CZ07e6Uat3dST6mLOUM4/N6tEwRtBDwABdePecltp
n+DZNTuueWwqAUWF0UUal6RWdCaRBum7M1ivlm1He6vTyAPJjfRJA6tGcca7ZnOFH6/hKe8k1nQV
RK8jZA+/trRa5kZl8FDN3TNbhl+xkO7OmscDytTRjYLOyoYcboxFtgmpufSWQvU1YRo+6qa8BcqI
YWruXbRu5et5OWGgtGgtLqvIn1MfH1yxX05cZu5wKgZxLPBBz0r99iEfM8O3ohBIfqQe6H+O7/Cb
cRi4EBEjyZ0VxVW1cbo2xkLbo6jzPHlXzFj4RdllF9Z76k5JbAumHF5Iq9aAmqPUsHAsHZx4nNaZ
m9p8BsEUWxnlTq+wzGij+INPz/6tEESVmfK5jai+2fT0yVzF68AHgfMI9zZNy3q3qCTrIflDbrlz
aLqZN9lE3mFAsLPuqQ2TnkVcUkU+nM+Q80EXFZeKDbTwn0Igl40Peds7J5X+FcBnuUGxo3mt1cMp
VdzgAUmdb075WSnM8M/8QLZCewvD8ilos/KybBys2D+P5IdWQ0lL4mNTtu3D6GJxtdsiRWsPh5Jf
VD/YHcjMhmT0XOv3y9mX18mfwWkmf9nzYDr+rJFp/0tfVwyNyf1xOfWjoCR3lfjzA9U0y7fartg4
QxOcgr76hezp3RpDhCpieAoQctC8Lun6FUTSh/X550cnkFb/EU4ERputCR2tQOex/g0V6fh5HeDA
nX8nSDydTzEimJH8wcUEybX798hMWkqUqTEc6+p1Wb0vmzhHtETD/ZZD9dimbkQub5uABjbs7MkY
uDJF0L9YxD5ss7qBDjgRQMBU8HnhXtBu31pClT9jmifIUvEyNN+xcqzncmw2ADcQqXZTFPMSigiT
pdTgxJmK+2ZVtFxsQH0HZeDQT8tBdfWXmPwR8LT478jwey3ByVBCRv4yZnpyG2ITF1pUUEdMQGAu
Va+pzxkBNdUva338ZDBzGjv6CPXKXGWW+TfRXeKXZE4fOXebpy4JfbCh4aWn97zWNQtBLZTwQS+b
Y2LktbHRxj7foTRHG4Pb+opJzkDtjj21w9q9UWs6kRWQDnwhor04Y+swc+jyY2Qa9qmLw27TdPpu
mZ0sipYoHeuNqBGeeKhANyQeq5eKeApipB9rFfhm2TpPhat0mA44KZX5HHUzEm1NbdB8qWvZ0U5r
Y9sOQfhU9fWLNV+B1LfrG7azI+bGrT2NwyWYhQE51I87eRg43gOwh6PVlDvJgLcyi1wSyKA1oC1b
i9vupJ0smVJWrL32j1eQ90G6I6gCsMyPRRvp8BKL8QSDgPXgUiwoB/GHrJkMmGVcHZZHuCznR3DE
ZWS8myTC0NWL8XNgdozKrKVtG2g4e1WCGzydjKZmOIfY/0+i7OvcB0MaIjP7KEfzj+i5NnT790Ix
VBT32OsgeH5qXj9lsRYsQhHk8jzVjb6V+GofMp3JrVdXN32HRpGeZl+N0SnIoWimaujsWYAWFNEJ
UahcjMme9Cg9a2QI5Dh2dkNn/akm0VzauiQWo54iFopzQTgLzHK1KLAKt6rXzkCK89LApc4kKQgz
wA/RLEuam5DmVCm+MmBXTjvrfSl5dhm3NdOW7WqeMSy1aDXVx8vihGoG72pbE7PURfayVBQAtjab
mkX/2sJR4RPL4hy9xK0Poyazq+KEwyrK0vG9l2PEHBImYNi5p0Y146uZUiych38yhYLj4tNY+jjl
8BvaCqHFc1OHHa+P82d97sKwY9Kc3w8kF6yWKqBkmPDLCW0Ip8AR35C+Wm4ygzHJ07JbFRSDQd0S
EDCvdFM+tprswmKwfrsiOKesb8+WC56xDvMt/IrpZZpQW8cS12I2GuGHbugIh4ypm636hk9SsX5y
yLiAE8JsVGQmGetRH16ATyNWXy7rum/do6nGeLxpzpMB1pfbeBEI0Vppjz+ikGV+lDXTexL8XTzV
9pSljzPx6yCKiIzzroKfOyP81KBSLiInWyAKc9/ETvZiDZxSwGGcbRKR8aL2obUHm9NCJzSMu4kB
8m6SjXEjnSI865WesUpus8vyCGzi/zzyGnUTZREgYpCWNHJAB5sJZOBOBavqSGfbAvzdmWnTb3Ce
AL2iMpQ7WngM5sUiqefbwhnJRVnWj+Oknh2USgQDyOpjsLsV8TbmjCZMwq1oqGot0puyry5DTXpX
ooR/o5RFeikf8maUSO9qGH/TqD0h45B+iu15nAnMyzmC2AO9/NRgonGS21It1a1xrZVz+a125tAj
qqOhaYwkpsp9YEfdW2ZP5rrvYajG6XjUam9cewMgijTJmKAb+hOxp+FoJefl1LDU4u9/8/TejR4o
hn+zcK6YztIeXBlqQ/ZhTii6oW/TfMofYI6ZTygzVsuJ2ifMA/AZIcYxXscgK947Q8VuXuE8SmNY
LdWIGnI0leQRtgxmTJQ922W3cvFqYSFpLqzMuw3ez+5gmlIS5YtzsqRJsqLR3VLxmNztcpV7p2Wx
aYuaKWVWFI9WhTssmgr7yEREXgqFBVuXjlQ8FbvaEK/7WFtJcooBi91jequIX4vW1xM5rn92qVoj
LsZracU0MkTzkukKmMZ5miXh8hBGxBk1zOdWFI/aJqjGfDvCqSCTxEPdZRkWmbzyUOnjcFTy9CIy
nduRo2jQ1ThtBsd9R1jNVKeQ4z3Gks6YkTY7OxsLSKEtXJ+Kb+e/Mje/9HKHY4FCAhJrre1IH2eV
jmq8FUEznSzNcbYhX9kqV8BxOVHUQnvHmTXOp4ob4V0u3RpPv0o8QRj19Wc4ABovx7H6ebQc+3l2
YJ5ZViY02U4PHjpB+yBMiXjDUqs8tHOKnO26GwkWlQwRWXZvg9XR5y2T8lp0I6W+qdaAN7ShX3Sa
dkOd7Wzs2ej208HVq5QkO+7FeVU0LEYdSbwXjnypG5CgQ/zctMOelSk7j8F/k4JM/91ZZDQai1YG
8HSzQpxiXy1LPEXqWD8zeHerDMUjMSVOrm1K2/T2qfmyqN9+qr3EnXHNlQbVLwG21W5mvpCd/E1l
fI9l590QJxSYhFmThbkXAc2I3eoSpk/LvMFu9XE7EQclrRhfOu1o/PnZRsnwSWuZ5nuof8g4SZpn
M+6NXagkhEYg9HqsOpSjo9I76LYpgtTDt2bYcgNSijGqNA4VH5RAuV74mu29iWGcmUL2tCYTAmUk
qlKVE4eBukcJEmj4EjT0pLqkv4K2Ra0qKCXVQ0XraqMIG3F2uR+THAVKYNLPzssnc/Koh8dFTU25
fvIIQVmhNQW1XZBCY2jRpjBavPLQlmC6x99RahDy1K4Uh7y0FknvxaKLRUkfSDJsvdaLKGvU2qPS
evqRzxMV9bQqG5YS3PwjP2z4rbWwhRRtRCMGkNxdy1gcrKomlEqvKPFgQAQyjqUWpGILiittS2WF
IP6XnuWu30fWphLAKvSqSTYekVCIpibK6woxZgjTw9Az/BJmA9//xUg6Plvb/V1yDVj5Wq+utchv
YPoqrD6z+UySZMb4ISsX0YcDivp4jYUCDzhcYksx25OGSMunVU8ReOpvdhd/cM/cNFUxnIyoFnz3
Y7wdYuvLnaovM6IQFeL1jNLsd9BPV1iP6lYimmTgOmF3W6UqKCvT4htpVOcwGjAoElt05O/+aSET
Rb1klYq9i+jtN9a4ue/k5bDtajRwndnPQmzqIDGaeRTmeFB0Y0cknvRzE7Whaah/jKl5Bck8m0Tt
o7T0P3SZ8jvVf2uzbBRB+wgwcrbXJ48QGyM6E953M6Q6bYNw+qZfGF/d0bo1o9/2LNymvJ82DiCF
VdH1Z4rSw7EzFSaPIUGwphFVRHp8aUJe65I5hjW2f/qA2g+Wob9D4RjMAXpM5SaVPFXz5LZPh0eg
QNt0hC1pDXqyFgkztcliPIhJspIYmZ00tYkDoZ2ktG8yDNGPlfqX0XBTCVVvj6gx3xL2WG9a5a2T
2r4vWmL5oND5eH3ukVDHvWrM6QhJ+zzayC5V8jOqwPUtATJapup6LDE3Z9RQr1X0MRSI02SgZY9Q
HTa4Ihw6cj2TGdV9bepBAQcHVcjLsezaivs7zCfnKrUtepJ2N7QQdvy0Up4jyU+ahd5GU/tf2NYD
qJRb1SGqwqFaFmQgXQgEeiYgstgRojuA4hbtEwIGByQfkDBifqpC96WFRpPxqlqPFZ2/LsGUWgoB
2j1VfQplYqsrzF+b9C7E9MoZMu5jxE1rHaTKqgjd4Absj1d2hFBZKpd82mviEJRQ1LijddtadZ4A
Xc9ZyLGB2175CqijMlDjHyZ6sd00OaQGRBB4+4Vr7SonQhOREDQ5kHRyGKDUboduE/d9xbnoDLuC
6JpDq/vTnECdwGjZ9kG6G3P1i0LgrwE8ADVGcnSU5jlUaeLKGgeYlj4MUhCzFkTDWoeAQjguPJK2
iB7HQgWynzbGplI8vMZ1eyhD+ak7JKvWTfY3h++zEoM8AsGAuZQPJfcawj65Hv5qMYAV4XQ76ZHD
4wo+k1Yx36ARkW8JR6K1SDjqxqH6zCUf/3Y7zoXMcsgN09DChm5OZqjmbIgDSWhcMHVTpL5twxrT
oGpuSiD42KuhZwWRvo/DLD16kXPJAu50g0lX0eLq2TTqnFmQG9WF9CnsjPqJ1jgf1dK0NYJjnZi9
M2rLI9WPAG8zsR1uk17DOthlPVpFkLxHYiGOSoPSOMlYq0H3WuW2Pl3LiF5G53UdxCNhLMLYbTRU
l9YENRYt6TZ2YOw0VAMassF9W6pX9IEkWJhcYrahU/+eQZXoO2b2DESoFCupYdj3OctttkXqz9wL
gg1uqn6rBSlJOLG6nuhVcffca72DcCgIPjXRaXumqrrf68guBrP7Myox120UxhtXZxhIxrcs6UhN
iROEPF2C16zwXYU+JLHgp2D4KGmuU3qRmy4CSTQ65zj/xvqtHIyuzeFzt6kfj7q6rsFg0Ckyt3HZ
66um1M9konb8I+WvtNTubosAA05VB6PSi/dVKsggVmrpd4GsjmTVd0nw2M1QAbzGcK+i97Jr5JUk
c3zfWnknAJKwngSaThW9iMT4U9bB75DlzEa67tWtPe/IlbQpqya/laDNCEXzCCxQ5IdqwYizmQ+s
hDh6ZUSOh6jEIR9SPzPxrLbVaO3VtluZ+tTtdKtKMQhmM0hiPFgkb0AvY2PG7cukxp/CGvuPjFJo
p4a7xmrVRyIuzujE8kMHTfRUNvRwrTYp1y5K5JXeGvbjrKeBAw+foU1Z+Mf6e+SEX24UwwljsbZO
C/GWpZ57iZlIbyzv2Qlm5iYCzEJTh4f6BTTjsLVq72Ms219FEzzocyQFViwi3Li9DzmagnCCoiOp
+hDkhUimbbStKJzhLGzvkmldcyq1gS+rzYuNlkT3ELn+XpsIqcUJ99QTfXVvdfgUk0u/OW0K5d5Q
ctoazInJOwwP7pAF+9SZFF9glQtbMV4d+HRrCoXVLkxxgpoEUJZdaG3CzBt2YW1N50kh/kugZDy6
af/jRU3TGrawbYfb2PBobdGFxySUnzKZRVtwoqXZquu+ZZI/R9+uxZgCfsWm7RTOZRJ3/EIGmDLW
Pioj6kY09UtpkU4DzufB1otizg5BlOpELrL+oLyoh6zL6mMjcK30quJ7QUcpbMjONgiGfe/0GJc6
ViLM8NapE3PamA5DEa2f+Y5wVYbiyNwZK0KMmNMO3YMxdujNsjmDibqD31TkdVCWg9iPBvnem6m5
xeiBE9curaubMFPXNKJuekdLtnRt4o2CYvlmUz5cTUqMqVogpQomjTW1fsdJz2TIZREvtsFGKyAI
wQwuNzk3L9ScA1mpTjru6ZS/NJmh+nBDEr8YegCpWXO246nfE/d0mgicOBIk0APETFcD6rPQkuOO
DOCLISE+RXD+gY54vkbOx2omWWzFFPrE4eCh6VQFeqkOG0VxrU0adrh+jEdnEDXJVLOi1WBSa+np
L88kaloZU2KcKoTQ2O1LSnP1NwuOQ6h31ks0s5Qk0qzdkD9CZUNEPaAjmXDvoCuHPoF+5ggoes2q
P6Vxo6vg+lTgPI1GtgVZVqciJKSZtk6/zW3hnpi2rFOD1KoC39a6YwIG+1ElmNb1+KKYYaJqezPo
sWwyBYJvGzd/HZZ6QTsn3W+zQbNec+wdBcKnnghgPSFaxkvUY1W58YbFEhXc1t15ap6t+6T1ZZfR
nsGcdnB0uqKGAXqvelJYzR4h3B6qEdm4O+5LMJwWJ+GJort+znQ6JKlNCoFX59CUWQbRD/k9RJLo
OCPQHt1ZnY0maTPpsDO0cWIEAr7j9F62jymaRUC990P/5tZtdVbTgnRyh7CThnUCEUCIZLO0NwnF
uHEDT/dhDUgtyG5oj4ivMJiwRhOgZ2v4ELodHz0YYZiWJjK3hd7sWgpeINXq8KSYA8nxeVdgl2Kl
XNlSbDsF7LeuNxTwPHlsEoXZkpbta7V4YPWODT3M3CP9rL3dEmrvSUaenlQl0NrmLihSl98yuk1i
hKRlJZyqNsKXwj5VkQ5AAD3PCv9E7tPa/oyk+O7m+1vhVER9K3+GhGTT2rkYWYJHe0jFOSTEtnQR
N2BdB1L5WmWkdqFnLHbIYLjCp46JW1VQXESOBZTOhr6qzmB3zDfbpokODqcnpDU9gw9NTnGVuvaG
Fve4cTI8eZouWNsJLKKedc67lAjwhJxcdEg6ioUyuZiW9SLgT96o5neltQ5rRyUXjihWcLSgcWQD
V2reaIbwp6mqD2mW0zwUqJaCjqWaoyG7MRXDW6GgLv28756sNOSqzvs3mj3ZOtC5f7qWWx1jpeKa
Wh4SblMdk3nI+re7PAIvWWZEOvPy/7VfLkdZeVcASYc/P7uUN9IjwcLqM0V25TlF+FkTt/0QzXt5
XbxzLQI0nveSjOWNAsrt6NZV+JJ2FAvsFob+8mzFqUYbuJdb4tz6xyyokVPpnW+3tNaqul1x1gRc
gu66ncLS70QPGsmNrhpSl4vQ6l1pkE7ilqk4QmdexZZLnMwzBgH1TUYtPO6yNF/Bha/1sCUyNbWv
pYZwuY/yem3F4sHExHvpEwflNw6HKI6zm5HTMFH7uNmCLrCOOUG93Mw3g9vEB3dOnA7yiUh2uqhH
j+LqO9go1Oq5TzbXsIPNZXOVahk3j/LmjeSqJJka7mE/fVad+NVk7cVyEgQRcQUDtXFeSURgCuiq
3SPx8xsL5URbdzUxOMV1UoLoYdl0o6rfsoD0UGvc0qikcmfl8a5XiQEdA41PbmgyPlKGuNZd31+H
KgloU1ighs3YA4bhKW/EJX17wT00Q/2Fvpn2TFlFscvXLiR3WU3U/qmYiLWyO4hfVVTuWAKrD0E0
pmQfIYwsVAlfmcLpYSqAysqBtpEp82RPJhBYaxTKXJb59U1U+nCEFEi47owVqELzonWZ57emx9JP
IacGQoSO7HW8jFQhDpoxgc9yoN5flifaoFNPxjAzJHjZv40Tk8azvEwBFOqjvhxWy7F/L1keLceC
Hq9VNnaQM//vX1meUOGJg2NA9CGocx7/nz+w7GqNxnhtarufPzf/x/7XW0VuGluZoSr/995///nl
WKEYeHi0qfGXv8DUSe4h0T10oUoyaOOG9jGqYh6GZmUfl33YAMJkAOapwOAgiXEUM+DM/rx8eeHy
hFRJ8KuEl6zpXZeRSfmWrgC1HCdA8q5i2qA54f7V0iE/LVJLPBARpbbpVEh8ip6XP4mRwNyVYW8Y
btyzqs812Mrq68vPw9w0CYiRqbOF0Fpnu0QZt701fAZM62ic/s+mr4bikg9esLfM9uJ2EPUGD/yw
FlUkQzD+wzEVlokesJwCSpyWe4A091Q2nXbVxbEqENajIKu/x6pFMI2EgdsHyBGr+1O5GoHjSfMr
M2JrE8Rl8tCMno7sg9ygQbcNX5W9BgKrcHdNVyRnq0/TQ1066nFwbaT0elcdoDx5pxCB297ExnpJ
NMP1uyEhm4TSwUHMlclKMARKpJ/eXKy0C83APdetdSoKx7FR/orc7W/NvJn6HldXybJ8OWbT+b/F
nMo3GtxEwKflGyN7s4mQBHBJsSFxTV6X3Ugqj7YrST2gBL/SUThcpVm0V/P/PhqiX9CGgW1S+O2z
OrrGWQutvm3JSbab7j3LmAFEBjZ1tHES4Xe5w+8dPM8lsESnniMxUSsEKPvRgLQCHIJz57K9ZlOF
sKfSsHZJbEitGzyBAjuyJvAo8rKxSM0GzKYN/r9jbWv+HaJePyY6HMaxSz5dMy9OtXdTrNR7TK3B
e1Si6gALiExibHb4LuIRyTmbSXFoWqC42dllw8wvh/KRS628LRtIQNXN6kzKu+IpxjT/YepIHy3S
cC+KqPNn5r/H5TjaZnK0JaNH7mbiwyTC1lbT4CWLe/uE2RAC5ohNdiy9X8Q5uBDImHElsBcT4Xdj
TL5yo+1CQN0nWJGQbnCmkFof/Y69lmDekdCqVCesHMscmUt5jSUucHJfCVJaqdVz5ZTheXAIe7Ko
4WmGlzy56OinSK32RsJkMRt6bxsFDrHS5phAfgWHiGdYMatVpMQfGaYVfwwUcVo2SkEDl5Xxi1dB
pHOSqXzII0Ps7aEz9oUn7LsaT6SAz7b2muX/WIS/hBHtFUTi710zFr6CdOfYBZn7EDc25lOph78c
lMiSpu4rmp9wJ6EYHiKQGU+I66Kfv+Hm04uaxNmLpNpPL2QgX6N39GfhVO/LP2J47m/VrN1TEpF5
GQ/OdKpaFxrb8jA19MjPvfyQVbJbtw5R2Voca76Z9cUDQWDlA2l0+cptyptpZjOV1mof66hrHzWS
N1W8kLflEKXC6qR2w+9lTwEmTN+kJ+vQHink0dk+2tQUn1Osn1stcTIMxVPP/TuDzWll4Zq7Gamf
hmN9VvoHOIUY5VJh3dxSfQyiUHsKGvk1KXTsizS07rZnKOc+LFm6xWb5lXcdkHMW841K/ATWYRSn
eqFSHdTSL2/IV3ad5R8Vjv656z+BAPe891iTIHeTDzp5PeQASHKD7sWPOvT+fcoieR8rotw3msNc
EZbFKgis+FfZqqd4dH53Y6qcaYzCm1DUTRZp1j62xKmznO6JZT1mepZ8ft27j5Rk6qdYLckkmBNF
lt2q1uunwM58cEXM9zPjmqdZ8GQGgU2KMiIfavfeUxCorIQlUzVb077NyapJ8UyLfeKOX7ROjati
Gb8FvpONUqkgYPhqr0010V4TGDwMz3uZf2WjM1cider3Tva/SR+jKhn2L1hiwhXJksMhw1s0kiYw
By80d5gg64yiOvnA/dNQT+W9ntcnMoHU2c27yzEHPP09ssuXmivwiFqkvC+H7NwBUp5AMF52/71B
AtGxZQ5adP4by3G0+JzQIXe3TtAdWy3PhFXkOw0tluX9NEltJnZ9uu3nOPBlo+aWehznzb/d5VGF
KJK5/P/vaQLSMRfq0l9e3CwvXv7M8o7l4LIxc+dr6kVxAvh8UbM4OsfgVAJ+AkmSaRJYW6Vptfuy
8casPbTM0kmNSpV2a9dbpRdkGWu0balPmcdwDiUwHW68BTK1B4dLbNClcQNrRqcmDbSPprHn4ARF
5/IMoSmmieuPBgTMULG7F8OrmaRJka1rq3ZY5OZozEJdTY80+OeGc3ZZNjLU/nu07Gqt7E9wcyiG
t/EJ3fx/mwZqc7la9mVmRyen0uoDxvZPUSbFSpV5+ZwbaBdpGC87TjByxMSN0cVWdx7eaznJ/dSW
xiM+LOMGbxGxgqs/Lhu3a/gCmB2Td+PhuXXM0TcSxl4RDKil3ba5O8aYXbIRh/NYVuJrqjKMaWH3
0tVKfZCC+EN1Pq5BlGqLr3QCGtUg1T6kQ2e+OKUFAm/yXhOz2NseKex2k6q3gDx5dJkGQqVG09/C
djxTCLF/eSn/tJsbClgdw9mpoLX2GDW8R89EsL68ZP5DXTx4741Lx7xhkKb5SSV4TPvmogDhmX0T
7fsIDpTZSPjHCceb0gzxe+ggFoosI7nENjglRzW1bW8A+CIr9215acOfFoMXfno0njfoguS1c7jd
cvsY/VrlttQlgsRY7JvXQgRIFrhYt7mLuSeJHWKUYdDdbeRVdwmB8FRSNxk9ynbYenki1ylHCCQQ
yyuW15J4tgc/5RxD87NOI+OM+96+IMhtcKzND8HbVNtR0gKidgClxQN3URjEzodIs8skCzvqThyM
Shvc7PKQ71+c+93ymITCelO4qbKmELqxWR9tkrFvrq2X/W5YZH5HtFJYzOu/rbw6uNBQ8PDg0K+i
mETxpNimtUp9vRi+uqglX7fvcQ/3dvbai/xErVE5l07x32aad5djLNt2g0ZJJ0wSr0cU4/zv1/28
TbdeQpxY+2HMe9b5LmW4tA+R5ghEucsmtOPwzPAdnqfRsPalYdFdoNVXptN7SDzYTgojPhMJjbZw
eWIYXG1jkgaKwY3XFVb1UjDSE7mDogkNP0Q92TjjtcB1P4ZuyeAfVNGu2pZ6b9xs52VgLL+nrabc
q7ie6fHwri1FXv4dz8uZgcGXpI6T2DVjcsSN0T7oapQ/uE9oVCbftIgiT/XGuEw1+kfDKbVvdDUs
SBrx6VhkyyruYB0RXtUP7gDcb3mFk1VcZ7H7ko+DuUsieS9Gk6BQnLUvva0hkm7Fd9IrqCyGcriH
UWmcKDo6c2VQfEN6U+g562Rwxwi8qDVo7k41Om9d1HGz11w0dwNSzVfuUHSMcm02Q9XdxsNV/mA2
2GZrxfa9KtaeUbsQnkRo9racvYTSrNKjwi+LZY1njRjXqN5+srZ/gn1dvhf9aO2GDMEhep3iHfca
bi9gy1dhN/pNqzp9VdYyfohYx/iU9OgeVOoAG4PTjeU3c+o2bXxBa5AslTGiw6h1G4n29KlD47OO
Etm85jY2SwyI1kwEHs/5aF0NvVD+klZMdzupf4dRXq3UWrTntHER0Zdxuo27ZLg7TFJ81jgohJVc
oSCci0sMlHyvKzSs6FAbzGO4d3LmHVMXm0bL73ad4jKlvOGKZ0X2FDcBE31F03iJI8MLoVf7yH1i
wMJIBIYqntCltTnOS0olEflAWDRA9yRV/qzEZXYKgm6YpYvqJ4EFl7bttWdtiG2+U9pmy/EukSeM
j8VaBOoALiiDx2sbd4gY4hl5oLsK6qw4qvYgnp0JFjDeDrE1WTlQJOzlhhuVt1WYKO+63pzeXCp2
KwCk/czxy4CurRUvU9/0trIuJckvKBiCaYeppNsVnrUL9ND5xGo8UU1V27un02nMaiACmpEqoK+p
p6DoWRdqUn6rSnXKh2B6JfeJSGshmLmaeffK/OG8vEAmKGw6hM03K2vjC42tiP+eWnynNLbQyOVn
Cp0DN06n8bWJ1N0sTso9ugNmP3r3EZQUq7UwLU8OH8EIpweRa+NDmjj2tVa9zb9DuH84D+zytrxg
OZ6E1nBERMO6kPcsG6eVpLWjmFkLSb8m4mdFZqWk6RlJ320Ys+ihmzewN6xboX3+O5KUdvhAPuvG
QWpzXY7bThydWj1PgKMbnR9OVf+moWgl1MomPAfd/1vTztUhYT7TiCaHqeUSmQ8LXNgHw20qIqR4
U+IRDwjPujgsb6Jp+ko8T3sfGrt6MVpzFdulu0GDM+I8KLFYynm1AigGX6gBLBveOFaIeVWDXPGP
5TAZbTCy+txW5efY3WtpW1/I7jmFU8q1GGfGx9wK/y7Hh4g0KXdSI7jTeXyukTlB/+cNNbE1qKGN
d6xf8S5ItGaveH39ykl0tNzG+lIcG19daxjHNGJSw1LQegGRBA+eIKOLiDzzpfcgHul9WV8solRf
qCz81Zpc+3my6me8ZLltRoxxTmfqPk33eCfmXXRcz7YWtxemdbEPSwRAmhcRVtOKPek2KIHVDv/4
uFeUkVCmrvkcHGhflSYQtpYRC3ct+5XB+Jj9506SbyWUnShPvvPB+IxK8i4jQcmY3J7dPOxuhDZ+
m4FoV40xqbDYkm1iqQY64PYy5VFxouIbsjg7dSELf+wk1PQaxFpp5Kw7U1zGVuh7nX4YPGCTcENc
xAHn6H5yrP7Q91T3zdrDRKWcpDVFx2WvN+pwoxrJsAnQr19DcqyuKjeCteGNyXYmqJF3X7iPM4aH
wL1trhMTlJmasu4rDbxMXnxwp2U9jab8GnjPVRF5XJoJ4cW5fM9HkIsVCn0RmHSUUvkEj3XrdOM3
U2FLH+kw6cEV2ydQ/iDRNxkJnJ5lQMZRct8q60/XTiafMHogGYpzbhgi37T/Q9mZ7TSybVn7VUrn
Po5WdCsipKq6cINtbEgDNmRyEzIJjr7v4+n/b5kqnbP3X9qnSltCmRsSiHatOecY30iCpyDU4rtw
okuu2Bbvtuwxj2AaI6shv8+T7L6XpBo7RqydIVfsoyE1LkaHJVYO5JrYfvBAqnrKMCh7diJ0iY0V
bsw0yjdpY5ycfHyG2Li02vAs4/HB0rI9soNDNDUnLdSWaep/zFJccXXi4xfz3p/FB8aMB6dJygcP
+VcqOfWunjRbNc22EfLsa0PAZomKnSZg0Uy+tR060nHqHoFGJrjkbYFcyyURc9UNdCY4XPAb2bYq
GHMOMaMlAR910bjEcKHDXE2IT7GT+umy0FBQFtojEBFvPeHuYPCXQ27IglVLhVB3CbKQBtu34U1Q
M7DRLrM43Lu27y6ERisG9CTpDpoXLs1RZVGyE4Q9ZG5EjdcEScjMYh0A/0cqdV9Ie4UlUDJ+LWuV
BrUK9SJaNl0bL10wA6tkGr5qb5geKJZ/Zz6codbuNwMcnZLlbxmFxBVE9nCKoQ2ekzk+5c8+c4B7
X2PJcATwhbEtcvQobr+hvffGFM94CByaBjEHA4sw3aB5mDe1QbczXU0BxhsnNkGiJeapQPNIAiZO
MD+c7YXhCsZ85hzvKhAci/DSFdK/1yc2PSQc6Gu7+j3knbYIVDp2MeWoW7Jz67sSxRtPBWjndW1h
r5N5iYaSuCKzHw4UTS6RCOHEdx53XgqMgv4pUIbnMDcRUQV2zICW2lwf5uLeGOJn08N5IPxpN+ZB
C5OeORJYrhVrTdeTl2kLcRDh0B9QvMLIQPyHGuZ+9NqTa6QhRE5j3tAAf0mAdW0Cs2PFUkBlx5NX
Nlv5Ipf9V6YOGaU6DPukXrFzCEdGhTL0fjZVfLVsbSvC+BXXacJ+k0kbQVd3TDslsrvKXafpi6P7
jNFEfnJFFW7DCtuZYaXr0inRW5TZnVvFb2aVfNDXQWrcx7TH1kkUPDL/o1r9Det53yADy/XEWFti
DBekoR36YZVOwEZNcLe4YwiDSUEWRF72ylrXLhpH5ktNG3ai9HfQhBdhqG2I5voS84BipB/OYpi1
BV3GaQ2aVdx5DjFOvT/uM6r/5Zw4S2bO0Z1bNiRPJe0jk5vVqIUvnh5gPq1MMpICpsyt+MXCzhvM
OE4TgYPSQo5RSpSCGaEORkwWA/zvR4u2udUv88K4R7+Az8EXOPvEqo2sj5ZSZZlm7TmK4mUwkoru
u2m4bGiy8aLfz11ZLoxAJ1JlCn6Tr/6kDnJKo4v0H4BdUgVNCwIxazbbRr4tuuldN6xpgxnxUHZx
yUs7JvkyzzEIGoBTLZu0dWqTuMlQu9WLeZC0+SOUf02eLZiLtEtfk9zgse8vwo631b1wh7d6mD/J
3GNPS/RohyVPqqwhXfiLQoeaAU67WzQWD6nD3Z3M+oUXK0pAwwp35FPkG5Jy9kaa1qu0hTkQYfB/
cKzHgVCqxdYs+D2m0Du1BbGeGMLRHuYv7WNqARIsmLIbblqrzsXvyqQZlEiocD3vYIo+tV3YAYLa
mqhtMUitU5hbQZNdXAcx8dha8KbyFNtImF1KBFSnyGwfbdd484vpqXHKhzntmAFVJBONhBCxagRL
FP08VFayLfWC8X8fvloDbxZ6+/FCi5xnKarPUfMOQygQQKVv0jO2fduIRV7h6EBLHfp4E0oCm0m4
9TED+4vS/GUCFQQ4CDwsmxpkEBZCF1P2y7mSX9pcEecWMT7CKUw2k7+v2nRcYTj7pSGSINtmFyYT
yK3uILFBjz3fqiRvEuPKjqbhIZ2zH6S4vrbMd622O050BYlorJd0V1aRTMigIRbRz2GChhi30+Aw
OsVDmIxP0mr7Z565nnmcAJidfUK6jDfcQAHqkmUWTS8xQg3EtSKiOJf8rzAPCMo175155r0N77XS
CBCbczhvZZTeNRUQVh0oQeP5WBYbgYKt/kSFQT/UQ3dJNMkmGrrHIbNfnY46G0UwDykBAaaSPbT+
he323pUbxJBcmGcIWsuwnu59Y9ZhVeD6HXsoy+g9u2hMaclNSyOPT11nITcqqFUsrfoYjAbfqQxP
Yd3v/Rj6i5fsRkG5BWwnSI6VGguVw5eTaQ81kYr6/BxU1g8bI4RNKlwWGRvNDo51fSHf5gHk2Jdd
Zj9EH15SVLxp74XEEwI9Dr4QwXu4NSqeb8t/1WiRIWbe8asRh93UkHWLfa3z7gUOEWyQ5kfkr00A
dDQTOXIzUWtzHdCI9BhdJi10gN6h5PAChM6myv2aTfTr6VBHd3Pmc/oIk6D9gwTJHnOM4nQ6IjHO
uGW69VwnrDedMBYNqyCBatZGkA6Pp/8LbAVoFikIBfJiC1QBQF2t/tUnbO09rbyWFsFP/TwuhSvq
pSc2RVUhvKCvtC4zOiD01HbgWVcle7Jt4zBNSnnLW6720cw9ajYvPyRZgFaatk8a96ucXvAe4hsb
+T6blhakpR9S5PXKyzvvzbey17Cpm2sykArUFd37t7G0c6Yjo5oQT3G6nMbaX3IJt5wLEmHnMdvN
LmIbLYNqZioHmUU82Epi8cXxSpnZQzMKXJf5kXKr5ANFeWShSNMs1zkH6k+5oYn7m5cl08z3SDc2
Ulrmdc7brYEA6sIeaxE2BcNG4aOvnbS9Fo/y12CgF6IDO3E10y9D+ZaIBswOeca9pw3uRx6ZNTw/
WuYu4whbGx6m0hC7poFbYST58fZhCPqloT//F0KitLsfrfSn+3KatVU9Os1WR7HyGrgAm+AnX4q+
h0h59pogXYWT7XyM1ziIs9++RmYd6dnOe2n5PyfdNVexKbGSKZpWH2TP3+ZPIyIhIUvgSidZX3BU
8NJuboJv+zDshvzgaflrPA/Te2zbD98A37qf6oOt5/3GGmkWW5JwZPCSxV1TFy63jZYdNVDBD7dA
8kyMaxQu00+Xd/SCZL8ZDOkQe6scxN9G1gSRjQ3dY13v5GdpUeR5/atbOWxmQEL940PdP80m6BiZ
OsU+l3Dj+ulXyLRJzfYx0pWj4FJOycBca8Ii4SLl1LR832kGs8MbDaJswfpMtKxb376Lumb6lbP5
dFN9vgQt8NaeyeSKUPbgqWWMjYmm0x4AvV08VcyOcWm+YXti8QBQhi00+pGVdXKgkDLumtL7fTPW
WtnniHdRa6j3AI9OB0bC8jR2s+QVDpG/GBr7hCCpuSOnl0RnHWF97EQWv65TP9kGyitbZKuJuFao
SGxzjyYxkCvg4s0d+zq4Ok3hPNTteCK1JDvX9vxzCPLpOFYzLpGm20Xm1LzihICS6dKYHaL5Xvh1
uTftQVukeFbaQAK1VBCEVHgPdk5voHXBr7Ypkw9Uabsuzp8TDuY7qqtGT7rAF7UqFHPGylzjvhT9
nXBKUpKgCbGdIEPKks1mmmIkqNynle04xyaMxVNnAale9iayw1tWyFihI+otj2kEoIEZZczdCP1h
K+pkwi2CZ9AsapZugWAPkP17k2Ps/bbNgR5auH2Im0f9Hn002mTBE0sWDfXwALb4tRGFuM/thnwT
Fy/3jTPrD8Y7FtvuSAxhDR0W7IR8AMUpDuA3mT7FHT/WpsqMJusZTrONgaEWy8Fvw4+50TcOg03b
f75xxZowMl8w9rGZ58GnscQkgH6caTQr4pkiHL/8hhQzOS+VUN1612Kmv1PzK1uFNn8G4nmKrde8
a4cPxvmvWm/9xJtXP4NbkEuoBSnjVgv8Wp6UI6QjV2zbqhyeDNpXcdOTpafyFr/vgSSwkFdqSG7y
dGx/+Az/b2Y0z//KzTI9ffsp+y/6F+gAqN0rBUrrKt5uQR7u0lZqD4FU6sSscyG3Ehsj3Pj59oEx
cLjrdOcrhQkvBm14mRppAFYmpjeHOfRYIJljd9Le95NT/ppDT6K1JMUU7RLQ1ZvxNks87cEK7Ati
OX8BNERfyfZqFJOLhMIuEVGIZN0N2sGpHPvQOYTWIuSuuCrbgZiA0/eJCAYCWcGw2i9Zym6CmWe0
0QhvnVp8ozc+Okr8X07ajkeLAI71NzyrRl4NrzBjODI5ABfjgXOKDTW4L+EZMdiYXmad4ahJdbyP
XfgeTm++kVuQbdvZW4thnF7sGvKFXzH6MOQlK4nLFSrxp6pn2m3FDEG0h6Xmx+XT1A4hV737mUs5
PiOHCBdsXaZXkwCWplRwTplPdxgKshOQIPMe694j9Cn3NJbRAIHXTXYSFdTajwKPxqqAd6SoGDfy
bV9giek6WK5thKmnk722DUmIPXyvDhOGRL8g7bZJzHZdEVd24EdH/cIxcusgbn8cpTPQRa+IRFEP
KwRLulzveqX1G4OA8zwYg20edPFe07YAXrxjSQzGEq9Ndpenv+ekcikyYzlugo57YAaSCSdaXsqm
85eeXRuP5J5m+wHi5roaBvmqdfZzT9xnGXKHdW3UPru8NnHLPnq9p8x16ABupxJyXof3niVY6FHK
kLioX0hCX9ouOnMttNz7rmj07cSudNlhMn+sKvJ/LAWnD7IsecZjG6NIhWE5pYm14sDF0lGxSu0c
ya2h55C2hrkEokpuqy8KYhrNrcCJRGiwOyXrAqbut2nXhQdmjlX4pDWTBBPh0nLvHAymGeQIAdGR
dhizNLhmhrCcn7OOcq8JPwb6kUvX7bFYpdOOoXrw2osRyXe6LGdfewO5ZuFGxWRNVwlqLBSWU6mz
GQyzHoV1mLDos7wENF5gAVv0128Pv2T2tVH+/UfUFUj8f+KkOMeuvnHhY97boxzvSuYaW0CGTPCn
rjvBXdTXWkzUYsDkM8H3D146iBAg1XrBfZFGDRkqZrEmeRl/t9sQMaX59mtvsJhAf8AOcFtk3cA6
mTuX+2h7I3r/4wM4G3sjYnkJY5TtuWmGS8oWAhEthPsoKfxs8dckfUP/c/yT7jASdgzTctV/+p/z
YTzuvGQyHMIHfa+8nzRaLhNei5t9XWD73DPw/mSJQJM/ThqejGrGiqDTqAuNBrRQXG89QScm8wiO
QcCiQ41HXwNrB67A4NcXN6k3wjp1Ktvs9sG06U/VhtR2cR1HLxNc3kMzTb/+8RWi8MdFr9fB/UBM
B8tvf0h6zzg4Dg9J41vl++iLYCGN8nlCX/DoWf56zhLxqOXkfrTpDG3f/rrxnfzEsLa1X85rQH3V
L93JXmt9woZqmvkPoyFVaFT/3yVuezWDK76vtObejJUE+TmL0pSmh6geeV3cub3e30lBDiGybvi4
Pt2n0oC/rj4k1qjhBezuiA7s1UxsFdjRvix6EPw82ncocsr7IVHSUaZfy6rJgoun9esCrcCnO86f
EH7rs+0RA2vYXbSXscgfdYw+KwEp5VdiBDuQe/5nNnRv9hgOr0EE9SGZnQFLVnrnp7ZxLBl9ddgR
7jHvRMRgB1h8xuqxcyOw79M6s4LiC/P6eweUsLWktwVOi9ZZMcxCwlq6gI1Y3+RsrSeZfeH/sC27
wJIi5q3joEE3FT6mJ3KuUct6YTnDXoxv6K1a0WcXnxf12g2AjXsSCgAsKw7Czy6d60dQP17yKEuB
Tolkb+E8+v5w+3/SCzHaY8p8ZKb8/C1VN+sYFZLOTyZew5Bp9JoNiG0DS0YPvedne4cmPI8e6Rd9
SNorDd72czRPrU2HE43s5zBSPXi2+9qNQq7KxkjpVzchxWSsbwgk6J5mmB5Lqn/69jkm1A7wdN9P
1NP9CAbFm+230clQWfvTR+LFRBCkXfakWQHMnNmVW0+Pin1UjPuk0zSmBam9HS3Rn2bDeY0T2X2M
DtVzpWXyaYoqcT92Gro84v/UBrZeYezndk5s/RD59JDnsH1MZshHY2HqW3vsIyxOrFUQI+xnszDb
pZwLC45zpdHhCIhy6Bz6Z03aAWGlEwWyYkV53v/AN2Rsy+ZrgJu7x4ob7kv1QYOcwZlRfxSWyR9v
n4clH+5Nb7je3in/pxDLzVfxeMm+mn9X/+p3gSIe2Ff7n3/8a/P99+CrWF3ayx/+ss5Zsaan7que
nr8aelz/+e/fqWXqK/+3n/y3r9t3OU3l13/87TepDq36bgFY8r/916d2n//xN/cvoyff1B7i334M
v+evP/+j7/RJTf7dsG1pCiJJeAQ9zt9/x09qzt9pNXmeR9ih4xoEURIG9d/5k8bfTU93+KQhHUIR
df5VU9yiKKWuPoVtz/Z0kzx5z/q/RFFKFfD1jwAwnlHdsg2JUUC6nonMWAVW/VMAGGk0CVU1eYoN
9KsFQa7ECEv4rEH7phU2jECDXIEuwqnotDi6cK72ORhGtT8uSl7xsW9JUgmC1WhPJN5mgEwp++9c
8s5FnR7YrR7BUONEC8dLPFbr1oBpzK4ZGzqkFzwBjNytLmYzIO5mGTz6vraoMABabOma5BqS2uAg
WV7UXvagmfwzNlGEIYcu3bh60dbeyash2uMdJUto7HcoYN5HI73PhPXWecXOMPpFpJubiqHqyrFp
drmMkUYn/NWCNlz4Qf6OwfFdZ4ODUcs7RdNvs6kf/tU6+sfEz9tpliSMqnhLrh0Sij+e5ryOzFSB
0ig+OYbOS5Hn4+3zKeHIZNCTleezhDt4h8zQkktn1pdtlV8tuE0L2/JO6lzEHic3cjjpXsGwvTLe
mI5jao5AXcY6QAv35FTa2qzth3YiDzvwJk4Mjgk0BQfsXlyECPt/7SVLRoglPD6i2CCb1RXj/yHk
8ts0Of2MbcTttyw1Jpbzm/Qd3EHhNe79ExmEZ2Qb6D8APoQdLd32p9EGZ79y8bfMDAUjLV0nNvMc
+0iqA5FmMRyXaiTTxDOTFbKWeeEFzZ1uB0gOZpFgosQXaPbIV3NfQ2aI0acLjAfdfq8LoESx3yxo
E7EcMuBLQm9BzGazsDLoJmOX7T2tnTYGVlnL2oaj+5rgYFxongtomgs7kwuj/mDlIkcHiOeA+ndn
jnLYNm72hqkuov/FsdSSWUZid9BeMSqYVvrOwIibe5jv/ap4bm1+dy9pfw22ywIJstIofnRDTjyE
cwob7cvM3ROdgYUxFqdm4H7kjmgWc0EGHm6mFPMj58d1UgYg9k59Mfyax2Bmgjhy4lk2ndPo0ywL
o+PtqdLD7L1ySQ/Txt8BWCaFjsALeSpKz0KcBvnd88ATGBg42covJyu4yp5r60l+WA7nwNXaA4MS
iEPcZeq+zuviaKRdv8SLiduHnl86fGClRmxBEBbDRH07W8VVNiYnQgTXKQcm3ZnnWh1Nl/AmAN4S
ufUbXlGgrYGzkaUVLRXtvUneI2gfKzagSyEcmi46x03j6edk6+COObVE0l0hhR46W1uNZCH2Ivyp
+S+NZDQVZ+KqDgASJo3/eMBrEohrr8p/Ky7XwheCUg5xQMkEyGy7lzQwVs6U1kvDslSrK96nkWGs
JyCrCaiu0uY3TjT4pl0/YP8oXm73fg9HdWFW+NgxOk1muXdD/XI7utFO3v/6eXf/mD+lHnfb1hHn
Sc+StuH9OTXV0rS2ibqC0jOJceczAsyD/OK5GXhLzTyPGI+dSB4TiOoTQhZjoAscjwOIo9w9FgU6
f+BGFwfKWOjVKooPUC7ksW5RzN1eTMWz/SwMnoMSCePUzjzd4lDbeNHj3nymrY+uAj6qrn+1aO95
EbtH9VWE+OwoaCGNsw/vouiX7fm/oY+shzrk+Shn8Dx99mMEtjPLTUf6IzSSA+bCQ1dml1BDoqbh
+ohdDaxYdsnR8i+S8QvKzHlOjRO8dyx/5MJMbYE200XkpqmwWsh3vnIAo7J5reZkMTMIApYTX2Z+
Ly2mz5Q7gC75McaAD6FrPhnnYnPBnAY8Y/xEeMfEtlFHL2nn//Wl0m8ppX9cAW3k36bu6R71D0vh
H1/NnDaD+ZZ746KSm5Jd1GlqNZ3MriJcO+55CNNtV+jvqdXCBcEmUDWzsUiwH4lyPKmv9mYu0miS
7+ml4c4T7Fhr4x2ON50+xzjPFS8oXXxpTnKRyNB0zbrQ/slp1NO8HhPOll6LNQFuT01SXczCOhse
n054sUPW/hg1GiYwSbKyuJAmVnF3hy+2k14cKQqIttmlNR3Gpg7h7txDHlqsBd41NIb4JwPgigWW
vgZHDWUJJ5CNBsM3azfknFID9ttCN4xzwz67cPojqOuj4XKkt8+gM3sCLHacTeNQxBmJ1XGg85pD
iCBrb5l5HHOQTEzJkG0F3IWEBx1H3muB5zJDb+5sGkK81/iybpBHY5rwjM9bJhUbch4p7NURwHpl
Zh3D7Qkw6ofVmS56z9g4qhcCyAL7jWmZ28aHw5yIYGpjvqtEgowH4+h2JkfQtnBHJ2XyC0nv41/f
Ho4K5Pzz3WFZ3Bz4NFyiwv90d4gO6ZBWCR31Aws08OvKdo/Z4B7nmXMku+IDCT/JuxPY1YCJbI+G
8PbQFdzTaEW70mcWauhncrsvRSIOt0/qEU9hG3Ox0Lq3brBGb4aPtrior+xynbtiyi5ayo8wBfeI
YW2CmJZW0qWXsrXOwAzOyIuPZu0cC9IQSThqjjHab5YbTlanca3VL4Do+Ey8xYE8eyA5DQ8wY1PC
bExm/kO1Hgd+Utufk6plL0WxudBy5FjGK/8Ov60OOiNB3JxjUhBttKOfxbeFM8mII94Ng7Oj9oZx
x9MAowtPpM+HnNFWVGt3t5cAfPzVROQjw9ij5IU38fLTW/381xfJ+58ukgPwwlL7a4d5+R8f4SnH
B6IbtaFysty15jPGN/XHVs+PvZNfGqe4MOBRPn1iw2VM6qzF/RgZ+6xBJsv147E2U1wgFKZ8vY7t
adGSvZBVdFPNlOUxYmzk52I1a+xY0GEJQEbphUjxQwCwUgRvTaE/Y9vnkzyWMou43dU1wBL0C23p
s7pW6oUfYAMORvuZOMBjnOgH2TdbP7fv1NlFRMZLXg7nxLPPnXp7trp1bP0cbse06CHYVihDZb2l
/cUrSK0pXbLVUFYYvDBwrfOv1a3Bt1XDrXyIz4S38MLgKc+Bv+UJaKcy5Z09NcNX3mjTEqgBE71h
WRW8aXyNq5tH/btmeTo8j54IZ0Ag/gTlPxIJnKJkSQmxV9evyeVRvbCx5hWU7+Wic8W5Zq0b1dig
UJkpLW2Z1LXPgH2K5VPVcwP+9VW3nP9/U43pz2O1JVrcwlBMqfbPtQsnMBg8HcaZsIrj3Bbvosre
CSo8WllxpHA5o9GFPqEV7Obgv/XaGvmibc33vZkfwPsdp7A8mr77EMcr8CligagXnGjVngEvY5G/
lgbTSieyd3rXvrBnyZZ5FkybQkzrILwvRHuBcH2gfD6yzrMD855jgVQguBbSaxa4dq8VOQpLt4iv
eR1crTFmF23AoEdwTrOUgyL0Qw+XRYxPxbHqY+K6zqpFncsrkyCoNINWaiJc8briNEH42PhutBWu
Py6/92VG+ZqM3gbl7A/NSZ9asNDcGj/MlmrI2hVQI9c5IcS3lQSBWLZKCQfdigDPjVWW62rq3g27
wIlirW87VgttDVKFul/0XrKWdkukp+1A5ESV1ods72m76Eu3O80R29XRqrGKBGcyeX532hvSxm2o
2VuL4SNPPWvW1DFCKySWUsAh6MAhltBPGQ8Q9uT95A1ExDrBegAftdSc/CCFdg47gCX5kX0Gr/oq
OmG4Ptx21H6vUpvyBAjt+FvLER2KoFhPwmQCyKG4oYl+og42PuLKpWa2pJyxaWYpA2hqwoZZkC9N
0VnwvUN/LWb/5EDIXJASdTUz9pm3uqIkQsVGAE7PU6mQ+UA75EVrGDHPGJkiY6tuG3UnVWqXORrc
c9x7LmlzEogEZ4bUwtYEf2gn13Gm1ENR3S/j5tQHDpb54EHX4m2iAY0HjoI8e1+4yTsZbO96ll3b
UVUhjP/qJHzT1e88Bs3PDHowo0BkqNFvYAAL2plUgBEbKUiAB7gR7xHtWDZI2tet0p4Tl999ouST
ZHhfSd90Fxqic7pK7O2ndcS4lQTG3WBBlq6zq4wcUBIuupU8fqYOSxe3Ul6EGGRb7pQZlsbW1KRL
xcevxOACYviHjLViCVBmWMU1R2JYNHnZinO1oYwP8p3AkvdaOidLswi2CK50UA+DGspEwOyiz4ra
TnLWNCs9pGGAoU1bQ/gpll53rdr4itRRLIT+M26zt5Apze1+iBhT2ko7DkmEEmQ+dm72Pqh9feRQ
1KhLYw7Za4VAfonSEiupN+yRgCegNniQI3uPdf0954pHRSCXSBafhy5+a2uOeVAXu7VmPN/6T1XS
3O43VXojYH0ZIbzU6stU7TaZyEfggGVQiMMkek8b98TaezJSzox91xn5M0qGbaG5a1f1Jmyfy0rW
0DP9KDQXSnnkcDbJaOInlq+k2RqrIQtYxOVH3+hXsnRIbuMfVirXVL1dnJavV/U3vkNMF4iFJnXQ
Xo16T+7p25U0xe40M3kFzH0qFOickv/2ipidRIVGkIaoDnCUTOkdyYafRW00u5fIQTYYeME1D9Cc
YqBCTkCRfSsmidd5aelJcV29Ux+l7zhCFYmFz8Ms3xbT77JpXvW+QGQg6AE5b0Wwj/Lmp/pxqTUf
Bwejuzv3S8rmU5AD/gwmBVTiQWGafR341kFHrkxhzAbKZhI+aOyXWgeGnxbOwkUcg91RO8b28EOW
6i8t/ztV7NIxuLqTdqqD6F6vQdCVGRJWP3ZZwLUX1QOqKPsr6DmZnM63w/e4y52RtUiY2T5OIl6B
LeZdbrOR1XjJSJGLNIdX1RFKBJ2WLvrhWXCS5PScZNz4Kcb0FfSMpuI9aJHpjIT3iDPtaOPEa7Jj
A8IiNW1ABPkRv26/gCGk7lh1W2p1fnSj9EpkIynTurt1UnvpNCU/ie/BXZwAptKd9KyaOK3OqDrM
xVtf2clK1zyHCE3An0Z6GUvGX0lOF87otastpx+p+lUNk8Uf48QnICP12zWq84KQYRvGvO5QO64/
RyuijvfrYeWm7qOcueyFRvVtmkgxQmdNytG0nAUnya3F78IxH4ZGGOtoZaKchHbvrTyrzvctJChZ
qq4Bl9RXL2l1cxSSuMoSizwXRrUBIz15H0BeA1W2tp7B6e0i76TuSfh5gL+KY0MW0wp7NNNB2jXJ
u/FhQ5y4NTJuF9nQ5wY4S3D313sGQ23X/7yd93A3gQswpEF9/sctA0P5Gol2ayyZE7CGC4iOVU/+
VMJUH8C+V97dlm7ykt/FkLxnmQKYynxjD7OLvICHsmMuWPndax2QWuDZbUTqH3M92j22UiRo3Kbt
jK42qDYT4bP/6gCE+g3/dASonNjpEozDYM52/ngEM87e3KspV4UxHyQDEXz+WLwNcbZa9rkptZiW
wgVK6lM1Ps06NQaeR5Rm4EcWRaMGn6rRoHajhRRr/JFg9lhHMu/oi0vcganGe8H+dWyxZ8zjSW0o
Sf4BeBUni4ZqmceYBEgeuNVt3zjrFqotzwGU7m78jmC66SHGnIjqGQaHJdkQ3goZfG6ozvRlZbdP
dkVboszRALoFZ5KaW2eXequEVT0dGRyWjyBrEUfVCtEwaxJRR0mrv/rJCEM4q++weF7miJ24HbN5
dRE8F72FNL2tXoQbvoCTVHLGYmePznvY6sUyoQCoXIBg4Y4WFF1A9uc4VnZ9Kq5ADl4Y4LdaUN+Z
ZndNN+nYSeQF9Isnrf45EWSxwDESLx3Hg+Wnfv2hRQBM89sS7jF0SvpKmnVW7QFCJ14081V1XW49
G90GWaV3nzyZHBVy8u+Sw3WRYdqOB4aOAyha/v9YuI+F37DLM4oVLCXAzikt1IhDKar4nNsPRvuc
JoyVOEkO9gk7k8c+gdZbkxZsZp+3iqW1N33v7HxGKGgGOmxvPdtScEYR7yY6voG9VWUmKRYXRQRV
NaS6GwjiPePiPkfdQzDlZ8yvvyr3R8MeZ1nigQbzVq6MkFSdTLbectCHh3QcT4Wrd+tBap8yOUHw
vthGQXxFsmmc/IeqEDQz2ClvMKD0O/X3YQSEl9PGRUtIl4dCV1UMPWIM+w1dzRs5IXRRBhsgTG4f
PbMGuQtopOeEN3F6SIr66da3QFHGyYy4a1L4UzAkxJmYhgPkYJPdriqsTY+3DrXzrTQd+1NPYNFi
kpzrHOc6oKIveqOMvfLiSIzfpbhViKqMBQeB+dja4FreD9x2KU43BJ+07tRzEVv2zqqG5V+/mEz1
2P75sRbMBxw8iJ6j/3kOI8whoH0eG0vVrL1tMlPgvK6lf/eO6Qd91qOzM9jT3uYyvTU8uL18xLP9
w+2M7z3yMGTJSvYKw8BGO0oPt3dp8RYxWlrMnXOfGPY2Vntbq5fLaEyuFl9kDqO+RIxQq1VDvaCJ
WD0UvousAszE6FnvagH9F8frqonHnw/Y8EjXAqkAKVqoFuo/DZ4Ks4cWFUp+str+JfFnH5L4o3bL
Noupo5b7W/O/Dv1Tz6/dTNa2NPN30kmuanetllZVVM0BfHlvPRgvqGbZM7Kxr1iY1YmadJ9pt72r
0+pIVXCsguBc0S5X8xAv8u5abWWQSxToZJegwZnu1U70NgRSG00bU0j3gJyVLUfmn0wop8u+Zjg6
82M8YK52KX4Ts3JQ1aRpqzMeuoQVkJwlsyNI/TXqsNU4kwlWU19Mrn+CDmYC5Lc9fPBeQXve6K2H
uLV/yAnXFaUUukyKxqLkD/FHgDLZ8HLCetRULZX2vo+R0alPai6TjBK9XsDaSl4qIF2owhwWi0a4
HOt0U0haM5VNGl80sujzjnkMgwLOLlscK5LojZN8gxLFJfqJ95htPo+BqhFqYDrEKoY5G0Qjwjuc
TRu1nN825EHHj2tS3sBOTE+42LmCnj1JfC5DB7nKgM7darWMqp04xgbESp7D6IuuDc26BZKQ9egA
umyMnt3t7JCuigJc7akZIqFMN5mGFQG3gFOWL844PsQW27pOZ7OuoVe2tRA/RrALJgZmEqPjwjX0
vXpY1N5YlQ0IvcOpfMDgR6ulfyiyD7WSq/rbNrArUyaNRFN/FzJZwLKifre55dupMVHM4GGhE8z0
JNGJspR3qAnrdOexj0zVFjBI/h9157EbOZb1+Vf50HvW0JtFb8L7UMhkStoQsvT+0r7WPMK82Pwu
sxrVVT3oxrcYYAZICApleJL3nnP+DjhOk4caodsysjMmoLl5rCbrO7ZvvkCfNcM9HqwS2STqwDgz
lGYTvU2umXjJTLJe8aPB6MUi8De+MXjaMaPvV1MlX0BWGLIGVKcpWWXQD/3ww5egjt0F28BXVkGo
PM5d+tyAevelVR7N1tjJE8BNleMYFU9+w9ss9Pibk/5C1om8Fhrf3smzN+x4GV/vn0hU/+N5tMwk
YrR+8V13F3iyY+aYGJCm5WXjONZXgDqmHQ5a2T1aA1xa55EgvsdfHTJ3dWjlOEuemXpMEk6aQayu
Ku/yIL2TzyW705D1ZsyhSlb21TAwkcBVrVvCvkFwEfQoVKx9aSuHJmB9krWiYJLTpuG1wDEzncJX
8Km7VJFzFr4/WXaGcZls5mrUdSg2XbcwN6lnXNIUyEg1CLTOnY9YEPaI0UQY9pT8I4l0iAm3asB1
OMqvfO6SFJi0k+F+ynZUvrQS8w1iFsT8lkRR5reDspYwsQptrRgM9lWWSblSlDZ3bMLuDicVKJ18
9LFunnOVsFpZHGcsUHPXNHcQyoZ5FM5WTCC7mrV2PjXm5dgeCARiwefrG9toic3CFgE8ojw+ckwN
b1bi4suw5zZ+75x3yYlxg3onm+qc4+zLcceN0S+PSOH2s4YkNKXyO+rHHv6l/ip7cFHQuqETe42q
8Iq4+ZzSfaB4+05YsPIxf8/L7KHQNayj1Ps6QigNcBDtZmxc9lQmJwRbokQj5sZJy/QXEjvx1+AE
LbUaT8/wLIFG2Q4pbvEGMZh+kW+o9bEXtUS3nT/tVNPAEHx+1o3+gULgy/RrLg8+qzo1D15+X8Hh
Xc0DlVxLr+igig3OZmdCWGkRnHLjzVeDUtZ4gaCe4HSYD6UV0mvGsXrsRp+EhZCFdIJ3g0suS8O/
37/mkfKfti/TclRYHeB8LmjfX0fObS3/alDOqjltvFx6bWe8b4ZsK+cLU2+w+prakxruIlwL0voW
9AaqpxaKHOWOfMvzyEAue/Iw1VmM38i0IPIjr+pzWCTfXpb+h03X+j/tuS7tpSf7BuDAv+y5GWCG
GpDODbGU6zxM77SJ9TXS+ASWpgAUVh9Oq2BfTCJA/Y0Tyml4lCyO2jF3cNtUvBTlBNN/rEnEXKQt
dpwwWvWO3Y09aJ7RyP11XszlX7Ae2UfKeClVPq+ptkc7bfdV7uxs8jjkqjTvX3jRnRSd/irSXShd
SbQSuXaVl5uSEG3nVFfCMGBcu9ajXALm5tyR7yZD5K1kxn7uvubLLDacA5SRm+cpX5nHi/77o25K
IOFPR12zHEg7pmPqtkYb+Rc0KDLTfmobLnWhm09WvcYZNKIjpFGRkJDvp89eRvIYdoZKTE3GQJzc
c2pRqfQLoQ9LNFZyNMpAbFRZTY76w2grpD5MTwomMzwNzMW4zRjlS/hAwqYSaZAG1nPPJOEFiRNR
gJJW8ylxg6gFt22GpoCL0+0qbQS8SPQnEEh8LRK45SYC1U5ifXg2jP+pbv2XdtS0bNuAhaTBlwP3
lqfcP5VxU9/WkaN0mD9hqbY3rG00ETpNF3BqoedKCGPJtvToJyNsF+xFS2e4/ZrnytGYRigdE8KT
3CLovdql66OmIlXHg0Snyn1wjFha3BJZJhSSKjoBbl7YjGaeAKln1iI0H2rRYYhhYaQuK8AwpUjp
FxqWFMtJguQ6ylbOb+0/nAzav8wS5BLAJ+b9eDpg/19Qp0itLY1YbBUT7fhdU6pHMFAGO8UqbVHP
5BRFnQP0Ynl3TTvgxh7eJwF7ghVCeZxIVgzwqP7356fm/QvxgPeku/wdEMpzGB3++XAQc8pMpU1x
jO+yVy8pSLyi6JETddcg9LChS5aTVUlAythK5zJvnlMPdnD1gvuuFM+FVJzKMWsx2o/kMpMXA3G/
h8rOREQOOyfdvhbuaXJZPHKDYVAFLxgJk7/+VS2n0bfWhasgn5bxFO7VYaa8YLSmLuTDRxdqn/0+
T5PnKmYmNnWKfmASS7SN8ihrJ0HPQUgCb57FR/7BbS0wX1/QguFQj9GvrIrgMqUFOzThl49CMFjU
3Aatr3PJekZZpFO9IoE7EYJhjTV9rOyL0rh/A7lgZMEaLT+SrLfmFYpcnL0AJzSZXc4j17mMaXO5
1BiNTrAeLznjKbIKa4pNoBE+JUtIVTNfkWWC5jD96uRUWrExsHfVt5k6lBL7MxXeiwQbcCmQzBza
LSu+USJdc4kVaV7/EsNmSajAQOu0I5neZKbbu1gPMfFT9mWHsNkbdgR3sr26a4MIbNmW2fJAzcNL
4hxPksoSj+ldSIxjgL7VlmO0sWdHbwfj1bZ3QKA7TdjOIg+xrJBNlg7lr/VNRskS0QBOlCNeB9l7
dlf06bcRFN+WlZxCegAkN9dW6ZaIsuhrJOYggYeU8OgRJrgc5ycJc5QmgU2ffed6f6+TFy8vY13O
WU013eZpdSmZUUu4Z65wRoOU9Mj8Nazu03yZ+R7qcJHxRZnLPqRb6bneFTV+G3Idw+q5tpX7SeX7
57AkVoi8w005Md2aG9hs0l9blUH+JHsjTbLFqjGFkLjHsvcXDc6hH8DcnoZjEugVm/8AR5vqvzTz
QJKqqWk6dG0YttpfZnRMSlPTZCiOBTkpyLH1q6nn5WWVLpsT2QZI7MXCxl/pDyTDYPdj87vxmIb5
CSnFHWlSp4GEWExKCYSLv1vxVgVYbjJ4HuT0Xi6ZlQb8l6KckcCRBC3kOFleKxKYkk1yqfpXiPbA
oRJjMjV7AQZZLwdVN1dCvYV+rc5PJNZpXH7JM6cHp2qnBzm4tY3wWwKn8h24mGHA6JTL6Xzd5lyo
XNvy6b5/9d12+N7WQbwMbZ1DLXmLYQw65HfJagyZWiNXz9bQet+S2ATlAh7yG5yxPYxNSQ7YcU5A
k4Y2womC/+Jp/kW6omnByxjVryYzgGU5yMlA/irP4syEoIen/xZT18PcOstexY+Qq+PlNZ/o5dwD
U5AkMBs8v7rvcZpdzEceZQ7O0OUD0lxASAxSVz++mABTvkucQPb78hJ3jfKuYe0cUyhWIx5jkivY
F/GrXJzwt9pY8C7nRUoetRYR4zJy1kZ1JkLiUbOjXTqlt84ZdTwy/EeiPrL5jHBoDzmpH7S2W9E3
PKp9+etbnVvLeUkcI1zQXBIzsAJ5dXBLjvT4IWnkiiVBOMVtDx3SD6QwYK2yvA2TC3rtfVO7l5hL
VRbT82KcgWgapnXKZAnF5IzOJdkHKWP5B+A6GXjMx2PV0JFXusjqZa/sAWrNUKImoUQnTB+48HIq
yiWi4xQFRQ6g7klPn6X8KL7TsUdLki8ynSsKl00i23bHDV5hPfNfx0Zprgqmhr8Wz6RiusKFkQeQ
SUW7lN9djL0fWOz8PcltZ6Yda6N2jQogz985kXzwGV6QjWQcK18aPjaYD2M+JfFAzgt5TXSqf197
D7JslW9uwjbRyVlUwyE+MhT+4QLPyEvEgJJoD+qKfMKPsuezSfKAAKQrx1NtBg8zYThpMn1ZM11F
RM5HSuXnUrlvXxx/tbg6o4MqSJV7+aZ74TzVJJF7hfVi4iA/ss3CG2KDtCLgtsK8l1MGFXVlpn78
UQQ5hEy6vvLxawZiBc7CO8u3n3rylJffq5WuNVgWGOJydcAIOw0BF8BoPUqFtbwr7ilnYSrbX4gh
eIrEWxI3vZl1t456fw0QT9FObUUSgQW9dXKVY0VCoxy2zGeUBphOOuZZArMSwRJy15uRS0EygaYS
JVDRwEgYWDbJkh3ht0bLEKpaS3Ly3NPZhriRfVQ7GH7TEHFEJEwk76+W1ARU9BP7bR8/1j6ux5IQ
GjMV0wdzOYOh84YgT2YJL7ocPDLN1vMwjSyMCIS1tMtXOZWYe/ZAxK9yq83lbH6MtlN8SUiAmaIQ
Aw6NhlZeOU3+gP3XeeymJ6qldYxXvlYDlQrowjyp7NvkEyM1+jZEsYhYq+XeJZFre8gFrHjiBeVa
Ib84X57Cc6c5jyBaQz8YOo+aWdxIeJ7t6sE1P5kiveVFsgk67/hpWYhD55YlnwyyPHDHyAiT0iST
vo+792HgiYUJN4Jre8jtx5InLEYuwBJ8ybYZlHFupEv5LqNcW3U9HgFMMZbC87FjI7BoJWcRsRNy
7bi3bGaES4i27MJPwtTKkqeUO3tDcSS/S3n1ZYn5qCnubq4+/1vKjsci49+fhRyzOOMPlcc5+qhJ
A/0W//Ze/x9JREydKfY/FepShPK7gkSqXP7+t59T8L/+Zz29/de2SN/+pC75/aG/tCKG9Zvr2XAM
ZRtlM1qgl+q/GvH3v/E/FooPz3VV6G2qZ/yhFDGM3wyGy3BXTdNwTcfmQb8rRQz9N5vZnM6CRHNm
aICh/9DJ3P1qapHY/NLN/H77v/KWqi7KRfP3v2n2n1l2jlSvIFexPBdBim06UpPyz62eN7ZQOMkC
WCpdnO5y3Ins0bAXU23ZnGbDOVRzmH8j3CTRHmhC8KNq9bPRtv4KVOdKkJW5tCCAF47+RLf+wx/c
lvYNIyJFCT4jjchPWEPQj/ST0ZEvKaOUMYAiT2C6hK1PZiyjk9zAVzuPS/wrbedBQEzCjAt/FdMf
f6iecxCyIjCLazA0F8VVD4qKjXaXngsv2iQqLgtNrbOeBfmtJEBD9fxnV690Sm2oFkEhbsikTqnA
FaDCAHrplaG1qRtrIj/Lzo+JUUYvhY2DZor5wcmcAjycaYPEsZyKUVl0NiE1UYDVsZYOgMGOVYl1
bWF0h17cCn6WIqkeCJrSSblrh/SGXQUq10A0+8zs65q9yEL+0pstVnl59uWYFYB6jOrMD0nXxSqP
LEsccTgAE/5ZRf1YQ/1bDkVs7OuxrxnXiYH5kTAxXy81yP+lOA6eMVzjPna2eUSUVtJqn2lsr22v
vMW54+xGqKsrMiyAxLGhWbQTI2ASes1t20QCMX2OCdoY7cbAx2EC2/wcG8upb75SjFfQ7j/0WvHs
D8KT9g3oxV0cqik8YNwoYjkWykMW2xkV1kQmm0azUxgvda5A3m8bUlWmkRU1DIidIP+5qG2cWGnw
gN+KBLOP5s0MQDcTrX6vexUToak7ou3AtEbXk2vfw5nWp6Le9i3DRqgkww7JNn7/sV0tOQ8Oih2H
6yAfSoIY1IwcWRDMsI1jOPd+efQYxtwa22EmofTNo4YPyoD3bIkxp41UZArtFdk6+bKrXH/TohIn
zhRjyMIoLqYYp7va1snWRV28bCvl/f/KUvozSqLy6zN6++tS+idd3f8bQjqH5eJ//GO9+Zclksui
KKO3fxbRyQf8WhhN5zfmPcjhDIatKhR9phq/L4z6b1JAxxKnerrOyJXV73cJnWaymmoq0xnY64bG
DPCPhfE3cqoYWLmqZIE4hvHfktCxoMoh1x9jQSTSQLa2ZRoey7YNhPuXuSqeDoxHsGvAgAsne8N9
qurwzorwrK0L9JsU89EmhRCid5XYW3Z8MSGG3cGJfU6I4lzE4NXbcmDyAtmSyQV1dZQHT5b1aQxk
WCH03dlhoXxXJnxs2i9ex/zGhYCFzCQ9qcToavBwSBOsg7bvL7FUC28B7ihkt4p2TTEkcBEYtMcJ
VudeK7GxcqdEe4ww0jrrXvlzviVKo7t4Max1Kk2vzb331qVB8LN8E2ZgM47/1FlJuyQkKNxMXAEX
Z7BeRNy5T+lUrGymYSR+u1/ocaFh9QWhDDp1uSlvGnXTnYwUkEY+Zn6w1yb2UcX2/tc9oDxCWTUd
fyMj/arvoMf7l1Acf5/pqXMYdKjwfRhpi6rPPUKQu5uKaJGccrHVs2zVG3ggqyn+DYQmXYuudc4W
ikGsxrR7MkA1vB3zn13kf+cV7vBuEfQPqon2UGmKhu48XUUdS4jXZvhFFjhk8LzrHp+SZdbUD2ku
bGKoaRgyJVKOwmLNsKtW7OIpB7BUWGBJst/V8u9Z/oWdcYBkTN7JU7WVnpN64JCbQWBef8HzfWN1
Rr9VO++K4TOFGs7O68SbyFqFCjwFHrMAj5cvLWUZp5OxTfvYJdLDPHW1/+rFuB5FPaY3qUsONqyt
DWphe61BLF3EDoRfcn+IZO13TmgMB+R/hPygrceh89x30EQaZ4IHguR5mXQy/ZPUMzeNIJWTAuCW
ykc22OGhV8d93O/yCQsJ1MYZxMAjap/nepqaNYAUdD/2LiIIzRUZ1RSjPTkBcd4dsDH4cAIc/aAR
PvhVg4NxfNSGiZSvyb06GJLuA7xfrL5doDhHS0feZZLly/zLDRxzYcQ/TKfBItOT1lEkLi0H3Tvp
YYip42ReM79StjoBvbkYyl3S6TeCfMi2taN7y6BJ8wymQanyBqFpApDKP4Mx3AuFDSgfNmMy3pmK
DfqSr7koh4S0lCREp+qLuyTCvawOyoY8TIBJ5NE/M7N75krX1kaL56DAmkbx9IUdinbTWMBVIfnk
C9eGhttDqqQHzhc6pEdYx6TDadJteayhS+PRiPMFo/xe+dYrdhY3XCCTICeG4O3JUw9F822bUcsi
0MCjS58aq38YggJLS+SxalWts4ww+ChrPykQdyRc3Old94Ch1cpzxbBI0QU1Kvr70XmI8fVCnfc9
EdpIwHN9iONxa2QK1heTOAQZR9/Btb5url5eHwZXwQWtrA6MkJimQatGBeHurSiB1GMJyLMWn8Y3
NuQMkh7bvCZZ8cKIPsb/R3cf5SPzST3aeYq8i/CIJSnEj0XRe2tL178CDMmSdlhgi74SioMwk27y
w7HcHeHLGMBgnOn32gZPX06CDNY968za7bwHGEqUptYiqaBaoh9Z5C5TQdpMtBWZ+tSo1bMgrJwp
hPrDDmpAIKK9UjfGizJT2kWru4ug0fCLjpIVOZfXrLbEMsdUy9FK9Wr1/l3oOfssxaIttzJKjZYO
3+nWOkZLmheqy1rBey0miNSJehnj5XlrO8CVlnCYtaIG5w7WPGVY99w7hElqU3Ktu+C+xWyq93pG
Rc5ZDPFnGRtAfct+7Ig7jJJtWbtfFXn1elqSmyCOWl5tSZJ5D9SzLUgPUSIiKcni0rQoWca9+wHz
8L7Ooyeo/JihdMdx8D86Ero7SCbZMJFDY0/rqeSVBRyKCPFjH0I1Cd6bYXq3A++uswFHgaTfIwX9
jvCfSmUgejT9Zhj7o286aGbGCMUtTDZKX21ym8A9Rrck9B4Tmc/j9uvR7A514djbPAASzFT7NbS+
y8l6jE23fRiHHtB/j0mFyZlqBtu8IWciC0moqwWkY2K8r3op7/bAqbZGTYSwsIgqamHixxRXr4GG
JrHx3PG1bIlWUfRy+HL7p4EMBCfl+vOGdD054yuaIsjmyBnWMbSkVWcJ+KZwGYRHcKIzRMvUScj2
ZY2N/XHamR3pAKaA7d6PXM2974uVsI38mJpk4ZXV86RO2bGdquzo4pVP1HC+y7Edi30DpAjLd+Cm
1GCQZycD6nNWZV933FVoLO1KtbYYVzyXU92cCiRUlhC8tSnGXYn4xi7upt1Y6NaizjNG37F7aLSm
WvkmcTRQ/55JgQzp5XVBvkz70wj5xjoR/QzKUiYER/q96Ct9HQ/NsI6qDxGF7n0Z3isNf8TrKljV
qkBNHcomgbzuRI0ecKK5tMVH5RbY7g2XFLSLXC4qfa410v9kVJ9C0saa1oNYYX+N2bu6jPOe/Msi
21tByTTLxnsyitRmWaelsm4hfSNZQNPfa+Ww8lNMeIORqBCHTLhLXuQXNG2RTKasaJDcZN3gvsE7
I4tJa4la8uj/CPMMtb2cWTlR9omdOC2Sn63IsBx3VQR5SejeU59g9E/rsTAUyPoQbMpldW83ykTc
mF0f8UreJjhSeW69tibjOXHDCb0c98fub9E1+sRLxSgxkwIdY1pv9REko5i+I7CROJuMg8tkZoXB
RrFW8aQ6KAJUEcl2vbKZvlimoz4PUBX2qqnuk6aKlgRY1D/LOfAKI+19bbnNESO1mHc5fbp+GmLu
UnhPft7+1MNIueCe0ZxyWdboHYwY17QvYEflUyFlru442Kf5JqmHt6x0Lp5dZnAlow/NqtybPSbO
gjijkrQCtDQG+Q6gUOVtgg++90KWtpFwxggD1wsXjXKXNpoCrSz4si03PbCmJHe8eht4zjXD1GQr
+hTFJ57TPKv8o40hEfNSSWT0cvdKx2yYOGzrZt1eLZQjY9txRUSFA2W911ty0ayNlSrNab5lFqwD
eECfpElMWcLwroS2SeMst7lqnQAonx/zb/OPMh8D7p+ER7ZCXCozPMhERMBIGyr8iEV4nG9aCO/R
IJjarc5kTu98F/m/8/3+uIlPCxTFvz5u/v9aPuaPe/56xj9uz79pwkEYJET5T08xP9mvt0PUtiIo
OFEYuNcknTBfcf34Fvm5t5qCXNyLglYQoN94ELVuLstMj5+oQzHc7pz+R+pi8WO2dvDc0Y5TFMTD
S+dBBcgZJL4VRfhaJrr+nnfKLUul9wwTggKpyfcwDJs08h3ciRoZLNpqERruU+fUsIoJX+0Nq+AX
Bt1AyC2KELVY936hfQe2se8d0qQjj5m4ruQfXZ3/pDtW3yK9+o58j2IqYWuGWdI/90qGYkmPg5/y
NMFZPhyfqGanpar06WM5DGyNfWbfl6OjrzIrHW5u51brwleKu6HsGBDGUXzNsY3d2G7gn/Oh6rem
lzqnShmrnV2XcBFLQbZXgicSKYHxoWEKtE9HIzpWSeLvzJ5Uvcbpo12SQzQipqvYZvipXjg7+g0G
8e3VbQJ7nSW2euc3erIe4867+RYLjqr72UPfEggT2vX4SJZvu6Q6VZ76wIbHTuzlzz6dsPsQPmFb
sQHhnfCt1yCZPnAjjN7ZsR9TbzCoNswzqrr2S7XynVfK4BgSlIA98wDkhKySPLOJSgGml1+/rfys
mhpMpbMxdk8sKWQcbIIuzPGLOcCZTtP9KKb00SUF7l342ntOUtkrRR+IE24HL3FJsDkZYeNPvRh9
ENcm/lEjrV2WRWQwjZ/IXlKN6gGD7w6L/VjyATwC5ltknjlu7vhbWMN1VKkwxyphfEX87baP9eI8
khGCZ3GHdbDeODtnHNKjYwtzn8RddvDiXj9MnV/sY0/TjwNONzuifowTG+u4tToqEiwKrI3TC+Wi
2S2GYZNLmNTgNeuwz8VNKUZzZWSOfo8pOtne5BU8cvlrS488tqdKpkQpyuD8CFmjsMJt62fbpDM0
+sh9sQfIL06SdG8E5LFhs7rFeX2HlYv12VjZQUOS+91UOKwHaQlDY5wWThpKU04cf+fvPUr2YP8O
buAQ9SIdyBeZerpRW2bInuIdVMMaPtuwpNYv3fdYSV88C5WupRkksNed9sJVBB2AtNpnNyisBbxx
7UeIVdVSybX8yWhxXTFBeB4shZqUiKYBflnqrLQ2L24m6RfrxgpR3wCkb6oKSrUpw0bRretnzhh9
axjThAkCXlp+bA3HKQvFHgOF8YADbHVw6kLdU2OWRwuvpp3qeBU6t5bc6LQWZ4zqiYb3Ffq+oEZa
IBz9Sky2xrLue3eREgbrLpsy9GLYwQcepb8CHX+pdSMOJmVS05NU1Q+1m2SCrGX+VAMTI+U+L1/C
gYJ4mnLnFZUumvCie6+z9MFP2/gzq8WJysr+ipt8O6ASoufpoL27CRIAEd0nns3IoHiTualQKip4
kaGiY3JNE0eoEpEYTBwcFOhfeqherMDvPxJHeQrIhXwbNOcz7uvylZP6EOgZpfNDaNkbux+yTd9H
8X3eOfpmUqpw1Radt4OTTpfSeTibmFiLehhLVJBrKX9B69ybPkHXYpOjWGJYwzyPmx3eNge3bt6x
4oPN7zbbWvfRB2JHGstEYjj/sdvs40G3b46fiLNXcyAwQsOP8mMQJHdnuLtz6kFtKFMFbYsxnaCi
WZ2qX/EwzLduh7BWyAhPiLxbzSccC1nFs2UKvHFiW9spFR2qlZz7WreuTUKuDEG6QmndfexoBCRW
VXQL0fxPIyxmyEjAwr5Z4RbhYRzbBd1d4n/RjUIWxR+uSwrrBtXd2/QmfpUdnRaLpEA9DSRZFmLb
h/6Xbyn7xCXGOoLEGGVZdFWKoLiNIWmzRPdpm4biy1Y3ZsRbdz02ZGVAU40EM1zVZoIjW7Uboto/
tUN9IQIwPzUiUe7mH06Nn3TU69jBue14ZL/6AU8MFWw+ihX2/JwAUNUVLYl2gAPUYExK7zVUr5pZ
vUX21OwdpcV9pasH3Mwj/Ids8xi5hXYL5A+37vGPU43LWMb2PvHrDwXUOSmJmIynnsXHHs5DZ18d
GUtsAbDDYsADu3T9S9gTqK5i2h90db9hPt5I0UEMJxFyXMnkY8XwYBmYHn6fWV/dEuIUVva+4yiA
NVjlDSl/dbP8Ho2IxQGYbxZDX14rylFnInW1j7HCne8bFiaTgLHtd9RZsJ/rZuu2vXRKUJtbhant
atAJBh+6MjqMBcovFHrNTQmUYalXot9iIoKRvlXfWre3l978ldTUogfVHD5HXdEvpoPBZ0/ugtLI
i0Co/bYq7QSjuDJZ9jFhXWnbJjfViOp9WEocME3Tm0KjzYzRPWt6kMDWpfvtdkNKAk6eKJva9svl
ZFYcev1hAgjYCAE1Rh1c8zb/sBuOYiyGcFOXa4hXxp3oyvymGXq36hUmGPPN1DCaozMYTwiYyvUk
vzGrta8DIriTS7WxUTFDXKiAokQ7jwu7tyWMiv6Re8S30DDiW14PFevQ8FpRu5JR8I/LV4eGtVBs
fano+HoEpt7dodj3z73rrQgQHDe5XA00JXFvo6M9+oqbH2rSJhsfC8/hZ1vU56YgoWLBtkTaVV6U
2wzhcZyk3Y0moLtpQefudae/L1KycFpa1GXNGnkYfIpq84y/5lJgt3MXV1DBKqskozvvdmlnv1mg
JM8hsXzFEEvLsgTjVUK8F8GtSCsAjaBfR1kUk/sh7FPKyoTXIDbGVppvbHasfTMwy+ooa54bJmgL
EfjTjxArRXTKGcNMYwpPiqtoy7R3wsc2wa809VciJC8oi8qLaBMf4ktU/Gj6hlzyxAufjMw79Pin
guM77gNfTLbyrXy6k/FPXRccSVbcUK8wLknqt16Puq3IOB5yOnsQQe2jhfLZRxkw2Xdu0WKFnCDr
QICGNXDHYjTiu+C7ygNbao2mpev3g6UHh7A1Xxy3/IzrcroSO48VgLeJdFP5CYv7DgEp6LPw6ZG6
u6odkoes1nGuN0xtRYcgiT/xAS9QNgMxrvCXQTPa+vvGQy1IC9lcyFDYDnzH8vSgmSGsfBVjNbJC
/g64FpO/G8Vvea+An7fKd+LgWW/Al8MQlFl3MhLXgCrzMjalvhJe5i4JwJT+rU6zZr0zz7b8Mf+W
qxHdXEKH3QaYJoyuR8o6VOwlp+pbmWEjTkx9cw61bKvqVrzL2kT7IRzHB5/KxmMMWHaOogqFA9oY
qHHSw6r0xCqsGIt6WnMrMvezqUyH2QEYI3q4LMPlVQzMyvr8K0E6iLQMRa0aDnj39gBFafJgqB+I
uqz7xC+t+yhA+59qp0rD014deG/zn8NxinfKpDTLLvDNe0XevzTCn6Z8r17Gd+f1BaqT0CHg0b0F
cSOWAy7fcTxlh4GC0zVPWdz2OJ6K4EKgrzNAqa2a6D6IBKkNZqX8jAaDZiNKt92QV7t6gJE3GZ8J
IWAbvcKmI+PPx1YkSH07o7ywSAULkyhocjAhbHmBLe7nH8Ie9zUKElIugMVUY6qvCsPNVR+Y7Sbz
C2XVkXOywxBBv2city3LDCWHGaG0HMGH61Jc7ZSMRlLD/PU46aew869BVe/HJje2hPnsbIwmt0U9
kttjX3S/Yf3Gsx93AeNicCLe2rxcqZOiMzqpahSnC7iz4w7+ZWSn6rb2hpXLabivI6ysRp8YHzJg
YixwPPymrCx7UdTIWwU4n+5S5yOrk+CxV6lU+5qYpLGtmMvQtBgObgVjrAZb8lIshmNdvOMcrLYp
iObeqpkjFQXVEwwMuJToPk4E/mDaPSxaup2u8l0SCO1+0cuIXtYoRCLCbK9dChcu1Y+cq/lLMova
/fzbiH3l4GOzRFg1eW9BZAFKMCykt+Dr941zSwC7n6ALwjomPxThHZHVGAYo0WfoW29iNH7Esgxq
wuSuay3jXEK7ZaharhSrvAxZYy7sXIY+uALOJ4d2HRC4UDD0h7yS+ee0SvRtmTUFSQnM1yL2Vr90
yMxx3qkvJ8JUrGAVw7qxXOsYN3Gw9+PgLsreIxDoLbxaVGQVkFM7MmslyPbV6NIfYpIlFH4IhY4C
N5Eic9WzsINy3XVf1AzkdGr9YCT/w0gGkxWOmWlmFRjfuWN/NzB8NZqTNyHzqEzPvYZK94oaqiW8
LbpxrFZukPkfRsnkRxEksXZOOCyTFDKnXrrUiHuNE3xRlRTDA4ZRO1KAN3ENKwETkp+Jr2JcnITN
hmZSYT6Ms6FbFq9OSA6WW6gcMhAjVr2PPKTwiOSUTQvCrYkpx6Kv7AgEqxug4gPdkTAmDpXEF8yu
R5koozWJ6TZC0q6m+AWTGRS7JOItbYy/4Sd4y8i3XQZiYjt1mbPALcuCD3Ez0qzasxVVi5LQJ0HW
7GCXp6JKm7WvbPo2yHaOBsI3mNm1EvBDMTRotkrUARtgO7ucoI8fAoewrTD+xHc6xt213JYsEX1R
qcu8IYu1LU69Hq/yALG+psA3I+PJIOvGexo3rYZVtpqJYNl7+VPbEZ6UewQLENixpPOEyZEOZz2p
/E0A61A037QX7oHwj2zwogvuftq18opxnwTBPTpsd4f3/6YwiXzV6NyTivwip12ZQZVgUfNj6FOG
im147aUJCebwaCSjc526zx65RpJqBRcOEMRxRg2mwoBVBHwFpGAjBLsBOKkzMGQZWLUW2JQMxyjO
QnZ9IlO6djx4mp/sS6IfR5L/UIWThcKwpj2g7WoPFov6pJbdQZka55QV9ioJffvoVo2+Za6FDmMY
LhxpduNYaa+j/IHwdf+/GTuv3caVKMp+EQHm8CpS2ZIlOfuFcLvbDMVYJIvh62fJdzCDAQaYeWlc
27pyIFl16py913aasduY/fwo3KxZU+3O98FQBTKi/PDogHLjZAyXYv/B1prQ54h5mcHH70sreRNe
lR1k1u/dIWeDT4pkPwyDE1mYuteuruTVzQDiZCj1lFa+mp3G1JAdXlRNHM2OQgJRo42E83wRo9wU
eGhoBBHx1OD2toMT9rirZhH+VDnflp4vz15cnlxF6ujszu4GPN70IFN9x81qI68juI28Eu4HQ58i
JmrxsTQJhC3MDRxON3L78Uwew9ZafJONvaBd6xOdiAYozCWZPkUWPJlLzrS5aJndNR8jgpTDYtCB
KC2C1t3cs2CuaglxotlwDBITxtjo76ZyfqrFPFxE4f5zF7o3ZD/uFpHf7Gr8IVqDl6Umhlt6GWub
CnBlMr1buTDYojo+9/riPYoa+pJy36hH8w+6xx+Of09TrDSHx9te9n1HRpwzEHazDG51aFLupMUD
kcxRx1hZkjSnMemCLZEH403DWMra2OJM4lSw0o2KQzmLFRuLE8fV3kR9Ty5c8lVJb+NzpqXXA6RF
UQRwK3kn5RXZudAxe83M+iIGL/XBNZvIA2ykd+NWaPcoArAdYGyCJuRxJ9WmdoF0zIu8MPFOYOUH
zcfQSiLzyKHcY+BIP6w3TvjtRzDky17dhVHy/mE6q7+24dmXlPXzv//59/OVWziR6zXB3k+r9APF
bj0Er1U5fLRNgK69n86//5S1Td5Pn09nvSB0q/AUfbT7V3+/oDNA2Dclcp05y47Q8q0LvXz14kr9
2sWLYiTNR9R9H4L88bMqlHoBuMeQVHri9Pth7WLw4SZJcZB46oW2Jg3n1EiOv19FLN8gE+7JfqdN
vUogxJ6lTUZAZWv6pTVyPwpy+Az8wk6YUvu8eHfXpFW7/Tv0FCwdqHe+yMp7SWdmnnKKd2IRNoM2
Yvs86bKb5PW+WdACrJrUXid+b/6zWN0Z9240d+5+kNOGDo8tjbzhnAEtQdS8FJytmT3XkGgYSyog
jUHCOGLy21fkE/FmbKS9HpdGvuaufede6AaKDL6qI0wJA3RNewfC3Cup30Rf0RZ7+P1q5k5vlSyb
x2HKW0xW87hO6d0A5DJKxn5J+wy94AszcfmdpO27JhfvmTGdv7U0///jBQ7n1GcSHL6sWf5f32G8
fwvQHf/7BaZdgqT9Xz8Di9l/P8P/+Q7/zxf8/pDxLO4x5v/zt+jtqj52qLno4vjY1ybpwpxIOgAN
enGzjJffD37/8RyFnnqi1/P7oaMrcRqc8b9XYBjqnsaKyrPMOuv4+wqtqLSdF9N90e/v+N//5cdR
qknF4YRPGYq2TtYBxefaSOQXgXuB3hf9vtvvK7IMuA8jZ1TK91fIWEsefDy9v1/8/WcxgreqMZnK
DNyaUvnDsXeBKKEBoQk0eIKBGtcOLdrFN/v4yV/qe5qTt2zd+4cWEQeHwYJ9SY0cPwGMj5/sIXK8
uxkl8cdjknjwm0ub43VRT/QwBmMHNLNDRzZIAEcDk7Lx2dOgLxrIfdeaaJ/boH8yErbNVPujq/h1
LJcezQSBmvY/QYjVpgakuPeuvfI/DPBFHDfKHp84wz8bQiRupypdPvrEw/iG+G3V8iSCoGuI93Go
+QPI/tpwmT1shW3QvijoocQ/Ic0zu1tX9w7uGY9NPynHI0lHkdOOzVoQ2kWnPC4ILuVv2gtnRUqp
RZcbEx2YY8604tUKqmDjJwgtQN1ehmWIpDldszK2OBarr1Y5WIhNC2UkhKeh0PcZu4zIGFjySbD8
wV2wl+x86Xtbv6jXHaadyCp8iENoCPaLU+IrZu+5J2o2NQcj/E3P2uLO62nQU87ffb/nST7nmvhH
juq0VoYAcDNt1UKRysmkQ9ierfx+TENPLta+bkaYkDS8D4g3z78feaXfHuFIYVZgYGL1zb9EE6jK
rWxdxKZ20PxIx5oPMtEu+/FjcgzaSR3XWfuT3itDibqBaQ230EIKIikIpEdLAmdGUqaKGn5uLrmy
uo4ky7s7Ez1IDGbukSrhq6+0LvWrgQfQSfL4BnRgqDeV3v6jkEbJUmycEV/ZIl5jp/5osnXptqBg
xv2dFAa1acE0n00/FIe7clIv+JFUlNuMHeggStGoVdPSr6hoipsIF/DpzBL6tokEfQkD2H2LB+wT
2QjwUXMVBBAFcf/gzRGXXoxtaCHMWA2EAOrAbDtJaqdb4APwJdb3eCEpJZDAE8gFbFyDOssN9jQz
4VJY3qsumM5O3F9RRsxkqDn86c2o8oJvHpt51WEycTQMQbU52/u+hQgWs38NwQ8FSryWH4XwgVO0
w5/lPpsuPNIVOvwWpDnYbH0ca0iWQQfXNlGV9f7RCZY1UWweZM++Xk9BaWxQ2Z005mOrMZ0+9HFq
rypPHmnyMqetOy9sBmYtZUw0KhbplUDaj2pHbVAbkN03pOOqzemJa2W6AzD54dVUDzF0kDLTtiNW
8HWSrDN1H2S0Hj5FDoxrhifk4YCIQZ3XU34YCWPEYUMp85wCZ2tSK5pykW5q32XaUo4h4iyGTDLD
Pg5OFYkObQ+bpOW2fWRkvO0CIkkWI//G4r4EgR75i3xB1uKhnUjxZRxKf8of+rl873PhXEEP6Ki3
CLyOxjYVIa4BtZprLvVQgOjR6be7A6HDRbo1/bmh60UXo831m2floF3rOPQMBGHNqHPwoC3/1ATn
cQGKVRNMxITCP8QVlHYDvm7Ypd7Vpn6wkNIcLA0W4ZJLoGbKWPtBfkP5z/oYkwjsayUbNr9U1oO1
ERq2Z+kHX4PyP8FwJSErmosxxsC1gpbanbx8TcYABlW/+DNPDHe8ShNbkrY3U870osu9ZtcqjmhT
DxvC5DaazO6iG9h8oaGOK83B4ezSMxvaYyGne8havs+JjrmqOT/gA3QiZTcwe7M8XhMyWq5z7oWF
iEqmZoeuJGKM1AObP0dyad3hlHUuogSrJV7lnsYHgdEmsA+eQHCRmrFzrOzkQYNl9M6Z16u5+Ssr
4c4lqLcbyqcuHgitJJiEOYf5zy7ZNtIJCkjA86Yc4EVO6pdbKNl7OSaAtXVrO6Ton1MhbSob1seh
+FNmvRcN+vIQ16hZMlLNV0nfWiscYLmckEwkYbvoPzTYEIulLi9Bck8wt7epsYksCu6XyzE0Kjr3
QgFnbvNFvanmIP3pbqU8ViR1Zwvcbjw70Cl0Mp89epg2XKhVjglwHraeNn3GCVRM7IwssYTwWhXx
OxKykpty9UdFoxyytQVmxBof8vkB99dR67NmM1rxa+qxtLSFCEIaGgXuGNeJf/QHNbDTAdNz0WCW
y8whO705Sw3FyjRI1SOm1sQV60/OdPZBi9GfyM4Bbd7gTM9GHP0R7kwxo87StTXBM5+tR0grO4u/
Y4lg/S0ekwH/TJVSVhda+0a+G1bWidRottQsS9algZVRWgGQyF576LT8TYvhATXuPXocmwB7ELHp
WXItp/ED0gtLfLFsLU//Q5H5vjh7Inr3hhEcST5YdmaiPuOlWaW++BdX0g9T2jDN3yqW27hs/sTF
91y2NNiUQ+YweFBp3VGYU/fXIvNbDZfSyHL0RQR+zvMkVsoAMuWbEZx4jZZ5Od5o+6sd2VdZWMUd
flgXuNrKnH1zHySeumkoti6sbeG8CEyGd/kzZjFkrf99rIvls9Fo6/y+2ITYdnJ9Hwzr/a0m0yTy
3sQo9vvV3283t+g4EiEYW/LukzUqOJrLN5H24+33U8Fow/h2+2T733cgjGfFBNCA+chLvAadMypR
/N6/36K7x4U5M72l33e3MmO+Akhk2/BP8z3hwUlK/PAISmY/uccBun8rT/1t4uApwwqbo6YJ5mho
5r+dPxJP5HiQIzUezwTeQ8CUetVXNfhy3Q4IIwyg0pcm47skwVrlVbekEm/EFH8krqzwvroWk05i
e7FKu96DYXDFm1L7A+kSJEtZRyiiBa7lPj/mWMli2qlkf4rIqYoPZvjvWTLdOGNEsbtnApKHZDH1
zCqCLFQT+GtSoj30GzqTmtfGA86zBNqLrSHtA6Rw9a2N3td/LXTSVeP0Ua2X7xhRrlne35osew6E
/zLMpR5ZSfIxdQ3MnuJwTwRJlsDYNLm8NcF869MCuaUcv/rurQbehZEmkpbaq8VxVp1x10tpSFF1
4e7Bu5A5PPZhWsUUzCNx1ZkN4DMneb7qy/X9P7xe5JtAZ0boagwe2k4R6cTuaIiPBDktHT3+blZH
vETc9zBuHbSnHvPCjlQ9Z9kQkougvPFvNOM/zc5885EIhIrObzfhBabb+m0P8gFgzV8t4bTvVPJz
iYs2tCuf7vBIrAgv3gY0n90CxaTpvrrFpm9JceuW/NItnv3kMYGIusHkfE+6QU1y7ZY8vpfG8f9o
DmUi/5e31t1mneaOfOwT8UfT4Gt1gfzKqjHeojuMad1BIATvB66dU4WTPIHe1vayMj7zwuGpu6da
xn5jreqOYAYbWAbctDn0rIx0OdqbhJt9NJP2Nx4nilxdt1hcfSy9dyEXtFcm8xqPIGEN6L1T+wMN
ITganulamOgY6a0FATYczWrBKjGMKhzjUZZVvr53R9MEJSThuB8D2zKNHPChE04bMuDXM5CsEPlQ
EQ0liQLTIsaj45aUKUwYws42zovbKIA6xrixdFLa23hCSqvj6JkzQtf46XgHPSJ5jLbgOmMNysp7
r3f89ANOziIVz4MhF2S91bMNPwwlPPtyEblFTntcyioq9fgtlx3xM5rzBs3kSkcIziXb1LpPnaNz
cvrm5nTN3iwJVEc9dKVZeVws8VKZ265BM0m8urCMYrtMxUnvwE8MZveFPaG9aOO4GSynOt35N6UH
3yAmjPxGBZM7bnbx+SxGHnlRGbZw6t4HWrsbZWneo+dU5RMij4Kbv98WpBiGg23/5Jynrh4NIV0U
j1WFa2nhu6TesNPG+h/Wtj6ax4W4xqEUzz6rfOeGOnTfeNU+mVW+HJMFSwMHjcDNtNBLUBdaObef
UTGhS0BOVT7ehGD2SRcLMb3t8kQ0zOXLbl1wNNnb8ir6SdtMwK5ofAavYwOGqsm/c2Jjjo6P9aMb
8UXjXcGKjW/kYhsqCAO3VhuFdRO76ORvStNvT+yo+7oT7zWhx0BjtE3p0IrMZnXVMI4+GE5xz58Q
Z4fgvWcG0mwirhdsJ2JU8S219lZ0J0MULzCaJYiwNiq7U5z5wbW3qvia+1N1lFb8dU8r2SaNZ0Sa
yRCDlZC9CpUjyEUkTYVrWDsy956Gys82RPaGrEHWvWc9RwAfCFBTOtt7gdctTVoGMYn/WGMI2NaI
nzgSxPW5FF8SujPmDXK0Gyc2L8bsfDl9kTH6qIZdM4LApSfdBYhw+iKfaMbn2cbDO8cpo5TEnzEr
Vqwz0ta13VgV3XMGYjTO2HfcuSrCmMITfzvAVRQ+7q4R8xHSso1wKbOj0XllfkpjIBcfDeTzw3//
4DXaGEN39WgbhbKY6siRUo/KSZYh3yvKEY/tx4ATbd8aya6cVRa6ASfR3GLe5s6cQp1qDgWdafTI
M9yuxF45ktiXadJEWGeCY5jTsrHVtyBjoIVAe6JpSaRkcTTh+iNBWGWKoYE/sXVYZEEsBQ1KxZ6x
Mj04yDQRuZ1gr07Q+5nQiH0PrG7dBiQceCkvRev0QxnMCcRBRzcqer9pcF3wm2OSZHyCEpi6NBdH
t51OpSnLvSsxRwL0vLUGEmcz4XAzmsEBkHF9AnLLYUtVOOQgbDE7cjvUOnPD42FLlLPBaclyEbZE
ZYSWWo7mZLmhHRusIY7YDqZYMFPkuMy99KxjaCnd8WGQ8i0rPWiKhBPiXjwtyXgowPZHqnABq3TM
QfCZPwad99KyAkVVqQXvE3alVaIniEA6BXYZjqHZpsEb2Kfj2BJSP8SxuZsc9GFTSTnHgY37NqvN
LXFmYLQIXTsk+ltCexlQiJ0+1EH9eR9cXCeKlseix3ZliObsx6ivXGfy14o8zSgt5sdOBd1z61rH
uPlQaFfe6oIZAHNkkDFy9CJBEgfSTbyrjtRklC42Qvk4IXwiCEA8efXfWPH8VLbzKBZSUOxnS5M1
ApmScapM1nbl9hsxq+k9hoFaZnJ55TDrPpB+ajHLKjvLe+lEVWwJ5tQ22ZhdMgvcfWYNrP1kDtDN
lN3RQDxST0+zRg4EJjHwOGI+xQXLyuLgNpMyobgWiQatueIkTjBMxDjpVaS++VjleHMp8V8NArjP
ruf+SRh39iNJLWNDx0Fld4/HUr9nRkDLb2pPU8rDO/m6jsTcQ1KrEP6gLbQ1xnyBSDZGoIjnaj2d
86Un1gGOne3Yjd+0KC6xMKYblbKB6jzOd23f/StztP8OSbLb1GHMZWIgZtWID2PykqtiWpOryG+V
3G/iypg5rHnw8Kz4UVn6TzeKLnKtpdu6vvjrpsMUps381iU8QQcCLwSnzPaeijO8eWK2oGJ67sGc
/DFko58iUWnaoV7yZ6OaMuoy40Evc5pAdrz1s0E7WEIS7Q3nY9sbBRNu8PJRjPYp1Oe0fbCr5Vpq
Qn8l+4ipYkegZFdygun7n9FMI8sBHVtNeHMG2uen2A5e7I1Ny/FtobDcd4OHbwXSm9k2O6mNDKiJ
gp8seuJaM6evyBBpQcbOH15I3Y9cq5x0DaiQba+13tkIj8lzh+5OjvGJ5hr9GEtrt9qAidbhsAVG
tIsfA+q/g0dobu+Vjzq9kNAgHH6DbwxjQBwDIBz18qYzdkqB+BzGothTZbykSpJdUaXE5VXQvAL5
x52Wa9DTLnLOc9Vel9Rf9r7QhzCW8gZbnUJd046ltjSn3mFI5WXzizMQpm6mdUytymOZlraHVF4j
ZWP415tc4rpC65XSvGmHHBET+kt4jON2WTQVeX7nU0jeoVWeF3naG5DM5BrX2bbmFCIoyRyLG73s
FRMj2CmWphqivBCXLQbEf09qF2PgcS6g+OckCGWVAjJMDzdIAjg8MebuodwZZbxEVVdGbKE/ZVl9
D9KTL9KefubRdE+WbsUQUI9WnNvvkDywpYD06qWyL3navsyEby2T74XAhoDXgMkRNgGh/pL34dj2
z61JeIrXO+6zqownH4Tn72mldJYmSsTcbdwiyd9SWZx9l/TiXLtoXIVVN83pSUwGv15RY3Aus4PV
1h+Iz50L4PmzNAV/KDKHIIgaoSjVtRuc5VJYtJsYMLnrxCCPoRtS8yGmiF/l43j2m+wVxKf1SELy
8mqW/qojwgRdUWA+3XkcxeA7n7Vf/aDeyA5lxfyKZsFRJjrxsIH7Hrrz/JC5/d6Xgdpac0BuLklW
GIbKq24yrhroYqSGzxT8XpcOVn+xkubHdpuTLGfK08Zv94oxU2AjhGnsioI0Hd87oz3VCxLoPmbc
Cl3RDNm7m3VeM8Bp8gaRFb4Hv63CwmGW5Hizs63cKrnhIU8R0SXZBrPQ44QsAcHgdNPt34QeUwAt
6Ukf83tJLm19z1pw/ZRKkdTJejSCldMkByuDXyUkabwSJhA7Sr5FHssx0cz/ZkvTr3PNvwT3w4nS
3XQtxGSB6SjVMdPVECkdB2Yy6QeY9jcDhuex13u2QuOkBtrVpuMdCr/Iz+jSho3eosgo5WKsunZm
bNFpwzE36R4bHuXUx8Cfb8ul5dzcqezQjdWb7Y3ori0iNpehBbw/Q3EHbZeVo7Y1WqMJfwvjxS+T
bQmbMpwTJLWehYac5cOPaEcizknk2U6M/iGJ2dlFTw4s7t0ngqzVg8MNfivB7MeOGxJsUp7oEHXr
LB2XyMb1sio0N9v2t84qiwe7j5sHTA3Ngxdg3u81aqSq8svjf/9ADsah6ZKtdO+zteu2JTd2rovq
v68jwew2y1y8xQ1SyZEBYGj65nL0jH45WlDmCcJQXphSDKCv8+wj510iBRE7HFRLX9BGah7pvp+E
kJoIocHEw7u4MlJmmTyobhFhmVgsJZOSRP5x0jqMtAsIjWg5wNADpYpGWH20tYIEn5m7alL1sJaS
NhoPgXOYc9eMlgDR3TgM6oDCVh1+38YSfRfNsLZX5TK1zHa97TJjH0x4RiapXAi8HC1KkkF4svPu
1kvgCE7x0Vuptq6WGY0v8N2hPTmwEj7mBUdbe6KgLo9tmn7klfXMRhtQoUDeGdEqhh07WgjsZd/Z
335mkvPUVM95aXziudx2WTADi9G/rbi1yQniQsijmbItG3VGzrV2rmZxLRXoLBsqPS1lrrA+ueuJ
NKxksNeDRQQM1DyqbqcKk9B3y1eOL7uh5Sf06u/E5Rcx+uBrJvVYcP1xbI4zRL/qENcwm2vsLnYW
I/shVWS07B+YDnGYpeY5DyyolhgjRCavlTPsNQMjIhV5OJTFd+6NzOFJ2kGXRChymmK2wWTR18sa
8YnkcqQ3+gTuZgxq2lfl1eSHduQNYcBzYz03mY+7NoWFE2TOdcz9PxiKr1Vt0r8o6T8GVY+7D/io
5yM7n9WWquc7sAPkfwGjmMUtSFG+u0Q9AHhLazzFw7h2jdgA568/kt7xpyGqkL49bSNzZJ7mW3S2
k0st5XmyAF/kss7Wng5/M7AeOzK8kNSJjXDQUUvMiK6OREjltrGzzO5aqOSAZdbj/AN+y70OBUGG
oqNnZTnMUNqch9w3cMH0n3gtWInM+h+JsO5qleDG5/rep0fmXf8x5JsxmXYNNsq1hnDJRsO1ontS
R5Z8NYewVp7YjOi2gSC6t7uyKETxL7ZIbY9+XNFBgIbe68qHPju+IjjdQo55JZm+XNvBoxJLuxND
9lIxV0Cd9kh8zXPXDllEWX+Sc3PVBwZ6tYWI0eIHq7yCW90cnhLb4HRsL/VKQYrWC/4UVZFaawTR
7xq1sY+gAjA++R3Gt7+Y8Da0K77pDeyrfWvHL74XOOvOV4DnY/eCbCk7pC2AEC2Bcl3RmG/qF2HP
D12u9cSNl8Z2Mr7yZXnWdLWra+87IWwcdonYOk5rR27pfdd6TgqPne6t2GwjvaTOoTzciWL8KnIK
PdZhCjD/nIgC3cuwonZAz849CsEfkbBtszhr2VPhUG6oYd2a9p6UUvrzXAyK+oWJF9Oquhr3Wcel
YDWqg5JZBuELdKYxlKinmRKICoOFMK6sOpxmD6ZNexaaZYczSjg50O9fHOLfvP4JiGrkm8WL1KBZ
j87Ndxb3vsvl3Chg4YuUI6hD9TVJ+7FoeDAA/pSrQd0VoearVgT7TEf6zbKxqTv/fXSEHtklPAbL
hDaN2OcJifbBN9y3FlSnE6T4D4bjACEW+UK8SXvtVZtp1LgFRupW37szHWRZXnI3+9Bs3d/kXvfC
0DJEZ/9akE4Z5r2gSR0Ig+kAwHq7kX8M+nnahIA94HDKNAV9pPWt5UNLNa8auorjK6gIcuIY7YLF
luKoYvfckEcSYxjWhvMgkmnFubteSc0D7msuT7kCVZP15DONzIM0TpuagZ4T2BCinR5biuyqqDCq
6m6Cp5xqdIxNHTM/7Z+JjL+b4sP9b0zJNTL8RFA3avEaFzUHcC8/Kz1bxwEWvhgQKB6KTTolL8sy
ZEck26FwObt6EwdlmuXwQY2PMseJ5KDwxl3cPzv+w2CNR6m72Da0s1JU1xkEc9IncdK7Z9nmTx1x
2INPSBpS94vrIz/SDSr72lil95Ft2s5/6IGMj6JsrQ1TAWNt2sUum7XyVHTWFrTsG/s9cYqsakyZ
V3rLFTZeMLV+1AlpxaDEwripd3nhsSSSDVUvHL7Rudo2KkJN8757f+YCTNc6Y/bUJNXOz9ufIE7/
mjrJNbFGTk3CDIgQ0GYJnlvdeAykAweke3YcdRk17XWQKNZRaETAxJb3Weq01KjreVSKv+zwKORp
ZJkPJtJkq+r3cBycnS41/HboLj3/lCAM4xY94XpmDDPj0Il96xQDJBzI+yrq/AXa9J/Y7o4oiF+H
wD/U4sQt44b9gmk/YBJAAhN20JSk8aSEqugUw8HIpv3Q39MvsSvBY0Y0i2svq7FL+BMmfQ0v/4iH
FWWIYXKvZ4QNpK64WWI9LPyVEZVlGnWZ7HAYKeq++xGgpaWRxSeOSp9Bw3FcLf2jPme3bEayoXz/
tJhzmJriE1jGn5Lslx5iQ+Na7+AocFZZD1LJE/5FeqRD8aiDroqcxgSG6NOxRCJEYpUVBb3+otAw
VU1wwrp27qoY5hR4yzzfxVI9yKne2/ehSqpI19R2rjAugdl9lv0nLrddn8oXp01umen+IwTqdQ5S
O4IbxblmyG+ehwB3tOjpx/785jDpQqI22TF4Qn6OyUj+anP1Iwzt1Wk9BAzmizFr+VbFjRXG67HC
+F0/tQ5nbd8+oX3/9Iv+KAqmKc5w6CEK0LF/NAbCAGIoSFxQUJg0fqqDSVpIxBSH48Ugzha8Z7Tq
9E4rpvlu3T627nQpl+86ycF+wCZtzZkkaoIMTCJI+4qX3jtoSmaQEsVFwIiJLJsfahYmMTRU4nlQ
h8ouyZ7p0nCWhE5p6Een8S6D5A6dx5SBFDSxPjjdH+MkJ4EyHo95MW+Sgl28zP9adb2fh7tqt+Vh
SHInosUdOVTpemq/JajsIcVs+o4mEfvKyUrJrBpNvBx6vLz1IEHwq3VYymnJN/pHrrpjbiBfh55S
1Q6hoXp2c3UvgoB1jGvu0yVPbl4SNTRRNBCo9MXzNRanH5WdyntYqBTmvSDSPnRpeiuJzWllLmpP
xOZuYAeGnIIXoQm6OhrrSzpbjOj627w4r4iAiUQZDplr3+O8p+vELTd17b43AQkl1Y31bIw8J0UQ
l3gfiTduceRYIU3LKpoN7eqm01PR2/+MYPisxgoNSUr7OmfYNorh1EorsvXlxrBZ73is0xQXjNmn
52EofwKFE1/K1UjJFiLLfNB04i6mjNgcogQKz/rq+NVo2Dbbe45CNzvxhe0k1Bq18+NhuyAWZ6xA
rtbMw9Mp4sYnQe0lQCiwyWFIWEhDB27m1nj85/gaqHqPFKaKEg2dzALLZltSsFIe2SFCG/o9+FiK
gdubmHma5Ttv7NFQzSgYE2M7D0ukVFdsgqVC64/g1fvnswsZpnAPTX2PChaWvXnBUV2dtHs5Goi/
tWgYAhYOPI/LTAs2d5ibZsG5LsF7IDnMNrQMIy1BKshyYSLTkmy5GzdjMu+js+lGNIE03B6WXn1a
gAzutZLRAdmeDZRBcoA7zPMwOP6Pxbvd9YuAPVvG8nmNUAR90dqx4ulBCaGHjZts3YV8rXQK3sWj
T0jKCnvq315rPmvExNy0uyIlv5Wx6/tM1OnanXj+HeNtysQZ7cbfJDDytWniIq14UGaMnlrAAk7B
SsfS+ipjb8S3r+8WkHEr22xRijGfCstGX/uTb0XJ37G3aVA69d6aCraBiy+6n0UDDeOxEjldEI14
P0aA7ivHwjQPkqfNM7gRJXY3HfNXSag69f0cR5NWP09Eh3Pko4IY85mKj/uMcMyjMn3guQ0wjCCK
U+9fnBpPJvGDdBOZlFaPWVD+1DJ9kXFyxmSHtZBGeosobTtD2wsTAh0Qvq/GUncOOs5vvUuWQ81y
Ak8OA5wzV+PVNs0l8uzaWDM6EZE2a/O6iQtGYShM7FFfN8B1fRW4+7odi7WtSg7sbXZ0ihrXdisf
leIPMHD30RdZ1RlutE49ajC7VipY3nuko5yGCpqHPjOh+T2uxw32ncdcD94HQxyWTl8Q4ufO1mp+
8th5pK0n9zGHEBpjmzHVX4qBIbZ49U3vltIFZScjy3Kaj2Nmr/sq+LIhmZDNc0wyKu7B9h6dFjOQ
maF9qpOXWZr3EdlDmT7MGs1QekcPMwtD0U1Qo5vHph8B+ulvQ6KipkZbPJpMxX+kkb8OwnLWhaB3
at8tM8EP2/TGylgZWqtZyNY2NOhh+Rcz9T9AR7gxNf1YMmhv1AzCmf2cqfVpCDTGF8gMRR/vYgb5
0vbXei+NY9GwihDognDGb2n5a67c1DH2/cqfV/EE1sCztWjycEPWZhmsJV4tYgDN0BQxje1s8sGW
xzi16S5ZGRlDrvsvteka+sZa1Tc6d+1P7eB5XuaTGg0N84rO706EsV96J0pVFFheQI4nTIuy+mvo
JuwM/CO0vWals0ul9FsS81nLs+4Qz0mxbkzgjKjEORunQxepFKBO2T2NamTq5wBqsAfjyQiqyDP2
C9hXRHzDe5VTBOYjcAlos3iW2wNKyteifVDkqYmeiDqpM5FE2ykigjO5vsiDaujQ4OPidRpgcZe5
enIG/dNiABjSAwmaY1XPVSTQWjv9fPD7L7fgdPc/uDuzJTmxLku/SlvdUw0HOECbVV24Oz6Fe8zz
DRaDxDwe5qfvD2VX/1JkltL+auubMsuMlFKhwB2Hw9l7r/UtUqKuUS9Wu4wGIA3EbDtwOMrCljoa
jpGL8IwSmuSIInrU8T2TCzGi2RIwqO0Hs2FVdqmQ1onI13laPoeS2cRAJ43pqH1qDXmgkqkopa3b
YVAzx2aXmWXBhydAinipc1OtOTHuoVxa0nFzGuZ5Z1h0azHgvJmduJepeUWeOTlQlXPjjHR2Jeib
MC/pagbdVlT1tuzzfY/s5BCqot3Bw3w3yZgiqeDDQM9nehi/Or3TuFXRLCqM/ZB/Y4hrmnkXLgEL
C9NED0kTBNKk47CRw45s0SXnAvoxq1w0J/0uRF9nJBbEg8Y7s0vd0pd4NbGUyHq+aDN5MhziYxKb
zdOot99GJMqzU3w2bXWQRrRp8zK67Cv7murqrHn9tupaz+/CelP0xHw3xsYYWMMYvB/EoO21wHUg
djhIQ58hrV9FFttH87GI5fMcG/OuD0O1q11KOOt9lot4LkpQ0FZU2u2dF5oPBf3ddZDPr47IDkI3
AEsHsXpJbba5ppe1SKRk7LuqSHecUGRYevMSQsne5TINMOvyvU4YHqYxEfeuIiUZWfEyvDPlcw1O
vNB4fuvMvINZszcg8l+y+BgPxC3zNp6zvrYuq6i8VEBdXwEwM7QfOvMoTf4uoMPowg711wRpPMgr
0RyHsW7Weml5JxdlyIGL9DZS7TZqeGNtJ+Ibt5SfngtrqSCbPH8oCu02CkF6d027jrPAWcblKxAk
x9Fsn2a3AnVS63srtKDppRXeYC/awQxg3RwFc9+qsS9qJ4aJZS1CiT6/awWBbZGqzI3dpPsmuS5c
ITeRhmQ0cOUGCDZZKuWljJthAQyxYCGVtcdhp02B4Wekh2kzurTQDnCKhuUmwKevmmkXNJTDVWne
zbpEy1s49bpuXWfb6fJWetltk0QXQ9bu0VUUWyux3pE/qU2UaLRCBpZxZGb0QTXnxlQ0y63lEiqv
3CpQWP/xB2kjGZG5UZAUQ7iyFMyIURFAggJlLmLFzi99xUia8zyMeSZZ90Kx8IhQJxmz7Z/T+baI
GgRrNonz9h2glBs95huYWgYEtns+O+VzXOlyPwCoksHIlmp8p1meb6JRv5LhOVe0J3q2BhmbdEeX
8dak3WiopPS9rqdGNXtr3TbaRgUhM/D5rpElMJGEjSGLX27wTCdLcm4L5HnJQ2sUH3YtD15CLZLr
3uCn84asTwYmxVWdR7cOO7mLKLgNeiffiyrci7y5MjP5OPYoLeLRcHDgsSSpcq8RzIjOxO0BqNNa
1IlB6LmLm4HQPKWxgM9qWnxpTPWhsrVuozY4KJeISrG2TaQO0hCIbl8C8nu3TZG9etkgQSmEa1J5
aNfo9THWIRvSjenW+zykbM0Z6ocww9cj8lrV0rOZBaEERWoeVNohP2BK4zeWSa4dvdQ8N28SzLIY
4vGfRDVx5WNqPhBXRIFgQKi1kuQSVZs4Grn+jARd+jET02ndtTggm5hIxULmz7lN3CXyNDrHRb3J
BOuraQagI1gZj70m62MOe4A7hwhAlijzOLUaqSJRxXgj8QTwl2n29S4x7wZP4dtB3KqJ12RszqB1
iGFq64duIKpBOuEbVVH6zADbWsP0wVN/ESTRx1RVr+BMCgQpuAj1Nsv20qADUSBTG2MUGj36bAld
CKus9s2OcF7jQL1Fip+xXNpLjis3F9qV5yQqw3UEJ+JBh+aKBfGbzj7ghpY5dIkY2kA2XTe59wwM
Hjo8y6XUHHVEQEMBx6Rq2rSomJgjezD/RUvcIl8kZZyXXWTjM7Sx+oIIt9rKUT8u4gqGgaQZYzUi
Ox74wEZx44L8Yg9omOo4aR1f6rA9/vjtP74AjP1ssGz4//hf+vJtP76XIfBeKaHjPChsBLCDffHj
Vyhi030kKFryIgUHMoSRz/zwg7bvfMz1VuVspp3pGNbtfISgNB+LoXnis0m2P34Xz4BsgKaw1SRV
IEzEjTfhkDGZMW3dmj1yl9jBueung0aC1p5WLJ2S2LqOg4xBQJwwc437z0hcDO3IvS69o7lkUzjd
TWar27HtQ4yhBjdjOu17q3tGlwsJ5hs7xGDfiiDdxpbkhIPRq7KGEqeUb1r5gNvUpJBlY4v/Lnhi
DIPgrS69HVFptN8ShHFUJEQ7eIeRfRELSH/UPaKqQIkk29Akqq4JTQvl6lnPe+cB2KmfoH14jTWL
X+EwP5BG3T3peEd41iA4QDSQNfvCMqSvcpiiTV/QRHOqSy3xtDtFw+Y0LWrhIE+j14RHMl3mYbp2
CyG3U4LPQ7OxWHnNFL0GZpCuHWR4UkIwwNrtV/ywg0VTlqapc/Ccca/pSITrMPsG0w/6Y1o/CkcD
tKTortcWBq4UorZTGuazVUfTQRT9Z2njA25CholZ3WR+J0bf6XSSYAkl2QShLi8H4lFXXTyI1yBD
hRcmYXdtcxdcpoNCsq+B9YCPUe/GpWhOpZvd0I3sz/nEU/LHX9PM6NMpTCRWExHXtpxKH+2Z8ccf
trJ67qMSf4wnYX/F8DllJarLbO7gBrzRP0KImYFOBQq1cyK8DmqO2CGj+ezTTN9G0TKUgCDB8tBu
rairt+Sy3GXVKfUYG+CIt8DF9leJGKMnOVhsSZcYsCKQeBODBF+2E1zZuQtMvRs2yYLXjBtYcS1w
jlVLl1yEPGLGEeI1hsVvjjKvOm4J5Cb0XpxTj9LkQsZwZKyBmlNvu7eIFnmkyghYou5n7BqQTi1t
VMyFAVNPJ6n6ix+/+scXUXYP+D2qrV3ZDule/Um37WOkN34ymBe1S/+44pyezEa7apKs3ejoMTAM
OiYTz6jxiwnpoeV+y4Ow2bSzZH1hLDNbyzBHBETV5KwSsQPqlWJjQx2LIXiI2XabODbwXcAO55YZ
xw09sx2cxupqSMq7Keo/U8FCb3S0g+eIxgPhFC4ZK0HATCKkgmFxZmvdolgZjJOc8/7IHB94VdEj
KteNPcsrC9WCKqz77p4HJ0xUsClxGAbIWeujK/qJT1XqT7a2J/mWEGSGlkZ3ZCvWbDJXeQxKquFo
eiG8BpgKRCK5wbnMGWR1eXxLlC54nIliqfzkKbVJ47Hbm7Vn3A1qtI6T7bSrghhrHfXbQe+y+hBq
Tww2drYnrqNUNmxdAfeFFOSIrX0Mnp1vdd5HndPZmRmNcEGBy9TBvcC0B4lMY7CkkrSTV930PrVq
drddAd8/OruacI7GhOFJn+xvTdBcqbjbyRA/XM8O2e2MVRJp+XYeY/uAIRN1WNH7gxfdJ4UznuUw
Tw9zSbclMTdCDndhPGa7pqMhnNFOKzLC4VB/6bs8Hl/jYA4uaLfUey9FkjUN9pHg4G7TLhKPfmIl
V8wuhawujDheDzaM67zz03rym8DZxpH9Ukb6y5AhnEvQ+JUqCLZBkeg4W/gC8caC0tG5a2Xw0Jmb
9RQkBxqZ4cZizHE0YR2sdG1Ot71TX881C7PW4eNCdVOsAVn3q2JOGYbm2LbMeNpGdsmLmKsPZwmo
ojUHPOL8/wUR/98ubWMJ0/rPOfKrt6h5S37J2Fj+wh8ceVv/V1fYFlxP/vMjEuM/OPL8CTk8LmHQ
juvaDh2i/8uRF5KADcMg8kLahjQMEyy9Qvcd/du/CGI5LFtKD6+ylBbGgX8mYMPmGL9Q5B3TsgwL
SqhrCUl035d8DZ1L3Uw7t6bQROFk58V1xlhelpdh0EBoQLMBCYqeqhjjFZL0LTumBFFxYzNuLZ5Q
XrjRkLIrLw747d+g7ZKKAeNGGj2TZ/foTHdjXx+ADgC4Hp3Lui72WZi/ZlO5aywSaIb4YBVb5MLX
SWjfFIXagqc4CxFc54reroZBiU29Y3d+YfXPdO5B52rTRUEiHy6971Y2wcuhqKa06pR6ouhlZ6Hb
u58+z7/IIfk1ddExf5wlW3eEbjqW6dhfWPtezGw9yGW9sVR6U4wQr2eI6IFm/U28o/lrlOIfBxIO
Hwn1rrA870uIWz/amRvQ8QB1/tKEwh+I1ZsjH2tQOKyFEdPnGFEof2+ZDU6KRmg9XJaNR9jF1G6l
mb2EwXvAh6HNsx8wfWrQs7G1JvAOKux76alt2fog3qglAuDU/Q1tmN+fKmNJe/w5l2A5V5YluLIJ
K7V1sYR3/hTO2dQ9ovTSrDds3s8pVCXDu+3m8NJKrW+51Lap58KlJOdCJqcaGN3vD2/95eEdgmK4
qVzXMb58VGSOSJfwEGSHUC0CizxqYNSi/JBTd6h/AN5QO62bhoeOSR+t8pZ0VCaoUAOMC4WMHCeQ
OK4MswnXmCFfFP6O0o1XStl0OAyqzK5YWSp+qrhHBITqzMRA1+wqTHAgv69kc3aDZh9ZyWaMpnRl
EASIBJ38LUwW+7rprkzNOqDrZDtoqNz//dsHv/7n009ejrMsGzaNIefL++9aZEBJEaO6p42L8YSy
sS9GP+noHNaL/iVBniHhC4gcJAyqS6/CiZphwhQYSAvbvAqtoAfAr94ym1A5PX2cJ+OuCYsdrYlD
XlZnj9jgqUH+zvMacRIRZWmwRkf4AAWTDW24y6oKn0S+B01AUjKT5NG7aoULSiijPqc0qdCho35t
VkZ7wDZ6pc+FYIoKpGO0kmv6KqfOYzODI6VirHRojebRDu1zqWUnmsPMtqJ6Ddl1yfYD0QXDNb6l
16NWGZReP3XKna6R4TMMdEnijgY63kvNeNK8W/Ra+0hrn8dRXOF/aXxy5G8820KaukbbeNfRFR2L
6XrowwN2br+GCGi33tXixnQGzMiKOBetiPa2FBdByxYCcWhODza9SbzgzMK5VczVAcMhc6CWs/vP
ydzpOWMa1IBXXcDJceaNi+T03kK5PlsYh7DMMT+71CXCunA4WHV+tJAINI32EtntaQrrO8+qtzxB
bhqXVIaOMBiGdFPR485nI6lF5xhCrmMU9wz+N6i8v/eKDzWQL8Kt7os63NXmcoXW26TTUCZUfo1z
FuubHxXEXChcmJr3VGT5pc2Ax+qzi6jQL3hebBu9Za7M6+qrnUqnqylWhJ8mxHJjgV5ZoTg2qUNC
w2ms1pZHTUzbpst8t8Q9NzMecGO0SaEJUTJ58QAvWEnuK4p2rpBdGwzsk64F/oVxzE95bBMxZ+9j
qz9DLy1AJ2Gc05aQyWl4SgcCK6SeXlnIGxJG5RuiRoh0DKq9kwUEnUYXXmbvXMhhTG+IJUOijEVL
YKivBrSc/Dq26l1u36G53zgtGjDtdhTvdXPLzvwCFc9jbdqHQHb4VgMfl8/ys49N92wE3NDA7pkJ
CZPmbE1DZegj2yeJrV3KogKqalarbQhzmrHHTddkr6PzzYncqzlPvmsmjYhk8FaBKN/TrASSVx9Y
WTZDjFIiDVBm8eHaCO20/tjVj45qOjRDbcScDNM2mNxrs5Egwoj0rr3rcXYOtmnuaEbhLPe2QvNI
1GahaQoFeT3c6qF7qix1Nht1LerpRgmmmKl6cLjcQonsN67my2o2ITHEVAE9JZktmn2dJKdMy1+y
CVrImGQ76AEw6D3oZzkP7AR0/Fr3mouy0JlGZdaGZi3mstbx1lq9NKd4CmtY0+tyOHgaqAuCXJEY
FRQO1oAookGERqeYKSQvbJs7Bf5PHQdxGGNgoDg8wtdbCRsFC5nbZ3fqzgZMp6Tg88vbDXArdKsx
ubd6c+TohyUXo6JsrCoiONiYrIlSAe2nuwd0TvtUScoQvG2iAp611JF66hyguPkJ0jIeTbZ9igha
KKR1a8zxYzmYD0qFfj0Op0B3gTvHgJdCO92kbXbq8cMllbyy/aG1b1LwFqoudxnmqzWz5nFlFeqj
hdtjOyZxYJjdFstQlV0mMe2fpD54BgxAlJcoYE/phDd9QN8gEAz3EYlXbG/cpjm0Y7krGA/mXncO
HPyApsnYvSdIM2VL01FPZPnCo3wO4XQYo7fJI6ZhxGWg0u+OHjpQGqj3EkNfhkxjFfp6mBxLzvOK
YPubqJgvNLRNBWEQDpK0yT2CTzqDNdq1E6mfXvemZfF979pHaMgICJxtGkU3eKHA7HVPRU0uop76
LdkVwrp1rG2uCFYghCb2C6fqtlmpPpwZhiajpZ2rJxsc00g+CBpwmXiCXSnsiscNd8viGlTJu5M8
m4l92UmbZoBivRM7ENgEY2jseXoQgKxriDlxO+w97knpjr5Z0gcJq4kFaTjllnbtxQqCUwNoi6xC
e5KHNirvqicrTB7Lgg8pqg+OXcJTOMQt38igJOfufzJwz1WIRBOLcs2crqrEV9qS/0tCsSgXIEts
PcxO/pyRoF4H5d4DgOeO8wssCNnx9gJ2vDKy2WTRSfSAc7XMfWhBE2zLldX6lXz23LvSbIE80zzT
31twQKVmodmmyqzb7cRoOS+Co1bRImOl6XT7gIW1UO3GqN892Bum6V42QXVnjtVLrCEtH7Q7qvId
DB+CiIKsWouGz4npMcsfgwM+guUM6xHFqV7uBkNu2XeczA4JFwyEhAyGsr+PnOwJ8xhZPuwUyU66
TLvkPgQvRlwV1/0lmdtrskVWFj2ZCWwUoNDV8gmFZv6y/N5e4oFhfqVw7DZMYL5lzAZkWOBr9Rb1
9JXwnC1+5xerjFYFdyhaMbuzDoY5+sJeyD3crPZ8TpRbAErKJEM/yv22Q7fQIh2LJDjx0gTvFF4s
yxgO9+NsutdaLG/NAFCjYHoYpZvQiN5QkL2XHemwSCjqZWmIyJd1aatFnGSat4y2Eihcc7Qrnthx
r2dV3E1W5mfjocyIoxvtbdkYd0DceRoTVocCxlzE/SO3YJ2dkOnwOby53ON1YT2UE2cjsjdkIvii
RXhRN8ei/UBoj/YkZOnv1jFBg+X3NNav0hDbTcLH7I6sjcrX92PowVEZHwE6HDCr3ky62tqK3rck
HtZiKpA/adGtCLqDXUZbwSw1rty9PcfvE0kwWH/pB0YaJxOPi2Jo3Q2sZoRykF29csKJOKs234Ci
gbfD6MyvgNUyM06irctUZmV6+p4hCssrdFflxt9T+anrmB4Ty3lko4TCI6s3QDpyVG8OFtjbruRJ
R17FOeg97uFu/lC55qdTzsrIMDUIiaSFYooYFNAXwZ7npIz8qOrRJrT52jVGboLGeg4n7a2ozXcy
wgiWwGhycMwcTZG+L/UHlPnrUjqvscMvkpYMvclEFd6E0VFUKAzAMOGVmAkC03jGhBaXUJLS8mtY
cTt4ZYhPCLtpdmlHoPaAVOFvdtJf99GWZ0GEJfXHFI4p9aUk/KmM8TIg/2GjaKHH6becya4I7Z3V
hhfWKLe/P9RS1P1SMXEo13CxYBhEzWHX+vVQSALYskBw2KjmnUfA2o3kxisrtLeI96Lybwo082tw
HOWrYUnTtOgtLFX/Ern50zvDm2ZG3rKLobuJ3Lqztm7+SUWw5RbZFF35itr0cVLxebDzE3DAQ4Px
3RutbelMe+pujQDHKBzvdIGdKcu3bkQGYu8dcK2hI5/2sFJ9px3u7H7aT43xkBnicWlN9RqUmBiQ
ZRAXRFQET85UHrIy9Q0sD78/o3/5Fl2i8YQpSeFzvnx4VdygKDC4qEvwnyxgpTqYsHMEEba/P5D1
9aNbzuVPB1peyE/n0jVDbRgkB3JG8uCYbcXciL8/xJ8KOg5h23xMBuAw/v1S0CG6KdM4czHysn0J
Fs56lK6mMDxSM6wyY37OzYcpC/+mjv6Su7r0OHTEqhSSCKNNKb40IiJndHEm9fVm+eAZ9W8spiSt
rm9UgZ5B7Kww+Oc/s1+O+OWyhM2rizgcmFbWeP9GGMQqP02o38j8+ZtbQPypSfDj3dHuosWGMPpH
Ef3TxxaVUYn7mWOVhnEFaw3lviTXs7kGmsl6Jh9LffKN0tymDdLuwj13sbPq653hjg8AIEIJHFX3
pwmVaU6OFoCDZjD/ZlX4i0sLWDRrgsfrdHRv+fOfXqPjKSMeUm5Tr3vSrCXJSfzNafjTurOcBYSj
NBL515Li1yN08AdS9Bic8Xi+FkhbJsO9Tcz7gUyTu99fxH95KPpaS2tCdz3zS1NIC42iAwYN8yfb
wlYb8PODyM6a1B+Dcf/7Y/2pWbe8rX8cy/pyw9BnNdphaOuNmzS7iKCUWWd6iRDmnz8MnnPD48QR
qeh+WbUni0ynNtFriGNL2gr+SRKs7DT7m8P8xWVAf9YTPI1YB3gc/fohpXoUMZKln4NA0C9rSsM5
9X//Tn40eX95AC2rmI3J1LU9iKf2l1vP6KdCsPDXSzzVG+ECvmbHGzR3ruYhM8n2aRSDLUuRVWV+
4wzXSVC9RoNx/C+9DGk5FhcJGdJf3ir+jjIM0XTT8onONWONGaRdH9xo3nSjm+1bzrOom/Rjkn2W
or3AR3fRYcD+/av4i4Xvl6fjl4VPaNJpRZtz20Vkl07m5aCN5AkBG/veMUAPLn9/uL/6eKW+XJMW
75pQ7V8/3hLgf1+ODduv9tManwzC9v7fDvDlzrMNVIGj/ccBKoW48e/uA/E3b0F+ud9c3hS9U45g
WPpFj/O5L1D6uRo4NjxnJ0Zz96EZnqOUJO1gNHzpnKyAnrb2Xgf2pVUAaMbXfA807ZnYjSZFW6qe
W1u/MiJjT7aDC0Dh9+fEcAWn9esV7whD56Tb0gCn+utpF5WtpGbBIEP3B2IO5X9ZzachbZk7slKQ
BNDiq7ToRhmUabr5AGrbYZy+eObYA6Nk6S25dQz3JB2IX8K+hD63KzoPOPdtm/a3jSKqO04+ZlnG
KznEF3nknBuhb+wUgAIl5wQEedk1Vd5wDd/vSpnmZWgSZ7HCYbN4SNBrgnNiVzXtq0zH8sn3W8Wh
80paG8XraNmXntJO80QbqqFRWGPKc8+F6e2CoTwUAWiHjiHLMh1027UsC3wV5cEeMamEDuy38TEw
nEtgFjvUjte2WZ56od8v99rMS4O/eRkV3hkv/dmwknODIwS+02POfg09MNpdJCEAci0Hip5OWk10
Rgp4AF+AAhURBz+ms8S2RpsK7+CqLbkQlA4apDpxPd4GkXWJJW4dG2LD8Hhdl81rluv3buGRUOnu
DDs5t+Sf6vx5o3+aqBPsPiXqnlq3vRknVI3A09Hhb3qMN7XTvDX57HcgnMgzOMyWd7DScd/m03XL
LBgTeREXrz36JOIWL7UheJ6s+CkICXsag2eH+naV9/SPO2brq6gY3tycMCWYo3mIq64qUBL5A05/
kdNPQpaORBkA3Rzh1IwWD36mvoF/JkWY5Z9bAQC8Ki/TxD3RJPtEefjUtqQ9puU5y+ON0IKrzoof
Btm+6ox+f/zQtuS1Vbuiyi8UbaeWeRnR6ZipNdIh2yn6gL6yU/brNLSboZMbR5cjzZCWXFuVErRR
9vu8CwEgD4/oKb8hlyBsxNX+WEz+58f4v8Jv5fUfdwjR3fz+oyQrNg6j9stv//2+zPnna/j3z3/j
3//bzX/FEuT9mwFwR0Rb8fY/tm+q/DlN/Mdf+2MMLIj/ti1dZ4DoSPuPsdjwTbX/9i8aA12D1HDS
aSxHmuzwKSL+I0/c/tdlbMyfLtWorXs8Hv7PHNjjBxoGSASmE+bywPyn5sB4K3998C0bfcew2dB4
vDiYhc6XBx+zmZ4Mb8EYxPsYYxoabmGLrQR0g/3R7bdmw0IdOTAUwlI/gYZKO8N4cElOWSkTYb8Z
oGUtCLrZ1EhD9bY/g7IKDvpoXQyYRRgEkcwrLPVppfG7bSJUTCC7bkgDRAavhR5yr8VB7I3pBRur
5afDBzLfhZc7h1oxbu2UMDbYxZ6stG/XpQFaPQjwX/ZeqF1j7X5Af+3xKCEU1jWLzykhBMU24cYz
krxQOBR7Yd9VCw/AaRG+kdsD+j7KNvAo77Eo6OQiRTBLGyiVDoPoNYyUbUrq6GrKp+Bini7sSJsu
q3ujyuj5jgLj8YDzDlQUMXmsiCrzFkbt+zhAQ+alYEoAJbmLx7WROe62ngdv707HXid+pUeCLt3y
DVzSYyx5l7LHNABcJTLVVaSMc4jR6liPQXUWRXCbuN12nGnYxSUI0j6V2UGmjxVGJaOPjQcYcshQ
QCKsVRoQAq25SDYrDSGmliLQbdqVvsiPusy87IZxIIAWJZE+yXMMWKVzphfwGLuQcPRdWqEjKUdv
l0nnoCM4XdVl7+4kfZA6NM8y6uVng2FFCxa4lMLlAx1SH88xwSirfFgyXgYeqJIUnqSCO9INEF9A
JJ1IKfiW5/hQ8f24ez3AZG9nMLOG8Lt0J33ryG4v9Oi+mkkzx4oQRpyMWHOjS6GypwHp7waBYYt0
ddNDmhOtmFeU/++eNM6tpR2qECshne4VRi0sOzYIryST+zixP0cexS26gI3jmPfsH+OdbVbv8UBV
kPT5RBYL0TI1GUSpNjebsCXivUDaS5ZGb2GgaKst05vvASlBOVa30KsUGQ9cQZPMGeAB2lkXXeNt
6ka8zI30CxWpYxTcT0Ift8aMoraJVLSpFy+asuCDGlaXPkss3I0CWB4yxSL56dER+d7GZxsH5Fdn
fXRTtvN5zGiJA6teVKCLMbl5NgcRkgyavVR5UAAwdT+8xUQzheMDTHysqJX7lOjaiT29XDlWhGt8
AE1fFG+FR+psauZHwE4L+CSur+jYbR3P+g4FAAGxPTq7IQMFVymoappzy1uNt2EEPbE0kGqYfYE9
LejXnlvyuk3E0EPac4tFG3J1bgehlgR24143GiyCDQNHqjDoP8m6m0yfnCudOHAQmQtb2k7qlyFH
w01r/GFOMlQdYL3QmyiclmN2RxoPfeFAf4KecLKq9FsH98BHnf0WKO4E4Bka/gp0rkfZ1CY+rfqp
ZywLtJmEYtQHmJZjJnJF2uzz2WIG5KhwQ+zvtqCf6c3mleblBFXYzTVRN4TVjwFbgKyzuJWQscW2
s9alPvphQGxenkTtjrH6Jdl4OyVgA1eB9kTA1kXa5PeNQ73kqV2ZZ4J5C1+UzSCjs9RLq7zHKnOW
4XNLRI4FEtuB6LQSAWQxt5Zwu7xmQ3If24uiBCI3hDdzbuvH3ooImPcygfV/2uNZvK9ZtDdNFjE6
6N7IG+58Ug2fNGZ3BqHBvqP0nZ6hjDdisqXH6bpra4xM5qRQrtmXCnLr0YJ1KMqjScdioxSanh//
tw1IA4rIESBE8yaJJhCJtnuEs4xbehnM5OYhiUYCpwZzpsXdYh8mNj5ph6NSqP/rZECijODv2Mdd
fbRFG7LfgxDdsH1tMcb5bK67dU0fY12xXTl2fEiYLCMyIkjcM1Azm5NMDmMd7zq3SDkHkCNNU14j
+O6uG9cgilmE8QYuw0aoUt+NYL7A56rPzqjuq8zjtJQwWTwxvA/lQgxAG7oSsPxm/W12gWY56spW
U32sl/D4pLTPunTIYy3cpyiGp9EMve17rvOhND3wYUsn6zHtrHVDZ3Gn2GjzWOv9rurrE15RzxeS
y1vmybeijMItt9Z8o7s8RaYOCCYUlhkv545wllMVBjqxi8n3wmOA11pNdyzjhC8WzeSsCB4iJ0yg
KeZwPq321OraYTRD+5DCIomYOJamEChTdOdASNIxLZrvKIKZy6hhQoRcNhsoLeB4h3bwW1V8Y3pV
XQz9fBSe3e10+WIYQ7hH42lDs6tqPwFsuWqIBbc6AnTITET5kQ6spNg3ddKoVv1ofgyN1IFMZ1cT
A+p1hmEYvSa2AUKs5pzWb5ik31Jh35S5LY6imG41F+uhVh+LuSl24UizJQEstOpNzyKZ3dxp/cyS
mbtPpoaULBXUU83IRXDUq+aqm1gNjBHOexlys0ZZ69skoqyaOYvXbt2SydMmoS8BH7pz8aTnWPH7
K/D3IFZc8xoRvY0LP7XxraCnPgRqfJ3QZyCLNX22Ofdkhr2OhW+lWD8zOROZZVKsQDaYovYwKAq6
MMani10Ih5F+MF2C5VJrvkhRwqyKrDrOrm8yBMQT5u4pjAjiXqCiaGqNydJWAmbuRV61H7Me3GVz
PVxIcoJXAEiBQhLXwRMBo0QTP3qjbeyI+UW/3hKnkg4QcGeiiXNipVRGaomWzNf9GM2oSggPluYr
Ynl8e068wWfW1kjT9chdYD8QbJZ2HdJ+MEhxsRm5jZ2py7eCex0TAFXSYhKSdTNTXEYfmVeBNXKi
aDvmAufUkYpVI/fkeQxIDUGoup3byfVTF1bHYN6Qcw6yBW39uuIWmYomPVdp75xIC7usbO0kdXMX
jAjZw6Z7QTv0mANFWo0DFXNroDmFGXeJxAsbsF6tm3LWdmmYv3HloPx3T0QiXQ9kPzdd8zDoULgi
AWnQwFgbu4jSvHUTdXe5bT/PudEwmS2hUrg0gCqFmWgyLsmXRjefif3MJWRp6rql6boMSKaNbBd9
R6M+a8JyDa5C5Tl3iAreDElPjtIWTxZz+wuvtndDOVQQr5EAh7a9RLjAblLTrVvnzbWXstRNnEFB
Wu9G2GYN3SMlnCu+F1OCHIJm8paJZrd3+xpFEI1zzIDqzhmdjCxZtgPNMJ1k3tJCCEcGliOW9SQl
bTWBhkDUH860URSARMAht9X4gQAObKCbv3dwdEdZFxfzYBik6PDgVynOGwdiw9boQc3bBeiPNEHK
pRgns0G/sjP9xZiayJdNfmuhdyPpT22GZirZy+IH7c3a8mvBPldldUSOa58iNbA/7DYoiaYFxmuM
8GrWC8PWxRiE+iU5ESSuX/74ErNLckwyLeeexSKdAhdgybDuCvN/c3Qey5EqbRB9IiIoPNumfcu2
vDaE3OBdQRXm6e/hbibiN6HRdEPVZzJPltyOaJ+CPLmgMFnOxoSrb27s+k6UCSMKx48M57lR2auN
++ohhx2NDMQXZPslOtjNwF8KgsYziVY/CF8GCD5HbIukJK2ZVSJO6h3GCxB7XOYFABN7kVe7tIc7
uopL6qEp4sB+XzgcD7K1blxYNqCK8b2g3dyFg2eeZQK1cJxld0/RtGdsQEtbsAfiZBBjSqJKMwIs
YLK6IVzTRzIGBHFWJjx5K+PtXU0+fgpQugH8B/jEoPR4tAxrOXacA1vY/fjpSE+umyo+E4A3MT5i
sKYzzf2KZMfCXZOD5WLvh089jCPbLtWDC5OOSoTkXOoMQ4t7o8Lg3ia7KeWcaY84an9rhCObCpB9
pC3w2dKCxDM4GM3HfQwQj6gHPJpxwH/xVsyd3tXkSLHudliXWiex8Bq0XvBDwVGhYYIEnzYUftMx
DMtzQXwz7p84hf+Qf8ZBX5IoITA6NMbGDfgPef2JPeuAiGBNrrKxVlUSgpNpnhLMAlvMnceUKMoV
kcc/0mEn4Uzje9fPeHqAps1zDmjfeSILcutMNB06pYoOZizxk3V1dP1E7lUTVSEMWxIWEG8ZNrM+
86hZ92sbekAhMz5En2/Gc59SD5FAM/hPbiehOJTWdkXaOhVvtywIAlDdbzhOh5Fsy0oSXpdT++21
9OpdHqZoTZJLZkynKhYCDxae+h4zPNIbd0eSx4tSCbxZpFRg4fApO/4l5VMoTeOpQQUJIeWxsFhZ
dkvC3rJDhx+SmZDX5XdBwl5kkw9LSV7dC745ZItX6bfpDh/Ik1WZn2Nqb0Kn8UHlcRJSq64fWH00
MSgDv3zIdE5KgVyw6BCezHviubQ6kwqmbWaQRt8nN0Qvvq0up84M4dBT6oB0WpkLHGE2SiZKrq5b
U2xw1CwVkPi8eZvN6lLMlscLQegrRcJZc9lVFj7lsIf4SodygKuy8YP6apUonBxjjixCYuIM9mhB
F77BCnQFEHi20D3GlSTMZxg/M5uPZOaxSpgJrBlBl3aeOEeJRRi5O/u+JDkS3rqcX7qaTQHjtHRM
/kI/BtVPbmxWA2ZFHsr9MF60fNF6+jZy5gZmgnCJkqI3k0fOqKtBb8TF1WEl13eybVGUkZhCAXCj
fVKVXcmdQLTmZXL+lqw/CEGObg7lCMIRNlL+nQtpAliYmlszDs2dDvKr2yHrdYpXA6buzTwvt5kv
Ljj7WTDo5ttEIVkv34VvP3mhXTFbpNx33g2RoSBSh6YF2yLCaS/nvYklcmfUvcsSbgYqqNI7TsOn
wVwf2fkgWuK26AVD8WKP3a9CQxTl9rTvi6xHfXS3zMQfTqzGtkNWngH8RSVIYfxHzosfzJ/JyBgz
aZJdqD1i8+DOj+rM0f1vnjIg2+YxH+yftM1fJnqXerCQhsH+i+BK82GtyKd2We5DY7FgpD15bvgL
0bAiYG9oN8SE7Sc1oYVR5AUYPMyV0k8t3D64b65cxW+p2lVjW23d6tN0Ggxz+qz/SgSAkbowPmd+
MKoA8caDNpZPTmqO7cB9yoRA4tHUAqUiI3FjungN/agsh2s6cZsPZJaUTYdvYIF4KdvbospRtOqR
RdKSPWYMxROnufVJntqHs3XswWXkI79ozudb5gTk5pa+ZsAV8aCdmTp9cOT6RzLLb5zG6dC0zVCc
VlJfEJO6BdA17oJlx8F7cdv7upkQZrk/Yi5us1VpbQ7WZziIqwNvPUxARowATUOBSjGvxhMmvjdp
YOvNS4Y7qt4G0vu0nBjrrzrWxvwPKvDLlAQnIUEdr908NDF4RPyGnouRIe5iYCTTNfWgTthB7BNl
aKMO3sgQrThfxt1kxNkZuLWtk6cZAs9xNJcvQW5UYXb2/Tz9kD5i39Bngmj8xxPdXoiO2brqo/JR
QBGdeyyC8Q6tNZeEKLxI2Vyf0nVeFB7JGB7lbaMWoH9Jhd4Mz+Ab+e3gKzPE9yJBkSXMPd5ZsSmD
/H2swuYul4DTSrOPvBKxm4HkOLIQLd9REr2PaOK3ILX1xsGRxkLDfnAcLjsrrAkQB9LL8ZLdLrP/
AJfsEffcJhgxwKNOdhrt3alpkvtE2/J+bBSpCAzLYoNOfuGbmmx5bfocnxYnd2f5r0X9I/R49FP/
oLr+XA6IH8sOr8ic2yDn6uPYQd0cWw79NI5HanWM45X9twwTKl6UGVvh/gHlqHZmwOhp3R2yR/Hi
9G4sl4v0G7gTuaEwCa8RvUl3mZC8aBpksBQ7INNPCPK/yZNFl2cP/yR4NK/17zKzwgnoZW8L9Jk8
mK868R4Qod83g/XPom+taromKwmngzEaWKuTnV+MP2Sfvji5vgi1vhOussHy8PdDoQxh/WSW+YeM
/NVLrMsQS5C5Itm1Q/Mk4DFX2rWvgfne1K6zb5NwaykTlVRnbmO77ggUkBRHpdwbGe2CA4oZlU2P
Q0zIo0RNuHM1rWnVzsXFaZrk3jSZVDmz63ybgC55Wji+eyipRLZg4KzRMhSh+7BkSX8WeAf3QxJa
PDPyIoFg3bUodTDY81fCQs2fMemR/OpmOF57g3BZ/evnfnvSKf6SlLu+NSC0IKrEXkK9Kqe7WRDh
N+KN22oi4iIVNNdewTSqa1LtVEY0UJ/+MWC8EcNmXurvYsBNqfqMva93zZX/6IDvG8J/i5rI9JnO
aUAggErDhyaEhTRWNRy+CzOYpwGKA+i/7CZM5nPZktJEA24irlWJ/CdGO+DoIb4nVsR2+uJ3FXuE
c+PscN8g5gZvD3iRI0dI4E1LSPhFkFF9/qjC/5wCTjrFxLZJDW4aa3wsy5HgV+MaeJc6Ft/+4FL7
Q4ositDZMQlbhVFY9KSnr/UCP2Sl5IiqbqN8IdbZVv0OZvtQiIzw95wJARz6YDEfaxMkVF9hd3bK
6aMR+XLXFTASAsX4UFkjYLYlvu+9KO2K6mzGN1VA8Gur9R6lpDx6TXLit+giS0OAauCL2CYZegNw
2q01zzwYiJOG9R4YwhmUyBiKU5m45FiCe4oqIqYFCMnI7A2EDBk07irsiShP0vg4s7bcrJOrpR2n
q5UVb7hFARwvzNwRL97TMb4oss+iME3ulxYqAB7Gg5iXqMssRIISE24dDgf6DrKhKxTwgZeiwwXM
u4csuw772sNinpDSCoKaWm5EmyJeTzBzJqH5KMf0ofN4deKCdilriyPj739O6j94psuln8M39NKI
6cV9l/XVu12N6YEoxGlvBEN/y+L5RJ7gYar4MaL6SFTvA9GAh49FpTKTW5ho+hA4471B7D1/OU4f
OKUnn2iNo4iZ6SSx727KdWq2zO0pKaae2GUSaxY3WdXFgGDGgdQ+ZVxnAp0PRgpTINQKamhcUf90
MuSFtr+XxnnGhy7uhe6AhCyKmD2Zbnl/AiZGXctMqXmug/JLO3lwH9TEb3W9KW7hJKUk4oJ1dW33
h1m6c7UZlnQxphT+t+R1asOPVZmU7suwa6+EVCGvTeFjLSmYLSRF8b5sneTYwjUDGc6spWNa/m3W
DLyN4hEazfzoA/SB5PsVl8n7YIXLa+idO0wtoBWyzyCQ+BRkGN+ROvTPYU++K2ee5MDECZTNEJyb
nn2yzbVUlX8N+QlndA6sdD0GOCo4yFxlf8GKSYzN4kPJAHgc22WoQ0zzZPcEJ4ZvIMVRPgRee2IE
ByFvwb0ueKSUng3If8uja5K7nDdzf6BjpLev3b+sHs2zMfsGuSU9//caJEvlyPf8/xTzHm5g7DTu
IXbLQ2U1OLAa0ra39kKp6s9xc3asyoccwJDFgg2KCMvbxmUlKM5wRMHaFxwGSFvbHlwKYyq5m7uJ
KUQ3cICobcHKIIqdzgSy8GS08KZaZ00fSthvJFuw7E1U8nRumPJghbRWbN0sPi1lfCaB+ZjX0EJq
fPGU9fPG98dT4M4HRfZ2bqKiCKHJ8LWV1daRyTGX/asbhpdwM7YCoP7Y2FEpKN0nc94KgrJ26Ikl
7gsQ9J7zm3rTO7liW79OqAtTEus7ho+lid8KxPJ4crPkPJU+mubqGUhyubOnKd2UtGPXzlRf4xy8
ZUULhK8o8DUzTUAIaEbmqkRVTGG1yw3pF6B1ZtO8D8yhPbsHynmxLR0ic9gXcAhkeDGXlGX/UOGq
ih1GMMyKjkEpg22geJ0boJSFN8VbwA7FprancVcanJ9k7cjHXn84aplxC20mOnmiI1sUj3Zx7Dg5
JQD/+7FjWEkuzrZ0nZt+8P7lLBbrfmSA3uAqmaXgNPSJQfcl2UAieBQM9djyNUfZOng+/LXHRB5R
WAXtNywSRr3qgIGSS6YpUD3U7ylvwBHj7ksc6Ph2qca/sBTjIWMzFeUeoC8WpVsdtPuagILDaNWH
rrYBNMawlJwdJwA9dpWh5AU8hoD+36BCFCNFw+R0nX0HsbnLZoc4inxoUFaRdVEXNYj4AjhPzkcP
bp0WPJSPo6383RhL9nUZHNPw1sFjc2KE8agWcFGpC7QtIwtqa5aOvTE6h46aeme9Sw4lFEcCdhyy
EoPubJb2d7WeCLG9wmqgZYKhRBafJMRw5/LRHtIhWibGUnYp8Hvh6uKciRSKsyQdz0rrf8KrnkCp
k0AwISp3vXa7DL3eql4QEwmcLMv7O/JaYmYfboprC/YETSMoGL6CFrv9UgHWzedhG/uGjMBEAokQ
0He0uCoilpVAr0fm4AYeKyOAaQKPkPzlztrkciOQps7vRiLFQKRKtOK37UZQ4Y4s5gr3uSxBFxDy
EEZuF49RCK5jIIxnV+RK7pKCStEFvmFBeHdTZo5e7/zp48AWqWnikAWO/olFf+PGCzzI1P7JHXpN
+nzQNFDkPILQCDPXZFENi73TZhVEjZ08eMIvbjlOb8uAeFhj4VqaR4Y/KcXehkLlJx2s9eYeykvG
sKqdqN4SSlsG5Ok2C4zmUIzql+qLTYK03U1WLefB6EJGGKZH1lmO5aKzn4aFKyUPFty7pXoRQSBu
miWmG1+Ku9iUQD/Fa5OGoAdi+3ex+eW8wg/PBG5GHlYcFzZKbGfNVg9/fLZ4UdIpIT+kUcdSmz8p
QGa8GOHObXp5Ml29t1h4dYXdf4P75MD09fDMYuu5RY+AjYbbQKXN+tzyGSMh7nagEJ6cNODfjQaF
ZwfGP7gVCL5tfz9m57ldOdPxpHc+Z8cdVkwO1aVhPGrmMO5n5tyKN3xHWPZmjFVxI9enIKvGkenl
Cuhe/1BdFu+DMP6dUDoVFjWQ0zHZtG0yQ4T5VZQro4hAHHclK7qEodd0IM3kOfvSDACmt+adU74N
4sGawxEASE9pZ8pkW2rh7/se7JNLlhneaBIee/2ZEYIAWZB+sqQlvoSK6hJNOauNlJ6yKMkIwN4F
taQYAWl6Rzz+IQGr8df/EHlPuYqV2cxTHriPS6vUZhzA8Zo+KU+M+sLIxKtEgo39rTtXnvt8pKQj
A4Alzd9YwHu0zRzhsfGvnWJcdg6oy06pLUxXg93HvpVmcZiJKziFjQnoqasJWsjNN+3PKHhNGGhG
rd8kWIi9ETlePEe676sDX4PVk7sGL3Nnuo/OrP7ZhW1inQE0ZPvsOifeZ0dCwfMT9P/kh14l2VJ7
o2Ojao/ZrW0z9LFJWQGGDDRgASKWFs1Pw5N/MzRVdcvU+4PIlahVLSvPsZ0poNm5+SNFY5zq8t0N
LCKfWlwtLpPOMSEQIcMomFAX3BXcNYlp09CjszMyYZ5gUFuXvKneBtNib8Ndt0tt3Jj5cFcvNm6e
MfuRbT2dNeeSMev63IH/88RUH332jaTNtBffJEJ5gyUQN94vUWM5VBYjPXZ2ugchWJ6I0d60Tcom
NvBPUgokgAP+8YFafEPtSuiibRX3dVj8q2EU9YupHoegeEuK3GLoSCSTNVvDEYWEOcYw81RBDa4Y
75HVDd1yXZ+PgTnChGE/biFTUGuD3mvmsHlWpKdpxMzqm10WLf3Sv7FB4Om0P2SW9sfFshka9hS5
shrwXvjgwsl+PY+UvnM76PvGI6l4MLk36p58OFh1tDpWAKzbr5dDaD4LHy5g4CfHOORzsaaOBBpi
p4nz23upxezC9H46KKa3OsraNLhxPD+8ATXyVquWhC2bQauL4GU72aNDPtpcRaNYUcSsKncg+yAn
ATGCyWvdZDdpp91znp3WCvas1gBBILzdTlT46JLBezJXk6JjcVGQx7yb2oFnM6janUnUq1H5n4tr
TXsHcF9Udyrdt82D9gsSYdc/ZEeEAW6PBzfpHZSM+Y1ZDc5NAbfHM3NrD//lVxMdf+r4nDfpOA2P
Vul6e9ccJfNacaidsWAd2d8VhTyTF9YcYKwg+wwbsYdOyF6DNe9QL/0lIyJK5eDfrMrFX+t35SMy
b33XgaN1dVfcNn56gnlK5EfujFiKfRLSHDZx4WcrfEKIgqBlYZlWj///AcZ4S11sL6l5CcDvz1YW
71z08CxEVqTpqCPTyLp9rPA8l1kjI2+MGfNWmmCI0D6hEgFTD/XwkIbzoVTogmw3vA+1kT9ldtXR
vyYqqhNVRhz97TWpTFpOXT0m3vhcYBrczhmRXATMFU+ONq/jRO9oF4DfC/tVLAINzjpNs80ihGRY
3gRUYh55v09+qRXwvWrX5PIjm8cAXpq7QmzV2S9IpEN0cedVpNg3TQEWk2dBGrmFUxaPMU4b97C0
ABIB/j2ZdjZiYWS16wxBRRNNcmhv6DvR2cmjMZLuFiDDOFhCE3qd3ejEgKA3hj+FkfVntOsuw5eO
HZXDd6Uk/VNRETRJai0jAYEVrVTDTxbUAQew0T46wj+4ufLu8kXaURH0+sCDs1zZZvgRQWc03yGQ
QaeNxglJzMLSIVImPzqY9oEoCK8vATZZTvLd8gvdKLU4t2CQrxqZ9r1vNJdpTjD+Z8KBuzNc44Xw
32aa6RYKe75OcjROIGmPIUL5SUzefScorFpTk84tMn51IpEca81DWOrdmGOcz8usp0zkfszDivHA
5E2EdO2IoTKUSh8mpvphLfa9j8sRSBuAQhsLkJ6ZOrWwAdKgkS+ye+i0BNxNiiMz4Y9J9DaxDpm3
zVgon4jJYnHAWp2cvWQ318kB74lx9OGIcZwnTWSHxdXpafbnvACi1p2HJihuOdk2bQwstlGwjTxt
vrYeWxQ4DHAvZh75hNp3S/4RMHOyW+uKGjQAO5eohvSFZBxuDZaa255uhSDUcKPL8MI0J5qRKASr
IAHeOku2Vt+IzE8ZYNGs1I7dHSgrUBaN4r1bmq8mneetk4sAVkUfXIKQxAzCL77NvANeZZXjHSvJ
zRiyJ+/n/K1ipgvS1o46Upq2AZlC0N6MZ2XCs+QAw1U45++Dp8R+ZLfJ+isybclVU9LXesp+KmCE
TzOBaP5ImG4S4ChlmWP5E2gEi7SIgrlR01MKAAb7V2XdR8bduonLuN7SUUUO6T2nOG/8lYq9X6yl
OY5ufbHTPF8ddEBZfRSBckoPGmCp8Ns1TSPgLY07JtGupiBdTlXXcBKm9w6EVHjPPB+SrqdxCTjA
0r33C9PeVQs7kKBMjb3IEepZ+YpAptih8BTVOSAKMbD6E8GUxTYcvZz2YifskdFHADYgbxgkUP1t
7NIXezenXl9I7SgESk9rkA99TpZPMTXvZGaGB0JAExOSqeORlGy0ZrI1TL+7CKrcGc7bzmgJwfFl
wvw6nkD1mMZl8hp33wtedBVNVZteUhzxACxf4ziA5h2nZP7au86p5BFKAsnfQXlSaB1vM/VUlmxi
2zX/Y5REmjiKh8RpMz/yneaxqBvqwvShzl2+sCV/EwTDuFXznXkWozt3XwpKJt+Ov0scIscRccUR
xSrdu+yso5nnX5TwL940T/dzom/bWmwDAXVSeXBhsMW+sofYEem3t2gknp3wtSIll5yrfHxo6pKC
Cl/Ahi0xC4vcOjoIX1iHeUgdSSbI7IRxFsP3NkEkDmCXyR8fH7WjMrrkA81YR5TcrPc4Bnhi1x83
h8FJmn11LXnpQn5gXpMLuaSkIElQrxNyhcgHW7hpu0Qfs4I5Hakiza6uxua+4xYBnIhuTxEZNo79
bvAYAQ641Adh3cuEfFLWnTUZHDDIeNb3eZbf2QOxkjpEt5r4kr8ccGhGCFLsvPbSoalrOGFTziPq
FtVuQqu6Vtg6tUOqqC0gvSXdSGQC+L9oxjFNXiYytTgl/CsAbqiv1IGEXdvkqVIC0KrnQxn52v2K
wrGACNKAx67QXEDLmuCDhIxwhvcqHtJtE5SKDe53UvOrFQWRg4P/GoCrgF5DLnNd8IdduF/U4bQw
fXkqrB69v/Ob9SE2/yzmla1AqSVT5HqFtx3Xu1Oe5ob9rRXoZF8S8nEgMnEKjRfmCl9+1ultWHl/
kzNTfvHrp4jGHMqnIa/zQ+Lx5SPFIBcoPEJ8RTqgYYH2ijhZr3gjWYhExZnYksae8+fQnw+UUCQi
6ee65DebpuGrsYPnJidjJu95A7lQ2eej5ORoBDfpodWV/kZoZgYoNAHVDC5AIuFc0jB5lErLS2lR
RldFSfRvjEtRNI7YmPZr4TBbCC0WC3B4sJTw/nQ087zQ97PhF09gfjmJP2Cbs9ch/OlsgGxZ2g4s
Z8swPxvR/Vb+sBzjdqkjDJLEXw61G/HsQjpw9M+oLTg4TrYlfA6V10faJe99jhlbNS4iqbxmXJRX
PKzcK1WV8X92hw+nKqsLArptW2UN+1jgPS7BB6Oz+MBhRvAaScljLXrmWDGwhSXFmutQC0bz5OU7
dDI1GZaOtWsW6ynMNDE0VnMMCnLcNek3a8O8r2H3HhMVGBHFEXQUOJRm5cvttDgPiSSFAjH32BEo
npLGwyTB8l6yiVRGNgVaORMCdgd487Ls3R5UWcX1xMSfSV1Z1RejzXaTXwCPni0/WrzndHDfB7M9
q0Fb28EmM75v6u/SY7nIm6krImXb576YLmYqGeKPa4x841NZlxzWULzXeT9xRbA6XycUf1t2kWjH
Aqq/sjrg/fxsquTSeWaNXoWcBXYvkbfmd1RDSATFQk4LAGvGoes6aNnGYfgECoBBSQ5GwZnYL4wB
i4FlCBaO8Q78kS0v2TIdlrJHROLY5qZlmnNvhvxINf4QW0BVoQnDJIKcCyLrHrDAv7RLxb8/X9EO
CeOqhnw/8dK3aDdlitTArpFKgFtl+YYX8LLwpm5aGrnSCqnhEyAG9nVp4zuS5OsN0cAInBMUVlPg
/TkrRDczJT9pysSuy8G+lg3gSmswD0OC/LxB+loFe2FjeXK1lWyrfio4W0gbXHifZ7/6f4C7RaQL
THsitlGPXbFDZH4Ng6LbhS1QeEHIYjSTNWF7KeW7BqEwTK2CJrfmvi2spV0mwJ4LPbjlbWXS8o/8
xX+M5KkMULejPMz3egTj335rK/fOjnQ3eITLHasjwt2EcZhBmNgJgZ9GP/wWCjtgWgE4Vy4Cm96O
gMPeO6zuN1VansjcBYc1oKF2FbW47ze3cipxh31Z9kIirJs7YNzKM+w7pH8Bj2G34qUoawhqyNMP
LxM/rZePu3CE5mShvWJCNuw6OZ5q87aHwSBa9vL0ipV8mXRMaoH9aknS411vvAtnXPrUdlslJN45
8q2zsrmPPa/Y9Q7BXySNnucJd0MdoET22dPHbKJUSVCACOmVga6wzqf1mxXmDJhMc1f+DlPRkUBt
dRvxOCWsE8lZWQ7olSMI1OM5yWuHNoQWnyUtA9awZHqjzkteka8QO4d8dGngqmBbgyifpbcyvttP
psrNRjTi1AGSCEAMI2BEeojS49QMg96bNViumWwtj+S/KE29MxrDa2xWLy7VvyBm3qBoz4qv1ije
1Br2J7zsidELwSxdHmy0Xm/HObhgfcErtpCnaGIoLXXwpkpxXcL6yazAodoypPCbH5CQbfFOkb3q
Wig9EBDpNkYcXbzMYzFB9q82XyN6jdQZH2rFSZ41XFqjZBFRe962BgdnPdSCXIh4QHGqfQI9ObQV
XhCDd5P8ioRRCjABFOhufcBsvbOq6jfu5HHSLMvprUldK6Men//Qiy80YzgBIO565ZvXzmej6SJ4
t3jjzUdK4kMt7WTjGvIUBssdYYf+JjQXktapgvqmh8IhnmGs8BcCLmaK6+r07HID2E63mwNqMDUM
DkUb6X+D6v4Vi/U3u0SmMlZirQOUK57DP160lUHKKbBkT0szHBmNDFGhSySU7nc6Oz8zgb3UUa9p
0t7QSa38t/dl4UUP9BKlDYmvLmBtj/kRR4dCVNQ1MCXT+BET4quceFxuh7Z/MdPyESRhWVhEJsir
5bnf4SgQqRBjuObMZ5KBC4sFLyl+fZ/QrHXK76TVbRPLEe6T95oRWDAsLAstKCIuK5DFOCPwvm/Y
N02g/o+eahlpkQFjZiCJvJusLFq+64n2/I+muNjmxnykAF8R3JLlnUfQHlV3VPym2n1k7MhTwpnr
5cxEkjTZphD0UO0mjKZL1s6qgh5ehOLOTeH/0F9jG3e2qkO952bZsbGMm7F1JfuR4AHpg9j58/zH
suw5G+vkptPz3i8JPWG49uSOQM46Q3Kr6z9d0C9IMb16xnyKRfdgc+GC7Lj1ihm8e+jovRNbl47E
ojDoX3XNKFOz0NzH/JCxKeRN7c27puQtLok5KFPnNFX2W5M7t66dXBndrGpScAvFti3HBzvsyHl0
mY6HFnYSM8KSmO16hhSL7HbjnHJPZxBq66mEYQ55SjK6Z7nWMpxsR+o+CpZs4l/es8GN/QXufe37
USUwPMGcP7rj3FxgwcQnYuU2QW69eVKZh2xNPWnInIVduysyA5KtJfytG5fB1kEf9iAqcGdzd6rJ
jT7Yg2Xu68S5s2LWctMsiFv2c757VVlbAyhP5yjmzOy3cq9oz57rHybjYTHt8Jk1X4ksWf7GFly2
tk4fzC4Pz3Eh5X1rVlA2fdqqIW3xL/Qoqph/uKOLBy5z3rq26UG5uYrQJiB5/YgeMA8++wl4cWOb
Ym+mQq5Y0KtKnc9M+pfa9Z8oMoajbqtNUDyL2bvTU54da/E+MsDcShdTm+GMGN50VURuIMyXvEHa
YSlggO2yp/jL9z78Z9Sj9zxI+7SkdWyV+TSphbHo8FHE3rDlZx1WUIXJhNTr5iAy8nhh9NvdOiHY
wor87e1H3/nfI6sZogXLvbSZzgzKvkkb/CqxZs9vgelBeno7C6faAr95wyM2Mimwq8v/f+Bz8thZ
FWXUDHQzeU6ZZSZJNJUzFcyba/dHS1C/hNO5zd1PkGb8b0b5HCxwA0ycQ77ub2UzvxWFXeBVQ7rK
go0tEUUS62aUyPaNmHN579S0fTFoOsYQy05muOLH2bzNu/FT1iZKNpetWJoei2y0N8Jqz5NXVMhv
1W9sTwdPHjR4/00VMmHIGDPjfo4BaqsLzS6C+tr9bdjgYw8gmDX7HbNVXU2+SWANfdRZ1tnQmQQp
nTxp7dbonsZf2ymZRdPXcBgDH/A/2hFbcbbcUbfvGViwKWYbLkR5DVkiyNz9YjO+pR45GikaWCme
StweEOKrMqLRPpdjeJMluC5mFT+1nRXh0Fm3dssxX4BhabfjsUR0HdP41UaCNPV/MjdmuxAd26Ht
cRrClSbRCw2cJVm3t0SCLID59/VgfzlzedW5H2N54jsyknmXBN5NEJe3TUqukkz2M+C40CRJkQix
AsbvquV0GbhayB0h3R4Ym+FGiD/wX92hT7wZ0A4GHgnkitteXYOhvQkadsxJm7yRLPJuBNkrbS90
zgMQrkd76Z+HpTs1qX4eTecomawAqytR/oqG89qjIh3JPjBlfVM7xoiQiL1K51L0yHNRrZ750n3x
c3pQ8a3RrWuUK1Gb/ZimTxBThgyvNI50jwe7ZEYKO9DY2nMLEN66k2X+lWVzvjeARlJ/FLTGls1E
lQ2C283OfZxWPwZBt9t5eVtISdh0ZNJVKcJKgs1j01K7xOJzn0R5UxRMwVG8cwAmiIRQriGlwJOQ
5SgU+/A2s6AGCrtczrnFMLnhDFIV8Y2amLzWpuMrV6FeSkqtlLQhxYBfQnvrxmXyd2zkv3l+jpal
XpQO3xSUe2pYY68WDQ/ReZfsQS3PoJRpiSmvcCO4wYy2wJ9vTV9s+1CSEURjr4saLXQdsn9Di+CI
9jFD2lxW+MfnoNIEpKlXL7047XyTJt7FkSQISJ7zZhHssWr8YyhNdQzrxmJLz8U/n/oUjUH+FDbN
+9B2t2QZEoZE4de0zW8O2U4NHrGk4y5WOQ55wpfpZ8Qb12McGl+BRryOKn6jwvABqNxDGlhflDS3
MSSDjSmy+4xfdsi9CoXq8J6HGO6pvyMeho7LBWmogU2eIyIde2R+rPHrGLTsrDm+Ys4iEYzsn4rv
7gKtVpP7tBzpOH8mb4R/vE0VyvSpCxPCoczbQpJypAyO0wKlAz40Vr+SFVX3UbPmJZaeBz/j7Gya
/9g7k93ImTTLvkvtmeBs5KI2Tjp90hQaQ9oQCilE0jgZRyP59H38z0ahqoFe9L4XmUAiI0KDkzbc
795zE/wSD8FgP+Vyeemx16E63NW0QVj5qu+pH41pR9PEZHgoUC4zhcIXKwAbO8eQZuLW26unuW+D
xtoKp8AfSk6jwpNNodC211h2W3fgYrQuKcWd4yO1NVfYPtV+jE6TWk0A3RG7o8Jnvc7ZSwegyabc
+0ZvH6HsnTjJfGfXesvO4IhYG/Lk1Nkv+sLuFiQxw59fZoVrrRn7l1HBpxuWz2vesy2Jb6nFEUwe
/ziQLaKwz+h/26qO4/H226AdcVdsBC/MsIL61rbx6Ad0ZfCbqa8Z4QWnivzrb9cMHwYJzCSHmrTT
UNKoxkruwWWFpkighGhnHa0Ut+vAP/KEnOALxfQSAUK0NBFPDgqcrPFX/aIy4Y9BB9/OF1iWPCyX
xTX4pcOAr/1mwbnbVXJ5B4q2Tzkn+xzKONPvYKNux7Itj3XTPTWNOomOIFbW9OSU8/yz0uhnhoWC
Wp69ZXybfObIfccrpx5dez6rHrMml+lF88fKvcQnHLsrzQHpbHymjngHd6dj23TeSYceF29SVH3M
N9XmfFr5/OHnZHgY2X1uYXYb0txBWoTRZWCuMDuGmbh38Vw7fX0TUPvBzqYPom9e02spQ/Djhwba
cdAc3OuxPTed+3FaATSCTHFwEq79q1yu94/sdfS3o9JrlDmmjqcF604a5ncNv8Wa9uDBm5/ofgHk
gj6Szz/mTMUBWye2WzL4Oj+KRd55FVEw2aZUzdAUM5EOl3l214niCFx8h9p4a1fWE+exvyG1iRR1
XTyJIONT2U7IAecJ32s+GSsTnb8UJT0ZtF6wz7565vyuZ0H/ouoOwhyzo5nf9nRJkmNiQNzP951D
H1fOxU7a6OGG5z0JhGKGXFbkWtbln+RokXU/VDTMeDyKR2SKH9Zqv57NPQOaL7IikNWzSe4NMIDJ
xqm6sEtIoNdHm/PVd8abofiau6Yhc75JrElixvNtjQSC4X1YNYGYq1jfps4fa6FkT+fI2zk2+Cjv
9ZKk/R/isTe0BDG1cuw3wXF/Z4ZU2/hGRHnknoop+2b0sHcM4XZsMmKWNcLrTjPXKj2WW1PCzWvw
6YRV+GEyXBvMj3nj+Xfc8uxka1wM0x86wH9c2znZEzZnEttR2sY1ZMct+5vZhf9OXiWPodA88hLf
eixV57KyuAh7FK2hgLKhMHwZbY506/Du9riWhmYmLI85mhkL9Vnc7Itii8hdcfkmOOH3NJzZ4frG
Ew8idlp/G6I/2n3513bl55zZuLYA1AUZ69GcDDWM2c6eGZXZ69kDWM2w6eh627ObQXxrvlOgNaV8
k+P9XPF5Blr9YYl6wen6FqDlTen8lNX6p204RhL35viAhTbLRHXwC2lcoCA/bEH3HobTQai0Pllu
954XmC20YuDdjP5KDJkeWQ8tU6yCGqm3dCv/Mm0qLuNc47TcS4cWPUfUCz9fc4VNeut+pKaxcz4F
t1qv0s803D0ATk6jbp92N2xVYXLlK694WkVbzfu25+7NhoCBKLP4DVeoe+2g4wKT27JRBOT43Wt/
fWZ8G6OvLHBdp+HRWfWp1Pts0QME93PZ5reiLk7mAOJh3LajOX1sy3rT5cE5zXXH01nutS6/jUEk
rZvt7WuMeQprDDJMHHZuWK67QgqCVtYykK2v44AAZyRn30FoRC9qFSeOkMNY5Bjbz7zRzdsCKY8I
gVOKvhDyc61RRcCcf1mbrZPN2/KLbdZ4qFMO18RcJ4mBKAD9eYK8IHe3oi2Ck0dlaiQBI7DzhQWJ
bCsCecm5VnsH+lbpjAdQyrw3l9+kq7IbrYGUi+K+W7GYhu3fWZImEgPuhTog4cjsKZqGdTkA839l
HInOn3GiDhf/a9Q83z1Z4XGwEXpqwFx8RhWjfAxv4D7mfQb8G0dByLQVM1SEsk5CKl0Zi449HAW8
sAHHWtfq07jucKWuKIiyanmUZV4fKdrb+ZJmWIqmBKrbjFFvyo/an0rOb0a1MzTu1D7ov2o/+2Xz
ehJwycszulNiOzpRjEc5m7HLSPdsEBvadUTFie07D311dDvWyHT+KUrvzUgdJj0/nvTsff2qCANH
dUVZow4nHgD45xywQIdoHNCwwiJZVxSHevSEjwX8+ib47TsM8VPETDx5H1ldfna+jT8tmA+r9+5T
oxfXpgTxhAe6pdHIqaon5XWvXV9CV+6al6HNcE2IAD835FNu+frg9AAYZqR3h4RND8MNvD+rc/s5
cU6rHDaqnGc5ze1HNzVCSmaMM7yJR92MwNxYt3SbKtj17Ko6D44+5XAZa/Ohnkw6JpgcgCu5NqwC
O7g2winX+fLtqowRvr7bWh45ZJYHjVRAbSGKaEVMIXEU7aw2I1p+wvfezhg3r2V4aOX6MiJongbH
uFu2gGbY4auj82FrSYCVYlJR05IjmDccg9PkvTHztblKby85qbVHLA5T8ztI6+w3bcUkMQD4QjfZ
IzJbSIm7TljdCzXKWFhaj/i7MDpyHFZ5mKemS7gvkXXjpNWnNTeosTRPegS23OfZOUhx9NHY6iXs
0zvD7SH2KUZ5wUSjtt6YLNJUUNQOs2OLadpizM3e9Ls3lzaJxIPAhOlvH4zd2z+koP+PVHpe1d//
/I+vlmRZvz7+zYr2fzTkXJms/3eiUrT9/crX/85Suv75f6OUrOBf0DhNylFC2w1M1wdp92+UkmX/
CyASJCUoRg42SBfG0f8mKXnWv0wvoBAE0q4fhNAO/4uk5AY06tgAmAAfho7nueL/pVHHMb3/A3Zp
2gzM+CYoILFDx7G9K3zuv5E7t3bhW5McPLoczVnYOrIoor/oYekjUEqgB0iA+jWOEIMGjRYdH3wa
Jut52yuHhEWO03OXtcB0nMA9ZTUzv3FNX22rxmhEP6zK66fR8FJsUEUYryOOPzo2PLP5XT5SOPbl
TS0+/MX4xV+4mLU8iTETO66+8OoD+5KNTYdAVkVzS17Fh96/A7363ANjIlWZMi/YUS5wHcean1N2
hfi7zF8qiiZzE/SPBXit7bxrATNjkMkp7uc+9x4bbi6ZrZAMDYyBRloRE1saEI4oL0rN99Dh9Q7l
68wdh8KHsnxkJI3hQNSXqmQKKmg0gzM06USk49XtPtwJhSW7Ki61C+zHm8bLRKlnMlb49cBik7lL
Z5D/IYybKuR4Ni7Ob4y+IKLEGY7mj91t03lS1Vtqtd8+424aKfIfvBrcaG37oFeGAbY8ktwJ48yu
7wWH/13nhbfhwpY7B3A5xt6OwWNXpmj3lUfyDXfZHuxGeOis7Y+sjDen5kbfBAMejOU8QI1FNS24
HOrffeUdUzcpm7+51MxALBz/V+NQPoQGSG48KkFGz6mkx5QZSKrluQghXdTN9EINzbFrlw/XO62h
/8mj5l19p8na99WlXsLIb+RAuy2DtTHMmTSyQtVp8B64dG22Zekfx8z5lVJXr/v6o3R6CBu/qtJ6
KnCuXjX2hbRD82cKBDpLYz1Kzd3TRttcWgw4fYjs0jBDTMKUVkjfQVEs8Ya6nZyva/c9UU7iRNT8
xKLgh17CX5DKccZW5DWY+2M1vCvYBfrBPhoNJbhEFreobOV5tBYuQ144X4AJRTMbNRFzNzxo6sgz
r8NQV2RqX+EM9l3jL97GYEfByKjfMpt0fThjuLS3D7/YzuawDpRTYN8Ysz9Nk99sRgB4ADQKE6iV
OUqHb3nJ3lU1+cS7NxxK2EGpwlnuwCuevG65JdZzF2agGQQTG60UkStnvs19Cuid7C713KMOktLM
0hOR/ibj7rSiZ+54d3+rzXdxbZFgGHnLyW5FKxa+HbqKRwjYxOuEl4AzSXZu/as85H6sXMQocSBu
5Rhuuxu64tjxH7OcVVJl06kbZYjFmfrIiYmPbxoHRG1QkNJ+zdYUR5x3M9EDXi+0BFerBC9Explq
EILxG41QzeyRnmJSh7FTvBligiqIQLOpHr68uu0wJGYdJxdRcpYmP2NEZMAL5hIsAJy1eOE9LfcI
7tUeyJmM88A4Atoh9FxcjCwtku278vL+5ECsusK1d31Z3maZBNsRkPsa6ARQxYa+446/Vmpxdvl5
7vEV5Uuu8L6FN03DbloIxXkTBEtt3GXLTWYq61ZKSgjtaTgOVXn2naXeG2adYnSAsjk4zLtd51gU
zyNr3t4koXXqrPJdb+mejDbq1sK5a5040F6vGSapl52eOEhTWa2usQx1lgiWhR7mo+fl4Hg26hpI
azRZKi9YMMk/oC4xH67O5opCYfeMG1Kx3tc1legdVvDQrJPZZR5qYWK1bY0PBBnCdT5RqLGJktqW
y3bPW7zFIg1OzsJsShhOiMcP3anK8iIu6utgtCDeng7T6xa2FOV6z42ABSLq4Gs2udAa4fiUmltB
Bvw4qivKjA9FYCWhJqn6ks76Amfu0RLEkWgXsG5sA3V/nQhHund9z6zOtR6UF945zvJFhz0Ksq1N
jGvSeDYzCEDzc78CQrLmbH6o1JiYNGBfGLjfLXnfHlxn+q7r2tvPc1he1rUqdugO/g41kZaqofGj
cGGd4tbw4ntBLDNLEXjtKXtxIAmwDNI3LWBZQNkYmPDyCmDqcSgxC8R0T73qXbpdsRXWdOwhK9iE
APumxAXQY+CVUwCpIr83V+P3uFUuGgYr79z45Ezs6huA3Hbati7KMmtOQsmInfvgxR9sdr1ximxX
jSdwObjxKjLdlhZYBfnvRFWZ3I3aN47hFvyVExNZKRly2DXdrts7zwVuBV/U97OdH0l8QPgZ1D0D
yT5GaH1kLAH2SFA361MTIsuNgeL94uEeTAEV0G6QvhSsiRPoHMbblLyMrGgLzMLF8Kp9XqRHoaEn
DHbiGZzMNQlPRB/QVWuh3EMu60gsFKGO7bBGsEl5j3vyLbKAgCvS5SDC7ccc9KfBNfo6kcJEnT32
2r03ghrbKZ4xbBjBXnXikykHxZwzn+JaUUTpTDdli2A+kRkrsg3L80VWHtpPJQ8FZvXQyU+1O39I
42cJnYeKACIpHd3shxZFyB9PTRVC+Bq881SMHVJs8NoaLY7Himj5RCzU8mncVhorUM2zbljHJsdS
5LZ2FWsX1BpupPKm2NYj0Tr9JJT3DGXRxy7Tt7GQKbMA2uN3A56gsl77I6njyKGVO9mCGbEuHd0L
K/PBamDHBd0A1WIb9X3q8SpIJvsywABWCLH3CQpTVGgcAkseqrGZPu3ROFekxTu7DJ7lOix72gLJ
KPiIfq5qSA07AI+C2WsRjBvUJhLHNWb4o3b4HqAYNeD1tYzD7oOczrVUl/QWQBSAi1JXJ3UdG5Nq
voF2hm0B7OvkljJhiocY1KYEcdh9ZhM3E3f9oWMuMCzaOm1581l7VnsyKmQ+l+p0qtXIGMEZSKDj
HMWmgVNcbXWN5EakdDZEuepvp0ViJU+96+A++FROUR0tgtIs8NTh6MrxeP1TkohBd9l4BcwsDE+F
u56JHnP3sgcoO3y5ziPH1/pUN5EzjlTeYy/OW8pK2B7wjbWCVRarhSsH0si54yVLbj6G1fjjLll1
p0LnIyCFfZixRSVLj9mcTdU82uONNlCJQrjlkaSVA8ThatyqzDvQNivfqF+GZAmnYW9s+Dfkhq9g
5Hw4g88gy26Sy6xBXApc7LZLm3tZnbSFwSuomJGYuTii6iyJGnHyl+GERhS64b+/RD3RRdaiEGKS
RsQdLfex3TpSBR3zffrE1l5UHDoEqD0XgbFeX2SBCgl6EINXv7NnXT26PTSYrKFBTa5zGC0BHrUQ
vdUqHcZr4BNI7+ow8bftyV/Tq/5TlUc86zo26vSi2k0fRdBl57L79lvyZhtIsDO1OjetR+SU+/Op
tTYarR3weSVIDXfS1GiMze3Q+uWDkfHqN5O42ZwtMTv2f5nKCcsmTh38kcvRUkg21bZ8crvYbjFB
3FJCdy43tzm2PRcIwZgLa9fJnNWjmZb4obGAVL4vL1x825hcdDddvMLKE/bbLMLW3N0bBWarsh7J
jxEj9P0qO/abO/AEw2owoT/sQOp7STln/E4Iu84qjNO++uQbNY5TT+MYPv/zZtp/K0sG+7BZr6/U
OlxgOPs7ywG6o7zCOKTW9DUQqYxTC/LoXAVHppRGbJbMMjft9gh05tludU/0C2m/74x72Y8SQkob
w76L6bU5l2X719wOy1a/6bBddqRJbuqBEcZiUYxmIpgt2JLAdBuvaqgZLVwZPeUSHOa8C+gXkAyp
8MHhkz8tdnpsfKRgrc2PthjJ68zE2xD3sCQvoNjqtt2PGXIWQQsgtCzDs89pac5BKxc3VtUW+3EG
GVIxlFpXVg9rPXpuiLfCyhhG2OyOHseH3k+KLfD2detOEfiw81gtW+L0dGsJBbYQ59BkDPcSM/iu
NWQJMs36S5Hczpi7v5xHq6Ti58vnIqdVpzxjDivjJe2OszFyNCiKPpKpvoURwh2hem0VVj83bP4U
QLLirp+4JNl04LTGlDKUdFRUTh0qVW+SUhjl+lkRLF53nQJcaqbYnSdWp52hqFFiahooc4mBlbG8
NmiqDVw8UEnBn8oFnaAJiKdK3KtsARRr6NcU281uHdeXcFAulKA1uOaJYGEEgdy3pX9yV3q5Giyi
hrMLbGJdzPjXOovnntm6VP2TaB5W7mX0WPnRoJD5lTbJHoGwWb2gOyzkEPk+yhsBRjAV+fy0URXu
dCHR/Z4woz8uX6Jr8tNoK+5DjXtGtZ5JRF7MNX2uJf52LpHkzUkpQEuKQ/XjGvax9Tgl9xZiomc0
kQIRkQ2zFVsrh2pYRh/KFnsu7XTHehZlXml6WWtyl9NS3hkVGV2bqtkXlzNirFXr7rSGBJiDdjUB
2zM7X+PFZH52qGUDWamRL1O+SLgIAsGq5+w59A2W5CVBcQZx3ECWqhC2ImcNDzgDUfb5APYEjYjb
YpgpF//TYAWDlWZEwgeSqLX7N32X86teKkb2mp9hKmG2eDPSnYQw1aZYY9zNPGSdeCcaFDlWbfBh
pq/KLP9UWA7JFHP1z/8StnOJbZB0dOZf28jOLrJeXXLdUPzZhiexDGeTndWBZgcwCCKaX/9afZZi
2IYt/ShJP3afnuF+9BW+e7JSxdLunbFLQtuasOkFa7TO69ewOj/G1F5Uzt9bl5mdhkir7TMB5ZpK
il/wClG10hIu4Jv6g8yC9W3sGNJM9msAmXPrsit5cvs1SyJ1ZabvZ9j8p7DhGlqYc0r4T8VKdEaM
TIrcGapTAMLW8duHrsTa6WAA3M2p86VIH0MXhSPjE6SWoFqSbLJdaDikrEsOUxFoOBFULYniBk9p
Ku8X0z3QuhNV8ASOc44gYRb1c7ape1XCjarDz7Az3nsBZQ/V83v2DD+qu+I2D663CHu4SUv1nIKN
dDzzbhjVfJwE6uWMz8eis8qistwbsk/hdv0pcMvfy0Y8z3GX9y7NrmDs+WLgT8eES4bOtrjU24a8
9Ox7ddW+jNcpWMhxHkfquMNUvKLmMovVXvucqzLdiRR5BqIx00oUeMvmxklah0EAGdN46ScCnTXW
GDgHe9dusgRfBh9v64fwdYYtooz1belxGxGCg1OrHlZBIazdfzY59NqgBp1YV/OyK/yeE6zczVbw
CZLaPgYOXNrNOpje5OMioAjUcb24asmDivFhCRDQ05HRs2SBHaWkfTTDGT4w7Cm0YOmtX9uiNg+z
J9PYF3gSwbMOCFDAo8ykV0x8bYcX098iPbLUEbaDIEuuVSA0QRCHc0jf6mKp4TxwZqWMJf8oy0xC
GmqggwYCCyAOlAm/3Ma8PHVWjLucAjY8Hin4x2sx1bttVffCg7y4ZS6EsqaJjJn/28fn7jTuPoRY
ydDRd86tybkvTT2GVfOJ0JJ/Wk1s4n5WtZGwaaTM3bqOWHCpbZnOgfFLFVQf+vb61F9D83Sx5nwz
W7U8LaX/pzcnaw/IDbejbURmNbxnzNHhKl9o0/h2CqyaTYHMsYkPUjnsJ9aPbXpOknnmsBM6BLM2
sFmqoL/MQ/vqdYjZi1ivjcaPmkkCixKsCY8PzB0Yw9ShUDywpO8V9dJ9VnhwP/kTIHapd8oQ1jOL
gjCTW7gPbgrrdOSA2Mh1D7vWYnBhL7xAKvVfggmFZWbP57Q9YLWzs1syW+tpdYdHAq3TC3iUNAGB
2e1rtH/gaOOzY+03WxJSHTo4dfiyipCkXmZy25zMK37GDu4hv/VR72Yfvethi+5fRVl+YVK9G3LS
xfNnVRVlPFUlaFfnmr2kP5dJJObZedmTpXjB5QW81iu5q7gfeekxn2vkHWmwOmHYSrdG6/3pDPtP
uvH+V0IT7G29qLIwyX2UXXuaoYERXlpiH8RY7LFAx03l4Xyos4d0WmnOWOpDY+UH0VoOp43uOavQ
iPwuexjdK+usp+qWDMTOkTqZGVqxx9PDrOzxwM169OvyNdMTAKS5eGwtxBgcvMtN7mKSoJtagIqD
fLvNxWENINYu3XULdemrhrY4lhn8J+tuCNjHAppZd4WtnMRw5RsLbVxKL7vdLOOBqHV+0dMQJEtD
UHvdlh94DJfVyPSpxtFc6R4L8szaNqTERRBvdkDq+dVUAl/XRvKQKSrIRqDGYCNJfSjc1WG6K7jk
nDh3IKeYX/A5MWZabp6IDtYEWWlONQFIcB99xuWktRKW5rkKSO12/qGrVH0eDII/woipi8px16Be
96zzCdWYsaGcMRq9FTfXQA/pViwHC4bmaK84Z43qbbLyIzvYUZoklezlzQnaHKOkJvM6QSSHu3gZ
y+qYd5zqfM+xEkLA4w6rhtIzk2K5sLDyD/OV2SD6scJaKWN3Gteb2QveSKqQxCz0hkOUc9DkI2uy
j/p5LuPeJInlu8ObLPv6lmQKkjuNHVg8bph/lhduu7+UayzMh+Fodmt+Y5nZq4a5AMl2tFp2mSqn
2nVs7gyqorXkAlaVN2jwJCNsAZYsMD5bnZkx4ycNmC5RLoZnch1vUzn/DO6CwD6WdxLVJxnD/sNr
QWZuA0fcWoEwXdTVKQ9zwwb2xOEcV9+ow3grsTl2gp87VU2E+6dihRFWREFg1I98WnJdfrRRLg82
0zLWrTObxJ1NXDpJiR12oUEzt1GpWFvIW6Juz2arJNN5meSm18dzsbA5b+oBffvJmha2MUXNXukZ
diTChcpekzC+XbVnso/zC7cRHPcBHmEbP6QW8mfk2c/K9RHEKcdaU/7wiFBvitMnIpmTsP6sUc6F
hRFIAXePvDuNyiPYAR9Prq6Owcp0O0cii+lpIeCadi2uGRqritB6aFICSv/8rwVHLq3gN3mgfpUT
luqgmDBulMb35jcPcPbkLrNQPoJtRjMFm2irW0xpdEG03hGX3vNS2aQQbVntV+/SdkN6V3lMHjBW
x82T0UwI7NjSrpujMxevNm3N1GYxMh8NPLwrk2+RjXTHgjHNdUFuEBNEhsQA8xZfS79Wt9n8KboA
a0SxJLQfEDNm6mAKx6CRHtRa/QvjEyidbvm04dTsQmq9RUqX5gLIwCw2Zs8Lle8F72WdES8pwYyE
hfKO/mDx1Xk8uLHU6n4MIRePTX1Lf2N5K6cVhuPU9gdG8RGz4zABLEA16swpRcK6Cm3Mt9lUqoPR
0rK7lcTli/FWOc586GlRpyDp2WONirCpYtHIvgi6oo+YmCnmNrUPAv9vM3GPsWyODOYCDDgFQJRq
yGjFckWT8kWPht/PuzoIphi//DkvGEtPQ8arj6A0NlSNdzmWMCP3v1HK7ejqKRj87dRczU9y2OwT
VoNH31o/1DDrxC5kfeghcziGvuE8MEXWNZwC9+LKPE4f+Q33Se0Q8jKkuGUHAFFrtY+aPtXrLewD
f06TBJKm5nKJx9SwzsJ75W6BB9u/Z8PjjNj7lywjnRVkIcH8fPEIPFVvTXC1fjj00tvFV+VqkFul
TrHOO/fpTFhkCsjYzjOiuoX2Sjgekj8IcJfI1lhf0CWw7ldQqUaHVIVdOU9QCY91m4iR+NXcKQoc
Qv1h+9lbqDqqbvs3Kyzxd1aZzxLL37YVYQz/rZiQ2CpljdSrBHdDwTnUN7lmcJaHBCKoQmd6SLIR
S+04PFVDCJSJvNke5voW2RR27E0dPnq2OP6D1bFowMKhgR8zzVhtA96BcuG2kgdcs2QgRZIF3NIa
o8cDPXaP+R9KWFBltoKWATcDajSFWKzI85rsuB02MI3pdC55RnTXYTbCftPJXB2ZXibt1ry460xc
aZkTZVdvVjF3l9Nc4TEqcdVkNYROf+tFEtxYyvweRtSlbWBI6U88XAZ+n7BJcU2yiWzYQxLwwvuJ
z55trgDhxMhjsZ3XerwHXYNnAmqQXN/mlmjixrgnqmzxqMcZ1ya/W8zarGC1DB8wwFZm/RyOjLBM
rNcXK4NflHYrmTC6pUyoP+kWjOfCYvTUDgFfXPV17Jj9S7CMGP8BAXXY5Ha5GjKOhcaKLmUfWEh2
Rq+du21GFeQmni+UYJuRgzwTN1BhiVeGn+hUpNP6N0UAfNfUJ8jb+qw4oS8tEMKA7IjmWdR+/SkL
96uDI47szuuWC/8jUBZ0EANK2siSOXc8Kr1iPjX6DcZoslHckUrYQAb8IMkgiYO7ehKwovdLph/Q
529EZt9adJgPHu6ZNk3RQXMvP/Rhtm9U8QFz4bZs/2zToeyoCMHE95bXsLq3qT/Ybvmx5c4PP7kV
dYv9lDXc/VJnflwZah7nLPyp+uVC8zEsf/HbYX6Zpv2vapluQgeFr5z0Y7PKG8Na2WlpW6im/lL6
tCinuTg1HqbhKVQUdQzOm5lyM/OA14AnUPFVt21a0yb73+FTcZc18jtTR/i873ILH1QxQY/KXV8d
rAHioAXEuzA2eAklXT5I1vhmsEn716h8Y1/8nsIXRVQcgO6hCUg5Tg6RId9Ybl3FrAKeUBVpM30b
oJdFJE3eisxjG6a0QG3yvqIdCT4NJkz+Acy4arzUnEfGdftuVyoxHJuhGYNCOM4E0PrJgXHU0Qwe
qOpr3IazXivM/Mv0U40GVjvNoSQU5YspOhtv9FNTGJAuvL8AS65sO8ClpB9AU1rkwLSFU25lrqXZ
+Dim9WxBRpfekwIv405aOIkL9/dMsnjvWwPaLYvGHH6Psz7phue1Wr2vfuzDqMi33yov3Vg2WE2B
xQguBjghN8f8lZkkzIQIaapJG6SkHtzw5nefeFARD6rn6waHKK7Yn3zXPbAoxJjmxPjeuNCuxHR1
qYGxq3P95PTFeihJTSghbpDkcDio4swC84X/MbFyQNa2jyVY1sFh8DPWvGYFSuByQLf0K7EAvNm1
f6/y5pc7TW+uz9Fb2Z0+uP+48wf7XGUpJyHXuA2u2XtCjOYosWS3+cmHMRDkKQJdivrVbx5WW+sa
hWloGSk5NFHJerKH+rWZ0BYwj7/hKPwxpHMhYP9a1O1vPeVXwhM3qKFbbyn1i1piqn2OtcA2OWMs
DdmcZf2mVsBEwT/JdfpqANzE3bcHFJz0IzdNv7dho9QXaaj2WGz1lxIUhIR0YK0iM8luCA+0LLeo
IqQDmAN6ix/fTFj2ptNMuxywxtf8Ot+dDChu4YZ7CuqON4xfTV38drwsPECDRJCgWL6BSQ+Ds3OX
yKwnfIlcqyPiszHNTvfCwhWMpHrG34UfhLSuKo2zNazJqOppD4Vf7DQXiFBDCJrxs6Ywe6P6NEGv
2bG5I9TEXW5Y/IMa+gTyEnzNbNyI/Lg27rpG/IiavdzZSPMZdfWgFjfWdGrgexQ8eowxmDLToiHj
Wtq8gS6H2YXk/0LxkZj88+IxncM1nu/BUGR7x2QWP2UTaAqwOiV3qF1bk3NdPfMi0uy0ZhYXEoef
Y8ZK3S+cLga7vIw+VwLfYGpuGfJbC8OLrQ2kfFeNvxeencR2+T27Ya3wwiiCWdCbS2WOUXMl3G/E
Qna+b4jYrwbGif31xBl0CSbcpglggZZtMncVY/KSi7sK3Y187hclOFhUCZrsaxSpPT2g7sGYYKzC
b43KIm/2S6EeJvLJu4rFZ29zl07cZiJa2xCFr1JwmRsEADJ7h8AAZuMoy+ZKwxG2+tMbArNNFqBn
Mg1GPbYZOnjq1V7w9+ipiVxWJn5+Z4tLv3xqlmCJ4EloJlLAGvKGugw7SN/thLzUG/R3k1YFDmEL
v31rHe2bJSPzbeJWJpYAfszMYKVel+eMDXzf+n2sZHDlqLjxgp+AISFnsqCTMUkhD1n0fhzEFKXQ
+SCK8mDlwGNgl4Zxgy+Iqh/MLZaQZJT5tkwQ1rvWGgPcTsEUhRlKuSvSJ5+RpWrpCkAOfKsN4GrW
gsLQP2pX00uWA+EfmvFHKOjJPvbfKzcISZGAVV+DoyWEcGOKQ2NnG2gkNMvaor2SOfXZN6w7a7Ff
wXDC/a3TZDXmLz7ZgxsaGMAJ+vdLFvfzBDIVZYJuoNCIQTjgJBTAOQf50VnWXbMSgTFCUEiM5Mnx
sl3Wmn4oBmFYffbh5P5mtPOIZ6BJusl60ukzShuIs/9F3HksSa5kSfZXRnqPEnADRKZnEc493IN4
uAfJjUmwhIEzA/36PqgakeneDFnN5knle1lJIuCGa3pVj4Y/ln0QNK0ZB3MCvs83ep8a1WtRDT9z
LzZ21247m9ukXbN2rzVmIuxftD0kb8rj0XPBqaJl2AxHkMTG0Tm1Dgt3m80raFWI564ydrXTVFuz
S58KzzkbVcL8WQoeP//HbFlslmHxy1pQnona62K5TnUUoTTurQ6JnHYChxMfQu7peJ5jxDtTkVPC
MUUwncg1fnTsaNaPwdmIHaN4K4n/FS4bhnnEtZMH7GM9LsFq/unBins5oUvL4o/ezOYpqTUrdOem
ZVRvW8M6E0T7rTmFYU0KrpxxXa6izniWsfqbzP4uS0VwJBuxTYAUcpPySLFx0tkXP4Fix7rGoImT
sswQq6pwrgPgEe0r1mL2Ka+J0su6/bR6ats8Giz83s3vQQSQ6PWTbdaLZG1WWwXR2OBvtsJzE8Hi
o5LUFcDNXA9JNRyZbOF/sMuzLe6hIT1j8yi6Hfs4cHfVVrC7WtGS+Ce1IpJT4nXAVGWF5Rt9jNvI
/5nJBqz7JWprG8ekyvyDV1Y3J5LfGEXG+35OoFM67rfhuC/YBY+ygjscz8Ul6z1xcGOX4UcpGlQt
i+OEM8YjpuHCvtAVhTVKQWmZ2ay5lpO/pOH4g55q7AzXOWdegFTtBz8QseGyIUXj1OkpAe/HYxIB
YDCi7ov0ZrlDaj5TvzARbwB6BkMt2wVL8bKPc3lnl5jCUpyN8XIINUEdgGLX5d4oGUqr/tIZeDrY
t0f8CRMKWPJmFfR+eBy75B4AM9jeNmV8wmq4IJTbxZZh2stx75Gwbvl8l9ns3VlRCznGoK5nmK9Q
FHYRNISYTw+fZPhGU9IvJyGSouXqn+HDa3FvTApnvGFJ0PI8VXeC8aIiJpEQoJ/hDAZo3oVNLJe0
EUdUVj1Dw2IBx+vWMi1GxmSadk3LvdHr9S0c1MhEkxI8S6GRR2iFMi8MqtPJlmR8TpqGaFNZtRc7
cc075UcWpp6OBEckDmhpESGV+JFwA1BJdmmhzW+VD5imNZcwKXwW+2fgOe+QW0Bg4Qa7w8QBsL/L
Bmb2NLhrck7FKmVNWITfnouRMC3mxzybXS7sg6a8EtaEX36YPQYQc253DgEAUPJ6ZXZFAiMQQ7w9
hljr3YIiJ74gNr/umps1SUtSkh5hxa0JLYjMauVX3z4F9HeGluFd4uOc0oLjNWzdB1aXS0MkkkOJ
cySXzvygchxMYqzPaTLfRFMe6oRqzrx96fvkIWES8MchPuFCWedh5x/iiPGFzFPPilL9YMx5y4X9
MCw9JKX005VpZ2e++EDxTSyTID93uNN5y0AuFxwYd1zCIW1xc+PzeBzjN0vlKAIFaoCAriih2wVl
n6+xh7fckQRAkOYmh7kmh0mdNGJcPpZ7xftqO05QqBwZ1Hyr+oEnO96IMgRpWYdf2TScybFLMjIw
0OLqBhiAFIyQMWSW8l05y1qSuray5spfIBi7guagbBjfJnwAB7Y4RHoJxfMNetYEMWvnWk1vclDv
GCDwDiw1mSNON0/XOyNvN+w01WmIP2QAW7+aUCOwlCVGeCFKFqnFz9Dx3BFZaw8R+G6XLDvy6iS2
MRBbkMMgb2IZb7AP5htl0wTp0coZqSfQCP3dhCcGPwuDw+h294lke1IvLAIxptAX++je5g57DKz6
2ls1DPWuxV2lxKZyF69JF9xFOl/j0mXCkrh3SRXiNGSrm0Y4glkCL29KfawN8B2uHW3rjIoBGsZK
Hlb5C4rpwpWBmb5tDwuVB9z0hbIZd4UBiSFPFgWxg4Meyuc8vCHksc6fTBYwvD4M6dmPKIUMcyP4
Cxx7v42tvpsB5yy2CGDyKMyphisxOgjrLTEWg40z1Ud4tnJ9N/Cv0TvJVree/WeyBq4M7ptrpn+z
bHzNhQtzowPdrWwsDMAbItqcrJcZ/vnEWj3x4HEbo4vXOZoQoiwuZEBjYb+4+Z5cIvcEKN1qgPVZ
EvXJioSiKPK65Mx8UlAOj1tmb82BiOjke+y/h/lYaVLUVoztg5o7rL/wGTEnHWBR9ydzyjYjLynT
1BtHdPOF4Xe+hMB81EJZYGdCMpS+N3AtfE8Uukckh25re8N57ChBXPIxG1gXdEeX3HCX5NTaoC2M
nEV/iIPqK28knxKsfOR88Jlp8kUaFkzZ4JmMjHKTw+eGlED5S/wedu1JWLDYpaPehgpvKuH1D8tv
ILmlr5mLt6RIpy/Ri3tdZjsgaeeG15uDKxZ2847X4UHSh9KM3Z8MXt1GSgE3ZmHDYNZAnfXDG+1+
z30xsdVsUV9gEP90jPwr21HssYM/9dDjPMwrVnoImAOO9apJ6iMEgHXnGpc0Tqiv0yc3FZC/afQN
iAJFeZ7ucj1QXEdaNzEOWLjxY7Oj4UBt1R434zpM4nyTGGS1qYdFIJjLL2MJrrYYmms3uAovulAa
WgFao9eVt/z7aAh1KgjW1HajSbU6y4toWXk0WG69Hz1QXyMXxLVKB3OnDPsNigYdfRIPrCO5LMft
k93Z/s4hSnyX0r7I3QbrVNd+291w9vEbYcrDeJDa4miTHty2ps/njHGVe0Gxdiwk8Sg7DxlNqX4n
XIJOXIfqIXozymXFxOpmUO7H2PKhBTDGCwoiTQpl8Kjn8q9MHLmXBcpPUhnOZmbXSc7cyu4T6mug
N3drekg4VsCgIxsd+cQ/2zVL4zrn3KnZrqnKQGUMMBlXCbBLSWh6AtG4Q0rldutm4jdwiXsKIP4o
IfyjHmkJ9hv1pgf3yJnx2JkO8ARb/7pZ/EfGo9g2vXuUdn+IQnwiynexzHLLQb5HtXLbY3gY8ni+
j7DtUpuDuWt8Cim3JceGYjeFZABMMXCW8JmCDgZ6ykIcBM6ORbeQ/XNUA3cZkzwHnRUHO6JKDdnG
VV8FvCVzPAOtiynakibRS4xhlHcGrFqyiCV8o3bgW9RbNuFRdcm10gKwLFPBLXgA46BduOnesAB7
DLyhqyq9TILhq5g0X5pIbQkkoEH1cNk7zFy49QNXBGxHFy11A/mEJYd70aC2Jwenb+DYRBckOW9p
5PV+MtQf1JN13hinqAyPSUI3K3xHZgsCAexgo4PXg99zF7/QeWz1ZxTHFyNrzUOOK3pediewjEdo
jwLoEXiOO/RqtIwpPTCbvVQlIOGoeRnDeLdopRvlLgZoNvRTyl01Gim8t31uLKOoCSXGD74h1ZpG
tW87sFh97TLHzykqo9BXu7/2LJNNHShExuzTNF1EIpqEkbFXnhH5gCuJGzg2TAZ79Lck4sIjPrJT
vQQBSyff5bO4tLROj3ZIerqcX+mEnQHMpn/jkFm+sDilwsXiY9vXep4jmkt2xF618UqrG6gGW9ok
2zLzKGO2LoBdeNHxLWFb3VDnZSiuC+zVTPsxtxjCMwYLBPKOCQNGCd75wygFOICGUoyoP2LaizYQ
dIGEVQL1PLXPNLu8TfH8ajsUp+VIFzC+R8vvNi1j910wiZOIvfwhK913pjPOKIbAI9PS8KxSTPKV
HAly9/1dF/RABCNng0n6p60ya2ewMIxmhnAV33BMFnxoPS6+YLRMLKRclOYaPOhE85W3623gY1WO
oszz8teMOBiC2rkkuFG4Hf/AaBuAtGGRMQE3spCqvunR4JXmyIxGAv+kZpDWRoBiPfFmkF0MmtxY
/GsW+E/821o7P0YBaDgEqpISNbE1TF9NHZ3tk/LujQ9wyQux/QBhtb1rF5mErNK+tYmm+yIjKZrQ
g+crWswA9p70aNAqiwfJLNS4orLXp4CBBUtMnpExPQKqN9BNsJnDv2PZemcbj6vZ4OVIVQ7axD9p
9QpMicJe+LJjkK87Y/7yRfGifPVTLfJ63mWo7Surl/I41+0r+Q5U0nIbeiCYgyA//n+M6J0BkiPI
/dX/fYkIfpcVzeuR0v/jv/6w/dePo99y/ak//8sPNoWO9fTc/S6purbL+L/yC/3Pn/l/+x//2+8/
f5X/Q0bPcq3/XUjvFOvh8z9n9P758/8V0rP9fwQOElZAi5rrCdPhV/pXSM82/0HtpfAD36InEpCX
/79Cev4/XJd0Hndo1/RtEn9t2Wn17//mOf8IQqJ7JppSCCzMDv6fInqOQ9qvKrMpKovDz7//m6C4
znJ8z/Rczw0C4rJLhO8/RfRgo2lbK3w4dkqUJ33lAf/085mIhnJfbGGeJGYavHRsZ9NPuv52Y4ra
gumFcwa2JY9tc8zdfZ9FV5cXZexUW9uYT0YZbse4AMzs/6IG3WknwbcEvrsanzjwjsMCNHUn2tXy
zeQulmrxTfL5UJbiAeEO+fshjy02VmCbRrHKEvHcOxZ4gQBt2+UF5V68GVHwvgvHy2yD9nKKK/Pn
vhzalFdadexhvESiP9Yps6LmQ1U7H1OBnOdTjGxlzns96pudPBuGu6Nr/rMeWgIk7S7JwAKS3SA7
vi4nmBqwUe+c4LG32m3NOyzNjZUOf8Qjr9NtlLAB569vyqdEXfoyvOiqO4KbOaQsGEVR3nl19BDy
jtLc+8kmvM7birXAsvilVOaUN2weWoca4eTQTUyjXLxKQIaGG+xpcd74/rAxUbujLH+q7ZC4znGy
9HOh08d+lkcCKXBshy+nN6+q9bgQpof61cqXy303oD3lbFCpASgr50RP7yaY2IqGLonrKn9qkolM
HmOUnekHBV0yStbdkkRz02ydKVrn0vZS2ZISAZoMFKtw0jgs59Z5Fh+q3gJMjE03zWiUYWTR0r2K
7CPlqcHLuirjkPsMlnDtdeuSpUICWBCDNcpY5q3AtBHdyJ7TnicAR9BKDJB1MmJm1MiSexFgqRjf
8viGAZYdUkKUkSWB8dIlb9KdT36QHECJvEAuXS06GKv+q2YVosgciK79KhVvJSWKh1SVwIEMVNs5
XMuA0sykPGKPfmrAUzpNsplo1BbzW+zJB6QS3hl3sLgeiUJt7KB57nG+eQu0pfKOJiLSNAzc3OV9
4nw2Xo6FhytX91m16Z9kLBx0hPzYWHT6ObT5wHRc1Rjm7KjZxaV3VNRw4q2vALq1mXGPX/ZBWOap
ZC5xlyV0725nCthzPJJ3szAI/ST6rLX3klA+Vtry2jf9umigWyTjusyh9KbQwbGVEGd9mWqqUodt
0IEZrjwLqvK80eTRwiq698uvboRe1wJOnQU+NiN5VA6+5eDmgiurF3kDV9RFAV9qMUtBu6BTlYgD
b6ncP4QUl7Zd+UBg8r6rg22SNZ9cuA6laJ8E1R3t9G1yX/FYGEEvA6BsSAoC5HvusxjCXUQCRRjb
AXunirloaxvq6eTBcnAioJ2N5k4m8bJ2iGXTDSMP973+5LSwylu+s6aXrd2ppZxPPLbe+CxTbqfc
vu0mJL/XeO8IyXsoHAeDZgfbAuCp4z929doGyQqX9CbP9WuNa2lVUVGYVOPOMF/92bjX4SM3DIpq
nmLILiqHYOE459LmQkUI3iDJMiQUNQFXtWxNBQGmMif6Mrv5Q0NBQNT6VfjyWPmUYP1Y0TVxz/zs
37RfI4zVR8udScug1Kyp6AVp3v3ElXymB31fh/K7WO7AbdRsStcscZ5G19BpPuMMG5NR+w8uk0ud
HCrh35sAGu4si2xIovfEmvDxdt7H3NEAptv7zDHBATkQ4tme7e1cXUuQCkmZ3QPBohMkiF60pAmk
/nFkys26PZuuRgc7eo311qbpc1i3FzEs+wbRX1y4ECRhti42ZrpnweaYW0TZF+xuNyyslwmKrJNk
ux4zFWvhS+qMfHBzwoAGvaLhvnE2RE0+XaPcJkC5VO0s9s9nipu4t+B4MKdXAR2bpdPa5+oSQAWj
BpPMVW+u41eCRrgZ/NhYW43zU8BVI9FJ7eMUTxH9573aGpJw7PgJ34YDuDx29ReG0LBHwSwPigiT
N12L4arTeCexPhoYkbtyBnkBEtIqjgvc2+dUsm31PNRo1XnNIicxiVVFNr1pjcd6qVjZHgWKzbsZ
ePjJ//ScbLThoIpw1eLe1qgO3bDbdWQfGzS2gY00VnYMdhXTnvmBWod1q/LehTBOtZYb0TbHUdsv
TY8rgNs2gnX4VfnT39RzHloAKXezCfCjH/AHyYTEHo+yUD7eA5JiFazVgMvL1HZn9i/HQpVvOX2r
WCgogAXAbYOzg4yE3FxPmG+ADFqDjQLpXhwkoSiPHyLqPtM54O4Npl+MzQc2wb9Glf1GIn/HfPIr
qcgZUhjsOq1fzIkMN5y+P1ZTHZuMr6NzkTEpLy56G7fBBFmmdGQqcN5R/RVyEcJx2O/dmBVlzNe4
CuIDvskFnvGBcQfidnFPvw/WaGM35PyBQ3UbhMU1B9qa51yawISE1v6FDQo8Kn9u5RXqGbKjyj3a
/bAzmNX41zSSczwxG9QKoCuBGxDCuZq+8uEDDWk9EWRxI3vrtuNqkFh3yDFxdiTXlF1HaRWvJNm4
xK966jY5ho5l8jgLPBBxgwurNT5dcLG63auMeKWUsCPTl8iitGluv+mYQA7y6m0ZGKe+jPh9ho3t
wqGPl21d1Rxhjs2rqIE1NUNs6dUnMJdNVU+XmnASHsNt7NufQpNTdfs3nG4PwDT4jhjlq5GR1AiS
e7pJT/ij1y2dFrosthym3lY4QMpy6wttAk547eFZzElkePla026/brWgGiby9747HiMHK1Llu7iF
Q/BtNZ3EsdoHRQlgoLyGffbYmM6+t/NHKXA9p7k4RTlk4KZEWTT0vSuDt0B38M6f8ZrPv5HBHql/
ThNSQ2LnTzZyfHPv5w3Pr2S5EGfjqjdARqVmdl0OcjG82J3LBsmzWXeyokjUb8CaoqA4UgysZoYL
XpnXeLQXUAH7fKi+9VIb7LIFphjwbOGsDPPwlNj5h9FVt1o6Vyft/qgwpWqnIAy8HJPKiG9AwVcT
jzRPPfMscwR0WNtlxxavivA2uAC5gDKMuB/N8BDmv35QkfWMV67+tWp747rnYvoU3MWnueHNhb03
ldMuN+fHNrMe3ao52QQ7QwOXoiyS19GLtirwCArPByPaZOENMevmwc+iMuieBNC2A7hkl8Yu5GHK
2SJovhhzeoVz8wBi54Y0REemfW/Y+hnN567FAS6z8Fzk6ZE6sAieGHW/mCB95G3XPiFfrLuIXqNy
oByofOK+9OFmRDRDGW19RinR5I+moz5arDksOH+URkoOk2oTdCKEG2Rs9LANjdzkoCm/Khs/W53A
MysoLeE17OXtdpAt2oXYlF71h4+GaNKbcLyvvB1BLsH2M+YQE8l8tSryhOypbYoBun/+sXiLZubG
7ECmx+MN493N1/546cF4KtiSrkM+WvZusnHaippBZtfZmToC6iTI6fQBFrnFdsF9u6r3psmWTQCe
qDDhZf5Dzjf8YI8sfvN5J6jtXJbptC46sbFvHflGUgHcULdGwPRWbRBdqTBgySZOpiwvUKx5CEpn
JzEWU6O4yWa20UW80tGaxR34PptKUx+DR4M5kNUAU/eYfMtCfqWRd0ytCShVa6D39TNuU5AGQf+z
lPEotG+kkZcuW4pOHVoc87hYtRYtSp59GBG7nArySGew1rJFt7FsumgiXr5QSOWTtVciuJUdoK5c
49JLu9+aGuAetuo4sW1mOkE0X9nh/SCj54nbP6ho6lf/1rxuJNnzcghJ9S1SYk3ykDMHmd/+9iZU
fLzgBVbFmrAUxnDFRmRs30OFheNddAU1rAlBT+8SM/PajbpiVTx5PgbmGalYfNPAiOvlRiwJAKsh
VyNG9NRm98oLzVlLIH6rMZJH1wxGsuhMpij81eQcc9vXu3TwdxOSSqD9be3079KhdIVrlnHv8FOY
6DYgbO8NloXrumIotTxeAvVe5wVG614fjUoTs5z1pwv/XQbTkVaXXYTfPMfnJUZq5GSwtVnOS5fq
wpHmqfDdwjzch9/jrE4p5LgaiLsb6NcUWzqMdob9l9g1NzPNLuhHbAlSdM08uilz3kNrvJskAHXc
THU3Z8/UeZZbbm+nXPbvFPi9FKW9ZYfxkT5HqpzWpUyfqRWGj2UlV5fQPM7nIVnxJbwKSMYqckk5
ApCmeDPU3bFugC2Y5F+OnvU1F95eaXqXxtHD0vTKhuwA6q/b2KF/qdkI9HzDfS65tlP/dRG4SIYq
ziOPorB2H4uZokJ9o2n3AM/k4KYvOqAMixHv2vUtdLN2N+BL0U76iJfyrs+rXZY0m4xUI49ra+qt
CsH8z5V3SoF/Zfl8aC377I/+wYSiwWeQwDjvMu3zWzINz8J6cJvXNgZ5D/ScD8BdWv4lIHB06vRe
8sDNtIQ4JHUhFNSUq7dsSzkJbcRpAWXM9N4aZC9iQhDFcg7xhXAmPpepoyc5BLALYBTcwf5a4/Hx
vzJhHpe4m+qil3/6QkzMBN20ryyGg6zfip6CbbRhY+lsVS8lOjs7o1WfTg+RQ8NU0LxI/gbdEHNL
TdcE+QQP1cxo4elXLtFYfRug2T/0gu2kqE716D2D3jj5tD9zibb6tYw8bJNhtq5rBjBqqGTWrxuu
n4XR7fiv6U8MMnGfpCzd068hfXEK0vi6N3D2KQvqyqHyzJRZX66xJFVU1/wIT/NqGO7z2n8cHedP
XoWPw5gfCThcc6+6bxZ3klfWH1YrTp4qsCFY9/1Ymo8TXWiI8AuQZ8LtmBCiK4CKbNX8zxZDOBNy
F3gOgQQ8K8pzHjEUPJpdKWG6/1TZdPJrcUUnArZixjAWkkMbD+DLzE1rj5dudIHk9PorCiATejn9
85ptL0Dh4MjfZY2ACuS02Praqe74x82wmGy1+53YMz2U1YHk67Xx6Tb2ZpOJP9/kU/3WVybFDNj0
NO0Y0ObCJCV4DZukBY7S19ssnHcW4M4yc1+oHzzopynHeGdK/Zh0zr2VMdSOZEN6um5QO7yR53Wo
+E0db203zkfrEJKYsezWJlSCqr7UOSgG1aAQcwjFo34ui5malVLfyzC+90ipt5DlQzk9aYyc+NmM
J8FAAAZP4oKJ0vdB2ddogsbeG36+c0kdW8o4ewWbsEDFR/QBdx208hb27q4aBxgY5kJDZOrX1CDT
0eBTMY0nHeN0HZhPPfTnPWVSEfwDrFgsIVHSHx3AtWO2axPWz42qMWNBUqErlxHtnijZF6abl4lZ
w6Ykqs3C/UwmhhdffnY7z7gTZJy8IH8yd/hdmKVn50HMxHljZTDY/KYUHrtsNLa0Me1w79wiOE5Z
9uDgBgjo3lGKIr2g+oMfcV3F3quTtDsfNGWLUYzxEZrj9BOZ5roqg11pnhr9abSYdEFuhg15usx/
TeaA5xg1TBHc7lwXR59jfSWpcaDTK1pFxB1NnOCNQrsbve92pKl+5H52Z+fdNWzp53HsA0bgc2m6
WJVMA06sXTGM6GZfNJBOAOY5G6Xdc9vFa0u9VkC2koTDyH3XLUiSnHtOHMtTvXS/ql05nFi1bBn/
kdP5S2bvlfxTmW9lii87jQuigva2GWBDhguUF6iock1GT5NGaE5rbws3mtLwZl1GNKvGQPexDdzA
MaQbr28vEQgr+EvdRnv12crsEzXuz/3YNvvEpl0D6v4ac8vKhFYxyPTdacPHRr5hFuLyZRm3VIFF
oNP1lEn5dzzUKBZEzjnhTBv9Lp0vDqv5wOx+AyoDMPTDwfRpFZAx51aFL9QQCcqPwLNTTZjt1fw3
bSKEPufUVU+cy0R8nnLwpAbruSAwUFm5TqOuzpT3plhcGlE/gY7kLJ4+0W83Fn+9kSeSaVbckin6
yrA7k2hih3NMsXMV6dYRBpxdghe9OqdecHWT7CEnREBq7ieJufwGTDWnbBphfARAZs3+fvRi5LnE
Q56s9R432AZn8DGuuStpGjlmb3psGvaadNuhPmR9Ty8RoZmUqDO/7tJNljg7Gku2cjHpLV0eBCc6
Khg8D2QSUGWjeJrnc5D2jBE1hn9my/g75fxPVAMYW3OssdjkhlmvM+ja8LJfUGuoS+LccCNz0w/V
Qx6O27q6jGJGgozQ+XgVpuA4M0SNMvaBcVXFKU+gaeSP9A8c7YxlHTWp4QI48SGEEb1Oz9CVNvY0
Hp0WsbeKONfrnKBRMG/L0fmtsRgQeB+D9yCVuzmR2DGwJvJbsqjZDOwHuXm8aA3PTlM9IRhc2k0b
6X36EM88DxsFS4F7GB1IT4IwDRFlTCPJoWydvcmsWNOYGHgk/kAD3fqBUmTW8h3Op7rb9PR4gzBJ
m0MoaMYkabhnBluVg2LkrzZFChSKlr4ZAtc4UMllryo4DYthv+tacHtkhfBktWqBTterblZ7YKer
Aj/x4BrbMep2c0NPkbeGcLBul0kE4cohwFZ2u97dLO6cgCCyWWya4bVGkeCNtnNo9KbHCa4dxS6m
sTHVDXccD+Tek5S7mP7KGkG/mOBQ8mE3mU8UtXT8trl8T3W1GhFzGduJfZh87+goC78kWaaE9XM0
wMns72XwlIFdm+KWEeNLxzlcDzniycrPNVS+sbVvVPXia63PTOdzhQO2n3bYyldJSHsOZjrTIaaa
sqWlMNj2+RiF48bq5KPl/G0LwLPxtU2CfUT6hivGGm7dKlI33G4vuJ4qo+S0wEDrtFtf+FsU+WOu
wn2WvtfdYSQwbJca8znlF6ek/HLnB0Pf6i49I3Xt4+wpxhdY46yDX33VJPQ076jBhy1Ip4/LyZzu
7Z4YsZl94Io+2uOfvJn8nRWl98w/YlNkzoqI67ks0HRm8naNdxHCeSKb+ADD/yQHCZPEGDeOlULA
Mx2bJgLxYNmOvyrrFmdK/ODWpr0eO44j8o/fruCVH1W4+9jsnPE/XEuk6xqpq2EYc6boYUhbuYm6
qDq2pDDuDBZAFRQpepxfJ9l99mqAETLRUtEsfU34pRE3uezJ/HvwKaSyfYZverBWcunHywkMLwbZ
E9d0TY3tnevrrQ7GXcPaY14a0SZrnVSAq735AjEIh7Z0N+N3Too3pPxzTv6UCQFjSfKT4yPSIIGo
/B77D0Ofg6HZVkG688CzpKxKHLF39Fup/O1cHcN8b4QoPXgZY5QC/Ef0vQ5sh62zry/Bn9h7Z4w4
KG5CfTtuy7iqsEMmaAosuAyqtuZybaMsJdmzGeW7kOi3H77h+FyllbWJKky6bMmWouyFcQSfHlUz
fywi9rM2hbHUmLKfAigAfbEEY0QDHP5jlEShltR8TP7BqM9x3OpT0hu0EBnOa+C3l37AOSUa6zpj
P2rRDo+zl0bg/Y1hQ/w6wdIB0arhEbcsQsxOM7fsegRXR8JdO4zRwT0dJq9i9C2kBIPGEEBL+EpA
MDBf4VStTWsta6gUocaKp30sh36EnWVKrHkfJE/EOkk0juVX2XXrIG7KU5t4SH/0UQhJSjts0ula
3jpPFJt+jKfnPLWvYOW++pFBGcKU2Aed8nf9xLc+roenKV5G55QDK49yMv8RO7JxyJ4VNHm7dE8G
H+upleJKP2j7JJ2XQBqwdYT3C+DpTGdJ8yGG7FW53jd5adW31kNSOdCFDCIG3VReKZZOnpqK77ZF
pJqFd/05qrTdG4E+hUmXP8heGqsx4XzLbCJFsDo8bEjPYelwLNrgcoB4/snbUq/7oQ9WAVL+UY3t
nV8355CI3VJwP216n6yzQyRwPV+mJjH3HeleNp/9l2f2ByZpuhAiXAnaj5pTB9CcBejOc8IPqXED
ZGreCmW/de1Mx8VMd2m/RKBJdUgaAjHdMuo5uOt10JOx0F24qtvh6lI1uEoPMLCLbZywfFH2XnTZ
PiwS84i7GQdsFxzyHoOlFR8xawxA9ULr1EbH9EzyrFtB/Wg3c/8N7JXC7NYlt65/MNjftzRE35lF
sYs0blSpmddTdQNC7a1FgUY6mkz0FlikJbz52DWmIk/n8SluXlRYNWfHR7H2TGszzrRSJjLa9SL8
MZ2KQazK0zWV0iR9/R6YfeEhUxbkQebqjxLY/u2al+3Y9teZrOkWwyZvbH8AyCBCRiMRhXdNXPMY
JldDM3s5lKIuqaved637xizPfH1I/LsRPBts+HelLnFJxYTWB2tuuInHEo9Qt9M5cRAITIGLVliD
iiX+gZrUyfbHmnkp1ANgnYQC0NH3LYARW1RH/LiO/JU9f0CLxrCT452hAN61VTmuWjpXd6Lgq8Te
k1PseeZZW1Omco+Vlr7yCeQoW6kQDKaBOQrXKVfXMN0WeIUDSjGR5Vl2yAiCeK7PZWfZkNc+plmN
f9V8iuNyR+ddfp/7xAIqsr9kMGEtLSVP+UBuAULVxVZTf6iKXWWSWIV/RsQ15xYzhQ0y1kBdZ/ET
L8NSQ510y3O8mRmbcb7k+0onNC9pTFeagHHnMqpw9HIT/IxyIoCDDdiucqv6SOf1afSnau/zhVzF
Qkjmg28KpOJtPodbmv1MvF13gbd01ig6yckXwehMA1QUhlusHQd08a+wzv80vjxFIbG+1oH0VNuX
pls00348lRBxYQ/GeGF8OhxCRCuHJTFzvL2i9G3JkeGjn4b8tXGa8ZCa5rgLyWspD9Z74FhnWtG9
PxD6+eT3dJPGKfWVIdjYokOJwsqNv0heZ3wJJz8ydvNCnxAUK28aLNjCqXJenbwQKCoNtrittw5x
n13Fxhoar4W2dYpRGFduzgPfj+oh7sECAh9dGtox9w38T7B1ItzH0QBEA11pLWnQua8ryOMDEWe7
dbdNg3dgSATNuQ53EYq8uJR7CFkRHqEWcYz2ad6e3Yw/wJnLB8Z44LujO/AWeyHItXUwDP3FMMJW
+G2spHrtQ2yydt0ezNyiRBEyMQGC/2DvTJYjR9bs/Coy7XENkwOOhTaMeQ4yOW9gzEwm5skxOICn
7w9VkvW93S3JtNeGVjkwixEBOP7hnO9YoLiq6mCGv/BEFfu5J9Me2tQhwZ3r9Q3RWiaoYqs+dCMa
cSNFo+pjfRrMgAytAelxwYQQk1QCckHlmz5xinXg1NhijbfSPNS8tTcgACmrkZesdn5nUoFKVeYX
6b8sYEISGh33OwsY1PSTs0Ee/eHl/YZ5m3l2nwGRiiM8LZY8pUW8mXuI3ZZ4yXl2N9ogHqJvwVHO
mb4KDu9VOtRi6+SG/xhNs//YgZ+fggLWBfEsD3Zj03BY9QksoU1I8T5zfKQHbdDh9GlxUOoOP8Iw
TTd4ByMfbvaUumGKvgDzefZuWvZ8QfgH4JNgmQ2zU8Fr79VOOxV5cM4zbKV6ndViT5pBxvMRXCGG
93Hr6UGzP5/CvRhAPfX9eK6XL+RHjufBGf7UXvsSjo63RaeW7AugT1sorGuT6+Ipi6erLCek+RbQ
+NIcyTtYVPEKsOeDwvRnWOSG1yR1FhVzvNzM2pOZsJDxSjffZgEqTbgbD7WF5iGAbobEznE2LQAJ
yvtGoJpTaxo7CPKxfOmpVZkgIBSvEYzuaGE2veRMI3B+5smA9SKw/etksb8MocSO2HWQl47fMKJu
QCDO6VixyFIlQSNKhAsAqDrLEfcm4H32UomsTrq4AcG0D1nqp2RBsPxxUluwGLK+KzuZEEd8DshI
TpVRfI2oAzvsw4zA2GcOjyGSwtrEqz2bUb0jdgnuhg7QAqJ/zEEP08Hha4CTk3cmZXZCPT0R3T76
agNdZgkZ8UDG1MbXXDnlNbW+vEo55FGJLRcLidM2Flh3unp5xwYpt4A/KRKCEpz01N/h2u1wCoo6
zHbheIWGloBXi25Amhhh+eg0RASMx4p7xHRd42/AfLgbK6H+LXseOkH8nGHuX5OyjpBQuvTf6Eqg
suYaXKOB2adpLcTMzlPAfutileGhAYCcBgHPKqdaDkEYTSDU2FXEfItmPwad0DmPKSMumXK4JG4X
kS+CJMbsBoa445sJyvvBTM8azdhmqB06miXyh0GZmc6c8xAaa2nD4cbRmHRRd0DxpWEFgXBw62Cr
u2hJifgxjGN8R0gd8VI8dexKgDcDrUUxg5dmwjHiipwG2cNW8M6ZbLjS6+7VGj+BY4pHU78FAGkO
slXQXlR/LXJxgLOnd3kyFbTOmAVsHKtksokTVeaq8auzGIJux+vmpO3hpsg+mJYdY7rOBR9AZ6mC
RGcNpMiccfgOI5oo0poe+g5SbFNEMDg1C90Gr3iLYHOdt+cYgRd6aERavqQtZwn7Mkn3ks7cRfmA
dKgM7WfM0TaPS8LHrKj7UHhxVtFA7VKg62BOXh9c4qqLOjeASniEv5B1jHImIGcTxwsVmL9JKiir
1pi4nw26LwXF70U3/ZWDHkcqy0JWMdbZUehLhrphRp/qV7+fCIWrvhzLf6uSxL2Varr1TBwymSYv
EFneRRGHhA6xhnZq3mvsQwzNhlCyNPdp3esseBiD+a0exb1UzDf8hfpBaCYPkpLQNjIsclNwyMIl
ldpZI1xja+StCeR9shI/XmeLaI+LW+LHsYWX4wcEbEBCBdmujHS71K9ZL5OVWiTY4mia1pWbqOOQ
Wu8DI/uDCC2+J/w1ll7Ne438r3/LY+uPNgiV7f2VqMAHTF7xNCMAZ5rCUGmcBvoFHvls1PFGeEuo
j3nKYdxnPNwvTAuizH9nyI1QaChQETpVddEWxYyACIIOflxH1bxu5nzb088wbrOe+jRDBpDwU2OW
9QjS4pka4xgF6N9j1SxK70SxH58y84cX1/UV9NB0iZvT1NBfycjuNgb0h8d44gvHAj1f9hWUbXNq
TGm/eE56DayQU3gErl4OdnjTFqNcZejiK/OYKZdQfdYhvv9t0GQhZObR31VlGGHNQpoNLy5EHoOz
KuztcA2jPDkHOS6IiBL47//699+jQRpPIwIU3rAzGuczH2RLhk5jmRyKtGOZ30yn0eJZYQpSPwai
leOIFJvB0dPGS0brYKHEMVr0VeifLx5JxeQhKGvPxp7MJBfeuaXOgI6/SoXKvUpEekAhs0j5Lx0B
O08mi+i2LN+NecgohIE9OI0YDy0ZO/Cy0Z8JqyYjvHUoZV+C0eGjoL4u2rM79Dj6Y2ct5gVolmHT
DjE4AiC3XmaI6kyu/c+lx9+5CRJILwqdHRZkfjD420E0XAoJtWzsh+kCug/OvoPFpxmtY+eXFzcG
0G1azTmI5aNyxuDaa0LUhE3j4MLmOVoepjo77R9rbzi3hOLxsGOrrWMsCx1mbWAY83h2bPMGFbg3
pHUZ8J5chg7EiKC0YCO2U6WrHtXQHIaC7fhcYUqsLentotu8BNBJdPMUVTLa1sVwmFUHgq5CrMHo
Fe+ChITbJj27ORdMnsQ7VjgCPvbUD8fUVUcvx+0qBS828iEwO8QlAiQNJeFcJATRDnSkLOLndYTv
Qioo943MPzODijqelLe3p71U+kyUt3saoaiwZ/HPdQezqMLsmRsHECzU4q35Zfe/7SAntUaaIE/n
hlKbjOAMJtuW0j7GbhNHuzLWgrV4/WqYZoRQEkluBYJml1FEPAxD0zyGzCYoN1/D0dcHFatXYu/4
lgHfqteOZFiL/lO2VAMRiWpmuzeb1n8tcrO89CZ3cYCtaiqj5KkcH5sSgAegFQPYeoC6E/5QOokn
NxAcCv1XMRHq2DP2KpioMcwGhhlNJMcW6XwRtrH1CpSTWJoehYUqv82RIRhDHq7msH6fdfLtLQkb
Fn2xHbA8TR36SuX8cnzO2kYnb5bjPriO8dNovVfNzK9RYXaZMuNXYDj3OagzAn8iILyV+OFS75hS
bwS4UrZbbNOYyqyCRlusM40/Tdcd2WLh48paGGrw+7KQi7wDJjk0iFvtKSUFwnM2BkfuClhvkvdH
Np3kPgG4ibuYp2u0h8SbbIMZ6WscRV+R22xdIljWriociCk+sF/Tew7y+mwG7ZKRi3q3J91+g4X7
IOsOQTFClATW9Wp6r7EfgQZkFuUcqLrTCFS8OwJXdBnetyWKIMxXBmzG9gtE/TrsW2yrJQJEIqzQ
z4S6IdZrWe/QreAGyteCj0G5/kxgGBt4UBbbwTAPDv4R1Bn+YxqPT6i0NQYJrFhIGyZ1G9HkOssH
A0zSbyG62j5rLp69TYl10OYKys2bYs7dpv19cmNmunOFn9ou3umRf7XOyGNo1G8RMNZ1PVe/41T7
bC5pPeLyBt/TvHnAQ4Dle6gKUgd5tlfCilcOCdLQZgzi2rHeIBaznDWjS72lkBt3dozZyrPMvdHU
IE2lsQ1d+ujBHoAgDL3cxp73KrG7wKyD1YE1HVjz7K5czanIZOmsbGhoPLlvuELkj6CbjllrVjvD
qr7K1Lr55Miup8IkF4m130D745WZe46i8e4uAE3bSo8Yqg9lpj74mGokiEid6tgDJy4kt4/eY+78
UTp4tv0kaDfIwNHWYPJbKaUNBpcoKmADrHQ5ALwhKHpqGVZJRXBYTFraghaA3YYPr+z8NYDc5iHt
7J2tMU/XNt4lIOnsfEEoix6BbqPYaxhRjApsxJC/hF1B3E/WTnIvE6GZiFqvkPXXdi8gebgJT6uq
BPSEjrjP8m+VgUYNW6iNWANBUZjjUaU/zYks1yjOPgd+fpYT6QZ1QrUKjOSGW7qrjGcZkEffMt8e
8oOU2HWkjQkYS9lPMlfqfR1WzP1kfam4MdGo2zhdiFSJ4Zax+c8b7FkNKdXcY96t1LweGCsLpoYm
CHGPJvy183e1jp4C9zohTX3ynZ6Inzk/8+IApfXAh/x6qC7ZFL1mmoktxfDKkikJMCW4tmoKmyvS
KAR16XlITf+uZ9Y6rd2ITdUV7HcbLDp1PR5KAyvg7DdinREEZsOO/8FNAarMIHR08LkES7R5RgB3
gSVzZgQ7g1Pbn5XcueAUHxQv5tZCwVfTWzZCOzRKIU6JV8RbeOVYAjUencRsDo5rT3eAnaRqZWfF
RjjjYfVbMGpqZeut5j7bs1DsSv+WKIejvXnpqieVzpvS+6gNymnWa+EEtnj48NQP/G5PPWepQe42
s+AGiLYXZJto+lLhl8VPPdtb3co1KLatEfwJc4RV8JOD4Z7KmfKWBGFvDYKN9QNIE/9PqJ4kWGxd
fY8R45ai3wXhd8VWL+bNkEF1GAO8xW17bCMQE4VLvAQcoCE7FlYPFjpZNXF7eOwrnv+5v2154UPI
BqVCKbpFXuChzM6n545gD9O7FIRGBCj8tW3fXHQfyYcNCF/QXaIy2oSR/ekTFQwQa2USi6Pd+qWN
0HSkxlUK8+5BHok81g4dCbJFKX5ZE9PELvtpOAoI0vDuoSKYmcanQ/y7JDxFhvehq24Rxt1kNA/A
DFdFVv0g7+ihE+p7UPtCvWb5L7M6J2xCAvdVDaeB7NomcF5r32seNNv1vIzu8O/xLrIHr4F+oj7B
2kpmBNvGhwy4Yivfqj4CyBVu0UAclJlhV4a8AJFgbCTsN0JXiN41HloYEkn07iOEaTP0MqCBlGNs
A/mtk+Ye5eAJqDpq09o7SXtkDkCConvpYlaexg4IzWUxUbjsMgBLLvfLzBMSawOqI2LK0SVcW8rR
MX0s2/fS/zljlbZ7NMmKgf+c2CFe1RIlRvgjUwyAO9iiUkYHppH3Nq+PLsmX8Y98pOhvxLK0FkwM
hwwhd7Lvp243W4KZX+p9drI7cfbYR01YTRnjDwklRURP8hHir/2IjTluZ8my1HoMbfYXjQnmKAan
4eTYDHN3TcO3pXgwWUR3rDLncDs7zq2zrZ9ew5ExBc6OkmXtOcOpVouxtvgKEX4b3bughIJQC731
4rnVZazxj+O4fJUF2T+sFrinIc6Lnl967icBsejG2oFwaLJwWCeve7N8j4z8S5fT3YGMSrbCQ0Gr
bLf5T6NPj3LKz4RX7wuLG2tA85p4jwMVaqSmvd3i2QtIX9cJAUiGL1mUcuKwCzwhH+op1mcg8UaP
7QNJwDoEf0/0xGPX1FiaCaZ86By9UkIfiCEgHCg6joj2u6m6MaXd5qjARDHd2zD+NIPpRfr9moEH
hgJhr0alLrHbcKFR7tnMwRJkJIrttD1Gh1qTPewab0bQ/rEKBKPOHukk00/Ekou6RTX7oHE3Hgos
OyGWAK68Jwx0q+w4Mnfftpwx/QBWCgFrpYwDcUSAHelvsSYY1UvhHZnfnjoJbq+P4MolFMOsbPus
uydUwMWAsb2kzg3CbK2EOHfKfc+mX2kZrps8Pwib9SKw+dB6DpU+mS7C3Mn4yMaCoaB/MTjr6UEh
bxEAk4QxhOw4PSN3XIHzXifTgGnfOJUorT2ZkzEQspYuV1nqHV2HKnLohqvJ03Ely31aV1/dyNag
q4FZToW1km3y/k8uvvvfNrj/VvbFHbhA1/6P/265/8kd56KesgJPSMfBPrL8+T+546o8tae6dOc1
W6lxn6cvUYzjpgkRa1X47rPko3P58Bn9BhBYiri/OLUPxDfgijenZP3Xj/P/ExL/L+5L2yG+8H8f
kfjcq6z4RiTaff1LsOJf3/a3CdPz/uFJtl3CE3z1pI+j8m8TprBxWlr8puVIdggi4CP+n0mJrv0P
P1hSEF0pHMHa9t+TEh3xDyyeZmAS0mp6nmt6/y82TIucxn82YTqCCCzPJ4uRfwqXqIMR9J8vs0ZL
rU0RBqS2QCtopwYIjg1Pyk9j4xam5dYKx4tdYi2bFjloPtYRUCtALfkcwiWZDBY09QSEoZBrZFrE
o9lwBKkSf8NsMfb/9Ob+FzcFFtP//NOC5ZGuBxPTDJz/kOpYy7nssxRpsifwgxqlKxfdyQ42GxJe
Nm47u4g+BoF0p7djWGlJWkKALk9eKBa+daFAoHmoPkydcawlnE05+WogFs5WDw5k0uVzGtTeS+pC
q4bnMLO0a6Zij73yngYZC0wa/Mv/+UUtgZj/+hEg4kMmZeLPJbUSnN+/fgR02xN6Gi02mihWYPro
E5n55Z/RKPJdOjnqnCLWwkuOC7W2E/c4mOPiyYiSN8Y56TZxBmRBdWvrw8hiXaGyx1mRfaXOTOEZ
FbA2c4TWNaQQ/DZ9uZc2QhY8b8Edz9MbbhT4+5AwNOnlJ9EB2gq6mioEt1xUDQissb3ae1OMLBkq
HpRtSQdQkjwIrjPYm5zbCDE3fmKJZzVPwxp8xLgeayaASFssUClX2w4+/Nyt/j6U/nZS/xeXw2JV
/g/vnecD2OdGERZTRpM9wr++d3VhDpYK7HY7Q4R4cFo88kbBAi7yTSYamb8HGBRdCw3WwvHr+Eeo
gno1Efn2bpfOR66r6TtdRBMDxp7YEP1Zeie8ff7ZKvJ+nXu8Y1ZFix9NRN9JMisshPi+bfygJoJ2
QteSBWyvymSHMW7Po8vt3dfW7bCfDCnTnIBxVGDwVLOzZCsmNG5ZHzGOku3R0cNL1iOlKRjY8/Ik
eTxjxRVWf5ARxv97XyE4YXyBWC+KdbGJSIE5FMvviUV+1XXkk7dMhyj++lLfDb+qt0OJa7GPI/MY
EJLuyQ48LOPyh67Rr1MzbxIxjZsmjMstYoRNChnpNOQ24PuG4XSf//GXZByuXnstxEIXGyJ0Df1y
HXU8zlPx7UFVeCibCHlH7Ku1OV2EDmjLklPYPJmslZC/oM3MnAo5Bf9w1PuEIKGN23j2cPFwHz71
sf5sHHIYJsl7OLWOf2Q/rehUKyaDRM4QXpqz2sJk0IoTGVF/aP0fhRGiuGRPVUp3Z5vJLUCApuTs
HVBSPc2dyihYhbtxCL5nqNOAsMlcUprE3OwrsqnQTNvmFgQe8+BQn3WMgcJq+mOo4JzEMQJie1wZ
lKjCBCsP8rGlhTNhX1Q+SG125YB0foipabDj4FDssucgBXwKga+tzRQqPH3oZFMtoUlCvU/wNaqP
NiudTZc0HxGEsiHOwo0D4vJBm627dlN6lXhipAImZHz0E0Mg8A6OcoyOYeMnj3a2aNGtSe9lZwwY
ipkzKGCGBeIqLioz2Qym+CEkuokoN16nEQxyZLGZE9iK0VIRkaWKezK5oJ6hYFiu12zLZHhSVXTy
6ww0aZQo6K6HtgMpkWliHEwx6F3soxjDt28c0e4dIczYlIXnRLI7Nmf7qW19BIASZmJHGvs8MiqK
qKMLpxtWeOQIuQkM75jHcYYvBUNLXAzWsR4NIqv6/jMUJtdm1JpH7cfpPu+aQ+R3/gXLzUeBeGDf
dAlZVJixTypP14OvIrZniGNodJorMFEyQoMJH3KjsB2MWHN6GeVbm4aAK5L+GWEpXb6zZe+y8xNU
GTap6duCf3/XJ0B+Z9ffsGv01nUQHiiOq1NajNkxQxhpJG5/xjdi0VmpPWAkOgqVV0j1aiBxRpK5
1wokCwsI/9nHGFQrR14JfME1PfjFFrMjtmOcHTDxHVIkJZeHZTTIE6LqF0rb8doyYj70zIR6p+33
Yee8BdqZT3b52vh9tc47mEZ5w1a+shcuoK7RxvLUwMNqRPvJSeZtWyd3vN5iVWGnokGL90OJnDVn
MGva9L1We1eV89l33ouRjMhm4zjf41NnBSTgiME7Tla1I9/z3uzOWRNeDHIC2RTs+gGuSzRlPm7A
CU5rmKzDmCy6zmAiUBjm1qhRaToVQqEiCMjgRtefWIt2jRp4NQez5lYnlKv0ghQ+dYpwJUPOGVFS
Q15ZC9/6mFjTPnhVsq8jy8WQP77QeKJRBms2+LNgstn8koHJnNkAYrMMll3fnz6MMvnyJ0cyMYkZ
ZRfEs1T8PKabdvfeCt2jqYCUcbrrk48vgXpLbS2SJwHPt+SzsBWE9r2fwpKURBqDFYwLlFvVolQs
0wYeJ7QZwtPMa+mDw1+mm71f1F/jEIDN5S/Qy1ivxjL7C3oqJGVNl3rs/mR5y0kFppVHhdC7OqvQ
+jWa0UbXob+3PeSvUHR3ICY2uBdfvCHUjGgIXy0m5GAjFuwinud1axRL0vFUnuPlSxs7ZzPJnL01
a7j5JtMLz0Y3J6NfnmWFFwdJvIcp54H4HHUKUV/sMblDzPbtFwiQ82OVj9bdyeOfONyidUfswTFq
Yn/LHNDZpqWRvCei2TgsMqFBifvoONXNthDrtwEBnpIJ6+OgtLnEtsy3kUP7GnWkArvEQ5zNUtRr
Ei7CwLi7bOItYY9ncrMkxg/E9H007oXmn6xK3Cj/68sEhy4tG49RK5800CDm4r2LzMJwn61ZCNy9
MRMfsvCeZxyBrEcGDmKcXghIuAa6KRqu7K4fPbDiz7nVooO3RQgoAAmP5iEhdG3tpvKUFIBMZ8Mk
rsMi2yNzRbwRBtdlK/0Rdgi3yQhd6iplMx0hUh8iysOLauW5rK1fkcM0AfvjK7bS8tJY7p50yWiZ
qKOaiL64zspTejAN7iQInrAeTO8XAUcFvt72s292Ses5Fwmm2wR+vc36vMEdazfHv/7rry9DUsZb
jsEXgV/i6BdsdDd2bHGIm+k+c3FLunGyH1MZoJ0CiQZQOaG2Q0LtBInzJqPuEcRZ8oah4CWoqqOa
g/gIakpv4zx5DdzwQ2h445ICReCPO/71pYhz71jFA5bOecK91DTzOiBqZp92OLqHpv2WRhfd4Pe2
L1ZwJP4sXuUxard6KBxih9EfURQNBCeweKk3Y8/anQBOomBjq8QMVzANt7czgWhm2aSXzi2QGvWT
u20E0wI11vF5GDZp1YuXpjAvWOwyHIeOvW6gu64NAzlinebnABLRMMnTuHxBlcG4u0FGZOVRcWnb
6UAREYJhZUIbL/dly2+T8NLeHcN4o2qdzl0xM06pvkx3rrdK1wG3oXeavZblvAWtfdZMqsco+YgT
kgrThMm/8sGooRXEfz6Cjg1JKFmB+JvWvmjuY5ctQFxGU9i31sYQnO0wz1aV48h9Yi3pxoNPZSRW
xWLMAFXCjtzsFTL2Ga8yhxlpQswOc4yoVcqkKcU8vvENqVdoVkhWV3JdLR5OA1GF7TA4pex7RgJ2
UD0KCs+SyPIaB79qDke1xvrc6p9ZuwBHq5BxaIl7NYlDwLXTn4gAFxZyS7jQMP0eE7PeOFUM+xEb
3so1o2MP4OdSKpTlIVXNikE78ha/OoVTQr47cvndlDiMYfJcniAycLKCd2YDhJs/wDKgTZ6oUHkf
ugnLsO9H22IqmrsXAlvIxVBcyxFklI7K8jwSLHQw2qQ7coQZTADBxswVaugyjfYRqskHe+w3yi6Z
c8JDBoBKzTGbP+h09DLnXUzA4iBq71jkYXZr02+VGozu3BZiOH3PyIwnZXJ5SW2uwNGBNZPqlyrO
6ess8LdSjvU1SMPVIP2v0YzcxzlRHyxHAE3Kl89oJsKmwQDv28K92j40nqlz69NYRr+KGANzETUA
B3zWbjTr4TpOEKpSSKEPIuleSkxdtaza34sSExdKbKXiUvssRZLwVfUeGsq5vZN6tLfI++sxd2yJ
duBebRTex+XoxrsQKnEJfBMKqmf3p3L0OABGPTC4FcQwVRNx8ZH7ECB9usja/UPiHhEUQQ+tu6nx
4fE0KxPoaqWHLFHmj8Bgi5rPBvA7GGBPv3AyDr5LZHJAnl5ToELUNu3FIJNdt3fZ/YMyOWgHb5QZ
VYjehp3rl3T4cSAeUtVdMPgihWoBe8Pg6Fd5aN88qToMNUsCW2D/xj0LH4f7CQgvrAtsw8Bvwh4O
CYmO+zDGxzm5U8EaZT7n9cSbGqirHn37AZdvvZ4ngn+jgU2KdDkf9KWq/2LVkmtSb2L26fCrNzpw
eatLqY+a1KGHNHaf6wAoRBnFdxmhm/BaDwpcr1DVuPYp7QBwWoogr3RUzk2T8TOn4q0Vff4yhc4d
+RhVKYjRtZfstGnQMvhIFaixOOZKDHwpHVlQHGJDRWtGup9Y9t4DPgnR/JwqecFAGa5tRIBo/+6R
RZyfzduLAqaQZ+HR8ihQJ1vtOu4FIqN7Qf+wpmkyeMUIhcea3MzRBiXgQ9A4mUX1FhlhtNes6Lm/
dXP/60uIdkvxJLotRVIxWufUqU8znfhjVKHchzx/WpLsvO65zJlBTGL6plF9QmfR3WJsnS9Vk75o
s0huuRxwW1cdblPTvXWu0d3Hoof/lDgs7W5TDF4TG6t1IvCNFs+ttlFhWD9Hmh0yX8DM6IXDuDje
PG5xKSt5dWgk1zoog89G9ezFLP932hV/QAXGL5Yx0RdPUCNccNZsSBvrbmaWQAwap79cUu1sOB0D
XnG2axmTYA5vpdIToqqBJx2YgNIOfFYWs7uDeR0TBuvQcY0NPjXoD41fTMdBDl8h5ulHP6gFXj52
GnMxv8pmSA4CKjvH8BDeBjf/Ctcq8YxV2Kn+zNa4KeKabJgxOMjST07wIYhG82a5HoQd7bo2mJ4d
s+13IZmhrD3H9TCX4T431Ai/fSg3nWM7IIpd7zmbRbpPo/y7k9Z7xMjorTDTcYPZYMYQAhDetjVz
7JJQyVTIN5CDyOE0zxk0MosQu/vhWrAsW3gI7LPt8ciTG8dFG0630UcR1/vNoUdvsoeOHGz7gFbA
DYk8q8g/fnc00qFYEvfYmDNDOCIfWuEF+1ZX79N8j6uqew6QlV0bhwaS8fk2FeML0cMUOXayl/Ww
gyepVlMCEcjQ+geJ7uOJoTFbtax99Ya9RgK6w+aab6tS+/veA0o6i08vtby3fLEOSGumfSxJ3rEc
HVyKMPg2W3XplDWD+/eNe231r1N65bMx3irJuMOdgnjvw1LjjpfEW0Q02hguIUZhu8OQGK95785G
xhnp4Cnihkef4QYMuKGhm2+x12CzKarTMLSEHPjnhnHGNpwbm2A4AW3JWxDPg3dNGse+u2RPwm0w
vpbUgadJ1zev18U6zbN+m1AYGCZVgGWitGmTV9/VGEOoJlBp2p8Yx5h5ZvWvQrJnD+p6ZrYAobIT
UGeQ7sK1Z+z37A4syjMw46sgIoBFL+luhQNPvUvxDmQYZtCVKPuVnPqXGUzKrU/T11D72TVuzZ88
UIx1BFAD2aEVvcwsBVYtT/ZDnMGknAxMM0bSY4/rBgwWmTe/sCifRh9/NqvIqxVCoy4i89CnEJZl
8OIB3Phh8IwmC4dfaUM8DWQBuTBq4DaWLx2ehYtfoOW35jl9A3TF9jchIJiRVPaW5BzFjT81h7/+
1DHN3/EsjetffwhS04uN9LXkxu9dpzu7hjibRjS+ov/tLnoCoOL4s34NuZ+PtY+e2Fp+OTagKs2c
EN7ujRYP0HaIDH2ybUktOswUrua+wbf9wyFu7cmy4AMvf2vhAx2J1eJy6JOZMBcgm22rWegs39Q6
1TPybMGRUuhnwmL//lsBPLAThtwUx5W778PZeSVh82cJrDce6vrV1e2rZvMtTdgkOh3sTTnN+7oE
ppDC2tyUJthBUQNcSmyYuPBERr8Ld4ELDXYaqGpr9qyGy5AksW9UmQz9YsNfZQN2zh5zAE6T0N74
pYUeC3XI2reZmzEiCw+TjPdxxZQ29W94W8Ixse8zCaSUTwsW1e4COPd4I0MYotuBQCjhQJING2Mr
c3FHCk2WA13Xg0aV2wnWiTIgL6Sfq3kle/dYtSZVpt+a/K2RCFMP6LKwNGw/rmk7kx6y62FnVqCy
28S3Tt0Makdl2bWWDWtx7NZuhXWGuCkqb2VselCfXVqtWj+w153hgwswE7wHyoaRS1ByFLvAgZzS
J1WTgsZW2aXHJvBA/1Pf86n9nAOwNzqqXuKS8jDjIwUHC3yMmi0/VASsX9qIeJ+wOptp+xGTScai
1PzsfS5tWbKv7pRqiM0LUY1y500TUZZMYkkIZ8w8qN7YRm1/IFbAesiOljYg9imbRWj8bXREZTTA
gFU/h6vIdb5mhVyth40rF/ZFGIWMnNR+SiPz5MRZccRivqkGL91Di2vWad8Rs0KZDmU7fFRBPK3Z
kKtky9Dn0Ua4qK1iV3ds56eEUGEEAVFvkKPQ448z8E/hllHEygU8KmwQc4b1RQYkKKY+P3UpgQh2
gHdFpEMFzAWwZMqaD7YWAO1aUO/N83Pax86mV9Erc5BHEasKzFr47bcj1GQmcpL7gWengXWyMLCp
V4Wx7YlAxrufXTN3iWSZFZpli3NpEtcqiz67Gj4P/sqaT92gwmRYivyFDQ1yqmZeonDa85wV10ou
dFltPTXMg0oRpue+ibrN5CXdc2Ibd9l9WE3inLJx2nRDhWWRcMfTPNOzlRAvMixk2y703oFxgtsJ
UyZA3kCgka3cTS3GblPKZl8b4otBJ/GRkYVHy653VYFceFQQYBSan03kJd8R8vr1UnhCD2k2pD2w
tJhW7sxzChPq0ckoGYjIWUDqc3dxcLWl3YTnv0UQW7eAiBVKKjzRbXfIMwqBSilAVt1awUqfS886
G5KUzBoeAt2Me8xnBOT2Et5DNib2TqTqSSBxqTgXlXV8XCLTNIsmSi4mTXjGWDVHcmZHBJAkL7zs
IbMKC4il9VxJf1jm3Lcu1mDqMdZDvgb1QGLMye3wOGDEMEqCi6wAq89CevTUU0UW3aqeWg/5hzzB
PAO76+c/A99/iSyr3kXB/NlRmDHREkUabi3rBZ0yzulSk+cZoCulauRBosnFNkP0cwZPsH8j6kyW
5FSyIPpFmEEAAWxznjMra1LVBtPwxDwTBPD1fdCmF539Wv1MqiplEnH9uh9fVd4l8mHNmD0abRXS
5ahLqhWYPGjSoy4AGnzGuUVrIwCwpL7oqqbRyGZ87Rb4v5NDzOMLbRJQFwm/H66H5ETaXaT2EUIW
LtR+4y8VzBNSLIyc6AfmGhdMPvgZh9KJo7LGg40FYhbOeJBzz7vayI+xbdzqUFSMu+OJ1kX6E+xN
y1P1DMBr1Bc/50rN8TFswKMcenyMh3qSbANgkHGSVcmq7CjdUhiqiePzs0OPEN5Qn0in0UKmsxdc
Ff2JHe3dDYJs/y/OEKbzdEKhbCiHOAOzLI8uT0x6f+UOQ+07kXRz70rjI0dIvBCR5eM0pSbTjo+7
ICdQPsUHw767KA7HyvpnhJuStxZp1+3CexCS7wx08ewL3314xCkdvtpvyOWSNP5YHYf2dTTn6b2O
1MMoZAcGLqLn0hU7oQDwx8svuSmRj4mjiMM8wNP7/HcHAtQNMTXUr8RdVrw7hpc0S9lWsF04VVwz
dFLnz7GXEy6p4GwGgWR0Ywxya+snzu18DZ2w2PNXdbKsiuJ6G5hLyD4sctgOmtL+ZSHVrtuYJJch
K8IiC/CnnRmYBUafMvMp8Mzax1gSYRtY2oy1qo+ykQjBtsb80ncDsQeSIIA1/yu4uegh01tgmPNK
v/shhrsxncVVTUyAMkQHajC1Es/yvg079PDx8Z3j0cN2NH5weWrvsghMPH7cJqAAGhg04s9BQaQj
oQNsn8pxzG6rJoIrqsqpPbRO8d9IL1RkV1+QFs1dUqIrV557ahZgVdvaP/2SNKdu7iE9DBPhi42t
m99x2+w1vKdVU6M2+zyGYfYnVxq6MYuU7XWW88N2yH3Ivgi2BQUCVlk2754KtipUv103AlgF2nVt
dqwhVK/s0+TaV9eUBRRcvS8b7Gd1nkNcXBzTxvhMXCfHUjnvo2x+ZYfEYVjV8jwVnKmj1K+JFftn
ZGoS1jXlAso5Ji1GkpaD94w5ikuAr68+1mLqc5wZdBxrIHZSVtx4FxHgSE/y4nUkD7gdih+DsMw7
yM1zXlobME/lvlBOsWX5sO9ogtpYVmfRrmXSU0F0Z58WeQOR3Kh3ls1hH1FSsQVNleE8HobX2UG1
S4gMjnF/qT0MmzpFg539m8AlszaESw1rwUkyd6x/U90wLo9oZ5X5CjL61NLSeVCRQ7ID8iZgwntX
DFzTTNhg4Gy2RcvmqoJIiwaFQNdtS1buJogyAX+5Axwx1uPSmChvpDjj1WipaBOFebkxtfnA40kA
tBc8ZhkS3aTiakSxGdsz2uzV7PxXNOWfQfpvxoDoK6zqdz8Et1rgiI1IPBJsI6qr6QcYKkR6uwe+
5xhvrR1/RJGud92IzmVgjkoKaqbSXBJHwLM1OZUByUXpvXRukgz9xpf4AAIXpUi+NW2XX7gBWTuy
cTWCP7W+NjLcWfgNt6aYwFIxfQUN9tzE3+STrV4j0d5o6APc4ZX/4ZdOT9Ji5OHGYKH5d0fDQKzl
Ewzz0PLfXN1O2+BkB458beCxTlRlxp5L3xiR+bWXdd9JH0i+sGE/sitbm2KkpHY2nnz9H6affBhZ
+hUjF618ObwwEBIRVyac6BA5MmddGbjZwYgBSEvshs1I6I10SHGSI2TRtjEO2v6tnJquvnk66CUF
OpFs7QenOrYTWNipbg4slspzKatH2ngIo1P9wrZi73Rwy+olCemzUnEC3e3cefiZVbZHmgBUUZBQ
M1Izzx+cid6jZPY2RFnXje0Q1wS0tPBftkWV7dohL3elr7ioEH3j4G+5unfJAZrwa+oRZpc5VnxF
w8y6Uek73VnBW+Mt/sWq3rdaRSvtgYxW7AbxnGbROsh4BKRc5dreTS65/U7QhFzsUP3EKxK9cIf9
oecgesZ2RE8rHxVfl8HVGBGzXH9nudfYWMCQuCu3orBOBm53whcGyKe0u7q2xJgbTNDEfP/RY4Ln
GUdeF4PvzhVZT0hqltiHEXUzBXmvUBslqDMwVYEmxWYEUF5M4G9GV06NNj+HiXzvIMoOOT8CkSvA
RbiIVpAJU0wH6KZxQgcoC8DImL8rlJcPm0GDB+SxUrXcclksD3jD7Q1RJW7UNUbZzCGcXRCj2g0e
07erx+/RGccrRLphW/3XwIAh3cDxQHDrhhbtrSbDzvcmYbiFHd4Bq4inY1p59cNyuP6Xo+q2HlPk
MfZoo27S9q8HV3XGhHPgmlmdeZ82DXfG1mOHqXQIv2tcQD3WG5HRaq+i8s33SHwk3QtXsVXCtX2j
OtCPoVJo+7/lGGJOJOvPHaj4ZWD7aUev27FuyABUO/jPyXlFiRNvRjYqlY+XOu66Q5nPt4DeK5Bd
CIvcVH42LHuPk/Z/0CQak7aF/2u3MD5cdY/Huj4WUfUATNIehuARRfl40UMvDpSV3R1q0Q+ubV5y
3QGqGBiGerjNAb1hR+RlwuwIDgdX6NeoAgJktKTDtQzNa14ehsxLr0j07taULbUWNBkdswCuIn3U
O98BD4xzTD2CsNnjdZnvacQJiGpM3YV+mXOcGvbAcmsqw7+JhQAveqyZ0vzg1saFsDUha7dgnpUO
9ppMy5p62SNnKqFrDITbKJdUahnDPhnigTv+TKGKVz69IxsPGPfdfO58W540bxNs10qSI3OdBw+N
q58nPT0slBJ1FlUuBXf1cxSD11czl7fCPBlOiPxOA1sTxSfu9eA7c0+crRoeMGt3/gL09C3cvd+P
eD7n3EOYBT9D9LSZqvhgi/pR27rfpgVovQ7SB5SY+KqVJAziGXpXSFpCkkpW17nDIAXq+lQvFS9+
PXIPKULvqjoO9SIbUZs4EEYrrykEWCn5G532lx3ZLr+2vKMEV8i4BeWRcP7byiR0Ye4iPbuXxluu
5AUptUan2IfoWJtrgY+j7DdF7D2xQseYfAE5hF3yqn35oSQsXoVDDanFUZQLtAcfXC9oU9zSSdr8
IPTH36GWQCJSl9Uwt32MpHjC2VsTLN6ZdB8fskWV7koq4eGZk1BN5vZm2lV7K2T1V4zxsI8lP6zG
TodNz8Uqqebmkneh+ZSWODiZ/s1hyHsrDX+Sv4J4aKKUxBBy+ehe2DR01lKdsPxJcsiugUFd/RiN
+y43jKMqA95Onf9Lu4vO2AnKjjqGUh08OoOlQqBooOouZVmggLWpv1YTU9z82XrRd6TH/5yBIp6C
zntrJJKaiirY2Awm59SY3uaZhuFe59exnQZYGcufxNOMnid5UbZN1zonLT3dzjtB5GKd4RZXKrn3
YAYoSRwOHGNy4yXwTp0x30mK0o5KiRcItM6UiT2hasrs6CLTsgXyxiY8kNkD03e3jy3xnGGV7mug
wjxE5B/SM0BPw5hMIuD7sCgAJlOMU1qL/JOS8jJkw6Hh8RPOu9csiEiAdfy0GurcUnhHXRKfJ3TV
TU6PDE6APtjldAyBCk3+C6dJLIJ1um3L4DB2qLOeR4aFU9qhEnJNoztakg2zqDNMxrxKAnBMC4r5
mmoDkMTalJXn7YaZKLWA20wfYf2WhA0YrYZZMsq7/DhYNjqGcPbYRw6EiFi68GHYD32p3mLnHnEs
JH06njQa34lxY9cgAJ49ifcuNUkbDhYf6pROGU803zE/GrBh7lMuiHsnT2+elwDOMUO9N8PkwU2O
IDGUVbz0R5rloofbDOfKy4crbVztvYO6ifVG7nWDg4KpYvjoYFZg6iYKQ3qHpm1shgj3X7TJ8BlE
PzlP/34pvWSBjt6rMuGjK+SrVdrGvmL9Ac907VMR8fB4IkYMOCvZwxzT1h+/hGLjd4osA5dXTvd2
O07pUffQzzS6CuRXb9POLGyywfqM3Dp75UL8IkNmpxF2XieIuxtxFz/23mRwLONKl+lgM5D6+24o
w5Mx4ZiAFbdzm98DMdJV1vnXEd177RRJxp22e5tE0PD7+0Ty7LC6SRxOrHsyCI0gsMYyvRMMYk0s
8O44SWLjqqD7rgaC5sEX5ADbV1UzwBWEo6fgjPRXJyeu0OcGhcUz7iZm8YXbYtdbFG5LBX9kTOFA
L+RHPUfORVPwHqBkL5ltUOruJUWFJUPp19vBIC3jGLxXirLYj7J7tz0YUGo2n0ZQmPuC1VXEwZjV
YYgYUzLTJzgjcKm5156RiwZeSJMwX7GCzP5v5Fekvuye0aX84XAVBRB0zpIie0v75lXQaRjpyj5M
89VMIuuYzMMPI2ydM0GCkzUiQbZJeuzt/m1imbjvUE6oL0bqNtPd5IzdziauEbmOeXd9ytVY1v/y
rBCygo8lput5vOjysy/rc0DAk1FbgKGEvx3NyUlEebKn1DvlAZXsbZeZaKahD0AXKcbBntj75e9Z
EnjXfCT02HDl9Uo0I6vEvuoVlB7NEVHiTFM6W+hpPDdjk7PHD5tN4Fo4D5aXOjBcYioWGIogbTch
fWIEg7L4TNoaFlYOoCZLRpLZU3TWuu4PC7yub4j5zD5NI0kjLg1J970O2XY5qv7mSwWbkZ/EoGhT
aQAWU513NjzO16gSnz0n1y6VtnnWufHXqyF4SgtJA5/Z3xrnzFnPUU3ynBe/KnbT4hCpk8o7DvX+
/5/wWeCyQS4xkC7KMAl3ad1YZ1FzqlgqO2oHX284F3+AGrCFbJPrZP1JzYrt+Bg8Bgwg5/+/TIR5
fDo89vyUKd6AktxwReVvsfrIsn7m/ucmZ5YMyXmAP04yP5wwDNDUWyTpX5JxEBFDCjZBhXjbHASh
oUmC+txuSMeA+IlwdQ5p7m0qj47z2aLbLB/qTZxmYDLpn956LB97gDtbFYQDAS0M3JiLjhZgqYb3
1paiSYP1qKcvPMQepRqbg/BwUzQtZeVgngv0jhK9cgq/erf6oy2Ej9iinDA0TahVlEYaWbRLVP9q
prTbagfJuUihRI9+vk5x5KztDhMxCYqzb5b4P5fmE9n97Ybod6Ooopw98bQYcjalWZ+aGAKfWeOF
Uc03X38B/C5G+0nnd9hwizk0QokkQNc6sjnWgtB6kQAmN6Y4uXq9qGlanfboETEBXaBZoFur+zgj
Ke9Ke6h/NZW5SS3jp1dAJSNOx8GdmJuQAPOxwtB89AXFbungvratGp/UyDud/WpZ3MqmTtC3EhMy
lrUsfisWVeWCHRrH/0Re3YbkK6iGO1or8rJt64PDLmPXBkBr7KL4ZC3QXpvWehpGTtA0rOSnk8TX
hha+VT2YxmUCPM8PToE4Z1m+sbyugaxX1ruCfvq5mZ+GGbU32y7vJN6tB/FlcoMnc0KkrxvgO21c
aPTQLMfTBBnNNemjRf6fCau5IG+Ail0hjyi+n3CB0NsE6xkhcjYkgga8zrXk1eqXzVkZ2esJw9Q5
CbjlKFpOsw5/eWUFP91ePoIulkcsAxfhZxQS+NU+smwCfsUYrkybeXS2MAJLq9PAsvwcrkyDHB2R
AUz9trgCwn1pNclrA77zyejYCSjKqNapbmMgEjrYwPbJD3kHrH9wjKU4iYEKYfjnSIr2bJCxqwM7
fHVi3py4O5G27VvTG/HRt1LM88PWchD6ZuR2IAaqRBlIbn4CQ8GdgukZg+2nmXS6N1nwowkafA2i
jXhckpQ09UhlFUtDSDH3NMn1zXSzbzAc8j3WRnwbSvO3TR+5PRY2+emKXgQYnwI+8T4rVXAJJeAZ
Sestd2sgc6j2WGVdGyaWu/AVYsfbaIf/l8SKycHB0rJOSw5zwRpCSf6VNnKpWid4f+iDiE2L5VRg
5VMTG7YfX1oH0gQKYLGfZgiEkgbKoMJo4mU/fPmKj3Vktn9vzene+ZY+kNU+tbpLzr4HedDZoGNE
NOzRQux20aUJyZgqYMW5FUGkNZEJbLK73L4wkAUQ20NNNYmjIe/4wTStI56dJ1T8GcgXElBlIA4z
x7PoauxrXQuQRFFjbNw+Y+loNXs+IvLSxpkHgeK1dRDlQTylGLKJTzKARa2PCaNbCLD+uP4HXypG
7tVi7k65Z0EvWl6mydvHLSHZdraButmoq7xDLoEY3+kvjY+VrYk9+8DdwyGnNy9uJGBtvu7CcC5d
VqlTzE/lqqwPCMElDaTtJ9WeEHkyrweYY4yPpuVxrPCMn0quoZhtNMcx0i4TlkMbL6g+I+UWXk3g
u92+mcjFzFSRBgw9Q3yLex/GVJ4859rUN4ENIxGejSah4fTlFA5ZsXELAmOmSEE8s5E69cEe7/9e
vOWftHccAXxtO57PfCa5qOIPDHZdhR84Gr1h71GoVrSJvruT014nknI4sdeiaeNvqgiGdTw00DlA
iDKGt91KGCr6nq3giMs0xOLnh7tkkDZRvHY7+HTXO/Vs/woUfM1wIPvvyhO7/eURU+W7saKA3gyj
u9drwBLpcUjIPLLi+bJxrGPN0zA8LaYW1doSSrd4kAlJDiXZ/LUDTupExxXco+A99034SrV/JVbJ
G6SWC/SxRDJN0NDhXJCJnPXZicN1YmHMt3IUJCGYwDqDlOUEi9Ae8LUqNX2WfJ3QAXL7FkJTfdSU
ibPFB3+DoM9QlNApaWUPrjlgBgu5+CeBkhMUeyfhG9808i8mi+EVPScBQ15R0qnohcv79t2McQTE
C8fBxat9I8pDIWVRXzGS7Hq2fmr+zNtU3RL6Ft/RSFv2ix1gWKi075GjKkYoSs1axz2KvCN3H4bv
wuiQBkgSsfznYRu3BFiDrtpE9UILnxRI81gOW9dunZ3TwHcEUgFKll9Jl8J4VsUbj2Fr45gYLUMx
I0+38Yfl6w9lOeZr6xW/Z41nq1Flfo+t4Ae4zj1dsvrZtVjs0bndG3o51bj9Fw/WZmPPPUBMTa7d
UfEHeR+k2Dow6fFU9tMyYIJbk2tsA+2/ZGUkAPmKadcNRnqLAEvF3OabiC3aPLJW8jmK9hxFS8t6
SKVvHrJDYRsWW5ytbabWWYUc20f4JNR0BrI1bWyTfATtBUSr3Eh/eQi83eyVZ2voxCXvYfqHGIy2
VtcMG43p8+L0Yb1JkkgcwAV1zrMyUvcZ4XfclRO4aptGqriYzWuCx25tzU575NmGGWbw4yPJDXwK
UbSvPKoF3CGagGgIfhq2OzNYsi5xKiyCJrbiNnEhiXd+cU3ci2L5TS1A8pMNBbQKqCJ3Mx6SU2EX
845qLLeu8JyIjK3TrH7DhP0Z5vP45lYJjAP8ooEGrlPNsn7jPD0rfmiHOrbgQkVpg1zMx5Bydboc
Zr9//HuxnKY4xDMmAgOQxMpIldyGbWOfIxt2bjYa6MmUyq/NnkRtpTLQZ9hByPrAGdHvKs27a5fS
nmqF6hRZ3MQ7K8BCMdXRPQm7b6BQcGaxQlxhqJ24vefPYnnBgbUxhci+ay6hM2cln7bhF9JYeNIe
dFBGFdzck7yVvfVRqZL7swULd2CZP0WZtQXkxPcJfWPXj7W4V/Vcglg9dGNS3yoEZsgXtXOcg4QI
yORzcxnjd+1gExiS8SMnKXzs6DqlC8OMX4ysJkLUEi3Jx+BMj6L4aLJ7FHTmYR7wvVhJeJulzu+0
f6sXXUyaCcaCqzHiGOwbM9mDAiR8JcdPV3ev/GZYpZLX2DQ/k8muNj5OuodBMHNVRS6Pr7I8WggD
jGnGLQ7D4UWpeXipqx8Vg8lB2mTLcERMJ3Cvf7mHJtvcMK19To0jtypv2pCCA8k2hv4FWKhxhliY
XOIiuZYhAH360KOXwRqjl8i3cTHNvb7rAGCPNfsYb5rZG669/eLSj0nRorszecxjtoihNKd+t80M
762uYpdPBT2z0j4pW9U7LUDDCRZwj38vmcMYo5hXV3LSpyl3q7cSvtaLUantVPdskBsoWLyAFdeR
/wIxgk6MsL5QQWg+A3OMVyFX7xvwKedDhXqb1hoQipfyF9+bBfbZYR+52fTAYIbOSAjyXLIySuLW
3LLBlQfpCMCpyy4QcPBLLeyYBd7CIbZNcW78f3xkvpkWO+Cuj0bOjbAGGI9MxkbVcumS9MS1rHZZ
69/kcvPOeJr0TBE/Yduc6wkOVmVZKB8zK0asneuCZNdHQXmAqPx3udyLuKWWZCPFuOWTK6hK9iRm
zuDLzCLnPti9xOK6INwzYziwpzDhzkb23pTRePaa+cPOlXFNp5ZyYXVMMDrcZm1Pt0n4P7vJsk9A
FspjNmEi0zMf3KIiopoYhb6zjR7u5Uwv1TwbJNsTXVzj0Py2SS+S/cskTxdbX9N25zW1e7azyX+Q
CthXM8jWpGp5N2HNwPlvAlpkkj0PFpu6LknmgwRNtVeedeOxWn43pncV5qzunW68Y0ooc6Wmxt01
0ik29AYE90iSFox7mNE1o/Qg1YhyOf4JKyrpRkENjNmQTUUC/KToQCC7RFhENxArjTOp+R04eWZc
u2S0qgizzqqK904efRJe5Ts0rKtduuwDQX89uhh2R+jY5ncCKhN9bfgJKNDFgdVALcwAbRHHpmkH
lgalS5XBMpCKpNHG6E1XHr+o3E9ZpYdgqjYj8ONhCKabsPruAUT0nU5UNPGmGKHlle5JZg5AEKaN
o9PCCg/bUV5x3fEnSY2hAM7qjtVsDIPdNAl0MRi4k9k9x4ovFin4NyaEV5trILz8uGLUqPxthRLm
2Iqbm+67i8ja5pgkPErDSe2cio4JzvoH0LlUZX91ZHinMZdXRwDqS1L7XedUEbTqJ+ASyR/Y3Mi4
+rcBqDXJNXq2nMXba5G28jh/WCgOVGI4kq6PqLVWpuCe5AdEZnPGi2+/XCDhzMx321DmXfjUVTFd
fwboxL8iArWrRhr1q+132TFWevFxlB826+FVRazt7gtz647uUt04Y4kRIHcW60mp/ey119lfNYgY
4pgaaXld/pFiofgyJhXrLO4l2AvyXen1/SkhyHKFmJywK1EvLsUYcIPbbgNy5Vr5s3mLJ3s6zmAB
gemtGR7np8jc9IohmnSl4WCsaX0Ybyi8jsooiXf5N2U5BbS49+8BCvVm0kSXAA43FdJEXH2lZi9v
3tBOfEzz4BTWBkHhxnwtWkusO5kFL/9eooHEXAvpLql+uIOodrpwwiNPDePFiscWx1tq/Opzyhzl
xMDNMlrX4sg44r9Q2moSxHWuspTiyypoNuA7dw4AGt8o5KsvNKg8G39+y4QTvgpzafU0RuDPpLO2
Xqd6ykFwVfucs27YPgYy7BEphCNJG7wYGHpoUIISwPeoKfyQYZq9o2NbW+mm9IyE/Pjq2YTtwkC5
6vvwkZWkTJDK1CYLXIpJaXfLZNvdzbZ1Xpz+fYzTtloVRvhN+wmf4ihJ31XCwSZSq9h4vlOuWhvw
DEZESPqu+JEHCjiXkT5hYmZPmCff9KA7eyS5u11U21R+spPsSNTIcu9jY33js2lu+Clau0aAAhqc
QbwrHo4HHiTum2QcWR6jO4hk7BhAX71X3cuQgKQL4/BauabaSBsRcrLM+AcXuiNWYvUaY53feTQ3
3Gzl/qTJ3LgW5TDeQfUQGAsGeSr7RQLzKp4sUM6/jeBO+ONVlvXBpWAXZ2Y33CiqMD5wlOL4Q4tG
Dqq5SZb1xoWAQ0a/OiehS+Q9npOPlBkojw2kyLxojqKrixuwnK1Db9DKMO1LFKJtV6UozmZXXWaS
8w9obQg+6dP3dx0hmC/og3S/Wv8Fs+df+CYuqB75tbZoA4h4WdkiNG9m4Lk32bj4Q50GBzpDmCXT
6rVGoekbbR5EO0dQiTIqPAxpH7FD9DscAsHj34s5FAIX9JHIskMm8dKZaBLKjGNyJBjjJlS2K9bQ
eWPhQGG0LW7wjQ/DZBdXl3wvWLFMHsxk+pjw5uw7N4+2DVMpF1We53UiWM40zYOM+UHVnnONF4F5
dliWJYJ5zCqcYG91aDsZf1PbQfVUD3rzhbtHsHf5LJ5yo2RzW8HsDK13xUx1NAZRvNVUmXg1BKdM
syiudeWdWsfGCmovwmbZ3QLgZ+C4h31ANmDfigkKbNh5oAj+zoPlHm0LB4qu4SOvpBCUhQaRvwLx
ChDHZmw0G2q5Y27L+zAq3fUMpGZhs46/mmAXN2yr7G4WJ9+z5aFwNO6VSNLbwvYejiwBqIptouvf
o1bf4Q51R7ZA1dPxsqUOL8GBa9f3iYrUVYn4sgoF9sY6EvHbEBVnhV8TRJCId6TsxcXOKTyqeG8x
yRJodJ3+daqo4wsKsIDsO/1bm1nNs5Ly1S1V/EipsqXuVd5LaPto5SxSykW6DE025K1bFc8uLX5P
OIE5Q5z00AKRFAOeE7wi7c1omh/k3uxDbdfZDdXg7scuFDnUuJ0pdf/W9068jRMz3sTCaM6FW7Xn
NkUBYJGzNzLgkH5CCaNcXpqg5ia3RMSxhF9mMJWXEHGyT4Q8mXSHVoNHGc6UGTe3H8Ib/x/de86a
AseZ4gjfvs1eBjIIr2knxv7878ViLjzPGQ4Vs+bDnVXJjpxSzoGDzahmM3Ed2Rld9eAmJFNQPkEE
Sa7bc3VwKxwYean6Z592BKR1Ue1B+Zo5y0twJTKbby4LSSKm/ZvoEt7xBoUJZKb6twJPNP6jiSW+
FWyjwQlZUrsTVSKkMnYV3UeI4659HMX0yEeEkzHmxLAqbzq3CyjQbbzXuTIgOln6Iwqtdk/9gtqX
lvtuspa9eEutxb8XsfxPMEyHmVrKQ1XQi0t2i9CjEaMv+mV571j/g0tYF93kfwe+2lf1Y/Btogx8
L6uqrj9N1zqENZ7clqUfqk9APXnPZpNKxVUQRX9yl74mxV7VK+iPCwu0IRQTRGRafXrvrURuz5yE
73WiZqWbcJFYkF2SlnorR0BrL/vksxf0/Cq1HrPw78zvDD6rpHGAbOG/fwWVCnNmU/yXfTRz+KO0
Ywp+dK04QJ6Z7aur0bABJGij13HsgiZdAq1j/Zbq4mNiuck05a9JRNSrSuHOIGm+8ktsspOQhzDy
d40R/l78aE6WXcoi/PIruNlLTMcYC6jV5C8rylESa94SniS/NE2UKo/zl1LNZcISfkxQjJBrKaKO
+biNLP1XA28aSpEUJMDF0obq3sc/CAHebdF8cZPmohNxk2y2NJ8fRCK/hyZ4V628IuydOrpLUvRb
7oL7qUXFMj3rb+z3rwSrvkq2LCgaC+7BeAu9+jma4hAOtcHEGqp9bmHK1hY8bbZJeNvfPR4RPFsJ
zNsfTmhdaXh6Q69FQvT+wMIejxF02lVdaGb9OiEnif1w65SSfxqoAPWcbzW8eFr+tAe0kLaJhpVg
84+7jRBbMsnN6FysTCHnuM/Cyo99tizeUECC8QLI8dcw84maSxKGbVkdNCLAym0ELpUfXdv9yrN8
2GqX+LUVHvmEwimVyW8BIsgZ689paTN3HYeLVey9WzE3r9GP7nZk3LWmr1KEkPwL8TP19FeMds1I
xFOAU+QEO/szGVi848XgD1jUthbNaFeF02/aEOyjxwpnI50SLPLYcdcfh4dGpN7x6AaarrCeZ7V5
opDRASeQ/uhTUupmmnA/XNrYVMoKyWXnStrPemZZ/V8ggR53ZfCwpBez0OZWkzGqpIBqX2eTjgyI
cGRsXxgYWVCxd/2ygBJs7FGF63I2P9iJRgc2uBm49QgSmsoXZY63VFIwQjcu3MPav+TUS5BT6CpW
19E2Ka3vuj95DjfoKAIgN6J+s/exkOFLf+UOMRvwRH0akdqYnA6rmnHQmkGWKM95FGW0C6yc/lfu
RTVV3Xbc/SQ0yHHArzJfs8YqF9rCcE9jLn/LL5iOj7XTwRoV8sHK/43RA24XeAT/FUkByG66kDo5
8y5cZ2aAUVZwVWtxQFXT+5jlrxPSQMMyRlFWv2KsEkn0KSbEoTYnMmwDmuuPWVOBuOU/IlhHmFO1
ieEJV+Qnhzr7CwSJ6a+p7Av8iHfHGY9YtfYu9tJ/v0VcM2snZf5Msc9P/HdjsIEhdP03dtvTBHaK
ksM3nN5vE90GOc3PbEuZwAHF0hHpYJvpWA31FQhU4v6d6VGzGTLXVbDPXA7B+U/YNU92LPnalV28
Kn9YzfSdzBiHhe19Ccs45xSOxaU+wuH+qhsB6KQEhhAUD0G2eAXd4z9gCJ+iT/eFbxHcn35J7plc
TQX89mKfSRZMhTWK9dzbG7xwv9Jc/DSU/lMnzpPbMBNr8+YzzCOmDTxBDf9gQznO/fFst9mtc2nm
yF3jS3feMbAjH3y9S74mSqiNTxmzakg6ZQ7V0vrJ76eC/5j3/gNu87SR29Hrt0GzPKLTKFn1cfAO
GeDBqbz1tXlrIo/Hpr/LfT6p4BgQ7l+hP0H+cDYeVTG54b5Ly/gT1uW3ovMAZBSyH/VeRnYasWbJ
2v1VVuWbDQ4QQjQG0vewdv6E8fDpxMYuL3oyn92NKqgvRNAjA+uxtXPmWGHCCvHGryyUf2NgBQy8
7QEG6gF529zEMRUUs9Wf3TH4cPol4cygWbXAMHLmuln5wGi5kiV5cOdj/SeJWMlOjt4P1LD5t5mu
GQpJGxvCIwU3ALRp2sZc648ZtpD/sXceS5IrZ5Z+lTbuQXNox6I3obVIESk2sJQAHFqLp+8vimY9
l5wxts2+N8VbvGRVZETAxX/O+Q4Pl+UmF3uoNu1UHCQnxtmfPzZUxlaYJV5tp8HykOXfU3Ht0pyi
57j8zYfxK4+2VGNWs9Yj8Oy79bEF8AJTLJiPgcv1OdtZ8rGp7FkomvJuW/0lanzmqPPgq1HDhy3e
6J9Ucb4a0uwESugV6gaehHap5MjAJ0TXr9YtNV1D5HLdhNo/cf7Otqqgl4a67hFLnaqD/WQLnCHm
RbN3WUlPoObD6WAgFr5W1ZvmTwucvEvBnUw5zrkivObLZFvF8mDRGqvQDQsDrX98NhpWEM/MX+ub
1rcnR6CzKDpuRjfZI3CFcH87xnTIJEVubHPJrgS2vJnZMnlr/Og6pagD5fRNoo6Bga3CJdSfLzkZ
z0wpP6vcr+bD/W6dNPrd1MicoCYNAEgEc5N3CfGqz+I0pFDCCZ8yPaRvAISEatYa2iyQS9hU/q50
Ya8UBDRlTW7eKdgQ2nSnW+mHSlnWqWCYDPFkV9aRwUCuQ9X1SpAS+PAfImxMvEuZ0DYAiG7kjegb
9uTH1G30SjVz04KvXiGKzzDQfaglm1c8C3vz8TsW/c4dwJyo8S0Q5gnWTDOT6M9Dj0poCbJfcC1B
D2NWG98LnaX8D8RhntuE7BOxSezm3cyq5whesTNiWTBxatVG9KjR6zkAwfRd70NMOO8rdyGS5hnd
4OKlxblS+YsbnSC3LVQe85/JK9z5pxvGr3PlEv+lhJlyvseC5EhT+SyD6j0saH12w30SgXLT44eY
r0zbcnuxmvpRkplZ2MWzHfYXBzcnmcKnwXTJkndnwyLYGjTmA8eeTwO4StqUPNjjY6EWlRliehve
CVDS+FquwUa/Tynk7wgP3tzNqq0CGVAm9xKyyXvkzPTMnIz9xaTQxaElS/risbFA90/6U43Rxtem
LzuMLzFN6bBp3j2lPxs6RDAmQPB6EXthJc1M0V3HiWuSPbxVhs13I/Ff+6vyrKfSs79NzFyzqDNZ
X+P1UJpfjn02Q7U1g+xLBNgz+7qquJyNO8z7hGRyZuQjBY0E1C0oTE1A4TPChGH8SHsAfsZ8bUYB
0YegJF50b4xJMAhK6zsvb1NQXVmnnuxUPzY2D6KbPbWDe5v87sao5l0fxa7Wxw3tD/XMcphZ5hwU
6+jXNikpM8Lk2smUA8v9CarMN3pxoogpIycSwOXDR2jYG68DLJMbwTWkRLEXvMJYO+tt8z5q4COE
Vr77GqU9uNF8A7yfGxXnFPnAabRX8tP34i3esYRapMl1aNO8f5Ndw9rrIlkXafRFQIAzofaFFH5t
1oas34fQI53kPRR8WzQ2mEkERCIqPMe4c1o3edEZSNKsXsMBw1wadMHZG+qLQ9dgNRRbV8g3I3WZ
WXndU2g6C8OgzBkGFLKVcasd3voKtkBBdUjOGsqa7856wDnMengkAzEtmQ8jWhDoBzGiiJEYiN31
MwOQD81uPir4ucxkPydMZFNZ/LYaR23qyuo50gcNQYwGqPQDEhEVs2hIXzKPAubM/tY15yhYTIax
P1Vcp/nSaJdS2XMzsohoxsWRACQl7sWebMjOaktaUobPwC5XrSJfJydsDU3OB9Rw4LfRZlOLaQtO
gYck644MjB+ihPCyEyQ0OkLyYLRjTQ2sWTixFAX+VrQmcBHGVMnlomYnD9LsVeAtxRxO5lLE7SHp
knXV6Bx9+4GlWRvmjFGBB+rzMmPun1aSA6lZfNp2di/hNEHwJ3ziFKj23r0+ADM2UkYxJ27yFcNs
6gErzehXZeNruNI0bvelu+u2hjpdgdROsNfM/JwHQ7jwhdofr6BZqFDaWfWU8maSRxjEwky036HA
JNJF+QdqHyQXr9zUBLuyloiTbgQ4tx2X5BcJdU3nk3fab/3uQ2eOQzlUFj+MGT8GQW4ac1iHR9n9
hgb/u450EIQKuR56iq4yFdI5PvHO9ImzD5PPoMRDM92XifvfPHgtsVrtsQ+Ji/qT/d34v7JjbZow
eJAXJ+ZVtTYaIBHFwOp3GCSehpi0ZTqQuS5S85tiaKaQ1MfhQ5uZVf7q5WOOywz5Sk1ipqza4g8O
r35Ly5WrBt5w/qoebxLT9riBFM2n/embxWny5Yfn3u743yYHYR/A92IE3s9MLQmxagqy6ArOZXSi
cnZjUu2RkClaGAGE/HYjOsQqS+IatLWWOT6/GThu3ouec+RoWpGjJZ4haej7qBGfehY80GaAY46b
QhmmWywEimYXQaHeGFxppaZNoH/QivpmSDbIYXCxdLyYmofZiHLm4NEvB7zDVLZo7Ewkf3ZGPt5A
1K16TvWZAvMAkNKy2+dy4q/Wx+7W4PwQdk/MQ2+cmRLp24BJvenAPHTZKyWyas5dxpyNerMhwc2T
ahR7/BufoU2KM219eGicpromeU9C9+i4P4UaDq2X/paD+UBM/LVtu6c4Li+BTe7c99aTtuk0rENw
bm8AZy5VBFa5x4uTFUT7Rr4Uo32jZ872m5sqwpPBCT9w1oRSy8C5OPhqifhYDE1S6yebcLHG3RO2
kh/hQAyUkTzJloocm/whcZbCQ2hE2STRqhm4fDNqSDW1V1N0NVy8gcWrGfLVzG1FerMBk0RplYFx
a0ayPOK4MoDe5yNgnDIT9XSL/eRGXnkMnjRefWN4D2Cx1L0V9ZgFclHgFcVXvYA9DnriXnMftoh1
3xHwFld1K2HcMfAj1uE8P2d2COGh3VnjFhYgTnDgeWQ0OUO7t1rKt8GIH8kc4R60261rOBepEH3w
kQF96r3PiGWnsxs89/AEwPZlH67VvHf0vWVhcmjc4Tj13ql1x40uegBo5pU3c093F+jdsXmNw/LJ
SZpLQMGO+cS498wR4cvwoHWTyL2341mHOPl1Jm4jYf1uSz+f0ehFu1A2GxFqE4gxYB/Odpt/5AnG
SGyLFCVVa93iMbEzNeKaJGuemPaxtk2WJIcZvFFvARrGTI8G6ujuSdyOjicVuNGmyp8JnLxUucru
Caa9ZfAp1A3soVRpq9EGjmM3FYRzM1pjqHkwMufoFQQQSsq8qNAaY5IwWGRa0b5AoLz5un1W1b2W
NNgjVByGofzTePmDdVTQGOjlklGGu3XAnEZ4i8awuBCJfcc+eLCJMtadOohWPJZyXFv3OJLaiME8
TPDSfD1fkwyaxXduCn9lRMs5RasQ9DtiesbFoB0zzp8H4pqcUDbukG0HUuMQbQ9M99/ikg2vblmr
5ENEgUndpXvJacY1MwtnHIVaQa3NEXvKmWlOGuxAZ+cMlIRIDLc+Ufw+tR+HavjE3LK3DUIIjU3H
oYWRVhbRyWOFGp3KZLplYhEJF0mMBbW5f4WDBoZdTxZTYHefT/eVCmYwq577lLjUa40ma+Hg5Lu8
l78CExZrNluTULi4Rzj1UU3fU6lVOaCIlWMCTapMhv1McxHNuhDEwxvKuTb/89/mPbssGPagIlcD
WOHVHGmkaRvUxILUqXaP1mISJPHqxK+GqLcenpzRST4qj420LtNfGpZvjIfAAHz2sTzFfbaz3eoK
G2HdJ09hAt++vAvJUENoiTAb9cxbGPKAWU+tyyKehOY2ktqpGV97kbyYqXzA2Hew9OAG9mmlgvyk
suYjDRB2tK59133Sh37pz6XD9GAbFuNB96H20Z3xE1ba1Ur690j4q7y7C2IVde9USH73lNqIiHFI
ZHIioOvpq803Ttbgl6gfdHJjjre6W5cnrcWV3ryYd79Vr+mvcTttcuNe7Bm9idx6kqn2aRvWj8rE
xcnLa1PcqVXop5TzBc4ol+h0K81wVxxx1xOVcLOGm24Y6ulGRjVR85pe+/toqJiHsfVl8qnKqf+0
dPkQZvrFd+zT4ISXKv7O6+AM+mlijscjOlnWK1bCPsC+gImph2rQz8ouCFYDELd5QZtp6i0YVa0K
ObAdlAzCiacgpldPiU+TcAJbClwxyR+hzm3fPldkjrjY1Zesa5cZR/exOfeKeOxQ7tIgWUJri6h3
0CdyQoACiubFwTlNchxIyoBxDLakyRjioA8xwLtUW6NOhcxCtEsj6m8MIfORu0CdJTuPjjYKOx6V
NT4tOek+xS3NGIFYpWbwAS901km59eVb1da3OETjLALwBZrr3xScpiIRv8Wdg2GmKKN2Wz56+p7w
ylvmsN+nGS2OHpsD1SI98AksSvCfHZw0ARft4ZJfoK8cw0m/ghx5qWpx8hrr0sZvvpbug7rZDznV
vzFqc6QPV8WO5DhsmQ1i9zjhI+dG/OwxwE+y4StGRpn5/KnYTkymMekDzVOEcEX8O/QU2rrlJvY5
2gr/xWvUsav9fYq8rlGrPTFAM0zrywu1y0hkyUiSI48ux2jzOSKNoGztMCn16/Y989RPRIsf0UD6
Te9vBxPse7PIJdNYQtq4vEXGckzY0kBnEVGvht98w77+Anfmhdqv3djq667uGBVTK20zi3AeMMzs
EuOnDkO6r6u9p6uricI6QHW0/OGSDeTCuDXZzFXnVgEIKc9Z+up8+L0rKqZMv0p4JSCvOFQlYbWy
q7oBFUI+F57kwVRfreY+K5V/tJZ5DPvu/hl8lIRCc2BXPQ4H3dF81jdWEtyrzECTfF933cJVIAED
Uf3arvYyEV5JimE1gB0CdPHIoOEBbPIboGpRpocm1l+igKmlppmvXniCO/zSV87ZaNpnQE35LHEE
nEh/5xqts26dO4dN8s33hiqhu+i7qMkNA4caD5GuFHnicJXF1IMlzEMQ1MzfzC4JhY1UAVdu9Ywd
7qf18a5rBLoORdes8jLP35VLu3bxw36AyldaGMwdBw/+1PV7DXVoxWG9hlVQRAwO45hzu62epo4A
eNLDQdPDB9SDYqWln2EbaBvVdajarss9CIRQHqdPg/TLzWAG8yLHdykqvTrpTMrnAWhMrv0dDWvr
KgJzlKStsfTNjbL42ng6tgC+sLs/v6RpYvzjn/TGS5a5j3Gq0vtqx25Q7vqAM2fDS5kLjzasPuVp
58Q4uESVsJIP5cLSQm1v3H/B2+Dva/bCuTlSm4glrd1XQ9zt//wT800wdXQczYchYYvJG3dnvVvA
avZ1cZ/wBYYaVwRTPnSDZUh4dNIMY0nmwi33QVeUez9JCNL/n9+X0Ino2IIOVOvDxRntSxgBAk+6
A3VS1Cn6LwLUDnbuWYfchvG4huycT+6MVr68JvswqV6bGRMLlYMtSygMVnqMP9h1v3stOKhoeDOt
lHr6iPaMsaXPUJuasw3FnJwMLiEPrxYjqyY8+5B+bDOO9wwYCTc7mBaTwZzndLmthFce4kG8BEH4
QVaWSWwlbq3h3dwGWJRnP+LBSrAOEdU1RPaSgnREdCYoaXh3r3eoH1X96QOYWHhVFHOvc34Ka4dX
Umxw4lLLY4BMhWcmY+fT1lxqrLElzlT5S55GLPvUvGZyeqSubx/pcJ7aYA/veG5REhTrql6MylqC
WO/nrnbvrm1K4h48tNakfWOp++SLU3N0yVd4RtpNExbAOzqdkVF3P7YXsNtctMfMdE4TWwknu088
8I9Q5l97E+oidKt3h3I7inGeyF1j0O4F1KmMjTDxMEhhvrUGrmpKxz6P9Mj4KNoiAX7VZXuRDRKS
2Q/tfNk4ci+wIoRgVyGFXEsrR38hzquI/EI2fytqnts7uyaqAdXxkrzMYJSUiQdszSlJoq1hBp8Q
uJOFozECnfD/kC/39/7gLRxC2qs/n6su6HB3ZXLQi+wxjyfGCjuYGRJCCIySJvwOPXFHg2qbEp/+
ZFYrX+MmCkMUx6vBeJW9wBrHQyEXNdpMNZQvTNFPVnnUfNslIa8fSjZPckWcbYh74q+8C4SuXNp+
8DTU1K3rrr8T9nADvEj7Ws2QMPJuWe08FX3/pif+M8CWZGlo+TpsePumljOgOQD5ZprLoAp5OmQi
ovntexX8yAmqoe6pl7LO3IUzYLXtORnOotaBTQX6CMlpS26VyVxovCWmxQkGWnVMwacP+2GhVdVr
IvjhCkLD7VsSj2BA1T7MC2YFdfObazSb6Z1YNQaNWXY60ZnTB8ciJz5izFx4dsve8+gZb7QFs81m
4RY/Cg4gN20CJ0XKe8nUPvL1pcXgnMsa22JZUvbEaGQuSFcQRAwIHzWco4V29MPp4mTPKgQ/Nw0r
v8NwFicFQXbehQUbfLoQ8HHw73WrpunxlNLljJBWfRUB5ehlsAeG5OzoTefi+qJ62o6Z3S8wAcVb
bHxPNJul8z5aUb1e4WVmr83lRiUEvSxyHrmDmCL8dGUZSi3cyRxn4LMZqeIK3uZheJCW2pN6fqxT
GOmQFOBDC+5vLvVdtNcjvuIZkgAtMy9/w755z+77Cw5oX4XXfMmiZcBYZhCfhj2SoAazidGPpLlT
Gfm2J5cFphMdnrl4g6J9VwFYuMnCYGUgQ2V+EbUfkPqAXoVajcWFGt9V14gVAxNqHGyPBEadVcwC
jtqYwYDBVPmG/WLumHr0bLZvRLrrzXQ/wWODWqsBzmOYQNtiBrQELhzvDG/6cnMlVopWq7mVclWy
cGV0s3o0g5WsL4BzUKdVYs1zjhoLDbcMh+YUFAy2CY/qlDlGp3o1YOSdxVlprHAnBCdme1iy3IDa
BMreJhlANjTbaW1Ek9q6WvhcT7l1TJQg+ynMPQY11s/UWafkTJZDSfGDdWeADAzZlmP7Z3ghgTKK
eKEH46cWxt3bmG+qOoPMhixr5g57AP0LGy0eh3tu5aZDPpurzBr30O/1fZ5l7yMS795p7S+lShyx
Gne6zsV1HWwml8rh1jBIkko/WHtmW8I/YFNl1zMXhbAQZ6I24dStZ/d+nOxYKCNlIppiBL3/1umV
vnAa5/q3e7/Q/xYx/Y9FTLQj/bsipuxnUh9/+48f3CnNuP3+z79xeua3H3VDuZb+d9sjWA4lx7Al
7gRakP7RweT+nbuZNIATWbbQPdvU/7uDyeTfWcI1XSxwd5qW4P8EKbsJ//Nvpvi7YQmLx9iwbEfY
lvv/1cHE6/prAZChmyZOMkPXXZu6L1fwGv7awVTZGoJumTL9V3W27i057oXuvP5BlQcjUfPMPpNd
D3ZSQpAbybEwgZeHUDNudhSbWzCi/1O1ji7+r9fED2zYghGVkJaj/0vT0t0gdU8fcRTLmmecUu5R
M0K1tMWQrPNSlGtWMoIrchiu0xAYnK7J/v/lE/x/1Pv8Sy+SoVsW74eUOKgQDDz5L2/LFLIcCSqc
ab+JOOIh1AvShvs4hFTbMbma13ENNcRyv//936v/ecP/Ucl2/+K4/M0OPzt/ve0SG/N0958/EEJI
WZFjjwZxbT4BqK63FFoQRdRpdxcuEBKnKX8T0mlHDrjmDpqBixfT8GYQzfRd7RBx1HIYCX7upkur
dI5GFbIj9PCV23MQp4tsKPzjYNTDmYpUyhQpQMhCOoVH5P7J9SC71KixIBreXcgNu9r6juvG2uAn
CPFGoRMRTONQKAtz48i0PseB1rDTi0tcqXTZRy2uS3ZtqHlNuXE6s0IgIunl4oy8jZIRTpm701a/
VZwTmIO2xQ5wMSN+t8kXYSHefQqN2lAMl9Hj/qcqWp/AwlwiDmSpPm0I5Wr4tN71kjqNtvjGfKjW
IIj2FoTIByWB5I8ZI6jxFlmeu4s864GDN0oFzdxbee5KlPSoFdOqCTHVkIMPZnQRf9WtXj8C5AR1
xk0nc63gWIddcDQ0HE7Yey5NFsLob3K4Z6O2sfou2QdaJ5ekbXhvKWq/liaYE66KTG2DsXjCd9Tu
yPqaQOvS4PzvvycezW3/9NwajutIm5/GsiyWEOPerfaXir7ECsJ8RA6FPOScC+JkJwj/B1Xq8D2y
/YBb5dAAp9A1pv04n69Rmlz1yqTdKwrGE8MY4Lx3fb3uTP5FhttmTLV3TfejHdHiki07rPcd1rN5
XNC9WZipmhcdPjNUUsoTmiQ/yHRKgBu2q4wm+EPAiW8NZtXBnsQRl/oBNGXcxpZamgDBrkMWfyW4
Pteie5JJRwvE6EdYtjxo3LkRbkm3rGHm/A6TZu9py3F3Oq2n9JO5BzfrmjVWVGYMtYNsZJIsyAb6
YYaQRzJQD914pctGbXIfG4HW5Hs3S+Um62pKaS4A58q36u7Q4ryR0JsQ1FcTSkdiqXLe6Hl/FXn8
luvFNSrjet2WgOLrzmeEq4AHoPbGiSmX/qgDllAg7otMcOHx41WccQVuRJvNE6uQbxFILcadqOYU
kmAr0uqVsy/hJh3doFh4xmNKzHfx778GhmHfW8b+ul4YrkvGwZaENoG4mva/NLjhpxiH1nK+oF9d
I275ixaddOH0knURShFf5/iQ6ub4AMrv7Aejc7bWjd9y1Z56JjMVzRuFZjQMjpt3nqWVMwj/KBqe
DRlm97oLCXyiZTI+mHvyeSmkgRhhscXK3rXTtpcc1IXbXxnib3Iz1O6uSG0PQ+M6qIZQqd7QFIGe
rRLtDS8/9SS0/joB4reVduTRw8BY0PCurSs68ahN0GEoUSdek9ACwbkJVLIp/IZvsnDEYpwGe5ck
z6NrmI/U0uMcs94iWl8xUtbNyiGTfowwMU5oeosh9/q93mYvZtDu3QkWgypUf+3xhejWPZzowhQm
WUF6bXyEFNfMQDxOHw6zBwoZ5nbMcNoNEmNF4d+K45lJkKd9srPUwYF+Q1W4pqZv7EcX10vg3IP0
ibfNCPLM9QT3v+c6j7mo5DKGQ7C2G9Vtmwn/oJ6nKHIVCHTPMJcwKu7uMMyLYDRmmZGB0EwoDCSm
FnDhA+ZIu5PRDpimQE6kjfjoETyY3ZNps0S11YUAdyUEZozB+WWxoKepmhhkNvlKLyAiDlsfqAJG
Hm3XsQ9UBCjXKeTcAffMhcsIQGhvFQg7mtPb/SZVfgz0RsNF51lz1KJmWzBHJsbipLZ9Bj0oLpbf
cM3v9J1NZhzLpL4x7tXo+Myiq1W3S93t1+lwxZKbH2y0J10Zl0Tvh5NJUnVTZ9YiUBTeJrzWpy6d
wEP303Od1feoL+0Fgyo/DZ9eCY8ROF3aOR+QHazwY8/JUNHIVcbXnlz3DCBUv4m5NlmYGbcFia3S
pngxcLCvjEkDA8/Z2wVbp92El77DaVr7am6D0o+MNjuyH5xMUn/oG8Gy6jRW/shD3xtHiCX9sC5q
boi5DUqmHOVbZ7Ip1p3XHJhObEqfUncL+/0utAQckmSc9fX0WYRd/lwPWHSpougWU5CcpcAPKexV
YJHzIIVE0kwnFxOBV7aTLttkTpy9FCVAgcnHhZfJAZNwEu8LjcxXhOrOxH1XWUl8brxJP0/2PDEB
REy5vlYtiIstXTXJqZu4ZE59hvQ1WeJCJ8QbAxHoXkJSHJNIFyZfhYeoIkohJFewHz3PrTPBKtAo
qt2W9xZHeioVV7GyXIEhwQjU3eBL4IFpinRNUOEaKS09aRFxlMh8SgU2YX/0+hVt5Ith4CJNSRnv
WqI2mVkU6C7Od25x4ydJYynB5ZbwX6sTw+QFrwwyN9sQoFIaBoc76YZgUUuwEb94xVMyh9ABGJ+s
jtEb0Tb0fzoPa6skOsgRjJG3Tr7VojLbUK4kJq6Vc8idOT2V4DEtB6pOnf1qGlqSwNS07MJs2tWV
EI9WPd7MKfgylWFdLKdn+mr3c3ukijJw5pjhrp6bQX+dWvsae9NHK6Vcdx63yap1ATb0+ktIvAe5
jRFf1/J8ZR4bS+qdNMPXGBYrdVFmd8PK8ph2kJRHD/WitUdzpo/etEYyx3pFlH+y8X66JOdMfhx8
As1Jsm7oVrVkRALmQNuFJp9OAblw1xlFf7LzetH70lsmCWI3CQ9aaQg+QbIszxrW4aHSwFQQaLFQ
g1YN9pZLH6bpZQrcbuVBroM1FqJsmd+NYzQnxPhl5jrR1vGdZ63rX+rOWpBsGHdZ+yefB4tLK6ga
syz3pKfnfARRYcqYVGVVrQfFSaIbXhj2LZO6w2naVu5cmOQ/C5hgK2fy6h3kMYzBejoyytXLfWnY
6Wtj/0x5HD33NVHxXByLmq9TU2bZ6+DZb0al/APJioVSBbEhJ3mGro+9NMZmGoOHbPjuc7bRuOXj
NSG6ghEZZk27LB1slTnMFitM7RnhRSqgA6lvzBh2bkaDQ5G8u5Xw5/TCYbtJ9dc28/U5ZPGe+Wrh
H2wJuTAzs6VpgsvP3MKF23Dfy5Vxy1jJ1w7TUzszrGO3VebIqRp7Uy3vXpKMaYLjFdW1xe1HIhWs
POk49E3/DsJsSCIQ1xtkZWxBWiO8oF0wSMzIl3omFbK5jXs7mZyV1zXDIvXDVSfZL6vQcWYWhvx5
fA/DYGvjT4y1Eu6BfEsikSxRepChKOyMNO+VqtVV5Ob6SYO7pPxihR9Jn7W8yEkbGHRbSbiqzIzx
AGbgYs8sW2xdS/ZLNj1PFZcolO0Zm4EFDA12t10tNCWyW6GbzzZL0lnmlrtCmixWAp+ypZJ3nwVx
PVgOJzzYn3KsymOn15JHIGpAE1Xi6Fne42gUhHZz8VtmSsPNaBkH2Yh7g9dDrLXFJb3/Enbie8iB
4dsjIfywD4t1UXZPrae9ja3rHTWuwwsAxz8B8uWiS+r0EV3jc6qoHoDrekdzpfoqiNHAq47ks6yz
uRZ60bZJVz6GJ4LHxArAMiz+ZOP92HwJTEmgI85P6WTnp7xhrDVN3iku0FAkSIxP3LM0Shb+T9A7
Nxxkv5Az9M0kid38+WWc6pXW49wvQifaOW151Md2AgjjAByoJVhOENfoTueaODOt6dZzUg7ho678
RdehoKRIzayfuFjY/PPn2C63ZgGOAbt/fa5KQpG2MSRHMcH5O9lVXK2qShPooDI7cYCXbS9XHQbm
VcV5hYk1DQqWUTmHguVEmQIIqV98AstYUb0W7CvNP5SlNa0lrq/O6LpV6WenSqMFh+k+I/IiyPZx
jbWAQ7fHpV4Au7TA17Al+RZOw3HCr1i6+wlJbz4A4Ng2gfyGnpNc00yrYeXz8bGLDRuZMONzq4RW
OA49H7LkEGcIrThMvbPw8VlhRa2PMVXN86HmAInbLD1Rzb7lJsspAGtaJcm63QG6nBrjewMpgdw/
EXIBIpfdnGrLgZc2MR5cZr7d8aMi4LlExV2zKE8ZN6dF21QAIp3U2RFppEiVSexrHSKd5DzMe/rf
2mXSQaM1QOvQN912z4avsOUORXFwY8PFjVe+qDYaX1vyFKs46oM1VVAAZ8wUHHOw4zrg/2g281My
Tfqz7hcDbWs5EedyOsvKFjOT+eA3CzauFjF85BnN8VnkK55Q3Keow/6mLIYzWnv2bIVO+gArceF7
yNdd3PrLmLTqMQmL/AiA8ohhB+uCC/AzLarfuGvGvaUXVC3W96YzbHHYxqa561RfUdbFGxgypPJC
3vAu7Bei8UFkUvLJz9h+2DnSRRJojyNI/6vVVYuxoiPBs+rw7DCf9O0xe1FhvsN0XR8NP98OOclJ
4UTUPUyWCU8VyCj+5F1Ku0m9R9kQRIDs6EXixFZIP8+EPSF7NGTRGbKCXg3qhaVP6QJ+qLqGkHVp
JTiEBR3FoCG6uUIvvMYR0QDAI1dnOqL0XoFmguPU4pr7hLxzSaxPvDbu1k9Cf+X3cfCcpdVXEKTF
9zAOq8QFlKtnjzzkwwJfvr5IecwOht1guXbkxtFptUPT2Q+vTuBpR9QB9cj8HCEieUDUMrZ+KQEu
32Oc+L1Zg81oY2ujueaSyTJLZGeVDxDTRYmzGkBiDTy0tU5cGBY8nC6HXocacD0vjtzWL4Rj/L2s
QC0mqbd2wKNhh3k08FTdnUL60pdk4ESi22sFFJaRQhDzI2C5BIXN5kYF1zacXpzUL/ed3KScjdZK
o5QFL7VgjQvTtdYmn6Qa452IxIEQpA333KiwCxNpqYIGy2HLBZTXAiKiKtuHcEweEYxWdlj2S8Zb
08xwbagOts8lGGrOwis9eFtF2h4YEy6hsGZviqeIjagPFqqvKQ81YuNcFAkti256Dnu2cdRntwnD
o9/VwUKXSUxNyRBsMyP46kVM8EmXgM9Zuc1udHANu+iinAAVMfqVjOMAsmBngtVVD3GhebuyHscV
rJSTkE3xhKagifJkSDc8Ylu+pWgXy2mYrEMBx5vcXrASmlPNexuxDKz3Y2iax4Gkl8QteGgbUdAL
nSg8w1a8SVshl52O69LtK3ib5bPW59q+M1zEjsFQFxg+C/wV+N2bmx1CiS5ZaZZYz7z14BVvOcSM
dd0LZzZ0DWLH1KlVF47xRdKIRdMK5oMcxIaks+BSioHycRMTZ6PSY2wW8mR0aTsL67xfw4tK8TzD
PyHSwxuQh8Ous8d6FaekKXudem0F33cbBNNjGta70PesndZAQMc0di4nIzik2fRajXYCMCL90kWZ
bUrXnRapNVULggruGUpHvByxg80dI/wy6gxutYYMpmrKVJ0U5n+n5BWb1aF3rfS/2Duz5biVLMv+
Sv4ArmF0AG1t/cAAYp4YHCTyBaYR8zzj63u5VJUp8Sqlyvcyq2RJuhIjiADcj5+z99rHxjWeqPpq
r2ipZyR2Ep8SY19NO7aY4H3UycBb02b/bXPKpboUG064X5pob4d6dm0Gc74vdRDlqficka18n9cz
1ulW0VET97PfA9TZ1OTPGKytMNVo2nYdf86MMwDhqlueNVrWpiDsb+JA+jFht9PwZeYoQfW4lCm2
8XREinE3z2Z8n3UhQ9nkS71ULdTGmUCOLk0ObnceXF3fCRrWzHaq2QcAVXtamxpXDS3jDgDNS7yU
476APJPfcQJEhahVJzftq0tDHJpPOIW2UhUyuu0iOpPH0T2M5vJ5iBRg7TQL7yKzTwhRLN8j2Qnu
Mc2vddPIN505hIceFcC2YtDTlzHhL32tYOdiplkwNQtD26IrcqqsOtkFlfbahePNtJi+ish5KZa8
OZIONFI/zpGnmahzhzlTTxhPvyzmFG+Qd23nhOhNY7QoIdJ5OZJCCk+pqHajfCt5O91r9QAqmTIO
FSjCA4REe1VVNcbr7bAvY4b/I+cao4CIyW01wmIpi0Njdi69HNX6QNMTzb2+09h3HnMinDadkqKd
DMzqfZ+KO/s9e5f6CS0GuU/5YBNi7FgH25Ig3b7eZokZEME2WLthtOuV9L6QU1M9YwpHJ5xB5M0M
0l3LQgnWxrXCt7XV4MY/CppQKzcDIFjY0WYBzIVytmcGPCC6TjJLwL0axLFMvuIp2jK7j85gJTD6
mITt8VnX3xpYa1yuBFNRuvhqK109BAUT3tF5lQ4E2lGUW5Xpy0oARds7YQCGpwhBOrTDjNdivJCY
GR8ifso19w3ugHxxD4qo3EPNCX0dWelJz3VxFmaHxcAx2OzjYcPZCunlQsdH73L9HJXdC9Kd/rLM
HaOUvkEkw4NkuEb+3mjImGw17GeBOTXe6DJobu1xwHeNBkEXs3Jq+mJYDy2zY8u1nd0S01fKLZuO
m24fxUjcoIuQhfF6iBTYxs8zMHofFD2ndu2VzYAZnXRfNCYwBirkbYTWhUBSiBiJFd0E3aVlm6we
l30FZAkpnK9ICJ6umM+OGLh5pqC8LtNr2NBQTTis27Z4mjlgnxIoeyc1Sg+uWqtbDJLmocsBwuby
0XfEfBwIDYGePtYPAyDfeETduWDcfSewL6zmckarEGXZCthb7w9pc82TzNmmlTU/oq9eudAC2yz5
wukSPLyaX5pAEwg9TeedCj8H/DEd5FhSARZgOQ79VMougofT+qFR9dEziAdcRZIIk2aj/a6PeXk7
QDOcNRpsAIJnd72egRrBW7kSrvbUah1MbC3FPVU5JGU2qbGOIrRJzADQ1CCHW2X9BATHqnIfMtdr
jkHkVkbvc2EEx0pB0R2Y7A2C7m8J/CQJfBUKljE30bvQLp+MpbQwgKezn3A370eounhiA/QnRmTu
1OCWhCRQdX1U33pQZSslKMOt0Fuvqavw3eg29y4vvXN5uCGAu746k3JWtPGz2o1fh2o+zxESZPtU
KQZeTPkFoM2nASHSxkVIdtRyHMdpcIoj4VLB4caeNEhGNc9oPmHEqHVE7D0WwwYN5dY+dKplnWoJ
OKiWL3XBjEAplz2hEmie9ZlUNreF/VC7MHtXBVXDaQly4HELzYByBvOgK7i1Wlff2niHLzWKdTvL
jd1CMsIeAfe7ejBdD7FDxrpVkoCr1JuqIOfXoJUMNneZbqUlriVQwDOlKKJa0keB79z0zAhvNm3r
koMC7rXpCclod9UX2EE2vfo78oIerMX6ZELSpXRC8UFQV8JKUEZ+1h/Zgud936i3tLcdLHXpVwp2
92bb00VNFw01O+iAxizT+wFT5mInG0MxydhLneUQucyQMgfpyULrTRmmIzy99pzTR4YmTwfcxHS4
TVobK3dMaC9h2fWDoVOXV258G8NsnxpJjD3Bis7mfE3ox98pRCNvcqtTr2BEdu1AGoI2k6KAonIm
VEaNKWwAE/Wyc1fYdLrNuS0PXVXBIRwrVO8BjEsVNafvZj3c0l6179seVWqriY7mjWEey0p/SAtS
O+y6IzSDKtQIlokNJTcfIbi5a9KaaCPP6NrGRTtwWonwENmHpkjNtdrXFgVcQgXdmeoxbiGWcRxA
uGA5Mpgse9I6yTfIo+cM8Tte2El4KEFwDRpk6wZuD8LZOSEy3JmjE/B0qXQFi7FYp521GTQpLe3T
syXEgKmq9ZBw9yf0cgGrmLVzU+Q0wEMqrFsQHnR4qXfQelau2gc7Eywq+kPCRVXSyiIGLFrcTCs1
DV5GTjx+2PTEbiNaz9viCN/fH4qlXRlNdbOxvhFEFL7inZH2IRbkOBh3UZ2fyUc54uhAl30Br43N
DjKbb6tSOUZOia6od3kVkjeipuA/SOgOaSMc4jj6Mvjyqx4OxmpyuBbZMZ1bWB9V+WkJ56Pbbsjv
KHBfVcfMcS9E4Himq37KUrR2CtGtd6lBg8gaTSQ4S7kvguhWieQlKStgv+FtCFzqcYohryq6bb0U
HElcyoP8c0AITe8y6EI0vhfEVA12Fm4co6ARCieusQ76kC0rMC8I6ReI91ZN7FRhPS9ynJLpKWbk
0rbIref8ETptvhuLci/U0XytABsx7W63hm3epfaYE2lGkxH84qUPqvEQldexHGXQHSlr0R1Sp/lp
aarZG9BySoOLB9678uOIC6zoF5vhw2bi9oL/cep1ri4UNpqbAzby3NJ27gTDGcYwxMORSo/BCDpw
HBJIX3IO0e09i0DhtQN5c86L1YPOoEXF30vG+di6nY2vyU3X7kiIJh97NcTKGq7xOwUcOsv5Z0UD
aZLXDYJ3qJoJeQOgpb1MoXRnHTnn9RgcZgwqo0pU0DRjz8e376XqsWk+fOMI9jj9fBN9GRRxnj+2
E64OWz5sCyK3Ycs7Q1ttI719Jq283FkO/fW2xPBbWh535XggaqVSok3KQntnqcTA9TqggzjL6KXL
MWxLa92qXKAcNNv1BpxI1nXM4mB71IwhokrHNhq+y4f0IeK+WVcNjshx6c+VSlgUxSq6ZaFSOlQJ
wxGZbjAHuDuduz6Ky1vUzhdydj2nUcgVyKvHEAxoZz300XLLajTPw1B8or2lrkQtXroq9BwcTRt3
pr+MgRomKCYifH2Goz+bbkIzN7efBoPtMS+YFzFW4HvPnbFuM63gAo6vc1/Fd1rj2hsld7zZHsxj
1HwRsL/2Sc0jqLjwoJNhgD3KAfboqq85evNDiih9YrIXL3F+qaPxxSoaqEK6utaW+EUnmHkftOG5
7BVzO5WBD04DWarD7tGDpVwPJM7kCSPbEmzQoo8Y9LU5WU9YjLM4XkdN7BzCOsxXWZ016MOT4IqN
h41oIB4E9fUzM1VAdBr5TRateK/DGOBGOcrv4SSmvvMKWBCeFtilPBVAEcT5viAf2GncEIc6TDyL
smRLnsT7qJcNN21a90PAlLuBBEtXHNQMTduqaQ5dkcNjgZphRdkEs06lsMtxuna5suzi3vwKGHDc
GmUWPuGIpMXG7kCCyiYGWxjG1sFS+4X+bf2i5CUxcGng3EWjZXtVVGf7pQqvbnWn5kByrPymGgS6
aLWhw60lUN6otgHT6svQ4fNDCLxD4xzw0CQ0vHR9ZSTYOdshOvU17LMxDY6D3kOBDzKf4wCj6wxp
JbW9KJjdtezhfrFoMjYA8EjdPM6d7d7Lsh8okYYtOH3qDesRx66xYzsTd/h3Ul+tm6tazf3OGUei
YcLlvl2i4hg3ebQq8ZWIdj67lR6gILTjhzjYxAvdija5jfEQrwW5s+0UMoAIkSKEBFZMPJSTa1S7
ZirRXoZHk5Bp1rwwvNX1PRb+lWYX0BTS/H0O14rNXb2rzJBxJxaCeM6MFZm+L3OCZTUjSpYIV1Kg
5aeOa7bQxLatRoe5Psm3WhZ7i4EOemF1XAl5pk38eIq/8vQZ4Emtc8NzwQM7u8xn82sygyDu2HHW
jFBtOPUEPPZtfBMJ+bHaKM5lI/2vdN1R7DWJl5cRfd0+xENdSoqL1Vn+JMaYgiV6b1pd7y9CwvI0
9IR1XV9njVFEFXW+CmKItMB0X6Ic86YMOXIZgwOYOFJ4YcSGCFl78kahPrrAxkmZYRd3OceppnLv
RD1XOeSjaNxmxRmk4fRf7PXIpgCCpwnNnjguFn6QZN2nNCeBlgzi5NmGeotYsf6MvVjdJcO4dqCg
UR2QB6y3DELg9sxw7UbyHquAq0bGE4jNEhKcoyq7iGBmE4+ZsezDuX5ZbAddhJ17ATzXD4zD6eyJ
FeJNe4UoCLxKnp3YwEnq0eAhhEwRXSXsSPW1VvqUT0fOZCzoQRefNc64dxbwcn8agNLk7nRWyGq/
U4G17ewCXcTInrdS2qU+MXtlDvnRCSd1W5KrQjKddSlQT3LQJOIlzd4Vg2pcRd9p+2qMPxoZzc6B
dBfBsreyw+VjSJymZbjQjTv92dG6jjuzZDajZh/HQOkOKVrWOAvkdFZXjqX8oqKWQOCLoKazGcEq
zHNKzsTYl5CGa3XbrpIoRhaumrMfoWrz4qkisK+i5YGp4V4QO6OTX2YMC+NrdK6zLT2GjrubA4Af
onFpz6Zheox69Yzq7L5OA/tg2Za+Bx33mT0aE9XAUctVxZNuZJrXowwkMY81J3UYeSawKxgFJPfT
jK51aJNwM1rFukyW0c9ssmUyjOuOTpMnzZZrYYTegA0Nq0byGBsO+RLL3u3rh1who68IMsDRM6nm
JXVOrjTJ0akpAKfnhNzXILROjhYT2+GgjoUfHbFzMmBpMkKpXfvBLs3xaLviUWd0mOt4jmxN7dZg
eAhJHMLRS0uSnJzQgMdEgGOPK+QRFwncrPxDTULkvV2p0wXpPYO1KqifSWPx9Vbaq8GiX3u3TfZa
Cus6jIOraEr1qbH7912UZp/xLl6ykion7/C2EwhDbxIlwv7br759wQyLpSmJGDxWY04KN1AQhvlu
dxCD1my1WaSnrG6jTd25ynkW5GQadAI4T6JRH2iQMI/IvawU0a4qEfgPMbKToCmiXZ93yxN/g7Nf
OV++/W6Mo6cZG0VIO/Qwkj/+xMu9A52hn8PSDNd5qZMinUs8tWMCnCpIHfAHIAFb5gbzJnDD4TlL
opMq4YJlAFqyTef6arsKUp4pR9IdOCumUsPHUn6JUcR45kJaWqWbw1WvR/1O1YW5I/yZMZBeXMJ2
tJ+mKoy2iCA0/N5p9BCQa1O1cbEfh8YGWCB/Cd+bX3Y11EWbo5Vk4XpKnYEwKvBUizQBz2TrgX7S
oT6fbDCBCjqS/WTER9M1x2sh00aI0Kg8NIDBu55T1Kojq2hPphI1HgNf1AliP4SMWZijWZdatT6V
WRa+T6oFeWiL3rDDZ/qe5YUxe6/RMercfGWWSbCfrVent6P33TiZh4DoYppX/Da2Dc2z5rjeCbUR
tzQWBzPgCNY0yYMhEvOqiAknppK8N91S3dBRUfxRTMl7Rb5GrLD5c37aKh1zTpvGlTok+fsgwWZa
OqSS2raWvRdOEnqZAYIDnrMBcJo/0VejnY9EwBfduWsweuJZL3g3neO3YQsdvewJS0rmyevA0Luq
3rxP0+CaYOe/FcaMeK9Lnjmqk5QMswjmF7wtaxy16i61YjQakBDfF1idEROxY4ScaUTUnIfJ1v1y
YjljEG5dTYdcJ73uFm9RpM1JKde1NeuHuncsBijQrqIOZlEUVvMmnaaza2VXc8zbDWqxk9aCPESG
KK8vnMzAhL87EPcVqJVytlH6X135hTykgWJ+ydm0mK8NtBtiMBpMFLTpwo3J2B2GGzIafVOoLdmE
o4HvEqrzpE3qIcqJ5XFlDAwgABZU9QJYErYXN4OyQzDzTsH1dGkEyvsFw9QmAkE+xwrV32Cq1Ej0
mWM9La7fv7S2c5kdcnsbG1GQWmDi0mnEGvs6cfQtY1WGFrl7iWo3PhilfTRMdhT71itCPRDpRhSX
mhdrE7TIxTCb7q5VlxdHMJzkYLGKqJNSvwRbojXsyWGD+9EODY0sLb7odqRfFFE/oAztdxPxFCN7
wQprUUy+CQCSGr0/nZkWLQ3zxhS80hGu83BxZOiNm+fnsRTWNipqqB5SjgWBFIsJDz/SL/zm+oWc
cQ7jGmfcubwiGYZJaRqXb1+WXjyNIBso55NNEb7jOmRnKwnKi9Mt5YWUl8brbMLRypTbMv3EKo0P
95Gc6K9LwmDHUZNuL5blZtDUA4xpqesmB+NSdjxhFcMRpQy1TcGKu/smdPxf68GfrAcW4vd/bz14
N7fV/A9vib+M8aflyz+e2p9tCPJff7choDL5y8JoYNgq7WnDRTf83z4ERVh/qTgTbBekrAEHREds
TIyrdBtozl+mZriaS7fVsVCf/suIoNl/CdvEnmBRxurCEsZ/YkT42Ydg4YxwEP0bRIwKx+DdvJG9
s4ji5y30wHPTYa2TUDU7gf/DpfmFpl9+i38pZf/+ElLz/4NkGnuG5hojL4Fs+OQA4RZAGCrFl5nM
cTQefv9qPzsI/vvVhEs9ZaHo1984CGgZpmGn0mBvZoRlxaVk0Ab20EtlilPySDLB90fk0/R/wi/l
L3487VevqNG/xjGh2uyTbyThLrxcyAao8ZxhOEBJUrND6RA3raleHcybmslybBCqOBOQHFGf5jOc
A3M7h4TrcbFn+J4yJkVVxMN/fimYf6vENlkW71BKmH+48Fpi4rBekN8Q13qrjGzLSNlPtf4Qys+6
cZ7CbDr//iW/eUTeftg/vqa83354TVNH6ayqY8D1JpXHEqsm+2CHnO1mmmoLKjVYLQWxzlgMFBhe
kAKPv38Hv7qhf3wDUsD/wxvocMtaTc0PjSJylahSKZpuf/8S2s/a7+/3mED8z6NjO4Z4e49RRg0U
Fx2fuBzdqMUroVlbhddKkzNMlh2j3tMggLF2CYrK8gotCk7c5g/v4mcrwvd3YauWZqFlFarx9tFt
oAPpTIcDTwyv3bjQ6UeL2uVkvGbbtHCPVR3taL3OMuDUcrkBSJ2en+vceUKQ8wdfhCEfq7efu20K
A5ejBl3NfuMdcgOQosaQE+A0QuYAHTjlW9em44rhQSFcqCG7omIEranOU1GRqoF4Ru1HX8fyjvST
onVC3jGdHZ0xIVxbfDd+UfcrclJWCc+smmTHHpwi4pm7eVgQvxFrDWiG/JyB4eYfLu2vbiIeZYcs
C+yTmvlmEambqhCkmyJcMxeP1XvV0a7MFDKEdIxY9bCpotJLmewvMmnHtE6c7Laz+xJRkf3+rcjF
4+11dVTNEJbuGngupWfrh9uZ0Ege4LEI0OF56oRKY5whE5ARgSzTSHLP0Om2/eH+NuWH9fcXdSCl
6qbGNvRmUwBWqgUNiRI0Zh8TgcvT4Vke4z0z2bt6Gdf5QgMmArmaMG229glHtRoIiZpSJrKiJYyB
3Fk56sjX+xiWHuMD+fAvC/GsQLhJnL8X6egH7qVczg1pGLMhHox53qhwF6jV1wqGEbeqL2QbeYIR
x8htrdcW3RsAXXA3eV+YcP7wQBnOr54ox1Yxv9m2qqtvn+uF9PZUoavmiSDdMrvxKnePkggl3Ks+
DQe4qLthuQpOB9BUPNTFqw4iPnY9HyTCGiDKbigH+PoSU/Ghb0PfzZN9QhGrlPHLNI1o7wHoW91q
5JzMjT19y68Y1hx4IAMwRaO7FyBpsZt8WyAfzhqDNVtsSfq9zU26HUhpWFLFt7EDZoykGwyqup1t
J33wJ2PxwjbcFAhx5eclL7gq4ZXI1eeOgwKtW7JL7iJOiC0WG7sdsdha26ZjplauS0fZRu54xkly
Fnc6Xdr6wpkfRRBjh5fwkTH6gZnZGp/cTu06DN3kASSocmZjb7ksPol+EkZ/SGlupmF+dGFeBjwN
jOvXmTFvAEb78q1xclv1iPqg49GpAOtYQBLkDNUhS+RxE9lLPdPVaZZNAoJqNBQyYKdNTbb1DHWe
Q/JeQSgcOITdzVfV0LfyynfziKgkIxBqRBYS76cGebQ1ezrpRHWHjIdvxaJ056LUGtKTpeknJ5w3
xJqiqiO603W8ss02Yx4+zk35gQ3Mn1oO4QqG+qqZzvrID2Y6z7kW3+y0u9gt+DfZC3isq3YNaE9G
mO/balhLP1pTZMC6OGqh+iFDyge/7fdhd2EQtiPd2xdTinDo6tCiYXvelCFJPBVGbNXYBgDiXP3J
MsytEM5zIndIi/fNeEBQP5FY0uPH3DAKThuIOayRcr0sgfHy6cpNSH7idXbB0+ohqjbr19kKSAhv
tsTdAk0gYppbhLnGHqT+1iAaRmnAsmSsx8u0BWomFs+KeYLVRzXmUWQhhjMLaY+iQRlHSKXKuimU
o3y5clg24dJeXL6bHTGKbzKmbd0qcx6wJvq5XVzli9nWvEFTiOGmW8dciYHU+JbNIMU47oC0IzRu
F7vyNkYA1+0mmvLRcNKaHqVrv1JIRVVIRJcE8kJ3j0khttVESKI9beSarMTqBtzOAcwFYqmNzk9U
J9Y2ZGpk9tEtIzmyKfItGcqbZQRs8xWS7ZpYwnt8rXrS+YFGIZYr68QZ1umwKZQH+SfWwOfNR4JQ
dme4wdpxuCyWeGqzyJ+6ZmJuah/yEatWNtKAJlsI0Lhuw6PlLVUQP3N79HOt3bU1XVV2w4Kbc0KY
rHTcoHQS23QlULnVAHHpwct/ZRBJqLUzTFl6AXyI2UCsPOdJu3J99gWmJNqdZfDzJ6uZaWlgyheC
h8YVdbjHSlPqIDIvrDGajtRaIVk/GdslwZg5/6sEq4yYN0VJWE86rhpoVqMKIooU+JKYFUXhzfG/
vmU75vtF/GAxuTYJW3dmLRsFoTDaWfq36VZFOxpCepsGCtpwQo6HF6RldAt2chOpQGIJ7gi/chra
IzLwxpaXmiIUl7Tn0WzTZ5e4mWujYhEiZYh3QnKCZ+vhg4gin+AnGuXc//qjo/WrUkv2ljb6IZ+u
rCFota60Jn6hr3hn5rxJnaAIYB8sCkOeb8eRF0nnDalZ/EzWqrFefr8f/2qLcMFBYAEXhu2+LbqW
phaZ0+kIe53mYpMSHhJ+3Vv6H7Zg42cv9vfiznUM09Y4yDiaeFPGIjnIqtpxXa/OrX2e0FjhJ2wQ
FoUZNCvWtpLoN5X+XDzn20EHddEEzA0IveKuKDGpUXoywEPWtWzcibQ7lQ/OCt4ZQ/oaao8d3Jyg
auDb+MLp3tlTdgxUxDOUkL+/XtqvChis9i6VssORzHhzCOkMqPU5cmyPUKGXgMDQGto0cDoNOjJ1
xAkhsDdaEoVh7Cf+v8xsDosXTfQfF0M/mYxgisTc0uwnRjv5Q3Wl/arQc10klbKI1sS3SuiH8kq3
spG+oHChdrNaQL1HTYqvbfk4dcumy3NvYdhg6DBMEfQWY/2BBuGqhtwBjsv//ZX65Z31w1t5c6Em
yKx5a/NWLGM624w474CxfEDp8vj719HlN3pT3dkqXS6wnbbGHfamuhuyGl1aZ7gY17IXqBagQBVk
ReY20ApvdFKuNQe0IfBtxFUIpVbEFeOGId20uZjQm+S24QbNTlGhi7nosMoLkffrvGeJiPo/HOe1
X1wWajFN+q55FPRvZ7EfPiEcq01m45YlG45Heh78qFm8VmGDeeKTAx8PutcChcPtP2SEVfXcK5hg
5aKYU2/8/trJS/O3S2dojG/ARACOeHPplMQm9QQmNYrz14lMlVLtD/IUE0vhU/GnzsIvGguMpAxN
szTT4RdvX60y7RKmmevpyS7vDbixTPID4KX6vDFARSnd6+9/PEIQf/UDsqxQBbO2gULgv/9wtTPR
TDLh0PXogfopm2LPo+oQRB2nvo0sBQLMiUmbb9eKL/+KbGqQurAG23JkmrdnjriVtwysplW+N2tr
PxujP5vcHou+teaMuiYjCioCp++CJiJmAmAN1md/IaGxosHf54OPqtwfwQ4t6Hz45/k0+JRctGnD
kyPy4yBg04IiZpvLlYcpjfykbi/oD1aD4x6hY5ycyAJuNqzi0Nqnbbxvc6rVBnk0vjN7IOqlRK0a
pDsmUIe+B7HVRTfWHzWrj5gHSpegNEhC3F7dRD0PH7+DutCxN6LWQJvR+yMvKvsXckOXz4SswHv+
rGj7g1zhqoyjQhGeQD0yDMMU0F3MmTuUMwBmjr2mYgniJCefPHRF7PzNRaGmUqoIpWSKKtfcypqX
fa8tV7Jmhjl/ZFYOXo1zcZfswyj9OvCsGrRxzH66KQQ6NGQWTJuBC2jFyyYFYyuA3Q1xi8l/8GX9
LOENAS7FARPikG0DivhIVW5OGm4sLdx0Y7iXaovO1vcm8wwRbK0qOcjtZm4QhOivcR3cMuKiQjAZ
yqF1Uy9TudyoMdH+HpF8ggEMd9l0IkLWIxlwTXjwndbjHqa4yGgJVXTEVMBBcftIKNCWdtpqZheT
lWKwdCtZQ0fDByV9ENlA9Nfo1xyX7DL0WzQUzF4Rl8J4NLqV/CSGrr6oeXgD17cKs3VVcVrgGxD4
sy7yg+wzGe6Dxdh5mIzT2L4aVra1OHiCJNq4OUeJNNrga9gzhEuwq+XOY0P8WBlb0Iw4VcAVjql7
MEN5mKv2ufgkgJ4VrygNOIWGmx6Ke9fAgurmTZ9lntaj7bV3LTWV2R0QNm1i1ivwIJ+aPqKAN06t
AhguJAWa03HgcpAo5rN8my57r4m0B/SwLx+A0EWpt1CAAnC3xHS28gucMANjd9JwxGtfhQbedcyv
so/qBBS+1rjRKmM/5sOumqO9MVtIsMCqxek9DMNVWNKWoeVSWul9QRtGdnuxEnGwPBVD5DeqtVUa
Pga+VV8vJLkpuOLNOX2h7jendauQ+02zUN63Ypo3IWvwMCL/55mTBUjutrvZTo8z1QZK4m0tRtoi
3U6wg3QBj49DbgtnutiRAt3Mw5zgYxJbFaFNVB5Uk5LLTOIUCSBbi+OR1lBoj49zdF7U7vr7Re7v
3Tuh0jRH/W3D8nE5sP68xrmamvRcH05auLHkqSXHxqub/WHhICBvNVlvIDN6wNyBGA+eVoC31XBv
v38fEhDx017C26DnL2i6o3VyVFma/LDUlmqtNioZESAXuLs56wQhrHPu0Dnv/lDmGPrfNi7ZqRQA
h1TYOg6r+88vphWuUhQK4GvTSvYKyvm7aMZkFLfRLQe/S6u81+sPsqPWmum9YkV+zSYTEUQbKZ9H
Dp6Y+S91Hd3m0nlMB1YuQ9+r7uPUs8BE47pGvqNM40cBEJjZ8Q5jXXOnOeNhWmqMZiSI9E9GmbzO
wwAZWyjHJI3349zuLAv1zNxtO0dlM5cfAI2DCvlnHxMlOHMgxLHj6ONmFP1KdosX4Qx3ozNv7HnZ
jCO+0TJPt0EAspcDR2kbpzKlJUErAkHTjTPKreXxzJsR3DLksYJOezlOXtSNkhz+6qbw1NIHMJdb
FGCFF0firkVtvAKQ8S6BsncnxHIutPk8dizQcS6xOEcg9mfVch+QRG8nBF7mkh/NRpzSMXtsrXUB
owKT67VrADw5VN9Wp30ShrXCe7fCXrBu833XcssXtDX04DbpCH84wU3Vq4pOqBgVn40HPjmJ2aEn
uxsZJ9NYQ1c1lK86RFSHQzeE/K1gQZ/VbGua3Uelib6QZ2jcpQ5to/mhw9nlCHpSLCAKLbo2VG5W
R7gUpRwiCqQwwQMjTRxTgGPCWjnmafiuMxDZujQS0i1YR6k3DT4HZHexOu3H5xFd0hgne8b3184K
sGazw8t2gl5ImeqwNngfsnHXSj0YhDr2ICOlTOico6K7Dylvg571vRaQPciOVqucEZt6Pc8EhtAt
yhTXl09hayg+jO3tpHEC5k6baXoZgso01r0pfOktNpYq2oMVWZN9eZM7CNbxJw0dot2h2s6KoxSS
A4sFZKsA0ealkO+GebOLEZKg4l7ZgN+tOtvKvQTloZdakxc4IYI4Ii96DuiyCJilYAuwpO0+kyq9
gs+9HtvsaI+fMSbu0gSkasJ+qSy3fHQ+Kjy8BE98hOn6TJrNyNUzxaPMCCyY64bO14BIqcIdN25g
InTj3jIDeif26IFgAWm/CrJkbTizJ4/IjfWYOeZDoh61jgT1pj8bWXb/rXfk5ggyPNlWStie5IHP
appLpXYfTRoX0dg/mQK/dhG/FzF1D/Y3puj5hzgllFbH4414oevs51rO+ad42+rOzbTClxGBezwG
L7OuG1xG+xHM1BWvJlrMEWPmWfaXZG9g5CYOWufzZNMzkO0jtnN9QuInUrb30BcZWnqcGP04+k7F
8lrSH63YFwU2RBKt3f4Vy4AvT1dzeWmUDgVMcm+mgMFzROKU0vJvMTHcy1M9fc9j2yJGikRzCj/J
MiWumw+O1lyaXnlGC0/pou2j/Go4CW0BNCG6viF9bUBfiR6vKD4serNOcgOGkkX1akZ7eXiT+qrf
L+i/WGPRb3KgcjkYkEvzZg6I8GXO55aELMcdKYytlSyPZE+0NYujbCf9/uXe4NpoEQidkSMnQsMw
NWZRb15PjUU0GR2soCHh+UXrKQvOiA9IFbKwUtbyuRXldlb0P+wn2t/3LpN5hONgGBaMScSb+cjs
8GfCHBHBOuSHgK3KaPTQfcDVHj5gf9vQJV3FWvpqqB9IOjpyqjzGEZrzlghGOkUgc79fjf9IqHCK
PzWIh79239CKn8pqJn0t6v7f/2WW+6/fPZY5//fbv/Jvv5F8O//8Tu0/EY7eh+7DT7+hBIdIeN9/
aebbl7bPvr8H5snyb/5P/+N/cQ3/oFTQJHnq3ysVTh+yD2P8IyPx2z/4Lk4wrL9csGq6aulCgw8F
0/C/GImGjsiADsF3PuIPwgTF/csQeI1czr9oA+Sv/olIJEjmL42/++2C/2t4znX6t8N0+a9/qIoc
sIiCYZejadxe6OiFPBP/UBWFs92T9kHwXTSjUDbcsnxUwJZtDejkwJmc4hF/8HApRxLt5X+MCaIy
pmamiIthjf7zC3RS5RRbovBTS2lW//oPsIiVU+RkYm9o9bK1gcHPCaN4ggrlblueqX83Hfyh9wSx
oUeu8Vx9+21WQ+CHulQj8KYYF/D7eiWf3kfpmO7snviHBlfpD5/V9Xs1+I+iz69lXHQt/Er6im8v
CMN7KkVWFJ5yk5L15wtSKvr/J+q8mhpn1i76i7pKsSXdWs7GBJs03KgGGJRDK6t//bfM+U6di5ca
wjAvWFI/Ye+1lW2jJ8Y6LV4S+LWnbCSKr+0KtlCd7I/Z7U3RJfY2XfInhcx8NYzJsEZWD4y5zx50
jnM1w8Y4ZeMbHFcKCw8Pr6jWcVSU1Okwui38SG0PuoMKBna3eMkkoWSyMq4LOfU1dktyQ39Ux1Sq
aGugvUvwhMR8LHJrbTW31BCtD0FWDKs5Znq0mO5TZtvvold0+00M/sqW8GRqpgLzRrUcNG1dgMXW
6wB2DVYjeCjjjHGUcXe04Icd4hErDb6/sCjw0YEl2LsufJGgKbtN5nRUaj0yLgvjqsa+gu1uXi1q
eG5jNuFdembVs9EBbB+3sPO7Zti3U8L0mOMMCABz7dRnu+EcxogfvGcrBzrxE253t2Ii0JoWlL0C
pRXpBuydwLWUA56h1BzJHKy9XdFURNhFCOr5n+yIJNwk6A7W5Hd/Dy1T8rJOvc3S3FmG8+7c0gt+
gzWyYVk5om7J7IoeZCS+0tJGOV//zfIHIyuPGTzije2iDZyLh7rmSnSX+yyCDDSVG7Zhj0tfzQxi
FgOVODJicSPXv9rylhAQDckes2NVMSiTWQuQHjlo7PbEZZhVuloGgmnK6NrQx5LO1+79gSeygfS4
KaIqTAnfCc2c9exMUbkefQJYM+/LBMQjoDtu5KhYLUS+DlvijacG+gY0HTKgtMs0YiIlmJkQMZIR
dpYGoyz9UsNaneWUv2rsftwhcYXdpKtNJsaAZU4dCjVD//ITb8XzAEdsOh/MiH+vcnII1b118Rbx
4BoEc5kp9UQaNcueWd+9DXwkbZxw6OWFDtuH9W6+esSjDBFRzBNJchZXwkwwOTgsyPtNewniyD4E
HJT439nUs//dDHDddw7SP8pvF3yVFTPSc07NgFXeK0jlG0bqh1a1fwAiHvK8IwNz2fau/SBIYSGH
VwHLyJt1I4KFNTbmwWbKNmgGxj9qDkIim2ieSZEjNeiMc+oW2JBh8dNYHAy5pl4BeqT7u1Q/kJpF
OmzDjtvsbPoIc0YXVXwXNkUVoC3o3HX0SADHYYqDC8I/WhA49IvfAuRkU4LN5NtDjL9SUwpmk0TS
cUm4zIJTgALEbPA9+4HCwtdzGWludFrRjFJ7IlovOKskeZp+ZQxu+gJPgXAbLqYxJ8LbpXYx6uYJ
4fy285kj9O+QXkIzKU6LgU14Zoo28yQO8z5/iUsYnYMF+tnlG7suG826dwjgVsaR9OoIbwyuQOu2
LTKOlhD3g51/Co/YwSgZAJH4Nd0TSvzc0yj0B+PVTBxiad307C/TFXrbQwz3dOveiNRzQNSYh8Of
HJEc8emanES9msjUXef9CHYcqY3b3tEQbuYcx8asrK9yaE5WZPxMJSG07mCc23S4TqO/5XvFx+K2
diDuHhHsXFO1RMmpy+O/2HggwFnT10gE2y613aeK0IRVO1UpBCyTbV8GnZMdXoxdy21ISBhiuGeB
U+3NsYJqbQenejbs2y/kv5+VOKyQ+gr2ZbcvDjD28EKkhmaBXE9rp3CjFZdfs/aIsrgrrRiS3+1P
0gHmH0MtWBl296cGFXNoYbGg/s2CbdR4RM84n6ie9DZIg+0onpu455yK2fAsWJIefv8Uo1bteM6t
qCbNze+H/vfGA8Ph90Lu6mlBpZPH9z4SeRzHUxhLy3rGMipXyGzn4++71mLVWP2hs/y+q9r4pS5s
AfuvsgmtUNYzfsIWx0fz+ftem3ni4hAQZlkB26fxRh+bIzBzWYKZLDU+5ah9zNZBtVnqsTqanl0d
f//0v3dNs6yOaWc5a0QahF/5ZmjDITnBF4BPLHCld1yCho16XNdkZdSd+89P4o+8HJ1XFOkZ+1zy
OhgLSbTwBKcbRdDu4eiAz0kdDsxE4/Am2DHDpFBKv3mL+uDdl3n90w1rt3haELN8W2k1s5kZ/ets
uDWSSSVPSyWrO6N2maZO5rSzuVPWwCdhwg158O0O5JCa5U8/GV9dUk+vOI/ocaK4OWZzdCi6YjhG
3Ca7IVryS5UEa6exv3TXendU3wvtvGHsHYzdI/GSqwmq6cVM439xTsikS0hfM6iXchmtZ9gSdGZZ
U1+Z5dkbhwHgOWbqs809VNZgNQ9+Qf5dgK4KfY7lXfuggwFgptYHNvz1bN1iqeYXnobqY/5kP7Ay
7XL4Zk77VtX6MsdNfjAKH4hFJr5gcH21c1A8VenibfvJI3EZWeMRzgjUtiIhStI0ht3sdTJ0ipLf
FHn0GyzSjznWKtUREzMugx0WkTa3zFPiEPNNdJTI7TZi9tx34uR3Xhp3X7yYxu2a7Z4alEQrj7Zv
HfQ+ASt4KeY+du595752ST+yibnxpoWXn1+UKfoYOp8rjo7dQS/Vk+DKZIk0zIZ5LoXbbGHU+4/T
4E+sVcp8B3WjXTMyT9cCZAUx6pm/xr8sK/2oyyXZulZiMZCkVpnS5ifJBdEsDDvWyVsRN4QxzbcR
wbyAhP+14IsFa3LhFQedSftIcgCDh7oF7DtMb2Un/nT0pwTMjk5zTNx0n+d5BsYR9gsF4SWxQqVs
yTCrfpmmCiNpMx+WW4C4aJF89/dqxradzT+uX7wImxIIq6YIhwAMSsmjDOUw3uEvwo3EQy0JG7Kn
xlsFMEX2cmxesVf1dzUMnzxm5N86RMB0UX6fVKSIJWVKkZA2+jQHtSbyjuxYXlfDynaSMGL4xUqz
nnH6sNXTA/Z0WFgGiqhRn3WapveVU19T12URVHz72u92o9O9gyX2KSqQf0KW1Ff4RLtxJhd0cAtj
21n4a5cyf/NH1a2lqx4qJResL5hrJu9eT4v90Bb+376R7b7OxY3Smm+KQIKWRY6xqWIoVvD2eBo/
zRaXh+k0w3M8obKlB7/gIHoMorJ5LMqCZ0MZX83CiB/KOViYNHGlLlL599MZP0p50kV0jYWTcdq4
t0fi9GjOFGe177znch4ZfSXpU19Fb5bLhOi3eI5tLBC/b0bWY9hn2IA4n42pybx1Fuu5N0jKjjNU
LoafNkdeuLeGYFP88MwkTOW3d4O2isMwZXd5z+vV+Czekg7fny0Vaq2kG062tsbr6OIf6yb/Dx4+
tmMEf15/36TsRXw/PU0YTVk5lc59MVlXe5RvmSVs8hxxBs+67HeOTjdNPvePpeeoa5FAnALurjYt
UoqLXk7uIvqnZDFX5VhndzE5EKuKh/W9zJpPJyHqruDvRobhbpJygC2RTZSt8KlWpa28p/r2xlaV
3mYBGm+5cJLQhhHH58rpHGG3oJRowCYMmULQgac/Tu4Lx+tffJtqK0uTdyxX6cmVNajC2YjfExNO
Gtmd7uH3s4IcttQKlqs/F/Oj2c7vv18lm9LZDYKaO0bVhz6mdrdjM9b3v6TBVEEgqRz+fbCDTmRs
vIrLeWTSfgYhXgAGwOxYboY6yc7W7QO/H22j2sQ5dvsq5ZjuFlxcQVH936+Ha8anf9//z9fUkEaD
ycTrc/ua/3z69zv/7+8QhrIyIa2ffj/kRfh8fCyTcUbh1fbSOzW3N7/vOnaBfyuvWsBSHclKv5/5
/Zok01hn//+LMmw2v3974LYla50J5u2HNPDzAJcDiJAXibn6/dgvb9HHAPT7if7qkrj9qOClPRKe
HZ0Sq7rLbj6d3zeiZ0oOPSUBU7DsIHr2L2XlZtcbpv33vTG37Gdm8Er2Nt7Q8mzrdHxWbj28eKYT
woCkUvS8S5pK/xpDSl5c33n6fc8s6yVk9Dztf991eH4fZOXA87l9Lf7w5QoJJU9pn2b+YSpRIny5
U9I18G//0yIRQenxAg8EElF1iOFwrTBVhcQsvtfQe1c5oI4Vhp2PdqlDGBPXenCekoQnTwY+jgKY
9VZjDts5Nj5HNGB00SEIo3vP7D4MNz7T8O+bxHqftYTMisEmm1ryCFY3Ekbvy3+LA8ka77dakwPK
EzeKjj2YHxLkjJXbsgjzIxZsjoFtkxHZaqRoOA7JRMgQ/5eGl0c7nWcIRYMxrIdCELGCXRUA/GoQ
i9yYfUkEKI7c3gwaZPLC20LNxgJW3Ue2YHdqJA9V+jzWsb3JbgJLRSzeiqzcd2gBPwTb88Qkfd0b
yKZyiSvzMpJgWZ6fPGoGhtXBtcCCsapKHgmETB6iSfl7ntFTa+mN14NSAwXz6KbIz8bJuPbV0ei7
C6fOYXCnNyJovplIfDqpwlydBrRPpqCSi4EV+puGYMHFNqI7QxU70QMTyRHvbqC1AdXFfpn2eMPo
ALcx2xrlYvBvPRCDeiKOKLOiE5j8dQxYepMa2d/f0sfUbhKCKyHarfjwFTFxIxv8FHop31ogTQOa
tAqIwzUb9w3ALUNoSl7IjcVKNfmwiXJ9783fxSzegXucySA4l5H+iMjPMthxTeRAhoH5x66Mbw2Q
KsXkjfE385tjkLQfprd0uxb+OESvf1ZW/yPd+1s27YvZzaxIaxLDhn+WJ7Z9S93eB/VLlLZ/YsJb
dW3P28UaRlYM5RorwMWN2bcHlN+rpLWxvCFfK31uWHash9JXPCgrsj+bGelFnm2m7hYpOswfUZ5+
xzFpZqz89pnh7PLBZIvPHdIn8BbGVv2j4kdV7+Fg9i46ZrLiusFhMIZ3rbt3CBbQEsi+ipPl1Oe9
yZ2Y+KBnUvfgUtHjTHwko/oxIGN9NxrppbDYtxuYTuFBVw86qwGiGJ9xX39omZo7oro4siLWu1qy
HwsalIkeOomUXKbyeXRoNRuhfPCwO67d8TTR1pwGpg03eRAZXukNn1HjtDe95KcUiPnrmz1m4DZs
QFmXs/rHtIvg54zwn7Sv1KbJvD9AMM9RwHSA4A9ozQvJ1hCGt8Fw8YQmWQ2CnknYbGtG2KXz93QZ
HtsOQwFP9kNRejDS4+eEqVWzTEhKSQLkR1UR+YWaCk10sJBAXbLGerAGr4dEw8LE97mTys74tHrK
22YOG5hGRBzIR2PRe+WgAMzhoq6S3Dpzlf6Yqj2KBrqwJesWyWQZ3ZarA2u9Muxt658xbaYBJ2GX
il3T5l8NKfEMrLZy9DSJBmtNMQICBEKGJpk6fzQMq98m5R/q3B8F/n3t1sGliPaJbzlPKD83fZa5
myihNF5Q5B5VVLwkSl8dn8ix9KaVoh1EUxDDqxaC5Op8aHfD0j63mVOchN0/6KqxmACIM1Q/FjmQ
ALA4qw15DmxqcTNhZb5V7om8v6nv8pm5jvxebuBmnoKhYpSGCCLZQ8aICSgYQ13a+6GsHpaO7mfx
WOGKWoLdJJRAlYSpk6K+Tn0CXLGmPpo9wBISUX78GFI0XKFsW3QWhTuhxdg1Xyd+Lrgy84YQQ8G9
bCKCnoIHntHYSFwIRE7JNjUt5Q645Wtet8l1ckh8cj4C1zKPU+UnoE2dB68HvlCmPoND4u7QldZP
bUnrp0V3yStdUaQQygkKqgQSYbQklTU9CVjFhAGdsfFsFXc0atbWqdp8W2XAbefpTwnpA/xK/RaM
3d0wc2z4wIqNwr2OAdPHofThE2iLwFeEO3M1tbsEnzf1PEtAx7YOdRwrEKGPLoPs0UtgVYAlopRk
8Vi0zY9iNRUW2t6WrYWWuo9Dy3Sf3UbQIGf1ZYHMvi4GBpnlVL1B/V7ZKuc2rb0oXPRw9NjxvVps
zvLUx/ZusDjV79ABTsgw85XvqnkTzMMU9lV6z+jho+MjK6HGak3HD7VIdARVtKgeJ8LNmq7g8PSY
rCHF0ePUb7t+xLvL+rjRebAPapjKQcdjtCxztEtJAUjyNfMILppMSWCJmB4MVz3nSdndtLuS0Zt+
nbprPlso5L2gIi0BWKXh31AkHB/KPJDP7Z4dSc+woKgaYpTRiwG8lShatFBU+Dpx1qJJLbz7GYhU
ZUEL47xC88jB7zSMqEV3jJqR6Vpj3CIYXrrBXkN+ltu5KrhhDGYkToDNwSFhbjbkeXY9qJNN96xT
540JrrdrB3qaFkocQfK3pPEbvtclEnmlTTbcdCiQ1l/qoMAb7NcEs0OpiJIy9PthLwI14xPGAigw
Sywqs5Aktx8i15+2LhGqJ+4BoGO5WwKfsIh05inMzC5GP8tjLRGEhq/6ySweO8kS38rw7EmLTPCU
iykzjRP7Yjl09lbBRKB9KIO9kN5zWSJU68envrZO82BcjcmPQUMevCwboXLD0qrJJE0kr9LgIJoM
2oR8VlwBDrtVw26SDUHFNXDL+C0oxWufEWeeSSC1xvzmeWBoJ63eKhF8MGQTISz557noqi3pM6D1
2jcHhQGcZVIqc0KQCEz7ZOIKNgKGOq6xdWln+ZFUv4s3Twqjibvau0Pb3he3b8z0cMX8w1othJwi
q2P8ZbrJ1u5vGEpuGkknNCqU/saQQbav/Bczm0jfWJw/rkEjwI0XKfQ82RCVUA2tLdCtfdYYT0WE
arK0oR4sfvM5WC6zRGTTxdivnLzlawv5LpX1PUZA7WKjPxilk+zkrcuvFVietruo0dgwAxVYdk7s
V4O7pMy+J4MnatOaT3IxXgKrIn6oLjCk8UwmjmOA2C6Q67eS7YH0D20wy6cZ0SDCfS6dOKyL4LWE
VNp5POPrYXlMgw9RcKhFNtiY0RlW0ZgWYXZL3in1VnloyzjDHzEdrg2DmUmVZiWz/qBdCS6dvbSD
lz6ZmC6z4Wat0s/9d+ATyh4F8JXiZP6TV51x1rn3V8rky14g5JOFJ/WHqMynbmmtUKbZmzfSVDba
JHYmeYCPlhxg4tirBW0iiTtkDCfyi86AjNlTnTjpRgSowm70Zm+2vxshsjXpRgU2Hp9D3a94iJB1
GjnGn24KGLWYH+2I/M2uocm0uXcgi2Q4OoOUK0SjCKrH7EwQtgE53n5mpM0cmkd9kVib0g++ctn8
Hf32yWYBBaSTcCS2r2m5dwqBKqShNCjUSwXMgYUF07uMFLF1Nwc/zI4B9JvwAfuQo1YcXaQYR6f6
gL5jhpGSpFfGTfawxNGuGTkrDDpUYBw0Ht6cwCnrHWaWeQ4FYD0ItEpDZTwsJUMfCD+2mu03Voxs
k0DsjVPMcS+BghAcg1qRJGLxo2MQHLhATjkzoDUEe4KBLAPcWm7baDvhjjaRy7EGZo0QlK3FAda1
OKYEyHRQjEboiOxsmnN1ArW2B3lQbSrLG7aEEK/Sbynb5azG5B8o+/7JgB88OeArOpNXPb29QqRP
0RfekVCMoCu9/WSfc/DaovJYsVBqeXAgMWwpcnNzXrXW8JnUBq43G3yoQyvQ3/qp5LYgqCuLoCsm
BX4NdYN4MiNHeTTn6caOYCkNY1OFCbNDIGV/GVdgQSsY4TvGpYOBEFbFZCO8wYxqUBzl9APsztQu
J6VpBbNVn9oiP2dji3FGaXCi6ZBsS9D5dbxUoWwSkuAANSdGwtbPqmNQWQvWqtbFfsb8hgq+g95O
Ebny7XmhK7xbIhwTFBXEkwzpR2QOB9hdGKUKtB88zUXUD8e2gZVBqDXJopqHh9dopFkDF3/N5qwm
ljqpSHJrKyj2bXFf+OP59/r1LOBvLISpSpKFKQYHTGP+GM0fP3Vfllu+hFj8aiNs8vKgtb8QcET6
tBEfrMD7tKboufGUv4mz6aXW3Kswo7p1NDuXNJ7Ms1mWyOUs+F34dwB92rfgc5hDiXHRKDcLR0f7
1on7dVl5n/ESvBSZYDTtVmyCdk5q97vq5sFE78QjeJ06+fOSeyajPVJDI529ZxM7PH5HRCT4xGek
DRQcsyQsNkndv2XU/iNk8J74kc8OQMyjVUM/mjG3E+k0s4hlijqOA2mnBAoE6XPqTz5ioBGPtwz2
k/tqG3ZxD1tkndjqJ6g4d7KIXImRGBt8acgBOXHTmAy6CVaQQTBCofeNr9Kta+hncsK5GzB/DFn8
LVyp7pNJbUCNfTVt34V0cs3B/ER79Lfp9acepRMG+hZbM2bgxDBSWkQTNVIO27GA4FjaBAvZtMAP
N8WfFv0bPfanrUwyIYplLS13Rqho2Lu2Hv8iFmCgSXCwA0YckeuwQv5vHyzTTHEA8/pB41ShA74s
JPuiRpRenKtURwAGbZaNxhgcf9+MnGGR9OOQeNK9o9URHkSPJ/CVIx/p9kQ7mJXmdaoYT1dsPD2f
7LYJEwGXafzQJMa7lpBorDbfeY7+HKKVktl5iY0b1ar/8G3Qd8Aaj0QhOIzqEDvHf7Ix33qiidZd
zg/A2vWrWrpzRljeodVkINmZvRVD9xRXSwFP+eaU5LkZzL1Pci3RfCnrO7idmZijfW2CIG0XbouI
SySLAyYLQfy+oDNCtN2IvRfvg9KzVpzYKR4r3hAhdg3AwvuRme8G3/hmTAArmnS/yupfYhOcL7PW
NZnvbkiYPS8TgcE8dh98ujtOdsYHrqnPhulCHBbyDoaQxCa7ww1C8+j7+wBwDZWoOsABfAPwiKWS
n2EqnQ/bjEg5zqoXVIWvDnsHcpNhrEet/GPXN/4vcRvS7lJEaLfRt5O8t/OLYKzz0FVZQvQK27yg
KPYD7R8dIrDsyZ4uI45oivZIh8ahlONF6+mnYuk20JNvpnj6br3xPgVFu4kbzTegPalq1ue550y7
uqXvK9MaWqglHytJreHxpJhKWYSospa1T4fR0b9vB8w9rCMC9o1cWVFUA8wBc+65HOMwHw++FTHb
NeEHmCMyyOZLutrY52OQ4IqYwMwJOgPrXxuoeM2iYE2z5pLTaJir2G3T9dypj8GOJYAFwuB8fmZt
FtgDCuBJPWqZwGMV47VbBovWalDRIZsJ+JuGgMFKwCMl9+8J9UYmOxMT3AbmWWeYaUygvJvKZIYq
I3g/PL8JEtTV35vrLn2Yprp9t286FA5TyUCBQhYjsiEGaPsAmGxdGRtA2FeTWWmRH5TR56dWFF5o
KqD1wue3CZJ8HTEoW7ORZ5JVFSCN/Id8VEQyhfZE2L1bZSgZOVSuZty9pnSmB/akGJUMhgno1427
yvwZOSs2bi3fCyg5SzK+JCOVLnzqtpXzRcWcziqvNmnsMzAaOP9c/Y44wAn7BL9hz3JBzsgmILOc
DHP4khPBPLH1OTkknxXKBciWOvGuHDQn49T9VR3J1kVnnniYfLiR+6Ib8s1QiRBCTuteKEnyCOOp
VU5oy5Ej8cUnFsPrP2ABM/icaDJkOYeMp9YZAodQuX6+RZVylyexgTgiAawnmR4GNOpkneEXmD3/
rmT4Ms+Ikoy8iUIrGHe1Z2AJzU3KfOLQl7GQ28ZYyAGL7PvACsiFcFWYFPXFquLiDqvbn2AGxWyX
gSRykTLWiNvNDPltU8Bl53ioQQH6+xHg5EnkYxcy4yJ0CRDZO0nJTprfOX6DaABvpudi9FBjg3De
iY9VxvTEhezopqw6O+qN0KsGKE8a2yoqLoI98E4w5H0s2iklPnPc01o4q9SYBsKjqPmzxfZCyxmf
Oy+P17oQ7S7vBSNKn55aTeQvx2SdJll2XcCKbwLf3Uj2aXskga95l5U7oqc+0xIX5IgmZF4WtutD
eqYXfopTjXssKGg90cuHxqDYsG1rfOWwnE3BXiU/54F356DMGN3uTdGKNFTytceYxgK3hcthTy7A
ix1s6hKde2MzxrRZxN0sqPYxq+cXbPP88CPFH1rJhaIC29zoj0ybKFWXAC+ryH4yEVzIh1iudpNv
S0hfZHzb41qyxi8x6W1wg5Mq2JB9ihwZqZl90ztRkzLxC8m1wMtfjv05bqqPki4M5CL9sUYRzvNz
JMQwINMKEw/Q/WUfj8Z5WMa3oVJPkQqinTDqDk/NP1CI0N5GXEozy89AXGTuc/2ymJxp4lZRYeL0
saoT/mNCfKzcoZiQG0h24E0zxwu9kcl2YfoPdSo/R8Dea444fzuwaaS26ayngr6RfUXcbRxfkEyj
xR7aGoxqsSkMVYZo9J7tGQShPwNLEzIIY4/vAo1dUNhk2+mWYaCLk8zMgzvrZkcrwLDVTMJ+GlgG
aIoDwcInFUXyiY3ibmkgAtMb36OsAScuBFmWHq0zUpwlpyKqZweNCIt6Mu4kS3cCLJzMu4BomjaG
kV2zhkdiF6shTNxuixfQeeBO+/BSzBGRDViMzKYuHDVTPgy1GOVYPL/6kSw21tSzqqFbPfFBfXI0
W9gB4L7n76yGcb/rEd0zIp3dBZVDUnn9p6ndQ5dVbOEK62cSRlhThq4Zn+SwHVxFC+EE29x3StCb
hb3PJ/NhTMmGWnKbQfKgiBB2MtSNrOjcMv6eNdAInfv7SZC1osj2QioRvyWm85HTaGwyytV1Klgk
W9a6JGhx7aWMIETv/FSwmLfQoCVpKQ0TYHM5YfkEJFiYXBu2+10WxXZOmSKxUDQsne7L/Kn1O/sO
IeTGkRHw4pJYS7ZV5iqxg/yeu+x7gDeaaUDR5hzTBjRgc8Hi0/95ZrSLeISw66UMk/kpIsBgypiJ
zuXNP+EGG3MSzOWE+c9mIsoEMYMb4rcbc8byEbOVlYrzirRNPwVdbjku0qCSZ6FvLzf9REBUTA/O
3rggf0L355QIB7pjM3LKtA0rbTRXj7PEsmAmMcFAotmpCUyRhFVUkpcW9qi9AO8xA0WvI1ZE1LBY
V1LC5xePhb1dBlAHCZL6fonk4+gYe28G4Dko5poZeEzKfcI+J5xpdpu/1WqtnJHpkcE/bbuICZk/
dPupa5/IouhgqrPto3dAxoCykOf4ik6vyBhdA+t/rSfjXPkbU2AJSwmD3fFCpU+uaPamGNlhRwq6
M2T4aySmLfuynSZUa7VEywgO0XqP4voyox2yI1yNheU9D5o86ij46IiI4hEdMEEhQ40JUu2oA0ki
865wKu5tOGQAeOK/2WzwbLZecknYg2fIiHlHd8A7sMX2nR/1CIo+dyJaIovq3xnIwpDBSGwVsaK1
Jg5zNqGudjnhz/CNVeLHtEaE5804BbMfpfSrDKpp16MkwNGZcy7TGckqIxszDzZJmtV0RNk1iRQI
5GEWhxLWa1cidCXlba9xsK3Y5FxEBuW5GqJuZwMaWCeJ84e8OYpPy9qW+aedExpFYfho29TFg0ea
ARHktLsTEaSGexKtep4GRQp19xcI4x9neJd1xsXdIwi02VnTv8PCoEe7qMUgRMhiTyBuISvRqM6B
/ugor8i/MgjiRjVnMvvaR7P3Tbzc02L5oSlTYAt2cR3t5u8t1Vqo5sDjh6hCw1Tb1hvowU3DxvCT
Pw6Jd8uFLFhXQwzPZdBtW+q+fCzmdQaiJtRjPR0sogVtr0FdUJivtrjzmnTapZIBie/2PyalZ6Cs
7NDN7q5FFLL0sFndhslDa35F2hhBLm6B3iASxMzM9ZftPZq40ByNv+VcXKspyPcWnFzLYBYH8MLf
UNnMIevaA7fypEyxkQkXcGvssqDsrokSKEFmW9Gg8pLHVh0dS2PYUwcqDsGjzxyd62NkiYKGZEj9
kYXmY1eUyBoiBiq+jMCCpdzF43frIGXhF4OC+yGqi3QHomSXw7icekaNSX4PnrdZWzyj61p/zB7n
U+tce06uAjnFunIpMzxE5GtRgbMJSnDvwnHJpNwkXveGkoVayiXzvLuRuonQ2g4shQsKn1VJltyq
0PpjmJiGLPyEa7Ig0Re7OtRD5W/jslpWSFWeWoxHukBuXMzW3ZC3mxaPJpxatAIATl3uYHya0JD5
F19yosupOseL6VYvllTZqvOno9ffgWQQIRnYxdG3+/eWbL975clrhmuFCDtGf1NQb3HxXPKvTk/d
1qOJx/Q2TXva0juzyNj/nYUb9WvNZjzMQIeX+FT2EeF2xgzF14h3pFYRchagG44860NVaksO3LJ1
56ynokzO2DdKRm2WorRpOH5WkOddm5s9aS3m1M1hCSJco7NbngKX85EJ7l0nDHEMGrNlaFgTTQ5E
oTL/VcPanylifG/YNaJ6SpF+7kSj3YOFXqqMELgmRXNJUkU3w4DLHlEvyqSC/zwhUe91Crd2aFDK
LgC205vA0N33FnMzs7xmPjUfYocjOoof8Ol2yK5ObuFwTLtlpt7U+VRdJISaYWTAbvriTfkseBL2
/OE80IOk7bIS+dRv2LOFbFH0piO3cisb0hhdjstOuJsejTwLGP4jUWKM2uiowDxlbVwfAkEBVrU1
YmfrY8mRgS8Osaj5jLhsCqZr0nSPQqurZUJ8Bb7w1bFrsMh0WgfNciIc4VK6DWqZlN2+P3AUYIYa
FprMyCbZqEQc1rtfpOE94zN6XYIRQ3FEz2ONLLxouejhkQISlE7rTQloKTAa+4S0tkPdcgr6eNpq
2T/pRN/F5lIjSSv6TWngW2CNciBP/ZNQ6hBi4CpeGpe5E6MHGaVnZ+bES2ZuodT3VlmckGrA02Zc
gufcbM1NTnRMb+eHhUjjkK0mlQ9KQ4YqTqU495BNicY0yD90cHu3BG3MgepX2iYdU1bWrTRvDrJB
BZWl9bhOsekzLsULH9t5tsKZ17L9nZ6z4d2urRjouNvvYrv+NxM4sBFDeoh9tdc5/GWnDXVLWhlr
ZXINkwXjEaMkXqrSR8FpY4XHYVxgasscCK9tRj87xI8sM0YeJf/H3Hn0Rq78V/sT8Q+yinHjRefc
Uiu1tCEUmXMokp/+fXgNGH4NeGF4481ghLl3RupuVv3COc+hwHfaCVmt1RyJQvrRPJdktGDuLY0w
4b4kTzyoN6iKv5p+H7Q4IBa6z4WcKDFss8FajVX9NQr1hoCzO87z3og1tu9b3aHt22+MmBQKfkeA
RWxzXLSRWlSjuEu736YiUOukoMexW4YYumHUm/msGf7ZCpK3iAlRJodUF6ceHLQ7qXglMgk6QAPk
5eWsAuDubrXQ+qkt75GZ6GMax2ziLALecmIxMJ0bEd4P9MnavzNc/kfeqv+Na+o/m6b+bftbXD6z
3+a/GrD+D1qrZuzff++sWk6fP//ZVzX/1/9uqxLmv3SQjBb4Kul5uHb4E/XbtGBd5b/MfxyCuAyA
rmIR/g/iq+CPGBdizsYULmZ333/4qpx/mSa+AM/WsavbUFrt/4nFygY8+/95irjCKdwcRHf8rS5E
Hve/2PeKye7MyrAPBlAdb8BjMcUdiVHaMwMbwscJGnCtX30OJe2LNUqKs4+7fEtUgWi7+gKCYuvF
ibiOlOu+XyerO6EY/DkQLKWlJN4WbzYClEOsDp0zMaTQUx8HUH5GrUH6H8l5SWkUO1nPWe02/pia
bLGCgQP8YhKdSEbjr+3vWu6tS9v5HuvxOo6dRfnFPMtIidesUS9NjUvKAXZttvZkJrX2MTR9/Krs
ScgeR6uuzINZKlhbHvmOWUxr5u+ckJgbcjpnaiNG72kJt3Da2J2H8Zfbcc5kYkBMyTpGHYvH3Lk1
DSOJGK22nhnbtpfOlm8eKEg4ocMB9xmQIlFrzj0LUTu62ZyyqSmSmM1hOSXMXjg/VwMEHRKGY3ur
D7m9p1X9y5HWMYJVQ75rrfDHKYilkUa5dRN1VOX0M9gd8qmq/CFOuDdTKsMsUYhArNdsnL5SjrMs
fXTT+LsxmLOD+Zr7FHkVlNoQRhKkIuN6Qsa/HqyhpE6mk+cCRwS7d630Q1T6EyGmcjXk4iGf2LKY
0W8oGDsC3qZfPUZ1iAUeeSgEleSZUmQxsxEXA6kymZSY2ufXCDnvtk1slCI5PgpN+wScsGI8fOxQ
RR9dm0PXrcMbIXN/wdDvQEJupBH9WT7oN3toKxZjxmM9Mh8o3N7ZOANRCYT+BU57zU2U3rmWfhWQ
36Fu9geyEhZDyyCtz0dyAo04xISGFp3B5QoozMGXxjEbq2ZJlqm9CTpboeFhXzQ2d0Dmr60aXycV
vDHGnjFX3ZtUA0rULP81MV9b0ZxL0KKYHpINVj2UDHqjViq2LmYiKdQxlisL9ULayD1zcRpOHruL
kGRJJ8lLZPv9ylLBZSL8y2+Y8VKm7x00KhvlOtT3xJAju+6vpqpeKbXtfa8RIOGFFUv8gtzH6Yiy
SC2dhhe6iDZNyKbRtcvXtp5TF3SPVeFs0GNmxbzxo/CwelHXn2AU2At85EtU8y+1jP8yGKXsIwpg
aBEDYK/8AtaCeiF27uMQMOke7lVPahwcv1dWPPamjcdZYKzxRrKlXZmD/UPa7qWsbEYfk3XDd3x1
SdBelEKc4I7QJ5ZMzJzfsJwWZQ/uLyyZgFm5juaGQVvoZy+hHXzZg77q4WyQQnhxau+FaJNrEGAS
N0nTWDj2F8LUM6bwpyxhvGVHkKUcgtaa7DdILVDuwVGE8TVGyKWFwxMCOKZJJTNynEUNupUIG80s
aAs6kqGy7qM0UTm2hMB07B/BFh1rqOp1T34RqZYH6eQvVptchxGUUsrz2GZWxwcnPNVCFEsraa6M
UojGEgVBQfa7cjao65PdAFCu7xJrIQZ7H8PKgSnC6jycCILjXcUNVB9sTJ7LScQ3pzQM3C3p+Z8v
cvcskV7hrbCBP5BkVzT8eIoNJ6yN7xGhAHrBZiAYgjFQBnS/q+4Yoq68/4EnztQX+xH56qCJfaO1
j7bjGwvbKr9aC3EB+WBngfEjS9DAWjGr8qQ4YMZ5sd3R36Wsn3ssDMzKCV37dXU+9HRIW/qYnSNi
e92z/9El3wGdW7UNm/kfxqfVWr/K0B9iCasFTMdTpsNfjfuXTjT2IgGCBK6J8yw2u4seVIfR17aJ
YHGdeuFLXY8JTo7ieXSdEx0/yXdV8xUQkZzG+HYnAKEta+pMac8EkHtry5yWLXFZJLLvQ18/Bl8T
k1leWqI3ZcBz5I7cCsY3quqThohjYTbk+LlJ+tdItj95kb/gLVuIlKCFxHTeI3gmRjeyFg/3flvd
Cl1eiLzMfI7wAXGrA6VnqhxgEvUVhcu3ZygwIO50qnKRLC12NWSX0AobGV6Hntx362wTQTrMoQb5
2XCiDxjEtE1wq8ZySd+6AfPfJWgDOs+sYIUwEtCne4W6P7aGE2LjP09P9j7q/EVGiFufOw3dhrs1
4i0u4Svfm89fq4GzkqeB4SgXJ7olljUx11n0osYEpylZxxAxNkQ5Pk70jGgi5+x2+aQcFS90Mx9P
VijVsoToqgflPo8KccFdTz5HcdCd7pV1wdqK3d0k3TWRKAuzb09o2PLVUDE8c63wTjANQCghXqdR
PkyKnTQS0NLHT+g1E/nuI3JRcL+DeM17lBIiOkb+U8yVMJsnTUpipmqmu6vdXwPjVG5rxDcDssDm
amOSS2FbDDbsCbckmdJ6DQaL6Tq0yUYlL1gQkV4zSl3loUBK35UvcVGc8Aa8TyYp6q6NZde5WkrB
NOzlCxItGtAu/6qH6OSyGVqynj5bInoLw+AyTNaq1A2+ZQ/ptPubM3FYiIBBeTCQyyfKaq8xeRax
tClL2Hx6fr8wU/GRFTbMmdHUOXC7tuEzg7Y46F465fibXjGgZpZDCOCckUFnXt37VRzwZsaiN64k
I+3C6KabcCuyDjNz0A8Nigb82Z0x1mubfBD8JpYObjWGdqnam9PVLL309KsamFOHhM4gkfHMw1Ra
iJSc8TgF3LNZFpprZ+qtjTuZb7OaiCPe+8YEj6i8HtVxzmYiCRQJy8wB9k3xbGkGIoiyfcqY46BT
aRk4x07pLlG8Bji7gFNcSzZfyEpGfW2k5rEL9FPPYsrxKWVIUYqq7jcQyKJj7SPLmnRtaSnH1JBA
tS/zZw7iiMEiUXBjRn5TFoEY0cYHVWcs/1K16T37uysRC9TF8DS+CAs8CAFhLOUlLlTTCA66Hu2E
Mb7bqE53rZYdcX1Ny4B6AkZpydoTe/jIupXt7W9DbAxaZOw+9WRvfcLZ0la/uQ0PfFrlctGwpPeL
iFFfMDSEasYHEywOqwFmhk04LSbETKuynKZNiKNzGRqetakJPF/ExDzbFpLL9MlXt9BqxU7vXvqS
cUDhFiXbLZYtcXO34qGZK8WaPBUNVRH/q67kOrMzizBC7g+Ey3z6WXNEVJEqwt/a2hjYoc4yuScG
3Gabqd9QOiG7N4kq9qPspCGxW0z4ZdIaqSVxU7uWIY3DLsF0n0xcXaL2001QlN+lywogS05FyHDS
8vfzO1cMn8p132pedd5k1OKi2kcVIWqzjzFwFBiv/NEcp2efSy+q2tk0yCiJB8E3rqVg3imCkH3O
YD5hImK7EH2UgfzVK1I9hweT/QfA+nBRsoGMOx05fOpvTKVWXaSWmiGPIk7f+lRsAy//GifrqELj
AePit160u8ILHqIKQM04wa110TP1NgQgjelGbZ3a6DYKRGkkwi/rUL1g/o/wZoD4hOUEacZP4rkI
LI6Zpz+2rHtAXk/vee3P4avOCdo2ev0SnKw0YOSRXz2/Aa1ZHdty/BzLcItSbZvoya/mtRoiIs4i
j8co1VAVCMa7YU0SbmbO/llamUU9za2KBXXQzbUXizUGLnMsR0jd1wx3TkCC/7QmNHZB2a8QZv9p
yl4aTvbmkflFHhvzMcfIb4bxEFtsXTwQSzlwH0L8akVKeRUQXD6DBYerkXKRhT179nDpl6a/TOal
meXEDyDB75oRnIjkw2o75bswYMNrxl/SDIp14cbdOrKtbdbzIGgkZW58Fg3ML/BYo8ctGZTwoZye
2Vg+jCJkK2X1B9Op1Sbtf/spj/eyZWntinDnIiOizeJMB9S9s/X0GrXJGZUASZw2EbHxujKTvT00
xoHZ9Vs+JKvWcFl/+c1TZdoXjTB7Hk4ug1B1PdO5/jmauH07I36cWEskjvVWTbRcPNsIFuHrJLW+
cTEgR0u6w0tP5u+c4QkozF4zy9+SKr2XNYMeI+xfJ9E8S0/9qEBAqzIfBjZaTFoB/1E+bwGXrUvm
4qTJvUCWOBk+4zuoYLUKfg331e7xq3tVfRQc91SW1Y73d1rVfrIdxMqPiU8zgoIHiVxWYAmHtvRu
fS1/qiZ7HsgKRjFfLIYNxtZX7ItfYzQh46WZoQX96qOSn9GfoEMG8RHwJWpWn9qjpVDxYvGpRSzk
3eQuKn9lJu4BgdLsGDAZ8vbjex7yCQ10QkVJn926OqVvEe8HB7mjVtLCMiU7jKUNLL68mNn0XCY5
iy632Bmet9FrJNGDIoHQsfZDTyAbm7wqiW6e1z8UvnGUPQteq69PY5ed2D7jMWgOna1V+PLlIWC+
sCTQPFwJt32OvXAtyM6iVKGyCeDzh605bkyEMX5YsqW33xMtZpvDUZHXCG31+bbu/nTq7HEYnZWt
6qvdIkUZm2MT6W+qiMmb1SJktjkl7zQhOQ9/E704B2bPliBxsEfZ3SEBFtZllrk3HfX004Z5sUic
utx66Y1sFMwgWGmAEKtiZYoro+CK8Kd5RRaOh8gbb7LVdw1o16XmvujdZZo3bJ75kebRb8wcGl2q
3dPASfJ1g/aeNAMNSSexMDrM87VwE9vu0mzGHYja1zJK62VgoIiF49i08s1KqHG0clH5jzoC6RVZ
wzfZyc8icMkzpax2hxAkxuA160TNp5kwF0PinocceZKT1T9tkz8/KsP4Rd+vAVRB2aWKIxXMsZkk
ZG+wtfyAPmG4BsdCkqV4fnJiMcDYLMJIMppUz6xk4dfH0akQtVxz76AjRk+oaifdViX7rkHzkFpN
NCFjtYKpwqA/td6JWrskk/NsEBfOyVZtcjt5wq5igL3gY+Haj6ab4x/PGLJSiiwLf7jmIdu9EF19
lrboN1Hfse1617Mj/fXAXJJUUjdtV8AhkmUIsi/v6eo8Hf9aJQf4dCBYLGNBRJ/B1SXKTS/FxmUV
d5l6eR9H/9TEs0pU5E9sBxIWBeorBc6vBFJQ3fc/2ipGMNZjfzKnoSP0cJlaDPh9lymtYSgbxslw
KCXKd6NAFFr7oBnyB3Oik6uit1EU81LH5Xnz/piz/GipEXOdP4OF+SlCDAVgxwqv3FTdZGx0BYQE
adwmx+gNoyRe+zms2HjM0/lc3aMfNapfkTv60nDpjikMY5SDBDtM4grcC5yDg5Q/JQt7xpPLRccZ
O6iJjbUUYpEImGaEWpIscMqol09w0fjR+/ZHF0AUOkNWsDvJOW18dIThZKxMBzyyiI2nqcgQ2Dn2
n7T3QT2AcUPOSZ2xsXqW/XbNlpmkV1xLzyhuGmzN68IqfmtheAeow6zuce6R6gJ2uaNhC+ptkE7O
rq5D7gWtOjBuiAuVrIG2v5vCfUtZqUDlatZ6bulLVzHY87oRbVac05rWwC9qDflP1zSS0yXwniMu
/sh/F6Ucdn1OfjOjZAQiBa7zDFBseSfAXFvEUs4lR/g5BemqFTUj9tbbamBCcc1PvMTFsGDE/l6E
Ot0Pim5ls4zWkr/RCfqdXul3M3+l55mXtgQsTDH9Xt0dSNfgNMTFNLSbOiJVFBWzEyAxIyW4ZG3N
/i6enPs/YY7NVLx4GQaDPhL3PG0+Es27jF7+kmnFTVXTW1G/5kn+FnF8JLT0NOaIL9GE/lodumgz
Yduj5yTBmrJDt98Y6RYb5l9cx5A+MakRrQIofzDDY0TaqZHz8ZoGF92ZsTADJDowf25x6OnLHBeB
HWkbTsInSIDPYDa5oGTx0byWJYvMpB3qRV/Ad2SySCE+MraI1Uo2UArDqddXZm5+YU++j61BXjWE
E5Z6GH1aRwLjNxjw99LfeeSt8pEjwjtO1c3tJ2wDCseLGXVv4PX3rRM/Wh7HoT1Vf2aD/MhnTTUM
vHO4EaeFrp91mZ0E5dRgJj+efnOYl+BwWvqYqqpYqa3N0W2n6iJm22ab2dPSS/LL2LsocRiOUmsd
xiF6V6N2oWOaVpWYTqm03jz2UgzDhiuA1F/mU+/YoChG2OgyFZkyDE/NGcwumx8diUXdKTpEvzxI
yqexjH/dGKzM1CGC5fKUlaKNSa6FVh6ytsBrnPn7JCOOMsSPK+BeUMbj5amXnKfPUA5eq8o5h+Bf
rKh6KoX7gVhtHI0PGog/T9bhsoq8Xa7bkALDa9EDC/7zzSY9RCJAoZ7ArtODPw/tM60rLkDHzZZk
Jn+1nvhoyuEh4bNrKxMigZ1uW4H7Fj7+3eS0XljN+DjW1O94nokjif4KwwWK4JhyXzjVrUnrnedF
7ioa/G9RDmzxen0RmMV6yPNHd+z2ZJeGJw0FXxgaF3ij4WJw9deuSS8FVXXg1f1yYGeNhuIWafg+
2oblWDCYW1DR5JuUHO3Zoz72yMq1S+RQ2UaQqwPxjvSdwYMNFhD+xbKLOY0CkEH11NrLxvXQONvu
sXU93DpGXe0s7C9GX4wo6Zv8Gqf84Ga8QtrJ+1NPX57mMvUyLkhMmHXUMT8dNwRzSn/hRM1OUxNU
lI84yHbYFqAsBuVHlkOHGj86DatTZ/qfDQSpRWQ6r1ndE/WMpLa0aGacIXoTGCfQG/Unh+AQpgL2
NrZO5jBE8KSKLz6+s2aYQpd7od+CrB9WRVA9eOZD5x+zoH9Bl/tFeCk0y+gv6g2o3P6wDUTwCeTz
WcUBJT02jcYx1mVVEgMZfJtOWi5rWiYEki+pxiMTTFz0kuGUDll8xPa5KGTxk0tGm6rMrwbfb4u3
k+MBdEVfo0Rvyt+pdzGd1XiF+RAzsYFizKZSl5QCqeofpIBUZvPQWfOoELSmWfr7PkHa7QHJrwv3
s49Hfqw2PKbewSbjY2HHUH+bYHzxfzuf9XcWmduh58YLYHW3XYo9jhIijY5u6p3jsumZvjrfJH3i
aMfVSJvObZ+B1WHKxKTdD5Z919+aqHgU6J/q2MhPJJax4Kz8M2kzD72L43KovfVIK7mMJ1p0V3XX
3v7t9A8+EPpTIePD0IUAeSrjI3DhHbn98BH3ZNeayr2k9ohaDQ3OOBkCfSGSDN967QXvvq+iZVsJ
7lEilDybgVPoTVtpyeyAlBwLifs6ak1Dq+ATSFxcElvfOxOTqI7kDaSDjGJ5zWSQ/XiIbuyiOSRu
BlPUDM6FJsGKh2/zH3aQi8MSKL1ypk87fpORfACCYKCfw1GSj0+U3tjIy1crwDiuG6Gc5XXPlX3X
A/8bNVC/E5PxJ8aeuj2BNcUHQKd1hEL6M4LFWsZmgz4bMU2TjixXJzrfXF7shulfNfRLLJG7dKIt
GtIMG2BsndWAv6dTdsp0wzsY5SQPYsAdOEZocHxE8mhs16hTU9TieKf8yV8FlvXYU1ssg5TUEs/8
HnmbK+e9mm01TtbisyzAvy4KU/ee4PatyIr+LAsldlkcXYqW4YiMhy/fAO3cawjIcjQAM2ORcTHK
Z/Rp/WBLAgran2qyiIt2Kc9K6CRo6ze+hYfb9LTdNMSXyvDPk+mqbeq5P/5tfpcsiEeUjzNaS/e+
dVJ/CxCApN3736XdoDkjVxLPxJ81ZpgtqvEPO5ezwHuDXLwFAuI/pdJ+0zyS+IJ0r9s5DtUs5TYu
ihcw4B4mfulCTrAeovn1qMMOwI34IHnlvazlPUxpBXHpEpAdTR7Q8OnGjYLjzwDnasJiJFaI4XSx
yp2Ytsp5xWgOkMGkPWnTLF5oZopHPCJDBWpfqO+EDC9Jx1azYaupyPXyVfkMoQu2Tb0ZbYw2smCs
Lt0I81pWrS00/5RkJG5bxR/622OE4Mj1OkR0ZrNl1MiaT883+JX3QtDLYEymKshdEHTNsLRbe5PF
E0OXqrnQ9g+bTI43XwA3bCPn28q8YocoNg9vmox0yiAke4I5Gn3lXjiVgccyIDmoOjuqjvZ1nTMh
YdQPB4hloF+J7TR/qYqDnAp8briS8rG44bL6DGpp71qjuTWuixs5WXb2XaWg5N0okKvGcB8ydqeH
zCQb3sKMZJfeo55mxETr2AtK5o4L20n0LdbDInjruRhQ2KbfIa06OAt6gs5IzL1RAmqqaRPcmBsD
kea70BhIDlH9UKMzIz37XEzBoSpbahqfI85oUF+1lEJJQ+npluzUkhA2SNgkD6ZGuZ2MHy6FH94P
TJpAwSBiULd2Ehmb28xdeYEyjAjvZVGmDzJixRR0iGtwGVplONsrDbZh3p/qG38rFduVZLL3rSTU
niRquTRnNnmdeU+DAmVDVrW9QrN4aT1vpcbsWGnwhcEtA/1GTeEhsRogc+t2cAjoosPK4c2uwguq
lUTM4QYVojpPh6+cjjglS6bequmajazMtTQ2TVCDY7RbPnothki+bYhCPt0/B/CeDy0Qy966SV9H
TSaDkz2WzDMptRm884FjsgfrII8vU1oRFU72GExEL906qXf3SSsTGQtHWQGJSMqaJhoj12Ywg++w
hsBpI71bSeqVhd9m+V4XMaVsGEcbR48vrHrWkVkYl6l5FJ3yHskXch/Daci20kfcXZd821nxVzfe
BPYjh9KumqMqhkevtLb9MNpn6FPBuS2CM7nnb8wo73GI1M7AXVqHgzyU8y+515nbsaPZTq3fzpgw
JyMvH2uD8zN1H5KwWoO79wBlaWd9NjOmkCvXag7RLoYCbc38O5U6mCeT9pPiIcg6cSjqAdR52NE3
jUy7LApxjWkBJJJwFr3nAYp+9aCVexRUzqEPuXlcouX1ZKQalbNgqwgfOjSeiy5B+lMUWbXRGXHH
RfICAOzBwTyHjvXV9i2xTryS8ZognZz9x1vdYst0cZYdJOo7KkUOVp9NapdN8Rnzrtzx7GLOVMbT
SMbb7LZY9wObSjd+y4IZ/FCN2b1P3ocxW6nAZHWRRM6Zfqo+YvJYla32oDn1zg2NGgFxn+/7wHlS
tuJ6o+FaO4aarqbPCVpwcq0rL7MueZejXMYDsPznSze2y7U7hsDruPCuFpvGfagjGJi/ciQRJP/8
Ls3zcY9t/J2hvcVMEJcUoBg6WMoCnvvmBkjmaBZ1fO0Q4Ga2mC49iJFR65iFSlyShDktk5wXMevQ
KGAvoM52ae9Ds+to9r1DIJuNbgRP7LfROYu029kJQ8WMS28l5Iot9Hdli35vpo6zkaIk5UQ5vJ4E
m6+jvDy3aVsgzbUG+C7urWxYj0mfIS9Jq58Io8xNHvnR3rD9tRe6/jkZUYUJEWFDFeM51tiJS69m
CEgz2lbmhs2MuSU3u2Mqg/qsTTtO/pJ4EatzFZe8+sxTCF+D20aop6AK6Y62Vc10kVHA5d4SpQFv
Ph+Hki7ZfeLTHK4Sjy2Bb9CjGE2ns5nk4yRE89OXqjqWNcl/lLRPLutpXJnaPy9rTU+/tDuC0KR8
1OvSueaWLID+YbdqKV3yTNX7pKOebKN8Qf4bhjjb9xZuCKaHKth5bLhQhim4ICw6RIUfPRJxm11t
D2HvPNVmX3i1XMlq2OE27Opqq+O6Cr2233e9eENcm9/Q8jmiNi6WXp18GLRLOsYWElMXPnvBe9JP
zUtlIWG1CxIqXUZYiXdvmvHssr14hr39mZmc/1ZYayz/nOStC2qwKgZpKaJMPnw/7o5ZiGGmafM3
LUzftBKBNWcBOiO3hKALy0piZdrXFfkpgQ4BtEjr4MGwur3WxOXpn6+AAUGlEXgII0OrsMpZJgQl
fkGpGazSPtWZRIcDeFEC3CdXyygJzWTDqjded2air8dOb7AwlfoWGTsCcrr9jH23nDFjjIzliZPw
2JA9ipsdXkdQzzA1heAlwx/a92y9XAYyJ4+EP47dz7Jt/iojxv5E1eHXastarT8HhXxtgOau9Uod
jNSPt2NZPeeJ9aeiSq7hwPz0yj3XzDJeq6L7Ylmt4Q1iY9jX3qliLBMGTXN0Gfn7EHXX3gRFSmiE
aYRZcowKvFd9Yr0w5FfLTWKUJSUs8GBToewdrQ9sIOdAiZe6cXeOiV6+/KetbLJTotOuplmD6wlN
Lpl6zS5JJbQDjR7UBQ2Pbns5WRkK0pq6aYr0YB0nDLvTLjwJs73BARFbL3Lm6Y75krv2F9g05IaM
+P10RBAA+1MG9Xf1qpX6e9A6H6JxkXlZ1QMvHuMFW1BlmIte0IEW4CMXGf7fTY7iCD2Otab8Zlng
taAyIuKBhzK/pH51EUkuoURW6sRAGxoLtlGAfQdzCuu7JyMAGeMBWRMSCidKrskFF2m2VAUXOBaY
FNK37qlo19FhNE0E5aLNAAalgH4bz2bomiDk4CFmYNv6i7zUgmM8ULv5b2MuVmXinpowrC6uelY2
88DO4AZOh2HZcNxueMZ5LCtGw1A8llk+XM2wvcFeuw4WmbjGkXM6YgwWsbQ2X6JG54h3hwPRZUfN
qZiAs1EmdA0I8pTBg4A4ZlV4I7iPoG0Wuygfd2GWx1dm1U9wdG74T/FuTfIJe2a6msp1Ew4vSHxX
Bm7uwO7FPsQO3mBOi0LxHsAgYha/1Cs2JXYWZXskbAmBmB1iVit+A1b6OPDTt4009mY9PBotpBPf
1eCJaO9ZjXujVu59aI3PvCueVKvuLH1fgmDPLEHbum1xkwOSXV+awLGM6sDqDDZnixlMBXddb+pb
mzVvHTR+jgD2VlK+sQZRETkmSmJNDlmkH5qZsGPCxTJryzmxamAzNcQ97MOh3om2iNfj4NNVGTpG
gEAMD53ufSVgXLBHWPUp6NGGDCWqn6wh18C1jmNWOXtPaixBC4bYWU8fV/IGx5bmHGwj+UOv8V04
FIao95e9Wa8by58ByZhxmiG88Q/lqAMTC8NHcZ932XnXQ/kQs/lEKxguGeFdq8e7I9CkLJzvrpi+
6j6tj0Vtt2QVM3A2yOOsjNy9N7qstnEh3K3mWO9V1jNDNwpnh7//SR/r7lTbFKRATljv9sLDH9tG
6y41s7WWJz8W4mZ8wbhsBBrsgehSan1GwrlfQvqOKFTVbMYzB/NupBxPo9+0N/596nH8lTX3m7BD
Ai+oevF3jmu7waMjKdhsq6i2EE6x++gATSpk8n1znEj0mWs6WKiEVPUhS+mhsJAK2BhPaK0JMw3q
J8dAdgiv/GZO09sAffjcY9DidLLQLQkdJpImjzYa2IXuMCgme2w3GN0rawkADWAT8oki1XVCIOvd
DYQ9juysOk11GJzCCtdLb80fbL3bp9xDwM9RzsPAWPTmd2/ax3ygsyb1jsfKKs4c8BRXbn6iZMtX
1QScp0L83qCQYR47LCKnNzZWZIEW0uY5SmKha59O9lSzdpy5N6ww68Sew9tihq7hYJ3/+UWjjiIt
DhmTz8GzG/2HEBvCYwaQ/BaiMziWyXhPLNlcyi5/mw0nTh2+ehK0c6vyS1IRFZWnKUkuXlqeqzZ4
jnTkUkZfBbsELtcD2o5fJ0vyY6Ez49NNK980jvYB/A4pk0W5VndHlxGqSgNtj2hYwfxszD0waIGu
aQomdxPr9WJU9tnJ3rU86xc1vQXQL0isejlH1AXhpreD5pAb0yENkktrqX0IPgmNE9E0vBJdB9gF
1U4+o80YfCeMnvKSPWxWtmtm06ydR2qbTlaPscemqZmxGdyOqmbz1Rf5EVhgtW5rn3uxfHUH52+W
Gm1zXMNtTKxv19tnxPPpsh+KZhtqHQaZaAfXY6az8rq7ryXVHOo+qki32Fu6PKq6cK5N8qYVkoBv
xRGnvbs+B04/XhVcjsqbik2TFnxM9eZoaPGtC8jPJbz+PTcBMWYd1C+rhwlelk/Yrq7C7jJ80/RN
jmcjb2B8A5fYXOLWQhDAWlFzaVVFZM35MAXcAqiD7OH1n7aSh66HGS8NsAtSaP6y6brnbKBhd2O6
etQrXDm4Nlfcm/BKwIQm6FC2M1R0maNehemGgWHKsUZrjQULeChpP3Og4CkZzab1HSv6Ut3fdSJ3
T6QVY9vS/W0Mr0nxcNhtu9LDYS+R4roBREezdtEpghbPDcbWPCBLNh0+SmmIAco1IJxNKZthRjNx
zanuh9B9h6iHJXigseO9dWCteN9p6WScwQT5uk7+zmaBMj1ncg8IATClYe6G1pUzs56iYzyWQBib
VCeA2AGintoEV7H0Mfeqz/YjNo1VL5wfehdw5XIuI9oSq12OdLfm3Axbg31r2asD1Jljkqn+iEvG
d4j/tpgbOvDqFtNgIssV0zMrzlVXQprLQqS1IxTkraul96jBbQr3+YWEDUR4w0CDTIR138AWmCKn
ukYKe0cVJDu8u/0pzj4VyIp9goIpBT9OwGDykMGtXIaao3H28kgmpnHEclFv6hATa1gM2YP2/4g6
jyXXdSCJfhEjQAty2/K2ndpuGLevobegA79+DvVmYjaK9kYigUJV5kkqDwL4rANXQ7SGBB6+S8s8
2+RkbHAq0zAW/muZliRZVq75qEkXeJQTEsEhV7CXOKjag5mc1KiSEwwUQgb0sFWZLfd5YD+DHO8v
iaUfcTJW2yn1bqoyISsTVbYaLdc/SraeOHTqbdcN78jHefWqADcLg+QrWwnI+sphpcgLDM5T9CyS
NjwPDM1yGgUXU5TwMTmoC1M7Dw2IoHUj62tf0AHQwjC3ddi83RtRSVbczKljcaBu749BMDW7geuc
WnJRxptTRQSWlx5astXGWWK0yjrivZa33HYJ+lreivkGf8QZV6LGcWnXuqLdiTF18Oy7w60NBQt/
3RorNjAuxc7o37OGFjdz1eRC02B4r7uQc6fUT9KY0nfODbDTHkJ8+zcZ+gOBl/GRbvlapQyVVLIs
j8r08CJNv0s4aW/BWLxk8Od2QPVOTtB+ge+p3itKbhzd9N5obpbvGA/wfxnIbNPAhk5S2oCfOlI7
ByKJNsIW3aqbYgisPcru3rFm/JLz+I5ePl1X2Uha9cQisXwIjABNdk4QxUT5rXFFIcX4kI65EbH9
0ypHX7NhaN6zHH1Ck5zrwk8vqjXr9+C6+FsnNpxVUo5yXwFDQHPF9MZIZ9xxwDqjqHhPisbnaK+t
FeRinM06f0c36z05bXsBg5G/Gy30osjyf/mJoC2anrQ//VEzagHmt+Nu7ovqQlw63ji32/udET/3
7RDuBf+e3X5oE5NBAgLlHSh1cXAmHa2tmhF2nlf+ZQD3xYyTlIr7L54z8AdoXrk3lt+c21BZmG6e
AnyJmzB0sndPkr1i2y7rNSKe9yRwWfXdNTYVMq/rSWNw1slTgAuxWJADeKaTC27p4bXBzm4FyU5i
rHt26Au+6Qy8A2evHSReZ5VlNFAEfyjbCpLfhN3G11FxcI20fHG5QsCXcfDQjw16bdIxvfqtiSBD
OulzgxxmhhXU2dwXQYugfcnpmT2f07l1ZNYF1dcIaEIMzC/DIVBYzdJ/Rjj6nGs8ljU6re8lttsT
Ok02oy4njazsbcgb6b8K8juW/zZcg8GBwMdadDBp8UfAK0dO21tlS4YXdjG+N1ETbfJ+ktsZX3kz
W4zTK10fck5ta6M1GYpIeif0gje5tqMvv9cXD03xnM+7FLj1rm/q8C3kPlrNZdAd+tppzqWF5C6l
CKRK4OLTXGYzillyDiZ6vbP7mwvKvfKCOu9Dwwrn98GjzfjfzzrzECgsIaZ8yGAVowBzxLZybWcT
1P5tKBZ/vJWuB5KDdHgdQmhR6UjvqiE87dB24Anb2H0DDV9tU5Pfv7R4ZwMjreMQJOLLGeYaU9jT
SCxAAxy8BO9BL1kJ9Ez9QxBkCkkgCFvXzn+FpZzecQtDeJBpzDmdr69q0lg9s1jq38UNLlACDdn4
12RuRwjDmF8LnWdHyxGwSGJhvZkDl3QqLNxvE6poOfytHVue4H4GRxdIKYgI8iatQf9twQFsesOs
N73Iz3Wb0EFamhhWp40d4JTFMc27MIaLw+gjE88w+lZtpR8zZuZdoOcD0QfOylvuxjiirQEhD8nT
8q7pDzw1M/bAJM65b/y5v7VW8EEoTYD2MqZ+6mkzNJ75trhUdoE/1JsJocLRxMS7SgpV7aZO5hsO
Y90hIa4NjpYdYqJqTyHGmI3Ovb2L2u+5rJxoK+yu3QrC/FRUGi/VDAJhytN+W+vSgfAv5IYO9UjI
bZE/tvVwq1I1b4b01uNI3mhdFm8T4aV7ZXLZN3mfcwxN02MvJ/Z249fM//rCHbUx3bQ8OjQMcRaq
4W0AHHuyXJ7O+7u9ilCp8pSBYpkAazCFOnZt4xNxEZkPfWJH78zr56OaVIEOnndjW+Ku9/1DMBi0
FdTcvxnZYroIYM91sdEeU6bRaGu1e6B8cGH3szW4jCUIYKrBcS03lGqKEKElCzgGku4REue7y5x9
ZXd1dWBu2b2ZZD8sLb1kb5RR92b0yyw9hb0cLO9KwEtbUeZEXSwvd2l7xY7Sh+Hr8lnYjPXeMIv6
v4uhqcvx4JnetLr/ZLtIXbY9ETzcf3I0dPmZ8RG40uVHGX0sLk5j/7m/504yfyzDlCBLPpfEpfeU
hNXxvz9J5PqltwhmXH6nA17jptJrVKQY5hE3iSAcb/dP4ftZt4WwXu7vFaF1COs+fLr/SGk2L7kp
a5BH/ALft363rWdf7u/BRUGTZZrV+f6N3UR5mZqd/9+vL/N6BInZzJREfOtMgbbOsB2wJfLnDE0B
7hqVxe7+WYf4243qNfSM5cnN6yrYtkHYcBjliw3fNXYga0eUj3y2zSswyi7DqPv34rfojtL0k9X9
J4/N5JyGwmcscn9OAlFcEuSuNIb53iKj4x8O4dv9BzvG1D51cX++f6k/tMlLuhifubOQhhBdFSbJ
8FrjqqrLaHqbIXPd7Glx6Twag+2Bc3Wss2Qte8iQNYxJRQhZzb7O7JxzaayfZ1Ffas7eJ4Gadq/0
ZK5kE9GwlKz5VeyLG6/9yex9BOQUlntsis7btPyniDWKvWlG4drkoMGqRBhvME8TTT2NaR6l7ls+
6wLxIMNt1ZsJ5peh3wg8OAjnIZwUJWovL3/OLN+45VOfvshyXrPXRG/B8uD6X7aKBAz96ZA2lXgq
S/+aQoffNb6EmllaAZ3OeEA1GL/qKvmbs8tfxHJf09i0UUPB4nQ55a/vH3PxMC2jgAOkCyxG1rLF
dfOnnIbxIGwlcId389tcz7vQq2CzONBW7h+iDGYw1k3juuhqH/AvfxuubP/iO8ZXZgbeDuxNv0aD
bj4HuIW6GNPO/SFxrqSOwx1b/kM/0tsuQi4/Ke/RU6lxk8tKWVPDrOES/xgR4yNXu7fAwaySMDA/
N2Uy7CTBqes5xkYuHV9Dkyvcm41udIuXrtvo5Ts6XEyHoXNRdyrq3GUpoz3nnE3O7gjuvfxNulOP
VqV4un/SlqrYc4sjYwB66JLh9Yba/9g1Ba4yj6ltWbEaV/U/K6SlEEl7AvNrAreo1BVz9d4Lo+HJ
0xVci8omBphbWKbmTMuCvHXAMrteBebayxnZqWi4CexXTIGHZ6yWjOOXXcGvDCI/GqKspq7sbyos
oseGwHTF3GWc9Ztj28ETl/aRfr68KHeEaD72Vyufz6PECpEPxY3z7XXMeVl6kwFgFJV7VkY0iSLh
MN8kz3M+/OmD0rpMvWvvaX+Tni1m46EKwQlbPa2gNPKiS4IPx7S7rbXA8kXmQMeMGFC0oZnfonQI
tikdgbXT0M5PJv0L/kOzjCyBVcWPqaEunW+J6+TW6tlvui3HWI3VNPkdUpS9TiLJ134J72gq0aqr
CXgH4ekWfGxjeLclEqFZVtAawFFr3xQQbElQTJY5GoxpRj2kgmw6FeibVf4qKp/T39z/M2xanOFU
5zfRUvBFwTveDZxDdnqwKo4XcVOpl974gzRHvra9h8zQhbyZqYx6ihN7OVqnKtDjBWjQa16pec10
OjvkPY5Jc/mbbMNVdAc5coMgiNbLq/mK4EKG2XgVTfOKHVXc7g/GRtvg8uwwSff38Z+oU1YhWFL3
9yKXJ8NfnkSjtbdBk3prUd+YTNzsuidFuAeGxLw+lzO004blpCdjnq0WKmroYd+QezugkRhFUXfA
6nbwxQCKf1QU6wZIYl0GFW2voLmFmMjZ3caALb9ub2VURByAcEl5evwwE7O6+I0M9nmGXN2mPeM6
b40/2Ne49xn8mgp3C4P+SH0ONTwWF+rsNta5PBY97SNZFfXJiYsGz0NjvHaihCuI0XRV5NukRoFE
rx08HmaXta+HL7/GAgOwojjdv9wtFxGREO8AY+a+DXZBFY2vRO9sob3Xu4iIllUIMhjDyKS3qZ2x
QdfBo+mCgW9n5zYHhnNbyia0sDduY2i6WXsUOv3sTWC0mT0i9gm9myUsUuf8MduhK5M3bspyE0Tu
M7gT8s+ysyI48Ylj/ZW2DUJ0MmannJYwsl9YUN13sMQ9LwyS194604RQN8p8wrUGjniLjMB3LPQI
GHha37oGwh32sxT86sZ4UuKjYqCF9rSj7+rp4Tr01XC9vwVzebj6VftRQ5OPadygnGbV6JlCAS/T
eKIEbVeVXO8PKbfRRg/9U1G3H6mUxTXTU3ElGOV/36o489YcTwH0FBen6hHY3L+iWL6sH7BXZ0Hy
stBKWkpoqmQ+DBvLYVaa0BdPLThTkYM+1G2cY9kTzYehbDX19I8mOoLXJofqY1YBAQfxtK3ziGqd
pCDI4JcuwSqdzlhKutBeaHvpGUCuj07sQpuKoSqtll2cJA1pGzBnegcg//0TYPiD/75kXL7OoO0X
TnPGsIyPdx27dtmjX22HT9DMHMpy3yQi6P/eun8MqXGxs3R0iWciSu8PBaYIwsPD79gl9ccGh+QH
ZoehJaOJYd0f5Rx2x/tHg2FG+XJ/f0AK5mW/qPciMGZULZ7ODzJsn7vefPOavvge6qpbM+JK6KuU
1RtkyIOuh+zZrrBODoXeGoGld4GL8KmjebKetOo2fTdaD6jjeqCtM/HtE1GLHpacn7HN//aqm/dh
H1RsYaF5GBp6uk46V1+8WGu/KrofCkMXZT423Yr6bNvRaEBVSH1mcTDC8tCq59iv997CoRwS/wQo
tD2A4EkmIGvuiJtL085rPG2+1r480SjB5tqawbNaqPneOMdPBmGh57SrbRp2/viTPRrGkHw3dPvK
HOqglRrmiRHD8DTN4p8meZNB1d7MuycR2d6Sr5g/lDM4moDmei8jOIWwpwkGIA2dS56gzyt2NPtQ
j4g3OZCgg1IxpM0o+rHaHXHuzG0Y096agTFW57dkPKl+2gbMYfdz7W4ttstfTfFJVMsyuJPOu9l6
dF0+567pf7c5eOs886vHAsn1RqYOloG2zvaZrh1yiGhxMAIkbVKQ5SfH6CVGb3+IGydZO8Vg/djh
u03g3YefyHUDthooGv1vTCf1Fk7Tl6iXV0+3J1Zo74Y86pdJ644z8GQ8+bbtnb2OgcPQh/hEGuvR
nuAjRTzzdgyQOOJZebSwPykGLZgpzP6L6fgH3dfwL6xQrEkDaziT680InvKTy9MYw5SeD/kdATEK
nz2XAtqQwbtm2KRuLlBmvXxl7o0IkepigRegJycmiwhjA9+gnTZ4i/ykukyN5bx7xi+du/Vnmw0J
uVDKJjAADGeJX7IvaQHnWRtw8XcTwhnHeJWs5ogpq6/IT92touO+AwuQk+hkUkag4vKzkLYxr6VT
usifLTY5nxGeCj/ioBx2aaP7M7w4ZE4dSMY6Jr0qa3P6D9PPHKKtYnTcQJtAkzPCyfVwleHUc15U
G1GsZq0Nja4kJyxkRpfk1UhyfInsGylK3lcpQeDzdWrCH1b3HD+mFSHw8y9pLvVeISwj9ndplc+c
Een5Lnz3IN3OIPke2g71DEVxzAKF4MJzAKrGtXV00xplqRUwgPAmHzUUE7jWmiRCzX9JZrtnzkDe
+f7WFEf/xraPdpjvkfPHBEoPLrwwG8oEttcRq6pJ+usydXYgJmW92KS+i4GvMO2tMunpoStKL/Tf
AKqUJ85tqzyS9SkeJjJqGwWwf6RelDolIZkHj/MJUWpaPZRAvzfuaLgsto2NEcwXb67dIFgR5sk0
vTe/0v3OikLvXCJROPc0q9CdoHYjbxr4ZfijOx/THDwfciCjsxHd4Pl7qwEh5Gp00viE9Dk+3d8S
dd5sa3+JvtHOzpP9ly4VQ/YafBfQMyzblhmf4iXW1B3FIqzDhW0xX4BhxQMju+KkgYAfDU50dlT+
95H//1yT6F9iQj6mbb7IRm5yhBz3v2+51auHZ/NYTcaIX54HbSLgS7XaY7y2l1xV6sAFIvnfz0b9
Jvcy9Tdy+U1k+uzn1OpBwhHSOprFsabn00g7OEg1Qri00GPIhLhWuttlyUGCgxxroRFk1ck3uurU
dPhTFcFID3nNgMab2gPx4eMpWB6E9IaTCGEdpiDmVqSP1tVMJEpg97BlYci6NVnf4RTnNLnYf3Rp
/7q/N+gmB93Lx///4f6x3MuvYyDiHfg/wB7i1FSDcXJdVlNdoUGLW3hWurMXOqfGK+S5xQ0TOFit
fh8gcT3dH0ykr5vagYriVPMRvCSdPop9DBuAutoF35Za48EdAbRiZQXYYq+DuWvXhaswk6bp6f7k
3V+hNIm6Y0YjwKmN8Wkw4mhDgtYMCrFGpDRO1LxViGjVxcie66r+cMyOCWIv5Ncgg99+bugfXrZH
2mvmE5pbjAIEHQfASIACNe9lAFfG19Zrryr7pKHmS2t2/xJbu098T/2zBaoXrCXHpLSfGHXTAEdk
SyvcND7nfrYfIlWl2wbL+raH/LVqjL68pXV6juWiFbOr5mW0k3RDZ69/SgfQJ0OLZ9nDpbKz7TG5
1DaYGC7zb6tsx1NBr+3QuDLCiwI7mvmQua/NxjrPNrJRwaD3KOrqbGHOhZIxl09MMfONGYbgGWar
XNc56sQUXgt1IkPBvPtNMMHGz5H1TLHvvEFQqzLG67TiVlHqsM7HyXwcbBxnTftssHsCVm2eZ8wJ
lpMAI+L8NaZwNXIi3Ug/YaGcVGu8RsR4rvEo8ZwI3IjgPm6RW7mXVBTVHlRGxhJST0fLhYeemxTx
/SIVbzoL0fgQdvtW2P4WvxbWgpa8Gt+YKLJIaABDXO5nnvOko6vXtsNhcMJtlTMgllXuHMp0on8A
kWQzWPz39BfdDWmcoMhEnu1NGfxA6+YS8oLw2YyJvQ2Z/hWFeSGlUh+g/T9mtd+u0Rr4L/A61H9v
qSUaTRFhXHfaO+e4xzEHdmtTaHGtrOlCdo6JWbiB7RE+cvZVDNGYIMd+8LE0SxxdpZTtCPxsdyRW
jLHNkwXZfDtB/0nc6WIBuV0V9WOAc25LbHC1yiv3tCD/vH0qcYx5aQTlBnSv6zDfzbFn5GSRZpV/
4O6vOdoQRNSZjUH3enSuwxx+DlH+nBTfnd2427h3+p2ilGV5sB4SUiaXcrh5yvxYgBEYs1VD+/XR
deRt6irxkpOlKhdQUlBBx5SZl/4KNAC98dvzvRPnZeNhMgG+W1P9WmsDiQNbtBs1NKQKDFeq+4xS
zFskaQ67joEDV1Mgf1FtsEaIdKRZMu3msV6Pqt4zzrQ3jl38zS3iUcxDWhJOHlqDPNaUfTqywAZK
ZvdNu8sl+pcg7CdMSA7rfDyLD5q12y5WyHcs37yZ9o0onVNBO2HP5FqRWQ3IF7c9GlvyPuOnqcET
mabGhoo/s+Fx1V4wHeosM0AxOnIztGTQ1Jbxze6ErOLFcGT8gr5jrQBzsZ1xXLKJUhdh+VIk1m9c
5NbJikwTnwdSmHjuvkJlcjkk+aNszOoW44didi1/16n7exzVzlyevGokIiUUBWuWecU7lz5EUtTb
JQHYLhlsRkVjrVILR5Pb6T9IlYyVszjX0O08ZGliI0LO50vNMjnIptupqvrnMkHuXDiVA7zinFqN
g07TAMAaaMq1ZfiH2LewQKdqRs3LjM51x3RnT6sTT/xkGczZZL0vC6s+eprTrtY1QQ/GYkEn9sEM
Whuwl5kfjVBv5QxYdpFyJEGn93S5/ir/j5cGL/5oO9tOAdmq27DbOr4b7ceSNOwQot9c9RcAXO2K
SJHV8o3cngBeuJtFhA1AJMVPUWPFHHMbPIXT9o9E446gwx6SBNeyGRGblpCkCtsCCYpGbPjQ6Jbo
7yJO1joJIappAqqShmM8JnLUQx5+dafTZz135tkT07YvIxyQTlau8LUDicLBhDYt+UE/zI1TUeNE
OBfUUHxUtfwcCcjbAE8iZKPsduwSybbDF4GAs3mr6qJHXE3GbUT6uk9RXkvyczPd+JeetlIT+VeZ
XwN0O1dMYvIC80snmpyeBL2w6GjqOVQgnuLi7fqQhKG+9OhSuPDXB4gEr43MHGhOpCfEg8nEovWJ
UvCQJNr2PsUCeL0/gEge7F2sZ+fURiOg4jAZSIrIsUnUWb4joglhvMys3eCBy1VOeipwjzHhM+X1
/pBRipiT6o5e8Rw0nHMwTLLs/vT+N8Etmj07q1YQYJ5FN7inSGUHfHSBB8ShaF/qiJAXuj0/FpX/
O3Hr6JHWlWASzvUEw5qXYPTbA77CnxS74WZsCd5KE/0heqK5iV+sVoC4CNqEp1nrD/5u1mbBHwKm
CUgV2d9g2Zh9eD3d68l/qJX3LlVC9zv4rCtDXmZuyTGor1PIsFll2Crov6boeaGPBWIKgCvgGhoh
lMZkSUGUnn4ZaG7LLqk/kGxOS3L5Os8TILA+2JzW2YSq8BFOWB8armY2wKQ1OLL6ZZJcvCB95J8O
U6gli5eMXa9CwY8/6RWG6G83MbufyuAX6tDf4hBbAlITFFAE40EjUs6mls6jbZBzaDjwDYJy5XrG
Pj0y/ybkiaPa42jSEs6hTKznCDk3NKaZnc75a8QhjLG42iVTHKK/5vUcnfrLy0leazzxYxrGK1DW
P6KLbRY8XPd2kn3IvjpYRXHBxwoKVnQoPRD/5OnJ9QNBHLCFwrn04U4gx4Nlzhw38a5z0f+jtdDi
b0r/RiSp7FicONzEf/jXzA3p5taR3B1SCgPrT40YYeW64qXKQxpVvLwP+HXwo2F+6AR0E+GprwlM
BRfyWgyJcUhExU2ti/5t9MMAIk30WGbokfkSIeb03aGroP2RJZt8gd0cdT8oxvcqaNieA6MlCgYI
CEEiSDiT+H0yiXuKZ+LhB5X8aCF+DDob8G6oFGyANUG2DhjNrLu6SDcdYPSgWHDKBIAyIMeoaSfn
oZLQvcPnlKyhkeWidTDawDlH3WegUq8Qu8Rp4wMv9iEbamMZGGInj/UOlsLKa+0nOAIozqwTS8ja
ANh6cLFu6hSOsgwHgocdNscq5rSW0CypO+dtNKInmds/tpMSHVIPQPBLI0NnVb32RvSWzQ1T+WJm
AOeCLGpmwjIm6y30mo9Ydw+ttv7FNcc1TPrweYNfNpMXVMvZtwOSIDOz9tbD6ItF9QKB5waQzXwY
TecX3kx3Zfm0pmqDPYSWuN38iQ1mazFBWMZQkpucFc99AL5EF9tQtmfkDNYBfyx/tr7AGE6YNiX+
Jkwr74EUG3TDoLlGjhxRDl/MB2Bph0S2ewV1/XxgPF08WCRXPNhe98uw2C7ABs1sRe5jHnlUFQEj
cFEeTL/B0Md9k6FB34ZNfWGKEh+ysHiViCqWn9WUh95K5fY1A09FmQrzVwffUY/hL28F8bXSu0lP
0/7yeYHp3v9G84NjodO0odqT4yKE8+oExDKnCyML155NHG+U0KMrZL8qg/Gs3F+ZFR+93k1RPEQf
pNR/Th5lqRuQtJmP6olbB/A+IzEm7D/KwqYE/HlYB+4fFeGiVzrY13FFH5ZXvb1UfUorJyQ+NraB
LNPO3UUpjhC0MJh/gDwqnNfZGJ38qYcBJikN8yzckyQ174skIZcKfc0aKhi24+kXa46zdQYfAzjp
k2qm4MyHcJWSrbSuaBRlrnm2IDHYE+shGtuyfEV05cEJDN6ZAJKTRhm4b7zq2zRxPi92MS/uL6lG
56ZSj7WMUxZrCUWH3z5pcNaR8rqvjIq49Er1SEfvFmThVdnMt9AQrK1ERbjSgOtP5eA8zLP5DkRj
sXaPj06OkKUm3Shu/1EXugwqj3yl/ZA2qsThHK2DqNu5s/8HxjF/vFN/t706l9o06fWXj70kZUIa
9NgRnyLY64pmX8pqW19UZfwm4rw8x9al7OkxKJfzAd6yp0m0qzRmXEYj87SA+aeh/hc1MMCGDPO3
mt/G8KtDYI0ghX3J9YXLbGDANGE8aTfBOe61lFHFh6ITVDsGscmppG+IfJMXFCxatU6CeYUDBXGd
QposjPDVz8c3MUCbxAWpYDIHSzKDVHDnHcKBmkMvICCbw4ItJm2UJCBrh8mYEiXZxN78B6XhW7bc
/2FePNeC4AgZexdDcWOTN78xeuvCKyJZdop506ITGq38F6iBT9s/xDgoBSMdpQRnCp9AlShiu0zD
mNYjAgNF48PJHZLYI1xfCpMwjR9V5RsHMegDk2Eip2PCYsU4b4URt+hjvW1DPgUIlEc3Mj6nABFm
kH5zZokxAbwkNTFZafKPu4cnmWCQvmSl8D22yb50viMPZp724U22pxYYN5zZf57XvBDVrXc449Iy
eCpi/xM++GHu0YzmpJEiRL1FZfdvKnd9QIJ3iz8MzoDiHHKcreRnoj5UIQZAvMM0wLunqLv2rkvX
Vjs0Uc1vu8+/ScHimN6KZaXa1AkOJ5rOzrbhpCCIlKXd0brrViHBjIUJFmiivU4cSjG/80x/6ozf
a+mY9aF4soICuRiAE0Qe7keDNbVBVqVcJnZNbjSbQbsvCDp/B39do2SRjxHJp3jeR+ViaCAb15it
Qx3II+CKc+Tb31hfgx2krGYTFBLGodUTwOH1KxKu0RU4L2PQPxuAKwhmAQflcFwJp9fQIzcJahlE
9TD6SfGF+ygGYlbese1oOUfqJyCnGR0RdUMSDWrd5+Er2icQcDiEMU+tlMp4gUIwhSWrN5OfbDV5
W64UiYOhY4adcf4jzVBhc8KGjRrPmG6R+Eu256owfhGA+MpoCTJG3f3LZPkSxQQUk9u0qQuaFZ0B
nEYcWqN7SSz37EbVmxMTEsYpNiYmCJ8NlVoGrOdGYYxh56Xup/cg1Uer6HpKRP3EKnsuO4lllQV0
TMXKiuUToU/HuGCbsNoGXZjinrcPc+s+R20JQCFeR7JklPLcCxj3bQ4bWW3niLOG0DM9Jeb4oZ9e
Y8fis3ic6omQIqv88AMWAGUSvFTaVIveb0Q4VzGrxw4dxci8z4qKfx3q2Q18o5sTIPxHyPHj9C2R
V/ZzF3FLpvU68iDImzPXndfBGIVBiDf1pWS/x/nw4xIvLEJuiMg2sIK262qcKDqt+qHT85k+JRs5
fJkQtvDWRnSrJ+ebRgEAada4Dn9sycqUoVUO/WMdMlH3xNGNG0RUBBqUybY0h108PJJJeQDIsg8c
+Zp/1zGt0dAdzU0Zj/DdDYxk5H8NtVnsZ7P86i2SLuCihZuZ5JAH2/J8uM1Ur1aR91vXoPxue5z5
nLsJP6yfclntEDFjrvHLA60mMqERMD0EIKJypFj7pH9NwvIzbQdOY011GkQn8Izx3PDCCKeG6Ua0
17ZnPNTEwXvUt+6O0oWbCcqQqr3q0AfbKeg/GzVlezbaHL39qUd49dBKMCKu+Tn0w16OkFJrDM8b
MpeOHtpPwmA6TnydM69Z4aaV1Y7vOgHHf+8HJJnYR2HHADFDhk86xCaws6eFMAxWA2dIamA+TLLu
JGOXfAEPZ8iI4iQsDrkVDpdkxDTRfcl22BV4RPbZWHQgt2fvwZFWs9dlhBhRit+y7QhiLp1tnsGg
gjBasZ0e9OQDtQMyROxafSp9SKHzVP7xk6XQQA+46ljgyaEs3kcLzUks7HYlh0O9uJRUCJNDBaBE
mMkVU5wxDeCkPCKrbEEB0gumyeTdxonAmTIbMY9D7kAuQFyzwXFGU7RvjCUFF0XptQmNz9Anodw0
0DsZzKaoQxAAxNHeVIJDWLz3PPAgLjOlHT6icyYRuCEweXauGq7PWRrVcQxyVh07RMTfBVhExhbV
o9GZ29YrxRop+bbTza5RDqpTOydSrGAdq13kMGmP0rCP9wjeT2ENsl917DMkLj/Z6HfbCtARQm4m
/Qu2NUYr4TXuGqdhchGj5ArCY0Ua5PBtTS0QQQoi1EybJDBCBlKRwWyEIX9VfYY0kqFwB5TozrMY
gT4VHepcaU0ftgO7EaWIASinKzZSBkxskvTSV1i6F0q3Owd0+o2uo5XSbUyDOjVSZJ7mUD5b33gn
QfxhEkP/ihad7Kq1w+4C0SI8A1NL1mpYIolFbhKtCrEGuA0IWddixGmJYpvbME/DSF+TCJxJBgyk
0E8kBkEAQA/J5QGEKKs+CpTlSJFdEirq1gNMiB7XpFX13DCHa43BXQM9yLfONGCXdeOv2aXUCoBZ
9CVNRLxd3AXY7tmrvtBO7IK5vphuYq9dZi3ryrLlwr8YqU240fw02w6u6W0Repp4oEsyZCY/2uOc
o24yfo+hp/aO6BA9mpuWWbKuHPERBKR5KfCFPno3xnlf/txAvFuMlwLkuDFBHkjgtaYahG1CUivo
E+J6mf8uoxu6VKSZsEo+FbPpru1MfnM/B1nKroK/yR6FteEYZdn5LsX3wXYUQqCTzocY8VMVFq+y
zzUPdr0hN43bAdF0nikJAI72q9+Pb2FEbQo8KvPNaEUybrhl6l0yCuTQ5HVS7Aa2UxxdpMxNOVHE
Q3PQMUMsgU+O525j+FqDyCswxCXtpXMivXGjGVxhheCoDTHByiV81w9PnhX8LR0d78hO/TOn5Aol
bc+uIvyHkeYZuKxmO1fiz9jwH1cEnQvYrfSmkMG5PURGiCHDwc4xt5T+xNoDRBBKE3i28TlPSmtT
py05GDyLToM0C3opPHg3fHdxj5x73V4tMgmupuGeOECsW/pRZxmXI2dai3DJTFIe2tHWcrPXZIzk
wwjJ8X/YO5PduJF1W7/KwR5fFsggg81gD46UjbKTUlZna0JIls2+Cfbk05+PlKtkG3vXwR7cwQUu
CiAy2KRLUiYZ8f9rfesShNH9QgUYm3IdaNG4tSdBvg2o9oZm0FpH8H6ZFSQIx/weL6EVorWw21ub
36BsH6DPXFdDY4JIMkCSlW6M1CDZS7XxLNaNjTvMU99vRoDl1FRGAumXjDZUo2QTbv12nrTgp7Uo
X60zTVM8iDKTQgi+srGgkVd55RO+ZagTWrWOS8yBLgWkC32Ybn26Ezu4AreVRx4ANYYaISzzTifu
YdD6sAaiWD9kRnyNJaR69Aet3RIlxPeC5vEqG/NDqTHxLIJXLfK/wjQ7mHUxPCbjU4B6BiMjfQpv
ZB6eZgBOgmRC6uURPgVTtaAf4ya7QMSnMYtvaRbLu6alhWBOnrOx/K0um24fjdMm6rN4YwfpWwMN
q66K9t7xoBfbNhkJ83y6S8y7SOjowLuzNaFkRNnEOmYCmVDinlJSe2NScJg8zII5sx+Yz3GwbTX1
yRUQ44RWfW2QfHcx+fFT7vt7l3y8MhTjpTmNJFerdl3IOb8ArzFR8nBFQds3Y0QNOVBfeM6cTKCx
q7pvrrU227hhpgH95FldABpb240YsCQM+qUM6emwSvRXreY8W6ZtrQJvaNZ5w01gciCcKrO/Yrb3
7HktbCjMsvCH5A3yr2ZVFF7EbDWzLivLQfKMhkxW+Zt1mCjnXbIc67aIcI96CqIoRs2Rpfp0iDww
ZExPyNklx1KflHWFgAIsIAUisJo4KCfRZYSmh5/Inlp1bahu23oFsYIvZi0rmBP3aUGYWuzr9U4V
CZ7InhJPUW0jVdjbhO90a0t0Df1VHgU7FAj2lhKrf+my1Dfyz1FwFKqpd1abfUdN8Eq35s7mIs+A
CA7Uke7saD929EtnjcF4WarmPiZrguw7deNLMsKyuU/SY9cwPXXr5IG2JuHnoePbzp8xu+uH4+QO
5byAu8qHWT5XIUyPzP4UaRQ1RmQprkU8pePzjKTCpzZOa33mcXBJrcn/0hfhA2xfcyMTaDtihK43
RdneCZFDlJq+DfiFQOzEdwcm2gV5Tkhc3WshsFDkk/iDMedpOF+gSLc3FYkDNa4LG6fs7TDVgsJC
zVcMVhXe8AYCSwFJuyXy21PR3uAbsrVwGECwuesiHyVvg5FLlw7rRxI39QDRCNlySYXincDet1Kv
1sownxwvarmJddTDmacXHfaURFtPFeKbudS59hQULIuaeWSW2CV6HoX58DlNwC8x4SdmYNVpxZVl
lm8ZzxxgM9zFZ3ZweTNAvNoVaUr2NAG2fnpT99G1T6X6Is4ov2s6z8IiNU79REAYwsSLYYL8kBWw
bIKa4mfZ0uOyeQiz1NHXmIPnqoDD6gNkcdeg2c8nj8xbr76JhOZskrKGHnqeSvUsrJrCNib0i1wd
zDjp1xE3lwstRiqRG+igzKsCud7slIBWT/XLqPPz4IpX0mApDRr06CaYH46fI58i7inO+EoB58nh
WkJ+6MCha4LSv9MCaNBzJIA6KfNFh47f879lVNyRVNg4GTwqEqnlOFsj8689Dem+m5EBnajoM7Ux
CnnxtHEqtGZR8L1oQd8S+3foHZlt5Jzi20evSU42faQIeNFjnY4v2a9Jxl1IBflKZ8ZdIrbhJugm
W9jsxfWQMRvqrfSMO4emsX5hCZhJYUn90zfo4pQzC4CkxhclMpw2XbtDtBtuEofCrppuZKL8a1vo
bEJT7qOyvTU67mNmbV8lRUSAnmHsAOqCudUpYRdZwfRYL1762KBL2Fe8N2Qrfm6TwmaWotqPYtQC
VdQ9jJN3GDUeqMTbXCrlCFYOTXqYRps8a0WIpAaYeu/zKL6VJcLwIEBBD/ysmGhA0iTBzKa91nUl
iVzTkIsrcU61/FsKd+S6rqp1Ys3lzEg966JomF1Tv7ce2tw0bmMZids2arIThOUjQop8l0yafZEH
ifMQjMGVb1A6JBUXWc90pdxh2Bk9RA8XwavdNhcRPWseZgP955jQbZcit4vHRZRmC0SmsNcJiq4b
vXCcfds0e89cJW1Iz5yv/Xrq9XOZdy+UMS8Tj8cqi+AHoDr5ZT5LZaLyc5MkDawunu2W92wPKE74
gb+RtBbqY7LtdKifMvGNjUjw5IvRwczVXVUyIfCzCg8440XyYg05+uWypIzRzOm7+h4zOXxCj5bn
FLzVLYmMVr1H3PwquwiBQNeRE4uUw8Otse1zmN6hpI9RILPK/fRZa2l2klP+MkbmZ1fgeIUAFV54
TtjdGdI5ty72QDhL5GSYxT6qAXHM4oBDWDUUTabbuMKvQH4lq1fSyIvh3lB0gVVmrdJQvNBR0ukr
ELMi7Cnesjq5qfBDd6ExIOhxwDhTWJtIDyPWoZK7NJzuvBZTj6+/cEd5jr56DunXtsXj27eajT2n
sIS62KA2si6M1omuah51cib32R5AlX/MwVj/P0Dsfiy//fMfX4s2b6rx07cgKvKfI8HM5ddE/Fnw
rVi9NC//9Y32WjPO+Wf//Md/fw9ecr64L79f8h4i5lh/uI4pWNcKgwYluWB/hojZ+h+WhNLp6ViG
qVrpJIXlBUvwf/7DdP+wPJ3/pIOF29aNjxAx4f1hOnPsFzstQNme+E9CxCxX/yVDTJv/xyzXtA0S
zMqvL3Dlgpp8s/9DT5rFIhFOaypF7je9zYkSNlQvgq2oBmNucdt1FN1kCluqwQ1SZCRbjamRCW5S
td225UUoG9t4i6mEVC9eU7bdQ2EYLU9T9AwVyAnRUm4GzaZHK2Os5zAQL5rANnhQ6Cxm525jNY9x
azTVUfotDbtOjqaNLs6mysRDMbVPqSWDfB2HEJNXzMJL5mCuX2q7Fn4R7PuI9Rr3XWiPs9KnKUKi
t6VRjJsaktIXvR8UzQ019vqJHKzWuHUTfND3EyoWhLQa/Jej3eNo20c9tGqeJSy4z1MdzgY+Sj8R
2bpT5h8qJcb0ntuE27D4D8bpnCrHKC9dTZnT0RWpPGu2iSUXsbU/reifRwYekzhPng2YJU8s2FS5
9grDYhLhTK0HzWEiMxx3ZA/P1qkVi3TXnerPGeHUPrqAxmy/TRj3rNvWNE2kgtiXxUp2NCtxHNgS
ajG482Ifm/4cZyu1TIPtPHj0mAEAiG3uqAEn9eRG3tHzQokbJQ9s75gix1WHuKZ0vTNitFSUs2wl
nkLwhfZVOrgxuQMFj1TqhGSRmSurDgxso1zs5pSAuq5cxZWjKJtIliirkZWPevQKXa+p5dSIAzCt
+E66UWNIVpwOntjZ0HTtiyfL40a9I4qmY51pamnindBUV9EDsQJ1soaIJxVTTiHn5gyBIY+tcOzy
sy0M5a26Ws/MI3+BGEkg4eESEWs9OSuYIXDj+Yi19nZiGeCfeLxY4al0GmJDFb8uEBqVg33uQg15
DFJGB2NjGyCF1nE6RqyzsREkp0qVln1nA117KKzSFd/Qx2gpT2kdWw1PBoUtIlRtAgal5tnFgyWq
N1mZ0LdqCW0eTmGYkzA9TBErMnAAXXjr0ZL31rbpUWadYjdAcjxV1WSugWOKGYI6js7DQOYsk3Lo
i8FlBkJ1uibry42/BobmqstsrgkNDd+yizhRGbMfEDIDZdwwCTasvfPokcIghBhRabhVSyavPEBy
x+m2pLxCBo4dcNlgoA3Sd+9JO8vlnDuWT1CQraiCrqkc5tB24drmRSSUCSanieFQp2lZ18dQC7vu
S5uqpj0lDXkTKxgWmC5R71SafTly1xsvnFAnoGowxhbLrSdKhwZ320nYWjXP87Vrj664cGrd+l4z
M2XR3cdNSJNxQs0fVwo5c+Y0tAptymLDpU6fYbjVcgOXrMsSIr/wGl9HkKw5oCTrbGrik91LL7iz
eIgS0SOtZDh51INebMPRd4mGHvfCyLASpdJWBHgOBYG5WKupAuZNCvQU2n2DIg01EaXMSZnxOkQd
zd3FK/hpU8P0wCV4RjXtuorV6TOFBOZTqRDCoLHkxe716HQBefcD7IcLiERa8jQYgKn3oF7T+JS5
8HbWsutr+2T7owM0NywBh9iJ1mVbj8CH/FpvTAtkwxRKP5/4PxpZJRuBk8ldLrVmgDMrZcgEWZbV
l7J2dAoKk9P0zkBtnlSuQzJYQXTlucZo3lNB1NBY2UzEZgYzOY5blmO2cU4jcq1uM/hz3lWUhZ6/
12HP+/zRNe5sk59o9rUoG/SlnjlF+cYrvTTb6/gfqffggATkWXQ1c2q+XAmpbBE4AYxFXgjdbblD
85fNaAahdsQAZknhXqg49Z+MkcfrnjKAHd/kzlwicW2wTQb7L0FEYY43A25mKuxt/Sa2ItTYyRyB
y18j1b9mLqVuollcbuht6Rb1JiXrtZyjXshtVKLmfq/rVEa3BbHqwapROkEsucXzFcw9HuuraPJT
gxuvGY/r2k2ddiVNW9znIdH0dNLQKWyzBqLhhrVE1BxcSycgc+yoNW1yBDdvvkz07pInm/sUACF6
sn2rMi5qVThPtEpq+3tR4JMkAV6FzNJ0nWecJr2+XXm+Q5pTTrd4WJXEHiefjQCkZXlpWlrQPAMh
tHBg9XxhUe6P8KHIoBj1F0q6Ld/LnmykFChFGFMqEyRjUDCqIqqOlgeFS1SjsZcsYFnktgW0GKax
0WdEcqCHPTzloDIl/Y2VVprRq6E3DXl4fuzFIYC3olXXsHiicKdrWlA/N4FntDc6sl5Jloii/02+
sx+eiiHVBqoRBJ19Ib2vNjFqoeskl91MCEAklrk5hUrBtoBbEvCVxWtLmndhRjiDpF+6/E1t0R6l
qxlqpDLmp81uqDUJt1TrBg2TgFASa2cTRXTkL2IJG+q+inCSXhp9WMef0AG3KL7GompfTZDl+FIT
ZPMoUNQQKBj6rIwGg/soi/2XgL+F9rXjo40EGUmagnbsTJLGhkPBKb9GItsWAKPQCO8Dnt3tMasy
Q981SdBNB4NMTv+hSOD8o3tsKayvk9zmowYdXZRgBUxuiyjTAhqZsZMVZw1OGAKBzo+qO9JdEdkb
w4BJUZhM464H7okRHlvIVqWK8k8lYGmDiL+AUDhQMz79elthlD2FVtMgmVSNmFtXJKpE1+7AMvo+
De0SH6MHmeVKBAnML5onTXBoCC5WjwVB2RVFugBf4wXfQfNWZXb3NEDTiPeBXvGZ6lEIq2vZaALX
XxDQOO8Gel8Ug/GC8jsp4ZcYpiH4cUm78FZQMFr7EjeDNNZuY1Tkr4CL17epO0l7N5qynYPBoBSs
odMExbmqfSTllL+EvkZhUNIfwGEU3xganWC8Cmb1XQwJmILIjjUYspLC81tVe+R8o9Wh3j+vUEf6
6KFrT86l5cBYvefHMtBe1aboX2WqsBeEeRMnGAil5m8Hc6BIuPLHxC6vmyrx++sJDqZaOdLs6DH1
ZuLC6/WgYFDtbNwyBordULTTXrvCjZHsmSIsr5mKmeNwMNAQTV/9Mov6dSOohO6ZwKq+oYRP45mF
nYs8V9dkPyHwDbRzZvcJokRgv4BnMMeFtqvvEeG5Q/A5znjLB69J2n44kFSaqe4rWsAgLzZeGrb9
5v/Kwuv/oUxm72/XVNvqW56+5G/Ry8/LsPma90WVZhh/MOO1hOfOayTdNDj0Hs3MTOAPx2R1hKVL
OkLY8mNZ5Zp/SEBFujNrY2zbmldcddHOKy7p/eG4CIdchJ9IoR35n6yqvHnxhBw/KPLdG+8lDMf2
8EzzRpbON8q2fl1cFXYzYkaN+5M7fWHSoQ4j/UQqxHFHJafMKM0pvHHLzmWjU2xwL5eXYd6Wh49r
ln39fPXH2cur0rY3AorBMWdSflXoQACLIR/Vhdm4OvDl+SUTJv0QgxNHl4aM+n0I6/PgaPLPwz+9
fL8oteFu9RAWV5FSdAtSjwmUPjLrnTdMTDq0RPPLTLXU1gUSuQyWEi3DQi/2Rk1yqIaEBcEdobfL
iczyxmKfk5e9Eywzfn+fJu+Z+keD/cWesnGbQLNajfz/IqxtmfrZ46zW8vbLaNmIpsNm/X60LKlS
jb1VHbX0x4n6PCorlwPLOVJFm5Z+yEGW43g9CfsY691JD4R92U5x+exbMeblKCRJDGOAA3yFlA6j
eLbb4dkp4vgTLslqO4Afou3SZQetj919Ki89eoeHZU8ip3z/Uw3h/P5Z+a+8zc4FMcTzilvMn5Ff
P0OOJR2Djw8rfddcjv+0QHekjGtEEgY2PjEz53HN0tZu9nVL7/GCYlKzL6EUkOPMzmW4vIqyaVx5
OqxlvgXlftmIVC/3aRKg9VnGP71cxl5R2hfuEDXrLBj0azlnJwfEy82btjfSm4LgJtKY3N1CP3Mb
wnQRQR8z2nZYbrVjmgd04oORfnvWovXR5XNMBQCLu/4ZaTCqAKrxmxaAzAMc6k3cty8j2NFtyBTl
MshocYgkc5k5dO7R1xEyfwyXfXnO89AqxdMy+jj4ca6G0JTouChAi4NSwMEQLPUWvY4Lf0lndpLB
PftzbLQ9sMRl/H5oOcsnk3bfMSP+cao5n/9x0fLqp3MawDg7hEiXumZbN3XdZae0dld8662bJk9i
h35O0qCW4+lb9i5r3452YDqIEBxd/82uDNzNJZPXcaKDnA62ffjYZE7s/DR0kAbBQSSNYDmln8Cm
dGGZ0SDpJkk9tXnO2wB0MopKWI6WTwuOjdCQYKOdZ/IRu+WadXByC0AgXg9BO95KC8yAG6Fa+PuP
riV+/+S6poXZR8Anc0mOmCteP5eWukF3/AGI1MlAMLxHGF1vKeMeqg5JIZaADinDc9CX411SkuVa
9rR9zQBCtrC1Vd+bLyoVxbXs8ohp9/xywkx0Nfnt2/s+r9wyNTbuDOM2oAN+h0SOiAyWNpcsezz6
f33Y7acm4eWgTJRFArDoUMlPqkob4pyH8JEF9GeshNe51Xcb8B9NsMVZA3UDyRrs7mj22QR457d/
/5uRzr/4zTiGw3MBYt1cwPv1N2OOqkBtk6Yn2ihXPnr3Ix2vCgsPtLRlm1BXOnaVVh7fx8vLoDOf
kiQhJswsSQUriPF0NIui+Ri11ypuXxO8GlCi9behsLmNafWhR0FzE0zgShJWYCmR7Xus+dq+sjM/
v1heDpQZJaIG9ta+TutqOev95U8nmHmH331EkDZMw6XmNtV1McbVdSf6hqQ6FqmXUyQPLTDfjQeo
AUREDp/V9YIHnCreVeh9Y01PDNgQW4hey4Skm+VlRM3xaJQ6jPkC5XRZBcXu73/d3q+1TQloTGBj
FdJ0AbLyG//tg+jHTSxIQvH2eo+xBAQ+wv+/NqWu/RgOBQE4kD3/HC/ndMvO305/P3PZaUp7Ew1G
ziz437ztcmBsC/P9H635n/35XykrqlJUAsy1nWrNsW5AB1PmAVDWdjqtuRY6Rk/2DAFqWdbtKRJh
c0dOslqOxCP1wgu0NemPk1hf5TvHjq7e9y1XzxtLlc2Paz6ONEECgKu0b8LlbZzlbeaztVjz1rjA
IjoyeFqNWmBVrdJg2i9je965DPlKig2394h25NQ8iLTY+7I52GrUIJcW2DScNJI7iif5qjUC8bS8
WvZhknx0RRCDTBhvWkJtVBN7x6rorSsWPzfLSJsfAssroKzT5f/yufj90crnwuXhanjCFqapU0L/
5QaFLjjwSWNw9n1FikM+9eIcdD0+7bROrpwAD+yyz5iMfmOakFD0fMLcGRCcTtQzYdmZVAA7XSZB
4exEmEcNdQPj/UBhFSFifLXKu6C87hNRkvESfCdmQdu3LM0Oy6tUYpu+LGuTr+avRzr0J/PymOJK
GE47Iwuw1tsFHMpQOMhnKNijXahqdw92EkR2y3xk1AZO6oonT1TePsnoOGp26R3q2qA+KKi6L8OP
TTW4P0752MfcwTsQUjO1Ox2kxpFicrmnmbtyHHc4pgWtecBNvGzGBPNE6dc3A5Y4buFmEEL040iu
18m2NKznaoCkb9XqifqTf0jISDpkfkA24sd4GNWPIx/74nBmfbGIB7o7rXQM7SAKS4JjSz+7lWYb
3nXQxTflHGlZWUiVO8GNRymMmH//IXF+f4pJKjyUjIVLxc/Qmcj/+iFJzTHCdw2Et7VngPEKHWK1
HhFmgyHos1kB1poXg6sdhxLL45JCYGIhm4xWsiLEkNLMw9hp2m1DGXS9DKcc7DUFD7UbvM6a9fjo
bCu3+kRLfM8dNb9eRmR0cG/0ysdlNCSQk0ZZBmuBlma97Fs2rG3WY1GM17DpW7JOkX+Ri0OodNf9
u1GdW9Wtmjec3eMvO8+AoI4O9WMGKKZ1wteoJrDSAIt9cIPEuIUQN2ep1eGrq/dvKdLpT5nI78M8
onnSlKcsTlDxyeG8bECOjmca/V8chNf7j/12LuTa6ZGV2Br97L//WyHz/e3ByhrQNehLgAJiLej9
PlluZiy5wJmCC3Ys174nsiMRsNxgl5daWPKSp3x+lAWpkGXBkiich8u+3093Y0yNUDXL/AgAlZJ5
gCb895OWK5f36CzlMAnEmzTNKw9r0k1ir5MjDn2WKcu+ZZMB0v8xtsOI+rpVm1dRmR0/Tln2mx/X
LePlsD2/68znWUb5VNVHLeviPULVdezX9XWWCypZaYV6Hu/54X24HLFtLwED8n0ZqBIGej1vlqGW
etYukf3Z1MPmfdfHwaQFOJUNJG5+7Pu4nrWlsaKuDm96frvlwPKey3AUpU8/jTnpcqDobPQYgMv2
RUd0TOVULiaPvntC+/Wl6CBLVY2BIiH/vux1RFudHJphSPg4Kcq8cFvCzd0sw8pqZmNcTvBCZ7l7
qv3OWQyUv6eK+lXH5Ja4Gqdz1lRkUmTsHF7OQRSKSDDHIWUVzomiTztdiMQgsqQXN+/D5QiITedU
zZupMTHsBjTT/RY7DfXh47Jx51dObzjFSrZIm/sMenGMrDMHRnbICL845XpRnSZmNrgDMhKryK8t
18uRZdMUzOaRi3LmMBr2VhbO8/u+0SQ+yBAoZlNKo7fIHmaQirjHRmrcdxI0EQ/gT8uohPJ7wc8M
+GU+iL+DfACFXHoZ+ty4tviu4fTNR0X7BTR+eoNW5FoaZo97vnQxpGIXRC7TGugIwvzc6dq8s7He
z8lmddBy4Kfz2uhayzz8HChij1WJs9UOZ/Gx3qZYoAGKLUOvC6dVx8TsahkaCLt4PFrWaRmyvoc8
AOTQI/P3Ip0fD8tGLfdz4AHRQQvvyejhiRGJ/hOO0Gh6jFJueKmkexkpA+xOn9O5iVqEXn3nGqsy
0l/jcKoJvXUqVq6oK5aNEVwkRprc/LbbyXY6qB7YxL+cPZRPQrHsWC5Ne8hWCK73I+a9k9BM5xRT
7rb4SqVWT7l42bUcDLBzoXKVOIGdxvlxGK8onzIuQZEEjGd+kx+75nOIjboNK+5SkjYWZdf+fRPQ
cDlZck6o4XsrIvNK8XnYRTSu253pepIWbspPDmEUG1s5nfGegXZIKKUuGzrHhGhX/YSfgH1+b6kb
9MSbWjU6lUzfQNqlUBLT6R3RLAbYpkDv7Cyns3G/3keN5X+jTfZNWqyVDK2v1s4AFtrHMXyIK3dE
s1tMd7QNP7f40E2MLjfLBuFyTdKmSSaulRK+Ox/gj8dKZN58HFj2LUeXA1ZBuejjiiIXAaxzrUhe
BClql6qm7H2RpaHc2BZEKAclrbtNcUL1efgCYptZGD6ma92pimvP9mhTDjbJVyZQrXJeP877JkSW
hyJC9UByLyfP+9r5vGU0zpcu14ezSeHvn06Gpbu/TSYs3TMclsQWVlUqj9QGf51M+GgqzN7L4m3o
+MTZleGBjL3XoIpma9C8oTi9RaZaXsaWidbc9Q0NswIVGXIK4VdZvYS4EFjZ1ftxXTmPdV+Jw8db
VKho+8JzbpZdBIBTZnRd88ooixtw1NbeDAW2tHlTq6q+Qfh+kyEx2BfEuL7v+mt/lPvz/pQu1K/7
6MleofAwdpER+je06b0bohOp5oPWXS/DjwNERePLw6ZRmcK7EUkhd0HZ3emdaRyWTUc8DAj+nHSr
5aVFEUcB/GrPWu1O22VfolOSic9a5wdfxtCEF+nDOVyGReZdamadPvJTz9htYIVTbodfsE/ire1E
fQysIXrsCrxIUM++APoYr8oh1NfL5YMaj479po9hc6eJZsZiOqQjEFgTmoxc+tFrVpWIHOczcFg1
51CW6+XgsivvRICYvs13yz4nHcpDUo0I9ecL3jdZeNv0mXNa/gE5aqTzeTUzwPkMoC3qbkKx3+nl
ZU4U8kri5d8ubwb+0zyNvbxdziRDfW1zAz4D9H2emEmxTkPjTfJ1vwmY4MMgCZAvDFZ1kxrDHqV9
Cj6wil7+1bnLpaaoXifXQMBddOisrUw8ksf3SZ/a+A2m4oPljdFjIKN+I6kF7Csnic/pSE79cgY/
Ywei5auerczExrtMsMh5SofpqtasaYbBuucIafOln4/pqw0srIZc9s034lf8yMljYXcTQEObMu28
4X8EP9B8wIzCV5Qt1BkjsvSqJGp2hCDSqNcoIl4qGzlPMnXpZsra5JPfRcmnyouecr/wD8vI0Kbu
3LKQDvAGwDkh/M+dbkE1ZHc8FndaY5nI6bV2P+S0oJahDqkRRQhy3QyzAhVXdbAgOvhnt9N0BDa1
ir8jNzwa6LvvUhuz4ejC+16GTULwVxmBiO/hzWMYyuE4BE51PXK3vQsdOW5KhyT4ZYiIEYNFpvCD
zl+/5YvohpqxdcgJ4lPPnH39+zhklb1tmaKAdf3ze4vGwVxX0rVWbgZex1fybHS2eJhHNhW/s8x1
8yHwjfdjosrN5VjJs/j9WDOa/8F1y3vq87v83XXzv778C3/9e8v/GQ/38ka325dJfnKJPHilHEUQ
Fk/JE9gZi3pQZq7GPrKeG4fIHFM3vmJpp9Mbu+4Z9nu09yOj2/i6bT7S/j4vZ9RD8eaYqroflGZt
R3rKVyGUjDsxC6mXMxDa7x0yzD5b1iTXZlk9TFGPhtQiF0qrYm2jcyO7lQnJ7+WorM/W1DyKoYB9
jwGtmKNxpfZgD539ObTwxmjhMNzGdPmBTGbTYXkbGyHo+9soC7/hX2/DypS3OX28TVEZpGHplXfI
sG6Qo+b+zXt5tKjf38sluWr+DvFetab5sMRSJq6paZ5SgnGAL8m75ZvMbOAGRW/F4yuXdyRxw211
pC8uigbxf4T666ii2HyoXJw3aa//GC5Hl2HtDO48iex2uVcH4CuRBQgJaepyyroIzlPWXZWqaOhp
s7EmJDzZK7Zqbo6mvJPcyWbazkSgrWbdVdRZ7/TZ0Kr8Am+wH91VUfYlhmP10tE1vnABbZ/xUohj
VSfhajlAUtNVpwkNYHCUXRX2gEJD873PaKHAO3KlpZFYoXr/aKM6I5iFyYRpSFxXSj8tM4iPmca8
H2mlzs2z5+m1HFAViK8e5i90//yK6hZ3ci1m1kpF80XTte9llxefNK/B1jeBM8j4sNwlaDxoxicP
aPUTUo57FoRmfmcTpfYQS3VyPeHfLCe0Od6CGiMMeh8OFqPCTpm5FZRohpqWQ+IiZghbVlyLM88v
VieBbn/VQNxYMFJf8pxISo2DlDQUVpa0lNVz3Ayr3E7srwggdZwBnXkbiqraIfulwOJitxRx/mU5
AyTEJzNrTkzIugeiYegEtpF4Ro3241UgNST27PrrxXIWusCfdr0fu0ksQOBT5oYPA6ok4QTlU16W
/alBD4qdlKEkR2iLNL1fz73Kp6aFIS1V4O0SqImTNK9nlS3eCRdhTKfmqRrgJRApUOByoXaA2Ur7
Wi+DfHpkOpexsGuqE8aoH5syLvD6Gc3hY39q8gtfzvjYBzgYHlIJOi1z55XUX9fjcdK2ZQIttY/8
87JBqU6ovN6COZLNj32a32rYs9s5k4vzlgMeT/mTjsbyY9fyqkxe+6w0bsBAee9n5gQOqVSBbsmd
p66Pvb3ni8+uDO291fLwKNPCP6P/Jz1O16Lt4LbM3xBqyXUTBwXTUg4vJ6bCoeOgYFiI0sIJgP6p
PkU+kCUUTe9vo6meaV/akFnpIhCBQ5wvBR5GYh6lv4xEjKiUbNdrTybtWSfu8hbXWH3bjddkrhrb
RBNO98lOXO9GIbA7kwCLDAjiIgr7JD8vm1p69sGX3lEnSanCHWDVjgF23K4/SZCZ9jwqndbgBpxd
OeEgzssoCOeE4gqz5TKEd2GvUi9Nt8tQOCmELGr9q9xQX/zA7FdKkh4RJPVwD63su62V1VuRVFeD
6OovXmDa2D3g/nh1Jo+JBtIfm2TyRQT5bjm18vJvrQZ33u3Ij0DuZu/cSDVnT8MiOORB/pYjZiF+
3TJMsRFe0u+dWmxDI6rkfhkqYYJAD4dTRCLxaXkVDmMC0ubPk5Wp13JvZG6313jWLKcYiuxDNTqH
SgifIBc2fgdYoNAx1WZJ/WPf8ipXrUsHPtr+tn8ZSgv+T6IPO4KuJSuc+dKPdwJEqV0v+94PwBL8
eKexDeBDhFJs6s6HwT7430ZwTknky68Tvzru/ll8Nw1okPIyxJCPEu80WDJGFKSmx78uauDXNHw4
v/oZWd7LRS4dfBIMohQJs3gzK108whBCtFeNn6MU0bGeoAIuLGv87MGBvYzSWh7/xWliPg2Z9s+n
9UNoPhYAPJf9zmDn+6wNniQScG69Vv04mQSWVZnff1Wxvy6oRwb49DE7JHnxNvi0G+JkCJ64aUdQ
Ikx5LicXOK0up4MLq/gAyYXF9BQ1gJAzFxalSs/RCOFSL0lTCRr7dRK+vOjcNL6DGIdQHHvhwQKL
exSl8tZxZVb3+pC05IyG9VsIgs0Tqv4OhftJDwvx1BdYcrssgrIfW9qcVXsVy2Tc5GjEn135VU91
97NsjOJqxOa/6YNifI7Lt2W3H8KI+2X3MHjYrYap+aQ8D2ev3ddXhq//D2XntSQ3rrTbJ2IEvbkt
76u9WrphaKS9Qe/9059FVE+XRlvzR5yLQRCJBLpVU00SyMz1Ze/gIi++IqqneoRqJobwtdCt9N2r
I7aJekf679zleB6eHhuVS4dYxqsNYELO7oR8+miUfJdZ9u6l6rT0ugjcQWxkT3Vo8uBBcOcwRIXx
JTeRpCJD95mIcfrYKP0TLBnzS8jmGjl0ECeRk71qhmkdejFF6zQzKJF2LIg5FERFVzCVxi4z9f/I
Xl11rbnIuoRKzlq7ecgB2XCEDeAanQNAR+1Rmkgti6/S3iXUJ8KwA73ujGVzADI3vhfBT8GN+s2o
h/FUJk0EzQ1zK4J0pedTc+iSfnyPxx//6jX5zsda4fjD0ALlLdMpdDOqWiD1rTiPwnGDLZlsPMSS
lh9QgJBekWpOlaHsaykIF1Hq4UEZJuexRBnpMRyrjaf32oVkdOexM1rt2jftUo5lEwdRzjSdFGcq
thrv+sfG7ppj1qMSzQN0nJVT0lXJX+kbdWkxiLXcg9MRrnko8HVnB7ku+sr5kToJ+6x6RyAifa2i
AWUvhOsueSrUfedAnZx4X3uwpzZaWWmfvCea+sb5pfnfqLhabLkXCNyoyz7zxDHTtWav5KDGfrtC
q+DD9q9+Sme+E/utn6ne/dLaU/nUwbU9BxDEKIEcla9ZRCC4SRMADlMBkH10/xMTH/o6wqRZoRI4
Hv02Eq+j5u2lv00Z6dqoXaigiAN9bVBSdYT4Bnww2ImMLWfSId7X5v2FOAC88zF+o6RNOZhhiPz6
NDlfc7X5ESVh9WhqMSAUz5soBQvcr30LmNTp3eSc+EP6zLvwYzn788RL1/yq05764OxdL3+YgWJ+
hdSbh+5lSBr+dyBjv6LYwiHbYLbNjW+E5lH4JdE7enLQtuqPq7rwKButrWQnbbdwUBJODdnFNTjs
ecp9npysU6ugE88qkkbfmcWIPPtnwz2n+feuxsHacZobOSOPEgTUkKlPvfCH21Pewn/Jq2uRakKs
Lz5S8ZK8VplpLx29cndyVAxjhoTV6G3kqEWccFNVyLHKrm5G7s5VkH8O7Cx55ZOHs5jFQB3lyvPP
aHLx49Yr+5bDX+i3s+tomf2zAAohxxJKiSFCQZHRwceTcg2EYmgr1JA7kHXczneyW9Z5cAYs+SZ7
+uyRWGiMdkCUjtLmwUPdZyZ0PkS/moJE1XpTjWiM32aUbbARZYAoV0WRrOXF6jVU7ScU17z3tPds
MJKR+uCkmbuNlDY8tAIUVT0CFUAkuHh14hT5vTiffhrsGeVfDbI0v0znZWx64GT9Y7ri8ZVXSERf
W1rYbqlTQWYqDKyTY7F5dzR1eNO7qt+LMFaW1txNx9bcED8TGzlqVGSFR3AadnK0MxWHuLqmH+Vo
UTfveRZUV50imbeBwEph1v2zXxreCy+lVDixAywBl+zg12cXUfFLy1CIVpraNqXEam3zLvglKsEU
505ZHuXoFBQ7QYLec4y25JPOkYA0h6GmHYKYnaachEZNtp4UhRybOdiSE29eoJm2BomXPMWI3x16
RdGoIP57y4mMcJuVw5O0DFRRITni9ju5ARWk4N/8QytIqyU4siHUhycrDp6pTCoVMD1ICXueUNdh
VvCmQvaIeelJjoKeBjz+blN4DF1CVadUc/Y2+UAv+tzIgco01RO59nCJMSHUqx7rSRz6Msjg/1qX
tm3cS2U0FL6Q8Utp5+ht5WAJpHEP7Y+69XkUro2FeKtLoXfbR0DWbWeD6ufzBNznKE2wrj+upO3e
9amTym/TpPFPU/pcV3d9VfDVrl70sNe+VnFDKbSWxxtz7gqtO3aRXbwEQ6aeimSiLiAIta+tgHVV
jupIZM33H5Nc+SKnax4Q6SK2a/ZQVQo5T/TLoomSYzzpxhcVbmJf6MnLUDXGwxhPr/Jh7oyhvtPi
nDPl2UtOcms7PsrR/50kvdKM/x1zAkITWOahTXsaN0CQ6bMrr9AcNG82PUDV1da0rfS1ypxv6d35
/57721Jyhd9sDk+VdYFq+MLrhHe0sg5etrx0B3ei7ogA+ZQW+t7maUjWuDTehn6ZkBpjtMzKrllJ
o2yIqU75+bZgq/n9Nsvdp6Kgpi4axYxXIRdoUYfkGixGr1cvUOCmi+uVW+5/ALy79MMk7bWZj0iC
5D/u9tvUAFYFcgXcx4wmnexV0ZLw3x8oRqMjpzoG8MVuJGOj8z1+GJSqj5WJDHxv0UPayUVv61H9
jCSF0J9CysGqquH7EntKfCEOMamLOf1k9I2Zyk1PDsimakpwX8I4QCaK0UP6u3FULb6knfkzSNJo
B+iBWXcXmw93Cb/D5UT180fIyxrNg5VpEpe8e99ms6epN7HR6ItbX/6ELimTS53ZT72N8k1LBc66
U5PmKW2HBpVY7xpRPniWJoSoxNk0xaMck6ZAI7ovJzVBAvGrap0rB9BUt89rfE4A3No8SZPdm5S5
OQDu7ot8/hQ74mUm4rYKoDfSVHMTFV5zLhP/PRz8cHfr5Vl7NvQQZS3ZDxGIWOYxq9bziLTJJiXD
d6AqiHoJoVIHZGTDr8PSu5ynkKfnbsNI+XZbVdrkCtIlDFxqyZNoJe2/uMjR2hyp1Os9Z92M2pI0
9vYYzL+zr/jqgCDN1JzdubHG8b/FyNcDyTpSHklU71ZydJqoSm9ycKVyRNpsJ4U3J/vkFlqbEcT/
4maU4x+LhwTcJra+0rEX8RvZ94TPxFg8h7l/mghxXCAGF89NFpRbTRmjFTLnSbHsipdpqjivl4OD
E69JMhQbz0J0orGy/oE8q5UclIv5PTpMwu5JkJwnuHEw52XGqHryk+QkXyG1U6nem6DJdzKq5aFW
ai1sV/861na3/y2i1dXWzS5976fvn/6/rNH87Xt3k1ef9vtBvLRT7ndbW/ZuvwfaF26bXqmkik68
hFWP8hSmt+vHP5gm1w0J53T1o3RtnPZRmmRPntywff3TRLmWXPlzYtpNf1xLLvPpdV9e/ljLKm/L
/3OtYf69/mmSE+Van/+gbjK+ueX8TjmfMX2apafsff4L/rDev30af1jr/+MD6gY1Rf84+G53+dZq
AFajn1Q9+16Wgj4yBTWhvG0CKvMe4+w/ckxarBwVBxvWPSgZHLq4ys/5OL7I3kSc6rmacaFgUtrb
G2rJsd+aUkLqF22gd5zuQbN3IOQpKpyKlZ4Zpzrm2yhHxraqz7eBpiHozmsrDzPpnqD09jGTtH2g
KHNthjRm84g75Od40rqTltvqOdHsQ6g33qMThDQtb/egeNBD+LQNCe/0BQDFtXSRA7DvDBLGIZnc
ps1zSeg8Fl4xnqUpcDktRNlxoTe6+ygn6RRiHQmz/3U3DWQMIJMpbBSwcJMz2zol/Sku3M3dNplP
vvDPrSuyqwxHmdP4InsyVPXZk2NK3d/GZOho7pWZnl3/6XkLcXXJU6MuhjR8gRU6fgtdI1yVyuQe
tVyb9xjhS9J5v9pjsDcU8cdnw9WjS42OzhIYYL8W2qzpOjdqHMS3K/gBzVo0ZrH8fWD2g5jM27cF
hfo+4XN+4ZFMOQXgxP607mzzaoQWO/6k5C9ycxNJd4TzxFkaYquLfPLUw1Sn3GUzd7TXgh3Tx6W0
RlGq6EvpFTYKYGR5ebNKB4GaNnI2XrvjX+huh3mpUNocdIsWTh2ZKxj67lE2yGJ5x1FX23ZzN2ap
wnlL3m78rlH7fZhx4160acjrlJi8fJ2hX77g4B7rbUyucrtMfBKQg6bfNewWLlVhs89M9WNpVJGz
SqupRc8KWXno1w64Kyf9WbBd392Gh2ZsDgoKvV2uu/Z2EDkIbCHQTZSzmzL2z1N1LMilhYgk1y89
c20aA3gx0cenXO9DgN9dsmjnNGZpS8f040oxqQJd5Gr8Hke9tasqLdjpas6xDqLgqBhQfXqFP+qd
4UX/YiJrMED/c3iBE2ztpdeQOkzo1NEnJaN2Vq1YB4XdrCmEAfgeVe1F1DwHLUO0t8ZMMndR61Si
/jYgnV1NOcd2mBx0owcOIW0eAm5nZdzLNaTlvhocX6p4XfOth+cICUJ9VWrVgLdMI3J0LRaFM/6l
h9RO/mKTl9VIVmAMtkb2vM9psqvkLhyAGlxuW/MC7XAmXfiTOPcxr2Cx6Ymz7N4b6QbB6eZ2tzvI
2a65y7ZLG7gDIcOtJlN4qWVN1iqvaxARyOGVg/3wMcgnAEhA1N+TeqTqfY5fQBBNrnP3FuqQXUuZ
fu26yT+6v831GdUo/1o0/LkeiO1NzwSL9WWZtmjcGXB1dChQR4dnNJBTRqWtTyiup/juKk1isqFP
NzaBLh+PIDDaa9eX+7t/2oNDaCM1P96mm16z85GhBg3w1eIAX1vYHPhcADfmFzRjE1QeC46PxUD3
PjBfydFEdO3KnoiXreRwJyI0r6Rx9vl93j8XjIlHLQN9mFrIU4qx0czEc8kraLqVNrTx+tYXVjle
p2IXalb6cDO1zvjhIoM/gDjFmsJbbakhVM3JmFL/CHrX3ZRRUJ9QmKxuDSgCSORsytZgugLO6qyS
Cp7S/DKBd9rEuttvSofKFX9CzBCOyHh2wx4QtBtVi8TlNCjShUn4NrEuOYcPy6iGSS/mxN28IPQ9
ufEuFEq97XUUgzz/R+fG41E2Zth+XP2r7e7SGkO/cXPxXbUVoJrG2qrZ/Pz+hqhPVLsVxi1HSr7K
yYbg8y92ogqoc1BAc8hy7xzZbvFdRARnPV2LXzXSb1ckodh8d8phq48VZZxJnR057Bu3Ta0bV0Bo
aIL5hFahQKDCXhnpd6LRlyDSX1QtVB7bShs3adZYG3kyP5MHFkHb+WfNGfovDiojHMyrpI+feztG
tG/ey8s5DX92m3Du3ufkKIl9cS+ciE0A3Av/gtDydLJCCkWbtOteEEOtn1EqkZ1bY5TPSijqOZrA
eCl0oC6VvlM5Fj9UYtJX8BMfgYI3j50+NITI8538Ran3plbEAuomfyVzIOe07swE1hi/EuoDt0nh
mDTPhVHspJlq1I9JGnvuE1oDsFkT3ToGxvAlaFzxNEL9eSqtbtqUM69f2mQTJhr6d5MR7+62wkkO
wFbcs5wVuY4gOq+u7wv5gaFQWR/oZH6zuGx0F1hZVfCguduaRP3v1CE8rQtkU2bWx7pMa3Hi3C6o
F8aoiZPsc/BurxWo17PuTUi++OzkmGk97e9ORjGzTXIT5MPdCXR9zh/H7C89g5RHcc7LhbdKh2+1
UbQoAnZ9sAahd5RdKvfY35jtKyWJCfVAZfYgGz/TsofUSNcc5vRnaZoqqzmIoX8srLC0znaWI51F
nptLrfwqrrUdxPoYFmSlb+DIjd8c95Xy++RrkSEtxiHlhzmLXlsHXXQCc3DJVE5GU+2JYpqWb53q
7+2527WKe1EQBJIeTXdtKiomG10Dow1+lN/9tyby3Z0Vd6AKgIZ2G8epjf/Y/VvDvZ8zzim7+lmV
fbPRSV5yqnsCkg6mSfuPOhjVWTYK77C3qwA2xcrSUtRjgqQ59gmZcGSJ/3rDrTzOyylD3UD7jk4Z
WETILd7Z7VFY15NzYI0IimWZ0i/LuBNrOViYRqmuEDtsD54z7aVNEbbH8y8EteYilXNyWm/Fe5D5
rXUrZKE6j99Ur8QT0ZifuVDMb4PHOyRZvpTupmgGoPaQUHzKhEhtoVNYCbCf1iRbSzQqNbTeGQUS
CjY+u2MteAQmdXQbjeSo7FqFcr51P51DQpOPoo/EURPgyyA7UBwDG2FwS+2l9c3gOEZAZvzG0F5c
JAQePNXZy0HRYhJ1i3BPYz9JUxqHP0sji8+y5zakyzPlmCUgvBzupATHbKEixZbkJ6cDI7WSlx3g
PnCpx9soWf4UtYYqD4aYR/ZQRTa0zzgjw6b8Lt/PdZL9lt1srzryyAHpvSaZ0fM5+OjJZLINGo6G
Ir+AKzwPZY4GxQplkRM6PdOSv71234iweuhnoTq7Sz2kFji31lr7p1dTY0hpT07IqiS4+emblRUy
rYPhSt/SaM3XQuWQMqubUzbH0Elk2nOA0n0jeECqFrCqB7WI+12Yuf7ORmbvWpsEqBOwgY+wpwly
kpW1kPlVhq13Zz0LA7Q8OuNVduVok+r6resr4ESH2ijPYUemRKnH1Qasr7L3KbJ+nDgOpE43zH7k
fn2wIFB9+ZNHGljeJUcRjfgD5+NJ/4UPgNjE3JGNPA+39FRQ5tKSIfvPAXmAPmhvchIvSYFxWwfZ
g48JVki8E9EuZTHK8HDF09ey/Ic6mLznLps2yXxTNwV030SlNi+au8oAG9oPe4f49hxT/nuSgdbo
c92ov0waKP9D0+ta9GMFSa6oHz2bzCEIkd0qgBUDQEugYvV7X0mQOpFzep8HCoekxlra2rkrbfd1
KLYQEAVwiVuRkP1Vm5eiVn20hbPh6jllbMNIaUlly/uzUmC7DYDPuSQDCrLzJL93+2tvOAGS5NMu
DCo7XI9Dre1hmnxt6soJ14YGMaeKEXOQzrd5NtVYa6ONiHfNK5Olxk9zibStSD8P1mk0DlfpLhsU
gN6GdNqRIZDu5Mch/5GqGqKaQpyH4jo+J/mPNLoUTpTppDebdJZ+0iY/AumsffrdPk/ZN+Z598/q
Pk9OkWtlf9Xc0ndhHJ5MvbJPAWK/J4GKHoi1z7680nOgwyFYu43sDmj9ffhAVk6H5sJrXbcn94PX
6pLYkWlb3cWem0QJlFWaEVoY5Yg0yqYm6YbKUc/YVigFXKq26y632YbztfDQFaBWn/IeVQ/fqxZ5
99ojQbJSKdLh85fmiSD0ui5K9+bFKf5rGycKYcBJeVIRU5ZeXVRk+0kHRFVVbrEKugThG9s2Huwg
NR+62tNO4JmQcsVkziZpr9A67+ukPUu7bAoF4QRvGODy166+jMN22lBZ1HLrrmKAEQNf7dAhSv1p
i4e0fkznRtrqGsypdJFNnKAjhsyzBzJLlPZlhjG8lGGjUuhRq2f0OPSjEcBi9aIc9YjEfCtzw/5Z
JPWBpIT067+6wh97UyjL/snelDPc5sNVGPqvq6bC6d5m13xetfrfVYum96B3oMZC1sODHpn6CsmJ
bF0WOe+msy0fw2ZXIDNIMOZvm+319XkEFGHMHtJNNiGqZoqpFJfS9mfllEAchzx+Qm3Y2UQxeJTE
8NUzYF/tXJflNFI8xKU39t7SULNmVbX+30awTpyMze7gZcWCs4BhK72l7ZfZLdoHiDxqM7KH//+3
kURv7UOn6RuiOtrR5kjpI3fUsU65M6n7QXQH1bWzp7iJsiejL33CGpq3lF05oOkq4CijQL9xduEd
J3tKtCPbw/rRmTuw7/tDRA3SQo5JrwQO1wrArLKWLnIgVZUnTfW4Bc3reHnmX8AQbe4/HSLOuNWG
uL/9dDnJNyef4pBm3N1/ugozu9eq6KB6AQKe+nSWTWWSL7MoSe4th7n4ZR7Q+XD5X+HMxbghFAbZ
HQeh3qZEtWLvvCl4BjGjnmsbVoeXiZPXGlR8d9ZhCqYBLBON3XrDJcyJEwAn4TjsH3a7FCg5xQ4g
B84i5XFeFpkdOtNkh8qTv9Bvu6Of8uw2RJScBiWwT/p830Hgxfql62cdkhch5BDp8ie/u60i3KBP
Hhn/83Ky6eYrt3U2VK7bF0qqoGZyzHSoTDt4DvowPzXl8O12TjEfVkyzh+BF4SBtnx4V1QrPnvCa
fQjIc5FTufxgZgZqM0gAfSsb0oB1TU8uCdKnu7JTGtdf+JyMLzjhAKliOO7Z8f4jO/WQJFd55dp2
cp1UwoCDn5/uJnk15dF/uzJAPXNeQbrernrErBTfeNQhFcsqHOKSBffLvt8UZAJdgQ0HuzFP0q3t
VeWyQrVxk1ix9WCL3nrwIjRKzBSxkZYTAGXhmnF58ktwobOLbEgkjChp7Ld6IijGMYw9Ve3sYSWq
I5wLqgB1UXnRGfs2gSS50mRFFc7SJt0CMiVXbVy6S3mU1jWVvQ/9+uX3Ezc41pPKtzxyRuOJZA3g
f/Wkv4Hx8Zc9UKdHT+typE7N7BxEbb6v/FpsVcTTxm5ig56a1k/g40TxJ7053Zs0Ee2JTD9P30So
wfmGepSDvJ8CjNfHvxpQj4dubgSYl5TUKy7tcfowpmmi37r80gyjSlRsEAh8c3qDt0qO/491VWbV
oiJw/nHpVV+J+tpQaKjZgw4jwOv1lPvxeWldHb+5rbC3bmh4lAW53qurobhbie4vr2Cbmtbx8IC8
jHZEFIdvvFtUf4m1HBce0iuA3axjTsCBaJNAmJtqoFOnWt0pb75m3dgdvZ6zbp6MmDq7/hi8u/kA
/YBTxvVSutwHIvNcTGp7SFDmObp+FR3JKoyO96602fOAvJJN6k8kQ5BCzPEogsUITM7935z6qXr0
0yo7cpQinvwE2PcImFL2pnm3TyWFlnXTo7T0Xacew8h7l0M3p4iNHqr0CMjMK9wGjCxY9pXgUGu2
ySbS6j0x8/Aie6rt2Rdfy5EH5WdIEzUyzo5a5C+pU28bIpnXam7klTW/0BHPMm8D7uDDHpzid3Lf
dA7qKvsamoFzpfC92VOs9OO36aCOs5WTjdB5Zt/bdNcwHgITFMnHag7IixB5G9MQ8HDKkCr+VQ4I
eCPri5Vx+qg0VtxUO927BJRehuCahhl1tK6Y1aTUn2akaqeUYNJ54oxzWuVurq0sHmRrmZLj1ZZ/
QYX2o2hsLhNxfffLFPjJOWYLvuW+N9d5jJxFtzkviXX+l+zJJnE0xEvk5egjHGjrwWnMXAWiMhPu
TaQDyXMUpKt0DSZMOdXvJmLOz8noLsbKNR7tudcFibPsKbTZycGqUSzANGzvuqFeFkizbVJeISLy
1wHS8OTz4Fpa9OtUIZHZ7i6h2TiPgwida8n99ebssQk7unH8I5aDceg8sglJqKkun+E1vsUOhbIL
NW7JLtCGL16QxIdx7gVZ5F3dOtNOEIK31FNkKAigB7XmqytWt2nSB6z8H6eZY7V1Mp+dr6XvS1/3
2Og2pM37ld5BsOBSNxWy9DNr96tNDkt3B8U/pJk94M6zt2x8QSL8rV9ksN1zgJ+3xeSwQ6kMmRPE
L6hFP4ROG59dyk12zkgK3NxDnzc+yysxd0ciGDy/YO6sAuo9l9J4d+w4Xr15y3lRRyZfKxAq/c1P
zsgCMCOLnLtf6fjWUcnnAugJxhIlShQWmVCSzeEEF244IXzBN+6zmwWZkpH0ijwz6ZHdzdGbh6WP
lWSwZO9zLN+01smI4mSjAjmDKcySCcnBfplfm2nyro2uvtjW1B1sLfeushnrqEBYOd6Tkcj/cGnr
zJSye0TRVr8Ya09/CTgVOnTzSn+aS+7tSjF6sHDQI9ViNVGb8Yp40auRUkvtW5XySk3tuQMc+lAg
cnD0Ue8mXQtdSvJxf9p9CvG3TerHsjOrfTn0+bZ1Iu2lKvSf0oNKxCNhtPQ9SFE7V7TcONppUHPS
YDvmDvJwvVMbFepdD85FN3xy5mX/dimtFTFFBEfIHL95/dHfdmqO2wOP58c/HafIKdelh1xVTRxn
GzXWXwpF5WfZuEX3cXW3dXVLtQIkrrvpN1/PL6ctXLC/5PSQM3Zi4fOa9+V0vSflM/5YJAPoWQ8t
uKq60B4aCoNXde7Ha9mlBE17SB0INJFRfr+b5FU1jMDeeDsOqGYHcJOjdWeTvLItUl99kC4inW8B
7O6WsisH1JRHgqugNjYvbozpNgXLRJpfhrBPFD1IQqA3v8Yi3kXm3dxwY4tXEJhmCH5T6As5LB2N
sThkQ+4eAkd8GwNEKiTCIHXccqd6IydVUA3GGXJTSqpBmvodlUlz6t4QWMOpLYJ31P2Ms0V27Itf
BGJlTH26K6OpewmH0d7mKfxoOZq1RnbWE/+7HCy5PZ40JfyuVRCTdAXUsjk3PZsybv92sboPyKuh
GrNdNPK3LbveBA1BXgWDYp8mnqdyEVBkpO/Lpdop2CoOICOyC6xzG70X2YjSb+KIoz038upPtj+5
oGNGZWE0rf7vqUOLOg1CBOukBZXUzKgkzqaVw70rr1rJR5LDsi99ZJPO3vcpN5tadTCe0JC+D8i5
kTqC43Rbqv4Gw8oXVG7k+6BD38VMbWc5qFPKO5sVKbt2KtMjuKD0KK+meaRT2ew75HB7ml2Dsmi7
FTR1i4rqLNEvVJrN525pFTunooXC7BfZ06iNLwoBxK+xoxnrPp7rVnu6HMYv2sQrKbTrxNFMw3g1
1IP3lE3Wtond6VjNTZRmY7GXfatXOyLpeo+glx7uHdmVTlpg+8VGOt0uqzp7M+x43Gtw9N1FUvjE
4fvYId1AZSsyxVn2UNYpXBzLPw5zT5rufrJrtVayVOyuOBapu68Lq30jYbHbKeFcYFSb3VdQpOwb
IvV7TxboulErBW0U33jic//hJdr0PW1ynhXBkDwQa0Izuw4eJsen0F7Vs2zZC3VaCRGdblHTZo6Q
ynBnBGK/go14kj1pF2zRoGDDT64NR1sa6JntROyPz7laT0fqdaNFqnrvUTjEV1I6rOMITWzRiap5
43AhJHwrEOiau/HkGRt0AxVy4BNzaYGcRxpzrsJSVUons7RBAzHwL9Imr4CQfxEmOgtTQFKxMz96
0JuglM703KvlD29J2meHux1eSH9SfHcrHQoALPtOd6OFWSneowBBTxVRXHFQKPqFW/dgQuai2iZE
SFOYylcKyq9mpJjOaipC+6RBmCHK4E8bHhjBSp/LvovcQOk+oIDJmhr9dfTJzZDd+2jXuc1JduWo
7KoN1TZtbsfRf6mhKKmayPydhcT5ShZ1ui5yAyQSRUBBKPnMQ+OvIXSrq5a18ZduN/RT/sXWTGWt
8prMo/XH5JA/JMkTJKdSj2ROmzuaAg0rSJw9eeX9KKBbFN5YbImcEl7zGutGwEhEr68yEYEzkgSM
oKosXjv7aSfXsRLufyIwH4bICyjHpVpcWEX4Sr5Wv5xmm4ANvryPyitpy32FCgiH0sdYz30+Zr1f
jsM0bNyuyBCpEEBVqgDIv4IkMuM/OzNPoTNN1YnIp75vWm0D+x6Wk7RBvYYsmxZedfORRs0Cbtvh
+Ju9r5yInGX+6AF2wufZGjNGoKinR1Qo23Xqp+pOTZ3gTPJQvEaiIVwqIgnPdq0QNYd7HB6aOOSA
Mau6TZaqyfOUofWkEp/4y1PCNZqxw389xzg3KI6RZ2CaPEL4CaVL0TmxyWYXEUQ8R3qOtGKDaiIE
PyA1xcwXH4nsmLwoH8YkJIPMnum4Lt8Isrz9S2O446V302wHmjie+gU1PD27LFO5Rk2jXAcneA+z
KD7InrQHWWwfInau0GJy0CueFT2RzBA/IX9RLbSBHJoJSiQ69u6LgeztQ5V1F6Fa2i6YYT4xInyE
u+fLX5og/5J57JvvJnCpFmSyzJlLG47wyKZrHXBvcSOl31pq2KLo4I6PNSyIQzSPShf2VhzwqQE5
CS15zo3r7GPBOTUaFggQ88dA6cb0grgewbRmw81SeTSF4j96OYiHWNe+yZ60pyVC9mPu+EhJTv7N
zeqGbqmWWbeVfl1Z+9eO2mZu5u4zGjbpPgpSbWOOfvEeje0mJ8L+V6D4hK5Cc7oonledqR5WlnJ7
H3fuIubb+LVGWGttiClFNDptj9SevAtFNymfHIzveaTuaxk6TSZz2fRa9LMJE6JTfinetMjUVmhW
pte4tdrd1BUmTPdQPyiD8Vqb6I1zuD9T4gIA8g2ZHqj5zLEXb+Qk7Pd+N48r5jwex5yDyfnkJtvr
YkL1UsadQy25uOxKjpkW82CxW1/fVhXhpdaB4+oCTT/cwk3AIFHm7rV9U7a2s7LVjqPh0kazrOxJ
3dP6dNWmlnJueSHjlLHJSdjUjXczMva9kkY/O4NDrkak8UuliHErSMjcI1IuVoXF5gJFt/kmOky8
ic9aW7IvrzLiqR9G2ZcNtKxoTT7PtaTgHPVYt7olTpmFmq8ULYpW2SD0cYUsvMpGeK/aXUNWxBBP
h35u5JVsPAM2lR0h1JdDokalTuPQsnWCtTlTkHpqt67yqqm5kWeOWEc6GINBUgo+bXe3u++8BqkC
LqmC7eaOiyQNBA1z2ZfNrR/YtYu6UPPDQlzuUMKFyBZ659gH2dd4HTnofIAfRj56ZOfKjs9urN0l
2S5gDp1CW4Hu769dVfdXeRVxzL8k+0lZS5soVYGEnIr6ZEO93vbuKL29IP+R1XGGgMrfC0g7J03n
0uzMrfCmh9xGWkXLGjbHwnh1iuxbPiA762qtv6lKrz6KSAzbZEz0K9ExhC2C0Hghn4AsiDTqt32n
qRvRRsHCJb7wTV5lFJLfru624m4zZg1eS4m4kxXaoxcPF2iU9RfPJ9bfOcIk55wuMJZ8HcRRtKtS
q/5CEkUMty7tLrJr+CRFxe6b16TFlQO8n3JOhbzWLqhceyWdLNWOVsLndie7tdY+pyTco6SuXBqA
uQ8ID6ekSdTvsiebrM58MgENcyeUzoOVbnqHZG48Yoo8WLotRQoE8Dnm2nhRMSeeaNqLOTbO3jXQ
uJSjWaBaF7S+H2XvNuGSuHX3EnhpvnYzMtlMVbMeWlJyNinVzqMfXEkyIjE58rYVmf3XYm5Q5Q52
GsWZi8EG9Y0+slZcDTUa9nWnvqcZTBdpKjPP2yOZ880uE5jtZhhvrbQsSe9T+0uiaaeaAP6zNHX+
CJLMdYOD1yQh6SQn6kZife2qZX2QjYVW2pa9NJiUDNXeqvjSV2q3IUuoXrapMjxAFhgfALa+ZoXm
UY+ESTY8uNq1sETNfeNvW1HNelGxvpeTpnmmHCyY3qf+/0wnXFKt/h9lZ7bctrGt4SdCFebhlqRI
kZQs2/GU3KCynWzM84ynPx8WZIFhnNQ+N13da2jQsgR2r+H/iUVyTY7jad/GRnWVAbD6utxVgMrt
Mv7DgW9AQ9VbU+6cLkC1GojYIbrZ69RPSj9BB4/MzgfxgkvoD+yeO0Uf0CvtGsp5yJpIoXWKG8bc
RFX/JJcPuWfMRuXyJrL73dQSVyuzZBdZ+fS+cmqa/nKdgLdN4/Aut9Pw2Srzx3ZyIqDd/P5rPXMi
WlOJxUzTMJSrxlebw0toltbnnDbwF+jJ/hSxOhMIpFzCeJjNcXrQIPY9qEsMPwft65Fm0V/BfaO8
JnxDWhOFnXa/ipnIBW1NZqJ0UcrqBl5tcRclMCiQX7ePnVEMF1qjh0sbBK8zrRtvl14/EKGPo49u
PTveo8IvDiQj9bewnqpz6vfT+7L/RA6rf3HkRGdHlIfN1czX7wQBdGs3n5oyj9Qzgcf6HFcBqcjC
GI7Qe3Hq5tZyoU31TP1BcB20CKLpwR/eF53/zaXR8huVktOJphT+8Fov+hY6ertLkiykNTFpvywM
seRNo29u4U3XMYRYUrw8cAoOvUsh7RSFnww/yQ6TPvbXeSzIeS0zdRk22baElh1GzG2Nv2vm+m7m
sN/k7QssXyVf91X2vRnjvW5O428Es2LQ/FyKbdSEgx1/8mkHQi9sUCEwDkH/KYFw5tplKtVqom2A
lM1sbydKEWlQ0SSplb3zKWKCZtaK6+pEk3tefwD1G+4eI6ge3IEUqQwOdYV7dXR45lT9N6ZS9TuF
a58atR0+FwVlNyPQtydHN+qLv8BulfEfs2snAOJ6AV9781InUxlfjbkbTpmRew+tFkeQ5HmAsM1O
8L4uIKj2phe78RJSZvakHROlzffdlIXvnS5HqPbx12pUCsJ4OMigpaZyse3+w/IfmT/kMd9ldZ1f
vD31dEr4MW+n4jRk7e8BRUZXrTZPjbv8WksKS4Y3xSy//SUs42uWK+aAdYV66CSpLbiq6sfetf5Y
v+3LpvzOc5LzoFGjRmPHX5dVTjTDbEpwcOhqdpTaeraWQWaJG1rktYF3Bn7G2qfDnM7QtyPcDHs3
e6xDqixFfmMCq6RzonbyDzXWrWfR3pj0WtXuahuo7k0TmGRQxplXbJvO3Y7gs/pkjeXjWNjzWVZG
P7nFYVUYQINykiogNeUPiBd+/DSpp7auiudspp460yho9ukSHnciBHmKKUhP49MYQeu4rEQRmdNX
QDIo3QK+i2N+0v1ZJFfHruo/QgcaeRPO8I9Aqg4nH8LY82S6xYvPywuGrzT8zXCas/ikcfUhgWLp
mzsMD6mf/Fl1U0+i3O8/Job7R04s5Soii+jqO9d2z7Ka4mr4CFM6kWogVB+qsYk/6PZ/qMNVP+h1
7z9o5GcPsrQ5Ve4UAyKAqNP9D9EzB3TrQ7LMxyFXrlprnpQR3kyjjr4O8excrGbgr77su70XaNaF
nHFzXKAzwbRTOKl21VX1kuraazX518R98YGUuEA3l0PgUcN2rJlnP4uyvar55VkDfBA65XEmKhjF
z2pCQ6j32NjRF1ji6odsSWpSP9s+zb7rHGoXrBMqa3ywpJebkwzzckPalpssaF6mMglXnbZY/aPp
nXvlkdMswyWeEl49xXnnQM/FG5wAWPIwLcj+8RwWTzLLC4McvqypLyueuFvPVye/iNJvPaoGN+Xq
axncIizl94EOeijMv2twC1DrPyUvAWSa1zpUeT9kdv6VYssXuQUAs/fN4ZfrcxTnFLgGsX8GiKB9
guwxOWjpBLJwwNsdpLnq2Z+U/mtuBbuuH+zPPVB9L10//SpWhtl4jxB8kbFenCwu1QeXdp6zLPuE
4iFHKz9MTksX4+StVqRb66Pdhu/zAMCymKjj2W7N+F1eBdGDMhfWZw5l1HyWY/7nWH3iO8/6rxtP
n6varb/VEbhnkAClq7c6qsaZ8E38jmPmq3etRynv6aBYvLMUSI/I3plz+TXJs/gTzcrh2cpi61hb
fCFl8AjDYNz/p+xo/neq3nqngTn5nGhuSEEdioa/QTUPit9mSzVB6Szri+PW3uM4JnRHpRC/VpPZ
v6Rdr5yKwBkJACTlkw2fz9GjQOQD5ObG3rJ0/6uT1N+pwqr+DCl7X9F54HqhQNyILkYwLbAqBWdk
G86Xaz86w1XhBkUiGDLFZWVRu1XRdAOj2W6zWderDv6N8SqqRtOAngkBCJDlaiS7+CX4CM3gpdTe
WiGISQz8NYXvbIrt3Ch/lsUmDilNeBfOoEs0mauf7hRiPBq9fhg9cLzdZTfHqjKVbBSUeXUS9y0J
hjYy9nybPKexa30Jirh5igI6dibikF9So6oebaN3DqL1gPSCVX72TqKN2trdBbwnrqJtHPe93rn6
+8YDRzkKi+QxcfilKSvrkjR6+NyHx9YClIfSoBAK+pZu0jzJ+6egrJ89AK6CfWeU+ovvUQpSRR86
TYsIdjAkoGTEoFu+W61yq/xAcNC5RnlD8/asAIupNEZ8FmPx5RI07UH7NY/bLgZJrIeh1+2DPYHq
xqsozE89v/57MoDtM7lW6o+WENM8pC4Us3b94ANk8IsTj+37KegfSN+D2zdZZMBSmFzPYqxw1bsY
Kih6JfCFT35JAzV4GX+0ThWet34LOSkvctPmZy/y7fD8Js+Grr7CxPloJqZ2lQHSXtI4P1kGZqxz
6XGz3WpntVDn3E9vHDc9jDn6A9V22U42VwvQWypV9SAC+JGc4Fpl7+MxzvaSWpBhlnv5lpf4+VpM
JVuxJjNkrWbmme5791xEAWlf1xIWEOPZ6hqvPk2jA4HfQLGKRi732U802r1kCiGI8ZzsxiDXqSyu
06vNRY828FdAveCLTn3R3/DzqgLYPN224L8Dgu24AehtniKjYX8+FiN/uKKoVYidRq/QzgWn3Zcu
cj5L9VadNHw9WOa6Et3bSnSLpZR9gZq6Wkr355tlHWX2AxUW3oP05IZAy01NNL5I/62RDtXRM0Lv
IEo7y7KPgGKJbh3449obOnCp0qpr+33/7NvRL6IUn8SBNiv3zPwKX8xvvFx/6RJDobC/eR042hEk
b55FnCu+rRKP1tRd7LfNwnWhPOuFAdSQ6EEbHo4thQQcnVY+j5uAjPB53KxvAjSikjVEocplpfq4
0cuUdg9/NwWZzTmiBWKMUFQFXmVTcdjbxxbXmUizAZeBjMwpHKIpMvUi+Mg6dVpKc0l/O63dgrZC
xj3ha1Cfyp2gCJkL5JBACW1LkW0IRIpGMVWahM5eTMSYajafmkF/Okhbt5EZ4XvD/J4L9qCs1PL7
1qUt+Z2g+GPFJrReraUF/S/+dxL2WPv/ZEfSCp3mAoOh9u4xclqH0gbDoViBWZdELixK9gWOsuyy
yYfKAm990KFgNNRk3G3G2wbassviS/wko4Lix8a517k7UyXKmTmZ/26Y7XJPNosm72WZtyPFmMss
8yb1sbaTP+l0G+nZWWRp3u6pFQ4vuR9EA0Szfhi8CzpT/ZjCt7zjEq9fyirRPtaLIlSrp3pZiYVr
TvohzX2AsBYHGUhp7MqOXHY/pu6+TvtxDYLYjf45CaCuKcoQhoUq0/sHtTKqA0y0JC+o1QEr0avP
JCkI8RYwx/V+RSGWYNOsU3428YpsI/A29yg2IrxDuhF4G5tmpn3R0agG13pJPxa4kC0vlsJYMBJ/
rGZ3tocDJDoZh3zPXd8raWM+cLW04KjmrfQzOE8vntp9S0HmQV46d+8gkc2kmB79wvkkK0zLx1dq
Fghfk90NDqh4z9N7g4qlJ7H+2aYg3Wq7ZOq99V0Jw+8PHNFkAROldv8CwtFzUav05DnJu63AfhEV
i2iNoS/LUBmSd2oGoKQfxS3t8Un7NLXNH2t+T8vnx07TrRdJ75l8lxxAJeQuDrEdndRUIc1LPVI2
UaeWa59Fsolts/MWdokQdCRMZcja6fdZVdyTFOAny/+9GtBjK0sp3JeZDGt5fhpURP+1+nAjqytg
whRT4zwIUxHIYRwElqyALMMiPa5B/7flmiNwaIc9BeoIGGPL/9pkKvFHGSwoTUAX0fRTShnRKrNp
1DG9OnknFiHE1+/oPT7TSOFzahtj/lZoKOcILMCbfO2rV8OgJUt+qd6WTtr5hx4wqH2jaOGLDMYU
RC+Q+Vq7wtGt450iT8PsGBrkve4UA+gnhDDIYrztpNC9tPNGE3DQt/CW3bQXEu7zRcJbmcQBJI7l
oohJwJyL4Xu68HfIQGSFX+y3ZaB23wuFcpg7uSwzU62eTZ+z0jBQuf0z/3oq4v2UENGhbCjYL8eQ
744PPd6YTr9mVjo8aDqYT/Rop+81J/+fLVzfh+8dvpcycJ+V2aQ+JStJLfYwiV58Xd2VeUuvVzym
pNhrMEbNBTdBBqu2jGvdWgeV7oZVJHLAYnv86CyvNXjr1uXmZpfWN78zaHD5q5u2wCgAFJ9Q8GmB
7vX2nM2uMIPyYSCbsRetKBrNfe9SOHneIFuLwSZLvdD5CrLrsrQqP7qsbyKBbA0WfFeurasikwYz
kYnW90xgf8u9N+QQlGbVRfFD/bm2W+25zuAu3c0V6GJg4O5V10C2KHSwV6edrLVeC0/ZqFMU1xM8
PohetjBV1djXLuRbYigDhPTRtMDdfAvnouZrhM1Ese64rsu9xgHmwahG76y1Y/DRdv1Pbjmkvxam
5T3o41hQhhWlv05FftBIthCHjGIYuiZytBAFHDO1TE9VETT7oh2VKzx19tcZAPQO8EyQcRXgio0v
nZl/GB0KU/Uohlsgreazm1fRTmQy+KHavjeBpm2BFFjlmu1/9waShGKgTe3BtVyLBhTCSEKLYxUh
jVqcl0D//yGTGYF/YklS0CprMfRd69XwrtL1znnbVSdYeNaAvZNwXb4F6Kbs96EfY5qlCVuLUkJ4
svyhW6N9m0Wq/T5WlLaL+SYWR3Sy36b7+36DmpNLMPKTZrqvgVGJjsoyUR34SGXqt87Rb/zwPFKK
Wh23MOrP/Datpbq3btaYcHsRdVsbtLjJ1Dej8cEl/wHly0J6S6dp/SSUuEJ/G20UuWZCXIE6zOIo
NqLeDGW5DrbyZepD4zgSMyWozaAHMPLIDBzxv8n+V7uQii6QMuyTbBe07h+zY7lHKlqy567h4LCT
qQwmhYSFBiFwaXvZ8yaXmcjm2uf8nQWPIrr3F5M2soHvJ31JQo5nbL4yG+SRHKd2aWyqV4s7B6kw
cO7caT5URspVgdJAIEyYUbjiFTuZykBWAYwVwIOLRbvJf2os23hLekfU267/KNMhG9ypEbVwm7H4
ikdhaNnF6r9zCFWVPZA38zVs6S2NIYqEYpkSsG4pGUtLbS7PMhUbnW/5g1VRgVMPkCvQgpuq11UN
kc+OBtriYWnKvjiDb1wqXbsdir8uRXsn29xkFzG5k6WQ4pJayEAnWp6h+nSSw+jz92duWytuXTyA
XTDsnAUFw1KMxyADcb1q3fwdVR4LlMJSL1bN+qq4lS02XWM9Ns3oAgK6mC0i2Ulmi1ILR6g+6p3d
J4SAht4jMJ3YbbQg0SbXKtab12kawHe4M8ol12iE9JA2MWgKKvDiqjIB3x8WikbZTg6EXTaO08k2
0v+AMo3GqDkpW8vwatmECk1FUAquPqJ3zBxk5wUxTz6fEs02bT2tDczM3z+4aAFftAEG5V8kgzkt
mCMmhRXU86NZ19u/eNvxXpMqcbaLqQc+gljdXuvGAY52SLp1FpeKDt/ssl6nop/tGBbazV6xuj9a
K06PohX5aiLreoCMYr9Ol93pV2ivoxufp2mMLp3nBIfAhXV8XKIZ/ejRRKhIjKPW9IuRk8gTTVf3
gBouERBZgtY4nd2Uo/giLyK6SUDOfKi0wbpug+VbVKv3yVeKYYLTnfwfl5S4W1dxFRMP/5ACttV/
kyueA36ETpfsMCfAYkdmz++AY9Wnuu4pp9XDOn6h7907RPwEDzdCjdTDYwpb6GoDeVQMsQWDTm7x
ORgrrp/4itxWoHUPkvy0vs/dyiJfRMZpZUmX1zZwXM3T9ha/oUD36I08TLES7+++HOaCy5xW9BUE
yuX4ZPAA8AAqe+eRFb4AFrXQfs4jOR+0FufF/CBrqgrcXdElMXTEqEV2oxbzUQ3KUxqPv4k2b6he
KUETFWymfAFtkhl1nWNDcdGC0DRPU70Ha5GHQK2XcGqi1WcnZjIIohO9ZPneNXXozxSNSlA6QqDs
0JTgKrNZ14Mr+a0FvHTR3EwLN48p8xUvcVACs9k1Ku3asUOnhLk0TixwM+tMZGCK+ZeR1vM7ebg4
bF7laGQ0kaXgxv9VISab70RuhLxAXz5sDxusMn6kCfk3qflp1CUNZw/fpD6IRpcBDq5FphbzN7GY
pWboze4fZbJBuFQZEdO92VMcphR0D4D24LgCDo1j3/ypVacB0EL1v9IlDUOKf+yTYT6qYRl980Fw
2JUa0WUCDznFA9A+QnL+TQkC8xJ2jU0sIFY+9xDQpgsTAZeHZQw5HvnLQB/Cn2qTGg+yWm0c8orW
XgTbYIujrEn0v3pvapGtm282SuK762M2WQwew0mhmV9EFvSS/sP6WG+Esmy3zkWZQrf6ONn2USkd
CMgCr9OuxhJLlpkMsP38BgPPfBT5YBc/7G5c/jZ9c1rtxdX6677bY25s5ImtZ/1Gqooy2uXj3Oz9
U5fVe+yCgBbFX3SH4itFGT/ltR48h+To9m6ml7+Cm0MC3dasJ3PM7U80WT+KPPcV+tXd0T1A2EMt
0G8DtCZ0DVNY7XBhX5BVyl/92H1fuQDjAufQvFMrDcqfRW43nbP3y4H0TvNL6hjJQclj9SKDGzTq
JYJCNNvdr0W1WW7qBJCPV5/NZt1jW4u5Y0RwMW973KmD7bk35lUSuPuQDoZ9oI8ObC2QJwe+kR8C
u7FALUcmQ7lQKw9u1eWrUNaiEdJlmYUanFb3PtsWZguN7736p1uKD8wsVBOphEs2v+2p27Y3T5WP
cmezqmfb688k3nZZ0OmXdOEoN7lqGXuZtqoOF/mwUpwvBmKVL1ai35Yyq9SFGv3NbvUTa18bD2bX
GI/iJqIG7Ayuwm8uInQaq6bKDl5DlSJMiO8JOS2DzKQSU2aFVWmXbblal1K4ufn4ssequ7fd9pOt
tuXm7szGqerrgLpr6kM3s0C3yeI7Zr+fKKcpYBSlOPTYDk109WOlBOi716KrvQwi1KKxKnag3oKy
LwKdaPIxN/vfbjw3H+p0jFfDdf+bnUu6FK+UphiUuIzf2oDUVuNU7/lzLp7pKabUouZrcretc/5I
iRtGynGT3djIDrD1rDuIiSclGjKVYfYpluWt4sOAwgPSpvsz66bq5LZN+kxWj0ahpQlQlr02z+2B
pGP6bNR824/ZWRbaIpkcl+Ot2KlpkNGLaCggIJcTx2TUKmVVoG3q7q4t1OJ5jAhVD9Zo7bcPLrP1
08tnWcIXbmo8bR/25sP7OaWUcdRa+xvh1FRVd8iz0zRM+pMOyU+Tj0NVHmmc9Q9kP6drVndFtZOp
DBRET9diE8paNLsyNsbrZnTnI8vVEUzsaTUUoWEEZbW7cb+R3m2y+gdaR0hG7b/pQDeejKWnJ5mp
0ZDBXIoGLWCAVkUpZJw1AEY3QjFsF9mdYpOJybZ/mGoP7UxXQem4OcUSDHY9vw70Igct6XbWhPpn
mpbUbudXWbHaTFlP6cZmDlDleGhtLdnrck776WmNfr6At/lEw81yzpNjXNf9BaJzW9IMZ50J3tvm
45BDcVGTwnmaqPLhd8HGW6bB0HI07EtgTvM6XW2IYSbQjP6wltnqYgLv3ewW6yaNX63vd4yyqpyO
Ni2XYuMmWUXH37IlQNMjTXjtZ8/uaAzLNUpioxog4aB3ZuhFSy98N3fdvNdTOkxDGJDBR8uK+amf
Ass6EmlpCdSaNFcEtgGqH4xzT1kXYqXWLanKof+ybiKaNre6S26MC0okG8szRFFmv5qg7QAYtuwS
LSx9U1qdY3sE4GAZes9IqIyjcruBZKHdifBmqjWdhtSnc0ZTic4vPkVRvHon3MQABuwt6AQWoTG+
47inXcVMlK/+i9v2UBPetMc2SK7itPqL9d32fQtGNOwGRwoFyaZnc6lfoMDlG+WvA8kE/VJbwaui
ytwf1v/uIloqoEy+dcRnnct2oruVjol5tZ1eOxnLi7xIW17szfKOl7XMtmGTOfINIJrVZ1NZy0aT
V7rUAGW7Tf6zbUT2P5jcPO5n27gpKKtDl/xXlDfGP5/+bIt7T1W+zURaD6m/84Yu5Zfpxw/mn39Q
N48cajplc7d0dnkK4gqdz93FglAjBbkQOAn7baAPBeG2FssJdm74jhYncRd1pAPvv24na1HLbHvE
ts/NvndPFJs72d2jtK50jlYNwsPyObeP8I+PFJP1A4rLzdO3x63//rtHNWTqwRhQGzOIdoZiVo+Q
FNtXe4k3zOrYn21rADyC1TYYkUZ7lKzFuH3zUPsIzV/9Vmt1Jgx/XPWrRKwco193D/S8qHdcEqgB
8bXoYf1VDjROPzKVoVgOJ9Uy6PI7IutZjkibnjq78EFPh3p1nLY9ihZG+KNY1lph2fvNSWbrTrLp
zf49BTA2LFh7o3KoJYzJTslQ2drr7N9lWhUCvCk2xuj/Ty7/69Z3dnfL/9envPO9W25bqXD47aNI
VQ92HBwJdNPkrPaAY2UW3xaAUxfAtOU7KoBB0PZieuNlKjYJ2FSP8+B9mhNAr3b9lJLSXpxlsC3I
hJsG2KdNtu5KLrqHqUp3D7KXEjg6BEbyhCb/LyGp/JBHkD0sp0cZmuV8t1YCcwyrqcPR/xRZtyiq
mDPPwbL+w7EZ+nojoiGXmObW6Gsvsd167n2ySGBELEqxUCXA24Bh8mSjEDNRyEyQlcXrr1uubcRv
iqHL55MxZN/BRyGguwxaojbHprG/AfsPD46SE9gVRZkPfXSUJoNVaihhuvqI3q+ufgXJUVcZ4S/E
W5XzqPTTAi0MelRoOacEVIsTgEnZU0fA6ilQKmKSabaj2I7fZZGJlq66VxORrerB8ZIHf7D1ndh4
kwLt6raZ+GxLcZzn8j9NkrpHkScqQajOoMh7iB0qFA0v7d5ZpMu6ci6vKqDr71wqyd6JPGiG/kkB
rftOLkrVciFki6Cf2hxqp7e0BapVPzQ0nBxWw2VTx7IuahCCCPzXnNGWLhLFlkeSpWuCckvNF8C8
5Jc22zuzzdXK8he4CNtT2JcV6ABBdVW6H7PRDkCLggzpk11l/lG0YreZ3MhajsEudMHGqJn0szbK
Udd7f12qbWC9iMIumgwk8Xw6ynJTGJV5HlI9eNpEqhPPTy6UjqRFd0mhuRcJgMlMBglUeUu0Smab
4s4uMN0ZgM/FUGzuXLZttl05oIQkAMOSJgNpJzdcpTwKH/MAdNZzaWsAGA0Qw+s+gBSU3b10lZ4S
cciHo9J55iWpKNDRC9qvdjKVAY4O6lLfBjGkGulVtvkVNcQydT2Ge5HlClmx3abe9qK3+odG9qH+
oLiU0bnmK+Aqg7+UJdhu+roUmW7o9bEYpv9qk2HVwKhhIorN7meyN7d/t12fSNibL9jluVDXdQev
idyjwLoHWdk+lXnwXVaC/k5XyosNnh8IlUDJZ9weuYmr4QoUn9CE8J5u99Vb7AON6lFVscaLOFRV
HJ2ruAWbJLHnX9IZXjsnLU9Q2CUffPppXyJfJx5Oh9Kv4NUa+yZo+Fjw6Xx2a6ABhlz7NUnc6dib
oFSJGTeDXVGM9VezaTvqrA6a1UO3/davI4nmIpoIXIpwCI0fueSbtDL1wsFBzdRqL0Y3mr9Nueec
/cYOzhZEK08yGG8zXWuidkfBNByuAWUXi0Ib9DYFl+pt6mQthAOlq+5bsEzaXVBz1bzRyzSkH+IC
qfs+1K2w3YmsCmZOp2KuVnz5iXCmQ32nd1oJ8AD7rDZql85na6gr6txhJnz2Ko9KlEjnd3WBr8p7
OzpS5WOvAFciWwGvEiv1n2gb2ACu7kCv6BKJ4dul/fUGIev/s6lLAlk9tFr4e+9llG+Zw/A5b9Pi
WvleCDnhMpWhtvmrvlknfVdcyZm1eziPqUp/MxSFLEsfiKaUfoW1X8ROB48+waVrhIKjmPa36nfF
qizvXC6geG01GvR3zT5soWUcrYb5opks3aEdm8auJ/GWwaXztKI6/zQL3p4Yyj4xWJNHDbrS3UpF
MguZyTKsDCdz2hD8E16T0qF7DLTxnHYg9MJVsqplvXKfiPmrq+zyxpAi9kBq/KBN+Rd72wHnL7XA
5tHq8SKDafUe7SUNtdYUZiYZP6pFZzfqq8FmKjIIErDcbNb1QjKpDSB7rdtRn/fq7Vm6YT6sRv+4
590jtuX6gQAwHC8AYqowpQznXK7My/VYZjIMcpne1smbulmu0LXchDe1zNJlH5mBSsTlekp/B2LL
WPcXN1FuW915yXIziWeoFZSig2nUawmuLSUHql7OVyk2kJkTRUS1bFPzTrbaPd+ZJJPdv5YvGJk+
KPt1o3apZ5i7ydw1MchosRFa/FFrfQeGxqK6tZWnDL+645Kqlo8hJrLF9jGmKbOBxVmcRTjFQIhG
ZkRxt2wuwrsPZ1iZ/lBXIB/UVh4aD2UUAwpvwqXxkjV2e/G9OBr+ECltQtSWGxZdkqadjgcoxFs9
eBEddVndRTN77zwpTdhnlFGBenPxy8p4jiiBeG5LoHJKGqNXAheF6khAuBgALQN7VtefhawlEnqX
1aYLjRBaVV5bQ2DBQR3FF/CRdxYh5HJnOHpzhaOhuWrLbFveq8Um0tIRRicjAhZEJbN3/56J4/5r
EjgQXC+vme0Nc/NmyuR9pFtBudv0nlF+Brc+O4GVHjyBpB08yexuGaV858ZtNz+kkQ+9wmYjM38g
x3jYfDwKXM1pAvWDTVePjjMPfpv3wFHuWk6PbTuoFzJ9KiANrXJqPPMkK5H3b8pNJrOfLYnTAuy2
qX9mcyeT/bdPsPn+u2z9WFoHp4OhUmBKGQpMkxLNlUCuhHkpNwIRRH0nEhkkVhznVzpl51W8BYDZ
xIUU5l1f1NQLaPVFbglOGtEKCc32TpEbxnYX2S4Xd3eNlkzgLs05VN5cZG5uLtvFpnZD4+qqR5HI
oCcpeGVArjkRF7G7YHgYZ/U5rxK6df8h8C4OEqHn7bIgrwIfJP/w1Co++yPgbfLvNauBZHkV1qts
+/mI9s1W5NvP9E2+iWATrU96B0EUYPrqVU+h692v00oNqrNMhzZ9CoGzeRydeqSnaLEcncpS9mDs
U6pR+T+kfrlMgcqw98ZUDOtOoQ0A7bgUYIknHMVRdSYyuTDcz/4jt/34I3zFCtjIafc4LjXWIuuM
9iEp6vRFVkljRc+p4r+TFdTb5XPY0zvvTc4z3dPOs8xMxZgu0DOzq+c8w3b8KnfTnmYJLS1gUFb3
zgfPUEntLBTEWUd166BM7ZO2LHnjfjR1J32vw4b0RbPUXVrb3SdNH/1fglCFUwGjtE3huFHGz+KS
Dk7wpCWzwYUKJfU94K0OY30QrenPj25Hv38BsmO/0xrXeQJJwXmyY26kUUw7AwsRW7bd3lqIpqMK
DGQZv3/YXEWx+clMt5TiMUusj7Kyl003sztbLXEg9dHdx7stzUi7JCYkXZUcGZ1ceZ4jkGCsis6s
EHDUfBHJMGiQ3hsUBxzFFihT+oVkCtQw6am2AXllPBpG3L64kQNchBdWH2CxDf0u3LcKvNmWWv2e
BLMGtcSHDPYw6+SGbnvMUhAO6SyY3smQgqQEE1pCzLvTG+2kTN10HQrtAu669cUu6nOg+sVHsGb4
Y+igYo/sL24aWi/drH0RG4UywKsyhRCm95r1ZXS98tSaOqVTyw7wn1LY2yr+o2qpL2MwJ+d8SYjI
AF5VAp6Y9qTyPfoookHyM3cm1PC/eogitOan0nE6ON/e5HrUg+lsE4C01L6mj7HIrWfX5k+sBoCi
T83msAIASHd/q7ePtq8PTwIC0CxIAGmVu48TvUvgMi6YACLMXEDOTZfO+A0ZwMhn57nQDHimCvVE
OSCE5VFBTTf9D8lVhnKZ+Wld6VC4QMFqZ0qwb0cKoarvk2OB8EoOyHVnnQOlp1/pmuqCg0zjZS0z
UTdO6ELhKEYFV8kk1ZTdjVCMNh+r6iHGu1/nZvCpMfLitO1796yujr1zlRn7qU2K6WjGw/QwJR6H
kHSkC5r3IvmgNRE6KNrZgA8so5aIXD73RKZzVxiX+/WqEumNw81UVOJqaVP9AAZCuLvZ78a/ARD+
9YFG+mBBFUDRuD/fDM3y9Tw6ep9RXI7mdf0zmx+yfzcxYelZ9/93O8+3qElZnwn8wMHT4cj52UeQ
DQsN5Fkj9X8xGic9plFmPNrEux7cyLL2KhdhCvPcd2VkvUIKh0ubTp/mGs1MYGG1ffiYpmaGFR17
0qYnM8il6QGSaZIYtLLFJ2sBnI/c9kNFe8izrLSqj858I1E3tijfLIzC/HM0h/lAF3d43ZA4ZSYy
nWoeIHze1H3V/RKXJvfGvp2ubgGf2tya1r7zH4OGyBXNSW23k6nWRs+u2VuPQDIH0QVWmpbe7rw4
1Atr1RQ1HaC03k5W22Au5Fj/uBQFv4NAZKY9FYbR0hMFDgUghyNMrY1BF/3gXO08G5/1vg0udDxD
+DYEL2qZBS9pNeonc1C5BLzJZKZYUQ7p9dOdONfd8EFLAUeSnsq107JoB3ufjXTsrmtpx4TpjArC
patXLMegOYYeZ3SAqbuzb1ETTk76WacwETzbZbqueeyz9duNOFmomKNlEIOUg72T6dZ5E4mFKEWm
l0q567pCo/Lsx7aiaKs2fKrT4Isd/068i84wN/BejFnzD4rPzdvrJgcc20HdJ0PaPjhp2xn01XvO
O7Wky2ssvSdZiV3UR/EjIFreAVg679SO/XypzJQHPGZKS7KgmSuVbz7OTqlmuQ/awvOQLpQaohi0
1t9bpg9jSxhq1P9W2lVmNq0lvGXN6GGTiSJKC/6XEhlFkDnjqS3Ni2mONvxTjfEebNnAs98HM9wI
O7dIv/ihG1xFBqOCTaEZHawEsA6OrWoPvYCqODYBCt23NdqmBujQbPJF4AI6Fn9E9DjylzgBvfBc
uyeSzXB0z/P0FS63f0wU3eSIxOZmnYywXe/vPMHsTA5pYQSw3AFrQQly/qToSXGkTTmhcuOHTBQ1
WBAtBfnYyGBFdfFkaAGVNmP6OAy+X+0MHxDoSabaMjVLA/T1EVDDpdSqaWau6DLdhmQp0SKCSp3W
YiNLYwIsoPMoEHL7wdwNbpjyTgjiPWdGY1+kAf/db4MBdBV58re1zAyvmC9gA3BIbPQf6hLGnag0
rMdQM5qLojIk1LQDTKF0zWXin3eR2SoUvViKMHQjul7X6Z27GEWy02Yv2/FXzvbb44LwqBYE6f06
GS6SHJOZ/LfILHzLC26Kf5SJSeH24Wte8M5lW/7UcHv8T9VB43r7yvw/xr5ty1EcWPaLWAsQIHi1
je8uV1XX9O2F1d0zw0UgQNz5+hNKepoaT++z94uWlErJLrsMIjMyovYB7g2so8GBUImh47mlr8lx
6pKH1K0Jebd+oe+86MukGUUQut+OkfzDfwVNFQTX0/8GiObUbLuOvQTgEpybTos3TSw+Dwul2DdR
xi+DVzRQ+4DuQsziIzDKI/v0a2iIOG1fDcv5akcKxTqumSHo6AMRxlmA+AKa3kS1xDKOZRItxim1
QU07CoRwoga3wdVdgt9CLWNDZXCiRYu/3WfO3h/qb1JF23bqIHeNCvd+wzQ//tKtW4gneOAkysFn
eKKRgWTVdfKF1UN9G10yZn0ltjwYot0YGfUeNI15hxzmEBlbKuqkck7qSXx9e3eEFt46sZaCrrMr
wRnkWapjz3kF/mHIp45jV4eJ6Y/PhRVEiOOjJFBGNtjGvOkTMQcPTeSikE7TCVsg9bFQwnJVZfWP
DVdm1LZ2qAchsmGWOD/8VqGOR5OijZoerdcN9cj2MFxdDBt7oyIG62zNo7busNriJr/2av4IIeTu
CrYZyElqxZFmGNPvadG+Tb0zvnlg99t3fca3YGwvwXdjfBlwr72AmBGAgKwE+jHTCiE0XhvymX45
OpDZBbVKNm7rukxeDiZuLy/U5eacvKDi4ITKdySI9WygTalq/sSdv2hVecAhngWvredD+g1xtKZk
NsBOmeJ7sNmLsE4QtcatBlSby/N2FsW7pClQTkyP1/RkjkMSBNV/Pp/rR/VlLrigAF+d1xMA3fzX
Y4DTmAdm5/Xxwb7wOqx+D6cHonV4WEK2Lj3IloGOjjNpb1lZT2fwjlQ4RcbzBBoJWSMara009rRx
mSfj2hQp2GkWz2WeXDmt55MzHoVyd2SjjSZUpkCCVG9HY9ro3XugGdNVznYyIV+M4H3bzEAb6Oyl
p8HRrWp+9lZb5BTdzrcME6lhPM+D4Qs+YPI0nC2teWel8TJFXpaTYUFU4NCJ44URMt/66vlBdrBr
X12BPdjaBgqDkfgGBqeOTxKwAxopzg0wNtRgPaVua8i9YcXjxYeMjQBg4IqnHv+JjjzUZMzS6m6j
uaNhJNOebTLlBJdUAFavT0vLwQmpKmBUy4lvBbA3hQeIKzIm9TM1uR+k+1GCHny1yRLoXDkCRmza
dzLb1ac+Cbrr2IBAxJtjP0yh7wFY7NDcEAVtbjRBPbIhkzECZ+7jVwWPBze7HccRwg79YTDyJygo
eodYl3GkVMuh6WSnpnjFwU9hi9/bJXHQMu0LRnv8gPCfTiNqaCO9B9mhW9dvi6Zzdo0RxVdw0Fsz
CmwD5B7c6ZVsAIIZzY26UelB81zIc9NB8cgpEGemhoZKgioFh7DvS6ZAcmD5dF6i9lpgwtsF0acN
lGJ4N4ZktH1exosvLaNdBjnhPgq+xnnXG9GP3PE+F52wPoLBvbrUppNuk4qZH3tz9A8zr7NQ+N1X
BzzWV9mB8W+0/mADisZpUIHcDfn66A8aNSDSehVZNe95OyDMrN3JFo+GAaqYrDnGZvnmAfUC6fkJ
opPCKjYRBAJPNCQ1RbBzFRuZWj9tRBIBbaqftpUzYird11LwHswGFsAvRawuneYS7TU/nEdUouuY
pmnmd7ag7Opq2UIYg4W6e7vfBkRUuq5ZtvyfxzRTQeuZ2/HJsQeoEDSGAFuxGYd9nTW7ZVxznkLg
mnmQDNbzvoGqtkHcbddH1DWL7gmKQFBKkAh2zqjr6mJOGlOzDJVmYHo31u40fLfcMmzviBLU3eoH
IVtU5ajoNTIcM7Q65JKWXP2/0QG/szmUzpeZYYZN0dQbQgA8OnrlvJsVaEAC14H6JDLvEqdN6KFs
qRtojj6Uz0ChhMapz+TZN3w2h+9cJ39wdgHYYrZtZkG7RZjDrq6k89FDGCqc8Pi2VyDGeo4R9nuB
xEW8yQOAoplqshdqimE2NnXkOYfVZtRJtWOQmQrllPAd8KUBhD3c6O6mRo0S9yRsPWHcyUQNOKLa
EBQB4FsbYh/6Dtp5cqzn0gdlHzm7geyPjhfwzdjX5gbkNf210tG+JjeuVuF1L1bFy48zoq86JNjO
A/h2E/PFoxGX+TmQ0R9F7IUOc6drW+oD07tuHEcK+Ocu2ijfj85QJJyvFqthwylvvga6IXcaqsH4
MvIOhNu/7O92XPbKOlDwQIIYkGja+2GfxZ+DfyLMhhQhv/VtLf5koNedDQNfTY7SvtVnfS/vXth+
AjcZcuL0x61vLfdEcRDg2US8cbipiU+7zhxtFIwI0N2QcZ2Byo+9dSmOMeDgO7Q224Npsn1GNKI9
NZ6VbMCRbgXAwMHoDcNZFqy9pkHZPuPhu31uCtyRgCkvd2SjhhXp/FQlfFlUWThobsYBZPAx0N+H
1a+dTIgYx0OySUGY+rxOrK/zy84L+a/X0ROGBKZJgRgDBdcDovoy+ktC0fhDZljT0UvEeJhZ0v8x
tc4bOHiKH0XHf+uQgbfZ9cFqacptPvben3GKdD1YK+M3z5nSQzLHID6uB+vOI8i+NSMzN0kO7gg3
1bFsH9GpTiXtPi2a7zRa7TSkJokq1FxQF8H1cld5EYiSNK9XNPFhp5LC2BqmQpB+5fkKIG9/9h0X
hfHwW+3UI9tsT3fbLqeTU8pyizNGtqdAMgWXUZ0DiI4L0aUZrLNkKpO0PtuZ95FMa3Aa1chya/kM
qTAdq6bZuIzMezNsl3D1yMF4oONw/6bspGE9qy+6lBvp2X+YPYmGcx1S72HpatPrVQ6isNU0pjw6
JAZSs1o0ubBnV+vs7hbSn7GI3Kdh6B6HC+lPBM1fcqZbn5PN7cVK2StlI5QW9a0EDlCPGYo0Yx+G
nA2n1EE50JLAaPMcCVoDh5oJ/CAeGGCWCKCUiQjz0S8BA8BvTIARaif7fIKuAjA+tm4iBi4VHOFB
e6yHK/iHhgQDcpvs0Ht1dgUC0LwnLogLmxo0qzSc+GzdqSd7SNi4CG3yuLLugW5k1QTAIKmpCbZp
koKMGOjXChgE1CWz8tI0gEOiVPrNlFb8ZshRPCVW/YrLbrKYBlWeRAllOgS41DbtSy+E0PxwHT1o
L5K6YiJySGjlwGJqrUayUyOAQoD6Gc6zYEk/s2LoNix1hsvYlx///wljSixPupCtrtpka5Zls3vH
s7IKB04cgqB+Ucw7ImkhdhVqBJiHDzidfo7LWqIgAmHquUiQYv738J3NAD1xbEi2Ixs1YhjEPvAH
kKLrg/OQ5fr0rIbQRY0vikpwXKYJZOKCe2Buey8BkX/QCNBIQYlqbdpUhUHige3yl901IGxVMy0O
PULC+mFCNVq7qgOcgyZ4nrQHafBhE6ihvjuggw49DqhUZIsaRPYpr+9ZlVv7tJfG4kOOPm/qENXI
E259k/k6y7zd1p2aQ6VvYqqKzSvIhVC3s46p143AJDc95DdnmvZMG+6/1thV8mOYmNzT46JfOhYk
FIq0Q1Evcmw4MrhboePOju0gk0CPiZPqgmNiTjsX0dJznAzjmf3q0ZAmyDakLcBL65im1yXrDquN
eq2ADpFp/vVgXv0fXtEckml5K7RiXbauACPyP2/lwYeGv3uPZLP9zjuZ6s5EgD9UN2bfqQ2UmL0I
D6GjubUss91C3RIJY2gbfEhkiUvvaKlNlZjzB7IpxwZRlSFQ79iYH4YZ1MsNn6o9TZqxzDeq98Gp
bZj5B2E1X602m775OHBtGpAe3cHNZwKGc3UK2wSgs/o+O51xZNaQgI3hn2aI7A5VZ6hkW23US1jv
HW0n+rHa44ond6fygydEDyAudtRCC5sJ9VLPhttGz+3QG2AJMS1khG2GruJViHustavi1jFQElIM
R68swICh3WkhpESnq5LpVZIL2bTiXIGf2pD5f8isyI8Ual4j0emvmLTr4xLc2+Af0hFpspNbVglw
NdO4KDVtsxv7Lo534Iod2zxCrSDgxLGZyGdqWhD7nlnefAwmu1hMZHf0A4mDWP0xwk0OJIqgLYDS
jPyYW418zr1sPA8SnzAqfFBgyEd1xhUVcHlUm1/yKfieTVVRbp0eINB1tpwgSdZxP+RRjWMrxJvB
60TSwWsTOFGKlCZicast0Z/+oC8JpTSy3cNEI3E3apzoI9mHkSV7pxYAQPw6daynC8jICHAaN7m3
y2vg3smnsvm4HE8mz5r3c5R+6aakuEw15LKgqqGyzZjYUxiTqBxNjSTv0GoVuV43+DldQVEJ1Hum
L9ighn/iGngguRODtzlNblCD6+KDnqjdCAluK2vjwzrt59CzbfJ7ZYN2AjTsk7djXjVe5qQ6uLEK
oBvX4SQVOG6985ASBauiZ89P5Vwd5YTnzaljo7czkS448gEgQBrKMjGfrAHUoxCWlft2mHuIEOt1
1Dinjrv90ztzhuAm4N7DllllfsK3MN3x2012oOYEXYDp3iarjP6Khwbvf/S+Rn45brPexY0D6mKb
d3Tg1CWu8LwF8XLkQmngt9NkJPLwvkeQL4rFnslix6evvlPNH0Ud+UilFdXJLQ3z1bUrUFDM4IOb
krzc8ibV9azd1AFWBTLw1jGvI2rCrm2aWgh72ODeD3J8333ttxso4PTX1nPizQhOjH3QFf219n1g
YvXE4sO1kWY6ry3PfsAQaoJptdOK39mgFQc6uRpcBP8HZ3pJXA5205jU54e3sr4E9YwOWFffVn9Z
TQ/hwcQz3lJz3DAwFl6ysSzeGLjcwqCRZmgDP/s2B3F6HaWFU45deaBvnDYe4msfvLtjbtKU20fD
iMXnrDYAKIZAk4f80R4Su+/sUCMeAJIKJJDjTl59mosWorVNAhpBCG0cEHBXRzwjf1yGlt/KSzND
NT2bix9QmdnEWkLGASxLx76DC097MB5VbIZmGvgh92PDu0s3iv4C0Ea/9FabCswyQj4CTAu2DfXh
dWbmEz9mrKmzv/MR7O+mAQkt1rrRBzfznqFpNn0dbKvekd3VdoQ7FzsUc3/aI5YbULCxj5GqD8po
upuns/Bda6SnxgYpHqnGky2LxhfyIJOt0/Z49jE2NElNHPQvDu4jj3tM0F92POiETjp8WPJ4AIMe
z5uNl0T93sxaMHTWXSbDOUC1NYJVzS3QDVsChbrbp6B46bzokrAIq71BNYc+r/8uGGBK1Ajdk2la
7VEq1W9Qt6XpTn9NUy+YZXIrg0dzrvlQm04zP0NmrNwEpm/tyVi5fX17t1Wu98/1/rQf+VBvWR13
Y3Jr3cf9R5EkgFVAY2cpUHggxXNHgVKFbEwOYByIwY6tixge6xkWp4d6BxpCl+hQV5BRoiWyEIDu
Jv7Jr8HXBUKuKx7QrFtsJPatI7bHZu7UCdGue64SBxTbevpnN4pjRMjAE5Fq93dryCnV8C5oA8cH
GqJADcoYBeDbv6CzE6FkvWpuQqsF49qKl119qEcNAWsfXB78lg1Xn99tTds8rKNh3FdfITdc7YNC
WBA8HZ38snSzpCsQzaoCPEtXJt/2emrpNvpe987q1SxCgFw7OEOfX6py7g/SLJ9W03+2p6mGdl66
es8RKthAq+iNlpeDwGo2WxZkCv7Zu0i5u43jRm2nyGgvOUr3qk2SVd3F8nku92RFMiGOtkFfnSsU
KR7LcXSrDc1Q8268eJI105tktB/EKectDvPzdhmv84/r323FO9B/OQYIQCozM8DeCfECETXNkwGs
zJONG761iRLRbVw7Tg7rTKp9aCgGdlezy0+0QlXs51qatMwvVYcqSppbVwez4V0Q3w9X0/JSRlNY
RzyPfl0n6JUiF8VWCfL8qQ0UtSY0uuTO56ICaGr2OcIQuhl/9Wro4dWbxQ3Q43pD8zSmXjqCTCAZ
0/u6ZN3mnZt+sTHvEYVdp9d3wFoldsKvii3NLo40TWPaZ3kn65rOHfItIFi4wc2oEg4sIMhJrXkR
ZoaCp42wW7LzItVcybaIN5soqTi2RfY9Y251iERt3ZzBifcTj/jJU778wGL2A9xG8ruhBo3p94C7
Za517qMMhFkIkH1jGRjg4ADVZ5wLhWVdykqC0T4AJr8wf8zu5L7lQCS+Dm66axrDfSNTZTc7MwGX
K43EbCKUyPIbjfg8jlvm9+KkDOXhnqyM0DCaIOz0chyc5CmujW2Lo/+ZbuJCyDw0kw7MvXUi3/os
9VB96QGPo+/pLpg1X133Mw3IPy2GH7YjvSvd80eV5OFsQV2NPBBRhkBgb48b2gz3U2jZ8mCDDHj1
ifkSESEDendIPLrHFHWap74qoyenZAgmmIP3sXHNP8tpHP4OnksxOH93vffNA9PxshZyLdU9M2Lv
3VrLH+cd58GyFv+U0QaIEEQsNeo5RfI5HKIiDlfUs+MB9YCH6wJl4DYkROsmdIJieqEF7Yi680y5
36w+m4GeK7+CqCz5DmUckKEGY/qCB3Ib15eEgcEDEyr+nDXKeAO1Ittas6k+gPIjuMSV81cxaBWN
MWs+y6l0rj5Q8x9MBu3sBIHPn77aZrf+puiG+iVv/PqDEc+IHoAHK6QFFk4Pz5lQoRu1YluaURS6
1dxduW4GXUxV6oMk9cgWedLaTrr0iiYyP4AqgxOPXrtZ+uSFvPdpKsbqtO5DvXVvM3GnU4q8Id5x
dU0rJEd7XH3SCKGyPMWjF3X7vBct1NPH6kpjVzszW8abrGsATtZDsv1nDU2hmhSnLBchlner9Zpu
7KHS1tpH4t0jHj5Ur8QX6pFtZemznK6CtB///GAn398tfbA5+Rd9Sr20IPIeEEx3EDYC+n0ziBpP
UE4QQ6shSKE2AobsZbz6kM1KcjzyA2/1vzGrEf1a1wUfkS+N9tCUTwEdNEH47phAahaTOMcZhzif
fp6lxiiNr8BHFtec+THgmp44gyH0pwc38oPplbX4ZkIvZ1MCNwrhxCrD6Up5x/VpxM4ZAr80/jVL
jynQroYERMJ8/P/jlw651r2NJOgz/XJjo0XwdLRKMK5jMhuYc4hFngP4h4uEHQ3WE1A09x4o7EYr
vS5LyVfi/30r2rY8LdcA/I4PhqjzXWl5ED002nOZ2oV7w5khzFTPD6U/HwLuB8/UmEyBuKuNvpjT
+NPEgHi7506/IQcIgSGwYfTtIXAMcHHrleQ7QhoGmsxBeSohY7jsNkUiB4227SP5BWqCwk+7kIqZ
qGSJKpoC161xEjR3q4l65MapEIrGJi6jSzWUmeES1nsxuGfiBgp0URYihpzh6Rv8SWSj6pr518RS
TkK1NZ7jZKHyoFydDHJbe7W8ByKWdzBYyPswQOagjcFDz3gWOJtST7MKHOVSZt/JDxFaTBiFsi9G
G5/WtdQrdH2O8A+redkI2sS7wp3dK+24vqphFB9SiN9BHBTvYbVPs2w2zHKBD/01kfSROBgFVA0t
ZhqXQlRBGIu2QFmJMsC0DxtN0HBtyEazZKNhZ1TT1om7YEs2lGAZatmGxgo6ST/H68IaJduqrZv9
77YGu1IXVoXlnVwBELlTee1n2zfTbTTn01ubBh1i/XH6wnAA3Hsq8G+QypbQep/BRYIilmNkqXtp
RXxTsV4+J5ZbPIOPRT57jXdheHS/kt3FxTaEGhIEuUjNLtC05DEzUXAMxc9wMYrWbUJlAjBG4IgO
hTJP4h/kKe72/hMKpiaQqwJTrEcVD4Hv5IvGCtRbw3SYv5GOyqqZ8m74oL9CM82MeAz+auixoMK8
BHJm9ndpKifQRQlEIvtqbLbMRbK5t5X5RDZqHD2Lt9NzTyxmcpBgQn4CNQCISMEQsllty256jzpB
oFBANZN8AVpMtxxZD0SCwIZGzVwHoto352yiR20nq/Z9iScA36ty0Al3zhOqmxCViqNvVgbqZCMV
ztNqnyOgHwVLf5CJJsmfeu0cf2d60Woit7Jie849yCro0Fehg2Aq6eOlRzZ8OYdSgAKYJqlZfWkY
VPYnu+z/xI1InuauKCHNx3almYkPoNo6gz7Au8bIc10Rqe2PjWU9k2m1U88YJ5zjyW8uoOyZeeAE
opkhLmqAEPU26xoes/7ITfa/7dXUAlWkYLjdGYa8LHjK2UXxkjdln5WDFFc8Rgib9plfPI/ge7Yj
sLRMQsrnDhSXz4Lzck9+1WwioUx+ZecufqBFcHeRMelY3D9MGCs7Bq544MR4YMGoh6oOoyiCEKOm
0VjXET0GaH1fRYTarY+xAHgytpu7HY812yVm6UJO1OpOHi4pJx/CEyhnspw7NbPmzFAMadcaqcDd
w4TB/G+2GU8nsnOrdu5lgVraDr/eiX0bhGEcagcnWGvwm1egAdtX0xEKyHM3OpCNmtj4YxKxeAG/
oAAR2oE+CvqkkrgH2StPTmSiz43s9RClgOHO//EFv+DiO6CgDbh6EUAGgxeh6uLm6KmUfeKW+Rkq
6+Wzsrn1BlVURGV69kkqaRxQTA/pk+m5GyB64RKxN6Lbt4XNGwQN+Q2Qgfgwt5BJWYwL8Te5UlMk
ETLeI9TflnljHrqzks3FdllyLQQUIRPUA34uo8DdJbEQp7JM08/1rEHjFX817SF9aXvxB3kBCRQd
MguSyjRkdTmDqq4bbr0YcU8y8ujELekA2FKJw3LO1odtQIduCQ6yNzpr+w7zn4q23gs76qAqXbXl
sY7lkwyGJ7BHg/rcq0FrsZ4llapnc08HQQFh171lBnKzniBbYaTV68adTMhAkiugdhsZe+7pf2R4
Ia4XYoJZXSZoJhhDbS7kMqv9d75k66FNF1WgOwfzemU5F94ixMtGUIy7DVCACPTwp54x/uRCiGYD
mdLuMJWp/0QT1NStEEeEmrLFeV3R6mXg3kQRhqcldbETNbQ+ioMnPD7Njb01AblEY6chagZQwFgJ
SKg5pIDItT5iWo8W5MTJ3I1QRyTrMoYc5J53U3oiW11UP2eXNeRNRhOKuiHCcojT60Be4KXZSani
Dja62TyTrZfZidtzcn4XpVu6tqbhHJDN2ZEjL1NEXU3/g42HuJ3ghjqB7Yd9CrrgPpa99dL3lvjA
s2ox19xszoMzgklDe+VT9X5RMfJ7oAr7JWqrZVFslOkGAgRFHhzAo7S1EFb/gsK1buM1jg+yw6F6
zbLkrZnN6guEtdzQQ7z5OGs3d+o2kM81X2IkGSecbkfWPgk+7wegNr9GYCAOB+5akCJvh4/Smn7a
OcirUMRr7prEdc6dbvoC6g5Lz0/c90M90T/YHoa/XB62+j9sTy7I1jZ4yYObDc6dGtPwnHvb4nQm
8Fh1fJiI2Z9VV/dPqxlCSfV5VPyNTB2ioXevPj5IeIhcVAcl3c8rH/zCGb/6KaWFQiSwQQeWRZ+J
M74iG3Wpsdu+bzfUJcfB4otjq39VjdF3h9lokxd8+u6TM1vbFHfvl1GbqJeCWz1G0OO+mnyWvuA+
BUnKX67CdJCTET4iC9pGzZQ6wRaPMuWehvQq9TT4YdmxAkmFPo+3qG5Vx85Dua3TnJveu/RZVx78
wY9va8PrIkGkvMMj4pw6f8aFVR7IVnoeHg7JUZXiE6UvKVVJec2sAajUVCIBOgGZT5oYDSA5eJuj
rhamzjRwG24qnFWzWiXQFNVZT28CCBmEKSf8GDAdzfBc90JuSt3a2N5ZovCvga5ScPzevyZp1UEE
eHjtyvIoPa+4I4wq79Sbxjy//7ka43wolhlzDg5zAyzzaiI3oEB+cDcCblrvRA15jC1SzqATApGD
nlhXpXEy7qBrMe1WG70BkU/DXrV9vF23yvVa07OjY9S4P4bCRQqdnAEs8i4QGzk+bLL8AU7XoZJt
nE6NrtybdTWfb3Pjqa8Fyt3LoD4y0fvHymne+gTIUGriNJhxyCZMaU/4UUcjS1eHyT6NXlLmJgJD
FmoBnFK8DFCfO0KtAU+dmSleyObZuVadqT8HVt6ehXB+lNoVJSjjTUTi6DZB9tIkU/bSx7x7btUR
oqtdDNwh7AWPgArPxLZoesTMgFjrnQmU6kn5tBaDUNGIYD/nIvZSpOqjV/veS+Wm/Lmen528azNA
GfC/DzzLH8twiGrvoJiUW/JVkeQvSsVsF1U9C2lIE6icHZEu9fMTA9kywNd5uSu7zrozD/TAbde0
kGLA0Chd655UaPyhm3eNlbOdKyGqYzUg9lC6dqKIYoY0pucDyaLHOEMVx4QNr8Du+qfUn2tINIm8
sDd1GjcXYJvGozWqo5FXzQX8JkD42PqBhcbUkF/rj2O1LPnd9GorzJeqQClCDimQLkJcP0LG7BZr
dLlsrZ+9OM1HTHRbowDFDApSMQtcHrrkoyDMh6dtfrIbQAyhkfUFpaHJhyoVn+I54OdAH7ncWaA6
AHVy88jUzeWsGzfUtfR4qK146zPRhChKwgwZkZNElks3YHUy9tAAEyiN/MfWOPpboHFiIksmky0N
ALQEMv6XGw0zJ0ESPZ1yPBUicFBB+H4zW0l/LUrVX6m3NqsNtHpyn4oCBZGABEo7/xv4AxxM4sa9
DLqhnuF1Wsm3AiZQstRF1aBwQhcBHpyrzBx0ntq4NDRelrcJpqhLUy0+G/A7dFVI9YGxkR2k1HR/
9YDiErJZboTCEaoKDHRpIPUcs5vOGX6ndoG6+xXx4ot03kP0EAA6jb6gCY2bDyG5ne2ses63WZXa
R5zwkw94uItuwCI/US1zY0FfE5kTcHdF0xG8Wxlgp6l3CST4T6vRbcPZY1DC1TanMIBLlze67wc2
Srj7oLeebW7jQTgBhQIY06evNMGhTAq1pfTQNj5o7oSm7EkQXEfJrO6WqdvzDwq46M3MuhgP84kB
9lkEDM5rM6WdD3pMXUpFRjw2phtpWT0SLlV5qfz4fdM6KXi6VuODT6GXzD33gW8HzgXVaPM5d/l0
Tup2BkcNhqsN2h34RGhcivLeJigV+Z3fahOqZqfS/1ZJ3t3aUnY3c5zwOEVjlSHA7ilQH8sR2Wfd
4M4sb6CfBaY+m1CiHgOhoxI0yXiTJJCXAylzixh3D6NXvjRpv/eDCRIPqdF86HFagOBkNpzIBpS4
cUaWukSBWxXmEDq9idaAQBJLoZsddADhB8I10zASOH2PUGtUxaiegMAC+K/r803LeH40rQhhxel1
DXdQmAKVc+rszez2EAGhYa0BQONoHicfsZwadCjILhdDeUetzbBr6sTcDRPHFxyMmRvivj9sVemh
zs9w5CkvDPfVlX68i8o0R4RBea9uFtsvc/9GA3LIAOwOBaAXoepr3OADsP5puG5WuAV+U7qbaISu
jzPCwWHt82oqXAVq3hw6vCc8i+2JP5SaRIAXdxk3lf8mg1icM7vIACBAzRMUxBtNG/LztiSkD+CC
r97oJkV2SybTMQ2g2WTGAx5i6gg6Qoh6iwmXJuq1uf3NZY1zAuggCFkAvla7N8QLJE1xXywLe2vH
w1fEbSvAUMT4YnnO8MJdyUD+mD+1VsCOqAscttL0ir3fmAXQCPFgHcDyHp0CIzoXajK3nhO8Bbzo
NYj9u+9w87OsQZHQ24Z1gLhn/hql4gI9YWsnwYez06Is90Q3U9L0dwg7oBLOUhZgKrBlBqsuwkD9
QJ9Zp8KIis/TDIgRTzxxM9Mif2liLjaJjTMzCE1QtSKda1mb7F3TQsvjGuFDdx2uLusk+VqxFXWb
YuA1dB/ikK6pgT//beYRksf6CksXR7q2TnTFXC+zj9PaWwnvyenFDlql1sGO/expLgvxRD1q8KSL
UhLRx6GpZ9mggGL1XHlAMmq8lUMx4JwLdFZLP0Khf3AkS6kUSuGY1UX3ShY6vTtHF2r8EcChE3Wh
0Qy+eXOxp9ojWidRhRxd6hjn027MPrdm9UZlpQ2O2xC7E9BencroILreulBJKjVkryMWbH3UhIZk
k9qXJlCbyk6Op97IPjZsCHYDNin0JuSx7rRuUvv9rjaD9tUtLRR5DhAghD6s8UcChPU1leW0KfQQ
VcjBWRqgD23cbEZaAxQ7gGaMuqGeA+Q2iMKyIlxtqSnza4kqDDBl/nIkYzF6+bV2pheccfiBJlc7
9RwTl0tDoZQZcblui8r5fgcSDvcqMhS8miBIlFWgwHeDhqqjqYff/t++b1j7Bzv+m4d2g5MAWpoq
su6LL2x5WNeuS1KPhaOFymaqGImnHk8wsjwCyTbeyPSuAWXSjTwqvzgudmCqdsjYq916q8U/FhLG
8VRBmBm3X8PIC2djOij86Uz7MkCh2kFiYPh5YzZ4Fg4aZL2ahmL86o6pOrkjdJ4ia+iOa6UgFRlC
7vfnBAXIaZYmaAV6P1cslYdkDKLyP9vQhM+LHFCAPoAKk2bbYSv7Ml0dRyLm8WvEGIHRB4mHx3Ht
ZQLPClbXnKCDzi7JHLAL9fCs5al9hcgq2LjUkWwe+CTU3sW/7OLTyxQfGgIbWyrEBKTcDBH+4Jul
1vKhOrOSFXTBBfhJoiqNnsY6CBEPdM9QDcK/CVVrUt1mkTrzJm8AIcWp6TW27erI+gkZPcD4oYaa
NMAbppztFSprT5R2iPzCui6zpIZKY5r5t9+7TAXN7np9sKn5eEL9jIlfT1Gc5acetbf7zpdlEbYA
rVTI0N8sLSRNatKZz/IT9MsAdSSXiMX91hSAdpJPziGytpkcBJ9x2/ztuloFYjcosFlSvUjOnfaW
t9ZpqQihIS5Fp6V8hIY4oJ8WzWiAVf/jrNfSTsDebsCLu5l1iNvLJ/lsIrlWz7x8IhM1RVn7odm6
fEtDgPOKZ+oNVf7Ol+xZySBsBaYmrpM79JEtn7f+IuhDzhSy4ZXxgz789WOn4eKqvxqvAUMPd5Hn
CqLvCXQVb9NUWm9TDXh+bPD5SEMOjSpo1MxpSEMrUhHARiOiuUCDvLmGKZ6Hof1/hH3XkuO6luWv
dNznYQxAAjQT0/MgynsprfKFUVmGDvSg/fpZgOqU8lb3xLwwuDdAnjpKiQT2Xgbu4Yj0jKnK4RUZ
nCivUT+v408hSr/AG+o2dWW/DIUQG/xxp+eAimc9AQIo2IOZlXdi+ZF30Mh9NFl0M0UfQmA0mcBq
69FRGfIMSKQ0MBYuG6J90hQRqDAMYMJHHAWQJG/aH3rQMCq82/Xp33Ghr0sKkfsD4TPgOKHTzKf+
DDZi6UeJEN8n80bxKPvh4IE2K4IKgpPcCAGp9qKniTIgBbBAWegNWiJCuvc8o0jxbBWghSggdad5
XlhSRcLgKx3pQ6iJXY+YKXi2DiPSQ/MeXCFfN35oh9W59Bg2Ef+1b6Rzj2k9HryPvtEQe+EKAtog
23RGs2+D6Wn8Y2UO5kEHzacMKve97FMf9EETBbMa1itqjvY3Rz0CRoTphZJC7HvVYncnUfmkSbNN
q0LLLJwVDb0EOunox8cF58coa046MumNx6a7StJ0PFkhi+alRcvbIN2DY4TGz9yt15ObOx9FHQ8+
iqTG0oM7Ne4HvcsS8sbrAVQ9PELjeFi7KI/OqpGDP6iTzgTyEcFyYswCzIGDkz2PqXDnvG3lGSjS
9lyZ2CPkoLZltFk0BroFqnX65dCmq4EExr40O1Sz3LeSJm8wnEzeExl3aLzUyRJvl/g9ntAHngCh
OfJMZq8RmprAocfvSht+lwHO5etpQoztnLogT+vRxBvWXWjsuHDZnE7xBftyuocKIt0DAIwqhK3h
2joRirhaqznQtsAj9T6u5wcQhhbYLMHxxoML15TuvVTAAlX0ZnyEaJLBfjCLnhpmhme7AMjZJTI/
wDfTeilL1PZ1yHPyNdSjj8lETX6EUWClK6wcp3k51PJakqEHZ2EiG2IZzdXrQeoN2IcegzZgc037
MIBoXFjZRztDHSqOigUUSrtnHljtLuwAetVh1Brepc9sX0dxzbvnuIJUwQRmGhpd3fNgxcJv8dBZ
/+46c2rjy/anc6vPaAUpvRhiEgtwlsYdHJ1AjwRxE+UEYL4MGN+54yL3AjmL4Oh60IfSrqoDSgGd
H0Guca5zBP/gw6gOj5Dn1NnklrHReT1DD/4Vgppzg4NuAN9m3FfPeNxDz5XQUltODT64vwZ0GGQl
RDxhzjYARyrLxA9znh/DuDXnBk2mtyyK0JfkwU/HhpEfdmufXhyiWpcX7WlM44+eVc+jeglqFTai
zoq0zGFJPhYLnXsMQNl6g6dUvr/nCVmkoqcb6GrQ3cQlUMf69B43kbmziA0I9CSUNAemqFRYKdPI
vy/5++q+AiU7qMRWX8NoKBaK4u0XDaQnAHL4aIDJWaZAZqx1GKKJ3wW3sDGrtUGMYinMNv5I7XCZ
9FHxCqmLcQvhX+yrVL7g03M4GtUxnsZVzRN6rgKADysHzUVitPRsCJueOXQDNmPOU+x+/8npM+yU
WxhYnfWVxGbYGxYEZI60nMs6hMVxIulWCa58w7oJhTNowD1ZkL1bUsAV9xBuDHclrGFXVpqWlyx0
iJ/TvJsT0AB9/cFgeXhO6wwdXgeOY5XZYr0yunjlqQh2M2LuKZuxSTuMZWGXLaAJB06ONiTTs/S4
xJ8JfOAom7sJk/M2s8JjK0i9q4MgXKKDEr5WLYMjpWn/sKsJK2rXug2193uqiOsafm0CyzU1lQf0
VqdlM3cr2SykEoETioxHSQSNkayx4LKiDi3rgq/xpMf1VNPk2QoA5JOe+LhED97n8QFu61kSvXiG
91MYXX4dppjuhhYbI9dLm29DI5eD55RvkAQp1qE3KNtVxm5T/aHHOws8StwLOlhxJ5/DOrg47dR8
m+Af4Kf1tEpyLkG8mb7b0LjciiFrLlpMM07N72NgowZX12TFeO+ieB7DVyLxcner46gk76aZdHNI
em7Spo5Ok9O1wdwb11MDBPI9GiWgmWOeSXw18fjA26k+FOP0apI0uMohz/cF/Lh9w7TosXGn77oa
og88zfA1NVHJehRMYmHJeYkGKj54AP6VEXCg3X/1qVTecPoMT/piN5ZPOijLTmx6br3IgrKXURjQ
mO/M+Ff/Jnnc/Epa8quCk8UrGrYRnm+je+haLrZSTtOqhpPeJWrxadE0Nj/6DoA8dREYIOsJdhTf
8HkUftWF9sUKIvD2chPt29KAWS1zG1CWXLDQJznUZ31wu9ja5XDcLryg9WY6B6JRjKppVW2a3v09
D9LvNbTTIJHwyOnJSZDB7ndy9o98XvYEWuMUygtVVp/1QF+Qz6kuAQuDfsCGd8AtJxBcffIaEBc4
z5RQH5HVHF3Sl7bm5qwEoBc7jyg7JVWqyGSTsQZMIzpldYruDnGC106y7xYryK/Jz93CeI1aCnV2
qEKjItQ0l0kKgMHHbGfwsLnovGnnX1LgnJVotECbWrcZmpHOvU7A9DFJzVOgDmlkjHuKAp/HC2bP
9DTIHKKwZ6ObqOfp3P0g0DSOBLfxe8a198mCR/g/7btV0YNJ57EUe+K0P1Zth4KxDQYaVBjopsjj
Kyopv1OPwZrAk9qBlIg/WZUBMd4/c2iHEjlBmXDV8gwCy0H6U7+leYv/VpWBaarf4PqQwvsT6DA7
3uqwg2zkmZjWTEf6qgqGHivwOL5eVWaQcTVQQIDWcuyuQAN3ViVN882AhtLMsXlz1YcJnRm/qICt
aImQ91xfrxNHmBc9AV31bGNOeALaoBgKPxu58KUpfl8gxuRnUsJ03mSREoNTEnBfTkslD3iP7ZqA
+2rdoN87XTPJsN91iPge9bEPogC4eUS+R1hH4NUkzmYE5yLowZUmCuUS1uMqjNGG8/E6Z/79R6md
HjP1o63cbCFyCLDBnB4YCv3DpXq4TCAPOuSWXw5BACpX/oO0WGvij02Poy3oEV93ekQFoV0G9oQ9
qMrd5+YxeXHc6uw2FB6HeFCAgokGWlk45zIqR3RfTUgk/8nxtBSr2gsvpjvJVY+i8huTEIVsnejT
Ar/PZxFhByhIW8ewbCAKaTXRZ+kauwpSun4kpbc1KoLtBGniU2Aa+I1Nm6QT8QIPHJb6cEOB+5E9
QAULO+5rVqB2GpSXWgU6A/usGorZKZi6FSl9OAqQq/VrMtn4M7EgHpBGdv8M5ex46eHH5QdszPoj
dXKoAxdWu5RGn20aY+yxN2DPU0wATi9NiqpE14O/Eb/fqykxh2JIyEGvvSthogIazWgw/tcY/yPX
gAMoYycO29uqQDo1JehYuRzY3oQ6WuYF1rZUkYNtbznXc/TsxMWy0Jm+cfx0UZ4xy2o7ml2+kQI8
McfANrSqiwUxB6hFqbBqwfLRZ/pAxID1VSE730qr4kgDC1rfUw0Cru2Oa1SU8jn1QusFDpNfQxlB
VuQxGoH+vUja8Vvb1d2sdyzrTOOEnbN0CE8DlAceKUvlq4o/odA1rKVw7QO1reilypYVcc2XuE/j
lyJbNiqAfep0HbqXpsl3tpG6Zz5J82Uyintkdrb5knPxJfozZqRW+jyCBVEAPVVbxms5ls7J7lF/
IWn41nVRu3Vph0KvGuyLpIDYS8yWYBV/mq1rzwGzNC7gdH8nTjh+cGaoKlQfHnTertLvaed9zU8e
WH/94PV4kKF5pj60PMyNK8DmczMi5ssYOoGOQN7EzkWN/Zmpx1RkYv36QlAC20+ju+oGh/rSxQIo
BA7tnazrWsr3qc3HXQk1YAwN4zuTKYXsAW+Aq0eIhkeadu+TGQ+7NE8nPxTp+G4a2LK4NAxXVmNg
gwfXDfCrgBDa6XjC92NXwoQaThRq/EsszehZ4O0H5576ZsVpcXgcCPAeX0IQIm4yjPAQ/fc8dlQx
XhbwKtQvLBTgOrCJJwv1uX9eYo/c4y02DRA2dvLBZ9ADudWe8pww62899BsXbdzWW1jUG08RL571
kiuq+sInti2OELCuAfAO7ZkeMCPjE46y5Grjc92RAIz9QK3h4Je+SALrLCdgCiVKlYe+5b8PFJT7
Q1JjRws6yLgUdWnAn08f9aRiV4whuV+gL60tLIGMprs/UvVjtzOnZL/Tp48F0pfn7pfTKvUwVYzZ
72XUYz6HHoxDGDxaQveWxX13KBI0urKIJSAmkXBdqdAbmhBsF9Qs9Kgduy3ardGHHkxokh/YSLA4
8vMpgZeYA/cr1SLQh05rXE41qr75hN1nj87tTI8EElZPLE6ihQ6LTjrAGBpgVDEy+D3rknVoduKp
cPPoyHJyBI1OPHnoCj4FqXRmMV6XG53jUyT3U5h+oBkw503kXnsP8MW8g2GBUXnWm50F9dLB/8VK
h6Dig7AajsBrsOQdmsUxXEzcah8Tb23TwjsRzyYOHitdtQCOEQbHKvk4gNH6Ehomm8cJ1Pktw3IO
sSMdABJi934m8olA+CZ15n3F4aegh/VE0SfvGTSO/SSbxL6B0N6uDU22BLO+uXLIgPqC8+Qbt62N
wwr2K8i6ZW1WxeeorGTzaiCgQFsdVJc14EQfUovQTce780O99IFGaZOCr3uj+2WHRZ6ks4HALbtr
3No+AgySgKaJchsoy90lmBSIZyorvp3s6dJSLImK0BPrapqgD6DYLAEeZCkV7KSJLIbnNatxhCjr
g+pCC9ie4V9/ihQZRs/IrSzw73IOf66/342ZzeqvUSexQeBDk8x/wHgNiqZYkVn1UkN47wMT7w7h
UC4e0F59VkFi5j5Xh0bUyjWwF50PfzDQZ7BanMV9TJ5slPHPPe02bpvselaUr60zNesgFNGqdwP2
7nqOXw02/2aHsp1j3RHuJ0jIXkKnrmeQIAqXNip080ZVp3RFSh/cLNlEVdRtHqUrqUQF9KDOPUI1
V6CksXmk9DR9y76mv+oM2z+0shWvo4xhPQcvF2cWOKA4cBDB+CzywmrV8JRg/aNiL63rE6xc2Qo+
nPIeumq6HiiMLF9LeBjNdM7Rl8QjNbGxs8Ovt3BTkm3wOPvUE/V/UN9BNra5Qdn17XFTnc8tlm/5
FD7d76lz3ZhAy6I/oSiSfUQlihcADf1oGdYRHQ/4E5ftsMI6QGyGbiwu6P94M1rF9Q8it7Tl1XdU
6lrQ7nJ+sqBXujWgoAMuGelenKz+CNXNsLHb99lUvQcnY6m1S7RqyeS61VqiRv5QPfkiva2n4Pmb
A3mD8twsAqp61lsQqbzHeghQvsofJ4+vKzE+Sfw/XB0ZBYdiwHrZMSZyg6KS8I3cyQ7cHYenaHSO
Oj+agIdETcbWUACjNywBCppjCVrbp7pB0Vw/31v1Jrg/9XUMYZqPOMIv7fGKuL8NitSju46698vu
ObuwlyUnwb6s1ZrAMDpfa8ZpVTdaONBVmvPRZhWqSZ70I6PA56al5aap5ltgTl60oJyeH+Qi3hsR
WJsKX/Q4POwAdO6v8JEb6iQCXlS8uMEKIoh+xmVDznZZiCOWkvCDcyDQgr8TFn9/zvox9G1w9PZ/
5SthFsdCQB1BDer5ogxCOtOn3IE4k8e7+0DNBmORMZv6wLKnxzjg+84SZu6nlTSBnavM1cAr71o7
FLsYQeb30RKycvOC5w2eURgV0M29jg6oiwjumXJgi8Kto4XxTUu79KoZoQ/3cIBY7l1c7q9hPcex
eAP6g1csOgN23Hj/7yIlKguFEedoGC5Q4hTqUIYDjKHOZUqfVp/FoWhhg+ThG6mu0JP1gA7zwvAd
iMvs08oCXEYPtEaSzxM3tkAhwZ1ZK06jtN19WWUEqKLyO8t6eg1bRq4pgcqomzjOSodhVNuXCBwj
NaYPFtDZSzjIiDmAOvRKPGh5dxF0diM21XsZQSMVjdJMtb51Rh+CgGEDHznjS4gWG4UOJoGuVZCU
3c4IsM7TZ/B2VItBEyaSHhSJfZ101Zy7ltojtqn5Sc0SsDPdtjHh+wN+XLHuYVm9gU8aoCzAA8NV
B02dx0Hn/kyLEuAb2ECrBZT4Jp+0aHJor7SHh5o+07kahlQkAcpAp7TzmvZg06ErHXs9de7TI09K
CTw5IDgGyUJoZU7jsYdN5esAyAIlffDsQmLnOqBeOKp0ZoLxiTUSNMZUWILWvXIHt1sYJaBRcWD0
m1rxi+E5swdDlD2NZuMumbDIvBpq/tTnvXGyI2elI7C++NO/z48cOPzq+XowrO0AqxTvPl9fpOan
6v46esx3pjReZl0BqxtVkc+9thxmAAx+x1yy0rmMEch4qFHGwDGYtSbAVBAPorOOmIj10ONg9yBS
/V4GFnwr85yhAZSMv8t5ep36Jb5XBcBnhmipmqrH70vWCZCfFI156KFK6MoAVFNsbAZx+JAnXYQd
1b/Hso/KDZ7S9UxSG+OP+UEXY4FtGfbaUtWBhobxIWQQAlLRIPB3mqlijfDAkdPlhMoOnLNIwPGf
Mohy6pye7MlsmJNhkAudG1x6KADTO0uJ11vhvuADyi8DUBZY7BmvLamAVR3wRdQhGSHzLewxALcU
o5EYbMi69dF2zBgAtKMsfyvM1xBDxLJ//9Cbz/TjrwuBj/MgIvcXuliv8dQgzyqy7wJTrIBcRWV+
SCDG3jeQZVdn+hAAFn3PDTkZVnEfHR6D/8+5/90U1yuGZdSmGQAyHtbubQmyS0yadRlTVLkgALnv
SV4v07KMri0DVivz8vo9qmFbMkjzJ1NsoCqDIzIQyJupcemKRY259XoXIjJkvFWdCxduKDlDOdFq
nuO6eiFhGn8mEh5jVu5V5yLoqr1IjHquBwKsHAqSjTcLRg/LxrILsFsS+bjSZZTAYhFVs7oh1dbg
yr6ZhNlHXsqTdMImhHHIC5iycM/J8x+NSeRb49nJPAqK5lwzSVfDYJAt9gNQkouMbZh5aCgmuQkd
4Yjskh5sSNbAADyMZb8pQ1hNlYqtFqcEB25VeEuBy6Zz+iCaZ5njOQK+D9pwrbxAVDpc1PFYQw0r
xgI8hzjNAkXef+LH+MRtIMLsdDiQHmgZh+KpUpn9ADdMO18xtLTeE7O8jsUQXEpoJOML7d50+jFL
Qvrx3WT11ZhEcLHj8RglFfleQyvvZFvEO3P/KQjq8BVCSdXB9LDX1bt/itrAHM0ZviG91c8F6aed
7MnPCPzPJxaMKLk03rBKDCJfbMMDXzfNvv83EzKbKaNUgho66nz7Ubhg3/YoZeRdANUDFeoBqx/J
XmTem0ESmOIFw7ggWMGDrUz4U9ZlzgH68tdmctjT5OT8ya66s0XwfSy1UhSBUdcaprgRnG/ctJlB
Sy4CfgwHRpNob9aBC0Hcgc3/GtChnqInd7wFVELH0PcotqEFwGhlQy0ZpJrBSaOl1+f5s0QffRea
qOOlqZM9V3bGnhLq6zGdyRITKt9eIvY6Z5BoXJhZHaHFh/mPy+93G23raYLdhdVmzzRpu6c4WWDd
mO67qFlCWmzcZGpDjy9butd5HQKSgEduNoAhDP5NN6tUVW9ozG6O52Trw56H7akB3Pl9xFElwXvc
uNYFILFqrXP6ulGXCR1VMdSx8Ip4y4Hq1rfRqWhQQniwbZiXUw4wWGUEkPArgVA3gwIdgUhcRgn0
Zott4g8rh3xd1393SCv9fASQJWQALU1xQJdhROuXyUq/GcBI/SibZofyZ/duD1W2gGRWvUe/UUJq
IDkHNjacE6MAo1apvEHrTUCD5caJl6zHEp0zHcZNtExQ1XvtGskATAV/LVHToI753seOAPhw5AeX
y9DX80EzNZXf2nQ0QCe7AOn/Q+frEm6jiZmTJaUJNvv5AJhMM3UbeF38PuMqB3nEbgNVwP/fKFfz
9F0IZwdRmRBpUfWsJocnRpIMUM77UwUDSz6CTNsj7j8lOJh7nWkTAH1yuwz3mSysmVcKeS4cyXbY
1djzJLXbz5vjBM2nJJk7x07HxFK0ACpXgEyuh1njAZxaGy8QuXRXwpSAaU8ShcrE3eWjPI2okZ/1
gUcZO7tpNaeOLFGv/yePX5mF5WofrR85lJAr6L52zO9q81CK8aZpfUKEb0lh84uJnuLJMyhUdBWt
z+vbEiTyztxm3cTfhHnTaZY1zlqYdr/Qobo6c4R9wS6sPlVg7n+52sG/f+tVfb1PzenGS9q8CKdb
Aq1d3YYygWVC2plLQ3jlrc/lDuIIIWSqGfDudQj9CZVPGip9x0LnWl8OajNKtbi8Stz2y+XA0e8g
vBA+T7TBqhiFg8JwoFlC0lU6WuHNrb0dE5w8NZlZHvO4AiNZ5bvWKuaNFQxbw+nZe/Ops5kzZlsP
BYC5DuPAAQXAq6zjhO81lFSgKaYrmnDUdA9JOUKSFx+1jzWLe8jGafWoZeoZtUNWfBrBeKBsVhVu
CZ1I82xDKWgHbM+bUzFFhki6cuey+q3JWX3JeVNfdCpAqlKpySmDGRg/gDG1ICc4/VjsPB6BxaBP
xRTgoU2b25ecnvglvp/qLM/S2vXd0Sl2vJlmBQOhwpts83vUzkk/xt8Tq3L9GB33Ywh5pH2QgRBA
mozfGgpB/bY2vxeBM848NP0udiYlgEJNtAL5yniWtg+brxpgYZ5cgJYLsQMEnEgIyb9lEFEc45C/
pwT1nASNPAA0olXr0ezFJPEVinjlp+dC8T6IvPGcF5W9S23IUOoBfFsiAG+/OYOowTZT/CGsUS+J
xKegJ4jUvDnMcZ/wD6k3MX6Uy6TpjHdJ2/sdsqCx/aDLxgMcoCEgG1Q1OLH10cGTdwUYPojzHBZn
q7FEU9HOSgFfGRXzEO3Cezyii7qyVHxfBcLfDID0Acy8tnLB3wqm6dSTTJzAnaJYQaKN8BgAVEKc
kqCls1p0vwdYWk4noQb+ukIPhIGDgbKmEKBD50Hfyo0lndfQnNgIk76MhmHfKDD0c6jeoCCFps0b
A8rGilvn1vZlvUr6Il7FmevcuhE1QVi3vdYQSN7W0iNznWfV8F7KILw2VS6OIB/Ys7ocwUszjH5N
LGasQXgb/d6t6LPheOaBBelNR4HkwxMBHEoN6UNpeXt8/ORkSIs+5xDdnxWJB1cwvCQ3remO6uk4
HGjneDvbBcRdRXe9SVAGYEgFXsM9/Pd5jBv9ARanb804yePQx2wdK54KAZnnneIrPMvqrt+bKkQb
LJAeZCbg1QpyfwCEtUoDYtEsUKqq1jocevcS2U69hEtbt8o0k0Zj+qG46mPr3u+6jPbFKi5AP7Sh
OQr0GbYaQbnLCfBABOW5aw/uFeT/neKArTndYCvN1m0VNEc8g8sF0Jvimdvwg7WtKfhoEuPgeIAm
z+pxJcqyOYsRJVBQAEGM7IL6nHluue/LtJlP1hh/BraD9U083QyX/l57h01indWnMIbgSxURBToE
n8vjECbVuC858HfFgM93GECotwW+verUtlx89XpRo+mcyxk1W+MizYFtAg8MUg/AgjfTBgrdra3P
BCq/GdA0UE1nzy3U+RcmPBb2tRFm+9acvEUSZc6zJ4p8Nijx2F8DZJR/enVUzEzDhjF6BADWUBqv
IgyMV3D/um0h8CXSIZxroGXYJ9ZSh6nVQvs9bqsl6ibCN4noF4bnxrfEcL9lVRKck86bzk6S/7BM
ltwSKauFgxrbGm8NhOgSOV2WvJn4IsPXfmK+vtrrS3cGlbD+0Dp5+zw4v+fL2pKroUzJUl9OiThV
eOk85X1tQjQFTTP7OqLgeI26jl07GMsYXWPvdVSFBWgyE0SidWi0mDG4zMULq4s2+qqhd6Bnzlw8
Fv65B9br3tyQkDgfG4fdbz7AraHOqqUZRZCKY9N7MvXjB4lz7tt20e2hIEiu4p/8qPLun7yaH7jB
+DEA7e4Pcvw9v8UvWcAbaYvFej0fOglfMuZCc9vqjdcEbxE/4iza5epvAne+K9r+07mtq/G1xIpL
ZQuIJJ3GwL3/3YaxO9Icv2EO9Zi31iUpCGgmMACEjq95Ag1W03ozaR3skzYGIUmFcRkA+wXNHDh/
I6w90AH+Hxe1VqD0nHFrfRFv7QJvkfK/uwgtD/spoM46d0dj1fEI+ldJZpy6KrT8Hi/Aj9Ixl/GQ
tD+hfPpStkP21iYxRBfSVByyIp52iWDJsknN+MUbqnhmodH/M7XErC0NY8HzCC0Sw+FQr8aBy87e
A9wFUhooJv5oCnvvhXVVzfUwUbFBHED5AbiLmWkvPdS3rlPdg08KgOcnG4cFAewEirbpsQYS8VYb
sKZqs344lzwXa8viAzD2DT32RW/OvCC5uCKvT5ljhRso2tN1gUrqCcrY0TwqbfM9pbCSImPzq6do
8DpZ8X1McGFgmu0TWlx4QqCIPKMttIjGJnQj3xGDP+HZBBMqFaYONPCqFuYWfXfhZl1coPtHeHuJ
U9FdLJiwnvMgxNZLRSqfENjpWJXEIs1eM+LWz2Dq1c8Nk2uIx1Tne2oCvtsApGujByMX/nwAWTlz
PcqcHBtJEv7SgzZ4L88/9ADMWmvcINsFMthARVS+RjTv142ROErbBSZHfQM2hJy+5fC1hUIIDbbY
WLArw45Y570pg7vBEArgFVm6AcgCyj1yeL7XmwhhZJeR6XdYyu4e3qtVkYtOnZrMXajbDH0/t3gQ
bAUZ6T4xpbdIzcF4kjZWIqyi4Oln5ty2IJhYevihsbr+8Fw4R9Co+An76WLWuNg5R8yCxAWlb0Zn
WFdFddnrfNGW48fY2m9ezvjSafpsPgoPm5/E/mjh3QC7siDFnr/zlj1cTHZY/tYQfsePyCLu+OTJ
kM2YQczrkBDYveceFLxN2e0otL5AKlGnUsktjxno5VIY7awrgpvuWT1aWF8w2nokJUTOQVhtfR0+
Zv/VIdNhpiZbZvJ18pcOm9lU0J1MGl+z3TShreygqqw66CiKG40xH8B7vPPf9HBY9C082RX1LVdz
XDWnpxkMh+0h9VGVsaZZFNneQR8qCW9gI3WGBfbWwSEhNYb1aUudZgPB7POX3P1Usv6Kqny6+ftm
WNAy0Bzy0Nf3FuXYH7pkYSj9fgtCO3BWrX5q0X59mCSc3Gs3ApHB8u4C/zpfufGiiJP8+JjaR7Dy
KfPE3uib6QsyC9VcR/ByqXNmw1BEzSAlD36/De6j+gjwowqwDsJO07Eq7zdpUI8wYUzx/DH+5SIo
MXO/cBsGbmBrYX3dBLuSRNmZeYzPQC3pPm1aHiyoXrwaNhovI2Sy1qxurRdepmc9QYLWOXPx4D4H
eQbhGjcw5k33K6SNuTCt1F0OtYk2X0Jg8GxPWwKQ2laHPGKuT73kV1mN6ayME+tlIHl60GGAn8wz
HS4o+4AqC2utOY3z6DaFQTODIpR9dKweCowxPQbgjN36urSX0iTZSodp16NLgpUPCWBPev9w4YUS
pkVz/6j1x8pykKVQHQs28ZRwpZfhMn/ylAmRjvFv5xRafcNIwVvOQwHbisDx7ZQC069y+kCdSpzC
JB2X0eAFs8eAvgJL23SLHehV5wOZ81lb5+Oyw47naHO+BXGEbgcV6ZQ+mzI4FWXFXAdxNshjjMLp
UYd9lhibEv0gnb/P+DOIT8ZcwkcRUu5/cvpMT8azLp17OYTlHzl9JhrYuRr4h8xhDZDPbIizrjSS
kgSQNp6hLAcYppPPPNuLDxp8eR8AY9XcoP14UaRKPtcjuE264CwBpNaD5sm//uN//p///X34X+HP
4lygs17k/5G32bmAw3jzn/+CEte//gMNRZXf/PjPf3HoM0DRkFkelsqcgOjPMP792zXOQzX9fxg8
AUQHbZvlIKJxZrmkfCtC0IgjWVzbBhz/IJ4WSWYXbykUGfZOHVizZsjLt1za4QoSZuky6iIYacC6
B9reMEwEzvINjAK2gWjWCJuaf3JeXbBNpAwXdQqskwYCK+It9oSxxNvvPqbTf67R9+ml8/uaP3n0
R9nmMfVPXr0ONjqyrGZcCwOCGwbaBqjESTEjJCuubgoMuQe13vmYDelSh3qAO8O5o9goWa6dX0sT
3xKoDK91pGfBVSxVaHE4Zf+50RSpXWAWZhs9JcjTZ0Jde0W8tNrpgzYKlCFcI1oQmf2s59lcD2DT
UO3cJoigc69mZ5E9bYweIECFBmFuDAJbA1UmDf9g+AqjtTi+3rEhwwiJERoN4BKqyVAONZYmqOVw
V5R4cMcAzDW8Ci68Tb15SadxoXNJawL9nrSKb1HxjQ71AOw+5mhT1Cd9VQZVtWPB2NrBT3HZd1k5
75ThVVu31R5N39P9bf4n1INSzRCudZ9xf6Mn/4TQ2KsveppOuZN5Yk3ZXAYYsqDtnG5Jj546+g7e
/+XsvJbjRtY8/yoTfY+zABImETFnLgCUZRW9KHODoCgJ3ntc7rvte80Ppe6WRPVIu3viRHYBKIqE
y/zM3wB6LB3pgddGVuFC6f16qKWr9fXQZWdD1l7uLjvbcXkc1OVDlsxWhX8pczdhUrhYNFnx02h3
v35lhHz9xhjStEErW4at6Zqh6T++MZUp4rkv9WHbIy66NTkX5ui/hmhRzr0TR8c8FA7CZiNVaTu8
aQHSe3mWWfeI9hbbEB84dE4FrZVu+iyGNH7iNXfx9xiRZOlyUuYefqmvr+qrTpWCP5XCODmI2vpK
LrdjgFgdDX7tLQJpn9LJvkGKOd5La5juLkMYPtMJrm4pNPduwdO6//VFcH6aNgzHsVXV1HVNFzot
xR8vgslfYBMWNVsBIUTxG7kU3jxGwzGyjB7UdxzR88WzNCmN5WiNudhHpbqxJ7U/DxXeV4017ewM
DrceCes42fLc2Ln4SmB0WPBdUEbDrs+jg2kucqMMFmLiUzCiX92NSAajxEdbKfCsMn2TTs58WPTw
c2gFIylk6ZyYsd9jeJxtwsge7hPZVm4546Ntt/Je0/x4GiJqdJU4gaw29m1EfqADHgkbcYN+/b1R
KPqNqSvygCz+O1Y0caMXGglKOx1JFctbDetTWO7ZCb+szm+nSr+pojI/QIL4UA/TcrZHezmb6xDU
VUcS16WuXtL7LtpAeYuACzeXxtixpnP0zmin3dAz14o5gv2Q0tdbd4+NoWGhDIv38kON4A1RW32i
oKkUb1G2ya1RIZ3CtEVQ4R8qM3zo6sVV+tLNhKK/zzIb/0sDDPGv775uvXoFpIUylYarli6EIRAl
/PHu2zJryzaYu+2cqPl2XAXv578Hq2iltyRO72V6mLmJ3iZeGY/Nxro4Ok52gXKDW1uKTXn5r0GP
bG7d5LxUtVHhFlqlbiGCpy7FxA6Tqeh6CZTwWgotvG6MJHN/fULW+rh+vwpKizdaYiuh2yyFwlxP
+LtVsMsECSRNn22zTOip5XpyvgxRHCKdAfzf5UGztpd9U9qHV45qbeD8FQ+1FTV+HfXBtqmn/AG0
YQ8FJt6rrZOvhijjaS7QpZeoxHg0lh0Uah37bBmlfe6c2T4362DlyRdTQ4xKUxChJcMy4nM2fFri
Gd1cVcrry6ceuyeqoJKW+3rgMiALgqPJ7Nhoa60/GiX4qKKlyzwxmtH1+NIaCWa8vTXfYsomr7gl
4d3o9OUWkazUrYe8fgD+DZ6Xh2bQBpi3osxPZTBbqX/5eBkGx8AzEP+A7/atEQV6yQW6ML++G7b9
092QKj6qBhOYZVIbfnU3AqBw2DlkWCFbqnND/ylZu3f5isy9DOR7zaZcjMKr6EffDZ10EIefjvl6
cuoMz8Ne1HJjKQZyRUHbir0hZwT2LL+IYPHooyGvZBe3OBtavNBBPG6iKrhSsTLeq3nsuNAsvUGY
qNMkvgK5zJdTlu8Sc7IfkyScd1EHCoySuLYPW0dxq3WuLyvb3kda97ELFSG+7rscMBvpD07f037k
awplOT+l4enJEP2sEK7Hpkx1/Zwp1bCxVbwZY5Y6uHyQxhcF0DnJlUvtLfYaDem0Igcll6fj/YRr
lIvojPB7HFrgTw/9fVeh1GxHmI+pab5f8k7fNCtipNMCQPWzxRITs1y6WaSHrkP2TSuml4ufrM9k
Nivvf30j/+G1khphh67j/6taprPe6O9eKw1Pr5ECZrMNZb0DxOtcaaGlNwSQ0kH/h+0ub5od88xj
PSTVfkwTNNPGJgPvgMgMTj1/fYz0pDledlYSdRqUbWdfSXBzKg14FpdPl6FVHHuLgOg5jCzQk18P
dJG5c6p9ORvVLrIqfR82LLWzgUEb+MfppgE4TNd23vT0hU+XYdLs/DSW2MNC/gcOrh5i3fo4zR0c
j3JVIVMsdThFNsNl02o2HTZiR0eT+dW3YQkEuOsQ4gMzXekGYugODo1uewzEsda1lUoSAJ7mho86
DE6sFZc9Ohjmb9Zr+/V6LS0UAXUWbMk8J03t1Z0wwNUq9RLW1OL0+NiHC75nZgCrt0fhyVRkeBcI
ObiJZuI/4FgtVinIN5oIZBtQB6+VNuBtCaN6g5CUyuq87oQRnV2XeUMHdRxMj0xn8UxTGfYqqQJ+
Hm1LCUaTbzJVM/GuK6qYfgNXVJOFtR1WKUPsB8IbO9eqa7U+oCdcnql6lud8gXtd6BRsyct8nAzH
Rx0By0dhx0cyG3LM3iq+Mk6/Y5h+5YteqKOXvXXGwySs+OpCTjbmZidb6l5VbP7JbXaijFRYm96u
8sS2e/na1JWhP2SCGaFInJtvX/77520iBhdTj3mHXEB5myfq+ddvzU+xFffKVKVqcr/oEAnxKsCM
HKNPdMdaixPQz/CbDrbabIyPfbmEB3hSo7esm0kYnvG72F9WEKYKfaPMaKpbTeleBFanVX5VFwBk
gM7kx8mhDScdCFLdBr1H5cFCiWw/JEZwvAzwwpXjJHI4axYFRyi+zr0wUcjEeOZjpMaHFhXiAyqC
4LUx027p5MJqQXnccJonk9tCQNP5maIse2sQ9lFGSou+Rz8cHTv7fijSzqGz+ffOy3eCDj1sWGi7
eI0fpzWSXNbhsvltH3ZQdoYU21/f+XY469IvUVv1h2hKJL0q1jSAHwAcHNxL2xwykG5g/tV32lBu
ndjXVitVO04LvySt2kjqKYcu6yL3kqWQXgZbGZezV1tEeppK+chWi+Aaual3mQk2mcDEPqiV1O6t
FFf1svjw66dAs/7hlSXBMBzbMqRt6c6rx6Bv5my2O9lv86QIPDvuxb6zYeZtaiGvsKwFkppVJc4Z
luEl2hKBr8LFJxnql0uMXMq4WTs3j/hlj0etjCamPaqieTvfQ01B93Wuj3gERMcIEad1Fr0MsV72
W7tO30d2N113FZcwRZsE2ONyltmSM3etd25U4yMer73Rwd3Qp9AdrGk5wWn/c7hs5mKkrr2gkNmO
7Wm28vbEonobKXG8s6YCpcQxy+4nDW8HhLVid1aEdsw0BxvjRf9II3TaaI1Xr+QdVBF8ekbOISQq
3TNsFkAP3AhrL5nBsjqzjtaaT9BmCI/hQvl/optepsNwFLk6nOHz7/S+Wo4hTRg/DLScho7Tb6Yh
xj6pgLkURSU9JCSxGqGmp6/7F63faUYQekGeNH4fr8HZmudqsXKSapMfurSbch+r6BYjQ4jaBVpm
O6ushdepekNVShRXXdcqJbpW9FeLUD8NCKHWJQrVc4D0Lc/jIQ+d4FiECBgMkRpBDsuLI39gwZ0J
8qPmzIBriUhiVr0rIw0BQTZ211yl6/Zgz+LQdJQ9Tbt9jGrlgxKU1Qq5bB+bRW98hJ2WXUjZDgQ+
+FiFu3w1NjJ1x5YU3EvaBulPtTurmtU8LC3Cc0hISg81dZx85PigwphoprB+CC0U1buoXQ4OKk1b
ID0++gX1UaxDTJ5yvGw6Y35HZXE4zyJ7plQJXTW1u8cueipWn18eVDDdf1vWE9bbdG5x3owsTOnC
XCdEYCgTFHh+/UaJfwgrHdu0HLqRBsRfub5w30UjqPNUVFvHdkvXNUQnP5qPhoFJsFrWf3667KMU
tTJRR9yj0qOF+sxDDzaZadrxb5Zwfc/SZdkXgNuvpJVtAtaC48UTB3Q62DnlKNRap1radfsxM44V
GLGrCgfNnVEWj4BOrKNmkkHaY+xmDb2qRan2unSWm6aUHYxeTJU6fO9+EwEI8+egWpqmzf8YiKrX
ssZ3Zx/Ws9JU0gQP187tS2Us9zSqSNXXoek4h8tmON2gYCAQMwhP7VRvVBx2d0s4ANpGbGKHgdbo
lnhVnqM1Z5/swTlfNrUFsTQFra4B2ZyrYtJ93arnbWk3hLFd0WzqxEw2hposj7ENBaRfnH28mPEp
JdFwl4piR6UGqie939x07Z9OW5o6gBRCIG7+j6fdyTKk6g5XGObqsLUWY6RfucSnxG4+G7jrmEXt
5ZZNYc+YLc9RaN5fBnv9tCgGk7yObA+G6saavkaZ+hE4CZKOyNMfi2DQDt2kyzcLAglACXllCQqO
3RpHamkGbya0nqFbJjsdgAtSHwxhRSz167M0fk7IpbRtggYb4x6D+vGPZ2kXehcgUo9E5qQpO5EZ
8bW5DvU82LuxZtUP0v40pxG1p4Fp6rKphZhwlVJcV2WjejzfyOtAbvX6YrwbEaS7TkKh7HMbaKRp
LOrBWVAUKNtOItfBEIroygRecHXZqvoZhwQ0jtw4q/O3I8oKMViWa9E7dEMbs3cjFDfejCRi14t6
08Zbko7nrtDnp6iVySYbehbVGPSsVvGr0b4vr6PaNSWNqF9fLPEPj4TDYs8DIXCgcF7PA6XIQkOR
Y4fMvY66QxFibLQOuIZQkKPwtC1QFzlW6BG6cF2tHbtRorI3FVS7K3UCS4iBMCqPeRL4kxjkrdHD
iOYgnb72BE4/2MVCq28XvIRvkwZjuKnhrhhm6VVq/04m7wxhzqc+bcuNQKwc5tZvztFYg4MfCxqY
nKmkXVRoVJ78V/U5rZ6qUcqK+YQ63k4HymHSCq1Hr+3BzHR9BiRvHdD/AQfQc87f9mECpnmqmele
OObZlZgcbcPjR6hBNfW8cumLmnLcEAfoPlzPWWLC7rRA5COqHp8RnuEFAPh6cUijP+C4I54luDgg
xa+Hc+0HYQGqf8XiNlZZ+JPdd5vUgkvv1F2/11cqeRRm+zKtr0Mj2CRKYP5/vC+OxUU2TKpXKhfo
x/elTNO+mGYHahO4mxMEbv1klIigt7U2eKOt3SxKPV5hp156mW2F1yZo/H0X5G+xkolA1uf95Jsi
r5FlXW4M08C3VGNxodE7mMdYpoC0pHGXV2CVzemlTCr7YereoBkxE4mx2ixYyEHQ1N60KbJ6wHi7
vdSUQxC1m3rOAh+LJECE0aDdFuP0PqlN6vdd9mJoBd1oaXwe0vK61mlVV3Z5VLr3dNyl7WbG7wp9
Py+Z0AgclSqvo0qbMPTH67RUhVo1JpWYIUQGDVa0Tat8BnSlpzerz+4DmLy7KE0JgQy9PDR5GR0V
gZ1hDbqw13DuuyCfjVai/F5Ou6AcousozqJrUMvXath/GfXEPBVtP+wjzgFlhJL0JkPOxZpy5VpC
ut7++vW/zIU/vhrwqwSlPmZKnZ7Xq4UwXrS40Zeq3SLSYnidITcgbPNjk5ni1JalPJZQ9SdqbacO
CSkK8eafg5Ph1iHM6KDaJujQXJluF0A6t00b62clPjEd4MA4O6dvg+zNzWIhxa4j8qo6eBam+KRG
+BxA1ch69/IRPvgED4QBL04AmPFE+4gkaCU+wnUKT2vLKB+T7DhUfe3FYX82qU7tL7yxNmttv9dL
8EmNUd63KdqqTXpauY0bh0qXWxYCVEJre1HQjeuposKuKvpRCewcjXv0yKJcRNepoqEujZebG2lj
eKv3S/J1aProRaM9/5sZSqwL7+vboFPZ0Q0pJf95dRt67DLQtQGfn3K5Jj/NkVTGUw3J3gyh3OFF
X4Z3kd0o0MZ05doxyFOVXp6oX8ET7CfQAYs8LCx3B/QmPy6Uak6XYfr7U09xCSW02t6YukiOkN4B
RPTJCd325JQ08yNN6+QMGaaHiN5EbldQbgfC5MqyvvvNQ/cPZ6tZUlMJvxyaJpdk77voy8gju8cY
t9mOYtG8JgSU3Tv2CFpJptvwai4CHBec/MscRndzsTNz+mhJTZN+5klQoHkdEmQBogbZ48Y+jEqZ
Xy+WNdCi78tDiwZ8MJSFF+ZWv6PlS3FtnN7aSYa9LUY3Ho2axluGwdk5Ik/8GOMzEkU1JbdnoNXV
4QOAjdaMRudxXAcQdM7WLsESxmQTl6EEJ3SWFbp2y7za4VV4XY4d2ovzDD2uSe9DjLLsUQ63uCJY
+4KWh1+uOYPljJ1vFcuTpmPnHS9lRaqpDwcrUrAOsMp4rZ1am6KmUJ1CcfzNk2b8vN5TcBPrRadP
pRrmulZ+d+2riBzUwCyCJjM+5Cu5S13McR9Z1nYuncxzWo1mlIVOmzZVL50th5tYoL5jyS06fPnb
AlVKvy416paV/VyJUqwBHm21QT0rC1A15FDpyQHjdcy6de1g3oSKOh8G51aNAwPLQucgZg2y+9zj
wtqr/VGAG6yHUuxNZRJejW6MMJ3NXFoU1LOcS6MYft1YxX6Yopf/90dx7fTbmiU0LsrrugIuA0NV
VXmzhRHMH4BVa5P3z6lRQ7bU8ePMVHkKgzC50YJM8xDvkTvpyOTBaof+1OB2F6rF/uIM0lV1tLfz
C2LGsk6tQz69LEXljbDP6soq35gL0meYw4b+hLhWWMwfOxox+8tCSPs7O4LDn+NZHG1R3jkZhCXy
5KRxSwfldZFmQHt6jUwSOQUgwu2ubrGDaDO4roFOp2yNr8ZZfAhQGNle6l0XC6J6SvMdpOdzXE3i
CAlM2aCSk7pOrSCCqGvzrhyplOeIRG56e5b3kEHl/ZJsWupthMz61QAF54ymffWbwMP8udFEU8PQ
NPDZ67z3OvBwqmSmsKasAFPIleaU39th8ymfkM6J+4rZOgIvaYD1PYMxVg8iUK+azOj3rW0aLvWd
+NZshkfQt6c4dyDJxTl28Y6+V0dr3CO5TKtN1u/Mzkx91rOFTuf7RDfEQ8FLOhTGx7w043Maqrcm
SF5/lvCoWYPeNrSbj0NmJ8CEK7zLwxqiVmVgKbOElA8ljdawZu3PPxpTOsF5oN5hp1p7knPoXC3F
8BBBSjo5FEnsxEDGP8hTOGgMOmJBlIwEQCCd8syvn+XL5Xq1iNg0cQQdeSJQJqofX21arn1NF55X
u7NIKGl5bXpkRvq+XoCmkYfEtfJ5kvX7ctQSIvCEKzzY3ZbaMFQX7rE+Oo8gXZmSy1qnDPQUZglt
52UAggO0RePnIes11d4wNi0Rnx80TfAuJ7Fwy6Umd0cbSmhTxGq9+i93k3VTp+25EzCwm1DjrsIt
j5vk6tcnbq6r4w8nTvPd0YQp6JJhC/A6MONtKqtp4DmyFnOrFXN/hWmyAKGKLW8dx9sOaKKXjs7g
tfOI52LF+5nA4aZJH6d+PSGmhZSPeEjnxwWk9A71rXzfheK2S0fVHSFUYO+UoZ2ujxgCOWm6RRJ8
O9n4KdWAA69nZdomtAewWY7N7dzXgFiYTzt6HTVQW1TjHWd+4Rfqb6dF95tJ94DgTC9tY99hRaCg
9jcDLUnjYRMpY/GQm66+eqMU0syPBpDDMXG2GLKiuFZHm2AqSbqmRmAfkmDRJp2B2lP52ICbPgKy
MI5dbTf7X19j+VPFhOzQsi+vq2Uy9bzKoVbMeQLrItuGDvm+UTvnKlCds9UTWgUA5LzLJpGJRjU1
UZwz/ADjrMMk5VsqCkkL/sl8vAyB2WboSxTj5us+hHw3FdGjF5tJcVfosGIDxey3IhuKu8s+GHjg
nMmaNhSHgnOvgYbwFQNryKSE3GP1xXKbOsg4EHeqL0Z4RJ+UUl09GLdOJgYfSk+EUAlWOmqnOsdh
bJzj5VM/LTeptJLdt/06kG/U/dbvzVb7RR+M8WZmCXHRRs8fwNCa2y5XnCN0lO4cmdifF+YyPBVh
/7Hs2vTQjAlAZVII1q8YHkWlzf1GEYn9NA8DssXIg+ybPLCfUK2H8zno7XmIpvIEr/BJNqqg1VQk
XqbY07GA8gSMKSvP0jCPlSM1ygpDeUbPJU133KVqm6wCvBZNWBgldI9+M6loPxcKbXpklmabKlwX
XchXoSkKlpUirDzezrMRQYMH/NzV2VvYpQ2i0bDYZtb191b9RkACenasfKHR0QSHCmLAoxIHt60Q
zbPRLmi5SV096/lyXU009YIkwkukbBHQqO3C07BAf0+58XFuwjR0s5o7vRJRZLpg6KeZH6wohnWr
6uFj2EGvshWnutLMzqdUVT1E6GIZeVxjH8sWIMBy52gdUrBj2dwQbG6BlMC8VnIj3uBnrHrVKjiH
gTuyd4oVbhJsfTRMzh8p/Ig36xbpUnrW2uHtXCvx46ClH+WERsbXrVHrqXwGXJT1oDINzhXuJ6l7
2RwlNaM6HzynmMWtI8IgICp6NvtouAlzwRYkmsYVjRND0VLgcVKF/8plNrORtCRK0Jq8MJgdSiTu
sLhy6XXQebm8wyqjJg03hw9KrFx1PNdfeiXwrVSRHwU5Mnxr8uukbZVNynJ+6gIqU0aAkoCNEuSr
H6d1blx+PEp656PRAt+TeZDt89ZSwO/HIJ7TIrxt4tiixN0GJ8spwoPep8VxXJzpijnd3iG+3V/X
9mBtTKSx73jXM1+0ffUmM9Epzvu5fA+M5SUCw/YCev3A44Abbs8fr4AM5UTpamKW8zmw6ntEQJuT
JfqPeRtlOeIF8XSMtWaiYcen9O9PU4j+wq9nOM36Kb+XGuhPwkFqRZrjGK9K4oUVLYNtqMEGetTo
m5EJbyhGdvOiMvZVf6yNQeJaREk8LJSC/Az0ERY595evjNYcHepaPrarp8S3oV43HUe0R1BC7rf9
F9cJM/rLVuKyqSMbVn/9zmX727fHKok8WFad/+qAWjm2ixTY7Her5Mzw9/BN5v7VvkwJ9WPVPw4X
TZocizSfVvdzFujJvsH6bDskM1FC1d1KXQ/uFTtrri2jVbHSYb9Jvc8TOfoDYgyn62pmkQsLDReD
spk/jYM4Tlqhg6TmmXqJRFjuLkn4ZRh7C3nPy0fwphhKtXqLxRM5OrZL1TFuia3WynKXFp2HYQDo
EN1uzGOKPDpSCKifLxds5GyQPMxkeO22QN7TDcL5qdSd4jSsIqhBVyp40HZXVKY62FHs6jQsH+cO
XbWk0vTdMBsOwgFiP2PX+iGIES1M1Vq7JQNs9y3lhYNoau1mSNLQV1Qmmjrpn6F2tvs6Vp/UwbbI
DNWqcJEFAbFnsT5nHcr6URgDUlnFC/LmUfal8QwPTPWDsQv3Q5RASRMl9TzCU5tq3Mjr1SUbenNI
4ovuL2/5FedYhvaE6KGtt1faOlwO20W3Jpvr9pBFxxH59/3lgNYsMOXzApQ0Fx1jeaF4YrJEdR3J
GA6+P1B+d7adYNm1LFlTRs4zZJFUWxsbt1qBZ18/aljSg4S1t0uecMRKqWhfDn/3ncvHLI2DyBcT
5fDJCOvNZac5Acz+9Vv58/IjNQGwlIqbsC2LwPbHoJa1MtbbUMVa3VSXjYYayI2G4p3hWhjwqoUu
adpRf3zt6hFshB7o26wW/R6xalCw65AqM4RrRSFgiCtqhUtAaHz5iDh4lLngnCnXYo9yvOy8fJpU
sGCLafuZke3IyuhtrgNaUCeucPigJquNVGDqT2rT5D5o9ulWQ5Fzd7kQ/+sHdHp7Qau/lNXcYJXZ
vdr8r8cy5///uf7M39/58Sf+a/e5vH7OP7e//NI5fmnKtvzSvf7WD/8yv/3Pv85/7p5/2NgUHa/E
Xf+5me8/t33W/YWyX7/5f3vwPz5f/pXHufr87z9eyr7o1n8tjMvijz8PraB8Jp7vnpj13//z4Hqa
//7jXP6f//3peYyff/qZz89t9+8/hPovUntmbQ2wDyUnk7h2/Lwe0a1/0fa0pWMR4JgayoJ//Ael
ny769x+G/BcPnGZRnCLgtYy1YdCW/eWQ+S+k5dbWmSE1Y62Y//HXud9+TUm+3rT/gXHA37LCQ78l
L7ZqaiscSdUtyS8ieXsFH13GCeZKbcS+QBr0Kk2E4uuA0bwCG0NfNSsEhWHIbFutaTem0wPcF5bt
T1WUbjv0d3wBjdjLe+TJ7AYx72IaxFbPzcHV46U7WrOGCjO1WM4o39JnvafGjUUaFVb0J/uzFYXA
KWRLFmQCCZ671pt0+7ah19XZ8bxDQIMZ0+nOzTvHZtYLAQ5bkm53QF7CTOcSPBa+NEfFbYfpoARt
fQTMs9WVINw1ISWE0pZvlYclwnHTTG3TE1DqNvWAmv9E9U3oFbFelEUe9+ngdMq0n9L60NE6s4al
vw5k99kwC2WrAHcOtOJTmVGzlVO1h2R2Tqnd8ZeP7ysE+sOMP23pHq3OubO07inGClDTomVP+1zb
qsF1tczvuJ6D1ykNjKc6fpMUrbXtswelo6c7oee0UQyJeGi1pdSUArYIIz9rYNKmuF5gdJAK12gQ
xunDG122whcWWGolAWdYIjGeFO/aqHwvkwrqPeJ6ER7pvo402qZXh3dD1XTbguCtCbPlCPB2i2X7
sjEn0h5tQDsO4e3C/kwFnrZ6tDHCoXD7aa/J5ilP6GesKEUmQ8Mr9LHxlUF97Ks621fMPvlAum7n
OMBPRfOJRsMDxi1f1jgLeN78sZbd89zOn2i795s+OtiBqm0bDN7cWZWx27S4zkW1bbgNBOhinD0E
GVeL1xlODlrT0DHcQJ0aL6Ss4CKeVPj96Kuy8gYxZd4Aw8tdpjz1oUpGtSm2Ksx/rlgM8BrB0l0b
Hxa1pxZTWOcMDiegG1iAGe3fHRzGQ58sgmJgV4Lbwd+UalWCeChmkg22wJs2QRxmtFlpcQrW9/Mq
vKgnS3hNdxXUptx3HcTHsawcl5rIrVWjwdUt6ftBLNgX2HKrGGWzA70O/JHT8roFV1RFvp3n5eMq
YuF1WgFCCgCDHym8SIZeQWBKzGpjRjLd0KqlfGAaCPeTUucZ8kTNKTTiK/pbyyG1hsHFC+DtuEwv
iYroWp4vkQvZj1booieUVrPmnuD7g5Fc18uUPKdJ56L/TtyvOK3fFSiqRHphA0TEvNfpm3d5l79b
tNqr6dp4QYlUJGWxt2SLb5emcXx1rhsExmFU3NXhoB7xhtVcFeOGewxJ9uAtUCkf5+KQwxi5FoN+
V6oIPwf5vTaOTzppFSJRYrPo0O2zzkaSNVATN5qG0LdKcdKq4QTk8Avt7gfTpGK9xKRGwkp5ASwc
qyO13Y6WPApzgT6Nh5liyuKg9lQiFhu2Dj12CZ07mszHKGlQdA92UZlCyVxSYomR0LUomKLkipmq
Mmr5l6HrqtklpAYSbmAE2tvOXi/KN10RPfWl5wRq6Wmz+NLn1RuE2D7DRAV9PJhkzmL2q8SRGzma
IfGbGSCwsOZUQfYB5OJxbDAN1VvT3qTOHhom8DwkqN163AU88+B4SNiMCZgeorNLZT04Elzx3Ido
IxY52E5sEPICSZwotz7A8vJMqd2UTviMDJjfqjSotJKLl6nPfT1Q/DJwM8AFS9fdsSRwDRPFNSN9
vMZwx2sr8wlRko+2NT/1gGf5NenRll14JA48GCDtAmYP0Wkf9cUTaJK56FtPR1SQbkDLbCtaJB4o
JulrSrDPWZo8KXM0SHAvANMdeRnaf26VBaMbtZzaUqUnKvd0hBJUYIte8QlFj1Skb8bWfKZX7aGK
Z2o93k8xuIVpQHLfzB8jPf4gKhA3ZfeF1kzJDEY1A6bRuJaiY2PVKFmusqo7r9jyOJNPLEg4wlmV
C7kTsjF/fw8CzxXJy8p58EEYdeQGjgGSQP2i1yhYGt1w0vFxcWHcUlzfCrLYECQx1o/OeykmHDrT
znCT3AYwOSqdaww04KCBeC1S8Jsq0XvPCANE/TB2OhZGOW4aK3nXoqoFEiWkG23QjSjRwZnil87p
okelfOPQuz4EIa1HQyY3GaLGbrJK6A9D48cCncVAseRG7/IvU6w/BmJvOVN4j/rbLhDBR0MVLWom
GF6HzJkdKADKX7EPShC2DFazc94jZhEmj0qfnXJQAl5ltLk/2gEAO9m9pc1LMl7gY0HL5KkactDD
3YzaZF3eaSWTtEUtA/40HjZledt/DscKaf1stCFVCA32l60QpOodFP/uvYJTiTfU6WO9mC82RTO/
LNsPkzXXrp0MsCtjDFHq6bGqalRDiOEJ9AF6C/Fu1sy7vtXpeI3VXdc3byyHSXmNFoLuZgXFKkgT
eJT2EndglnCrCBCo4Lgx8gpKE8xh5LzNtL3SdbcjJ8y7OazKjS8oHu0tTn4PwAGqp1lue6f5GPYR
zMkrFPVazxCoIbcN3Q/UUWrjfdWpOU4Q9zBTh03uON3mE8wd5RAP5kfZGAjDKoEn8TvwgORWFJRY
d6NbE6fWm9x5YOrPb6Y69wzEtotxpSpbRenXVeHsK9HwrGb9qrWquLYOjXeCdRpF9l2kLzemCCC5
g5acKgpN2OJp62/q0exz53RMd06nojJIMkpuZFc+TLPAGxTDqxsD2FuJ17LIx0eSI7i1mO7G9a3o
24h0wvLTUFC/XVBuUpZbZaiuEwPtteXabGLNHdFuIaKZJzrKIXoszL2wM704SgGWYE6ywfMI/lZL
/3LuQXE2dx2FHPR5o7dlHQP/TE0acoYXBpBmukY5GCw9eeTsR0Tl9mSDsWvpyx0WsfhJa0KjoGWS
XovcYVXXXcNsrrVZQ1QOq/GxbWviNu1RabRHo8UgKeqgtUvEJToAXbHyqVnqU0rvUrfKT6L5b5LO
Y8dtLVvDT0SAOUwZlVNJlSZEuQJzznz6/nQauIPrho9tqci91/pjsotIUXcb0netpD0La32rNFNx
SxLqnRXbBLFabpbr/TbKaiKROjcN+43UI97P4wa2f5A3miHs0xHtP19ttynD2RkpQm6e7qU4EgeK
ewm+0VqKmCa0gI6il1zohYtd6rAaDyGaDBs26w/b7IoRBlWupEcfdUjZkJj+rgbDJVWqKWf7cIuW
9GntqBZ3rXDLTXi33ATBzYXmBBUgbgo3apr4VaT4i0lpu9jK28nSwPQbnlaNSVCY0vtZ6+bemSUV
bgnvO9J8Lr2WKy2ZbCKT1GDAsm1ncvpDRxzNnOJCwl07THbf01TTkkqkl7QkyIg/+Fd9lPQrwwJW
D0VCbco1wGwl14EAc+EuqfBTlbNN8MpjWEw/RbSOnOaf1b9Gslk4SorpRemM1C1Ud2gAz1K1ehr9
BJJyjD+9FG/rEj8JiS6xycI3NZIDyLyonJDech4CvAfleXgMSX0nE/Wjy97mnIFHm2uiYukqaeSP
ipfESfPpd0W1pxOSnw9UkKRW8oMTON5UOQWbAk6koKFi0I7S5b3OaCtJq+95VvN9K1m5K/L8Osvc
EbwIVl4zxHQDQGG17OXMILBCISrNimJfHWFEO7EEjjWuUJe1m4o59xSySTiCt0Gmdq5OJg6Itbnn
gkIvdUmtjuXk5vNO0hGij+wH9JLSGDRPum2VEHeRvhuUyZZHEexjGb7I53Wa+i6qIzeDOZQbfSZ+
PdQs9Huw05P5zOYYaNpeEx8XWxqYfAbMzAkCcAPaJ5qB1aOJcogh/Mb3WewXxAT8rVXrTnP8TgHB
yzKobtpwKOBsF/xWTvkhZhW3e9S802wBT2Skj7DTD6hrABNF8XtRL1NLQxTmyc6OuuktZUvjvFV1
L5uaLfTxG7JZXNRCdjYsZaulzWjH+vwq9A+CnDInSsdj23F/9ijuyP1LfUEfzW01RDfaswrPTgTG
yySBYA4xb4V97Rby8p2o5Wo3uki5LMquUOH7pjw1dzH0UMttIezsCA+YpuUeKxSjdMmEPMfKzpTc
I7Efy4tWx6+9MMwwyHTa1aXp44fGKlfiWqXYGsMI/5kZz6pdjoxK5O37+pj9DRZpD8u/hee9WvP7
8BTdd4Yeu1FevYpyCB0qpIJL9FbvMQg7bZfS1pjX97SWC9eqCebRzPYRd+TKMWa1jqWeFWUpnb6c
CeeEy+24HLI1Iuk2rbfzIvCqDkchQka3Tt02ajPZVgaknlnFt0LsFn4lAj1X62sU39MMIpyspWdU
B7BnQkGg2BeRI2hserI2vo5NfJn0YUHj+HwcCmb2aSrsYlX2WtpjKgMUjSXm3+rw3++Q2ukXIaJX
T4GmNrfVXF7DqHBES35fnn/MqtQlv8ocTYGPNgjdpaQrkgJCkVqfAKuQ3nUbRClxLPrQSGP/HSx+
nFatFQ7QAHQBjhwhouSgi7O9slT4XiMJYpKUb+5WxdV52twyzwhKLGsX+zPw3qJj0tc5BRXtDPWr
2QrFFQh8rO8Rx0bTKrE78QO1p5p5XWi3dRppLBW9ZNeGhUBq1TZ5ZdIv0VNM1lfjY9FUJmdo+d5Q
mJjLgUIBNJBPQd/c9zvVxDaKuqfLFtUllpvkoHjdpeOo2WmIsEYpoi9xUQjDoPmjqCrIDv5fp0Yc
qYaqiHJYfQxD+r6QRgPaIeziPsq5KvkoUtQc9PQvyoZfU2telp4InhmzDt1I9143rjNSFlQSW6Od
NlYe/szy3Vi6U9aWX+WkHGAILc7cvLQzTWPtM3cEDNYBQ5rM2MkJnQrpuZhtNOutHWrZW64KTjtA
6jaQ38xpC7lHffoLIMHhUr2GgDuIhdh2pJQgP1FztfaDZTQkozC/VWOGkoSwYU0P5LXltYtH1e8w
T4ZF9JhN6XeJyXGLJ4LM1gojklV9Z4aMVPBohkXidqpOP83YvutdVDpdWtwpbyS01LCCcCUWRSTL
sO7Xh67rAuVoH1KROkUihhtyw6atOepBBcddZM3gZm1ueGS3FqYwucXQX5q0nHaYwn+KIhGIGY/v
MU8AbmBcagRP0ZSGUpUSAUfC79FqIt2Qk8hSwxnVdFFq9xln3RwXJsYild8a5rs5vDcc5A7Je/E2
MrEMZeG3SugBfQgRrAUBtKtB5eS9mChS4nIUPE4lV0/b9z5ikJRMmftUugqK+oGcsmGLCXoxigFW
YGJC8pJtRKKJmxoVfnVNRI0Tvip9T4w17JBrzM2lEOrOwbGAghoBfiEblG6ByQpy5mqylxoigb6K
8iLQ3OXIdDd6yp6FvUbmkv6FK7KaavQS3LauLFaGXWcbEG1U3lJ5M9gVTYN6at5PIRzOOAJpldft
NaKV9C2cBHcUu12pWUcIL7pkliNQGHG9M4KoDlWxJvZ32LnaWZMjwjWNOF8S2FowjDSXvOSplzDN
M/lbhSOIJUhPR6anVBaFZ0qYi1IEI0axMUixUDo8t3QMm36ULP7c7WOit/xy5JVm5v8diAouJeaM
Sor8PBMlKgcV5n9ioxkdJ4viubpWHtlE6+hiUCdYFG7bvYDUIJ3AH+ZO4UzyAkAWPTmD7ITZ8h3B
9y3qadAkTr6WNKtCfScwEQ00rnw6qGMHzc5P3CXKzkIlFM3oo9ZM9MRYwyoRiX6tsUsvSy27Wln4
aJBnr0JjAb+QO91avvapQqmkSjxWwRJvLShKO6MYmOgtb8zVMDBzmHKTHBesctqFQV93otFY7VQZ
nAyN9LbvdJIAyj8qQajeaZej0s5/MWFl3tjMT1+F5Myt9VdK32FdfVmK+EVc0LdUp4JDkMl9UutN
tLY9nuO89CuRN4ZOHv4l0aHuyUOKKXs2Ku27bIzUEZLlgf0PzhVdqixeEANg+ozOUT1i4iosje8Q
I1nW1UEX6t9JyHS6sEEPa1kAyE0oQDjbeYPs1Ihuw6TeNaN4T00xDSTOhiTcR2m4R8TxGmu4sZtm
egqZ1ID+O+JyTHbfQjOuZcakX2BbN/v2Sh4+jl42xJa0eOrbmQxlIthY0v4KWUBEzI6Skanv5CH8
PPz6FYmHtdUrAQ8USoZM+lGS+S7lYKZRPr0nc3Omjk6xx0x61bnpUeqFAI3Z+Jfh38gK/TGJw0sL
Z+ovIJs+KN47wBNhjAsRx0ahEgjBPWsVVDhEsnEuK+U+TNiFRGTD6dzM+P95FNnf+UjESiSqlT0B
aZJAmtA3BkZgIrSaZ3w9j1BPiJ7EmDVw/hZI1f12QViXJXHQCaPkj7lpG1WVOVXbMPm2RW2rEsVO
iyIH8OW5jX/iS531xJtVVpbOmhSuHGDDTJ+5W1uaAU3Ca5Wy2uiheBtq4jh7XlabntxtwtdqJZbk
a8+JmDBD18yl4dYY3P5zuofAO5qQB7tMk69iTNUSaU2lpwHikHFX7VFuUxykRBdi9mfsM6BnAOmO
WHGRE3bYbNNVO48RsEpKQ4JM4dGIVcG3llZ5zuMQVxndDIPwUdSgREtFUCq26NtEKG4/D+K15cN7
C6Y+hyTX9yYUTQKK+BlvlYIgJHDxLR77TSQqhO11c8VOpCruCqUDbIMdT5o5TMPS0ilcUfIt4Ftm
SwK/BWQ4sOid8TNh+tD1IqNQQj/QBGIe1HYhVLCJSMrECGyPcwIqMquB0HEnFE0se6rKJjCIoMcl
Bhg3rDlkNMHg2I5Ie42kMdzk5DQ+39NopNhbwHmCM+z5k6GxppfI8FzSLX71i4wDfpfwAjU1THtI
cVdaqCWxUEQw8D6hYKzfup7loGgaSlQpUjVpg58sLhbJEs6DFN/rJR/dTmv3cZHfhDwoCI2xpbEF
xIvWPzmLRR9VP4h0jQezK7LBprrKDBCy+w1tittE7b2kJtVJmuWGPp3n9SBh61M0KViIjZWF6r1F
HyGmd6vE6TMO0gx7I7D50HwCSkVBHH9z1nBBLFOzB6owAnXovjl7ndBCBCPnIM1oqG6JVN1GTd6L
4/rOcVS6YSm+HkzK/7hMtWRDlDyAcVxA84hm6ctP6GGtMsGpVm5HUf0eVbHcDq36JynVstHJWVql
NPdmoYWfGUjpI6FuORCsvqeG+AVGmh0P0z8hClZM4NCSbCGwdlIR3yTQcc9sQochqlHhhyrMUJaq
cOjH1lahO9Oro5qmKKF2CGrkU5XzpiN5iy5dRk3Khb6G2IQ4iD6aBQinFjnBSV/xOvzKeP+NgCTN
s17jsyqSmtlTAM5XItrWVZKAIl2/tFV4ePrLmWCsCckLPcfy1Sqt2SHtIXK5MsEKgcOzpE92GbFl
skF+LGbeAbep36zWL6WOqzOQ+xekMn5SVGeuMMSy3/aF5lbJBtPCwpmiPYcQdXCmxGKVsOyOYqbT
pAwMbfRKlzXAT2fMwTqrF1RDKCetZack/eCzNXoyiQ4O4sScc5g5VEQNSRgPuYJNTOt8KDiyhJr+
6QHUlMENh+aSrkFmIFzrFE56DHJbU9CLQCQjzk3UlGBdlf2wVwllEA00MKRlKhta9vxQJPw5Iq+a
AAm7lM/SIv9pET+lyihZCmZD9ZKyxJeM9aYth18RtYyXp5RHMhu4TRajEoHOSnw5YgcgBQNySq5J
H+qLY1YkSBIt3VMtPXPkglSVKEfABOI8RCYRGs+f90SAE5tu97rogGRUd1zESk/p110p6JWZFJ/T
o8UOXifvitbkJMzVv/2qfM8839gpoEjCr0JWH3Vn4Lf0QrwVdlVwqQM8Z2jh9d0qae9NL/tLDYRG
UjH23+W9L5TXDi2kU/ep7iJ/Rme1IvkibYz2qdV08uILZXjVvjSrS321SdexeUjHc5adVTUHBQCH
MT8s+SUaEkL7LpF817OdEgXZSA3YKQMpNfaDuBH0W9icMsp7dpP+Ukq3nI21QsD9olDjFR8MqAE9
wg5IvHbAWzDCKknazTRfFiTw1vAWVw+Jr7mGqci5dUj5pX3NgSlhkyVeYob7akBK/1nNrdKP64D8
7UpsNREgXJzihxnLtkxjRPYqTvoxxBkJquQp4WMNt1MsOSqlSUtIPPytAwSdXpbylDefxO7bxfJd
qpI9r+/KdC/VFxNDnfoI179QfdWM96S9V1m8sdZPfYLM05H07LN1P4xONvurddD7fWgNdpv0QWwe
5ogkpv2asKbsrfa9VW9iTtEJwvy1tvys8JZwRHWxFXt2sbd4IrVf+a2zR0rkmpEdevCe+iLqe7n5
FqtXQ/otAY+qJvN0DHLd39A/KvG6qlgk/lL1tdR0DpDYXqVTX37GEU0FUK0MEMLSOBkN4xP00zOt
ZeKRjj604p8Y3mX5XwgEFKoPWbop5LnIgJUpGZ/qY0wSDPSpLWUyCy8GodpOinWTmTxmmunMJTA8
jr4FlsASXI4TWxBJYKJ5Ja8/pc6y++RRIJs2Mt4yxvFZ/ymFR5VvaQ/CmUxfE4kbeyzJiKbV/tb0
h8W6hBUP+JFqWLKhG/VQRr4pOOUum3y+zFF56ydijSY7Kyd24a2Z+kZCv8iGGN1SPfFfZtrOMM6r
eR5BiAACUCpPrrW2m6RpNtFYu/VUOvS9O9P0ObCJStJkdymF4Qn7RQOZLXxqnO4i4L9lSU7EBa0C
X7P72TI2zd6MfdnEog6AtNKT1oE5Gewe6L1yDcKMPK5e/0ItwUTKI037AQUxhB/YEqNUbOReL9Te
E2y3BMOmuMSG/LZlK3TI4M95CcylDwhUAUMO0vUSqynIGrM8tP0qvffyO3I//Sxm5zy75FTwiQTx
G4emwi3sNYnXM6EtCkW95zTdj0+f7naS7nl0KzRe0sRJhW9rpBx1JTX2EM9Xbb7zc9YaSO2XjdaS
qya/i21FpS5CnDS2ZfkWWXbTdg7qdLHdhdm5vEYaAIX6LGj6xysipXuynqT600xfZvGvyP8kouOg
84z0s11A2QAbcuVPhJnsC0oqr8v0NTf0Lal8J1zoePptWllQAT64OCVr1yz/yKlyYticbA29HHmF
rn8u08UEUI/AbWKXg09e/mZmaaoFKDI+FvKN+82exO8SDrsimZXTjAjN2UmUOEC5wv7TOxVi0Ex6
GG5h3hP5a2p6j68RntjlqyB9pjJQx8HAp69Icpk7sG4hEkumX/QkXjL/mGNIAki4I4fLCRfNj1T/
+ZRTYMoLgByRM6fn141F2izl3XJ4ePrb5D6CefsJ86PRPozmTzPfTfGt6igeobL4XEt3cmUj6gnD
r6eaMwahnq23eiKsANxuQJLcoblmlKoIji+vPO6Adc4g/RM+OmowyY1kykIS/jDgnIz0CYGKiN6N
jcy+Xloxpk/Oo2KwJ/ZafaS8feQp/pr6Lzh4D2zLZiRQqeCribONULypcD10jZXfZgFV0AaioPPz
t8x7gxQTKUW8vpkl7zxPfZs7GUwkw5ZtmE/G8Cvp/8idtnPcvHLzb2w3PSiwJnf/nT0mdm2RfNJl
tsi6MgELboj2MraXsKN0hX9ryeFOYADcJmNuqrpSbLpawvcbWnac/DboQaCXK8UbTyMQfaGAQtai
Z1WQG1zNUV/gPFK8irdJZUoS9NqhYRpslSA+2JQQb4UBGTQMZF2wNcZLwcBH2UbOtMTX13ROxSyE
QYrEvE1BSNwczrg1GApGwRu62s3SYosfhvTF0dVplZ2cRuswaMU05DwWedmZU8mjT88GfL/a49YS
SNIidKdX3rKKKkiydHPQBsgiT1dbR+dWDauW9gCgeBNEt1Apgy/crPpAV/JQx9JD2k7Lu6cJjZfy
B7bsPNj7ng2G9ZUoLm7HZHDoXnFMut0rLQuSeELp9BFpvMTG4hF2h/8HCUn2qk2szjeh+8zMgrmE
q0gK6XRD+vIyMXfpoWA//3Fyx9M7H5aI/RsOsBh+rGRvGAcxPU/ap8J7XI0/CwwCm5ojIDWh/YnK
YHL71o9F3Yu4tDGNCGu8Ac1zefijDDU11ihrJTDR+sCyTtscH5iLVuQArbuKuQi8qfsnx46+8JQA
tBat5FkRMicccpLC7MXxmKcI0fOO36O7SW05vQ5WM8T+ZKYODbzOCArYEvOoG6eOb2S2bs+/x8zf
FUQcvCnPr7dfIs+iHLQf0FQj864ZjKuR66SObUGm0Paiti8Z0yuB8rb10w4f5sQ5rfKpocblkVZi
E31QxqNFA5vFI6VBB47KT43RajHuofhPVL+64hDXPD96xCMR/hXImxSO5hAYeeB2AJ5jDM1chQc8
YYvJ1yYgtcCBi4aPpyq9BQdXIs4r1a/C4Yqa1omS9SpwVUCRAOrkzgqLr4bKc5w9IKh6eWqIs/zJ
9r3LZMUn3DgsI4DEr1qyEzvhqHGndsgicpJIpgYhSQ4YSYGuGllkX9ZBtU7HQdcug4WhaSnMR1pl
3EHPd072e0MLsPYEsYz6TdOJxucFloZdhQBCjKjFLqgEqHVHrdCJjclRMMpDNcSnthZ3IjXG4Qi7
Kr138r81QiQB6iaTm2bNCbGM4j1Lql018RQtZFZCTkTANXo0OwJZbLUsOlp9exbviOLqGJKPpjSY
C8qttDUY1SxYQGgjAvcphD6ahXU1nzmP7fQzDcuepkcoqtAdet1HfOqLvUn43Qub+slMprOJxqsy
jSCEn4zmNTDG7IaT8Uin+KGKkksTephKIYdHcat24U23pMDQulMvdydPrqXjBE5X0DXQd4s/jKlL
XhmyL8NJQkRWYumpiKrVcjlIKRHbRJ/I5GY2XDN6gc4gqR51ON16MWdqR6hNENIjJsuhkQ3Y0uJY
dgQ/NNHewG2sqH1gxuC9pvLWSOKHmFmntlNf0EXSza0FVf6Z5MU/bd1YRkeb4rZDzS7Fwl5Kq70c
A7wzmOZiMblRsb6SEHXJS/FvzmBFWAKOqiBdMHW4udRt8l3fNp+tkP41mnkqp+hOxZhet7dGN36J
1dgX0QQKlh6jcNlKEhKRRm++cgsUmeODzKw7KjUdyeLzbJ/Mj4bUQVn6koB8C+SVksLPedtk1aZq
/onw6BlVVXl6mgkIq8ZfbG1htw9Xt7D8Ao2VBWBp7soc1cR1saghDZL1JRlgRwL06Kl8rxglukOb
vSTqd2JwnFc1gaiHUXtveV0KlWS3COhA269VTmZoYNafuB6hCz4j9dQlr3SmUw+ekjIGaAugJjiw
cKAqM8MCvyAXXTeP0s6WAkn+AJ9xC6V3wvg2lr+1jaANwr0IJ4d2TvvBtDJfxHFXiudUucKtOnoc
FMU58eEbaNwDloj/6vlaT9xSrkJlBSaZ7pO3moP4SImYa4i+fEy5tCWSklblZCUX3QOZCqLuxKsU
UCFsqxNEOYJSNJ8eGSMO5nQY2d420S0paDGU6NHJG9W45xzAhZTZJMHL7U4CIKU9oQwm8qcah/+j
KlLXUnD/z1oSt6LPOlL9Kdlbm6DtpIV3g+xgffZpv3JXEtBBYunZpJTUnty4dWoH83Kzm2yiS7Qj
p4tpBZxpjlL7Lco66TsHOkEMOwZNThIipWte6lXuPG2Ju7QNN0Ft/o/Li1DzUw+AF5JdRIw90k5p
fKmtnQ5jLaP5ICFciw0ndYBrDG/sXeGHtBlST0uipvTlnzJeabi0C+Mz47hIrk/IYOCpEM3NPD9o
SNTDrSWdYw+Von5h4jf1O1aYIv6Y5Rd1fG1W9sB7IXwk+iv7Ubt6vbhZrEfNOF9Kx5bmUdtkndnA
7NtzdeNf7sfapciOMpLUdDf7g5PodDefevWGC9o21NXvlrPo9K5ouCwiy0ztTDCK+2l85T/LlO2i
nUvzQmgY2Unach7MLbY8V+RFYE4vdqmnOSuy+4AHp9wmlCbCUtakFZffxforaC/N5OfOY0GE9RuH
r510i5M/hvXJCpT4mvX4MW50pqePSP2ZSEyyHszhdtN86NJJ1wNhxoj1LppXwxV47n9qN/RobUy3
FICUZ6M5RvxbHEC3/IU/0+mtIKp+E+4/qfrQAcZnn5IIhGEmLDBIM1f2UH9P6vvS/5JJY/SupJJu
shPSPS5aEgQcHvOhOFLPKIbX0nkUWu4ow+T13WetMV1tSXHsh++RQc2grzPMn81Rtjm+4EaTm01m
ffH9e4aEEvpKPPnzRxFk/oRwOb3HCzHxT3Zob3p5IJS+ZjOXwsuHWcZ19Db6mmuWl5WB1bA5j4hs
bwxXfn66KrTxS5VjgNwmYlgcrDeJLIxxvHZsufKMHBNJksAOGegizZHNQbMglDfwOLZRv/Yhbu9N
gV/1CVJgnP4LpcRuII5i8JFkfAu7gIo5OKjcNq5ZCw4unqV8o1GyAx2nFyNTGc1JmCRr0L+1fQ27
4xy/ld3X80kr54mAltgFTWByh+By+F8ZSurmU273ibIFG7M1+wdVOYvJe6le1udP7Dip57pa7XK5
WtO5iy6xPNiG4Hly+BW1R1Yi9iaS4xa3a7bUvsX9iR5ebTpU4n6xSHudISUbu0XUOFebYtouwp+B
FqMVQNuTn0n4TYIsyI2PhQlzwNtbfT8/4MdFlF+JH3E0JJZzd6vLS9NsDdj2QNLw+kNa7tv23jWX
lrHpHTX2aHG8bDvhNXY5cF15PLIv8olPI6duNlw7V3VX6aMKj3L7juQGvR+hQrnN5MJRdIrzzUA1
oPkIbeAt5TXqjinoAd+XI7oLm/5tabfgbH7OWkx7RCzQD+/Fy9d//DScnhw04ZcpHxTY+DR/iZS/
EHvjbWgDFKH5ewXWCmbV7xPLFztMoV7iGz2DdHIJieN5kjLs1EzJdvkUZS+3MLlL4zXmfNG59wYE
bAzcDHuVvktow9bcAs11qu7BpxV2QRSllb7th39y4TTDzoquw7pf7C+x8ZA2sJzszG5fQLwtxfuY
BaHH0Yrc3O8gqNyq8DI2y6z767zabekoU1FsCEQPoJK1V/mEw35aDoJ20rUtscB0wDVskZP6w64k
xreQ06AfbmYU1CI6WMjDvZHvpRA7zquSAXBt5jKYrZMWv5FYJqL5GL3JX6t9WgVo/qXxnPOExtpb
1j7p6105Hy2++ErYkyApsDen6Xe0fpdkcQjq21M5zoLiRC5xd80bp3N2VcLNYLlPOSofYHbVgPHO
0Q4574Q1+Bpy1NVUnxnlTiHlrBmk9/NtKg8G9CjxpvqswO6O82OJvcQKvnQwcaa2wNrWgb64C+e5
Hvw8+NnV0XZE/lzfrMrRBLrEHjKneTQhqQ7G+tIRLiDtoig4XfjUkcOF3vtiTj/Hxqjhvnc1SSdc
dKEWJIS9eoJboVgm4zTadJmTrK+NtrXaUwGkbNnMOXZ8BeAjcFmzteoTgga2uHYNVyrvU7Xjxe2h
grTdkB3nhBx2Z/xGSGVjgfBX057tfyY+3KNyZozucpzWxnkeNqMCjL4VrNcMe1x+SblynuGRPkkJ
NgFZPqqOEDrIBaxjt0qfw8RwkYyDxUGMAotvoqq2WQ5Ye56xX2dVYyvaW59fhvGkMPAYb7rChGS5
Y++rzUffM86CtQcITv6PhnRMieb4OmiAsGxUazXYRBwBWeETb4MkOyumx7GY3w0mqk3kK7g5Orbn
Ta1Ry8zG4UZ+i+LsQl6ClO31/iWvPBZ2lhjk3Kd8vhr1o0fahaCKVeJfyFdOwHYlf0lxeDJB4QZt
JyZ3c7lxwE+LK/KSK1j2X1EwzpwY5aFPLryZqOsLZWJnf5VvWrwPyf5budt4PYrGeY4ag/EhrPvK
I1Z/NQ5aeqr5py0pp/N+5qKgOIZHkhaxhNfXhLdF8ElHUWkn2nmd7wZBVPk2zt/6V+YYr7U8Hmlq
FA5lvBVghkVf7V+eFV+9rjjUynNYpGyzOzIqEJg39Y5enozTCZNCcaLggAdyRoJxURh9BXEfyy8F
845cbnBU4iNh6LXkgIcxK3z0JiPZkPNpsnarQ0cSXaOUXNdOwjdrjLygZuNG8w9md8s4RAQQYvKc
1MiHUyH6kV/qT53e0xDOqIQQeeWgalTW2fxYvSFBt8haaehxu/F3K/wh4UavA3H+LnPRleF3RNqL
Rt9ELkEax+A0/V7pz5jB8cyzWbNikV/gtOavEn7P8lsvs3gnJjmjpPIqt2I+90RjuUWL7wpllVzs
kY+0fIb8oyDHVK92DSSXF3tC9MNVrmtBN/n02GIz7xJyflInHr/M6U1kXFWeQBnMiareeGUcLIJm
u10T2JVsY4jH+W/mNI+/uvlFoDMhfSNf3tWKl+cQt35G3dWMoWD8zAXP85ZmJxdH0lvseDrr5TvH
JekPzxdeDz/EAfhD/3y+UAPtPp2jIbNNO5OITYh8nZcFj3E+vlnxIRe24nJTtc8xe86QjXhaxEsp
77ToqJtnzFMKxTHlfnXgl8MjawKxP5D5PRKGN2LhufbsIgpAPE1us3I9py3Hq3xEbMiYnnuyS9I0
0yDmyVPIMUJyk/JWsTJqkDhDcn7uVgbwO0tCSlyzaL5NC7FKLzM/7Hk8mvPBHC5Kuh/UDQjVgP6k
8HverH5Cs9RAYqFs47NZLNDh3zJeE56wJNzIzVa7tsIlE091vnl+gSQYY7SImowp6cMar9qWt1Eu
d8bIaz7k2274fUKnwvCRrd+DChs8f0AwOfpAWMFVlR+1cEOugEeJp9KlAJLPJm+el4Oi3Gb1pmvU
wL6r8l1mThvLj759b6ZPypTWgQOzt6f03E0nDlxmXIUVRcbFvZWIl1wulJrG1ouFm25xSntkI7qM
bPESQXCHLiSFeiX87k2EMHVBcAHay/O6I4do7A9VtwWDdioFN0Xhcmk8D6AlOU/5fxOyPPg8oFGO
2p9vYPhLmfc2cKkyXLbGVPEqRcQ872lvWIUTCR6Y8u+RH3scLzoz6SC8s/CyKy8OLCt6CmFnWqcc
X19zrZUfFQ4ghydYJCA+hM+y9aJWJ7la7HTah/W/WqV7kYn6DYkzSR9S7mnklGfbxPzXijy6r3O6
a74piMe1Q4ocC96+0xiVcCWIyi9Q4iTOjHvkwiFRsKrfQvutohOdenbtsKzhBOIqt6JfI/7R1c2M
72zc5TVA/jVpr012eDxZ0mPUb1rlquGoyXJaBoGIl0Mynqz4ByWA+E/lhlgl3yphZAAzuCTUjk3C
HcyPVdGYJA9QiV2OzOKsd8HMSLrmlNeS5POv67i6ODKrG+NDY1Fj+exRqWiHf1HEd66oUmccnTdq
F+T6Wwo5LFA5zy2DZqArthobPeTBY1Rx4aAJF4GyhfkkiLQX/Ht671KQwRlSp1Zv6qxs1fy3sS7Z
9N0WN91kTDiGFunkxB5xl5ZfpPGkorc6E4uPOzowvRiR8q+V7CeFf2S2C7v/kXQeu61jSxT9IgLM
YSpSOUuWbHlCOFwz58yvf+v0A3rQMLptieFU1U7lERbu4mfi0FDnlRUeMXgtC5Rr4X0k1cFYS+bF
p4VTQWdtHiQZFBVvF4zEo7SwLKzMGM3bHrSq7Y5Z+W466NTR85o4pFF1LhISZBP1NXuISbQE2vQa
LdF2Om9++p1Uj679JNK3M1dxsNe0vyH/Q6vUQy7SxxrarxjYsnQnLXov99dpcxzIvvFP9XRPmm+j
+mi656A8uCFasJuTdVgfWBgQkepiBeQiVEe4A12+RGgTqmfeYVqaHlF7ZQQKCmATMhSN7JmV27k8
DNbOV7+0RYSpB9XoofZo0rSfbslzHD9Ud6RacGZoVzUM3UohpW3BUFkTA9/8U/sDXk8I/78h2zMY
dybd6cTisxqh1vAb1fZSY3lIMvwyXblzyxVZ/Ermc1yhclefIyhIsDHJA9qq0VVHdVIEd4ymbsB4
4oaezP9ArASJzKF+7nljqSfQYsnXCBIrPga3QwmXKQuGDIucv1cgXQblaiiHauLMos3HjrvowYyV
eZ3hkPGF6Ca9hNpKGVDgf5s2wUxejTDrOzF5H97nEYQqYc9WcUvQ8IhhTVM5WcPOLVp9nS3+CExP
OFd8XrFT1z9tno6CZUb+8LRZvhvkDwnaIj0wFCCDoyxfJ2KfhhVNsjf5DEb8xgo2sIreMv3obOLy
aAEu0gYjuDARmULKxMBa1ZEOpsCjP/7yXubjmwRAx3xtWJdJ86Q/e14lryxi58umMbZpk5Gs5Bnd
oVJPre3Nf5m9gYmotSNvgqLuanlr+2fOAE6FCYOGwsTK9FUaPLPVjypWCd678GaXRzKd6nKdUhIt
/aMGajXQ8DDKSRmzrPFhw2QNxdkf9/yyPmBd1WZiliO/VQv+WDOMwsdeEp4OuH0EsCF9y9pPDP3l
qQOSVFh4cUXwjExWATx9lc3F1HACLSxixY7OVbI8NNzSBLYP5bWs68N/vxzD1/gMsrd4OobZTzWc
RJNsBBGa6gFdZuKOxcMY1gkUcMgCNwqMEUeu6PJhyTuadYKOp01Lb1NzyCxAPUgzY7chuZecs1wm
aadn64iFOgpd7qatP9UIOcs7UfJVv26cxxcbuqozJ0q4bPEaXpkivTJgJ8nHDCmXc1Za6fewMY0z
LGbB+p8MVHCbvBEQJa45hEVk3zCzuKFMJhhmzYkMxLvZ/2v5rNQNV0XNBggQmhTREu/7u8OPA7xn
5vCQWcMNLTMt2D5quXaLZOZDlb9p2Xt9UXQbamiZbKFL8WxvxdMsqft61z+lT05zI920yllraDK1
NeppjmTWUKMDPAhY01IRL67sZjun91B50Sso00aN9lNxyLsLuiWo20fvMirW353xY2sAJXAlgsBA
vThKy1a7ij8swx/E84s7IxV3yznAF09QoNp1lM9ozLkiQC7ilGXdI7cusT4tBD1t+0kZHK19Rnb/
vArhf75SrFjbAp0BrapHBB/uKXKwKCyZfNP1c1w+AJQLC2XpeMFsGEnnaQKPY1nmoVwjp/K9wr4K
CKlKPgDrTO1YEkOuvJT85R8LkAMW0YXWSkEZ2cyfMXysQjRJ8i6x8aFdq9Ox7vcyTg465AGNDyEm
rLwUr0oaHuPyl3U6XMEnySGLtPmusHI6oLUOKT2L3jWpWJ9UKZSK79x2M9iLGS89kb5HMtK7mJxH
8DZ6gxCsES0ZZkJ1i66MY3UnYvezkZXjmwwoQUq/4vzLV1HPYMzpmIPJ3VxMvHGbfrxSrvllonLW
K3PZWw+GHfy/+oJFYW7CEpRAPovj0WhZrXYt7ZmQp5XlPJL5jN6HZfSJujGxWferKVqVSCSTf1OS
LUSGI6iLEe46QQb4xyx6Nd0C0kym15G+an6cVC87+0ScDB25L6pzFn6bKKzG+JgD0FjBW4PCXbd+
JHlbSGcTai+ER6FTkZujrN4i72uEssRf5zbVOxtQO9ci9PncJytRE9hymIENzZ0BM/o9a/984yPy
383u4ZjbipjllBVKdEe7sfyeu09JQvxLIQ//w7JHmjX50/DvIYZzgQ4kyrsY5TX9HlS7OrgDNbt5
vGc+XNpCpvqFBIxALWI54ctLmcJDtc2GyBvHO7h8ke07MIhq7QfFwmB5WslzE3H0nyol3+JDJV0t
c9O6cC2c1T2drg/uYWVCcvEnOIVupB10HvL0bsr1wmYXO2IbjrnqewjbRVQ+tk53aUv23KG2Sd8k
XldEuy72x05atzXqzH8JG71Mn5XbOe8NqRJs/3bjgMeTXy8Fx8EAV1qp6cokUh2j87NHg1+tMEcx
cojnbdI/1fKeNaci/3X8wu2Y3LLkLssvAz+fb1x50EZEP2rAB85vbXJJ7vF8tUZKODjnZpwK3Dte
KGYeJAxo3ALQfP48W+2iFTAJsnXOvfEHNTO0KvAmwsUyXuvKoxNAkYxmun9H2UVbcLbCWyTjJNzi
gVim+TX0vlMfg4gEMYsFgCM+XdbyiZDUxTimS10LcPM6rqGrCxIhEtvFwTCGF4AhplyT7TPM27VJ
Oz5gKCSYYzoqGmcN34ssruIl3sRCPskOEB6zZgNkmkzvNcdeE5x0FtEycoshgTLBg0jNB8hpKCcR
S4qIKFNeTrWdpVXsO674AiqoKPl+i0GIwqdH7Gz66Y5UeaGV53ni0EDiu2UuyLJ1Hi8VIuHtQyZa
ArQJZXc2KVWF+q0lP8D2lrqv8mNmbEKMjrLKgk1qQ08o4BhuJ+U2gjew2W/NdJgrKxaXy5/NkqDo
5oZ0d+nQ1JY4cjJedDo0y9yY07Y0H30Nf8TlT7Kr1j41E5PkKi1PtvonroSlvWnDIw8+6q/IbBbp
QImWjoyEnFSSsoX3Ud8TaQ84+fwbI2xe18kvFtLQu4rF4BH8BtqmxvOapB9zfuC6xTBHnQoDsBgQ
WB6s4aPSV+G0orMgAF8y18pwsusTvkdUfNYC3xvsPlpFlqtj8m1Z3b6bdpOEmqGsXRszeoJRSI+u
3F4FDV/D+AAXPyO+zOWPwLn69R2SwTNRLvebntSCo310mmXTHVrrN4s+xrequmDEt6cNgZGQTiXK
hMa+6vvxkbsAYTIALEKcZk2n5Kh0ZDK2rM+svY/Tmy/2UY5oDmhec2bndbVhjeVC3HfEhQLbKywZ
tee3ZWHNbK+W8ZTtvR79Fe53PjD4TsALIy7lYyVvDeHXO4YM8rVNkh+DdMq4YwVn31zb+34qeH6e
9fwlaa/O/EOV7/c71f/WSlwhC9A/412db2b/FHyO738AD2smzBuSlGVxj/pdPHpt9VviMULiTgWt
dUQCNjsDkdZzVOmCzHt0du1Rm/2MVnPV0cD7exbWo7gTnI+VrAx/Ny3NNXo3mUgV/W3MHlX0p0EN
o/1ny9eCiF8gaI6kmtec4bsOVSI6jBsSM7dWDh22beU6kRIVLdMVa4bSt4LQCkublyawmTzXtFaf
efkSh6vZfikUmOHKLgr09YgNMA93DVtsOTKc/GYbINHyoo3RzXY0S0igyaXiBJM8y/9tV9SI5M/C
wjq3jmezCKI1NyxnC9XfylqoHbTP0ekhDr7mkG6Ko2tio3Of86L6L4X8BKOUUBoS5wxgqU04vR+B
f6VlmG14DBxT2HHbrQIzXfQLqfyrwzdnOPK5ofgAlsET7+Oq9saELWU4XnpMohkvB7tQwmCXtPsE
NV1iHzkTZXzt02BAGPyoyHsKk6OrPDVWA/C2HpOtBCWpeS0CTyzXMJ85jntuh/bewUREQq8C6o7o
gn8gxawY0A7YVNYQm8w38jF82KzeIDN1m5L2kRMYtFOUq87YqfufUvVdz5TJA0lqq7g7ENbqUb+j
FQXF+G+WAf8yCI/J41PSX4RA229bVy63lfnsSSr1sUXo43vqv089M/yfI31I6UdeLY0I2cVmlFfJ
vKZl3mB8bRAvTVtj3a0k5OeIMbBv8Aq8f3HoGv9QAcKZi9hIgC1ho5pwf/WUCiRJev2us54e9Z4x
fYi5EGeiU5/F3FnV381fwgliAGnNaIXq4qzVzJA8LHupuCnVPq3/Gf4JLKogFSg/66J0i1prDxS3
xqusG/SbUt1sRLxLTKzADwBVlp2CSf6oVeQqQb9SxgpZOh5PYedDtNRqSP76H1/+YvlgqCmY3L5z
88SVYYaJOGtxAHtC/gPqF89L1XmMKNJCqoFINFB3hJx4OFjUd4JBdY3VdEc/4DciTfVZeI2HPu8L
YgBox2WqWEgHqABBFlhnp4Nu7jR1b9dA6mtEcTp6WZzuIIladjejhzYw2pk/MFTERvx7oEe1Ppz+
KzJ+hwrZn/Hb0WORBuNOPvUL5t5wJWbk9bSxsfxLa2La6mAJQklzRWxQj4TdkBfHZ9tVXgnGZsHp
+H2HIvmOnam1DlO/gqZXsOqhP+vmkxneuKf2DCVHaxQ7ude0LITUFtUr58QayUav+n5VTf9EmGEK
ylp1l5qpv0N6p9gQselXnZ39jDjuY0+TF5JG0SKFGkb0a3nv1vNFcGHxWyv9adUXi+xiCqKywDkm
gdAktBtTuiTY1otZBh8moZvz8AUVr6oxuoECSLpv5FPxRh+UICqR7w3LtH1WRkovJYRBZn7ISfAQ
hSouOBhfZuF1JcaBnI1l/bSMOanTig6ErQsJyt5yGQYbcHWyuEJlQz8l7kapXfuw4WwPGD+YnYQW
1kZTCeEctwd+0ZqdJ7ntDelnykGy8PGmacR4uZOxad5GRlp9BcDtGHvWhZjRxcKvNxtHh4avwitu
DuTvLWjOXKvaA66YfBZcMS76Uxo7XWSZMGH400kpLuJ5T8npyKq3iptfDOTc8BKUPs/Smpsf3EVd
FnoTuCt12oqb3/nvDSloUcEkGw4gFIQggOw4e5UlbZTaMbYAdeh2KNWm85JncqFvlfRWiH0POz9/
cSho2lqNnjPcRkPnFRee7ABhlqFbYKdtS1pcv8BO+yIbgWEPAShgpnC94KDVygt2PE9EmQsKqWMl
JJ/ZokIjznBnMsWECHuohTWJL14QdDNA0qO7xO1n5MlGD8ylHDnA49KG5PF1njRrvckgZAWph6AV
Digny0fDWJ94aqsuakqBmLLMznHzA8YkgLFSMvc+GKpDzzQuHdnjgAf+hgWBM4OGlBSU0Td1Za3V
YF8ab3KM7uGrqtc+zU4LAoofa5ED1ttJK/aduaN4bEAUJWv7aeMGUotfU7lW85HIJt2gp+hTT4hS
U5V7hAq6sll9vAa26+M10jCd4JoK0njLn8ARXWeXWt+xFW/hyFQ/84fRAbWSxYvb23e2GAaUBagD
4xKkl1YHc0WjipcptD4rLPoahhRn+hayqIGIZXSry25VSDuflpdnsgzO7NuLpvvo3CdkiWEPlcY8
cEk4ArCrIsz7m12HE2E/Kc+atRB1/VO8tOphlEhDQNLMkSYfeaAxp1t20bIyt3Nlm0yIhLc8Zl3P
pQ5hh/x9D2bWgxDnFkGRUgdWdkn9TwPYcTDA70FNrV1qIErd5dxljMX5Pz+VsU9tFP8uDlPxQb0v
uakhdGRXVmZYOgfIEGUU6qoMjpuzlDdbL0g1+mI7iCcV529M0DPooermpDd5jWvHlyl56sp5gmUW
dpLQ/iPIfCGFFwrOLNYeap+KhLO1/mz8lSairu4NCo+IABx5uEfCTwDdb6ORANlyDSTxAgCro3rR
uuqqTNc06cvJOIYw+7X6zku8qZxTZ37UiDOmlHYuQD3OKzLZfMh44o2LlmgNUCT8SSY9/HeYf0FA
NOTpq2fJh1LicEnlbTPuGz6E4nb0xF8skebc32sBQ1ftsgGZKaRBjv2hm9dq+OFNllMPW7Uquel/
1Nqjs67scF3LRLOUGOtqnWZ0Jth2GjzchIT4YOyCq7MyeIdjYxHngloFjS5BAV647Ht2BS9rD6Cz
XQ/Oe83eTKkxFg7VrtlYBlcy+aSJjObNHF4K4xhkkFE8HRodjTN3nlU2PwGCbJs7mMQlEYW//jJY
RfnW/zKElnLfgi1zOWNkfsheZOJXibBhwcCSpQfu4Hsb7AluJ2XbEuW/jR9FK2C2NSoMDMGwZAzK
igUgJdLED87AhTQ/iWJRAcwvZNPN3rjqSUTiJYfSn71cYG77ZGK+Z0RW5NiN6Q5HWkOpO9rds+Wr
zrLJaZQqCiM0AauTtFQAAJtKch3e4pg1tTNakx9VZM6vpPoU4wiRqJzpeDMwO7ApbfHzr24uELP8
rleKA6QvnpNzTHCmJfcQ4ZWNesPsduK0VuMV5WjBegEJUwkOdedPI2qIqEua9WDKV47/W8gPgQ4p
NetXSMRwCnXZ6VQCPp3M5lGKQoxFqThYPSDgdchlaM3VpIJEEw75L7deWb9sVsFayy/iKAjDI3mO
tYvUxln1004lxCK8qpEnhycBseGxEPoYlJEbRVvQjy2jbA3uGPKjyeunfWV9NEDAZkxwTbpz0Gjb
+dPJUSRw85E0+bcQJbJwfeRH1b6axbZIb2qdu51ySywL4hr9CaL5QSv3BHq6DELhWV/XaM43anvg
KzGpLDuVLb94T+kn1fSPTZE+sRq/FSVN3AeacBcz21R+KAoXMyN4xVNo0YuzODfa4u5UB3Fhy2Rt
vXjeRAlIu2smX1v1VNaDZ9nzNiyLrTXLy2R2iA6pefcKlmd5wPtzYi39nBCASqdpQhEoRKf677Rk
pwEaUByk878aFZllbJvgI9DeagTPSdshR37J2ieis/8uHbgSildHJrN02jK3acVXhTmFBAsJZDry
ofHAlkbrfWqvESYjom4tFp+tefXKR9f/kxAITRrtUrsqyuew7Igvbxd4ScjOgi49l6W8GM2bDq5R
OucBIKN6j4O/vOPcR0fCGZ2Nz5yXPSULc6wxic5I3ZVNnS8r+1E0OyW+hv2fhiu+CFoyJUjuUVqv
3cSMGr2LlkmL1iC0CxZXk744MlQhzm8P1YB2ZcbTkcOWEWXdHfprwXsv6qNkk6LnQdcAiTdLwj9Y
iPpXsVRS3pBoZjPMdW4YP6r81wzfgvRjwqkwgx/17CseifWZrrQPzj9F/pSnU41OoXyQD4RacMMe
pPZPD9bRR2dff7H0aPfAupLUg9nj1LCzNrkSTKkTfNzBhkboy/tGXlUmmMLi16C7M3Gk5E8KgCLt
gPs4LFaQcdhy97ZXETTGS8y4mcw7AjUK+dOxz358T5uzBvGObRmzC9OZjBDr7pNXT5ttxFu13mpQ
/qjkEaom+tbiq3fYYJ3xw1BxJECBicdrso2dTraZaQf8tyguxMTb0pPmQgppoJkIXWOSEVOTZ3UG
gxv8txoWunzp0lFgVo6JDkpMCxdcbItyPvushnf/kwtJ6ioIyYQhNfQqTjDL/5RND1X7IhF2D0Qa
jBkWzZWJJ73mCEzj33q8ioZ4zAAQ6x7oIcEF/IKLdf6V7mM2ycZZlnRMM0qGk4P0wdwH8GuV/lvN
Fyt/5pgfKzlYNLz0PSdgTteDxRuAlJ7ctQlRJUXrqOJmstFdcFskxlWcjv5aZYOitUc5Was7C3cU
zEL3azcvSH8H4/uCLg/4vyl798vmzDkSVLVoq8P0DWZr6TS/9XuNNUHXFhNyNTOEH6wyb4JME0Mk
qylYHodKEw5Ictxg3pJBhQUObQzFtRsv2ELTm9bh6EDdiTaQtFsaTvIYLAhh41VD34pDsK8wlyHG
NnfUmSDeOupz9uaVWl18TEci0myqfqryR2V1sXa3+SQl8C3+Rr8+9toRayDVjXcFKSjCH7XcMgjG
2aZtfmZslD3kLVmA2o+DG9msP4fiFkQbg+ByL1g2OlPQIke0u0q2+YiwiBD7/59mI6jIWDRLCbNe
tIOKY/Ey8yfNkPJW2edIvwRLdQQaWcn1l0LAS9r8R6QaZHd7ktvBFCx1rySJqAan5tcuySEDP0hQ
b5GYh1mHrSsO0huaHNzJ4KojPcnWQFaVFTsZS3BybJpLouyG4UAYMHlJD5Jxjn50HTlWq9K1GFhs
GnQHFyGtfKEgd+0whEGiK+Ddh1ksVHxg42dVIO16ixcXGmIVIc7XXYtVRauMv/vPWYarMHiJQYgp
KM432tpY6tLKjw+NtNIIybWZpokrWYUAeEBGEKJyB/PIsQVbVtjLInw9VeBn5hOmvTZ6VuV7ln6A
G+bSRgy7ypLCZ+L3BZVRar5KBddk0ruQtNdDiAr98kBzkdY/DxPfZ74EOx2Yw7764SvT/hwi3aal
ep4Cgro2UvevgcSLjU++yZJwKe8ALX63gxvgixdaH6q9KV14xXQpv4NiGNKmDv/IunEHNVlU95D7
UUVrOSRH+S/uf2XE9GBAmXavzEtH480V8VJtO94yfcmhBmi0GuVN0W7k+kpsHOmabxPgh+gVHfVI
Pq+bNHdEI9RGFhOI3Fz5YWgXwL+YHghNLrm8hCfLIQqi8OsrZwZf6uYP0yvIVDguU+Cy6BT8tVC0
szRyUzCSoWlIp4+sW/XOM4yfYfjXmndpuOX+YZJpDc/TWlpVxr5UD12G/ZL2iwykGujdZOLs4HRY
ClTqy1I5RFhTqWvDRmIXTHIx9bMq34aG1KBLGf5pzgFwq6h2Iuj4u6rWxHZhrNvQxnpwtGq8tTNO
7nJr2bd2bnCVG66fnqb+RrqIbb+X1kEj5Q/CE1oJi+X8LM03Z9ygbjOMNwOQyyj3xvA1AdxX6sXK
duKL048N+VVI+UjwLfVTrQEq3NiPASD/q0Kl9qjFnKVfkpMAL+HiDLdRuXZPO3+T2q9+WS9ZvsDy
mgklJSYxJm2d5zQisDWZiYXTj/NI6LhHPEzLsx0sumHtJEc4ag8vIjqkkXRtT3SMCYMZcMtQAlKc
x3SDRoqn3IguAo2fCQeg+WMlo9pN2K7qZYRNXt+r6tmJcATsNCJiQDjbG/GxgLz3GHRiVt+4Dp4E
H02H/29uz2n0qxLz1Et/Tr9BKC000TmAjT38+hkIs/E5AvejBdRH0mYoFL7x6fQv5WjoCwfVjEO8
4FEmrRVJi/SZ5OItcWfearpND1gOKYMXFktB3Xd4upBQxdJfSncANutazm+xbIra7XTSmY+lLIne
BUWpyoEhYvFWU/hVQLOibPcCQtKG5KHZH0AkkfIevaZpNUiroHjEpKHHPwPxP462wZ24xCRHAuk/
VBrNqtwUSMWMD7ArdGGNQ28aHnO4Mdodcs2a+ogQlRdmJHxDRxJFBTflE/9GpsZQ0ZFtY+fll1/x
/BvP/3j/PKfZB0CfarcB6nUVavKqxAZGC4CPVIS2pxuBefIKpZ+yceyxljMVw9clhPSuK40FT3TX
gRCTKr5L/gqSxK2avlU1R2aB7jk9R922MA4VASyOf5q1Kx9POVpI5NEcRM5VhlFXBucgmN8SggYk
wqz2KswEBS0UOFD11GGqjPjLsb+HnrYZ80yxJBOXFYQOWY39ESlmb7zyllItP0mLWsTKRotCUbtY
AzLUR0IEkCru8zXyeX1bbeI1NHt7tLT60igPHheY/VjbCRG/4ZwuSnkp5bOcfkIiIT6XOLKtZD8A
39fS3yTT/UhYIyksCjpjVsFY0pZsTxzRmI33g2ajjO4RGP+wzWlIrmzUrRNP1xA+Y7Qai6/0mNI3
+25LrEN6E0fAFL/3/rExP5x6aziYIT1dWRJgAybOd8vrS/Vm678AHAlHT8dThLoFRalrpDtGBeFA
W0NxOy/+83VESmCPjrdIj5WqkYGzTfAbFDxGAALkdEspWOVMWq+Rra0tg36xQnSc/enFRf3zOWqd
PVLJKbqC4C00hTnJuSbRvybda9GSPS8wLEHxzBD4zyMHekV3DOKLNJX9AgGItvXDylssjtiacfbq
xpkkn3Adr2c89C3SN8TpiEw8KIZYheRW+1VQA1rKt5ymTxtRmg0rAiEVMDiuaMBsf5P6J8IKKuEb
2khP0z4dVo8rKmVy0RjfQ8QNzkCLpZXoMKbkAOHkdb8y0kABY0w/rIZ3Ox+7Nuwl7WzCJQfb9/Ck
Jyt6oHWr/2uBAQTmSfnAgd5AiBMmCouJAj1UN7b/qPsvJ/9NwOUN8NFlOs2cA2id223J5BmU22n4
63Ty0VEBkPGSXInnCukoaCxYwk5M5bvwLOmE4sstWGRQrwd1GxFvaV8T9VuxL2aGr5g4fbsGAfZZ
RheBXiunQH536r/OXnSbaTOMB8J1Enk9zMfe62EvbrK4tfR0PYEGbKmUMSDn7GDAT+4B7IfK2lir
2l/0C6kmqBvdP880i+l9wpYRACvYK7tfpu278LkEGQr/AHzgOPKpQYZmCSHcafCgjJptb+3Tih05
tzj46Ac4AnOpETHGtfaDA4t2U8Y88G9sLksaf7qPmBhGTqphX5v/2UJ8DiYIMOD7ew7bjGyKMsA1
RztydLbDBqFeGi8lrp7Pmrd7Ih/j4Z0h0C6WkkkAB6ggmEsxMWmkW8tcoaZCVA1qoSnEklMKpe4J
su6a1aZdVlga9/B8PcbkhHGIqOEWsUNQc4IVihdeEcZ37T6FHTVeCRUhlPfjdBESx5gaF7YSC3r/
oOHDdkfuPYkX4KpFvlUROHckuDDrRg4WGyIxc6ToqGlqay9bm2ZcjXEu9MmEqrXztrHXZvA1IamI
pCMlJc3e1egGAI8snukSt2JGv7OIqrvdIiAkY7nRuPcbBux0/MiicynduvDVp6eYd6OZDyAczWbY
NPpazAdFygpHuvuj6qJpz9e59s9mlCnar3aAj6z3KXlEdPHNxuzVpdkcrY4vV618ac/ZDUXOs8nG
G3n1QejxQux25JkEZ1+EwTYkdF9ZDsNzAO4aeuQawVlkWWjmyTGJhdsl5OURpDn5mWepL3ZpYjfH
Lk/2QEGhLhfv7fSpNh/6ylkjlBKiFbL5ATrRWAGRx8p+MnZ9jX7RzJYGfx47Lbwy2Oi1ZsqeqwDz
5SYYdsAflnTCawzIxSNHUkXcECWOnKo91E88WAQd1i1q4lWinZqOSCwOrvX8pBaJ5scEnS4QKcp1
CCnwj8YLl3LxHm/5v2ov/C1ZTWv4MK4IyLDUOEh/Wi8zhMnxV5iYiPzPjlN/ibr3tP8hMxDzQACE
yHuGrrKR/YXUfsbtY5w1rvjRb3f08fWVvOyBYjfAptA2lJD/yeIv1FDjcSyu1XUAestOo1WQvQec
NzRuSNxJqXjEHtwD0sj+kpv4VqVN1CwKEDBmovhO00jOaYx/0X62zOnDm5iAh/6iWRcMgWLJS7jW
jX9tukvBVhQmCjFXZ1igINOIGvEnCFxkLbn/DBVOiHkXipVWXMvPChuuth4xyFN7+Roh8GS2mfrl
qPLlGLgKIuovYbmcx2UgWO4Fb+ByHOFiYT/0O+s9hMajT3+qiqacvefKZlDoZvtxMTaj67SfAfoY
mQDZX9nYMDtNNZPa4HVsMu22Y/PAOcnxzAuAiIz8Oi+S3LCEJ+c2YqMsu2qd2gd+I9ohhUBKgCz7
y26Pji5kTL43aRcmHBkGEc8VvYYABYPw4PAQiNaQVEevrikSxI9EwLh9cSNHkASSU9bdx882XfP1
9fhG06A2W97nqnhJDJd9/c36WcFP2QgLSNBf0Bhk4Z7nS8zWandKTAuwiMvl/4u+2W0iJFjSRPko
r6Mes+UkdCUE4d3FHv6wKEiINOJpHSbrR2CthZ9ybj5VcoQIIu3o72303jRNjfnXa/kitYg8YBYS
LgCa3ThBmHJTbQ4gIoSb6CUEXF9i7TS52plzDpOdnb1Guu6mjNE24AVM3wXqkEMWcyWMGDNq4GkV
kXhDB4f4I/M4ULiqO+AxTv40eme9zmJwEuoYVgVqTYTbSnnVVK8mZwwJrrpBmBNJVQHmctFyCgoM
CaRe7mJswWoPrHKLq4eqPqTqoNj7Gc2lpnq0VVn6mdNxzzz9mXErIYGK/AXfbJobmc2hsuylVCca
UUQG5ScMv7HtNkq3KZw9sFiORAostf/VKqADg0VCcGOzApIi2uywPEUlI4CiYwauscYylndP0+ua
zLV5ZqqEdc0lj4b5yuyvcvzMIc4WcBEN+PHkWSxfDcmn5ikQrAEvjWniRRqO4pTnyBNm4YIyNE0H
+C16GGKS2OujruKRM2XHmdPo/zBtCs/MqOpefY3Gfx0ySV5XIo+i8s4Z7Wqsr++5vqFzw6aB8S+b
/8Rbgoo0sf8Ztlj1TLHi4bZJ/UEvXdOxD7jM2W67D+s9fcLUIlPqAe/As0TY6yRy9Za+J9G7AYyn
ylVM6YnOeUe4VQQaHyAiKKdkGYhYZNQc+D9cfiwQEnFT+ycfkY7R/6Yqw9NM7e6rwXu4HhGdAKv4
HQDKJjb3Mg/ERElDUqHhctIcyL/6ypscXQxE4MqWfnnAOIg6inh581BEcD430efEIDpvQuipv49k
5zX5xtZ3OvMrKn5EnQTsxR5yFmMNeFQh8qRZGYN1V1wIk2+V1Rz9RA7OPg6a6oQORcZ6hFA7L9az
vYfWHPpdiMlNiIsktvxsxFBG7wWCgBmR0XifxyTEnoH+YbnyNVRBJ3tK572aj4JAEg05ueqGzodU
Y5wglkFG5WiMiCHHkOeCdQEyj/8ltt46Euai31D59m3S01fxqiGoHrbfE4iGGp268UMKQGnpQZA1
D/DiL45SIUvmScUaKY44yVo+TXYMtPxIhNZFz5gVESaoW2jcTfOsv8u4AxRtnxEiFZMGVJa3kGcz
PuLkriRsLNu23juVSZgUW72ntc3y9PhiRnvwRLKTF8PKcoGX+Fywr/cxv8d8azWUXTZyDVbm6bEI
Lt1GwckEMHO/aB4N5BvWqrPeYkJ0gAlMEEjyHWg/SMVpV6p5k7K/2WDyzpakvBBKsdA4usdiDeUp
4gui/7zJM97VwzBtnVlD9ETMyLWDcWO4AMVe9t0uFusXTM7oiy1dZPPDh/h3zpACLExxRtYdvspJ
dqHo2+xkynDy857zLTAQu8nCzBgzef/HRVieZX057NUKBnBuYmjKtd+cdCorQ5tINfSU8iTFwBRK
tsx0goqA8rAwowzh0XjUjrRJBxYFzYcYEXdEgSPaLVwwJwfhrW2wRrPJQFUPenFm1CLWjkKqouE9
y6iD8i3BBP9j7Lx2I0myNP0qhbxen3EtBl19wdBaB4O8cZBB0rXW/vTzWVbtDLovFgt0JzqbzBDu
5mbn/OcXYonpzPYZVeYtG6zRTEprFoLTEBwthegIGQKs9YU5A3A1nqRQznPcOUKwkBB7tZjBRHKW
BdDL/tuVFxmIz4dYSS773ZOoYaIvlrucHzznELm3yv/M2opgtvleb9EKAFAZxxSUJcoJQ+CzNCP/
7Z8VYjd1Y8BGrcgAqOhZCxjgdPfI+wpta3DTUNPmC7REwwLadtN/io21JtbBLw6phOqDzIqUEjGD
uka6yxbNrYmrQF58Rdq9QH58N7vXwoK3jemGNr65jMyM9EuzmE2r43Sv1sqLNbyLRjW3jHmpnhx5
Db5hLaIV8456os9JOSb9mdyrVd+/Cdu2OKJHhFJuz+kBID3xwN279O6isUxMWjeFt9XiuY9TgkSt
qy79bpZi5m16k4LaLa3fVcvCWIyv6LL5zjt5iiqwpwqit+/NBFoJxt71OqUxIfKDF+XsvrHcmC8J
Oy+tezOUB+Y8PHUuTSZcFKhozRnk+oUmjw3CwMWLr1JRYdTgqxaPgo1JTf/+GxFNLqFEGNdnggX4
sDOttTa8wTIt7BVKf8O6eInIMgX2Ez1h8uEFT00gu97dhwLZVA6afMbfySFpTk3+UpEnkOFgIV4a
nQuSA726RgPsMWrBocasJYC98nD0i0XjZFpXwfN1koMuv3X4H1mLosC5FJthZa61O2LoJGXB3Cgw
nzF72hDozJdvGOnCZUlWWkvpXbyaXwjqddz6q4CEIHprwk9ZNNWUALOJwJJAUCTKNUV+8ByKmgwA
A94H5xPGYMSO5YhQVYsxDNyuMXzP1R/cRdxyW1UVR9pyTD8SBk6G1vJvgDGADqG0E1ZzBiOjWGyE
jnTVkhuYkb3zrkI1CIynGb67xWkYYPFSXjXUyfKidYBTyGRDf/Ma0C8WHU7DLww+mynWoUxvRrYE
3d8XJrc+fx2yj5zUtxAeolrnB6W9d2I+shS7o8J8x++gw1o/wCikMsIGCV6qzwhdv4tdrBvXs0El
mAA1UsvOumk7+PzUWvtXyyUCGaIHv8WJAhn2pOSbktBpsBjLW0pfbkEFQy4Z+bbytF9k5SqVjJfC
e6ahQ00MSQpCf7Ospg7A6E6MwRx8Eur8mOnfSk+iGpliervw6dHdkaljcY3shXrU21OtH7JUenlm
mFE1K6FjUvH2dl4B7V6q7MBTbqkns2yxzANDuZj5upfgfU3rap00HwV2bUmScZ8wD4c3SahcJsTk
M1lQYjdGc0PwITTM61dm60LDr6Np7l+gADJK9vR3JhPY7TpCfLVm6Kpz//P+WcAIdqWnki4FAAz4
70eXYU7QORXWlRgvMb4O/e+gO8bOpl10IfpOs0BgQyf00lokYr9U0bJnlw1NSv1FoJxU56ine1oe
DXoLBGYsFmB96CzfwHY5tEG6oDpCmGcUhEe1jUcgm647CjswKu7goGLsRXpmBM8DXRQ0mui9fcF+
5BNIzy2mxTBHz4Mn0FEzaVzL71R7ZDX4rtzMBymYBSj8ILRhEUFxRsHBfW9QnpXCOjy/SHQdsrzR
VAXF/og09i7XuPtvpE9QeExkgursZU/SKXkrLuHEQpWG5yeoWr1nSsRr3vPkCwIcFANSlyS8pA4e
TAYWE7VvdaEFFwNotz6K+akHcNIH5NI+8/H6N97nI7v2Q/LxFpgVStGnqa088qNyDgXljVI5XA0L
a9iDmDoMf8aFby6q+JjqzkQztnjLNSMYF6XVwqc7Vap67rTd1IzxslCPyNsAvRMAMcENEpOjNuGa
H+HaZ5JL3Qj/KljbAvrlZG66irt3leytFO9xu2DqKcTOaK/1TaFcVMinI1BhmdezEEKQygohjx33
INYuLVjDM/B7QtjNRXyUPc0xrpIgo+aoM+tCNEgTmmhqIMYGoaCeS0/MciHE0wExDSaVHp4H1X60
j08Y8Md4hEQMOruL4PGB56gRriW0HOzHQoBVMcOiAoZNoXEAhqfk5UQJoZF+EzxxieEIbyMLOifs
dJyguL6irgRrIXZtKhVTytVZlm0ELk1KJfBS7H6qBQ/8dz++4o7LVAgnjZgPUiQPpbgp9HUVAQKj
kIRxcMdYbTFxTVEPblVe2N7XOFZr2XuGODPfMtHts2+jQsi5YGpSuePcTd4jGS0jTR9TOosnWhuF
dyZhYSbSYsyg2h7DQ9ikCmZYdcbJa9KwQl9ROXh+EzBBM/1XmnD2cnYJHLl6S56oOrUYSTsRMx3P
+cizZ0ARWW1qc5csMPBKV8TjzVsLI76FmMUBxSiAr6LXS2gKBsx7UlYoVEFlLpQ5hrRItNVY71C9
oxNmvpbvsM9CA2Jms1RYPWOJsJVMqDbzpsDEYB2j95CNs48CCLdTCKXOpO0dGt1zgWsGA1OgtMpa
4UOFKH9WDZvmgm7Upg2LrSO27S9uswFdMhAh2ew1yxDalvRdddXSz6MJOWPgOjDK0WggdcjObCyN
eg3MRxrbK5UbGDIoZ3ECFy6afKvLwATGQmcFWLCfVPseIFUhA746s3dHQfKiWewny9s46duz72PF
/Gnjpp1W6pRIr1mhstsRdyCbbDCPoVqCOwX2QeNwi/AyKLOnbB/kbiEp0Lynkf0oKYabhjWmbXGf
mxdgd5SH85Sw1hnP5dxp7mF+IZICJ7x6kuPoOYbMYfC6WebprnMk+KOgnJhzFWyN2DmvHPk2/mZx
iRNFdw6MigYXGhGbqpiMQyy1hHOquvFQxI4DMHB2CrBItUvUuEinUYLIuzJcarLFAvsilR18iwH8
wewfVYqz3IO5thRCyNZ/Uo1oGwBI4KnAe3T5Xv3w8yV2G9i3cwzQi2RY480ryQcI2yLkeXHbzRs0
gc9gPDIyHBicV2yNTsC0rjoN+cGObp39FbbPTh6XhANQrOUxNC/rbHjsAwq2THu5WdBlJy6FOfEh
OooAKCt/HTAt98/ldJSmLAgcBsJKE66a0zpUZq7toyw6NXOqPfcIEzzWgKyp6Rk8qO13gr2Ln35m
wZuECVz5AUSKc5xBfHEOmnCyXr4Ge4+jmq/8GGS4OpdQHqdB/27gfV7vJOfHaHaquVbRBLh3R7to
0g8LdUzPYQTpZ2Wjuj2o6gwhoYY+XJ1anbfSYooAWIiE6U4xHAnSg2a9eQpPOCwieVhLs3BehAsa
SXGgiq6OTw4fbCa5lxHiRtWiyYKvb4hxe/2QpbkQSajSmtm+ClKjRJj3HqQTYt9c6RmhPxJ1K1sQ
fbDU2OR9x/bLWAiCEkkTTHlX0OmCSfamMpJsfKJBX2wmJiWGDO9ysNW7hYY1ZBJ8KRpCdOVslg0D
M1RQw7VnSjQu+mWxgJyRL1mI5qpjrh+ENwGcDRSjAWNPi/ZaHqHR6riU1fMcajBWvnUM2BFQXJo1
yPsNj+dJoOw7GRAKkNHpcTi4WJwEGUslRjvHKQmZhrKccgusx1kNS/Zo0QNp6RxltDDWrEBKqF7z
NWdCGywB6aPxtaowk9yl2ilOLg1eAsEW9Y1UzA2WO+OcmbOgKxetEWb2VBJVfknomAn3QTj3oacR
XL1lTrutsCiZAU0xoYCu3uO/SVNXhTfMXfrspwcVsegzhFKlVkH7kqlNfo7C82fA9dNW1SYZliV5
bNj+1DZ7N3MTt/5Mqmdrnv2Jt+zHL98nQwX1QTRzjI8EFm15/e1zt4Ef2IgDiLLTXrgxtccGEgPB
DwCR3z69mk3WZbOvaKpsfRnlD78/K2PGk7cuWHxhu1W8x+jv7IfurOTR35pqOXMGIrFeKzxuxYCa
STIbrbBLlCvYlOZeciDWCic3LnInjJ8EgZOZFglSlJE4c3ofCellZUJ905hU59wdIvRCBhT+nGmt
QZwmWHZEaYHVHq4CqP/RwrTDsYXFnzERy8sliJGhznXmO0lTkpmdEawI8lktb/iCNjNuWV4cDQRa
uKVb2wb+ucoVTWji5fYqY4sQwPAb6h1810lLO+oeRfeCO7KgN9vtQkxbSkIhS4N1yPlfKjkwUfcS
QcKvYOo6zGQjiQcTuyfgwHHOpcKLQK9WOhGF2VepY5shQbzi+BpZEprFc+nrpKRLyycINzDzDAvI
v2xydOtT8OhqAjjgk4BDR/UloljyDO2FLh+L1UmlIRD2EBHhC9L0EDBoQwhLqNs3DcZQf9IwDPcI
9uj6e4l9f44ieKXdM4zHwouhgsMNRzU/KfTgOaVC9D5iGQjHl7oTDnd5H8nZoc4Bp9bY051wqZez
vj7qYhAhCkT77cibaTgqblqGuOqbw0OGYk5ZisFBxAGG/aNt3AmEZN68YZ5HX7UrbOLmpwV+oQK5
cHW6Wpo6bbjG+obhg0yyxdXL335vPvIA23PrsZIc4fBA+8ydwl4w1udqCAiKwWK3cs8livx5Km9g
3TbyKW1WgzV3a7wll4XLy03xAwBl0uK1a0ULI9/n9CK9JsN+ngO/jvhlpduW6+mjBUQeQtOtTOVn
jKsgHl44fO8EZUMRBvW+AZfPvTrx3up3a7mbY7wr7F4gZ8LQ8HNyIl89Khj3VA7ErC4TqCjFcryB
z5Cf1E9B39mPaORC/9Dw6FXRp9U9g3DaItyqgB2upb+TzXOVv6UFfKmFMDns5lRrDbOnouqw4sOS
rFhk9hy/qiKHdD533R1gSBe9a0JrHTBpRnyryWxyP0Z/HjvsNiSGep8aww8FYegqslZipj3HAjXu
p5VaUjIAXvu7obraiDXwUifx1GWZYMwQ4yKx9liI+q7iGJzh0+l/AA7FDAKI4EAyBE2fTU9nnCss
bvI1IpmgvlbKftDvFm4VaPtgh0buwuOBbYHyVlm+Hvt1Gtz1IV6a+num3lidqoK8Cian6GBHqEIF
Z7uFKgWXmn5cYnuLXcmB2ROnqWi5RrQw3YTUkJdB/SwVdF3zJj85pDYH6qVXPlS4JhXPdtBMRzOY
OPbbQCEYEZq0dN117e80/U3xTti/yu4613exuQ7jnRncHesKga3Bo+JtVFaQkX3/EoHjK9bR4wnQ
1izr3Ln4wCoeoKjxZFY0lDup3hqUzvhJyO4KMXMxkqE1KPPUg3qkD0CisC6lh010ao86cQ7QpeN5
VBJ2O9VpiGLoMrp276XjOK4k/aFCholBrmQJlDZ+67N7TreVbTBNixpRX7S+N2P8PClvPXRhufvi
gkoNKRKbFDqSjHl9SRaEHeAEll19+Ye8biwcK3Pd+ku3mGX6BKfqNbaQMey+DAanKR9dTG7rlSB+
ueYh6PYjRBNjkWYfgzIb7GumU4lPOWSZcNn12la28gUjTLV604Krmt1GrLgYsEiLQJ/FeA/Dl53x
BhS7jYdJ+Rs41BgT4Ne4i4x7nYAkD9DznfbT9XkSZmNMQMebjS2BOZWTeWciSuBzFi3aPqwcQLjC
7uyXxx7tFEzNFiYNbSRmw+aw7QmtLrEcAViVGoT0CK7CI/YGXtOjpZ051kOJKbl2foRiC41EhoeG
jXTR+9DVn5DP2iHAk61PoBYicubimc8tPPyOMQwlwMaZra0S+UZQ5FAfMX6ujB0w1mgeyVAEgUVL
hdf9b+K2/xN3PMwjZrAf2fAV0/CZCVEZ8hn6LFyaZpe69WRaSQ+MklCJpNlZxuckuTfW18gqkKjg
E0Fh7G7wE4KASkdZE5QcqXdBqbOxVr3xluRw4rHMUI6ZAEN6TFjydobF+tTtDmJskWjJJFS/RU5I
qNwH/wqXWvOg5+ICsGuVQxkDi+z0ei3VVNoCq8u+EsQtFPqmtWRzECOtJsCw8+bgicqlVsZHUr84
VUdQEAMa9m/f5zBwgHbtrVtvyKHhbunNQjT16nXvJ3gE4PbPK0balicHSxQXr8aD8LnCEqsWk4a4
eKkAyOLKmNQcK6GxB+HpMT1SurckNF5iYYzh/XD84fPTh2STJHesP70xIKNhb8anWH7oIyZf/TVc
S3y5bp2RYMsQuySkfUt55RfHASyrpsnNzC+H4qrz9r8XDtBfvVE8gHweeeIurzFU9N79TvlaHRb2
YsBdS3cG9wWcabuA2kJHDs7aqi+90gI0YF5xSeZlvytS0qTmdHFsVw2l1W+Yr5k24B4JZngY4WK2
s4mYbjCrd/MVQw+yUcf8WHbw+TkJ4V5H8TvarySGjL0gc8fVxc0qvK2OB0SA9lvsdx6jJK6eah4U
ZanSsaGTRnRS4mnAxrFT5W8BBGMMV4YPzd6zt1WYiOLx67yrSCmr7OFLwO+YtPfPWEdoiPGbvyyB
q52N3j5sPpnyEKNJS+ydxsG3JgZ9tblJqNaQP1frTmW/E4rLPctkjFZMl9jYMBGhoiEtFzBnwEqT
PBtIingM3xG0Yfap4Ohks+U4oNXpWpE3XPCsv5OfBhXI56o/QrjwVPc7vfsY+41SEtc4owC0ZYA4
4h4Y9ZUdr939FB1upgtAHreAvciAbB1RMPQbA1Pt7djDU6B8BtoEKHEgGS6tlc8j116y+NtQLn07
w/fE+QZ5tbLvIjtEwbk3N0OzqOstTPsOzmAFB0za9frVAQYlIK666jwWaHLDH0UGAMyAnar7mF7c
p9FN7YBJ+9b2jyAmbbqMqWkaQJOApKDsSYwtY+qYPoo5kK5DScRXmsFGi48VzEZsB5JVSOhg7M/V
BE7mOiS9RDnVA3DRfEwXiA4aCQoOzoFQprRbCjm8urTRMQjfBqgjVQTgMLYvpbGvJUhB1xTaA4Z+
GQPKi8h6AeaR6nMxbIRZO0VPT0DRmqmfZU3tkqn4IfDOrnyvi89KOwfqlxTglQ7RPt9EdF9z3tIP
jxJ6vbKdje3S05eFxWMb4Ra/c1NsW25xAWMSmSaYdbvigcQzjAk4lsXY1w7Vo6egLzFlaRaoM5DH
e5NafBCz9dclNha2fG6xyWEzGkBn9i75BOXKJKub+9O/1Ggm5iLZt3b7ZUqwIxARI0hAGMS76tYl
5UHeBQHcUWJKrKWlXkPp1WH7x2pW0A1XCqhe1fPQdIuBMI3qRw/zecm8xByWzDkSVIcd5kBL1b32
2ayRydxZRJ2EWc/OCr5H+HBtPu8HlsEkzyfUf2iJ8njF7ms6ny6TyfBmx3OCWsxiTWz9vOYsDnAR
wIcRui1kMKI3guCjwO0G4X5X7IJmoZt0i1vEqGZy7qsElZag6s1Tf57TnVvUycOtTp6dykFsGXRN
whqKWT/VVkgEOehrtrPai4mCvSo/JW1m94KnCdmlxPPCbI+mCpMm3Bc6S8tG74kwaqtgDhDhuIz2
EWk11lM8dC5c+BZKvb7CR5P2QSfXoYUgiRQEWxcxdUwOkhSSwbjtmZA0aIWD9lbz8UcDHecU36r2
FkYEoQIFVlj0jdaixUG7WLT9GjMuL5xH1rlxqHyoLxSUJagAWzzEfMiYiFqMHfa9ibXQcH5o262k
XfPmMzEwDL111VoaYrrzBwPDEHUM51O8hwhbazsDfo11JoaAAUnH3onzeBKw1KhJNgS56MOzzLc2
CHPJxVp0/UYbd3l/GKSnJFK9P2N7Dn5PBv0oL/XwA66OJWNsgowbD9eDMywy9scUkYGGgNu5F9Vl
2ATpowO0AKOWQd9ZUGb9gyekibFmOeMAhb8BYhTjJD+88qYgHxjhBjKtY/djZw/kpA0ImP/pOiz0
dYxBhg7Ta56bvBI+GhSW4Z78TItpR9gdrP7UF7esu6c8MVWOs9HwKVm4MKK/j4Nnks9wrLW4Z/7a
rZeSCjRjPW3zbAArwiOnZYA+Q7xsTiM7Vf3z2HwYGLcoypXEg9raZOPG0dZ6Wk3gycrVdAJ5iCgZ
GfK9gHwxmDfsA8Y1rIYUygVBLzUkiX2OUa8HXJfT4Jn6vZMvY/okbk9UOZ22lDichK1giCyH+XXJ
WJSvxPg99a5DdDOtT/HIgsWGr0JHTfzjpKBfYVgE1m6U59LYKOqJ4K9R7BFoZKxsHgRvDVSrhBO+
ofuPfXDR4E1UoagOaH7xOPMaGBc/Lm02LhfKvvVek+E7NsNpFwCy9DaheweDhzib9RhqxQkm4Mfc
wKLYLi/DcCbZNSHAI/rkDuCnTZBDx5ymp7FCFQcrBM9QmJvmIsZom3/Fgw1dn3EtPg25TZjuqiPW
mII08j4dqHhUo9DdWa40RNyUUsUfxnKBPS9cdELdqJ6ZciR8p8Zg7myISImPyj3hzJtU7HaryLkV
OG3hIqN+lek9Z0xhQaeVr/SNOSaQTNazFQs811/59HGwIQWd57ToD/hI1wgPvbeECDAXF2Wm2FfH
Q/mOSuCkoTbH/FZMUcJn1X1zGZvuaNmbILnJzgJQlGrTDs6JeuRS2dIOgNT3MPbYpQ6u1jvkmNI8
K04FWK/bbRrpAKo3gD7Z5Sxt3blUnbH4beitsj1bMcHY4MCQhctKjFsQO4uF4yELZA/QvtgG6bA9
YlKDaWVgmlq8NGq+aZOPEUgSSZK3HDvsFbaBcVeAUxoGDB3mPGjiLE4wXNP2foSlwEMy14mXAYbQ
wGDqqzFpYDA04xvh0SrVt67djIsxXPPWcX8T1RdfEA8K4XXCSK/AaH+l6seSsOT2Wxm2rnTPrcPg
bKt8a7YnhgiYokbDMVC/jajmCTyV1Tmszqp8z9Nj3E0jcKoUSuOUZ8TryYj4Udy7mVw7jjt/IY1L
TObL/DWLWtouxloe5r2ISGpmgNrNzs6DfcxB/MPkpIJBwuPVP328n0Y01MDy+Oy/t+MqGiEtLel+
0O1k8iUs9iKT1yBpbgRXo6qCzYzLsgJ7ucVvdNlYNwMeL1eZ7TRO1nJ/VJU9AT9eeNPdceHk+VyN
QsJ0Dx3UdQ0ELaRS4D34HR9Hsa4AfVQ5ioJ1ZnzEiTVxO3uvVj2d4VrBHFtbGcW7hoW9o0srqwGZ
t04Fs+8csRynH50XXBeietlJmPJ2P610xrhL9w8DNBNkvrOivORdPJVqm8F3swJmNdsvzPsgX0Xt
vAEbrzH/WkQYLkllDYXpq8+/cg1fiHmtbWIUdMOAFOtHhwiQet+w8iUX6f17m781NTgwXx1I9kDh
bjDVgikXLRz/IePPp4IOU0zOxnRehtsaxy2bRxubUcuksT55dKXDhAFFj0+yvpIVmosINNY94amp
RXtkAFW5ja1P3SAqBR5jvB3zVWfuC6BoWX1E2IfgvYdjpzaLjc+0YooFuggZysHjlnI+euvju2Lh
oo7WTafKH8i+Y2yihECy0OiVs9+9derS6emFbtFHZkPSqtl1fMyiqqfRULRIHyOiYx1OiSUMgboN
ucSQmewS8s484CMbJed8CfHnWeG7GiIe2rIB5TmsPziXbDLVuPeKU4ZJkmTQEknvSfQO04xGJQex
gLIHCuOQPMBsDoEdrIQinMnMj+QiZutad6R6dctamw/NOu8+CoHd1HDxmjMmh5rTAjJvOftcgOuY
+q3RPlxgsBHcZlJ3DOBpo/zoPqDJcDd2siybJekqHIocqpxffgpBQ4PhobIMlVdjoFCMzg2OM5xb
jJY9eS9EiilUEWa1PGQqEDuR6HNh0M25KfZXD86+4NknxsonmYICQlvTI5878y5UEfISrzB8bpiH
8s28/mT267x4zShMpBaST/8pqDVhNSdMEfSfo8GF194B4psQxFtfCH1fJWGTIT1D98cCzsrgH+2y
9jEikpJAUxu2I7e/6Ordsi6ZDJrBtVNAZNgASR4tIMoxUtL3ZBULmwCXt7WcGnIOJGThkkQoQPyo
JHLhVmHymoyvDKv3Y7L0jJxW9K3WT9RUsKYrzt5xnOvs9j7uFcA/vkNQ6MdYHgJzzWISZHPFQ8Vt
cuySemZLZI5DPy3JF2fRarUw0iiA3H46770MgG4h6Cfgys7cIQCATKcbnLVwePT9msbN1g9Sd+qG
r7L4cIJvlx6kMMkusNZpjrzjkvFz8kNaB4NnmTsHcVWcYiYBFYs62Hj1XlY+gMEEJkb09IuyysTP
XW3q6B4xZxEkt1epVKD90Gv6mHRIgEXMRJhYhY9ff/znP//xn8/+v7zv7JjFg5el1T//wd+fWT7w
4f363/76zytGAlny+9/8z+/867/45y54llmV/dT/z99afGf7j+S7+vdfEp/mf16Zd//7000/6o9/
+cssrYN6ODXf5XD+rpq4/v0p+B7iN/9/f/jH9+9XuQ7595+/nlmT1uLVvCBLf/39o9XXn79s8/d1
+usyiZf/+2fi8//5a/GRfAYf//773x9V/ecvSdH+wyJ/3nYMSzNNR9f0X39033/9yPwPm8RC2bFl
Q3Us21B//ZFmZe3/+Yt/ZaumYTqGYSm24+jKrz+qrPn7R7JpOCr/n2rrCi/+6/9+8X+5gf97Q/9I
G5LpcQOo/vzl6MavP/K/brT4ZuJTGfzHJA5MU1XdsHmn/PlxDlKPX1f+j2/HePK28SkIwausMHoI
5wwXoKF063bt1BungetTF/rdhe3uI1PvmS2OkQw7LH72yHVVcoI9IRkKIUAbPY9ZhvGCNAQkiko9
7dy4tV3MKUmlQUmQvye+YAfoOEwYdswYpXz0LtBE5xjwjZ1zqEI0jhMfvjGPr1tU5dqRSJ21xB//
+1e/7fqp4WYwTxTn71/56/diyVjmLH97xG9DG7KrpfmHMgskrDCEh6ABOx0HTMxm0yKp1r//+e8/
TBUbKydi3FjYXYjRXDRP5Bpj7IZIxKlS2mhy5WZY//7DqehN/L58K3rnE1ueIH91fUIAe9k6pobP
dNjLyjVmK4T6msGzUPHWTUlHkR6pykDALgp/mgRlEL8YI0kOkYfaqWanX6oxFjy6K1IY2CheAnrz
VGqUdTvKMn29+J+//4hizts0lHDHG0asfshqs2SPoNCGs7DOd0YWf7WdnS1NuVFOHqVKWMtzP9Iu
psV7SeX4CL3R2kuYYdpyZWw8yDIYPwwcI1bWtGQneQzfYjQskkKAQeXkuzYrScVFCB4b5VI2RDiN
li4tt0L1g8zOFB9CG4GLm0r68LVKWbXNyQioZhX0dktdYg/18TGsZCqyrIJcasWQBnTfwHWoOtto
ZjQn1a5NmyzGknlFbY7h3DbjR6EpzPXNwT5kMqzgHsMhzUFnq9M6Rq3DlCMZkS168iJuGaLJcqRe
CA5+tA7TTn90jGUgE7/TmK+Rb+gLO8Sw1PWaSVhKMDU8zkbPayEha6Jp6vObE/d4TAzCdzuEM6Hr
1mwI45+qKVAcq9NWeIKpWfJe5CCNtFULy2m2Rpyg9OZzuFZ10qLO3Fkjh6ujt2zw9eBOcyoPUnfQ
xfYV6dF2hzShNGamX14dRaakb4iwLAr9aoO50+PDlPNUJ/zUVP/pB3k1rSWpmulsKPhfMAhp1Jtj
9Z+d0nsHbaAyqdApVb78Obg4+LW4mzn+0xyVitQUUNRe1hK4H4aEuAZjmVPY9/5dcdJdrngIhDEc
t1wIqjYVU22GCawhJmKjyWXWbPDoxL+lCfPLkox2M5QRLDYezocUpr6HqLxVubNl20rL1EpviVpQ
LUEUvgVtEC9k3YKHmtf7XPUSxsGOzqgFFeiQm7BnR5U5eIKnSKkGGGz7s3EQjKASdN/xKRhpclJS
SLe2VWFEhjzJSPKGTDJeU+E5mGD7uVJyiPZhYS/81KUsNukLEkf9KTFqzZrKxY9bVffyACUlCIZZ
GxIg2bRuOJfS+pDWaO2MpMt2tobqgoXbL0f3y7MafIHM+DWs9JlGPtsu6TFkjyQdDbs2nG0vZPVh
1Nv6wFm2bGtwNz2IGzpJ7rH8Wcgnu0yNTaAnpGsR/uKrYbkmm6VD/Dr3FHUz2t4yjBvkzXaISBym
WshJManwn3bdIMRQTCEnJLNXGIjhNWHirRM2qj1tZZer1eTBNvOBnRJozIkChisMTDw1fidyFMfa
jFYyrRzoWhWyVdmhlswV527ITTKXCYVepP2Acq7FTj/IknRqleXeNkj0VXVim8zQ2o8MAY+yLe/L
lq2FfSRqb7I/xLtGGa5pkhd3tI4ULsgH9dTdDBKKtSGT6LiQjZihtDZdm0Tu1ie4Bcw1tAN5pmjl
rRTKvr6AuhCRXBsY40yhNbGTwps1vYoKMLf6idra/UyOSheEVdqavtUfzQLqzAiMVLSNdlQGf5im
IHIFhAitNrOdU+vyfEz8VRgU+iSNSvOsasZiAJzIXR2LoBQiqzoY8tS2mfAGeYnnRhPaDLkpIovG
K9eq5d+0Kgwpz0d/MiqKty5DPNWRoFg65tNFbswjRo+1yUS0g0Y7qs7SqtDd6aaZ78eh246tlJ8y
gNnSyTHbKiWECXnyDbqGvYg2M12uf947wUsaygPmOSohByn9vdlyO9zA94+Rzf1VUtVAiEQzjcx7
oQEZ0BdJCm74Q1suNGr+qaVBgA4UukbdxKLJTm3aeqkl4y+gBkzQ53eGNa7ixltGOeP6yGMlN4Mi
YcoCINxhGDFXS/g78WjjS+hq2sTzwnXWat5W08d1a+kRE8NEg/rmmbTcSDXTcYAAz7TbjVwPjAaq
hhVbSMCkUyb3aB5C6eBReKxUbSBNNWquzggYnCeS8mIorsPRA+fBsJzlkGG/rApD1BLCoRO1CGnI
6jQ7RmSAILn8Qz5xu7NS6CqSjTtNgyFdpxU4VWRYx9n2J37foVLn2OSTjqAa9qrVEWQzb4LPF1Q6
zu0rwhKMGdny+UxTY65AWtUzRWEUm7fQdpSS0IEiFbGqNFSWGV6qEcxT7jMm8Ho9lzKo7KGRon0Z
u1vbj8NUthjWd2oxkVOZ4EXJuynJuGw8xdzZiozLRFedFchHsyADEKqkch0TsxV6cbBNWW5Van0o
7AhLS7kaPHmlpTfMrDzpEPvyJe/tV80t9ZOfoOA2reHHMAt1Dg0ebDw3s63u4qrjWfG8Srpr3BrM
dEPO1zJAUJhiG2EzeK0stWN3JFJXTciE4ZlM2hTavA6/UGG3jkNnJufwtaRwuEcDGXshpcMcWkUj
10B1chyc1FTATjY7olqRKSfjFa8mWDb2TbZqqAckos0FkkQiATYHyzbz03XjcPT2vYGYc1A2QVdg
sKsEgEepC+Y8wDWv1TJZ6kSL5EazakytXzBMMUyEpxrUK8PILDKt3E0tpQlZE4Bd9sgMAFkNBALK
qfa/2TuP7TiSLE2/yryA53Ezl7YlQkdAEJLgxg9BEq619nW/2rzXfObMqSYza1jVpze9mEXyJAkg
4MLEtf/+Qv8xCY/whNxZop1XGk+qDCBz9GJsTlWpBiB8mg/Jsjinucc5qzKabBM2nJEtFVensKbh
k3S+OvrAX1Ql+7mYvg9Yj0xZVh+HTrNmRYHJr8GJrDM+2o0FUKx/rzsPuND4RByG+KAbPh35KveC
lCb0UJzWP2LfKtBVtZfBcwMkhvwtqxL4hkXh4EmqQlbW9j5PUXLH3spGa+Pi1Ok/BAi+XfncSSqp
5HrruhG+R9Bu2/uHGEtBO4MP4af+bZfQiXFHLK0wDIj67jYXSFjWP1JHvYZ9/RbKpdxEcf64zIPW
7lUpIwjkV1kQSjS3tYHjLST+PX19qgdIaUwiDPuWBhQlKq5cSRs1TxaS1+I3o7Sc85Th71ZDSMgW
60F1kHDitKx2eU4R5/rEoyX+tyicIAfhgpeQR047ojisfxMVnIZx7DZelryPjJYrBvpzndD7MxIN
BlcvbcI52hZ+jFF2j6SL7o2Ie38jnc/CSRVrYv3mSaCEoJw+1wGtsNEcaVtFjUUUEc7IOCzj1AF8
66HCMuZIR2myMbWz3BQqQJXKhOckr3EnnlVvcRHTJDQjhzaLm4GBdWZybTaKOxlZ+6mqtn2KgclE
fsA+gGrt1IAfCS4Dy5QqeM3hqaXhcBbzrp28fGuXrOT1YKIKWG7rPoB9iCtV2lOkC9ipGdrg22xI
nsyhoxRd4OZTT2OMuXcLCd6IHY7D8WM7KyqatsYy5b0rOnsjF+exrkqs8ZySGxB1RfgmFx/DhS+E
jRAjz+mOmhUsVYxGvPSUzjWM/6Ghtq5wAKgKee/3wwRrumPOBMGVMPdJp3AkGPmcpLK2BdHJ6w+k
Zl1upD0BGEPTxUdDC3OM+H0ojc9S5V+sCkNNh052k4tnzkVYrTdTidA4gAYiGAjblP1hS4v1oZTJ
e9Kx+AqM+xwUA/i1WJtqAE8sFrXPffJoag8tWxwvJN82htomcY/pl+0flY2uih0LR/gOa/Wo8o1d
evLGksMP9HlZdNXOdrPHxhL2toHlehWCXvZNrZPne0kh0NLRzg3C3FskBBih1DEW6IslWLgm50AT
jvQ22V4yCU1c6UflSEowbUhpJfMW919nWC5zm7L2RpdyUhh9zJ0kmHea9g7NZz1XArM8gkneUN3q
KOuv+kH1JZ+lb5268TAvMcKLvMCqukF9lyskDCHm2a1Fq3PKobGw8uzRRZab0cVmFO1b034pJ85b
i6X/sVy/T55qe3zrLNIQlhn5wRwQg5VCNgxkDQAo062berulxmcLCUPXMxa7EQ/hCPf+2mmdQ0oT
YW7oNNkjSHnGtGmM9EujoHhYVgVPPje+1435bNeskVVOcT1iEtPZ7s3cs4p4sNhqkePjNowwZ9Fy
dxQsV1ZoovuCxNQUyXvBLa/fHCzumlbFP1wZUFY2mjLrOYegIml1jkiWvU7MxN7GQHBwPfC0s6jN
jDcz40Un+uWxLB5nBcuqcHniTs8wGpAIhx0kseidAwEgZPEis8Q7qgRuQeHGdJ6ebbM95p5dbv8/
4PXvAF7SsX6HeN19+d//0TKK/tfLl25O9V9wJfoZAFt//gcCJuQfoEq2Usr0OSVLFyztBwCmv2I7
nlTSYdFwpfcP+MsWfyiqKB/gzHWFsKT/D/hr/ZIpfb7fB/b3+dJ/Af6yzV/QL08KR9nSw0ddH51c
0+Pifka/usqQ4aghZcV8bHrwhI9B9yUIahjzG3Tzs7n3pgfQ6EQdbnc54cEI3ayQeGm5cbBO4uS1
s0Jim/BqRdRR1M9W9ezMT9H4ZC43sKn6rt6g38MFFEK3i2+Fj6ntV9+7Ya+k1QnJ5r8+Yv89/PW/
A+T+D8RoPV4tWPb/A6Pdtl1Z/ArS6h/4MUSl/4cEhfV9Bqp0hNKD/8cQleIPsBTfUwCuQLhkK/xj
jDrqD/Bcy/f+HIaCH/oTonW8Pxzhgts63vppfOn/Xti/AdHqwf4TQuuZpictz+b3OMLUo5V58vMY
XaIlMaCIY1loz9MdAAwJ80P/KQEOhESSLrvJVqyiEwaDtf+9dacnu/FfooUlVbU9Ys7Bgc+Beij2
VEmDk1NP5CIsM9yRkxBhTDkxknZtT3e2S5poHw/Hgj5dYLcCzaxBjRHA2P7p6f95kz/jzp4FuP2X
u7JMxwbAFpbj87D+gjuPXlePU1+bG0JznmUFx0sqKG12BFcwqMzhyjHaAXmPOtkUgrG1oOUSr4vj
Jfsh9GEjFu9uiWBOf2ttMENLET9kTb7skBPmV8NIJSIr8KskpI71c6jp3rRcVUpAAYpwAqkwdwhL
+CJJg2LDHkS482RP9RhFJPRlDqwTTopF6KGh1h/r6P2x7rplV0+SqLbRhLSEt1ZXY4aHZ1q7cQok
yBlEs8mBwuP2NJCyHGG4iZOEtBBHcMvmwZTVYxAjdSvCCdlHkL3FcQgPrcUYKDVVi2Aoxi+Tlm9m
RS0WkAOJXRwa71WlNHDofI9FBkomwfvW322aNlQ1RYKljcctbmk4MvThvrHh2HV1teyAZTH4kMX3
dEhfI+rpfYMDxIytPnspegUhJ3ivycUvoEnXFa5ZmijjUGOwJVdYUYUfLF1pFw4C36atMNGrspty
Ue2pxbgLXZQ3G49L8zx8KUaXA2nrn6mESL0Q3bM/0o1NF1d9WB/b3F7UDDsn1iMwdDBe40Tobio6
pniYd2RFGeB5UzKPwN/wFPJgeDAX43OkMYi68L6vryHp+emqLSAPBbCT/Go4+6n62LBdgIF5w97s
IIGuvzAJUpZrAjlbBHDHzDbuiwIONQJm4HdoqOsjTMImPC4EwRnKCk7AsRUpMYQKjGIzmxlBl2r4
mrkLNiOIbZ1WvpQh0IrZ5ibmDzw830qo+5evVksUMZ0BRBTYEM0jNrZO3btXyaiq03pa6cyGQUVU
UlzLZiMzCHyJSXVlC+vr+v58mby5/Dc7TATVQxxPEc7p7xM501BCW0N+WOLmF6p9WGMPTLX4lGsc
3Rg4q7Q03lkn1AnzrJNY6q+xGz7GviL0KxCXoZN6zvNBnjK7Ldpr0NQSQqwx78w2epaTHyEwdrtt
NMCK96ilzw2eoQJevJt0p3UswzIbk+JGDTNF88jvjHDe2mQWr3CdvnECUr1OTOhvoJxICAP8GVRF
hQ7eDlesxkSlKPjtilCa2AouHsfHdUh0YJ2jILRx/flELv7+jXYSfLu8RvLS8VAqwVf7GEfNnt8T
BXyx7L+0tiJvgDP61TpW2zbeLmRd/+f3rKM3sWhOhBTaUJCY8OvLh/aP651EteoeU/31ysgW7EOQ
KmfgYThy29jkZXdxwYraAaeSCVogCA4Hhgoc16s4WmBXAH+ur3698PX/sgoNetdAjnNjdb0uRoF+
BnPMVa6/er2z9duaUSuDaRaNFsLXaYyWnSlFDAcJSjvk1VNZO1DTEK8BZW1cs0FqZYUQhKuy267f
vn60lyrCHzLSU7tGPSLOL1MPS45uJp4FmWMW5t+MsHnsLUSuU5w+uDGkLE/fhIUMnO/0wR70X02W
ZvgDcqQpD3HMsyGqc9WRYd6Ejo1cIwy3Vc0QVFlvIXb03wJBwjrtze1YPoU0O7brnHYFlsbhWOz7
yIIuZ5SlhzHSW5EhQzJ6dzsXGJTHjYs6pFY79jqHWQ4oQ9OKEM/ySHL9gIkGJ6hcGyGpIbR3bEwf
XEunuVRolfTKVJodtnmZAV9Y4ZFTuNdpeG6NosWfA7B8AopN9ZJBN/UC2ntX66UD4sWXtEvvwVXQ
7L+4AW/W1rM56zGMXebHuGDU5l3VvuS12RzDkA5OmEJ5jJ1ityhPXPLqgsUneEV1m5asKEl7LvRM
lHqG+aIVl/XyRNMeuzB8j138kfEwwA0ROM+ORpyJnpK6Qj80AcklUJPWp1zPMCdGC1FPGNb1dspA
a1Lopywng8DcrTbwqOh8czf0rQ8Jn5mxbubB0NGFXeqXwiDP3CuxrvKgryIFZHPKcefHaAFnLn3z
BiwNw0OAqRfeKqPdueBsvE7ROebg2StIxSIqWYd4vskA5Vf/s1uTrAqC1jK6wlYDRDHbxHp0bG2H
bgPQRWUS4RLb9nWj98mJ5vi+lctd3tKwwtH9pmi0jL5nNXWxO7kvxvjatpe7Vm9VjRWS3yqNwzoz
1o1rHGio9Q4Wzmxs+vdO2gZ91Juqj9UthgmzCgjccVkMJLN2F7jiell6Ph67ok1IU1p4Pv459YTN
OEYvJsfouWBssGovuy+OaTWbNmJrC9L8bZEzBuaqnW6EWkjLZIO76ofUPTZ1j61L/pB7OEYmDWle
notRC/a0SL2yFLcyN4XRZbbyLnKumb81U6NDE5m7w7F1o2NfofCi6GA0M5EqN0+OoJx4H9U4DSfK
6raZ7T6ulRn4vnmQgtmhv9Vrkf0mdX4v4AOcRmSMZu29mFW9nNbRldXzbZmMW7N+ma1gPMw9dhqG
Px1yR2zraT5YCYStZsCXohHv6/Jk2EpACAIvw0NVsCRBMaZaNKEJNTi5ba0KUf6kTGxSzXjZkRz9
Edk0nETJO9LvwHgcU1LdgLtaewFRCPHozvR2OlhwY1T7ORLsKCJxxuMUey3erVQdkZlMVwP8kl5v
gq0NHbn22+TcsuaXkRIX4SFmyOHiTWkl8BvEsgmLwHRyX9YHUbrOuANZflr3PsOLkEvgQ+lj3lh1
LKsZDxgjmehhJLx7uz7JIpDgW020ywPWd5gYhC6FpgPbcPpU4Ycr+vqQmg7SPm6Kod7uRTXh8dgs
Nq9PwP7mvcQ54KntN/22yBmDXstokBR9+mdY4rvtWoXrv4UJlVYfzldOhLWgrsJcz3uMdQWa1u2y
iSIiSdZCgtZMs6GRmoAOqceh+pxOob9dS4R1Eq7/F+nAJ0+RF7PezDgyV+WYoURYWGpdZB8948NP
rGxT1k0Bcd/qd4X0B2w0TBjBJBFj5FP4j+su6HksjrFnPYXtQ+xeZzbLgKdLw7KMcVWI8YlOgWPp
UVCB+/NTbrUDcwKjrvXXrPvnqNcapWvuElP/bHkdaPRc5WEMc7dE3TghYVtHmJMO2kZmgHMlH9px
vql9nB39HlE948sxRpQlY3qV2vemNSyHuHW7XTKLwxRNlPZjc7RFLbd5HL/HyKIJcx3XuS8Tn05f
El/TjdH7Arff62cwEoM54ti8Wf9pXUqcAimS1dzTz+GIlMQY8CbTHSkUczRBnlrPDZH1pcPzu3VZ
2tbVKkhhsK1rj9AlV0mBF+lFvfoaEni2cfX2gC6fSoSdGP/xGF9ALmRd9BszO1eD5sH0rInr2mUQ
+gsFGTGR3+XnVFdIo7e8+jE8LaO0kYiWHIBqup5eb5/mxX9sdVVB6yX58PsDl/zreYvTlgR9sT1L
CNf3PI6rP58ih5pV020aRJK6hloHcj35D5i093Rw7BeaunTjdQt/yYMcN9pkY7oUB0kcHVUJz9O0
o1fDblmrTOd9qeWLO7G85S0wfhcWhxDXikb7wvz+ujU/6pdzomWCDCmuWtoWsJKvEZyf+UmFsrt0
FMg3evtc5UW+LVBiReSx6Be/M9SCcSPNyBAHP70AVVH/Ma2Zfa3u6VdRu+z9NEPaICg0HDPZt4Zx
LT1q/cAZ4VLmmOng7xklDhZgxlAjlWHxQB+8T+UCgh+LB6busFHq28B+gzKmf13L4iVqf6CNPyCJ
f3Iolhpt+k8ulmdyr5ZpQwqDCyZduXK1frpXxVnFaaAvbMyZIRZBPiKLhzMdjXaq+4puwRQZnGH1
9XJG+HG0ddwG51XbuFvrndSELI0ZqaTxD7afwznHALs5GtSRzTCBoeslzBTdkeoRUopPcwxhmJtP
3b+4G8v5Z3fjCMezbeXartAj8qe7cYFm1bLEWHIVmy52sOymdy8k7mQhblvhGN6JpudaWi9nCRri
47pwVKZPYxDfznLG0N4cnxBl/jnL1rmdGQoXNkVEdSZfZzwbfTOfKffCemchwEvaDp/LsSQHTk3s
rVSo3WwBYxPHph9qj6bnQ23vh+jrvxioegL95eUBZgJWugI007E1jPPT7Y7+mCaDU8dbZDZY4GNL
b+SQcvQ2kffnsgVMaOJqWybBTT7jYkoPziDFc0ADqbfDtYDTe8j6KnJ/3HmeR7uFZBAKFlz1e1bq
euavujBY6oCO4IFX3Bz9DCZBohTtD73AACTB1R/aB0ljYvTl++/vU+Nav96n4A6Fg68EpEXT9/Vr
//k+O3PhBJziPKErb3+uu000sEHO7MqoGjMApYEjZTTsJoEGIX0YV63LXJRbkRnPv78ay9M40S+P
ncuRgGQQJYViqOn14+fLiU1PhSK1SfQW33qFjCBeDE4ala6hg7HNMHAH6BAT8vi0joj/qUiAqAuM
KJzAxWlcZCcLKcwSks0xd2Z4aH1iR4N0Oga23UCH5geH9npdNoM0/tySunpVmOrCMZXqSW+gnDyJ
8YHUrcujoTZJKkB0U++J4qWlUvnztseoez1brNUeprOkPQX9R1s17A/ruXhs96aDVY2EK2AuWOGt
n7xOfx90xc/PZhOEJNFxCA0ThH18HBxMx/+S2pwDY4X1/YTorNZHYF2vJ0lq4Fbw3hbTPTPn/OOs
21lbCrK3dR8v9TZDF5i9L/BxU4fpELpsVZgiMJ9e1vnSxNTpsNV0ThC2AePcsbJiPBo0cXBaMUZz
GZu97V/WB7SCDHKI74OSemTClSvNQmub1NrgcpiRI8KDrCz1mBkm/gDUHWA++rCPQeMScCXGxKKn
S6JwTMZro4EZg0HuaHOwqdv2eT2IrbhOMdg3S8JJYszBdaaAKVKO8fcwdS+d7bxaDplzqQdW2ibh
MYtggVV5gDzOGbp9WmJPB+FyF3bRE7SW0eZNriXwVArk8PYbzBtOd+aMNjiPkcZPyAh8jFnn9H7k
wz406TxB9QHqKxeInRpakm7ybuNyi23vZmycU5TZmNT61BOBvqewmk+JNQItNpHxmFPqD2J5DCUV
oH5bFNxE8PGmIQGxN3lZN921sPL3s3E04pk2JGTFbDDG3dBiMGhzHiCWp6UEv3Nm1m7hKqocq4R9
A3ehQn+r94CsW5AiRRVmkXljkvPlPq97CcaLeHkuybd1yU09nKlwKvxRPImAj/ueN8BwrZVgIhOz
cbYeibqBWX8MjfjRiwcSanJ07dMSLx88b74P59k7CVxZ6wKWhxVgUjo6yL0UUS8EWunYKhxShMTa
Rp/Kx5IT2wLmtt5s12J6Fk8JFiPY0jr+4F/sb2uBhkzTGFoIJBrpWcvtGVljy9pqgTEmRXT/A7fW
0GyG19ERUZ3d0I6ZZoxwjIR/zZe96KAi9j5WHrpedKPutqIsh6pM/eLoYyOrCsaObQJTbYz4baUv
90Xn4aMFDJNOOADXwXDsCThWUYrPphUOuDwnONLpWqqzjRsIgqTTaUDd8NF0VKgh5rwITmPUnBLH
462J9Du2qMRQhaO4BAuuqX46n6uEsFENFhg5W7MHo9/FpL+cvXm3nh4RbmB0P9VI05kTJhXexiPp
ZgW9wnKudj2RcVHPyTY+A2GF23Cse04o2L/l+ky0zuEC+0WjxCRpPS7+QHFDtiMIwS+i7lCazBxd
7dlyiHeu2mW3nlASCiZK3GoHZfCJsyshQ8AIZaI+VqWzYNQcpLu2Uq/rNtBnrBA5GTNNp/ydU0GU
aeGpHDs33ht50x4wXObpKoOPc+5k2aVbQa24IpZ2M9abxsOEG2DiVOiNEjKhQvMYMfnZs1OfQEsV
4RlW0WbEcZ0BGk/gZVPoXszFu1UJXjtO8b7CjLARui003X3oNyY1LC6X1nBcb33Uq0RcB/hhJ85e
mGiey2D6MbpGqxFnXOPbtyG48xNc03T55Y/xy5R2h3XUrpXhOmPCmYXH4ID0AaaMvRsNPFUcV1zW
g6BdxZ8sG69NWTtv/TJk+9/veUJ3nf6651EkKmpE33cVUNeve56Fq2Qmi8jbzJ4pMJfcixzqDMaY
DMYS7f16jbbeciSqQHil4SiBmzSEH3EOLz1srm1IOJdgy1JWArOXNmpu3Xrx55ZvYJFe+hiHl/Z5
kB3Wfu2NpnRd9MoNmzHdzhGiSg0dEWMcnBaf9VEJKrsWtb9bPq0TDcvgNO1QYHMABTuD3MFhvNfd
kt4bgLMLAhISBJHrW/GMFp9/Um5EDZtxfdzkXejpRFLABDd0PeYVFkdWFW7LtEbVgzmP1CQ3W76Y
pNldVhgK+hlbJxJDIcrrSYwPUJSeVOw/rQcyqwAXImz8T5R4PYNNwD0bh5To0UcIbdjWFX7c8bUn
o4NXYdNmDT0Ij0FOgdbq4ZJVAU/rLUo/DXs0PoUx3Mm1ifKPL50FmOtuRbQVrh2wMRE/68YAvBZc
KGLjuL4OSKrAUA1q8GRv6mKY4y058I7V3f9+zPz9+Ceg2kAdptduoisx/9Ju8yMVLkNe4nKl8UfH
TT4tKcHFzUsCcR7yHUvhen3rS13vBR/fP0/Y69wJl+i7nJxLiRPOM5rQX1eWQeGmpfzk5feXLf52
hkDk4ullDcmLK5Svfh3pQs1W1mYhPpAmDbb1YI7i+sHDEk/XuuuQz/zh82DOX43eVpTJyXnkNXCg
Y2GPAzAi1C3Hf3FZfy86LdO0gL9NSGme0PKcn4vOIvGncfIGd1PTBbtSkUHesf1oOxPA6TrANSZB
FX2VjdDb2zrCvF3KfvcvLsPVrd9fi1/LlLxM26U17dPo+/U6ULChkkDcAJJEAlCeXsuEMB0yJj6V
mNDnGuFZi6Uwp74KWvS0Re/othLbM2fiIUyjq5H8FxMTl7WYW797mcQRTsaz4bvFwY6+GUad7mYn
/ZxjYfchY1iLp4CUWzy2ajm+BhpXMmZgkCbE1W2p7l10CZy3QcKusUxlsniE3s0GGR3KvOl8NlWR
hOiXRXUTDoc46eabEAQ4jhtSnenIxrN5GHp6D5MxojVyYuckgvmpFyYbRYHdfEJGzQrIrAvNClgn
NWf3EXimFnREYj2q1fg2e9iOCWd+nnLryQ9fC+i6PxpEQ4kdc1kk95OBbH9sfAB1LgxE9rnrcRiE
pfU6ARj9OF57xT5r2U9H3QoXBnS6yaa5omf0JDrsaCL0jlk839cjYCInt8ck5amsC3E/T5GuGWwW
GI8uN1NttlJnY5EKIkzzO4XSJU6RY9KqGSnp9vwDpalIgt3aEUwCyjxKzB/LuuvDZ/cucqL9sC5p
VRw+OlH7mhU2drxsAT9Wlmp4m0vxRWNKIOzfjfCwTuO1cF271SpCHkziQjYBcRqBh8mo9wPtX2dV
SBxQdSlN5tQ67fS5vK2JtljPJetJ09RL9Vieq2AOtwP1Vd+Do62/LcEQ2Sa2OWkOHYBaN8Y364Rc
G7frZbcurOPGCagF6Tm1tX2zXl/vhW/OjFpB1zu6u9z6eCb9ft78jVFhCcuDzyGlI4VtufIvmFJQ
wDw0xsHa0I3itKFnrGwdzududVZ4s0wefn4/ultOfz93GqDQT1bqs5Ls7HvZVwsOycHjOvSqZTgr
J8BXaIVUgYe9vKBvrqebbpl3WNNVdvEU5N12bdTSn/1XaMs/WSltvUS60qKbYdtaTPjzktQpo+hd
J8crXrew04wSPRLunUFuyc4ZCUlN7Ya0Dg3LtwXJHxPFXifsuzRoaNvofpExS4TOc735/dO29NP8
dZGyXVNJwTrl26B4f+GveFlZoACG0xkG5ZNNX22ZmUTKXzvk1Q6MCL0anX/SHPCp0ufNJKERk2q+
BG9mGVmxihKDUbY4TG3wU8ve9flpXWlX+HXtYlZorsYosbaz5sSspeCKmgvHpBRMCfSChHL5/b0B
NfwNDgHyAQwBhddAl/tX/CHMwrkPQfrhF2TudZA0tPjK8VgtAVQEMb/LkYOdR0vKVLiL2NiHx95H
t8XPLk1P8NLzh3HC7qN88julzmU/dfeNRFw3YHnUO6Z9Xv8Ix4EsAUSIwdTuyiT6nJciuBX1RlQN
CTk2vhsVvjMFoZSnLuy9G881CoTG6quRYRAQBe59NtC8FtNeuem8ta9nelI7HlVyRcg3ASi5e4jD
tsT92rof2La4Znyr4ZU4V0i6GpQZBCK3QASLGHrMKFLO0hBCU/oijxiz0Y+nezqxYUwBtM8Z+xQc
UpRAzI8CYjl03nirbI2Qmx0Gm3TcgygILmXPBSgjAeSqjW+oJj7abkFMZh0jQmcmlh4k0gDjUjQ7
SEBqXNYNjFcG8spEVk5clYNdIKXshhAG+nQb5CoGuXfAYSeO3fvUNE6NoQOjPQJCnnN/3negp7G6
j+3mFOOZNXsBC/pym7bpdQeQJiCb48Gm865CjE3Daefb/fvCKmZP/SZXQM1RVBHgEmIcZ777hvGY
hP5thEvUyNC0BnvHyhwm2HxZmDL1JVqkjhEYX2Xwjj60WfexwJ4GFgMe4RMu6RTGUYCWbrZu2zg7
xDWc8M2ClUAZ1mQ7JIc5m0+58ZX0iDovaIG22We/ds0PFYt37DufaL7vIq94gTihos38ZCExdwHM
0MXnD5qlnaAeyMyXqSNIMvajrQjltqqcfVR6181ZvveOdWNOMHTa6i6aJtSvgol44FI/mILAt01N
WV+43+oEFx1Sgfvlaidympmp/eF6Tq5V9WkEnbyKe+smMEyc8/qNhycbzzELnweyJUe3PBbU+4uP
K4MY3r2xot988Tz7Si4eziI5Knx5sLWBRRTHxwXKb2kLnubwxm9sSsXwLZ7SZp+fjRLxCrITina/
ueno6PuzhdGgtrEYEOHhupcaBx5xtPXgVQVESBZ8pHDnm6WjnyYyVJE6yqr2MEip8wtKgzONK/ro
7hlByyblw9FovsH4R5vlfcn6aBuU34Z2RpdL6GWpHevV3WIi9g0JJKid8WGyG0CzihxqzKUqGW1a
N7j2mnzXRdOtK7tDppzngD6PGWdnLut1Tvt7h7vNoHOXGCcm81VRO8+zE30y0C0NiX8oR3QViyS9
rhzOxdRQ0FVYHuVtdZUGNrqnYpcSTD4RPL3I7qamtzH5RMzl4064pqTXLvdmOW9Gh6zKPCB1sAbF
CsYTPeGtjEBrnZQircbjEi3YVd/EGyXr+7ncQQJCyzrt2kx9DKV5zP07w5hvR4xyqvYTLLEr2ynv
0xJnGJm+mrZxSarwXACiBfDePBI3puhGGu1dtVS3gVG8IkEnDjLDbZ6OmZ0Xp8kt90FR3MqM/mvZ
EnqO1Vz4MQ6CG0xAP1S+QAa7K2PzEvnWbZyR8VniqO8Gd6roySzGE00ZH3QT3/bPLCQbNnkqTDQ3
yPgMuu2RYjMxGnsbdnck2BjpR9XEn9NKvKnYydFxd/djpc6Tuhi4v5vS3cjyAWOxzMJSZ3ixou8i
ejoXKKviHo0aNqo1ChjzIfbdj0W4uZXDFy59CsJDZQF2P/X2U0B0Vea9l/a4KYAbM1x5Ovz1+hKi
AYmHIK+45OTEEOqc8+uOBBclH0wLa72bYL6XzVezujMJdTfkTWgw5bv5SMeGhhZcKQfLjhm7OHIf
k1Kvn0T5gfUq4DlKlaAvt2ohBalrHnrwt6JP8TjyiOjF4B8bia44BxitNKeWPMQAx6oJdtxcxQAD
WBJV5MyQ1TK1p4YJXRk5lIDmgw1ZMh3eutC595bu3NrhjmxvsnOwIOEN+Z61HTsP439ofvbHBWN2
oz9MQ3PvuBMhAshPuLjRrs6IZU+hbq7BzTPEcPGNcl+E7zXOc2RsLLXaiAHTKqylVNzsfO/Vbqqd
H0LxkT1+3BIGWbrt/ZvWijeDgwiWY/IivX1WwI9A7dC0xFUFd1FwDQZ1qLVHs0wvybw3BSWzX931
Nrk7wtwRmQzm+TZgWTAVzdEC8LRcm4pD2zKlONLta8ciiMOorkYPUzwFdgC2zS5OUkQwlTvORMem
zPY1fWpDLJvEb3HcRepLu+oDfDkMiLD3Kcx76bwkNF8MWqPjcEQ5iZj3vayxUmAlIXBuIZrK879N
EsH5SUiOUVi0Bwh8QcQ/dB1dScf92lvusfUxsbWIhWmeReRzEmqJ3bgVI4g4XEuXlJH5pYu3g5Fi
Qoy9fGwevendAfyK5LJ1UHoFwn+JFcUoZt6Ydjz2XKII0VV3uQm5A2ClbO9tmu4GrYsJiA226XYW
xVNozg+NCbtSGTQUneaEJoZgqWkLh5A5BmSIXs1sDkaNPt63Kkx/zNsy7XcWlnYCHwAzLyBNtPvc
OPRieO0WbBekh1deUY3nwMxuTUt+dYHrTas6NBgg5/QiF8wGOX2h3D4HJfPI8hI8FIh1T79OLXKm
vCQxTRTec+oFeDVMwiTX07bLb7YZDbjYFBuEPfd2772Mqnzy0v4kJvfKkOnDEgNHd9BxhUju5HNO
AoZr3C84TcvAuhmCD/amipsHW4R3jYmMcVT2t1KHiUTBTBnPYF6wuhxw67LK5L4fUUBbONk9De63
aijO0sDnmRpVehiiY9bW2dQ12DeICp3YS08cyjiA22JJKfJdC9A2p+UXi8yoYHZfG9/dJHlqMVyN
g0zTj+FwOyxkR9LQlHl6oF19F9k2Hd4MkeayyS11hy1y4L96nrNNWc+U2V9FZxh117GV7l0efRrU
dyGeegYtkHopn1K/u5SSCgRm9Fvd+W910J9c7DnPLuLoIZxpsET+WaKFI/XYWABpne3chOKeBvyV
CDLzdYFBDyWUsm0o+v5jYh8EexDZlSTyipjwRIlwlAy4ty7TKqYwvErsoqEOIIk1dPALdM0vMAMh
aOF8NqmMdGuP/0vmAXO3rmguY+cPrB1jca5cjqdRlM9EzosY0k9YH6QRGA+NT1KNsfTaf6gJH103
77ErJzlh/aqbGeOt382nIZ/DFgmSBJDOCvYifjRwFB7nxQSJVv81KkvzXFn4UP/4Zh0AEJdEPUP5
2dX5kj66XsoG7BNspupQwjAQmFRRylzawK9xbT83c1g8z1hIn5i8QIpjnj+bY98d/KaaNmOQVcfA
6VbHFFJqq87Zrt/SiLbfRl1LspD+gAkslwVi8Q7jhGGvl7CgtYaJE5r+qqVbvuUIaLd+VSUwt438
inOrdFP4csGLKuU2HWv6wXZQwi4ibxzr1wOZT0Ud4OT9f5g7k+XIkSzLfhFKMA+bXpjBDDZyMA5O
+gZCJ50YFPMMLOvf+r/6QBkilZItvSipTYdkuGREOOk0DKr63jv33vlPq/LTFzoSFIzYiIk02qfM
zm9psiDh0/CjnUH3eodkB0iaaI2pQt9pDslOG7PP9IJa+jFOQcZTuwrsIcNdqxz2eKGdyO3bFwjN
zMF4cp3F2KBFYBTMVOsthTpjspX8GtsvWse4qhVPsYuwJu1ZSadxJWm/53QkHYAzyQauITCV5a/L
Trv+rTX1VlTMJkYX83aVVKmswt9zRmhInAO8F4xWww+bEU6HIWPW6DurwPHU7XNm0tp9i3N+Nk77
pFQZx8XRi2e0+15vd0WDnBblTd2SmDOnSNzL+7CfiIkBlSiUNIKqIDdv6U+znhPNtQ/7hWBf6LR4
TftTe4xlym24qBz1dEYtFZRmvMRQr9qjR3JskxZXB6NnLCUHHf8Fx47endiBOm5g/s028Yuxw7Hd
Xe5mkb6z5py8sXg0csww6PkTwdR44FusUQVDhaXZd3BQiclqW5bxgwUvr65uw0NLF7yyr0wxQfYY
dfcjymWQ/vSkxr/sBufTgZkUJN30iagb50ThXSb3XrfLs6PUD6XX8ViUS9CpBpmsEJCNDi1bOU2Q
LdO+ZsTsc4Tv8BrsyhLzt9n9W3A88GqMEapjG2e3NMda0My3irBeBWqLegTtLcf9qNtYPRv+PFpb
Dc83R+2ezPohdr4qvmlUmX+ZLm8mjO6TxDlQ8L4URU5KAZmNuVACnOIxMsnqnaMkWJVhDNDRIBIz
mumuXF6tmG6niuN/03GxnRRDO852Y4O3w8x+a5i80JEFL4zFxjFjQzN7cTdiQcO4P893pVG9lWyE
O1jcBwXTbi8lrIbgBxtbvtzmZBNixYUilcIEk8YZGwQFJHWq4xfHKtHUticz7bERT1MtqF6NTDGx
/N8UmBbdJb0uNglBXkL3rorNGlHDERJQaD/09aOBlQ3RShZ2aag/LhQZcq5n6/ZCHyDz60q3zxpx
0Lh2Kyg5tS4JtII4wQo7C0eH39GLbD4wXdGpJH3Y1VvZKSXxn53TsRSNAZma9UmU81Xyq8s6plDs
5VeY5MSWuLj9h5GBYrZwx2u0+kMaeAxlQ4OLhNDVO5BYAoaWNnyv4QyP+CNGZzUzyBmvRYKjJ8tC
blg15sSobRs341fkFuM2VyrlZMBeITivqSFn4nKA2YNIq+pDnTfnea7Dc02kvcYEhZqN8TftJgPl
v2qc9d5l3+7rdE9zbcD/ccYwY4FTGlwTU+zS+ZVbZfrgDXRPI7V7cA3vr4i1c2+YE0w35/MhSYyL
krMtJsJ8HDXOQf1gDAcJLg/ZYARNEZ3lNe2JD0aPW+VGs+tNU6c5vszg0SbIBe3aTdUt+o517LF0
d1NFXPAPtC6nIy5h58rg4n2//ofEUD6K1n0s5vBLQ+/AZBLycYnUv0tUPHE2sXx5KSvg7N1Mp6Wk
nb6Oh/GjwojXHV+kHEW2ryXA4Hi+muDbieWZdjAdpqbr73aFfZdlobILbQpEg17Cz1eUvAy1PWEl
gsAS+CsjYFR47+NgckxZ2uOwMmxDb7W7z1wqGoSh+UuZDz+TNTWhjxDFM6z8sIQngot5DcVASIBx
yAy4UrVEBqHW3q5s+ZNc6Hyp6WgbYFeggO4C5eit4zkz9g5NUr/mjnKMPLyJaqUZGWa7LxJqkp3e
PMbVcdbd1JeYrkeHacNpJ/AK2Dsr1g+s1Yzf18/rdOFfvRDFedLMH7hZzudtZfrrpCN1IcYPIuHb
yT9cQhoSV/ivRqH85GiOSYsBeJBDIvmd9UUlubUg3WqFrfAYU57VaLpancWDtzL/rsf8gvJKXmBI
tZyeNMIb5i4B5gKP7E8Ml36AC/lbYg1xx+JCubor5q2seBbCEqzQqmnrrFIFwgjYDTXf9Bi+ZCn5
ORVWQl1I1BK+Y4/D2iyXk/7SwFI5jpt9Mh6tPkqCafrs1la7RvP+Rx2Cmfu6hAnNIgiSScs6U600
4C8dhZswBUE1ZHopJoZS8ppHevSu5y0GAwAYDko1BqQqzbpk23gFL+GEoB5k2Gdujye6Q5rFKuwG
hSWTGa9qkFCWKSUVJBBwqHU4oIztmyQS2l57XUgKTr06/2EUxDrpSJBZ4bTf/pIyl2W52TbmJ+uI
Vn5E2avVmwqXSVsN5Pok54vRVJMOgoB2ZWDGHMYyZfWXVywyvCYYk3onAV5JgMhue4T2wRgwuZSE
riQI5Nhj9hpCTVuKGE/dSZmVREgU4H1kCbQHHWCYraJRplUehsaj9aootOglSSwvt9QUhM5yiPLl
aCsmXhCuasNQeqSq0WpQetbACdjUt62Y4U6G6Xg7KKsnf36Zeh1n8XW8LEeocpj0o8tRlm87TAoa
Xsrz4JGct6ohigbnNkuh7V1wvAN1TCtT95Xa473FH2zdovxKZZYfrVaUIfjTwDJCIYZbQpzh7bPC
K9IigPMXk1G3GPe5MRJOAV4iZZ/hyswURXwcVPbPys05QazftbOMFytpWAHX7jqdaBBqZjcSMqQm
3hpGOd/Tzm8kmS4n2hPFUm1RwsYVQ5KeDFKN9vRWPg+Yyzg8gKDtg0YLRwl+RmS2Xm3jqPaHX22C
C4Mcysk5kq2WLAR5MCooVfKgcSNyO5pc54HhDWqoMQJ5H6YeoqZJnuXiYHvrsa6nT90oPHUqwuy4
+Wo7amITXzemN/dS34P7GNIKJlXVlJ+Xpez2WR2d4xE/kQxFD/Zu3kHenoweHaIfuN6fTdjQW9LB
R0JSVkTIqjizT06LtJv2qQe5EolIYZ5CLI/VVo9NxVqkt5F+W5qZVYZl+oe0kSMsMaGpjMk2YPrq
Te1XvxAjv46zSg+Ep7ee3YSU7ZZ0t3Tl04SDlamyRv+hLwqkcCUcyxaQi+/JoITxNWTnyt4UM/y8
muP4a7KgrPPvn0VzVfIp7MRuhzEWbmKcjbWkRU7J/G110JCLvNk09SZrnTaQD3xTs+8v8b387mGC
hNQaxIAhC/kK80AHWU+Hr6g038cIO/9MeFc5TElTTMBN3PKstvyjGctdlVfvuIDsYq95K2Po8ERn
4m5p6TnEadAY8vigmiQtthFWHGpVHWvAtR8BQZ3HFLztXr7f8gVTOUEddY6c8hlSI0r69TgzZGm/
bzj79ZGOGZTBtEE3f/cRWZBJnzMcqEgQ+dmqO8RCWxQMG7lKSqRfLhPyMU91zlwhslnV1TBQBrOL
4S383iHCrsuche3WIXi2voY5iFBnxBzi1k3Jnu5Ne9hJkeSQ2USHgTZjeG+5e7fGbEgueaLITcg0
G1kbjzD87XKoCaIyYjPeMzAQPk48FyntWAf6AVPE92o9yAsXVeoqopoG7Xt0XuqhocXQWJ+m0jm7
cOx/N26yL2ybuDbeaEzGJnSLq1wpdgV2TrNdbE1PL30rtqEAjQg3PUoJJnS03MSEg5KG85/8IPL1
ly+hqiAaFPq9xKuUOWAqfPCiktjQdcyZD6TtVpFFikG5+N0KN6YJj3hj8lhOq8QvND7yfgmaTiQ/
QgdDSwRmJ3uximRVQqNDl9eN6/lHDujkoFwuF3LJk/dFR+WxM5r6JO9/LqIvRcPvTB7UJHtlkCRe
6GTrjspRnhq7DtBNRw0GmeXcyQ8ix7LrZmhb+rGC2QBlSP7a9hq5GyfEH4Yv/UpR1rS+pz4qr22L
Zde6dqZhjMSooIWHwEku/3JDUoV9qCLvJF+SWLcADtBRcbVRqrtaSDwSM5tyRWPksFvY6POURyYq
t6RMfvWKGu5NkE65jAhhsXvFSqAQaS5/3J9FyoC/GGe8wwaF7cIpMWEZcw41EXz0Rl4l+XBKiikr
WjJb6coQa4aPJadzSe2ORAMnVv8ttxm56uDp86iCQPzsPgBaHRMsscAeYXIt77OrfaZpRJvL3ODB
Y+/ThTp3BVUSI3krWEXlribvoGQC7Cz+U0S0HOXei7Mbi7x9xyn99l+bcRe6/twmQ5A2dFudZjxI
8Y6xomTE5KFR3DoFQvul92jFr1rtFam0EvMyUzJR5YM3tgUen2ZpXtc10mkjBPbNBIeFneMPAw0g
gGt5esLTkajL7H1AdBfkvMe1NhcHea3SapghNcOjfNEHemism0C+qPbWuHCTsXghQOdXakLSjc1E
3T5FGDVJRqMrh57Ysf5F/pNkELOS7pvdWPdabDFQX2X1Y9Jj/p+iH4zmZK9Vo3PAoMB3DeU8pvpt
RtkvlzZr5VGlulDuLpnV0ei9F6tiW6JvbsWNhgX+ctJ0zWLJIe2Q2sS5thljnKm46nhvrrPvpqdT
rE7bBFV357DWmDkhL/IcBNbecv5XjvINg+WsdvpnX8EBRWHyaijpURtSumt4uG0KwyQja+X1JCPn
aEj+YsNjnVo3XTvjqqjO+IAnJnle7BgrwLIMnHaSNr21In4x8ThaCB2VbIlBHCRHgjBQEHFsExJv
63VqvyJx8rjgQkAsgOlT6+2SIXvhk4Yny7SPljU9t0vacRzgx7TD9tdM1a33q8yI81+uk3IwRoGp
13owNGDOSvlpdEb36Iwk1EmpaeTC1RcuEWlkAnoaColRTzoegi+JWkiVhLwgzhBeaNbQZxJvZNTj
qzuABVRrqQHNe0nMlMdvxXelZk8+aNLmQXJtno72L3fIFo+mLHyPFtQoDTlK2Nwwqej/Ss6zj1f9
bAjZbqhFHNSG+mA7dE9TLKIMvbEvs3CudcizWqp60FblRcxqAtxg++2KGq0f2egqlDoYz8qHsuuQ
qkW182xhmRE4JJ/J620STDy09kHuaetLIrFFeUoiLcTEb5fMikbB3OC3fDLk0UBeBHnQ7taqTb5p
c2nd3NC2JVwjtwS6enSm/0F8dCv+tquSmAh2vXCmCz9jwRsPNTGVSRvu5KLWrJ3OxV13ApWypZl8
1bNPtdM9qVocpJprSRSoKVT4kob0+pJj6GytCGjYB+OYVXg6rE7xGd8eeYSE1H5WsFWh7faELfbZ
clZU/VL3M1Fh65luaBiL47ulk4nT/ZwflHHCVKrH+y9J5wdZB3jCxH6yJoxXvoFyDU8d8m7q7ufY
1yb9VWnDFvkCkkx8TS4UeBesbu/CVWclURNTT19Di5GUba/6+l5NIPkQPI6a/QiL9FaK7kIf4Af+
Ytz4VocWDnE4GLtq6cvVoeubP/LO6fl4y0j5NLTa4T3lzZJI6Cq/8hby38rO+CvPVXLZkeeItLM9
3y66u7Jl8EAAkQTGJJuL/xd2GtjgS0GpFJdYqIFhjbBuXV9kSWF3wyrAVeuzrGvlAy83sKKMHtyo
2oWW+pp4Y7VdXuUXjQulzRQRaY7H38+CMILbhl2xe6knRd806/MjKspdOrCBMPIgHLAeHVNwmqRV
f42h+y13DSRpeM9rzDFcJd/Jyl2C6qGak5ZY/F4KhABJ13kPjEEieDwJcqt4YIbVck3s7sYjX20y
5btZteAqxaO8j7Ow0U+gSRzmMycVZSuL/HBwOFED4Mlrl4z7vuwfnRVH7nsFuWJBC4vEHvlgSFpX
a8KTLoAK4vltiWY6smhMD70RPxZrXaRnLXn3mTjLjzoq7rORpa92TCiDWjE9k38WiQfqqbdsoiRX
zejU8m3knR469btRPEpnetZy6Zf/uiaBoylTZ2OXB2tdBhUyonxlMN+U9KyMan2SK6Y1ZYifkyBd
VJ0sOxqOfQkuIXXMJgvnulTIm7X+n3StBXCPxQaITLuRmVdjRk/5tBBCvjLeqo56glnHj2xXLiz9
nJX0IcQ3DckrNE9xVG3t9LPzrUdJzNtmuhsVww8dmzqmVfLTRopCTxyRA2g/J9RwMgjJrJnY5aZ2
EXi8hSoRu2HElm3BTLislxg0zntleBoon+jiFumuswZlbw7VczRU9Tl0tZu7rHm28uhBRUnd0mMZ
n8hBDEdNuY7Lh17+fKlVRRwTKVBcYdKLitu3ED9Tb6YZXpgYeHfm32gR73UWardkDKLJG36qKMsu
HyfSbDKXHLl8tfAZoZQo8xA+isbELVElRNHi4GADTjGWx7Sy7jGgdpa828cLgXzd+9KRpBTaS8WU
u/NVjMqVKWKw4VY36UNAqTCerYzmqrxZtgIuo7UEma3rtMQ3+3Rdvzz3XpjOVe63KBcp+6UoAzn4
iKlisxjPtZm8xK3+HasW6ZA8XLJmduYEaD4BLZDLR+no+c6Jl3OWskYLl0+BJDdimqg8NBZ9HkVU
j5bJDckKlXlAxT5pm5xz6RlNNTN2dl5zG8IuYxvLHmOQmozU1ale40LDJldLAoz1edt6Wj6Yxp7l
ecxxh5Pr0dq3YDgmzuUHxSCvEmnOLe2cJ9pUXBrq1Szsw/tuRb5qUR08AztrhQFVXhctYTG1v7AX
t0WY+0YGnqQL5JCFseDOSbR1aGBPaGlxH2g4XO0dTJ58GxcmC66AhY2M2SZnER4ZmRruQLgFpC7T
Vjvf6U77kFV1uGdw/KFMprNvdTr9hXMoXM5h+Hn+CcNw9BFjvztWc7AKPT8NMDB9jTWQUITMMUeQ
dqbkYrlz09BnUnofkbU7KrEIYpEyns23apPWmzjqoiA1eL0U2+p9zex7nzCZJe1HgACn2YRIeua6
r881qJhdiJPe0APO+oGZNSKoXhERzV3E5IYbnd2ZlM4Ry46bG9nOESPkv+NI+G5j4V8ytsk5jvDI
nlscjHplZznubkkmhlhGqRx1nsRtSBpr1GHtoeNrgrM11YyoLrjxIjQT1UObe9W21yt3l+KsPard
NTTKTWmFRGpW1iMak5zCn+7SVGC32FFg+NrMMhlPd248xQftWDc1GT8LTt4lT/UQG0+8D1H73SXF
Z9zwlgzaZJ6N0Xzoppo0F1XdDSMWDvKXig5M2VaswrpSEto3PtBhomHdG9/4ZNt4Ui++oUz1MXTU
fd5qcHaQqnaPCSxSzXzX5khpuTJY9BfkzM2R3h8ngNY8rlL2W+vBNt2n1qoctMNzRMIRxpXD+Ktu
8wsZDC68ATh8qytvlRPh1mVV065Blxg7bv/b9QhkiVoSDp0CvCnjrLeAGuu9wJYi7bND6xFXPTOW
YupGy8GAOxnL+MWbsbhyIUNoMesPokjXCOkYwDecOVnie+OQWe5OhPekaz3H+OkjcqJHRuLQgDN6
mKIlEa2ICU3X/MzD/KARzblx42TnQSWj4CGZwm2z13rqB+qFlDiB7hznA/3C3mPcjJd21gXptZsw
ykmps3dGaopD3KxfVyfGOiMJ0nTo9nxxDvaqIITw0OZNY/ZOsWEFS9+8KvRZlxGTlqZ8Mxnp7OH0
9mB3NLq8JyP6coApLlVqgA+609kZW++11z+82viyJs/Yx1HyJ1En/ZogsNOXML57hTReziHiyBbp
EHZctLYMp/Q7l9ob0BzIgMKF/I0B2ugYT9Rvi6N7QeHETz1TAAx1APgdIjhqTVd96DIP85T5tdca
Z9fBOxaYMx3NKsUqBoXz2GjDZq614UpeVTuiSRKptsFFH6LdM4uLU5lvEz2cczGgBu5aRiQY9s3b
Nkw/vYzkTjPv3JNjjPeEwDr7hFMUQAglx1h+5IQUbPWaNh7u8/ouLr+FM2VoA8hLH0R6nuqBj5GQ
yEO4CRFI69pGtYl/h1tg3QartVYFOOpDM0Yu4kehXkqDdIAltXZ0MfRda/Wv4URedGtjrYSofIeb
U3hx6RGZsVMfR6d6oRUXGCborW0hUstDsmTpWkZB747tNaVHr6wRJLaTdzBhTO5Vuh2nxi3QovAU
srjBWIhzm5AqhKhL3+dY3RK8yIWovIjAAAUb5XKtjJza/CHs/4niefihu/8tGejf/vF//b/yff41
3ud/lCb0/6EJJWqCfwHI/6+koKf//Z/l+PGZfvyrV6r8mn+MKPX/sGzUWS6YuY2ZgA4q/49XKllB
JjisiuepQWG+Yub/ZAWZGFGqWB0TCGTilYGC6h8bStP5D1QOGkaqFn1t8PT/llWqgTXjv4H8uok9
BSosk/LT1XSpMfsXqX21RM4yNDxpuqA10IQcI6OwDiYq2rtKU59TxKEB9uUQpoRvOHmm3+U2KZig
6zFCwDtDG5U9ai0m3KXID3ZmPqN7sUl3Hd6aGecEZNm0OqbFPfRKAY+ESBXsz4WTnjvgJiIk1QKn
GQ505T1MVLZZBs3b0V5XT+5CmHzXJc+aWBuEtadjp5TF22pK3KMBAIWP9FAe9069uJgojpeMoafN
1PxsKZzP+s4ewWWMZQeHDfxF3bPL7J7cQR0tUi7GJ0clTaxWiWsnybYajGJjzNAm4Smfvb9djgBS
1DVNGu2WteNqaT0zNHXFeV6qQ6ZGryIsHk0KiogXMkgI+NnqnUV/KkI8RPISmitslHQNATO/e0d8
YghDZvllx3LSuGF2Tar6EkU0JEeclKmdQfcmRXuynHAzi+49SvuvTJ2/I6MEHcx3nMCuoRcfijLd
j3l5pYV4I2r5nMXTuV7ZuIEBROa6r1FavlStc/ScnmYLqhDyx/ZZBqw0NxwwsI5HXPegzxQlSdgQ
UDK9YV95azIYHOw1oC3qz6lzbwgXK1O7a2rO2Al89RYPRnwwwmEXajibUxbY7A1TIW4A9fe6iZ6r
iPZj9doptOL6LLwf3PK5IYR3ipz3dKa7b3Fi3ZYh7jjWQPpIxujcLpTfApvpw5BXpJwnp8RwHKoH
TOsXyBKrJIWhVpSTNqA+jTMmdzNBix5gFWNsRcMIlAjA3qauFn0X5JZO7mqYzVB+uEXkhU103wRB
zn0dYewPelFXmygB5o97sJCmD/O9g71ZrfTPFs4Er2ZDjQBCw8HyMYm0pyyiR79g/a5yVHYGSB+m
hHBL7qghwMMnHlfFhQLjLAr6W1Hk4Y0yTNhMrtkMDWQm2gQr8auqJSsaEXRqdcl+iPAXT7DbjGq8
GWhnsq14aLp7WBaBCnh0d7pLs4ixD03kvPKNJM65VHwQHNLIXW22oZWcZxd9Qxni45W3dFFq7Zoo
VDck6NT7fsovZkZw8ahSBjFN5FRTur/dFP+8EEN9TEqMPQi/t7fLibGFbt/CRqOtFLr7aOLYXArx
AnRXBUneRCSRRGuoDj8/+XsbI0ryPZE9mPipR3uBPSnC7G/s2I+pkSgBJfaXW5ao8NLmvsiZqBEL
tZkXjeSNxqgCQ5hvbTUBdo/c15rgG1TLPBCxmSFIqKZ9avba1ua3YGiJyQ9eGBvLjjDUU9nQza56
r1OK1Wyu6WNpFd7laDKjgQImW31jEyCteHoZF/E10L5d3d/6reUSCcFdw4Rh4J6I8MN1yKwSIa4y
s27/ndt1zKZ/FLFb+7wKOisNSKsOpW8oBryH7hyyqNEDlnIi+vJfTYmdv9XMeAO+TRjf0llaJ2UZ
4iZI+YOGocQhIn+Nz/Gnd9Te79N8PHk6YSFjO1Hz4ZaVJHEA+mwgqOTz9Gl8Q3NEy1YhqGYgNQDz
MiP2BXUXg5MsCwBqq2Tfmdm462JxMfTiQVsGlbnDcG8sE4m8RkcPGLMJsCVwHq9DASHMg+mF4uqQ
QTgZNXYIzbVG88ENwSZ3nk96At2Sz8UTJUXnpBzVUUFsYSeBinse2Rp2L7DRmowtjxJJJ/Qb3Vig
qxG+i2MuBJLXbbifdx5iUYxaPJ8QTvqJWkcuJwPyjcISkpJlQ8QBy/44X+KwuBPjbxXm0K8NBvhI
6raqIx4pWPUjHrFgWzFJ8ZXh3sScxPd164pDBdMB5UQMcWj09bZT1VNZiOo08IfV4Hi09Hpc/wmY
VZP3FJMnvNYemRrP/MvDiNaJlBLxaSwmPo+8kwnyLb8Q7TMgIM902eAAiyDnIXz0opuepsjfVVZz
I0792hlOitv8ahsCb+mVTOjH/bYvEvwjS7AmovEIVruzSlJx3SLcRz1WFc5S0W0pRbg3aBhiK4JH
H8BkEHGrKBY55rJ+ZpZab5tG3KXhyFg41u8xB0INGl6mRQXuMge45nJp7qoKsINd1XcrTfgDCSo1
f10IhDuWoB97kaf3sepeiQUgx97PUwxVQxE3zGRwAYwql203iu/dMj8yk8awkVE4LWlacmrhBNak
QXXOFkocA1MnkqPJdbAF2TgxC39MYk3bp0GtJvdJGpIC74JduQMivBh5fd5DK2uR6NnmiBsA6f2D
bo8DhbPQiBwNFo1hPZCru9FKPrus3+ltM/uNHTMCx5aE8mDHCI+8mx7svFiK7IDnwjNYxQ7BeLsp
kniV+Yhl09mkF8SJ+RezhGFDq8imGLboYzYfy2oLp5gksEc2VLJm752c6JsOCC7sSMaoqiEYDIVk
9EwVQW4Xpd8g5xjKgTAHDGHIeAtZSuaIZDy3PjfjL8hzhBDuC0stKFnNn5UNHqnaNJS3CLjRXal0
nha7IPmVx9cWrMZtMtJfKFgOTI+4kwzntbhqUj/JZ2frheOCiRTeHIKjmS+GlSjqlm+d/K0VtUoy
aDWB3MaixvJTLd5OCeoHs8FXVdgtvpQNE8uqiubzUIel3yZIGzCR3loCwN3VqJijMs78tRByVcbu
k6o9N2n7lehhS4LGqueBGBqysLlzhukZCI0EpwZvNVp9JdGuflZbSLm9r35yS6AO7Gsh/8G/1d/l
QD+vEVX7kCz1KQ4NX7Q9R7S2+uwTmuVOU67Q9/inGBWyImYAwJg3v1GnL7W2PCQD2nyfW8wc2UNR
o0QOPZaYaV1WqQG8m7vNJuKFS4J5G9zElEzPDwuJNEgOShdruGqkRCIfwkLoRVDLnYI2y6jAnTu/
wZqIvop1X1lQTky1cPKYx2uVOr8yj1HUolrUkDX6ori1nmej8BWtf4iL9EMoXNTX2ctTLu3sL7q9
GxI9PVRa99vxmq9hAN0OHUQcA40F8Fam8kurBXmS/tET+KDR6+I97Bn+Uhov9eKpDs4T0OAd4btb
xYByqaMFUaBNsR+PnyrpQRv2gPMU4rnXpzuRKHeLbb5M8CNbJSemJWkXdVPXLVvavPU8xBciYY8y
vA+9dAi094xyZzuPdYYZLBEH6NA2aSHErgW6aoxE3eCqheiSk57b/ml5/X6zAlFMxq+hd8MvdqMZ
v8mkyuz10t5zzE1Vc6PHv+v+uTOv8fxZ5VfLui+zhz+p+SfNPtz4bWweFuQlBstGguBV2xbsSF3F
gQ4m3Kw/iHHalAjmUv2ziogQj7dYmo3ZV63j/XyvusgscVncE26yHWCO6QROcMTFAmQ1wqTy4NDX
KEn8USN7OzXOwxIjXzYQjEXwS+LWhNhqqsuxrIxrljV3OHodnJFoYzFAxL0phLI12l2KgzDfQ4zQ
n7TLMCYF+RPceayqIHxpwIHMD7MOz4ClDXbmXY2uMSUSA/mLRnNCT6GIp62KTtPWfhtDMIUB8vW0
Z+HSfisO58720bOyrZ5w7ir/uOq19gYkSvf1bTQqzvYT+RC0B+p7FddZJgo+TaR9x9DSyV+KAZkd
kG1GeeLl+0X9NZDP3cAS2Up8407tuxGSKhLXnsRQnFa2eBIfGv1ubFog+yMxN5t63R6Qe+UvTu+C
+ps713krRoRZKH6AruvqWyWJJZnAFzyxB/3ceQW2J2z0HG+yosfJqj3jwEfvjEZ6qx8LEpCShUMF
h7zYXghy58bQaU4ZVtnKQ5Jy/pmf6pu+bPHk+S6p4jCO6v30kxwsWr6E02DQRgfwwsA9Qw6F5icC
U9vC6+vOHgP9DiqZbnx/rFD4DCMr00vo7ZA6c+ozmFPbfuNt+JWti17JNvxtA13fspKXAOfmoBUn
dKdVu6NNWlbkrl2gdN/0ecdUcFR2XngfaVdbHOaEg1wRlAtql8OgfGiNH6t3WLe5+okWed3u0+No
n4W1dsqPA2t2u3Nzd684R8SZm/J1IIItuiLQY+eElQwoP+j9iq063chkHOersYykfD2X6SkfL6vN
klmcADQaDcdFLj4BB1cOBC2haNM5sc/D9Cv/4GFBAze8WNUzSys5PHGGIjuoBUjQoYr9gZ3Btx9D
ccricD0qRh2V7B6b8kJc+pZKz6c96i73anYC70gZcukBCaMqA9f6CxGyY/5NcVBFC7KOeGko+bFy
j2Jb6bcR4Q83zo8orPKF9heJdzuEDY19W/RNZe0mEDNLXJpL/aGfXMybnrKH4R4xY/POwppYm5YN
t9tCXaAyYpHABjd0z6TEWdahbraRs4dv9vCfVrd0x3DkZ+XFtIzlGnIpDFKdq+WbjwgsxprB67wl
FGnyrk59YATnOIGdHuziDFdVcMa19nMKWrqbxQk6Ix2AczN/JA8CpYnDUkX9Ui+HvP4kCwmVxX2Z
HIoapHkzPGAAab5YRBgVmHT0O6U5DO3OgqBFQYhnsX5xxnPuPamZh9MdvqaRL3SCDk51+4fp4Tj6
c/lVsWOzdriPSfZkoJMXxffI/ZrXn2pp37B+2+T6iaeOYbEJvxEuB5E96VpAghoPYkfjmtdr0/9u
caKvqY32PH+8onH3xnOGmAF3aOQXE+ELvpmfw+IhxyRoNvck6IJHj8sRV+0+95MFXm2bTk/5Xdts
SqomlG79pg0f2tF3LcwDKAgDBP85/ysCnK69e+szQU9hb9xTBMfHAQciin6uT6ucI3zR7BzNt6Hq
jBtGwo3BAv8ehcTZb1w4Mvb+jzC6WprvIqZQj253Uz5F7nv5OzQahz/SHuiGGg/ZdBe94kfYfCLF
r91tygPm+A7dXUapMW3YHYGibNAZgY/KaXahSWn8f/CeI44k9zNuT0Zxj+/r0hwYB8zJEarNJiYL
t3mGxaS/u/cDIZDNBq1p8dnlN8L+mhRh832jXeYBF2F8+2h1bii/SYOu3midJN+sHeVrzgm/2asc
XDUKmV2UHmuGN3gT67jA+Yrh9ywv3P3kGLUXu7jrEn/+mPVg9XjB/piOLsNahr+PFj3ubi+ifeKp
m4VQT3PrWYzrtuUdH417a7d7xdpp5Nfbe/Kq+/5i95exDMqKUHmoXB575YV2PU01Dq70Z1Fzqt5u
th5hRGMBJRF0xkPOx17n/CcPQQ+Dkg9unKjO0BDOvtyMO3GLJsavPt4eBcPP9kDcNqdbG5wG9bjy
VPETzyEaeUHpd3VAjhiD5r7TQpTt3SKw9ZMwTgtmg82r5x553e3uomtXF0tCEgR2HmGCTLVxVlJu
2hosm9x4furUZpqFdJ1T6fTkGa+6/uw6/kS6Ll3vY0tEnK/oviEuKC1U9oM4aItdhi0jAeP9hR2C
l5Q+BFHitHlSgl6E3/wf9s5kuXEsS9OvkpZ7RGO+gFlVmxVJcCZFzXJtYJJcjnmesaxX6kdo6/eq
D5GRnXKaU+ryda8i3CUHCPDec8/wD99k8xg9F9oyxpkS9zDyPwZkzOxx2wBnA4b0NimQVF5hUO3i
1YZST0lDT3L4QsRjljFKJaQSy+AeL1DSNdZateNP8a3wr9qQgdySzlrFGROEi0RZJigmIvPebSOS
Kx3pDoADEyQ71tdsjUHdFcaipROAyKM5RwmNuNY9qz/A0DBHUutF1h6S+sq/spV5SVOLlHeuSHO2
FJlELi+oEwwqW0Hz/XsNIy28LeGFZg78OtpJkTQDsVg/olM500GMpaSAa4jFtTUD9YrUX4S8HfLj
07NL0hV8C7KiStlwcg8VJP/vk9teu6qqJa83QfLMmi05df3r0D+V8lLOVom26kDV6NmKwDvEm/oU
qRsLeh040uNgLPC41AoncQBDgZKsSVOkx2J0cvdKldeosTP3871dqP9oK4TQtkkMrWZpK4tKuU59
B8obGTrJ7iL33gJ9xTZDenUupVd80Yx5K/eWswf9RuRMaQRTg9O78ReoVIh6C3pIznYcvhLHn9jZ
7gFOc4FLYbzBClkK99VjGO2xGJf6JXJx0wD90ZWvQViwCZ1m3KQbG7p2dpzKSnPEP3Ft1/CUZm2/
47FReZaVjdTAoiR8rrTwfiB4D5TM8/6NrZgznM5sOLtLM8QDfanlTv9oWju9mCt3vIu+3OA1LcJ7
HB6zCsro9EAKk/H2NYNmNrnq0EbDrXNNtNbsmafdZdHGpb9Vot20Ul1AC2tO7669V6Rl4B30hHRz
CRaCR2pKNBZWJDTI5gt04HV2AHKMS+SQ7OSArgkNlHypws4zNka+AIDRi0OD8iWNHP1eqeavtPy0
kbp/Hr9x5sLzr13y+jmhJyY60f9K5v0+vqMLQ3Ri33DQskPIEBTlTTMZQnZHbzjk6g1ZLLy3W8nb
G/wfvYgmXqXGWgmXffNoepvX0qLYnLdXfocyCK2/mi63H13F2aY1rkxrn+vr4ln2bqt+hrqiWdwj
GalUtz43j65G7V41jmgzRwQvOqfOoG0tc0c7hnTtTSkOvVib9pH0ahJIAZlNKt2t2ThBe5VzDrx7
RGLIfkRU3BsPGD8+k55IbDJ0rpo9Xy8jL29XGvtw3Gn12tMOKcWjukGTM6Eqp6mZ7zJ96+u6Q1WZ
09Ly9iCjFd7yZB18K+ULGpsFcjTpyhge28lHejtITmIuJ9FBvA8nfBw6uw5vFMvinjLSJdRPKVSJ
/w0BL2EuDsuHDtw6QRUK0igOP/wa5wn4dfBxxix4CVGjQKBfmSnKg2EfNAaG2px1DI8WhYGag3/b
pCi4rXVG+NgZHkhIyGMntEf1RGbLb/FhkhtO6BKTJBk+A/Buhhrw82lmTd93rkCumU3o+aP6oNOD
3bdomSxYbuUbSWePGFERNDkZJPq27JlO2ZI62rTNYnriYyXDyC+RuIGirl+Bt3FpOAH5iO/SPzMS
q7oJXgZYaJhmFjfuprnR00UAMegBtblZN84R0GJ5mC8iX5AJytEiiWbDPWCz3bBFx4AeHWdiCFj0
KN7GgGdxgznMK9UAfrSIEa5JGLcQao+kjBQZ2SrPgUqpkFIhPe6kksGA6KkEbxRiyKgUpLz20kPc
D6wIDkDdIskKx9KzDTjhuRtUG21mCKRA64Bcq1Q3vWQ5vDEgPFVjX2v0uzBXL5mNxocUB2NDxoa1
2niJW84oEBvcgmfYzW9yw3QkSb8n//LGubKpKIFhWR0AcedPWnfrjpsIg9t0BcL5pu+Xyvf4KQUm
CjDlICO48wD5GRt1kqfUWqlktYB4sd7kNySHBJ8yXMVi7SkMbsJvLmhqcnQyYZLZdFqZUL3JsHkj
PlK1+tLw443WACRgL7pUJipcboBRC80m1sxTbVEVy768aouDfYt1Eh/Jcp1YXQz5CbePeaiin6FN
isO3on3M6Dcao7oWSAAhC6rqwa5Hva5o7kEOLx807c3uof7DLvGODPfXk8zpUJrwYHZDjsz5lTXc
jACGJPd6rL6VjCfkQ8iK8he9eyXRSAGJaCHPiTBrQh+K7lVRS9vMchETiiC/AIYxmGXg0LKBhgPK
BwhjJbV7rCKOLvR/ndk60Ik5itiF5TT9t1AGSTrL5mJQXhv72HUCV9AW0awa8Bpp5FUZ7wsSDYRB
SFQDTbmWWx/iLdtHDha3wdHNMUayom1TjHc98AuhuDtj3NlB49CZ3jRDuPeK8EpBDbA1mr3Rlzda
DCgM4i7Buk9y5DES6Adz4I3kAlhmH6EyAxX1+hu5Bq/Y2wtMLesN2i1dBfgIsEoIJ1LDG462ThlF
uJD3A4KLavPDVSok4/qbGv4OPCX3Bp7uw6DSCTMM6cn2v9WxizDAYEt7GfQjc7ADPkklRq48b+iC
Sw1TfKhqTMC3fW1OAtQmyjHJIR+7CE0wMppOhfVohipOw0H4Q801sbRz6cX8bhNrEYiu4a8FlE0K
svFB/z1HZbwtm1PWVGsp9O/riVwyKGGJRtizp3OoR6m8CzVBXZiz5TwiTvGMVDXF0ADeA/3zTUH/
kjb/lP6YyS6DEydp92GQA/DwR1DvAF6WjJ0cGnzGbsQkD0osGmDZkDPjCd5bjEMwhw/vI8BfAFt8
zhI1QNUjuTVV7+SBDQ2Le3iaua9hy9Ec6ubJ0JJT0/Rz2FLaXKUzCQ9CXTW2OClZpRx1VV6RJ6JA
5KfSsgGFNdfHcIKwMG2tkRzOE5PmIkopc9ls8KF2KT/xSXFnRUYSFcExNlozdgr/hMGS7Yg2AHaI
lPA8wXTPtzmtrT5Ft+OtS0xAa7wJhmTNDz/77peBcV35SrDQUsw/a3SFZ1V0H2tkTHWQgRfCfhqH
6/VYCGjNuTYfgF3XTewxL+1QDwU60yqSMo8m7mIW+9kMd/r7MKeDWoCCR+WU7FqQwSp2qa9kI1hB
8JBL+0Z0NqI3uNUDo9q0ujDJuvxH268wF2N4RJ04DFRaZUI23m4bNXxUREa8luQEcm7eTXL60UJN
NGS9dPnOqJBk1BpDZ7pUHkf7W64Zb0kt9+gIU5E5ZRTubY2+t8RgDhspWqBp2M3xAX9WIuM9TlNa
V7TdGdrkz2Ogc4TYHiYybsb2Upt1kbfXmu4jOO3qNHMZukpo8UDcm0Wa+mp49ToJIb1NONZZpJhg
sw2BKR397NQHgJU2MB1aetVWlSxjP3pQtOw+MC2nQ5FwRi8d4ChQUFZAQykHDaXIbLp9GXjqKClR
VuDEoFmaY8u1LXBiZNGynDvrobOoFuySbVY0xrfO8jeuJr/KAdnEIFFWAsOLakSYJAO4KAOeJcZm
2PxYoYzwg3LvnUwpxmmpj8g1WmYGk7G2j6vdTA7lnWWgtdRiBo7OQn9nRC694WT4HpdxyGEabYET
qstIEcPCE8n3KEZsRfRIpamVvwTjA3ItA8CaNPQIUksCgB7X97jrWOSLLpWM8iQsA78XBjBLRThD
3e+TplYXFYooy67r98b07KIvn3F8cUQZchZP/FBgvCg/IUTSGLd9oi09m8M+g/EG1zhYNBjaqr5Q
j1gE/WgKqncbbYpeMFU2uxQbBgFByuNlgW/lwACcQEBBc92fG2PyXEn3Kt4cBLkfZoAGtI+FlpxB
CUQOyiBvpQLzYo1pAz4tg3fXl6TJZXgF6wWVAM/cKIzOHb3CkRBm5QxrxnyJg/bJioervqXJFAka
vRzcQSystXatBPGDlJpXOOL5KxdBCuR2+EhwSxzNDjfIPSS7WhlehzBYdUbi82Ty0Wg9WilDdBRV
/0MXnBy1jrxjU90YaPKUAi2PQQkKiH7JkxnQKGCkj4rPQ606Ok6epHyk+nlEJPEZ6M+ijlYTu3CG
ckqygOyMt7CwllpzcmO9cHx/6gOJYKdPU8xkGB5dvFykInlyQySPy9FHSikjs7YPmQu7zIgR62h7
lpBZglXu4mCfWhH9HZxc6wjx97bE/hxbYg8by5m7QLqXmefSTJkM+ajLGWKK2go0ODkv75HiXNUy
nmh9dCuhTUBpT2NXa9Ci0gyLqIr1XFhwBqpmdzW6Ju3YLn0YayPfekP6UEEZ7C3aNI2eLUOowJpu
ek430DgSiny0TAYaUANRGMnovBuhIxcjZXOJwUbgq7eSLT3XJK+wF2WXlKAJtG2EJRjCdPoDPMOr
TlO+QWR7MUSC7VC1BgxMc1J3Ws2Ya5Ye7nOZSa32WBp0gEtfc6QCd1urt8JVkn7TBGYBeZ8+N9AT
MDhotl1YncqUDhU2T5ib5vd+ZHx/seT0WSkHplTKt9THGcGObI7ZPHrs8S1Drypa4DaBkgiJGm4W
lFsRxbaJ35U8tMa6v3YHsIpKYYckS3eBnMb7LqifOEJGR9Ky16S17z21kLZNefBrBP/kTKVxjbAF
Oo1Mm3UDkK9l+xtlQqrbCV41dpuCGAyEYw/PjSoQL9Fo4hqgl5suqReGlQBbRGEyU6INyo2vgLiN
NcPbLOgzJ+vKt8HFaiLQW2ro8JY55HU3eG8CcOeC+YmyKPAUK/FWnI21gB6vjW+J31rTUHuR+HGz
UXTvoVQiBQ6ZSzdIT5HUjHAZAKAMPRSytRouIp+T1Bs5AwbL2NtG/tZ3LgJpAJ/Ugj5W4rVHfJaa
Vcr20aEmbASCNGVQFie030+jitmJyk0NTZXQOKTaaRpXsH5nXjVAe8uUdUCdlJRWO7NGsNaN6Nft
pOjtJmB7sTNlOOXRmjkVqitTyZvPbipdtxrSImX+CCvhHUjFZNTGwAJclRWDIC6iYl5oZT8fGfOY
CsifuGbqUcS3oGdokUQAmlpbvCS9ri/gt9HWG5alkckzCwu7JUP3fSyL753hgkLgSYp5KxgH4pIX
LUzFgG6GtiWtLi2ENuri1Gn1dzbmRIy/1NfOV5DDadIXFFZMp8poVFdD51gjDPmqopdbJXg/CaJb
j3imk6cDQkFt+hBjHbVWjfJOL1pv2UvZcQxgD0nFm5xGrcMx383BDD7qpY5dmcmoRMEFBFR4s0sS
e19wpIF6L6VZ16UdqAdZ/Fm7pnJgL8JRoBrgcyRKcGUx7vWsH64X34xFvxelBehE+FCDaujbfrVT
hF7OorGZBr31OG99sdLpNMcMXjTDe47T74k5T+I+2XgFbAYES6Si6B01zkEGSg8iomcpq+nIUcux
XRpGjeeYaa2ihPMrrFZhQ+vP63G4i1MUDoPJ1AXWf43+L6kR4Nf4VW9MBEXRU/AC7EFkBeaOrL1Y
1L2qpAROP7J3tWjCSXmYKJVxt/S6NEek/clWChxxeu97rqGDaHooi8qejqsfzT5JoqjZG5biLcaI
bEmDpeTiHzuZCzELedKHWHEYjFJZ6u6jlZvHYhITlUPg7Pa9ldJuLev61bi2m4ZKBuOE0TckxodX
lhjokaqZM0KxMk05hHi71gx0gNq+/hbpKZ/ChfIdMv6rwDOvBazhIaffpJX3bV/t8d/9FgXiqjP9
SdnhewF5G4ZWFiOWntKNLXQ6JZ7RolueBUvQB/BaiyfNIpscI3WiFj7lRgueh6FpQfsW/FlOG84V
DpR/FDFCD1y2SnWrCw8kVGEiajWHWAWkoOwSUIjaIUubdK7JtAoMTPTIEiFb+9+68UkJ29yBgHJF
kIRCssvU5NobZAZ8wmD+X8sVSa+2KYzpiM/kGCvJaJ6Ap5zXASSqlsw1SivEljybFuc43o1lv496
u0ZkiuI5DPTn3sSpKUBqS/bzXZoBym41ZP+yCIXHRruFwLxKRlPMqoRefxMUt0Nf3eeJ2PoqJVuN
CU+UqNVSd2INiRIrzWRHl/JHq0/mKtAqFkQyEkeGa9eTzU1uNQtDZrhSFtaugFTEoGVwpIxmUN5T
QXcdxYSNMJXZaytNSRdtGIbHtrI5q/zSSSTGMAawbKjd5d7qoJEKIaG0oJvrRAEggxJ6vajKSeBF
uCtgwClzJ5spTZJXOwOK1IRtEo4kxnczqdItuuw4ZWCIKpXxC5Rce6F1BaQVFwZXayxlBYslNylL
sHm8a0QdJDi6BqJLvVThsOPum9YvrkwzpqzQGp82hN/sZi5AQ+qzPtzJkC8iWYhdVKc3ejZuDKnK
HR2nJrgIkKu7eKrDD5Uy0mH12heAh/kcDGu/9huEQ7VOqufYJ+ZIujF86CKx93wadCAMTnoTpges
lfaWnRyjQK62dhoAyDJRxzYyY1WDwpUK39sWDaM2y3xL68Dbxh0k8nCwdgr86oVv2OHaGFxSgnG8
tZPOXvYeCbdPSJ/nWj8HeVutW62w516v19usodGmopZ249vUWqEfyFsgaU187+V4weo9StOBMcZr
02qdFiHttUcrI+ty/cbUEc0DdozIZKstUpFKB80b7KVl05aIA+ofoyKgWLKxljVwnZkKbCocoxg4
sQo7UFy5uBceGISvRNQNV/m0vgvCUpkh9Uq8Rgtg8tSW3ZBiS9UgPnALBLZL+PCMIykeNQTQ9pKm
j7RfoRqFkYLFTpX2eA8oz12uRse8Kn7Ubn8DQBMT045jKTQSbExzvAOCODNh6jDHUgoM4qspWKmm
0tBxQpfMpIlsyaXTytWwQUwNRrtsb1JRboiVxc7ESMhrBmOeWmAPc5GT6sQiglhtvUBwxQINA+ll
kIMF7LxqnoUBUg0KPhzW2LV7obZrWDrUJ1JCR7ArDiCzoUHIdbbR2ujFQq58EykJ+sdIH8iSP5fk
bthkmYsw5MgoMioRAMtCUBi4pSBHWu0Fqmdd2MWbbKrH2gmCO9QaQNbiWeoBPgxYkINPHMhHVFdZ
J52/yDpfdqIKFm5Q2T0uRCnEo8ECwBvj7Ybpeu+YgQ67mvZBIuwtgu71C2SVVdG5K7ORzBcTV2kt
VfUXDThCUoIZq8wARck8THa5B33Oo8/X4ja3ayfDo1JrmF/TXoqTgSkyUumaoMXbcoV1XCXY740W
fxdod0Mvt7dB2q/B6ZO1xkBe2Mc/xMD0vBI/VBDpa71GprkLsTetX03JfrQT+oSxag3gqrW7ttDe
OmC0EV7auS6LndF7W2KkDqw62PISwRcUmTUrrO6uTM16BQDrCuF3ulSYeIm6eyqxlYYsh5xkoguU
YVEhjshVwBpB2CvRNnWjYab0jPN0bfxhWqmNSGUf0W8kccqa7IfvUiIOBD3UazZ6ID3qFSqnJUhC
x+thptV83kLoGJOp4P9bu1nXZedtgnyrkfvPNXyjMTMaaRbQEAt6Og2pvs1zhnlxh75nQOrumwL9
ET6wO47dVYi4D8VS+Vb5/Ax1MvocYU+C7+P6E4XNVMjI6aJK0VyPmGnLtEC8St3aEp1mr5PsFb4W
OwrkEsndndADXLWSpF/XNhOSsEfiyFV8Zju4T8wROQ4WSAkwQgcqXEfAN5ham3bWXlmIwGsyg9US
GYTAdultpC7L0YgfKzdeozARyk24iJMOmSEIiHO7jU8joh8YmxuPJr0KIDLQ94doofic3CZzMbeu
3HVgvhjy9NIyDGsy+D9y0iBCKsebyukKJNIkRJ/npVtd4as3XMUrvIyWsKlXuqBvOsSB5GD1g/+i
rIp5Rp5Gsx/N8Byy4D5GP7totBvbBjEp4fe3LqR841kInumSYPUBPYtSMN34AGzQInUE48HRwg/Z
KKDuQ14cHTOxVGz5LBXAnw3OGGswwyvBoHQIxMgdBtB1gc91DQDGNftxm3rvTeUlDxxmKwV32ZlI
zQl7iF6TQZ2qxpmxjn3mkSKlKg1N1qzoriEQ3qXB6CGf2V5zaVDCigpHUqoeOfe9u4YuuSsoMhp0
tT13BV8AxeeYYWXcMxuFpzgyy5DTnSy78SqvCBK1HGzKoU1vUW2GhpCeRC6x2gF4SqJ5sss4Yrju
+U6rM8VDoqGdKXr12Pn0yyNAjpRxub4Ywxo5JQQFZ26pg/DPgcBBHCA3VAH5SPi96R7tdCAkreZ/
CzAgX2Sl9OI3LFO5zV0kmvR7wsGQjzWlhqw5hUoyaaEeswIJYiSVCVyEU8INSBwMXFzNIGgWrehu
Qt9DpEXIN3lBoV4H/U7KK2ThANSlcV/hwANNHrrQuoLIWWcDkrZZclMKV6f9CHgVS8BHkSjDitGB
fC+1snnQfV4YDjvjytSSYT8yBRiDBLoHznBLXPKqTWwxVfBtSC/gv91/eBX9txhhd1h7Z8m//cTb
+p//9hMf7BC8wbXPftSf/tYlatlPV4aP9tenm3hYP/3BIZOoh+vmvRxu3qsmrv/8FN57Nv3m/+sP
//b+51Xuhvz93//+ljUpkM+bdy/I0o/sLqzb/sfHq//1r44vCf/qP9LvWfkTGYxff3+p6n//u/KH
sGTNsm1ZtxGSshUspv6igv2hq6qM0Z2O54itWSqUs39SwdQ/TMOis8KPhGaiR/4vMpj6h64Z8nQh
2IRsIOPv//xYP9H5eAl//flvaZOcsiCtKz6NfmbqosI0E5Mls8B/TpHViY/20W5GtQGx6nR9KRvx
HXGzQ4qn4dzUNX2Fbg4D1gpVsxLNwjlkf0ioJfNio9oKzHyv3VFatZAO1mGlOpJhbnXDQgO/yPdh
aSn0iU0ULGLJGXSGQx4kaanId+gqL22P0KF3sPlzJhZawuklGTTBemDvVEDAgsK+oyVRWIw16c2H
ffuWyCXQzPLVHo8hBgutRKKfx+1KaAnYbLsj+QjWHFMzrI5oTIZHdzqr4mlAmhm9fI1o2fdSCZ4l
QCwpE7ihoOFPg6XIun2Ha5sIr2XT15aZryPpWCP1XpQ7BZoRdVm27UDd5uRgx7EL312bcXIGEymj
SW/gGwDXSzIPUaE7iYolSIkgxNxWa9I2NatXvPZuYTLujnChQKS2X6EB+RphMIlScpuse8ZvFNxy
1oZ7TYPNQN/HsTv6ooop7YaqR6HwHri0fPRGJMQIB/QpDcw75O/4FsCX0r0FDC+Ew8NkmPtIIUUd
QrKKviNWrUtB/B7Id5ypS1m71ZZ3Ar+tKz2HztZDYN2VFXiFnNfFwCZZCc7NIpCzG5RNTsq9EpQ/
3Eh6TLtGd+BTh/xCj8XjZATtlpAGh2xT2vCdwwYgVKEaEOhEt7YzNV6HI0e7UAyUWvNxO7ZWuvtz
m/3/aPRFNFI0wsjleLTLyveXv53+9//6P/+ZZm/pT5Hpz3/6V2zS5D9MxpimreA7h5wm/pN/xSZV
/0OBdGrZQiY+qSY/+Wds0v6Q+TsVH2rF/JmoqomJwWpOscTQ/puRaYo7/zKbklRFp4lIx4gbf4xH
XRsEeef13o2Epvi67i0dIcq2On54Hb+Ie9NVfnX1M89rrJBkuXIL6TrLy2WoWXurp+tQU5gMNH4+
v8fPlof/eoKziFopDRwMLfFuIjm/Fyb8D1WmRyHS4PXzG1x6RZOT1Qf6rlbndcEcxb2uMiYNSJIq
a7xWWuf3rn7mP6a1VWwELh/fUgP6tdZwCFwgc59f/NK7YRV//Oi2MdLjkmLvRmeihI6FBEe/ITS1
Vq+tP7/FzyTnf73+M0+4jjvQf+IWbYUGSWR0DEop44bAsJGbaK+NMPviYS7cSZx5Wlq5HfVeaLnX
kZKtfDVfR0rMyBBnGrVnwB01/yDjkzf9+rC+sGihf//00qj/w3EI8OQVLX2C3FTxDdfLeYOqF9IV
8u8tWzE95YdVVWd9P3IuWtceUvgHnoyhIab1V6ZRqQ+ffzWXHmT6+w+3iC1Ng0CXWNdh0xxlGJpx
HG/oht7GLmipz+9xYXOIsx1u2BqtVAOiDJSSZyluJ7Fc4/HzayvTDvtF+BBnWxuJz7wRVdNe0991
VIjuHVRKy92o9YM13sc6ZOQC+GkLihWnLVPc6PHwxWIjv/v1vafP9OHlFZlS6SMWH9cNoNSxqzdS
ctOFB9OLFob22mN60EvAcNVNaz0JEGUp+qbUjltX3ic2pM1//KdoASLAtCTtQuFpQQNmLWU/NLxs
vnhFl97/WfiQrdLFNKoFBSD5G017LYJnHTSZq/W7Ml0qAAHoGoMusBaBp21FjPWb3m46PIE+/wDq
z4nt/93/4izExJC6JFzmkmsZdHiNJB4l88xKSMNMXg2jDrhJFtJTtImXCrCWpMzxr6QfpbszQbHn
oivNryI86XfVF1+emJ7+VwvnLCgBXIiCBkuAa0SZvvsG7dRefrLoVkQabBp4dmSikOJRcl92Xr3I
NfKmFhPUk2uED0KFej3NN+TKumrC8S03zSt1kA5A2576ysMeR3pWGopQpd92lTov/WFnKQDEmxKh
Tr/ayG5z29vhe5TIcNV82FzGpG5mERsbaZjj1rVGLWnrj+PRrPtb0gJQve6qacROwiTMHyi4NWk8
Vm2z8sxuVzf+lgC+C9LiYDbZo+0xNlKLNcIkKz+IrwN0nikoYFuBEk/VoqPCj5zSwGGo7oqlGuMO
3xJaNEYDSu3Ckk1v4jgHqQoiL62zhwGY/efrQbmwHsyzKK10iVcAwihO4WgiI+ZHkMMQfGl8RPxq
LzMWDZTDA+EVhNTQtgAR6VF8fu8Le8E8D9z9aAhjCN3TgBNWCcsjLZLV55e+EA3Ms2gdIpap24ma
n9BwfsIv9FHCVlDN82+fX/5CpJ7Sv4/BRs+SyDJzjbFoodKhMPLNIPIVxQw2bP4/cviLx9qlRziL
1K1UJWHOjOykyBYMi0JI2nVZxfpViN1l8sVXcOkmZxFbS7VB6GgEnoY6PpZSvhtk6aow/d/8Gs6C
sigrxa4KUYDzQN1sjLMbV1GgHA7qF07Vlz7/WTiVjN6SUBSqTgjPdRTJEZ3TKsIPs5ZV5/Pv+tIt
zgJmT9MiL0ylPNXSQLdTgnNa1vtC9uMvvoNL2+As+DW2acCBHMsTLS8IQCmT066MvvoKLlzdONvf
vdWHlaXH1Ukfg1sTlwvkPt8/fzPTZvpF1DbO9m9i+0Mg+015skP3h6sCaHCH8YTf6an1je+dJX9R
lVx6hLPNLCwpRu2MEIX0oT5n3zEUttvHzx/i0sXPtnKoSWmm23VxYhr7VgtGlMArvwgTUxPrl29o
WlMfkpIYBFCoZ0F9quVl3daLRCzDut247SH1azDf7is6CYsCRQG0z6LX33ui6Uk/3FRLB+i9FjdV
bXeZoxYw79xqWPzexc92tKcFyhiVFsdFofSbJkQ7uqO7/MVWmBblr1bU2XZO2oSCJKjqE91ZvNvH
bNnG0W2BFBmDhUcZkdYMa9tjklbG1e89z9nurkxzGOWIl0VWehzhc3Q6oM3Pr33hlDDONradCS/q
9Lo8VXjsNSkDylJ8LxvFyXT9i2ruUjqnn23vWg0sL8ilnEyoDJ8iWohvqTwka6DNrhOx/mjxFerR
grYPznfAOC0ylBvZleJ93YKD84aJ89gpxSNmepAA1FBxgD6QeXWetlTGWL02W8X8YvVceCP6WcSo
o0T0vYS9ET28ZS4hk6qNV0GeHho2x+cvfbrUL5aQfhYs3AZeg10nrH7SvrVnKHiIpFgzauJB1lsa
fEX/wvyh3n5+u2lT/ep2Z+FjrDFzSaWiPvVoCimlHJGwwSH8vYufhQ+h6m5aNhKyn2BaFlXEjKSy
oJR8fvULB9t5a1tBohKL1qE+GWgyLrLJfkoFPANXrg+Wn9/i0ts5ixZNCJ7aMqPy5GGzgQ/JgGKk
pcZffNWXHuAsWriFBri8t6qTqAcVvkf6lABNYGCkfmF/fmm5ngUHq5eGhFESB09btlDBdft1sBt5
bSHzcwApnt98/pouPchZoMhE3ERoEpSnAn3cuC/B9YEbFOn1b11eO4sRmUQ7pEzq+gRc7NqQ/FVq
g12Wq/b7F9e/8J60s23dIZjcuFZQnsKsB1NZDPgcacBRAqyb1rqeat+AGucLUYCCrhHcRAYkQiQB
/VusAP0C/8oRJSrDBBGp2/GubpWE0YINHQY+wj4JLHfZ2UlGhYQotuS6yVzXKs4CqRhWSCWpTprL
eHz5xl0BbwU7qQ7RMGa6TtiU4pjKQDvrGGFnu++0ZYSE2dJLEnkf5C7nsT8h/XLZ2OcVbo05UjaL
OkIXSlMG4ZQ+YHUbvb+jVkTXILtCsEyZt3RBvmxbJC7vy8mBIEQQEwJv7Tl5q4CuzoUCvqmAlfj5
G770gs9WetVJ8TD0WXHCS2ufMuphmJO8duBmp7rm83tcyOamDvrHtMH0c0vHGic/laIKN3Zi6bsU
hNd7TiWFKhKEX69gPPz5zS490NmKt/XYq8sYtpala8cx759oxxzLAc9GvqvPb3FhU6lnqz7Ix6pW
Y05GPXftbd2AyASgKnZlTY73W7fQzs6atvT1CjBdfsI6q1rVNAxmHGreomsgz/3eLaYX+CGZU5s4
jkwLx+xAqY6+bnHIWPFdbxn3n1//0hcxvb0P169rpbIq7KtPFmc9JJ+ym4sCYnkZuP7K7DEJ+/w+
F74NbTohPtwHU40kl4VSnaq8uLJd/Vj14QGF4S8W76XLnx00PXq71gDa+GSUhvvs91J0CgWeal4M
c/PzJ7jwpqaZ88cnaDQ1EvJQmyc1kO29qmkvqIQSZwTWStKod7935kzSqD/dhhnoUIIVPpG2bYY0
uMlcNF5QkQzt373F2ZoahVkEbc4tcDNc4Q9z04TlQYrdQ4pe++cv68L38WeX9sPXHQ0dtlXMzU4h
lAosutBkKr/YEdOK+UXGpZ6tJEGOOxh6ZCK41e7COnzHQO/0e5/6bBWpfW8WZSWbJ1cgMt5J6WoA
/DkL0cj74sNfCLLn0rIMgkcXeUrjJMXI6qWZdALRc5fU2VKy0epR/C/S0gtZsHoWzDV6ozBEEvMk
PMkB6s5YfXzHCQpoKkIGKUIdAybRn7+1SxvjLJaXfVGrTZXzXUd5fUDeeph7dhmssziwFg02mr+3
ppSzgA6KhJMJRgxZKnIvGFy/ujISKN2glqvPn+TCqlXOtjhcuEg1dMU4dbjTAhA+pClCSKr9/vnl
L6zcP3WHP2wKL+Cj5uVgnKoB0KgX+YnTGwjBfH71Sx/+fFeHKBx6Q2OcxsYCFWfss+K/ODuT5baR
IIF+ESIKWwG4cidFUtRibReELNlYC/v+9fPQc+nhWFZEX7qj3bJIAIWqrKzM95oHNxff3JuvEsX6
/Ln/+vZJ6InSjCRpqhhsFtSmwEo3U79xphzUu7stm5NGJrug8+/vF/TPYP3Dm65fvekS0nMYYwi6
DPExkz+CHIYBjRrpAFrukTTTqi5OdHssXf88qF+G+TM1n4UFH0HuCWEoS3sW5YGGlc3kfzM5f7Xd
/ufk6183gYpdGuZi5VxwFC3kMCy9/vfkPVqUsTVVvhP+kbMRsL8OZuGkO2cZrUoUoPb4KxIqrody
E1OHDu9GZt/cJf2L1083/u9z6eM4n6h7zy/uQC4mfNTgIwQBpF+1zyT0wimgQuc1KysKAF/JPmxN
ISigb5aFOlgA1//+sOaX8E/P6mrCyawmwgyQ5RfZ3U0YBHAm0tnE8RogmjAOVgbty4Xa/P3DzPna
/vRpV1MOEGNJp7urLg3qrzVgRBN/RiZpq6+sl2IyBzqz7HE/RMXP0O8ee8+lETcsxltwbtUqp7uI
buT8t5HW9yqgLLhIAT7XQgc1JmjsKxVt83NVMqXVMQW4bLmHpJOrsgs/ZQkXotJA9gmvyueCedCj
PrWygw0oqwin4ps7+sVsIa6mu4E6BpsKIpwNIvxtoLxeUDc6fTNqvhg04mqmmxTV3ELX1cWg2Qhy
FOwlt8R9houWHpX+m6jsq0+5imUGowipSh3Si2kDwW2p+S3ptHjCIPDNQPjqHs0f/K/XcXLq3Cyp
EbsEatj3lnaMqXn75hb9syb/YZCJqwkvwhJShhPfHgtns6f6Vn+QJeIeR0uqZZFGAZukGlVdp8Ef
TseJe1ik5pFGhepgDRrAiKKFTctKDzbCqqlUq4yNG2HUTZFJ3HRxQ1NdPetfyYbJVdibw+7v78dX
t+Vq4gzSyYdQTHG2r1MvDYSYPcTqv/3qqxApmqbMTKsgueDf3VlZ82g36cvff/U89v50v68mMpq4
e9VTkY7khg5NjHu6G9Kdiy2rtI5dfFJD8vrfPulqshL9oDuiJd81tdUn+lh4QOMIqUieInCjoFdf
Qq3+Zt386llcTVVmmmawgPvokteps9KDUl9FpfZdwtz886pve1ezhJlpdjHpQ0Qsv+kgvxnQ1nv7
Lmv3stkgDKAQfDgE0S/PgRk4FDSn0Laf2qsm7BemfHKxttocCgVeCBwshD70oAHcmMLHBACIWzw7
zYZYfqYTPPhduY79GDIgqflm878foQfOf5rvbO9qSqJbhtwzaPYLgOefWFGWtQDX8/cH/ueHYHtX
E1HMLTJ83JIXqYwbMOPwBZpvpqAv4iLbu5qD4IliDk6yhBn0osStBbVK+JeS/qxyulD7j8rztmi/
mVG/upCrOckM+jhMJpUS11vYmmnnLwbrm6OQr4bS/Jn/mkxTFSXhaEt1seUeMkBS7svvSrS++tpX
s0au0kzv5cCm3APJCzoBTyGpuW8ewVe//WriIFmHsUZrk4uZl6dMjy6BCD7+28C5mikykA3AIyx1
wbGAbsDovLUc6Qf5+2//84xne1dzQ2jnrhyQuAJHVz/IxMAapR+9NYeTE5vHRCbAZOtvPuuLm+Re
TRRFbkhNQvi5OGH+GHVQn6OQJOzfL+SrX3717vpT75r9NGSXoerHdRe+uxiR/tvTda/e3cQSVPfp
ZXIBwA1HDDbJQnm+sfv7N/9i0F/X005kpQKpR+pildazirOflp2uQwMWzt9/PwvIH5c1250/+V+v
lR8USdLKLLoI2v9Lpz8yGdjyqTeQPrp7kaJPUft62PO/VgN62bB5ltxEYzSWI0LW0QJqp7Q77NRL
XR5N4OIV5UZ9/Wkmj/ySFPWxmdo0HVX0PoLok7SjyXZhqXGPImyEaZdAkUhAyKDQkISyZiLg12Lh
mOBJP8oeHrK9z9t9J6ClwFSdba/kufmTqaUUrRd71pbSDNlOvHXSvvEd61gq61A1J37GAFztGKA6
Chgtug9w0bplk35k4XD99mek3zvw7FkvNB6cm8tliQqYtSNvy4UeWlu+wixVtcGFDMa+UuONXb3H
ak91oKMcKgoKYAb5pjIQBzQbfUhWGr1AhAP8jIsJgK9g62Bv+Fnuoyj9ReQ9i8rcwmFeFTW9wtlG
+mgEfkn6zR39iVWvE8UBKMmqjQRH8j4s2PLACb3nAx9FWc9aOJLAV116m+vtDQmOZwwzyzY5Jfo9
KIWVUfJftrnQUa4GhnzmOwTg6XA2LluQWob+UnE8ITP7Ndf7XW71W9SAbC3C9RToi7o5GfJYk8Og
0WDT1ukyEDr9/AZlf+1uvoX6IKCR7FuxaX1ISDQe8Gwi822+SPpJOQyvV3yVAcdvSfcleys3kSfS
F4jABUDY//jmzW/7v0Zu2HN8TdNOfKnjAASFb78FZIb//l7Mq+P/D/Zs92pFSBQN1kPGBqSzvCfS
5yO3PcUePiJpTTKaxf7+MV/MsO7V0uDmkMQono5Jn8utWWeLgmh4giJa1mLbtcVG0FP794/6ag68
WioAbhRJ1tbEGG1o7d2cMjlrgDnx99/+1Tx1tVQU7eDJYN5fUyT4EAazFKfcJY06/f3Xf1G6a18X
a5ccy9s2ZaaXjPcBIyLci/7ACxe22DKdzRwz1cldL8Dt0AOEAlpvnv7+0fM8/oeRcF2+nQ4NdU/E
lZeyteSr79XFY2GpnunJLx9NytLPbjt+V+/25XVerSYV/VZ6Ncjo4tqRuOk9274TYPDW49TmWycH
kBbEwIUsv/Vm8pDu7ScUymuVenIBjq9YR7nnfjNivrry+d341/vlSDYHVaqyi8Brd6IbLj1rcGYe
RgyqK8saMVnG6Xc1tl+8cNeF326iWXIa4+xiusmnqqsnbB7bSthAesJvxuhX13M1X6SNOamKYp0L
zhN6mpie4IZgqq77GuZkzx7X0I38m1TcHLf8adhcTSAOmE9axRJ256L5mVv1ufeGtQ6zp/Lo+kho
AgU0hoK73/x9mH7xejvXM4ljG8pOx/SCR+E1y4p3JYy3v//qL97t65JseBq1hissveDXuPFQMuiy
e3Nl880w+2IO/Ccw+dcwGzGxNjFylkujW6dAgfvx7X2TBrd2STJwMt68bGy+C3e+iHauy4nzuAaG
kusppzO7fDqoch9S4Mu/ivFkIPrAdpaW3+69vhhx1xXEuu/iUIfseom10HnAQSI/ZJyJ31rmzizx
OMNVoDGr0dmC7zmsabWLAqYzKgqKLd/FAF1SkS7tcizpfQ5quzfBDNeNFX2zYfvnLPgP4/S6Ermq
x67XCy+8tENG/yALfhDssgTAeXZH7EPTNJDJR1m9W7QpzqGZbe8DJ9vGcyI/AbYHFEJs6ulSsKOM
2d2ncbLlT9ipN5hjE0etg/w5rKz1HF/kAQ3hhIcquW/rjqxUQYr0U7QvXfvNSvHFYL0ufZbKEYUd
cz2c7CExj2GB1d8MHsv+Z8j/6W5dBcuVl9OiKuv4ErqqPBkNeE03d8dl1Ro7aWrOnSV7FyhN8pqY
qGDoK67W8DbEWsfFu3Uy+74SjgDd6rnmVncF8tqGRtEhoj+9ELm3j3mJUWgAZXhKjNBbN1oXoK7I
Y7DFLZFgravVBLlw4cTjsAnF6B4svcvPYwn3ObbRzjS5q1BW6R/5aCc3pk4nb1nYDR2d9c+wJ2Zz
jSE7xL1ESFFVJgjZJFsOljYdGn0yzx0uH4jX9UsdZ90mpD7zQLmd9sOqhxSzTwaPxAb91Ux0Lzlp
QdZ+CitiirzdasKLIUJ5nHM0xRqqogngFv45FcPBRhgzW98CNZCYoXYjQW5gUqKTdTQynLHATX+O
nUjvaf9VJzqu44I+iC64E6kR30vhwxEz1DIDzvIU4w5ch3pTA66XExwuajLqEPkKK2e9tvyGQTr1
d31GB/7EgSb2JHPfqByxpWne2SEYeq1FiQb0tl2JundQDAfZgTJFp1wmQQdXIjcPtBQE26Qs38lv
fyZFH+2NCPZUHhv6Y5nPkrm+MY8ex/qHRKXBXigYTCDc+u42g4qw7Zuh3XF+9jBIt16Fo++fQw0z
hQXg5IA6MbsBmwlYOfXLJ/ZgDihFcFbvcdjoOEyc2bzlRVuroW13dANkyZyjrJOx1W/jhgP+Hppy
TFEWp0tNg34GSUjRx8+aW/50hADCDxCnryOQIipdpkF2Ek4bAt+rVrTk70OUAkbnPNDYsm2j+K0f
CoXDg0kpwCK4HNLywTHjQ1vG4GIh09UGONHEjJ6Drlt7mODbtLwRoUnmDYp+CR9Xpt1n7STrGS46
eOybIn+nK2ftIp9kbo0zePWNf99REhV03tnHJKoPDcKccPqk+svajgRtEwo28322AemODdPU3Jhm
uhmZIANwJkR2Ph9d9XSaZOMqLs+Zk+9qzC0VDQgmBm7oyIuQnyySfCvo8hbt8+DLZTa8Ni05RcFE
2+HVQKxWdK/t5Gw1ttILD1KNMqzT1HM2BnmTOOq+N8ozxsK1LOWuNHvqM5V/Y6bdvUEWXHoZ8A3E
w3tAUZjTRs7PYLq1Rz+U2hKuEcoUY8dVuzp0O2WGByuwl23+bsXpK3Q0XkgJhgwJGRVddvYoah39
C+JIH0qw7b13qFmrFG3RCHBwBtxhIYCUVkfjbv5RBuQ2BQ5aDe2Ke1ITwgTJLTPTIsVGyWq9LQhI
QVpQ0Av3FzRhGb8qvdgrCB6TXdPpvu+76jICpK5xl9WmuSv42wjCMrYeXkuehwTbEGoIDh+aGe8H
QT0aNoWfLeq+w3cz3fF/7PChqX96FVg6mjK5jkY948++EerXoGHvHOAL2eamMH4lQTzBzd5ntbft
ZA0pE3tPg/eAr29X1GhPegymM7nl6RuGsy7Hkx5SeMffNlqQYlM0rQGCo6P1ACQjXJX47aPSWAzc
wLTcC/oPc0ml6PzEpHFytY7UvKWtGdc8hOQQRvjYwFhPsz4eDAghHJ1jzlsHHazKUMuSBl8VtNzP
5qC4QCuNr/YUWowWTrY4z52WHCtsosxe9jK9dVyz3YQMttw3d9gpVxGq7QHbh17puxgBiwuQyIAJ
FEfVKs3T302CKYggQ09OlY/hAPNZPGyywNiHMvW3/jwMuei8vvGADZhlc8czSnL/wK4WHzxHhYY3
/5Gj1Wf+5cfAr7qiAN1erGn8PgJKmccbGINFBCGz6et2fmCuFfSosvrPJvB/k5EFMU1vqPmJW5Ue
CGQPQXXTR0wLDLYAIgEkv30IhLbonqa0Q68+FKu0gcku5xY/tsDsPMT42oB11qtsqeMDiJLbMNrP
Y6YfoLjRMgXfdHJ+SavGR56w4sPoR0E0GNo8AvrKuiuau366OFnBJN4fioHZe4SaHW1M7hjuzR8a
YYRIk/XoP0RYgD3q90O7W81vNmOrngLswOguso+gbPc91JuALBInXiBYdFxf6AkHIFuqnUmExPmv
g7JvBtH/yFhKGpMi5VC8zwO+nH509vDge6SlmGFT8cmvt6bnxPhBy9cqV/QXduLM7S8ZL/PrNn+V
+UOSkuBIW2WpYinXdgmb6cHBplfau1o9m9i9Gt4THnEzyZ+W469a1e1jugJl8ilxl0zsAeLpbb7v
IE0XehHft+kjIq87SoR3aWbsc9f5MT8it3FeNXN6N/ToiMNVLvtxwlYVQs5nKog9sY5c+JV2Ajkw
TIddK+MHDW0gNItjZDbj2gozVGPaqhfxrWNktxVKCSpvnjjqIfWPgyQ2Eg4nRziDOuQ2a+z2TWa5
FMDV2n05MESzJNs5GAzCyp5WnS/FSceFpo2+4KKJD10d9UYSdk+I5z34aZ6FdQVUGTZ7ys2BoD3a
ARmhkPFnoEZDlydXEHaMTRCiAtG7mynFLtG5N4bVPmAefO7y+n4yNSp1q00xCbaZvL5wgi7QknnX
I/Y41g8SUq94An/UkOtS/hwA4cB5ZdUeC+l+jGo8V4G/UZn+Sp/kY8RSRqmDWnYWrkpwtWt7MIG/
gl88l9nMIJUayh9Kpu2ifmLdzIB8Wrs2ajZD7zFH4MQymwjJWs8SBCca6rEJAivvcRu7BqTr3ASh
7Me/ake/IZoKPqCkvHU6G706aSFuJv4a0jlCVfKaMJd1REP1gb8ULPMCiYKfDitAl3uJQ3kxDtZD
rFCkFd0htuOb1Kp+VrRFLyrAlYupKLFe180jzae3hRpZKCLrvY9RaqXOixaMh8BIDipsXlNawumk
9q2NpcR4rGna24a91x9MONLHSYP6GhY5BLkxcMFw25wbB1Hw6vrw85nWgL6Ps8+kVPoS2Do1IWOG
DW6TjFMfrNNRGM4xpTL2An0Q1cRUTnjMgJZOwQ9b2PrHmOiQ+uIwLH7jgrDPrjKDl3oqxl1YEzZV
gTEf7qfCvwkNTqiY1uH3wqI0UEv01stYGKG/n+Lc+qw1n6htoIf6qcTejeLcLXEVUZhGmBuBP0mp
quAB9+VwiftytNacaBMvaY0/vcTxAD648Sz94k0D8lYQTHoGk0/j9UUZ4JRrXTeabJlbAr5uMVTv
XJpCh6saDwy0b71WnWat21EA5CzyrltoBv6oNgWdPeb5SJlFUuUbfAktFPiaCu88a06+DcpcBwRG
tQ+m8NBLtK1XTIDr8IQzclyEDnEcsUdq+mTlAWi5E5w6rcxBtVSlT/kPSkiyH0FFaWLi5L+A25OT
VT1zrvneANQEGZXZH0OYJfs6rdP3IDSbY1y3CIsg5q5GoGlLK3cxiPgFA8/vpIHl2lHtp11q9qY2
AuPebzBXo9GxJfnfeePQ0v+jDA11QzEaK2W5wypte7ELQoeCeUA5q0EKhR829rgk/H9FyMW4kRdW
KyuuG3nW69zAMFk3b03ftM99O/VHRb3fBjOkeRtVuOY3dGhpD6ZhWJ+GVeHkScrpRlUGLllLhAH3
F9vwMiMVBISe9UHzUCPrkdTf2SgZb21q447CfXtUAZREv3LRUtiGfpZOBb3ctah4LYQ4DgMcbIxb
ff+zkyh1BHDXfQgZf9smuXEYK9PFZxIMTDTIElXYlvf049BMbZArXXAJeAB0lsCx0cyz74/jXWfh
I0Msj0iyjVrxojtAYGtkGXs3beonOfiYCsI8ug1i8aZH8YdQzm2GFGDNxdbHNAfYxgxLZKO3PT9J
K85kMjgVCu2FWwPkhV4Yr+y5QFvWrBlmioolAGtK7+h9DM/bIhyxeygF7vQoDEyAGA3I7EO7V0q/
BJX0mEZY2oxhN3rJyQMI3k4E1KnM7mLbI2g0togV6mVtVA9xizpUokjyzEcPMxVQc8KgSdLTS5wx
eLt6VgWYUPNL7z5IhxMEfqqRgv6OiOUtgyaO5hMjRyicLbCsbehUd66FjsfuCPB0nZL86dw58IQ1
sY3DEex7CTHaC+c8D+c6Llgmcza057r4FRTWmyM0gKh1j+heC8iVdM9pEi68RNx3oJPA7TFfKI/W
+c5v5kF0rwCjK7pTmABsF8acy1WbG8/1nrwyJTwH4Kci1GGJs+4yJvKmkdxCnRIpKz4xFd3i7D65
DgjfInms+3yTGB5reZfrKyFQsrlW45zHzMThmMnhNg+Eux8aBFsJTgUk0yIxt4bdEh40vqYfoL8W
jybnI2qjpvY2ddgjjF7Rf3SuaZ1bc3a+G+G5SPyzzMN7eo+QOBnxJgn7m45s6iKztRMIv3ExNtEN
JaWvrhl9AMEqYO/q4BMz9YkB4XYcolNS2xsZkc838BPmRpMge8zvegXDcHJarNuUHTZy6ZXJemDx
a8b2aeQXVl370Xsd1OHcgcyqyCWA34dG3KrfSQcFPs2GGHYhsX4Wm7+7EsWO1Z9sMe7myqsW4bul
ol+G4O9EVXUDZx0lWcgoLfFR89zdFMS94/hMroVwH2uv9Jfx5Kzy2OwoI3bQ0nJ9ElE4KEm41TN2
OmpB6Fb3cZo5SOWsBhB49Lum+MPIAdXPvfeedN69xN3MV00u4U5l4+sEybJRjN8wE9U9nVzxwQIP
+NsRyIBFqOLHouNcTgbZPmi1fi+BkFKi2TwGpTjatnfQmmqnJf077pat27UHCdlgDKduXbZs6wji
Eaz6qb5qUVoMevCZtrNTMDN3fq4xIWjhgnd/Zl6jfxkp3KNAAfZBl7zBSkS5SSvPykfCAb0U4Hqf
ssaCy82KOWKF+avxvDgHxdpiWfiknEk/VkLDjtGo1041+wSftRvCS3PCXdTZPwdFa5Q12yPtelEH
6Zlr2nhtHK9xhhCjT+uuCT7gmrQLykm0BbU2b6hKbgTllms5hdZmKrJw0brI3XRzzt9YVI8nHoqr
JnGRSsrhseBwwWUmcNgcT1l9aGCPlF16k3jTe0BCpA6h8GZ5cOs2bKNsFsOFEzh3btkeHS87ptV4
NnUfXXlNcMjos4zhVhn6IdCzuZ3ifYDZrKaBw4rOe41pXF+4Kcejrc1eU7U3REmwHfL0Dnj0epD6
qqvcY4fP2wjsA1Q9lMCau08178WZptuiF0crGH7HunzsHVQMYdIewB2jhRocZPH9D0TER7OzTxSF
IaOwyQWlTrpHAX1nNd5WJOVvNyfXiRD8QoLmjWJDehmc2zptX6nSuZnvRDR6j8qxd6CS9wlh5QJv
UMdjCx6HQNwGAOCiJNl1UVVQhOlWWwoubYatuXYGBMVoWh5k5dw2RO2oDmeXY/3T7pNhZ3vWhOHQ
wlZGbmrHAbNYUr5LoAAxdK60bxoi4VllXOD8UHRZZLWVAV0yeZgaHAw52D9N3mMlDY2xRHa15uks
8dgHxzr32n3U2tnRAHi8VE1Z3WveYEPQHmsqpUZCV08WxcUADv0QQaOG8hd/jkn3BAYuPdmIYlgA
DOMmm0vOuErGujaYxlG0Hv1sWIN4R8bsnJqD+ao1+fjS6xEFlN6YHsjMeU9lrxv7wBjTVS2L9s1R
VozcR9rEr2Mrw5/gpXEeKsZPYaW9syCnlWwG5dvkvazuUNYsl7IccOEEetfOEOvyPaMsgLMT4Ywc
1cc6JugxS24xoRv3SZ34u1hhpB+nAEqKnk1wIupm2VL5uy4bOXfSubifWsOdzg10mztfWhieVWsF
L4QN3YM71hmpy3ZcGExX4ILdd8IL5741gupFtBNAnt7V4SL3leHH+yK2S0g+tukjLm9UemBjwnY3
dfp1CoyJZbNqMe/IPN4SbVK7VrZ1eGMWUhzKaiwOkPfd/T+Vlb2dhufRNPR11hvuKqi75FwqD1tM
V3CgHmEmVPEkzlNbOEuhd3g6SSTB91PuR9SLS+hP+OByN0a9pEVetE7sBqtd6BnVxquEBXq+1sOt
yxbNI9NbrA1JgbGhsSMIXZHsdN3nWDHzmGiHXqw13ZkN3pLiUDvunF2QtNEPbPPelvLHcVGir99V
UzzgvI8p6OM/VzlMQdTQtKGUo6EfE33QVlZj4UiLUjyIPn1tz2Ed6K+ytPtj2yvjKTZnu7AWD8md
5uQ+JGtVnsdq+GmWA1krrqA4TgJBU02zwyt0BSSmXd9uVeHXx8Zu7N0AhO5cVYE6U2VtH+IkrZ7a
DtZrlTfFcaixIFUQpxe21ebrgE5ZELWsLKIp05UFcpdsMGXXk2slZOdpWiNTyQRd4gVJHZrxbKM1
nty+QGDgSnHM8Iit3SDJMMNRgSLHKoS/nqc3gvaS276CpFtadbO2eIVXWTWLh8scb6td4QUeHUFe
0oH0LDtzH3olzEnivOoXNUmwnthkNYumFrVEfxa4T1pqU1pYZyNW3crvp1tL+YKqF+jQBs73KhtA
eupetEQqX3zE8MepZ8fLR510tRpzVWLfDupDnJIHTgX6Zic3u3UtkJotqx4OuNnSRycyjXOAijIu
EJ7VxPZztNVDBubnRUhH37AU6bdVoXEA5ZTzYS+FzFh826nblpP32fshbhEdARlIBG8lUT2t/aqD
YOkF+R2ZdjaEDXYF+PHFSibc0Sxu2iX5jTk2wg3UtU7ALmPIl55kD8AxSfU6AnOHgxkOfFqPIor7
uKmjwqW+ZjI2FRR+nmlQn5zO6VYeFe1nLyV7oQkXYLgWVYfSQUhV5bFLzs6Ub3Y/cJYYi2RtlkSK
Jqc2lwIdxhrAwLhRdd+CS8H1xUFR7Vcrv8biDHkTgRUdEJtG161N58M2D0t8DY5WOM+NoXXLtshJ
x3YBVxyG7Zsag2GrW+N0mwL2hJhEANVVclgIzssXgsxWOGbVKploUlWp/KWpGKvyqBGK+uhW6+J3
MJISydQpU9W94+mnujQeI5kYazUld0U8HNjCndpI/Yba2yxVqb+aCHrYdmInLMuAMKJAy9XjAF5B
Yi0giJbWIq/ppeJ2sehZ4pGN1MOoaTd1iMkIntPP1C1p8Anrx8k3WDbcUF/4Q/6RED/nwPCn3l/b
0tiJuMXDldpbxs9H1TePiR7dKm+8zUrUEgNO+J7lF+77bigsfGE1AZtLwVIVFzvOwFGxktus5oDc
iR6rlCYIL4me6E9Bhxu3L/CtJftKnW/ahEd/ajBbckzPrq1m45Q+qSL4obXWOUiLp9R2f/elubfd
5DntYRkkviaWgeR4uJrKkmVpeI4zomhkLaSfZHJq54m3UhN6TgMfDjCViJ2i89C1iIcEAOlGFk+T
rp+h8f0ck/4tD4aXdpz2VW/umonkYzk69+gCznSM/Q4G7d7obPLf0aaocvnDmVcLVeNl6keMblg9
moUZFZuJWJakI5T3hBDE5GzI2roTMYHrgWFwGu2FfMmFU7+d8ksOTznGqUzSCr5n7BhM9GlwLzii
C/aU7AcnFmlvadbxs8JAs6w4Q41KryMlMwu8Q+0shKANpOvjF/ImahX3Liormd36gr1MyaFFM+qv
nj4mS/rVWb0rGNWddSsTkp6ZIc6pmxeEcc3nFBp0IU/ydRKBszcbg6rrMW3QXeIILRxMJnO5tkpY
gqLcYLrv2NzcDLGO9j0OnrRqelK4Hdb+AEsvzMuK6ZpAOoVaTuazSc5WMgtdHTy/qqAIkDytsw59
Ut2l4641R9pL+gzT9VSO0Uefx9kuD8PmDJBzNsF09aYQNcTyttUWge19BGZf7YzI/MEorojA+/o2
QO7BWoLFJhjmUnIZTas2CKcfjU2IGSZg73urrB8Nvf2kz9Q7+o6DQbaL6jWlVuahdbRslUqUMRE1
cWcXh3LeR33IhsjEDlKR8JBspbehGXRrwhePmakykGlyc/XGwFSQ5Ha2mZISExXnLcjYdPUoAIFj
ISt/ARRnMu98qPhmdSDcG26Z9x2c1LX94CiNbGHli3EBlwoJd+SiJy9L/izR0l0944fd1EH2ZJBB
EBwi7QnN/SUo6uJiKu217DluUEGYPEZ0xq9z4ZAmKbwR2IDRvhHOBZt6qJwTSUsLOUD52Q00BytQ
8cSvYUZqO2YAG336Cm15OOut/jvrVc7hXc5RaB+6S9cqCg7vy25tdKZg85/cjB3Jrc5mSJHypsuM
N95sbBT0IWuaTQgfd1a1owqC3b9HUWWPTGJhw8Jbto1uL5kHsrXIOVklJRKiYUOfuSBPGS2EUtqm
kT6K1cBOTjrLK3JPlGUkQQ2OPS3epMEcULOh++hrnnvSNXaI8qbozxmIRExn1PlYzfCS1xQ3FHrg
3ZWexm7PwFBWcQ7FWf60Nwnydm7VSRRSHH+x5OscEIV4h6zkYUhTa+3HAN9TQNF7wPGYJYVV3kb8
g2Nk+0BZBuZJK2OBHGGHGXH4Ws7tV9QEiwOnO5KAtu3WgcYEDQvHWhLpcyRtIoxpi7S/L5Ngjn5J
BFgSM1sGwWtVWL21GFz9d1lpsPIpLl3GDa/95BBSNJPgLNQT5who+JIp8B7pkEk6OueeURWwHKR2
js1qJHHrUcSqsGF5UYGvnmtkwm+f2JC8xz2n5lYbeRsqeS9uMEbbsY4OZpQ/lWH/HgRkqgpUP0sV
FWyqPGR2rHXkrDp03DW7pqWuO8M2GPpPUMIc0mTTwwianf1HhzHSRVHRS3BnXcFRXKXEcOsMbMya
jsermz04fpMbMmoeNtzMH9hatTWq7rxf1kGgeHTYFEtneDcjYa8dc8QZJjSkA7U2rK1U/Eg81z5w
/J+tAtVOq7LmAuBc38nSYIcK6yLf2DHW21GUH1HmdlsoCz2BGdny0Yso8yUKWLGzfiWoeiGZwBI7
pKRWA+ND10iEhsFMGhII+HqSVwvDZAbEYJztmsp57kY8ikbdHqmgwLxhJwXZcy6HANlajaZDiaxW
32QGpO/GjU5aXj9oNtN6XKAXyfFSlxOelIJkMDFk14IBEE9Jmo8ASXFjOLEhDgJ/wJ64Nr+rlCmp
xpH3nq3Fa7OJUywF4rbI5UfTmKyt8SiWjcHeOJSc0vsWLNEJm9Iqzzu+vR6gvx1jnfnRSzcGBeCI
ilIdsTz8ASee00xGbK6jKQ0XgyqD18jTWMY9k41/Mf6KbZa4MB2fQ69QJAjzfFVRO7piC5uvMtMu
biw/JSWDZ4bFQbNWuTWwamjUS7MHHZ5sq3rTlNDvct9HP9f46k51Fke0vtGedCest5I6w5UjUaWU
fUh5XO9Oi4Sygk0/TN0Dycz/4ezMlltXsjP9Kh3n2ihjHhyuuiBBgjNFatYNQtpbSszzmE/fH8oV
Ha7jcHeHr07oUOSGwETmWv/6h+Ya4+QWKG2hPzvAe4DjzezbJgYEivC8tzEhYVR08Kl78LBzg0HE
ptNyY19lab4Zy0oeEcAudG5ivLs0IcezVHlSR0oGUfaPYx3nh24sEkJp1XCtTxGr2FTaDWhMuior
Qap8LhuSJ0g8bdvWPNFDTFeVoQVVSz2Qc8Hdeprwy78Vo9odFG9QCJfWBRN9p96LsPPe9A5zSitt
TT8j/zYo5ZA+yy5Xt6lw0+1QRsYtVDV706Azu3qVbuw9BfyF5BGPsMohvOQD15F0XfoTNSFh1XNf
fwxAzeTnttVjAy6HMU1FqAcGs8z254yppdHr7LX52GzrOp2YFwxtQC0C2KQo7pfqRTaUgUJ7KluM
a0gqNH0GKPMJrDr5dMIEJhMBhf5UFMNDmqpHBuUEQntAIM50qw2P8b4ycEvckE5yLuZforO865wz
1SzDud03oG4MDPvsi0GpKw52q4/u60ygIfuZA+ZWwTzr90WZWO+N8Owj+JkxELI7M05WG9vw1dI2
bqLD70tL6sa3PchRRCuKvU2hvdHKmIp6cOuaYKwQ8x5qL8a2oetQrIzexZ7031LwfFkaHraewmQ4
7XDox0oKQ6kmBaPRSCTsVA5ko4GBkCkx+N40avsBKz+yjYg8nFSy+siAI01Zh17haJiBthV0vZH8
o42Tmu52bsCxSXIL2drSwjrJoSDeo7PZzT1iXGEjNdO51aFpJWqEvH6SbVCItHtJGm+BMkKj3xXl
KJ/sKClOBHTnvzWplk8elfUbGkD31sUy2nRN/5KNfMOpnuZBXzRaoGeWPLGovNc5aWhrZ7MOJqeZ
fPZre+9OpOK15hxvZjUtt2Fb97chxlwh9XrQ2yLqq8eEqcw9rz0CaoUCWa43DRgSlhZotml8zmah
b+GbRRtBItHaVhT6owKHrJbhBKE57GID8zc/EXn05dZFu6PAt/zMiKrnkuSvzQhMg4FxMjwmUzwS
SapE76ozGFfR5/bbHLf9pfTKEW5DU9J+GSySXFM2U55ZD04/ODeDoLinqo2cLzM3ms9QOs7JYCJ9
GyvDfJ89Lb3OsQ3/KCctR+bCewrLrn03LSEDmG7lznN1Cgwr6rZQioanuirGjZUzWcJiaXZ9Elzj
k0qY667LTM1v+rJ9KxF+bJvewpo5TNpAs6zsZVRVkuxD8Dh0nvolZ+63wQCt/zaLrN17Nv15aJMW
m0sGdGpfT746jMa9STvAlMgSpKSNJsSNciT+LGKbTKvoyAiduEpwHd9uGI0mjhWyX42GRhpma12s
NgW5hmJ+xBCvO7gO+fMxWRlPI+GUwewyu4Q+qqgvTmbIExpsSv7IVrAH0TnmhELsNjlULareEFJM
YjoWucixyyiQsN1NWi25Yi26sbHLmoNVlsp5GKyKRA/+zne9cJGfhAU9v57Uw68icYmoGJthjws0
cL+Bz8wej7P6Al6NNohy2XjFBis6qVY54gNk4ChIMDohRzP7kG9E8/gwj4bch6Y2E+xOouQW24/2
PBiJvKqVoBVIiWKTc/jG4z3QNErJg1+F/U4OMZyxCvL9uogJG9ZkNfzQaYJ7ZXPdP0/dlOwNq/S+
XWM2fMHM+djbQCR09zBUcXcdzrMVRWQkAUqnkMA3NOg84pHi5WyynfYQdab3bIUUOcT2lNwkVbpo
XpJEtJ9FDsdqpLw5m3URn6KqqI5hWDpUXW3f/x4jyvpaTytzLYHzy5Vul7DFImN4TZRUfeg9ttdS
au4BZn/1Zbqj8SXCMNtUhrAezcRxf0tj7DZWl2gHpxQ4dC3PiSbw7gNEyUk3r4b64mCmSHuvhUHr
xtk9Y1P6IJrUDXL0K69TP7bnKDKr3cwI+KhWsY1rLvbCuSuHDzHoJBm0lVVtK0LVyGVp5TPug4Xv
qkLeHI8t2GXudNSkpXZrL9eIHUk8PdwkWegVDG/SzLdxT/dlD+ZQxe10UNSUWC2UMtvMjJlr6nN3
BYdSfYu05L0spbdNwQiuNQnNgYWLlo/fFXEuthkFs86BWk4GrMPK/e5sWB4l5fC57irvK8q8YGbT
XC0Ug2tslONKMVJrrfd9eWHYpvpOQ2Wb5Urvc78F/ghRSUeiwuWYpnQrQsa3rV6lgYtZN7Q91kHa
tl9h5hgfbc3AFNMimNeD7aCRz5nFW6ncJoUGqEhzsxEJNVOp5PPGG4aaCelo3+IyHm92a/QkxQ3I
4boq7uS+kIPzmKRwDAkPIOfTmCZfSKk/d970WsM7WLu5Cuej4B+B7khhlg9lYPINgViU0BIz5x7J
8iXOY/2ukGd4VAzXCCYRRX5c0sv3U7NPAFVXeQZgQtPy2yDdKYL4iq4/sZS1V4BlAtxgb1K6uv5h
21PFeKftx1+KS5/uhKHmz4OWBaTM2rtBccY9jSRa776QPSwm6HReLKngNdcYvrDbZL48R9l1mnP9
oJV9dyhC9qSVa7T2AULJjjyPEhCCJLhYN0h/93B9oMOm1qy9Vlv1mZH7sTshX8O69paEdv/NzZEf
iWvZG1Oxh3Vl4UdCsqzquzUcBYDFYZ+a9ReOdIxMJmv4HKVnoZALX4lC/B0W8pfHl0ZLArBh2al9
7wfvgPjraS7Rfdv5j0ehs47ScDtL/Yy3R7KKBuZT+pgTR2uQsZXNjnLJK9O9p7nWwplOsy/Rl8wP
VcsMPOLMO1qYEBxTlRj+4Xm+HutGXcN/VqE34sHHM3cWHQYR1gJFl1+ZXgQV1GWtJmCuV/tsXXnq
rnP0PSebQgUMo5eikrjzZK3XbP2R8dJGkiNWm77ZxPdN0tYbt5C/J1n7GFsEaeGdtLpHGbJoPOGP
GU64ifmvkzSHgpk4RoaHQQ0fS72/Kq3d+EVqRX5Tw8wTINQQ3w9OMhnrpsOJ1jVyB1uaaAk3VtlN
PYhge48EX4p454w8atnKeIl86mRox40peZPd05d7NPoj49XBDKONl6hcROEe8jy6Gp1zRXgfqKH5
LO357GgRC9w7mC0Z0VHr91V8SckEdKWxEjoj6rIu1wB8BNMT76hzxVOmX1P8yIsy3lVFs6cNgNtH
xpRbb/PEAFkVG30ZeEm0pbLU6aT6hgDzdDvyuMlwvGpTSNY7tGw9IdkK2glPL7JQVfHExZ1px0qD
9GVmVeAE4zOUHOQ+49mxIb4P3HSlJZ49V1diLmdytnVSQufkvVb1l4btKIMKg2J+hZZ3OxrhwCB7
mBNc+U1qnIRONqyZ4zlz/a6U7MPeFB1tI+Irx+n7GWqUS/UdniKCeKXV6Csjcm9GXgOC5/Zr2xF+
Z/bVdO8S22JFikPrEPxW13LLMXu3ZnHTwqpeQehTdmqKsjPuNo02My2W9d6YIYYxDr4VIt5IxX5O
rJaRUP2RGPNnpkdXPW5Lgt1HePzwMnXK5FWjdseqlKfeyMSmtLqNzn5F7nvma63qG73pO3Rva3MQ
j3YSvWQFV9LYdO/Oc54TF9ZMZb9OlOGoLHGUXa5Pa1d3DniLv4qyUKggaxXKcqp2pH6yUl6KJjrH
EHhRLTfcpl4SrDKfNBcGrq3ra6krhxk/IsuNv+ZEv7vD8AFG/sEhuq205nnCr5vuviAUywDHJ4xa
WQ/NVF0NQ9w7WW2HOn5PlS8Tn1DuYyFdnynkpqIkh/941txpJTXF10X02tJ3NlIHyanfCzk/GJ7C
VDDlQfupzXc4aP6YNDA95yCVjGlH4poby/oczfQX0S9fYSoJWID4RQ52nGCDFlXBxFdLXPZ9luVH
zvdkhWAc7fxTG3h94ueeltmjzXuAY++9YBeWzEbjPjoN5LNZ0tq4nUVPod4tbLsWM8m2Cxk8NNpW
tsPFEtExGQYyQrWaCcNcfJbgGtB+tjQqJ91RUfbb60o6pF42H1ae3ZdxjtNb6wqiTdSMvln2D6UB
KYSMetuS304rYpjotM+0qNNsfCjFm0uAs47QmNrx3jnJI0rveCITTIXZoWhrpI7bnHBgs5i3CUwP
yFF3KcNHBUpXmkS3foiPdUbWqz2h8NSvxaRD63+CVLfpHWYidTz7oUOMTpftu4l4ceH4lgaV37AS
eMD4u2rhdMphtcGOmfL4JWMcmqTeTo9QLyfNLXGc7fJVxfMcMAs6ugSxNFFPqS19ldjwoTFWtTkc
u9Ta56RC50uaotXvZ0twrFG6KuUH47WjRPq8LIcsGTaWi/QcE5FYhcY+T4JxGImiSr7ODXmJoscG
e8FFQM183K9YTiUXvXw9utHeokL4VqS9IiYXyLQ9fk1Y5cW1wOcqphJ8X9KYv4bWYbAiN8t9E20d
6GF+wXeZNHdS4O2CQ5Ml0I7K93KNaWYHQhHBLJKNWjjPDltKasYJjiKz30Tjg2rnByNvf6MKOepD
F3hutlve2GYDKNX8smy3wMJb9pu1Jyofh/ATU43VrNNSN2WQ4oLi2cmuaOfdQPBwr1ab3swO4PS/
ZGjuGBIQG2Naq7JUH3AxX2fsxuk0BVZCiZLoULSAsGYO6VmN/HqqjyTV5Kys5W6XPTVbP+yrmOkP
7Ol2CM+cnA1X3/gaI5VMNC9pZd2qKbxKrLYM02DYVwGjVjdUwR244FPkmPfZ6p6RVqjsCsl26PSX
Mal3U0wefdsud6lUT5BOsaY3VRyJnGCGIEVAeG5B+Mp+QYYRq5CcO39Wat+Sisc0rIXdrOpkdRk+
WFlQRAgbCm83erPJXl+2aztpfOlEN0O4uyQOX6jJrqFgwskf8MWg+SKSbJvVcUzLFDU7i4Ta9QiX
JqhSqgK73HMNC/0uWeF3SrZzGTO2yK170QzHXO3OtWW8VAbhOONYbZpZ/56z/rmQBXesPmVD/Eza
IUGs8ycjwJemKp81kRmE7PYvGOLv2MBPZQeXXMEaXJrhgb7kJ9LCH8JansgBv030frXZXRTZBVli
b7NMP4NHgvI1Q31ElHTWNVJiC0UGqiNbLHMQoY3M5pfLBp2GKTiYF1upoWZFFBrhsqjIIiV8XdCR
zSNU4l5r/M4qnyBfPFaWfKg9Ea6rCeFWPPVBEisX2zCUHZXVZWKDQ0Bl1QhuZHccpnI/ZeArHjEL
HtZONc9b1DT3evQ45bBZ4FRet2EJT7LmSVRsJpMkzDZ5tJ1mRkRuBsM/1LUcJhuf4rZbktsPaR9e
wZSf4AbuJMebCrSFggK+u6i1mQE+Qz+1J+aMxen2DMrUdDjY6nSvtZ6hI7ArnQWnN5TKukgN/kID
grZ6GeACs/sqLx4iwazPDl7aPDPHwYyihGylsYGDCT3WahNYrf5ZIzxhSzJGAr4jHc1P/NkqCpMW
zii9BV6kaTyFGc95L9Sz2uh3wyw4h0dzG7fZd0hJZLDnRK7Vw7d2Zp+kTnXVp+NWwcShF6NED2cb
vKEhix6Z6krK9j3Mu12e6x/MXbRNpCLAWJ7DckC/HOa7tIKB0TnGgmmL5xhCPu6dD4ZZ/+SMjsJW
UJVR2dfaeKYIQ8KgDYexr/EB6m5hnr4oSgYlv/+V8E7LKo9o3X28vs5DFeHdMc70WY2yUeLhp9GY
edmJt9eS9mWZsdWW0sEzZvJZjt9l5MI5a5RjPsqDPmsLofYbYmmQRtVCMA30ztwVVnED6tohQVzW
nVa0a4cDsY/HA7PUR4td3+REXe53TliK6sJ9maZVpTza6Zs3cNyJbdl6a491wN2n2IReM4zrjEgi
XClOi0PFUk7aKkfIHN7I7T6XnGV62T9pU7TBVMC34BvBnEBR4PhKQ2xpMfojIpxpqXgPhhK+hXAR
YVuZ+c4ZukfVupCvjBNG/s4AeTM3ixG9fS7pTUFZ33jroBSLzcki6G5zvF4RpxXjIYLGENrxYSFL
wFcJybFusvCxorVGFOd74R6bjxTTjaxsXqDJE+6dfCCz34VwXwqm70WXnwrwmtq5hZqFZu+rS86R
ReJTgayyZeo31bpvt+KYzt4auxEbrcok3etIKUXJusXRxIuNwHG6M68uy6xcFj83ny13N4Bk5jUH
Pjyee5+chNEiMEAhOU7F08ARGQ3lmd8Vqo6oauENngDJVx5Hu64BBir7ciiXBa06K7h/uS9icpgn
ktm1vMNvkLVctbA+ROAV1bDKwgKeV1GtTJ4Ai6Ocj06c/F3oSMA4f8yo30X9fBYYO0DAffUi9UGY
pK5yMhqjc4T85Ttd/bT81yR3O2djh0rgTwwimiT9wWP9mLaQrPnToFkqxwlstHOyYHDVY22aO/Ki
/daByFwqj5nO98kDNNiv/cIbRJSztBf20/KvWdRYxVAeathDixRLb4xLPLiHsEKqbYXqe1XkW6P3
/KqwdugkAjnlGMsqu4hHyKFktqFjIgN5zNhYJpcuG98W5gKt6BZ11aVxbqX5ng8XOARwcYj11l91
EZ6VNAxGG1bDsA6LV7sDNKPLVsJ9bZyd7ofZyboAzOXyJVIvcPA1bGG/iH5whvRRJT/bDItXMmnB
ob1N09FAhgVR7xkcoXov4+7vphl299NV1+VQHysiY+v3SKvqNZAqkWI8qfP8pmMPpsli37rdMUw1
BOfsGlHVQe1JvU0lUvatBYozZmbcTLzs1NVOoCfAxc47f+tkPy15GSiMSZyCJlUza1ieKJtveOKh
7djGwobCtrOMIISh5CPIKdGVwO5k/gRlsE3WIZF8WRbwk+4Y9SZTx59h4bxyOxLVfDRZVqaH0oi6
gcD7NTjeCrsZC19VGGJ0/gxkKNbWs+IYm3AQgUHxnEHBDSHXZjx0qsEAtdvGM8xeKN8eDMWgSeuR
+VGprhoSzlEZMgOMHYme3YNoEENfosoK4qTEmBQPMlrDlza3IZfAJV+2Mg9vWXIGAke3UXVYgSWS
l0k3rnmhX/lDJgohO6oeFuuSiNjzuFcOywbEw2Uxvm77eKsyuyDKBHktogo6ml6n/bf7/iZU6wnb
0oyYE1f/nQECw/g+CCb8KVvrsko1MQG0qCw++nz88eZFGjGOd2EPgHHgBGUJ6th85+bC3qXcrhl+
LhteeOGeapUj13bT5YsNkmM0hR+mBowjiMmk2n9mpJLv9DFhU8gdFBF1ryN0Eh9VgzZIOO6Dl8OW
VF/LDFsg/KrOs6j5iCl+U9mxCaSYILjBg0oGw0D4VhwtYd1zFcmu7dxTA8aBp/Q/Tprf9YUJHKuv
szT3WfHcuG+W/jsdchZLuhkMvzWGZG9SpoFDq8PTAPS7UZg/PMUStzlH6P0vdwaJzBUJE2yuGBzP
sDMz226fwrpIgmZEuKtH3QsZzNNhMgn9JD7uFyMtE/JcNwSksWafsq7kcwlrEB12NVNvCHBfezI/
bOmgP9DS7lOrRU0UdesyiEtVmEeiVwFWvKF+sM0RGKFqeqYuHZUKpKF6o85zfyRvYVzNS2XCAuwZ
tRFXkMyZ2EmuPJjSKoaVWbvJVTDb3nX5FNKNaz1T7pIuzML/NGS2CodI6qj2pfkugEeToBWl8Usa
g8x8mIHgu4lDlF+vdyf4VdbTwuzgDJqhtGiCKlQ6bbQ2swYpnOF+DjFbZ0PIHr76kK6gKYoiIf+i
/yBo9ZcbCsT3DXXpqu8FPsF2Nf6oOil8qyqxjSBSiJczrbhY5Y6HYIAVawR5aSWE2AsGzUaPddJK
F8Ko14WXOo+1Y2rHLCs5wS2R7uCIwbKLaqiMcnZV9rW4JE9j1gLXxR9Mh2KAAfxgXWK3n66ckwCP
Ttzc2kpaj/U0xEyyCgp2rDn3rtdYOyMl5nB5R+uTjiKOvBL5MCeyrTmOgAFTWEbnWbHKoGeXElP2
Rt9ELHo5PWANcpgAKwow87WVNggBdR6NCoBPHtWmfDHN8Lioo6awOhZUwBKERm+ohB04ip52LVwN
eSBk59XgVDcgDmAF131xJnSLQ7Zfnk+tsN6MGummMmyRhwXEefmExQeLNXKDkAvfhvZIP74bB+sU
2uKo2O6b26gbtISBhTekkooHu7ShF4z7qNYfG9t5QaGxM0ztYnTZzrCVvU3JJgflc1l3C0TgQXhd
6TpgvI2nQtFds4jo1kh8INhAUeJxsHkJ4ZB1RHVK27hqJ6fnUGqA61XrrA99d9VH/UJMyQEKfRZ0
As5a1hxZ4h7gW/0+xMpWg+4oewGqF3l7yP2QiRxR+m1kPmZuhKWaDjhqoT8nU8HOlGunJfSk2jU3
8cWu4TrEvHewsu6g4nK/56ykFzH738mMR8ZQPJF1c8fLFWsS85YmYPnudJyG7jnPJuytKWdgz14G
D50MjheolBE6Zu0NogrkRTuB6pkE0h22WKd463q2mhVis83fKzDDOAuNswou/h6n5oe/Qwqc7HkH
9z5rmMrER6/Inz21eh/KjC+M5z3OyRtJ5qu7nBNT3W+L2L2HaX9ZCqGmN+e1NXUw8bRyMznq5/JX
p7X2bMz4q2XWuzJlW9UsXpx22f6i7pSHyK07R8ESSFMPXl3+DolWHGtxGBPnAVAYRkrmwBhjfczm
ta7gkWnACnT9VCa4WlvfM3coc5rXiGk27eYDOPV56Aa42voOuSWcDlOBgR+/cbcKvEL0gOS3IBx1
v5PJc8KJjjx9l7M4Fnc5A7uXHFYB/dWA+M/4cNP5MXGzfd/Fz2Fc/EDCK9nus32GS9xMNwh5bZ86
dNtO9qB18MPRLCAe9JAW0BnpXvWrrifNt1quPyJaHvJJsWYgusfib70YfjtRCu+SZANbg2yDU8Nh
VDNgGTpJL25PDnSN3uVE5kT4qtyeCfy0qGUQBq+0kV2znd+G2TkpwtoNPQ51YtwYrnJVu+5V41kV
dJjU44yDlF8LBGOnGJoo8NO6Yt/MhP50oQujq38bO3HPQzTr0G9ulYK5ijG7NDy9sQMagphdl58F
9APsStJjYg7yUOjlQ1ehXpxSjQFuSmxrHj0YzMg0p3uDaUfZXJc3bv4Woku0aVI3fVg8fVvGNXzj
SrWqZBSoY2WtByQjSOxi2IURjbmMvjvLfegiwGeJ3VdTFId21F5hFQdlkz/U9iclxrJI0/UEk2ya
Y+YozmHUlN8oqZ6X7xMl4V1hb4Pb1u8aC2ZPnjo3s8kvLre+X+zmlm+aeA3r3jrlOW6mV6ehDVfs
SL9ZSv+cG3hDFra/7EMiJggYnEdDqZ037nsUSSTXXrLTVEjSddPc9FG8d016gUjzlNXlm8vOtfxc
cZsgr50M/AkXl/eqL5k7FNNp0RsjQDiG0kQlar6VRoxxxYKAM45fu5XyLUovcFKbxhhpe14dlbpj
IRTaFcuPdyjq+cYrYcM2UXOICW0OZcTjlHfmShQKxjhK60LZ7y/QWpn9NRvFm2+RMQdV1Z4qMa09
2S4Z4GG1Diftl2ra3kIDwschhIpsI/haGpfZdT8xT/nIEXJ1cb/vOveQada91Hiooecil2DzN1v4
b4onH0D5t55WpFx/tOs8brApzaDpYuSJJmJZKmKm2vBUrW2qRvicqbsKycHyqXZV3AFst4oAdslV
EeEsYJ5KCO14jTKZ1nREhiYum2N7x1cMzq7VX+so+rbG5sHBxNKpUn/SxnURhaclxaaj0ygaO1Dn
ZD+k8rfAys5bWvveONTlyMEzJV8aFXhe8PjpESUbR5b0hj10P2ahcIB1o1gnYbxzUwcIOWPiGXlH
Z+72ArieL+5WRAlQheNSSJTuj+EWUE6bYniSbQhfxOpR28V7R++HrV0LgLTyoM11tm51CIWlNl1j
Oa4m2CqBO8v029Xak16LLbvct5HT6/S1fq3wKl3B965hMPTB6MmgKY27HNxk7SHoOhQo/B+LtnRu
8DQZATvzrdMQl+TF4rZfhJ+yS8Q6dwR1zhjSX/Ya4gMqI8sp72Y8fC3XgFdJECvOKdJg2TCx/hWh
lqLyHllHzSz8mBhk2eoX3W0R8WsIqdto8mcR7W1bPrXsF4zVa/QecMkgriAk8T5iS7ln+bjHBmeV
lw7TTuMi+H+qMt2biAFiY1F2R8Wzk8RItuh35hxnj25Jj2Aag72DiDZ1GpsbyKoOaKr+G+nCRsTx
eWj6Qxt/VRApUbwv3gZJgPXJZdlRJduRAc0iZd92xn7baR4G9xCZiRy8ZXoYoDIHjdKTZ1PJ3kVl
PhdDzraKOFRrdnREV4j0BzUHZLKbNywizmPcvds5g6bFZz1wM9bVaE44GhcfdQjlMbHP6A/f1Szs
NnFUP/R1exl7AI5OJAdXGAZdcOYESZuqW70FIE9skyi59Fg7cNDHgdM07KlIwnk5R2PvMTTEcw+7
mInyiFeqPDeVQSqXW2Ec3+BPJZWtUsxv0Ry9KJF7zMLBn0bvWNrVU9rL51F3AWYkx7BhVvUuLMKe
IZi+trEzW5VktvKILXzxk1tggaaC3jUNZFqoeMWjMjT1dmDw7g8WHi+9pUzBUOKiJLuBEO2mwu8p
9Ep7K5SawJewkocQFeYiNcBuCb4pmk7VCreOmuNjowzAUzPp5LbDvWEMnqEi5XiT9NRr9GqIoQb5
5TTAHgM8g3tYdfJddB70IdPCeXYaHQ7s0Do00N6+S8sYP72+iH3TbsaXhk7lhpR93tll2h6GZgRB
cxJHLsDgoSefcRe10tqh+QIPDJmCbm0rD30tqtODbgEVWGkP13UIx2oXq9hTkdHRDT4CDsyiZoYV
RZ+goKJTq9/TjiqQDtmknmyxGTpU6EToGQcU3Vocb7xRqIHbR+rRg3hAPZAPEHYasa/Awd4YM/8e
7KE9OrLq1mWshMckxV2k1AA9pCbix67ox9PUo9Wt8g7uXc4wHsQYXscImYo6ZDzFbDYHtQCHZ5z/
Tt60d6F96jbScZQrU0njIFyRYVKsaXu7bp4aayJNxEu7d0gF1VqWkAVV6o0rIjVc9Rv1NhsVQ+ce
PmHNaGRVjjg2ceU0vaFdblhm8OxV212HGqhZJHBCqccquYwZ4g8asOxVVdyESrozvkrNIRjdcdsI
1X8Tb6Y2+VF5bldMxKYnOiM8cyOQPNfD5V214BCUqAvWoBAthJkIJDV3E8ScLpZey3hHH0ux7t2e
4bTKHG6qcJeOoGRBAgf5DSsDjxLNtT+h5PHo18m4E3g9rCcZxgcLA4igjsd0Xyx4eiy96UevJGil
yjZJsRG5/ryIbiqv4pFKXNRYZYOgRmkHCAxtgtlOHMl2B1l5OJSWmF+pqZ21YoVvqKOazVCnxj50
3Q7N3oSTk5aY3sa06w8LwM6HlJdssLXJo5Xp2ZDa59xxELxigZc0agQ7Ga8GPYJGmOBDFBQWBuYw
akmfT/R8l6X6XR0s8+aha1kpkm7AiS+m6ZEYoYlP/JGeaDKQEAvrpZ0BYiD0wVGp3GRr8uNjpiRP
aZq9D5pq7pJmiTTu6jvmMZ/WkPfsjCiTkJhhNCaqF2PSE7wP1OKe6gWRCzJWcSChMnMrp2C5T7DF
Ssskes6s3fW/NHSkSmtW/YNeabdIar5rIfQBwwEV3Im8OmcxMhMZPUhkEWaIupepGX1zVAucrtP1
v1RGW+FFh7hV04zzAgzVk/XdA742Xv7hArXKLmV2TlU6L/grKwDp1LiZcsRSvdLU1y6BnId+8SVd
7KgM58VA9rrqzKb10WFkvtDBz62qeo4qNPYLVuS1lznPsaUrgiKuniyvxNMRklKWrXEB38D7fU67
frGM8qcGaolI/BTyNRL67sOJGA4i27/9311F/xvDUvtPbqxm67h9rQ1EBXjxs8oKL6P6/X/20X/y
Xu1tysY5xrAU64+PaarhAGVoc/9nH/4no1XNGTMo5Wn2YMV5uVhM4hLT/D8cav8788o/eTS3CqTW
NOazyzhHyRe6yJis2tkkPH3/YWL5r7+mfxPf5cN/mFW2f/t3fv5VVgwmRNT96ce/PUEVK/N/X97z
f37nn9/xt+C7vHziqfXnX/qn9/C5//h3/c/u859+oEahJL713818/277rPv753OFy2/+/774v77/
/imYjX7/9Y9fZU/dw6cJTJj++MdL+99//WPJbPzX//zx/3htuf6//rGK+u7zv/z+92fb/fUPT/+L
ppu26akm7HrNslkw4/fyiuv+xQF/1W1NN6j6XYdvCj+1LvrrH7r7F3jwrqHqqqp5lrFYOLfQ4ZaX
7P9N3nkuR46l6flWdAPogDc/BaR3ZNIVK/8gWCwS3ntcvR7U9G6TyVzmjiIUIYWmY7q6uwzcOedz
r/lLR2KEv3QTmLTIn/cf9/Xpw/zzof5H2iR81LSu+N3GZbFa0zhbx+hp0/CrNXkVeQU5ryHmLbwi
prcrHzfbTZv0Ik3UpoShz+FDwqtquj7YgZJI9WMQm9GTiTJLZrtVpr1jdCQ/uUMSMfThvKgcoqz2
q06RkQfuabQ0+kf+WG3mi7H1s5dy/9TJpX43+IwzsyaiB1oC5GawC4EBCoZkiY6kNKgDKo3gvUcw
dBFBkQTD2wlqx2jTyw0pR8dtqCEQ+0nFWk4DlKPHOMx1cMmyO6wURK047IH8BjMTNqtuIw4hubsS
7CL46sAPmJCHyBaUBq0dYRKIJk4O09gwsUi/EqmryeUxza5A9sTVKkhbhNRHPd37Uh/jB4AalkbE
2NHBQnmCUMfZ2Y8TpTXQs19dFFs3RTl2S8+PO3CTRthAUjKjCvIReHMbTl8CikNKsrckEKLdSNYJ
aCoPIjAJQrZKRcU6ValQvUE39vZ6KBsH0gHrzpDi+NFtZdWWCkzW0bIMUcbLkZoBGlZ0o92ZQbuk
X2fNErMtftT02jZFDB+bBpEe3sXZWJwgtDZ3SaT2D6IHUJWZqIbWuaYXv5gl6L9VNUZjNpdM6LtW
hmeiGFZ35iCiMwcwBfugWgvI2WToar0AM8kQTPGAHHFUTEMAZa2qBXA40ct6Hb5oqb3CvVMzZwh9
xCV1JYPXr4grlfSDfMMa5uTR0trQG6a3eSWk4YxWW7ED/ZVuDNdAWkRLBB5SQKgdbEYBx3eWpbRZ
bC9o+2CH/gsiZ7jmAF61oMnbSa9q79FQJhWeQ51IVhPJLtNNVa9/1CLQpxVEhEmbAA0WoNWkdTei
ZKjtrE3aQZiXWi5OZD7DZHgdKsEsj4dum/qJBCBFhIRigPjfGGOZWwTgXM9m8O9iY6HmhvBz5LU8
gIgFKmGJishgKOurDcmd9w6N1SAtGWRLxhaiCCUUl7VEkecwjuC8G3zDnRca8l0b5UD6ytInjReV
aSU3XSHuabXEx1gLjLtArkzBNmJ0iEApSSryNGKzLmRKnLVXoy+X+mKwLgZhRB1U9t8ShadzCsNr
X8vG6BAStJJ21mSBNgeQCW9Mser22VWafmDoJynic8Iv1pdtmmk5g++sfsGhSkZNFIS9MXepWJit
uW55U2imRMHjSh7CUn4uR0vBaPpX0PnxWjdHNCOrWohvzXjEMiNF7tb2kYBAID13vZ8yyPqbUZaE
owrTcCV0CR0uqffUudxX3p55GHjGJuzgKg6K16zQMlPWUAncmSqVHYZSiiedanOanXVQ/2Xggdo0
EShEmIKw5ADI9Sgcx3lT702R3gXtaYnsMKFenWdDg94wUhjezGvddK1kinxbx+Gwd+H6IdaAWC+o
Yzz37ixSTs8x0I7bmklS97SpEm0XCgntnFSLzUUBY+DWD+sYkRsxBynWw8xg5tIkR10IQGWNOjfT
MVJg8IX+IBUgnCuIENuqV4yDyHTpZlDllsII7hRUJHe4yyr5Ufb2tVm5z5nmVo+5yf5sQchxHNIP
XLZu3739CV3/HwdvtK6/i96Hl6ZsPgb7P7/+X9Fb0vW/LA1TWoXTTwXghLD8v6L3n59BFYgRikjk
IxD/Z/QWxL80wjpjYl22COHwZVHu/zt+Tz+pqRLq3KbI3hcx+5L+nQh+FsBNiGEWf4wiGZIOJJ4f
PzspqAqHaeen7m39rMazjAZDKMnI0UnLLDY3DaJxIBKDvrynTKah3S17/8lAcLjv76WpeKZT1/YC
uDaKKeiLWdKtaEruKR+YN5MShDDOM2EtStmSIq8zZYa73oZAus5idxGY8kEqlbvoEXsDp+0HO1N9
9HO9RRHOkfqzJZ/ZtaAuBv+xG1ALAi44NsxqIfiPav6jlICuei3qdcnJpT6SPOk2USSnqc29gmO9
mIeOCsrDxIbQHIRF8FoM453rFRwvWMy7SXJrzVCV2WqN+twDxvw/shn2wSviGNl7fZ7Kfsp+/x/K
dyWVZPS/Tnh3watfv6XVWL+En/LeP7/v78T3Lx1ZIdMyaF0YkmJO6v//2jrWX6phmJKlqrJBXixP
yfXfia9q/AXsQlNFKnaTzNigAvp74/BTogaD2CRfFnWYE8a/s22sqdz5R2XfgO4q6aJoqhY7iIac
dpb/NmIHr65EIyyXkxJwxlBtG0NZqMDbrSw9tiYAlI5O8GKglp6rIhMrhqTwCfCurtWin1c9On4h
YgHjnAzUcgbLdJAfSAlrhrVW8pkRKTUNXVoHyHiKbKJKBQ/eOnLt/QrilDF6OzcTD9NRFfldRY1s
Qt2NpdOviibsNgV6O6KMZarayrNGZdYH+iZNkh+9JoOkbdEfQFlnA9UOcI7W7YUiFQGKIjnvaagH
V3RkiCRseTk6hiYzithA37uGU5q2rXnnJdk7QgcLSRotW2mrW8iGEGQAPqMkR9JQu2q3blrhVxGL
DzRcAnoXBspUk66poen4OaS5gxYbRX7HSD1Wb/AJgBsTkQtJzLytjQAn2DZFuEWRRJ8CqgxjJRI4
UJL0sNzRQgt8mlznwkoTMvpufb8fEgGQby85//4+/u9t0v9G3fpf/kH/FxaukyXyf72P/2dT1eVL
HLx8Cn/8lv+IfsZfU5xSps0iS6LFRv07+knyXxYQCVFVFUnSPm5hwfpLIlIaFnKlEkwKvHv+cw8L
qvKXoYqaSNqryPy5svbvbGKdQ+nDJjYNUZTVqYAGXkmE/rKJW5DQPRVRsksGwVbKVVY/oQ+pgQuv
AKcjAsQQgOlxDgZWQVoEAxL13tLmqn8wcoTiGTHvddI190aKDzJT8H7tRXcaEFPP6cxlFc211pZ+
NNZceLwNvJm5fRnzLeZ0ZrGPhztY1E0C5XEBwkyoZrK+aZJlDTDoXhIWBTZuzSI0YXHPeiQsCrjj
MzlaNRt9HzuKcpDqG2D5H77e3+X9x3Jemhpb/5xq0wtRTJlzVTJIOjRZO2vymDqzQ6SG0ofxhvHl
i778RYt1Gex2xP5uVtrptQt+Ntb5ekG+9UcfJ6XOAGoAfXpQl+qyyx3DfgiANNuG420CR9qUc/TV
7WBRrawr5kdnNlZfL312git6Vo7Uv+lDhD7PwrKRRfjNnPpOOur2e7I1Hr5/t9pn96h/Xc+kKcPK
JXAZ1pkNGZWprMMLS3aI3a+Qv6SSm2GlY9Qb+F5OUp08bkSmWtGsxwI2rVEje+kdJPm2Qi+lzzeq
+E6lhSbOSU8mc8HREbpH3NIhrL4hOTTTtBMls4TtXQJTLpkV8l3VW1tPBgR6TGNQj8rM6o6BuFTT
95rOY13Nq2iTd/sIYRzGc10BkA+k1hiv/UkaqT+N2TLLwBOjOdgigt3lm+9fypnz698vhZ1OHCc0
Mxz+/P0Bw8FEyfkIg0PwsK35az9HVHd1xb/p67s3phaaqNJK42SxpoPgg48TjKcgTQXefZTOYc3r
qMPxyPnyytNMS+bz9kEGir8Uil8KT/1s++jKWOeFrKcPT/1zdIAkOIOSY792C0aRzfr4/dU+u3dN
r46LWfyPDF0Eunl2MbyyK/KCPNnFTFFi/FcA5SoFoZQx9KRQjahGVV57QnP6IOePyBrWFXB+U8Uw
begPbzKuxd5NiyrdwbLqfxeb/Oe4RuD9oOyyxEaj4HacSTN5Ls6Lu+yufshvxSd3KTxjj7KUFsqi
fBjmOKcsxDm6LPwqF8QA/wgJWluoju5Ud7oDO/JW2Q2HYCujrHNQZroTvwJ9nrlPwOmBIQ0n5hGb
dJbOKsd34pmyDWdwCJ3p/5njz4AP2q+34hrBJFtyJMe1ux3KETPFiW77eT9nvLuwltA8snX9lD1M
/wnG8DAb5+j4HSB4Cu9AacpDe5gEORzgSk/+FiX6F+jjDt48jr/1nJofxRkdiR0S6D8xsQfu44R2
vxRtdSXb0Ywff+Bw/jj9O92UDX/fgmd0Smf6uXIfzeRtMAuP/hERm3lwD7FshnbzInf4ax/diD/E
7fTP9X76+XB+r4X29ytIurSEKC5lAikkU4B4nz/mUBd6GDdevGvV6MbyTuig3elkVMD7ZqI1QEHQ
Zp5e2OyXCh0hs0I0N+nmkfAA2AyTi2JnAuRomK+RlF+7uUubyZJkXUeqgm61dVaYdonR5eUEr0O8
zu7eMNpe1nNQ7zMUxFdQXq8s7QtHhEG5rcsqGkgWVKTP76IHvS0EEtuptDYlbqPpQ4iipRTPr7zz
rzmHYSj6FACgvHMmnR1F2LX0pidMEW8frp/bRTmz7AdznW4lZr8sICivh+8vqX2N6tMlycDIczib
SJo+7VlxKOpQRYty302NxzG9U4oef5U7t3kTq5fc8G5MhEEG1C51b6GnIxj9+1yWFpY2Yqkrrwxm
9Z10z6ydLh0OAiRDZm3ghT4uGw93nRqUhA3PD3YQClki4zlCE4mUy+IA1DqDlG4wL86fDGWvIfEi
CdkaItAc+ZqZwh+q0+iycM8wjr3ympenPJkwM69j2qwqN5rLMe/IV8itrmQffx787DDjxYCikYyp
ojsv4kAoat7kebiDNygTfRnz2UgPzOtuaUmPbizMM3I4puQx+jX9PlCEud4cOwVVyG6TlUdXoEpr
EWuExVaeFB/94LrnV77m9RVjceXCuWvQnoFZZKgqU53pG384d0kBYl1AjniXvQcvwmvz4v9U39V3
huzyE+KZj2BjUfRKf5m//Zf+3Xx2XxE4K5ENekl+Nvfjm/hr+IXcj/B7uEN97vsFJl84R0jLuTFD
NWVFPzfIdlnSQoMb6X4AJ1HWz760Y94RxU+SAlPaM2ew7pyuxHUAxHOOMKSBV1IWI1TJYIccmQbU
fICwwCLohh2M6MAPF+l4SKEfB+lKzRkVo1IIjt2RgV5cufvPI6w/gRRot2gicw8YhDLl86sV8hoZ
NRR/96CRAeYBkxPIRQYP2DP9YnROlVcRap2cnfQS/dD+WereRCNkcPScuTSF7/viVyFs0Gq9dlZc
ujNdYmUS5E3jS32ijaGWNypHYD0rHCRb173zSGr69P0LkC4dSYZIIxHHPZGmxtn50HSDUSZeax2H
TbymLcARj3U0trUv2U0rL/zIniVbbe2+XbnuhcezDHo71rRsWNlnGbgLpN6XLI7CeiY7J89WZ6OD
TZ1ztayZ4tjnfU5qSZ2pmdSU5EtnZ3vSNB0KnE26Q4KxpDdRSKiI24Kx6JV9KD+U7j39DUu7crxI
ly9LHxd5f83Qz5+v61pd7kYjfdCPJ9ov9m23AF5mwwy4EiunUPjl+VgkBvW0wYz4LI6DrI5M1NOT
nQBXI9+w7VUTkRuEUK/k6/KXUMIweep50YATdYA7Z3uliRpNL5Uo33mlgWAMhj9at3GbBh3M4F6W
yq3gJwooaH2ltf2h0sW5oRqr1IJJemg94TUXGGSZ0lOAYnkg5nuPcwmqjZWipJlkEUj75OX7Vfb1
kOeWiSrsbM54TTk/5NMhU70kGWkQgVIKwxdh0nQlV/UO8c+xhql/i/A/MyOldFQrf84lGtaGjGKL
hccxc2swOF3nOWYd3RueucWZwnFbE+dRfad20c9yqK4cSNKXoni6SxoTBCZN48w/e8mSGUh9X+GC
xHJlqZJTe8xL4w3BqIjvinIvpseEoXs5nohDQLmoy8ZyHveOVDx+//asL2nR53v5U8B9iDuliCoH
2s1073CSm8Dfc+2meRe22mvybjyTT4jZb0l7BbSlg/mMVtnLKbMVfG/s4TFbotwHFo13bdcM3ful
4YT8Gdvq2WLoiGTXCqNNEvgH5IVxR3uM1tpdPw/2xnIp397W8+y1XjU7H+ICS8o2yNORlt97O+l9
M9iP82hdb4IHWoPZDkEBO/zhZGvUJOZmyK9ID4Pd3Hiz8R5fBPOuv53Ghg6jSGtWCnb98/v3dGlj
8M2I0DKY2Wmg8zmIhFLftmKTDw/b59NNOluv169vsb1c5vbceVw5R3P++9qunxphn7e9ptCnIS1Q
4Q0bxnlehywpKgymYB3EYS16z0m9awtQBmtT2mj9Vot3cfBzchuMgwcz20u4bUCTcH+M2WFMNr6y
qEOIETe0lb9/FxeWDKe6yphK5fZ0efr5D0sm0gOv7XvT3wXFE3I+LNFaOabZlX2tXLmMcha1ArUs
PIO+B6aDQAICzUnN3x1uQsnwkmvr1nht2rtsRM0Smel5Gv30kzlrJN6QtAnRypN3FOWJe4yLRVjS
8EPRf5+AbcMrQ1V3CEc5gH7T8DbALjEUj7FKY6Y4+oFx5ez+Gn35igbzDUoPoryknlXUEWRZfBrS
yVN6umvwqQlEdcHut16209JZEJ1EmNoCtOVVFj3o2pUz/UvwmK4/NVtp+2ks37PTJlCF3pDRQNph
6FaXy1Zd8rk4UYZrF5IufjHNkmVZIklUzxdG13ZqXiPZfpMFP+q+WIjS0ZLfKow2RX0bDwzV1SkP
FOedOS/jAqHT30GCcpLwaKKV9f0i/TPX/BQzp8f+cDPTa/mwSo2s6XqI0NYBCYooXXrSHl1EXnsb
beB4hem6V1aGtlEDeNYwZOaFsPWaW1O54gX9NbGf7oNiUDEs/s5x//k+0Ib1kIewUAAr74C5iOFK
FZd68TTK6IzCUI7VXRX9kEJasEA57yW0lfWFAY2sfDaFU1q8YpWCVJbu+Dj2aAJcbOC7IP+tbBlD
8PJXkJZz9d5V10mz+P4dTivj/BXSLtYYYJPD0RP6fOuWAq1IQVXxRkafFwq80SL/vZWNp1z+WdLT
lrbfX+9rQsW7+njBs0OW1E4sIDAIhyxcAeBpaZo3M/RNfRV7L8hva0+yFffuylUv5DxclbYhYwyF
JuVZ4zYNIbmg1e/f6Mkhpzc9eM/SNOlukDVKsk2vBNBGDz5KS60uOGV4K2anInq4cheXNs/HuzjL
8TIf7eEKUXTIEwsFLazikc6NneM00La/4+iIEiMvwMX8kUOiTV9q5SAg2Cpe+wYXPzqJNNUyQ1hR
PjuuRjVBbdlN8JiiJijWII9RFRBKrAt4K7sEemw0H6VHv7ntGiTNdrl5kMNd4G1dfYlg6/dv5dLZ
NeXWf+LulJJ+XoF1VANzTANkL2kkulhoCsqzTvO7SvZJdSWdv3atswOjURpPl1oJnQRkk0bQ+Tec
DaZ1k7dXcomvbbnp1dLRpTNnUJOeR7ZIrq0uxAv0Ybu/uXnw7OXd63LuOPf3q60x+/4F/mmwf9nD
H6519jmRTpDRJbK8myjcWIjemFiQpoijmHOeTmTsAzSKWv02wLK+udLUuJDn8pxI0muySu9NPdvO
ftOO4Ygo2kGGwTzeiN3cdNd++m69cdheec4/u/Trg/5zsbPPB6gr0sdRMA4k1Xg22sNw6qOXLreI
80vYknM/h0klmjM4BMtecTE24EgZqIYLnIlGYF7uLzHFD9i8zY1ThwdHLqpLITkqUbMK1cciCTCz
9O9KK4UnyHsDthb0s7beB/0euqUdhTTJoDQIuQD3Dc3z9JBb1BV9tjBSCbPEZT6e0If+jSziRl0g
6L4MMPNDGWkxBKT2mWsrFjyIXrO736oFUP5nmrxLafbbR8IONwdjpep3UnY/dHBpXYzGflUoYL+7
Jmy8pH36UySkM0OsdkI35WO9xU0VpW25vi1TD6fey1D96qQIlffMbnFJGw1hZoHl8JnLa/dY+4zV
21ifZJlG5fCz008hz1SCwY9KZvH+e++9X/lsUwj58tXAKAFPYmzD1/u8wf2Rnd8ChLtxk3eyBoPh
BpKmqJMsOfKaEuli+WfQoq9lPJMhif7/zvliIkrHCNskApwtGrFGZjcIZeEAVUrWt72OEAraN5wx
V9fn1wflNNVlsmZLVbTzLEyNakGQvdA9NOGaAC+hh4gtpDtHZ4MwntQQaq5u/enlnb1cU9K4Gm12
zk7rLH7rUORG16jiHV++y+aVJM7fXCipSVM6s66pbC+GduXftebjyHFqNMLcIsfO5l2JLkGxK8rH
Okf7DrWdAMWP2DUXCeBNJuFGhnQLYl+FhNlGuewRiRPDp0h+ZyM5U0WNDgq6IKq8r1g9iTk4nS8j
wIn6QGSn9CkxfSWJ2ffxu4ZMPP1rZgBsMpLTFm1MsyuWJVTaiTqHI0mYbZDsZcUmS0ynD3KEhd+k
ChsedPMFzLSg7k0u0baPbfiWdwiJBHu/kOZqtR8mUp+IGUi+kvunsYMupEw6LLO6V4FBH9WK0hXe
VMoZIbNd6g24Te5nSpCz7IeH10IcvbnlUQneFJeNIFmOW48w0J4y880E1oZZXnCYZDeU4ShZOw+C
TFqaiB4cR+9Uir/NtLI1wAFdKK9MibwXWX/zLa+SNbfnZdrMClHjyTHJtmYptL3vN9iFoAaSiuUm
UnnA5Tlb4JKg48qaDvGOMbSOHVoNvVM68Zp4vu+vdKnOocsHGJJGHy2qCQr5MeHGWleqzTqPd56O
+ChWPnh/9W9SuwDcZNS7SnyrxDttAOeMZ/kMYXupvBJvtEtPK4uWooBltlRgxZ9vIcYGqzGQNaF7
9aa5wfPYaT9kDQoO6nAunQkJGVqhexrHdGOlTxnCyH1Y2QofWWg34PewRp+l6BjVwmAzD8iZmWfl
exkNt9q0TvJ8iVpMAKE9zte1aDkmojFBktiyCXD5CJ0KtBNTGFR8db/cCUCnkzjCaC+ebLo3fchG
h1qaM67HveB2WsuJ8tZnc33aTijzKMziEFKPkjedXeGN7ur7b/SnfXd+IijA5GBIGDpdvrOaOmoq
YPaR7O/k9N2Ag5uVeOyKL5z0LPlReI+yTQNsEuDISsyeKBjpgztgmLcWekxx89R49XKsDz1MUyH7
TcGH7A+kZuUtqFJgbCri3JjMmPXKw+SiGDZYYwGC3wvtk6k/apDaBwIKJgnrIjz1zQtEWzsd1nGY
OcjX++KziLQF5VHvPrb9JkZ6TpfmMYZ6RTjDb9VlPsmtGmyvqqdXNrxNR0mX/4TrvcyrbglDf5VM
FiwpDkj+yxS9VCK8gc789y/y0kJjVkN3G4AvHbyzbdXWaStY/hDt8F7kMO3QtytgXPb7tDt+fyX5
yqX+1Ewf6tgUngRakmVMexO1D1/bWXI7L93MET2VZRtshIy6Fp6KCH061k/goViXGB/C86PlYXqn
aT2mkX/bFt0W+eF5Zu39wb0x4vroN96tYQy25mGFoblXgp487bcvy03SJhQlugJf0B9hbjRyJvYR
2D14pstpw6VSC5/9RLj3Q2ybjs0A7qg5GM2tTqO5eJChDKFL0Qg/laxHrit1pvNR8q+2ZS4kpyaN
4/+4tz/3/uG9IrmkN9rQsRVQsk33WQaUddqn8DVqBDwaHfL841TrimDxV4ij2Wa6x1zDRrt3jtkL
qqjXKpDL3xrsqmQwymBkfxawrdFT3AhznF2IFI2yzBA06KOamWr+E/0FK/TXiE7G2RaK0bBNTfIH
YTUFuWLvshFU8z3uHjX8adRsg5LA47Q7lBz9MczfiY9R3Cy/X5wX3yFzjwnmrlnaHwjWh3eImTJG
JCC8dqN/1zcbRE9AEgTWox8v83b+/bUu7gNDNGWQvdZUPn0+2/u2bK20ktPdIG+K6KlvnhIke8GI
qsqVp7rUhqBd88+lzj5DEXg5ZNvYv8H4uKgpAqsn6iVql7oXOHm2FLvgBnLx+fsnvFQXmnQIJeKX
CIHmfAZM98jMBIF8rYZJp47Dg1o8MaqulUcZk1wJn7JpHBCaa9KkVBlgDJ8QQiDZr42liAKMiieX
XKvO97d16cWrosl8BdgETuxn/cMCF4okRm9pVwt7NorGFN878oXH8On7C13MIFTQ2xpcBWwjzjMI
AlbXZ7GIi0f2hM+i3QSbcdh5xwIi+mTenqCbQHLuagTxY4gBWAl859o86eLj/nMT5zC+DjSFjBOv
vxOYw4RPnvHE43bxMSAD+P55r13pLFvBVa0s6o7PHXto4tL/7ZdFdILQqxtXggiL58JJrGKwJVKD
oFx23oRGNthCx0gJdsk4bJXslEr3vfJOrctuGitrxsckY8UGSIBVDtv9Zz0gZpE3u8oo7AQLmUS1
jprmO037UmCei+XfDd4BKNdtoNrdJyEMySkWl3w47ZUl4/Du4FE+sHjJrTBc2XbeipfpVwN2cajA
mf2y1CR4la/Qb+A69tjokEnhmjXVG0V+QLR7CnmokOYYpPGfpaVPMaDrNTOeUcYPIt6W+CJq0U0y
cPnkPseESdm5GUPJDIIJSbx+qjGfy5JjANiSKfFTSrEfeKAniTEKemLhFstEMpU3jz/aVDe1/s7Z
K0Q4gAuLEZFGVMhQYJrlXbSSqV0agAsh6Ex07vGaQeJC/tNTT4pHtsaA5w39gNCUFkX+VLfFsg42
04xRx/pKfqxNBecn/FZpPKd7WIcLMShXvDLqLMaAnXiUPAyghXbdiPqLZwSOHkgzT3AhT9pW+WYs
o9aaiVK0oxTWtdP3q/Hy7lNkjnMgAiYUjM8HbNlCCo28KJhKBSQ8bH4AShoTs3kjUnV0a+z98k2i
VAD032HPbnT9zZPzKw3zS9NRU1VwfgfGqWvynyD5IagMca7qY18yHWVgWKqzosUaj2RcR9YWARFv
yB3ReNSTFzxzAvXR5EtOYTmXdBv0a95RVvdXapuLiQywabDutKCpp8/ejaCFWqOPRbDrgamE6lzd
iONJ0NaT9qW5CJQfMflCXOTLtH3yqr3KCqOi7BLwftVSyF7o0JTGDsncK0fIhLD/kmGBagFCR2Bk
KDf9/IeX1TZuphSQoCCITHL+6xY2qRyvMemFyAlzscP7B5ChH/+yIp9tEaNQg1eGAuyb0JlSyst9
zHARkQlMN3RUmYZjiByYkD/l6M5grDTzUJydyp8iyuY18R1RIKwATi0Hw8GIOmeqeKuYkzma1wo+
P62xlutnD9VQ/6aTxGUkyZMy19ybEMlS6TDJQ2llIcfvihc7Iz4xiKhZ6UmRXisZ5lfwgrMozK3b
OHkaMafGlkmEZexHgdMFP0bsa6TubnR/F8V2KuTdyEI75RlldRoEG5UBYWs8yvQfsFy386ZlqrcO
IcniB+IUWYOwRbJICSQI70udMhurORJONHx3dXUnjj+QRrR96+7K3rqUCH/8TGd1F7xo2J1yTWQH
8joqpOMnDnwzeAr709TaiFIH7ujy+6teys5UeluWzvyRvOLsooGF1yicXf9maB/dCA3sG+AwjbEi
Z4jzx++v9WcscJ7qf7zYWac+dkM9MsbOPGSsoXYZdD+TaJukyH4gW9pjy75EOnKID3GAbRbdRFX5
EXQOXvBMZplrqC1U2KkZJnSzcUSQdAsqYdZJTt49MPH+/mYvBl6wNLT8gINpxvTiPmyatIoHMK1d
sIsZuUUqwm6/EKABgQeH68o3uIQb4Cz951pn2ZMQuKTtqNUeUsAw6nJgNl+t+nrjjiv+IYvnGDFP
U0mePJvj/MKoiwPWkIhBq1zfZvU8RYyFxDo++sLq+/fwFZ0/sWIMBe0JfaLjqGc5dQCEtWvkyfkS
jevKXFHK5tEDq0RIaAXg4ZJuymtDgctx5sNFz7JrDbNY/IyTcKfVm1FTHRWlBtN9Kg/uDwllt9ph
GI6NWeMUDxkAUyu8hqu4mN8T38iydZYAoLjP379k3lfIEt57sOvxbogOtDyj0+Bqy8lcutrn1k61
vCut5j+tti875J+rymdjxoDzs7RKCvnJODYB9tKnIK6RPDUP8QDFDlvBSTlSgo4RwQoSUZGIbF9K
N35z7PVTnr1rxoyqrhAeMtOuPWU+RsE8FFcWWVR1G0roQc8ZbRdRgwwCAu2IhLPR+pKR+2b0VnF5
DQA37ekvTwQp3gAOQ/TRz96j3yloOFIg7bhGjt2mOoSzQH9Lhyvh9+J+/ec6fyjOH/Zrko6ihApv
vKM15ImnvNg0wcF14auY1xLli3nyh0ud5eR5gm5FGFcsDf+F7jWdZXooB5N5rLYu8isl7SXABHJx
4DJgd+hAVM8OB3KfGNIzV2simolx5NCoJw0nCS06uo8noz919MHSfYqIA/8yYuek8AJoaX5/Elzs
PHy4k3MYGALdWqS6Xr4TjCVdBhE3OiHZZmhAkJrDCkDgudMaGg9QIlIsXa3IkZV4oWilI9HVJ9tG
wLFCny7DPwyF0QzVi2SLEqmT9tnW57eHnjuL+8oJ376/9Wsv8ZxihHgOLgt95N+4ysJQf7smnuPt
Zoi2Ou2/Lv1F+1kOTVuFEyRg4TY+TuV7v5e8KzdyCYjI14SIZNJul9XzXMwQNCvC59U9sB1i8wYo
CYgtIIdg27BuaHcNRgGM0tU1f+/c97jfTRpZFcqQ6HYYYPNnUrAu64MCgUvZyVK3UQXlypKbVtTX
LfvPPU5b7cNWqjF37P2egTo5vVfemi7+NeBK/OyQq1tDeGPmceXzXN5R/1zx7JAo4qJrYXz+OSTa
1gaEU0UzFy86jNyN/D1wF5NB4fcXvXhgWEC+ybloXZw3Utwa+d8Av0usq2aDdsRg28PNTH9orkHh
ppv/8jo/XEj7/DrdPmm8MDK9m8a9LTrFFqT5ZGpRPIg65/DD9091OXIy16BDApqI5/p8Nfy+xDJu
SvcQJL91o8bsg4Y6BCTvmeYqWMBcesEGg2C6nkhiltrMXQYUGRCS72/kT6g6f2yNNgKEO5FJy3kC
ZWQ6U8Wq9m9Md0533uvu/FK1AXmho+1LEN5DDT33RT+u6vaOQsgvMMwpj4Xq25ny1mV7ObzRmitn
9yW4JFJTcDoAoFE/KmeJhRIPPINbaAfM5AEzOBgS20bz1sFgWrpJ4FSQLlHXo1NwDFswJEozg1LJ
DSkK7sB+CT5teIL4a7EeR+F3eKWwvbT1aBuiTQB2EpriWalmum4lexI1AM1SEo7J+3PUNvRuCZkG
SE39Sjvt0ib4eL2ztWlA0I/rtvd3hnenIzGtPI7Z3ETAXnn8fjlcfrBpfE+HELmRs9QflV6tNjKW
JZUW2T9JJBmJkqxj+YEPXlg/v7/cpaxDh8thwWwzLfq0Z7sAkxUsNN1oN6EwCNBZuSdPddsrr+9i
H0IHAa8w4YHO9Yfv++GotNLG8/E4An9a4TYNSZGBX9etQcC5PbSnx8BYVdqcmZ6cPbu/0uBdgKxT
V7gYBNf226UqHyAwvGK4BjJepZ8f2RBQGgv8LtyZ3kPcPune2msrXJ0fsCGZtYj9I+Mr2+iHLRX5
mDDYj93IqWFjYrPhrQzcxF1vNs15/OiX4k9VMkUuFkEa4uDff5yLZ9THWz0LMFKOe50fiMJh7Bep
h18hTjX3o7WSxp2WbbLqhhhnZbcp2s/Ioav3w3jlDi4dyVMjBH08XVFhF35+V2GiMZkjABxGE+rb
XSE+l8YidO/D8Dpg8eI8lc8yTQAZJJHcf77YiMO7nBeidyMPJ0l5A2TqZ4ss2gNUwQNOxIwQbtyQ
6naP5R5i7uEmyLediVkhcGDUgS0ZI9uVIh786E7CN6R34hyj5mWoe/+LszPbjRtZ1vUTEeA83BZr
lKpKs2zrhpDbFud55tPvL7VwdpdpHtXGQgPddstwksnMyMiIfwByAWSnu/GHg47bZbQH1l3bKG64
FA5RDmvK28Dcxv4tuGfmVCq3WvQQVbeeg+PSG6BiKQBUYgwrgKJD/ZrhP3fnmydAm5qyN7wzltQr
ddqq1gvXzGnaI9xW63emtg8qt3W2SXQl81jatoLQDAHTgvJkz74LfiF+IDsFhucpPus4o8B3sN6C
9PHrBbhQqtNlAXjWdMQRueWJaHWxbQ21jGJLayX0211CUZNkB52WWJA0Jw+NelDSVKyGfVrfye1z
L0FN/iZ0g/2bqMSCTi6y4+R5O78bdyNIkN67sjz/DpY8HvVNyvA6JZl5UQZHUUsyGzM4+i0XjAeu
emkPLfIELFlJb8bu4+vp+Hs3MBxlS4O5IJDJs5ShQKsGDxF8w6nmNgaotWFnkvllL9Ql/fLKJ14I
mSjzAHEC3gjZmEzlz7nPK8R+E2qS50o9Dkgae3frwngFpA/S/ajW34GL0t0TqYE14lVwmvzfAlnm
jz+/fuuFO4HOKwPlpZFjoiI025e9Zkge7FOOJIDT7QAltdl03bmKOfLDjTT8UrD9Y9Lzfwwp2VkA
E6YWnippS9ZeOfY1McV/JkvIeZGy6cgdgWD+BIhfLMhE9lo8TvT2+ftrt70L1s+E7FWxSlY/H6XV
4fnHeuPBXI9W3wv3+PQwAgNt919Pxydpf/4IjCxq11xOdHs2HePkW31l8ghv0d2j5EZ39iHalu7P
aXXvr1bv/Wp/DlfHYLXeJ+6uch+ClXVw/wnWqxctWpeb/ZWjlZdfmBOObkjL6JhSf5oFg9REpD2R
cZ5tvmfH/mNCTQG3q7W0sTbhStn6aCtgqLMy7qWD/TPZlbfKU++iWXLIb/MPP11TQp2++4/GFm2L
B++HvTaftbO3/lk8k4De27vm0DxJP7V97k4UrzfNreSO9wC+Wpr4qxX3nQNY+v20x1PJODfpSjvV
W8fld+bBO+o/vOcSqiJ+kOB+XKpjt/XW2P3jHao9d8jVP/qBH++wHd5Jj8o3e+1tzcN0W5+qp2Db
7Qe0Dl/i3XRWn8Ztswp3+lr+YdQr9T7esd5Owbd05x+Uh/oHt9Tv0oN1U71WH8WHtZN27bN+a6Lx
Dbd64xy1e+1X/A17wIcAjK7qFt/LPe4z1K5P4TflIO+Uu3qfufk22ds/4zvjh/PcUU+6sV9arHDd
F52OGPX2tXavnox1ejB2zq46l3fpk6i4wyrAOixaWz/qfdOvOgyiz859sZb22qEd3eD48oOTm4VZ
7Nq9cfh6SS6cnASIixUgAtfFrmijaBoMzLPP6OtwVCEguRMJMa5ozrmttsgPTGso4+7grNIPc5ee
ZYzA3HTTv2jfhn13ix8vcp3FNxk438e4pfK1kv/JzuoRdcqNuTZukhV0baTm8VPboXq9DtfSqVth
T+Tat4rrP/eoU7au8WC9Za/9kYPCdJtdfXfuNr6LXMP26/ddikifimbo73BtMubHXzRWshNPGTWs
ptnF3zRfw3Jnx1moksnpNQ4UPq4m4KCsQcDJqken+QeMXhb7Vw6gT3T5LBiQSCr019EKgGA2C9J2
WZv00qKYEwgRjIbw25Bw1DiwZdapsLkjNcMHnvQbU7sflacxAJjsQOTOOrzeqRIASh64WXWSh3dU
vDXo2oblJoavSKOrggeY4Kmu8FZAWu0bK9taVH2wxL1NWsx9B8BLgeo2cXwlyH0eLvP3gpgHfRWi
Hk5LsxVl1sVga63t3IacMuVetgSWGjvXEj5nhVFxC7bPtu4QXNsmWCAlmb6tDZqJYdVi8wcGM+vv
TQzjmmlEjPxs+49aclN4xRrdcWA02EULZxKUPSrv2QZTmgzntsn3an10hnSNgcsqTfNdVihuzDKO
Iw+3H3yC8hOKvbjFa97R6vKXvGeipeyUIIZ0ZYmpfwdV1TCRozQ4+rS/Lph6qPt5GpSQIxucF3+T
O1bmDZjcYOthqiHvBMSfYjqQuisD/53acej/O/D8eFGtUu09lTLmgC/Ng2jl16nzvXG0TQWwOdfQ
DW49NwDS6CQ3oiatg/aKYx2P2xaWa3RlhS+kWH88jv5naKk6Tw8djytILR35AuN0U9MfzttTO9z2
BV7K2RWpKbGy5ivPZMnBhtRAbRniw1zEsinVI5BmWnBsMDwK9Yeg3ID2b3S4ffXuatV4cTSUeQwT
NAdrfXZ2xplKtVjK7DOMjj59ou4DkwOYvGhhRfdXPq3IDP56NQg4MFUs/j2HkBtYfGKnYgRHvBjM
8S2RbsjYySWpsOohCpAf/b2CHxc+JVfbl0uf0bwYevYZM39KzaIhYiJQJXyfBCgXdAUIXAGpsNXm
QHP4yuv+XazUEaT593VnsTEeMF2Luyg5YtRBbJ4QSQSWmLY7zHNBgI81nD315etBzaXtczmo+PnF
8sEMOY5Qpk5ETZbldaCYBzYHAgdYmzzGaVvS3YgeupWtaYDU5mmcypXYRhRrE91cdYhwdEg++nVF
CnMe5ZM2QdQ3Xwv9o9VOAqtPvalRkIn0joDmk/Ag59Ka/hMRSxjs4qq3EhBWlJhVUNIh9qfVN5RY
V3ExvBhA1BU53RNLsgylKxzkrP7FxKWTyj7gYWtt9wqFzwy6+rTS8O8J1bZANAhbYPBBRF/gGPBK
OBzsT0W05MrR+rc6iYHeGqm+0LPT4TvMNoSNS5RSoXl5LCgIeTm+1yb4DOSNBHoE0Fo7tVuZgpte
4DWu7QXXJx/wX+5eReI/fGjgvxX5vR0K8KYPOjQhVSP9QitGVrPvRT5uW1gEpY0hlHoVhroUtC0g
JSBuIKCAo/zz47dob/uqWYMkxhMPw88I48SgfAO/4I18inDjtfm+5wsHhbkXLaKvF98CP0xM3r/j
z64G3hg1tPfyWKD7DJqeYiIgS0h9d4hxOO6UcqMbb71j3OLVxTnoX9tz4uvMIwzyLNyJP80MdBEG
Lla/ZBhZErZ1cewyY5fUO4HcKOwtAEtkhK+8rNi+f41lIBYBjkcQcWYrpR2llhxMt88wGZPxlrKU
A7Av37YS9JVdYWyHbNc5KIAfwviOzncn7b5+gqWtDrb3fx9glqNERihJrUPtMvEfM+klHXZNWq/Y
0l8Poy/FMcwjRPeDMwk1jz8nFdpdKmHVkx/LwX4aq/jVpzDZacIP1cSgHE/K/FsdPBu5RGMskmUW
2giIR8AQMVGl697kH11N6jYqOEfBsAFtKjBA1Mvlxnf1MjqrwTuYNL14CHEDxEHHBemxtq3+zog/
AvWUozNDYNqGuAEhq7HWKKqY1GBi/tTXL7uAgWIJX7zsbFJ71ZMJkbTzOey9MHCxTiYWnruyuqE3
czDwta4j+ZTJpcv6isE9EeGIjbIXf8BcEnqMPQmCjQsFO7Bo3gXyCXKSXXzo1M1DtOAkWnn0FDiB
MoM4I8EKqkCLeJ4r1AazcgM2zPW4d8aYyz5Y461vRJtCLtZydwKWrzojWBZ0HE1I2iC42+/FM6G8
EzFXIQl39kVX3Y3KvkqfYcIbtFDq3Hz11F9WSi+HK14Yo8H7iI6jXqSnYXzjFIyp5/YTuorj7w4V
o7x9MDFAmHp/E+PaGghZx9g/F6La9oY/yyHvv0f9e/aeD8o3H1R42t54+m+1U7GH1QFNleJouw6m
XlzygmsCdhhd1znlRNIGZ4ycxjnb9KM6D7OfothSle09Z+toXIWtnD4nwno4DeJ+cMqNV9ihcpJs
TTvdYFtyLVsVecNfQeDigWbHrVy1ip5XtnUOowNxQJY4sPYR12f9DkdjIEhURX34hyNB8CBdjUGL
8e5i+Fm8U+DWWZafWudS3+ryIWu/N+lzpTzWLcXXc/2jaB6b8lUpcbCk2HuG10++ajVXIsSVrzJv
JcqTX8mx2ku3wA3S8Yag2zoHsK5fb80FgBFbk8QRPCcK+ea8DscCtOjEctcsKiLCRpjCkRmr6hq+
nP+kRPctzYqvx1ycXwtCqQPrkXLkLIVLB61UQgsQeQY9oN5V5oMl3YPfviqDoiwU9vD3ALoh2PIo
Zc5qq3KZemU6GemROUwgreIOzFQizkQDHznW3nvJsD1PH75+v08SyF/rlz4bIwK9Abn1Z2y38Wqe
0lKxzlGFuLeHRvY7cgndsOvtZ3aOHv2opIPW6CtVfsnL27H6pdXP5BmrJAMBGaIj1wNsx1YaYued
bT7SRUibO8/J3IF2UXsfYyTawzOwX+UQRZktSoCx9wFGDQWC1kFb9kXv8UO9xQg0sB4akK7ZTu/u
h3athfcJshD5r+hdP1XmvpXDla2E67p89doPz/kWcAIF/bPXvtbkEs416P4n32Q+NbBsFZnbr+mo
c506o665yPfY4DAhsn0eeTD54OBiRwfssx2NUgFqH0BBAuPKKbRA3qAzh36EhqoT32UO72raKG47
Q46OgfMCy5LGZJUUGyCejn6TSjsbAc1MeRCsLBqLK9q+id5tDc5OOpcxmbdSklTb14Ld0v3t8qlm
V1OAPGVdTpHNabivvJvRf4BQEgZ77PBK+Xa0fnrw+sqtmf8fIt3y2DQDUd2j7z2XnQt9dMtEtDuD
Og6t28HZ1/RpI7GOQAaM/q4OBbgxSzbRtRLAgvqL+Br/jj0L8p1fJZz9lSVULDQF7fp11W/tQxJy
9NzmAQa5rmVs7RWpXlockOEum7OpHr7eqkv9EJXSP8RbbDwoEMxnPxwQjB5U6darHtHRx7zpJ5eh
KBSyk2DoQ+DLtvehabsppHypwhPYg6m36rf11arBgg4NM3LxLLMZAXMphTH+r+dRvw1I98EB+y/U
AndBl2z86EArkuUnRz/p0Ub5vTzde+Wpme5yf9NGZxhXHFB9s5OmfV8f7PpQ+pseWTjvxAqi9DAO
v6Zo15ZPV6ZwcRFdPPYsk3XCXM3kNjHPNgQOZcf9VovuQMg25lrTbztz28WbonchY2nX4I1LJwly
lyBkDQso3lwxthkMx6siuu4kiAgSkBuSFUO96661RhdPEtExE3cSemdzzlFIZSlRgrw4r9E6AQv9
VqGO1FHLRwA8Kyx3KF9QIbkSscQ58Vew1JBIUgCjoOI1u3lGfZHXYaCaQu8EFFGSuY3zA+yQYt5S
KayvwTYWcwEbVBxdeYphfx3MBUYTpOrwS3I8Kz+3QNhHLqGRsxJ0JfUOkvb/ZvVcjDlb9Grcd+kg
9GNsPLm9Hn+k3071MOagrn8TjSvlNAa7jugAdfd69rOUadJuExKY6GHBrPnzpEYeWPECWY8EbhVh
wjwyRckGoqSMoyXV0GR45MDCoxRPNOouCDpeVVFbnvWLZ5hdjtDfjPJxVByoGvBUftD9nJpbtdsD
U0N+CyIRLmnu17O+VKC8fO1ZglKbepE36UQ5VDoN2JZ0pihnaMYzyxNPvis55lImezGaNVvGk9ZE
WZzViOSZt55xZgFr6klu7r9+p2vzOKef6lnZVKEYBpSpXqOLvRtpRZUbNThLbegmk6vn+ytjLq8f
gjYYdRl9+1mCaeErF0VaEYj1g/Inp2eCikN6zrkzInQPuiGGG90GrxGVvzDVV0j9f/0IiyEQWRac
qMDTUGD7cwVnU+g3sUL0RbXEVnd1dI8gEosGRsfXAy31x9BVxAITdQIhzz37jEWbOVk5ZtGxLF7Z
okYiuybpqrntYfPBnvrGVTHkEntIldINx9FF+/4qz2v5KXAkIjzRrOed/3zfqAvUXnPgnoWOvvIz
a0ODp4PQJKqjqWu21k2k76rh1A3PWbz28V+ujOwlau9QjbhWrFr6+sId6f89izgZLwpjmhlzYE/A
6gTMEzLPGhM8UQDXgTUrNVZDUM5s0slAS2+Am45k5UMvu/21T7OwweAiOzTrAFSAcZp9GX5WeHYb
50ezfMXIwrIeTOdFvgZUWcIoAE9AnpjVBpvNmAUqudaGzLKZ+kaqvln190iOHtuiRtM8XcODzqLb
Mj5gGAq60956XravR8rVwY3SfXClBNRiZPLRDwBODw8jFxrBJo1wg/CsW73z3Rqav9a+GFRwcd9c
dR9Dnx5KWdr2PWLQHk3zrqLGbZ4oXFvex9ereyEi/vFus4io2/WQGVqUi40Mq4AnJCBW48to3ag/
vx5q4VRnKE14oKIfoM67oJNcdVIT9LhEqgepfZLVE+qYBQzm+sEJf0fTlVW6ECAYDhaNEMJAf352
xEVINLWtEkdHqd5A14b+WMBktR9QDf76vZYCMDsBLVRAn8CL5odpmaRFTb0yFrftQH4Mwh9dDkUX
8RS4tIN+6NvXKwnSAsxZuBc55CugVNBBnH22xmiz0ergt8BHRxDsWCivmfSmatk6qY2DhS38SiqC
vVWF+35A9xYbF7Uc3qcCRyvUfES3CAQmog6v9D2ra7H5E8U+S+AuH2+uCu0pWuybweQgXtWg4IEA
S6iuZNT9pdsCAU5H4MG1OljZk+361j81HGyp/XHlsywUQXCXQBwA5jDiAJ9X8osoFbdxKceEj7NV
sY9QTSfD4AGoKqZJ5Pbjtjd3ORYZ1zS/PzGvf739xcAifF4MXFpRZYwVyDYdGIOk/moS/ZW0MnCG
m8BQV0Od3mu+upkMB6Cst8p0AUvvti38+g4YQNy/W5LjqtW4nxLfHaobT8MQo14VicE5ejabTrAi
uuGfsX1IzAJFkt84arpqWLipQYUEHam0QYSt7lc59gG9BpwgBAoBB6ZsESyDgVXI2baKvU3pIExM
kieWKZXOPITsmFZ05PxNUW8T3bvpzQzrxAlW5O7r77MUDi4/z+wAN3PZbIsWweRBxme3cg+x9NvL
MtjSJwpWAB6/Hm7pAEVAnGTXURTkbucg9y6l2t75/afeFFV2XGA3iv86IhfdZ+9DiIiXvhMMbu68
nop5jv8Sc4xZEhObXNO2Xt6/sKLBiBMQzfkNp/LHqoy1BBqI+hCq8jYrpG2APgZHhqjqt2j9KgST
6cUSemPGSFVyZ9EesEWtPzz7BcDqQoUp7W/57ZWZWtw4Fw83S+7s2vH6zKA0KsQK2TRq88ZzVWOz
yh16MdUu8j6A6jf265WBl0I2kfp/Z2WWV1RZYshlicCnZaCmMIJO8787gwp8+C6JvgvqBqLEAKYd
WEsG8ol29mZJ6DelKPdf5Q2DzmGf/rWPLx5ntkL9FJNtOcOiueGELlJp04z6xp5OMGuEiJpp9dAk
xmOvwdFESo0bUgSiWYkS15IjVs1d3qLsgLNwvVOFWhv9Fc6fJMWjSH0xcSApEaviyulIL0h8wmaf
XC+J6EijYRK5YQHVzsLh2EOqflxZfonH9wlREbV9tyt7mzfSpzaFUHEb7erwPQ2QuiOVCL2bsBpv
FTQhukTTkETAv8F6UWr7BqaFaPhA20w4BZTsIfSOYR3ce4O9xnsO3aVNA/HZL7JPaLisJIfUf8e1
FwTWLsgowqY4CEk3fpi6DdpM41q9p2BkRO+gd9tE3TQJF8lDIKMAjIikxF8LP3QKzmaXokNm4rnu
CPW91DeOnQoSrt6JGFk0DubVkTsNv81cb2HiPI5xt9XyaV3mzoZH6CnmWsyY0JVBpgM1BXP8WUT2
PxYAanpPbfkwht0NAmjiV5L2UjO1Yz6cvcKJVkqxNY1yG6rBNkQoxEgxiYlvrLIipubfxH1XKANN
mKr7x8TMd6b95sSUOMQVRvfcPM2h4wRrasSPof8yyRScDXMDB+NKSFzQQuFYR2XpU+gClsBs52Wd
pretidWKVqC48Rpw1ZD71+5T8y3e27q5VtHhILOo5QzubLmu9QAARrLirYV8oFiC6gdyB1ZKWDPf
UDxYURNSmrek+s3GreqbvET3Ayjmtcbucnylq4v2mA1tdC7GQwRLMcd2UKexTyY21PlrhRuWvceb
PlFcLXIHay3X34MAKmQB9u3ER0z1K7fCxVxMAWAmJDpA9M8hSKmReLkXWOXZypAlRZydAxhZYlrE
K6+lrg+F/9rBIm4Zf4WJiyFn1wMv70tcGWQUFMJ3PtqnAGW+YcehzgPDDJ+59RT+F7k0JDeba4+K
ePe8LJeXhZ/3nu7fBdpjR2rT021pW0hvB48QIKnZ6uqdfzE40y6jdE1arc3BmXGI67xWUp91omTT
tfed99Rbp1yEi+kajW/pVoIXB0hJrN5Qs5tH3miU4Yp7UBHIDNqVLPc447jiPG76m+KaFeSCOCOv
xe75lCohR1D/TNikOKHrKFnhMS4qN49/I3ljp7g/mdKjobwGLcjK8UULQIyCS+IENszfY0a7impA
n53RRGKD2WG0Nb1DncWupfqu5L971YcZttuE21vXDKuMxFwLO1fCF7odXyQrd3UkhSAEnMKgfphQ
ybJZLhK9foG8yP1u29n+Ju2cbR39bD11L4RDtajhZIxWZhW+p0XqFqHiAsXRvTfJ0lfAdDdDrT1p
HTbw/ubK8by40FlyWD6Im86cTWdqmTRoLTeqWLmx+xcJnpcyUd15J/ogJyTkEATk9utRF7jLfBwq
wUIrhMaJM7vqGHmrZ3BO86PSSq07hMNN5/MNAu7cQbuqDf9eQ42AmCjEi03KL32M272OwV/6cE7o
r0X24NaFtNF6xJGifOdDPOsgQOWmeTdaDzUE9q8feanhdvHIqjxbT4gNhKNqhdkRwBv5U4TmTp89
Vg3Sz+S6NN4Up7gNsORREZGlIbq1fc0dLX8rMMpSx0GIAvJ1vcalvE6F3/SpqQEcdFYuifs+aNDX
SY5F3t7oIJlqHd9AJduRg4QCAjtEWzkDagKym6OY2oWTgc9BW9YYf3hMk2MMrmql6xRJnPolR4P0
64lb2vYcHeTnonOtObN580sNyYEyiI5e9qp4COVu7PYkRH25E2gQs74ebSmgCZtvQcWGgDRvkk+j
pI+qIqjY7Tv+AeQxACpRbhrth68HWsz2xTX9kx2tQU/+M76YTmFFg97Gx7Eu1p30I5xeCnIKkZiV
CCYInL1iB+6Q6M90HOhUCC3RHujjwO2kbgJiCDVHdIWl0NpMwAe/fr7PAtb8BLt8vtm8a6Y+4XgM
EV5Di2wsscTLvusJuE4oJSb52YiCU4A4QP+ck3lrWXqKEv0FUYGdZf6QKoG8VXYSPQQAg27e5+th
wD9c2QpRtLp9G7P3Dkkl4Bzg1IU4BhAhcUxNIAqxg1EoUquBAW1wcjtEzASaqwIWCoIhXJXmwxR5
W3ENqxvnoE/x+kGK2pup94DHQ9hKcmQfOkBJwElbMuV0T3Ktxx+2qe+b8Jrex1LFkdSGf6gD4v8u
1tTF1T735UpPpio6IomWJY9Jyk2g2zn6lfrOYhqjQsXjoMXE2pzX19VIr1N9GOlIQVFnFvXphdzd
k3bI31DktsJCaDt/vQwWCLIQwXQTQXx87MUu/PPlIEaont4gPoT+KULzo9YjRfWtBiCfGUj/9TdI
2+neVk6wEiPOF2G4GtQnk3V65UEW60eXTzK7CCrYCxW5HaDeWT9Ekr1OtBg9O2ubO1B0WUSUSNAG
zrNypff5nl+Gffhdzj5YFPUAfodtM1AzzU+aiYOKY6ymLF2zEisHDJ5aPVnIbdQSkj4A1UavcQsB
n/O4GdCD6rv16Awb1b8N2xub3CqKaMMTHvPa2ZLSGaTWA648MCsU/8cIaxHqU/akJtMxWDv4xkvo
iRf2P3bW7dOWx03dGD02B4nTiZIXoazuP4igndZt4+FRiH/Vyjv9EWUTBz85Sq0QzZrQcSkAUPEV
d79OqGTF22l46ZX+JDmnNBq5GBisvQ9/alYoz0w2BtKoHiKoyl8FwKelAA0vYGsZrpqWrvBTiCKX
+8WqCU6YF20mu/pPMtPfiHKC0PrKhN53o3JfcHWGLZt3gQSxnMZN5XbLuMHVILwEh2DRkcHalIRl
pJ7+XHShN4VdObSRaMkJVVldF7mFGU7nONUOpv4wlN4BpdtQgAiHtRNv4DFtqjF+bui4p6Z6JRgu
ngr/Ps88sy7CaSjzGIoG3bTQb7d4ihQx0qLGNgn2X6/zpfqCihgETvScyggG/PnqEkpPjWJF1AkB
XHovUKyAdnLqeu2nOmNy5Rha3lUX483qkix0P+CWDOM2lN08P9PuHbw19X6TbWCmj4i9pN5H5z+o
JPUUra+3fBczkIsnmOX1kKyD3hy4QwApp0MJ816oE4p+CO/cm7nrekiCwA/4eqL/P29uYtMCHBcJ
19lMm3UkyVku0cLz1G0v1TtLD114zULAmZFRyofz7HTukL8r4a+2Qjv9ms3C4royZRIKVjtgitk6
9/sRcIUkisIAkkUlutgMdHuAF1xVq11Mo0xxO6TTgsOyOMQuDilPZ5uWPoeUnQnpVAo7KOPqwVkp
fl/NbWyxaP7KHS4GEw9zMZg/qtkQJ2p5RoF0M7qVusoOo7zPno3vDbKO9aYJiJM7q3Ul6TS+1+/Z
IZT3Ws59aB1k26TcO+nzWN4OqhvF7tivwF/WHQaoa6U9ysfC2fRP/ta4D3Ymhh8nSFwmgkmrVl1b
1So4DzfOSXrQNsB/DukTLJOP4jV6tFfhs/lkvI2/jI1lufGRnvh2zFdyvpLohpyFj3b/lD2UTxjU
wp3LVvQpejzaNhmM0iuLb/HLWzJOM1iJIEozS7urQZHCcgr/Q6Ix042NMKV5T6DPka0cUD4HFYCz
0TrmkJOwE6+fiL+t76xN/QV06NdPs7g2Lh5mthOmoIrDNIDUkTfv4O1EvgWvAmFQcQ5dv719Wlz+
tTxQnxAKLPjIzj2bJDwPungkpW/lGyHSK5EdJsVdRwOq78Gnht8koPgwIDFyebT+IwYjg/o1VOql
KgYYdG5+sKddbVIOocOBn9yGsraxDSo8FXjyySX5XNX8pQnNd2md9Jbr+Wc0Q2tHQh/2WPvBrRy1
q9jstyGVWw4SvRndYiVsbThgy3ZYG766loKzHgSuWLTDLk170UnbXBWMW74L/Dshn5z8i/1S+bmf
YzxMZte8d5HnTn2w1ylIBtWNrxfI75q7rvnwjacmQ3mvxwNC25F1eGgF7Xl0SgObyRywoblSOVs8
jOija7hUoJj3lyG7n8npNAn4HWRkeEiNeeJkEGm6yEDIOafuyoiL+wJuDWRBVPpQt/gzchSRght3
nWDWqD5UZbeKxwY2BNxvczNcs5dYPgEuBput+4Z7oFeOTSSYbDSbuOxRSJBodWuC6uI0goUJTPnB
h22cOb/Sq57y4m3+2gg0o9Glwl8V5NWfbxsYXVX5fmmfM9VfpdZ3kF5l90OFU119jCoCvEihvAXQ
weMrO36JR6WJptendze1tFn8CZWpKQupg1rkbxBB6vxbJiDs90AmhZhnukbeFD4BZn1fh5oF1Svu
E0htAOSDQKbOITqJgTaQHTjBHfhB6NXTyrTh1I4OXBz/EDvgXLXfhnVSNXVjtC9RnK+bFFBL+sQZ
7BnIohn0xXZlaKCNZa+72uBanF4xglicHdIvDEORU0I+ebYKe6UeyzxC6ZKpiawPtY5X3EMt72BA
oA7OPUZPw1s6YRzTP389P4trEuCATaUDT5i/Kqpl4E1QprlvseWUGF0Dte0p4evPY9DtTcvYFVp/
ylr6HMURbaSHvkOVZlKVlelc035Zwnlql88yyxkC3659Snv4YdBewYtT5GVavrYJzIi/OF2B7dYN
8SeKrtw6lwhhf4w82xj2kAZ9GiLPC/pXwjHeuy+yOwA96PI2XrjS7SfFftfyZ/SaQBA4EkoLefHu
o0GB24uBfvt93z8Z5nNuvaqoX1nf6uo97p9ifxe0DWVwhP2Ue3R8ufJI411cr0v5abTesJ+9utUW
hFR13gXzDnyqQR3M6eaKphdR5NTgcpVso+n1IaSThnuPsG80KV57jjsCd4e/C9lVy1CozLuNg4pF
4WwFdVb1TonPpZcLV1bddojFUXieEjDgFAU71EVELG51oVSNKRb9YOGXNZjBurex/QnP1Gf3kebd
BOE/HRZrX6/XpdQBVAckQbxCUQSdXR8kP9dL+gzBMW9/esYWtBXdOPNWG/4P8qMiHM+j5eVYs+WY
R5WcImGAeHgpKG68JWsShXqvfhvhasU3WOrQgvbBLFxNn5e4GhqseIH1wwHbmNt2w3n2rEQB8IcM
Rq7AacPogZKVVd56W+5Ieu1WvxUKcWp/ZYaXd+HFyLPXtgatM/rKi46O3awUtJhVrVwP8gnUM0IW
bftqeG+03a/rJi6WrC/febYLhxjRf8WppLNJMqwTm2uncJ2QtMnpidnIx7X3QhwJWrIqnz1h11jn
OBxsyAykSAXuWawM+noSTYCvl91SYkJ3Bq0kygP4fs7ujEoMP9nsJkRBbE2U0QXFXsMxneCMUxVm
R2vF8nZfj7nYzLwcdPYhdKVPB6+Bg0clGnQpnlQqxNH8vaZAz3+C+mzRKkrOuncndSfpIAr2NhiO
rx9jccdRBudsEHJh85xhtGO101o9P1YkpRmWdJbgIBvGD1EX1nFu/Hq45UWAcRVof66oeAP/maMk
g590vHQoHDkLOqaIedb5b0qQndytMQnEugmZdL/cQZIUUwCJRa1PAw1Ou7cPdTWhrqG4XW5cmQcx
239Fg4vnEvN0kTP3UiNPycANCvfX1cAFsU/fiuqlwBzyygyIxfT3SOx5BdUQAtDslt6khULPg8Kj
aPNRZXTa24Ax0TkWVQMVryfqd5jsjqmx9qtdNu5Sbm1Xb2liov96DNzcsUGj+YUF5J8vrFZjN9Uj
8HyqNCgjeFRlFBBLB5QK/psXvhhpFtTTKQ+LtIRJ0lgverkNhl2CMcMHgnzRzpG+l9IvtB2UFC9O
1+62tnNlyS1ubvIfnIVkVLrnmztIWzmqO24dlf2Sis6neRLiLKQcRHfgk8Lj4+s3XtxTSKtT5WY4
Gk1/Tq3faDXAHjOiskBY3eEF4yBdgK5RDuEAK7mvR1tOLy+GU/8cTqmsaYgyXDCKwHNTYDsoUKwR
93cQHtJ2eor9CoXXFDRObf8yrkkOLq6ji9HFMXuxcSLuWIHX5bB07Z0aPkTWg2atid+qca1Nu3x0
XQw1W0hBJjVxLeq4/yksAscGEgTBMMp2fdKu6GuJvsxVC6jF0HAxrPj5xRsaqkdrN2H9ooqeA732
PTgk2cN1/P1S81uo5ZH5wBik9/PnQGWujIFsiIzEe5LCbdEb5KY9LXf1Bb1IXY5vQjN9jqJfXy+g
peWKhBG3YxRuIKrPLm9lOcl+5eH5RCHPL95No38UAEn67iYlzB4B1a/HW1oxiDGyP3hZxCBmn5Fq
XlqHAMKFUhO5jxyfRWddPV015VwciLYr3uawrx1zNpAp10oX6mD3AVtQiFLKHaZpVXhzVaxn8ZqF
siCqYtjXcf2dnR6hUhVqIineua621UCunH5Tw18hMVWbQNwfYgwJkDpGgsq/qfTz0DtXgBOLr/rv
A3w2+y7WaFXqXhz4SGtgWlRrD5zkfbQRQLSrk7qYul686+cuvRiKwo3dl7kOCAuFVm7Qyr1Kofsu
hWnu+t7KNDY1hS9ci6zHr9fN5/eaH1mXI89CTdrbTiQPIeCQKPBXT14YbTrnd6ugG1v3t2P/mNHD
jrN8TzrV9LSK1XJVp99K1D2Mjgad2uyd7pfC3JhvYaXv8lpCns1ZAwpY6w6KeIOGq3W8HrRHA8Wl
mBoRlVyuRYr80Y0RxiUjftI6HO97IeelDEjD5fKpleTHKf8VTjhzmQ+10q+cWAXq+16C6pFHA9wh
ZlZmdqiCYpskjqsVv5rIx2jnNLYviryPgYgjwnyj4R4gvHSrQb0R8Pmvp+9TCeiv6ROWUhSHkM+a
f7ii4n8pTR8f2/x18qlH+0+habgmDiRBUr80JdImXXzuHOOfyZGPg67edlq/RSp5XWHlHabWpu4p
naEP+D+cnddu48oWpp+IAHO4JaloSc522zdEB5s5U0xPP1/5XBxb1lgzBxvo3Y1uuMhihRX+EJp+
YHb7o90vtHbw8hwAZE1tpcl9geGdS9B48Hqn13J+1qMXtEDcyezcNH0p6ab14dEL0sE90jQM+37R
xxwztHizGARfetxIOm6iIVoicrpqLykkn9spJoQydOJAtiFG/vWQ1dIxihHfDAQv+z+27KihQga8
aMp+7lj9PNDJtVEcDWtE0OjD6QUv2QwkBvls3exb0NcXZcjPtvM/Dyfe+9O2lGS5dZp5SoTAusNq
B90w2rcYhckmNX8VgGDyNB771c+L6iyc9POwJydfH3VjNdW4skETtsx8hQCMMDnNsu6KUEAN4psW
X5sqfQ7RTjpG8i0sOL+q722UL1GnCetXAjETwX4Nj3YDIAh6S2B7l6nabgC+CZt6XOaIMhZq75ez
U1y4jP4v86YDCYJ/DPbwZD0UNpa5mTJJwqJotmah3o42bgLqAtsikWqSqGjRRarAuajUFIUOBPuh
e50y/qQOxuzQFdPD1dK/3rypN27muovDvZ94/y6R6c6vxP+OdXIPHsfYliW8VXd9LTp1YJ6EnyRw
a1oPyv8iaaWZVPiFdLyQ2jwZDaHP49EI7FRA+JR+Rb+Zcgo1jYukubN9js8jneywNFKiNBfawlf7
1M35r3YfFnevQmH4oC3uVrJ7//NqPxuBiiqBaehEMGhsfN1kTTp2RY4dzC5SngZ82shbYS5MYYPU
Gw1BmPLTYwXcqsnT5YWhz37ET0OfpI2VpmpTz0G7k3IEUtE6orUOm+4/kLKIjdNmdxEWqDT9QH7M
9b95ymHQ39r7EB+diwCaD8Dq6W1iah9GrWgYax+gi8/nTXA8TmT56FtU1bMjP5nyNpg2lvlH77nN
4ARUeD5GVw19fjmXfbjvXlWvJzSGjldD/pTV3SJudTepqLbiBVUkgdvov4rmBoCNLt8X1Vbp7nId
Zz1keYfATUo8fw+p+tSk913wXKe5GyKoYzerOaN8jQGHKruB8ke1/4XDkxxQu0ST7xDJjaslBYyk
97a9mzHqVpRng8oaV5JkP+XJ/bG+roMVLEWe86LA3Nnb5tMsnSwYZxrKqes1+1BXPNB1q2/jaS+H
WyVfR8U6ikE6LdGExRJL8tf4viX5n6O2/nnpnN8n1BgNUDBI9Z86VU0FmACrjtMdvc8Qz7VikXUv
xkOKuis4CI5XDm2DgEYgRyuYLqmKZxC0EPnmCJ+L0pjglNSImf78XB+2q9+W0KfnOlnSspMj5ylF
9qEZ7xWnc5HpgmNt4nFL995x7em6iBcIRaXdH5pPsF3WZr4tp/3UPJVG5aF5xgs1wZ9ac9EWU0Oh
xyGukll9oMZ/HXfbXtliVFHMC7l9MFLK18gLwy8C6Fs9tcOyUW8hp6Fy1fL2puNr1moYF1H/8POL
ng2Zzf++6CkqVmr1WuDeUkGllOTao8osXAArpfSqokN3fyphjlirqR/deUr3UNw1pIIuzPfZiiNm
mYBjKK071qnzm6NokxyABjyA6FesR6t33HBMNkWwwh1RVp51HF9b9TDgSMc3VwzZPRqPqNTHyiXZ
ww+twW+fHvkXHbUihZLryb4oyjLqjLBPdpgVrCRQbxEQ4Kh7iHKsIuQ9+LIODvqI/RfuwEfqQ060
GNrOtWKi66px8Slzy0BeygA7h+7KGeVlnm3H9Ldc654zvMdlvSjBfpLSCkR9YQF9NV8nJDc6SjGC
+9jRGMeJYAG7Oj9mIHUcOtC6Nw5vFk39Ni1XCf67pYrmab8XAldZ+Bq1oxtZH1YCQY4N8BT6Nf00
wMyi0tLm8aIN3ws+nJ6ZPm6xIf0iezPPBNmERvCx+xEBc6EcWNtcFZgVYb/TPhZUoMRTppRbhf0O
BgXW/GIG15z4K8IjslZKoSnMdw38+WjaHxIAUbRtuX8sMCdJNR9GzdyLGEoZH5uoXF0+8c8muaJi
CYBOVPNO4UVzOlZx0gQfbgooqwoi4yRFYJ2CFY8n0zzkzKbLG6qzJw4O+IQXhXzOiQqBVTWFcz3N
r2+6LZZUVY3TEctAQsoUhU5V4XcYuHIPRs6wZKq4/TAKn+hYjbrsoc8Ld4uET/xjRxpdxXr6eXef
i+QEn5D6OVoRinqSlYazkSBWo+eilYNGD30keB2R+ptyFLUGub4QcZ+7UdDXgh1DsGra32idaVM0
wPzNQxT52KnAW8TUFEe37JIr3qWBTqqY6VGza6NJieznCL0JGoeRW4TFQqBLMQP6HyZRRe8ByyFk
xE61SYu8mSWnC+NrqfolkAvpFW1G2Xr6DxY5kd5+Hu5szRQGnCOIsTiKfaQ1n6KXUumkeM6ByuED
M+vYC3bbxNoPOrKdIFLgI+JrIGEAvIVB9vPQZ5fLp5FPplWXgqSYLRUikLIlhAOmR9uRCNkZHlFm
uwgGOjsc2Q3qJbaA0J2kNxly2bp15CuqKUSn96F6qqIXfJNobSVd6l4c7/zM/nfAU8TpbNnDIEv4
AKITg7xjU97KhFq4EJkOJ/fTCL6qTB8M377EbBTR/umVQi8DBy7coCEQnVRP87yNJDNChx34DURB
H2VNiZv/4huendFP45zMqFMrU9DOVXDYK+a6su6Ow5oKAlFFGjxe9Iu99FLi7z+t0zpvtCrVlepQ
Do9p+p40QEfK24u6nOeSC0RkBTafsoh9ygWIGlnSY4WeVGUuVGcn3NkcfR85N7n1WgNo+3kLnEXt
WKaQwcKfh0a/OHo+vVWXq6PRTqidlKIfM4w+Egpro91HA0S0GN3aYO8cRR3RXqvxe2kYbu3sbQXD
s+PrMZ/9JhnXMFBVXbjpzeOtlF0i7hjiK35bTZ8e8SRAKfW8ihSDfTOaf9pp9LRgj8KHpIIS0JAj
o2te+EPylls3dhYjqr/RMqIpbHSSqid6pt9iPLfyr86ARFv8rtPEMyY67A7qQdzfDdRhU3XcURGR
P7VAwodjPh0GGVfo3PJ04tEQ9lTlbHF7c3sM6UWQcAyBIZr7plzJOUfyyogqHwoaNw0cY616o6pU
VOMyNNpNOMFsotYmMJc/f72z9wKaJ3w6BDgJ375+vFC1sVm32GcEXBH41uSPVax4GEHv+nmks6vy
00gnN2uTOCGGo3m6sxv6sUgYGvA0kFBoyensHMOcS2fzWaYACnQamo1Cde/0tCydAnxtBlweWLNg
i+NISx1NUTtXDt8QPXZr1iJPQFTXJ2+Y0dI/FHiZ7JJmzvlj9NOTnGyRtrLMKYLMseOswzP9nbAi
a71BQ7xH3lJToWXiRGhHoKEtmRfm/ewXdlTwdJi2ANQ8mXetVnE9mTGRi/Q37icqYhzf1vEP5/bP
H/hs8Q0ADIYwjkz8dLqWGvKMsZs5d4j5MVWom0eapYjiEbXB9hypq1yU0jm3qD4PefJy+AM2QS0h
ikfrHZIc1NgUqsKIm1H4/8B3ujTaSTFsVgEty1ADhMxgp+5U8wqAmawLhomyQ9KMQOeIulYZIpat
PA8subipXcdufTUfFoPx+6KB5McaPj3ZPk/AyZUiOaXRgAomgm4ycL6lD3OowrclokUe3OgJKGXP
so8LwcJMEfYKsejz+SxixfW/e2PpGIFHn3DMQAr3ixrHPMFvkiXoK2nqaWwHcdQ5+AtN8zNZUN+R
mOxrs3FvhLRAbkZXUWkthcF36eypmNlooTiRJqy+hRS5SOEV3OfqaLhts+NC6qQtIE0DGYYugolE
epH3TwVOf9ot7KbGQro6jh8m+wNDrKMNl2mtC9ZjoUB+zmL6DhjT9uveyQChoiL3WkPAIrL2u6q7
tqnL9wmlSrteJoa6KoKnSXbuLXo3TnSTeI50qfZ7fk3QhNEo+5JInfRbB1OJDetIJY+2ElYXRgQr
W7Z9mgNSOvy62LBTz8UQto5mgkFrGV2sk4Bl7hRk/xsBP01NN5feTOwpoz9iplMaL2WkuXYI2xv5
7WQxGZ5MYa5ZYAGgYzPliwt2XlU4xw2bvss9u3oOjddj/0ar/efDQBUXx7eF+ek5xbx9igq0yOrC
Qc0whLf/WPIhLkDCHGt3kO668DBMq6a/SYY3U403uXGjG5hte1iE5MvWwXkjmtaxDKWdC1QZ2ktX
3rloAE4shRNcZ0Tb6Ouj6aQI0hhg3yiqBh+SNbRWwy3FAiJ3jSz8yMLM4BPTLSRZYraOh1hqfVRT
87mlJ9Z/ZKcG2IQeVPZ4fBL+OKDCYwPsr/lKU7HSZT+sXiKE4I91jplNsxZJP0GPrd7IcPr9vMXu
MuRKDzXfYoUL5czBekvMg1TtQnZT2Jv0PVfC2Uoo+4OmD4rXyYg9Eguh5iE2EcxCrk0T66rKmjei
uoKGwNT+aTUde4vfFOkRx0+6fxAIAzm+z5JDKteLChWVDhhcDIsvtm5//vBnb11UGKBI4wIinEC+
zm5sYt10lABY5Jq5Q0c80R+p26ioZjXSwxgEiCT/Fvl8rKWoltjLxr4pbFixIPQ4PXI28IUHOhfi
owvh4DdrokVxamnkjJ09x2NW7jQpvwk4+CQbvauUIgvLSwTHUjlDppd8WUX3pnx1hnyhtosGPGMt
03PGbNjZolFih+klpUhxYXzbJJ8e7eRCkexYCzmq7IOslMTof+VsqyrrDPOu4C7vb1kWKNhmGVzQ
Q5repZdqtudv7E/jn9weQyr1Cna88a6WJ5/amSy9q5nss4DB+lMaiLDP4dr++YOcPRqoCwCuoANi
oLzydYXgaZVBKITRkiqbYjpuQcTE3BLqXOxn/Nsc615O8bmYy+XMcid/b6vZl4twrfZ8qLj2hJPc
B95u+qOrly/VcxGTg24EPAJE2b5xtvOmqwOrQQyfGpDRbesZde8DYXlc/A+Els8DnZyR3aiBiTXU
aDd2KyjUjSkCQaCK2SUW+tlN6cCbocpmsA8+FCs/ncZ5FlKej+PmgDchjko06xdHM/TQI4n0djkG
j/XxFevH+hWVMVexcZKbmt0woFelUQ3FEP3nJXDu0vz0OB8Q/0+PE6dKq88TaoQCLZ3+pmYS9F5S
vXMWmOUltUURA55uss+DncSIQaKYUUZgczjm7500LpoGVUwJ7RQSuDczfpQqVAT2do2TMTZRF4c/
d/x8Hv5ktVvTaJuj6gQHMP1UUZLqZQ5uESBXytckfhGxYgOZCJ46NHBwFdAY68S1660QM07xuo4g
ak8oWv/8Bc6ucYviL1GLZcqn0ixlGqmjk5kAJ+Y9AlL/kFEGrZ2G0dvFqseloU4uBHPIEK6DiL9r
84VgYHPi8rWRkVTS+MJbnT3QhKQmaE0bio52cqCl8qSORW3XhyhbzpGfaIsRPnq1Gur92C1bYyVb
y58n8sznJZIwkB2nSqVTk/t6mJlYwYxQ9mEoZ9sifG0gB3LTc3bCEa6Ipi/LkHycjycLWscSGvAU
2lm85cmKiqJSK0s9qA6RPfo4IqzAbFw5Kb2+KZo2RU1pfDgobfteh/Pe1kZII68iNEnkYBGEJdWn
oz9a+UqCttz+Ta0N5j83g5YsomHeF5XpF1ODzbgBvm1e2AmmMkrhtbnglga1vZjGN7ucvBiKZNXS
uCbUgNggWh08Siash2Y8NQHyLep4Xv8822fWErqpCEpRrDDRRTnZyyXiRvoMqkugG4P2aRi3sPA6
5ZWW5s8DnVtJhAsQUBGVp5B9Ki0DEkEhhq2yw6ignHiN/Upw3GvNcmx282/bWooQ7cKQ6veD6suQ
Jy83JGo3z+qYH3r70TRepiq/N/OR3tZtJt1EMfAfrEqV0KNmucm0Sx2Cc2B+5hRIGYxzC8FLsdI/
HcoNJzLFfAAYvwp/c1e4z9exe/O2epY2R287uLdPP7+u2IqnqxgXZ3qXeJySPZ0cC0eH0lhcy9UB
RJPw8kgAc/5PLFV8CGiWCyNRHJtO9ooZaIHW1XpFyrE3ot/xRB8y8BX6WQANaQrE+oXE59xVq4sb
VmxRkjTj5CsGTmd3SpzWh7xR1nUY3WpltMaH0U+jfV8FV9RgSKOtZAuHdK9SSiySAc/aeF03MxY0
CJdFF7mkZ7DIAjGL7C9fFjDyyae1ArVph3KMdwViOvTMPeIMbFvoaFKbgRghsBIXJefObiEH5xLQ
+jDZvwXesay0sqYF0TXXHkglpHRz9IGi4S/mpajN9ZHlzZf6d6iwfV9XQJVUm6OY8JIv/3UZy3EY
6XbfQ+FHIamAJl/Fdzmeb6NmrM3pRegoIboXcFxpLajSOfbyBCFE6Urooza5vMAYNE/fREHD7Bxh
qeua+r0K904w8uShvBonfZMAbCP/kxC5okmyNIs7ELtum6QLxARdGyzKhORYWi+t9AHBFaFYgXmU
W2i0iadqgWw2wF7C7eOwmquausTj0CyltHePNhg7daeTDqok8m25FAWVcBx8SRlWAZpJeRj4QgQz
AS/BSipwJbKEg+ZE4ozZoyBi2tU+ACxU7SLbAkCRuLE9eTpYHLAKKrVksQxo+krD/Ej4JX4Yf0qs
W0GVkuM/+gSqIV3p3M/C14JymiiLUsMT11p8S5EaIl/OY5UGGgDSTaP8FlxDKMlUjkdEzqNxL7T3
ggYoUESVO/6tVTs5GpdAvPwhKxaBU210ZJsEJjciix0i2zOyyKuid/rlJvl4xt9kqrVUpXonOpQw
uWTUvUw3055sfUsxWaiKAdIShVyRWAfF7KewIzQKXsdu2SuvbQ4cHYdxhzFMw43NNzt85RJrkj8C
kCtETCDKk0ALqCoStc2Y+BG9/pTZ7MeNNSz0zPCSfK1hoYq2iTAohTPZVpWw/0NLF8MW1bPvqkL6
uP5EJTvW6rsxfE94p1RxvDoFlAzvTcKkU3j5/XyEfrBdTs5Qgy2kWBTw0fY+5aakx6gIcpnGJ2ok
0bHZxmmzCisT7EELDw9MSvmM9OZOah4R+DHqfNMgNC++pUxF7udnMc6c51+eRdxuX64P2Z6MRkIl
Js3XXSjfSSo6SYXxRPQxlPNWto6+miSU5l6DlEQbNdp+zmFw75PjbUy0YMemr6SI/mPVMy7qcnws
VYdPoC0HLj0rnb3Z6UEjQ2jV/rHWeBcfIUbkv6CZRaNntxWIkulaCsdFVna7Zki2dXVrRhZRz1MZ
1EtbecPgYj1XT/1o/NLVG3Os8QGN5dei0e6TuFjnifVLXK1I9fphRglydJ5/nqdz8oTMkzD3FlIr
lEi+zhOnUtTEKkpdBIxWQnZFgxNUepKnLoIyvVoBksJppBxutQR0udPtpslGUvYW5IPQXJJ6jnCE
buPWRhwD/YEDFQohkmYnFRW/C9nTmUzty9Oe3BxjYLWtgRb6rmu3nDdUjgEhYyJcpU9BfyEiOMfs
/jzYaS1VNoZoiOVKukJIaipC4baSoUqpG2BkanlZVdJjSIVN8QzcP51DiOciYCBp2dnlrtKjzYRu
7DgWm7SzMLj4AHTyI2SolnG2zK01PZY7Nsz9Suvja+qoezNUlzTVN5EePuIEETODDT+HJrub6PPK
XkBNqP2fF8CZhIHYlytKQE+RWDiZ0cnS4AoHiBw06i6VDrHyC3AEMtVhdU159iI44twHxEZOaOxy
86Os8HW5pQa1tlSpaQbHd0G6kKpVPnFMAU5IFxev/HPvpshCtELhNagAfh2sIRDIkq4vDkXxKivL
kWazPEFEsDfKeFsm1aq8sJvOHToK2sGy2E7I955U3yHpSE059xW5/QJbGRaINL625YVk4KOofnrO
fh7m5GyL+rAeA3wmBazciVZJlPmOchiLl3k8dNFvQ74yrHUeXNngY53kalJwLFwdkwd5/qvAIBlG
ndt7dEuBWEL7NozfrDLymrpxDWyjOPuS2vSmtPRaisDqEoxaraswXujfFxVLnBKwelfmL1K+aM27
Tl5LyJQSV3rhtC7gk+bFnd6iOeaPq3GyvIkrsnlIUk7Omg6J8MXdBjLM98lw8VmAhR17oXYXEbFk
yT7St1b69+dFrogZ+T5jELWEPKeunuaoxiAXVj7/B15mq68YrDuptVI+qGF1SXqYAedr98QLCNBd
GFtkDt/GNoEBUQmgzHiK644ISLE3orqkmNmyCmiGIVGnDo/WuAubApIy9lWtVzR3UTksNaKQNlpM
/fvcUfq9RT/ywuOc3YEmAE0FBimcbOXrpqhSddYqg0RHzt77tPKGI0K+SMsqY+9HoYXbrbGcWRVN
qayP+dHvZ9yPonc7N7ygpPbTZEuDyyEd3v6XByORtoXNI4V6MY+fbmzNaKXSNovqoDVbmsNprSyH
dJPK267HvHuVABnt2syzG8SPEDZ3NmYPgBg1//BdO25GafPz85w7POif6lRccZ6kUvn1ccxCT4zU
DqQr4FtwT0Np8pBc8EpcPqOVFg3YXF+43L5nKEDusJUWlihkR9YpfcjoA6Vro0HdT95xMfrYIHvS
Hui6F3g/v9t3oQ98G9AsQmlcNAkpYHx9Obnt8OptDOmhclzrukNkMlh001L7qyLt6BNJRm5yH2ju
8XZeJ7Kr7YunZtvdObf5jk7paLi0bl7KB8Rl6huhZvbQr4pFupQ25kG++/lZv9eXeFYh2gx/VEBC
ToXZic3RqjQc/aHyr/a9/ys/7PeD90u6Vr2ldVV7iT9D2n9+yFc9Wi+YSWHZsniONy+D7x3y5WN/
9JGvrlZr6eY9847uv+nCDv+ONRdPSHneYk75ePLJPTNYjTJYiZrfpMjdGphQe1NEK8c/1h4ZQj36
qJsXule3mGfTTfStq2AzvczY2VIjQ6DzKQH8oQlHghDJMJt+tZfvjNtcpevmVoTHQIFhEGpeT2ri
V4/Jq3NzfE5oBskurkuTRRDtYtWoPfw89R9H05ejS8g9YfYrwKfI/p1Kv0XU/MJGmofr8Gl+iLcI
SdwZG1CN+lOxgejjjWsj8M3BtapF+KYU2yHzkjsZ2VEJGDQKGy769RHGtCsimJ8f7TtgGBE4RchR
QffAv+0j/v90WsR2oyWqkc1XCd7g0nYES51lNuQQ1aVzRGLZ1M+YucWKcRhw1gzMrRRcwpp9T3jE
QwjVT6GaA9nq5MM7lVPXchKOV4VxR6O2USa3qVKvtQwXN9aseVaD64nvDZMgtX0nhJepa95Fv+Rv
NwyPQbShaoQdlLBOW4rGOLWmNIsYflpnOkjaetubDxA9m+nC7fHxRicrwuAuI6rCcVwon309OCYE
KEG8FsbD1a/93vQeEh8q1OamcHeeByXKf7f826fjhePq25XF+1k0BcQW+/j166C2OfRNbujxzmkX
1Kvy+ejrnZDQMZ2C0/j6wtISJZmTd6R2DusDNiuFotOvqsnHyZGbeHpw1r1vevEVlrJXobtSPKhC
9vrClH5HnVscbmKjyYJD8800Iy3nuu0VZ3wYPHM1LfTF2996l+57z3bpwLhHt/HXoMD+/+cU42DG
RT5cA9cqUAmf9k/Ul0FeG/24w2VCUvy0uprCrd4sTG13zC80Fr+3WHlFon5eD7cHxMpO7lL00gy5
y1PpoVs+KcvXZeuli7txjRCyt3jxpo3qP64z79+F7yh23+l35EwWXh7CiOE0f0vaPFOVSOYVRwjJ
0yJXNg4ZbtNxVPRvBmKfQIkwrumDwzHbOcahu+Rz+7HzTh+BtzZN6vZc7dbJLEtSo4T0TKLH9JC8
SPe4wHraX3AR0T+VW+FBugr94I6UeoF7QvJPNr0RwtE92pDbLsA6dgPdbcQCRfa4m4m6V90e05nf
KUH4bfRqhvBoPMgq2GsZ24lixCstFOupjNxsr971nR+0rn0JwHBmMyI3D5IXlgAY9w9C2KeF40Qs
VtrR6nWdL9Ljb8B19EuLAbactUHd+OdvaIgJ+jaBhkMFVTTR6LJ8XaZ5LEcJsCOZMooPoCiU1xOF
vFv7YHVr+amM93nl6e+U1eTR12DEp9TzViH1i3sY58pDrt+3wwaRMju+QaJBHdfysJiU5Zxh0Q6a
ATAsNjvLRN+Gv6wX7a197nbFAxojz2bvHeX7IdjY6XVnPudUEo17dW0fD1N/k5WeOvs/v+q3eNMS
hwBJOJmdzYo9CX/nHDxfUeExGU+LPy2iNYHfZD4KVabkVf2FeT1zYzAYux7ZGggRpxuyq8expjps
XcfH36A/qc5CTYjky63+j6j95ANaeHSLA5WmyjfdYHkcpxRJovF6mD01JNUI92O/L5T7NK1wvD8Y
4/0xXwWOX+j/Zt2j3sFnubPK68B0CwxC2mPh9kJbd/Ly4UWW7jT1cZwwvt83Ati3HIu1HOy74qoH
vzyXb1YVu6XxlGm/8HpyTWmP6RxpS8iV6Ow6YtWIcKXYOERNv+bpYAN4De9CazvEm8j608O4ymUU
X24d/T7TVmCCNc9JN0p2T00E7k0e7JXRN6clSipJEbtNWLmmeYOMuiNv6/E51/Az6bx6Si8sj++N
HNYH1wONMPYevcbTpB8RqcCIw+kBiNcSydfr0r2OqFe62+HqYLrz6uXduTDmuVXyeUhxUX7a6nKa
TmaZlOkuanABs3Br6bdg5TrZs6pLlb1z72fTDQKjJxQIWZdfB1P0DlF/SeXWvT963fIVy2Z/duO9
7jeLcmOt4ONxF07/Q3ZB5KaRdNL6IzkXl8ind5z0MsqRzpcenvzSfa3d6wdpgcium28xBnLzfe69
hStz1/o42bjj4rBV3XXhhct/V6/djqDcCw9P/u109Z6sjJfjpSj3zPGHCjZytrDeibhOBQTswZj0
LsjHB+1e9hC2X3drazFuKzdYN4sD5JCX8pKg6PfqEjHB5zFPjtw5rRsTB4nxwVzR9FBXw/a4sLdI
nNxnG3OFIbx/XBQ3KPu+HrEI9eqV5MorYAax323mB1oeC8sdPHvlLBE5WY/rV6CWv5S/7ZPEtPau
tSAgXpqrZpOu4+1r4wOq/CWvKt+6t1eIEilLfWWgJokc9793apJ+6DfL3lcXxTK9lVwd/UxtWa8i
P/VwM7qJ1oX7lvjGc7xNV9068YslgMTDtE+pnXjhLU0Pv9yFN8Ov6Fl3f2/t69/JIltlHu7oh3kr
rebf6a/wL70waP3Srb78a3mtT75GJyXFr80l1nTVJdS0x+i2X0VX7W58r3mNbXsj8cdxZXhwrPh/
17rD9fzYH4beRYGi/TdtyIh9y78kufCdcy2+EKaw9FpQHv4m8Ii0XVMXcTGSEScb6XqmUhAuzJfu
CnIHCaLm3Reevo6Xg5csLi3Jj777yYFuc/fb9AtMkfuIJftpwxyVzraUglhOyCJkm9JdXpveZnY3
uZfvN8eV8aw930XXd3ed6+4Oj4m7zV7r63W4jH0Ao+59eL2+sGQ/Slanj0QKqME+h0NKqvD1kaq5
HHr92MnX8lN4hXvbSmEZrcKdcTVHroGQTuNT55DX2TtCkMfci//CrDiA8Ytuy4WGTaTbYpB4TcRg
btIHx5s3HXavtp+ky7T3u+6eojFg4eiP81g+qvh5Va7ecS2sq712096kkRv/nSI3fxHak7YrIyhA
h673MUfmN1rq0xK9MfzKy1aIAd1W++YwXGp4kZzwlt9nwaawTrMfb92T07po46yMY0O6HnnX8qpW
Voa9mqaFbCw1adt2u9Fezf+OJQY4Xn90hRqhix+GbvmILWmVG9Ogi117O0mLyvBmbaE+Wzv7tVd8
pfMNw7dMj8QLgFh9JW8lzStUX7Z8XCbchn979DNzNZOy2IuiWaXplUU0pi5rdWnUKzPx2yUBavd7
fop/1cIh0a1VtzJgpvuq4tPaQhbYep1gShYrInM4TsnkUhZpGx/ieCy5E/qcs9ttu9+24soKmgsw
lJb2jlCg9Y+K23AFooHv9+8x3lNP4U27yRbBIeWLyKD93bsj1sHLv9vHq8a76jx+9TvPcPN72U19
uq9Libx5WNR8Wrb/hWTrO0mfHYssuenA44WGap3cMh0gSCmSbem6fK/RQniyECRAyQKbisrt8YM0
gFm4jrUgyvk5qvzIML6tCp0QzyTJJIA42a6Az6xjKbarvyfg8fd+5mWev9+jQXOtXbWe6fUbKKpX
13vfP149Xe335WFf/mdjv4aNe71JIlckasAA39jRhXtI3Hv1+X672MFXemmeFsri0PzeTg/byFWv
bMWDbD+6t+unn9/EEIXpkzehDCtcqCiPcsacrO96iNAh1Mbg4Wmvb0v3T7q+xnHjIXTBF7hvs4sE
+u2DvqDItv6zSfzNal65D+mCf/C22/0eNvnfx8qzIWxcZwvM6yLuca4B7YagYvXzo37Qsr89Kqpa
SDRSG0KH7uuB1NhDpw22EXBGElUs5811tty89a7jLdDhMTymKL2+vf13Ydgz0QLHnxD+MfjcKIN8
HVYJtFI+RlLymO0QK7jTNv3GfBSuQJhluxm6jagGPKIBTHWqcIcdiGLd7fYSBpcovjymS+1i/muK
IU9n4vMjnSy/sOkSK1em6dpZa0uwcdekakD06DMVgZ/0B6NZqZAtOVf2QH+ujpzJKjCW5UzU7yxV
e1c1K026MpBmTVdDutZl8C+FunWAyOwLZ1XpXruQqfgObqe5KLo0RBnvwWOKPiWeG8XGfJcFxgN0
DWwdN3mMdNfGkAzb6MKrr6yH4cnBJ8cdhIOMj06E/jvYFPewPY4HZIVqV7qT6Ds8pMddPvrlOnzW
fsF0Kd8xuzXpfmMRqnFDrLN+pU1XYXgdZBukG9Co84sQIjSYjuRa6g7VfIfySc9VLXlHHaXOhRqu
53gpspF232c7GQES8YT8cCfybaAulotc3Fxtj/CgMk+xl/Pky5ovvXUocaJDdFwepXXHVMXLvETx
nda9S/ExHhazsghNUqnNdKSl49ekds2ixzWm8uPbdsW2x0lQdqe3InLTN6rnMZdb6pkP6r1zN7xU
nAqGp0u8nZs/hvt4VW+tu2GPPe4zyhV/MhlK6TpnIvtFTMCRuJXsUgWe/2BoOKlLhFBo8o07+E//
es7kcskEQDCc65UMOpPiDz3YR5Xfar/t5Gr8Y5hbqhwObrb3UMTsxFf01XFckVQVxp5Xjf7gHo79
KfhO6412VJx6PU98G/6Fm1sVCzChg7UGsyPfh69BgWvqMk4PRrbnR31g9b2akD121b/2sliproZj
lNveV0R7xba6Kzfxzfg7OuiNb1Jyp5mfermKWtxqAptX7XLJayUvGb30viu9ZvQMHn10ja15be0l
lIx/cW2h3kkbBDjLytqa62QVufV1+RL/4uK0bTcxXOVxdLz+tl7KqSdjE/6mbaY/3V1xK/+huBBX
vnkwbqSXRF2arRhMMryRzzeuQ+VOxxmSvuFr8qYkrv4Hbh34r05/sZtbqUND4VVNHtVua3S7ofGx
lgHz9H9Iu47lxpEt+0WIgDfbhAfoRVIUNwjKwXuPr58DvYluieIIEW82XV3V1UogkeaaY8YV58AT
/YCUO6hMeLaAJgQ8AguuSa+2b9TeuxRoQHxEprcpDS7V0K7NoY+CrjVt162JwkMiuui3lW85TGhP
4vv8hbEgcDccFCffphlRXsqtcPM84rE4TqbPABHwsd6xgQbZfdC5dr457OEg6tIX2WrWAKUdC4iw
2TwQ5Stmj4oWAL6wkVFrGQwYFVtT6FUFDRERrUZNabTog7J7t9AC2PFqCmWl44qirA7Ep+FzpmlP
ZjboHvfaXYEnLmszAzgrMvreGHtjwD4IHA94MQHq3mpwCp/AfoxOA+jOb4oPzxSteUGo1I0GTOdn
7uBrdho4kuREvvqfHZJQVBJg6OXplYEi2/gsBQD2wIvIGoanVDCqS2khkVjTG3/j7dl91hNU5KJr
ZBW38Yl+nWWicCRJKAaQrCPISW7oj6nSuJkukB+aoPofXqf2yNxAOQBqGv6NULHbdQfxAmuVPY/k
EhOPoMwn8Rtu1BYS3S7o3uiyeVf/rAREPg2X9MA69AH1CoDznPyMigm6TiXroKYraJCf3EYr+hDT
6CzpqbgOYpdud4n/Gch4c9algVAxx8ugM2teMAPflkWnQh2YVnv8VL8hqdu7vfX3PfUoGlJmGTcg
MiAVibbez3uKAumyoqUYNxAwQ0NJ4ho6PBQuBriI4reQawa+sF4h+aLkEqHnQkz0oNKG4WeVBYjE
/i5+KVUsVILvY/jMjED0gDVjZ029BnNboHBrduF1f0OsoLkL0AE6rZC2Qcn0rvqtRFWW01ycrrIx
0Wvg+GTw8Pi00bJ20tri1sKiLadegzEFHZI/9L7Vt/Iqh35QEvYwQ+4uKZBizUFM4Hue1Bs4Q86Y
BTZFHZjNMoCxgoXCz4OCPQNJM9TOYeEI6tFXseZbktezbJ7VucIdNWPLq8YxRE0kXQ/YuyZp7dPT
HhtC3CzkcV94nJ/BAkaFxdTcaQSf9N5+ovPoIoS8X3WCCe4cJ2NluAhaj/kezphO7KTrUAeDcVM6
A3mWTHELLxyt2SCf4Ff8qj4mlkeTaA8Prl2xMCMPKvl4NrSfWBnlot9KPFGeMK3vy9WJ28q6vA5v
sLpYeddildjFqjFyHd22VWcUtqIGGoq2pNBrA+xILbZvb6LWkWcT6F2zskRtLjB0emOFKm00Kms0
hFNhVWIkOmvlurDw5F/98V+zOvenRTTPoEczb4dv3zIaPC5ErFqd2DWt12tfh6/jOjzFJ9mmXxon
OXsGjNg1QR1dT+fsHPsd4kquYlUGskhryUjuQQsRM8kDesCifTvXtX4+DxAegKPFPXc8C2RdZjiW
CCsYJeGMrW02sMJaScoGzmjonBuONTcUF46f34kEKicyCCtgbkhAQNwVuIJIpqhE8fojKlKc9Vqq
H5OKQpfrGwsDzWH+/czPIhbolwDWAXbBzzelpqoT2kKC7aye5YR1jMblDjxJbY806hKFipsf+340
gZ4TpFmNExW6n6OBfTPyiicGpw5JuQ10QWwGW/lGkXwTACQRoOdGqbh+sSondceQNySidoxqEb2q
zPIdFg22qJd67XDv5cIR+BvZgiNQYGBIAErSfOjfnfiFBKLP2Av9kSM5seO1pJsOpQn23xP+ANaC
YQCxmk2bWJzwdxNe1EM9CllJHf1PSD2RyzreXLe5ConGD+pwPLbm0T6YrE3MFW2sOHOjtlvpxpLP
T1l955Zqt/M6/vU9vj3MvAy/7Ts2k+k6VfzhCM8HDZGRSc8PAjNY8pLaBUFWod9Co3xWjn/PAj73
w5E5aFAhDwSS6i7p6pI0CuSupo70/iwR0TSukoVC5gkRsI7lIBogXeGPvb1EzmGg7q1g//kOQTq3
09wWCBlgoS2r2IcawpvTp9siIyHr9VzuvnQX17Va9/2ds1vyGT/tLRc5riubOfGcyahW9TkljQb4
WGuhZ7CG2X2hpUTCZy/sSZNYrMZrZkvwZtbRtSQddJItr9fWeU3Q0fBDVcGxX71IFvIqD4cDCA1a
v4mtmogIuWVyHF4Ph4Czk4ZQerw+sLtpUxvPSqJJ+0F9fqNt1GYPAAG9ArBLRA0wWvULF9Q2Gr8b
LLtBKrwdLOWAKr9eqsEWt1qBCkf5YX94x1Q9pKeP6BUq/LuP2hDQhqc+TFUPiEq9fN4ii5at6lag
8Oy/324b4XTjDXzLywunsprzUq42jvOJlOu5J06qnWjrtNHlrd4apUISkhF0HaEN6rysgtTGSdec
b6w2XcFmALHqGhAROB78jgfUAIDEuZTSW++1izgyfd5rgXPKdEdUzA1iTAI79hf8q54bI9BNn8m6
J5H5vnAn/0ZOzjsXWDQJxD74Cf2qKgY1y3il0q0iYKfy9xHAVihpttokOH60qnK3yc3wxWP0hUX8
6JDGMSbN9xZav/LdIV1UeZcyWTIcz6yaGN6uc1MzJAq6AqhRasK60keDURN9tKSdhNrgwiZ6AO3B
e38b/+7EGrKC44oy71fFuAF+k0CFH1UUoxxUZJRtMceqHGNtfApmOpA0V73Xvyfgt6DmPPEiKHAo
5iJ+vEcvhFLHN3SNILkGyhFa5sJzw5xAKuHk+SFqClEzbLPWsWIAfQ+td4TJDLPw9R/GDtCKAvQO
cTr8pO5OEnhn9+JEscEu4w6FCIV7t6usjt6FipYXhoj83/vooTELBUvPLXiTOvMddD+dZDhAqFsO
Dik8z1GESS6UZ9GBIdziVzrai8XCcvkd0jM0mtkQjhTROYRs0c+zVqmpqkf9tcdZq5DwxGsvT5Id
LJX1Hq3J76PcnehKmbfZNA3MkbJwrkrEwKGk2odYNVemHu+ck2otBG/zKru/QwAGYGfgDDo999Vb
JWkoOZ3GZMUNzwrXkLK1ZFwifLuJw4UVLz4cC91lIBiBegK64+ccCtwAzIff1Ii+BQ3YEVFLz8pT
/zl3uVecIaqZMbj1CVuR8OQAqIpGkcRQIKLsMiQ0C3cgEWIL/+uKewZMSy30Rp8VRG+04au4ZgWE
5YPRaHvcAgbldDqjIq+2aELtRaPZV6f0ycdfsKSFWXwYF8Cl559Xu9vMCrxI2WHo6lOv9rgBj5Ka
q8pzZTd2epDgAg//K5U+1SfBRSj4XAG2uUIz5ynXejtmcAQDFU/eKQ2VJQ1uvtoSxPW3bBL2OjSB
UCyeca7IfH5OfRMoAzSU5eA0k08hIQwhLihO3MAryT+Vp/TWehtlK5GsgiKbjrZNjknu9eEdT/8m
7yG1C/PY1hE5E0zg6b27KHAam41l1dSaXoEwDXGBN2hJsVb2GR4ZnfdIeQxqI0/VXmMvXKJNaGJR
HDyKzzAVgY1QDQ6iB6VVW1jzFxT40OelNb7Uq4+6cSEHyqeobBD6mZVRyaIM2pGeelRR3QFtezVZ
K+/0Qb4K7/1r+dwuwRIe3kmAroPWCiNacJbuVqqSCAFItGm1a+A0QYFr1HOcwUjItjwUekdZ40MP
7TmIO6EHle1bef/32fwVuN9vSwXoaQwNBQvuPlHtvUEO04jFenIajQMuBKcOLZBWlexC67RoF7rp
NVXBfARkoNTAo9IFtbWR9Dk8AYd7U5ze/34k8WvMv56J/7mGgmzi+yTEGs9WXU6GjlBv8nk4Nqg8
VbBQCbSMJlvMVY1ktECkALwCgd0IgqD2JN9oxF3KXL8Nnc7CH62Z1XgK9Z23PeQONJyxhqzBzgz5
HKjhPsZVPCMVOatcx2ahA3qmRVq6L3M1dUL8lrqaEIsJcTz6urdLnrKn8gNSWCrjHCjCntGhXSlu
7EDdg7NmLEuI7/Y07NJnEEZPhQmQHpCPHFE0DyEqh4Byjlczm3bm7euZyLXRhWzV9WQMK8B+8DDB
LtEEFzV1g1U9rdmCPLuaNOWthgDWerj0jrSStIDQbo4+rKcDGuQIBIU9mzIoK7Ovr4MN5Ee4Rx39
AG1nSIER78VgnXBToWgHvpaK89BEjcoMADCI3fIEk0GEAmC5WpMGbSSjMSAL46BJ4HSgSWzGM45I
m9dHPd6gkKF7tqcFTyM6Cs/tGtJh2xrBb2cEq/d0Kx9qC6tYVwz6VMwq8ipanavgWAE9ANCiVpxa
cmHV6olDDVBDm1Dl9Vi/wmWG+Pp1ZgqAXpasAD0/CRpguQUqlS/lRxwTNO/KU460DxAGlGQzYCCc
yjyt0AR3hmfa8EhAAkSqFILJeF25gabogRFoO7Q33mpgLNKTqAUag+gdWEKbObw4KPxG5Dlxefwf
WvURG5FLu6nGABSkgqlh64K5CXSawJIXZY/hNXR8/WNVOBCSNKMP/4lRTyGwPIKjOAMEG9Zg1klO
Z0o3GDbiiBXUFBE1a1f6nJU313njjKvIrZ865AKIwFMjuLJu/yRb2Sa6YmA9P3Z6GhLfzi/KnGMB
gq76u5OvFUhEivMpQuOvIHqt8XgVT6PwdXvtKTduYIHrb74em/OVtokRtjuNDnlS1TeVjaI+90Dh
41kwpIcaTYEnC64b4PIsz5pcUcsvEIC2K+Jrjm9Hm1r7UNQBe100At034A+cAbHkYLo+kZOoLVLt
VCvtwIIPKj4sv95vnMjUx22JSUeNCLLoam1/PpUrJ1GtEjkqfZQ9Mp0ix99K9kY03rLzpMpbnN7G
i2x7RoNytDnpkSXxRLSSlHTr0GB9krsM1pSnFxq4MjZrMkjWRhN16Lmops/5aKO1QKKendzG/OYk
v4hb3xbM7FMmL776EptmpWefYmygMOS09nSNjXfU9PUoIpd9s+9gZF8ikVrHT6BuE/+ptsYDtoAm
YXdGL5UNgj2ru1APAPdWBeABz3WjtXTbAiuBmemJh/jBpWzfQIl8z72BEF3YV2AzsTd7K9baV+AA
MRsZ9iHejciXuVaRaywJ9LO3rs/FMdi576kBwKeFOihWopmZnkzE1/lnzz9YRmdQdEClAaEKUUai
SqQP1XoTHUE709ptpAPrR5BdvFHETdQMKSCAs6ZgJ6ainf8+nh/QFSCLD2dUZDMAQor3+uYS0w40
vOuzU4tGw6dvSQfxiI56CTRUrVJX+U2ggFSxaHqh1s3/bsBiYGhtAjWIquovTjbrRUkrsFF9imzF
KnXk2+rMnJkhbt2KIq+I4uZjGiSwAUkwa3cqh2YWvhkZDZCOUZgsUSmR5+VPegMNKes0usyLsgIJ
aiECRVbzINz9/rB3fXNfEOukkEL4RRnKNjlOYMM0egcODIQIzo09aL0DQS6yNjyzQQ0BZ32q0brv
QitJr3UcUSIJjsmxv6GR632KKHBxTnqYUNoylAuOyEuOQ5ZGIAtdd5vRchpxIDqt9nhhL8kN/JuV
vK0xKO5snihmdqBZArYjyrQo53pPMGXJID/PolYb7qqz/z6cw3e6g2QAHD3nMpp6mj5xlpUAlwWW
qp8it8OcvjYfw4k+QrpyKa59VGL6Pl/zx/9WYpq4YSwEGR83PVcrfwPN31W9Yaxtpg12fihR+HgG
7Rhf1gx3iimYlBnhToV6DgBum8TaJ/a+7QitAWRnLALF5tzwV0ACNBaHjgdSs/seghyDzxY0XxVz
dNKkt3xTbhBwm8xG0rPz4JQq77BOqsar3og2uYamIJl0vSAqDcYQjgLHN2Ib5cpttJDIcQ/XGQ/8
GvgyHI0S8M95k1qKq/OAno7oM4PZFBmTxeKsgJXQZQhJeWMMWLcbqYm7VkXDcz4ZPRRmOL22FUQR
lnKmXcVewqLKj7JYBXDsWY0OKZ9ylwakbMMG09CUp+QYb9DQfkJ/viQI8Hf0QCjgFPbFE5eRgNL8
6xhp3Cv65HCbcfw1T/xdpUtALRj8hZ8LWrUGJdM3xUSdLLOAouLUQJ901ki1bD2aHBDEnu6/odno
0nA+IaPTzigQWa/CGQtWaAx4Sht8hlcOKx22VXDTQejKq7IeuOkTq6VauO1MCmFY4iRrtLe1GJ1I
8dqTkFVHi9ktHKAPljrcRXgeSZzEsCim//xk5WwJ5JXe5HZerHnozlLBtJVD2i7G3gyrKwW/k3BI
AXW79MqJFm25xPoX61UtVqpINxAo2ChTf/j7sR58sR9PdRd0c2JWjaM/jG6euhRQaCPQ0VjsRbQF
jS+Vtt60MKDwYFf9GPGuIsOGgddC26V3S9AJhWIy6gTwEJOmPLUMBT0YPptmkwE+i9YDKWdn6wpx
kGhyocbKapFc8YgxZYpcowfjq8BDCYN5FqE2gkZ1IvYXgNqNCcXYGJCbqT5UJZB6cQIMidkLTt2l
JOppk2HOdMyrHoahOmhnAvdIRa+zKyubVhbXyqRlEjXgDsrsvOOBowkWOpsZ1bCvOhrWSZEWQ0f8
72+xtELussJKiYWQCSvwUdDrAA7YorXMXKKiPepkzMBXNNOQeaJKcndFFUWUCXk+oCs+6NDKiCTQ
FJgnsGCGcna9R91WtsN64cBaHPVunVFcl1JUVtLrSostFAN1f50cRheuQuS/mMRvr3e3vFCILXtZ
Kej1iGSEUlm7cOAYvlBWfLiGvw1y96XahK4mgckGt6HWWK0Q9ImF/++MzTv329VY8yF8Zzm8iO/W
RNnEKqNmTggHPHkhwnp4BPz7MvzdXZLFfOD7CT5Nr8+fxtNYu0d0GT///WEecHFB2P82zl3xMZSo
UenLlj+6CLKbFQwBLEMxONcnB0Xd7V6Sja5nert7euqJBczM38M/qrn8GP5u3ZdFV4ywBJrcon8e
vFvWG6Fy5opzMKEJsOFis+q/BMzazf9z4LsPOcZDWk/CPL8qSisdWAORBtWqt2n9vlDWWViWXwDU
b0sm5SH0U9bN4EJiVe7mtxlp/e+3WRribhaBH/C7RKQn18tBS/6E6uRicerxWSGhvw4+MuD593Vc
Lko5upzPik6b136oozKr8ujxLm3jR518NPH/Gel+6Vc02yhR3s0okfXWBiRwnw/ExoLc6cQBLMx5
slz+EJlL0oTS78jyx7h3W6GSOxhOK3hDsE5w0rOoD6QL2+3xEKBZfemFQJbh5/EhQ91dKal6cCvY
yQI+mo4OloRUfGbxQmo4H3Z3YTKuEgCDQKqBkTQ9L5lvq66FPrUU19yAC9KBIg4HWa6y2S87nP9e
esgCAXoC4Q9Cnew9GIGucfOGBVY3GNQyZUJyp24W9urvV/k5xDyp315FUIRS8APEaIN08oCwpVwG
EexYLOhk/P42P4e5C5OjoWIyCJxMbsxCgc7tWx12o1QHR4OFgR5w0n6OdHf2yHSSM0MkYc64gzTt
UIZExAPVPmCaiQe434RIuXvjWdTQynPD7aGY1HYgIvCIBJdo6V9MtJ8L5cfD3O+2XOjqRC7a3s0L
CHN0twyVCpl1K0o2YhkkR6hRJ4Jn9gPq4GiUh0WnCWkN8zkk79whlVkV162Ud1s+RG11XmZ5aZZB
C+AkqAjehZNDPUpFvWtirYOif8twVtVu0pzWeqHVsqY0YFLPBk4XemQQJMJwgJxKb5lXrsJZeQ4p
wzQWKyrmVl467cMAjSoF1s+MU5eA91QpmpgykJavkCUQITMGqowfvDEsrAnOUC5894rEYCIX1tsG
NJP84RM4Pa2AAw4Tv3pFC+9xelN7PiB00or1Txm25YiiP41+TV5IriyiQNTtqsDf1+DzjD4MBvCW
Hsz3wmCJ0v472Pz5Me6WeobOXJjGyeC2uSu9wVeoQfNzukJiQooWdhX/O8L4Odbdeq/EJp5qhhmP
/FUgl8lAtYNcC+MVXxAF6dRExE4dPmL1zeTWJvgFjAr6GilXKwCpVHrbarqucrqDuOCzRW2sadf8
ZtoVMDlcuN0e8B5+PundfuHSVKylIBjX0rbWkTh8tnq56Y7NDj6D1nhCpXXNw0Jo19vMWoZvK6G0
3M2tv+/YhVNIuAvI8kxuUynFQUdBNV9c/+cmz8WFs2HhELoPFviGU+iGxwJIWbOT98N4wGU+jCY/
vv79Ogsr7QuY+O1QDSZPKWHDw67FU1JAEEYrnmHqAtwzwMYLIz18J6gMz+KowObdX0VDwqQT03md
S1VaJhs0YxaNRR1EVTEkq7FhePjmXaknby860bvyFrEQD1VZYYYHTQavBipjxTqtB3awUlbxa/5K
vTMAm8NjYd/bw9p7zVE2KI3SHgDeUFgQZqlyHSZ2IKwUZTuCxD+pswp00W8mXu9ea3EF1hbbWjy7
oTw3r/UQPGvAYzgr6vSxP4fpu5S56Yo1JGCVBLA5K1Ayq3N7STpR65uLQFs5tR9LR+CWAuLfNSSs
9W+TNS/Db9+FEaax98MRieDcwIhuXU9pkGXGbcR6lOFd+ugAecnlxGaOPH5dA9/GvT95uASp4Mgw
6xa9R3j8oZhbA3KaWZ2DroSaWOHCm4q/S8g/3pS5C7dYLgkGSqbHY0yjZ+gD4HXJbGBJS5JaEC7T
pFfb3x8O8vthQLUe1EsSvK3XEOS5br/OqINNoRJJ3aARd4W5WWzoLyACgM6ncmp1y2KA4WZOFCii
OKHA2WntMyxRl/I09uG58O/EfWU43z5YXBbykOXZnECl5KqASXx8tW3T3OkZQdVRd07O/tNdSHW/
6gF/fK6vxsC3URMlbMd8xOS57tboD6+hbsu7FPoUB1MAnUVdYWTVAsAo3T59eod3iz28nyvj7539
AM308xPeBZlJAXgJxfvj2vvAWYUsKlAnl5MI7O2u/o65URq/CZ8XBp0P2r9e/W6HlCWcHGU5Zty2
eU3ZK0JoGAB3E3gj/Qn+rdBPS+pu4Qx7gFz/+aZ326OjZZ+n8x51QuhmeOy1EOwxhZNdntp0kq66
aQDX6ANFMIFxuiSRQCQFdUXMtAg6GKwAD+uTyEOMpXtKwMPi+2nhjnwg9/PzAe/uyCil0yEIpdGV
QyuGPG0Ke+aZ1FZNaiHERBjPXbLnOciJHuRh0zcMyQD3gBSXVgCnEY7nXliQ53l4w/y7Me7BU2XW
y2XccrRLRxbyUvT6qULHtVmGBzBs/l4UD2OZb2PdlXFhzCzkyLmguI1iM3pzGSRAdbG0Szjq5ipY
e38P93U2/bEGvzoB37YfX1eKlGc9g+rBhGQx20ZbBbiM4YqO6sI5+QAs9+PLcnfvpkhpNnBV07sM
ulYSRC8hyVZ3nA4zE1mJdIYekQtVBj9NJGlKbXIREWczzBOMpAGM0A50aQX0Je4TIoNl/Fa0LIGV
Kj09hx1CJVx/igjR4nLSIKqysCznA+D3PAksA2F6BoWDu1Uphwysw5Q5O2wcqhdB46uIlN8Wvsa8
+f4Y5T40C5rED5o4nu8ufu/ftHSTA9qbuMCPqMGNUeW3fpZe+K/W3D/vdh+qpdKUjkogsWtuG4Al
tZ5oAOiICJCGhV7536/4f5w//w7GYgq+Lbh+7BVf6CNmPRjUVgFeVQ01biZD7joNHTCABTOwjkp1
0r2tfEEEpaYLVw4/D/HXLN+twwijpxIT9i43IFzq0Oz3AftHUT5FjR8aNm3rwZBwy7EwjoCUcXft
+AM1fsRVoqazURg3QirXgU0VYcBGDcdOhdB6NbymQGCLAO5IKseuO+oTGq8KS2ttz9pxDZR2yMBX
FPICNISuxRbCoi14jIMhDRslZqEj+pIMS8T6x8fJv7M9B0vfZlvkYVoZstHgDo2ZVBbE2HGyUxDG
JTLIl0tl+MWPe3eN5rmY80XGsOh3QexAe6WIURKU4+cSbA38Rg8lAZYkTk/el2pej6OXf9/07jJN
JbFQ2o6f3BSKDqmTTQe/hu/hwlWwtEHvUk26LuHIVk3DrKqYwzJABAUXJQ/c1kht/t4pDwDOOC7h
Ng5VKAg4gvPz89v1aRunTMSzax7MiDkcE1WGHCEbAuQP4HKNWqlLR/TjOOjbmHehbA/cXtR3Pruu
dW+fb+q9ZAku9LU++xWYv2+IANylJfrwdv025N2B0OWjHA8NO7mQ3C2AkWxDF+WqYjIhSblcsXqY
lYD/w3KAmcyawz8nlY2VUO5i3Hfiuv6UXMC8gMmakUeRtQjDfBjf/TvWVyH62+bzQ69sOhl1uFkr
ZK44VTc5vwmlO0Yrn9oCeYmpXjhfH4dPEvwmIYQFuRfp7gWjhpM6ZsQBJAD0VxMKOcjr0dzBVUi9
ZbqPZbNf7Pk9/oT/jHkPxYfNAzOK3XzoAeEUb3w3BOKZ2qTqGw9eAEALjA7jQBWF7ueFPcLMZ/Wv
s/zf15XnDfttjlvOl9ghxiYZLsGRdmBUqUFEZANHjPQG54J99J4mVjzpfk3oTxagwOQpdfIN78jI
tDfNO68jnGMHtTxxwKO5UE86R8BFQpkVoAdKjU0IGJBnO7WbM60BXKhmZq4FBwFQvNHKtUb3cKAN
QEVT+wy41XwHLrmFypHd6OJ25ic3h9Bk4LIBDHfnSDCiBm5oMpHmGQoIIpAkTMAjAqYLAGF4mpjl
NtN7A7r251s2t4xQADJoA7AjAO8Cq3wCfMvCJvl7Gr+Okl+zCCbJDB6Ayp54twepjs0Ez696t/FE
XYqgJBAeKmCH2xLAXCkndGCyYDtG9ixK/xwwG3rcT7Wr8LUt5IXOUdCOgZRDNwD8Gm34Yd1X5wGN
9xH05LBmYHCBMA6OSLRoytUHJ6Lj2IEJQWlyzpNyVDR2+shToOOLRIPmtpZLgcrC0SWSfLUXQWnl
bqj5w20AAfG1Z3cynErEciEueNDCw4H7bRbu4oKJycU4j1rc5YD/9ToE8YGdDU+exUBPArigvyf9
cej9bbi7u0QphpCalIhxs3QLfVwcupJgMsAI+CVwx6Ih1yo4ziYPVf6/R364Xb8NfHdE9ALXFb7f
MevamWsj8GxEXaRdmM2HkQc0fb5wABwU5H5uzELpKqaJohlt0NkhmJXSPnF8hHp/v8vDax82SbPu
NWTB+bsLiyrDBCzC/isu98a5ytwxKIQvuaHz/NJAd++TjBMv+DRwJbP2OKYNYLJ4Mzod+BiQ5kB9
bya8oJxz+PiAFoZWqvCIxeSW+NNaB61CBTcAfzezARwgECg0gGYmoAFqjDH/ilAQbL+ZCCjOn0SH
KgWQuKmZfgRGbc6aJNxrYiQztBr6cPkHfjL4qqUGTokWA0A8n/SYakjTo+idaPir2iuL0WdC2PzE
wwUBmVHjlotNYJV8qHDFqreRegKdl8bo15Sa7yHBnFvpxofPwSskvaBphHZ9oFF4FrQ+tNx8OwC1
DslfiMpsINWyw3DAS2KcjWcyGuDderdS3jqgaqWnWm/1RqPx3oD9Q7XuAtI6HoQ3YcmDPwrPNXQa
ATM3E3ueUIrgRyNWnMtjYB1q0K7CwJIeAmQWq4pKAaUHcUr8PZRRcT7z6giwZqt3Br2PyUU257dN
tPkHHfG4//uzIKpCanwKRKC6eYACkvrxdghBvGHMhOyQxhkyYYDFpskpB0IZYTFuq4KUNueER9iJ
Or3WA+CJZITcgDQGgEBvEce+IX8FADghYCzogH3NXGF/9fxWaqD0kJnQwAPMP0CVFqm0DtEvg8NP
GtRN5dxegAXa08COorgHcPmtAnQU/aIvrs9nbuA/F+QUQdT+6x8xYH8VKCMt1khiYy9pk9ECy9kZ
sskjHgRllAiQE5Q0GZBqCijfVEsBYotRSWY1xYF8FmrJ2W3+J5yRwSmCHid5s482dAv+M4egqQBr
POK8o0hjvx4P+nMDamho4hcIuZgShJ0RHwHU7vgqrY14cDiOAxWfNJIOIydE9VAJxPN3mBvB7LVn
4K+B+s419WWOrE6J3uCp+OeArFrteVAhSYIfFugAAz0v1zEfx83fjoS7TKBt5G4WPmeh0uVCm21V
GNuDqReb5uBYi/TPhzHet8Hu4o8Y9slFkdG9C2WyGiKIrePXp7n5J+XPHqirYmfk5UIt4nGUjtr6
bLsAe7ivi+xb0DOiA9jmfI0cGueMj7PV3wdb1p4QxIZbX4NoyJGx/z5n5/f4FSF8G/Lu+JtGJCN8
hHMWNbA5OED4zG7m7mXy+vdAX0DFv0a6S1mLHpWITAl614cODLCCA3SIL/DBEqx6HR/8W/cWbwrg
enLHtwo7Ws1uAqi1g8EQ2EPiFnDq2HXlCxPAaDImnZUhYeoNFnDkNUqbVmLAtFYzPSigxY6wmbDU
Vagdcx8K9GAyqJ6JVnWtt8xZMQeHB/VgADGB2Qt7CWpIoBJbsZFYssVqzT7cBZsZb69zZncTjelD
tuodc2bOzS0/AvOcv0eQQl1KdB9H+MCrA78yEzrpu0/B1x4V5gNu1i8JUVgMvFIbSqXthjAqNigR
dsmar1UFmmEgD/z9db6W1t3XYWnkTTPug4N+211SmqRZyk1RQq/nmk1n+zjuOBwycxQcgjLx92gP
Yogfg7E/Y4g2Kiu+hS/OWik1eKqPvNYz0Egcj1ApihbejH+wwn8MdrfuuFTshrLgqJW3jlbKNjim
m3RTQbsJF62VOpxbrpUNgMP8ztsNq/Ic7ejPUiTR+7QK3X5dr4OneM3a4YpHrj5twh1M3SJQScwB
4nGmEliyAVVH2sUO3Ubrql94fvZBhfLH89/VXsLZOEaISw7OA5dLp12hFmLb5IMnqxect6pjWe7+
78/zCP7xY8i7k1bxIyUbmIRx2YTT6RuOD5XPOTtTIK4GhTYa11J3TpTSHIMDR18DZSf0IPBT0Wfc
yHrMZMbCA83f6NfqZOCwB4Q4irTS3dZISqGG+Gc3uMzT9AQeC1huHJqPntpJwHlY4bF1hQCuc0uh
/MOF+m3cu7UjwHiwoSShd2lpI1cd7F7Ptfws5xOhxUEFDiOECJu0ZtMD/P1QxZ1xUvKg0vUerFxU
DyV4pBdLbvVLD3W3ILiWZX1oBCA11jwndl9j3dfp9RxbQVAMx9qg88awiVndBwvs7w+xNPTdwvAE
LxqpUqZdxluPEHcJBItDYtOm/8PZme02riRb9IsIcB5eSWqeLMlD2S+EXVXmTHGevv4u+qGPW0fX
AroP0OiDrhLJZDIzMmLH2shL/cGlMh1195ydbwhAsdb49hKmm/q2K+bZpZK1UJN35S9E+riJaoc0
cFoCbSPeVoSXrf0QvOvnfJMvR0ptpEDty6O0jlci6MCvMLBa/jwO8s1F5Z97ul4ula6WtSonPZE+
j79QghsH7YxTew+FWSdWjACTE0Q6jxCR3Zdgn0yFBVsxqVILbrC4m1KcFswfvg/z6rTUjgOeDyIn
XOVQu/2WaNqp7d4pE2K42LXuPP1XQeeny13NwBGv0zgZuJx+HLeA+zfdLHL0vU4H/YjTl+2fSpeV
1umI8QO+y5121OkgB7ZkDPQ89k7CMgrgDV3yvazjrV30+2y55mcYsZqpQcKbkQ7eMXlontU1Z5kZ
byKEiC3+qrbpYw3y+h7c7YYo9L+m6XXGaqyVQWiMWuK0NnI0jkwbjqcDfMUJ5jmNk5wFFt6h2dJR
TBPksPDnCc9/79382z7amG4DEaxG/xvayqvAdQJrxBcpHTaGraJQaQs30k/ptFS1b/HlpNJEW74h
3vOstYpQDRVaQIGo/9LvYXIDrDK7s2h8QX7/NV0UBWdUnODQel6t3n4lym03UIRveBXGQWgX+jtn
0e6tSGbJb/NdxYZ0tDGvaA8EvXt/pm3o+WGXjeb+znPzjfoonq2deZCNZbPNwDb2i/Tg0+vrBEfQ
tntpRa+QS/TqBiQjsKNFbDOBzTOMYt+TZb8HMhwfVLTwu9BtFz7xnfn7QhevdyrIe1sPujmPdsK9
hfpGThpPoH+e+2r3CMRLPtHmuk162fs4zemXkq/DjXeAsMSLGyZOF9DPrNxbpWEo3FoPvl35ap0u
fGkQvUyFc1h0W3Lw84DUnEmlPRAfEhbIcCmiEGRTa5kfbaO5F0rtFj3aVla5skDrNgRQJOG2WO3r
hgxg/kWa1gH0HOiNgVxdktxLeHENANMAKF/i0nNmt1nsBjVrMs7eevgktYtOp9fZOreCMC9ajrrG
W6McI7VztFyej7VmC11PdXichZH20MWGEyQBkcQmH7akG0eqsYB0fw/aZWEVQC2HeWmFMy/ZDyX4
6DGW8RdDey14WBnSF2R1OJEqRyMa14kep3bom0u1FFYCjWByni26sbPlkKVRphIoXGw1E2YCbRil
/Atsoy1kL0EP/zJ+SdKVj8oofW6zxzItD+H4aFyUeWYg7ysFkJTIe/n7TeLZKsiXGJxHadmStzUq
RBShIi9GXMyaBOLqhGmwnvSE07R2zyz+S6Lw06c1TYRve2OjN+BfOqZYBw9I/RuU5zoEA2gg/6Cm
k6fYSP9py3PewtJVfocGDpCDYyKA0VLZNeLnXvGdsV9IuXDno5fvTH7tah2qhabTq5BkJAKEuUTW
qFv0JIQmyZa3jPa1bSwAQlC9AIeOz9+9IwasuZ+/Ae1qaGJvHGI9QoCU/XrOhTm8r86pgX+S0Gvd
3RtGTN4K4dbAhmmfVitScHYhAlmyXh7p2oTQ4hYNcIdKtUcahM2ejk2PWu/DQ0kbip3nswvOybbk
MxHsKDwA0MJZ1AFvAJK7t0sQort+CSihfAF9Zs7/9i8kq+YrSn3hmkXO/m3MJqq45Oz3T/1i+Une
xels4xE54PI42Mt+sXaM1N2X9nv6e5JB0EQfKfOn4rXEvXTKvqyXZ8H9c6RtsbODv50trIKYzQV0
RGD78xYuFnDUzz9/JIDQ/oVgULGVx4iUk4iBgSNfXO1Beo2cMtuC2koWf6olGTcUaI3d4J0Ov+zn
oOn2sQI6G5ZmE47xurdA1cPU62Oix0k5OFpUUrrMGbVdk9GLjJA6vqS4rWiuBBm3sSBI+K0t06iH
tfhCR/E9UFW7WzmEZXlzovxzW9eLpdiHYRowUaQDdRmI+m4ROMHqF0ZvlT2fn9LFxV967mr+S33b
zOcHafl4kB4fmSWX3UlJaV934B8MDxQx5tlgv/xese9f7Ph9RyquAs4OM4Ql0XkkM8HZ3dZq+zGb
SzQwRfDYaCDa6KsaiJCP88pjvFFn6Yys7DyaB8A36hfQbVxKQsTzlT/mOOo9FAsA73RBzWPooI/B
uf7o7eQFING4eOl88pch98MMvMyJjbNNbb+8KAvykxC1yEJmp/3riIlI9Pw1/6jinc0XMqWiO3MW
s1O83i5qW39cTBK92fm8ZBax2aLyvDjggyPX+ewQW+IoRj8uPnT8c84cFOC+Wy3baOYBx4K27yvL
DqLGQlP27BWR82cJS242W3jzLWmF2RocAhs1CevzWX05Ay44m7zeCbDDbDa3x+OEKPl5Bt7g1xAc
fZuBV4uSrLeDr4TEaJllR9uGzH383C3Ykh16hadkKeiE2q0cZRMvO4An4M2WIDYUO3+XPhsWiLl/
NxlyO3D856aum7KFSzwqqTWKm9h6iKO1AF18BBBcDRMcuPrw6FodWnGVig36pz/ZiOFXL7hevg+j
dX1xpWZuJc2HoMdPYdeeCh1+6OWojfE+NtPVzwN4A9jEAGJVNDXtUIlWrkIaDUrYUGmRv5OP4T5/
sOa1TLsL4wWL4JQam/rRW/eraq9s02WxbrAi29Ac5ePyOxtXfgrXtoHxtB2etSWeZPFyXIk7gO/E
AO2L+hC9pA9lBWPQWBdbUFQPlwdrLaybihR++uiHbnlKJdt6kPdYbR7NnTm3nlty7/I2Ww8ro7BF
6rwPyT4GBr1qVuYylWdMWu8UHrK3fFzn4LuFh+Dp50G5Vav+PihfuqRvm7AflQ28JriqOPrM5Vk+
92Axdu6sWtWLKdb/Xy5n4OzNS8AG9FoJ0CpjmhpeB3OqpCWEBhOqtJbJMZhTeKwmrh626/giz0ZW
8SF4C8Z6rkT3FvNbLQ+Akv9zF+Z0JP320EXoc9YZpUlVvHv7OEzdb4KzsGa0wFFGmBwmltOG8/Oz
31yqv1306iRRFWGAK27ab0jE0M6lQ34RkvPYvt61Fr0dWX271NVMH8fSC3S59LbRNtxrcyxWU/ic
o1t/lC/5i7+Fbb+pn4baTvzV+Ko/3RvgW2Xk/xrgq22pktRLBzQbcBNRmhOnbqsM9rzN11H+yQcu
Zyvv9PPoIgu4tRX+89DX9shUV5pAqtD2X4jVJYV+JHOPq6yUHcsSMBtw5w5GufG3UMNNH1ougqyA
cDqOVHJe+zF/D9q3JudkWe08S5j7ejDxU5q3Phw2gQbhf3wyp01eG2aJtYzreTWB9kmoBtnT1xnV
apdI8MT83coiR+yParChwywBEkNNQgW339CVxQ0Q8rpTFCHgyy4usCN5qJr3qqA7jSlR4waBAM/F
YdRWC+wYSNxa2rwfB2eSKLQS8zMiR8SZ5yJT8lWIiNroFR00ZWY/gdJTUwgohFX9njMOY2duxKEA
zoR48LLNIxwYFTCcE+SRo0SUOQalfOIL2jV2ccdx9tQGnuuFLxdRc9qA5IhcOJ1azicsgSlMZH7D
RnioifXZT54Fk5NvtkfAN6ZgvKuFxc9p2a7yyeLAp4oEfxaMf4VBndVkVDBNyM2/NDo6cr9L08SW
DDuyTKw1nhGbQ01xrAtIzB4zCxnwEccvgPxpEM1p5CNYmUrQPZ1SKoKMxxK5Yj78zZUSjFsz6zyL
1aR0REyHCgJflZQBF5j+VGk2BL/kQR+aMlqZ0a8Wbr7RPuI8YprNYYBvNFXnFQX3gfqtTAms+2Tu
IxHxMbDssSpSoInJygJLeLcaQVTUJxlajSiwSjTyRreobRbiUst0d1CAy4V/jPivBh9FvczEYaHX
mIB40NuUwjHYSAQIN0OhEvF+TM30aDZD3fVq0A/SNo4F27KOfkYDn/dsCU8Jk+kC/w1xe8josTOi
9PXymazvaGFsL+91/FAj3MQQS9CeY3FlpnQKtnOI7GoJUQcjKepBAnis56IG8Lm4pN48qvWZJWDE
rswuZNnKvVQ321Ej4CEy0sTEGbznQHE1f1OjO5W8Gp+jN4HwZjDfafPzivys0qZ4qQDk6uOaLti4
JleGkKxeh4m+zcXBScgi6wXUtqxeXnR0O196GdSPoYebSEIFfR9E3vS+nGlChNPoM4f8arD7zv8a
qGK8rAL+HUnrIvKgGmDMMclb6/opSdYsMU5oLprkQ2jByRKOV7/My0NfvsTFE9+ZVezkeJkxoRQS
Wl7dI99ho3ei19osVpPfs55/6nAAhzJYSDRGkXI0BXkpj+3RrKt5IHK4q7JNJf719Rr3jr9K688G
Q3EvuGF4rA3SLBOLBWud7UlHBapEgqR2Wn6mt1zImMy1EKNDa+X7GW7tg13JL3FOubolrda8jWE2
57PM6PKsEIo34YhO9236c/SkdoG+aVJ1PpT9Um5K5iJ4OX90QhIXsf9mBIThk9KXYNVYl97h4jeT
ajevTTuJKbuhXFB+hRKZSl5bniuzoAm3cQsSJzWfBXJPwXAojR7rBPQNfGyJmJ3lKH7rMHoxjbey
S+ea1z5k/Farv15iQNggucIqcgRzcFN6xLoompXJ75rW05iTF41ThKd3Ns2vVpt/JQm+repX2eFG
78ecSTltZfG+fFWsx47ve4vny7DSN8KDpdj4kN5rR7ydAfh22asIoWkvdSQPXNaiMepBIgUXL6qd
AAJ7h4ZwG+27bbQEw7MBsOPt27f07JHJ+3lLu33m/HYTV8UDIenB1Ht19xh/RlsZhWA+5xTzlG/C
bT2zFltoP+dwfq/n6hbRi0D5P9el8fy/w6Nc6eGJFIK8SctimUVEnSXRGeQzjdcM8IKckLDR4fUp
HmQhbRaFJDIN5IeRNevYiVCythFVrq6yM11x2+E8ycqpg2zKqMXBxMO2qYZODIaohybeKrCSu0VM
bXNGGQ1Ec7OskmKrGdGu64tDQLpvgOQcZftEhXwlC45UVUxY0ZWy+qEQ8WPALKUzy1MknTT5YgvU
QBsW0iB87KT44PN9RdjTYLkShayIKIhIKkgAEDNyJBW2tWJpm/5eFI6aBSitQhoaQEMMXv2i5aFj
JykIR4HiyYSrF+TxovXW0d4RZAdPfrT8v435xrPDF8VKUHB0PV71mT4b6L7Ogsyxxt6x/GMefibp
77ES3UBlfcO8SdQfx3pwGCxXC9P1WDUrA6Orn6fRNEv+/y/IFK+/oFj2Db+J+41cha6mPk1LDY1C
ZA61IaJNm2T2vWb/e5e8+nqskT1g0Ji4z+2WqtdqK4Gk82Y/P9f/szRoks5/VLD5Vw9Wi8EgFRbR
GdoP9jXMBSPrhbqqmD/1iL4QuJJ4hTCghhjGEdjcufwNlQ1fyT+Xv3pIodWaPKtEDMSy6Q6U8W/K
WmnKv9madAIhn0CIyvKdq97MDH676lVoX7SXsA60UNw1sxQ2mzWPUKSR64bz+Dqd1+6dWm6X8A1A
xzL+oah7rhaDxI+6rhclxESmWyG+b8FkYXkEvUo6+BfyzEbqkOkuyER06buPV2dw8sNF5teO6R0M
/axbj9Tek95WIle5s0TevburOWDElzYZukDcxc81Q0CoSv7o1G+7hf7oHVCRupNxBqKYTbDPP80D
9PklTQOuuL+3bN4+fvwzTlfTIQkCTiAFTXIwpoiDsX+XkjszXpme5t+f8j/XuDpCWlVj5oXXClu4
0Tuc6S0wuVPbNmy4wzQbqCJ4z8ZSjt3scHkS9vmmXvfraG+wdk/JiOqPvlQ3yVNwpwPldpkbgjtu
rhL9IdfHektqKK0rqYKz2ipP5xJiu95JAVLqaynZtSAPtBkO1H3ujJ/1X9FHWnipnRCvBCihgL35
374L7uatrd1Sm/JxTJafv5ybZaV/bvH6zC8KhaB0uihOTYytsJ4ObdGGbkmxpPHp3njc/Eq/Xezq
K7XGxkqkrlEeU/v5F8Bj2A+4VE+Ny2Qt1V/7GZ3T977UW2pgGnP+8xKuuf+NVpkcuTqUSN66ovb0
K/+FsMQkvl1PwqFir7gFHoLnULO1DcYis+iM7178NzorWBHHC2+rd7a/Cz6ST2r+PiDy4pEc/6dp
t+/9PoA8/VJenMshXxivuE4m99RCtxf0bw9wHe/Eoz60TStuarWcWWnLuTyca5d+TkzRZKc0+qjw
QhsCcokcn6dkIbin9B4k4nYV/p/buF7x+ljqcq1lTfGO1pIKC/S2CjVjPAVeu3yjOMVcfsG06j7I
7fZy9u3SV8sZUUoqaTGJqdyFGkKph5Tc4ZH01KJw7e1l+7p/X38mzvH552/jVmqKai62FSqtpOJX
IPotH5Z5Ua8Moj8J6DpU28oele6dz2/K+FwvXd8vcVXRMrzQIhksjNTRpwGNsbVZ/vwQtxSoGJH9
5ym+YvpvT5HG7MelKFhbdU2PquVkZwkhIOZUhev9kRBv+A41pkRztT9J5/x88ZuJ8G8X/0IKfLt4
hw1abDSiitHtrj4cRttePViODYR3to7dNba1uO7cw7XScvfzsF63L0u+IDSNovYTy1JP/ZcciH5w
MeZTfkjJIJvX3R8xGeeUy8c6mlkt/nQcJE2sRuuKbEQpzoZQprseuwD8Jqc4HXLE3EwB7bZUGMIS
z9XdkO+F8hyOT3JX7Yh1dCEBmZmjoQK0Zb0a6UGnNz6Q5aVWtQ9R+dhp1KehhGdLIUAdqbyrl2xJ
Ak0mXdXhBCpwnExE5ZgW5Aa65CEziBuwffRVfx0VpN20eiMQa5c+DKMEBDe0uoTXB/VazCQsrPeq
pu/iCjvz99bsXbHB1kIZn/jzpHv0XSkmttGTJJGPZp4fZbq3qajL5UPZPzc9tfiPC+GZh1GjSgw8
eNROVKgCmb6VSX6MGpXxIN8lfbIejezU5JSFEBX0cfvQiwgNoo+23gUcmvN2XQCgltC/S40t1blt
kdxFmjKWbhJvWwGbaIa8lF/g2gzVONGcTLzTTOYi+bqy/AClGGLrKLFllpfj1PQ7tXAGo+UKZMMM
zksTFwrhXpXGC36ErCUtJaN5Ms2NTJ7Mzy4z/a9QcJiIvDmUOruTOI2F+ryKaUq4RM6UQIqid+LT
hmUd6ElWoJ7ZoMrEf3arldQ5smMvY80kvVdE0e+4UFDVwQ86mEut9dQVyGgBbcviZaWXwY4eP0dp
VacvyMRZuzw4hiC10qGb5bphl3xovbYKk02txaAYyJCRJasZCM17b1L2I5buPhqcwMC0TKYFTYhn
Q1tt44jh7D47sZ4LSjazZOVQeOJC/MyAw2vVYqSAOtGp8D2yMwt9dHwsRdxnw5OWWFsirsiX7SI1
Zo1AN+8kZOCefe0y84RhTYI3J3/JKH/qlDm9xI0NPMT1xg6ik56B5gF9OmVC8UUqGpvm5BUzZcxd
JT6AwJhynz0hdtQJv5LsVzJ4lCMLrD4pIA0fTUs+nb87pXjh/jhj+4d8KK93Shf7/W7KmJaW6grc
dSk/9cOyVqtZRor10i/Lwp/3LV8AHbsqZe2YdCZz27mon4X1jp59EObgXSetUxW+d+nbtPXlRb4i
hdMwqpmGFjwkodwHs0oy3Cm7zoBXxAA0AHfjuSUA7kJoshl27dGbBHM2vGA6QDozEU13KrRECZJE
uuR6XEA8DxPhai6Fnzg+rjyQB3oozlsOq6A5BTtjKyZ5PGj0TQs57dt/x2bcDV7qwiHajuGuJUXW
y4DAznXnWvxaD9qsrUvH08iUM5Wli7aRSSg2k/ogOBmBNzPq3DXKdKblCADo7vcvwiqSL7M2dQ0c
VU28i3n2diAZwaiLncZcdKUKqQKgLOmDfQgT17fpsUsguG2XODW/mg9sovwiyfc4ejdT/FKYYkEV
koUryBznrl/tdAqA03trwYRPdzV+MtBp9ibwm21Mpq1Plw2GsgW54vxdJfcmNyjxqmPe4hJJOqSV
ovXYH6cR8MioT/9vPUVPIH0NZK0WKgt+UFIO7TDzixkTUSRwankj8ZQjJEVupB8cF1shJynqO1GO
iUPezlNDXqRTKBToc05mmGkXBzk/yEFyaMt8XxTawgzVQ1k1J0+OZnmoHSI6GUNpXEh15pJANChN
gFSm1REfahT5obBgEVb5ElR5LlLUzOjwovU/apRF4/cEWmiOxstSo8BReIodySyacsNiKdmilK5b
jZku/C2Nkfqt4Qyh9SAM2UJhmeAT0bpyXtIbGpIWFr1gpfva6WuN5Y0p2qfga46ozaelMUvNU9o3
tiILh8HsV4qAUfZQLiut+DXtP5qXbaNAX3p5/5ng8arW1OtrTMCTfakZczLroyFvLwqZmGqAQ6u7
StXu8wIaDKsWqcuw9Z37ne/3dtqrkH5INLNKW2Kkqd+JktHMRJBJA3p+V/5zK3uiQHFQRdxUafq7
Kp7RttzLWgE8jIkuoegSML+AxSD+1t7zeyKsm6qC7xe7UhX0ShgladNpj+O5wzCJd4FF1i6fP55O
J3+BUt/eSp+v5pma4WztAD1x/twJPr9Co+vQ8PstXIWGClltxR/64fFZXbztstcR+MZkgd6fh93j
fEGT3Kvyuc8gGji1SLfbENjn+DC1DtyrW94wXpjaNWFEE0jiAXqd+QybRo2aRhDg8pPei09ZSsyx
jh68dXikJ/aQros1ZhRoB9qtSEXxkSJKs8sO44u0CQ4wW9fJvlkV6Pz3srkscBdfVY/KO5nGQ3HO
FfLF3l6/gxr8EoNdj9/3m746NNRB2lVmk0kb6juynxwv4rCc9JLS5AtdXtaVSN4v+63pv4ywP5rD
uhfW6Zg8KiDPyh6T79H7FMXBTZToV6mmu7Qz9o067rw+ek0sEj6T0CnBbWZkI4+9bZnUrqWCIydA
0QbMPnLMx6JwKafhOs4C/KlfQhJfmaafRsn4FLxzPZTnTlTWDQtDH6nLqYW6MWXEUYjqqnTfZrQS
KnhdIR+JhnVIJaXMTnrRzAOvX95N3d067nwfsKtUjZVeYANEzRfNSceuMp5J6TKiG2K4wxv86vT9
96vBwszEIBm87VXCxsjHamwEJCfCMqKHxzj4+4aunGIXnUmiXd7iY7oWwnm8E1firxII6XvxaB4I
S6wjLetzfMPbBVYKu3RD4Nysu7W1jHbiRt9TLb5zgJke+qdbvVrfwqKIpCHjVs0v9fll3660TbzT
9hYu7vty4+/GBc2o+2wtbkoVvpWjvd6j4Ei3FllV+me8piTbt1NUJAt5pvYAU7ryWR4oOVkj0bZk
k6+W28WY+a5HTVhVn6LL6efnv9lqpdKtLcLZlUySWP996Uz3+rpVI2XHSJeyq5qu7DsKADIdLeo8
xfeOpmf0lLFDjAEVqv41Ug6jpTV22X8FXJrjjTnMPewmBbzNoPYvS7ypOkdsZ/EE1ZmpraPXm8hf
W+G+pYcWWywDEAV5SxoXMTD6VWKxR9XbtANlLvz5+fluKgW/P9/VKisM9SWHEa8+ughrnd1b9tBm
dr/Ei+Jhu53tu8f3wF7H8/PZco93F9abLXrfr36V2uG8YElFlaETU/JDzhnK6AmqpiDLPBIpF2a5
7NV0lkrqqgJnqxJJ/E/Pr2HrTJuirolXd2AEmuB73ojmZ/O22xF2uPNHjE3sk73djs5srdFmmTvn
bnk8/nzlL9jnv74sWNEG6ElsVf61CHhBJYhmG5D6EA50pT9PQLPsbIFy8NbJQ3jKObjsL/U8pH9U
2kQH5UMubB1SY28Hh/jJOAm7ZtUvIlo89WV3MOfeRnknuvMo+6+6zC6f5E2+1pAKuP2ifMp3nKTF
/d1GnZsfpyJr4mTip+Do8d9fyGAOlpG3xlR6iJf5a76p8A+Lf00OYPcU0DcVTOq3a12tRoGC00tZ
f12r3vat45/ABSAjpVsJ7xnhKQCYe/kzYZvYUk/RnclyK1n17erXHVKl7MmdUuN1MA57Tpa9ts6l
HXqOnyfGzYTV98tcDWhSex3lwVje9ArOLBzM5OilDe26j2YKAosaOW9k2VUOKzuFGcw5npNGdmk4
93TunXuZdqJ/TVK+DXUy/ZEM/Wp56EOzlPIL6rRmjOdm9rdEABOdh6RbZNYxL8HSd4VjWiP+aCgL
Ggxt/Jefb+EW61NW/7mF6/lVmopXyZS8pzimqp/6jK25lx0dAYhXfwxJOuu9dEEm0Ql8+q9VyN5G
sJQDj15rbAFzeW1orznlVUGee3m8EEcaB2j5TFK2Dc1YTsdeBvDOXd8qA36/66t9w8/rrjYCSdiS
ADIOwUO7Ujbh8bLzVTtfiitvedkO2+IVp/qDtxe29wAxN2OZb4N2taxp5SUw61KQNmX3ktAqXky1
XUDddzlqN08KzA7FoL+byPh6AVVyLGwKk/LCLxf9GZAHHfjXyl+36MjsvzCsZ68TjyFbA88rsbZm
Wejs4x2Ci3T70/zPXUhX5Ug61ZJLbXjiNEnK8N00L6cpzeLhwFjm2mYqvE7ss1Z2JmVMMaMa11Iw
KKOeYOJyJ767dVJTVRR6mOzidn19M1rd1EMUXOBJ213yOYl+BuGvVH503bkRdpP45+fJdrNB7vsF
r1aMtiiTxKSdmX7qYfa2OiyQyLN5zfYOpu73Ckr3nu7qHKp4jZTlbQOTW8wc1DD2WB1RN5K0mdIw
GQlUK/r8+QFvvt1/BvRLuPst/gtzOTfjuugncgVaSpKjTGWYsz9f5eY38+0qV5tL18tZnxm8NpLm
jbRoOLbg/VY8V+Xi5wvdFBp/e19f9Z5vz9Mb4igzhiRNz8Kh/KNsqt0Fd9LLqVuML+VGPKRbPBwf
8jXpVwrTqVPukh2Q959v42Zh7fttXL3JqLuE3pjL0aMcOPn2rX14sIEzHOpZ+BD/iXEr/fl6XxmK
f20m3wb4ak1MLqzzg9xMj20dWrpsUQJp22J9WZvv4Wbckp01futH86gdLs/N88Rmi4/JoQ/nRXYC
PbyLYlKOdnYodslBXHVbwBXhY7zNTlSvfSc5pr+p4G701k5OnJr8h4J+1Bzfw0O/QEJDV8dWWNM9
t8x3lrEND+Im3xkP904rtyr+30f1asv09Ggsa7mSJvUHhW7Zux8i3JqpmgzYnXQ3XQvXpcjMSMxe
qyzCZpjtE4rwk9WdzO//9El8v9DVwlJEsV8WXopgO91M1XFjF0TnSQl9z/T93hNdnYjriGNA1NVf
T0Q5AxMG4Ot08SbxHbHEzdKYpmiaabA8q7Jx9XqaLKeOY7XD42UmZBBR7W4dD7PUBrFoQ3m16xZL
hkO3qwXnEfFqctAFkExW6SgE3Y76MHXEUXJ4Iy9Pa5z7SG/nqf04cab769srlNA+lUW2Plqfdn/5
fDeLmbNfL2G+/E2Ooi0lG++Dn6V/xHnCGXk7HTD4Z3buXs6Ypa7rfoYL3OHr1JH9RfK2+RN+oNgW
5z9/jTe3TE2jB1ShtKvq6tVyd8ngy/mxDOWjOU17lEfytceQr4GaZ+wYfr8LXJ1K05R7V5UTSy51
9UtHNeTe278Z8n6/l6sDvk9RsRr0eNyOeU6t6KUyKXeg6DT1zMHKHL124NS9OyYP1NuieBNVItq9
7E58f/M4+v02rhZEdrbKi5McAECxkqeDl6rSredK9EjR8NkTweS9Y957+mnGXS+L3696tSzmQihJ
Sjvtbt37V1Qto2mc5eifUTgawuLn9z691h+u9sVX/Lb3qIUohsoFQRI1Rzo+qQbd+X00dv++hKLL
pizjbG5q8pc35rdLBIqpCmEe9Xhe5ysqCGdxkW5Y05fSOdhJrxe8jPWTMJeP4lo/CksNn2ERBAZC
989mcIrPAqOrWnLALISAxFQaD7/6Oy1MsRHzbwSbwtmcqpn+dlkaUG720I6rtXgcsBLXVvJJXLTz
4llB8AmeLdxZSHVpgUbjOZ4D/mULdArWmDQX35QHqUOOR39k9znO46Vhy4sknvufoNroc8QK5iOb
2nvpy3GCB+ts7ryn7Je6/1RhhI5PUAIna+iVCTVPdNi++hXdUuv290QUxmkbq7pgPm6wrJhX7yWV
ONBr7/qbV8+pf551JDjHGLfXAAyNrb5FK++p/j3+NiRc1KPtZVarqMOdYCfvhMB2i9nE8RTtwVXn
f6Kt8jvYkp0tPKwbXaRTHfmbyFH+ZJlTRrb+ZO7eEfzb3pu+8JcfnusvWKJs9dOE5lYtE22WP6bL
/IHTZH1uulkGOfdAu4czEsVPdq7irD5AQzzx79JvC1/oZ3nnv8QfaW0fzRSkWoyy/8HCrvlFelBW
1br4jJwao27+Gxg4SHinn9fbx3HzlvwCd27TNrqgtbRfpgt6qpKPwG2wjr/sy234Hn/SxsxFWtzX
i3dzbdEIirm8oy9iingz7UFzlQMGNHa1mNNr88Y9QSERH2Du8aeaWfg8HugAHhbyonclyHrKbwlj
4IvD+nFxFKbh6Ppr/TV/yTbt+hSSw5/oe5Nr/GUGa5B+aAFX93CmOh2O9qXbvmpsA+3LG3JdOkxc
isuwD81Z+DEsoIEzr2h7WUjwAwseq4Jvp/2iDZtzHLMpWFRrzR3sEhyeBezOe8L6/dXLXJOeWd0V
F/47DT5HdZGGOGuPdrmZtg+gdvK6A/2gk6OpeFZp87gLFsIfjFxd76n/PdLKcWZWd4Otrw1MWkbA
erAITzjYL+J1ujaW5SrcM4zaWd2pJ5mO58EVsq2wFTaMI+0g2oGZDrp1/JN+BHwlk9184HbIAPf6
Kl/6M7DfjA6oLOq9q/xDOzEFVwHoNnoAV9ZZXXhrkUbiCymXLU9jLeWFYociTEgiESiP4IzoS3Gi
uUfjqXUe5/oaQ+o34UV2fqmn7ug98Vd2PMtBPMnUlfCIX9XzZNXh8z3HRYYppay4361KO6a4VtfZ
A2Da/QcwxmN+4YVN/MMJVEazU7opeJT+1XPWiJVtw60h9a1wiEKrJM4QuQjzbJs8GgdFgixZodHn
jbrtXHmcHKaBprrVDhm/0838d7hDrBMfF7oXXP1hYjNSbeRzWbxJS6KDd3lBqDUcwfVcbIg99dZc
k3up3oUDJuAVNycdxH3/yhc4vS1mxbt3RHMav/PSAJPkNOEyUZy5etQXA6+83lwgIuJ+uHnEvxeY
QIQlT+L6fx/bCeh6FBd549CnhEyvhRbM9bA/1THx/T/O3mO3dXRt0z6XHjcB5jDoCTOpnKwwESwH
iiIVSIpBPPq+uPbgr+3Pfy2gsQsLhdpetky+7xPvcIBxPWH23o9OAFr9Gm+V26QemY4YWCtQNKPz
5P7HP/sMb//q9QDGzsFQTLTb8xenaUSA5QlZy8vMsClimi3sBTrSy6yisglkKPfTdHGMkKIzBjZ3
4RC73rBQdlOWXT2YE93J4mb2jNiE1e3meHZgn+RnT9qxD+fRpAUYchugT+sM9x79Yo62tuzth/+M
rlMNs8tlygOAB/9dnl3G3KjiFaUtN+6VPxf6Qtmp3/d3acf/Jb48nCWaXfJmheqyPkEru1ejytw3
+weaNBeOy2NQNf1IpkJ4HV1Pxt66+5l/d82d6D4DICpIYb4pHoiIiTnlL7TE63Vystbm9MI1BTG7
uETd3ApJNIRpMzYA8DGyKVxjpeywOfnu3CVyfGidooQ05hB4NyQ9kQGNhY8zqUniOQrED2V65zL2
vMwrjp1PTtDp6tw/pKAYfwD5HtUHcaM7aGJ+YjKFZTkAgiBdaHiRz3O/mbdvCk/4eUo4J4MtmErE
hHqAxihSHqPUeXqtq7tX7rw+ZMGCkwvSJO78fF7Oi7jdMFza3FzFB+WGLPR5rAcj5HhY2+bzdio7
CzNWvZYBd73QRhc/IwbHeTid96FVORJKZ6echRNj/2fYhygN3hDo27SKrWEIwMxm0jnY1G5f7PyW
2qSPjU02Fj86VKIF736OxSyooevjspnPnyt0xJqn81BsOQ+azzscREbDrxC+IRhToEj5xe4U98VY
WvQfeygc5nuhBFR+5zTQCYl58NC9G1AjxRbfH5+vztXzMH9GCDsiS+FJyQitOzOAnXFZJ+Ed9qg9
sKDKybOKFHGuixO9D6+Q7zIgNdBQ7H7W77vZObq+vUq2KvmOZKlPjb051SJwgYcqxjOnJ6pXo8vk
5uxbv/FEBHdSHuCb6Axu9Zn9iTOWt/mES/+2yBHA7VzLPnqa/YSZ7Qlh7mRu+WXsz3FNXEpUvwYZ
ezhH1bceX70yQh6y+maJhHDMTpslyyQ0Qik0TsO1AKl2oBO5jbM3bSWjOmvlPofAM1kNEhT54XrA
OtSVg9eijYXVkJ1fE3Q4ZEArgbYrIx1tTRMt12VJbyHZV7ydd+IXsgy8ygy/78aXm7UMB3GIzoBN
Kn8BYEq5eInk9HNh1MYDWN8rwutJLJ0izIPXiATPP+msRjkBPy/DPoqOttai+nTeELvZMqB2HSuR
NX9Mzod2JIwpwgKs3vtZcnXr7353A6VDITDJIwgfo2J5RdbtGZJuULrrp+bY8qDIw4Pd6/Orapsa
nw1Cstvtn36B/8L4GBghV7Jc0WRdvwxoVgTN51gNuof9lNwXfnk7IYRs6CaZm4Mhcc34Fv35e3i+
M4jEBl4Ij++N5qhLcQoNTRg17nneN/ZzTgkQIzdM6Gz8DPMSuqDMQfyNNJS+03ZEwvoetgsVl8hl
Py99YwUX0Fqdo+ewcz1OSnIA0GnkOXPf8JsGDXu2kl6X2MROgmjQB0j2oxEzaH+C0FsOksJI19pX
yp/XPAskW7k6ypgPjwV0v+xic/XwrggZK36peWLvNes2uDtcyOBY2yoVyn3TjF68zVWzBe8z6i6s
BkgiGC8+3HTEaD5jgNMt+kCEehiWtJf+PZLiSBr345t/nhlLed7Oj748744j5FxMjvxGdRQs4iJh
J7lIFtiYAdv3FB1JLQTWzG8meAnaGR0FkOCpw19nP1g60lQrRx0ZnDeGFPTZLj8av3EFWwnvgbHM
Dk2YbBKEhzuE/GHksSTu0DJu9/n2COt4CeLnsUJcIXpEpLnWW/8pDvurDb7cHrD4CI7kbqT4L+7O
ZX9xDSCLqxuq0SD7qACJKMscHxZyL9Abi8XqWvaK4OLCGFsUhf0MbyGE1u19V47ykYjS7Nm2Ng2t
PCWeV/Mj37Kl8aH4kEUPDWvsJDi/ld86nUTtbAluqycF9f56mV4e8VVH9NCBu6CF5lfmpQd0IJYn
dr6PVb6nut/efHXzWW4QnnGTUH4fhAvTSb0X3qn2aGhDdCEy+wEZ0759AuqL8qjcWavnGFGVRbEA
FPd55BqTSj3d7RZflL6c4+Gs9KOzo3pKOGTdA9JUvJxqCjxyiB6vL1a1j30/Hhyk5eECdx+Gez1V
NAO5+3DNpQULaG3SJ1Fh0M0iv7JCguyTKIqPL5rxUUPZ8xwb9lviX/2hDTIXejz48JqR7upjHAMH
7OMg22uO8UJfZPFjdnMt//zRRfncCLP4Ah0eu05HeDITuWNIM6kK+2TZbAPP42R7BQ28s9rY5Gjt
1SUzTLSOASpgXPBBXYVYqeSaU/OIugJ6F9tqez1Ze2GsT250BUOYo4HbHOfccoCy6HqbVKnUKbQ1
1MdhGsvebf6Y92PO3VyzeZGd7eve0B4gsrY1x+kQ7nhaQ30/NyPLy8bdt747h2ic8jSRI+Y8cNyb
dR104Y0uwcviPrxT9mF1OJLX6kqdJUGyObLC4Lx2mAjYtwitLzIh5lrIiXogbT2q/sTVpxUdKAUA
jN9I9Poxm45LbFBOyKjE5eQLEbamsOsi/dt8qxb3JS0KI3N6zTfr80HZyDx01J9O2bRycFidqC5B
wQZx5FPguryH27CbvyFoPUPDFWUOrsp0aD3ZvY14ZdGZ0egZi0cSvU3D9ybugSNGxiJF67Xi2c+y
seZZ0+cpxcAzGV2nZlDiwq2MyERUpJkDuWKXredXghN43yEAKSE9Eoo/0umIIEYaE2N6tjwikj75
6j65UuEVMZ5I0aUdSCSLfiRtKfnfJHQjqTFD9PS9p33250d784V4MU1GRjzRFhkYZttyrhMJaTwF
2RQpvJh2xpe3e7SDTmk3vGGPEwheX2BA10Dzlx0VROqSsiCCrjKvCamyc41b1X4RyEx0ic4YqF74
eM9x5QlMDBB+owDVI3NsbCqXy2hXfgeGrcHgHbRe8HTfFkLA09cX2VTnxB0Dy4cp41ieHB19NsvM
BRTuTseUvll1ISc+3QxtPaHP5XrAi3YvWz3SvA4h9tu0WbJbco7j1z4Nav86LlK0gUonw0SjCa5+
FZWIEOcjLajG+VJ28/jqo0geK0H1caE6iUp6dX7R1u5pJtYP78Vpt1FIH/Fdxfn5jYBirgHAoDPM
Xk2ITDDM7goY7+y602cQu508iPcPr3deFASlV9qJM4b2sFXdEhVPlZ+m08Qs9REmp1PZr9wErXMY
cF45EUVW59lHM1XJ3JDvz24yx7RXpWFeiw14dB4+NTWq/vRGxNI6IJmh0FpEjNsDddXOGwqj4xyV
q0duV26KThQyYv3Imj62rzn0UvR9S2fc2XQbQy0gczDP0yJCOnCufmiL4xlQt61+GiXH35r2YbU5
RlnAt8FOjzZ3qHFZMQYH8u482SCPz/VIVk+niNB2iOjejutuKWy0QEFemuEuv3O1TwwyrPx5OztH
rIhethxBgLMNSJJZoLKLhQEf1WOc1V0OGQeS9rFBRkmbdUTpQYcRKsTHeZ0tsTKYJAcqjWoy3BeW
bAyS7OM6h1k/bUbNKfkSLPcY1Rsy0M4kCOrxw+fSoCYo2sdx8YFUkFf5OtG0oHlI31rObxFQ/VhI
c9+jbP5H/GdENeXCTBR9KHBIUAmf3whXj29hvzAmykQfpwjBVtF3sZ1ulYmB7j1pO7AsMvh1SWcx
oSfAwXUCgYH4rc/Xu2JUMsQ4nWflFkyt//DUtT5GxmpveP1UmSTI+0B6nmojZdsukRya5lRz/+kV
E/ukz1OeSu9Kqa246HjR3TS+EEp7kWnIYSAHSaESNiGqX1dbCqS4iOr1dd3HSWQEm0XpK7aXrJkV
+Vq8auncGWvZ+4LZQo0gPzjl4IZlTPN25hg1nJujn/B+rxvz6RpTdBSeeE3MCX9+szbQjYN93TBr
G3KDhEp6R6mhwPwetb7JtZDXSkDQc24j61B6nNAv8iVRtlt3KHpsCCWDt+1Qi2pLzVNtWCPo2oId
QLjlymVdaWiKUXBR3iM9l7gxIjW3t95rZ7mH1kHmg8eKON7tR0/K9fSRhKGAMTEcpN/UNaoN0qH+
EGfV7j7uFuL8Tlc41dAUGb4ZgtpDKP/Q5yVnaWO65ni4fbKvLYqIYchctjU0yKoR3Ils+60jSma4
+uiFBnIr2V+zbtnOZQzvJLv6gO4/yr4eW3x1UbZkrJBjwqHOWTD4iJ1UvhY0b6BwoniPFeZYgXP0
n0yC6Je8286H1wi7z0drK7gsAbrzFBjSGdhyUNjgj3Dk/hy9fJF7j6XsS9gA1b7mDYLMt8p/7fL3
lkHIW/d25gGYO4zmYkbl08JVYgm/r+btyOPk0KGWESZBOjE5aabP008PadwjqNWM4f/66YRm4Ly6
zaRRPqvRRj1j5RCZEbUp/9fSjEA6eYYnXvijX+iJJ38WrfMFIDHqEdovQMzNrguKDvrYdHGZIWxO
jcnugBCC7ov8+Xi51iaNrAUUFHOnE5HxNp8oXjJXPO3rjGNOGg118jkcNOb0OcAFI5+gJ5N96dwi
mAOkZWXUhGWI5V7AGIRSPLEFJToyIZOWz9hA/RSoTu1+DNUENUuAKgSFpGL3C/yd5Y9mMLOaHHf3
uYaEc0ONK3FHL6uUkClT883kHVdlLgQ1lwyXpcfmydvCrIMQ1vHoeLEhqmMTHgIx9z13O6qTtehk
bzc6q86F8/tnLg4iaKb4Q8CRTpzhGN2xxXFfbfS5MUW4ccV0DlrHSWTyuUzIipmnjMoZw7r5g/LN
3gEflYNjQFcDgypkSkNvngy00HvG/ekjMHq09/XmgcLMqHJwWxo4kEcGE8eopNzm93Iv8+H81Aw+
1Lm5Rss8TOLjuto/cGpZfKQb1c3t99fo5sQ3W1yRIKz3NErY4gpvICTRJJ8nE+JcQIBkYm1C4XHy
bcmDjeS9Mn1CA5msUbrz6aOoVo4JGsysz+JYJwU+nLNqZ/h4yC4klA1SPDbJcmB3e0JUbTu+/yfT
cuYinhX3uX2cyXxOi3p3eLoqcoctSfU1sybAyHAlGUpEMDOT+0QJJffKev5+wHR0Wm6Z+TIrZFQT
aohv0PUhhbO0iOziB4n85mctYbDacQqWEiUIk9aZTjY4daH5+Zp3i3Q8iDeX4WueE0PiM5uCDC/T
4eIwMV7GCSA2RJjcfnXcKHYo+jlG2EOazNx9yrN+jPppxUsPZB9rkjC8kYTk1ZMentHRPiEYqbOa
8xcIkwqZBa7CHG1DYKUT057ziAPVvY7Pb0MqsSb80mHP1hHtPccKald1CVeWYXPzeO5zOcLg1JF9
0L2hvgJ0OJbdOyKJW2P/uBPZxfjzNjlPdD4EXBvp5fSBOmu898uhWj0nijMv3LtlP77x/ODlsKen
Jxy6QnV0JJAW0eMN8zEteM1Ash1JjCR9ZEbLk34J0g10wuP4GKKd5xoxcraExiur0mJrrYVPjXJO
owd2DEQOvM4ZM91jPyG4G0QpKZuYGnBUkJOKjx8l4VefZtsqbhf6pvSTJxU7E3ri+WMDCuCUbo2x
Ob1NrqsKVWU8oExbWag0Ab3uWod61wfpuPVfLlHch8O0qH15lUVHVrd5kJ1uQYNeb4QQ0UxeCCNj
zbAEichRGVgRY0khMMavpTSXWM1MVVxyEFgNcGXzkfj4RowCgPB/8knvlDZLlKMn+A8WDtRyj8kl
tpDdg3z4CXofgxpmtGNpZW4YZIp2sU1W2ep2KA/Zrn/rvNqvfPS+ABzXe7xnYUyDEIXMN6S02ztG
yRgM2LhT8DvcXTV8L70MpDEhnYILZuRHyZ1L6YVqVDnlS2BNTSESmRm0vLnr7G7C9XJT2v0Acx5G
0RmYXbIoqpIuM8j4SmBOBx1OvqA9Wa1zwakkGAYR5dAFuH0oeIX78h9T+Evh1bf/c92z8XGlLBIu
/ZHav6aZQi20JOJa0yR+rPrTdfMMt0XEMsjlpLhCPNwI0b3vBVI9b5yuYbh9L78dSxyEBq3QwSns
yIFDsMjBeffjmbvqTJhAcrK1QbD8vRrfvNRX2kE7NjuZUwSl6H5kZLZZgm+P0xUHZ1r7FJLhoI2g
kJFP1lBp17Wdn7C33ZB7CrvePhjJ6OTu4iRRfy4RF+EHIPhqtLa51Kf1Nl29tmfdYcKYDApjkfBp
rV/23X8EmDzIq57xs35QOBltKPLLSH4ie+zYUDC6BMZcndLRq0vzhp+4QJeO8M4ET5F+taN9RPPT
CtE5o8FmKCZP+HEhX0Lj+cc8q5g9HS02Z+W3cqb4JpU7VZie9KUVcQhtlXHa2RE/rABnqfA2Yc7H
sx80ejmH3uPK8blSGVtxGQ/YTph0LY6BN3sQwQtELkMZZLgsdcOu67F4bkpm0tsNrwIWH82rQ1Vh
xbgCjizAD+cYWthcpOOSXOv0mHdu65xRk4RwVm7MEzJ78/unRhL+FEgwlTjtmZec6bmVtdJu6nLR
JoGRhc0dlfSXjymsiXXY9ImtEMZWuV9AqK3853F6kwD9CR76osmR5a6rSYF8oQkxXPE+q+vgLsTq
caLeZ+c8FiA0YLZhIQozKoRYSSZKifS2p2WxrHpHa2bdp0eSWuUjNFsyKrkO/ZiMgoLDTK7aHcN6
L7KdnpV1EhU6ZlF8lwR2HazLt+w2kzO/MDZHI2gY8zFtGzLccQ/zk/k6aVhnVTpJmWGwC4izwFwL
sEuZtVgU1IAH6djKlXwf03Mrp2rxmiDOQ+UxHUaClID1x+XldcuAyn+aLK4HxuNZHOkXV9vW08fn
ed9ErwmF+cgYZR7TU7mj2xEj8NnxEAekZe0n6/aDP4OvdMKUasE4n0WgGGmHa00YN122CsFzZDhJ
9PzO37D3ZkXFbP1w2eUMT9CM/obTQCYtfIwHxzJuXsSGs6dz57S3Z5CREi62SnHB9G2f+s+DeXos
LgfkdwtmAHNtbY3N5eUrQ7CGCeMi2dXrZoFgLFtkYVSF1pwz9zjUqzPTE5o9SgvKk97psijr/ReD
mSpSP6TWfWj+82VDqKh2Kso31VcRdNsOb8qR4e1FO10R3ejMniGoAVwkOiLDdTYkoRLTAtOxwtpe
He2nJ6m0RstDykKQtUhIB0Jfj2zTArU//J28JtZnlkaHokdJQF6Y8nA8ZZK/faUhczP/OeKWRn0w
TBqGxNCOHtQQyBpcIytgCWdb4/t3HjEvcUlU31f/GYinZMYiwn1+0BjJUEWd8ps8ykKEkz0HaBAT
gWgV5w9mdyNMNwM4jvSwMObtKtrfWJqtVfs9pWwQXIptst2QRLhtk9uERSG2b9hK8QpiitfNI8zg
7DFB8pT5GR7a0BIwwHeEmKRu2t2mmiWKCyvF7pc5n5pe1X46m+5PTBdoRq72Z80O9eJa0WNSzMh6
5aELxPHd5ZbvRdL1UiQaoKvv9gk9mRwlG44WCUgNy8mNdLEn8zkYCS4K+03Z5xtOgrwkxDX7o8dh
SUket4BweUdLY16HJtVTvn4xWlWnVHA6cvibdjs6emwzh9iRzVi6BG07zrY1egp/ognxryLdTNLT
k6G0HFvMrK4BJ4zB0B2OMgqUMmYFzJEpeQtuI70vDqnS6GX61Vbb19qhBbpnritmHa9bdG98S5sL
dCBJjErp5YXV5fxbaJ1MDV8NZ9cx2f63oVS7yIFVpn2/+C/6LcGxNMwqXEnZdf2isTwMG9ABzME/
0EfITsKuPiM2fNTNND8oGZAPSMCeWAYVBGR9IlbOg82GtrrCcG/DRrW7JCpV9juLyvLVynni5oR0
4g0Cv3v5ah8eOw5QIRduOro6bVy2rIN8dC3gJAtoDCf2s427Y/gQ7Hvtl+noenSoiYdZZj5Jfco6
dBv2xbbZt4t8nNni0iDaH652/6EuesmWRJ80w+b/+lqi61BevOd9kzdeyp7/AYSkxpQQYhMsZAZX
T8TRbJQjMwjO2+ekC7JPpqUuhF37QXVAsqGAu0wuEyUqmNk+IjHQ1kBZmuHjug3eRF/JTD4VXGB+
W/F0mwhrsOyjoQwkWy4KLFraES/89qXNK5xZJ9dvbQZVot8ZKyu8bvmt0GPEzxJjS6wDDbbBLnmV
VbjXLKjMcE4g3c61qP9sYwaGHIuIWS49K1Zufj4h05wX1rwKb7t+xf5Z8lRz3W5fW8QdxPHVl0ff
6YrhtbYvUISx7DaQMGNlKzuTau4XwuHFZd2afrISw1fERcPvrp/dAfIIe2a6ZGYub4jG/QS7Clvj
qLKtn0CgnpeTwqfgmw01M1tVLkIVJlsB10RkFYfPpKIh4KujW0DJuqlGUiRPgT8ce5tXnJ7UaR6g
w0CIyU5/xw3/YX38wJApuqqpoo4FryHJP9gFrSr311S3utEIFIbNlMkFvDUxBmma3U6zcTPEz5D+
4c8mm2W6PZPsXe8D8WFpLTOvBgthH/iVh//NJqAuZ4cd36tzQfYM//C9tOFLTsfgcHaQYl7PDjM/
+gqCr3nlBvNgfrPnrCVpVVAOdLbqet7Ywdn94j9i4+t84FgUIiVKhkIcZxNvEIKP9/vpmXrXnopj
5oVo36Jp6kzpRmWbaRSvorTjfcx01/3mz7O9WCy+F2+1t3tzP6mdnRWl/2K1+gvFRv0FkAdpahC+
lvlT0gYG5sf7Mr0l1f/5X9L/LnocwC9FUc+eWK1Kb8klSrYihf5l037LWQkZf4ovt8YYtAvu+rg/
jm7aob6/58rG6sav58REycSamdCPi+2rihtlZrwml2IsYeNUYPGGZv3YbL+7+tDeoNLPb/x3YXGh
NzFmR3aNUvTMgovxF6CtNHzun4fkn7/XD0ivmSaaeUlw2h4oWoP2fOFYTjou5jpg2L+BrpVfUNf/
fIr6j59W3NtHYgwqV+A2cGApw3NNlmHFvTuInr+mkPS/vjgmFKSH7T3HYPSBG2DKVuK9/oydhxP+
5b3+QpOAFSNqiMoruoQ/xH+/1k5uZaPPWyy+kIqCgvNEO10ddxQB/463/E2XaqDfDAhe4JaqOJyv
f5wfK7khUJPX3bgCymS4HaP3dYP4HmkGxML2rCJfbetVbL086icArGRQMP/lMfx/+SAqDk2iqsEU
+/lBqvv5XkK5uoyldCyUE8tCJeylfagXiqbq6ifHLn4yt02uGK4jb4mApv+ksk3rqabtk3JbV6p7
vjR/ozBLA0j950G0NBOFfwVEqm7+eEA4nibXRDC70fE+PQP5uh8Qphjo6yCaUafVwW0iUfxM/8JJ
+u1iQ+42RM00kW2ACvTfL8Y0z/emuGramuX8mwG4/CC5/vK2DRhcRrvjZOLPsGsxP1MngGo6dmQ7
xvl2PE0cZ4XGvYcDxWJx/9u1/CO69+NxqHhWGRJHxdAt68fHeurHHP9FpZ5JuLjX36VlV3FmIq/K
NpP1+5vxDIoHvY6bnfSXe99q7nV0wVtlKgaDLzTmWrUDmOE1bOkNu2fTzYIVoxCUTnLXnKgBNsnr
TPDEHPUZj91kbj/OnowcN0o+KdLUbJ5N/rWxb2AmvlkVY808lmSXpXznpq13BTl/C2+1z8Idy4Rz
79Gm0n4VZfg0/SbEOHWYWRjYP7ERU6i1qMQZuB1D44CI/apiTs1c0dgUrnCQHsMkbHeU+DIbFvdB
AG44QvtFA8kEyF1ft3NpKqDtPZMCDPfIAoktr1J6td3rk/ShSy5jNZtvqD8dmjJmKzLjkNvLBU7z
PNHlLoFD5FD4zjY2XavEp65h8CHsQ5GVwHXSTLr9ubMtEU1M8gqqxCdKgttXsc1r9/vPSMj4HCHa
yLXpGD/DZ4evZ4fgaxb0R3+5pb+AzTURK14dLjvOqMqPbGNWkvJQVCsdq7xTU1jyCJ/N0sSIigpO
/JsX+W/BCc9fXZEkVZGU/xkTEOmRjxeY+2W7VY7vUrW46RsF77iHX4JTQlsqv+xS5REgudjhMlnE
2D3YSisiCJU5KZIH/x6kZPGXtKRx9NEEJxoYsvqDalCkein2l+4yLo7Mbh6tbz3PJSXn6pi2TtIm
vvRMvkStGSGk/WrfL1A4IeK42RU08u0V3TiFWl2GGIrYz+Nl0gjvd3P7aoFQ3V40AqZjXkb6Y4LW
F6wFNAEy61PttjSPKNTkihjo1VqA03UObveXnzA7SBGkegoxlBoT9Wya26PQudfu7BgGs+irgZww
VjSl6Kp8MQRYycI+6IGPnGou7pdz/MxnsKoQ2d+Z/dKiGjbqzinSGXzIsXTXATtlkdYCJkjuk4dx
nPEEHFBh13ZyPI+zciLfbesaPZEAr2XTSax+3t3F7S1hv6oVKB1hgIMdWUbNX1Qzq1+aIHGfGKDE
nblWBQrZxwGKRpkks6652JJlvaMZbtddFaSYluRlSikDcAqskNHTm+MAoLATUu6VXzbfshB2uoWm
8gMF81skpyao2Es85IikoT952kcIJ0JDrVvTETWD4L4etEyJHr3s4NJqZMwR7o/l84zV1H1Sp1Rq
xZfWM92cyWww2nanNqujsClNRhoX8zwa/oZw67wrP+PR37dXoOYmiJ3yMTuLOzWR5xcxda6in3wg
DIaK1rugSb6N1gPQJNijTbGqkITSFncA6c/1FR2yew3b6wVWR2D7bTcdzAFEIibl/eOe0tlyoI/T
lg6sx8szgd3DTuXRiLSy91WJrthds5xnz5bgBorGVPMwYWgy/IdjchDB86WGk+m9w+s936s3Bgf9
Xq66cf4CYtmUGW/2iazTMC88uv9+XX6hZaFkbGhcXslAqOEHrVbHVKAhhaRjsZul+Ta38FYADg/A
hXDx7z/K+oXkqWGGC9fcUuBl/dRtvujp7Xw/ky4ZbO4KO/IBpXf2+uTvXt+kiANIVpBKonPoxwfR
AWH7VgE/G48Gn5LnR+HBSTi7SkELxYG2fdWDl0UkThENd4oP8+lst0BOAsMJGE5ibcYw2s79Jcuq
bf4999691YuNwCIxGbFaUbhxPHYO42q8T5xX1K4vNnPg8PPff+nf4uMQHA30hUQUFH7WCFZq9VaW
0kkl9/mRebGINUFxu45awB9iU7t3NnBNb80uhbkvX5u7Hlf48yVMD6+95AuNo8nT8q/a4P8/H0uD
IacY2HYbP967YMllISNEMObsWjk4yiNQdGCsBYsZy3uMXh/ZmKVNvmxXzcAz+PenIg/F+o8SRcfq
kX5Iwjtc134woupLee/al3pZi4Ea6zH0gBhYKXPV2gdUCSAQwkVUsMcF3egp3tUXouIvefI37WJd
sVTJ1AxaXF388Rl6qz13wtkCV9Wg/X69uI2me7Xe+K8GeIEFPgaj9xowiQpI/cyFFYo4r40IIQT/
nnwMmnZWHkPNdksWLvg/oe3WyqwGDEgO3V5id5hli6yox8Wz+UuRJ/+S5P754f+UxP/oCZobt7qr
5UF2lHb7fd3ZUfC0gSA4UwRD7NX34i96B8pQNf6PV/b/Pa4/3eA/fuIzVQWl1zoRb5td+UwDMXu6
miK5vYCm86vHmhzDuEZjGDeYxSjgVDKWBjcZZB5ENERBE3bqA9PwCVUrMwHql9V6UG4bhCUGJuJ1
MNYDJX9Z6VRvIvgDcA/mMfdR9o/yhl3oo/rLY/ythdVVURI5AjIl8c9aoc2V20VLcJBvkTZhtcNQ
ASMzj5lMAkj53w/9b6y5//phP8iHbatVafL6I/I7cSeql+O51W2vjrVcXkR7eH2eM+XdPTF8Bdg0
WixMr9Ocv5x76be7R7i3TGnQpNGsH+f+Zoil8ThC74fyC9e+aYj1MqMyGSwBastSHvbYi9wmjXSo
8I7694fwS75Bs19TSTaERcv40cUnj8Z6NbTOf+wUny2cAO9iinDSBi+mf/9R0p8b/PPI/vOHDUf6
H0fWMtLWkm4ZK5+ZBNZn8RAGxxrclcWoyGP4LO+yNa3ECcsB4N7nsTy0N5RBcAgH1S5WSsU0B3va
R8YI2CXl6kIDlqu+H+OLFbVv5zl+EzBeGP6z0T6vMLObDHARIMXX+L5+vB1X+VtKw9LH5Vs9LqcP
JcA/BAzK7PyNxciyLmz0pSfJpBwxscVvmd3DmdGo3Y7TeYVdhhnmy2Ru8uFXEqjv81vLvzJvQyWs
RV4kZQsbd8itd7Y6kkcFHcgsj9XT34j9v4abfz7JHzW1kMh1mjQKLpgDjAi6YummZmML8tNJqLC1
fm4iEPpsWK1RG+nKimXxcSNi68N8PbxhrNG2jHRv7LNCK3tTrLd/f9d//YA/7lYupOen0FcS71Kb
GXhimpsabkDPkof5fmvfTtWH5DQMZxjgg8+C+vGXk23+Ut4wodEMxkHmMBT4ca/Sa9cIWBCDUBYW
sIhgAjWu+IaTNphWy36Beh/mnwgEF1TPLKThvL6ct4LlRwurAqMX5vH5WAiVWRs3vh4MwNfTF/u4
QJs+xanRpLTF6N/Gl7fjTFiodu02bMI7j/LURcaZ3+oWs7FesHJguwZtI0SFnrkUHqxn1sLojAKa
Gb6wZsUO8BBQwr+/hT+95f+4cNh3E01FSaP5+u8LdxaOuo4I1xF2UgIiztMn/cAGy1IQy9U0Cy3/
HltYPS2yBUnChD8Unb/7GLkerpAyNuJLyCnuxxXIIXRz7n8Z2Mi/5TD0Wig5qHgMTfyhdiDJD0Fo
Lqk8shhPPUVEI5Ju3OjiCEUCuSh2GIzdVcBijNGQ8Xcw4srMYJCI7dNv7ON2z2wqVRuxMKMaEVyx
LefiWR2RqJ1L2wT//jB/zU2aLGH1Y4oWFeSP+aIhtvlDys7KpB1w9BleOAOauvooro7KbnAGLOEv
R/g3lr6uyapBv2vKvKgfP3IoKmqhuwBtHkh/eMEP6pZg7KoP9pXauw5rbGJ61udfJcZ+IZTjwqmJ
VGEiyqfaj7RgnuU+ed6Q3u9YkXBp4QE9RuZHE/wtkqm/3VJNZWJr/l/Czqw5UXZrw7+IKmbhlEnE
eTY5oTSJoCijIPLrv4veB1/v7FSnut+30mnTIsN61rPWuq9bxwwUx/n/vkW77nFpxQ4cXmIdxtOp
EUzh/KXO6cqMM87htC8oVjmbDZ4NE1qtvZOxezu+ucej6HQVHQS4ymhRUE4yALOOnM9frsFPC6Sm
GhRS4NUZ0p/M+a81K7ulmNGblG/pxwUYmTGV5rSLf99aP5SIdA0gAYm3SiVQ+3aZ7wBQcQR4Sn29
NLph1FdKjtRQxGQY35BnvwLP5B8/FOdbNfAslEi2/vukPx9xUxcNpNcx/sSCNUcMYOnPfidtyZpN
3nO1KJzl9vl8m/Zuve5vZ1X66Qb7j4+NyY7jfzYcPZjmkj9KaYxVGunoVd2qvfIl+qggMSfRDG6w
XDW/XEvpp3ij6yA42GBQk1P7C/HXxWwA8MhaBM2OWivTA/jNj0kxxxLNqWJOBWz2Gz9P+ulM6yZX
l7q0CrHr274uwZcorTL63BVbx95w794yVS2A+ZjhhBiZK00KblBPALirGn5aAPJhfsDLSuSbfcnX
/77RfjwBA1OXTLXfYenit6etMgdJEwlxCyHTjiVY4nJfnSeuync8uQ61vAvroap/SbfdAJqXTC/6
lyP46YTg/NuXRJUBEe3brSc3SZeoqdKN0woHhNm1R6BTgBST08uMrWu3upu7lmkIc3s3lwZNVyUB
zI8c9zLWtfKXG0LuP+/3BfL/j2Ygfrs8hqzcjdc9R/mwTifhy+qFreP00/RydD0P2RVW/XxJNJGW
9cS4cpPA0sd1ZJzMr1vplyjwE1RMN2ibUPZRqeF+30MmrVne7q9CmvbJbkaSsIkX6YYZFOcyZBxq
+mBSq7GgfhEES0ZV/31lfgrEIHpwmOr7FFSr//vZqJ+denk0sBYVtDhpAGvRKJe33/CufwpY/3PG
aQ6Br9MGimx+W1lEIEqNnhvSGEvY+CoGZYwikRS6GdA6hytbNZUfSnCHs8+SzrtRYCWV44AZJ25C
os8NoaYf0pU+SMTGANOIf5+FHwsxpkSvndq5SF3+W8oUltfqFUtwkdQUwebyWaZOk76Y7iTPDlvr
WQCNlzexTi2Vfvv1eKNenCaz+2tS4laZlC585V+emZ+WBxqb7M7+ZEp/Cux/Ra0sS8KHqOvSWDAD
nT14WCv+BfM87JJkZnoAdP1yDvpr8P0a/f2G367RIxRU86Gn98ntU8Tsw/S014Sej0RrHLcz0dF7
3L4FeoF5i3+/tfJTePj7rb8FKENQX1JetfU8H9VH4ZB6tFSpv90+Hw98L4ciXeTOMTADYqgER/WT
xJRTFPSDdd25Xl9pbooOk0FQkXvvqrf6dGf2Ci92JiO2jMQNGOR6TcTVv4/6p0eHhjATBeyl4YP1
f//XBapL7Rnq6lMcN2E57ERXK3ahNlKupffv9/mxYvH3G31bv16KnnaG1vfcsWnp6O/z0LSnlQD0
xnC0FexHOxBPa+OUHNZ4gg7PJhIXJsSWvyTuP64jrCHKgBDeJ0ff4qb8vDTptdCYfgUG6njenBki
C+HF4XHORhfvt0RY/6GjDLL3/9/vW3C6P/Vb+nyRsGiWMmeSz5oWNHibST/Do3ggDESyY3m12axG
IGo+Jspy/xYq9tteu/pDg+1diNZksX8Tli5MUnJFgSk69Gq0EK8udJP5xWOg+FMN7aiHXFRjGDSF
j2xX+yW+/Lgl+/uTfIsvxlVLX1HVatDQpuOX6wmnzW2e2V+h19iDxNozK7gN/KUvrj79Xk5xd5iU
1D7/fSP9uPHqC70GKSDboe9748FDqUJNev0xXp/PN6tm/7VI7Alb11kQ+OdPnO2s3y7ij4vt32/6
7e5tzauRNAOpHZt91RG3ZREBnnhBGIA31GNmVthltG7ZMpKlNg4wv7g9mwoFqXQaVu1Qgz+LWUtv
GlLfBF+sljf0FQ8TlUSEZDU5/fscKT/ec/rApDkCaVn8cw7/eqrj6vEaVDmg6sN0Xs/mKDKDzqJk
OlqtMHEeWpO96wZXi6uE885ccJ6MgX/+Fvt/SlDMvw7iW7qUX/VCv7+AhzXhFrYh+OPaWP77g/5k
tkAeJqksxoY0UL5P8ghKJqptxRZs7BzCYWGJrVNTNLJPcI9TeAWZDdR1M4/XkbX4ci30rSWeVo7I
ICtjE+tySGf2ZQU3N2hmW9/f/fvwftwqmIbGkZG246v3bUlQTeFmXMXnfdIYc5NxYTOC5hD5ZbXA
CcG+PG9ux/avjfVfEqKfoy1jJCITRfynfgs6l4dc3IUm0zYOXmLxZzl5us7hfh5P3y/W6mF9DN4n
FeRrTARpVfnLX97+52f0r7f/FinuLwFj+nuqEPNitNfYgRw8b2R9feyxjCHYzizixC8n+8dGkPnX
m3472ZdnGt2VZ/eY3xAQMSHxAIASGjMhcpgnEebSBK0ba+kQ5dCzth7yXH8ttGqiuAq9faSE9K/3
v1z/fvf7P9nIX4f07RGAfRsPouJZz5+Ag/JR5CM855n3TIhvMUPPbMnpjCWfQmfHwfUrEnEl+iVq
/5iBmTI1AFJzlrxvd0JdRZ2qX3CCMRj3JionvWCa/SNeRIn174/7Y18HMr5qYOBJKeD7qOclu4V6
JwOSThrFy67nm9mBgGJy8s6gDsZoSfLHP0w9VszNZJD7FfnY1SiM4jGpoMOWUnhxUg5tiayyq4Lw
krCZQMlGIdjI9v+xc4TMEvmKoDiDthka+nNqSpnXJLkjmat/f54/paJvl68vvmK9MZApcHxHpyqm
Kb86IWrmA3mn1qv84dLsD3sHtmX4fCvyLTMxJZNK8k2mageBf4pTaYmb+23Vyts743Mq0DL8VOxE
Wyj3damNhedWZ03Ak7LDumxsZKNad83aMa9DmXkiJtuU7GgMlpmyDV8fr+dXiVNla9+6IMz8sHOu
Qd681T62TWEyDR8IUJ38t0z2h7sW3mkfV00dG5vvt8ytMwaKen31w5goz5iQbQLwXf5vi+pP0XHA
Vlrt6ars3fRvUUJ+aW39kGMM0AUmtKuT3E4zIXaxP450gjgzIdw/xeO3Xs5PH49wLPelKUUmNv93
ynvP6k54vu7aZnd4h8I6QuA4dK21vWZw97c18KfK60A2VVUiCsvcMN+CUpm/Wt24NU8wci/7xI4g
GyZT5GAMuiNb+i3e/Dn273fs32/3LeDUbdYaCt3STSN9MlL5QgycU+Wlel7EeBS6RelxvyYz8HiP
j7DwrojgAoCSJhp92kHiMKsmusYc/rCr7axzjSBBD7QLE6tIhxLCEsMp8pksuKBeFUpQxaoEK4Vd
n3PAZipeGPIwojExuq6hFx7jJ4Sfhsn+HY/QqZo+AWPmTk8e2oT0Ri018vvaPSoyvCrgLd4Bz7RB
4w/QgjTeA1EFkoHxE3mQOc4lN7qOEQm75MQoiT7EkWnLgbxU1vC0RsYw9zSALlc9IO0axjQyCrbb
npZYmTF8Hq5wb5aF7OBLV+6Qwbzc+ozo8qC60gzR5w23wGI3kddMD9Km1+6wxba16rqPu9MI+MBZ
xoeC0eDyynSX7JS3gIS3QxnV2cpZAPyKk0svGiNxl6gIqbvIQFnQ2cLFFlK3e2/e0b7AJ0ZLg6bQ
8Ap5mwMzvQ5b1dEVfEucXAKyanWDXfFb8/KnsPxf9+C3Gu3z8irrWiplAGHIReSg2L1ssJ0QGtDE
IwWZ02HDsGHeoELv1U6m1VKu2RSHdgXvg60GKoIp8jcECc+lNKry4b/j7I8PCd1jtkmqrMmm8e2u
1dv4EUlmDqeU4bfSvtYzJQUKUKyT+O4K0jR67WL6OMWNgorS/bJq/TS8Mfj73b/l9rlcS7dre9M2
dbA74AWKY25lbTbDlbDbV2gb3wwLVYB99kP7t83onzzs+/PKfGEfZJmvxMHsv2NRrKQXLVUv7ebG
sCuWcPhjDJlmW1JQ7qwD+kzafTcHtGjrgO7CuGSPwgpelbpu7dK6r8NxM0Ui62zNEcOECICj+e+W
wj9tmenjqJhxSVyj/6k94w2mic/rf65P9VoOkHp2q+x1EPQgAtcnwz2tllEl2fVrIjUw8BCY/nKL
/LCj4RAMVmOGQ4FQf4ujkXZRxCxtMLSzm3m1VMYAOYLQaoaM0c7//V5YYf6QNNEvYYwDjQW1EeXb
EpFljy4pK/21gSuI3IhJ54HDONnTeShAhOJulu3uKbPLIoCg0kPw5GnMoNCJpban2I1iX0fq1S+I
GtNd0eO1Bs4FsRtoCH7BQ1UasI9GMd4xknYdUi2H92IvzVHUC/3wnICbETpnX3DOaLxyWz+Jlr9c
M8YRb3fapzRq5wxc7BgrGqJ7KWamVe8us4PKQdjjx1tiMd9sg3PchPa4CnbcW7Dr3OLOZ6hcSn+Q
B2gqV2fUcSPAx0R6ZqtJw4Z3bsIUuGj8h6O8mpeCc+pG8/d+3thSg2kxe58/V8xqJ5Y5fqznxlFT
baHfdYWBbFeUPnF9tqiJM444oGctv6wH3If+5FH18FhhAoCiLITFCpQV+j07LPqfx5uHGfcDtZHO
e38XEM3a74no5xPp0It7dJVWXtPzmw5lGIBaAzYziBxT8KaXjoMvqargiHnY1VyP84tnSL+OnkAl
MGt5wby6MwJjR+ISUlwP3ZKhVHCt2CMUwID5w60H0oIi8NCCAV1OYYzehwV4FwW70HbGQgq3NvaA
HbbwtzI3QZfAuUKEaVNXLdx4RPEudE0/YXiLBQ087TXzaEpJ3gCkb408ddx87Nr5DjW/YeNWurhx
fUj3aYWKHt9sBciNz9T/HCjWciCM7vtl5GmLttkUJ8O9nz7PKtdNtAZ4ptu8ZtcuuMq2huEid9Kn
U+2Xa3kcBwSE9frln31lAT3SH0/rM+oqx7HXxrh3VjmmK4RLSxwY4+kVMu6rccavyPrURoO3m90O
3Cd6d5gF12E8NNw/RxsLvBHZg8gcriU2TvlaGOKGMwOcpVqZrwXVLE1yDoBcEXjtHORYXHPEXWV4
7JDiXmYRD0Jk5jYwxsBUzorMeCA8l5LJSyxWfNQBCpeQwij/vcA4v2zho6emAm31Tj1UpWc7P/mv
4SUSLVXccfgeDNxRShktORaGA7lrdg9n3ILthAzECKRJjMSdf4nDB0dcu2w3cH9qqM7zediPzJ7u
4PAE/aVwa5+7jOXFKievlyuYFpiyGSOkoPee7nPH7N4D5QKSYghAgEBQ43dudlR54I84M7OUapDC
73a6aSZ57NygI4WWcXfgds4enjytoDUbATrSAVyP6Kwuw2k6ekCzhmtbUW5FnQh3lBZScTbn9ZET
Kd9dSbGfMHInl1n5B0du+j0KTxpJc+DDc36Io+rQGdwC+KZp593uPUrXIAQguSYa4MKpAOLt4Szc
ZH474vl0d2ULqxKhLHFqnR6IRHeEPvKEZwu1RVw6ueqSGlIZ1UkXuY+5QsD1l5fzM++fCZR74InN
yFVf9oUFR3cq0Nd8vWMoSi29a9mfYfnVn2zuiasxur28QS/hsQXoye04nzyYceR3PxKJWW3/EMZQ
SHSnSGdYLNzoHoPjA7kRoroYwzl9vMlYkQNLVBignKQ8NzCV7r7C9QcCKNJhGdYv51Ut9MxVZZ/N
0FWwBISZn0WGZY8bkYFyCxCjhaG84qUMZZWpDaDBdACkMFyouIl3G3ZvghMHnwOYRjKvYLduLOEw
74oj09REqcdI/ToBgwwq/5y+p8OBE4H3LnyV+e39wMFtGOJrQ2dj85y3X6/CredX/4lWR9jeR+Gh
nFWTJ/ji2SNA6xzAhJo9RyDe5nHAhVpX8HdRyA5ItkIqp2ibWUIG89x5DZHczCpgc+EyDJ4udKxP
8KKMhFPSuB26ec/l5ozx7nsOjzPKrVScn0GIWv06ZQVCBsoED5PyoKLUff5lLpgFLD2V6Qt8IHGQ
nMNcQGeryhP4JONAcjPPz4cVuOzCDaftHCY5U/WTy4n487QxWwnIXCNHqq17CbsGxY/yZqyeuBLa
F1S2LtktE1GoZy/MG8hevMocaO8gwNYUvj9AJ0/B0koWiuryIzoBpxiMqHvAjGL8yGU3kaIhh2/F
8OktQOgvvEFiOeWAIBbX7WCUOzGjTfcjpO5DdWxGDwxV27GMRHlbDLnPNyjr13THEc9UTrnQAx5T
DANYA/nJIVVyHaw8s9Mraf2AIj5FwZD3aH3EwDxqyPBHj5utDgFzOc8pshIehcCca3MDSL7Ot4uA
rQPnTxiLrFxsVCSmf/BqZuKxmUfjCsBSjRYFmn3OFGTlIWESAOLjVEjYcOPpwOkBqooXjWkB7EgV
WHgMaVPdwYXZ7Q1SxJZz+vgg0kbn6IV22qJy00nOrXLLyAWemsm+/F4e2g8esghnm5dL6sGaFV8s
RsCtO0Ni09tlXJlj+nvqlCesnYOQoVJwl1hK6BHo+BF8mhhGAzvhL+hgfgwm3ecLyscH4q6rdT81
b/HkAr56Ip5bD5f1hfYGdh31vfCJ1zSJTo7RMyJ7ZNSQTz7YVN5GytrkToSAx1IGRSG3AwzDb8Fl
jdmMOwN/5xq9qW1t042LFt3OgCdADjAutykTaKS11HGuvSi94BLNRc6LbYJdLsa1FZjLaFEe9YuF
f+FeRMftImYBQMS2K55pQfSGCQaAlAoAZUMKQuAj7EfHaAZO17q/d1jPMjtHau3SgSvs9+uUj5MB
OJ8zOImJ6ljxtAMJUP85jOHF70Hkt3L4CJ2emqa/Zai1maODaYxuxVhFc1Ub9tyd5EyiJ6z72h4g
y8h+ao5Gz27f076FNXvq/k7fAStPBVij0hs3js9g0p+bInnNGWxLjkTZWHaUj0FtXcnxP59stskS
QRfE2+cJcY6netndznXLQOeFKFaxwzmssEdphZ54GcIk5OpDdf8I5xmEwXl8RPQLkm1wbOGRfd6h
VA51GHOpD5RtKNkm/IZ8yBXasisF5MB4HNirrwxxZeOrkgsiIJyBfJga5FWJm0/BCYh7OBxsVQcL
Ln0KseotyxxSB+Jf+ZGVntxZYwqrvI6e5U23yVtwucCffdAH3/xDdwkZ09gdkA1fcb64cL4ukFMv
vnm4+CSQy36+73jZpZcJCVdJ9sRQ+NWpre6zmz9KnxVGDJD978TdQ2alZgnhav3nhieWGO+Xc5vA
6zfcdHhz7wvdy+1d6XQH1HJ4h7xXIMkm2kcy24Kv8B4GJFdIfckG2SJIq1Ya5Re7oqoBFgbYTINm
X5zkVCoh0wAOw/I9xC2AswvQ+aOnIaLF3HJ7oOi5fxkjkGNiv4E+hGt0PXXs6B/Pkqjak8Hv886t
D+j34mHmn4nvYOUaLBNa/zGuPHUtUSEHjQ5v144G+JsQh0bKBPL6XH9L9/KoH8y8pgQAC/Nc7E7P
3VkrrWySn7WpuEjROOqkOhBdWz/uA5Tak+MPj/509k8CM36ALSHRPL12eYdeSV2Ic7cRgSMGqXub
ErJ9IRgUDHUSXahTMW2/Y1UvzQAGOXM0ymfI0Mamm5NkJ8w6sA7kjO5lfjdX5mmJh2KfU6cHcALg
GGiuCxMEg9GZZV+cPWGonUgTLlf/cr6fCRfax2CeMYh4Tj/4Pj9kbpLKrqASMjKzeS2V+W2kM+HJ
1jd2qjOBswBGNpcWlOhJVCc3WP94SY8FT9Hs+z5+OGlPDx+gPVkSRInfDy4SEifmHNnRvLWpXcXe
k3txiCeGSlioSoh/LsnG6+WHGLhxFPSFQBAW9jRaCR9MmepPNi0E/GU7D6H0+WzM1BkRsnsjtxjV
QYYiwekNF8QheU+fzTvxV23tXsO+40FqTiTMjlTMViKAW5FsFTb5qJ6pu2ajTR705F5f5r5i0aiX
kGJlG9NfuuLo7cpTNGV1tz+i4W2sWj118jLKJgx+u88DkqV3YGTb+gpf+0ViHvnidaaQ5IjMwIHz
EZipABdJXU0r15TWOnWe6LaaeSxRgOf4DrRC0gX6DxrUYsrmkDymyVaj4nC6ZyD4TDpSYPqoyiVW
2zkFBWhKeMakUHk4bAzWNDzWSKATRwO2ktgv3a5gOcd+LrtNOWxMD7oi3f0Sst8rgDQE7gr4D7z0
U1m4TD0opxQaLXvcpx/yCVAmNF5VO/faKQqrSNysnke0Q8BFUXbMbEDRlPPgJ+ZO9xjTz3sY4JWT
90e4AWBPm08BwIeEbq/shcp+JkNyXo5PYjZbJxdQMOoAhcyBJi3Lnd1L8BixWDQnPjxDGYD54odd
LSs2VCapjo32RKGhzbjSW4WchPndDRzny0weIk0Et2/CG88/zAm8oa0+02Lgrc8AOsI0mhlLyqZY
P5B2bOAmcpG1We5LwMpg+FF0PBBG2vPzoK9D/7rvIczJVlQdFCwcVcJnGF+xo2EMJEFDaiWlzVQw
FcRDuZGqkY4OeqKA3SbsL+OR4PHkxEy19jmR4EXOYITIWlxdh8+9OSI8jwu/9sOVssj824Toibba
nJPX8yX/RD4Jl+WohCyIZThbaGQx9msGLXJsfCqrHhqojjrke670nqtemSNn9qFpXp3XwtzGO/kD
0Sn6S0QEUkDkTI/6gcIqe6yg5Hm9WCS7yUhdp+f2hag6ki3xQFQckNCMpLNu9vQic+kWUPK04f4P
9QgQ3FFf36G75UdC1QqK+OZJXnu1V6HXUzljuG3s6ElxLrxpeTzeVh0gqZjyAgPpE2CqwBRz9m37
x/hSWAtzmkyQerfLejCkgousu7MTwnRFyom0vhNtFkScuqH9jVjN15fRFQYEVJS3u2aHG2n1kqwm
EABaTaQhQOkJfRAUsSChKEF3w3apT2owk6lfffTEP2V4GTEN4D3frr33hfGZ4ip7tcTQl8HhA+kq
x3++tgUGJZ/DJ5nXwGphbEruLfWpbwMGptbNd0pgewuJISCz1xtUgoV1OKPT5su5wxgEZQKxFesZ
0Piifb8OGwC5rLmVrT6ccg8HdHBHDgkLM4QKGVnRV3mCHVaO8S4NJ4OVwgTDicdd4w6bMjOrClbI
PBKxAWjdVmNvAZ8Si0mmmR++dpnLmXf5Yq3aX76yIah3cm3ArFDEVIvM9wIT1/CYbHrs71tCR3Pi
LwkYzX6QjsLr8MtYhG8tOTTvtoVGdqK3x2+uj/5mAPOFWgqPnYGYjOI59QW3C5komZBzfYqUsZAi
CP0r+LAlptUbEI9wm8ux/Nal/ivzOFD5jVgl4gwBpIGNHaeNSN8OCXeXeS5h0jOrMu9xCj+VzBnE
Hr2GnLPVOby1DoyqHXJoAM+AGoYPB/AsCSJxVKTxVTtAaFnjzRDJZf+3fN74fgCfht4aWJmN8Zhx
7QMXPM9B33F47Imu/IV+HcflkK9jwxJyzAndC45w1Ipkj+DDNy9Y+sCCmvdfEq7AjkNMRMLT2lnu
wYzuX7slvlYFlDg3N72b0NsK1ATLU6VaRe4RmnkR2StBk8jLC/vfRv9FlHspK/kUAHbvhqFgucT7
qhY/COwscQjXt9zJwdiuiegdCfe227+K7aBziJQ1jlJfhN5WtIidXxXmE1yy3Kmi0UBjiRKTGeE1
LYe8NmGmlDcjJuvTDPjUmo/Ju/ShP3GJ6URrPoTWN74UKpu0vACgZj6Rn/WAD87h8/1HgRcUH6Y/
KJ4sVgjAVMkszUYVN97r6UfvBTh4flZTR/e2/xfidfbFiUl6wBygXW7ZkstJKfHqxk4SvKbRuEZ9
bqm8AdoDWNaQhKGDjbkZ6cEJbrcCn4ANBv4vu7AC296TcCu6MrYQOmjY620FDnJJ+QkZa4ePFMJh
7vbgKwoaw1L2ScDos3L6syj10fvyzorGGst1zAxyOZ4Cnj1zBRgY0jM+a/t2r2q2/sbdwaGqI+Eo
p/bt1M8gWIwTsRRZ6TkZvQ7h3JjXk+uKftPlLYRKuC2IXO/1XLv499brXUnBVDLPuW4g78FQvAGk
qOzXXgyd2/Yi2DXJ1Cma36YV17OAWQVkIlxhzLPgZTkWUPI43fZ7KKfivlwnbABAeY0uuRPirTBN
WUAMRAlfwgJc1YCdX72/TQcjRbD6fdqeF72IEE+bf/v2Je7hgLGNgGMGiWzAqOu6SQDQq6il2BTP
+dv4XQWihb/8Mp9mc1V21b2YO7fEApDNNidZ34I4gG6m7+/zO0arLVyzFdMJ3VY2PYQi16Xqx0E4
Y8virJluBaHNggmzl/pGaF8Ba75fKBkAsInsYm1moEdTzcm/ZDQmLdIKosyUw7gnds/oeqctHy9l
MMEjYXGBXv2ungSqpbAgh4VhJQL9dqv+VP2LQKizs7U50gTmpJrYF/3okNvySRyX7ymISnH/GjNg
QpcAerudsIcain6z1U8a4JxTOK4/656Ir7hHFa5uOE9n0vG6gkdgeDQ2h80s28jOlXpLR90D/t7p
zAbSMaEYusix6CN6KrUIpiPT05ztDonMwy80mNpcMbuc9akPU3ZTBE8WbomT1uPRX+KphjnOw39Y
b/H4OclGLkEKBDfPG2TGP/CSeHax4e3pSI8slVTQy/FiIC7yQEIlAxDO3blrsQQAP7C+Buxz+QoT
DP+xa1wuPQ9cPGe9cKL31voAueusGku38p0Ou3VLvyKy1kfm3scFAjmJ4bNsyttgxfu+yXBFZQR4
GQXAYBtfWjHzMSuG9Sp+kybFskEiKR7Lxd1VJiod4vuwt07o02CavhaaRK+YUIFlZJScNUggkAI/
3AOS7Qvp1h1/J8WXYLb+8TKCCawvdMQ1zFQ4LE1kkTySd0jd8ptZ8TFJtnHrGpMKh6Pr6TKRRxJ1
wjH0+J5CGDwC2P9krieeVzickGtvu8LBGEBkZEAcqSMA0yQomAEy2LxAZs9w10JcQGnHA4TPBcv8
MiKTdHnXlsLTZ/022Orz2oOIegEG3LjkLYznH3SnO3E9yjExujdflDfkQD4LH6zcbfvCg9FioHlc
HYSvCvkf+9lDtDGn5GY4B6mj25m8RdhWXrpvV4UD7dYSR9ddt9RSR9g1PuD2ifiG19DjlNHuPd32
8ht/vtqXL61nprPHAMgIHa1zZDDKwX3anZLeVKIHMpIo5L78ZmzaIB/zQcRRb7WBEyEeJTjaONeP
qvd1WLFmqV+ADKf9H6MtWUizJ0SvMZHiMvv1e2E3FjmNh0+Tx+TtGNqmTdXmgYzwS3VWCRYo7ToJ
omV5yse4OCwHp8v7nIR+241ZM+thPU14MKeSA3LcvhDC4cEvBZi//KjTUJ4Vp31DW2ZFDHrXsAlm
eetmwZQtPJUDW0qEaEfANcPOiyBxDz7us9rFT47qmbamOAbQ+9ht7ivANuXmsipm1fGxUQPBKtct
Cl2V9pknHnl7LEgaPPZCSkLpnGobZmkd9tNGkK1kHGFM74L5ErkXW7Lbut9osO5FicvIQzGMGK5w
HniFQVLnrJM9cZ7Dt+Irm3JyBZo8ZFVj+G0kBQAc2Uhd7e50ZbOGWXBrGSM2MP1lYofT/2HGbhzf
qMxG/M2eYXlZ6ugOp/d3VrAXrjfwU0yvhgEZaKxOdGYWnJn0zZsXeIo9jxEr1AFK7qe6g7XpDfyC
CqdySMDtY4dGzRhNCUVBKqGXcYhHB6FCoRk67SxprHEODYqh7LR4VKVxf0XLcTMGP+dfxiUOedQs
nXr7mD+/FDo7CDjpq99tccSDt2QQbqvu2jsTEla34Sl+LOKL0+Bo8ME+vjng5TS7u/UOKu07p27B
rT3OhuRd9pNKMUben93ROGiG/fKUYTcrx/npCq9xgh06O2t6J1TYKBoEiDMTxltoqdI1By/K+toD
45XhywOK7pQUgO4TbRrvH3SxVuEG8FM6FlxSMTKSrTbToLj2NPGCHYI6f2Knqlvm1BxmGzLVvopg
aRDk0FDrc6hPMKO/6g/qcipjJHc3xw3LGEFSJarfZgX0dSJjOn0Sy0gVh/WcDZ4VfebYUURWscln
9YYinxDkIgT1zr2otizTC/IkvBYvDlPD6LgHtF0OxkGmHhU7CAgfGTg+pslsgTbaWfnzPMFTJXKy
cO5a5o5nLDh3BLyLDEBsc3w1Vnek7hqP+V/2lnmGrzZWtkgog4/Kd6m15MkNSzgyANMpOeoYZobs
6AfDK4cZ6cfVhwTrFGvDz2fx+DbLFo/ZfVG83VZQa4+PWbG4zWQY4dZjRxFyLjscdWoiLHdCuJ0z
tjLvxUdGo4edVuplB9DjT2JMvwFxupW4JrpjyOBeJnduq47dloixzMNO3w1PP9BjwLCRLc6CmtOs
Ba7N4IRnTq7bKsgPpVfjFgJwFWc5Ac4lsHVy1HWzrWPSpUGg0J54wnoNsjlStdcmpeiByYpOx8uO
s77IViOYB6OAUabhkIBRcwsPzQ7GNRcjGz12T4pmTwcZL4XW9JiNBDrdFNo2l9ilJlc7lF4D4sc5
Z9LYpc5tvqc+8CcWGNMmeZpQiJuDkmWdJNGly+Vpq8ZnAYrXJI54ojgKkMnrDGQLFkDdtMdg3x0z
aPucrWf5CtQTnyMK3j0bD+sCY98zuxPQu0zVwsizy6N8uM3yVYq1D90JKN715DV6OdgIuaQ9fjd9
jv6UP1nd/W7HfZThqBBt2AWXblDBpuf0ercjuyZ6VNS2h1oA6JxfnIh+2glO9u2YjErubRnYv7I0
1hmdDlqZNGXnGd4hETZynIfhbcapgaZew8dXODlePr5MXp+FE8+4zdmgPQiC+DuNzZ7BTnPMmsxk
nys0ij55vT7HeGeZjmu2fjQyHKy9x8zjuPnqtroveOa4vaqP2+52BOtNwVbDEsG9zeLVtbJQYj5W
sd8/taEv9sVyaZlMqDm0fRXmRvmiC/AQuFlYJK3rj9Dn4+A4RFNw10zZ7y40e7C7BZyKCeZ3K3HS
7sBmpTz7S2oJEJ9kyuzhOkreM9jXvVtFNrkeY2o1sd2cQQeRYkVDAAwSbTxMtlBh0U8iQHyIh8fA
gRJCZpfuKEGLuMvyTzwdIhb3y5Vl8gwHJomGlEuq2HnevGtni+WoOZc7XvZi2EG23HbgXO9Of1Zp
92HsOr/Oyv5pr3v0dDG5yFYUDXPcEQ63cyE5gy3jzsQkl5fo7Bk88Pg+8zoHY25UfdsSMyqwVqlb
44TAkRJVqTDzL4jc81yay8JcyhnjaU5zd/KdROE9dh+c5GPycOlN3Dd3ZjlqclyNh4zUFka81RCh
CWCcHZ3o1qxeEyKO6MTiUCQrai1lq/p5cGNXIzjl9jLX3igua2/XLVqo2/TVN3r2dCdidnErlXIu
gwCMDY+zl+ML72KfyrYl7H4jJvkhpYpGbcDpI+xni3YnLDGhkPFzfW6Yth8aeNblQUP6XfVHS61p
ZXgqiADBSbz+WOiT4+U81Pmz032lFPIc8y2BwMwm5735yrfFSV1pC7M/vL7VZk70VWgTTOiH80sa
xitm/9z+7I+iRfghO8kbk5IYBbHkTczz5U1xxUk6izbxiueJx+5NH4sUVn2wClOYROs8CPcAV1fc
ZXhqkbOwuI2uqElspj62rWsur2PRj8fh2NhTh6dRBf/BZ1KD2/RFoIUhV0/oFfEII+diw8b+hZx4
LsuuvM95rKOF6OQBtX2ay27cB8Lbu3iCMjqs9rl9VC2CfTEvt+CkI8RFwW2pnmRfmr5oGMj2/3F2
njuuIl3bPiJL5PCX7BzaHf9YHQFjMBgw4ei/i370aXa7rbb0akYT9szuIhRVq9a613Xrny22HRVn
9sRWHg1yCkuWTyV2eZkavzTj34ZDEYBtN38BaWDthxMDlp7TEH1Hb/X0aPtNhRY6YAeMc4yhrcxV
gjSyujde8mEuBCzXB2J9nkTB4wnSu9xALMMBehaxmJFCeue3Km/7CUTGB0rEnGiGymCykmYd/Lig
ICc2yRbZw2BSIJEnhvpV2OlK/CokiO0wZe8h/c6IhchfYzGRB/X7AU/fk4WZxUP8saNMTExExt05
zHlAg8Or5sFGqT9a2Vfv2/t6ZJ9Zs8hxcD6Slqx0m+yVpCDZRSIP3ABkiO98yna5xQCN6YCzER8+
n5PxjmEkKyKe6l/MTPHh+LEA2IWWdqNFTpTxEo/b3s5QHEavj/rBmcEfK59HdjzhLLHxm5VukxIo
XSb8xhc4cwSz52cXydPH66tY2BPMYXyitfUdFqvrzN9tqHugE8c1W15RC2Fwdw28mLTO/Wuz7WaL
vWa5i6MzuSN0xHkjCu2MbdrurA4vHP+LJEAdrA84jCABsD+M+0E3pa3z9/34SRB9LMuo6jw+5Aga
cmvg4nc+gmOFkvpD+rZupvVbfMfey/Q8U/gb7ak5nshQT80xxJsgJrDABZeN7q64u/vaLfi48Zr3
m6CbBtHLF1OXiWFRdfxiVnwlTnDeVHbA37/CO3XVr6RN8fh1VPkNd7lPwz/uPiSL0U5gK69Y6wYo
StVYX411R+L8BSbAPWBtptqXFOBlt2B3n3TjCb/UvPEJ3nfT2PvipL9HsDXlJ8Jmh6c3UWYnweaR
HJdc5QGFhfPVTKn13Osj6+OM1SjNU8qgrTCfCZeoYPPL0WefbUrB+spoY2wxDbirzxDgnbKbBeui
srAEpvr8YSJsHlMixTjFAcCN/orTmY0BZjkFMF9808gr0WNFnO/DYG2w3shnlxm2t5yCk8G4nIqr
j9R0KLyqozHK5O7NnMXJ+pC8cWWU9Svn4wMWdW7f669wvNS9dfDXkUXChecVo9KIQIrzeBAaRkwe
wXFPwBOIGe2186HP/tZVXtHdGyKd84AohEF7f6F1rY56FCf9od3K75SrrGrSeWi6vdGNTtNv0NaF
pvbHOBd63n1b6NVeoeFyUMhN50AAia9btFCJbtN72qIEAp9Q3hf4+UWYRoZ8Te5icYKkK7wRiVka
tiVmA1ShEfguDuZMmN4hgVlPb3Sv/VaZQvPTICbKCoR0+td/in+bMjoLlUSDnISI5ogp9gTGbE/I
1vnirUYEWfnViiSrBkrXAU9Gv698IWnNCgDTBgjiLaSSOc6MVn43rn1Y18f70OKEYrnPpr94xVAo
WOvbj0B6BEFnBbe6b4fu2p8vh8vQBPr16C8BnqL9vGep0wyjkLWefFnN0bHxRzZZFxwo1uUNRuTw
9H6PJKN813RR1rWLPt80PSmjs1GS3gEle/ajgjjL3edfh+7GQL/n9XBL/w100WHV6addnShgGXXp
a2femSRa8sS0D40zIpPUeE156yH+FkMPI4LBoIN5wPpciKHPTa8wdwxhXtKSgMcZBo0EfoNZ5sG+
RbkRh4nx+zn+N9jFLDVPsthmfSPCJh8U6uctRtV0CbCL2ZyVJ7cm6jAB/hruollBNupWEAyzpxti
khw3eTTvMVS+BT28/jkg7RZEiCJQty9mB42TQi6m4jdG5gkXgTfj4fDu7R3L2hws4uNZO5k9N84E
CwrWS2GKgnW51llT/14Tv3ucft3uP9dxMXlOEt9KVwFf5IBuST5yBWdJaUq0th6nxs147J1XY+/x
kY36tJk8x1uXbd62g48PAla248p5mk7pub63F48zaTnTrMVicnfrs5Wurh7/XObF6lE3VbIPT20/
zftFEpEgLmiyjsW3I6mElMJNv5/XRE2Gnnit/im0azNcRkNTpZQBZBRJa5pvMVzhHbmRUkQNT7wd
HSVPMx/b1rgh4P9eOP96qBc7AAsgJGY6r6aFsWg18rDpVKQoeCT+wAtO5rgZKe4ZrRXcmEasbFrN
jJTzTb0uKzL+ufv3S5aufq+6IkCNMSXDVC8mW7FvzEo0anmLOnpkeYPDgL9JbNeywbgHoTO90X/7
PzL37yfw34gX06qq5FhpTok4F5eF6HfhXHwPN9IXmmFEwvstvouYI1OqW3cvNGvtMHXcDU6ZkmyR
FlZW7eOOUMTZSxSyskDZSmN9Qf0xqCYcuxajRSZbBSZu8s42Vu2G1MF5TrFFemtKW5gSZRwDXEtQ
f+LIMsWXbEh7qavQSZ7ONDscCZ8kzmgUSucCnq6c6eEZoHJqnCGCpUA1UagKYeSHSoEn1HO8ojn0
E9byI7V2x1hiKhpAc6cHBpeyCcFeRIUoJNI1P0ZbbWEsqnlJ0BMva0B509hpMf+Rt4N+2tjgusYF
cpw0ZzsQaDf2AvHq/vbPq77oaaxrQzhUGmyiARl4oEiibDm+BsNd35hUVxdKHTKTrBJDSOLFTho3
TW3Q1zUIppwnAyU3RSh6l0pgyCDnyaUo78ZSW85yyBrBzQXhSuyCVYEC5hQ8lMwW+3Mf1/dGTHM/
62fnP8xf5l4yXWYeZY5gLI3hC7iCt0Cb5dG3Qqxvfdy4+av3/s/olx/48azngF4oDGBkSxVV9cHn
Qp76+xFf3dgNyOnQTcEpXSLsaqAdu6jLB5IcnQPMQbqSJyR+7L+Hub7DmlCTdFqshF8MlkjNzl3U
HgCKoTylzSIahV7X+acSt12KrRGMzGY+EKTC7o0LtU2K5Dcu4er6/s8lXLzOIjXSs9TBvEQV7Rwn
Iu1VlOUn5CnBQUp8sMatmx4+hF8rFM1kQ/BLZ7Vysc8r0q4rMyMZiKl0fbhUWHzkaEEUkDp20xsL
onx9NGw9TDxH4NRd7F+HJGwOUsHH4kxFdOuWA6X3qbPbdxp+5m9UPq0xKejVoxS6j2QCBxugmzCI
qwEpGLX/fw3DO/gHyqF1tXoyzD3ALqo5iM37GRWtewQ+gIIxdaWwuSD1P49xrLrxuUjD7f1+2P8N
fbFWlFI5eJ0Q/DtPzsu88bfi49hniTAsd3I/iZ1k6axvBXLSrfu9eMOGcurN0yimSbh1ZXo7Tgrt
uYmKyyeyOPT5YY7rPF0xLSfxLJ+YOL8ozwd5Z/XNR4Q7R/mhS8t9j6bjSHohDO09fSk9OPnqpDjd
iO4Kums1uodufAvXljbsLtQBvirTmH4RXddwnFJB7aX59KleCG4yLex2qLLZz7JNhoSM+tAv8vH3
qMq1V0ToQUO6AGgGsOjP2REfGq0lcminYIULVIAH0rSQrs+oM2DJdJSvqwZvoIiun+PyJKxAiZUq
To2yHqi4igjzrtU9JdMftYSignK/K2H9S7ot5YqV4EBZZKJjyF+nbt2fU6+WOKAUCBBO4D+RfHVn
ZSYf/KjhCHGi1QL1Sna6H7XglCXZVvdHqAvtjeX16rpn6oKEF5FGRuCSmJ0e4zQxm0KcAq+3s/Ho
uEX7rajOTodVPRG/a+dC6ChYue1vvORrGwhsWY7fhgAm5/LoXbfaXjppEOOi/eZIFRRnE4j5LLw3
xrkCYmF1MwVucDhz/9pDjsYhTjCP+GaEYuIj0pfwItmn7cs4dMeWOncfaQWyFgBocrsjFxU4678n
1rWIRIP+YciaBEtYMi5CwRKDDmgIGE4ApsUYrD5Mswb/8d1GlNZSeN8PpOf+7e9BVX34SC5WnB+j
Xqw42BOcT/LZPE8rR/ZKN32sCVA4rowzquOFD9fBBpZKzT+cxsFQjhfp7XtCxUGFmPbGnU1unRw3
vZ52GAwUV4ktInNKv/BLH7ti2v1pvEKHoLiyU26QGHvZcwwYc/j/VE8A7XV2AK1N6OV0j9j0Gai2
wfPZqLcdCL3fJcIB8CxN6MbBh46u5eEKIpvzrTX+ZHmcJvbpDd9wypKmS9YXD278b6jO4zTujJB1
KI7mnIKjvd0iv1u0d8cQi/MB+SrOTG7EsGu7em49iSJ569Fvi0B7+OPbTqK0nqJtTpdZ60CFcbPx
YIVUuArLMA7V49r6Ikj1IjJRiM4oHDfWQ2pBNfJi6+1l6F59EmzK+bS66Fx67w0ZHTrs7JfOftL8
oSn37Y3iJhvbcvsWW/PCWlJKRb3xuMAG+fX1frFq7U/aedDyJPMIRcVwaUdcSXdYXRztEFgPZo7I
bhaZ9biaIaixqaIQD7y+0oNOmp7jKVwS632wSC1mOFKTgEBNTcO8aIsTfX0mnh8i+sGbPrYHo70h
KiXRZK1W5+/HkJKFp/JkvXEeGn5lU6Hla61P7OoBDywoQQCwt18lD4HutnZI/Fvl4Nf3+Pg+FFNj
+1G3P3UbuegYzZe97fkfHo924mZeyeySkR9gpMvz3o3PLOBn652sIw6AlBqQEFUuOixGHcBYR9t/
PFhjiBYQg5G3onRAIzj8DtCJ1uz+3V+RoXdCN3T/d+kHVCCFjTyYng0RZxBEwVz70KsqIEbh4en2
ijoTf5gL/KZshN4IVkbu8Pa5Uc5/n48Zwz9r2KpixO7dH51snbmqzRHINfgvGCW7eLkiPRA8Ohep
Bnez9IMS9oM0E3jUoX0v2pPXjPz/IWjG3Z3sHgJhJs2UGS1SiPjtfL17zNf9XJu283JZLvt5Nskm
2jRbV3OarpDFpQ7tTgQAbmy7LgCUzKcRwjp5KlmIxh2EMuLQVE5Bw22YzI19ckhQes2DMZE9xcbK
YoYBLT2KR5fkxcHVeFH9Zt+MGyUwEpXAMce3vOEwyEGRthxK7sHOLennevigkRPPc/VGoHft6P9j
3bkIZOPorKlNIvVTMQfLje1Xrn/p6IBGZxFlNcydvdf3EcitwilP6OdUwzqJ6jQ5puvdkLiT5f9D
oPvjii7OKsd2X2qjroZ+5qLpb8do/JkQFLydbw3nLc+u609AA4Rl4IiiGor0M5A4xu0+bcSwm+dP
8HuWNEYHxaeEkbOxRIKMh6HhJVQtbnK3h5/7a8X/Z9yL8HaktztltOMIUU8qB39J7395QiQDdj2+
ZWR4Zf/WSOxqGrnsATd1cZPVHkeIc56TOs8X8X4B+RelJ+32f29jVyJBTZEEgkBlwL1+YyL+idjj
7HhopZQA5YQ0HUcyEkhtt4mz0jlI/s088pV4Geg/xxNgcSox4EWW6DgaKceDDr61p1IsTY7NnIT1
IaYJ9VbgNbyKy1fF6f2brC8AXbl4VYVxPOyVDvASB06hJXHAttN+acdXBizjV3n/yD9ExUOOCTV5
nUI53fpMr6RJ4GlJUKZEqGTwdH9O0hpG60EqM3EwDklQ8fBwscQh6uvr3JkZ8sNNVOAVzIv8Y8iL
71DXwkw/tDARBd8ZyOEe1oHo2ayx7vru90a3mAyFvru1sfg/VHpI15P7G7haTKaLaOishlKRNnu8
YewkQKbm4Ldx+0h97aGSk6EggK0mMefFIfeYRUquGidx/iJPI69iN96D7tndLglcyWdSpvlvoIuz
yrFoSHKe+dRP3pQeebZxf6WuTwRuf39/w8+5mKc8MEmCJkeiHv7Lz1lSHqpSS41jP9tXk0oGjusK
dKWdHI5GbeGd21vJu1vjXTzAum4PoyIaYc9Il+WMNLxHeIItvJ8TKyCZJqJB3e9hV7rSx3/f6nfN
5ve9gpMnUsdG6Juw/c9aMyJ8F/Q2l7c5YeucVFoyb0nlUQxY0ka2IYJZ+TPr2caWwzu4AaqRIa32
8fdVXFmCKPTAYBqSXpifXjyAXdUYQldxLKJghu9pMvLh+LPQNeqtR319JJhP5MTxLL7MXqapdDyr
jbTfwi+gM3VBMD/p8Il3xXUxM54m9h4waflIAvfvO7z6ijkFsaZz5PyVtzyFh1GmKowLoYfQc2u6
4RYd1Y23+X35v97mP8NcLDbns9j0RwWE3n7VLc4E+e1sKHWeKZzVs3pceCWai3z+972JVxYAEsGY
kXDQlAXqyhffS9Yl2TkzpHnHwo08+wO08Oj1zNEDuUnJeeLv8a4V0ailDCu4NAQa30vuP3O2FUfC
Pm61bkp6zdZwCIji1DaEkL6vnZXS06p3tDbrLybkRDFBubKPOnR9zUTrECfv99V9YWgIBytjpmXG
HPdPusEU0MXHja6fJn0hT4o4nD5k7Sk4l8j3R+eTm+6TD6PeIVBTwTEZbmHmD7We3tgjr20XlI5N
YgwS7AMN8eezLHp1Vzc5mOEHZ+ggxxrtLXXRKiPfDi3Ll+cuhh6LV2mGktbCvOPhxhYpDYvb5RRC
KKFwOidlyIX8vIB9fjpQsD/K25MzlOw5pWz8TyRAsyGdv7756V+BfMm6LGjYQmvG8H1cjBe22aGO
dwQ7oNqxtZD3m/j8QiWvlBa5QVcwvmxQ26Ecl8ljJ7gDzv7v6SRdm74y6WDcLXjmBEE/7zjt+1xX
Dnk6q3duprmjGGX86LNDUHXq0aRICGOPkx5lmWyf11H0oeqz0tie6cGE25TS7F3eibvN3xclXtnr
SMuTnOKzUmHqX8RKtbKLy3ZU4iGElo9sWY9dVY8xLa2brVsggqSFqNq0YfD3uNfmHwGaykZKBUL5
lbaJo0bZ1X3abXMMsukxDl1J8eAwliXKeHjGA9Vqsqe1h/wx6G8RpgSdI5XulU7+2o2bvZerEFiS
cEYCsJymj39f37W1BgwoWFTsfVROGhffR6jsTLFPUdmED+miHefbcn3wko84t5Df/p/GYq8gZcfW
pF5MjNGhLfdCWKPk5HBNFwd6/kEIHHs3SzFX3jYm1yYOK6pGuk66GElWz6nSVAL1folFikjt7Ob0
rsbBSFwDIjzBtO0m6si/cYO/DxpAAPEs4jHCAmSa/Zz5UV7J4Vkn5fz0Nn+TsQzabHzqEHi74Ot9
y9hFGr7knysLoxkY9oiYMA3uQD9HU85FVAlHIuEpcOinpYfYIL0fuWP/ER2UigyK9hSiC925UYa4
kvClIi3Ad8SNCNnF5RIjia2cFyOV/aKzIU1lKUVcNOalPxzFY3mBhrI9eT0nEtx5z8kN8OuVFZXh
VQaXFYWc7/eU/me7kgqpFA4NRSCZ/NnuhTDraM3RWaywKInHFEMWC9u58R1f+U6wJBFxwDKJNziy
XrzaJtG02mxhIhfVJle+EmXNdwvwuCoQgFP96BrYWTcWrd/BFWOCyMe6m9tkRf/5go/dSTjUWsRz
bl7RPWUsW9DXJek1km8802/Z2OVcUvlQRA7hhK765VDFXu/zMm2mRpu4QD8EedmST69aXyrsPQky
Mqy9bwoIS81XnQZ/fWdXbeQL+Wtc0zfefOlIQeKGBnBKEmn9lAPS42KPiBzV4mF0uj9AEJLQbaKQ
3Pf35R5nZHqh//4ApWtPjJMZ4jhDxVNAu/gk1MPZkM8lZjrnWRoMsdp5nD+TzA32y2SuzxU4PsPf
ltGCBoAJEtaVWjm7hcYf4ti8IZS8Ej0qg83QMG/Q/8jGxUOVoyJOYm0vUs+Hv0EK0fiIBiVBhmQ/
t+k4nQGKfBNuocKpNP1eGURWBpIQzFZZvFRFlWV4NKs9i7oZOKzr1vxptNyvdIDBT0+pNYXnYqjO
8sCBhOjSk1pLzZ3xOH6Z2VQwTjZduHQ2B9q02hR2Ru8ehb5ZSU/eYUlXevJCpnREdnnbkpqO7gbL
Lu3jDIvh8123LT8/WCRhdxUx8v5h6JBxow1wrcVri3Y9120OPoPrYGd90df8RdNzZuOV0iE7ae/v
yClKAsn9gDaZILeDYfnCLNv9e55ciQYgOf/zgC6KKYlMOCx35SDvGCQBtPJN8+lpkTjmzeP8lXch
YzwvSdLwDbM9/PyI47SvE10tejqp3+rTQyPPk/SNOlWuZ7ROTTr1xunhW3978SkPBoGayMRDCfot
VftneVTiXDv3ed9PdfmhE4pA3keBTr0xZZUytfQ+OqtOi47dBMJltuM+TLyySmddJSOQN7b7FNph
qEyi7HlHXUSh59yA+GAGu+OdGhfjpoSnlAFQqNdEeVaf47Qtka5XOKkc+XVqUY1uYpHYLU+6aonH
3j7HjX3YGYDfu2cl2U1aeT85qzS8qTA31dIVdrrfFdJYKktfOureKDZXZ3GuCgasgHVBlwq1zPKm
4/QQ8l0+KEkRBss70yA1cbGkRwd+KQ5jlaP6dMoeshyKJxwKdNelCmLbk2H63UIFXwkIAd8ShX7b
CSjYXfycD5py1HZY0KvbKdQyGlBQMJEnEC38a8YbdeFTz6EsU88WoX1nf93KYLHyXLlrmWgPRzj2
8F+Gl9JI10pBPvXbh1FQeU9MisE6XXKX9GEnDgAeGBZWPx4B3eydnv6jYFmt9mRqKjt/BogtBiA/
Mj/fWfw6nRI059PJq3ojq1gAsmxny2KyhCSxHS0+G6gnnk/tCVV2/4lTwsx9PsKtSsYz+o5Aapys
50mUWvdmPGFCUsDgvDmeVcA75wgOV8/65HVy9u8OnyRJBmn+F5jF+V02uYud4P7+tRgvJsYUAONa
Qu0uKvzlBEWD9ge9GbRh+vbh74XjO3C8nDMKB/OhGMyp7jK5m8WJXuoSb28QYMhO5m29zQbsF54k
Nm035HP8gDXs71GvBR8otP4b9WLOhGqbSXJU9tPk8KjKbMh8zor5MJzlUtrSivSeI51+K5y9khdA
GKYDvRdJehoYm/ycql2cZVlYRsNUffLmwjx1x6wGmM9ozqANQ1xzR6PH3WC74tx9rD9uPOwrRfdh
fJ1yt4bllPw9lf9ZydJdJZ73xr7HqEi/a58ykKQGXTv36ea8Stx0DidHGe+8+ikTfdpz+i+mD1bK
Iyq2NMc+TMCcjWZMgyLQXszt3+/kWvT94+Iu1vV6xPlGqop+S9H5SfTmb6AGaWunKuibtj8rZ8+T
oYnnC13ox8ffY19xiOPBQLZGDECwQ4jx88U05j4udxogb810k93C8CMt6PTUTnobcv84PVOUOj0W
rN0J30OJHAliJGJMwnGlvhE6Xn8Qpqjyp2EKmKb/vJgu6TvdaPOecHwObG72TUjbRs/Lt+N6TKV3
Rk8pzcTZBvUPLT60pPz9NK5eAHsBMhDkEQRaFxdQ7Q4nPVeYpt/E97dtPNmm/ma8ep/Z8DgmDUwU
GnhItfw97hC9XS4FiItwL+X4rPBCft63dkp3o0PTCgPdNu0QFRjrcPdaiS+ceLJbpl3fAfiv0XD9
lTQqAgZWfD9H2xXt0egrrd9O1bvWy08OFc4a2C9o0t4zaVn0IN1+yV5VuS+KvceIAzpmbgQSugtM
IVip5enWS30/n9aeNYs2Jg2gVomtr1PMotfRy9mOGucxesVZfPAtO2U+e7OnWUnkFmUgfmXYKy1C
NC7YugX0FUZ4MsGJ7KxIs79ovpo64LeBX3h/P2V9+I4ub1yTodZrnHKx0b54zHmp5XlzPAwwQRqQ
x5wrQU+ozmg7FLSToOXGALVuRjN6Kilgaw/RLNsq7CbLeFP7mq3TYLlfRZwFdK+5b6faM/m/td45
IhKQmg0KYeTd8Wm0iZbpWAtAk/JIdu/tA8AA+j9lGyeN4DQZsfHUtCFTnneb6YDBCe9k8N+3aiXX
ZhVuvprCvaokt4ft+581z6glbV8fe1BlZ19LQLrTCUeElK35cLvohsL+SqpOoaWGwUiW0KHw69Pp
KlXf6TWsh1Hva/TgkxSUgPOPdvedniyIVBUAWkn8QRzlmvunM82heritTmDQRi0hITbjex622gig
u26F6VcSHLJuCBTCZFMkZhn++z/PQuhLoz6mVTdt6cQ2oYFUdP+JFFJvbDRX91dCcwyuJfKWGH39
HCgJa478hrzfhosRPd/wJ4yl6NIlemvX+M4AXc5mPl8GwvuWXrGLkSKhbDQlFdpZTJ9+CV4Xncjo
g78eTuMRd5krHyKdDIkJXapH/3cKpPDJpPkaIL8EYs5W0IRALs4tsQOpOoASIePEKBolRzDnp5L2
2vMnpLVxZy6LysW2nGbz5AC3G+smWEzUwU6k6k28QTQrrZ76V8mJunEGQ8fMIeXdPGldO//8e8cX
E7rZG2aTKRIYbayhdi1KGM4bKt7zgEhCyVfTWXiYizRL9m6pemdzKe7vpWS8S6bl+U0s3FP0HNGR
G9Yv2ATXpB3EbK0Cz2zAOGLca0ziOLS2uDcfm8YpIzo8CQGEE1T5+NlsKAgXxn3ekZPYw6moiHQN
OqmRSMmfbIjFHm8AsJdA7VP30HZWWz9kZ8M5NJ9nnN0yFow9kMBR9FWb4/LwSr6diIsmovK+zSc1
zO12OkrmKpY65mkAxonQjkfeofRYXo8oP0f2CfAu1dveMiAmq81zxEYI2/HsQfjKa/RWmm9mmxCP
G2Nk8cG36eQMr0lf99UzsOMShgj2OhWm3/nMbD3TWKY1YqhjZo/o8TjRnqrA2W1aBUagTtNLGCRd
NRn1i0P3qdCkGuNymIdmQK+MU/S9K+Tj3c2Mw7WXTLGaAtLgTUZG8ucHVMRm0pyzE5bKNZR4+HOp
fhjTPSFl0+5Md7kuWBXgyXK3t3eS5h+Th1ZwT6ru9oYZyAZuRq36EKH9kPLjjfDg2oJK6EppkpZV
MrMXcVol9O3o3NbtLOnHZ8095ROjCIoSvDdY+RsJ4KuHK2oLmKzwhROTXOSfcr1Omm44HqjWFGXf
fDmi9jtItK3B1xIZWHArMXnl9ihrDAG6oA5n2ItD7CiLR0VBS9aMPrsUZG8mgYiMlwhb9Maw9FF2
6xav7McMSCltKE9S0hpScP8syppqHHpTbMOZavhlscAx2jkltpE8lAUUF1LsdPsltfoiwConGOKd
ZpQxhzygUqaPB98sFTxNO2gtqxAxeFih1qpuvPNv3dDFMvvjIoen9s9FGn1b7eIwimZaN6Smd5xp
k1WZQmAkJ11P+ii0Yh3a2k2hMOl3fvSvockfYdws0CT2reH/Z+jeSLqsEE7dtsGFqwMb6obVDMU7
8RosYgqqsnnffYFHGtwlYMwXGbR/JqR31Cz926yrj9ywd1tMF+DUFnYO4mhAedj0GxywoONnwhHf
uerdQbYN3dbaoaSkl2DU8ML1sa04176MMcN+DM5dfq9ZEkFKfMlPxWu6UV6rO+kIZbdpB7ivDLmi
gVIFktc6qctee4ETDGnhHvhhkkxTrBEA+dKWWi+p2xadn6gOYMcennqyyiQ4I4DvJ1nhyqhbQRaC
tLwvVEcnwcnyljuAhDFJPGEPXNAZ4GXwgSQQTgbk1EBJ3EaxRjH5Hm/gXGkggh0JRkE3IQ0hNfMy
tCvEuyzTcPgSl+KCoi5wCgwxXmCpQIp5XrWSq05R7EZPnTLZTarZgbu292TKx+fxwRts2oBbk1K0
03UfRChB6kUMtqwKcvfkGltgrR1qniNJLA+cMSBLAHQHEFqsVnY42S+hEIe5vX8Pp6Q8so8zLW+b
00fz0L0anaU+gYBPDU49rQNTOTBWLztaUt5S+xQsM7SmaIOrcWydAgVt65tgl6qVYZ9SUoCmFms/
6cvafQF9FJA5O6L2PTvGvYbTCPBhJ55AukcO/CT5cusdv3Ru4w12rg1jGbvlw5EcLK8Zox13N8OY
7lxbT6ktbuL5EV1UNivdFxia/rJ9WvbTl9pdhi+HZYY6un+SoPtjzQfjOHyY0yM0PdolY+/4fenE
HGxflHXhShNQX27ntx5kYXD7XJXkigifQn+0CWcjGx7cfO8BU7f2U8lbRe8xAmsYPRPUtY+H5Qh0
4NE+4EuWgxBUSQRp1ix35YWyqsD2WjnYAsUShh8xXQqTFrl3DEnPKfzE/ywdlNrrfBVOl4c7yID+
8cnTCVucGJruHEnvcZYcgcXAAbmnygScImjfDo7giryJvdcGB+cFxsb8Ce2EHT3S0+YkmIKdxsdN
uz09n++IKbjOd4AsE34UOeDSPtJAr7/Al4R+V69FDhI1EGmnW5yW5TxajlzdZqsdD+D3GNpS/JFr
OF5oT9p7Ouv9DsARVZEgf5MaW1EcjhQnHzCsiMmzr4JT64P2kTnGnDaSaRPaCug06t3GQzOXmPwT
3atf96skEOY9yst6kU4KW3FLP1wffeDomL9K7oHbFa1yA2scXFv6Qm3zQ91EANrCdfgJp5g/tRUz
HYU18CY3/jTowGwG7TUoFHAYdjfrYoTY0StJJAG4BJVR/nWELdB6F5j8BpObBM68bP0K8pMPDohA
EhbVw6NpQ4azBTBiyvQ1HXArIfyqHc/gvBC28UqR7WSbRE4G1IsHK1jiGFJP+EzJHdClf5oLTro9
Y9KNtch+MloVAM6db9wW1RF8tSHXIybG0ATt9ixcCo97dzcF/jSBqTWX4f2cFqlz8kMEKRbQPZCe
WMKTVgA/Eb3omO/dR9E4fKoB+I+VJ3M98nEiCTr42RIrxH02r+b7aTcGmzHP7lPPSGzzIZaho6Ur
Iwjfd1NhmgMz0l9HX8pMoJuY631uXySkAYucb5ZPhrTke7WBMGagGYCHhDr2+bDASxAIndvAmWq2
tImuIa/ELNeTCiop/JPKH0A3lX1GHw64TXxo57iBGgE2gdCcXqRZ+t3dyscSEKbuN1VvF/GrCcze
L5lbYLs8yYqgtyCVmDaP0brhZ66lWcbn/MplqDyf0DZMfwRRJ8dy5TQ5bcqzvw/yNbgdJcMGQccy
UfNMqt8xPBk7AquW3dWpdxotysg/tY4hWaY8CdUZpn1lbin5uEBeb7qn3k+g4iwziL0wThqwvkv9
OMPdTA4nxelOp9fh06CoVlgmZe6jk/SOtun8ns3qK3wsm/eEjmHVpiNOfy5jTzoGKazZzwMkmGwS
BSk9xnvaOwbLNW/3qfi4IsWLZhJiLLuN39qGZmYnvOvesNpkdCLetgHTX6JTiiY5BJrcaanF0isg
WD3o1JMb14/n3hehsOKVQ3MAFXjBadLtiB2HLr18037KUTC4YQQ1cKEJr2HFQ3fxc0C6v59I3Wx0
dg3OujJOCIOJRbP+O62BsuJqnICjLywPAV3SxeFWDouiz/KiXbamFT4cxuc7wFi7e+m4IiXfvJab
6D1XgvawJkYRc7cVbQlATyAWd329MjGnfT6Q/IQaHvRrOcKUpVZhKtaU6hLrm22mQzY/oudCn+8r
7ydygYODhMpN2eYL9rx0R8CgPQfVYT4qp+BmYaCWqybQ3JqakUPycF9A3QWsd6CPy6FGh1+SK7pQ
jzzZ1R53bOcYtNmHo00jH63hJn+Fclk5vOsQZHG8Ggne/rOYJvJYi9fJW0z0z3L3EsIEohK8IRr/
7DY3HuyVEvCQzhANSUEYSCT+M/SLdEE4jMqkXYbsoOJWKjeJ5sHir5P3kfGsARssiDVoRYTqsVca
wIN3perH9QqPib8vRb6Svxg6tdAh4j4o/8quEDyXrSSNhqYxh0YMmnfmwDMNn5an7ZhU+mqDeYI3
85+fi6F5jDaZO1AtO7u2bsXDVxpnlSGLrutkNzQ0qBcHkyw/jPaHQlSWe9qsV8rRQZGJiUfvmsx6
aoPQgFl9O6eqKOTZPRTHoTa10ywZ8roMWN4mjNtB0YncuKQPQ2DNkdwKBwVateDy1K65FTvvPEk/
pU90duzj7HwlnUW0Q9G1RbNW7cTdJBJtEOwCcr8XZZW9IR+sVkfWRhCKQKSfIGoeAiNClD/fpWs1
mrR0aeIQiNUBiL0E0oDxGN4JR6uds+5zzHnNFqQ4qmX1xjaUwV4H0biGNW3O1AJmwO6le8WPwZwy
SZl6x0cJP6FN9yWblpY7UMV03Gs4trQoHWiqyF/NTxiH/4+z89ptHNnC9RMJYA63jKKybFkON4Sj
SIk5idTTn4+9gTNt2WjhnJvBzN49UyJZtWqFPxAwg+YeP7jjukKSCXYq3DPkJolv1C3L5LPHhcZp
aAM8E8X7Ex06+4BkQnmj1vqttjPofoky3UBY3Ve13fEYS3qlpgICba4hzJp0iWbsGU1SoVzm4sX+
93YVf6tcODW6YtIU5K9Xy/W1IrbHZjgs4uTxMGvaFXVkG+674es0zBra+q3flQcHxc3GcI1k2/VP
//4Ff9oE17UToEWRIwMMBTb597NrKOWQZZfsshtZhrgPJot9L1NJvxASUXIN1rG76y1f2eBgEJP6
fGZTf3HYwLc+bVbnnfH0/PBwzwG60R/87Rz//bOuDs+xEapjlv8PTQahn1cBUSW+NUjRf6usTcBF
tGP/IH6ulqm0uGiicxo/HBfID+GtvME7FqNPRA7Z8PAPcW2b5y4mSYdXaUbDHxkwjA07+JSo588b
LwnCiqtDXoyDbFpblXtBaJeqEPXq8Wwa68JVfcpFlFMFazHB/XPJsUN9j+TsNdsrkOmED9hUdoML
lYNRuf0w2T4cvHr67w/9s08y2rIKjN6FEcqlXYs6RXzmVsiAcM3BP+Jqyrdm/l5b4OUBBW4gklMo
vAJim97Y5H+G+t+2mCGDrEYIAhwoADbhqn3R6WE20bLLcYWzM/VIDQ5o8JIw6CfzHB+bZKZhTB3Z
+ilx1AaF5nTsyL0I5HGVYgXdJZyKR2TdHydhsqoMHJcTZG3bxDfEEzZo3JuGeA+Re+hRhlbG65fM
M2MQWV2EIL9E0yGjzIy9uoRYquDE1IKF0aAhHiDVH85LXX0222Y9ZE8HKVsLPeY8cn5XHzBfidKV
JLz2FXRLOfIvnZsiaVrXb7L5Var4a2hoIyshLhsRBFKTPvCxDwz+xQivF/25zStHxDnnUEbBvz+m
aIzH8vqdjuFJQRFOhRxzlcrUR+3cAk6LVihj2G0Jx6q7pwVjD8WeAQfVPoYo7QMD7sBQni6yiD0a
/RDeZyiYm1wX7wxl3tCSjvoyCC+qOyJUxN64i0QEHsl6FJH63yzs1jhbWRac0tWk2h5ifCwFoCzI
JkclLNXU3Gh18lj3VXCOFceM0o0+iJ9yra3LDiMJObq/686mXyvxTMEbQGnU5z5Cx0hexPyjVB7s
Fg2aGGmDsnhu0fDQpnI+04QDV8BOh6erPR8Veud9aQ+xgmXny/jVhsrVW8DjQrrDcjNNUDc24BzD
bD0HyWShK96Ze7PNH6oyXYnCG63wuZmWb02Xbk6ZhkEJOtohNpnKaczdcDt/mEjTIt+faDucjy8S
VnRSozwMJ3lbNTJ/ZDak1ZuAUVPZHZ+OA0LhTGAM8dEcuIzye0NjK5m7UnuWJtOMhtDX+fggtprT
F9BrRdHWhjJQZJOPwgmYpCWyuhf7ckHAQ+oDTbQ4PO7RJO8/GjjZxYhKXjTUgETEWUTfOgxHgOSJ
PxFKF3T9NDxM6Jqo/CE9iPToY8hrr9RE/xKm0wi/KnBRG00vvOF4eZbl+q4A788g2U5MQIDbcXAk
CbCSydGTmMy0ze8u6nltClzT9UbKaGQlOkzUBhJ2VsjUYK4B97TL8ezS5G0/YQZaFbgtRKtq4ldZ
TV8SbPuh9SJs4obnM/dUhB+nWnjRKXMammjVLRWCn+1GJjrKKKHD9QnE/xo9eUEe69KpPTRa0Wdu
JxoYQwBz16J5HbmVsbkc9yLyp/lrKt1KMn+Ccce1dRiHksD8G5To9zuzloRiIOmN1jn+pQw9qxWD
D5lZgiA+ppdNk3/GKIaS+eiARcSHf599+Ue2fbX61Y2thXomqlkYYUhFflh/oppnCzVgPoyvWwSO
IzRTy6bwdB3ljdB0+150IvHROL+0CLcah7UoRZZeUDof6QleUNUPz5jQ5GwphBSy3Itw8jKialOL
i/eoU5zm2C3V/GuYaFYNyjRPZ1n3qAgPuXIDR/cH3XIV1UDEE9MAqyPMdE2iSspDF2lNEa0FXMLx
JBA2XbEu01mOlO+ZCcxl006WSMTq2DOQE+Wn3b/f7Z9K5ccPwKtdgN4EofR6cqG2apcPIu92ILyn
jJjqGI8vRvsTBQ0CFHpPL+UZrWYkjo8oHGtZiwmYhkQa/qjEEoM52ElHG1d6LsSXhu7UBbei8QD0
lwdBKm+hXX9uBXCuOsI8kIf5uX9KkL8a30lfDq12MnvgdEtoNuvgZG989O4OqNz9P7+Z70td7fl0
ojVVm7DUaI2NHEcQ4BTmW6xmPTz8j1bz7xV/dvVBUkrkgMx1wJjI17lx2fRt2JVGv5uDbLY0Pwu8
F7WzXkIf0UEGWtbL25tnYTyAnu/dsFn47gOQ1oOzaRFst9AecAtrZjvIttqd7z4fUYdX1ovn15m9
HfWnt5Nge7Rr3bqBUfntm2hg9AkRlJ+IlH4PDo1U9nXVHaCeiN1DESOp7uOVlSGinqk3kuRfllKZ
QCkMts0/hJfvS2UNkUgWi3B1zt/L8iONpiH+AhDJZOX+3x9jrEO+nwtmOxrJGxQShZTiaqI8UbXL
UejP8aLH+xFfv0O4KIE0a81sLIpEIsItpvUv+SpLMtmkghbIf5QrwJWpTtS6NTtk74VlUvsRI5zc
HQWPeiUg83EbTAPOqNOrkcZsGGCjuO1pfyGOZVWx4ejhlwkksl/quDqb1Nsxt8O/X8pPDIOh/AEU
aCAFwRmrV9XbSdIjUy6kyarXGbWZA3baSzHyYv09i062MLbtEgavN6LkT0Ak6Dyg7SDNqVLBYF0t
K0uT6GQmpQBGcFQyobURgAu/u4PkulqhaoHGJSrEKBv/+3F/wmhZV0V0jA6PKMgQUb5vt0ZUhSHq
xnUdh0FrOGPAM9352dun6m6eDQu16tn0C5mKLaJDt0C8PwrzEZIIt1cAk6JqEPu+L56cK73qLnm+
alP/2G57mvDiZxctz8WsyW9csT+FIK4Wuwp2cZsLudyW+SKtD25/aC18hvVsGXlG8tZjvdV0NEB0
9I/DpZK2rg7MABU9fkqs4DIdIh7971cv/+hcjj8IYpUqULihwnb1yTtlUrdlk/c7mAWOhyKNd7HW
6mInT2kZrneiFVDD+Wii3896bNsU6x6571vb/UdN/v1HXEMgi1MyNGWDCvWAKvhC2wJ/mDK5UHBv
T9yLy734ur256O9PPspAccoMttj3796UlVxB5utHAhvCKRh/Ov+T1huVUf79ln9qvf15wP/Wutrg
w6QTjOjCW57PX5brYFT9gWBRe6iNPkyZkjj49v57yZ+w0qslrwJr3UlpLUU8HnPKVbcp1mbhkDFg
8YFrGMYQoxWzY6Bk+HLzzY5v7iqms6f+e9qr3odcZOf2gIrYbqkzpB3Hfc3d+REJpRtZyi9J1bh5
/1vo+kbMD0eoXBmvdSl87oJm+uk3oDNGpOgYqxCa/9DublyNf1BdP57uT1cH0ASR8urpjjTcYHRH
/e5ptIbE0wevWCRSz9N6KtyA4/6StvKA0A9lrns4wH8ymb/SsLKRkrAehPMu9JVPpOTc3Bpmicc4
cosg6/T0froRD37ib8dtM/YMSVEB4V73lnW1IIke44GzVOwgOMHFM70AgaaFu8A428aLcEp286He
WPhnw/Jq4atAFGkn+IkpMSBHowj1JZj5QqBiNdOMPjMVKRcuwPMwu7Hu7wHwvwf+g1v/+xUXptIJ
YSHs9qMsPTIdzq60d9iGckSV4G6DyrPgufja3yPJz+wItf75LVzsr3sKxLNpkHSBur6+ALWTeFSl
C3tq1DyTnXSmOPEOh19re3NWNZ776+3791JXcSGdgDYzhUO/m6zxhcR5I3nEJdI5owksP99SFB0/
2vVixgigUsYtDM3ie4zVcqEUDg37V0e9K3GAiNnkVtNb7Nlf6mbFEERBIY2ELv+j1wx8sq6KMDyP
OGIm3Cuc5PB6cTfJa8S8aF/NshsR/Y9sw9WTfVvxKgpEea6fhogVzzOcAmTTP0z1p2GFCmx+8k+f
ouJ3NEM0O/Fo0gwY/4mvykcDfcFB6SwF0W89VEtcpHz+bjYwNsX3I3Hvv2LZah6qkzNRnOTFDGby
2UbAWVmG6MStaDjAhYHQiRKjse9vAIh/f4somtD0g+ImXJPNLpNMSPWOr4WD8apgkuJ8jsrieKAw
dcHH4zm9UdH8looDCf5vxat0KCyyuFIG3mL1FO87B1DpUbFBfVj4qixDT3tWNmCmKzd77VaxwGh5
svm45U3xW0727Uco3zfpcMySIS7l824PRMe6QFGMXDaR9Yb1pvBwCJ7F5QWHnVtJzy9ng8wesJ9I
cGfbXu2gqhWzi1afz6iegAHG4vOCcKDIHR0z0hW3A6f/yAA7dtopQOAb2cEvUYDeOSUw80y6Ptds
1lBoT01S6PVarpdK9oVM86VbluKSmvI0+WzUxOnkpXb+zG7FH3n8pNcH5++Vr+J8flIn9ZlxAhdM
77x4FZM/C88L+lnLkw+wY33n++5IecemyJlV29n9ef41v0VH+u2e4wWYGHyAmReIGd8/epkguCVe
ePuFMwDVwv8ZMxLD0RYogxP6mSUflorDnB7THWbqOzE428cl/u6IYN74FuOH/vlG/u9PuS5AJvJZ
OKXF5bw7fBUB0pkCMNNqyuwTB2d3VXzmaxx0/r3mL5Weis6zOYJbaTdCkP3++MeoaxT9fBFH9fvl
2hvFDaTnDS+eRgfyBpjhzAF83Fj1l5z0+6rjrvzrrj1IZXEezjxpBXANQzjQY/KymZ6WhvP+mkCi
ztDFAnxw64j//rhgmlFSEdFW+xPN/1q4uAjJMe543MpxluRtY50DRdN6b9weASB/Zc9mzhZzwhuv
+WeNwQP/te5VaJFGuf/ooIvz5BTaCZMQQV8ZWIaLomhx2mDad2JiRxdsQuLnu47yR8XpQKxXko4N
0/BQtq3f65tGAS2mb/8/fhwFrzQ2RUcs9dXXQIS2ExKDVK9lfDX64Xlvl+nAvO700dvpUz2xLquF
+AUbbQHtCuDm1Nzc+AnjEt+3Phq8qD/QaOLKQfrp+4YYhuMgnsdtCICB8vPFQydfCzbFlJ2Inhb7
/uPfK/4MuizIRFpGiwGSm371QfQYRIUe8szot7eWbuGdey+tnyXn38v8meb/eDDwwggpMxP9MUXL
hdNJyosJ6QGKnKX1pAZ7qnlPBspngk48AVZs0BLpHzCMxYbSLak9Idn72HuvpBttnZ/VNe2NkYWE
WKJE5+vqJXdQb3ojqvF8hY2vSMs0ElzoEml9K5D9rPu+LzR2Ff86ZRO5N+OkU6IdAK5ZvwgDLcgD
xUud6IZS2S+vF0kIWQVJoUJmVa+3bmqWXRQ3lQy2YL+cm5YAgncZWL6/EGfA7/BNAmU4mmh9bbfO
rQLw5x4iTR+FaEYXI2LJ1R46CH3RmxNxGDUhkaTpmiVCjUKW3lfd2e7yxh0quvz4vdZLAcdyB3Wa
pp/Jkt3IuYc+uhtrlxsv5JeG4fib4I8iZM+1rl8lUkXW6fVRLrFFcPoAfB/2HO1CGXP6WzH8Z2sY
NQKFsRjoBlP8AXVT4hRsyRH/A319dqOPbgd3xwkdYSO9h+/nRYmBI+Ru51be8LNLx7L0bNGm1BDB
u65LC+WS12WJTM0hm6NiUoWSjRIeP+PSbyP58d/H95d6jNWoxEQZxUZaold1SzT0WSF0sTAP89W4
FNrtE+hxKD0cgWSooSfGW2nAALszbxyiX3oaLD2KHcFvGduhV2nhWTwe6ubQyeDMntT1E2o4aHYE
VjbdVC6KzpiiTWcmd9W/n/iXGxLzKuaO49RnlFW9euIwLnQG+J2yk618AMYxaih4a81+Q/AQGwbX
RwEMRJfbu7PprVbVz1uStcnEeGBI0Jys73EjkY/y4axzoEDHcKDaz75Emg7dofqujO8S6imUiLrw
xk7+pes8LgvjF31H5MT0q/vv1BaF2ag5Iux5E6hczpNOdyYH/NCF+h21HvcS93Yu0NYZOr8pEAxH
d7Xv0rlpXpa8SKu8pEerg4gHZW6JiH8JSkA1XEFmph2/qY2HGkcLEFSHVAF/7N9f7JcohPADifKI
OKWEuHpp8fGSYzlWCXMRosR5nASpop8HDC/PUyrGfy8m/XLqmZiQL+MO90eM5PsnEioYy4pOwB1l
mpB/v7jLNSZY6+AO+XLfXcA/dEf968bGHxnB/Fv36fg03+9TQD7ga1WCDlFXGMPDX1eLeUwTXcD2
jFPBiPBlBFx+UigsHl2ksb6m81uNi19m4Yg1jy4o0tiQkf5snr8WTM9CCe60a9fhMD3Fs/PR14sp
9B7IjWboRcpXGj1W4bOklNAeREtUX4bc0y9vsfI4xPMeT2deBILEnYOaw1lyw2RR6F7V4ys96/O7
8rjWJ1/F6d2I1wOA4M6Njn4p3ThZ8s9NYsKDxcKCp/jT3v/+2qRhOJdgTZq1eA9tB1LOKNf6ju6D
4pxBxgwzbfKRT9B1GUXVtONcFt2+8I0zOEhb+jwooDilaspRNCnTlGDIp3XhAmA7NfM6C/oTIjQH
9Gyxle7cGBn+0ffYggjw7933c/PB14V/xb2GLwQX7/enqPuwv0RHsVkXtdtWdn7etmdsIq2OId2/
V/olJtCkQgrkTyyEZDj+lL8+uxwKldSCzMFCiYT08kQUhETkrYMg8H10MsxtsUchHjWZ6c28YnyM
v/c4/StDYR6NOIaMaJdytccZuWra8cwoVIVKI23NCsyslYhYJ0dbQfYnyrIPz7i3ac45vHG+fnRf
x7WRQSEDZwo3zpe/Pzdnr1AOFzFdiOW0NlfDkYZdN4U53nQbWd+JR4g81bI2PBBadsqGwKckCW9k
Vn800L6/ARUlOtAG2qhdRhP6+6+IUj0Nz2lvbnodqVvrKAG0zldnfYVLTVwuEBpVYAjdZY1rVNYT
QKn2GEQQ+afyqk+codiZD71yBgrsK2upfkp3GFsbc00Ar4ztnCUfPtWjL8lTCWplI9zYO4Baf3zA
UXQR6VWTU0dL5yrRjgZu0DCOhG14WEq5C8gjAv+2S8VZZjzUyIbTyIM/Avr3wJ1iCTM6llYpBOHy
WD3lPZdfNk9H9jhG50Ge4ZqbPcUXyvDq6OSu9NV3NicOuHMV+SbuLK0rXWYw8A5iMIAfbVXvUKwO
+Qc0tkoF8M0bPHmh8qgWs6OAJIJy2msCAmCafTqtypIs8Yy1erMCf2+DfMMQXZHscKE1TgsLBCOC
DwMU1uRJnGmqW+9OsjUgNjYviQXPeKEfaVypd7XqdndgJ0X0upsEIoFpyaAq1OHludt35UZN3UPk
mhHREDmwJ81cqwNp80LVHVno7Qmfy30okY0MHSl2JlKB780Gh61b3mzj6bnaW5S4REJymxHadZW1
G71A+hyW6SIKl2rsDjzt8QIrPJkpykObFv6/I8l1zCJxE2UO86hTq+OkddVgycwmhRBenxbGZatj
0ZfOhG5p6hiT38IzXMf4cSWEBREhUDkzqn61knqsu1JDWmFEUJT0DaWZ8FXM9cLPwC8UpxvP9QMe
Ny5HvgTJxZAkXfojV/dXhKTlXTdJpqfrQ77v6BxolwegnYxsBjuulyL6v8kdIDVkxpRb3m8/GtSs
PXqxqVxpfEDhWnNUbCbZ+Vyqx0UUk2EZTnv8TMJinnXNDHSJJUAYSoXSC8vZIXw+KTic5O2NGPX7
b6Bnxibi6cFpfI9R6kmloxjWx4V8EOwOI700suN+mdYvsHJSoKz6hyJ86JMNmVhfPvx7V4311bhR
rzYyHfP/fsBVkDSVtDFLsc53ko8QgEc4KL/62oUc3b0rvmBTj733H8enYt2/QZFaJR99MGDlBDPJ
0p4j1MkEt1wd7irqxB5JAaaY7mUKVNUnbhAzVG/Y66MAzRataC/EKCfEZjZ0R3N7eX3x8jvDHzBS
HDD5kVw6G0dcg7WZCMW1ptlxDDJw7r1z7GzzqV9kHvS/J6xLts372R1eBRtqYEDTdYYFT+ZqqWPM
RjWXYqfRF0lqu3oMA3w/mBUJGzxibNU1Ciu7OP1jndvqIyMVFc3u++NTBPnlo6DSJdL5xrZyCocm
LcTTwVWnTTDMAEzsJ87Bae1jsI+BMc60mexgazPfNYsBKma+TO7F6fnFfMthG/ODRVqD+L9NUzxh
dPfofArr9OmwvNCWh9Jpv4OCZgDrvV+CXeHiW48pzfgfVN1kLqP0OwNgbIe+tj2seNR9mloRtpt3
CKmFvj5FIwGyMM/vtdvjc+aUDyfe++dlptsnn1FLB0uQOWsxNxZneIRz7Wxnj7JgCx/hIl6aBWxc
gNA4Hrafl7lxpF9e3PfkmxaMbujv1Vv31oQ2op7xkre4aMEzYbUDv3fxieTn1FgI9xWezo/mq7RB
/dM9MYjKLB3WJoOqhyO/lMzW4T8dqNBDdt0clhpJY+zKjx1EWRm9MneiTtXLXMp9JJIOuc+YLbZy
ChxYw/t0BnMnSCX/DG6LCyC2kC/Cgdkw7Ilsk7kckml8CigdCvOhoK/e+lDZUfVvCI+H5Rk1sNa+
KEgAmSDp/Th1lMhOItonXltZ4vn+8i6IszpFYdBV4WAe0FB1uqdWWDatXYATRyao2A7IT1Qe/3Js
oKAVZORvqTvEQa54SWvD92COdU9uoa5Fwy91Jz0GFZY+qnUw7PhV+Ep7R/uqX6MPYa/tSTuaaibu
GJLUkFQyuEvjxVtjOpC5hWLL6N7N2tobpU/eEQTIhSCTHIRRy9M0i9xLa5/gHQUFTGePJhU7y5gl
OwEm6Ci77uS4Ubdj0lx0Vv4KLyrS8MZp/TD7bMpteAkqLBbw5B7V8Nyo9ZNwOaC0DH4bM6pLYOT7
SbzQjtPyNDNPntj4PCGPoZChoQUVB7JoydpDwdqC1w4OacUJlhV6JbmDFqzKTatb2oo+4P+If8Xn
kZZk5+YBevBeA8IAAqhFNoM21OGZB6ZBrz63c3C9jMpwkgXc651noV3xB0wUVyeLZBl7OoQPF3or
f/YDTbfZuEZrG+j44dPgDPiIbWv3AyydJX/VQYOf2H2D8Dx11BzQvtO5/F92jnr7CaxDtoCtziaY
rONp59B0ui9YVrXZJuWusORtQx7FpGywDIwjYZ5UzhfCZMAvsdkR7vp17paPtN2Khwa1p4nf0Dqy
GCPiwmFgZ5vixDoKX9FoPvrxffbSbE/PzesEHhy86DZA0zDePCbzguI29S7Lbjlxynnl0BGa5xbG
THP9A2+I/flL8C/32kqdWMaqwJBJ8Kn3oPvzbTfZ0YIMvs92Ay5z/DtutklXii+uB98MIAjaxSLE
49NYZgwCq0BFIRX0/VIaHGFVPfVPwpfyle2UzE92KEhwZi4Hd+TzxcHpK+RMdvYF4gX0F6s7ws3w
6KI0XrHALGOH6q/hH1YtoYeer6suyrv2jrEC4U0JYsAr0DZEjywUdYZinTjlkoPn5ihtoRDAUEy0
jK/Q5+vd5VCSOocbA+Oyl9Ne8I0Vnh+z5LlAhaAK4InC1tdZeOKdbcEuPkI/ImTqrrgKJve8isla
xJErBaCT7BVSTxQW+KcctG3j6dZb7cNychSiqYR5yWmZPxy4mPxDIM6g7D1nj8Mm3DWP4qOg2YVk
R+Br7XDfh1aDlZgwhh2xAs503+KBfJkiPlS1flVhvSs9i1jd4aLFX185eiaY9dSerJNw1HRov1Tu
T91h5xzwDgOVbnFkTUzFVvxmTt7l6bDKAg7r5H40IDF8BCKOLU51hT4lCh0lK8U9Rp3zR2PzPsvW
iHnE3EAHpzOtmo2pzruDex6mKCdZ3IyRLa9PhGFGjkf7IIB3ddRnvQA2b42DL9mqBQuP7uaAhpKT
AGSCkxtIs8aTA+iQ4sQ6h/bkOXQrT15PPJM6tXjvnjTU0/bAUTUm1iuN7us8xnl58KMF8U7fGEBo
uPeeM1sAwEkAw/tuXtmqfT/xxq0yfGlbk67xvgjQizDfw226798v69I1tsmCUvhN/kjhqztRIPna
kreYu6Dm25n6fnk67i5PoGAVMgDFTXYKkIf+8eC2WEZ4mLX44NQv8/6tfFA+0UJYVLvTSmfQDSsQ
2ilcOIebItml+bzlVzz1OFsSE5/aGe8PDo76jnLZXYwdHwIqmCF9JYtjULuExXhfPRlb3LPlJ8WH
d62uGxydXVy0sIWPfCRUzk75xScYI0bqpZ65gKd1+jI48F/H3fClzOJXY9mLloQHYmJTbGfv0l20
EGaGL2PwNxofYjHg1DN13aI7qLn79g2NBUi/NcjgVe/1azmQn8uptGqn5ocKoeW+3ygrZSV+hPbJ
wzQWBWLo7StIt6vYO1uylQXxneJf1tXCXA8zc6ovosBcm+85Cn65Ja8PXG5rFSm692gjesJMggZj
m1PDJVSs+I/NtCWiLZC7EVROveFNe6u5nGm7vRjzyeaEXVxjn4PGj53oofEGNuBAZhcF+qKcw/1D
wAINHxDq2grmjOZiLzrTpsb06H70PNewP27o7/m6FW2KheTHvHskOPwjXtLtQ+SM5EMNhRAfnEu5
7KbiPLpPHxLDSqDtv0FRMrMA5ZgE+Q1GEYt8hagwHDfty2z9dn94rRYkQweIyNS2xqjleXg8PKqS
Pb5GGcUNb+Q/ZgEyuo58v89X5Ir8ydOaexoJ23xWP8TbmhQr2VFGrsX1ZCrNTivtC5WdE+qGMWfl
PIPKxAxzlWyEJVZavkJsZe8GxyUso1GK47X3APm/HqZdUL8eVsbyvIVa4yEX955szn7U2KnbLeTx
4FdI9YyUanZI906xIxN50aGBDfQSsXXXKp0RazQ6N4MIhT8kMsyP3FX8AzvWxHRSm4HbnsLfod33
JuFYS8nQ2Z1iNzvtSybAlOxFRJVDbP1IBaJNetcH+QwJlGm4kFfQ+pWgfU6PjhAk+CAen9ElnUIJ
i97TqYJcycXNY8pYT2RMXDmRvG+Te0a5B/KQBY3KabaACT72Sb6gDqLYljhVjWbctC+2ZAl9vEDX
qBb8w0BHcK69SNt6Bq3f7gGdLyOMMMMvOhUXNz14wsWW6AiAU+ospfLIQ7gCsA/EaSPacqF6OVsN
6E7BKFcOOi4B0nOqQOvsjhGB7gzehc27ttWW3OI0uNhb+YpvN0PbHWkdza/4xcqq8TD9ZBPkn4ZT
TDGffDDvpCCbG7JVIOt9mPE/rA6zyZ200e8muiU+do+80fGucpislVaHjQB5r7zQab+M8CsijMyk
F0ljC87EMyNYTwqSN427Zpv21o6rT4EVaFhlZXNfVog6HXy53OmYKwpBmzolRxM1DXNNYpqVy6Tc
SuLORLDPtOaaOlcS6tBpWnlnFQ0/73CZttAE42Ao3+gU63iKUT88bzG4NyGUytMW1rzp5aV7nspB
7iYLEYNTVSCAh+ojkQhqELo9iOWBCvrcbI6e+jgsT/P8TpudAGVLQUqh1AXwD594YX6xK/en18s7
SnxcNDVgFuQRBkf/iEbxZNMXiGT6Rkmt4wM3EOtnpZWQbE1zLCzDdbLSX+VXkTs2cjN5lppY/h5G
HT1Ud9X2rm6g5zGUsVDjPXsCd8STuhLuC15yZqWLyTbd5BtxeVqDUzsuDdSjG1tahXY9jRan/WAQ
xwQScUiWXy3VXu0ROVsK18oxMejUvOziHTQvrS3ztKAA42/0ylFIAHhllTeZIqyFMJLgcoLwoRrW
o58nGVVQeCY+sr13dilm/X56WOqrlHKO/eErWNTsDtw7mMQC4UqcJjjNM48LaDI1nvOHeBbZHDzB
zdk36UJ5F2foZTrmHX3veJtvudgXnKf5uIm4w10E/3EqRRsGhNaosXTiX5+RLEkBFSooQ2Xf1mht
WuW2QiTw9cJmvLiIG6cI/pxmjWzL7SiRgU+M9GJQd3EZI4QQkhTYJOwJWBgKk68Exd/eaRRSp3Rq
gscqZwHCDSa2sWOBYAvCiyZMm9R7C8kA2aSoaHKihWDyHkY2Ub4vl8IJGcONIu7yjKif76XEMV7i
Ya1r08hgROQiLojpd05BgXbiwBhnGqF/en7UyK3TubQ9z0QEV472sDV6q1DtyZTZtVfPyzlXHNa1
pNQIrj0ZS+7/aWI3Xpu64hrHBXew+RR2tJCWyl07T52EKXA9b/lrsUXkhwjOje5lwTg1Vv7IgI23
O1kTHc2WK0+YXdbN0bqotlFbnJhInMfYZhNjzwDHd2VI63ScLBi5w191ftrmODt4ujPewcfPYZq5
4ROMbC4MCbWrxBem4iel5r6IbQicLuYpNhf+itgdfxnEuMhFD4jMAB3HNVe6G+oWXBuEk2ztqbvY
ijcEqXdw1MB0WMiRXsikELZYUq6RkKHqNbjnO5MNdJe/JovzV43Q2ipCNgyrW1LibqdhuVlh6pk9
YJu85WrkXMMIjj9J3WdvpMa2uTzsJA/iUWJ9Xizt9byvoAawfRa63T3mvkCg33C5xZaCehk0wYX5
hMzXnNSZjZmRd10Ut/FM56GiUAMjah8R3RmvT7Bb3ldra77EeUFxyia14FUO9mk1jO6+EVC31C48
CAHTk69O66U6PU3rV5Ucmi9KH6lmtAMF8fXMzYn+sB/SWRqAhaXexNHcwolXOqsAt30670WvcaRV
/jhxsuWRaiFe1a4JVDOzoyBeVUEKAqahgy2SHZVYzzZ083Fr13fSSl8gAEY9Zzwd7yTMIxIeQHwi
3LaZf548mqi3oYrqdnxoMeArTCuesnKEWb2nvS4S3UFqUweQNJBbPUQvGalbtDvcTTj3YG0eOmst
e+QGRVBbd2fvgubHV0V7x7Qm9zg0b7KDjzc0L11/KUclNidqLXF+cjG/9sasbbzAMrTMaIwNturs
x7t9YlXryNYwqa4HZBEZPNjivbjhkpxLFh6yI6RMtKO5+EDiaTWL/X3vF8vzFAU9x0ReXLW+EANC
+hZsYfapo8UmzBDFGDdPQpg6tYBABzufXrqpSqssAv1/chEEIPoyeSOfpaweSzNaNn5NxZu+jfbA
b6V/eNAWxRRlEZCkpJ2vxpYtb4XPMv/BE1bP454kkUApEBaI+FXs+cje8WNCB/CNpBbco4nsUO0c
gpgXQltKx0kb2TH6b7yCy3Q0yxsda5vpCJxzjXU3Q1OFhNLT5yibzcaSjb5a5DTcD2xlfZ6tJ2SE
xUyaWCEy77o3LBXk6VC4Hh2Z3z/fAE3TRzzNNvGCTyXZEskjnakeuTHCcHix4/lAMVYteOm7UQtu
JIceKz4YgFkP8JwG8jpfIVRql+/RGxHfkjNyRQVRPOzAHB2jcmrZKSEhyFdMPra8yH6KRMCoU9G/
ZwPJYMVL+T8knVmTqtoShH+REcior8wgztoOL4TaNojMg6K//nzsE/fEjd49KMJataqysjJju89g
JDZ6ssrNEWVrbEszNLP/Gj4eyCQIYMsrIrR00Y45bNBqJpFSNEY1J99Au9YoPOykkWTqZ1TYTjuT
T5MTCFsDuilbyONps3HQXcbH3m5PeGisvrY6J87bgNbOgwwFi0AC1AcNEMwXebM3xlrvOYmWMQFp
q4Nr4YxZqqF5E5c3aj2fxi33IXLQuBsorLj6wmFNzBJXZVdgCePiXu6+geZ2+2Q54lBGdwukpcOz
3DwLVhtbo1tGQ438RLGwA9Q6B3TueWk1l5rvgByDLdlQ5Qh1qlMGE//rNQsO8Hyn1V7zNzl/b0M2
qNjgV+w3e7RgIJLsUK8j5/1HeB8Q1/Q08atL1NhkIAZgDXpxF7DrfwJooCQeJSQ4CeX3JfrBB97D
yJOwydaEWtSbg0oKAItOMvdaRtYgvIimIYd/vBqWq4LcB4fx26eo04gFX28cWeVjzz97zatqKm46
l1T+ugmczf+m2+zS/bQvY/6/q3jlKzahLvZqyDZk4G8LyIZEl61mtYGih2iCJ+iyPGYjqkFcfiD0
ERBM5t3f+xaiPCvrMFUIv19WdD64vRNpLJqosxgXcWw2jGnwp9q18Yd8iNNZ22oXkRoXVo3zNnIk
MImI7qn9OvCSAIy8S2igrKuZkAfwqGRswv66E7P16QEipfh1yNv5i45zF1Xey3Bxiq1QiQ2QueR0
9gZAfV57w1jzULoV8/EVtORybdCDjL5E2NSPrd8vzwNAwn9yxr1ZYJwodmpPN+TRO/FSIa/s5Nzm
jEKTIoj8q1mTdbqqOXZexsgIwYfTrTLrvfiEqoN2A71sA9mozq8V2tbEObez3uwm3OQd0cosG01n
gyTLYoadVYXy8qE1J056Ks7IVOoF79Kb46D3qg3WYwBE+/D3w553o6C7lYD3W74k1L/1BEFDxm8F
c2rXwwO4hP53xw2EMZ38xX+ji7IJ0VKj9WUInG/b9BZTzZM8rOU9A/8OGHpuP63pFpwMkfQ2NsdH
YJwcRNFS9wmyhZH5uMYOaCanneBqrB+M1wc4/eOoTt94SvAhgAnWE+nRB6fy0x279AcWIFcb0eJ9
mWEAYwG5Mep5Oe9cAdVN8l0K32wRkgvPH27oiBSqCktg6KRk1mgzFCrsPc7JhLCAp3uQ6Tiyg3Gb
V87sOeDZ5m1JIOHUzYPxOyelDVBpcf/jU0nD4+O8fcEHvnEadgk3+cbnel4EnwRUHQAE8oMBkcVE
d6saeMYb4xWf2Rnh88on+HsseCRgtcODqXcoomaXic80fL0j6RlM/rp7N0fBdXQA0uzOPUgDuTky
Bh7ZdWe2iH45md8fEOPfaccy6G9Tl/MqzMBJoT472U/udRMzX6GO2yyE3JKOrfmgdpolDmj5/DMj
ubMf/CYAamZmG+FCDFuvMhQ92ffuc43LkhmvQCqGW7vPnYkhOqXHWc16ecBLSoIv7Z/K12YiHa/E
+y6nO4TpjrQBpBuxDfC+RvRlkeEiRslFuVcAW3GOAyuBw841T/FaMigYhq0HHEInSbPbgKo81EHG
XqASKbaKxAB9MmudnBuqkG6oPpN56wamiDsm3CLqsh+zuOx8OVQmyqaGWM10AUjsEO2/FPXKIttP
PGEpepNfml7ZfezKVuRmPx+CS2z2zL2V1+e92D/Xkmkj1YrmLeSXYRly0U+Lfxmv2fCrpYv+LbWY
W3szGM2rJ9BHswiRm+XUZ9GEPprlS85NxEF7Y8PRO5vaCp6ZD70OgF5NbTUCwx4GtCqHqoicjWDv
1ZjF50yIiQY46JA0fK841nCJA2RCTrInuefms8WNPKY/9mL7LKTgtftnHCT74O6cuGO7GUT44cpN
beFe+ROIwfiCMvbsFrMPRLsFtidrVI7j1nos+mPBel5TFND4oJ506DTQ/xHNfJf+CpdqMZrq8DF3
VxAQuTeFfU9W8LCedyofGndr2lA0hmvOgYhn3L8GUWYVNR0W7l+0AfPhmurg89N7j6kBrBFN/0EN
sXlLFnKhj/7ev+/gNjEj9iMfeRW/B4RFClS4+MW8+HjdvvK/wThQfx4Ie6o8Ks7enfjDgsMhcnQj
zjrSrNi/3Mqs/9AERf2WxkXDua0dceTk1AMLndpkLBcW+BeYjFSYcHru/mi+5sgLa0cFmPzFzFP9
Iw1pzg54lLSFzuVknXvUDyQAw4/bIdWaI9n8XJd2xkLO6NxGsyg1R63+XD8iA1nf+RA2RrPnX0V9
CDz79HH8GVD3IaXtrPYGhYQO3+sQ29e1SN1PXiP712gt0P3UjCFRBqsKsgXFjSEtrhUVytR+AMKg
CLMOiTU5FjEkoy5I73q0bNYibQMH21cSEsUFJWzYlVy23+1pN2huuaU+1xHscqic3Mh/zF+UM+/U
+vQ600ZDlkkq4GozoK7Gfv+A9LJvik34RxfuX2nDcmXZvkzOhgkX91iEZzzO2PfjJYFyfOgPk1V+
SIiM3LjR7bHIfmoi+nclnDufqXqiH00R8+WrQeTscF85SsvGpwInDf3sR9dkS1LlxcZwl1bc5PU0
I18szu3q9VuvMM3Dg+VN1RXuh3tXrSNrSBZbl/Bjjba8JWXyDiFgMpbqMqzs3QBmU+cHivdxXmZL
VoMQqflaRdaDESuMSzTjfhV+YuMISgBcQEPG1wgHIB8e+53d6kbWTSPAFQv0j61iHv7+S7TWZFhc
w7Bxw1++nxFaysNcPePcA8wMTC/7yWpQgZaHpMV7O+UyhlIGFkcX1Qj331v8K/48Iv2NlvIyY3Eg
m0zaL3te6NAU8IEaaFbpH3yPhoOKPJtEWAQ4RlZ8Ck7c28Obv+jcVCZWcauRxRX8DlyD4UKf+9al
HWVpHPqsdLM/gvYg5Qz/MFhSDBELQ1M+cYh3fzQFyD+47RiOOi/mtwP0Jb1zZdjlLfFeZuFzaDvw
vIacG1VqE5jwRsku6p8vTfgQXW5E1fUS1MHQBkRBT+cD2r6s6EPNGlda0RggA4O1CAKNcGlK0xyr
mVTSjxoJ55RNNiz5Fyf6y9Nmk/txwnEIacIf0tov2xRBgv2Y9vjUArlnS/BNicml0LsqxxprSo1V
99hHFqW5J2LrxZNLV5M1+44LS2iRVUy3zR8/JaceZ3bnVJuK96Njgtw3id7j/KS+W0zIb5E4d1rK
gOEH1IvolyOrZ3fWxBn22vhAToOVjJ+Getpa4L/xSqADY3yhIgzi1wq9enOmXsv5b+x1Fkm8Nxkv
K9WU7/IUSPjKUmlYokNkf/+w4ybn1IvBlOzMavZA/U5xf7qvZbcntGy+gUQu6zR75LPtsdnN25Xa
G3C34spEeIxiYY+AlwgLodXRcCP+oqryeZrV+T01FDfftr/1Fpn3BjiDDHteLhHaYB8JP7n9Ujzp
mpr9iMpb9SArSHa9lchRyKINNoiR/ikWznOPuT7WoDyMrORaz77jAekd1UiSP/Zxq6uMSJKhQhkh
Yg8gq46PCg6dFJ2yCcYrIUV8ysdGSvWBhA+KtZGvxDYOLNAnJA0yo6dgdkoCSfr2QAGjYhZROKEe
Ss6/fAbVA/6DEXmfZeRIxFlNL16WmHBhiLqZXNhTNvvCVDJ92M8HNsikmwurqTU5PdYCZ3voteig
7wdPPuY79+gK8Ufy2J6g4VuwBdi8yDwfUOVnari+pte6s6eNzusrQDoDVo3aX2iGwcQs9mTH0pXl
pa7Kw+eUAWFFpP7yarRIl288y6b7r0MHUdAn3I0Vt0hmyIj2qTfxypnsqSsQJCp8nsZwb6bMOD5n
Yw2KoJl8INUi0r/tFU+7Rs/BjMZGDlCHcvOcWm22G0QkfDHeou7WAgSxZ9KlmlJ+992sQ3COfKC4
JiEoOBlXPk9RNzdilH1kWIoJMobcGuFz+oZrhLdeBa3u1xmTeU29FPltrC21dic+758wYCwUFJyG
9AdjPiFboXT7rrgl5ncX18tWMl+CHVK6ZvAlrC/fnrrqRb6Ema+0rtDackb/VFdxYcgMRfmR0HFD
4qOcfQNlvHpITsG86Vevtd823TfMwBPuRKd6XSeo3FBc9RcwaNgd+cvpFciLJl+H5SLTZrWIJi3p
JP26hCaA8bnQZzebRbcQ7yRlQ5ZIImeFpvoz3Uo3iBvUw1Hc6zSjP5oJM7RsXKxgYGw1g6eD9eL7
0GAW39iRSJPINsqV1DlTTi9FMpLMEP/qguSkQXESTUon/1W/ht0+LPhPCaIIsk+9BQenpIdEdVxa
Le5eY2fCXbOkGxqi5U74GeNhQOTofGniftF/fxlNtYrAE2JLFrxx474UK2cIkUMZKkuNLbFTQYTJ
zLaek6y/gulj80CBjB/GlqbcuVIFVz7uTuyMSY1lBgCsptHleD1UWpMZLS7eMyPpFZ1PZI+i2QP8
r6XPbRfwQPOHlb2CVDKnmdEBubydetWPFyg1Tg0Nihkym+XQj6HJ31HxXlmGauyKb/d5xngC+enO
RAepftgqSa2gq/QyBhK9nYU/D+Y4SuwurKTZ4mzxevKUVtFzsL6gFo3d7/VOU6B5rtgAGGbgclOa
JZLAilmVNjXB4yxdmdDkq1ExJDDAvbHe7GW0tN+nCk8LmGsdEpAGYsr8f11Z7KBE8ZQrApdQqTAE
yL7+BBJXiY2LIcb+AzeBwkD58fPGAEnPt/RLId5FvdEfuJRWdqlWC9Fu3vO0dtqHjV9Uz119L17I
u21fq0Sy5M5USzttt28OkdYoyDKlWa8iix5omt9BTLtTfo1LEx8OkSoRzIRfSVdDjvRGRsiKUgcW
l0jQvr3YuOVGjX2R6D61QJk7xAUw6eiNN+ZGoHT4GvMyvFO6LHO6Cib/wRlJRKM7l4KpUsylP2TF
b3UhqItJabf0nLLbq/SKdUmtKQOQfvkWkKVgyj0uT/ojRals6JIQDaLSeOXrSWEkz1Ok6HW3Fe59
Qs/Mz0Mb4bsIJZ6n2YqbniIGqUFtkVRI9HsQ6r4iBFojiYhCnxQdSztK0P+EQmbEx7dkFyjkQkmt
gPIhgOg5piB8iul5OmFMzyiyVS5fX/G5Q2lp8t7ICO5vi8988vDVyWrcHQpqegFmm7hs6GRS1OY+
Fr8PFKelVUQN/MJbbQJek/nf50Z6bqqamv+dm0/BejekZNEiUtbPzK3oztYrwpJG7VE8jl29GPV0
jwnpSbaXxNWzu73R8Q+FTKcfnGv3FHVJqrkskMAO+trQRK6HGPiBU1AxbyGe2VdflG0bU4jQAdPT
LFCh4Sm7ErkQfgo6P16GIbqLFc0oTpyeznt+HsdOGa3UMW0F+IXvK//oIpttqqp2rN271Hsycy/Y
CpXHy0FsMD0l7VoFN212n+kRCdi+oCfy8vm0wtSQ0OXu3CTdSDG8vlWtLZ/fdcTMH7Tfid5O7QY7
E9Hu5MOrmXGwfjkai6CvDkmD0cAC86smmXEyKaExaU1FdlJlXo+trjs1yaJjxgaIsLBTxWGDK2Mr
hX3JwucUDA1oJKGCkYz+5szM3emmGrkjSCqV09EvqQ5qgkeHUjn0A8rSj587SfWnMHKRWETRQqqc
Mb4dpaWV1nAe0iJ8GzUObIlZ48/xsr8UX2MjA1niCE8J3yO9bIxm+hMmCzVZhI9bX1pi7yB43ncr
Mbon8MeII4UxLUwtIg4vnuW+G/RtbREW2Nh+3vk5XPpQ0p8vtwH+Q+wxd9XIjbdTeYmH2+Ptft5r
CFhC5KqQKVJUPnx0iqVm9pWXypuVljht4bbcj48jy4tsYtHy5i8Bc/mm/F6LxaXNjoVKzvW9EVEy
SsWJRSaj0BBpZuPvBpM1PqQyPUkyrTQW98fR0sHcwavoJcnemDRcWbyfFrGti/2oL4B0huwOPBKo
vMYceohZ/Av1d4x72NRKAIY8eZpjl0+A1xB0xxnUUYB9BT7xWSHR2k4P2jVZstgjXURUbeirGw8M
JzqbBxwvvwftkNpCQstCeDjN4AhtRZE/VXzpY1akNHBlStajXRW4r+mTFa+jrsjaXHDJlWjRunXF
lbThcTz2UxAVSZ9unvcRhWVKE+Drhiv1V/VGG8AVYXsfirTRhQTqBIJaGz3vAQ8KyhX5Dv29wn9h
VDFyit5XCj9jKRZ2E/kpsms4X8BIPrGQyUJHkvPUrApoAuxojsbLJ7HasZWk829hCiByY0sACKcZ
+5C2RbJo8yGvFHqnAXTJ3ZZ4rhV+B6fihUGGq/GES1qyXXFJSr8pgphfYNc04Z8AWY61/k2IkWuS
pg9WGe81O4ElwDotX0C13Jf/O1WTGrMpEFzCLGdwRg2mWNQ2VrskFzZLZuvpFr12A6v5Bkv+yJYy
5ZLCk4UBBznA5stiCtISvORD24eJ9FNzR9pqxJiawwfigkm3B6l/MOj9GKoCm4DEnw4VW7lj8ax4
oa//PI8OQMLbyIXX9aLcJN1XMMDBdGrYNyxdLpn6+iqI9vv+vo/J+ukxkv7T0GP4hHmVXTSDNnQB
lIXhFV2yC/kVHO18eU/1ESJMsbXo11TuO6qNgXj98gfSILbX9ot9r6v69NLYGH+vp1Zxm5iJPXYH
l5vn6bl7BPd+Jq/Ai3xQDXyNJsvPLQrUXQXnFN/QA1R0zDYe0ClZ62vklPvFyHt7YJKxHrvF4JBT
eACqy8eyWQpB/TCw+lt1JLq4NkOp+3vRGBuTkR5es9r9Og+vt/rFY6X4X5+qnobZx0ZYpWRpVua4
NEZItvdWCw82X4QsZX4HnfLzJ1uOtIUoWePPvOsXoerJxbx62vy66D3Gsx6q54oYJq+E37qebWQ1
yCW3H1vhoC/0XqWJIZzC3eMuja3pJkRDhq1z4ua/ZC87Q4hh9J9eHgGuP3wwkZwhDWc/zm/S1zaI
NpErucqVhOxXQave/h6o711hVdNWrDARpyr1C5bIiFL1TpzZNLa6jFaTY+NVnlPaHRKe9LO1WgdM
HActfkJ7sGa4OfxFdq9nYFIGFbhLSXgOf9kU3JUHhVy0zrfRmtApe0wjkJnqD7f9fUM6ixyWs6Nc
4RW6VF8lf0DyTzMSqCUE45xuaFEOxaLfX78HPi2sBiP0u3XlP9bZXnOrfYbwHZcD9YchRUvzVUg2
priqzK8vbKO97FE9XcoD6bPNr/oYJvA2Yz9ave2UEpPPOdo8fJqELN6GT1k5Nd2o29dof5LFLdpr
1gTPoOlaXg4E/ZCOnqFttKE9wB+RwnsUpgl/9Z01c/X+hmXLQQOVLTJCqkSMeVyFwg3I6l8DL7qz
YV3OKLZLeU3oPIY+Jxn2Ip0teOQ0SBQDr4w3w5M1Hw41oopxUtBvxucHNf0fblaGuIrOKrwxKmEN
d8YBjpmjbzprfZwEFqOh17ydePn16Uw3+ZXpgeFmPs9Pf2ThNiCsouBtlxcNwvHpa6HEiLPfLMdw
N7JeS+oqcZ9vw1N75UVO6grom0ONVjGvA2qIfvEvLj/0ZNkFexA/M3ffx4j6vj+0M8GTFqNFuOpp
Wg2NLXmr3t52iKi4TshTdxI9mPmDUC9SsYE6yWDddJzch5f+PIPvJrY7h+QNvA5YiW616D29xmSE
Ahtx2twIKC8KiieHDKjywELnTHstYEuY1xEY5gi0E0c6ElVwTHLJ6SE2AX0sbabMNPhlfMJ5dxpI
jsPHFnjlDvnlYxU0pgxY3/P8USd9GPIFaMOWAtFiGHJfzSGQlagpGQrNmsxKcGeuQf8169aZIwyu
AmXNYRPu0hmblNXAUEt7HTxGDzlttE/sczu9aB8PAF1zz1hB+zHBlDXtThdUCYPBHEnwUjw2ZnPi
q61mcKZxrg7edynLdXi4rAFD+9P8l8VtsTtPc1pqf1aeMR2eoVHTUeVX+rW2wM1RTxekk9vJdrIc
7blt9Bov72MhGZ9jRSmK/hTIn2QwgUjn7rNsLfHD7f4sabouut3zqLqiTQAMMo+M6gQ8pi8KOxrr
p6fx3I+G1WApkBoskm0anh3knAj26CMYuAMCLz2xAWA8zYiXNRgo9jKLyTE8UtH52p62/BGGdop/
1nOVeTVUvgWN5Xs7L2FbWNFvFoT2xLtxhBZBh0CZoOcO3Y8t+imbPWnwFluxqQ+gMtCQY8Byqnyd
337bDD7bZPETRNdKJ6YJEetP++PuTyvMEAcsU7Cb1Rg8jWmCBeU+hDaNofqhd8a41W68TZ3MpCmh
934TNPZn9fAU5/IXOyGvxT3FoR3CvGJu6YxBU8RDznrzSbHS8sZO0Bq1w5QmcxZZMNxT+KPwmED6
LYXTDZKwl636P4IJRJ+EzRWt2+tBMIGHNiVdL8nrGI+Y/qnHN2FTMxQn2VCRAdBi9WT84UBsZbbm
vG3QKntsVTZTBBzGlyK20pHVBSTbW8nC4w0qB0/T28P/nQmHjjYdrW7AC1rZuSPOsJYz40VyEZkJ
W8ab+gebOFe4cjvwRfiNcSL+o+JBFJ75ZFAyeSuMdUWAPmakkie0Q9JOi2TgLxxhGgQxbYqpDVoN
qi3D3Jx4MPXOgMIucXKD4Y/CJkR5Ad4rXWrujiv+knDJbwIk2y4Y7VmvjGEw1HsUTuMNQ7MAYEFy
oBKAAgOCnRBttL3mxItmhTGuLev5DBhk4ECu4H5XGLQ9sQBPf8Z/nAB439XXye45H/zr5EB0xcbY
czbAsYBQbkSkXhR2eu1PdIdBI6Dn8abF9/A7DLFsk7XA46fcZyKr1GOmTwRgu/nUofN9b/crWsoH
UjdoLFhsYSXswb2UsZOrlpG9Vgb8WtHXtaPO8jMMM7DuPJCQRRRm2TZcMBQQ49auNzsS5fWw1h6n
xErWU1P6hWLEa8LfQbnIoVZGuDF1mdVxnstuls6x+duL7uPWeQ3rc1H8MpIU1MyuYLU97+ciYz21
Q027zdlUkv8M/vn/HZkLMgVXZjRAgQAxIRXLDa7NSfbv2YVQ+sTQinkcROrhwIPFmj8AnQ4ZN4N5
596ZcBxPloxaux8IWpHZv/XxmwmBgRxlC6Szh9EqXTOdtKZhC7LjyLMXD2bsYDpI11e5k9hdmLSR
/MIrdlNnPKgT9fvwkKxHbwOKlDU2GlEfraVU/wSao80BX7HjQxvPjvd4lVO3WECEruSP1h8zmZXO
e9buydNswtGSsQo60BnpArAEn4Up2UAy6rP6NPB13cIw8lr/Y2M5Ve1wA+ngKNBfMRi4HzpoJD94
sLJbRbNYCrOR121jJhv4jywHPpRA3UEBw8IY+Yx+2ZnZ359jXZ0l59Qin4Qp8XW6QJ2xmvp5ct7D
HTdP9LztZB3Z5POLxyakLQQKqL/OpTM1v4w1ncKNZpbzSwNX6+ncLjVBo58LM4i8NF8n0Pq6H8me
Pcxk3eK/uKVzvWKy/LFkjCo7jNx0Ll4la8iHXwZ3DhfG8shGuFNSL1ilwWOV51b/J3NMklQ/jjFT
Ugnd744pnzwY0Y/H/E/dwFlm6og0lezFkU7PqwQHj8hA/oYu4WTT0re/p3eekwpOFwhcEO05k0bi
25UPhQneYnH2uRiMrBJnRGu/PgssLGwhoQLhxJivk3M+l+5i8A6ShcbTozjbSyyyga8AF8HFPvf4
WgC1mdKm1S9MotmwhGjoKThIqi6x1BfM1gpdWB8BnQGnN8rL2G9/WjS1BLYLHNFgoB80h/Q+YbDA
G/2OvGiwLCTLsUu4P4uRs4URupcX/FxuGGWTN88rC1dmnPLAeZa/mFFXaDpB7/dxzAPp4SjdPH/V
IyPWyUXdRgHrCmNI0Wwv9c8Uv0ZF5bAx3+TuuogoEqxcrqVkfGxE43IuuA+OJKYvmbjbvuDR0wYW
jS8oCnNYvVHgtja1XyTkd+GgMs15V9kCKNEDI76pCJaZthRYA3SBNYScs9YQWmP8UzVmqPc/r5+R
L+D3yMwKwgAQNj+6DL+FwQrgWGyK/yQ0UVEbZcpuVS+eOR+lWb1eZqoZCLV+jQ9iw4HAgMcynr3A
mHbJ1Cw38Wcf0y/fKITsH5m+5leHHC4+4OOYTesO3qKKJZOpRzPuTgkSzhAGdEFYml9DiC081Kfo
dRGLyAsnRiUHk+n1w3GzU5v1+FLzMR5mjvo55QF+fpywEzfUw8ghBe1IocFhaVvTEGroRljD2awy
MeVEmc0340ZvhzCB1eYEB6BfBWLIQ3805ht+XKnzdYbTErsUK87MYO13XDrWppBR8JfneX7AMPag
IzKmzSVCaWa8yRfjv8kt445aKt/dqfh2NkH0S15UUXD88vfJZiIZHTkpBSis/I1g5wu+3UlB3F3H
DLAyIhcun8993djZZxt+bFn6ESFfDKoHgqs8XbX1468RbxSHEU2oi+Vv3G0mtAvDLblKTyYuJ/su
XD4+BzFlnMfE3Yfaqme9PkJMpLFlXqTlqqwMfjz9uniXJvDspUHXALsG0riELzDffWye9TqnesjM
EJJZDZLqc7ZrT1esdsyzMo0aLsN+O4L6wAB0sRQlo1dnlLYiU1VUt3zBxJLM9K2vMOuQ2rzJ9ycr
yS3Gf9HAHwzgK0SrR7ynl7/70uedMiGWBx9kiSpDZUITDgO+zbP6IG1SrOS3EjZG+aoZ2Z8Gm4ft
5LOSZMov5CZG55FmFLUrCc70ZWYtPQQAbSPOnGk2mxTrnFJctjTZ5qfVsZGtMdMo0I7yWddYUmal
jHmWK6HfdsWyABoZO5/UrkcWj0uCWNx4rIspDsC0tx/z79diRdV4FU7pAuliTCeDfh1uh3rJ0i2W
IyxMpUApVj0f4rMopssQm2WGsY4RaWSnY8GkNLqIR5g9lIKjfVToj8QqYUefo9h832JSURQCLJYJ
cv/nJ6eNxxLag1oBrwBkCAlXTYv5C4OEKrd2Q5fjwroUHuBv5N3YbiA50gL80kE30IM25OFxfB4m
wDOH6pPhKJqdwfCWa1kyhNszGN0jj/RyI/lVAK4Dh66zpU3uAj3uP8v0UB9IIVw5NZoj14ux8C9w
aXEH4ovNlaqPHLSPdHweqWSjeYsovgv6RcCQ7ac3PT9TG0WszONMjjjhQnRTwYbXKZtQvuU/YweQ
Zp5s76WlLiVnmJ7lzPxcR4TJbPhQeNq80QypVvXlCxGZLKN/+mOy/MEo92sBwTSr8Bi1Fg9iOBcm
h48HlR8Qf1vCDtzW5+hWLZ+jYVIYSzs8rMp8cIUcn5h7yZ2vrHNMv2ni5EwKkHu4PGsYP6T+KpnO
xM1JaUlXuKTM7Dw24JqOTaIr85JCIaZDfTuhZjXPfWahSTRpG4d2TylESxSKPH06dMBjq3cKzvHW
YfbJ5hNh7v5GLTm1QILphbd6seWijH6ZGNtk1oCFgGtZICawjUdgFsPLfWaTRX8KDbxz0wX7ugvo
w1rpnAKJBFzdvqzOgyvOywyzWaBGDqKYpRldmCgwh6N0kF9orKgwcbWs7SRIpvADG3L6p3mqWS+i
Td6xFgVOPPGa+5JV/CoEttH85WusQQArSv/v4n1rQU2oLRToGh8n5ybbAicoToMIU7cMi2IYes9s
6hf9HXwvU1qtf9yNLRIzzJI2h8GEuYFANUgWT+F/hgyBM2woBM3yaU6h5/e26g/kvZhZuXFiUquQ
eiyjrXRi3ky1RAei+1yed5HOqEUFmY3MLdqi/ZauJ9f3tllxNBD3q6Bn9IJjxXi/jBTCOn4dpuTn
C8UID6H+AbMpPI205g8aAKvt54vuzJzpQjnSK4Bxml/oaee3iNHrhE6aG99xFUn8fM707cjDhdip
jQqgj4Sqv0fLptW7A8d1cu7vlIojBAs2Q/ZKO+AketWtAU/lMerqZrJp3JRZkZrpiOfmxbRsaQ5z
n6nPaXZEAIHHRyoUyPPJfOSS4azSeZpvWKIq6rD7hNr9adX3KSXhUHpTWz9/04nJEfrgQ8WLrw+O
k/xFHrfgRzxO/YnbeYkbHkTz9F0DpDHQQplnlMCpEGyvyuo9S88kDTx8XOh8Ln36NzmOHDbjmULA
kn6KXX5JFnRF52OYv/ve4uTw23XnpYvMC111R2LF6k4G/2TK2/FJe+uxrCsQEpaD1bIKi/BS/tR/
L+ocSg8gQ1/mqjrwg3XkgdMuyWWWVO7k7hQy/YBVfGJTvlE827kLFwNwiIoLM3MgZptxSuVEe0K4
Jhh/DPYfscVkMAltcmY/hSSwT1M+pOd+/jyGh7FiJsy2VpQLKAhtPiRsEanqllc8hxS4zCo0XjzD
A/uBEIlTZmbx0rsgOgbCqrgh7ChDFqzN5GeKDAFz0UcFIs6x/qMN4Y+BrQjKmkGeTxLrjeb80qk2
wC1g6FJvuxUvqTkMruE7aJIIbCVACtmmFTAjREympjhlNiN3SkfrYQJ3V9ZyRZtsP6T+n2Y2fRv/
f6dYqldmls/N8nuufYqDVbypAk4WUAPgCpWA2lCzdFtxBPah+UM4rZ4GryUecvLfx26AF0qnu0K5
8FN36leEtKbQCUcqgFF+6GnDbBVExae4imNsMy8r/WmSWO9JPd98ouhPhJEMuRWlF+pOBqhGgbrg
2ufQoAZ1hDeTDuwEvL2vb7fYMgtqpxseM3fTKM+4uPsC4CogEMybf6k3OVi1a1bqrBgKE3gxp9SJ
0EhI5sm83hPENWZEaRduv3ti4075awJKcYC29NJ407/Mex/h71uF2Vud+Qbm108ilxpt4/V3z+ql
HTGT7gA5ZIQ5bQ8gmvBY4Ve5iO7hTt2V1tfvLUVY9tYQxVMwFzrWh+Y6CmYxiXi9ftiJo27EsaWQ
hi8FF6QU/nyu73OjfRvi5pkYlDL9aRy6BXbnq+KAwEJ5m1hIZhTX8W8xYyT/7bqEj2ipEJUNDfBi
onfXz4F2REZmQJ2xeG2+e/ACS3CZXOMwmr84R4tdevn6HHsfZtwJHhxL2Rb1X5Jj2r4HhjmdYqf5
FY+CsKRh++n2bJDjg0lzDrh1u+8O0Gh33Sw0/uCVbArsSxuDTUQMCb/mZ/ZmSXEKodn3tKsltd+e
AhymFr71XJa0j7Cf/OEaQ9bOkobt29Nks5t9DhQgJWc1iwtQYy8eWrp22I06+X8snVmTqlq2hX+R
ETaI8ErfCyo2+WKYmqKIvYj46+ub+1RU3LoV5+ydqbDWbMYYc8zs0mY1WCAuMYfgjSSgQ7NinHHr
H9+BzHS3YU+HNl0bmkOxYdL/60gOEn1XTDluhFNo9wIl/N/ob5h/Hml3dmTmGYB8a46O5iNhBLXr
fAGTkGtmBGsTRhyMb2T23J6ZH62B/1wMfDi0+Siga4tZbizWOWNsggz+QqQDG8F7meXmY3cyJGpj
kUWd3DfdI52/s+Y8K16POKkavax2bkTZOxORMh3bWT1iNTyE19khGbmFWTLBdg/JQIP0veIg8LsR
VE0YCOO5/Laompib/24GdhX8992qYJCfeOzrSYEdYg7eQDDklFf5yC9+SWckSI4HJRD/BY7A0ctP
i44PMkIsLv9OzpdkOdPQCH8NqcwDipOQf47hwDFhMO+UcEOTYQqYMR0l4PFrMK7aWgOZ3v0GI31z
EPeyTrwev8EunUGuOHVEuNO2Q3eQ0ejS3vRJqA8m00iUIcSU2wvaJSAk8Eft37tsyqCvBSVdAp7b
x1UTLfq+y6jXmljRMNHGV+yHyuKTVJPH5vI135p522PCOMrELmVtpFEva5Zn4k5AnUqhoG3F/lln
puGyvPJlbu7HbSFdegQtjeZ9x4hk9HFklHyUHmxU6VjCaJx5EKYPyJhmkk2pSkY4m16to6XgSv+d
Mpth3TAavZgaM4U9XyNaIdHOTo5k4AIaxerwx/lVBufYXHIPw36ogv91JEs6ekYvn+CtgyEMk7jO
c3GUyUJ+C6AhZ+LCzOMzRAoT9mimu8ti1lIlO8rs8nt/g7M3KaQd0ZkOqBNfAWJba5hTUhpvVHFA
zv+ysIt/izphPP7hkh6iDUgEImQs/YBm1F8gojOyuEnlFXg5+La6/AYNZUQ/fI41ukhtfPSRQJif
v+eYjDI7z04+v/RNIrXLveCadPR8zDsoxYTa1/0C/BXUgo9lSU8Sn4CjCddlzFhrHwxpSvIkreJl
6qi/VFthx1Imz0CjBjmBMuJbwx243gKtiltwir/yNgGKwOtx9KdxuT7WXZEmmyNEl0obCq5/qlEl
OEgj73SlIJr2zTvmYLaQG5C9Okg/HbS9XmyG7nUJIgCY+gJH+9qPDICOUrWC7zY+WxYmf8dMqDQU
0UwU9Pw77j1YzSOcAupmbLIv86zrRPcpE0v34gKIHKcE3BUyqW3XFXz+sjy4hxz4i8pJQdyWXkE2
LTr/0u5YO5S/IwmrJXItqhwNDQO6RfudHZe4HnwBthnJYiZS2RKMTxRdo2ABNsNaR8Sidn/RGK07
tCpiwsAm74GUI1PxGJw+GSMLJzPZCUG9fBMJmfVAPOFRJz4oYoYuAfgSX3jNzZOC4VRYPYCRL4bG
ZlWMTwNriNDuaJ2OdvVIA31+Hbmfo1fohva0zsOoOdpM5tegKEuFwvsKUa27QhMwImbmh0kBAlXh
csfQC8q9t1vcV6AirHbv4spzNNnydfaHrXmbv2C9GKpPe5oFeqUU7qsKugfrBOb5Rp8QAhv0GguM
5JAUhJ2lOu5P4Rqd1mHJuN2k6hTA3VENIlxlXiISz+rsMCkNtQiIZ+SV24Znh2LwknSXrXVaaUsg
BgHhZJ3GbUNQGQpJoIJUCa5/Ml8vA66X8QR4n6+NWTqqD7NPufmiBP1nnJJ8cV2ZfrmvWFNuegAk
PfvlFs4hwqXZ6hHeHvMzyeGxeKC6o2MexURDetbzmDhCa1rNbyym5uIii6Cc73rrCcwGZai2ZJUU
+ZzzNGTpBtEHCxAZTOZr0HJY7xhCxNNn1AhmE0Es8b5rwsNYn3Yz1f6MiwVnkjoIJcSUDxLKaWaS
gFE8mVrh3qlJi0de2PE4lmCftBClal6oXKHjFhoV8cB6PXFwgnwgBPPFEDBaZU727/4CC9a/jNQ/
YD89itNva4AvvQSoRMHj9Je8wSvkztPppmokA79YKvgXUhqx8wMEeUkGEIB96tC2Y54t6ISw7Vu8
7vVWLi/Tia3zbrkQJpBJs7UPmxtYBiOqct5XvCHAr8/+Mj/MaW14ydu7f1w9giEd4big3RK2TcVa
HpsbjIgO9pukitKY5pRJKtwDGdd9bZe1OIT0iKNVrCJ2nA5pzybHsbown1P8IUEHj7vL116PFZ2Y
VjuFyzgngw6MQ0AAagZRKOelOZ34yJyuuTkEr/ybn5bnVR1BEqI1dT77vtONFIcGZgOKpo6/GRMr
UIv9RR9zMcBXXv0QvRIjBxBVsLJzjScISPKyN0L+6asHlcULIznjviSG1QACJ2cAdT0+O9KPd9yT
Q5tE8KrpB6HvcA4Z+AaIvlPXIhGgH59rjOvXVkDrmPHIrZH7xU/iStDY9cfIuBAx66y3tu7Ef/r9
k9OEkIlIoshgbyL3OmnCd64gSqfUf0YP4HrKNHpv0nMGpHbnHzUMfXfxXISboyNguv8XAiJuPbYL
UKodt+vw6QNXUUh+ICDuQpcccWiLyFs1qcvquN1II8rx9VJefjCM75EyLef1kutiUb92F5cfGsR9
HV3mooYBX5+N/I7PGXH0AHBTqIyXhwwKyrljo5sFVRoEFewy+kUaeYlJL2d3BeNXJpdt+W+0TNLN
kJgPCTHldDXWc3YzrwvOnsXtwrsHX0nzElPSU4+XwY3LzOApEPXZes+VEdzzK36ZlwR+R+fVihBE
GYMoIRsZxp34Y9t5QYd998SQgu0xmBn1ra8t/B7EtkMmB5O42DRDiRADGuhGxdSgcJsDjtiVYCb1
xSMpJ4Cl/QfPiV+XE+OtasPWqVCbXbwnUVdZ9ngRvhquwddodamHYJsZVKwYlFkzannCDYoDAaUn
kzJcsc0tOs51DyKFiebTmJ5eKWEW8AoK4fZeVFCd7OQfIwz3n8Z12aX2mPLoUdb81Vb3TXqn57QZ
SmUYMhjthrTdvDvhYxgnnejUQjnQa/A1NxwofIcKa5A3Pr4VhsrSvs4EMcUNhlkVT/a4AdegfKWB
H6U3BotrcM8I/Cj6Av6ThzUqiZtLpREOmBb6f/hirEtz1/ETfSgEsqOPGcp08QFbDFNYMM34xsCy
/DWgnRS/OruXPybApyfI8NKQliTX2Gwp1eZrTg/rUNgGJ6v0XhuR1bwCPGpxSYDIy6lHqMeRgEA0
32flpBfgMmW9Fy9vlD8Wuv3cQvqmNwY/2vRrio0NAcc7xMBERWsc3Evc/vZRE3znVcKvR1LNC+PI
GwfGGxjaHVpXabwAMSAEAauwI2nCEq59bXccLIrEbw+280dZHLdfms271e54Ccbhp3u1APpwOC3z
S978dq4OD6hZPEDpDsYQg4uGYD0uAxAIgvlzRkIlUF+Amx8wPCjTXugG05574j7WZgdwGOXd9IiI
BVVemw5tNGU3dHeDiW4WUblXoyoER+wFsE0k8MvmMCE5hnzuGXl1WXO0JPirW2QXPiwKWD+V2DMa
Ard/zRV3TM/e8E+AAh5daNgF9Wlm/0Aa2NWBeSSKPe0DZTtFOxIh5KqGUOS8Usp3uHC/RqIfrz0O
onEnL1HDWl/ozUEA0zWK/49/jvgraFCe1t2vwaVGLi04qJKPDBUvK3iwQFBKzECMRc+VYE5YcLBc
cbFBwaAST2smYccabwCOlIZSCBhou5dpg7tEtN+gDzMG1Tk/+zs+MzUZdq4x+zxnsg3DQDqDkzEv
Tf4xXnfGjto1208p/UI2vpQxuBe3JyBVrSi7SzsIWiuR0jDLamNOJ2WEe+hHOFjCtw9e1QWAgncG
jxXUfRTobgWXgyf/piZm9/a4YBv1NL+BcJVBaXDz9OwwqaEsn6zkUI0V1zA/GHvPm881hrdPhlfl
iFj5z53ZswK6EokAkTbYA+Ta+zttTEERwyXuo4pBikoC5X4z/Yx2pPXQG7JwuUqSRMrNxuBje/sj
zeUhyHY7yt7x3TuKYoOfRaVp5gijiRhnZ70gb4lC0eL/B9Oksexgjw2XneHFQmKkoTfLkOEN8zmr
/U2V3AwezBQ4atc18gY3TND3q0/V6Krjaj6gUTqaw0S1FkYUHAysvlqDL9qnAngYq8sGadgKeT+9
NkmUSi/d/n0Yi7uSy8/mnxSHsHnRJ3gHjWO3URIdZ3ykRPMqtAInUCswTHh/8B2KS8V4OrSGLto7
CEduyi2Uv4/3pidSAZP+vovSSDUSuxMkCS/GTOq0sj85GJPVzAozpz4tjU1CC+bzve4cibwb9S3V
AZMg/agUEnfrgk9XwoiDsa2tSDOSaYVgFGAX5CujJAQBM4fMyvNOxL2ICuBEDytuiRuNX15z7Gvn
66a0CKs14gMlGs5zmJJos0EN7PJ0/n2Cp8XT3MipCxINdU8S7LMbL4F0E/A/ZUSza+vGMsyYsjEB
iA4eTzhjzzEOjMbIsGhnL8HnDyM/Xlv+tZOrv8p5gWLtZ/DGqZ2MVetAvByjyohWdul1LbRWHk01
w5rcCMxowpC8ZIOlc01IKHDQU5uksXAnf6Xlp4tVMjA3OEDIfXrheLjjj4XTfJW4cE5vb7uNonza
4IODh5GcZo+Te6F4PoPwgPFw34LNjWr7YZgbk03diOSM9O+EmDGFQxq5Ni21bm4jw05a/ogW5t6U
T8N9rdzdXI3XsZUVVmAvFlFi5/s93qqlPzTIougpksDMMA/DN6Q0OxGQAPZRxg3mbvyyiMsnY49Q
xsh5AaaNaILraydevkeohUEAHD4qmworOup7c4f7bC2gur/+NwdPQW0osxRcK7hGHIKeuQkuNFcJ
t7hw7iHPgTEA1ws4k2m0ehjT3Jsr8XJ5NcZj37ka813WetMk2nIMgjMpuMZhiQlFJnsbeykDyrHM
av/8/mIiwAA/g78WYDLa25D9tu7Lidmvy2IwYtou2+npMM12L+c4H4ghFXZ6IE6MyOIwg+5sZIEE
+0Oi3sj4GTrseHpHH+s46QeIevm5iltG2HoBtg1Rehxi1e6gDCF4djgpEh/AHjguDNUCFab4QFrF
lKshciAOlJz8glRYmbuzsWQXYDn+4kQy8qhL+IVDhlBxhQIOrc3lyFCDhz9AEjSpZm/8YUbTMrpZ
Q+vgnpApKFh+yfZsag2W0MBggehDcbghVJypMtgPUYU/gRHuPBNN3AuEFkl0EGFM0Aru+okHYlp3
w+wMmYDZsQDbCiQ8x6lcxPOYqoO1CH1azQuUCrnDQUDLuwN5ngME09nRMJx9dFtc9y/ngdoNCeoW
IR5VKIuL6EHxL+X/XPgRnIg5yfuuAfICZJaY3sCwiL1TlhsPjB3/EvUJXVj4MHKYbfqiln2tEIF8
BtW/rM070ODR0fSwY1jtM9nwUTjDWel6U3BbDpKVTbmooiStkBNQOwYinUmlhRpkNF/M9a170LLQ
sMRZFVLi6J4BMT8eJielhYdHeHP6f84Mvb2RIvvKZAr5zZrr1I64/ma0IAs7Q3sdoV1D6yPh6QKG
tUhTjGxj1XogEkAVy6Rn/gaeSzwwEGQpHG7kfulnJWFimrCWF2MY/v7Q5h4S9y4m2os7D3JVGd0x
14SRAdyaPlTmzGLwo01ud2KCCMJdJZKD883AjGjD+bPytFP3as58d4EKxrLNYI/80xxN2da2DxK2
d/Czo0jqnyeizBVJCGDY4dE/DIQ0mmF6u2LPmTHIXXePTxggb+ar4TFid8eLkzk5WBRJL6yqV6Vk
dTMjikgindacAUlOD1MJb7RbPXt6CNpftlqST9cC7evWNEgkbek/mwc5GdUJQOEBe2u6AwSTfaic
q0+ddfTf/Iob2v/HZMWZAstQcSIZJSdzy8OGbn9TMi3s3POURDoz4ib71d17x3ATvjQHy9wkm01A
Tt/vCOxzXrf7E4aULbUxnfadIPD2YFxO6OXIZ7iJHEfaNSD9EuD4H+XreTf2A4c1rsAhdYqXxbHO
GDYbevHQaAjzYtkAHjfGTIxTi6AMp+XWxJyD6Qx459q4LqiVs1v8itcLdYFHC7Ci5mx6Jk13ZG6m
ZOBDsnDfnOm/9MZV/JoB/Rloe8jRwB+bB88UobE4mi1nkILXWiy2Kd5kRB9ju9CMgAq+a+Vw3c0i
2x1oNzLPDCTZSpjd0tWNRNuQfCeSdalsjdVmkwPMDVKCzgXfFZ6+u989vQarGNNajkXtPnNGxhLr
hg0PbreDUfYpniQXcrN288qfhxnoBpgnajGipWSwFj+lbkBMhVaIcR1n2IpDxLkIjss8uRP7a4vT
1rfMvYUNF3AjGw4YUTPm2DjhEYUrsjzSf+8S0TKz35QYWfZ2lOwlkVq+GMFiExAq/N2uMSx7sbID
0UOyMc3jAOdUAkPYt2BnhV1c+L8OJihbGeLvkRJuEa5ASD0BDG0McCcjacwOAWoG94XOc0AKRzh1
+xfREAFFOSXnhf+szXMoR2zE180ubEB4+5AwjKU8ATmXKEDRb2zf+86PWjApakBjikgAI9rsNjBH
4+PmCLYh3scVxtaKg8lxDIkLAEmz3HHftM0HquCD90HSUHuX5cg6Up1jbm5B+GDpekgH2+H4O+5P
etx3BuAVHKZPkNRE4HJCjZMxsRj0o8ounMGqAGoGwS2Ro9YLkYyq7M2V3a4ipRCikk4UB0G2SWDf
ed/jnE5T2hMkF1PJ9QS1IjWh/YxKVOvcitaYj8ZqS1O9g90COneG6X0BXxcO7AvwLusFwi5zRe4R
cWsVUEjzxItJF/aJL78tAZEeQLFGQ8gHxOOS4Q5DgvcIEDTTOE4ykO1D7lDwCwQPN8ljeCBrHdjq
onJpLnCZmwxTfKMjOXDglFg7Uk0EYGAxI3nWJzkUBqmBfKYSeW6glK1bkVxEtTBEZ3sDIo2R/6OV
wZSaEANKBTzR4caW2D8rVCj3X3I2dqRvm46eC+8BHnC14TMVC+y6x1qNJutN3xZekOHL/y4VtD7T
S2Vi19mdjBgnYFKOH8ncYmE+kS5AHCVIyW3krRD4m4575N+6QFzjQYasawC/VPKZFhTdvBlRwKO5
IdUz9YxTRo+hLPTuuAzSqcDCA28pMWXGlL0GI+y7l1+xoEIZvxv9ky98QDA/bucTlODhUI7MDH6w
4Aov2GHSpA8hMH9RksIqvv8gvcvT/PoK8TkDLv9iOIHGJGt+IcRvinwF6qGeUxCYBHW8jMwuiX3o
N3wwGrQ/KjmFMPQyB/YQ1tndFv4D9DpCUhWz99L6Ii2BsDIG05HwOiazdbsPdqtgp/dZNfnuRaLD
T2WgH2mIJzZSDSD+MKW9xial8jkkvfE35aDU4eGDB4PRYubV8d7s+yDcrM3e6sY5ixvIMHZEJtUo
6nWMUw9PwBdbfqgRvnMkhU2EQXxBMztcXVyxARVr6AeWoGhMYu6WCVvsvTgDOrveYQdoke/2DTsB
cbXVjfnp945Rex8vKuQ0yJs6YR9AZujcqfqwpRXECbFwo1uv1cHVJsXRubjdxR2zC3YvcP2mXews
4mJ8+RPG4kYxyFmP4MTNKWTseQwHAEqmTCl/EfgQiXIyBaV8F6XjZ1MiCrlO3zILd/jRRmBpKLj4
e8X0+ftp8Ih27xgfXD04fGRYr1OoHp0aewjWWD0YTd0Pi/3l5miMVMT6n+pIu3L74ZSgrulCthUp
kfyHyhRkzJNPWcXKAilXeJBs7D2nZCmyxykGHyAUw13HCFbRtxDVCWw4XqJWpqfmhPedyljvGog0
R6PGhxJn8wrCAbF35UzPidvHbRkKYfD035MnkDFUWr4OP3Fr4IQHQdj33vHZ0YEGOhiLP5w7qqAh
cvsHdTOwqYf2HdQLtgga5ghs8LXzdlHxld6UJtJr8zoNFbspp9gx6TcXLYQKrkWzyP80RQIxfZPm
htiQiyBoHdKtOe0SVtHYcD14gWIpdqQSx1PC5YOM4Yp82DTaauoFYtemfoiZUISfZvQA7vNPWLIh
BYjhGCmzaS3vzhmZ8dVSf1+x7nMtJ0RpZCWKd1rWswJQgGhauKqOct+87PX4NYdoBoRnnhtK9r7t
/KAZEXE975oirj9VXpTQzC36t0llH63wZVVpS4YEdoZ3Yx9YgHOYdUSs8Pn50Plfzfv4ndxn6DG6
UcBDD5pfRA+6f4vRadMtI257i9KnclWc+rnp6wn/EskV3PBfs7jEL4UG9OkNrSMjfzMxur+7Xc3p
4K4K9R+RTCZDEan8KD9dbPbVWF9Rlxg3UGs9GNJGl0nnp7sFrgWIq3X301jMgaHg7CrIeOWE+KgI
kQecmMuZfLCin1MX6MwLvQKE/1ZF48BoIYcYZIccyfQQVd6mEz/+ARKDuMJWwWRO+IEYHXD6wTAe
AnXJgq1H4Gfcqb+97IXgllwhUG0zPSIlQECyqX2dAPx1q1DbDSYtzjICQpc/xRT8lX6TRm0Q5PqK
KWAGe0Yu6PbI32/e9gDkrW8hmKRGBcr1WNH69OrwkSveK1OY9znMURgxE4FCxmJoqsckIomkkAUR
vzeX9Y4chJFVjqiV8CUCzmJ8gfd3nvdxRaPqwt9g/A8E/L0FQjVSdVCQHAGcdw/r5VwBsk/jW1aO
nM7+5UKJ2d+5GsIaopmSpP6Ckh/6+BIGLKZIS6aK2NBjfua1//7RqfkYcRrgrIddOf7ixgcQExje
wqWCzZ0FmRBzDyo1CP+MxS14A1MS0tT2xkTmELkVp9slCd5DPer+KEnjPXIq4hcSWJJ+zHkarfqI
jwS8uAXvL21+Idu0HzgWzXuEjxDJ+hGW7Ck5QyG8ddGeFinmyzZhNeICgujeKDWwiUZYYeZI6Xxl
Ck2E+oC9zcZ3xacAAQZQzTSHvwdO1Z8iU1bp5K7R2jgyC8OQzn/8GLLd2csMUC0Cqd9XCsoicgPd
NIv+UKowMCtalQWeANSnSePeXc0XGZy+j/7IzNbfoonY0QOkBlwHinr3b2Bx3ek66nPaAdxY8UCz
gv8guxuAvQe2Fra84R7n/+qjwA3l+1zZVglzyNX1TlaILpoea82tu/3VPKX15PDzcgWWP01vLnn1
NRkFZ7+cf13VZ+cVfMkAwRTYJJ0EEhbQMaBYXv1jU+Kcw0wzFSrtAFAx4LDHL4ULOlHxC2d+snZv
C7iCKkkGhWqDV4Rg5gyvxEkDTLumz+iwwZKC6FJtaofxP5y1sMT++WZCuDADRCwfxQ2DdmB6eYto
lyQ1B+T5o4qiV5oMGJL7Jqp/JkMs0HZtG//zQ2mArfLbrcEWZT6HrprW5Lh9YVKMbO5N66nxcB7J
JZBENcXbiEch5LQ67fwxKqUb/W3t4CxknsAaU8at+ZK83u0rRlPyy2dHwgLW8FIRaD7mG6Zd4J0u
wX13TnuB/qNNTzOGRy2ORC++/TSeCFKYOkHiQ2NXjDEEDa4pZMGZM0FtA9SIeMWpPP7RejkQ0T6B
S4/7xA6au0xhTLku+Qw34+O+P5xsmfW7wrY1izOt/sdgTgqdSsn6i/Qkf0gJYZl53s/pafmckuVd
MCRAwyvgRQdB2aNASDgkcux6u//Yr0fQR0tcQN2p3uenoenpxArbjirSNW7WMhAHUJ52wwCfvtnd
7/AImFVB1BB99m98qbY09DsSozV/OwB4iDUON0clvwcVOmz7QKA4OWyI8mE5mceR6ouWDPEw/Y9L
9bm/Y2YCoduSIyX1PBJQ0hN5hcrrkPVD1uSyxGV8eCCgxhkcASl/+DaBqqBGkBpbC6vgPt2oFHBg
oZfF19XNr9eiCzUWqlPv0GPQLd2CO8i4WHbibuqytpk+aIie7OrnJQ90iOSI/hOhAPSDBdfsnIAC
3PVsRDrguVHRN5kgHaIoSG4i9KU+oILAYw2sSvtFpPC28/OYd819F7ZEYI1eeg0fjkzurfAl8sGO
QooZrlVN0V3RQ1x/UbUwzRYNJjdb+HexzffwJSRUayDZX6Dn/2aceiDxHFggjOIX5at/nT+oAS85
n9mVRCyqcUbG7K6xfztXu4AFoCBJt8zko2pnKQhhX6SdV3t/Y2yWKTjOBQ71DDVeGDO4AFSNPnD7
3fBgl1T8eBG7IwOgkw8Ca9ASqNFNMAXLpGlBJD1CoCo/MsuVn2dsdCMpfcY8JfqpZ4jBJ08MStT7
IMa4W9Xik4lqmimFcO3BmMivPtC1MWKWd6mYXyxyMq48PUSlS/mo8NKacI70SeciOlPdoKxi/tK5
/ODbwXddh/cdo0jdmaIZHeLLU9oHkVDyBzffTBsjC7+FfWi2i61REZ6d98VO7kyWdQJEyI/Rcs1Q
BtvKGAK6IlNh6Jfzg1BGR14arjV3xNohBkFGloonMH6Rqs8o9plQ1zjPPvDA03oQ/2QBWT/Ew4nQ
C4QJlnn27SZipFG0d6Tj0ddvLIEAhxk28zgEqlbDOoCrEPZvc1Lk4ungY+nFnPwoOVhHPDFFyIhT
V3KDiarO1ikiQfwObbRDPmE9wEjGP8aF2+P+tCjVWoLm3eLY96kjL4wxa5geMxBLQzbXzRbUcqaS
HqFOfZaaoJB/RkwAQOkfxrIbsPMH2kXMPaca6zCqPcgk4Y2rwDoPR9lqNcog5gNOfoffXTtv1vH4
fGxsdDlZvpau8cHANg1rYx1TCfdsN4gNGXUkwek2thX+ANpv9mHMyoeynDNoszz7dB9RYz32ox+1
zyeu4+Hv91ef4J6Ga0LvV66vrAPS8LvFzIRIfMSOvsivJub75uf3Mtb8f3MU2ELi4IMpCYYtmLXM
dGxjGL9Z9FeoY+xi9tqLWI/h3ezzse9HV51hnvD7Di+/knTlShCiDz/cZcDUXoKN35qfxn/VKJRD
/heUbH975Wf1JrdftA/mBs5JOj9aYJzs4U2k/vmmOtCGgId9BRnKCIORg+jiirh8GX8I9bL/lqqh
fGKhdkyVp0cZI24kAVljwTIm8ErgAVoogFjmUinm18b2CO7Y3VYb1uvi07xmIAclW1ZCVEKQg/BS
JWzoEybcSKSxIDZtdhjA1kgMWiOr24o7Ar741A3MDaDXocQabgcGYysthQlQJmLDlIi+QZds1QtC
PXeWonTMGASQKztOcFUF6gN5hwg7kI7tBHJogU8ojwJlc1ayfYOWg0DC6DQUxIWO6TpuPVyeGE7B
4OVLIdBfIGDu88zUvA708c1/R+9UjEkBEui/CPbsbno4SlJAuG26ABtvvoGUhQ/nu6V0wDHD+kfI
wun+8/Jl8Q0pZn4DUaNbBFr/EM7EzrLCs/6HLmV8BeBaj2W1xNFCA/nbIeTgp2Rhtmn3cNXswi4h
EqXyogvXsOnt80YZlnVfPwcGrmUc+svy1H8yVLL02n4Cjf/HctHMENyPvwjSDPFjkHOUIfp7sILN
w/cGD1Il4L/5zaqjwCQOVjUbAxSoH94WVdR5x74h0Ks1W6raDd7fnIMXmh5mRJINiyXt1+qFqkyW
F7Dxy3ljtCuin+EK5rebVMt2AnTM6TlQtLbuh8RbmTk1LK1ZUsAKIgDDdSAXwSzk0I6oLvBb0vWh
Y2n3Ccwibu7wQviN3hNF2UlnNx+DDjDh21Hy8RB+ui1cJFtEp/clogaR/EEAjrqYxlNfczCRMbDD
2eVs3qi0Vl0DjI53DUjKtUbmLt0yUKMyaViRVS2HsCr7lTKwngWdMbomKtPNKHuhaD2a61UKNohv
hB4dKRLksrQfD8O7xu3LewotJmJRXlP27HiFmxu7B/YNh+flNtFlogeFmQ1BwWn6re8cvga8nC/l
I7Ew5+cNeCNn6ULSAi0cpDQ9ZXxhGBdUFt6TplNKQen2r1OM38l8LUScyK0u5n7eDUTrSV0TaOHA
hC1iPoZ/iZgmO+5ZIYojPDCccU3fG0rq8OPe+Wu1qXEKYZTRwXIw2wC4E7Xmhi1kFO4yPcJII5ou
JrZu1j5Rtjde6CiTF1pYOfh59kbtQs/bYlXBHj+fzHKzy0UP+Acuag0PxnAZrCwOSriUswwrFdmh
mvVlDQ4jG/w1MAEU7QxOmX/KlAE+aA3xvmkieiPVuUcY4DAnnCVr0FRs4NBPnawMUjFiX1BGmTmh
ere/qKpId+4ub/0e3cYDsAKVQ4KHePFC9zivbH3+heuZ/SuSsJbXl50tTDYKkoOBGS3XoJAJCBge
/ip3YoO7E2MySFbN9RgApB+vgR1Wev6kpRSIv0ViwGSBglKejgxpFdAp+AeCL3rTZyBwRx/uaGhj
DMY+MwCZz8+dIeg/+tWeQ4N5eiInDudq0Mwbc6/hvCQTw61/sjqzjnM7UR/x6NgdQY9F8/aZU8wT
2mTuDiCYyROwoXrWjJ9p5d2ncKWY/VYYe82KFAV7LEXY1ftQm4Sf1TNswn/hCRba7TEvbGzkexZT
JsLD4wFolj/dS++/hxiBwYsvQLhTQ3IEOntqag6q7kqkGmR9HdThTHaTzSEMTZgFVp44w8Tn5Re5
/hkbGkEapDK9GCmNE+8W1ZfTQ+qEHQmxHpOggHWXzJYRroIScFNxma1DH125SfpckU3Go3zwc9/2
Z8OsJ5MUjII1RErBFmBOqMTZMQj5ygWlGuRMihQHOTx8/gqNCjdZchUvjQoBbawrMgAZb29+tUn7
e0AvifgHC5TBCjzLLBGzv7lWGMSUT1PhPDHdHzEUHF02EbsBWVH8gsxbF0wUPYy9PlWyE3HNDBbH
iJmsw+Y0Q15Uz+6pzpX4MJZe79opg+xYVIitTCAbIVlTta2oWdyMGqtk1DNgiggF5WMPaAIwJgFl
/QcN8tq+WE8NW8Tn7aL3AyEiy6GUXI7cfzA4NTkXt8F4mW1gYBpazpKIDPmoPdj3IQvBQ31lL/82
08ISxE6PUGcGrPMgARgrhdDvVsllfgQ32dN+I4CjEGepg9917+QaY6d5mtFy16EFeUtkc+RVsUZ9
Jx4S3Mj5A1kL9OdozKJS1kqpvICIvbbvhKlGOqNM9vqxmhMsh3l0gKIH254KawMHrCB9a1h3wrUm
AtNhsLZ1O8KSQzdYfDUcK6xuvfi84dqYovQZAGAC3TIjjiU7ApY7c5PUCIwwINbjFffGgk1LqTFk
Kg0klzOXM5QCKYryk8P+A3FMTy6S+K67w93YWlwW+LnInFyDowTLmJF8NUHBWhvmfWxG3uBs6CTo
N1+OxM03+jxyO2SZkg11o5gIkwOu4TRozlrrEmwaByEsOYo8BWekbx9An7hTPEMZGRVupoeyD/MS
+NqaohLvF7ZL4bEER0N585lfidPf1Ve4Ue6W2c/7RPfC6vfZXkgAwO9EtmrsQHUDpuFE4zBEr0GH
dh2/uULsaEHOodkqdcy/DTalJzf230wLOyOY8KNNFNgYbJ4CTKQgklIoHSR4WTvKAMa+RWPI4YFs
IJMpwfzKQJyssdKCJWgiogfMWagbAVIFoNNw3ioQAkA/twT6M1Zc2AjsBHgSUOMe/4lFURNhZveH
y0KKTg9OEUr06OxKrnAJftIzU5Bz7LV0NPazwkgfxHf6rN1/5BUiaYt2B4MsfqOwUOcN0o6I1o5s
qYZTIC/gHWdPI87o4v7KfBqFDOsZD/4cX2ThuebRvW+NhvhUGExmd4KPu5OTxaxdL3jsdWaCmBsG
ysbE/84s7jSvUH7CaMqLFHHLdaH7ubS37JKAfyQBtVZ6cJjxZzqDcD9kwJgpXsz5DYZRWy7sjo0p
4wMItBxLZvEdxRnukXYY4kHP6vSKbllOY4XZoPOPk4TlWkrh/qdjABdvxRKkjzRU4KFmKeDrTvQt
kDsxASEaBqBm1ptb5J53lb0HKKA2KPlme83MgPF51dnZeHBlzbP3dRqTMw+QidyIoVN0zrRGgpYT
K2FypAAEl+CWDo2WLdrktteDwh8LIg4KdRkmmjH7XshTiBLX+PbvZQLxQ71ifDFBOY6h/QL5swfX
OujsraNiRIJCF03cdv8aFz0vPWLhq2OwOCEU9yVHEhOkTmVVjIye0sbvYfH3Q4/BpneDiVY0x+YY
8Xyq7tY7DsgMRYmb71nZSVfhUj9qL34kfYjRcSCXFGjb/AupR8fbdxoyY+3LaWPiHmUGKdQZLusN
do+sOxhAqO8waLGEylwxd0mF+Ca51EBWfZjTfxO6QuUwNUJzzk9soKR2uofEllN2sghNb5beoBIZ
LOViA4PbpGa+NLTUbVJPZRDjI9vcsE9C1aej1hYG/Wrhx0hWevKTXszJnRNtP3TY/y11By2nc9rd
saUL/mvZ1BPRiuSFRJMdJmxxYTjMIxFteeAXd/620I3wxssJue9mDCd9H8B+juYlL0Av3oQXFpab
i87kMGUtzfJoiHP9q6BAINojPjHazeyDIhIsgAbYYKeHwtoV1I5M0QGxDankGB929jcLJJknzMEl
1u0ZPSRADNJu0nXZt7Q8TSCu8PwhJ57/pSTRxcGhw4iLvr1lkCE5jXNePhNPHFg8D6j1YUbd+1xf
argdOnP+ePAGjHrMmYdhghSJC+UocvHp0/5l9B/AS4cW+Ke+p0IlcPhs7UFIxQWjajHhi3jC7E5o
yPBszxECv3bH7B2zKLBIB6doVaLEqqMVxvTLl82IWFrwQFIp4+DLwaV2AcO1/Ojn/0h7r91WlrU9
91Z+/MduuHMw7H3ATIqURElU4ElDgeyc2fHq/dQwvCFRhLjtDcyJudYIqu7qCl94AypgwsjBXuGf
Iapf2IJAOftXh5dgrUBfBMui7sVnVyjToiEPEkiw3E4z5ZPjw4TmKGpMGAdOYlFZIlRLF/e4qUAI
MDbavEE94tmap+jEtaNXUq9pdiTnhu9ErQ9I2nv4LnBhAlPa0bVzH2ru1Wfujo/dPcqGpN7Jk3W0
QPvCF+ZalcnsoAjTG7YN+sGoi98KTn/FjibWYUv7S6ra4w8dIyeRWsCKmcngWs07bFVHB1HCKQhB
3iCqTIntKd2I3ex+1KSHNNHEeTv56si5v+Sxw3zePj9CMsA6EE0hTmdJ3HIw2q17yuf4HuEJUY6e
SfzjhwJvVnbMogaGUn3UKCvQJxnLx+cdfRTufULsVUC+UUy/6Pi9Rk+iK9gvLDA0HEU42qBzzSXR
PwIZIBdZjNEdo7rvPoCM5er8SoF1CSSjqIYKQ0XEFtbtA55v/DVQpNRvAWXESw4/agk6t3vH01EF
JddFXGJM7OKi0nsiuRVNcDFZFFIarhnOZLEaIr5NRcXVI9OqqaNS/RvbBCtc3tmMv21iDhzTh2ev
UzGI+cUvzLwzAYkQvURq1/0EWszURwKPDUkV9otlL4qavpC1aidcGSpeduP+2BML/kuNVUIBY2W/
gsKYSosvCog89Oiroexe8jn4yRUWRMAfXoqpIKawyA4GoEsIlet/ZtXGRN5WN8qduPP5hETVKCcD
HuAGSW6923BJrUPQEhjHWVHNt1blrUyVhXSEPKmZbLHlZj4gXNOgmJirmh4pFkkFSCAuVOaB9h8I
XkIQe1p+ZjfyPKI7J625A0WzDiWcRxvYIpJO8NX8J+dR2NpAp3k7vWf32i4Vf5+emrBcCkMOY64f
DJ1LAl9/+u4cJda0wJucJi1WZmud8CjE38yZVAvR38OvfMIN8BA/3AphNuBmVFSFOWu+FnCEd2E1
RSlrxHz9s/dc8Ck5mAE/SE+KyBo4q+n2QhgSYSOGqnN8jDBmFN1iEc6pE6zmSCzl6V7UWLZInMC8
FY8cPZe4mWK6kX6EeIzJws8PIRqf+8Wd0tvmyDNBG/OI7yIrief1WByFYHJu4/kuWwIAdBb2HoAD
RA8suSfRBzkZWiMWNwkM2Rt1b9QQWExsHut33OTf3T3T5IATGu4qa+R9cCOUnxIS2rhvPutHHbXK
5+6TJ/BecpIt+LW0TtflZ4EVYYHJT/LcGshGjNyDQVMB3QHa8O4tWBaU2XB5Itg3B9xWDdiCiAfc
+3OCT4W8BxwzP4mgYgmr71FbasoMoO/ae7ceq1V1Y7Rb0S7Zj/WX0z5/4FSPPsEVqbAwKZMmIN3p
itLCch8hZ5KuxawWlViaCBQU6hTUAOHns703dym9ZOoF6L+VzJJ179OIqZGiGvvwtIPZyZ4WtF7l
CSxk1EEcIKGvZbysSZhoHUM0DKA7ojE76z+NjfpEuf7Lvac8bS3kZyG6itTarFvRzzTvZIJEUL2v
8VH9pG8lTuhjGqwzYyStrTfrnk0zV15NjIVFXOs/gDZDOrRao1yVIX59RFKjvS8ggu5srqkXA32i
FkPIpQnYjeq2Zo0seZyS3wf3dCf5+JA0p/LE2uK5wHWaUnRsCLAofTCYtGx29ktBqUDUXKgHilwm
X5By2uvi034sSYHIY0RLBEIooXQ0P41eerLAT+NWqEC3yHu1UA+UOX8UAgiQe/jN+bMFY22VUJh9
BEoBCZkq8r+GEvDk6M5caO/oEVSz8NnYa3NjJWiqKlo8sPtg76YrpCD0lx6wHtilf9As98N94YuB
Z4dAJZpv3kzMkw+RnY49K5ZPCSx4FX04CzRk1njtPqLpB/sinFf4MYsmub4ZvirQRLNqavrC/tn4
FJi0ckO03RLEUBGExUeUu9gZVABm9V13EEUMqAsEAUcBnqF1yXWobIV0TDetfY5pcTBLd9Gtu0lQ
k5sJqzQN3OJpltxEH8GHDglb8KjihTojDP2X5ocEfJEocVIj53IQrokc5yTLlJgI9RGRfy/QHJsn
CxEfwrYKEOBoX4y35AbK7c0JcXBCjT19gYK2Y/hMk4W6DoJ/SzALs/oFYjEHE71iajISOIqSeh/4
ex1LNOR3ZyqFufj1RBj4lE+E1VG+lImYSNXW2tJaBtwNArX3zLnNt3Kn5QzjR+5BsIbbAkUCsvZy
g/oNqABNVFMRl0U0nbtAoYbOWSbImPLoBZkfWgVACRfECzPxopzErwEyWXfP8CoFw029gbQeEpjQ
AKMCxglFgl6PwX5mo02MMRNYY9EZDERiIw4rzk/UVPBbFcFWQqmUPhxTrYGuA8/ZTljUwNEIeYRH
Q7P2n3yE4x6tO3kbAq0QoknZh8ZxgHaQaEAI0ZcGfMtruICRK1qu9830s1ycFoJlLXSgqJHDTBYF
a0pUjzY8JiQfgYUte0g/rBuCCB5ayKyLaypDRCp4bF9y9CKTTxXDYn1WURUYfVY8jT5+OuC7gM4l
4A5hBI05AKg71hBv+CX6hBTSMTGeHjOyXi79Mf0CUaCAggxXmc0JOZdfVVYh8RpLaifQRJyfD6Lw
SkKGoE+5g4A6pxFJmpAjACR9QVGC/s4wODCJLKBYDNIIjZYKmjEQegFDgy6nIFRAcg+FbAP9eQ3m
jMK0vzDI6APKyub8RM8Q5JLzVQPZaebVEw19W6gsCWNayC2j7N2moSo2Y/JRoKMCmhyhI2oi7Qj+
xjLdsGbLbXEfPyDS5n4ayM3dQkHinb3biCgx5FtGwMToX/dkuXAnQAs6S1Dd/cIkljYfwgNSR3xu
ah0n2pxQQ6giqTObM3qfcKYIRJ784rMFpMkJE27kEJA7eyQwnGVr7z6+bZe1OGxrrskjn48QDfS6
KF3JKxorLOFmduI+44lh4AKuhiaC1SW9kSXm7iiMEKbvwDbCCY0P+SbdZ9T3NLDgEILy8dd//sd/
/X/++2f337xDdp/FvZel/5HWyX0WpKfqf/yn9Z//kf+vX11+/Y//tC1FNlTZcmzNsnXDUU2N3/98
fwhSjz+s/Bcjccq8iLN43aCLnm7sbt4me5ChYTf/eyDnykD6z4HMPkr0MiySteS9u/7R7FlvmjzV
25VuffVNMrFyY/b3kOq1lzN+jimFspxKeRmsCQZahPbx5K23YX+Q2ZUB+Ay1G9cYVw7dQfdvkWUs
5GKkEQbUO9PZyebS7zYeSbqrw4HusocO/Iolsml/l8nR6O+HvfistmnJjuVohqOfzU+h6a6ZdRVn
o7upLdI80EB07bWdm1/5Eqpy4VMoiq44lmHrqq2JT/Xtm/fKINmZ5ODIap5ufMw5IaoOKgWOPl0p
PtrqA6ekSQepd1C0pJAs7VIrvCvSZl1hj2F1c+u0SjQMfmucA6V9jFfW35OhyJceUVdM29As3bEs
8+cjZmpQ2rnsZevYe9C7jQVuudT3qXXT4P9nbnqb8b0ry8W5NC+aYjqqLOuyaZhnn8BWq9jq1M7e
dFiSdtpUa29z5V4t323sY/1dyqbNUkojp9Ooau1ZhZ7TTOdyllxpXHreOPe55Vuq/+naNWYa0o2B
91QPtGr6AKMlYj48abrwU8G0Nn6K6Dbp+UaRiHIc1E49ulbDTo8rYV8nA5k2QedaoKw4QHyeIJbh
sqf2QqpYhdqmsfSF4wHkGugTOuENKB034r4J+2e97EaR5WH643yqFF7B3DtcaDntqEB+7OHKKj2q
0qYy1jqaJSFkVQXwDTT707oPNpwV04x7Lk/7Sd36uH4Bs2zcsaSYXGf56Kn00UmKFlJGaxZWWJEY
YOyWak+Kmh2T4Vg4V77MxeWgaZahGbatmbYslsu3FatUcXfyA1ZsBJIv3eTNSqIg3O6yYuVQxkNf
q37+ewVeOq40UzFsy5Jlxj07OjzZ8FrHzNPbKnXGEeyEsj2WKs3bapNbYC9Mml3e6u8xL76mrsma
bCmWpVrK2aCZl+vdqc2jdXTEPq+kG4XdmV5PLek+BQiYF+P2dOXYufSeOlOra4qhKLJj/5xZXW56
71Rm0ZrUt0TkXt1IXKLVuCg3Ek3zaPL3K2riPjm/b76Pd3b2lEaZ1lKqZ09EcCTYtNHomLA98idr
Vow9zK4T2L9rb1suRMkOwDZVNeSvpidEuwVqgHt3Uh7C8d/PZYoD5edz2baBvq+iappqG/bZCnML
uYwcPswmikgT/PfOOoQcci2OdFQWuq0csBPVXWQGd0qwNZJ3mUtDnksNkU658+R9RXZ2kvG8ttgx
tFBsY1bH73myxQIMF6OqQLAv2RbAuzMhTbfjnFDkcFW66NnHW7Ugm3zHgYhbCDpoIU/53xXgnQa3
UhZfRfZNhwVgtA00WMJ0XMIM/YQPQ6FREDKPNeY4+YBxRh9PK7BjDsTJlrZHbZFgD09d+v73hIl1
cTZfjqKolqkxWY4hn62bqDQiN7Edc6P57+5ArbsVLl6qTF++PBA//D2aWPjno+m6yUbUVEVRDJXf
/7b/ncpSDXlgNMVCDKNQV3Ly6QQIxP09jHrprQzD5PzXuRa5BX6OoxRdngZpGq191DX6bN5Im6LF
TeqQZbdSu83ZJOKiNE/JMq/jFYsk8zC5uwm1m6Y4dEEJXBUm+XAX9RXoslUC76ZRFlrJkX0iEzjt
Iu7Tvx/6d+DA/H975rO5qWOty7q2xcutA50XPRsWjl37kkJT8PH3SIr4Ueef4ftQZ8FibZipF7cN
xzCNF+ndCEhNN3676mWaE83Yoe8YVJsetcz2eGXo3+cGb2mamqLqssE/Z+dGpBVdZTttvI5kLLvm
MUcCEk/5u5NiRDojZwH1i3ZRh9FMfXtl7N9xgRjbsVgTlqPq/8LMb6tPj/2SV8+SddmVU00/EER2
FZVsF+hV/dxb1azQdkqF+sn2ysiXvq1pGuL76qZpaWe7zBncqPG9kKDQeyhrSkL1XMW2VvPGNhGB
W+2bEqFOWg4UaxQHohlIUfvd6XHPAapnP/39ONrlx3E0RzHZybJz9hE83dDNSD8Z976Cl+CqMx9i
81ihNWRSJwARghvgg0bVYfVQbEqbqGVlpZicTUvndkiPvotcRALVHaRtu4vuhw51q5uYbPxgV+/W
OidhHpvmynRvrOBazHtp/di6LZuqyvZWz8+rUopbp7BP6LvYG9nOx4kfbFy03iuKQNJbnobTKKA7
GULFVPKFZQAfcu40FUPulE6CAUkfHZQA6SgjP6hUJmoTsdwE0NK1b/77QrYd21B0x+Ymsk1HXFTf
FpsZ5KHayMQAYU0DgN7Yaav6q7qdZ6k0TdylWlyZmgtRx88RxVf/NmKt6Z4hRUxN0u50dRM0e1dF
NDZbueVWB92ZmNSlr63s3wH+90GJsX4OKgVV2BlOiwIJFTl1m8G+8JB094ItA5c6/HrkfK7eIxdP
MC4szZIVWzE4TX4OW6hWksS1Eq57eesyJp/f4Y5vV6F0b1THkEs6H9cqgB9ld2XzXHxjkwzPVojw
uGB+Du3EQxwYJR/Wb5RRaABbaeauBRHePPgu6KUBAVjO02ci20H31gWWEAZKdBpFaZJ/ShJc615m
TRT7MaOHUUVQ3YBxV3uDojAfSLHKUd+wEYOvJrxy/yoXtw8TZ1iOpara+fbxjKb0jVKGZerQuc2O
fKcORpa1dcHd+89KelQrhMy/dGMftlfC4ks7wtFlWyMKJyQ/zwW5CyqzUbp4rSIMaSeThOKVRPFJ
uvfVjentTWP/96e6EAs6JOCq6RiqpRPe/PxSutonUuhKYDuUOZ67woMS38pm8/co/07L89v02zDO
2RZQykDv+7bXb/0nigrtrYWte7EtH0uIFJt+h1fZKpzVW+fFAb3YCa/jAQ5BNgZ1neNkTD8Cgdxb
G2zDMPGQCEaA5YUb2ISSept+YHKkAh75aN+6bf2GQyGGCNa+/SSbRBT8OX3GkIdb8x185u3pHRsO
7Xh6b4C+pg/acwneJt5CwwEhl6jTipowHC/rC/ebfqIA0XoxvowvQAiiidKjl0WyydH45QH8t2YG
4Ah6KtaolERnhV/0KC8+IFD2oT5cOy//JUV/TaO4vb8dX47SZ2XSkxtykngqymNzbsnmtKGqUwPe
YrGc0E0nabZBrctYGyuYv4aE0H9/zkt3o0MKpSu6ZSjq+dcsSkkzIz/AkZ4t3YzJojhp6CqwK/rR
/7+hzt44LhXVqN0hXsf2PKXWGc1JEzz9IF1NSH/H3Y5MlG9qqsrdblhnZ1YXWn0il362puSu0JJA
fWU9wL8HZmauPHVUfRkR+3Hkgv+Kbvr+SrZ44WoS45NeUKzSFE05q8jkha1KWhtHaxlGDXp/xHjO
VO9WmHIomBEBrAyvDvn7uGFM1bEVMg3d1OWzMW07rLLIitj9W3VXH/Rj9SF/mHsaxdUhLqbJ3nmp
+Lc+ZHvYCtRoaR8d+kNBgf1gfODLS3kILZZkXz/oz/LReMpeylf1ucF3F/PPt6ecLUU9CYAQPp2A
0j/EzwDgjGsZWcILuz/pRp34VTwm+XHSvtl2O/kJA6BnFDYf6VX1j8rz8F68cdjv3A/zw36B1G89
la/tR//gvVhPbFvvrXuHtPUgyFUHcNnmh/7ifiSPQjeBy6T/aLb1Y/+hQWGEZkCR+w0OufzBb/2f
Llam07BUx3FI33RHLLFv29MMPDm3S3F60yqhwiCHz1y3VDSur9bfN+zPoc5CJ7Xv4zRR3XidO3cR
3UGdvjmJc6dtVIgwp0cXUSv1/e/Xu7hDvr3eWfCkxVKoFnqZrJUK+Q96inR08NT5exDl9430883O
9mGWNXkU9Vm4lqsHs+RWSt1p3+QY3QLFpvoaD6eFhLepSDRLOZ+dOtoZQ/Oly18i4fTt4//NA5my
RUHOchTLPnugsKRg4QQNmGfpPoteVGsiHwf50bDwzV37Bk11HFW9bV8fTXeZmafxe5tfCQsuHPxM
yrdnOLumE93Mq6KVwBj7dNghUvTH4SYBeEqjKZiSfSOtWz0+lgft68rbiwP255XzY+Tzs96R4yoO
xVlPX2EYinFe2xyPu9DaWqfnpNyW9d4AeaH+n/cIfo57dvAbtV2FQ5+w2E7jGpkqofntLLVu8385
uXSHdI1qq2mrZ8FJnIfE7JoRrpPsXrEfSkzE9MzGoomCZPDRoeXZv+X+Cg0NE5p8sUxiMGnacC3u
vDjTpJuGY+oE7drZ6aFpTq464nInR6jBa3OX4rpN6BfgWkyXDp9b+1pB5UKS4Mgq+bZmqKqhyOe5
iRJnvS0rFrlJOSWWOGk7rdp0NbC1YEUw2ENZ7P157qw7076y0y8dJ9+HPvvCdWiZp15rsnU1IOyL
swad71L6/Hv9qr/rOD9f8CwLiqWg1FKNom+q+mMbfwZQcuXKjVcETCSbBE/UgTVIhXKzIXjSkqPi
cYrkh1MMTC/fiMkvd+QcNrjKv5/t8uQbMiVwxbEd9V+T5tt90Sd9rwdOFYlwTuRFGcoN1e5kbkiB
LQwEKuNAipbjXgoC6srYl1YbFUauKYOlTyn4511llUOb6raPusFpTIsro2SXVfdJNjfqmQ5oVUVz
1iOevRJzXKirODL7jFqqKuuWqp999bLIXDvxZPUeKLE6T6uFAmGOeKDdGMVc6tcKDvAOkrz+GNai
mtxVwQ7fuRpmCFab8sG4jzTQYBPEQyAQNfCDULMp5nkGtBDYRDGG4fl+5Qa4dCPppEeOZpKVcRT8
nCo7bI001ImSStR0DLZHzllQz0r38Pc3ERfJ+VGrG1RtHJO1oJ335Nq2O9lOHZibBuyISX/MLOgy
TSlNDHBaaUX+Pdy/T/xrPEvTZYcKjMbn+PleWhXGiidr4bpQyCBO07skAM1CIQT4EGidIFtxIkh+
tIhj1CNdsq5tmoOQ9pyp5usLMwZa6wGetvUb/IEqextfe8QLubgjcxzSDbOoStrnZ2KdZGUdBTpn
YgQshhoWJcEEzSSfasEpmQc8gqQi9T5gu9htC2Wr+NaVnfI72eER6M1SnuJ4VPSzA4SVLOWnwQzX
7BLKGFm7Hfp9BoUzeP77eyiXovHvI519D4c+tJ2EdbLOCFOJLmASBS3JbDJMI8+etD3W6dQ/oki6
oWVVD86NJXqlDX4SFmLeopFeUbAvXhBm+/vRLi6V7492fjeZZUb31wDRUM/lKBhnHaJuBghSVqqd
H1MXgUr1tQ5r0HjNtiR5senVpFU6MUN50cQ3lR7cn/Q3s+5GtQw9HISshd1hmNhXVvWFTcQ1phq6
o5uOQgv156I2Y3/QqjyP11Uy5RbtvWPpjeRqS0XpKs7jwsEg6luyRkvGsX8FDg4zoFQDxZMEqexq
TjWLTE02rhRPjEsLgyqaZiiU5G26P2cBSqfKTaV6mnpvAIdFjOfu1X+KP6NNle9O+USyRrGx9LKP
CBxTDZuSrKnO3s0YYcRhksE72HpTaBdY14NE3SYgu8A5YwiLZnYpbyPvIZLmLcYVCfTZl8pbGMPk
hKiTty6NeasgxhxvgwgLI3O9bnD8hmWM9t8wymcy5g87aWpC90VD8SVB5NOr9u6kvMlhSGxPI/+u
C6aVv3BAIsE8F8STYZV4i0T4OwaGUJCMxAWQQlpDU1F59T04OYCp8HSCHUFnEJLe8FGRPUoYQ4wx
qgWtx3Ouh+GmyG+GNULxO7j4Nsok4mezD8wnc3iVw4lBfbBbpED4XFBS2l0zAITZlVY91ry3Qb8L
wnn+gXOrhFAhLuiKMKip0csIniP+jEy66la3BY2XYd33HykU+/se8BWCpOsMtN6NZG4h4KLyU09k
lL1gOssmLlQzG2QgAAIosfmyQx0I6WYH4TYImOpYBqSLfJq3bPDL1OYWqjDxQ7JqUjQvAJZCCsWD
w1rrS9WLuF/GitC2lPHvkCfOi76zMI394lIwPjL46XDuEOiQb6VgbqM5C1kwGyXOuBpAJdZzG+Ly
uLpt24mEMkdw5+pzH0YqDfZR9xisUGjM1qcXd6KdQAO9Fj5YVXvWpmv5keRi3e3SPXrUXXif7+Vy
UtLXsGY9lhgF7i6zlBJINqH5y6xF0tvWBh+LtGQ74q9wL9wpQPTSWRc+ddETH0BHxchf5A2+rYuw
wqHztgVAbAnRdxBSo9aCFInEIEox2TiHiiFPa+M+wJOJZB0WvCvkEPadMzWOOCpu+i8dYRJj1T4U
t4KqRxNw2aEtq0261/RVqZ8o2WExf2BgYT+QAHJvx7ko0KGiIGm7cEbFQn2SYBKu3kCmPqG/7jwn
wZuPEY9ij2X6Xg94b5BZLeW7HGSghfzZOKbjC2n2pvZWNEycfKEgernqwL7WzwY8KyaL4shICaaF
MavMiQI/vlo0wb2n7cnX7OQmd75MAKyQYrGv9TceVRFpQhrN0X6iVjCMEzDU5LXVyKetqaNMbCP9
JPe3XXfnTFPYBs3Sdzscj6pxBCs0GkaB2t/mOjxR77POtsH6xZRmfvZpJm96FhIPCTXzFAPg6jWt
waJiZTZqUpCFFLbd6tVDkWDtuhMD91Ao6FlWCZK8qkwlnTUGhCYOnxMgixsbRE1wG6A72IMGlUA0
L5ITCMQKFhXzBfEu34FX7bJ3GTvKfJqnSL7F+PMB13mwiznCfBoVl7zYVYgvNaw1v4bdpj1W1bhC
1wFZowz6KgDOlZqMcv/rdLpTPTAQANIyIu9slWWrSHp1bFRytLuyWRpf+HPKFerRHCRNKI1Mbd7L
u1O2LZ1jG8I40u8LfZ4W++oGZHYHDaVUUd20RgPwUw6nEmkqi72rWyNNQ4YYo19kFOvZMdwVL6hG
s9KUmZwtpK8OTQoaEvggW1+eUo5PqFQMWH6GN/5B8xYdj8pPfQv6B6m6EiybFyIC0j5LVzUaZDqh
+s/LTNf7Tk5PIURaguTHeiu96M/wJvR98c55QGWLmtob02k+h2/lW/ja7v3Xan/i4NPfOVNYTQHP
OFIeOhRfkJbacwDLb+WH+eQ/B2/IUe6rR+ze9whGxDioI9eU7puDDXIauQNukcf6XvwW/wcg+UF9
0YV3ZF6M8IM7Npimh1N1n338HWsoFzITzRK4INGUMEnIf7501LlDk0kBYSnI1crGm1QUHOj+esGu
yY5+s49JVhT/So3l0lxbuk4AbhDwGfpZdUuOT9rQx6B1iilov1Gx+wf196580n9l3LOgGwSSRbpH
n9tyzrtLjlVWltw1MUAg5CqcIw0my9boL+8DCw8cF2CZvKkIkcwUx6IeoOq8Sq5EFL+nWFE0WnMG
dQbHsum2/5xi32nJzyw7EVm/Xu+ckzMqhn2SH9tmqw7gc3EFELWe9srAv4IzysyOQ49ft0B8mefo
Arl0LM9NTvQv/lUbAq534mmqSN5wuN53/VVgAD0jqxrdLZFUmdpZPJ3YWp2UVhqvZXmTOxugrUne
jzxCapuWiIKFTrML6x3hPEk+EX1DiYM/9Pdy/l2AOHuKsz2sNaYW0wPvnxB1fgUwPtrPZqMHazpf
j1Bnmz4ebxZXRrz23iJs/V5WsIbc6TyQmRYqQNV7gBxthtn9gxvd4GADvhrRLGmaNXPK+S0RVX5X
+2D/lg0XvZCBg2ITTTgEIOugUfL3w11YAQCoDHpGMimuap7NRl/7bhQkXbCmPE5DmhImRZh82LfZ
/4fCnoj1f+w1MfXfBjubiNwpVMs6Jem6zW8LHP220vvpOabHt40/qObo5jOI1k678oq/K9hiWEcV
wBGAVfL5Fg+LXtOyECSLWn5oajWLMAse/BvltAtClDpKZUxXQAYyL9/nA3dHAeMVMIu8UKNk/Pd0
/9tRv6bg27OIU+/bWigqw7dznuhpstl3RMuzu4eHg/bwMB2NVzgDHFHPHq0eH7++/h73dzfr5xz8
+/1v48q1mxuazXemtgC4jGJbnSCT18GlIhypJ061L/Lp34P+ri0xKHUTmwIK6dgvTKnWdn6dNW7/
5CyKcjR53cxm2IscHuZcHvB5ovGTOznY2MoHEzj40m6Ndxh+DF9fWz+4bcsrc39pqdMN4kYxdMV2
zkEQTRx4jRElHD/Vu4m6W5QuK/cg6U9FS0h2rZH/6/oS707hWAG65VDSO1vrfliHVVtnxV0e7lxA
Eg+WPAWwqcIkQTu2u/JuysWXMy0KMzoHKyCjn+tKdZWT7+aKL4rVtINA1isG1YlbRd0plKyqfR0e
smpP7j10uzBF7sk7uvVRCw5Oc+VZ/o11vsYVaqjMMZm4dt52S4CimpzdaEJObzhh93dLb7Qk8p1P
p3g67BbXrvBL7048JouSkElifvbuitKUTmLTmpAgILY3WrnsMB0+usVYPyRw15A823YJCbe5G+AL
n6ZJNK7IQ63ZlfUuSk/nL/79Qc5qqa4AqeVp/K+GKxfGipoh4cRgg84trA+zCFeGV88zP5uHYfnC
BzJ0hNsIM3Tn06mSZdSbU7CMcgLDOD/oRjd1KKaddGnKNVjOTA3E3WdGEuVXaDaV5FAUQOO4vf/7
PRRH3MS/X4R4SAX8Albp7KZ2I8/zdSfEAg4jHMzpPDJsP5gOWbbsKG9AEwmQuQ9ONxkSQsl77r3b
5aHPwRaTMko6njTQAKz2OS+KcQ3hekAOMIB6GzyntjMLEO4JAFw1A0JuhByJlt0C5U0LyJRsFmUV
yBSHTuE4ezBb6MzqltMpSi3svjGMjYdRrB69iHKKUW9KjE7V6qEtDjWJfiVsT2vEJk7ppMzR8Uf1
LYwoo8vpCrj5C8irWEGtIUOcvIICOOhbPVydovbe7j6at6Q1ttj2+VgAJAjN6tXEN+5y6YlyUriB
HTHrW/JL+dnOqxvdxu9e4fUYVgtQU42kJy8cHnUQ1plGGb3rl90JmEJlTYoEGfg+X3j5e6djMIxw
QdrdJpjS6y5M1QhsvXpwFQhv0UGSkFz0kAgih9etFTdQNHj3jYVWmLvJ/S3wxcr+kgicQHuvLECD
Lckw+AQFAVdnKdhMGY11irEaDas6s978eueBIHeS+j6ha2cUyYNVm/hJH5wyWynpdjiZs6hDWRig
CsVjev/JnDF0x52EKlrl7b1uL+umnUTDfSRVMw1i5Jzi6CTJF3kmL3lV5MI/xDPFwSZFZoVjdoqm
Xz1XsIPmuJp1cf3QD+FMxi18iCfOgLGdfQzpVqcQfQzJhwqpT8rGvh8IQL0UB1KjW5f6m8NUi4pq
3/P5zRDUUKp9+sAk44h8PjfHAYO7MKJKB8cHvT56j3pe38tVug/04MrJJs7sv7bFWbCUDJkLjc2I
RLAEM4gOFSgwPtbf2+9SuKjSbfjfm+/s5nD07AQfjVFsfUsrm29+Ff/1q4bO5fR9iLN8I3HCXBl6
DeYFiuH9jvIOBeygml/t5V6bMXF0fws7zNQy3MooonWPyqmzi8JbC0rBVWzlvzD1ry9zFlaZSuFa
p3TI176EJVZZLI322QxQRcrReCz2htrfZU50I3WYxVX2vA0R+9LVcdEAEduVuXMj19aNV2iLRPOX
vgLplNJEy1nV2PpEUXFBz44Oy37Q5qEJYVtRbtIsG5sqLNf0ZiBJrLxVWh+DzNi4HUrJ+K8mYNjS
5OhX3kjrMYsDQ0tSwxT3kbMK3aNJ4bQ2rFF/qmc3ZdShq3LCsAt0eYSlZRG/d30/jJKWwpREYcqN
0UfyCiqQAjTs9+syqqcetY6/V9/vJui/tQFixiYh+E1/8/I6re2ESwzIoxlg8d3HE7N/Y1umxuzk
w+CVu1FCtVMfDmDP/x79UtRExPD/Dn62MJu6s2NPo/1tD5sWSkMuhHgFHlgwUQSNAb7V3yNeyr0h
39BKVG3ZoQErLvVvS1Txg1yVEstf58GDku3rhJSAKuBQPwPjaLRNRuGpA/alXUF6aiIs+bVmDUsm
Mrah/p3TvGJDChQjJRW4gQk+i2ezmcV/72bL+2YEIX89neIRtTjG8+32+e93Ni5uy29Dnx0xvlJ1
el/K0Vrxkf9kan29mXg1csOuPbFj2M+neRy+q2F4o3kk4fVS91Do8vFbSdYyZ4XXIt5joLDVUqeW
o7Htj9WQnn118Dtceunp5/Xa08Go4wYSJO8Bfuq+G98kCbTbRloqaN71p3nmoFktUcqXN2lKP4B7
+zbrUNhQ8w0g7FkcoxruW+y5gwglWkiwduyP22YXR9k0qikcKyk4ejS6pWbtArj6e6IupmuaTAeI
xrhpc+H+XBwnuybQOBl8o1eM+T7wYF0oC1Tadx0lg/FoNMV7ZEceiUZTvFtgaPf3+Bc3I+w4WkwA
8jX7nJlblV7jOVEYraV/G6Gq931z52jkr85tb6xr+QAIu2rnwbX05dIKYTPYMv0ttuN5L9rsdLeR
T1EKZ6EfgcyHK92CQkmKK1W+fx3j813wfaCzOzVyT6kcnGQxwyx/JO/uP5LpchbOHh7at/s1cp7Y
PXqzr8litcKYEAb94vka8uXSdagB71ZMkPm6bJ19ZUsqG0ez+3CtY0OYToF9kBgn0a68Vm/7XW3k
cKWCbED241/9PE0LM12u9PLUP1XTfKmREN8h1H2aBk/r2/9J2nkux2116fqKUIUc/jaAzoHNJIp/
UJRFIueMqz8PeKbGVKuHXfNNWWXJlmykvdde4Q3hrcB2Lb7MwFn6iiY/ixdnYiY0RRa05BEWIww1
+4AyRXfJqIht4ys4FpA3N/ndV/sM4OTpYVKOifIny+1LNC1kOTeTSIj2c7lQoN3BFvXfSUyhy3Yz
fBSU9i16g/xXh5q3qsuSQtkLNIA2z5+7tPTGSY0zhAQ4suJpjbuZmTikG7pXIP0Q2UF9SJFYQWc6
z5w2PJLOZuHZS+1JWtUMGH6XOTjGW8TBa2UpOC4RbYNPoYOLlS2lRgHKSE33YSzOEM2icK2USW9N
QM1eUWm5ESuufW/axKopgYuE5KH8+RZYVqnU+EGyhzGc41oacLmF8BaRdqT2+Cj1N4Lj9W89N+ch
DDNM1S7K3VItm1ZOwOGU+XGABZbliMiOq07ckiqpyWsUf9BluPGU81Ncxgtd58Cm2p9f7EVp2gAt
oaL0IeNpOzXF5kR69/qncgBbD2S6X2VUIcLgLfXk1YjfJ/8WAP7v4f+82L7cwMVn1cU4SzKFNlKI
kG64yXsHpJj4xqQ8YPoaoxCzzvJ1iLyXf+ikQ63aOfrenqPy+dv1f/I2DNnkdKLRRAC7+OZj0suV
6oV7Pf6og8GheatL7xb1syj1bmxZTBJXXnr2ivolBusRUy9+fwvm/ML/+iAGswNDswD/f+ZXX3a8
bMTqpFVTtI9SbTVZaJOGa1AeWbBTvIXVBkhLnbtiDTdiwNkAhcuc+f0iQzua3CPrjzUpZeIVO02Z
sTx1uG3CN8N87YbOmWJOHLF3Tfk1VM5y/MMz/I3YvL6rA3aN5kaSBlulfWLW8kZJ+yMhW+jIEfXX
Boljq8IUBHNO9SmaE8cE+BpDbq3onAzpgY5BmlVtCs0dxYM4kM4UaP119ogUAUK+Oc0O0TEFZ0S+
q/9BUlMyy/wYEKCcdfhBPnkZuonJnQ+ggFWOFIUVirbkrxMmq5LxRJ4fl2AxxFttzKtdVZ05kaQw
GpvRWH9+804JSxUIyviY016bvY/B+Dz/etxs3tU7kpJ/9gZeOT/Yj3f4SLnoAqMxt/vYRQAmhp+3
MpSrQe7LzVzsBqtRxzrujeoEIZ35QZlUS0bADKBtM8R1gJzu++V2tbn49ekvVnzSqqUWNPFEvvDy
Gi6WG1THVu7+p22vz0yv3O8v94km+3t1//uyL1IDrbX6lixM3MP0sb242HhlscytZqk32UOKoGoo
Yoo8oMXcDCvROuaainjCWdNy2xDgCutoS4VIuYh4rmjH/BB38VEbK9yqVYRcgc1Xk/rbw3WExDdI
nFymtmqmjZm+aupPKevXDe2SdpI2nj5tpxzhHr/ZtL6yrVWiSoNrQf70/SMbV88RKhL4EsoVFGw3
TUVkjRFv+EBBsLJYX6fD6fRIF9dfDAt+wsL3fli8o0e+uL+jrWvbDygYIxhpu/sFf8CddovNauEu
jltni/Rhhnfmx8d5lh7fnW+kOdcqRv3L3V6Ub3kk+Jka0arUPByJekSi+mV2YsAgZJKrJCsrf/v+
/VxttX+94sU5a3kNBGiToanaPCkQ4kwMdFHbKoNPmJY5odiFmUspYlilYtpuodXsOX4yOSkuSgB8
hsMQ5jfO4qvFJFkXCZcBRZ3j8c+gMIVebyhBG+/9dqLXiDNCk9yp5D+iFznzrgRBuvSjdEvbz+SI
9MOPMNbXVeIv6xKSoRy7hJRFIL7msKKHfNWEysELERSYx7PIyI9StTK81647VP3ZSqy9IGS3Ntu1
b8kkXp97XwbV1kXGitLM2EgCbGCypdSwfvncfxd2S4uqMYvqVSVUj1kbrxA+SMp002BF0DGRJ6kC
KW4S70uaw2nQOxoaAfprHpLhQifORWDI5Yq0PsIu5of1j1gcW1gqOMMIO4FUMWyBjnWOBSOWUJ5o
ssvwW8xfA2G0A6rjBuXACSGuyQ3HyO0gJXfYxQy/vl9Y8rWa68vjaxdpbBzGnREq8+MbT/nAzvtH
RexhjiYNVqAb7j9HIAePBa0GIrUHh+zTpRLSj0I9zM9D9jNLf9AtzNMPQVKWeulK42NSZjf23NX+
wdc7vcj8+kHstUBjtbXg7QID+CHIoJbWQT+Blzp4LDCI/LYSa6tOR1QZGJwHUhkRLFGvljFhU62f
5t61JWFa4Yd2NKqr1pzFRlCRg+XnK4HtaRtZRqIO77L6ENTwpP8/BJ/u7zJPE8cwsFwJkDau51F1
MezC4i5tU6dWkB33VdwQd6P1a8QdzQde1b/yXqB+TeoLBKaZG8ktq5E9d7m//47XqsmvL+ciIull
PMhhTx7OqJUu8dxzF61owQyj687fX+ra6QsMHoAtpHJ+XByGuS+PiZwZiPYAJ9MK0aUBo+Uw9pk5
JL17E6J+rX41YKdAiQR9DRn74jg0lGKsC83Ddgo5XiTO+1U0jnZSr1JgTj191Zn7JGLtU2VbQcOp
qS9uRLprLRFzTnZnkoamgcH9M9JFHq3aRCDlBbOSJ1t6EwVz1UhFlBolECR7lL3v6Vs1O6TGjZbd
tdyf2opxrkFjxBL1ix2qSWknqhO5bibTlNVrgL6HtAJnOf1T47eOrmX23DW77oe3zmTDNsZzUryV
3hGzRPE8BA//66//x91cLDRLmcJQQKbjv6DVoa4tOPeI3UXF5rqhRHINN2PSIUWqCDCYilzTn+/d
onZt0ewCGAjMVjSztWAhUcpwdZQ9Rw/Q1JPh5gZCuk01GZEUNC5RUZIyN6ne2xIcJeO2H2VmuRNy
SlY/74dWvLU4ruy9rzf5WbJ+KUaUPMw5mxHRyfx7EFRedT/HIkhFAY3ySPeXuT43O0eHQVWdn/V6
YLwIEvpW++xzFV7kjQDQFYgjlIqGftk/axoxaVtrpBgXgmXcYKZeHz8jQfgLbGxluqmwQjaTGIde
jRxV7hS1hHq6I+1HowX/+5DE3RjU6DTzZg2SP79d1KlR1nhFdAqYXUn3I05NmmuW0Mn23y/J66vk
y5Uu8hANXGZjWEFyqoW9PjIA6auFOqvD9Csl7xZRh+ZWtzX8nUCQD9fl4JjBgbOuTO7Dql61vQDe
WHfgkOH51LhVdPf9DV7L3kwTRYeZZMNff/UP4MzqyNglJ1ZILOEzLLZr08PaGWi1GZ8rYcdqMVjW
UantNFYvs1sJZZIQJF50ykuTKaW4uHFTc5X012r5clPz739ZtoVP6yad9JA4DpiejpXSS45OTBeH
MzGV7MarVJe2FQntHGBNpqxbGBT/yW1Qwc+tBH0m3V/cRjRGpuf/FwcNU98x7w9mpy0NRP1heTWt
uqpDcW3iAi+OS298lzvlQ4ECMwzJjRV75WQzCfNABRGIs4xL0GkbVZqXAgc49fJZUX7TGV9E1UMt
PUiDj0jh6fsnv5J4/nG1i9iWxmVba0aTnMZpXSOTRqs0ifner5FX221Hd8u/9cnnjfDXJ//3AT+r
sC+fnCw71b0OVK05zqbtow0fdGWkR3Vi6uUX7jwnnVoq6f4wH+79DK5QpRsZt/bJlfvuNi4yuVqw
Wi/SwcYlCs6kw8MI7r3u/gmR3DCLfks4/wSZRNLzfMoa3sabYpqp9yOSRFWKGr+4nH8JojNuP+ax
uCCuxELeztAI+jC+JZxCcCwN3Rc2XD2YjuUbCy9sl62qOlC4TMQUYbUllltH4r6WdEcDYtCbDqDx
qXHrcqlgahSA3HdU8VUvn5F/SYe1XB3repmKh6i1pXHZhPcvCSIRa7/b9ZhCBxuv992hehGRHxC7
Ca3kVyUwnbRHKoowg2WXJTz4imRb9bOPrLjlY52ZHmtBXBYviQV/fzGZiCjTEloVZrLzu4eckbJ5
tKQIyS0YV1NwbMWtGD+2uvmKlCFilnw5iA09yZ4p04tofo5yiYUolFF1m9XP4gCnQC6W0LaXFvL3
CFyS8GKBqgdv8oBNwlgtJcqdXtY3FmKng/cUZpU7Dv4mjs9s/TIPt2OFAJ0dC9s4WTYGdZKmb4UJ
7ESMn7OOZZb8W6XD7Eu4fU52i9DmFB4nCalA5Qk0j6Ig6yNG90Za2834kEhAwl4ElPMQS7G6HwkR
L4T9owYvg6/ZenLUkBKt1Nzu0zsA0m0Hfi382Xo7rXoZ8O7rHiL6F/5PDw2jeN+Afg9+Vd0B77k+
hRrfPZu9sKBd59DzGxt6Vf5jaWDM3ZiLtr7zGF3l0tocHuV41fOp5Yj18VsbgbRIH756mqLnBO+L
lJZ2rz2EEX7jPUwp9GRaUYUQXdoB0g65MTh9o5zLFGW2fSSeiwFfLUsj8Sf3Rk2WuW5pCC5oaiQh
sISccO6NOXMsvAQnjH7Gh7SATyBrDgN2O/TN3eSJe5O24WjWz15/HgW6yf1Km+5lJpc96vNeWd/F
0L4CcPDqm6o0VN37Uly1ZQXHbpP4rvIzlY8xCH+BTEdaiOEyFFeqdmg9R4jcAVVnYws5TT/kyiNQ
BVgkISU2iorQcH8LMmVnBeA3S1e+ITscmNYK3BWDCknaB/w63zS44Iwm7uK6rXvV0SsMuxXb3RTC
ijfMZamiE6pMqypv7zpaomTkFM0CgokRzgON+nNWbqvNJ04TvaEUA96gnfUEa9Vi2+dvtJLRJ7Kb
1I1gNXZggyyrWzE6At1tD6ay8hv4yOZH2+enUopcwRNXU08bni60Lm6rqt5VQrOsG+MsgHQw8Ezw
h9opaJ2mtWenqOf3XnmuzWjdDiUkkOeY6+jCe4nNU5F+ND0f1c9XVVwT+cZXy3rgak014DUKogK1
iYxHaSPtkPS/KukQYfRigLcKXlQlv0soBEPpufMSx5cmJ4bXGFCFSsiveW129DCJn2FSmaUtM2wO
6hDokg33rPKcmSuXO8M9nWBKxGJgzTp14dTTb338PXQHvmJdLbPAqbdQL2QR7Kg71G9dvxnnqMHE
QZXvgNVGvA+8hrpdMMOT9LM2AXkrVhbcoZFh+C4O3rtafAzL5Aesf/hWCJ9Z0JcCqESYIQnNyUQX
X0sd3cD9klLV1IpVYI1Mw/t90MDH0qx/EvxfCm/bCOsSulziL9J4vFNK/C8wZ5otHABDdaoGMq53
q/GsxmcjYKGZGPNoeKLJTzKTfEEoXLGMNn21jCp8hrXXluBaIZFtzXy1WrQTsGoEazHJ3Vzc6sVu
GNjE7YrfVsPNKJ1bz5X0TT4RTzfsNor/0F92yT1LNoXh5I3rrnTCaBNiITliOJdoNlK9ZbU1C8hB
4mzIDORcVZ+yeDdA2tN/Fthb/6BRE8AxLtaIHmR9s6ysbV4hRP+DIUGmPyGS1UvxVumgwEC7+z4p
uJqCoIY7s/ItFTGuP7OhsQwns5gy+nxsW/nMEJFG7gxyo/FSxDcudjUD+XKxy0reHFIrHv301GA+
l7/DlPXlXSdv/OLUkx0Lu++f7RM4cHnuW6gcgM6mf4AEwJ8PF+cJObCuErI5ovQkonsgu4xM/fpY
jZaDrmwjfcT926wDm78lCVC+tDn0RnZMlMqpa2vPgI+2i55gLZicwWnOPBmq/rreQnFZCsKTiXt0
em+FAduI1jFww8SyGwXUOYOoNMah2H9TAUe1rPiozHcZPhdD/HMMMSrTn79/3qtdA2uW3tMZVc2o
5D+ft59kzVM8BFuaf+b7R0W5nvUX697VfycfkXRArQf45Y386mq1AYR2ViugFgRb8OdlfS3P9SGB
rI6g79BuEfHQgTf6H6o17CxCFFJMiRbaY4ITgHyAQxWm1lZJfmWNZveqtULs98aLmBO6vz78lzu6
SPiicspD3Z9AF7KS+bqKdkDToIshTPsLD5HZgQnunK2ZN1Peucr8+9KGIqu0zynTL17GyPBwtCrh
E8wCc79V0HAzk7VhwHEiHbTVBoIrVhnxe/0f4MpA4YsU4jrNG/kSR1OM1ZTpkfzZKomiN+DxjT4/
N4oefvZElvH9W/6ctf/1qF+udxE7auTj81bqo31D1qwgsYVeEYZ/FHf+D1U5Je2mrAAZKmto5I/5
9JgBwW0aMNPQKPvuQTHjpZK8D44h6I7vhRtAxvTvpxgPotRbyr5h18kbZNPIh04bW8dYiSEn/8jb
H3mBDses0WdCH86ZRXQWefDroEmgq8g3Y5kz4eH7x/1bu3gG+9PmgECE0Ba6HH8u83i0Gi8A5Lhv
DLpfDhWa0X4M6kZR8GoSpxcjxj9Rw2HTj+4UmQqDRgckoxCzLSkYt3k7LvvPHshzS/ENlCsG7RWp
7Y4doevvxJkgxDWc5PP7G/9bx4kmIvgYSkz0WaHgXYSFWpSntosDCJ2tMHtQyC1T/PuYZpZejaCf
seqzntCbGZlECyADjd5NUPWjx3QrUlzZl3/cifrnKwz8TpdqAUguI/IKL+nApQgFIK8rjtTs/czu
Ad/dkh6/+fwX6xQpYaHS4/qzVw2IPUU2cCIegZE5khnBQ7CRm/Xv4I7QyQ/kG0X+50DnYpv88dAX
68YYBm3KBpgbQ9rB/c2cpo2OvtFtO7X9GQBiUNuXqAndgrqxSbEsk5VVDWaZ8wE1YNCo0z1Dj6jC
vIh+rHooA5fJc8DItFLwykgelQ41e2TxYA7nokXWhcEprEK93+rNNhM1O54h6AwdRqu480WAHKG8
kkR5nzWDjaZyPB20+qeZBYjmMdPA0bLDThRQ3o2FeOX4R9JcmyGGqMPy9z+//iREllaR6+816dkU
kFNXn/MepQf6pKAtEeC/2c+9Ntn+45IXnz5I9KTVkrloM1A5Gunu0L6Wtk0TLC3/NWJrZrVORo19
V3JvVucyNhz2op7eyz3ulBPqD/5REj841mb54rGG81D4u5iuv9yGe4E/ILY455gbmLOM1aZI2tVr
v0JpH4wdET6ahRCAMoPYIAAH0rPiUZkrzfr7Pf55xv61yGYUo6ZAPv1Lx6uXpFCW0hQnFhGvoXog
pX6xBhW5vGVVODAALURxTdAmyVLlxlA/nV4TBJCrgSpwQa6CkPSQSm4/QZuvha1uRbtkLF2VfkGO
rQtVS2utClF1PGup9S46PTEY1aZ7MMWVQb09K1Vh2NDIBYxCb/P9413JUmfYzX8/3cUWSoU+MLO2
QQ3vU1+FwdgCLThWd8KvvO7GwXYNLf3H5eYG/Je2VaelSa4VUbhHsYsRa5kvM2XNHhxlSElzs0pr
z2b78f0zXpu7zOxUBIxxphBp3/551TGsrcQsAH0hEy10Wyku3Jlw1G/qeJdXH3UIFWpEoyc8zLYw
Claw0oDTNYphGe5ROiaOu+GmZNfVPfvlpi4yKa8HBA8vIN1bGJhHgCunR592bctwMXWiaKvH5xuv
Yf6Wf63kL1ecE6wvLx8JC72rOhCFc7KOUUQvISCwIsn20dg1plmmrCgE4l8zJ+NI0kfEPrH7yDlK
btzK1ePqy61cHJxZ0cfC1NfxnmpYefGSBzHdJupToEtuIR0UQAOlhZfr043LXl3tXy57EScbDYS4
OcpgKumJxsWH0lh0qd353EJ/t6VJSg0z/1PZ1OvQemoslVXRLsPBmEeS855Ib+2Jecn//VUgHpLY
qoTUi3WQSrUm+SYCmUwj4bAhD03O4BVzHPj+6a9hn9gG/17p4vsbfVYNmV/N0603pu6Y7sySplnH
xjMpmaufzVjuBbPZS8m05DOQN4XEb8l4DmkCKk26ZHgJVp+qQ1RuMcmvvwbLUGA3A0L5rMC+LM5R
CK3CM9XoFBXnHkRGv4q9D9n6VbU3mvXyfDL9/cL/vdLFIoiEri98EQnBAr4bDRbMDh/CxvamzfTi
dfeDcUhqZ3jkCZlUwJ73A4dxVzPRU7dL1dXxy5v5fytNuFHEXwMiW9LM+Z0ZA4DnL3ZFAjgMKLsV
7q16lae7BEqfANSXhqfUfSRg9Y5YelT5GbV1Xdunfm339cZSllnsyHO63L1mwYfR3pA8uBo2IHGC
kqICtcTLmJ21meHlRbovWvR5lMih8LFwQYAE+P0CvTb1tMhiaCyITKblS+av18VFVilEBVomFpUP
yny02t/CHhvWqFqTVgJHbSpa5cyMQgK50G84RQflo4p+VUTx7+/n6oMDRIc/AWIAWeU/4yVq+4RC
KKkzewJkBOAAEphQvRGUPgVn/1qPXy5z8dXlMrX6aexAYajnXMT38s2McE+EaO3JFf1nz64AkpJm
WdW5ZnwitcZGJX7RDZCG3woSPJbROHPUCqTKKazpocmsRW1Bq1EeQK+sBfZ6TwnoB9sA/2BOOgUC
5cBIDpR9Lp05EsM0W7OqagPeGf+j+UQs4wjKpGZbwpPVKfcBzUxTK5E0yhwAtY1g+3Q40/gd/Ksn
YYosHuRCdSL1iUS6g3vF8V6F1V4xEJ6uzmmOO2DwlmMNOaG7Jb1p+s6/06an4NXDcr2v5bOa0VHN
K9zKEu89lz13VqEtZN/t43IZpOjkpr+KZO6vK6cgzFecTDSFv//kVw/lL9/iIjZYI+sy8VANL+OP
MlrD3svR0Ere1H9ShNH7Wxt+Tjy++/RzqPoS9NAplXRFUT7BKLNDj9H5didmPLEGqAA4fLKwzNKW
PWEXipiImuZq0LdzQ5izWiuaOzkUAFNwXlUHVZZu5IafcIfvbm/eIF9uD9/DZmxHxIJTwQe96jK3
6IfZrrMynOkZcK53a8t92sJ8d8mLYKPmUoELBaCUHFheCvpshj418lLA6hZjM1vuwINVEMCHchWO
+K17boYYXpHEdgHMsIR/rJCcQ5q3vRxHdH9c5jAQw9TOLQ/ZJ8RZS2UzRK4Zv6iB5YhBwCT6dzSe
BewUa/8JiiYgOehojxIulhCZ7O9X2N/ai3PP4MsSm3OULy81kIusQNk62TOMFLkY+2nSdDYHumTN
qy4tPQ3dP4yr6YaD8hB0yO9Y2JkIQNHz4N/AvYUpd26ndtlUNcM8PL/p0N64z5sff94qX+7TsOJa
qkOLFI2ZXsP0EXt45mXhgTandTeou5vwsPnbfvPtrYv8RA6gLo8N0/lEtev2ROljjK7YLQPpRvv6
ahr47ye4NKqpy1g362puYpLgYhGpaa8zTpNpYutbzk1Fi2uwt6+f3Lpc1KrEFGomneADifMuVWFl
t+/puzYv3IXGeD5w4xf0eabi/xbP/vLIqwNlouj6bCBzvJDuA/Eyhle49WR3yEJ8v7ivf0HoPAZM
KlWxLsKnUnRWI3R8wQ4h38lFc66dQcLrtHC+v9D/sDr/vdJF5JRFK2kmAXuFwngrIwo2NOzTWRxg
UUjneTJppuebfdlPQORfK5QeC8QriHGQ4P/cE4mVoith0mfBVEHCi9VRxvf43GUvEWOoNgM4WsnM
2WR6RysdgfF5OYk0xoNb5KlrzFLE6/+9k4ukIStqRa96HQitO6TZ3TwZMLRVwbDToDvte/tJpXPQ
lyt1AGM4vXSVvqpVNKglaBUFuhMaA/v6VR9BZYTiZkQtE+QmbhirOa+D7ryoynIl3X3/2a5uvE+V
GQwJMZC5iClRqOuoMBigVrIVzZEgRqbbrdOlLNujufz+WtdmNijGQi8jZ1VnqdU/P1ZVCEDdRVqi
pBJFBQ1/4T1LKHhmTJ1s7dOjdsDd/FYho2lXd8GXC188peYngVS2UOBNz5VNe3qhYYWkpYkYpTua
Dv6bOT/u52LyKKXo4Nk4GFuYeyuM8JEaPaEJmGOrJG3Ce+NBP4anMj5FZP7jNkM04Cgf5HMbb5rH
5q56tO7S9GQMNsKeCLQ+Kbor31uarSgYcNgQsC3lroocObJZjhyp43N9nx6Lu0K2GbZXD0BYxoPh
Ofkqfvdfs1/qXbKEh7bzf0m/SccQAc0RyvgRPnhHfKVxeRqfO3kZPjPUBRqf+Y72YP3KFDfSV9Je
fWqfzGhmsYHPSONdQgdVduNX/146eR8WZis5UsP4P90ZePGs6/sgdKal5AB5eEKiAIWj3h4yWzSX
qfwUPE53yE2epzvpJ+gQaac0zijZg7CuwNcc+/OL0S6QssyP4zA/ix6tPI4lxMWd7JSabivcaz8k
z5nkk34XPJiRI4bH9JCRPz1ox8Ry1J+5DP/PZdohHJV7MAzCc3wonyJYMcFP9Wejotq+ENAXUTaw
IOSfkNWHc3dvPsy+pupKeB6T++ZXVDje7+k+vUsf69a2Ars7VvJSMfbWo4eqycEKsSJbtcPWEu3g
h3hK8cTVlj4tv7fsnrxKu48e1HElogQabAX1FIXLvrf7u/RJ25VP3Z2oL5mml6aNRuypHzfCKfmp
4K70NNV2YS3V6BhBIFmSCPgTboKOfzfRfN9K92XjiP4WiQo0TsNzYp7hfJsL5eydqrdSWdyhHyqf
kEIVDjSdxJP/qBm2chbO0brYJufZlmUz3KnqKnyIw4W+r38NNkiFdIXp+z/GAZgb/1oYFtGP4se0
ix7oXUBbAdPhCpNTCU4krNKtHsHzP5rFsujRVgJ3gSuqtwtNVzRdVT2KP6ej99iNjhHZVfkDaSIF
DsV9km/1jMVrS+eivjPuS5nHjYKFjrbCsX4S7vMnjTdAFQ7B6ccQLtFT935q99O9eMIQWk1Ym07b
7aJnazzxAipQG/usWxpH+XfxoxKVhf5QHMu74twNW2ZewcLD+OaO1Qf859nHIXBf3o0P+QzDSO9M
bxGr9nCsDkq3iaVFepJ+iv+wEmpIak7yi0g63oHAIwVTDvpj9aNFpVVaNI9LjsDukYPpFMXYD9vZ
jyg5xKZrIN9LwMNHHdn7c3AvGhsYNom0qsBuNM5QrJDjRS1XAI2NGlBuWznatMi067EDmk1+KnwH
1FHopKKdukveXYe8j7DuOzf3116xoEk9TqvgpfPdgMEI4CdcTi1mUgvhRX2ald+XsbRsTJo8btcu
J9TcioWmOyAtKM4SSIovgjP5dv9L0mzzSHwB6FQ4RbmMxnWFnOZSBoVcL8RqrTY2JswWBI1f3o71
nz+EJ/FkbAVctIKl9GA9TA/lLwMSUfRCTFJ1HNqdHF1m3a38rRgsM3/dhDtFXJbN0QpdcCq8HdEN
J2cSWDBq8hJ7qrZCYeMsj/1BjAFHFaOtV/Uy8df8d+K5atfq2QvsYlxa1bpRkKN1mqcex7GH7J6v
N6sCDhiP4Yl6X+eOVbmg1VClDoMbR4485zd/5Qf/Rv5PmtWXnLkRaqkpQozyPPZ3V4VPSunZyFuB
oYAlBCLMc8RWmsmsfQe2CSaQxgCpLl91lENZQqMmr4fRsFMatIaWblWlekIpCW7MIe7fb5yP14pP
GXku2uLqTEi4SNbKIe51VWZ4Gfwu/XRHKzAPDZeuJ8mLhl2UN9vv3CRgXksBZOYNYEfQWkd27c9T
GUk/WexbiV48+keKecqzaduBNtTSchMq6s4UESp9E6JkSalD4yDoZmCShU4ZrDNTZtqCcvTs0FkV
rCYBEu7Jz81FFAIYlRw/+9krg6NhJichM/79G7v6eb/e+0VDqOl7OQfJnO8rwTglpXyug7c4cj+l
wkoOFJzTmvgUd6c+Q2Wsw2m3k7czUQhYTCBJNiDB2YtT5Sies6zGF1Y+0aamyRpk9zdu9lr3StYZ
CULng9+jXdxs4umd7yl5vm/Rriu7f1SMgVVPYRPg4zgt81Bd6YGyTNCIB0+YaStJgnQ6FQAGEuio
sJvUAV2id4wYEqREEUoXsRNtn0pE4+bfMofgVr9hTp8vtw82k9giojnBTP2iTmqqShiELI73nXD2
5fNsLD2ccSqm60nWVgLTog24kAlv+q3m+NUZkU7PcWZDQSC8ZM+1alcb4A+RmkoR/vYeQu9BCvct
ALVoMwrguW2Cd2U+RAqV99ETlr63ooMWMTtOto16a6ldfRVfbufi6+lpVxRiBAJEn/AwbfAOsp5k
ZKDmhvxc74RVSOHoH32zWvbDtvP1xX0XR7sxBQmtvc8wcA+/7RaxJd9/0qdpM5Q3GpdXy1o0ExUd
eU728uUKUwpTIL/GaAndDNB9faIvqvTJwjgLAIQGbrNhRCodEtgQNa28iQ5Hpt0SEJA+/ZP/WjXE
E5GGsYrv3cWrErVEbKJRr07tVli2NgCIPrSBPayTZbgVFoqTOf0B/uYqdn23wZG9dUoHGNnG26Sr
3K4P+GQuY3fgz0u79JAsGcc5yTJblqtqna+AD0AUXEUZ4j05KSYsmIdpp/Gns2XqNuvcDpb/KHa8
URfhalggyW6jkucCwXdRZ1wRzFfpyrJbp3AHGzKvw39sty/ZG6XWkuNrkS7HXfLqn5JzstXvgy2a
Rg7KR6t63f8gAT4qm/hHZvvO72rxMP9+4DarbmWuG/uDI3oRuPLiQ178RK5gHTvBptl3TvsAN2iB
hY6bnxIXFu9Zd4NNtvHs3I1WoSNscC44SBvl0XLG1bj6PvRc7ePrX77IvLi/HIMxs3pfDRk00rQe
+sSFbx55WCKRMeAVkqy6/jgG2wkZ+pmaIAZ2M2Fv0PeLMZ+Ygqc32j1Xm4qMflEpRr4VsYuLM0eK
M2i/DceykfZuxFYWBn2hF4YrYYkIFa+SUyzf9lmbb/L23VewHMSDL+375ZSglm6oCpYLvjuv6orS
TKIqCLs3LRs3MadV6RMI8MOV7FJeqyjel9NzQbaqTr8DWbeBKsh+uq5SZR2NlhsOAkXveCt0zvX+
5Sb4+ogXm0CycGMddF65otgNnWTEC4Vf2DC0xkqC1D7zpNz6oVXfbuq7X0sjSCCgMxKz8dm9SCOQ
/s8iT2mJAvJZQKROK13Dchggf+qtNSta0/MReGOJXYuPUClVtvu86y/phHWV1UXdYXZEZa+PJ8ik
qroFlEd7SwIuAQapOTCkutmj/IR0Xb5oOIz84IxAL+diLQXopUhJX34CJpABtoxXY+wBN5+rz4uX
MDkKy84Q+gq29XRLpWdua/11dR2PTzCoKjT3i6sbkHXh6cYRJ+QBXgE+hdCSv3+11xI0qFP/fYmL
lTQYyijWCtBerKOYyjMVsoB6mv9k/fn7CynXviFoENyRwUgjvnTRoPGmLI4GcKSPO9xCnztHW2Sb
1xxN601JyHwPV3cNIhCS/SY6W9da/dxuH/rFTQzb9bvQcSfgCCP5uOikFZM8iAzY4lPr3ZWKsBIl
YSHTlrWYi2uZE1UJ9AjTDQI6JfVDelN96tonBfIIMVZSTWCt8/19CZZtjLh2Pgvg6F23k8yPeQ40
mIcwS9ZhrS1Bw88TubZ6NoPMHgIdUUo8WNQ7uE4wa17F8uAF+kMdJU40PVVTYeM5uFCQHmiRMKj+
H2nntdw4kq3rJ0IEvLklQStRElUlVUk3CHWXBO89nv58WXNmt4RCkGf3uZloN5UEkGblv35ztUe7
tNxhYOMVZBOJCtL79edK3GymrMTZzePwIz2KOz7QDF7Y9hPBkROZINfm/OKSQzisq5RlWGIbszaU
EZheWMkqyefryLnXSVcPk2d0Iyst37PeI8Rm8HS8gH+O1uvaB1rAEfEF46Ly28QPN73ZE1f6FMtk
/P6OhWrhP5DmQvQ6vXk6YiaRJdNdC+KLzyqV8uUV8mcJ/3Xk2QJRDb3BmRt1Xf7on/X76ji9XB5g
YQkygvCQJDOYCThn3qaSHtS2JWUQFjW3tr+B0RXGveoFrlL+FUwYgNFv66NfeE1CRXi2cCTu9HtF
cmObesnLVgi3YbXdpdz8h18FkqH/EF59k++i3PamDCc5X6FnBvMsuE7IK2MKrxx+f64g8RAW7GwY
2jTXZivILrXIH2SRLVoLuSva7Ovb/p+7BGMw65E/CzfF+XmTIvqOHdrjtyiL/u602zHZK+XO8Dba
OnDWOqoXAKv3y19nocD+Mui8btGKrIVuCkXMf4M6Or6VrwoelYBDOZlfqetrK3rEenEs833WXpl7
Sy8VLorIKeNs56D9us67KM/k1ucCYksPibcFFrhq3rhAcwd/+DSG+A2ftr4wUqUhluGQerCFg3Si
3ze5HDusL9mvdoNmuP0EZZq8woj0GNPf+/2h73d472/IUjWyal3Hr8hqquo00Y7G39JuT5p/Couz
sAiF1ZuGz4YhRFskg+2y5u/Y2uVdtbctwujjzeQRqWG9K7AK8gSCD3kGebQDFLz8IRcKUAG0aJpB
kgS2D3PpQtGUVjfhM3Sr1tSPJncBNvnE+8iM8oZeTZOVawiReWEjCSOovN5NNF2r6bVOn3CB8qPw
oAcglc7Bg2hK2kQDjk0lyt6Pf+foPflc9/z0jTijIZ42KdZZRn+0z0H+wqntZc9DY7kWeP3lx1rg
7fNYJv0VSPukwMyrkVHxS2IKOcDrIxKxzUlen7gSHb4/2of39/FlhQdt87g/YnCx218zof0Tavs6
9qxMUXNZS1qIi7c+0kIfynYmXWuBO0y/r8UWiR9si1RDOPaxQ36dnqhATVMquN/ixJLZ79PwPrbC
oMT2X6sEssa1eMzF9/l5wHkp0hQ6Qi6MRJHDpjnsg3NvGOsge0JRg0wKPwwyzKy3cIj3lUaCPBG4
KZcS2TB2RE5tCvl3cDOhhQoG6iJMU1afkpoLnsctVPwR5RHSTAYOfHkiLL4oigFqODyQmeFfXxQe
6lHtl/BEDPuACkLzXvT0Maxx12eWo8+4lgzy22Xhjy9jc8VEjMOS+g3mfNo4oG3GKe5j4a2FxJHo
TOUc4CZi6yao9XCKkfvC3dqGrGWp80+IBHbQXaOw3rC5NE221mXzpPTGKh7aAxnJrKhOHyiu2Fyn
Uw0QS5QQ8KRJoFliApMbp8aabvt2xNc5hqpBHCG2BRKQNPJR/zGjDTISJ1ekyb7XocFHD4lc31al
7prShL66PfR1tnP8cm1H4zrmcjaG3Ly5bmZXPoUoRv54M/Q7f/tbijDgr58iTSM5KQiREKaaiKRK
+wE6VkqxIoSll7/6Qg+e9fFpLDEtPn+F0EkVdeJanWfPKXG+4aaSSxS/fJB43Uf4u+X/xhZVDKrx
8YGdYErOzowuUOSYBYtlJe5eFho4mFC2aDqCVlvGS3qN0rB4CNMnFp4W1Lz/SfP89JRh6DeEg3DT
hKqMQwFkudSmuMYwS5xJUBThQ3XmSyjQUqKYUk4W6dpVaUEISJ7vPz9ivtNKSkq9G/AjBNSmfqTT
qSHBz3jVqmMng/wor9zTZCIEdY+dvnmGBCE2qvhpDF5p81/+8EtzDJtjUzhIIk2c/5jB0HOvB3MT
WiOuwFJ6Zq349cnhnnJ5pAVUluem7neIy0N+OU82M8fOKdOh4+UjMckR4qvbJO5dJZM3av2EkVuY
0h2ppPtYehdK74nuCtcQiXYZotGoP1gDXVIU4Zd/14KJJr+L41zmHYg3MFtmUZfqpezk4/fKff5Z
cDF51u5vfjorjA7DzeFw2Cl3f7d/77rN7oex2a3fjvu9vzVezvvLv+P3q54vdwKJUP4ixlXRZX5d
grqRd36p8zueXff1sM3Xq3d8xTdYKn78+nUNdFna5nWsmWGd4NcKUv51sLbv4jGUYG/E8MULq1n5
4x7suaWWkdQBn9oIn5ErpdOCYoQ3/WnQ2ZmY1mFOmiPn/OCstHvycIRRPI5hFPqRhrKGixFkyejK
sAutnq/Dzl5s7499jMw1uuXwwS1CeaU9VmPSC0pJBFC600VLU/fd8RmtM14V6wBdopeP+FagIMuG
VUchhjl+XLpCzSB2h0BTodDhiZCEz5enwQIE/vXXzg5gycKDxOtxg6mVnYYJQJmvSj0lOiVCkQa8
aocn8RvhxK+Sntc38CNGTKRYsHWWuXn8TMoGca+vkfaiZfiSVe8mJ6sVkbMynDN9Wg2JujfgWNoQ
LZDCDBB8beIqk00zDIc0e5WJiEGc1NEpjowXJFsOZ6I4JImoRWZfJY+tP9D+BzqVyPr2MDYhfLje
DTKkA6GLN7YSin0LZiOUfOiZ9EX1a02epfv057k0W7VdIlelAaFV8MuRfYyRACf/hRb/68eY3dol
xwgsefLjWzl/zjTau+HR8zFf3Qg3iXx8v96IWVyYDtsROfM4d88xmVEPOiPLOmjE0qvGVQAGo5rh
gLFz+vcQ0izbM6dkjK+LwGTHUjh1QG2guYcJFDeFUrnG412sDQwcTxDMyTYmAbP140dRkKQemE32
d6c/kqmVy+vG2trVUa/2HvjB5F5eA8pvQ4X5Xoh5OwiRw5GBf/zX7UlXGjUhN+K3pijzLdwhnhrj
9/PjgQk9ffDD+8CCBq+e0d/BhidGBT7/+NLX/Z1jIXTRCRG2qhXvDn/TusNX0seGI1iN2BBGlNNp
+2GML0IbNqjvclDi17cTatFWuFmEz3kTYmr0lMGjw+nI6kxcfp85IAVhN7QH4TCOfkG2cPfDQbpM
n7is1pCTZevJmDo3T1NXLkY3HnaoHn0l2dhWtsWi8VCDq0zAkXH1Wo3vZLYPzc6sb4Le2UT4bClZ
4qac/wa9wTB7i5sSZ/qe4K9Xz+joYtl9tYrx+Rnkp3g6F/pHDCURJuODkyVbYZeU9gR04P2j1Heo
L1zKBkd5Yme14veuf62dg9qgSCSPfBzUnVEpOzPEqc+GXpTvTIrtFiKD0AdYlXVqYmVjktjxnvTP
wjg2wI9BCeC7Ke3PrkGkkpDaVQlVOyQQwgQ0PDpZhTbm704TPcmJvuWOsVJG7LFTjB5oYgqJZ+6X
N6LMtqJsb4z+XZR4d2wYMAB+TeEv4dmZdrZrFU9mmmykMdlxHX+4PMOWyh6TiUXbgSxI3NK/zi8n
6DDvsYCARIeRBKv6jCJExnH5ah7RIuTIEQtcgE0kldasyB0HQ6sdhxiErN7ktLzhCxNigy06cKce
jbAKt7heca+ScAu//JTLYwNwGYpt4rJqqV8fsy8UpwojeN8AKGG9ZacWhT2ECxLcAxejAYuWMnKp
axpmsS3+sXx1oUWluUK1N3tmva7qwa9A8eISE8yTcFsUNq7MQYqKNFaugBfLz/lpvNl20fhmYYba
gNgIoMgtEVwgxMU3hSAlvJyy3UDTQ1oX0pX3iw32lQednUJqi4WBarNP2RXWkb35mHF8YpMXQo4T
t5iwfbO6gDaiJB8kC5v4oXJTNOqK4HKdcTiqt7YU3bCblO1rr6YbvKhiTussFlMx2eMVlAfjzosd
4tUwzpzep8Tfxf4P4XdVWNVtyJiRqR1jT34QvyGNKBmipyCFErYn0E27G0c6y8pIcri91f3nqPK3
rGnhKYfbE4YufB/VH9xIOC7i3Up0Gjbm4FUYYeIf6qTNQ+A8qGjAaYySArSua+2sxekO2RdEsA++
PyZO5KhjqoYOgpzkPNkItI+7qpZ9CAfHuN0l/FEkM64bZZfrmLoAfRINqCbPUZcc+4gSC5p3if+j
luirBHGecBbN5Icgqde+/Cr2ZxkjOGye3JSaBhMP2nSAEbsiTdcGVv3KVtXwMUpdT3s35B07KNZl
dBJzLHMM45GbHp5KdbLhHj1mu6RyI2MTkT5uuimc1WkDlbo0HnPKIbtttpMxHjrwcVKLfNuVoBvS
Lr1JjfrOkOCSJDkhQ6/ClJHl1AH4qcFdEhkrxfuJqQblGi1aiNhkfE89CkP5MQQPlTSVLKUU37k3
Q4M8lN0b7Pd5hhAxNl2bxOfafIhS0o+jtYrFRTxy/w6qTTGY29EztrjQun2oHSIFrl66MsBNKWWJ
8wypUB3mGkoukZLAcYXCkHeS5cbzUGXrUO22kvANYBUgWl33FklvuG6o+nscDOsMF67Az/dqcjsR
T1Gd4hHiuRdiUzccQkRM4hasaVBT9iKWveLhvAzR2Mj/TcrOAp4Sx58THyQWtnDgplcrtn2BuOCy
LI5pWCyZrbzCXkmzn1O/96ebzLvre58IFCLs0UF+tOWpjEnbHQnPKNRHZA6jmWyrXDoSgPdgItoN
Ghv2DLZj40qJlA1Yj2MOKxkrvwIbUXzBqQCsgGgHPAlSDLqn8EXPH/8Tdmo05N4Ed6X6HMqGm3fH
uCI4DVDrWDWguATV96+KceL6W5rf4UNbWBkbJhBPuIPgdNA9c5VtNJl3feIWXgQfcitvSuzoTO+V
GEYJsEizjO0QKVj/Yngn9+t6eE5M6STo944F3y01RFGuQ00Wf+mkHRvBuXfabW8Obujvanxb5ByX
ePUV7TzJOKNxDEiJQ/mATS7WNJHPpgbZQdDOxJtMzxQwqX9X+fjDAZy+6cKBEQ8nCScYFjBFx5gI
/++ui9fjZN8EquLaXPfMDkEVvPRO728SitreYz5iocxjsdQV7mSV/ZDiSJg8+RpYMz6j0wbkYRxF
LNeduA0ElYcjAqvNKb6LyQkvspXlbWadcHsSgkYZuVvjkPih5fh9bwrQDgNiPLIumZiuxE/xM32q
M7g0fb5p5WOPq0LjPIZ2hujhJoAjOOxyrNfwmHegUoKVvNa2kItBtyvo0SOBTPnDzBjQhD6DgbhS
1beBWa5A8gRc2nPJiXFsyO13KjDiE246bWLVvZMsgn8XVyGwz5WIcSfWai+mLIjLlN+kKvmebbaD
egIT/WSk3RGPj73GCg6BIYYxdwkoDbCX89EXG08CvNV4wQ4K3jwxN0rWHvxtaNcHi0MoHsmrzN+l
8sh2xV0RxWnOCaEobqRgXujBNBKG7pm/7Y2nAXM20xjcZAr3fAiOSicLb6ElJw6zC9P5tN8X3Saw
bhsYlQQKNMFzTHYpr68GPKtl5dDav9A8blRy2/RpIDqPIAQO3taj8gXhCjE5rmr1JFMDYiG3NjG1
x7BDY9trhvJAQzyyDYj4ZzuvHkK1/v7/gDQuH5n46wg7NdQ3syMzk4dqKtMUKQevE3bCRub+2VGQ
6uG73fgPgxYfZes2SCuoOLj6ZeVWomwyHZZYeQX9WmA3/U4rMohLliENzCFWL64zMw+AQURElN7C
1wbhRXdEysZtgz8dwV/2QxLibN2suOlw3ZOZruziEzaNV4o1gX78UTSZBsrs32lZ85tfVfVcAkY7
E9phMqrM4s1E0jbVUL5pF/gcFvBgshi8uV6TjrDK4Xdf/gmLVbEwnrEwcKI/Oivb5FpRxqaiRzn6
Z9iaZnseW+iIH9G17sgiEoSDh2Jrho4NtT7jvgx6UVt9SRONfAMleurkrTG8x+05gRPBmYFzD7Bf
AORw+QGXLtefh52V/UWT0YcYswzNEv3vY0MaAJ2gPH9jK44BUjBGvTzggqsSE+zTg84qcFwq1CHD
bPOW1acN3yzvXqMnWtyMySbvN6rOvUsgbq+++vwfT2cprK/gX4tf1TYcFcKcoclz7ZSdTFWS+MBf
DYTKcGP7e/VX7t8M14DtJUQG1i1XKnwfRDeH+f0JXJ+crDdLrUiEGz9d39DhruMcTCqTy+90wVic
d/ppoDmM6CD4NE16eYqCIyYJ0j5Hlg4yN8XQ7idzH8S0ggHBhPTd8Lksa6fYIfB7E5cTW31P8Ud5
dCYyUQQTOKQUN+Vwvvwrl7Y5C98HW0VfaP/hWt2FBpxCB3khV3zuezStr7aiF9sZbKRQnXRetzkH
cemYEFXITfsWz2XIOypEIQEDAqfa3qswHP3PUhJEIgysuhRTreD58mMurmSbDAjYBSom6nPiF51b
M2hUoQFQjgAmefChYH1q7cHzJ7JJ2r8047tDQueVYcVkmm+WkM2QOwi6GTLMr5PNHiIfh2AeHW/K
UKayVGAtPYBgQ+5wGxBsbHox50yidHPV0X9pF8F4yNAhmlm0rmbbpBJKHnLSMroFOWiKe0+hZuFG
zw1Gnra9f3M1PnCxdfJ5xNn9tp6kIioVdOa8ZLMPuTPCEKvkzeQc+vCs9VglG/e6vRkzGTcTZ1Wh
N2+5WTVrINLVyLLQtH6Dw/CVr7C05D//rtlZHpVhr1SKldwqDcD0E711i9JLk3C97t9yY1hzuYTw
T4zLWuDP4qqhTu9W4p9h0l75LX+S2WAdghfaKngODh+zXSFxgjYwJVS0noLzKJWq8d3AYXnYWsZN
YG4nvVil16DRxa3INmQuubgekoYymwpV1RhKosJ6QcmISWrxYTV7pf6dKK/GWE6ZQo+Ofz1SyL2q
PwAZOvEmx0Mbu2DZPJTdsXF+VhT2FHv/5n3Q04NML4Ig59lwrRP5qZ14yX04HfDpWfeE8sjTkcCH
wMOZQvG2XBBy7Ccuj7tgfINgW6ecAtU1CWeYQeY9xsCj7IXT9+efp9N2e8BxZ2UfnHWxD9fm6mlc
fUv/woFpe3nYpUMOPpeNgSM9vD+EA0bed9JogLJ1TrFjG0jVD0V7MS1hfHR5pAVsSwGQ1hxqRj74
vGSsrUI3mwbosGh+Sh7X+j28JRsFh7Pxmv/9U9EE0CCGQRGGWDurV/pGdkJT4egmRw8WERiNYZ27
4ISd/uWHWljIXwaabadFomkQm0SN4BwwFkBBFKkno7iyRpeWC4APbQ3KEVoc87LPCWJb7lVIRs/m
6af7er+991e7w/jwsJqOL6O72Z+nb5cfbKl5gU0cHU743Trd3VnzIhi0Mo1sHI+MFt/UA42UDidN
UN+fPqls+aZ3rnyzxVf5acDZltCrkdfIWZ9gSXVSgyMoL937q1nlC2fQl8cSv+JTsVUpUAjKtAlu
KWMFAY3CroyfGWziNqX6T1cZ3ovT/tNjzbb6UfIVu/Z8wlKsQ84Q6mmMhSu1U/0dhy+XP9rCYv7y
cLMtRHLGsfDtDgFE8CbhHQU2P7YGDjpYgm/+90MphljH0MXZtmbvUYqkRHc6znK8KyN0fJiLC3zj
8iBLhRq2uNyqaLYb2MvO5kQVJEqWNZDBfM5l7GyxS9Bgn9wF0jrj+k8cgbEpWzILD0Wwb6+6J4g5
PiuWfpvbKiLzB9bz7CHRsfaF7BF0o5o3mF9N4zcf4/roQYVtKd3oodv06po7lwLBIpZofEVX2i1L
a0KBd0oTxGJ8fbaPYQUnmQbr8NYbNwaN4uKI2sF2vl9+zUucO57TwjSV2oz059kcJQNraIHkCTZK
SJg6Zna185QCN1jN7Ykw1BCz3MjjUTcPLRb0mfFdJARDMc6kjzw+kP7n0dgMV8JjQbmLziku1Nr0
cwqalRM+B9WV3XBplsN7xIkUtiVVy+ylQDKQR88nRWuy32hTgku1Wb2DnN1g93r5zSwPxbVe5ByZ
5vzFtKqiFKME9YaKFQQ8HY/QafkE2LX//w00W7mVGsdtFnGOxOTBqGtidKLhb7Mu14l2JYRsaUqx
m//PI4kN8tMGmOhqIsdWCGgdPCLR3UyUN1lwJlv88hP9FjHPFw/fR0iTBGVMmw+EeZ1kyWlyaw8x
5iZnHYwxUj8EdtAUk9tJL35xtmjHGBlYd+WGORxy2sqwTMdx18QNeFFA3qZ5BEAy+Jf/l5AhDNbJ
NvoOFa0cnwpHwIMw4q8gHmJnufDr5yeuVw/lKFmsPAP/C4cexRi/SQBIl1/S0uHw6R3N13epjeY0
Fl56KyPWpkqxMfVrA4FoBMlOx6L18nBLh9/n4WbVCu5fuawGfnwfFPc2StBYaOSgylmr0cQ2eF9d
XUDXRpxdLuok97OiwdytxKZO5IyCZfchN+0ni26euF1ffsLFsgV4jJQmWJm0jWcnRt3UpiZw0ts6
8VYZPZ/KbNetY7mathOQJNd8y/tIMRS7PPDiTqFRQVtcqgHnZlto6UtmHpcAosAWgDjs1GAIXnn8
F9I0VWHnQ3lElxiTyNnu50tWFXOoJ7dVfaRVx0BxmhJ5R6DK7mrUweJTWTIQBTRjwN7ZGs79PKIx
ChjT1a5HLjtuSOD+/X1g7i+/voXgVh7rn5HmksKpG8zB7Orwdiq/W1jT+cO9YzwG5dnC2Q5rmLC6
C6xghQOiMt2g786qH+wMtoyJx0NQ3urOPiXOBLOROrXpgWgrOyQwp+HafOVIWFyyn37o7P1XsB+s
MUTqWdSbxBNFP7ARpunSJNzELr+VBdWXeCtwfDl+DFWbA1Vp42CoNZLFiDN1BoG5gZat++1WNbFW
F39f7eBUiUCmoKA5XhXPV5HYxedF2k5MOrMNBvDX8wKecWhhRk6EC1ep9m1qj8wCyOIAg6g7rzzv
4uH0abDZBuVXcuxNCugUhPLIo8bwtBu/fjLowCq0v0pvT9QgKjtnQpPOUzc4FMnTw/P18LzlV8/1
UcUyG7TMmO1c4ZRiqhWH6T3pEoQrKvJd2fwlrwcm1zNta6Uk+Wh8y4JvybXb3hI0CItNaIkFRmT/
JkJ/OqIdhwJs0iE6ez3ga3gECeKFt8pHjho1eVI7c93TzL1O8xav949D79PAs+UOHtbDcjKT21YG
78AIfNtIf1P3DMm5cW6qziGhexOizLkW9rE0yQBCSd22NG64v9tNn564SbrcD5spvMXhgaZ0HOc7
9NNQotKERCeo5lfm2bXxxL//NF4ctJxLvgw+IEzo5deEXCbjVCpnJBKU+HSRcJoEgeol7OCYZ1JK
QQy3vXmlS3p9mS9Ne8Li8WUnWkUnSePrz8nUtPKM2sDxv6PT3Gi39ArWavlX373BaSN4GeyCNqaF
+2X6MWk4F6bPaYwLCT3iq0DU0p4PYmLYIogEt+PZSWbntdqXDUGaqLG4h0MkgSYpV0ds8S5/hcWP
oKJcEVJysP7ZzpL7Zt8AFVHzZpsmIiSrPDLNRWAXTdxMutb+WNIPcGn4Z7zZiia0J6/qXDxY9ky7
bm03xpk4bTV/hkAv/IjaEKouZmgkEky2dAP5b7Rit2tzbLiOXnqmqX75DSy+atA+Db4q96+5hEfP
i0Y3OopMiGyMz1luN6LadfwrG+tSGYYQ5r8DzdUKrVGlbQHB4j5P3K78DsWL+2uRuMO0lzvy0q7Y
iy99WZ6IuE3kRtgDzIqwwDBHDY4CHGOgfflk169cm1jNYLhXAZ3FsXTbEqbuFvXe7KsWTlmYgU6F
iUE1UeHgfGoDu/yE8hsqxOXvtfQaweD+Z6wZJqaqhd60Wprdsk3gc8TG0Q9PEVtxpahwUF6vquGW
GhjAwaDBQBCI8OYIhDnKPpYvQXqfDRIpcmQexjZlLb1Cc0ebmZRHxn7cmu1faH9XfI2Vaj01RbCW
1CNEh9ZEQXc1oXjxbPz8q+ZbRDPRRTLID0eJM2kfprwTNu3cX5jBQGn8BCxvYuM2oMFUXim0FzEh
8CYQAEjeFo6eXzfLSe/rqG+U5P53pmtKYmmZILfDr6keb9EJFvF3rz2YY/Q4DsMpKLltYLF29SUs
zgXbpCwSFgAYNc1+Rlr5eipsULnaVli8/BJkqOLhxQlPV5fvgl8ywWefBps9c+spdTwJ+3mj0eAw
/Ygbc2/GeC8ehvHDIcMyw8lUPo0IpHEf7PsHE3s+ersSUowTcadaRv86qldDTY44GP/T5XWxtI9x
44LiztVLxznq67uIjLCoRiWP7uPoaDn3NK8iIcsCXQ2CK+X34gXv81izo7sLMr2RHF5FnLqauoLK
SDalVq8Ai1uoWOp2vGZ5tvh04Bds0OJ/5on1LdWIFBQ4niV5vwqnM3w3UlKckeDaa4XJ0qQSUMl/
h5odiZXtlFXY2cltTOCKWFMsqAyvHo0yBaoF/LbBa64UQ0uNJ+XzoLOiu+0ao2stB9TYO3EyCLFE
V2luh10V1MjMepXaD9xcV16KrxwOrbDU1EaCToWmGUd7BQ/IyT4pyg9dDnbx8Hh5bi0e2wY2v9x+
FM6SuSO2NJLHUshmdC8V2jq121ViPirFKQzOQYP3OURlyb5vou9DeG/ZyHYGLsWwZmXP2oXdqqob
nHA+rvym5e/0z2+aHTq1Oshmo0nJrW/K6yp8K9Vx09T+VkONXyX1tvbxWYc2IBnZHuplXdu7bs+P
8sJt0BKK1owbDwjCn4rzlV8mZsi8hBewKB1EyBMUO1+XYlNBMpkcurnIe1RCfPigZBl54Eqp9yHX
ZxEbIeh9VxsCS+fw54Fns8izhyosx7y4nbAghFKg9M8iDpG8AxYL1iSXn3NxTdLaw4iCfin+fl8f
s8OauqsVCPriYizfWUZC8iwtljuWyOWRlp/rn5FmL1TWmwl+F51qQiJI64LeRZHKNQhOWW//u6/3
z2Czl5hZWhMPARy/hJuetpMQzSgR1TcmrvqxDt8EebjF8x4RzuWnXHyfGMfZOoQUDBNnu6rcjCP0
rppQoEyE5onGERsNzwjS7l4eavF6Syvjf8YSi+vT5cvG9lOOHbI+NG74Vb+riQ2G9J5BxeQpo+Jj
7LhlR/W/u3EYOG7TaCdPFJ3+15GlPifI2Yuwg1R2LAwVfU2RlSsIZZNxNOLwShm8/FKh6tGGxijo
94v49KBBFJHOOFAiFNqzHJ6oGBX5zUmOAU4xV96pKAD+WPak0/x3qNnEGdUml+njpzzZa6rDWy+P
kaHccncX0Uad17slfFkZ6xnGzzEepoNRmhM84KspjNzal34MnUHBMqIg12a7o4Qfg6oVNWEuancU
Ro3ACYYkchNkEuGqjVeSMO8hXe3XtJiPqodsOqBHQOADH2Y0Rhdg3M1CeV0kSFLYYtMRwrP8zgVs
MJobNWz2ZbFJuBpH0rtelvc+O53jWxCDCTdUTBd2vzpp66HXtzbCzcnIDhGB1HEc/ZVQF3m5v81s
E3F0JK+gZKwr3C1jsth1FCJp59yz/FQEEEEGwdp8haC3T6xtg2m50KZIPl6IauaOhC3a6bcQY1CB
x6m0M5JhFNhJU/BvCUX3YJrqFqEcrgCzSgt3RDQH+C/w31iGtIH9o3naPc3HYzSJjAdY9q9Re64M
7djllG1Sim1+eZLKU4OLXr6KUakKfozFDs5Np9K1DRnhFtDswNEiNG6y7621wsLDOEch9TF1+kEi
oq9rayQuxHNbpCyk8IvgdAvDFKys3FoQ9YdTC9bhRAXcd+lGSiKOqxcpesszAq3leN0Yj12VIgYc
CO6DFiUHh2JstI1NdF8cSzei2rNQtg1UYvoJU5bSI8iGHjRyA3WK9yNBAZY2bYw2e+2i9Lkshvvs
3gqyQ6gUeyWR1uBbwnwiMOs7E7K/J7enZEw3Zp89Z4Kpjr+BRBiipLktGd0Os6OuVbdSHy09Oyj2
vhpv9PqphwsOuzxtVLxScYQf31Oh0B61XZzA5+YTFtJTCnw4Dgh6vacWg1UCr8pcd6tiA6hpw86f
9O93+sGjGwJAh+vZWku17YiHE4KdRkPjjFASc78BpTF0ORkJhZ9ifPjuD4cgwgkBNoF/koJkjzOq
Uf9K+SNBEIakc/FJmGQUTxDHR+ttiD+MZHLzQdvnEklD2Vt6iumit86EYEYiqjsnXbO4zbu333TN
BMkZnAglORBbl6MJcpjDyQudvAm/MxEvFKEvUGVUW6mxRmYbis68fBbiSI+k9zHO9kF2CgiQ9Irx
UYscGuvocWkAtdoZ1xDdSH/A8YiyE4iY7+VPCVbiGFqsEFo501vT/C4oit7BUuVsH51UPoYlHB6P
gJ78SWoh93vWTZyhXQqfxeIFnQZDgpew9gGocd8dh/eeqUpYMSBqo0tboRRl8IQoBHJ725VlfUvu
jQmraIJjRxnrenUHAMroo4zDGitLxN6XY7Yx62Ovi2h3tFM8H6/WRoWVqtmNWngfXD8RwKBKmg5N
8zSqsZuEP4s8dCOitfMkE4mLMaS7gkTtAEgd2CXp0XsgXRf/COlyK5vfgGhXAa910laC+28o2Ct0
JwcFsQ8K68v6ziNL3fHvTf2vkakn6en3dEAf2t+RAmVh04COBqUxEF6ZWj9UNAV162NfxcTW9a0q
JS8NHnLVzpKFMXKXktLzphT+Vs9PPvvMUIfrXirvqOFKVLIx3GDEYVERb7z4iRXTauz1rG/x5K1T
3UoV+iHeaBUfwvY42NEx8004ncSDN4+jesuWQO9Nkr71tEcqJd8F/Bex9N1EApcgYxE92mHXOIPL
+cgOgxKugbXPN2TidRYEJ1YmZioj2x2Ci+YY/6iwLS2/1Y6FLuZlMOyVqWQYd79QiYVECSQVKQSF
q+TDNm6JCYgqAjds/vhyX5snvdHO4rfDSF37SPIkxC8FFbup7ifrYUxf9UjeS0ZFRCZOVXAQKpvd
T0ofgp6pryflOq0ePWygSv3VgQMf9zjMEijQwVpKHWQeeYv3wLjChnctZq+JIEnGATcVzlKDmRzE
YTmNrxWHRtjj7VxupCE80oCukeR547Hzoj2hKgUmgmFn7GPzfeIe7Wj9bS0/J06zpdC4h7+o2K+Q
0v3WcFsT3/Jorzbo5pitZnHGBUgvon2qYzEd2m6Foio/0PdFTqy5Af/E05G0Ip9wuMfSzRZGwfgY
ZqT0CqudmEwKXvsw0TQf7Ptq8o4Sf494LIysjepla8VX0ex9N5kdyKmN9qm3UzcZ4G8663j6hm+Z
Rcdd8nFMxpihfQqbHTTjejyXqIojbBk0HUlJfJzIZfDl4IH01lySV1EQEUKvuwP2+5iQuE1e7af8
gC66r7y1WHexoh9NjSkRWjceJgqZUW/Uhow4eyA3LV2l2i8t/TVJzt5WjR92eTTR1fUpgiMnO0mZ
s3dy33WC4GSP1t5LuvuBY65kJYxVz50uQjoU/OW3uwjj86p5k7E6Vzje9t3wkGhugdpP8d6K+Ckv
yPjOmpVJKEFen+sGEsUhwMyMBvcLk9eQifEo3HHUj2JxY77tluP3PMcSKjRdOZHXRpI+hGnkesn4
qgSVW2k6GdK0+Arvfmytb7KU79MJKmF5Bzq+tpHcWeppMl7k8mVq0I2DErfgA7WBT2X85FUvWRod
G5STeoSNaGlsSxzJ/HTAUnTYkyu1drBUFltrkrx0052CTRnewFNjr3WVSagrIg6Yg+JkNs9NjK/S
8FfJqpA9YgDuJc6PNsGXe/yVsfdlVrfSJZIvEKU5BsZM8biNHxITs5g0vPGcyQ3MzFWxp8CqaFer
4QrSxgpuhqvqGaK1glMhQOkb7wrsROxJWeWOdAvHpydFoKCaAP+CGk/3F185ozEgOrltYW8Kv4cJ
C0RBBW3W8TFhpDD6MXnnv2oc5lawihD+o0WvLTbXu5CM+qorj9pE6qyKFjQyyOIhOSFAuz96K932
mGtIrItvQcPvaFBVYlvTEGwdt/3DQBIgzq9rDH1X3jit47ogIgZjkknZSqwcHxvc0TjDLd5Iq3Z8
srRka47kKlhYq1o3UvndU3dW9zAOzm0exAhEt7aTCRuPreK8c+96yEdtq/BfKyRveLrP3rm32Qpz
sjdkb3BLXnFkGNgXA62Vxs7OWSPWQ5C6nSITHAHrKTe2teNtFF96nEJt1YA+VhlCpPankSQ/rRyv
K5tk4yR47sgGGatwK5v5oZvyvVVHa1tJ9uNIEO+ARUhlYiN87gMM3wN53yjtVs6rg2VN2ywCWUg6
NrMfHV4S9V1YB/+HtPNcaiRb0/UVZUR68zdTDoEAAcL9yQAK0nufVz/P4syZTakVaKIndkd37S6q
0621PveaTRhTbJMP9nWxhT32kCbvzghVeNCWjugB3knGe57eTNWqKOVdo61bu13G/quj3NPlGfTr
Bp69Bo4mjFR31F4GjGPCG1W+HykJg6wMcD4LPCxTPeANsL4SE52SKltmBXmuwpqzIy/v1/4coD8W
rUtbxgDLX455/s2toMATXDVrWOX4HBcottnmc+jAmDWuC2M98NZ1EHR603pqEx6SET0bX1qOA4zD
mxE+F+/uos0IzPlK6h4wovVzZWGhK1JLulcXOyd+I1mDUo3YCIm9fAkB5Ersrxhxh6Y92MlasUMs
uuNFa17p/COb/gzDH7t/bqd1Cq+3Uh8kPHratdZFboVTXtvlG1l+75Vno9tYHZxhGyvE9lYZ1wMr
W6LoqBXcEYcVsQifDuW+2SYuNMnBi57GW+W+eK8/nbf4a7zL0Ft7kO/Ve/leOkBM3Y97/T4nbEWo
PLiR745v9Zv2xRH3MB/Mp3bfv81fw+10w/q2vpRH67G+cx77/Xjobtk5/Vt7F3wM98XL8DA8ZADn
/4xvulDDd+FA4wzATyhLDErGt+BluPffo+f5U3+3hc1LSzZ36O6Nz+52eJgelEP0rB2qF2ir9nt3
rxzaz+iFM/tQfuaf9af0Eo7u+NneDQ/RS/vWPRiPzb3/FL/mn6zMOXard/5WPyv34efwrjLm+Rof
itfmkwMF/W/rqX5u3vU7mnLOn+rdeIlhF73POoWTK/1x/jilq70oL8Ne+Qj/sDUP+kE9dHv5K17q
G252/GxyV32PP2c45x/D1wh5M4Jo6Uof09f0NRf8Yvzwn/u3/g1ckfLFi+JBtYP9NH7aT4Qg6yF6
Kj+mu/alfA4eW06dws17lz/7oWJ3B4kZ0u27+W69dG/5n4AP+Sof5E/nqb+R3lXup/xj8xmj3M15
IUnOc0h/1Mwdb/nGNzhkfuFCYHFrMWcwEnOFuDvnY4YZHLnJGxWMIf6P/jV8cTG4Rekfiz9Assfp
/JG8QWeVnv0vhYNCdREv4Rfpw6Zeqxuv/SyxIgVy/c7bIkJnT9UXWbH1Ed/66+6Nn+Sv5k2K3PjF
/8KwN/0Tv0SkRY+T+E2YykT49/LVegwcN/qYDz4vxXyyYtc/aB/tQroM1+J/7ap+rp+NcjXXwHyG
iHQPfK1hX0vMB/Oyp3I17iGeULUipjipaOubr0P3qGPLCj7oVpT4FZQaqyOsCrvW9tL2Oxqgy0TA
9kaiIgDRgM2bN8XWwflIt/YIJTmGkbgk59rke4yH0TdhYpUA10qomRl0Z082xQg08VneD9mLPzYL
Ib/Qt19CFAOvpVIIHsRLkVXDGePIrj6GAVcCgluOwChTwBL3JEjYFakU+YOUqC46MjR8kO+gFiFh
z4puI2rXunsNemtBd4Qhv0CJhWW1QJPaVapmKZFR1rTe9GZH5ojcL1jnapkjthLAeCY3BzlDshdt
U5QNUU+UK3snUZ7lMOQgU4nie6j2wsTGrJdjvBXOIjwgDC9Z85ch7lk6pkhGSHpUgxDf5wjB4IxJ
fizkX8J5WAhsdZTfGoG2nAsvZSSg4JGNDsyYbJmWq/Y2Tf+YCgI6VexpNrYLZSe47EMJdxGHUtjt
XTgu8DJdNzgko1QAxmHmS1qoI2V3TGiRyCgs2yN/tCv5Lunqj2lVqluYgJoZPaQaB1u8nLFlJ72k
PpR9/T6Aos+QXGA0zPS1HmVwwBV+SnumFgEEbsGpE2MZ+49iI6I+qqsMcWqj+BooyjQqadnNtXyT
0zyPkINM6U/kxPEm3QW+v6inQ6qxp3SY29SOdtasE6rxytkBfdAYUoQEMYSBd3VlPsrhkxpfKOM9
3Z/QLXVCGOmXrAweOlqS9pnRSRWF1zit8+AOXF5vG6vaANkBRZovRrSFKT1hfrpOedVCOE/W6jNd
ulMwD+NHX+xoZGjbyD/rNd7jxbRkboVJCDNx0VH6vRl4su344zJHw8K4B55YyArTuBnqRrSEz67G
r+SpaX+uX/0N4v1H3/HHtcQj/2hxGlMoD7FmRVflRzcu6CKFFnUYSDEclf0V8R+DIM7UaaSKueBe
RBcC3MC6YV1HzUf+0JSPGUzUDKGl8A2KhHnI8fJu3gZ9g18fUBBppc6bme5T+oqSlUTOOiYvtbqk
b9Oi7qZ6fnvdkHvEIe7NzpOi5p5m9uRKjofPvZgPxtZOkFrLlu6YpC6aINk6KJHSgM6oBaIATVj1
0IfrDNlEacBKbG+EMEGN8cIYaT0GV3b/ONlkZ9htdcrW0YqFobbLmb5A7bwGlMz+ZG3pnowGDlux
SlcmWbRC3mDYTkiqpjS2J81eK64upxc5hUWJQl2BL9nICS21y4Sfl4ZDGUNEDJNnJTIJ5PNC+PzQ
Y/QkEnFJ02/nnoyR9oQA3/s8DMcHM8Gq1MnW74KQIRQ+HOTEArQ0xPqrXQ8PnFic2knpPwO86IP4
AwjShSWFuyrSntWCGgqjzGhc2mzXSLM27Uj+RdcSsXJ3HAx8PRaCXh1QPNvr35fpud0glvHPpSOB
sE4G2Mi2eTmEAi6LejVaLb9f5ZRSAcSN/zSjjyYbtmQ31G7gF8EqoKpUWUJuYotcUK+vbQzTbBgK
7HZOrSh9VTK8Apd692Zn13l4bv/jw3OmM340gOgT2EB+Inifs+nVNHHlMKNCulbwm+uwH03QS0uV
BBnJak3Deqt3zabq9cs6ZQP1pluCoOlDY5FA1DXIL+rmYZyffONZIjpJPZaBM5pq0aWTOW5MMVgR
gMTMge4HTagKkJXRPsr6Z9NsmSkJOUTslmPwV07wqsjYgVZbHaQhwipw+4eMnBGnsQCfHJRHiZBJ
/dTM/nIYzBX9zJl8hhdGSlBVlku7J6EniwxiXrzpbUmo7lYs3TVLsNdrgVbRHcAyRLZ26/TzptRq
ISDjKC/g4sSVowhNl7hY02ucC1RNwDOXaMo52SJE+MWilQl9xWWcKscE33Q72e2iVHZzSWwb1ha7
okG9Jmu7h6CslvSSV3FLHTVaXkWrIiwsYRh1MQBBh5CF1ypSH1m3sKVxX0Y26ikq+nKU6M1lGmuk
PC0aeJLbD1dO/4r6i2vzjRwODE1qFnOboq/vDvWNmMjF9bRQqOhjBQ0jzBunudyVpnqRZHtN2dtB
6xrSNd9+HdE8meW1UpGqyuVTiORJGvWUnDejZPdnwsBJoMyPlX9MYbAzv0lncPcCkq5G+87ULyv9
GjNQDw0hkR+w5fiMQsRECr8kKu3ft97JySn8SzGMZjJ8rA9r+spgcaYAZkD+T1rk3VfYXP8/02UJ
LbXfL3Yy6P242NE2L6x2ykIT6Cpzb+IMq1sAo6OlSOV+v9I33uMfMY8xqQooWNCP1L8PrqCYpQwv
CUbs1aMRUe4i7uUMpL405eRCom/RrwuluCvldtvtiFbaQK1uWV6Kzbl48jHpLqAbuR2WZkgYi389
R+8Q6Wa2uBiaD3JOG0z6EzXpmnc210g732a+69ik5htdX9wl7Gtj3y10h/plNRTYbD4jociMf8SW
uYAsVng0FOeq5tYOSJHWSbVEE/slhC7n9Jgb9jTAFZTKq/vYmC9+f0UnAWK4yMC8BSaGJdPR2W42
ZdlrlQ7tA+Y6lHOXhip6iSJGfiPERANdzwUdNyp4adWZ0HLy0DcVpNgZTlqgio/gAbYEiHXykZdD
JHJSaZde2PF1NB8QLTHBybVxfsHtcBC18ecQOIvONoUTdMNgye8ff38Zp1amqQBNNJFJBqB4lCJh
5+eHY6TFN23nwiP0jWs4N6p8rReb3y90Ss0PUUaUP20WJwi5o8Sv1/KMjShFV7Wz1UmZYdHL1q1Q
xAQSiZqf6CsT/k363G10BpBxarP/vPbxUwZZbGZ5zWgd6DiGjxB49TVnNUI4Q3nmWmcf9Gh59X0X
1HOGJwzKMGhyyWCACnaOT9qDBtFj5N9UzIgaOmV87N9f8rnnPDpnOlQJnSqFpdxGAgIKUAI4CGqy
VGUoN54pGE4e4WhgCgY2YB76V38fNRHIRWWIqRhA40PuAXYapQJk2UXEE5Bh7a5EcJDxOSJjRuQ5
3TmCGvaBJ1IWE+wC3g8AlLXvlOZHmoaUc5ekLZAUPWbQJ6YNtlM8qMlAv5s4nDF7KQmdoGMArEzT
az/IGEPbG6h+jVIs22ezCy7y1iDWPzWWdiGGcr0EZxZhNXUYVz7JRIoyGxKfm2ZYo4pyCU8LYeQ2
6i6s+BpN9UnSHqW4cwMUPEA0JHp6wxqWXbRAc1yl5SXzl4D93IXJRR3ELuQRFYCHus+qedk5xU4p
JIbT1wE9k4Q70L/K2caBoLtUQPAZ2L/XA91dfH15A15r7jkYSCFcURsWmrUClcIIRcjTmh3ePean
AjPPAhHQd86qnzRvcHzaG64OwIsaVsjim328SslYJAFqQW1vNkxBfpzo//sKaP58keSIPis949bL
GhpmRhDIKhlld6RiDVxgNNlLhwMIHBX+gQYvUkACLWlcCRk7/rXW5YnbV/1CiZh/hvJORxCpyIuL
DOSM1jD3BcATm9MiRZYynlus+Jp3nwWS8sWKOlyZD7B6Z54kKXekXFEjrZnVs7IaGJqxRLOf35uU
jpYT4H8m+QCcEyCJQuBK34/2nr5Bj/pcMrxkScvU72FE1ZggrzzK4OkN+rHjOtDHjR/xuwyJZByH
mYOKexHCXEokoy4EzjDobyKTjjGiuQjdLxj/TdHabgEVS0+x9NQwEx/vcuJ4pgOtfUvmdxarRyas
028SYl4ipkJJQX4tRkVRSDSSxI7ApOJc8bIie/S7gHIP91ImhJmiAEqzaJ6/EgfvbGujKMTw9jVU
7zuM2eWBDoTCuNe+Tg+lTicFIAnDfnizTHcxmqRaLfWI5HlYNX2+KpLs1p+q7UCumY10MUwMrKkJ
yVnXAT/LjVk0ilJ8OSzAKqrljjk3qR2IUY/5qHiNg5RbF3kh/lDGrG8DtcRpyAews6cBlOe++/KN
QcndwHmZlKWCcKNN6yBrvSqmSSkjd8lxwButQ0hBfKgoqN+iQLuJxvx15qW30o5uFprPu7GHQJQs
xnTV6m5vXEvzxma64sjDMldXQ3etyF+ysWtSBJG6YlNYrxPKmGEJ2ti/0HwCpRltjLBciEZVEzHI
ZtmW0V2adRuBmUml97YdltDnNpYRLn8/er+j9nHiZaICIKPzh2bJMfI719XaMmvGacl8mIILh0bm
hGrTuEkXz377lkSbeLpvImyGt7yFRvsM1CuWAQPFpUQte5ZKLaq1f9wPahwaCghQOJSjmMd4tInm
WULRxNmVNI/oNdiSaKeRcinReSs0AO4nrwje8VscDW713/FgUEO9GrMyuhqsYi/jaKlFhNvqKjdM
ZCzu/egitDYmXseto3uK+SaAT6KtZhatK+Rz8UJGFOJRzpEfvVbCaCXdjJ2OLP1KQnTVGv4k8jNm
yPETPkKac1CTJYK4ZnE5Zq+a7vHfDNqVoy46ZpHypzZsLGlTybCvP3TcqX1J31jmHSgBweKCpZ3P
T4PVu6kKrmATKG4zOouoRDoUE7+UBLWL86syCBZlrV9OvXEZU4FK7YNiNJsgme+0liUfGkhfb0B8
b2tEZWXg/jPy+7Keb+w0vaWSt0TL1QcFjqClVF6mjnwl2QhJ4oyS2EjLwj/v7zDk0TEdCPEgjVTL
q5FAJTvOOTsUZlVAmGb6sCTUClq5QkkyKiQBEPh206BrK7rOyjRvhPi0vJ21cqvow5WtKeDxH9PI
3NbxppVfVKVa5UDLSrA1U72xCuScKg7vQsBFkgGsgX/vvI79YbK1G32cH50yWaC1tqp0fzmjfmyS
DGsBHtl0opz+suyBQ9LnRpa1SgVA4F8ljOhq/PdyOk6TG1ktS9PH+Q4EETpoNUC1Ote27c38KNfK
DggbNNqSLgPDD/uc1jU6HqdWM6kxSToEV9hmf69mx7cyMos5ujOr1YDfUPr9F6PWJc7nDUoAHTnV
UmvXgUEMXso2Zjru8JVnXop4MdPKD+t57N3i0bnJTA7claIuqsjrVe74Qi8uW/6er0vdSxE6futv
2ncAaq8aDWtPN5cU7cjfTX90xDpdsAPqi/li64v2PfqMPotdtyte85tgdO96/JIrZmrevIlejStS
yoDhJOjYV7h3rA6pdduEKTqDCbd8n7qd/DLdAvp0u6v0LrqYPlSwKB2DgGXP8FpxnTc19bRd9VHS
kEy9mQ4QfhrDvQkUDxlbRIY5sjqGwW67oTfx5TsuLY6aQoqxs4qyhidhYoDJLD0ZIgnPPK+CiNjp
AUvr35oHzF8ZBCJUnjcrVpWVLZtwkRC69GVps4W3TrpQmjuLnAxDXFrl1wiPzYY3kXJIuB16wTtD
EoV/N9D/8DTNnVkEuEjTFkF1xVry8hj8XTIAe2H4N78YsRt+Wi/aQyCLn8vj5bQHXNpZno751W68
1YFYDlupvomsl0Td1N2ZlXySw2D+WEpHR7FhFlI9NSm9BhmTu6UUrH3OgAg2Q/MVQRxWb/yOWfjG
byDX7QppJ2NYGw41fgyerr0lTKBxMsyvfo9Yp+vQH7d1VKgYdllLeRtAGBvCRR9e+5Enz+DeOG1y
3B9U8l3HYWYOJJXMjG6u1kZXaBTrzKz1wPYiSTsTRM/tuaP6xUrT1lbkAMVxJokT6CJRHn6LHo+A
Tc7MB76lV/8RIXGzVwwEfLCPO0IC+2YV4G+Ajy5qS7UxbBAcQbFcYQit+h8KkhCyRlTZ+rK/DcgW
R9YJOuTk/4Km4NQyRimzZ5Fj2D2lBktVYbbQdzJQmxrtcuwRSXLt1rpoinNcdP1kdOdkxO1KM6Ex
Hn07JeorGB74q9XSm0V7Ry4fiQpptnLyV0udmEveSuRWmDZaz1RFo+ajnj14hnSJlbY7X/sAFbRo
kbTfre1iKQYFWXeT6fcEGgNQMyjYEmghS8K4i+Cv+ZK9HOWGjc/MLXgzyds79abxF1ipzeolkcpL
bS40vtQVJldg8IKWWdgZvsPJBUIjFckq5NpItf4+lPUiVNKok3MheZOh/QcIkBEma/Is6fv0C4Yz
psFzx0PqaHHoVWakRe0nQl91oJgBBQqFsEdxfIjfVPmqzoMzwwCxuP+xHG3UMxwox/Sljp4tiAtF
hmIdCxos39IIgCRdIuwnwxVs7n/f+9/moMcXs8S10G0iwB3rCGocSbMZFAjtWGtfX5XNhg4fcv9V
P3tqxrjMkyPAyYEbNDZ6wcyXmuLCLA9TAsLsrcliusaIXm87YgdumEZLmFhbwRWt6FLxUlFEEeq2
FSQopytvzfplyF6VyvIkht0p5iptMy1kv1yZDBZMS91aY7CuwYuq4b/gOdDko+cETwv1k6OstHJy
qR8KlgwGeKDX2cgcKPQcz3oXnWz8UPmyGxHch+J0tCeNwGmzlHn0lSQtVPV72jEsg3DTWxjReU2/
NX0XAui/ODMRokVvBds9G9mHv7eEMmmSHHYsG3l6BRbbdrfhfMMM2VbOXOjUjvh5oaP12ak+OvxZ
FglWk2DTpns/IUVVD2CbdfDGCM+caWeduqKNsqAh3iewsKNPZ7ZWriQGMm706JvpYM77gHEAg4ES
dA+Nu8o8ExJOtrQoXBAatRUF+/ajpK/H7KcfB/RTkLC4pGLS0F1I72RLWsjROxQKUcIz1aHzY0nY
IkioTD/9vjNtkQwc70xb1xAJEiEJL5u/v6eUqmZSNHV8BR59plwf7HyXMENmyvpZMwAthsyNsF5R
Bxmq3hYyW69h92Upty0dVEHhMGGz4AJS5caF0x3G5i7rhF6r1o+rklaXYEj4mXRdOyQj8rqjv9O3
O6AVCv14WqNWn216DZdmX/n0K8XVGofhuH416BJwXHJR3w/eU4yBmJYkk4W5B6r0wIZBlDO3NgGy
MqFTms+kvxegZco5/CoWEi5nPsgWPMk8BT8MgNsCfsGfEiIRfkWUNIJV5tuLyLjJmBBqYP+NeS/A
xTPZo+0DM80NC9l48yAA2bnDeHnkBEq8jHlzmxPW7F09lctWLf9NBvfjo9hHm8yxR7ORxry40nvV
6wEB2VDL5+VEcdar+CG0nJfptKKPT0SNwCynVu/1yuuY4hEfLTURXZMBL4tynUQxlj3nzHJOrhoa
+KgaIJ7GUfD3qrF6Wo5BGSZCeh3iCFqpQhKENtTvq/PcZY7OAA21NHDyNDlQ1mv6l6BY1RiqKu2/
2fg/nkZ0Gn60dSu5GmuzQo2VjS/sPJtX+vXAURgMsO0j68y210+FXjbc/7y9o2Av06FMszFFIl/e
WxCDcOq0taWQ4zeH2TW6apH1ulvZyRMgiZuGOh9vU5zI7k3m0dUeVZoVlsNaVKzHLlolY7W28k+V
EXIwyKB71VXIdqEhP1mTUKqijVk22hXPNFUH0eFtWxLPF+wcNtas3xdAuNsYk4SoXGoJiN6BMkc1
1h1iYaga+crbHJ/5rudewBH4RysYiskTfXR0KgqsNvrXAlvqeq80Bzgxv6+hk9p7NnR1BgdAzyB0
/v11mygzIekgEhZVj6SrI8WrAQLkGrRNOj/FwWUijwD4W6DEjUdLPeIkGGcdV6CCWmlalv0hwnEN
eIChdwQg5ZIGeFmll1KC0cNFhQmPQg9VhZ8jDD5+v/tvXuQ/zmeog/CrHdUmRvx99zNtezutm/jK
0kiSqfTXOnAvhGhow2YG6KnPdtrG55y8z15WfMEfW6KzrDKbQmGo3HpKfdHeN9rKmhewwCK6Wo0b
XuKl+vujnqxb7R+PehSK7NS2tVGd6RY4O1rE0Npib4ovxiJe4KmT948hPXNgy4LBqas0OWieC1Mk
34/W0rQAqm0z9WrzqwiVztb5OnN74hT4x5cQGtgkXBRCxyqvZpiaoxTSpjPCxpOqmreOykjZLa02
2jjyLu6JQbKLSGiUtjj6tVvVhni0L5Max/oEwlfp0VqvQ3/VjZ9G+ZaE/b9IPkkl/ucWjxaLObWD
kHqOrqb8Gh11Zv+czIJASPP897dxcqr981JHC2Ssm6r3czGNMxets5ZBdIcXvnoZP1Hd6/pVXYau
cShfp3NCtGIVHH8GhzYZHwAasXxctyhj1OaTGWQ3VrISAagFNbMczKuufYYrgnDjmQc9cVZhDoCb
PYAKxaQW/HsnYCIZ5gpdzAfDfcbN9wKx6Y+rl63n7fdn4sKpdJBetqyRzdPY1457gEAptLytkUeu
q0VvbeAWSDX4Sx13og8qs96ylmUlZuUqFCB6JDQwzhw3Jx/2xx0cnZVmoBd2WSDCJJJuMArJGvu7
BPHImYLrzBIyRPQ++pJ/Pe7Rak3rzMQsD0VhlFJU2pVR9icHNK+zeyhIhZN7P4HKl4MLwVEWHsOB
My06OvpKiLeLvuSngkTdUrraxQpcdMc70xjJ3hTaZ+/fil+rX/AX+EVXPQzVQ+zfw7SEYdpWMPSy
e/DWyoxgpAn9FApsAYkCe8vxMug1rLfChZIa21S65Scnf18kD2eWlojz/3gBiNzjeSFTGGtHbzsz
7bzA0C+9yoM3tivifip9TA66rIe4rK3RGiMFyUJngcaBhQrb79cX7/e3yx+9/wB/NimTpm8whhVl
XmI+hMluzugRm2eEdr/HP79d62gXFViHJcrAtbJw5+h/cqCZKaFlaijJc4w8aRsDVh1B0VWdv46S
qzgLcfgLoP0Cex7O9SJFfnp8O4p45+gZMjyTj/JXOdAT3K7oL9rKVh0P6FmDoAfTPWANBgysnv4X
wnbnrnmUzEqKP4WGERYiy0TpwbflNd6NswZ9AqckZpKhNOHIrJ7JtU6FcvXns4q49iOUW3rjVHpO
KM+ULWRGbWD6jGlDsozhH8w70Oo54gHZOc1j5fTzgtZAlUQjfTla3WpqZsbQAYe2AQcWl0Hs9f6i
ZGBAnO7WJsBO/0xL65RREo/6n0serWi6qy0WDmBhEFYIGCNbYB0RJuMgrc2dXr2y+TEsrAraMrgd
F2vs74C4/r6rTr9vlNqBG6IhjifY3+9blmzhXIE/VGbBOcKgPmN6UVMFw/kCBm1x3EgCiObUn718
TqT71AGu/Lj40SLTldLIKzxxrzhPBOXAUpsLQDlGvkZ2RjKt2zMPe/IjY1TjqAbaM3SH/37Ymjo4
ZrTOEab9MW6EiAkFFE0vOS43DOXnT+bN/8dLHhUPYdhCOtFGnJtITfUGWAnWpssR5Tmwfkn6inv4
WUly7VSsUn48p/H3czpmrghTMyBdQDLSVloUeJgn5SYv4JxrOfNSYxFF9+DqseRiLpzt9UHH4jS/
ELo1VjzvmgIqtKl62FhmBrNRbtZymPeWjRsr5IlLgI63WclSoefRRgz4oqR+sMm1z7y/k0uEzyXL
us13O67dxyjGDLtCV1YanmoLd0b5orQPRbQb7VWqXdjhoxHQXwFAma5yRr/KvlNu/eImGZnNrv/V
zTjopaHICKzrKOc3pXYaA6AjV3jSrfO6ZVQJI90MVwWN21w5KOrs1QoiBZN/OyvSZawZUKJKJguf
Rpovxo+4iL6xfGfuS3zPfwQIdGf/+76Odc7iujfi2UBXf4i3RRptACopdf2ehp2QBRvhD+jrNE8e
u5re3DxtgmYj8EDSsD9zI+J0/u1Gjja02QwdniqI4cPumHH5hk9ZYNyaX8zOIow3svNGo2JOl2Zx
Dlh4KjsR0rv//xUcxY0xD+UwLLFigyyQNY+iFJ4V3y1t3A1FltK41DfC0zfEvbW1KndiMvv704sQ
8Y+HZ2rAkQ56FQDt37suMnwkilSdSaayZZvrFHt9f+gZnP1+HfVEUSFERy28LTQhYXj0llF7bsox
osoWDpaalHwL6ORz4lVzjV6/f4d5EyRzdB1VOGY8swQbro+0HXQpq1j08jvp2tQh6p7jVBWyd5Ef
MEDbp7Tq+EBSWX+rUkvDDvc0K9Yufn+AU3saEUjlW5Yaq+yj9CrU4agbMyrJoE2UZi9koi3mKEA+
oq+zk8xTeePPix3tWUcKNadXSCjwPRet8mjLJA4JjrNypqfGRioqipqlWJwNinkUXYbGqEpFo8pr
ZucmYRgfZsVlYaCAbgEx0IFUUo+v+w5/qlBdIqvjBaq2jOcUJjvHbg1KUQ7+dDJU1J42toxkjFK5
alGsslxGtWY/xtmTP3QXrY05raN6jm+vJh3TZ9VYtJWywt5nTstrFeqRq2r9wTf57Jp9a5XppvNv
g2C6QaN72QjgnZXAXzunC3zyXSPp5uCDjoXTcaKqhXUj4S4TiWCHHhJZW2etK+X2LI74FJwKee//
XOloC6h20ARVreEcir5iGL4xNVvP4Mkkq9sEABkect4ouhtLPFPWWPcuMnRutKFaBrG0zMtoyXzU
7JD+q0fUFawnvxJWpyA9S2iasjiiCvrmzq0+AZ5CHsPhjwPPLhByzlCb6gpM5ad+FTCCx/OXip4q
cJ5Fc+5rQDBMO4u50U+dLj+f+OiAQ8G2t+VJJUGtVKaQjtfYl1VXXlggj3ypZTDfxhsnnZZ91azj
ZDjw9vN6IomD64ta01ISoj79F/QIAC0tMjXBAnxSAxyEGJouwnkTAOXJSwv96m4R9bh0F/0hnYCk
hssxOqRI4oS9dBPkX8D+5STeB3Z70RnaopazJbIxcYHYCxoWooEfGK+/nxmnABmqZpm0yjDUkZXj
doORqk2tqMAfcMK4ivP8QpM/GM3IxSMtB03BCtPYMr5fOvAW0g2A3A1I5BgRJHI6WQk2v9+OeeoM
04AXyIj9kJV893F/1Cl+ZSal0yTZVWv5bm0AxfEPaBV0AYzIaV0aa1lZmRLCPZfMwvCF0ZUeaABq
BQsa6GUIhC5zNXWR14LulbiwfPQIHCJ1DiwS8wq/JEWvhcA5EXVRNMHeCXvGpAsFwNKULHTzuss+
KL+MzVCuCghvzYD3zCLJvCZbaeVl53wNkBpBNZo1XMbPzi7u005yB4SK1OKxMpmfQckiCM51cKUj
sAPZd4DFYqsA4xWEIgxoyOG2M850/b7RF8dh8uebO1rIdhvqYTj01ZVTL9XmrlIf6ukpr3eWjYuX
pw5LyXrVuxszuHccJJYYpWxs5TIJxZDvUFkrPdyY+iL/8vu14Xh99Ymf4DzcGdGOWrgZrmflOfJf
Kvk9ch5siOuDC8b5zNc/Eel/PsLRSZ8MfqnHgRHf+BoYko+2/+RIcdX4zKv6xlH89qqOMgpjSuXa
pmihwbWu0Vqa9L0Bpx/CWTYNq8lZjN20mGTVi5EkAl3q1dkKZavFbN3xojr0dI1gQkEG6QLZuYRQ
tm31m0GFwCO7PtAvqZUAXd/4DEuNEZh8BvT8jzIeBBbBAt6CshY2XTVIMkXeF8aAIGjhpsgKpI52
k4FB5dKWOTDJyaDPEXRmqBuGa2iSa8TJdmofhvocr+GUqizMNA1njW/dcO24uBn1KQ8LsoeGtpgF
MbFnwkA2q2CWDpckb80nNBRV6yDI+61zrZfg+cJH0ElpKb9l4QhT/uv39XBK7Jt+KwcBQcmg+3d0
T7EOvXAWnkNouxApnHLXOddWcUNPO7ZdDdJ6UCKlsM0C6JmbHvoxdp1s2kBeWMEq7Zdn7kfsoeOF
I3rOWAGQjxrHjpROoteTXOC+NsmiAmBwXaEQkIxrnfGrYH+aAEqG3UTD0ErOpMHfJdlvFz/KuCpl
bIuExvCV4OIjyCSN91mz0nDFzFxgCsOngd5NeK37284BZH+hmZf45vZv+owAnqvHZ+7n9ILRoFbZ
sAuALB3tVsOaUO2tELUcEKew15ghm8ZKMsD9epa8sw6+cRsD/XrX9h0jq3mtCc+a9ZCfCRnfc/B/
vJcf93G0m9U5zk0JmVj0r5Eyo5MmRkaAd4cp2ai9dDkb41LudxExi3LbxztDlC1hq3ux+jZrCMG4
TJYmkNb22tIPxWcaKFf1MF9CHNRxuHdQYojkYoX61IZiB2YRmQykB8G4NWHAG/Mh5T9Kc8Crpk+d
QUuUdcukWcOWXdHi4VcQEaPUm9BwmBAcQ7sJnRz5McgR4KT1iKwC1xHMm07bIWkP7iNc1Zn1MtVQ
e+xHM37S5tsYocqa4gNESA2UdJJvlxsD/GwH/BxsSEN+m1mvBmDcqPVZHNDii7d/s/5/vOqj/ehM
yVxVfoC4gbPTTeQF0El02PlsBF6tTZYE/FsodAggAAi5M5c/lQeDUlEtMfKRre/O34/kIMvnrp3V
4ttiUYjjDphumpdO80yqgrhgKENxsw81JyefJoOlkvfFGrC6DSUMmsmZu/lWbf3HwsO1WTT5yJ3k
o95m2uhppw5IBBu1801GGtFjDANp4SN4w2jfU3KUdcLMC9JHc9y3ElAOspCqekKmFP1L1TMlmU9P
g46RvQ303YoLlMRuhzlfdSUN02j2MgbwZfRhGppb0A0fI7pckKymKnXJzq7wiLlsfUTtyi9o8PBe
xus5NLel3oOGAzsTOdumvo7t8b5KFBIaOEhDuRl0ZqQcmr3QecEVoZGZrnaoUCkXZftfnJ3HctzK
lq6fCBHwZoryjmTRSeQEQUkkvPd4+vslO7oPBVWw4p6RtsQtJZBIs8xv6iWEJhUBhU3IWtaKPw36
ql6vrqYCZqHSc70NKMEN7iluHTgk0b0e0YkKrMUAqkaB32CgTsXC18aEVu24EAZ3aScvgKlQcl/C
/FqKSoHJhmzicJXl8JLJWOW3VnJo8n6EvroUUplB0q+d2CE+0egT4Ougb3ykloIXX8XmMuRMoW5V
bUJ6RKUqrXXzCWqcyiKQ63PcBpRaV2qcrKxyQOIpQXujQVVFg3Shw0c5a2WyNBtYwzGiNYSKo0b7
XpLRyHkWWNvUylGOk1ZwCeWMtHJ4LzVoI3G+/H4ZXSo6APX/v0Uk1vyXNR3ZZTwVkY/dMCndJKrU
qOmzmRCZyLPXqxnepS1EkdbBQcuU+WV2aGupYzdVihFJEwhZa8/fU5igZXqVcXwpkKdbCtMZx0NL
+WwMfHkvzY9GS2kZCCcXXspiho18TzMrA8DXldeOhkvTCAoJhIdsGIY+v5ntrolVxSrhV4+rmDJN
md+0+cf/VOlyh+2JUA73dO3sAwuNv3fBTEHdz7TOiYxmD9IPRDXff9lLM2AKfKQ4qYSdzd9ftkXr
SM78BmcSeA4YQIBeV7qPVBKgoq4Nr3SzLk0AdGP6/sJ0gnzu79EGa5CbNLdj4b7BNszTO4o/Fjwb
JV9YKIVec+q5lDdDxFUN1TQ1cNGz8epMziN7KhFmh4CBdCp9s7zdOOE1e4vLs/ifcWYLNm1LG79d
oh7Lv0dkD9kEgTMbKSIkqCxeueAulgC/vtUsllBMsBP6hA1W1/R4xdygULyWzFs9u0/jGxJQO2/d
OAGZ7T/yJEZzE8T3SbtOMpRE6ztH3zrZVpfvMOYcIFZY02aIEUf8sIIthiPrwA9QUrymbnQJhQGV
4D9TNLuV7RJh5SpmitqOskm/8WVoqfsgure8XT7uM/00QGuYkKclkyuqK1vv0okiQBjCKh1K/1zZ
IAZ4U+jCqouNDhiUUABroyI4Xz1RLvbUYB3QtBAuSkiS/r3EK61XFSXsk2MA9oZuOehxEntqrtZ0
KsriBFsESH43qevvN7Iu1tj8oqfyCMxax2fMmDt/15Nd5aoSgzPpJKJt2jhSgYNMvWwRaKkdlGco
Zcng04Mq2xhchPlBctBpg1I6xtZSD1BllZ5VzEDyNLnhknH1algEXbZ3BqTquNq1QVlXYe8a3Z+u
6ZZegyqtX+yQhOscyDq17EKBvjGcGngDDHG4/JUO2Mn2b0Hvb+oeilEHLXvqr3zczwxr/uoWlj5g
z8i/OF/+nvPGn7oix7T0OLYagUcP6KlTVza4Hqn3b0u/WKZxLPCx6MZR95BeBd22BxwsDGEqZQU1
V8pRJvX0FQbZhL8DaHGmA3n4aDDuSxSWEmCH33+wS2fG14eeLRSJPSx3GdInyJvWFprBdNmyDTZ9
KPME6ZUz42KSCj2EBAhVF5A7sxs80GoNSWm2nw62C61oMP8mAVAH3dqQ/0ALNx3wy+mLSBeyk0FP
AKu1xCoWZr0RbGEY6XlxLVW9OAUmmRnIXJm+yezYVNOBhpWhfV4+gJYb84QoH7LOAsvZPX8/3eJ8
ma0RDX88pFA1Cw3ROeu3gu8ZGRYOsyZltUjocF+3/bqwBenJGDQBcP927Pkpk3VylDa2Ex0xObYH
RFL2iLCiwE3iVCJlRvCIfCAo/cZeXjchusSyYHRb3OQ4gWA99vcugNesGxP61TfCJQ/0hgvT2C1l
6OkFHuce4plqtY2cG3CHRJ0dWovS7vs5/hzin0k2VARrqYeAV5k9AnDHekoDXTv6+s/BOwW1tEKu
eOEr9anOkFgweowFbjUr2viIIuv06Cq5X2t9uiimlyvPIu72f57FdPCsoNtEYWa24rtuVGu7D6tj
HYxrIVdMntKi+jDCTc2fP3U44NZspMh7KnF7uDL6BbSBxlb7v9FnR5KqKUEWq/jb0ZI0s1VAqbce
VngV1NJtfxTZ53Wg44VL7q8xZyeKjkCcCc2GyNyQFpGcrDv8f9Xgw5cfByulB1of020z3qPNLmS3
bD/f5VO6hLGPO3oBOvv/P9rTNGGsbEPcwvl4PgdlB3qaHEh0hETAh5gkToIItRVnokufsv33k65e
/OQwxDSI/bQW53gBr8oGpw39/H5skDDCaH4rqcexeE/K2y59KsiO9Bv7T2jtxlheOYjy6vdZcahQ
Gutuyuyc+O9oeWfZtetJ9KPmK1HXdOBzqA4I1PDfGxNzJ9RZwcgfKfRrwVtT75kNrVhSoaZNizg5
kpc+PB5w7Hc060WfELcX9gRnRobyBlr/15r1l5bK10eafRqYb00zmDCymmRBY92d1CdT9GOfrhpM
iUX3z8uj48e1DMLInBOHwqFMzWbIzZsGhRT9PcEtvVsA5tLTe2BN131QL55BOnGmTD1W3HWzV8PQ
qnCSpAgEYC7xX9MGZJ6sLXN3cgPjdtBOyBuJenCIvoy3EsQJ80q76lIzmIPYgXsmOyDK5kDcKJSj
vK7l4Ci8cUJtWPhhhdWBIIZm2ygxdiS+GZ0JZTtQMS9jc2mmCEOiGNM5ux4aj0d06qxrYniYhtDH
Q+VWSFF3NkzvYUcsvbKpXR3trHCVMt/6OMZE5THtNgG9wXz60zoFyt750qQqaITaDx+muOAZTVm3
bAYAs3jHQNftbfVK1+KSsqhmcv9wwyI99M+V3ihdm/m+lN2jjO8nDyVtiP5DljeDtKmj3Wg/KMPB
qZZNt1AOsnLIp41/jjUsEd8oKSroTbf6Q3EbGXvJydHUTZfQ3bvglA8/fP/gO69ozo/o7MCtNcID
+lyumW6TYZ8eyu33h8mldfv1RWZJ1uAhGNj1ZnZs9fXgkJMvyn5BM9RHk4j4Ob8SvotVOd8mX4eb
3ZxD6AV1huCYWLUA4qjqYkfTy9gO1a9Gfw0wc+lEIusHzQvcEuPm2cvxjQLU7Mb4aHivGqvGeYJO
jYruu2acUViunXajEfD+N35lGkkgzBOZctI/9Za8kAYqiBMsKf1FEO+qB7vaKtX7dFXw6xJC/a+h
xBR8Ke1EktcrekgZFlIKLhsrJX8VFkzIUzbZ3i5OcPRSb4eoZp+f6mrz35jOihYVRR5cIaFMzg79
tAqGbCzNQDCnbASM1OyDUpYVn9USFSQC66tVs0vIZRBQlvXp6AlHcjakXvBDR9fTY1phKICXyKQo
OGK/UlKSKvVJ738UCgpKIE1RNiLGFhrLgbw0+h96cv4vdg821Nz+JhyPzxPyy+wHvVyGqbASRqIE
dD4tAz43uQU6drQY1WvKgeqFQg+BDfk2nHScdec0ROQIzTBurPExdg+n9Wn9mCyj9eNuYy4R49+s
Fs3iYUvy63qLa0HHxfuGd6RUaZmKDfzl74WGipXclzZ7iXYbdQ0W2Gdi1VDP2FNRE+gEXlyd3rXi
vdMAWPAHZAbfz/el+/x/rhuT4McxxPx8mW9PMYLM7HBih+lJPZFOEulk7G+uo/wuHh0OTVjdMLhk
58FMjjDEMHZINBVxuCOkQ4LWa0/RYC5bZ4d7U5P+xpKgf//+/S5+3y+jzi71Vu+szET461jUK6M+
UaSdfOGr+v0ol4DgGrgiKjeUQhHAmA0TpXps+mFSHIHELp38NtBpvVsL/w5JFiRC8SVornl8Xx6T
0qtw4VRo0syi9trrKVBCxj8mNjjNBbnypu/OUoVVjLMTLQCY3Z7/32CTBaJGgGsBsFj27ArIoRyb
SWYVt8pPZCliJCazRZ67MApi7BtwZL0ytZdyYxJvSyMvJjCb4xYj0Dh9pxvpjVAwmZAoShWs5YY/
UYZAzcbus5VslC9FsSAn66b4J1I13z/BpRvWlolCqb/TFJ8XAKSJqMyauBBiru9uwQ0r5IeR19Se
rPbKQrq0XG0hdUDN2ZC1OVUdyLIexiqGwKhxQNdguRrKDoW279/o4oH/mVtx4nGrzjP+sfLUwlC8
iOVKL6vdJAElLSTeqK1yEsXUdzgIKDgKZ06UzQSUC/SMWuNCeC2kuBQuQQ1y0CJgDQM9+PsAqofa
bMIQPgOFpUnNRC9BKjZ50KPMfIrpq0zR5srbX/qgX4ecrWA7tkYA4nL+mLrJH2eNnfRafSo36WK6
L5dP8bLfygD21spTci25F8HYPFj7OvIsWJNlXyqMCtkiLyp2Hho3k47GvLwX/HKIbsKtzEB7LE7f
hEkahnxb8l3P2F1tBVy8fL4+yezKHyRJnmI5Rpm8WVDrgETxwZeXhydhrYkyRFYvdNIKaXoztGqd
p2dcJ65SDi7m3SBNSCgBENL6nh2bcmb3uZOx3INHqI7+TbcmkE9BGkR0ht2RxCs9wx8xq51fLeOc
trGLNe6m/mP+wNBJvyYefzEaAIaKJS4OrpDWZotRjRpPsnzPvPG9lS0ssuo/o2yjSrc3wGp2hYQI
kQ9g+pzjFCDbd/hgJQptRlB5U7XEG4WU40Fv77IpIoXahEWGrDNOB+8mdjtqf+1kuhirfn1ecXZ+
ub2jaZIDn/V802c3arqfAFnIVoSj0hN1m3UdlQ8krP70XvnqWujbp2UjDEavbKjPU+mfZQ0w26J6
CFZgjpUpqqwzK3W0bjKLyyAc8esqaTkHP9Kx2TSSh9wErm7qQSU1cic0wjyATwhBAWjhacGKoFiZ
2cTS60LrlgC9sWqh3t/UMCLVVYLGKCQT4pJBgVdcdYsIPgnbZIDxD3P1kySNk+eEfVq3CMNfBQ5d
wvKF1n+IA5m+8+ObegLn5tVrPDerRtobFY6wmDUh+JpVd15s7xAlES56WjY9trr8HND4ozp4aJ5H
wIGn9mFaqchqjhutPwPCdmtLwR3l0cHSwQrDLUc0rwuGeiODd9Esb5NAcC1lEASQWK+cX2IVfjfd
s/OrrrUB9SxUIRPvFQmENnMWYLlL/FfbDVfT0HwA5AE+UMTP34988fgCoS2iNwji86vfVJ1UUQsi
VnISulWuop3N9s/3Y6iaePx/Xg8mBLuQ4MbRZ3GxBS/a7j0CDOmQg/n6iPE4uNdLobiLkph2SDQO
yaVqLR1QhqQIoJ1+hu/WffRgHLvHrnOnn+apfUYeOih30ZqpQJD/OOycdbXTn+UnCOz5OzDWBvcw
Y9lJC9PfoaoSrNtNdgtkcmWvtU26oXCwL/feXt0Hi/wMD1/Z1vaqHbG8d3MYD/YqbpbpXblEqCCl
JW/gCYBDmqv9MFjTB3xynvK9/aA9+wiuYsi2zO7ln9pNkbmWsvCOwYdHG9aFkvmMjwdwKcQA3OlH
9pgjyor0rRurB/wPQ20Rd4vcXGlEzNKDVt7JNbKnSz1eWIBep834ED76O+l1egtfrGfseKXEpdVW
3Q8fBvsH/1NzCewziTdpe6Pm+4FOdrRQfhs/I9VtOkzPIMWKUguuCG51zN5xINNwsPtJq+fWvNFP
CWZWJ+1F/0UpyHsKMPb61d1qP/HUqnBXMt3kTtnZT/q4St/CbbBL0FFeSwflTtp6J/9wG9x2C2/d
HepT8mDeGTfpNvvd0QqMluq230oa0gYLbTe81Pghg545eeu4xxp0If820uXwDFZ3WhqYh9WujVji
PRBnEIiA0CuQ94sR+h3yiNGuQMomim/o5GnY+ZT9exD+8a9hFC/lSg6aSygJoZDNffX3aQu0NPRH
JUP/1X9DpImKIBXXYtoY7ZUk+GKA8mWgWWSftGFuOQVnSkzIiwI4KsqdZS+JOSV/r9TN+sqWu/hi
psw7iczbmqMdMFC1lanvU8GoBJQOV4HDT4jryPkDWFkVFaNsjB6xjILN20fhppQnUEW4cCnwiNpE
3diJ9CDLPwZ/je5ryYYL0fIRZ7AswzjGsNEBWmCZzpUnvxg8omVmqzoHhTGH4bSOEhI9cFT4/pki
SeId2noVIJ4JpbxeNNbq+4m6GDc7X8abHU1Jl6R21BE5IgS697fhIV7lC7Qn187iRd2Oh/bBX7ZX
0o8LKYFO31WmO2jQo//EDXy54zEj9fOmNT/1CjBcQiQMLvXgf3z/apewIQwjqs+WSvQzzzwSXELt
rlPyR8zJNuFbsquO0Z8BLtyf8n56rG6VbXQbPvkbxElqxx327dJYGE8qThfOLl/7S2M5GECYr7z8
JViwLjtkmUQDhkqT8u89h8Z+LAEii4+TigI1Uu1IJNANmaDCZrh9+bbuBtRFiJgdXTqowRvuuSY2
z4bxIhTy/eyJclkDetSUlCthj3YJI/zXw832aSkPheNEEfumQdhRru4FIZsufILNvI+lTWBXx+ah
dIQRUZ4hxWMsPdy+s2fJa49aaTwP6nNXYqGW5vsSqxmk0pbIpLkyjlCgFDs4q1ACU6NewHYLkuaA
SByJodnqOxVobl6Z4NdlegHR2sF1z0bjOHg0G7CU2XOg+79wRF76SOmgf0xRuFEFiF1IMp8dXaiT
ddw5wjwKGbolJgPWgHWn/hPXLep7Dip7U7069UTBpdDFN4ZF2yG2O4zgvAjBsNARj5mADJjMN9mH
HTa+KzUO0jLy5mSVU3cnmynUKXrW9XsDYpGka+sNRPlClj0mq1HsO8N4pdCINfFQAWnUMWsCbKL1
zlarQcCWiM6/oejUysW6q+v1oKACrK8B6sJFU59FhpLr5qeBtw2aMUfETjyJjFmBEHxOzd9yi1tQ
Gu66iEUMVCPNR8xXoGzJmzAEOCH9NLEONR0XStLCxkQQxdFtjlBGpGR0QFZNYwqdb2S68Hlh1/e/
PKSAo3X5bmK/7ljQA8s/PFml/O7zXx4+45UZ3eJ5uEi5iBqMJcGBqjRJhRxH4Jt7KWAHlTkidBtV
kCl0Gtz7NPFWOhZgNEW3avgx6rwHc1igyy7KgDT/B/zrFCD4VUcY0iHT6fdYRBqrPpFXnWFvPEz/
qPmY8iaHymRlMIhl7JiM/YhTPGIU+sYkxqF9Jlzp0TLUylff1w46MlkZ7ldY/GJshBbhBvq2U+er
DsdHhCLGIVmSkVeTuW5JUIWNm3CQr5tmPdCSQljBYc4CQd0glhYRtb8PYcOZ/Xud4kNTbFTntfKO
bIrRipdqk27N6qUiGJ9SU6jPwftACrWXheHfDZkisKJVHKgbgBAsxKQ/61aCfnANC3da982PIu3g
k722of6ctkQGCh8BXS3oaRh01HySsPkdKJjI6bWwqyde84ReHg8qRL0LjLEKUSDDyVcasUpUdoKx
p6t3KvjFUg43YjgNTtUAWLffGsmvSkWf1FKWemMRR40LvkVXg0CM3ygZ4U+suqGFEyfq+VTLjeId
gb26e0cEyc6S1WCkeAP/zGQFC13Un4Mf4OuTwN+i8BfwBylII0X7EVLmGOgxVOHJQtBAo/6i9+3a
J2kc5G4BnVaqh/VC9DwHHkdYN4nIAEB86jvXCsIX6m1cMkDQuG1seHOznLKHoNYYdZoexfZ2wPOJ
84eDaoJDELZvVXVSzFUmq66gz4ga4yShX8uUWSrg6fCAktpQ78doe6o6omEc1oP4Ve9evawGFP1C
PJFXKRbWb+LvVi3+1ylKbna9Fmc5BnvCUzNXujVOlfA+BvwImgwMK4wXIz47qEUK+7ZKGMze4LVe
jrgVI/fRYv0N8LUZTzjeLVsOCTIhVO7q6EOqg8Ug5avML26aqYEGaC2EDVFGIN8ia2/kblX+olCL
SYiMv7IKTJwZ/v5+vXhXIHpL4ZQIC6iPSOq+XOM9alpGWcVIZkBX6biQBuNJaRCjLICh011pCPBM
Jbn9FKpP9iwjmZ/aenRrcWS1frluEASNrmFCL8EO4SCh/UT5n87zPLxIdS0LwOPkj81a3WtrczG5
+Af9nFaReyWqvRhigGFUNfRoANY4ItL5MgUBNhxF5RsSLfwJ2LyMhjLu8MMvWfeXgY0NdgnMvTkm
mkPj+mDbe+dNc4AbKvk6Iv2OXhLjBcsNt1fvQrrYHLSL+meNfQgiARGQ+5QisGEgo67/FxIgAHIE
GEjXiUHmk9QHHiRRG9RDuaoV4OTdqcZ9GXRU2W2oZEBDXH6/XJwLKYCo7Ov0ZlBmpj7691xVfWQ1
6QBGl4Ow7svtmG9wIwjRIRVlcCTGMYgn8cPGsRfmOl2w1ri1Y0XbmZX1SDVPoInDZYJpZYZkHOKK
C5pNa1jcawwRcKuEDNqvJY8uOx7dstmgpC4vVRlrFLU8aGr+yeWtuf36rBBOnhJGv5KeEwBkaxva
g7ji4vJOM9ENkFYl5j1lCEahiw6h+WNIHjli8CkfXTzAHB1/vPEdjRalf/ZgUlUjtRwB+xxGZ6cT
kvSwrVAY8NZpeWpqy00kOgqjOt0mlNdKZ8RPplyX2lMIC8nqBHWhWpcRfhETRolqWqzsDr57c4K1
/1OlVtQh011UMcRWKghGHy84SeiPdzF3MNdNaECiU8+Whaiyph5i6Nxyo8IoEsSOK6v+UwNoVs6A
fiNaazRLcEcTgK8vq77tRl+2vJIOlL1xMMiStoqJgPHW00+juk3HnamulS2GOP3DkBAuLbESKrxz
8isHAogocM5Z6YY/KR6a6b2u30ND8sYI+IZbPgwYMheLEg9Wf4X6smpeCXEvJIb0ocUalAUGe94d
jHLf8sMRGYQ+xgbjgzoop+ro4A18re97CWf611DiUb5Mk2a1tpFgOQXMe3JtTdtJFnxc4o3IvC3g
9PTxibHbWFopMX1K83YICeqVd5zhiz7aTfW7Ap21Aw/7/U68fGp9mYNZBiJXckvTD+hBg+QCsQ0W
EBsj/tWrJ4+7Wo8OTbcmiHczaY/PTpU+qeqh74jf9qnyUw/DRdP9MowCjvJPz2sX0/ik0M5WHrxJ
X1BtdDndB6O+cn5cPNaBrdsyZHPL/KdrRtMTh0Y4gkdB+u96nJCLvR0/CS/ZAiUHChcEgVmUrq6K
Q30qlswXPAgKlJJ0AMP2HE2ArKVPSuZPj5CaUnd5el2vd5074Jf1uNmsVjdPi+35T7DRrtywF2oB
cHv/M+zsO02JyiVfFAKaInrL/vgo6Uit2c9d/VaYy5yCxPcr49Lm+Drg7Ii2dVjBwzD+LwcInAJl
VzB3V/EZl9/MsAXzh/BhvgsHuZD1FCz9EQBg4D8J67CxO4MNYDDcsrQ8u7Z6RDDy7yd0VEeh64o4
jSjRftmMUTXJqmQN8dEsn33v2Hdo0KvZGhQqVDbEp4aeUyd+aTufhsfz99N68SQAAft/g8+aZD22
hV4z5bD/UI8r6oPwU6NBppk19xW9g2l66KQXjdKjj672QK6naC9Qgy0Ab3UMSZMEpeu7vTDUuPJo
or7zz7wgIQ5EFDQ4KpZ/z8uoGgm+QgBl4o8cVzWRJboOxck3u4X/6iavNPq/H/ISmx9QJRgVRdGo
PMmzVaZUUzk1qRPdC0/c4iSfNRP5DNcCjKwdHVCqE/K8u3zbG3v73v5BdVdzC7iPyyhcBslC3JFu
fbJ7hCEfDX37LIWussY+qnghp0ZlypJuA4yW/IV0r51QkdR/x/GbqJy8BNhdTNKqHQ51Yu84WEnb
++PQQ+2/spMu8TC+vuS8juepdVMHMigcw33+eVqug8WOyv3mPrHc36v903b7J5TdP9cqa5eA7zQT
YLqT6TC+PEt1cDjIp9JwsvtGI7b5kPyjkp4yyFfTLi1OnbopfOoLb4Z3//1HvcSt/Wvg2f6SlH6y
6spIxRIfyYvieK+Ur03MhHO5ppO18OjUjf7Z9M21qWEVSGhic90gF8a+N3BVNgBcZPYqwedHwbtP
e4k7dR1T+Woa8ulJWgjsUCi5Q2DhMTu6CX+b8+I69OXSWYEAIu5X1CiFbMDfe6JOQi9Xsz4SdBTB
lAahgblzZOQLe9jE5jtw0aR+xcHQR+fs+3m8WB38OvbsA2ZDKCeABpJPTSiyQCF83Y7WosujbZA7
K5VikKiaSO2HsFRAQ7pn7xjjiwge+hzN65R88aOjKjdiJvb9013SLCEyEHwG7A9gdc9mJjIkLRpR
5RfRU6+8ivIZ6vVLJTvrKszt6S0xfXcookWSE0+TTQtXlFi43yg/Ojtc6v5zVP1SpGNBb88ejKVm
tC7vUbSvQyxRe4jWIVmUXROcP3Iqq83NMALij5VDEvwRNjpykSLDeC2iFatzfgqKNNYAMghQd34f
eU2nq04W+TdYTS60InfhwDatWyqiOnxnp485Ylk+v4vIa3kfd0RjxpTOUqut0+nBL1MW6bFKdvoE
m6H5iYuOUtOele8cDBZI7ZcIIRECuoY07HVnDVgCRaoP37gd5WsEzEvVdcTQEHQC0QTKcbaCALQ2
9qip6TGoT5AMKJMC7syuYbUubnjaE9BXkZXHuGq2FPzKJPmVuVBtfY3Uh53uY/NHqK/oz+UJvOvl
8KDoK/s5P/dUBqi646ai3qCCYGaUWd0wWCbaXqUPFnqL/JeJMJjlog1kU+/6iTvYWJA1XIn9L+HL
BCUJdKSCLJkxL72rXte3ahRkx046Fx26qqgxcAtQkYVpRYFLInildHxlT1+8/oU1CWg6Ng5RwN/n
SazqlETSuBLE4ioAhnFTpfIhKNo9wcgYPaNRpEUxblFsa+XsTG9d9+QQ1sKYHYPXcWtesx/+RNzO
1ztofGIvA3tp2hB/P1FmO2GLr2Z59BwKrba8jtUcS1UNdZK3VvcXqXEjB+pzraRr21gWRgwpcNdX
w67Gta3w9ZVaa9uyMFDOS27ytv8tC8CIZ9+VsrYP633cbArnphzXXe+tA1m5K71y7ak/GtkC33CD
6ooynKP8fgJZnQ/dstTSe9mTj0IloMzBIqNhjbDBoijs26oZHqci+PP9UXYxnQBlDjwfJgoAgNkU
yJiAQHrISnBpNtaI8a1cdJuIqiuQAw3xFSRApg+5f06tYvn90JeibJjfEEF0fqEu+ffkW12ohEGa
YQ7Q7AfrXY42QqWker8KBb4YDXwdaRZ32o5Ujk4T4FTzKb4vShaK/0yBHgyNFJyRRQHx7RelS2P2
+3e8FOB/HXlWGBslivStl2dHv1wMzuv4mpWY+2UbJaLY1R6Gq3oC1yZV/PxLfO/oiREmhhaISQ1p
EIH52PqEGgo9/kEAKrJkm5T2kvI6bNjTRItL5z/l+k001SZvwjvw2mV+qeL1dRJm+VtdjEpXWnjn
SRPFp1g+Aoj2zOdYlEc1VOuuAlkvBfNfB5xF1s4A3yRpwuRY5nc5cJ/ROnrZbQ6joLIXKNzF0rJL
f0X94/cf++K5+mVcZ1YQSiVDafMOG9koerInCnk6uroIlVWxs5HK0DVAH5bEof21ZuqVZTY/WZM6
AodXctfJxUEyN3UpQel+sNlX8JhbZzNVV/hMly7Xr286OzUcvNMdqrfZEd/WoaaT0CK9vueCv3Zn
iFv6nxP6P4fE/BY3Ozxkp0aLj1rluB01opomXrGhuSjH3JkQF8LiMddX+K+IdnB4Tfr9ytqd58uh
lkqTkgIRzqlJlx1lxIfI2hJ56fUHW6xs1MM0vAuljtR5suBwWBGiNpG1jowXDScjCYzn96vs2ree
HWaGr0gmNGlo29iFl5t+FBJG4OWq4kZ0mzzl6fvxPmHY/3wCDGi4KBEzBc7595HSBJLq9JU3Ph6w
GaXqs1bcNXDa4/HlZrXfLg9X6RPiH/xuwFmcMLWVkjm5Xt4G1lOJyJx1b78roLSKhwzgXyw92c6V
nXtxOX95xdlyDkLDTJuyyo4ws0U5TYANV2P//P1MfhYR/nkxAg2YqBCscKr4eybhPedOiLLQY7/A
XtJtV+vXHSGgizWttHi/m+TF3Z2y2bwU7mq/zzYfGPYU7nPz8v1jXMLCCv4NWHREZwiQxQr7ckfI
aadGLQoJj9USZoyy3N3uvOXuDjb43XG1kt3FluaNmyyCzfbKDCjiTv93BiwRZ+BKqc0NBvG2KScp
a7kKgJABPtCVXWecCvSS/BeUa5sPR9mbw12V3Ezta36NfXwJG033E6YZknwqidvszZPSy1OpQtUf
LYwe0ZE6u9OjB4eW0xi1a4Sxe+zYQpqbWbkw2ifBqOwHWPrXLEmvPYgx21P+MOKDWiEQaJEVQEUj
vaYQhrECgSeeUnX7KrAv1og2dfMkvHcIUK4HCxcPNyz8TEMm58Pp4O+FkKaGkQQa6/F5SSXXuXm/
EwvvYbn9U62vrLmL5/iXoWY7rGmp/CHFMD6y5F7rxeMu3XTu+526++G+LLaj+0dP3T/XCscXtzXi
1jL8Jzi3nw2ALws9r81OC2olPMYdaESK986+oS8fX6MiXewkoIT1vwPNj8jRGGF76Uxk6h5S92d4
8/P21xqvnXfqh0fUNt3j6mb/sN3WB2v3vM2vFNku3gho4VuULmkozmG1pHKNqMsjsFjckIAswRWS
7ereCb1O4SoYDFei2ouNAAvJcToQbCPZmX3N3DescGrs4KjBmh9IUHKzc2sFiNyAumSIOQbpPJA2
un8LS/eWcXECm5T1nxp3ptKtop7W5DJifXcJZvZhIZwFkOCuavlaBKFePHTwb2WdU9jFH3MWf6Il
oTuY/kFEAQirJWvctSxIGAFGjJBeVJrxaKfBv48pvnnmJ1+jC4H5ZxshpkYhr7d7twDPIKXdPTeE
gDdI/lto9Z+sJUHZN71X7DeXejHhOWmtEE+x4o++esWuXiAv+QsWHG9ETBf014TUOkeK0PBq9lN9
dsAT5RyGlBE+STKTtYwRZuppjff4pwv0BJpgelYtBH+nruw9YM1YPxcjA9MzLrJxpYfv4n0szB4D
bC213H+se31XkMRGhr1Q/SeJ9iyGXsgbZdXZwKKZBhYE/9g7p+uuepXlt7p4TqtFgX6qUeNhADlc
CKA1e7Ii6CPB9M4c1TkgI543AZ1rAYDi74jZkcsRqb1z2qIhQQs56ouVoPxk2jv0OZfzWDjdTrKo
RmfjMtVXSnWAYDY4lDloI7cbOOu3jbCpk9+sOkGGtN5kukm0nGwz+x3vTvCxSNoJIBz8fERPcJrY
l5zUaWgtE+IyVV+oSUafPHLr/OyNf1QUFtMOnXsXcXn4JfqiaqpDX//u0EExS2WVjHexN4FcMZDy
ThGDh9Wnnlt1Wpl8iBHakPrSmQ2CQb8tKdqm/Fx0KsbyQ+119NhfraEQ9M4MpNAE3GocwDEm/srr
MFlubzLE+Hy2h80JP9JV0aDqA5cj64xh1xl1vkBwlCrLIe5Pbf3a99qy7Q+AXYYcui6aRPeZ50oP
LFm/fYqMVa4/JuOPuLjLPJ6p6pGHhMzFvNvTCU8MJGTlhZgyyl1gCiUZDLX/MYbyihbwwZQQCAeU
ZtY1gp8rM0Z1Ed1v30bCZ9zwjXFgQE1p5Wv82/k6SO+hvQDx5Yrkg2f1sCyB2LGa+3x0g/ZMEweZ
PzYOagKUjtxcfffMO1/Dw0zeBfo2qB+i+tw0q1RoC0ntopSeB5lqIJzj4izbhMv1a9zvA/nVI0nK
0NxIJ8UNy0/BKNcPbaH7o7E1w2FVmw8SeDNJeYoADeQlCBa0x4U2AnSmvB2Bz8u71q5AAIAQRFKk
P7fl9D8IUpL6EpEnwb91fGvN7hM617D7jOLsORpQtOFQGFSO+R+EGmrffIjfeoWQQyqsYBEzK2KT
ieo3yAt2SogWppc3dyCizOaOQpZcIK4G6yBzXASUdfQyQnCXpl2t+TeoOGr1k26gkPhe2x4kQzaN
ea6ac8k4YqOwHSUGmnQFoaq9yStGmeiIU2vHoBRPx16ylhqYbInFr2EHC2JEl4UmFLRFFGAxPj+x
MwMVpUCABXwG9Sz2fJk+gUlDnj3igArIlJphXOj1U1Jt0mAvjmYN1SEoebCDBTesc/IlnrW7dABJ
hUdxVkt3aol4uV7sOHBkuDksFEBYt+b4wtoCLu+r/rJXOPJp0ItIhrfyemvvhx9q1K+JQbc9HrdD
i7Ts9MSjSmnwlBf+psQMfgg8GPjOgyjYo3VCTSCjB5iBeHDS5diq0HnNF1nDRhwbJECyxEPt/+Ps
vHobR9Z1/YsIMIdbkpIsWXLqtrvtG8I9bTPnzF9/nvLG2WNrCAvnrFnACjPoEsmqr77wBqt2YRZT
Zv1UrbsGKc98RkUsQphxfImzly7JBFYv5HgmkrSt+9iXkyfU1YkQkderhoAVyPHoA7WWArEzUvYi
2ALpOeVgWIhkMh2aosjTcNHFhLtKFU8dLB+lqscksjdyF0IEQbTtIMXqkcHLkVcRTvczWFugQ+hg
DibAGPmFN8C7Ei8eAU4Z3vVIc0Xl/AFVVMx6q9KSMWrz2q7eO/0lQAOHzhSysBJAwDrbIyhRHkbY
m+ARTVgt1eKrtbGlS8PhHfD+FeOPGC02VcLjwXQlhO67miX4FhVOByXQAwe0XVvrPtCOjj9GkEA/
nqymFXEouDLCfL6SAGQivwO6savy60UZN2w8OYiuGAhTwQat6fUkwCkcGJqVQtx0SrGs07YV4aC1
/yLWeSW6mOqj1T3Z6LUvdI+YT6FZlrIgx1vPEFlIXYFnslGJ1Zhote/x6An0atsaxG8A1MGGII8+
oppwk4VPDvg9BBggY4RlAjyM7KBgumL7YiA+dTuBgOqv2ugnkGl45XOwVZL3hIM6zYCVaJ23NcT7
Qj1x8nCdLQFDQJwuk3prRNVmRuIO1EDZ3ilAMelvjraJrpnjU9VjyeyRLnU6Oyg1r+qYuZL5IuSR
UcUlGlZiA/Nyw6wUbypmzBFAaG1QERLgGbRboIj5AtnLFA9ZryF5i2u6cNGNxOdASHYKqy2wMD96
aJGbcNgbL/3sbDvltiywBVTuC03ZcHC2phwB150ADvtSgwrzy2i9Cb2WltIEmhg3DQCv+l78wpR7
uBitK3SDJoXZS1g8VAoWTjWglntMBGsx7JT8Om3BQuMbPdfAfU8ItcIB1chYhNYF0CRxl+DSLdNE
SLUSHDj/U6PkH4iK1QE9TVekBPTuF93gTuItN7SvS/TpToS8Nl382tD2cKcb4OhRXG1p52bpm3gv
dvZoEz56BHjJSZMUr6b2xVEhMgb3VSO/5HT5I5QKksQHkCauHtznRYQyGDZmy4M67GW0q0MsDqtH
RE9JzdKXOb3GFLduyz1hT3OmLfYxBQmbyDimfkPK1CI7HTA0zEeEZBJUe4kf4ueIvSciZJM9VE68
szQX1KaDLrzwhwjalxLEPqTmLQ9opIOP3t1Shduke6zDj5pQKXM4hvdF1R5D86rL8Zm8F/Ol5p7N
a+LORhc77UmSnMQPuTfC3ALm+jZZFD0SEJ12J7pEYzj6ncmfQsQIHz8sqEmsjCbfRV35KLZVrDe3
lg4OYT+eajuBJ0tfj2GwZeZQkx655zhqQnt5AiARqVfUAO5o/0M/O6kXzrVv/gXabSwvdBwWP+Oi
f43arZJtlvmAnQyKQlPquCOOCLGbM5rik1q9Z8NzDOsNTwPqEvVIN8lfB1na5E4PCthTxn9QFNv1
Frhe5r4tmXKqGXc2+1vKEWxlcxRgi1PzJOcnFSzHHMS4ELCZ5uIKZhUgC595HHlv9myXZDZXS3Lb
SPEWAEqac68taNGpmPtZntkRwrjX++yVZ0KeKSwNf84ehRJjjPrkmD+PZLHscogzbDVxcfeuNnKX
cR9zXLPJ9or8vroO6xcZ9hAq5q59Amt7SNq9kstujSU3/4BgyedEL8ymRbBSbFyW52KbNT8Krgmu
Y4K5LuFEO70mf0F1V+ZjAVVDUFX1eBNhlcRNi3Yo8XcrYiahs3GSW1TxtgiLK9boC2iWUEkfnqqS
rqBu+bY2HjV490IgRHskrIpz2Q9vjPI57T04/ES6Y8o+T8VGpApUT6YEEn8Or2amyYgjaikprVeG
Bz5V6Xfagjxn+kM0DZQyO9noWtIV1TJ9u0yPKNzQY0izEIw2mvfJmxKjtodjdfguwofVgYXn5cyT
7faP3GN9fOBvjYZ6hTecCVuyJ0t8GoDC/LxJl20BN8CIoMQ4UFK4tlO+FKFMVDLCZgRdRTbAmzTA
4aneaEl26vgLg3V1UdH3ylClzu8EqBxuH12YAYaJyR9xHcU/wrL0m/SOH17pp8KKyVrjfVnPIpmt
4GBCnsmM7Ke5HMHQe2Pxs3nsJNem5FFQGEfn9MbA7odPAedqyyRJowomd5xBkWrxIe6vw/5qQT4r
uknDQ6RviZlGtx3HOz08Ir+fZu+G0DRH/o5dBUUf7XORE3OgFw0kDXbfxGZ7RqkdWdqOxK+0E2TQ
bwlKbMAhQ5eKeKlTQw25+WGp3Y93pR7SahpcthfRJTHf2P81HE7C27PINu2g3KAAywYHSct0KCm0
nRQMR9Iz4GBEeVEZclGmZPwFjzug4hjRXBYyySR/TQMUGOh8l0Q7S96lmteVT2zIuMsfRBWi6ZI/
z0iv2nfkPwInwU8V59RwnC3RQ+plr1+anbh2Gbmac4gg5G6OdiIhLmxjn2SRZ+SvDeJjU1LiXDv6
qpCXsCa/FxlHf9JIL8M83EPVoPvQy797gI8zBH9KEc6ONDyDa8aW104yuDheZb85t0azpxjtp/xG
lOBc62jBRxUKIBCgSCSRXxIxJSie2I7U6U4+PZUA/mdWpBUGlil/ruzXGnIR7G5d2+GqR74cCU9t
npds3hGiOtzmCQKuo/HoEHhEhdDr3S6zYLhW74rFDgBZk1IVjcVuhhnZWDe1/qexmi0fR9yBSb7L
KeqKlw6iDoQTiT0uZ48ivldh6V3d5FYMK/6AmkULXxvwr1Srh4HAC8yCSsb6YLxQ2gIxuyrYY4td
nJr5kEVv3/fY1vSU9c99jrPuptpbxWKUwOvobrLvuUnpZXMvkbHmim/IhzraIBuI/CTh/fu1VdHx
OW/s/ru2cW711aBIP9WpypAAOQf3t3woXdFZdh90/9evwgVl6Hqqe/X9quudHQFF1WERYgd11oeK
qqRSpdyKjnr9RC0YqC8OMr50LbiQSc9G9c2idCP3Q+rEGdMr/ZJAwurIj++oqDKAftn6QBh8ajEm
ThdAwmAaQ6kH122k0I+KPfGhQ2kj/GHnvy9aX61io9DpAVStkYXYxlnb1ljsylJmmXfdbn5v/+z3
D7ud5R1dz6u8q/dLLfu17iIqPehoqVjCIiT7tUncp2FM0qrQJB494SHu7nc73d+4m8j94f/9/oN+
iID9Zxsh2AUq/cNJ62x8nU5lOyONmRxFb4suytYKXhaJy609iOTToY0RGy95gLNY81HkElNERU1Y
bUNDECksodbcBPBrMC3LX0viX2QgoMEgNLDxYwDqWHKCByS/A/ZK7kUOuou0AzFDRF9BiPIS9mU1
pYAitVBPYw8fjeI5/DtYm4vCC2sa3YCToISjzgsc57w5ufRDNfcj1jy20mP7BbQcduZh0p7K7sfc
XPcNjdRsv8w/IuBYRrjJ89MU0FW40RiJVdIxrjCdUB+a4Lkrb9qUhi+Urt+UmmG2LRcVxfddGOK7
J/Rcd5Ug57enGMXz4r6mvQRr0f6hjJnLdSGjfi3lFwRf1w/Ip+c7C0pBlYEvtPvk2FOi10/0GvhW
5DzU6dRHkNW8ZbjQnl7FtLCDSK8AZqFvdxYWNJNXOulIg83Kgf5MpPkOd3hFSW3v+Kiy5MtTyD2w
+373rp0UWwbbJKOPa4Ks+HpSZKNh1hDhnbxkXl+gI+qP6Q0WI8LqNdso84XlVuMAJrgWhBt00P4j
TWZ2eB4mjTn/BFebbvbl7mFXbY6cy6sf91za3v33j6euzXA4m3DIdUuz4fR/fb5Kl4O5dXTijoak
3unPdv9g71Nvd7c5Ph6u3t+vL6Gy1+ZTwhSUWw0Nd10/Cz1zhHg8Qq3A43sPKQ0hfgrylFwf1NTl
XbN2hX1e7Sz2tNOYBk2TweNTDmTX3CLR9C5Mw6QGxRk6v+qwm+DvzvKrDlvpwstdm4wyw8GWSsEX
wj4XPp+yZImGkaBOTHJPp1vd2/4MN/td5x531m7z+MqoXdtfiLers/3Pq4pf9en6Msq2K5hqEdwb
/8lyT9vbPdfJ8uBuNnxSx7+whVaj3ef1jK/rpUquW/FswauvkUTXun/0kmv6tWz+qt2TYb5aNNgm
7ZiWOzDqwt7K6IGmJ0xBadCT/eoUrxOtski5Hdp/lPo6NPYKaHdML5JdwyFvn+kBMgBIrLt63IG8
03/Q9bRprmfBL9i+Xuq8OAE8bWnyNC3wl4uCgWKbnF9hGIqzkxTyZ0U/iwLNpNsTg2McqsNXklf6
t2JeYsdPs0lPFqdNqgBaJkLtXehd04om9SWLr6WfF2WHV9MyXCmZDaIkCGL57PvmaVXOoyJSBcHW
2Yfuw0Pq3e3czY3n3SdesLmAjF59eEEwJgNUHd0+S00KrR/RwGOuTYMadnmXn8g/uU/nona/PzCr
9AkhHfF/lzoL8nKQqGbWo3QXLXeO8xIbv5fi0QIdj9gPXaBFOs1S74bSBqcnf+4enOWXCfSUTlT4
WyFBG3vZrxnxaVtcUrLqUFi/a1u40CQQxRnaUcekUoRCzWasbuUWNui9EvyYa4ccIoR5nntqdTVo
9xEYZmOB2bbc8JuY3vwjSdQ6xntdI6ERTls9uAO03eCUlqsXosal1y0i9qfjW+hDa2cKuC/UAURn
2HxplFOO18el/H4103ZMWUUIDGFBCEtfV2rbMmzkYfgf7Vzarsl4QDER87ISwzasjHs6aGTcdCuJ
zWawZ7j5/fdeTSQ+/4KzKS4YLDUohcu1aNIhR6Evj6LljoDhSAk7PuJwQDn5/aKrFxCSvYqOQiWY
kbM1a8q1oK1JR8k/2RkaEPxyIwYAkP4urbVavmFs9b+LnV2v5ZQ5ci0bDNWV2gvU4ocQDkw1pLn1
xylkaEf8AwaSU3gmdX5tk5TOdud//8SrO+rfH3Gew+SOsyymVUJ9a+4Z90VU5hzfEfaFNV14uasg
GGbyCoLs0NT/Y/1k1pGNbTnc6yg4md1TOuIOWAIGeEK0opsY9wRvQ3VHg4gmM61YxigXRe/XP/C/
P+HsAGmhkGPq+cCiPZvdM5sULAzmDc1OrS4aHq2/3H9XO4vGc7LEU5QH8XFGC6+5GwZXsN6MXfDW
ZQmdloSx8HLFaRJFDO20jqssP+I/qekXPvPqc1v4EYH7hsKiiF/6KXDIelwURgPxUBZzKqTmOEpi
bDNH7iX+7+pDk8+gKAvEXDvXBmBoiWE2BKgj24mhL/xUOkuIEGf9hbRfFTHoPzcvVwJQRYQIoFR+
fagykxMnTclPG//3SfsNbsvdvsGuVvdv8t71XEZmP9Lbq/ur62h34d5bfZ8wGywdM6n/puJ9PaPj
JMgmwENoA2CFx9tEww1SFs463x/RFVQTt+uHbJJBXe6cheJcDhEEyCkzGHvQ4GnjGzZsqL5+v8rK
y/yyylnunWYS2NtFhFvnkcehVmMI9P0SayH9yxpnu1AZITnVMafPiMRomdqwnTP0/3BGiDa0iwsS
J1x6/t8vTfBuio3ogzDkOq8qoBxkuWpg+zMXNwiRt7GAfAqlkSzdfP+Aq1/q00pnz2cvEyorI19K
nl/g0NGpT+GCYaH+/TIrdeeXBzq7pUJDGyEa/I+uPFnARB1Puz+h81WnHo3Ri3fxypH+suDZTdVX
kTYqJOhHi8ehzQgprMKqlKT24qUoEsazM81SyDQhLk6mZ51twwKaPa4kIDap40FiMfnN1ReAmlSG
gF9gv76JscnldVffKZ7eSMUCjwSv+zWWTLMGrC02Pm7+kBmp7PzS4182/rkBGkm7yvwJZrU9ZrrF
da3tUWLtJr9MXrHwUaR+i0rS9994LZNHNvrfH3R2d1gTMjNWisNfupz+RygEDXDmesBWYtkDXjEy
3CwZGgTW4InpkQBDqKW0GZEIMDXgZs0P/t10spB4YJ5hVY/f/8S1tgsec7jcinID2wERUj5dKnlc
KUZqx1g5EPuGA5ixAuXSdAO6A6UvJkgfniPMO75fd/WUIXLDPnEU+z9SFmHfq3ZfJ8TDXBhJ40N6
z0DsIg5e/Pr/7ESYhODgsc3FzOTr06GEK9lNnsGxsK77kttsFw533z/J6rmiaFRBwjqGYZxtdrXK
ZLlu6Ft19iPBEN0BnYku7euxqi8EwbWEnvD371pnsWnJ5loasxI98hxWUHuCuxqaBsqfAuUinEYy
hktIQw9FTjoCTZOZoxU/ff/AF3/FWehKYlPL5wXZ7PY9UA/TcBBzxxHpAS/kMnhTIdRdywzOwCSE
9oV9s/pBaWjTapZtMPlnUSxCgalhOo/KXX8Auyhlh4uE2rWcnuxWKDxSNQmf16+bZrJmx8hiOG75
+MijiRTTemoB+UkNSnUFI7eNhcDheC/GVrAxv3+9q/vp39XP8d0YQxpGO9B71SS45xgwayetAHzz
dpknsxovbUSb2LgmcpNnH7LSYFAqQ7qAgD5Z7rZ193tpg6Myc4LNj6vx1/Xf7x9t9dDTiATZrWFa
c94um8NwGLBPKo7jtKGbbMZPKL6BEf1+lbUtglELyplCn4Fc5evnwz29ztMCK1yyE+45EEoo1H2/
xNqL+7zEWVjpK+yRlkrJj5S0KdOjzuDoxaepKQRgQ2KoeKlNvYbeRnPi36c6y5OZRJhSIfOtrn9v
b7e0Gd03rd++3W28A8K9KPjeaYl7faldvZIisyrkbuGBx0DpbIdYVO9mLsu5uMnhzAOFraoNtWUa
qO5F7YL1t/rvYudnuwZs2lZA4sVVyZcj47vCa1GAf4C9eRmu3t0leZMLD/jRrv90/Zm5koDwaYne
XbyL7CvbBuhR7XRknQpQsOgnfr9zPoq08xsJ3yQa8dB3qTvOHlLSKQOSBRAiIgeE7sWv7gCEeVHn
dYGPrLLcu/Fd9aBHdMEE8V4NL0TQtUOIpxeSydyJNIXOfgARNLeajOgdgGECxGjGG4E6u9wpWP2c
6K+A7YdlgWra13M4Fa2iLc4w/9QYLXu4+fz8+TC4d7HnejeRy3668GBroxXo0P8ueHZE0sAcggBU
Gtp5Jxhv2z0Sfv4/m1/HDRJHvWtcKMfX5Ie/rHeW3fVj01VTIvrw8s5/+bPfJb/cjecV3vuFuLm6
STFSpzkrmxSsZ3ntHGTNsLRtKlyPCzpIYMCoVKNsR+/5ogXRWofHQGFAlhV4F7CMzjLCuc8Vvev0
9Ah6T5hugUqgKwzGF41ajmPtnCrgt+UecUYAgTTZpkuzwLWdQ+cB6zkVC5L/CMEEaT/3qUkEx4op
nfG4Uh/B2KTwG5gkUNE26qXG9Nql+3nFs09ZzgF63ANjJFGuAMHI7iPrnhwuBg/7fQBYXQnvat1W
KVJoHH49FVJnx0sQLYkgl8POAOhL2SwQKpd0QVbTNO3TSmfHIZNzc0qCLhGeIqjFlfk79AdQ0wKU
XaDAkr3i+Czm5ZJzlBJAapcq6bXeDgdfGDk7/IuI9/VZ7bLo09GAP/Y0g0I4md7tfrt7++e4u9ls
DA/hMf/6Um4qgsp5eP285FnuBmVCj6fMSI8MAylnlOGdrBh8OMUFGwd1LGHb9f0XXTudn5c8uyNR
c0vbwaLarcubIX+hdgKqSOsFBFtxqWuwejiJpQoXhw6c5BzYweykA2CsM6sR+AhrgQXkZ+pmDBGX
zOstJ4Uugga2sUZId8pSX8DNpAKlITAS3z83BoOrL/vfH3P2siNTrSvJRkQVzxBhe5HIoavnOli9
B8TfKLlzJCVLf0irKzDzZoU/ahxs4uqPGW6n6mV6FrK5BurceZ+4MTYCXEJYj7ERkwUoO7IcSEW5
3T9Vf6+bz4jcAKIrN+iOJE2JJO/DUCDU0++qhjZQ9JOEPMPOIcvTbTD9VZBKjtP7QW02Ghpa+8y+
Ilnr0Ia2551gtejLbav9pGgzLW0Dp6uRa9eewzu5UzZGcXKG1q1VELr1Zqzf4oR8R6JNg7guap48
jcDGt4rpL4bJnFnGFkJzozvx/8rl8NpIFpoF72Z/b5rWb9wxzal7RjfZt5sH1hLoF9lifEUDK09n
l0obwxPG5Ea7t0fLhUpK11XNHyiLBd5+btS9gsBaXvBGzAOIG7+sT3O7mQAVgoExu0Pu3HdwuhAA
aavCp51Jo6U2a0+rMGfOa78KbL8I9g1C4dOYX/UTpT7TH4EiVN4r2DaDPPjhnGxVlT8SfSvZabfW
El8pHaqW2rIFghJo2oFeCbrJEFRqBRAo6Do1SeAF0NFARXYyyLXDjWyb13UDLNya/UaCPVa8GfNf
pjDDEG9nU+cuXioJtd8GfIt6wFjJa4DfSUAUYetBFqCInZQrXcq2Y4GAszT+UYbxXXQiouh9ZGHC
dDnmbo+6TK4O12qWbFpEOtRJ3/+dOp8rCxPFLQWAbkHqe5OHdz34nZuBP6HscOEYrNUbRHPuSodU
xzLPbmdrXDR1sNXsOPwGrC8hBmR6+Xxo4M5B8MpcGaZZigouvkWupf9yfn6//mraw5APgyQUv4gJ
Z+vbqay0TiKnTGQO4hQGzVuM6HIXiK5bwIyNYT0CrPMg+ElFGW4ZZNMjKCrLW9C3cNhvMhDty3Ns
cZWdx+KPd4JYj4Et3tml2heV1ihwa35KVyf/1vR+/hQ9/bv4ePd8PHh/J6DEF77F2uVKb92g8qPE
hOj69cIpM6nLxmFGgCw4VA1sNAglB0iqVnJBYmIt5n9e6Czm4/s5x7WDYgtNcEqjQnok7HPTQJxh
lPr9B15TwjEQvwMuqer06M5TBgNQYWyBEheLkRHlKW3LGdurXQD6nUXF6WPaxofcgAi7sPjahfp5
cfXrKw3UZmrMgnIhz/wgPCyBp94aj9CX5mHbdT5czO8XXPuEn9c7281BOKYdmx0tHKQt2xPUI162
R657uf2x9hHhQWsqCD5e7DkkU1ULNIYWE0YcpgTxAX4KGYOO/o4zCl5TA8wcIwtaoBlifTBXY4Fx
7l94x2RUcAq/f3BtLY7Az6Z3jcAXwMKzvNvpFD4kjs/HXj6MRbgtrYp48U+t2L8WwNItenUmNeIY
npqxu8ly5ceYVEcrqtAujz21389GfhUBAm+M9qBF1R78/K3SAJeZX0qluWLgRAqkhLjBBPm+CKQ9
8HC5jn7FOULfxkvUDcA/LtpjrW4g7mkqCYcA9QFQ+1RhGxUXSjHm6XFim1pwNoQlBEUn9pwenTQB
p4EcfHEYsLqP0MuX4TZqNgi4r/s2oZCKtVmOj2EOxVG6xnebQLBYd3P16/sPt1ZQiymiSb1Ci+T8
AdMsN8dwiYujZQOAYtyP8LdgZ1waIa7tD0w30X4DqYjs+flJ1LBI0Fp6Mbocb3GjFL4HOb7j3z/N
GtrL+LzM2QHEB6Iq0MxBDHPUsMTSrnsdaXiIx5NV35TBzbAo6PermtspSCACwg+FAcBgIbTbuSWO
DtpvXvy2QjYqa8ITn8hVddi1Uwpl/F2V7hs9+PD96GNrG+OU1lT1rd7YR2EfUvX9r1GxSNBCX54x
QKmTm4E7zSSCd5zO6EFriu0C8iefHe/7J1+rOj8/+NmOMQulLpSh4h63yKGesmA/0cGHr+WQj5jh
C5nP9wt+fLGzC5KviYgaGraqwIOe7dGRZC6cGxrpTbVNpmclf45mE4ZvCsD5WcAZqyfsECTN9ATD
OANWVxvFFfaTorqxXso2fFDhzZblK1xaJg+98qKir6lb1V4tn2IVFEZewf4zr0G0CV6gk0cnUF6Y
EwqS3occwVtlxr6TvnSFeZ2awzZtdChTBx22kQYjDJcQeO69r/9s3h35wBnWqpsxe1AGFaYhLIzq
N4IrFfA+O2p9+mWF8bMeQLl08nWJ24uONDjW8FHv2ubVLD9Nprw35pLuYQt9GGi0ZR9l/arKQk8J
okPIM8pyse2NDl72JRmmtRhr0kjhxrQYEmof5dWnYKTluUIqb5EgtBuyzxgRNRyjcGNsPXQkwsSz
IcfBStn2N0u0mx8REkcpOx4YUb1yDcEJcw4ouJqoc5lbMtuycI3Oz6gmbuYQagmYJle9JBWiriRS
psloTlXIMDXuq6/7pFdl/DTqpfyp3qsH1cvuzIPmG9fjLtrikrqbt+ndTXYVPzc32HD40vb7bbqm
lokIB2M6eAu0Ls9nLotsSUHU0JetnD9JgxOp7ublnzYm2cXbAMvFxqZkaR9tizElU6fewR1Bqe4C
WE99UHs5GwQPRt8cUBCo5Z1D/8qojp3D1s7+1ImzzaLgKpz/jg6s22AjxZ1nPM29tNWCYvP9w6wE
UWSbgZoINXQmH2dHzkKStslUohsICRAEMBTz+lKLd+XGo2ZEoFLIdROrz5JDU237aZFb64Y0gWKR
SRWm9Yy/8UcW87lFWAldQrAaIjqdxxIc40384kgiQJp83SOa0w9JJqN5ZqaUAOOrudARcCAwafq1
M8inKmeAZXIX2gmKLeZt2lNsJQtui9q2RYUi7Cs6/NUundE6lO4EHTi0nkRnmAwTmUcacPRQDG3y
UhL3EhFwTc/JUV4UJN2UiJiBM2EwwBbT4LlW7VU8mNu8fwdbo6akJ4SpGMmkCs4uAhbUb22snSbQ
tXYEFTBCuiTAhGEcOX7IGWb9RUrD2iEC6ePgGuIgK3R+9JcyqpQi0LJjA/R0vjZl86SF10Lc1Tnp
KDJbsYQ1TgzP+HkuuqMSP2SA9gCBMIe8LmUDOZbZHc3nBYDqODbekLyo1jZMK8RQBsY+4x4jNAY0
WB7le2yDj1W+3Abd5DVLv00NhPBKKniJblSvuGOwT9obc35zdIzCwJYtg9ck4Sbt6awad6EFlxmp
9TtMFpdi03BJFuhFV3fw123B1PWnUqWOx3Bs+kvGp2t3svGeoCswWz0vOPaFf1EPaVUYtCTRfuwd
F8/e8m3kjUtKhlWgscnwEeSPWeoe6MmTDctOm9ANjhRPED6A8dTFrV1Fm36xNxbmZArtJKWtDvOS
UNTC0VW2unyUjZ4Wwuxb0T+QHn7KoeHWpnQhKwGPsLa/P32+s16iXAyZvsxU2U85gnYvqGi7motQ
Ef+Zo1Je7B33pXb/OC7/Oeyt7bDN3Vv+Waium3tpn/rmLxil7l9A526zFXy33MWjy5U3xd28mXyU
OtzWu61xvf3JN+SvP81zd2ccre0f/jtv8TbyIR75qN+7kY8YJ8OMcPfPABsp94Zr5ODeJvdtulr4
+xMq7z8n9+7m5nn/MLn/wAewmXrcPaAv9fDQ8V/xVd4m7uYYe7t497BnLqLu2+0v0915B9t9fgVV
6LGj3MfIfX9/4lcjkuIm7qvg5EF5d1+ZoLg/VPdw4x4V7/n5edhE7/Ie4l6ZuHe/Wl/xfnG43YK/
5C3cejgmuo8WgqvyB8luuq0gns1X0UbaA6t2Qz/zkh2SKK66eyo32Kq6v19KV/YGX7xgSOS+4//9
e/10fy1ec8v7qT3FpaXL6Mh9enq6//ueeS+a/9L5/vXf9hfaABvqto18LRYq+CvwMg/S8aWdsXqu
RSeUoQX0nf+Me2PGBeWoc6UjWIO0BLzk0gXDgpEfgvvmkyH7xTbCqfYhRE0Ik1AMPhDqxQW52A33
XFffXzBr7RgGe5Tpqs4MhcHp10CsBOYsdaMjnUBfb7gufWe+0VBRae+6FqEZqGHRcOPIUJviX3rS
+6Yau7KWbKXyaST7Cu6URPZbvfFK+xKI7gO5cH5JwHDAVhIsHTHw7JJo4nJUs5oYWP0ejA0XuIMs
jHcKAVk+KMewuZmzjbNBe2GCgOGbySb7o+xqscEWr3JlH5FD/v2quvbVjbJp3OdG/I/x9scPsR3Z
qO/R5r068Ql8tCvaxV+ev3+7KyW7KfBCgBaI43S9vr5cu61ilXZydpTaDYoMzGnQPGEejYAFHN7v
11rru3xZ7KwSSgjKWlZq1W2l/ZWC20C/DyERpMF7MB9G6XY2Nr3TeIykUmN3Yem1TQ0oVrVwJ8MM
7AO19SlPDecg6IpULY5O+GDojyindsprXT4Kr0RcdmFNWwiiJLhHXFh4LXcBsC9ja2Ixbzz3DjfG
ZWp0Y8yOXNYMwjrzRKlOIwR2dtrs8AdG8fzCkqvfFEgPfTsdGO55/zItMqiGVmbeZKEQaoNmDpZJ
ypxDU+2VAD0uKkhSJ6r3UqcaqQ8V6NIEOf0YxBEyHxcBQKs/iHYq5QEmwuDTvm4yqdWyrAlU+Kzt
BrsV4StETU9ShGyEheXXhecXe/Y/hxIInIyktsKY7GxPKxKNRKeAMEdhBhIU/hQsNrgscCUYPogM
rEJPBIUJcJPfL72WDFPx/u/KZxvczprKakOlOGIAhgcp6DjcJ79fYqU5QjePlAu4OhZE57jnMDKX
KIjqQrxLEuG4ekRg5iIhd+WLsVsRuhXkampp8fc/HZdFyTpDMuiQ0h4ld0HqCXQrSC1B/qsfv3+i
1bXg+7E12CGs93Wt1miaSM3V9EhxLkSy0IZzphcBXpTE/Or7xdSVNhbe7pwKnddHk+BsNVSHkLUQ
WLRgYq6WGi6jeENHSQhdPvJt9UUF98c0S3iUIs1G3ukOk+RqdnEFW9iYDubwVuJqjrV6CC0EO15m
knZ6shN0vJdDX1/iRH6EprPtzC8WHmUfpJiPsfSnbzHJWhDmgQ03Gta2irMGbjm+jgaUyKM/dnNs
MnyjEJH6RzqQF17Y2uf5vLzY85+WR6uCLmpc1rc9Bh4o4T3kL/kJHZoGhojb3TqUng/OY/SQ/q2P
FCh3zY49sitvl7dxb18nKHl1DKX+P8Lql5dylhTIZVCGqSpnx2K6mfIP75EwvqcAFRao+J06Bl2c
i4Xoyi3yZVWxuT69C2UAmlw2wEU7dH/UeZ87vztJVGoPGes18yOMGS29G+qr7z/C6jdA48AWnA5K
7bMAOoZTpVWJXt2qlh88YdCrCDdJJMZ2ZXfhza6lW/ApSAXI/3QBq/r6jBQhdRTUgHCkq+vTbeaH
rltdHX89g4sTmriX0s2VeGazCj1YUIxkIGcfslAxZ48jxiFMfZrunntBdAd1bf/9G1zzJ4XkIzPl
17gTgUx+fax5qCsm9nZ1jCOGLq3paglKi1SHGHbu41g5lOGr8LB1+tYDQdkpmhdUSOQ4IN3zlFaa
szXzmzH++f3v+pg1nZ1ugCu6Lq5qOhzn2TZKtkgl2RFGdp22aZY35tlAslxDidxAvoJn7r4kae7h
XnCaYgqVrN4mw1s/3UuyZ0TbCQLtyCboQSNE022iPHQxImfO+9j+NYyd2W4yiIExzkBCXrZTmA0/
TbmfUXyaN8GvFNpmhfVzte/V22ahSo0e8xAVWwQlVD+IUTpNPam6UxdEdIe3GkHJufoRGJZr9wGX
g2eRwBWIMytURR/kKXpTfh2/qgOHEaXPvdCkgq0sFZ4T/GiqkKL7UidipZK16bpYXPZY3BgfSM9P
p7KdLVnJK3TLFfaQXrxPgeJHNBXSxPSL4SnIe3CAGCXly0bBmAbXPDO9nxHGuvAp2UH/+ZIcUYVb
Eyjg+aw0x8F96gQjaZbvZ5RrhQyoSqYlhNiSp+/XWoPK2RhWiqEs0wvnnJmRIkocTQ7MDGZbLBA+
jKHjNX3nEQK5QGnDDcATql2sPw7lJgGEOY3PzSXEygfc/z/PTFAivUX3hhrt66lqQ7qoxqTBIpo0
RMN46Oi1yWNAKLPi2yhb4K28tLWfAv0Ug6nEjHHRVvfjBh91auHuZCY3EjP9lHFEgNhsiK5R1tZX
0ZK+Skr3lOU/wio8pXJzhBBlFqcnq78QGj4SjP8+BKBtpkC0ss/NiyQtH4dYi5lsoUfZV9NGa/yk
opAzvLhtvL6m8yMfTBTFMvU9aNpr4lQxSkhiKfcSYn5SZ/p5ASl6fkCpU8fUreFYCVSYybSzfTGQ
c2p1GzZrCEINOhxGzFo5b1QF+3iUoTJUXZfXSj5ZYDdAro11so0wPQtJQ5oq2ETFW1rRXMGUz1x2
5NencbrLksnPE35hWm6lTnPD7reBskicaddKFF+XceEt8laFhJ31f3J8cHNU0kyD6NH/0ap/Estf
RHqTa+40oZuIHpI/6jnStPRqUsTSqskr1WcZfa8mh1ONT/F0FaA4I/QRB+etGAtfUWBKcMo1lCX1
AO0yq7qAClhJ1pD20BQmKaS6dGK/bq8mkWsnTNQIWRiRwP8PA4/JfH5xqCpqgvM9gEWeo9LD1h1s
bL+uVHb8/4M94gSr7BaMgpcdEw/h8EYOT6Ugq4CLixPKv9Pf70/yytVuM0ARAi2W0C8Rwe1T8ArN
Vp5j28mP/4ez81quG1nW9BMhAt7cLu/JRZGUxBuEpCbhvcfTz1c8M7tJCMMVZ/dFd8sECyhUZWVl
/kaSVnr4PcEtT7QiSy5i/uYmg30u/SWNoGnMXZQYNY0bpS3FELkE6v1sb8/aCorCQvMW3iJ5engA
Sbw9tC/4EVa//ymOz7fooTPXI+DRWB3RdbHoyE8+ZxdYlWn1tOfaVeuvxnoZ5ysjP2jBxm7qhTxG
60YBPUnxXCDdRjPfZi3SurG11fT7RN3W9j/VSPWLUgW3xrB9N5arhm7lad26iJM1fTuBOrP4Wrgm
7+3RRPJNyMAHRg9q7lE30lWN5lHTPobVo52AQUOnzmusBXYDSfqcoP0GdwqdX3C5wqAd5TNFRiwN
kdPGug69tEvrepsSW6VI2TSQT8kn/gyoa9cno30JR/RrDemXwNP6lbyXqvbYjsVdRoW6R/a4kEch
dllUAmanrXNVZxZeXPTcWG2Lhr9L8VveCulPIk7spTfyyNnk7uMXmKy2zs8y3yiRsTqepcXd3ttS
uFvdn8zFabnePSv7W5hZVXzS6b5CCogUB+6IwaL7vLxjpVTiURoFZt1Y/KDO/LjPlvvt/bhFqevX
8u3tn1vqWTMxgys4V1as0IEqTHvAdpJhRK+zk3X1zMev3FekeQVINbgpxjCzdxmKwiSAfJ0W0SSn
ZGGiFKrE4Ul4Z6QgGXsanq5qH4XGb9ZYKx/sC8U0jgF0ZlOjR2A32sg+GsdnckxLSCJ5b1/Hkzl/
OR4KlrkFch+Nokkky73SczxVeTcUyzs0V/I3tUJ6214ix5yO58yn1YLXOVSJ0NmmrHgcB1T2WYvo
f0WDWkHrNbtVlHlPwiYL4dNjibn8EOeiGuxyGgAfIYt2dUS5ADCcfftB634E3V0WrfJgUwSXhSrt
BxQfZKEov9A4EyWYeMt4uOqIyzfSb89F/VW7lcjMlSYdG5IYnSywddwUPj+e00lN5GDCffJSe9Pr
MSaUyU5KuhXnsBUZiFjL+xYMEWdBWfSION+y63p3x/hrgv59gvet+2GCcrm2+wzYy8l06k2OSvMQ
Jyvy/71RG4haboIofpeqB8q1GUs6fs5TFhRrj3IW4Uk4g+K3ADoPKWdVf7U56RPnd+n9EMKfrhmc
bZx9FmaJdC39dqkFSGDcAFzNVSocLiyQxISXumKIQ/bDK/RYD5R1h55CaT8JMgwovhgnAtTHRQiO
YTtddTRBb9YXxceZTt3HcSfnyugUxqiYONuBx8dAGgoAPRsObvQOg/Q8dsuvt9gcC/nTe06i6Khz
YyuUbHgUSoCPyfbh3lwt1j8vSyTHdv722twYcE7l59OA00typsg2Gv0QKJWD68Ol6JRVarwbJvdK
vXcUinM1qsSt12P0+xQq+kNtjivb8mC+S2sJJK8RXcsRFRWPspaXHtGGFZLLY0W1xHteh/0bZBRw
bUKhFw1J4Tlg0mp1oJyyugxAbyIFSuhUF234iG8Hrfgh+qao/xhsxtCxQTPV2wSYFsWKJdylfVTi
wS6tmvqCWfuqam7dnOc/OhZOXPjAHqiTOQlz3Yp0o30HcYJLpnkh/CUQLvmfW093S6dh7uzkI/w7
4CSwDnnVaG5HFVuT3yRFFxYYDqTzIZaWleovoJWOyMtaOrbET1JrLXJbwmQET+MO0VVwnb+E+qwQ
uhXOKV+vyLnqxqdnm0RXf3B1Mx2YDChGeD8IaeQyHoCVHTMTKWvUWU8QnAheAxVPvoqEIn6KWPBV
HIzIyn79OGLq/96P/87UJJiGYdZaWldHp3rwUWR+Ap4ioJ+lfOO1587fD19kajgUZ2NsB3VI7YR4
TSIH+Q5ReWEsg3HZTR2LudyZSbbREIOBo5LSfA5vZqu5paGnQkZMiNPBv9svXtvl9jXavgqG73Ln
rl26srfs//SZsuOngSfxLfKjOm5UBnZ2+Cq9wPtBFI9uubvb7rXdZlzsX9Wf0da5JMvhHue0k7y5
YDuwWHJjWV5Hi6dqlsHvW8ZSczgm2hCiRQAAzKLv8XlC6tZGfVFHancsgJ2o3Sq0lD/qAJKhNZ5D
U1ukSX0fjdpSFmAL46WR+rWNyGhJ8bjyvS01yLXTXcrimxCyaPxhF4GpyUesk7zuGbfbYEzePKyA
Tdx/R9TvVWeryNIy58wz61+uaW++XrizMQWPb8pxQqxzSuXURz0ssGF8z53onDneBVl0Vi+CXgKg
Q3X36/HmtF8gcglUk0FV9y8Tuhb4UWBXY3Ki7+Fp19HdRMUCvX5bewYQ0r+qt8iqcxSjjyNOSaR1
UIa6UreJ6LZUarMeDHNnU3BxEWKv8BmKbPdHWDUrOdLOlvs7UdwVpfbFqJ1KJ9omioRDTnmQk/qa
N5Qf3acqzDdNq2xJfVPnIOCRxthc7FK6QG5WEkqZg3NMaPkpFF0Lj0NKr5alDoSBxgA3+pizq+X4
iK+a7ywGWEnVpsiuCsreBA2ow9weFmSw/NXWP/t5so2y4KBTAhCmdPGYbQWXuc/kC+6f+9gNgVnV
aFlbjOjpfDsSOrM7Vq6+LIZ0bZUQjjAK8BRtFYQtIppPo6GubLvipidUr91tYJ0L7UmKIdFwtxSM
RbctDrL9gqB9Yr0U+suA6EmCUJetbe2Am6j75sVvAJlvnPvvEKrPgRTEgyxzXweLgUrVZOMnrW42
kmu+r0cgbx7uDeb4BFZVKRH4OIfy1rP3dfZWILnHRdIYr/z0Gw/x957gGSg5U1sl7nHT+bzJ5S4t
kropMnoe21AVQlloAnLKxf1LDGf2lquaJpKnv96ZcXhbYNOEls/jZU4mh1yQo5Ow+vJod2ELtBEH
Ld3zdwwVqWuDXxEUrxQKRdD8ylMs5emNJTU2ONs2sKliPQnnEHESQMykXEdt+l2gpvKWVhzvkMQ2
oPtxZFNMklCjjAWYGkaj6d7CPPwdu5k+MhSq+5oGiHGSpihyY8c094iRjfAe6C1vI3QoaESr9VJO
pDUI+sCyN1h+3Ygtf5/Cn0ee5CtN7ChZE0OM9ZGlp9F7EG7HEurPrkFKqDz1mBKJ9qFw7BJuaX2L
E0eCvVed7YVItPDt+fqRZpfSh7mYLCWtLPHmCGAuuMNaE9yzgh4itjnYM6Bn+4bW/dfjzYRXMQW2
pstwkQnnk/0ThpXpegOMXb9eR86qiC+Jec9dBFdAT73v7GtTv90YUvzIv5Yv2mt8U9URvILPy9f3
ht5IXSI6wcxymFQhvCC/ut2S723gTQf/W9soTwA8vx555lbCy+oqMoIqByGSIJ9Hpk6VVHlSqaew
S5fZwGWvS9Y5DMME0ZPY0X8KU4+UQq5mDPsQcwC+t14eWtDHJYWoOI0ijLK1VRhiFkF3e2xXqqke
Kim78VnEwvtrigxHRSGFohCn3+cH7a1R5asg9qGrV8ENh38+vpCUtv2NPHTmVs+UmFj2mqgiWehD
fB6p8/Q4aXB8O2n2nrSY2EXtkAOHjah21MfPNmqDXncobh3ssyvdYnALaUd0WSavmEddFhcecn/U
zj0c7aN1fsyjPXVzWG23muGz8/nvYNMyFB4sYTGEgDXyZot3GtA8v9i63i9oDV8vsfn5hBHJC3EY
QAr8PJ+55dWD66PGGGRHRV3hYZLnqxx8arkXHjP2CjMu7jrZreLI3HTCvIfvJIhcUEM/j9sbHtBb
HwgEEtgerTy8u4QsKHoC7wYg0n2WXP+LV/045GTpuMjyDYpEvQo0M+xX3OYsXpGDxdEPpY31h/4K
g42MMMf1+sbYc0cgxxF3WrFy1al+sOlD3TYzwpa4yhVPjbw2vG3YXK3LSPJyaKKnWpcQ8F+N7Rll
uxujz0Wwj6NPPrLjjrHnG8JsHKz0j/YuoHS6GB8sfBr/6MEi+tGHa4wXb4wqfuo0KGii+8L9CoTD
lDvop3GROYWX3HU9mnaNvrKCZpFH2Fo2waKK+r1bwXJqD3Y5brqxgtgt30j+xRf96gkm7x0lSgRs
tMc4BBR0oe7z9iBh9cZx0XvBGeuUr9/472YI/dIPLzw5m+QWj5IhBUvSSmcjO7CWb4Kd5gKDhlgE
5x+qW6ynz9uGIrDuZwbpo9RsNbI2uJ8VpmmBZS6R2v76deZn79+xJq+jK1Hr+iazh2QuMwc7AyAp
5HkkMW6i0+YyG8xNadWi2opt6uSMDVIr8RyJzEaws8dO345FtKKKLRj0X7/VTP+Cr/RhqEnk8cPC
qfUcfKwHYXRcUwMbBlH7wiI2rdfDSAf1Rz7cjcUFdIOy1PK1HK6DdilhQDmukr1jftMfMqu58Vyz
X1bnH+oCXFenIB3f1RJwK2SV792i1zZ5KmhB4LbSmLeKujPVB6YA2RHDIqWhoTKJhJQAgyrXzPRk
ZLjLNf7aGApsQWgcU+FDY/HkNNIyoG8ZJQ1ud+lqPCnes+Xc6UWwjurq2NPPTvGQHEprVVlrox/X
kfdNzrIl6rsLvKwkCbRLhPtVBxsuIX/HtFMlaR0wz23QTx+iXY9fKWYZPeZxkd4cwXQWGc6Z6bga
nLVsDNxXo43fbWrhgKtV9NuVY5jToHMhGSSqkF5MauiUabG2GmmhvOg1xAXfXmjtZTS3yvhPXUgo
VHEL7O21EsLuqLr94AzLvP5OuoJQ1rhQbcCx3ktXKmsZVqDkZ/foYaOosIjKcSnMVDqj+VGUg3B9
tuihxFDccsfbSBiuckFBhFRbJer34D6N9jl9GE01Vw0yETpgOS7OUeBuYiYyiyq80C8AO93kGvFz
iH27MQMgbt9baZMtNC7HbS1hcoULbAimB8ULWjfoWVYyzXobo2Z1AB7q7EpsQQE94HUU7SO52eQO
FEbvzfZeBg+uhnHWG/Li5CmmoWq4aNpcNYyWkSGiZbD0tWFdqO330Mx3YGrXlhndaAm/K2n/FXQ/
LK5JohRCqc79AP36OmsxW15GaHBAVC9c85L25gbgLoShED/nEgAFp966wYpiwEMKb1pstlIf90//
4ChPmfYqJC9R3wlhGQ2Bt0vxGuMCvTaMfu3TxF14fQsvkV5rR6lQe41UrozRk6ZJiwIFauK8sKpG
czpwz6lOPcp2Di0WyE0NjUm4unKL+J0HzlJYMNDN8HHpU5Q1fiDrGBc1H4tXAdzCDUsa8LfKhxtp
wbvuxf9/rqwpVMxXpXoww3B876UKEom8pKFaLOhBPD7iYriQlqKT/0pT9/7P6329EKVAa4sx56Jc
PO2+HY/HH87iByXEaPF83X1bLi+X9e56bRY3UX3qO/Lnq4ednD1V0pQ5cH9SRXkrQA12crG8F0dh
lcocDHBd4vRcy6++TFBIuRcfdPuU58E+7M0jmsSU3yxr+CGp8tnHkZbyvqKUa4EPjm0+YYssjNR+
0/WfwrXQ6Y59TPtw6Y6PzfATgwsuNXpxrOJdM5xZJ2O5opVvhGtgdAoGzLTjra2kbJJwMyoHudzp
0UMYt4dcV7gTpZsizS+VQZ1D8UC9yNhoissQ3sdZ99PED44nDgENu625BXaKKk3QSHcKdbKkuqrF
LlK9tQEAnPdr2ZAx2x/Ot9piSfgiqScIej5+mAjhuKtWwXVoHWOSYB41e0fNDKkZhDgDnrfMrjgR
thaOjfFKk9dWtsLcI+43nOdcnKhNIkWSAJfkF2aPQS7cuVJ7wnSV9g6pKYU6tLCAVKKdLw2v4qKF
P560rrytBeFIXdFGVFUagXsjfq4hsg0hdVxiVJm/Jt6BXYktXYceAvW48tkzH0otWOb+IlG8bWQ+
xA6CI7A+8UXEdTYu4iW6mk60UxLukIeqWJevZnpVqmd0eF35hO+DYt0nooHqbtNuabvir6HymLAo
1OGoUfftAQiW5b1a7SUg+r6U8Ct1PTrumg6T4OcrhdAE2QTe0ZViZnEZ0MM2NgYv0h+jYkcnwM5W
HDjwyy3aX9gXGwZQK/9BOEhGSCQ09j+6QaGeUlCOB3JZL3o9XZWqfK0jYB3FsKqkaG/r0QG2TuBD
zHsq1nJ/lyRXt8frG2UlLo6u+6D1J97eRRZK/F7eKtcEyX6V7BG32Vr/CYxrlyMDputPCvPe68pO
rdVNXRn3Nzugs5XCfw9pRE0+p3oIM3SV4uQA8a5+u6jhGFaLOl+kfCygKP4yf/YrgOwA6hc5kvC3
0vfZ7O8/YdyaKtO0miRRL0X0WIFymb+V3Rum0qw9hEJvZiTzORn0Fg1wsgJ0VpTcPrSZ/TDsVMkF
dgH22+NU9Md6LeHCGKOW5eTqmh3JLvDwCsdvxlQqdi0lQxNPHRpwqLSlfbPpiqtGNVV8ucFJtgMW
n5Js3bhRzDTEBSYS3Vt4xEIBd5I62UnjADLi3mr5oNGXkQrLfR+AQcYg2fsRx6s6Wuu3LsuzuSHe
OyT80HL/ki8KXAgoo07kHcs1oKksFzA2rqs3wWQzur683oeRJnm4ZzbtaCT/I72Xc4TSOG6SYU9G
R2Xa6fDrKBa1k8MNDBclvqNMwdfp+WxdALQeRHq6cki4fV4JTeIndh+SBpdQZiH4AUZkp9E2oKAI
gw1Xoa/Hm714/Dvee73xw8rTLJDxmRZCHnmixXEfPN6qfr8ruf91bH4YYbK2pdI2zUwaoxNQUxLL
dZ0sUQfDVRNKXKoJ73kaRZ1yNUj58FXyuvzepgViIHHu6dk2Sg4dpQE/fmzMZdC+eEqzdMw3eWk6
LZbu2GKT3Xn9OcaeUSMc5CrH2x8vSH4XFHMKJTwrAa2gknOMLBz8iGXukdBclpl7pkhWQECNyieo
o4Szfonns01jJ6fJbfJcrTts6ZIIK3sCOzEODFvSaRcDnBNRFGYZDRy1K/ah12wzRd2KJwhzbU0W
VnLYkpdWQb62LWXNohIuL7djh5i/r+Z3kpYUpWbJbZ8hNKxXi9xUd2An1pUkr2JfOzTUlOgJWHB+
0IADORZqdBaMNxBg50rHf4s/L0tUiddGmO5ql7NVvtVUnVGZFJsKuz4kaYhx75TTD2tMH5sYFU9E
lMDg496NKDnKCpjAC7UfrIrBI5nYDDe6v0zQRWOiSSK+XuVzAUSn7AQWWih/TYuXceYpnplSvNSj
RUYA6c5sKl/Z3xRfnOmoQ8YQ0H3kxWBeTSuXAKpSkJl1eGcP0sFWsS02TSxhc0QPf0EjhD2Ub+rA
oE0h7+Q03f6hR3zKVO1YlZjdpqjQKz+bMV3o2c7L7+ziIDVnL1CPUXjw1WOovvjkal9PzlwIoNkN
AQ94MxQZ8ecfPo9tumgzOGl8EhbwzYHKDcAKZJe+HmXuPIUSor+LLWnqFPhs2q6dahFhgPYWuaZb
hb/QWxLWxE3WX1L/7evhZl/qw3CTQJ5YjuTJNsBczFQAUSTNGQDFf6Nzz+eGoiHjnoVEjzGZu0xK
Mj/KIWZyJ8ALBxXEeGNxmUJHcgSQzv2+RgKGsxu9Ty9u7/HSgJj79avO1rBpLoJYQH0FTu7kzPA9
lXuwQk+g7KnX+L8aycBA/P8qN4baNoqewvFqYrqcZHhY3wTJ/U0IFpPwn/GnOL+hc/W2MVEXtNCe
NI7mc2wQvuEcLN0/qro2sxu7eTag6OBBbaHMJgi4n1ds6oNS9XoU/q0QmYLIPQudKS7NwPJCPUS8
4kpV26jeMrvaUEHImxcbCNWNWZ+NKR8eYrLCuqAb1BqRP4DH6Egj9LDglnpaH5bcPsvNjcFmd8+H
wSZFO9c2U1sDgCik3TcBVr0YHyEDsdwJgcT8xvzO5SDEAzoTDgxnJAU/T28yWBh0miRBAFsNgrX+
1FjDEn61uK4gS2MEt+SL5kfELUwFsQp3f/J6devCHKk4wyq/3MI0pr3HhikN2FjSPRWjuLvRDJn/
eP8OONm3cp2qmZKzgjj86h4AGT4R3ZOMRcVNlTnx7NPzmTmEyQVPnyA7eTerCtqxthPoEKQIXEGb
rZ79N13Bj2NMXsfL2hydgTA42eO54Jqp6jhln23a3UAdgfrASu+jiz7Q1+revl6acyvTgL5NBHC4
JU3jet+4SlIo3vs9SanXhHZ41aIBLsSvbrzn3Ff7ONZkywVBFNmSiXYnXKIlXgNDe3YoQlbyK9Y3
X7/WDOhck4WRCrkg0R2F+s+boHJiK2tNVkiVPzsC4ZUVq46OUYb1Z91vqlA+merZD8vviNZWlbSC
zPpLsuOjgV4IKZcAlxaRvbyZsc+gNnkyuoZI5juqBnzv85PpRYQ4Gvr8p5ILCs5zSzVtV52S43Q9
7tFgL/WXsjK3Q2LvxIYVR2zFGsiVu5KyswCrpy+G8lxWztopkhvJxNxy4IKGLwoPSOyYnEWtPBhU
yWi1jSb5rrq1kWYvRJbsUmuR119/JLGsp1sLPBkCDFyZcbeYbK28BxtV1jlK3kB44OMxUgpB5iZQ
dhZ18XGgyf5yBjtQGhWXzBwol6qnizyn1GzBq0Kw8KU0fxiauixuNipEoP3q/cR++JCZpa7qDiN1
m9MwvJjOWmr3uvWjw+ylWuIrKFSfKdoGzd641X+fXf1i3TO52DiS0H4euR1TVWlqBei+es3Mg5rf
h1W+GNVFop2p8Gm7IoAeC95RX8IL9ZHFKra5fDd4p9vBbS69EB+ZrhUinVyKPz+Lr7VFa/tefKdY
T23xaHmX0qgX8J5QVF+P3o9COhrNre0/s44xOBBuCqR2ULknExBLZVFZfpciuyVz1aNI6P3CSinz
Xq0M1WaotqOK14i8FALgpHmkzIDLe2OlWNLOfijMGw80c4p8ep5p6LNjuy9D8z1JJ8ZSAZX8/2YI
wdjmCAagZ0/iSkgDUkY/EucohV70WeiZGD//1xtWITr8Z4hJdIi6tPRd1wQcilItBXA6FAP175tS
dzMHhcLqNYQ8CzW1aTtV7RpHcVWsqBvtqgIJx1Y8W0cQNW4nv2L1Tfbop6EmMajPJKANLUQGejMI
wcE8bZdMXfWnV89qvs5PwDe/nsS5l4OcxcFE1PubDua7ht4GEScT/FEk4IX4jnTPWYuS3tcDvZ9x
03eDyolkLTtPhNnPO69wFS0hww1O2o+qANymIFlrjSuV3pGK5qVJgcN40IqfYDepxKdC5QSVGAiP
TZxeKjqPpVQAzL8O1vVmfXZ2FoT+DmEBHOf0Sp8qWVl7KmJvZHDayK4Exbs14xcNWtjX0zAXCsC9
oekglHc4cj/PQtj3XdCGxELKF6b1nXOdpCqjKasupNuOCTNnGnUAPIlRnoR4NAWL5pIvh54ObQui
4YLaPwgvJFvz1gCrDT6YUJxuKyB4eUDTAuQD7lX5wR6BBu+/fu25PIMn4WJH6QZ7V2uyWb1qLFDT
g77FU1TFsldy6tIlyBUfmNJ4SRrjB9UcTW9XUoZKv1tvqtgFPCQdPVSla9rffzSVbx8h7fJflEkR
OiW9sGwMYVman7+JL8QbB1yGgXAfRHaG6P1SFO4IKAbOFmnUrm96lbwv98l2EIo10H3JC6FiTra6
F9gdPVFzvFKGbr2H6LldYVoi3UX9qvk1xGgB78fk6ivwZA7Gd4sOL2W/7KQj3/g4cpV5GlERFFqn
KHPHZGvbumPH0Pfafv3l5lonXI0dJGyxQgXgMHlQ2SlaT0rC5KI3QgYY1V+zO0jJW1Y+5fqbJbrJ
IGSLGGu66NAqLyXK9KVzC6s4V/m1CVBkZxbfCYfxzx/JkfSm0rtuuFoWCu0UVrdw/xDf6zGlaOAG
PwXfXGddZ3Tp7O/my0B/x6MkvPLaB2ASOeLBNg2/hY4IQ70antHlUaN1ZC6H6s7s5MWYHZwHD0kC
6xR5e4WCR/Vq64BAqWOuYIBHy+En2Px1cWqkQ03hOTua5TmVQdjhXnHBC7vrN2O0o+VmjvfqZthH
/aZ+0pW1etT9rXtUd12wGZMeK4qr/Fs9Dr87uuD3Nz7WTJLHLDnct6G4Ckrx51lK47otjXJILpSQ
wF5UVrmplegA9ZErMAmmFb3mWbKtuYJnsN6+Hn0OYvtp9ElmO+amX0h6alwbgQQKQliG8m/pAhPn
pO6hrkR7pIMff6HT4kSrwl40wca4T7S7sb4rksXXDyMCynR/kcUj9428HP+aBJy4KBpHCrz4G6vD
vdb3Mo4v0oKaTr80H74eaiamc6X7f0MhZvd50l1HTgzXYSjCKO+cPAXNMr4U/qK91Uec0TXR2IUU
nhUL6D+Z1eeh8CkeG67I2pXjCSWGlZ3eKz/MV/e+aRY+98q3FFKsvewe7Z33vy/k2GiHswNNLM+c
Kc5J69VaR/7duTjxpi5XRrs15IWDamMNcP8Eo/vrSZ0jOkDsIF92DETHED/6/KpjH1hRqGbZJWqS
hZ/IC+NPPTqX3FDWGj3atsOJnOM5IVOO4aAACzAzhNuDctvAW8gPfoVAduwsGxAGTvrsysVGODsk
fbJTrX/AK9b+s0BeuLRnRhQpszLcjUFw5yNs4V/16Oa3m1uRH19osjtQnylCv0m1qz5w+yK+xNku
ry+ok1Gaysc/RXjvJQ9Y9nzPpKOt3/kglQ2kzJSnKPrx9eTOrdiPjyLyoQ93wVJrsjL38/Qi28Cq
9CtkGSqcTnzQLIpWt7CPc31e0meOWFEHZP1MDlg7a9zGN6tMCFQTlcrona2SN4hOlEgkIZyWnT00
mMpbKtVzHRS8ADlkMXqH6DBNt/Cldf1wDMar9SdNls64MY3vxlENdqG0tbhf2icDVR1nEXE+yPve
/xGEi/rFRpWnATl3tZBGyp+UcI2VBTr0N9OiGeYyNRcYbuRoGsX2qbxJ6flBF9iDf0JwbBl7BI03
QM2F/5p0vyR1uFRde659ZweMWYrthQMETbmm7aHu3rpQOaDYtTIgIiDs0djaqq5Nrs/bCOayJbEX
JP041gvd3eGDtIjoznXtXgrPhv89Ut/IOxuELd3cWbvurq+1HRAOubQ2DUgQv3qDvZSE7S4QMLBg
i11carOhsmRRDN0yGKjh5r++XpXvjiOTmP1pNiZbPiFLVJtB908jDl7ChJoEw6suVVxteo9qmWsc
I146llclKv6+ZKyFT4SFB5rKeSY3K036LTl8waReq2q4MTx/lSZvCM/Zzi5AejuwHrL4qEfNug7x
fRpeKgYR1Loa06iyW2YWF5PkTishwAXDBnQphZhmM3TmBgIGt5eFTaiJiBpSe0jtXdEDM+quSN/I
zYjH9jOdLhMuVhCF66/nZm4PASUQ3t7ki5ppT7ZsXiv66ASuc3G1TeBc1OISFacses7gpft3ZbmR
EjpE5ubGsDMJhWCiAGATyPO/6iVgf2t97BL/BOaMrYuRA62RzgByTz4B6BQ9Jtt6oZnd3nrjdxHN
6WpQTQtpe9QIUTeexMt0cFw4ODkOIIHMvOMSrmF/FmwND5l/qtF59JjkT/0RvTdfTxYeAlh+iyDN
NkrvAm+rZAArlrqyDMqDbd6Rfdml0LGkkhhimpArq2z88/VsaTNxldn695EnH8nG0MPPx8q9GMU+
d+/s7B7ggTAQMXZJtm4guYwb/gdg2qOjrDCz9scjHYpavwv7BwNUv9PhVeZ1S6f2F4pJg3eVW+u+
XWv2KR52sv2Avl1NTcg4jN0+sK9S+Ft7HG4Cc2aqZELWVNyG+e9fZjZp7oP2o1B1gv16tvUMxw9r
oRkvbp4tAuB51t5Jb5z3c1VCYaEFt5iKDppWk82vaJ4UyVYUvDMc8LLzYm1beM6+sZSz6aEdXsQr
ZW3X4Wpwr4m+H8aHAO5D46UbrSuWlacdus7FTDe5tQfE8TRdiB+fbLIQfU8vC330/VNRo7yCGpJP
7yOrJJT9KGFcVaMS0vgrV3qqe13Ah28y9ebWlUb1lJwPFVhzmtYbfdnLmW/6QrIXfhY3LOSZ4/4h
AnCNIOPXq3iuUuNo4A00gbQQnLnP2QG6jrVtB6ZzCe27EVANy5itP1g/TP2aOMcsXoMhqPUtrjiS
e+q6b/lABKDh9U1ut6bxZIY/k/FGjj13kkOqsqkg2cDtKSF8fig5NS0vjHv/rrb2fpL8to3vIak9
Tktqf0aC9ZeR7QCFR7G8sCjn6oWGaFS2MYOnsM8WSXtIWuddnkbyV6a7jyLwjC+S9yeXf6QZhFP1
BnT73XVjump0Si409EVDa0pONroKIZ3ao9KjXSuTgEmVndiJjq6CG0PDSqlbXiW91kq1961gGbju
dnTDb4kdxgvbwBqmOQ59/09UB94ijgcEsTl7vBcp+1UlCFLu/NhcBeZryaoEPgbbV6hi9dWw0qM3
n2pym4RLvyJroAFqDisf9hl0E5hv+ZPsposCjEykP3V1t8tNyAVondhkHRFSR26yarQDdq6LQua8
f+29cumgJqtZz1+vNUSZZzbXx2ma1KKbqNQV32sx4VaTdZsa24wEP1LSO5Zc6KYbw62PLm4/jQSB
XgK91j62rbp2y29t+StuV671SiOhvMI7k3CVjKhHVLG3aGE0d5ALzgGwLz95SAAsVEO756dqWr/u
EA/qWpDR3ksjYWFD80u4HcGbSNpTKn/nr3mKjmRQvhuMAwhpy91nNXO2hLzTes5KMSE4YBI1OCvX
+NU1DbRRe6n7PxNXQvEvWya4GPeoeuVU1qjPSGdLtU/U87e+RxqCpVWfC52rznyRM2w1n82mWLjD
m8Zi1r1TwlFVl8HW5qiyg5/NUK9CHziue5ca8SJJ9XuLypj+LOXVUnblFXKDSR66C1+ODhr6EdQx
1ApZgGrXy4ArNbVcRkuXGk2aB/d1zrrjdtRWD265duk8Vb/MHvFk+wVy8xUr8BR1kLRnvcrGfUW2
ga32ImP9WpWKiibVdgogqrOzVGlhui8xuoc6ALdusLaZXCxBI5Jp3it1A6K4PnoUsTIZZ8h2C9V8
ZFEOZXfReg0LSI/rl7pv9LcxjNauPOyasV71ibHd7Jz4PgxfHbNd+TFt0YtChlUPXAWrcZF1uag2
sZqHvFiCoVzJ3prak83k6Mkj9fkQ7BydFPwRywSpTRQzTechcItD5d7Y6DPXOuHmR0TSBcTy3YD9
w11Ki8NyiHsKQOzz1H4Vd1F88VAdCIGo83lvG2bPnQZEFKEhJaR93jVzP4yY6a1VOn4anHr1WUOg
RljCSra6BbEisnW1rZZwYwxgjNVLrkDWONvlNQB4TWNb57t76S0QzfwTgcdTucegSDk5MXpltKGk
MAfReK6lc40PkGW8xMRhNHSYg6+DxmyaZVCsFwxpGZ/nScFFKxItz4wUQZf8Igt3o4yNfHTSTaud
XECc+jfZ+qFzr5SVYFOHNoZamN3uO3DMlz78Zg/3XbOvtbuC3/GPVvI9AoFbBYvWPPrmt7a4hOWl
Na92g7YZ3E5pV9cxmovfhuqGgOccRJji779vIlKPD5+yLq1BTJxzMRM8McJlkuwT9x4BuMLtF2X/
Dw4MEErxM+uVRVPfWLmzdwqayfTWaQCJ5sfn0bOxzDvTiv07OXtuKY7iGxxJr351CXx0Ua0fY7fO
okcOya+/381xJzG/pNrvK04bnFLIwzVoEgP+SwTw9ipK7tL9EAFGL576W+YAs8tUE8hEOlA20PjP
79ticxHXEsiWKPEWVnnV9QMsFAZMC2zmcI36+j1FSjLNAOh0CG0i0TqciolSfGorIC3oOcT7VkbC
YqPlv4dbuIV3FOh0GNhOVDkpzGG2Mql0JoWqN0NrZKfUCw7iUFMLLO90mG2Js0Ru4Vja+ob+5Xao
80dTC5/9ergv42Kv9f3RKvKXJnwtlBz6HLeotmwe3c5G4mCg3aAvJNVZF9CMW1da1y+eFj4GyPXm
UrDvzfHse8EuUMZrh7Cy493Hg3KQFPcVv88jziF7T6W0Fvz+elbnGhKO8CmhWQPyE77d56/oJcb/
4ey8luPGtmz7RYiAN68A0hsySSYl8gVBSSS89/j6O8CO24dKZTC7+6nq1KkSEsDG3mvNNY2gpxOa
0yK7G+r2mGvj0hg4ScCQM790Wb8+6kglwjmnF8iM7uxjP+WPDONuvOBrWz/uljKEY6RspKT//Uus
WBV4+pR4zNUYqIXJMxI5rFGBTpI5L4Tb//7ery1ggzsW6cepgs2LjS/tkyg0BhYwfUBEWopyxskP
TzfAiZs8lWvXotTWGd4bCC0ve44O0xDfy6RkD2g3uxVCfMVtCAkTU8KbhhDXSDEWL1QDUODmOEj+
fpR+VAxeTz+37yIPW5sD7JsaRAt3UA4tU93mwlOp32CAfZ4Tl1/O14te7H9dIfVlo6rhPPyutPRe
xs6ZPGDIOCN6sg+lyzcpzp+Rotlt+xzI1VrvCexiIiSLHyTubWbvpa7w7k3lVOBao8Yi1g/bCTuv
OjNc/zdbSuNJn87fNQcxSSuUZlpUrK3sFW/UQ4OPL6f2rMixRqzfxW2ZT06Jw+88sYFikMtkbOfi
plFRWg5vsbSpQ/SsltuSijqrORP/1cPVV32FM6LV42qS1khglxg0JU155C/eWHKQIPfjk5galO0R
EZ+NrSNo/Qz3scJ7YUzcTCJq0hjXo6G4qq5sh+pcUkzlWeF4yADmuqKNMIsEKO9QUITaq9HHDouu
FqeV2RDdftOd5trXZYL7iCh1cHn6XDJfzkYlqT25mzMsQqykQmwtLGr71rMcKfuYS758JFAzMl2O
rCL/YWj5IWWwjYyC9HUlMe9GhqYStZCvyje++2ucYbyXSEuCe87WfqnnSn2vMXqGorjYnMFvtAZA
Fudx+HH8RPw1W/OZlZtl2D0iX06IxbOevt8JPqmQ/6zdLz/hAi5Jo6yFuwevVi2fjeyApWhg6Bxq
9ZIcHwjrdhQuRRW0DMWA5T+3eoACplgDHEP+JZQRT+cYWQcRYbVHTiahmKn33E0Tq2M7q8kr/cTB
SAWJNxnjisjRlGTTNqkLY6mPyjOp1GF7apBdKsxSZ1hUzQl201+bGiUT49JAWVaoBQVQ40h4Bx+g
j6S1qNIV3VpoTfj8dDZvEk4fnwmER8JicYNUg0WOJgrJZkrcoWFkR03+UIF66Xz7aNgJUbeNYDOQ
MwiPYjsp/o2Xe23wNBtraUyfoCyAuPy9FcWQInR+jn6kKoK6bCvVVi+5LkGkW8Ec3MZPbHzaisZc
N4VGOMTHJCOTK6xZdruDsOgaUDtwMfbOHvuD0KAwKx8D6z6qfk+kBMH40vJfMS5wAXtNVg0PqFRE
/FLG0/drRJ/Pn3/XyH/u5GKNFFon6GpCAWJEiTtWD0Og4lSX7mrzPpCeZeFnTCi3gNWx7vuLcgzn
xszVAbdS5T2QwqOpvsR6sO4FXlu26XV9VQj2QAjYqFkbIfk5NW8ag918GwDB1XaCJl9aawSH8NKd
XH9PxrOWq+s2U23cExxN+w00NHds3HBVo0uRGDg407AuGF+a2e/pPmMtFapPNoK0xt5gWUuTAz8E
mRzlcFXYvoaJAMrFaDJuHAYzNPvds7rAl3wgEHUUBMxArAMuQXpSLrDM5SjAFSG91S9drfvhwxuz
7BE/F/XizUSZ2PtVxEFehA+icT9jD0WLPFNJHCt3zfic4iyrRG4o7OLhYbYe+35pfNrSXd6uRSzI
rNHBqUi/WOSTh+d+jxPX0RwPyNZC8qfx0Ol3Ou+zOI3dmc217c5FnOOHdgqUB/6/wV9plAPac94v
Ch0OyE7udgpgC66ipr43gUgssh3WLQmDWgrOnt415qMAi0vbzlbu2mEORQ/dUVvnviuIB4hGrcZ3
3OzlkuhCYp8/lHi48T3/W4XP9mYUFphIKhA/5zrnyzEiN1XlhyrsHg75pEaudcJn+WZPeqWAIaEG
XzGFWZ7EvPGiFswtvxKol/QjEyrQI6Z42LfRzrDZ1fUWt+WbbEFCgP5Zs3OAHQZaKnHNcMouKv9G
xyOy9/vwwTsHT09zomhUbyYeaIg9h43R/7isZFvNVqKjnvjnOnaNb+kbibvkCzBCv//Z/excaY8z
gNGumnEXH1thccht/qtJJvZUe0zJpbarF0l0Jc+uiRk1jgqaM1t8a2Y/LX27THvKbqoRPwEGr0p3
TItlDcumK12puqv4YKGhOYW464rzOP72pV9TfVdqu6w+WSbJACC3+kpEb68sjV918lsRXixjWyb3
qnGvWScl+1kIkLEXZPFhiW7JCy09teceL1tK/36dmbhU2OMhrJwn4SFbt0tljbh72FDfwC4kpgMm
CkL36J6Aju6lr1+h9bBHz8adsGCmHfEK/szaeH1Cstm+Y+W8NLtDuDDNRT44mFhKy0jbJIEt45lR
A6OhQFyWmovQf+qWAW6usRMeRHC+M/JDHFN+KAqAbOzUqt3tVGJZEzd5GQ/VY7i1lHX/UkKGSVe+
79BHyU580v2PUXjGPaF+7w8SqQ1u90v5oYYOr9ApTFT8bv9ePSo/cFKutE1VLhJMEY7JXVjuoztC
UKIlsT2v9Stq/611jE9K4daaO22ohMat/kLu+mLprUjvJsrbtPMtEknB1roltnts06cowPHT5mFl
njv8CBfTD5xg2Pba/oWHC1RZkpm8TrfdXUSc7Ep87BbJMt6lu3npSLuWM8VOt5W1LMetMT3McMt7
ijsB3l8Sj0taZQ/Ro7xR795ZU0/KHtKaT8iiM0yuQuz5LlZt6Ve3rn4k+rZFRRosQ2GTfHSO9uqT
2z6trWpZTHfEMg3CAtLQEzZG9b47Gc9EuPsOeU6ybZ0sJHOIlzB/+a3gAWGriLkK13/cBuvH/scQ
YTIHrcN8wAO1Jxw2WvS2RDjtAyYW99J9A/j68MedlhhKBI4bbP5YOG3Y0aG+X0sb8ZTvzIdMdwrm
cdv8ybRxZ0wfzQd5Fa0wGb0znpIDk3mA3xVnnfeTGJmtH5OoSu6tar//Bo/9Ie7IF2pjp3pvH/Gf
JolV/AUe1+AescFHYfLXwaFeECW7DHMnWPat629r+2dwiErbbABIbGGt2M4QL4KFgmnBKwUWcfDZ
9vxoreVfLVYGbmHH92/hMtGdeElS6MHKnY5oo1X1RjitDdcyvxt/mOK+mRwiyTVpo5m7zl9iKea3
C2NCl7KASz3UtiqDou9Zx7p0n3t2HLqqtbKyBX//Vv/R260frNpuZSHFCFx1Wmqg7rVbPZutnT4l
J/EpOkTb8IlE4bWxEdfaNlfs5pzwZM9UQzbt0k5YveHn4Zo7a8W0Yb8ljGnJsGHPn0PSafg7qgkj
PqhrLPmrk4Dy+Dwu37rzOf8zvfuOntsRWoEMn+5lk7lZ4urCeWiec7hJx6a2FdqE8phPO0tY5H/U
AOcKgrFtDalPfUgeLGkTvvSKa2y7D17Sb8haw6v/R2MfdI338qm+99Fd98tqVd9pytLbhYpNuTyu
pW7h32n9Jtn2me3BEzmXmf3R2+oDgB3cmV2+lJeYknz49zJ5DJjAO/5vDYTxMX8kPNYZn1ibJgn0
W5E8VdiA47b03Cye101zEPiD9kq3FvAjP/uk9Z3FnWmcosN0Lym2sJS6tRKB0y9Dz3U956Ndt2vr
Vl7Y9aMMmq6ENSRHyyWgBC017weQyVO/jeB6+QuJpPRo7etseLav2ga2I+bSfAp+kgI3SpsidXQH
M2M324DWtwyv3gNMrsptOLApQkShmR/vG+xTfVs4YsnCuZ+yQZ8xriUprbRVhvnlIXui9y323RLp
ubmSnqZfY3NHOpvOtPPHGB7rGqYy/+axshzeuvXcP4rSwoMp7zJ+CR7I38wFW7wrnksyp12nYLWj
l41lh+fs/5p75r101peOxiDlGdfiXUP1Pi0ji+Hx6sh8zVh1rfscAEjCn2HpIyHfZP2iHfetfoLS
WuZurdJRLb4vxq7g2Zzj/3nglzpvb6ryWR7CuF16jnAuiEXsXgx8eNPa7sV4XXZkBsyHCuQFZht4
OckcLy2+RdNrM5TwB9idg3ZlThY0gTvFmgPxMNd/8OoF4QJ94Rrsb6AO+V4f9rNFVKVbbqgWm044
wd3QODxbkvJmoOP7W7siJ/771i7KIqMpgq6FG7lnLIAFBUbDvfA6epWtYHfNzA4Fo4AtxWwPVY63
whr/RRDmi6OUZNIKZfGS/dXU/JGdXob7xORpnDCpnLnJvo27yRzwcEuVrv/bQwBWgATOU2rimy5n
1LKWd5mZ4E2gl89qHbstNkxB2dmqcBysJ4EWSRwL6odtQna4GLxAb4rRx1i0s2WxIDUiqqRlPdPj
u8KJwj/YacwGzvN0cmnkym7+l2uNyge8wfqA4luIANcF0dDRc4P30CQaDGzx1ZONVQxDZtYzNmG9
k303MwoXl2qQiT+zzwj61CIN7ztlsj10zbPzN/HftlA9j8P70EbObF5kth99vPUafzmp8aore758
7Hm1+rlc4v5EHCOBElO7/H7JXHtpXx/iBYcm7BPdH3sj3sc92o9A2LZM7AmJ8MZ4x8A07Do3rf73
k5C/39xFk9DoVmy1qYWpp0DyjvRUQeJlfNcxvmOQbsC2xfEyHiGNU1t/f7//4qx/X/qiiPeaeMAf
Kkj2xFEDfJLJFBknuob/CaZ7rRdicoiaEkzN+odEFkhdC8qKFS5EAay0CF5iTjmDFN/f0pW8jfme
/nOdi8epp0qqiUE5PpWLw7DM7cPTu2qvmsVicXbWN1rZK5zoWb00C+tUxaD3ulgwaRb7GCdoxGkY
uOxjfpb3y4Bd1ErGxRx3Roag1X5IVM+t9MGDjfDRC7y91RX3OrDVjVuXr/RkdGP8DkVE4HNpPUmU
oBn7ZYp6Oj36zT41dtgCuhL2NEBo7UPn3+l87gRtDuPq+0tfWUhY8CNjIehTpiu8eA5CknS6URgs
JHMl4+hUsfcscBrCOvW2ovlfaGkWyTIagLmKyP4yW4QEr2xU2zjZy4dKdkHrEn1Fj8/mOqUuEfVV
v/akW+fkfAd/gxZclKg0unja3X+UeFZE2LLaDNDrSIVvORBV8XVOvJu6gmRNDE0+MHSq9AMcDa9u
nwwxWhoQVavxh+hkZB2YI73KDA5zAIIxNqgx1fSh89R12G9jXosCnGz2S9PclroO4yWIbegylVgs
5WFw8+xgqeDgnndjCV+hOs43xotj42MGcpmNmo9GkxZTQD6NM0532XDPydCG1BtnDEXtEA+QPsHu
t452Vv+uFO2Wl4t5V9Co2IHoa0/b5LHkAsmyvFtk2AwD+GdNY9qqFq47dXwvIRT+75cbyBGkZR23
APx4/sZVzK7Dt9Viuf0XM9QAsMJIazarU7Snm2frtVcPkVtiDjWjVpchtmFiDKqPQ9O+UUA0htQh
ERXTrqI6wlW8cWdX4H2V16DjP8y7ADy6mAuFQmHlqllbR1WYh4xyvjP8XRpswLmM8aAYTjktR96Q
ZEsttuw3vuOrt/rl6hfQXNrKVdb2YTIP+SDMNMq5U/GIfK1vuS1o/9I8/77Pi1coi1XZgWjrx7Zo
8Ds0nJY6Me+bpQmpsIyfC4j6CGuBjIG390GNTXJ9kKTygH+rbPYbMEwnJnAmZJoweT9DQVv30M+6
Oj3AvdGE+hSL+NqaUKXE4liG9RadseHryBGFF2ZTMR1x5/enGmvY2U0mVQ89RVIO6FuI7YGWEe/Y
TjbvYhZXLU8Lvwg5nWkozDffmG689iuHI3A+EB7+RQYD9Yu3XlYMdIAtkxkB5vuafWv/J0jhFXol
T13XGXQi48H87uLA7yyt0gop1hHuFY9xJ2LqyrgFjrNKDqGereeMMaE65gyzcOcnKHE1kbBt8VDq
5MGTGxx0kSUEH/PDqTvZnYcz33/aV0qwr7/QvBgzS5PQmmUqYK8Ea7oWtCWL4L80uYYCFpN5i5vG
JlcWPc71WHqRy4iW6vLwgpYhGUGgBXtCevXiA1otLpFm9uqpNzzqPk+mi0NknutQ/CBGxft7/iVf
8OCqG81xwlZpPzHL0dG7jOKhKgQ3bQwcEED9MQtlE6M3malcIRGVsUYBSuzjTKyKsVPNcK3EtHtK
tzpQajGYLiMLYlLfhkxczCoJTNgdq3MKud4LHda5t8SQn+Ftl/cwU61mJiyyTPPiHrSOcrUXg3Sv
kGUR1LgUaf4eu4NNmSKHTH5GGDTLXckxnPQaaeZYixbNQszfPOUxE+U7WQ+JtcVBtdj3uUqJBEzX
wVbIcwBMK5FSJ82ml6k4x554K9H+2u5KUM5/fvxFcVibsVhno5IeMW4j4VqMiXlunsEPvc4Jindo
fGzsmMyk5RZpKxquWx/6NYDjr19w8QVmgqp72TQwWc4WbD3FSP4IFKs5zFjNDmQYdd3p+y/qyrwF
ARLLjsQT5hB4mvy96lpvbKNSwmeFRNYDXPdHGR55zXysL1YaLQ1T5L5SbMt6nSJ5pUrxQTDFYx2R
v8MbEBsPVqW/7+R+qVb1uvTfeEZ0CDWivxrHXrk7MlPziOuIEzJVE4aplGK1twLzEpQM1Cag3z/T
6+fGSddPkvJY6taqCh67YFNpbhbABnoSKu84RccM3cSN279SFf91+xdnmipMSWbo8+2nRwnVrqyD
uskvU7L0i51aLxPES1bvlMWHR/ImfogAu5PJL733BaQ9xaoqNjV6uLR/iTUiHjhlPKlbMl+Rlb2w
kou7tBQXFjS90iNXrXoXC5xuxd/6j37af6r7xN9KvPCTJwEFdVgMN4h8V3bMv+7v4iSdciVuKh2u
Agppdkqk9czPqcKKaTV0hyB9+/55XmHQ/b2c5rPsyybWyUrfBj1WcRrk3uCtBE7ZEAKm3+svCvzc
MVjdNMG7tkN/XcEXn63Q92UaG4BUTLcwDUEHLiLyhW5xk+Bqzk/rn+3NRAnyuUHLn1rwr3fnRfIo
+oBGopeT1jI+5pnHOAL3h+65BqBOgR/FAXDaV5aqJbhVWLtgImYCut5GSwZ94VTtxDhnzMAUjCQu
H1Zyfx57/4FDVgreUJWlsFPhe5vCnxhaeV89SyBgepwyMzploGzGdLiXSjLZqoPZlPeoyqLKrbEw
nqSQ2LRu6WOUX2pYfYonzUd2LjC4SB90ivUAO3X+dm7iTYUJxmvnS3YWBk4TbjnQCGVzRW1GXhSb
jzInRQN5nQ7LJfE+UoL0Ik21c+O1UUtXSafZ0aRA/qQlbIhd8KBPFTXCa4v5tNq3aNcE24d6EpW3
Ej+uLmqIknPiu4Gsaf6ov7wGrO37MPDhZAUec6lVySGHUBTb4jlIbZyzem6s6uu75JcrXuyS5B1I
SWixMddofntaV162AAUpKlHqS+O0hr/JDnfvJb/iLj5okbAU/Yfe430f4XbaKZYSswJEF5adiVxI
VTYTO2vBLAxX8HDdjBsl3ejkApf5W/yetKlb4RTAtGwIOnJMzn2wYQ6J6M2WZ2/rcC0X4zokthzX
xYTkhVmzyu93MCoPiMSDFCmnj2zj/phjaR8t6/HJxFnTeBUQufuMNKD1jv6T3L/4HrKZmZJs3Oey
uBiTB7M313pz6gBDZ0h29nSNst9qvfWN7Nkagk09/lS0YOU327HmgDaPA9z2VsjAMfYAeCGT9HTZ
E8LsMdQSFziMLcaM9Z4/qOoZ2gHCD2h7WuIYMSMI6GkAf5N+5BBBKpEtYNgNaEROGnbf+FD0FtNM
gaOiX1BQiha60YMs3ntYw5euzjFpdf5Tm51iK1mHaroSosYmiccWO/IYhTf4LRBYLDVyU2Orxb/B
qjHIWTfVuEoFR/fwLj9bOtRmlHAosd+R5i5iUfTQXZfnomRcUnNOaUjhitnKNTI98cYhdPXYVzAi
xH9Gk0EPLjbNwi8DFUkJjZXBCPJUgQ0JxWI2Dh0XIujnZC1M4QayeO0b+nrNi0rNKyv0oDJED6hV
7hQ8qGjUCX8Zw92I02+FpdpN29irhwOMB7AgE+mmZl1cs6gDSystonNMRjahgdlLL21TLV92ssoS
WxXQq6rRrSxjN2F9ceMjvnbUf736xTkB5hxXuQIAhkUzdSrxGjR5DNwDzIIl7FQQGb17HZy17NaV
r7BqEKp+ufGLuq436rhLGmQIeb3k056V1AXjZovZ5O9yClYp6krdwk80BiM3crsxKjLo72JMDCDx
JQ+++DrpTLsn8kzW4vjTk1s3h/+c/4iU51FadfrB9AO7tmJH74OlllBKyJLtd1AIdIT7+BKJfmvH
KFR4L44kSCuVkmRo71UkXf10biRhmRvWY+1xHtRPEtk87SjaoLFd9pB3WyL3hqLF93BTwcBv8I+o
cnS30WgjQlyIAir1HrrN5LIdZrG+y613jWNF8V7k5jmuBOjazAbbF8Vjm4IOrSiha/QN456eGz9r
mnU/io+TLIOafJjxixCkbpesJLy6OcGitLJHpWB9JMtehRvOfwnJ0Kmi/hRp1Y642fshDQguZayA
oi20/kz1+6w7KwXfbXqmoXG2jsJ8oU7gCe0JDr8lrL5fX9c/qP+/uP8x20CFFk6TjrFYGf4YFLTp
PcHRqxluaKCnEZt661S62mxhDaVAtsR75h8nEVOMurwpej4nHT0dxJDOg7PWPpNut6r1/pxQdgxE
RWQd0StQ5UgHWwxGsSyU1FHhqWGXE0DJhDkceohVTDm1G8QWSbSitd5JvZ5ho1H8nBvH7x/VFUAY
NQ7kdNw0Nca4F0V35jcFtGIqNstc+d4ek4CxPPCIKC2G9sbZ/SlnvKzZvl7sYnNt6tlet4jR7kOZ
HEArFaGhckkWYhw+lCT3qgyGp/rUkMBKATZzdHtogajH0GVKkK1B7Jv0QHHpRdtIFpwEqFXqTCcw
ymNaE15ULOY/QsF9FOTXtBpHL09WqNsgdUuqbTZaxyP8tKCc0tPU1mIkxK/NnBYsUTwJ93OtJvoy
xE141EzcqGD4dnIAmHLmhfFXqPup4VELriddWc6VXBse2/IEzTnx+jtPW5hFZ6cC5v3v+GnakrLR
0FMNAgRfY6RSNO2E9TD6SyUxnF4x7F6HfSNt68bc8pHXylmB8qkMvXtTInxFIMvmh95Uhqg4k9Au
dv3BaoXemJRPjTBCAVvQnyXKISU7DfqrWOG71plP+dxQ5z+8dVmXds5ccSy2PHwflR6ppgj1gO5M
nMBQyMogcZTJpekvZ3OKoS9uncfzL/p3yfznF1+cFEYeWJMQGNaxHxZps0+wf/PeIHbTjLeza9Lz
bEYRnof8mBk/i/JYZS5ja3FobsDvnzy5737Ixbkxyn49xInkHcVXP/iZqHt49mi7pfJHTKIfVnCG
vOmREOI4P+x6ddOLvzBJaZW1r65M5QZAdW1kLitAzxgKSQZ2Vxfom9cMZmY1fcCv2M7qqOSEqtNu
rWcMnxyzmQ3tu/7JwF4/lm/0lVd3jC+Xnqc+Xyr+NO58NWuo+HFvV+VDxiFKJ6RjzanlDmrX7/en
q1s5toqGqRJAyqr9+2pBmhdJWGDvSrAlPf6cHjlPsDtYD1OyQEevwg7+P1wS6BUbI1PCB/TiI+E7
zDtEpDhfemeV/ScgfQx9JDLRjLp/ip5TdufvL/nJ5f1ndengOswt8Gy+7GaRCEm9SXziyTvL3kI+
EMMi7A23XCvqon6gXY1+M5uE90rWTiws/Xf53twMO+Lf7gRoHrb5XClu9mjQADmptZ5edRjZTPDt
ulhkWEZsjHuBcmAb45Bx7+0SUgn+L0Xslzu4eGp9YEQeeiwmrMKhU6tVHrnZD0aYobXMSwn72BsL
45OY8d0ju9gZohRqcjT1MW6Bsm0GEM6HZCXGx0bM7iajX0pxsZi6wc4Epw/8bcQsgChHp4ThCDCy
DCehcJxc1R51U4YKc84CfVOFw10GleD7t3u92P7ybC72DkRncqolMAdg1PuIwOZGuT9EgKmcHaX2
jlMeWGbEhOT7C1+ZVmAZ9N+r6hKjN/q8aURSZWbEqazOYKfY3LCAv7+KNtcI37wJ82JHKMqw6H09
JnAL8so5gqUT7QCR8WUUD2rDFOwlfGu9owdqn+Fbu/9F7St5G6t2p56QKdYG5TLtMknPW3RDBdY9
gdvcYctmJz/qQ482W9xb5VGe/kh4GIjbjDAsQK3OIp3JQI67ZMmPjxUq8JKBmJ2dI3rpx0BYB9Ly
+3u9vvGStYHzCfMf6dIyjm6ZJF3q6X1h3gGOU4oQCooBQ647qt/YmXRCiTsrXVIqve+v/Tkt/ec5
Y35kqOziiO4uarVSznxzyiAxzEKwkTJRHSgomrfOUGy5XyijusoNYNDyOAv1OZsmt8bIHvnXPIQj
d/QJQBh6TDBjFVGxN6EU6oQFNq3otF5461FdW31MsbBqJ1yI0+rijDKwnhDzdgJBL5/N7BnwTR1N
WwLrqJw6St1ZzgsOCkw1KBwgkJRLfVNT+t20Cbr6AX79KRcrtG58QZU6fkosbnzvmMqvsxCr7g+Z
VWygl01e+OkScJMDce34+nph+e/jS1bK0YtjwCpYWZiyoKzCH8/GHB2Uz0Ka16qr7xfJ1QWKxhcn
pk8XtU+9z5fj2Qj0olO8JpyZLnX+IUKqBRB0tCZw2GzkwbJNPGkQBYYpeXP6+vvL8xn8uxnMbnxs
9TLZstrlIm3kqVCyiOBljaiMrFJODbl840s/hGy9H+LwRq2CUYYgVwswCFtQP2piMRljz4NkZjkL
wzjNUGjAC/ILcznLXjD9ws+Fkl14h8OwFSBhGsG09gPhuUVDG/u+De6MASu6/tLMbXma7EpD6Nwm
68qMd6OMOVSyGgUNJVsmbRIdRX8T/C7RoPVJ7soz/jHWsPF7W6uRqBSrvjcpJDHZT5pFm4rM9NVV
l8JqL6BBBo1tRcXCp0YX+/xJlpay12HjNDl6Ki7oENpC+ZMwg8ZQM7TOvmlihlZim39K5JeAgJi2
GRmGq2tj2ulOJ/E/jNaRoyM+/90EO4kzAtg5FvWnAaK1pLQO5ZE9IXkfy/PYFmjHtFVfT6SjHoby
0ObCUusI7AMeNpthIYX3ln721W2jIx/tySR0w/BDN7L3Eh4lwkONJknsGihQMK0zEW+T7lD63sbQ
MFnGVtcW/Ddj+mndQ+xtrAMxvAMU5gE7zjnTOt77pFd5+JDTLtLsDnB2U1KC2nZ0KExxaJmc+fXN
Hdbst5LE7z7eNTFQd4WVWrFVeT8jqAAT+3mQPbd7Ld2uBraAs3QCJ/wFFzM39YiPZYCFCx0Gkj4R
rDjZCEDZLTjZPHj1jecBnxXKT9TU/vQJM/Dvz4hZA84Y4nzxLPt7K1hPJTsmIGrQviXibzVpMYFc
5OqHmf6UrdYZk3PBDxXiajH/x5p80GN57dcHQMIFB3TGpzqbKJFXWk2Za2QLI1PASo2lDl6q1gzW
3jqAhmnA9cV4LnO49zxaErsqHQND4aQaxYZmcoIPL4t/FPF1XkNM7dkGQm6E9moQakSPDxYpVYFi
68qdD3HHEIYl/gdTUYLfUBSW91MO20G/V2AcKjppu3r7U6+4qNDvqwZQm6DE0WQ0RkytEm1ivqeQ
9aaEB71b+QXAL6BePFo7pghwReomA37oXI37gzTldvIPGYhZrrbzA+uz1E5l5t+Ck7V7U4EdPz8c
ulmUiG1DdidytFq5nw3/OmFbGgPplXvlvm1ZGTEFOjC2/pybf2ZXIUN4n9R3muhARr08nhs+03hr
mktdKt+LpFumSHUUIixuKbivQbp/7UgXc7ckgqgTCVaw760fdfGmqdhRrRQV57VTOr3jlHRzOHWl
aZ2tXnSYWubs4H3RtGAfKmIaSIuEkbWFQUh2gPUUoT2p9RuN4JVm7K8rzWfwl90+C2VzLGOPGZ91
njWnOKqgfAZxq6vVTfzmGisFk/A59An9mqRckv5LT5Dyqc+ivWy4+nAIOcrSeFwKarKed5O5oIUk
h6YVjNKryElRzvMXA7ySahCjULikRwvjWzE5GLpwq8q++ixm1H4mZcEOuTjkwZS6ymrIzFAJb0XE
UWRkFU0AK6mwE+Sz1KfToox5I2q3ZGlmaiaBfLRO3B8Fy3KxzIEmUy/gHH1/Jn6iKhd1m4Ja2MAs
byahfj7WLy8psCCeelgizX7uELfZzfmIA6YZ8inDD65aeelbRqAv4N6n3WTmJNC8h09w6PufcsVi
HR8XrE4//RIhyl3UIz7h3QaUk5nYckCXzuULBobsQIhpHVDzxaid4N8PqugIub+bv/Xcf4Mn2IrG
uhRgtUHAV2mI8Sa70dBd+WjIvoCEP8cx0bRcNJAJpsZaN5gBY6tHmWxfOG1J9dikWyO/lf5061IX
rSOJj4IWDTiqxuITCKQXvnPPeXWIxT/fP+8rS5J7wroV+AJHq0tfdFn1hppNIpz9MdjAqSskZE4z
WWsrdDfQ1Svl9l/XutgKlNw0hMkPw71vMS2AGwEjcP70MJm7AZBcfXwogme4G8eaS2slzHSp7+bt
DUMB/LsYBsbtIZfu2Uq/f3xXqmeVSIL/vtDFF50bvWYMBRYK4KKRt5RAG9v5Y1YPQ77yR33Z3lQW
fNpQXXysf13z4guRusCQWo0d1WsQ64e907HqpRyPfXzB0njJHIX2faiJobGYZ6xGlJmR20lUmsNH
oidOT1CNUJ01gekMmGm0HeLVqL6PoU391waGS87wtpue6BMtOdl8/8SuvxrOHCpwiZV3sQjEVh4i
IwyjfYTbzLQySC5mjAjg3KbVjfV29VLss2hnoPda4sXLyYJcE5LZXKJMFzOVPvNfodrEVgoB4sYp
d21op4r4iSt4jTKquKRD5kYmyHLL2lYUlCdOnwsONwiGoqcPcjzZKz8/W8oLcwtKru+f6LUt8+u1
L0GU1hObqej6aN+L8CgWQXsqKFMiIgY8eWVYT0aPzoyGalSepWbv99s0JXl8MZvcAepwEor+i2i0
9vc/6/o6/c8juQRdjMDXMz0uyNFNdXvskegKHjW9hPNL5EqtfwctED+ewh1i/V5o8/UsvZdiF6RL
y/Qzqky4XXxJWrYS4nzxaSIor1W1cSoLfWtkPuJ6s1AZ+Xmq4ZpQDcSsdykrSuvWUPYa3fKvR3zx
zfWl36vmPJPtmlURIhUPMBth/GJMvUOj7hblAvqNJLVwKCB6RG9+ZMy9gMzsoonUR0g0KTD0MIwL
AHco7nIdLDFcnikvzL52slZtYvpIygYb+8hlV9x6Hdc/hv9eoJdGnllumliI6tYOMRRCByRkar8d
m9uiilsXuji6inTyS88IsEVDF6ae8v6kWmcY0zej765hJn+9lAvQclIEMe27NN4XxclHJYM2XD+k
Ouuho2VdKQlly8mHxfT9wr5G/cSMYf7SkcgoxuX3lgp5kGUlvsKlBJy7bVPVQfuA3QBOMCTvEF7b
50QNb5qSvsVfa6qb3JofX2sZ/voNF3sbjkBto/bEOcH7ZY+vhCfmDoPoVMUz3884zxZvcY6vvtgv
t33xDSSGFgKbc0kADnpqCGaKdgCuzdPTjQc8//h/TrgvV7roTkIYoF405fHelLYlcwYgsNkt6v9x
dp7bjStnur4irIUc/pIASVGkstTd+oPV3VtCIHIGrv48Jc+cLUI8wpyxl9tu2VYBhQpfeIOhbZGA
pI2Zo6UAfYjvvFTBvLymPg09q2CO5VDlcgdrvAo9xCg7EEOYuX7o3ZzQoOKw/K9uYrxEmLiUu5x9
0vnNKI949CQOmVKzl7VtOL2RmaHeIzmr1L+xggcb/TI041aj+pZTjCnICCizChw38vAAA09MyURr
eLn7c6lmd/Zss00dN8Wg1hZ+uqKWox2Dggyb3Dl/aCiNUZ7UqZ4IgRwzNgjnFkRtLm84JAGJrwlV
EXI7zyFbo0iLcAhCsR6E1xLQyM4G8fXaATk5Id71gr8tqkxtsYdOKvT6Fhak+OpfFiT68c6H9ArF
w/MHqAGv4+2BoxntERsjSXxL+9xDA0kHrkc4s7Y7wVYC6U+jhKt1EQ1lX4yd/30Cc1aqjhrLaFWp
lG6q/nFMH6f6KSqvLUARETvdfqqRCbQ7AJ3wiga9eSzwD6h97zTRMEpXAwZsfoxihdzRNwciaJT4
x57WQpBXktAPBnutDNo+UMyDlK+SpljZOBfW8OEKDBVtZPlzfEyb51Bn5elwYZQH1UjXBXWXEdez
Lgrd0EKRwGDxVfGNb5+2akSvAcEHJ7sZMs1zNIzeU+sPGDt6Ewzx1taoNFn4U7GWh/q509A6HqCs
56D96nT94HCCjg51U8SMssca34MkxMEoeyphLBnoloy4qWjFC24BtXPllKZrnK5OSGAgLj+Gxjps
y12q/JGSP3r78v160C8eUJAGTYgvfPsP8a1P+bIZwnNrKi0+2JSbtF5yR1HpBOU4/KAI1lrrRhpX
QULPoEct5amYPOVExZGsFKtGcCM2UoAWjOoRWjtB2GNVW6CdewSQxxvErBtCn+zYkb8gPJuOhWdo
+MFEN8KkhtqUEIhrImsVQ1oS+cVpeEVLfGHNX8xsPr3ibMnLYRBjlerEB+pmcrCTTB+vo2fqimAG
Tmj8J8WCYoMq7o8vm+zTiLMzpuqbXhigfNgOxH25wiBEAFJl/6ZMfoC2b/qbdutn7ZXZoqn9KNpE
6jUt9iT+yV8bVmc4QhJ/Ruz1+8+9MBX67OLzTzo67BOUKnJkjmTq3n6S7imYAapOlGQrqonfj3gx
K/93KuaYgs6piqHupw8PdaSBUZNRdyB4BOwmcNXq8fvRLl7sn0ab3XlywOGiaA1EqfLFp86K9Cjf
WSQJiyfpR2z09SOjyCnUONH/nMVsbZ1meqXIBBHA0FSIWbH+Eit3JikC7INn2+q2ObouAp1WOscx
phkw6CsB4cBsGyJbCJPJLI5W/5YIWfURoSQNINOzCaMJCLtWvAmwEl19UYwXTQSdkjK1tlU8Pdvm
M3F4oEEoKq2VPAHFQp9I7fyN0TvP4vpSanvf30btdfwaNlvpYN5m05WdrFVnxaK7QkRwRRAiGLcS
cDlqccgpIX3T1DvBeW9fusZFJlH7pTQ2t2K9ljQBX4bFVBAEt6+cU4FfXEVy+yxlD1IkXWtOf6uj
nD9MxYK89KUlBH3bFvYHkBDmDO48a5sGJwry7EPTbNVpH9BiofZNXXTxq2qXzsNPg83BPqzX05gr
2fj08lM4v9Ns2Qarq3q9ehp2D2/Bscjd7WG13vlehvzUOnnb3S+AOy6tYawhDQurD1bVx4n96USW
TqcUS4/kJPTL1eaV3Abx8Mq+W1RfvhgKUVkWRpSyBbppdjD6/DAsJDs+0AjhqweJMJEpkweVZrtR
30xBuyHtANTkIAL5/Ub9APbMd4+C0J4uTH91YB/ncUiYyEamVGN8wKptrY3Ys9jaaqItInRJYnqO
zd5gvYfQoaKyBv9mXfc2yTaYGxuiiGbtre6upAsDRlEvFa8ATNg3qFVzfZgiutTvR81ZoVBWkMKo
8qvch7tTk3ncPEi/bEKc0jqoCEKFtUUB7a0C2hChvDeg7qoGL50dXflE60P5nki9C73w+wn4qBl8
NwGzSHCoTtM4hgRijdZuR08LHc/ycXKx7E3Fv6tF5AbSzw71QWQ4t0U6PBkBCMLxhqIIxey2Mjwl
tlxRfKSfh62i5hV99zTKQMwxAnFIFgMIWie9uFX0fmNNt4guUAerymGd1vIPAROu2ldHajbiDImt
Ao5v5fa4DAjUJnSnVRGHwOHlZB0oATGJ9RTjXNFFHDbpgwUeT7SOhegrqAKaLZLW3Wl3dXMzwKzo
9MALw9uiQ7NOir0MUp30hia+Fw/Rlei0CSah4GJmQX4scXfM88TVBns75Tmn0F1qIbyIGUi0Nyx5
1YVvTmpvv/8C/4/lT7MAr3VQb3N+cZtZNMr9OBaXYcD5CscYxXN6Ch4HcdfRLFgHpde3L1Vku9+P
fQlQJWxt/+/Ys4sKcULNbie6O4UCdls6ag4wdXBVKIGq+o3/qzInQXSiBOSk7yO2MsTkFoKM17pq
rcSxByCQfJlabalzMN99/3gXc8fPj2ec786yd8ZUSrLTf1GvKbHYfDODxurYetSDRYEnM/DqTh4W
RhYv/mVb6CZdCZsiJBHp+cgnOS2sYDjFh6ret91vfPHwXN7zAEpW0fFPV6Jzk8iZ66D4hbBZixZp
u0SP/Dh9vnuK2d2uTcOUtg6lXXQvrgUPjRq0HNh4foiZ1w8mhGJDj+6M7IjaKuu/zx6M+Lea1J5B
HYyWK8/uN3SenGfRHhOlNB86cBvi2cHXA/JbhNBKneFajmjc2le2fseqS6q3qoer/0BpoLfeCkAz
2L9kNNG4AxRY53gVb8QsgHQgipaqH9Z4EOzoSEFsqz09+n98ZOOSaXRjOCb12CCaZlIJhwk1lZ6A
fVjW4Ir/DBw5Bw9A1UPt3kUcTgIAWRO1PLxJaDisqQ6QqZuZNxCGpAkKHLAommCXQI4H0wiuX46V
hWjxUm7IbfDfX3+eG1a53UYVdIcDDi9QwOmq1MabaS1VZcTy/ebzznE7ZUeXUC8L6abOK7ds/lhp
R7MeXW6jXhmDeT3Uj8OpREqtPGL6gocsoGP0kOVij3zvwitrF9+ZxpQDyM3kLpytNSd3cqXKqMER
syYgHKrmvkjvB8DqsjOuLcfnTIZiiYWNgUmzI5G6DgcLohbgHUMZ3Uk/1kG7LsZ2LYB6RFBrnTRH
g0x2ivVNNXBHRvuTDBOPGFTttpaJshgwAsyDGlLmBnTESSBttGb3/Wa+GMlwPtMfVrno5y4kmX7q
/NinbN5nN2IjlHuaFqJ8P3ULTYuLISJCBVBU8SyzPiSJPsVM+hQH5Fx+eMjaLR2jGKVXfSu2JRfh
YsHy4mvZOtBh5CLoNs4KGGarFv1ggAenQpNQxRssgbOp8h8yTpXtsR81+lLVHm5HZO0rG8g/pXBd
Y4ZV7mnu5e9n+SNF/7KaHSDUsvAiQwHo/MjskmJq4w51CCSTVyEuxmXRb1oKGJb6nsfrTr7OtMJT
9fFlQukeWECUTRtUwUdWiEB8RSH+NEaxLWMskHUANydokg8hNyIuVrWt7+TIcWHMiJ+MurMvofQ2
2r2G2xV68PhOLHmyXywJY2WEJgSeCuA+Z9ePpY6h3EewqZFAAXHDteyvR/UlCgzcmuAG5w1w6/s8
Uham8hJ6ALULml6miqs1FsLnU6nmUR8YEnpcin0V044JipssAosGVMky7uLIWYlEzLcRQc+2sMVW
A5rok87hSAgVUNowk3YhTPnY//PP+/mZZoGi2tk16g0dInY0SZPcB0xh3pox53S3iTSaBegQjIrz
0J4sL2X9qWZwsxKQLvjRXqXQa49ep3wTIEbs3Nk6rs+wF07huE5orVHhFM4Y1B3NrMNq0/ntA7iP
ctOLJcCMbXoD2E9cBaFNvVC/CuVXIzQ96/TiSEiMpq96a12l5K6hfqcO2iqH9FOm060gnH2/zD8U
hb6bh1nIhOo4R0nMtyE16B+s2i1DLir8MHqqSx/wtzSl1EZe4K8NM9r2ie2xSnoojw2WYgoVh2rf
NjfNdGP8xQWlkzB1axdO80sHEawf04DOimb9XMYbfFneykkD2qGcVipy+zl70tsZLfhMwPDfT8mH
hvWXKUFxxGKPcH986Fh+OvbkHMSfPY6oloeewAiBN1NOr4X2W9IOevV8gnbZ4Q4jJ8l1d3IQ8zDX
fOJVJKM1bFE0PZ3c/oRUUNgiQoliKyR9obLTN/UH+qzBjjbInrF7Xas/HYrzAJyr+HrQ3rG/TXL9
4zBD5MtIH3JHW8UmTpC+q2OT0dOvj1F4BYosbPYG/+/Y3I0NatYyISWcIfn391Nxeed+morZLWrI
Q2hHAr6gUccuCuNKeEMK+zx1hem8EW+mjL9eYZRGbTVJ0LpUzCtBOwOOuFjjvnRDIFX1399Fn90Q
vVmW6uSQWBM2CSjDqfSoVujAgu3lPo84k74uAtOSLcc0LOBGszPrFCp6F07AjEp1qwa+a6npFczq
+z5UBZyTtoLFpxAXQo5gWdr2C9f85ePa+PcJxKb4tAzjoqWLaGIfFUweCQxAVcR6IrPGBGwP6Foo
alJCX/jgYg6/vDZjUhjClAQA4PmgKkw1ZeLiPyAxR9tQuOBiqAwXkLSJeAdBeVEKWBj0UnVItYRO
FGp3iPuJb/HpTf2g6yvJDKiYVPc4oa3TLQ1oPBJ537LbS+hPQL/RTotdm4vf+NO4szugGk4nzbdF
06rdC5qUYd1T2hSyFmhTEucI8w/SCgfOpBCyWHhr/VJS9vm1Z0dvOKEBoYV4sfty4PrFi19A2M/V
fWGF+6FXjpJBnpFt7dbeR5jxpCPdO5SBu3pcR+k/A+FYpCtbXEc0/bEUnOABi8b8OMlwSmiB4IpB
iRw3UP90W+iT23oapo2GmrtVp3slbZoWtW2HRomASCBsIADaZolguIL9BXJJY/gqvDjzMdmkwz9t
ti/qYC3Ff4JYRW3HeQ4btIR8ZZNaqUAMVM4vfxAFcP3QtS/IkRAQAPTFBzKZwJwYK1XRPNBYh1OO
r6c/bnuz9uLcoH+KUbpj3PgKcmzyz8baRF26S8Nkq5k9J0/tTSW6JPDl8Oe5GyNjO9k/AgX2DCCa
kthKiWkwlleWddrEKOb7teQ6ZbvGvnVw8OuIfo3yJrMtrzX+dGqw5+eqeuTPlgO0vW1qwHo3PS2w
ur3FcXDdj+D9Kc2USAwOHPDAIdc+XbLYaRGDbdeNZq2LXF1LfnFQGwoGsWdWGVL34Vs+pbvYMJ9y
StB5oq/7Ho35JNzhLIEHE2BzYgQBVUwQODLIwW1tLWeKiw7MNVeC+JEq/TGUHY2LhdV2cWN/Wuuz
4C8s87zLtZrCWHnfSQOGNQgIGSJrcalX1QBvcbuyluyOL2Vhqi1bqDPY0GfnMGKlYk2TeEaHUSXm
vSO3IsRVKIR+/3aX4gO4wCKwBTRLI/r8AEFTCT9YFskHPNXguu62PnUF2NC9mnmLdLGLNS6SIlN4
s5kWAhTn4/XZUEuDXyAZEz+IPL6gx5j673Ay6B9o0eBiE5XnP4TOTSFtvn9X7VKarZMlQUyxdB2x
yPPBByNtwlARL5u/2+pr3eV3vG+u3Kf1i6mnG4kOrbyRkJ6apg1iKYn0SxRYqNlW1BidZ7mnKgHJ
SvDFqYZogO0dqyMjkD0SO3xg/ewlk3HTHN9G30twqzl5IkzJlrCR6qU3sQ1g2CjUOAbKUudvEtSB
kw9OkhwYvjV/JTqMbNrKASSUkS7tLTz6HIhM0qJCRANdUmClWxGwWgsiCrYTzT8Wp3aplm4xPndK
u5LTJ2v8PXYvKbD+76f9UvDx+VnFXfLpjrKSuh6RGwGaDU86O/q6jEICpj1XJrSa74e6ePNTo0Ob
ESwDDKRZoDNVcpdqEd1jEIJZzHsO/OsIwDcu3lVK6+iblWmzEPZeBFF8HnX2NXB2UlUKdPEhq1Rv
sMEttCG0xPQ24sY3i3AjCB9RjToQYDs6bRk69jqfDI2Nhfe/tC4cYf0n0zzX6dacz/VoBFbSojVx
w4Fea0+CoxJFEGTvI11bKwC6tenWtKm9/W2nt1LmblCvg0Xy36UTE8tb8Q1klCU+Vu+nLz6cAscG
zBCLzIg4qCPGbDm54B4hoEdU7CHZsFoEbl3cFHxyThVqtbz/7DP0o4RmnwRQVITaqb9G7kTc/laK
YL99DzOr7HdGFV4l4x9iMplmBXbklkTW6WQv4ns0ghpNDTKp0rVcSHshPI9sxZqq8qK26kdrex4v
Um+nHKU5FJbnZNIA1lhdqSEYztGztHcrfIbEsEJ2c2WdfsVBujoprwo6fQSOBbQnwTVK1EfbDlx0
Q/d1lz6a411NFU0we2TrOaHJ5CAGXMW/ff3HVAAMtR7CyHQzm51uhusMmIrZmLsopNMUv8XOR9e3
BYbVdOU2ZonqCUIZxlqW9IUj4CKGl7KJjgIFWtz/MSr6tCJkSbIrXYI8BrcMMGGLJnOe0umqIX3l
+xGhTcKv0YBoVb9KQ77mpRd2xkcN9ct8CyaGzaGJ9vjsGie3zLJ6QPSoa/RNgQOVTX+lAOUlFNT6
unAFh8vqYZSFN8K2Uer2CX+j8FxYDycrflNGSt1FextmEuRJ49mKgw+mG7TfJJYPaS4fxK9raULx
+NQXQzXcSD3y0o3XWz+N1t4FfkgzDXIyYNpTtytbeS9pQnIJGV0baSF7QxRtw02Qa+k2GHJ3Enrk
IpJGcxK9HF2IVWcOhMJxzZotQu04Rg9SVd6WigXH1EIqFjElUuaq1KFEYqI17O1yW2WouXvOdCX8
rbuNWT0K1Oh0VR6CIrnyaZlNWOy2+Lepoo7Upe7oIPFf+7ukyNeC7ijJI+l6ClEQn2FCZBKMk/8u
Av6BZlmo5riM8hLA+U7HnohV919VcLpJRRuLlSWwD8nw4GtvNCZq7CRRZ56g5ICuK08FRvX9ZmKm
69zc6Y9W1LiNWj4Mo78RHUH+vyZVZ9NMtzmOQbmBGEQ0rifJugsGG2ML1c3LvX7q3ZCaA0IUaqr8
Fj7vFlYH4hsqiYzh0RscPJVdvqaLIRzgg8bf6TCfw6r3QlO6g6CTaXQXKk+IX8GucoULcIo2Kq0R
wU5dCZKdL2iC9h1yTAsL9OKh+Wl9zvLHcJykEdJ+JK6uQsndIrM2kJS5Ks3A2hjFuyA/LppoXoj/
8M50SB8hldN4n+2K5tT4Y+j09g3a4sqJRC7yWmmH3g2j3izCfS6dA3QWhEY3kvAEgbMjOgqNvlf0
1L7RtI/k6W40jKOGx6RWrxrQSBAlihSxOlyW1PhxyDM3X0QAXWomQkwHcShY0rT8Z5dkGk6F49up
dBPFeHk/DSYUDfCnTkb17gd4p2yiqpus5VpdOAYvKUV9Hnkenvi+NrWT4xOeRMnbqW02hY5VZPyS
lCSLFOzbTH7n+kbORuICy7wRIzr0dxJlb0X+JhKtl7AiKv+l9XtdsZ9ShHGqIL+pR/M2cd4Gmig6
3NbvV+bFJfLvdM2v1UFh+yAbhNYGpm203/xg71OsE/1O323sl+9Hu1Q4Y45MOgcKFXfCiPMQRrU7
dRz6ULoRu0+CTwPqgTP7qJHi4T8e5fjxIJ1Gnyh/A4c+CMRm5KKNpsa3/bCAnFM+xFdm1wYGiMiI
AVClqDN/HPDKQ+HbyGhoyj9SYUMZp8wM8iALbzsDi2ys1pBfBinyCMR0VYZuOqxGU1tr6ZPJhh2t
m9A8WJXzc9JhJMte0/8MqUC2TQJXIf1BGkIU7mlgnYSLZCZMICAPcC/S1eaXe+D98Tod8RvC0yeg
cgzPk3wj1p/HEmtMbk5AwyoGqenpLSdeyXHpTIWvLMrAir4OquKGdr6gYPvtSDlc/5kWw0M1+itp
pC4kSMJtc6SbjySt6PYVHPrcORxxwm2VdtMGoVhwtymNLKyNwUGL0jY1vJ5OQ2I1rrgDOMY10JOW
MHgd9tTkoTFjLguQjNAjLJHVyhU3qI+BanLZKZTD5XXYPGgJ2pFo2NWx4UnGlRBINZq7Nnb7BjEL
3kEZPGuAp+nSpxvtaG83qNHhRBNheX8nVBwAgVJtgg1CQcQKjrGWejaKFzaKJ9QIkL+oQIziNgG/
L41efEPyZDl+5ybKtMlz6CyEAqpj6SuQ/dTmBdYThFEd/QbsiMYyZZPfIam91aCcwHKMahRH9dce
zYxEE8Y6D0HauWaLN1rkrOU83nRkXejPba38UTJKbngkxPXnAJL7GDSuiT4B+rKa/ywbR4u/TKq+
Qc+a/qOp/h2z6yTBWxEqtWjljOPb91vrQiJ2tpRnubcSF7nVnCznumpR0r+v0iMS0FiJwtT9fqCL
JyzWxyCpVPBiqCmd7+EcIUK7n07w6JR7JS92nfRLglhQkAgo6v0jRRxSUaRJ4VJ8P/KlswoVJYcb
RsZzwlDPBy6NTk78bjiJXLPW7uHn0TkEm8BHTdulZEvcyPOjQdUcwcHG38T+MO34FNQCOqjNbMhh
KHaFC3TVwFaO6rrAKtTtKzgMUdJHksAqyp3o+sDmkPTYC1jPGYXR/82b//sws0ttdOi5VwoPQ/hg
TvRYuuOUOiKQjuFeL0qNGKIwNH95DUF+mjw21+iX+lSu1i2xFkpghflo56d9gxps6pHuAbxmy8DP
G06/fYQVnPZH14sueFmi3oBbcPY7UgdXlJmAndCHAIltoAHKRvZ1EgGi11jo8Cadl/nxlcOhJDA2
Dph5P6XUiMG3o41uVOCEOd5b2a+u1JDI2HNTfhA28D8EnN9nd4p1J2gsYdrCycL9BNk+FbMsfpee
LdWWxPR+mQ7WHQJepqURTJ0vvKTtx0gKkUf3tQ3muFFxTVjRmPcxpwaBTUcr4PvvfamSZmimRuxm
4A0ja7NQinymMGQtINUf7lLlSrOOcrgrTsf6F139Ktn5za7uN/mS+9alEgtcERnjE2CJlPBmC03N
bFOqVWQER1wh4fFUzmvVv6M4ROZgcijmZCBTvFDYuXR0fRp0DnEILd9MjAEdKQVjAj+5CfIDgZpa
H/8HE3shEOcF2dVc9zbHyOwFozod624qPzDpQrALrBeHCFdSphz9v5xk8UKF+VLhghEtGHcfCfIc
9yqHcqlZaos0plrt0qADxpAgLLJpxuso+DGGj1a9Q1LDnvY+0tYDghw/8EG1tF9Wix7lzhpvpehx
CgihI9tL0KyMU8XL+kU9xgttF8NQZBvUs2IqaPycL/KxTQZzUvPiIKx8BQZXGbnLOV1PnikEHvp9
hBOGpo8ItIBLiyohWz4utlZFTjLfaxj8CJ8fkNFfzJAiWbJ8EuTTAXHQyvldoKopOYRFsI//g9ES
pRCKygGEEazAM/JFqo1EA9/vwItrUtQSdESuVHkOc/E7VTKLooW55DwL3aIJb4HqSMl82afw8lBY
mMl0eVia4r//dNNMcHf7Kpjw+h7XeinOVlDY+J4ul0nkS5caypKCe8kfX67uolb6aPT1Fme2fPV0
naxf9Zvryv3n9unWXqMEfPXTLT2MVR8prq3CzW1466KPih+ts6Kav7Kvuj8KQdQVLrEr7Ii9p9pd
JevCuwncX79QJvfuh/WN7bl3h34Vrl6kzXuy8h5Nj1W9O/jra3vtHSTXXD1qV8k6WWurzn1vV7tt
t25W+Fat7g+b0A22+2DjjTt/ffO+8FUvnm/QT5F/FFVkutjncx31pZ1VOnJhNF6wtamn6Sd6VWux
pnLJjahZq6hE/Q96uRfOHURjUGIT8F/ayLMrZELhZ4prbJ0yXDrIC/Q+fUQvi9CX6BUbBSTVXBxw
br9fxZfyLZGIk/kQqGHJJx7r09pKoJ7GbYuvfQiaL8j1HTwqjjyqOzQiaZ2LyIWmLhH/fxii+BOg
Dwz+e7UYN16I3s4eZXalNeUQ12NL+QucJ4BLjhXFOAq1T9m84nZfePFL802TQLd1mVsbzYTzF++D
E0VJ5VTeZM24VkuLOhdOIoLlJt3BeNTtq6QF1aSl2+8HFr93dnxhOIp7riMD2tPn+IhJKZKhJVgA
tItaonLkzBKUdoCvizzuC1HJ2VCzONwKjbzyU5lcGpQY5tKDmxbPNrLFKXwDQZf//s0u2Tpapimy
dmFy+kX/rR7DifoY7QejKIg5j4PqlsVdKf2TnW6VET/jCj+rxzj6kSg7zb5WbNpS8U5FRHj8W/1v
KmokICqISKAvAv50/oH1pgSLlGBBSEiMUKMQcE6UyKVWTiuVBCyhimEZpfv9JFz4vIBmgevRfiE9
/pijT/uJ20gP6wiSfhE9UE2TETyE4kE+LTSQvh/qwn5hKA5rWdMdmdV0/oJxWPdSHanhAZqIn9+0
titoVH15j8RMay8djCJ3mq1bW+WAQNlPJuyfOxQFaJrYEYHKjZ9eY+mYpIT+bpxdERmxV2zsv/N1
rnqLEeelCbURu7AdphVehLixPk1oZoZq6ctQ1iFvk16RvCP4xnFgDw/fT+clo1BcLzRGoSOuAV46
H8nRGr+RpiwTzP+qK91+jK9wsknbV23C1ToYUG3DENJaS8NLEf2UkSRW0w77ipaa+5KqxCXtEboV
CIkJ5oEuz6nZXReeBGE75TSkGXTqPD+xiQyRXNlxXt9kynBswY31RniT5d2mR+FObXUvHLUDyE9a
uoW/R0DQxpUk17Nri6WxMF9f40Gx1+GqqKgWq8zZ+XwVLcWYojDzJ7jFt+q4Ovrb2NWv5F9/kZ+8
QvIsWNhbFzqtYkRwjATmlAfnWaeP7nVnSwayi9sa8K+nr50f8eZEXKB4ygta3DDVF97ygkDJ+Ziz
XVZUWomYPMqrJZLK4Rh6DtYtdhKuih74rfHP0HZrR3+V9OvK0FdJ4q9OwXVNU06yHm3q2nq7Cqrb
vFupxhrzhCz+B0M4X79t7O3pZahR5FvX6p0U/V34Ol/36/lzizD6074J0f4LnI65qr3xvfWUzdNb
v3Huw4ff/yyM9DVmBM0h1ijGiByzc6UrK50kpQbneIhpkWXDzUTIMEVgNolbDDffQySBDZfUf+rk
N9eRF5M+dOFxGXUvAoTzI+r8QWYL0h7t4lRIWnHbegCOXG1luMEmWXfu5Mqe5mpu6kk/zLXswc1b
+fzcWhVuvx5cxR0IY6WVcW1sRq/3FP63yQZapyf+Wa67FVSXtc6fOMUThx7Ae6301Q9Uotx2I2/0
TbkhTnNlF6iSS4Vyc3KT9ck98ZPqRnU1L/P0Q74B5LWwJb5e8SYFGFn5MKRkG85iJrke7CZQIaOe
MiGcUOACifUEXm+IIeX6EcDDwse+MMdnA4pl92lZ5ZFfYh8DxCKdROjij9ZmcChrRh8MKIwQgMA5
D5mUeQsDf037xJsCxLIdzmdnXnjIw2jI0P3+gCrRuhUAS+1YGuWKjseQvFPCNrRhDUMNKoGq3iO/
COZ1vfAQIgifrTB69sSMOl1sEvbZFWG2UjMiggQZVqir6ScRwFFcs6IjPCkMbSjGC0a1BKkEV5B1
m8cLMdbXO59ZsD6g3FwLOFSeT/9kxY3TWfBUodZItUdZLUvvAfn1KWWYBRbL15v3bKw5Xgrhqrgs
ArzzTHmLYbSMiXzqYR1n5kux+MVp/fetnNmiOgUDYheJlj+hlLramuvqCrASWyx/ir1i+/L9R7y4
ZSgRW3xBBxyYeJhPK7gc0jKKfT89RO1vjihyLA4o3fFXh3tQ4f/fYzn0sFgw6JuQ3c22Z5IpqZ90
ZSagMOQzfv8MNjhGygU1bsP4ZdHb/n7AS1ckSAvqciqof9LI2bHfV3pIi3H0j+BiNem5whYs0521
UQ2rYZe2T/1VC2RxhLPeVu0hkP821ZKm14UcGr1LHbakLOsKELXZMygsXCtAKOVgwe636KOvQrDm
oonTrut/0P5YQeVeeO+v6RxjgiyhBC56uvMi2gTme0gCaOowSpCaZ5phYnc4rPS0XI6lc58FS1P9
9YY9H3KWYIS2NGmDVlQHp3gKi9othnhldX9lhEeGeKfL/OXKVjEZdKX26vvX/bo1yVwtTabaLIDQ
8zWM8VTaAumE8wWDfHrGMWwIYEBtF1PICy17MRIzyjiyDQvpfLcQWlKtH/XsUPx1wJD5Kx8NiXwd
36L+MqJY7SVotg00NFffv+GFwgSEJ4ViOuQn4ALzOmxQR0oL8Ba1/dpDPj1VEjegov+BJPlHQZHH
r185+JThGf+9tQC9YGwnyT8T1KiX4Rlfrz3uHiTJcARGHACV2fNpGNK0G9VTSRYybhTjtxwdpel9
QEwWPXvVWU3OTxMnpyVA49fIirEo+Tko79qO9VE5/nRU6VkfiRYb+iGy6KBg6S66qOXC1XqByoTf
iUCSwvYkhPhYA5+GSSK+QTYVKhBnV7NMGMb4zKtI2SEYBImgtdwuz66KSaNlKx0kiDN4P26GWHFz
iTCnzq4j2KrUM3YWoi1VlT42Vv402RKmDKBycnkh6LnQYBQPbJH/cA9zHc92ntroiVI3o3JQptjL
zU2cvDI9Viutw65Z9ZG+omUdBz8CjrmFZSk+9HkEwNB8DQormF6SK54vhJQKeOSUIJiRMSMMARxc
VoDI+CzDPQLIlYoQtvwKBF9w0jEsXxj+68YXw4NhwyBZlOJn2zHVyqJLW6rO4JTSqr4Op0oYUcTm
mxK8sCM4ZAXKKn2tdaElfwxx1BNtsShZL8YHF6jC5w8z+wx6W9fOgAPcwbcRz1fd2NlmFlZE6i33
E66ZxxPkz95VuV57DxhilR91tPrz8C0EsIKnb+u/trTGYAXlcXht+uB0t6P6p+PX9dRAnxvs0owJ
c7Kt3KwhJ1jFs1ldN/HCLX15PX2a1VlUlUkxqCANLl+OlkeWQdVZSd60jvRAPBtHDJrRqbFd+JZf
YznbpFto00kjhNfN2ZlSVIWu1gFMKaxzVpL0bDnP47OlPChgKTAdmoa31trG03HaOiTTlpy45WOJ
Gi3SFQV+gd8/jVi383X9+WH083XdnmBt9SZyxerwrJVCEGjxnLnQs7QFQ0oV1HLFopB0PkYZQ72J
6jY7hD0Encj5nSNY1gF+ksKfCsQ/I/aaONgJxN+paTeLraML/rGo1dKs11FIIlaY48/kvM8UVC7S
28Kv3opJ2tSdC3HGhFBvDepmktubSJgc4jeV4LObtI57aoEgUfrR85uStlxvHvJxo4232Ontkvbk
jmF937S5J7XvxMur0u6ep+Bn3ceuFGPMXeY7EwHWooTbzA4x8kNt/7DLvSaFxyTGkmK4rmXQZ2m8
1qDV09e60qrffvueVMHWglOkcZ19/6UvfQZLlWlxgJGAoTe/y9o4aM2mwfoywRsXh1oZeDF+LCVF
I7u9TVF3IJkK8pi+Z7LMAVG/xt8Q5D4NP1tpJ5zNOwPnyUOrvJpWv1Kl7hCTStWF7/Wa7Al86IfG
RYReRbRFcyjqjAffz10J4HymYLorUGFoRxX1xs8MN4xToU5h+e+nU4jUHnsl8T2Ey/uh3KvJkijE
5edny5J9IYdvzKoMhjmNcjiZiB8rxzB4xj0vD7Z1hMPUCiRjBXZx4XtduHIsVWXfCP14GXeX823T
hH4e+wF4eoRhcHRaDb1gtN5TXaYeyl5FVLx3/tihO4CZIAFeGP7CySD0Egh/RPwD6OB8eH2QJj/R
OBmCE2UPtodws3a67lb4fFBsiOp9mG47goWgx+iQfcOF/aKd/vpds5AofjCIZ6cUURDJDQAE4qI5
5iYuS39CWojMIu8OlhECUtZcxwQ+PGU7IP5xX+5j0NHYzSQAEQDQmnWNtfCeQ9jFisWBusOJXpgI
nvbcnPnKL5+olgjXJu4sNyhPV0DR41HZRdmxgjAtBejPIoozQVL+AOFHL4DUS/Zs24VLX/rCjQBt
AmNQbJNEcXc21eogBY4u5eOTeXTdY73eXK0Kb9t53nq9u1+IZC4UmJHW5B/0oSjs09k//64NjaE2
nOrsIEnkh2awa1FfC+X3tAQyB0SRdG3cxsbrRIwbG/jgTUgkIcwxgu+WUcGMw2NXvsjZ/aJg64Ug
5+zJ1PMn06x6sJS8x6e3fwYYiB4gBxIR3TTcf7+2P9bLbD1hliRyKJo1NDVmEx4o40kye9YTtYAg
us+go5nGrxhfQcHeBWN0lYJTstLMi4BCClHUEAzosJdRTTQ0ZLEi4lvnDnPNR0A6nly2Lq73hxZ8
uU6OK9e/wR2YYNGHJee1C0uF89uhRS+em8bM+Rx1wDfxFC6T2/H/cHZezY1q0bb+RaoiCnglK9mW
s/VCtRMgkQSI9Ovvt7xP1WnLrta9d2vbbUuyWKw4w5hjSFvIxaZhPUlbg+DlPKgv2keiw390018X
OzN65bSeyyXqqiIpzpYniGByUdktOf1pAyWgRQwhlg7uXsh6xZ//HqRf8jKCA/Z/b/VskNq40ePO
rMmMs/kJoCnCzY0oHwddxiytx4+8+RLVOeSnZQfsRB02gO0EtcnJrBYXWvPLbownRuRI+GTkF8/6
QlESIxm6IV1rMEDhfhOFjBPqnK5A/AE4xABX4w3FGuwfgHb/ffFfFgbdgA1DiAP/59zt1ztNnQ4S
uoeCbgsROGJ/6eFVaaDnuRTd+PVSkI8olnDC5S+gyF8+4dAYyb5s0sP6VH5WcGDrmzlOVrS+iKP5
zfukK//3SqIlf13JrCgZ1iPMYPaePq0W5fzgH6O7NCKLWQ1eJI/sM14upY6uCWAhdw4gOJhNf/Lm
uZsQ0pq7B/zPXO3flP302VJdhrzdAs2XC1vmL8EQxNXIdYj6MhENObPYk7abV3lvFuu4WQ/Fg6xN
FOdS4AnMEN9v3jzvZ94xf4B9Tm4jbPhLNIW/BEW+N+Bs1R+q9NAPMwXi3vmDsFQbXV1IuH+iFoko
17SbKD+MoMLI4N+0QGFFcN+WKjiGCr3ukUi5PHr/npO/mZPfOuVsQWSVVXf7gwxl77SBLBLCHiF5
JIySfJfKH6DJ8UML6Fkusmz8Nkf/Ho6zjSGekSs8VQ2sdRRekRCgTHeSNhmxmfiC4fFLSPN7x59N
0r1cSBY0DFSBN0vsPorE0O5BfCyttpB0Q0wk+AsvdOxvO40ozCHgTyAXy+v7wqj2R61EgQJjR/nk
mjWVitqw6esdFkyUVk5ebYr+IR9uBApSNi7BC36Bc3DPf13/bLJBG17Is5rrQ3Xgl0J77Tg5VB4I
k0qhsE3fL7myJ1ZANuzQyJ0SExv0c97qVMjPvAGptv+LHMzPUQfsQLIAlBRGoHweAtlP5PlONQRE
DEVcIa0ihXK5M/EaFFBJcxDGmo6hQmnnDZadJg1e01GjFheOqrujfikiI3rh+9n4vTlnQRBDGyHD
gb5mLV+XlMzn63KS7GQe7J/i++lT68hUrcv2qU6W5t759wz5qvM+vzaFKZgA6PHMERr6PkPyXpnX
OqLxayD9h7k/ZjhM9mp2LyWO3F31pps8Sy+FfUJvTV5hQx0BtFl+ZFIYu2guwFh/WSLokxKbAr9G
e5iw3xsDn5BlFrj462O2nBcN8mAflIyYcbe2QdtMx42RPv77/n+xDL5d8hy8lp+qTN5r5AR7aWnF
yMjvMlEGOANANwSCvF7bxJTI6AUErBC+VY6mPUTQTY2XSUl+2mPfm3JmTVcKertNMcvWKnJPUFmf
AkwTxFbYJqB3N6u1QUVyTGGmo8g3TQlwnTzQMkeMPq7cf3fLbwvEMhkCTm4KFL4M/78OVGPIx0Ez
6pK4UjAYHyQHYMlEKw4EwoXJ/8uVAHrJIhOpEzo+R8ycCkqGIGdn65eXOufPIRhIgDL8ZLj+fU+/
aLBbZH0VWG5gItYIwn+fXREBA03OoQrXqeNXtd7RKZGql3sqOtmS2mJpQhmXz6l1IAKpJalQDZCy
hxNhUGKfsymgHocpeSkY8ItJgEA9OlVQ/oB7I6v4vV0JErhdGo0ZpMW3BhufeYy9qVYWabeLOPMO
6WMlb2f7+plghC03D+Tl/90zP8MR3xtw1jHSoR3TgbImITgYK9tMxio47coZEO0Efx1lSTAB/76k
ONHPtp1v93y20ueE0Pa5RZkNomYsNGDPl5f2l4bU+UXQKaIqlco74wca61ix4X0pHg/Ko2IiBUeQ
dJRlrwylLnVqnFAzKd0k2uRTGWjdrhxGP1f26KvNvL5LIWhNXloVBXILVEb/XIzKop2e9sop1Jpm
NR4oAIuR3LzNiszNwI8rWRa2ytHfy1NA9NCNlNGT4+N2dgz0I7WhAEPJ7Fc5NOQRhXajMm2nA9LV
ZuW0owroJ1vofeXr07YeD6EZDhYQIMD4Q/cwzgyb6ngAxJT3n5CJSHMK4w6lPZdtcViKqWHFaLRn
g4c/DWjDOMKcBIFSi0JTTjiMe0J1hnDxfZ1dHa9n/cnrs+k6qQv/EO9muMnFI1EOqflIKRbEWOfw
iyl866XC2xe9oxUvqSS7UlMEGKp69TFW6srMKkeEbfatn5qiMm9OBP+iFSGMsLNxVNgccFGFKLBh
nJmHs0E1kymDTxSfJRsMt5ENSuKdQXIPMP1B/o69NkEPQdjlgNKr+dlg58hYNBXH+L/n7U/iKEWU
WJCNF6wUVHgIP/evnTFpgZz2QBpuYGezK9JH8oelI3+h3abpwZ2i5axZDuNVwdBo88YBkED6AjK7
fQogKPX8lKAPtfAOwemhTeF6em7k2NbRFu1haL0D9uG3w355ao62fvTjYC//MQo3X+fvs7kTjeu8
WKjzNbHeZn5hz/+CX37rZjxRuC9QBtfpbYpnv99akfYnqevIQx2t2Knl7G2UToiBeGMV2fGsvpvK
xjEkZKghWsrl+ClJJFumpD7tNlRJOnH6CJfHfYL/NVSqPwfCZRUUU57u8ohdRIfa+UW+nsp1qvdh
KY/b3gqzobUzNKa78ZJh8+Nc4WaQgiRET57AgHTz+83Ux1yS62HMBS0RPC7kjPLCaRIP8dB/z4iv
kuvzbiO0SmAT/Dv5tLMZEZPDJ5ab5+uaAO6j9NmRCXgrkQuDYvfr//1Ls4vmzvgBAxXA/P5Fu7d2
89hrniOfms2TTSYmomrzUbounqbt4b2/nj7aD/nBehzvmrv5q/WSP7XP0mfS2eNWggzrA2Yv612/
//ed/LSF6DOORwhXdVXQzp5tymnaj31qSHBsTKxl6yGLryx5QIt4w8kcQTlhxDskYpuYAmG4ljp9
JSp0IpjJ5Ethta/xOe9VlPqIU7DwSXKdrfku18xBbtVxC3IoWh6vSF9LRWCE+nVyuB1ULx22CgTR
6UYrgxnhVVvWws6NkK2ZgiZftuiDH9x5t9F0xzquLH11HFcNBW2qaxDTSQIqrhV3ohvRg5mu89RV
XpfHddE8RpZ9eJeAtxtOd4DazNOUMBrdYboZw5o9V0Ymz0ZVbuo8fXFhAH4cxAyAKAGUEaEF3n9e
3S/Hcd6fOmnYmglkb372wp4azWDAtaPemSe2tYXeoJ0C08dfIj641k1vfIIR90I7xJQ973ygNzDz
w75LEc+ZRdLESHc2bftVwKaai1TZYAGa+nq+RkJpKh0kjwvFjy8VkvwwCrh9oHEg7al0p5rtbMz1
uZXBqtAV9/J1sbZsy0YV6SPdGM7gzAIUMqkeSoILtyr8m/NbRZWCNLwEdxnny/d9om2lNGkljMJI
gQtb1q+zjsikVHr93svbKMAGsBuKSluzdzVqwfazioC/QI9faMgvfY6hApmPKMb8CdaeHwmvn5R5
cY9VspS818nm8N5ymtuoR/1/DDBjC/RAaGJicZ71NPIJZakMqPOVBHgAlrWnFekz4gJEpxzteVKW
6CIYTXDxNn8KTyoKjrdAH1CfpCEE972/J7UoW6QOi3uAs/f7++RFc/Z+DdDJ43h3RlexW8ebeW9w
m/rdY+2s9ouZLznxqgSXXQXtZr+9xFf+U7nje5vOvZ1DJ49xCWfM2ijsam0uVWwq0ulUUlKwdnK6
xQjv12t0062AYh021s662t/BZrBCy7B5Pm7IH/mg94+7eW+XOI4FFKyOCgmM3SyUxO7vcs5RxJJW
CL/DIOtDDdINiH45pJIuzKIfGDZuhWABqrr4Nzou1ffuNfXaiDKjKe4nv7j5mkOyM1vWzoWsx88s
mgK1IJprVFVQ9sV+dXadroyKaTbrNp01387redDHfWjB+BjLlpeZJ182UXOVyQEduhX5NsHMa8t5
OCd+oBT3Tat4dbaILT8p71XyYfrd0O7RANiNOn83q3wkQ+1ZiwYpxasnNhtNiKcSLlcaCSLIY0DV
T4vdOwOTjeW3vySH/JOC/OwGz7bAQYX7soubcattjiStjt6gOAqox/0CGTV7H+MQ+KJAe+/PqmUF
iktdTLcZ3JW8sE4m5/BOMneE5HOYO3Hv8wNJHSH0UMK/9Bq7d1BHXBj7H/EDmozJw+ZhGjiT58d3
1VVFmmDFbUz5vgfExEHi9hCSKYY3RtDHZblj2pQAGrGjOllM4jt2zP1tA51ddtog9XapQb/s5yZt
gitfFxA07cygnJqm0qhMztYcIJgToFfLNBDQFDi9ExyIJABQBAoZF0rwVzQBvEr/7pOfXUJoCzoH
Mr1E0LDPvk/TQjvVpCEmADDTVansHW34c1DvWjQyB4AYOGP/vtzPhCjsZH9f72z57Y1+X3cg3djE
ZepZT4Eayq9deHOlepzY9ou2Iv3g4QqG/aXO/uEkcWlqzTU4mhE/Nc6h1ofCoL4qJa7fSUqQDaMt
cuvtV+J1J2S6RnwhdT/By0UGTL+n9JIEwJAXrhajzcC+dKErxMH5/WClPbJiCvp+CYKHs41ekopj
ViiJtq3QzZn8U2PXi0l9nOKVGtlF78flLcrXSh/kjTcffTjJ5tHWGMLyBvaSfeXPE//fLZJ/TkfR
IhJFKKkTYjwHS51yOZ/IwU9iyqWFvqQsbLlJK8xyjwKAqNro3cgq2Y250x4/Mj1fyvqFCfITWy1G
SYGZCADoXJSIfZ+QMtUVda3nxT3bG1GBVeYGkd1ct8HorKZN6j7++55/ekFcDjQAAVWOBW79++Xg
8J/lsVZPmz0ik8SSCB/i1nf1jsKOf1/pZyBZ3NlflzozKaQx17tjste2AtOSei2C7jNH68I+XhwV
hOAWh97OgDn2rs4GAAN/5Md7X+muji/w+Zr5AmjKv5v0282T4CTQD5qdLfFs+5HlNgMCBfESBg6R
jSORPRItmr5T9AvH4c/ANTdvUdSIkDmgtB+EAr3Rg9xuRlHHRtTFSxzYi52eMp5LtsrXBDlbVmDy
WVGQzwKrPq9fk81i2teRAT+R59ZvKjLmUeaO8abYP/SdO/Ze+xpvD84t0Se/ChvsmKNL1QXylSNC
LFpJ4Nqrb63H3ITy0e+eq9qde0prw02lkl5zpav/50FgF6CsS+BtcMfPJrw0ztoaiVbKXfKAmfE/
5ejyzcWt/qfvpCKESKRPkyRRMHC236izo1LERTptLCJErb7eG+TWVQT/YmakRiVZZE+z8N8390XK
cj4aX0kkrCECQufeAzmbQz0ru0Kgq1XjVYnuKnSH9iNCu+RTCwVytZmBBPpNenxOYYk0Dp/QA6Bl
QURC0pxWIQQdfw7Z21F9PR3QPbO2knX/70b+cgbqhkBmE6LAuTDPPBwwN7OToYN9OOUeZOucwuwC
bR6wFqC5+ve1fvLTQQLIkpNx4iAEgKb5+4ZTFfsK3UbzgMA4vD37yc7L2JdlEgfKtj7FggoFLcLF
TNmlugml+rioUu2+eDII97MJZwKlevhQqPXI8j4UQLwEjrEjnXgEuXcCPWNcAjP+dmhT9KdgNVPH
j6EgOvCvkJ4xntIqa5Bo6o5bI9oV9bbqllH/AGn2cbiP7at8di0IzagXAFYqqvppIa4g8IxsXOIL
/7sPfxmvb805m8jzorAGcyyyNaF4ouMKQlskwWA5ssifXlTt++1Ewk0Q7HQK4wUQ6Pvd97N8P86y
+WEtRa0f4Q4mE7SBB+HkF64JdOlw2h4InB8jjHFNvW7yh7JJnOZwCRrx633/1ZCzs+pwiihgSGCv
4HhmxwaNL3ef9HYD2O6SXfjLZgFWm6idqLGHTfLsaMiLajJ6BTcJAMwCjYOgDZ/m4UXc4y82EJeh
1E6G8Iayj7PVMD91J2ANqjAH6/Vrat9qC/iy7cS7GDr56fcRf1SwtkFHE7qTlO+jWFg1aRCNG5Lv
nsmbBhZ0KLJDsPGSmflltJ9teZTw4PXNVTI4xCq+X2k2mNORKE2+PsVU18XyjfHWqvtNDrCn2htv
SIA7MxAjNfkQbRiX8/i5Oz235SJCqaAkDGs1Jmb4ZoQwc5jQSga7DQmV09Wg4maVU1vHKyxsXyk+
oxSVTLm5AjF2QB5vQuRrVjiWctW9JMeNJi+tYjeqhm+e4EaEU9fW0J/tgBlSxDCeGu9+3qlhLERy
aiDU2Q7TrofcfExGr8o/C6MCIu5R607Rk9LA3fwF+gG5SEHKqO+yQVAYNi0sJSAUQKil2oeG5PUp
yjcSFUyl+sEmSpRIsAgCJyOLlVuUzsJreDM2L7ryEDehgACSzyS7wmYx1gn83VfRvFrskz2Ut4cb
E3FvbS+FphnOFXsyn+OuAie6XwjAjUYWvDEfMqCE1dG6bhXlQaUPDhAPCqVdMyrxiBUPLP+e+q2p
uQJJIlexTygDsdA9onuGCzTRjRo1VBUocPGXzWhXQiHOVgvuQ2Cc+1x3qb62wUcX8S3z2NkPdVgV
hatXIw5Ekoaz/hAqx/T2spPwm91EPRRTiVwzcOjzQ9vU4pYAfl3c7yjN8krqoyu7cvabi66o2DzO
Zi1qQhhoAvZhUH3zfdZKJhS4jFy+toygJLD21jR2uSteTXQE/ozXwydGvzS6l0Lqv5igkAiK2CJZ
FWy2sw1gjNMKflqAaXBcQQUEuogUBEl7eE//fWj8to2LUAzqjRy8KoHU7zdYKWQSrYbYaeOVV5uj
HdvSNfRO/gsoU7cP3y9c7qcvJcwsAvPsOapOHOj75bSs7hv0AYp7bQP5gL1327sUUifNNm0znAUA
2qhZvHDNn3scEVo0JjirBen5V7r3r3M6jrWkHnXlsM6HHeYEZ6NYehzL8Z4VXUGh4MJ8+u+LUpb9
Y+YIvvE5LjU4MR5nRwVRoCTr5mTnR6f3To+CByAN23UUqL7q91T6nzyqHdbZQjwmf/LrdbXIr+rF
HL08p113a9WfvUEY4Keh5vW3WOmGP4PLwRPPaZ+SB8X+IyvMa27nDgU6EAR85M7HjLho4QNTDVB4
CfWQ3XOZh9lbpdrD4hCmq/oFZkDD55vldzxj+Ai3oaHoaxAVWL6gKsj5CR5mR4GgoHPjK5qKFI1u
HzgXXIgkHDQmAv2lRwDFFrGpoF/x+962FvzWhHMy5RACuKXHThNU7uCfPMWZ3LmjOZMPhHtnOjXP
VootuiMOiS54pLx9YMyPCtQaog0pLF81kwPjzldX1uthKf5Vw8JXQ+Op2alhE2DecH/qqrpuYBb6
ut1TUIob5klAqvmyTmw1nMS3wm8TWw4z8Y++Oizl8MCb9BCd52XlG6vm67P64MjHFO6R8BeZ1JB6
U+VDD5O37o6Iw5KwzCrzTwHdGorv44e+QkukgHg9EI+abcjP3tob7cHy+51Fn/ZBszssSY5uyk28
LDezq2hh3kSLbtWGdWh5ymJ8YeMMi9DwyCvVIcydi8OGl1fVKsXAQPL6FeltL/GnkFjy0/yGP79p
oSN/yB8gWHo4PCR31hU0P3wld7l49hapS16mABiD1BZ/lVwPK3k1rZrNFIISm0K6ws1chMDKHclU
GfY/pwxSpk0TGE+V/wqjqN8EB0/0MuXbQRcmrnEFwsSW7dfX6JE5QmeIh0rfUbSwlFso2e3kOhI3
EBge3BvBCEXF/LlZqyTJ9CB1zEW54U1DONGWaTWE3Wq+6ELxEHc62NNTvs1cY/Wqr2ev/Y6C/OvG
aa8zt7qj3OQhcZGOCJ7WnfOSXfWLh3arO5U9t20DPozGZ598nj30fv/cep0jnkM20Y3XR7f2JH/y
FFgyQFIEYBvcxDv4uSs4M8DObaJV6Uarg18Fs4W0SpZjiHzERxWISqqVFPJWHzJfN1mJIKj6uA/n
PgoC9h/diezafqAC0UZfDekDV3cKD3/YBTbpVEHqozLkJw+x34czFwyEP1LfYc9f4d7yKRXyotsi
UMLch3jYL934ub/OPPVhb98t2y1xgLBfzH1kGfhX9eQ/6LaFSWgtAblZn1Sf8rT1KXvSOqNBSXji
ZfEH+3BGDQFiDra1bBYGuiDhbGks4f0V75C9JOQDqqtmUVwdbnTi1J/GsrjKrnQYlXl2FhjL+Iaf
EINdZlf72/hmtt1fxTfxzf5KXlIf51uB4jeL0yIJGz7R9KX70q+DcTWusg2Sc6tTSNozyJbKqt4o
IQZJYRfLNojftBAykiDzCGWukk3CmxEn9I/8fFpZC+sm2cbXxSZZptf7bbVJr+n9FX+cLZPlnkd6
fQqbUHeb0FhEV/2KPeh6T22nfQqTQF0IV8c1vX1wfKUuvOcTTyvxaUh6OzCThNJXo9oNCNoHCCwY
+j3TYFxVmj1b9CvC7VSyL2DyCHKmiuRagQbFCtVzju5AGxyKTCJmkDcGVrhfSMv0Ck5Kvur1fInS
rF8sUBBwD3az1DbKtvV1V7XfDRd7KcSQWyXc0igaxE2mdxUNG1fKqt3k1yOYBpt2barN4Xq/zLYx
0fVlu1GYi4frZJtsxUwMsQJ4KK+JVzNrQPExKxU3YfBNPwvF/VRg0JhO0mrGrZ/Yiw+vY1Cs94sj
QaXeFlcX81t0a7IU91xs+nDk3TF5h1fxLewbJ/bF7LyYP6RO+bdjEUsK+nv4m6DS/G4AtHu5mkaU
ataGDTQU4ptD2C4SB/YuW35DXoHsreLo/uCKI7H3Bn/wkXwOOr/hQKlcabfHzDPJbKLpxZmEBrcr
PkVydiWEjZBdc7JEDj3u7B0C1rZ4BppIUsLwIfFGIJkcYxMIGheyHb/8M7NndvP1YKe2Jwh5oHby
4U/niBbX/++6R0h9arfxtEDaDr4WaMwCaYfOMK1551jkqEQIjc9X37L7k9fy1hNvhoN7qfri7Bdn
X3mrOeJjxQcoW3FLR699Y7KsKMG0Cem47Vpx0pBsmK25icu2asNF7h0f58HgW3fGXecfmXrY+nPW
TPmEby+2Mddc/SEDaYudqHKEPyrZKSxAKu3qOMAH14JIcbDpLK45+MdH0XHF4r/OnQdmUCzE1yDO
YxNIua0to2C+rLBFTJ5QltPz4LfwFVnhyenp19x+h1vK7YmH21BT3iHZbqPSTD+L46GhSy1+Fz1N
BpNOimlN4Yy07vPzEakrmjUPkLfnJ8WxeKO66BlPCSMBWnmaWDNM4oKdXzILI0a7d6Y3cSvp7X/G
EvYjPclwydB/3osZoDnUnQtGUBcKec9y0Ha44jtZ4e4pci0PzSwH9QCHfz3Lm7ucRmuBEZCXGgYo
2ia8ZjnUFl3FGFK5M3HO6T4hKEfM1aO9+7i/f+U/DEcbdSf74+3pSfd0T9Azze033Xu76WgLpaPu
jAt1IaeZfVju/cg98HEtf6aHYkRVV3sUk0700sht95g88npipMRsRTzr3gxGb3JRo7VVHyQtUxI0
H6+XzARlWSykT/lrici8Kvv9o+rLboLBNsE3dbgV7GQg7vgEco/MyQajMbVjD7ALa8Bc8rzXX31N
9OfJndnRUoAm4NbHNnt8fFxt38NH1zQc8tmGvanXh6vkRuOTesxApP/+Z07lVwqtBiWF6SljavnY
BZZ/WB2/1tkrFWo0J7tRnGjJqFxBg7U+MLWBpXAzMTh9f05PyO4hxO1IQ9bvkDvdmhGe+wh3o3po
57dRICzEiQ4QRFkjA64/948jNnC8Ep/ENTc7YT4K65rBup3W2c20Vv7Af5LZ/5m3WJRe5WsPFYab
sGeGO9XtrttrYeWKJnRYGDLdIK8l7zDRlJhHOdk6tvB/7yiXqV24r8kN882PAm4pqO7rxfGP6teL
OExvhenae7XCEhNDaEELbPee6us8ROuqRXxbN6HG0MGHabAqSGqwIhJbwoiQbLEyenvvzCC8BTC9
ze7FWmJbEjf4KsbtlcqiILfHJWo5DlBTFFlcfG6WRe/MQkYlWImVgnYOjxNpQugm+SLu4YbvX0uO
ijkvuemxxDVmCnz4fHrmnjaiS6q7zM+Yb7kH/yomt4/dnLnNrvAzX1+J94hxVt3jVjyT+dWdeFd1
p7/qT5kP4vVJfjoGp4cjxmLmC6PwVDrHoLiDrA7DEFNdxdxOl+prhlE58fNhWcOB+Qq0Tbxa3PGD
MPxYvU4eNk7Bsh4fsFD58PFDNJSm8vv4oJL7Es+i5PPVWNEcGDd8KFufmqNdBvtrvg7oNiKWjUl7
fNgnwtx9pTH+/k4OJ34rg4nVyDsdDF/cANyBlSHZ2fVhm92lsC0+YKxvKa6LE97Lg02lxDn2jh98
BWBtwyNuBrexPW4wY1cJ2f0tzaYZ7TW9Rc8RMBe/Znx9deyqesFP84+Y8mUgDGW/expezRekmrzI
ZZtiY6Lgk51Dc4XtitqPd3SPrr6hOB9W447H0Z2uxKtH9+QbeOkwXGCJWdTpIgLtNm7vY/d6rXdy
KVRzGr6XC8knjYYpoz6qGLBY+W5/Pez6a4CwG2H9Hp4VV/YwcjDVj4sZFuCt5mNrerETO8MVxqUw
ZrEsjr7XOsq6u9WdZCU+i385qPzyRnfqWxk7BEDfRiZIRLDLnrzj/WkhrCfx6P4ofLixTN8VP31v
/wye4s+CJFRczQckh3Gu4y2cnpFr9+Xg5APDez75h4UR5Iv5mwSkR19SwCCsTisweaL4Y3y5F9xx
bYvbHsFEmnejXz0e1+gd26MfeM4b+ho3MvCgibvA/Mfgl8IKA6jYzBbZBkMMVj1gNythis0WxSa+
Plyn19h5/FRhixUfBd/3y/rj4B/8jkmKoV/QObDr2bqj0DWKfXBTjmEwJryiuF/PucLKlh+TUJjr
E+8XP80Canz906JZyJ7qnbDTVd5hLJMwfoG2TX0UHzs8ahjyzWLwSvprhv35X18xPBgtXvtnepQY
KStI3yePjmNoFHfuI57GlVWvB5GI5Uq/4ubSItGmTBiNywNPC28FWV4eMW9RYAiMvzoHXTaPM0yz
0d2ye3fkoT7qDoU817qDVOoTFfa+eXuyt6t3OLUdic8F63slPkk0T/LLhZhpI8NoBdGbwu9WcFof
F8cFH+X8Nwmq2+FP+oJm1rtoLRPFr28lN+KuEFW4x1V8rh7FgKtB6yF7yVoYbwyOZTD3Xs8nX4np
rC/NNys4LqDcFF0lMydTdkJhg/HggJgHKs4A3tZitsB29muMfTF4daCFYIrhS7Q+Cg9RCNytFlQV
wltXpSts5or35f7eO961DtY3JvbBFW6AtsaT4yrFl0XZf53RnVuvhYGiYmNyPfvdwhZL7+LrZFcF
n+EypI/uchdfjuEpxcPPvpzKUfggO/OpDRAA5eJyY/fXR19iITQsl3FtMkOs5Wwp3A7ra80eeZs+
2DT8kaQ3g7xnMg1/TF+4ev29+E3+o7j9Qkw/1bMeTzccoak9Yywk32DNDN7klTfK104wLoYrxuPZ
CAxeL+/L+5FriybC3pPYYnvQmR7iT//7atlQGhzoxjU2DZtMdgWC3RZdErvNKhztEIPhbrkcvMJ+
Mb+s0Jp1UjmJJ2aKOOHELItJKyAU6LL44Kes6eG5L049jisnfhpu3um3wnnHcbQT+0E41wLCeAmj
SnLqNw+EkKciipSgMROv/xUOlK12rEvZmG6ih9nBb5+BaTWP1K+lt4c/5sZaQ6WmnuzGk9/q59k7
3hMTOF2lr6ZnnBBhdbPN/kG/p3hhsEBlgazW7yjAfJ6t0uv5KlmZofSkL5IFWQ6ebl+6FyoxDp/Z
woTSin7hapkNVWtkOnnqTIqt52gPIphqZ2+IAEmNXZDp2dvVO+h3HcgwyF1s0U4812Cd5LbKk4lH
6aMF0pUNDdlI1jlyjJmt3nfEEVbx4x6xitGDNUN/q/GsVFvDQJftdHJoQ5k6hPp7Jt4t6ifWK2wS
huVTpTU+NIMzh9lMC04ze/+ac473dsE4tKiiIeEJ4N42Me3ZohW74z5Gr0FLCEkw29qhtFRGy+mq
NmwLYxKE/utesjVCYt50JV9JMEqcfPPGXMN5033GuaNSL09q4UT9NPDInnjTB+J/1u3JgtXKNl8O
uPEY9gtN9fI4GJ+LT56OXJSq4kW6OJZ2ctv+IcBxU2zrBxIfx8jh3q+jlULc4s/B72Wn2qmeMcEx
YZfvSiithuvIIdRDGiO30Te8q/34Ub4Z2Iwhk5Njx4gX5d3xur8uF/urdFGNNpeRt/KVQRa3EjeV
j0F0r9zIO3Ntut0i2mLSBfNFvDDv5J215XRK7fI621pLblMp7YqN/U/UAQW0JROtQijr7FZ3s+30
kb5xtBa8W1I83P16p3+0zn51uotum6cRc+QIZD/ZROT/9QvyYkAufy4DtPfATQsCZf1HQUrZRqZU
H410aylUtrsq0T0anjj7kzNOTv9xbCARtBXy7nPnAOXIH/0Vi216Spkm1CGRNYOl5wCtkKvguBVr
0rx94TBzVOhtizCfhbMRPEXQFLeFYR+XRmnHh1VbebLlHks/PXgSLLcdFhXpIgCfE6GXd2micMmu
X6zIod5qapxKtpU5894hgZVZwT6yYd+JwEti6cGSpNopWP3k5JRLgynXIaQKD6udM80HL8FOxUjP
KRTzqKoS0WYqlxt/xJdCLW2LMimyxYj8YLeT28kNUXpRq5A7OGAHGtlbxbfDU7w7PhIDpxKlc9F7
hBMpS1zqKOoe7igbAu4YcVOQpJVNFLg1beLqJ81OniRiAYA375LC1om13RCO1WwlJkxgkOsA5CHb
QMSLzta8w4O6tu74sfoahInA1ab/nO/S1fFTfSvRvHgZUvv4od2r4fipfaa36Z+isOmxAZOTEPze
LWH8PdA9bpH6OX2zbJweRRZs/QPlW0CnXOmDeCpt2mHhzdlxFXd8gcGNBYbkKHQa0YmcKhWiNmKt
CvF6SiVYzye3ZqEc0XXxxsE3Mk+rPb5LqK8BYq3gl0Z306FKRUFTKfdJ/U/sZTMXRg7YeGaRG7Om
WDS4xQLW+nFkIXxSAitV9uwPgnSrXrIhMGqrYG6JlAx8MMWjnDjlO+tl9tDtKJsc72lhzFxkp/lA
YLchsqHbR4SkXaQyYyvodW8vIc8kKiwGZvCf/E7K7Qr3qRLKGXJJztNt9j4ERV3ndYXDRY05Im+O
zCyMHAXN+1udijTGiTABMaCTqxycGYgcvECNfrFL0+4Jq+iB2rrIQI2v0RvYyLzzD2Wo5CBWbPVd
pTJ0CFIJ/LGrvo+wUGOU4PsjBGMRbO2JIZh2cXCJEvegqCL2Uwetuah2j43bTaLvlRQVSredABKy
S9ePNDQB3b7uVZsivSihltgmKEubmaTDh46T3doqYISTa+29qAjH0mU9N6/1Ttad1rKH6wPcQbbx
Mlu1D9qr9X8oO4/dyLUoy/5KoeZE05tCdQ9owkdIIS9NCFl67/n1vaiapKRECoWHZ/LJBO295+yz
DTDl8NIGTiV7CcVP5xgpXF8eSScoqDdIZNbWPbaaL9RssUMY5HBNpQAg37tE+2HnuhEZ0gAuHU3M
jVpmEopTiec2dsPolCXnPsZV3FYAqCZMm1aGik+jk1mrNgGYdNPEG3uv0NatgdfWUv9+RDc14JzE
duZwKgWXK0cwT46TLeFt+Ta3bpF5XekINXIsTzO8//yP//P//vt1/K/gvbj8n0nuf+RddllEedv8
3//8ZPJ+HfCSmAClA99auF/YPH+tBoo5EfLCDI1DrRcb8nQgPKKengck7f1ZbmjS5BtdvmPWP8Q3
46+ejn+BQ6G6ApMu1DyEM9+mhEY8juSVmvJBnJ6wOzH097zahbAKVJF6KV+L00CBAGDZPuFA+Mu5
i38phQBiRShM0Hg02LZfT17W5q4bUjE9JLZ2MYCc8gRftADYC4gxX2ogFfJuBFla2vEldgdV8Wfn
TCI0DTkc4M92XQJdXabwy98s4Py1YB4XkLiAvZKlCVv8y5FFOPp267vrKwOo7P7+vrRhMtiPpX16
Zvej6gtppQAeduZq+TMb+kq2bxd0JKK4zt8BHPcLkP/8fGIx4bs/Pt7+fUn+Qt9HP0X4DrZMWBKq
3xNaOyONzaSVk6MkgJR1wymdFNcUA08MQEX1zo3NC4sRa5Vgc7ASA1ZndnlK7FS0++bQ8N4uf+o3
StnatRiv04ohqvig+mu1MY8+P+AfTeKyQGPbs1iTAC68W+mwHYvk6t/nov7l2eJcoCnBX4BUZ34b
7fvRVNRaniAwFJItrsQzlkELMYz6M4Th4k+9l0JMU8LhLonpUft1E048eE/NoG/VANtkd46DdSd1
vNAXxiKgnW4XBzhCFf3hjMPBoAIGHxayeEe7oSXitcoEaUQLlLJsmqXsdZO68kNCAVlzxlI4VXXn
ZqZ5o5MS/u/TlX6Sprh1MPHg06KAIwTm68PcJTIB9FHXHcT6JWZrivqLYtzK8y3ykawZUMBTAmeK
XfwqSscx82cxtQQ2LcokTPJ4nb5+tqr7UThGbXZYBg7spUd5V9hPgHnMwOkN8YXmX2fTudvD8LSV
65o3zODt+p+uFZD14uLlBsogoJmT4Pq/4G0NpULurmaAUuC/iDfIB61DQcebl7rxxYIKbnsbYAiF
wIkqY433rDNeqW4J/iM/0I0DeSiMR7VdadP4k3dzAAaiR+xp+2U7XF4xeE10WaD5aJj+fUM+STjf
llZYFyyv+DzKVJnfGIJNFiW+DMfrUOR3c4RHytQe8hEuAluaXMFrmG/nHGeE+j0SgMGHh5paZnEZ
NPztPMybyMS50hR3I8oDYnghwZjt5BB56eV1bffM3ZF/bo3hXYirVRNVfKne65T2hLTAidWpgxaP
Rh2fhlFlMlH7Dvp2P/bXwjC4cEJTRO9Kc5v3KqVYZRdGdWxE+ng9OZXmTMrqcJyFp8XWYJTfFfPD
INMeMqg7T+uq01f/vlw/PW8WtjOaY3YCERH1d/FkKSuJUhPTeWh4UP10hy2r7os8CAvljZczZ2cu
PjRpK73nzW2qnpXpkTws+HN6cv73sfylN1ic4xejY9bBH6lvcZD7Y5Rj9U+8jxJ5jXTE8VFIFvFN
G+2s4BeyzF8ExITNfM4EodtDElxWsj9a8qLuzXCwmuKGwRTjiYPsyc/DOmDG0rnhVf8UPeq/Cl+U
v6wX6CkW/iq8R/JEv72zUibXcj+x7C6zyGjTAepOhx5Au5vWVNS5+KKrrmDMNoucvr0y34T3CFHf
h9WsgsEW2acCR+g0RzC8kdBsupi6WCH6Df3Nv++G9vNI4Q9h+YnzMtbL1ueL9sflyZU2r+Zkqk59
UjqUCGUTOFFEO7JYAPp2Zci0lPXQ0hFQKCnhknGSPBCBFdNyWNatxNcnMI2otZzGwAwi67cKrESI
u4rxZg3vkY9WlJ5HofDQOkaG0F9KGTRQZ7uPsq1VzRst/8iLfNVUcufI87uWIa5N5SO41GCkORlF
/kYrxrMfwmg3i1M2ZCgYL1T5tZfFdUAwcf7bY/PzKSX/ZxFPUD6ZsPS+PTVKXc9Z7qf5TbdjcGjX
+8h5TNxf6WML1+7rMrZ8DMpI0CIZ2Oiboi9Qu6gz9FQ5qrQaQTLakbiT5m2QXEbB7HYWfdxwV5d3
s954c1t4M4OEHlGiiU3vXLa/LBOfsSrfD0dbdBG8KWjkfsBXWqPLlZLMZ5keU9u3zDzKYTGJ3MmD
mwgnazUKzqQ7rbqtkUlexy9B9VATENwQj2OepjfDu8I5oh0PzbhG2lO06+51ugwQ+6luPEICllcS
RkWafm5fyulA/5rdiIRVxNsoeSrkkB7bbfLV8FqfikchfJOqW21wgJhqebV0axPZ3wzsGAQrjiDQ
Pz5XZKYbj73q6lcTKEu8H6XrwKRdh8kR/ebe/+lE+OMCGViLsh3DNNa+PRbWlPllGpLQKnb6VuQp
FPRXgYDQ9tCg31dk8BpLoKqhe46u8swhVcVJCCzuhGsstLqUKXfCUB3MoQWUi3JplQyHeXztFAa/
zK47xY1jRixJDG0w2KYitpcFaQ95yQYks81iptwlzFKSx3oucW9mViw+oHNyF6sT+qJfVoflfP51
vt+2Wej2epd2SCXV/FKJ3DYBi5O9tn9IystIOMwamqpXFbFrbrwX9WkC89DBaHylWOdKvIppbXWx
vq5Kg7xg8yaJk5UUJC4Wt8eeANOwy1eiImzVPua/3yLzKiLqYqz7TTarXLhqr1dAyRXdN6Uyyjep
eTKrk1Q89vF+UeOaRQslmWqySKBcB5sqerHojPFJQLPLx4i/tHTyX5ZLfDvgXNLS8Jf07QGYpkhT
UzmYz2O1sQK64ktsutr6hpwVTWM8GMAWjklFd/vihMgsvJzlR73bRa8KRGLJG6NfpEyfC9GPO2Ri
o0ceCxp289sKkqcGnGhdnM4JsD0wWLqRi9PIkZ2NeRW/MaTX95m8tpibrVmJZ9FTqwdMlRwMnRTr
lAV7v9ko0BMCp13L95RPxvbcbZTLfz9J0lIhfz9OtK7L4gI550fK7qjkET6ncn+ctMZr2E/wcthE
me9FTb3S+lsJiLbNTroWYC7VuCpALJW4m863Qb7997H8ZXfG5M9aIjKJw+OAvqH0ipYZgxga8tHs
IxBchgHDI0l0hfZaDDejBMdjjp1euQtqAPP4ZgghvsjXBSxGS2ztNrDLqXAEi7GDJZ6UYjV8PokP
pfU8WqNtepVmp3xz0ziRdTN2k/vv4//cFb5dS/jGiO1w6v5MLfxa0mhCbk2CXFQnHdtEm02iWtTm
NkXkA+4u8WN+oVypEEB8DDsc1qLqNWT2XTmahqwTqhfITyU444iftD28/Pvg/najF8o38k6crAgi
+vZAWoNgRTj5mKdYaO24szWjcDSBxrTfaNaSOvBmFW9VwpCnVdY6wbPx8CiWXgsI+78+EsxCDEIW
0SBrlJrf6GBSkhpBIA+f4p00RMfldXj/yGsZG0//gTECqQiF5vXTcylf+PAAkl9WC+OnfIiP17lJ
2nK/8Lb4eqOkqhTnqVancxx4cF7qceWPLs5FjGWmaJN56bZMVoKx9mcmOB7GXuN1qr8BQfNAxd3e
N90a8tTA/L5xIA0PboveKccJ2a3qVd+toz0JhdAMgcfJ7DpZYOjTwQcjw/uhxB6EJ3MVQP9kkpeu
8JNRiTJhqPOqpesoWLfwOl8pMgMYl+XdEHpCf5v1cOSsddIctTtJZk1d+eW6ah0uT8hwN183DDeN
Y8H2s0bC8Vsi+qfp+9dHmyuGOpv91ZL0HzGyVjnr2ByM2UHo45XoR28DYZCyAp1OdrucoSlj8hr0
LmGO669TkA9xM8H5MIJzTTB2tFgcoXEl9WD0bzuLrnXGZ0xDmYP6XYRv1xDnl7sW2t5Z1C8a0L8u
UtZdlKy6EN/TQLgR5mQ34Scrybdzlh4zcNrFfG9xOsuYTmTJ7Tw9oVnRRt1VgUFVBn0BEzIVkzKv
xI5vEe1ozbROsW8Wd3Ko2VYCBxGgudCnbReigKFHTHgvMAfjBzzg41Tej1C0fFI461vejrUcGCDr
CJP98V63HgP9QkQ8SgwtQk2477+0AT/L3cV6BRt8/P54W773h1Fn+WaTmISHYWkkLgl4uvCOH2st
bpNmLcq3/341f0pQeDEBj5YWEFOI78ikX1d13lNoLl6nEYMTEU+k4I7wsAxI/98f9QmPfH+iODHe
QnT2+FsvO/ofDQ6VXDWLwqe5S7sVwT/Wpl1cxvYv6N7friC+ssuKg+Yc/dDXj9F9y+xNDW8vZIkJ
JMt4HeQH5aN8GmBti78U6oiV+XXfzmpxjVzEkUiYaai/fpzYN0YttEYOuioCCgkXmh1uF0bkgrh0
0LgWDMjia7Nr2S/ZhsQyGpmLCwOOBlgrPCmYhPM+hD2YLOzB7XhuFxRoG51joshflfW4yz+o5uzR
mXcMbu3ZmVHvySsm/8XWtO+xE9leru8v5xN0RNvyXsHiYTKF/PTlbe3cTvbHwPEMtvN8MO3TNfNt
x38X9sJKgUbd7OYLGLenEjItQ3pbuzQd43JhmH2w9H3Cs5jV8/PVL0/6X64cvp6fhq60vEss7tcr
Z9Vm2GZl7R/CGiZvAMON7VAxL3r1rvNFN7I0Bz8TRlCpq6SWUy9BkI+m0a/S6EZh4CqLbPGVN/c3
ZRLSls9eneMf3D3JufDbs2v8rJoA7nk/ZFKhaETF5an74+FVdAVX7HLECSqPNnn9UGvRecr3VtBc
IAxuhXViRe7QEVcwOyjZ836Ho7M3TkRblYKnyIXb5+NmXIwa6eNiKhLcrPFOCwLtLR3y9RQyp8wL
T/FvwkK5qvDdFkLRI054q1IeTdKur0c3aD6wokftK8EjT2PWrblagVI5YmEy/pYdnvaoiQEtXkqr
dStgAKWXbbG4koRiKylPvQjxlGEoITwzBmaNcpYT0yvV9wD0p503oQxFwj+kmbyx9GC1aNVbsbZV
Osu8GJ0yfsGqRajqy47pjylcWql1rFoICzhmFIwPCa1q0WAL+l1r1YchVFbJPB2rUeTXzF6E+yNO
qlkKWZdZ68B4Pq50p8yEFR4xdts0zDoh7DJ+rdv3PPswq2K76LfQTSJfrKVnzXDz+jaVn/D+LrZd
FTh4TaK0ZIvwdaLHt4VwXLxaA8AIpnVsV7FCIR0HWwOoO0DnuNi7FnS+JYQNDefKQUa10p6T4T1F
lD5DDQ2z3hllBJf9sWwhFsDFXExTknPNWFLLlTUGKR03tWb8iHWtWw+4xMXgk/R95bnLjYc0Ga9a
qBuRktgoQUsx88RapI3C5qinHqwatAWRp7fbwhzfWX5daypXuFi6mhFjKkZExk6fmc9H424Cz28k
WCXJL54cPxEPRk7AKkRD0bRghvj1iRbDUFCbxsiOFTZ9OnfGbNZ6sDYYaf574ZcXjO3rEskn4V3L
p+EoJn4v/4Z8aGQlMPIbeR1eGlCBoou7cTU56mT3B6RX24aQyIV0MsBmXRQev3y+8pcDoOwTLYhA
SLrBXb+e6lyMUdoL3XysykvmfotnwGxbjQM7R63t2ryo7qw9xNN5lQbrIt8PhYul00Gq18FeLt96
EBDlA3VF7GIH7ldESh1jg9dgU1vP+A5GtTPmdjVsW3Wd3ZaA9CW+U6cwW+kYO47PSoaZyS7WPT88
psVj8WFmG6gIwWw31Z7qqEQeUi18jClE1vA2GhdmuC3Sbf4ov5vDEeJOHF6G812F3K1cFdo9ayCF
QYjSo76UIG1d58U2ezLrE9UqC4g/PibFTaZcSuqjlrnjbugIK3AK1ACnnJEfcZnIEOLruHjv+Y1n
f75M9E2mX8rWqXtOCDwq3omfneK7Yp34tvA4DddCfTXphwaK6bApC5d1GUHaVU/P6sG8zWq4CV7F
tKFzI+FYwUrlPUz3onARm27jr+Jgx7n104N6jFjcGLJhzoXDBaOknVoidRnFp1m8YETels/9cDbj
cxGtwBSx2iYWZmFiPOB+XqFX1AkCxp73rPsOFqp94PilFza3SXGezGOPSS7CVgF59Y3KYVCpZbcq
oy0P0wis14YL07L7a5Nvjk5jfrKA+KbL0SFjBSpl27xO1Y2Rrg0k4Y8FbIzsVhKfUFHp7DrrSj2G
+WE0D4VxJCWq0mER3IeImqhJhTdG872yD3N3hE3Tr2AIjK/0guE2813pAl37AAvAKYEwozfrl730
E+349oohs8ErGxnxMg38BnNPepKpVi3hHPQabn0kLu/zWTqTZALl/DeXmZ8hETRyZEYCu2H+jS31
t5IHp+zSKPxaPvjHYd4q4bOULHPAj2hnQHEu16zWAu9zszJz2FuQuZJbX3B/dQuUfq5gHAcO/QZe
DRSU1reTLn1/1DO/LW54nnb5DTwcXBh3LyNUtOkh65mIjXey/fHv1eQvl5rPAngiMktn+fxetkhR
G2VmEBsHFGKF5aQ1wlIGpRI9C6aoWJcgrsyO6W/eCvJSDn29xdTNizwdn1ymNt8LzX6cFH9qRFSW
19OVqNnRCXbHDh0Deqabdk+8n5dt/YN8rewy1enP9TreNb958P/lkmMADB6vmVih4Cj3dSWlDzSK
yVDyG4oLtA/BBuLRljkyxFGWBijWCZIy/Zfu/S8fSj0vWYy4ga2Idvv6od3QCmMgFeWxYZipaoNt
le+x4Ybt0y+3Vv1R5WFRRQ4asZfWkkrzCTr+UeXV3VSaZlKLB6wC6AnrpZQj+jLszjze2I4sHuEq
lrPqsegrTEDhNpSbpRXU27sKGFUInkNVXnfM9mioFIhSSxLAYqO5RHspLPLd5BAch60PjuZRAwWG
sWcu3Ib5rUmPmaXTS4qDQys118VYwmj6yCiGfEVck5W1+EV0lBVB82RplGt3mYr1JOxFqaHIDwrd
I6SXzBCl5HvGc248jVDouw0pPtm4Jr9kGbuS5stkHz9RW4M/NmOlw+EnouX1kLyEyy68a1XVFqmD
cJcgfa2jnMv8D4oq0bjFTVssbrvBCYw7pcFrfCB5kx6b8Xu4CzHTWOLRB3TNHGnkuzEaQz9baivA
gk5wY6gJneEaqLPaG3gvpJjmxbMob8oA7mpYeuWILQn82DGE/SmfmYeCetvo9jHbwAXeGp9G6mTy
MvHWLCAnNPyhWFwTkg4yTXOU4tARq6OePVMjl/iFqJCgKI+XLzeWcusvP0BcNHkRhex7tNNK+AsO
/KOjhmnDLBVEEwtMap5vD6tYWIEoDa18SKCfW1v2aS4sFh8Mpf/9tH4OBL8sCLwOCiHM4Fk4pUrf
CzjFCBkRBbN4IJJCGtY6VXjMZug0yBlQD+FEBGlFOCREFohOvWpZiy91nkRqyczzPzQohYt6xp7G
HS6+wqbQcA+5UuhrsB1B7CF5DOEzwMITrLQM+QND+sRR6FHPurQKJLeEOneyPvrZHrVzqzwMaMGS
tZkdDeYD45GwQhJJYK9FL6X2S035c+3/dvLfwE1DTpsmjSvxUgo8lWqmPM6v6dZ4lQMykp6XTA6v
iKFizoWrh27Mq/TLovSTibKsRnBuSEfB6QJzu6+rkpGkdVY0VnEy8xNLg2miHAp3bbYlDCQIvcFH
ZWPagWj/+7b/hHWXz4U+gDERs3uCWb5+rtVXswyNYD7ULRjY5HWldTbH+FHWbmr/0VcFT8Otl1eW
3kK3y8Z8NLTHVGWYLRS/XYMfWMtyLLTE0HGIqzQ+2Q5/rJeD0IxqUxjSYZDWceR18Ts7pr3Ydfmq
mxXWsZ5uKx138NuPNFrIfogIQyIlnUF/SnyWwfq35+KvR4SBMEYgaI+xGvt6dYYwS0VoF8i6posc
XROcc3mdybt6O51M+PbTS5nZDDatJwHpxUNnXHWQYd/N8Zfb9BPdWC7NHweybDV/XJq86MZUHorx
kFKI4BDRcbM86NHI644mY1j0NjfAnRBBEHTAjswEB3IOUw1IRKi2k98C7Ekx4RO/rxd/HtG3lako
BrFqfK0/YrHspjBBzb7fijqpRoxqE2dK0X3W8EuTY10jpcmZVEgxNhL+uuC7otj31Pyt8a/T+IZF
p2meRDPcaHXmLu69Tf66JHTf9bAQujHY+hE6VbBhRfyYfaaGS8qt0XiTMbgW6kJK5hByq5nelP67
BsG5b2SMcVvHaHiNWPOVFqLQUytLTitJJyGBZa4c8lb1otROCmk9ZR/pfN1aI97r1xZWA/7FOCgw
WCW7hHjuZ3uNnVXpqm26UIm0d6vrD/jPOQv7ujozkMhsM6E+z2giGgHDJDHd62GynrRdJhl2ozPM
RZRU3QLHuklT4EG1HRjvSJW4b6O9Ut7wirKwzNA5YcOxxOYVCuFsPWrvU/oR18PWkA8KBcMA7U6r
5a00LzPlO4p0M49saz51jKTryFMxD69UHTNodS3wO9UYbruPBNyXLurY8gCk3Cw+6lHtCsulzDY1
i7DM7jwehrk/iYrBZug7VXYVqyRsdnhTQTrPlFd/qm05N7eitSuxCBAw4LB00KDpgmF3jcVgF3/0
i3M8M90YY7WWo60jXBCAqGapOzWOqF+TkU5QOxYm0hLH7tv9+KR9tMo5405FHXfO2JUCQ0w8fdIR
hy1rM1bIU6V1HY74jCUdgShquhL13IkSbZW/yK0K1YrZ+20Edw1yuHzdlDx3ZKwpQrdVtIdMvq54
Wf35iuQWRxFWafcQ4o0l6Nd0p/ho+5eoBiYGa81J0F1G8QosMN8Ji1VZrKQczjIol2Pl7aYtTxgO
ElN3mTZkSu7UauubL4W5CToqoJCYAMmt7iMySeeudTP9fWpBR9X3IhO21eMQnrLpbegvC5hAepNf
ltzLqcUnMRS8hAmppV6X1XteD07e91g6JuDNThaXrtqdZwNmrPI6NyiEw/NQ5Hg7v2aYT2TjuFam
elXQ7jaHkjE5Vo+rLOu8OanXksI+TMRsN1+LIbLuOLflchtOM3zS4N5S6m2mh57xBBPFaWZlZ06z
W4SWFwoN4wxPEe7N+Vowr61CtomVszv9hax2O9VoSPVjFN7UETfjtu2Ft6lHyRCiqcQIITBdpjtU
B0DAcM/LgyojRobAIcIinfXhGIr+Nld5ZpSVhWJPrQ9Wg8y65Vg4H72NvFpnfFIo7vJkZSJkCcYv
tY4bE3TZ8iAGJvZuTggCmWPvomRvxbxSUN5yRXxrm1a8JSCazZDvNbFzTN7mJDfXftUcTO16mBRP
1R+UcE+KrqY/wIf10vJUYaOuGQ31z4s+XdfJKQ7qlSwhUmNrCYhxGJoecpuBxZbxKEkXQfwoIf2r
7msAkTFQVqEkIpTI3AnlwhhjAZIA2J50ebiqOyxP/V1cvUr9SzdeC1K+i2F+8Jvsojh0ppvq6SbW
O7s30RnL6HLLSzl97aCdgExHLUPn+FXtt5ZxZKLl5C1eEMGHbl7E/aEn8SUH4dAJSUHfonbXWhS5
EWQzkaweHYWenD9FrG5Zc0ygIeeS4fQdCHOJT1iYuIVauUg6LtL2VfLvIg5rbmrHl4x1PpEd0u50
azeJzcoYZydTtVt5Vi/msNuk7Tkz6dGYWubLrHyQPI43s0xcXh801ihN8cyG9YgNcRZnpw9R1UMC
Sq/H6pQI0irDxT3Omu3AfZeqd32OLvsEtbRxNhptEwdv0UKHRsOQhbJtyNeS2K9n7WSVvZvxvgxW
cghI6fBzT4hPOKDmqRPGdxUPOgsa8o+5fLcgW/PcRTleUmXulPqqiR8LDkYf3o2xA2E4Wcq0D8Lp
1DB/rDd8Yt9ulR5PAhDF0qUjyWbsGYIGMtPJoNA1+ruSJszScZCJP5bH3qIj0BBvG0BLKUZhXXZS
YYgayhHzTt6Ap3hmdIMFf1FdUAIi+zmbYriHHbxmxk2Gs2DnynOvo+afGNHypKu+7pUF3hko+ibz
HJKUxz4RwCMUtwRVr1pxYkM9jMJdRBXes00akdtwCTKkQJolbDVzQKITrXzR9Pr5oW6WCWYvE+Mm
XgV8z5RgMIFduxU8Y1/rMedG0MeL3Yi7SR4vM4NmC6Vzoms7sbrv47XOeSkKFA6DYaxkOuGYv6js
1wbkHzhsW1P/jQ0sGX+tv4hlgXCAjTaWu1/LntSfWnUqMuWgoSO6MNNLCPUkRJ2rp9E6B8H9VD3z
z27c+CaRcTdEW6YXmXFK8EsT2d7OTXUlKqso9dpmTRkbNbfybW0cRToKfe3D3kTCOD7q1TOhwMLj
WG5ECCDqc4VLQ73ugm0Wv7XpDWMWqaGddUzBBpgcmfgKkqdV9z6SpvpaIp9r3M3yc1U8c0li4lpW
Q7zm+vP12t/XXOzYCzrX3BrqGnCrw8Gm2flvhXIftUwg7O6Afntys8oVtQ1xYTOEmWEVCW6irxPB
lfcGt3+edoMJU4z2yH2rXqpD+OkAReaRXrozZ2xeiiYuNRs/veiu82N8yhGgXOQ06YUrrZVdsVKs
A1U+kEd2L9vqdfsRIri7abRnuYLlv9XVTf4EBDojxQ4O2rBtiu0k7HV1a6rbqF4XL6b4kqVn4XLE
srXdKyyEqPI0vJc686z1nsG8Nz0WFvpE1Bzhik8q5b2s7/zT5O/xzKOHoolTIa1r66S+R+nE/5mm
w4zmR1sbOYoqhpzaeozxyvl3p/MzRmIpof94lr4NCJupGcZ4nOVDdDIhJC+UXRF1c3lQEG/tY7RV
rXm20E+W6TntV1OwixgiegEXcn42PsiaGN8Vrkm7l6Zdlh0FHKZ0bV0FhwCl4oAs1QkkMId1GV0i
7/ptwEk00t8q7j9O4FurVkZKo/ZRIH/6HQc04jmOnlLFxlIn1Z6x0Kkspo9qNleKlu+jiRQwRMCK
6vmTtkc2gvkplXdRmysr7Q+CXwNhG3Y+6ah1MVebwq0RKrvSSB6Trl0VSrnRZOGZtcSuQs0rjTOm
2A9dh8q1t/ZxjmosVO/SuPSiPH/UhXCvGeVrMSabYVZ3WZ9dK31qQRqVz5agnjLF8tqIAqWXbsxe
OJXTe5JEF23V4Md/o8bIhkKOBiAM//SgY7QWeTh4d37lqGKF2LLem7xYFiJqOX6ROxztE3kzpoW7
UEGWxIGshRWFUMVE6dekV4oMmY/sJGkgiOu2Mqo9WTpcLpZ1YpoXh/g0OPeWuBkxIBZifDuUERd+
/cg13piMKoPJOrW87/3yzi1il12WP40zMEC5DG3sUO2dejpXYX8ri4PTtE6VDl7RBkdBELcCzjKq
cbEYoZYNi43yXnXIt8vOrTgdUcbNqH4EbIYMF6eovWnaApFbUBWnEjgt4bqqGgEeM3r3ZXlPq9VQ
5Z6PNVCQrkGw/EC/TBr0GFO20qTqWsUF3FxkEhmnT7tl1BdFj/d3Ft4bdXBZNiKVuNPJtwsXpP8Q
Z/miF2vdlrqjmIf3Gq+GLeXmecSKxdCRaWqN4oHcdk5ldI4mRdA5uxY97HUorf79bjJZ+MuzrZGa
QUgQ2g9W+68LPcqnMM+NWDmUmDVZ9FGctXmZpF4FfuQVzS1LNj2vhj/TZkrv+B8qdjysMyEGjeJr
le4x/J7VjR5sm0UK2J+gM/fqEqLCrAydqtxdpOpm2QSpXbD7jlC+mme5OITlzkK30Qy47F5nrE1v
lfDGUCs3bwrhTSbITdj2sImIP6TdvpVuu/yovyj6KSkeGMnlD2X6qqOAY3KUP0zTm8ZSTbcwml4Q
uHCL0GQH5aZl9WfaxMbQXLfv2bVP7YBbXbhRyD19o+ITpH2Cnx6oKj4sGCyVNotvznKJkyHG3+3e
V7fagEZdwKfY6aedEiAaxqYIT2lk9+ahDXZivu1RNqu2ZMAGXbfFSsCpDj8gfAaVjZ7/MiaS/wYB
/HnTvkEAiVLIkppJ0iHv1rgEoy6eqZVArhBVIVV7yrAT9/3+EOnddZkIL1MdHfRHMw1ckF5YQX7+
NBuXkRUBsZaeNTWvtdI7qZJctWVxGur5aqFd/ftR+ytuoaH5IqAaPOdHWJ8xFYM0y516EDAflcob
MYsPYpOeQqDkatG1N7Jda/fiYsQMOjCa5bqd6CApeujibEk+oMszJ1dgj4iwIgQlbSlvl76jk7yh
fA/xHMvPMeGFgw/nhOXZH4h/q4Esmkszfy8U2BpMXhOwzF7fZbO2FhsZn69yJJ0P+OLuJmCMeCpJ
XUsopTPRv6y60JV9XAtBVVIfJxUjtoVEdVhZ3Fq4j3Jm3Sq2ZuF24a/0bhw9+InoLNK1mvK6M+dV
FaLBRfFsml4eNVsLnDWADKDl7cqyAOWV7b8v9F8RzT8v9FLb/QFZ6bGRTr6ZGLR+5yqwuRtbodpN
wUeRPzWZSoe6RIda/S+YnbJsg9+BqT8+V/+GpM7+ku8pM9mKt+roZCdjFW/DywhDNHiW237p3DEz
xS+C61LwD0wclJ3hKYhJN0Bo2BgN4ao6MAbGKxGJFyBadP/LtZGX9exfB/mtsO3kMm7jSZcPmG5A
b8cX4E5vLqJ3nHeDFVGq/pomheq7XQHrCC/9AYsFIyAXD1fa3rDnfXAKNmQ77SAgNit52jIh7GFl
UZmuwm20QXLS6+dxr61E3sGYsZr2JD4y+6b/j97R/EdkMtjIlJdVNdrW2Bvw68Rr8w2qGDY8XI/N
iE+4g1vHhC5ym66Ti7m2BXUX4hwTO/k9OpAAdTUCh50FW9+tcHyRTym50URlrY2bTr4YH0V1nT+Q
QSQ/G4otjOscRXrH3g9D2B0EFzLqh+R7uDr9f9LerLltJWbX/UWsokhxupU4a/aU2DcqO7E5aSAp
DqJ+/X4gfes7K/aquM7eUcnRQJHNbgCNRgPvG2hlUC70MygRU8X2jKfhHp0ACRlsobj4gZhYSnAC
gJ0Io/XwvdT8x0YL7sv/mgXzk3NFWYE6vpTmeM7GaExwUDehsgVWBzykcR4ZxofKDlkzOG7PXt4w
PoSndn5pyO2g9LzaAWJwjDoFHAUbpApH8oGdp5wVY92CnTK4paXEqaIE3Zgq9xSAuJE92dljRqYJ
K2030/SfuyNJfkXuHzu8k+7pG4H7T6VgX9skK1743T/Nr8pubx53SmLN1ePIq7cnn+XsPKn1h+Ju
D7yMSZFkX20S2yTRTKcQo5yx0/b/2IZPmyxUCpwv5/RozrfsYbWQMOX4r0d7rupZYJx+5ahq8ZRv
pby55JmArvFN0eB/DvK/ekG8kH+ZpIuTVXaiarv5GRIkENquZEzA7X+bIf7fRoiM25EjPo151f9/
XUnV+qbv9YG46Hxvu+B76MnMfO8i44gKedoHwBwRsR6gHDKgjC2QkMdAWKUXNt1H5NTsJvXFa4kp
vZ5+H+L+DcQIKwtK5ZvJ8GsSLWsi2Jp0SkxUkh/Uz2JRFt2FUkBjbjF7D2DlUMoCFu9oQ3K2qhBh
ZQ2rfUe9ed3W/2L8ZLufPGE2ej6ToBzzrbrdJY42J4mONBawUcYguqbwrD6yzWkrvGBB+9SAjAnC
g7Eswa4d3VHoq3frzBDQkkybgY2tzUorrkCtm/Xvx0V3cXvNp6zwsnWPCwISAFK4BDqq7VNzofbZ
fOhYp0+KwoVglGImhVVxSDp9NgQYQxIwbO+4IM++LGMgaMxmZY6X+X6hET+CfrllYcoFNTZ9vCbE
aHLOzt70yh2EfOceEBgSqw5EAkDyzYNhzdTShBjHjp1ulrR9QB5QzchmkdZMRyaAWAlQUFmoG+5Y
eQZuZOTMCd0Ou4fi/EFYqu7D8dbd5itWzf2sCtkVgDsJBK/xAUZYrwcPI6DMQwGdVydPZDYGt2gs
0CEVez7wDbinbkLdfMN+6TOQYRBgPF85IUk6Awe5uevep/YJltqJwjyyAH0ENxm8sjIen4CuJuJt
H0LANSBgdfpJM5rt8bX9Vp2Ex/FqwFkD03zRgmMyJipTIce/cWgvHTOmaUvF1kTFuyVz6eLu38TP
wo1ullsKBcfB/4VVsdklV2FsYfN0/MnNOLRppfU92yDsARFpjovXVTL5tSfdbjKKmWS+UxkJE/wp
vND2ULBvkD4z4vlpS3B7Otrb/RjKnFP5dFuiKntJLaAY4aA9N0CcFU/J5V35rnL1P/wp2SCmJp4K
TlKlPm/Qj4u6dbJzkovxGuGVnoDGpJTh6BntI1kKmfneG4/QrX3Tv189FfaH0VFDJ1kIuJNPnkpK
5572+3G5MhQ/37OFRVEeCGHWTz3cvdkPbE9bl4hkVevkF9/VZX5dYGCdrjQ9FI1YX8jYj+wkdb2a
H+ZkycDjIslgpKR0/39TV7mtf1/l0zJmnJTQUl52u3k1eFq2IZGFq4zK12868mssE7oqYc0ZayZ1
Q8any2i12o2PA9RPl3KhdY85W0Jl9XCqh8lFcvn6jTW4O0DJG2IfBTTUSrwbqviCt2fhx/ZKNt2R
7qcq++8cdZHYTxJNg1SHPKUxzVM/zYrVsUrgYYGKG/py0pMSuoBypvToePn4EWwEyQkiWciVaAqE
WZKCQ5LPN73zdWrW2fFHvNDjaw/9OTUfGu2sGHqXz3WFxTgxUJ0FvTl6ORKqJXADdtOOesJmFCrp
pk0cl7Sn3WXB3D00tNX++KY5X/0l2IYc6t10E5Ad+1ow/K/5e2+W/ZAc1Gx+BMitAKCSFFNwUKxj
PODQKaPHSjlNCpukRCIuh9PLt2Qg/6HuaDkoLBq1DA5UIJ8c0lLJD2fHOhRzE+yqbgAm0Pp9MAtA
pnaSBU7WkpC4AVoyM6r2O5H4qvRcnKU9xVqOpn3JxDiaF5huLXAlyG8mGd4oQTIiXkZe4FUFx5mX
nhcEkeBy3bYfQB2qQBn8fQi+qos0AW5RKGYo6vwMtWDrbbu3uwJzV3tlC2hUMz0AoFNPdequy3RD
YuTfL6h/FUEMHYmfgppgqhTL/ymCfTH0irGnvKd0KFtK5gecAbVt1k2leuyo4r/7Zm1Nhp69TQXP
jmXiwX7fN7AggXNV71hEiyu9f4XAjQowg7wDQplbJ3e7HTvglAmT5+nbtbo6XNqoyYG7HNuz5Dh4
W7Y/m6qMdJPo85nTW9uwTfVvHa8vis4NAgoxllQfi9yZP2/wYFikKPRdMde0DYl7RfnR6gsnH6hy
2UD7Jkgd+mPWxxKzHO/wBsaPp+Pm3EN3Ax1Ed7h8M8RfzTvtoSWkSFLypKmfV+pOlRZaeyzE8LJ5
dkzihO2978z7V00icc4gf8eGCdUaA4315203tTlqijbL5gpEL1Q9SrL8/u2ozqzKH3r/YuRue37K
z9/I039fl+xeYJQokKac68/rKqmTDQrpI8vGfsxsamfYQDsIcWaFVX3shsWlPE/rLO4Bvvu7KFtf
nBRu2ZLwFhmo5A+any5tKyODS+/PD64aPEmmHuUA6hRAQMR3+nPhD0+EP9iP1VwKZAQ1JRqzNxmM
Xc95dDbXOq2VnQAD/ExepR7MVX8ST8Hhtz03jM/B43Su/Xz2QLNYz71JsN9N597r9F5xP3B1oSWf
/v12romyf8xQn27n0wxVnshq2Hfqfm7lrz1wo4oJgtGxmTp1vcK1NjXgASlKtoaVbWEjNDEOZd/4
pzHJkso2yAwIyox7nVzQwXzGtPp/b+CXkhCmT8iQySnGP7NgHv3kJA3Drjiaxql9hOE0gBd1Xa/S
6eXn/rWOViTD+EXgQBlgr0bx5eO4B1KZTWFXXwEaCa+J7pWU0/29Rbcq6H/32ecmiYj8awZzVGWs
N7qC+epIqNv1L5e+WjSX0XI3vttXOrxBp1eDOla1q8KOgpH20Id9/WGR/on9AMpSndTW4Wd+yokT
1esSrEpq93ULIgLtZay+HMGwtC/lIx5DT6qmRqnXrmZ/spuSfXxwyGB/SS/nRZLt3YtWk8X3WpzP
EduoKUtgcC8yvfJAeGDXws+18w/1dEcO2tTZds9No0GV13rJSY2q4bgYesgISG7edqxuKK9qX8zt
x26kwANfSwq0O04IDTkfZwrjG0pnGgW049EQkf2RlSSxmJNi+4FlEB8LhVkk50UKeKrscZUUb/cf
ba36+0PBmrEGGRcY/CYm4UZpt+HxdHC3KbHa437Wgm6qmmxM9mwx1bDvsW/ZYsTtUVyVCqi5iN5W
2/rOSCEL+qdhvmvZh+PsiTtSp5Wzb8PVjoHSEQwYwaMzHijRbE8DcDy0FDfPuIymJ+Nn5wNcZZrt
bCCtqlGMdddtKUZ0WIl1T9YoJm1pV1L4Rx2JwvKPPbf98aEHyf1MJLoCaTV/yvsL/4EpVm9aE/z3
UTwC0bSbwiBICDbNWEMqGpG53avpVKuy/zgbkAZ6lAZux9uHsrQiheLow6vcvr6FlKt4EqvZjJOQ
DbLJaAC9G9ie7fu+AAk5HVVz8sktLrptA6VeGi253BaVq/x/0B0yES2StReGegn1IYsTbbGvtl5p
k11NoZowMeZ65ZuW8qJSiChWmuydSzK8XzrZMWso9blYdVCd8l/Jng0+s0f9KYFPQcE9AEMPr2JJ
ap/N0teSCh7mEQDvkzKwTyCXsgcN9yOQVEj5fA8cn0O9uJpe1uopC3Zq5ZGQCx1i65Y9OTKPmg5U
X64u0pG+rEYFi+wTWVDV6nQhIWMA3+I4hu7eIJ3ZIOdPoTrwcAdiFHim2rI3GXsrGQNnP2CH2NRI
DmWcNjBQj0bs8Wz7sC6oKSqGe9SjIFcKTJ79eVleps7oPDXwLuquXo23i6aDGswZzY/6JchHFrjY
FFYq6R7UdrXfxWzEuZVB2e6JeKLGJoneveyOr6d0NEkS0wNVzj2VF390rhe2DeS/8Wiyls9/p0XG
mZ6G9EWzXylHOh9NUvXGZD0ujmS0Fo+ZtdgB+9IN+dSsIe0lrT01tnFhpFM2Pw9IcFcLXePjqING
aMd0kg+bshjNgNL0Rg1bbuXdxYIarj6/9Q0oq49OSibR8Iu8ttqG/DJ9PZQmmQ7Aw7JR1Gr4cgDs
qlQoJpe71KSuyQjKS1Dpj/2luG9UcIOGY6iP2WzR0qAEpWYgVqzvYmobo46aKj1d6Rf7werQTjtZ
VsARKimoyzkBxHbLHEbmf7ZP3CqfOXp0zN/OUsZ98lL7SAKDYADASynIAWT+4eQ2KrPZkA3+ls26
1oTPAPrL/Xk7PRGAMw6Lgp4p1Wp+IQkkZ9+ugPQD+E2jJRGvDVTCwedDs9ztraDVWTI4iwMM2Ojt
OB4BVDE+qG5bjmbHDlY9rMIROFkBMXjKRqPJjlsoGpIYdyN27gfZADerg5sA+Z0r45B9MWiLJZfk
Se+xchXwaiTpVMfTvB7u0hE1zdgIi6OGjtyd0bDETOrnY6iwX5gm0yMD0VIjqzSvNRXOXNewNiaJ
uxcSVE52554AubFgaNm1y2269QflA62uMoDO+mK1rw6zNrc2hXHXQfCdwNagGx0pxtGxuMCxDFb+
yF5fnCro1EXfTtlyV/fGj/H4kZUEWaY1gO5A7gmM7JBStmr5jT687tX2CcTpdqLsDr/G5490OIV1
+n6y+0Axx2j35kRynz0CaAmEIgXCmtYGDOoU7xLDOx/mafcwWJmEXMDszRkKq7d+FMXYV0dvdgIb
uaV5OqkF5V51RXYuh1dAUj/SreF22TrPQSZgzNWLvtjiUuyoMztk5tzKCMlysrJ9KcYWoOjvHVk0
XQpMejt+NpOX3EpdQCGck0aP3ql1nA1PdW+z8Ut+yHhHaS5ZCdbiTOrBKa2inEE1sqeWasntjm19
0vEYLdENLmg3Crl47o6ULcTVdaiOkEJj/bzYM3NV294fmemMhBv10kX3/fYBtAKfTIaGmSNBJcA1
jNLu5Xxgr9t5yCnj7NKte1aLBSWaQYMEgwPbjpoYoDLmKId4JQTLXfo4BuDqBOyyUsGkAEiV4aRh
38LNThHy9mK5U22XPalM3YbjVd3MyZMPo7zEFRi3g3oB3w2ytgTSqkoL2xplO5KO0SnK86WnTAOI
X2qqDeO51dlzOgFloz8678NoJNgYo34XiPbAVlOc7x0U7YqIQY9Lc509pBlq71qH4cE8NAvnwRqB
GGDtPcM9loBS28V7airPh1PrietsFiPXqbaPOlDuYyDgSaUiXdG0Cjgc89csh7uwS55HuLPAU7nV
MFoDAbY2AcE7gjF2qt/G5DpSf0Owef/BPnmB7p532fvfHbIvEGOsQGBnBjBXJ5pGnOPT4qs79211
OGT9YzNXoHNIlvun0U88cjKtw+PyEFFxGAu94X6TbaC+gbEGshkXiDH/PEwA8FgDeV082EtYLH7a
8KdAFbgcwInp5lVYLttv9vb1z0EhWTBpZGOMmbtUW/scfjiW2Zmyo7p/JC0syNc0d2kHzir1s0fK
fADvJZMcxjolfLMjwP619SUmEQg6D2qHIStRZ+Vm+NG/Hd6/21fWxNn/07EF3Yl6OsB2CcxQav6n
Y1tr+6oZNZf0EbAGf+SvDr+Fjsl4O02jyXo+mlpx201e0erJ3iW11Re00o/Nd6WL6uclFh0EJgjl
KjbJiaMvkHHnS5qcq8OQPpLteVmUpJUBLzPFO/l5xO6D0bHrIE0yLv7LC8xxx8nPn70HHxhcDW/U
850CUsTfoofIfobT4I6dDpga/ESBxKbeB7+c12L6Dt48K7MqAPIeUI87NVp7ety723YKbRuIHGT0
PcSgIKcTWCIz/16WbclUiUEHcHFHNxhnRiNbv4JLHZHUsAEYHPCO2W/Tm539n9pitjv6v03H+7uk
fwUxoWsEgwtxt4inwEb+5wj1o8bqjGEnXQNY22EyexLUkp+L1chdXdxt/FJGZxCQYNKb+MfpZDcB
tHPy/Ar6AtQw88GfL1V3Qik/Aj/LJqA/R4IkrUH0lYSrYALsyPvDSvOiFS6Vt59G793kR3ByJ8U8
IHNoenee3P26TD3v9VVDBva+9uN+40R9OANPN/cOYJi48T3wtab3m6MGv6fXDc+bTDfKHNo4lrB/
7xFR7T8k1hwZFnm84CIALWd/DkBYiV6fmzYBsGoPmeb4hwM8v5V/I5Ff1IKLiDyirSZVzNqnfQmA
N7IEZ7uYH40ZyTgTnazvHIvcvIFDnua//n5Ln6NzKCDbLRrXJGBG9PzTEGutbvXb076Ys4As4Rc/
UEPpHRwp4B9v4Z76pgc/R4q4HNzWXAzgBZC2r3nC/1rMnpUq7bf1UMxL+03dyaaV77AM27Ln9vf7
+o9eJAONLQeB3hsbptz3vy4EtkSeNCeTkFT9K7ts0napAbQAWdvuqajv/34t7RpZ/1Mw4AnXYCWn
/Jlc+C/br9WgZVlV9A+jey1QA/tliOnPOFmqcfUxDqoPLZBPdpHw9x0wxMK7KIRwRwILN6ZFYVss
ee38glthbvLtonOL5TjW+Jk8hrj71fi3Rx+TExPsopyTEW2EVPpGRicspPLKDmoSrAMtaPzatx+p
8rw+ck7CapEf7KEhg1E4gnUXGmJ4IBIyRUAM87OIDGOSZ4xg92r/2kf5qx70PgVbfCaPjN3tK9Wu
TxUB2Sjn8K77YUMKDbQo4BCtX0L9q7ywVIHCS35KTopXRKc5J9kcW2bBEhW1vDoU9kT5HzzSOtz9
2PpbilL84kpZJsxX5H0H2lz4kwpf2E6FxEklr7kMdoFQPFG1AJUvsBOBFgrnFSVOoZAckdEVDLK8
wmAUPqyvPygtJKsTABHgVe6+q0L/Oo2ZGnWFmuY4MJqbwKb8KWmpnejW1jSyuVFHIA1UIFoPsGdZ
79ruSYc/JR2e2IyiZNM94vzZ1NCVF/gmD1BEjH+COnMeyiPJMoSiS9/p4APK1v0OskJYVmoYWU0b
L5sYRvh3mf2qH3+2+lOgawfqcq1ZFRsD1jRPlhizI9SnagRqRvJd+v/VZH1WD5CkcZYEVv8Loz11
dE6mGUd9rdwrM8jPHxPDxV2DfLJxydAkkEKRFNvSMNF23ghyjhmUFE/65El8vd9/v3H4EyRO/Lfm
fHI8xvqW9PG0Ga0rb/uYR2hsfJhr8RArq9urHMUCGC7Io2RZk/lBYc48XdcknMtjv5R36W9ndX7o
F0IseaUjh+C7CYvAgLssLd1uXfrg/F9mB7+Ekr30qwX177BcF4tsc5ll8W51mW3Xx8UersEzJII2
6SPkevG/He059jzL3fwebkL4uWfWW8kp9p6iTaoJVUTCamn52v88x+CEVwulC+CNoc31fPcAAkUT
ASI2a4NdExFoUO0pJbhSXvS7f7TjJqqjJtr9Fr5LeTakmgHKzivWc1H+LO/BkeWIJjL4RPPI/gzt
WHuSd7fP5Hg5lpIOPrNgu7ydJX/OOKecK4G8/nb07X0WmlxZfm1B/C6fyTkMX9pzawOlmhBvsrlC
Za48M84g39CCJzm7XI+zXl/LFW9tkGOhYL6rQcS/nlLzrt/c2iS/tyFolnu2Y/E9sLUxbnDczG+f
yHtpGaFPyD8nH1vWVuWqJsq8PeRAGbIzuH20IrDCVx1JiIf5gJ4v4V2tYSo+TrLZKeB27zSPACOE
lyTRAt0jVwDuJNo/EiljyNug5KZthGwL5NRdcsd/NDi5a+BYled208z3ywLpsmPS/V67NSFaBpq8
DpKIWVPNk7t0LcdRVTKAuDzZbjKOzx+UVbZM7iCjvnNWygoAe17d3iV3crxcTT6Xb+RdhlQDwdNx
Av6ITMsZSj4bSMpn2ioR9XLOKfjC4aHGcADfdEL0QuYy0ZGGz4Dr5H3jjwNK+q4zztG7zTagIEJU
nGKsnbUaavCEG7EJx16yMr18nnpmBy9QWN0DEXGeCB+jsya9BWMewMMX5y8Ao+n3x5AoDuxqu8Vu
zEEktTi/GYmFBcF1GliRMHIXPxq/pAPr+XEpQ9kwJ6ZrWFjTtUguvLTxmOXP1ttB59jORBIOEfDA
tH/kWjCQFnEb7JHUGil2fughuJloZ25PzrNkwzKXHKURfPdFTPERhyUMkegc3DSMaRvA9BmLCUg2
2yvoieXd5sreN6M6LN9E8SkzWcIUuoIFA9UW3lA5OglkupQ5UR6WlwXMqDOI12gONbUw9141CKFE
QmRMyyvvINgWYb5gAlycIH6llmKVR6Z36w6Z5YwH06v90tWu3N/iiUC+4NsRda9hF164kTYQ45GE
e8a+nFNUzHjKcdmSHA2CJ+TcykCr8dHrN8OdDGz6P5/IN0Ts5sh8nK+263Ql90OodpOuqkV6D2gh
6E5Yvpy32zVF3MpS7sq8Xr7BBEpD5C+wbAtyX0IBnAdn2jPuj9yEMKw3sH4TsBAPCkQw7igNTtxt
GlyeTaQKryZq6UYS8K7N4i5C3QWwFXG9/NQCEd8C/RbtTsKbAKvoowkujhyXhTcL17+KRRFLJLZL
fRQm2FG4WyUbUVkZdJ58cpmRI+NDRcuwyIDL4Jd+t6bsnPMhY9NS7Cna2/EU+bpZt/MDQTdq/PnB
AestyoxwucqPgy+UuPK3DZg+XBmOLCRCFWAdUOpxDHufspJZCQRJ7m7siZQCX7DZ02UkhGvTI4NW
MhFhCq66LFqKc4eIiGkTcya3L1evFnJ+ubrMGecHMdd4im7J9XVQbkWm6RqInhPak22akFS1dSks
2bEV1nCI8AM5ZI8UMvPxEGsiTcV8iFDKtNnhYtZ+jk6eZlbkrJ31VWeTFUz018cJPvpTqMEtfrs0
KSB0xBheYsh0rsPeb2T4T2E/y2Nh4Mzjw4LsNE53Cm/+m9iaPTOwQCdUzJ37xXGhM1N1cFsRCEoQ
5z+NUL+RVplIsZxa5CsHWhsJgqTx6TBnM0Tuu5vLpCTTFVzRdDVshDIuYJrE6apBeWVOTlc8EW9R
9SuddCwzviit5SnLDIZjUq6v87/jJcHuh2ibfCvd2fqXwNmI/WOHaz52T8/WyzHYrbcbsf3063VO
FHuvY2iyWPwCUZAsqENrKm5yFkBbTiu6WTeTv3LWk3+cH+fbFWSDeO5BF27XYqVkTNVHGdXb5MrY
krCH9CMszJIyfjLLiAdgxzKfihbYMXJ2Nfqi3jIe+Gi+dFvxw0Qlxa5IFxKkchvGS+y/6Jn8RguM
yHCtyGCc2pAwGP2LzaHbyTnMViICorbO790ig1m3nxlMGyLWcsMiVt1cnCSxs9LJEFfc7lJModzO
Zdb9b1+KSb7ZFplqGftHOYmFHyH62N2LN3bTWxieF2QG44UBDWCvQTRciIJnMdYKNRJXSwSomwnF
88l2sZsRW2Qgs8v8y37WXf1MWeqdCJXN3HbE2ohPKBtoDJmzkuUVIRjpF+kduUUUIKq89DorakGN
LRJTZs0TEvjFDIhP1Wl4GRQm02yRNlEB0VKZTWQuEa0Uy3CeZeSzHhf5St7zKfoq39HiEKGAFFeG
39nky3w5ik9+vx67Y8oBCEAlygQqoIfd29gVIbwJr9w5XoivAwsUF5FzJz0rfqfjFXSDWGvp/uNV
xk+BaLwdwSYEJbOw8Z5Y/AmfrExW26iEt3oM19AooHByrmysWOiKhdvYhK9WqGhPEXD1bhe09/XL
NcMVHmVSXQ9w4hox9Jp4L5VbsNoUOmthfW59URNU6RGSHVjCDE/USBRIZsUsUJ/llTys60xZ42yL
OlYYALGl0nyZV//5H8M9I8lYhpidpauZE++29EUumH6pxQeijR6HQfg63oa3W8o9yF9poh7kBGkV
tvXha17r3NWYmpLhXgoIZW178ivKcYe1AWSLNEqe299ZQAbGtcfvpWXqo4xxt5YJQ15lYf0glhIx
8vJIWYmDImMv9yAzwRgOHHF7RXMtHrrb33XrK1LM1SoVSC8ycS9GIMVJETr1A8fJL8T/vEmQTBYi
K0csP/ZKNELsijgxvEIQqJNd5WLPVtLU24QM3D+di8DMHExg9Sj2VfSwCbe/GzRQHBg7UpaWhzYi
nCXr+mpuxNPTfBQnaxEAnY6pCSR3+ACjmU7GHzuzP7LWpQzl6uokQcEV6tBEME3kC5eIbmKNc+Yy
AhhXuVlURDq02NLpNfKi4TpqYb3I7nfvyb36gmsdCnU5teBMEOpMWR/g9FaJEMg79crwXS4EKWBF
uABJbKhH2YVF/rodP1lq6FxgpC6Q7Mq1GFsRS5VTpvw4j4GuxYaJPrfQgmsUZoNN5nYbHRZvaQoY
vXEaMz8xK8FHhz8Jth1l08o6uedTyvy81MOHpoUi66ZQK/vUbntHHN8jOSIQLYY1EQv5n4AmT/m0
X3WbFD70FOJwUSD4onlS502ikfZsQPcz+BV40HE11wPp9SKSUMkllgjLiE8kQCP3JK8KCn+UF1Ep
ec3MEwux+iUefv0TxLm5p6K9LTHT25GifKLb6gro3v9Ryfp6hPIoClpjCU6oaO9TQsxrOV6c1rEL
WqfrPJK3wGfy/p8nQST62LgeCwvwnTi4/ZqKRqRBnugN3/7vZxAKutgucJhEv0Wlbg8RFpkA7QfD
G93dLIKc4Pbt2N39SAI5QqRHLIZMujercTtCjhXRlnMU178ZQjg8y3ENgaeCKdaOJJbleGQCbH/b
EcUBN7MIiKFbLCyvgORXznazpjIxy+whz8NbFzJbsfJfbPnAxKUVHQHla9kB2I0Cycs9XypLcb5R
JB6idPyouRoK+UAeN20rqEigl3AXJYTwj695eunuJQAgUwbrwlC+EZ0Ws7EPKNYUzEe0uohv/99s
ufwVjRdLz3He8C6/PGAs5LyyvhSj1K2JNl39HLEDLGPoFukY6TRpVRGfZ6K/osGGtw/KN+bgmPub
3brFdE267zrNsM1xJpZBmYU+M6fQXmOzZPpOOJHYKbzPmQx6fi8uFOA2wSjOooR5Sb+6uDJByq1V
C1kXsY/CpTEX1JWNfXvSxf1axkB8BBmD20hfX9F9W9ZaDcFMEU8A6iLN3cPIjg/KWjFZ1aj6yDtG
IkD4U3KQERznybpik8uE/VRU1XhiS1fepOGYUotp+tQ+l5gz8bX0wHnJIoNeuDB73jQObYyHn5fA
nsuELFFOOduJOeMEVX22h7pgctPK41y/GQMMl43a77zCBhbzgIlhh20BVf1oCqGsuLniJMsjXxDV
/FVE25Ue75ZGLKeUE98u0HIpYLaYdql+ZKvAG4E8tFZ3U5lQB5+78Q0M84mDbu0Z+xZGlecJ+Fpy
2NKlgfaL7svYiusgeos9YD67LAUmDz38IbN8vxZtl07FyfBFWW4uhcyst7nj5udKH4ltSpftXK4F
xB5mTCZ88ycoLWzHYDBEiMQo3bpTOlJe48yQfMUvj1G6rOYVE4oOPTHDA8Q1MzG7ZeCnY/WOfAMz
BCMg9k9abHlXvYRfCg0VF5kQG9r6//1FO8WBuP2VtjOaot9oI2LNFARpYs2O53VQaUQ1pz8Zog92
mmbbJZXyMhGIM3P0u82Yrs3gYCc8DuTq//Rb6cFerLUYmJttEwdGDI75IH3X/sTbv7ZU2rFfNCE2
jsmHtopb26BGWXC+E+NcIGBi1un8m8dfM/eKyP/jX4hpEyUw8DaoGBapCxJ+fjN5t5G8hRTkhiT6
LpJ6s9GyXpDxyZciNKbP/jrTTRrKA55hsMdekkh7UA0Y727ddzN3/9NbtzW7fPSP/WLwKSmaUaN1
Xc5fPS33PKGEBSvEQpK/YqEyDzwXWeke0Gz54IS5EQdE3M4M+AUCCGYkQLXiU+RH8rcw7lf5k+68
Dd52na/SlRHA6yiLM8Kd03ex5+JC4M/DgUcfJcFleXOEbxIpJvsm2TITjXE303iYHdkllP4ScZSW
UwXGK4DqobqaihEWb/M2v8jXcn0xAAWk8Ggdi7ebaUQdfrZ0cOtD1gQIm8ixjKF0sh5vV+ISV5H8
bXGSrHjsn+j8I6/bueydgMjL8QXy5yAcwzMwWisIYsS6bzmpPJgdp+IWWVA5UJkjvxSHJY01Bk5e
S6hMvIWD19zdjBi0ylhLQLGQU0BhgjGUU/spPAn62a0geW0nACeJq2bFNx9XXHDZoRFJER0U2VCC
+kVOgtDjoAhpKDYLbZaTAruEIeIo1MSIl2JAZJSkn6RTz3e3KZ/yR9oBIdqyrv1xwhEsSsRvkA7S
ueI/XsRNh2Ep924exoDJu1lXbAC2tprvltsVtfwU2q13S16I1yO+uY5nJu6fuH5iRuuAJGFW2HLj
0lKR7f0JDsn65JP2hjNPgxUW4beliixWRA1GpMzup2IoR5gq8dkqblC6Il8e5xTXMkW07EPlMeVa
nLKKbqZc9qTwM1nPihP4z18Sy1YDzOd8LEtdtp9AbZQWmm/i+ImLKgcnK7EtEtOSQKZEOIjlhe3M
ed49guwjlqZaw+GwHkNcN2lYOOHL8qtTKLGQ4seJNbZMFSYRVqDvrnHW0jVYVIjvKt/I/xIvq0Lr
wYhyPpNfKb6y1qfmyl6ZoWCAqFMY0Zt2stfCZDtNyL2GCZrKRzjSH/Zv9t1hezc+z5XsV24AauiD
z6nuNgf42h8Ou19d9Zq1MxsnvXOzKhpYRhWuBnRZEu7BBFpZuMOXXwlpUQDPgjAIxj0MtOJQ77yc
pBiKG28OMqBKP0vuUFx4yOaaie8IGIYTtW9EaSlWVKL0PfFvXdWG7AoBDLeg5pH/3oFVXQn4ULjd
T+hPXrInWE2emPsDmgqQRg10hxSlg8mxOATwa1FveRMa7U17q/kG6EGySxfEobk8qXytSxG381SS
efujCTIfhKA9qXjJpHwhNe/IzuJpdZ+zHhAXHtSsx/S6TBmQweow+ZBxz+PMr37nd9tVOydrDOhK
1Ojm2fMz13zbqGGx+sh8JCeA9xwg+cMjucKzPhzeeu5px3DnARSGhisvJdy9e2wnIiX7N+INd6CB
MOBvtqc/k4cSSvDF9iz3+HZ1I8SFsCJ7Wr057k1qLKTAWisP8g7qXDd9JJs3yBeUdeYvVxm0Iksk
6H0Lx9ztAWjb4hbSYxxCwCp0runwJeEedka47On6y1O4vXNoZyvVpGH7pvAaKCUlYlBIleBTkdvd
+0aEfbdQotMPwCCvhyuR8iyXITC/akOgprlBpt0Zl32Wk8kFANn/0U9OdMH1pjzQHBajZ+c3Iv6u
SyN4lC6VqzODm614Z7hl57XjqxJU134BhWDVS3DqjfikC76b9KXEqxQfgbqdwyKMrjyLahncbhoo
v3cB16fDuPIbLQtpDmIYWs+0j7JbvjE961lUTY5hWGiDDJEsIGHMySf4n3QdC0aQ3J4VxDZnMJFE
ew5umzpD5IYQZIoEOWDsZyR0Jq4YE7ZDAD+cTG+CoERAykkn7hZ9CN7ItZ9pWIr43z7m1O/W+no0
2ej0Mb3ZTPof5AVCyg7a1eSxn2V4xG1Yvr9cV6wrJSrfWfje1s9KJBAIG4voHuGtazBK81bsTf9U
VgA9L0crfZ1vuk12IAN10r3LYlh/ujyxsl2JaZNVraxrr5s3V8soDbv1ihXJmOSECa2rU4UE5KzP
FULEYvuk42TVfZNT+UvnLVmJixBECvJsuCr4FP7Wc1xYiGIo01hJ83TFCpM9F/UAvHjp5B4GZ8SZ
s9qeuUwD0OQIlCMMsNtXxO/AbwrqBwmxyM6HspJdMglASmSb/UOe15206FSEEte+bfg6bKrJa1Ui
7fW8ZcHNnuUwLUlnOMzAsVI3EloWaywovbfJIFllPP6ZIEbEjFgfkE4ng3yVoasitDMp2l4DW7iS
m5ZdsKse8GprTShJlNUBJdsiD8p6e6ejgYep6emInf7w953x0ZdMODIZrDHpMjDqghXwOSEvzeq0
M/SDvoYQDTZKKwTI1v91jLaze/Xt79fSvuYdcS2wCkz+UVflfNqDT3pjd+pVrgUK68W/RPv4HCrT
JvNrcJLC3QzE9t5VsKH5ZN4+W8Gj4rZTcniHO8DTczfx92/WN2SqX3OTNN2GM0I1NSGksT8ldp71
otEoa9jPyaSrmw25w7ZxN26/AYIfOf9x62PuXSfpCgJqMBv+TBgZKWo9FOf9ZV0nnln+qgf/RKzP
Ch0YuF7UF+2OCW8vJQEoPPhzx+10T22E8AVMOmpldi6QOApm4m08uOe1QgkIcIPAbIFh70y0TQet
yUMfO4JIM4pQGy2fnnNgAzrw+QeAY6dYRvDEbGcqVUFeA5ipJmAWbBKQ4AiOJ8hE7p4sloX+AoaF
mbmXpQbExXTcsyppSRJztcfUJ2+EKb0njX1ShnU1PblqtPthwTGyXxzuk5hsbswakJ2eZU3abtF2
3sBc3AC16YE7838IO6/ltpEtin4Rq5DDKwJzFKn4gpJkCTlnfP1d0H0Zyy6rJtkz9oAEGt0n7LN2
2l8yJOCgPfe47iD0h6jBeBBmLtgtVZvkBmepP06ZlQCo3aCvVdwKaBiSqNl8CtMda3Iy2UpiW+fl
xn/QodgAs9uwhWd/mzh6B+YZVSLEIuOZ1ABhNY4KsDvR7aM2nHaVYB050FVLyK04sQeIalYvAZxj
QGJZ/2qOTFqIpfUMrZ2NUVvskI4XZNOgp+GXlVbsA7+2miMi1Vn97R3K8dEoDwzbLLZFcWzidfVQ
cIdCF+cGwh3PWE/M6N2m1xC1CzbMlwR7cUZijnS9f3i7Zs3RN4XLb0vsm6qvS+pY7mVtPAfeVprJ
YyJOaMZDCvpfNZJl4j8sUltDpx0yhxCY/VmqtyqYqtBUVgxNjfKnriO6R5sv1D+sf0RRf/lwvPX4
4TITPLs//b7+E99ImiYNWf+iIzAPHq3Hu8UJxYqAF56+gfCts8o2suhUxqaMNnjkFBt9sYxfkUuo
sh2+TpU7vRtYMWbcQHvo3HDaG2/dS6PZqmiN1Mg/9QBza6uTrypvFQhAdVXDigqXi32PFBfruFuD
Fl10oX5FAETd4F5ggGtTGvaQ2MYFn0rWI9N0DTZp7FAOM8Dp/+cseaSZKyZL1MHBjQEZRB6M2uED
ffbvenQb2+JJ/FW74WuerUygfHaA+VlAL032V8NGDVycogy4crJrzpGxlV2DagWQFC0AK/1N3DX9
in9dH3FnQGpM4kJTKsIEizkxWXCV60iai2sRuZbpML8vAJR1RXOnjHPDMt3eMtHK8Yin/ibaMQab
1JCBhwIdcCTGShY2Pu8gqMcDI28Ugh4T2cXNSX+V0M3RlWFiEHSvZYLFXTW28Ojt1C0Wn+Z2QM3R
O8UdXCcC+DVLuyEREClwTdkq3SubcTk98DJ4p+BTX82IKQZY9mq0NfTV4IoqKn0nggHZbKmfNA/D
6GbrzLNvg2+JdyoWFdgx3ukvhgXDivkJj3I64vQLVNU0tNLDEDr+XJRaYL4912lnmBXaFQbx/PQ4
VVcIpG9wWeQXZjTAEgF3vDb13qOfAo6p5VMlOHMj0X5No/mbvXRznjUyTcJkUbCJnzLBJh9sbRnf
xPOjadiLwG7qpRivy2FH1nnPl9wB74KJ6r9m4DDZMlRb39PgJ8BmAX0QlBJ7VLkdXRrMhkANbhgE
So2ZlJrZJQ93AcDdnn4QtIEx+POFUmfwhaIK/GWas97tP1pXvW/KXI3r8L4gzind2vUOygUfGhTQ
DKYSE1vNkp+4rZsjH3tDxG7fQuuGvPp9Fdqrjw/Ght9qa3l4eijJJMkjnV1qPemWYHOg2JLNb7kB
TnYDun6GYzihfX7c7/VV7xisS9F+Zsu2QeugVh/sx/eP2D539urujgfUY3c5WrETuIV9va+s5wml
n2hvIVEwMWHYP2x8f4srVCKX2WobW1/lu3NpOnWjB5FouH/Az4F31uptJOpOtj8E5kq3dMs4PC2Q
FNkxv6A3+EHKXHVuvSj2LXKWpxxChvUS2G+b1F4S9zG9mmxztLSjzZDacnJOG3ZN16fuZZ1q4qQU
cj48/B1IFULlafkEP/6EF/DgagcHvAqaOwvmNWbGlpe4T3UFAXXexfxXb7TFp3nAYFlaonUDErj6
0FmFkb059C50COckWpsNQfx5tVeejq+uRccE5+jQgVkhnM57zercOnCeEwuTBDs1V0jwxYtiMV7g
3m8FK1xuc4eh5EhYP0IT+tUhE1AxxbXMg3l5bMnAmC6IaTs7FUpaR3s6Vtax7KwWn8SbZj1DUc/N
1fNrjsw+I5a+MvDkXK9r37k8SIeLzS/nLSms9Aw36Whfdzu+rEmw3ruYye1363vbBdNu7bf3TDbE
zvrXTypW5S+HiQpmVIN2Aq8a6snva3+U6knpJmU4K7GVvoYh/jSLw2LMbmViLBfZs9kjoOudZFhJ
B7l2F8OyMlcBLM0SL4ShdGBQzHPAcH8G4wNzNv+xIBiajlHP27ygzNy+FSkhzvDQT0BC8Ul6NwOs
g1cVk7m1Y2JtEFuLyJmFJG8x45+CA1fOqC0l2nppupETnIdm/PhG8h/TgRVIad3YFRIdeB+U9Qbk
eYtYO21aO6lneHMpHT2U9/g4w6gvQqi2TCbbHG1Zh/nmXmNQVXN6JiBNhxwEc3aDIxLNk4QoyGWs
apoAa81Ohvwy1XcTDrDeTsetqW+lzu2RB+FOxqA67+RTrC2jxvUHRyvt7NpBsJkc4Lt5vCSwKxn+
I8AqnIAgL7SJGOKA2gvglmXIKCXKje7C1GGGUAgiFZNyAGei0VwWemC3CZfyudCw1ODdH0ZMCAG9
pIcCHF/hwAOOhl9e+B6aD1K3FuVT0ZwZHVbTtbjYRwtYiGS5boeezzy10X2Ruoaw1Lylsrho+j1z
tLB7cRpl3Nw79fUlhQT3KiMG5XAxT3n2rMgfZsHBB8fYO+376H4qfk3mUV7sQ4Pdm5HhrVG7ceC2
3rYzrt1wMkI3ii9xvuRIKzIMqDDccAedt+pQ+AcmeWV8qjXHJ87sV4Zke81s155LjhjB6rzvqaFF
TiPAnXWNhsFjOwgxInSJR0F+etVc1y7f5RclcHqVAtNslASN1nwhTAU1Rd17ciqI2q1FKM0xPIiu
REOFkxaLQXUl+ds4ZiGvw36tE9Hm+1K5tpSlmijbBBnVuwXgCwA6tYKInGT416SokGqXBePSsa3m
PMSVEbuFthn6J4augKA+1eMtgZQ93aWYCy92BlP96tUQnur4oW8ckzlUKl/orXymTzEFCLYE+fFO
jZYdtazWqelSKxsRMgo2Ab0tF9tSeBKNix48F/qWBK7h+Ed2gGQWSOLw0JmXJl/zHXSDgQ9GaGer
SpbUBKQNM6nyDi/LasKYCnTJJo4g+cOynu9ny/hcuCTGD8tdZK4XxkVQz4l8mvRb7W9bys7yyggf
+nDfUWselioEdjorNB7bc9+5TXwYW0cWX8XuwWBWSXUGCM/M4EZuKNLMgel7bIdtIsB1O0nGYcKc
J65cDxAnI/zyupePsbgUMsqkkTQCVJGXvWye5kn1ROQwZeqBYOlNoz8gXtRjE1jKx/AoMqD7IB8z
B1OX5Jrs6gPWJRkW7Yf6WdgI1MZoAoECgI54b/yq+NX3bLfd5+JVOYVPE+oUnE4o1ZrWQHbB4pzs
hiGpM6DnhpAoP01gY704Xo+K4cb9eEhKl+Vi9DbZW7OWiapmmF0/kBvi69VfKsSBlDEJes6EjDpx
sbKRiUyw5+P9/iW+jBTqQks7wRPVFFf9TMdd3fenEMvviPm7QiNmxejD0OFBhLZv6/lKY3iY+cGe
ToFHVLwwcE5tdlEvbjN8cYRJWTE3PDCrzmgtLm9hTrgv37dya/f+PmZWNfCXDWyBCT/2hxp7zLhh
Hvzie4eBvE2c1qX5kPuvhXgo8GQp4CIUnlWnOq8E80lF7dS6aAs4KGhrMXEXWx3FPWgtdvZ0PaVr
OVyPkoWHrbLXP+g4Vhh9aoLjq/YIc8S343f1YVgxtfOqv8oP8Ccc/V7bS3tS1o20ng7RTn6dXj0Q
+5014niauXjK9B0jGjbO4QokFd/eVDkmyGvWz9F7j8/aE/eQG++RXzHiTYmOStw1KqiUb4QcB70l
OD46ObQ693RnkDrWu4zqp+aWO/VcshFM92xc3l03coycFrpTT0udpJZkvi6cVMw2xO0lSEV6b4TB
eBLNGblgec/jGcx5Y5HXYtxigPkQOPjxHoYZbfWsNxsY2k7agM+5aOv6XJ8bUq6b/x5SMMDo2ao+
koNxbO6VnfaWYJJO5fmsrHJj2kZ4DqqjgofEh2RspreC23zBy288yQdtX9HADK4Yu9JZfiaJZHw6
fUYm9WB+NPeYlIRPC8CCr9zD+Jf3Xt7iwmpPWrmqFsA7CKfTAFUNb+hA6wG5IKPQXl9u4/pa4aAZ
ssdYowj9hUE4a2ysHP8Uvi2nL5xC2o+RI2CiThoys82skGEiAJiKpTb4dxD4O7x17HYgeEXBUt8W
b94ne1llWCX/29zmZWV77O/LweoB+1B4wRGQ+Kg7m5TXs/C1Uz5r7GmEiaEiSgVEr5N6S0fglDRx
M5DD4kCzT+JsBB6rdmDAl3Qg2mzdKwdp8dRGlTvy9gbyXRo/5tJFWFw9NEj4ORUiI5Ry5Uik/3L9
ohiXoAPhzPAk1vTJpYoV3M9ZR5bPPejcgVeMeE/L3CC6a/FRCih/ErNF1wVuH2VPwqsqb2AByJYC
XBpP5LFgWer2WOrPPne6dLR8nalOIy5F+I6YaCxNxm+KJdGFUeOjteuzg5cTlqzl4RahE6dhzJza
5ITKSV5sBrZaZdPkdxN/9huBedXKrny74df3N1wlZBxwUQM2O610tXpnxBdV39eTE3ScOasOjiUc
3n/H+/+nQn6rdKiawMwd03cYkMpzfPif3MfsgRMsJn24f3JG9xSvT/AonFtgL+Xly9NDWFkPwYZj
mij7RSIZQ1WXHk9vp3y1nBMehNTWU08Cj0T45eFiOpedfJsLs/buQELQrcPDZhNakmJNlvzmuym4
ZOlm1c7+ud27Li146fxxVg+PzzRc7X1jfdwNa3rHq72EVZHlbo3l0WpGayUsj0dtabt9ToItLAf3
2VjeU66m0bNcb4MdhaRD7NDKWl4uwebBsHeE2e2bvY7Qo6zXnv3T3LPy5ywr5EKM6xnE1CVB+l6A
beQhk1JZHe537DMrf/3Su85T9xxx5U9SNceJrcPhcLoVp2g5WXfV7iP9YMZ3WlkkBsIyfMby67IN
3Iv8Q/FK/Vs6q+lgvgyJqXDtex1WCo2o7nrS2dKd064XkjPWsV2jjuXvZLAvT7K1SzadQ/b0Ulqb
2+r8PlDAC+332Oa9t5gUIRE1LOrmlsww8v3xdVhxnFrc8oJ09FdCU0Dc/HstKnPd9o+lyAAoHrF8
fF3/thRzMnB4Pl5w7/CxKLj5JNDastskGI8x1z2XZnx3Q5d89WhcM+vZnHvS2VG0j+1ZsOxiBXSf
2GF/79Gzt19H6xrGNt0ZNiqL2oK6efj3B/6DXa4CBtAlA3KbwRpQ9W9VwiaYck+tsvGeDol1wBun
cl705WlZrjZ3mvM4G81zUunbY+Zuyfl+mHP+a6qu84QVHBk1hfHA31/dPJSahSGl4z1ss/KTjPzI
Rsjlb3fdetVY58Z9fA/tvbVtN/fdIbJs59/fX55zw+8PTNc0SiaqTAopfJuBNKteV8phmO6lQ28b
BzWxZV7xh2Yu9hkrxv03J04z6hTP8QF6CVQoxB9nTElaBysZeEmGc0wdzhdiKst87q2fHtBfBhVV
iHrQ7ugiAI39docwdutTXeEBUaLAF/10mOsBHkZmrO9x2blfj+VCMtRbl59ujvKXm2MokqDCGocY
+7Xa/7Ox6oMnBVJrDOewQ4r4pA/Bso1X4o0TU6eYgTLFQC2T2s9C4BDydKVd1RZoC3RbBfCf1vY7
QG6OdDsTo5fRKoPb7y0D1TIEKxss1V8P0Q/3S/5LZ0UDOwoYnOcpAHD7fUXF9fw8VS24b7e7nFoP
eS2z5XTtrDfNvt02C3eF2Ov9MbHeaQIAIHg+SsvjVltHL8qaRuoHFRH7h2Wuzavo2yoDPyqyxmir
gZWbb/R/bqRfLdS6r8bp/iH8lPlQ3sW0+oeXG70KR7QGTAm2t963xTnuaGFrzR6pk5WwYRxeROdG
XXi1Tzd7P7Ra03okuJmxEdgVWsrynoLEzILApkTwHB3vMfvyOR8pviPoVjIrOdQf1sUX3uSPr8O4
MwzGr/bVt3FnSWglOVW18aak54X0GcaPPRoFAyE887NEmkbbOn14r/uHsr4oxnYq76Ps9d9v7tdM
9Z8fgql+iKawx784g/+5p1U/NUo6yVhe4fscEf1qi8V6kfU7DTHDQLPKWJCwh5+L3l/9+9L6X85N
ak2aAACCRiGG778/zsIc+ykJWuHew5wBLAZJE2sMJcWNIUmlsBfy3e6lfOXIEm+3ydrg/Ek2Qi54
rh23c/f10xnj0sn6QGQ8dq6m2mm+1LM1FfC7mBTLujP2e4pxnAvbkPXo1qeOY2ubn+/769f5FTpr
/8TzFrTDJ8ZgVgQ/z2p/qKSKX23I7/f4qz3DHTZktsnfv+jg6W0n5e0M/wg4B6yBgnBuUQQVbHk5
3A7gc6myWcD0Bm5CkBJFDE527hSbZp7wEAon4ErZhrvzAoV0q8ODszoqsYRjdM0L56ETqUt37wwc
XvhFDpvKVVl1zoEQ7laPKwpY7cmnE3GcqIhSokZjbDpisNRuHzliMzu1vY1l2udwAxeQYJ4tESjZ
LHdjllymKP2eWUft9JiaNHDs5AHSn7p8Ljfk0NZwvF+XhrUNrPashjZZHh2WE2601Ra4Fm/UZeRl
ii6CYCHoYdi2da4MUVv9Lx4FGoPNrymyLtP134vri3H+/Z5LoF1Z0SKUia8T6z/rusjGRCsrc+JE
BupyO9BlXL8Yqyfz+tQ5ywU1+2pt3eWr0IreOZvie8ZPBo7qdA8mhWN6TeuY0J4tgSH+z3XGt/Ad
+lk/LI6/RDr67GIOgxV4jyp922ents9Ks/fDvTw81tkWWn4+HUE4G9Pdv2/IXzb03y70LUIREy0t
45oLCcNJhwlnmBZsEq5EORT5TOf7PwSff4k9f7vg/IH+8wCEKgAP2svJvhsf/erV8zLbHN2e4nKo
vMre+t9f7y97CfQjA7UBygtNEufz/z9X66tQ8fVIjPfpMCOzPn0KegkF4n9f5S9hjo5RiAo7F0Iv
PZHfryICmDDDKMFSOtsWtABH/a3CPa0ffiI9/3VZ/OdC355WFpY4qBh9tPdG1yAZXzBt2K1bdYAY
9xMCeQ6mv70pv32pbw+qE9Umqyssn9LFI2zrBbA2+qatB+gMv1fJCgNoyGjwiFXKn/yy9L+d6f+9
uvrtEEyiWuYVroL9RG8BoL+dpALV6mgp14doEFFAZg5c0HWJ8FYYq2sXOPmEWRKdMJOmGZv3wJIy
FgWYs/4KFkWL3sWR3IYG8sygzgxpZfC5X0par1NQ2EnZPDW9QAM0PejqHdQeW/HipakhfPblraji
phFgupwqezNEgZuJ+zSVKNciaCB7HQNmezOsmHs6mj3maC2DH820NJCSlVJnN+bkqFS18jDbdlRf
A2LhuO2dyGA8vu8oupxU+iWVLFvzb9Ppb3SCsgxLSk/g5csYwUjBXq2kdGgptLTsxkURrQcF9RJl
cgzvnNZUrJnG7Q8VXYvkKdep72rBtu7lpQonm5JjRhlwNT0mdKhD6VdgJk4ioBrG4xi8KtX0dFkM
vzoxvVvE6UWN0ZtRS68VyHgqzK6ZOa9X+1SkXolfYaRu/JB6plDQ4YE2XqJpjyqLdBgUaU6tVKBm
tF2Em7QRCeGhoYo1X0vjYZZbJdjy0UK52tW8KhX1PZyCOrVYJjqujDK231q/Wgztc1sx2z+WuoWe
6E1G1dYS39aDiWfzwGghh9pjudB3JSFaRb+/pfMneQku26XVy9GqGeHOjqGbd1iY0EXW24pXR7oz
xq1I5zuTGgS1u0piml9GH4P1nwJcxCghPaS7nkKmGaKBT0+QjUxyxCDUVilrQhGazTGTDESaESzL
F69tmIgrjjOqD+XRtdH1ba9/qH3sjsqDWR07RDCRkp5abLl9ZdgZeuamg/n1xFVqeMrUHjU5pIUt
OcBj5emulqtDCgHUpFNUKe0yEMoHwYfIyfLqMw1RAFZmJibCAmaOfe14JTVuL81XZq65A2IlY4EY
VU2wiUHD4EWOzEea2YdJ6mRBgJ0rfFiANHUbetagmYhX0NLQxOgapzDeNLEAtXih+Wct6PDPiz1G
9qdsI2Q8wBPpy8q2yDOeUuEuDOnSZr2wEpIR1YLx1OiMrC7EVc7+3kvmNkquMYXFCNpHMkw3LNfw
fm2OvAlK9KBF8Bbrxm0JwbvgNnYJ7wUSed4t3KqjetqlQXoNQ48WRf7Y5QwwZE99h5FjgjMpFl1T
PZ18feAkUeHrJI+T8pB2PJt2YcfSi+E39lRnq6pfjTIpAYe2T6o5opmvt5A3YfZO4mPaveu1+IrP
FEZz6RLqbMvCnAzZHTp6KY10INbFFCwBjGCEH/mAvVjIfEO0QEkx35WqQoKA1J/Xt6Jj65cfwJtX
ion6PWqsTVvP1q6/uoQ2w6iklmk0x0JQjlL0rmcHRVdXUd7u2yy0jU5Z5yIwEXmBsiu1hpEGexSv
I3weTJGQz2cKR7n08XGg+ClUJc6kttkYrqIoT1I/nFuoRo2KrmBIVrmGvBDjMrbQmop/qMN5ytsT
8rjTQt2EacSCCg2kFqiE9LtaIWnqmEAwjPewyXeDkK+jWt+RPa8WUrgajynrvW5ihwW+VpWacs9C
2vWYEapifp3a+lNkp9Dp4BU15jiVUFMoXiejiF9QfdXVdJfpnjtq1Jm7sqNOijc0Uo7hoUonOkBI
0oU3icJ8P42uWTU2JeyT6YlukxHU6jGl7TuvjJeY0A8iKpuQxDioHj1RWTY+bXhE9MJkrOIwO6FE
tNpS3uAdt+yk2EmSxXubSHChwmtd4B43vmK8tOtqZ8JAuitzZ8zlldhql1Dw7KnyCLSZIs8ZEmQa
3vgViR19XJNKRDT7F3Xb+a3FFUCEMt3S4DUZc2gE/VcrAuBuavwr2YmaCCd2Jdml0WRVIyTT+lkB
D7sYIDJqz/P7LjDuP9RbHwNFqUPbo9eo+sVViPFuJJ/UUESaRM+NHc1gLkbmVU76c6H0a05nYFfm
L7MTZwxv/9zghsw4g4+uPmPaa0yfmgF5NPvp1Yi6peQPb22WnYfPMVys561HjVNHHbFizfEPI5Io
aBd5KbXuWortWDSdotH2gqJvQt72EZnNVH+ok/pSapyFY71KCuVR7e6mVLeqetxpJgnFOC1VCU2x
Ii+5ujX7sQqkISHfNNBBb+UkUnSKkrPeCI6M/+LY8C7KcL9z3q4FqqB8Xjdpuu0Yy/DCcqUk8alQ
/A27qdAEmyrQQFHnZwqulkZTHUw5hfZKWOlxazdxuBwScXM1cjxih86pELLV8eLdb0vgfqEd6sVz
ms5fXXiSJDeSysqpRt0NlHYniBB9cZLWc90umJ/g9MRImDbG4C6ghsUmZYGe01cbpCdZ0G7mkDgT
b1gSZWtFA0MUJC54WUlJ5wPBV0Hwmuc6MblXGdsMuI3sTcxLF7sJTl3lYvqFaekZhBb8HuerGNhI
SR9tFOy0GKOvmjS/MEoQ/oLFpl/aUs977cvMg2ELze1gjThTUNpF+SoWoyOwdGXpYPDWpIl3bYJo
O5mE9FN9FVUKjUL4bGJvaYWYkwiCt/a4cV4m8gQmR0pGuPXavlbZmRawhWk20yimvVhW2D0nC7RZ
k2jQX+i3RileF/iVFpNA245uiikg61q4EsJN6kaWwF4hTR99Z7iJb2fFuPEJfATjTg6fTK/+tSjz
S19Wrjm1bNwfvVnusWcmZnsrC7i1vFv0/KeEhmlPB21CQTbG1b4vHKiOpx6U2VqgjlrlIBjM9uo1
2V6IkK4GyrnjN/K/qTjEddW7r4iJOpQJcdO5Rm4qtrSg09hL/VoilIin2Kk61W47zfK7aFf0z/pQ
rzmH8VceeO/ERNjg2PVA92isg3tiZ74Et09CgxIXWznyb608giLOaNSMCRseEz9eRY0ozFeehP4V
y7SRL637ldPU9Mg8/DR79lolM0OnUbRbLjHdkN4mTdkpfriKiHlxIRU2LbQ769rQ7NW5SYNQo3WI
Nn0bi/Tlko+CIDZtd7GgR06cL2gAqgqn5a6LHxDWxCiVDCjTiWaslaE4iIV81VtoiDEI8SDfZ0ze
cKcI3FjRvQnnzxQIiFVSCpwOM6+8mpXgdFl+/neW9JfMz5A0Bbegmewpfm8kYSi88Kd+ivalruIg
vNW9Ta8cC1l1wW6a3Q852V9SJWru+KWQRYNW/bJR/k/mV0dy0FZNjFWTWB9wqccjBiuBoIhds/R/
KNn9dK1vqVKk5ItgUpRo72NgN0cJqFTaxWsVbjvlB3Hv324iJEPKnVSsZfWLlfifrzVImRwslCDe
x1pnKW3F5oLacy0GA52vw4+o1K8E+VsWaGDLCLuUatysffw9tY2DMpS8Lor3hnAzBESz2daHNJ/K
OxKqIaHJz44+jaShx7jC55xw79+r5s97C8XUnAu7OG5JkvKtSDZmcpNUUhvsRfiP0WsdfVZse5mp
IlF9+/el5u/y+3dlJgG5tEHHhDXzvVighKZR11odombyHMoTWvo2aM+pMqdls08Kpls/DET87cv9
94rfvlzuV3JdqwVpFZlkvoNnGUlA6A+C8EOZh7Xxty8HIJK2H84j3M/fH2TZpG0aell/e0Bhu9bu
qycF1g5YqY23Qvnm1KsBG9t5qnce+p2xajPE4QPrUernTPkiWKSxptyQ1Dn+6v9gUX/VPwMX9eEI
UC5kjlhhRnWeX44PM4Sk4w8f2ALqBf+DH37Mw74z04D/8AaPgeuRMX4M65jO58TPgDgzpBLDTSXl
Y7oZdcqqXIlv4iPzyNAYoiXcplX4MrwNX/9z2PPMuzJrvDJXE8N/HNowrRDCMioVL7NVsVpsRkCm
iM1WHp+ToUdm//hj/hfFx/wfwaujDpn/HZh0pNzLMOBv/JwpQeYFmWZc8Hs4d+efmsz3JTbc43nc
jZmqeqdSwkQ6ZukbqpXx2ziPuQUr9UZQ11tfmDi8ox9nbtHM6fv//FK+Vm/JU7X89+IV/+iCYLVI
U4YVjFOUahhzkeo/O4PkDUGmDOW0rwPbhCLZL5GeNZDHTUvJT4t8Ndul5z/YxP7ZJ/h21XmF/3ZV
ZEghBhp7Id3pwr5WrlQAQBszgYGHUzBsUED8+4t+f0tpDMwbAibYAu+o+Z2nXFcGX3RhprMHn5Bu
6+nlyyXKnQTkpxEF8B9sHf8wqJ0vCOKUvYd8QP+jjx9m3FahFPJ9J6H9FBfLIZaWJgGthhkJyeSC
8YWUGYUyj+6VAa+Ienook4daP5fdgIEpsz9pHpNhv0TCqok6HOsxQSkZczWa3TShuozghi68HVtM
B/AcLzGvzZex2DmBamDFM/2wpX4vV/7/CzEgIhioE1AB/P7MKl8sskgusn0pHnKMfnRCHdcrVv9+
TtL3AuLXZQA2izTB5dlg6/fLNGmgl34+hAcG0LxDcB72095cpoDB9DsTUX9h+XvtFJ4X23JZUWVD
DnyWzz/NnP0hGvj+Mb7tsZruq3mKnu4A6XCPP4tvqYCWyns+QvgyQ5RMMha6ACGzB0DMhI3P/KHj
nbEMzE7toRNt9W48e0t/r17avbBX1lNJDQOLPTe6N4jI5inE8GTMI+nRQdzUP71i319svoCqzT24
uYot6PK3x5V4htkXag9KJUa+SE9GuRjaWTcdzPNUOnHSPjP3mn759+P7Hmh8u6ryrQBb17naY24J
DqRb5RUmNp9y4ibhwWN7CeMfLvYVRvz36NVEkZeL6UAiGoHo5ttDkgLiUNVHdEs6SjN57spI/Kik
H+at5r/7dy9MhOxJsy1qZEjtsFxGMvRxJiu1NQvhzHthUeaynhVEKXTIEdHM/3xFCOTbzLc7TAUv
50kJwUL4kdm/frhd3zsN//8GqiER3jIo8n1b6kszxu02li9+uBlth9z76r2o5boHg4Vr06gs/cU+
CBnmt/zRodaarjsZWPXejJeBZGmwJ5ntaFEBHr3yPR/tsKbfp9kYSKFjXdgFbWtvuYivSu12KSIJ
aDQLiFP6ofjsddJiBIwvmcLYUXaK+SXY1S+sBqpEdEYoS/Y5xOtBsNGOnbFtGU99egJe4p0kKIaT
7Yd3klMw8r7YqcOy13FCcVIGt7jx0oVlZ7i/AsUiI6c/5L3/+9Z99ZL/fPg4d9L0xijiu0yl7qLI
7Pyk2eOxlpmrMDjgsogGuco3s5NPiZFuQMznW0pw7JdxjPK7+JhLBoGG7HGWJdOJmBLUdz+8en90
aHmopghNn10MIZf0/SWI4kIzGq0PDyokzp6K9qx1CG7B3tyrZ0SSi329DW7etj0wJbm48xWreONB
IRmtHuUVYkmUoO3GWGvrcWMYm3nzCE+kyPn637fwDw8StAKaoaqiInBYCXji/L7X5o2PI1ZcQ5Xl
rXjHaUz5zLHi7N0FclUKOvIyoAT/NryZKWrWVQ9s5WO6K38pb+Obabj+OxaBw4v2JmOthdfM1XiD
4ECNLvpAAfrvz8r7wIf5/XnzYTl2DBkDHln/LroRYx9ZUBKVewdp7ZczifnugeOH9IybOyRw+v5r
pshB4Cbn6BzD01SoKu+HfX0szi1/pXcic3RfVPERqvjMj5w5zDNfs3yoH5Jbci7vqnN/lPf53fz7
50n0Buozj+pYnctt/8US12E5qatZw0ZN1mWoopft6nN8bz4nOgPJ/Gf3qb1rT/on6XL8a/Gpo0Of
f4xYWP403im3PglPyYN20k7YHtySO6TNu/QUX9NTc+gO2VZbz4gXQBTLgiiTeUXmtODq2SGT9r/C
H0Kjr6T2X3f2WzS28AZfyfUp3we4QFhNHq2NPsbO7C0T7zsvYXoCP/TksqjoPVidB+Zcqq9UqeIY
D52hdkoVXli4+EGg86fSgeWp4w2sG8wPydhTfDvCBD+MGl3hiQebAMh3Re9qL4yW/CQ/lQ8tz6u4
xXfJOTmHd+3DWALvDm7VTEheVUvv1VxjKbj1Dsl+XJl7/dYxOeMKW438haroJbwrAQdumyfJDuzY
TRxSBLde1SQM9UFd07MkefAckhlqzjamdmhFa0halTuApyk3OSygmSmvrnT+GCEVgataFztvLx5R
jZBd1Bv9oXU6W7cf5yQDBAuskZrfmG9oWvCb/8fZmzYnqn3v36/IKhAEecroPGsSn1DGJCIIIiKD
r/7+rHTd9Tsn/a2Tqn/ZnU4nDgybzdrXugbxRcN4EVeiTtDHvueKy9RzpM+TCdTuWbQ6L6LVdVOh
IFvUw75/Q3OPmcPYGqrD36aCv+7bHGrCk+DpkgECf+bHENCMa3m+PelWtMHDMwfnz/uwCn4baFRw
f1/D//yY75jPf9T9SRoZ4Lp9akgPcMu9I33UC6bGkg6Om21qTxyb5TTCb17eUUyWUFig8bsXN0Fx
e8b54DF7blAQuE+3g0DPuUHQurjZOk3s2McUHJe8ZoAQyot99NQ+ypq1+XJxUY1xjrHYI+5uf10W
a+sl9e5L/DO8u3OFsiLvJC+Sr3d+mvnlPPVUF/gPLjIBHcS7tt51Jpt4J/7mRbePxFAyCXBS4A7r
9udnMya5ycMEweMrbBmWofyfy367ueHyZ2Ea+liCOb6J4ajO/wumkGEywEY+e+v5ycDYxW/3FY65
w3BEddkeToP6UA7DryeCze//XD5OMJ4l7uhqz5GguJgDKB5zL1VNg34UjwD37hgEIz1dJKUb7oGI
iUksYMdjFy0uv499qYM6sytr9zSIfFGOdhd9fouyiwKocaBVE/fDyPWsVf/7NUCJUH3lQCVC5o34
oeQmxX7qVJAe6URz/GLeyHK6KDSpgx2LB9A5xN8KDnBnqX8/SzbH9Bp7c7M3k4lkmizoFPK58iZ0
FiEDS0yRlGIIdDm0ErkkElYS3DjIKlXbaYPRL98/nWglVZxhd/2Q1x0M++WFYES+RdfEQyjH8Uzx
QcR58YJuNScE1hfvB60IuqODnNlZzy4zKQJJcZKXak68wuTBpnIQhs4MuQEL9xTWHum7Ugc2gaQo
kWLyQYYm8MF1Edto+SAw5w6WoxC/cAtxzi53QvvLXOBu7/RwURiGjuVex7cxWJ+bwWckbtJFfDmP
ltGSJJX3DDEyBj8ffbxULjwXALmzqMcdPDVEbOCfMxsLq7F8jARR9RyYkkHwpnqEq2GjtH17+8Ol
Zk8eQ5Ymrkh85blvk5e7PzkcFPvrAxGsXfn0TSE8JraGDpmyaGq6oBTsL0b/suFIglMXxlZmo9/i
kCBrcvGxgLIUst0dvj8jGi2cBI4tT3uTa4BaFLK8MQCJ5oSpDmptZrPM3o5ms7fRx670P6iB7Agb
VuU9WZ+JgImXCW+DoSoTIy07jnzIWc/tSbBaZPZB/pNxJvEq49jyeRDxUz/9fnIPgc/J6boHeQrc
SzaiYBP6Lyhhz648R8M5DIUNhyGZy0+K74Mm73RiR8mmGXfHBe/RG52o7uXIh45mPz8QSs1Ml4Ph
n9bfZjzsMyTCX9bSf8Eu3Nr6ABLEmpEf3e8rPyqvUydUk6L36E4fXseu5ukIjSI+jCk2cNPfiPvf
9eaP+zuOLgqBxZZpmDCa/l3m3U+pWpfmGZ9Gpi8VO3UalBjNn6iWVL8fYKgQEj6UYzWO6JL5iImI
i10uFKh5HoTq8yJZdCNEbuXsuihmndbGcM0bl9Nfary/1qxyVP6xoT/uQhD1q36PVLxpPEmwQ45d
lmvMHRAGpp3Nf3+W9hcp+fsU/N+H/bS7uN3b8Nn2i2wCyrA5r6bV8Dk0kQM+X05LbB8wc06c+zYd
3UbNMF/klIbyOGewPJxio+weh4vulDgXoBzd5RvuXrvbocY2Xfk6rZS+c98ZdF0fo7LrgsXkm5hC
5T7rMcPuLNSQdjkv19b4NoI3l9nV2hzj65PZ5riYl/NqHlOtjHpYKF7JnCnG+QBDlNurzKa6bQco
zAsP6bg46GJqy1VrsJA4X53O1e2smvd0mwKONi/XbbhIqUFUJ5pXL6f9ddu8x2tsJ+a9cTqC69Ib
VPNmyCfhQwu7BJyVkIj1/fO8TJb37f1TfY+JjLrZCrcUw7nu+ReGz0tBJNT2sb0uzRfrnab4Mptf
5pe1uFbjeBrA3Zl0ptHsvLnhD5h54bwzDVGiRbNo1qe8sQ7osF6t5WmBVQ0xoatsVlNg1ZOUpuEq
GrcT1qiTfHbb1BPJQJcW7IJsxiOsK/7wMjS8rzIqk8V1ky7ShTK5LaJxsVImxayYKZMc65pxOdNZ
2A774/74Nr8s0zUzzvrWcVLq7Mvyyd2Mn8R78Yi2FjGZHf2ZSSOSZN5VhE0XFKn5la+9hTqMJgWA
6PQ5N1nE6bPbu7Gy8HtaGTN9duKGO7u99FeEzRorpg/8oC5bA9u+eRg79ct53amd/OpkW2txnhe6
He2zLbyjfFpMZasu+xA2K5U/NEAeTSBGkE6LG+MZY0qTxYAxvs4hpSDOXhbbilOwLrbMoRBgX9oX
q3bC1Y00D9WXcAdrwYcibgxXNB9/Kcm/+XN/zySE4OEeI8qQHxdoaPbPoZXW2aQ8qseGv2U47V5s
5YB2z3zvveeMZLR6nwjdq8Wd1q19Xxk7VpPoH1G+Pt7id3KlEKrnLymien5990794UWBSGLj41N+
4tOWE9QkC0iztrEc7IrmkWVliN/rvqSIuNk8578ng7/A4e955/9268dCwyzudXi6fs/Glh+5yQSG
nR1iGvb/8DEElAKzW6BW3zeFf1S/t+x5z69SZGu2Nm9cKDSeMqTi+eUs/a+9oYlJOqTV79Hs+4Gg
NkYcZnnNsqmL0UZYb2NzGsI9NujBg6lqxC3rv0EehIP+XdmzMiewkF49IPtP2Vp8LRNIR4IOY1YA
5Ztu9xWZP7Vv713dwAc+UWQWdru8gbrgD0Pzo3JARvgm/LodfIykWMYT/XHEPKiZ33vITx19f9q1
y/4Wk60zRfa2+1Wc7fYLxhkcSKgv/HaFmxCegXRU4M+EuUOubX2IjklnXWROf/s8liwDKKW/1CMv
Q1JYPeTzFTblq4FGBL0OQ+X3zYPtVLYPkKH3R9e/sVz4zCmrXsynbW0V5GpP28Dkqosm2oMVoR/z
A5OQRn16gEzU1RyYld43NY5WvNs/ZiS/2wjHiQBRWp9f4quDyLC+Q3jwtMLPvqJDBfK4jr/I18Mf
lzg5mCF3XK6wveKJlv2cgbxpsGHeFDg/rvLW3dQ1QkctFf3wEwOxtbpDIL1tNyEci7d+6qCwDt/h
QuBR1r5XibdEoYv9YMeOa5hkDgrY+p2hAHcm/iSxGvFuTOH+/t/DHF78X70CLqh/joYfF1TZTTq9
Muplk52JwpOFCMusb1i2cmN0BqXLopwFlTjewMDFK0j+xaglEDcbIHEWURfWLy1OORScQ8rWyu3Z
u2WPH8myESKHqy8Te31AKEAZKzaC8gxEF9SLIYUm5qzuw8vOQAaJ/VXznNrpDPhqx0scgHjb2MHZ
g2owmlrUePpKqjwcrbCzE6seLAmXcPbAmSQDF1YZlk8V71jzOqmCEX7xQFnFQmzHYLX3dyBmlf+9
ItGmuoYO8o01N/Y7LQq2Wz2CUntc+hTdsjW1AzdNABVXRBhi2SmmQAp7BQONAh33GqeZMLuyxAuD
1nvsnkhpWw9GsM/ybhixJFMJTZKfNji71B6GsFdeRmjLQmcJS1LaXJay/Z0yzXCUz9zr8rHF+MDl
DjJ4txD1ySJad3TWufVMdxTevcGurfay4dNv2PMLkZgN3yHqD24EWmnzm3faKYEco5uHX8gc5hDH
sTuF/Oo8F1I9S8QrjpIsfKSKthYdtx3QUkXWnGDN+ueBWTAwCuQjUiQLbKsKFnbUmo4+f7gtP4u9
6zz2pGovwLxOa+waXTnPcqZLt3qV4QN0QF6yrMcVtl/huLSecsDoixJXzljLT42d1LEiPsXSn4GW
svA9eXCf5oL4gNwBQPSXnXWf2M8wqHfoyOGLk8DT7qQ2lrfRqJcRNXhnXgZazjAzsR2jInL0AIG7
S2bnygCEODO+5ZTJCbquBFKSNfONwzqH+JAAUvxZmxM4tZRzoLkmKWfngWx4smq984opsP4ebw8P
sMtFbNyzk5nYQz0YkAUOUnIZyPtnC9lhw7mtHjOV9b6cZYEtus73e8ioffDkD/GZ+jPYZEw2rkBd
hsOoCHD0k23lE8gR4l1BEIA1xFNKrsmTF/GuJhHZMTktF18ADUAWxo3O/jHQ/N6c0wAGwyF2eoP4
KIgG2KGgZvLobsnM9G+YjetezV8JN5CmPJMhH1q6yNEcrA4tsAuNd7j4AieQooAnlGx660gzB3ET
J1Nz/2QoSPaSJAxJSlpvTHwBR6DnN5MHRwY33ZeuaeMn60Ss7Mjl9c7umVWcyZWdOxR/YKcymvAi
4NqSw6LsEYIzD3wIvoTGD/jifUdkCYtwFvAOBFAuRplu5CFngOnlKFOA/MV1hHHAuXCSQ7gUsXrp
hksWuDXXvxxE2NyEj1UTP/54uvGicTlivJtc9heS4iCq8o4yBWg2gJsD61OmI5ah8unyHaREnsUd
xMbm1taG4olrLU5MUfhdMQI/Ls731KqwfMx9gahaJ5vIOz6c57o7sybqUJ+VNce576Qvgj30Z/g0
2Hja7G/r7kB/ibwzwc2yIG8HMgMSKs9AEKkYFndeutKZXZLxEwRMhpgMBTlMmVtPZcAJLibDvyMH
j72WwyjQ0tPGVVJV7CNGGG5vlr0DA3l0br2O11nRfAJvSoM+Mzx5GpFfod2Xy0LeuQBvk9MAEusQ
bwGaBP0edIlVDogSt4cg3eI0t31C6Lj4gt5xiS3vXMv41nuZDJPvBxjeFtI+0501lguN/BIZRHAf
ZxaGphEfwLoKLIs343uVJZfs3gXoT8a9ZIFGcgeaYw/klu+pPA9zakRtZAV6iJtslmCCPvVZiJAO
sWhRHTcei9Sd4naZvp5eD3ioZFrT/drVWL6GTG8oiHigU04FQJMYbRguW6L2ABxvUzm4KmNeHtKt
lDTuLleBHP44twX2lEu3XvUmgKFcbiXev/dldytTEylU89uStEP2n34W5+g81hli33cQl0QsbkFc
3aSRcMVx02Jt5JRzufAey5rJqxU3HI7658MHrANHVHke/jSMKoy2A/Jnx2fml6c93eF0wu9k2xTm
Nq5W5LBPGysAhR8JCCnnUxDQdPq0OamYTI2ZBR16royIz8o+GgLOzeSYCLDDpWpzH5AWLCMTjObk
COSncTdADawkk8KJ7AlWZTyZHB4kBMBdAg7K/aLyrhPuGWQ2NMCAuS2H3gKxIvfo+7el2Kp54CqA
h8CDcnl+rGcCGDYjOYUMzcMZf9Sbq01Dv+Kdcm8ycWY891BjDp4TOMWJQ/F5WtwnDzfC6R5eJU0f
EXk3XrJpvNMinJOA4j2dJzkfDT+VlWzjYbMF6ijhGJVnLVsiuood9q7frzxvzpvH1e5h5tafyy6A
tE4rvsKZ+gZNyQVy5S1rvsp3MF6d2fZrOQColHEn3n5y/BAYkZnUTk5vGs/FgMhrRndXdo2D3XB9
SVEFKc0+9u2tIHgfmfMV2dtJL8BWEkBwCxI6kgmRm4XMDhRKj8Ga4WsDda63LT+qBzVnSbC7IpD/
UzB5VcALMYllI8TMjtfh5cgz/mC22/UD0TbPtwVyzJ0yUOzL4ORUs+43/AbvnN+enC0OR/b2TS6M
FwFgoUK5iL3ZTKZlPVje5zyfj5HfdXmFfPqBnWfEOXLU7m5nyt7O5Tu6zODVN9JQSk5t4eFwL+/o
yavqMQAfZvERwGsKGMh2Oi6AIvAlTTVSJ2B86djNi0126uvjlCrOx3dub342+xvfJcfn/vzaBE1Q
f1wGuNCeWJzukhhbnQ5mo+O+fxlcBtohIxSemAJzp3kwhtWdTtQBTnxfXVYNKJgOghc/vQugNVaL
9Hlp6HMi/6BskMA9UrH5WTbLGXEto6dlJEUriL5MLgq1kuoxwfhvbziceJ7tePbsMJLDVjrc3QBU
yXHjeS1TzpNn3oe6r4Osnp3kozpgP8aoxPCe55KiwruVh/JgMG2TKtHFd+rrPkTUYY60LwA/iZDI
FFJpeNEFUTudqRbLCf4Z4S7JswNJX5BO1v897hPFv5IS3nxVNL9k3Le+fvwz5tVCzo93dy+70isI
m0EUsUiH3wfAqzd/NpiDs2s8xSck/NV45V8uMv1IqxRblj8gsFQzDGGMlOzntMtXGfZynMDhv/dP
8c2l6mwFqMZCMug76oKi3osp8wULR6/H/fExkvtk8l0GyL12FNvbX5gp30v5H0CJpUI0U+GfqqzB
f+C7WpaKQQTMlPCObfQe2UyzeWrUFalXK4sTaniLNXFW//K53b/YUwhJ//G5fzfY+tX9kobXCc4G
tPA9JJjRBXj/9sCaWvcvkRnkReqZZ9VLw+Etei8uBZ679f2r11up561yJhzOyHARPLtq23qd9P4L
O+J/odH/2kQBgf+BglzPp1Kp6utpO32VPgSiEKqiwr8OxNjGp99U2avhO7abn6tjgc8H3h6gjS7T
yIBFWwARlRnplxZ4/38gz4JoqSincYT4y6pVT+O8X6kRJRTZreEyIro5Hz7dU/4lyyS1az8OCBtA
xoHOiTTlu+V30NYI/AK+9ticnahPobDSGb6DfWpTZQjOuTxtkknGfT7K7PM2G3Sm502xK2b98XUN
3HWfP9bqVJ88p4/1dQ01f/d8zXA5I4eK1BuVyaLyyIMa1cPLKF3n2/rl8WLMlF/I4X8Zn4OE/2vn
f6zWs6dmVI8bO1+wjJ7SEaiJQMxwRJqmu/6yO3rl+/LkqXN1riyVpYGLbft1P+Sbx+62M4/W8X64
fNxW8WKKV9bEGtSk3CZja1ys6ynECbBywb4vC3XSG9CpnebjO7F32MltOkuYLqz5lzWpNeE8XGOA
ClIs8ZnnTTxL8Lm+2sWug1GgHa7PG6xN4lk16s57y2zGxMu0Gw+ylYWfU3+Qj0q8+KNfmhL/q08A
yUhR4CfQPIFv9u/x2rsnrXotYY4SJcTSUiJpWTBv4P8NBES/wAUkMZ6AaQyEdGZGVrbcSr75wtOv
AVlnVDVNAB2OILMLNXf/F1Sxq+hswc/J5h9bqMuk8I8rqtaS1iqb+20WXTdd7OFS68U677vJWsH3
EApJ7EbFoGMMzuWkvE0vxfSajh4nP7li8+Y0Kb5tHq7X98vY1AcRXu7F+qyOeyxMW7xkcCEcXtsg
sSZN5Xd298I1Cx8tRBF6obZQwTCIZet4iIqTap0pYjQC3PeJtCTF4pcOSO6dewskQSWQu3awks2z
N4+BD/ZnFgb5IIyGWunlaOnA8JXRHfdJc/6wMLXHTx86K8TYgaY7lTLD6DRDl5W5DaIelqk9uwtm
Ywx60axTvnWZ6McYScMfvmB4rAfP/vQR80u36CAFdy3c/XoQ3LxInek3R0k9jBExN0/NcVZMy+cM
u8AzqAtrNS6D3KkADemtd7weLv7t8BovdbqhuXd9Q7gYvhhf122E72Hfr3pB3hs8IW+1zglNGNoz
WrzpACPMKnRQZ2O7kRXLtPt2qrbnDNu3pa7Py/xgVlOzCYp8Ykaj9Ph4Udf35wBz2JKeCRLSEHvZ
8U1fa/VXBkSonljEvouTpPV5NdEGT57xMFKmD1w0etn4HAObUmJ0z+Okgj1fHFNM8qJl2F2k0eJq
wTvuH69wUFP1JQzvYi5vm919qLVouDm7+9Cclo/9FS56ZVAKFgkuo1RqchgedF2u4PKd1SNZ6uUi
uvq/IIZyDf01grFc6OLRhQTP+AFZn6xbfmrzIp9dytG93ZZV69S3z+a2NBGw4dOV5ttHl4SxC47x
eKjn9ba+9Bx4pXmxbTFth37/31vUlU7Gv7cIG3x8zjS1B4cPkty/rynDzDCIqJ7NJns19nXPNoJp
4ycz01fEOtzdJx5NtfM0s6mdcO6PBm9RSjE3mpGtu2Rq/+/N+Wbr/nNzTBh6iDBMPPUkn8L6MQnd
wkrJrPphzC642T4qUOIU99g+vREq7ygKLKw6DS3xT9DG6ycqz66fRZAu25mCTrPCC+Sse88zVef5
rVRYbj1HRsg1dK2c9o4UogenoQoHHe3VDA1XtSrMgd+eOdJuK/dvymWApA36Glav/a1Sekod/7KH
P0cAO6jCUsaljc6FhbvVv493HN0UypbrdZJbIzFm6y+TEN+NaZ2P4viXG953m+rH0fzXh/0oQeIm
shozVMxZmn1ctc3NmtXQbi5B57G84oqZjx7aKG2HYTHKAZsy8iHArLPX3DqK0BG1wqk77pWzopwl
7cJM0WdO9OsAk1P1PDTKqZlRQ40zYD8kk6V3Po0vl2EXpJU4NmMSxZsbKupip1ONnwq7lx91bdYx
ZrzRo3vyq3Cq0v0ytn2MO6MH4VdL3YTiUP3SATd+O+Q/Lrr2eUng/RX9cQZh99ltpgjPnfByH9Y4
QkQmC/WazFcrcbMsdvD4Dk7VPjPqqfIArtaXasiaAmdofD+r/SW6TLBDbjFhvWKqoagv+FBgR4DL
Uo8WwPXipR2iHrJRj863kh90eLhVzqh8adtAbXBruwdaj2Or4HhJf6+IbsNh3tG8R9PxGr0OLmVE
skeK8PlBudA3oNr1SCu6RIHB4qKThV5zq0cX6uvq2d3oRoIjUefQ0AdOksPJINSwj7l40yV3rs4H
xun+2oblL7qsv4J6fg5iuVH/40achFoTPqIwnpwzL++49/qOkQBwsupd9mXiGv3MvqUAfO3o2f46
h/6sAn5++I8ZC8HCrV8mzW1mDYDtP2nRh28GCZqgIV4xMt477vPtv2cl2Mzs0H9dSD+YJU2q6feq
V99mgok/DsUGW5IZZLWGXsx9gH1KUE5oRYyuK4Xmm7fLAvWzHabuhzQPcreYhAHoFt2Nr2xz2Ty8
5W1BnBjEcyAmEGPwyM4AlYJHRRn0jgXJT+oawHfSD6KHUwDxXmjYGBAEX9fC2cLGxe4GwN4lPYvT
TIUAj3ickAC8oA0P2BcSpr66vcRBh+Cvs6sdDLCBeJq8YCEEK8iphwPitOZRkLtYXh1Ph8sExHV8
G6y7fuz1X4H3sPVSgspXvlrQSvqS3r4bWOt+z75AWAKsq5w+tvUTKBUvEX4KjDkAGNb1MXUTk6rb
LLuLbGysAZ78QBiJK5BQbXDdChJFAIb3zMm3JRVzSNcRq5GjOugvrttkT2q5y2qj6drVEO2w+RLP
q0E2rrg3raOD9vWARyrwzx3MDOeDKeQ6Xq4uQcfsatAdCt5QQ1Pd0PzbmdPOtln2N/lACxY3iIDd
tw7oHwnkzeCMAZ6+MAEparcZYbgN0NOFr0aOUEZe9clW3iL/DoRpzIXjV3ra8va60N0KE+MCoQA0
cZztC/D+yovf1RmWxDt93V/3KLBG1oqokV3mh8PTtvtBeD2iUHAv3MMmausK5Hr38QwFPSs4Z2z6
dUlzCqoheQDOaRtOlHk7V9Yl/dsjeV+OTrq0QAoWrEJjbWwIwSB4mXl3Lrmz1BF0S8PJcwk3cZe9
aYNmfNpi+1YMsvlpZAIKZ84zwDKZrmtn2gM7qga5Z01b3TsOJeu9N4ic3isBIV49TZEYdpwe6bts
GqjVN9EUDugbvvLjdIEr+OXAeiWHzYgOkjgmyysH8QuGa04NQ7EELru7WIzuAKHvKLZGC6ZHZke2
EIxLsa+BgMDo8N5Po9M0G8MHCxDID6+vQj8mUvzY2JYnHEuhSbbuIlzk7OZGpZV0GrUoLKcdZLWD
0H3Q+0bu2iNChfs6rOXr8O4mjgE+1oKZXEFgsTHPR7SKOxjgjHRJa1MEXAXF9yC2gPKSQSf94Zut
0x092Ubr9le3p9v3SKbsgwt7WYCuYvt47y0Sl5A0LtraA88vxps94Aq+cpuORsKdPm4B16JRH784
u/DLI5SPVcWV2xmm/le77AzM+e6r3kD5QTDylQUYJjuZJ16UuOzBkdwMWDx3UEU0I5Q+/lGO7Nnp
BdUhAhHIIRt+XtzPieZ8oYIF5wEY8pVXbYQDgYHnzTwp+SiTpS2dJ9b2tK6OSetAD6hhh58JmGun
FVhq1y0nJtL2Q7PJ/edAZfK5M0vdB6f1iA/bhfb65mWT5lWz9VXh+uD2YLhgypF3Ir6I3ozd++L4
lQCY7ejrMPJpqBRdfCXPq9rxE5hc7tBVZoJfRUEbxGxVCEAFFXrShXUN5Rk7auf+BXdsh+SIqYa0
U6f3Rp6VO96bvClVAdgHrjp0xowRPWZaXPGWlc/jJWd9aY0o/hCV4h3hMiEoNLxIJh2rC30GgyIa
3k1XCT0Np4/EJ6WJprk940lBBwYr2DtC0weH6Dh4OtpSC96+TGZfg1gzfAW74GxMIBi102+leemL
sMU8RgsKdXq5mQc7dK0tOr4osSraK/sHXcLLsHgNl2EgowkCStCzB0TzYNd39vX3/LOF3Ko5ESoH
eKPjsw+V44SRuHcZ9sj144by1Y6A8N60YTOPaCRCksIz9OMCf0ba4yhr6JjpnHMTSW6IcXA00fe7
PrLZ3ry/pcv4Ggb5MLWXFZm0pKF+XgJELE5nvSxX/TFWBw4Ec7gqmFG3oocbFYFoBLrLbGiMGhd6
qv7ysOmzmYOWRv2HPsbRCnA3YlNyV/rb/30/VaXi+q/b6Q96lWFWJ+NyNy8zcoG+HsGzhIzmhZ3A
mNDYwFOqJl3D037jh6o/1zrflQMCOnwPoP+DBv27bFHvqn6+3lvwg2Fy0F6zRbk5e8V7Nn6O1C9r
dN30fdjQfnf1/7K7fRORp2ogze3+KJfO1yjVtIbdrUcdMqg++rvm/Y67Ol4eXzk0v4cNrY2q7b8/
9q+9xcgRGAeDUkSsOJT/KP7Pin4LMeVLJyfuRN3pLQkedYB9vtVpflnT/CUEw2uOJW1X508fF/Sf
Rs5ZWMZJbOa3CSbOSKp3TDUyJ/gtV4LizN+ldya99dCN/GuQBgbzmvR2VAB/YcHDKvqGt4Ve/hsB
lhCqn6MN6RzoNMYqHH90aj/q/ypWe/c80XLkkcmKiJJFQfim4sQbaXILH0J62clK9c1XoUGofihU
YekLSrOvHAp1pKLNDVd21nrlRJrHQsh4+tlQWALhUnrk5hwPkRFsH/4K56ehey2Y6o03L3k1wUqv
+p95RRqLCi11C3LBaSZtbvGHp5s+e/LW0nKPN3IAhTnzKkUiGVpcn9PXV7QiH5R9D34ifXZAKRD+
giK0pEd/GTJV0fek80mLUvNFESp91vkQ3X0guglRNZA28GY67bwYHJFw8ZDuVmG/LD6/g7hIVrDV
gQmN8R0mBJSO3jjxriMa4VDGEES8xscIFoYFp+N9HwaccEzQa4/QGz7JtIVQY8q8bd+916n7sF08
RC32r6KhWrqv0+mr/F+kHPP91B1P/1iov7KbYphce/vXsfAQ5IBcac2fxsJaOFEy/NF8EHTk9Iei
ADmTBkO317mO5q/YU9Omtffvd+kAixYErYWIOYcW5RtKjjOll7TKpJ966DmHt4Pm3Ugtp3tFonYn
kJ//YeFLX1WOysUO8gGvDSzn2C4QFsgvxM2d5AGC6lQvtw/Sn1UoeEQdUX4PYpI+EC9J3waNgN9j
aDPEvXperaqloKL5sgxiPhXdm6NP6LG9YfPEJ1+HCHXhnRNH/SH9NEBGBA/R4DFM3tqNQR/rsegD
lGu4IImEIBoIk6jGdRVO3WqzqDwuJrQn0kJ6MIlWO/ls2CE+WQ6UCtLl1DykEa7sgnxmumCqHUlj
yvpKPrChbmgpKz5yhk3tppvi0Ox4w4DuJe3Y3X/PTMwyv1ySP2bE+tHvmcbzxISx405M/UHaWEWG
4WVYsnkjIWFhJ+VKmLLcyzq+9a0pNWbCO16SjcfUwip4AkNrhDvUOJqSRzWwBtEQN9/Rha+Vf/Pa
VTSMh7KaMoKnr48gQZbDZngGss8ftjI1B10vHN1mp/F5/BxW8NThZiwfUzKDqM0gLyx6Y3Wgjq9L
oLp1UUIj6E2scbIU7vhtmy61MTcvYUZ5xCPBI4d1NkdUNhAafb4oFiV/q0U1p0HAb+7bGN54Mai+
uT0SB8rbROt0a826C23VXZgrc2bO+gtrVb6bqxP9gx7/t/hJfxEOSd+iBg8nMoF2HFzYh9Ysgqa2
50GTxpqFi9v0MS3mBv19v3jDeabM7Uts69AlnsgMNBhFfQJOlo/PFuSUxjV7ScYopOzv6JEc+RFM
+e8MkhrPTogDJYZzdkeRbyDHi01DJGkmfKWuZ0a4NzZvxZswYfB1w4tNxdYUW6W+Ye6B3EQIFvoa
KAqEzKG1/P//XFD5gGBHdvUiO0znaH1aptsrj9P+vm1ewoU4o+gYuOO7jHww9/p2ZyTDGquwIJl3
xzcKwXyWLKodrabd8+sWec1XSVOX281XeHx+8U2BOgo2ylE/xofLTnlVjrImVOY6CfSd5X2i+waX
lXR8vR6XOuYr9qfu0nS/DiNqNWthIk1K5tUU1vpUdEz1IGQQntY0F9bXeX98nzdb/SVehqv+yoSU
3odSrw47kxsOKerNjkfK+DzH1HRabuO9QSDmNzkfc9+5PDvfklCzvs2TOTUPRm7bbNu+xPvrOl3f
1v1BE4TjK6Kex/yxSN+St9tH8nZ+u2/uG3WXfmi789v5Q/sqDsmHxk5CMv44fdC1jp5ee7a73MMo
ZZkaj8Za1qX9da3BPFSX1j6FWPoltHTWwIfooEZOh0Q+c4lsYV2NikGfiCq7GGfjcGBNL7vOvn29
rGJ2Nt+aCwPqI6LYebktT85lf1me1rLPj5E270+jiYJU4EG+7tiYauvyNdmdD+rx+Xra1csG/wqS
c7or9Y1Y+De6w4/3lgd+tBHhtp/RXnmP9913RYrml3x72Rvvdce5rSsEBCy9qGP1wJzXI6ntudzV
ofC/8PulU3eaWfN4QxUOTrA04DomhxwvhGN/a2zPL8+FtQkVJ31P362Pzgdny+nkNn/YBlRnNYwU
/BBA3mFrsWJlIYaRNyRjBGkM1I6D+U2ylpMTrsLVieDws8tS47+nxe7/KlQsvIlwy6VKoUD9d32a
tlXa3hsI7YU16uVLtQF4POPoRv5PCTKbn3JPAXzVcpbl52Ia43t9Y+VPgzsrtpG+1i16I51ht1bc
XzvuP8n2ks9h0bHoErGFiY7xA3VTjOupaQuqSToXGHKqN6TAVkLQsNOpiJb/7yPxXYn/a4Egn0bh
alkSENPr/SjZlGv3VJ+1znWSPqdmOarj1r62ySbPg0fv04xgWTC1VGd6W31ft/Jf1id/I8aEjyv4
cIv+HusN9cfOGp0qU05dGsVTZUTn9xVYj7lqrr7ENB23nVW0zuencbEJU7fdSd83Yt2Av+mq+Liv
2tlzmK+1F/UdrGvaXeQqOItJnzc8Nk8nfNWoUHTnUQ4gBX9EY30S81fZ3JHqFHS+7y/dWZfed/Nm
bR5MLKrhlJ+XfbLWhh+/HGVdbrM/DvO/9vMHrGkanUy/9jnMVaFQHvWpxS/VQtVub1ljuhgHVWY6
vJa34EKeUjZuehHttW4y7Xb3jUboNXNNL0qGRZgOI+4JdR8kErtKrKW75nlYNtlIS/GgNIUhqbxZ
+mWQcFE/UtcCWDn1B5k+vRbiHRYrVN7GjRYdhsZTo3gL0+VJpa5iqJcFS+B4mT3ge/VqktzctPdR
FCqcT7LI+z19Hp+M0b2s3euVZcTz7qqaGuQc6xT3b7WNgr7S8ftPiMTxcxKDsVuXdJad8+B+OZhl
371whpLnrH2odpfkPG5rJ2xw4s6ndd9rzVS5TUsFKOqyz4rPqCwnNWbTz2miwRPWA5yDhd6SPnrz
1kp97aYNTid4ulyeStA9gdRqPWD7XaXjWxhOjW7q8u6LUwwQEY+iTAueD6a+x74xIqyxoeA9CC6/
DTtP4/8j7FybE1W6NvyLqEI5yVdUTgLiKSb5QiWZBFFQVFDx17/XcuqtmicztVPZmZ0Y5djddK91
39eawLxB1nSJNBWyjtQj04lH4jjR8l+HvvmsqOh28Wtkd+PjcG1dExHYCchkudyfrpQERps9GIzk
A8rkYp+mZR+lNROt3e6WWMYpaW69sDog/Mo6z2xuvlJ3jt6nqIbq/3dDe3TXv9sZaT1Vg21o6N8G
trbUz3qdZUgLXGJRr7qXobaooz0LlnjZY2a2SSkBNW8kGE0wZZcMQhK5GWJ1PCSY0nEbIv+EXu1S
0DTczpE+js4QCXqhwhII/80T0b4TUZ9nELhpNgHq/cMp/B07YEgwJW03AAul99RvQ0Kb3S2rONvK
koXWNmWRs8Ad3yKhRqQX9kdhuCdq9d+Xrd//R/eEVSbjkG31rUf3/SPNoraD/FjfjDahGR0RcbMi
fGLGxHi3P8fnmFqh7WVcvlNLlJKJlzd1aRuje+cdKc2xhk6i/ZAG+ceknYG/JwBARsWe+u0uXo40
KZ5DIDKbUNtsxypD3lnHToHV8L/PXP/XmVvou9ibQVjB/LY+KKvdvl/oPG1svwtBXZA02ab75SXa
phAD/J5/iJWEyoICwqu8w+oyWcLik2BphzaPVPU5aINTcg1unj6pZeqWFovr+yD5ySnYl/v+vWlb
lj6wNFUFQqV+y+fuzv1rZx3UKuqxoqM1qthurkP9xPOCpf1p4+saEYK7xRPccgf7oZVvhrc6vJA9
PYTFfT/eGVFRTm/a5CgjCdPtnTVnefRyPnn/fVH/dfts4MhUK5anqvEt6KZc2rqp6l2dDNrVvQ2V
3RdoM9LO/72XvxSBTBTw4/Xo6TogOu3xaP+j0V67zLarekPAKczHFIQkgk8xeDHdj36qePZ3hMuk
/g0ENdWif9jqtzOyN7397qzaB2HdGWBMUWFdvXs+kyH8v89K/9euIG0KmdVmOvKIgP1xVsW13N+Q
JGD7ww+0ZVUpa8ysGsPSWdaQeDLM02IDyV4sKlNBmCDggMXH5Ql5ehKB52l8ZMgSNbXoVg9g3UTq
SSgA5ADom5KguPHDNIag5l+N06SGC4gmRAeQZR4SxT+OuquKZrvZMe72GVfzhIT80xYD9/Eth4Ux
GILltp7bp8Pb4OSMjk+HJ2VhL3ZPfZRv3ewc2pTCdfpJL+0x5Sdt/1IsChzF1RRTLiuiC+Hmc3qa
t2IeXpWYcLtZb8oGkkNSQ34qseErz2VaRyUjPd4Evwgxt6zE6A2Ug6Wq7TYBBXsgBxJZu0UQ0yf1
tL+6Jr3okGxSeyp+dYnS5pPKb5MKVpEyzWJWFCzZ74Fo0gapkWTR/t1kicyzb7cqVmZ6WqPxTFR8
JpMrZTvnWVRODHAiLLP3k0GkkomFVyf0GS1sI5ZOPG5nPZIfLAFfsYHjSDZmRVAEvx3e5tSaZYv+
R9sOu+cKF3w71D/ILanPxbJ+2r8NPirQRrc3Nbow2vQnVPEpQ32yD2+xPjEnlIZF7IsO2SumVJUm
nk4OYbog+US8C+bRhnC8vj4h5r6BiCBLEbS8q3GzIdWWwXRK8ne0EC/Pf7fpv2f0Fk9k+qjNfF7r
Wd96z446H90pB9wogxWKhR4mC1I92mdxjsvza6X/JDD8uzUyUMKItBjQLURQ3x6hA7plt+9ph6i0
zpRyfdkcek4Lf6lPQol7sFLwv1hjBLsE2G4OlcQb6yW7jjZYzvfL7HnbTrXj686MDLLc2cGvSJza
NrfjLp5fiNfjY0Em5/LTYf+9KrMsg3yBbiJI0tTv/LXeSW+OzT7PVy3Gynjwxjz0iE0unGZwOuKa
YN+VgKMD+nUQrU9jTBOF0wVIoyy8mubQ0pPOcgCr/OSyBrb2V/f+3yP7Nn0vCsvsylOrLMVvJbHo
2+gSHRNcKmLUfJ4AI1FnshzmlyfIZs4TwuIYiDiWrGeMj6PXKQ4jTL7j92OiYGtazueQaoky9UJ8
JsjY4ZMImkTCjL8JNAKb+bg4RgKX9kiy/u68v2MX/cpNIrDv008Ssmf3Y206VWSNCbt69CnLw6fS
o23fYgriuLAGV3BV3C7YjBfkYh30kIgOVB9h8C9ie//dyv+ulcPMyTJ0w2DmZvGseDyw/hgEr7XV
y8xesY8kQKEztvXgSl3DHmwtBkQMUtTmWnZPVYIEeNYZDrhhRjHtQ5kqBBRgDgpz7R4Z0QE/3gV4
yA5uEaRO5iGn5YHB7gA9bTDbLotkHxVPbbhBXG0xdh1RDR/etqiHr08MuoDZTqlBEvbE6lGicZSI
jm5saf9ynBPnZgSseZqQmj284SzXnq842t5kUN697d4Qrk93Twx9T9ZCm1oLAh5PR/Rt5Bz1+Bzy
RQTd7ydnYqE5+JwLpC3TpX6IX1NtmVUyme+rT5IUx+G61kdmclEcM9nGBLjW0HaYIWVzTKxpDZit
C8qHypjy0ZSHVgBBqPM2lIjLJpIvMx7El+cstqZynsRcZsqUAjAfxbyYV/Ni0lJPOyqIqjbpLbB8
eCO+gDfEcnb0zJByIOmGr1NUcVGMCaFRprPaxOITGp8zkOryg1yTblxehvj+4kcF3RhhIi17HyDD
cZ9jcrKhSLnxtoLD643Ee3kDnAxQmZAnEh0PTFaooN24oDkRbxJ8El93pFZrSnlvn2QxagGp1gqo
bNS6kiaQNwtISfxsPKhBmMmju8BQ9lQTgSXUOfaCetJPs6We1u/ddWglvcOoWZupnTu7z+xlkObo
GAhpFisdNlFvaM+Lz5oix+llfWkeAQQpZUvkF6XHKxFRfHw484iproj0EGetF7eBY6wVPFnTlk7W
flaz6+q0OMKtOSakL8njJJdon+Y+rNW0SqTAOTAWgfzteb7nE8MvF4hxJEZ9jXcI35x23oMQeIny
+baiRZfLag5NX0gtFJ9P1PiyQObtH0PU/8kedNVzPAgrHr5axIMWlMXAaWi8WkQtpIa4thG1ScOH
z8lhfk5oyUHl0z/WlJ8ixm2OoF6bwZG7el1pPNTPt2FnjKrX8+dRzK3r+/tx9UCvcLK7YTktXu9r
YuHTC9WaF5Xu5K/VKnupYjvh2sUnv3V74RlEiuJp4S64h0y3vTwomZ4E+4ca5zSxE2VeSTPyMU5O
2QnoAOTq1Jj3KqwKRTUsKXaL5egJ9S2ILJYHp0QJlXAAPCnNUwTCSCmAJiS7C4ZHQspHciHKbLfc
CJVlM0cZ8UG29nbEKWdRlXZPvfWWRE9y74c51BbeOOdzjJMQW9jXHcBWGxXphUKt/CGb3gfDM9O+
aRWJ7l99rp8qisPP9k/W7E49dnsmLx6jEk4XNgEWMNfg6N6IPPcn9c0pZ4epgDJL/47/kE5qTijw
RGD5ErdTYWhWHxZArDrpoksy8Ae+xKwpCzRtGREG8xPUlZuXbx3h6+kgjUpEFELXop4S6SZxFbCp
VR88Y7XY4cEomNQVC4mBzi3NKVf5QmF0GKD0FqaL8nJdK1uP0jNKWq6MFyWqJjbf+hxxRLQBY6RE
B78N0aYzbgyGv86T6/oBggk1nJ94QWzT2U62k1tiZmgSdA5ae2vmp/k5pazF/Lps+T+Oqbd2eZof
mWYicTmml+T467rsZ84xbZfH9JjWp2EDfoV/enEzb3in9XRLbklGTG0zQTjTokean8KzOiow306F
MFPPLvGBCew+PC+uA2cxpApjBXILPheWfN1XJxKct1Ij1V6qH5glPZwU/3hqUyUWnTPxBCTA8lT/
43m0uyjFdbDXLkvVU3z9tXF55qieNt0/H8a85MKdZN793EPwPNwGfS+LlUUZqMRmoNETGvH6DKD7
oEhOkfahhyoRssIpg8GsJhEbbgNlStXq8Br2PR7/aPg2cCLVcMssXF7bBEfgkPbiggGnCyVPxuZ4
ZxeqIfFy2KjboOYvWXz5GLx24SbQAUnKimcf7cmjSZidrQV9vrHwxBlf22AQc5wrqk150EqqL9lV
GSn+yUXwE8ohyI4bV8Ey02dzDNuuag3l5cuH4kNlJYLPie4jCf7QnRIWKyyxHuRSflZpR0o+ksSg
xI3Qsuhhn7hAh+ExyhNQl+T86qgAcaqGOzCn/bCJlGk/tKe35zKw+IksICj/nEeu8QCDCRTMYP1x
ivA5oZ4htf+0Q2C5rBhZB94F8xOxBv4AGzatAxYwAFhrTht8mKdMT+xsz6sdHKwiab+4BGA05ADl
YPqwscyQUqU6f9zzIQE9ZiK3QSJQBtpHkehcU937fT6skAK50qp38Pke758Vt/9qAsW3fXD4v0A+
Do0ljg5v41nw9lvfCqQyiiPIVCqwwvC/+idP9eu49duJwR+NoFr7RgAu5sj/Np4RHH0WHwEAJ1+J
tEA4/Ef0nvI60uIx9efHNvfr5Cr8pLEzxT3ziSNfslub/wujv3jXAi1QXCbbDCsbmmvDlxkrPucs
NyE4S+1q8AxFknmaW/gU13MvgeEOwtzXvzZpP6wSUI+A2ECPjDdAS4s1IdrHySokcKXBbyOaLk1w
w2VRQMM+eibGT2YjNGzV01/7r9KekGong9cNLa0XlM/daWiO86/G7U0JmMm5/K4oIOcnV2DrtT41
Cj6VQJ10yLBgDqKnsgPKGMS4ZkOun8e0HQsaycUyrkkyMltNpcLBVciIZ+ZCIHj4qaTG12PtJsQP
jLRMXyHtYarl/QFV4PxNTGkxQh+J3CqGSeZZ3BkfkeE2vvLSeZIxU7NSvh/vl0ORT8pfH19UXbiS
QeRfDlA8VkogVRmuQFEzaF/E9oyg5cNWoPziJ+5Ri0ru913VuPtaUL1zvhMiC3Jesw2TP9lYzSZa
7uSBRJogZDOvRN/KzZCb1wcWDLaGQSWHKyAlJ24E2vgXDEXDLRSWqABWdkA9MYeF3RefAYPIcp/5
L5uQjUgfKAOULtIRMjqFGVJCIzwB4su83zg+nT4so04J7FZ6wZ4uJcPaiXz+YHz05bZtH6PN7x5D
pxN5YR2cAhQtb/sL0umRHG77pTADBelHil+ixUJFFiDC0dN84Wlg94esYfEKTrZI4+fCH4QXJkJC
O9klJ5whpEg5adYDU9UrnxuuzDWkXjBpxhZVC4cYXL9Ev03RQbc4jPswFnrUlXL2LJzARJD7rxdH
Jpq/a26QOk2vCHTcvZ8xa6nHOfjcnBnL9k3CCxpBBpm/DKYV1MirS4KLyYDGa6q7fdsFPWY3+gc4
JS1kFVkFFO74srxtklEKi2mMhDePkRJXQT1meYbp3xrXVPmg8pziIIuh6owjNUJI3opNMwsOnvYu
82EzyL2TL/8ycxXBdeOfyKmfAPPqQQkMwcfYR3UIbviOCtDQUFjrlC4z5Mndz9EEMZPKw0HQPGbX
Uv5k3r2YCI9ZLo5zL3NxhHIFpEIJpHY/Cw1GzeMTd4PbjqoSMAr746h7ZPTPLuWX/fZlz5HLNDGP
qaoykWleqcqBTU58S0GV2u95/cU9vHztluK/FpWO7R0D8+MSor2uAWYwxeawETZR7ITaxARYZZHR
UJ2lmRCJY/v1uOKxFvVCzWtd4j5UXoHLSpvexRjcKaJSuvdJb5KHMF5jQhFShUUUB/Vk8Ivj4grJ
NZLrLBVf5Dep/cLZcNTcXq+roS/knnxbyMDlqDPXAngmv+eewc2Rn4xxPTGX7QsmX78jSKgHtU+1
tNvc4E3nlxqigTQWjeujo17e+yxUkHyDdQjv3i4qaEaaZ8ecAkp2wG1iAA+V+Oqi5kYyfQ8bFEGe
ALvZE3srHk2khr98dvVRj+Orx8yXhdhccE3unvUqDZRIF5ppIl40TLxAQRWIpd3wkvMzn3k+u+qi
HmfSjrnVdCsU2Bpfe7qi+pSLbpxORRqWojUDDhed+7MjkTMuNhugnih7g7bo5689Pw8pgTNSF5QR
DCXKNpganrrgFsNSlJbMbeec0d1bYwpBTmgSXLnfhXUy+hPnxpHIHbRo+hnnpVE9kTNpOcGcbUij
4DR9+U1uBzVCXWUlf6cj4lhWXUJw7v6zZYiV0ZhiN5O9oAaw1Ut4onIRvDJCbsM9jmQdOKHBZ3/3
M9m1GmzXckhy9+kCk2Yi7cxOqHZJuz/EjzFggjJdhCsD7v+OtmAiX+FGcrdv9KHKu9Cya/9OrCij
+8pd0V7lLu2/ZEUjd0rOTHnrvdacfxFLJ5M2y4Vhx2w5ZsV5msjGCgbVE0NnPt8zSllTGUplvkV9
Qam+wygvYigqJMqEiCkewzFTHm10o7NLbSDpaNKec/zc0g9ZNocIYNjyGZQRC3VOQXYuvVaatNzL
BnamfPPeuOHzctc4wVHxaHbSUKRt3R8tTNqqDH6bJ5UTkxOhZftnRgLZmrT7R/egZbeu5PLkWxZr
FsMhZBAuD+hwrrHF5ZGmrXlKPSRmy7ipxLugc7GMMyBKgEkgkpq3SXqhrPIR5ckIKZet8rZrIXVK
D7EQe9P2oE1q3g3JeS/sP+Njjw4MKKS5YT70XZD1qPsaMBJ9vI49WsEWEZ7piuJvlxrhEdiE/LZP
qNBG36kCGbTPbGMPgPkcgLDgM2R9QGVcA8G8UHPPHbiYVsbGkwj5tji5t/7G31CwgU0h7Z/r7h3N
n/GluxBndyBYLE/BXi1UCvJY0ZGWe1ja7LOLRKe3S3kzx8p7WFom9zEZLx4LcgpCopAOzO+B4Nuv
ETvypTG3yx6/i6bwxsnd+VlelW87rNig4qEGRA4lPA2owy/Vy8bvcFRxITjknvCfHxQzOYUjykbT
rUl7ohFHhgVlg7twC3M6vjzVNA68i9AqorAkJI6MyRjyLl9mSZtQakZ1qNJlUmcgMbR45qmP49fY
y9E9MOETSIkqnZQp6mMWzOT0GjYuwbVAEAqKe/QBVu+ZZskcuH3MVOVfqWclU6b/nwffX5jnMqFg
9hvKx8jJv3b0ko6Zyp5Zw+6xeJDJuMniy2CqVcdyiDLNktmvfML27wvWKx4ww2dEP1QpeiFhPv7v
OGXv7/ScZf2xLOx9SyQWR605XC92tmQ3QXNxXjGkDI9hD3NQL7y9vQyeAXt5P+y097cChL32KD5A
dUiS2oNvQpuiPtk42+zbsiyHE3TH5/Fg58A/wEKhHX1r0YyuNMnDBFkmf4BRyfzv6qiH8W59Kjwm
SrXi3cAcnsMLJovnX4vKGYUaXqP0Xk2Zte0chXXswcODD7wN1aGE0LDOHUZXKHdteoVGzDqcxWw5
6k+p6TT/2KKVaUab2/QOlkkBg0OZAaRqx7QXWmgmhucSIJISA+5on7udqxzGl2ySMtnWx1XjHzZQ
eFHMLelY8L157wsEgNFzt77VVEQBinJCgd+MJkoz7drUMobJc+5W75gtQLlpzu1H18G/0h4mCQRK
OpoWVbm+pc37lZ1vt71tnVj1zNA2ZIBfVS2n1PlrdruirOSyYqVhGnb74e7+Qz/Azf1jz5Jl/yPS
oF2a01XdKdmSybLx8YoUHeo/YuqA8P1ahMs9nnswe4ZMWH8Iu1Nv8R9hDgwXOANsVR38/vsfOz9c
+4fbfa93yxNQr5NrwR+D5OuxjK+bEHjqluKMRNJB1fN0eCW9uKfwXl6NGsTbSnzoxazGzW3QKmO7
P9qRr1RAKaBPzV6a82SLXq8Fq+rfgUvtJsRMj7MWhQizbn3U4fBBmL0gP3R/R7h1fM3g8sH6WvNs
vuyGXYzMNncqyBGOvrJ31C0dH4kJ30cXMxzgRpirv7oe5SOd5q0MOwx8+hK8aTbp+8dn/WP3spn3
tsN+eu5xKhjVri9QOvzu1404NzfzeacPESA1YFqtsfKeoxlytl/nyNzAQ3Xsz9uqADw1RbZCoSJ7
1uvGPWpgAwjDgDwmCqmXmI1HVzIu7Whrj083oQIf9gQRbdYl7bDAaHrxroseFTTRwhqmWNuqfXx7
bW7OXqAB497OK7DNb0fopXI9ONTj/vyKOXc7Oq8HPJfurzjoGakJnpVD5JmKi2QJ/3zL0hZ9LVav
aI9/iAgkoaT53vihcZj/SqnZ9Aed3AxmW+2bvMNUL+b9UNIwn2Q1LxamuyvWDHgs6QATLVS4t1NK
V/HraQdgjfoWszua/8AJ4EE5Yc19TEBgc/oND9iidgDTvdhe+WbPTMT0xGdPTrjwvyb+T/G7nw79
WxJT3Wn6cduSNbUamJIK91su/rBDQlu18dn4RFGRncwf9Afw8v/RnWxN1TEv6ZQWeQgU/uhOuXbS
70p3UZaT0ejgxPRlZAcjMZ/hxIjd+FkNLWfi3nBfQBeawpmkKFjmPY9GfhgO3xRv7P/ClPEUx6+v
4PaCGnRsPA1Id5ADyVdVjKHUs8d6KjKaaOy9dMSFx+NoPV6PoTUao0X45vvDxX58wsFwRWoGflKo
dn1n5eOEIL+dJIvh0B/9dMX/9YiyNfQdhEoNrAQST/3jzHvKBcrDkSs+6IWF9XymiMYNi81hKHYm
1ZS6545FBYlDTCUJ+/Ky636iUvxDjkplQxU4hGmoFh6nb89mZHTGcXNQlGWDj7nyPll2kJcGtka6
4Ie+0f+HXel/d/btkWwNbsXpdj/nK8FOQhsdvoNUn/awLtj4Y7LZ+yVlajAmWSPltpDGEUXcLBEq
k8Vyib5tlsYHJOiWoj/iVLqPsnADdBJya8ja/gAzshqyDsHZS80BJ0up4QoF+jZsPwEnu++Dp/Nr
PTXNoTYhBCAI1RVUyimuIKq+7ODsoy8f5g6WE1mpsj5wTMwJnzt8yY/1Cdm2fnryWcaZv3TKo0CQ
tEfNxMjFi9wwHRAVFGGGWOddsNIHo5PlzI3K+aRAO318Xq83Iy8RiB1uzdk+XtSvFyYOcOTp7vVq
Gx8xPpoxWucMcjxcCcqJ3l9uFFGgugWzdKrwotd+JZJ3Wg3gVo7UJZPRCrSgaZPL7ruXp/t4BZ83
uSQRPMoRE3HnAvYNa7sgFsNPdwMwG/VIZHzgZmPiwpKOy3WlNOVwk1QUJbBnDN+CbEremvH27Ngl
8Zm+u0uvU/IqGAaKRXseqkyfk/Oakkz4gNJbunsfeM8nlxTzELghqD9Pfb2G+uwwHpyGfamaUg4J
Db0BbyOYJ1hKHszi1/9pYmD8nYP43zb2bQDu2ZuD0RbHfHVfbBDuN1hvKqeHete9T4Uezfy6kiwE
DwEHcmcOIBzA4kvGuo/KszGpGFa7d38zOq5AlN7ECnJnciF8XpDNLIBzRpebY83NYH6ESdmNVnvQ
UMjTmX7shh7AR36wh7kXrSoqjH1WUC9wV5BuIlEVf5lJn0TSdvhlKY79wusjQs0jMlbjBFQLx4ME
d6WMt8hl4ywyR/oL0avDJ6s9oNriPwEQushzYStIWye6Y83L6YH2rhDaodrVEGvYPCNw8LGHVSrL
qG5J+4pxqYFpc/wFvFgHc/a4DdA4vdJaQphWo2NQjGYHf+slgqe8h7Ccw11krQRqWU5SOoC4zez5
iWww8QtKYhG0wbDGSY874k2AkLlMwTxNhSrpzQMJJurDZeBEjCgv68hLSEYtusmKtQyTw6BjjKWO
PJudYpVgaZOhpcsSO0UUMzy551BbqDMATB82o3GA8HoAnCWoaUrW8gzNZHScYKACBrhb/6S+64tA
6H+ljzQiql/jLjXlUf5tYK5b43gcKDBhmPQ6/eNpqBhzzc4cncXx7Xl3fFKtVApj1sx6oBOUKLxU
HtkdANFjNjQuBFP75DXR+tys47CPUrwEM7krZ/CYTvdXtVzZP3EDdRk8/+uYvyXfSu1+uHdHcEeH
8RZ1MRjOzQjPt4EN8a5Hg72ntdTAA2qcD6nmgHigcm66R7l7M/NFHbUE6hrqvsk6edNShYOFLSVG
jzO7c+6vhDC+TOrYrn4RgvlVbdzTT/Sg3j+k1A+pqcbEiWm19l0ZW+yt5kqV89vSaoYl0cfwpElH
7U2Z6b0Rde8IjYWtOh58UWgMU/WMrMtuxHoSDLjhbRYlzwPGVXiq6aeiuTe4XpNMx1+JEWyIujo5
x5f++EaYGnTBqDVGWnT9qvfDsJtBfAhwrV0u6b0/tLH19wGGI1vIxzlhIEbIdrpZ4MsouUajtgst
JseURoJcDJt7ZocKHj9MoA6R8BtPh5E2u7pHShQA82T6l+LTIkzbDcekIMnB3Fx4JP1xuer8U6jN
KtfQnOb17Nej/AvKc9GIY7pH9sh2O6dyrc9+NLnoTnhdM4jYv0hB88TwBhb9mSRJSjkmp1kdpvlI
+7UbDVRoqYY8Y8LJ9epu7eHKdC+fW+56gOcHEkSlBY3uNJanV8F/L7o1XNj/aIUijqUkJbMaFHH/
O6Xp17XJUr8EROgOVpJrPRGoExU84bywwD54CepfJ5JpJpkSyRnWJD4kCSl5zgueTnMsyS+wA6Qh
m6iYk2yMwOeLtIZkCSnRhuwXxMn3o68RUCArGUoC5+4CX/A25DVBrw+lsLckmXBB2WSfFJKCEgQp
I3N2w0uWmGgS+44yNcnYyQ4k83l460nyVTyVmBlmkqDLYrI5WGEjcDW8IHtW/OpLsr5mLAnpfjhg
/1J2yWAA1IcWQeMTmSeNVJKkU/Qxkh9M13dXdP7WmswKOqv6F7QdDFwR68CGz55IOJEgeuSYSgSt
pJ/50kn0SsZYktCYPwPJ9tRuS3lD3IXMcQX50rxvpz3EQPa74dvudd56Gk5INOQ8we4T4DU9Uh2a
f36F565TO80idyRSIlICuB0xTp6931x3Hn0eAjf9F3FTArGXyY2Y9nZRsC3ZPj5Hdkpddh43CE8w
Xl4d5jVKUsU30ihHj50tskA+JGkVosNMoSSILBF7yuJ+nF2TALaEYe8c3NEDTojUrPAtVwq8A757
5HbWW4X5GKBuNhGiI0O2g/fGmnSxyHAsf4eK6hb0ULw4zbJNzhioIxujMxq2hsqfh+RycXCaR5DC
8VAFd7TLBxLnFRws8k7PF+LW5PjBH6LYli8L7Lw5HowfWUeRKHQktesIbW4CC4smrPiKP4jtHsq5
LdKwDdQVhAHbqD+jEgtKsQGlKUtEdfKdxRqEy7gLzdk+sqbKIovbzmEctqaiRhggJNvRorccZnEn
G79NYTlK04ePHm3QCh8SkCDoLSmMNJLAc/+RrMmoanlfy/TEGuoIuSSx0brH5yaU0K/EhCWU2ics
DLYIcTY0OAKpIn4hHjomchpdvgg/k7ScFkGOJjKAYBro/FKhEyayWTjkYA6s4zfE6c+ErwmXw8k5
fGYkm8ivkajRR4Jlzr1yLQmCPsFz8n4ezrWaN5MDmSggbXDew/vtP6zcZ7ItBEvZnGTyEJe9EeKX
feRBHuz9vZ9HGaHyzBUTez3RA/OXkTS+I0kBdoqMWtzENVkTFFcgxknXVeHVq/w9XPKNe6NR0oYo
EkkCiSC17IzsIpU+ofE8UnVwKTlqFn1UhiHGrnnqh1yek494k9lsb5xNyrFOHM1fhM2DuayyKITQ
I8ki1hRfOfchACokGR8O+cuK7x5L4jMtWUL8kjKTcovC586Ff0+5yiNc+/z1NoGJ70tmUo6gFck1
XvTipU9MuAEtWKKJhltCPPiGKlpc6kJcNihKai6uH7vo/HzirvWJIYvH/YRN/XeNDcjShINV6Cs5
E3+DV28gJg6oTUVJvSOCzda481YowX1YgmKx3/qHF22cSKzbJpcgkXAJ4NueTWrsTuRGJz0gaYmO
dnUn0fE7dVFz6UnPVU7/V+7h0uTOv0vOCrgUmZ8dKWGGBHpuvdiTdOmPqWZCGrR2jUnrqZ+ar7KC
ZSQqeYuMH0WYhxs3S+VjR0pLHF+rUPMvSJNCDN04DdwNQwOwzEezL8g7SO6OSFlEDoM8NhnOO/cl
D4ScJDJkYKOUIchD4eWDaBpmKB+p9Da6UKhAkpySxrnwDRHEAmUj2P8qhtHFvSH25PNgJ8EEJIo8
G31J2rwy/KRgAbWBJWHaY+TBQI5f/nHAUrBCxrbtQ8u5C/nTOaZMFvgIBinlvf/Jshx5YaDx1AWZ
gAu/S8w3GagYiMSUf0IrqkUW5UHPGADEk39NqFlkc9l4IjAkCu6KaOBYLD9SW0Gh+RIcT6wh9eep
e4KXnNgFIUCXiEDmA5WZUl384841IQnFrOKrQJZCU93xLWfEWEuqU9uF2eJxJQ+olu2YRGqfOV3r
yMd2EbNXOmWOF+DuddNi2J+OXd1JjVfkorwhx1uQR32ypKB7m7AAwdWEasAvHERtyGe7X8onyT6M
8PTpO4db+06OldovJ8CrBpGW7NdGImb/GuOCAQggi27Z0EyBkyXNulg1ayZR0LMGLzvMp/p2xPQN
u3+D6NTYDi/vmYG2tPg0X0oKEaQsivQ0X1kspPndmveoU0Ftxzl5Q/OFt9oJC3b+Nzdfirh5L1as
x82UTfIfEtV3SuxRTG91eUet+i6a1ewWYsfHJ51KQ1lnLxS4QGzJAe1WBW0qVubmlY9i9nnfrRog
Z6NdzJPuZbvgKbWdUvz7zNtw9e9mB4T9e6fCETRDCUopPh6VL2Tj37OA5+QnW7Ycgg3rA4s8MAsw
5dhQeqLq25zK7Dg7Gr7kJ6gIL+YLh66hSGSpDTcLve31CqvUmAP2Nrl2SArWchmKmC85zQxqL6mr
dK86eZzjzcWWSqQYV0gW0ZGzKGdoBXCMkuBE3/6tmaCvQC1jp1xI2TMflrdYCFORpyYyCl8mFyf4
ZOe7YS+RtCZbzbiv5URL1FRLBhHltco1xWcjI9HZnVhRsqhLy4kaZJEch7x9EJnLA9mVlH/KSZd2
KaHxpRltoQvjW2nCJsz8K5GgMI/Ev1LwkhFfoJ8RNeYxA9sPCDfvbsJLaMU5D68bn8jcEtHHmRyq
gMVkxCB4cY7gAyBNvY0vSY3sUnuD28iYp7p7gvSGMwCQYJZDlZiTQAPsmPoDG4B6eTu0YrjUQv7m
3yNgMlyo03tyT3ZYCNA49JL2RU17SZcOli2FjHC5EO9O5Uub79fNdmirw3qt/75H3D4sOy/NumZ0
Pw+liQ9eslSoFtuBw8TtvbcGqqECy6hm9fSKer6LD7MDumYLKrXoVNq4XR1joVNTy3JKk5pJwyKi
mZoKjfayRmedpdvplnKQgvdoFofwIDOnCW47nkjeklgA8SmZ022mvHmQSmvTuUNyT+igd6eunCMq
2Ek37dLbvEvNKIukBViJvOWaFhF2Iys2uCh5ZMXbJ0wilBtd6CUXr3w6fRkzuWwa/3YlYwjrnP5U
nRYRF3KmzYxZ98zVtmf50p4NpvkyX27feKF8AkioQ6vQZhu4FUINFyb4ZTM8aGzA4sM6v7O6iq14
81RE/ak0iVyOJo9IQdjDPcZtoIgTMwr6gVdOUICcmU0QmqEPySRCDzJfUuJ2fAlRJhCnm5zW+Qzq
IiodQiTBIEWuHRczlOqbqbx/EF0gMALe39EIe95vPbNGbhwdMWnho3v+pYSS3AY8zcO5Iynn7Hj+
dngQKkQYDQy3C09pgj4sIf0j7yTMQn0GQfH0XbLairdL5RmskU7X2EiD0nhIDuQUb2ZiVugYEBRC
0HVco44eTIw3hWd26ev+PjxMD4sSO24JJr0MYXA0pJP1CTo44nId6x1RwoFkIwmNnG6Lji93f1f8
/ZLiXQuKdzWelFw4zSsq/gp6fXINlPBEP2mSSyHmva9DSshCUcanBLIwLB3sMsjJK+p0Hpc1OvMd
tTpFYF4XlBgYHkBmJtv5di6FPAfP8lO13M4LCrjNe9Rymiszm6CqMS6TNirJg0T6BYU6am0lxMOa
c4HEyroPRaZdspLlJ3xlKMBRgZsTg7IwE9TbPGEelTVFFS7eM2jIoUlJ0ONUBWjRcw5TyRDx4g2Q
y83Bp6YjBGctXO+cCgZJg2KcK8gVF7nDgKuPr8GTgGZ/sg234WlVx4RXq4GUGYEj5Zef+RQ8Sn9M
Pl9HTaNOjnjfXnkXCkqZOMqcCiL8AgV7jAgSeAi6So5sN7XI4yNafMhwICIx9vRJvV/RXcqN2YSb
GdWowRL+lhWiauY3nHO8v/QQbPJNGwDl2K3hPw6p8cfPJx1FQL4A0EEE7bQ6EIeYgTyPb8yfFtBK
4lwZNStxMGLS/SyvaNfr1Ql8S5+rd4C/QMNBG34UQ+Or/D8H+bMbHqaXz0f9UhT4h+mRCgY96jV9
nnfDGub9rJw1q/67ScxxajIXjVWoMZTTDmx/G+mzMqo6p3nWCdL9ds6IP6iaoN/kTSL4HCQUWN3E
4FonCvJW5DsPe01/dnmmLgGoSHOEZ78Z9WctLp9q0tMciw2cQzXZsMzaRzY+pfNTi4HJft6m1rP1
vJtLkd7/o+y8dtvWunZ9RQTYRZ6yiOqyXORyQthOzCIWsZer/5/pbx+sOEaMDWMlQVZsUixzjvGO
tzTwrPGuiHVXaEIqeTVUyDqGc3KLA+15wocgcaPbBpGSSezfsTrbR/uTMp2fw9MCkjcoeLHTbEen
VQMOF52+aLwFt1zmZP7f6SCmKrf6wb7nP4j/5sE6xPsc68cHpEYmiz3neyPuPPC8uP3ktt6C6qam
SyQjEa72M0g5cgJKGrKEHiXYWxc3wWsFy5WMjKcHYmstJyHIvffRcHPTZ8/+tLkEhIJk2kAWbVaf
ZNuUHx6zfHMKJNbeCrazINp2b9kDym9OaW/62w5munHUiW4Q6dCCDToB/6JSFWok0Xva4FxCrUWv
/GnWezaeGqDtM3aVQmKj1OLCZTl/g4k4TO743jpZJ9HTYu+3kraCjFxui3cirj0gJmU940spLotI
3s32Gfcco0f4p+EmAufoUc6I6GV7W24WK74Yu2CTOzrDQzdSPneBwd/atBD9EfLFneC0ZsDIIovP
BukQe2Cz/x/qIN1Sma+GQPzUcSe+0hvjSQR5oAsEWsV69xzdXkGCmiDZpMd8T0Uk9gBRIelr6dV+
xZZwvZ7pRsSKr4AwINMB9pDg0sKdxX8KBVK7XhCa8YkKCcSpX6IobJfanSCZFU9TYLnqvoQ8E8NY
jjcs2xCqyRxifB47JpvIptgLCEvYHQsWb72TbAIAWzjBgpQjnujynPB8AkOEp/8pnWyY5BYYVgQg
ItooFPM0l4I4J8ZOotlCbBQMfNFKfKZ+h8Eiw5dZcIvFzTYBOawPZmjLciOUTsmGmdoqh88roClx
ZJn7h6Mm+lxBlI6WQpLNdCYQPhXxDVauXEacA2/nncWHhuIMjWjLkst2xn7xSdGG2P3JqOdeb4QA
r+f/wMsX2xRLp5DgEV0UVChwoDkdS37Fgg6Rb7TEDXpbbYWFmWApLdZw63laIPvjHsXuKWykxI+Z
VvlR/iRwC52AATrTrcqtHBBckhyko9AucJ+RgCYrZSeeAa7tMb6xn0Soy6dCfY/Y6hSdEJWRaj3t
J2T60749gvIexntll10dgR5ZCEygRUPDN1l1beiEgghl+tnefEs31728Il013thrrA64QJ9YIVcw
mEnDjOBv5UuoPzTVw/F6KzhuFkNDNhZ1VdLUY4HHx2EXUcWzoK54GvisCdZh0LY+2WHAktFR6KLF
5fusFzy+cSOOHW/+R1+XkQkAtXPnWjAhoYqrbsONgAkFSJjhawWnW2gTFvfkInFD2S7E1t9weWt4
ZMCTQQQqEAJoCfGGibyDO8pPE9iTBRYLuoryWmBEgv2mQs4Qfxb2Y0SNwGFDBLAFi+W5ESqdK9Rx
CWTWExdq4FFC1ELG7woDoQ9ZgLI8liWvKvRo2udqf0G8rqCM64L46YJlnDhzizIerBTxZ82NKwlh
EC84fHu+qwZcpHYFStiKoEm8JHgbzE1xfyGZ6+bCygVyhk63dxgC9GC03DHDg9jy+ItphJByCNL/
1ZuP7VKAtIg8PiUhzVv59kmfQ+YpQ67ipRX/XGzMDQ9aCPAndA+WL25OeLjApeIyYJ4s6jpx8cb3
eG25J7owdu6EAiveEGTNVoybls7oCoWvWALULUQWdStuYcoApaesyChTcOcAL4oZqqiUK82ditx4
OwYWnEGREN4fSB+DPvhaIRcWX7glrZpfojT55FCuCqLryO4C1KEcxXi/xPyMMcawlN/hjAkwRwog
NYK5DTBRQeKYWAvGaiS4qKJhAs6BiSYwKMyjyfJCqc8/FuiAoGQLmrJAaRMQPhOkTFDdRa8PsflF
AALRugJZub4JIrAgh0MrIi4Jfu0MHrx4TLDoDu/F6iSiHBO/X4kfQwwf9uecEVdSxJmJpWaB72y0
ZAoMzZKsNh43ocsbCPRDe8oYUZytMJCo/evHsBTfjTSA8krEy1a71meS4ul3NX+vCRYrCKNN9hik
OJjjA8CZ+vRJDwVI6zzo/sQG0oJjMRBiqdb4OG7CAqMaCihfePk6ZCa1IGFyM9OTyVNO1SmIrBhg
e+0SoZlY6mvkSVcPRmVQ8MqhgWKWg4Kk5YGo3+Ug+hAkZPElXsBuVWERyELC0JsXjtG2Lx1t27EX
K7ZT5MNAysgxxA8wjso72mKiQBnPifJpZgy+QZ30bj4INubE0ofu6Fn4y4opA9K2hOcd6oN4FXka
9+RqY9JBjO9difIHMz4GGy2GkD38mJHfxWwEV35YRyKFVcTtag4O2Tjukx0gCKMV3sxhkKwA6FDC
kBwp8mrB8MgKWgpcnNfh3sIanIWbFQvLZaQ2rEtYNkMcpetCb4vK539fjKnESt6gyzKYK+L9LX0K
4RDfUL0VKGC4fLErxijiIgj5Wn4YzsIRA6yezcbajGD0CtCYgQJN6KbENSflW7zHAo4XdYcQblnM
4P3KT17Z9qhxYormCU2LIMvCjMWUFeHWhJfqSiXsm0vCmJiwKxMup5j7kCFdfQjxHxeSq+kLL6Z+
GT6IowDnr8OXBnvZLnNW5WP51vD5UKCJJVXU/fLKertwMcSeLti0nF26TpjoEmqQspESkbCHWypk
2uRutZ7yxDq3XJavYpIkJIGlPz4L6RkuIswlWKwQLfLRjGP5QQQC6ytDLSSOO2rhbBdzlwUj19rL
gcdH5uOJR7bj8MIehKQ3VOK5gw1Cz6IumLuUZHiai9mYEEdi3bIfgEm4MKLfEB1HwZ0jzRkacAFF
o2IjbpczT7KQMrKYIzGbeJoZlTUroX9DHcdFFw+60MkxYGRLqW1CbifWXV2moDfW7I50mEK8xcbN
NRK7HsIyoHSasuUYzIQuVnDDLfgRJCiwIk5bZpcXdvh0cyfev/9t+6J6yuiqddpbc6vzRRcCz8Rq
HXTBQrHbGx79hyqcJmFPhLeVTDlBSWwdFjc8mNsIGXBBY4K2f1jJNE18XKFJ0254Kv4nA7TXSNqK
fU7NIiK8Jtb/0ocZwqXoRM/Md6CSO8pUcWITlrfwa+gKEZaJs1U9G5US1lyHioAzn1kqu0P3v2dO
vAXp7/QzaqIWTjBUT+ILZZgf78fnBro2Gjsu0IWpliOeJUa1t5f3zA8fM59PyUfA/s8pZ+9KVjok
NMnrHsnPpPZYfPo0D77QQIjHFWaQWGygl4tRgPjqf9OT1lzc6F1sOXwAtHWIP3Bg5o1m4WveIu9O
iOsgp3+GUzIu3+feRQR5Hz+4BdxAmGUS91N8LRiW8DIjcg56eOD/ng2r33EqdGjY+BoRg0Qe05+T
Yd3O5GnQS+n+mLH5R86tdrh1HBhH71f/WYS4+5bbwiAiNDvxPsIfyGffHN2yhEHLYqFoOs5Bfx7d
jrD0CueBWQK5G6CM4166BhFM15+I56rx96GgBZuMxk1ikHRT/vJBSUjK6+g6KOJQHWbXd4KJelmp
KKEjX1E8Rd2l/EZnIAO/8ttMKlqHuLfOBJeYqicFvB+3mrQxSTl7HbQN6Wl6tp6Rk6sYRTBwAWNq
GCCHH/W8JWmNiLQrSG7iX5CIxtDWYW7tB6xoyjtMfOe7ds0IfYKFZvhq5lxt1Io1uazJRiP6apP9
UpVVpwULZnF9wLR0xI5MkOMP5DclLq595JlNr7a2Y74qxa8qfgKJc5Fd66MgLoV4ZRHvlhbLzvL6
y63qJ6QNX13Z8JpKWOQOGHFMwbVf2m9dkCQrBijRqVjwqVY1WjYSgTRn1tZJvNKqR/0eQc3ggHOX
vNDkKRzxNwLCFGD424gciMiWGidAF1+8kkqCofZmyF2tCCJY3zzcv6KblOoCN88lIR+h7SjIdpWb
/FehrsvEq/E/PGDKA8+ld41RVGjzw/QO4y27utHTzI54bxI0d4bUjAS/a/bKQ6g+AIqwxWEKeQYm
MyimbxPJo8rX8NP18meLV/2lLm8sDmc4VRRoZxm6WLvUjZ0EGZF5zDPpDmS3Mad7zYEYGLw8Y7Ag
vP04HPRpfVkTx85tupeUY/4c8ZPo0u74VixrcKDEUOGjh/1CcQ16+zBd3JbQ92XeOXGyAvPKcH1E
8mPiBUBA6g5tC2E4ql+/NO2+uToTLhGGM78qhR+ztEwPI5Y6o28SKgKtcLUYhFMskFBtsKfbv/79
8n/3Shi8eLjJ2ZpuLr5wkwyzM9trX2WHENPT6MUw8AiBwGVDW6se/n0o5RuHPdvQDIj5OpGPrDhf
DpbNVTNNszXcyy9z+tDN68kAcqQWCffzUsld6bEJ6sWmKm5l02VAXLoaDCGeMCLlNUclKGZ0VXSi
uqOaLs5NNlUK/t3tCabpyjS87DgEgTm60Ch85nsrhjrpkjGRjGoHYxIXge4jBEHXvFuczPcOsh2e
jvlT6xNyFcjgx/md3i+jY7ZXdA8QFzYPM1ofGyLmm0RoMqRbAvlBk9dKxEZx4zAHLRDjOmCfrSet
Hxa8qt5wxA2RpqJ+OEXLA1Sg8vXj6gKbkrjoREsSW0q3fGZIP9NGKFhCoOAenJ7u4+H6Qr6iRRQk
TD8SF3HAj50N+caaW5ye0t8aaUN4v5xh9bMjeP++P9/dnoUJvY4oTtnWrc994j+k5zmz+7QcU32r
wGwZzUc7TE5myXg61PdJq6+Ga761lMxb5CgYDWlyEl4jpXxptFPDTGZOBq+9dsEFdY5mOaaBXwtG
OlGCvCsJQhWqF2514QBd0DfCwk8HOjUdd5zhNqS8Mib/ismHrUGjnKtjW7CFKnp7HGuC0prxmHXX
j4Zq898f+m8FlL3A81fD/1hm9zO+bAnXEk94CzbfAe/jECoEDxHqe/uH8LK/uVcYQWmQrnRZOC3b
X+jVbWKasdZk8w7FU2z4ZbwyFqeCYqQBpv/hNqqfZh5/8g2FYahhCcszPKg+meX/uY92Jc9SnY3d
boBm8krXPvtytlnYgUmvD5XVXGagKzfTRoe9FTlD6oYwbiBpcDYZhWj91CJNv5vY+EDdVjUM2jtI
k4poRog9tkSYghUod/KmV51kVfEjwKSZdGZrVLmMw+p1DKXisrM+aCxgajCo6NysWYW0MQ1OIMOp
l3C6dosnjLk1Rss7gUWkuch/fJvhmlouitHcVfGLDe8xjSfijsjOFjLS5CZaUHTOMPimoJE04coi
uSX12hUSeGU6WozliflcAc2RZPOSMBe2mRYhQ2ZhX2AU8kwat+JZeDuB9Ug3o+ExqLhjEKA75hvT
SEJxNtJDRZY34sNn+Jf262UfYT+GZHE2lkm7ngnKeTDv8WEjnQEKTbOFjYzz0fSMYxPiXchC0qZ9
LYlqPXAcfdnAbCEEA47Ahh3AJusA9D2m9NhhAZSxczWAG+jHlq3lWi3Hx+KHOdTnFhj3uMNYbzUi
WeYNljNizRyvonRZ2ktJWV5fAKteMv7p6oPhJv2Wxy/K89j7se3kj9tw8ki34b2RiRpi6CHgr8UP
7MLvTB+x31Rw2KOCE+TCL9xunkejLsJ6uIcNjAF75KvBDO2uvFGQ1+fwbGhayXduHDKzjyinWnos
qGI4oMjsNsXv3ri9xv7k62fgCxO6ACNlSBWefdCBdrzEL6Z3Vg5IJU+5DAnUuRReXgYqMQgndVgr
27bym4dwsWNYbp/DtVZtAtJha8XtF3TGLmxTGVLX/QXyXbRnWq2XSyQCJGxs0MzK2CsylL6e44PF
2g3SNt1eAwLL6An3r/3LNQhRK+EQVPgPOAE4084e3eupmT1hZBYbjkhSvlCCALx5GN1D741IzvON
4gZHBaJOVMllrlbLzNNAMwh1KphN/AJw+gB9qV33qXyk33j7cJ+Eb6wIq9fRbwWZ7RjPygV/kQqu
42Ilv8RYxW8awDNEGG4I+3kX3gIymrZfAh+9ISpcTsW9vmRijhXUFpKSl5Ixg2IGqvYK9njmYBY1
S/gFBggf9Xtm4KvmGdnZiNfIEqKtuyBJblpaVLtM5IbpUQXdeby2Duo3FAqla4ZutT2dDYjlqTNN
XvEUI5iEMT+tcH4JXeSP4ZtZ/LCqaX+TqG0LGZJJf4IhMEv2n23CpSTlyC4aoNI1q06quyFP0RY3
g0RlCI932Sh8HDBGQFiCSCR15t5jfI2LQ7fTY09GNoCVA9PBO3ijw0nPnXSkbbbU4zUJ/r2nfAbQ
f12AsW0lxNaiyfjfAv2fBdjsjVyWOr3bjervFucM3fTki2/DK4nwsYJ2foGZnmORPb9KBlpwPMiT
Q4K2S+fV6JiILgjwqYKkQXOQrxNa7uR8QVnYaBePilqKNjKRj6bxkwf9N4IvLrKKAb25sFRZM79c
5KtuTmkx5+1Oa13e3+RAapQq3OGg/iX4sbnytMwOysPPS8hnofnXNfvPoUWh+p9rJg3RUIS53u/U
zB9Q2Ojdq4ZAAp9NYh3wk6zOPbtMV360iKonIqy1ILUfkvkhaR5INTbqC/Tp7VUNfWP8mC/Qi+sT
bR7XqoUz2rU4jhfBIjkXXSDlp57+YrxuFBCg68ZIfIOnJWo+okF3DHxeFkntW/3V1fuUGCs0dwRf
Y7rsV/ZugMBHmq2cnufpRaofMFTP88zTig8tgrGv/C7o91vTlRkPDxyl10c3LF4s5mpV+N5Uq+tC
p1U7WdNuqreAjTn9QDKhJM5W8bhXpdRRxlO/mH5os5VvahCbGGBFNU3NNPXFlxqkVgorUaKw3Bmy
4na68UTd41419CZl9Tyo1Z1m43EAe6AnLG4AHDV/j+AttqD2WJAJLqpL7pcfKvNPZ/ZXDYaNNdkT
smronKD2lZk+51KZppNhbEUmrqUgG9DOA3MDE+TPBtM394VgpMRkiSfklp/ygfyyHhkAFcx4++93
96+rJM7F5J4u2MWweP5ylWTs/VvLzMyDES5p9pvaraXtJC8TOo5Ie/n3wf5GXjga9eDCNk3wCDqi
Px96WZKBKrriehgjH4wBc9DWD+P9AutIRl2tm7+86QxQcSjUuqVsI3LfEhsdk9s+88huzHZbYQoq
uQrDptC7YrDxk0WA+pekmlM0bVYze0FyNFamf57iZTI6bTay8nbW35tz9oxDYk9s+6MtO0cIcOnk
x2f1aDbwspLLi7rYZ4udjjf+abbOP1yt705lwbUiN9xUTazP/zyViHyINq4bCECMqZERt6wSIATR
x3SZNj0F7GBbK4WyYnzL61NICOsUXDrT6bvnTKLZo50KL/go6aAr+U+NhCKejD8WMC7UwrJt4Wyg
41T/pQRKB3241tP1suvtC3lFh2FM3Tqn6UHithhfZP130p16iMu2WS25W2X5+O/rY313fejayDHn
IvFYfTkDcpm1Th/SckeLeJxIdNPerzsA9PlT78UYwZv8Gm85oXnuWdxll3osgHyLpFc/iW8QUXDi
/+KI6ZLuhKwy+aS2J+seow3BR71AZBX2JzOsvvQQ3dCt404iLD0ETVvYv1Y3tK7oeh5erwCdIk8L
Bwf+FCJbzdwfZbLfvbCWzpalmhoIhvpFJqvKZRVd80V2WGDLAGFkf1ldYKA0QfsGGqU/95sCatem
usdQhJ7hh7Tzb95glXACRUMlrNrUJl8gjWZO52srj+Oumv2r5pSD+FVZbPg17UWvl2bC8jzK12Rr
6+wuw8coPeMzzZ/bxf1V3tem4ct4103wZfHnnDKPnr/of3CU/tt0Q8NOmhWNLhQrfkv7cqJVMuDL
Xkz4/cbeU0dMGCgj5C0LM/N+2Q1EHwc1PYgZ3RQja94Pbbbx97PJ4YVDP0gvlh/Wl3d37C8dYmdF
v2XTKQanlFCJUcHJULwZid6Q2DUEQJfVq4g17DZqBgEJsvVSFvCZV6PhvdUJHaWhXVvIjypXkddX
6MHURoRvARFCkXtPmKwxOyMHfZl9xLx+5rKG689kOPW7xzDbEwE7pfh5+P9+85S/BPri4toi95KH
kNzLL5+uaDvlEstDeKvzzD+UG/luRMfEFz40z/8+1ucD/ec68+exvuwZdqb2klmm2nYCYtI6xRmk
wbumlWemppcxlYzRNiuljU7t4jf4QBislU3EKF85XNVtaBCMQ5BYDP7NmGPQkh8q9R9P8MuTJmlD
mnbXzL7Fu+7T22l8vJyS0/URQ63DdXM5Wgeix26Sc7xLYJ38+/L8HQXx56343M/+U0c25vU6Vkll
3GIdk792hNS1G+LEDpOXH6Plvw/27dtvyoqJT7vC5OJzRf7PwWxdVVu7yqsDJhKULVDe5p2CKvf5
03rmBrU38qqlSWcIooE4hCg3h4bfxAIX9RFZwr/+fULadw/if09I/XOLTEwtVuY0qQ7AmLfqeX4i
AA9CMzYmnnCYkyATIF7mxQqXo8sCTYqaTyIkDpKL5+iOAfwPV+jv0k5VyO8ihJamjQnP13Iqu8ap
HmrqdphJY839vkYhopIFWWrBvz+6KnqTr+/Ffw/1ZferwyLpJ0W374UdRcWehk9rL0QeDkpoYTeh
HIqz5TRPaD6zBo5tCR1qEGPU7Q/uEX9HefEMUqZQu1k69d3Xmqky5Iuihm1zMttba3Lt1jXxUM7c
6upORDARF5OuW37Fax1+35lS08TJ2rcZe8DdizxWEVbpxbQ0CXVi80jB5Xzw7ZyxAiL3AxMgeGaS
7k/wgZtVW/tx5ZWjW8CPBWHASRD1EgtC5yTVvZruEmljz2uJfHAkj4uVmi1VZuO1aIrN6nSV1xkx
iOat3D7ZxrLMlw3+xXQ5aEsezB/qa2DVv++TSkvMYsl/5At9KSj7IR3avJWaE5/VIvqZlwF1zn0k
ic9MVLHmVCgBZM5vWUdBJfnXaRnhlJuuoIVCCTUZjVzdy+jVz/HVgX7U34fq0ljg391AfEajd3Xt
bCm/zm/5S2S7fJfRumCQJAdNti/PDrWfOvkpkgfzKSbQMN4PFZz3uwQvYiZwMUyX2G1Cl060aFY9
8l+yeIfKy8PDAtZnshmn3YwbIakRilepO1veJGkgj0GJIoXGsVqzJ9kfgniIOywICTOVcV1bfjsG
Hbua5vSkPj4BO1aSd3myOqfOUfLcSw8WxRpDVpZnabOYV111iuW9kaxtXMjIQkQUbgVG/ZZdNqq5
ukLW0mAfO1q0v+RLLmDHwIusy8HJU3c4UfJWjwBG+EQYo6di7MUUqgaXXZGUkC3DyK+y5UQ1PT0u
+lfN3GbRsuC90QV9dgZIiV1+FBC1FK/AfQblh13zb0Wypv7xJHx5Yy8ETc2WeW1OMsFAu5SqYN9Y
/lyuNTwdfg/Au/hy64+y4uSExduHAQ/WX/11CVf3+iAtGOQnb0N8rK8Ppr7vAfR+WE3Vb1YvoE6N
ZtDGhQV088/VdLCHgkSRqDupwQUjtNaXLEeSnnuGG6mTJzfpYzcujUMDMLlbZB7n1+9l+VbOYKyv
B6d77FSfpsP+BZ7x79Xuu4pDXDxFONToKgknf56aXikh5l9De5oWd/W6uzUY7LpZSLkp/Et074fD
iX3jy+L6x+G+7ulh3KVVHC92RgaYGmprNSM2mGcMblm7MY1qq6LBFOBFDtBhGj80yvq3dwInImL7
uBt/gRf2olSzblSaU/LR4VyO+qhz88Gz3+0nCV3RKRpdC9eOhWPhprZlWZzOGtTZ632xhB4XXp02
dJFLIrDjbatY9t77ym1nt0FYmXtkl8az41i3uPO9i4nI2wX6K7r8Z+2+/wkdXHz7WQydgSs4g6nK
XzqWbpKvdpyryg63iooSPBxfxvChxcRAQE9jxCMVM+EGZ1GpmkLYKZfcTyzCcbGdk68u1hENfOce
g0ZmZbN9SgemCJc1o4rE6ndG03lNAeaMZ92QQ5xtcIlKYWkZkyuVxXEOEYXHEGyTvWQ+ZIxfZvJG
/Gai0o6BmUsUdBNpCMVHk5OKiJm+N0HcQkIv3Bm61LmgBJLlfbcYcesKyCGs+9Ftc9OLGB5fKu12
vCCzsND/QMgy4HfSnTH9eTHTyrWnJyU0dmoLnDHnPpGGMx6t5nlOzz88sZ9kjj8fWaZf5AyJODCD
YZi4Df+pzRJNG5tQMpVtlQfdgN9qdcp0COF5fC8Vcu/UGro9wONwJNdVO6tXlPZ6dtNH8bIdggWv
7sjESsq8p8ggPutqe+qi4DmCubBgIhVvO/ynFYK0k9uuf8nil6w2ApAruWSqVsKMqBbMPmFDst9P
KATSGGlf/tCyiOfZHUNSK4u8VqGzqdHW24TTI4mYZXQVJZQbYl9HdKUhEea0r5SKBUUAvtFXc5Mt
ttNseENLTXfV3Mo6Zx1z2ScjKVxZb30aHma0U+GwoAWpUu7lYrpLBw6gKC5Ng69dEC2187qx8DLH
DMPWp4ChVDTIZ7OXPPEz2khfGdHFq83Oj+zbBRZwUjU5qo2XblH7EadtIJWLpjdgj6AviYRO7xq9
9q4Z7qPqa5z2++sM4cIaf/9wY8Wu8OW+ktJqE9OqsvgZn24r/7mvRT/JWQKXaJsy08iabNdP2Dnw
etQmHkn5iStbymS2qmdVq/30+pFYOH00P4GWYu3/6zQIU6C0VQ2wy69lzDWR8zHnNIyEqNA5YUAJ
VwGf9uvYOE2Dc1G1CuGCqghgEmTjzb3hrirjeLXKjc6U/N9XRay/f54NybFMG2xAe41O9MvDXmqK
Eklzh6V0dyvpH5k9O1yHi3ae4pfxchiMHxL3vul8FgqYrU0nb+qY8Yhq/D93QZKKNm3HLNyXBjV2
t5cICHWKNwPI5WZgKLPPO2/m4b8ZhkD5SG6MiLnnhi40uYs8Q3W1X5g90cBr9/++EN8UFX+e2JeN
MRwWRmbJORYPOExh6Xmfka6gPVknoUUIvWqfP+ABfpres4/ErbyI1JRp3f2yb4Q26sfkjb+bEibx
uqJSQGhAH+aX/keNL1ooXQz4hczX2ohc7mE8l5IRVKnqjjLj2NgfGZZpPL+XXA2kBa2a3m6yol+l
YfJD1fANmCtOB99VgVkZ5teHdoo0Uw4LST+h2yI4QMYIBe+k6aEZfH0MzJtoN3jZqsK0Y3TqTV4A
6MmQwqCh/vsufZot/vm8WrKtQDbBXs+Ccfilsor6rm8uXaOcFMpqFrg7mLHNhhX5GnkNjhh7TXVR
RFxWE5ZtU+pkoavcvttkdsFfQP5bL9Mz2wlks+Gd0b55HAPtWdCMsW/9ofb45lHnXJmGAYPT19HL
/vmoV7V5uU65Km/19I5pXoMvqJlAHsJ5dWlfAT4vxODWZzGqmLTpd2M1j+1YM5BEcqwnoNEezK76
ylj1kgXaaG3kMiWBk82g8app5N8Urjo1WMVJ2I/8+0J/A/uJk4feRVQlrlnKl4XhKofG0KedeoNf
k9T43SH2svG9Klx8R/TdxVMFWcBQluPwwwKpfgNHg/cB6TE54Bx07csSoQx62uSsSidY+3glLStc
8ODL5hA5luRm4c+vr4dbPQAt/6U3WxHTKx37mwGxE5GOrO3M1OdVCwEl9jSme0QfB4xrm9aNQlcu
bubmybgzDViMmwSbIQkyIcbjM6E7OntQDh0bf1WJWuitDZ0MwUbujuHaWgB4d1s8LmyMCmg0IqeJ
nhQwayhYj7SRuo6vS/fbUG8Xj5QCeKAPZ/x6Zme8QNo4XCjAUDFjc4Zl03OxxSf5hYFaVjk1wV0d
lEGXXXfbktanCvsahJYy4pL2Yxx9cMrxDPkvOw1rtQKhWC4sr7B9QoV25Xt4nyV4sqCVQPZmr1Bq
vHAYRvPgwbrimytjY0UegQx4VsWBFQapdTPaaKfSnaLtKzKkMBPG7aK6uOFwolCDfbq1pqCHco+o
jwwmZFCsfcaL9Uu9eN3v7HJvZAFPaqFh5DILrUmiw1bzcJGY1peloXsPMMd9KV+RTmaWjvIy+tFz
tQiS/lB6xZZ6W7m1HJGwvWkH58P4XeJe77yjvU8fs9Ummj0i7ae3eAEXPEmX7UMjvxeLR6OSnHiL
ARYl7hq7luFTt7PCbhEJXLI8UE7keOTJN5+4b+8sHmSqk02Fowkui7XLj7LpuZrtGDJgJYZY2HkA
izyGUAMK0y0fpQKqrgObejoxUwxv09FtKmJdZKSI+r57i1TX4tquOgl7F8y/XR0L+dLNArQSSv1S
vcHPzEiX+F3iMbm+Gm69g0dSOPZPwPgnNPxlJfzjLfnygrZzWihlfzVOHcsYBSBEo2X6RGmM2SrQ
werCZwuGHe6zMH+Qs8Dq+f9fIv44gy9rcXZNjEapZBmVb+QwCw8h50YECOf8Xkbv1bUIZpkAJ6op
/E4vlBaWHnpKG/5QU3y3VimQiBhT6LoMPvRloc2qYrS6xpK3dal4KZzqCxyhGXGuhc0KtUzYwQ7F
MLPzoEvG7bO0wORj+GnP/n7h+mysFQ1QF674nwu+bNn1QsI/+6BBdGtu1Yc9vnPP2o16KMXWZKLn
+jAqj/XJPJXyWnpnqHJDfV1he6OfjRUkmhG/UhbVJ+xnGmZf0P7xkC4fuocFFjPNqcHzweTJj5fa
Y0xDulG21jMOktiUNFhMmutROFgem6UFmAxHYIFbJOLcfXtTQR3fDshOY7d7DTeDzwz8BCEZ07EY
JCzuOQuDl+RYBsIrJdCP1W6Hgc2BKAU3egjxvVzh80IzgIYscsh7cRcv+nu0nvCeoAMi1rRwIcNv
Q0RjwxMWpeMbxpXOK4oLR6SOaHvcGkLChQkhD3B6cDZZcHWfTQ3rVeQC+uq1WT4ng7M4twd9m3j2
c4LkrD8Xh47P4iMZIcIN2ce0Irt62ewQj7kFyXa9T8Bvdkpf8qWCy4T9kJ1l/leyxMgxgHvk4pmC
Sk1fjkiuPPysl9WbtM7vir15i8zmPUb6iERsQ+zTDv8QFyBscBHT9E5IF7KPzoh40AaRGUpIDMoj
+y5Wnf6p+lC5koQm0V7R2bECwHjCOjS5lzDUIBz3pt/zIdYKJnFodZDGP0X3zfoDq4tz59zN5xIA
hGwmbf3xEB6xyYYzlTizrzoRepHuDUYUHq4tbsbl27/fW2Px9+gTi3PqEWEOTKP7daQXV9JC1+rW
OGVAHtmmsbbsZFK4SYtnPX3UWUwuu7LcSo4OTKjXywhOu+L15kOtCMw5RBs9ex3xeQ2CnA8s1NrB
N4goCr2MaNenYYOiLn0sQIsn/yKvZ1xObo3p0cTO9P6oeO2xf1RwICBfmW0hWxNGsvAr+Sl/yZC4
JKcufoqu2xkdA80YqoL3sVcc44m/6NlT8D2KjmSp0D9EzS/Ru8HEhQBFcVcd52lwdPx+VGfBiDkh
Q7P1dUl8Htw72YWDjH9rZy8XquphekkmGui1Botc/WD2vaa0eVetBwa/pnCaB3PX6zch6SjEYdiS
IgYh4D8eVQaRw8wjiXtzK6cEjLmxFb+eAdIQ3g37qVzm2bYnr2YB7IjdVmpxh0EhTYO22WtTv4Zm
x/I0CP3jqsZIgKedR3Vt3WEcvJexgny0YLDHv18t3H2I6F4x/FXAomQdcDXS/BkaknG0EWqTTFzx
SVds2MD8QAhxtK21G2WZiv0Ht1tip+IDIAof2t4VgFpPUJOeZIirKVvyUe/9HgnW7yJ/Mvu12fsX
0kCqjUwAGM5lDHuG2xYYJ9vZ72io5KD6VQTny8f4VAxBTRbUrDhhdFKRfvc7EZx16d8U6YHY1F91
yO6zHvYhgoldFB0NZMXNb3O8P1auMW+Rcj8OGOTdce0WMo7uN2m3DTkFvET0lx7uYLW57G8jogfH
QMWjrQrUcjnKD9mbSe6O9MGvcf9bzW81PRgIhAFkKSzVveRvY+0aSjCgDCxf4N3mwE/2KV64Kixq
LPoTT6Lw2qTTqSCfDL9lZS2rAFFujVj41PCxc7frgrZ505nNYRYLgzFQG0g2Tv4EQdj2bYyiudiJ
s1HcpvNDnBYKChW92KCphLBuUhmSDgAfx4TWOW81XG1W0MGowgr1xCErMmEeFfyc+7WMSvl+PsQ8
uIG+88iDI3wQsJqnI3+ail38ka8Rn6B0czp11cCMxdp8Eblhs1LUzVTtB5s77I4n1MHm+irwhOX/
kXZeu41j0bb9IgHM4ZVBOdqWZOuFsGwVKVLMmV9/B+sA91bZjTJwDzqiusuSKHLvtdeac0xfs9u3
glNG4YDfwYiSKkc1wlqm3/pF+5IqI8JFA3iYO3ltZ7pT4U0n63dw68CJzWVZ8RE9uyKjM3sbJnsd
U1vtLUvfaeoptW7/5vnLxrMpwmpp2j2JJJIMiypbhcMuTGeGwbpidf4SQ66unfG+YLUZZhX012Xn
0oHhSI/ajUFRCHUSnp4LQGkrwWYCW9m4KcyvzVtzil49/NfVxKroLD7TWxN5UWmabRgyGcmB7xGf
DS5qxDqsB5hPUAlUT3zbEkU0dmieTVSu2+j6qBz/XBPXtEjjTag+Z4/VwK6w5tV7JA2ZtAvw+XlT
yDOl5KaYb5Opl0+z1ubfcx08T9ljo5JnUoINWfxsLprwEedOIG2qcNOwvZYiqtabCKcQ7Qs0kvfR
vXSbOCO/h+2oZCq2Fe2OGIVbX56J/g6P/XP3q3pqbuw5zUWlTbbOiN6T9wo14+Lo1M/8qHRNbgij
ocLfTIZ5gtcpZED51HCumHV4w89yuUxeDVbExQDVUXpXCO5rJ6+lptsVREphpcIbB/VJlrWBu5dO
E8+S5BicSpaKyGxxGQ1rmcMNMR8vjb6qFx75uYy23FEivGr16b/3H3msTL9WrjqNJVwGLM0oS/4u
k5RGH5tRvnrIXW0GMLWFe1Db4otS7zjoJs881MlK6Pcp5jWL+3Qg74aEIAbxNkr4jeQ0pssFLrZY
q/yd8nC7flp8qM2h66YGlUW48n/YMn8fOb+/5VFEzBtXlN8qlT+6VmLqtVGoVSjFL/gSmCROVtlk
ASC6X6aE60UH0LBXFn57pFkan5PSQqkv7TDxUzAgj6KSQGI0BQM8hbfzpL/VKwaC8x8u7PdmHvu6
opgKwyWJ/siXFhbt2EQJ1Aex1hwDCIUW4fDQcgZwe1Y/Oc4QRYqSvjRpKeOimLMHI41HFp/yPVuQ
+Jol38kLbL1oYQIW8Vymft6Hhp0GaPq0dBFMX/L9cOJx/OGd/2dFMiZGMJDSNJTEf98SZSqKqWC2
4WGy0g4KsHDCvN4TTHSvtWEnbH8WIJn7wQO4Ju3FQ/lGLSnsGV9ctJ32zACVQ9+a4NwX8Ve71nbS
K4FV8I7E1vrxvf52wXy7F/54r19GWmZxb/QhjcWVLp+SCJxVTWnbnmjKAbvGZUJIO7EPHjHbfY8/
UfvptPNdEcW3/P9e/7eU44970RwyLZVKGR6HyFKZb+MgmfapG5sSU2cNjrZmadrNj4FmxPEPL/67
H/yPDy9/6V7nWmkUmtCHB4NjBZ0XHelf1tiF0+DxZJg3M1/LflG8Ml0MA2coXN2AYlNukFLUZesU
5zLc9sjQKaDuPLB57GTq0ltHRICEsxhrQptZyO/kjUcfT4LOTkkcvzbXLqVB4zIrTRAjLO8TSyhc
JUdvjR7CKrhHXO1c+Xgwl8HGEI9hMMfNMllVU0i/BWidFtL7U+YwT2VrJdoghICEJYhADhZJouWx
OxhuI06b0E3LLSQonHhiufv3bf67afb16kGgB4duqhKGxi9Xr6uHNq/8rN5kD5uxNeDF5AXdqbkh
xsyVWmv8XB+cZhTcuDMEZ/9++f85CH97fUNFL8wpmeHDl85abBhy98iMZhPxuV9z1zmtQntF9Q8N
OXO0jQq6opvGp4H4PXK9AJAC667WGwLtR0TBa2sDjAKeZBXOSbac2qbfYq24yq19kK3V52l1clYO
Z1fXWa0gG0Ac4netTq+vq1U3fe1tIpwd1dro/DK5MJvXDX8RZ0zrIrBz+4nCyR75xIVbOmPoYzut
HQz6SBU4jGYWaTru+WG5lXXO+X+wTO1n5wVC0/1sxI5w2rOAq0qLJ2yXuusuPj5GcsroQHlYHyNd
uYZ8zMlim39kcwn2LAAUpKoftNAXrWOQ1wAJk7+XC/5lW1jvg7vd2sQrWJSLKLASbOycCthK2dOt
lT8dr96/v6OxZ/LlG1LkUd4w3iFYzsch1h8PN31PJU38CBqtgpTkjlCxPmgAPo19SmPnf/daX+6G
R6DUZSrLFAjAOms3jlzG8RqY/rb84ZWU77M35qg6HXsGX6qu/hZM/PGxMrmTFK/GnN/IGiYm2Cvh
PJaW0q8K3fovKO3In4PofQLJm+OkOWFvxJJO5FWSOR32cNI8phDWonmdodhEQGDFC9GmlK5RosiA
oGYmYa3BTBtW8ZtsRy8yvA3kMY9zqL7V+g8fR/6vb+nPj/Nlu4qDVo8ytdchyHc0czrnUdnpsa3p
jerXIF+YE4eqXlc23hs9lWHVpPMumKok+dLMf3kMI0JDImZG3auqM4D1Y4QffgZjRZptINGZn/K+
1em7O//+xsWxtPp6eyHyRj0gjwOU3xKDP76HZJLruZeE/tPqgpXpqJYrHrNRG6veMPuV+Nd+uFT/
oa4zkN0bsiorNBxk7UuTsFAZc8qeph6y1xwKSrwaY5xlDht2tMR5dd/I24DcyjN+eGEne25x4hg9
+hEDV8ImhzDqh1VQ/I8q6c93pH+RUWhxnqpmWmdbLd4WRGHEzR1pf2V7Wu1k5fBrQhxP/Ssp+tNd
PMG9cNv4EvTKQfKPftvbeOc05Jn9D1/NdxO1zIXigR+11pg6fj9Cf3w1OKiju5Ao5AnGTgLGZXCp
1dRqhhQ8eTHBP7Ahzow34VOd6bqjwIwW9t0KkYrI6E23UD35AGS7bfML2Si07Z5hkwuokzVk0s4H
84Q2uwMaEM3nzZS0lSJyvfcfbq//qOyx4mCCGXc4hoVfLq1a3lsjrmX9gODB620k7K2b0NRcy1iB
V4YjvWU8/oUdKevmMPnhCv6HtGnc2thXkcdQRn51+t1zLY21NhUROI/WrDuSF41eLIj5HiYuB8Ox
P81J4//nQ2u4N1BsYn77quTv+pCBqdCCy2mdMN8lw0qKl2aHHj1kscIaHVqYd8XuyOE/zVJnUiGy
8MZAkH+/kd8CyC8Pt4qhQUJHTuwKOtK/9478bhT4AZDKqx9UzRrl77QpHJICq2t3pf0FV/NEZSpn
rskYzDb90XvMabYI7Ajd0EDBZZepwyG5HvOsGBwh6wEIK5F/s5g/LhIUZkgzeuP++40j4vy+LKmq
xLFqfOPc+l9K6l4e7jXJadI+f8/2l9jNl3C942ZhyOeQpQBzBE0piWzNGir6Pmh+SdSOd8x9siXU
C1RZidt3c3WdX4WZGDgtrQB0WAfBkiOASmZN1lNFBt5c+hUFthwRMPTr8Wmc1Bcwmdo4v0Haq4O3
PiOhnTESapWDgk8dvy0sFzBZQJ84OhV71Bqt/bhxWzPR4RDFgA4Y7+DSHw4m025CVxJYl3FpeAKB
KOESXqk058FsRjATOYT7NcwOzgr+GxfBuhecvbqpJ+BL7Wr6mqAfVKS+H1rAZgcZQR82Ym/nDION
qf4mICdEwdt8sIqmvauvfSc9Y9Eti3OjPFehQ6L8yLNIbe5/C/2X/Ab7RHhRrHDi1juAIr7kegLz
KZwmDXhGLq36oltVOAXAugyO95o8QvWi5bMG0rCb3Gl3t/2aAvm+ZdyfL3WAu8xXn8Octtp7NfL+
byV2f8Z+oDMtArcZE9w/9NBhsHdn/N4a01Rf6s08L589F7di3K4bQu+hd9yx6vdbmba3/pwmCxpJ
EufUDMEUqBPtGrSQt1eSt0IpQwupXomfF7SUTLH0yUJ7kpsN9rXH67/vxO9eRxbhP27Er+d8fJdm
WOIL2vbJqRVnyeQoEsPSTOyYfb6GD+1bUTUT8o35cDR93mHXloi3lGnrhU77mPzUKvnPB4PnAnOW
iFzmq0kp51nXcEXcnyAyRO/3rfIr3RJIIATz9Cj5SzrCnbrrw5VXJqQiGelaA0hquuQHDEsQI/dy
XkiAa5oDGoP8+dnkm4IEDKl2AqghOfoIbZQZJAnfY7X6oZT9fjHZCsh/xDU0GpqREfy9HpmJMUhq
YqAiogladwitimHGOX9TYEeuIs1+kCJaYYkl9rQljkHBa58c9IoQzd63KYRRpcF+Q4f972/5W7Nh
fF+GOqpHYA8Iv5s9f+y0xj2YDL3i+duOHFbAQw3ZGgjBFpi8h3D279f6Hl735cW+1D+i0sr9RFej
Lb15cHPaIQTV279Hq/RgrrI30enWzcvwIq/ls7HPrsEz/VSSCmbkzAMpuy/S1w+S2mjqzjm8ACaC
w7ozVmO8awZAOLuN7DCM3zMejaX3FJPllxwFAoLLn77Nb/L7vz/I1911UiSmP/61TbIN9gRpcpa9
GZcvy2ZpQYBJeLwnP3jPvhePv18TZ7moq4r5LT9sMpnkYvXgNf3uKLWkBhDfIR0E6U0OCKKlWtYT
Ymfrg4eHwacpd0Uia1H2GKAvEYN0kI8J9jZLS0pUeBrJRo2f8mShRYd/f8vfJ9Bf3uhYGP1xS01a
U23Unludi3PHuuMRw3inCtqMBnC/YNBS9HbJputNHJGHMCQu91H/cLmw1n7dRxGLcb6i+EHhzXHr
S39Bymu9zfta2A80m0dEq13Ay+ztqLfUz/ysanSJnIbAOmPGdE4nTXLY+bDA1h0eE0Anv3uGMrJW
NqMB1IVdbuWdCQQJifa1ecMZo+BKeaGtJr9orr5DdoRf0QdKgFBGsrwZcGLszjSb6SWzQNnM4SGv
DIbVdrZ4pdtovDBJLgpoVbZP5AAA9mubW0ywOesNo9XW6muHYTLIFioWIkDF0m6qkdGAHnZsVyLx
jy4Eu1EfELV1t8pf5sN2otUCAo8GzQVwbgWeAvWLx/C0Z1exRciKSJ8Rfpu7e+Hw6p6IRsICaHh+
bBiyoQACbY9ogYxk5GQfMYTO2hog4cKLUdwJn7l3fWXs3Rc4HcMjtRJpFExWWgyET/e3nKbVBUZT
ymiNZKpXbELGNHSBa4+j/mw24Ka6YetA/PUMH+Tt8erTtfooF8pHAZBjmi4e8wbAVERa7Jxe5uNI
dcgYCeBhr1t67ZLJCcUL2g63EvoT/pPGSfKXCPOxfbnv+zXYj5+e+G+HXI5sPHkc2eBu0av/snIN
/cT304F7GrG2gVXijinQFaGIhD89Pd+9d9C9VChKCqpc0oR/q/7+eHyqykzSxjObDajfTfeRIrYx
P9p3Dz42eWtzZDpPcM+lpWDHtJ4MzMA9f3CvwDotx2Aw8KifD46KIEAPxdp8zV7k37RUgsFwKUv2
5jq6lQfHn0t4lDty3YiPdSbbcApE6AVBlk3jyUYDwcEq4Y8Z7PDd/cUkRalcp+t44XKAQWFlWG/V
SbSDOf0pu4K5C6GGu4CTGHyU93otODQYbYGVGoj0Y07i0zKZqY7+AxaK/f/7k/7XFfuyt0a+4vWK
UNWbgooVBnP9K/8l72DdJoWjHajjbX1FFXYcTQz70Emes133iVx+HT3VJ+zOJJtrB8jLzAoStiDu
U0lc+k/Da4gtexZ8pqfqg/Ru4Kq08ApLoh7W5yRb26B1bCJTFtFaWJASJJDzZQJUBwJDf2yVXMfG
PHiXNwabKU7vZ0bj1cTpgZmttBM2+/ppzFQ6m+cU6TsOQ+Bs/jG88sM2I+bXmEP9evSLqnO91+Cp
i93kVOT2CFiOpsGy2EglcbnprkQpUNndRezmxQWuSGEBJmUOsBOPbOPg82A0w90rth1pGt4PBxZz
XEf/Omlxv2qSKtClk1n5Zenv5d6MhKgvBj/cxr8e6/BF30mZLaLWeTg4xtJfhkfSNdYFbkfqdf1D
WKL434tEinHmAoRPfpz6kXlW+EIUlh1c89f2I4ydMdkE8R45YPmYlkNQjfccp9YHXj2LBcW5rzsE
Cs/N+Hum6HqAjK5bk44lOavDjs7tB749B4YiYlwig1G+PlM4W4L1TpQU8/gHpyInXg9gbBCWRA7S
zfSHKwNX578uDd0eWaOSHjOo/740bWDKVZMF5cZUPqtJsS5ztHpFNu2baxwg4DH2OgVsqgiOmezi
/iIau0CSoCerey0EMZxN4o1+J89NbA6qr0+1SJ8zVoszgJTyThrecyJYhwiZQVSsJI3oxBaWu28S
9pl/psmyQuUlRZLVNuuSbF8jWxisnFID1yVppwn9By8PMB2E+4Ydz8srpyGRfRSK6RP6P0xiDSbK
5YPAedJG/HTjiyQtyt6yQJNZA/bzFZRAcfLMfg87gu9KAXOt4OzCrXlvAjd5xDhq5H1aGXMJZ3qr
XUtSSB8evFwknF1RnVKpfXk8BlsoidKM36v25qHAIOdEYS6OCdnJBqKC5E02kd06D6YFD7XJkDss
dPoIyOgGAvQCwhBy4MjR4jFALgS8M6Fz1AGb0fN86qMA1SbGUhcmdjGiygyUkMTqFpRBUTbr4OtV
CsDCe097i3BCnf9twjI6iOu72MCf7xedAR6zMlcBoZt56YQTkv0mHzqgwzBZRw22HTG8esKbgGxf
XjS8SIDS75GYU6nw0Io9tQ/5SewB3WoI4CJ1K7FJ5RrlRgvh6+7vjPIn7bD4P4/et0eTvYQeswnK
7itNA+td0yhBWG/AfS/Cl+zFnLZHiChV5iAyoTSpb0TMcuIo3igJNXxLrBO6U0KqTa0Wo/EHZ9im
hk/qsPrlnlvjKCXc8ZV/pkgssDdaylbYJhOLP7GbEoWdzxP6lAzkqYWu6VV+Q9SbX4n3oMhTR80h
2UExHM5bOzcuqMd8UPpRTVgYMVDjgfp+IMTOv5AolrmPhkyrRQmyEqWcRJTqmRAjxenkUf4jG1MF
1RC7WPgRt4uo3cT+Io1mprZEJF0S15U+PcBCG4h85ph6/WEp9bMid/n0+UHlv0ROQHITmSWoANYC
DMWX2HAyTbGROt/dhYhcWbNB/NMDSqEeoYyut/4655FQx/xoe036ONFwDZdJpttAD/GEBugze0s+
qce43UH15bhpn8xX8tynMqxpsN/LEHLnKBYWoIVLhq3LNo2V0fkuWQKp0cwDSPOkmLmfqDGJ4gTV
PYZT0J3ZKLPTfTswDemKZguZlnPjhP8bIdVsXFreylM3pZe9UTZjZA363Ua2xVfSadfCZFSLhS/p
eyONxUNP5KxMoiTVuDXLTqDy0WVNiOYEhj9yIohP9jl3LqHzyWdOFPlNHmfhtiChgD5RpmaZE0fO
cJ8Oc8Q4F3FOWBza353UEj8iE/rYbhIDr6BDqHAUwZmz9dBGvFSsvKnx5jO6lgE90M6yH9dQsFSK
meudS7io/WV8jG/+rbqDm+JBdRlyRApO6l1+C7BLUVFfUHdxjiYOi4iFbFdSUq4GZOiX0fp6TtJF
dOBlM+THz6Vmd/MxqQ50CPgyeP7iOVrWlEC8X37ELHFEq6N9dTSv7aXd6PMFGNu5wBe4HhbauzlG
OVxKq9jlB3mu1E6Xj5EO9G2QmdKZmj6ohshLDsccPayTbE/wN9FRifYwcIks8TwyiA7RAQmZ0Lo4
O2kVCceCihwRPmKIW33ot/AZQRYrR24MjHMFzBekSLqNhK3Frw6FzXdwt2B243fQQH7A1QbBymzU
sBrEUYhUJqMQ/zGxe650OldRMFSrx264lsdoad6nFBh8axosdFx0kv0Q+QgAi7kCl/BjcsY9My83
XJ4dMQhn6IFccf/gX/iBREM+D2dCbPMNfwNhysfm/PlAUfQMMq7f8EPUc3vkyELXkfHph1nRgAFb
wTHmynGGaBukNVSmhgVgjK9QPBsh1YFlrq46ORnJNHbR37HM8xrLyE0PAyH09aW/xHPtlu2bz3Ir
vdfiXKBh/hLHFtxoubFgXNLrzImTfBXHdcS4ZQ2P/ibzZpo0y8kkUNEfcGs49Sx06JBekjfwqJ/l
Eyve8IKwSXNohhs883uP73VRbiQ+GcQx4HfQIQk8zF3eZct0H93gtTuDz8yKGdeV6VavOtlOJ25A
hBWy5LvriOcMHER+Ujl+0vRoPvEkIcPyMKrUjteyqM65ww30WOGKJ9cnBUae+2CE4Cx7Tt26FS1J
pKO+zQL2MDmT2iFZ4YIj3LjEOl+W83hmiSTik6fuMcXhsIpceaXkJHYCDV0KJ9aqYK8rCAEJWNJ3
2V5xeU5irErVgqswHfOAGhRR1oOBv61uE9GOyDiGL0mY3BR0wrJfw1i0uJ/GBArbn+1FRsmEEL6K
l/IVfh1nRen5zvWWrABONEc3l0GeFVIrvKSvyq6eGmuea28tPHNiVHZtTQ2WAcFO6N06EIS9t4bz
nJPN/X39Er3W+36hn/pFPlVvFTzIAvD3rKSt022KZXVJQMlnh+BgvqmqLXNZDhLGICsEWkp5cFS4
95fqu/BSHbzMETeA/fgBEDNP4ql/ETe0Ah+Hx7ID1H0hNY3u9v3VfwVsl6BLg5TDZfpgLsQSCkJe
2aKBvg0XDcTog8BSysolaOKtMe3X9TN66a2Ja4nYYW6OT9G1Q9rq3hPnhz0MGKLuQBJiLrA53Uo2
SC1yXp6Edf5W7tVTwcU+3fckCm7jl5pzapE4QBXZInbStN4RmwWYYtWesy3CzG3/ah5klIGeNVlI
CLNNgrLQIjDGnbFPk+PohAfic3cB9Xy8l5f5nrV5W+5JGoBWOQ83kCTnJ3S40KKgxTrZZk5TwRkl
lB90PKFVAjigtGafcfOpYKEaI/gnITcPk9iBbD1YzCRdcNTmYEQMAsv+ihb+laN7xkI8rcmagcu9
xKxDiV7ZxTKCfXlJ+AU4KE4xuz/zVVrrECsExxUOgCtprd88Eu3wDhODUPF98AweRZ40NqlDjHx/
tyXq2k3c+xvG2un9rXzRl0xZnHAu8R8hfhz668SR38Z8DvCZxpZog8lnfR0Li3xUUNLxe055Ae2c
PnPUvFSX+llb0ewVqCpaKwR5+rCit+Hdf0tfQKUPx3Qq3oTVcHssh1v53Bwf88yfgq+fG/PyuSII
odgwOyF/rOWHT/z544alnV/pzelwi56rG2YbBIbB7Q6qmsbPJjiSlaboVkluC5aFyKaOVW/xW7bV
b8QmcfF0TDtMRTxnuHmvCPeai5zaSWdRMQ6dlbJTfFREJ4DtpQbBWIhAFmwFD+YxSxyuZ2EyD0ao
bSPiAes4yaZIFbUzd1y7az9HAadii6fyJXsiEOI4ZvH1q/AWHBiNMJ2B4ehEu651C3ahbpzcVIdu
87jP4bzr7/rvb6OEtP/EoLRdaHMTyEUGyZ0par0gK4Kr1i702/21mZk5t/yY7VRtMoCaiDHt4iLM
SYh0hvdgFawmS9xNrrKaOLy22tp0eugn3OLn7EhANGtcMMLpqQbRpj0uNQMMc51diMS4eefqUizH
nx29ptPy2bzxDYYrRbFV9N/cBQD93fqKjYixB9Lg+jndJ253hGaonEu0O9fKBxZiN6rTXOKP+KOg
RzLviY4lrCNl2OuwgujhZxc5xrm5jdGWwUU4K2dMX9rZE8ZLw2KB+rV+9j9aftNBPmZL75o/R8+T
RbIpjuKRGSrBH5eC0Ysj3/gaj82l/qyeuovmWZhOhWm3FSzhRQIlEX0MfObsGE9VZlBzf8fsEKrI
7XG7TyGGkNY9nMYlJjnQ7+oiouppmVENck9fq1kGg59Wds0fPGY8LPT+JKt+4UtpTka0zve8RZ65
ndnOG4W7wi13XFk+Egv3ebw95h7sFX/a0B4iFxOKASdQS1/WjjA9c6VcSDDOfUeEH82Ka1rMIFRy
70rz4TZA0c1xkBDSPQ3J+wxdriE5HCRNxmByabzPgpsJb2Guf9Z81cEtor85l3e1+1iL5M8Q8vNi
ENiHGD09tZy23WHcswjzERfUs5sA7O2hIQwYWwyx5U8NnagXwg52gTump5CRCSfaMQj+wbrmMsmb
dY7JZt+jL2ViB99XumrcddK8mHkuDyE8E4wu18FwpS2g0nXuShdvY+6M5at/eDhAjnf+ytyFC4T6
kW4Ne8WnxQgzvbnJJD/6BEX2xLEIVHCIBd7qa3zun3pSApEM/LtRLn0ToIydEwP/LtMsWcR98nd7
AHnTBHRoTeJtuvWVpf84Kbz3hkZt6tM5Es8xMTq9yhTxaWIudSy+ffkEYLVowBl1gVPifVVbNunk
mMfhVOH+D2P5+d/v8j97GP/3TYI+/ftNom5oFK8syBbnXNZHW7V7ysQN2Ib/3cuM1+qPrmcWt2KX
V2VHMXNqjIMoHe7lLM1+aMnI38ZdqqyPvSpky+j+1K90R5oMWiNJgbAW8W0D9HAbqQPqPY/Czg3p
xTTtVGfy3W38aA9RmOTpup2R5eBhadTB7jFJNmim4/sK/V2mSayq5q1t9KXHmDFN+vU95ORMoPBk
39QVtobJ+lckKVu1MnbA5JGhsC+J00RXF/++fpL2H1/UXx/tS7OpDx7NQwlhcUhR5YwA2C5hUxTK
bZgJDuOhYAwgtwUEYL5ULkuMuyrNbLWnSZuyRpjT5rH1G47+8YmshSB/BU7w9AhRm3Ke1y9quG1p
uUh4mSZHD75Rylm+marshVEZLVUDTyGakqFmtwxJAvDe/YlXTFGpWDGQ8TbL11IoOBWT/LuUvjah
sha6gykQh87gLPDeU4V+n/d+l7VTmw2ux3IwBE+qeLdMOkkSB0SkLBq4FJwSEs27EQbg91fRIwiy
ObWCjYO8btfQCWvOOgZJbMrO4DiBEs7PutcKImPDQjO+RIwrJuhX3T10QLNkOowmlV4YsgO1G38p
dJs4mUGsmA3ezm/FZcxJ0ZBjt2PUphvLIRLtO2LEVgmwRiAdUfBkNLKbAaKJI8+OuVt62psdsbVq
iTVXdhNeREDEZNKJGOT+CbIZcx1XjURCUlNqfizkIAw8GalMK2FY5p1m4OczsBuJti44PMK3GYhn
zVEXB6MJTOmsSX/T+nKuwPpPFIIdtopw0YERNgKvHiG3Cz1iQXk3IU3nxuKpEsujD2RIDWnPZI4C
aRayCv+oSaKI8AyMb+QeGvwG4KoaHLgM5Fy5EdSSA59kZ3I0rx54P6JgJpSHXqEcKd4E3lbhD9co
7pZ1oE7p15RXkRmQ6XvnIj0IWnUatMoOMmtktGQRXQ+9mIFhga1DBUVgESMckfNu4nnwdcR5J7dO
kPE7FLYMJonSix+pa79CJ0IXeECrbGAxuVc9Cp7Kvg6y43PYCsvZw4CyjR8Z94rkC/OU7oh4fwsM
MDAgDwoOLrUxN8mRMua5OQ/uuMJZZWTO6V6PVQQxxpBjIy77dSKBdCtxW9/fY+04GDJPBkrg4tZN
TiZdkIpDGCbzIi3dqqlXQRm68EGXOlddkBpY8dNMcaTSn99p70VD5xqTeDERqAdib6WxbLdjKE+C
0dGUPhrOT9x1hc8kVJga6dmQgIR7eHhSXBUYln5YLcam/JfO4G/WqwEDXsF88mVVL8sMSkP3ENYp
8u5JB/zfADuUKocKq0/A8X/QAUhj1wK1dodC1LSXhqhjnqsgcc3i1ojlyQh55OXSSVhY4nKadj+N
FtRxyfr6LlkBTJUxGBEcXwMR2rxNOyn2hT3tqp5s2gASuZOjWiIAhCucrFT2cMa5u/KdzGRodhW2
NXlJo0tvmDRbwg0hAYfOylJkjqf9m79R8fBGoTtsGbcaIkkeNnogFF+9schjhlUTRPjkQvbHjMTP
T4rfdK9NwwtQOJV/P4cbZ/KTmOC3jvnLx4T9gll7VLXw9y8TFCPo67Sp793Bi1eq8lQTYiEucs3x
Ygdwgwc/+D2jnpKcQtz2PT5EnI1TfcdaYWmtg9CRDCB9JaPqv9CXpV2kOnRSBvNFOXKZ2hl9sJrs
U2H+gO1/anjeDdxor/2ydCHmY1udaVRhdHTSeTNnVqUTzguX7R2xXiMdk/J5gsg7M60GyqJ2uwOt
Trek8oJoyk9VQCoHWw1XEkUf0ZQhGiwck9kyzJ+FcBYFC6K9Hmg4Hrjm6GTBjnCL0pa1ZU2uCVl6
yUKH9UQbQcoPA3H2yapUWBctXTGc4FrdXyrCgt9IBkUYhsKi36hsM81RVp/Nx7aQNxzmGTEL+QHX
IbwKuJicMrWlxFeb1r/k9iDEplUP6641UFzdJMIzlRn1nkHV3PGjcvaI4URKPXe3Jq8NxnLo24Q9
t4OB3LT+KCe7CScX0iiZehiwmNvFkOBifK4RKZPwfq6bqXEtP9t+6tVQjKZ9SVYP4IdnjqlDO/v3
o/u9glFgJWkqQiKVfwpf1BVSkU/M4F6aW9l7oHajYh+WIiZE1uykZyD0w935Hy+H3goHlcBNoUjy
l7qsy0pZiRudkl+7Qv0fNS5kUnNq6/EPRz+UZ9/tRKoyqmUFxlfAqHX9y5Ng3sWqbaUJFE0bFTnq
n/AcMwMklJCFGg4k6kvhB/j09w9oyEiMgU+ZMMeBUP9deIaFNun1PvS2mf8Oyov66Z5ODbi3qFNU
Zf/vLw/96bcl7a+Xk74svELWibUiAB6Wgb5rDKvKHoZRYtjl41lTZvI+GlAySmTvZkwrO1SXJHDp
+zh8683tI9wKyCtVnzGGTF9RWrYY0jySYnKdqL0Jig/C36jTAz+z41U8MGNKBy4l/aD+bDDYHuhS
+too8NTxRv8y1YkLnMr2pF2KOEc2f/kPn/pQoJ0hIvKGbpdj2mSUkUWgthPso21lJeVbIiZ2V5GF
/mA3eK4Sf9asi1HMU05UW0e+MYpybMVT7br4FNHV3uUntcvnYXT264zDucKU6SNLVhpEClQnD3/T
c8rRz5Gi2TWbdtdfdW9bMcNkdgnI4hSY22aCUOHeOWnBuY8N1GvPJekUWXu6P053zQkZ+iIRUbSz
ls4e4I8y0kC5QDkua5n+4VNkqFMl8DaikNtNHTol/Gsfr5VWaAvB8BfI9tay+stvLgHuqog5WJvY
caRP75joG/A/BiEefeSYtLEbErWrcuGB0PTjeDbh1E/qB1bH3B7ic8oeNF46FTBiUh0ScyeU6xIs
zuGOPCAiaqjIXpsHZ9gJefRe7QpUtsNdpYwjmjDe9Y02A7DnJgWNOOPlzqE+nMweH/0AUXWCnKKg
XhVeBz6E4ukAIQgofzCX7T6MXnN7M996WbvThA4cYTtP43TtRWvvNRve1fwkAFwNsPNjnG3f42Cf
1DS570cTDk/jZEwK6apWop2IqA/Qdub3WUqvVEjfkqCzMCKk0ZPHNCVVZTvIK5BbKRWwcU6yT+Y+
cnQ0hbXPj9TStXF/OKHyUiL+AUSLlcF4kR/zmumLT5l8rxglzKN+LUa0hyIkjjit84VQL++l02Zv
SmC6HHEnlT8VSASsXHmS2QUu8wL1sbrKpTX7ppUFhzSsnaIPZwqPrVHPxIitX0P8DDQKHaUibAUB
xVlAh06aafQ9kpeeMjcgxCdirPfo33v9OiiwJhp/k2vi1memU8RnDTzJryJ+Lqt50B61epbmu0bh
fKc/ReXbJP0MgptavBe173Y5MFpEXHRI++z/cHaevY6qWRb+RUjk8NWAwQmn45O+WCfaJJOD+fXz
UCPNrXIdlaVRq3u6771TYHh5w95rPYsdVUKIjnekX9zuOgN/PmQBMrSgZ+QWjT4RQRXYNgjrp3Kt
K54VAh8iNOjyfSH22NyMzWsNax7Y2tO3bL1ruGZbg54NJ4xDLz8APFKv+wsp5c2qGnx6Dlot2nk1
E+qVPtgqVZtqaaKFCT8jNjkiGUN16/97KjP/0kCOYaeWQeAIqiiZ4I0/J85agKbRQedc9DXZDBBN
MT25UpE9XzgCh9ppijHIkaalRMe4ehtVgLImLDh+Kdh/xgKHdNmSkddzUgG3oafQQy3H4qxS0T2O
1YRWypVgq0lf5QiI/FKMbavoRCRfNc0Xa0abLM845cXvmgYwz9o1VfQgXJXZ2dI9lAWUVLFAnhxe
ta0omPMur+PhBh3klfUcQ+RF3Ze/Dm2khGc4jAy23CU7mYucrfSiCYo8WxbWW9XRhU4diRfW6ew9
ye47VcIUPiO5KZ1w2lbQkMNR5FiNNge0Z6d2LFhTC6/GBmm9Ta2Hfz97fVyU/twxmtB9KF9YMBzF
v7bvV7kdik7WyWso3V6epI9qhfXVbs4cKlbHxDl3MPIclgrr2XofZs2b9Xx8LL4IdOoEOERuanpQ
HMrThNP3/OKcp+HD5ZvOTgcfQZ5kz7Vf79M5zY41gGv8AJQFenXKLzc/my/p3drRhB8DISxOAG9P
JkorjJvqJHPar2ZRjKClj3//YnUcTX//YhMZA6BEC2X6n6NNE8uz3JLLsVYx8wilLw0FKdX4oM+E
y9PIM+IXiYJodAVZAF0LF2dZrluKB2JxcUgOicgQ09jCm1T1Lj1A6+6jqDm10u47NQ9VsabcJqAm
tATCsKW3fEBnVb2mGhLKkqiWl/ryNBiZR/UHolWoGn7TgYvIuEr6HFOJNoq3f/9iadwJ/OsX32z0
BMXqQ2GoIrIbWethYUe7qllrF6ei/68Mdqg9qjgD03uFpF87yJsL6yi5RJEMSw3N482HbbWtUitm
XAT6QdtHy9OjsOw3yXOCZotY3MfsG1tIkM+aYJjFgJiGGd31RT7NpxeJGsKiOfRPqXdcHh+OD3QG
jxtxQ81hpc8Uv+ZvkB6PREFYqJ41RWs3LYJmzkRRjCoPsPr9Ip6Hc+Ep9JGtTU2HpnqAW2oWz1Oq
xhpp09JaYbyRCE7KMmyEq4t30FPmKBjyCW0Xn/0OJ5gxhHlwTC+ZaWg52FO4VKJn5Cx66ixcRXSd
EyRoJ1/3KJoiejBcXKUJCxpztkuQFG4PAnYXzEiEXRMoaGeUuse4eFoqixQmGkheazYmTHMUIx4+
XZCBHggzZl+nnTeIz4ipqz3oaiEdh3QC0mQrzqJ3Hf1kszx9ms/XZRJk/ENEXmPKiZn00pmC6u9i
Vz7IX693uxlVO3IGCfKe9nMkiZuScPZAclXuxXhRg4qEcEKLfDSFi/vczb8F1PjGOGQgoNbxBtzW
SgWtyq6p0GpBTTc19ztkw/BQYupBIM6uracgff73mP9byPnnFW+GfCgm7YUk3SbA3DIsBdQIqQfb
I5LuHGp+UIxyIYlzhigx1FnI/pxNKiMLr2aEDKvH6gPj7+xaiFsZSoSjhdOzvKyxJkE94khtTkPg
yx8NQeRInKQ5OaAxrDsMfagbq+VgPhhIoSJ27XFxz6T+w3nI1NFvse8ULRHby819hm3K22lP5gLq
5KnJAOyd6f1MqVQJj2eMqqlbUTujTFT0j/9+FebfFaI/L33zLrS+s06XVs6D9qNYdDjDFOQ2bGqR
kYAk2AsL8zV/Ps/Y2X2qq55IXviOjri11tYe0fEo6wyDchb76fxsoxZHXHKeqp/9hOYNjWXSKSen
t5HHlExTr/rqnwxXnp3m53VETRkIbrw6vys4OTubggSgoQrXPVQ/lEsAhJ4jV3KTIH7p1tdl6xrE
KF33NPno3yGEtTq7ePr30/j1oG/nRA0YB7k7UGT/ghXUdSRcm7bTAjJJ+iOAwy/z8lTTO2w/icUb
4ZIidYgTC8EQv5MieefyP6wFoPP/u/zNuZgoP0UrjBD5GXpv0zmxucKkYLgh8i6IXrInIjsQ71z1
h7oUQ4Bf/L+gaKxgf34lXW1Z1zaPzAB/hFWNaLCjgvrLD41FjaWgmMYN0nBlnpirI3GszXQ4+3jd
UP4Sk3vm/FW4pbQxj3tRx5QVhFR66pV18ljGKFoM1b4oD0Y2M/VlEy6u16AUvQtOX+KejpuiXbTJ
Zhio3a/jel6pu7J3Crpwokf5LkUWk1HHc9jOtCTNxn7ej33RPFtQoOnjBUQhzj06LFHrzlP5GxhH
JAlaSogE0OIMNmB/PhX0+akeJpEW4NV7DKulQGg8QhfobqeV2vkRdhtgchfF1kpPvCKgip0CkRYY
HK196q6rSl80mgNK3wCZlai+wFEx7p91g8+nXUkWtsqx+x7tTwmHubWAbiKXMe++yvVKuswVDoSq
zzanptM9gB0RBY597om8jbHOjxsSxydtREvAoDdvhv1gehmAqJJHLLkZLhVK7BqaW+p9AwYh8jIL
QH/GizxMU3FaGssEcRXcVZs0R878wjIhUh2Bq2rT4v/3uP6hGMKjJPYL5DZY59vEpzKRrNhQKz0Y
ouUx+x56BJsLeoCWhkb2jiHo7zxR3hupPqOHgzRq1rM/35uR9U2daFc9YEwqsWiXBvYjyGbYpuaN
rPsxQCgGc1MIk1AFEiZFa33I/VxDJUMAskC8u5yw6awx1K5qsm2V17aMqV58RAnrO9VEo8FtePoq
+p1Wvfz7Sf3t5x7vniKcwbBjKrDGpfP3/miUXcPTObcWBo2k2KBrT9siBkKpyG/0O8iPGITz4jhk
+zsX/mlN/v3C4zv87cJCWBhnFT9mEJnetT1cLpyfcNovyMjh4+MTbC1HCmdHa259E3EgGnNT8UmF
/X/cBhhkHO0WO1L5lrWjpMWR0SJqQZK/lOJCGaYX0UtDqtmcxdf9ddUJH+HYHmLRODXypDY8XVkb
3aIs7qCsfw2U27WAiqhC24QCLLf05xPRiHM4Fr10HKfFalhzDo2LJeb6M6EElwPeyUviytKukWzJ
cDG3l8qdkuUPZyGAG//dwM28XBz78FIVV3PRwiNsxW1EWerfj/tXZ+Vfv/HmY5HTtuxy5JMB/TfU
yco0ptnqY39aAyT0qKd7xB1kCH7ZPSmgiR6BZmW7cEEXSXhH4tp9PVQHZLnF13GGvPH0Vb73EZ6i
1i0+hfnw1rW27KDt2MvLJ3NiPEoHeZHDe513T9cFC7gASB7pmmKLU8M7osPRHkePEbGuiHNxHpFC
fBr5YWB3/v3L5Z/2PSgyRNwclKDpOv35doWzVpNwcTSCDJWd6Vm1V2DlwRIEogiVHJsXwyHsWKgf
ksYflFX0nVVzA4lItEwvq46YPXhX9Z1D2d+AYz5/MFfsBGUd7vytTTc9JbreX1IjEK8zjn9G7UkP
JqJb7ig/ZNpGRkSuoV31BiMoZDeUIDk5snyP2TTuN2+HBS6fMXGF2o/5a238bTJIr2kRR2HDbSSO
dQ2ol1twpGKvQuLHg6JFhOKntE+EDeX3aFs/XVqXLEmlUv93VkJSX1hIStFcZOliaOZSyirHWUje
Fukh6053PoC//drjA//tcjfb32t90cW6KodAm4huPyMUeX9ih0oeg10Q9EYXbldiu0NufmfClcc/
+a9njCjIxAMIAMK4ubIhWVZlHEN8viZFfI2aS19OoRJpiCaVxpiWdQ5zcZUR0k5z9mLQ3J5kum0e
6bKx930TYxE+55NSxHRn0XZevBY1GDb9FnZBGd+ZmH9awgkRGbs1BPWJf/Uuw45I5KqN1i1IywvK
a42oqSeDZLBofrcZ9fNnwLRrEK6NneXXue638acL7LtUydCDo7ooqs1JBSXrZQMNePoMdlvs03Zb
VOuoJNN8KVHsD2Ez+BftThvn75xtcEEi6xClT/REmOf/nCSuStG35TlrAjK+6Kba6jxlapQRDD+Q
ADQItubn4GUQEL1c3pMpcKH38zo8iC+mQ2mg3+pOP7e20vboe7lfOMpKXDcOsL5pNRsO+jQJInAa
0UH4HDlt9Uc9VZH0qu+d003forkyyZcQPyVUuUf3U9ore3Q9E8FTvgEJTysY0yXet+ZJGDG+/54e
f000N6OT6FECHJgGeOHWzS83C7E3LoiIggEVHagskv/AiEcASfwE+x+aj3M4RcPVFIerRpm/fm1J
WS/E8YWQ2tNXmzB6bkIvOSKPIMbgENKmTbfDmURXSr/xS0MKXy8/C6gxrcXlRDP/cufb/mlxgytE
mKImWYBWbrMoquwcNkNfZ4G6MreqHU78qelajrIfccbTs0eCHRlRHmb1N9OjxOVrfvFlvoS4Zll9
5pKPMNTrmWIX/UL+NF/yBZVUY6U76aF8h9/HOqd4Z8ENNxWJtNi70F7XX/KCJzUIqCevfuDRpKNn
7vOKijVh9HQ6vTHZ1wSmWTrKnbf2wx4O87JskAwuWRT1bjYM9MHgNpPCFmThk4HDplkzW7TpXgo/
/z087l3odnRUx8G4NoK5SLu3SzEnbbwId8Z1fjc654dp549fdDNJCkNiqs01ouKmulhOCk2jtbm7
DgGHZPtu21b7YU7mM9dVkyeowfkfeyG/zTtKccnP+ckyghKlf12x8VyX1Yr+jqa6Zc2O1xMIoczM
hUgIWq+NticLOrVg+RpYKrpSyfHQx1OR3hW1TpNWIKSPfAuxsRgN+fFcNTxNf7DoWESBQeiX+CID
4h44Tq+z2gfuG7aghYfNSdpBr0rataAEiYUfb0onox7WQv3GAny9rM2Y46gWYC+36/LO3uinQ8jI
nlCpSWkUBm4/HC0OY7kQ6/MSJV7SbwxaIOfrXEFs0oRvvQq4TYVOrcr3rvvDnuyP696M3+o6XLo6
M85rGZuVhHLuenourVd69QqSquvaQowkS06JASG6M9X/VIL749o3Q7qqyzgqtNxEOm+3khPCdAaI
DbKkWbHVp0BRdUR9Oqc724CfKk7sPtFdSPwHMo+b32xYeWkVSEEWohG06g6pZtoqPGdE55rCyMKA
GdTKNj8j2keoVeh3zst/E7RY436/gZsfHuWJerLkoQzELZ0OD4MidAxK7/2RadpP3/KHMQy9nxmF
JwTaDjscUMbLExzt9egtoZWtzDWiZ1xyRQknqFftAffAfliVHtmTR5fm+L139dP0Q8uCWMCxamX8
Uv/+9pl2UZ5J5AwZgSXRI9pSq2NXwOuykq2U+iw/Go0J1YVerkbTBDW76Ro6vep79zE+mttFEmE3
x3XqtpxYb6aLS1pIeqlJZkC9zGwobdgna6koh9h0u8blsxZr99R5kbrQ4ScIfljeKXD/AtD8dQej
jgbZjjLWVv6csKK+atLIIsKYykQ5QW9ZPMaB6I5wodGshzOzfkdRKwXiOp6dd0O2UUg6+DZsJchd
PJYvnSNPD41vuuZO2ovbfgpGAQMgQahO9Y56Q9mETyVZ4ndWqp8mWgNE0jjT/iKz/nnfVpErZhcP
5iJpLQQt6658Dc+5T1Xn3pzy0zsyRCJSxjjMkZH355Xaog1PBLCZgQbkYVjDyLtGtYflroo2ovGo
NYdrdNA/2MZamOyZgmyVNvO/l8sfP3ID5b8GTFvn/9y8plJnvF4rjZswZpwrh8aNUXNZfhE+5soM
cnysLE/xrpcWF+HOk/4VbHE7RAzJIDhs3E6T9/bnAzh1WSgdM3ZBJAdn38RLTau59Kzh7KOd7et2
tRLe6JBit5VqVM3eOXdM57rRl9mDuKyoHLJZVakQilOAR6OhpzwotIVHg8uVjtQ9moLx08eNzoDR
IcvINn7NV7993ASXSsfmWtScyLDC2Ve7sYkphbYb2c+Nq3pgJezvC7so/hfPcQLueM3YTx8xezzE
Qe9cNsUEZj58E7Q987MDx9um5hpNPoaAYigKRHp2c3VdOTpQiN7u5yQQo2EBdlIsMdnNxKkG46SY
HUgIJkUFo+gksbds2e4lkP+40DJ9jb+S6BwY5n++G0kRUyks+XwxHh9HlzYljzm2oTtz/P/2cv8a
BGzlqWVZJmTSm2qHpDZSaJUo/xVM0FgWJvSam0fTC6eIsmrSv842wlvxbGuE+HxfYXp8ggag4SU8
qAgrgbkQCBDAj1jqtRO+wkmedUhgSJ941ekKy0h/JgLoCdRm5BjY50/rKcSi9HSGnEcsAx01YSJF
o3MdIOfC2mnFU+wBE9SekofEqVA2nXyaLrOqtS/Eh+DuKe3O8LrnwU1Wot8s0xfA12MOz0u6B5Da
o3QBMaB6MoK0bqU07Kmzxm9C5+oYnI5wZrviM5Fhr5e3jm0MygaHw8jk+Fy8KKdZSgQn4eHI1Nns
Q4eAtjxFtC56aJ8DDMW6my+jVb/ug9ODSn9wZ3Xu+WCQprI1lDvHlJ8IVian6v9ezs0XSltGtqrO
LAIMGF79UG/EVf3Z0TePd6jl/RQHb/U8ElCSter2e/Gtn5Vrw+9W8SsThkOrwcMq6LBD3nZBTlwc
73iiTnbh5L3DxrllOUpxRh9p4CNCm8arl2gH/tmWHN5hso6h0nKuf9Jnx2U71x0ceojU38WX3Bf3
6bJY7lpeFvaO2R4tNY/xtGz9EwnxqOHowZdu6X8A+CUeBNjpeil42F1j8ExkJq4tB72Qd34gtHqB
WcyOVt8a2DTI+spcecvnmHaLyQEF4ZQKBqaK/WXezeawStaotOwIGEKykhcSgcXv7dcQE9Tu6u/J
F7HD6g4gCMa/qbplv3Td1Q6IOXuxjde4VpeYsNmC2+0LJMCP4VndxuBfKCOeXeONPxnbrL6tD8kc
sMSi/TpNoztf3N95D+yqSPSjp0sUNkGR1p9fdhzJTaRI1zLo5ljirGfZhfDHATMdxdl5OlWR1UzK
T5LFIbEvAUG/nT6zh/yxeQaGu8ledPAwD80G7iI+G7JNAECAixTuMJXkn1bHMT/B4LijUWi5WR2P
WtwpaH+vgbzKmEO/2UGA9dFoAKeTqQVl6v3k4hCHcEmZJ7EJl5kO7oUXZMykO7upH1wA4yP7715u
Htk1a6JusDo9aLV3LamcNNrm6TKWZxcZ0Qfkn5YGYoVAslqLyqvZv2bForpoWyFH/C5uyz4FGiNP
L1dgAAPxAA1eAExDfdRMomMxyRSRthh4zTixrxK+Qpi0Fmq7KJtJKl3/gZQIGchV3k7PUuV2XQ7x
4+TqJbBS3DUXap9IHA2TuCAJ1z5cdKSyRpXYR40ebdVOaefYWf18FteFdrbz+p5K4KeF8bfnc5uB
cGo6rRLVFDUJCKjstcciT7PwdKjuHQl+3K6wWxhLfcp4BrxZluSiL2Lw1enyYgCJPCIhHXeT0bo4
YBVIH8TKb9Fsi6OKAjuRde8s9tOh//fL3yxWgnS1jvUxSpd0oqXW0wFhZU+hdRC7RyHZ3dma/aQ4
Y3P034+9mX2PetpGTW7h3ZuQPEfiB6pC6j+9I9rQXGBGWPx1EV4gSVT86/0BrZn7Lk2gq12c93G7
fILgn9lUxGyBLwZrBv8ecRQhf+eD5BRoVZLN9gKUDJ7ryUvwtHmo7PfM3tWTF3c5TqHi9OqM/xRq
2yWAmrFmRDAeSRLM14ONL3dyiJ3vo320Hf/7PLHn0eQtt/dHe7uAd+h8Xie2PDmIk/03JM0Jq/Dk
eYvGKA+YMvkLnA6gUk+fF4fg5W0PI4DbuE4e7zzK8UndbjJMhaqBxJZm3Lz9OeeFJ4QkjXZpgryf
ZoNfZJ55slWAzKJXHl2FKgf8RJSi2p3t9Y/jRTHHk+DYsP8lcfltx6he1ZOitWPZQF902ZiqVhvT
6Lg32F2E937kjzOmymEd6iRLuXozY16KRtPTU5wuVdHLR7HvpZoMuneSHotuJSAGbjwlGfu00Pj5
z8vImvf+/aD1H38wsGSNVpFG7+DmOJFdm2tXSiHF2Qhbljg4Yk6t+ArOPV3QLyZHHOQxiBN0kLHk
hQ12FjwBZfZQle+XYSNd1udf9dtYrJxYlhBKgu+YNfVzaPgSmgs12YlMoAmwGKG3tUhyLATdhdue
Ftg5+S+o0wVxlcvb9vh06p+oYSmGTVVL0lYqSH0F5oarsy0Eu9YPRLSd4XJt6R7L/BkEMRXutdyK
rSeYy/K4O57XVO4lysJJ+Xo6vaA5uasK+KmZS6cFQBb1PU4Xt1Bhs+WEWFE5xTnpDcMmElbX0zYi
NVOaycmOdyVma9pqpuUp4izP8c9O//3S/saljjsCUqRpbIMHZg/+59dxKhQjY7o8Lk5okDOSy47Z
W6wEPWSfynxsiXI4TnXapTiqelu/oPPQ7mU4SD8du8d6hSSRR64xev+8B0vo+ly6NCZUtn1MOpg4
v2aeIqQUKd9o51gRCi4cn20yk5dwq4flRR9xPmfnzrP4QedkUHUieoUaK03Gm49Iy06yIRDoFPCu
6XQySGkptZWTx+NAkvQFhRO663euKv40QRFOzYJmoAj8a11rTCHXhLQ2gh6XNowjRkHRO5QEtMwv
UbrFjpYsmUFOnILJsjKvZKQV/aQwz1NdZro3xrt91rNDyfmjb77POTS946d63CUNaFK7LKdGPCe6
pB9s64td66m1sTjE5gqFkgGLggTC1JVVB9YQeT4+vjk+GiqM0nXWE/9jzSnujuaSGj+ZeymmpuTi
x5ajdR4/Vs1Gu+z4XpL8YDWzHA8xSu0dz65B8KpPu2EETYUgF3LykPD4TBQAqoVjIpHPIj85vhqC
p1FOPvtGuBAgJsBvbBeJbk20405vWceoFHHurrMltaq6n4v14mTOtZxtFb8BlvudefvHfcbv7+Nm
odeLK/tStT8G3KZYfCjGCqXY6TyXL1MFr2D9DCGbOUIg3eB459rK+LndLla/X/tm2TdPg5km5nAM
xDw4ehngpVQYlR5ZMmcQtDWcQ58nqb7k4ZMoPvJtqu+V+F0c52n6wmuq253OWTLxUJ7xuOhPSiTA
Q7yroOhHS/G1goUl3xvCP33AFmcKNsr0YvmQ//yA9aNRWmJ+AWka73tuQsYC4F04TJAnV2AyEya5
uArLFQbHON4h0lFwYd4DWoza2b+fHrEPrD1sD2lgWzf3UbSm1htSVAWahE4UmXZR2PGbshYWx1Xn
ii4itFU1IspgiFEDOH4iJR4m7axeamvlI/vOiZ0NFx2uhHDHyX8ZQlycAE5md/8hPZRrcDcIUHdX
l6UrqEAYvFR+7XAIt+Ptu/F8mV3dcqPblKRdfXPet+CtvmKiO9fZlt7evp6lOmI7p3i7fldvUMMw
X081VDz2QCnggQbuCIS1s4Bq8ebyWb0tElt9onkZ25F39s4zNK5A+YxnYyrJDgSxebMSJvxZhiN2
Dlje0+DmMonrLqiClbHmsHkK6N4zZdrKMzFg8AKX+dJYD8+yNlWetbU2+cY1sYWIY7cfx1WCgoPz
LVq7Zc1fgpvHgXfY0FGax0S6jyUALGiOPg99IINutQO61n9CW3wfCWACqAPse4tyf3yU/IpoSAoD
fKnIFKqFsBzW4laZEGegu7VzmQl7dd49NoF44JlaUyyJixEutggP9I8CGHyHenFetwspILbnnQhN
MgyODqIegaJC5cnkAIxUPLt9MnbpCqK1Q+vpFbKqvu5tdWbtpPfW15WJ6hhBCNPPnAFmAeXKpLnJ
ViDmgy/Jjwgy7O3rM0B8Hwc/0djz4aHzlHdi1JfmHl/K49e4h1YWIpSz18wrvOK194cnzscpiqAd
dY2lsSC42dmNyGLM3DZHv61ynUj4VtwNTWUbg1S9gePxgXVZWpzm6ov5kn5B6AOSTX2TM4thwOaD
y4YE0weN9KRFdHcfCnb0EjaCfN+Bs8v3kWPtiAbUdsNOn+kz9aF4VmF9bM9voFnWZTNNYNJTFORY
6uh7eZa7LCQURpSd5SZrTGXha+qhbj7vU2qlHknRFDA21m48Cxgelg4bFXSNHafRnnoftw6fyOkL
1BtLEieFh9K9UJkE9LjnOc7J00MnOiUCZ06Y3JV1hsxhiEpgpDx9k7wLpU0z2uOphvNobwV8Z7wt
0ISZd96zyoUuEY4vcj9negdTl616/DCSXfZLsCemBlcXKkLxFb8Wc5SRBG0XvOD6nQemQ+Gn6+nQ
9ioA3YHot+MlLVjd0V9y6JHot9GgwL+AT+6JODiOD/zBA1rwkysE6So+RKi+RxeY/R7u3hV/N8oh
WrjT1ar3uS/a7NtobVJ4Euxwfl1B/XUhVa6LcJIurxttp35Wz+Kak+BYkEWVTu+9sfV9PTECNpwA
TUc4sGXZqC1ITxVDylS9ewmKJeTYziGNkPrukRhubdtvn5T5OdDXZm3rRwgiE3HWwhnyc2Oiueq6
hT8Uzoxt/528HcGUOeUC7+oUYbra+pd3gZTv7GCSCnLAMrAWTbeHY5puC49FErHAyFTUdshHdwof
08cucYB6PYvucUvhE5Ifr6N8KolhI0i25dU8H5f8FwqiPTpGgH0YLjcUI6oPJXFA8r5Fu/glWsiL
bvKI9MlNDtm7HNBgTp+g9e4BLE5ySmPA3LbFU/d+Adhmxy+ZkxO6Ko+ps4dv3AyO4VDgLNyD9KjZ
pP2tLsw0V/yh2jfGxRlGe++7mj2Biht198Kq/SYF+qOfMJIwW01QNWBWDdS9Gk+1LUVyxuW38Kps
42W3wf1oIHWmLhBU09xnrgBxbXfT69R81ub6+iOd9/4Yed48vFi28DrYB3NXTzOi9CpXmcnTbCN4
x/UL3OG1Oe0oMxrXSfGQoy98OTIEajefYFN+WXoq2UGMinSmNvQb0zEN4oEMH+88KWZslvB52ZUL
PvYNZL1PwTDYPFXL/rGZMY1RutenQMVWekC5eIr4cGXx5v3LXFxIXyHVyeuOs4wjgy2HuuiNZHGI
UC/CLNnCBMLd0JBXHu8T8q+v89zZS664HDF6iUuf3tbWMQ8e3fRkBPB9Qize43KChp7blkOi57PC
Iz5PAn3yIj7Vh9Hkc4KTuR4vib7nCxnNZcvv91GY2dGSCIJ8eX5Id6lf2eEr6viCr3ckAQoP5y/K
3sLmuAshVx2BWGt7YV+BNfCHKYmlYExnnf2avpIWYUef1uTRgM+XUq0jb2xq7lCjvCeeML0uqoW8
ExycBZ68anh26fSbdGt+Pxk0T6T84FCfPJ4h0n+S9DoTJ58c96aq98mvrib80PEZASmk5jpRbHmJ
oBpa2Hc6GZ6lj3xZPGoseghIP0yvBYOLVl2bnciIRsZ59g7UXjOnm/QBajUPtJ3uA/yjQsxzcpuJ
vvrEAUKeANV8ULrg6xjBQNtcaUaoqRc72LXQvh8YRE7z1jpbkG07AC8voNEeKpBtMOrGx8+j73y0
VeDGNrw53FyUim19mts47AEde+MF/WKWOd+PrXN9pMiFsItUx9DhdOrXpBeQlTk5PgEt7Mk5HkOz
fbOaLSVc5x3DHAvkTONbwrBHwDE2MYfcoj2DA7IgeEP9yYc0HrQ4VwAtMza09Sf51dMLVi+ZEdz3
QPoYCKc1Ycbf+eQJMk3QUiLCRj8FxMtoVzypc76YWdzQjT1ldZqNZSQ8SZvE76BgRi7BHhOJBhkv
f2We+QS21WcfAH7nSyfF1qVLltj0nKe581l7xChheBtfLzMCaDHJ0T1FdWkE0tvi3PMIt25kF68F
esHWzHIEtiXj98Fe2OmX2vKyrl5PfuW16yyoHrff6oJv0BYY1/E+8i52BKu+A+L2nS4gZfrYrsl8
sOM9Xjob9BrgnHlkUxdylY0yOb7qsKr7D/ZNQLLw802fuRJet5YRgm2BB3p67mYUvHAk0ePJiVgf
02SySf3JQaydoUAFXKl7zwrfQudjlOBbNw8kO1Hiz7eXkayYQs8cBVd8sR0ElSkd3k3F1+BELMIj
QrP9YnRNoo1q59NiHPPNgq5QYudLWGwrYfZ5tVN6MoYzTz8Tf5QuR/PEHecVi4bYr2nkKz+0W1AS
VNnmhGfqU7eczA/DW8QAgMqVMOPClLSh9E3m+wNZH/bnKP/y+XvhNEAeMTM3qddBlbXDWYT2GUbi
PF0DNcS3oRsTNJ7GAxJYGbJduTTLSTIzV8w7G0K7/Hye7rsFycqbmN8ERGp3Jo7hZA9f0atiHy6e
/msqY04MHXkxTkqqX3H36ZrJ6Ct28slHuPoAyLenGehINkGME/EDRYBTe5A/uAOOF4xUzaHhBlR6
eVlS6OE3jLMnLC/8kd8R9ExCrpyR6XmlZlAt8I+5GtMSKGJb9qTncsY+vQcf/Aym9CtZRXPBqRbQ
G18hl1oOF+pEcIQCabgmCEDGirWReZ8x3pYHPSD322Zqm4hPl63laA0jW1u3zxgv19uSAoY+7x2I
eRxCcK3qr4y9pTBrfDbjzCevNIcczhIzEcQpzBb+BdvnyyLMdUWf8X1g6WDz9ksWCBqXJtQJIsaE
SaanjHW0r8wWL8rsO5/zo9G0u4194mcdIXL57XMUTh5LD1nkwfKlWTWnXbo9jD8bOo2nrB+v4HJ9
SKt0sPXXcVUABW1n78hzi3G2beFGJh7TAECOzzuljh8qhKaMfJxUVRQy4t/tpyrMy7gmSayeqyC+
cvMrvhSuGRI9ph/n2enDgiKdKo9Vi60jnXd0n0XLrsp9mA+HSgTfEz3fuacfz4wapWEROaYi6Tcn
7isRPmIjhsYyLXcQEtTUS8otIc4c+BXcXB3zdDKHxgK89wSkJL2XFSj9JHUywRj83x3clOAgDLT6
RUiVBYSSY1ROzuJlppiCr8Xlauw1yGc+RXV7BshWR6dprpkPYsqp5fid1gh7KJqmmQSbLkLap8e2
WiifXfdwIveOKHGzeBiM0DZVzKTy+VO4hiv1pM8iLZ+dYmHRA1WPEAyHAFWU07dZJvDipIPar2h8
ARoSlmlD2pXScXAoHIiQpRxCU5fmg3ZGQYQorWhpStGUOOuoLT/DfAnkxlYjKPdUVs/Xd7Wg0eWg
xRy6x1Y7dGH/KA1f40VisQwKo5wWMexk+nvJsfWa5ujV2ffZ2rQDjXk6wSPTQDRfrzUQAHAfYWzN
pYG2BXIZjdJom/TelR94pYpfe+3FmEiNye4fwLUMHfpsvHTNGdtmN5GEWVhm/lHixjN4TNV70gcZ
R+qLBexczRch6DrNKJzY2p745wmFOps0+75kQ/sIc6RSskQAgdLN4wths0hne2sTEtE4/qWqRRky
+v2Ngf/H3K2acJWbbE6YmIwriB1GltVvpJO4gQ0oQWA509UbouRZi6hhqbRqqGgRb4eFixaxaPh0
D+7VN3/8/DQDY71ESCbSrD/LNFaddGqZXRDiJtC9vEFeQsBA+CNU/jUJVOuxybeM9xQH+GlLrVM4
+2nHAqVb/6870VFBj4VnnBzjR/lbb0QYujY8ngs9AKdeX2A9LlADyN3s2K7E8/9wdl67bWtbuH4i
Aixiu2VVb5blckO4sotNYnv68zEL5+zEMWLgwHtnJYpjUSxzjvGPv9Czxw46DnDFTpkDZPVwMJq7
220f4fn7IwL+DerLoA1LTo38OYVB0Z/HgovmVU7qatzih7d4RetP36HanxEknn8vNd9pN41JZ0hS
LSIa7Rfw+NunztpYL/JbShe/1pboHVfhrqHPojaNz+IhW7SLeAsDqn7qT8k+fk6PxUe5EyhbLzvl
gUyBfXqA1F/vlbn2FLwH+8YpFjKm5/1R3iMNx/X4Qh2AEbyrEbW+uSxvjPDJZniUlmzsp+akLHF4
hmhVrBx9r6/N9cW93Oe7K/kC2xatK6WfecKi4t+f+zt8H/euXyMGiVXuq25H18qkvOW5hqcJ/Zgz
XqeRjSx7IgEP2rKusKoBEcRbpVkgngV5b6t59xMp8e+wYYD9347C+AIO1vVgFLVRVFuFVUUUZDfv
W7B2XOc64YC8ndC1SJvnGj46Ji52lXFUromf59HHMF6X2cjcQwGTxkfoNkSLXB1/Ok3fTNJxu2IP
UmeGzIz7y040arlualdjWEshMi4rIT11cNmJQFCJcgIAMY81DuBCRyiNpeAJ127kYF3Ofno4v0Fz
/ziOL8tEcq3MPpTZEZvcTVpbGEYvziLbAHq8Khjy0Yodg/BFBkMjSTc+5IPhahq0m+7ww43zDRr+
x5F8WSau+WXIpbHDTgr4NpzTtB2zFab+zhbp3Uo//X+9HUMwuOUi5Jgvd4ggdkpzGwVsdGsr7J2p
CBCX2cTqmVmChOzbT8l5wGeBkz/+6HT83epsTP6LE22WhO4vRBOha029qIOIy+/ekmxPPpMhfGSZ
SWoeUTCRU4o7gwYA1+pLQeRphzNzsxlnkntN6arLfiuN8LLx6Zpmv7lKkmh1H+Fdqci7WRn61+4z
OOvjqssAivWzYWJTReORSiCOAFUCK0vx2SSvClVO09G8tUsdj00Zq50+cOJZzg+EfssQtoLQy18K
HyrLt16TCzdihgBlKk4vaE/pxGXTN5XYj3N2wqSg8a3KcVUbgiOk9aq+1ZsG0ooyMCLmo6nkav/7
Sn43RiHm1DREBXaphsPen2t6bWj6bUwHbpx7PM9ecjxUrQr7kCllpzoWywQQGLbxYQo+dIhBcgMT
a5Nij2Iff5TbGuN7jWI/Ab2i5nj/99F9pyP7/ej0L0SWusukTISosGWeg0Kj7lh678bZwmA+0Xso
0LEcYLiVt1BAXWZ00sxhOQxnPwzs1e92PlOCesl2JFOWTQvSb/vRrO8NIZSkfn0T/QDvgwbWHu2m
Atnuis28TBtycTR8YwJf1Cq3ybfShZItfIA2aJlGTuLkfaXZ0Csb00oJcZ0SF8hhZPGarcbhhLrQ
JiYJk9saS0rnUn3Enc/8sUh3efdYxDCjIvDy2am/yRTb9hPrWj0+DyVY5gz/NcIvX/mVj//vC/Ad
vwzvMFVBS8I9gu3pnx88iqWxDo2UiUbyfKV5JEOKhmj86OmAVOIi4QZej8PQ+5jwM66cxQuBnKzk
Do4IkytiErCKmT7zeCOiazo+88da7RtCxx+H+GURTlO0GTinjdNaxDxNu62HchXhond9qRqPwyWD
SodCEcTrHF+xG3Eml59aI3VaX79MI/84iOnvf7tBKrOtRBO22ipUxcWlcZPiRWeI1HA9Z5c3UbWE
hgWyNa3JkTtWc7saEAxeMMa4hr9eLwr1UAv1MSBWJ4tgVixmwV1Mn6NWws7MDNvIu20D4cM2Inl5
k67nm4C2d3ZZ3Go8mCbXNjKDKNuWo9xvmjp6NvJ+32hwhcaRsUngFkFymCXtpspxXWKcHRFfwSHi
S9DIWwnraxMbuBLTEq2xJqcC817HvuCmusSTPQgjx9TWXmsw04VdGmfzUVhHIpYq8E/oWXJEJ/qY
zcWusjWQYP0+KUNXVBTnNhKZoipOfSWbPTqNSkg0E7UbbnwzY/QM/SjC8GtAVGpWz5uZeQP2bUN0
LPMa/ce2ro1Fk8HBNOCWmun2lt3e2+smIyS1LoixG7H9SjDanw67GOxS2uh1vo+wT+w1C//7Tvks
0vOUUGecquA9UpHhXg2Lb8AjWkmbTRPQ/hRAk9oC9pObadUuxvpOG+q1xmT2hjvxQCRWQiKvoMCS
kU5J+hHo6XubEEOZvSTqxa86FfbhdnImy2Vo6TWe69f1kHmYb3fBuIOgIgi3RYhBWyUBLpFvKyBI
KrrPMWmXs/gnY4BfqoAvNyTTZbwPiI2ebPS/PBVKLzRxdIMBwoqFlI1eEZfvwElwIgtIfqMwctmb
B8RvP6wY3zwJk18TVag80Q9/TZ5/exL0/JZpF5EJ94jQiySSbIHirkW7kTzEqeA1EQDm8VIu0oL7
y3Aqc8Qp3nBwjBSIp2URw/+dCCEeZn0n1fOZ/kOpJH9TPP5xgNN68tsBKmJb6Fd9kIExy8X42LMs
IMVfjutgyobCIebUPUWRl0Q2WaAKaB/TTjAuwTaf9NaVWoYfkryVj2KEodgPJ++bMg53WxlplK6w
aH31PhHxOmE/pMNSrdd+HrrhknVggeHSQri/uttmDs/FAzwEowJBB9ks5v8+gu8oHRyBiqR+clBS
1K/1QJLeZuRhDutu3BnEg6qgCSygvGiPzT6F1UuMEIEkHTb541R8//D+33F8cA7BuwDHnkm3/WWr
vRQh/vpafd0mGFgMwNerVedi2gMKi4SBWE3MQpnNTXBgtBi9wN89Ftbz6eRtJuLm9FteA1rfjA5T
VCQy1m6z63wAYq+C5TlZKdK5+h/AP8zJ+iXGjLSx64fehsj5tpYOo5+vAypnJlwLJs8Ig4FSl2CL
XusO6DtIzVwx7d8N8xvJRrMto5cfLsI3gSOGKUsoCmjDkFf9Ktp+u0VjOa7bIcpNROUQn6NwPeKe
e7EW0mskQebva7sfNwS9WGRdbUSrYRxkNyA+s90MVEV9+uGafPdIayh6THw2FPyAv2xu2VUfezUL
lYl1NuSmn5XT7PdyVG54qgZWN1mR67oddntdAoFuCMkbfqjAzG9aLfwE/ncMX55aSeqEwSil60El
bQyHw2A3C7YQOYqLj8FF0xxZzsudcWgorIC68Vq6ujkD1Hpx67Feb9Dn9PhhezVUT7SprS/FFN9e
/2rgEXIf6IsAFNEKsmMYzXE7r18JP8sSz9zqG9zbhHzbL5NipYMXS/paZ7z4MTC80ldp6Ah+eHPZ
j2/LsvBznAWLwcOUHCEL8v5kreKxoOF3ExMo5cWtBYGwIXaMOrplFlO6cn3sdniDLogZUBjlFPPZ
0Vzozm2ZVgT0OlSPzQNzhP5J071/X1lzKt/+3CVMSoIpKRuXco3n/c+1sEsldQguqbQeqmEX3S7w
JztnlobeZExyf9UsUzJBGubRUsLIqp4PgdsOF9I79SMm0p7u4JZPMHuxNDoe2AtNp9Z42Q39xqDD
XZNO0iDj1RqfiqZYoV96767t9lJVezqjQ3W5OF1M56w+51B3+sdCb/cpZACtwjapjJguaJkzJvGx
FPE+1TZFRU+teQUWXcEMV+gZUu5Ux5442AYhwpaPkc6quA7OEETzynjQ7Iug4jov9UtyPtXbeEio
s8MuW4Vl4SLCsmdphCUaPvnowE3stQmHEbBXVTCLrmV8++r6U73FtTfTbt4lUh+jOIElU5SbxmC0
mmfv2B3tr7KKkgq7SLsZi/vwSrwJyWUNBq3/vlrfFOMmQkAd1aWMje9fMbFxJV+lpJbVbYnNqDQ7
NtJOFCTsK+4Cc/CrUtgW8PwTXM7gYWqQDRpYR2Z0ucubwZ7BmwkS3S4ziDG0ygljjChBZRV4DQHx
t6Ffp/pPy/nfnTpHjP3EpI9TNawc/ry/2rS+trqWq9tcf4SX2SpzoG7atnFc/ij+/+m9vuxc0YV8
FiPG720sNmTpWmbWeAOix3LXhpSa6Q91hP53HWFibQD+BIubHfvX1fptkSaQR1aGmzywVxs+3nAD
UzN1QbaB1W0Vh/wZQFKkuHa/Soichc+3Quy8G9zbGXEjIq+JURU5FaaLyV71sHvjFQa6DnKjKTq7
smPMTms3XQQMlK/PA6aj3TpQ0ASUxzSw8idQSHFdLmPnHbKYc3XeP7W5+kIgylZkOpVsSueH++/v
LphPrKFypyyQmQJNf//bJ+4vSieWeTtsIyQ9lvKYHpPT7dzDdmMU5WsOaMk+3sM2zlVX8Imzxp7j
34fw3TUGp5AnudNkMPZlvUrUfLzIVZFhFH6QbgPRqZu4ei7zDwPWgdh//PvdviGd84F1DROSGQo/
hOB/fuCO+Y9M+BTxm9fELY13QYvIMTnl0i7LnsPRF2SCZFGNm/U50aYY+0+hesmwTPnhOP7e/P48
ji+3dnszEu0WoYGG04qrm3I9jLj9Bw6uCsG4gsw6JV9d56I6x+eAdYtO3FB+UMR9u/ow4QOPn2kS
pNEvV79JzZrZG9ZWIRTo6xG2N4Q9bVFLVMJz9AVj/15TIk81iA8JvFFdONAYzCGdDwc8NrrFlFGE
uYY2WT5myQ+3hjRhQV/2Mn1aafCJmYyHZtNe99vdieOQoEfpZDUyeFluqyF0qz2NXnh1IKRLNVm1
yvzfF+ZXCsS/3vPL/TiYWa2kHM0WIjZE7h4mWLRuzDVWqMl+7NeIKRhS1eoKYUahucuRSJKRGaWD
997MdJjI/fuAvjE8wjHkv2gOqL1sEn+eBCMjQmDsMWQvUVbKy5JJiT7XvUfU15tmnq/MOaSe9XAO
kGEH/gjjdeohtI1wJ+zomNHoxdZ1Lbq4pE/VMfNIktHdaB/jpRM5D6ZP2PcDdEK3eYbrh/Q6tnsk
riEZrMQhET+xjfcVfNDojBXj9eKPrvmJT5IrzytYYgPEwX3mivPkh8/9TV4cn3sy4cIggJvg67x8
6K91U18HfZvVC8x/02TJYxDDTVA0dkQS6vGfwQ5Vzv26+aWtCXWL2GcSyg2Gt+IrxEDtcsy6NahE
M+wxKp1GLDDvcS0d888hf0qChxS9NaQVrJtiJ4aPfDmW3UnSz/++htqvdfSvu4qrZ2i4QuiGOO08
v93JmqYGgWZeqi0BQtZlgZ4R9baxaXIEnu1b/lI7AiSbiSoIncFRF/qJdEZWwyJ3J+oWIWP5sUIO
MJLieDZPgoObhN2csUs6V5/mHWv3sASH4JvHN/3tMXXO+fnm7mImJ6znI7PZzMohgzcQJqK1seG2
yNbQeGxpPelKQwIlm4fwrnkF8IcQdxZWib2cAspZg2GEUL6ezDWU+oUAV7xzJ1p34z/q++Ehex7m
pIzC14NwUz0IHpQG/wpBBTMsF74eYWivxQMxXLvYa+bhq4GQeKbT+s0GR3lvBkfeBLZ9Pd/pTr8n
YHavvkM8gMQNqeTOOIQvyjsSjjsVOYJd3kHTJD3AKh8LnIzJ5d4qT/3TNXRw+7F2uXWBsgYj5QTF
LeqwSm6fbssBOiNkys9HY2QrPxheCZM0s7YQbd1q9Rl68FGedxPXOD9eoDOVfD5h91r4O9wo3CNB
nm9vI/LBaF9xOk50qnMS1TM+/+Y/Ls1kalDPU/dZPsDKs9k44dBa5PzN1SdzLfo3V7aHj2d1d3Ve
Z64yL0Xr9gTP1VirhN1Z12V/jKEFz/ahfwHvdBX7IdyYbr2KYEZB0RdcyAd2cBL3H68Xbp9JCjw5
inTuxM1uAFUUUrwnJ/V0k/raevIV6dakyhLze5g4m6n3JC/gREi+Trbx6NK6WMfGwXDVubxATJXO
hMD7/mtlw1mzQ35sBpn7Mm+taIfD3cQjTh6qN/X5KFkBBVBolS7V3lKDzkxVcy4xd28XkLY+pwHu
XXJXYPGQTnRjSMcobw7ZA6unA19haW4S2OFH9RCvFZ8EmA1wrtV/wmJdAVN+1BDY6KRgdBYejHAe
XDtfIpJfQNO12jsGgRtYMeTMa52l4D1FeXVqicOyhsdsG80LL3yC/wfhS3FVe31ZCR/dm3EK5q2b
v09pr0low6l6AXuNXkrgwTsaxPEIl3s8kK8N4XZ21y8HeN2SPy4bPO4ZEy0Eu7KNhUIXvp0MIeST
tAWj/FQ30JuJ19EWHPc8XncV8yF7eKtqB5ywIe0OXYOLU2ePdPSy1eYgr4jxVbeESg41ymfma43L
2WN5rCHGTehEYL0JMLGfaEP9dqsuL9sUd70TNLF7+OHWAHxBZ3qxtdW4kT3z8EL6L0xU2Z8hNIAN
enEn1tlAvPXUdd4saXeYutDIujG9DR0ngudlHAW8/EMvZKM4h9Crqvfp71uPjYVV5T0m1WgK40bf
QeILstQB2iA7ILIqGK5ktrnJ5m6r+EuDDenqTfsN1Ow5CVF9+UN3ZHy7//+2an7Z+oTxcpMKoSq2
GVG2Db5ws+XgnphF4220MjG1aDYpPgottO/27gT3283uMGeYqw8R4BC/3mlPeF5zbjWoi/kud0QM
jm0I1tIUICGuJ8Kovoj8+KjZsns9kaX7+NitsqVskR503cIOZWOj/D9LzmC/k8+xJ1kZCiduqNxh
nyxkP7mgwkb5rurRTOSA2K38PYlVS3How5AJGRKsvIO1mTLleJTD3oojWKrFh5wRUF2upoC6cS4F
kxtpiJ8DlM+oBf99bauTKvGYTSmq6gNWXbiU0j5W5UtKJvRwh6oqTDXMp8+TAY+wTrNFiaEehQSj
t+KEYlVRHvALD9CsBC8j/u6VP+D3q7yoiSc3bzf0MeWjIK1vJN9n7hUDgti9AF7VLg7OGA6is5cT
P8OttvKkgrQgCgrVu3FT2714aG5zqly+J2CfHtxiTbAGxuKmvc5xyiz2XbPQTD8uD5h8tREDqoUs
bgeq49GvO3r7s9Z+aLOdySJcuIj7ius0J6RSbmVfjTlL4SqLFlfo1e0yyD1ADSFcjuES2yc6x17c
3CTLME48nhpIeqk/hfIDXWUaTodbRHsONZU+gnYOO+q6QgTraKTSxPf8LGSywWwxGV9mjkyehehL
8oY3w/tMkB4AxW94oj2ahGy0Gy3bhcWB4BL+RZoeRmMNi25AniAdcWgNjCdeJP3TIPWdylE7Rebx
31UHvMLv7iSGWNgs8RRBvvmz6rgoooCnU8EQY9UtI6L1zmmy6D67T+XRWEonzU5XCpCK+phAwUKk
tcZHmKQm5+Yn+8juF9oSOW690N/YYOYE/dnRifGSSd14Co/XNe7E3SepiI/4eZDnUe6Tp5EgR2Qh
W8CZeNXuKVmu6wATs25SbpkMnJf4YKFoRdYbTdqgYotrDZkgsTtljFCnCOh+kr3pNcjIgkW1GRub
e3ono4EJN8qmdDvHXNbn4qQOFtNW8WbXLzpDen/i6zJSArhsPAV2drpIjjfUIhLeKM0UpFMPbvsZ
vbRuIzv6QfAbjx+RLtglUfWDEwMFe9FZfIxlp2tcLHOIC325CG7JQszW8o4MYonv/rt5oBfubfkx
G93Z4HXI0hazdfBKgMnqeiBre02YLoRiph8L2KXQf6lVC6d3JTvZKp+8tGx28G3gLz0EO4HQ9vIw
rGC9eNM40WrX8fZyghkVuLNt/5TZ4QMWu5e3y7om6+rNOLSPIx4uwDuLCSjI74LjtJHkCwNhig2n
+4c6/NsmURUBrjF3FU3d/LIId/iZtbMREAamApc+hwGteojqknRNl6iV1mw/Vr5hAML6EYXSe5y4
tEN5wfzOJYRdcvj8bX9HMKvU/dAhAhF8c4tjCwnkCalWA/j88xZn7iNGeWDMtgRlHLwadwiPW8jW
rckpBWODdTKBeC7jag9swTF5nYLHen3GINva8T/Rflzd3X0672gNnjdn0ZZxltAtza8fpYVOrV5Y
q6VhyR7yLKrh2rqbr6afblLj5dY72FC0hyJgU6Hz59I5dOyYE0meJGh/9YtanmGOZb9PrwvO4Qw5
1O2WM2pkfvqa4YdHdhVYD/wqvm74SbxDvuCb77gJ/3vjG0YUAYX43SQWwF6J2Z9s46hlP04p7OfV
3cvTPX8HHwXUaAppf+Y/FOIdSoSJYo0Ch40utCcfrcGb7kQsLzLKkmqdbFEg25/waX59J5k8WG2I
7ozUHjjjZMnnLxqHityJn9GB/0BVRYTTuPNlab2gaKL5dG7nK+8nEobJP9M2hJJ6N9jdkxRiUsJ0
UAoHBysCW/AHNHSsKdQVS87NdGmwfLkjvc0zfKpPLg4JzD4psnyJNkZ0/Jnyjg/RYC1GtglfBZfu
9fX5mWSi/dv+Ykn2mlLVeSNvDvOOtweEGrgXTaWeYb3tEwf9NZpLui4n3Y6cbXk5cI17J3PYQvg/
lEGMrGKaX5peL/EE/HV0V/KHtxDdZGobTj8v/H4ubAXduj608xwJZcCLlZ14QGM+4Skemc1+7AbO
R+xOy1nmRfxVSvEXM/IT+BnTO4R+6FK+UkFnlPSpLe4fcHNDSRjuRQfbfD5Kh+sZU+T1Q+X40HQo
XpCfdAjQRi4avvbouUqWn+mGCGGv9wywZOdldOlz17PHy5bwQOvhgRaJe2j6qi3XdU1/u0XC1SyY
dr2TlWE9Pew1a70/9hbYvIUGl1N1sbZLkX+X8WVYDx23iulPVX7Lt8DTXcyQLrVuT0fBW3mSK1sv
vIHI1/12uX3Cuou7tplP5nD/fanw6DP7/fPf+9rsu7Lw92f+CyzUkr4ZxKrabgebECsEG4mHUZCl
vFLv+AM9Q/KYvAuvdAv3wsbY8UHeDYQVBDgdFVfhuZnsf6dZH/3oGUPP9+ze3AunH7X03x8nmy+m
6bg2G1+2XyVhEJiEAWFRxcetntwNB9w9MHXA/1fMH4WcyBq1/qFo/o+59BVrYKH8f2/7ZcEOWkkY
Q1nRJlQPD/10tDNlTcwRysxNZgIvzid7BWSgFGcMfcQtkRK4dsblOUI+eLlh1TKnsoGHSm0YgQbk
Lh4FLOlwfUb5blYsZ8WESlJPURLxOqgJJREhrqX6psf35uyokihz7Sxs1LGg2wPUYFrfonbFWyN8
x0BcRixrSh8J9SYVwYgefhUNr+XN4zdhtxlmrM6IWkvZVfWNSJMUHM0ryI+8u2GHono4qwv6XfQq
w9rtNq3pkTR3xXtQn1NLGrM9ObKYnFAI8orZHOtx15D4jj22qcwn4u1Mt4XkrsleKDdJvwnlNV4j
mIZmyM+bOc41BDJjFuoD7snjmo9LoV/NvKI4lynNN6Y/M3SOPsoITgLpLeZHpDoMz9E+isl6lE8z
ZoMcpBpsb9XpZvoCUT2VB8GXnB6KvvCtfsZI4t/PhfYdmP/7hf+CKXe3ccw6+opVMWNc0PVWeSnn
fYeAh7MS+JSJDnHCeMlCpgoxPupUJyLAiJSRTYkW77KMs89SviwCgr1lqnopOHT5hzlj3xJZImJS
uGEGydJa7h+Kkclwaol3ouLWBNCWZz0jpmvbDvNB+ahzN9TWzbWybiaZfZddJ5vHS7rswv2VOR0M
Ml8hxMtIKmL9jjmJpmOBEzvhp13kFwMEbhMYwEg9TM8tg/p5GBb/PlnfMKIhwf3vKTGnh/c3RM5M
LolRCrJ5uqzZw3tU9TFa634tWDT8qa3bl3Ozr1m/MB/491tr0/r01wOKYT9KBDxPmDj9+daifmmz
WT0GK1zVOgDJUaldFfjgKkC+v5HJ0W/RsnhNRVEgW1lmWKwewjhM/+lHhb2sug3z0tTsXviMaEaK
0DI0rx1XjK/cBkWHUuIvWBLWZJCXdbyBSxtkHBXy55VUZ+zTEZgsjJl4io37qNn2oqvEvBFzXwX8
iyYn62WGqhh7xwQ/d4PNjT7EiUcg8rUNSEbAJ716jMdNpZJVtI9QnUvDIXjFDezfp+r74vO3U/Vl
qe8yoYAsPMPAvX6IMmCi8dPsSSA0TEszdqNmOGPTYy/5YtDUhbdDyTD4YloXQ9y1RuWU0PaUvdQ9
6MqhaFd921rkmZodsJL+Y4K2+t1lxRYad240DsQy/HlZe7nRjSQkLJnmMEJfPxqCFzQUarTrDJeK
3r50HwPafDOHCTW7ucWozvWBleWn5PD/WEV/3WIaZlg4YpH3rH45b+mt0asxba7bFqWFvgvJe0vn
1/Urra2741em8i6Cio001+fKfIROEUIyxzg0x1Ig3YykjIqLxhMXpnt9SDf6kSCWebaaXqMowmJh
HcOoEQ5o+1fYoZ1V/wIgk6/bF5V5u0+IgH9xRyrw+35DQoEznEJ0kRLCvcANcNiAYjEPEGSDQQkA
VVe0y+QQU0DLwKVoqz2SoTcsBfxeWpAnsSgeUFAQ+NggnTQ2wnzca27k196/7zdJ/rafMNmwiXtB
MPF15CS25m0wYr2cAgp0MN/goMMfe9ZBl4HyYEhBX4qwKfns0RzeU3E/ElY4AaBY0Xm5NRyAyCnv
XgebAM9J6J9/xgxSluFc8oIDKgIhQleOlneFbJKJsPEEvX2J8dz1V92F54J78fKtDp4MEdh6as8P
+SG/17kg9eq67J6ap5ll7LbdPHa2xL4depHCwoo+w87GRVHSHBjMl9oThjleDECYfWRLuWvcFSbQ
8uDJHmyQHag+QCHunixwgWixTvNIkKoNnK6+3+bFayssoN3g+ioz5vvpJE8Pwl8352/n+MuILew1
sQoijcESIQ+X/SseBfsZ7c/U7TjZciJhPTDD+ml7VKfC5+v7TnaW+H+SVKL+mrT9tuQP7ZXSqEdQ
RaLjWd8hM3cxkwHATD+n1qLCyZgmYQ1OQOsmYnU6LMUlKcjsneEcAdJRopHApZL6FrXxopjDx+h3
0m62EZ/JB3gd75g4vNWZ3SylRe0Fm3byVeCmpgVCMz21Zr2zYRhAD6cyIRnvjE1LCzfd+VO/uKLx
u39/5+fyDlOjI3k77zRFP/JDHgwenNgRrReYNFTVNGMosuHrMMWYR77mmvNhSWsTgVYvjhMXzvGl
bby5zuvVSfZHB12E1VoL1oIMrTYBLXS5E37LjjG1yhya6DIkmNqr58jePctYJybOwnuNLe+4+PhI
nItHCD3PQGFfIDfgrBHS6oDdMXuASgnz4cKfQO2f25XgtmTITo0twxR4FDw2i6npggZBk4cxMe8j
2jssEHmeirNMa05f6yWL1f9tHaf+GuovnefU+E19acsESPPJnVlkE4/QTY8djIyZT49/6gf+obqC
aW1Tg+CGorr4pIASE2O7CPb0bvReKUjxdaXtw02wxrXE/tXaYUv/LuN+C6n8VT2WD/E9RWv7wDYX
bur5BzubFbqt9UbIuL8PnKv1VjkzR95r+3wzPvR4CNBXk7binp5h5NC54otN+9xwGXD8fZL3McG6
PSdk6jVTV5pnu/4h/NAUK6PZWpEbZE9dpmbh6crJw3plX66Ob6Dw1n3iDsD2k9w6cJHi4yGAvQKq
gs6paamTpfgwzBM3sF4CHhyiuhyAr4O5wbtAxHJEYUQ7m89WBHXToiW0cOKiPzLn0Di3M2c6CypL
tnHXLmOW9Cu/6s/hQgVmYya1HJeVwxhkO01qpvZw8ADRPRwz3WnteJnscCb+ZLrIzvmaEp2pmuqP
n1fem1Zw+jzTOU680Ppg7Gw/MGzCCKbz0nW4hlHAVwdQl/7KdRK9mwMRdzn9OJh2C41O01wC6rJe
TR9VBH0RGZCMdJ+hPUngJxjiEDAC/LxXJyhvacLxLFeX3Nd1vrFZiOvq15A694Z55CZMRhA1MmWd
HruMTNUp4exKI517TC/BXMx1MReg4qI8B9OoHW0TnhMSjEkV4+lldXIArDH9xEzHLn6lBU8JwR3e
HcqCJB5Pc2uPQYwv+gDec2Ux+Cp7nbmYpp7TWBP8xA+xM7lsouXUyEe4DaA1tVEnonrmElfYRNT0
2pNLTmjbIi9C77IpwKzUqUlcYwBEq88Vn5ww5qjffXOR4p8iWk8j6W4Da8NtRT7WXDixhLg3TEVQ
k/qlY5KZbC46+YdIsm+LM90gHBHbwIkXrv1Z8DSK2fTD7GKsqAL7rFgGxM1mGLvPwIXrsynfvMo4
14isbyYwxeAP1WfZfaIsEEfN7h4NBBX1MWI+kQ3LWx6fLsnbIL4Nwk8jFfm7Rvz3A/1SmaXxrDOz
PtBXo8po1AhAQQRzM0SyZVBXNMFCTKE6MVxPbtsrMfRohqxQu9ilGkM8bWIk5Lq2MupDqC+D2Q+n
8RuFqEkMgiiL8OqQ5GhftsNbkAx1p0YmgcZ427YYBDSuVDcTQp6Wn/0lIjWjsi8y421rVjZOrBhz
SRAtrYh2lXD6dwX03R75+8F8IQZXQiyUZXtVt4Z6N6Qr2BSlPFnqNcYpjn94L+mXqvPrjmyohFqp
EuJYSHd/3kF9NlxMoSFUTBwWTLsYC4y038FS2xqUNTNfx8imfCqqdwZVtyvUiFlr6UD8s/SOb1TN
e4jCYf3aaAedyaTpzdTGv0j3mYjLyDkylvCHFTA3bRLnPF+x1qFLmH5OFfbUPYdCcIVgdRmPvDH8
EhCMpGZVYO/QPPTwYrYs62VXHgEhSDor1XfubjM6XuX1xEFp6teOpMSpcSKq4RXYgSnWDMOAfgW0
EokOGAuDLnTlRNjMSgC5JrXkLLE75VyNE0Ahh26JAAw0KFl3WIDo5xlaG/XyjjzMFrD+lj9VJikR
eIQPUjELmbS2SBXTaTw50Z/xB68PsonYhTDM6lw3a7VZD8wxtiEin2YBijFhNYlP1spVmOOl2Mqf
FaYjBGX1vil6lfQStF4o7W/hCt+BKQ4sXGrVHb+SARynO0wp/32D/ZK3f7nmuF+gvEPQS58kf7nD
rp1ijGmm6Nvo5nKHYcyoKMfUOqfDsao9Uo6rPfgUqS0kDUHgEfDoQfgdXR4JK76gmMzzm9VdXmrl
ngsMAYjLEpU7tVjCQ1WHedytyuJckQvLGcVCV8T70Fgj6bU0bCAiqtpRaa1KpiAwZ7bUEzugYiGm
zxEdJsKHePM64wRKJSEFr66jRW5X198suEcYYuTNqW6fGTUKDbVqvxuNTRLqdHproJ2qgR8CPNT1
bpFCBScI4MI41HzCi/Lf53ACcv46hehI4W2iJCB278/HRkrioY2KPl/r4VGCBwH3PQdWFt2c2IS+
gI32QwLkdysoNs6s9Lwb+XtfSWjyLNDHIiaPGtbNxQdCzDMeSOKQF2V6AmRDjKYFx8vNSyFjcEMb
Al66LvhG1h6a2SJ0/n0Cfk0u/zoD/zse9Qt6Y6S9IpQVcVgaRlkvtfBSDdRPWWprKh6X4qZIXVzc
zPQxLrNFxniv4iGZsioB6f59KMY3bb+BYHqKkpEnJ5MvhzLCYVPqBJTXZPytGpC1NzhLMIOXq3cJ
aNB8U8a1pj7M2icCQ4U+nobynLixXXYZwsUjoWMJMWQ3Cxgy7uYtJn29X6R+mW/y2zN+IbcZCHx8
tRrC2Gs85pVQXcF/1MLnxAAqQ6MsV6de9SQGorgJMF83oH1cV0NzBzp7Y7wpLlDBsRJExTrH6G1Y
lLKD9wUetFylUlzpM3SFBzNaK7pfXnbgvgoy1mJeVT5rAI6zhDZJssdUOzYOCmpVox8sbTiyrEwM
0EhezfsWn2C/uP4Qp/TtrU4jjmEEOA8qtD9v9dQUh//D2Xk2NY5G2/oXqUo5fJUsywEnwKQvKqBB
snIO/vX3EVN1breh8D13mKEn9KBghf3uvdazyjQjfNjM97S/UoyRNZye9rYfHhsc2KOS2r9/oD+N
FAGX/99NXtxdbVNWSVupSHOLQ4Mrq9iluZuGi56+hr+hP1yby+lhYRK0eWWN+sPbl4QKAtPgIJBw
fGmDH7Mh1QVcy1tCH2iLD+ItD7xTfENSI0+l34/zx22RcQP4GmPat3dvcg5OqVWSTIgCGdQzZZhC
tIm+LpD9RPvft/X1UL+8X2mmwF+hUoS4fdGabkXrHPmdqm8zhS45ym4jeNMf6tMTzX3l9GwlrIHV
F/EE1p9kN9LCsoW+H1xd3Be9m9LJ8Ane0BeCuVAT2kRo83/fQfWnu5hzTreMuclUhv17nZ0z1Y9y
qzTX9AfFM55j7LdG3W6N/DXNtz6XXsEk20qhR6P+06kO+vy9lA9Zb9k1Jteoz1ddYL2we6taWpTS
Qq6B3jXBXFVx3p6PReFaiHnapMPh8tDIDlVGvTyd+lvrNN5WeuuGoORMEpbDV7lQb02fUeRZc5Oo
eNBT+Y9qnXcR7t3fj/unfpdJG1oCNaEYuFAuSmNRZJSWFLyN44DQwz0PhVp8gbZsJDuqngmYP6xL
ac8soxKmGoUmsVLfIKblMglOcwLcYF/jC4+iK89V6YdpBr0aAslE3ZwMTRdlcVmqraCO8WnHo9QS
GF4SMTgS6inO+1azs/GVegUMd5tdedcp6g9vVwm1uYUq1wJJfnH/S2mkq7nfKesccVLhpUmBx5bZ
vD/MTIBmXAp+G++tVJrF4Aa1idjTbcK62UjVStG/ogcy6bUyT45EInSvzPRGva2KYJ4J4TzWmKkm
hPXMe0F5GFMkEp1mN4MCM3c7hOlKTfXD75/xT56HKWAKdxFZDDpWj3+v7axN6hzxhLCeYMsh5VCw
7UAqgLA6pOWqf4xyFqaktKi2X3hrkOS/b/+nRziLG5O7i5ELRo9/N1/HeivXATVwNszpg1PcSdEO
ylFQPMPXz9UrxdGPh/v39i4WFbrWp1VbNeU2Wyb3wlO3lJhfEdXkmbZ6k4B3Amd65S310yUjT/ka
vKZYC38t8f7qLPqJWUUjKJi1yGzTehivjYy+qBiXz0+gB5i/DbKxuSP+PYe5NeiW1unVFun2J0rE
CfQYeYhFNrqLHngLk3qfLpjepK/hn7LGKTUvfDu7r/b5ipYY0gN1l99AR0LkJbqocaETo2P2GHN9
5iwNXFRPFj/oZJN6bR2yB9pEI6oE5uUf2Yt0gip6QtGt7KkhltW7sBDWydSWHBfp7Mrl+tN7iQwC
laewYk4ZXP8eKkATsTuLMsXtsK2S2smsQ0+oHK+Gyck/Xrnbf3zb/725i5ujN85SqsYx04WKwwEf
riMh5BrVA32Wozi0nkkuMcKKJVbrWDqyrfj+9/sDvx+HdPnpos7DFjBxuMQv5/9fl48Y+3HDiqna
Wih/36V3Il7vR3eg7wRO0Z3EL9oyd4UFLDVaiIS80fyFSkDbdrjLD+0x2glbjKULVChLEsYYViBk
QblyfOOkwUXEzOgawLcTfNaiEyxCB6a3q8xAg3saQFPv3vRYYs0D70STNOJ3nefMrXCAUV1163yD
I2k5LLoFSpjChQztDosWgDVzvwqtuj6jQnGmcDIqCPFuIDv9ZtKJaBtahChXNLQ08U2Ijk6kkTW+
4c7ECaouiFRA6D111B7ae3mmhAv/zZwLgECrQ7rLVvT44MTGd1MbbMC6cJ5P4YLMfTZfZF5UZbBL
W/szcFjAzY29QTZZC6DWWpyfzVuY4o+AYW8m+nJCUGB4UGkEhkcwJ+o1upn00wNAASMz4aswEKoX
9Y3GgiRJuhCzyvlOqBbdLETn0Tl1u6kQoFVLYTiwfOzCRVPvstOVp89Ps2zzr61froasXNP8ME1O
O016SOitmbRBdcV/YsaMwuTsnkdxJvjW0qyseRcN9mDieD8dg2icFSc0svs0uTP8Ve0bV8qLnx79
f+/YxaO4G+XGQD2Y3gTRo9as9MyV+gdDXU3pNInXm1ceHdK0Gvh2I/3fj0G7qBkCahyhykgCylpo
Jw9WBkY4XKN7oFqB0JWrXM7XQ81/qh2Zs1IpqBqjpcuqPcu0CrWKMKEFP6degTn9la0x59TtK60q
TcGsZLwZ8qeB9hDuU0crGWpL/KCUHs+YvHeRZ2eRY8k7gVWz5HTnR5QwOJMIJZliTojvQfWCJZB2
1VCtCb1ACiOTFEKEaPaH3B8kJqa1E8o3nE1DbDkY9s65a4a3VGpRMwevyHIFYTe9Hxo/rAqRRLeS
g8i7HWsXKTPLxR6JUjUPY4/13qhtjHxDSw7JDmLwOt0EPfUL+eVXJvw/ruQptVQGczCrpMvOAk3Y
StdGMGfTiMz40v0yGAl9oOFMNTAjYTTsbRDS6TV91o9NDZx8lEVMyGFCXt60LTqj0AIzFDE4RaNU
o/IvfC/Dqo9XHpcBJr8OlOYsiVd85+8hnEO+AR48sIK+Mhb9KmgvL96/dufyLm7aqDPltIDlzMgr
2BLjjtjepiE4/AnWEukCq/qY7fRXpm60qJ+BR8ESZmBjHOJ78em8knd4+baDZ0zkeTFfJJvQ7R8L
b1wLewELnQOSvn78/d31JST4ttOEn+gqGjeF6u7ft7VsdS3JcHmOZrm7T+77hwk2RjYFweTR81u7
yVcGtdcxuVPWqCP3zYIpL7b+ktTXR+GB0HjDkd/D2xHAMdHVN82Htc8IgaxeCmJkS6hFTv2m0Pm0
jT/pROZYC3Og+9DHfz+Onx5UVFD/cxgX9ZWunsJOMTV5Pfgq8d4HwvxGmHtwkXwZyWW+UaXmypLz
663+/dQReEOqElKNy7K80as8F9Q82lWd6vbiOJt6RkSDSk8TRqHTGEPK1bzXcV3nm5P28vsR/1d3
X2zfUsne4ps+BctfPCyTLOrlxAyqLTIuB+/jeoQCKm4ntjx97uYGccPywT9oYOzhj8/OvQ1Rea0t
0fu6+orO5qopZiODbOb3m5ZMpsP40R4xRrjQlzSFiW/viGiHmWIDQ6KPsVBXYMvXyiJ4QX3iso6G
HM9YvfdqT2GQemy4VDxMPGQmIUaJj9izGdsm9qOGa+2ZNM5lRO7sOBdx9KjEcxhw2HkIMkHbEWf2
SnN+njCExt1K8RKvpEX+IdxSpMSbk4dN68Cctv0IXnxiPtQ97gKmtHTEHzPszEisl5jxHosVMqt1
j5Wssh+rxT5wlNVHfPSpZ1jtqraU2jpBt2u6rig2XvGgbZIdsuBqYTBOBOWMNede8yaSS+Hkd+19
/AdmVXof8HV2x2W2wjTGWJcMA04k7fmtvrWWxYbx7p7ib6u/hS9QvOz0Zpp0ArH3DoisJ8Uyvkrq
IXHxp2FCyVpukRxFSiiaIqtqJd43BAf7bgu4r/Cyg/jGq46+dsRDtXXOzykLhkmMN5dBeDNlnpiO
awHK5aJel/yrbjGr3zRMX8spOyGeQaC5N7x6WWMeE2bEsh7ExSqdR3g62VtP4Qiaa2QJRZzKgcsr
UqcTgX9WZiB0qaCCutEVZi6YUxgYYaJS8IpViVlKeuLpBxpIP89GKVieq0On3gCcOp1wN+NYTXhe
axlsd2Bh5wR6ekKdcZADOpzxhvi6VDoiQ614iiSgycC6vFfZ3Cdo2to9DaQYmauqmIn9wu8PcfTU
9zuFjse4Fg0QInYloo4oV2myNpn251S3Q8oAXdtDKqhaQPnJTW3syxPXMuAcf49dmX48IXa88geV
scMhRmWTntHIujKwp2jvl3OGT0aIcj26wUCVpCgq7+MXEzgldcG5FJws3IbxrVVOjNj/+o5BsM+C
ez3YhqbDtR+ughy8Fc7C7oF2cdI1M0LzmHcwJWnSzYm4tHYfQFmvP/CGmcFdSjxRrnh1ssDVfoqW
Rr7EoCWTIF25VBmN+lwHe1lYIZ0dgz/j+DT9y3RjmVOMy772b9OOs+415DSUrqVO3X+LVDNG4jJ0
i3iigKhCZMfRLA8/J19a4zKQowjhLVXmcwDLGMMEKhDUeQkOmyWjOIoO/h4JLd4rIHvJuKBQoe18
Sv/ExaQyThG1WAsheQiE+/pMSY9niiGNFfzBpq0kbyHhAHGxwApW6GvZOBIFxoSw1Y4qCgF9DcLF
0cRDQMD7wvrgGzgynEB5xescPs4mV2xGg0O+NZDpizcwDIAsGz4uTq+M7jBz0dFOtNuTtU2C21C5
zRCzgBGWzuSwuBRk9MYMpDW4laNd0y+MeIbbDX4lAXNnGn+In/ulUO6z/I40RfZ46sZLXEzONC4B
IiLt/PhYJQvOCZ/hGL7QjU9Mj0skUh8nsXDvauYaGTM2uECo52wsyOYVOl3HIJeQ88W5w/WGDHsM
POLxGCuYwgP9RdA6dFgwvPvCURJMmkvu6B+qPPLMlOwGLlbOLhNB5mfUmgSsofMmmJM6z4JFczoM
4bJEnmG4xemlLhlbUpn2y6Kd4cDT67Ux/K+X4eCK6LrCo5rmWuLly6gfgqgBn2lumfTGxlNkfHbW
UsUdXJBtzqGcSzzmMTVi7bH931+Fk07hn8fOxbYvOg7leBqyvi3a7Rklojgb4/nJt4trIIfvPXA2
YxjMiWTaGoDwLjoNqpXFgV6eqi2ROw/lwxC69YE3KKUQYU3hvGPy85U7LWxkfDH78g7ecUln+SOI
p9LtGmDhC3Vyedh/789F6XZWhP4U9LE5ofcNId1jspoPnPIoPq0qnVkmVMMQXEB019K07mT032Lj
SWNGOCa5L2PsFCGax/LKpfCtFPs6TQyHAUFDJr9sdVl1GrVmzKhx7I70YZgv6u0BFT1LOFovV2NI
f/5YLHNqjbIUYMD5bwUbZIGqVrR8t6kIPdHsZ3W0bHTKmXGm+O+SNDph1/O2y+xUUlxiMpEAAMhK
1nCbHN/8COTETeFVFzKQJu3xLL109PcnyNe11e23JsN0Zv7a0wu9zSmwGuk0MphiTj49waex65J0
SaN2ePqG0ZLZFM8dUDFIuE+V+/td8rX+uLxeGIzxB21xuLkXm4+UXi2sqGnBtDsFPQ7V6YQZ0v2q
4e22LD/LV+t9YL0UrTQ8kTKfGbImkoN8e7C8UNzWxadBcpBkFzh0HmWAe8gfCAsbtv0wt7IHVV8Y
odOmjnxeD5SapHlYMwVOe+ydR55x2EKWjBywIGhI4fDXI6/Addpf6Vl8d81ymk2c14rMqBsO1MWy
0BJTHNjCKEM3OwzaUe9PjlaTLQ4S5nRs/JQDZgoUkR2iJHZIDFSOclYnoY/oh0Eh1+MlOK0EmHJt
iHZhG6YoSUZpHrUQnKTYqbJo00XXmuzf19HTXmu6ZclMofVv4zwu4zMEM/VrDM1C37B2FCIQfeR2
RqEhBjMkDla1Fmiu1TdRseZdhMhjuDbB/N6LmvYDvBKIfyIh1K+xzl+9TGksglEsEPfKHk3FbX5G
QIkYYE4q8oO1wXC4+KShJ+zJWb3S+P9OjPnaNNJeWSQEminqv3cyLBkzAU9/nhjyIMxFOBfJIlMe
GghbwxxIe1ys62RdRTtdc+jDMMkRGo+85kp2i/4BrnBcPkj1/aiw9KIZHrpy+Ho+L9XwyPK/Pc3G
pd9Tg9TRjOlQBpWuPT/40v9Dmue3QvjiSC76ZlGaiIUpKNpk4UJONFhLtETAbQJpjjGETy+2Fmmx
yK6+E358GoKoBEVHw1khDfjfcxjneGYSi1Y0gTpjMtN2NVy63CbmKFvykMtZVd2JK+0d1bs8Og8x
NASWJ56w6zS3fiU3lLAFRJN784HJ0hEc2pyoPRAiExaNNZoTzYpddOeDHl100K3XMTjy7C44FI09
6W4XPrrYN3L+lhWz/Z3gRDsY4QtACDdE3+lPzXbAUI3ZCDHke/aQbCU3utUVp7zRyRa6K/Fjz/ol
q4HKju9xI5sLc97c8rBQ8Gre+u++fUcgneu7haNhtXzeQpP7Q0AXXsp0HX1oEL8d/9V8Sdf5W0Td
D9HtDdWI8ke51vT/4WHO7aFZ3ComCdjiRdGRZ1IVBaj+tlmxCbLPWBMpHievqVF4YuLkIv2arvIM
MvkiXEhodmEqe78/0r8PPybdijbxlZh3quLXKO2vm7XujMHImVdsUb8Bf8AYhioFWVWPaRY2cnRT
yAdKTKxrPHuvbHu6Gy9eJ/9s+6L86JtYiIIcvhOLIPR2kwShR4jg1KjrGPR8Kde6q4+nb73aryOm
zcYziof85fVt9drpnAIw3OJI1OQbbi5G+el5NepO3Rd2jj8X8TM+k55Ih2WcLal8fz9w+YebWxIZ
uWv0fTRsJhefvJAXnVSVzCdNVPkEuMV4R2gAbQaboDB9cXaT28I5opidH6EIzH7fuvFDsSvxdGYU
rGFU4l3x7w1eqoyD4z43toz6RegGgav5UzUR526v35G6LcX3dKZpS/N4BMgK8PkcAOb06OiACPF5
JhEphFSBRvUZ5XR/YKGpNduE6LPimFTrvN6xCmJ1lKKdzZaom868juQl3WuqOI2ZY7xisSeKW5Y3
GCxZNU1my2A+0tLAHA7biihac8MChf/KdzrSXeKwHyljSp6H/pxwbMBvhGJL3bOobVi06fKkH0Uu
ijeTdTa52FcFCdaPn9tfZ+6i/hnKMhQGvc6ZwUowpiEAnJfDsn8pgU09W/PJ/FCxHIXLFN5lpznN
ArO3zwR9EaD4UXvSulu3eIjMJaG6b3T0GMdZbttDL6bj37ydb/2ZvOz3mteRBExk6dNpZbnCa/Mg
AmG7HW8icOx0j2LW/BtrOYp29zJsfZrkjV1inFyMb/F8Um46vewS/PcoLClVHHHBy6OwsZkNJC7e
q1saQyWGx72C5tOu8Ndvf7/CfnoN/3OFXdzYitxVLVxT2FwWnbJih1I3wgZROcw5QAsi3ExOz3W7
oz1AznoxIDc7xP0dqk0uEWLa+R6juqGBOJkUPwTMfwgV4CLTGJXeEVjU9VaNie0JSNgTYujrq/Mw
L6KtZX78fig/vQ2ZSMiT9AzxAoP3f2+WUR3UsdKVAjxmB0YgmsNvXp88VslOSExxxFy9x3iBlsE5
EqGJDwvYgps/Zr39+5789NjSRMCkGrNqBsQXr+VGHSNE6Z26boQNb+35kFS8JUz39638VERKbAG2
PKQPqLQXH11ryXpWEAe0lYFxG/h1JLvG5Qz0gCF4hvDqxrfLebPJNojfrvX/vit+eDZrKkNwSSSO
TroUimjVuThLga5tmwgSV/BoJmwZ/m95E/pbln9Nc1SyeQzK7sph/3R20bZSMiJF53V3cXa7os9Q
WOD/xuPN1VqQ+YOdtvYwjMuWzTPNkFZkctFm4ZFF14TJ2e978OM7gfYHGltT0iACXzxbztmJgCxf
lte1uQ1xFua3BUyq4Thon4XEBYYiLaYqPfkfBsFEY9TOqGZYTESoXIMKkjRPG5lZS+NE8h/g+9fO
0A+L8ikr5X/27+LCyBQlHGQBazklgy1r91m1ABEwWOhb68gtMSBnQLd7bpLksTtDvFbJTNLPc6F9
P7fqLDFYQZc39fi/DzDjmvl7xy4GN02WlUZgRNYWUT7dglj40A1mFfETjIWpcNLjTRtZ9lW40nfX
BhsmEEFmuWFamnp5q8hjMMZ+EgF3EG7K5s0gnRqYXC24U//5TFeT9D59RsxLQ3N9CjA62yUCJP/K
lfNdeTDth66KtM4kE4rrxaKnTfOsKvzS2IrI0Yd5QLZyT9W4bAlWbucs+qBo8WYdtQUCXpbPVy7c
bxP3i81PL82/Ksgo5wQJlDn35lFdqYcWFFNnv7QH8hj3DEpyz7zpPk3ERSwjCJI17n/f/k/LTZnG
FAJBWZsWftOt/df2T1bu68a5l9ch+R4SrVUfI2zREGrYh7cJTjE5n6UKt4zFVLQDDWVg4sl4/8Xy
2tf+pI2rnViIiJ0y+U2u7NxPrQQWwSJjbYNLhEfrv3sXBZ0ut4ZRMlST8IJiF2k/Qx/zZetNcfGq
HQeTX/FNnwajt/7NBBss1po77s9Ow5SpIQHA6dCu0R4E3VqXuC7nKqQZfQaX1Zx3WwoK2ucLCR82
ZYPzwcTVeWdCdnMrvSEkx4OIO8VfTpnuTMreMDhO8KpscVqmy3ifPiNHcc2naCEvGCIwKhJmKV2t
Na03LMmlLSwFxTZR3BCYzMrExpgDogFmEQO9mTFNmLS98SfyfEYrR/mWURMODvg8CwI5ZY/JiBvc
yisG2m9hTrbFtfPL6btYQjAnMqxJUqzwy8VT6Syh2BUCoozM+qYybhsmgf+llRFPJFaFrUSQIDnJ
wHmvpjj+cOETVoYqnXY1srzLpRNK53zgimRk7SPdsEt4GiSMsPLEBUpCUEg+0vPvh/tdr4A4jLxN
a1KK6SzQLxYOgXHGIVbG1m3SetUyBx2arwZbMXhDrUhLfIwFO0xnFpiqVYGIwx76RYthDR/x6cqV
/VNhNC0hphga0iMwPvx7YSeqEI+9flLWeg4yJppaFDG2ufsIPqzW2GObzssKPWljzJDGwGqwbJnw
3gzhds1MTM5JWRdrpzeYg9I0UMlYFkYnTrmOJ1i6H195TH53mnHu8MpMmGt40ogI/91hXZP1ui6V
8nDa1iaWThYJI0YubkVDmEml2zR3geVGTALPN2IaA13lhhOJ43UQaTPla4StHBL0kNfsnu4UwiJJ
tsXxbuSa//1j/rI0/H1VU4XIlAFktihYSggf+ndXGyvSrPNZVrdweCAssgbV0y1vW5xnJmCWYsvq
aypO6vuScS9J2TQ4+kedcp8hdbXq+vfqfCiZnmQT8ZjRGthR4y1Asdl4qvG/rQwu9/biSmgGMTar
kuZoE7zKGU6000ueEgWwS1AJCH8g6ttncy6dl8VIbC8Z0+UmFB5G2JAKAaibOL8yPvj2QmSHCDWh
SKajAeT9UkzZGaem7EfJ3zJJo6ERYMgFNSvPRwzGBepO4i93TXeLKopxnnZNi/fFq//n09MwU5Br
orBl8DKXTodyKKsakIu+NSrX8l9OzQcvaLuqepvBoi1hNSeDhNasHFAnjMfE3GRgBE7+DSEQZneT
h+9ptR0qc1am72Zl2tYQrCorX+vdXZm2s1hFYolmMxEe9JIkG+PkVuQhm+a1RM6vmMCLA2EZ95WG
oGqTQfXfy1DNosKqJQn84a5BcyPdxa+jB+kRgUX7IK782G55qYluNkMK8trd896nT7XJ3frT2ikz
8zmZxwfdAb8MDtmNj9JiYLwVkul9J96R4rzUvKidTx7xEGuTYFeql7xq9BzumBv00b1u2KGL16/c
q0S7+o+cjrWl2kwX6LQjh/39rpMvZcdTDgf3nWRQyhkT5/Dfwz1ZXQYqExX/ORUWas4andSDIF8j
A/Y7djr6jOOHGNpjJAyONe7UEU3tONMRgsTBnwSHblEj4k+XhSDYmpTCS+JSMzJ7PLfzgC5qkQIj
h5HUXHsLXq5evvZcRXwFJ18H539RAmGh1YgSwCWkwG4ac8Np29G2lMgNoAEJmYbsFCFD8JL3h9ZI
nhET5ZIGWLqoV+X5mpCKDAVO1N/XzX+7wxgCZxEPMP3i8ZVnRRaqmZzcZE/FbEIEy178Kq7CpXE3
ETUSEp60p4mjIYGeAIZBvwSL3tJ/gW7vZTfwB+fZUoW8obxPvx9P7jL9xFe/CnlveMKieJJfGuCG
4RIKONSLgcsTMrAne82cPG2XH0KnmOGDxM/pnlSvdtMRMEu4rMFItGxM9ohkXAnz89505FuKF9d4
NlHX4At2h/n0BTZppXsTZiJbml77Ka+GufKesevRfvrRKl8AKfid1DtPsA7n1VON8riB615x0LxP
IDpSJaGf6mbJTQsTXXqa7haFiIXYbVnUIjmg931elN4Z2H63EBDGGVua4BZdBao+QNBk3oPgiN3q
LoZqJ6GsgrUBwUd6QzcKSjDZMTxGMcVXOAel5SazBAXUxJmI3XAuOIKr7/XZf3TD6UeqtgH87wTf
SqbSxBXtpMeTi8mP3x9zJ09fOAd2E70CIQekD7CGG6nhdWhs/8MkvuNbciTvEYJG+xy+0aafpN8x
zgK8BfbZU0EYEH9n+wvlZdw19h5gLFjEWwjmM29p3w6PyI/uIniJCK4AkkANctS9xDQN3gTEJldz
1RlD6E9gc0QTwBAAtxHcGGyVMfhECecUAAZnv6cjBRt7I93gsXEyCCfw24+By87eWpxN/1655dj5
PwEW8StSw107lw48mI8FUPUWkqJ8R7W94wXPn9PIYU/c6B6gzvR/yXtxPx2W5ZBGO+PnzfR9vMGZ
zZe6H+wPwVnev+3IHHLfVEd0RXAy0xdsFXe4Py2iP8FCfcCXSbiZMYfbNVcWKN0W4zGbS19/5y8p
26GDDGt/eYZizeATmT5E64W51MGe8/U8qe6no6lZQrPY9xiNLE58J0lmDeVlGXgEhCFym37KeS2t
eeyuMvYgyhi4pCRFFPOaZmO8Kr42b72dVijhNgTf5xsKnYz/TlNldVqd1zEvohVRO7v/9mPasw52
x8JfNm+Q5Zf6zHKQBLvaLcl/RNmUwCnHJwPck+UN7ukPOTbbwIH5iuA+n01fIJMhlFSH6iXln6RN
4+Sz5tZ4VdzErcVZ4kI+pyp5RFrmslRG0TbSxxzfMoT/LEdgXUyUxomggXjLWlrLdhF+8BD1wg+f
9YTprMXbieWBw33ZNza07k2yGdf0p1LWLsUGyRG6kWW4GtcQ07x43nhkvLPdCZZ+fukOBZ0LV5wx
2Oevci/PBo5A2ijOCSLntL8NuBEVJIn/VC8tr+QvZYURFPIJsfYTdQOZAL+pIJ2At7Lb79odSGxv
OpyIX6fvoJiWJgrWpbaEuOcRzuEOezwIuXt6LNAArk1nhrT73vijzQpgqbPTG48kjklZglKcTQ+q
jiuSWAjAg6BgqKP5AgjCT4/nE9zEfCzvOM1f/5zO6l1xYEXACQ843fmcgRKnlRNBICcSJ97S08KO
wBbayHC2AgSPLVucgFpQMDnz40J+DFlDxPPpVGUuRo2NtEn5NMlXgKIekfcRsrnigPRhRqw6/4V/
8mIS9Pp1u7aWiAkjPi/fhR8FI7ZnDTkhbITn0GW28gjCBALStcr5m6J2evWwJvuaZ00z/ItXD2P7
rtKlCD5c4ipAagfseTz8Z2Kw6A03WHbBE+OFKLgyypqWmZdvvKnYpG5H/M/w+d/SoW6kIS1zI6ZD
7yryse29LFl1EB7Va7XtVEx/2xK0jClKkO+X6UVWL2nZkKnJDUIRRylKu2lhrogv5K2dJGWlxwcL
GLZQAbpBAxZfbZROK8zL7dPKQMCExYXa9qKfMWS+HypZnEwnWJYPZhPbmkpZR9sH1Z/RrKgxAvVD
i2FrpYjQ9aVVv/xeqGnf9gEbnDLJxESRQl+9LHfUQijYtVO8ZR/y/lghXMtAm5ckf6pvvX9Tqe/K
e6h8siiPNN3OZNlGJ7rTu8Atw26mnv15ismtP+NdY/9Ts7Rz8bxr1WCTo4sNdFKQ/NGJSpoyKlbf
8uXcwtgifDwDFRyAv+LRl58ZVaJhF/YGdrFOAHCckNGbhcyyHvsR3FDF9JjnaZuAHWqxqTf4HUs6
EtEqZfAh6vlkwfj91Hwb51rAPUW4ZvgQWZRjm/33Qozr/qyodajdBVvf03jjBJvkVSTmclt4h+uQ
wcuL4WJrF92XKDRTMyZC7665wZK2KdYjkRTihDsik+jKkX278NmWDIWcBbwyTWIuLjwx6/xyzOKS
lVE4Bye0NEMfRXa2yTv1PTg9BfmUawr+WrR2vQpxrzWN19/3YeoQ/HPtT+Fk5JcyoiCNSDMvOs1a
x4cunuRqmzLQE5p1et6fQwRC+983820Gw4eIj4KURQyliL0uF5DtUEd9YSgZgRfVTbDAswF57OTo
9sp0PyGYbDPIUNfaWcbX4Pvy8FCdQPgwOUBdufw01c48cV1VWxKhnyI6fCG5AOmDcQcRhz+J/lUm
w/NieGJFp2u29L7papc7D/wV9e5UDSug8kJH2AW0O0OqcZ/8Vp3KmTBFHkXFU/WublQWiOFSh04V
rfDjrfrMltdT+zEBhRdROGBB8GQmo3dRNQug9s9Dz3quQYffT8IT5T2pZoniZE/TZRZ+8JYZBLs/
AKa3SLF9Uu6aJ1afO/nQryaRZb1N3ZKQENyM26kSapZTGdahLnFyuNuJrSiOjsWBZSbocdAhmB+a
G0hQ4HVIHOPmHWCar4hn2pmfNXIc2/zQFtDRD7UXIdmkgJ9pc2wHcKjjTXinravdad1WD2m8RIJ0
hgbDpyh7I6hKa2fMqbFyp/yo41mMy3RBripAcs0ljcN/GT1hDhB+Fe6bZf2KJwyfBUQGCvLursX5
03qgtLRHWbfjs12ELCKc4ali5og2FCA47Ea6BEAy1a28Ld/Gx9Obdjetq0qospYtTQj85F66qXbS
GnNF7PXH4d7/lBP4k93c2H2teVZY5fgMzT3NYrriqs2BbpNn6aa/7V9ZNGbMooC013aETeZV2NXU
1p/RnzCyW6888CjV1uWm9GjElofeY1ejzuEsS+/We/RHmUnrftP8IU6e62JEDVR7xU5/IJy0UZ0z
aKd6URK0iDxw1zzK+yCgJ28DTYppxLk5hlOLdIpJQUceY3YXzs6r7EEAVlcB9bmtGMxaG+lgITfa
VG/nt+Gx/RiP/a1MbAXr7+6Gj83rN9y9IcD5k63aex7XqFk3UKJwqfDBUOpLXn4f7LE/mzSzabAA
nSI/jWoysMejtBafIZvxwzhrS/rzxMEiBMhnHcB1Wpp7xi+YsM/39W36Ih7b2+Te2A1LbR0qdvac
REyGcNuqM2lL22CMSKydW2/tMX1hhDdV8YYTscmc/ij0vuTwfCRGa5Ft1HXxURwwXdyke+Whuq3v
m614M3YgjgDDTJGRt+jZ7+X5M0uSk/MxOEd4efYzXCrAfYGDWMp+pg3IJACYnjonpQkeIKLxGTg/
b3J8GB5YSYVCDlOt7eEh2fzhV8+5+/w83oFCxBAyzsr76tV/or/cwn5tb8plVYO5WpCGK4Gw4wb4
suYQP7RM7GXl6vPCifcV685bIFuECVMRfgreWZs39dtjpD0VYC/31mv9rGza9/KJyfYqeiBj0BM2
yVrYqNyU7w1F9SPn3ry3tvExOBi3BCgR94HXNZqJRO++n+7rJz4uqPWfCZOJyFGg5IPIl9xmFSyj
B4RhJ8VpUYeAutddSXT4meof/zRriVjTnOG27AmLnzWw9qSppcPV8xg9Mjq5JZsGHQuOAeuFBKm9
9ilsii2Qh1cikoN6ppGj/aocyJ69P+3rPf8y76aPLqpRj8/i8xwBGnYEQkPmzUe/C3psA7OKexcC
ptezcNAX+ttJdtp9h44gdQzWSBivEP5MIUuUJ/N4V86jBeD6dX1nrbpsZjyUu/NRZuWeOlyDAQS7
XT4z9rHJJu32EQpSd4wRo1DIgGx80wBu+rPT3USBlI7RSz3J7FwE5eIbaTwb7YNYpD0GIi8rptm2
ztDpGO9YrDCuadcpxqg78ZFAn2PFIs18lDbDpjsyVpVZIaQsM0jkXZBVAb5RfEegN7ifwzy6D7bi
KlqKB3LsllPsRfKyen6OVj3xdj2m7eAVT8yD6pXQfUl85gclh4wlYndsvMAp7L1+5y/y5dltNuKi
8irvvGnvDk8KKilSz5ziPfjksYfGoj+MMiYBGzEkFEbiiNleMCOPch3fsVi81mj7oQhBuA+gB8Mo
sx/jogKgyj/Vg86buXQ30+tC2Wpkqa0IknPK/4+CB2IHk20EESSHmxdtdQvGSZVQcd5jlPfy1/71
xI2JPp34O8jKof170TGtUC5e/mAcUTszBpn6iBdHVg5x2nalVWzLsbUHBHjpEyEW4fv/Ie28dhvH
tnX9RAQYRfKWFJWD5WzfEC4H5pz59Oejsc9atmxYOPsA3dXdVdVFipqcc4zxJ9mvoHrfZVJ2AeT4
2arRvKCBIBBxKjZ+9ExBKo1SPEbZLRl6i0eFqdVVb0e3PR9NufDhfvBKqKjIXMTWZ4qTNLCn+l4W
G23SVIUYkhkEaMn5vCEiBKJdcHz7+yn+eiEDNyWg3kkPq53VUKIeJUbbB9ltyyyqWXrPVzAK5+XS
31zSLv9+KQSpsB+A38jI/P6ZZloxFl3IpbrJTthudxKvzTFZh3T4Fz7VVFufLw4I/0xyQdD4rs4u
VUdikQUBlyrn/hVKRIcikKHf9HV5ZMRdeojnwCrFvcjnmQjccCtwCPz+ydI+EpJyKNJb7DicvWS9
V1hIXK54f3gFcB0QGnpILFVYiLOzj2UOvaS7hZje4hSIYBSmLzU2rrrOJe7WLxX99ytNHe0XjsJY
ARZ3EVcaNj0Dy4TRLMO9lbgejqUzEhRVPVSrnoigv7845QeSyEfEVgR/QNBioI0fTNMyNsXUbIrD
7C5z5H2zGY/+bipFRewQVtVGPEGGviMrDR8NlIgO2WybeoGt3yLCovZY8tPVxlwxX9iNx/wV2uCw
lG58vG3FQ380V9jMRoiCzZX3IGwFuj55319JN0zkyd2kj3iqCFG0+EVag8jSd6j5lspNtcE0u7bJ
I0Oadw+OZDyXj+KpfHT35s0AiUS4IUF0pzA3VScl77LHgcTAbhk+ibEmE25bPiDjZFB20K9xMb4l
oPIpWMpX2kElJqxcKQemAFSDxNreko6HIPgpsHF9VtfqenjSrocrxMBLdyWvlQNV5lI7dFcT5Tx8
ENdMoFemneNY0m6MXcEM2tiZJGms3NVVbJHHs8hXzKNJskuRsqerfMW4YFFv0hVS8dX//Cp/SsXU
2l15O/NZvBkxKJ7+z2g3Lvk/HP8hXbk15dKEEDFUlZa1E+xwYebvaMfgfBkQ4qk99yc8rK0G6QQK
XQc6iOn0/AvenS8vT7GlziduyOv78pU2ybli7G5xuu+Gq+Wrab/K6+gTRYA0ytg8sMuVdpgCiMal
aY+H2Q61EgyQ3DJaRiDAWzZwvAxldWU+lRrnGSYruCszuLMFMky1W2Fh7qbOYupSkB8ynWzQIBP5
tYz+zRy+V0gf+VxaT5hPudB3zBK32OZh11IupPW07Nqn6fdljnKr78qFxu9lNV0Yxf0yApmWPBIl
YhhA+dWzLbhriq6slKw4qMO+z2+lAjHdTiafFNN7sHp3047HiFlyrd0E8envF+63F/3bxc8OmjiY
5aYcxeUhH7SnqjBPAF9NgFkovG7NdBT3qRuuWpj+US4vep+825Hh8+w1UZWtot1q8sWtZ9pavu/d
3x/H2WhyyJJ6GHO14GtDAqOBQDf4feMhGxsI1Bn9Jv5tLN3qyErNlMjQmnDcav73Y5F/VhffbuKc
0FDVoZmalYvfP0acPki4UShW5ds+kwSFyLs4mgRsAEeGi+7mHe1zYtwbKOsInxVYk+GYWjN9nVY6
ODnFMDhrm9LFuTcjik0DCrUnLP3hqpZuRunm75v/QSf43EMnhhHkOlMhlvP75p3l2ZAUvaDeNLZI
sGFwQs+Mbm3b29i03A3b+K66dOBOa/T8S2PSZcKE1WWEiefLaERhXMls25l8KwIQeiBwdmccTHPv
q+9F8uD1d0ZnF+j/pI3merYXP8/EEq75pTJD+zn0Ytb631s5n7sF5diKQVUah4DtP9uW9AQ97vPd
1WBCfDoZwXuLXXeR4FMBllT4t5ILKZsAnwTgyJA3Zvak5E9S8izkpLgNKKszwZLETVOCcrijnQL0
BHtsz5czF9RTBhTxzXmq3o7FdaDvIxp+X2JXirVVN+BBONKIdy9x4jTqIccfHrD1BQpMgbKnJZ7m
FGcvOX1mh3YnVhh6uK9/L4efNAGO1K8P5OwshyLrtj7hKgc/V/BZ8ix5Zlha3toKYcRJ5DpKSPhf
D/waXusNZolevCugoQ3eSQg3QXBdJvPU9+3crWwthiiLYKGVNT4PQ4TctNNKcorRn8tBPFdoC/++
/V/K7u+3fzYh9kei06BJ6Tfunf4KQjkBnQKhVQseGvmUDkYLf19xWqs/1rIGZAAuoxmz85JYiBKl
KIYENa/2KDEP6mgw/HawjGpTEmZPH/f39X4Qvab3VflywbOXJ6DiCfXpgpJ8LyXBus6VKwm3YtUA
08tf6qh0woK45ZqAKfFObQtbVfr5jFurCqIFtByn+qvYa+dZxe+oXltSEvBl6OGMZgHOFGO7SEN1
HpaN1YjSukH3yWLThtbWLzpLqb+9furE+1ehpGAudbZ9e+6gFFnaJQelkpc6qJ+X27new1O7Kwey
S4Vow2y20aAK+CT/TnrpgYRXgQRLY7wXmuVYlrjIRvOqufWhCxW96UwuDclQLIyYwZCpbUejdC0p
fY9jEipGov8KchZ0zfZThjXYSTqy2i9NkJJOp+lm2JhD6BPROgzBrVsd0u406uI2ZOb+9zf5g9o7
fZMqzGbaYAynpc+d+UvZLIsuPZuAEBwLrSjeutWzGdx6TOOIIrCDTgSq0ZaCiRr6VoIcFB4RFlha
QQOLbiCFvpDWtukGF27rs905X9Ffb+uswmgaPesGPyUp/HFyvmCEsVQe2QB0aK+HHmgeHhR4FGVV
YHlvNRhzyBhoh7HrBaHNZ4fy152cLXVZiLImGYbsUJYxgzKoRkq7yV0ArHAo7AK9bY1YI5ooV0W4
DiQqcuEp0p4Kb5N3d2MAeFuTk+k7WbEx1Lc6PAU1XA2CqmJzjthCICav12CYdjjTxKTjfcTRTY3w
pIjmySxbmEJ+XwrqvCx8exyU+7Hz5qrRztMUUwlvE0rD1g+1bZU/B028DIx1gboTOnqhcUigYjlm
aj2Z2dt+PAMNy2xVZaWCuen53ayUrZR3rcESowwq5++19YkE//Hozl3H9CpPIq3vxsNIugYRRw8C
qqh99cxwuHSUOx13Fat7jQ/1UsOvZy/dYQK2Dy6R93/QaM+W+LkD2SCIcYJgGfcsGEFCcYI1HVx7
gmtL4YuCVG4h5ZAJkj1Kjz4ZeD0XwbhhZITHSnoyZtetoeJViTvjLJq3Ibk8syvX7S8dGr/uQv99
Ec+NyUQ3TYdc5WFFB1+Z12uRyCpk/yHJZna0RhkNR2Lr4U8k2cHxUlrUD9bz5zNi+0MsqskT+Py9
AJPSSlHHukgPOd4pWsfgrYPBkBDjqXa26q1mitP5idO1jlm6GHMDiOPPbVxlPQ6UnrZw2ysXlDxW
UW3L0qXd4NdnM1E9Dawj8C8526FrBYJdZzTjIVyXaAHxxtGwmnQXHZJnTBZvy4/WqmRrcp9f5HvK
VeXWOxqV3YBIkYhul80cp7Px6e/1/ct4iL3TwNRLhZdgyOcl5GBmFGJBWhxczZKx9AzJrrRzsKrB
VgIb5wQyIRJl9fdVP0nUP96qL1c9exjjmOt1EvEw5I364as2b1aOKehKKJcdWSLdB0wyggoGQn3i
U9DbHbOIYZfRYTMleHdXlFNGDWp/6LJV261rw+mz3UCdTWHXZ1bJe3BFXJlMoveFW//JWpwOm//e
ujl9z18OGy0sBtXN6+EQXwlHX7HBrUiE7NFAIyGxQcwIFECBtvJOshPfaoshJxxxYazBC9rSxiZV
KbeyRknhlCTS45n01sNgqnd4heiDrYuODBvQWFaPDWLa1mmbD2JMiDnC44vumzaZiMbgiOheM/cj
FLfhKlyD8U24Kaa+xJ1iM46P2MwSB2uMbei+jIzCZaxPDBskoRBl+2auc/AJK5mQZXJ54712qZP7
dbWb2DUSH4sz7znTJfR7k+Gnq97Ie8ohFLDAC4TYLTzr+nPagGR/CaTEDD8ntGgKMPLgN1UXeA6/
7t6aiEGYSrs9edd//7LSsVFcveQ2BvsRYzTuBJToePu+fiDUmHAm5+bufhKs/L28f23vv172rPbn
OMrNQfOKgwfCU3NskhWSIGF+wD+zmoHGeR+uQZEm3onilVpqFko0L7jOlHlLhNDfN3PhGYBJfH8G
ld73VZxWxSEGDs9TQHqSXcKHghFfGBM2KzvJ7LHq7nD8LIProURqrP3rg+Y2CJ8T3X2YuC6lbrfU
U1jX/69ujhkMpStRCufhquIQ+qWHk8ShSSgh0Z/MRdNhH4LmPUXRTpbothgeQN/UfI3Z4dhb9EMz
PADHeU52r7uKLioFf+uqiRr6n3tCfP/9gZV96AVeJOR4HYBgpnCH9rKQ2o1eLNroVKW42M/NyHER
MZYxe9NK6k4KJ5t8p/sXDKd+iAenMw0iCbR6GS0vaMH3eyn0Rh2NVJ3dpK/JPRMQfGEpsmF4MkB0
AN0zqwms6C3xLYzhLxufTmvjfJ/+evmzEtaFPeY3PqfDyChUeSRHSqhvVa4WNNe1SkAl0xWo8MhO
j+E4l4V1REw83RA2KdomKh/z6MbA1aWBGqF8SKZI415cWt/Tsf7HPZ7DAPS/dVjPCr4uby/nuqVH
rZ0XRNTKHJqKb5sh8rnBvzGSY62KlsArKYf/ShXFRCzRr0Brjgjd87p5KjFykJ/F4X2oP/5e6NLs
B9v9+zd57h41VBRHGcpd8kKrjXIj3ShH9y6Yptom9n6omwDstpUj3FQfiEHupVeROc30Q/FB9+A+
6zfBi/SYrqNDyiCM9saqXmYf/GO439e3zUt2Xd5ODAnLGO3iWmqtYKveqS+ITPm55tp40VpL3AsP
6nv1LDyY/5jCaCI2eZZxpTOcwBj7DsX6Ovxonpid4NHyNLxhTNcRLXxdLbrX/jQyfSYkFIvO/GE6
h+/kt9i05QVWsi/Z1fiifHhPOAPuoik/3nsqX9r7YV7dopwE6pYQJL16t+3H7BU4uv9QH4fAco+j
I7OiH1nEkCneqrWxEpEM2xvFSZ7EXX/I3tzt5LOZ3pWRlZ+mjD7tybXlg38nJlZ45x3DfbXy72YH
+L57fSc9FStzpd+K2zf5+qL049fXAcSJvR0GFOjT97dRd5Ox8kKNU+1ZO8a7cl1cd/vo5D1zrCO1
ubIC0m6FfTM3N8Maou1peCgeLk4ufm0sAZb/cxtn7RydVqioEbex5VibbNqfweTRfibM8TnXxvu7
0oKP8WZceNV+bbS/XPhzpv6l9jFzxTD1UFdvjGdpkT/pKxgxD8abe8tqg9IRvSEqWwY32b8xt5IL
W+EPieznVvjfT33e5cdR2c9mHs2F+ywc87dBWXjQxZpn2VsXe/B1b66UeGx+ls/Fql60vFBXrbfQ
oTy1S1TVKgQZN9t4D3+/2r/2HeCdEqlDyIvJI/i+KpKoVoIhMadaR9y0gZUc2p2+kh3hegnS0z0m
69mrulAXydFcx8u/L/7rnG5SKWImr85wfDjboQn+KgQ1lCdwknXAKwUE1G8M6w6a9oUxwvQ5fmy0
Xy51tuzKXNLKNivzg1kvkY5H/cpsCbqZBOtyMJfz/03rjTxveqaT2+M5v7GSUy+KQgZ0elJh56pa
o/5PU8elK+4H8i2yGEoVKjBRXwxIM31Pmg+mvnaLxxAiWVkR/lZGy0Kt51Lyr9Kec8gqFx7+NNI/
fyIQaFW0TRoehJ9xDV/eB/TaejsMkE0FYS6kR0/fwiVWCOLU13qJTY0DAYwK4f/zqmffg54LvpK4
XJWUPh2VwcJ0wRAzpPvzuJ9LhYWk4cIlfztjv3xQ4wzbSJVgpldtiXX3HK4w9EfSxFa9/ZKQ1X0J
G5OnXfTHU4Uej6XeFCB3nqxdVUojdF3LSbksCLco1kyNupfEvWnQUDBAwhgVG1TaaPiagiORWSvf
KgCkH3myM2snp49uEbWs5eZYbPCUGMVrLGNRa1nYt4n+NMvWSBB+NCW7AfR0BGNRqkdDWsf0X+37
qD/32pJ2tEoO8CIh0TKcd1Orxj5Hqk8elSkcVovsKVWzM2zKJAbDlkmJj4v1U7xFP8At4ZWvOFQj
IarSfNFk9khIRTKfwcSaY1YLHiHld72PC+0iAT1FFsWNhm+ipdRHTSaTILFM6Sg220CxlGEZYNMf
r6NjHjBkUkRg9xuMpzRCunGMHhGDbiGNRRhU1Y7fMytAD8xeh/+IVeUb3XNcOPYop1ongJKkvUmx
3eLGgT7k/e+V8rnZ/fXlKd83Q7nKvAbKjnqjPnebHBFkQh6WBfqPwBH3/JymdkMumxvPB0h/rpOW
86Gb52+YGyB8gU5GUVnPZ2/isXnMC8vlYIUQJsFoDF903Mev9XRdbi10TTw17DronUdbLlf1uGpk
S9i015dMX38dkUAl/896nCq7L295UeYJRneyejP5mftXGKB7HHfjB4Ptf/qF0MvP0Jo/nt85DBJk
vmzkWjHg/cpaV7u5gARd7i2Iv1V+bx6b+2gVbfBtVh3+klNbvWXZ1sG6dckFW7WDMyMKBgeJHQsC
ASqsuN7GBUZ7M+4SNKeXYJRf69ovT+ecEZbheyQMZkVFpq+ZiuSvI+mGyjRIamaW4m2zAj8gJFy2
pJ9045REV0a0rKtbLX3GLrghrTAQH/t62/gPhbIYsXoiI/u96hwJEBfqHDBL+i82UiuDtBdbkbJr
mvWssUMQiJ4cZb6SbKuj+xWeXEznZ7u8Xc9QwseFPXO3Sr4YGPtBxUz+KSoz5deuWYbSCiRGmq3k
dNUQmDPudIUc1EtH828VP6Q1JpKYH5AXd1Yt+knalS1KoBthhQnV8wjworJRQxJFWiaK1kd/ly/j
/9XpoJr4AqD8Yc54VhC4fm80va+oNy1DUDKtwnm9Kh6Vk7lESLL++23/dY6Hevc/Fzs7iobOa5Sk
4oj2YHLoVAUPkB7v82DnpgczNKw4R1Knv41hQ0ADPmRlgRdqTagPfGq80RuwNVnApyu+LkgNKKpN
XLpELm9qOoUIWomIWhH7eCX4oMOzlOwlZj7iyncdVfXSu2TD8uuo5OvHOavkWm9Uk1LhmGPMZkcn
+Z0MpdPkozIJOR9e0o2P2g7U+Rnh+bBtLp2yvx58uGphaDXTftIP86KVXD2U2GjIKJbngvGi6KuQ
KDI8QmAkkvRIVFOz7BMHb09hgtot4//ZpmEqs4l4+L83oZ1t4KKiYqohcBMdQoTKUaBRMfh5CZCb
StfGDTIhb3mQXyN5IjC7fI8Xh4e/b7hfbuFsYpUlo1oUXa/ePEYvNSzpKwTMD8MjneNL9PD3Cv58
CX/st1+udba5u77QKfKMYiNAJDEVEWI39zUH4LfVHKFyfByKsZkbrbG12dCS0RG8ZS/P3ZH5PW4K
Tls4YjjX/YVJdRLO+VFFrx7OZ9QBJApLlvGG+f7MA6uaF6+NNA/GhVevRnFt6vZgWsETgD7eQyl6
WDx9Iqb8S7OZD1DvMXiEbhcvB4gCBFv1S2psBfJEMMfwO/dsqPJ4bNfP0aXEkc9c4L+eytnW1Qgl
4L9RypOtLKau0aEMHPyBc5kgZqdmugMjG5eMYunXB/KrxRt37aFuVoCmHA3VD6wPq9fncP6VF5jI
uOYzQcRgIBDswSDTwO5bp4GOrtmlOs+xgHKYT6f1PNUubYfTDvTjk+DxgX2qguGGcfZKN2KuS7mJ
l7pSL1MXrOy1Fl408TCL1pn/kGcnQAWfnAPsEQfTtZIYUW6ikMAJAeASIvxr/8y9oL3DgwgPhrPH
mpT4LptROR58YTGkh7Ry6rVf2436MDTrqF6WTtzNM5MombmJXn+hd5avO9pcFC89lt+2Gn1y6zBw
llXl897KNSNRyVohOzTuVSHtBWIr8AzUs83IJMjI79w42w7pk1LdzTBpiwPd7mZIHP3B1urO+fsd
/Ozcz78jfUarOmWTkVl49g76o5Z3cmakt7rlwueUbX2FksbqFtpGXUC/nl/caX9r3L5e8ezciioB
q57WLw8NLiH4XpkaWyz4SVUf21FAtFPPTQNtm3fjq8OFZz8dwD8+LSE+BAezz8ufVI4v5WTsD6QZ
6kV58ChIxvjUdctaeVbdf5J5iVPz62gCIvt/rnVWDAD5ByXGZuVBdndhhnGBsAi7G6lh225Cp2LW
mVyP+hNu45YbHPziNcTHRGYvos1iOlji2VRMTK73v79x4JdfHwJTf7pnXoTPX//yENoqM2Rf8rND
rxDEYifG1BEYXNWbu6djdRg+fNzMYmt8U17lk/RWiVbzzzj1u+g5WhWrmF3wIX0UoUfJ1vBBw9ts
ME7HN0SAM3kPAKaqeJ3O62xN/GvoCCTIpytC1pvB8R7CK+HfKBKYZeGgOMrkuzuxtm4zaDJb6g+3
sVzGKKFNQ0cnqBNThOAF+2oiXED9QypqbOAmA1kXzeWSbHFXXlYIUBDm4ARu2K1iQymbXEju1Zf2
mOy1nbTWt6aODNjGg8fT5jCIdEKHTC6CsSrkWLi643z65QJOmkU0wEdt2H4/7z+UZbl1n0CJD51s
1dDp7/X74DE4YqxpZbtJc8bBDO64Knf5rTIvYC/HEvbQTHEjoO5iKQvWzLfAMrIazGQO+Njg+EDy
UmUHiHdyC79OFehJh2vmDJ7TD07TLGEMkS4hkSGDjvJFcx3tmSQ5E76K3b0NvDIb/76mEWIaMM1/
bB3vD7RRhlUB2FrFO11cZjhg6YbuuJotvpn0e3TIHb7Ni0K1kCjGNziGAjeHkzvF7KaDOAmYwejw
1XtFS/LAfz+oD+O+uoHGuKrW3SIgabJiupotYmSk2Nbv4h1eOuvwjoIeSRPEKu0uO87+je9thANQ
0FigFEFnNbftCdn7Y7UzVjyCw2zVLXDJhLeefCQfhl3fAa7LD9WDcBVD4o7mGOX6z5lh6aplYvmt
WPQe2Y45NVKyYS3ejpHVP8cn4SnFbS+ya7ISySF7T/np9/y5VafgynxP77Nv7GHj7+Tr6GM4idcq
TNp/0YP5Vjx4/9on860BEX6T96BvKkWGwkw7hvGMJ+SkngLv7WiDHjTJct8zEO93HDDuywULPkBR
+E94q25mK7StnbGIH0F3gRPka5lArvRCcfrDrHeqCycv7P/7xp5t0kJSVblXKsHRn61SrjjgM0bW
O0pDbdsh94IxUV41wzJpoSdaw4urbAZvQ7yiK0IbOgBUzLA1kS1JX+eJHdHaVeOd678Z8kMW3CXp
cOgzMAJl1xLgEgl7MoyInKwjxfKYVvy9/3wOqn/uwf/9MOcHsdC5ZdOo5UHQpvzb1hHKEwkUqbYL
+n0v3g16Z9fuAdX6Po2YGS3+vv6veouvD/NsX64qKW9bTQmPsviUGI8losMSlKfuUejqL6YBb36A
B9bTMgHj09FZog+vIJCWAyAfsQ6W1niLGeuzq+YZmsQ2E+dGiGQ5IqqAXrl6jUkFMo498QNkJar7
vz/AbxAEGqmJNg/5eDI3/T4TGTutKHs9hDYyc21Vfioxzo+ee5gsI8KOZstQACszlOH+IsW6r2/f
1dhuOGkFeEmd+BAk+4ItLJsH4luPbOLv20P98/N8IZpgkt9N2L/yqen5cr6MMzP3ipjQKgGjW8Xu
dPae+TCbV8iY5yPiFTqsyjFwd0jIdXCMYD0QFY7Yi9FUuGofDbQ2g1VgtCMR/mUNJSblb6ibVrpC
5laJaeg8JPiISLtFHi8QwvFHhcNiFq5m5NYJiwS353BVcdp4ex/N9+DwJw4hIhrvfhpco4FN5vJJ
XxPSsBfRnodHPMDLf4w6HsQ3ZMpsy6RHlflyZOhF2BPf+ttkGybaHZR4yhOmzG+KOQ+VIzpmvA4w
xJcxJ3qavXVPS/1OhkAHRT+0+O+OOYyFr5Fpk/ykp3P/AaMge7z2aqbW86Ce80e2qF2ni5LDJZH8
kdtKO0/i6ZhQa7s/6Yf8Qb3NHZQvnRW8Q4KbXXVPGhKB5qVNHBLva98WF2q00CTIyygeOUvdo4wq
8IDWVVxwlkSE6ooryOgCUnu8P0ai27ZauuzFVR6vEMUayUJJ55EHkGyHARHpKJ4kstBgi9E7ZSsz
2LapDe7XFMsaVu2UAWOVF6UQv+Acn+YNkKJgaZNW+X1tB0keRY0bV4cu3GQMmBtbR7FOQaGyTSMI
CRYaCfOEHQXkCYpr2Z8rw53m3rT3s3IrJRcmgr9Vx1PYEKSjaY6EZ+H32+k0yQh1AD8mqvpR3EwO
AMsZuYfBPrDHjYDNSGKLF8C23zRvU9gj0Qfo3YgSOtughtDtvFRi35ZLY5vJTxOuUeGJkt5VHvoL
Ae947J84pv5+cfXp2Z5tzF+va54V5mKAIsd38/zQRD56erIFYhTo4eAkgYwA3yQpTfkI4+cRrFM9
lXUK1L+Jq6UQIoCnkkj3WsX5LdzKHvsmfOZcmGcyrbJEFxOdJMG8Kso7KT3VJlaTxGLDWpV7ziHY
gsH7kKC/mSnzONwUvbpNjNhh9DD0uxn12igoq4wtQm3K996P1sxJcFHdVDP85RRo/Dn2WTGeaVUz
D6poWQo7LFy6kB0hzcnllojHdDHN0sW3XHxMAtx00SPUVLJamB0K4TaSoMBEmhWYCIE4+0vDu7Br
S9MZ/dfTPWuGA9mTXC9nvkU82tJAb6UD5SA/xcKMHMWjxPt28aj9bSdGYTWlZsE94u/vy1dWRq+R
wlg+tMWpdPeyyim7lKWF6+JQ7A0bdie45Yjdq+Hek53RvAenQ0D498L6fUHzMiP4woSXlf39NtoO
0+2ZiFj0EZ8MIKzSkTZgpNnqwnV+/bj/uQ6cs+/XMf2+Vk1fTpEQC0dm97ID74IAdZztAnugoy0w
sAhscsbx6Lpw7V8EsdN5rEzMAJ73OcXUl2fQhPUYYLBZyuKqipfFazoNkZZSMu/fsQa7cMFPsuOP
BfWfK6KR/f5pY3emJvoIVYrIqgqrl35RwRst5pJk4TDvq04uzf0GDv68Na2CKFBMGiF9yrcq8B0u
dP0W7xT9VVAdD+EhlTUsxs8f8a/FvR+mfA3nCQ8OlCf3kxsIJ8cG1yxssYnPoMVDTvjP/Fe9w2ah
6yC/Knk3npB/eu/enV9b6jraS4k1QnB5glKmXoUPxi7GncE8xS/maXaT7bJdsssdHY88cs4ddy04
7qJZkE6G+waQ3AZJB/KitTp/hTW5DFBsls4U2zpuRiSS/SZYa5tkVzsQ6rcp+UPNIlrj+OAUHLFL
A4+IEFPCHAe6I2o1aC781dj8C5wo8MCxm2Nzkb5Am1repUvK6rUBoSa9ZntYDDvviY4IwhJcGX2w
yPWQYs5S97Xa4YBxTb7RocNdQ6E1uZoR91jcyFt5WxOeBGAEy58s1z3MwgVWbeTGNtt82W3Nq3Bv
XFcP5m3yr3hgwA4ttAttgTV6aUH+ut18WR1nJ1cQM9epFKk8zEj37ZZuvo+q5YUlOP0Zf63As7Yk
6oU8yVS9PIT5KYTtRUKlhotcLvVYIDgtDaYy6QSau1FBiKph3wLl6e97+PWVn0zOZup0SqtnW4ve
9pg9CFJ3iFUmxcbHNEFSs7XQdMSTXCBM/sjWow2bIrdQ109RTGjGvr9xglKoSdLkw4GqdbgD4kZp
FzeHTjkU7X4WvNbEWOHm724abzMk17J6ZUDGif/RUozSUvaudUwsyQlFUYdPZrXK6o0eb8xuVXYr
mZiScE2hWlS7up63WJlCGytXnnRiNJXjNdKuwJ497KJpdomEZziJ+W47s0UI463z92P9DQb49lHP
T6tZGkqtwpY9T6znZOM5pv1w55+E+d/X+fSZPV9ChqjilE6wFW5oZ9cpUkEZxcJvDiZ2aJOYPF9E
p26vbXG6tJhuFyeqn+S63hmb5qQv9Ef/CpWYnd6CxTIYh9zMQcb+oRzE9bjU9+wpt8lVDqwFE2HX
PcrH8CV94UXGqedQ3JLHsUXK8pHvEwGxAcGyRJiAc1rmTrv9+6P9Rh/lEf7no+lnvI0Y64QSSnEN
VPTeergRte+a++QLhZWtg3IlaFv5AbRu1j7T5hp9Z2XJqb+EEv4ya/52E2e9YuJn+ayvs+FQ4dCE
StQSo8QSiVobmvsLn/e3HcdADSuqCjwsUzzbDXwhjZqgb7qD2/b2iFQmRL3caaekUd9NJd9mOEJp
LkWkf9K6eJ0JEEC79aC4VjO7wGP5LJF/LCtCXNGlYVGBc8nZm1pJstB7XXnQMjKtlHKnQLdu/GEN
UnHsivdEgL9cMgeM0qVKelo8AAGkNzU4Nt5QJuB5IB5V7HVEDwLlc9jgD5yJ+y6MbkOxhBIaQPYf
CRrHIFhjgMuML5D35gzKWWxhzDgPg2iup0svih0xvutopzJvcCrglsEj/VzoqMTUKTI+7eK5r49r
U9EsLcGOAD/MkDmlGH8EvUJn+Zype9N9xwI03VfK3awih/nZQzpQlUt8G0WGYZKLVsO4Kvx4aTJt
DX1xNxavivIka5Ov9D4t30W+j2npiUK/8moKBlzKqy5bNCJW5wONFge6OMSrHhVDjFpOai+86b+R
5dAH/vcrOTuQ/CIvZgLWL4d+tsy8DQq13rgNo30n7Ubsp/vrGedrXR+N5EJZqPzW1xjYDUgyMAfV
2dkZ0XXK0Ecw2vAqaeekNj9Jt/WRWHmKwmO/axEEqXCqzAfPoQufm0vS5bE736pbddUuGT0vQccJ
u7/wQORP8v/PRfrf+zrb+/JG0MSmVqJDZV4NbeNbbAXT2VlHjdOI9siEvZXf9UaD39ctswgvDe99
9AgS615blkgQAUKH5UBk151ZbmSV2rrHsy7ULDc8ZfEMr6oek+jOfFXHfco7T4SCGuP0VABem9s+
wbNr0w17MSPIBBdlkIBOkJ8kGq3BP7IrzcpkF0D+E0+uL2+04rmOnl14MdIAYIr6ljCoddXkC/Kg
Dh0bjDYTN9kME4nkDqKXiuhdapJVkk2I6T+jVJzyMUreEx/fEpXUMcDdKnsvg3hTw6vOpoFGzXAV
8LsI0xspfJZHeVOYT7EGXjfDrqegjO7JCoiVBE10uY/Ktw4DqqZ7ihvECU967a3EsLZmgfo405KH
NNoPAyYdXY8PF4QmxEIKY3nB3TVS9iEYTE/N5CnwrktpQJZzJdcdJHRpiac++3WPRKaCHe7VpOES
+5xUagPwbuAo6ud3chceZopy1F3TESMVvZaZHpKh+qciQpYRB6iwD3OBEXaKcZIKlC6dNIKQbLyd
loT3orcoXwT82ZEMSbdiXO1EmEQxti8uuWVKfv2Qpvq9Z8L8LutiLoA+pNFKHsOFLIv3gs64SDGQ
Yc3eEeVansgOkwjrUj5NirsoRfoHXljuiogUqrB3kq49DSrZR3q71tMOVZf2uRXTxltivS2QwvUB
As/m/3B2XruNY9G2/SICzOGVSVmynO0XwVHMOYlffwfr4J5TVgkW0A/VXe2ubqYd1p5rBmvdDh96
Oj42Yb4lGceLD+ayQbakHL5EhTXHFFw196ZPoR5VX1M4JkROmg6vhTYSvYo4FH5gTgZpJq3rQncG
iAp7IpjU4eOkrsKW/RbGSpzEy2kQ/74JXdJqssr875zSzxZ+XTslSSS06p30bOw4tDwWN6WTPMmL
7Fvbg40RjPgA06318QOYjPSWyUYO/FS082uuDFB+LpTH2CNR2oAdAZOeFQCacoitoGqb7YCn/UaA
MFqXtiFxlLCP3/QB6cWTmMhx7TAZK5pvoekY0lca7fph3VqoNvy2WHV3SKrrCDbrpqoR9JJy5g+5
E76R7xxpMPjp6uwVOleJdc+JLGoXJXA/XXebdPle+JCtpdzvY/lZCSO3rdB5WTTW1NvBeGfZT+rc
7aPPqt1SSXsjLbZIHh3zBKthhN4QHoWlrtB0KpH03VgYscvr+rDpoFRK5GUcDtLmuDygulPMdNWI
6UyJyYcp9qeT5hqDiNl374aVtIww+z+lp7VkWfte7taT/jMcVP/EFszop5Goz+qwQx8CDzHGRv9Y
+nmiYJoe4E9HTpeicLT9FBJpIwqHrdadvuKT5RxxPEvF95NRLDThENC5cCq6RebwjS464lhqje3i
ED+MRXFbnQzPUnvWvt5+LB6MF21xZehdOoog4oRggM4UZ9+zDc6K8lOLpFPcBnAUq+boDBCHijJz
tNSvyweh1X29rla6+S3koTvyCqwSB2ZOgfR2aKB54ekjzVIXM5VZrc0k8fBw7Lax/HCcDKPxm8AX
/1oymHTtps/rQ/XYN010lLaDMevq+QGnm+A5pzKjYmaeg5CNEdi5d0heo/BOqh8l87m9w7jw95f3
Ryj0z17418s726NTS+jLnmJtm2p2h6FTSWfFjxJfq9y+d5XWjrCSaabGZRu5GeaIAuYlXiM5feyh
xBYIPMEGETk/TeCUiWGXslMrAP/sneCQnEevbd+XDr/0N4jyhjCGDcxZG8vMiigJj9yxhXFk7Y0h
BGWuh3cqo0z/RE48LIv2m0Cb7Cldt413PMyyZRYwX1iEl6RC19eANu1ipfN/9/QHg/yr83IMhirL
1fi0Lb91BtLOJONNfugAVfFZn/Wvp6+iWWnFssFsQHMUUjf8/DjL15MaFpCZyVd44y06owZXCWxe
U7uLXLVaTfLEZ/JKTBgyFU5UPrae8pxTxGiuRZPEA9w6HU5c1smp17p/3IFrNC+/D5FLfUMO+BJe
hBIez9o5wpahay3jbiS8wIjndZN6XTM79A+p8KVs9SL1u/Y0H9kWMY+nP2ZbV+O0Ln5xUxEtzLsJ
TTkXtEqDUTRyYAxbFuJRnatIhgX9tQ7mmMoKhauUu6RxTt2cUuHAzg3xVmUNWAaH+Sly8mqmJB8B
rhwqi/WRM8Tvr+fyDELaTjAOPiTmn+PoX9+eiL/kBG+m3+onxwpclhY4FkM2kZcNxcMkIh83ivQo
kBdnKQu4CLr+UBJ9EbplOCtZs2kcKzdj5Ve3A56/HFtVYBTaU8So+xZ7xzUFxyW6NYez/7vjszmv
iinnoqDptmm2EnYhOQ6Lk+6rjjLPRDfwC7JSGIV+eZzBzBLedBJc5iWUjo7AkvFk6/Na3x0xTMYc
JrSXGsax7yciDr2DsiGL6/fXe8lSCIUsUVGYRgL/6GcLZWJpg5ofAgPzzcw2BL9HBi8I+xwLPOEt
B/9sYS+AoibJrhlIwWifTxnEhQFKvfBZSm4dMocM0dXrdp7Guzw8sQOCU/e3QrEeWuyTQ7+Sn3+/
64tz5u+7PjuTn4Shtw6H2NhmnwdMXYNZFxLNbOtIvgM3LXZNPlO+0tA32iuHrovHPUsC1MGSUoG+
cHa46TuhKJWgN7a9ODuVN3F1c0i2iYiVf/8kyMgi/EOzNZIbQ7n7/ZkvloB06xCwqJhsEJj+8+wv
dkPc6oFobKV0Z6QdQYejsUvYEvTT/QCYXQs3QwX/meZWYOTOUOpITEjHQgIdBCRfUARpkuFg+WHj
yUYuGREi5Z0lPmPJ5Px+rxdhtr/v9axErI5iWx/66LQdDQQxFEZ0gWNSclD51lDihuDZxERbK+38
dGX/unxpBcBGmv5Cr/Xna5LESmmGajQAxisA7vUI1wzhB1lOoWor4lw/bovhJZUefn9k/RIiZWEz
Rbz5lIR17uiZj2rSSLEuYWGvHL1XDn64xY3NQqLcVPwYaGJTskSRSc4m5TXrCJpR9lmTyYIX4sAW
5GjUAe/D0vhG+rqG85snjrAh8wvOKK7Zpn1aG0sVcq/qmM3MwB3n9vBZD065jrVHOt3aF7J78hb7
FRK1fjU2rnjyknX3UnSegqoo9A/0G+34SRrwJ7z62qdPel7p/P380y7z1zpddUpVRULdb5t18mHJ
Hs3QPneIdE+Dedf5Evb2wbI1wQVfyHDPg/lxOXTf2niL6ZUo+WFP5pCBLn+axGnuB7uKTzUp0CLN
B2UWE7+t5lOYHRs0g4nzJ7rrp3DOSWFAOWXaeWwrc/4eQnTGGJ6uaWljf3lwEoh3BLMjTEpnpnRn
htvyo3qM5kT/RPequoMLoFRvWJnnqqfnNvhVFcyxKOkW8DLoFYU6UwzSho0vaads03wZIXeCow60
WXhZ5tAWLvrV4VWqJsN76wYfwBOFApYv0UrkfC4d5wLulVDBMc85mXtVcuRod9xlw774Ih80p8j6
fTReImlOEgpclWV5CgM8WyAzQ6oqqTEl/KlsCQqK4XYpmcikgjjY/x/hTtcOjJC8cpG9SOKieRMb
D8APN04aN6Yy+/1+LjG9CNDAjUHWDVWh3Pk5Ok5FlvWaXA14c2vPagZz0o20dY/BqelNafNVQI6o
VxRw2MFQZmXkcfie3LYKG7qIrLDdPAEll+pMLJ4grQ3Rako2xlecQDLM4zO3aPwBLj3t71eY7Nes
PS+cJzTR0jGJ48BLPX+2TVpWY9RiVBFQwSQOcYxqK1JA8EDPUURdS36/fDE2GFkiEZwQxJ8vq5P6
Ebe3qGJfQaXIFIdDXcprAFfjdKX6vKSAZtWHKTDZ1uFPcTZtA60Lj0agMG2HbRLcxtAWa6+Vl8Lg
YbDU0bdJbweFduAzxM8hW2Tgm9qb/nbcy4mjGa6OBG9g5yeY9+jQHJSEOazra8N52lXPFhdSSSiS
yUZUUMaeDZ+mMaI8LNtwVxJw0OkfrfjcYchfsMKXm1bYKpiKxoYjFC9aup8iLQ8sqWn6GOC3h0ee
Kju5sJGKm0boMYwiG7h0JPnZbJ+C/iW1iDwvWa6DK+/2j6j0n7vGZYMtm3OUch6YFKYHxczTPtzJ
s/yRlCJ4xfSgW93VsOhJ7Ax4lo4wcMLoTdEWM5LfevjUHFMM3wwhzKJ38FvFRvLZv4ifEK+M2EbE
oXjag5rZx2eoqCktcYgzEuv7jh6laNjHXfz+++y9xPEgCxZevwnyh63TWemhmWN4DPIx2Bk42/VE
dGWk3eErq9Wb4TBZEIExwgVW4T0my5x9NgtTMpiuUE0uHQVQ1UC/m1TpUJfOJ+GpPAZBNC1qRExa
CO/I1oCwlVb4CLvDcw3CM3oMg6z3FYp8bXPIHOWE46UDURDJyCHxK2kjkUso291oK39YthWuwB3s
Kwez6N9f2yWAnjGr6QSDAZTRMvs5j091qwvBodK3dI3L4Fvg9Ka0X12I7sqy7rKaAIuxQ5qWzZDd
zaT4PjPoxiMTOkByzV4PpGPwVoNwn0xsoyqeR4fHsM3WKry4DremU4VqffgKwpNdpxtCh5y6j5eB
ce0MNvV/z8cxzeGpoGJP+YeYWee9KqhF3rCZJDBsXxXoUEa8F9KvkQLfEL5+f28X16S/r3dWwtVV
m8QkHklbq6SGmegaKVxDNOh4zL1Q6SqBG5CvjUyJKAkGJCxhon9TVwNHDty8c3TVEQaHqYGrMLAE
fdBAuPJxLynKgUcMdC4w+kgkk39+3NFojwF5u/LW2BG00+Df3rtp5mWpT2GSEgEne2bvGdxJ44HT
A+OULF14f6Z+i/XA6Iuhi3trri0ACQ8qralrRfi0dJ9/NkPGSWByP0VOeXYObY2aNq5JtdfC8Csf
j+F3dCIcJN3LwTbKl2G9kSsCul+z/E2Ur5TDl7Yw9kliuifTfk07m6pjc8j1YzT+oWlk8UNIZqLy
SqcPs8crg2WaRGdPqZM7hkGpIQNY/anL/6o7G0LYQ61QjrvCHaD83LbxIsSBlFh2EklDv3iPwXTu
SwvV/PxgZ0ff7KCN2aWwgoP3+71cao2zZ1MeYOr/Bxw/GxOhlhqFIgrbQlrHyszKNqcjHdCHpsEL
aKEfbpHqHZqlhhF/5CN0xUkQPr5+5ZVc4qWxSCMGUyQJLfAfhtVfryTtqiKTs0k1Cw5LIp/NhYhJ
OTxfJWtdGGI8qcZBWJdYj89X5KHIOrUquVJHaq3kdovR/pBmBkmVJDde90C7cMbQOWNMbQfZ0EHN
fr7fOM37NK8NWBIOTToCvwConAb20uidrszvCxUHHHQF8xOgUEM590BpcyU/mbzF+8dmjemLjRbD
adex+/uIubTU/dFyyywlpHb82fL++lTZKVSqsoix104Ps24onWzRynu9aW2LIXuE050pSBfirzFU
3ACQsiKw6YQaksQG5STYlkxmbgoltfwcJKyq4xcrey/63E762hGN+9y4V8GSfr/rSyCIIWsTgZjY
SUR2Z2ufajY4lGh8BwZY4GxqPMnhnNgKsaDHK2/oElXZYICRRz/5KmvnlXdmJF1NOZDd63vlw4AY
k/jEW++HJcxwvyIc6qoj0YVBjXu/SRY3aCM+cWfbttiHMV4hVna/IoF5fdzC1rdr19jjH+0SePZf
XiYqRVXCLBNIyTi7XHZi/T5kXK70YP047/ibugRB2LJd0KO/8uUurMukmpiKJcIXMLB3/zmDJHjQ
g8DAJk7lWV7ioU4oyMQSmD0VhC5vVf9u+XjlkheAEQOzHepGno4wkGmm/TXEE0aRVaVcEi6nby5l
B1M37x4n/bce2o79SX3rfF+55oWFAvMiScdOCw+df0J3Dm2iJO3YZPeo06BVTfEqmKQvmSeOdW2A
ToP9bAMyFZ3DraTI1EbnssM6NE/4IUb1tj3tq/Q5xruvRdqBc29i26d7KwMfRcvUX/uU/1ZloJAs
Uer0KXEPO3uvRpPXnRVDZSuJDdwFrrpgmO6hmt6ggrPfAtK7l/LqSCLGlZer/vPAE6cNqJg8Kmv6
3c8PWmWg36ZSZKRDiU7tpJtqDr2VuN/CecTZzQ6u1BIXmnnTBXWRYUv6K7Pk5wVFTsMxuhwJ/Qe2
zyc70B4DyEfloxyBKHknMLN6W512XbMWy5c8XesmXatwfvwPbUXuRIEiqVAGsyKdnUMVBUb+YcjT
+0fD3vj3twjvHDxH1w/f+/3VRvu/lQ0XMyRqGyigMkrzn49dNYPcVXWSMohVJ2QH6hxsaUg0uxZd
/KdW/TmEudKU9gX7U7VgE/28UmwITdfHgYBhb7ocmmVQZKQaoNEvtyWZiafbaLKjTezDQD0R2pX+
eTA0IjB8SfmqrIgf4JsSiLZfZ+wCh3s1v+ubz0hB8jg+K+Ky5pAuNYvKSp1TUXjsrAuTE3eWcxIj
vzN5NUR29GRxEiqUuw1N4/+wyqri9NnAoORJvTwN6r9WoRYvtaGZBu1k2Rp6OeYbB390EDy6BlEw
V6bIv1sIDD0kc9OV6KH+oUj9dbUoSo/sZbK+teAI4jKzPTafySSfAprIGceQeyCXQ87Safa/Xbn4
vwvSdHELegyhTBThZ+MmGUN9FIQ/85MQ0EX9mjsfo9MuBgLt/sPqx8XQYUw1ICyB836IUpiHkxSm
KRXglM4FWRrDQAyjbiuW9Wthan/W0vOBquoWFjQyYgQImT+/opS1QFXHIEFsUq37R+j83aJZcJaa
jb5G0XMDF9mX0JFp3kD+ou7iNb2q3jWGsR02M5yynHJHg22hnOy3YnbYGjATb0kbhwEcPzWo5fzf
P4bxbx2polD5vzs+23B7VRlHMSkwo8W1t7CbyjuYDokqXc9OFI9u1y3M1m+EuZH5NbAivlVI2lAp
o7dtvWPu1pmrkDpacFj0DIz+G09IfU6WsewDtBTNdL609FlSzFPhNpdByR2R8EsdwsMC5yN04FAk
MxlHozmKvhH98vpATKu1wagUvb4memm2C6vNwGH0IGxGaLtHyS4xTYA8p/kDRJzOCTRXL5alRoBS
Sg2mICSiCzxHp0kONnfbDctWwfdoqddXyiP50lSajrBMFxA085x+qyhdEgRNmu5GSj/zATso1L6W
gEcsRhPiXGieYFLHtMCylYo7ax3NxHIuDK9mC9XEo19Si1te9hhu9Wz++8e90Gvi4/51b2frZjcc
wyyNEmEroC+kQcs31TZWDUK56ndlRGD3Urgmo9Mm6P58DlB7T9Ry8unUc6+HtBKEcqxCUCWnAVBc
FjeKKzxhY/gUvpazaiduwlVzb35jX6cv+0fZG+6m9Q5i4syYxH37wSPC2MMmxcbqrV5Et9ktluN2
6sYuEjFermu84E1M5eAgBsbx3G6wtyVJcP8fXh/nZQmQgqfhBPlzNuuxVkWKPmb30br3asxGadi7
kgPZwL7mznHBVQrTRhEwgk2Ok+r5yqG38Sjloa5vhVj2ymx0rFT3k6NymxUARzVZaabiDxId+EHf
FbFld4X4Lug4lxihiUg+jBd6p3yGh+DOwrOnaWKUH1/hECzSMr8LQB0Ls1vr/LEOIbPXHjPPyjmv
BQETSEdN26IRhuRsRrqX4eegqs1NIWpXZsulmvCvpzxHHNtQEgdBia1tZM5J+jo0EDp8IZ73Jf5p
i98/3zS4z8fhVJ1wQpZ1XKTPaiGzP0aEHIasobIbWy5wcBqsICb9fhXpgm8QX+6v65zt3EaQNLgI
0ECzjFmbeqKKb73XVPDJnACbXmtuxesCf7qnYsYicReHDlQ/SF5B7x9hh0Bkf0/8BI0vDhuoSiDH
Eyfb+MHnkDpV5WGhBF0zk2xRcw/o8lsYIfDnoRd7RgSA6Jiqm65hkZAwa2CX1eLW4YwG7T16CraJ
aReLC35ePYIgHxMMOgxwnYfRbqS5pfu56BfDPBm87Da3ZqQOmapX4WIkeIIIn9gbDSTsTsSVDDKZ
bem+3BvvrNj1F+BmBw8M0wDDpmFJ9cWyTDoz5gWpg+M+8CaeErAM6XG/gWgNX0fBqZHqcA/kBiRe
+C5h05eQ9+aiCkE23Vaz48GlMUy7oC1cMfTij5I+wuj2CFvv+9pOyRaIFmO1iPWVQGJE7COO5irk
BOMfhUNDMrH6nFT2qvYKun+xyqdpP+WkUjCx2v9cDWCh5EknDzHgjjwr1rwOJ9/WDnGVrjIRugBZ
vQfE21e12f+eiRlgCK2InwfVUP4suH8Va0pjJOYxY9LoxnMOoVmtma3zlHYLPoPgdmK+Oeqo5DYk
waTNXshvGuW5EefBeAW4+7N0n08perY0/ujaTpqCn6+gi+NUlIYo3UXtXWO+lj22/gw1Y3iMTh8y
NN/UWBtI32nhHggMN576U+pPrujDXZHPIIilxkwRd3jaq8THY2QSwjmY9wW2pbNBuCmO+wGmAdak
wnywlpV6a4i+qC8DfZtVD0dtcdR2BV1V3T0qCyv8aIWVaF1RgV+QsJApTE8M6e5kL3yOrsh4/kud
qVfbgWlQRWgPQ+wSTnD7iWIT7nN0I7IYLgp109aq3ZBKXuDe2MP7Ip1vPKJ/kzXfpHzulQ2mUjHu
/RPtVpAeTszdQcb/sYldGfY+ym5HQBltbo4FebHSFyFAAVT3twKiMeFT0MgpwnvBg5m/TeAJY+xl
Kwgfo94fQcphwN+p6EdQdieBspIGVBb0Y9EbGrjLGHrtWI3saB0ZNEcvg34gR/oqCL/qQnPjRF+J
iCY107g7nqbMLGmTpOK+p8ldZn6iQGzucvcA33/ISPODQlCVKr1JliusK3qKM6N4QBdzyko//cjq
V00k7SZR4WReI6leGv9/f5Gz87yhBVjIG2a8q6wlWD1rucDLl5H+YAlzZTW/cKaVRBByKhdaJohW
fo7wTM0kvdI5m0zoLaH3EMvIdseIyblyoWmqnE0lwG/yH4jYBXQ6Jxy0bZeqpyJM7w3A23x2z0l9
hjCJGgdF7OzxSilzYd8FByEoW+XRJqTy52NZhaCrA86c23TcHDRfl18jLPzKTVLedOP9lUebNtZ/
Hu2vi52VTZkRnNKmBReYtPZAwCADhtf7Jgeuq0r7i68RE2oOMLxETrQ/H6wtko6lU5w0RjA8MVJj
DXJU9+YE5F7Z+2uv8dLwgGDxv5c7w7SiOrQOtRVoW+lZfUwfi+dmDYsqC7FOhvhK5AAqU/jwe23d
3g7vk6vr62kjrcTSbh86ogrK1xo9WIBOyIYLjCbrnd9BW9fv5Ht4ReynkIHbF/UueTyt5RUhZXTl
34KR2Aa7R35JrXZvkvkp+zg2jV8VVKAvTBT7hrntSHf5o3CHykHemtvSL/bF/vhO8D1muGy/zS1s
TeycAxI03ofdf/nm//dizvUfEo1gowsA+6gFPDJ5lqmDdmZjAkdb/2l8wRmaLN5kYP6zwk6SWKF1
GDtgxJZt+a9H+2twenof10bXny39fCRzBZicxAxKynnvbhRPcWVJE5yGeNNBu6a494tFSksHrZO9
tl+QY9l3vd3b6hXe66Vqg2VINEEwwWgI+z4b2GUVl1ITHbaFCWlYsjO33lc9yMxKBfMv4KjZGYeA
xLFexMnobK1q8yK9Zop5obtBK8ukUTfp94DIz4oeucpbST2N8b26YWBFa8vub28754CwP/s2OXp9
XhlIFxb7HxecJvxfxU5wyg8HK2fxWG2imx2257Ztq7a31f2IfAf3ytWmreOfD2xxaDdBbrHdP7ta
roxDaBScEY7mMy3yEa7bayw9ppJbSYu+2NQHbN78VriWjHbxvSqiSpo76Bt8s7M9bahEswoVYCkU
YZ74+EqhPb/BWucN5G0muNfe6oWWq0qjiD4AjDsoAcbZBqBklaRiTKxux91klzYlrCSfxDMqH4fH
4T1eIei7NRQnwJDoddgdXk/LcGturJvsAc0JFIXxJlkPWNMeNoRHf4s1qxFxlzbZw6c3+A/kTpSP
Q+WyGAYv4yIjyewrwiOeBCzAHWyLQqfUbSAmmRqe+JVP/e5w1y+Sb+mRENJVin/f+FjflC/lHQo/
MirttrPNDxUvkWcgW6l3iQqrBC8iEJ5LENUt2/p99j7cQj4Vn8t7Qs/uCWKsXnOwqNduazx2Gzxv
NtkefWd6x/rH+YLlssFt4la6uTKMLm0L9LJNkanCYDoPTJSjVo0Kgcna6V5HhZdvcsSbLE7BMuz9
u6Z/+f2Cyp+WwvnAhdxNgNSfTuA5izgzYnJZBig5pPwtoZU4oz8RdiXkjf5hacnTG2ejz26AxEeV
Y5c7dLPkpQiQA7rJJyqVcnSOpgsw3m5xcnqvte2gQiLFCmyFWwTGt4poj+/hgw6bnuLkIdkdcfN5
r/fjKnGHeeSDp20Dh0CM25tsZWyD0KffW+A/coMvcO1Eu3Cj3gw2FrmetCL2c6Fg3nR4QaLqlkvJ
TjCYRu/kUNMKzohY1Ym91EudJ8nLbMuRiHk0/XRT8NlW+hpiuEy4xXOKscxsoEv2MCIkrryTm7qo
pFgirI2yJGveg0tjm9vCeaOfZs1k+2DnMu1Ry+meGuLoVUClh9BnHGgv4m00KxyOi/fJNrM7stro
UtmcZE9+MJe+ihkHAN+4S2C0EcdDZNsq8yY4XrhnpI12/JxsD3bpf+cry+VCH8q+82gY1stPSEHO
SM+5mqtuvBA/DjbQ9otwr72EdKCNz2iTfcV+uyDn3jdulMXBY46lvubU3WR3MiFMMOVO9guUYnub
PHSbwLPc4sP0+lVAqIvgasBgmOfmTv8U49hIXvlD7Msu/7Fsh3f8UkkpyskvJWoOa85l+zzuW7dc
dNxyM5Uc4+z0LO6qb3Ki3Xb3rXtwJUmN9ZGdOZLPojSrXJOgDfooM9Sni3J+2odP44t5SwAGDxPf
qTCUeRhX3xDstDj6jKl74F4aesGitQU3WQar0Yu2EkGwewNnOWQ5M82xZqxx9OJiLiavCqe1sdNY
DIiH7PwR93YXGbzXsQjCPwEK8Dp3NbWa0SwDTGGbbhfryg82SEEQ2rrWJ0K+fh/NWE6QXhGol77T
siGrmWLTWFyt2y9OdURQIvQOltFz7mvaJlIupY21JUtOk24kjYjUeKWH66B4FI94FoofSnaNt3MB
UpUm5dX/v+jZqeSQq4GWIhHeHsBUjdeqnx3Tx2mhqcXVyZpX8ROU7eroNvLKal8xGSzH299XHOni
LcCuhDakISc/75LTkyNdvp0KbXIFiVu2R2J3jhvxU5qNzpY9cnWN0nz5klNP1YTbCYvjbM8S0u5I
LB2GlU2Nh8Qmyi2v0b5wmnJhNZJ99NgVEUhZ4EjjLNcXGtAZuMBVd6sLOCIUOn2yxcPSi/36Z0Wi
CtlBSfQK+2wWgwyOHAy/AEvy6DjR+kOCyj1lRCh5egjNTYR9ZQDNuAzfDyWtyisFy599+nzdh65J
1KsBqcTSz+qxvtQwce5jZYvBIqAYYnDcGKODjVc57MMUSQ12UIMrsmGOvkmCurlWJKxqnCPk09Yn
s6ciEDF1pm0hxsBg3h/ntH362pe0ydy9jFdahyGvr5m+RI7GuO77xWC5xGzkw50+PHXNu4rzLJbJ
4o2OsQtzGDPhEOtot0NmcCurTvUNcmKJM02FP+qEWDeadntwggfUHVI0g9Y64MVIs9ECX/FMkUzx
26zZ0aCRwlU9rK12Hl9rhfwp1f95cZTRkyk6sM75+J2AYM6lYrzDrB1rgbdiXSzKbbw6bTrsUYjn
bQFktwyhKcqPrkJp58t8j+HWBhWnm8/0G6TA7iispddsVXn63QjXyUvsdccehGv0ppo1r0Cckt1t
mJTv4lPw2j9hO4Wb7ar4onGBGwNgJsBQ86W+8w/iE+a90UPwdQ34vqDEQvZOE4EuK5JN2Ek/R2wo
yKkVN2G/tSQ7uOkWqmc8davk3dqi460I3iXAp3S0Wba1ODgtzIqdRJxD9ISl/BJe4wlc8E39eTtn
RbZUVFJ5xOlvPanRE1v5QGgSfZ4e2n1a0eQ+fHTfwmv0pn40b4cP/SP4wir4RX3/fQG70Of8+52c
TxwImGYzHrN0bY4bpJmxOO9IUalvw+SV5TK/0nu4WN9bE/eFiDQs4s6z6VPz0Km1NcTrrNoHpGcG
b33k5ZPmjx6qtQizTdnsYaX3xVLQH1Tt9fenveCBgGsmICaUR1g/xp+19a9jVMZ2gsF5bxA/P8dI
4EShQ1UlOUZ9F+1OD7qboKOMbHmVv0fKqjoe0eHBybOv+YRdUEL+vJEzMChQg9IoJHpowWLwR4gi
lIz21IE/7HAtv06Ou3hBS2I/0iF0cbY6G21mEGiVHuvUwpKbfjfPx7eav+ZP5fv0ew4qw3P73T2z
e3wcH8Vb6i48r9+L58Or8iF8YIhsfgfPwhPy7Z361e67m6NhBx/iA3hPbbdv2Wd3A4GaEpmUrAjz
aRqTqm2+UCMfgWInkw07e8I8FFtb81MiDAsxFb62t8lT9qRH2N0U74198Mk6/pDvB0yIprCI8bt6
M5/jz/FN+E5f+l1/Z75jsPBegCzvlEfr8VR6/Z30eHge38T7wxNZLPI7+fAoiUIE+hCd3ifM+Ct4
zb6qL/7t6dr+P60ZZ+snlA2aECgHLQCBsxIk7GW1OFWn7N7cR2useDln1PZXCbnTJUXi6riRL9RZ
P653hrSVeRfnJVzAfZx58CpLGmkzgkBvmztCp632s6vWx8rdFq/me5vsDXfEdx1p45VpdAHK5C5o
rRLRoOjG+TSuchbXuOGpsZahsnY0/wtR6tpaFssr0OKlBrBsca0pUXFCns+qHUTQRXFq03Tdfejf
O23dRH7BjvGav6p3+n3/Fn02d/nr+C7dqvfWA05E38Vb/CK/8/3Np+KVv9XvxKAdGZVf+Kk7VP7C
NRjhwiDgLdD6AUWAT3Pe/4kTORiFFNSi9CYnesMvoSnRkqYlbiyBIe3fX/8FVd6kS5k6Tpo2BYic
DTo5MtIsTg71VsUrrH4YUroM31r4QF4R0kbak87QzKgJC/MLCrleL+RwL9DdxLQ4zTRfFkr/1JDA
YipfvephWWarYeLijp8R6YK+gDM7oTMRGvIXK6rgt6BQ4VdlDV5RF04gYwyUPwxJdqWM+x+J3Nl0
4itPfqX4tlGunn3tXEBDJg5lttZoI4oOefcg5TQxgRk5DbnaDtE9RhLT6QffGTe4oV5zQZhx/P8+
buOtZVdrCYk1TUd3hUWSPf3J4dmcxbfa88mT/PaxWkBnnUm+fmKuxrcHfjv9IH+jMJwli2SBs9QH
Vn5o5mAoSb5C0O5hT7rln3sw+F+/7u7/J2J1QjyxQZo3UPyMzXSItjYYkbp4JG4GPFR8gbMlPjJY
nsKswvToZvAMknNB4Z3BG7zp59lj4+F95rbu6PSc08ki8CpvwB+WjjY/72DATiRt6lR+jVBEQWv4
RZok1PYJcVX5OfgEJ3plOrS/YGK3GLbRKlpJHnk864BzIs7nduUEXrQPXcLGHXMbbUjLXUXO1bLm
wmSYFAw0ZGFsIPo7q7I6PVbTOmvztRlZTl3rs2P2nWh0+rLXIsFhQLNmapf64zh6bfCYVGD35Uaq
H9CyTMLAtFyG8jaies6raM5BvqG5X85+n0F/yNnn4wzywxR7gz7xH/Iv4kkhiaVTuhYxgbdRJbVv
8jfhVqOt4Yb0huNUZVvse8FncJjRpX0JPhsIlM+nW+2l/SZn9/b01t0Y7/Qsqnf5Rb+XX8Zt+Sy8
jvvTM6YaEmmGb8Z3+OJIm/CFlOPDx+m+2YcvGXZjNujep/lsVfbw1uyrW/NevivejPt+L2PiENnl
k3QFGLvQ5+KoZkxEUU5s0LF+Vr4HXW4NPedxGxFj5X1rumi5M1LzpOGBUuv3l3sJVJ22BdglLIe6
dl5nD2Y3hL3UT82nCgCjdj5aX5w4/1e2oT81y9lX1CcAgNakBP/1nGlroegJCqGI1+NhdHLZXB3b
ETjl6MgBEZy0JcavIjt5k6O3cHwJCdeM9C98wYcjwZGNsY7kYmGMo6MeH5Mxn1kxzSNKDwR10C6w
zRWrWdqmbt28hbE87xXcCzFZSfGuTejZaTQo68C58vJAR/8tKXgqvF2BE0yD1/jzYxnD0Fi6kLSb
juGgprOqSpYCZBRB7R2Zkwlx5ubgZvDVEqDdSKPnUigOihgskE27O0YOjZPZ8YT6tFNmpxHG9WeI
v46kTGe7XHJ0uMD0+DfGEDsCGRIcnd2hqmdKLc9ifA9MyC2Y3ZvNbW78P8LOYzluLNuiX4QIeDNN
+PRJT04QFEUh4b39+regnrxWV5SCUSXaNDDXnLP32hPxBgIxc9UhWiDeRbdi1o4aGouGvoBMIQlU
h4qgEU2YrTWAjUSGRD21kQvY1tgcWkl3m9FC8vYyrNlne9S1yk0SRqCc1iRtczLXUyMgMqFeO8fs
Eyfufq3SepB/p1e07lT9zJqvFdgSqT2xBHdwL/N48Wg6xUKuOX+RRLj4OnanMiE597E8010GKLeF
sw6+0r/piDKjaXEM43tQySyLeSJMBdXPpON5dBLI8vLctVThF9HW2yRo4manV6S/AJ7J1MAoUmeV
RMg5o9tU30kquYo22ckmToK00pLx480aiojJ3DVttMtmY6eQb9EIMP5WJK1Sel6TwbVKDJBaHCDL
der8oRZO1fCNH4KDVwai8NrJUmAYOEEXbhqhcbpZoc0yffROayiHSOgfiB8FfvbdVL4QwzqQBHuk
ZBmvhdtJkXOPZADzhACxpxGW3ElK3dbTtxkOd6+2rjI9zjLxN79a4BTiCPr3C8PyKFt2KtxaUImi
Pvqdojtt/3iHTxJl27N4teKkU+MJ5QofNOhmyyaMUDOIHcES18qDV04vWvLUNy85deb2WFAc6UQE
XyOKJPGq0gu5l1Q6elK8Sslvotw3EbuWoBbmrMYkjd5LHz39rrhJHnkqoCJCQcvbOuyhYabMdBPq
a41PpBkmQ/GJ0IZ4UySjkbfMd68hLFZOu0M0UpNA/ZCvJBqlkyN3Lz1YDYy8DnnFdqILvrJ6ah7E
KTnV99TppJTAhnDKXvTVNaT+I4XAK7SIQGLqpSn6735025IIlpPZvsvaRWqBtuD+FpL4JKOJL7OH
hjWQOOG8NwXfEKyXXniGRWks32pF5hFAl3C7gFaZaJAOfSZQuCGFFsbFMlEu69MXcfjOBcIKlJek
OHdzfEWuzTlaICPBDssJx9xu6KEh25meRCqQQtnRAiLxUnzbgIe7DjncxrFJ5h8q90OLmfU8c7dM
1TnpXiZd28nNoYDQMfOmUS4HvRHM80F6y4h2Yqwb8DYD69uRxZdklww58qW+rYx01nEBYfZakZUy
OWJjNziOKMGPezbFc+/SKhlbZ1W4eWzc5ZBJ+gmRFynIdk6j+wXPBwh48mdaj+BAQNJ1vyfI0mq5
vOxWdKaTsTrtI7eJofm55U3EJ9ZOxEInjEvHErwmWB+BIbcttD2brsxc0Tf6VKdjgcNhZuJFo727
V09p/iLIndNvDFCE5YIygg/Cm/+RbqvhCcIEI342fpogD6R8PvRT6U7FW1eHkYU/UCxtS+J+0Bg6
10e5O8JIot3gzAUhZBatP2219RHsaJhnnY1R4ZBHFy3ypjthBUM4iLKjzKI7SgQ9l9SUaj0E9XeM
UpNybFCxsR7ZAyv6h84gOCIgTV766Q3XOY6JoyF/I5G078Dqm/qXoTJlNSEjhlo/zC3y7TwPhebu
tPPsDA9j/FLQK1BHuKVt5aXWz5UcvthSjlLxEVuToy90UX4XMCZpRwC5PP7IiFUWWXEkaeEXUwu0
prvopk115mYJP8x1PM9IKFfgBFbM9Shy2hnH23GnsmZhcqu5oRRj3q93+RxVYwgzm6lC3EXiR1ZY
AF3vXsJvpuSOwJobIIgmeXifyzM8Opryjde0tEnmyS4KvIYNUaXGaShe1sVAmF5RHa6KdxaM5354
KwmpNfuvua68rjkPI9oNxtKkxewRjqIWFqRf1RMq0my63DmQd5p6kRx5DROftebulAS5wX50/KBw
qzQ0bsaXHLj+GB1KFdSB3tqdMTERsGaOZ/+OzjuHnNJEgUThYtC6HSIn8g41J56QLtBJm7dpkHkn
+nlfeidKjv1wHFUT7strbATHcK7AUYgzcR9oyJP5UHV0lIRHLhjJVF7F8l1PfizZh2Y6Nd08fYXn
/MKO3YDOPFTXqnxZxu+5I3FoqP2mBDI0h4lAAEfNMJ4KECufBdUz7qDRYt2ZuKeb9i1qAa3OlwQh
mpKH08JqFUCUIdJ2YIsbz7ZQ6ba6sPKS6HTlrc0+0UvSl7V8m5pAro8YBxr1JdcRIMGoHRmNlO4o
UzPRF9yLCbMXHFkeUhduavFMh56k0VDg6rLISZKkj7z6JuKmgdGp7BprP2vvsYg7+qdZHtOOLnYB
6fa06msQoykWVbYuouZNHGiNKi8EUq+VjugVh4XvRPdLtQSjKgdyy53bs3eKJt/oSB2ksdl29LNM
QuPS9yl/m4rT9nN4Q30LbGiQuDzUBxE8kBr1bnFnemVC0NJyr3XafnYzsXR1hc2hxLI6OzMbTAY9
98eB/D7lrHC42znaYV+FC2568/gifEgskgyFMqhpp5bOFCCdZMPvoFGsK4wnnHmTcFuy4z07R8pH
K9wdiY7+qiO4a12WRnXzzbGChtyRraSbUIqXS1120G8JBnyhhERwEWA10W/Uyyy2JzP+GKbSHix/
5GrX8hd14DKJDpES2c3yJd1/ZSzwWLjAxNyNkFQRVUosi6aiJO76LbdEpzKSV/Z8SuNhf/WNdTy0
PXt6ovMkTw2pg8L1v0gMAO04O3FNogytjsWi+1nJT6OFLc8t1XeRpV2pPy4EbEflUel6RvGve286
RJFWK/OZrpxEAsWQZm/rO6AFSJwfs/hOqEIMmDiz9eEXeLNadUVq+srDpNHGgAQ+Auzsmc9kCaF5
/wZXYE3COZeYiu6Mer84mJCFC4xAxvParce+OK863VbEwjlYEAHstD6NzjqLdqZB8IXDJHanTDGP
g3npWflOo1trJJxr0m7AWp0pJPduOrLumqLyjtWRBUOFIqgHcfho4a82aTygyLqZqRyQdIA+VGBY
y9PvetTsUd0LcUH8mvESlcqtlllzGBA/jR/90DoxygXQ7QXDed3i/69THKK1vWbLrsyRmnemnVnW
k5KrgUm3ADzbzpDDUVi++o7Agnn9TC1a7S1lCZISs2E5sS9lN1FghoydIXtRC+JG6y8JxzQtoXb9
kfXMBgrh9hFQEZTxqugIrB2HLKbROYHtJFkIToq2BGXRB4L+toh3p2dxXoh3N0vcZRjtMlo2yN9Z
ms1HMZ3CEqJFN4CK1G5GhHwrifdi9aMRSYCoPyWSQPq3tHRVDYYuufEp6kQm+M7QXQwKdmXUJwWs
b4d5sEA8ktXjrh7Xo8T4thwSuHbwZidBOqsA0yYL8H4dIQknbF4Vf/XTN+tEnU1Ca9x6w9ZZtRhM
OTrxMMKdbC+tOWRjedUF2M8FXPCua38mxq8lYgxeXiWlO3cFXbF78S4DIS/nDLYqBZIkGHikNjlP
MxMKcNWkaA7C8KPulV1k1Y932R9YSDSwRBINqF5hOhObp36AxzPRfyqf6vSaE/ZgjTsZkFas9MQv
U70tv8v6qBs/a2CvovJairSQZ8/sggybDdlmtUVKbIEdYHzYBrg79hAZlIiVQIKtP7WB0YN+8Cwi
hl+rn7kqco+z4xq+MwZ9AwYM80yS1IGQ7LvtUkvPhll57U3qqXmZ96PUlI+pmb0qReukFBQmKjrC
swheK+tY5yrP0aw5vaR5VZde184DLvH76q+Nz4bbXY2OQpV5kyoeElGGavFmslDj6fP1uVuO8NgL
+SEnQTyOzx0r5aZuf2Jp9ar0aHRfQjTaovlNLsBJnCenLT/K8i0yvzPle4kCXbwWeu1qMS7p4aMw
8A+a23yAJWFuvFQio02eT6sGRj3D+4BsIWMxZkzhuJ2j+A0Tpj2sj9vQUehQ5ZiAa+Uq9sNejS61
dGoVK7iPrZ/i+CmED6PBoqVMpxrfH6jdoencHB2OfNfstEUOkfzS5edik0Vpl20QTUCmCSLBm6LA
grAjzbvfZB/y/RhnBRliL13PaIfc/v7U6R/WJpXQW/ZcJFszE2pK7QzITnv1R0Ny670MhO6aoEVv
s9uyrkFzJ0aI5nJnBXn+Us/ZuZqa5/FZVBFzUIyUtpg46cL6IxvfpBGfPhy/hSWKhhFwewKOEf3m
hiDHs5a9sFodl1tafUFK30UDbByW38wgnUjyZ6ccB8HPuGniO3MwuUPgfZd9XkieNfJNGnZa/aXQ
N93WOglk9nhqnLFhg1w5RbT68Qh1Qn6WI1omw69IjexWYQlRvqsymzBo6y2LBBH7CTFqkSFSE2E9
SIT5PE3O/PcG4D90DnRqNVyKmwmelv1/FzfW2qi0e77Vhh6r3ZOAdWz1J49Xbwt/qQ79Q69RozSE
IJYaClKJ366N/9frE7XmbpVqX2FxbY8zH6fhrDibyb5kL/RA6O9f6vL/20vlCTFiU7ymJaJrf7y3
rsb5Wus8IdnV+2TfOO/wEN2/qW//obymAbTD84KTXUbs9kcnT1izOp6qoXpaaRwm7gaJoZfm/N18
J8n/U4kC3UGfkgIpmOP/KeSV5qisZs4z1Q78S6+k3//Vu1tLAyOL+5fC1z89GR4iFVkxmmI6lf99
ZYiJXIDg5cneZkf+5J3twlfBF/bt31pKv6+x/y4bGgCHiFy3yEwiyPaP9omRagJKfM4T6ZEker3J
dhKwFHqji+mElLJUW9TwffX2X3pZv9XefzyxDnoFAINJ4itGmv9+i7JcrxQuyhHlThCJ+4RgqOat
ZCk7kLZgdgwamU/GUoXTWCpDhXJFMkSOnnUhpmonsaAXAjKJvNrsdjp7UD0JpuSXeM/J0M3txreI
YZEHZrCR4DQBCmND1U9cGOaeo+rptcvEnWI+blkNKFYm9ad1i9SWkhMVQ4N1tJF7a9LuSkVGG/mU
9OiZWwQwYBuXOixFKJ20ZPN63c1DaBQXYdpHgB//Ruj6bT3/8yhxxWH5xA0PWfuP0zNyxnDvVuNZ
SZ9p9rS3IX/UldvSfag070jyVuMthAAT0aYaUJVXIaIoql0LXNFkN9c+niIwZ7p61thYoEW7f6ct
4c8pJvLhUdAmKg6vBsPvUMCjay9Ee2rVc8+0mseP5Jun1fO/X9r/AJQDEoQCFpucqEBt/OOOXbKU
Sw5ywtnoiN/z5oKNiPSD8Em5eyanJyZGQDsQRkFuWa8HgxyQXDabgSQ/p8O3dPem+jmpP3rr1RKu
EY30ovhItfdMuWb9KyC5pSHuTnmd8r9cr7+NvP/vTNCGE38DUgyyCzcIzB+tnFVSTSGTwLGMCB+p
1hyrXwi9YnpmMSA/yHt0qLhFATMwHPx9/P5jRPj99Juxj14SKntT/uN20dH64+zVsiOYPm9s5bBm
naEUk0vhBpOfhu7ZUPCQ39JR9wqMnQqxJ2l+mgH1T81tGqDo9npYzNlJBZAhivioe6rnFd5KdWDH
M++iegFLd47y/Yr0ZyAzhvNkG/0+66ur2H0rKLel7tYv7Ol7qrIZkkKlvQlEy+tx4+Ztu5OpkVfw
/iajv+RW4fTmEmorKRsDKzx4FaPFnuy2cGNNGvebRguWAhMet4mAcFFa3LNiam+0IIhroPr8ntEr
I4hJy0YHgfxu3v6Q4MF0eGZnY5tYu0cp0POPhQ5jn/fXpnjWYsUzRih7crEzE1bW0rck36oJ6jwt
DVkkcd4qoaqJtqr463ji4SNWExKv3KDvkREFdZ9PW9sjVzpSzVPau5/zSEIFK9GCop4YiUeZ7Khk
Uf2MskFMd8TCXNmyv9vaIukC0kBSvDUi4VDAWLuyJXL6vqc6y0YbqGeMZEPtqkBD5p7iuM7v+HDT
jtCY/jFfQKZ3aljWij+K+aWWZZekMvueIN2dK38Sb8O+l7WtIYN32LwZnOt/v0V/B7v9eamrYAHh
lCFgpfny30Nz29b6Oo9dcYy0Q92FDZHxC5BEWjSHUbhtr8Yi9T3jfI8ZINBY2worrjqf0mbw9enJ
HAZ3rsifwbPPxTB0lNHWu63PgOEn6/cfJ+YTI2+sPiccPQoCMB+bVKfmxT65PwlyRE2VjJDyozdU
L27thDh5hcO2vRYrktgjX4uCCmxKxPf8sHak+aWUuqlSJWJ5UNiSUgbDRvAcx8+lvGd8H8yfGhd6
p6ie2OADTnISNTRngpNsYHMes9mNtNBA794n1t98wf9w95IHDsl7iydg9PjjiMpsCvpEGcon6TH6
6N+wtO/Y/HzXvxbv+fHfz96fM/o2UvzXc/0xZch33Eo1TJ5rtZBiws10GrJ9tNftj+LGJSk/iW24
JEclcuv6qnyXf3uvf7Tsfj+/QswKKQzbcum3YOP/LTXNKivSKJZRgp8pPnYnSh70CiDVBtROreDf
3+3v9ckf16qlYFjEWWGSNflnhz0TokWtFqM7iUt3lof0R0m3uq0aN8VSsmzdn0IhS5yOSdrpVETZ
nFHdVkUUdxcKGbuutfyGpkXW9DQ1J2b8u+yMFI2MBXRpfrTERwESZrc2/gSVnpK/Pp5MikZE57l3
+V1YlkCkb1hQVpGXxgdXYFFkRRqm1l7aAOQWzxTOFon4SSptpa1KSNAFzRXyL2OPrFJaHtidNMM7
m2iQT0LnmTls8Izyq1Xs6Fc5yvikmW/5KnwMiRDE0z3QYuJ+yAMnyd1Rm1DjJqsNRBPs7NZSPFox
DtzhaGVftLmdOGYoKxImC2ADYgqUzfyQxR+K/Dc72jYF/c+pgMqGFgojKaCT/x42SgIjmizlIl/s
hRlStx+2UFYR98XPfz/pqBT/8lR/rI/v8lLUg2pJVxQ4oxnGkTuzbzUeIerqzUu/HMzCRYqdCVeB
lPpZ/SmuQad5NdYPEXp4/moBJ7T2ennWWlCWh1zYb06YEEIf6M3ozIUhpvssf2zUt2VxZXit26bT
zsNG9+gqrlctvK9vfB+2q9l5xYvyOKPfpd1G3IzsFEH0snwr3aP+XV4V9ef9/UPzmMRSXBubQ2FE
QkhDr/hc5o9WvALEgb8KSYoJh/x6xtWj2uGmXl7L3tUo6yCGGb1VCZeVqgynfHfJ3PU10myVsNHX
HBrIcOE+S2f2/8RvwLHmpZx6AuZiJ1K/hPhCxbz+AQGiCK35mcuS2ItcILG8fYTyRj7sytpVS4Ol
P03a13ScT3J/XrXbfbn1H1Z1kMlW78IhzABLTMlnzD6ewr5toFEhAoR1gR+JnhEdM+JUDc9yDe4K
4UZrQT8mmxyIrmC1k/Z67lUUkxpH81d1n0qXRvJSbBIUejKq7thZnpq760rbpNnwZui8qhy3XQlb
YtfGniL5bX1glpn1twzPyFqeo/5JeJbn49RfBSRN7cWMj+MtIwaG/iqaM7Iu2yMZYmooLf7w+u9X
Isrwf78S/1yXyXcxX/WF0Va4pJEP92gwH6PywDSSTj61D4wulS0H0CZEJFzZXu3QWXGyl8Jdyiu3
Zvzaop1IL1AKtNat1mC0Hmoj4FfmY5c8jk9cqtlLqgfaWw8gavYYn7r5s6F1gRLjdW2dRT80xDR4
cvvF9U+fA+nagcbmozgFQIfVX0b6DJ77rj/oe9qJZWClARXslEKh6URA5xHagG9Sqbw4pnwUEswi
+6R3cyqi8XO9fhTVe6V9KcTcX9dASbyycpJvlh2s18rPvP9ByhCN9131TbVJ5g5cr0m3bxLCMU7h
Vs2qvOSbAAPdOJbWTQFpLXrCwxpQkFnQlifMzpScbIQFyQB8CB0Y3koxusz7DOl3+kOMg4TtzPSi
0MGZD2byYEb7fKFmvmtORFhPkPU7Ct4Wud7VUeMupMZP3JFr7YlG27XTw9KFJNFYApc/Q6w60V5i
ayscJBT+40kTvu/pgXiEWn6R01DKP4TO1b7qY3nMfilPLBDaKdRfO/FnvQKHopwaaIYbO6y7Z4EF
afFGYJR8XsVv827tfs6pb8kHJRy98gg8h7BlVA5/VQdus/j/DLa/jTbs2fH8/OE4kTNWQXnJYCv6
+q36NPdE1u+evrE6Ro99vuMasLXw3y92y/jHYRcTLBt3aGnGn4nAo5IrUzXJ+ZEabEgQJhpCzcu9
xKUZDEQVmMRu9mS/9yh5upt4sA01z/BEd3K1y+rpfC260pb97nGRhXTlH1Aeptf7NX0ioUK4MDQK
jzr6uEt0My7RSdybNzQaCQ+bh7rffKp73Vf92knxfpEH4wlstjSHe2BPf8zfPo+elbALjFDD5aOE
ugtex68CtMG+yc2oAlnz4uDS8WKhY+wIdkWXvLnJLB6Jc+rk35v9TtsN7iaMXJ3uLGK+1cg+kl04
tV7n84b3lZ96jd/4xQeJSN7ga4fSWzFRzGH6pQVG0L7X3uSvYREAsvqJsoQDQYTSp+aBtJo+tyNR
nOuwPdZHeb+pK1X+vx27w2S/CN5gt1jcst18GezBnuztWHNNwpuYcbtNbvWSo8dcPYVjS3Q3R1RA
f3lViGhW4HKDYOXGjw/kNR3ZPjyJ7nxskGzSs/FkxKMi6GFxL8Dm99SbQkvD7XlK5WodKT061pW9
LMeld3pncEV7szwC4/EEm/2j/VDZTz82kSmeKs756sSH4bwemRAcBf+5/kndnVcpcrBK1gCdrfES
VmdxF3d2hN36tDrV53ZgJX5aOuQTBmwaMHaqbu3ps63xZX8pHe3Yvq8IWlceCkc52kzD4bSs7L5l
nosUaT4u22ukWM3h0f3//EcVa3Lz6/aHqFN2aG+wjBpeB9hxRzV393D1EQITPOmUXAUL4F/iZn+/
kMTdPnJ4exfMLxe0WCzTccfwYxQffKSe9Nr46WPupb+veuDcXPs0qW/bn20PyWuCcrnunj62g42V
ie8wDfAYOW6nHemJdrHn157ZED7y507pAVL5/f/aGx+pyB7AO52YG07b4Svc0kPO5BuvBQen9FKI
SXzCeyInxmlgQtiFqx23X1N+H00qJ6fG5vwzrhd2xof607AtdxvnKWk7pmOcBRt9wjVyIjpCfHM+
xO68e/Cf7oyHFeT5YOv2IuLVj1efpsyX5dI4PCe2dEvs2p1vmkvXjk6532Fb3VS68mWmjvz67roo
d73WTcIklPbNMb6mZ21BRbSLLsJNh15+Tgp7wCm7z8/DUdt3R2mv8CHti2N2TMIsBO12MvnlJhyO
qsfWM5Q9g99gAe1BpvK6r9W/v3ae4rOA2Ct+66pOH9TB4BHA88iEf6z4G8GvQgNQ3BjgyQrboHYx
FmP0FXzdG2+l23jDZXVFrwjfQX3uEQoDunXZSfogi/ztA0P49k/tswj07nshzPG3Vo7s0A126KVj
B/vEl0sun2t620f8fg/yoHRteYcvwyPUzRN8NiIP0xNonZD5AycvRtfA2rOMIo1v+yfsQtWz9iks
RxRTexk4yFHwUXXw13z5+/3zbggI2ZNtQ5l+dZVfMj9GhMjL3/TQyfaBVUd3lisqAffVOm2Sahf9
H05fVOyVF72OvBU5mL/VQ3u675dDzXx7GA7lCbb7QYbPtUs88ZDuseq+9R//OQIFxuD2o3CIob7w
mZ941jvUGbfwCr5K3R4rceGRPOnOPtk1SLjBczrUUTiWG5+GgRTXLhURG47wjj7zTrswjiHYJATU
Jsro2Qr5LWGX+/X3EqT71N0etuJpecrH//xbOfMZSZErO5otogHv0YJzzmM/8QkdcSKPcxsk9itp
jtQjQgLmWTXBzOwASu0MW3MlPws1WO4yZ2N44mBzdGkFeTWnljBtH7+0M3vUsrhDZZvhzka94mLp
ZlhBgAW5Yzvh20srsTcvB5b4QFWmw3JAM8ExDExXPG9vx3S32aV1lB3vhV/fDp/OGUBr7opB5m1/
TuS4x1Z0u9BuFZ/VPiXcJUgegb55kEn4QeU8c6IXgq5XV3ILjmNkjx52RCa8KShx4C2BEAqhEZpu
yuvfvkdVBDPhYfu2FW6v6N9n/d876D9XGroG0AtSOuAC8Y/KY1dEWdS2eX6s+sSbosmJ0sReMi5m
/RscxMrWOqpij7qeoHzHGQvO8pdifdcoziQNdSEbsDIa/Jg4lZoqnM4ArTWmXVT6Q7K1HfP2bVYY
EmimEhhSYdyXqg8ZmFQDWMugyNTjRqyma5s93nsmRkIyJO2WN/mpv2v7dRjsXkRPLs/wALjoc6wC
E+nrTELKaRmYM1OKgM09mBuWbnmFoXULsPiI7otrNrde+tBNmpPtE4hBaoVW0x/lqAqyHuF6e62i
MRwnXpKJ+JNiVyqj9YQt8e/HWPunhZVOBARgZo1Cxp/dsiFaVm3pzeSm5/uUuDcUjSGmJqNzU1QS
H/mRRIgyf2oFu0bNVnvqjHfAh9oXu8ABV9LwBELsH3PxgTxYEYJ9F+KvXQllKR0ZTenkpYsv0epk
Euue19MK6O8zvpb7WUD58YQjmoKGsdMP7UbgOCVKwJWfXP/9XRq/y1z/cynR7lRgNGM2UP6ooXdS
O1hNoSa3u+mX9dNBzf2l9pdlFzU0et2cqYVVBHoh0WU5KLGkkcEQDMQlP6zmszlfRvWhiFt24qeU
mQukThZGqlc/Iba6/+SSXLIAE3OcBbhao5WMQAe1G6VkqXfuOhA2u7b2BbJKM7BUDq3b4nPZ1JTv
DRq0NMyWjzS6LKXfGIeGu22laHRasscEHmnzMzMOHROKcajqc1aR47pGe6O5lc3Tkj+OKzvRB9E6
LwbynEOlvyntiWKCHmGgfVyATllbjq8SnVQD0ZIrR+eCuNT1ElffUXSFAgmusNIPyuB3gov71RD2
hRT2o9+qL63sGFR7kCAidKFWTEhCa7dvhD5Ri6CqhWRpACfRnmIk6mvIL3baoY/Zi4JMDYcGXcHO
xG7SM/xKITv9hE0c669l+3uOpJI4yzdRKhzQEsGuMw4eEvb6wJbMKoOOMLoScay9qi5S+Okh2vOF
sZslp38vVXfj3pnnUuYQP3BAB2WPQHRcPM6BAaiGuadwleZkMphJp6g/3qPniEWvhSjFrc7pV5fv
reR5Yie1hNG3UMFAD1odSK8XSSFPqGaPvRE2rQfXoWwukelsV0bnNK1NqKshsZG2CSWpGItTtyHQ
LnZXkvFqWoC7XgatblMwEV6360aEUrlriqC6v5U0FJWblTwUhS+jQVeO7XLoPtUsqNBjKogQg9lw
s/zWCg+GwAsjx0wFKhKdEsFFyoAOO+r6XSvsEzGQ5oNaX5HfK+NOY4HDyrMNS5alTCutxwioAoL8
dS88qkwp0bwwi36STiweRkbx+57MYVENYvFY6Bc5e9KSK6F8OUrT6rmQAwUr1hMK5TuqWjFED2qY
YSLve1YBCnHPYLtGIMthgTQxPVRlaL0DLZcIibECzTqWtUddZE4d8UNBgGHTEilYLXSfsnxKpEBr
TyKV8PlUip5cunfxKiIUw1hJR/BQ3T3wzmLEo+5UJejgsQy2hq8zJ5ozdLDlS8m5Iv2curq0U1t6
AfYmc0PbIravsRrqqk/Zg2bjJLuG8CBWe3H+Ir+2ZEt/97o7NQsvV+2h8lWuy84fn8qfS31QK39k
LzNdJTWY0QQVdp24kuSurKyUMLmnYNcDo3b11Ef1q72Ksy1KhzjeZyNlPltS/YlMe4a2KkDxylU8
Jhcx/aLVKIGDRIRVvul3UM+kvfUfUveayG89IuD8Cf1xV3wttGeaB0unm7ef7z9W+arEBxmKgxnk
4tnyUvVz7Q6jemnISWAhIPQHdXLJact1lxoNL0+avAi9A2lYw7kfr4pgD8m+7nwVRVHj8VDWVri1
7+N+ejATTqVNDWRhlSgd9Dgolv1Se9b0K7Pcu+Ejf/WExMMbAaxBZykw+TIFHWwrVHnbHb8k9a+c
0y7fRix6G6uF5dbvvoqJYsnHXbqpTVBa14QAzYwKkrsWfqPYKpgY+Ta1DFH7qA068QrctVnxUR51
UvPScDLBhr4bMEvKyyIfB8ZexIpJGLWk0R+kdK8yF0X7tjwvxfsqPVnFz4z0IrbN1Owojpf+/QHZ
nGrzuCIcNjqNCnI7e+lcaUNlupblpImXPTPWiNJOgxOeHSBOiOzfGndeHdrXQIzFzgX9Gd0RqtsT
YKqofm8WgDv7HCkpDnXQfgh8Y5rfaH9j+nN09sXEpPkjbgrCFqlZz22pV7ekepr191L8NDX2JIIv
NY9cRJ1u83QZ+absk9CWW3ak20McVtk5ZotmIvP0lp9561G8TDrCGvej4dB8FQiJh1ltvBnTJ/Oq
wVgrOjEU82VvYqlSz0J/KbKnQj8NbNHlE2aRTHenie7t2YwPLTLT5BSlz7EZ7QQ2P6irW91E5H2K
2luiuAqNwi/KlyBu2/ttku2oP0jFj8q6TcJ7U56GBT1s/ypL4J2b4x26GyUR5dTE5yYKG9FpCo88
zKl3+aRExcg2WbVj3dWkU9G7JYPY4jaCp0yOGWzdVzY2hlumWGNsizICqzTk8gxhuWd+jXlQJdvd
bWq+MgaxesHJMUXvMjq64pbv1eVlEI+DcRHuodVc6ZTv+IywEacXHhPt29CRE07WTjNr5uyPZUDN
Vb9U8rHvHubuPHOTDs6IMqu7mManaZ1iEYdu7AoGYdk2J5mdTELwdO5HTFgrUfIMhTtD8ur0sN73
qOEYAC3lUao/p+gpUgNLe+yJo/4/zs5rt3Fty6JfRIA5vIpUzrbloBei7LKZc+bX92A1cG+Vyig1
+uXgZEkMe6+91pxjGtArHwJspmcDWUuCJG5eWcvOPfIsTdURvWl/JSeLQXICdhaeFNBBZHWCxwJM
4h7KYJ9g1MJzFm0UXql6GYbrHL19NQt+egr+GrqkGzKT29SpM+Cru8S7qmRK+GcN3f5a81+NZCPR
bx+ajWBsE+td4fRKCh7FHfYTdmZ3xvfKiEZ/EWtb+dHAMSLUZot9SmwXfrxtuzllTMPJm6zy9J49
cfLP3VZkKAZUglBkcntu5T95NRhB5WnpU78Q7SkjCuffg7sbl/oMAlbxwpnFucd7uGWP/JoQ/v6h
N6Y+xA310ArqFIGV76zXY/jz6YVBf2Cv4xN6Tttb0+xfxgdoExyqUBev7qnTbnVjf32FG3man0pi
KnZ6+lTRXALBiXW5W1z+D7Ix7d4VvpmKDV00akVX49mPzFWTffUtZkopXsrlYZCQLeQ4e4cEyYjb
rcgeXqjt1cXP1xDuGLGJ96rGbI+MALBFzECPSqQ6SuE9+OKXgotKM5BoD+LFz4a5yAhQH/FRdydR
jp3GZKmW8fDowT7F6pVY8kdtkSNcm8+lcpHhAMu8OmxGuvCZuCqGiZWYL0r1iigMBwTHuuo68lAz
MQ9GrA/t0kfNGzMGs4xqJbKGE1Ap9CcQz4tAoNUQfHTYBdy6Z2FskSyPOaKpz9Hqfqqut1bUzyrd
JC6v/SKRr1q2aRp/4Rc/AUmvSgpRfCQxVolff0y7nVLre5WTWJJUK5P524vkcyhGJlFmn2J8UYJP
C41EkrQPiS9ujG7VitUqaSg03MeGbGW30lYDBXHdcOYb2rOFVc6LQd7HU6FoJ201A7yL7tTHYcUh
Ko+3mhLMXZw+oFcSd51SrX5E1HktUhjFGrAU5M4YL/EJG4a39q2T1J/b8trUX91Iu06hlcxiiK61
8SzHpIekgTg3BFpOKlIY/zntOmdi6U9O2cGka7sbKN1WpJyV1sChZI9qKevHVVMDzOAk9u/j1/fP
PJD7SVaIJ928Pcj7lVomGgomeALzozf/wCMDY+3OcPZG+MmbBcuG0BZTJxtG1sWblzuggVC3XkE/
L5270w1KURzzmHOG9jfobfT87g+z/pYcoJ9V0RCSUzNlkN2Mg/MeLZKvBe4uDndJlaz1WKOy91di
0zy5uTQvXWExFd9x8z6mwrpIu0OegCkIK0fOvFVZSjMyB3jPniXzEmf+thKpt/TYsgsEKSpHuq7T
lwap2X2vM+gSiuUIyjoaPnQNiL/2qAQqe4u711DspLGwxBhSZPVWkDjhqO5HlYK9UqKdYDAf1CpY
vBBl6n7Reib2QVrDubQdPEBdSEHxEQh22O3L5AOnQoFUGWe5LYyHiKmsET74CeoAUbM9rXHiGh1A
yFQsfMW9qoXGEvy6XXCOq7n6MYZDEUkC4y6vRS/d84qa3gnpUqF5JzXCNcobI5fUjDn1YId3LGO2
4+tLzthOxsNa+hqqaibHCKWf8GmUP8EVh4KNz7Z8D0KOSfMyt9VyHbK1MVuftemywo8hOyJI8wD7
o4FjQ86fMhfDEq9i91yj4+uvKpr1mGKWUU/JuML1Dh2ON1o7kPmPbs+kJDEJv2034VhtLAxXzAWC
ejVUqCzgOW8iaiZiexaxSWBpGJ5EAjFM42hq8jpp5RcjJTKVXqRWrksqHgm7ZkfrzsShKdYMNByh
wj1ktsuUetHEd5OUizD4zF1xyTUfUKkDluG0CDlRoSqjbQArqKP7UorJIkiLw1B3D+oE0qybByEY
n3J2+VaMpsasMiwSRVvpGIowiytV4IyDslMsmJNB96hE8UrCe+iaF7c4eimlNJkManAfHvv3gPCP
d+KWB6DFajFkihWcDQkxAZTttkcPQY3HOWvuvVvlXPhImBzwBJygkDJXZlhhvaiUy6r1aNr9eJoO
2LjYVWI+WSL3nvoCYTVCl18jVVeUVWQHcyFbR/klLl8izp4hmw6uTQfNYKwv6w3+IcyNnIo6Bire
rlQd35i3yiErF1K1ssCh5RuxXecYJz1cg/g37Lw5VRlTe2BqzbWU59KuZpiIe6F/rl8M1TbSGfYQ
6BS9ckn7a0OgN/+1gN8UY4nTVJvxB7FeImMEzuKOoWPuXkJ1CKR5f9FOg/o5ZjuMw4ProGlclIMd
P0j+XskXQbmUskXyzo+8Djrf5oi7SDygkMWE6arLhKeNn04Ij900S1O1dUoVEkpO7VKZG5dexrVg
t+fQ3EKT4fk2zTUAwKlc7S8lcy68vc+uYMf3crr0v3uHf97o6Z//prfSS7j4usqN7qt1xHYdLcV+
44sOhwu4FvlmZOAWwhnFJx2rxzrbyMq86V6EwY4a22uWZKLHwzw+YtLmxqrDgZZrFl5j5t8MV0jm
XomtE9G8dZDVvFThyvjwXuipDUutnTfSmYQ6mBJZc2jFg79JimW8q95Z8X9yPRLJLor5QDIVc3NO
Qpif7m1qf6uOpp9vkftuwlz/i5IsDXKOyNCMoeRw3wGTcspYIEJYtnjOJ1oORFrgn8+v79VyGuhx
cqXZbyx8+ylZwgyABX/yGPOB9APv2p8fmG3a4xZV4mo5cWTUxXy+DOyReYM6+1i+/fgxP7z9IK57
gedmBRrW8ZyAEcEA4epS8De/GD0wxU4YfqCbtF+3GbYHUKbOxdjQErcvnv14LxromwYyV+FXvrlJ
A1n6hTb87SFQgH2YqTr4Z0W41iDExniBkb+L5umwI07K/BkxesV0L9pptS2TvWvOLQ3vJSEvzjAs
e4YfMvZC8n5oD0Lghe4g+AvFcshzKZRZP0xzu4yxJ8820dCFExYLjpY6fAJrk5VLreOss4IXIHhr
tC79sOFAVjK0aJ993qrojsjwuyKDTEx9iiVTURreNJKhjNW+lFre2TKX9U+4B+kOyAHbHWvF3byH
754wBI0wIREa8pzdCCqFmOy4Suuz3SCeJ3gPNW0W8QotFdTeQnchswTFcF9c7jzaf58ccNxOabEq
gfGKad2cHJQy9Uoj6MKzsPXxGjxNftmLhiM0mu4Ko67CnXEy7WbiC8qW4v3fH698/7P/+/E3RVVk
9ZaS93W2k3GwYwhf6vG8jG2FSMVVtodax0Vw17Tbku6l6myXICGydd61K53wwIm3wVv5abypCS3S
lYk4r5vRsNdq599f8xYC96vexBhB2A55M6Z1+ygQPWsUeduOp/IDW533kn5Ij+LGWnhzAo3WQPRo
Foqz6k0/Gufmydze5b9Nt+HPIzS3SZUVwKEwFDEJ/bn+VoOb603ShGf67PnJWhTn5jPZeNDEHxv4
I8/hCg/sNgZSN4vetad///xfRfu/Pv3mTWhTWdY9vw7P9LC1IzenfPJ/0otHpA+hgr+mm93WS4SJ
9InoAlcYL/ul8KQfEhooOX+LnofdfeUnDjnR1dMc+qy6iqJ/5TEXn2yqi7yknzobKzsvlr65MA4M
AgNaRNoSCk/q8gDYcm3TeU9ex4fwy0LtyyTnIfnpol5ZdztaY8Wi3BO6NMD8jujkLshr4sPZXH2G
xVfsgDhpFPBhOKivuCt7m3ENDw3Bs8w7/n3JfjmL/rpkBkAmtKpolFX1zxumxTWevrbC6robNtbs
yFBtnjCcf7xzEvr2/f3tc27WDSUN9KoUtJCBx56TL04cxo5Cd77zc747/AB//8/PuTlw5d0YkSLD
zzH36pIIrZk2b20agozZ//1J8r0fdNM0GaxWHLxSIUK8ZWAycKgDQoNH8gf2Uk5KAAOsBpU//nz/
0EMFxg8fJKKNzaRLs02MhHbyTSvmPLc+I0zCpoCcFXNup12iRKGQP5rKHcgpjqLvXk8TKBZw5mmA
fXN5vNw1CncMm30ks88JVyHV1lZuoY2AL6/IM8OvfhgtM3tDx+KBheu993/I1vTsA4TL5HWqfrTg
GiwN9khGGFkh2mL2XDJobXfSNh/0RaS5xG1gmZIdj0o+wkOWwQShg1JKz738WGK775jelDiucTNu
miHlFNPZXb+LMZ3KUbRM22JpmgGb9qwpSZOGGmripQ+DiVdtLJJmSWPHV45W466D4CtIYfZxtPBp
HPJypai8tcExCpqQJhWqtJcaBFdywhyZziPNSjBNnLWsFpBPZtl6rewQ1rntSvRAzdDVjpJ2L5Fc
awJf6Lra6b3qxMUKWbQ0FJrMc5djROItqstx1Gax9ChlmdPgnnXximHQxkih2mYHDaWmbSc4pjEs
I76hUAPiY9toc3nhQdS3vPfY1Gmh49FTz81YLnARgCjZyxA8WGUKu/45BIiLmVOEiEdx4raWYAtu
xZCRH0PF0WvPMlcjJmugovA3L8BBJjaJkkA9MUP4C7Y70nwojj4zPzOCCZTUjgwSxHeBQennwrwU
1mfY/TCMrUhAgffUtUxg3Pc+915MF90ckgSveMo8BypJ7T2IHgKXjiPEENpeDF4dmvVbVK+FjGUP
oo4RkRmty29YDI6S2S2hljiWuvTFKabu0XX3AhD6Uwv/pvRRXWmfPSjOkgVXxyEtcAGJBkOy2QG8
SdJskUbIIH8Zm7KFLARn0cTqBR6htxCdMEyMocyUdG1n9UA2AqOOGiv9hCEQqk+jOJUsqxaWd/MY
AcfAY21jHHLqNuFtbDDbIeWRX2nW6fTYw5BB1RfmMuYhORgAiuV8HYEjI86dBMEvWSqpCaG4gxCv
hZcup17mUkcWBNs8XkCutAOP4QH5MrGmPSjJQSkCJyuOVf5Uo0QucJFnhDAwz/AYPeQM/1S69w/q
+CnjDoHzkedfmYzPPPwSLH1rWvMcxgPZBfI5CkV7RDWHQXoAFlUqGnL2fNU3AE1imjkPUY6Kv6Ob
hw00oXvHcKj0D9Gkiz74jIPj/rkyXvRAYDjz4evXQtplCYGJD0YX4/xONkbaOr417yxHlzDHp29R
+DRWKcAbvGPj41g8D/lrzKFKtgK76hAlaTo6iyt0gKeGno6Qf6bdsY2c0uqJf0BkSYHdN09e6K/C
ILuz/n5jQaTSgHmF/NYAX3xb5PuKNkSC38k7j0qD3kih235CF1a8tt2yZNPEwg5T6ZNmZ17niED2
9CiFfFFn700EJCKa39kQpuLir50UmbBlUfbga7rZEIrGq5MmoIvuoEEATZSva1CkMJAngDPaw6Ox
J7YK1TWIxdkjmhROS//+Ct80Nadr8t+vcFOlVp00CELFVxjsAH37U43LoFrftStDS/zmt6pspKqi
c+Kgffpn1RCUg2CZUUyUuPylAwHz8kMtp2u563ZSNOxcuhI6Lao06lcFJo6kYARsHrwhMmaynG8G
XtGB5nUtkA/C+6E23obWoVSB+YK0jcbJt1A4Cv0zyJ0T0L5Foes7Ex6CUXPxogxZ7QAeQSdDLHkZ
pQffawn5eyX9ZQ3l4SRmxqXGgmcxWotc/G2TPgFHZBqgYitdR0VIVIj7RgfBQyujJKBS7x+m9bdU
wocAb0QBiC4MGqekh4Of9KK4F3lZBESaqLvU3NQWvIZiFXgA2gRmiawPAzkwUuwtdIIcvQY8GHi7
joGE5r2yrKp5P8vjAEHANpFTu8sVRw5Yj5rXMv3As888/OCbZ+C9c6oKW5xGaEbgtP6TxDrX1+Bh
O5zLiba0ctNhDXTaPFq23a6pzgPkxnxABpO9yshPIAQ7AAI2aouCIQMKBPOhZfNpMboi3QMIpweO
yE9Pvtpp9SpIUpwLO8x6jtdLa938GYpgRuB7sVB7rbGfyBgFx5kkRs9bhHOp+SyJMpIDoitjTDfg
skAFSpo3T+is/lp7joa1SBNEwJlgDwN2UJ0TSIBK170Y1g4k2VKQ4VTxDYmYLlt1myqvYxQuhyJb
9MPcUzo4GsJCrl4jsl+sfutOsLM0nnn4TI1sB9pFqx8gDNLMHOt6Kfq0p4SvbGztmvvRmgHAfhSE
4LGSpRsncwm5gxpsIVqZesV+8u7VQFZzNttpaafu8KjNKvljKF+GAIkUkdOJejGhW4oGb69qwoIz
ZqZ7ldgdOiuyoZjprP9AiUj+lRctXCPuaZE/R5y8E+9omeFCLp69qJppw6Mov+q6YvPcL8IcUtuA
ZM1AFwsdJ2ldW6keF2MRwkDT7VHyVrqKXgIPejf4zqAY+wJbN5qmoSk3earzi7N1xgVRDZ2Kze5C
jyjK/BziGZ1GQiLKno6jTWxYjJK4jdUPN7yKBpC/KIR1ufV5uJJDdIT1Nc/yVw9MpRW+MGsxGZED
DhuSvSEH8yRGwJCvR693zPJsMJTKjHIlwYhlz6dz2MEEC31jdmcR+66d8fvacrOIaeaQ9bpJxzXe
eQ+oxrfsHdzEJ5QdS+9p3j4nC+J0UH36wGDufPg3pg4Wtf8ubPqNk6RtQ9r9majtCo51rXLS8w9/
CFE9lEsTaUVR/WKrzl3EiJJsLXyDomoof4ay+Gxw2fOQ0zUnb7H1nb5G0OrzRaUSagOdo2ngxavq
V8Szt9mLYDAU2AUh4rpyCwXPsaJy5WsDaa+pHQR4AZjAk2Q7izMwWEO7JBIKIBXisx6nN2eNisoJ
hXF8AMRFNe14yEP8LXreCXhKcWcgVBoyNkGiRhCgHioS6b2mR+sekR+cO2YR2X6GIt6Knku+Y6DQ
Xu4vE7psoJ+MZM8qveW/76763S75+wWedpbfenOa5FtjFXJ3FQnGH0mQSAxYdbF8r7FgYG6hhjpQ
Em/9RfZpMZlUCQfzHV5fAgJexoNP/hmyd3WRfuHaw9/Un6sFMlnzkTrR9OecpBLQ/+9Wi2kaq9w8
7O7JBL7/CRQdQF007J03G30uV6NY6owOq7nwCCeY3d7berNTES+IkVrcOTh/19MhTV0BDEKcsYIo
9s8rZqRdm4WBVe7lAdLStTNpwidnw7t641KhtdOfAR2J6s+SaM1jHH0yCx5eis6bucZVieG2/j9a
cTDmDaL4CMugyXPz+62K+Y3uQ0nJHSgcv3wcwlHF6gE1EDo58XOKHTj6PUft1Dq6qa8IZ7FUAz4Q
zaXbuaYey2rT1ArMCUdD2d6iz5gINzgZsBYcatjldx7Vb3oJEmkgKj/VIO1QvrnwURQPtR5J7qkQ
GKOjVcPfY0C4wFa6iFzbPUu78ghbBdPdwcQvFaxRM0oQZTV3GcTbqLcNbV8xFnjDjIAivvxgf5yR
kFjCMPQThpuE3z10M2GhFwtA0xfv/d+/4Lt6UAI5NNmPDUA91k3TBexrLocVIaPbYZ6suuXDi77I
N9G9svObF2JKCaLuhQciS/rNx0R1lYlQVq0zfkEQOYBv0SHu6YinPzy6sofglVexLO597Df3R5aQ
eeD4+1Vy3ywl0eD5adMb8i4QEWPMe/NsBs96MFcEHB/4f0k7uHM9px9y8wjKYHoYrPBrp3jgP1/F
QvLbJvGAVBDtiRsvXHVfgGUN9gWa+29oZPEqecvxSmcPiOi/P3x6q/7+bF2VRR1mFXiJPz97GIVG
zoUk3TFPTI1rnW6IxUEjod1b335BZ/71STcbcKbmtSbXib4TYqZE3NXWnQ8gANkUE4x/SEWC9NCQ
m+WO3jo4xP5yxGU8c33zfZD7p9LtTwOFjY5bv2qYXYaYbBWIgrxImBgiWGYWYXsNtXGE9lyBtFf7
XwaFhBE9F8iaDfXQDJ99exQzlJEuEGJstnL3qqA9lKN99D7EHICB9boyKQauhgNppCTJnjIfm1lH
DiJloMUk7t83gELgu1vA3AM6FGnnvFR/3oLAYBlugkbbQQ1aJbHyFBjI9X2R/d7LL+1CURH+juGy
rS4aIhpg58Zb3NjQSqMMqvimocw001mMLbx6TQysUuxWFdpHAS/6iPIlacx5HTxmRoxJlpzGNoZW
upFSIgdUBc2f8hjk5cLt3zqWvyjjGC7BVeibJeiSt6qXN76PAZ1Dj4kr3VoQaeV4JHqEDOXac4MS
8X0C40UUJ8pSEvB08PQGxMMMxUDk/Mz60vWfuvgTjO0wlvMmrRdekL6lejMr9I4Zb0gVjMIPIFUq
ZJ+DRi2GRiNrkCtW0meTYTrkNmohcmVpWBfMno0XlwErCMwVkQ6KtImoaNuAQ+NY0GzQAEeMb2Vl
OEMk2a3hPmklGq0ueFegAvc4Igo/fYpJS0vr7E6p910vFOAWshwWd1EhrO7Puyn7ipx05VBMEd9C
dA2Y0qq9i808fsnT3JaDr4RHdZCBqqenUCqpzjXbRQ4dV+HGghVVpve+0jfHar4SMiGCSlVmFTcP
GE2wOEoaKX3qNuHaep12VG9dfw3kPrl3lpPv9gY+ywJKxzBN1OVpu/2tEGtHQykhFk29gtQ5+k4+
f5s6EsadVVr55qXRmMZqWKZYrP+3Jf3b5yiq1LWa5pk7LrPkiysVZCItIWgJIuRyNONZbofEQ8r1
c9TWOKCwqonANqXQcKxiXInDNRf42xrU8Au5MwME4Sq6hnIG+98/xyrn4yA9W2AZNd6GgIJRUQBQ
jLTWJJpROC2o6B/vrAW/5o03iyRPDTWQSGQZeSY3l69rlNJ0FV/emZdyh7rlAQE6QFrXW2AroK/Z
Q4AAsbGPlVNAcFZ1UhPCX+GRKSiRL/SEPfIijEOQzTkmIHm3SGWCQQNT0g7MEx1uidl70x4Ffc+b
GdaPPZAwCc36vMP06DpR9iAAQ3C9TZtvGvXQZquSsZq/8s4QzwINoc1O7bHkoF9oEP8kKOQBeC49
OBTnBmpRFp56+aJRv9CpUx4769lc429h1BWgDmq1fZ/PpQ4holXSy78A0DYDegdLt9+0EgCLXZzR
1lv42pXpXmw+KcmaA7w199onomixGYTSRVP3/Ltjaff9Q4dSS3W0kf8NXYWVEZwbpMjIC7sXPFol
WscT0iCN0524Lan20bV0e0GAk7P04bNJ7+gqgvdmdEL8DVjsXVz92QOhCbSi8+xBNM9xXNYzkqme
8bX1HWfz8FkGTdc9BXjs1UOun7wE0cU+OIbRtiIeR3xoGyxH6zZ8FgD657gvHj0C/2hrhTUtXIcv
IfQb/hkQVFO7plwK7CNdczC0E3prL3oSjLkPMCx5L5ACTVBmGQ84AQ/ZygsYQ6MOeM+jue89GsIq
OOYdeRb7KnrKtGUTLDB3deaieq/epXvFq/ZNqUICOflYOnoQXvKbIr1Kg0xIsljZCbIT4LseCYKA
P/EC6qum8TBvtZ1ZnhL5aMXHJjnVEHqB00RLjlz+MYLSAaPHdaQRGLey7vWN1hCmAMGEN9TBgUv/
g1nMXJfndNERGrjhG3xSs9ho0aR6KHu7Svfg84TnTHRcYxPqj02XQL0gvc82OQRHzyyhd8d/3/5q
nQn4NP9WaA7/uagFtWAYEy1y33RX03gUAYtU46YJny0O7hVvJYMnTalnfQaMNX+seLJC5tCCdWfV
k6YPul0eoIKbv86IiN9u+giG2/QyBHhpJ1PQxLQfCTQM8S5Yi7z56gyKuEOLklGxTka6hIafJttq
7Oe1+3lnoVKnhej2m7DqwlZFEyRrtw9CK7iypwisv+CI3lzSGLTxJLh48CWs1GQ2B8Jjo+wZde3k
RDgQYiFq+EeyfFhXJIUIirLvwk9ZufbFua33Cixpi/4BnDd8pNgJWFI4KD2ISnUZsIYSOmbAcYrg
cutwoeQJsySPtgtzW+JiS33r0Ig6RinxytROWpY8Bf6wYyho06gvIvyCYXtICeZTOPhTRBnjpQ1x
Gdd7yl00bhU5A1ZIZ1E4efJJDkANkCjoBlfSyUQqHwPttsxBLNxIbnL1++CYxNzkzgmbHy7PrwH5
j3NqhyKbnSGBfqe2rHgfvbIXenDZAdKO5rWuL4kFPg2zVs53EhOJsdZnw2KqlBs/RL7r8eXN1K5B
CVm4EujmPWLunccsc6Gc0DplOhWGSKJy/aUXaSTzaZXcPJeW4Qi9Z+tR5vjBZ8tpvks0h2Wh0K84
hUOL68j4hIZHxDLoetZ8ouQVamY3LmQ2iR8DDK6jSdml6s70FcdQhx+Bht5uHOZBbzwEKPxoGeWu
5mCbEwaFnignUlFZuvwmYbwnOb7lck6qE4icEnZoWZdE4of/fOsQx0ZlJZZ0xgOGkgaWmHR4IDqr
w7GYsoi0JcO2VSbRlDd4Flhd1AFoii7ZFrCwDuqTwRF+oBkrbZpx49Fs7HZC+dy2+PlrAW9Nuo7L
ZzXaidUmGV8lDLpByBLt59gyofhoKnExPCVGCtBjfC3Qe/z7Nfp1svvrLaJIggCoAus0pirntypG
y5QGcTTuvnQ8CK1pi6J17EzwEPggw/ADRMxb1WrbKV+h9sK9kmgrZQSJiOQx6dSFnNFujlmNhDZ5
NevyZzQQLAwchutg4tqr9wU1f8MMy4jJUZGNh//P96eylDVEgSp5vn9+/wbg3lgPRbLLuov+zFy/
9Od9RzBKfZ3QgSPz00F6lH2iOWYxvcNRfyvHq1BeJgdARjobaqMZ8+8QALV2jJujGu8lSAPSZJ0N
++W/v66mfLdoUZzqk3xPkW9BUn1RBt7gV92+B4mTDsghahdpAFTIRv4BnAU6S1jBEnrIiu4gp+S7
Gx9V957VqWMIQMgEknFqaxUwaU06/Lw1j52J651+DHrqESluR2aLX9Kcn4auOxraeezowTPicRQF
oaxQRDJ/r/tl5COG9PqZJECGbjusaT+ssljVpX/y/IOO+Iz/eBrfEoLwmHQL5lt2rcsLDWnEv6/K
r07fXw8hgD9Rg/CHxuXmPXOzXCjinJI9XPME2r4NJGpv2C+DI8/8zT1n0nfSIGDcaArpNtB0u23r
eOqgl1rJaaRetA0R92R4QC9Ln/2HcPb1758my990/TXVJHKPCea0Vd00c7rIjfvey6RdQr2kXzzU
hAWdJIOtM+XMVQ0Xxi3OxMHUkZIEuO+I6Z7mJ9TnS49DgxKq8zI6jjiKlFxcBuZW8o1Np7DiBca2
5SVTdSrI6MPTFDssxf100kiw5/gUofR0TqGOp02JTxkG88EV8ddqm6JTVnr35FXKTyUYj1WYLypz
nkYNxas2g/LQYkVukQT7RXoJA8wDExZBHSgu1oJiPvVBQZ5heipjZduQtTRhYT0j24xhhFtoK0nv
TY/XKPI3RmjNwyZK7VxD9qKL+y73Fh4mHzE6W728s9DtWsqq8M8OZ4CsjxFHkP2S4eqmoG7rl9EI
F02BSqbZSPW0v5CXglPQggF6zWF7eoAGKs74psm/LdgqeudBe5I0RnCmuM5ZnzQfvXCuLoqatAlo
Iy5o+mLRMjF0VXLSB3Or9iqV+lWGslGmUIgA64U6KUxY8tzx2InqPgxjlPLrCqrmlDVirnGI4l7g
j/y5SP4T7dQyNb4IeVsZ7trCR26qZ2HyAAlrNDiOrH7WRjEbg0nJ4Nmxe63YdauYaCcK/7SixBCj
TQVKV4/QQbQ6+yFiDeZcTzk+Ya2pwZqhX2EzjZdtBknEgzN3jMN1VnsOGEzyq8dwWI+hslChSuRJ
8NZwA8WoWPgmUvweUytSZSvcKW8e/Zma21b7wUr1SPHwrpyILOIluJI6cGVvfCjxm7/w8oTAeM+0
393ktZW30y6b9ZAYlcQxXTQTRbfFAhuI7iwlBicSozfWioK4L6W9Zq11CMMNsuWlzK3z26tVuAeF
Z5x4hpklDPuQe43lzEo+A1Ji9NR/rGWwPfqwl1/SxIXJP4CWN/O1BsbAUEhIpWf071eU6vWbRVmT
SB+kbcDkw5wW7d/2wGHoBbZH2TuH9GY0Gl86+TfdozoyjCRg5YxDxd0o3lJiOGXpD21r96tqMTR2
Ue7JXkR8oxMmtqQDlswJido00j4DpjiuSndPYlhQLSD3KcFFec15Yz31DaMyhNzeu5ARb1c8kL/k
c/4Xva5ihwzNbk/6D0k4miiPgwUqbaN6tOS5DDoLw3G0j0sARJodWM+VRdE919GsmNP5ud5IMaTK
eTFxlrpN5T8biEKdcoQi07zr2WZYMTzR8gel3bvCVgkRdKEp+Wi0ZyXewFwp2cnzZ/fRB5r+7K5i
UmRmPOIk7I67dtvOaiKyHCX/5OefTIQ0ThmtGq4M9G5ozHlxyrT5KVtDeYwci7AINE3E82b78IUZ
YepQsfFeM50W1Yhn7Jl0B/xBTN+Hz8aAbz4fvVVLmQV6QM6XI1aj8Z4p9FcD43azIU5A0ykYSAi9
FXorw2h2BA3Lu3DtPXCCNE2bvdgF7yAAzOZ4y3M6A1c//ZFYt0PdLbOeDJaNZGx8fW9xYvY+BWRi
MiTzbSXAkwEXV1tvdXTuOUwa0zj9oQk+pOkv2p++fJn80GsFYKw0JwQ8CJc517G4qgC4RkcO5xRU
5arYuRG/ekUUBu+K3E6wY9JcGvSXyMa6t0KA4MnS8yhyzsuSPcaLqJgzBStwz0LRLP2N5a3U7lni
fwgb813VNrAtxv5VcleVxOOxuvPifDOn0Ki8TIA2TMtAo//53lRxKxWyhFKpE6E7qjMRIUa758BR
FIj2/Im0PGGk//2p6refikGJNjXjMl286eJbyZAqie7JOzWNV4bQfwYGxqG0ZnCMSATx3yKX+7lq
lmjEsJtNRy9DIsIxqpKZL43zoB1fDd1blDJWmHBYtH5yLgz1iNS/BC8khNNZCKghhxPTQPIStBcr
UBZFg2uXLkGuVB9Exh0IubkMmbH0OuZlWvWeBiipacgCsyfmV7w3m/3uVzObQZLEdBK4zk2d7g66
wUGghtpAd1H95KVSWMMzb8NcqJBOg3+dSN3/vtTfHvYNpFAG0dS4E37VNr8tjEErpgUnhPRJPdfO
k3xaR3b4Ujjzbvtz2JBqM7/3cn43RUdcT+65bkHiJ1Hkz0fKaxpNaUc12fmqsCddFDlbual6YSNl
bwOvURqLAFs+pz5rWC2r+IcWUk8FSxn+Xo7jEUwKAvPeeuq1ZSRMGjlua+zrM8ZKQlzQ6p+P4H+e
R/wtpK8xyHxVAAYZST1dQq8b7JB1rAh5oHMcLzGdyvytocN4r4/y7f20sM/SoUa4dDtrNhIWoTiP
m0NfL0uoAahZn3wSOAVrDsYh1F7a9Me/7+Zthvqv0yzeqf985M3r6gat0ESWnJLZ3hN7MRt+oDHa
MZyxJ9OTBXwPPytYQ3On7EHxgSpL53CVZiIszujQL7bg2WbNy+MP8fjjnor+11pxuyrDHaO/xViX
IfzNHpz8D2dv1ts2tkXr/iIC7JtXsVEvWZZly34hbMdh3/f89edj7j1AxTtIgLOzq1CppCKJItea
a84xviG2UoSoSnqo3O7n9J46bwERF9aX3G8yBJCiU7/Wy3TSzDYC2rC9H3p4TWJQBnA9kz3xB5Sv
JS7dI53fGkvtjdW13UhAJeAtkm1e2dEDxtDM0wVH0RyI0jTd7Xx80vtwpTx0zcPfLzdv/H/LCp2V
UTexSvPsKN8+UtLpWZvG3XCcRVAjUryWJ94u1KrAuAQWreQ+fNBHxW110gTb8nkMfSSs28RnvIb6
KR1beOPdvtNKJ1UsuyS2uSVpcRTOiXgbJsaH+N/F6uckQTklT1aK0O6F1zyV12Jp0LRHlz3Rhcnx
qcjTscv7nUpXyyCngDuNll1MyFj4EBqoiAH/azW8C3MOH5GlPgVDR3lBVOqc5kAdyT12ZxF4jcHY
O34qJYZtKQHMaFKUL/R1OpUlKkd8tRipJcJUslfrnKEr6vFCk/O5ZGF2NQjVpHrMFqXu2KxzgGYd
s0GykQhnuRsEnoo5Vu1pP2Zkz4t3hHrzcK66blcIvRPMks3slnhibL8SgbE863GeczrFpBjsgvLJ
QEJIlnxjIscmGUDxckam5GXYfo8lsJ1ufSVe6lGzUSHPmXIcDZDTaXvJp8iuosMMXzHc+FlgE1hr
V+LDbIBjHuDWvHcIlya06YoaOPOcIrscDqUUbWL9Ppe+04MKkO49ZVpSHHzFXHVEPYbMbYrgQ6B7
U8RYnWmotDpsHtTumhw8dBR2bf8kcxRQF/O8dCeBR+oUb5SQ6pPnxfHQQAgSazj7Tq30yb83lh52
woSpM06VEqPInLAvv5DDyGtTaxOVWN1jcoIVH66K4q8MKE3i4Lst1woe/JxuwgHt30Gr0ddpfDtU
fHP/SRCDV1XiupQwCPpYBOITKT3T+JkjCyVmB3l0kL2V0HFxfMA00putPh3i+NmXzyVKbys7qNq5
DH8i91BqV2PqgEWw8QK4k2G2SsX7AKw9B/JZMxWAyBdqMS90jZacDWLn+N0cHTpF8/oR3nT+9Pcn
8U8TwaVMQcdGggBjyG89okFLZqXQJyS8xi2vLxR0evUWjWBVEywFTqK90Qb++2tafzj2L75FDukG
rQb+9/tGVi40xTadZ4YiIxKRnnVoqMgcybwYzxW3ssUTI2PCHFrOf5Bc6eJYFMUp0D9/3C5p1Ipm
HCwWszohtFkAndhs6oivY+hnux9REBThesTunwASVzjmLj3I3OeV8gJFJEcOySDoesyPViluDC8Z
3jE5lEyj5JeSrgF8HaBwER3kRakvQc6G15X0lZfhA2ScTy0a2A2y2FE6yvrZ0jCUY22OpK8iok/M
7WbwtOvT9Z2ROAe9QW/3jAe2WnH1jWViD9yYE3yXV0AWyBPssaRouHNqYAtjQ/VAYZt85R0Mjzkj
ahcTi1VmbkbIZIDIQsSMqlAQh68JlGNLPTX4t1j0BPHgq/JO6eKbGsgbP0jOLfSUQf2H+fR7FNiy
XdIQpchEFKNQeS07+H+Kn6RXRghSTQG/ZnAlJtby9pFJ0Oo2bYp/VdJ/mGUYCiojUBoMVkTj290S
VZJFcp1ZnEZYt8Z+KDgnEDSx7tWNxvm5cdJyH0Y7ffr8+226bPnfdl1D1Tj2LkxKlFTfSgKdiPMi
NyV4GtKuJTFR0o5USJ1gkuyyjir3768m/al2JwuKLDJioQzslN+q2EQmXdAoUdgNdvNsCkhNV9Uj
mZLRCcsRWOpplW6wWa9p4dj9YWDFWxnn+NDztR+aF2iutuUQp82vsO273Q6aJdCzLwg0K9rQkL1J
A6EwJXrhnRxXb1hVLspLk2eDMLdxk4Os9i8IVza9lwLoi1bNs+ThlUdtJzt0SN0v4Yj48JQcw6v0
Eu16lE+LsTRikWPe+9LcMijXb4anbFigq92MUHCwF0+6vgaaQIx7sG437Qs0uxuibv9KPnJqOGQz
rKfWHaFQb/ufIo51R3pufnCe5LBp2dMh3w3bymtt4BnP3XYijMhN6PzvELpCeHeq/d+/CPkXF+Lb
F4/eR+UeR3gIKebbFDWS5aFKhGG8tHfS6ZPyNHFwYY7KeZ32bgE/cXhMmw3BobmQrkhE19qttJRa
tDumYtvtl7zk0Na/tH3DEPsYhmuVCNUVBD+oliT2Yjel5bBHqK3acegUpwyfkJ5uU+NHMTzGqk3K
eay7ab82W08rtlq50d/bbUOlXm8SKMO6R9SPGe+nxFF8TyQa1wR8Z6u5Y77LFbmom5qJ+hEzgrIP
K6IokNqssi8kFZzrNNMjht5h0Es+i2Zw7nOXSkjDn8A8BguDnb5nd6nziI4O6o2PNU5Yxaxh2K+I
omLz9uYTxUZ6FoNdBWcAprq4HaHxNZwI1hrcANC8QNtWBCtKz4knfjDr5nbbyye8toIDS3q3GA0y
qmjm73PsCsQuY3gYoEO/zxyjHuVt88mospW2HTnxFBc6N0CHQ8SdPobN5HuJ9Ei3RGDWBOE92jBx
iV51NMUhqWAP/l5tNvMbwR+nEJW7E2EQv3NnpSmSKFthZIRQ4dJcmwrBhKuGZM/Q9ad3sBn0Y6Bs
ssgbzu/zZKt3xd7hG2RIrq2zBcXsCV969o7B0yoc8BbMTUBTTy9FYo/rTHyIV82WeHNzE5m3Agvb
LjmTzT5mZ2k8FZvimnnqoTI3wxYkKDD0ctej3Kehu0LJXf+U0f6gLPdXBKQCMLipmBk21Uq8kMoE
Jvr+9xv9T4s4RioFaRuaFoPkoN8XcXyYQ5y183gp8UQ2nv6eamvIGOa1/0nhBUDu4V+6IHkp678/
WjpnZs5ZEuwC49uayniGnGCJl4QRk9ZbATqFSrPI5hBgvo9bnwqc2i5zum6lvmquMbpLUIvXLg11
V3wazYPQ/OO0qfxBf8W5zwBhAOEZjd+3IUSeR0PWxNpEK3OvEYed7IufpNQUj8tceplaAsbaBMUH
jpZi2IBWlRt3zHbyXahgWNEN49c9FV4bAwvfC+AvfMgfSuwGn3P8j7WJneAPF9AgWkjTVd4wtKff
v7NhpIU/VNxp4QEgUpc52WwrUEdxHrC0LBnZ9Kvxh+A+ZdTINukCjAZeg3iaxYZYpRTMZEOB6UCN
TWeHSbb5Y2anqFYlREHq+2RhzZgcuBwovLCdVP8E8XoMXZS1YIH4v07EeblGWyG89NQljwZAMhb5
AOEnObPgGx3gSVg6l0iU2KEnDVKXAydMtk8Z8sgHa4ZG55SRzUv2le/ZC4RLc6evr1/rZ4ABwN9Z
9NNLK+/FDWeAaXbyLyYmg7kKhhVPTPLKblGOzMYXXVCdYPtdiSZZV3Zbo45cLQxBEMi2RjbwB64i
5UnFwcEACFwRePIX7VYRUI1TywTzuh454fQrIq5TcMkENFxMmtdPDYvN7R8P3P9+eeQ4YSEg454y
RhS/HXoNqcjVpv+F3NPXPpviF1f6kyvzj97U/9bXWL3gaPNqbF9Qtb/dJN0QIxWo04M/3KCuTuw9
CCXS5m2RnRS2WP1jcvsnkSyvyOND9UJfCqrA7684EjdHfuc8X6oJoGHx7hNpEO5LDDAikxRQxmpx
avQLC86CW8gzrnThNfquUY/WD4mdPu9f8aCqbm7+KiY+aqoH5SY1rZvdBOU8FI/mtCO7jUNts57r
68AwWqGIX1Xjru6e+wnXY3wdo606rM1FZicm+1IjF+yp5cFoPzR1PX1KdhLuJ2s1OZ3oFEx735nM
+JB8k62OQ5cOP/ce8hN/9a6H0D/ZvMGGj5t6h4sND24anxaP2pX8IUgRKtbxlc+oMN9wbhpX2TkP
GKPZeIUT0xsIHvqFmmjOuBstan0+XuVF44HQ1n/cV//bTOHqL64UhdE5/cFvK1hTJaNRd3MDNn0l
87itzV1W2tFOA53PTlXauDNUmJuYlFeMNf7x6ktd+vua/vurf7vb2lqfpc6HZbmEs7xFIITEB3Sl
aG1chombH39/uT90jpaXw4PCBwYU/30FzNPc12aTVC504sXEcuCa6WpqcF1trI/kCKKsuARUJ/rO
lOmDpmRblPKaEgCKOtm1GgaWUHUFYnOaf5hVOMD+4VLAQVE5SXOcVvVvO2oYi9qACTw9cP/9yoWR
CTtTyKjRbdXOcJ+TdwKZHDzTEgKkExPTe2AjW6/1mNd+QlVdM9eoNrD61vLjktsjePMV17jDMHE9
3+f76Olrfa18BqeluEYyZMPQI6OGCAdv+TvxUbCYamIS6i/412TGLCymiVdDmOo1l9IziTVubNqG
vCWE/b9Ca2S0gfqzRPYKJkKScZaImfbwxkUlaUdfR+86sTOf06735Iu8XkIsGKugMd2b9iVeP1eb
S6dsu5WT9B763QM2GZsHxberPU0mfhgcW+B7wonyeX/pmm3eMR+tXzk7gee73QtTWg4woRsmq5Kk
jSUsQnilb+/BWeFn3cZ6xf/HH0CqxnrYBGf+KI40YIid/xs+Ybry4/wgcTx2S8fAEUL7c+Ga8jw7
4BNs42QS3mOc/IP4Kr7GLyb/1iIZJuLXSIRZC4+hh+XwIfsK3Jh8m/gcgtAJSLhZsm6wsjrLzxjX
mSu8iSQCYQPmr2Dnb0GKfkCUWoBjr5n9JO0rW1otFC1p9UGB50KecrJTwd8lInk4Riy5NVx0won+
vy9hCeaJnXH1JT9l9hcT9hUaVoBcDV/R251OkL3cMNWjRNYQqDrOd0SpYb4qbH+7xBIlfA6Bdzdu
2o2+NZ/0bfnRbwRXJ+CcX73FpAwRNMGfMr0vr1sTlCS7zWl5QwoxO0vkT8jn5ArcBJdkHIdPi3+d
hXkT2Ugv7Pn09fX5eruRBYKXSKZDwcbswCC0Nbvlr+aJOaBDB5a/x4+z3RygcNsUJGsGE6tDb6cr
Jvmr5Sf6qt9VKEoJvp3E5/lUOWvC19z0OX7G//0pnzuPmtTtvMqR1gxTzxSCOVL1eY04mfCTgdwX
QgHXBtEm030iFYWXtfUrh0gQtiP/3BMAM3nGhdJiyWRp+JEcyMNbp7z4bL++397D1U3kQ0ikqvTu
8qeB0eO38l86kkuq4KHeZc6tf0tdAguv0nE8IT7hh/Ys7CBFHsiM4WVRrBMDONvWpXU7R/SW9BeJ
62LsypNwGbEkLdeAemkLZ4w3tvyzySV49Ve6V3MWB9TNj9IOV8uPG6aSXz/lUfEIMOZ7Xu7hhUvc
O5NdufjS3YK/E/P1ahCnkl7C5bHyrP//SaD4dHtPPQIMv/SsKvO1dDhb/Ypn4cnk6QHLSgSCib2Z
H7Sp+ek/Fug/VTmqJSN/JcaDmOtlt/pPbygtm4wIktg/xqQlKwmHUKMeN9J0DVowtLSv4fuO5Y4E
k6TXNjP7qFmNXg50WlGfuoT8BsjcBSZPZB3emMz/2C1/jRa+71doo5ktmQojw++7pdYWvhoPqXyQ
6CkANi1F2oUCkVTKTTFuPX3jIZtuU7pRSx9bC+GMdIizsvVkRNDL/LpZCyTryvRqI9aYcL9gdX8J
RlTGcGtLy9DhsM7n4rbTvhixCfJrKYB/VIN/Xer/bVEhC1vYfyZmDsv6Zer6z6VWptyftRnCcV5v
GMbTK9qAKeA0SR5bs8as1RPwt5YR/KyiflXdQb3z5P5UOaW2b/4JuxpS+mY/Pf79FlDlZaP7fo2R
kcmWqknW4kb8/R7IOj1m4qKNl9mz9Oc43I+HYnaXrA+QL4pw7MKLtNBaQkfjtJu/ySPU8RmX0DB6
Jr8lxwauPgnpIaqeZaYyUFoceuS6vkN4b2Zbo7xhgVsagqSQFydrA8oLP4DJFJtTGvxsFMbzs6+t
4+zDb/bQehmH0S48lYZrIk8gqDy3g9CWyCuC1k+Iescmk2w0fTMUn1qzo9dD+0UmHYJywTF/wExN
ykvUPeG6wCTeBFcKTMLMjlHKQHLbwlZDh5M+gQ40h23My0WumD1AQjZkmjKStrHmT3oGAP+R3CtU
voxmTTe8Bt1rxIpOPyjxhGxdantD2vVwHHMPDFmiP+TEK7TZpc8vifqklqdYxCpG1eA25r58TWWk
VNeJ3VYoNkjngv6DiU09PljSiTxnzXfYEhq7r1xdt6e3EHwp8nRbu6OHq5RLQ9BruglqOtDTta+O
andLxK0nEsH73gV2Fu5G5liYXbN4L7/K+C6iPSb12Nz1/lage4UCg9Cq+qr3boUm4L2qTjB4E9OZ
nzhm+uSiyvlj0J7RhGjlWtN3qO4Z7yDvcwtzywnROHVHKbvJw1k3ges9EU0SvZFqIWsvSLzRphcc
JQ/MlsboZWDkNh9Z/pWfVn8jFti6QnlIUKhInOZMQk92ardVxk85XsNVRVhrdfoqR/cm3gv2gvQ8
DG7X5Q7dM7k7wPgR2k22QeemJY/daAfUKgOGPiQ3jnjVDAdyHiwnWhLqp966EQEMM80cF/SpsZvt
5Ck+BQ9zcCGTVfZXjKztG7tFd2WiwPgd7AdUJwAUnnbzFZucVlo61fQVSBLtwbUxvkN8s6TtAB4J
LrBrEVAiPgqx78D2wHZBzzT32ugYpltFRMJG5CuempWAd4hdtqDAoSNV0qwjmiCZT3V1ItkrcrVd
y+TLNl/UFygnII4Zy4EeOhudW1OtZC5PPWjkaQeKCr5X3mCdCr/QfwQkM3JnKCdUh90L70ZNnpSC
rYV54lI+R+dcPUkkX1U4O8aVOD4bJHHQdzb3MUPQ7C2LgBerO+29v4Sl3Vzh2rVv4oamiFERf26r
4SNpBqK5TcmY0A4iOZbdS+cDztgLkS1OX+W0jnm8+o1/EjqkfzrMLFKDvManp0I7W4DPQcinuAJT
K27w7eigO6+tiALTggnmDOkrZhwB7BY9z5hHXFi1/VbH7zi22H/ckkYbIxc8mt4QnGY0+RPzx1vQ
2+WzMkFHFEiq4X2qC98qg38M/sqXnaF8lecrh0DjKMSn4Z90zf9tirGKL4lQWOsVQIrfNkypAZje
WihJoOFchQ3dJdLYxlXzqZ5Fjz3qHxvgH9dmFmfFBBSu4Tj8fW2OxlIdI6vID7J8qYZjr6795AYZ
yS/Xf98G/qAlxrcsIeEg8d0y9O/dvtI0gsDQm/zpPpIHPd2IeaHUUffR5/SPzyT96eTFeIiKA1Ms
uqdvrRWdMWGShb8OocGmYOIwuGd0r26wHRzUGrvA+/tn+3WVvu9w/33B5Q39Z+sV/U4L+7KYLgnY
pRM5TqnitNJqOMqm27d7hfp96ZG52ntzrhVvesphxhAZ4wCpartVo/3jYv/xXPzfN/TtLqrGufdz
OpmH/hOoO02P/FX5AARDWy/4+ppP+cd4sd7Gn+W78txezA8jXmmvzUf8Zf0wnv5+cVBe/WH/1yVU
6+z+BnzJb/cYGJ5unCa5PYp9dvDbAXwffDS0/ygazJWuxuti1s5+92gixOgiXBBFuU+xCZchzpmI
Zz83N5VSsLjswvQCiEnQbhkxEfQzYo0sIX1fQijzlcsg3ULhWSjfhPJm0TAc5FWaPaOBW1kAfgb1
rSC7KSX7UfnEJLLQ5QPz0vQ4NsqtJXE60oxNSUhxRIMx111zuuUI4/Cpuz4xBMoaiP77TPDJCLcE
2pM9AGiaTWZx/jmoD2OwLkuScvmPR4Zky3o6nirYOQ08FVE1VypDm0AmWJ28hdIUHAYMQyatJsW1
IAYgHvtRCZ8y0UKmzJ4oeoFyzlbz+EJiy4w3OT2xElnk7138bE+CVGqBGIUAb2vjram2Ub/j14N2
v/gOc1Z382ThKK2sUz9fI0bDXUUEA2r63pR+qKSypyyrva69GAJ7hStMkk03Y5WTdVWE2sugI6og
BUAqtK1ZMavLCJgu4+ItFp/z5JAGQKiad2F+kDErNSpA1JyBDD3XUjq1Ot8M0xaVqKMqpgVXEE9U
IRH2zW0vYwTnZeaDIYK0AoEjXGoB5hKaKkjNfkcWokme9U0114NwSakVCK2roltcPkhWvyq1+xAw
9flpma8A0HnMpmK26/i9a2no9PccXCXyp6J9FLVLF9/jpbog8C3K3BS/9pB9mUxsw5/EzTF3JcIo
ciPxFjdPSopXE5y5PAHsARuaD7xJtoCY8uCaCsGq6U8WO+8j+R4SQx89jb1i+MrIpO9VdvZXHPCI
6g7I8LmpNU+XOpKUOsb56n4E8RQG+4iWwsdctlw5DGqEN2rDKjLbXRJZjhRNT3NY21rX2GP8SQ+P
GSFHZ22JxTRFbtN3vBM0t7ofOswcXZnWpT6fO/x6uVQ5QftuGB8hGGRFPrXdnel/ot9DDDtDdLdQ
GCigxQSqO0S6Hd+scg4xxxqX5WsW6Q1KIEnFIuRttW5DHh1OWkTJMyQo5nLjelC2YX0futssxV6v
o3yrxT1Yq7ZSdhV4XOvc0HJEln6pFI05DuFfT0MEZrF8msiKgP/pE1sQcnUSbauEpLIk/i4c2+uS
6JB2MjfDfSFSAeYlmihs31QBcBfzr0Jxc5D9oQjvp8WwPE40Ni1HCYUHuc9QC10rwGdlWTvj2HlW
EMJHuvv1aaAC0lAM5iiTCbHLsydpUu1J8mKgDIN0rLSJkSdJ6TVjdPqkrN8sJupaGr5CiftE0C60
GWRmeFG2m7jZO2ENjGzoj0wsauFQhDgNDQIwDjPyrDi468wNxCF02xrMK5PwSfVdYDDDB/4itcOg
jerKRzRO9dqE+cNMZBvgU+Qhqe3Hv+7sOKkdwGKIan+MvIOcU324mYbPEXAjHV/CBo+6/9b6iSua
XzPrSVkdZuWS9QR1kbVRryTp3GPXVaCtW5TX+9JHsV3j0uDBz8yjlXyWLIO5CF3NJlWjVGiVDM+x
8GKNW6CTu0p61PIPyRLIUj7Vhteit2qKQxYnXlPITo3TsKmzVVF1yFiclqSKAfFymt7HjEdhCRLA
VMGy0Ck2+HC7wTcV9l9Ne88ovPJuaw1ETvGnT8YBI9O6zu56/FAUHyVa/Knutp1CM8WiZVHSF0IV
hjqRkDbiqfrpgjaqCZ597r4qf1O4aXSjcTgghhGJfOmbL5Lsd7KM67hMArJtsDyEONxy8S0s9w25
DRY77U3t70Od29XMMYrRlNBvMxNTzCcN6qy9+vpFVMBmfCq15Bb6bRh/5kbFxHgkA01y/fZ9gKIn
JQ9SdTTgYs4ixIHpamWQN746NGsiTTSk3MFa4xOE3R3v1EqKEJACXwOxRj49LXk4cFjxKyRD5TZE
GBR1V6lDQHBXjV+ityUx8JfPlBH3PLz+HCpyKvFSlqnbVdsRnNeAXxUBfqUyE3WKMEex7o4Jx978
uQyJ7lEIo8zu09Cz4J6jwFglieYl49NC0Q0/i160jd7hlpU47pAkZn4q+TXmdDpOmisqjqi4EWIj
Gdq0n1ibKXwf1evMZovDdxSPYgNljJW6zPZT2W3HBHaHAEes3DXWWedG2zWACdHaVdnjSOqopF9y
xWR7JpsvWAvGsC5Dp8NlOFQPQUOqN3aOVgFkpR5D+bkSz8vCacoR7R7/quPha5tg31qMWtu38pqa
tlDV9ryrvxKWNUU6W/FVDJxMDJn81TahdmFwH+On0HAiOPGByuaQXicuvQRbORbWqfxTFEu77pC4
NCRdjz/lbJfP+xmjrYT1QkS9YEx7YzpUeKCmDptde+XpH+b4NEX9Gm3OVmzWurapxbNJyIehgxVk
p4yBrZSysTqoGRHh0N4rgfw+h5tbbaC/GBnD1BdWY8EiQ9yqXIX8pECCABU+DWPllK1CFudjWn2y
jaP3RBJKl4+hlM6pm8TfVYMnsa0elYAguLz2SqitaTrcc/AHkwF8MBjdZmLW1gRbYL4EI3C+Ad+T
Ss5oeoZOegnPRj6wSkLJ6bAvB/XdmC/jgA5cUfexm2BlZIdfzUnpaH2zMYLPYf4wlJNoXOXhOS1/
FHS9ZncQIkeegXAJJYFx6abPf4o0HaqEVa9ZAgulbc6hM8m3kY40tWuJa6WpYDrT+JISAy0Dn1uF
qBji8wDEoUM0NIWfpsl4Sn4MyKJrRHqnJA0SwwNTCAvQbEcqA5HgySJD0oz2Yv6qNVQzk+/mcIWK
+EfOrITcDosNfCEJd4zsJhJUbAUR3RC8NVHH/PnGmx+BJCf85sa/sX520uj6arviZOf3ttD+4LHP
O38j6cT/UsHB/A3r6xIqBHvJYW1ql+wi4maleDuauLMlcDG0JnDP+hxH0YhGKqGiFDgZhYPEOzGb
I4zlhROqd7Fd+TtxeqnNUyu+CrrpmPK1Lyu742zAyTXtaYTHG5jLNAUKG1cmTNM3Tbr54t18D5hr
lupNhG1kmOU+5vA58JHnpbRrn/gya6lDM8KsTUnwF+IVQ7lRQQeWEUE/L5vAiBdbFGt3oiIe9EPp
M/kWW9oauwXzq+XCmjUIUaUxEdL6JcSHNN2HjAxN2SX/tU+wj/SbydRtvc9QC2CSy8FTtg9JcA/m
rRI9K3Sx5pVaH7FKVcXisZUOE7quuj7MJlmwem9L2VUi642he48kaLnGFT1XbWY9yArPZL6PjLdC
QyB1gx2aZGWqp7oHBbuOAWCOBv3qcJ0Ja7PskBH/ENr3NidhUELcSKTCuB3zryh+znXcksG7FWbn
AvWT+txI1kou0Qem+yLblyFzYGNblzc1f0CCCqb9ULJQI9eWqYwMd6A9Ylm7OeRjS9d/nIj+NKLV
ZRkZowlDzPwu7hPzLtDlSGqPjQYkfil5aHRltbHKe8hYwpsq0ayVG0/UPG24h+NLfiAsVSGgHmH6
c1K2iO1eTQkma74H0WwaxAi0R7/ovETMV2MAuohU8V6A8kJ3yKcsHk6JsuvkqzxuZY47Ct002uHs
HYCiyvewE12OP3ybL1P6PJMV7uvXNHpS284taZwJPP4ZWnX2laXYCUG88R0llN5KgX562OlDug4T
tPtiZReKM0MYVWW4s0a2kqvcDbKzarR2HzOlw38lpt0msG5txalIEXcwSnZKTpxQgMYxUJ2F4K3l
BMvmXwW+38H4mNVLiQTdJARRP/l6ZJcZzaFJRRUfnnMJYwpMC7bzwviXh+rPXYv/fFXfDtJjHpla
sJzs28qhS0qmarhw06mbmAzlbnVFqvb3u+OXION/mgn/eclvEldlTgODXYu7Q3iJgifY48MhbvpD
R9WvFpPXSMDecZ8ajzp8hybxAcryNXafcDygi3DHWsoNuAuqGFKWLO0LEizprfJKls5LMStZg8ee
XjdfRDG1DZ20rGaNCDfDeO/Lzz68F5i9guAkaT2gFihdHGibcTi3RxkJMSiuMY0YfqCAjZ/kkcGR
KXsJthGkG642a3aqXdUByBlLioAyOknvM4+bT2ctZBX8x9X609RDx54Ikg8AAZLg31svlHuT1Ivy
eEkEQl+p83tb14AoVRcwskh49n1KN+AyGA5m0ym/tlgED1bjTjUpp+uUfG7Up6TXJqDXDmCOk/CK
0F6Z9qIF4WYzWS5wv3EzUaIP5FEjo6atzkK2z4GTql7vPyTEGQgM1X8WTzRfpfwleUUAQsy8dGRv
g7ZffiG16YDtbEMwkv0tGK/pc0VESGo6arsZapfg634LrPzv1wZg2J86L6qOQpu0HglNzu8Xp4sq
nxTMSLzECAzW4s+goqpoXoP0BycfDJaieRjiZ8m6xIgoXQhoA8DZyhXJuBq28K+t6jWg+Sm4uD9F
6Vz/8AU31B9HByEDNFIyHlRpXdKsiLmR3CGD3kx85lGxGFJQMnuqcUeARkBzfEWd1djms0RDc9ln
beGsaG6VsIkS0w1Fv/lpodvE0tAHjh7T50aNugGdLsFuEFzxWK0JRA6UvQwNeNokws8S06hq4PnY
EzY+bKq+tLX+AU9HZKLBpRqhEoZ5xHRd0s/0x/cjMreTmD/Ksqf2RxgzEwOJ6DjW9FJOM8HLXwPQ
+4wghrWau4zJf7b1YRp3Us13vcmETTk9auVVdt+oRdmlbAK8Fcff6JXTL3i+vSYyutaYEe9RtKE6
Cj3xx9Ds2trr6o1GEwAb+SqMXwyca4x5ZsJdOO4zt86xBPzI4XJV6W5wOqZyhOLy2fXQLQx2ap70
+QGlraDsOWI1C41f44zsNc0WQF+c0dg+NsGBK/XC6AulxYdREJ3xqaEPJxVcO1o5cdVby6T7tsp3
Y3xsi7VkHCp0nXTFjQPFTp/Au0LNLKONQrnMLGxgQCXtEeTyf3KKdP34i4F1nGUPxZS+Tz5zBWvV
5HRXA+HcGj94FO6TB1BG6ckIrxFS7kPPDbcWaSo5EFzGkJma3UyI6G3OU1hzA0zVn+pE0PRKjS/m
SDQfxKBV8w+ppLysmf+zpv7nQfi2pk5K3QtiGQxHlYCdmDN2Nt8kwIgcBxQtBhl3Equ7BMgEXtZa
Ayapij8tQppVQs8TdAPay7K/jDTMGh6OzOtPWdKtKNF005MAMv/9wf2DD4de+YL4wOdg6Vg8f39u
JXn0gyyAL/xW7RJ3Xj0cCkd9+fH/8CrmElSwLA0K4vbfXwWjT51XbZkcNeonzZ3UqzRB7u2/pPiI
c0lJWRKMf0Wz/UGOqGmEf4iiij2O/f33FzXUOBiCoU4e4Thg4lxEcys6JmS/bijK//4JDfEP8oPf
Xu2bGC4MsyGcZFM9ZAbmzck4NQIHORXj2xRhif7o5eqjYHHr0lPOtGjZ3s0zdouAGRKFk2sw+iVj
FbwcT5Uow2oP6WJGlxKIZtQfxEUanAfo3fOXIGN8ojz79bhKacr2NI5xcKwGed2qJenv4qoQRWgm
KWJiWdBsvYEBmG8DkjaS8U2nkMoTBnhDZfvZTxHYhZJCGDfWCz8pMFV2WX/TCc0tl0mwopSnB1wr
2Us606HIpR9SMVGUhNtqGLeNcV/6NMNIO92/Nynlmqx4A4oLLjwSfTvsHsaJkHdO+GYYEUUfusa+
5IRYiTUMjp/GhI20rJfDhwkKcJBEzyIlgONhgXXUsPgMAG7lUjor4nxpRU+Pql2uG2clR/jSTq9B
iHbdr7qXntCcYNyKNAXFgApcvwTyTFmPdVxZZLsZUc0NSn0Od8zr/USgSebMav8iNVwIM7NN8kDN
bpvqOLCkL7F/ashQmOXbpG9QWE6jvkrbzyJIHWB3q1FvLyXvsi4QBknBKaADFRe7kveukgSUgzzX
xKOfH4VugpDFRN6NLKDhMKja2j/IJl1+1XLm+v8wdh7LjWPZFv0iRMCbKQESJEWrlJ8gUpkSvPf4
+l7Q5KVYDPH1pLq7sgokCNx7zzl7r61uDDKVC7P8AO+Cerhx05zW6tyPOksmGQEfJU0KAWBzeE7L
GD0no32GLAiim1Pur4rAVXa1ZSd/K8+VdeajThE6HKz73xV9UTs5jfwX8Sn/4vJNu2FnvCR/ze20
yw8hvrRTeeh2xUN64IVMXoEccsT4M620Vf1bf9JxZyOTPk7ywtsyUqCE5hGmRTmt4vVY2hmZLrCx
j1CCHnpKiTDemMKzyAQ6N2ga8mBj4XdKBijiVmQDkNqHeTgqfMQMrhtK81lZD8ERfqyCY1wiqqDy
PnyQW/Pcw4uJg9U5EdZ/mppp8HlQ33WYKzUBtpjqnLzCKqDHLjJUUqJpb4U9LdJo/hENmvlFfRqz
zLHq1FEp2ATkl7HHZoiX2yNqtxhjtxpJFsiIDZI3McW00g/LKbe2vYQGUgm2avArNbt00Un4PCSe
a/rPUeuzZKlMVThHWaEdaf5OSkdcfv4SKv9DYA4aTfTmqBC0RCfqTgedHsXBqvOru1hDt6sjqlQ7
t/U0GyEKTASPjlFkUH6W8co3ToU/0Y1ujNfKK7elAeM5Fu2KiIemR+PFkCfog1dxku2hwbWpbKO8
2grhu6kCqpv3CW2rsbfpHJkqdVhF7TJNP5OQEQnONT8CEcObqaLHLisJaBXiZDV6FGLsid1yUumB
ycSbmC+9SAKpKjoFx3av07cK/WhCOR5B1i5i+YORslMw5usGae3L+q/JQ7AQhCtVjQ6W9yv2EFaT
2KhxEkmpsiJ+tkF6G6npMv5kZMoH6FL8i027pTc5JhtRXZfahPHatwf9l6ngHLNorLLMdSXKBA63
BFIhguK4g3gaV7au2HFK+iPPvuCnjmAZ2JkJxzBo53pGyqIxInbxC3HlCWcRsa4yYJQudXIUHMZY
as38mWdrqh1kQweIogLduEgViFfqCXI1ba2JdtHglAEGNszOBQ9ChKijyP9E2K6KsXEET4K8LjkC
bLiF3j1nGu1EdbaLA9Hrab0lD4mCb2huSTELDPvssQ9o7hfi2QRUbbTBJheT3VDXL11SLHM5+FNH
VL90+LoenSWY4174ZVAS1m9RHj/EdMJ69C5NikCSUEoxH/6Sf5wLqPYa+UGhlRqzETSh2xVfRFr6
WZarYB0Wd9b0EhXKpmfpDfqWEzQTG9qFuXwSRv9lQmg00MTBTYr+bXxR1ZYzoUYHv0O7EW/aGjUK
TaGsftNbspk+fDVeJYNBFzJYlBPtNEneKcTW0tm5E5PSGXAW5QjPRdwblYyLsFJ4E9lNfA9Za9Yw
rLvHferGUn6sgn5tFgDOaRpONSmXRIlZxrA2rYm3VTnAcV5FXX9IyAZPo+osc+g1SRO3QmNH114x
SYqhFus0p+r8ZSaJpFMABmqJe0fKybew1PBXkdLbZodpNHZfSfotloLTpBzDmtcpmVDci9si+dWW
mssDh5nlMWSnkJmezylhKr2EInLr/A/VU2ucJ9R6TbHHpr8oEFKbvD0GLmBZDw9y17oVqTodO3OE
gs8iYNkK8IEAoA4oA7pecgLy6tLspQ0HnAHq3uR757RVfTqvQUN+Jwg8Zsqt8q74nxhEnUrsXN9s
nJxWU20aiMM4imMaaFY9bjadTbIlSQVnykg8nrEzVbcRE6a0gT1B//RRi4qRk8rpnT91D22un4YW
bz3qQkP7Re8UPPq0zSicS6YmI5O4UnhEGKSO8CcKwqSY4QQaGtX+XJtvIaQbS4x28wc2k5dkEpdJ
2G5rSAgZQdU5OcvxuogJW+t6tGzNgzlSYVi/ejHBRvs2j5sqfXgoVeWci7jXKzqs87G4XNVorsb8
ZcBvXnhAP2QNLlPLWS229eylyHc1YXxGv++tnBNR+RSmgiMW1Tqv1JWQp/SZI6yHghsfI3omApof
ZpldcpoC864MSThLX9rmlz/k5LX/naAk12a9DqHnVimdfgxhZD5xFMJLH2VLSSTfLyInzSMLqFgN
2iE28KaaOkooUsSHtt4YYbmrNdyi+Jx87YZZ/YvjclFHaCSOySKWA47N0sXBXFXkzPR5HHfGcODs
uMr+hsCbFC9wk9HfY++OAFZS6nUKcyIxJSOWqGvqWmzF8BoAlcnbmC0pAzkoHQUCB4vwV9+XEHok
RxKyQ9eoWFfuZCCLknaj7ahd6QYgiJGYPePJ0fFqfz96q/rE4FEbkx3xSCsVVglxfEj6EZshIvfX
5eIdOS4y9ghtOzpyPLqxK90r94aNYPvJPHJscEhXWs66btxVNvR+7AWwnBHy46RyW7IXPdtcKhvN
uRXL8+U/vLjzOuJWCSsFvHbl66T/j8TGkLq+zJNJ2kFjZLqX2iKjMw06q4ewU+JFm9l1YXGu08eE
MbkV7tVoXIrsVk304QvyNhI+fq4ulFnV89+PhE2bW6lrOJ2+389oUMYI43B5oPcdZ1iWa2ndY1kL
OK/15yG6E+oteLNWWxlMOPrmsbMwpsPN2o+Y7CoGj8HRp5coj4yfo80YMT4h2gCuNgKOrjmp+saa
9gAL7DZHjNj+UVJAEzd8KlcEYDpVGAB4AyeXqF9UxrqZFbrch9kush4RgGFqzxLsWlsiQH++XdJc
Tv7ndlFmztxKDO2XOKqxzrpEiubKbzgqL/0h/cBNTAdFX6BStId95o4Lx9jcuOqVChBrDl123K3o
jy4TG8QmVlnZ6Cv1BFYtZoAljVx3gtdzU3Z2RefEpczZ0Qcej+t9fx7qIklyfyyzB7re2DEAuhGn
/pxjwLml2rvC25W5ioSfj/JWlb/eln/eBoVJbcngYDwFTJqGcGfKRzAQobYiukDoZLzSdufvtAFK
Y7uln0lVkI57iW4Le8GIXKU0dtgxYWDGTKu6X8pIVXLv1S9N8qzz59lz/SUhTsCX152/6kkyS/dd
vgvQWwJDb+Pi1tNxpS+ARkye3VI8ijQIvt+8SJWbZBB8PDAkXaJYidWjkCM9sdI7Ie04IfRuCjOM
MAavwuoA8LGkcyAn1X3QEdGW4iSMh6cIwPxw68lVr3SPWHM4PKu0SwAcXvQsujYm1bclEmzibhGH
y4EGWGywNvTPXkLFEeJcJ97G3GgESYd3eTRt+klY1k39Nxo7p1Fd12spI9UY9HXEPQVIl3L4ilZU
WoP8Kyge1LO/yqd7+TwmtESata8T8IqoFphjK50Z6aJZ2DTxQdR/f82uKO8l46mDJvTz+3Klnc5C
JkPcNS0e48vOkwKBR1L6atqb2azI/53F99qw88Kdb7IdxC8/X029tvoYoqpivWAMBur3+6/OmKBT
Gi8ddjUwSW/fYBKZOnXPpOiuQdvgU1fpNEgK8wNsAWeWamDOTWO3xLjZcdahQaFrpk3I36Qx+8Xd
GywrkUaJpZGhzB1HVFaKy3KirxWfE8VbVt3HswmFVCdkO+vxESxFJpIpnAxtqRu5o+SY13LyfNDT
TEZ86N/JErBU4UaL79pJgrsLxwvjO3yay80j7k3akGMT74Ts2DbvAs9FT3VuMfGahg+JM3kRHRnT
lfGJCtVY1+YG9EEm/GI4CDT7l1/t+b/gatL4VTmqwR4LN4mw0ZW1XLmSdKODek1Ta8z5YzAC2IR5
NL7/UoksqKUHkWZXWfQe8nxr6JyRTR7POZyPv0IzHALWPA05fZi4EuC51vwr+Lf4fld23blxKBFt
z1Khfklf/1n6BJkq2WC4vgvobZvo5mm14IwrH8X6o4Aiq2hncxY5Tv1yJsgHiTv4nz8/tldeEsOU
JZz3Ihlohnbx1Ho66Cg9sMa90mc4fNGTRe9VdJQbywkKdIJEXPx8wWsNYVOUFVNludfwkl5uLXSf
FEHIs4ccAyEcQ/v5tdgCNLp1nSs3l2gpUgLYp2Wd7fL7r2yJCR1TP8sP2KGEQbLBudsGc+ci3kjd
Z9gTEewCq0yrGJnny+Q1K6u+cca+EuvLSPyfz3CxE6QBe6gU9dkhlraCUbiNCXLYq1dWjkzE/+z6
wNWUzCGAqmKcjwhBGfaeBKgEl0LzSOtyIXY3fvBrEmbGi9jX5tMn5+eLHaBtuygX8jhm02xevem3
GNLTq8fjDF70qg8P01cNtsUf0UogpCrjp5qgqylC+RChXZFxfUq0LSd/+5zgLtOb6IEew3LwGdyS
V48bAuoGk1g675aRzF/Ak9RVyIbx84OkXDmEffsiFzfXD+TUojOR7MTYTRERTSMfsTkL0qMy4BfP
juSIzK9yGeRfxrZAJrJnawgnlfFOjiwWBUflG+uwXU4BLDk0w7Cq879D+RBopSOwaI/i2ZpjG/hl
gmEfsMJaTi2xEN+qxq4cwJlb4Nvj1KrB1xcv3golKiJfjKpir8lPCpwdVSlQmpAxIQZLUovdQSyd
FQHsb6L1OCBhEcAaIokUKjrbdPbqqNvmhUkoQ+bO8bRJ8mnod6WYOqI2II3OjNdUyvWFQOJ80b1K
xa4oqSzSe6FDv2p+8qv+/Otcccoxwzag7arQS6GPzK/nP2ub2vZaUk7hdELYMaZ4Yh1LoFdNzgbL
2lKLSa5YigJ440PLEGFWbx0hmOnJitkyDVRpRHi8FLRVeVJSx8MIx/7R/f35Q36tbt/P8WRTUUga
5EYBoPwik/7zIdPElEZRHIp9iBQqoDncmg4RKzmQqixdxzJonV2LgdObXtS+OXYq0AO1XKPZsDUT
/+wIu2s1S5ymZlqVxqpGqMfsHiUMPSBNP5byrjGtZyEW95EMV0EGf4MQfdkqHylRvaDETdFW4PSO
Fl2zocQ8RR9GPEi1CIi74fyLIRo6uO/17vxjKvXTIN+VIw7tKbxRXuj/LS9UmDnYWahIv06H33+x
IAkHMmiSZp9mB3WUHbRIbkdoG91DB5zeKuwZbw2FG5l4jfFhQovsqgcYbqiSGYv2SGjoK6tgv72P
ALlBhgiIflKkMNQ13gTzV01zO3lB6knGxiKOVDRv5xYnL3SWQOmX2ZguDNl3xm5+j/VNB9uJuMQ1
+XidGZwLvISl1rptB2Ibxc22J8pW7U8T/bGgP896c6MDtyPId4PV09XY05A/5QhCqvQ3cSQ/PzpX
4gtwNonazNVhd2Ho8/1u6emUlQWZfSdpuMteaWqqGx8VzworFs00IbdZal6rm9XSf8/vXBYDCoBB
UoHArVxc1iuGPC5Hac9EIWFNthAHKsHgZke9aY45AbztDJCpUT5wXwYsGTHa27asl3Pjl9gMJ5gS
bNKRraI5Kw4Vs2AjfDFaE8QH5AP0rEpeLxWTrHM0puVdowrrcTSXY3tKaSOWwO/NWrnv+XFu3NF5
vf7+MvLV+I+paYYBsfFiCez83KvHps0fkDwum40MTwJZxCLdlP+PdPkrh1auRtQLC5TBJi1fXE1U
gfGWclDs6SvrKFit6H6o17F0htuZ33uAnRclRLayH/cp47Wc5bKn0dnk2tZoIEJX+AliddkagIk6
4phG8D3jfao8jnc9VevIyLFK/kCIfcogAP18q7AbXbtX/3z6i9XVt4ZoELOi2ItZ/GSYgKXo9VMf
oERgLDP29b4OwL7AvFXYREQs6dO2mTsjxJtjaGma7fQrR9CB8WNRyZozqvqOskMuKIv1lURMOor4
TAOvO60C+Z0pc0SHGjga+rzAfu824hKOpPXL+qWfe7tyRJeMElsEfUHS/OJ3shd2ws6HXbPpt8EG
I9HCgGvhLbGe3s3oDuXIWedkQvwbl/IyvJOXxqrbdJuZGtEfGHagRT3k9+jhl+JT9SC8EOS29rbM
85zGuXsynDuivHcMRqBRZID5avv9aLoGZAzwQ6f0IK2sxbDB0IvJGUSq+wVPsOE1zJCC5+d8P63R
0ayzVbq2Vu/Dg0WBdVcf1CdjFa75Kx9DBikxP4XCoj5IzgRFMDqhFQJ6MmML9vMfERhaMiVzeoCC
M4gEwYf9tm9tRyLOtzwMO9gYB+J7rBcPLFJ4H94nD9LKc1UEvXBIBgdM2IvC/9GBne8W7VP7lP82
/tDcKQld6nFTPTZCbxfMTXJGlur0gBHO6bRP5uDulM6zB/3U8fpGbfgQhYGDwONd4GlUCa+SrWCV
IV0nN4I6PUY/WwAHQvZlwRARmWmHzCx1pX/S8+i5LeGF+PMYHUwd2QVqjwBIoPMdP0iygPYraQmN
EXEQE9kk9gkK02pdl+F7F7RnIX9WhuJeYZqaUEHIUoheN0anFu7lJFsmastWV7oNUbboF557EjUt
uuBNJ22nIjh48lJt9MXAJjLRdJfJPOwZcXYtI/rBXxsNUoMYRmgQPqeZCqgWsFHx1KH0OESjv9Qj
DnuduK9m8wYepdmRJgAjzK2VWh6R6SvsBkPL9ICl2QQJrhXEuNLbTHxpW6RrWXOJNLO9kg5TQUxI
DhNJRIEnS++kc5mZZMObX+QjA3KaHT+/yFfcluDO5mawSTCNhpTk+3LupaZipbql7CqVd3jwlzF2
baFjEE4rwFDalcILjA6KAZ+EjsIcngedeqHfJeUhXwUp4vVYs6ty5HHAGwFQt1Tdnz/jlcYG4H2R
cs1itzXEr4Lin0NSz8ij6zsg2wxNSHdJ1tFYMglIbUX8ROjfMAXuO8bUJDwyq/XktwEJA9IqTqYM
XQJPeaySdK/6T1qDSBy0u8lP0zNBRkwdqZ6TGpApCiLW9O5sZFjB8Qca2qtlAd4M2MvkZNlVf1sZ
swgoNem+auB/WKPtieayNZM1S7krt7Q4eEi66o3gEagK2frnu/BFY73YnVTQY2z2Jv1x2svff6k4
t6zISDx9L/EjgZXx/zboviMNuNBssUI4yVw8Sp4qAAxR2GITcL2aFPXZBo5lKJodZkb0gEMdnSGh
c4tBeSR/W44OZnEYph1ZyJySMLPkrEb9H0vfh83TAJtvTjpom92U7gRhRolrG0tA4sFUuUOFMNn+
dId2GF3XL4tkoOyQQAdOhp2S/q3KJ95QSXeM5CWkpqitdYw+j4UtSW1JPY5sXwir+fMZbM3ioczD
DR2RlkPqEOJnoRmQ/8kZ2EaZtIrTGw2zrx328o5y1BQpD0TKHuOifgtUr6EYT+J7QBgoJ5TtXNOI
AJHtqnC4Fxog4GFDlp73evKwI5pOAIinIm2HscicWyM0DmK7n3/nK+0JWnhARwh5VWcl2cW5oA98
gzCHQtvnCSNUqKKwCJHqxPUGuHgKIJST+E1tNkOK/27o3y57saEXOKNifRLSw2Tu5bI8alZjqwkr
ubK1GlSKLUYRGbV4Di/J92xxsNzKfBx9MEeUTLh1Wjld6giAg6p/aABeElC3KDSC0JTBDbW32vBI
SWKVTRKXnGdbRGc+atjniDmpomwTS+CdRccsPv10em5xKPtiS8ZM/RgROTtTO5FAYA9xlOwTZz0x
cNu07BiCT09JuSzL0RGmeoNHk9P2Y51ZQKQNGHmlHRGK9AKAe2559NVTjXVSDMMzeUZBRbxs/Sgx
S1UbUIumvBb833WTIgyo0LuaTlNv58S2TEMz0Z8DE+goaqtWjqnIt6YC8sEQ13J4HgoybcKMoJwQ
ZeuHz/eUdVbyiSKy3Pp68NzAzAvS3+D5F3gJ5rTIucdB6BKHu2ZZTAZhXMWmLz/CjI4sslsp4Q3w
xDvJC9ElxMomREPT5BZ6Dlcq9ZNE/3W+5UTOkSdF3A8mWYOeLdYDDOILcSQLaGyd0XqSKSg9UDYC
fZ2qBeDmNXcVRjONYfx8pbE0kQy/DSEvALMOy9/1eJEACQ1Q5ofkbFXn+RdXa4w02KuKWrQ16zGR
JrcZmJNUqiM18qa3iHTmtRi8R4n0pqlaT+22AGwy60AsIk0EdS8rgR3we8MMdQtWlbnHmXGCy45x
Krqy/5joQKJE9pEi30yokpTfmVauCus8jH/HFKuvHSlkaDV7PpbwFkhurH8ICbhq7J3CyRjypc/R
ImVWWbbU7CDMh2lDilTBz9TMFB9cX3MKlTUprz5Ftj/h92vIfvRytmNFPRFh6qjyB7BJ16xNuwds
O+Q4yEhXmUOjBoCPpPg1WvXLs5j4sgjqsIk7Xb2jngBEx82CtK9oHMWPBsxfVTPeksDEoYpgTPE2
Zuy/5gPmNRFtQpogZAPV1WxJFNtGhvzaE2Q+YngrmWKGcfibrxfR4tLm5oD4JukwOZXXUirtIgLK
5vFfkVtAoQmrdyl4lFXwOkKJcRw8sA5YTpSAMoKjYn/La3kTAtCR2sYliyQBEiqHGYCYbdHvGw3U
VQF3BfeTXBgsbTNJh9mRMi2DItiDA5XlxznhLF5XrUcYIN+AiZHKLRQEWFIp/g09WzDWWQwxWn91
IiJCWxU8/0NNODJ9bCXMOSIMy6F8LEC5+tR2mpS4pD3cdUgv5rsdLEW9uAVUv9JUgFvBnIkWs2Uo
X5vAP4cHryrrwWD13/dQbv1TJe8YcPjWJ8MZbMVLYRKxDux+XsMRGF9bTWmkUSpTmTOV+b5ZF1OZ
i6itjDMhdnW7qkgUHBFI085eVMBxqmPjbf3JRpceZlsLYVm+rnV7Mz0Ttdjs3sU3ErzmwNdtRp5C
7WjjU86z/W6dQty8NdkIa/k9Iht4o+eY0KhnROoY019lJ+3Y0y46R3u0/x7k+mKnx5vcuMOyZXkb
cRu8JoC10MLRFJFBNq0J0eYnU8et0X00xRIbtWfuY2PD4E2rd2O2kumV6ES1bwkQ8wDMnCcecSaK
xA7zd8oTghHTMXjcMNdveXqa2YD8QCeGBlOOPCgCojdyoF9ZFemdMLr3fsM2SqzkVtA4ojmnJl3m
4kn8m7+Zmw9kWDR2wr8a6BQXGhH9R2HLsDVawKS8pyFHLpsi7ZvQ7g6DyzTTfA/eBEevoCP2z9l5
jO3kY7ScEhsyBLm/7VrmcVv11IUbY3Gnuz4HvxPLuM9hstlFO/0uwmW3LvXlIJzqB4xR8p2lQ8Tu
m4OVryK+wUs4sxtO4wNnq2rbkTvqqC+YT5z2Tscnb4uyrcCOfwrKVQUa8k6ubUI4CIhxTcuODwAq
ufvr/g6dsMqylq1+ft6uOKtUtAAcFph/0Uy4zJKr43DyPc9r9l19TrpNITsizS9A67PvWJxxDshO
q12L+fXGlY0rjYBvl7540jtFqju1ksx9XforRSAdKntSvH2FhGn+XxW9PDMeztinNnOyUYFzJWR7
DFg6lOlgzTMRMhXE9BjEGnlvEhAkuHZjh4EuYehEcJn2NocFKv22mHFxjqUfEjJWtfZsoXoOqBkD
Jp0GHIO63tX1Pc1UzDQMfect6zOWUzdN9kiNDiIIBQvKUiM+ifPpSiOy3OWwIBhv4TRHdGjSkwBw
lvwelXrLNJZqTyfIEtdKXgCsJsRLTw45sYhzXqaUv+VBs8QQPgZ4vIvcRZCxqABcpVKCPon61482
8y4ddm8dyRdUo5uSVnhZtxs5DY8hjW9jGIlI+VTRKbax9Vsi1avWjNXofxAolijHAV+R1yTHNM+I
4Gy3KgOADjb65AEnCc+Nghm1WssiJ4lwXOpj8UtSlU2TYycm8hVpd72NzHKtGFBDwIQAp89ZJHz0
wnklEELOrKJbWWYJSDhYp9PnY1qY8waXsT0EibKat5mu/BAN/kF2K4y9AhuWIJSfZhjZM2HQ5x/2
FXGpcazSOcz36Vvpxbt0YAbDPwFajx5Ad6dwycCQCc9YKjjb28nPsBTL67HmPdSUZQTy24jGAz1W
Nr7z/AObIW8SBZ8gIPXtPyTu6Axp6QJMjyJsk4o0GX50Djm33qb53H9ZF6BDImFOBbtMXuv3xVsq
Eq3EnqKxxnBo21RSuWij+dhHuZX/Teb+lnhKZW6Edq7MG1XJ1fM/yg3UETI1ANaV71dH+6b4QWdS
fuE/rZuA3G7U3LanQgNhQIQYBTstOtQbL/JcVvznS6NToNWnQz9XLoqhMvPrXO/6aDcNzCN5rE1U
WBaH18lYmaq49Eo48ZE7MzXweuFjxM5UPv78IeRrbUWgVjLuIkpdjaH09y9vFYE8pK2GSoNEn+DR
DJ9DvFbQn94KEHUeD+XKDFYgyFoMCjnQkDXVhzg6frLIrI0IVVB0rMr1TJ4L+isOWLqsX+XlLmvv
ymBdRidk837ESWRBCEPFWSlYi7ltmjv08ow88mCLaICJAtfiFB0BLOch9lY6Q3BjDZ66oviW1+aw
JIYaa16UAL1ZlbldvatH5Y0dD4DCp5WscLfXr5FpdyO2T2SnPDlO3dvspXm/mR6kjlm/LeJY6Je8
lYbntOYyjSmUnPZjAqvLV3qkZVY1C5hN2rhsEzs1lgIgkDn9cj9nYHpLyPBV6tLFaOTtlC6ZE809
V21FPCazZYETFV0sJIn+NiFfgd45nabRxRkmtU5zAMvNXps8k42eSAT+2pCVSu4sbuhFICwRHOck
Qv3J2wWcAF5fyi+MNBPl+WwyQiXI3w6emDGZLgcp8j8LjhFUcOYa3xcjIzC45Ie/jSj0x4UpOSEN
RsHW74J7WXJA7QmBXSFLnqAzop1dTbgkwYI+GiAGWXpJf9O3CDDSfKO2Ky9ca40NfoUmM+eLEIHS
/JGdkPg9vIq0MbFEV048beb/6Tuh5IafqLl9mYrVNowl/0qpXVR/e+ov/py0pJrBm5cXDuf3hqMS
UgPBLpla5LferPmZvXyziJ+hkjd4sSBrf3+mZcIhtd4o0p2cP2XZm9Crm0RihdbeWFonSiCdWDIK
ZTE79wm+xfeeJ+/nF+tr0bj4DBrAUHRBgLg4Bc/V/z+n4Ei1cqBfxIt5T+JjDnq6WalPnkuJpgEy
KXxI1KPHrMqRhVMDspoyHhENseqLbNbKOMnDKBz0YI+p5M8nI8TYnnhSQKGTjjhnCe5kjls+K/KR
hb8Q3jgfLeX+IfwwbI5OQnpi6NYrthniHOMIa/FccwKU23Ih4t0V0tnu4tnF8DgoZ2N6Y23XCUhA
8Q3V7l3snzj9/XxHvhqbP9yRSxWCggABG0qh7/PwWQDMKLGsTEuFXhUeXN7RNF6Nf/Xw0xJe2Np6
5TE0jkHwKRauGr+0+d/YuuXmuyJEpMdJO9YA7QeD/bLDl0pZLcOy8c9TwXrBAHE1FXtLlNFXvQbj
qdUWGI/De7YEuKGVsjH8YuE/6oJLgJISHqfimXuJIYY1QWbHjqZ9Em+T36NjITz85JANsMPFGiPe
MYFHz63gHv75rl47iCLCIkwRES/ZH5e7SFzQhzd0opa61fv+/UOD3fx7zhL6+TL/VbqpzD11ZNcw
4SXTuHiawSBk00jwN6u6i7OaBO94cFvWf/nGhnRtM/73SuZF03WQaJrEap/vuhjdjAutgxR0ssKw
otMEjqE+39qIr1SO3654oRoy5Kr2y0HPaca6pExk3VNecXq+0VOXrj7/umWqc9tfRip6ccxQJ6HS
JdQnp4y3lTGU8SCP+4pXlIaEvAV3/Zy4AIdETD3hjCsDBkzUhJ8tjfKM8aQx15gAYd6yV3UnEBIj
I6SpTCHAbpDih0zcZGomgqaJLNLW0jNzkt7W/+oOhYm/M8alr30AQFI6LjWrS1xVPtQWXgwqrIkn
9o8eHTRc39kq5KS6VB8k9IQHzJ8a8T4YoxhOAX8v3QxFJVh46sqnYB16oCzs6lxqv5Vm1TZr3HAp
0V3WMt+MyCaSRU+MSr+QYgQswIvXWClbNgKYbeM2FzfeB7ZsH5vLM+yQbCa3Qihz2HwS8FDCW8Gr
dpok7OD30tFwdd3tWkcRV4bqVG9014I7atUbvYRrc37cy8jH0MdpMuyB70v30KphEs2v1BOJULa/
eEhWnvOnWT7GR+/+5/fqSg+YV1cmBxc5JY2Li2cv9vWiE4Yg2vWS2zQP4/Aq43Ch7E4gNIEbuCFh
+AKCX67BjMBlglRUDfHLxdslGloaKIkJjLpCiUoPcxHeV9qSOo1GElGCQCdAlRgNEgJav64IWRp6
K74df2vhqOjg2qTLgbwzJr/DoVUWBgFRsG79eBW8mQd8A9ZRPQ9HrHKSvwbsMRttjRs7ydWb9s+X
uLhpbVBGeViF0c4vCQlyCQiGBCGG76xHE+3CaLj16l7paKGJ/7+7Jn9/ICrYDm2qKSEj0Hsv2Vqg
ICB0qlu8Bp7AMOttEjY/Pxfare94cSyvcqMJ0wZLFfXtV/Ut5ksuHaT0+9rtPJpFobJRY+ateGhp
cPd0CH2q5yb8zTwhp3qiXJV/Z6O2KYNPP/zopoOKbxY9sPkadRzElI+qxjuu9q9qaRxxQDkCZmav
IY9X0YgnYjbac2gJlwE7mFwqjhrReo9nVOlHVn2Mw4cxK1U13W3uoxT/Z8fQwujXHKliPI3CGO9C
itAZJz9D5KtsO3U3eo3zm3j5OJsqz7JkyuyAl00/ypk4z/0+BBo/x3321RufjTFRne7bW0NRaf6V
Ly6ma5IuEw3ECyteSnflUdbryA/xJe8oChYbf4lPnj4bjeObyQPXL8ZegWBTlP/LPokYoAuymWQo
Y8gwCZz3hIgPOtrdQl4RvXNje5eu7IEcH0ycJpJBSqA+7///nFaNLp44A3M5RAhHSC+vdB51O1p9
wJteaqVdP3h3hX1L2nT9W7LGzhfm/HIpgWwGT9TlnMuOZ3ELRd5lzLlV3NZ55JYuf36lrn7HmVs1
L+2qwsHv+3eUGFULLX2WPdzqhbpV0/E+j/xdUggnCyRaQpyYGb4lyXBS1fehMVcGAW1FKd9Vtqof
b3yYK0uKzgBUhXzJkYrjwPcPk3dB1rUaD1PhDCvGjm6zeDYXMGtu/LLXVnzdECXkjtQhGrSH7xeS
grEMgJfJe2E8wcXy42cpvc/klxG/MfLF+RAB/FeXCLCFAmA8VgqsrvpFM/9GJlwVbZ/imo/z3ymR
hrFF12nOgj33ylZFdKZZbzkUGDBYXvKaMAL0g6eKxMewkjcKYzWrJ24tZWSW56QjdCvPRA8UP924
l9dOVnxHTSYmzNTRn160j1q/8cyuAyaaB3b3wvVpkYXTkqw3ZnQ500ftBZCqEq8oO6s/0Y4RspjM
HYzhD22v7k/xgsOowJRHaxsmAPmEJLCRm4vfyic82ImLVUe6EXkx1irVQD4yaTso7QmAT24sB9Kw
FIfka4W5KrtjZevFQj71Eb1Pu8BezPYYrKt3BJ0UO9Fdcp/+6c2FSF1NltW4srgnxczQo0Kv27XJ
LJ8MUpKvCjxBW1IWFJDP9zIBj5KL6dcERsUsn3ZhZfvtAgmLRcYLZgJzhbLCI2RoBrraBq0z2uJ7
T7SptDNzp+abgAHiB4oWGL1S45TaQjbsXneSyEnUg2iulMyeGP2jbBQ2AVEyDBueleCGZe9axfLt
17pYazovrz0vi2dGfLI5Yjt2/iA2X5arWzX4ld2BC+H6YOcWZWqX74++oRI/PzV5v6fVdlZA5zRS
BZ4EIzgCLLVyU6u/8d1oFvLvvNwkDLJ98dJ+uSsuHsWxIoNaqP7H2XntNpJlUfaLAghvXsPSiKQo
L70EZMN7H18/izXAdKZKKAEDNLq7ujNFKsy995yz99qxemYkSuggwo8SjjKW8MlFPUePS0IlTMKm
6rCoy6WnwPhWHSge6124W459C8Tz8geIrdAnV1E9Os0GuG50yp8TPVjor+hjIADd8Cfoq/AnGCjH
ip3hE7oBCkpwYooA5TjxN4LuQIxce1q34W6i4W06veI8LDc0phBSZPvi3NxzuDfK7U1auwLWA9Z8
Gg3AoZQNbwJnP1pVmenlJ2gVFfOfu4jIHrpXRMwRqksDXKJDvj8tpavtBRBMpa0KNzBQSlj/g6sa
xLE68CrSYhtr+wHoguRHg0sxzRvBrByPxijf5zXCAju9LV71wkvpZyFeo9lYk2DBCRVk154ENNJe
e9Ri5h2hEbSp5h0/B7AiP0pMrhfjqt5rTcB/itCexzten6G6X2tCiErGD8gjUSXAFnwmgK9Ijzot
trTbV+OBxl59n08QIbZheUMfcKx363LFhDupfbqVZeaMl/nJnp4hQ6Xe2PG/KLEfDnf0F2Moq2Qx
JH6aYPDYAZUjDoXvkUzEqAAm4kS1WalZGm/4hM/awzOlX6mfDILBtZM5MUY/mHOgq661XHEn+OVp
hBBzi7NieGY9mVogFtdGu2dFGtj5NRcuAr8Pg+g0ULctiofUg1cQtVu7GRxmggxZYrKMYU1rTvbW
ljd5GrC7ybEvM60b/RU5AhE6ta3CLzIc/pKAqGI90rukaFtR/WZOieuIxRt/9AXb6rFY0WVsED+a
ThMHDQtl4UwwxFaX9l0hOwODvOTCTGjXbYtQiiBehpKEA9AefZVanlO0Sn4nXqsxpMYgKnxaiUyk
CruYj3RESSNhZaQOhU7FmimEe4EJLkZsthboKSS3Rd7UbMzEWySaiX7b3VzMLHeMOkgqRxTZwBWR
thnyfKRpujMzH6yRzG0ZbCUPeNTxfTcOoSr6ENDIRCJrhi6GiLZ0p9gFtCrV+1X3SUSZEldhnfjM
wVYsV6yqsMVgfZWfHTRjIp84n3xesNYZ8HOiGFhwl/ywgFy74MfdpNyCQF1nDGx+zHHmDfWWWG6t
caMqm2W9afIzXxCBmxV/rCPYa9pzTHX3pe40pj8PXkznKdmWnZdhn+iRg5z72bcADx3SPkDDmSq0
BE+G7rFql5nPy09asl5ckocadgZmdt3Ggo2gelJLxvKerXB+7uGlU22rQDtcYd7JlotyjmyqvoR7
iKL8CCM4xE4o7QXluFRg+K/ycYN3QQLPTOwvwE1hIw3YGu2W52G3wI8EQM2hEKxP7BRoNSXfZFge
n2Td5UGj111mVPLBRAJQ4hmKV0d8GvSPcrNWV0vI5XfoJuu8T5+0l5MPGuNW5FuGy/k20z1GqFCX
QR3SF2SogIqEmFfBVj70l+KVlfRy4d5wJDUnuC8Sgc9sfdl5Jm+k29N6hxovD0dr2eVkyzAnln0u
sLq4PUXq4vOba4kLPEcXeSRQGSGEgrv8y7nrx12OFoKCbh/LOK2zvzcfs6cEl0UJld36IkLCz4Gl
54dxnh1Q5R0SVZQY1Qxrd/mtI/hTncKZmkKFIoW+wrf2BSKuzBDY9ygdGFI8ldu792Tbucpu9n7b
YX/q1pGSiqQdGwlFmPXtdIlSMANkhIAfk8Fov9z19vQ0kT369d9HvH+Ow9+31T8/59vZfdTDbF1F
fieiI31a46/iQ0x5AkswwxEv+toXuhzJE+0HWIHIFoYt0azAHP77a/xYr1wkLZQr9ENJgvn7psZk
UAgMCC92fMuGS0ZyYuIQgAdkhGS6Xz7scu3+9TsTjCzh/FdISP7WdejiWuvmvqnuOk94l572l6IT
SomjBOsXHEj745fP+6kkAaTw/z7v271ctSougBRXd2j1/ZL8RPKUbfILgvy33+y3T/p2NzurtMZU
q6s7cmQc6mhEClxCTpv2L7/ST88nxQ+NNZ06i8b9t9+pI1IuqvIOyhu8QzMw2Ry7TSmzl+70bEd2
b1QFEx1WeDrKVQ86QIr2IghoTBHRFeKdZ2YmrNjFoetPWXZs38qaIDLixuw4Q1fjsqeoxmxrzJF8
JGP6JabVWU556InDlvABGBGLcNPXpGt/ZjRCFya7nvKS4NaWXDN/7R+H/LXkr/QuPV9Klt5TabVe
F71HKEt0HUE0Ia0PGfhJlbCntNsW3Lm6I59r2rfjXXpAFWAR112IWzgeQrtT5a1aeDG9qjQY0wfK
AOjtFd6BFCW+LwznxfR161mxbsT0LgcOf5qxXtz2TxZZwHb5/lVnvtodtevfPOOX0/a3x5lbwZSf
1UIy/kVz1YtI1QtJyBDm75SL3rjetSKsbqJX0uCX+/7Dq3OpBxFuky1uQZr4+z3te9XA8xqBY/Xl
HQ6SPT1t79MIZN/0aZP5v/FdfvByqn994LfVPkurrhMGFoZ4C+x7w93EZoUs0VF87FgB0QiQkFyC
TY+9/dw6ffBKr9WtCChNnOm99QiX7m3ywgLmG5tfLoby04X/42J8K4PULmysqudi6IfZn93EJpTM
bclC5UhzENzf1q1/ekX/utG6jkkOUs8FAPr3xRezNAnzOaSls2zEdDeBgLWnM0ZCuLotKnovLIJm
PeEqUJ56QrGHG004IL8sLA5uQT3fxp03yg9D4cnZbgpQ1zGYZt0L73quEwLig6Bd0kPei/pQNGcj
OVckfKSulh2YTtQ5ACdCSICZbUBxZfJVdtfM+x7UPqZSg/l/+ooUnwkjJbTimcfcKVsUicIW/n90
khT3vy//T1uXIUJI4knUdDz/37rVpdhqZR/rCZQkbTekgm9Y98NLrvId9OSAsjaDqFjVAWrdoQOz
0fU+2H4tG10ZjLxOiU+WVDgnBNV5opgQxbStpq9B6H97aX5YldFOisjZ6JFxZPl2bui1Phekhf1m
cuYnw76j8oHnC2P/t1X5hwPKXx/0bRctUzEq+6at7lr/MHmwp8HaEOfpIop2f1t1pJ+8LH9+2vcZ
L+i+SW5FuCwlaZEsxA/ma/ouPVJEUa1WjxzYOT4aH+SqjE/1U0mBTagg0hFo8ZSO+A0uj5IN4+wz
e4lgYDFcLRwO3PI9ITTU4wzFGlwp2VHIQYoH3RJUGYF8uxlK1eSIySU5jeElBNAOOQZ85guQjbvo
cgKFVrW+h/2JMMmpvqfMK5Ut4QAKioqFABrCWjY9mizp0guCzTdpMEUgzgUxFhoYyamHpGbNLl+o
fjQw4sp2REeaJJ/RoV/EaftRjshXsqmVi8RG/500LoSWAXY1KQyRk4ikB+3pBZEcwAGbRhDcNwQb
xSu9HyRQq2U3qk9tgoyEKhCWk0kBnHtGFaSNL00Uju7IEEjcJ7IXsoUz2SO0Z6cG7Ds5wbzppd6s
Ta9L/NnwUvWiIqLLJN8UrY+8hEvNv1pCSCjtfg0j/OWB/qc1+kdTm/4qGomC5+wCBivdT2CcDlfI
/wUu8k/j//uCxxkDUDlYD8n4pxT443OMWVOjtF2Vg4n8xjI/l1Q6qxpyxGRyIpjt2KKUqOJQgeGp
vcjtQWKpl+C093DlgVItooWEoIuPKSAGkYpTno5Wg8tRfgony1ma9v/rDaTTr8kSwq9/rUldK63p
tIYSw+AnWCTTw9S9S+JjsuwuAlK1djph119aoQyV/ns5/Kku4gr976Mvi8MfFyuZLKGLFE7yvBvO
C+Bb551Gjp35H7980M8v/h+fdNkX//gkMc7XaBgJMFm6GwXNjXzJ3qQnXKFTLaPrSrvtsuFmMsgI
2QhKgyG9ekqn7iTVwrZWyq0qTPDu2/txkLelMFyxNvrlhP8irM6qQHhK+JRWr52KcFYx7NQK0pAQ
7GHyZW0M6giMWi1sVitoIqwTmnkjWQHRgZ8SDl7DdPMF9wgv84gErGp77Lim3emczYTrKNtOoeGv
jy05ADrRBiui7kl/1CvSzUlTGOvXfOyOZRRfM1G2FfD4oJgVfGbWpDqaiAm1Dn2WErUcaeZNNDup
V2iCzx2CbCM7m/omii/t7hdwhwTYdS1NgPqG+ci9UgA3HAX2HCLfhCZYm/jG7AR3GJkL0aurY7wf
sw4rWnxqFjmQ0WjQt1aFF9ksr0YElHktnbta3sox8Pwy1f2e+L1ZqZ5JmE57K8jTxBWjgqNBco6S
56q9MekWtlm+l82XCeqlQvlf842bwbjpqxKFHOG3yfVa96ewWjdWXLt1NL50dbmboH4YiDSXugjq
7KUCMzveiaaFMbgkEHFQG1LzNjNRDtHKriaIbofofCJUSSaJLUnRG+jqdjR+UxBc9vR/rwj/e8i/
HYEMXFNJLKbpVY3vKglZCuYzBhoCyUAewZwRL2w8A1nvzS8P/Y9L3h/P/LeDrxaTxyfJvF2tK+9G
znrz/n32hm39Swn346nmz9f424HXkkne0To+iNC2p9HloOXR5LabvYYh+zLPIknhZF5VT4+Etb1c
gbrwfjto/ryUEMl6ofGpmmR+u8rysGjlbPAd4jv16220lUAL4hu4FM5vQjEa+D/eUkZopBZBrINz
8vdq0k2CUZTdLJ3lc7E6w0DmJHr/A71qKr4Io5vhQAKRHETzl7Qw4ssX/W7wKNl3bT7ZJ9qoOFHu
cJ8x5XyOTgpcsPQ6PlB9YX3Utiph9zSwCMs1VRBqbhfAdN1iu2PDRJLunq61DX0rDG2Wm+yyoDoQ
hDILzrqRXI27oLgQZneKdhi3zUI7ljAKG25DakubPt53si8/GIMtndLnYrOaL8Mh4o7Rucj4e/U1
4cNSMF4xkDCD/L2Z7XULM6JOPKQ3+l7Q3kF4V3jBsmf63RlBR+OGNLdV2aS3dGitwQcBslwLoYeC
UKEGyjZJfENefKqeioAxCKT8utvLwkatWFtm5od7zPhvJUpI064s0mFYQderKUJKb10OZua1Bvyc
U4VR3LfXnXZnpDea/mUy8phx5i/iVjSdtd8V6jMhmbSs3xg9uGK76TGMktWgBUW2j4nTUJ6EjDB1
d243y5foxW6sBoh6+8d5ozx2hwZbQiCQtY4CqnNyf+ZMqGNZ3koSphWGKFx8Xb0WvPTUEcc+w2zz
gRCCTSV7Oxqv+sIXZLhngouLYqM3k6/cZpjeiWWJnGHCjE75M3lRvi8gK0DqnneaeK9kd5b1LELW
7sKrseCgeB9/sL1E0lZRcUU7n4a6yZp9aux6xZOm6/oWmFo+fuh3zZU+PM75hk5pKD9M2X3/cFx8
0guR5jjFXRF7EUUW/1RZN0p3zJMtE4I+5NzaM3nYDcoxR+G8wASSX0frebbHR/LV+s24J6O911+S
6BOOHL+n3zOv3XIIYJ4hdfsM3ReOPbi/+L33wmO2bBtGpKLDAA+kG+12P5zPQ+YZ/Jg3RiLJfRPx
6IOp2Eqgc1+YN6wemuD53WA+4EawmCfbbqE023gWY+2kmGdsFBYdEAuBIcnWtslDnYNKtVtkb4Hw
op0ZlDg0c/Zz5xQOZAsEQEeU5YHIceqd7otFYAfcdaKJO6fCm+NAohFuRr59Fph3+nX/2O95J0hB
oggmLYt/345veDCzewnB+MY6Jrsp3ZvXDIMS0+MdIYKHMB1Ot9JeLlck8GjSPROFrQbwyoG2PC5X
1bSpu9uuseOTcIw5BHPshWjsNKAqsnNyzk8DVym+CmuGyBUGRvfT8mJaEWQKewq6GwTRlP8j3Foe
uPywVpvsHI9HkqA5q7vFeRYx2p8TxU9nf9FcoOvJS52ftTc44lKNzN2rR1+rNhVi9gvo0O4OqU9n
Bas1zAdbO+ZIlq5HEcLC0VgZU7dZgIR+pvy2qq1QI/0XnhXcNNKeXtRCUNU9ywfvA7jnhXnIrZ7s
quSJfjw4LNVp1D2uzTTaozM0QltkZhzCy7Zryydib9UOieEV0Yc8eiRRLsLHaty1bxrcUgrvSbWj
HVQRM/XCa9jLNX/ys8faAi7ZuWupugQWUxrzCEzH9jaHLV5FzsVXS8Y9T0k++SnzsbXa6jMTglrH
QYA7A2o+Nh3i2Z4WMArhB8GG+p1Ey3RAGUl21w5FvD5jF/Ys4XFmOlS3VDXtYRhtwmzJKyCsoRyY
Hj0QNFCWgap8TOrNImLPLO9b9UXqj3UbRBBe+k2DhPvcPLXCbT7lNPwwubrLkySfqnA3tFsaeKD4
wRHhCmzOOQT49itFh8AzT4PNVm8TRrzZVn+KQJVDAdH8CyjpupqOSxzItLc7mEh3jfpRUxKliDLO
g8Vh07aCKb4RSEZlQfGpJWrdJkKnk23VX9yr5YqIZYa1p+KteRxE27piFnIlKfbwRlKZSZ6GzaWQ
HHDCPiveNTx0hjTzZ+UWz8RQkHLAyf++BIZIlgLoliy2J8rUPfneHOOutBNxiK9R55vn5BjfyehI
n8L76IvtiygGk8gVz0B3oHrErhDco6m2sFWukzdZ3uLnUBgQKfcNvv9+ZxwszkPvvbbPrVuKUaZx
8bFzOcU9F1vjaybkxp62oRkY5Qc3RY5e2lfTDLLVh8dRJ0+olOxa3Yd4CZLQV6HPRXY8PLf5TfrJ
7Ig+WsbvS2aGkaNkYwYCJ5zHakS57Zp7tKn5hiswB7Nk18ZGPpNdaGcqsPudYZ0s8oevYqaU6UsW
HeYJ9amUXmuU5Pb4DB5dkmxLYfi4qZYTR+9F5nLTIxgF2nvZuaaDJwOtvSQ6uPMS4EQTgzg9Kswc
S79djtaJuJOV81+1hQNIcrb2UJIETPY2tYjDcXRGL3euQO6Ou/ZobhKXP9MQ2UaK50Sj1qfe5vwg
s8S0gq/dFeB5SUqsfKF+nRKmWwG6TnnHXloz3N3mV9gCn2Jh20n3kd/Url6jP0FpDyL3RvEYfBK1
Nts44/xC2HeVi2kYee4+s3xJuvSe7Gm/KVW7/rx8pfyQKmRJOcJ2wt/mVW/ce/PGEP2mucUgtUJE
usVnLF4etYgclRh67yYGjJzvmueGp/dWe+6brXAx8VT3l+60y8k+b3HUXQHEtYhf2w7C/vKMBspz
aXgyO8kc8PRi9O65kYJrfEa0U13xzUJxN8CQ8ZsHZKAPlitgWDmNB5PfkcYO3j8e56zaFfEJ+2ce
DI+4Fg1oMHUQI1t8qF/Ko5fuR12yRfDfCouIsyoXVtGGz7OuV8q73vZau2GQhI2GKOjJ6+9r3ph8
Lz4KmxItLMnHBwmV86Nq7QmlOlhf+hPZ5V5NvYKHddjC1Fewsx4s10qC5pHfgX8q9t0Htj5lInxq
N1+3FDNBr4Dl2Vok0QDi1dwUZ/AmMs5V7aEGH4UPa9ollp8xuBc5p6jHCfxR5WaULt2LNm0E9wvV
my09RBOAeZ8HXHwU/QI2D4JuEquOM2ZZXnH8Zd0Hg9bxMFikguw6SFZogczhKOK24JGpHiz4AKwr
bLw4CaJ7djXIPUtAcSpBJTKuFeWWEbYyOcJ1fF7Cu4bmUuKOrJx4irB6fpYuyWBcaBocQs3qo2Eg
3ps2owfQ+c70Fu8fc2VL6i8upXXhSAAJlC3BH+60FwyshBx4VcjMwjZvzejGKq7NCcMLIhgsIc+E
arPvswPREE7jU7FcTz60/B6hF9EhmV2e23PO+AZdpoxcFbqpu2yoPWyskh/hXU2Hd2c4NTvWs/E8
c4b1ouP8XgZs7F2zsZ5bYTMne4nFwfKU6RCdqOCJ8FbfwEz5oVPEtlhvmF1o2KLcKLXvswyzmafw
9F61n+VZvyHFshODL/XpXkk36DJkp8JgiyCH63QKpfsxvIk3Nc7t1bgFJ7gej9dkDIv8uIksCToJ
CAAQkrls3MqIP83JN/CUaoyPTix6a/kWCZVtbVU/u5t8sdnMTjAYG+JiLAchfXYt7RAJsajqNuBh
6YMB266/ohpGW7GrvvoXLBuiJ+NucwhBlDb8WKAd6a4PuAl0R9UDHjf8Ki+RsBtkVyLLnRQbp1DY
CXg2M599tnb6ei8ARgjYmws3P+IMGL1c9IwdLPvDjLjyvN5azPOWfTsfui7gpbtnR2+1a9PGTMYo
2oATbHjlPQp+/LiATwsOm171yCg+vEE1Yda76Daq3NFduKtbo9lok5fAj3rOvWybXKPwaIX3pttH
J1oOg5u3e6Kb/GXLGWZOj3RuNeWoGgRvOrQu+8ojF8Zf2euuteYewy7Pc6rjY8+Ifa69UnOkj46O
i8RSIYybyie55bXzezoYSGqkV4q1+Z6Ya7qiabanZ/cqmnb2ZpJk7FStzVbCCA5Vlcx3QfmsEuzi
tbOTB4kaNLxgRLxT7gV9c5W/oMuRoaCd0aNFb7w3bExZ876qH6bh9MaGviu2jgMvWRptOnnTGvwk
m7e/FR6KaiNGz/kn2wfQnOdG2YyG1y0kZmG4uCQZ5tuMN8XW2gNMR/0s3JlHvPeSPw47/VXOPnJe
15iH+DpK96DkkQUxeoCYKrt5dbps8hL5kF99GoSWS9csehi6vaoDe7VrIqsCjcAp8zlDmxMF8ZZA
zyh1CoSgDgy2M4kuIpKMl/R9ml2YZTSlew7/EOP2Ff0W6aBmOyY7eQTF4iZc3OYtek5v5txDw5H0
e4G1ct4N6uayFXyMkBbSI26YyV7vNeadO3Ilcu2RJ+ozvERs4SChBW2zWDfp83zNc/IKzJmPcawr
/md79B+G7K46wWOqSdJG7ynZ3Wl1dN45L4Y+GeGR4onmzd+xXemBta3J/jzkntb5TIakCjXk1XiM
j3n4uPgo1NrbrP8iVEo91O7gtfT+fumpSJcWwreu0SXLjmG1AgrR0C7NnT8aloZU5lkzIRkpSJ9h
KE1AFitiiLrnUte0bEZUmriiQ3t9qYmHFKmR0CH99jV+6HSY8NNlePYyDsZ/7DF/fI0wl4041cSG
vcOW6F031vC6Gp+19WwVn+qQ7XUrwzt0LTe/TKC0fws2NQiyyOuxYsPcUr9NoAahhLu4tuTYB0/Z
jUTosq1/JjRAWNudCbJcED9NBzoj+5lNGuWf4YnP5b5xJ5/pByOkZ9g1QDIl6kz5bvCLK44bhNnY
2dXzffK+3reHQnBw2LMmJ+HlJc2Z/iB0UF31RvlAO3Utoq070qn4RRgq/eOj/vvmXqahhs4glktq
fjcVWXmupmM/F8eulzD5Rsz0L7SGqZN8Oc0eRSBw5VBt6Ey5sKq7/LWVSxf2+kln1l/zBlGEGDwD
QnG+/D0tIRKqsogHwqysfa50A6D6Liygu2L46pD0SQAdSUvAIoy8xM4LWjvCxgTCBx85XWAYYmOs
h3Eftha5fgxbRTZUarDCyJyuaLe1Jb7q6KJX1KZxAhVAqoI6NoJahIIgkvBlXGdJ5S2kYEmrSPwk
cVbrywUYoOARWuKXnvjwCpRAWUI7Y6mWxS+T1B/O9DN7dhjDgIrmfZtvd8J07kfGWPw48smI9/XL
KPFX5atNRPzPvArVgJQSGFOLZuChyRd8wwGGZVL2huahhdt1Mbx0QnUP8cmqlcCa+1NT6TuazY5+
HNitNPo5etRvirjc9mnmyyNb4YhbqQJZmVd7FAuE7V1pUvzLeEj592vNnb/A/i7AYVU1v008QOfN
md4b3SGE+x1FihsL93F5r7FqpRo9LKB+KNYmBkbLdDLGr4bYgHoIpvmKCPOVDW1Swl3KqY9AooOe
3GiNzFCSiDxOjcAbIcvFT13BIX+g6Y3SQHQT65mQpjwGsilaRGl8JkS1NYn/383mn95WiwE/tB1L
lUHJ/71cDSWQnsRciqNeHHnawukMYR10GA7iqf6Fm/9/r9K/3h+LZVFC0UZ00bfOdp/rKgx/STnE
xPswsClPoaHu897TqkOEgp4e/8hkgUEB2Qj8V7qHseGP1DChbiKAZN1cnk3VrmLVzRIG/xOrRPmk
Ksw55De1RYYogCoDURKH7/FKk5HTgCHdJO1xzSZP1Eo3bMBa4dNO/Iq6yniJOtSL0raVda+WGKRM
l8ld5lUdLLGGH1sv7tSBU2f2Z0kva3Y9qx3hs3dqnpI5dk4eByQPangk1guHSY6a9z42eChfAVER
PoiotuY840cNmFe2Vqgv9oTPaohuVqV1tSOBmU6McrquYemZT1P+UKKhrQrKduM650SfPOS4PKSu
90BcbIFdu63+InWvLdHcIokynEskzrQt82aAcIxLcIhpYB0P8qBChKGX1q+uEtZbvR03UyP5RTJD
eNuUoAhGDtNGBhxNuLkMNxUFanbQTCRtnCEUheNdOzzM01VuvaQFeBlUuS0Q6bzkxJA/Su/SkB6n
LvS6kR+1PsnlUwSxxWQ2rMx0Y2V8Iy2nXnWyZ7mz01h2siYLAL8QjIewJvSbeqsRmlXTe5biL226
r0J2c8ym+XINPsLkeNdw+ooikY4XvV2MqML75feqFMiKS7tLROtU0FscRQGVMMyCQZlPcQ592yI6
MX/Q5XcAeJ6Z3tUkPsLa9MYE0O/wNYY00PLokFVHmSK3T1+li2USF2IlXk1EMYdh5jdzfV3qoEQM
/LVuD0DJ8msaeUAxZk/SYR/6tEGt0c1p7eW0KT2kXoR49A/w0DMrgPNWLg5+Bf0fmTa54EIZEJoc
Ghu9J2UU9IQrlRsxwR8Wh2woonmC+YgKzjax05b1TsufBoKibyWtU2D+VZ8r5CqzzDewOKGZQFq2
TNIGd8vwbsF9komkyyQa5EQoqzwInURkm7bJOrr+nJ1WMNKSyIslG0C8HqGuXk1N6Y55SSdj2ZN0
cEh5rKUEvTIjNhJoN1LYH5e+3MAruqvXq354UFrcg3JBP5cNINYkr62mT55Ekv1Qb5uRmy1nRRNW
8G4h0E3hIBk5NudzFG1G86LSbl+xhmNrruw1Ftwu/BpJel55vwGSOcWKJKF+SJHYJp2xk4C6CjId
ve6a9EYxvU4aunhfvZ6wldDJoVWdUlz0gA66/IpxoRcqCtXExLWkKp2A8cKLxnSTfwhVFFRRcRyr
8ThpzWNdLm5FXzSZgSrH80OrcWqvgJYLHO6XqQy6ttqNCdMH49QNxzoKwezEe3P+IooHLUTkKBlc
Drq7fSi6MdTbZZURtjMaUYvAEir/gr+7mKbiWCeeG9R5HlSWvivn7qBJgZwvxwU7V1c7Kw0RtULf
XoP+tkxnlqLHcZWZeBBNVaGuWqaBGPc7AxtKSHGfAv/OIrbzNKTwMCcV2YawLXF6LN12sKDM1dVO
XspjCz88XcHa8391nASrlFU0Opp0EmfcQQnhMzxDYvcqI4oX6xgcYXoSkgTX1LOSzK4Beav1ZunQ
Fu96g2dieMnq0jHUKMhyywv1kYzMBpTFu5W9t+LeIDo4ksQnkxUrHdatlL8U0l2D6B4XJP4Gslk4
61MaNiaUS2U8lqpAn7UEzS26ZVEBBUZ3L24MIqBCQkGPidEcxhFdCVp+bXhJ18qr5r1WSb5RJH6U
AGqjBLfejPEUDccVJ2DRL8xzXLLE3T5HaJXcChUaFRRkYdDl96D/hxZ7PbG7lmg4Gc6SNnxqZMUd
k41Vme/IGsCfqIRe9n5BtoS00nboz5bGwYnTWU1LdeGpyXr1qqu3GYmTUsbwHIeBfK+Iv41o9cv4
89uOyWCUySjxaMpFa/73/py2sT4VTUq/tR2OghGj4OExHQ6XLRqIG/5fNeIB4soOya5N5Dd5PCx0
WjLYWEJzObsxHAL/KctnXmW3gUkYXlxENMdx+lnT55TtQI815U4km3K99MbqnTDuejV2+uLAy25P
qFMHVBHEPDsZvMEFwKxggrV6GtSHFvlTkr/g/ECq6VcJ0KWkdjBUq+FzxgyzSBEi81QkaPXo7o4k
9Xyt053RljiroJww0U8gSypW81sF9NOVwzNGVKJhKJhFv501OFiMJB8V2Q3n7FOIMsTRHWkf48jC
nkqznDgrJjDufx+nfnAxaqqE+k7VEStDjfl2ntJSa27WZSCX6AwWZkYvhhK5l7+KiM4fmYxMHfVD
h9evmoMOFiz4ve56Et11vBvF7tL+Ic71v7/TP0LZ78/Qn9/pcqX+qAW7LJ4E4P3qIVaxOorOKiJt
awOTkzpxeIy/bhOLfYMhriI8lvO2hY+IvAn+vffLN/nhtPnX1fl2TyJVGiN1FtIbHWWcvOu7bXXU
GXnPHnyoe51WejAqu/SY9jcmM2K6v1rAvPy/v8U/fIR/XQ9yBk0IClRz4rd7lCDzVMJOWs5ZCtvC
X1svLPfpwjn7IPSb0nxPZYKn9yD2GRJngxP1QanvFpyf4SO8Jg0jFH6mFxZm3XojJ9QmiZLmLKj7
9Dz95lj/5zn9r2/77e7VeaGrC6/yDdGN/btQnzVoQIsY6A9TAIoSD7vo6V8WYcgGnfFrgMubhu3G
vliw73CbyvTDBn9uHqGPqwxXMfV0T8Piw9C7SHAJMWdyc2KY1rQBUFPiPWjeQB4V6Hb/9stIP4DT
eT/+uPbfFRgcwzSgTvUhLHKnlbDQ1RA4K2OTIXXPp6+JJHWZIzKBdmkRtBh4zfka+EDGbFVsPiOO
eFVC2LGkbGvhYGUnqAlCSE+8kWhwq0/cTNF8XHsTpRgDOjODWDzYqva06sztGCgLq7bpQmRaCs2+
orhSl/FKq9eHWdlENSrjRto11qcRkaOlEU09qKj/MnaCcbMI8Xs/fhWd+d6+VYSfzFbhExdLBFey
N8t2P4mcnfDIjX3EWIZgarzHlmV5WMehYxvPFkNZGVVJSS5ibSS+EJ1K6azxCgiBmWMzBlUsCJ8z
6R7V7cixO8ZAH73J1v1YcHsMC9ITacwT55iRzv95EZ/blPxWoi4aK6RnS8u088Lhs2hvIjUIoclE
yikTm6slZ1Q5cTop30wo0GShO32K77SIzkVcnaQUZnP6MCrHDoSUOT3oPfMWJSMypnzVBua6EaOh
6IuCnqqk/EXI+G9KxuWRIMnxovMH1/LtkRjWvFMbctIODWb+i85KaQJCR9Gf+zL6LxLJuPO/dKl+
+8xvTSpRW1F6SGt5FKgxm/WFhgxgMSiMFeQ5al+9+qX2/XljgBcEJQacGf/x9yK8NhnZKevFXLoU
Gy2ffSoh6F7x/CYKOxy1avzFYmzLFX0B0hEaze2QOxY6geov2XqlK5w0Iuus5r9ciZ93hz++2Lc1
udVUQsrbUTkM6E0G4RFhlIx8EK1CuzezzqtKUix6pH6iq2q79lJ8xVS1v7csf74n/7tC39Ro1Thq
LWUQaLHyIZe/BnGbQqAh9ehhSvNNq9DEhPQ37UZaUpr2fwg7r+XGkSSKfhEi4ArmlQQJeokyFKUX
hFoG3nt8/R70w06vRtuaiJ6YaGlECgSqsjLvPXfcFBL2Rwj7PnjsbDrCcQEa8vetQsyv+e/F95/3
9OXejEOjLEO5sY6jpOw0WUcIoTHifdcy5s2Dtqqpp0aq/PF58l5rUHlpz/M9niw1dIzhQgeig3A6
bLuiX0kB+my0HqB6lEmDscjIDVhBXkyn/sPkaOaHJ1N99HrGKobBIkXTCMlHLBNkFnhshQ3Y5ZuM
+q8P+tWOz+bDH4xwsdC9t3QYXFV+SvVHm4UpNTAMlTROGfW3dF2peBeUGX+/Nvq8Tf7t2nx5hkLb
arosgbjZoLO1kTJV6UujfdrBXa882MFrGXWrAbGIJ9XLguN4KT+J1IUWZzBjCs4xdCJjPBj+3Sje
MXKMW8NEXygOIrr6/l5BaY7tRz/rwV6J37NgWzSvkgZt9r6Tr5W5tTSmWInrN9e+2RbmD5/8N2ag
eVX655P/4m8QWp/JgdRbR614aNN36Gyr2jqpwB5nqCkJL9GwSNR3b5pWqYmBuk4JhPcREt2Nfjpj
HmPs6VULV6bInHE8lzP2Me9dmZImfisDfV039yaSuJ6dDq0lUg6wrKnFjOSHtvV8j/7lc/oaawsx
dMz1QRjHLHgdZMQ4CAoPOndX7P1Qc/+fyuq/F834UllpBKkqbakDYW1fbeRECZ8xQrq6hYVBUg8Y
C9JkF+mEHqVFbFY0qyTV1ymKGDCZJal28asVMMAkdid4nkZrMRCt4mFfLjd5+1QxF5sbA7F3M2BV
r/sfLtS3CxBR2ipJ2qzS8tclGsl05ikB5rbGbQ6xfy4kWtKLuQVu/aI1+cPz8+3nIgg0xWJlgW/9
cocNJZ3mQiNHY7qf1mAdJrJISB+hSai/dv2aeD27dL1bAWltfnxqfwP+EbwbjCfFPN9Mxq5TVlg6
bjOyu+VjkO5AgnmgaPpVd5QMp78JRnYWBpgiw/uxF9Ai9GMUXwZMtfpsGNEk5O2v3g+Pzm8z1L9u
uP/+YkL+MgITSZGYfdrlx9RXFykHDkufc5EmVI1gMkxAuWG6aaVDSTvI9N9Z2VdlBNkyuuvBZZCD
q5qXsq2cXubphxBnhRviVuTYQKEs1GGdD9sIClYmF8cMzUFgOpJCogBrqSZvVevS5W9DC/AxRUhB
IehlvzSzX2aaM0bei+Ld9/5BZhAxc63aciMXZyTBjhGfKLnskE7MbVFBojXwAAzJwY6oUXXcPwhc
PLWkSdahPLwdjH2dYkLPdAQkr3b65KNQa8JrMccdWAcrU91g1nCC2ohi+9jFw7YOh1M4Ib4sn8ps
ciKR/bCVf3u6miGYFnE3qmV+WZCrSVXyovWzuZc/R4pY+Ia02rvJ69id0dAaPYG/38PKv6XqrJL/
vKT15aO2e1FNvoV6m/PcMnI8Z4bAgMBwf3IBG9++Ei782YLH5O3r6E0RcsfH0hrnKT9nV5yGiMME
Or1oMxEAC8NyV852bpTQya3yG/mBRLSBcojKI96HBikM7ItLlMC52/wC5PPeIt75NCw3eLJw8OSQ
WdFA9NfkTra38fP0MfXHtr+tvXVYggw+gOOp9wX61xvEW1O/2BFwnJDVxwBbihyfsfvcoFxaPwXv
/q5///U4/fOb//4M/ji+61bhybmXmMcEl1iVSvStZf7UQBSAL+Nc8Zl81wgO7IqcTrLKRpX4t4uM
P7ntXkqVVGpaMlr1kEFS8RpxFwetE4T2ToUiX5nrPHLH6qRY6yh/6+SHVoBx8dFTRJtB9XfNVK01
UdPkwRZWnBROAWSFGSOAm9HfTsqLGbxp6kWQyk74+Vy0+KxlEt66wQJM5x8LxK+Fv1X9fdf5q1wj
x32w13JFsi8NuJ54kRhRhlpuOec0lP5mhwAhOClBj2bUmZJnBo302B+IoChp+3rjsGrKO5qIy3b8
wfLxDe+X25mZ/exGYHr/2z/wx6UO1K7OGglcfaaTlRlZm7ifFiIy1xEJlSEB4aa3VYfZfdQyJ0Ua
2iLggrPHHGaOg4lE/Kzi8Pan2zSfgOw/zv9PJyM4neFBKqh3Qh7KxxA/QErjHTdJQW914tPJ0UBx
7ialxwS7N0z5pe3jO6mZFirl7SBH2zmSJKE4J9HER8HYneFSrDMIJZogWCJ/n8o5jmvXUWeYISNQ
5RihM9DCeD2natnd8DBH0WQECkjozzordoQMqYSlrxnjzd/XBY5t3xUdf1zJL/NSOpljbkRBdsIn
usiI5KWnOGcRD53tNPQj2yC5TSFv0x0DqjzpdFQqfNRjcSeZmOvLYW0waK0yfFOCwYcPfYSmJNyS
GHoCFzVVdgL4Paf/kO+bE1e67HXoCFWpVjFxisJ7kcgP5tsGrpvtZQ8NZOaSfkIlkOaiVQ6A5Edw
RAbP33u8kxmqKI0kebS/VMYJOXRSBqJzHpHVEsKocs1G84aIsKMhnpm/K1vDQppvc2PQiSdABjxA
slhZGmBzgpfNFgVewkQocSapOUVo+EYOCxbrcGYp5yCI3orJB/2E2wk6uGngic6tlZgncvRMsw6Z
X7/VsECMr8EIPF+W2yfNTB2rV5eyIW+zvn/obONZRd8U0hIxMvr7xHtICM+yaB/SEtbTee7coOQ7
ViV29rxedhhPJyvdGUW0IZupsI/z9anRjwlpPClp/lRwDSKUXPqYXkm+eJ1v/6JGbIXKK1rnckX1
US3UqF/kSo914yiX1g5nyYCrzuCOiz1vC6YQNkziZlwdcpAmDdf+cCY26DIHLfVoloPobkQQjC1s
QYqEzec3ocHOEbXVXUnf58NX6faztGZiO/uqwcTqg3ogHXNlJb/mJGgVI52IdslEWUCqFpSwlVUZ
F932NgQ8NKTvyoGFznKCzdW78WNFz6sh2qQbyl2ZDnOfu07uks5wA019sLponUXFFs3GkG1zDTta
kJ8LXHGt/Vka6JR0vPZadprlG0PyqTD17cMQBUq7KUCr99fKgpLKNehkIuWy+Uluw+oxaWZEOiof
f+jcJlwr4uyzLgfh1ldZKCDZcGOY8Ufa9kvErwMzNsF42CS+KIy5gP2jylq4bNo7T8c4rPHuxHoy
FbI4tqmNYY7q2JY0NvtmJ0bIWxFsK/4o1T7Wo5WScWVSZ6eKbZydO4OVuSpf5zQKZVxFIQ4vwqcH
+RyVF3r2HksafYYlEscK0Ybnl2eygtGkWgXUDTa/mzYJdoGpkes2sa2yI6ZIBmZK09kmg2oeABp4
XrAbgWIkP4qUKr2TnCaHNlTsCq3elZnMPlMy4rKfY++TQ3ui2u8tbZAsRfLqaTe9ZT+kY35DiNPQ
Ij5jGEN+TncjkwkyxeqyCxjyYVxOBH4eFpc5gYk9Hmt0a7xYzI/mUufvy9n3zZs/VrMvJwOjTvW2
tTNzDp1V8v4mG+1ThsmFFC9SH90W84LqgYIT/jGRrioblmd++payFFO4VInF9lvis0tvLY0yskjl
h3OXPr/+v0uEf/atLz0c32p73Td64xwc4KuDDrEARZv79BR0KOvPxbiP9/GOec+K85+yy7U7nhrK
KUSXCNuRrFprAZf0sMygjryit3KR68ROgr4RieVSGXYT/Ck6sC/quE1BTC1+4jWb328YFvkhmsW5
W/3S/RlFq+bCKI0jWXJSueuIY2owoNoEmx4D1cB0jb69NbZqq6wLRxgQcdkcJXRPikpKj52tuzF7
qlrpnu+gw4mLovFOOZAzzTx6gjQaQMaewOpDW1RSh1XCKpun5pNd6qzkuaNqhet3ASA2Htj8nBL9
OE/YkiJ2tJqpZZAuavkkfDTmyWcfXDI5c+r4RVEGGFoUZVFwltRn1FNZo7iRSHfZyDC/fKit9yHX
3HrQQKxdkvqlQtxsAB1ro53wWZEjkjVpxnuoBb3S+OHW/faQaf5zWeev/1HRFGQayJ4no7ipfe7R
ATPvpuHZRe0Rafd/f0x+D7f+fRv+82JfTrThpIS5CFUSR9nCeb0qlRE4Wuha13W5lbXJ8a2McLdg
YWJjGuL5I/7J5fl/ntX/vonfPYo/fmNNN4Mglzm90y1gHCn5biI9ZuA6WCOze5uAheINVho3g3Hg
QWgkfykNnNTkF1Y+lEbmT/Omny6L9mWGm02xWTS+qR7Rxq1VNosYiXGi3BPb6oaQ2eTuIavveDDc
Nqo3iT3iYi9/uA++fxPWb2ouCTGy9qU1Y44qs4yU1kxkP6ZadV/1bj4CrBCLXqWA5RkSouP5x/Mo
tqEOmvqnFvj3kyxLUI9y19Hx//KIG0qQ9laA77ys+oNQyQNilmCTXt3d4RQPopsuqW4q+0XyTz4G
LsODEq8digqKJltib19xOqBQxDXzJgO98VH80Iqjn5UUJwMx0VtfXv0O3HtA9FS+pAFKd4Va+hBp
25q+vonc3r8zaSpkLyoWTb/LDr7JuF+umPmc//4wfAP/5izxx2/75ckzkYgOchOax5INLFawksWH
kbsyoPVx36anYghWWXfK8ei1VeBUcNh5d1ErrzKyBsV9qQMEISATRfEyHjlY1m8ieBj1+waRYcnD
BdBkUFfFPC0LN4r5lkwHq0avb3zI9mMZnqYpQOkD/ZMYW2oAW7I3mPMb3DJ59DqQsCaifU4/mjkw
6yjGseoQtp8hsL4KsRZ+wJDOc94HqwDuVl1Ea+SRzt8v0vfjwD8u0peWRR5aaix7g37sBB6ZChTl
Zzq9BBGBuS2NEo5WOrLKwZTI+4rI/dzXSb/kFxpAXRSs8jLfExxCPkT6WlmqLRWwwH9/j9+Jfv/n
g/yyqsVgl2p6qNmJo0XPSG+izC8rclv0ekdVIyOH0sC3TwmRSqhVdBqUGAnmiK6/v5HvVzaLvo6h
yTR5vvbVTH9KyWVrwMKST1JjLzuX8SXxX/I4Xwk0MkhUWqYDCRUqY5Ky9PY+dnW7+hB66wjpI+uj
ZdQW4F+0H1p+37j455v9n7f2ZYlLy1D1KmAOHNtfJQIG5sOV5NH7788dbiAq2zR74XQa/rSo/PjK
6v9ucFXTE8dhSNZp0JO1yUsD2B9SeTNBWTKnZ4/nyQbDJPC45Nb6758Iku/vCi8k9vyDolX9GpNp
eqQUeUVPaAKNLxijCnXHPMIcxKOHjc6Q9+ncFvJwbCyLOVcR9Z1HRo7e0+igCZjlsrfIGj4w9Ug0
noHSuRreq/imDnde/soY1E52ofQhgwXlNNrSG8mDz4rpUx5ANO93HvlenH3Lk8LhvtggUVrTVWiQ
HQYkoEdsen7FnjKX6+NxzBDS8v+VguBHa9jLyUpCupjyE5EYi9ze6QaRpnKCtpKTI6eWsDI2Sh1t
THvtBXNdJO1jtgilwHSf3Omdh77lIvFMjtGrAIEVGOsk8TaeNhySdnQLPTkQVHHTpgYuGc6C5Ltb
0rhVk6NGTglyKaHdkf4QW2zHGDox3iHD5b7JOVRI2ltVM3FDotImpJhwysbusMxLrkzGG+dsLZAs
tC+VJXile62jlSSFq2lonVYmPpjhNudaPSmeso6WVVWni0nftW10rpXX0WgXifRWy+exPUi4BtZt
eAyLWwl3jQ2WIMSTOwAhSzsWQeUtBkJC/Ga7kYyfYnl+Uyf+VTb9cRN9OV0ocWVl8ljrR7PGEokD
ucXWieNYNDiAJzqXaKFVegUD+gOsaPQc8xagGHAhqbqaGpYzPqm8Qd+qoV9+9QS9Jrpx9spGL1Yo
oA+5wewYMy6uMUCsWnpMtbcAL2J4hWCcFP5KJ7UlwE6TeL8IOw/aa+/6ybsyvvlDsUnFGyJxmpt3
OK8q4pqpkBHj5eSZl91tSO1agJVWPHVVxs8pFXxyW5DIrF4m6UqsfIwkkpio0nqcEgy9JwNrexOh
SlHJxEPmGmOQKXRU3x0DM7THBJrTqkmwoNrq2sc9pw4fXgNcWzx5Me7oXgwrs72xAsUB++8ARLTN
Vcn5uZNe8Bu12W2hdMuu3f7wsM9r2N8+pi/liyyZ9sQdlz+QT+ncoAxaEsW8qpY/U0N/XFa+bIt2
2eV5XTIKNxN4k/E1bA5mvfGzN53xsoEesiNwW0HIrO0saNY6a4yPSiS5DCYaUI4xJ09CuwebnqEE
sQTCNXA61XKwEdl7jNc6k66BzClPhlHS4p57UM1jrr5xjHJ9QMA5neIxnH7oCn6/k/5xo3/ZSZu4
V9rU6ixc+GS0g+K+1VW3U9/mQHPPuNAyafAUZhR181YBMcuM1B8qDvHdgUhV1PmUSbAbCRL/u18k
NOPSJGsYTqEmT6fHHm1Ji/u1D4qdEgUI8bKdZJuY0Nr7RtFxHlrbikDAeALkmdubkBuLUnRkbCnf
G9FDL99r4UWNST4LTrqvgX9IfGMX6giIVWBl/Ig4uiTRpvduKhqXDT0ptJCT6DYycwNSBaMCrV3m
2mbLGIyCmDawKRe3lkKo/BgyIA8AQ5Su4bG0YZog6HFVa9FNI1enPsWnK/XBu2xjsP37/f7tBJxU
S9VEgKoZpviys46Zp+WTVedHpW93PRrnMMYxbKX7sgOCDzhdQtukgMOoBvODk+62z2koKKU7FOVS
NxF42otWK8/kmuZAPAGNVKxRMXkVdjXRZ7J+2UqyzdWVltkbra+X/VC5bXItjcrNWfR9yDXAY37o
lXx7E/75a305CNGHs9Q8lKUjk0msDFBqUlTKyLVl9g8RTcxhN51i7pjUoch49jD0mxapu8VPA2Au
5HyzfV1S/nwvX1b+OO6rSBpt6ajqV8GmLpm0i9RyoY75Qp0JIMVek+FqKSdoZO1M1yIxUqVFkS99
c1WE4GBV3loLAYTE7NQYXVNUh1mrMAU4tKz33sKQRIszi6Aqqa1bqe8qskqFPm1VPY4wAgbjdvSj
DXc1s2cv3cfDZxjDI5sYKgcjUBxQM+gK0bCkdDXnzOBGwEyQQM6hO+4h+KOkjsxlwu7ajY+Ztp4w
hQAZqWkZBdGl7jwnRxgT20gkQzIPGPwoCVmUVvysYdxM7Ye6Pqkh1DU6K4QIkz4CyM5owRaF+7QH
p/M0+K9jSYFStQcb0CqHpvDNkGk3qx+jlZ0jvdsQ+rNQ8etMdbM0wstYHGzG4iN8M061pfCvRDpw
6c40eKK6XHeMZ7KPVH7N3nVGEF77OMSFE8AxrAcMFUO0lvG5c5lzJu+VKtwhup3gpDObhCTwaUmW
03UJeKKd0p/k6KlnimywbhnDuYIZZHrXQSb8t72ZurcuvRbp5Aixi8kkl8SLbL4KLrEI6H0rRIzr
jGZz7NeoTUOGGNMh82j+48w0wpSh2SXGcddiXSH+cVUHF80+m9mLjMtcH7V1ZEpYuy31mGjQ/sWb
VYtVxNR7JM/JnNZpAk8FoSQCDPmZdBysAM8NJQGtoHWT0d9lXxiVaCn33SYyFcfEb6X7V7SOq0oX
YCf7nT5c+4Lthi5hFR2QTaybXCwl403rLuTKLAPbWudmBhhmGxavef7L4+6SyCErQty81Xbqnit1
V+MYMUiKVl7TaEBCpTEyHY+1pi4T6VkNdrI4J6NAbJGdrd56JhClikKyuIlf5CbzMsj9R6O/KBDo
I40cC/ESla8V+AKJw+lwG16z9JJ33rqnwjby27L9NSYqFk3cCmj8M32EfVDtBInyYjhKae0K9AJq
8NlW0FyMGqBHuUwY1xO5GtyFjPU79dNMjz4m1aK4TBG4qlCsUyYBaQNwtNrLMctF+OBH06n0PiwW
D97l0iAuz8aVHXN6tSdHL3E5poR9cMLvuKXnCHfjIfYh3FqOgrAkRIxhMmoCtLfwEAmY5UCoKsWW
ThJHi09GmbC2zqM/7R2PjR56xx62jiwgWFAA5n6zwqkAcPaq8Fznov3ECVLNipXgVvGbPU0dOIgg
x6a1WdOltj7Za23sIOi8057EgdKto2pTmy8ycleZG8+QmpVlECL14GmXTmpxzAGVSDZpTfAMnu28
Jw3EgM2AYDW7yzQOVtTf+phvtKpaK/7a8sx3c4LjlULszTkADSBV/SNdhAeNkpxWaz5x/lD996gV
u7B6kIaYAIqIP9kqq9HBif4JbqBTk8tZxE9BDNrK8ikOafjawvedmkQfo8lWpRe+ypL+Qq7Yrspk
TjAol5ttLzevdRSucibgQVuv5eFs5Xc97kAbC/40vCvVU4GdFhv0EWwwzci11pp3laTRG1SdGG5F
UqHuSsD8auo+yWpoRfpDF64LrTjqufpgsAOSLs15Aqkiyj2t5TfnEls5EgujsOgi0mcNO+9YstAo
L2N+vJFlhC35K3+vNteomFa6+BzgnNi04YM6Il7FX6Rj5HT+MUwfa36V39UZNOWmGRwZw5wOJCtg
lDs9Sf6z3b1VQ0msDP2r8iqPMrjlHVYRRzVfIsq4hv5JqNx1zUvd17iRkyWxEHiHvV8j+POIPkHY
+dCLbZ6xi4+4Qc5e/ETeDM2hKPx1H7DmFTY2cZy19adoDnI7U4IQseGnA2yRm8TwaN025LYxfd1R
8MO1Gq4enJmQTmI8k2O7N8RRUW7Uitgz5ZqEs+E7ZfJ6p8IIwUspRdraakMkBfVMCFNJqQrwdldQ
ztJ3XzsooC5VotV1Ai2fozaE0ECgs2QwxaKLatoEW58nm5MfecWAQSd29IkwFK3Vt1N2reZJOEDc
0iAMhTk5pIBydDG+E6Y03Pk2aNtS2wc5wd06XjDSW8z+Ms6oixCdHg9sr60mKXH70WcvGBehYPxm
P+fxbaWSCl2Fzyk8LEUud0p5H5fDUvY/xjZ6jPzqLujXYYxtkDvYQs+Q7gYxvETYOxKQKYMqPypV
6PYeBujmUAXSogH24Sko5vxLznASEq2T5+ZCa69W4zmyD0GEybAfuwqGwa4JV6Zl384mEpOyEDDq
1u+zZ7kjKARiY4VshZQss4EzoRlPZsyJlzzRdufjCKq9e4NTck75m8WqMxXHRL761SVsLj14uane
mPm1fOyUXxkNxJ6tJPDOI3o7KkR6stNhoitXMv7FSbkw0quHnXOavKWRuHJ7O+moGTs385KNxBdG
akDP+9A5yuvrJA2cIrXXdmQ8SwsPD3nNMd8O71QJcSBiEKCyS8sOjma1qYjIDq5m2ZNOQj4Wqa6U
qIuRwbqMHcNPbyuBqVZuXH3mHObHseUWYEykCGMvG/1K0/yj175rccNtnN/GIJXT5tyZYt129U2V
vdXtRWdKaWXpiR/laKheMlzFSqvDPhSHSu9w6pCywmKeSCzkKRkqzRNWI2KIcHwQIBSw0Zd8u9x2
O1sMaxEP77qhL4Iu3guje/SrmUouEE8z82DsrdYHOB6N9KqMIdjpX0Nfwqxw8lpflLUNggwLXv9L
aBgv++YxqojE8MrNHGpsEuxUEOxTsLH2UujIsXQUk9sa8U1DGZA2AScHzZGpD6TZOk8UWM74Vj+r
gp+t7FqxrwyoikHoarn8UIFSD+DjhjYy4SFca3PPvPQB5WGjoGNegHjWpnopSlLh22ddSl684l6v
lj0AnH502vZg+re2f5vCvRWl59op/H9+uMKCNHgVrekCTw9xDIkOaQvDiQm50ga6I1aSghKmOnkW
eqqjh5usIoLZgspBPFanPI6+axFpOgkWr9ojmo7EB/u+hcxFVMq6s7STEhOwwOlLqax9yyNczQnx
AvtYQwu075+jPrwl+4Mq3l6M4B3rNNsUmQyT06uv3qAemUA++561t9risQ68jaH2n1aWrcdY2foa
569SPEaWtuuMYtVhZdaxUnS+OIIN3ZilxN+BthWmhBnDc2lA0PTyjQEKFtgdGQAiC0WOO86YcleX
H2zSsbxIx54OR07He6Vmp6At3Tj9TRIqSnz25w5AVDYYu6ih6ATQKDF6VMgERkXRC6TRMG8msOGF
p7tDBrNPXzQsM2NlHoPibCvZVhIByK3eGcE85Co5Pc21wSdqMf00EqrWHnxgM2040jt2Kd0Kcw7p
TQz28uSk+fqNmorbaGx3UWctZQ9xmxDl1oi3o5o8DDH2NOaoEB3Vxx6AmIp2gKWg1Kx9MLX5Ms3k
gzK0+KjTrWITaEaXLFfLTzmFnpORyFGZN0IY66wZHobRdLDXU6F1x64E0uJf6kf6Kgtvaq8zAkJt
XoreeE0VpGIGz4f80tLoG5UZdPOothP+V3PfSEugpV59n3X4Pkn/MHilHG/12KunJIbzBYtmSvq9
0eFOFfa5YxFreBihq1ufCs+tTOiWh/soJXTWas+yztmLLltkoMSGp24041IPTkFmneL8kPq7MniE
UFvscaWmkuaI0Zm3j8qYXebCWvfmuOwV81ZG8113sKR1hjOzmdLuHwuW874EK3eU9Q/LfwnlGICn
tyE6sJDlaO6dHYXZXCage9WYuNYkwbF7rArCDozkTh0YyOj+9BnHE69Im9nLCULgSqkxeiVgAtJW
0uN1GDUgc1Tc0wq0iaDk5Egw4MB6pPWvaULIcyLcGrxfZmeOEfjuVFcYXpCe8XF4gPOL4DPOVmlK
Xpk0kmqXbNoEHhG5BVaDeZGYLt8qnrqD6ZX7eJanNMpmCLJzm/pP2JoPnW6jAkRym9B46igLTS5k
W1iOQKhjz1JUtUBDgAW4/fRZDts24K9QFdqZtvCzmc6Q4EfcFl1BU6Ck1I6O1ESHLJwepgIAkqo7
XpHsVPl+OOFBBbBVboyQjQeReS4jpk/yZ4BeVQZYhofysjogCl64hzd9sXhzn9zF4gOg8dvtgb8L
t+5hcXsgrzNZPD0tntzDU73m34db9+n2cPt0cOd/ZQu3WwLnOhz0BdIudwV7f4t9fnl7ePv9BZcv
dcsn97Z0+La0WLRrkP0or9R77jXPdKNP+T7bKHfqbexKd5bz0SxqJ1t4N/Ja+ZQw6NXbaVk7GNz3
vr5I3WEPTw9scHNvy/A/4920IeT3iJ+c7Azea7My3TllsXE518+xkYCz6pvhI3UQoi6ivbSb1Rzp
tm3Zmkg/W6v3qMqtw1vO/XhHiRXSk3kzYekT4/euvIAa0QjIJLb7lc6i/aq/1wg4dcfE/9Mv2H1V
bgzsvjXF8iY3DoLGTb7C6+4dsr1Y8c0YOhYpXKxsU1NLMm5hE0MAnMMxya5e5G8DPmtufo34wBJK
Hq2tczlRcVc9TII5spoiNtLXJFqjinB8CfTmbQbIQgc5ORTxzsuCHEvNtNc9Evu4j4T8Hsj88tqx
mMgT9+t9y6ASE/VDOGnIr8a9znhUAVDRMiJp1dm/rjDfFO1j2sub1iPns3vO4bX2hNFb5bA1gEKq
2P8L0tGM3HZkEMYWkkArpSjDmTBHJEe0J4apZL+ibERBMbC+Koa2I7GYkouGQbZWYw70w1EhvtNo
YojomqsN03MK7CTB55xMrat76S5oz4LHYESMURbUI/0KmBpD7hbomg8PNDcGKOfAHMhYk0a4cRGp
kES7BoMzKyZRNmYMZ3CV2KhNQ1iTKiluLAg6/i1reGlTLjTn2H56n6sO4JVdl21juIWydMoLde+P
ljMiwWvoNwT4VbWAXnxUuaH12Vo8unKzMzRAf/Gjxf5sytV6mAAcVG9tc5yvLC1cIDupU1X7qsYl
zoVg3BjylV6hhYOYsck/W+lZQhBjnyou3+itKZJgDIYYtYpjCMkYVcpqamWCE+MjLNDO6l18XbBH
TCi2qdtnxrYN7ylqHa9Sb+gZOwqzTLLmfLGsIxbWLj2QPHwI6NhIZGVo3Xqu8wMjeGqzcEVm1FmV
Yq6ptlYSNm0o90L59OjDzJCZ0Gr5SRtwpkJZ09LJATklqLbC3jvgdVt1SC9NL74xyCxsDSrpnrkC
rUGP9X6QELfEp8Z/hxHYrGdrQRVebM7sZfhEH2QxqcxFZj6z/xAjb9GRlSABW5M0NqKKAz7gKYbj
NXcT05mJI1ksuzEiALgJgGCoEAr5biR0U8OCOrdX5nKuoTNi4uslwb3GihkJfti8smsBiMYt8poQ
k2afXhLNXuKoYesB/EHlqlkMKSRWxnoJPqAr3ugK8DquNCMYaPnp3V09PqK531YV7zIGmcYQqJ+u
5KfBaSChtoBTgdXqfiDptKhPGYGYUBU84LAoC3qCQHL97JmXzH/TgZIq93M0lDg2xhVaSpPd8h++
8qYRGVRB2UstuAUobdMX27gPIjwZve4MYAUsikS1vQpZLG1Kv0w9SsRtxhM0Acn16EU1BtcTUowt
gLB4Z4mVL85cyOlUdbdASTJKCBk0rP0LIhAQq3a8G8S9buJm9V/9mEkTM1gQCfVzUCpOXc7bibaP
lceInb5rtib4rOQhpReUBK7OJUYzeijU5yR+GumwiPtmAr3BBIzpu4xwrNEOQXwiiIfAzvwQGQ/Z
yB7J0iBDvIaw4dFIqfKPEW5zSDqlrxAOSbakKQgI7pUNcseBMd5cFk+ZG5oTx55fuXFhE1+P+TTD
M0InUG/SGK52esQmpnBAq7a5PeuBobuqezNzNBS/3JULqsY2f41NdoOqedArYC+m45vuSJ9vUq+W
SD/MAC2ijezJZHg7eNDfxbrAuJjxOVcjqjp4YaauLZTUnYaXqtMRU75LA5aioVvKZcrirtITRols
OUUwz+B8Hhi4Xh7hpRzLO3DreHWDGDFruPGxvRnNo2E+ywPrXhc6GY8rfcSxbEGLg8yZpmXItf9M
S6gqqXEbJDc9cJMwjM+T9NxV8CcuHRj6wHu0OVAMPbHeRrvKMm1JdN8CXTIxFDtJRIuW/I2KLWpm
O+VZup0fFwnoJTygETTSlIccS08pfazEWIVoTJ4a/rsYbwYNjI3ULLk6Q3wfhiygFFhTcV8agZOz
B3r606yeAeM0RvlaD/cx6w5ec4pSjD+5WHRDvGe+2UYXb552MKrwAjKtAIZgSUWrv9fAeqs0ciIY
0K19wwX4D2dntts4sm3bLyLANki+WhLVy5Zs2bJeCNtps+97fv0dTFzgZKoSNs55KOwCdlaSIoMR
a801G59Iy/CNBdvT0fsVLjYc01V4KN3HMr0aYm6Krc+Gk2cQuI8x+ikvjZmFAgF+aMWTRRuR1B+j
1DnT61ZJ5/Hrr8Hd2y2MY07wuMMkebgiY9vk5Yh+t3zQ4BEZRnaum508fhF5grgyKNS1JbtLFBsp
aGyeWTMbWzYRfWWwEjt53IwV8dKjOAxjMq/Sq1WZ+OEYZ/7UsqwQo9IvIWmms4O23FFWD49lfnKJ
mh36z6b4jS+VIL7J8NUqaL8iagVdq+cSfLOElMeyoXsPJg/vVZjbF5li2IfPWyQ2jVOLfYF11AkL
xtlw78nADpJ1Eum+ZHkNuPL6+adELkdtP6KB2GocbXEv5g2zHFyoUMWjst2b0wBDwVAQtk7INpzg
W9N2GHphDlUyCHVj4VTIgiJoEpXFkcrsKqPYSRG1kEGL8NrqGS4jtxnqleVtbVZFDN+hrKk2owKK
t4YRE96q+GXo3rzEKUchqVVvS2zLwb7DEd/0Bqi1nqtefR8YPifJ+GB68Wc2BGs5H2YEaG8600IP
S8yawAYMW4JWbWaWYfNPQiyLApPfmsO0B6PqmGcQ146wgFaZTj9PPkLm97HiFKJdkIKDIXyLGbJ0
h7nHWh2UJwOzR21l8sNrSqjOQsCNPRNmKVjm4/t/MVUqbROzeoB+q3jKWxOtrouBsLfpalb+oC+N
BGwQ4L6H3AyUPUJnjlDMV/KXyqjSIPGwguMplIc+jg9Nj4nMQv9VGxsJVlqWdveK6sIsRqRIcxQO
mEJZLee9WR/0FIJHIE+5C6HyK/evjAf1YJ9gO94TrDxK2tZqp6hVdzsG5NpiUMOUotZzes53pdtp
mPZ6LcQOPA8xNRoS7J2pWHnzjidVTmXJG5RwW8idYzAuJZiWffUc8nVgzrLQ5GuKN64UBzBL4oVC
B5Tbw6oQvwb9GYbDI35sWRCsRQGIKacnv/If+mlc7KOl8E4mekCEVNJcTqOtFD3iNbTLpUvJkN7H
1KLchRbo+CGj34nTfcrtE1NdmnyZSeVoObuSJ0Gjj2nGh3RlgOB2FJ2+VTsi5eZKQui19YQsZZpF
GAj+ZyM7twQuOSTsDAWIJgHPpZPq+yG6dhDsrWpATWktuosSQ+Gn2NVxKswqh8YeIT+CLvelazAt
nJ4c7W+FIZhbXWMpXBWUGJMcBAGJz9fC0p1gBzk2Ni3dZQXSq6hvY/tZK/m7yWC7iNW9pydzJTfu
R3mTo+uYFEqqVe6oGM3h3u2o1HHFQuT0bjXYkXj4pYwJ1LmrDdm1kY55Njl7mIsuC8jrvrrjPBJL
jWzuUaP44Bqq7R/dkNxmSVlqQbZUgG01Cgcp2tbpNmExjgK2ZLjz43bv1TsB9mqV9r1WnElCky08
gB0Pa1B9jiiBXacNi2sePcDuXktQQwSGYlYuRbPEQ8w/AJFFJr7W3ipKjJWCwltuo2VDR5oVKiC3
LmYedtFdRwuLhzAnqD526653v0SDvzqKwr7ARszv1lVkTwrSdZyZuz6Fd2HJ68l5M00iqDF8Rkax
b1zjgJsSbQj/AG3azKEYnipYXpgzhDomxg8lehd1BkVfRFN/7l+91yTT0Q2pzE2j9mTAbHfb7FGN
4sUw+GufV0IU6XSo9oxRkmNs4mTR4ChflHTt9VrJwo1uwBWTi2htBC6IQfUs9w2KurUfJxuZgLiU
6s/FNNczz6IhvhA79u7ce5wXkQqWmy3l+GyUxnHE5FQOW6gmMnTDeNVlEXyu8ZREydFXt9XEoeDM
inDsyuntLGCVCBra2O67ctgNIGvy6NSN+44B2yqDmdSGoYlRCaWOhVshx+eiH3HAjqCaKS1JL/I1
TLuZUvpPxWTOUdfLbG2FZ9U7T04QidRTYm0Q2y6JtJpLPLUoSqjp3uU+XWR2tPbD1uevJn2lZ+hh
D+v6lBbbSu8JagVPjY8YrSKoUWOIgosBCLrvz5X6WWHqLwrIhF4h3SUAgVazr+vj0O59vq8kDN46
BubWMtNH0NkOjxomlq++Bw/JUraGHz3rKUtf8j0m1w2m56oPXSp05+kAioMzzV2qVQcd8yUYOGOQ
r6HRAcWW1TzH2MLtoJ3R2xfJi9ZedXRFrA27ZzkYKNnw1DKiZ9PKv+wi3MgDgN0ULMkxZmr3RhPQ
thJblxFKZ0h441i+5M2NeCJhwd8g8ACQugggIIbzxPZZWCovKOhCwlra89ANT54AJxBdyzYY1mSm
Ef/XtOe8xripMi5UpRgYsJkbaroPR//DS1WfBvpaUA6PJ3ZmJR4PimBMULkPWaguawkbzvzd7/el
2jzGmfK7VJBEAo4WXUY/cmA5H7xCO02LrcXvJMirS+zBP8jtRULgg7brBXb39kEz7I3ZrerJVBzl
r2EtsJpIygfsU7Kr1wcfoKTrAT/t3JDv9ULepzM3u8iCWYTsbZlCwWr+ajJz2TA2tUkhsdwtI5xl
3DxZJph3wwy3Dbada4DGyRMtEef60V70TH5XSTg+Q1TzPyFKj0hcLbsDLWMYCVW97rGRg5eBLYVA
sMbXTgaI7boL33zOwksRC/QfECnGuzfmmJ0Oky+K2NIzvBCoJcdjxzqUgd8NI36PjfE44WeDiuuU
2S96QuD8wltCtVlWOoVxVLxEHIZBMa66UtrRG91Jg4fnCEgU33dCQzUxVrz2EJeuwxrB49EasLWT
3UfTzr5iyscsIy6F+kLHIqRwjw3SZUTuFrduTLLM5KLTUg0o5TtK7xIH4zgYH0TA5DLvHN9/zrPw
Ie+7s2QcsoS4ptgj7LUnf4YLB2M/M5Ndi7uhzOwNYokCdSRTrn2F6z+DF840MvOqhQJ8YOT+pzLU
64L4C+yPm4Fizu2RaQ4UZIa0n4jdErYH1qhi8/eceMLRxQVl2V1WwBOyqwWZxOeIMBy3IOCi1hFc
BXVMcsDLOBwimlYd9olgf2RoDRnF4eVUykp1X4qBHxuqDpjVfCj1A28ORmI4rNzwXJRHT7y5yoJW
bW5CKo3VZznyl36kOqU+HA0NUBVwtph2JCyflFab9zqJHiTJpJV9ijjtcwImki5fyhr5NRr93SMZ
6CtVyh/IxDn6Y/Xu+fY8JF1UVGIhrF9oTO8g+sxb99DhI2Ih+Y5amdgxjLHzp1avtlm9sc2Loldz
P6rmXcgWa6hbOxoc+khgqnCes3Bwo880+kLWYEGkUmnhmTUu9kAcwWaqMvo4d+LQppex7vtEcmxX
uktjf5HY9tqjYZN5fLli3ntWt3AJahB4E3ku9J69plAdIgBns6gfQqKzsIEP+VJxL8Ftvq/XtnTp
GbWa71XEmLK9KGJ0CsYYVvcRwIMb9WNo5nedu0xVhB1U80DEKflE7dUcLxGfT+nim4qM2lAf7Qyj
vuHTjk9BFJFOT/4rpzCFTk4YKuPJkPpkquAF5pQCfoPRWbMkBIpzYe4q5EsJbcVgM0Hc08A5YONm
dSu98SpS8yBX9VKCuGKgrlAhs/btCbAiyQmfATgr4n5X48OsAxQZwxHF+1ynBCuvPU14BJO1qWj3
LargZphPSkWpJUQ1/RV6Fy19BCGCt9Jn424YX00NaoqKYBKAd9KZksJq2OyYwJ4pnl8EsQaMPjyg
l97v12A9abkacWfp1UnjcEgI0tLyeQJ5ulP2uQ8S4M/aEgowyZCeUwKkUGZLSv+e6cRTpPffEwFh
8PxAU7vhTMou6KE6cYzsYp6rn2kyLEROhr36PiDWICCDlzJQwIeKTYC6OdeH3DHxcQFhwqUbFhvI
BKXLxGWe0lWLtnvUMtahDuksuAb6HlvgmUQPOFBqYoSmldi32e6M6agaHJLwK4ce1ZntoxIUjoQS
RQ1MrGcJ8orIYwAP6OVTNOyDbjrFENnEM5xUZ6RFt6qBJqB61HEJ9aDh+F3ykEMajxa2gT/mtP/p
Z9DwAZS0MEbOl01pHrKQYC8YLgMgToKmNQ6zBR0UIa8QYWRsRwFlcW7VIcJHMPDSM+Zm89AV6zbe
pvq8tgBqw1VMMKD0GfLf6c2Xpc5LDQQ0Oj9GSXFIUxzidDB9TKmHFKZLRHh1+knsNTomjM7v7Ook
6NuyNPuB//oj/fGGxdxgwjDK3Yjbt4D/vU+LTYLzib3NjS1evZ6MUzXmqQtfITBwl0rL79eS+i/B
BCx9E2gMSqki37AvsfT2eyVEFoBHCWQSQGMAM4bp+X1zGPQnRmsYQ+8UdollaWKQcNc8xclKn9qq
u9h9gILYYRyxl1JYtptu279+f3+/DUv+y8j8n/u7YWSWDZ5Zti6NR+vsr73DSARjsQcGj1Y+4/iV
+9Abi8jfU0YHyj2YET7iZHE0n9VIxbvp18XSCJlQYLD6MZw1PJdeNXKaWN3KORXX4kM6B4Oj659R
vaItKpwvRg/1RZ1R4EmrBqH3Es69/ADVJavWMWX+hf3uTbhbicYYn469FK3rA5kqZwyjMsdgBjcy
xn0o93jpvApQR5UoSmo6rYeodte/VvZPVvj/3A1UiMuEaCraf3yL1E6wRUaBfGQLA8SMXuqPcFeu
xca8V+bua/6CTRFiLW/DEUG4Q/iiPqm/aKbZr/TFuAEVnwePzLB9sIx58Z58EZhOOvX3L/IfORyG
jh7n/9/lf0yIZHyTXb2vjb2QlyVhjD12VIWJEq96UzWnNj5zeacBAWa1dbJISIinAUl67NHFl36+
UVF0/XBH3z83Q77RSI29l8KWDvF74ihVl5qDcQNO3xFQ1R3DZKTYYDSb+Gz+9Mn/65sjkMRSia63
TZI52N7/UMRiXw9oJaIUe0h5UVfkgrFD6cEn9CFcF2h9rQKZHZ9ahy8Hvr9msPcZWuRS7SDn35ew
emmMTPen+5ro/rff2p/3NT2wP+5rqO0kYLwU7or6LW0g9SBkAquQ5IL4KkYR6bEul205M6UHjdlW
jiEoKgG1ixe8qJrZnT6GgLA/ODX+Uyn7523dnHa1ZOQ8Q1nd9yWDLv9s4t5LKEEOLd0YmVvTuWFi
5xGZWktTptNj2P4gNbGmN/KfJ2MatoUdpqzp+o1QIrQYrutamO+bYXCarzgi7A1wFhjZ1MujnVEh
AEmXgszODMqUJlaN7DHDMd+lNNv06qfs16tO4E3ogzIEUCrhYsVku4+ZdQqpqPX0UxM6YX7DKUuw
TsJvrNzZMTmZhKDCzjQC8gijd8WExtk+NdDkClEtZTNc2PX42vfm2nARteWV92bAfQOSBAVP4m1p
qJuMAZurXMahfZSC8cVWjc+wY7N2V4VFXA8+/K6ON4EAEE2tmTngzpwQbTpicql261oMjs3ks43U
Td5rr0Fe4oyMLYjbLS1Bgg9x7LlC0rYL5x3LWMz1HQ0kQoVd/vz9FwuV8Pv3cBvmE3iqr1XDaOx9
EGBilSJGYIG4QIBS0w84c7m6C8vuvQ27dRYDO0nuWoG3G9FcQLz76HsJDRZKOIaC6auVPAnilqT8
PIHNBqgCWiIL0D7ibLOxnGNoq9FC18FbWDGNffbJ6bImiR1zFw3zNKYyXmLNKzufgh3wsiKNVdpl
zGDNajmpLQtAzJKeFVrlNmwn205odvFmmhxrODyntb+NMNZNYxJLTIWx1aesY4IsCED+xZLD4Rvv
+fy+Hew7Y/wUJvMMUs7GQwtyFI3nIX7OIAzozKl7jbnMe2lcXU4/geTV7SCvm/haVwFN7MSXA22E
+FENn6A2mNdrAHE26WT5wi/J40SuFfcW3ulXszhSIIXGqQHczjGLQnJ8sptmI/dQx+GrmPDgF3Zy
sQIZexPdkdpxqZvyF3SeVWRgMOhKC6yBfcJU0ldiWdpcXSX92pJsPPyeqLoM6NMpSBrdZ0Deo59u
ZY/dtq8p04x1N1JMM1eHa3AXDP0+EO++4c5teGUq+QywGAapPGhbqv0a/uZATZJZzMTd0ani8UVD
nyyE4SiagMJarGKyAnwcDqABPWpT4gUYuS+li2boiQvnY234e2jAkrjEeZYko5zBqDXUCCH4bE6U
zAXxI1pOpR0xTMITT9tzKDFtK6krUMwFCIjKfh4kDWAFuEsSfcphD6DZr9NEJ2UnnpsMmUUQAPmc
c/XBTYL5kO2sOFrZeXDy6ngZpwe3Spw6+ZXinhSGBHWZ3qLNNpNwkG8X6mDFZK+JNgL2INElTXYu
sR1Uh+WUjCuDCkrVg0XCZ0+qGOQhXX20/F8qdAwyW6eRtLjqxKV2kCY63LBcaKC2mzgRMZhxx8OJ
9DmLxyMoxdVnoX3EoImU1CuflDDuQV+DZgfHcxSffo63ZzzDpsN7UFuAHheoCBu04GBzVKT1trDP
cFsbmww8em1ZuTbdvkuJl3iOmGdkxUGCDqXnb4p+jatyVukjDnEnWa3mRqTNTTS5k/697597/VPj
vfn+toueBRMYvZwiPyKj3SkSBtTYoWQHop4sKJjX6MHESgdUWwtrgIOGeQ4gvuxMttA4YG46L9+Y
ETvnWLyqmnwfTqM+C9p/uIlslWdmuTMdAUx1BpCb6RwpdeGfSioCDZzIzA/t4O4Exvsj4/BllZ4D
9UsKIDGWyVq3V2az9idCYLD0C9kBgRto5bFKs2Hs+LQPEBsqE3PpK/x0W3fU6mKouI8xtG1Ie3NT
9kuY2BPGuiwqNtOqdapBP3Hqsxg6PHddR0G+6/fZwg9eO8nxumRV2tVRt5c2brb06c3XAA0lNA4A
eiXCMKjS7W6AWCzYoaX0FEkmoq5pVK0uE/9tGiwVcDf0GA9Q7BS7KAQO8xGIwwJgwJ+ql4iPPePr
aEsQSeNFDe9dOvs409iMSDGu65WUwMYnp6Gs7KM2qGefWMc2CHcGeVWh2qwx0lrUI4gbnOBen56w
OCjZM4rZWYHDRGYjmq+JFu92PCfAfkca0c5Ub3rSzSaeapjLbDepEwjvXUsUQpCWAwpEzKDsvlt5
onVgW8+Z7faNMlcZ/qvp4BjuuzEgTY4eUps8FqRNFRJrTo47oz8xbwmpc/uYHtMmoBlG0iBQZYzX
UOthsVM+Q5tvvH0NuaE26nMPt6rDXC/AAiGSCv7r+CRZBAwnL6aEVJtBuO/HT9QiQHybMQ0cVf4I
0RWNiE9cItFajwtnLqaqkykOIEMfw0wu5x6c2KGJHxXTIBzSfZKG6wANzXoHLVcwSkm/SBhbY6ZG
nCAhZMFFEJNXdtk6K+1tMv3FrvRQEzxSo+zRS1q1Pl4LnLX6pn8SiMAm1E/EHnqtch4U/nq09rZc
b70x3EhJOB+6au3VuJN6GlNFeRvLEjzSfCUr0lYldSUrhTOoTwbUFnPE/zXg/kPipQXAcXgcR3FX
vpo+WvqycDDgQUC1kF0g1WS8CyCkR0a8M6eRLPCUJGD1KxmsofouIz/YC3kkIFK1QOf8YI4HFwvm
ypgZNVhugqDyMjAEIs95IqKm6GYgY0XwOZIx2IVMXi39o0c51aLZCqN0rTQPNSlIqQf0hTOGVj71
wnwzgQ7qpbztGF8jSQYzALyDhuzC6vb9ZX+R1vhtYCnYG79UeMJ6UuFrbK1JyKFbIhMwwNC9h+3S
xeSbEPxasrkI/P23YUMmJpyN3vvyxk+pQVn0xHc9gBrH/WQbeNA0QtQbfJ49DmJLuwvxe+A5PfR1
d1X6cmYPT7BVJuJExlhhrAlehJtXMU9u2NrbTV+z+zZMM6AFYSYxb7FJmoKFLBNAYFw0oGEJfWUB
Ra+3t6a0qkNiMvMNZABZXxHM6QoSfmaMIHy23GGWkFbTzkwCfMlceQiXRDxTu8goVV7xb0uuZPG6
nIwfHvNtOpGcxcl+NS9W4ehkEmt+UQYf/qYR++6+/VQuBJzqpAN+ac/6S/iEGQg3JNq7Cq7WDMMF
T12YcOnK+aFEavHLs8mCu7O2oE7jg80fbhdCXyvdqpI/itBhoBCZ9brkbkuER/Y0m9Ix6W6MozdA
+7VhanfWKi4OowF1kz8WdZD7vYvsk7SFa4FfzNSi3qe1vct6+yd56r98sKz/Kf2Nm2ZNzgPfzorC
2Jv48BU0pdG46fAmDbWNa2/y6COxfgGcfl/p/lOIShSBMAXSaF1oN1e1lcYT8NbEXky4fbduoovh
x3NZkCcA/52DeFrqLt5FHrUGZySUg0I/anqNhB+SuX9ppKWaVXNMaIg2K2Sq0xqV4cCxOJz15L5t
ySw0+7Wqvtf0+wEjBzE+6t4Z4zIYwLuGfLFJ1sq/ygZ4qsqBxJTLfRypNVr3q2u8ux9+8wQ13TZZ
f/7mGyjKVl1PSuzWPIZPpbYQDKkc5dIS0X6v2HfmowJu89oC7CWzwLvT31zo1TNcOfDNXjJaNZOV
xkSaNYbJ8hPDt2LVfhG9pAyrQAcYWQYXTqUg2jMy5rdtgGcequSH3/Avm02gDU1RVEWmjtCn1fRH
C13kjWYPsi4QAqiLTCJJFNY6cHhUzWrx1DWXAfmy+/n9k5sgwpsH99dFb4CMRssK008MsR9bciJZ
CxYZbEx949P31/lH9/XXdW4WpWG22mCYWnywtc8e8Iz4IIaQCCZQ6ltf31/L/Ac689fFblZD4HZG
UQ1C26NgKhMYJdXJCGk7o8dsvA4e3Daitkio2FrBsK3hjFrDSHjbCLFRpzSCn8pun1PNJFBrqSBD
BBMqQrsIq4CWQuNktM8GLMaQfoYRWC31D6rSoexvZzDzHX9cdyTlYnDv0tHbnLFxq89BzBl6MZ3T
FMpH7us0IcID9gR1/tZkcLkBkUcJbxjJ38WFfKgprC1EgPF48c11YjULCRBbRwMDybFHCNspT+VU
hgXuLr+kvkFQSbOCVb2L1JAqCTeaEh5A2VwrwssMjvTvH/O/YDkD1MAG2LB1MIxpbf2xYBFOopTV
x/gwWa52ozWHDV3lpDjSA0f5V59vPI9zgs5RUo4Tc8WYjuYGt/cMNrG59ZMfFpn5j20AGplhqGLK
pRS3rkpMyMraC7rqCJY5eksv345T0IKTFA5VDP2GXSxGlQHRLK0RCy1V2H5zGT1e6DB31zGZluBD
LWL0pM9JBPmfGcSifE2tFVJeAQtMJo7NQaNAOoBGGNyXBY8T085oVQRzHdq1NPcHmhF43M4kyHqU
UA7gPy7R1Kzx0/FrB+50mC0jFyMCzrtZ9gtVBS0guw2gDNu0p68Gfa1BepG2HKUBM2RvQzf0/bvT
/vWJ4JlhCxVzfNs2b4Ax06Z7t0eelL+GtIjxxMraE8exS04ljAEnf0p/YXCIy+6sWZoH9UFfG4t2
Q0E8fkFP2gUP5ZvNwYw1wC9wNEgWq+9v8PfZeLsxqYpqysJgoK+LG8s1bcA2VRZ9dSR4rLFIZIIG
Csd+4cE3bylGFrUOx8OBF97yL9XC4+34iw4Grj0TuC9CjGKGBQF/JiOXlObhvfwAf1Ryd5HiVO16
kh/a2SIiSQhmsrlq+J3jqpE2wHN4fywJk6cQSfuFZTtAWNPFW4eIcEAdtJzf/9h/bcKaKiZrDl0l
EfLmt7L9WtAu7GTXKUs3IuES2kF8nTyR/w/XsXVL4ZBB8KjdXIe9qTc0iesgDpq6l3bPsrS74/dX
+ee+wO9QwOAMSxa///8/9gU9YjA1tFm0C9XiVaHS0iJ5EQhrDQQ8ZdHpKLxs9ogB4ZYfoE3Si+3E
WCqAu+zqqsEBaZIfAGp1WtA360nIhmkbAhhWoTz6e7NqSgWfCCNOT5I2MzHgyPE1wocKb9/77GWi
wTMHhEf9SvuSWGsAF5E/oapT8ccgqrclz2qaYFGsYueHtOSHR/aPSlHIlqHrmsX/2or6992pA66h
uQELzqw3cgbjCaZusFHDpag3dfjJKdmkP62GfyGiAjxaGKY8Vam/wfM/3pMi95LUSn0wZWQMk1e2
y4Cg9B2juMrZcw5ByyvM5yb7sjnk7ClXYQSxG4BTyhE/902OgFjqwrWbHAPjOvh8qDkU2zVR5N27
9EAD8v1T+seMQeiWLiuC8Ydt2DfHeuo1FgGfabQD2pnWkQu3Sm5JYF7UFnYO7rpK9t9fcfog/lw0
CitFCABIzdRMJmQ31VEiK0Y2agqto31u0nHBkdbJ6rKHQGf8Xy5lKobJx67Dm79ZAVYURK6HNHuX
N0vO0SwikO6MjzOv/vvf9Pumb38UO42iG4IvQTdvvgRBl0rsGj+q9t7o+kzjJItHEklg6cOQDE6K
yDAo/+Hd3W5xlLQ8P6pbWTamQ+dm60lCSSYgpUh307IKU6wVlxiYwvT/Xz/G6TqayUBT49S4Hcxp
YWiQ9EtONywAdlMZFqoJFAqg7snDD7/pPxX79KMEo0l2bf5NE1PR+8cHVKtWV8eVyJ6SO2JW9yfI
n3fg49tw+f0rU2/rmt8XEpYsWzJqHev3jOmPC7k4n/eRnHsHhUN3KJVlluNq76VOYrsfgoC3LPtq
od8gzy9bcx1JhN0MhG1DOwjOsbEn+iuFja16xB3UFyvGL7whAKH56S3fVvm393nzhbZqMISWrAc7
Ytg4hDUDHscG1gU+f1jgfP9Q/sN+4GI8dIq96YvRGZD8/fQbu/aLuIyinT55U5554QSjEv6GxbzB
Pk3aD2GmSn+EPu11BXZ0Pyy13za7f39Iqkr4uQ79QaEOVm8+pAwWix0Z7vA03mt32v3FvLs6yt16
7dFVBktwESfevgTrl93rYTZ7fPx1DJdYvy5+ilPRbo82HoSpGawMJpkcbL9T4f5YHfVYDWaNXHyX
QLVlo8L0SI9XInnLqut0zHuEl8KOCmAnuU9td5WaL5BUJjdVt1eDI+3YlEXRkeaE0ULMQRx5VxUb
3XKfl2fOBElVF4osfs+2onQ/OctjTT8lUvzv3+hfP+TmgRp9HyaSrCIv2oftnf7lYt1IZHu09EnP
u8CjUG2GDA4tOMX199dWb0/g3w+R/dfWZAND1tuHaNqeNo5kSO/S/uB78iyQr5jeLDyYryFcHpw6
VSoZ07Sciew/MQxMDwxBxjHtThEvk4N9MQpHRg3qNl//h5uzUAfotsErNm6hAU3tOlT3+fD0/HwB
Vru7Z5md7Nly0c0PB/lutvqhhPu9dP9e2gAQuOrpFIkGKNLNzuaruYFvkheSQcWq0OYKNjiFcpwM
tUYcD3ocTijTkFOCtVfEN3yO2nOeIGSvzll3jJuxRnu6GbBUQUHlH+DvzmNzazODGHATwb7nh8r2
v5+AJmOqbRAdZKq2eot5yWWSYrTYxDulOnJI69aaQvL7l2BOh/3NM6HTNQzKWt2WiWX6e78RhtTm
8SCwzcJegx7JhtfQMkvBtVdAqDXNYxdYT2EPEbvq14Zvb2QIKJgUdOWUSRmgasQ7zeQDEmfG3ifb
wCpGvYcREZefk9H8QNiG+Vkp2cq1UCgmR/jsIW7ZaYPhMz5W+4GJAUh1h0S6iuEPSA85LBhV/2yj
DZ/zlMcRMGIpZHOD1GIeIgKZJAuVSYeG21MrmfNOwH2jsahb+UvClSPSj/kwiZHGWe55d8N7bId4
vI1M4LGQwDhoKgihVNfItfKfdtD/llcTp0ezNAxu6ENvV5net53UlBQFuDEX9AHh/vdium/dH8KA
FM2e3s7t29P5riHNaNNWebO3jAXot0pyHoHpjxEphsbggvtoPNFEBhRomLITQJG4ZLOOqK78D59g
HwGhN8sORQ+i2A+TZGTmYUU/yYALpucWuwBj21PmebtcMVahhmVD+9X6YI4qSjfySipcfm2JYd/k
iq79moAZoxAvMgCbHWe7gAldXjDISMpfU6CQJvG6y2bTSz1SMUvSCDIhSdryYNceNHevFa8Dsily
1WLw7Qhjb8su1sxj7kr5WUE8Wkr2XKW9GzSwwhhuiVysizBwGg31K6J5++BjhgR/SvFAbgMrQKWG
E3dZzliiA5+udYRhhRE7Cp5xwOmJJSTuDTv+ZRRPnYmtPU44lkQrlCfpXmR03SmPsL1PE3NpeNTm
cD6JOK8QcVvk8NbIaLjvpCENuMSXCqvtEZM2ur8UJiyt/16Ll0OUL6S6WkY8sClmxpwCdjSkVcEx
RVYTo1eNJXeV2P099CJLx1cGqUmFzxPDgek/tsmaUcdPpZ5NuFMaLwLUzDrRJHV9dgscLBmEGJMZ
cPbW1gYZWNaswqIx9gKnxP075UtkhDrlqlt7rDqJHwL4E+jm4oIWB9fm5DQgL3AR/evnWEdGanjr
iNGeFr8Ufneu4nRKaxFckSi+oif32HUsTXoqS32vY9lWjdq+INCpe5L918DaJP7DGGzSbNch/fKW
tvfWqfsMCTzjcfdebGr54PnH3r0f7Xue+J3aXRvYDyHqrAQRSMx3MmJ5Mq1RVSMVqjl2tvnkp+ca
fnzyNgX0BMcpy6ihh7Wq67sWWSevHOaTmfeQLX57VrOCbBxqYsY0FblVQXul1lno/V4nAkgKXzFz
jvuDblx/xyuJT6k9FNeYTyJuK/6SxJHw5sC5PLCGWa+NDmkHPJcUlRhK6aLGAw92gPUSFe8e06HS
vUbhizRugx6y3mOLY4luIqMiWyvN7/B5gDbRkctRv2nlptdwYj2N46M0QJ/xzJWk1hfUd2tSpR6q
dKPy5hJ/U9XnKW7KQF+G0Z7jxcNTo/frrvgA8aNhgyGe/PKNL6qcBteFAudss2BwdqyLgtEu6jAh
4cxC+KgFSwR102CxGtRyqf5CcXROUSHG5uShH6/lZC2HwSoNiS5IwucIg2zuA5b0pObDy+zFg/cx
ZMsKM4cElYz/LFcnrOUowKx+CQ89YZZVwnSKTfKf8XoP5FmREzCYb6Lg2Uct4bMHC5g+CvU8NDDM
fhdTwhQknWBe2lBevDfTeNXteqZo5VJTilk+fFbs9X01b617BZxVK5tVZWHHE/ASftOI1KA+Gqg1
pi2sEO2GZHhH2Ey7oXB2bT6PY1TY4wAD1+RhhU7LrLPG28EOLI6CammCRU0apTZE1YB5DdTvlm+j
pBDgw20TDpqNnzAjHz6lbuWayoJsAuS7yryrsFmEBVuo4Z1aTwFaCHRB5Ir6UGBO5fWGI/IcJY/F
rPbDjjF/UXqUsbRthOpquiNIUUCpgpLPJ3kEbg9K/TMOoK3y0PQJM3+B4I6d1V6TR5ZIz2V+SZTV
EOMzcBDDq+x9tfW+RvhIQ4Dh0OCy51ibtj38P87ObLltJNuiX4QIzMMr51mkKFKWXhCyLWGeZ3x9
r/TDbYtWiHE7+qE6qlwFEgQyT56z99otTIdxmFvBC5yDVmGARWiGR6ffL9eFciVxpnkTdm1V3c1z
4qAWZo/7s9UZXDI6wPIeevUfq2diR9vMcWZeSHpAWixyPGhp9WzV/jrO+4M5XsQPwrJCoxXzEYIj
PV/1lrYI1GyOw1xuGRkzRuCdrD0evpoxFbhyFW1LrR4UwE5KQH44cbssZ4MuUCxPav3YG5jehsOo
p4+JThCWCN814dRD70oMbdnGDYvrW4KAQn+OWzQS0gcD6YLn07DbX70n6GrZJgAklrzojMxG4gbN
cpI5ZxdKngwkpRq9OYUKYVJRePD6U+WT7gbTSHzKkFa1OFWkDMDXsrxXhmLvVKDmi0PHftglyIQg
zBEeEKofavpRMQaJmkXdwkMn0En45cIDJw9bxSP/HomArBK+pMtEcqSeChdu8hHq6bqUNjFjUwCM
2xaigS1sfvgN2Kn6xMKI/FDieaw1En26hOOX4gJUVMepVCBYQ2MYpNbEj9LVYKMzCQ8hk5jKUlHl
nlJOw0plL5ui23YeEXaR9NSOKtxTRt3ElTBUbrF/hKGyEvoIkO4QSsIX9L5TsmimmYUEEh9VbG0Y
NSBYcKEptD6z3IUblUz21amtVnCln8RbYCv6UsmTSXkK4SOWtTrr6F6pPsIlA5vCu2m+O0q5MBln
kzNsVK+go9giAyyq8ALka18e66lVPHodsQQXObnYwBCUvp3kYhzb4N7nuZQKTN9mM9XxaxreR8x4
N2qeg/6oEb2CE8Yfn0zvlb1+yMgoMl8M8ziS18XzJZdns39vGVMYHeau/RAs5OhJxvIrq0efRlCE
shNkT2qCBeBvwt2gyIzYNcrw3ULXMWi8Ys2xsiv2NP+EGwFEvTqR6mIxmNk+AgrScnorauuqJBWg
qmEqJ4j1iFxL6QTpKkxH53chPWeNys5qLKFaxR27Bd4BzrK2uqziqy0MVN3GtOBN+sSIsyQ7Y760
WHhN5cl3HyQrWsvSs73sfH8qD1TaNb8+stkYCPWyt5cqdQDufafiBtXDPFOeYmRsTfnY2d5ziUUF
hetuqI+DLRHB7TIoLuaSfg4inP1dO28RYZSs3z7u8lpVNhT4AkG70nuZmaFDHoNMjEk7UcZz7XyY
ykXSDmkPkmwctmlfrD2sW7n+oY+X0UDWEF07mzAYjDCC9+N1eEMnlY5jCKeEV1w8hNBYuNnbe6HS
oGJ3C2tuer9TURK9WmSTjKsYI1aKLD/fkJE2Nxiw2xQGXfHhVfAexQmds5mxspV8mqLe0JWWcgd1
jrJoBQJxSM90GfmzXaig2eWlTMkqFtpxYRx9iIerNzzJHjpFd1sO0aznmOsNGwqLppJnUiJ+9WnR
oR5FQ5hjFWIv9+yPPniq9X0MqNgiIK43GLNi9dfzxwLGUL8FUPGc2u9KhUySf3esz2XXQ/5fhYuI
b+Ji3orZURHbjShDZDgIeRyuMy/euIn96KJFwXeTOrsCMaYS1vO0Tj6SCrIFH1TFtxZiU9Bwt6kh
rzQhFIrI7h6z9ZBXZIShwQgt8orJ4WQd1nxpXzfqq+7C5slriHBwaNTXIAaAQw2tNVsh5afTrLbP
3UDCUYEULJLeHZ3HHO5oATyixodXScps6Zn+wkZxm7ZXLXNnhlEfs9RZ2EoxUUAaGbwVWfjLrnn1
XizdmnKYRHkXw/mJngp2EFVCLY11Rtekud8eSj53Yq3a4lity+yQaAfbXYWcqSkmmDEb7/rwHBc7
BOFW/RhQpZR0u3yvnyk6UiXTnbR4Gf0Bc7fB8c/BufXuYcvSgveKfHmIjiSMLEL4Cj15j2Fub3Aa
zPuM0SY9FmSOnopEa8jfQlIOJRU5pukeu9pYmT4/OI6YYiSZ01oV5bop19q47tNxakScd3FwSmwR
EogyX2aPgzuIdNcxj7pazscq3hsbE3mfem2x1mSWtZQrQnyRjZRqin5oWFigFm3kZCN5uLUjXfUz
HZFJP6xjdB1Klx/8SqXm9cKLqR1jt9rBnJx6gTdrm2rSwiDz/BzwtX0w6murZUThEp2RoJm2UbgY
7SbnWEHdM28AO1VGvOiteBZeZRJBywrev10valxtjY5y3vCYKxAcShqD/LuaRQTEB+Nal8qLzQLU
6yk2xxYN41uJWbXmrsjWChIRIyVW09Z5SK0WZ5uMHVTB3FxHf2iEiAqBY6ABamzi6VRs/aGJbxY8
fdtOGve9RnFJl4EX2ZjADOEM2Sx5EgZuvMugU+10jHBEIrfaPIFLmALy1juiR6WI5OMSkU4BpUDa
ZDlstXTkTNkvqrDfZoq2CWxpXzWEb4/aVtZ+u4AfpFhZtprNKfXc969+87M0UUvo1EeN0KACWaav
Oj6DtcON1NlQZ1DWFRgEatAvxamp+YDuWm62VPM+1KzBfXLMQyQ/+4gsUIoFsTMvrN9a/8IWhkgb
yS0mMf09kA+9Vsz9mMwXXsYPTU4eyrj70JzxQFiIB2web24DsKtBUfps+0tGO3QibVhyBir1wPnd
Ju2sYAY/Wj8k/lP495OwPTXWr0Rn3bUeU/NQpz/j7LmkSpfe3RRosPs+wrXzogf2QAcltM52mDLc
1TFvjSQhhxTGLXDJQ535S9ciJ0VJl7nSYm7CUhdYnIdwMjadaAQa0gXz2yaEEzPG2hM3fjGqEBqQ
diSutGjiRdwTGoTgQ2bN46swGpmlRrRIcJoFlPcZjvyoLmZ+Dx6iqSnZzmQkg6uxQJ/FvxO0fyq5
R2H4npbCPLxN4kuU7SXltaVC80xz3jYug6l+7WX2esCllbmTxri6bb+0kXY2P8VwF9OrQwnvEEDQ
/cygXdEXIxTBMs4C0BEhx5ZswBdlAdU0XjdAGwrSsiVprlIYy+NWk2zeeCSFtoIasJ1ncGycxCDd
sJ52KGcc6d0zkGMmb0a3AVFGRBGvDWE38Yt9NU/m3jlDpIX+ns9QfY20WNTnHNc4OxJxy+A2wrl1
jEZ+xrnqL3zjZ2841DTOtP/hPZbrepfRivpRDSlixg8VPDgPpT6sDfUa8b5mSob68GSXv3x6BHSR
XHo5rZLPSRZdj/FW40hVsP9WEcc8b2HBCczKc++uUs/D+qdN+8rFSaWDYT2U/b7uifW7Vj2ZV53+
jEy3BLVdY1k01N8aqg0FM3OlIicgGD7grO/1PBnVK9EXs7yqLqLf4/TEDtZ8B9wmfClQP5z+LSFc
lX/qHJtdigujMWCSWYtYduY2uBIDRxJMnd4/uxU8a+tjMPkL21GK6Xrkmp6LRsN/GdJrJNEV4vRU
I1zO0neZk4Jr5btBDjfBm8ZLm5BBHIG3CSBFRRVLY21BhXQQY1NSVh9Vdg1djvxg/+ycmAbW0lxF
/Q6OywumBveHDllvHErvvbaORXKqkZP2PDxF9mPUzpLzrtG4qp9cSAJJdx3QfpSImpFgU/uzyL4Z
7pvrnisGyZBEItpJ1yx7Fn/aPQzdb53Gb3lPwqZ+1ZglAxsNEsIfTTVutCwV+RZpr+XmgVadX+3l
0jk+tA5k0xyqCw6P7MBIhIGqM761rNpKfyGkl2N2Bli4n/M+rvGgdeadfvE/3jMx7eTjoB1HYiO0
mJ/7xUag5H5rZOFOJxw0mCex8+aSVd322jqnq0602tRq9rKSwqgs5jVhbjrAjO+b1qKredv1ZDpp
yLahoaYxbmZkZu6aHd1QHLko94VRw57WCjabe6m1XwyV+bK64eg6YD8GvDcXQv3uKpVe0oCvKSMx
w/BmcIDMN0znGcN5iEPNV1ra33+9rxrIf11Vu5FMNnlAXLKaxDvO2HRj0mpK7hBD87t5l19dyFYI
b9BoIIs57OffUifFKtfyLt7VIL2CfY4rJJwH1T7174x6/hHPiKfm7yvd3MikJeus1JXsyfuo5iBz
dvL0J32sabr19uMSy3QwuVA935mffDFM5Zsxy3ZkBihMUsQ79tcMUc67XC1KNdyJkF4IpbVizYj4
od1tkmTzymhqlRExlzk1E+R0Sa6ocLrVweH7H/SLkbq4wypqeCbqQqHw+XPklESJXmsBMUMwcZji
vuerKjgMqMtp8dpru7rzzb/6ZZG/WY7lOIiWbt9Sb+iCnOMtD256EsLFoRRaPTHGIw79+y9n3Iru
xG+LSpnxEaM1xbi9yZnlhL5pmGQosaeacyFOkJtgYTgXyLNpCq+Eu01+CgffAFRWwnE4oUsiomuK
cc68mbqPcSQ9OFKacsawsvHi+wdx8oFKLRQ6fHQN1Hbhzw1lBCv3kaJd5YUQQKqmA0wGVwOWa8KJ
MKMsILJb84VTpFgYZNhL0lqJ5yM5Q7CtB5Iq2CI3MlnGGo7iWvmICnN+/v6efPWDqzI6G1RvSOD+
GV4Plpn1iq9mT930IZz5i3byzCxi5t77mb9YCVXZItZSDMm1fwSPXlO5DcW1vzPyEyffVCXfnLa/
1n6UsvaY+OfKOo7RW0cYKdwdWVu6+CLEET7Z1O2SYyqIFGWZdG8ZBIDQUVf4RoDLjCtdKxew6A91
QMUuYFmc5uqrTVZAeBQUShcPV9wfXZmOKR5nojVXMRUM6yJ3P9RlHErvqUX+Ugkd0F+WgU2e2qtO
zk+pPQ0wET0SqQslgYgpP7KwaVq9Lem011K2Yu/1TQArwFiFD1yOm6Mb6QvDeLF654SzaUUFhPei
eLTgC4yXUDX2bZRsHALOY0DqqdvembSJhfBmw1FlG68+q5imarcSw7DMGQg7YyQWSslY14DBhUXU
XoN8zGi033l6vpjqfbrczbps1WaV2q2e7GRI+Yw/WqAK9MFopTzziwbWgu7hmBOTcmdf/Wq/E2IL
5uPIBXS+6+d1Ko6UBKq7EewU68LMmZExnV+QxaAQqjPkRIqMOtgQ1Pr9F/7q9pK+gmfdUYW++WZ3
iNLRsSpJ+6PgBLdIw8Y/20+tv78rE/tiXaRgEJoD23RU5IGfv2BQ5Io5aCzESEfkcTpwqTFjy4Og
ck/+qn71KwpRHwUKslHu5+drNRxoZM1Hm1kMnL/mhBVSXFcFmRQWFMilDbaoncMTNrU5u4Aw4WE1
MoZlgs2pOmE1DuoJA1OgvP/D3bYonnRUcgQP3WxGRtLXUdFyDwzHmTLUEXy6pls2kIBxGHb6+vvL
fXXLKdVgqTgyt/5Wk61leiiTLvbnlgeEB5DyG28UYzaG1+8v9FVpqiI01nQNjISonG9ueMDp20gH
84B0ilx13ZywATmJkALptB2xE7fdvEbtTdzMJFHn31/+q+9J6rGqGNxay1HEUv1XrdFqEoI2+ja7
uoIfiGViCf0StZF0T4ksntHbxejvC938fomSm3Wjt2h6miUwdxRpvcjfmWvWTKlfu3sQjD9F7j/X
Ew8xN1bmfzdfzNP7uNSLxCO/eE4quMXpuhw5lIcMFU1CkgowttasoQdiEIatH4AuRWAnbGyeSazs
Cc3RFgb59ZJ6MBkWUeqVdGZtbyc19O3jq9cctKyZM7i4s45+eaP++uA3NyossorsYy0S8mNqOgp4
O2ctBQS1p3hI7tVc+hcnNraI/96om2U70l0vbRin7kS2BIL008BR1QLNAwZtaUcrtwlWZu3zcLaP
wzzv0wPRJ4eyS2YBho0ufO+TXPyiGASmgTQwcAFa9aLTH7bQvBikbrpKuGcbbcyaXGaQsLg5Eumi
0xS3Yv8UgZEfWau99KKY1aEanYNgh3revbr6yxurqtTTaJOE7v7zo67aUmF7ThLu0IrR6uct40jU
XhvpTW2O8Z368svXmgPn/13tRqHkR42smL4cou9fMk2xgFVSOwYd7jZIVlPJaumOLzNofH0khoB3
aEL/CMqpb5FeOcilVbZGRNqfv60SdIla2mawC4h5I62Qk19DqGG/kcJh6mO77dqOLiiYPTlftJQG
jUrKzNFhyufQrz9I9c/Mfod5WiKuocPGZqAtaJ7MbQpzi+GiX+KjQm1gFvcEZF9u6DrLkSabqIM0
82ZDjxLsMK7sQj9qpozt0Uik2qUAIOktTV4BZnaYQPrl9yvhV4/H3xe9WYfrIAOqHrjJDm0dpwC8
Hz0LIsq5hHehMV9zmjLfX9H8d681bIefhkUKtRwbwOffKGnDATm/Ee1QfiH5Ca0T8GCDlplNbKqS
ocNqhYaJJzXiVcqilcZ0muOGHgK0oBNqqBZ492CbsjvnRyztOJQvEjMfxPg1Y35LoG/rJU1a5sYN
PWKUFh1hgGX+buBxt5ncErZBtCZWUrrIVbc0QWm2IRao7iIz6wbihzaJrI5oVXUfjjwCz7hSu6YA
U3toqEFzkoOfqQ865y0zwCLq4YPWruI0vvPjqP8AxBRZ3CuOhRwMqbf0m59HViE46koaH4SJxSdJ
rND6SxLUJOU6i0hPmFRKJ3FvgnfkibNONx4UpVgTXrNJ4Uf7K7vCqTzQFpTMHQTjFvOXpXLIIrug
t6tl7D2axTUYLxa3QGmXmXIaVOmgli6jBUbeHhng4MkzE9CrmO7JH2VNIqQpnYgQnbJW480/WMLo
HMUnIdXSmTMmkfQ7QqSleqgE7WMXXvN2wUgRQGKovokjbhl4QsrAoDOfOmLvV+otykSMHmrwC/rh
wTGhRo3vaR4A580YP0NWMV+6Xp5W+cIJ0u2QWWRqAmAEYiImmpnYzzh3ij89ys+6Jy0QSYGXZMkj
gw8tSmCG0wSsvwZ9OYzUZS4XpIINsHTAWNk6MXoFnids9ydBsnLKUzc86DSmk4OpBwjKCL58VMJw
ilspGX91zS/bI72g3XiwDixqfPYowp1bdKloExT1oshvHKRtHkYMJXMrfEupbkYOz1SWATo5QeWx
zFUKalSoIbullBrrPEznQpAQKskxblZm4yzVvpsJDZWEgj3mPxamK3HrYm6jiWk00SxCX5aNzKsS
bgmbm9R9usnYrgtaJBJ9toHfuXGdqUKWaWPTpW40CL+0zHNHJo0K7VfOjJJOR1OFf57vqgHXlcQr
epJVa+0H5DM0ZujVy9FDCc9XCRWOgzALyvqXlMZTmen/RPL0XV2oVMvkcGveoTXgD4cRoRwXEd3C
CDRum7lq/e4gDdRxuGtzbWezyHijOQ9p1AqBkZ93K9EKAE4gVE+dQj4A8S5h+tYwEdVac1VDP8qc
4IcnUOR2Dxpl2Mfq+JN55eqlS719ZgsWEAQBuuYglOEuwusJWzHBBiZLCOMKxQpqUx9OCRI+tFI1
B4vULiiAPCSvMTZcoEMqqYnhJucc1yqvGmpLKEhrk4kIjVuJ6UdrJpsyL1xwAYil4FTp0sZSN466
4f97zUZi6WKhBwxgEhzXTkuLzb3/gCNHJOzFUWrCWxFtuSuEjZOcU36p0FdPmW++4Igp6q3bY49v
fbq29OwJ1Z5r9ofevLXSyZCleWbVx++X5S/6bxiwVNMW/Wvxl5ulJtfMzKFOzHbKqL6XVbPSiYp0
uZPkBx619GTQ9FH9g0TvX+mqcuZG1RM2pEq7fP9B/t2RDCBemuiFwQ5ATf15e0hLyw07zYvPZUD6
18TlPUCtNBn33oOe31lgv9hzuRg+QVtY923jz17110FAKZvBCUCgnLVfDROfifHYwagi3Zcc44l5
GF++/27/eABZzx3KTp1lXXNsupyfvxxIDTvRNW08tUfDWVCjo/udmNYC6QKDj0X6ABDAlH6Z8H3i
eT13+lVylmbNs//uBEdUbfhs7hyFvmj38pFUtM/4egwVD+jnj2QUnm/Q54zOKvw+/be9ARYvMeGf
Wnvwwyhvywm3Px/m8g8brdqCY8T3N+WPTebzoUV07VF22oijOZDd1OKKa4Tw2UpEXpxETlqDTJC+
F+0hhtgTFDdQFAhHDCFM7QjQiKvZvkKcMiz73y1/RN0pu4B54nPRPyXmtMNCzflx4TXTWN3U0bNR
/vLG5wRkavYB7FNddjvsUkemVEm6KLrFYG/Y3JxgifI6DX9+/93+SPJvvxt3VZZlVUcSfruBezme
T6dJ450bz/+IVKcFMRElySCsJJOGk7a8QjtAPsr3FxZvyXfXvS2yYtcgv1qlC1ZtUNGy2TAuQKdf
lPdeoXtXEv/8r1eImGp76Ao3OTjeo9jLYe3gHt2LoLaqIReRJq/kFUT/ouMmS8YoF75zzHjYhjaZ
GS2SNoDR33/5L9o5wp0pW6KRL/xxN2tZa6lK7MfF8LStZ/v9opo8LevJMp7s5ofNeXXa3utm/NsU
E9eja0JjjKbjnzLur3sQ1UbrusSpPUWTH/ti8rR+XOuT5eGwWXGx77/bV8ujia1ZVM6qbSrin/99
KbojgQe2/pAky4gjHYYfYxZY86Q8mbAB7o3VvrCYMUzjguB1LYWWzc31PBSN4M4r+8BYzYzlsyWC
PKeCx9w3Gx5kUFhYlBdVucrHdazD1bsGzUNknIfw6tCotqBuRci+df84RIshmfYweoazXZ8i6Fw5
ZVsopRfmcsL2RZF9t4341XkDFI3oBsu0EbVb30WW66FVelV6qKpkLWYfMuOFXunnlWw/lMzSiOCl
CknwEzlzQEr7RqTBcJCIxElIlZcnI3kTJuO4ZiB1SqpX3dKOumUsw5+DQfIhGk9ldCA6wUzSdRhO
iD/6EGupdYl7fZb0zyDFiJV918jisuBrjJz081FeBvC20PEJybWVR7Ou3LcoqKg7goElL/N+BKkE
/t9eZFE/8/o9jLRdqhAJ4cvToexfI4r2koOsW6Ohhcp/z8qqffVcQ/HhKZNNTNrmTTtJUzMrSFWk
CYFy6vh99FHadHF8qhG2Uxh37VseG5eiBXbLgckwoFyFMtCwj7FCMlWQEuU/cRSTq/AquS998WLq
mxQ9QNWyTiAYzEGxBV6+IgZxJ84Fom1NuMhIpSo03n5uXpgkhJwS+Hr93SbkFydRnoz/fr2bpctw
yEtInQh8NDLptWX/lJONX8xxjOIZC9vHGOWyOY2j2fev8JelFhJ3RowOt5Y2+ud3uMZm79VDjfmG
sD5Cqz26hEIjnhDvnrgfYGkdWHS21c9Ixob0kTI1P8rdvVXr3x4YaxbsDWZSss7SfLPvZr2dR1Fo
xbs2mzjx1C1par1CSCBts78GNqc9CMbDvf3iq5v+91VvFhQlyKxC0nv3cTxbyMR3yZt7Dc+8fgQ1
6gvvl3cHOP+Fr5KvqRuaBt1AE2Ohz3fbS/xG0gvmq7p6UrtHREbi/fEJJwa8UEoAPcNVa0J6XMp4
L0bvqdA5SzHmrHDJUPET6zwd/GXIQev75+DLatDSGQjqYnHVrZtbEXKANe3IicifenXD51J6yJSH
2lx27RqRYDTMTMYKNCuGbq8/jeMpzRaN8EgdST2orR8aSjCEjzMJ14aDPvZeZfivIVXsaXTJeTpk
ZsY3laGfNuQnlDop2TVpBsQTZBVnrt2QrPDON9xDjYYwdLvv74oiSpPb0gVsh4Wrmom4dovQydui
TrLScyHnr0JE8oDbnZU4U9cQgsn73UvJFnkvAFBsVrw9933dogr/5xNYqm5CQqGbpN+sC30cKJKc
06GqYdiTEp1ar3FUr6uYM52xz3GeCIWWiXraShFYJjioojs3/6uVl8mEJhRFKu/mzUHBUyVfKWsL
NQRLYEu4y1ySlKNdniR2TA4W/8tNh78BjoGjAJ7Im+v5UWxB5Wyjg9zZs5CGTicNqwiTSAo2VCFq
Oo9XSXC1fHnXRd01aYZdCtevb2uCQk53noA/RcztDwC4FBwXs1X6XzcvhjmQwAJP0TzkOJOkNnju
lGgxklxj/2FaIt4jrSGgxYFgE2tRrh0sG9M4Bh16WHZdHcsS5otmr0KvfKlc7bn225MKD5UkrF2O
NvCjkYe1j6bDNAxSF6MFFogJVavYhFT5o6+LlYpxhp1AYmSs6SgzUcN1hbxOtavoqaCXZQOMS+BY
krNJkdRyjCLXGXMQKdhpDPozObXNtcMjaOgX2c9RfmFMbPp2VY2n0X/UIaxIaxXXG3QuKdiTg3RS
OpJZ2RfbBtOFIV9MCoVMw+ZhzFwpfS+18ckm492L64W8Fo6xTDi/MgxVtbPIynIzFOUGUSBkp8Jx
zxCdIzosGjrobECPLQhYZdvzIRB+avGcXsZAUqDovLCjPycDjRBGFUShs6VPCWBzA+NAp5E4ehI1
zXTREqTbaco6IQzPa82pUK51lbuFdLwqUnnlTqrcZUWNix93HomvXklxSGQ6qRrgSW7OM1Am7SIU
XQH/qd3xw0+tx8hchdcp/gBMzMQE1dPvL/nVG+iwDrEKKYoNEefztkEaWNeEXhDvqHMZmdBgpvth
pEvy1IAf37nYl+dEQU4wedU1HeXR56tR/tnNkAb+efwRfPSkOFEWEjUXzwj4PhCIgjw3vnNP/wwD
P79lzO+RECDNo77Xb6u7dFRCd5RJVR6Zgrpz254qsFu9qfeGTTF6NV8jDE0P6K3Dc3YxwxmWz/hn
+LMS+d4mcVcnjc7ksdKn2oUhLWrmFE/K0XsgDEV7UR/1e9PNP3XR7QdmVmxzIhFD+tuCpXdJG8QY
Fp8RXk+sZ9wFwVKfIDOZS6eKgKaZPJF+k8jT3alZ/tjA/7kwrSib8EoYTsbN06dFVVTVZqGdaAa/
ISxM9mYHkoku/MyiUt8F9BtE3uiMQD8RgbKVigf9kj+QXQHAtQR1S2GxefEfyeZF2Zb/hOOKivh5
WBnaxN9753DVwYhTJtVDw1cIClQFk1mztXKqgP//o2byfDmi1aIoKrKzz48aQjQCXSGtn7spI955
9xqxIhBcZZ+VS7jP9IUl39ld/n2VuCIbCwcwDq5c+/MVnQ6QQ9oAZSGTjIEAJXbU4506Kv7GuofZ
N+5c7E/L768Dcom1R+4Y1B6asr6A4sEUnKB7egffjFUuneX4IiAoaAUkgldR32nYcVBVlXS9h5xj
nChsPLILpFPadTMmJGoEFDpwpxpbgEMgUhItRUdDb+klj2U9dQ0VywyzENrev2LU1pnN2KTPZiZx
0IorbYshMlBhgV2P62M3GiuJHgmJg+L0Wyhv3bC3g9UIiy8vPZTz2lyt8ExH8YKgivUAF7C1tDWu
D4zQ369xXyw7n36ZWwAXx81CG3otPSBfrQNe8bzbMk0zrJPCIRlujYRNMrBmAZ6oBO7Wncub/PC3
75VQEZlUWjZqkJv3qg5j1+oMxTvLS2KE25m77pFD75LZGYTRa/RAPtmzOTfunL/uXVX887+eELup
Brclm3Qny/jeOME3CeyZ1/t1zL8FNHdXoyVER4hlSxZHob8uFJiG6sVQCg6cPHAIpwb2k0uWvZXK
Xt/lBB+XwT0l0xcT+M/X1D5fs4pDtZc6zX2UT4yEijeMcWf3BRcqtQAO1+d4Px6//xX1f090oK7o
DQEg4h237ZtuGwNKs5GDZuBMslQ0uBbnRt2ExnvckteqkbSkzTDUMFHJWfXkGbWVk22UYYbWpNYX
Ne8Y0zfpGMQLNX2Six+JvSyNRaud4nSpNT9zZVVU+0qhoTCRf8ZLw5qPsBGbqJ6PL6Y8xe+f3cNI
/VEJ3j6Zf3+nmyezgcvB3pmPJ+ZMfjvBSuEfE2aFD+ExDQSXuHz5Mc6qcC1/tGv4M/2Elzicubj1
0uXIBIpIHJzIUye/vqT5FnfLOCVH7xdpJpU767Z38UFgzPhl//3IDjwTUFAy+9TnX97M+6Lvh2EU
bXRSItYeEA0i+Lb+pSavU57Z+VWxfyU4jAphquQzrwcsb0ezWigxy97M/SjThf7BT0guiM5sy/ph
j69l8aR+xO2Sf2PUpvUDXlprFa6NCXZY4Iki2jVnKGUfTHlBErTbPgAXVWZReOzVFZykYuHS6Z68
4GNPCbCNN4OOHBVClIklhPb9wnkvrW0YnFxp348PcbwKpE2ocvR7UpbWYzB3q5n+0Csgsq/2NqNX
r8Hc/iVFByTEZr5iZQqg3p9z0iUfg2TfWRMtnMWiqkZO0C+97B6+Tvz2/9xo9BnMSujB6urNBqo1
cZQpgBx3ub1Wh7nYX0z91Nsnep/EkztgvDNoRUECuyYg8RVkekAyqK9Mvn/xxHVuP4cupmRI9VTa
mzfPaKS5FU1uFKDM4ekesa2ijyRmV8jmvr8SaugvrsVohtGV4GPRMPr8cEW9E8p9pjoH2gwcGcj2
0eJgzQAaj+DV8YqlQkymy3pqgW/QfpW6tezdty47Nvmx4+3P8JvEWAJD8yejggDUegviWlpY9rjU
XJQA9a5j1OcucwPvhnQerK2Z/zayh5oCK5WxYyOKCVg8CTTQjYWtb4gpkkwhZvJH0OCg4p3UPjTh
UgECsLd5lhvaZ1TRkbMW4AWP3FQwQwSyTcVfPTQlyWjNMgtaloFL7U1wjgI4W0pHrFfKQrUc4otG
0aCkHylAgNaeRcykwYqSzQjMzOQoBoaex1jSlpb+IzS0RRsg32cfD/tX+vFNve+wTwd0wOlqy2Rj
IcgtQsACzWvdFksiKghWGScu5r8Ac2p7T40l6qrbB+TvH+32CEP8MDFNYNmou3y5mA7Dgyln6yT8
lSLIyKurAqMngNeGKCyDgcM7LW1BJxAnRLoKR2FNG+bt/afp3sN0sy9KrR97dVoFu1K+BuqeSYEL
/aFHxlGaJzwtLqIOm0gQyCx3nuN7V77ZHbuxC7S2zrVTOyPeIeb5IdNhqm1yoqDmGmmLL3cuKP6D
//wEis06ga2CWfNNrZGVQ2uqvhCA8pAHTNRpUJTDeyzkNsYpR8hSPjnyPghfOIxb98Taf5aA7y5/
s1SFZpGHDmDfg6Z8MMTZ4fVrTXDQIJ18vZ+56Ranjd9tMrJcSP+Oll2/KaR1ru/d+qlyPgSSHMEJ
5AzLPucJOYJ8Dak84vLglJfQJI1qQi5jIr7Y51toOi398nkml3dqNmZbX91JzQEKR0igOCh/XoEU
UkNIUHfdQ6pOMnzmDYCPpYLbC9jbakifweEM49wx4AkcXXdV/7SPDWo2c2207AFzfIoRscHNmby+
rnug6921s16aNt7adq929xLXZx00/9g8F+VBAXQfeA9KARyNuAqFRtIh0V+IawzMxQPuqJlLRzLJ
vIviRA+EyAG2UDclw5AB6afEC52rzM05tSsSkUdTEDFRsW3iVaadKvlBGc6OOrOiHb1ffziHxVNG
SEiwBwvc+XvCKzh4ZND/y5kB+pcQWvo5KIZ/WCLTC4HcsiWUOVkl9pbO7cQqn9r44kmHWp0M/OvE
wTSbDuZUvUtHoqXIy5ppykR+hcgGHCqBsMHnelFQp8C5aQnFmxMT4jTbSN502tY0Dg7Gjv4azgq4
IYlx8C1AEOaDVJ+JspLVbQoBpJQfw6SbDMFvw35KpGXWAYcqEMTP45RUrmFXNOuA+25WG7M/d962
JOFyYNdY294hVFMc9D9HNWev5l23NmVyMIIPK/oNvVwjE4KlKLlYBTy0/tg7pHP4h9S2uaMG8axr
skVbc2uZ21xdenxF5aHN5nJObbLMHHwzO01eq4BUyP5sf+oxCtAtspw8P6TxM5AMtYLkdYn8N8nb
p+5ZrX+E1URyD5H/H87Oa8ltLduyX4QIePMKQ2+TTPuCSAvvCBDu63tAHX37iMrI7OgonSqVpCOA
4MY2a8055jpOPRWUmmqTIWbfd9oyNhzyz67+UfXtTnFFgX3UagAjHSyzZquCqCsPwrhkEzOstBiY
0oxcCs3yuutalV2UXa22JmDJRMGpbuJyXXJn0eBJOPYH7V3JPqVkIQz7hkJ2DJvMxL0vKC1qr7eq
POYkQnTaW875jLgfIOl5BS0Xyt+67xdisejifZo8sKEcmNWJE4PuLqQu+hXFU17HZK51S7SD5Pek
WIvTg2mu4D0ReaNiabCWY+9ecrKd3TKdS+MZC0/VzavsnBn7sPckCiwRW94aDtmIgXbbZjvCTxDN
l9m+Ue4i/WgYD0JEm198E8YS8N8TfL6+xyrmhhIfyjOCWQg5MJl17X0avwA3iq19Um8icxeI9zWG
4Otw18YHoi3KAfigWxCnVYOgWPpolDGyeMYv5iDrt1nkZkLMYwj9g1JKRyNwi9R2W7dcmq8GIQE2
xRoJhEO+R2kX7utiln7k5pJXzi83cotwfz1PZ+UVMH98WgoZoTRbSfJ8bdJyLEG8k2C/phbm2zgF
XeFRqdfsD5Q19YDWn0fKOT6P4ik96KuwddCcdPexMEcSQoExcP2X5sMA4EEF+l6UbJbeq7E0Lg7w
+NJ0OneY1RvL30XDY5+TMT8veSUq8eTHM2BEAPssT6kgaj0AI4IZV3RTYFMAfCFfpuFKqninVJLt
KFnbOdQeE3x4c13+stR9d6xGt/V/Jug/0Qj/Oe12ST1ERmCh7Cu0nX+M/T3qyPDyGMgQPJCP+l/s
M5ILEKbrVBpZKf0WvKQGh+TnG/lj1vln0cMJjH1TBZV52z3IzdgcID4ORzLwmBIh+EhnImSQX5KJ
R2QUOSoo+LHoztp1QNZY5g3yoTul4yo5kZJ8WYsDceC/LGDf7sX+56Ywuf69fIl9qoldYhq7uFmF
5NmiLwxnavSWETuYPY3R288P4RtZF4XK/3u9P122/3wbvgjDyFST4RgvW4katoOEYNgVDIC95iNN
8BS27vDgjDUUhKeqWl1/Ke58+6ZhWuKEQv1cuvXRqkNmXaCjFRvrOsd8HtX3PkgwVCoTtPE3kvy3
ZQ9Q/1OhhYo9P/v78ZZJ1qUcmcEZZp8mUzZZWDk8x1bApUEo8qittDZRgJsRfFzM2Y7Hvynp/7dn
6Xbc6XiK+Ljg0+le/X0P9RhzSBCK8QgekvyflZo8huYSSbWwN0WQMRi2+oUALOtyztWHnpSLx0Bc
kUI2sHXBZ9XOoW7l2kd8CBZgfyZ0EKcjfH2Sui8fk25piPZlHz9dd8a+D+80y0Y3KAwniaS4i/6Q
gUi+K0MoHZ4+HuE4JuAJNVcqXgh/W4zGts+pJOpz460kcy7b5iziJofp2QUsJRPdTL7nuKScioJ8
kW0B/ag7t8peK+ddjqHTDh/w7uvv6Jvj3G7JszNc2gQf4P2C2h3og3nWMcDV+RAtaQyAMrwEZ2tV
n/N17cavTXIqib3e6XaZe9mZA0YRrM3L0nwHWgSZN4Vhpbhdc/LRQ7xfLO8yF4gDtNGCA0+3NShc
s+EJdttlB1ii3sNJwZvNp+FlQrNfzIgx8zzJaawddY4V58G0X6rrVHcLnc2sjQOZdsG+vO570it3
2tn4INZoWAeI5heA6aJ4Hyfv4TBPtG0+F9WNBWx/WinpB7r+G9lpQXaET5YQsGIHKMr7I9mr6h3F
W2pQ4WfQHeL4oAQLvmlwxT+/zd+osCiS/mdoTbPLf97mWBcEZRCa4SidxtkV9WPilcnz+GbtcgWg
j6d2gGpcHfDkZyKtY1xenQuIIKAdyez3MH0KyWEHI9G9XqrXQ9R+1vmCSG8ttq3n+jfowzeViUlT
S0EQ2C0KvJu9ei2GgiASDbrp/fsm28rGA+Y6C+9if/V+fjLfzXOUPlTI/rpCcIVx89L5FxrUTaCk
Gwr1dOqYaYw0wTSw9uFhh/6xojXF2+8rnzjKA0z1elQydA5KylfNKezn2/lT+7mZA5iAaFKS2UAs
kXnzRaVF24oGZ70NsETHCCAtYUqYShG6/IWUifnPRDIghqYrXkm3K16r9G4IjVkJBBa9GHSvoDwa
oErcyAXzQyWCSFHApGqn7lDFq9Q6fr7jb1ZtpisNRAe+LQmpwd8jqxermqBQ/GEDunVAuP2qEO7z
4Nea2XdD4r/XuTkIX4qwGiGlpptIf7oo1Q6M7iQwn7w98NgCxborSmLfhwrFaO80Q+hWzQxOKrwC
e8JKD1cP29Cslme016ZAb00v1wRoktvI9MfmIlZEBzEHDDjZG0EBX0ILLXW3Ell/yiL2phRSIJiF
4M+TeUGHfGrn0PiddVG7skZSjYsEB7do3HUE64Icy+iGIvYbtKOvnqxoNiHe2oDUxsxasZPB/xMC
qr3kGwXIthjuqllbpy6xW9OwUph4LCwDcLFJf4izbCuqOwPCFRWVQmVXJr7EwgFlmyuE9DIhtla5
G0EOmz6Gat1jzh8a45FK46lTfWizMI+LzYQZRfogGxc7HifDakyYIQ8zlcx9aW0vkBvRzC0aQPo1
5rbYD2clBa+plCNFx6kYNfgBcID04Spj8rQ2rXA3VT1KkQK8tkmhBemQIwveotoUd2CFqMRzPChX
URTNr6xgafJJ3uZGnZ6BuMKi7Qn6Q3jOx5ymWe5SiRx4pEZenUT53mJRKx6UtPUspnfyjpaIATu4
zKRRCuHXoqLMe1WaRcJS0EoifbngrrHqx4pteCpxOk+dQbiefx7wxjc1IIY7ZXKLd1TGOP33iK/D
KvfBHQi7iOr9n0QVJd9mlHGJEzya/kExtpmJfMTfjuMhwc80Ci8ZZL+itAfx2RJnesH8ItHQcyH+
xt2abDT6La2+McWzRl0hexz7D4FTGOaJSF4oDVkqD1oNzmmrWM+wkKXkXFdXAG5LcTAAbHyYeewQ
7lIBYbb2WnK6Rgxtz0eNb6G7mKvKa9auruTJVvoXqjRtOAvmRgPTkO2HcQ25T8YY5o7ZSi0WTf/b
u/sNix9DpUaJGV8iOuDbgnfjX1Qt4bhGcNW0S8E+TvwHJ8hxJ4NokrYZ23sBIITcvBAQXoacVthT
Q+xE3xj3tWOOW0X7IjRrejOgJSKTnRfZl0rJxjfJnUsAteV41ET4camqu/7AIaefA2eN1YTgq9hm
1yRRiJGBFOMaxC/IklLyxPRM9CbdLVfO2BvUxRdB2LPaECn2AMosOB01AbXEZoZiaUqbwHJiR9Kn
gIGlpO8RHRu0DmFNDif6H3XeFd5EQOlEYxVeL1NVHQ/hNBF0FB605CsM7nOotkLwmk95BChvriZs
z/yLRi0L0Qw311Tak7t8qYuZxzcuZQBb44+UYweXiQwg7MW6pfrT4YclcC3q/KNOBwHps4ktW7QG
BwGSElIxbB8mf2KvTlnabHEIdbDowAyUSaWUOm2TzDnJbsmGxY3arZNAfhq68QE6g015ve9Kp26O
VVXaYBrnlaI+hnnzy7skaf8sH5j3FUmD0IAqgzLnzcvUyXGfi6lc7FIhAW7qlaBoT8XCfAl21il6
4KHZjYvn4kV4VzaxSKbvSfdTV8jDGYIpO1G7QxeFZ0M8+ARtr5XAE4vIxlOZ2rz90+ntYpsv9Vfu
T7vksmWKt3F9yLhz5gns71dAtCR1kCxfQTAltUxcYrBQZJsuFn27Auoz/n6C2MjFztzRmo+yG1mO
BbmCanO1KCxvKPAFuiReGu1sBP8qTWNPUBbS2l9qO5OwBfvymJ7gtwkONQIKcNnRXCp39ZO/zN+s
LWDtbfN2V77FKN23ge4QqV7bkfNID99+1j/EPbC6ZfXpl9j6HM6eiQrMzo5WCPjn5QKZ1/WZviFR
ze1XT9VErZa5VnuKEiyHgEgZlXEQKLYEMpvmB5yzg7HyxY7zf7y4mvM4T9yayq1R3hfGOSZUbjpV
M/pF1j/Cz4P4uYWcUWYeboyBiN6fp1MoYv/UuP8eA+pNm0EySs6ARV/smnf/JXhN2bSDwpPJoHcq
gvxaILS2QmA43nlwuen0g6rKAKiG7dEDsNTmgwmfF1N9kL1273deG2+uK+NdBfiOR5NSoBuT3Xjm
C00/xC0qVIQ42r4/hC/ZSV7ojwIZxCfob8964fbPE4sDqJ/qUsbLP0EEd8f2XTlhYTgpT4wcY0MD
SGiccMlbShvoVdvnm2YT7UC0bszj9QusZZs7xtlnuXagoil786VMcT5Nn+rF/OKW0/e0YWNm+6v8
fDlUO9Xrl5YtPLVn0QMTtUoLm/PZ9QEHW36IFsFCdgaHCFqbMIE5fapFZscbcXX588cEy66/yg4j
GEuGE5peJjmQkKwPsKTSIX/qD9LJvM++9Pvoq14Zm9IV582MuvRascGFzvr38KxO7X5h324UxNxP
+YEaYrW7LMGwL32y1WipL7u5so482L0edP3Bs/YpB4KZ6lj24KzZbq7rx4HJchu98lTgGjZLbnA2
ob7EVf8kH7tj9ShycsI+n31Z2HW/slfjKV8Ke+UpuVNJZsychgj0u37TLi9L0ZPkRZ2THzYHCTvv
Z2j/l5xw43MyUka004Po6Y62UNayV+20Wb/pz/78CSqr3buRfceE6cYzFFXMIC9nYIL483Bq9Ov0
1D8mq+Ke+AIUVlsjnlXGLJ+RCS+dfTy5z9cj8bqdiH/eHsd1y52QH+NO/wyeNrNm3TZ3e/hHTn++
7voPbaM/BItoIb6CCC1tYzZuLG6BQNYZqEm7PDTLZCevhFO6nOay8WnSh9uyk57NVe+2G57Tg7+q
7zChzfhc+orQcR5rZb8FXmRb/Kew14nNh4hnnDJPlQNfYlUuw2ermMb8A3xHJ1hrm3bf3e/FbbAu
D9gBxQeJoB2DC7EFsctmMeiz9DlYIDuwR1d0sodmM5Uaq/m4eAudfpOsszv1QX29HGrLUfCcPmer
4eH6ig1uJs4nlps0G//8C8V8tGey588L/g5/hWTt2K5zsgdNIE+wHaHA+zYvLv2OVvOYZ9t+3WcO
c+cIczlZTInnPVmyC6y0rErvjDmeSfVQeMY+3lSg4kHslyvi30MceYhQnewxeewPxjJ/CpcPgdu4
KKOWCs+z9sJlvOlnFxfGzrzZBHfiKrGnWyWb3mHZd7v7N3j15JvVDuz+neKqjuxlCzCKdurmM050
DoOZquv1yLHAeqS64S+FXXrKVvUWXtvZuAuO6Ffn3WdwvDzWzvg0LsN9dp+9IAxemwftLVvEJ5+v
DT5s+xgc6224b2cWIUsuAaxmtwDdnql281a5nOaaEEq6U9ynOXhM4J52hQELV67NT5HNqp/XF/zZ
8fvlEK2TO23Bru+RLg0p8jP9YB6Kz+ozD4FJcKvArztv+Kx4lbGxvxWfkq0sqhdBQrOLykJZNPSx
DOSuxaR+j7ApFU5aTz96mNYf2lbeU3bgMPDGL10hUzA1duyZyYuAGu70b2TVt43dv41khnKj95Yn
7uNX/2qXu+glX1MAzKhvn8p1tTEtkJ2O/0TTteG77GcyEs9X/saRh9RtBZo2nsTnBgMsAOSzAcF/
SLt0PTwVoas/9a/5DkDKQ3LuzpxbxbcOCXTh4OLhmEWBP96WOy6HqXn8Up+kO/GELzv/UjT+PzaC
uXroV/LTZYcTBswG+p6SxQFo667EP4hG2aBszEbRlt9FywZPXEJZAcNxtS1o/yHgTwd9nQWzgs0A
Ymx83ySvP4WWIyPQTGzl04e02ztAxFkVCBek5BOwCEMvXrR30gMbC88Ab6i73UHc0+hs2WE0cxQC
AXxgwZl605aDSLOD1bsjAok6PPGInexeZTdkR0ZRK+ZMCp8Anq7NimvSnrPFx+QjL5hvyUaYfpGy
fPVYHWT6eKxD4pJ7lh7kdXJilapO/ev4Fb/qG3k57sYd5HzrglrIZmdtVU7KWoBj9CyWLrwpkNRk
q8NtNz/kDB49gLw5aBmf1wYoRMPfzfrPZhqmgq1vEGGxVzkI3pQGvLFYFETQw7aw1Bz/MVu2c+Z9
+pa5wFJrozcWHTl3xFnH9PMFtJ/vIZ4LrNO0OL7C15BRxjvG6wh79RVCNk9oxq6tXgacW22+LZwT
vCvKKn5EeREe4n3p0fWZS4/JlpyAhfmoL4Y1rByVNuOkGo4XwcZ4ax7NZ14LWiYLXqXrC6kQFDvv
eye/k/TpW7281jw4zHt30l29Me0rwqDLXb3MT+U+8zJvXDRrcakvZYwZjnmOPs2zfoB2v0pW5rJy
Laf+rO7Vjveh/ixe6soW7oINwGjCEXhviWLnFUlAutu0e6zBnXZkhQvhWWRH/cmor+/N5+ZNPcCT
EwwWIvTgkES22VI5SgbwcDeiHIEq7c9YGVQ4nTajh7Ecr4OPiowLVKBMWl+DZLcXGwuf2yN2aXGS
2NeT+Xip7PSl3NZkGpylL/0ULOspMMHOnrWvlt2xTfH8z5dRnRVOMczQWIkPyZJ4EBj/dry6PKrQ
qQ2KRTajoHnTmQjWIyURlZ69Q7OV48T1KdjQg2YIPGgr/ieKbGk1PmgPA/cRuuQSUZ/tOcIw7ibE
Axm9DhqXRJqqrPWbWXpw8TtqCqbdoUkPHEL9AjfYZ4/5dvzS97p7UNbtOlvq9Hb/XJqQG33ZD9ss
dJPzCDiaGBM2h4rLwA1zup6uAQeSABdohy9I3TVeH9QR7DquzkWEt+k19awdPdCEOhAUatSlNwwu
zR2DUL4vuniA8u+LjMnAQTzEMb2j48+DSFzfJynWaa62WDo+9sWX9El5Ht6ub5Q90VZnjzSx76m/
BKVrzvKtOWu36bxJvK/L53CqT+rbuM1fur3yQIOe0rytKg4kjsCng2Zn78RRVHwp3BAb/1O5ZUpZ
wN1QoGs8XwF/OwIvUezoL4j9gstsfNeeSo4kp3ptnfSt8eQfu3W9yg/9TFwP63jZHKI7FfPHU/Gl
bYJjuzA3c21XzFPBxnLBRPnhewZMbp6q4PiFi7oghirBZBvNMCnyXfBjGiYoE/bxFtQjO+F4qbyj
mIgqEMv2xbLzdw7r7KZNgg7wq1RE00+KjRBp1kSJxKM9R6bVMJUkkFNs+ClV5lw4aSHDeiFOqXgD
AFDihI3JEfLEu19OE/9o66azhELILpHA2Jvlm3LkNYpFI6asupZH6lx+QGR6MCv70CmYuuRu1Q8v
9G/+uFRQovgaw4L7EdIMfHTwy9FmOrv+VcvlXrBjoDUxlIkldaOvE33SRCG7/yEKC7VHUQxz5N3l
eqCuNdXCfv7ofz7a7eU0AmNpYUGAAoL7d10q9C9BLvmxeK48dztT3D0xnvbccLznjXPvnFZH9/jw
8yX/LZ7zCSHuakiwTREn4s0nbNM+CbVLjSAPjdsYLltaCVN4mYTroJSGZe4T7kfr1GcnVyJLMSJY
3mriXevWUULOXsH9AFD757v6p3F4c1M3lWJdoTiKLzXb1Cx5OPCGYU6RnJJhKW2v5vHni8nTU/33
qf/PI7BuGodBlKGjlIr+vH7aEmp5TgLHnh8oGxS2t3IWC8H9OFbxLx/xu+8aAiymG3TvDPdbR0RY
XbWky1QS9U6ciEiXx+Lsv4xPKQeShgJDz+N3CM0Tc2e8q0K3mOoVTOIkkgAPcnjh408l/qWX8t2z
UDEBYkDCDIQ1+GYEVlWhiJVMJtz05GMccXW+uvYcoq100VzGO/i+u0tZzoWscBsZdxikEN4KAiSQ
aGpOric7K9kVDJ5YN05Gl84tKzw1oez+/KX9aV7ffGmaiBJVMaY7/ae/BOMQ7qp5MUjZ2hYpSUae
USxLlBXZ9iosun4utnPKs8rV1cpZZM38X6kp07D45w5wxOMr1lHF3oLm+rqRQs280HaC3UPVuwq/
IO05CHCbjGixemsl/w/KSWOa/n667E25rfSrNguuSb4j9kru7/X2JWl7LzTuO1W1KytepfW4nPz4
BpGdGLqJ5SvSVb8RJJYiDs9yR6VEPxR0LMyQgTfGjsa2kS4GWQDjIkHG0yM8C/hjegVRoHkxK8Ko
2ECnAiIhQoG6hkzeT/2azK8F0RQhyVzqLNPvWz1eVSqhCsaH2HXLq/ipxQ8qKaKTfhS54EQ3nABq
2FiK/CVWqIHFsASOvt87OocfJnW2WcAB/RI5NfHcKH21/Ku6lrYFeyqsXhoZ3bFCHQhsfl0cW3bz
Pw+rbyYe2KeTF5uKJt7bmzpWOznlZCvKJtvvpO4bVi18ixAJ21w1fpl3vpt6NWhAzAAikgVs6X/P
9n4W9B0dkXQHkYLcu/klHZwxmEvJhpJFjttaSLZQQq/XhJyhlU/7tp00PcaHEKxa8zdLzL+OWxYC
un8TWF6imCverARSG1sSNcJ05ycrVHcdTUqzYawISxTWlMGNeh63czTEVsYulQMI96bILxASKs53
kZatyQH5ZUX888BvR7uEfwYevM46fGssubZdEqZ6VWxGjaQ98sPokaVisxolT9Gpn3TGMvJlLx4V
ElQCkfPEmJL6R8ZkvVMQfPbxddYtpSE8h5wch7bkKb9XlQTe+gk+2EEjNa/Qx3MljSvFqM/lqK8L
trdD/BuR5p/u5/R4VRZ2pnzMd+bNzCroVp2RRpZSFQH/+RKEK4QpY3CENPnzGFanQfr3M5Nx4cgk
tGsiXpxb26osV37vB/DVsGoDTws9oSSHd+gWVn9HN5MQIlNN9z6GhEkVX1scDXSJQGvyPRrqnwZp
6VTySPVi08eeMY3WVrAlQdElMEZPj2W7J+BkiufNrS1/iZww914+AQSPgurR8wMv/6fFI1E1mlqB
iHXYQnyY6OJ+/qT/ch2YdhVCpzUFD6NKHuXfb1DQqIl6zWB9CgxLSrY9vZCAYw/AKsV/lpWpdaMo
83J8mYT4OnHwWwCP/CKT9CjTF6Y6+CtS5N91QYYwg1EUHZyKC+dmOyF0snLRahO4ZflFOppvIYYR
ae1Hb1AloXgIpQKMSZv9/Cz+lT9hAcF4BaiH/ZyJ8uvvZzFqcaKQcOfvgIHn16fpJe2McA/u0Bho
5a4q65kwAM78C0N4GIPPny//rzaby1uyrAIK0w2EGDcijGsQWlY8wlz32QpUWeMwg8qVMp+abwEZ
XVP6GNG19Hx7cYuTGs9ByFMZJsYLSaIEyt7TG5pUgkC6GlNYRNY59o11Y8meyimkZTHPcZ6EQ7j4
+dbRZf37wkBPF0FBT9JFhtTfj07J66IiJq7cJRosqqheK+ZcH5dRVVwdUQMpyrKTd0fyrvbxVdoY
eEXu8YCrGTV3tkm6sLmElLoF/1BE8l1JDy+jgi9zlGr91jUTcu1Zm02FLV2t/PlHVwR2V+IKyDEG
+5U/Hru8PGQLctexyJ0nchYdTqmTidD9VDj4QUltCAseSZDKi9QT23GnCOJGQ75zDdZF/cJ0HCWb
aw0tIPV3ddVz2qXUR7pDVQfHkUaQVQxOK5ITDRJyO2mE6bUpz8Z4X9edp/mBMwLW1NuY4/g8aZ5j
w+AgXdp17QU5ouqiOdGgX17Sr3SWl+5If+Juir7yHSoONMjgHYgce/nJ6NKl4hf1j5DDOiotYGz8
Dk2cQzq8NxHtm9Azx4MVLdIy8epBehskyokXiqA9LycxbAupIqVAwmbtLwPoVnH5GQvED1KC9atV
nJJtLeU2G0Q3UArHMijoXVtEIUnrjc3LtEXor2wvwozkr6XS9LRPAZFWg9NQPPCTeyuhthdWMzYg
SvUCsxi5oLAeGidlx9riuRdT8j+R8Se0okEBD8Rl5ds/pCYRatTYewR+OhJCjDBQJlYlrbeAL60s
HbEWIEXUXr3yi+zQBnR06rH4ZZ/yzd5B/mvI3hyS21qMS2HIiYkeQNcI27GAkSL1iLupcRixKw29
l4jk+Ep0T1jJByLBklqeq/IBKJNVDQtUs4dfXqR/t6ZY4SD6Ag/h3M7B+e/3qJPUzjBVIdw38sYg
0tc/oVYxS5GcqlmvbK+0py4SwJ9xHiivEJk1UqB+voV/929/38HNLCTrpVYU6jhptz/T3GmvB64b
Ge9Fckac8fO1pN8uNv3+fxR5nUq67RWW7EaXVhOeVdNe+ivtTYXODr3CyQBIDHGOTkSnNmx2n4b/
VQx3Vl5vSkP2IvWe6Iz/n3vS2FPCTbFAwN/cU1oOUtoG3BMYEId9m2Vh/LS6mZB9Nf2bpuWUkPMK
jovoknLX3RvxjtqYOd4HTMZSKrJYyL8lGHy3NhD/9H9v6ubIkutDGgkX5XpWbMrXTrZI3S/Jnu03
sX13l9qzN999J9x48bAbbNsrnd/qKt++Lf+5gdslWZPQmGgR6pX8csRtpiMtAL8iN/J0buP4iv3M
BBfjg7eoA3SdGQ3qF6m+z4wX7VeR8LSa3GzPVLZnE/bLYJut3zyNwSgUJrAeE4VFh1EllPWylYKH
izZPPnPWv8JYxtJK4x6LXHPBT/8yRKaNwD/Xn7I7YCNiHNVuNqJXVSvHJmWI9HSmQ0U8s1IbSGYu
mbmzpsogNkdz8vmG24K6OUJtFF8BqcaR8ZsZ79s36D+3crPwduLYSs0ogMC8ruAbTUIZCmtIs63o
IRXmv3zwbx+8pYAAE9F+wfH4+30N+0JP1IarJdfXmP6/hN6EJpql7DF2XKlxTsHrzOAcSZUudrrr
w8838G8xUYY+RsKICGOJ497N9Khcel2Qq6LcoZDqy2yBAdQetG7fymSkpve9SknWeP75mv8CU/Dr
gpACKoMmS2JF/PtDX6Vc0JJAu54z+2200bnMM4ew3LfU3uXbYbFFqtz9MglTIv1miCkaBxAd8CbF
pJtpuNP8QWTeC87msdhRDnowt8T2Hi9P3co4DathlTwMK39r7MVVubH2+qpfjstk0e6zBfPiQn4w
UP0A/l3VO8C4NEGTl/7RXyZb9J730dLaKqvmIToEh/K1WCZn/z05435a0m3aBQdrHhxQly/jO22l
rKSVure24n48pmuUNrto2z8G9IJ60TaX5SJf1DMiQjfS3Nr6+2LZLdv7YG8d/J1/Vz/qd8rBWhQL
bWnuKprX/md3HPfWAijuLtwKyxFh7/z6C97zj2Dq9gUFDMgcMcU1mLe+jVwum+wSV9nOBKajOGKy
UIGmkIxIN151aIlN8jKU74VzIWbWd4gDHX03ML1BWKj43h+Jn0Oj6gPCBVPgtoDGsYPRpqcjqoPY
Rxi26Ca+71LXtwGto+vh0p6D36b9P4aLnz7HzXjv1SJpxlFId5enCLAxzdhj90prPj3Vn8QF+89C
Q+uBxcfhvwf2erSdP4yWqRnM1h/iEH12FdvYJOzCQO6jtCCDDmKm4UWJp2ouP/p1PYOffT2QcgVM
YCQ7FCIwm7w7OhwquZGaSy2sf1E3yVlXnKlrhmKGLqZuizzJA8mH6iMGRKKjlY5sdddyJTpsBARz
VvLCLc1ofXQD0m6PPhqW/XgvPGePP7+kvI/fvTAoUQ1wAlCo/2w1/ruVELOBkhQmv2tA0Hs68UGJ
Dom2QX2f6p9KqzxlMK6sdEofkLZJks07im3g6i/KZ5J7AjtlnR18HbfkDr/q5acclrtMSjyxSiBI
mt6lZ2QHWCcuQBSsXZO8VIW0CAt65pfjBAYLETiM11Uz8uZ9JjFPmx14C4Oqld4HzVqaqCNLEpC6
6t009I2QlRqppMEWsCrqh6dKJhY7uUvBxpnGOtCfpdqUgHKwyiZbzFRx7HYQNPIUnJHWrs3gKRte
mzGw6+tdWu1z2sX8q/C20HsImSN0H1J/CMZjfGk51WOZISO247cUTmTWA1rZ0tPbxzReGESQJ55h
3F1oTzUlDhIQIsmsVLGtdkvrcroy61GFrlZS96UVC7X1iGExIyfLPQBwZuah5xCo2V7mwwsdLXb6
Yrsfrwe0RE3tyOjO9towyxrIZ2hvKSV740juE6zsZYn7NS2XpeDWIF1zXCjdkShy4nyrWVYktuZb
pwIT45R9Hl+FTZ8eaw5oQQvsJNCOASYaWqip5sjxi8CfL/xqJpv9gqLXKrr0TqLVb9S8QmRPtQP1
yun1bE2igE4vM7XcDqhGJeE5WckJfytKW61+DZNyJqIvvRTj/NqkZPnSv0GUXqh/PHhrGtcmnRyI
4q36JIYfRVCuTK1f+JZO8fGoUaO9yKpbp+kpwA/OLYv6uFCky6wrY9fik1iTlJyIejOfycKw0TRO
N51Yz0Kz2OWE5kaNa17qmPbJ5UOlnTlYIYmwH5MWUZBKjnVDNA+pNg9R52WZ5lDQLMUI0yIKlzKf
9TQhIzn2gLI7DdPF0YiIvdMZOzzJStuSB8Z7jY+kj8irnk+QWEP4IFGYI9hQHaUgplEx9xFhAvNr
lHuq1bH2dLD8lOD5e7rJ0AXCMfHSyaWNYWqkqX/ZRlTHMyN4H6hxdUjZ7V4AMZK+pNf7sUHHL7QL
KSSf+3pd+oR3SzSWU/+QdZ0zXbkHYBGtJprxlBMghRiDa4e8c8WIlpVPOTHYX8vGo9NoW/FlJl2f
FUCKgK/9Ak3IsOVIlhcSJqdyRjkwohxPOR00VuUrdkypYOg/x2yXizSRu11uHNT6tajX/bZuTmW7
tdBYNS7+PjiZQo/YrObUbuCdHck0icLP7BK5YWA4I0ZdpmMvN/JdLMJWaF9TUzqreQOnhqycQpiJ
bAsVvMBlX7/JWXUYtXDRSuparLrXNso8dTrjpiqCbBxmybHVDgblzJ9nwz89ptt1AzMPVV8qpqap
3+zT8oa8ooiEwB0V5zr7MoIXq/vMmt4J/WcpZzZ8IYi7LzqkLvc/X1qd9r4/XfpmyRLMQb+kcmUR
dX8A58U0Oamw/b1aPZTNMibbOXgPMWFTxxDHOdpu9q92aK6o5hK90aJrZBVO1nXyRuu09R8T5SFi
LVOt+9iHdbvRhbfispLHTd0RdrkLrkifz1bA+TR3LuG0pmO1yGge/RZp+u0Hw5TE/lOSDEDOf28D
e0LQxdwQw43R7zgBydExSB9aTqt+daan2BXbKnGU/mi2v2x6v9viw2rUVYu9IO3Omyc6KEVTE0Mi
rEnwpKOSmPQOtDm+FdJ4f+/Xf7vdhbZFDwerApvem+3u/+LsvJbj1rIt+0WIgDevcGmYhiZJUXxB
kFQS3nt8/R3Q7Yg+ohhidNc5pVJJJJFwey8z15hWJmVdXBQWBvNeKu2y4HFCHoeBbbRlDlWKd2P+
kqpsX/tp2eMx3QlbXd79+yn6Kt8Fp2hBzlU1HuTPE2Bjm1edIvb5SRRKhr9pSFBjr/r8Y7Wr0ZdH
Bc6c2nbrEuINbPoVj4wkP/Zhakt6eFcvmtvHvRe2d3kYbdNB9hNkjrHFtiTerWWmBXVuNd6xwqyl
rn9/+v8V7H96CTTu1Sp5sBgME9dg5T/BSB7mbd3JY0UDpdjwCZwQpV0V9HdReY5jJxNelVhYzyNH
pidkqzda5FRVBEuCmF32Wy3bUNhcI5bmUGm/VPmoQMfS2iPxxHY0oX3N1aYV801S3SnhUwLN2LqL
mXIthBRhh2q30NHYcVph2tXyTJUwPKJf+NkrdyMl46Y+y/hX5225+V8vs/JKDq/A2FjqYzm99GLq
3lnT4NTdNVX2VvVzPYnB2IR97lnXbGL6DoGL/E4hcN1t1k2oBWDJOqOIG8p9Y5x5g5itRraMTSra
Bf8lZ5w/inRFFDhzcKM0e2MwXBlIQjVS22kwOQUdP6qCHei3cvxB5fR2mH9k6AY6tdgZMR4WVEgl
FRBQwux5djuvNvRastHyGaMvxvx7t6SDXD0mBjXHbF9Ld6JVw0NX/QQxwHqjZZkaq4lzNg1fARpn
0SOZps45FEy7Tlxkgmoi5HS1np6R8wRMEEkN7R3IE3noF/pjQ3uWbbFkwEUJqXE/GhGmFPzodua3
Iw4zM0EMpM+90FreJNyt8eIE3l/UXT3M/Ei28D5jqI6adkcRPP/A6xwcvN1U9Ia68nYiagtD30C+
xcC3HAPaNtw57O77eJ9QcC3MfLO2m0MM0aW8P6SIlCPjZRAHjCAAdRiyLzXikcktlD2OzhYpy727
yIMb60wSzSyvpe7OT5omEa4yW9LCDtJdKa39cGbcBanCSFe4Rd1VMB7HSWBvdLHqZZulyVZjlijA
elwHQzYtLk6TgB7m+nFoNngwe42a35gx+s/mRW+k/TAMbpiXtyVbdp9rSAgmx5pJJuZgW9AhG8ef
JqLdKX2tJqT64W06nmXUXr3uWIKAnld2cjqR3SjbvGx2VNz1xJBGRkKqxwx9aP6caH63Vr3xEdUM
JqaF9tDSbFjjk6KNNk3xMGXbYQ4ARNQHo/ASPdzLwuClqOe0NeQ9kJwDBnaH5qUm4QlCYgp9cPOS
iA7QjEpU34fGnRzLu6BkgLu/BnhWEUMOJk81wQd9fcIccZIf1veiaeIttXZ+oFirPiyPcb7K2zU4
UtaQKenfcgjGAtLw0ISaUs1ogGj2TdNufbJifiAb9O/oqoR2oVCtV+Dy1huLl3q1pu2vkOXnhlYi
qMdM+yml6J6h8OiETkycVqwBEqY/fRTSgigPyPkB59RXlQZwQQLSpi/G8NK0kdOTL64feJJeDLSO
5Rjd8HXr9GOtBhtMPOV18Es3eVkvyRBteogy5IErBwUpQVdLfrKuN+NIR+q6CphKrt7EgxzGRJrJ
acp3gtggF85v9Jl5zWpTj8eUuDvnZRmAZ2TcjEm6jWc8EHrzpKyPT6z4VBoRxHAjCLB1+C6h4C48
B4TIyXInLdlGiXZ9wA5/uzJpxsZn6rxydBwdSkihq/7BxAqiX5jbz59pttmVzkBcjfMWMtJqNnwB
/Xe4XMNp3olqvimyeauu+WJFeigLD2o/uEkW+QMqSpWUo5vxsuB1YxRRG3brvJUY/Oz1o6hABQSk
uIgva4vAYvXp1J/DqLvEdFEH0i7MaSYkbgUupk4ZSVFbPzbNh1SgC0U+0c29S53txlyl6cUqAQVx
n7uGGu+S+htGqfJF9KKBYeatB+iBTu1TVVtapHjoVoqZFL2Kxu1MFkjFEJnaNYNBQ+D0kKNa1Yve
TvqPqcgPgyY7Yjfu5syXpEtjUG3ikaYXXZfhVqBeUFumrxTJj5lSbxVs6yF2wiFn9vla4r80Z6Ub
9eL3cdgX+iqVHp4KnYIojDP5FJ/MtWxKS50YOB+C0MlEtHaiJ+qF21bjsyYmnj4ZOLEVW9REkRmS
br9Q0weSA02JdVdVP+olYklhcrCdOy+Kr8YQoMj/jhv3RU8UpqCmW3xUDFMwtfkzCMDNe8EIRRiO
JLBu3oyOKv20UvYfiWUZruRC8TKSmXma/TSVPLSamJkWpyU0yT+wItCtS6/sW/Tkc/9ea8I2MI8k
sj2i1jDeVZm8DtLA9Qz7a44xJzAbdod4XV05ny408GmrPHHJzyrjcrT3sWOA/Z4Kvpb/NPRoZwRn
S1ieuvS+I1kUEMjFQ4ME5FKyApfR/JYkFh62mIoMiPv70wzwt4o240zi0qFNInLRXJE922BIdZhe
DJqEZcV4FlKIsEzhsjxpwWbll/YEiognuBt+yRRpIzA3mt2XZKXpeLBEZBWJsjdmlMYQqUQXhhJ+
fQ7g0lz8IHUq9GMvC7ZqsqLfY7TpmNhqtKrqQBZ3W1aShl7MsK5U1L2kbKvl4KIV2Qm1haAqBcWc
2yLdvdhEkUg1qsLuJzhK8lnNBtwBWZz9ZelYxJ/G+bHXGmds3+XsNkZ53I8Fkm+ZLtz7CmYrMOqr
hWMctS7wZ7cSB7+2fMVSDmWwyRvBy623NCfJ552euY/qXEB5xPfgeSpiqjAnS0mcVlj8spi2cnUZ
qxcj0R2lBUHC1QgKkpe+8lO+DXS/bzAhgI8OMxrUBCztKSqp6xm/TOEnLW/bpCg0s+ZKwH9C9GaN
Zvy/tyN5hJlWBoa66nc/N1ryRJnTKS9nArFTBOqXgojlmdQOVdCmblDRvPdL3OEP9H2/Nzn9QpBB
MxQlFYc3LdQ4n3QgVZ0Gc0S9/8QnXLsb68j+mGBfPmIWsCfabJYXq4t9/Nknut9VK36TSP/db6DT
AbleFUW8qTAZ+fMVThJxMLtgIqNv9iI4Xqg71WNeOOna/4YS+o3u6G8nPZoq/z3ep1U6qK0yKNKi
uDyJzrI7t5vrDwYU9sk3w+h/969UBQQ8bQ19da37rA9PSjEXx1igrGP8Igew8+p5+baP+rckZN1s
8MNDzYLpur7uSP/JgYY0jEwUBylMES/tXqm0QrJqGTdkjk0lmRgfKVf9O/H66voZIDjwWsF2HUfC
Tw/MELLCEwhz/RY/3l4oz7pcwP7huwLLF88FpWaKK79bkMbnYvPQtOIQYOJ1AN9ASkWXOGk/6Lvh
YFJCcU2+SSh17Ys7Ru+JPh+6N87ts9S5TA1zxgs4oOrRA1AIIOZ4RvCeUHY3MPVIw2PV4nUYEo8g
bq5U2Q7FFk2fcQ6Mh3QKgD2He6M9c+e9AjrcyKxCf9OxUZfGzRIwi9EtjiKku0A36ajhCkM4aWlH
1nPSPgkiNYl17En2+dza55cX2TkO537DtKNPzsiM6dV079GHHC+Ju6nsR9lO7FfT9mzJfnvrN+2d
ZJd7olcmEWWvP5Hp8PvY5gm/tM7lErlU33cMq2bu5VwfFztjVhEdue+/nf2rzaDlYidubF8i540j
3N8L3n3kXhhuPU83ucPs1sl0aeDsKWrapnt7rW5SRl2rLTS6E/ukTc/LYeXiMO+G8/7Dcm4ZGxe8
7ofgDE7nbQjabE6BbwJmep1ulhtNtPuJU8O8/bwOFKZ71VunJa0f3ZnFHdbF+PIGYAqGEBaUxpby
sr1caDR5C5042jHVz+Lnepa5xzczwsoZ+NRl7cJ/E+yaf0Tn+OLv7q9wCsHeoSpgaFH6faIT/2+4
ucb7xa4d6Ab8GnpMlXBZ1n9ib+EDlnzS31dt2tK3cYabyGVyeIs3HN99ue9IzpjQqjeXeF869SP+
BGCUb8rrso33EHT5MsZR+Uy/W5rO/X254VrwJwxHPkCM3IT2lZp4vjF36w/O1+uSO5v71Lm/Rm7I
oSOXG8Zwlh161+utHfGT2MLcfBNxnpjI2LsJccL6tUAeHDiYTsYs6Nsl994YhXMv/Kd1ztr2bf3j
jO9mmhmXQVpHXC2OzuTGZRd7DCbzhFT8/YVPwiFDj8N6F79w30J7s7PvdxzNv9m6N75b2nC63s5g
CPw3JpJu2B1d+ln2cniDjU+n9lDgA5pqNPAABDL4M0bkgTV6oxKJMg2rErwnytaGAjyuMHlJpbJQ
5NcM+FVDHiFqTLztm7miFPCAg/C+mqnFGIZvlYodjKazejIqoyebnUuJm/iOQbnhPGVPovhiIWur
KZZLa1cxwGOboo/Bctjm1ECmhIuCW2dQUxCntZ7IEMQhhQoSKshbjTGjhoStTlUmjm6X+HXtRBk7
lchW0enxVe/K+uIbuSuTjAiqARpJsc2J+xYTIjPTFMqdqwWSk+GOAFy7IqM6qAQfrbeAEFjkH/uY
GG947yv6PzG1fxxyVbHYjqLbUsPRlo0aKH4QWUzCGSCgmRCTLjR3cuMmr8DaMPNNhphGPGzdoZGR
mDc7DHUMgJfGOwi5I3btDEYd5vDd6kKcbygHNExTNcYzC0MunbqixhqQUe2VvkDGqE3pPmxBCC3Y
mGJOk4qFh5lqfghoEFU5xq6S9jYUG7N8hgdtS5UO3qzzi1i+GwwnzThMcoO5SDV+BMza9RFiVqSQ
halcVDjsRR2cO23ej5CSapGwdRTwEoT7ZZjumGYPZYHVkThZfrwEG7WEnVaJ90N1KjPi8yo7RpEl
bxp0wpQM6IFQDlsiYOU1cJ625qYwx3gS+63oxyrPEKikjOSKhiIkzGepzmmyahumMnzzXqGfmiHk
ygk9Z8b9KrP0V1r3sJLQZbdrxTttIZ9crcpoSGRKsqtaVjgZOpE81X4DhlMuEN+AT2GQrVcap8GG
YzQ9CURWwjRdznhXPb6H2nmgBY4jFkaw8cNMke7fG7Dx5T6FdFZcW7CoNNa//8+mP8FZiYvKzA7P
1Y4XsNlJEPE35enMUuBHbuRjLM5isP533RF+rx72upJd18WMRqV939mH2Wcu9eer5ImH/mJi+lIe
frKpPDLC62ZOzzhR6jaOCATi191Lax9vejvwwG7ZmEZhOUylEZXUv89M+juBpp4rog1mmyUo1j+F
FnWjx3UbL9Mdlb2sp8bpCc+MulYGpWS3XU7dE8al3zoarQHmn4XkP4/6qZA8FYpUzHpfXHqn2hls
kxC9bFYNR7WnV14TX/sw9sa+dL9ToPyevfnryEwLGIqIqPmvOY5ZlmplQpB2oKHldtaAjVLpq3rB
zHfsmTHSda31FXI0cVZpTD9Hdcd6dd8z6x5oa1G7QzY7uvGi3BoF6jkE7xyKahNwoJx4+tUUdPff
9+jLp4+YkxtEzZ046dM9MrEFXeQ0F2+VB8gaCAjrE9XY6DbOXaTQ1+Ko3jeHBmBJcB8B6GgOIqXo
m1x2APltYXVoPKHYxEm7ASw9vuFIvR3rzTCBDuE/5hQ/G357Nm/NC/LaO8gyoLXOlMIf+nf1IWXt
fq9vK2rSYCt24nv73g7efC41WP9uyzZzYOJ+Amh9a/4AN0N3miyReWDmQKpH8/7f1+KrUHhlB5JQ
MAlI/vQpdVE7le2sbYtL4xa7Z/ZCW3d7lz6I/U17Svoi0P/jSJ+SFhRondwsgXQbgEsk7vbG9/JA
2Ug86D8m4Zv30PjijaAvRD8MqxtVFqU1NP/PCqOJYSL1i6IeAghE0VJ4I71XU8Ijwfow05uFAktg
Fdv4Xs/wGCPr/s0Pr+ZTo/bYAyX2FAF12UtNupHpNJfic5ZcGiznhYT7oV+SaLgXwgojAWPXIv9d
jIdFxO8IhwGL/l6Z73oA0brZ7bpZ8bA22yiLYsfLw5gcIvhUdbe3kqsR/pqqXxJrUfSLZMvJpKPR
3sjgeiCBz88x8fGU+nJp2mv7RA6gsVOSzTZLkJ0l4ymjzjMqux6igChhV9/7kongu3iKQfLproLg
TDMLZBSzN9KtX8dE/v34/G1aiwD5P5dZ/rTwJOMkBVI+qQdFo7bM3HamviW02stkLbraEnq/InwZ
ISSE4DECMz8jWHCCTnQnDCnCHlYpEUqpQP4wjmYJV8G8rWIilKV4iAN4JFzQ1NjEWoQzDIT5Jdn1
yhVYnylnnta9ZwbHMh8N8ANdCQ60+2an+kLQytCYpq9zj5hN/+VGVswdJrmTVlygJAE+Ic624UkD
12Greqf18guqAP443zy++t+6PhX9JBmqKCskqp8nZZO4iYU5EYGep9kxWebnCpMymS6gaJZHE6jw
RL0sLVVHnxjZroStohKSI0EKqsA1iQ1TQztX4X00IfTsooNlLDhpEPJntyM8ChGAknatNXHbC5so
QOC/duoI3823MgQ2FEinGSfWOuthhFNjH8gDDOzbtcgLDcEXhNGLs+K2ryIapnaub6xxi8mo01OZ
kvNnYb4s9cAwDkJkNHMVzAW53TWjyYgoG/L8oyneczq0UQvZW20cxcRcO/rGi/arstAf1/BTYXVW
9TroK3m+iwWv6j1GRY3cp2WUs0ERNWl+HruafrISKO3fbDFfNKZpw6tofhnyw1j082RY2WQx4hAj
PxR4Qs7inVkuXlxBv1sagnDQU7AHurRwxYIdcinPvbiTijtzZJ5Fd2kf/qZwytdy7UlA/5kKBP2j
4udDzPCc9JEBeRl6+kDMbn43mfzVQv3HZ1f+XDpFzWyrUOKRBytnv/HM7AavIVpSvnnIEcn/Hbbg
d64S0eOKSJHp0+ohTIqlRVon3sovFUYoEFAUh34nQZP0Tm41rpijye1fpQFdkg18OPk1fkxUhSMX
D2Wrd1YI1q36CAIoTH8tlAyuPYj8wsVH1orIzez2tZPdGg7ybXPWryQwSQW4CilJQxvFB0cFMBAN
EBoJh7Qpg4Km3BiAiSJbdwCNceXhokDneAeQN9R3fCjsITg2fAdAYuWr+ISyg1oJfowPmKNaPho3
dAXEAx0EoKFlQMUtH/vSZ2QbxAncEwrs6qv6YTKpl3tycSO8NxfjDSFYk9sBTj3EppEjSnaFHUDl
0OV3xltSzOiHRjH7XZkd8Tn8Ba+nvu0vMnV12rQ2LCBUcU8Z//Rubz4WuWs+GEj01HtAPgtlnYx8
z55rZIGrPhXEREiSxQv4YiHKyo5a59JHRbloUgmhVkTS+aHsA+Llh+h+8dQ3M1itv4YjuJUOTSye
mRBMuCSjK2l2yI0IPOtFltzuo3ripTcd8rEzOJCRbuyVzEJFpXVdHrWr9grkkxGOmq3iI9113nRa
Rg9wop4zoIUZzupZH9MYoiPpFS/6W/OoK1vSKItJw8SLwPogCkSelZEGOyyCIeE8VyC2DVIa6g2j
o/0C3gE2B6QU1B7MgFpWIMf4SXn/37uf+kV9D9Nk9DYSZURF+qyfktlUa4qUCAI6zc2s+lcz9A04
oPCq56a/YCaiyB0w8jZJ7Lrvf+hK42PyfkpIxQP9QQ/vW5Esh5AyUVI/lARgpGuPuvX6hRIP3Kgc
gO5Qux3Qr664FiLxPDCRkjy9I39XSPPN37/fjU2BdhE6h4pJm4F/dHC1BopPc8KIgQibnL6S/q7t
a9nYdLGEpvOj7IP/n93yvxfk05JryJIya0abHRYTqd0dbgAGBUJNWqgmruMfq3P9/Culv5ZJe9nc
MSkKnMENW0awh2/BD+vy8Sk3+eP2fIo4M9gmeV/oEOjU97ke/TC2bpT2ecCDJc5OFc7C5Pu12Lom
c2iz8Qoh2KmUl1G+FuFkv+oh9izoQ40Yqe/7vx+d9UL8+dE0egUsfcxvge1WP62xAY0dKe4K+RDW
DtIa9G3MJTBt/u+jfLGUcxjgLoiLeEhF8/P9yMImG6O+vBh28CFRGX3H3uIQ3Dz9+zhfvAiaKNGE
MVRmYskGP0XbUV+IU5MP7SF8kh5Gph+f8/v5FYuMgTlmGxO/9HV511+M9/mUX9WfAtY/b/WL8SMY
7eatplEChvS9fy5eo9fffzs+9w/N1fwR/Kh/EpIUdnaNTcYWbfNNeQ2el1fzB33wb05C/uKekMEC
5TBpDtB+5O//kzL0+aKkyRK0h372Ajxk8eDTd9nPCk+RQ0f34zS/Wo2LU3z7kpzpxOdHlA/Ktjwy
ihklDk6ivNFb85KxUql+zfDmaTJOsgnL9tbEe8LjPIqj1MFp80jslNRDt/XNOfy9InEjaKaoFnPa
dL0/FVYMU0oqpZuJG1HWjqr4bMT9ET/VG5UGs7HQFmZFnsvTUgJBXqnVrLTgq+L4Q6F4F8gvPZXC
VgPUP7uScmikg9ZL9mDKtiZTRTa5X7y8c/6RxNfQQI3NLI/2MKTPS835W6tHvHVMAcjROMJTQEBY
k2zq+I1QDMEFGU5TKU9RBZOyvhViY9vH0Y0p4Oj7rcn6V2+YzMMP3Ig+CM7Lf97NRVqKwhib4djA
ax65UdS6IuLluN4LQPQm2shnqOUoVO5DbfUmBySpTo5QH4b0m9fji6IQelAIAWgzKXpJyqcku9a1
CssmpWA0CAOlw+JalKnfs1P8M/+2IvPVO7/aduHLobDeiuKnpUULen1QRtw9sYHZR87lfnIQtuHJ
8O9HDcTB3+8LFCNFtNYJLwsR8Z9XGE/CphLoox3UY/hUfkjnxh9+6p54Em4w+rVHBzqiA3YYLDG4
DR8rvkN1CE9AEY5Qyd3RGfwZjvUmYAwxtw2wpQbh1YnBCr5epgUUOWu3pLZ7D+84f3aY2LPFfXLJ
1/DBKSoAPchQ1n/ZZNR6/b/8y4Nf+OIj/xP1oBWRMtnQqnAHIIrUBlvh1/VpXoG4jPcQG4I7xhiQ
sRdCs5b6OTrjN+ovEfhstBJPxGyUcvlBCPZBtawaH+oB6mrezagzh+0KG+SjwRKr2BWT9YwhI6xk
RwOvJ670Yb6eP0GRxiQ1Dt+EhtNqMgCQef3byFy/pUa3Skvt9zfCu8XhKV+/lliUn/2/x+ck+ZHT
m/gAL5FC0UpLfyFbA9RGgQDN/oQKDPYlbQxYgUjpmS6x+Vfmx1wJqeQBCdRKyOsHmypUKFP6sov7
4C19NgnoYFNGtnCNMkQQDFtDcbaj3GY8hCo115boj9CE8+fjCivXkcNycA5FKYsvBGmnzSvJsaH8
ClQ0tJUT9Wl4+/QZICoPW341Ma3jRqOQYHre/D+f1snf+VwNLZ0Kz9y0sPUf2lN/Ht+q4/C0PKlv
HJIgB2UXOEZg4c07C882YLyCp+YnJN0b8yQc1JN8L95/52H1RRJJP3/lXuC6uxLZ1xTmP5vCoCxh
kWpNcRl8fVO458W2PEiAbmBDWPa/DVm+2IP+ONzn9buaZbnozd8bjpjs0haP2KzxOn3TJ7QiV/+/
daok3VloYq2dUJGn29G+mDfJZh7crnD+/ZZ/tXRhAbh63MoqG8rn81fTtEgDPW2JT9yh27VISzrm
aFQNmqXu64SXvUKfjfQsZXtucb359wcw1a+Wmf9+gk+XRFFHZUzHoUWq6qZVvgvNflcmFN3Kn6YO
RcUN4mtGQ8sKALtPlZeR5rBebTNeKTGRaLOIb2ER+k1holQ9cBJ9LRCTbHr9OS2XfS3SrorpBwNv
rAGON3ng6JptGUgvl9wTxXmj5CKybMa259XAR/UlVoqxMAteXyLtkclENNSyRIcdD6A6qp4ahQ0G
PWZovQCZB+EcsdrNp157ZtKI0TgAqxNs8vKdnfxRUhovHLWzNNZHnFLcCFinGXiielexbEz5kxXf
lhHlnSb1cqV8q0g2gmjxEvKlalLcRIb2Ub6MEUXVVNpWZK1lG3ihODxIGaVOeP6ZwvBlRjcnOdUr
pT7JI78T9T2esqeC+6YyY5Wq0l3SSbbY4IRo3c1CZIcIgEnMFZLk0rB7YJ1Fnp0LIx5tUPrHMpae
Bewqk8gd1OznohgbMYW7qFj7LtMvktb8jMa7KsIusH2Iog/ZJMeBPUn6MVGXGoSXOVGdVBI2CZMK
0ygyCEg/vZYv2iQ+RR0AxRQdlBmA6miVu4VBSwQGcOjHgIBkxmREweeExb8+D4Vyu+RrOUCqd3Fn
+man3TSK5hZN9iDW7FG4bsqpfDOTwY5UZONtTJFgHGMKXNeQgKeeZCcQRmK+d60U2SkMN7CstYa1
RQ3xWxxXMQ3Xjt1BYMqkLJlpjnvA+lQIMPu4l7nFCXafta7s5hrL5eW27IKDLO0tHsoSvamkPHVm
EzBfNh4iVlWTpzgWG7/WyjuZMtlwyDrF0fWJDaZz2uJdo1knDCSRKeuNiSq13xrUQ7tYw/OYMkT5
HIgaNhQjtFYQR7rQg/48hYYOJFd0RP25MHG6lRM/GyAPM5flT0SApXYjKPejZPA448PQ4H6J2HQm
Euynwu3S2eu48h0CuKIZvAAdlQL8ZNUVr9dFik7qIKGZXR5IyTflDPVSal/HeEu1fasyWdOSlytI
AgvNeEnDX7GEKHuovbV+uJC/ztH7TPEl15cXiSkspsSZzZIvrfEDVV3X02A1ZI6M9x6doUz2F56W
pn4bZR1jY7l+b0qBsk9+a+oIfoXBwa9LuggJkaWYuwNiXesk9/ZmzOjQCDgOonfU2u5n3rcUS6IH
LWxQ49PI7w9qCJYTDWBq4uBQCJsppUGbw7NHrkh4nOZUTMx92qBiJ4Ed2xHOhgSgGylm1N4Bntgs
SevqA00eiuxKToAbDo9KorDUUKoGkxmZh4hi9mQRADCT0MZPMxC4OqA8cFYM5RTpIUWq7EHp3ivA
CYQLL3Bk3mv4qklNfGGQwVtMP9bX0iguchJt8yXxDeVYyRCVB/hx1KMny02n+pi8tqLk5GLiMzbl
4b6zN5fnKsYQIMA7bIGKI85eY3ITil09i06Aw44IaiqGGmLqB9W87+rHVqL5ixnMhB2oXSUfuWke
lKTcWvhBQGtzMnNgaG91vcyOwkqbMbyWSyVE831Ab721KlCAbENSshELRiNYubGLWADXDI6ciUwL
MKFotEgcR18e822vKuecME3rKanX7bFidrBnhp56zgTymc70wAwxaKywujMrCp5Ld2A6gsWaFtss
YnHfTa7SVW6t0R63NkXVPCRrF0Gk/qMr5zo3D10u8Yrlj2k+U8+K+mOkt3t+DudyHGA5OQV05bB4
aXtAo+HR0KSbkEgoKV2tUzd6+bq0kNi06gY5mVOH9N9j2W11FBtald2qvbaVMIPpw/sxSv02bzdS
Lvhx0XqCycZSlDdinjxWGRaxVuGtNZmuny+GxawSQNswTW/GUbcb0GoWxd4kvEpqttOSem+VqDmX
fCsk0V2nXKbBONUyTOIQX40p2TTNYWG0vhToODFBG6m1lzL/MhlsX1GeHfsqwUeh/jBE3Lpl6zaZ
mk2UEYb3CyPDJ7ySFhrE7DbDqUgzl+T9aLJuMmHkGcvDgkS2jU+yRNSOgZtegm2w4DRrPm0wae59
PSpvpVw8pqbsiwMhKuW2pL+Rq4+cZg9+zxML3fhQM9CQMiU5zC8amo1w7nZWbt2BlHRk5aBV7xFP
Ms83AEw/Fu6MApEY5cKSbFkQGG9lWGj4qIWZqYfUY9e6a0I/lsxjoUHFL4Y7M9QwiSm2et7cala/
09DIxAGTD8F5fuiR6xdFdyuqXh2/a/gG6anodxOmxDIOtg+9NLkizpgqeancP8zFcxxyvncMA/U7
bMtJ6UF42+1OcipU0bayh+J8oOS5gs+tvbUX9gzVOlhwOIX3SIq1R+RhG3wVg37QGA3QR8+8pF5l
v0pPslu6uVvdgRAGgQ2OG14bmRkCGWE/HoQN67sd3dMbdUQ3sR+DG43fLJ7JHyt7tCSb9YfXv3Sf
VZ6feEq264erTvDrHWuv8DH6h8yDVLzrd+juRwgL04bLTKD6CIH8hpFAt9uwCp0rxA9AIjftlszJ
Juci+cLcj1/hIrsUpjfamWEVOzn25HGL//wU40zxofGFT4Lf20wp3aRu5BWb2f7IfQJQW9yKW0JD
eYs3IMkmKKqX3KWiMO9oDfJpedJ3qu2FfujyQPh02+3YX3/CyO9yt3PWsyHG90Q3/Bn9PrPmPuS8
HoU9HROfN8Nej1Q5YMwdjN9druniPe6LDc11Ds+h+Ikf1IDP7PALYBXMIXhXbyt7eaKS8wQO7NSc
gr7YWJof0v4dZLoBGBKl2GnFKBxNW83ZEGS6tuQvJfmXZg3bfsAEJrsgxtHDyEuSm0wB501CVEMB
qOJbnVax3OgIiK44UkLl2i6BddCSzumleBMMdOLALugg3qm4ppiZ/Ds8/jLb/290/CkJH3BQimOM
+S7W+SjZ97W79mpG+9e/D/MF/w908f9NA8xPQXgaRSCIJYoK0pkBaOwjgJR6iGg2is0G6pWws9Ev
PAQPFFU5/L+P/kUTloFaUUVijhGoQUHnzySsSQxL0LJJvG0gDzZ3x+wWksCATcfNeDvsF0dmNKLb
4RXV3D9O/e6bo+tfJGVrGdUAJaPjvPQZ9dRRW0+HHgviUb5wJ22VXLVJRWetlTFjwopcrMFYOipe
i+4KDZ4sHZPwIM+bZrj2WgWmbbJnGXlnaKvABWaB4fv7aBdLF4KeSD2M6RO2KtLEzL6b33fYSWTB
2UhS30op/IdPBuXGimhJrJmbavC9TFqc7w4p9TgjfNWVPRWOpq08SdA3VA1kIXT0/qAJ73V1I2Da
UMqkOBnbLk0CAZczTEqHwzjfrcrenGlzcaW+4e6NZ9S0FyxUZ+CrlLAkqVuzgB9mwaJj2vk+Ch57
JLQlbUkz83v0c9OTGLJeRsexjremxaPO2pbfTjGsFOEtshRPoKxT4fEnicxZmNaPQQo8M1cIFE91
84xCm8V3u4SjXTC2HHUmuM4nYyLJnmRPqe5HtfJCCTXmyQjvq+qgBphUZCasQEzMKumgi4xzyXAq
GjgS/UEWGcEI3axFs4xvXv6oWFQhKfIpbgjwguifuE4yfuTztEG8fTOt5Zv4XZ8PHeeaTY9sSku6
U7tnsQDGTs5ThxSfwAkW8nPLyKK5mga10g8myimN4mcI9TFB6DuWW6H4kS+C2zSpn9HS/uY5/Lud
wawlYjloYwA4LXN9TP9TiujSqkmixKK5UlyoCxnt4sPwS8q9gblhsv8fzs5rt3Fs26JfRIA5vEok
lWXJtpxeCEfmnPn1d7DuBbpKVbCBiwMcdFe5LVEi995rrTnHjLvUHum3zF6PH175HyW4pigAtGgB
YAewrhcZxaOIDaTsnk6eQ5QF4t/H8BT9tMr8Q4ykEWotI9iZL1FSrlaZIesExkC8DhOEPd2E5Ym2
wn1EPvxPn6U4d0GvBjB/vNTVJVWWCZprzNW9ajzpCgcU7WGoZWcsMUuNEIvg+qjteCPV8G21i1KO
x3EC48qRzeBs2Zn0f8icMZyJrTyMGSbBcLGUbS+bqw5ieEsjRGi574dpYYYvObPahMA2MmwCq8EQ
FDg8kvyFJL3WBraokYp4z9kN9NCLVlGYIr5PgfCOnqPmldMLjgJUMtR6Tr6+XZFsV6h3SeEtOrF3
Mi/YTRgyw3JdizB6Nrgf48rhCN/wgGrrLFzjutOcak1rE22NvKTRHfk2eJb5X70ZbRQDmkdurzN9
XhisqBlubNtrdqm29glFlJwUiBExwb0zNC44tUHaBMF5Sh4JR+yBkCvgZUIrWI2kG03tRsh/YgD+
6+4H52sy3yD8DtP/n3c/Ukury8syuxcxBbDmLk7JQuJ0g8jzh9t9/uqvb43/XkkRr56zVoyarJas
dG/pZMDRd6m3nXSgpPt/PFXsaxqDGvCBoj7for89z+h7mkCHRnMLLnc1fgrHaof274jb/+37V/ql
o7i+Il0TZa4KcSq07T9fScdyW1iNjjOLwKv6MoT1Y9i+DkbtNsED+iIF1T0Da58QuVp9iUeqdaDl
I07DMDPdphjcMtIRJK9ogi1nFkEwzTAkWZKcxAS0QHpOteGvBU1D7b1SGyIrGOMX/SlAFCGr2doL
eWiw8yjiV2RdmuZsYUWcytRutfE4sDGINIdNb2UFMurs0Y41VADpqzI1RxVmdyx8eta01Bp+S9vs
O6XY1NE7plmgozKiZTKGveyFHUkfdlb0cUcffiBMZVgEmGiVpiFg+jBqyEHwDOr09utmJYkrXTZp
RiX2nEcZp/m27Li6BKMilTKC1McOdbmgyU6ftyvF6Olu/rSm/2NcR2/5vy/mqrvc0NmJ4myI92E0
AR7bGvEZYeqiYWYhpdvePCvq6ft7YZ55X90KBgwBTHoq+mTwiH/eCmqCzr+Y6ulAJe71F0IHeM2G
6IEU/Nn40zKr//1yumxxcDRZziGeX+dsVIJQgKREauthebGObXkaHZ/zMGOhaQ3Qhpiy+yDCwMlx
xq1kDhtsYvUCZ1HyQeNoYIgaOR5s509mO4T5rKZyTZTs2AOdiu+aSbFLyB4VEsgNpfdCTD+DFLWH
k7/Gg62RYGXu8uOgfAbqQ5rCWroB1jCejdEVCXscwW4zmFiRDgN0KflKuVe3LRtcJByg89t50i8b
Uoe8rc+GtGu7c9jaFepGL9qNRLKEm3yvocyQrMepHfGPOsGb1e9VyZVlN5j6ha7aWfBcGW49z1so
p6kJDTu6nb5wbSgrleKrBU2wk8jh4uh1UhUnajgDffntwcOAKwDV/fCeuK/7YUcWUzw8hUSvuYh6
VOtVVW7JQwU/VmLjivZmtFdDjp7VYUQ5dZaKLyHhTnKT2gVoVVaPGBgK0TH4IijiBAh+IlFexLq2
BOJIwyocvqCe9XuFRKUz7UljWMp7jvMtubpfScPWkX406MvtRN4Je4OgWI/IwZ7Eb2+N/SX+Sb/3
97MBWgZmis6SNVNmru5UMUxKI2uM8gg3LZ7Zsm66lCnGYE2NwJqEz+8fjH9UUjoYRVHmwdCI47je
YLzGa6TKqvN7RHgcle03QuD2JWSE8Yf9Rft7K9PRkrI6orfGGXitTcaEK7c8MdqBMOMBfpUIS7D3
b8d+o9D0E6vjr6n8OVD2U7vDTIoWXkUrkz3nguyOUmQbDH0KiTFHyMiizp5Nljbm4DvRDHYhIwnV
2IutuBSm16i9EE2v+y8F/g88N3UrIVU2duUQbAQs7Tq2aclYtjWp9js6qwALbKE2tmNbbvvcu/nV
BO1AwJBy+8Pn/atm/HMp0pmIa+gjMZfOE+s/lyKt8dvQCgXSmehKW9yMWlS9y6VBI9oXj01kvYCT
UDPPCbE4E86ie05FNuQ8d53x4DD4Ghty2qJPWzrclaMVxgpK5lJLnkTpQ6+2jUg5oihrqhcX6dUu
CJWlEGmLOgBIgVK1ghmTN3REY+NdL98TuVo0prjVCUeNSJ1EISq8hVAgpH7AmH+q2GHQFg56cZCJ
vFLj0EEabucGPBnjKDboKGS2zT76nDLaOLYCX8LTkG4npevxC6FIO4Vg61XmeIp60+hnuc2cknAp
CTJ5goROgIbgF/Q21AnHWe6AKLBzkJiwJRVGQbLKQyjQ/MwCW4qO6fhl8GSzok3Yf7yaWaF0HAg6
0734JuRU6bX5TVS894hXsIu6laotK4CMUzlgMSD0D0nGhNdeD59G6Qm/OsWSkO0SjPbaOFCzUhgx
g9JcuX5Sa87DBktqGxMPC4aOcJoZycPpNwqYzzSRtDaWpfwQT9qi5DNGOZwp4dz5kRC7Tay4Bfc1
H5GQTFtNPeuLdd7RndJj8B31izFhlkzGszCsYoJPdHO8mZhz1h2hlaq6jvsH5LQ3ctvdl7NYnzm0
htoxqexSGph0pWDWQzvCK0EymNgcGWQyOGMKXTNp4NbtsxWQKL5f46PHjDmufaq11kxe524OAm9+
AD/hiIDfl5dmkDkZ9KE+p5cerMPulJXJ6vu7n8f5r41Y5xGH/IB20OAQeHUmMzKmE60xiieMdgM1
e+SvRoI3ykc523dvbbLDRbo3LLjsJw20pqy6AqbYF0LEYNF5jn6RY2vVOupWHV+k4mDqO2Wvf7KG
SBANgo209mjPhKscjN+uL3eomHIW/3W6lpQ3HyPerR4cOuMtJ37RF1+r4pxXt/y/RnidFJzMF9VY
+l+NstDuI9SrTOwrO2mXoToDpwZ7zpXdlHVCOtkaN6Jf3xbv2VPPGSq6q7I9/G0DWxtpzXaBFiFc
C8M2Gtat9WxojyrW53CvGOvGeiNaGCK8su97W9R35gRydFpP3c5LV2DMLO9Svqr05PnxiuT6nSJs
FWvtBXcdefDjOkhv/NLNjaWM8j2q7/X0XRdvvOlFn5aM80ZU7iptBFuq7nGBeD7zshbW890oH+pb
sSJ6pX6oUreflulRwOnZCj3VH9FP6EtTGJicbTN/JeCxC5CC+Im6xme1MUd/o/vIVCZqA7ItvrDe
Lj/nB9x69Nt5brIJ541YfvCkL196MPTUrQqwWQwICzvy6D5SvmhHJd14G8KkUYJoJncaBsFPLT3E
n1J0Yxlb4Jfjp1U/IjKZ1sObLu0mSCqPJWCv/j6muNPjd4hGeLn7WRSOdiO+SMVNeGvRvhS/LE4/
Y6Yu82kJqDTrSRyFw/k10JRtI2sl48KpG5wpAzkQ4GTqL1pQZHQn1iuPM3fVdnIJh8WNj9CO1oLT
K7WjcEDLGaD1mivSfZr9tVWIrZmTWpt9AtrONKd90HGotLwcGsqiOCj9rqn6RUuyalwky2qSlpRV
2Vt9ER3hRqDDTCY905pLfmE9kp/jvfg09DZ8UhhBClEG9NZwGWDMjJySQEt5qd8zQx/ueNEwW6nn
/CuFUgS6o3XbwmnhmZC9KLgW9hIkGnSFST+/KbYqBsHPgvicR4FBb7gZcGMrNl/4wDQzX0yVA8C9
rFz1IDe3HiKP9jUWn5vsmf4TM7QZ8kOUSbjX1WhpzMhkbmxDwMVq9GfOCzq9sLAlrQFV+AP3xi4+
lPloh/5WIWCa1IbUcFJhk4pgRY/j4CYgcPL7NPORlSsYcRs3al7LwVjVyINEfBXsgUuFwTcRQQVS
On06MiycCMEI+50lrnpCs3t+pJ5OBv0v/9ACDbqRzqYqMKwH1XDw1Nt8cHPlU2heg8oFvSazGutb
pVyhW4bs+UreYUpH7S4HhnOyLKfxTpxQBeE0CKcq1Blr703vMBrrQDhR2TEH5YHotWyjxY+msR7i
dV8B7M1WkXQ2xNXocmxqbhF3qzQ+0Dt5qIYIvzYHO2jKdaUicdJ207SWNFehVcKgiSqN0q8VbCC7
iCRumawFw4UcsoWI/aTrjWXKOLFjWmgSNdlEGyO6G6RzgRqp53Tr+a/g3iLS4sHO5TyiWnNbwlg5
9Czrxgtxggtd2lfqU1vf1ISzRioSMr7Jh2pz0Lei8Fg+gJzsX3zN9oetUa6SebM9BnsOZaEb38R3
0QSsgfJz6bsfxiYOb9ptySlheCz6R/KYkS/oDzXe94Ig0PsJYldnUpA+TS6zPMgFOH9PXuTEKwjo
O3kr6G8toc8IRMvhPt0m4Sr23VY6yJxiOv/oKc/MgOfs6OieNA71Vr3L3yc3Pmqqw4OSKNx4h1Y/
m8xGGXAvAEUJuBFJZfa+hPfCXxl3EMlGdSVH245hRbdVQH8zCxI7WtDVQh+XQQTeyzGeENI54Q6f
v/xRMKfuLgmSTQ+7t89989GkdlC9i+Yl6S6Ct49YggK7pfe0j5qTVFFuNCszetEiGR/FSrS8hSAe
WkWyC/rcHhBPUEuq+eYjGTWKk1U+pMUzT5peyVRpNJW1d/kmQWitnqRHvT8HNkJVpJjGkfiksthz
3k3Z/DGX1x25XNSpC7DkBiwv4G2I0PRdxarVJy+xd1MzjZnWxMcYAop5aWuCESycJj4Y5V0SL4X6
TvCW3rr6mjl8Bzl/7oOekJNjXGAxWBbBqS5XwrPFMIzpHzPMMWGEYhz96rkVT49W+cYBAm6ztQj4
OqOVb64K/O7qA+mkWbYLpgMPYAsn6jixidzniIZSrnAC7rD1KR2rxOZ967TdHdJDzr18EfONSQJ5
cdMgjFdtIVwZGeRt6Gg7/IDo83pmA/gDhTcMpwAqF9MlId5bAGWoD07JuIFUozBcRRVDD+21Vy70
xRZjsfUZhY9vsrbpCSzVVwS39da9dopYcTjzCQtR3UAcaNN9vzegSStnx/feBHPnN3fWRlbWreRE
y2AFR8/vEVqdgtT1jZ1mojxbV9at5K0TDpKV8ijhPYpWRNctWnpHn4K083ws+eOs0rtpp73Rc23r
GvSZsaimpy7aqeAqY8De/UK5CRGu+JccuwcnCPrpAwEE1QutDg45qBR6EODtqZB3WvaaxG7nvX9/
8PrnsQsii0ZdSUn0S232W9OtDTOvTZuuOqryGXr0YvCwzB10f0W8JhFb37/YP9SDHPJQ/Vp0eei+
GVeScryleZ1FfnWcYwJ1KOGWdZ/Gn4b2YrZnDXg4T0gGQNmIP3MLf3h0/v4NqHMD6brG+v0NXPUy
paSqK4s6ax8a+S7v67XWnHs9W6PD4ttN3SZN13l61/JHc4959mnnu6KWjmVbbcwy24ljjAyFH24T
W5jFFkELNVAEDQg6lYUsFvOT0sgLq8vcTBPPLbFGrcR6yuy9ZTUxG/QvbB7UeGtcAsv5z8OIc0RK
6DlTDG3oj3pFh9tH9pQ9fX/5/6zpf7/8q0O2iWhi7AM+fz8n5qKzZ+i7h+4en5gX04anXmBz739q
Jcy/9s9PHY4RPCoLLwFBhteu2C5MokmiGjmk8PDUgMJM2FvBqxHsu/ygoNOkN4DmjnETB6uu41Og
+/XDpf/zPeB/NLB9UGH8ujV/u9E5rXgqBIfsHg0Ls/3JVeHffNZ2dASUufzhPmMS+q9L/u3lror5
Vqj0tJiinuRpb1/pONrhAWgpEHo9ZECRuKMwb+DZQmyAyIvBrjFZ0frgWI8Wm6blNtTBeaMcSxCt
NOzQeHsjgoq6XFuwAoDBq+WmLu7lqaYB5VhkTqAca3HYgX3LjbuM5VQK2STTp7bdz0TgWP4lXgzI
QhDvZfYg5WBi3q7lmhLeX4wgMPTgiVN2hH1ftT40OKnZHcLnVLJF/83CZKuG7yZgow6FB9rkoeoW
I27S+KiG/FOrOoWU3hg0LPNg51dPqRQRlfjkoZTrQHRg8JK9T7MTGXq+G+jBx7lvLqO4C7Zt9+LH
zYJ5ev8kmI2LtxMZ+amMXJ3oF4M7Ir4REBYyRVxoYjfzrpUsX2o5qsl2FswRbs7WLh8m5allktSr
7yYIpti66cJ14pt22qe2JzMockUOJajGILC/c+6i5qmG92F6QeTWlexDA0Rgb2vRQAiRqVfmY4OI
Usfy1Gn1DzWv9K97ROfWgXGo0diTrxajJOujIJSKHNaA5FpPSPuXJ8JuPrRl8EOL7RfC4foJpLVD
NhNOGLrcV431qk1D4PLKdC6tR0tZhgkelb2lOekWnj7pJo/0k4LmFB9ahOynnokm8KhQcBtWNIyj
DSIK33/Lux2KFczWYN4lB/T7D8+o9o+H5vd3Of/9b89ol06FYVRatKcZ3zAdGbxLkF0obJAyB+05
Jagnd0wO3Q0zl6H4FPWNkhjL79/Fj5/VlbpCNuPQj5Mk3kejYpuGK4uyrUmfk9IsY3FNghJKPE5L
1adCgnxFzdEZuCfCz7q7n+K7QHtWs5cq+5Sl/ZQj/TRqJ2RA6ClIIeIKaxuTUYaaBW5YhEY/Wtz+
3uHmvNL/vul5w//tM+x9q68Ba0Z7Uhkk1pfBBrZMYd7eMGPGJPIliBum44QH0LzO8tfvP7x/7DDm
r+EGqywxlNYvIttvLx/1UTnSds/uD+HCO4WrZLEtltpJ/+kkMT8bf97QpmGJaF9hrrM7XNPdrayT
m4ho8HukSYtwq54sKidaBg7AIP73/VX9wgv89WoytikdyYFsXQMduyIJvFoTm8MkTnbvtZtQkxF5
ZPVmbISjJwXIfyLK37egY5AhepDm461WEQMSjK5p2WZLmr3v6AIrjs4g0APwEPtPcuOjBkFSBu5H
hUZUdavBMG6mXFjT9t1GlJbI5t0Gv5pfvsmrWCZtQ1Jwi7y32F1NukR6+CDILyltlhyqP8LDjrWq
piqwMiCtFDFkyETIYkJ1bwbBTQu+LlGxgA+YjyJgSJANUug4adK5vbmxvHzH8GqVTAX5yMonYZ+w
EBTN7UsUd9nXJJ1hCB8iCZElG4wKy7f0Knvy11bXLbLu2S8Ah3F8qZAjqcO0ES1pU2YvCGtvcxU9
HWNPPTvFsrBIqk0kiz8sqbrxtzTDUiFT6JiPDfLNrauFLhyasBelqjgW1mFGaUxRuYlNBcU/0kF2
D0XjDAfiBKCEKxUGVSIM7YYgR3z1tXWaSENWKjDrsP3kmMpW+uqyV4Wms2+S9EjhrafHyQxco9nG
GWiCrjr5XZ1gHXoeiXacY2hUBL4VoP2xLhHnFEu07ZDGkRmm4et87pVzz4FFv0gjzOOog8yxRNl9
q2bZc80AQ6FnoBL7I07mTQQMQveGhTXobpdGu4rOUOgFbhhQtKiR04svWbeSFIEJ2znTgq2kHQbx
HNaBa0YT+ukRQiHAHCLNagGJf6cvw4rGnCwdfU1xuAjiPdmLqW9Ad9cvJaNtj7xR4TIvv70wM71b
u29gQyjSug79rx6phDd0O8FjBe7RbrXx3XzRcvbVYmoPyweRaU1n4kWHZVN7+nHoy4dEQVpfpMPB
QEOVdvpFyl+MrDsJjX+YZPr/+NiFElyfYZ01BjkW6ZtSpG8jRgY5OtkObfTUR/NVMqGF0bkqVB9S
7kGh+6oOB134zHRAhkGBo39LvqHOvFyGctM22S1aw2CQ3IAeeGiVd4ZCuMw6JCBxhrqDn285tehV
uddUOovKF19wSf9harZ5hbVfPg+56lr1RIW3jpACKEiko6DYyEz8faZ+Wi4fhOA81gEIJ1B1sfzl
hSYvQJPLZGGAvPRmEXK0MHTe8qRu9SRYTnQEAvj7ZqRsJPgJTN3jjDT7SdrEOPuz9EyAeutNJ3OU
thX2mjoYbCM0Nzoq6Jz6IUl6t27RlMG/kWBsBzGs/7cePVeZUkMN6Rrafip6FyEYniKvv1MJudKa
ByNAQuRV+0RTIQRg9uNjk4jYM7xNOeirxH/J9OiGSEBfgY7QtpeY7XbSQfnPqmvRSfLKJeFnq9T8
5nxVKO1OVDyHZEGUCMAM0E4jVh8ZHuzDzFgp8tnikAZVUSwPjTo66dg52tifK7Fdjiod+VfTR7GT
4DOgeqBTYE5Hr+KoOJyFDvVE9aIU3Y5BVRpfCEjQ5YtAH1RjlqGBY4PWdC9qhNcO+25OQCC20BvI
gcDJm4b6ti4NADzagUe4RhRv8KDpBQIOXDR8yzP6uNY124Q6UTcinTjse1ypUfjbfsCPAk441oSl
LrWrSOWU+X/Paz1US9lEr47MAwbhwiCosMTCXcX6Bxhxgmef++x1tvYTrpgZLyIKhjzSiDFHwyEb
y9nXpMqHdr6O5iGlygaIFgGXIFJACi6Vz1xXPov1J6kMY8Kz0tAUDQB2Bnd5ITPV4QFmbDX/h2os
stSK+7E7a9gfcwQbqp9sInVbSoEDfxCvxVFvS5d0khOxaIdBspiqkVDCt9pFFEENRpEaAkXAL0na
7TS+FNbeDBuWH2tZNq+aP+wy47UpMjtQmfZbrGeshHFzNxX0ZCkYO5w45FXM6SCsZk8Ur7QBqW2G
6E3LSLInIUwaLkGl4rogTa6xELIQRUoEOf2QsVmFonQMIVEHg7oJVCiVcudOMq1imQzK/Jww9Y9a
HlZSK6A2IK7/qs2PJPrw8vVAtTK0AKgY+dAjzVOsMK3TzPN8HCpEvc7BSH2S2FJ9yYZi2TSXacyd
EYa5mKfuGGBngKiHi1Wr6jVhumJ2TjrTDph8ISL0tI1qJOtBgMlejWziwKLNU1/ep4X+aFWfSex4
8Hs0Htgy725JSqBosbAn+etKOqhU/ia0GzxH4iAdieCu2TK1itlVx9Qlf29oVJfYjiz/1moDNzUK
JhA4cK0UNQXY7dHi0JvdJWG0g9phoZ6vMsq+0cRKJO3F+lWVk0VYt7Y4PxTeSgRg6GH41Wqa/F2w
LLLRISSBT4f10xUnBuCafJMzLSrbFwiR264sF6Lc7nj2W+XsZTS81IvPOkGjAzHcJ1pqhirCvNdV
sWFXXnnu8b1FKdkYJV314yTtzYrgNPhKWn4raZGdlt4JrZ/jF2DdOtmZTZBZ/NBlIwaIakFTCWXM
ti9KTGfjIjaYrchS6gwh4nzWKv8VQZTP/lkk2mXeN+dHthWehOQ2NYx9UV2kmqFkKdsFGkUDD6bW
ot3XKWRYeaugOIdSv5koln0q0phkLEaA48zdOkfhQ2wkfCOcevuzwRVq3KVwC+2R+VBrkM42Y0TN
wfWnapHW6ToCmY66yq5UJK7KrfKrKw1ghRjIST7iuFgoeQQU1LAlv1/q/Y7syQt3bC3FWx4ZY2qP
eNFcMogccWZBlfGKPFMp62wccMv5k5lf3ZxFdSJzbgWpfANRXwDRX6znv85FmF6sdIienaxmrVc7
ekSgZQPkioV8W41zTmw9ZBiLkCgHqe3LZxa2iIQEAWVmxM+H9GGHRNhxfZmAOSDMPsSQ8R9/HMlf
Y6twDBTXKqlQfVStqtpB5G+XorDSUroK5rTJJUpScubKbZiWrhlYLi0wm/wKu4rV1zgpj12y68Nm
w7B+KVCpB9JNXLS2xW0rMASM/exsscARSLPi0IaNfNip6VpJ6b31xpbrcHxkbC099kwmN7xcRSXS
SjbamAFU5X1Kg/k2L3VsoF0g/HSy/6uMQMOLHkuGlY7MRbkqwSW1TyutlhGcias82SJHsKQLyc08
/QgcefXvC4l/+AaQy6vURTRb0bqYc0vgt/KoDmk9iEEbH630pm7Ctc6cQB7mZBySxlbVeGvIgEwr
ZjzSPdI0l+bieCfmOtOcc18RlNfhdXv8/k2pc0H7Z3VjQVcDVU9to4vqNegjQhwXhFQssC1mxWuE
ZnzFpDSobOM+Uh0Y+cUHOWiwmVHBNk4nExKF9GhTCbaZveHg86JLpZwtkq6CFU2VvcwcvF5Er0FO
j3SB1B1N+ZyZ1J06FWc9Bphxm5ESMO7VYpsXs1xKfGR2mDc/9D1+cWP+ujRVBDIB8YJY2Kvvtw41
wRcMOgpBg2xxZF5BS318jnAY808SNkl9fBby2pUSFaPgYWR/JHVnUaXR2gLerRBAFXIuFBuidYaX
cY46zHB0aATfIErspBdNQySmfWSgQohdsQhKAW/c18ah5NAi0igjwmfQFpJI9Ed1mNdnmd85wgPM
qzlv0Pjhkn+ppf64ZBkZo6LgywDeoknX9P8k7gMDA2687wlizxwoQ7PENTlD/yclysn9reo/8I4j
4xwhwCG6CL+2wk6ivZQcK8as/qH1+pdw7dcbQtQrSugswe78ec9HMQcjsQ7Ec39Wt9W95WZorrKt
/C61z9/fyf98JQ1nCt+4jIjkqn+EobAZg7GJ9+Z0yLMHCln8HKW/TamFQuvCFX7/en9j7eZL++8F
9bnp/Nvj3ItRYCqaMJ199ckvHoJ6YwK+ajcj5ImeNtmmgImAxx45A6YNg4o5dhsDCT1DOqe9D+VT
Da+Dvq1iT5+heGt6bP3ntLj7/n3yOV8/4rxRbPRoqyVDkbgr/nyj9diGZOaIbA+HEYUYZ3R6Wr4d
7TmlsrMYxry+iucOhxjHSM6yzRISbQ4bXyREC5kUB2cXbQYbVtRRTy6MR2JDG9lJnlv8Vao7wtY9
Z+aGf0Ph4DPbrdYBEnsA7uOuwCjKRYbL4j7ljPLVIc7AUg4MRLT1L9xCVI5Yzftz/YDNzGd2DEaW
ODFW4DfLJ6+3uOMXFU8DB3R4de9wOwNEAo/1sAE2n9BEJ2uWQzKLySczGOaMLTbF2lYh4xFdgl12
0QD1YXufcRohYsFhSRsu3PuXQlkj/UKMUD9LhMEcGMv2H4y41Z7ychE8lCBw8AgeZpbJjt8Q3Ca3
9E16RuJ2I69g1ooohallrIV4Iz+Fd7hzMtCkJgwhp7dWpgzl11aEU524nHp4axYO92ZVvse8RWLg
MfWBV7KQZi2UT3zuowcJyYaHNCoXXdglGjol26CF3tpa55SlU1zKzuVsmUQ/tF//hpf+eZPI8030
292s5P4wKBlbTDybAj9T4THzXquQxL3OR3nrChrdiQJXpvQ+wyPa6KsaiMoC5OILHC5zFcct6WNz
t74J7Qzb1JQ/KRjD5OR9Mj47r1kTAuIRbWFKL7REI5mkVS33H7yU9DsPZooybMUMLQMVE87T7x+C
v7XXXJ4maYqqiqop0Qn/8/IikYP5GNT9QWQTGoQXNYvuWtHfeByF8OeK1kKAhhii8wfP4umL5iZq
dMerMAHw3Ujtuu9CJwc0wRk1R6IccC9PESUEoiIdVi0SvzqhjdCPe0P/GDUfXQjyx8a3i/qoey1I
aH+NI6uW37OIHD3lOelIDwCbMY3qR6mi1THsbjoUZJ3VyrpChV9b6yJedUNy6NKGwXi8GPXP1spf
wkB0NXpI3eyZ7o4x9zCnbwm6TVivEqIQzbZbRjU3X/oUBA/ff5J/Q66vPsmrdTYf5LGP1AZp8JYB
EpzmJZUCg+rF+zuGvqWAnOvTRzmyNG+U7QrEmg0Iaxetfngb8+p6tdNpHJElnc0OZLNx9Taamju2
qYjZ6RN0WMXJqKCMI0vwwEQQoBs6mnQrgSoiKAnFbrvxkxeTM425NMqvgJQHyF2aPqd+HyQ8QjR0
v39/f0+7Z/jbb+/vagY4KrXcZ6ieTmblTsJhHO5jSIjtwZx1uW47gzhRZtgVy9OA3v2HV59/+/Wn
Y3HENGmTK5wI5s3yt6d5pJ0ptsT8HhXjAtB3qzzNAZgxw4DOHdrjMD2jvEKnkmsfZYvp2h8csdqS
rfvD+5iPWN+8j2uFwejnoaaF5f/O/I2AVmHk5Ga2mrdDExmHRbhhBXUjCQ3IsK8DasDv34H2r/sE
/puo81Fw0BevHvx0SEw596fySKIl/VjkH8SYs2GFBqQIW2kpHJnj89xzVkBDZxuJi25FAYOFR5x2
G3Jl04mKtWFiTnCwM1SMHbNF9Uw/GX+qvvRnaOhS9p2916yqeC0264K+yuSM5lpX4GNvBnGdmmsN
QhCRWyQyWW5pbHUEVibWoh/OW78OVH994rMxV8QdJpvq1XNRasoUhj6UwwfvnJ38BWnzdo5t8Cfh
/t/HLUYikGqJKcKAhhXtzzss0ae2kvq+OhoAE/S5UE3xgRsb2j2lxqbuPSftD/Fwyt8HGZl5qYhK
mDa/xlf652s2VdmHcj1ohwYnlao8lYXj8fS38NaysycjZhuAIbDcaPExMg6dgML2petfDG06xtOp
m6plOD6ZergCV0hS2SBLjtm06IkJImGQPluNGI/Vgf5MNnYzJVhpMjfxCSZnHQmr+I3UQlAWPzmf
fj2Of35pMtUXK5nO+I4q7Koy9ENfb+VO1A8ZTZXg0cuSwyiPt6HxlEFaUClDzG7tlc3il/qdDtak
yiDE5FVKO08xXzJMS0kL6sZqb9q6O6bhg0oPQWBkNBCwQEaiCzvbNgBV4exwQaswApzqT3JYz7ov
rmvt0/If2dHKy6D2N0b3U/jTr9vu+grn9ZCrhJslXe+/o0dHJBRS/xzm7yjlJBjCtCeW7ZewpiEr
dU7gMHWxgKmhF0w+PM3uh/va2lv9V8rcKyJFna+cGAuL8RUaQ4AyxuAMOQIOxGdb8BhywqCrX3Da
Hz0X0Rhkls50NFL6GOSG6++XFWaqf61sLPAzV5KL0vnirtYVynKJfAttPFuVtei3XbsSowOGCdaY
AT2LD8bkvUN+odpas0LHrVIGWqte34Ex64QbMVkbyl6xqzX+VmgXwk7VnSzEHLWQL73+3PdOUpJt
yKx2aUFjYNJxYXFUHsmlpTv90DBmtIUHA+vsopTAN+bUlOg8D3t/03DizYl28lislDXGVoYybcZh
a51U6JngXD7PkbA8RMs0ezQw33tvgzAuZjMjScsyGRVoCTHrijXxj8eYoL190h9A1pXlquIjVk+Z
9VE8aTd08Mpb85P2ujXe9j62eLel8Wk4rbCpuzVn+HE4K5TSjHA8iCGBPUor4S6p1oXM+u/U8nbY
y9hI7qZq9T+cnedy22q2bZ8IVcjhLxMCQVKURFrSH5QsW8gZIEE8/R1Q33OuRanEW12u6ra99xby
F9aac8yxm50pVEnLCiYkVrxocoOJOlaIO2LuEwNm1TJmkLaaTVvfEWY704OtQUZ1Z9kqvGzxIxbZ
WpzEuzAIMFEWCz4dZ4iRbXph+QdEJ6J9FXQ8Sm4gVY0C7nyZ/SXKlHJkFjpKsaJUJ4WLLoK7dzoM
wxor/0jWFIFWPbr+fjYMx+hB4QmdHy8SWWDrTjyE8p+4cYGxyewg1PUZ5TXbDSd1o9GVAKsd6sDG
4oa15rTAPHlBWL0s050oQ2naNbQPTnjwu/u087T+tW6X7ZOIwWRMPClGkoepmWyl31rl9YMr/c66
tdauRWmlQ9+wVlCAkmTXnlxy6fVyZRarUdmoLqtw+QGJpyK6seKL2jI9nebonNn1U159ZTZS2Hdk
q2ZPWulwhqTmZPpc/kW5PgfUgdV/cAcFYEoa/G605/yy7qI9zQV7qsqWtLOV/SBvalwF1CePJ9Nv
DhFNnDp9HqJfJ55R2e7NkHflNeGFhiBgOsz16TE771KQLPRHW8T/dpUuFURSO/rSkTFXJu/O1sTM
wPobHH3Tk/sDZYCMp0l+DRbHpgojkd8TvI5wozX03Ee4yUuBE0VNK8g2okKtXww2Hc+Hc/mC41v/
TeEsrpwajFznZi/MvArEsPphqA6C8ktPH+V4hSdDXLPtwUf7WN4Sn8nfzJSyoZmyOk2WqC2vSiCE
IoPHOqfGHe5MvcHNMiMWUrNm7cURhyWZGKpzwtx6fkumlO6ZMS/PM3WHAwklq/4mjDTh7RaUDovF
jZKw67SH566/MaB9s26QZQtBBZxcHIbyR/HynxVjF9NiNrMh82k/xcOGXnJ/tqe+HSlIIdJ3Ipe3
P4+h02x9NSUohJEwk1uEHn0x/fRjT0yF0pMlgbcBTjL112qKrDyY8KeaG/sFaRqPvxwNBrAEu4Eg
Av1qPc4UX0lmqpZgG+T5qt2ne0wss1/KckCJNlv3858v7pvpQSEIiHUKlUfT/NCi/nM79VQyMuES
pWSn2XW4G0EbsMgMSC+9gbX+utJHumNQwtUNNA/GdcWvV/Ix1po49WtpQ3tcPFFMPlza5sY6+puH
xdrEhEShEVhMefHz0itsSvV8OlXUytv3cwKy2S0KCkJ2XiL3X/58775ekvWhH5rgwCYAjKupdcyy
sk8qo/ApXwrqhhtXnTdEnPx8lK8gHTzYvHrgwOEQAxK5Okwlp5UkR62xhUINuXE1iQu0vaYeYnlT
0FUP6L5qGznep8k24R2tyN4c88I5CXR5bi2nv74vn0/m6vUUuzEIRQrE/tDZyFDCyGODhpzB7N9/
vuwvoxGVWEKjdN2g+aFTD/n8IPGHlgI5ph8HCtEBsPM9wQwYp66HKBLAd+ND+ApNvTrg9UYBAmbb
p0r5SJjVbLOR5zgWGeQwhS7/i0szFXEKb+KT+/KOplYh0CRmCOOBDn+y1pb1eRqxc3uYIm/VG1/E
1xGFC0NPjQzJkukhXbePIkHoT1kmUwhZyke+cjtYAPJ1CbDfOwUemVsRIV9f2I8DmhLsmamlcS1E
O1utasW1ZmyT+olhpQxMZBsiu1R1aQlPRlaR3wUFL8JnEIYRul2EBaRz0u3Tw2qWC+tAuRErMz27
T4PqdEaGiTWd7orOKX1+meQCmsbQjsqkJh2QeoRoHsAF/vzGfhl6poOgHJ9eWk3nD58PUgk9+TGK
Ue00UI6PGc4N2AY4MTS7vzVXf5TCry+IXhGtio+KwfWutlebQTvXVCmjwLVCX6VeHrQvzIT54FVQ
6p7bZ3gF7SJMD3Ih0UA/9KJ3SbVZGdz4bj7aBz+dytW9VU6RHDbnHOCgcq8ND6QUlVK+MoY/hjoJ
txpEe8lgn4ocVg2kevjaLM4yFd1A0DIsh04Y7zOrctUpMoboiRyyTWhPspDWeq/T4xgPc8a3iGZr
hxagEmvPkHESDR5bRXxF7RzrVrWlGTtDvYp4fRTdVqo3cg6vQgAaW3kk7sh17KqWa4rbQdjKwgZS
H9hsWxKwM/eE3pXbbtxCktTF59jcd9lbQ0zKz+/Hx0B9dadkcRI2w2VCUX1d7ColMbfOTVLcYz0U
yyXA1qEDLIm5lXX7if0U5HGV1HK6CaW4JlCuGYnidkYosY1b6y7asOTkZPMIg/TN5/iBZvjh7FT5
8+t7NrO0TbQyIbR9oaCM0/6WvbTGIGPnexnJVrVLcAPJNuvlrIITfw7X59P2bEm35rvpO/npRKZK
2T9LElnJNanL68yHHRDSdVXOTyGafvO+CLYKwTEVWx82gbe+Ke2b71eWDFGlxw70hFXR5+OWXSpe
jFTL/Q4bYzAeDET4sABZ39/VGN1gDq0UJLFD++vSEX8GR04xiWpFthwcNVxeNB208SFvD5XkSXSP
ooqyrn4m1cXJaCOdAnqsjx0gt4cUYiYrznlY+lFL9eR3lbmGoW+ECwXh55aShzQlrTpKCrrMQoLC
8NiGAEwx7VUcWxYq1yIHFS8fu6V7qbnv831Me/Q8Bm+UKcrpWBBZfn5/vxlEp5Yt5hgqtZZ4PSOn
ZoRUoiwLn4bt5TTZr07DjUXid4+AHy6D8iDAjTXc50eQokdQuiIp/CZaCrV3QjuU21LX4f95OkuH
G9fzzRIDOQX9Z0hOGg3Hq5FLLtSG1raJTz3YWFVxn2Hd7Vqv1Gl0KD3+VFRLZ3NxouQwXuQV6xHA
q8jxanXB8rWfMvHOhZtvLmd0PBR8UNJNMjuRkAK9Q/0IVDh8u/TwiTCrUaqK6l+Z+Vi2L2lhECCE
QE/9i9JoJkevOdoyyaR/eSL99h0a86zg/ZIzY93Ens5tUCiIp2m5UDFwT5rDMTJWRg2uFUCsdZdd
JCeTCAkOmn2LGx2F2s/36qsmhNebvaHBcoXwde2jd/vPR5kEhiroEaujfm6t4YmthJmbLk8zu3bV
Gc2nRe2aqz32MSJcfz70d8uJT4eeHuM/hz5XaWwGbRZsxPpYI19rNHMz6kjYQIdUBCHrFxSnPQyF
+m8MViru/MZYWoRLacQNQJyQbq37vx3I/7kZxtVMP1RG0xRnI/GDhuW2+t5GeOFSz6zeC6GfK3x5
uQD/mMahpOAi9qlgLRLtZZJtywcjfRdlXPYyTeYGFTOVEzy8U7Zcqd4oRH+39OPWUa2VEBtQ/L56
w8UwlTuKgqkv5w9B8QZymAV7OtgZ+kcLYi7IyepCtJT3YCV3UXK88eS+GzH+Pfy0mfjnyRlnqNBp
wMpTmRmz3+6wIAp9CdB85lPYwQhR3Ng8fzd8sPaiemtCrvpPLfSf4wmaegrayMj8FmDz2b4kRyHz
jPaWoGKaCK4nKO6mqiDfEGlaXT3+tuzDJNUlSAAYVxQyNh5a8tULZ8T5DnzI8CpPdhCDzsu1sKqd
HoNutzrPbwV3fftN/nseVzO2VZW0svMStqTsJ+ZfhBUrbaphsra+sESQymp+Qsp+GiZEye+zCXvh
AgxS+yPHKU1uYRMnk1I1YCkm38S/fvfsMTAq5GXhpaWl/fnZt40sQl039a2MCBkOQZIvNOvA7lhH
+UkPZNuV75Mc+tS9T4SCKMN0JN0nh59fwS/b1WmbZShMnhZbaJKDP59FVpMZK53U2O/iV3bp6Iow
hp/LDdy7nw/0tc6ONEVho4pDWZQs6FefjxQKBHkqwTnzccpc7sTLS6kVuBT50A0QfBoKEKb1Yds1
8a9IQHCfMMOnx1LX7BOSLLr+IIf2Kc066Qw/o3+uUtXp8X0OJPrRhgQoQTHtXmyFfZMzM5zsEvpg
38FBKu0ies8Q6OS3ZsgPsNzVm65qE+1KVExG/etqitmk0WWI68RvrW0VUshn5omKFiT3EpVzFlZu
SwKxBbZD6h9OyITTeZbs60sFseyvqsA7JfBn7H4rNbDz8P0SvaSYJYTmYN4c6r553z6d6tXHEIAS
MK0iTf1ceCjgznTHCYN7InpBaH6N2W5yqKqAOlhNtQq6Dz/LyOXBrvnze/C1Psl7oGPB4jUghBYb
1uf3IMkkMj0Au09LmL6Zd6j84cj0Ih5miBmVh/Wrv3nQ7y5el8UpdFblLbyGHRuGKcRpqUdTVSaX
bWGkaYxwmDBVEuM3QwWoamOUAGfIqs6WWYBT4oQ+nlngxtVPa/PrF0Y3KDdg1pcoVV0NjWMQF1xq
EftYyNmb4dGVN4GlQG2svBZZeqY7GtTEHn7GhX3dhL4NTjemnY+dypeTIP9HpCSHFPXaRS2aiWkY
RX153Kyt2dMmcZ9Wu9WjDSCCSipBAbN87uLY/TvM7DsfHPl7cXh3aA35zj59qOz9Yv/zXfmwjn85
IQYghkOdMsT1ziIiQoP1tJn7pEwS6dBuw2BrkfbRSuR2Q1YUB7g+wTuRdE2H4Zy5GRMJDbpSmJpA
Gc6F86NUM7vgPjJhwsS9fuPBfTN8Qc+bIL6GSv2UQfvza6vnViPndJzZ/TESkdbMTqdTl6a6goOK
PQgTXyXZ0lCvGE9ZdcIZPD0X+rs+ELoRsNjR7Kg/as0qoWvatdVqiDFTofb+wGKCHQ+9JH/tT8gX
gFcFwe/qdKTDPAfGhlsQBT93oLG1rLqx6f6mrPcfO7/Mrs6YoHWfL6we0jyAhFzt+gzQLfEXAqEe
Yv0uV68Z8WEVMsPUOhQ1Uinqi7cLpl8FNtNOn5Hgf07gavlqUmJv0R7kfmKxjcGDO/VJUTCLSEoS
elEn1IwL1mI91RkUcz+/el/nP1Z+oqjRS6DWCIb389VT+MvNQbNioGQHDHOMBLpFI/AO0MfPB/q6
9Pp8oKvhdzhTj5JKNu0QXRqI77m5rExxxkYH9V16Uzc0/bjPXxSHk5lpqaNaGg7bq+sSRcHUxwtg
HIpsLbgsAcuWpP6Nzl6gQUnPXyjFX8xuUeLvrzGI/3y1X/XLCsenj8H2kZLBl+xMM8xLJa/Ey+P6
6WWzc122QG+z+XY7d5xbLuKvQrbPx7ruy50Rymhtq13YeqUzDtfbO8LbVvfG3PaXS/IuvPdw4Sz+
/HyJ8teh/NMlfgAx/1lM10mUJTXmzMfFZvMisHx33b/TeFnN5p7zfp7tbxzw62788/GuHunJ6oZ4
mHbjGfIAzYlh91JbKp9yVE7tIT7LN57hV6nHdF9pe+kUFWiwXC/jMz1TO2xVl0fu6mb3sksdFmHS
4+4x4YHKz/abn/vLYUnaiuMv7/Inm9SO1/buIM7e48V+36wIqEQS8nxj+vr2SwJ0w6LV1GX9+tVu
kl6QiDRJP1JmMQfzzQKAQJY/2bpudeWs6a5ef0gSAxTmdE1TteujDQhCc4kaCZlXottplS3L5lqv
tlZXIyZK3liMxpMYWHso8dcO+7I69tF7VT4PQTnPYnJSqToMkbUcksviEisrgRVXwKQQNAcIoQ1Y
xjwu93U2PqRAT4NLnFDQ6+YBI71YxvCewe4XU3iMk8a6zdrMNUGw6aHxXFfpptNTp+mwNV60hSX8
ss79o5VF+zIv/RMhZ7r4EEaIRLBypuDqiq0++FGmzNKKpBdTXGpgBlHwEShvW/pKHlh8YYEvLH0D
KtxrWVmPOFat9BD1fn4GnH0/AMfMKtGvmMJ6c0PwsjK8haU4O5PLA7cvIXahwL5a07O4h+eXjJzM
Ouq9FPjqpRrXEXW6dDCaG2X2b9aVEnIksAmsrOh9X1ffCoYjs8rD1MfLRq8vE9jg3dNyZFUZBM8t
rUH1v5g76GzSv2EVNWXrfh5ji8DKiot6if2ysuvzBkPp9BKig7i1dv/QbH95Cf850jSL/TPUpFLf
C2WfJX5O0YuN+6AgjgrfG0q949BM9mau+HI+pMBe9hF7qro5aIo9eeLOorC0uj8B4cVqsUogwSAX
U3DrJRge2eiFwXNMDfnnsXG68p/Od/qE/zlfVSjPmdFc2HjjBG0Pje7RAZ08pT8f5pvyDc+chTRd
c1pXX7RbQhRGYd5xX+LL8rTS6e1mgD1SXKrY9FitVPWxpyTcFERjvYyELWEh/PkUvls//HsGV7v4
ZByrNhYt3FakFI0vGezLwfu/8sOfj/RNmY+LZRODwpC9pnHd5u7NuOl6hUUyXBWaPzolfjbCykb6
bd5l+M2otOmzhLB0/sEb+yhpHtyyJf2nIPblyQK6YSCkgydee2WAITWFTLXftyrYB8OuNwhpySRE
7umwlIdXnVyYgJoSfOeT9HpG616O5fKc7Utpb1rGHE9PSHyaglFrrDctuTHw2vvY0+LCJYTQaJxC
Q/4ePGSAjoolJAVc9GyMkKI6Cj59OLddhT9lLjcz8JgBCSnpslPWmSeNdq0WczhtDdnrwlzrnUSH
bLA4J8/ac+ICzAl7P8ByTVgttQVo45gWkaBmL6p0SIvgVxwY8wiykZSJrnqmk4ZUDhuLqP5Fhgl6
GOcxZSrJlnHNh68TO+FSYKsUyY8gPqu1FpcmmpuSR9odtl0BrkO2YHvXmAclUlzFuBOa3iOQE3LR
ZnpX6Q6kQBf0YnNKlnzD042RSSsoz39MSE/IX9kiELzJ5EKxHNq1NC+wCPBBnWD2j8PfbuhXQlQv
QhRsaOLSJ0MMltp9Ukdeq3hQLyZcQFu+R2LkJhox2dRSpejXJbmTw50prU01xzFxnjesvBPNzxTq
LImwEHW/sR60AICD+GgGTp0AFcuXk6d6suEmgoLAmqa86XYngJkwBAt8cWY+PJjEA6XY6GlZk9VT
uaHmyJBLxGVLPbx/n66joPg7nJ8y3Zb/gFymtQdQMkbkidfogAM9Zjs3+drxoAEZYcOhEx9qV40+
u9TctT3lKZ2+FwoHBMqhsAd5MX1uvGRmdcCYCdAZdlX0ckaXRqSGvpe1jZV5/AyAEhZ4lr5MV4W1
H/QXVg3Ye4JoAYG1RG2m5+TjPQm1fcJBV1S/iAXE41WhQKVWHkGbELH+bsG9qcGrAEl0GIE2zMXT
zCRZ0hN3+SPKPPG38Cyu06fgTUIoyncRz87Yp1rYDizTajsytFWhbiwGw1MDrgTTJezvgoYtk0cN
1reGE3G66PiHAJBcDiLwbfH0OPQazmQKRMEcWRAO9xK7o6kS5IjNMVMXufo6wVDUNl8oCTM3vPti
qqtdYKizx+DrC9TMUah3FJTafh6ZlO9WwvhO/3dQUD8P92bZjqUuKGzflWVvbSEQxNGTBjO0/FMB
NIUqosPztH6LIopkWjMZe9nuYNLlZYzmMcaYCYbeF5THPFpYJFCiBdZ5Qs8SI5xW3ZVFvsq7fZnt
CLNJxxvT+Hc7YAbW/3f6V2N42EMKyM54LU/1nmc8GH9py//vqhJkBne8GtHQ3SiJfj99TUsHi8Uj
Op6rab1u21oHjBLz0cAxRXo/MGErOoqFZh+PBFLKd2bdgqbw9IEadH3XRWdo33wZPz/A73YWKlUX
xTRFEs+vaxvCkCiUohAzIgMuwWpSHj+jo5+Epg3Azf9mdcDFEoEwqepIIPv8uoyRNVaXk5H6KrSL
CVzYHZvx5XS6MTV/uyJkBywhUmdRzoz5+TipfBIKWeA4U1Vp4vkkrc1jRYlm5NsJnUJjcLzV0/lu
6UNflhWhpCNf+ih1/bP0CeLQHAPyY/wmvgfJgDAjR3hxc1/y7WGo4PHE6LDw8ny+tsoQzimdHN7Z
qXCaLuERTgWl/6LhjNcOrh0HkSgXXqtJi7I+X8QLmy3wEROLpn1hpIbYFg3TpPXza/jNWooj0Eed
ioAye6rP13QJ9PKsZ2h2mGNLOASdvkHBA3IZ8rd8+PlY37zyn451NWR1bOmE+Mz9Y76m9KO07KQ2
fXSk+kOuxH/zVlAK4YXHZ2wRTHp1aaFURo0ysGziHqK6hF9d/K2l7MZ3/N0NnGwnGs1MGkr61UCm
G9jF5CT/0M0RSASJhgBliy1DXt/QIXxX3+Hns+lRWHorBKl/flZNjAAgaqrLY7c6bjar3zNXX9hL
Uj3n3nzh/Pysvqu0aDo9FpoFKuO0frXREjLcmQLiE0JMgK3MHscZkTcLlnjLu3bhL+fyzHnYQ8E+
z9Z/bhx6GiOu1rufDn1VnBTqTreUZKpjbVa788ENZ64tbW1/6yENPDvRcv9HWP18zK9ESUUCeoYO
SmFwnKTHn++tmHa5ivIzmeSPSElgG+CGm2MrAf09PwnH0YQNCo3txifxzdvz6bBXj1SesihjdZLc
WIex98rzfuo7pq2tlrfenm/u6ke7UYMhPKEzr0bmimzhoknOqY8Jl4VvSb+reqcRM+1pJ8OPN0Us
J1U6lbxv3NxvBs5Ph776ElHIQS2SL3TsuldW8fA9PBH7uaVuxMhcGLSHtXSvDKWdZcHSAA7Hfc56
ckXSY35LwvuNSpGIErQiMmOsSan26mRCKSrp8hD/2AqmnYJRaom0iwBJl69Dwn4masjwIKqZ1Kby
FU1zHr4WcC0KcG6si9UCd33W3ShUfzNtyiICAWYWfjFkXU3PihhmemXJvH4w7kNWjFPBIcDs8rEQ
R7MBwetme1hWv75+nw57XcUVz+EpkJg6uRfLwE7vk7vBL+9DJ7DLrcpK0YfH5GK9dqPndhuBpnID
j+V+eQ9NT383vcAr7i7H5rF4TO5AoDDD3zWP2d3Jb18rt3Dj7eW9fM18IDxuuQ3sxmXPcvIphb+W
94o8G/3pV7uVgpnkh2sSOI+K329jfheu43XNk9hmxVzxCU/EU+Majuaoh8sGCMnZ7u4g27mjm5NE
crbP9uim69EFRe/2pNj/MXAorE/uyQ3X7bZ7FF+nP2EC4uf327JYtPdwJu1oG96xVahdtkOaVyPX
mbeu9d66BknKF9/y8j+tGzmRMxlpnITfSMsWlXLPX9Z3/aPggZC3yxXRz0601vDWaUvFM7zTUUCE
FD6f/eL+8vGDLr50vPj5n/RPp8/gvbiWV9wDInYFezyejmARpsBn/uquuJdw5cirYovpiwyRfbbl
hz2ybrO8S8754cUtiWtutkULdo3Q5247/cJV5SaO6Mv8ysiEzhxtopfO9LXu6I66xj0nzTIPQ50D
Z4HfbNT19CvzTgfilqfM5XyV7IMbTpWvs76Mm1bDL8DMhfDn6nsTR0mugVFl/hR7ic9i0siiiW2N
38PonAZw6Tdm5G/G8s9HvJq6jNHs63MBIzs6Y/K6EE6DaTk5QlDAqqnTzppWG8UUvHFroJuu5fPM
ha93SmDEPk7A77VfWsRULlcts8jEz0NZlSaFM8kndDQR6OcWyCMuQNXOwUJugdqatj7c8kJMM8aX
U5j4SPBiMCJdD/MUSEX9kiMYZRabGJn/P2Kj74aNySD/P8e4miyRSXYEGSmZD4AN0lYHBudsoxuz
zje2E980qVEPfNi/6NujLL96lKgbCyPvpMxPdfWO/fhsKNv7hAlDR22bXlSvoBowMqr0Z2BijW5H
2ksPO4Ji05iX9gQjZN9eh4oXG/sUGXceVsufZ7evkxunyMPWEOfiz72+4YIYtKCUaSiWEejJF6Zw
Ru3iplD7m3suS4T1smnW2TR+NOT+2eMoF62v4hJ/BrtlDK3pBnIjBQfSD36+nG82yCrPlU3OR28Y
29LnlVApmIHcDE2xRfueicI8c2vqLlT/kJdW8U6O7ypSobhGVFpgAWv1hpLtm940dWV2WRN7YTIw
XT3zrG3zkX1W9hBT4LKztwpXxi/10aITvQ1XyV/tz63XTPu6NmKXRVVboryKEePaHJIM4xCGFTHW
BVLR98W4Kh6FyDa0ZSZuLdOuY/CSC/NVq5dkB5HZaGxzaZ1mc8yy+EaUe8J5Mmku3BNhJS0LOswl
nuZjWbuxiYIMzLwHrkdcmL/7xr4Ia7g0rYWHmGnAIv7qfuwWp3JF2pV2ctoC2OyqVt1MuDUufnOV
HxY0JB/ocXBpfH6yahOWSiTlwTZOHqJqV472qQZP1O/PwSvd/9Yu5mD30/7mgPz1E1FN8EkAJHh7
Tf3aZief06CAmSls1XGXqh6zcv1Y5hjYEcaaSzVe1LVGWRA6muHU5b7j21bAqYvR6sa7/XVw5BEb
8K3oLWrMSdNH9s9HJMB2EboKY2FK3Iqy14dNbDZbFsFBDB6g0FyLpBdTP1B8isXIDgR+tw/j+PHG
eUzLuc+D9OfzuPrGRkULm46fO/XNTjJjNIQg9/SLoIBLv+TTQnh4czs8/cwvx6RHN3kqLYWx9PO1
D4IAqC7HrtANa1aXJT1PxICSvj7rdnhTuyN9ZSIhYeejgj1rTY1j8ep4ktJXBDUBGUhxEo/5Kuqd
HLQzoR6nRUSeH2SNxBkwYxVIdzRj2VXlyorgX95VQCmJoNTpnPUz65dqzZlkgvNzGf4SoweitEXf
PFT4dEZi5+0w3wbUdEf4B78Juwbxfd+OOxVP+Ol3MDzLIaFcqgf+PqCCLML+pnjTQH20LoRktm4N
z606hiTiaaABzhDPDrF+H+iObEBAsw4GUFaauma48GsyZHt000sh3YjKUrc2kug1ya9I2kSS3Urr
OlmSPiiVDmL8yAIfsxi0tcGeJ1h2sVv1K4zoY7rLKIgnpEQ46I6rXykxTe/JuGvKv3HnDNnRTFY9
6TmmQz5QLqx0JcfRv5akTUdNvwSvyn1ZlLRmVNIiHxFDzokJ74SI7cmLkGRrK8rmZfB40di4pvSC
yoUJmLmhEnxIBFfq96HuNbkws0AnWMQW5X9HtDFa0BHXd/z5Rf+w8V29dJ9egqsXXe/ONbMywNMe
h0hMYqyoVxCTd1UoEak77tpwCGBX07MpRq9qBqh/nX/RU7fBWaWdtaWUFg8mhLK2JrRcTuhHmXdt
9RLG72VHVrgSukVzME40IK1s0VvSvlUO58BmbUSU2Y0ttPZ1eUeVR5vMwhMLS7ouopbWKBax3kMn
3fRLUKngl++IcSpn7NkhH5gvyhstpvo1eKf1sOvWstt56kO8KdnKYteI5sa8W4f7YFHaOd3refR7
oEj6h4f7ItnpYzcnVinfXcZFY+erys422VPvlOPCuNO3txQ8X1ubzHcK8E6qHjTu1Y9V9D9joUk6
Z1rUZ0J/8wWfRFT6IRkAzSwjWNRYVsorsSrQp2FRVdZWGElux9xAxfzG1vcrCXA6jylJWgcGQmni
elYqiiY1iy7amuecVCpCS4h6S/TCU0fPuryN58C5CG5co5KzTBJfzAqo0Liv8r9SRvCLcc+8koAN
bAJ5WfS6816Ob5HO/tKIXQPOdywfxvi0BSF8Y+FH0PX1kPr51K8LtalhlU2vJKet+qLvxxUsO1tA
OeIasz/5QwYOtIPNhD4DPl9PxfigH1J1BfPcOT2rNj205/gXCEFhhY7RAXL8W3GDvxcyPBfjjrao
srvMs0dhBsfiDaCr/iLu02O//Nh1E5lsa08nHxzsun6p9/2+P0D7GH5b90TELWJnWJkvwV/lIT2G
9/mW7TrkQf0okwhH0ul68ggYaxDQq+7NeHhXf4cLw7/YwTKz6XWxoplpruJmNlXgYgO9YBZuCaLb
18vWaR3RNg8kqdcOC4nCjTzDtf4opIL9an/Vznl/shhVZr2n7DJXeZLt8Lc4L7fRo+ml9zFZpBa4
s+XAVmgmvwx34RZ0+iPU1pX1djkqi2whz0WvP8bs6qlAZIvYI94O8tM8fkn/akTtOoWjP2brFAyR
scVks4jd4le1BOtHfRKP5krZK/fWXJrF2LTCDXlc9LbD5eiV/uDpvrY/LTG7ueqbuKp9YTMsIyd7
Te4BRoTy7LKK74a5+Cf82zineepe+CF+60M5esx9IIYttesF/hrxqXptF6YPI9yV7om6W+WbwDE2
2RqV+Tb0T476ILzU/vnJnIl+uaKXtqh3waxb6rOY2XBmbIuZOSN7Q9gwoNH5WeW++kR4HYiTeKHM
Dl2/akRSTmaNc75rfmmctLahcpDNEnNODgSZvLPitXZJll28qQ/nBVaeAzPM8rTEAfVX3XFj5pdV
7gov4pP8NNag0WfBmqCP+aF9HI7AZiDDzERcntvyuX9Id6SML8m8OzIcrK3ny5p8cV5hXmOe9ZIM
zyWA1rmx6NdnL7Kthfor8gD0LX6eMb4dlhAToTTDkgpR92r1bwRZJ9aQ+BHAtV630mZPOKM3b2/q
jKjl2ZJkuVuUs69aRpVsHwYgxD4SdmzjqkKhnUuzLM7l8AjI4mmTbl+kxaP7qD7f27O77fNrf+dF
CAtvHRb41pdl4HRgiIoY/ojzwAf+eUmWFiQriKMSPlJo24eHrpslD/SRqaLpXrotj4k/7sxN5FI7
8SLX3Mtee6weQ+fkdrh72k27yffVSltXu2In/Up25rNxr7okSLuVc7kLHCQVd6YbvmQ7svaccq8s
zpvSU//WnrUuVppTPIRe4BIKtQ4cYa95gg0CnEpWZbO74/HyTtCWdCCwrRIvo/gl2IZteNSsiN7b
FrupANfscPk91Jtx3TgkZq6qDfQFJ/NUJ1kPdrSWlvrq7OsrCNhOZ59s3Wk8qmje4DXrSdjwENwN
a+u+cXROXLuPbRVfFl+V6v41Fx2nFu9b21iBgvWju84PLjPtqXqMno1V7Ag7cx9s1D1de9VL7iru
I2VGr3GtlbVOHWI7HLJrYydcp+vTLqYA2LkVA9HJh3gU2MldwE8O3NiPttE9JCeuEGYO9TUKcN64
PB0NW3XzveaUXr5seDQItm1tra3zveLgbLdbW1pbv6chKvdwMjgijGQ7dtSleCzu2nvuN3xuW3G6
dTnP7dO63RBb6ste4R/rpbyRXMOv15qrfYz7zQrIwEbeRD5lYLdeM0yvL7b60nutZ/nanXIn+DXJ
4Bt1ozyoG4kEUf6Bg5jBxsa5TV1hQ9XHp5a5IKR2LXjxXbRNttaRLSn/L2zUXeyeuPHtE6SOfbRl
jNiVvuTlbrnS7vR7zZ1OSN3oG/MlPWrc3OlMqwm3M8ka9/kx52+xAPCnYBNuhQdrF2/TreiRwxG+
pq/5K3/xauwqX/XKY/hqPcSvlY/23gQQ+xA9GrvElXlixo7sHcd6UHaRW/mRq9prshv96V/W3hp/
YDX6Fr/mx8ongPU9fg23kTu+IVK5eONbsNF24dZ6EL3k48OAy+tZD/qGUYkarVv4nP5G2Yn7yIfb
7Ek7wkf8ZqU9YANgjpN2BX8//RCRb0rfyHsck3+Flbgt160nby+eucn86RlM50iuw67rZ/la3Qjr
xBf30o4Td6SH1que4nfpIXIjV+Hv8LCZmyGbg2lyRS8/9u/SG6uqyoeyf/EGJk/hQd8X/nTm/Xt+
bN8rfl+CA94hyTD5J/jtERrwv+YmeLl49TsZtQzx3ILhiRWRueFPVES0h+CFMySs9Kl+598+PV08
/ruLx1/FR+Uh8XV44rML+b6jCoN1dSHWZYuhgAxQwkq3bDeReZ2PoFeLRX+s3Fp5TLf168WcX95V
DxorM6YBUZ5/DU83HOKliKh2Mf7KbbYdjDq1fifABN5HDzFwOfbHs+IXnhA9XpjIogQ3ye0ODpni
glGIWPbCWLDcy8o6/B/Ozmw5dWVL109EBOqQdKsWED24wTcK29NGLRISqHv688l1KrYNLhNVF2vG
2tteM6VU5siRY/zNqeTCgsTj0Y4iEzfsnpE6qY7TUDe6denQaMtBWkQIt05wNc03raFO2sRKsZ1T
3Bpt3G3xUW/1xNgPHaQE/WXxWnQ70JX5QjP2GAVezAPOvWiqTroe6eOMtgJ59kwr0cCx8HVICp4C
HpuhYYo7ix6RzvRs6QlgcCCYiM0dANLWOI4Y5buAvrk6vkzQx9NoiiMXa0aL4lH4vPRUyldh2k3V
uf4CIHoiMUQ0zhwUxJxyclxwYzystCVH/1ZeAhbgF7Wl6qXToyON1SGeWyDH191b9oBr7jybH7eK
d/CKSfv4X90WGiOSYjtqai4HnRV/RBP/JTXmya7nNytO8a//s1zwPRfhGBWx19JoAXtZyCFUM7In
mwuDITj8lFw647vXNpctCfl4OyV4yuZL+qpNRSSlHdGMx/zXL7Wb99IywJDLBb4oFV7fpE+xPUS0
2unIQfV3YsDkLFriNDvaJ0MnqvIAqFbYyMTYl/nb8IMWscBvIxNt6+TbrvQUOdxw5XHs6otqfDwb
yVuu0urDvcHktobo3qmcPOnuqLAuF/eCvK+hvWP78JVmPSNQaL9K2N0KZpya+z0mZRiVzBZDfyrq
5E5D52JVj0C9hhJ5TjzxdUMwscjhds9PGztNTYDgqiU6orNQp3RhLK3vlWNa+UoihoD7IkToGsNR
V2JFbmADqiA8Dbcyh0XPHx9ZIpkw0S4hbZOfz48Q37Mdf4NvxKt9Z2eTeMWzqgRJo8IH6BNomum/
ZxNke52EJYL/0Gf+CAXEpFFzSc3qtZ6EK3o5FQ0nAvNamkYL1s4i3aUrMtBZQkOoeCQku1x95odZ
9oycwVRbYkb8tZT8sTiRFp3rj6lgzTL8zbXlYB1t8oU0MjQnW7WzAYd4vJOm+eJoy+Oj3XCkB2N4
6HY9kWygYtu+/5Mt+yO6b1rxO2v+fU3NaZrPw6Vvry+ePusDHmWMsbTSJ9HDCNDnovRKLxvLC2Uy
3OQslOlw0a4v0+F6wCk13KRef2blc5HO08DNH6iS7Fu8nKyK8wmBTZvDf36cpo7sdXOURqeNe1rG
Vuxky+F49IT6q9s/Wb6+gLTloTjUXqDrZc5pyT9ORMesnIycfJFswn9ABA//koUNz/852IyelWm0
CVdJaNazfDHgW0sMd3aP8/pJXSUP3oW7irQKHtbRg7oP5ipK3B/4Lo02wQPVIn7MGwbzi6es1Aly
7oMdwAZpxfs+qXtpXz4N/mH+Nlcnp6fS8xfaph4Lk7/z3lvedA9TAdTBn6S/0nVbOm3EAxjL0scj
bY5YuOZK+lssvuQN81Q1EJYuVnc6ojX1DrkoxHnkiOxwE10cavCp+JboNdbMA+vz78eid3Vzx+WJ
kP/tccf0pfWrznQpC2dN707VIqHnSAqG89ZDOb2QndDo8CROXLq8Uy93I5fFMD0/JxPsapCYRT8z
43QrZsXO/ywm1Ww0PYxTOySdAlDcX9cGi457KLkD2cKiD1qH12ImOFgdGVSnSaeQp4UAcZKNdFq7
1a5cdLvTuvxIpximznJ6uZJ3eIjniZXsRmRowdK3qLAYlReb9Sol8h6h9asmFuHecInAZ/J4fMWl
ysztmouRxo1v3zqd/b4Txr51Jny0BeGCPu6HZNcWdzULYOX2hLnZGGWHTToP57mXeIhkJG+de7b1
l3A+Wmn/QhP3ecL8kURP/ooai8CKvegZReSncF156Ye8D0qz3TfeaZ6tcY6nzhxs44/zE6lhjXEw
XHTjMOMijCcsLlVEX3oOm48Q+3Xj5J7mwVa3MajfDmxxz71Q26M61LypG33RvBWonG6qJ6STx3CM
58waGk/TZKa55aJ9ge9aPkDGmEtnvElzj/YEehXYfj8Nl8RiFVs2U1ydx4UnLKRNkaLGL1+M4btP
aAlnpeUbI6ebx1a61Qj2XmtkT0KEW7OxJcKZXFGtekxnyI3m6dPJeT1/cj0mvG3ISdntyDpsnhB+
sVS64srjyclfghdkaL3BDIAg0Xn86W+KOTY5U6x0Y+cRZRLgoBH4XrOQjCF6FPaiMCE2DTfHd9C9
29jY5obkykvBRYF+LLjS9DIhgKOTHluKmVoygQoBTG7auBByUS1whXXjt2pgdOgdmOokmmOTYyui
mY0vXogYAtfYdT1JbDxsLKr+RB3d8h8uSBvuc/tkCW7y2tgYgtqZBc3Gy+yL7KCGmj0GE32sz7bi
O5joBVI35S7v7M5OrTgwugfdwpT2vJCdZlqBJzYEnONtbfypzzSz2Mje0CvHCXGvnxBl8ikS3GBh
C3ZiR/PTOCgR5jUHY21+dgazur+UGbUlLjn8TrPGLsz+8n2Z+lAAcH8Q3SHJbp+bkq1j447BejJp
ZqEXAN7SHiLJPFuHjeK0tghcAT2flf4o9eZ4xsCVZyNAVUg4zTrEd1+ShFmKHZWS0N/B5KsV+qMa
3Me4b7Gkb1B9Kzn6ReqXLSTeGWaHmQ/PNpj2TpNBYKDOW+M/ljBDVFCBkl+k1//D4BA50Huk9UWA
7XtD3waXfbi2WsEtPza84bTfaDokW1N7j7AVNdI78fy2i8m7fh/uqo5RB1QbQN2GsxxMKhLNpykw
2FIkEz9Y8cC9pC8S4VoKP9XsNZTvkkZ+C9u9LDZ+8YjjUNT4+baaVjTqMeFtL5tl4Rsvb45huLad
h+bePNrm9mgO7lRubvpL/QurgjCEJQPQWLsaUb/o6E7GXTCD639oCd6UvCU84mhB5AEJX3WvUX1T
jWdAuOuIzakoYwPl/vmKoSZ0ojaQB4sMagdmeJhBHagRtZ5Y78TRJESH+Bw/HfEmVMiFsvGd9fRL
8QYWFOQgZlejHXA1fHFUj5ekopc4EqYwTmKg5D49Na5dma0MVucGPYPDB8YVf4/bT+P1HgJnCpQE
32s8iq6GPQ6jpOC5BoszPdTkXQicsvGkZl5Eq78H+nW3KmAbyEUk9DVvIJGZmOvnrB9JnJGMgKIt
L8vz8CNqexb+8qK7Kv2KWkV2LL7TIO1f4uYlNQRMh3SLaSBeraXoUpcFlr2DBZ0rvOVOmXeQp361
G2hInh1QIv77VX+bU8RREEhBYQ2scF/n/xYapDL0a4QSsxkOPWHiXlBCg4XJMxhKfaeHdKtoh9Re
n+lB/Nd7ONRVXMjSqjmdKo32UIk2oLQ6dSMceOCsdG84M9sCVuIDfBHCh7Y52lq1PWZvNcu6gDul
dnce5ou+djXPsHl7PVNVQND0WrFRiaNhJKeXYHlMHjqZM0uddgoczgpQ3AtIKfNQ45x2HMv+PD89
Vdm0ueC17i/DQW4FB3NYf8RHrv86dmagVvHlGSSpoSkH5+/v08/J1WMyWX1erPNxoB7+/D4Y/BWn
s4IRcAgIbnR0v3ADn/7xzjKQfgmaGsBYdFJG8P2GX93Mb+tA9y9MVBUAPKbMBoLbkF3VGLnWy7I0
Jp03cf2ZYc/2NiSkhWBDOB/fiaG3ctdyL3ONnxQsDajWX4DNb08QEE+0IhlQinbm0uzlRX92wIKu
3mJ751uuezYMtEHSC3X6h9gZj++ppN7EcMSdJRmQkcwqJeG/SvaHw7jFARaEyDGfV90jMvEmt41L
40FaHSJR+vdnvd0LAHCRY2XPgaDC7uUqHzgIahzpvkTJKl20w3leIVH4eWLZYcG8ZdVbOv62vVAm
6vlBKFuAYA9DaNVdeAejeNunptcgf6njIJ8wRG/k5wqLhEFe4/+QLJLA7v4h1oP6Repo2NJRySrA
kZlC6EiaU8v4hlvotHSf4JFGgTFENhYkH9ZfEkQQM5PHwsXK0ZkgYS5NSbIBseAvdJftezt3/ROj
8UCAxpoFTMfPJ04CKdTUipKespXoOeLRNnwZYNqWHjI3jN0YwlIiYUesmG3nDbFpErpdzs8O9xhV
tyotPAnfDm9GYPkcSldzB+OnKeuKjo01d2hGhMZSsHB1ONqOY6zOqISvqaPYlF8W4whZG9QoNG87
/lwH88fozoq6Wb/oBaDuy1pC85Ys7+pRpFw/VGqdB8tYM6HeDQ8fabcaxGMOqOM9Q5VbIDmD9dgW
9ioHB3piP78AiAb9Esp51is11pktQx47K26Onmy4CCvfbJTzuCJewoQcKBgya5qj40Bf4d+2auPc
HqDWf2dD/fb+3x7pGs+NN8NJKlo0AFPgvUNL8doDbRUMrqEqlVpPPF0rVFsh3MDQ732HxWgwaw86
rU87rFYXzC/+fqKvrPpH6P45SV8tsG8B7dB07Uk4lNmi0OfNYJI1L0OcCYYX8Fc1xgHAvy5ybSs8
ygXhgmPJVkHRUg1kAzpET2VuTw8D4SHUNHuEJGDdHPHWS8faRZoGGFHoq/OomdRxbkrVSyWAL6pw
YVBO9Ik693DuxoICmkG9s8xuzqNeShmWCIknmqA3BK06y7MT9jDAfLNP5P6ZXJ9LI+a4f0/elxzd
z8kDnzEkwYW8BLJUuUqD5BRLxsAfhLOoW8XxNG8Xl+ZFqQbWqXMhyp6xNwnpU0+TnIpE/onjHfqt
fz/DbV0KcQeAvuR/PTByOLw6Ei7nYdoGSl2jQC67GXWJwNGpsTSIJqo2XQUIQJp9NM2H1ri3m285
SFdjX58Pw1wstUZvdvNnzV1yCI7MibE/zWZPs71pjo/z9T3u0U0m+DWiCoJ52KNibqpwOBt3oq6m
sy7YkGVkMYCuDYRlJbpz4vwP7/afka5CVXqkD0K5rdkVjqcaz85ctNXx0uWSNljbi2A8Ncfe35/y
9kp69XJXN+BhjlhgPOLlxDyBpD9Fs58/9V56KkW9f861dIQAmJgPbYGK2z1Zl1+Xc08J/e/JvUp9
z1kj6YWf1F/Km8IstCMn99Aes96PrCNA5DjZ34mIvy1fsb+kcYdgo96UVUdKlhTiqah3lSM4B08a
C+PTPH86ep2b0tzZovUWueStGKr4i3s+FrfIAjBNJPvIbFFz0PgfP48IxRfOuuLzkQfe3JvPA3OX
WMftznDLiA9tNu50m8+PJhK1d0LHLapqhD1BL73XVzu4kV99a7+t9UN74b2faxtRG3MuGa2ZGSgx
mNjIboUzF9XQHu19Knz7COpHbAknA0TH8jxP3DsLr48RV3GMhyFm9kETAu3VSYl+UpRLEQ+DUOPq
DXAOVCoLVA4AkzsjfZE6b4bCKwt1z16s+TpclQKWxOc4q3fcQ9zL2v/M6fVMsCx/g+Jfb+hO6ZWR
0/Hktm4qhkqplCiaTU9reWRy2UnXp3W1DfAsPY/rR52O4jimFzC0EJoslqePbF48HSg8Dl58RyQP
tyIrtge2/M+fwGYxnsTn0ZZEQN5ltKPWh91hdUI5yn3AlYZWM/3fT6BTvccVFb6LNxxvy6XoG82r
iF6BiexAKCKsZwj4YK3b3BjiPRVRhG7ewh7YBF2psHNPxufGRvduGmwk90jPuLVjk36oU9hIvfIX
udU4m4dIiprNmHKvPCnsIrVm2SR4jFqjoYGFHMc+E0zNVifNvqHrcSrNwxZLzBqAF+2ctW8e58VH
PsdyF/rWiN87CSbdwFn5WbBX9H10MLFUHYLNp4mTW3Vn0cZ5E59QBwEMRrc2ZznhU9hZycMgBy3W
uicbOIN7ngX/ArZjyzvmRvzW4CBLBEJM5c7ev+UB9XuAS4wIwLC/VV3tAXgl5SXPUhDOgLwCt1Ps
NneS81Y9nDgon0R/jqJGRrLw9yL8fe/9Z9yvOPwt59EKpRmdL+x6yZhjzQp/9jixHFe2XNoemWl8
9IU4Q7RerWlt3Ivyyk3tpH9rtVdDRxQbidmri0GuybHvY36wG66HdHkV5CZF9/yOcMtoPjTfsLZY
4UgwObMscu/sNd5hqsPqjScz/bVRjMJG2BxUXYx/OlZcZmdqzhlkIEBKq0Q2+PB6Mf3F4Q28g9ua
tREvfTPDnOT5MZrr479n8paLwrtwGadoPEI/FP/ln/Ez9utaVJMQGY4iBJ0c4COcT4pu8KQeXpS8
czixBAxU9VB2T75kFKhrSWVshWH98PeT3CbW/YNQfJBHPAc+2T8fJFD1qpHOmuIJ/hzw/ID+YCZ/
DsBxL4N7qcFXbL6OYfDkuBb3p4f8BUP+tn7OMQL9Wsf68ebPVAHeEmeJPVlgbVxpoRTmx8cufvkw
ZrO9ONsGRkKObEBtQwHOS0xhFT553lZLWVjjzP57Fn7JjuDMjri049mH+O7VLBy00UXzdVUhAm3P
g/mRmrZCGv5YtPeOr98WcZ/2YvkFWYEM/ed8S4ODULYDDRfDwniuOL9QUzwH9svLbmdsZGsVT54O
qUlLxpzVVO+b12RDwnQngPyWPEC1V/HnxKRGlb42+rcP0dTaCTvN83kp0/Au2qei3GW0nrPgH76Y
VYIzIghVBHxwgUVJ+dMPH+QDHJcWC+YMRoJsjvQcq9reTOPOzrit3LEzsClF8QI7GwUy888Jwqd+
2J3OTBCXqXVrRpPWBEQbGjKmcsbcCY3JZJXbs3DytI+wmwIR8b9dCuju69BoqBdxM7guycnyGYPT
9Kx6rTgtUK4rF7kwT9opOrJ/D3R710IiHi4jtyzca27aNs15dGmKolQ9lEIzDHuOSMMMQKm392qh
N8U/VMvRVVCxZaUYytr7OaNosfjFIFX7XTcXnMzgrjGZgabVkFd4GN9b4H16/3OPM5rCpQqplL7Y
dhXZRsdmMLwc+X6MNrSXDkKWG9l4KuwnGyVL6/Ni/FPuLed7Y15loxApo06PBHpCYGifvcxwnOXO
MMTJzGVUezEeX4w7d45bhnk/qwqGEQiS/nIGX/JUIA1lzLm11B7fsilIpLfOqMabxli1K2MDgHnT
H4gD155u11wmNzCWbW9slsvtuPU+Yyc3PxN3/fj3shJ/W1cUHUWqROi7US36+bm1RBYxyigFPsDI
XCpP+XISWZONahu2aD0QVtegV5zE/PTufXrpt0//beSrA7ot83OlB0zJ49xrwJcvgDvCPkcO2jXI
0fz31sp8Y2re1fS4FRDBg46lRluSVY4Dw9U7l1KddYeu6N9ZtCWLRbdZzYzLhEq2fldA5PbIZDAV
TiU3aUxrr7OgQarnnSIx2Nx66SYw1QPjLUsNECDGZHMwDHsf/xNssFrOg/+2BWQ+sNZ3VvzNC+Or
BbMFjDUOiTI04qsb5yDtW74tJ2mMeZrvvgxtZ7LhnReX3dS8s9TFfst+39LXg13N7sCnk3LOGOxx
nhlvy17d+93uw8cDJc+7q+h6er9G452ouaLhzRX35/rV2zovqopwFRuFlSIW+zbZFN5m0q/iiWrO
jP2D5pjm+tO728a/jiPXQ1+9aNwc8/SoxiNvgIaBCG2sctF5NNpo4CrNRtTIy/wJAfoQbTOErDCF
psf99/b99cuS1Y961R0cL65ZQ8lZyBHa+4rW3nEyX5Ym+riua+z1qSkad7ascvvGpGNkISoSSZpE
9vNzsstBLBVKzWip4c3Bn0/mXjJ7fg43L6W5YT1rFje11WU/gymy4LQISIun5tTeP7mxuaq8j3Pf
fJ8WhsmF72z8o7H29veE3JQaUNvqWdvMBpIeqN33UedbrpKP4qAehRwohcNDKttnivG7Cdo5sflR
mU/iO5o9ZEjavRv3dRztx0VkCV6vQAn8pmI20hJaFFlLoQHKjp2D2OKVO8qBIGseaiu2ju69g+xG
LYUxZRIPyq90/dngV+8a13yO0gfcUFiD5WG8U8kEU2za73z26ySUYRRJ4BIFPY4L5PUR0XQFJnIK
w5ygx5kobzg5WM7F8d4UXmceX+N8sUB0uWfKXq0ulMmrpqbsvQP3N0PIxHB1V4NzkdwZSOwP+J8R
ihdCpYC8rV8k1/XkEz5ZSt0yUAtJ1dCfhRl077XuZItmtwEcS2q7kmeR94AFPQmQ0xr//l6lN5iC
/lX7ziZXOepB4DZ+rtISEZw895Vgh4jBVLI6T9z7TgauE/VM0KV/j3ZTY/0aTee8I02FWXjdDkrl
6igFGu87mvqfp41onldCQNlrY6xs9zgCHRYYo3Fn17MCNZT6bjv1t4WqyN8e4CpLD+MG+8V8FOzk
6Rsop259sWRHW2DxN/n7VW/agf/1quAlUIxTURm5iskDtcR3W2ZioSD2DL25Ng1h2FCGseEBQfzA
YXtMDeDOsL8ERgXtQ2EElAFrjeHVKZSoSSMdzkfRK7XFQW+tNlUfGs4CyJhmABDRFwHWQySN8cs+
t3O1qVxaycfDvT7Tb+GP+zkXBFJNTIr1qwdpKkVuBmEjcvjO+7NgFBmBNVmNrJWxAKr4qU8+x//k
zZ0I0c/q9YbqxQDZtixr8dpfZyCRwvv5hctJcqBuvuiUeaPTJDkjN3KHJ/vb1kFAgcqm1iNIdFX4
uXW6KtG7tvvaOodNNZGB/3fr/WElgo2u7+Uyv0SKH4Nd7dNBnctCXMZSfz3JnV3mTozjeNYRZ82H
A+nMGhD/nRLLL3OJjDhbFekP2l43uRqOz8fjkb0iTt+S7egdNYA78QAs2u33ollNCqxyfLBPriJt
KEvlKEKMZ3mAzjG5ePkszM0SG6TKyeYUhvl23fvFVaE6isl4BMOoHA+ngj7Ra3hiqp3ptlC60XGn
e1U+jmWjbYwoBxpyjpzyQXiDZmJvhislNYpPedtMMzOwqCaDaO+HNLqNuB24oXuge9aYkqt/+m/d
yWknAWXCwDoP54noFppVvJSVEQzHERRM335Hi2o7HJM35IOxLD/UkFL1wRgrAvVfu8EIPYezYgNb
Dy7WoTTLsf4P9O+/TjPOYi/JFdvZwAyXmMRX/IJGrf+MyRoKBSB0162H95F070i7wbFghw4iAFlJ
HAzwIvv6EN+ykSNl+CTAZY3taJ1gMNcLifKhYVDk3udGO9sLpj1VuGah6DfeoiU4vnfS3ObHPMFo
2Md+jRvA9Ukj5uohzUdFSN+yg+eCHIAleVCGzdqpbMkEKAH34N+FK+/fIfHmYvn16j1WHpQe+MTr
mHDWMikBNSCSiD1bpIhONZk4vYShas+gT9pwUSJjOsar4t6m7dOen9GIOgwBUNU1hENvipTaIRqo
UsamtV7UsTNxP1bHMV4chbkdW74J6+nelecGNtO/KxEJnR5MK0AKXsWkNDnATSBm7Txr/rKstglz
DKZ/7EJsdp9mRkUx42HcGrX3GXG3R1/GvffWQj/G9VvrPXZPQ8O0d3X7GRcruay1QBuqfZW/0M7z
BhbaRXCb+mCm1KOEp0Cr1w0wtUF9LyTfJog6+TYOCKQXOpWjq9f3i2OiNWGnrI4ZomLnGVQ6UUlt
QSlmbZWZfinYh3Ryymb5pT4aEhHg5EhCZyig+Eeb+hw4ycjR70m60t24nRLwt4IAQgj4LwXUn1MS
tX4h5RzZ3kWNzNIvzXM1UcJtqq6p/hin+p+frzrkM4oidHOlNATx6Sh/tMGkLNQF8BlDOk6Eg+dz
KQ9i3WhbVxNbJztV9qCqjDV4kuS4P8RPw+5NQpOlw8OvWWlxbEaCV6okkmJtnBKo6t3wMdUX/qhC
u9xMcaUdCCAdk22nPCa+mQf7JHq4CC9JtKnr+aFbN8NF2kx87WFwXgSXxQl2VyTNUtkVW6ugulqn
RqKiQdp9CI3nD/f+edaV61ObcPh6ZyE2042PQnkJ5FdBw6ANnGEjOQhlKR8Nwnihb5+0yqiSXd1C
6kondYUTLn5HqTQPX+Rso7eKLYuBGR29nJtrg20IlxtbPQTbtKFqlpZGUcNpWZWCMEaVH7mHTTHo
LejAJsQXI8Y4Ki9Ca19Iu9y3xcbB7MgOY8XUmsZBZR8dGhk9/tpoDpGDnrDVNeE8FMXZQRy36VMh
YfeSIuqHwe9B9NJBQaNOydygKawj1IK4rlYDHr3J7GgAM8tXnEN3xEMOcKgG6TeRpoW810IVg6zS
SCoJM7kLWpKhnQ4bV43f1fT173B306wgBPSVcRIvWs29+dHPtebHxQG7muyypK85Uoz0SSK4Pg9p
Zkqm/JI9pZ/aJsLa3WsRPaDrNa0SlNeNU2MeFVes5l3lyFhHRG59NJEkP52t4FF41T/8t8sQyxSD
ervO53dAk0PIcfwFXigXRJro72rO3+/ySxL5812u9k0WDFDYrUuynrPjPXfOPOTOsGyozXKLntmc
u6ztxeL1fqfhlyD2Yxb7PPvbeakcO63W8oDQ7V04rygg7ZyNQQgFjEu7dnvnqBjd3tp5U+62KvGS
4tH11TYVfTWR9JzORgOhZFFEs8P5rRhtUlhwun2KWTNOMJoHoeOH7khw2pNJVt/EjsznSp/bbhPw
0fKFfy5MMmAjgtN4KFdZ+VrkOr7AACOho4ajJyF5xj3jiKmZkBMRI4T7c9gW2b7CEsIf4jOretHp
UW6e5NF72T4dNKRKgtfRCN0b59xNo2yG23F6IbzMs6IwGnmrRctoHUdo0Zy3BepOl9XgsitFtk3o
DS53csabRsvX+v42U32e8e3LiMGobU+QVnae94w0hAoR/mT29frKmLmLPdqxp9QUje3Yu/ONbvCF
1yNfJaty3InDbJSKHnW08rxJDsiaZmsRhRw0LcNoIZUDUwdDd9wr5cyvlL7Qdqa/r9UjRA8n4eDO
A920w74eiOKBCmAc07rr0/4Uy+cm+1qkbGVjbg1YpMbm3e05tdPtvRaJ9Osa/Tbc1R1EuQyjrJb7
mY9mz+CwW1sx9C0olsc5Ch3L5WYnD+ill85s9Nzzpsx99ylNfWPRX1COprW+Ex1u77rsmW/PcxUd
8K4U5E5gj3o9KFswdpNou9ls3NCcvSom3RN/UxuP94pdvxQxGBbrYIEiNhCi660qjE5lhTBmuYSc
FbbGMDcHp0mVONVz3YJANgcCRhq7htQL750EYAMu9OaosMXnYgqgQ9YcEb7jPWDV7ersUUXAAim+
QvfhAPi5L+q80uORRKx8Jli9qE7sGZPQdE37tCerv7cYbrch+EedzjsqsqjigzT+OVwP2j82/Ta0
avNRSkwUjBh27ribpzgzLs5sH+727MP/9fb/Oa7a3yi/bf9DEF7AgR6kXTnlKvxWmpPU3Ix2w4k7
I5c3p9b40yNTuAfEv71AUXBE7xNNfi7FkAKustoATbSQRhGLba68N7jdjczAXCK9bDbeZPM+g4yI
59BCNKZbSL8AyB7/Xu3azWr/8QC0Xn++uKC2JSYm6mCFvWeluwcNlI8na704OtzC47uezbW1jBXo
wMvXWP+cFWuwghjqwxcAV3WwdMGKROtw2bQkm4mjXswOpj2m9I85StB7RDEAVHHnPsP+m56eUWia
JVYzVmxlirUKyKrRljvUeMBsg3UdPJwDs1VdUeBSka/fg+U7vm/wHM+zupiU6IS+phUWnhgTG8nR
PaRO15mkD3Vo1YGX5vineUFjJZuAa9DfU/UV937cQJgqBf8EiGC9O8S1jI8QCfFhoLAVLlNgIcao
MIbmy0szSVPjbXegxelKc2NG01owZQcdHf1xa7aGNb7zyW7wlXAbUVCj+EfAAGj3FVC/rVUUNatw
WPEc2SPidKdFtRKsEpGsqDMPK8hEzJZbP6V3joXbCxjRCZgKQYBLR28x8nOliMOoFqnH96+P0gTX
Xd1B424b+oboBXeuXLdXGwZDGBY6OlUiEbX+n4NFaSafM430+tF7UZ7RgZiWxvL0gvnk+a2/Yq/I
mMTMWCDZFFpTczEyZgmqUYvplgs3frrW3F/PrbF5WhKjxt6dT3DbA/z5ePJVuJDTlCrohcejJYe6
Sq/HQaowMTDFjHf7RTI2751K/T68WnySzB2PyYfVioL8zwlRYjSkziIjes/zk7GcBFZjAPqg2RMY
2/X43nVb+iUuyNjxCnQSSCD56j/H60q/LZOgjNYXjLvE2hwizCw5B13CeKp2WjMezg9BMytqiMfV
RELSz29XTWNLMNvUaGQfY8XK4Z0T9MYRZG8JiU2E3kQxd88jhJ3Sy+MpOKBhMSThVM+Ne0yGlKqA
GiKdG6jW33v3tzjbQ1Ixs2MJg2+/irMnJYkxhe+nrwHQboSL5+W8fXEkb/KxcWdPx74jL1/MBZtn
ao8tgBN/P8BtSZKGzLcH+FpR3zZt3VxQJfPFaH2KYiu4uCHeV53uyAUGx2haDwM7qzzNv7Npb7OK
flhYf0NKJxD/rltozalqw6Tp9xGpFfoL1OjmTmnuJq5MZ/6C8j3dwrsp7U1K93PUa4xNcU6lAcDd
aC2UdhIMzVhLJ4eRVybo9UE/HHUml0xD1E9WHNlqZ+S5G8TRP00y8/zt74n/LaPAAQKSXS8rTl5x
9eXr0K+CAYUSCoQeKYw2fXnb5cvdZmAyAUjGKA/ktPeSyF/SJjbOf49Kke7qWA2jLqVP4wfrozoJ
hgvp4okHysOjjhrSRNF3Z/UzZzvoqJyzEPKT7obN4tiS3gYI8wiPFzm/sxRuWI8cG2ClaWD0zlCY
Ql+FVKGM07aNWwmnF2BBULdelu2CgApGY/Khmit3ht6S+XqEdGiOYW3diWBfVPSrCPZ9fPlqStQ0
kTU6ZdGae054UKZNthxRVg8lswqW4hlJBxSVTtGLfzhjTIg+XeuVYmXJ2l4kMcAo9c55/lsQHyHG
R92SrjYFtKsgrut50Ap0sdZtOSubykM2HgX0Y14Z2Yl77FkyBzpqU8PKgGaui7ukfisH8xoNHqFw
4hHtmFIyxfMEtW0rGd15uq+deTVdX4AlxLRxCpGuS+uXJjzA0fXPy2qwxolykGGaCOTQJ0Prks8c
FeP6tD4fpzC8AnFoJ/z/f++cu09w9cGULhbVRu2kncqWRS8x2bcf+rxERa6vQ61HTnZnid72vkB6
9CCt///O8tXVa9goSXBOChwtR94J48k2MEMJsewSE0EQ7NJz2IAzUZ/qDGNBqgR3XrjfAVdTDqAC
mj/AwD7NuQoVjSadZcGvOSScF5y9zV1juK5rH0DqHV2wPX8Pd3vxJe3/Ntz11SpKg1KuLlW8bpbh
WLIQFjit6eaUlE+HxgUhzH/J2ahXDSUwfIvfkFsztOcKFajoFVXSVYH+4vCtfIpONIiyN6k2ig9V
MlLqvfWdmfklnquAgenv0HkQqan+TAbarGz0QUpzS3YlS0XBKnr4ey5gX/829/8Z4vri18VSHibn
NuaugYXyyAuq80twUWbDCJFZLFgPSbo5/hPUaJ4omWYEJ8EINIoyg5M5yIbmZVTaCm4QYYtmWg01
thdO4P5ykcxLy6+HFXXp3EKhgwIzcnZH2ez/igMOlQLqic9OPRing/9H2Hntxo1l4fqJCDCHW6ZK
UpVKVr4hLLnFnDOf/nz0welRl3VcDUwDM/CYLO609r/+sA3x7G10W6/e5P61TPiaBJn+I+Wlgy1C
zr3FzHyTR1oa7kLBwyRH/qRJ/kJcl52syJkmv81WtFULze+TzRRC15W6LTgcJqxv+ocQRiSFLn4j
N/6Qjo6Z/uzn5jE26CEu4SESO9xnf5Cj17trlDQh80x+fIlSzkfzDsrxWVDxPVRq2a5EPNbCUxHX
e/5nYuScCX1Gb9YEvMzqRrXCm2xOt4vc7EgkgYbq6GF4lHHowGRRPS4z0me3a5rbAUPlMgKXrjK6
oRXNFa/FnNEAhq0oxfI73RyvkH2/K8eAFWD0AHggnBIvqtkhUNGHLQNn0dnaPgHBQlJFfO/7u7v2
dcC46WZyXm/2GJhsf/26Urz/ySn7v9dthYYhZCZYKv+dzQDZhLO0VATk3/kawg0oVKcNXxlujPco
gmpcWem/szQuNxYu+P8+8eLntoOhJU2yVp94O9uHlyTyek90TJxTfDCV03v148F8vS8HLH2X0BZ3
H3lpPx+RUnel97h4+33q76GZHZ3G3jrbT/f81HpPve1mm8MWGhjU+cMLQoAVkfn7wvxNKLl8dThx
vztvlE+XS3/JdKGdFF59OT1BP4RRyp13l3Hb2XzgUZxh1ltx8XI+r7f8vivdQK//ffblnhBla6bQ
Emdn8vB8PelcHTstKTT8LsD5a9kN4VGyzpox+pL5gBfh2N1zaGER87AWW0NTknb0pAfBnamlG63+
R1vibTOTNkXj/spnWo+GPz4T34eCAviUW/J/59QU6GapaxwdrgteNXun25jCyt/8gxrIe2XYGBp0
JL+uzKzfZ8Rfnnt5ZCmTpMJ7nbJzinNtuOkJdyaZKtwYsitZW1gPeYW5B60pWx49OdwSWqjVG4KI
dW4h5nrQYAaZm+4AhQA7Eoy3ZKcp/GLBOncrkyDdu4pBFK9Lm6tvt2PmV+JtpPux6nTSzqy9wvKG
zu/DQ63SDHUMdNial5C8rO3q2u34k91WHvweo7Mc4ZstfR7rdzVx4vf5nH7Oe+Mjq/x4cvF7wAYr
e5EUW1BccXB11a8DLw+cSHMjzU6R/VxLSvmTKMdOAN9zhRoAuxET/nfUEmQIkVwzak8vK6JzC9i7
uf+IncB/ziiCt8Yuc9yrSO8f7JT1qausHNYhl/nLq+A01uTFJqoKY9r3M9ibpXMPpfXYObTQC+dw
Dbj6rvL++sDfzg5f7p5mpFXEPsisI+VXkj4OKuHFHGIpdsjhr1kOXWnEShfDbwsntYxsvMp0wtT4
CDEUw5s+SjZXVsu6313OWtYJNDYIG3h1reDDlxcikqAqsqAGN0rnY12RqhD9zOU3XfCs6jWvkV8N
z6Z1htKiW5CtdEch2bpbjdfE1k1hl+uCutExfupjNkxsOGQjdesu8fScVHodz7Ry5FJ1ryzDlZPr
N/D0t1e/qBFDZVFjIVNUDo8XGkWLf2JD7J8wNKRVUTpQfu7R3Hk3hMHhVot95wYD0WO1+oJyq+Jq
Y3rXsIVvp/GXz3npJjNkZKC3EqwEwCj35MNCyZ3d5m7zfHScz88DB8Xfx+/bCfXlgZeWXHo7L/pU
Rvl5rH7N2kOGK3JjtUSHJljtdqTHF5G/ljhFAVdO1F6y/Dh12Ya0kr7pyURzDat9+Ps7fYfOGiqc
beIVV0z0MkKsk8s51Uc+wtOo2U+HNreFLX1qewALRADBpQ4JL36RH3HM8EwemLpzPp+vqlHXWviP
CfLve6CJ+O/cbpM5JNaqy88Cnl0y5spacR5JMUj/we6y2khO207bmnlbCdqmvdrb/nZpEbSxajLg
wF3G8BW1nC2ZKa+by+i9+ZLNnjagvud5W/uGs/q4FlWfwis4qXstbOTPzjpbG0LG//d062JDXRZ1
WsDfMj6ruDfPU+vh0GK0kCa27arftCcs5IVj8BDfWLfaRvsUoQjAlGjcEKNqa4M1+xW9128C2B/j
AQdQR0IBcPrbueTLXiMXnZWF03qpgyli47n6Nt2cFBf9RGif/NuXzgVeflM9CSkdrXjbo+yC0I+i
znt99fbIYamCbdSxuAhUzpXz+/sPhgWTCCjJiro8C0ZZT6RRZdYKBy4guKy+UD74kuvfC09BYd/d
eLK/3/5Air29tm18BwiB8P777MtjgRDWaNLyMD83ws9sFB/76FYw6CuThGoF+DVU7iSTa2aeBuOj
GSSn8qdQOvbyS5V0/iAGm7mCyR6qniJWNwWcnbKSCShK/WSuXE1GN9kld4K0EdOfpYVl7Lj7+5L/
s1HNbKNVSmMS8TCl18VebPVBF9Yjtwj35eX29uSvQ8o/r6iqfvy4JjL69s7CHFKJAESAIV6a7sS4
r6jLsJZ4PO2k3ZzeQBM3/tu77TNtpD2ER9E9Lrf7q3Zh33V8+KH/PvpyUefZUpd9XRXndo9xvvBz
Mu7nfCu0TjA6guHQ+Ani+0p7tTCBmJxavLbff3P/h/FjkOvJ7R9N2QUSRMzYkuc1e5oUaRuVjgCa
A2eRRzuPnykopvFoRa+13JzbcN7M8q9F8xfYXNriaNUVpOA7RNsUIeNhYoL6Xfs9q7+s5zRWRcEc
ZvUhQplzOj083HNxs23nuPaCoFteA7PX/fpi/wAiRH7LLVVD/3Kxn4cd1VAmJcVaPInGS8AHnqbT
xNTPwisTWv0GBOFZ3EgRwfKPdjGh80YJzFmy1AfsXW1K0sF9U5135SBtQ/s9+ni/nw7ZCVLxKqnE
GVdHBrWBBrHcJjbM4fl5LR8zPCh+tVvDvbJVrVv3n9/h33e75KUXSzDMwlQU5xKPq+yflEwDLfYi
+bEKF6+JdkDvVwDI754or7ATVrLgBNb6tb6MtIEQoE8TUCcZBwLdkWzdVTalG/t/30a072b3/54D
x/W/z9HGgZoCzcw5kCk+j5O1E0r4FMI+SONbQy5drcrxncK7PaJUrcgxzIiwAiAaBtkm7N4RqDhJ
uqOlwaDafdreKF0C9vSWNIvdpkBMamVLjKoIj3uBPjl/SAPeclJ7kPiMWVdjxAOW1U+uNMPlI0SE
RFexfQ8JgSK2bfQt8glGGB9K6KSUFCIG0ezUc/lcFU4gCvczInRtOMnVNuI/f/8+v8+gy5GXlRWq
xAcLu4J1nL6MQyyrYaVxrNN6JN/ZPr37awP2Gaf+43Ftt7rXWBHfDvy/D1Qvm3VNEOSCmrWYw8f3
Ez39XUljRCW6Zd6q8ofIPeDKL/zmRgbfhJuYgvcVOveLToDYwMBUGrZ2haL+N+nHR8+3oXY/Jitn
/Uor5LujBHkhTGYLG1KarBd7Si0kPa/DqU/rU7INu7nhs+78nX1TfMIzagv/znvmGFuvDGdIrtQg
V9YWP+6b9fzlHS4tsNJh6HJ9ysszG7g1ifcikGhLPuO4wCBfBDs0D5lBUlaKUiLWfRhCbjkst0Wz
M4xdoGcbqccyO3zUAZ5TOd53zHNZmGlUGG4gzrdNUdjr/0E3X9SBnJM6dKGa1XA9ncAwcjul2zNL
h1EbIR43LjQwHNIzO51SrxoO1fIBJLWR4oiIEnXTl2S3l4OtGJ9Z9tPMPoTlM7EwN8KlMYigk4qP
lfK09lRxm9gFT6X5Mo84vQMfTFg1WIkzSYesKjepqDqJIR+7JnTx+dhk86tcvhTVo+DX3XgrEYSl
vpe6Y4bdhtg3pxzhuVvaVh4VX0laZxiPqZbdqKVJerzJ0x6HMPNMfN1zxZHkRzXpnHgCrpZJVCqJ
DzcDTxRANOPHLlWcoPylVty8JU+JDxmsZHXonlKFzyqbXle3PgYk922JaRF87LqM9tFo4ie+S+rX
POT/lEK4zkU3TT/iEgf6pvfamqw28WUByFHfhfEUKZNjKA/6PPjpaNkqYLMkbjFtZrysnaJn2wIC
2aK1jlFA3p3ori2dlyHbCFTOc/LDhmh56Fru0OZ7buqw21/zJXECvXez/liRH97X4GcJ21BZPZpj
ersYpTOnFI+BjEOy4gUxUTfCIntTlEOjTCkUlZyQza4gOV0oCaYrYffAJlXN0SmE3NFS3HCT3m7i
1NNSsv/g92iGtpEyomswDMemV2ycJhvcylJuAgpJI9lZGoh/c2dGr2k8crWYoUTvQ618WQ0QX8MY
Y//CG+TYb6bcA0C0tZrIkOgkteV2Jq29XlbHROhDBZL11F26Y1Eq/iweRyI4cyPxp750tDyltWc3
SbftaSfoVX2ndK5FoGbWeqL6npqpI5a20jYQuR/qpPYXSfHFTtg1pQGnGd+mPJ5w2EmcRk29gACA
SpQrFthnb55hepaTuRfJxdRpTCCxsKvwh5R5+Wx9wuYrRFj08byrFN2zQtFtJJQVRrRbsXmhI9pz
zFEBx89x8ir1O3N8XMxHq3wttQfTFXoQE/NcGoOTsGEmpL6xCpQAgtZxKEZbkjAvnVhdYrd2BEr9
07KQJlmCxxcVlmOEM7IABz8f33WZcEJaKnK9TcjWJrixd0f47VYne6GCOEolMAhW/CJttepTxU11
MHq3kG4FfPNjYd+250DvPPQyXmzJm1rIgPJI7enwHaJtonPYNtNG/MjU0hNGAohWF/vlZyj6UxQ5
EhBkWkaE2j/HPGz9JpF0I9MVMYEThNRrxwRLQqMp74rglxJz3RjtLqAjysaEKftYL+QQQSedzlkE
DU3lw+hNt5WS2V3EBO3EgS6cPSkKVDYkJfWjDKFlzup9nneuGi6u5Ys5eSRJ+6AuNU6TBvjprraA
LCMnoiMTVb7UQlWcnxPmisz/qoe1PzGZA8D8iEp1PsnhfW29s1CKmE6PbmvLOWUjUCJkECz19e9I
wuq25NcZLJoc736rQM8ROzybXKTaDxbNxbbQrWPmhyA7fK2faAHihnAGZvffT8Tvil4Fyjj4HHqX
P1iBYZY1eRNSerW5h1k2u5lnkFxZ1E5Qbf7+qO+AG5Mzno7rqliG9XlRXkhJY8kyh+Fygnopeyd9
f+uvriw7QIt/VJsox87zbpzHyI48PHfc85Xj+LuG0Nc3uLwIF5mmlIMhlmcTV7UOXeB8ROXT1ouj
k5kU03M7LeYPY/opFP+gHNiAcjXxrZDedcXPef41hq9//yR/OItB1UD5jq0dAdbcOi4ZfknBDjqt
gN4BS6S3LgbUu4eo1Pp4up2O9e7ncdg4P8bDOXPOT9dKgz/iTi+efkn0S+ZR1ITKLM8xwYLs55VW
ebmCtrksSqefHgv0iiSi4pR0vyQEX0HnyXvRnaPQrodoI5P4bVnvMuHGBtN5nt5KyTMkxItr+hZa
qXUZj7p8VGiYZsuHZB3q6EnkLLOIBlvPhbSrvF4I/XVjmVLZTvvXkE6opB1K1bLxs73vQ8GTGtxQ
+26v4HJpheZDA0uETbWt6Yv2ljujFJBL9SaL4XJgVZdrRPbJ8ltKIp8VOxqOuWVJ6lvWHgdw77+P
4J867XUEEWlD1INIr/8mU36pmY1UxoazbcRDZ7T2WBpOnhwwopPH1fpP2eoheZvW8zJ0fAIYo4ZZ
OBUJZCly1JavHNKE/fsbfXtv/vpGaz345Y3iRG6zUutVeh0YW7xF+EOeEnfT2TdggrJ7NLc/ttfg
re9uVl+fecEbSDsJiVpUiYe48DQ68MkhKWAGPv39p31HpPj6sbWLC8qsDEMcz0l5HrgjtjdN/RC1
u5kZkt3UHUwdvy49uXTG0kfikqP6JWi25rq1X8i3jJwK677Wi3uH/Z48OLblVuH8dEPcFgn0EJA4
2SGcpNLpRi/tnDlw/v4D/tSS/ne26Bf3j6Xp1kyoqDxHcHfRwgW2ljMffCLRC9El8JdzRGltrnzW
ntY/hRsykJBINLJii3sJ2gPlSurRL1l9wI0rF+Tvd+j/TeZLEytWjhRqFq+nIRlkh0z9RnLz2sEu
farc0HJUYP7ctyw/SDYSwbYdQi9vTDxeUdpDSIjV7UJ9CztU2QP00jWWcnd+qMkpFmz5WijKn3LV
9XOCloGBkyoBlPLfqZ5a0awK9aiunrt4Ib5gVH7SDpm7xitFP2DpfoCr4oY6bR6RmH3GPvvorytw
yW9M7vLW/PUlLlAFpn0dT2muHEQie4YbmtR8qDm5XXJnEm7jI4kig7ntTTdB2HcTH80MqqTbQOzY
6TXvxqcTfgbLaVw8nXL6pDa0VKAvFr9UquLQMXeExqe30bPq0kww9k3tk450FKvbdGdwQGVbZkrd
r7NbGd3+Jsp/kGdgcotzh3voMDIZykj4ZhvPCP7e+ZC0hAKrwm3QbuEgdqT8URWT1/Oj8zsgB3lD
VNKhpAARXZIrzNbpr3yy74+9/42bvm4nX7YoiaKymHLm2fyZ36OPNHWUMI462SMpXPpGjraKxUdw
OoWgaIUWZeXmDYaltVtWL8l0GzTYRD4F1X5Wt0K6mcZtKnspKOnPK+v1O4Diy9henpBRrw5WKQbF
OTSdpRJtsn23A0GhYwl0kxBFakB9LdHmhDS8F+ElzayfMThdP3lBcdKI35RrNzEgbnFRlgOCW+eR
dVWKb9msb7H0RZSHrLJZ3KEKX9AaOwL6yb//iD/Njlgl+JqLq6Zm9d672HQSYRTHvujkw8gNZkpN
W5U3vUE5P4ZQqaYfavFh9LkflEe5Npw6aZwZTD/HLnsmSsnKm7OZwkeEVWWpmdsqkhMJmqNx1JqM
XSg9paF1u1go8ukISs2+CGdXK27VknhxbhB4RNhTkdkYuqdjsZFRuamEcVTcn2A+3uXinTg8V+bM
d0LhrRvQHWXbNavYhZjul+rHGI+eKHus4CHSrp2Wvxn8l8v3y9dRL+ZioypLVElCQRpu68FII7hu
xiTY2EYO1EBb9VScBgTZy70M7eY7x8kmfUMW/bgcilP7WL+lZ+XwQJLKQ3m/uAsiuvrYRO74KZw6
0ouTO30ze7NjYONIYBmQ7jsCbE/xm7u6cJu7eNlwpY/f+LC/k4UN8ofVfwo/xO5FAg/mSHBbB3cL
/EJzT/VIQSYJGdpqsM/vQQ25Z9vLYI9P7c/sIXvQXqK78qd42z5ld3QKdvpesNEaA2gQ1wkY0xAo
35HTVmzjG5OssNlBdmmThYbdiWsQIk5WqfMo3lDl7UgU5z/RAXuhmzXN0toQSr6vByxljbO0QUDu
JoRDTpvumHkVCpjutnuszmxve9E1D4onAyGchk3hNaS4mVvpUeYK/rjSGVXaf+mP+KSbtrnVt2uW
tO4TRmprjugqXkKDRbY7gq1AgV+Ie7OPjxh2YvKQEXlJ9OQZq4mD8TMFfCWuZsICA0YF7bttjuOx
Tf6btQtPGZmVvd3TKgg84s1Du30OCUUPXYxt7656Yq+Q/Z/ziDKQTpuGQ+LFPIqrIRqXMGdWNNuZ
vFy1PiDArxiixfIU4SVOHqENeWV83wqvvOZMSmrdZVcW+3dcXhb7/15jbRt/2VpjMZvjJW7F25GJ
EyJ35hR2ZZR88+rIHjhXOSfr8faX331Jru763AoWs5FuR69zJzfAQLu/VW1CU46w/Eklu+b68rsJ
9f9/In3N//5EGXbXJAkp1xYAtgWG6C4mH7Fw8+lWTj38Bkz5MGvuiAYBvKJ2omFTjRs9u+u6H4bx
VsnvsfRipA+IoSvMHaSNFd3qNAGac537wrzpbvt6Y9LVGp04dYx008T7wqD/dmjMw5R5dbXV55uy
XEudKN6H6UlWd1OCoekVQP67diBwK904PKDwu/892F8GU2vkWa/6Vj5o3T5pN0WseqH4Ii+zNwb4
PuBWO9GoUIYUm9iCzJjIDSuBm9W93OtXLjpEFXw30P97mUutx2ROkZ6p4MjLj6Jag4gtIoRdfbZb
9sSnBURFdJZXUF698jrVHUhW5ExfQNAcfSH3uvmVG05rADDaU/aYYRgfeSHKZoJ3qY3ApDGXAwbL
7f7A8ZJXnPWUJW6hc5cE1bVVjOhaH/hxRiJYbAqBzD9A1zHwosxPWo9u5fQ7ErLg3+TVrCncyX5h
rQs/hMHm4TNNGnhqlsNlloyXYrD5C5Ey1uPKSpNAqd7HT6mwG4kMIE/u+KOu/FPWiZaHadf0e93E
cmejNa7Ff1UdQ3WkAWGDK+erVe8S2Ar1U+2YhhubFE4ce8Cedv5pnAgmFCj2h/1CfPPoDZwTBlW9
8dYTXA8wflQKG1968bYERORo5th8CBvIyJ4K0vQ4vwVP7eIg1xTTvTi6lBsmUnvLZgkkxCuHdsPO
Wx6kj4VeNVYYgU2UHPpJgilll11GIMkburNIVKtrhJtO8yZ4GITkdkQc2cR/o9osIPtXL5pJY8se
bwOVobG11NFqL98a79CzCXXUGd7CkXLbOuoPI4mas51LLqHKWba6ZKmZw+Et9470OX02T9SrPf+V
05Dw6cznz7Q3hBnnLvcxk4h5yP30Ek7FE5HMqF9RZr1YwTN2IWGC6ccWOaikIRHxBM2WCbHsVj20
ZTlL4AzvYmUHN+ar+FqPDuZgS7EDUDaxjg4cIXEyk+AkZ8EniaYqMdKCW4luR4Cmup/AcZxOcOja
RfZIPs2wBRA3BfLONk2H84nDLhIJa6Lr/I9K2GZtNz+k5/xWOSufeANkVN9PIj/0Y+T9PqufFvmo
dCxmWyPoNXez0K9I7yRNNnZkYq05eh1Dx27BaSHARMCuZA84meWNChifKw8bob6LczI0aVQQLwVL
kwSAzUTIROlLiQeowkoIXwme6iu3/TVtpo38QjYbhtkCpJvFEVq/7fh7YYXayeByJNIfKbob8EUR
k5PII2+be6TJ1JPslljzEt6nq910xL48z7/00/IU380fyRMSz55pjS6BnJSQr+3lzA9ywc09jANL
J2LexntKGJH3ccvbVf80NV7YaIRRftlDYtPosDQnZA8C+aFwqT1tjTm2Yfbxxzj1+BDGP81R7x2C
5UhJ4HSizAzwKaxMF3aQtDgN0hwM7hfPIjfIdJgtvH7QbLPcDQcHoFR6mjunY1ToMZm2cff3clla
y+E/jhfYD/gpAsgp+gV+ElpGi5JsFA9mzLViI5VvAknHMgDVVqBhMN7J3ZW99eojL66QWqrqodEM
8iHA3UUj+mt4I1k0yAdHm9/B54fgSTPqK53B7whTnC7//tBLo6V5no0Md6vyrG90HF1tNknZWZaD
Fh45bIKUDAhbM3eIvmlSL9wHaRXpPtsdPWisACEWF9sBOEk9Bb7EiVk4KcWvZResWeBAyw5Ke0QL
hxrD9BLdZdT0wVFbF647Ax8qXqP4GrtP9EkuVPzcfGB9H11Bnb8F6L7+yotqQa+adFroCJ7j7l6u
/ql1xKe7abkPw31UfCbSrh+c6NCe0FlFg5trpzS9onH+9uDEpxnRvyjhTn1RkplB2i2IzcRDbR6l
4lxNT5LoabdIzCTY61F65Rf/RrH/mMD/e94lN4/JPsXShLWIrnHecbYsh6D02Q6DmOulXyngNhxt
ntQ60pamA4yLt+yJ28D0HI0+yQRN70dssRzGlV0pfjbthupeH+865SBTuVMhJR7ts8RZrumPpG+r
SSxgUXCifsaM67+13RCZVpRYFBmVa3Ig2BbNx4ZDz47PvWVLIBcTB5Ad2dLj35f9d/oHhKOkosNr
REkrX3QnIg2NT65NKvLRp5dbPPdPqIZs4LbD/cfHxrMxiv3xI9mDIX1eg0O+a8LoBDUaECqZJZcT
ZNJbsRKUuTsZSHqmU51uxf5diX8WVmJ3govrmSn60bKS8q1lR0KYGd7PH4LmtvSMab1JOwna/7aN
7BmLpfdhdMYrnRP5N5v1clJ9ecfL600nV3ISS1J5ziRXx2gwsBsOFdkF+G+P2kEcaTk6k+VbZC/d
JP9ENHdrYs2cPt1Z6U0goqH0td5pEL4qDvVKpa5pMq1ky4y0tul6l+026TjCvB6jB+LZ202d0RF1
qQ4Ndo7cQ4FujXab+Eq0L8sdjW9FWmMJqVsCEILM499KtSX3p2hJ9HAw0yoiTwtOdXjOBme2nKyj
3UDap29yRuePY3IbzZ1XKN6w6k538pMOMpLvS2W/tCTo+JRf9MtH3WliXy2pC9xSc5vaiwI/sfyk
2i6CSyWh42BRke3qLASowHBAzEhRGbqFBfix18AG+DNkhjcHOToGwzNdKDubcntsADwk2pzVZxK+
TE9yv9GbLaXFoPmUEwVmHPl6XFY+8tSeDmnr0R3RVJcAyiXci9qmDInXc5XpbLB1cs+cpF0cHkRh
36c3pJzVLZuuJxiuntyoy7FE6RVu6D6UI/Cuj9iwLWj50fPlVbCa3AqNU9N51u3hEfxQCbzMdKqJ
R5zl0adTYRIrZfqm5NFbGUmMxb4JDYXqLIqftpsKQ8rBbWWHWz2NyuKfUuTKbdL7Nlwkt+3kQu6Q
iYjPPUOGCsyDnJG2uuyBMQb4UBn28oqxzSJeuRR/C7tjoru6hK6A8SXtp8PmOh5HuNKrl/YLOrA3
ktJtQjVCIGLvxvMaGzsHXMCurOxvt7MvD/59OH25wDVVlsjNklfnBk4hFZhxViiResY+mANm501S
jzeJiPoO6oNwuygvtM/+vrF9x+FHV4y/rAh1liTai6YJKsa50ItUPISjYLdQVFpCtIVHod8LtL6H
286MfWMI7LjRHKEA8CuPkXVXUWQvCflOwNJXXujbcufLG8krlPLlqwxKNSz6EFfnPnPjnDXlA4gD
OXJ1yrc4ySDXMzm2LO2nId2Hk4fvitHthGGTr6mcnkl0jOZ1UPUKKHVORvSBuuPGFNAeoQ2PmrJ1
i9eOJU2iTOjOTNHclWNnogKtkJe5Ak1D4JHmYCx4bDld6c4CAIIjk0irutA38sHlbtSxgAhVewxD
b3gu3otn6zH72RxL0ZdjV3yoaj9tQDjtJt1Y+l0iPC3Rtov2erlttCOmZmm5g8GiWr5AzVrQI3Hz
X33rLjEXn02bOwnhCRTs0rZqHKnzZ7Y6qj86T40XTR4MqmRaq23uVpPdCw5wai454VXO73qkXu7s
tP459fCawUj8Yn6MaYMfaN+It8rJOPUAjIJTbLmq4eQAJ/6asfW3Pbwvj7ssr9NEyIIqrauz+MbY
L6tvhNcabgt0zOVNwq93Yne8YyTnx6GzFdFeCUnyOnoaYWR28T7/WlCeNC5N48x0MQFSDLerSQq1
aUznoSvUtvh8Vbj8fy2p/vKh9ItuEyRRlEwZb15XbMV7kqMQ0pqQNgQvhZiNku2+uh16dzbsNNla
xkbBzgbyJnIQSi5UebWdvYJMxLEDJmJtp8S2DK9LXNVyWQlyvAsshpiL1YZu2TTaI1R8zS0P08fQ
O8mdcoMCeLCFH2kOoLvTOGMybPls+Z7Pt2+IHFHssQJecLGbpCvailvLTnJfLLxFRge4ZZUVIXdk
p+n2abZPuKJ+BLOdkVenOPHnUiG7spVfS+ZUxrYk8j4GE3BK4s4Mb5n2abNRA0eZcHbcyultVvpT
x+K1wSNUQgGsnaQ6ce1X+gbCz6DAAXJy0RuznRS7XKLT0lkin4OyDGGOQZXd4GsWSZ6g3g7qqVK2
anuahU3V+Baa6wSyu4uRJNrFSMR+Ck8phdas5NSlgxwcFq0G1oIxuegmodsErvUCSRceo/6PxKnH
WR+6FCkgeWqPUSfsNpuGBXRHM+Wrb2qaTvdVbfeSwwA0vBFVJgjxnsas9iPrnfaJHac8icrZnB/n
bEdHJz2AlkB2NBi8Dn6Mo2R+Km1HYIj6p6GdJnWXATgw0KY3F4Rb4+DmLo2rB96U+bG0qWcPm34a
q9ZLz3TvgFbcCfdk+It38ln6aJ/a4wTU0OJGZ8JtcMRll6iE7MFxaxq3ZEj37Bw9dq6uQsiuCg6U
wt/0IRoIgj0/C6HTWI7Fzc3y5cDNEz/tD3V6slS3Kf1uZKo6XMgT1J+YbsoO/IwUeyV4FJGNLVhB
tYH1Kyvv56ivMFLz8AZgxtkAS7BEKHKHN0XdcnZ5+WcJ5gYz3m4m0BW6Oe44b5XQE5iG7LM6FQCz
yLNKX5YdI/SX6lBUjprcxwFkzz02XoG1m+issEMa+8y8mTmG4GVnQ/ZjhqpXR6+B2e7MSPWttNuI
DZOVA2paJGfMLDtt6Aw0/aYFYAyNh2A0dlL/ms6nvD5MkeGGYDtmC2xR5NsKtl4cw7sqEkdIhbsZ
40oz30iYHWFmOT7G8eLi+gt7AwJJciNGz6vsuEoFasKXQsbYNMPpkj6knHAFwS1kRNBvdMIWr3jb
gIwZ3TTKjSw8N8ZPrfyZhJ9VX3tGErJrp95KSYHG3WI1C4k2lQ/irIM5VfC8YqfvP4Jc2gxzRN0E
AVXSHQ17JIW7cSpu0iS5MeFhwqB2J/VTrWK0zj/G4VZUFh8nOz8eVS9uMm+csOwd2FdtTdZPlWmn
lvSU1WYIcoPUsgjBxEbBb/mQNAJBGHI4fOomIWVMy+hJ7gJtO+oMYa+8WMuEHy+g+bsh9bYFw9NY
zq0OFt5vCESrfRxvbyQoP+H0q+8gUshOYhZ+CldBJIHWre6aU04vrX6M6n5jQYTMQnA/U3O6dicF
50HbqlT+fAuoio14l9Z0hbCE2DASUkWvZpEO5rIZIWVGyQ9VVE4ZJ2CueKFFbbLUp5UHO0wbkrhw
koVkEFfJnSh2bwhQ0SUOoK+DUwfZQwuXE5a/XraHJJc3o2B4eYsLagxS8dymkzfrrH/lmAbdLdi2
O8+kgUDva28ySP3qykTUdBg7A3x0siUgNmYgsOyHVNHtVgPjbbcpSOcDaxoom4sI6mamUM+yhOzT
e/ORIBDUVe96FsCFEhgcbjy5tCvo6v8fzs5rx21sC9NPRIA53DIoq3JJJd0QqsScM59+PnqAOW23
0QUMYPh0t31KFLm591p/WvOLkJKuNkU7dIkJ9L02f5DS3OvWkcEAtmHNzBOH4Wg3MyIVVc83I1hs
qwMqqygLYSPrDf/gp9r9HIgoySl01GjTTS9tXbHRxqt4fCroHkmQa7k+OpMMIqg3XK3x3cJieEVd
e3mWPxlMFO1Nan7S6PX8OZPuZdSNpZq/RBUUSm06fvAyJB5lqs7A6jhH5UsmH+HMPpgJTsdG4FEt
PAtqU4v3tRX2dZU96mq0GpLKZn+1jJuOijdNr2nRuRmHUDPfero6oxecMDgsBH/SpOtKorEBXRJT
8z1XcPsj18mnaR/03UageUghy8Hn7HBgA2SfqvzZC2J11cOA6JlTx8YBAWhdT24IUD3LNCS8E5Ey
r5U028Vp5AnBI37Wq6SyXSJcXuSqi6RMICxgosZiu1niuQocxzORHghalx8ixzGvcXqXtD3i8ccZ
XLzuhl3G+MrUgJVBYxpITlRwBaH2UJctvXGynogcSdmH0FcLThDsi2Rye4uGl61s9g2ER2eDQLBl
oQeNugkmGb00c8oubS461hR67YCOukTJWskrqJ64/BWhRqSHkYwbBlWs0KSW6QdvqpKfRYbGTrDt
uaFv2yVStmKWeC7ZGtkmaf/cJqJHIo+t+bozrbWgsn1DXkehJwEVLw5eyeTo98KNGLrim/gwlCjb
bWz8KhrVj+wiP4ufoHtj7YD1l6Gjvviiy19SDJt48fhNB11S7WiXrkbtWMA7hp54iJV1bLpq5lD6
AkqD+BaXOVgppuvLLn2l9lh7Ugqq67E0uwSr4TrVVpa4bSYs6tvYcupkw6ARn80NxaybY3kz7YDh
tOgLE6dKnECykTUnqMxfU7uD7KV3NqCe1hgNWsEzWO3Q0qaT3wxIkZkccC9GjDsh2PA0OAfBA6cv
Z0dWHFNYhdrKoDc1F6AeUL/Z+r2d4ni+m29F5AI7TZmTXUwZAYWNvYDD73XknGQLGlc0v03kTTPF
iwsb0Gck09C2uyLpyXQZBINTdml2r6J15lYhaHDTu4AYy7O1128zTPkxTBy2WVam/pnfJW/VIX9v
KX0wwWMquoa8THbInO+aIZ2bpc5aCf2uIEQsW0XyOss92M5e80BYYp5ctx4jVwhXc/869RWALNmy
ICPB8tJxsLOf8ewrgA3IHBd+BXkcL1tADG2JTJ8FDAdlB8JCwHD/6FPQMkdvmBTIwQfNj69GsNUl
R35PLsa3DsnzZjwKNxTaD+Th8zgLFP9o4UOCImz9bXhhKDK7SsN4+Qh2YQtwQXI9jZFCs0dFwWO1
iBC0R+iLGQ2Sm/RrLq9olqXCXxATJwWgXQ8wTyzo6xRCJdh4Q2AEG/eO9jl7MSlXc9xZbvcRHPFs
iK3bhxgtPEldzclzSmFJEadvpjf5fkkanTwrW7PCMpXmYt0ObsWE6WGdNw5lnF+uqnndvRZX673m
gOIUJvFed4SzedIdCtwmITOI9sRBBKcxaKl2Q2TE5O4F6+hFbdcj53dI+epGPBPDLVIH3UVPurbi
aLvhniRf3XfRHGpfSY5aC0mGxwui4/noPAExBGxh5AzhFfFQ0NlUc8gcaASVL33jT/tcPgad1xHS
RECy9jq8Q8q+dEuQPGep3cr2UvsiMcVsVrG9EApCRwtt6U2D65MsjZgEbWHogdBRq/FflrJGs2Fs
K+y8hRe951/ta/VJL0V60kRFB8XGWodHw5YIKTg4BX45lojphLXL9qS/tviuYyBIZ0Qjz/FIQBMN
Hl6DjFBJW6QBbz1+Lf/6zYql/RCmlbLkNnmwpzWmGRxDxB53dnRDW+9PTvuRaTQkaIKggwGcRrYY
3pR38RpSpy7yfv4qOaU0BiTSP7N7ImuCc8s+jBMbF21i8TECUyMpZi3GC/0lYRBg5QNHcczAPjGA
lNq2X6JlVeCEmjBmZ4ADm50pcnkCwrzsBhBjZbPKBa/V8GHYs+HSILMNCky+RLBEufAcfFaRF4/v
KlNnAkgz6pVVuChJbVwkEmO+FWdplJDQEPt8ptARr+IawLf9kI/KZ0NQCvsRYTYXjhLxbn5Obtjp
5RSGdnmlFXMz0UqixUYx2HnBSdiM6KVHlz+rvmkiioXktIXP8KpAWUbL1j3Sw3d2JTsLXUZ5G3np
tAWbAzHkDaYD0OF0wNJhQ+mYX/obQWsWjwBB0ZVXEVsH1Q+trrSW6WNyD4OeqW4ww3Zn+kQwyNj0
umglvovnmuSZEh0iG6CLd0X5iD95QmgUQsjhS1TbpcYd9uaHSHI4pCqL0nVVRhtZ24b0Yxe+8Ko4
JXuwGgpx9VQ/i18JwTUSGlTyZ2z9VDT2BM/aUO3bxdP4GQPOiAwmmL6YwS1+pZ2df4o3TssmJdWP
QD87/GxuVW2znFjYySm6aS/NGfJCCjYZliM6b2lldB6MGzaUcFFsMZN42UPZPWuXA3qh8cGDg7fh
LoYIgXtEd245AezyuEqI2cKqxilA4M05fWMKAqsdr1T+VnynaKR6As6X9r9DYlDAfvO85wvkaMeE
9a+JMrFEHotpzWvNtV+vzAG21FneiXRFgRCRkc8LUzAIKDzQp4rUtoGzMWLwfePZ/+YH158GYxOC
5XoSXuHX5MxEBhp5ZA0jzP8aNSJasvRD6xdYrDFdBRCg5k7Q1os3zDHIF0Iwp3ZVXgwRZRj3mfWG
9jT/7F+qJ4QHILtLliUxH+74nN7zEsGLz60tq0ypdoqrjGtMIJ55UQY0V+EsrUxueOrwhXsOEzoC
3HMcPMxkmohAW6QgtEHDE9dLw9J++ic+6DTpsNbO4NWH4K7c4VIKsKvZzKOHYRILt1WX48EvsU05
VDCdyTbomWhTNVdkSRdejXJu2QRTKrWe6s9hx4KrHpNlOFJN/yHT6+5MdD6KA36y4IGUkpwiER5I
DwBEfFS20aq+csLXXypg4/2ysViOn3vNzerAxD2+CPXnsBh53JhYN+arI2OpGQqNb2f5LxOgpM8o
AXtEtspe4hRPErHt15DqV3Yk/HvMOH4RidG6+KdsE40ef5dHh5SGOdh4UQRleYzNTRa3cvXJfAZe
oBhIy19roUtnoQlHbMMqLUaJIMbuvPpLfImekQwbhIxZjnmbvrpbceLx+3AyPLQR/gU8zA4/UJQ0
ppfHNku2fOZhV1eAgxE9ReuYql1pbhBuiI4KgRZ+Nftcm7ktiY0DolSZ+sL56/rQ+IjV4Xc6B3Xf
zdyE2YIjQDvxrKCqhsf+o7i1b81OfC8SzkUmxsEVuRP/LCNV8HwQzGZdMHrLWrWv6XV+tWKXk6Q3
DuwLxTn/WMZN2Fq7YamidZFoUmSHuBk+t+B2v/lX3hrUB9S2GTsQQyl+HWWSZ7HIPjwYzOOlPan3
xRuSAdVtqf0242b6mu7kS/utMO4Mnf3oRvFykFWf5t56aL7Nu+yZKjH7ZOem/IuzZzFdKelOwKSd
gcVcIkgSqBI8Sao3TKtEdeoC7Mo2gee8+jwaq65zxgY3oJfiQrA2rehhX26sDby3BnPju+GSq263
5VoVVimCJ/XQi16MC7FeK8UmC6n+OQtWVeyaQFH+0SLPT2RixtlKt31EbumZa6KMoUqj8SwHIGyn
C7yCE4I84fplnKjLHuL8S5cPNQEB3VoRt4qxb7Ndm6OB21C/sufPyDAAofPSI2iTWrjRKX6ZebOu
BnoCQmxWCtN9pIMh7Uq0dZiyp3ufg7RMn7OtFtCZ2lm7bZPtZK5l8m45E5ojeWDhhiOTWrxdStoN
N5nr5zbNV05YidemQTyxnooN2x/EYJysdd9pDXoqRFsLHdTjR3wN68dx2neihwVR5m4m2zFEBvIM
Mde+pPMKPR9rYqECLS/2d4m6Srt1rdjsiVbFMnVGcUv91VA+DHY/rxHegHghk+LgBIWTLOhsdClk
MjuTtMunVUg1z0a0bBArn6XMCmaGEShl4MQByBmaIne+LauXWvIp9/znDI+tvgoacNB1qKwDHzJt
nxOPlq0opEm6BUN7MlLawcc62SoRxa/LxjW01Gsr5qOwaHjP1iZdCy1NsGqxeFKJSwD/jiwdaFDw
UoFRKCobi9smnkzYI5FpEUbgi2AdOn3tB4ew8IhgkAaO83WkbCpzFXPRMVjYmnNZr9ZWsBH7Fdp9
apnioROO1nwftisTqUa24vTvK8CBbZr8wHb9jcZmhDwUNnpqSLY/8PGMzPzC8OVxH5trnaWBF9w8
ibSj+dMPDNJfPe3/+KhfWsV/Mkij3Da9mZePA+G80mMYeqPOZNz6Tu4PiQFKs22VrWRe/E+T4lTY
tGwvmtu3W71d5e25y+7K9N60Dml2rwSBgxd0bp8j/TwWW0PdFONmwaYSJ0GpV68jxtHKnpEdYY84
/HptXQW7bCDkDpmZ0wOPh056nid3Sp/iaIupX6xcVQH92yy9RI0IxpM1T+xBIWhqveRZYPeZNmK2
N4RtLO0t42AAb4+7mgdKqM66KRjO4ArUtA9Dt6txyyr73Di32nPeMyhqU48vk9/RVl+WjASjPBTt
Vi4vSXPM9TtR30kRhPo2QuRtrvJkryK3ryGmfnJ0/k3YwrRMXWFepoi14A9jgZJ0VaSpMItMarPk
1sExkCWeFb9Fy+QuoKfuh1A2aRHr/EnBMPpNI4ReJNvqz3D8IC2EII3yaS9D2mc0gzOOaWjMUAhw
L0Yu5jBHV+6s4L4273I8BTCZagHlMHJiVs//vQzJsfvPywFg5M//sQzV0IpUjPwsw3opnUp/OwMO
5o7egZxymPbqN3LKadhI08EqN3WzT5iLW78yHG2udlN26rVtUK5Kghp9x4KG/PIHd8G1kP9ZjxGM
EjXCuCkSRnRsEhpZdvH5IA/3HJFxhG7wXk0ffGXf++uOFZgcWvL4BVeWjkX5FQr3aXgodFxDH5p4
KC9ggob4VJZbU7uLhFOU3qnVK6VBnJBys6FoURgRJx+z9uRHR/GWmfshfIuqvaWvrWKjdXeqSQTk
RjTdmoG36FWZs9k6zVP70M57ExoAYwi6d8VrIbMCwqtdZGB9yUZ8T49syZsCPsBLVGZr3w3NFaF2
Tqzk7OqK7UPalotSEfoCDWkmu8xiq+a7Pt4CjQKX+GdduxbdQ6K85t29yeiAxkX/iDhwgWX6FcrJ
uncFhNHmdm6WLEo/W1X6tkz3Zmur7zID1hjp1+yjdt9Pa1/dxHQ6lLrpVvbXmXaq5SOfTZPXS+sB
iYvq5elG7nZ++9gO94noZo2DZ79C8ZzcLy48NCjmtdIgbxmahbMKEeqKJilXXjRp2+rPVKBx+kAF
0Gt3fXriDPbTg0bzjCFUX+nNNvngLW8WhIDGqq9snaMZrehXAyxJGWw8TMYOW9MYbIfuLj8K41p/
T1+zXHKlqkOgzAfmaGWe6hzu5DnnguM1G0gt74v6WYvvcEjV2nNh7H4cSPjXZU9ENJ5gXnoMD78v
eylWtYD8YRHLHce+16LqHTad899vF5nTi+TqX2/7/z7nT6oYSFOwBHEsH5tvSmPKTvFUf8aX5mRY
oED08UeE1/VLfkkv5imkBwYROE2VXTy2D/qufaOjDl+IMSFlcoFE6i3BzvEbEL1/kr/a3Ba/yuf2
uWWaNNbgcoMsOEYfe10G2BDRXcBr2Lwxy0xY3uLxM6RAuLWfpCZ8RDe6RD5OvKWX/pPms0fvcp+f
x/cSE474zSDu1/RzfKOPIKviJAISM7mPQuhBjLdkP/fwAifh3KFtJ/SgXCExKu7oJWjcTKTReD6J
50Ce0gCRLbpwGq5+W33TEjT4XOgrSDOmo98REX3tP+qPjEOG86+1qWMCWvoRlsAeK1s+p8dirx6j
U/CE+vmlgTKB4PylVSdL4sNft/clLiZlH33172NLTMUCbKUfzVP32J+L1/jN/Aa84eaS6Wfd+0dm
BXU79ZofyDMa74Nvg57pwyfE6Kk4jx9xsNa/udsFoUc9fIddXqYbOyNttWJuK2QYoTNiBF/Mr6g9
mCrI8DWDL7q0gLb8zZUJH9JHcoJ2Cr4j1NjPGByiN+Mr+6BqpwyH4geqSRklMS8IoPGVfMT76AIA
OOGC6m2R31+UV/+dWmtEwADi89U+Fp+DbANnYILhHVVO7WP/KtK2oh+7bz75mbpvVxfxZXjJPvun
cHIVOmrZRpisB/tFb1g6OCTBgofaQ4HYM0Ly1jz7AP1f6gH5/q77lj7ovLrJNi76e/saf0XvI2Du
tfuubuFFZfjHV4a/8QmEIrqRB1KWtnBmraYfAGMDMB3d8Z6+Ga7s1/1sU5pzJ//QLjxV5nbGj5C1
bGX1tQOMY2DefKnO8Ve3G1mMYHywxfgS6KrxKFDY9gCRm/KREjS6yMBHJwAg7p5yW+4PN4FCnt4S
hIE+EwiYf72Mx3QTXq0XFtL8gTM5iIil4NSkeUV+DegSf8hf5kl7048CdazmkRd07r/0M9vS17BL
7gZOwAggIjgDcQFlqXdICNb5NX1FwrCKDwIDBQgVOCrb9NDd6vv5HL3iPEgeiyeWCMBAsjdviPlE
vGiv1WPwNHmC5z/0+YIt8PiWrK6lRy5fWF7lp/Jevgev7Rkpj/jZvmsi3Kw9oNZZXht8cKzCO6QN
6ed0Yu3CqYekWvEezs/61fiQWM6gZODRwG6d3XyDvqi8razVF6YdqpWtwAFfOBXZDtJL+kDoyq/X
A0QEGg/lQZDhwHESOjtKsGfl0u3H+wXICR2FdvChOCdn6S38yD9rVtE31HiFpC9a3lPt07wDyaje
60P2xCdyd5fX6hv8lkmbX911YKVcFxcKPhsCsXQqWwamAOs51Hk35S245Q/NEblS/1639vzOJVrv
8bMBwDwQnQbu3H3E5/JdO2eHegMHV4vLlhaBIIf2PTsf9zTBBfiWPA13fNuE1h88+lKKzCKwcBRd
q7fxaVBd/bNSbPGS3it74cn87DfAs1gTy42yk77FD1B09VP+LLl+FgjfbSVbcImOT3gDZhikJToM
kUvrPEKt1HZ8p1v2SBOHaAS4A+EPcPVT/Rg+jd8jyNFV+EKaiN4D+mGIiVyzZ3QaMHhfUmDLL8Ir
/5y+J1/1O/GUH5hGQGEJhuKT5bcANw+rj6fzOQy2dlVfoE1mVAKEtRm2/7KovDSiAez8Zh74H8aH
Seu4OgOB+dsYuQabWEd4EolHsEuIchRb5fccNNhVKV+4FlKhfLedXf8yvgsl6VUrq34OcR4Pnol0
DCxjBr0/jP3d8iKfAjyZIkvltUK/xXb8PJykD0BBXlIWaXdlZCrig33+CUXHnskmUPdOqy6eNg4B
FgMGK3rx95EIp3d0J3Fo1+WOI4qFyHtTN46qwRjZk7CJsCPrTrKE8SxRkQZGVJyVBewKmBURQE42
QlI549m/BPpSqPGLlQPdRPHFV8uQ3wrL+qAI5WuKS9kJ/AYebsMNkcpBeQI2zSOaoCYdnvLE1Fcs
5aCcEYKY5VmT/D28QFX479Mz4jWD9vOCvn16wtW15AbzUPieQOW4jiK7mGxMTAiB4drB+YDw0Vuw
odJ2a7cSlvtEeYdruD/VT/FNBMdW7AX3AAEnKoc7+Nm9xF55Bfivv0geGOFA5Cfhpbqv75TXfl3f
/i/XZAG8oiYh4WGwYzbr+im6tJXDIsT7ilephv2ifYPcuoAjwlIGH7i930xOktYRvmvlStOvAvQJ
rtQfOVV1SNVAPIxM8VCmi4ZnWfa36HSHUbRZeBVxXogCwJNgg7lSeKO83yUPFsEYllePHolJSJhR
+vnQVZZDX87Z1YNL3c04m04l9TqbJfz2rQjXmKKkW/80MweEH2ldVXZHeBKMd3AxqEGYcUzdiPPM
0yBg6U2/ypiqnX3eUFcNthqKehafudwAbhLQ1hI/wFFbfyxb0W26GffqEZiQlcf6U2/sMhY1yA0V
JnMSYMFzm/0BQ5jwTj9jQVb631hFmlsJflvwY7D2icRNIacccNPhuGJ0LI636CnZjefmitgJ2bZ/
i87Z2TgwgPare4+3xckKrA0RCSRuLQc5JAsNWkgTxV6/jJG1Rbul6vpajqwTl7TOT7zk1dt0XxzM
FQYpJoN02haqo7+CoHAX/LfueTqXAJHL/6mDaLDb1/kovwk3lq12neBNqKMuzKo+06OttGN/1i/G
AmkBHpq45gpbfBNew/vmyzxYj6Be6gp+FlCQarsHRWJ58t5gDUvwvXPMZSdWW7nhgzBJzUzpgamo
fgH1cCexDaYJ1VIufNlycr/DYFr8wVf9KO/zV+EQHtVzv4531Saxi036KB15oMqtgixiI0IbhqHP
gDx6+aGs/mvTznhPMoiBafRfIZn/6FmNVqy1oAzFfVcwpeQG2u1vgdHLjaYCYU+UaDo7jLrt5/ew
fB6U74aSJEUJMse+q6nkVTXDD6W+/DcJKsGfzENdLooQ1t8bik7yNaOblnxfN2Na1ct2mzjO+uwR
77vZdPYPONVfAxGIXSJRWCKNWTL+AKqkTIhUYYiHfQb9MpFskuvvaqoemNlqD4ay7bJnuYu8CNpT
ZNHgAFNoBZLJ6+p3o6FOJYioUR6XOAURgqwT0+1QnwKaBKEhuyvy9PhOgz+QIdIF7JG60gAz+uBP
7HikRWT5NQGG461NdTY21ome0gz01XOCoFUvv2UrRm/H3jjKbqYAMuvjVuENTxQL5yJ8bHHRen0d
sMcO5o9Wj791Xf+4O3+Y0bJEjQazx+oGZ0UPMrrySWm32sZ/yDc03T6ziaZD+4Smzi2P0Ue/Tn4w
pv3q6/7V9/3vCv60lCcViZAAjMAqo5f6u6Je0W1Nx/Ilh5ygvIUQIgcuWsspCPghk5BDrRkh0SDr
qBgMtBjVTNOV4e5GtyNTFsSfgmOEaN6JCE1gqRQ3kZHMHCq0ZupdEn6V1go4g5NQeGWj5ZSZT8wk
Ugqkmfhgz90DRsrmo6c+2ta3CRCEPd/6aJqXQEGt52Bf0dofboPyNzzVXIKPZcI7kGf/8Vbkflab
uSWXy8gPVTyW4kPg3y1fxvImsJtwq+urJnByOK/5zkyeZRSm1BU6TmoIC4ARPBZeN63IP6qodc3W
45iik8Gw0eAVnZGxPzHBNDlUMITgF7Xz0zTGfwMFFkG4lsaLzURLnBe/v9ejkir1IAHXVe0T4CA+
SkVZ42ds0I7NP4DC+Bb/tXB/+zT9D1tBXipFk8kJCRTZZZa/Utinenw2yqNRHGtxr/uHwXru212n
r1L1tZffTeOhrz1yepVs+9ANj630biX3iH2xaote2QLfburi4qtYXtblIaH8RiunUkrF37W/iogp
zsHvDhqQMZOrrP5hrtdG91CMOwUuWr4RmUJhpwoPyYAwa1u2LphsYLoDY63ZKKqdUW6CZB9bj0G4
8xu3Yh77sGtJExi+OXYbYH3DTptfJKuMSGnVogstPJRWANJVsUJqmGICAnOV0Ky4WNwBEpqvtNiK
natT/vVkEXnFFd1bvzLh3csVrDqQhoKUG05w3qnJGgQCtXGjrCADY+QvD9bwYPiXHjt7VY40k/B+
87uA9WdY3EH8TvGJUTAfVhJzqBqyRJEn0Nc4asgXcilQNbTHRJrGq77gXrp8DwOSGgNV7E6IEH+V
nEl7T3Bis6iYEHjtdf6+vkbd2/4qa4fBATadwg3bXIJlkw13sXXwZocU8YHDMBtwyBz6Gjxgg2q5
np9hCcdPnF364GWmRwGLwak/G1iEVXIIGGt/p6NFSDdB4SXBCqglhWgM9otMRl4HyVaIDzX0meSC
aUyMDn2PbmgskBzAM7Ht+ExB7pYfpAAbLn2lciAXq4b9HJYCKZm2ZN/U1qaPvDryjA2LCBZEN13N
2hDiHhpr0/Q4WPN6PUzLZB6jQgoPt+3KxXq2Nj4GuZDabBfkO6HdJhbAkFPSaXNSIGnRXRHwRrQt
1YGO71+0FZo7bi5rDB83AauU9MS15oiKNKcmjgX8Y/IAU00U5PRjGnvlRikfhpBTHAJ730ZwHStp
3gbNNp+9xtwI+Vo1N2N0tCip0NWna5nfLVdAcBoeADSpyRSicvuHrLuLtLWp7/xwZUl7Ydyp2lrh
WWruCNEkvMbdB7W0lK4TgGBSdNoNvDyiEmKC3+gelr4Q6oR0AlIakGpE9CHLv+LxJnqSZgIPXfEB
SYl8k/Y1e1SQHgB+EOJ5YgEi5fGfIRih6aA3x2v3PH/hlACWrTgVW0d8j5FmDQvZyO8WKVKB2wwH
MkPRvra8v4JLOaZHK9oVZWk0yIQzRg8WLp9IH7TpT5EEtQlePzsdsNIDWS/aAzQuVHRq6Qmxl5Mw
YmLMZPSRPZMXgHPDFUbCClf6hDh7zX2TjZ1MzoBpK8i6ma80Mtxw7aMVQK0g3hfzM8EjqrCDOkY6
Cns8wy0Sa8PvCv6JVY/BEx6lcsVuL0Wb3jpI5YofKOET20vpHqEq1WnI2N5sL40bI/GGYjsYOwEu
ibQ1dCYpXsc1g5vqwuEpWQPChw0u0zcAIhgL6FCfLX8ElccYJnvSUjzTsFDs4sdGbEnpSsNEaU2R
nFq8hDZi4PhGV7a08SB06GEOqAZRT1KBzzdhN6COBVS6cnUsIH4KkqzR9GjtgIEYKE5rivC2Qmxn
F++z4nH2inbhw2Xj63Sqc34Ykc+Yr/5j9C4HCIOmRUmASLd7EbSVieyagPgX00SZKRG8ceQpiRae
xF2lbeW7mFO4cITREVf6WzCtFtldh45xF3VsXnc1xAuNUSXYRXLvzwc/TlFlrM35SdaPXfKY4knt
ekI4zLuoOUypq3XeBRDPgXEjiKTTPZVh5giwQrzsJEVnj8FCG4M7xgCPSuxWcmvTf4XCl9h/1uLp
h8r931Uy55sqMzWTKfKmbPzBNgV51/ayFUzH8EGBONm039h/j+0xcEk3dIcf6sC/lB///DiqkN8P
bzGb1EFK8C72H8pzw2zfaT0hG4PRD9cFwgYiwl6K+2XV0ahTrzJNEMXWsMrGXZttE6prhrc3brpf
8EdyvxDnEYBHVC9+m/xJ8PF2nA1jLQjrNnnofhrU9pfsnN8v/48iP0w6sWWKAdUTkKX1BgAS9Eej
hhu20xMrt/1i3YndqsYP+IPfVFlK5N8LWEtRFUviUZHHTvnz+62bpUwTZ2EoH5dTfzJcRD5ghhnF
O92d6hBOBE+aFi59QXMZm7uavZ6jnGQxYWOITv3NxHPV3AYDMTuO0d139y3Uc7Iu1HUhrk2GIyib
WPyhLfoLuWopTFUiukpmgrTxpxGQfOZsrgNx3hOmHMbFNpDvBSDRGZRaRGPUgwl36lNHtGEzE9j2
NoXXFHC6MLQHA3jjv1f7v4vf3y5G+WOxd2JSW7WuiPtJ3hXluovIjqX/8ibth3SGf1PKv33Qn72n
VXZJpShZ9ajre3V+JFl9Cl4Jkf/vr/PTzf3V8/yj7R4w4SZtxccwEtwwNyI4vII6cUQbI5wkfULI
SUBRcOebK53WEbNnjbtvjD+aav3fl/JvAGD5wrq4AACiAX33++IUIoPs+q4d91lxN4M9Fdm+FY45
ZVugc1LrX6Zx/e9P/Et01D8/Uvr1rv7jy9d50Letz5cXoteQAq4ywVslNEAIuXL87mIsv8xgY20Z
7kQUYFLQb5dx2Q3vi4o6M85r0q0Q4iQoYGcqxP+f6yN5wSL1ylTIEv39lrSNXvSFWhKNiVOirwge
xCowVHhMskXUMJfnoZXsnIJWKrCd7uWlLCufw+pkQoM0C6apHoda/2Ef+ctwce7b/7suUqJ/v65K
b/TGkOrq0ajRZs9XJgkjtMD5qs5rA2FvlWckf9GBN15mfA3dW74AtSolLmW5NNCcTB+BNvx0WcvW
+ef2phmKTGPK/WK7+P2yTKmQ1UmRUGHEzwHFpxXDNiE+bYd1rR9FNMVp/JYgStDjm944snz77+el
/e0kZMS4YvLxTDrXl3f6H+upiItkNk1h3EdKcaci4o0BmAUUKHWYgGsVm65/ReJOik15jmhPisQ6
1mH/pGCaUsrCDSt9Z9XxJqmrg1r0u1zO9ot8pCXMwUwQH+B6tMB9RVisKCvxk+rMuuDnx/EuE6VV
BRNjRL6btLVXodQPdKjYmJ6k92PP500ak4geAuFnOcgHKdYwuBhvqvASWwY2pMVqETElLd1V+tEK
Pv777kgLLvCvx/OPu/NH3kyTx2qkhal4xP/g+jsewJZ9c2UC2Pzk5v5L3CAr9H+f9WfWTBJkg5QN
ImxdXG5LtFAlYmWdUQ/VQGwHr+6YVxt9HlddD7uO4jZADKUlP3zlv7b+/7sMNEm/L4hYEvN6jiY2
mG7hTfzs3FXDisZVRUgsVnvKqjWSBRccbzMWvDSiSrD/pZJQAQuEr6bwQQG+CYGpAuKWcQot8WxZ
sG0gMhoaZEMRnjRL3lkL01rXXyYGzagWnR7PzyAEhI4ZZK6t0B1J/l1Wit5EfFLelau2ODFcwRaM
lVyMTmJAyaNnLWhnUnrLqZncxpi35tg/LJI+xqkFxGFU8VXp7nw2PKWJ6J5ljx2UBlOyTeiOoCO2
TJtoQ8BRdK8PInalJWhZOU459F/yIYjmu2Z6PZkgJo+gAj377yX218OZwemaYink5ah/3O4wY7x7
LIfikYgviDTZFdyf5B9/+widSWgiM8cMRfr1xP/xio/1aA15pY17SzklxZMVbUrpyOvSRj+czL9A
qD9fFzJ/RMZ+SYw+05Yr+ccnDcI0x1nBib9gvTXWWEvbiqHuRKTiB+ORyTmrvlZfNf2rE8rdEM+7
UuhfZYg3SXBEfJcx4fS4pWE+lH5bINOv09YN5e6sZF/xCeYybO86oJ1+wHNvzXbSP488z0bVXqLw
2omjm1jZkw6JqxO7RdujNus6HV+ztnqP5gyLONdkyFtLIDDRj/CuQbnAwKniT/K6v+F1hsFCVjVU
nGj6fr8VndDHk59HM/sqveG4DMs4seJjGBQ52ikNKkpQaY1uLbCeIgIAWt3EOfTYUqpU4KZtjGID
u/h/rzZ9WU7/ekL/u6w/o5lKvxPCWi4qrPgQd1tlAleyAWuEnWuiVFbJqkMQbdcP2aY6UkhXhldL
HmQ2hLjeb2VpnyV3ScDTdLphY5YHtSe03OY7QjqnyLysbeGvodTwthLbA3baKdDN/ktwaFEr2wlC
79blF8lKKvJaaRWoW1IakDBj5EjumXNintXpM9CPxst/f3dJ/tuLwExAmZF8lkEu1R/PJG2zYk6k
gRqgXRM+SeZAjDuRDEERw61j/R/Ozms3cmTLol9EgN68Mr1XSkq5F0JSlei959fPouZOt5TKUWIG
hcIt3KoWXTAYcc7ea9PmVW1mClwBBQV5euVIBYhrA9LIX9XTllBlfdFB14Eqkc0gKhR4znDditNh
LPvu6nSWWpDH9/xAbLX851gcOFDmjXaxga19O/3vMljMvEktBlM56SaIvrATEDIPxJjaXgPKcwRb
Zpi00C9Xm1aey+1oIAweIloJKooUtHczx1haCJw27NfZUrMnbB0btmrPBeTroltRQMIU6NJCGdFL
E+PBCbfQAHNtFLqDNadSRHVImnQnlo7eCbomO0rRmvqE6PDnZ7ecKFR+sC9PFRrGyUR7Hl/ONyEl
AWqqDKh3pu0IMZwO9RTeW3hXyKv+3nVIDMB4smSuZU8fdYvfH+OlF2sM/ANVr4oG5PPvL1bQl7nu
C6I0SqPxuvh4+apqn+v0P82b+FopXPrctJy/MV+O9yO3l1dmqBwGjVBNKPQalY3oQ/JGQQkrQzq8
1ptLNgJ1UfrpwSiA6Q6IkgGRkCugSzPTnGfukjxoC+euMA9AjQyTAQwjWEe6kzz/gIWRDcFaKEiL
WmOAQQ03/oPCFnuwVYsO41dJAMPIH0XaQzFaegxN+FVT7gJ4ZCPDQTMxCRBoZnqz9AaQqSyl4b7O
408+aoWTbpU9YpsIhM1gHC1vLsPZombnTspmx595xxF10HOvGewUG12WnZhwJnRpNFrS0sw7dHR8
xVXwENyWKwCURTgt+QFTI5072ayXZnjVclzJaHFUFtGUjhZNAJlkCm+L1g9VNCxuPZY17NJAbUnr
Qks6TJE2g9nsQRLUS0p1BRAa6rh8aO9ja9HgzxBm2Lfpa6f6DGmVg1oTeFexVX0ICiMsNfZGpuU4
bVCclsF6LnFsjw5Elp5HZlkYK1TliDsT2XwQGDKGBM2pRMXZlV32pc0vQHjE+hIzvmqdtZhEsVPc
Rsu6cQfo8mQzeOGGSqXiSjHp0iT273HYdn4f/60Hp6DQovyITHUM+vOUVZseZPFONZ//H2+aMk6U
EqE6snF2RbIUq0pW5t2WzXV8i6op2jiHYi3c/H4Y6dIWhK3if47zozpW9Z3h6U6eHzPrjQQB22ye
cwO7d1AQQrItgnAqiLi8+lUKmrVnb/v78S99FlSiaceEVOIvxM8e95dVi0nytuqTBnm/2TWkyxtL
8uVvvelqcavNbmbDbDKZOLMPtArLzZ/fD33hWX498vmYiQVNdhMjKY5VhacHSgWG/j2Ql6s1kwuT
JmIAmQc58hh1c9yGfrnEwUukXh3q4uj0K+h+UYUhTlzIzlzLTq6y+v2qLtULNUlCfmAq1hh+ejZF
d6UREtsQxVuR91M06eMFU1/RpwFi0pETEPC5k6ZAvwa92Hkx/Qn8X16P/ibXJ7+fy6WHy7lAkVcV
Lpxgk+9XLvqIEywx0u4fwNWJEzYy+uQtXt+79u0ism0ScK2H9eTuuLyyFr60deTAFmFUiqqr6o/a
UE2anCn20TbQl3GK8RrcsWe9UIBLpFmuVpO8qD48RHlGcOXQFx/2P0fWzqvNeCvcpBuG4th3B+A8
PG/PP4QqaAAm22T7+w2+9H1E/EIRXR+rGOSffb/BreSUZpmAZHV97yavQ/Zrj4V3y9pXIKqDqFXX
O9aSfCr6ZJM65d4ppCPOx5DWaeUlO8eLn1ovWlbA0NOd5rw6GktL7A3+TKmEbYIov3515G3qsJhv
7kTCAyuCZHtlnQgpZvdoqTtvEdwYUrnnES5WoXXnGn4vK2FFJN1kfHzkaTLaXlG6VTgtwe820kuY
Jqs6eHUbeZaQpAYShIdxjGhxpkJ8DFB4NfmNoeFcTq8MSW0ccmcrim93bJwPv7yMjjgMri4n2r1i
P+yeyodu+lSvpy8vL/fhbOWs4E0//h32N49oS2f79WSyecjQ8vTrjbWctjbkVPLWdXuL4DOxJzg1
PXt6Lef8wsfs2ymeFTb12ooqoU7jrU4Tr0Jotx8ySNPXNkm/3gmFbeP3OyGDajbMmmkJxrtmwPej
15rPrU3uw9GZGE5Du37aPma4343mytft8gv6PwOXg58N3EyIjCYpuuJoxIduNIHrgl1I8UIotmUx
i+RNlm5lJkqxvfbK/Pb8OfD583dFP49arrqOVg7DWhwKNoHY+Psru71LxWIeI9tPWaYeK5+rswRV
UOOhj7X7bErY+3z+t7Fv/i62+/1yebw2ZKQLW8tvBzsbM21q6YYD2va+X4iL4D5eW2OWFf3DzbWs
40t1hi+HUs4314mfhG0eycxwM+Xd31tLtho7FMajeQyKH8IN26LIjM1DWda34gdOAeoeb+1f9NJ/
qC2Wf+X78t3hQ8umlTU2onWarmgbgSEigH537lA1p/f5DUtO42PvM2HMS7Rj19R6n/aen1PB/zwg
gNbfX4BQpDkU51xI5M6AloUP2cpdN3Tn81ndEtODKsYmsheVRockATCSOWOdD9EPW6QSTcceP/gN
8BB3rOqPaDkAh5mzI412L6eSbkNIGA0PJxbs2s2Ab30R3rXqSjdQqc784NrMNj7i88uR0R5apPdR
azqvNPWl1FSua8AC3rZr7eAck3sJ0qK2ye78o+YAM1g7Ne1WZ4uJHKvQqe1WxmP9IrMRXiubGqnz
vlmbBwfs2aTd0g4GKvBEKtc8WfM+nsDl+odo3eyiNT35QrhVVjS93QPbj7qi0zyxrryqlz6lik6r
mA841XnrrGLQyErRy21ScvJs1DK+Hv27kbFxjkftOXHIypUp8bNEdn4Lvx7xbEQocRFaaK/KYyMX
fysXrRHUniIQsKfdp2jA07qad9DB9Gjc1ahzwQHP2m7SWlw5gOEV9c3RwjmM9lLlH6GEiENtBuAO
Jy7iHWpLNXpa/T2MFkP3IhjmXdjPheIt1JupbHU2Bl8FmUAv//HdN6dpgdXgDoOi5VrHWmtfhcE8
dmQRhBLhO8adJAFHgyyUVq8jwkuu7igNtAWiY7ZYg/vHQ1IhJdfabhfXHIquG6ao8u7QuPj+2niF
qYWpH4Zbd6DIGMjJpNHFTQztWApluFsoS3o3BdDnvkT+fac1y3oUGsTvJpItK8FbdFPPG/wgUb3V
hXcZtx9amTCoaBhXx7BDIJRsBoIKsmEfjP8enJWbUnWnvCUxYRRBOnV99aYlEM5lCRfohJJrtz11
k7JXJpFI/BVmq4SVntXQ9yLILgbWJLpKPxV1TPGF5S+GlDIlssRFHAInUX3qGUrGkCKG1xWA/7TD
SvEIanCpJHnl9Pdl26V+GJEM/7mFsNrPRjai5rBR9aw86k6zcAtlG8TiQiXBys1R61Jjr59NQVtw
xQuWk3bs7ROJ4KWAoGnJRiXTO7hRPWt95bQufUTYCsKWVkyVrurZk82lMNRgBRIpLo7JCcgcUQMW
GhJ/6uLFJsQs1FxbL1/8TH456GfR9MuCLE0NtRFlA2ICEs8C/5qXPw1gdkjgJGSgT5tlPn6mC5RF
NOSo19Yykv3mtXVO2nAc8EjVVLO1a/dCv7A9BGP/z804780FpkHdnixnHNgLQLUskmRnAl6P8qW5
INNwRhCX9q49dtPqqTvU94RGvWt38b5/1Z/jl+4A0MmuX4U/Ijlsx/aVHDV3qoA2FXYhACCfiK+X
MTONAJ1qj8/F/1vWU/wZLsHd5qIlz/q1O4pP0gNDN3p13omPe1LvktfmmL20b9KzeNseu+f8LX0c
nuM3jVD4aZ9C3bDzt/jRfYA+fAgf67f2UNwmr8FDf6PfD7eUobD8WBR5aPG9ZTiQPN6CN/k5e0we
0SPd9zcqv/ubdvz15L0KL8OeX0f5rj9kj92R03oon4IH46W9Ue/am+Go3o2/oo27dZyVdWpvspn3
0L/Xll3z72rCzRfVh0V4JvaaDCDm1E9Xfr5oRjsgWqoX4pUSjNIEPtZzJ1nrDP5gFxGlhk3ER114
bVU2Lix/TPFfHutZBYcdadYbPrYBMxst/q9J88fL37p4433I+h/ev0CdSleKLPKlpfa/YwlJzfcp
U7B0pVbMojzmwrapO+hs7pRuLE6VBG2bKIizkpTXDMu73pmsOWAV+mB5i3mLaL4NX5jeNbCSEi+A
iG2nlwTkiZSPmeB/nwIubT2+nujZMtKX5FTKnboccyLNEJ8xskD5qcqSK4/h95cLZvf3GyIpku+I
QlWOdbTYgOHyBNeV8u3boF25oos1iK+XdPZNj3S1dtOUQ3E9qL8Sf+YQNUHeS/DejSuKsf0ZgWry
dWGu4YVbZcHCFE9SeQjrPZn2Hdo+ODP5wonDiepslRtKmtG1UsnFBfzX0zwblxJJz5WuNOWRBLDU
qmcE3zfmkfBNnr3VGEhQZziTfn/anx6ZHy8DcgxZVcjuprz3/TFUsZoFymBBOkEg4qQfavkmKXsM
LDNPBJe80/O5RwB0oVBxz48IJRC42FpKSlL2t2meVC/axPVOhfeHehCNGP29DhOi2Nxbnv7Wx+DO
rPDFdJahsUqSRyV60PFHDRJqxxA7XuVNKNSQhlKCWuBdIDMtq2Ls1puig0mbrqyCZbn8bkT93C/g
2o+6XSpVcjwHQdRS3xCND3W4tbINRe/f781nK+O3e3M2ROVM96RYggJjgRcMkZW3xIzCrl1ExIJG
OVSjLn4xK2fMCwP+LexKxflThzXBM9Wxg+KlA5dw4GZrj82QoCjO2c8/0R9wMTT4kMiz5r2XJJYk
q9qz5m4zRmthB01IIa6pU6WElwXkpEnmLM7XJM1MawthCBBv78Uzi7koAgXlQ93CYjD08CRACZHK
aqvWf36/E+NX/3+/EZp89gIFeiFabSOWx3TIZzneSsN6E8R3ik2eBCyDvqPlrX4/5MWV/z/jUvt8
p7+sCYxIGjpfGMojXiX07eyhLevZNccPfnKtFHHp8gxtjONW0VtQMvz+DuiFbHSkBtBAXDdTj3xS
CMWTjoTJ3y/pYsXjy3HOtZSOmWqK1vXV0dKRnqpvQf7sJdjjECfTWBHAdvh/KjbDfnLlZio/Pnkq
SzmZbaFhqNRgzbNCTzC4ja+EPUHqDKn10xMZM5PD25x6F0iWyd+bbHmz5cMyJ1bdnJ8mwupII/TK
VPNTYPPtJNTP2/PlkSZG2+qJJ1BoNE8U/ckRSKalluPsPGnSs06wtHGCeeyhMRox5RphL78/gM8G
87dxPJ6BIVoWvA9DNMyzklPuiGVVpTlcE3sD8eNlJ8/mK9gu88FerW5JRlrD27pbT5e/H/fHJ/Xb
YVF6fR9fDkmmQZrWuHmsU4U7IlgEOJbL5pqW5XOgnl3fuB/jSZNEbJrnDfahNOXSKnnM6expupsP
q/vsbr5a2PZkn04ns4V9uwrmK/t9O5n0q8ly2S4//gSTK+Xvn0sddSx5/XsWZ7OFXPZSGxvET/WL
6S61d/N4tvLm9q0x2dqZ/RrY62MyuVbv/zFffD/oufTFVxVXZr+VHf361sNP3kDutvaN9zTC6z31
Spngx+Ll7Gjj2XwZyo0qSBGdrOyoqbeR5QM4eYZAr5b3HTTg3wfPxQujN6YwYIHUaGeHiq3K1eos
Lw91V844ogR7C4xRCIOSPdnV9v7PxdJ4aaYBq0aU2ZZa8vdLU8n+7uUKDJIMLSDKXtB1pfq6TRFi
uLeEtxa4EhuM0BWRBRHBeRKmZYX9cqO8SsAgcyKxKPRj4qHSMZPZk3QoUPUE5TjvtA4jOe8eomb2
+036uXYaz5qZ2xSpcjLHnZ11MOgDJP162CjKLaqE0biq3XgHzkigG34M4rffDyiP66Ifr9qXA45/
/2UEtMUgSQmhBTQtd/5+rk4OwfTWDieL7da9mRX25K61j3+uVV4vzaFfr/N81WypbZsKkpMdIapT
4DmxbJ1zX8BMARGTNw1W+Bqq04hQH7HpaSatVNrHv1/8z47x97t9Tk1KglaMInj0x7Da+nzPyvyj
al+kUiF1BWI/WZuxsYDnXgAa1a9GTF6YTlHLiwQ+Ms2hqvsxi7tuUYiCTASZutTbtyGEl0Ei6Jj6
zreDDl8XmogTTzXeLNNPXktVmIy1AmBEDZ/X32/GxRfm39ORfggCkBAbcSpg8c3+BFa1T51+HijO
Iu+qpa6ph5qIBbGSbtEYygrMWVR3KcrS1AfKTxIHQ9pG5cqrfQJuLyLXgn9eFxlJLsgo0W105MUl
UnbyYeleOfXLd5IOsWpyR/HhfB/EkRQ7vhCNy4J2spsetOX9Crt2PGGqXkwYwmCaH4vdhzv9v3fe
GUGK+M+Rz7fDteNV1uAwgmiQtibg7PbZM4EXkg8fWlee0M91/HgwiUwo3eTxaOduWjPxHEmteFcz
Poq73L6/Df+a0/vd/GFzJLXAfsiXU9ozK4Q4Ai9wYm8fh8X2eT87rbkFyw8JMPCkXP658qH8WQP8
fl7nyxF2vV4eBYwcCx0P2IqY7ieOpLCnk9pvpPpDB/CZAaZz1L8qrhtjjDeSlj362qGHBW4I6I28
K3fr4symkJGA4gTLNlnd3wdFXwhNLmutvBnqdYvvjT4IRFKLBNcE2FMEKyjLcFq2+rIO2wPGpE+z
Re3Xm9F00fiUJ+sty7l3lESxcaB8G7qyHdPwuDJ65QtT8JcTPV/UdpZU917VglrY0C2ywbvb8xUd
Nqbg2SSwmYCXV77FP/tFn0/sn3tjKd/vTSkkETb2QNmwk14a6GOruluqgz5VJZdcCJbVg4BG9klN
+dZhktIjaxG270HC6YnrdPQiysGezB9ac+ss/lCiOzO25rFGYgO8+FSFsO0NRDFh1k1YEGPVMBNt
1WV3eGzApGX8kK5a4R+SK+kVZY4Kdt2Qd2P0UQYnWvrTDi12viv7h09Z6vnX7p9bjd/m7GvnxU7R
eH2YH6MKFHxLk16hcF3MFZpKWu59do51zdqW+cnqVyV8lYzQY9y/Cl5ZBS5OYcnzrDfZ+G/EbOY2
10ALP2vI45PB7SWK9IpUVkrfn4zjyr5b6IXEHq5CyR1NyXaeiDtj6U3VKfG0k/JmxDy4U3V/Td/9
c193duyzuxNIgShlbS5uNHMBgym7QWs9+i9oZ+jVOqup8gY8uqcr43+8pB8P5d9LPpeu+4Mi91Ft
ZMeMbAgVA73SksgmwMlBwi9QVRmIzynadKEQ4dX17xUWDyuPJjV4KInsC58ScOjMMxNfLEkeatnN
VLg74SwFMPv7uf63zufnydKW1FVkSawuvz8fox2qJDTKYTPGNo6EVYHAMn+W6JjQab7L/rFRtH0p
ktfX4Lr0eyKKvLnka0vJF9dxfmuSKxiPu6eClb3i73oTBmAP4ImYOic1d6J67JVgrcjDIaUzSLOQ
XHlMtBmCYC5uQPorzgYv29dYFFsRHrG81rQCp3Sw8lQQuA0RpGhcBuBnOVGM+Cv9HjwH/1+PFcav
iVQKJdsBMNYB6sIfYZEcZh7UDpjoiL88pG5luzSXfOGD5SiUJxI/LKzc1oOh7XRNIr/gsSdUNoXb
JyK/FMoKNGONJHkh+xT8BWkbqQh1xGzuodwi8WguuMGiT4iDww48SKcMwbEE6CMI/fdwAI/kREvD
CB7V1tjpfn/j0J6pBo+sYc+HR42LorDgVIBXxlovxhDEgJ8X5DX+/nQvfzLAz/zn4X6uzr8shjOt
qJNYaT4XwztvcpivvLtbZuJ3tHunSXiIFh+bh9+PKV2ek/49qHq2DNRCR2sj2cqOavFeeCSTATqw
gpeekrpCRm4rKLPB7EC7kk3WaMC7CclMUSUo5jLiRamwI2RItitmUX/I5zokQsSsHUMzaTYjLqJo
hUmpQUllLBKqZeSk31Ik9St5reOH0Tx/BcL0ZQxBo6Q8tm2pCdpaAyAhJlwQl5BcecdoeI8Iqc7S
VawOGCLrWeXCAPDWsXNK9l73YjYrFwt/2BFhYohrD7aWAkbNoh/PSl6dpkozowluJ2k/cx4UUGhi
Uc+8sobXjPw7L9bktOTDKPHLbZ/YKbZBtm+kT7rxN4BGgbfGOyhVPqO2LnMTBJeZKZ/o+jvF38/5
IUL3o/r5ziuyByN782hzG8ah7dhlUqfQ6MCkIxQUSF2OPr3Ss3VGY8AhdqHWyMHTZ2ICh+UhkuNT
aNYzUadwTT4KJWO61p6SLxLPfdCtt5B48oykUrqc6qFFvX1lSIz12F/mGHVcMHwZhpbk17IVupgr
4kWWwtWhb87OXJAUO4C7INoC+VrITbSPFpRfQuPLqUA1XpVVXToP0twsRZbQxkjG2bJaLuKELOQm
P4rsiEixurOM/imsoPl0R0cdbqLBWdbg4gPLXZc3oQQnLImydQpLWfWuTb0XikLjdGuM30T2S+a5
5SSUwyR1VQUTO8w7layGG887sXFjlCfCBP63Lz/RiUqjDSgVWjA4Lcz8plbXdTRD3pcCZDN2HjQT
6taEhDqnsrspJKD+O+R5Jar69k9c7EygnUQCBXtTWAcbhQz27Nrj/VkJ+XYhny7/L4+3yojNk2M5
P/aqzlodM16lHYWAVox1UpDc6GZ4kuCUNLG7pNB6SLFieEY/l5oWYoxxdCEHhTGBdIp1ZSn60xKt
KpLEmpmaG2rTH5IyjzJ9mjqKvIP1MsMuMI3mlFXbOQlFdj6HzMkG4tqyQ/7Rqx8PitxHVmWsz7jz
vw93TF1BrBeDTI3tpXgWJ/JEJNhzdQPfbJLYM2AEEyB0BWSMq3ven/Xkb4f+3Nl8eRSwvirRiA3e
NGtfomhJ6VnKZGoaez+a8UkPiC0gT6bfUIYTu00/ZnjOXXFesDopK+hfrFAiDcrF8+9TwIUK73hi
6J51SdMlSTlbBiZ1Hyt+60kbxedmeOYzorxFDNlM1aAXqYhwcJOCMlwFwOrSW1N+r1yQJyPvjCRz
V7ypiUKvupjgRINUW0I49ZO8YUvJqr6ajoyA30/4wrr12wl/Su2+3MnUqSu9iwiMEDt/HoXbyBMn
tXTymicDeilAdGDlddnOKio74rzKJaLx3AnzrwXjUQiyKb0fOpZXzmocOt9nUoWRRYnF0uDrcTO/
D62mdGsp8yXmjGitlqeY5UPgnjJyshRtDHtPbT73K0RAiz7HSXfNy3HpTf9y+PMJ1HIbodP8uDjG
4d3QoUs7udK2YdNZ7a4qvpTL1wqMREOqLQL5+n6tnS42Dap9Z1uvo625S7bmMdwTlROQzwlCmlzZ
HWlBPUasZbIBFIoo17KHtXCM9kQCaq/mHDdNnM+sG2ePbtb5e03P/7PYPD6Mf07wfIhQ0Td6w8Sl
YJa3eTVsA7+ZpEVJ5oh4lzj+4vdn/8nG+PnsDYOKCc0q0ta/34+o9pOsVzPgjvLR4Zvvkd+hm0Am
wcMHUr1ssSW7xt4wjipm+TGVUssIsoIZkyGTwRdt0tMpED/qAGIlXJWFYB3IZpwmTYQntKHUAdXK
f9SCjMx2ZJB1eWVn9LOsxQ2T2aVTnzXQMZ3tNQJL8YOUKNFdyO7Pn3iba17xKwfQztppUZhoYi5F
3cZM90TrlfK+SxeqcbzyJH4aOZjhv1zIeYHIFbiFVRcVRwWmkRk1cBbnrlY9Bt5rApBRQSftkLQi
1fk0bt80iq7tcO+LJEj3+nufv3se2jgEq0lugTY7ql1+11A74HupD8cQ0T7LvM9/w8J3/IFxVY+T
T9eFy/axgMjARt32UB5SNXUeciV4bfCMJWM0nrbRxXzbsRLVmPvzeTGMMS3tyVKzJT+/LPa1DFSy
MQ2aAf0swDegNCyP65CoOR8QoXpvtN7KA18jkHicWsRrS8W+YK0W9+TkBf0mxpkuS3DfqHWZjBkn
NOC/zqrmSc82/FDiFbWp4ZW3BmV+GWdxIBeQt0BME5PluSc6FRN2ibgOwLiRcNnIWP6IOGpScyVm
wVolzM2CH2USnYPQwtKETWB0Kzib2J+dyZi9WqH2Uggoj2V9lltvnnhP1QlMTLHoWr5y5WlgnaRg
LlSgbZAd2/uHAcnTGLsoLjy/XInBNqnyj/EtEUPrVgrKfWlGS5+ekTa8WgZkKomsT6knt5eYTX/h
ScXERVRrin8E/W5co9K73TRVsZCy/SCQbokM4dGsKRBh8PCbYh2rzTQX33nrPmvJlUAuH8K5LAQP
htKl6bD5PMUpcOPxZrTCewqBo0dOXemQgZVbh3wiND4VcSwNstp0kRFbm7DgN6g85vIN32k+oEej
OTYpSSzuNnOfFFz6IywkYqPik9vSuAYBuM+OywzQyIssXoQyUEvNmSXpts6TLcffVRrLoOxFgtEo
ugfNvDVIUCzSteW4y5qgYFGOWZCneG9JqRlDsNW5TO/CxFzocBocUpP9pXWjFTgzMGBq0e3vL9zl
T8G/E4c5fiq+fIxzX3EUtUj57kjPXhmtIz0AALju5iXRRPdj4m2D/NcrAfKCftLFdtoI07K708q3
sYkPxVhJEGzBUQ8WOdZdPlwIggcXuCeoU6txbaGCkRf0H1p+mwcO1tJrNeVPz8aP6ftz7lYMJo/z
ThgjpnGdtOl2GkUwbZXbfx52jX1LH1Zb6bMXZyJNi/ndgzT980Jt1+4nZGJt4xmLn2m5TrjS0q6m
IWpwb97YB+KNEQIEU28K2G+ZT/9yjdNuKuzlG8l+jiezbT/V7dub18fefl/M7maZHc/vPk7PCeYY
gGs8cftRYkHK7xlK5mnF73wZ2PH0ncy2ybXdzji1/3L1n2vmL0+wcVpPDBum/nYCiwDQqz8x5+LS
u7Lgv3KYT6rLl8PoahO1YVIUx7aPZ7kQrax0pZn7OiaI1SUXTZ/gJvh9cF5o/fExoFED1wqmh/ij
i1G2iRUDwdhF8WTYElpDLmzO45iZ82jpbMoDRp0rZbuL67B/Domb7vv7IFc0jRpVwrZo7X1LnBbp
UdI21kAogIoxIriy9PgpRhu/d/8e7/zpaaXkNHiPiqMu406jfNc5ydyhIumi+dfhGZS63QIz7buX
zv0j0xBz9UMRE2RuaPMuOIltficlw0KK81Po/qly0GTY0CII7yFcN12JZuTkRvJJxo2Hac5u83LK
CylpdlfyodAE0uRuIxY9W8+NidylYMNr3FLJEGGUtiUDWm/vKPdOsgDWCUkVLcAUeV6mf/n6zvmc
Wnw1RzhMKKoTnUXQlUFwodQ2wqXxko40EVE993aamlc46FbdnVAuhptxQgckAUr9qO6kg7UEH+GT
krvn1234Gr8COtOILrkh0JF2hHAIb1FRIy4N9+WDv4/ue3GXvlp3w5Nw8LbuK5P0k6NtwtfmaXhy
9/Ix9SbeyBF1dg0bZ8t21u2i3bmEle1Jd3ZurL0Q7YKDcBscKCbUpK/U4YbsAGFfbPxtug1vcuru
gCmdFd+nHJiOjJa5SjaPKJ5iZ5cK69zZIYp7iB48Irqpz21wUizZgJFzadkQovA8PzT6hq3+yWHQ
L4UXpeInp3/ULUR8lUofgvFNeo/PH5OK8pxulJVSgCf5uHLvL730X279uUy9MEzPi3qjGLveZWog
SD+JwyktmpVIxWyguqDiEjKavdMeLWtfMS1o0bujjjJmGrv7CH+HmNdXXppxOX4+42kaoC/ZNDVD
Ol8jdl6VVmFkiLt61qwAdT9Z02u+ootTz9djnG2RdKdUaPNrnwQ76uQR5BfDzafsv8mwGHliWYad
duF2DsELLdjYa1+18QD/+0WyGfo+EVUdrnHsCgVbjnUarlp1Y5LaIguAsUICIalPbsj+DQAusAZO
nSuH//0WMxt8P7rjDVZdJHqBVPk2ZBkCOTlUPYKs51cP9am3/XGlugrBwGQralrj1uPLlwVTt594
ksP7vYQeepSe6ofwNhwjzeQThgwJFNTa3eR776Zdi3tG+oo551Ddh0tAqpv4GPO3yvs4FcTdFtLt
sl27r9bBOLi3ZGBu5dlbcScC798kh+jg3GRUuu/TrbDr1s6ddNR2LKOdrWiQfcb/0rYg/ubI5EvJ
dx0eCO1JTtkuRl9iR0tzXpBBv/dv/Htjba3bVfhUm+v0jrLboNrZzrz1dsJWuPIwLnTNmQH/uUPW
+QInL70klGqLjwThncUpFYkhCtkp+N5Oh3ZuEHzmkcbUuNLeHFtb8o0emLfi+LFwAdzU6ibKwx0g
it+nh4uzg6XpvIX0zH+su+SYiVkTamlTqKMEpVGTNQgKqGIgbep5R5pZqF055MVx+e8h1bO3ogUC
mESjp6Bio0HdDbOwUz6jFpfF+Mosc6HHqcBmoYwsqtQFjHN9Xe2AYosNo9uU5n4E5Y1IJcN9wcFE
OviDap3kVmO3300U6+H3GytdqnN+OfS5izZTlDrJR128ILxoxUop77ORhk83eWRTuIj9WPXZVnHV
NzC+a+fvIumMI7dQMwzrfMWVeooYOQlgiqcpy2fLnh+8yadW9LayF4u9NHtVZhPPvptu9Cvry0tP
9suRzyd1Wc4kXcF1NiI2Q/+YEAMzrHz1zbhW6fuZ+8iSS4fNYMkyf8Bo+X2+Caw4kKWQa3x42uyQ
sREBbq9sZ7qwb7asLSezyd2dNf3YHK+8xsb4g3/e3H8ObIw3/8tE57UCvoJo1Oal4qby3vyymkea
fhjIO/L5uObbRlvmQXrKBLLdW2NOudZHGZPH+A+G98F4Zps8FRDRBjC+g/BUI51q8RCkhA3m0XsK
MCVkxaKwEEOzP43cgIFbzkySZDUCi815+jcNoT5BBfPuiByiDyc58SwcKeRUqaJ672UUsDTlXXDk
x8ENZ50JOYz06CSZGRZMlrC11SLeSy0ZvC0ELus2C2ahAoUHLr/XPQsmoYlQ9xid1VjC7dqpNSDk
AJ2XY54sPMoVgMFTiX/gUmt0lWLy+7tzaQGva6JO052MWdEa//7LTabIlwg5SMFNmP5lhpAUfF/h
LIs3qfohJe+/H+zi6/LPwcjN/X6wyooA1qR5eZR0sppCYmYXKn1Z6VqR/+JxQHpAjDFUnRLl9+MY
Zpo7ght3m64GVUl6xEYlic26Ugy4WHzjxv3nMLo0vqNf7l1iOG6qSx2zq3Hyhb0k275sTJBAWdZb
Z80183k0LBntKWVbkRu7O+eqcu1Ta/XjJflyDmfPz4l111FiqTxalfjgUQNHjdu5rwidbVE3byq3
3Fq1rQ8JFR1A/gJZA4JBbhYpjKS+4TDIiPiSDgqZPpQDc/Feixn7hgIYLViEZOPF1QGK41JrHxtt
DCLIQc4JAWQEvDi0qmvIUOVwH/EOWbk7GzdEgwzRvUmXelFswzCfusCeYIAFZT3DRrE2q2QxOrTd
5tHV3aUkPFZthNq8c7wpJSkJO6lLPSRzh3kjdqCkCiI/FLtrMC9WqwA8u+6KB0OsZ626j4hQo2I8
TxN6+sQKjkDdGDJ9TWS8R7hj2xPIZJmzjjWA2l8ZAJenRpOmAH1TnBPnYq+4R9U5jOrI6TRbHeZz
d+bayma1Eia38c61F8ZkNpPttbjxp6Nf2N7ky99fqMtD8J8z+KHnt0ramDr1pGMkQebvadrjiRx7
a3UyCgrc0p3G2t4lISBzwrmEFwcfjmyl5KdeEbxf/v5/OZWzl67T2qLEPYYTX972/8XZeS03bm1p
+IlQhRxuATCKpEQqtKQblDoIOWc8/XzQTNkSmyPWOXaX7XLL3gB2WuEP1ohD94j1yE8qfWWhbboc
jHeROpIMbPHlyle4FFkZoqZTzNdFNADONqIQCumQtKl4o2Is6Q0LLGKQd3QS5akzoP5aKhtzD4BI
VQ6CdKzDt7YUF7PMDC07PCZQRAtPXXzlg6hz0H++NT891XlUok9RgoaMVR9nqMRs5AC6KuB5GsR3
RWDIOpKllYpTDKF74uF8jt8ufO3UfJalfG/m02oGkUzoOk4+WWSJzzegwSgy/iC06iXjwVCb3z12
Y8JPvZnWaSPDkjVw3UDdcBkx1cKxIcHUathz8o0Fy0HKuJvku7Kc97y6odRaoNbum8GVWPBik9VQ
8NtSkFiXuUC/nozor/UmUrnawzOQgv1z577uM/eB4ubhDyadzo+X6f0F3M+6vabXdek6+zzw2SKs
Oi9pO/ipNwJUCPCo5RZ9IjF4Q+RNLH58v+yujHWONtCkSYpFK2qOlfBqmMDOkA4A7RKcfP/xOqT+
Ytft06spZyf9pBtZBoaxIciljVDbuXbUcIAomdcSnBj0Vacy3iC3pAEWEjRRVFFwiow8Z5qcMqR3
bNAd8bh48coLwNbMbYsGB2ifbmFST7sG7nouPlrik4FdtXrNjO3je/y1H1TE9iUs1IFQnO3SoR39
jht7RAjWQeprWj5Pu9cP063XB+0nq4PNCLJcjGzYZjYga/QvXw730z47Ev4E9vp4BAB+pV52cRL/
eai/q2VNp1kNLfajXzyBRsAsmZKB0j2G0o+GCO77FXPpE+DlhU06qhhkSuflyyoTIy/Sqv5hWhYb
67alyI4Q40E4xCvdRY/fOYVreYvpzWq68V+bH+FKdWNnWERrdU3B08JRGerd8BgchU25jN3f3z/f
pTLO5+fTzrr6fhPmZMUJChv6MvOOKjqPZkI7djuYJ4zUDQLtwFPWoh85Xaq9VumVG/UCb0QB9E/6
bijkkCSSXw+OUCr1ICmrEX6aedTW7Z6eyQoVkEN/HyzM/zz2/TyYctakndCbR2PfgJ0yvVrFc1Eu
mPgGb0QMCa5W5y+Q3hTQSaKuaijvkE+dHU2WYES9Rriwl7fZnX8zPmLii4+5q9zkKyqutrHwd9F7
swr+IMoaLcaNgMnkPXjb7+f4wq30+THO2VtplMpSKQTtMQix0r1V0oMQPn0/xEfge7bTGYO4GMiT
DOL6bBbNqNenOMvSXdFgyIr58gh/XiIO7TBwQY3Fk1eND7FFxVYopg0cOxLCvq0+LBRgrSoU8RI3
yu8f6iMI+PuhDNB2oonM4Ee6+SlaT4HDlqXRJtTNMPU0CSP3gK4nOouWm6EW0uA+hPlSeBhPwwMN
RHq+SHqg7SQAjxKfzXZvaXtNWgw3PjV11VYfg5fgt/Yr+F0+avvc2tBnD3M7WPM6WmK3Ko6qvuhK
f/zQ1QN4GLwYAr4gc2ZH7+ox/ZnK6xQVu9f49vtXvVQi5Pv/86rnnoK1pOWaJWXtsQ8x/2zFmwn1
tCAPlgme5RG2l2ABUHKcm4swfHC7RV8iuk97UJC0ij35ZfKx8KVzHw7o5ap3cnsQROQ2wAOC0Ago
cMbivWgtEyK9Kd3NgvOm6B1KU3RKY0mDH3H5eE0uTQu73Pbdbb3qDZymAnXhK2QjjQKGcAcoHYt3
dcRPSXRbhMnsUGtXKi0AVMqxNZJ6faXN1kVF67Ydvn5LjeS7XgyE9/3KlwA+/aaKjo/IjEgAd9uY
6Poey94tcnsUR9cwNnL5M8FYDfj1hMxWLzn0wQ10lwjJ6mCTYu/bAQwHFSB5IOHDAFdbDNpdqchv
cq1z80ZCg94wD1lwZY98MOL/Wo7ALjUAoLCN9bNcuMf3sW7FD43Bxn1GgtOWQbwjfMCfm1Ps3Nkv
2rbciK7vrO9vjleG/1viUOU0+nd487xinYVDFUhFe/Tzu8YqVrNaf2PWgKQN05kwtzZxH/GAT3TC
c57EpIs/Wt/pgxJ5Gwq7tQemycDsM9kVEyLInTUicbxWhdgtPO1PUi+zOjl4ym6Ceuil7XHwcFdj
5wOhUnW3YZtXw1FPRmcaHibUjKSi3hnIq8iLmfZmQozhvkuFFu3gAeETbCcK7HVVAzh7rmHDhvLx
KgXS+f3OuVRJpDOu0WQ0MEfB0Ojr/WOq4pDUDRJ5waY8YOqwUFa6/Yh11hXpIHM+Av+aftU0+IV6
L0KsXwca20qiD1/C6Hf7xbCTdo2r2HxQ3KG39Gl2/cK6je4ivNgFdVE8+Df92xTaWmgj9uhtq5dh
M+y6HW4Oimu+jcpy3Ce3+oPlhDsdKzwbZawWx+J3TMt9OvM4mwbOxK/KluhQcsN1dvEmHEXIoJvm
1K2Qw/YcOGZ3CKqbsxW1eYtH3atIerQGR7YRdulPMCfRfnip9sJv341dYrJif1UB4eL19Om7nG0L
IQthjktcHVWON2GCw1qwaECrdNpjaebLcTbxfvKy8kYSWQIJJnYrCx94wXz/fiVcCtWY/38mSDnb
IG0iq1FfaO0x5HpG+kXVl0WmO2NwVOT4ttJVB3+K+5oSB+YrabRFKRiY5U2ZUnLk09QCDoJFephr
jnCepswr0S0djzMfKg1+W+JKy58yNXPhcx/09K4LaZe7oZdumv6lIKanhwtZN0H68FqQp19Yesrs
rSYpGrZhH7fHp4swLE38vKO+PSZ4NAbpUkagUAnX8ZTCHkiBJpnQVHS0/IyNFUzgmHD2JuCbS+jZ
NWWvi1HRbEKEoYlET+R8w8mS5cWamUU7AgY+FLQwGSATCm4D1+NNZ/wx85Mo3w8eOJHqvkoA2GBb
GBEidDNb41Dr7xaB2+ANvyE8LATJWFbjVS22S7uV3GuWArVMhHDmT/rpkxnQcCHY1vIeua7F5JZ/
cAWluGZDdF/RT3d9qET/RXD6ecizbMlioQwSNIFdi0Af1uZ1hWMWxL1d0/ykV/T9ar8YsRkU+g0Z
O4y/e1MqML6ozDR5j6wlEptbdbW8vX0Y7LvS7aGa2m+ac22DXVqGn4Y8J/hmZTjJhRp0R4M6PCrV
G1CgTkGUr4hsige9P6rpoW/fQDk72EGVSCfKv2pZvBXlclYgLyDfpDS0/CB/HBG9irFMxW0b473J
DaA6jkgqok5OUxahGHpsibyfZmPQSH7OaIVp6kYN+kV9HYFxoRuFDTByXXOfD8rh2cmhGWmZZh13
yLCM15PtLUuXjvDCAFz1/ax9JCjnl8inkc6bQJ7n4RqVx5j5dkD7utFJ/cnVRCYQjxJT95x+FO+y
VFzKYrlSht9qhD8SzhZtbTlzhbgWtyEn1zCtE3E1s37UMMR55YchRptahQso1Hdh2LtN5p16JC3z
InYKZbyy0i9lneQKuqFbZMUEQ/LX3UUkoobqMDI/u8SVKeEtBWdwkkNxqO+yre9eU/P5QOmdfbd/
B/ybrGr6Qp2MvdQfBW1aVbm2KnvYeOOI7GRGoRkiiLKZSY9VVyMR8DxVxCYtTSH1BJVnP0jxKlRU
WwZEGnXPfiXh1wYRSj6NOulcBGyl8XFVEPc1HchA8bE97hZe+Nur1D+5Em4jjwaSeKphvJpuLCT3
o5DvMopyVs1ZN7tFc1baE/8z1EmQdS6QWPQd35NIIobnwbc2ukjgig8v9KIbP2j3Qdcu/Tq/qcRf
Ez0nS3vOoBx3tbQW8aQN/Y+AzSTuDa1p01PXsDBd7D3lVRXhoonRaqZutVV5J8EQ07jC/NS6qSZj
W4TNKsWxuBSNUz9d6xl/zOz5REi6JZP0iwC9zxtCba3GE5q73dGvfgljc99ho6mI4AWsHXTiDX00
N1Gsu1IoTl5b7IS6urUkhHURNW15/bZJVuNk2uHO1B+rBqyPFEPdWCh6tEJUDGATpd0I/PHgzrBh
+oMqUOSZhxdrv2qE5aDTU5/OCDN9iJ4KTsq4zS2jAS8pVEKNIHiFDPhSig1GeNWKpAa+BZbNFX5Z
mrSkTBCYq3B4nStFZWS4lohrNlyirDwkJjcD6KSxpTcxLfJDYUVLWR23FriggPCshkSQPeQaxR4Z
l8ymsoukWvpITGcTSqcQ7rJwNVbvBcBdmhuwlMo6sevF/SDCjtM9VxKxaNsYLFM5N2564aEJk1ep
Ka7tzgsRGb1BMmaK99w656CmMpdqXfX7/9W+moBMqm/joV8J1HFV+r+SI3crXJq+P9r+l4fz19L4
d9hzDY8xMycUqYTu6CFyJuQvWYobAWdRiGRr1AhuWf/SBpnTvrBH2LbQlNXsroLTEwFQ4Xwmw7/V
jeNEMFArvjvCivEWjeC/zAzhp7FFKTH0D1qZo1f30vL1spM3w94Gw0k8aLW+qxUEyRq4gfRkxu8V
LicGJtuNthgHf2n2j0m0M+ptzbHZJC9WhVC1n9i94QYgf9Lcs2XyYA2UdOk1Tp09hoPmZNa0IPqL
jN4t08KVwYCb/oiI6ksUgJYiD8UOzZMNN+FsSWfNHNiI3fBrjihLBLFUagkSiuexl9iClrm5WC6J
1CdOLQPqxHKGs6g+Dte/hFDDnxz/ncnWUOwI22A9tt6G4yWOH5XsB6kw0KS61O7jh0Iw7SGj+DIZ
SKS89CRaprAclJeavLmklsFandeZMspreRTswtiUsLhCEyJs8a7Mjjbdz2HmTQKanHUIW0PAUeuu
lJ6F/CnNZ93O5zQUYFQ/FpjmdH28R/z/irfpJeAjzPFZw8xEwgsLqa/XSOZDrM0bNXoIDwRLJfjN
U8VOf/Qekh+dUy/jTdiuNMd4Q5+/2VPZ4DNjeb1XBFDZV9bvhbLyl2c5CxhpGFLqnWTxxkAHltYf
iuvKAkppARdE/S+Ct8+Dnbe/xKy3QiNK++NY7xTYYbn5bFQm6+hFKxfAadezAIME3QD4m85ZCCzc
LpSbCaePUvcWyTXIyKVW4JcHOktuAVgpetvxQGW6kiFKpPVjTsCWc6Df9lnq+NDDgB04XLPfHxsf
4LfzU0PRZviRhhw4nYavawDfWW2cCHEfysXzPj/t9zemcwMjwHOerPXz8+trvqXAcoO3yOw3aFN4
3SyXlv2c2vLx5vXh9kTIayx+7bTVTrX/WA66exh72cicH9jbz5AmUeZHNoSFfnTy5dYjBdgtfmGk
vVps74PW/a25Tzf7Kbef9+v78v597S0o415ZXZfavqhx/vOa5/JKLR3PBJ73cDT6G+Sr0UCWwsD1
ALdZ4S1tHkk+RvTMdW3l1zfmwsjf0ki69hAX4lwaObCGdSqN/P0sQ0lTgbthvhgqV3Sau8hF+nIR
IAUvuN/P6qXN9O9A2sfX+JR9NSVq2xrY2CN2lZRSEAFK7KJ/lAFcI3l9VQ32EuMS9zLEnnSKTBha
y18XUWCURdL3/XiMyfsD8dBF3a0uPevDQS6hbATjtprAK4g/fWolvpqivCDj1YiTPHl736cPXTwR
oomzJ1185Vtcmnr01OmfoWxlkGEoXx+O7lGYUbwKd8XQMDi2Ktm+tPAyK0mT2nUNJHpITbvtO7sL
HrIJB3D5tZuixzDLroQGl07cL89yfspFRtyPcaQ9xPZ+v0cuEvLs7Qbs292usB3RpjgDNt5u7afv
F4Q6z8DZNv80sH6O8BwFU8q8roawVj6po2o3crLwqgTZkF9mH92oxb2F9F3Xd87MUUPxDWGKxZiv
4rioqOpTvERNNde7pQLrxKTmFUXLolBQ2ASsqFAft06NFNKNjxzL+NEXnKeTY8VP4dj9GMUModnS
Fuscaosp0iPID2a5HY3yhA572F15Wfnvl4XPIdNJIVORiYjO8skE9Jo/CWa4S0dE61oFsYRsE0ne
RsaMNQiW+AxOLvSzKJXsVNyWVOpbP7TLDq6YFyEEhUZJWLpChvC351l3RX2l3/D3/vzygMpZ11Dp
Ra/MFK0Db7uOuw0Hvl+tizfvh4d+/vczf3EoTVMBss/k7fNykdFbej6qWrhDzB+cWq1hwhvjcruK
8lOOzeX3o0kfDdmvC41X+3c84+zV6sAnEvS4yTLLNg0nqFyqfa5xa77CO2vpYyd2cmc8dw/xVluH
9k9ljWDCwfqV3bVP6Sk99SeFnrL5BMhXeW4eutv8cXqo3+Q3/kX0Mj6Nb6/5aXogWAmljbfyT+Wx
f5oCG0Wgo/m7uEmI7CjGoa9BCTexx+fQs3WFTgUKJrYYuKLsRhMtNjeYFj268AuiVG4CYImeZatw
W9EMw38PbgeGThTR6fyHDqIeKLyQLtWQPgX4a7NyQ8QagrHWY7Rpk+YntEI2gLRTwZktAqlOqy7g
rZCAyoS5b+NXQnKF7llLOaFwUAChY1obtvGbMnFz7aSZr5K/pwEGg0RfeNZv/HroiVImDGmFNpAZ
rgcoq+m4RasnVd+N/PT9lH8AHr8Z6vx8bUc9biep6Y9GiQCIm6/zn2BYPPLt0FYwr/pp/RhfRVLN
16aHuGwXvwCYjo/MZ2US1Dg5vbR8/nzRM1cupSomT8Ew+QdsGOFEDyWQkHCjHm/jL4ltqQqdcXAQ
WpJfWkSs7Ti0hUc9t4c31NHMZ9pRnORqi8+u3Tylv1G2VvbBHP3jSQm/1NbeYOD6z+DbKh2LC9t/
sfCmfcJ3sHmNXrM/qs+c1LSaOekey/vikUQYHLxvhz+o9BkP8a3y0r3wA8xreQ/99qfy8P0nvbRn
TZPrCgUjQvOPasyn63tSja5Qyno4xvQw6LICk9W2vfI+6qurh+VHWf58+iwubbo3imIg/vh1pVBG
b5XMawf8JzcTkyIi8OgpGLwesAaVm1uW/Nzk6o/IgAQhmlGtXZYnQd3L5bM1ukG6CbUFsiVGtGoo
yhj3afEc6ts2upUBlwnKjerdKrMXllOI+0g9si2+/1oXsFPIVv77BueidWI0xnJdyQMQS5hjNp6j
jfzxq+OqsvERFRV7KhwUrCSKn2T9TmM5o0pBz+7x5Hnw3zq0CAFo0Cq5RjH8G2jHs/Fp50odO/Ev
mW9VEvrMqMRbVB90J5dvTQFLCkqtr1nu+OmVjO7SZCoEl/JM5lAkSz3b9pMXxsD9yunBTe29udqb
76/q48O0tlf2CldjlyDj8RGN4tlxbbvr3cMbMYd7hWR/Yfl+fgj9LOBqO0E2fJ9YQ5ahOJPJYy7y
hIIpNhBX/blpM/590ilIxIjITKA2TmPk6/qdxNiMosIXj7q46v2jFZ4S87cS/Oysxzy8DYPb0H+h
s2/34ipT/jTVcei2Zf1YdIfiLkBQpVr3xP75bZfsZOWolAsSr7kIIWXPWjvYnYZpdXmTVQ/GhDnO
KtbYlTTGc2SIirUpLy3j3gx/1Zw5vUzs1ryEErjwCXkkYOo+xZAOAcHZ7IrLCG6hML0ZwW0VPkQw
/XQ36F/NgMoa5J/xKQ3vI/OXWrwP2NYWBq3G6nEs3rRhp2hHvccYtT6U8lOvnia495JPbzKAunpn
VU9NSelDJX3lFjJ+VeZ9X609bJWHtT8sE4BS8S8LZ/uORxyiu0k/xNpjLC/E2mmzrUWlPV2NwGeS
+OfY3AV/uhB83PB7FmnBuca1EsOpUSrR9dcKrHsFUnLOnIpHtT4MmLEotOxwwY2GvaRuu/Z26F86
/hNfaB09pNzEmfyf73lc5IEQAxBC0v48g5eC0UAak4Ue28831e71588xdx5OlnNa7OKHReXoa9Eu
nGO7bu0ry/sCW0r7PPY5TNWrLDX3+1BEE+um81vUvHZNsc8sNMdWcrepo10Hzb7ZlzTx422mHvF4
DfDRzjdl9/v773ChDaWhhE5So6OKpZNUfl39Xt9aZtH3w64O6PksAiImLGG8t74B0OoY6ui2Be3t
RdqsqkNHAZL1kRybSr0yIRfOuU/PIYvy1+cwrbAJTAm7yai/AVGZgB6VflTNCW4+vberTIILXVDe
2+BkxfzcVI3zEF9kDnRN9tSPROo2WybAApebEKlZEwPJxrknk3r/fSWxuAC2+zLqedyeAvUoCxnZ
j3xcB0QTeHuW4Ro8vp7aQXSPMmVorUs1djjqvp/oD3jJ2TVNDA+3R1Pp90jntm2TgOSBFmfDrbrN
X41l9JJtmqUWrYY7jaL5U/6qPo091gPSiZpl66Yryner/A8MnG49nahwpH/Q20H7As8vdWA3O4Ky
QWsO8Y4iobly7KStzFVPfcZa9qZtTE7zjqIl4iDP1sYcd5giLZJN8GJt8MmmApj86W8xslv0a3NR
YXV/kjWbXuhRW8qrYKVSQSU0WovrQbXrNTykjbwAnaTY1If5cRFtkv9iX376RGR+X9egWGRDr2Bu
ciQWcA1CGVp1ctLYceBjnfoatQdzOFRV5Y7eHkg7HTS7tF6jcavm235Y6HLyn6f7CCBhnq3Kyoxd
PWeWp7WRV406DjuKrHY1LdmVAwZFA2yrZdMv1fLgD27UbJD3ItgimlL1Naqa5CB6srOUAm1XYidc
2XEOvdOuYXcuIKq+PJ52dnWK5hj6atiLxybSdqaKTAlXWgDsDhxL/FMhnKoJvENYgGVeLxKoOVr1
I2q51J88NB1phbm6PKupYIBOatcIf6bQcErgcr46YQgnrLUouxLtfaA+zzaCJiJDBFXfhM93jrhN
2QZFEHb+Iy0mp3TMO8XN0NJAOdFWD7j82O3ca0Fw473YCpu5h9y5iNX8rJ+eEBZZe6t4XTrGAuch
dzr529VLvynsCh5KFjvhK0vCd6h0OLo7bIc1UGJwdfkLrnGL0K1erVWyjlt7QPJzT3f3prcbB/qI
g3ugXawsZEC+3/aX0ukvb3t2vndpkXgx1j47mU1aL0ijqF7ein/KRw9q3ovA8yoOfodEF4vu9REJ
VCNzEBD8/jEuHXyfH8M4SxLkWI1QTxjEowQzoLip0sc2Yqjul78yq2PVPHrWA4lvO/38fuAPnMhf
sw2ITNTgpcmmfjZwkDdD4afFbCx887wHNyc78juRxgsqOTWq48DfOdScu92ieGMabekJM4ySMrNo
r8Ple2+7V0iWks4p8s0TnffeyymuPcFQxGMKXddHM6RpjkW1YluEfuIIw89I2sKOEUpMlrRdIL42
MByHlXqNGngh7sWMm8yC2g533XneVjRRTc2Vs4Wbn1OEw4MLn5OjkK+sQfPKSMbZ3R5nSRWi48Hk
k1T3h9TbwVJuupUXrK3h9wjkqqvdQD/l3RsdxXpcdCM6RH/y9K2qVqpy02R7Xb3npyH++SUCG68y
6AHJ3GC4liY/Y34PBytsOfd9/KTquyncCOjCpg+xKMJHo9WW9jaWbYqEQPYyGneatk2j3ZDeC8E6
yU/SsO7rfabfNPpNBFlf+y2qOyVHOF1fwvHoBTS+dpq0irmWvE2d7S3lR9Wvg/hdam6b+jaUfnIS
2r22aelXt+Z+RB8QEGf7R8pOWf0YSawseqS9cUT7Nwuf+uL++2V+cVFJODLB/SGVkc9pDi3uLoEu
EMbJ8X23bMVVXD5F5jZsbwMKqpqd+qvRWnE11NOSEC4u3PzKTruAKUGI499HOD9X0W7u+84opaPZ
v+nhcyAfSgPbQCqmqtKgLrlp4kOf76c5hOB077UruesF8WE6B3hPYJKi6xqMj6/Xt9zmhV7H/vjQ
LkanXFvrWRoF/PMidrKb5gcKCI6wQuZ5aaJ0ZLnT3ZU5mCuT5xv73/HNDyWrT1UXSbXyqvV06RgT
v+JGNlWKA8FXKBa5/2sMTgWaA725r4n1row8H2LnIwPSNJGmkGRN/ODFfRrZGhSlzPVCPlbdTd9R
MlPfdZK1Rl3JHOhJ/9Yk1dxS/n7Yi9f/52Hnk+7TsG0nWikNaBmdzBSE/Xsg+As9pLBKjZYvYefA
A702W2gSBdXQc1upcCYEtzKrt5GqLY3ZTg09capno8JPhw+Z+ZQjqU+W3xTeQS2J9pprytjKXD44
/1qGhSoLXDmdP+byw6fHHtrWa6pR0x5u2kVqv8YHHFFebyUugxMRSnEDFYqKv1084fzgbDVn66wF
97cVLY43V1GAf0M9SD3/eRaU8r8+ixwIWNVlsXhs4/vZxkHk1MEoJyhRYQedSStFy37pFIjDcCFW
21qvnAzf1bp9ujKXF2ouXI/IDQDY0xTsab4+iJBP+ZDDSXtwn8X3BhjGw+Auf6qYkdl/kER3qfXQ
55reF7hWNQgsZPtja1+NVi7cjV+e4qzxEvqZr0hjMN/W7jMSuq+1k243G6xPIKctFpRs7e19bzvH
9ZX3ly5soU8jKx8N9k+LwkKxz0A9jxtidAwqPxoQheRIew/luU569eUR9t5/zldFxsJCnZjETDf/
IigNtT+Voz/0N5byy6oWDaHXwKGBKP8dyjqPZp9y/98JYo4BCdyltEsXRXiqLNiIJfpiGrqJNEc8
75TJbw1QmtLACz0V1qPmYZ7Mzo8wg6SfYeGlrMYry/PAcoOqG4RX5DXWWDQv5RYbaxU/w2qXCMHe
apuXvBYWolQ6ovla9T8wRV1kKUL6XNPfr7mPoO9sI356fVU8y7cUFOpFtculY5qtBNKaCS/N50bZ
hZwN2jZInEnAyKRYFfqm5unDpcbhYdQ60kZ7sVmqza0U3Bbp3guehv4pih7icRvqBzNeBtlKw6KV
UmmCSTjyRIXLT/QZbh2gA/Tfcn8vm4Hb05+Twh9qtS9JLikyjRKkephIuka7x1cAEt1X8TKV0PVU
wUFj0WuFvy2Kcrq4LaYtVetuL3UvsrlVk52Cj0GHF8i7iklst0Jdtc42fX5NXOpCpQTnHGq0iKBQ
Fj6Ppgra3mWmhwh0CHtMLVJy7b5dJDJw0/0shny1RPrtgBxRZ0dD3WlGVYyddAzFV90sbQ6nvpy1
xmkCamgHhO2VfXEBZUu0blGRsqhXAJA+u1gmoRh7KyJcC9tmlYtQInC6GYoe1vjSKB79GUqp7Mtc
WW0keuxjrW6R2yLyKt0uyoiho1VAPOuXz5pWYdC5ySvJEaZXTXOj8gTujF00lOuGJYZS1ub7ZX0p
FjM00ktyY+sDYf/1KI3SWArkJh5urQrVTztFFwfTi4aMUThM2YZsQ5R3YURVeIFIRsczXetoXKow
fn6E8zqTkheJ5XUw70d5Kw/7qBUwJngvZ+VYpUcvxbIF/5Zqkxm9Sd1rm+kIFU38O8pBxh3zqQmr
7z/Kx4hne53ekMqdK9JEVvS/coAItJhZw7vxXbSHi3YrUcgJnEFfmOYu1O80eS2hYxvZM0nf0w40
jOYCZPEnlNDLXQCdC62lPkLNT38Qx9KP5bRwTdlW+2Wg3gdXJY4uXM2fn/j8Riwy36w6nHVJztZz
6wp2jKBVTmp2iwbPYbPM75IM0m71h/DHHQJkH/uNFVsQ9KaH77/epQ4V+CpVxSeTbizQhK9LSkYi
xOTe1x7cPRQ5W7CXkLc3q+zGXtj4gx7W97g3Hl3tWtp+4T7+PO4HZefTrSjqRdsYIRFe3b2Nee/M
gAfReKrMY9hlbj96qIpNWzF57Ap60eIfzPd2UV7QJ4tABV/DP13II3kaw6IDJULiOrddRACrGxuL
JIf8ph7cHKcGPEOyBTDt77/3pRARTzIAViiHQR/+mI9P7y30uFhFUTw99I53jB5EgOm7ZiM9JMvg
lmIVAzveE6ozjrgJd6LvDs4b/Jne1l5Q2uP3W1tes2QwOhTta535S2H354c7N1mRpXFAB6eUj3H6
WyiQv4vXlfdbMEunrZymX0Whugirt8KwbjS6UyM6S5KFBqRhd9VT3htIcd7FuoJILt1MvduU+TFt
h63UnARpb3CDfP8xL6hyaEwN5qegCFDsOoecq3rcxAFqJJTaWbt96ezJD56lZf22LG1jvQzhXwbL
P7HzS1n9eFF/LVZ3J//1BKjJXry8hS/b2JXLxT1dx+M1WN/Fm+bTs51nTnLQwHb0aODlPcSvyV/F
2ZOPK4gXU5WjRx3G754i2QlgD5yCnTQy76hX3E9A4YV+TxV/ii3Ank8U7xvl2CjBWiPR6YlTcrzr
jXglKQuAMkOLJTNbRIzr5fdf9wIibP66GC/KYAJnq+SvR0M5NZI5ejQyrPXN615c/MyPD7ljn0LH
tl92b8qbc584xyvh8oVs4fOg590TyqdWl4YDdek5xd1QkIZcrlauny3Ha5vx8n367xueX2bl5Jny
EHfyMZwetRrhe+2lsHonmZYlzq5wk7XRTuhH+K1pN/2pyO9NzFz6EF1ulLy+/9wfJOHze0wXLWCY
tMtmEsXXz215gQAyLQofAZyyZIwUFwvXfwze8ofiSf8NJBE3+3olLpqNn2yEejNt2n0MtxSz+jsI
0eUSS6hd+6BAmcpsRFUf9CUBzviigQ9ZIdIu2ODaszW0SwX/LAdihBeREbjj5Kb5eryBtYiUseYI
f4KD9KdvbBXu/h280LfoKOzKxXRrUN8h/r1rxpV2Lba5UONA8Oef1/+Yq08Ho+J7QSEZVBqAAQ59
5CqIpuvYcreorb8W0l6vkSoXyTCuxA+XCsiGjhweWh6SxEFytsyr3o8iZLfkYwuBnwYhgYLIfBdE
+dpP/ioio4bKMEWO615a/8/gYFNnhplGIefrpA9iFbTWmKS7MQ9sIQX2haRCV/iA0Q5Vtp6mwTFr
xemn0RFKUnbh9P2qu8BdBn1HVev/HuAvghuMo0nWGt5e712+wpJuqZ0m954eHDpvWk2Ktq6Ge6Mx
lr7QrDUIfL6BA6uGDpO01agF0Z9K+3CRU3qpk8YFttnr0Himt4BKZa85jSbfqk27qCHot3gGw6QZ
dCRvkm0RdDu1mkArBDg5znr+SWBBoSlWqXYyECCotT9doC8hV9n8o4n4RCveVTi4hRCj/WLT9bKD
DVFlZkB1ZxOw91oO7YjijswMyuam1d8lMV9M8UEebqdgG0kzxg7s33TskEQgzaizZFuDp+qrLT8V
K0hWtGgbWVuxlGgOy+sKl730z8yWM4X8VqUT15fSlb1/qWc8swsJwRAxwXDxrMBoaUFnKaM07MIW
ZyXxjsNPyLVNmmxKPAPE/ai858GpMu4748HKDoJ6o1eLRFNocaxhr+WTS6kdAJtHCtvq4ZWg5fIq
/ffxzlsdXGNDaBmjfLSUJ+qOSblVAZoM3EVzbaAV9lzQfHJEEocnsb6Ss11gILBEsW/XoRPOn+fs
YIyTiqxj/B/SvrPJUSvs8hdRRQ5fyaDUqCV1t75Q6kTOmV+/h353bQmzomq37LE9nqm5F7jhCSf4
A0o3lM7ojZEptQw8tp5qv893wxJm4X6o+YVQujzMOQke5U7ouvouSIRA+vFwpmDycRONsLyMPylh
3/E+1DCcHvduwgGxB/dA1H0QgEB1FhXJlUktnYwQ7ASglQJPAEyIxzOC5QYuKbkRUZkA7BTj3kig
Cf1KGYcji43EVga4AUP+9nzYv570/D6CqRlklEgOAO15NcAD7WmohJA4XVoVbE7+cjhJUA1QT4ZV
y9teIwYZnM5XevOKXtZvqKxlu0uRABISAcR2XNFgST4+dk7mBQHnp3gLlYQEvDE++QzjV2zZFtCg
pFppni3Ga3fD/eHX7u4fyQ1ZCWQwxiHQPy44YGegxkbzKsHbGf8JW8cxR4WfAVSFQ7W/ZPUQoUA/
/IqdM/mOt4P5VkOsHsZ+CjWgE0CyVpHS27ArLQ/QCI60Qmbf57eiLeGnstKhEKYD4j8fi4VsJeAX
MCUjZwdIm7OCy5UwycRJ55BKYjIqq/XyFiEDlOmNqbXc3GitBT8m2jQ7z/5hbBR0zDeNNJUv14Km
oMyaW0nLjED7Ql95CwdX9J77Iy/fGINSwLy0IbOuDSoFj4XCouXfRqHVzox3sQIJQjuFu0NmCpb3
WuutXqx8nsUjCMCZ//OA88/TiV0HWRmWdhIh0lNEP1wVwQoxckTUb1JUz7gSjsSdLQDOUBOB3XEr
Kh9/dKPZK56cxmiwSWiUkP7OjrsFgthkbKgRyQYgmzqSDGidyhHEN1N51Gg1Vb6f77+F5X8/3J/N
9d1wnZD5eZzGrJMlhpcZUnKmSqjfgQB7gn/487EWiCjcw2CzvRaSYZCC/cE6HZ2rXnMMqxwN268x
GZzSh+oyOLFB7Fk5GkyBf+w9gA+SwWSjwWHZYO28XyiYQ1NrUmIFNoX6T1ZH0/UIdVm6h43MSzm8
Ih7rUT6F0yoIqgyKt5BO6daCwJUx59nakJADVYU9Cx7vIPP0h5eDs5kdE/HCePCQEDklF/TEW2X9
/yFO56sK9CSKATuJnR748ZSr+nFkozYYT5sgQc+o0mg4MILiatfZCdA92iA5+T2FsIwSiAqQ69BA
rdUNTF/DQEY8qLo/TmVeyCsn08bmOpVwDi1ocIVxAkB008unWI3VEyEfwNXcHaxYtX683dEDD+6g
X5FpwNtN5jy0NVOLttGYIeRC/pzoD0egs3r0rF7SQf2Cy+DPMVN0/XAVvt4LbSNt3dulkU3/51tS
JU4BMaiGokysAE6t5uql1d+H391BT1+nPwk0vJctwPAvBrSmf3KQCIGIBOv4+Cc/DaCEZ5+EIwCg
qMHhfx1Q5zgedLT7JvWk8/GUmHp0Hac2Gm5aFCSUY4+56Qe4VIEwLF+hli1HIAOCE2MlyovLqLwq
kCD8RSAF9rBHRsAQb4zAQl502H+UMtGrAH8CxETgWNPeIINgHXnVMk7+K4b5PADgSqlXwBVr2fLk
qJB/ftJPyIB/BVZrv5WD/Ga80N+4BoFIgjtcKjfZAU01aEMMurHtA6vUwgtyOIXaZy6gOu7Wj94D
EC8Yo1WKd+B2gV5qdMpp1ICWGSdAiY/VO72afvrW6GJhdV/pRAHgYamTlnpvv5GiMTTKdlSghH4D
4NY801CiCDWUXsEeP7+GNsiMqYK/DEfcgypQQUZ0T0DZXyt7IyZMlLd6XEET7tQTdelEw0Ryn2z6
l2iA6w9suy8Mo2Ya971BO5k8ppPANeiOpAO/lEb7hpU2pE3N5yfP3/p+sv7nLdOOSKIS9XrWaVFw
rXwotvmNHiUQJm94aLwaGTR3BqgyuFQOFFphIzhTBIT+OSNZRGC6Ato0vMakzCbF4cRSbyyNCon7
5cMBkmICHbI7ZiPsJCi7QYsEqgAKAfZzIDmTc09Fdnb1hpQyBYZCcFdO8L/k7T/PhqYnj5MMIcwc
jRvwUTIKYtIfXGOITWjJ4wfm+oG0m9HA4GF19JBMFoQGjb20r9WP+xHnWvQDC3NB6Y/sK3tKJzEC
pJ/QfQBPAbqCw/t4jX+QqQLnSLS7KpFzJMk7UB/gKX1kDfyKR8nDymfiFuILQHn+eZQ5lD1kY3+g
Cw63EYQ9owHddunsM5/cCGTaiHbitWAhOOefmUq0gjpQJ1QhxHdUf4BHUioCgPfVEe8DXzn5ACgn
o3vlFYpPLx3g6EDkUoNFouIqlYE6dq7aZ/AkA7OpJfNbMrJ4VztyzE2oM+2kroOc7qBm0HiDBIrK
RRYL/4dR5Cx3OHYRaFRsqgSDq1G1JAOC0/ZOC8gV2VFWxMPf2F3JoLmFav4E8xUFbtJUAD7k8QTP
orjIia4MzqSBZAjaF2g+nAW10II94E+asJ90Qd2PCoXe4QjZbCVVh12g1Rs0BTVOL5RgBwe5A7H3
zpPyByDtOB5xNoWbEqIgn57u71CIiXekCuH7YVJzw7YvDuEVYiSS+nw7LuVaEKniUA2Y7EDxTI8P
wwd+gEIMym8crUBv+KtwhIkTJjdQEIM5JGokK9nNX2l9vknuRvwrUNzFOYJIh1GB6G4T8VBoq0JV
hBiEmzhEwThCgzQzjZuND3UrGOAa1XQyUeQPavSVGBw6DpysyQc+Z0qZBzeyE3urKao9OKAnTjqQ
2SCjozkA7mAPqFLXEGZoEsjCpuZUIGD7CCzTQS01+ChDtgNGb0DIc8SLFL+WBYg3BKGPUa1y0nBK
BQlBfsvJbhacywRHeTAcOlBn8AcpviS+sXwNncUx0BMeArAZ47gRiVZOuy0TWilZYSUcXeif3H0o
aZ6ptnyTJJBvZR00g13EbYTljvtuDYizFHY/DEM/roe+Izxp6hw5Japgyai12QHoNw9Iq0CTrry0
a0sWqbAS0ysB/xK8VASoEipiAJUjD53i47t1QTK5N8D/lD14HaSgVBA2B5ugZPBiCLhcAQUO18RQ
lVkOQnjK8BWmGgGKzSTsIxPEyiL94+DPF+ndZOYArK5jwrr2ORI26TCmlAewubDVXRmIwiqF+DdI
jPJwI0SdAZu32bPZFmpVeWoyqUmJ+sBCuF0JRV2gUB/YhKHi3yK4MUK0G1U9uCDK8Ffrcuh4K3Wv
wPA35VS0JLtRrUNVoDZ9b8e9AcvGMlXqZuVoX1pI948268EzZJpTNDAg6D4pKQXF0BYN3R1d+ys1
rqXO8f0HnddZharFXkchwyGJxoqrFi13QR2YQ2KmhQh/aNSWseewllOc51TX2RwP93hwGXGhF96A
0vuGBoPk/+HAu3v8OUNPggpLlMFNxgHoE/dwTZdy6H0JzT5OtKDSwM8NUGCX1mQ1li6N+2FnbVcq
6ZlupCsOli9O4b9IwkvHrDC5p8zhv2uWQe1M4kFH4mZlMyFsa6EmMQQSyDg+YpTKM/zy3KzqPC4F
B5BpweUHifxJcfNxqw5MK6HMMcJPGU5RCQrY0FI/FAI3hQYon7hDqhRwYAr81iDDG1wFgDdz11yk
/wiE/3neu1lMs7w7MAAJZGi/yKJtPSKMlfahEAMjShpJ8wntfdWdXKwyFgzRm1cgtZBilQ9dLaAl
4G5tgo0V2hWVPjSR5ZshB4szr4D14I2sGE1sUULxQSmAA6MfMKZAF5eGbBQXUrwSejUMRPxHuCG1
Izp0cO6GzyDW+o5Ft5accLsZtSUkpM8NpeUu+R57gOYLkcrHOKv6YGWj/YnHP3kR82ptlktoCkph
fwD9pm8MyI/hdJo4MmC881fy2OqpFZhVr1GfqS7+glwg7aFDhUpnEarkq3SlfDhLKNRvjRYpnH0T
vTlxFzpQc4PXms2a88YSQA740n+Wz9x+nE2C2C96FL+rBEYOOtfp8DFBNEhnB8CjSqRIa/X2BacV
SMrcDTm71kipietGJFzUct4r7b3TdtT2hJyZvR1y/ZQYp0BD/sxBQcbyFfyC5e0Mg5W1bWF97EO5
O9iKAYwEfsjFVn7jdm/7s21+Z58OUjDDEdRN8OuExq9j2vBKezWRcvGae3t+di1u8H8egptvu6jB
9Ui2EucE0qYnNtBRxgZnJ39ewno+0nTX/t9XFOAij1vLdb2BrBAsAq8IXify0nHj+i8+wBvhcfVo
XLyQ7h5rFoI2ZVcUeetyDtZu2mzaasudVwObxfP3bpBpEneHhUg2aceneHf8YOFpKvYLKeHzlwY5
g5XXNqvtRGQX5nyE15anBw5W2jwKO/C2UiKfgBKoqPs4joSsN/jBIUVCFUEc4flXRFu6x4tq6KFh
K33E8A1oPK2GzTbX6wOCna6DH1DXmS4qc9BBceHELLyEbqUHMP2MsUX3JBCVvNu/DbX7Q8SDQwtn
oD/B4x2NWsDZl/UHJk/x36ibohPsggRfAdQpZG8J+1Ph1MrTQK54XyVwFYfhIa5cs2JhOw5wG/kR
Tp4PcEVM6ErmAVwMW1fOy9cB1j2gfdheAsJzTQI8iuYgPRRGCmxTPfaotvihRjRopOW3MZkc5jUh
NwATpUIcTGhXu4w9BB+pX8h9UeqMmyt5VRpBBY08wErFWMELBcyylRMICcckMM2Mi0nDA8yTe+g5
UIPwFy1MvzUsz3i1CneCNhj3DTX60jOCPVwymtRgGiNAvuBtiwqJ89arzS7WhVgNRfAHgKQwWkoj
ftBURL+8GPc0BQVAEeRD1hrjBCZkH4JE2HWdQ9UfohrwmPVjDunmCNUWWJF3KEMkBTD6V4G8xNJn
Sr1OBGXJtfxsUOiIscBRottkm5C7Ov8YpXo3JrcUcTzrUapHAZGLOC+KgGRPC4PPv9IMLYSqhOJB
prl4nWeqVweSQOr75Rt97SqR4Bt8/fZ8+a7tkFn83QC/FCYwOXTAv6Z7E2XfVVedxWxz6iwJICBO
ja1ZiBI0bB+nmdCfOPnTEqDk9QY9EgOYi5UrcSpfz8+vu3HmHmJRhZZtxJW8E4j7iLKwpUoKqvTB
lSk2uUBBINl4/vKWKCsSyUApA1AOaAz/aZvdnS9lJ8ZhU1HBC/XaXKQ3CI8hUalDJXknv5IXwCwA
Y4spfWXUhXP6blT2L5u7GxVocK+OyYB3OvJjyHOdSDkjIjOZhMEXTW8r9zNEvkGl32W/TSv4W4U7
cFI9Hh2NzhxgdgdR7OdTWmqr4QhBCYzhRHJ6G48HbZL1dVqkaEx1qDDXFncI9ogIndAqt6zB2rQW
w2lL0OhDYCUWCnMWRFFGm9GwLaEKT6q/a35GS4vuYUaz+yWhvSwhO7STB+UzMadyS4uuVoJWVrPy
8Atb6H6k+SJIe6otEZ1zjsCjU045aCG4/fb5C15Y2g9jzO6YnmYiKiD+5yKrBjBzRMvvptYFUbqq
UO4ZlKOej7gEVoCmydQrZQFjRWv48ZPSLhSpQtggIHhSB2V39ZXDCT4HhtUqBt7k/vxKqGvCHUt1
4odBZx0qoW7THBCaeOtn3gdBBce066H+SspDfpRExNlgU8dubScwvEs3gtQocQ1JUCjMkZKgcQWn
cm4B8h4Jf2tuM0XidIlCIlxMPuMB0q+w8UJXnc9btWHfqo6SJ1mwsq3f8gzNtzQ4cAkDiD4uzJRX
aSpYOzGWgKF3Dwhfk8e32jR83CeM25/griJDEteI0csZ0Y9JFFGVtAQSreIB7kHHVP5C7UXBDaNM
spfVJ6iPKoB45JF6WetPLR4o/3xqrNXHSSUUyZOjm/JODZEGz+gyjaUKaFVpaEGuVlL/Av3ZMX3/
CubXgZ8RQlf4GC0urZHbMghlew5kFNS2oeVMxpt0gIpjGesp3CdqHjXW/gzCInRMPjJBhOEgwD3p
x9TC5Ako5iXb1kutDH4Kwa9bVBrQSbc0ZFQiBr4VoCWJM4T63FfbtI40BqWFIAtVCvCkTiIUj0bX
IwOuw4XrgiigB4F8IOy3YhgpoW8iK8nyUBFRn6R9Tq4FiHH1RgC2Rp/AywLU2yCD3SGc5BmrGH7d
TI1gmdOLwcpFsxAsP7yyWR1BLPyuCb2Cd+hqW8Y7IdlQYOuvxf+Qp8OHnn+ayeoI+BOBEfDVHxdC
LERpkjZSjz2fXMJMFg7FpUaTKH+HetdLq0d7Tm8P7M01giOPanYfoGMXOMOPD/1vV3fVUPe/fibQ
TqP+oOS94cxoE6ugQumdAqU0WCTA50zOa4XbjvIXZQulTL5nVpXJgUJontyonObrnvwiORxEQvTi
K3kfXoZQZo6ElsqU0iqAP37D7WSfKV8gzb/0WroBz+4yXpgLZYMBVMkhdCBeQFItXgFngDyuHH0E
jMz8jDt4VBoN1DWZUwUtGVCAX/ldM2g1CsAH/JS/RnLwG4RK/wEitd0AFP/8UF06xu/e75+0wN3N
nfNtLcIbh3c4Qme8Lc3uwcjC39Il4YwxPz8fbflzchLAVGiwg9o7uzVyOgpjnxLYE+TX5B012fkh
rTse0QT92mra7RU9DO01NjzdVb7X9HSBWlpaTf8OP2+MiXkOfUSgPZyh5N7LgVKhCWeFqIO6RKjk
ZWex6aXIwYVCMRLFnAKJ0ZgiHO+uNYOUqduKA/a3m+ohV8kUtQ8Qc2fVcIH7ReFTGgXBn6G+DG0H
n3D0tuHkx0t7DkpLY7gtWES0FZxUsAqL+JiVF84HWp3Yow+hUsDKlmhdpR6087P3CYxJGr2XKBlE
F5q3ICb2PDtoVACB8Wiq6Zgsmnk9xIBHDpB9NLsq8cCKthcOyGp+S5JUY/yGvNtC4JmOwN7CJQNb
NsWvt30aabE4qHzLmZ5VDrnN5JXcpVD7ql4Y6UT6R8gryFCYuvTsR07Uny1OYeC81alNBvwFCJzI
e/rP/AO97oJozJQu4DUMme0O1Nb0syVPbYxmEtK0uAO++YtFogPEEg8nYvRM2ATQAOQ1IfWRlpc4
+wzocxeOCm5ZKyMHq3XZg9QAEYHsguBDh++/OrxY32fVBmVwD9bg5KAhl6k9uGA1SK/cj8j7qhoU
6dvzAJXrdoRIe5auRDzsAlbjz11k8t1DgM3NcndwbH2i6CviBOqdTgHeMG7FWzPKR3LX7ErMQQlA
zw51EmoZEqWhFndJ7cRK1ObN3SC5xSngAzTha6nWbQf5QprNVrBDdO2e77KlPT25oPzvec4BdEEU
i2MBsampalJkBnmBCUqNT8vrwktDrxSDltD6AAlOSsKQ4OER6j+e0AkbByWalMHLeyP7Fkp/+cmF
xI10lrw9zHZGAYLiRlRrkCOs9xBjQH/2va6ALVDqq++4AgRvV5qJzEJd+GFKs+hBZEu3zBgU9gBn
hQ5EJsLEIuBeWuCZ0b3J0TCmlEn0c9RKTueZbeq+1tJrGb7l6WVSnAGetauUIJIFFniun7TQGQE2
Zts2OfJQ7g+n8uCIlBv/amG3ZT7/fEuAr/vpz8MRVkRMljBIXTg5tkht0Hjl58tXXwa1PpLy78po
S2fi3fcTZjd5FGYSnUYtIMBQqISY47vQQPcslyNmB+dYVAaG+MrhiiwTs0N4YQDz+3wGSx23h+ed
FUVBW+1jNhEn4ap33Ao7Sj7gPmDVrXIOJ8PONYrMyguGwezjkiUZgY7zpBYcVOvT4ChBq77gT11x
DrxSH1lSQYWxy9+r2OkRjUkeWm7hSvy0hPi9e2hQsh7nkPsos2VtA5sQYh/yN9RR2dDDaQ5UFGCP
1IfrWgUNuzSDQ+0fcWKGfh7Vaj3v6wO5soeXou1/lwAU7B7nAv8Iju+zXHC4gMV3PqfhoY2gFeK+
s80egz7/3ku93YdHn52jZMsIXe1mGC68SpWF0qMAqazgk4IYY6JiVCLT459e+lkZd/H8/uek4vhZ
8EHnI1uXdCFAAtxgI6uBdx+9YSVleulje/YaJ4eJ4PNBn+8ulCMeXy0ZdH1XgMTghI2Vd1eG3kj+
y/MhFuA+U7uaAg5kQuAChvs4Bt1LpMdGEQDTu/deLWQW6LSruttsfnPIGvCbX+yhd91XPoXPE1PL
zTlTjBdDAQnNPu9J/WOyB+y+X18H2Vk5yhaSy4epMbOTmOPjkMxckYI3Swgsko+GfZbu6ckopvPe
W6nejxKt+AFAU3QQKI3Hq2B+++mGw2kkgacvkLbIQI1Y0IdB71HLqmqIj5TEb8b+EhA47qHuSFa9
3KSU7Ar5Jhmlj4q1PAiX9hA1L4tiZeMutOT5SVcTVffJI4L6e+S7iDkeypEnEt49NUoHC2LW2F37
1xPg6ZW8IxUeaEcJUMbEPMgWuFoobisNoHnU74cG2DKE3iCSZX6zR9MMtfFqmt/PF8N/7/6H2f2t
lbvZdUPLuVySgrgnGKX4CSJNhGr4MOzB5fsfMtHz8RY2M0ByIkjhJM8yEOadJWj0QElCwKX9CVzM
LaU2hqeBF2LV+zO8RFaSlYWO3d1gMHub7SbkwYzgsiXjiIic6Z0gOR00t6p2QyU2lNUr5pbwK3iX
BSH/aUxRkGjYnYKQMNtdVA0TSmSmHW6n5hcG61qErBASqjtmTx8qFVKe8PoEyg5pHPXx/OUu6P/c
jw2q9GxnV2XRCnTPwPnyHMWBjgaVRQepXmaOBIbdAKl0aCWABtCl5NGfmsT4MTD9ayCdw9HpSkSm
bKAGSacLXmgzzApkeoHFhQniMKdBKgaMeO5yAN1P0WMaFNKvkjnYndYoxSaTeSW5dganU6fM5t5C
dZdtOJSUaE3a5K+eRmiIky1JQc9eFTfIvm6s/NWbyCEIhXwJjGtojSq4UIqgjPZog/oBSOokXfqR
a6mJtFx5IXUfBIGXxmjlLaWUCrxFX8cIhsuq0MECEXRt3Yl0T+e+MSNNWskEpovisSjx8NTzQ53o
+5IIO4pxkI5A5KwEABRsLohVZP3l+QpY2s6sBE0fgBskXF2zq7IMOi4MWppxyNCUuCNXYTsfJcBP
GwMc53hYW+z/vSKnJ5OgIMtRf0i8xwXnVyHvciEBuVbixqIflgKj2rF77Ljcz0xG48RCppFhPX9K
+r+35MOw8ypP0UWkO6JthhpkqleKZ+ZbZJaKr5ebABpXnYpGn5xre/vb05E/yDBDPmYrd9V0dvz3
o/6fRwcj//HRU78OpELAq+bQ8Ay0JsWGuiQAIktOvBoCTYfGs8FmoQiurYJLagzGRnJVXMqtl27w
fWFkPW1m9pgFx4DXPKXgVwg7a085O0HTKinCEEqSDqRWWh6qyhdo4A+NLdaI/lfPzqXHBMMTJFeE
kKC5zs5OgstamswEOC2k8gBKKSegnA05SveSwhqOfW+YyeR0hyigVxFqPl9VCy0gSD/9O/qcpZ+B
w8XEPNYuJEPYEQakIRDeQM3UFLenIbiSUZwWFRVMEQCi9WtBrZG9TpJVBXg8Y1ErDdDZk+Lb0CRK
296gXci4rk2JG3BXFXAGC3hMVnrZoeYYTeqeUDXsBL0nhH5lgyz0jnhSEBgQ0qCZ+l+2hu9lRObC
UGbrgW4ZbqtAgfY/C/c41yQGC0p9YatWgvP8BS6k9g+jzoEehUvWtD/WEznFR3zmjI1njgVAA3X3
Uomu7Yv9bxHHGxLOmQnqR5Hfg0VLgXt2qzKnoaGR1nlbL+9lMqXUnJCOUhXe4NGHd0bq0aq47GJs
BpW8qXEAIDH0hB73MKSjaJevevfEX3e9vrsGm8/ucqhk3detA69ARQBqffIPdBi2vYKGn7Y/K8Pm
O1dN1b612t5TzHJX2ra6crYsBhH3E5uluFA68SuKDWH2hk2ecBo0LXwBOuUS3B8CrQsFGQ5pSW2y
nwB2iVt/qv/xljDYftDjMIBM0ArMdTGUup/RLP+Edg2fwa21P03GS4fRBLUaoq+psproTo82P+ru
BppXM7gib8IWUF4HRqEhaDRi+eMSR4rdJICIwTs1dhL+HEKPGO46z9fv0uV5P/KssuG6fRWHOcE4
RKWFFYQDCxVXp0/v2sFwWXCemJU8eqG8jQ3z7/qbV95YImzYvMCzgq9cQTSgg/mJMI4WUEyQPfiA
JL8ceYkdEfS+53auBHaN0F8DAazyiVsK2IeL5RB7jJ7yEM5HxY7kQcGojBDFTwlaRmOzhudeDOBh
rEFT5NRU4+ebvOE92stTvz8N9qB9TmHXsbcBfQaebLUAvxRe3I01b+sNJUDdYhawTljbofTtEuSh
zb78yUXDEXJSTcRAWZdHxHMsrMHJ9wVaohLUp+dSTW5aiTHcF4ZDoRWgO2Gr2cMtGVTyzKBZrdGU
3JvCW2TkGvULbXCTIGUIaQ0O6AipnOrZrvwsfmhJC6OPBtQ3QArc6Z9H4PlBrupSRYDeMlxzE5DW
QN3WoBoO53QSGN5EiWoTFq2xQgEJBKP6SbhaMqCopnNARGjiV3cojfzHC/XUoFH0onXSLFw1z7cg
2iBnPvatBYx9pAxH0SCPoRWAYqY3oNsfOT3TphUVKtUnofNGrbuSFr0JQHMhRYbSeP4jWdxk4GSK
wAHAUAZmRysn29Ieu3uzwiye6NtQEpKwg6B/9Ba010mjs6dbGUJcea50fAn7q5WQ+A8/PDtQaCjv
4HSHvD74+bNAzSvbpKop+KEzcrChPgWdkwHJGpRKruEnCrNkWDqjEwiqADzVFVS0apnQRtxFwAnc
2v1LqMOJT3HNM2Tw1NgePlteaX+Gz2/eQCNQ6UzhG55wyqUwu5VDd6GDwEPMFpcTxJBJHqWR2f1E
IPRKWWY8tAJK4tsoMSJXK0LIhitglwImS3aQ62QvQgGHHhd2wg1mHwITgLVaVAcCTMPmlPkoYCPl
ELFSW7UTzw2dTUVa+gC3WmoXvDaplYqpgv65UrAWHUsyLEKA3IMjZwITIjVfC2cX+mqIs9jJ6h6V
fjD3Z9cbM0ZcStcCcQq378l+x8AhEp2Q8lvXXdTSGfBo6VTxAFytwDQUv0Dkfg3UqafTmdFByW2w
ZGSzMb+JlRe+dLg9TGx2y8Wpm0cBJ3Ro2bTvooHUQqtNQSF25JYEhuH5fbPANHh4DX+f/6740g59
MvJCKADu9QpzOTMng7ewB1wA/bVJZpARHGE8U0OspK2rT/skgFZexdZKTIoqVQgKDZNND7DG5xNb
qLDDagefBngwQKEg8/O47kIv6qQsTASn6MFEhY1XHBw9goQdNH0h+xvg8gPlnks/NPkaupil4gGS
CP0rtevSfZXFKpRhrAiK3tGGGoiVa/ovXZ5vaAFoNUC1oIMmzZlYY5XCrsgXwRD4HWza4a/pNraA
hf8IT34rS6/0Lnrzt9RXfApMTmchFRCBuRaqcB7doXpreEYMYwdoV6LShnNZhTSyzBmwGjNKpTLB
cNhAuRi/C3CAV8oGXPUFYtlb78TZlO0eIKBs+1dxT2xbQ8BRuyYnsXBCQsdKkgRqcpWV5tpmeRGk
Ie7efkuglQKCyTjZj4DWhlZY3iswEnj+rRcQgPjW/443b7F3TcAM7IjiBCSFKESVowCxkAw/cAbA
IBAe9nZS2AW0/xoQO3PoStbdykZgFmI+mAzChQRflYOD1vRO7jYCk0us3zSwk47kC+u8C2B764dD
qFuJYaBudagBLvoRlJf0kmwNba+Y32gCMjK5kgFSS1Hu/UTmF3/rUW5fhA154HeQTuFzBTguuCWj
Hy8zjZz9thKwXMDwKjgkAdgdv4E/Jho5ujU2D2pyozClVftaxEOZRyZivUPi5aJZJI+nEHD8SibB
/YN2VahwmUoAbAtxmEmXU44pDaRKKHoIklIOgF/2jngiOxzIKpOp7If/CWZWk8ImWgHgtningPV4
9U68L3MVauMKqCv4LcFmlFTSNcN67xEmFO2aUKs1VvqAaFPwCtXkIFfjq7jJj4QdvUOLy/sKr/EZ
LmwT2pmC4w/xAcQQcEOSZyO9J+PdN1kYdAEAkjpmegT9FlcpGJNtdHbq1q8cPAudWCzGfxfCvNNG
AMY3sGU8nkrEJ/QvpdN2IUPEHJK16GpiIxvMkXzBU03knb23lXb8F3RyzdyGLKoV7tIfD1pvxCbe
TZ4qz3fKX/7/n3Pnn8mJ8+pq1DJ9SsYC47Sg5YuSBpFVBd6ANVSZyDFQi6HQyALVXSa3qRHFyalE
MrpnZqhw9yoZd2wJACtg70kyhNJnPNDzQIUkNju5qGaOXw0AZANWjBZTGCH+yN6eP8DiyfLv/P8W
/90ui2mCCrMY2QZDK6F7Y9DuF8ONwO4qGiwyfqpc/f8NOAtf6rqniqrkGKdsYGFmI4NF9ZPPbj1t
JywYwsIapWj54hLgZYRri4ex0WxEnw6rusH7fOFhj9BDEbiRWvlToHzod1U7MrF7yBr7UE71hvpG
dZ7qu57BR5Azg4ApxQqvBV9ZHmt6EWlDQmtleS/Il2B5/zs9aVbGy0IuItDIBRmWpU0WTk9Ec25a
aC1Awzoaz3wYbwIGWzeCgFqzKTjIZIjdDqUcvfH8leW8GIQJooDqBylCVGV+ycf96AvBCHjKodZh
jW3RSg5Exhf4Mgpl1lteCbTe/GJhNs1DL+IW4yS58aZku2/kBkzWbabD1lb1Vg1blt/SvxP7I9Dd
rVNJyGtWrFzUkIMjU2td3JlJh/4AeBij67TMDS2/vj0WRaoFWbuNoGwVMZJCC2u46MXrQEKblIMM
KiwlxFk9MsnSLBFhnQKbspe83A3Rvkf7EXqLbqWxEGuAbgBs555vmr8O2OyYYShwLielFQZfZ3YZ
tn6c4qtw7Glz2bkOdMvd/bU8tVYC9KFK2rtDt2O2n+DyXj8PoIJNsFtWDUKN325LTYMj+He2+TZ/
TQ16Ic4HLwenXCYMeLpkH7a91d4SCMkD/ayYr8PGfD0Dufdh+/JvbvzCfrKDwsbz51lAy0Ks+5/n
gZ/w4+XuV0LcMq5HQLlXgteAidPQvvI/B6v4GXHNXwcN+itAmxlWqp9OPwYcyODprd0YzaY3sWab
Dq+ZSqwJtzOtn2+vplNojpKodid/r0wVM/m/v3loWz7ONPaolm4J0C/i4uBnNiq8baa1/Eo36C+C
ezbMLMmgqNpnhL4GhlI4BGn9QsDXlupsyNYlqU2D3xS2Oe5WIyyN/0Xaee04bnVZ+IkIMIdbRlFU
Vkmq1g1RkTmTh+HpZ1H/jK1iE8XBDGzYbrddzCfsvda3sguio1SX2OAdrEKA6ws51xo6AP3+E8o9
mtlEisOAnpmAyF4GKKe2VgLpmELeMMHoMYGJq2ENTohWsuLbefWp0Ik5hN6KRvUBscmsgyRlQ/EU
+/dbOVeB5lgGpgEwgxAyNx1dwloqfI5HJipIxVjGjrBKfwUdFcgEHquzxPrf+CVnGNuwsfx71CmM
iqraSuhjiv9PCR9LWj1loNrqQ6cSWZNB0T2ApxbARy3jKt0j96hBkjOW2IFTMlv0UvJCNiJy9mVl
5YfrCOg0kanOfkurYvcuIiCRLSlTwZq4BvCwzM1uucA2U/TiwFcSoHgV8QSlyVuoZGUYEYKQzBp9
Hej4ocJkoDjhIPAE+UhBchPruM3h//K8no46eSmpnKElt07hAel2ZtFf2HaVY1k4IHwUG3KoJ0aw
fhIuwXvnhlgs+tFABFeSB7plMjp0QxuA1B6Ngm0MdVjiERVbTrRvlYVNxty08uNIk/sqywnjDiUc
RXRhthL4nyojrSvvq4akkOA+K6OXl4kNtv32+bWoHPilBslMH/j5DKZkAY7qvFSM4eF3FWJlMFej
PxtyoEHEa3c4/f5AH2FD01GGFeB8QZgJoITypNImZEqM/DfOfXnddvr2jrrXHeT0rSNeoJmLdncT
khMbU8fBxkrJgSj1HKu3DW3uMDKAmPiGuf6yAqFG1xv1s13pyUKthR+f7G8nOJnn2pCDsrsV3Bd/
k6ivtOZaQM4cICPbS6sXoBtVs8K26T02bZWoN2jnXfVPvduheWWsO6v5vNRw4AFnh9P7/dbNv5P/
c+tg+ZusIpME72riZcLYbW2jMwCLWW7VaPCh9ynBT5BCxxkt7T1nXw4MlrAn0wCsTZeufdpJBSxS
aLBAEHyHNyA3ZBQnQpPaYROpXTwzqZDp9PulPqR6fz+Ef446XZECGMCGQYhXkm2x00RlM8kLw+dL
tePJn1gKjaL9yMTGCLnwFSIaekCmFEIduvaV0wcwKIQEpIIaZMX8g3ttMieIrwL6dCKybfMO210O
RhyoMBD15l/KFgiWwmFdMG5k1YUEO37HWgqhIUx1iWNIZ98RKt/357oXzOHeA1JZ2wnwnW0k2KQI
BpUgGZRRS9QiWInoCNsu+HcRDdiKYKvFCWdkzmZqFYla7mGnJYPIiyyMyiP7PltQPszspTgWYbGo
zmJtKE47E5SIUADi/UcFW0rvuC1VeJWDTdGfK9ek3YWPZeFwj2jTpyUxjDpV1icNGBnZLgT4pN6C
V9EWq9itNGzbFreKj0nmr/cC3jgG+R0Ym6edeFHKOD5qSb/PP1ikdbxlb7DX1uWKMHrhGl5oS+Kq
oTX6jk8kA0wCGSil6r1Bz4/SUVVoYNzDasQGK4ZYJDHzQgcZVQJ0iOgoKYahGUR6Q61QruCAeAPY
219lrZ1mgDpqrrLvJVuuLPDxMDijxlFDfJ1aMbv2egeE6X6fIYhJUDlmTb5zz4TvgbIa5pQjDJro
UgO9tUNH+0zYt5UjdRZsynKoSfbQLHw+4xj6y12aKgZKWohkcYD3mKqxPaK/au5NKh+wWyYqgXpe
aGXMmAuxKIW8BzXqEdn/6Cc+vQaCz7MJJfoStIRoIxkIcjRSjBCu7epEpa6J5ur++eujVo23N6wp
13+wRqY23AFGeV0c0zcxnAODqLsLe8m5SvbziT3G+qcT67s4KrIWjjiEeEE9EYiw5GAkEBsVqW8Q
HynlV+C+Kd4e0aNYfqJsvOZii66IEdQF0liWQEgP6tL0ycBXLNNYD6IS8NiUPJ0QU5IylhJQqJGf
piJHK35htb18fUHXxPwqneGEyc4wdsP9TLYrygYDY+GLfSxwfzkDabLXJ53YS74yiMeOAp8fXLBa
fhfZHsxA9OLgz3SVQpfCdQGMUgLvkAtcU9lf+gK+WHJPMHb+PtLPVa84xKdgUYmmLRiek+UPiGWy
WPDo20KDqjUAu2Wqq8VbyiwMaBxku2M0X/9y1VLLtQuQkCdUPeE8CY32vVktxqqMU+hfd+ffs5lW
fINS8drCS8TjQKf26AcGCAbjxhurnBK2PKHrDVej5ZWyAbvi73dibizl0X3C1hqtNW460baM6GdF
gRuBCqOGK9dvgMnDmPr7UWY/iafDTGdWJef6pOWwy6OSPUrrVJprFUoa8hdVMhoAkiqDlErhHR8H
F6Cv2JQaXYHU/VZR8MPrYDD/fj5zNXYOa0HgEASIkYEq+7m5HfIyFXMWX4Rz52GETo4hNt0n9yWy
Dt3ppnoa+pvi+7dzfS03WydxrqnVL6mN5+q7zyfxkGA9fZZBXfFpTQ/SSxpr122h7t8ZkFSTLaLK
KMMKrPZwaMxO20iWsU70CyoUrXNu1CM/qJ+ucfz9lsytuJ7uyHSMUIrO61jPFY/gitbUuu+tTljL
jdUtre3m3rjnA033OA1bSUKEA43rSXaNKCUcC9GUULREqZYslV3nWjrcIw1F4mW4Ex+yp6e77It1
AIqEr+wbep1UrCYPW7HAaPyFyDA5uEZ0iaoGFkj5V9MYjXj//baOzcHpp/109GnRrCrKsM1CH3ay
Zu35cP6xa1m6R9XCBzY39wL0KbAo80K7Nd0mE1/isxJiwWO7pqTR8R2Ka9FGfo+3FBw/4/9B5gGD
aFHspqDhn346fph1XcJLZJNEa+wca+yJYwdtdrbeh5Lucpp/ogYrw3QcwU25MFzN3c6ng0+Jz2VL
UJcs4EIJECMK8zDErsxWWApinL1GKAaB10a81DhE/BwexJJhAK9ke+zGWIsF75PRv7q1on3cOK05
hAsPb3Y0ej7cpNyQkzx1sTl1X678/RUjjqJuUx1Eqy8Ako0XQJBjFRxmQIQ1Db1+aLQP39/ZfrUw
Asx9mE9nIQk/L1rqqIhX4l48ghjJxg6PkMQGQhyQM7PstQl6rVOWDNSzZYjnY05661KM8tWA1QF2
/fJqNO4qhDWpSNA5OPq94g+BUKXA3MseOSQs93IE3I+A1TWix3JmYRcz9w2hss0jNRhsm7/2nO3Q
+nJflfQeDRoh9BD4uI38nejihnf1AuZv6ViTQXAoKpECAD/aYASEnDHrFAOi3iK5CMhLQOb974PQ
7B7+30vjphuYypUrQDJY8SjVNynAKlkxYZST0K+FSg5aRnDSwdPpTwuHHa9iOvg9H3b6XjdtRvB8
RQS6WyGx+NhWyj90eE2pFii/SyFsFCC9eWS8LMVvPHqjfx8anhoGIRSQ5nE/X2a6CyKGuOyDFVdc
ewN0KnsPi9E23gS7TPVr416hLw23BUw3KnWKLBuVBn4NovT+dW/aNo82z40CoP2jHbm+BQsZ/XAF
8XMEXhs7f4UYYFglrvGmNj+dxkm3q6VF89yyEMP5/1zDQxf7NHNFkleXCVFE4M6AKQf3m9+J2TsK
4QwEF/VJEOFUwa1deDWZuZUAYjaRhgzFC1JYJ7eu7lwqJQz8BLVe2sxYczHwJWxFO1+Vxp9Q9VIV
fHJqszQMzn4T/x53SquumogthRrO6xR+ZxH4rU3eJGpJI/a1U7Pi/PvLOTfayaPelEN4Kkw4k5GH
7muZIYMnIR/KHpFqLQww/A5EXow1CYs4inRxGzZ7SIZBhimrwHD4WCQ/PU+sBeUsY8AvvGIIe7vD
5waev+3vT4nG9bqiWdoOYk4VcR2Qj8KIf4n0b0U/Zgv70znLIx6rAiQAKzDw606E3omYCk0ceMGh
P0KbwQ6aeO0h3jsr+bq9+K/lgQel+21AjmynBWtfG1Zsh/aKygM0WevRVqBVLn6p7jKvh3B06y5C
71VG0SS0/wEVaI1+hWRhBJMBdVdfFB6CO72/5feY6ORSXmL32iw5M+Y6LD+uaTJjMwHBaj+Ku5cK
qQjvsi6B3r+JdOgzFr7Kmbf0x4Ems2RUlWE38IGyL30D25QMr00CrWG5FSFALpdiNWZemaej/W1h
ivMM6el4SyVkS3ke7v8WI3bawegMD64iaeWSzPj36+MfVZfnl7ShhlZoKfEYIgYn21LDyRM+0PlD
TT5Zor/OjDQ/rm48l6djtf4wAHiGAU4uQTY7AlhXB4AMf8j86vePfeGVB9rt55FKqeppQsnjVUUg
D6LoBpQbiJsueCWEcuQI5SB+7Ozk+5TWg0BEWFC5BmOyztMNzVQaoXecEumktgdUI2QMgILyIpeY
OkKk8HAVCLXp3WX3cfmH8nOjQZA9V1BvZXchBKsa5XVI37useFPocssH4lqQWxUP15LBIwqpA8k7
ve0csX4ZQw1SCvlcsMcFvvn7fZjzRCKihQUZHZZ1WZwW8+WCjZSsRSOSNCokdQhpkpKXDPRmASCi
NyFbNTAJw1eRuzBUvILxgow5rjKZDsVueGRU2HYgFPbU30/rsWyfzNbPpzV96ZQ8HlKBw56wDxKL
1IyaQrPrBrlDWFbtEPnQ6FKmJ5fKWyuukyFBgWzBIURR8U9QnKRc59uL54mgQ9ot9VlQrCHXiuHF
1ZqCKb4DZ6KoQAyFDTJk7LqS10FgSFCyFy7ipM0iNYPOrGPLzzXxlUW9P0GsJJMlJhc0WpAvzDxz
hj3w0TlIGhle5KTp+FsyaeyTHpoGHarae7ULHDswTh+W9adh4c/TPCzzx3RTp1/YPc1+2/8cGGS/
n19BClEhw8hQsvKi08PDExk8ALfDLvXsxcLS7Lf9dKzJCpeNyzynBxwLGNVCckYIGeurLQ3/+sJ8
Nrdbw/0UYaJlxv7U4/efhpEhl7leYtEsglkVhHtXL1cf3pa1U3XnmRGapwuahYdx9K/X9emAk7WD
l2L5PijSWHl+fcVmrVJzEyAyFZmjsDdj8Eg0Yada4W6z27Hq+tg7ial9t+rR31ar6uZcf/985h/r
P9c/lQiJDeH6rk9Bw0jXjPAd9lfed1JmywkesgwW3t5ZWejz7Z7KCqQwgBlIwJNl6WRfFrQGrQYR
QIFs3zzk3yhvQY5kRkxRTbor40ZXqhujmJnyWnbgLHPX8IURPyKw6KQeztTsprR3WEZrCP2QJdSw
KXZbiiorr3nC6Mr4v3QtyACs1iI+riz0VPD1ONoQuB4LJD6gBZe1Tiy+yTmCIDBaRKcMCxQaNGyE
0OWIU+sJqPXSrVDQX87WVNipYolk2LSFnBiOmRSAOnZfkx2wtn3b2p1AEIkpr7rKRVMGId+JRSMw
xUvecgS8AHentSQ6BOjPIMImoywOMQBDeuv6xiiQWy4THynlF08GmbYTNU5ILbHE3I2tlgT7u1ti
bykYIyJXQcEkAPe5wH+8BQDULHuC64YIG/Es1DHrSzWOPxrK6WNGJdkm7NcCV8EGqqyG6gtMi4VR
eAZBPtoQFMBI0ekaSQg/hwe3gFnfSzEuZcYrZMf3/X5kGoZ6xKv2F/7pJHLqgdc/DFWrtbVGjd0T
+9sz8WZL1FiSbBbOaPbLfjqjKZBBBNsmFZJOPobkDNbMWCsMVxJltT7yl9w3frgksaQOtCG00aVm
7ovFyjl5EnTYHPo5+AOMhsmnTsdp4MWEksY1+5aH/nYbf2xLmzX20RrIcaJ+0TZ1wRug4UvXlMNq
bUCLvCHGulQhGKAO35h8GnVplfYwhUyHoH/PCy3yn8+qj0KaLUgkH+sESuQ6MQTehcaTUiUWhFhI
pgTZ4nL4zWNWF0L0x1p8Hm5k1IhEJelO4kQMj4rAGQhRQwTmcKn4LfQ9vw9MD/vbX2cJsgEIF2jT
wUD28yyFlo2Dzq3Are1MBGLqqfxZdEfEaoMYnyMaigW32QH/usF3KILUw8EYfMFTbsh77kLw0B7w
AzQFctQRH6kO1RmQeY8C1XmPv4b8HgqvvrYixZIQl0BfsE6IuVVKTClE7BqI9GqOVmTWW5KfobSM
yZxONznqwAH29IOKhGoGw0DFnKBbXmgxPDaQv1z7X5Xfqqrkrh5k7CY9uBCBopMQRdkdu9LhMTAP
UNnwFT5s+K6ofCXUkZam0SZHJmsbYCGYHsBU17vi3QUg08+/acG3WLaH7zpUxQrKxAShKuM//P7I
5ipywJFhjQjLCzzn09JnlbIkp0mk7HNly/hvJVeq+Mwo6T6OfhkcamCBcfBPMSjACn8GYMhy6uFQ
/v+dx1QepFARA/5MKY8k6yz9jgqt7A4YtDQBbTokKyUGgKZhFGurFtEIXy1ZmFT5GeUZbgRMJ8DU
IEh9qjKQPE5k+WpUntavQBwhnW+MuLNfwrM9pqlbxoYp1Q38F/oKiWs6MgPw5aubPygL/X4r5lZS
zycyGYKESBpAsqi7TcbB6aDDE4FYdbhflOzt9wPNDyr/XDLzqAz9WEglOR9BIH1EkjLjrjNunWVG
DH1gD30f02LCFD18VCdIAxXmKKRGiaw7IAho0eJJhaQ3IBSBXcAGCeU3NQKreuEEf38mWKv+HE8S
VxGavsN8QApkto6E2UGV0m2AEaUsBwsampOM8U8ALzYPC6RMX7veAiBDR6RYwBVrKM7VxMnwjf1+
YnMFVh6DMILEJKg75SkJFJ5+iSNJ2O8pTnqTsj+oWcspf0qQVVVQf3zWHqD3XGIqzlXqno4KMOjP
28GiZSexCVpmHbm5FVg+otmViJovQ02pM13G1woSB7SSLQZ5hBVoLARKIu9aFczqHlTGS8yKmfjh
EbaC5CcUudBve/z+0xuUE+gxOhA199iMKRjc9tIh+caAAclFfhA25Fyo7VcEOO+6uDShRV0yV5X3
ULE1nz0y8FIElarN+8LDGWeZ6Uj8dFLTZn9CVXldiqF4TKlI70o9w9ujFOvx1jS1NYipTsG+D61d
by3ekdm9ggAAEjZ8EkBI02/Kq5iW8QkKU6B4dBhD/DO+DqgIZaB1qH3isJb86LyPwF1ESv2RNBHa
PuQZrRC9cOxNHqbP/lCg+nyuVoh7XLg3c4PL0+lN13wVJzEJV/HiUQBKNutBnA+OSoaoOuTWQxlw
GPvzEdZYNSIKG6jPkOKHhTUk1ySyRT5WQyCUOBLbv5/Wgwb61yNTUKYYvb5QJUw6B+zAl5XIlNQL
vw0LuzYTlYC0IGQqq0FzhS8csQP+HoVp4wSgbJmoVoAGGQoAHxuke0pIO1d5dZOrhpYaWKim288j
ZR5X+NUasClo5cmfz2N4AfXt9xOfY1VASvHPiU97+kzkSoMLFPMRU3W6qbP9UGypUraj6FsBNSFw
4SNuDFLjbhZotJO3MTgDqAqX+OvEE/BiLGVkP7gJ03sp0pjSwUBCKrgwqViGUdBwRRZWsHyHL22v
cvvoKrx2NtkDxrWG+3OdbCUkGvrmO5aOemURB94DVnsXnGH1BeoLtk+bg6/LumUNWmZqyWf2Eu/8
U/IJl7gVWsXNPem0ulMLvdI7g9ZDJzQUhN+2MKoRPUf0B8z40B4iqs86LtzwcVPyy9VNCZwU5fkD
qQU0SVCeQtQcz24bkB4bBN918YYmNyY8Q3YFQ31FQ7TH+gv1YJTvZ89gLKYj7l0G2PvnKFwGSZPk
fV9caAvp0uBUo1sBVvBZtN1NhAWpSeU6V0Oit4fuSXrFTUAW8gqe+minmN66dpLIQjUw2ApWePI0
2vFX/EGymgP6O+DlqMDHxLv+zL+CEPDSi5hfEcxlVla740bsF7EFJ9x3DiI8N6JJTiJighGth2+i
07x9zamFIQGxhkjaW7FpN7SDnWmrcba7lW+ikx18I9PpFb0By9lp9r3D7EMNaSX7Wlde+g04L0qA
4FNBS7+afbSv3kO732V3OMJ27U45h60mHeJObc8Z6MVoj9MvFNw37/JKBoXFkexx+1Np7J379NeK
hWiWm4i3IrsNiytXZbzRf78K/zyIaXHTTcqiZkpUEakCGPhqLaXlumhCm2FBge+9Dznvr2EP3mGc
MVs2uSWkvwgcaOSRAmXg8E0kxWKaUmW8wWYpIOB3nlTtvIjYolRtqCC2AfyGF51WAUYx8qTVs1K0
GQWO9KqjNJnETtQHRug3jsgESDZ0+BbppnSuS8CX93F/GeBYJQVtNVlh1KAQsGGuC774SQeRUcbU
1vN7la6VT5hiHgaXmmAiqCCKihDG2twGOLpLxRy6axgDmNxzGTHShNubIluhNjpgU4C0UTG8M8NX
lvfrEtpThWJXee1+t6yF3E2k8N7LsjZiP7VGeCTYtNiXMFYttnpTKpcBtc8abX6udpFUA803aXak
ArQd8axVITpM+EkqRJtyPlwr2mjSRMVA46kLxYh6lpUHwiMLkc01oXMBpGRXocchPY1aj4JH6lWO
g03rEWCDtabCDJiVx/4sQSPc+IrJBhRSZZk9ItRfJbHR4Y4+i0MO77GVySe60lkXTlPYfh4ng2vh
kGobM8lmPI0+k3Qmj8wC+1sqi1XQOvJQNkQ+01t+03mgscE+krg27Y7pb3rD5vhlNdhF12uFWbM1
qG25lkkW0oI2SXqUa0ZTBGnt0igtwW6cu0AS5LBJZIhgg5AnAi+TjhhVAHlFvnGZfGhzCfLfntcU
u612tQR/cnaSxvpE7ZrAOAADTADllFFP95TmSGXt7iKkZzg0NZJzLwlSjMpUUv0h2vFpZAG2Zvgc
KMYlHMYskN9y1OUP0wkfCEtFvXEP8denA28EjPZwKcFo/3MMU+JSVKiCal86M8TQP6j1KlblDX8W
1bdUa1aIwHIWDYWzQ/fTQSfLVylp+95X3PYFThPEZqQa0QvUbynjUL6hPLawjWJ/P5w0zSZlaikH
bAU9IICD9Vb0EGQArlaSbSqP0ko2NoohfuWEel3kQaj2mPa8GM1n2R9UpaF3IUPBmKLoA95wGqvs
cEATvIC+W4ZlRtnQwlLI7mxPE6Ku/34o0lRppVBuBZI1WnGR14Kq7Nv0sCbysatOI9ho/Mrwlofh
emSFLcyqcxst0FZYUcEukMUm4+f70HpVmgDo176AeWJFhg9FNXS7Wo9Y8oUjjW/WX2/ev0eazt+K
x3LsgLy149Dv2vIq4fv2oVhvMGa4CcbtwpEz2kgjxox6oACywhzoYCO09NIlz74eTycy7iKeti4N
IRn8hChrp5WRcC9uaIfhW0ljw6KAATPo4wsR4BQ8N8NCFNEFzMKtmJOBgQDPj25t9IX+Ai2VbsEq
oYCFGvYEx/glOUFbBwZtccyOgREcE+vw51YjuxCbCPMGV9gGQKT81L9gvw09LeQCH/UdWPzVEoRj
tpT1dGKPiffp1ogsNUA0gC6011EWG6EGgPkMd2d8J7lK+grL8s2nwIaRG00h374cngslg5UQ5NHS
07rm5Pa+nsWnOC9uhSmxiAhJjp5bbJDJqTKsgBkY5Ibf36z57/3f2zkNcvIEl+85EZ8PNMcSUDEI
jjY6WlhRHVLYJFHN29cEpg1vxWAXGH8PLVZvKXDJYLRkJfRC9NajwMvk35AF/YfptjEb6nmwVCYc
e25/vf/YHUKKjBIz9Cg/X7u06uFxzrri0m1Adbj6H7wWnuNBjx3GanW87QWAwCU4uYKdmH2mN86S
7maOCYVAqH9PYbKA5QrFhfKGqi6FIew7kzYwLNqpnhjI1KjR0ArNL+ys1C8RIejde/SlaP2hAfaa
qVTjKzQVx0OyESC5FsI18ChLPVz3jmD3VngsVpmB2VnYg47BHYZWZZfu31zz69+Tl6c6HnSqBCHy
A3y2frprO8S5KlgAR4hPzT/67hIhG4qDaYY2cqyhcgap4sFaTt6BPW4U0WxkauP3kemPaYgivWEK
bJLy7wbh2L3imZU7Bk+UuwSTPXE/fn9BZ7sbz6c+mf+AMUoA7gfxyKX/NOgyoWUWe4WVpFfscDHQ
56Qw5CJZ9WyJ1QtilcrGkLGJ/D+chkSjG43+KZKCHjL1p6/bjxJsbQBVvbBaImqIBQn1GGTRY72S
98W5HHcRgmTkC9PxbGfl6bCPt/LpsFEldD2hcPUpskcChtWThrMHxlN7hLuj05LCmhwlGoMhpW3W
DY2QINE1c9SjmQyjXddskwCqcXTxUzY0GKlW62Lld7XGdcFLXZ876MthQQrhrQKtV888JtXakVUi
Jl8UvNFqR0otCRtHgHNK8YU9na86T4sKA422Ol+orc7W6iSaf6CaEIz+qL0+Xa4gB0nihQPz4mz1
0XOQWWoExZe8goV/qQgxN6Y8HevR6Hs6VuJKCd3FUEmjsq3R8E7n4CG611C5wVxbMIDxVFeMa5S8
dOC5ZQMWVgCtYvpC/2Ayh1a1krehQJGRtAptOFo2BWtWlMryRjqoHK8KS8SmOZM7/3zIcVp/vlaR
LZK6rbOLcg52rwC5XkD6s8ItvYq/iInMwlfGwVu0i2/CHULq9/zmbbJDveWxhLdFx9+6p6X5cs7t
9HxO0mRMF9uyramkg+i/qG2aQw4b8Di+Vlhlgg3DODah+FoWNxq7eegBNV85tAXCibCViMOF+sSc
guzp/kiTwV2McwkJMziXiK8Qzv4VcDd2LMCKY71+UFlpnS0JMoS5MVkCXxA6IxpwTGEysJFCqOVB
QvWOaVRIHSUdA9j23p7u7vqdeYE8Ym13KHXK8CmGOlmloHeiXiK52kdl3vpSJ9+iesP3LJkb1EJ7
e3Wm/kA9genjmG6/qc8KQNBQ9wFl0X11NVAqf/K/PofzwsA4Wzl7uo6pEjb05URp4dXH3MIdCwkr
iETSuMoLVSpH0wHFWbk9KE0CJOIHgsBexhE8p4is8kVrlRm14iCCpKtglUUNMHWDeE5yzlAk1BH0
uLZSqKJlSw5XTePdgi60hVfFJYairPtSNDmmMnkv0/P25sY1jKbQUXLXHEBMOKTKNjSS6irCX+oX
OeQC3WoQmGPddpsQKTucBHd2C6lAcKtxCn2GAFzFNVyAyYdyHzIoLkfAVsNuHJVryvvwJAnN48b0
vIugXMXCcVkAtijI3tyPrC71lKxlNtp6GVnB9Q2j8bmgEUak3PpWMXksBiFWODENbyHPdRNIwyot
XFhYt/zwVgEt0QGz318VOjUTHltYEKtY2Lc9oJjrAsUYVB1Rd/ZilXXffH/PjUZIblcU2xKmVUQD
JMBHRVeaWJF355lazQFfyPqvmJc0PB1E+4LEJoTrPPQvnHSksBzOWs6KUZ1Ok27XQEJG0LRMMfaQ
Aj0sath2SmmHjLAnSuygbPpWIPuvCKIThWSvigIAL2QMCMjX2HW4+FTdHPpHOBTHLUBaKNo4nwix
QTfMJi2ClQQKmpwRs48veapYVRqsu4HVB7k1lG2c8h+DR2zZo9QUqE1RSfQU9l85tVuuuQSEf4kT
/lClHAAbnz5Nm1zG6mKyjcpaY5TTwjs9t8uRGYblJcA/WWiGfg6XEFRwviB6EHebuf3u66It6u6m
1ZGeZvnbpdjWR/tgurp9PtxkJMih0skzoUCd/bW53iPnvdBwO3VKe7E7+8U63DpZ26iddQ5MDy3U
0ADNjj4tTEvjNf1yElP4g1LGIQ/vFBKLuDW6l1hNUMRYHPWWjjKRmGZckXhsLUtHSN082sE+Frtz
NlmQVMw2GBR0nuHyYpE3Ol1HuLVEYiyCqgvEmOC2lpDhO6yRIVn0I9nGsDlzGkwyRqot5Yc89vzT
2/h05OmqYkBaXC3AcX1MVIoHoE/r2A2i+SDFAXu1QOrhChGT4hGoyQM5JPdwXztpbrTcjqG1ptBr
QaVEHW1Bq/yO7OBlrCeERq7xrdmmKr/qa80TjcvS/Rrnt7/OGv1IJKyhM8tMq/OZS9AYaAnZBAgH
9HTCquIXzesE4cGNjaTCJtYaXx+QCLoC70koF9wUD2TL5PhAhjJo/NHQKDJTb28c5VXrt3mzSXuT
Fl7Fsl6lkq/xmVOx0IIgF5AFxnybIScRtX9y78UdXG1D/9717wO3ErI1LW9QprUQiovsUwrINiTj
EBnBisMGO2g5+mhylW+dknCqS2Nexf6rhqlnVfasVokfkPO2ekAfCggvmeLgeVfAM5mS1zFPuCD5
UIjiCX1DFu8ls2nCVx9NAMaA3DcBSdHnz4BcEpQ7iPtFB8XS3mNmdfJ8d6ark5z2ghTSBvkYhVCz
AJzAgbrRZLxeEgDOq8Hi2BRFXhFJ07KVlMdwICtMWWH47ffHrGK0tI9e4sj9aoulSAvkEv796qBt
DPIYKHWgPzxwIU9Ly0j2YC6Kk+KAAFL88b69Rup5/e1q15HJeQ01Th3BA52uqFjcqXdJHc0HYGHq
nT7ovHZvR+cgcn0qLdahEIfVvLMjT2WNShM1VuPgOGoM6SyArA3/VYl1OeZqSzRkzTViDWt2hOOM
0BlU2Q0WXR1XveQaIBHqUVtj7MxVGm9tOP7L66uDjSsSlTIVnyeAoaatm1v4uJFfA5kedj6rdHuJ
DYA1T66Waix+9meqOZ+AzTifkZrsajMG7czp8RdkEaBVjX2zSoGFN0Cc7JuxeY/WBQoAMEkZ9Bfj
DA65hSkaWbnt28MHE6ieI16VPdlg3uV07h2yJgNpaKYEW3UNaM0LAIsIpqmswKiszvHW3jE916sA
4c+8jkwraisYA6Cy/i7Z1AbRPogqGYU+smgZK7ExdF9dPTDISjFEvXRYSo2Og4NIAgchowl+CgRl
7rhzbu5JbDTbdN9awyY9jGI9wRRMGMlRBRilulj54lEABKYLj2LHiMPNED+ZGAl+H09BrT95QzLH
XwWPDOdY/Yo0RARbmVVY/QXrmVRndB9zGWJxJSdw3DX2PCts60ZAJ+xlL2hxgSLImL2R7HL8HUsY
tcbfZatfM3v37m5hLV33xx7OI8yIF3pd2vgR+FH1XrrBldCgs0dp6BImx/7ifyi0WngaWoH4s1Mt
tTVps3mJV7ITYyMDU9afZkMd0b1YQ1zq0LZrEo1Xb6ztWZJRmYj9QjoHMDRQc+3R52iQNCkgOFuF
VDdGDwplXnDZZVVBK5Hfl6vmNcGSREU+WBVpFf6Dr+KzcMechYao7n9xdp7LbWPpur4iVCGHvwiM
IilSWX9Qkm0hETnj6s8D1+zdMptj1tk1Pa7qGUsLWFjhC2/4EYXeFDph6k69m/4UaLfU5DOORHX0
rtlUXkQ5iMbx2jz8GDba+5R7xap+K2aZ0pz/ZfDQmiLo+OL830xP4fa8Gu8g2LHYJqd81JYh/06/
87lkDVR2/phtrDfrfkY2An47RS/j0bgL6d63L+ERvbfyIfO6ZbZLD2riDPCqHqIH415Zw5c7RQt5
K6+AACzblbpnox2aV3WXr8L1CCQg33YzPNOgrNZurcd8dd6NQO/L7bhKXc2RVxHbInOeQPA+5kSd
K3F5puPpBov5v+1W3grrB9nOjr2NPsCD82v2WqLx4zwf3rdfz9wtVMxNR3N/Rm5Cj5xfOW/XhLzl
7FVOT1MFcXHPsCvXdEYa5vigvUpr6y6xj/PAOKXj1zOzwWLvwXsT7Z/PX8fVuHKevr4A4T6QEa1+
vrr0Z3js38wxTI6/zlz+if00U4V5TDd2Vkf6irYAuuBGOHkl0/vjiLwIJ+tiUJQqQH1aOgiLAeF3
OP1zGwcZxpztUqz0O2PXr/vVLSL4tTjo+8jmRakh8ANlVKD1H4WQ5FH/lUjN45SCAvGL5pDW73Wv
2shiA1ZR3FHInTFMVzEdk/reUhOv9ctTKlaH9GyGth9bN+blWtyrqYhxq/ROUKi5RP1EstxJYlXK
SKe/ujvBPhxAe/YOlq6chr/at5fyNem39/1iXLBx95tVuTIdgyZx58aks/X+//Slvj3RJdAH4fwi
ovBucdM+ROqirNQHJdt1YfVYmpU9SeHStzYaRTdBrdZhKi3F8IPUz0Zh8LEFWFbLluPHNwyVrumC
aBB054qRxA37u5Ly7YrN0WWciijvZ//UIPOkV7P8WXPI9l6Z7uOGgp1djF7GedIv/PahUR+B7T4g
EXxjHV9JiwDG6CY2bCJQz0skXde3VedHLeJRHdetNyfcaMWufLrYkTY6Xb4JKlr3WDdLugbNr9kX
qrb8+0Ncq4iShRjU4qmfmfrvcsS3yaiy6Bydk7gFqAP81pX3BZHFoZwhOrnjN3Dibf/uh+7GB6wa
nMbDfCm5N3+ImFWgzEnAETq1Jz0Yj8KaIGEdLmE0ee19Smr19ye9Fhh9e9DLhMqwqikf+wbycesY
KOcsU+EUgwYlbAB3cKMtdk3AQ8M9UAZ5g40bzIQ/U9bpLAAkgKx7BxIs1DzLJIaoB7qETtYujNER
6OZLdoHX/K3i4jVY57ehkTf7c2jNZHEmZmUdQcOi2WwhdwljCsTrGX0LE+MIZT38XxRRGXRGHCPV
hM7GRc5s+GUpdWKdP013zV29CddI3C7SBxkNb38netXBQuYMVp7TYF/ylO9gzQzbxouPuNzdQ2uE
HL5EnR8/lnT9FZd2ux233KLhqdoJb7fIxP/l6/zztPMN8W3RCk3f1mKr9Y+9QwxDG/9RwKxCXgMc
EFfGjYX3Xz7If0azRPmiLw0f3vQFvcO6coAxdEI9ITWxjedQSISlyPQEmRv1tyz2rqT2/3wRRr24
ayYhSkShGq1jip007ITsBLsqaW+0ssx5NV2mijo0E0CPNPvJPP6cSqn3pX6MhPipfDa/kg37WXWq
H9EqxO5dcBJ4S1yvWm/nW+snEdUd0BxUQpcFkYiwGs9r6LOr6E69Tzf+unrwgY2KtDSXySNB0VpZ
iU/5ErBTQDDdEeXQKNnR0fQXI7Hgs0QmHrGjdsYSRw0I+IQU8S91L9wXT9pP4pGFdB8dAhp44yJw
YA2+s7JU0TYXBQpej+Kndl/f0OO4urS+zcclaVcdorTsy3naa7DN5r0FKzNMHD9YQaqK2uNUfITT
k5V42RMArr8fcVfjCx2xUF2SdQizl7sw0M8hklUDl9/mdfd+IL2xMV2QlvbdBqOz1fH/0g+DwfjP
gBcbCd8JLZua3EQF2TuDhWlBiO2ETHMFnZTfRywYsy95axAxGxvF2AQTsrubZFjTsZPB1smDNwpf
dJnA6hbLSte2PuixaCw3sTZ6tUlLF1XXDsFEJcO9fRNkxzEmZTLeK3nLP92wMQRqDMLpLL5a3Y0b
9toW+uftUOX4c22fzUTLa5RZj0PwHpYeQl8QAJtb9ka3Rrm8Kiq9ENVetI5dILqiwsr08eMms4tf
/748rt2A31/n4ozuyjAuao2BuAEhUQfnZ/q1QC6TADdGTDCf/z6cNJ8w/zoaUD9XCLc0RNgvFkei
Z6Hon8FnVUQnpZNAPCs8jtgQT6qbuKzrL/c/g2HKdvGt/D4KihTIOvKhQMGId9z3AUSYhtcew96B
At+zcE5wWW9s+Rsj/+aTfbtMFN0UahPLh2Pfv8vqQ22ZTpp453w/xDsLFdWb/L4bE6tfgqMHrdfM
QJ6sY46gCojGEjlPcD4SsqKfVr4XrLv6vDNPhXHrKrtGlcCaFrQoBTCoRNblpRJModhWmvQ4Lnun
Wbzudp+Pj6dTs0Xz3Z6lhz0ntlfO8XjjDp2/3r+W0v+Oq1wi1MtOlEZsri04lU7VLxVyfwKaSH1q
/NONVXvNnEijSM1OM1ULbszcqP72PWM5rIoewu6TBOr5NdiPJVYfMzWRnK27K18aNyc+IexHcamw
w7XqUB7C78oJToTZ3UJ6kN7KfYIa4OQ0jwq46VeuvHNKqJHh8QKG+QzF1h5/TXQE4Y9si3V3XkAj
hMOvFvvUi1blsnuJwLkj9L+yluraeK/xz1HhplAMoxrtBevJgyC0kr4qp10rX/0CgtPLLI5u+4t0
rXrqul8Ue/Fxeu6BBP4Et+1EG92FQlid0BGAT/mzrBAbHRxlox+iBcD/VfaCespjuFqWm2ApoQD7
s9oFjrGE6dJttH3pnpfjQl/VLm1Bp9qLa2J7/J1xtEsKO0L0b/pKHmMvupdt7YnGn1u6kiNv+5WC
IKWGewHFH1C6c9Wh/Skcz89y6dJA5v+kgzW9jTe+pHKliv7Hh7xYrL42ICZRVvKjvNNA86tLdMHs
dy113s+PfNfDYoKQkTrLbHVH180WF28zhNJt72oo8Bt95dzoal8NBA2o/rS2ZeiKl4SrrMhliMEc
iB0HIphRil0SNgjBzRLHtSPpn4H+JS7QGVIxVtoZ74nmJGVHPd5nGQD/aGYUyPJHEt6KPNRrYSDk
y1mflIExAPpz06hhkBlpV8iP0VeB24+Bum34GAOSLdgfh9J5PHX28s4MqJaWr5gk4dDH6qOnYexT
R4ainTbuve2ENqUgC9KssJJ6qsZnR6PQe8sk7pp0hzZbQ0rsbjBs5sVlMTNIZTXmAC0H2QkjbCHD
Q2iCS+/ihVGd7wbI+Um+kTJM+HSKmOB4Ehq3YM4WatEvxeGp0dvTEOQPQXfUUIDrJOiyFtZbvMYk
LZXsWWufAxlrdn7NGMuLM4wkSoFtIHoBbGHNqw3MDMfQkQtQ3nXmWpbsddK2Nh7G8gEMtkyfIIx+
/f1wwzXxykGKOxdQQfSHZ+Don9/JGNMyEyO4/uEdnpIDxfL4zlzCTHo3N4C2dt1K2SMcoHxK22zl
P4RuuR+ou1PhfDbuCPJf0HpFbVfdR1/Jc7lsHX2frfmB5u6M/WXqtif5Q18aKxgFnDlowEfH2m3v
LW/Yxg+IyiDDgmvDTnXNGPKI+iNa6yTFoM1tbW+uYSqkm3IzsC30VXaq3XyRCq6AHIfdHMqn5Di8
pMfsIJyiIz9vnLI9peT3YlOdptxpfokvBcEuWgQP9F8opOMcn+7GRUid1T9IK8EzPNltlqwvn9pn
896/Vlh/hgf57fwMAei5WXZec0Q+UMehs34UCSxVDrt+HWKEHq5ad3qZGW/5WnruSiw3kYscuQC+
WD9uszNZ0uNiOtv9SnigabcwWcD5MwC+jbJM7xPnR+6Ca8D+seTIKxfiZ7qVzk79oHjJwXDDOwwh
p0Ww8r3kNQfOKKGrAiAoP/gArnDwqzYDFaaH8IgQZ3Cj43ftfv22LPR5e3+78wQpTQtJ9a2joTxX
+g7nSQ4LOJpjeGOg30Iblzc5Ml4Wcpyzs8glw3ySUKLyAYk/1UxfjU9RshK5FMelXEEujNdm6BAs
bqRt9G6INjAoMrbenlbJEY3sn/pbsIzuuHmWxtICouMOT/1KJRj4pFYc2sI9FpM9wiWK14M8PS9v
wU6vH+H/PP6ltc+Y6mnX9ZV/TNXUQXJ26p8TDU18zA5o0WPjWko3kpDfW/JyxoAjgLAWkS/l2Prz
2/QF6qWhP5VPZgIazZODXdNstBqsx/r86CObTw+FlQy/8N1s7YA6Bj53CP4Fyy5b5vcDjYnzTr+R
9wPvvnKSfHus34XBb0tGO1eNyCP7x8aobUUZkAkRnTyyluksasLRpycSNVnES6Awd/hAiT/lqHLU
YdeqqB+skgkESzQL4Rtm41V6uZdppWKoaTeW/hl3/XrKh4UvfkqJvk6wF7V8apq4vAi7YQKghZW7
kWFHtgcdUVLmMoFe9qUbyY/twO/PAfPpolvk5q4Q9G0pdE4w1UdjBuTYkbwohG1rAEqHLSHwAsgF
KFK26GsT9QUcq/TwJ09K0DeOw9qoAechjN+BkjKY6n4ZEGuju7kyseNTg5Uc0IIDQWMJT4rVrBT/
tQrPnuBvjaha9f4PkGU2WrqplNsIwqzzBI059eQTB7b5j2lQ3LP6FebkLMP9PAl01e283cn00avu
o5iZHoq4bs3uUACoilLUa1PU8JsPbZCfB42GKsikYRjW5wQmX25s0x+gJ7+sgl8+TbZfC5424iAo
H/WQfhXGvZl8n0QNNG9eQ5SRpvEQIsnQrlJz0YmRsTqTRAEFIuWda8d+h1L/YQw/uDwWnAwTAh1+
elSU1BP48XhoMa7FT9xqbGUqVxqrU0XuP0+kXd/EXlAlW+OcrvvKo+IZo5wtJ+pOU4lHqxclbNdm
Idydk8FVs2LVV4oj17uxG7gth8XfL8Cr5RlzLlZhioDK5+/78duqzZSoH+pIRQjYdKa7d4v36L2Y
tFRDl2IDDIGqXMZRbzz+feBrEdm3cX+fK9/GTQ0BQRMj6+/wQYBvGDnGZwPJqp/Hy6cb2dLvdOhf
R8Y/b/k7gfw2mlqOQzaKUX+n5TiHSS5GDhaAi8EIIHo6cfaodglaJutzq39O2gcvP3MdcM7BMEek
Kz4SGcTsMZgEQ+MVNBGnvlvBmPbJQipXk3dh+VMnuBdvHXZXUMAIGP/v9/mN0vz25FUf5ZOi+Zwq
0O/gjhKfVYJJ+GShDPChjJkd+LAyyK8hzFoqd71AAB1VmFNRQPkF7a4mjaplr9BwVGuXf/+K167J
7083f+VvTxckIWjCXCB6GDyr9pCmgerTgBC4KVh9LU77NpJ+UTOW+hqvkJB58MXeFbHspFQDMdOT
s8CVlRPJry/M2xauJuBIajdEsIFKVlnztUG+VPLD31/9GrELn0EFOQCFL6Rf4mOrgmYcrcPuPyp8
MwIoA0Y5+3sI2jY7rxUVC/QbtZVrl8y3QQ3lzwmfrBgWD2KzR3S65OEIRE1oPk0AAX9/Oe3asqOG
jXuWpFpcsxelKrPxpdaMY//Y6rUHuQ0P3cYR5V2haPsco2u3Do5dLC4rX3Xm7KmGH1sOqIhyhJes
T7mmny7iwFrMtoI9YjdnqEPoR8C9qVAhKBuczPZaCptSiTdNvOmQG42Mjdq2e5ErqASOkBFRaAbA
ph7vOEQN4v6jCnwuuxq9eQQXQ2mBeomm7PEJXyVt/zB/Z4FSkwER1+8WTaV5f58W+UpWBwmfTJWm
BZnSZcIK8hv0cN+XT73XfhxUr1oj/Pc+vYCp4p9p76MUYA87XE9fQDNQQ9gRCIFLuHEqXDk8vz0G
AoR/roKmgz03hqSzyGnJ0RetjJruYXSywi8aGk10K0+fV9XF8TlbbKB9gf+ITvvuz/HEWh91xWep
a/Umk+CxaLrXYV1ZLIcRMa+nbjoUZ9n+aKSVnq//Pue/X+ZycEkmN6Owbhj/yk2VFjfLoArzp2Kd
f6Ffucx/BaptvumP1qZ6CoE9AWB6+/ugv+P7vwxqXRw3SuEHaMG14ZNaLmqvuVM3tSeCeMnt6Lnk
/n+3DoSefYWbLxJWbji5OosctelwP5yQfipemvgRYjfCoKxePXKbVQAwiagtPQoniaZjvOwpCOl3
9Zt+UJIV/I7n8XHa5QhfPJuf4+c5d8INvoeJ7AUP9RY/Ec14TqQnqV2ff/n7WxSsa9QWuiT/M818
7j+/sZVlaoR0nHAEzT6ORMzKxvDXc1NO6DZzECZHx3FcYvuLjpWWpK6a+MB0vtL0eJNE+fvs/Nf0
U27EA0FFhOayN53XtdHFUpg+iUdiXDfYg0pZ4/Do5M8C6Kz2hHQBYLtx1vqmdudRFzRsE5ico53Q
bHgrQULb8iu5G3+2b8Fj/QMdSZLQ2BHupHvhp44/NbgcklzQedpP3wEvBEX6xjF65XoEDfGf1yC4
utinaVNq56A2OEUpLWanc3iIzk5Iyq/oN06mK9cjymwgHLEGUsAfXJT2Cn/oz+GkCrPDopJRYYAV
NW46ETiKtKC59vftcaXgblANntub1IVm/5U/F8uUWOcwNKX+ESTVGumTveXUi35BhYbT7lY/4Vpq
9edw8zx/CzOKkgA6Ss3oPh8OLWZZhju90sXv/Hf5PcXB3uROWiqtU36wakvTpTwdkhfr9ivXx4Qm
XQ11gooFnB3faWADgrDQTprikKZI4r0S+U7dnMr+STkv6omidvWzh+jf5l9huuiNLVwEPJbrnXS+
8+uFod6hYdDS0q1ASzgxVejzXU3yhpwhQwHyy6YFf0/2IJrEb3SWIKNma2WhRk7+nj6VuzE7Ea21
gh0FGwNZqYCjQ9hb1RalCuqub9boDizOwlZmy0aukT3qLT9kBDmwiSvpJbp57WXNyaCsqLtKfT+N
bvaZPo0/taX+2ukY7O7Uh9H/MFIPRQ/YQZGLbsu4jlVUwdBSFfaFvAvqXVQfUzp4HxF2Y/iJ1f02
b51ztjR6OA7TvSCTXamOsKHcJG+AH5zrnwMHgvGSDV6vrRvhuTHvJnmhdnuzxpSFzIeaw3lZo66h
ufJLC6gzX49AEgVbQYtEWPUg2KStiFu8YkuFbSg3Qv1/b7k/lsrlyZEoOQ4YfNBjIOz9M9Q1LmX/
Mz57YXdjE9wa6SL2HToyiDAjRBKRjNFCp6oOQajyyTq7v1WgvWL+Nb8WeBKktuV/72+5HM0p7kxU
53eL33r+sS3Zj6hXnpal+wLG826fnfapCwVDcPvtfJTdcj2mvsI2+/NU/vMhLoLP3DegRPmF8KjY
r/py964t3uGgnXYdAGPjh3DIAU0fFiqtTVT2mrv32f/kF47yrWJThKw5ane/TqfHz8f1hFgycGvI
IyfDsd/e9o569xC5/cp5Sdb3nVMgXPEyOXcDHQFl5y33Tw5wVCT275dLz7Rl96l7XyFkcHZ+Cui3
rtTdc/5puQ8jXl/ODJdZifbDynJXz8ONet1/Ofr+50vol2d6NJiIh4yZfywCzIg7RxZWa0E+yJbd
9W5lbNvmWMgv+fTj70eu9u/Q8/vkE/79eQZOfgGESpjHzQ6FEe/KDKkxtpWgQ90wA7tAsrYKKN60
w3bCPlDJkkWsnlTlGNFlQJu9Sp/8ol0nlr8qkT45L3TqyFgX20MgYxgvIEX4Ukw/LEdDptE0nvo2
WiYKFqZRsxigGWjKccrOdqoEC6t7UyxwKD1KzaXgNiPBf255YwudLJXtPDu2w6GDnxObz5DvFklh
nGKLukeo3bhhrzRgDZTFREzxJJBW6mVeiBtTWbSR3B+sH8pD+NYf83fdC1bjU72nht4TlCm/47Ie
dgsiqhTkgdJZb+Iy+Dqvc69f/f8XNv54oMuOcHxuRnUAZ3nM4ve6UwAvvCJwrkovxOcxdo63lbP/
nasBqTOAhSL6y0xYF9syHgy1qHotvjtXq1ntsVgGk2hH0xO+DhTEnKZ5CoxdmH7+fUVeSYC/jyuJ
FwcgrcQ6LLKCphqyrdGyQ7Sn6KmVVN0qlt6wNpCtdzUs3V6ub+UE/w535qGhJpMOzBbLFwlJ7JtN
F6s4AQur1x0Q/2wR2Gv75W2gn/H0cMvDRfl3/vPHcJfGh2oWINGosvfUCXVydWVpG7RUKTso3aK3
PJFJN/OlzIVdwEiei7rxvWoeWgUEQKy0WKEjfF0h1ziXZlyYljJaaraofXVaBicnXKBfG3VPtGTV
5eQPN/bItWPbYm2oM3+JasVFLj/Wre+b2jQdfGmTRUtKixS2slsx4RWNRCbpn2EuY0J/EvIK+SER
ZONykO7kdBtNK+KyqrM71LkmR7kbtqK8MONtF7x1zb3frmthNag7pb9rOax6VyvANEFA20rJqjzg
L3QOVyGgJiQ/8oV230BDUBCP2gn1jahhXqqXN9v3Z79IfuokHuVhzAe4rB//sUMT7BrORfxOAoSv
+42tM4fj/308Ksp/HuYaFZUuCGuI7SYUVydSdhnwVPxvhaXUuz16fCZEmxzNgxtrQfs3ud9ATUMy
YbfSBgdB8ufI5RhoYDks/zhN9/kIPvpe8nfUUNBZUP0H7jOj34etN2OCM7tVj0G9CFHE4i/F4X01
6Yu+fLc6fTFWAWbzGshhtxd7QjkPNEbeO2XogdMXxNZNy80swdSguTIutfjXkLhV82PiBA5OYfVc
GHutw5Qzk21/vnuW/IllSENofKuIeoXKjrWsRZqiYJGpq5eAU7mvhzqbxOmghfTf47e2d0MK3QWX
pQ1KPfjlm8+IA0VneNoLc9rk78Dx1HhZo62Y7MtxY8WO+Nbg6fEpnQbfS2HOfKGS4pPN1RRXIfLQ
bjLh6I00aGwzfjybdwnyL0zMGz0w6pLJS407UIRMIAWBldGvAoz18kW8NBBqV5fl599X2JUD8vsb
/96s3zKmURCDqe9ZYIBruRMozNKVo4BWYOp3C9t9pVhiaDLalCDvmV9TuUjPgqY0yrxJp4NCN1lc
GME20Bey6dZY9wD5SZ36SAvJeMmltea70ieKKBVIG+hRyVLvV7SCsrWZLIbUG5zBNns7FVbCeBrz
RZAgkvcayysr3U4GiIJlRvNXnx2KIsGdGzWjPTzJgiP6JCp3kbTP0EU0N/jPdTEtnK0O5KJb08hC
pzNsQS7kGzVF6tmVJa+PDo1xZza3OoFXttj36dAu7uNSHXo5BOeHWAPigs0JpHc7bOCpcELPMve9
8QtB479/7yuK34amSfAOgBYCsf9XeJhYo2LF9FMSyELDU0W5Vim9/xVaL0BC9bZZbyO01vUT5inV
LWcsGDH/PtW+P8NlmTAbFHEozEpAseSkpJpNdTKA+1F1ZIPKs0CbP84WkvBpjiUBQ7QWiuOovQZj
bSfFj560lcplYJVLNF22vcnHQv2QlqY6vQ818ASUFeuvxn8KqYplMCRYWHN3lE4lcG7aI3661VEM
Vbnlug3GArO2tKzuGm0PwLhHtLGBTVQBPYtpGmbJs1x/QgdQqdPKm0xhNeb7TmgoOX+O2pH2AkAh
CynFKP3FxaNWletTkEZLQSqpLWVbU15CftQOyEI40bBTkM3y22PaiQu9O7uD4tt6/wGJ356sxM4y
UGf9D9HCtCh3svQgn2kinulC4c6AnOwoRN5wRh2nuccnmKas1Ym74iFtBkdPk4VmITtaOxEyOKn4
qdONanWIZxMvEDoKBSV5lWU5gqkl5/O0OE/qouoyJ+jPe1qwc/u08VPPjxQbd1i75fSd9nykoD2V
SBJh3NEaKAD3dIkRiuJxymQ1o5cRt9SGr5DyJTIQciNsi0XQf8SitRCR+hnGPYh62trl59RkbpLt
Zk1uhUp/YtE0hFc6BK2X0xLpQLIgolpJw2L+Ymf9sxw/aF+h2OC2TJil7QQaB1VOTZk2Z8pT8DHj
YC+hlz+Eo9ufEaQ0f535vdUQuskWlOek7c5Ayq341RpUZyqB1SnnozRE+9IcFhKISA2FsiTYhKO/
1BJ6CrkOXgAhIUjtSbwwac62JYiz+IVfleJIeaY8KwCe6GDDz8r+YTo6ESXPivIHUh2xkmC2cBLR
jizz7A4Ti8FsACiHKzFFvm/WPbK2SFh6rZpvOuUj89XBPgxofGZFsfITfREDj5k7GgHRV4HChVY8
mIL0mIgGa2Zds7ZpQi/5YiJRh2o9myr2HFAAkN+cPwJddY+n9bFVGimlnGnpZ8Z7IO9mj4joKZ3d
67XsvquA61CmmXxq0j5GkUp6n2NH3EvVney3d7hQA7rvBW2DLiEeS2RLdC0mik56TieHj57yMQKp
3lQGNGFBRG1jIyIzU5gB6W20okmNi1ZooCGsD/WygpLKZd/C//adWMPK1UfpWlub1U5sN32grRog
RKX0U9dONYWrlNeJU91LDGxdAAB1X2rtWKi/p9OZ9sJukNcGDX3dLaxjG22FYLiX0k0BNwQC0SKJ
ynUxtW77UnA2mOQ4eUF9qZpAEKyK3LXEM6AJ6lSbUf4ys3cuvWCkh8/8Rd2cpAMN5WSssg07yecK
4Sjp6uIw+7xY8jvnAv1DVdtpnScky5bal2Ysmpg9nhykc7Vg25TDM7jBEokRod9lprY2APCJyG1V
80pJTDfSKlf1P3QCIzW01rM4SoRvksBNMBb51qw4ioUZQZ8pcPMSybaMHOCH4OjDXg9AXGanqtXh
JtHP4md680Pt/KUAPCo7Yga4ESNwSR9o0dmgm0kIbdS3PD2VH7EjRdXmOaufC13Y5tWu9pGHRS9f
Z+0iEODS0QSMva+sF00EUZ9+Srh6+sLTOCFQabyHhkXY+1ByYAjSuDizKVQpuAtobpGK2cyYpUTL
mgaeNHCgKSaM5I90qGw9RG841hGpQXLP04OPESGEFIBwxHEmo8AndDU7ZpEoJw2RACN8bK3TXGXs
B7RreuN5iGANivZUlgcj/1CLByb5nPySEKsxQLvJSrU4d8Oqz5u7oqQfiEpFSvmzFdW1kFLvNo+9
gnjsubiz1BfKImepWKEG2nDzD8+JhVxRbLlN4uVxd7IihHkpRBpJjDXaT64Ki+/AJk5GxSuVzo6z
fFH56DsgAFNNTxUm5xXsLVly9QqqsiMbRyuAqs9DmJzohqisK2wSK6TNapNTRdg0QGmQ6aJUZFMQ
afRXNG2m9sNnnE4PnJgJzYyKwH8/6zfhJjIFIYq06uocfqmy4SrheYW8yfxXfH+XirmjJhphTWQb
9cHEoyjmlKEYI32daaMWD4nyLInv5/STjrRdhTgn8P27s7wtEMc5w1ZXo2XTjHirfQQmgVT4I9Hh
emHXpKJxopYAjiiIBFgRahLvo68s9rBFyGqGGKzpOx+kjolv5N+jFvVKYo1PL/m7KomSKv4W0/wW
pkpcfz7aViiUnu3IHlbJLnYNVPVDgARrgxJntEEhxW1Xmjs6VObRjs9Pj8sgdOMPeYHynxvdWV4h
2t32PllnMCkzBwqui80ccgm32D1XwG4EWaBk4brSBMWR9s/kSYr6dALI1z+Ozs5fWh4Cij5E8Zug
urmWd5Ee/jHORZKGmn+YRTXyMJrdPiuy/Ti5iKh6rRt+JI/VJkEM4pbc2W/U3N/GvKjmZGfN7608
qalCYLV1hhqyoV2y4vYy7yHwOzWQ/015Xy5y94wypLjyA/u5uXveTLfoxFcK69/fXroo7tRyGwpd
Tre55q4bFBSZ5pIKoWzTLn5MOhaLDylYVHQQuJImD+mZNt3Vt9xAbk3IZUstQa22aBJaagkqOTOu
gRCT2lrExhC0yYtSNA06r7eStQ+8RmponBhvcQPLBd+m5sm0Dr12iMbTEG8F/yQqUAQIyUythQT4
4+/76EqF5/uMXaJCjMzQwbpowB7lTVy9AFIjWNSGGznGtQrPH8PMJepvu1Xzq0LxG4YBBmgEhHjR
6ffcjBvym5HYVy/dOayJZxCE5tGAjBG6mFE6Fhz+s6I640HvETvB8CfSUNDJ3Lk9mXebPlQ9q6GY
TRYuxi+pmJFEv87zpY6fFiFcD7g0iLY3c9cba+1Sukaz1HEIEpNK+LSHnAh6SW2Ql1pShvj7JzKv
jmQq4gxjoEd7CbRThEYNqhh91maB1dF69A4maHFpXbnDK1Xi1dlB0J/JiJxqbSykl5JOkj16zRow
5OJVXE6LdFWBP9ddBBiX6qPvJt60JmyYGY2NJ9FB6R9q6DMOpkIQvloq4b47y4aQQtAFNxzqK7G3
FO+FZ/mhdH8fXV59Vznji2gugod4Uy1xIYO5iAQF5PxoYaxvAEluzMFveM23BdQLTSVVQRLMiUd0
ZpJXg7wBt3XTsAXM5bUjlIYZVtQiMlu/4Q7fhkIoVx/bHL756HsA/sSlKY5uQg5sDfvB6ggThcVk
HerBrShQpgCRrHqLMVPRoKcUL32E9v03rVkJ8K1DV6iPY++cIT4Vv4iginbblQdNi+xZAWpwFfmz
IByAcyuzVmFJob9ieJ25OWO2ArBynJwsWCYdvdry1eye0WUyjdY+D8s6fgijk1Cv1Tpwp+klALmA
igI1yEh9LWTF4ac1a60t9P6AinRj7nI6wyXmgoLk5bPPTuU0kerl02ZqnDjonBJSkvESJWji9Zoz
JR+5AOgB+aLBBTXtBuetBmIXXL26CYd6MetSAaOQ5GXMSiAkfKzYlecXRKYANopRS49aXKjToh1f
xnpdNuFC0V0UJ+yksxZA45wEhqZckUAgV0iht63xj3rHo9FXZmGZNrLP3QH9mUKFITB2YJTJ2cJV
Sm7F+Q1GrpAXeeOkRDOUJ5LkIMPeQ1iltH3S3K4kRxZQSdLmrvV9yQEDlzFYi8WaltT5fHYUCJsd
YJmoLcCSLdufSe1qJc4M1iuaArr+BSJJjQ8STeoQyHSMJPBKVZ7+vruvdQg0XQHiIcn8KV96HEbi
ZLVYO6uPM7FqKzoYwsoO3dD3R/pr/OeXfgeVI7eVdxs/0cZZhV7g+t6RUGVLsP33p/ndY7q8y789
ze8i8LfFX48IZiNlr6IP6G5TYDK7/0fYeS23qm3d+omoApFviUI5Ot1Q9pw2CCFEEAh4+v/Du+os
T9nHqlVr7T2DGYTBYPTWW/AkK9gc7VX3d7PpLU/23szp8qVxuHd/Hgaro3kyO1ne/Dg9T3be5jI+
soi4s3Pg+5vNcR3obvwoBo/SekZXNhyvrM1pH6wAPaX1KJ+nlusWK5u61tom6w/BQU3yYGbeQ5H7
xVRFD4CPRfj69/fL/EHdrX+96cbNRsEolahvlZTl5BA0LFuAAhFYyPCFNvUXScJVQpv0io8FGrRx
rCfl9OFy1K10rZ+gKgpOHpf27+f0QyPhn1MaILIvd97IQ7MTxVO0EcxXCgoxf+Wrcsmo6rBNapZE
jtx51p/6+dtnDd436CDkwaLu5qPcVAehrOtm2LcRq2QBc1hTwcHLqg9Ok7N/wHREHvqgJz9yj/Oj
H28fs0Xu9rbkXvy4tfRV7oeLdJ77H9CaK7x0WdLurPs/bpy/nuTwYfhyW2pNuhbqkS2dZE4QdsKV
PbRBYTyE9LJ7V7w+3N2+/QSA/zfi/3RfX0Y0TnGUR9Ul2hwxc6vc//GhLiLKVR+s4veH/uNE/DrY
zd4ZP24BDU8VbRJEF0OGWw3K0Kp78CncGQwLBdEgCql01TJRJIgAiNUV/Pr8AtQZ5F3kG+dyDFhx
90P40xcXDh3Xr4qqotz2hg+no4L3XnIidnASIcGNkI3h50YuWKPcwb1/H4ruw7/PuBrhwhQ2TbSh
lRR2blL53G62onex7s+q8NuUV3STyhHBApSYf0dSk6YhoqvI9sYeiPcyM6f1HH5kPYlXAIyLeKnY
tKuccGUEpxllShVkY2V7hW20iILmIcehtMNOLBlr498nwmcj6bczuyncsA++CLIMV9X0ru/mlBKh
eKX3IuiWOqtfT+/GLv+4tM7xWTfcwfKNeUCn/u33s/iJKqLqX+7PzZMQlbjJ5EYdlgQy0+04tt6w
HnbhsT6fprD0B1E27RV/5Hcnt55cvAfkW689hl/NOJylb9iPIFU+XS150WEGhl3ITlp3TxC5gnAZ
rVqXj79nBvsioCybxxOorOhz7q0ZP9hK6V8v4/YrllZ9LijVaaiCjwvQWTv1jxa0+nqQyT1VD8C5
4gc83Kf+iSQ0r39qZgNYEGObqloPJGfNUqfHwbAZR3uht6J994zzghToOzm42i+0LMVVhogxt47O
NnuMUSNenAaptxFgdDq+YEjsNigY959qcIvetJ1bo6U+GbyaCITeHdhYv4pTVwwOdm/TjHIjm8BG
67WdHz2+hcnEGOeTEYLv0MU2zBXGgwfl2RLGuhURIOi1SOZNghYuBLLh0od93Z2vw0+foy8z4ZPm
/2UVPI2K8tIbWLlfwnlPgYCQtHfYKCFwyTWrlfM74/280P839YzRv69mHnfXMpGVaAMPlXpZAO8C
5mQhEK+xk8VroKROdO/Md475y0tn3PTb6tNpFMa6HG3Scpmjvq/9+Pr8+xA/ggE60Qp4/pMl+y3g
Y2SCj6h9rO9O1rK3lo5qDZnx2IHa/bjFS6DAE3cGTGltr48x2v87W53P1tm3a/wy/g3y1J5FqpnB
PovioOhd9YBleDm/9ku2/H5uvvXmGCETGEnSL4WM9CqYRxHEV7nNHaOenMlcVpwuXbPf/v3O/PjE
B4d41GPcHvjj/z7xVElGVaXKzYw6JqkQsK0U4klVW5Sc7LRVD0+Xu4ZePxCe1C9D3hJaYLZlLen1
8SY8PJ7KD1otAKiXvABsfiUtVq6xWsJLAtjzzrUO13L7FAxl0AUPJAIEu/9ea3QuE7GRj9m+9kmY
01btm5hYlYeR6D4ZZ1gs/T7eT19UgyR4UWZPyf/e7Jr0a9uVKcT8Pa6jb6MgXgv4RP8+xOjzs/zt
mr4McvPJOmqxZqQpuJ+0Va3uI10Bu2J4mjhGkCyxL33WZ4pfoko/zeW3J91J0BDP5dl5Io9jJ307
23gMo5q/2lO8SeGmAjzN+A7PYuie7mksYyjZ8rr87R4vezMBuRwS52FSzEzWQmlnPoKQ+9Ln3jX2
witIrrxAM+PDRNlAKrMNS/MkdybYO3FPm8ilE0yYvV++UU/tWjIH+vGmDmJE5rkV8X3aKOyCz6zM
+gSnj2R6dLqLFXmsvn+po+1kku7J0a2n+0do19Silze6ZGRhm+Am5xlGqigHtondP6c2smm7WnUO
JqxBGOjsmiOcaw8+JalfLkqXgneCqH+90ZzH64zrXVYoixXv5GAJgIuFYSNXt5+iKU7DrrqK553/
MRttS/fqFTOKfD4LgIYkBon2X9MJp2zPvFFkfexPHGho1SL4tITZ8fH3Z/7TR+G/aQWL/99ZXFxw
4jL1Kt7QwUTeztYYXQfIFz0EaqLu+vD7cNKw/v7/ZxgQ2L/jlZXa6XV/iTfHMvfKy7qkISP4ceZe
sb0LX5V4GpqvNNQQDRr1vWzcz8Xg2+hDGp45YjuBUO/f0dVI4AOZyuruoXScxjksxI+Xl/5k00k4
BsvY3rVWoASrVcrs0eD5WzWNbYsVZPG60F+3pS1rEI3H9/LAPwGoX87r1prsdFL7Or5yV0bJVpaO
dLLshBl5KryC7M2hMXiWtoNO+kwa6dAkIqVdHJ18VbHMniqvvfOYcKf84Tnhi6fq0giTxG8aElrD
B/N67sXdNEaRi3N0EeC6xWaxDLAxI/JWnJt/ctQMbvgh1xMkTw9kwxAPBrmoHWMcbDFh8c/BYdc+
E7IeDEFE/F7onGzas10yPfmJRxh8G+J+mUAQswjl41WzTMPje7ZNtqNrgHNQqK0QP+GbbIGe4Jpp
6K5KN97RJZeOMcX8xSoNr7UO76YCgcjqz05UO9qqzN0LfsGZrSV4yci1J5wCiXIfTxmYJwHen6aL
UisMDgLJrQsJ3iU6ICH3VSzVsP2yu4vzLpKOAZcI5Mmvwvc0R17Eb6kQwBL0wlbfzpppn84becxx
O+EvGRvaMxlbbCeJYUimKWx4exOU5zFtKYllEsRJ2Gg4niOu7zfU41I1hcmuNGNhYTi7QIvwVQnS
E6f9DPLY5i7NQcJIEl4I3Hhi5908O7sduhGbPE+DDN/wGfY81BrQ3/odnw/sLywjiEC3hlMVCDt1
+dHIDVe5hN0rQfdWYObujrtJiIjVPLaFD07SjtkvhI4mjN/5WQlSAxbaoKCbg6uitmJvwwGDXVAO
x6/4O2FCCgCxXBaXAn3fwFe7gZQSgUByzdJjOw52R565m257LJe3PFPiqJH02+0bSBFEL64VFOJF
fSvxl0RS7bSPzIN3lSb+MBnq9yAUOHETmd+7kHMclDHnGe+AHcjncTE/2zs+EXLvnA0YrHbYzFtO
k4mELwbpCbnHBSBCiq3jhAPGTs4wNGC94p0+1uU8hvaO8/a0LqA52N2ZVrgTQx2WxbfhHnG2hX/e
74zEiVwsvZmEYJF4YrufU/WMwZRTcx/OiuXtds1j7ATU0lsAWV31uXs9N2QXroKdB+OJ8K+ByoY2
kAFO8+Hmc29GeAcfcYeXPIJygl0zHRFHJ0yvybRqxlc0QVd7lNk9RUFoq1c+ovR9PbFwVuZ8Bo7w
ilu8gzuEut/TYxGtC/ApsQwuM234ZT8Hl02JfnMj2ZE0S61noSW5eoqDAusb7tVmcN6RUDC7/j07
5y2STdc90DdVJzmE5CSZv9ZB1/xvjItdr/r36IlLsau/4kx/GE+wpdadtRDErr03QmhbFmjrqxR5
duc86368ENbPE3gTDvaKi6qx7Nf9FjA3WRM+XJ7GHEqyWM0i7zXD7hKLeeZSDUfCMsZyPn0V/GvQ
bben7VYbL9xnY5uRevD8ut2ejQEQ7qzm6HyMemeEGQMtJn9veBXBNAeKGW+EDCLlFsJ4sUzqMq7W
b+362adzNOWNttRH7z13B/lI80qTqrQWaessZPzZuoODRkqJ/FazJlBWj9IW7xTMb6AjRsP6r7zl
9ofpqApN5evFitdnxCrb0TSboHeLiDGzOqo9qwXY1XHQRZNh7csXDqE68YRQFK9mmxA6MrPzah2O
tg79B3seyv/Ux3xHR5dlfaBmeRffrpU9hiR09g7b7tPw/EMI+PxkeygjsRfvcQPufDzBxwdnfBam
/JCP9/VGEshZc3uMliWvtj7ER5IBelwM4A3Z6ooQgjGIM09P2UyPTGhHJrIgHAPRRtrEgOuDO5Fj
YPkhfnQoB8V9kdijcoo3YDurrfpkwYlBqnXhQNCqnJqQAryOkBiBpmJyXr01eJgn79CNSrt6A0dM
fe6YmjhXC6kXLFnN/qsHvA2wUNgmfdAuoD6212P4RtO/bAuhetsjMg96p1Fo94e5y1/94JJSX5cX
0XAW5l89IVChz2aMzVbu+Wpt15hCkb2W7vUg3EQOd6Gh2h/uMqbtaBGibclJRTBXyGRgF8gT5Ml9
0C6otckosYtkt9YT629xIUhuLD2HhPV8GEeIbBOR+Azd0sTBULVJfCKIkbcPVuxF7sLfIRNLdoZ+
rt0uL39US+KFY9+Zb4UwSOO9juDu/Kgk21OCHc84vU4oU52HTiGUV0BW89Jh10NHB26SdcFR7jSV
T7NCnaTaLDy7vcQO9NjQjVH8o+TWViwEv2/Kfixov37sh/7ZF2RAauVEw3hdRkEx1XHva5yXwMQP
SuWfFSIsdzHertdoZzC+/33on5DZ/0b+LjQ+xKJ5bUc4GTfTmOiWT6UqCEGa0pC6xyX4qWL7OthN
CXWpc/GcHK/xppddmo5inzuS+nGEAArHKlTYivcdlPdXfEyBJn6/0B+hecwTRKwCTLyAxZt73EKG
leNwJO5OsU1ER6RZLy/SDnMg7yUP5m+VbW2IePjzeID/CeJEppY9e65HFssIPHV7G3lr8+9fNOb9
naL950fw/07slqibx43UR6Ycb8hJRnhQp/TYl+nIvzSGFct3yo0fd7qDLnkkA9XK0md98HWqKWaV
JOhPdsgIHJgSg/Kv3O5WJGQli6t3wfFwHFZWv/r99n/yRG532F/Gva1zFAEb5u6qx5vCWGDxQ6IT
OLwEr5Xqoxo98MgF4sB0wb8z7o9zDqWBiSSLyJlPydqX6xVbwTy1nRFvIMiKeE4C9fZkkl7gnln0
u5v+OYsnlbjBePDOyD/u4L+MfFPL65BQE1OLMIKAKHp+yWOBfS3G4nT+2fdJpzHYWHdaHzplNtA8
q8udFsC3R03SNPT/kW4YCPIUusb/riplcc6LJBbbHVJrpjvOUvqUjRhmzxXbek8jbgrGb0xpge2b
OZPwpL5zC348BZ2kKOwqsGSlnPn3FJq4uogkHDc7CIOzJIjIKlvkM32JT98HNttP6k5zRaBvDVAj
96RxO4aVOKn8E0ky9aIMlA/8D9Cl/NH8jNCZo4tyj7yYo9vR1vANv5x1borkTHZCX+S/JxcqcUBs
8ufimbN8muACKnSt4XcuZGc0YzTjbv7563Zj7qHsBh2meaYveoKPeZU0T13M2VzMTOzoOXomX8Rp
5ydPfDx6ArEbGEH7B6/0i60xvW5T9+gpjyKmg2ZQE8lRjdvne3YC37D34UF+vYs3VfO5uWDOlPAg
1ZTkZ/oF8UohO4eSRib/pHOg/FKlPMLTySGsQCD0z/cIWN9wA4xGBuoGhDqZ0C/Mf/59kmUh1ie9
V9KFFLlCDT+BXXs2aUpfEud1suEMooXcvEQY6RvenWk0fBe+rh23Y99M5KMRpVJRHMMdXv3LjWZv
0By77CrZIDq5c0+V9fNoOF2M8BEaVBz/Xuk5OqQGCfTpQpMPbji8HPl8iBcUIrQC1/Wda/sGiXBx
ysBR0NThvzQu/x3uWGT1Odayw6yWBwZOa8nNyRllH11y9c4drpuxndKv7q8w1pOdkc2uxUd/eKaw
R4ChwCqBECtWawH3ldGc/N2jnM7qGGvL6MmQKAmk0iEQG4M3uB/tJr9q7MlflHyN9/kBnLE1nfy0
NjTBGR2J1MJS5rwWk87HjMjuTkiJL0MSIxvQs9fGixQkoiK+7ArPWohDm+ZWkGQhvoiqV54/6KGi
acN4C7VDZHqyIqxaPADLDv3yAmdZSX9Iq5fyWsJMBzlplxmKIe1Frvek3sy0TCUKFKzwDJB/duNz
7+bVYabn6hhTacQiTG7lRc9LO+anJfG1vECHLecNFiNLQBQM3mWnjKlcxYkidlaCWcM1n+CsgNWj
LZ75wnRWHn9oYaByYuJaaI6WiB5WTgiBZmfdvHbRx4g9bx/TnhRhRQW19FKKuStHRCJVyKTC4KJ/
dIpo98lDWT3UDZT1mrQrjHvfhhxL9VR6l8ZEI7FWjiQ5RS+9/IyNAC4Y7Z2t2zew/3PmyKzxGhsa
DfngvzNHz6rYOFZJsbgQVCI5y1W6iGy8Bu7M0GEC3rx9CsmIigqhH7KcfsNp6KtCOVTXVlvkKlFf
BH9XnY+aG76gGdthsY5lgvOSe/uF26/n58WR3z7EavIRvUUKL0Z86brryVgkqd1F61CeqFcv1dAA
jAvUoOZeFYPjdaWcx2ZzZ6v4rXH8ObY2gqymy6h0b1XjZVmg2GuvyhQtknCpfCidzHocHEdYBYHL
SJMKB8KkRipl+iMJlVxToiSCmNr/ySGXWcZolcwlxfn9SYy+9ZI1oFOyEyToo4Swi7c9iJFQybLZ
yu2uxEkbGls7zfEnPtjFWhZsVidg6t4+HoPrR/+E2BeZnfGirS8OX18NYrS+zQPM9iQibNzi4nEQ
MXUO03TZ7ZvYaS52V3nZyInAYAh4RkGeLbFUAbZJWs/beaA1UCBLPsytPjmslSA/jnXTJipxGYHP
r4oAGjApikPWYGXnSmDiU5S1tt8+Li5KYNDfTRbdDAp+XQTdxW8VTxO9KpmW41U+Pf/pZFtoras2
M2PPmCnWgh5AMsgRiZIF53rrCz9rZ9GejB77/bTHW4xpeLYryTtgs/rcT1fNW7jSu80V3p/qz2KP
3c4o8bPCzx9xUZTxrSVhcI0RkY9GB93aNcAjdcIOwS5m0r4ew0rczuXV5MnAkzSc1nTwJk/rtrWn
JaCF0/HrlwOef8fFOfSub/snsf0rOGN7/5DtRW2Oi7jgGKAJ02SvAhc6xbLcy0cnt/vR9Cl9x1+d
+eQsEn+9Z8eH9iw9Tos3AutK5/SW7DOMUVoo7MXj4mRBnFfYsQVKOH2aKAuCBDVXmw8yg+mZh312
gGpOlvs0EWby2dOFD8TdoykhzidlXGb26UGcqAI/f3wzV/H69al+A586olzzpDudsWGd+XeBGFhW
Bl8x3tfBPfdmHVKuvdAeL+eZbu7bfAJ2WkpzcbT/ffb/sNz9M8wt0URMxHPUHLrzrLi8humkug4u
y5L80pLdLLj50Q+lO0OSaPrt0ti1SiNTI3QbhbZys+u5HoRL0khE8Yx88YM3BWT1RNpih6309eQL
22601ntPJAnPHGidDbKplE1onNqa39kYHj7i2Rl04LWUVJCLPYytaUz7Mv9/xuuKeZKGQ5K0MoVl
ZDiG5AsXt9h0mLVccePrHSJKDYT2tac965jYj4HWL48VSaPCn3fDKR9rwBDQptBmzre5L8LaBut8
+8TwkTDldL7ApCQr254BOoVNjQjqgPbP79NHQrEh4TpHzMFZRQBqTCB5EPIN0JZzqR4N8DuCINEO
kZucOS3uSoYFecFJsUxPR3YiPnSFdQEvTFxECo/XzF6ppwFm1qcqhtHJJhovvTc9H5/pSLyThWgY
bgNyL+ZkrLryaWdccU2aAFL3tmc8HCcQdi8oQyXXCJRnUVlwqEMUZIpP0Fu8pCFTOeBIZK3P6pFT
BFA93MoarU6zHotBq1Gx8rKy1wsm/y1JXclE6qzjcxS8l29Qj4gHNFcnAahPIsfOrd/0oPirsGvY
d9PBsoXuokm/kd4GFO75ZQQbd9Jyd3lpsftNU38QThE6ucIfIo5IePUSHVjYBQtNSFd8rB6vY0OG
Y9J/lJbbyU78gl+v8XhUiQ1UZXJ90GOhdWqcMg3K1m3mkeYX5CCMFFd2Ddi29jrdqxcnJXH2sRJA
Qux4zTssbsqnDOCMxQ5oEAnWX+Q4dFlnoxIppAV3eQAgz3QXMqeY5o52HONTbSBSwaH+AcXb3Bjy
t/G5sJtFIVnVirqvnW/3V9DflVH/vV6Iqo5qUFj54iUHPgPuaFDM01+e4+M4i1VI4X5fzIi2l3GW
eTMWJENuxSlN5HcDv1yrWH6cHjtn5HHIsrdhLWMJHD5tY8Uar08GW1UbAPVq48qqB4CsJKiS3Y2M
FO73yhxXH9M2mhgbrbqzebntrmrmv+/vTeXQZH2iipXUzS4jWKhU+zNY0JCWi23Yz0bxnUJF/r5p
wflGxCePpUJh73BTOnRJbZ4TjUKF0K4HicRaLN+sp/kOdyiJBvvOsoirtOGZOQimSmtytGAbTcb3
FsqfVi3sRRBxmcPu6XbHJiRlLFWH8LpDMVeNni9OPiMWBCYBnmcxMuze1uwX4+rApTefQh3L1okJ
9L5qgydep72qBsd0kYbku6KBRtQgkMxhy6k7yBdTq8X8qZzi9DfX3RVPP6E15Sfj65Klf1f8uYK1
LtHyPRqKG+34c9vv7ROFq9tgDMcSMGZ98E3If5wATQeMdK3XKvGY6MJsbXgNoO7Agi2pAQZfsmIa
vk6egOYVh223TjwwwlL7b4NpM3PfEXKrfsuZquWdh/mtAzvMna938Qa7SJtDb45OVC1so9rSFSfX
jzSdjaSXeh3jIIN72uCTvVRyL6MxdcS7gt0/ElH7dLLfJ1cSQ4tdO2FRDbetD8kRLkY8Lth1yDjM
jMmGSvfYLCjWaAFEf3k3oUOgyr7Xcv/hswn4AzHT1CUFOrx083UWQ1k7VOcmRWb9gkpePY/1prI6
0QsV99LNu2qbHB7uzMCfJuCXMW8tPo4DHKWcm2TZ9eO+GshQkrhIOnDU404haltFlIVLQGpV9apU
GvuSpnde/E9w699NCYNI2C+AcWqkhd58ufVI6UKctJNl1q9MyTliWwPmeM1eS+n5EIX06XZ0ujBN
bO6lDf605nwd+WbNKUjtaKrRMHI+b4qd2ANWTQ/mpkUFfuVun+9M1B83KV8HHFalLxBndDFzLar7
dHlMlXEkcy+lKgvaNnX16C2/ys5By8agD15m7OPYwcahT+bV9ezLhwxNsjRC9SEMHhFOO+oDNeLz
b6JhQkCTZtk8EigFsAdJiEA4lMb4oEMjiNrHo8RXgT5wdtTHqYENvd+PVLfRK0JD1MVIZo5dDj6s
kqpMvYKD170602uI8WURnM+75MSXtrg8D1rsujrllkRiddEShXHF1VS7Z6Ksfd/JKRqEK5K+RA3y
4M3SnBVX+VLrabJUi4CJAHNA0uj33jOkuwXzWTRINQdphv2P3OkbmB+mV7HSJLyLYliW7OBJ2CLh
A90SIcpNhaGUHSUzTZ4Nk6/8U4TjyrTkepNlD+X1DkPuM+7h5h3452RuZmI7StWo65TzTNsD5MB6
bbzaxSz5oXNFtydnPQsadG6yRcw9fcEj2hRKa/7FYRpIASkVgdy4OfAhwy3ESzx5fF4D1LsGwjfd
NnaCO3SpTHhYzfhEOosJ9RL7f6fz0GJ6FeK4R4zwaHbvOo/5cULCZAm+AoVMdpVZ4pY+uhsKnUEl
TGfSjzyinV3dUR1tXtuir/Kn0XbolfLC3oFPPum2v92dm9fmHB/ORd+k8jqLN4bqxQQVHGaJtK/g
zz1nyU6gXCVvXB6zYl2uf/PQuYabHJhIn2k5Zeo+w19idlFejhFQ/vORBueTps1LiHbYakaTBGma
GIzoq1DqHfGqn9Xa2sxeFcnuG9fAMzd7jqTJtfbabN9BZk2f+nqetH47utMJ0H9YkqABDz0fiESK
8rlv+bJCFMdTcShFKjRMCmo3DXL2bBP1Tzk7LY4LZTLin3yWz8oZxASii0+LaHr1ax/exvxIos1h
0ozLcUmdrp8sUOdIsS5T2Hok5RCECZ3fQQ7NI29dBQydT77mnbzcz/1ujCDOVrzeZbuKOczMGHdB
PC0X/HLKFn3yvwdu2FVi440PBW8gNDp3vka3Vw84Zo5ATjRuAcCJMiwNX66+arXRsWvKeu8ce4vV
LppW636sb+S56iPKi2wAf6uZTfNJu6i2vw8+koeX7Os0ux39ZuE59k2dXBqVPO+neKWOFReP+pn+
RPrtZuiE6E/Csns4v8ZkjOIcsGYx3YZjbQl7amz4+fB3p9m2WapoxPS3bFnsQUMkgoby5fGF+kie
9tPjHA2luj7u0kXnvJJaYr0T1uMkK9nzevrWixP80PP6NB+4WtPLNF6GsOzg0487L0F/UTjnmeBG
c30TWs0iHpuTdo5Z+lTbnGZEWO67VTRrHlJ+dwSPRp5GkxQu5zUYTQ/LYnrwJFLjklk1Bq9dHIPO
wSDFGk1TV7YqN3FNXmtyS8bUq9pqIJQabIKRR7rJRIahn/sXTw0AL1DgUSMEmisFUsB+j8RlbZHM
+mXsc2Cksxj8upWTLULUeljrTFsaPxE3lBKMIDcQm023zmbaHIcnv1oovoDnaOJ3U9VHXWUrU9Gh
g0OGb+ipeFuRPQelo+eIowDACqKIYVEXTikUAoMMyAJVfbTUNvKqnmoLOAzz0QZPow3uB3JQ3Vmq
pW+Y4+00udmmKRfpLOdKVu+vNqtyED/RMTS9eHl56x/PL9VLH4jUfkAHOAHNxcdkXwPGXX3+aC3N
ZA+r0/l1n3gwg9e6h9SCaTGayE62rBUrXJ3sDXK8XTsok2MH16FoJ/kKRgK+4DIfLlaITGPBG/54
gON7gS9ycfcmu+rcPzmusjrwl3GPm0fbgTkrPHePGS+q/gwCBTJPS8waouIg17CUP6R7WEbkR5Fz
hLXSxRo9HryRlVqLBIdPyLhjfXl6wHfHq3LwtPDOuj4a1u1fXjjzdt/eK0kNwypclzlPNsPKyTul
kidAbxg8lJTiqTzsEt4LfKyDrlsYKZRxbDrTepV3+4vid9D3sv2Z3j+xM3onTe4HaAzn8Ns53ixJ
Bzm9qNmQGYBQQmgmZr0YoZfMFWg3AHzFNOpw6aIDeVoIZ79NMSzH5KDO7826e7fqZm1qVb0tyxh/
5nNzcIkAytNXUFWMFGohtuPLmwl5jwCRJvqASYWry+9r4/d1WUepgNOjrGtD5uBwdl/W5axCfn6Q
1XzVn9e9ElpFE1FKTWj9mKePmkjKC9qJ34e83QXSDf9nyKFw+TKkUBWGWZz7fAXz+Zgs0gO7U79W
/N9H+VZ83AzzqYf/Mgw5ilF51Q/RZjAySCEyi/b1vJGBo4xk0ecL6bAuu/UBN5dGefx97DtXeNsU
yg4noiEuaF7lmgQlhBfQS4+1axbSXUnYtznMvSSMcETTktTVW2ZFc8qzBsbHeaVHm3P+NzufrVG1
h0GUpRNsbFLEMVK7P2Uvv1/gtwiKz5v7ZdwbXsX5UFyF/hzyDCVIbTilCUcrZ9rIhI0aD+oIv0x5
3xVz+EuigfaA/kUnn+7Ulz/e5i8ncbNc51FYXPM8SlemIQO/5k7YvZdxR139eudyh0L136Xin9us
3yxn4lHp85YJtVGyyhJlX8T2mVyxUnrdZPKkahYXksfuvpufsMBvw96sULJaHNroxLD0wDC66pIH
wXgkqvOIOcNJ2mqEo/OiVsJERtlIU1nuEtjNkqVU7/h69ohqr/Hu91tx557rN6tVFHaZcOwy5GzC
BGAbaytU5Ef1zss7HOXbhY9EYH8crMnyvenHK7WiCEWdpqtWglyc+1J2dvoCsyaMdIWP36/oGzjz
OZf/G+zT5P3LQpGZo0tf51xSAXnj+gFBifcnVf1SyZzZpUQ55t4Z8YebiFQXJhRSXThRt3AQYd5i
qLV8dpKIHKY+WTVGNjUL3ZdaWNzK61ls4JjolkLnQUpQ8mzDtH2MMIhIEjOIqv7O7aYu/n7DKcrJ
OsW3VPse+hnqVyz6Tnq5H7mp0wRzthRWEhDa8Ex7eRL6ySrfXQLsSNnmoOSdw+KfylPyusfnuWib
QTwvXM2/0glox7FnWgSGOkdQQpjJLvnHPqoEiKvhPAvAIOwmWFLVrkK79FNXc2m7jGv/MMcx13qD
tO4P0qJwF82jubyBYurok1OQONI4cTryglvGFFzRy+ckJFEEhYhToQz7rZtBshbc0/ywJsoTrVTP
4QsvnKaTdJ3vD8toeWEbmrn6pJhhxOEAq7IJLv1sftyK48bnsbtYrDo48jmZKyIFgKpOcS3btF9s
ARruwbv4yVxnm4wyVVkIzh/C0qAqJX59Z2nXvu8LKJUGva8COUWh4cwj+zIthfSoFyMNGVqFECi2
BVpWHQoL+kRumq+j18sf0kBV3Ejwu4wcbjHN58NafC/WkSudrMjP4XFB9GaGIeuK7eo5xzHMtMTl
4x+g4JJu+cOIXSbarXVYuceAJbxbSYt2ollYW9WOaoNkOadpaNuTBPqwHODee+dN+PEijdGQCQNO
gx/3vxep1UflIhyF48o87kfX0BkdJhJxrsqcBOpEDDJIKMoIl0+oqugaTuWdN/GH3Q8+8egJRag0
IuyKf4c/dEV8wQMGyRGpvFLjV4dJrk0QX5WGQZ9pdleZS7n/w5umq0NKJ8pZErNuHuu1EBr2W1q5
R3eekHFyfq992VHH9byYR+vzezWvqffZmyyPE3Wab3PvOKaQmpAKPNU93UtWuldMrn7mqdOKn5Sm
qkc8y8z01EEOMh9+p/A7lzAY5jcsPnvknjdkfzk9eb6Zo7hIdpBtSHjJIVOibhCtj7M1r7ANQJNn
jzwUAJQQHGJ+2GRBxhs/sAEzGp9k/ZKRTeajnwShC5V+Uo1T/kbGG17OhvMIaSRyvvxZuGgohPrx
UG0fJ+0UGheVdOIP+TjaPLEI9YY3lgSocV2aI14ehL42icYUk5MSO6hyBr3ONfxspswHXKQAMJPG
A/0QZp19cFGrAKLErAZQEBztIw8kSlF8DoJyKixw6AQqK6dw3+fYW7qxr0INbOzr6pFgGbdFeGWs
hmUGriHYCM6MwcWNwdh6r+LVgQBJ0K+BUIuUFk9YXIaibE/IqC0vsin+HE7Cvyd0jal/ml4//eeu
VKvFWJh1g15uwvQJaqdbmnuiMt2D02I2dbCPaCARJ1CDm9TR8kQkIOj/CDuv3caRrl1fkQCSYjxl
VE625XBCODIHMUtX/z80sL9xq71bmIOZQdvNIlmsWvWuNwhLTtnPE0KTQ87Buk0/CHldYGPhB7GC
THhTWHLQM3Fe4gGgGZpNBcgXPm/ueeL49pxWMQySRewCEXGqx5BtmzqRm+D5Fy8K+CJ29IKRJjIT
aSbMznYGpgRe4aGwcwdH31bY6OHWOcOu0cPJmwPn+RB6hTO+GcOjmWt6uNDSpy5cRCvdOtsSoWvs
JBPHGP4ZkCeRm8wFLoyVX8fZZnJfz147elREzI9ApelzrB8IW0amim9hwYlXpRVMcLLtrxJvmPk2
ICbiLxJxxofu5HbklEv6+WhesTOku9liIzCBoaEBSwh0SZ+zOSaXbA4x9xwCc7CbcH0V2COxFRCM
zjVWE5f/Z7I27qg6MWbh6jTjHeFRCOjC04YQM/dXvjtluymX0lxZ124z813CN51hga8nslSntwdP
BUkBV4Okcl6OewN5y5UnL3MnmxcejIQFKgazYhEVntqVttAWLdjsmVnCaYpHOibbg4NYsQe+QYdW
xEsMch0dKZ8+5EhOAa5ZlB4mV2DBLy/6uCl5o6+g6vne4FIKvIxIQzbT3HFrZRqVXriki2+ry8JW
afwZqMx4GUzLymmAVsRxCmz36RqPCOZSuPCdASS5mePdsMy22bZfJi4alQb+BnMvcslq8aZsgDK8
2wJPQ7plYDfGXD1ELhbm1gV3HHQoG0QcG33TzoAglu0SrOhwS4L9XXFdlX/GjzXymmIlpHmmqBms
7VQ5nMYOhSNh+Zy0Wz05aga5JdXGR5V0vyBp2SoyyEnYzNY3d4e/+PJUhowDYT2SYGio12wXrHij
ng5vsUv8uzL0xIuLvFM5vwNTTyHcaVMEynHp3tgTr7l+V1dVxurxx8av53JQ+yqbki5hbAfJTcFH
ut83o5bpFFEvOqo8K2+FGX0jsH89dE2BRCTSmYFt+Odle6GPI4k7xgbFmOUr+OD76BivJrNsKe+n
23YRr86sCqqHsSxYNY0L++Rla32n7yYHfVe99WiANCd+VMErE9/0n073l6O2AGi+D2eFiz+mc6s/
/N0xuh40yQ3wL3Wi3rBy/XPQjdwE3SSUmClEAu+rd/8hfzIiJ4mt4mwa7/2GTRKboTGhXnagKkHM
IcYsWOa77MVA4o6I9bN/AKjDHAFN1JhuYM/150ltorumIKoIrmwtvcLm1q4Ogm4iMQW8vh9SUxjt
fk3xId+rCP6B4BMHdVbxVjzCE/n3lPg+xv91myPXcOycifAJ/rzNNlSLoRGK9gH3Yas9FIv2oL4K
dADGgHRcuwsrsR6xzBuNdVmCg9H2EJJJ5cGpSdejj+H+3yP6BVEnhPC/EV3TMxPYvH4eDtEBOtWu
u89X6aeMJ9/XedM9RnjsfMJ/qfD4iSVnFPGawyEKWfOTXfYc1WvjE3QSVyTc6tRDsG2Bpm80HH6t
s5jKWEXAKFPRX/z5yGKxKwIlyNPd6fISx6+JPliJhodbd3ThU+K1KEh40pcLXz0WrWdUn9UEf6bW
lmbNdNn0b3q1p28a1Z4YSDfG9uu68t/YOAT+OTa5KTuj18/RAdtQSs5zsqH2DNIjFvscqLVorUMx
1IabqOwvx2qSI/lSFGQgU+X7pf5YWYSLklS9LlcPtJu8ZiWuWsS9EyeZQSFD7Mc5h61sXa/S2bBu
1iV2D+y0kIYS9zy7JXoTv/09/5rUP0YzVso/RhPmvpYZTVA/RMdqVc7z57OB5t+RndLVF+Dp9lZZ
cT42nrJNt5Kd/C7eqvOxBO0XA1VasW/uPlU7saguMecr3xKvfukfgkVGuUKcyQwrjKfpoVuAiTVO
vpHfEctvUqdzXkesvJj376S4ryDN2Oh/Z+T0EZH5OmXnnez0jW+dnMkdlR3Ho22A2ZJhY3zgsHUv
enewKpTF8mM7+6C3tkdpfJ6V1rPvvlLTnEzElCAi2vxm5t1vp/Qf70++ArwSqU2yshO+1Uz1dD8h
u/GiyEiZRvw6Zc7U4z6IqyTE1yqL3ZKmZ+5IwkeA3eSkVlwgqsiIrMGPvZvGar8sCbowuiQoho4n
kHydkJykodIrxJ7stBgO2iDZmaSbdj49auczYU+iU5XaMs2ERRSdzVMuYlCzCLV9mjYPFeusPiCN
nQcZ9CiiIM6F8WBIvguPyjxjYJAjW+pT4mgGWFAEOyinHJ9Swe31eK41wg361i+Hb11Q4A6I01ET
ol4z3zulN2hJkBN2cpJkJkMon1qnr2jinHQLJktKBy7w8HRrkxk5Fjx5xArZTIaX/uQfOxiTzEIc
olcGo6b2V+3gM3jQ8BgkEmeybvBWv8ue4qO/DQ+Rjxdt+aXtBTfbXdbT1kYRobvwPtUOozaZH4Ot
LYy0xX7bfeINe+MQ/H3I/vND/ONmrxOQsss5PkdDmRzK4rlO7hqVuhKKeaodtNDpMUREGS+ueqI0
ZN8HVsTSlKCR0+KEbW9v/Xtj+dYgXg+GCoQMVYhSZCtfbXUnKSyypmCr07FUcC6P9SfJSSHnIoRk
HooQ6xXF04NKA9y2lRXGjpk5hSfx1IEy4wO7zG8IEfTxgv8Y0LWBV1VdfD0Rp/GhfJI9EaKIaJag
7JdZIzuXu+Q1eAs4drwURx+GqUTRcdmViGnBLcm6Cdb+pwR+I7tKQK6CLbFwQNm3zpsAMnJnnjf1
Z4c4fFgxzyHWi/vsUyD9wGtHpj8voqX2PrndJ8w9MDms2KothYqx0S5mssqP2hfwa3eUCVRRUNmn
tsy5vnJP9sWTkBaqpjpere+tMcfinVwW6K/RDm8FuET4vMGpxgp3cmN/+ybYXD0ykY9Gx1xGkako
r9apTjhPxNA36l1YIowYZFq54l6rY4cYUkjLyqyakjHj41pUYFgulfd60c91vuJSfJ2mGEamYBxd
9dYO5zGrr0O+VIiv/55o8t+LKSmJ/xvk3/VudxJPrRakcMJc7IilzBGwzyNOwz80AUmBHhbrKvzx
yRo4mIi7HKE0LqGE9ADF8VUMitc95pPlBRemykYkMRlWRFOMS3B6mk0R1tIPnrxp4ukObUAotTYO
NV3pDthKoDlw5Ly58e380vLSJZEwVINAhLHFdrWjNmlriB1L2v1SIFrbOEhzQD7nDqOG0w108ppi
pdEr/O9KfyUdxgH1nzCcM+ruI/g8J7RTizM+sOPJKU6PN17VOO6r+USYhiEraIF0DmNXa0LbBHRJ
LzUzoTXJIyLJCdxT255eWXhfpKN4377k2+BFfVbg2AXmBYPf0qyf6/cxeo9NZSRDcVKegRcfcEIo
Pcm+fPWrbt94wmOuWjTLbfmA4vrf4/7lHKv/Me6r74CEGkLhVMZNXiiKBJKE7rolqMJzRwGRuC0+
iKdH8YZq65f16udF1aveSSgZrQ/rLDtIGMOEDU3Amky2N7W4lTR660LjB/ajfjuLShejTMwOUXug
ihVj2C7Z2xk5+b8f4y/NCR4jtCGqCly65L+o1NOLX0yatnkYtlAnh/dwNQGqnLYm5/EdWkUc4QE7
1YfkiEnPEo/xzMoOGvgoXvu45+i7KUaW6wHDnRftwRCcyfHiKTR/zfKo7WOYmmgWSksmuhUP6h3y
3WInkYp6WUuP6Arqx+xReGE9p7lmzLp3Y1ZB17v/9z3+PlXwUVR0FTM9gkv/fJhC7DdZ25+yQ17N
WpWjKJMlOPbJBrs7M60I1OsfWb4lFZ+W/m0I3Lg4xNGmOd2KBoSX9cvXRieZEBI+OIki6M+hpJnc
Nqcw9O97C//9O8xFnTHH+GyFZK1stbuntwMiWVPBlC5dTixHtd/nqk1GgYWni7d7HLMxFEyi5lv3
aTs3P7339x3+2YZzwGwTEyyP6rs0XzfP5gFro1ltzt+9+dv8M5+lpuegEQFQQyVheu+hvXv0Pu8j
k4zj5x3a87nX2qmJndDZmT/uUtvceFD63yZO6O52q5MLrX/1Ob9/8b2X7b1hvZM2enFIIDJ3gbnt
HWnxgvUQ6hOgSgiR0Cw/J5bvooyzHnP7oDkvuFhucf1IoeDU9gog10pw0pvMIZI7hp2u/c0Iic0m
YGjK/DwjWe6uXuIaNLqvBC6kSfOJK7huax0psfGtaRxz86XAyEGabqmb/dN6HrsvT9P5Plx85dYS
vrp5VMl2mbjCoR7tUB3+N/iamkt9JIPui9n4I6W9t8xodbLf8eGyVqu7G9Pvm5BzvcT+fOlXx+V6
kAOcHH3jfopdO9YcLy+R+XIEE94TvsY/GLi/Cc6Jf6/pK5hvqCnm3nMADI3NJ1y3znTfMJDjV7Xx
jQwc07aUQODX3mp0Uto87nC6IvzLHqjW3gLz5YkOGqs4PNeBhiFtC+yuYpoM/g62kPl5eCzHv3jl
YPoxPv2zuVi9jw258e/UnE8WAmbI6jVExxLypwFWNPuvheV9UiV69ynyqYP3/DiaF2JodIfTz4Ik
+cfPT35thRgIh9vFwptjhsAoud7uecEPpdbd6JSz/3qA+wNinmMzUAIvZy6wKX9gPCMrNo+8s4/A
vrGnSiNY9f9/B6BZf3549UnM8zSXMtzbkX+D2ubLU/siTx8pRnRhshwD5IzTIlcXWiQdVPisCCIL
ycUpUEwkq4wWguqNS33tJX5xazP7bRP+b4YY1wzO02UyDaeIMQ5jEuoFkXf2wLaf4aGck8U03WjF
Y5QStiCa6ngSvbz9e4r+AvWx8SvoAPkXMoprfDKuxdIIi5IiwJWskzUy4F+GWfUok2iNBdzYo4pp
1UAYEDfqfdvgyWTXAa5Frozd++787s+wzBRdkbZYMxM+dF7w+FqVeeAGaFvgjazIEdopz0Wx0Nq1
nqx1crtww2PFRW9NSuto5pTdeOu/VVI/buuarA4H7TxEoN2HnEMlOynVVDIu9A3SU21dFsGN4vyb
q/LXLFN0URNouCJjvtq2pV6TldPl1DxAI6ar1hgs6uVctk7r7q14yLcIFeku7ghsG1YJaktcLXQF
7yi8wln0l8oyIEUlX4r7HkJh9dlYwU56T4/BXDyce5NsvBx3D3A0W3TEhQpDMmE1v+zVLZxGK7pr
CbvAbvlAosimfrs867iuUDh8DoCGjSnuCicb18sMx3T7goNoc2Meq+NX9I/7/55nP8oW/dyedDGe
ZocCukeeQHu/4IkaTtc8eT8HoCyGYygCEpcEdZZYGlvDGYwl7dZhI6xPcrA5G5AjmOOBUji4/WIT
GBA/qMzLVrVDKolU0ImHRIEuKKvzybmE4SZTHyDslMNRl/C+E3DLjqRFpS4NzMXOojSvFeeiqnOE
ySEOPAFqjW4QMPcgEoQMkmdRP68Cil8ZPnCi7LHvqdI3tYnxwmpwVRS8gvsotJBAW92MeHVLnaC0
KoMy2nY3JtCvpYoGFk1+MLaY6ne59uMBqqKfBU2pGliHq56Co7Ldk3BEc0zyzQXNY/VJd7+O//76
fz3a/LjoNe9IDopaiJo4J1DAu8hH7I7dqhzsdvKVhfFO1OxQwORaPCZEv4jCjW/0N4QEJwJdlPBz
Bt/6/vMft1xTmXaRQQJMQaSv+ppfjlW1UJplKrzW/aISvASqTLfJh71ULyV9fzk9tMW8iW+M4xeC
sv5zHNNxjf4xjnZa+eciPOWHUj+b2VGN1pHgL6oG2j+gdgqRIx6srvfNoUg8DSYY0YdK2pC7OtiB
Vs6TqrCn4MroiZyL395AzX4790uaRgg9VH9DFL43uB/Di09iVkF44tzPquI3mlknUyyUa6zExLVf
riIpIMb1KOaVrdX13RAld5z4NaF2VOOBZCAvyCdEROdmWGBDn7T7Ib21/AE7j42s6wXgxyivzbK7
KCngl53zw8lpv2hneaejhjSS5iilC13vzk3ncBBGf4dyvj2rFGJnGl46fdgTPOZmFW0uGnwfZBLD
ot/7FgLb6Q7yPxhx/6jMFZaMUjfxd6rCkUal0ljHRWBybjKbrpQW6vP0QZe3Eo3rei5a8YYtnC/o
EDqxarHdIBmej3Qqg42udvgvRzqcZsaHHFv9LFfsfikSCpgDRGJ/2BJpNZ8+Yx3zGDo4IdaPMVwr
uJAOzVm3dgg12o1cCXJZLZKWvyVHFxeCNf/VkbSFYQYX0b2tREuRzv0HRSjde3TPNKjnwgLPPRlh
JxqIy2rAH+qeXnSa2R2+m4ex/avMATRqbAKh6Oef/Yz+viM9VJJlvImz1FYtZC7clWQJ+Huyj0I+
x8lmOid/ygs/4HnYIf/VrNK59tS+Pj0BuZs98DCQ+kgq8T3JqZ7184AyKV5jLxg9is/GTKBHeV5k
G6kmBJN8sBKu2mTbW8P7iNJNn9J5in4WGlr8IS/6y1rYy+u0MP3Baco1hhtqNBelzD4vaape7vgg
qCHRe7NbmfVCd/bJHfKGWeVOZglF6tTsnmKR/j2mip/cBZSo1powAJXqOIWCH3vRGxmNc4woqEb3
oYOktFxLbwL4JFtZVNr1GxyQEw1cNO5VYCWYV1FRXuygtJMt3DRboiJlraeOPc14IuyKSzLhGFZl
wdufFfBGIo4ePGg0GbgF3GHgKMrm+Y4uPqwYtOTdAe9WJ9lCo2ofwwf/AGuEAtENITmb1Gj1EoCd
y7fLcl2uGWHiRtsSTkq7nY7DSu58/IAh9tTOlEMPMRz2tLcQ3FOnO6I9RejLIcbkxa2VHQmrc3Ib
TNWqzcgEwtRzPtkcRzC6fjQpMQz7Qma7GpVtqClW9SKcdwQEnBZTl2Q7fjuaxTu0QLU1XZIaYE62
EjI3hItYlEKFKlCyVR9pEtrted3p2YO+PiP8H6MlJ0sOoiM9pUZNp+w0W9iojoaUb3dyFBPvcCee
k2/DT2Ihjomxe9pO5h9TKEccNnm2o9Susd9O1hvv9ZlSa8/LhGWUr8L7Hi9nNOPz3Bbo47jwzhYk
bAbD1AslbJKqZdpnTjkFuJXwQqi/KDbNfjMeXahAYRMC9qdQVYD+7c7JVLwB4ntleVq/qbDzoI+Y
2R50FwAQOTPUSH+RzDJOVfqm5xOVrfBehtoEOcaGOgMBD3qB2fFX31Nhc9BqTHk3/lENowZepIvJ
bo2XBJ34GkO2wgsR+13gKqrmu7HpTKT9gBtATSl20Pgw+bb8XNGczqbpto7uoAISCG9KTnfPIu11
tr9PzHit8LZlrCb6h5MXuhLVdW++q5zYQx7Hp2xyFEEiXd9VgUQ0LLHYIeiWPpMrugb5p/GMkNq3
CibvqPPAtdSrF63AHZY9RiFm1CEvhI1lQ1ts+HTGKZZ6492PikdyTUzlOWZB8vd4fkVWs23oZC/o
DFYFHyDqxS4kbVKK+WGsPj54lCuY1/yyfETdvybgCeQgswDP4SWR6zJmRos2LDi8f0EHRP4c12Ce
pcQPvNMtW4WzZxaX14s1hQtKTjxewNC69uO5r/GC9z6x9NAT9DdRIZfxZNHiBz8gNwoEQd9erAcK
npWu4hap29AgOKFugbx5e9A0nugm4ktkVhuS2I79Krsfe6zCfbikSiMgBXHvPrqbxfI9IdtW3BkF
3yl8l8R8f8TVeIZHgB3efUYWPKcSP37d1jImwajdCp3J/ekxfxi5ZSyW5A6HLz18nYaYAki4JR8I
YTYL+hXtAoatm70VUKd4JaT/GHMwT1X/mOSPVBPL+GJp68YBCNNpRwG/K8cCmmv+ku/bPl77HxiC
Kh46idGmf6C12s6fU4Yh7EgbtsWNTEdLehqgt0EAgzaU2PLFznuoT+mant5oZMmexveJR4ZiRpr9
JPXMFTPQtr0KGHOB30h2Zvsaf1DV8Ku79Lm5r1/Zec5Ofj9+kNpsCrwkM0BiEKD++k+pOMPK7Jh8
yO70S6EvN1fhFR+nKGUwiroMdIVq4N4ungWyLUJ643shLTO2lYNc0sCxQ6jIBFzSOKn1eeJNEFxv
07dexNjPKJ7P4ektLjcRv4ALsh7YA+2Z9lXW5sSEcZfNBgIYLyGA1hWhNP1ggxcVi5ONlJGbTB/q
XJD/Ps9Q7T6qzWaisGtMeggny5B0lK3N6o3ZcW9Ai5HlB//ixtUGwN3JmnWyqp+BpZ4NB6dEi1AF
mM2ExizVWbEr7Ib+kEURQNI3m9C4vGp2+oBUScNM+EV6JF9uy24AvcGMnicZL0t1kw/OYmtmnov+
3JFnsupxwCnGxR+5cXTgrGzJewwUvugFkaX8OGqAqGb4Os3GlXz7EmFe0kEIq6Cs5Z62Y0fraytf
M1W5k/PyDIEP3+7TeFPnZR+5Elo0gDeWvdy0T+HKP6EDewow1h4ZxwTRUZRi9QrVmAroAkVOmIUv
BjiZD088wazEvUU4+K0/PfpwYgkijVEl0hXBidRHNR9OdEegnbLqL57ohx8gkLJOVseU4YzO6RNT
eQ+WmG+tK+gqKPRIm1yzX9t3M21iSodbDCb9b04GJf1/o7o+joeiUYVtquYHg10zoXb0qrsIP03a
n7mtwqOV93fAbw52pROJD6KjvhLtfiM4+iu0zz22bLtBwbxi+lpAYDXDbTeTd6CEUAuxA2EzSpko
342/egVJCkJHCh8Ic0DXgH54mNjVw2Qn47U7oXqI8PAuRuJQrI78b9hmoCISZuQgJAvy4u0Q+oVZ
DWg9x1IlXkjL5M7oLebDx40T329lOv5qkKQNsknl79f54zCBQ0HYBhPRuO8QJNwnDoHWpgoJlDWV
zBL6vrcOV7/Bbz8u+M0J+HHBrM3I+vXz4lBXU7OM+2PAkZIVNjn2fu51PWq8Hi2GPNjjsiUNkncp
YE2fJ14lvOTDK86b8XkRTFj8C4jCl8bJ4uyGilz8pWsJFxF6nqbjhyVpVyfAOvfrSswUA3Bewl5/
9NR/fCQ5ha/138//N1zqx4Wue7hZPK3TAabFIe6XlykZktWrisI5w8ybKPKbFsF/yePpKGKhiBvy
2OIb+fh/Hm1V2lZoBJT88IRLnlt4wUuZQ6mYmPF9eq+46Qd2DdBCUhNNKd2Qr+io3DVu8Dbd1QvN
1g89ZFQiaqhID5jXOPWXQurss/Lhf6JgeKXywFn9A4c8mka9RfkXbxuUKsOMR8i+whoQgSujkhiL
BzDjZxGRckQBhNWYR1Nd306wSWK1Y/bP1Geo4yT7rAdo6zW+QjjgI78X5s2y8EQquvipWFDD7rH9
MJHK2PjmLoqU2jRi30zmxv6ymC5OtnRfLQNP8eJNvFEcn+Q1eNIrkQzikTed4BVm0oswF+obvlQU
4skWGZQzCsyt12ineDBJvvLX1lbvGjZWwySNoFxXn8ISJgTEbzzoYIMn25xNQvWKr8tdTUpb95Du
4xcSmzje/HvKfMMPVydrTcbxhVeIqEK7hmj7+tK0Z0E+7SYcopqDeFmq4UIvXzOISI32MqX8qCjf
2vzhxFcWLxt1cc7dInQK7aAKd0q4EPS9Vr4q2g6AIuydJHTLeCn0u0ogA8Tp6y/pdFcDsaj3/x66
9DfpVv9j6GOz88fHP0njukoyKAtii+g887Kc039Br5YYxU7qKJQ5GQbnZVu4Wc/5dVjxeVpdAyms
CPd6y0DblykENMDD+MZH/8sW8XNs159GKwQRKwn27F2pWxn2EPKwHiuTMQPHON/SI994EtfwyHAK
hnOgdPmBL16fcCwWy1k2yRey/0pUqC+VG1mDDy7f0vx9s9f+mj3MG9x+0fzhm/XnKyCWTzpN5ara
6eKiPQl3pYJ318TfnOrEVKPcbSQoQKWyioSz23ZTBxfQSmwdKdZt8dKT6IZIHFO7uF/JMTkFyRkC
I3G2F/Sn8Dy7y2XTp8KxVaAmB68B5N5Me5lkAl81TtxNsZDTYdlEFXpgTGMKkP/2XginuyKczNrJ
OsGOskwjK54MH9N2raQEictg4636Eqk0JPT28O8p+duKiPjrf8/ju0/7Y0pmgVE2rciLWIY7YQ31
bW7cLX1PXOmIgc7OdKUfpVfUKhhs1+v4boSv8MOyKNxMuuEWSpZN6WaLufc6n86iBZ0uB8XGXMYq
VKT8GszLMrKe6bMGu+4Yzy7MK7daFK5kD6/1rt3W89NzO693nTd8NmsNfCf2xLmyM2aNm3r/vtnf
ujsaPjnAymNlJgjyny9fPjVJnUdAh1EnWThLarD6W9HYF6Vm+TXm6QYwWoH9sna49OK6hEAU6LKZ
BpuRUTjIF4cQLYFXXsnZ4aKskbUvJeW5a/baMNiiAOOQV11mJd0gRIk9BSiMxDoH+LFzY+qcIvzE
NcSBQ8OHntT70aArC9IFmuKshV0eRThBTOtVGWroOSYtqhb8V4bnibarL7RuGiwWexaKNCJE2KBs
Yk2TL9Gh1yRSlG5p6P+yI2e7/Pm8plfFbDJRmrrDsvpwbjiFwUIlX2MQasKiOB0FAceQwA5U8g8R
F6ULPAPPCWhwvxZLugjJk3I6eWqR3/Ca/3WhoinABwyFT79uYPa6hlX3pWp2dfUW1uvxqU/bV+J1
b0qjpV+KNS7yv0t9d7l+fBxylRaGURv0A/qlQlhYg6VhFLMgr7G7d6SUZAXRn1URVXO/HRdLfVo6
YfU6fsnxxFG6s6ucjqGxGxuWbVBtM1Jp/z2nf31HeJ+NrTbdoFNytaDJeqmqBPOedoN8mPoLI36d
agtO+mbmHypSj5th29I/4SgmY7+l71N2RPLzuiXc3PZ8Yzn5pZ6D9v3/BkNM8J8fWKniT5YpMhkf
EfU8p71s6kXTjXgBgstBCKTHf9+98guNZIyXkykFkDiL17zJMlNZvnq/3mXS2dV1KCM687EHW4Em
psgDum7N6vPoQ8z9O1VIv8aF2tf0Zaty3tLDZRJFdxWOVhyCpuoAp1aAtK8mMGROD0ZWjD7pU33i
1MlwJ8bxUr9oQG8K4Ln/JEUnwAYq9jT80srORkRtTchardY6y0g6gYVpcNyB5U6XLVZs9u5+ilUC
kI1Pkz0hEE33d0xcpes8vx1s43SeKZDKfBLciG9uZDJ9+ugG1fQXzQIV7o9HdlXcR3VdBXLT1LsS
TUcojUzCYrr0GW4lV5aIEiWXNLNJ4LgNcFFipzlVZgvYw+EDDnVzj8tnMxBe1NlNH9yHSvw4rcWH
Th5udHp+nUz/GyhT+8/JlA5NSqhFUhx0KFZlN1ISFA0tZ0n/v3a7SWT+ezKJvxUl/z0Z6boEChTR
6MIhLcaERiMnA+wCAH1+T7k809rU6AUMoXX7WPLbMqNy+qSLJE5xlbv6avpzTU7IRKt3lfHa5MpD
kvZPmX9eK2XqtvLFzUT1bnqZEBZ5vGT63Tk/3Uqm+a3dign6/4ZwrbSBdJFNLzLWJan61nWVqcmv
qQaUfDlKMNIU+ruQ5+wAB7/uvNYKCmnRLUXAmUvnnaIb3nrSuA9fF2mcx3WcGXA/n0rjzPix7kZi
IMoTEcXBQBApPMuJAx25Ll0NZUE8gkSfUfc8yPMofevy2UT2wslyqDfpxRk+ddGayHDtxKU/nRyk
9EmMbpzhxV9AgxEu+N/wrpZcMY3wU5SD8gBTBGvxwdRTzSzq1vH1zq1Y6uOwmvXl+YVoTxZduuP3
2QDhOM++ptX5xvc8/W3WGpBxEZfrU4IsrqgWYtTqVZEl5aGcuBV+foVEEpbmTiJIxFg7XM5LQ58Z
hOdVDcqt3pMhD7CDyTWurE372QK5BVHwHvqPsShu5U40UcJ3CNg0GCI8RumSuyjN6RnKi9gn1zwr
b73v8Uu+et8cx0UYvqTHCNNvdvyP940wwO/Cc1oekhOKBJxIis8G56okRNHxUVRu1L4m8j4h862m
rxwltiq2y+aCtipXcV5OUb2ymmbK4Ry+NCV2NLEKr83XvyYdolQSmAew4H8vFr9JCPTRKNzAEQeX
yWtIDbtFoVAmQrELKzsmuhEpQ7WlLMQrFjWpoWwNeTkF9e6wP83mUr/uClskmUcIXg16EmjE1gZ4
U+xczrtGz52LXLNjruu3UWaqVta/h/uLlw5asP+G+30O+PGI60sUXbSzXB56/5F69pxp0MsFM1cH
c1zqOOZM2LJ9P4E4o2FIDQTWvQDC/HsY2i9LHdkSEr17/ON19fvT+jGMTg5OTR2fT7tIeerkD2S2
Z9zB5GUwOOdPbUITsCJjFcMuT52abcmrfeynO7X3pO4eYnx73uvPwlx9wtda85qYspMkv5mB+Dq1
g8L14RAlyyZAP2uePuINP+HXM3JELl/xm7KX8LJ4CF/OnX2h50rTLCZVEcyeJMeL3UxQBrhQaKYz
+OWqaKnIk2O7leeh5sjxTHg55zMpm4n0xCdjlym7xXX+jdrw8+nIY+n74+mEKtlZhVGccJPCFP7U
lWDiunk6jd1AwHkBC4M8nitGuJEwcj9P3xV4xEqIE58ymVUnlNmFR8zMU1w+JEbgkGjxfgnf//0K
5V9Wv1E1I3KEJrSWhfDPQRbDpUhSvz7tLvSs45UC+zWwlX4ZolfJZ/m7zO4BAiWQu/idQSpZqmaL
9ylEFqziw7EdqyGOL9z8vErpKESimZUPKRYwiWt0D2XuqAqBkli4maW/SYtlFiLiWnacgqGpDgep
rfHkpMc0wVPu3/f2TfK+Xoj+uzfWpD/vTSdxIwwIWtmpumBBNw/IgAg0XDFSaBwaNG05vxttgqRo
f9H0A5QAVn9BnTiXbsBDju7nZaBnlXQLH1BApDNxSo6i9oySYa53gjUFP0sv8jwIolmUFo5cqbNW
LF+6nmZJtlAjwSqihwIZGFayVKgjFpAmn+exZdVLtnyucOulMDEai53EDicJORDGrJAA7DSWPFnD
XJfeEBeWqhobep/2SGXRRdF63zoPolv0JGRp9Rb30YInP4H6pjEwQoXOpwmGRPFjEy3CwLc7A4OM
HioNLZd2ikBR6Xb/ftq/1Hc/JtJfQVP5JcyDCUZth0FO3aGQHAFHiQDX+wCoX/3MTjdAp992mR8v
9xrrr+RYPxVCczooZ4IFLvIyBOEnFVYx+hsb2l8ZWhycaSaQnyWMTsSoSf6cR0osB4NYFMXugsE+
IU8nq5yaCSSIwpXh99JSwXkCc3p1fXOl/y6OruYwrF6ge0lR4flfH1pTCdWjKAd01p3oGB2Hd9/D
BnTl30+xwLjM5A9hLnrnVeVe3MYyFosArR/kI5tOKtYQ/37Fvz+IH4O5quEvZ7WuRSkpdlHu1IaO
H24xq0MY64M2F4CKQlKF5YXCfBs91WTRINX11mv/pZr844Fcrap6X6tJGaU9EuDp+9mJZh0+Nhgy
0gefE38F5NWtRrfkjGilZlkuhR3O7pZmURct1FVAqxRIEI4EkJU1AajvFoqn34MawUr01C0eSE64
le3aTebVWlrKG9rgXCP3RLwK6J7LG+iYZzIltfmNp/uLZJ95JsuSqCsymWLfgPOPDaOZkkOg9WH/
oG1HMhK7VHT8P8LOrUlRbNvCv4gIBRF85Sog4A01fSFSMxMBRZCLyq8/H3Uezqnqjq6IHTv6Up2p
XNaaa84xvkEf0+/OhFdeFupR2XQL+SyFcQQJe0mwzCR4WCO71S2jAQ6CRC58u+RUWHe4uMw98s/b
bhzeNG/iPxZjY2w9d5KV+iT8oN7KAyySWFAh/M94Q/XJkoxYZ7ZuXCmQmS28mRakC1lXgyuDzQYA
rBRkezkQt6CgNxLgjyyYfSSbsa1+JfZ72a/og15JmID9EUKhQMcg+6U78tKFtJqECBc8iGX+1ZNc
ZvKusgIUY6nBe62u33BFHv5AkP3vS/pvur3frugf1fTtkcX3R50/o4nfolEiw2Xq9+FULzZTtzu8
1xN7BKdi4ncfT607D6q2cSg5Apqe1O8UVEqn3sDDAIbGoWhxyB/3hV3hxQSzQPkSzd7OMZ1L3nv5
IAJ6zFSGBr/5+PX3Lx33aTt/a6JDlgCmEjW4G6NQDDNMZcIWNMwOcO9mZt/D2z6P8QfJy+n6vy/A
r9nen8uHLHMYlKEoU5H/sXSR4VjQO8me0dv2Hmc5THbXhcVuCx+J86/GY9EC/ZI8FUQHQAYjsZUg
jUhsye1RODVYXAL5mPgi3y3VE3vkbOkVM7VKlo954RE7NVcXNywzb0LMhGiyQfMgrMBbDN1EiuPB
0yptETpM1wJEYNFPfsbOw3p99Izg/vur/iOQb1ilf31LiUxW6GB/7PaTNJ6041jpotdB2Nx+QEcB
Uw7L80BrhluLqjEPlLNipfZSZkL2WpEL/g7VkPgTEGazlXAUVvWi8GW9cyeH0YL54N/ok/9CZ8Sm
JWGDnDLBJ1rzj9vRj4n8zJVLEyU/Cb3z2FTJmLJCphJeW+jNbPCEdi65Gx/NqvQBKf+lYv+XgwMY
/TFwOHj3CiPTP3rmTS8LcdvW96U6zeAFunFDngtDUlk+Xp69Jl4+2zRAb6v0vpoch1qirpL5f9+p
f2kI/PYh5D/ulFLcRmldFcBRwGiNL/PLrbfa5MUQl6moOkLC301brXyjbXq8IJFM0AzEGB1M4caZ
rDGysrbpxuLILFU7ZnguMf17TN+biRR2ndM3+V9eo+G2/P4W8YFnY87FA/ANnsrvBcDtMerjcV/d
l5L803fwqiZuieM+nUSvbPdXDO3fftsfi1bdVLPpNee39fDOa8YCxFMl+enRoRKIjVHz/ssq+S+d
sv//9aaTP3qIlaQ0efFWHmuur5B9Pm+u+nbz9mVNxwb9uXx0el/+UlP9s+3/+68cjiX/b6trRblW
5JxfKRYeUyu97jx5tifXJL1Kf6ta/lkp0kuGyUAzhSBhDvi//64n4ImqTopmXSaG+Jo5o0nHCI5M
GsEizVqoOJcWBxEVfJNPAEUgt6akY2Zqvi/25K9JE/+sX2a8/mOa3IObhsyJ3z/N+NpX1WycNevk
gUSieCXnXgI5qSCWVqibxNaZ9dhPy3ReQRGtlNKsHpV+7+L5mBnif7+J/3bnf537RuSljsbSnz3S
1/RRXMfXabtORk6PxLINapGkE+zmU+ua72poTdnhL7/zXx5vpv1syzwB8oSAm98vwOyqvOOnLLXr
W1qF10lNBlutN635en7laqWnl4fVoqRFTNPGrdXT67nBqCuZC1VeBwsjvzv182/Dsf8dNP3xjouY
oAnLpJ7m+PLHypiVQqdeW4ovxI9oit8r0Z6FU6A3ZEk42P3N1x5tJCrhQUWe76ewrmAzuIDrg9Yj
08tNgrvfGOSJ8XfX5dS9megBuIBrNM9hacy2soHZ+GrV9swbW7IhOJPTc08K4KZZSAclnB6BqZnS
EhaEISwK8xoR/+gmobDAboBGmwjz9QDJi0kieOud/ZwT4sL2DYkIeF1nPcG+lf6gg7Wbgxy+UcL3
1svJws4h/QMY2wLfnf90mggh1lxZvl0Z/qMyr32UzyMNX7t390QdOCviYNWemJylLA63QyHU7lp3
HI7MC6Pi3nq7jZOYM+tlSbB/SG425HCMgKawkAKHvfegnChwRKh2582szrqf5FA6lIuJTelBbxUB
7sUZPnxqAgLDbB87+ZFwveV9n58ui6er+vQPFqU14iacUvMxzxfqRvIFLV3Tj4iBvQpRshA39NoW
Qvjw5OCyfdsT1IfhoO7t5qNlP6+gWKKwJpNOJMGSY8CaXijlCSB7TGw60DFu6wxRHKMlUqAntggj
iHBZ4jEQ0zkK2udyPv2KnQFoVkoYSBu3tLjv+gXtdMN3BA2oTx3JeHljQ0XUk+Bgbly0PqsMF8Rw
nRIwkMNVkOzFN8qgUx8oICEfKIGmLjdmLy6bPa7E1IfUGDx/hHlnAeFEQJRZzg2gR4YMqPq8BQMv
E796aycmBnZDWN++H/RCN/y38hqOjyatKmfm38jOVMy31c3X6UqyOKcuiAIbIH/sIMi+yBKARpk4
xGmABR0bNz+PSkD/yyl53ITvksWN4QcMIkxFr7UJ7fab/di7R/FcXlP2IgWKYYUJth4IZIvEX/I6
3lIMLnDywdsl4s/8PstEc3bmdM6lNt9GETW2qpdO6VcW8zlLRY9UriqSu698nRlyg8pXBnHh/Lof
B4ItLsAM7qdWhSwhh72rABpUnNTgyYXEIPDnGg2/NwZhEVoTn8tWotxgJTdQPxM1ES8G9CYqWHM0
ZJ+YmHJf0ciiPeDeSb5LcpTwAtZyZPp24rZ2vGihAmOH0ZG/zxVCwyGO8bkqgwu6RGZEAA5gR+9F
msfLuwZ3kjee3sS6fEsWDW3k07KVDFDPVe0BkQTiyCu/ygfik415eAJEAiE3v+DhqPpPYd6hnNZe
oSNgHSI9WusyTywiSXOdVBZHNs9EPGJNv/OAgSTgESgCJF6W5BZEe2QQNU0OqGMbzBioLfZm/hPi
nzUAVvPOVMCf5v6DPJ/pMvFLqJRD+gbOAwCr0lwMxfllNaaMH89hGwA1vkG7pJE0iIEZDy6pd8W1
GBDQGaBXCBQ+kvjRBzK/MUA9D7E55w1/usrGyBbjJa3Y3cBBnQbKQtlki6ufG7fFzJw4wk50nqR1
zFZMFlFKj+2BgPrGHcLCZg/E08pThkA4Dkscq4aMmo4jOsgj+2ldrM5tEGwjMbc5kg/P72i4vdbM
H7tX0kdyfQilGBJIqjmoKqv0evBdtcPDA12zwtOfk9xG1C0waIbnvL1pmDlMPu0xvExpSeC58943
NuGYhOLxtvs3p4xuqJgVEIYYm3QUnGvIMoA7oSgdkENsZWcyF+37Tg7JU/bHXLOWxBFxTroI3hbO
NDoab/jP88J/2CK5LKJFrK4J2I6PULOQcGAKiFIyR96Q3DNjHSE6JZjOeUBwmNy8gcabLTkuLsjX
+cs2/2u2+o+9jQitsUgTFErSHxVQB3YljqtxF0mb2GetMi6dNuYvH4ckGA6y/UnUuzlKWeO7xQ+i
OqMP2Y83PZdL1LJgahX2jX7SbDkwUeq/DeD+qU+dMUL4v0/3R0enKISymHTqY6mwwHauiM4ELuSD
c4dYr5rEUcenGivVe5r+5TT0S/HyX9flj1pMvLR5VSlQQsAVzDHZ6L13i7qTaqTRxPiGF6ePPr6H
jKTPCWd2NYBfarGEYUS4wPCt0Uq2uNMQ//1FvfcvnaDfLsmf+BJ1+izr5nVv1jNSX5Bllk+vUoxm
W63A+MPW6telaM5wsI0zrboTaq6/ZO0uGsLLl1UjFo304efSN4qGEWNf0pn7wdj+l6GZgqyaWu0/
LuCf3cn8OntNR+2tWauPxf19VLM5HicZbruoSbHWQjMO3m+3HFlpdLUsASB4iAcM+9fFPz5iTU7N
GXmeLAQjI7kF13AWa9aYY7uoW2CvJLLEPq3qs3f8vLBH0ZiKQyYku6wNgALJy2hoXiz5gVD+gTpP
3A4zeYa/raQXGeTWNNbJGVcmQe1Wu8x/USYkjoQDen8rjReZ0l0bYn6Jv2c5lUyrI7fFSDixMSrm
2LDufD50f3p9fOeaQPYQwlwsHY4Kki2h/Q5ZRe9GxutiKIDXovEW9hYYBVpykHv8wf1uScq8cfJe
580hx9MU6dwvqepEiF5+e8M+Oj4ZgKsrYHGRuBJVXfoSP3F5Y7mI+TmEmXnZBICo4DCPaZ76bffW
b5lefk+jFrfRU2NXIGS6YDV8e3BEWdLwpTzNJ9lJjF47w3feP0Xp3DCe3LUJra9h2Y+DlorhaXN9
RqiioUS8XTU2KjwqT7/pwlFqYRGdjPRkl22fhYFuYYohUX88rZEc9KDI6s/JRLuDwK6j5wy/+xAg
i2a5nepWSsqohbubiVW7e1h1DyVg6iQubtUlxI5T2mvTb2t2poO5tRQg8Ue6thbDy5Hvk6NQ94Rl
WJfCunxI5wuepEg2k4feoaYzQax4kpUEJBqnXgpDGCLow+q+yPG8BeWU38uNqKhQkbmjmZ4LD0Pd
gQsbb4lDTnMzzbV+P1n2LqY4M6XWraKcMva6UZeUDIa6kOZ3N86053cV8WPq6AovqNA6rJCb20oK
mATz10JDDro2I2Zh4rzIxa11pkZZqVk5FeBU6/AUSTroNkXLrlZMf+eQBvc1LFgrWWMIHJFJXyHK
0TJCu5jRvrXLR0Zr+WVKsVXh3MR1dlBXzaE4tB7X53nCMBOPNPE03ZcRcFbop3t6lz8qSWS1D3hW
0ajh1GV3uq1mUGofuP+AVf/EbhHOgvG6OPE1j+9IfGm1X3rZZ/GJdjMYHWT/sm9OaRR/5BOt4jGL
mvC1teikZ1se/gdq5kN3UCmShDWHFgtq69V5tbjtJhiLCr+0W4euJ9fFqEhylt3xKsUvuxkdiqAM
WAo8PvlU4c+zSknb6wKT+x0Zfv0zW1Sn2+a5eW8n3ntPP13ZZnYSPvx6Uy1vW2Sl6iEDKIo1mmDD
U4qo6Zi5dVisx7yizvtwpcP6zrTHqT/hY+F/3CZCL7h3nKnL+ez42OXgvEqth8qLL5WNHs+OL7+0
oodGqJdTrRU1wpLgH8Qzrfzk9ez4refR4SaC1+6xR/CPfzpqAKSxKOaL4BWkh6eXkSDdWYM79qVN
TviVXrk92V/95ohVN2m12yY5FMc+ylasgot8l/7cdwkbB5cCEGgg7N6heLgty2/upPSB+4kfwStO
pnKiauJIY66weJy5/NIM4bsxLKTngrXDqXbiWsHRt0h3wqI+PfFUc5j6wPbtlmGz6M6j42sJK8PJ
3PaEv5rgBXV9xSctGdfFaH2Nxs7THLIAKlw4Vw2e5u2nwFz7ox77Q8GfyFYNMF715/1TBeJO/UZC
zUvwOr0/6I+exl7i0LQ3U1fxRh+F91rN1qRMPU4APCQah08t/yaNIJp+pHNlKw23fLwc8e5Lpxx+
erXJqZz4TJeI9EKzDP0HZ67Or8LbJg5Qx+H05FD8gTn9dFkV/tRPBb1YYQ4uj5dVA9cRgiFGKzoT
d73d8+K3p5k8+EV71lmmGKcbMd6YcjfCTLu9eYI7x3osrq0x2t/NhkcZj710SNY1r7zBv4l3R9Fl
FX6a6s5H/WQ8SUCLTVAkSzEaYZODTadBksVR1Xm9M1uUEa5h/bXhMSN9UXt6pMCbJ75dxKjIJ45E
4ASfWvWmiIjFiwhA/gT2OBdZkXX/ulVXI7I3w94ZHLLshVNX0n5wYq4TBSiNSkLD+Ey/R9JeC9zz
OksGFmEaDWvItva11Pzn54FszbuGxEP8TPlY9+ilnWArlcaV9DgAiFjXh/7DFaMwpYtP/8Hh1fIa
hN1j+qv4OSAs7IolSK5DO3YmUf3SX46Vg3/G8rwSP/GPPeaTzR1Pi28pgnuBQY88jwUbqwtXw5RO
yar24yWBE5hsrMmWzFoUXM+lialTl3JtNL9LuMUKUPLjVfnJvA1HsyZb2QYd1WR3l43bL/n51Xu5
kq+2WrOrt8IqYhndLVvAuh1W2Uof7WRPgDrptUwRzSmyrPndid4tJkCjc5Ov/SPT8+32aRVT0JWa
4r889lHm3h4e+F3v3HVFsZQb3i/+b7JtgAvMgfzO79+J1+3hpFlP0/LhDXhpEp78kb77GXcLlgtC
DW0TTyqnnSUrNIEmJLk477HJA8exwMEJC04wlMB7KVtILk6/ebs8v3q2pbeDiZYLGBsn663PYJwo
zO9H2ngRf3DDmwWvywXKXBrQ5WoxX584BLTBsCuQuTvVlXmcgSTRxsTxaXymOjbUQMVofo061bxt
xrkRd5rZ4q17z5MnhyloEO50PgWe9tSmJ56ChDCEiz2131OjAEqMtiWLxKOwkZ4anAPj6c4Mqoep
j5Ua9Y0nssNb97ux43sw/bTY3zAnSYZa8LkItcs+cNlHjw3OpSg59sFdP3GRKRrcif7oA3byYgnd
vtZVXsvT8xDPJYIlppF4QbRL6kcKc3eRrAqEhadirjBB6vac+lnz/Om2V7C3D9e+RQuz5f2Hk4ZV
zhMDNs5tGqRcUMoIddfDme4pIJaCn36oOJ31ch+Hy9d8qjeL4ite4Z2tzcsH4A2J4JMyTFazXhNu
8MMxnWuJk3BEPD3f9q3S1jPtvZPCHRic3f1EN+hGBwfxvnbd+EcVAEOYfpMj8dJCHif3agx9AsMZ
4XlN8LsCCcyY/C1zLzbOw0NSBEs84MHkg90TTzwXeLTjJaJGT6gx1EOhnTOkVwbfsjsLoWIZlpSi
iMMdQpdOIu0RzHnZWTn1JT6vktOi+CW5I0AAkKdMEkNjgovYd8HT81oYjrgaW7Pwgi1DMsgEplM6
F9eEJd20i+PHDy39IfvEfJ2wpW1IPSEbibXt1HtCz0p9w6y6Dh+bPECushrRyTBoCZ2UoGYUSMx2
pqnccNgguoJ6GB6XlQXLzjzXd61Ca/gpj+2NyUfLNLzvzVoPPuwPXq6fmMWYE64gc3BU9AmWV2d8
lFFP70jMmMdh1NNpmXn3NWUGChZGO+I5X+CT1cfRdH83ODn3q9rI1vzgJ8CAmsU6T0I+ORzBPe3Y
tyaA7OCBkmilGLv7jmfY/iEO9zxZUTmZdy+TdB64I8EUdy3MLNHJnysCW9zkmHyPH4SHsDwAK/hk
11SUBaG13CRU3ADMD2/6f9nydbMsHJtoKruFQFX2QwiwwUtW6Lt+wEK0ZhlrecBaa/cknq5bly36
ZTyolVI8eq+FPMc2TxKkVp04gpCRFFQWpJMSVzKNMBsj7EihdabNp4ciqudPl5BBeBZNyMIak3Ci
0DszLDqt+tdzzuAUPCzGIZHHCmi1U4w1wwIwc9Wbw/igQGAABqp1sPPIaFlSfB6zbe0K27IMt48h
4eZiPD8Ven+zoRjG9oNLma8mIj/SWzqgVKoDRsKrvZF7VzCC4iegjPRHNCGpH9+QgvnqlE3yjuGD
9FMwoQC43xqbcvWJz7cCFzMEhZsiyiYVkzh685wVM93cDTow5DvQVAiSTi9+psAprQlt2dFcNEyk
Rw2Se+eVm8KHpLeHBrZipz2Nxn7vS43y2GBlL6KbZfIjb5u60crvlt0tqvdPPVsOlUsw3nAKSGnR
kzeyAETA4dFiN010fXq1RI2mnWGq2llBX0CDiZE2p7bj7CO3wLKtqFP5nBcWeERg891zl8FRvHxw
atD8t3lZDLlY2Xaq884+cOrvhvsccvpctd6gpdewtQvLW0NioNYA+dOURTqlqdwYQigc+BnocLYc
evK5/5rZCGwfH4j5wudnS0DLllYdWIpNftOQpQccjFgC2hWL6oWIpOPzW7ZAJXbKYuwAXwGJQXgE
qn4fGefEbA670lbJote/aKe3rJ3y4QVJolxynrh8Da7S2O6cCfaGT0WZKzPtAs45FKx+gjrkSZCO
WSzfUPu3lEPJSAdSguPUlgmTro8sWfdvqokdWwlGmHhMJk4wi+hauaM9c7D8K/Z68C+5foN1JBtR
Khj0Uu89fbAXTCLwBeZXY3GneAtpWk/MSRTKxoO8BtdsO+ZJtNrK1fXYoknGO4tBNtU5MOL+97PY
bLjYuFejc6Ka97vO498bpWpV55duy/RlZboemZPoGKx0mbMr3n9DJ6BT5JmtAEzw7+m4EQtcsjPf
ePEedBfBzIV0M70S+AIqz22h16FACDBKQ401JxIbrbjaU/Jb6TKb8H771Q35j6pPIV1zckZehGRg
Yte79ugf2+M17AlTF2HNm1MHy4eIRXaJ6IFVdKIlUedmn4Ib7/mxiIHdx+7JZhzK+yHDqDMv3tOY
Lnr9nGwlXXJLtsMIYAKpLFpP3tOQi/RIKIeImRvIPj68mt2MpiffVgXc0sNChcxSrJ/7i2saM/tx
6vSK66rpxA2p9IN80Dl3VtTNbNnoeolaWZf2Xc0Zl2QiFsyv91JZCT8qQ4CpY795T26CPtTTKz0+
j0AKQ1DovsHfcEbyy8xIAAFMhuMOYVfa7bviAbFric5rZ5Y20CL4P42u6W9ilkJgCLMIKH1W6Xz5
H5aM63q0mHpmQLxJpL+JAnox49M4hl/0YTvTHlv5AM2H0pRmicQi2bKZXxcVpRTaqjAcqiMK05pl
r7GIM6IFtulOcPXmcpCuLiFlGUTBuSDNmxOaR8RIqZGfq02yma6J5mO75mWJYJC8AGeDKELTFatm
d+rtZkeG9H5Grabb4oGNvDPrzX0jahqUlyUGctRfzpU+ukNuT8f/cbcqKi/Y2MwogpdtLusFS801
UHapAYsPgId6Gp6ve2lQ+n7+/Lpg9vWkKuY4oOgovYpxHqQujRr5u9uBNKQP/tw3BKfRXx5s21sw
hroMAn4PwQ/gUsQruJroLAz5T0uqMNhFQhSpOx/uZwMPhiaWOmfgoS0vm0aryMNqv0k44znL5uN1
hiJP4G0D5TRbDo1bWZPnQ33cskALEKQL97nX5sQEnFKd3V3V3IYjqGnat4XK4nzR9KDaFLlRUHdy
1zhReRfzE/MBCfEIw6zXfhS2HEojPcgPI6iY80o0XVMfgx3pVrjNsdThmgR9DomVEGQ455ThtM0o
btAzaP3uii6KubtbRBxX9kTvYKePNHLNz/UAt48thGQsQfptm56bl5bo5pL3h2EItVFEmrUjfABL
WVA4KcjQcDP57XbqwbMRmMkMr3iE4dfiJw2IGo0SGQxDUujx3mYHqjeppGXRnd2Y+YoWsxyFouHy
X6j+7KVXS5pRbDnBBAXOpx5vxkHslF6pubPl1dQpiT6HVAlG1Br4JtHi3PCA/iWZyu7hF0xrSOp6
hnf0t2Bu7gPNpLD75eiUHy4r+mrSVlx5M4NWyAyhIkO4o6DxOJDvwENKwetP3B3NgdrsHFg2EKIg
nFy+B0oVRdyS3d54zO/Da9OdQ4tG3ulXdUNjRS/s+udtj35ShZ6SFfaN5h9zZleTLyptg0bqyEZm
po2glbH0jMOZ4WVbBXjb4bmrj4P1t/KtKeUKje83oqT81+DwYvm0KONjHM0kwvcYhIcyR2DL4oGa
fqerWUeVwWyEnmbO9BQJz0VnQ0u1+gqGiSniKdcvKgdWA+AanB2r1i6046hQrx7b7Jtt3lR6Q9kn
HjJ5ixoo03vsfBt6X3s8W3DHdsP+fv+5IqfzXncL5U0wMa1bMPJrKFcViwSgBVkf2f0idRllLKuo
ocKBKP2r8WilwYMX9CMDB12RhpCuYod/n5OPR19rnR4Vi7OZADcHIRbHhxP/gezRVufw4jcLheHl
JRqf0fzSq+GMSOFv7+pPli0q36EJeY1GAZFEZO2dOOc9/dsLHio7BAGGPAIA/jXrvhvgYLc8GAFb
GU5+XH5N8RpyIHQwdEgFOLwds5XwsocGsaV8XRwazgp8s4jYDDh7F83nLkhLrgRcJRoY3XY4Hrsc
VZQzkl/AxxvVenMc1zqLXgoPjDSEN+7C2+cOqwrNTAuVsDQ0URKWksZQLPZfbOLs6BZ1yw5uQYxq
bwW6CDEmKzH4PNF+0dxm6I7a12FoqlnOcGajoy08nGz5pmmrx6yKevolkcx3yEOktege4MaMOJ4O
e+/duZ+/SRomtpBIEsHhRGpET0Pl4qUUa2Rjhagevkj2s8SWIcxl09szmw4ayXSO4FfLdv8+yR9c
AgrzVbHNWD8n1m2LAGKQsTLdvHuXNQdaOgb6sCuIDGmKbzXgq7JzbrA2P6xmfXERzo+XrTlaS5mR
jvX2lJkskXeLPdVvuAktfRICUsd8yA19WZVmLnXZT+plBvfpulG8izUkjHTLZN3i96dRcXzXenKm
caDj2NI/OKk4PPa7Qo9oLs70ScYfn9Ft4CSbcmZLj1dvRiSuW+wegN2wwZ3IOAvGX4AC4H4Dq1YX
AMNefhYIVNVPJ6Vo2d5rh3+D/d6slflZDmBo39gQ+aXxr6OMeBo4H89NMtG7YFjoNjePFYQLNqxR
Mi7+ZfFDtZJ+jz4Iz1mTbuXeAE6iLrDHsLcaFpZgfwnLFGeMVpJ5xOGV9YVBzKGHPU57VTuTvcMp
4b6nPvY6//rtqWuqrZfV7mr7TQ2EAIVIKm193VZr8bvfn2KHXiwL9AVpLCG0qBU4E1Iy8jbgotbv
lQasfRzg/TSVn4tLrBpbjSluhsROHvYKVzNHZ3WJkvyNtr0fSCfiIUosQMA8XzyVy5euWiSa8VUW
U3pskkG9o8zzAZOXrHLUywmHyX4+2rAWME5H9rVA1bWHFip8cIGEFTFCcN3ABTgKGy/NDv6Yj83D
bwP1p1oPwBc5yP2WJ4lFbc5l3iYAkQ5P57GarQapRTycN5grcBCExNjZNCtXmTv7eLKLimxBNKxM
aKpINWgrUcwhAfYyjjesvTwVNi8PEMn2VNJGmU9qfeqRXGPdzHqQ2aLKOL8/MInQTKBQeVvPrUBB
IqyQGzB/hHelTTaPHfUiyyU1CxkwkBfZvJDlyu7Lpm/OnH3w8HOC7YyhPIEx53JBO1McavMskvE5
G+0YLJn8XQ43ZMAVa8SASNoE9CP9ZtrU/sgCvlbzKitmN6fCMyldzsnH/UN2+eXRZd1uh+Ohdn6d
zkAD6+XM7tY3R+UljfDZvL0IEFjLRiy4rAB8MCrw/KY/UY1M0O0jtOMfcPo+pxsu5I68OpNXqCSe
x8oi1RaB7wzN5BOySyr5CQex0mm5dupAuQfyiWWG6dpdRQui2PrS4tELZmu4ENqHm28elLyMs4xU
NJZsaizsS5XmjMBtjiEjIlKwY+Tp7b7aPE+35XhNI56OBrWDMV5wGFlkAUMaxSt4WPbDD4K8o7Nw
IEllCKmdh+VuCfGMwk1YuPR7AszWipmw4IN0A8RJy5qFea+eKodUic1kAYadPBJ3kEd5Kr27Rbx8
eGzXQyJqtuZR64Jz+cl8g+MTvboDHUavIXRHe9MbPl2joc/N8T8z04lT+INkhcnHwNKL3sOLjzR1
hrrh7THZI+mW1XUIgyUFm5hXSJb8JSUrLz+DkegkHzB8pXt5mVpTi5QzN55TD1GgRkzjiU/FNG0K
9s1odoVNI/Ruvr0uEJz70BK92ArbV79/bMlio0gghCpILEBC8NGrqyEU+gUah8GNRNOLfEU2YgC/
l+EMzbium9CBMTh2iKPTTPT6Y8FZjnZRshlqFBaOb6qUep80HpOPj+fq+q1sR93Prlwk652wLPFo
6TO7juEHDlFX3vTE7gWs7BNEaUoRA2naaE/TSCJGCW4id0HeCNxT0mDFOdMezgqKJtH8SELMFQpV
PCxd9nOjKo3qA+QcPy5bVJ+cw6JfzQ0OKVfnzU7JaAdmpM+1RCnFjKH4pE9FL1Wdv2tH5R4deJjv
GgeY5KScacYjnKcEo5SYv4wR+pn0p2Vstb3aL6hqyO92fGPqePRGzDmabxEF1jekywVDXaiXfMh8
89wrWwiT19V7RQt6eV0NCyEYdMbcw4H8ZUb5w6SVqvG4M5rmLV29vVeCu8wSbz73nAMxI9Jy0cAu
mEDiJQSHJZ3Cwdth4xs2YXrQxnVb0tshKRiZFJjSGixA/pGAHt13gp5wkImtCz23XnsPazxb640z
nqW69xUlBtPuee/J80Q1GGYO0EsMa3RhE3cy1Z/r1+KBXmJCfZgyOdk3VED5p3q8mXd7Fg00mscX
266CbuhhVLvb49zV5okymYgAwjc6vaVZy9P2tKub4bWsuqIrHyqMFT3SxCTIFnXMSF9vj7fvWu8Z
ng291oa6g6iRbx5CxEc66gIGm7uZw7uV0w976QwjTTofmfGk7NCe5LJ9TAmM24dEx0cimwIYVRjC
q6slQAEsALy7GdZFDBKzRS4bI8qtPYOyG6dZvg/RBhq7EE0isk66eRkb9iS8+SSJ0IUDDQWpGXzi
nJYqjUvKKGM3JaIXhd3XlT8Df7i3ymUXcjEZmOjVSqa+uOsirbFDSSvhl8jTuFCWiT+Xw/2Ckmh8
Ij+b8+LQCWTAvoeSGEp4e3CjaGSfwM4PqugFVprnwLjvcHNOB6wYS4u9w6xF6SxrKyiLJWj22qZv
3js8u4JF9VnDsOaTvObK/q6f2/OFO/c9fPAZKe8ILlejn/v8SsFa7apVP8c2kvG2M0PoWFHS4Loc
BmgKfdJJdEPS+TIQqjHSeH8WhC1P3YmZbbhx6zfXjkn7fCbo9KFGb7fYVBeaoPrMor9J7tkvqtq0
15k4iD8T4LSJedXBV59ad+K2ejWocbmBCDo5R1vK4nnatTuklCEXemizW4qIYWe8PzHt02kO2dfv
ctXOZSNZZ18ViWd6Tm98QsqD5CWJbnNICy4h2EKzPIwees7dNOiKAeN8rqie291jBgmRjjyjBg5i
VHr4r7mixVnWTgnHuJRr9Fq2Ck3Uq4tG7Afs5nyXLU93sL6UrMoWUYj0ojC8oDmasOVTbh3Y+94B
TX8ZenPInxs0whhloSHPZ3Nh83BOj7Dy318Ezo4mlCvMNLftCVArn2gUxUuOVjjSV9y4lOeIiao1
83pP8tPIvjskvmV8CT21Wd6B9dIH7VxlEM4NKp2xJa6YgDHioU7BsoSotv7mRU60mCF5SBojtHrZ
KhdxBBMFL42gKafZWWQx5E0sDoMGjkn+uliVBg1anrGep7sOW6fdCNSNjfH14HM+zfGNY+WTunR5
sS+qybnshX6Stbx1211+pKlvYxWnU9mdmbVaKBhVs1nABU+Dm5f3Bk1wTkCYV9iVsDoWiR2+9tSV
U20HHoexN/LcbQpijc4qPR7uTWvSG2bJfFKhXW7DUsITVDP4ePocHp3Ou3ztmCp0zLEP/fL9w+b5
cWeYI+pjahpy7z0mnXqy7qzRkd74/WfMHDjhO40PXwVjmuUwWssyauTrF0uT3xDYVVvs5kxkn7by
P4Sdx5Kj2Na2r4gIvJkKK5AE8ilNFKk0CCdkcVf/P/TkO1F/RffgVHTUyVIi2Oy91nrdFyKCUNoo
5PeU01OYLTgoCI0Lxd8nNsm2FmUdnwVBaNMHuwz+O9QE07FijVnb/HK8hbQALVXOlgYXH3cleDBS
8F6L077hwY14GKnoj7HQH9mKmQP1B6LEXGaQw0EckUZF1TeRmFB7u+5wMaYyFFTw4uZw+/hWSaJf
3pkOrggx+X4pPG1Pf0bAxkIkatw+c6vTSC5zqut2Ca+AuerDzj6JSF+OuMWVzYxRChi0vtylzuNr
8PBe91CRC4JvHPrMUxuPQyhn5oSmDuPyNRc0JO+bTToKSqPA+AK9ULCht6uFunsui6BGjRhlxLKO
mSuKOHkv8DQkeyCqjxJ0iwhIAweX3XjeFgw/js+fy6FIbQyrFTx78RKuvUEPdYbeUMwp8jobesyd
t5Z5U+0QN83LOppOcFOOLzx/a6fSQDvBasKr7MpUxA/I0tDWzGYupoE0rGQpEu6+xcCJogQHXvrL
+0S+b3PvWi0faiAUmzz3Krqy8E2irK8wqCSi90fvgdChTK31Nmi3lFvW/rm9OpIRnklYtGj9aTVS
XFeeSOWeE2EvYuutYtgRdrgrn5anB2N1//GO+m4u9odL51XDJlOjwQy7J8TYe+nqzHGMeROz+B4Q
AoN3hv1lB8hW7a6wrjhlXvEz/5FujrgVMB+wXCP3ekpmXtFuqqYQADo4/6V7fB7xWmLPld4PriCQ
gbIZdT/98uS9KXOo+MGIOFfHE3HceniRX1Se+G3PGlAXSCMmw0QfFxkzsRikvHAdCqQI7JcuBGNa
PuATTF+0ITNoolNtEybhfD/d1s7gTRJTU9eSnfwbQurEpO5+xVwwc+ilAcm98e5bJaKLBBovwvvW
nHb7ItI+lJk4T48C5Pq7L21OlWN513XGTdlTj0IZOVec/e9JEQ5MI2ZgbXhlP483sr1OYbvDK5PB
zPgLgerrMPfaw+t8au1NF3xh4kl/VoDQtYhZ8ehmPzi38Ofr6QWaD2w4iCCkk2VevUxvEDYecDre
S/ZnLO84dM8CF8cuAoz5SNojk5Y3d7kknuHn7Q+A1yztanEmJG3xppZfs2c965FjeArf8xNEfp7i
affa1EAqnT06EIbZSpqNj7R0iuUTNtexpfR0yoMWQCDrRHagF+Bn6ufrq4dvRvI+agQ2D5C9KVue
sD7g4FEP6DEsubm50/AAj8hLozpBYDQQQMuvrCDjQC2yb9wUNrtx6HOE2KbMDHP02d5IMIJqGubx
GfuFyxMxzi0Pi1fML2NIkeyE/bxnFUdDGWcwBQDENcEuluXgJMKKLR12LcfQ9AGH63Qw2Pu4LIoE
Kh5oKLj4F0fu+FhR8SGj80T5sl/mRIoguvLq6om6ue3kDeMj5tx9PLn84hBibrDTSK7i5DTlX/JE
QnOGaTa0lAWAtClwoMZSMBY3WKltrb2ueJuL08crsHFO91vQgSnqfvlNL8f9bZEWMIqBwqgnNwE+
DFvO6BtFKchSZiYZ3wC8mVjqYQ1NQE6ypRawGt5+/kFiACPmlfZFdcmMBkCbPnbWRTdP/iyTc7Mn
4BVA/35kHfv3JarLJ8Mn2XlD/Kx/SUefpn3AEisigd3rKG9ld5OGzEsXN4TI+cN/y15W27zy5+J4
x+a9cPvCKaJiefOec1RKDOCEMV6BTe4Gxv9a51+sHfaY+fNIZfWTbbXVsKdOZTUX1FpsXMP5uj4+
KaG4x+8jlNiEe1r5Rciqr4iHCeovAQEIk3TvMuk3M/Fj1pb2jRFh6ihzdVMAgPktKUTTfCeF9y/B
zmM2S0afxrlsFtT8LBB9001w1ddIdY4egAQQ3eWP6802KMA+3gQRGIDjXNI3eOET23Id2p8r7vOt
utI2d3oJ39w3R/R5+DMBHMshyQWQhJeY4baO1rP3HVtp8r56Ctrjy81tXskNMb/TdDNjUaUhY5jH
iBd9tTmJmrBS5DTAnObd2gUkHlJccXRgvMceoSdmTs91Cdi7WJxkRLBG9qrNYZUwsHd59aF9ntT1
1UFc0wayuqZL6GWGLW6nBOxp1whmIVp6Bj8dB+YG9cNaPJ/ugEAXhpSenPsCXDMhYmdja7wwDz4h
TlyezFk7GpUERZkoIoFp9khmw2zdtE8/aqi0XgEMqNGg7nIWKrRd0sWUD7a+1obkcpvx0tQzM3ht
y8XpFBQUNczzf5t+JHSoa1GYFO00ZS78skWg5B/lOZJI6IV59TjcmEUQCIXzIW6gEGhiJs2Wx9dh
JliwCXk5cP+mjBtCWyHPKR/s0ES0wBsah+0MLgs7N0JzXfMYZnLuCLvLIrOZcHQn7mPGkmOcvWP6
QAV2+07DmrOKnVANq6j+vNg9ATKslBt7+2ndnxgjZPb952T4uC9mDePb4AT7FE1Ru9NHPvsvkQ0D
RTBjMNNVqJvBqU2sJ5yOHyMfgiEivFnNoxruF/W2hc5xgR+mlzDjlNmznbfz8cViCp3RWLIfq3wH
N48NW/wo72uQAUj1Zdj2LsYswS3Ivx4UOmlQZ8lpekog3kKB5vhUGGvZOYs2fJ/NJVt1GV8yj0zQ
Gdo2arx08PtsWa/q1fVNboUAIDQ1KRErj8O0/YFErL+cnyJ3FD2kg3kVsaTvpOfeQBRTzoZmcmOc
g3AQFrvqPkPmtgODfNh5Zby6MZbjUHriazvyk6TNZc1hkK0uTG683PBHSiynK+ZHAtpWEoiJMXg3
rvkovE4pOdRJGm8sV8IaodfwGGPZFjBPxkAoA13441IFWcYghC8g0y8LTxozs/BkOQsuvLjYD7I+
smlREBtwKdHxcmYWFAGP+pK5LzxabVPh3eo11NpY75E4yNpp3tzYzr2wDB4gq2pzlKx2rgoUeif6
eZ1hrHHnW0ikJKlngSqx1t0T6TmCkHQGrSLDRKF4e9YJ6s3lasv8KkbhOYNXKuEHDqdPIn8Z/ovD
k8llVq714pooz2q2x6olUyTvWUPnZXbbi4pTM0ruXtNLS+fGRDHtyP690KtIqmcVCljXc5iOPua9
xjSvT99zzGbu2Ho1Wesrb0IU06XIxjM85Uhk5D3grqprh0El4vMeVnmkXsRAqTmC390wvwzXzcss
SOuBESGNtBwV1sSuhMukPVbdCQYpoUPalZvCK3+BRmOElXy0BNWWlY8WL8kKyl1W0cEJ25PwTK73
UH9aq7y+xvpV8zBzClLe43tJr6WORHRlMhrbdS2MxPQ9lXBkKmhoJXhzlGPthQOOAQ13+qpvxyee
NsAKpwwVwW8qp55sCPQjMmZEsThcnRyK86Ugx+aS+rz8hMshjmfdqkF7XRWtcHgMt6huqtRtiNvI
m8LJ1fn9BFLQP6qtXvHVhOTKNzgxJwJOqpzRKU3o6IV46NawegvvUGiJtduOgRxdA3ZTL0d32ptO
KYES8h4+X/Fdq4sg6xgJ3KjWJRNe5oWvUAa6nKS8CY1w+b40cGQfLWZyHPQZN/IxBKV8Ww6DubkQ
l8nodvzrq/FwXtY+73jz28+swgLedIqL7Jl5nUiV7j4yQsXq0mtUcfEymTaoXzd6lJOCAMBcyjUM
2Rf0PwKZqt7BRCgcjFHApn5XAgzFR5RUT6j6sp8yWsJIaEJwWN0r7s0CsG+e25RB47Mt5mPd/RLQ
yDWGXVFsnfhxC1/TSccmpu+uae7eBc3J0cfr9yYU8J4tXsq6uT4QLknVRujvofm0ZoLOVLE8TUSm
TUk3PgPoLAojbK1Y3tkNnqLqvkG5n6/l+M7cSmRWJqzsxgislkpUKuDl6eAg5utqm/Vce201sfYb
ZXNdvuR6KmepfQEX0x6In/tPW3sAMVVrvVsPBSIAkEKYQXI/1S6DLSylwvIrDUd5mWr5KsQXo/7B
BMNTscSqBDiUgopnWDdpUOS80wE+22lvlQAK9/5DkX1jODnSnRFnisGI0SSVOjVGqjwLvAYyrTkk
XrxI1um+1tP3koW36J4QEEvS7NN7mL04Z4ykfrzcG9NDOCMVeRcnkTmbEqEIqB7UIULuGrwQomq/
0k13eyaC3sKPa8XTZCg4HYYvq4aobGDYKZEvFBQoAZHlQAl7uoM166FV33CywANaZLezrsygpfRz
dGsjk2FhSThfU7i2tj6cgkwXIxXSVjVkIZmRldq5tUA9oGz1ka4so3vl3DXYVzhtr5AVNfhapepo
9/KjzTrvoeefJlPrR/77MPVFeg8anfQZ4UdGRMRQMoBEH/1GS+e5B69Vna6ZOvVZmf62F6+dOCK5
YuflqPVEPvvAMcsxvs2Vvmh5ywCE8d14OS8JsWU0dvPCTHoRG7YDKrU2pCSc+tF12GtrJyJC67tF
VDYxsMSwzZ6w+KZxh3xxl7dWM33u7xlanDkTmUKwdSGSYBwsocYDUEzCX/38lF0scUWk4cCVZTuF
2o8/X31ioOGVhP42nolrEfClxsOhgUpDJdEkb+RFMPmxI0uZ7L4BwG44JJxl07M6//KD5KCYLHH5
bRF0879NZTktkPaPvLSkSYkVOvyHHwGdqpDwCGb0HdJSWx62xmHMlCI9DVL8quOmbNBOuL+nbMPN
wJOFz3eUpCjnT8k1V/UZWjZmPkROXac78eaaKqkeHhcvQ+JEHBTB7rjhIIVAEPv5PqiB9dzUAZx/
LJv0H5hzfjNdgA8wTaBMRq/bNxF8bJLAJmth+Bjvgg85s7lNUJL/XpP3jvMI4oyyqw83xj9lyhiT
DDk7HeH+lGAkOLS5sxvV0pctF9HhgTJeEdlvLSoRblUd9UsN9V3vnn7VXfWJBFTfIo4FEer3UA1d
c85AxsQ/jYHj72eYsvzdd5w5oQSxyDz4KIx6RybWYuLvgQCLBIVNhwiIZ1duW+4MY0gIToxKTXZE
hgQ2yAg4tTh5zB9c7pUxkAsZpnDk/VYCa2CWT7ntmWfwWJhFkbq/hoBDatBtFUpxelHCYxbCjVxT
2wR/dznoJ6+fsGYsMGbUdWhBUG19lKt70vmMYUyXQelGR/ITFiSv4eQEhwSoD07Xzn+59ZSSI9Kj
Bj4bqYymC7KCX2RqbbhHytSEfYN2XZhaSI3fQYbm4PVTUaEwf5vo2IVMrsBcWTCSY0V7Y0UyJqyy
TWvArtltLI+u4L7E7hI8w1hsmFUxE0JVRVrUnB5T3Gowix1+Nv/SaNaGsRulV9i+t4x8aQ+jFDxM
hNGFXPDYqR7K9jkGWjxjFRqRMzTeuIqXYIdw5dNJ9A4uqCVgrDYlM86ewuVun3x2rgDbQQzQhAb3
Kpq+EQPHEIx4qUgOWH4bJri3o4iG1ZyRJpgzg3ZDdFjBNsOjy6VWWJM4xSpbZ/EbFtTOII0RFQPC
E0pOTmL0E018XxF8smgSLRjnEnBQRrmGEfDNiEsbJyf8evpXZSYzFsNhIZuUG9mdFyvSM+3TKrcf
IzLgNfEcyjYT7sk1BM70TgvlNlmKkPEojybDEuCjwRxx0jvddisTGmcfKggIOkGUfrfoxoXlPFls
MV5zoiN/1AdYfNV3eJvXQBQM0DH3ghjsCvPyEzqJ0wPc/9ruYilPfqEjS/aK/2elAaCC3bdkXrnA
tbT4YcFUukvSdQ5/8cCHX4ktMqOH382Hn189gmyUTayf3IWqoWCZCYD+D/ZP4EBccOPYxcWVuX0h
SPVau/rkkJKXwpQ5kYOMz98ytX3vn0GUvXECUVfWNGPQaTm4jcxGFABx1q75qmmJiOs6zaGcm+TG
P5kJ1AhQljpU6ktQU+7vjDDkNfxUfu/8VXQNr6jHrQ1pG3BikK8cymbKOQ7HO/3V58AD2oSEO36F
Hp4hCQ0OlnCxx8GdIdS1hfjkD9NqyYGMFgWEA+RlMgeRbwmYWqOIhwzMC7ti4v3xmBkTfAxg/V2A
+jn9ZIXzvtpAw/2lsH5/S/NnXMd5OA6ofX2l4vSmb62g3v9yZKgrCEYrKUV8a66sg8HOACYMRn/G
sViAkvtV/Qpr/QZYe/OIKBWvQMo7IfsyGORO8h/d5HyZmkpQPo/WFOlge7iw7fGTVP2PdNrXHzzG
ZklReMffj4hAdgJuMX08VHp5flrkwuSWhrkwHbbpjkX/GLl5DbGj2RiVpoybi12WbpfG/ajh8jOU
Hy2U6dsE/R8X+4KogeoARc2C8yVJ7fdM3LTRdWp5ytf7rMQWQBRYU0EoH+E1MXA5djpUigV0D80m
8AkuyA1oX4O0quxgWB6lpCEWump9TV80+kK2xkt6LG2T4EL2rEP1sk/VllrZZYagV7bipuLqHl+A
FE+2fuaLQrYgkFOmwdw21sykHa8ma0364HthDC0PwC5CVNwceNtojNmclnBDsBBkMuLxrbUfON2o
13yrTAbo4ngdMIGRE6va269P2j1+8M1ZUcy1Z3y3vALmAHV8N4W5aRUg78anCOBOSNhz16/QLspz
I2alt3BPSgSY4DXbJ0lHoObjfc81MqhiY3abP/G/Re1jX3l4npK6OidBTxuCoqsP6OPHIKPf00Kn
LAbwnAqYtHzV6UzbNcc26pKrixml9tn9qq99bUIv4+dhgbPkiL/l5CgTlS02ncoj1wBPMVc8G29i
7ihOJNW5CpNLat8xPHJvmsMT0q1lj1CFe242C9dp5cn9PalFRzzzx4jF3LwBceQapmmS3pyRBv2G
4fs+4yGDlIIgvh8WWn2WYpbKeHLkvvJ9Rf75KUzLjwcfx/7xD33d/GdOsRam4lJl/ECXQ0As2+Bz
fQHgW0ty9Fg+2KAzZMlM5uO7OFMyRpTK1kQ9TyeHjqj/LVUmKgROXudD799B7dZyCu/kPrsYiZSG
7UbV55RJot3GMHtlj3KWi2zm9Rn4m7oLKpEQ1UzOqe+U89WFY48jy+XHgDzS+7UzysvL+wPeAKOb
N6g0FOTdhdk2vs7Yh7yiu/fS9rj7jrQorcI0MEHueKwg4L0hKOxNdnsPntGN3pxG1a5uTNlYZ483
VTrjBgKByxAi+7TwhNx/Jy0t2IwwRfRVHPQc4DxCiPjYC+tESmpdZdcYiqvXEUgdPQUZzDLRSSMc
kprkyaDwWAlc0wBBcG9JkTTnaSjwzkjPpbyAVEJNbwYXaozNWBepY9VBFhjykhsL8uUArEk0h+C2
AdtGecHuSTNmHZO1AYeFCsRFGtvVXW5o0xwkprzLh7fyK/az6vaaw8BsDF6rnvelOz0OgyztHr1h
uPntcyi9msZhnpbYjGNkx9Rp0lFw5W55FOWtLn9ee3armDMCmAz2gW0+ItgawuXnnsEQTH/+3YxL
GX3W/s3A4Q9nkN5ixiJ399cKFoAnfaEbYkQGnME4MTc9+AWZyreZXBaWXWA5I+Af9d7TlGJkgkbS
wKInO1cEcCHZeXwUCCTGV5VX4TXhff+Pa5X/cq2KKFs4pxmqIYt/eMbhNo/veSc2WyHI19qq87o4
21/Il4YaTzCjNUoeal/HzLGeQf3CfNMZ4EQBNxH/pwaUyyEcr0g6/Pt1SX/zL/nf6/rjHmbq7WSW
z/SZqKLfnbZSfbRutEzv306B4gHfnDwgE6BseJr/cUvk0Znvz8f3v7/6D+uUvtDze5uazXaIswV2
E0E1FyBt35ivayv0/Qt9ps0lahrJFRcQEuj84td/fX9l/IL/chXaH/6B+kPRTkbdvFaDh4mNY37e
qXYxzMC8hOKdJuvinPUQU4J612FkBfEG6i8y2qfLZBb0ewTYgTbIwGX8AfDSkOut26cBoePo6Xu1
h20WP74YRoNEqW69q6DQ7F4zK+rORjScX4KdHd8+3JEcOd/VExGpkCPAS72i8B4CPD/pIJIqKNfa
DP3oOd88TtjeqHQunAhJ+k1vsXgPhORx4LvF7L7JXXh8c82/e72H9NJB0vL2xI/LKvumH4KZDn+S
ciy+J1g+TWXKmpg1z/Zyo8TCBwqi56E5quBeI62KM2WE5+/a9FISwDIeNzAYNOqWf1+Kyn+sB+0P
EzvNNC6Fkr3hXDHyNqLbKYZxVLt4ciizE2AfacVnZVjl+aEHMWcayHcpl6CVq2IjzU+y+1oV+Fg4
0rxHXdLtnuL35f31BgLmZ7L/Mmb82+bzP6tX++OFLppW7oru8VqJPam3di6yxwZSHch5NFwD69NC
GlCueuXzusw5ro3/eHsk+S/u2kQXyBihipolaRgysrL/x4by9JBq/HExk35ifMYgH39cI759lLOa
srecGGstbiDsXabwW3CsHbw5u39MGd0iNvesQGH6+5Vv0DBocbF4LvAYcI6n+ZjxfvHTT9bZ5v5Z
u3okxXcMOXQ+QVjftnW0puqfCxtcmeMx9xpmxhCjK50La2jouLKpPpYNH6Pnczmr1oL3jHLbsb77
VfMhOQS6rRWYKkKcrpstkUa42hrxnW4BL7HMsw4YGs+k80iMUleCF/Qra60us33vtxC6RoPsG5rx
rwF2jrVMv/vJx4UFf49OR2ics45fC0WOMbVHDboYuTjFJ7r5SJnVq5Nfu4wYwh6Mqd+r0XN9j9KV
xO5TfBJcNn/PG4gvaLGN6Wjm18Vw5eclGmPO50+AHU+LoXbuGKpPPk7LC3VCPoaoJ+oSJWHYzApM
lfN/upD3HPxlRJ9CaAQO0lsopxCcMD1MFwIUs2rMyMR28ZKkXJkMAmPQsjm5ny2amNjmeT9/+3qI
QWx4m2ULJO0RAUw4YUNIiXFOinT4ODgDL6qFFJDV7pWTybj/+I99t2Skilob5+CPwh3pBwtcO6Y3
PNyGqbB47OGsB7cp/lkz6B1wA8OKvk2Lu49TeFkrgbFSVtm8nKlHffmaWgslgFkU3R0p0valV6zy
tX5AejyJNdTdYKw2moMA0oJ5uP8UYQqx5kAHxrh2e6ddWIoIB5QAQ0VHPfTuM8LmgifpooLHy7vC
ptFwBFwGWWYLcXWbWasueIKo5SNqvIUT+KGHCB8QpmCHZpvTeoEVwvy6b2bV/O6nWwNTEnmKPIvJ
QTU3N6cZPkbSQp6eZtgiL/AT+jwFoO4wpVgRfuWqZHZISyqGEbnjuy5qH3+/YMA6WnXKHYKGVf4z
sowTJIn+Vp2SyYFZmzmzFgZbLBJvYDcJwx2CvCPM80OkFHwflgH2cSP+jv8sGidcWgJzCuds+gp6
BN+0e+TVA4Ng3FD9GKgCVb/10R9h4FOFJ9b2ONo7YdzRLy/TyxRRTYKhDzc4DZRZgdRnFG4LLJ8x
bnU0h8ump3FhQSeWQwP2ZeM4UB+Wt1nNV5I2OSvuNuPE8rKlAFFg8G+Ev+p4BdXA7Bo+ilzeavTS
Q3KLg6MKg0VYGatqW/is2eBxVqdvr/Af51cgrLqoCfI4PWLM4RvBbS1FtzUNh4fFQPhwBsd0ugnQ
aj0+eOKZo3Jdenlc+wCP0S24fwhHWGcLHa+kC27bT+/i7CAg3zF9Z8Dkek7nSEE8sEjQex2UFZ0N
D1EKLxFDL++NRpW/8WWmSkjeAnHax9qcdnuKas2pA90l0YKz9+HeAnmKQSA+fPhKPZGIi8fSB4d0
Tx5DdP6sZ6MM6x6VuO+p0NkkL3M02HhEvkT8+95DTxF29mHL6GNj+BgUJhg4Pj06BwjjS0p/Xmzc
JIJie/Gu0Rd2Dmtj0SbXhYFsr2U8qE4HTAGRQE1Hn3BprdvljCH6HLJrIgbWlPErhgyo2J138G04
yEEYnwKSCEm+RKmJxWQfc8cwua/nJ150dWomxRSSAb6It0hODB+uAt4zaYwDIkaTWOKvy1A5qOF9
YcSqjwGPXyWth0dSRKkrHTj8aq+Zw2Niiadb8/vxe1lycsJC4eBaM6Zm3HNHRMF/MDOhgIbfskZv
9lN4M90pQMBtwOLq53KdsJuISTEbfNCdo4n9eJHoHyr+lPmR+UrEWlq+5vrHyx3CUyxgbWli3ENZ
jSUAZDrIFvWM1wliuI4mJt1n++deOWjf8iL/wR0Sv8fOxTozIMIdhwxlQR/1JRyb3dtj/YVPCNEb
Y15vxC8eJdC3GJ84Q7qQ7W3DCCfb5MF18fgUllAKfXNx+uT+fytUDbGGXL77sGajaeLEfX6J3Hwr
eM/u8KndwQE+dfQYY86XT3QkE+UHNIT3HidEJ58rfr4vaXlxAFm/bBUf2yEhmZ5/oM2bHVpmdy96
RBwnjCwWRSyEJqHxJaqDbGqg5Vf8644ayyPG0zeWQvKJKe30tL7PAH6OeEEtjBA/CgzeZFTQJNdj
9Tg+rtp77DRX/66nLDychhw4N742FxB15gQoo8jwlRjfe7QVGA2FWcyd5b7ly+v2FqmJnmgrc11B
ye/xoupnuhcKSeERdEMzX+ylb6b78bBUjlLo4xG3L13WxlTedGE9VXkahffi75uQ/SI0sPRgJgj1
zEnnbKrQ/kW8fTmRnLE8P3nwJaf9soXLXPPVNTublTtm0biA3Kd3jjU6cNQhSR52obhmw/2Cuju/
LrJE8nE2Xba8xoh9OjdzJAaetG9xtsH/1NYOnAl7MUAyg4Ium5aRsLies9l1W+9xa5kLx3YGKHTf
a4dT0MfC7varkZDBt2ZXS1GhXVaWT1JG2Pjl0sJh87bN53xccJtnbBLNnnV8LtGDvT2ZveK0YuS3
1gmR6GOOwETGJ6yI+7PAf5Gd8KMmojIZVhb8tmcs7oUDMzprdApddC5apERJGIFoB+g78gJEQ10V
v1p8PwtI/v69UFb/2kv+X+En/+HorjYDiS73YWxZILFtrs59ftsbo0o8QP/9+dxC3IcxIcB03L/2
6KBOgejpCuxoi5Hs22e9rIeXw5R3IR0aw0frbKKkAIm582ITYTW6a80v/r9f9t87LUUxyWpSLFkV
//DOlttWlfQMI09EmggVZiL8/dQ1qDZA/jEyhfLpI8ddrL6geTv4CUSc5rM+RvcWPKfqHtOLPXm8
Gyt57rPHf9TTsvjX9uP/Lk/+o6DXH9VTHqrXa4VeGCY5soDHG+HeqLhAL7SCmo1QY9QVc83QB4kY
Xqm717o8wJIDA76FChxcSEIQ8eXtxTltajt/2WhmfYynt3fRRQdLGltu/0OiZ5C6VyaNQ3QkDhG4
aVAxTJ8c1NBZOUgHHwb44gZJ4ZeJ0YVVjI5kwaj7bSEzcIR9dnysER7fDhUOV+gS03m1hPR+dwHp
1Z96O0ylCyaF7VElExkoARzkgByu2PY/EJP9bg85OLo87VrHX4BKbeidh+j3hfdDvp4Gp9NVjjWx
7N0SiF9Yco2uGcPGmgL0T/QDLCMMRSItzAPt95Z6jf/4kWmTlwYoP4Sbi980sx6aSeHCIaErmqCW
O4sbAKAre1Y3542nY2KAlghJnbDksH+8rGiV7+i9uhi/l1+mV617WkEl5wtGuI2ri9eoqY9rkdmU
RUYo5MMJ43HASBR8RkeWjAZHDDs0zlOmeZRysANzB/Xf+7GXkRH+x/RA/WsTSKaQqqomGQv6H2vm
lSr3Uhje7y3OlovH4EFUhPnAkPS6qVYUvhE+2c6LAOtuir+5NwSYf9slxHwOklMkR5xi+A1x7PoD
7tY9ECqDKT4g7LaP8LkBjk9L+1f5j7UuieMO8f8NPf7vus0/UhqMUhKflcTQA39TxG/Y60DWu9h4
qyhO/3sPr99WXK0gp3+QF7lS3SKUUIbLO4hrKxN0cspPyv4OeQervQWm+Cn3PVU2SqmqdNOf3Nt0
qE7WKqYeeyh40FoVQHX8JraAFZ+4YobtgnXXwE9yKk4QGFuVlylOGw0JokxsLSj76sPrBwj/MRc3
AnqWC6nlEEom/fR1PInjc0YWka5R/6j7J3/AIcYsjrcPAidz+yd+FfL53/cwVfr7nVOheRCOamjy
H/Oy6pm+a+WG0/7Lo6bwKJ2pEW5TSucFyNusx8DM+eg88olmUH7QnI7dFa3hXFtUKLQazxFXOipd
jfalDw2PmRBSJAzV1wMbIbRErMNFX52LR3OLO5O5PG2BdThLrQUaZHBLZa3OpTUaO5wIn/5tRk+2
rOnX7kGx6ByNEh/OYAhDAxN8rEYgR0TW8gKluuEjXlGW6N5j8aSuSymh1cMNtmUVM8pfdCzGZoZ2
RnZwWZnRvPn57raj5AhHF+V22rN2KxBTk8uu8H6QAUpTiMDX+BWlIWUHlU25sML7FKLtqpoRleRZ
oUhRV6O1uC8uhwoV3QskdfRp75YpylGc+FH5mEnP7xWTNsF0b4ZdCMR5WFRLNMjTYqp6d8eM0/i0
YmnZxLknJzxD9OQ9L9fDGTN5yaZniYwFhAhbDyrvHVG8T3XaMPmgLNuZ5l8WwrwPKLWgiM3kWPwg
kC55f6RUdcW0QoaIA5TPIT81g2aeL7WE1IIVVCBM13HNnEHJ7MMA99lFjilABkxY+uAUxAKpWL2V
GIhnO+rJEKuifolgC7dIefX6eKEsMqaP7WxBs4Y9iIqcmuSkeTYzfDg+/hu/JvKw5vRBtryAsZKM
OqZrPOw1cNccDyUMvBKSl875XIjGKQ/efJBQcQw8hXcX4AVLFCsxKARlil4wXJY9pZKwqc/U8hjP
YjnT7B/kB+A7GmtL7iQVGaAT/xbVSqjOgWfjFyMjyIxYDABCYCC0sKadPXYxPbdlVIhXvKIGoqTc
G93Zk6cDbg3VdaK5PuniYwwWN72N9MXFz7dgnFpC1hiO722Ee/kDb3Zl8x+v4V8rIEOTRFWWNdk0
/ti/qlq5CpeMyf8TJWSK7hzqtz6y5bbzdw8xAb9gEjgGBGcmyQXrKy41TCguX893YDScpb8S1sjg
8er3a4fDjvpxOeY8fFAr6tz0C/qH8o1e+IkdUAiMCSVYJ/3iv8JEjL/NnlXJMgzJJG9Zl/6YeOq6
+ZS7t/JawZNGjPCIX7H+g2XlfVGjpgCuw6Zsrr+8V4Y+2xU+ajPq6VA/MuQpm/xD/tR/caLKcfIh
r0LBNNJ+3WPgBGIWNvIOI6/nqkVVorl50q5aeD83RHu8ihMJvxb9Mkeycr1isWWDzt8SVDOwestN
6SmonNsYdu3DnOBoZZ3sonVTbYRXBNgEzOjNUZ6AUpyxytk85ECwWCBgTg0nCMf9m3ulUe9dC/9R
Bj90bZA5hbD8kaZ6BiQd5FuWCq0xKXYJMEiYJrhUXuEtgarV2A7QMqJY344QmoVpAGNqBn2413l3
YDmMIV3pU/4YLVbwXECWE0nuFcX5ZflA2os1Ub0xA2X0OMTD44lm2wUjow+mzzzecNzK1kXuwRfB
JOjNTvjwrV3XukCyBgoQZOCFrQyhhYDDABKZyfdYeSyIja/BtrN1LobPtcVQNaiw9Pyvo/lvBQVp
jRrzXPP/EXZmO4pjW9d9Ikvum1v3mM70ATcoIAgMxoBt3PH0/3B++nWqolKZN6fqpLIiMLb33mut
OccUNUn9cbSXmmd7Y9MpYhGUkOi8uj6k6c8vD3lZv9n9//FLfr49l7Nsvvf1rZr3uXo6hAITdcea
Dk2YRYC2O+zIrNbTfFdP72ZY7YrlVNiYQTPPV/WzLzFcQfKQ3hLQckZOUa1RMtdLcChgxT4NIKB+
DSkWO++DrlyPnrEYjHdOMqIBBCmGOJkbe5xFGs2xMlwOcJxClhmiW1+cVx4CNIQQH9KANZVBy7GI
GbbY1wVbYYw9ZYa2w8ec01tsb7wu9JyaMW6C44P+CMZhhqXgN4pBqvGsIiJCszXBcBzBrkR9jlXe
OfDcIitPmK4UvQ1EJjwWk8y8X+7IfwsbF5PHWl8ca8h+GqcWBF7XYTlIuIQIRTpNE5KGADrB/hij
YvqlwZ6Wo8sAW5OvdB4I6POXwWSi9gSMgzzNqPQL9sWa4yuw8zCfloxeMDxy3EMKcWeQahzRkIaX
TeOJM9bNLwNdUQ8WQ8HcAZNGl3aGVdb2jaA0NilMpfX5400F2usGu02GisJO0JIVn03hHhv3k0ed
I1X9yX8d9Ikmn6K/qtAAXUMr6AY53Q6UbeTfbtf6jP7yX2pU7XfnpH8+Y/0K/o/hRFrrXSWVWTVP
liVbAO8qhuj6wcb/2rw35QmrYmf2qBRq1ZJEkCdk1j4l2d5PH+kofK2JW7ehslUYnpsw3aC4kopB
fTSWyL7QT1T9WdkRZ73gQMdm0x10aNx5+Od3Repr0p8HZRJMKVpJ6OPQ92OjSd+5aZSSVsQvlqca
hfO5UjzJ3FUGPeOq9LXL1U9U4CjcbjX1m2ynaPW4ADR9pSGpCduMQ29n4tU1Zn/+aL9JopJVsr4J
4pMVTbZ+lB6SabWmoe21YQMGHZ43EFQrGz7BIMnv0+Nve5X+2zXjH7/uR9rEe58r2dXa75eFPx6/
loK9gw23xIPklhOYOWsFZ1E2a0HB0uuDJABOGz/cnk6e7sJli5xn4EYRpgB3BSvJJnqms6UxXZ0t
LxtvlUbr2HXCb/erctYcwNbVX4qeXyfz/9xKMmh1Q7MMRTd+jJvfilwle1PYL+Esi86uHuBf2eNJ
mZ7tIBhhTDJmKYUbGg0abLdP7TL5GAq+MvjzbfvtA/WPT/Hje5QvuAIazdSGOmPg6uK2KvwdOgv0
KVX91EO0r3/J4+CJ+N1D/L/faf58F99Ve8+yWxMTyka4QHSFjyQ/M8b7M6tVpqoBF6eWcDI0qOuu
n+VdGVit7FuqtWqLy8ysr4HYrlQDY8b7MZBeORzNXQ6JJ5PQtylzqxRc6wxvRENDY91WrZYkbl7C
S3gAkKqZl5kEp8qx2iHuhO/S5DenznZajcvs8kLkcEWIltBKtFjkWgtemqwOSmSuTfYYn7F2nSHc
NhbU90qAiNciJi6rOJWZTzw0EgbN8aUo1mc5rvS9J+mGf8WpSrn5YFLCu2nCBCjUW/SgNJcIgNjr
b/t+RtN5VwLzmc14aR/ytyUC2mxZLR8YufhAZ/P+cVOj5hx3L9N5ZZg8UiKoHuWovHwiinjpzOau
dCkTxCTJiyTsK6PyyZ2Y7Pue8Cha6reXCca69NTEci8W1dU7KoXlG8dpwohbUFKv7M1//Pu+UlxM
BUWn2Nd8TYajX2ReU+PQxY2noOipd1cDotSVgYUyN4ClCNJMPq/yRh1xJpHvOeGbqLfAIVzz56St
2DWMy1/W9F8dsP+8QbqqKpamaqJi9R20f6zpF/FqZEbKG/TCR2gTBAS9DCPDZTIe+30O6DxIHdEC
Wt06I+/9nbLH/fnlkX5bfusSIcO6KosiEdr//ghpnjzfUsdHwAkLbUQmYwUpIiQvEjv2ncPUmsEo
4za6au69xuR/iy3bxzzNoqRsErAujxUmKiguDCZ9cf0Gh8DRdoKgnFk54HPRgw1oD+wN9jDX2l0G
JYAijawnZ3Me3Wwur3U2cWAPfOWJhrGYRIq3SOzv2bc5n4VeHKj4/lR78qmH5OF5t8LBCVpPUG/2
YvKHK0QaQvBVYofhXzYE6XdF0T++G71fev5xe6wCJ1GZ9tmEnMBUBtZ9X5DJ71pxXpPzX+U7fN+/
WVf+8QuNH4fVxjyb1f0mE0MJKScB+wCzpjSBozHwlM7eg3HXihN4RPjWgKAGKzKWbwZ7W7BzdOqO
r56P5XCX9BnciF5eqQy4cToCx3S9y1a8ccENVR1Be+NUnpXQVL7TYQX6Vw4ElTiIDGMqtSljUvzC
J0zSANVZlNLBS/viuNfrwahGSw0ByPzxXRouDZUznW5h9NrCjUBBD+waz/Dh5dTreoxYD2tRC4m+
r0SQy/XJDkPkzLelxXh8zQ/uQS29ROAxaw+8z16zQHmOrI+WsN/BkkvHWWSgdUdFeRs+sonwIUzf
U2Gq9WGF0B98JnI7CTkK+nA81/AyHHGFq196eSXZHhcv0RyyO/GzcyEieyt+3hkVreGDECds6B40
zKbw+PIVcG6+rtZWYkO+gHKq8M2C1M5cMDlXsKi8HjAxOHs4VJEmiA2mcopTgPinAKaqZxGF8MTZ
ltbrsUURImO4HQhkolujHGFBeMumD1oI0gQ/F+xgDbCdX70jBeqAc5kViwZHrMzx9j3rLA/Tb0k+
AnZ2BJE0p7rTGV8mK6OCiohf+CbKJjA1993El3YgHPh/dy18v0cVAlERZIJ6tBjhMamxnHKEcdhD
dA+20XxOZI8MCSI5/ATVupp+iYjsxVt80wc9HyK94H4vpiI17YHYRCAG15T4BwSqUz4c9ARCbzDB
i6sriQloAZ8uVtlH6va9c07cSKtSrut888jEKRBLQY745ZYXmXquhc8Cu9Lhqoa3InhaMJQ8mCoo
r6ynB6PjyvgXV7lD6NtC2uwMYfsCIAIkhOJIXyokGr6/iUmDCCeD98AcgUzxsQaZUs7uCPs+AHLX
H08XTXs1r3UgENVtrScL1UG/XdMON8d448s3UYYQX2ATcXA6IaFf4XmvCEoXsSceHih9YEXkO0Rr
B/E8eF39ZxGZZ/88vNF84yfdplcEtVhqr9oAcgdIGqghIhYf1ZaYI2JvJW4BjSym39TTOBtp8T1d
CjA39+DBJnIbnaO7RpZqjL85HSvv3upNY7e3XOPAW2JFzs0R/smBpk4faMBLUjjaPlpIQABu+S80
5bT8aDQCMIXXyB7BRJ/NHX/s3tV4zUjN6GnbjkI3v49JcaRJw56KtQiA7OE57Ka39ROdCKswVWLn
SYkjL/CWdBDAYuuN/+TMVIZ2Ar4ayXnRSkCIi89Y8t57J8ElwnSb5MBTJthS4ss4Cn5lVdSY1Wbt
J/q8RW+byDcYU8xN/qWfg6MywoXIaCWbmah4SZF0cA627dqw1zBgSpTrpUOoAmWjaYufTx/TcGkV
eBk9y9o+y0XZBXXzLaaglfAa3SbUOgB9EPiCxYMEFaX6pO+J407a9ZIZrOQQ+1BtH/gOeKYgOePR
hf5SrZ7TdPdcQPvD6KrwOWhjMMlbmaRcTi6B5mmeEsTUuW7rNxHtZyI/GG5jMesdJMoxnRcxmBZc
vmnAXaEbgoIYbAtyhv775tBO/RwIqLbt8oRBe2WSJBgmCOhAPqCR0ScgXDRWgFC2GPjex62wtOzn
jSgGlX6RixTvKtmX5+HqtsmIpv8rTi0PXzkGBpouFrlVHcvd/fmRFiO5DXeP3MeMI3fbUt/KUHAI
XUjJC6h51jwdJsbYshPY5flcAQ/kAu1CjqpMeioKTpldOUtAi60uN08FG/2OHkjZL9E7bAL182ZE
qFbEIU9sAacDdYoWFAiqTR8exPWz7iMJ8IizSqEO9Lt2ko+envzRkUlSnEh0PJgacfYXxbt2ruyf
M4wIwDQa/zojU+yshla73FrufUe1PE2n0buZG+WakYYScXa+Pg+3NpyYm3twNkHeOjozWPu6Y5aa
0EQVN7cO5KSMHV5n3MFccInDOljxZALNbO+k/DhvwTPFWHOOGqMvCK/T25s+PO825s6853pRx4u0
ju+0vFJHoIMyL/18ZHi80rwX4XlnQEWgtVK4d+yrtOg5ebPTdE7+sDfqR4lNCH2Tirw5QpUu3Abn
uLrM8+TT2Ht6MSj0oYGdF2BEG715yCzJzy7+C+PSGN9AXbuJGr3r+d7PZOgGWoQ4uP00cDH02L48
saNOtNGnc+1MZ2Qek/MmYz6O2BSvGb5XxjJ2tsx9CZOCSW8EJNE0Z9IHa9N9HaAsZw1bKuse5yb1
GLBxEJh671HHIFHsI1wgQCpr5gDDHCtdb0U0j4Ai6fddlhpaVRz+NfhfIGwOUWQ0SOOe2gb5Z09f
52LvklhsMCnJ44yL37bBZ4pR+26vihOvdIIZ6gl86onalWAIe19P0MXQN3yegFgi4+foFjPQpLeT
bR8DHcDhr67QtMDNCBWwtXOAoaZPeXPH3mJjQJNsuhRPo0dISeMC2lQvzEcVzyArQ2YRpscmdYpT
NX0MrkPts08Nk1ac+c9nlx5O+62hf7qh26iGasY8M3tBWaWRgqqfI8kY/w+gVrP3FynQBpJ+x2+U
T9CUojZ+uJLDzaDdRrPU1kn3QBCU+fs5o9OXoy+tDtVa98VqG2fEWfRs6FefKsCzutpPmxH0Toc5
5ApuuUb0A8Gxe4ZdFCoQyQBl0MRL+wbMx+Ozx5TBaMawtcRKZtdI1z84yhEf7VyHfEXiR0qcbQF6
PZLp/EnE8Tl8On42Y17O75xPmOMtGG+TJ+W2k+/i44bi+iU5WPejfsw4xlrTTK9ErqGswQTUkzMl
XGzYHm3rqGXsLvbL7a9U5+2KhPABNxoiL11xdl5e4rE8SU5QauCXcsT8AqTOt3mj67Yq1izuC1Rd
/OdQs91vcM6xbLMWfEOZsokOGT/R9OALGBiQ4JL52WU8NCa+gy4m+E78r1hE0G4lxCc6eVjSyr6K
SCn2ZFYMqabx5SbO+RsL4WObydHLN/feY4/qseIJsbUjLXUPzRQcsrnc+vtFAgcxc+N8pN2/BcOJ
9y4hG5HCKGtdfqlUECjDWfTKoFk8SLNAsbbJe4WQqnK7ZQjK0GmLGVESJ90XZvS+kYCH2IeglEVo
xugVusDMey8qMtzvxFtdtjn7HPICpxxcP+UFonF80WxrLATL/dQ6PT9xxVNdIve+rL/2YxTtQcJY
KHFxKYDBifqfJ27S97w4vTjUsqKxOnRDOPmefJTWGGGdF1bFVyAOL76MWXAPM2hDTjjvXHBAUjyC
so9F8jYhto4zGCo6Lkj39UMTXh1j3bmr6y5HS4VEiDdUTnnTqSp6wP7tbIO4GXBZeE69R1zJ0CGd
J+UPN/d9CQCMygeJ5SOGwKwMe/Y5blGorj5NV0yGe5r4DbhEPg/604AckLPPququm++ELxLWjH/e
NDa/jR4eXOzR69jG1t2pQGUuy9KtSH9bG9QxBDFppJXCYXlBaCX9iu2SUE9Sxfezd2+MXr8ZDOJC
1+CfEzXI1JwGWBubt0Bg5mPSIPXfi5xkx9JhhrfGh2dbQ6lnuuCenKqRPMbZ+3VFRKDiGxJQN4uO
upY2zTex4pOelQdbKlAfXo+5PpjBmSyHnDQpYc6Brh2mNNdA6fd2XJrFlqfyXnomq+PR6IHb6nBv
4DBzGiYncOYm52OPrNfBQUk+fT3ECrs9qXE3snlq0Z52nyDbd5jgP5Bt9sc06Ex0sOnoUUqLQcOW
SyI3opcxt/cBYbGZgCisDtArp1CO5joSEkzpmcu7hpUO8x5cmcLtKPMYH+J6fZze9iVkjmrDr7wN
8MtFrGrQ9xEDYweUKX6aoTyetu6OjKRP4ggWBbgrftv5IBtwOm9MmxDrMCWzoMlg5WsFkr2oHply
ntYoqsMrqurXURkY7Bk+Etvcpapo+DWgTm3sa+xjFlMH2MfoVJkJIs+kgf20MZq9j+Cdc4SjzP9H
9xGteyx4s/uIkxIyHH9NLhr/YArJVqUPLVYOvFgs2T0vdXhNPVUd0A/Kpuci0IecC8LekvHrETGW
SB9SHlakoH7/p1gML71X+GZHF3+NESILIYQuUc3OhaEVr66T/1v617dBCZanj/xpHOjaU2vAPnY+
MtWBNd0bxunQNWHe+EYKs6Tfl9QDpne7ibtFMmdddKyQzS2PTSz5g/un6acqmxZoQA6scwJrXl4P
FSNcK+gHvGgq2b2lmCPnQX0jTIYRwzMgkSDPGZYtO3otMnaBfaCVvAjUsgw1uzHzyeuimbTkbE7w
lOLdt59ZaMquCJIKjyhHiF7HyxoXJq3zatmSQZCGiWfEfO7nGHYFjLQzRaBzYTWm5Jy2k/ts+wp6
Xx+W0jPERpyFvOeXDPw2Rmj3XMfmIzQ33UHG7PjZn0+mdzJ3Lg6WNEpOzlLZVlymH+oBRyAO9cot
ELEgjReY8Ow3AiF19/k5802/RG5hWzRV4vfnRfk1GY+IoUn3vso4lO3HtOUhDtxy2SegZQED8qij
pOSwh/vNaQ7FvBjjMOOJ2SbYIF097NUsi/O0v9ucYpCcmbs1xwONxC16+WMF1D/fhveasDeLfIQa
DKV9lwnoYv2bE5SK+Fk8fIk0u4RImb76V+P9caBwgRJUEIuFwVfzZdgtvR+pQXi9fL4gNudmn/Mq
j9sjU7h0foOajAsR7rFdPQL64haEJigs5L/emfXTD8n2rrC1ttWQ05QzzGE2+FePq7KpEwtuytJC
XsyYmGM6PP7vdt1xIFGdN0JffloyuMIspAjlOGaE9NAuS1TEWGJvviZ4NCrfO5YfTHfAIXg6p3CQ
OOSgMeBETM/M2rJPcgYeYnXXbuEeYRsHqkdpy3CZEJiDytFGT9DUwAeSQTqtuU9AJ2sn5QywSeqo
Jz57h/IzRzxX+nKQbRMy6fNhqToC2xQ7vuEaQVdCWUCIxOHk8aV9yyPtO+HAaXJ4uoOSd/bD5yR7
koeWfjQJwt7r5PElBBrMWcLjONV8lXGyQ6z6di0U5/Qa4HRiXW/X+fDaRQ+aCDPkxRtOyhlBhc30
GZ3fo8byOS1jfdZhGhT2/YTeVp/2BHR1c7U/JR6QD7KNxWVRft0YWs4FNBoImOVujXnOLqEUnMpY
9nWGLu6Wg2tzQAt3TQO+TQ7dvPfP8X3GT37O06/c54nKDw/Ju85UoqV0gpy0G0E/AT/ZKTnMLXl8
b/47AlBYFDaa+yMBGKxIYoieygCJflpz/qQD/9IcaZri2rGG+Z7j0NpQ4KejtGN7xOpK3WvYl027
VSeiREnaTpMVtTjK3YIi4FD2ubnX8ZrNlKVqdZ/Vszc2LxPv1g0HNEddfpfEaHnYHR6Le/SynDNR
sPMHrAxmXSJcFrbz54zNUliyb/+lzfyfxqYi4bfCPCri1JQU8Ycu41Jf0psl36mHIC4NLDXUsPJd
hw1WJoFwoNGt2P35N/5XG/vjN/6Y5hlZdt0Lj3cdEyOft2w7iRbf8m5SUp53T9iYjR4n7bd0n1nG
TkGcW0TvO0DYXiGY1OOkw3/AcyvQdZH3VViQvvUm1uZ1Bl/4LePSbR4dsk7OZYq+6XTFLdu9d2uw
0ODI1zDT5UAlz8as0BP3L5f2uy9TUwxNERVGU5L1o0t8V6/Ptk1uDZNgcJmA1JzL/L5VTzIGEmNX
9+Q3XuZQf9pGN+c00bJU2L109B3pEGpJtYFT3n51egRSHjgI4abjP39E8z/SXz4X8zFF1kW0ybL8
o3N+rhV1X4mXNs7Q1FGQgNF6umD5ZKJjoVCqtK4cerqMcelYtU+3PBUUs41fFMHlHTSk3EI52jv8
IRjGSxKidXyDdAWdc/UqykkNmKZL74uLVZd67nIQs2DJ9r2qvgf0GAN4NVn76MI9PZzixFrtP9Jt
EeEd9PK9K+6dCyIxQLy5907Cqp6YgJPa0HwMBNwEj4FijjQhBIBk7cNC8nkN212HeBjyazPIkSY3
s30V58KwuAboYLM8AFfx5y9RMn57o//3Lao/nmElT5FN3rJmzqXF0pG8gfHtg4Z0jdSMFkvi6ZDa
PdpPXj2CxUzfdAHwZW6NUGyA0/FbDrW9ZrY3LTK4ubj7tZT5d2JU0BZ6IovDxVW11kmt4bNl5TE2
oO4FODQUi82qXeQc17QzETRevXgCVS9W9FPF54iTaMDYr1jkBfqVtocm50A0I9CYzOkAckzKs5fc
EUhiBihH5lS0xhZejhsUxI7s3WX6RVEmfnRVAMbYvWtQkD+zuk/jNjL+lQHLOsMi1GeHXJY6gdzC
tzqSRfc1eSQeb+XbHFZQw/aE8lBWAV4GVUDb8EBk0pkRQHBfsRrK/qobonQWD9WBT+caTFCBbfdn
gHoFwqPk+HUZls/o0fNyOeZV044ADUciM5vWijbQ5RU1lTVKkMouEsLJmCWuzPq7JZ3ctVixG4we
xhdF0f4DvgRlz18eANyvPwdCv94j09Aly0INbfwYEL6MRHg99mWzSkaXeToxdxTVsFbytTCVRsn4
eYRFEFvLbnPFH/QgCN4YndfwXMx5smKwkYyggH0ncbfWhgyCMDSNSOyAb/x1ZiJE8TDPd6RNfICo
zT73OxJEDV/zA4D14lqaynO2JfYCmODciW/lA+F+HxDAJMj4MINujtx+a/DrccrlpB8btgOIx23W
t7gPIDnxP8YGCu3qRunQOZykKcrwdkoA1TtPOD7mr/g+rU7WnJYwytojGqO1PL8OfItkofuYSTTh
oNE+4giGHRaC3aflFyg1tZDhjYa98vqFzPI91bDpld9m9CYmqf0QFg/UVsWCVsoaeFZEpATH4g9G
aSSnKwt9Z+4SQtfkwJpqNI3O04eXrqmqNm/qwgT+ce3jO0lRLEKiEJY8SY8hDtEQhO+MrG+mndn4
fXx/0LxRxwYhha8ReW7zfGOMyrExFBZavF891gB/cK8s2aeB11vTHW74L3muLDgwDp5LYSTPNJBw
aLh8l184O09VBHo8av8nKcKuNC5Dwb5PM+TAKL/ARl2/LuEjqlZqJEbXlT755vwWJ7yiseATGkfL
kuH+7E3V1mtHDBvKtyeFbLRzvN5wg+rBeUyYm6cG1kj3eFftuc9VIhc2/LuPGHookk61n5kRhR3f
yH5OxRhSfYVdgNfOgTlKIa4MK0K+0ui5eE5VPFQSYaedd/M70pKMIfWoj8lydnezdRPoPD/jx+y2
6Pvxh27im9sCQD/zOQ5aQbZjlUZ+tuAfkALi6kT77LkxyTVcWBtjqGwuQ21a+L65qun8jiD6CItk
SuT6+XReMWBO1yS7aIvO+QDUKfFsgi9zb6QEGPN0xnVhXZZcZa5jcX5gK7sEaoy516ePPcJCENOq
n+TRY2xNGpTj8owp99DkoJvZwF0XxfDOI+cmA2Xx/Dh3uG7TldjYSN0kt5mdwwvp4e++3GdjGzM6
BIBCsHEbpQH2gyeMEuYKLGG9w4kr2n9V2/u6GSahNmvoV6sfl6O+NN0TmrazrX+hnUsOdNWfWONy
Gpv6/MIONr/NrZk+JSP3Pinj6kMJ9n58HqkDndM8Um5zpCCyS8YFJdxSWEOpAQeTfGOfZHKyunJs
pB/Iu7XphsnmCka32WqT+7AIzS+MgCv+8nvyXldHGVQr8o0ZsJJbRL8Ku4q6kGaPgT0S0YrfN2hX
ZqIvLvhurjt1bszumw7KzBKbG61sW1xgQwhkKq6RvlQXTWwwal42sTRPDvLANt0cM526lbcElmwv
UboCuMdeINMGTJCuSpE+4p/ku4F+iEDGzu4DxLsHxmNnjCDmEtU5Rh98NWdoRHLMTRK33It3gLxU
JGGpcKR5OzNAzsElfCK6xfyG+z2gVwMEXP/iKwYuD7MW+PdXua0ouEEk0ZconRqx8pdB4Y8Z9QRB
H0OmX0fFsEcKj6vta8MNv2+subUzILBh+EGi5qT4gfhzMkbGwoRpKycMJrNNL7KVh7ddMe+xX/ue
F017iHv1nPPNVtxaLiObMafCVbt7DvES4BpAfz+9n6qNuSgO8rY86SNjzid8T3gSProYPDrgQ34v
81Pajx/YWChsmPBxr1ZNzHUptHVieZEyix8Y7AM0O6ZZbNKGhXI1AQ0waj2FjE+EulQtISaj+Xl5
D5Wduux4QVfSXJv32XIUYvtYo8qgdro7Glls5pa/wGPaO8DbyXNFDUZ/fG4uX5tXYr973WcxbrCJ
eNnAwqREZ3xZ0RrlwElNzh9s+U5M+o99ECE7Jk11ue+HnJcoqX2eDtdWf70ogs3tFAqn2PCd8Dut
8RNTFNsyL4Q+yqbvKPeTE8uyiIifm7kVvlpE9vUpO8B5pIXsvbf3yDwas/JjPyUSmHtV0O+/e+S6
UzhjzmxGSAJ8KOO4Np5IPpV5K9pE1dGMC2n+Tu9zgeEgX7+bDfQt3Le2VzjXY3WrbvmyZrdZy3Lc
N2v4DHcPgHY7M79U8KKxuuXiWxQuiwZv+/v7PpMPlIknDpPBpzB+zR4jbYKzO6Alixk1WQkUjuf4
k/uIUYEOChd2G0PP8rm2c1xsgsuqgx4E8PDszElyOZQr5UDGlI13uVrxueXBY6XCSp3Iw+uM3G2f
ug3yovAlwOsjSsamWyUfnqvbKZ0u5MNjxKJpzd+IOkkoQblCU+AeYYB52XwrRJ8P29U3jRTV1+FM
5hsrLHm6wDFCKUPTMStWuZ8vSn7gcywf2pMQSJ46eKESNyICExfiqImZ/PkA87jcdc3148F+kVOV
+/wkkFxLa8k4hU/HGYzu1vHN6I2JBJqJPqbrvuO9I9GEoxkdOv4WTmKy2JDfLu4nLq08lKMHKoK+
rg22/VxFDsXJzcvwRWCPQVVYBwjXj3LcHkgAXu+HfbdB3xSnZF4H1wGQLs8IeDWxuoujbnOeJ4GF
yxsoHVzGHQO8++qy4YRAtuSG5/myMMHQ4fwd81msqTgpI2FGzpqyPC+KU7Mh8XDyPK2wrFK7g4u8
LDrkzPJQiW+jblUPKj5T6pOnVUbXkR7h1oZWMWgPj8iCBPDAS59t1h/1VidROiGiKmJrI0s1Upbi
nADWmNBYaSvP8hAT9Nd1THdrRjQkXCXLvZ2aoTh6fYNo5BwX3yMjFun9WctizFCLTsHrxAXwQCW7
irA0Tmjmao+PRB4jysYmf1A2aM2Gz5id78TomvYnsyn/EtYjfL+x7oEz2e+EhXSsR0K436VAPrjI
8+ZKCz3bkAX1WuIaZfHdyqHxRf8dIBbC62W7ThfC0gxqmCPKTMR2dv/ozTDwq/fjD3nch1mpXoPS
YGYQePlw23UzeM+KyZXWm7X889FZ+30B+r+D848CVJHzSm4uWUvZVIzAMKUmLDzDJKEvpACV9k5D
v5F7q/olch1kIxA/vtN6oFbjrhq/+oqxt+GJvN4vl7/7/mZ6R6MJpVVGLMwjFGDNYpN6uCV9W8PT
SWNAG0a3tfEZVDfPqCrJW4typVdC8J803NIXoQZ9/KK80Vd/vt5fMr1/KQn/XSiYP3oC2s2oSkF/
tStJssXMEzpfztynEV4a18AKwKTsHLzQqgJKg3RKcdvXPKB/ILeosXwJXpjJC1BwwePtNxf3ITsF
uRLQAW99Bu0ZbnviChrja8+C/tnaOlMpw5Yq78/XISu/r3n//40zftoBNeGenpuuYKgRWKw+k7Ia
AcsS1/Q2GBB83kYJpQU1Y4V2oVJhtwUkFxBfw5V1k4IZyiYN8tMr63sOGdS0C0SRPYI22ROmtX9d
Enh2sDbqOjMc9uEqQASafrajji4pEi1rI67PYG+vH+1zwBSJkyrZCKQ9fbz9Gk64e2bI5iMC4h/L
By71iq/BtYDFHQFM5TMqKPnt1Om82u0h/t8JKkKkDybl1KCCY0o5lvlvV2yonFFMjbQvvGQ+MyLh
FlYw/Exi54Y4fpsDMoAAsGVYo0MwmA487+TPrun6ajRxHJNMh/mexYoXvTtM4Iu7JT/NcItJvmW3
H9M5B6J4Ya+lBg6Bx8sACAgtawPCODebzXVymzfTy7QMqY0C049ZgCbtZz2v2BzQGcO4Oq0YOfMH
zA5pV3+xi03vK3P2sW7o1L8+GQ9A3YQgO+Io52Mb4IxextfWvc5RHGCIiyFIVogPn8xdWienY+bu
h/Rl0UOk93FWBn2hPtE5AflsMvCA2ZeII5h3g+fJ7AMUCr9BBeIbW3R5SHXtAmhPLQ7/9sT9eakw
5B8y9tZsrEwTXg3cIkBIV+gmNaMVFIEkUBNy7TQThDMqMVdm8Fw+eGzGINOZK3Sf5K+t9oxZQoNp
8cqyb0c6V60WNo85La49/c0mREgFy9erGuw1bAMItfiCf4UGIfd6PgYvUhMdgqkI1mtOtLnuInE+
NxBmpscJZVhCnWrdapbuXto0A7+IRmz6ZBEa9Wg0KUxoQ6DjuAbJ4Zpjj00WBwojwm/Z1G8zuQ2Y
VKLS0zyKceo2MhC2V7BsPL79T+E4azyi+qDGyuF5eL3d8u50H1kQ1965dlRgEE7m5gsGPQ2RcQHN
FbCHVTZeZSAm5NwDvk68DDhFdGwQ0mrvKfvkt0J4aRb5gMcAIQSvSk+mQtUh9xs+uFCC51lG64ng
tlNhIK0E90tiVmivbgzGBDaUAA8bW3Juc9IYMOHeVhFhYRx7n7Mm3M+EIZHvznkgOc8IiWMRGF90
uPuxjgw4Z/jN0iyzygPHH14QmXVgepuw3xG9Pc8gU1Jyxwm93fVpwRYZuMCN+ycv7uUHSYTeI9HQ
uE61LnimsRUTWoASDmcbQjKHfwVdSZKZ8PXn51D7j3XxXys45ph/i40LVJi37FLiCSM2mqYtGkKL
6buXrytpYBAQZr+ZMZN+dF9Ih19JYcX28UZKuF9SXSOOHcSYf8xR5ZKj9LqHL8NnFIeCI1viZDIZ
ME0Nhj5c7EC1T/eQ95dQ6qamt3UlVQ7MLsR21FnrHldz+PPFqWL/6f+zP5mariiWqpvkHvz76l43
89qBGKhXr9y9xvvZ5fMB87oeXJfEyUwfkwo8196jCRJIw5pOBD5TuhXEmg1Z0Jl332LtSJMHMFEV
4kleVIyLmZJMOk5UcsioDg6ZFZLd4CtTZWgO2LSjaiKN7tskvo56PyS04rDsE5N3mLgCrJphvm6X
70H/t85rdUyaZAItoWUxpBPDKr0oOMVkw/ZIP40fsdTH1iBbm6TUpZNqLfjopAB/wMcFrjo2AWpw
KAgZDK+tI90w/s06Jl+XCdf2mc0tMM7rZEv7bkqDZYCHlni4BKRT0yfEhVTkNBxI16Yh9vREhEvq
UQChq9liRZab3cH6PvTi31BcSeTGKrPHxb6u9dHrIIwpFnFqEKIRG+QcFwtQPkNirn0kJpE5bfpy
uQBONcoGrLmeNNtPe4qh5esD0XtRUZCwh1u04nusA9g0lPnCpG/C0wOg/IxYzJZ6JOM516cT3GRS
YM0ETwn1AS5U0iBfIz559I7wUM9uS43m08UOqC94JiUc2aQADGDcoh6nNAUdM1A9hMaDboS5a6Bg
iq5DM0InO04HUtD3HIrhi37AE78p9StdKI+CckxsK7Ad6lq3nPY36BbpQw4C5CfLQ5HBLutWeMFu
QhPjCpub3Am/6dFPvjrVAhVsI8K5EVM65uGvaBIzfackRr+OVuYVsIHFD6ImX9jaJe+zgs4jDMDu
TA048Wh/YmH0VbEJb40ljR5zdTmkm3ZaRRoSOEei89ScnotmXAzyiQVHqD4Vp+dK2yYB6zDKQghs
Vg+ySGJhcV2WnxUJuwgz3xeG9ZxsrOMYLArB9v+PtDNZchTbuvQTyQwECJiKXr3katx9gnlLD6Jv
nr4+bpn9lTcqK3NQg4jIjMYlR3DOPnuv9S3IwvU1e/NfR+rRQ3GKvuXdwEmHRPjTrJQ41kfZ/TdD
3n9GMf/vJ1OW/tj+el1OtK7p2P5eJVZs3gqkQAQf6yflIkLTya3oJyGP5HFDtAsh//o8PBBqf87u
+46ZCRbI1Qx0jiiZLv+8cCzlf1w35D/tKYGaFVq4YlX0210kGApxqZs5lYwmj7B28oe0T+gbvQI5
6E3qbkWzFgW3At4Dm9CJsXz88/tR/i+32bxK/886hnHnv9excMy6Ogm5WndIBGhq9NEeE3dVHHIG
E3BtmM0/ssFVyF7EBXNmUtK7IwGdxKeln8WCRwpGCByGXXCiWvNdTNfu73RP3cTm7DbnmXdn7RUJ
J2mL5wkdjEUD5YthDywM4vcIZGHPMmmKz3EFnKXLfyuH/u5+mCe1MthiRdNxzP/3dxh3y35sI3+1
nTgdLgfEVQiik+CQlrEpF71dSrjfoRwTlCagoxFa0W3LCEzIe8cwahmdM+rdbvwNxtEiqijOu1PP
KbAbPpZNa6mL/FKrUCNIRSFrsn88EwnbcOP/tlSbE7u4MDx3LXazksClak5dKF9iYnieCWPEBrlG
9eH34x3ic/vMtkr1CDnDDTn5WV13Smd1bpqyb0ceMUojyrW+xInPqSUMbb8Oz0v6TNLwqyPQjfvI
EaLfsQCWFDBeGDEfCTggNMbrnT0xmxzLX3Vaojf0aWIkz/i4CLFqpa85shBVohIbe2/+/tWy2yn8
dyXll5xB2kqBQFiNl4hfUtnICSYqOB3qxbHsP9oGsekKjv+ztFqGjTlugTjQHGn6ydEfqEAUyuZp
I7Zi0Q/aynwqLNBBfkxw34kNJullsq059EylbPcrhhdupyMb11hL61vlE/T8TM35U5q/YrTadHlp
C3JxEVV13ckQ3CcrDRiAx2QlPHGaIjjxW0/OPggvWiecZfpiX0QXQUXH2DKUw5C2yhSjzBHOctWn
wfUHxI5yYrUrgHIJAp1nR9o5svFVcy5TwW6TxamGR55G2BJrdZePkaEU2kvPHsunZshzNmAqHzuR
EwBxOIn8kcixVWlUrpy1q6y167Y+xpdSeVqVFLlNGXIQa+lRy8JEDHFuDmD4i2Zf1/1bm/qbJm5v
ii+9DAxqpUo2fSCXSfzIlcbx02qnc46LOaskFQfZSLcFgexrAc9ONm4Tjbb5skx2baa969ToGvic
vH2Xxf7Lz6gOdcIflMGRitDJEMCPbk1iWKrQbcsgCy5RUGSIM7jrYmIdorjb9aAl4tFNFARDALWt
pwCUGvVGEOdbGXdFCyR8le+DhpzNYZ5n/guP4G/WqL8+wdq8pv7FtpY/475Us3S4dIt9tfgYlFtO
o0m6r/jUafYo+r+8nvg3JyheUNUU9AhLKAt/NB/GIaiDQS2bk6h9jDmZpNppUmpP7e7J8reCBvDU
DRKSVuR+s5HkdFf+eVVe/s2Y9K9vYDXX1n/5jomvXTVLsRgukv+h8F0upotqPBmCaFX+06U0rsQX
bunZxz3cFxNZLZz6tZCPe3NGw784CGz/pHp+/fP7Epd/081Y4qmk5NVVRVuKf1wZIVJUniqlv2lE
YzNl1RwylBirmeHpdbGOr5ELQvfe7WBGnYZdj5h3Hs8V1hI+mkCtlJ5K/lSDXEtWSk4rQ9ymx3pP
oR8etVODKsEFMPua7xZoRr3pkd0ooNFriqTNaN4TaCKALwdZ7tzv3+euhkFD308YxAlH29LF5qjF
qY1mLtu3h9PSq+7L1+ouv6rVOr6gynp+9F7sAmcALFi7xH48GGJ5tF5tYWugvd8g0EYBLHzSLXWC
Y/9J4Ij3z5dRmXUOf5Qoy+XMeZ8voyRrf2y6SVx1TzVf9URzDDYsY6BMjBX34Uvi/MxQYOmhXJ4P
kWHEA7zwdm6Oi58hjF7lPGzEjXROqBoKRz/8/CQeQ61Zyr9yG9SiGeUjS1dsMKtNVWsJnOQSoll9
LE7/VmiJy799TP7Pt/HnGSgqiqqKlvlwagJzlmwinOhn+2TAsoFWK59ddCwVAiSg0sLIKKPnpOZF
klECJNYRU9LEwovVu6RO9mQu0faP7QKBbWwwextSlBTzmKge1nNKK+PfN4WkIDTblCL0LRCvjc6E
CYgNh0khSCLRUCO01jt8ZTnno2K36rwIb3rkQKjJO7vFdYbPi2ETchw83vfxm2APjpWGKq8xWKy1
V0x7l4loJrQAw+yYkOfArW7hTrEDPy5ebnu6bmRFMLtrt01i5snWH3eFulGWRDLwarDSbM6eemyS
iSGgyYBg/LN6mtXkrJYWIg0fpWTsrAQyLc1yNFrZ8RGeY+H+eRKjhqhRtTtoXqg5yTkSjH++9/7T
/fmHe+9PKkRcL2LkYhUjDMSMeF1ICqSqGGh/LtbNQ0Kje6CD3J/ieeLaf2U7ItlEM6dtQrYcuscX
9a39fAZey96Z4F3457cn/n259peb6o+lbwqzqh2W0wDpioWv1+tDgSerc8jCWiwR45idb0u+jYcT
IyPJ4wANn7hzv0dUipEJkaiUaUNhdndmyx9aILS6cJtn6ygmVcRx9iq3FQLRUxGqoRkkjsTRj3Am
jSiYbddse/5Zb+EP8zuX+6jzzQlfDnbO1vSRT5WOPzhTbLRwHzNrGZjAjhjwaaaUmpp07/yXunYD
aIaxtwroWK99cgBqT0jtJwpvijUsC0AU3od3/2kxdnjGVgYpsnLy3oUxVENIpRMUeCA3K+666JQo
GCO0yE56WxqcrKCC3PayJ+KI5XwgbpXYeYabBe46kphEJGh08Dfi+IoYLMHMWYvekH6iBpvok3MX
4jqY1jKOOaIac7JbLBHzTbztEMXU26bzusAl8O6fP9W/O/X8ZcFjj/jv/axSO3mkRhwubfM5ZvgK
h98xBy3FEE8+Nv3PHPv4nLBUxIORUp/1POQLVAKj9q72V62lEKYzN0ReLJL/3SNLJya1ECuz6v8F
ILD8v1AYEsLO/7n/FHVe9P6y9aZl2fYq99+lTjDbzJwq4LjTTcv9n6HaJj6+76H0BHr5wwCoghsy
4b2pOKufCHRFCQ/lPVwk23KqX5Ro4ZTR9C9nSPHf3uIf9ZC4GsKhToXh4vfHaojtZrGJuvclBK1A
oPsk7nv1B1bEqnb++WP8m57Xf12aP+R7KyZQKzleDhdeUOlYMOjVD68IXql3fcTb/3+v9sdC8Kxa
QnKX0nBZ5tu2wjG4sBRtsS5b4wlhLxP+TeL5N3uypC1VVWdWo6vyHw29uA+SovLH+kTMSbPYd9pZ
RorBSzXDJh7+5UrOPYg/F+G/vNifz8OijYEGNepwCdqLX9+F8CvMLbG++f92r/zbC/1xN1dtOPR5
sfjft4r2uUzvVXNoKwmZyL8UzepSl6S/q1uhfgiUNromq3/yP7JIqheSuBiu8n7JintpECk+sT9u
MX9YxZqueGNzXsKVfa7nLEEAAyOc5cCEYJD3zpOU7ecxJ0T9Cy3yi0JIGSYj8slO4VtrMWBiPrlJ
X1UJf9yINh4HoPbrO4Eb0xFcWeTcN5UZEOBJl3KN2UrHOQzfA3endq/ptFU4lIbxRefQpKxVJID4
Ny0a6ZxQmW0nSO9eiu22DdYDAidyFkkNf6BgXxY/GZw6Ro33rDKyyGi8IxG5S4OiByqcRYN7mVmM
gkCZIel7XaGaAGqtWK0EnN+ngdcYkAzW6l0xYpRxhqgxOZJ3k7QZw/cQ7967gbvBFB4N3tJNbhBA
ffnGMPnDkBUYaGJsGFrhx4lht6xftumeEFv1uZ6jxtW3FCj4wPyEDJesA2wnFMhX8tJI7yhQCQEU
TAxug+Mn81RAhdCjkh1jwT+UTtIbhHmsfrExvaiQ5Q01JEEi7df5V/cGurLaytKeMzxBBxQHMPjl
ktkhmyAhdlT+9ixB3CmqG9yxUWUfyYFBJvGvAhsdcvwLjWRxtGnCsVgP1HXmIlzvt5AoOvw4bAIk
XYum6ZIo0kGnQEkyoIrkr4OvGMmAOHeMTmLztd3Um+PovMeiue2fxtC6AD+WJAHYHda30Pfwk64V
UiMm0qRdPrMDubbLzZMhZuViG6VxHpKwuaG/gaKo+oxUE/sXuwzN0o8MmtMLo3yT+3CI1scKH8/S
idGvUYXeVO4SmBgtYW23ZuX6eFs+VlZqACGHUPU6hKeJj6A6qlc8i5XNbvxEimU3+LsmY8s3eF+4
+i5GqqC/YXHSmG2mvaueFh4i2xGDQr9O3nzayzMx9JQeklP0hrII+S/Qzrf0B2cTR+5r+kHmgFPS
Oe/MG7xfcgm5QxFyIuvFJji61KnhHpcZ6iHvLFPRHgiK+By30oJPuUSnsm1okScukeiysl41l/C7
PAxwmCou05bUrk2QmvU75fGC6ra0ZNo5jE7WJQmGdoAMELEmofN41j9QvhJXz8q/LzbSoxXt03TW
mCNjZiJSg0CHLRmgTQ+3O9u3hc2dTiX9WBgX3apwvDwUq8CYwGjRExaHBb7/Go6IAYlyIPsCan+w
XYJ6ufBT/5Fh1xrM/oPRf32w+xy+gbPqdmSsoyDznYhybf/U3fCNJUN6xZjpEvrCVYm85ovK/ayq
Xjc8Wt/ipuo4JBhLZt0X6S2ER2EvwpkjuM1XZv0S32o0ZwfSCt9m2SwTR6rj7etygxxbLrFGXgFN
sN2JSONM1hROX0CyU5DqT3fgxN3uIAtwvvTt6RGbwXvLoP4RmitA+IUtisYAx48Bqu/CelsY1KGG
/z14n7ipZkuUw0BTIlm0rmYSiyQbsi/MkaJ05VJTPEFG5LDjMo5OjRjHBrYYnn/d/JVOaCqJ11Ga
PfdCvZU6IibIEWZFq2giv4+X4RR6o3DWA3MFzEvYE2u+TFyuutabg+6EyaXvL3QTuRlqEwVFG3oF
gS1kkWxoB4G4YGjaI4Ee4YQ2C8MmRYXzFk1FCFWlU+9TM9n0t+IciwhO1ik26Gi9NGCYkHDCLW6Q
gLOR73xHC/U7Z5zxDRmYZ5C5MUwMEY2UP9EKZBhdX6TGLS5oL7co+rFb0i/MT/EJwTQO79Yq8CeZ
KORYcF6jX+1pLLALOwwUzV43utgW1wkB083cazPQVSxxqu08gUmnDZEYRvgVDSsBFbSY0UggoVYM
6OuxdVmvGSGrgtVH6wxRMpF21lBy8lyvXjnCbdDIyC7rb/denZNvHFSrtYavfx/+Qi0dj9Mh+A8n
5MeLbqBRcopWvqXTGpkmM0c+Ap5IZ2BWou2GtQxvhLiIzk5+5sOFl+0BktAPlBeXjtMFq74jtPuA
dJUs3qaPHuQajArihDmR+qZXNWusdzxPC4TvjNgLp4PEQ7ksmCvoCcfjf2iwH/JNtWfNO0rpXT3R
IPVUDU1x7eiZvB6zTVLfA7AOzVd8koKt/yvZ5rtQ3RvFel4TwVJaJ+F7NKYjeanDa2NGHyyUi6/6
IJryXVVcHntccYJXH3zpPMHEqj0pNGkKN+JJGckUQjGSwCQmxpXRs0EgNPzJ8q5X5kJD+pp9yM48
aOg3wtPg9BgOW5oHAJDsBPHZ+Kni6pGtYGYJsPaSFG0g9+dDr63s/mSwxZllzR8qxpB8tsjHvAUl
xrUczfxVssFKNUzYSLs+ZjAJWCEPmEvYQnT3uWvM7pV9YLznNKn694j25RYqqTa4tLCRuHzX8Bc+
ynDvZyYoN1VHm02oCW2lX7E6a6krG8m01gi5Ypug2hcwKfm0qk1ynsCIEYMESolAt0b54hKQEFCz
I5+r+B37JKp/IN/6sao8Lmu888UR3mnwKIi9IleSTR+UrE3qL2LgTxSJpYXsje7DhbTvc/ACZ6QA
I6Wa/aOlkYP5ODDVHtTo6DLQRfeO6vCBDfjmdyRMrns3/Jk4keLelAEYvkf4mZfne0BQxvM9qixy
0Mip5qvUW/niWybAOeKKLr5OsrXsvmSmQnuDog3jOAwe0lZ0bxvCksBgD3A6RHJB8zk1mCJHKDT2
9aZ5E4+Leed7GstPQBGrz2ofb1yfucMp+ZzeenTuon2Ob6W7+P5OnfSmkZ79zgyCrWp1m2+DiFBg
nFs16x0JqmSrkJByrvaIdxJacHFhs+Jphyz3WNHj9bf0XZWsdGsKi1SxVFqPzKoyadOgdFmS6Hsk
htkhkwvlDo2V543yqXjZxnMG80sDrcNezuAFntGn+5u/p5pV7bP17PR/7p8lfvdo3H3XMEBmzzen
4Qh9ikZNVmPMyOZWF36FK+HCjImoYPPIGXF7x7Q3e3lbvclEwb7E4ba74vOnZP1Q9HX7q9Di9LY+
Rxeq0FetM7lLRm7Y2sTKQAIwg76X6DAbHfrQ9VfGEh3Ou9ya6iOifIOIyoYKRNcVnuvnfX6kiY9Z
Mn+q1/i1wItlDn8voMdU7rolqGtjekifCtBzzCesylnk0iYTJoPbFGgXuh1xu9QslBYrM3xghqbD
Q0SYeJ7QUv7KLYytmiv7K06u0+8SbKz+F7AOnEtLDptrubII4pjWCo+RpRMXHJma6AadWfRHfSug
Wgi2QrpJGxeo2kSqK53iPamg4QkkYG6tlDkXNDyxY6wcysWJMhFxyOYzpXe55hDLt4BOjYsr5M4i
tU07O8TfI77943gbJbt38siK3/rDMvRMoTwId2JX0Q1Ah0XxaHUawRhGMdqr4/iliA6xAYuNQAOf
T+OUXvBdfSzwBXiACbgyrwwW6N8EP9oJaXeWnJCyHxnYpdqMWKohlWKU/Uwa82sFoGuWwTVfvTB3
IDn4t3s4YVdMCkQysQc7yO+BB/VQmy7TsLv8YHTXsHf0oq3AkeCFFCv9qD4Sdn7U08zcULG5/otM
MLLH/GRxXve4hq6I40RkUuN2psGPX4FDPwK3FtXoIdijUl8WdvsjMnGP8z2YY0qugtuYNzuTcIDW
H65scRFzZc3iNmLK02MI6a8rekCYYgYvfANjSJtexjQ1Pr9XUFtA7ZoyK3ZqLM+g8PvPiSJwWicK
FN3vbQZ3YoMAeTO+dM74glRvBgt/cwrpyF57G9lvXjJKIAIXDfIreW7k1m7VeRU6hD2qimx5xR0k
n1eEZK/AUpoNsHJWTKViyO1KtHK843tmSbWhIAc/4XDoOtu/LixauCoLzmROc+YlAk8dnVfhSo8K
dyQlnWrRKB+Q37qaufrmnqx/IIhNDx+Ih/zAwdJgzsGz0GMl+6mgYK0RqhGLU25UcHsz3vE/NMjV
Db6G24Cjji3wn6117FqoE7BYLtETfUwLJBD4/tLkkc7pQXBkCT1Ky8V2AqXJipzvOfEiWPINFvR+
y0+zhmBJahjmE3LFN4QCQ4mC2wWHmlks0qwWITiFfDKfduT0BS2Gej2y+BP3d/eVmdnXQ4mAdRTa
MqtacgASSAtEfYigo9gpTzzMA/kOcXrl3kOWe4a+oVoX4TQOTqQYa3zea0f88Jm3M4PZlaekc8jT
wCJwhXT5w2bfnyF7+fJhUT64UBMSvOWt3MdPc4USHx/6O8KlntrFEQsTopig3Qf4wW8yrn9roHbV
f7BfCIwkxqPOb4Wwmvsr2rwmfKsim27pp8Wnxtl3Gw2YqjpyLGhGGutTQ5lJ7h1bws8jKK7LepNk
F4EUosWZeTw7eA9TDsLmsJGcZLe4PYdL/9bw3SPp03YVL73wOrwiscEUYfjEH4w/4yTmbretHovc
lRFw1gfsSspFVi0FCegun0+gxvSBwt6TX6WUYsjM3oDmYKO1mMs6IXamhTPdkQ+BwXpV0rUlGZcX
tHw7YbeobbRplG0MDsSDROSYgKbEFUS0h3g7zCnZy8Qo0dso2QLfhvX7LmLvaQ90oBO8DqIh6lco
+YQgxt/PJaeh97S36+GNh1dkxxAYC0+wGvkBmSVfnNGIYAvVtlJm098oV/N5oMeZtjsftRXYfGPw
NwmJFuKOjiqBywu7ULab93ygIehwYGeKuzzQFdnVaMqGxE4bZ9EZTw4h4H6azYI8kMSNvfvqvW12
dfrSL07vVWjlwScpCaFsFAczPQ0+xeZ1+dF1G5KEmFOwbxJk4ztZxup47iMjQSErrZtTsSk5LJwn
IGxGM/3MbLd9nZg6AyGdFrlyYLeQj6DYYBHNJp3JLFBSfjbf8SmSNhKl5Df/NvvJlfd03LHzKepe
ZckvHW5qfDQU8A5PLqi6CBqoQXhzcg6wBtdGbEvbFUGOOHFCl80DPqP40HqXpTuyOK8pZk0qyGIg
3d6ukVo+WKmjwlpoNbepswih9GvUw6pY8ojzMA/mvG99NJlda2AzWMx9hZ6P0vBVfpclNAfa55qb
nrBrBueecYmu/FAcKpjn85c4zdf9yrfrjyKioWJxhJxYDGTpHJQHUmvz5Eas6uq7XrzIGsVhx2Nn
DsIhYKY8PdCBsD+2egaLEu+zcISPAol/XSHIo4XUJ55EgO9qhvDjjlg6ZfbSUZi/UpQqwzZvXxOm
g5o5UW5EGnvyXgwBFZurKbP8CDCW5mr+S8NJpieYteOEr2WGP3sDYk55JWjRDRFSaUMexFhjK5w4
S84qALLapuOAl4QJkODG/MMEiksrXWV+8UlZ0W+pf4suAZxow3eYEKE2i+wexCNnbASggdvSY7k8
X8unwbl0eUh3+cLGfUGFrpUGABLUZnfwq5CDaeJ1gRUtrPbCp1uBB+Keac2aGGNI/zNHVl+/P/2P
52iLqYEsR1e9od/WcC9Qg/52qoe9Mbq3G+lFQE7yKXkvAby2yC6AK52YxZipm59Z6Hk+ytT0R7fB
PV5+ZXeZ6hy/SnmVg9f0mx0eUieie/+7abBOII4yAyqtG5/w85NdJ2n3MmfeAzSGEweB6h7mNoop
Fu8zcRvnWDJCb/U+Y4g5sw07/774LJ8fLVo0xgi9g3R++H5+65gZ/U9tQt4OIODc9sdMOScY2ifE
hwkBBNUREXc0U3Ey4oH6kc5XeG3f4QkAeIhDROuI2sbB4NSrNDMWFSkJST/I/bv4VhxCI33h3npk
DuWMRhAnqxXRAZ2ZgLpRSaZmgWLyjnxaCo+CfGJVFbxVTWBGmm+lTXat1m1nhIduE1jNMT0tQpOI
d4I9yPLQ3madC4dYaf2jH7IbSSpm6jW2YhYcKcRveZNdloH91N97ghIDfJ/KTtpllNQg5CJzUbkt
0dRYGbjlclC6E9rJ0PiUKKPnwhWTR/jtb9Ckc4hr7SW5ZthOHtE5PobPDfGwbDnLhUc0QJEjoB42
K/2ofU21LRP+NXCDQoY6s3/xd2qO5iHNoWK1I+6jkIzISB/saMu3BQHrrGiIEdipKC5o3pRMBZ+b
KjF64sEQy9/mj4FI4BWL6oy2fajvugMthZxhEL6+1TLV3kUz/HRBicZpnZ4Pak+TLwUtE1Wz5C6m
3SrZZtL2SdFXS3uVg0ZeWRmPA92F0kWVP5vMA31dVz8jBljtOW3GjwkuGF2xMXWV1Q+o8gADdMdi
xIcwQa1SqZALlmpuuvLwjD8KLO0rWJEkVcrGSBg46+pSvvbylX9bMOT2N/kpqL9LDQc1v+WXKCS9
ASDxg2btN8fnben6upWUBjU7gdniOrefTzNY2mV8WDB9VxymdgTVxc0jLDcCTmzFa3zbZm+HRYcg
kGxxb8q9wqAAY5ba5KHZQZ9LtR/VFoKrqlhsdISlIxfmIDhZ8cp6prcF1WQUvnLzrup75L/6DuqS
fCdCUMVMEtvZRmcgiruERspbcavxnXj+HYQtViYfIf89QJAWhttqcStor3dxb6nxpdJwSdPX7z+m
DJRC6cT0wPkUY1E1leU6RvYVjmaXCLbYnEMd43fxOcm3cDW3PG/RCr8G+JzFllZL9kOXbglqgVMt
/TUXU+ZVsWzh1IxewHKaGi1eSaiXE+19g7t7rW3ZOhrVgs0B/gapI/rlvW4ol7Q9DaL1hI6Jmr+F
l0cCifIiCWj78JfQb+yTr2yTTt/ZZvzhIKJXxawQGQxPfDCsxuRAFyjZt6qFQZVlqMdo+HSykbhM
9dbR4F7eRaeiYQQii1O5RjbRC7sf/dyYXhQ4ZbuLjzz8zdNgN222HRLifKRy3bN6gBoWdyS/nrLE
DtEDWAnG4Rn3ma6Zh9HvnY3HtCGBtARskT9KZ7ZvOjFEoAODTaidsx+K0QLJxjs3B0YQdJVDSPCv
owXfGjlhBI/OR84n9d8GmmEBg3vNgHxVnlXE/eII7ZP0U55PpLrU/QgVHQ01NKE/kWr0b7qBV/Cr
u0ff1aELmH+aOkgWcVfsoOsunKxFEgZXdewM2NvGsjL1yanRfKhn7QKYET4nLjhll256cEs0LNyF
J6j0T7KXlasQbgpaaS85wisznJ3WeIFi3fAYbAS6Ab2nfsRruvNe3NgkPrXb6IXqT+449CDDia6T
0b927U0ktZLTl7ZB/YkVM/15so+sp2KXmdvnmc9yxk4NVrPcq+1uoiLAjCsiVCpnRxPRi9jYo8o9
la8Ivp54tsgH148oKmcn3j6DWwZE/TqhmGVqIhhXju2tDOiHcch6VC56fgiu3WEJjlZ9bJSfoD2D
BOt3ASVBo6x1fcu9IL7XXzXeLKxyu24+t+D2247FPhLvScHyZKCzh753iC/SbbpBXZQh4Z2KT9pt
cWJmwS5Ai0FZtl8SPTPdpBUnwmXKoU89xlsyHSrFFjet/dD3ceZINDs2s3UMW+ZVd+rrgPm5u6BZ
m6KzWJ2GyaFC6Pfj1cfoAMAcpQ1hUONOUC9VbuYXudn018RmiaCpl0vfMPl6SIWlFVrS4GmP5j0z
+5e+f+27jR7/1qGDQ33lpht2VicmIi1en7/bT1BIK80tVICqnMxQrW7mdMnW1i2ODsKxRaUcvkdM
aVRsaT3Sz7i1gB8lsJBOUvbwG8tPbwIBt8Ix7WnKHFYw6pIL/9vD69aBus4mIL9DTeN1mvlkLR6E
9+w7w876m19KBhyNlX2nF1C+6q+gOzIVwMJJoeUO1F1UlB9sMK8aocqT8RZeYnRvCIuL9QJN5q96
jrCXolN/8ATqB4572LjY47LbsufZnrtAvjcoxxCmo38qb6IbNwZAOrxZpHB3+KAUsAJbgpK3haNy
O1s8gpDph54HkNyJV6X5XsxLM7cqUzbSdKFnRhyRyv6l4Zxf4GiLx3Xx1bYu524spxlqvcC6XkPm
sDhvLKSh+W5Pw0A0cbkxpCHA/nuZ7QoOkN9TfF1eHQ50mn4stU9B82RxoLFLXjqPidSyjleEj7VM
MFi56p4KolhXfEjPFOMQmfQAGNHC9Sc9fp0ySCy60b4JL4EjeBGQBBfD4BtaQFQt2eEJ81q94b54
p61tYQ36EuFgB96It4Ea+q0jycqhdgqc9DGRE9Ebim5W28ipXM50MzGbhgk0RswQ2EeICLZLop69
0dQd/5h5gODs0MWAiN5VNqTf+a+UnvI7/4niiJuee18iP+JFdBCGq04Y4RMzafowA4E2Dm0YwI7u
KL8dSF8mDxIvUpNBCNDXESCHevNvKJt6pzqZl5HENPClyeezcX7oSOvW6a9EzjlpUpyN43vBQgke
INope5+YejT4HnMoh2KSiocI46oCHwBp4yjw+PFc0xXrNiLkDdmDZ/CWoUGigGHZIcbcZ68oTbTD
pKjLpN4z+4NJCmmEYTYvWP12vBWRZVJ1dLwwqgONivz28HMe7LXzq3qINN+XX5mnEJwo8mO0sSNz
7gba7+l8Q9Nv+sGBBvqEg58TiRxXtfZ82qgM2hmmkus6bYSv7nfE7xJdySOEOoAtnytBOBQ/6yTb
U4vO4fN8yy2+GP6L3+VG24lzSDg/82FRknEp5//lA0RVCfwUcqn2OtxluzuUOIQUA2HRRlZwAspu
SOL78bbQ8ATAbUJ0vZb7bVDtFah96k0hpZs4ou6jxNOCxuAaf5An+tXkOAOsChnYhSyQ/YxQ8Jv9
dIh2iL2KHV8kPAQ8u9wGu/BDiG7I3+XiOACgxFixsMpr28D5N2TBrJu5UQS4d5GYSmKSBg80DMU6
tjB9TcuhcS/pL0m54D3cFF/kZExGNVrtayRfYsXWR2uElnykodmdOUASgAseGSOnSZIB0KcfrLi6
4AYs9PC23nMoepvKAeJOkUBOyfC7SNxRNPXarigygWV2Ro1JYZiD5LFvVBuNy8wi0jHrbL2e3EjA
VvA8ZyuuXpzIsgpTb0kW+HnkaXiuRfLGmtcS1wIUZKDhK90JvtmHWBrJcGjkc3vd4MZMTvP3QVXA
R6U0H3SYkTGUO6qA8IKcCVY9QER74SxhhQWUJ4NGnHuVbAgGEgKzw2c7MiEGE9KZRJEiBS7hs1+5
t2K0snMAe+5Oh/GkXvIHhjKhewk14BdjtBtLNBocAy5+ji38sro+gWn0r+SWCy4pEqrDA1zox5yb
qbDCz2hPE0lrz+ln5SKX5Ir14aVNMI8Y+orwHSINTtRXsFo4CbY281rxBwWl3HqS7EQ/zNPDFyHe
LkgYdokvqAv7K6dTTHsvYeWw6sZstuF48bPLJZc+MlI6sdkwnVodBnx39VaNjgRskF7QU1qZLZ2B
YZ+ht8UVG5iebrcOm0G+uD5ffGSEeMaOWB8vdDKG65Mt81hSQGHQS+1gfSWmkSlosQdO0+4lU9mJ
u7mWHml6Ela007tN9y3tgA9xukFcWzL5ClcWxwmrvHAOksimu0BUuUu7z4SdioYmxOXNuJd2Io8l
2GrR1Zdr/lTGctzYcvjKbFAr7yEJ9xitCcUmrgRK655RYGgoy13xgf+g3QzFcSH96PqtuXaNK1sF
EdKAkkCBsPkoJjL8H9re1ORR7+nChYvEHtiPJL14tNWCxOT8NMxM5PInPCabwS33AU3X9UTLBWM6
Mbh8EWYkG1I5aAu7JGnvJxeq/OAWUJ8CSEfF7M90QxvIIFEhP3TOuapc3GKj8oZ6J7OQT748+Z36
PbWXg8GOx16HoR9HBFfxSTv8SKFzBcVEt5Nx69yYT95bzPIbmkhsih3YlIgYmMDBF/i0ImhNz0/K
ni2igNU3c9839SZf0Y2mj8od3xRr+S2NJkeO9BMVc2UkGEn1g++hGggIQF8cILZ0kOma7ZNzfcyE
CLdWzDAZZ3/wg9eel9w2KFz5y5QBbuPGItTB/7wP/ztyeKqgJ41vKot8grIeWA4za77I/FdpgzEF
dFQr4D0z5nrjtEFRvsLv+cTjqVrzD27k+Y8nsgZkU/M0ANHU2yVnJMKE+QVRP+W4NbdOGUv95x3N
htFZOwHBikNU5aZ25T29sjSEX26J5abHWkrvw1IfDPLdmnDg3Jbc/pbbkNu5tBA/rNqh+MkRIBS8
6/mqxg/e8Dabj26OCqeNMe8HoycTvK3VnudPJLEEWuwYOvUHQRH/i6fzWlJV28LwE1mlgCC3ShZz
aNsby9CCqIgIIj79/oauc6p3r93BVpzMMMIf1s/ZE82sBtJvJ0+xNW6Y6qWORrpdjOR1SY4AqlO9
ZjSYLnzIvOjf/i5OC9Fi1ZJGO/VAbQnKnPmhYGXWNTnJWHopD5G59G+icYl3lzKLT8mWR3IFTvZL
+98zfu7/RvuJtyYJNwreLSeaKkeYlsAnXC0oWIt3OoPPMaWxEdPrhZrY1c5HlN6udubks9SpFjLf
WruX17LeSLJEOF4g1uFC1icai3h7IHO4pU+mOvq9tuFo6Bt7L8RcVCeGqoEoHVppZ/v7Z4rdtLGu
p/5E/ufpqKp8JsSZ20wGjo2ZJ2bIMtUIMHkBbEF4eoYKVx7nhoAcftf7jtvYZ74eFHPcmjnWMQQp
F3dePnEeLrqiLA2+2UDqRUHLE8wHRcwMdV18ozME3CjWyo23VKtk4aU4SrPaHIzGgXSscUVhCX8X
U4fbT/p5d1Pk3XB0o4aU+U/IwdRzIOI6pgB5MNmGrIyrlINhGj7r9D68CrNMEHp0nZiBb4/CBqse
/nJrxzVBNyMEpbhc/90YR3ZYXk73Wx56nwfazYIqdCUrPjRhCYJdQprNqs9QmlXvvMaB581Yn5iL
dxehOTYY2WROwb8pvXjwOsUs3oN6ZJAp01zkefiQt2uQaHXPsnug+sYfYhPPzT2zf+O5Yl8pvs3Z
jqbxSpYCkrDOY6L3KJ305P03F4x3/45knXST5YO5I0uF5+bXXCLb14QaOKT7qcl8pwlIX5JlgQkV
qiDKd09jfsukuBzQeU798ngaNgMaUwG7t+6icOsrQRqmPgI5ocrfqU6OeysAHeBvjjqnp1Vg0tIM
Lr58agFjJTJ8Q6Z1tZR5VQ152xzhyHyqXBpze66h98FduvjVseb1OhT/TkyM+FfeZIpqRHNwtlvc
Irn39Pu479c/9pI/Kt90+NclM+AxaXtNFC141+HZYxPhU1vKAqfZHHlv3p7GnEDpb6paMuL4t3Lx
ZPo0Rt8hOeyTF/1cmp/qclNlVsuGwwjjdoWjpfyVvGX5203wmKI1NG8rrDLVKbcAnphVTDNtmXNj
WNHgTUCBglJtQdA7bOA+Zf6NN1cfad8pn4GBLuXz7T4L3/vETyigFvumm+GTkTOWN9uKKGLH7gMx
b/p4roxnzVqQNc0OS/335MqWWngbSPCcIDZaaOKq/AncSfc3TmZDm1ifP7E+MkGLBz+JiDwqoJlT
xKgdTGLAfRo8U9smJzq5yi/6XjvZ6iku/ELo9+UYMFBmUeaSYBEu3X2o/JmtzCD101ZaPIMTIT91
WjwWbJIfmpcuGWZ96eGn7T5WERlGiUdWr94XOQgGoqcr6Y/7CkryGshaNAWNdXaUP6Z7LBE8aalr
YpnaPcP0ogPnq2s8KOw7z4XD0yflkBwvJ79woGTIhWVHM+tlx1NunUhCGmsdwOnxRq7SkkRI29/C
W8d/gNc/Ki2rseYKaiJsNzt+/4fosdU0/Liy2usHcf2VqGRQo0vY/Ns8+63WhNjzBYPswdM2f0/p
oqV4Ki21EnGQqETlpfMbndHodTMuKqvD7LV814cNm2NSw2WC+NnshOxMWoQJKzUcmk39XOeURvwD
+7N00LgH6WYSsR3iOFH/NoqfxjWxz/QQS6L+x3WpopKXOM+mtemMc93fXIataxsa5AS5IMSCM/bH
yUuZlhMiqCuBse5f3665A1FCcwxCVnx2CPYInlB5y03rvj+DnzEtIyaiCTooyp9tGFqRMYaDGoXK
3/lloxTUfA3a2KQBS7qH8d7YGZr30HsdUhJS76f90twEzdMWpQ0TWxehxShRoNZ7TRvC8Goi1vm3
OfXz7Ed5PfFratGWBmdYdZsYT4D2gUdpOkLRahzoRBCjttsuXC2YY6k+Ssr+u+3jikVZoL2D9ZO8
w9yctI0AOVG6AikmDc3wBWfMB+tiPnxlMyMWQza6D4EA4eh7Q9B0tNqImOsXcn9PZsorjNsj9IxM
7HU2Tus1BnYTPRYiaGNdrPYPOs6p7hZR2KzdV9G/wTtJZuoPFpqPRUpgaHF9xOTVotJ7c/SgkVTd
qZ78HS3WSSf23gTr4FJM9DOTkYkWEEwhdJ3tepUMO97r5WUuylsbrJPWzM1Xdp2CuJ6fABI9/SIf
aPGgqQY4rlfpT6M1Zl85C3fGKcg0jGiXbfYPrCwp6mdaD0p2fHgWdqxy8Z0GiqNpPrluTbNraHh+
4I946fIf5tYmTYdu8oDMDApTEyPMPGxi0d2pMcPEmsYeIRXE/reP56191VNnldFTRMDzQTgB7sAF
YRprP6C3+EHx9FQqzICnLtTwEkrwk7Oj/bwXz6H4IPnna88IKssMFq1Furjv6MNdJtUINac9tcGq
sf7hmmaq+1OuoO/VCJfTVmkiHLVIQQ9ekQ+Is2mELXQvdXHSATF6oBZMeNt9t1GWt7RpcSUn9240
ufw0RKttipcEMQjGf3Qz3bsQAt8ebxUoBvo7KHARrqH7hQhzx0/wydiMl+gWAX6VGu3JyVC70Pqn
PcCkDvg2K0NlP8cpSKO96C6wkHKihnWehXjcDDAMAVtEfbHhNxC7IEPt6VPDV9vkpixvLBH67TQ8
1Kmf/F0q5lsPS/hfxGvQ74AuRk02uXhZFze5RrDddPG4wFKm6NaTFQQxYT4kB6VXbumFYMDuJsCM
7wAMY3Swercl8Pb3dXRdGgDcS05gsPAXH8C3cxWkPrt65+8909YKGIp1qzvd3VyWFQKnu7RfmcEe
LU4BCDk5qqwkDUQURENh3nGuIJWmLhZl9k0fgwMYgRuFqz679UCJ0z1SUEB6ohMKqhxm2fi0Q9wf
3qJ6oM2itrob3WpfxODzMofoIXTg9NCEuEMadV+3+oBkyXS81m5+X+uEzffukgPAUXpEU+dhMqfk
R0jKn1fY7XSIaf08t4CKYh9Mq26IgN/iMq+X535FFAnuDIqolf+SAeGpU917T2ugkU/RMnehKpTT
R1dBdGak/tAy4RSraAPYDayfcjlI3C4r56iNkk6v6yJGRpf5AhPkYcdblGWRRg+ojHdwFoxTZFMu
FPvC08NjoTagsFL2KDkRa/ucT6rcCqs9ZpBAiaDh9VsZIIfm35ydFlWad9hY3bdIWLO+KLUiXXS1
AEHvmkuaXbkPmD0CF19RQWV+Fj16nfceKdMHfAYcsvtiyt47doQUuYTcWey06VmD0nKq8Davrbh/
XtH1iGlOOW3C7GbPsAHopZjtRosoCmC7Nul0U5xIQ1rA/fvTnhZowNuCxSm6kMgCdDijhodcaQwn
9+aBt0AlZ32Z6dvOEsuoK36ntjlLL47u4q2qKhZ1BSDyG0pY6LDTbe7qeVcJ7lThJyprgYKuwqpB
i/L5FzkeC8v0dSQiwYadtyVY18Khk1auc9WuMPLI3TY4O4oA9NBlPzoNsXzN/XzcXBDWVVNmh5s9
e2i/EzamcxH5Wd+G5qoTFH5NJLZ+QynawAnIo/EAJSPDox+aPCw8NFZY/ioTlD1qvB9pnwM4iA/l
trFatxCSQsLmYILkbWIG9LQEpQkAwJiVqBStb7TW3WPZP0ZWvFY8pOaubT+ZNDoh9Tsh1LxfSG7d
ns4V37Lh7afsz3CcEWu4/nED/QK5HPws2O8gitCaFAdNkbiNivGJfRRELKFqwLHdWTxsWC1NzYm2
gJ7L7mqlwszVKZE8MUlqaT22cKcVMk6qRS/0FeIOCjpQDXPFIkI2fZNeXq9qd5GsU/1NrwNezcpc
olY2D9RA7fNMtjUENmM8gp40qdHGAr+BWB709n7jN0ZRDeu6WfkzKenpdmEYgFF9r5pgMp49CjoR
8SX611MCHl6cSzM3I2MFVaFDD11WYTpCQ5w/xE2447uc5F5uE7spjnqCbSqKZN3GJH44N2JJ9Jka
NooJIPOfzr1n7szGL1tAP59BKyDp8oB4UrmwEyeZQaVAVCt2cK5HCECzQGFoHH3cRlwR6dVzrtK2
H2A539dDBKSeNhVlshW4I+Fnhw2gBG1BJXp3THHo8cwR9xv/Np1orrKkX4hsr+mgnV2t3esUI8nu
AeP0AUg0hk9ywCc4/DO+TQc6m7wqLffu9O1J9QupeXoypDI1wGX7eQrfncGNPnO7m6+MWcYjOxhJ
7u4NACvMrIvTZJGcptXxvAS5jMVcRAUG8e35pbD6y9xYZObhbbggRtYNbPTs52pidPNsUjToAc3e
dwsdI3QVbiMVS62OEhj6niNMz/fQ7vVVinPXe9zR2TZAXxbbQuqgQ7ZqdPVX5zY+M6MB2B8mg25X
+b6Zgx0DYwPyLVLcvKYOJYAUaiRwZ25uik9LuqO4Uk6oTpAsV6CbX10GnLIRZSesqWDxw8P3DKzj
1L9MjnADKzvnUtvgZ8JH6T0eI2JAvBLdEeiiLvDXShtr5vSk4+bUC+oRLXPtDB5gS9vCTi4D7TR8
QwtALxj310OyHJu4NJYIPxo6kSeaTN0nGcAjaM/yMAflbaOAcmYYqP7kDdD7Z8XFUjRmVOedbZQ5
zw5VOeov1B+JZaj0t+xL7eYDvQ8bLrXVhaL1cpyB3AYSlu1BRO2h/0hWChYkbAFYBKRwD4uzQ9P0
ETstjvRNPwcXOO7Yd/ocTWeDwCFW79E5GEFB0Hcg6rQrIvSdyTq5T260sYn+reinrTIX4NilQesA
/kWOtlPvboBL7+PE8urF5vpMIDhCvqAw52AMBhVq7N1dBG8dRQhAJdorMDL7vLihuokOvPbnrlAL
RQnmDcrUK2dU9TOAPwwTZBrNyS14jXSgoVYeW0w6qgf753UU37pABluk2QDiuipxzE947bcYI44G
I1SSAVoEyMOMiC9Qp4TiwZG8NIoV0qMGTQ+KWvSTtNSuluwBW8zRThJaPoGJoIEbbW/LlF6L3n++
+mpIFwNkjzpqI8FMNYTwKqCxc0ZwmAPWOSeOsX0ukUCmsgrw9xKwlumgdfJBZ6W+e/QFbk+0zq3i
ZZ0PxcU+Wwe9r+Vu4Z7RNIp/NC+6jl60YG8okdIZxwXl7FydN2p2za49+YUpShh1807Oi/dmFSWm
V0jYJdS2oUc7GAL9JFHQaJvY6IZv82CEreu2EbbHijp6nYYKUD48XssexQ4SzyF4tMas0+6e2FeO
pOibEfGloVgYJkBQ4V6wVznXhT6n1RVu9uRCR8xZGR6U6ca3MChpRBkc3GjOoiKnALAJU29OH9k2
h4jQlbA6LeCDq1a47jceA2A5EGtyjbq8u2mxfUyTcV8jAiy31RUEbu++zPwXzWhcvkBeWC6ZTmOV
79HCGCPlXdPR7cYZsJY34DlO3tlwyc6wMWbmHQuKHdPaItJojptHAiXeg8p9A2M00Wvs6hpcq5f+
wqHq36bvoldSPKhsE2QhYUirD9yNXskVVfzmjLTq3QIE/XY6E2WSO7ELgdRCm/njFsqBqewKkJ4Y
pc2hxlx7F25LjH4LgXUxUTgTzGBiAMnFg62fBcnp0vXS0t/8RU9MuLLZY2kAf4crrI7eJVaJJm9r
w5H07pMslxgvdZumBYYPn7GGN7s0vGTQZh8jiENFIychIqNGrdV4oPbbPbQtnBTDesrXQAcqtvUu
Yp+N+QUs2rkQyW6jgcoF5qEQsnq0uqGFLFDsLFPvmvRUYt1cDzc39BpTs/LVMRLJWFO1fzMcSDjM
3ApqUtx97Vuc1pgPIA07OKO827qN3kIHTfwnC4IiBQUOPPF6pwfGgDllU3hBnS282NPbjx+2RuIJ
tEvoQvdWkJ0WPKge4l1xbNOy2tgPzcGxt+41KEyVdor6JddglT1NQXtsmBg+co20VEAJMppxCMrv
xSI38W6th2y1qYu/BGaHCo3t0qvyXrMzLNsrYcrW4Aq7andUtiZFAUyqq9B90S2t9hGhiCxlna0U
N43slXr3R3g7BnBMtsUb9Av+fHRiXiP0umbrZ7t33Z1+UNzzGu0Qqu7m7/ECxNEjXehDA5hVWBC2
mIGIUFWom0BO9mXWqBWeqI+fkpPXR7oG5iribOTSwPYxyftFwgbuETzW38g5YhNK57KPRYGnoG87
1PfEGsYE3t62nmXQYHBWhtCNxIrdcNp4nrDgyMS9tq/bOsZw0G+kQikYa/e0JSwkw3ATY3km2lfd
TIcHZBu0ByexOtXd2zGiuLu4LfSGq6lWUfd+hu8JpSakJD/cTsqKUGIqCxmXgUn6Irg5rduYJrsp
lTf6sffN6O5XxM0kEOiR+JV1WT4cc2Fub5p1MkKMNegbcrZqY8iI+XvaQoZ+CJCQHkrs6O2xOUTi
Bnk0Fwz5dTC/R/7Feu+ycWlvBhk8pxADc05mTXfBGC5bjwHCm9gpoi74XOlJ0HjOOKhaZ+dEhh6O
mi5A1pMFDZxReaFx3CfUPe02JmDl7tscQMdZtfbnIURBmj1C9rwtCk7BAWGZ0wJzU/+BHrls9jjU
67zB7u3inhBoA+OvdNm4Ou4deK1i5RwatQ1Xv0IKfx7h+xZ5z5tzZLkck0Gn4yA2jdCljkfZxiqo
KmqDxDXx0hzeSHh++IM6s+99Axpf7OCdOmQ5q6NOK1CuSrdcrq/TE6/dsKNoYIwUdHTYvlAKJYvL
OfWW1yXzDAvD7IFYwA13jOfynvr33WtzJMDldQp6iVMmmDrG52yAtzvgXiv+Ewe6WBsSqpeE7s+n
TSJ/33FGYArP3xFJILCE5i8UuhSMCmF2p/vIrPoHKt6MLaX4u/ObP9rWRdeDXkzgNDlF4SzDo8yD
gffqASXjGwoI9l3M8Kq+XjrXAt0J9Hg8dEVY0+/xhTgevhYVFo6U8+Rc7zHUAIDYcbgyNphd2Vcp
2e7Sp8/tu59XVIa9zbbOkTwATYNHmr3JnU3H2iXxUOk5L6hX/NjS3RPZy6BN0M5ltij0nI1+NHzR
NjLh2bcBYyY2e+tmWNPJ3TE/mKCraiLcHsrSOcV93T7tGBTw9WQU2V8ThiBjgIIWwDbNeS1VMBht
gB5qkG4jRIgV5+G3cAO9O0CF8WWt+gYr8eEl1LNjt43MLM8Wu/o0xsoKHjuy/xcXV1RulvxbCVAb
O2aXXMpEgYlfmT5QYWiJ/AwjU8xh+8rP2cndzL3YKPJiH61Y8Di2uCLyf5MjFhCCYE/AeQY6hoUw
2ATGApTmRclakCsoCoFgYfkBJKKXyW6OqmvhSRFcWpXyEEhYATVJngj3GPdtv4ZCKEz/kj8uu+Tt
sKXykf6lXCIlynXlXQZxUBGG1B6EKq/CQwHw/Dpzm7tiEaM0Jt/ni9zNXe0HBCdh0tXK3ZsDBdXh
NinYPBQ9GVmg77DPP44ULRQdyKwwHMBgEQxLNkU7uuKXCCDxcXXiQB6iO2AElzoWFm+7OqQ4pRaE
XtiXTy7cBQmX7hSzLvzVzXkuFK+grONqYTHUQoBR0GgtIE4043iKch795luAajDnXksz0Jw4ZWQf
Yy5hi4Irl5vxjCyKC2OAThatitQ+/UqZi01T5ODRTuRSbw72k4D1HJAuOk7YZ/LSdK38pGdLSFEY
Rzf73E15Csju7qP/8EDj+yrwsj8ZUqQV5X/RqCZtrYXoSqjhpH/FjWUHDNxtAunkOSnEMa6u8lO8
sAXhuwK4i6i6K/2mp/1gZsNXnV1CMTQCsle/wYXr58W9eNFgIWNwK3RAA7jwXumlA22XuTwBt6sY
pAFlAW4SManDOla4a8QVWF9vhgA2PBPS+IE9y2cFxW6MTlQX20UHj1TmsD4sETrrvn7J/llXsSsL
Vp2TlTh46051W1mrczwLvNzBhsxXcet94eWFMgHmVujkUlnhl6h1cicQO1BcLZ/qQGkhAbIyiTDo
7xv2e5pBq6IbhiVJBhwMvYWVoMUeTnMGOIyuymtSgpQ70SujfeVi3hXeLwijECIfW3SfzJESZGEW
5qFGoynxGzNeiVeDso3AQo7/NbGQc28TU9dogJjIVMdutKvB6lY97Nt8uWVslSSBDN9tZ/h4dKJl
0hk2HGTdWfSwNX41gCRMEx2CEjLEB8YDc5BQ7vedp8MrzU8pKs4BpDeHcN+8bK8hg8j+I3BAXjQO
2d22jX7t3r3TD34palee77a7e8SGBx1XRV7gQiz+y371k4QJ1nHZHtp1i4d1UISwJDB4A/fz2YYf
fX3IVfy2/A00IbJG3qE02/rqHBaetDQLJ/Y7g+vxtIT9R3T12uPixnAxdnUAmQUtkTpI/NjfrBmv
SZMaEmQUmnXK+ny8HS8+rHs6m/GcdihqqyYUWlFM1gPct9b1X+RRV0nGbZrHeLdPW6G0EFWH1AZ7
tesQXnlIueHC3TFHxgiavUrBm3tHCxQgBR90eNaIAwL064wag1ZwBqLXdN5wa4PXkdQcbukgQhyd
HRBs2js4h/Ueh6VzyB/MngG7Xgj8jzZg8wCu/JADqKCV1gfi0QcfK846xPugLcdZv7h2N2GHHGYT
CpIF9EUfvEEf3dxPn57k25fGZ6r1qMDRXb2MI1ry6HXQBz3Rjo3HOcLgUPJB4M8p2EM771Diwyvc
oZ+cU/i+bjG2GOElM09Djd69dElhC89jlNbz2ErQkRDIBWVUyBCRl46l5//0aX9ZL3ondHu3tOTb
1F7VzyfFxHAz0WhEQztWJswGn2XT8NqjwjFm7VYXY3Gf9ogxotLJA9Fq2eoBXe8l9fYxbW0fFR8a
2XrWOy+lQQ3NZAIRKUfKUgvapDcXjGdu25RbpR8jL/MLXzs+Q2g4YTyWOmQWdgZVUAdxSBjDtnBp
dGU5ybK6hBRFl+AkfITb8eemLw2al3Zz+iuwhyYt5SJEheHiQxNn05AzU8VE14PkD2OVCI6tiuQ9
8TXWY7tkutYBKzZAndt/AELj8pG08fXJZgAi190kXsoAJPwQFVFy96OEhEmIsY3iGrOaUi6PZnwu
PFhDaOmKrjgPlw/ajEz3ioluzvgF6GT3Lesjg8zuamvyhjhsz5DICbW1MWt4Lb81qj6ySyse8n1R
ZIG4CNBf/CQavldcCM+H5/owCzeYGKK6jek9yBH5OzEvQYoLIEE0lDdQooQ+SBSq6bQePX3SHkVD
WW91YIyEEvkI7nmX/2RFUrIONwO2KXT6BP4hmzpdShJgRx9cJCKOfWLi96wmVdAHJAE4BDW8psvX
AeBtATfIEtR7JYiDt5chWwOsJwKGAWIluNodpmXma+wA2+S3mF9o7gObW51YxDiAgtvYEEIgWwpo
UJ/rh4hOumGLbxbqL15CxEtXBBs+wDMXgZTR0lB3d9aQIJUEtSHAIyAOwNgE4dRiZ2jauSBqZMuv
Am1dUEOWHVA2vNglRG04qt+xHxhIcZxwkspG1nRjv+lej4qLreIn8aHWx0Zr+JshuZbEJSXBVNmn
RqYe0PV9/d69G0ADOZlaHIINxknGkeK5OeKsQf8CAjTHg5yRBc+vrCUmlPLzvc+OKns8WlioC2Ju
0PDxluDQpluMo+EnYpHopkXU0wTlmtg1xz2BOPqkJArZ/rmvoKtynrFgLmHVw3SNWy8TRg/q5TNE
4qExUo4vIdQxNY4kHfSP7OQgTCcbX/PmstwCWQEjwaGF/A3qs3JKqfPGwSREyNeKVc3ZGdGSfW8v
04dvUiWu0dK/2JpzJachNCJsHJ9HBQwtJP6QMj87usTuEl66Eu4olvYJAdtBw4UEhgO2TyXjZRMd
uZ0Vwa5vTki5AgFygw6faKvLMB0CYyVm04lMJACTuIEYmlOGexfKDRMRFPkXdg2H6vc3cnc7A5b1
SGA0aQiNnzfFVO4MJBavUVP53gM8t44cRCzqzoJDh50g4bxqeGjbhiUrtnDSvZxhZfCdEXJ7ZQdq
cpPleWqO9YwaElafdstvz5+/px01HVaE6meoRNgMIOFHg1O3npaBXCezhHkiYYnEKkQuhCkmj+Cn
vCs5P+XAZiYRNchjHn36oqfdC2kxguU+XVOLUaU5gdwAST0BPMAERvnKeJNZuIl82gSmjxGUNsJi
igtOG7jApfJzHKGZCGgP+KCuhg36m9CN3bdH3y+anpfahDGKKV5sFrJxs/FRC2Xm0jB3v0gmtkLZ
YEp0N0SgnS9TNiJ+ljJzYh9OEDuqjGOTcaqDesLGaO7zOdQ2Wtu58yAFUbmDMf6Y3bzRFQ9S2dD1
WsKDzkIKYg94Eoz4iiKn8zgiSIK/h0xMiuU8uejCwILaQ8AOni3CDtyXnfORVOtCB+go81cCijpg
T0/Yi3GuPzJXmNIKl6SOLqFsZPKgKlCJFL838vxDOqUPJU9KyJYQ+e6TVPJauSO7YGt2CXk/rgRQ
uIC494RaCXsHS5VyF5H3WOHPbd6TeWjy7ll9P8qk6Z6OhXPtc2TOcqckFHxkPYOnwDRiJCOXAQWr
wUWJ+hDYQVsgDC3r5OWEAicPTbxLl50yQCyH+dboM53wEmX6ybyXOCtDwwbTLups359Qd6dqJJNU
ZhiBon3eyfZloosnMfp3XuGHysxjNi4egUz11j4anqYqXd7oMRYeCj7P7NgconTgiInJC7TPHv4Q
LuzFEUymgPPaXjZrhU27aeQO2/mJMEWgePLvfSK7M6hD9t87oF/K2Xb5B4zxL4HzyDmwPtvmjwDz
BJIK9VylcSSQP/6dCFL4bMP5xKJIoJiCGAMwh/uAfhTwnInMEu3ON2AkIobcr7ZPjXim2kJ+9WXb
gaz2XDxRebLzlzDXZHEkNrARNpHa01kRitWy8ymZ3bjde7Kl3sj8yLTYol5oEHdlJ+ZcoEBJMH4h
Qcrd55T+h61jbAT14bUwkWcmM7uRimo/JFDsg6ROJDOKd+Wn6kJ3zr8qG59iSUpXzh9+6WeTppcy
aWR+sW3LXoCXICsO9M0ddcf78dzieMiIM/QJDsEYMHd6j61A5OLfiDiwGAGPZogVuyJqYtVpLrJR
+84gxaDqs/CYsYmv7i9A4jh4lIAmp0wzQRFmTLXCz4j6JALOgMwKKA81GIb3NJQoQwIgNJgEKSc1
z5RVj61L2DwqQR7SYpajXdY5lly8jytb/mugObTUyY8kblaoY7w5DzRGKbElOa93ksLH69pDAWjI
uJNZy0HWhhVF0i0JsDxM9i0pROgUhddyr8pZeYAqMXgOHz4SGlAi6DUq3aaVTTWeQkomnAnOe3k+
RIfNvu3SLmvuVWhEEsEbkIJguR8h/HNMLTcrKT3I5YFmI5qQdK7BhSNPwGueRtxeKuvnwzWijHB1
isXVUdhQJdvnsv4kOWeL9o0DEBqW+b3/SogbUJEzfFlW3EvI6pTE+E7SV0nF7hCCX7+VaakHOdfl
xw3nwQ4v9xy0ST/BTX76+qVcdNoBj2A93vryZEQArNvnr5wFt36bv2aHhH1FWclgr0N/gfYfLUy0
T3Sbv5apJDsRilGSNcuLYRj56N/7tDMWwI7YGeSCbngYcRUDXv1JmRm5T1LPIu3h8yiJohGqh+jn
c3EnNDEoASIxJS/RnkveqG3CzZYo2iZGpN7Z8ABZogr2OQT1gb7W1+zgGbx9wkbm0JP5p68lspZz
8hMTx0wvkBRkKRDdyS/I4DD5BQzL6ZGFjyMJIYAfZuqDpK+Zdx8cy52JZAopK1wCSLYToJqSYYHL
9yPyLNQifkFiRj65O2kVPCqJFW8rwVm/eXwBrd5se8rCcOB+gIRlV3l75GWUpaSqRRn9U/yBp2jj
88RcuDDxZJJWPJfB4wQKKjwHpFt4RVhuEohC/fWynYSjKBxQZiDIpMFzAuMtFwi2FPRyPaiHApot
WEIpJ2keEo19UrLvti9lAkF581sK3xwYEglIACKHp4U490oiERlPOaBKtunmp1D2qQdZRa+N96ys
I6pcjujytz8/4fJZbZIdkVaQIiscKUiwAn43oABIbCybKSgfJqMcIFIf+ZSKKPe3mTsySWXiyTzQ
7etOZjHRKdP23ueTnyGN9oly8QKXWLfxqWxIqNxZy7FHMkD4JOkSyY4cmMRdsq1cwu9Hh3NXUrcm
/8rJzElGCiXRGsUQQm05rznv2e+wquIvJck5DXWy4JycWPLi3JcEH9QMr07RgstHD4ORI0j54qvx
jOY9mn3BjiecNF/gPEJLII0znlCyWMU9k5FJXIfSBDXVkmA1Y3yl1JysU86IZp+KMrU12ZgkxEqo
usnpAMVVZs3Nkn1LUCtsF1QgpcwlD6ViuUs/FTjjU9CRYq0Ms0Ryuk2eEf1IVqG4+er2yZ2+mRO3
fyVDJ4PVJOYkgmeQiD9k/OogX32DeyYNuHsBWROyk+y8PTF12PgwQWC9RB8iyt3FeIvHsGrY9Nmz
O+6GdExZwmYgIQbZGKOlxfu+fJJZCY/fLESGT3b7XIpasugE4C/ng+o09ikLV2K7B3via9BhHEoM
uGDP20IHlI+3fTs0LUxUfWGdcYJiDAyGhN+wk3NriZkYeZ15B4SM0aSUyaBxKkIyFFIkOmaUmaVK
LDRQ/AcgQsLw5LCg9c9CbR+Fz2i4FYUWAfYDzyJYEF4BcGq2dXmdC+d7w+e02REhi4OfHFFSWa5I
pqS2LJ+SytygRotzsZwiXLjsAxAhKby7CRTYp7fxcYMO5Lz4HmXfN6Jw8yVIkDpvNXpOMXNyzb8n
O4bUny+B1J8x2fguSBZl0ftUoHmXTJGrpfJiLZvYgXPwW52Gtc41y3fI7lupLePa8eSytM8LSw1a
vjYhcevOxavnkkABIXGgqP/J6MvEk+eWiENGtPYu6w8Q83OgUtgd8PlH0deneUTLkhJfMlDE4m0z
fPSNMZmsSOknbodv5ffx4EwhkJzj1wT7y9KivshXbToGdZ86MuNbUmnGoxqUC9nvg88EITWaYefd
t2V428WDeFB6+OORuBDpUJJMBogiY2jcseMBpUp+Kqm3GaJCxGNk9cmTyVIm8h5wuv6SOruy73w+
/u1BPJZLk59z6skhKxuWbExyTvJA+WSqNVg85H3OC+aQBJpCTBFSjBBcMnaTzUSyQZKSb0qocHAR
IJPvyHbG5sX2o4JLkJzoRc3i+vfub3xhpLQgUAjPReae1O3uEs3yEkJwonDB/ipRroTFANXW8mh0
M0byN3J4yfElDn9yKalTjKTmVoyagwqfFpUPBOidq9f2HhOhOVVuDXMJhzxQt/JI9jMSBOFmSfAn
v5fH10Ru8Gt4nAGhQsgYxoeQAYoFPhO1xOWXySHhonxQkJkKj0eewUAMkPOAs/Hz/DRNiLM5JicY
Ea45KjwViKj8Slvis8KGKkwzKXtv2E4oGobG6hnKz/SAKqEvX0tRR34fj1O+hx02jMcapA3EbDj6
AF9RIf9U2IgA8O9lQ5A0ieovp0HBESfZWeHIucAH/7JhsHPGbMtsyEy72mONsfei7UfATlWAMFNl
ScnykXX3WX8sJ4UQXDZwNm35GT2VJ58pNRMWDIGdLDr5K0mOZfFoPL7JASCVimQtB0H2Jz2RK2ud
BhJNIXnFOyxs023X3UC2uOdWolBkMm32Ga6Nxovpg8L6TuMNa0na5sxPjlIp98v71iclE0y2UgN/
y4SsVr7+no7PT7lJ4gD5lGKDVAOIAxFu46kkgPx0/mjPf1cLBqj0+wY099jtqBUhdvo5f/raj4TP
kow8F7LRnEhCEk9aejrxTkE6wggxYjJOUkP4bJnUstAXHbA/sK4kT4Qe6hX+NRD+CqTF3Ze3doX4
KStKSGVC7in8ph3/yoxQQSCjfoy8I0lKkzRWUlphorV+HgRdwkgjofuwgYSPJ4WnJ1VL0jfSOSye
SYYpiHLPpURHCiPp+3c2SHZe0Iz4VlG+1bUT7ZKOLZtLQ2XcwbgTF+tcBqkouYxEPXGPJfaakSex
QITGCNuOmVwc5KpRBiH2Zaq2qIkDJ878khyLg5I3IMkrC2zx2skGoBNOsoI/q39STlhvrDlZubcJ
rCmWiISUSM/Iov9yHeEvgtNm2feva3mG6x8BIZ9f3h+M1U+QKKTSjx5OlvRAd1r6PHLvePiCXuAU
FwZptrt+uIJElvwp4O8ClqLwEN/Q5GRXEVqbjC0jC0ST92euUJlhM5DhlTXb4QiXWEliJoBKSLue
qQrLpxaUZHR18GReStBxWn5qKY5OZVRWpbRIZMMQuuw35hbKqrwDIbDS71WENsTJi1RBAOebT8N9
hJdtk6WRbSUTvCIhIMIO8n95RLqV3jZtFDotMJ1aXc2CvsRTIBnB581/hPiDchLX6PAfVQF/VTyB
vID824Gejhlur3IaazozdJ8/Kgnh54kQpygw975bos7Q+LRzhAYlMg9Ckmq7b/o0CDPQoRYq79kl
Yu8zoyG9SoH46qIMKqQ4Otc0btBuIJKHYMxbhrcrbC7JOZq/OkwuBDLodke8TsZXkoPcVvR/vAdv
TJQe5HVPRBKIUWCTioAVV2AOsPrw34GO7akQvSqCHUzvcqQVIx+VHadEm9YuApqLoeQbwiOWmSPF
E+DkEAC4yY7xI4USOQqEpKfBL4U/B9JZ9tfMPw1prxBjS8IQU9fqDNqjBjG6SaImYa6EnASZsOMa
pAeFQ81Bbr/UQCX1+F8USktgrS/yFenpWjYRaZazTVItQQme9IhOLAuxyQauB7iUQQeUlV2jcv05
Fnji7wJtsB5R/ZUjVZLGb0VTDm/5rKfsLp94WIrtUrKuAun45SvZ+WVGyi7J/rhN/Pf+2wH8xKUd
5OHklzJlwR9JobstZu58K3X281KCZ+3TXgRWJE8ED4InunDgSxdSnl4yTIpdIjv9JouQ2W7+v9wv
r0VfCgpuxlfVUfIOaatIyYP8ds04BvJX36xV/iWkJXutji3WmEoAwF1jxQj4gd4FGaOwu9vcW2XO
HEFOReYDfL0gY4Uj0CRaAhMKbmTD8jpyfkp+LGnzN5XmdGCE+sCHeJPSQSqcF/zQFB4pYsryQOJ3
qV6TZfNWpHh6oZAiSUnmFotajjSOubMj6QiBErdCDlUZfrkZkvtIRCawL74Pic8+X7XnLY4vFPQZ
L8lF1P+IOq/lRJpmiz4REXhzC914I2QQ0g0hoREI793Tn7Wqvz9OENJoME13V1VW5s6dO2kk4YkI
tbslQ2EBGsiRbBdk3DcBRUAg3o/g20d2bqQfAMAJ+73vfgo5oZ6UlIRsMFfhicaI82oaNoMkD7dr
tt3wEHkRe1nQqBmffuiWzWb2D/8WsBuBD1Sq+ID7FvSWfyvoDxsP3pn0hT9AOV4nDXcmSldxtQKi
2DMq0vEiM8gKgjLUT01PlMxoISe/2Drq7/CMkqpfrbrhlU7jsWF1LFXB/33YPczaYzNNxvlaYpYp
pnrZK7JV0juPwXcKFDGeKAx8oy/MGzxACMDZPkjXOnfcZUVQSJzhKRTg7OjRFl4hX+JwG72ILp9x
vOUCuPEf2aVJDf3oNEOLKOGjPz5IItB0IITtuuxCUN7qxKOhvyUP4IGvB7s+rdYIynJ4MIZMt68J
OZdV/OjpFxFKENNmm5KNFoRTB84gAcEcDINgjwhb43v378pgMWREVkCqgJ+nt3RzTgSkD4UuJfCn
xkOazHFwahxfNCT6YgY7gqjpEA7phSRAbOLLeU7ktpqKyepxGQb5+jbKdxdNwp3aaXgcmAPLcYx5
89rKQqahIOcZstzP8QkfL3iD4oLX1gO9mmPrEZfaEHI8Av7O6U0Q+EBQz9y7g0o60zzRwr9sk1AO
dNaaD9FeLzrLZdJF+n3HDc3jX0PE+7k+L0u145CmB8wjCscZVV1wf04DN2MKkYDxX5xuwcOOyv/0
8MVY3ZrN8LtZ+7/zs8+U/1k5vg7Iudu3r+PDUG1nGK+YQI6/EPdo0RIiEq0NVd9P+vHr2LpzEd1M
OKEcx83ifdEIhCN7kmwUbB5i8aV3/zIc8n/O5/0wxaaia1Ti2oz1qbLG/BD9Y4r8fnMBejmep6wX
gRfdsmyD5MGnUDzYMvESdXQsOKAZq9KOX1pM7fdsj/5mvmEPIi0BQqNaoLYbFukgLBEUuMggu0C4
bcCNDiCTU2GoeyT7zX0H/tWLU9jpBAaDZXMQjSG1QZ6LZl+MW+xQq+hmQvqDqro3TB5mz8cBY5dr
VeDKaLD+A79YTxonTaJrhsiAfRoHZapvYpn0mb06DRihK5OuK66kNtK6Ne/rtWSg7Ale6OD4ezKt
MGuds4BzYS0cGvlvcW4ydJ2TM4+VlacP20DKmFC27C40f1jshgwFita10ivRIXbaB45v8S25iMTy
aiq00ZWfo8nnd8wEEX4CPR3IP2Dta0cgDUIV3J4bTsUOhyXT2MVqeSFapaeZj7LBl/EK9VaOlIVn
GvtIQagcrly6Tqs2bESBPGy2jkjRsbV5Fo3Ysty29UfPBbWOBD+2rBdNh6Ni4GEQ5Y8mg3ANUPX4
ojFx9A4NOOwOpZ6eQywd0OEXvnzEAjygslOatQfoA6rgF/0jaBDvYU3rAM5xEKEOgbkDhQ2H4an2
on9izgF6369okj/HlsYmX3fAKFX/a227dyZWtn7CEkpFVBbLj2XiVDsfkGBH7UwfB2NJLd+8nca2
mbqQRvlHSVpHYmWI8xI0CcIar/j7DAIMtURsIwVk7/SCzcVIMj9hO6RHuuBHunvileuJu9OfutSM
svMbP4elh4lxiSl18L+/jl8XMD9ja8E7oeMN7CygOrIzD7J2W1FzV+zBoIbdCuR5JExYJnHjKhZ9
FnfOs0JWJPrmrzj+VMJCyuEV+SKJi2N14Dq2diu4x7jJOsc4/x3RbuRp8I3d01Su8ZGP5HaaTAEo
f4NH9SwMrttaoBuB++L6318bV5ZPKX+gI6ST7DzMvsirm7UQ6G9NcK0vYCXYKu7UrrsMUAHFJPxd
xNnSBXObThPA4OriA+HXAfC45vFWASxTg9Tgr3/gk8k1my5GkpNtVStl/gE4iPjSm85dAkQ+fkmO
Sm4m4LLuHV6Ud8u8uFGhuhXu+QsymIuw82vB3brVaNFV0+uS7KeZu0jr8An6M+hSivfLduKIPM33
hiSGuTPtnuQYQzKlMEDiuQodAc/TWZP+1CFIN/TN9XTzXGO6ffzVD9MH3MeHMa/w9wYb4e4vT090
wAfom84En4LjEdBbsSXUXxhZirq+T4DEk/o+uqPdzarXxkF3jPVRj0CrswaKpPTN+S6+6sWgi9Fa
49/g4bzvGxl4NNnAozHk2BByCF4Qq1+IKgwjNMSeMPQmvT5tszB/4srid7dUcyrxRccQKGmZ/Gq0
MI4oIHke5HPqaGIwsz5M5iCbqOkiX9dUdWPWOsRnGqiQwkMwr3tqK8bhy8yq5oYrszrAQxmb+pqH
c+6pTPhoXKdpgF0jOwPZJFwXo9s3/gjUYeG96aC514W9kZWkhFXiLjpSExRbXEOmOvTD2VKwpjHo
Z4qLh0fSJ/xmH5WZROacGpg3Yb8MiW+6VMVIXTIUqMYAHwgh+KBhR4izFUT6I+efZDjMjYms+b8i
jXMSzO1ErHcgM3JpOZzrgBGYyRQAL2DsbWxiQI7aJXuXkYb/hng0SIDs4sKnz6teEhjbLMxyCz4V
0xvyL36MsKFTG0vDWJr7c1wTNitkNIe4XOG5CtkMMxKMN7XBv6nmlb3dQO/0sRm70VIGi9NPCEgS
CkTBrczJnf2UCKFJlC5TaYpypQhZArYTZ370hb2xLgZxwMzA9AxxF0EKzZPYtw1SPJYsBnJLYdYZ
SwoKuzEa1qQMczq7cfHNlFkZSpoIW4K1GR3CIWDxGjaZZZeClaCMJr8Kr6DKr5wxAZLPk3clM9o6
LSLBZ9NhSTFM8QgrxHXqxZnk8nSLn0Bm3CPtzR3L42VL+DEA7pShx3oZZNNMyYqk62Sj0AgcYM6D
+pawKtyxHw0EN3qqvqShmKrTcsZaYjWngg7OZ0Qoo3TYwhMowuSnizlZUS7nSxh88QUHvYTeo69R
NMkG72RJNvl581SDFo+LfQk7tEQiMH4KCBIgU0weWozQY65FflmfK3CwzTnvOwZ/XpRj4r2fvf99
b2M4OeAJ3IfJm2vfHyNw/5UBGZkNNLXp2HoLxSeYcZ/+Prd1LJPXiOjlMhje+/sxRbWeTnxA9x7G
PKPRO8xGLSXMyYacB8nCBtDuFI6KfDjeRIFxPQPB8oJD5TyRpOUYu0X/N5C4Xwg/4qSmofscWG1C
mNe+IIdOsvHbVSjzX8BmMI9khodnBsJNTeu5VvNNJTUxOn1s9sAA4S3ed6StAZncII+Elv/FgnWI
m1yDiT8v0vlvtt1WL67A9DABLPa/3iPhDO/YvKW9ddOYvPEb4l/o1ehb6djINRNOct8FkJ2JXA47
ijfUBK0f96Ou2HTjQS9m3m61l/ekwnrZjMVjAhrDh8N0Hjutk6lsvOr6ByKq5xklDwgPCyqdh3W9
UTOaedEaOLTJmLsAHdgZYsVke/OcDit36pB5VcGKwLILuxssvMDLc6ZQV+aM0JJ4bBFhXv6EOetp
ZxudXeQFJpesEeJIwTGQsrljk/RCw8zi0845LxtoawQuYX599lv+vLdvnEgywwCRdoFBI+7k4xSB
xqLeFTjE7nUJ1uJvZ6QD4pcK4ovNeMWeqKfq/a3wl8PoiTjNxdb4H8FHkmd3hWzGCW4jvqPVCKYN
4N8LcyS94bA8GBxfkcB2mPpOqNcOaPJFfoFfg4Mg+fgyZYXwcWiL94b3wsvz9rooOHVOXxeFLkHk
6YM71cKLlN5XbFinm/gcyS2A22zi1yM8prqMbnIHQj1DUgPTXSv9i35qu0LrMK2q75F97E1CAQDX
h7pz8tD4sPw2saxQCYytEYwmeL8ZUs8+PCtxtTRZIujSg/8YA2EcPC51An04X/hqXehRJgkKlFN6
Xl5fuj35TBa9i189MP+XY2gznIWD42R0jnCGDAVUascD3w3NPb2yiSWAqFLm4zsLHhY8Wy0yF5PG
8nn1lAluGmHr74n9lxDXjdKHN8AsRpLuMgm27E8aa/xQvYUE0Dvg5qsPN9FD56Z55AOXivfE/Emi
1hy3Vh/dk9fv1buS5mDsTo6ugx/y5k8St+Mrd6gpJPQPiRSt1F9z1oHWX78CKAhQhd383TcmKUkt
TkhRss+j7AfLGl8kJCgvAN5FahnOBEp7EHhjMB9Es8P51xlk2y0n+4QoJY4/opdIOwROzKyaRTFt
hWUr9PPsRKvv9I/anGXoCGXzpQjMzeBe/LURdiGVIu6Aq0EHEGoiG1v1/rwcfKPwL15S27+WXLIX
rSMmXWUTZAcX06AdSmqUM+eZcFt4PVwpork4VIrJXfv7dvBlKKUI9+Y/H+u1MnaIDQ/MfRhQ4B4H
bNd4y2fCJECUjQHeP3u8xEVLUp/XPr0Vl1T356YKyKnCJ+BNeNHcUYEmMsa2uUFrSbLBnWIpq+qI
6L+B7ijFZUv1pU3jQE/U+gp+icnJe4ewtmOkHKAC4YIQ2BrcEkmDi7obk+ADaXvn7XyXgbXY5+Jf
UgQor4QHgLB0kf/Zge2v4QH7YhF6v0tS2+RPYpVNSZJJJ47ddiaxzAE4E4CMstwSGNIkoFuhLQwX
eCrh5HvArPydXAzV6tArPJ1UK8EeNg2Lwc1H6jv4GevUCKNp/vMuLDGPIUno8xBeE7rf/h24CwT0
iKt4FFBd8VsRXAuMTHniWcsL4I5y66xy8ybQFYe7KiS66AFDclb5b4EBikqvGFb9M7KCfD23b2AU
z+0FZ6aUyvda9+jxPI6EHW/qX8RG056T+PV7fO7w5oAK2SQohvDNZrgY/h44BQkWB5CH/y4lpn+h
o3pq7OnvMRCe8nS8dC7QISW1zkgfhvnOHqCjDNSwe97DOiWR3TQBzQmGElfPKgV71XMCm+QeCXaY
mk7YpR7Us3IMEBABmhBTeQBp+qXyQmSEkfIFlVnEtx532jQ34MmNV013Q8Mfygb3/7f+Jr6/UpIP
kDp/vgO3ysXJ1lfPsx8FytUNl5FT6WXRYxcmurUFwaBZplCH3sVpZM4nhF3EFSHQOtbRqS/VBMxK
DQHddFRo7/qzpyQsQe2Emu5jK8/zvnZumY7m53UDyOtZbQFzTbZngz+aAeK9DMtck+9P6Jt7zgum
LlctiCTikyLrmMZUpYKeeQ7Vwhyma0ly8Fw//JpvLJCKA55rpGm8wZO7eI21yxFC5nC8d/FtuB0T
HD6DiZGZhdzXEcA3aITeh0ut861sOlm8TwLKpk0ulHn3x1c8ku8yRjV+/sMEzojNAnDSnPyYPcXC
EnbmyQZlKJkw8+5kNlwvAxL5r79ZdAG5p+q+RgjMPNardg/Xiyngp+MdDMu1U13qmmtd92IBMd2k
j0SaSa0DHvCqn32MS8Fzht32ppMVfBZ2GLGERas0SAqZDIf0WbQOOllGKmZ47s+UuhOe8b/EwOAq
H+qW/+tm6JmQQBz5ty4pdE5R3xLJEvV5EYkLREedPth8vSXhMRQgTErqScLTbrixghMPMs0X3gAw
SN6zcmfvXu++uYvMcACjURegm5d5Sb62RDQ46WnGQmzHO4lJKCAGwk0Y+yLCCQfJQ1JewC3EOUTx
Kxg+XGFiB/7UZHpbdQQIRqfb+BZ8KipBranitqKJo4tpRKM3rl/r2d7be6ipMjlKgzJnYizr80QW
cGzpA/JsLPv4oOidEiFSalCZHF2qAl524zvVp0aqFhAlGLRkXl0+gRIj2hTwuBZsTkF/uU+xmnze
RU+8Nw37l6J+foLzyKVyZO+pCTg5UOcqOyq20+NDjzKZRD2nxUnY9uP3qofN7KBej8Imt0vDroH3
cWye5Jh4YDzNGR+lpXCgf2J/Q1DMYakKpdAzGqIUIgC64AypfuLWWwOVbB9uDPN26gkz+2/1Dyoa
uCjVEFxqj1aW5BahMsP+cip46oXW+lTdmsfimjKtzIsuM3EGDp6RueAcsOkvima6q8xTfVriwWRA
kiEJWBdHsl4jXCcnIxGawWDxeGsF/50NzPLgYTFT4SUBS87aiH3L7AIXIj4W45RIeUMYfAJ7ELlt
mBvk4YXNlAlfss6R2ifSM8W3+UY+1Lc3H1QtPDqz4ba3Bki6oZwkWaTQMStUoLATseSGytikg57+
miwOcy1kZvhZPSU+ot5euGy9Wh8W9BUp5Ss39tQw/g//SXwUfW3XALUwA0TPXLmEf3jLiUdLXYyh
dhJbWbTkynLWOeUNU4gC2kjttlFJi/DKQxgDM4lEpj6VLrAu6qy5fJY9smziDLOqg/tKYJBApnr0
+OyHau8cL/ue56ZFXDCmVsDbK7aaOPQm0dHH4d6Xydw7Anq4CfACW6cnJcz/nX9pgEs9B8CTPYIN
3KnQC4TAPZGbi1LSrvaEVdmk0Ccp5hHdNUpyRacCnCQMVKb56rvrgMwpEyL5bbb43sl+g+kjccTu
eirHYaPF8bk3Kx+g+/6XbOAnCQYcBj5XpLUa842y5g9QniFfzykYUBlSiDbrbqtjjyY09TsdxbgP
wBsr4oY/fGwatsWTUfpLJs6WwIBHe9aBldTKfiEZZqYOsVo4e4n/ag7ObxAz5ULHhUGOMlutNWER
sTO3irG/U2xr2IYdzxIOTXrSys0KlBsVMtqHLmMA6ZffD+AF6j6gnVUoRb8QKN9xdPeg+uXgoUse
3vbkR8Nv7P3HTsSptmoy8x2wT0y64YLpTlHNdVv3G8l+JrfZcUONvzYFQpIdPUDAOsE7N1zK8Y35
TxGQqYDC9+FFxXPXxKZ+GJiJly1RUHa7J8jqZwkVZL3ECVUS8nb0ukKrGYV+mE+SJZTfJz3hmpSQ
JTMmhyp8Ei8Y2dDZFYTVRWbIJRjrLBZuJ33QNq1KorR+/zJWUr/6j+/PwbFZxkI2HncOg8OjXzp6
+b6DZpjtV5prcJJBjJqPmVv1ch19vwamfZ0bXjC1AMprXOINkwwnfuuUNylJLdt/5i/VvX0kkzbZ
fEEmcD3lJM4+THoGmQQsaAE0ym0Y7QBAFeohwkqT6KbEvRmkO9Vx5lo9jnXHrh3Kfzi5Lfebq+YT
MLpvlBFq+KEPsCvoP1u6iklvYeRJLELfTX+y/etWqyhhOl9ahZxf4gRAMt0RVtrY09GYAMIg3Qds
AQbMLssKCeBrfQei4XuRMqL1cGX0IGVagRNWHOfrSd3V/mnRycTU78iiPz9l/2MmJq7hvHmc0NvJ
9KPeaPIjR9z88LZ1RSonlmSmOAp/RXko5AXoZ1lSx+p8pBDKujRCvpWLTP1kwKhEPgy12U/aFwEN
jWwAQQIAtYKqAiv9PfdDcXmyYweuBbfImwSvhCYS3AVNCSyWVNUwSHtiWCQvlbijbc2ljnooGOKv
ZX0eJ2QCaQaBp9JDNpJzMjpQ2QHuBPukoaClBbBSUcs0GDMkItCpblAFccBkglzR7qi04Fk0dkPe
FUHveTOlSnAQ6NiGbro+2kxKkystT2vHx9Gp9Ly5DPZcPQlchbBXMq6bf0y6np4BjG6lRle9SgtJ
4uP3gme91p9ZZGbzf97CuaMqBaWOOAQJ6qv/IdouMu+367kkdhu/Au9AX2fRmPQJ1ZolZKyYeboO
vuAP7oH8cUnfHlVfRMBZT9jj8OhINBJ510vQW5DhQpgK38dvkOnivybE/WT4BJ9CLoS4W+aM79aX
9CjBzw7HKPZxR17DucORK7+lOq4aQZgZFiE0bcDOmAj930Ng44S7oC8wedr2KhR8NWefNJgnl0Tv
muZNlniP7tI+feE/Egp1KrAqsEFz9CXVEjntWKljZ2WCqSVcoGRrFD3DVbfkPgEvdTYTpFHPPXmY
wkhyjGJhbArsgaahjRdXceWfhB867ECH9047KQ2CK0wPvV3AW1aqt8N5kRB+XbGii3qNOofJbEfj
KRCasRXBTXPPRVIAp5MdEI8F2iitCFY/sOV/TFhj8jCqEEd5RcQyx1/GGUJxlg57aYexZG8dZ1MA
qnMk5hlTJrRGkSc5WkCahJilDIVGFPZLKx/2myt5YonpJVwrtAMxs5p636OR13URmpENgxof7/R1
Gxb4jO/h7NpOaOJ97pqFaH42a2sIP2btbfIhdxGSvU9njLwJQRtZbGD40CSBrzjAOzQqEXcRRryw
1bLd4sqYdjXJq2uX5O1SY08wNfbm6Pa5eVB8DSBons9382MLCE7N4MxbhpIO3rDOgDkL5grryxVg
pKTv52RAUAIpE2ctMDSwLeVkbPeJB5kQO9kvPgnqmEKmyU2sU/ttrhvYFV1lboDrx1TUjumgGRA+
sLpJ8aQ55BzjlNNUc897ORuvmBb0KUrtDRF03o2oPMXgbfOvyTMLBokkksIq0RzXLWkk55fL9Uzi
KCxtlr0GwIW/oWbEZZyklNKUOnZyH8H+Mh21QMBpnVUPs/EuB863apucmloZyzOlxBA1USavZXAK
MtU7aHPgNRpJOlbuj171Np6lQ9G0cz+Pmo7rIsMMN5BLwj1WSZfr4Iok6Jk+4qNssf6fKBFnFKQf
biSmI0BvHh4AntQ7OR0zVNoUnDcCTclP3r9UE5SOvuKoQ8BLMstYQcEA+iVL0etxFNhovvNE73i1
+rTWgllQd2pRwN85dDaBobyDzJxHFAN+MphF0/SSHOUSyjN0RQBryIM4HJpZUog8By6x47cYhXn2
XC89OAb0wuQ5lbAj8V/zxoZCZwCcY/0+oPFfqpoTGOF7Vh2FvrKtLMljcd5J3b/otJ0NFrIS2zJJ
mog/yttQDgx9eonvJ7FDFRLpCMYSdPiJDoQ+GhDnlfPaBLp+fmKDkynqupD34qqRna9X52IXeJfs
MmmkxnRiGa4gaeA7xqFTFXGMJTFSYZYU6ax7f41K30yd1+9jCYwFrxzAIoRzXGrUTTLmvEae3Eye
9AGZUNfxX0tAqdzKEMW5Yj2fnrbMICWJZcTt8f1S6Ewk502cxi6SMHoUHdGYJTziK76a4U6J9y5I
PZBXkrZspvIwvuNX4dUzeUIox0QyCnCTSFxEv7MwCOlCtilNhQkWTYXArzmnbYApViTvkhjC24t0
K6+I0lzQXQpGBZJ4guI4SYUd8kSC5OSY4CAsrvFtXLbHWM+6TBy9Jw846dGWNdablxARgoDuLjjC
MhXM6qTZGGR/yqKaN4U3TStDbgN6dLM3u+jaS3KNwg3aBS0DoAK0SzFb3I6wPYmI6O/CJNHUaRzd
R9RNMb1/xnpreUzYesBka0/V1ySfNZEJKOMlXQvE1G6hzrYDWxL+kXUjeBh+KCEvuxK9EWI0Lm0/
bsaQsLV9JRW0ZLOxYMpMy25QIDTKImGDvhEjbrqGah4ytXdI0owoU/jLWMkN49Y8dLJAhC6vBEp0
Ku2gJAMTkNXRPSebBdhRHu7Ma7kfPiPjzgaiQWcQkE9yg5HxrSiPd8H9NEm1Gd2ZGku3c9PS4I92
8BwM9CCsHPasTw785r4iCclgMz1y/ZlbkSpmeawiOWCdRD4UrZGqoZsTaWtrWP4IAw0RJcgksR3Z
GiIl47NNZDrHXl3+9tUVv30fXQEJKG/0XaKrHD2/iC0JqIBFLqGWznZXdDPg69SX2FKWg1wTwZ+7
e2DiIBdkhR1mAx6Nha4yTx+tb+ecm7s7sWdOYDhMzlNirWvT9YesF8k2d3DzXubC0Kjg/wZuuizo
YqEVYWqt3Lh1s5Br3aeFLGTakLbrEc0I8bkM0Dj52hK8H9gxzRMaSsGSmyGjTk49Sae675mh1Vab
XTHhqUXg30DfualUJudPR+bUurxCgaKs1m8tNojLkK0FfQlTHFoYo6KFFH+ZNYVRrH6ANgs8qZlw
ARv4awkvg9UHs5GxFcWBbrbirJJ8MwgFH2Uq4ITocPh2l65Vs44Dj84yVLcUgaSPsME0/tvuA3xf
0tCytaDotltExzOg/mc2hVyAuY/Tc52WnFS8jMHCQ9ULuwTtYqk/phw+FMso00SIHraDE11z2RJ0
m3nWTUhoXGkn1dforc5mxLNsE4bcVlOuYQ3KN/MsBdHd1P73s3qfNOehFMdSZ/mJZdhpwnNcGRVR
W4Li1KA12Ay2Ddr4dtBWreXQp6s0S9H8HCG3UYp0DMo1kB3U8E6Qeopv+3x9ySgOyc0fqp2S8nL5
dmrA2JzRoMGLRW/5NfpZ1fKr8XpZEzoSTdvG7twaH6sTkTPdkbNJ6KmrT6pleWh1wcl15TXx21/d
YW1R6cWlzXiyWl3Qk95lGiYcS1w9mFuuhn72ISpSqXqbFhudYq+0jzbjXgHtPUQds9+XXr6rv5Yg
rxbnmiPkX1NXpsO+La8+EluvSSn+1UG9SGWZFkqouCaFIF7vOWsfVzRdQp0jok5E0kp12kTXgi0T
KarbOQXcMvNjxYRU5iSUw6onpSToVOBHcg4mulAlMlhOcpOq0OjZGFRAJQII1nQnHuF1iGcWdZQc
kx3oQhU6WgRLICJlY4QlW7oWQtBIiCcBi9b8m6SITQFrfFSSObys4+0w0zygd6Ch0vlIKjROL5gm
mewYPyMBTUaaxeYKOfHNfrcL1BjhhHIgOXrwhWhfxVX/3D7f4/H1a/E0aa+AXdbPmXqP1kFIfn/+
IZ5B0cix9lrf99D3otfBjVrMGp1fjjVatvefC8///lVIoK8btK0txdtPdvbHYPKPTZWeA9VFLf08
G2zycIs3tcqi8figZr9Lo4rJ8MGxeKj6h+JfsV1CBh6V8b6a46lVDdORbi9HNK2Zgu+tIhToaqgn
kh4B/VvVJ8gbRJcosq1NugaYmEdcZkyThfIn7RvIJA7xFNLDbaadq+aFHM8xfVPhY6hEtK9lkFgr
jxBlu44wjj+X1ifo9WFS7eWXTeSaF0/pWi/k0ofIK1LWmvs366M8+HWNd93xoz4ZEkr3KVAFFaN5
9GDWx5ON6CaCfS1UO/PukvZS6fh8j0bH0svqEJ0vqDF/0jlvj6WlUQEqBeg033iS9kOGZscRMuhD
OkD3rjVT273zuoGWd7qxXB6rgFFFeqO3UjRVneaHFdxs9LwFPZHvX68bfIAWYnF+R4aM3BptgWD6
o9udYf5BK5ui5B3IZuXeuDJI177TYLQXbhtZl0cL9fI7IprQ3lBCQ+BMVYh05wUF4zoNgKlILqBv
3zo8qvfW9TVHGX+RQkWEWju0r49r4D23c/T3cv2+Irm+/aaXwBMpruqhCBOKk5ldvjLTyklFcsRl
AC6uPLa7eP4JiIRZKcdnCAbNQ6+dbdZAfYq1Xwjo/Rc0fOt0GnsnAVRFAOva7kDoUes7Qt39itRx
sb+jp1d6+74nuitGiPNvqOW71lKo3iN4l6lXPiZ9su4hvD/WVrVhsZ+nMvMZ4bTn2feSmdnI97yd
aLbQ66HKTSpVT7laacDA4PGO07Xd02Rfm7ghdVNVatbprRtT2RmvmzRxoD1JnvqYw9PqqccY1m+0
a48KWO4Lk1n/+JPPxKUshbj76uDwmo0r1cHpNRMN9v36HY1q+AQRdGS8lcPHo9W6NsCLaVyEqgsU
2B2Nfc8NqOaKbWMKZsx0khrn2vKXmmmCzd/je66K3UZKLFetUSvVya6bpXl1PMqk6r0oMz6O0FF8
pp/N5+e6iSmsP6rnbY0+7+/lW3tbe17nq9t8dUGzj+HiBWxnXl+8TH6ml3t0f6rUZjHa4uu3Pxqt
5N4Rz4/+drXB9yLaDGZVWlj1Krv4gj4QS2AgDQYxuSr41w1aymDZLE3p8vNyfZ8c+0yrXVSIhGtI
55Tqqb/oIixWwC/7oAfOb4rS1TxYFoV9HGBR61w+OrPbIAtJBOGn6BQh+ZVKdxE0V78+1aTHzqCM
1isc1XXnFI3u7eO9epjFh+mokq7PeyNF4+meV7vSvma0qgGSVbpl9F4X3d0Y6fp0f4eQ3nvUXNTm
2KtJ55Srdo6bESJjk1pEK7Io9ZpDdbCCOjaS+6doF6WaHSbeuRmV+zQbyDyNAAfuEcJVNNg8POde
7iyZCOGg9BD79FnqLi6vZFYmm6hzosN4dpWqZVexgryGMfd2D6PWw5WGTb9fNP9+9/GoDCyB3nKP
RpL/WBcvtHW2hGtxQ/K++5dCDLz/y+2xdfe5OVw01u/cxPQtju4yRrWBBQD05e+qu4/P1yjSNtHi
KCLAoM6TLgudXHXyuejOStG2T6dlvCpRHJ1t8RMjU6j3vwrXzr6SkER/UzyedmMEYqJ2AkroS5CH
MTIweiUB9mQXJmtKxYNyGFSSJm1W5+/xaz6PAJz7JCkaqGaa1dOvkGnsLpnF3kEPEKdCJ3Q8G0ml
Fne4P0tTlsbqW1mtsVlecZXQujzJy1b44N87YjMcyTdZlgLwVZ0g/kEshu7l/RmtvbEuSob0kFiJ
EZFI9qFhFRF44jr6i14ED8WsF/FsjMVDBvv6Yg3fHSpHJp59ZKFh7FvxNSq15WkIwav9kmrk+D1v
Kvgoel+gt/yKjgChAjED5QMaCnJghRqCOuj243JYQEVRDoEvhGgpHDPcUQn+NIsj87puwR/5a+27
Cjctnyzqk9GCECZgekL4Obzlvz1veTJKRgCbvwghBdyZosWEORNSgZhlUn476D4+4GNQ7mzWIB1S
yESAxEy6/QQDKvDpsEt7TDwH/QX9aktLIXhULzWK2Z9pyAyl3gJzi/f1secD/waCkFbyAd3+CWYc
paiGTUfqStMoLxrfmCd1CAS6Sk8Og7VgZlQMvUl6G5/IXTNysbbV8hELVZI8lgp4J+oIfMYSFmML
ZR5B/cbLd5EzyVqJbLh+G5ifZC78NOlN8/bfhtwntbUDBLnVdTE+duIVXuU/CJCBVBG9Cxc4XybI
Y15hPzgx8wAYnqRzV4aDs4guBc+lJwlmonMV2AKE6SQfin3nt0esECxRiwdeJwCYa21SRC/4zAQ3
Eopp9gOjE2HZRF0q8SAXvSPZB29Ovr/tQNAQb7N4OzmkHrenkrBkhQ9EOQSVxD+MocXNVSB2SR8C
wcDwXfKpod+WdUjX2/jaK9EHVwKlgbDBrf7lMQRnbBFl2iXrWAZJl/f7myKJDidpUJxXnVORgtNP
liJMmtyUDRu1EiGkZ1wSCF87YYGQFkEr4Yn4Lp9PSrtpVfgfcoGHowCv1+H1ioAY6SUljBLYsXRA
ItyXJcU/grGOmAztgLcwXvKDBEr2nfxzvi+mg8KYXyYkTTPrFePPvaOWmA4jwI3CDd486PZJAb4Y
hRCedy7BH6zoTJ5LEInJZ8KhyX9eayNvdhACDgrp5KwpytSGPoCgPHKCWpttMQayVEpbavqfxpu6
ir/oyIuAiHmY605q3jWzciWQt37a45UqMKNhJuIuKG4cCvw9Ve91moaveMjnXwI5TxrdY/xiS72y
FJXJX/Dei9X9L0uMhgITwIztiRCeniQwmqXimooQOxHTm384ntaNq5TlWIm5e5REzES8jx3hUEUX
NcXnPUnJwH5bGUYHwaVUac/LW+Lv/0H21i84X/Hf1UHJvIQ9h6OVyOp7RUmGyGngKjLlEwpGZdi4
PB3UZCzS2xgxGFOJMgPLqE9R3dFX75IScIy1VbYGdku4PATkMtysYJiBGYv+0qWL52wSPGkm0JVa
54hyIXreUlUx4QZWGvDuGnvZdw3ztPyNld+zKWQjfnhGHp64gR9+IMKBNmR8RsXRNPdpuGrK4VPM
x/PJ8LrvlmJjDXClsShWrT69kbtmLzEpkUJXjBYUrfPYLs3C2ohpkKowxEUlAP/AcvI9kkCqbZlW
9jyS/WfRX/VhAbb33UI4r2u9PLAKRikOvpELFAT2cq2ZFa/bxfzNsz7315LkaE0ZG9Gu5kfUJXmg
4AG3sNDO1y99r0ZWY5ZN0RPfw6b0HqGExv9mT6XG7IneVot+flqhORb7WGn41wrK8lwSB152laFf
dpfd1Jvf4HOi0LSr4+3qk3mylgl5Y43OrT6WpHmtF6mZVYTFXbLUKFeqGa70HG2AccK2SYOtVn7q
6wdUWjn1w29yrVdEUmZA4jO+ChVFwG9qj9ob+h8AhxOHwI000ZDwIc8f2ZZU71mj/HPGYgdaVBna
5KxdsbaFjOm2hnQ30jbuhMkI/W8OJGObutduv0cy9g6MsoXHgSix7oYaBIqGik0EYiwT+PSWbbqd
X65xGt+W0IghS9Umxxqarmlw9tVXtkrQU89WWnHu+pbJDVe7/oZK5wJNSi80F9pW+6juDS+rNq0/
6TIx3J9rxUwXFmup0of1+mgRnBFV3ups8/GWnkQ/lUdVDqhqL7YER+kFjqu3xlu2i99vdGQLY+Gk
frRPREa8KftS3lRnJEWO4CXW5XH5TbMvCXwl6CU1/tShm6piSstemS+hw6gAlyWLrj+yJiwpJ44L
yoo+16PLZ8niYhr94F4NkzFXctVSSF/fdslptC7xmtp05oB+knPYE06mUrpedSpyVCZj7leR1koj
95uCqKt7dmPK6rp5fBfk5SsbZbt7CqtPyMwV+B/Php85yxbhXEJubElyksE4MM/CzA+wf4aD6+/d
RoSDrHbXhsPswRJBCnvNmGwUkJLQoIt5wHNDGSSIROwDxxe+cr9cnzcfHIUOObHBAl8qNmXB3CXG
I7yH5ZCpfehCblsn+q2U+Grvlsp+YU2Q4Vlzh7wh3kkamfO6xko/1BPLoUDOkm3pVF7wcP//5Gjx
RDvQlws28e1KR6BZp90uz7unsosdbYtFsTakC0qpO/u91E/0RT81ZukmvWTVemcbQ1F9Tr3ldDsC
1XscY9LPv7lS8/6bpwy6Vsj9UuHcWB+me9JO17fLIdqP9rufDI2hiljOMa3zIHOB9hxWdWKEwuPp
Woqul68iQdmyfzk3aMNKQ5df+mLs6Y3Q/hwNVmV6vuVoCT0e0OJ5tCE7uh9OKGeubjeULXbTpYht
KJOrnYiVd4I2zOxp9grQVC5UZ5MXvK/ZY7AFmzgX6sdyrTC1rewcumAPUGmOcwpBdLCoNOa5Lk2F
79UUPdSrp1mjUGpCr6GBMQ0yL9sPsmLgVpsyd2OVGy2LtEYlPnNz7V2ix/h7gcfytUm18+TPIy5r
mYoRp0wNKG9HRDzdm8xr+VI07mRr6/2oABpL5+b6me0bAO3cYIdNX99m6VZmnD1JektRsZOKj5vG
3/OZ1mirNHdkAx+jNKUnVyq+bxpFylce/SF0umttQIIZCUsaaVxJgrZ7dKWgi1y+1utt6HnK7Urt
h4PPPA3f6rT8LE16nBVvGefGxezH9ljnyhaFODO+EgnUe5n6sFiKNrku53zcj0rT7a6/ftSKdwAG
vBy2zs3rfk8rwr9Jf1WIR4Pe/HXdv5ZrFdqRHJuv98eALoIk5fer9oqOfyIkk+H2UUuROqmn6LBL
iQADoQh25W3/qNWHj8j7O4ftSNOqQ642W+drd9rTT2Y9bjUHGd9pBj3mg9nieE7Xw9ULM4V7Nz4B
vkW0A7iHiuLuzyu913I18M5rjMdKG8tsKWLSraEpPWpbAEheWUevY24kPSbBCLO/BwafW3uyGeLq
lTFh/nG2pUe/mCnEuTFF8LQbmHIURrrOUNFz9zAZpHLY3gZXxygtTjGo+KbRS+fztkH+Qwcbt+fW
mT3fSEPRnxXbzWVks8PyonWbNa4x7UVy4+G6f44f9TWylJts9DjgyDKjJ5cv5K3/nh2oXPd+mHrr
bzZ9zJFsoPlKC5hyP6IXOJ3PJi4HviH9y+1Yr9pXhHbmpHpYKplz40JUfnvhmy9/z/RiW71WDnhf
669LhC7U8BU+O/rj1W21MO0x98+s7RvzHX+0tHgrLpvZcu3vEfc40W/Gd/k16JUfTQzBLcIhJcfD
bOT+Hgq0KIfBAVV0jqAyHh9OJWXtbE7aDy6a+zFK12bPj7rLtsBXFE/Pk+yQWzf4pGM0Pc2ZDNFw
Xy3SIBNzcF+1c6j7Z6uzM7bhUVsA/tMO/VJ73F4mw8q9Tl9xJmnGZ9j9quAcRboCHWun7nY25IQf
9VU2mu36DNe12JnRIW47Y+DAa7dfGAqsVqnUtDN0vB9xBCIYtut1jTaYF8D1Y/OxIsmyenmccIyY
jzvUTl8LizfGg1G90A2SQTqOLrnRddm8uwbXk5fKGXVz5nMuN0K2IXOr7dZMnJfCfnjLdfejO8aO
W3H+zp6eT/l/l8mAwVh+laY46LSAPmDO5sVp2TPirl05cy78dnvBZ77Q7bHcwPZWphnyRKkYzenb
PDqj0N/NjMHSud3MCdquMn2z6n7+TV40tAdylOknFnKBvAx85kcT27enGK9dfgxyNLG2fU1hus/u
YxYUZpDJm4Kdnhmn5s+52/u6BPyf6c3o+F0qTCeXt1WFdmAE+4/Px/VW3+w+Zqn3dK1T2g6ut3W8
OAz//lbNHANBrHH9q+ez9/riAMGMHo3zrwvBOR2N6Q38vCh/pyYDLrq8I7Wafio/emAU1EQSZpZr
rCfWwwZNwQmTYUvbMyJb1mG6v5z0i4dDhLktM1MezcIJjO5Kwof9f1XbE0qBjm9+F9RILzjV0mNZ
46bOK43y7ueU+71g5dMUyjCAx8qlXSK1cNVcF0qte+EYT/bT+f09sLxnvSv71fn0fT6uaphyJmYp
T60t8zcF87k/Rwm/Xy7U2WAgEZFuuyBBPswRSo8fNAtO/V2eKplMjf7LtwWCDo9+afa1T/ceSKdk
X7MI/mfuzVt6Gx3OEwpVs1sYBnfcUEjF4/3oWj7HZWqtDoXnXHZ0zaajfX7XZtLu2MKwsSl6oM4O
0zEL222RCbwfZeCOvGK3Zs8+jvsa02W9x2zH81ea1y5edww0U2f+yiQH8uYddHd8ZkNYvGbG5SEX
Mn/lSLyU3XaWz+Rsxo88jTHYWrejxWsOjBkLRTdpUP8c21jwCJ6uMa0x96PJcI1FeLQ2Z/LS81f2
ftY2FsDPzZ73I2YnJp45vf1avGJlgSpf96PVK1sOd5aDvtx8M00DeBKrteDVI0el1dOswTdu/4+k
81pSXInB8BO5ygGnWwdyhmEYblwDszgBBhtwePrziVO7tTsDdge1Wi2ppV87ZPltG69VIs2l8Etd
9dVz/utu7DjorTCHK85Qx+fY4Zk6UCiS/doZBNZRR1hBisdrzjCmy+zOKnobAt7woRmfJnRrAy61
upVULTD2Sc/Xz9J1sdP2Dym1S9sVRZ2LXbGTylMMQ1nE62xr7hnVtepLuWQ+lJkrGygTrWLoV+3Y
yTzFYRmvmTH9JHSmgp1zJkk52RY7GZdy4iZMOb1CaknREeKQfxk2dM226ZrzTQiIMkI+AfUPmByU
TKBPvO6ddf7Iv9lWhuusKHOEKlDseIQ52IF+TtcIZhj4sWNgbB16pgmZM2IBjtkly+o+j1aXbaLM
jBcnBRcPEgXE+B4+65bJavHpZcvyMy7Kd2xpBJ82ShxFoNc1JPzrnV8hqspjR8uAJawYr7PS9gzY
ECYSwgh5oDjamVDlep9nW5rLlu/APrkLDneZQrLlFQ63LepKIj1DlcfOXTCQeP1Owg/vQKBka33W
I1p9lmHLqcQBKGTHSSK8KzNUNkLQHYsODa4NvslPK9RRiENLHoSk0eoZsH7Rir5YqZTNk2yzbfXh
w1C2iIwGFiQkBUWHwVHYhZZlNr2asbFOL574f/DQrVQk86MzfDga3k62aSe7Jdu6C37iQ1UbMD3g
PYXx5dyRaTI/fkctZGWZwCXQKg4C0ThEHWEnMDZVfEnsbdnwtAjTa6eLXK0DErgqfpUFui17R9hn
yz8slEkb/MN2zLYMjf+jVSuD/ux21o8RsVKwBZ260Zh1Zez8/P+GYkTx+gYrQhRhcJoQUfHYIadg
It6XnhkUnNZeA4gUrVg+9hFPwsi8JTuD6VU7TVQn+E0fyztMt2HzUZAOwv4iTI8ccEeUoyRdN89x
rc7Mnk7rR6emuiH6XdsLyuDYJo2Xsh+fa1mF6qhxPdcBGEhwGeGG+urIQZjfQv6iMLlea02sbqRz
xOT3pSXFreVuXlcJEaDHuzFNnCEH+aWb02duoasbomqggxmUbs6/C5KKuXQxhIf5EIWgVJeXexZ0
xcK1h4zh6LQHNtcRvb9C477uKv0HM4A7a+bDDFkpOdWYzsmFJUWNuppvL6eABUjr7gAtQLQ/y7lz
tRvkxT+rGx7xIZ6xEQogftAWsRTsIYKbDvPm6lFcmh1klqhmv04U9tTZuwA0SiGfBPVPjCDjH3AB
sF/y61IbmHobw96AXcSS0zI60EtZdn31smFbqNRqPB2bx5YBWfqWTxCRe2hZ1F938nvrICu3BsL8
l/E8wPiyjy9SZG61SxVc7GatoTi2i+nnO9Y+5acjzK3UiRwFnImcE26FgT2s2ViIyXjAwc2suyQ0
HdZlqcezKoTXMmeEIYYkjazJJZ/qKn3nXBtx8sNBdttfQMj8wa3d7V+lzp4oEuor9RsXpfX+p1sT
MUtcI/HrDq+5jMpmjX5Q0znEWTlV3+b6qskPizeQB9fugBiPobsTz5zn2qA5msGewTjr6WIGGi9U
LgowfYxT7DxhDsvdXDXKA6frFDW/oRdyZYofThYlNJ9jtFLiCbRmg82bELGPCm30LE97jp+wclMs
UDazdA2BOhR7ZZyqozL5LbF6UAucke0Mur5CsKd8HOowOlpCa9/9hzrCGLWdHEsOkqPVuDg9sq87
uim18NhVhdl/B2huZrJGalzoG5Mt1WaIpzQfIo4RNhz69qJSlmbxoyuoW0MmJQp1j61Uf0XWPoYo
WLbRnM4QXtjDHLUFrnN3IAqPEiLXlOeYdi7liu1zixZo1k7xFzMC4V96KyGu5rwGTsM1dv1Ft+zA
4v6XGdMXqSUA5t2xfboFK6LlBxeAivND+b4/9y0LjVy6w4jUXmzDZ/MNg+qXTXtGEeVoYCfCfgbO
QMCRE59wEpV8PpIRryHecF5F64Vhr1jUZQD9cgoZoUcyzCSMwc2EQQGbb8PSGSEP+RwyMwmMX8SU
Ug6zJLwVC430HgykJLwDbSinNcyH6fiwPIzOFKuHupWifY2NKpT9S91KNhc3LERfguBlilsDDe0d
vJj2r1kGbIwemVLWpOnmqjVBQTcwObGOHWJyiCIXffAZkPtY7egKFRyei9SZ0vYdRI814V6VHCWC
beoATVKjwd4f3SMQLi4YBeFNXRb3JX6OrJlwkiAuNMpqcs3jjKD8k1doyRSLGx8/LiUsnyrUzDXb
w+QGIPJwGBR4GNHnUvGh3InNIVqL7Sk6c30n7ALLaGB7rAJMsahw3CtjuHWB8+FtrvP6CyJgqirw
ALKKWvFerSz1fIzUeZ3ZZYwBLfnpflmsEQmd8QAdA8riqDkygbaYv91FLx/nlzFEV5wRJhZylZOB
NatF2bwQOnTpc3Rh0GNdPXasvHhGboTMoD2g8dUhzM/VOPKd3aW6G86DKxu2w5+WD0v8K1QBRY3s
hdlzzB6luVs84Izm72O2IMMYbGPoDwdXlzFsj855xzIi4C+Wr2/lig4WnGxXUBe4L84P8AtNcyxw
sDBQvBS4L1Bm4bUH/hl2+hUmDVEzmRufcCbgNnjm7IC3xwq/ehidZxgLQ/qOSZ8ExmNmmOu48lIn
qHZG/+od+3A0CxB3fnU7m/XErsKE8iZtiBMFuxPmxSQQh1Eiux8jmjWjJRiN6rKvMyweG9trt2Af
Zbr3wMhVR5EmNh6kLIp/bBXWBq0ZygSYj7K1AzwafMhm/yi3bHcsJE5H1DH2Oav+OUl2jeyUIc67
pN20+grFDA6BcjWQglPO+IziH9wo4z7i1WuIOpBB42KBcGdSEFrFtaOEDXfIYC2QtHcbYKJy6uLX
4mcOi+IJErVzm3Bids2kQnN6e2rnax2mvofgi5gSewgegA9fnF3NJkWlZNVZHUNKw1g8wQLe3C+k
WocnLK2/9PvufUX3MNcu+fxInWc1jPRtt2eHQTRsdM489vLNpZ79EHZjBRGgqra6JUFenkTtemwR
AnJmQGBM9LKb51X+OX0SVpKK946vJ8Cv5Ae1mCNwkOMssdlJLHPrY31HyCoIhvUvEjE/OLA/Jztq
Dm3jAMASZQ3rePbEk8MA3iTGPnblc4xOAeNh4ir6FE8Yu4ATpPhF8YGofMCk02ICYyIR8l1b9uUI
q7+EnRAf9ZP7EnIljB1eAtP4ZzebhmEgU/eG0r/iOiSW+TGrsflVd16iVURjy53HxeQlapcSXn+t
KGT7tmfjBKUwHa+/6Jk4g+szJ5d8rGzYrqiG+Nd+oZj4ii9JaPBfDqwqejjP2Py5bG9YhlccXcqm
28uFZhLgbMF2qTm0fnnSOP3/+B67Y+9utP3/3Wx4pw5eYlCmvwExerhJ5HEOhfqMlWKejL22pwbg
w893BBXt89/r7vqrnrmOPcH5V3kYkp1lFA6/73gdp+iJCKrfK8SUcYfXnUxFO2EC84c3aGOHKfgZ
FJL9hCm9QyDW5/+/5ZMSAcVvMvyHL90WOIjkD0xkiutSmu/27DyGeOL0QO82TsyZmWh7TqR7GTRg
Qpzrc/qbcnh8kCiEzvisOdDootgRzUP8Uzdn4DxgnqA0lN05dzRPa2WczL25z5bV7iY2dLcvREns
9jG3E4iIFa0SWMXKyOylQfmyPhv7z2yiWfqL9bqr8CUh0X7v7HX85DnP5L+MeNeer+xFoQYr0O0t
Mtb2UFQkjiy4EE/+7ZE0iF0e846sdfqZNkM9c+h9mIK5Qsr6XOyk34+tynEDdAMLA92Fpt0eHRf3
IvxR/LIj2S45RGFwpMIlgSxas2dOl9cAB9sJly6eS2EjPitYdFMIa+zRM2S63R5a21ARzuJcoh/+
QqxTe0YtpzolP8LH8tuHPTBHoN1O4+Oa5bjCEymzgU1khbW9DETbf67jP/xO6WZezXlMCAVxUAPa
Mwxxlbe4aoYE5kkOZ6jN1+2ZpjoaaOhFqNviyUAIMOoPdeVrGASqwkWftWPaMg0ZC4Ojv48RL4OT
IfMbHI62eIa0iFRD9gyayE5cxjR/3dVn1BwGV6EM+QyEw5ijo/h/eOhBdsNNIGGEhvQP1WgR3gRe
jsWIZg8CyX6ZE1tYYV3R19GEd81nbxCgiqihbOPnYQNfNboDpa65Yvl41tDwpOcPq15/kRIyC1iS
9UMJoTf8ZSyXjU1tn/AXwEIIDPlQiMK7n0c+yyJs0UjL7BhoA02Ex7iI2fBBznh4VNZJdj3LxAbm
51++o1fhGEI3MJz4CN1JFoTzJ9/pItg/O9tacQBWuAh9d2Mu3A3DwuJiPPUZ5sCdhCv53LJz6EZo
+hE7OU5NjwHzhJjjHyJ8mANnAmWb9tHBWkE5GRT8IBuMNRRuBSYNti4hDQOUhad5XLn8INudB7ST
Zg+FRVlTOHNPD/9vRTRdWuj2+AWME23jvvyQWEbEGNjir7O7wB3pi8dKps3V21r8GcKfMnHWyDhx
ICDAjNMLccN2I1FhzwiZm4wBWcVOhNWErVkdsjzRPaGENMhjLAJ6EJ+x4RE8bDwq3tb4L5gXg8FN
xh3WRrYNbIXGwJO0zNCqM4ODtJ/muv1ne3zoid6a/zLj//fnbYvF+JGy0puUB7+i9OXDqF04HP9t
Q7aFPUwToDbktuBRAAId35cN9lbX+3smkZ9eI+/JdbaBUQiG37qmGOez2WgJlU6xTx9cfBnkwPa6
4PVc3/VzkjkeMsNE5wPegIP1Ob44l75DArkzUjatqXIXwfmJDVrrW9NqCLfcGB1eULl7YPXyIMNf
XTCUJFrkhOg2PcXH5Zw4kdcrlnc0ZDOb5jEXgY8TfWCecgP6RJFBJ+hQJm7nO3zIdK/4JxrnC5Pc
pBQFepD+/rKwb8vmGw0QI/9F1QbimrTBFYVTnRUMuPNRPvFq3ZoJBseLu3/2unM9oz3hlI/aA+eh
RsQZdUu7+QvkczR+rhsfq+d9iypmFUvr/WUDDyBWkpeApYtSVaYBCi9yAW0JyH0XrwkuGRuPzXOd
GIl3afuMo/l4k7HoyqEo6RmB6z9axGbBJ06Krk01ZjzZ0ezITiE8VJSXnbjSE+OMtdor5uwCKFhb
n2s+eLMhrbqYF3hFH5SYVwA4/LmjliAtsZyQKrh05NqNk6D4eVCRPZpVZR9ZiOFFs/ol8troGzvL
qdbsBXd+azbiMEc55tvSO2LB0EWONvR2voSEjk8Veswk85Th1BDPEinUsZP58D2KrnrfRTGTYR/g
YXNF+SrBpLot2sS3nnghaGyH8kZyLmG7G7z8GKYYbdwkQVqQ+3vl08vQ4TDf31izxTJjXePq6dmk
R1oWoeforjsGgLWeY00+HwEji/Mh6laSVXKJwJmvdEsr35jFVs2GUTUlmw7bDLMcx8I9mj61p+88
St9Ivyp3nnN5UNwIKHr5Zm/tXCWP4niJFvxua6DaPQcsnEshd3uYcKNW/D0um9qdI6Zwo75c79oS
O9DhgqjW8a3zb5Afcqn5Jr/viGMsRw/mrbXzxrA8DhI0fL2bOUDNmNYRsr9wy1e1p0dhF/fwY/jv
du7Ak+1t8ir+7Gh8w5uhwxZpPo7SETzCKYPRdNd3mt16Tu76xe2fUrTTjqJW99Wjmhp25OXWpGPl
25zsi2zoWl+R7eMOe3SLN7Lrw1obMA0J5Y1DLBk0pDvczah0mwSWKsWtYASN+/u83z39em7a+ZuS
YfYvIXeWNXlx81atb1ziPadEMxfdjFVGccfGxquetou4IibfRtPXUP2eoajrbICwuO+y3rpoFzh7
LxTpuv5TpShC7+01p2s36pKvpJ0X8UyDt9Dki3z8Tr6e5Ugt/tpqWmr/GHoaN94NBQxmxDxNv2hq
psSC5UXkXpWH9ovzVAOgxe35jyj27UrzXkRIG1E8zJQG4wtHBXEcFUS+ExLbzk1rWHTDtvi7UeQU
Hrg5X203y8BBKJXOT92NVZEro/3cXFwMaHBV2jeLO8k24PETbpBWxwgl4d47vcnphoS5dh87LUDm
t4UaE47NDom0raIT0UVa54NrlJobgXsOZH5RA4CYYRdZvmaSWt5TtwlVt3tUfDfIoqO4c65wB2Jc
/cYBNkvrgWBrx47XmpegU65ebLy9BFsU+k6P2ehYn/FoNNx21C+vKHVfsZC66XdDGXpzwimL4Si6
yCsfKzicdQ8hWYXyIi2UeEr46y/aZ9pPdzHh1zp1NxLL04m61Yj+vv2YpekpRuVll7f/sjKfpUQG
4KbkJgCv3+tLJ3fy/YW3pBct0aUbNkam/9MU14+axjde3oNorhLG1Xuq57aW30X1pHsB8KtS7oEl
SxJJ3ol99+H2W2CUGet11HvafgrNCtEuFk8SDi+s4g1IuRsLzHhyWnXuaRDjPsdk53Qlt2qdw1js
UiVOx/rKdTu/NYlzTfR+fiXCqfaNbF7fQ05F61C3iyw74Bi5k1XtmHiIJgb5Ek8bpPDqgm177hg0
hw84DAYsHF8H5Ord0ldwbRe6+20Y3OnN3le8hO73TVK5HzNuA4jqCbnaANST4suUR0ZeXK5ZYCt9
dYzEtquxnXw5xe5NUkm6S6GzC8vFnHFNt8xcEUJ1czAhX8zJw/K7uu5Fry+t3F961rJieyvFVoMb
X7B8d/ErNl57I+DjdQuVpxxDMN+FQCUKJp7YpJ1OxfWcs+ZJ7ToCCdkgGaMtUTdK6NDrO6RVccsE
lPfGhc5ItafG9TFY1fo011bI9Aqqpr93it0QPhfqLI25eKU937KoHdoc3tw4hz2GSGifC9qESXoL
Goc715iZonnvCzErgbEgUesdPO0vMHnfXByd22z4Djh3lRRnw/LpztiTpB5VeMcvgUtcRw1o6eu3
O5W99busPWSXaw27k9RPpwA1woYZJTqDT+rvhGsAk/ijbsk4hTm6E/0xDklFA+rX693BzavGj96+
7J1k/ZwFDenpyDpcuNjIDhzJSNzShX2SL9WN/fb1ZWpTqCCLWw6t21wFH4JYdVIhNQqUt350K/wU
qUI23rU89u5+d58VbZhT4e76r4Df7TJMqNmZfHEkbuJrmJSvIbN5IqEQZO/7ClFfK9P09tcsHhaB
AemobResqo3bLVBvy4vS16qHp6Rg2MVBc/1RlJXZ9DkXGtpg0d7PQYR/210q4IUmXuf8ui+v9/yt
5d2DkXwZvGq9OnzjiBPu/9F8HzZFxpFHhn/jBHpff6raGikvMB0B+IoDs12CLoeMZBwFG2tzjZZu
w+XIn672CPP6rR9Pmptl+LjMidYub/aI2CRyf8g2dJoQKjWVGZQ4PaAXOVptDAs/r1ydn5hER53D
9hGHxvs7J7uzt3ce/YzVhkoMN2puBHiRSVi5Xqu/+Z88AXfs2POsnpRxQD4fXWhN/+X32pl6nbjO
zH5PrHaUUcAoDmsSEdWs4h7HxJF1NN2xrqKCz5QUU4fi4SWxgE+/0cAoHeUlns+AVytn3msBHSOR
6kbEheal8GN6uFvD622Z85FjBQ/SItzvV7bJ4jVD5wTUjLWqbvUHBcXs3x4pms0iS75S+Ex/cJF5
+UfWIRRtros2G5vgojShXaws9hqPU5Yymb7SkZ1Oi9bP9aGjjpVi9r6jaZUPLluJBdGm+jUj2K9v
tbO4VYP3e6I4s/t7s7eYZXddvB5Hu6L8OwPP3t+RHfsNU3QTAE8uP2lxqorvkuVplxXPW9XvJLZW
pGpx5kjP+im3f9zkYMkeBYIS7sgUbZQ5i7odxQxQzc/t48gvtvkOoLM61/VR+gTW+TpRy3Wno6c+
EXHD+P6dvvBjjxMwE5xFTlbPdZAonqWPVFB07cGrPrwu/zTt79mLPIcs5Hd0Ktrh+zFSJsYVn6jq
JZek7zbLN7Qp18/ky9b+HE6a+IIQfr+8JMlQ346KErSkg5XvbwuGeuC9H7/fG91UEWP/StfyI94p
wJnQyrC0KU/9LrkyeXol84MgjfrPsn6SJ4v+9Czj8Ej6cdJ/ZOPebRd3aFmzKF09lP27HtAFNLXw
OLrxTiHrzUjmb6XXV6g4TSLeSyOyIwW6694j2kT3bZUktQxv1ctTptrfFX01kuRT5xbAmBRKiBqP
TEsQDRuCdmwvicOCZ5K+QWlZ8nfh+KfPkWFyTj2CB3l0F3I4PdFPCEslMqv0APhAvF7n7DVtAxT/
tLr77tCl1Gsc3G4+TzxP2oIPlWh0IY29896Ezp3MLf30ayJqNC8nJByxgUFFcBEa5tneqCv6aMCi
RckiqP4SMPf0m/qg1J1+hVCeYV5qrwI97kjbVPzoweBr7efq4uQMIR+9dH/vn3scMH7KAnCsMCmy
nVsYxUuPohmCFlF6fEC/D4DHbI8sVUlC4ajoyORVJu+a9tktwjWdFzSMPBqqpU/XVuW5JKIuGRuX
1QVENMfpkUOcTNo4Eiq9DW7Ups+f+HgFm1XyJdypPn+TZw0c2AO4PqIEQqR2oATxsV6VJxdQMAmO
gk/4O1IPzRKKRf96B/JG33sy/OLQJK3DOBGNAqlmGQENEjRhcJscD1OdVMMlYV2TZBUvsi9AB5w5
afA1yhrpeoCfahsIZk97s3alrrUl6KSENSpq0CyVCTCeFKfI8TCE8blnBZwn6ZlZ0LWxlaQdbkDJ
dnn/9GZs/VW3qMe7ahwf9Vnmeu9pvGMh23U1JpuKXJH7qDeDCiwNpItJXYApyBPFjiGejED1M+6B
EjaA2rKYmBuoZKZ8+7L9lr/voAf+YDFrIbbr3Zs+acR68o2stW6Bay+MMswuvmqjw+7gtLahCm5f
BwMDBKmCaP3gEofvR6AZAcKUhzkySPisVy8ZR75DuRtnOMVuHnmhtu7Xpe98gaV00pZkvZky6/eP
vrbWBjmzpJriA2iI+9xoy/w7/46/mTOcxSGWc5W5SnewFJJ4BZPAIFARboN26uFqyxZjxnYawKHy
Agc6MBZ7+BvmY0xMOC6C6Jd1Mrft+vnTLO2pfuj+YEn9EJ/hLt7v/pwvWgdFwvoi4PtihxA2M30w
A2FXRe2zsmzROzjWmR8fZY/tJ7cT86ILkH9J+xRB6rH/ytNtTxOlgHt96aVPZq1Dve3Ry+W6ZHI/
ufUg+qce3j/Gn7F9/6htoEwIoMiyQD0YWxCVJbkV9u827ZqKNH/uH6NipzTP4Empd/Jijm/MvTX6
0W2qkPVpe91Pjz2neuSXW8zQniZvgd0xl7nq5ci8V590U41NNTf/eiTvmYaXcpr/lFmo/WQ121b7
ASmyRmkA6ILbP3KH/opvjTzg5EuBamZAIvqSkMBJiwJLHppk/oFaaIyuE2D+rt/mMlp3S2NJ4eY1
6GFTIJJZXUEalAR0IIj1WbuuwVPr9hEqXCglJMyN4AfgV0R5b/Z40ps9OFIzbBJOFa90PTRMvooO
5qZ3SMl0dmbdD6p/s3+fuCCODurKWqnzZITTeIgUjg6sAQodoBo5qhmFq+qVHMUvz940p+jLYE+l
384XA3juieuhd3uKPnQlSsyZQeTiTMTb9I5Guy8Qktoi31kzldxvdqLUUG5OLb7dcn/bJyiHJ41h
1Sv9cNuL2+MAm8MIb2ySexW23AIE3ULAL0DsHQhOWTQr+wGZ3aveytwYC6T99fy6BFzMclGz0lft
qlne9yZIyb1Bs8htXA5YLPos+uK+cqUtBOPB2NxPcHi8M0DSlp8Q7OlZ23CA3Pfu8B0TkRNYB36y
JBm+PEGW2753YBciHOj8AMwZFljhtSttcyE39aQeYmjSbcisXHGOIW+NDQw0kozkjHSH6yBFTeNA
BYGBk25Ds+qBnu+n6PcmQyhP8CyuqGbx3EPu4vz8AUvlI/JT0FfkyHk3fQQq+1G0LL4x2W8sCzur
oVbgrJBNeDtBBxaO73n5+UOQ99cd1W6lrgQdWKrPEh4NB91J4111G+Th7XTZ/99iKi3QEfvueUIn
lSm1K2NbtT6cb4wAwbK+qF6FRRXSAWR4DKmsswQVVYAkHAnc8YBtPFRkYlqwN3n73V1Yp2z6AjvB
7Lq/7i89I3mUSfSvXuXfIumR7jUBKWSNYYWj4bxo5R6we9EFOMOdRo5jFwClSE5iNw35F+2A3GzO
7giGofxj7iGCkXi3EwJ7Ex+7TWT0o3/IRNqhBSQRuoeBqN1wVKybJayKSGPG8RERFeNfEsnHwkhT
e3Xugj21ev7wRq8IzQCAi7W8ciz3yCIQb1o3SI/pN0elukYx6a3ToztslsyZje9uOWQ5ifNv4DtE
inLMuAGaafOD6OPk7Ja3mbmdID7RaKzSj1V0fbxHXtR52k+NIHp65t/1uwWiHbGFkALenHM3fnru
HxFGyBdrroFXCZTfC+xPvrURq9/VY6C0+/yIRJo9vhHXCbASP4IOav/Yf/gGqyOdVBoh3iLockAt
jI1IqswDlgClmKYzoALITA4wxtcof+7SDEh6B5q1/TZHvFccMZQN4AIIMfmhEXt5+bp8KT/Z+HZw
yE9rA/c3JsmxJO2QtCavDMnO4/8uJJWObCJ07K+bj2I6I/nQIwqBJLxx7P+23gYvSWidwWLhLj1Y
Sa6iGlyov3X9cfYW2LjAhfg1ORsmQFcCG0D0PzlRJFsBD4u+H0LIoApvvj6UTMN3yH7hnZKMK2Jg
QGEwCBTnBt+vAOPnnhR0h3Iwl+ymhoIQeT/20yAK3UAlv/4eEgzWb0fzN4B48YicqHRwqgLyzd6h
5k+J3J9b/S8Bibj4ied46shlJo8RYaj+02c4YTlwl2j4iyRMgQOR7Ng3g0Pm+pSiCO5QgEUEkSLy
i43pl4CV5JtyUJM9RoroBAEKNkoegPjm68d6ji4btmGQ0wjOhxBWCFpQS1HO+epAtArtnUFcwWD0
2j1uur4efEWhyZmv+9pUqu3qJAeBSaORItPikXgG7PVh6e/MkQL8HMi68h8hl2TkEqvsd1IBJxD8
HULzxpk3zIPS2+QeitC0z6XJ+Lk1uINiKYz+fct9U7LkPmlOsBaADZNIqsAIzjVZOcjivuU7ge1n
DAApVo9dDyhqkmvtUPG7ISdV3wb00SIV+CjIaWDIkh5JQbDD07uSYITM2ANG1b8tAYQbN9P3iGit
PlFNIDgL2t4z2BPiH1LuaQBUCKE7Ai4OGlkAaHXQJwql9k0SG7qAyNnA4U/GT3IgK8S4HUC6HnKr
AkqK7r/71XCvbWRnghkDhXzCT3xCkHwiZ0FamRDdwy9YkUEbCth7z88CJbzj7Ep/b9OZ5hHPMyas
JSR92Se/auvAlJLit0uDDJ9ZuiaCmUhbkumjEa4er/JxBJFYMOMaHLhTqWvkDITswF6RjK2O8deN
tSloCvAw4uabdDXmwk3+SEpckZsyF/BEEO9C5RyzO0A0m8YTgUBofWKZPII42AVsOa6z0vUVWgiS
Owl8ixLWo2LrwhknP/HwOu/tmsBeTAAnmqnr/BgDn/Opq0Mmy+OXMKEe1Q5Kbu+76XNBbWVfQOTe
AEsC2Nrntm9ANOckmcG443bIPiTFnEsyIJijuQLmTgmrRAMiwmeAW4EvQIoC4e8d8QlA3+BsAo6i
x8aV15GXoGEpP6CQwRLksfgGEEfgk7O1OaYp0eIM9YkxvVExoAM90+UPNlfwCB1/VQ8RhQGWG6PK
luW04dKSAEuBsGBTPn3r+z6ooW9GepDyLegFlm/5B6lU1JBhu7r4XHOQQNWQOJUvbgPRtWroLTD1
2aaY4WPzzCDe6MBaGcPr+Hhnl5JEdsS8o1olBa8CO/BTJJMC9PMzwJlBsSXQlYbktozcfhwCHQiM
wA4B1DcnLWqT/5qB6hWA/eZ90Ofh28dAXVpgIabjZCNJsSUZx1UfowfUrgLFkfXuk1nscakB8gK3
woEFIAKXomMnSAdJwAXP6B7gFwUUQ0oVqKFLZVbKdc0bkvMfv0AKwblE2YY31EHyYt9c0ozp0pWC
smO7nyBbJo95uyMIhjvKcvqYX+eg8U+5QaKSp0D5Uw0emHj7JHdw62dMkkY6z3+TJdHF9oLLQCJF
pFwtyJgzGUiyjX+fpGbvXiSioYLapPT5D/lZbv65f+Ta8lNwDR1qGK3UMfcJK+cSNHvwHaJDdbZm
5iKbYsbn5xopBGcsMBBX+AhfaKpUsJ2igWubFziTKH6d0n9x1UXRt5czz8SkHHB2a2iwOFpxXQYJ
wAjpxw2ObidK4x1n5jiamXnfWPAMirMUjcrkoUR0UNAMuBTszbq/+AwShwgyPkM9nAKfdZkSX0/b
n9oDAIDERHJ66ELTFwqXY/u3KQ7Gm7SFq/A1zgjihC6CE+IOH+xUWiCdb8pUmTJI4JsC3XUlN1gU
r0Clxtc6RUe1ZqjnPCnzIECd25oRTYpX4wVoLqCcgxsRiTIgunGJZMMT5GXiikV75QUqXtRjtEMZ
F9OGOGPuAV5jbFDStdQtGhjKGWIeaBF0XH2FvKYFbfEat6DfM0MZNEPBcTlGV6UNCheKvwnQNsjF
nefs06MypBV9BRrpLKU0DlDALS58z8WfR/A9v76gLbC/yP16rAyNRW/WYDrP4jPmwmXK6OV+ApDV
e8qorZlMMZkycgimQwb6pjNgZql1QRAfhR1pBtw0VvYG4OijZW74gusxGqh0w2Rw+0KRRXwWZxP9
o3ZKNU2Z12us277U9EEDRkfHyuGOu/DuoF0v+N+g3B4ft+P0zFLK/DFV2gHKIv/M6AEXjQVdXixm
Mr2fMKRtqowzJIBEaqnYyfgZjcBhC1qxrB3IK+CV1uMH7m32Cv5laQ11ux3ImKQ71kAGKCwiK4ta
OozPlPdgbqznkKWBxjwoq4gizUMVbzI4DIwVjayEK2S0lJPFiphhhsB5ZKoIH/EQ6nWZAoCL60G2
R2/2wgmGvrAQrJjenHUjzZkFhO+if+2AdcVvxu/tAEeVO4R+vdn/y6dIhZoRVBA3GavMuFmqOApt
+tZGeCJwmcBb9dgW2Fy5OZAvkMtT7rKxan3uaQyWQ5pjh7O6WE6vMTQBEnqv0w2bhCZlPqjy2MwG
+IBr+r/7FC08iIEIRTi0hQj/E6IaM+tJNRbXDmxWDEF54/3JFXjLYiJj5BwSnhOrGt6KQjb0QBCr
hT+1Bdwwg14fXgVPpvXpWPCucZ4zXbwnSJSmT2+T/5esN7s088/uwdyEkaN/eG8KXvjMAj8MXhJ5
8s5FFPtQCCOEhpCf1UvP8iwdCd93fwK6C4O5w133V40xpfCfqAfZ5YK6nUwZDB/yuhowaG6buL/6
J6sQ/YMTJng2NSpsynjZGEpAnZspVaU+3704SGcueY6waDHECnoJd7/G0b8LZyfwQbha8OAAZDkp
cLsULiY2Bpo6j88v2cRkOrqMgZ7BI1MYIuaTDNcdRr/SJU3j7Cb6fmAV4QuL48qC8R5s+O9+oj+g
jYb2lJaH0FI+52EWJ8GPMmep8LSIV4Tye/bUnZZYIcyCRwhDHeBroZt/QqqeyjI+JsQjHo0RTylT
3JgQtZFJRBXuVx9PKMv+2ZWQ5g9Wn3R/rUoTmtSFmgD3x/iKifaXZMEdtQBuvDwDBwKhqlISDtWE
0fxdmgEWGmaZqwyc0sdhJH9xrf+YW0o/3d4hGUO9NWUTKFm8tX+yL2XarrESnS9HCkaoR64RX9fZ
85/y8/pO/mk/7taa63NhCtZxox4wxxd4rYxlt+ytRaIcjY0z0ykLREmdibZ8TT4kBxrHwXcJPs/g
U1o83hVnAetROSIJ6LpSbShHIUzXohTG68s2nhMwY61eQLM9A0JSCKIy41AF/3PHJSaw6Xs+lFLS
zqwkgk4sf/w6e9aA2woYF5khVvkj6B3uJ7iCY6RqRyyahWcTzWpnb55EpKU7e8FBpBBzkscMW4CK
7I2ESG6u55yECxxGJhEiY+1kb0qAOv9j6b6aE1mSKAD/IiLw5hUa70EIpBdCDu89/Pr9au5GzGrn
aiSgq6uzMs85eRK52YHoetb5J4I+v4TH+ZfJjPX0Z+Yt0fUb/lA7zMBEgI5CCHSPn9u8jA/yL8fy
E8B+Lfmrs0hoDzxkBjho6/njyb/8WFp/9jNg8M96EUi5V7e5JFyZiIAcY4XC08/pB0xgUm//8UO3
BzVFAaQBk0AOOzX5GUIswmYfqASk7mHi04hyGJzTDz+L5Oc1q68ooB/CnbeYv+OsYBwiy24TcP0b
J7WwAJ5+i+lXn/AwiR+dyT9I+bGuBOiEzDocLhIAbUJe4v4Ac8c/DzTKxX+TV3YTYNFsObNkyKg4
9Gk6ygy93rEMHz/87O4N6FWyb3Kcg/sTXguXXYT3TMKqP5Mk4fBvcFPA3B5db+6MclIBJILR7H4T
ZWCn0BUnFE5yaN70xeiPXCsgrdOvqaJqMv3zioluAMxOkJY45O71m0oVj8pmIysmYeXJut/9f3Z0
7+9+/mGFifrrd/olUvB1/bKVpqP5+3IWF1Eg0ikzCODtYzHEFU7m40f33s8XSku1OMLlGTAuAQcI
BPS6BiIl69GOFZEo2VugTvbbJmbDdW1XuOzAk8C0RefUr9cFaeRdfY7Cvg41KtxKW85hKqFF11eL
Pv1DyFyWnNksVABj3anks+5f3FeXcSSq4GhwD5vB6wm0/tNKTv8QtbCm93R7+S1krMeXj9cwXDJI
BUb3LNpd1sRvug/WGGqUHiQHj49Xr1BLDdNGKbeI1N7tL2bZsUDQiDmXXUC7XYPrkQBNR2EyXrh2
AFAq4FgQcrvFB/Mx1jMr5P+DV9oN7rk15fxcFMYEEl8h+udGsPrwseZj8evxEQCqX3FxPj78eJn8
ZxrvqeSaAJ3mATW/ffhSqHmU7VIHhPddgiMzb8vvXLzifmIOQLsClPUQ3wqSs9skhhqWVJu3o3Ia
pqzKsw+WronZr11pHcB+qQVOKsB0OCDaqKBh8/+va5lt44eJhYWyuzyfwfM+n32U2iMR+XWMgi30
JRtrPboL5fhbfCAAH/hO/+NEEIC2QzjsfNZnhIaJLcv3bGQLeHWLj3rBH1o7XJinEpdRSEWX/F+I
aOei8wEBYRPZwADGeyFyYjkfAHfYFBtm/4yQFn6msEQuZAHpTU9NHnM8WWrl0jOjPC2UsDuJoYff
VQqKApIEfD9za12lrMjB5uKspYuXNSF/PKnhHERichgQRrlrBZLiVNlu6w+GYRu+r0jZineweb2s
K4DlTjdlT0Hs7FGVHOWCSkNYCYmYTEEHqlt/KAL+XDv4O73lhjPEKbszznz37voMOYWf8V4ehGc2
2tMa+M617xIslKjjwLNXLPQnnjmkaMzLEYFauCzleFEY+ODxZ3jUsjC3YzTPNC2y5P31qODmCASm
Bb1yH/d4VYIZHiRP364kyK/3jHcimGfq1+I5aly8++bqXJQPdfs4LkoKKovHXK/r9jtnPD14mRMr
XLfFocygM171kiHxiEdeFWKMg3P1aiqcsYBo0f5xnNDPfxEuLtSmyvl0Qyhx05NoS7F7ExJSIfrw
YxOJJiGHQibEAn4uiPk88s3LB45xYv1800pjXeULB2JGm6sQQpPb5O+iYvjOz2YSKgFYeC8JoH11
VzqJrrX4wBwTEHgBf0BeuJy5XM93duSLl0A4AKHt1VDJjZazwpvUyz21XzxYFtlXT95ZHuJYtqBY
B8HrvmvAzj0GD6QRwA5ReSSyCtEtnDBq2kvJYjgu/FEwLFouyQ+6Tkvm2ry7BfWBV8cwPlVMcT/s
WZ9uaT8myNnK9m+gWZ5huS2KB+FxjPzIJrJ33Dj38f+J7SnsxNy25dH1s8t9eGiQw+6X/Nsd8diI
NKLr81mHtVsum9mb392cYyRWqTx8wOO55/3DM/Ps+YC7dSWcoigDMOSm5LBwDPuLzePWO7l9Ouvk
q5tp4T3iFtJjbUtcPkI0FLbjFedFyCoP4T9dZLiqsscBl2HxXdezb/apz2lxXYXHUtzZsnc+/6NF
3XSsCIIlxu2kKJkWXZKiVtgliYDhP3YVtOVhsuZGFue+Ft5mmT+33UfH4KnkyfGawozvh2h0lX4u
TDB0pTa5oJlZRuH+uycg6l2gLOwrH83lu+9+izAG4WqzhPJNamSi13LsJ62qz+NTCAAun33yr7UQ
Xa7bX/IHp3kmWxcWrLhXtx28LsrMR1kU2n4/0U3YqtkOsKBl92/5wu7CToib4vQZloKigxn2LdC4
Fm67qHgEcBveMbA5qFfR8rErYTEQtViQU9nTO/0Um/T8pOy94ctmfkYJ5mzfAmq8fwwMzvLbkvol
+8e7+RMehY/DT/jf69d2scT07ptV+XWteT9vIay5K0e4neyHm3Ku6ESy1h5Inw+HwsbaC71Scmd/
3eYr+BKZPGrjCe48l6bWto5QHa2qF2MzUgZoAFErG1Yly6+ERJB0oR8aSfSXzIQh5+8c8ryc2ZbT
v8yvM1LFhdi2ubFvh2J8oOCUHsmLRmqw6gFJO9gzEV38LV/Rfrz8fva9SLq/nOlGHOfqGdR5MJ0P
gPIRErsqMWUWz4sMYIyj5CrbW9Whbbu3XZ31RfEyuiAl1hGJCITkFDn1es+aWr0BrZ2Zxa6jDotw
D/NKzGdMRGEAzE5zf3f7XtBlwVbBM07/F25o1UPlqTfK5se+2xFBtyS28mLRwBWe8BKBF/UcuY7w
xF/CI2x1nUf+3T50UFyIe8OzOJ/Nx8KqJ8DPy3cCFvEQbttuYYA/KCo82H7fQ+UtPO0h0C1CCHCS
eOnw4HgPWe+2LliHPONfOEruGp46T68D89WbfwfdSi6EEzHg7DBO/csHedwg4IFB8fBzz2ck0jjC
7YPHNbi0buLNWOxcnKaq7MJjSS3H4cm13+UIrkK0sbc9uA46J8stFkKDp5sQz+Xg+jKwnpMGO9nS
3D4Jt9oGlfb++nDOTnk3bUHgCYvoMGIA5eB/28/jEZhjUmpTBH59Shwh3Q5mzzv6qDKijwebN81J
iobh6wPBl1RsZcPn2v2Ucr+iapjQSnY4zg6sa+J3f6wW2KNoyaFo1AjWXMC8Uywsyh6s5yD5WXgL
l/CPfJQcpT+DBMSYQyf5FUOaVtmWMsvA0SY+dCBMucqGilyU2L64UsiFPue3v/yyu78UFc/LJFeh
4vnSmd8Ue4ZvJeDv60h/zO7ROD0aBU78ifIt13rJ3qWZrUeOe1zdLLzspWhQYrgcZ/xekwWZZy3F
cj1RSho6SC5i6OGnb5z+pmbw5YurZ5Wrco+zYSn5E5/sW4V2ojRKtNdRvBicCY02LxrPDNDZN2Uf
FSd82cDGJtUyz9cLljI4ohe6r0qydInm3WTTGPlaPAqTLzF6F2bNz+90orSODo1z67ovtjJYZdaH
KrtW9nvZPVSP3UUz10hOUtWpwqq1+Uo0rj/T4at06ew6qUaik+moyurn+qmk3SdTepXBJt0HOTVY
+DaI04a/b9mwTWLt+JBD6SyvqswWH7M43BD/joIuxVbRPkELVMx2No3bp0OvdsPDnTsoqcYGo2j8
YHRqvVqPVqH75CQej1DTFTO0DR9Z9HNRSnSImZR2GIUxDZlJ1veSUaqUbBKLKE1nMNBM9HS9Y8w0
6j4xdP/T/ey09ESVZMepxmrTWHSurVij8HfOltddCWh1NWi9ynkSL/RuEdGkDs72HxXEAf+T+spb
GdtVulTyg2V345Qcz4f5MPWuHDx7ZSDfwazW4jVjH34XeYNDPZaZE+BD9B5jibsXTi9y4a9n4/Gx
+fMi085lApkzPm81SBZjvfvYqMmenqlCopnpxfscY3R776JnJ914jyNjneV9Hcqvet6TOjx+nXrH
9u17Xt10rx1spuF/bxcHysDUoL5GwPKKHytfUKNzyvk6bXBJThld//ajXTdVm7PPI0QFo7jIaFGe
FjedeDE/yNDdnCp4nZoOCdTcomKALnJuIqfFMS4bpjpFYYLgsqM3q6G1QqMb+gNAz0fn8oPreLLx
aawupaRUvKth1bd0soI9MH9A6XQECcq9X9p5Q13HiXx5Tfs/Pl2jVZrpPK0P7rhyoYjz4NdP1tTz
tPzmS/V2mRYzKNn3rMmMx24SknBnzla6lNiKjRITXbmmYKpI+0gZN6C2eiGcrp8n1ar0ufXsnAN1
maHpiXYf2KZsMLv+VMXmdHLe26dx0jyDUWGQ7m3d9r9MZ92PZ0vxV3H1EfspLMqFpHDV3G0Ri6lF
EImF8/PRc+LqltmWQ7bQyAUHw3nzNHwuS9jmneEBxfgfSbqZyPfB2nyH5eBWuSVDt/8rJkzgid/1
emnQwZsEF4REdc54U1v/iULrPfGkt1FkBtAdvZNOV17LUYzOXmgmfH91nXL3dEVLx6v7mBSeNs4J
frRmV0tYfsFWFroSRAefuka+rr/9OcUQ5xI6/arU3ztkPBF/Npo6hdjuJPhNntWjF1aHIQFUeyXz
4/xV+shQdkb2nst1N7sRNWzu0dvRcPeP2gISjRxFKgs8HW2bUp7GgnHK/DLIHKNnSI2xOVVvD1DR
fPUVxDT90yS1bNGJVS+X6pFtx/D4qp+/tcGFs3pG6ZL+zGaayb4DUyqVP7eU1qEYfnQp2IES51Vt
ziFkKoHoZyX6PsK/PNDlsOb5sTC6DYy0UEq8S9bBZNJPnydkc9qnH5V1uoJCuNyaCpIXtEsGvCk/
5mWXL8ULIOetFGsqUinkNW8Xj9PySi9/vDpV9gL6sozElV6ZfZ9QPXnb1Q6izWmwL/QkmoW3V6q3
ydZUmqAsa6kYVh6ellXiPfIJi3QZrQu9ubFe8fJiX4mAJ6qv5a5zE+U+vIRfYGS+KUs5822rcF71
z01H3+9y34D0ONLWnDFRlMbW5mBPywpjRey0VNq/kRwfRlDhf2ffc92+yM3b0/LBpl/VMxQesQjX
jNMXoEzMvBtsESaTml3Yuk3yn7KY4yz7KQ1AsRFfJWsHrv/TZnw9OcxrZsPEO6u/VTvRO1UK3fMX
Y7mJ/OncyLx5z7KchUV+YKU3LYotlOmhlRjuJHphWEFwfedW9bXu5H6COfxNjsRVTq9AtK0t8cMu
lzLvHn9b65XR8OzEr9oL8VVDUq8vo5Ct70oKLNr75aq2i1XlP2e6paU5GKHAQJjfoGnk7Cgr4rJz
gNDCrZ9WlB0SlGdt2tQdcJMCGdP882xwcKsd/1IRB5FsSfNphNx9lfAetWC4hptnD3pMfuj/1ESG
Gpnp2aB099zcTVH5hFNmNTecHp0d5/K6mwZILm9Pg8w1zBpKhzXO/YbGicXbaZI7NaiX5H+hnYEg
dKzWkOGvaGru1fyAwonaqvDrPkq1t4SPu3osV16xXVUSmf6gx4xwycvSS72th26xoo4GSQQ6D1gr
dN191MRO7lKUY03/ll+WJhkkTRLGrx36ge5gGwbQy9Lwzh/0mFXVJpUO8wBannCnpqV70XsU/8jf
yw6H33d3Dx20bS6pE0jYiyknZZghEIvM8jKH+owUVTdvx6eJNX5cTGDSJratmTUxhJEBIQq/PgxM
1BxVG1p5JzC9iktusVzuGly09O52sQckW9Vggtc66DTuUlgCvSBep+pqtB1j8/Kl79M40cyWDnUw
OmC4m/tJ3fS+lZPHkqZexUYn0b2xMTzVX2Pq64Cyg9gcjbs3I4NiVF/UDM/27m1rYtS9fOOsLatZ
hjDxnJ16236KCWuszvNA0fKVb+wbrxCDfWRS7a5arBcsX0rbToFGzQlQKnQ950knAAg+dD3pxoC3
PyqnQsPD7rRIrhp7MRl4J4X1g95pCRoaJrUcrGe7bTd+b6lhT7faI1TUMgCaJ+OxQomUSZTO/TvH
gBv9hznKaZrQQhf3+mfD3oaM56DkWmE+xUiEuSpAnbM6TqTgh5/8rVBT5iR+5cEiDGDO2tMJBz05
ubZSF6KuAln3dLesbn0I9wUO2Txvf1UU+9ryez8+tIN07VX+mlMGJeqOchqrTekq23rf1D29JGDG
ftdi3b1ZOkQvZ9oEtWA992umnKw5PzgjoIj1on1zNVK3ZnrHMn1j9RGZR1BKmb1ypZAhbBndx+Ze
NZQ5tV07WvQ5vUdfW+KSkCuto2PtaaSvSTcRkuv8TYnqhFS2qRqf40LPQKdYK50zm6i8Ge3pzAbn
RrYfq9y/z93luuS5W7VuH6gFYJqTINkp9HKet++Nlzczuc9W98uIkea5Ja/wgQDySrLo2Lt/W7LN
yEivVjJfnK9MJEl/r6fR8/uyauaPQxjH40fAkTqqeP6NYCtUuNyGKQ+Bb1KYJWgTFZ9OFuiDKuA6
S+BCODxyKfDo1pSjzKGr7yQfKuHk+42louYe431MkFuXv4/FJyGNzK+ugjEvKubhoJNyqpPHGXbM
kCRT247eKM3J/GyFZN/EtWjXvBjd+eJ5lP7kxNK5+HXgWWk3mpaa5/JDureehAkvx/F9CpqRuFKx
vH539duxuq0ykaQqnBjDUd6PTmZ0FiaPb+5g/UIxe6sZe7Wt8V+sHacwnnzfs7UtpnelV/NQVzfK
+LghN6hpoq1c2YiVt7vsnGzlnC5muKQVVz/Mv1B3Otmck01u0etmgg+23q0f26WXHysKSCA/n3x1
Slc2C7Hm9YKi8LkFl4Ygs/tJV+lkS6spFV1STHCSBB0b1zezecJahWSW2RSBt16OEDdutQINnNGa
BmRIRijZkCkVvcv5BiyqTLVSMqy6bPbftXwsK9jojeZlyVoxhPJDFPRft38wA0PBnIwvDbggtnpo
0y0pF1+XYvpRSry9tpRzfqmk3ae0q1D0FY2ipIBk2mdq2ZMwZAPi1fJWzzRvLX35c2jV27XDOj4y
mrJ1at3b876HpJxrboa376cG0YCUkD+1D5qfKKXYBHxA9MtLOsJ5+Vt6zMP4QWP4Mrl0blChSoYK
9Wzmop7T0cEo9cJkDqf0gguRvLQ2nv2Wdx/Po0yLBWF6lKrlvxLfhYp+lA5isHMfnNv392ebr139
MZZRv9QETwf8uXpvBw2ZIFLN05yeTOqGekQz1VvVAC9e4ZkKERacCU6utTUu47J27nChQsxcOY0L
nVTnUNtONs1HafeupasfJle8GolSpq/Pu7hWgCyPxfXoVZMwZ2oPYwxuUf5rBQwlOqrztajqmD6z
dGW0vixe76PcEnpx6PHEWnOgzNW0ihLCPJ9FfqJ6xNWOrFzn7enL0drcLTRwY2QlGLFcVYYqMGM/
ptkoUSBswkr4E0DzECtLWrZP1xI/MLk67wDFTXCMOLBpDPU+3JQ3VH3aTI2ml+ICNeWrnQH+ANOD
Dv/2y4psIPcbaOTDJPXBFKsT7+T7885Kh7jmoNhP8j1+LLEfVmTwB5suSqd0Kf2nb04x9pATFg9J
LI6KKjigisOKhnf4X2aHPQ7kMO9dq6vD9FVUv6zTXASKuxdDlGZeT8FTQ1npcSk+w0xKzYeb+im6
VMQk7Icm4zupmGSiHObIh03Fg7jGd2yqqzJad8Lz+hvjJUN4poVyHk07qyrkh1Cr+282kRF/WTvq
SI43byRqceLQjXFqUMSY0Xfzz23VSI7oXjZb/gApFf2Kr3qq5aOwDv53izhBMIX+N8hASaLzd22J
tlXOvktO5v01lzxt9JcGYd3NdpLHDmUKeHQHLxyvoFUu1lozsBOekAAsM9cVP0ud7x3PrD0cFzrH
EHCGSW5xYSXHM3Ty/g8lhjNhGeC1Chlvf901kbjDq4anqRbBwEyoKObyFO7jl6pyDAiWQ7CGcL7j
0lDMKqFjb7EAkq5MboRGj6R9iR2urHQj/5V+8pC6c97/2MdLt3OUnWVn58G+WugUmsG9lSfMZN3M
uVNueI9yq3kaJWu36nIybV57ibacNd6UsRHCNAJuCeBc9WKTY+PkfPPRWLMVN8PjIM9P5gy2hfFL
zOffylQUUt4ksVvz/vGgR/5d/x30o7HR+aS5wbNmJJvF+Pv1czG86PWB3fczhIvhmyRy7r9EhU+g
sXi0eR6hl67mTaT21IIbvmYDnQc7zGVr0o/lk49jWZOskgrbY5URg/D3K9gtoH+G6FnsnxSMmxkT
xfU/9d+tojoiFn6G/BhOz063s+s9y/a6tm6SjYBqKq/+4ae6BwGJ83Egf3r79/vXsf/6To8yk3CH
rmZhlPACOy03bHlPFbmT8YaImO2rTeaGd/eWCRRQvlPIVeOG8wZY1oklRVOhgnVpIMg75E6hjFWe
M4WUWUFymSuiLws9FZ3q2qvC+8nxFtnvFePNZ+0ax+ePzjsW/txyqtt0hcxBAEm+QoiQwSkI9btu
V43ksQLOhEdDZIGaCCU8PKT3Qrxjr/zir3mT4CXYsJSN7zQnb67WF1mKhdZqBFqSMxTqp6od1jko
6+K3RrwGH6OVCa0ZQWmUG5rP6ZQn6R1S0qsKY/V4M/HfUBVz7I7ja5PvSVHELSXHimQAu0pRs0OY
PrwybGVeyXagmLu2IX9DTRsGi+4UjU86Z5u74ohxFlJUV+/NQzWne+t6KLsztNASFjruTgCl9GlV
SE8ce9vGrrKY5ByMJ6oyErg+4Qnl+MN440JNjh/aJsxpIljTdRFOW/pVKP9FUBNd3tbtae9YZAtc
PjhgwmGYqCVq2/aymurEZDrb2p0yN9d0XldNCfZLchKa8sUvd5XO9QuEVT44lpDmpRPt+r5k+l7R
gJUwz3FtfNmDlPhcuhnDN63FRuuWgU6mub09WEbj9BznjzGdskH3n5u6p6b4Kep8zBu35rmkegXG
mrhIOaZRWBvBQePnneoeZWb+HxC1NKVLPpco0ylKKbYtS+UvTNpWu0T5T1pRH2Ra1as5yE2oNqiW
j07ckMQsKtQKs7CiuM/Bo2UG7hvP0jqvtqK5a+RQBVNRt42XHIeqUaJxirK8Jd8e9FKhbyBHdP8q
Zt/vg30//77WYaCHuHLQefub/lqivKVLrcPvGcvxtxbOssXd7+Ft03u+E9N3HULrz32fzrp1f9+8
KnCz2e4U/FPPM3FTklJ7gAaDX7eQkW2zWWLlL8QZZmbTV/YgxzCCjMtB6OysZnXbZuSqIKVKTF9E
SLA+2bL8uyPa8oWgtrTXBOLyglL0Wg4NGddyP0wCihag2nv/YEbnk47bPTUMMKfoW/SS7IciSuPi
t9l8pbOB9UYvy3mNcldqbtvbEa27aRtsvyXZ21qYLk95gumq+NiaALUy8KwwDiGcA2KcBj4oN4uj
/nkmHELk4FSMGRU97+39EtEcBmA4h7h1BQh0ywacPayg5fj202Ge/ENfQPjlf+8wzwYo7vXjKHrh
fmLl5TZilyTl/ZlK7xSMcliRgq7Bx+bqym3Lz71ffoAN5GIwdR5soY1v+87DgsYa7AbEcsyJTICv
U0Fn16861DdJvNTZohorSu2IYBpsytBPQNqckV47HUqWwAs5BZOfkJnatI0S7WrmC41/sg0QHEEc
xkunK5nsp/WAEQ+U5jw3fPXGWVnms+iUPXBbJP/BtdPiUNBkgs7cfwXKbc8mjjLX3XqGz5sdRTgS
nC9GUcHiQKYinxVIunY/B7ekhqusbGs7sxBUzHCJU1V5W0/KWZ0YzUMUTMcfrUwrPZs6wZ4anFEA
QAg2RUyHmAuBVR32SRpnT8k9ADzbL4PW20mP0q9vn81x+LcMAXzNBxQwtw79iaFdfA7CqRyIPp0/
sOlDiVRw7SyxyM6iY3RWkp7qQRuiT9NLhZs/DLpt8hat0TBKf9eZLkYOAUZyk9ePFIJaRcs4w+0/
h5Tj3GOwGx3Hyy9gMcPOf7eDjG862KQDmyWv1KYJiFCILkvXb9SSpvyhnEq5sPgFvQ8oG9az6chd
dg8DZqe/MOQqNAITIOGGYC35GZ/FJrbosx8617ruacZv3SM33i1AQ0tU0XFzL9DYRoyOWv8YWDMz
mvsp9Xasyb5+10vPtLHPy2yGebEmui5j/y3ZAWTb085dgEZHc1wnjDxUov3EdQmHK9C18bn9fvTc
G69z/3K7+CITsP/uXI/5t/n315v2oYttku4DMW4focNRNZYt2l9zXbNI3sMvmCfHytBdjilZV3CC
/Xus+5yxrtv0zgM2tm6kncVdu06r4ICq37/RasV5aV+fFkl5TDbLVpSVXRV8ZzoSZms8C8rzRkbP
D/1462TW5t4s5nnj0Zz2Ek2coqGJ8YFBmLVXjWKuGjqvppiV/a24b50jjq7D+IjOobturLqVTEsW
/IiOusA/t59H2tVdCxHPpKJ9lW+vegUZ3l5RnHg7/pua0Y/sgeq5vRpKjMZ3k+MPdQlaYz2YN8+d
5Pu5j2qRTp+6L51Tzswm/TbUNcT/eef4tfpNvN1NkU3V0qPD8Nbb6Gj9vbUU1JCyNPTsLd5OfO9q
YSLjsoTq6F3e1E7TWXqkYlXCHwyfPegLbMY6x/axsejO96VUs1DJTVa/RnfNsCvLYnqm0+3xtvuY
b1kmRPFZbsj/Idgb3LRNA0UJs/uckZpsl3VRHLRyhVmZ6475sq2t0nRVSSCejo2Hqhy/T2x7f4cS
jJ/UyxCSXkAKeepzq3Autn7i3ZROoHSU6rxdelx5yqnmsryvLiqP2lbxzjPXXTPbqIKgR9Ft3aWd
fzvUMmbpSVbq9tmmfqtkHD2rKGtEXrp7N5vRjdVXo99rZF5B+fmOCXjXYtJXVsVnwUpRYMyXhOHl
ubj4OPX21bByxGiTWGlR2bZT40s90Gx5M+hvdZMW2jc4a4KXR7R9lK6fF4Uc8yY9nWb1Eit0c3xN
c11vpqNo07vhNlM/3OXL0KY2uwb46b1G2We6WWoSKv09Pg8DisDo84WdBXFBb1peVmK/x/I3JXbn
aqAvczQSUc0qxkZfy9qDAOna2ru0IYnf+Rgz33o52BbRoWf8ac9ADZlis76KpvWzZGEVoImt03pu
0dVy5acOrvq+c343PravYgiKf+bfpeS7e1tdj1fSqE77vwfFikT3v3U/U3t+xkcxSc94VYl1QovW
+U8+7BoXPTGlbFub34sh78VNU53XDI4AcMk/W5kIDUbuBO3xg/jpo469de1VP7ZzzReCIFbJN5Zl
jljtTGU72LWm/WVHNaiHxGSvfQfA6mxTsDLMMJjbcRl6SEP3WnzMPau2aUuK8eIhAVoDyF6m7Wad
IBzsIxxKEbxZ2jdSGtfO0igNYbpAswOVWy8NcAqzsTPkKXoiD5EuPzgRUgPCkVG73sEYq6rGPB2j
ZoqAbziu4S5WESSgeujZc7ouZWtNfcgD2UZD11x5U7m3E7K10Le6GWVMGjs2RMvmtr+dlxZdo6Cb
Ya6q5mSGI0v69VQ3zApn90ntOXmqmLN6O0Dw4wCj3FA16uh3rGvDKVyOkYWCIkpkPrLGMKp8j7k4
NlMQLGVP79gJZIyEDsowrUoCOZYOtlo141W4kNJhgYpW3zpvwcP08HodJarJN3HB8N/017l6rr6a
htf0kiMM4bsxUjezNkj86BRfISFxHExkO7o6H4I+HPZ0178wbWtCqqWbaStq3jRvuPdzOTu4NsNw
5nx7wVBXf2HzPlr2c99x+FMeiv51lIVuS6pk78G7pLtoeae5t52D6cy70gCJyygzkevxomxPDX25
GXSrnWFyf4+NwUGk/oqoSoB1yAKSsLdjZyfXxAvUaUMKb4Xf5OCibknI27RHZibiZedYPY3TvYxQ
0tzjx8mWAb6FesHB9LIMl+7587YuPUeXN+N4S8yEametyCb0lVe/p97qAxyzHbA+7OlVBbul6kBR
tcmDxEoFVM1UUq0bun7zmyRQMqsBXUG3FCJY3KCZ9eDytvs9dxzTRAf6QLFyeJCwk+Xo6+azw1Xp
1Yp/HT5Wk+soPsprKS7Qaqthysc+HvIzXw1gokDUvOjbZIoZGxeau57F3DtBFgBEPFdnn49Ob0Ci
6UymbDPE3x0SBYEx2ysMwl3OtJJf+ZmxbKAhlaPn5e1cKjTTZeabg2f7Vce6HirHBgyqrfBrmIZX
MwGpvusZ9TEI+olH6M3TF1wFIpbyrWnr0EzUnCy9i77qdm4IsAnnW35WYDY+UHXsnW+hM/bUAljU
coP1525oN/gNIxCaBimZXp/8thTtFekFzdYbAB3SaFxYj8uWUA0PZGBZ2nc2byae+7DHDv86vSAr
I4iqKoDqqrsezZ2lObUjEL2acHAs/p61o1HkLKPUk/cwHL2xblro9PvzCyPdXnxIs9La8cTM01v6
PalGnFb3fbvlyw41niCkbfbpV/yL2Xwj/nc1Fpz9mKP+Ea2bZkx1tjPhc2UkoMRFl+2yEUCypa7v
QpgFXw5s06n7EFuoPm4VKtmP7DSKfSyMgg6+fJO1s3P1fW5fo/QwVy6Ud1A2J+K8mHjbf+7ArMtO
SmyJ222k3u1dfz7JhSdjJnEW0HNafEKv9K2SGspFo9DzerXSz/KnTK5uv6+ic3vu8+TKicG6uiKX
bLI/NW92rRTTWBsrPXuHJoUFLFtyXcvkio7RMrD4CJd1KiLFleEH2oiFodtQnLHCCTQdOi3zXI0k
yCUu6Z2QR2i/e883Hm+5ZmIcgGTj327QwUUlq+CWxaAU+msNxqGnXdVap0wUVNQPgFlyihIG5C3b
uI94IDqf3LHs+6HHy7yfLk0rceNzrWptEd3bS/v1XOvTe+A0yeJapG4rx8+JHc/k2tC2ou+dKq+0
rIbSe/GRhplzSKwdoSIxk/wc8u8M+JrS+O60nuuYXVE7NR/NXXfbODYyU3zrfnB6WzybDxPhOj6d
IQb2Ymg67qekOQwGKr+kv7IT2fStl9CHrafuVL79bEXEQp2OiM4HS1l/1cAClbQm51vt1Zw3ju1t
7dVKtYzYaDtYDGqc8sH+eprWkNTqQDZlAM6yaFyLqKvDyGQ4vceG0BAqdIL12VeodbJK0vJ+rzCA
ZVDqZ8pcgucD42dKyQ/dGdoWKKpWvbmG/HhVp2PvVklU0u9qIkWPHDpRuQzPnZtNzHwa1UHOcW5s
JHzXbywx0im4Ayyj4deqTOpQPFlS+q5GKMivHWdDmVa3vKtS5HZtU3IyJkVqg7roE2HPe8uqESzV
YyMV3eoQwCKJeXRmciN+xm2KIxDUQVd9FffwgbPk9R+s4yCWNIADtCRF+egYLaUJNjjucV98K3iu
yJ+IG/LhSYtOzVX30WI/MTnV5819VTYdLBkooQqdW+lcgeE2Db4lrO/sB7e3Iz+HMN3doMv6cZZs
QBbL1/fQXP4s9T2TFaagBrjfvf1jUY3/hSTypQhnAp4z6+DQOs84qjYcks6NQLAFSIl+Z8gPhhOm
RnAWmGhitCjrLIHiYGyHG4oFB0lNo58Dk5BTmVOxLbGoTKNHLWi2DpXtrhEPA8pCBzvEwgEND3Wd
i2U5uzNuFQwR7rH0EIJqGGDcVYZ0Yi4476v5+ryalgA+oiW/q07oRS/8hFmlylEf9vBmBg4j1idJ
nZIhiqN3UuwypDK1TOseun3Gmzb7EO3VIhSEgNlRX7JcMDYEibllwWpcraQbrq8sWIrDywCnmS3k
7JRPq237PGRfP3hoYwyuaPiyTBsAYnrNNmdukHSYgwJG6mKo0R/5Um4Y1itUeEQcZ1R08lOlCfEw
nczUk6Q4XmHzRF6yagVlsDKtcdHuk/5ME2dlq8lGlsdCtpr4MeDBKAEW8N05T9AAgoAx+tiA16un
S70w3LSSVWjF8h0qcvspDIEFkJvYcFVPdYEZ/Jdcl5agf/ZRt5y0j0gqHH6kHp/JPrUMfT+n13vk
LxRI+D2TzTrJRnBih1MQH+w6ASYHSDg2tQBLgsmxC3L7O1gLYINnPBYvw+5h+Kjle/N2bJBKlF7f
131p+yhucMUQzsPYoKPvM+lE5QbTA345G5iIlMIU8cV4O1oMqfKOowNh72fuwoe7mPqOz+tPcXx8
H23ZFRw/M9/Xv60Z7L3wLvGgd7t9P8ZH51YqSP+azA02DOGLlBuTaZ/vc/Jcngi/N5mpAxrut064
108thUnnSPBTENiTjTDO4QEfdSx+iUeKukWEj8r24Q4Qs1iXzz0nalv+ZgkuE+L/ShhVcUrCswBi
ALNMV7BEgYeJDhJ2d8xKWvmdLjE6TCVnlvwQajMvUF9AGEgh9D/mmd79G1Zxfg86D46y1fBRDy0M
aRneU9XwGf4zuHpcJh5gf8s24rMnX5Y71li8WeKOd+IdjUiSitD3ZcK23vD6vjT+ujAMvWVYI7IO
pvkJWHXoA16I8paEIQqMIN+PeayWxbtu0W6uC3GTgyYSuA3X5PTvuJB5R3PYz73kUro6P5NqEpOB
wlgyIpUYtFsfdwMtFRzn/0Fvx9ll4qp5Qhw4k5v+0YGSd//b1QRxheHB1t/Z2JJUoKDlAsPsNaSm
usz+SOA9kkA8bag/aduUFbYC3Wec3bzJ0AMdRIS+4XELHeDZcoCRdFKoF4fmCRj+wXAslFJhqfXf
0X8GD+8cMByyZ19zkMjVVaJhmtK0jaZpz7/CbWRl3CD9C6w7//G6BeILMe8EhwqNrU3U1ZVkEmgd
ANbMUNC68WCcv4Phsp/ezeqc7z7elWfKtpoiLhv6LlKJklDPZ9cnzAIuEX2fh12XlVbD4gXDD57x
+5eGYX6gNIOV7QwwmJgPTol3brknqmG9DQ0vgrLZzzTGh79Di4IbdH7leU63tywUzprCnw23SlTm
GTxCJ3kjykBWPYorTowgNK5HjzITTEbdT6d9Qfsy9b2G+srr5zbRGf/x7N8o3tJViRf871j3MgJN
aEBYyITVKYVxaLfhcjIkoJLUdBPH+muYkcrYKQu6uUSXCzAWyo/pM6NvfA2P5aAdtsSr2rOvZxAv
tQfg3F4xksUYPIV1XiWUgEJhx7BFnfB6+TRTv50ZPyY7HEJyLU1u63wlRUjgKBqz7frgEki+lugV
Wk9NHr/XHT0fMRm8UI86Hpa4JjLeqpx1DvwaGOpYpyvMqwKDuCi4/J31of/X7jk/lHX+L0xK64R2
xOad4jMtWZVUmJFIpcqa+9AGC0Mp09sg97JPSVDTQIM2tJRzxgiopN9MV93/SDqzLUWRLQw/EWsh
ouAtkwyCigPqDcspFREnBpGn7y+q1+lT3VWVaSoQEXv/0z5ma0FusCDYWWuT6UFT3BI8qOzYgOSc
Q9O+tsJquILIRNcDpEfB2WSETIjZPKRvotgFnFJFZDJRGrB2nMDdEaCQpwyEmncjlFsirgGjICz/
hboZxF9yFcSk3ZTLvUJi+tnAchY9fzQ48IMQH6IRAEbFRCePKxB08M0VL4gVdMHDGZJtUjAwAHKP
U85HDopCGpg6FyFz/HyoToBkguGUER69AccfUNYvxKJfu+DGSIpI6+1AWAPyXgmbxQ6SnvGZkT9K
wAHST2h/7EbpHv3f9yNshEDNUItYliboM7+4l7MEz0jxske1x6/ttkcjTBQkAPISG+wsP3xFJBHf
j2JPlc0PqpPZM9FOfF8ekoAwu61GQomIWTbvezx8TDcw3wdgWjIDSHskZkFbpnuY2BFqevhUnDkx
q0e1VMWTPj6eLk+zcI6k+9+cwECCYyC4egv2BbweeJIZWezB64FVogVQ7R40JB3u5WEJpiqSGLv0
3l9izPw/g9IWvLPbMfcyBzr2v2vE1lxftPdi+jKidCpi57GU/+q9drWAJahwsEZMRSbXFR3dntaD
b9GZhLVG4LmnaxPbKjuGxyyVW+nxLujnqJspkhlCP2JrUWmPc3dwx2liIkqCjmFyGCeWGIZUw1YQ
Hhnha5mD56whJcA7PqL5pdpna+RkGB0fyLgQkzJKljKPx2vPqI2Oo4G9WqaBYuBMC5EJi0YSP5hf
YQNmiek2/WnrIMWFS3uvf8w98zmAmQDCMVRz8f4qoulAMdm4OWGZOgUcTm81BmhUGKgl4Dt4EkI2
UFYwjIJE2CtxCYKZI52bP21UW6F6gDm6p2HHLDO6Ml72i/+A2HqX5cj22sI5gUz+HJYZlRuFDV/G
F1z2aMwZ4404hLVPRYlGl6cWMx/5lPN8TW1IlBUJIpAQ4nyQXG0hibwDIfuuNohCJkRxpkTpi7Wn
o9iWhd6cLHVuscW8IbA9TjZah0zcoQ3pjAt5zi7Oz2ZgAURAumMh/eO/mMTAMTQpCAkQ6Q2I0N9A
AOwmm0LQbVR66BT4ESrJmJBkbF2bUnX6OWppk7AFtpRhKDZvbOjUawMDZotfX48tKUURByZS3iEh
c+xNRIPPoS+g0y5rGBeGLYiq8P8oG5JtCH/gnR9J9yT2BFgSs1JJl/QbjJnkHDEGjwm50gQdBp4q
RwR00I8eSrh33R5591UfEBu1ECF+d4SO8/tYyaYXmqHVCrumsaemRmJLb5QoKdEtGsKQH/DHEP8Q
bQCiANB2mHtGtHJUS+zC7B+Eu7Ex4QiQTXqc1hCODpLKwqzxUqRuOHtB01PrjiDIyOc1PCkGHVrh
vqvg60lQXrmfhSBHv4LxwKdtdbR1FYxpb9kHUJPt1/LDIAihW/syGE3965Di8N/0qNw9Bo3Yow2j
OsvcK7RgsKHGiuA5WKlU8Iyo4gYz7+tnlgHaJeSiIyNAGDmmmyBDom9wSOkmbBj4Nue8KB6QcBSw
gzJsLQ4JiD80eEC8l4iBiYyeefX/lAa7HbwHa1OsHhQ1LHARp0GOnEicI29Y8AJUgyPGprGKaacG
G6FCF4PYNdoEJkRxcPMc7C+Rwn5Rugqw8/qpO53k08WQjD97E0WnEWNG+hYNxjsm4w9Wo1oyRZ5W
B0YJOWLULJFOAqRq4HxkJFjkgcwGRCde5kOcjlFhFyuB+vZclqcDnOrWoAz8Pxhu0cuBBSMw8NMJ
wnNADpW4OfyqUbG6SSajjLdX3cip86EPETwMxpqJVjN8/iOhLp4Wyi6J9LMsfNBM5HZKQF1144kH
tXvOwRyHXKGUeyRPZLgwGlsFG4b9HDrI6JgYzqkIf2rD60Gh9Ra3Odibe2Uzv8T4cZEX5n42fsYa
mgsxlJ4Nq5uiCga1ZvTDTEKcoALGoJhZl0SrISaCK0ie56s1OnxmH3cEPPaa3qa9oEkuAU8RtffN
eSzyuRSpNOGPRY8LiRwHXAplh5GNu4R6BJmEDsYOxk3KWxsw4RWBGcpToKhe8klwRnllzRFlSHFK
fw5AdR4k92mbjOIRlQsoaZRGJfpxUlmJh26dajnafMdvtCLiPSh468N8nPpEfQfQOvYreMEo0eA4
EGue4g1B82glRL9FG8142zEbGTYR0GavsgegQjWKqoz7hqR5wjUJnuZnkSHrAIB3y4PsPgnjA4Sj
1OxAysqA1/Ea74BNwtLcfkDQZNRHISIZ4BQ2n9v+TJ/zy6oEOW7cnvmKuHm+zog5gYaQEPmZZv4n
eSUyqF/CE/GLijjVTfovGPb/tywCjVdsbh6HwzvqgusiP8v2ZwIeN0aAE7+Iz3sQideAM8mA8GIl
8B4JVAQGPCBo2TG/YAQWH33YI8Ehp6Cboo9CLqvYNTr1kJlsJ+RoKL2R7aPYKIzP6YrzYlKfGXK5
/67r+W0mk7YJjLT8xySsblOdA7idcHuxrwh9yXtcIVq7zgA5AEsUu8MF2Ju8V9+Vzt8Rwednu3rO
7Z7ii1toSRkKwLs+527h1jEDzqLW++3KnRbVJETAlDMMyKjH6HCzr1cdyvMn+MCdfe37oR+8FtLh
Ou3FDSmkyQdqCFXRy73ykF+SDIvS1UtzutiH3zVURIzusA8Zuslqeb+CDDv1e8bnk5ge/BzDYQNo
+0IBITiP0ZRKg4PSJ/0EHxZVQL6nSpWWtAg+I+/cz0w6fteUF1+fjrnzgLejHGEL4xdZmy84gNd0
5EjxILktAMCqnFBEGtlFl7RiiNvxMtdPpZjVDYRiSIipcBbx/J36cGs3B0rPlOJniIwowgkETwLi
RNWS7+W1zmQ5Qzo8Flk4ii8uH3lKvKsDwe3ep7r3XMFHrSh4F7epFqGoojJhYFcMtTF5wcyNAjBk
t2+DWHB6QGrViLAUYgRmMmPbSGKNwdOBTbgy3714Dgc8/S/daHGJVv61MuTjDXGWdODYCNN5GQ3p
RZnMBZ9HZWOXa16LxOhpOe4fsglT0RyE5MVZgsWBqWPOyOQdI6x+TPkToCoSEvbdIZ+3B9ptObwv
kSdssmCQ0MsC7QtCkDlngYyR/QKeh6lEm10C7VDiDhRMEMMW56SrnlNP3yJl9gvYMHJIoxsSYySF
SO0teXkL8llmIqvsud+neTkrTvdm6IKBrg+5CtZlMM/9HYj96VesixQN1uS+eMKNIFAnXj2n+aTQ
RUXH+K8Hg39NBBxUkJck6DOABEnjGtj8PtNE0w6CDNy8HYpp30aB8mPgt/MnexIqp4YXHu3yrYKU
iCIN2RHtOOga0xas4mLnDWo7l9lCqnTOr2fAfaE0NYoXwxWsx8tipDokLYaBkYMODOGFzeazvqzr
3piZQ5qYJXfjsKrFeQfpeYBTjBr3smsDyOhQ6Nwy/0V8b2FL7P+9YDR/2ffp20+ZdGmoi16UzWEj
wkYoKIgnO6fbhl6/BfM+qhab1YsCGd5zKwDa20KZpZPh8jEdeql1S15BtfgQz2SU4/TE0YCP0ulI
HHM4lzFn/zRcOeh8FCAIAARS3dmHoHIqnNkwNrTWi37QVka65NgOBpQXZIjTifadOuTBdmp2Y4D7
bKWx+aY7ZrJN4ZgokyTyXktMn3E/hneHGeQgWec2q819r7TCwK1nDBj3hMjc/pGIJrRvWjJIJNkA
nd/xw1GNqFse0mzeLovwt+1F6b88gjzIgsfpx2ariyPxeJ/lEeQpabSAIvP7UZx0SPqD506fvNEO
/e01vKQHhWweNhDOORzr25LrRUxJICUa9+zLmlFtnarg6oh9946fYgSsPOLjF8hnYvX0QIMwfySf
6ffcclT0KN4DxtWOeYNl+EJjLYp/KPTgOlXQzx4eyyx+LHRxe7L5Zf6EjPtR+KlmH5BnaKk4GdCo
TjntFphel3hPfWYLHhE+36bMVNpUHqSI9UhKSEPOl4YCEFUHldEgYddmCSDPE5GrSBUxiEyHkx+6
3JIo354FgzC+jHvz3LyTXPtySCVlC208HH6rjqOdbnPKGiYgNt1K0ZNgwyl5r+N+clmpW32motgk
eZViY+iTIfsPu0PsAYEy9PLxdfGmju1TK1RBdRiOmUjChBtDizO/H7VEK+1+xBFxi24IJ5UtZYbH
vLPtcPdwtAjBYYFCGp6WwjTnyCM/eXKFawfhc0XtKv9BSYTVtF1QfGmJZPeC8lxjZJJiFWnFViGj
FH8a/FMvenIJbRZBl8hhGQ7ILn5SLZGF6WPNcPlbiuzHVt1XU/J3tzKbZh4MJqw+LJxoWDuo8noP
MftYvkhYzhIc3pMSSOdJZQsebr08LJYgHQySgvS4UUTy3oQsCTWHoBH4PRy0RB1Fc2aJxormnTXc
Qe9fXOZEwEnLrGFG5BkK5SNRHYgPmDDMLYECInt3ABksYc7PxqqRnW8LQce0B6HkZ3fwH9yqb/hY
MJMteM4p+cYSJBR5xr7qC/Ku5TVqIvg6aydEDx1C3CfyX9ncLQXV2aDLSNl8hFMFEyatBW9ohk1+
nNOCiJIZLIN9IXXweMMSfu3Wo/uDTiZNCSaohEoa2juei6CFDn3icIfb4J2jk+CqKDBA2PzeLl+B
Pmfo3bgYqDADZsbP71suFF0Ym6LDRRDQpa3PejwBVOOoDtWoDJtE9pBGIWjhTAISPz+sA0nb0/si
Z6LWlGQJig5Mbi56LNgZJew7WchhcjEa732Wt03wPvOqIeRcQBbd5H3m+3gSmQBI/T8AZVfhzZ9m
fe4fhufXktJpJLrdEQR4e+izj3Kq9YMeMJ6os7sDae1uHterYq8lQlPM8QKlpZrDfc4IWnGkPZzL
+DF9z1M0S8P5hZahDJWwO94dDDTqdtN6WpIhQqoo79hut0IzRH8LtoeJ06ACCAvMZv2ZHvEnpvBq
SBEySCA/BXW3NBHKZhhNl1sUomhBe8YlhB7ispIfLTTOZXigDnbyFVpWR1BTKooCtL14RUsfjIvH
kuOahw3r5oSzzX7y6AKE8fuRzXhXR7VGK07OOQPuY+przgH6H75C5Mr30KCkSxoOnI/U4aS90Uhy
dQfOjmqKFG7O6IhACTuNBLGKkGWZB3LYP1Bubgm6sYQSmIiY4L3r430ioHz6DuUVLZGhHcQ5wpn5
EPsp+dYrjdtzJyO6jLAcLQbB949UJahZaChjiBwV1Tiv9o0F/dJH6dME0GREvUOPMzQBM9b0MUPH
tCpYCynh/swu5xkVzRdtFxS+6GAp1FDl1Kt8jHfFxPEmgq+RcsG9ScYBVh0zrVnBPiOJsAT7AjRD
grzOPCV6gozPfHibNJ30ZGyffR7tGk3DJxiFtHu4LnecY8hnubDcDJdqWHShkHo12zCsCOvl5sk8
oMwwQLBHZA6IB7qE+XWBCCa684RDuToSVSLMLHARIklOKqtzG/eYOhw2B57G3WXOPkRyQhVQHSD5
gn9BONnyBGFwC4emaCwobQljGK4hltftsiPawMzQs1SzOq5m1UzONro81Rja02lk7mSWwvFxG6Lp
XcvUPH11XX9mr8GaS3rM5yLkIxjuHxTnhQkL/mlMwAZm0wpp0Akw8d8XUP+nwmijXcb9AZ2K1WuM
ul1dSJdoxg8tviADUyc9/ZgXyY2arxjiqi2AIZhb9L0/CKN82E0umwpeavaeXm5m5VF+opOFSUJs
vWXYA+w3sOQS0h+2BocMYAgQ02em/8Gx0EXrP2PIYO/SbhhdZtKZQXCJP1v3KYwbAXhDtcLtIadR
VKZ7mB3xTURzNEiigLBwyU5qOHUkR28CdMRXsqXpqhVnvNdFH7kL75GSf/PVLUl3X4X4AY8jxARI
J39BK0IX+IQTnlSIc1CqxQiKiwNafZLEw1/4jNTzYDJKsjM/WeO1J/eHqa4/CxrnLfKY5/hFyje4
iYJqBQCpNHNi2nmrSf61Sx2KuLfopuoaV9ooGRybA8Hu4PqTV2nyapT0b5x5BMm3BnTjFycAD9B7
TqetnL+x/NfMPgvlD70ONe6ZSuWx7DNh6YuAmxtmNm/7jc/xn4GNpYFZlnJzhLqAOdOYKHZoVymf
VZQM5NogBWfSCs44OCtASjQ/XM6bZCkgAvg9ZePFjAXYGqpRAkGO4t+zRmzl2Z/MFDAOkL2y/4KE
UaNJuD/pukDLOevAQvCxn2DuoFCF+27z4WRJ9G1fd761lSlofc1BbtKHDFdcdmUFcvwAQH8zmXjS
LegBP6d28VkwrOVm6QRbks9ARBepi31bPX3p1ShYEQYww3TT4y48GfQMrufkZ7qA1/R71CmPVzlf
FNe83dxqppUO6CZtVDCymbTHe0q0SR1zRJMglVtM0VNdruKADBrJLM5t0Ax99cbAXUNZ0olJT2YI
GvJ2dEAvvb6j7RG1SjY0qWsUoJpUfD6+n8twJS4MJQX797xKqID5Oom+B/1oojSh3nMurTkiF0kW
nl8eSh0nNnUzt/7Y/aULutN6/gz7sRb3x8qCc5i7JaVmwVnxsvkurgg/pQeIqWKXQUJufrgFPaaX
mu+7edQ47BvzW5i1eEAKBmmo3gMvbhtyc1kWPI+oYtR1jh8kQk3QXElRMEHu2L0xFy3p7Xm7vQAo
m5S5PxYVvmAZ3dtnW+5Gxx/5ZEangyrbvNj9+KamQ3E6Mi98vWIPkcXktvJ0xJk9YPAYzUBqOjIa
qNbg9fuEJJDyp4uFI091cAc+H/nHL+FXfehO27PT576B6H75BVUVqioaGZKbCu/+dPkcOr4qooBe
WqzRhw2bWKG17zVCP3eVVk0P1vtyaAkvkS6FU+Fiu40q+wsNcu2cCgyvQIPzINGu+jBprbAyvTBV
ZrMPrvu77n5RiaC1RZnwij7kCqd75XXKX7MiXdzlGeaByi9Ilk59MnoEPQHmTffPOsZZyJOLIaG/
xKmxuc1AKnn4HNTfKvgL2A/Yp+bWqy/yQxbgjVQTRyaxh6d2C4MBbnhfDNpFhl6kXTyrSaV7kj5+
98YfXhVFRu5XeHJH0TBNWo2MMAuC4T2KdEAkvQdUJYZs5y6zvJkWDE3BLOwOV11h34hb+rnMGVZQ
k78ZmeZg2MGtwbRioHtGqxLtjnCbTE58nT0LdRN0MUMUMWJAwOHIgB0bAHrLxjshm9sDQY+LwzD+
QW2OqEp08zEmRtEmWIXUrM4e+KXXhW34CYvp3VeZVFZZB1Qj6CvFF65hrzFmkk+Akw6zmn/3O/Nl
nkgGNhl0hS+P1J3J05GRv+qglkJtCGAvXNLA/Jr3WKFl3CkgVE7PltGo5VYff0vmsA+OS2/ouLKr
R58xSVFhs1LA/8mE9Grv5rakhX2ZRkRKb8AFMW/oZuRoGH9J+B4wzeXqCXZYh58tgyu6SZW8DSHJ
JzmXiWoKg85+fiXM3Qj0meaBGhjtC6ELdoOc9D39ego6bUJTKEoIQAKCZ7vi45AMEIo/p/x1cb4Y
lQ2bhfoLPpg/I5Dcuu4yR7NSaIpsigjNFZKNDz+4sURaCM7CGdM3QdJgAg09ac5Xl/wz0P05L+Co
brko+TwE08CctZM3IRtXn7eDRZ5KmBVeOSQ2Ud3Th0XMsEPgTVSlf3fvTDWp3fqfehR1M+WX4Nwu
b+uO6MhBXIh4s0TJBLfYGhXSmQ0qOiawMcnF4wC+7qqdHjz8jIyrAjkftOD19Nt/toiln2CSsP3j
NkoTbCy943uNSWFDMl0RYOy9Y3/m9ACFtwiMs1DMmIrVkduWTa/+6T5GEuesHnHt9e0/RiFhelXM
A+yV/bfquHoApgxsEsTOlysqGBzGE9LIiNE6krGuRWVmrAfLJ1T/iQ3ZmqN6+/dd25tNuNBCzHoS
cvYcMKLjdjF3Alnyy7TmhLPwIK/pNByhxaPcNOaKAZNB0wWDTBUqcg/EiCPWCD9+wECmG/kauNfs
IriF0pbpaMEI7ynJ8cjtMGmghpAWLdIZ8d0UXCbEFHExNOoW4JEpbnwxfS70QE9UwgZIBrc/5OAa
hSej86ePOLH3+b9Js+/bvwSPqkucma27BAtNCXPadNhLU3uNO4MOubd9jV+rwZZcAchtg2i8EObM
QxM4Hq5YJ7Y6acMX6SCoKGef8G5/J7dAzNrqbLE8NI+M6Yi35/Zm95WYPE7bFUvk6JMu6UmzHhqE
/A+hRwTYjsARR8HigkoE3021HNAfy2h3MBMYXcjGCrHWm3422MLEDD3Gmky15VrGM4xejUantjWr
IkEmAXP9JcO4ZZDY7HGsmTiGfYBMOy4tLydNrj45DAlFifXg03z4s77whXDbUCXwux5eiYo0DPRi
fN58msYjsTJ5O0ij/RyflEL+nxgmIfIhoOBY1n+tiCRxsBKLNDPnzQArOWZknVcmz8V1fj2zirxq
A3jG3W5BvpDAb9PoF7DVYML48tiVjL3KhB2T3q9A/IgBxk5tAufcmjkBTE2yb/7NHs1QtIqO12/Z
Ya5jJR54Dy61HDynbciEIGcYvHzJQl/LkgdjwkbMvmSCszFTSdqIWWUj2m08wQ51itPiWUbR5eyH
QbEleShiWFD4854OC8XDTMoeTBAQZ673dgcL7TicN5vRglMNmEn2sZSZ0viEcgOVrFAas11wx0BC
ZQzyLEgfoJURWHG9rtgA1nXJ6ZX5d7rS1MZVBtYFOhhe3DqS91nwmdyWb/oR/dyfoOdHJXWDJrqF
T2zIGgLqR8ioORGJwgXEmozCJluABI9miGJdkSIy8FBzirFlU66Ay1VCBNQAOLAT2cRsbjdMaaBf
hdgBqadpWGUOnCZDo8jVt8upuHFXfCsjcC9SUkL5gHqKUUvS4vtHUflaImP3GE47Ifc7UmOmezPi
rBpfQw4fYXtZPVak4AzYFf4daSRmykZ/xuDM1Q+3N8F2SOazGNDfAFvlzZEjxEb5NDafFQyruaa6
wVRLZNaMoLYxGwcAzfIbIXKf98SIMaIZh0F6qCHpA9m9zdmY2W6f+DQw1Iz4fFh5CQX6eX9k0o3V
RCHEsDwwf2L88jBhcroMI7ZoM1sLEW4Z15EQbaPhgKlG2o9GmE9P78vmHg2Ww5BsRTZ7MGDsvGjF
HU7poAdAYL94aomvxZZeujpPD2e/g5RqSX+D26IJX1Dv+fq+HBwRnpuv8Bb8knbct98LzkAY4wud
HiAG6w0JFHZKMoDYt5DueK/o7RWOGo+sly/ExW9mRJFtYjTRi6VHUhHa7a+huJfja/cL+Dh2FmCn
wJlqpMkNB9cQ8YXqI/FQxyAm1odX0dklCesiP5a/FZumbPCGUEnzXSINhU9fmQ0Oe4b5mjV5h7h1
rWZOGbt7Tt8OWylcnTqWWfWjSRqLISbAbc6QgSwj67JBUMG9ejtD98vdKz3VVV22YIdZKJA/A6SC
2oT5TzxhI5Yk8z4ggPFRD4y/TwQSxYdjGBjvDb/7MdvfMXzBfzN4DY+mI9C5vofZtEigMyEqcZsc
xbTBHPwRle0kx3UmhIaYqVAXXMa0m4hyQKWo+tMZJiaAkH7SdzX7Zc9yr+/3xoPwHlwAQ9/xZ9pM
gaNgQasJ1kno4dYtLYYDA2RmBnQDFrtyn477wKZ9wESgPZN8tOjhqtPWJ9gPH+dxBJCEGtZEn+J/
9w1ICEgZpq7XFqdTAcSweyV0EvQcBYQIHJVqdHwo4pAJJiWn56RiB2ns/pi+Cl8PClsch+u+/3OQ
z+O4z+zlFfhDB8Dh0QOXXsbLkCwm4pfHmXHoIYgo2UkQWYuLUtGiwAAg80cBgZdqXG6va3C8l/sT
9Cb1kis7zT51hls6h0EM2kTXQY1x3/KWmlL01fqelMsGKLebj+Y64sUFhKbzAEvSvY6cYcJ5NsPN
eyJ79eoJsr8SoG/hX+Y3IJqS9QK7tfuBvMDeAQbl/E0bVLPXtCMO4QKrDfRkapAzCBIgCApbA7x6
bj4Hcuq38AYABxFhIKQTgQSDs18A7Ai6sQRxLAuZuIHqx7muB5MyGh3uugHZdZlcKASizyGn+Vu3
bIoHNtt61xwYppZvaY7q3WXM94VXApMnTyDd0/CknpXViCSsWFtVibrUkSsf+6k5gNgkZOA85I7o
hhAsfB1JF+DHM8IYAlvvSyuVsKDfinTNAdBeG9/3gg5DQ6aaexUnPFv6MDOVodEvzE41MWPeMxSv
FpQmbwZu7x6ouL4wSlJvsex26FWKjrQmRbKR0CtneBjV6yKUFrzORzeuNM7ka6DrQ3bMsQO2juYG
nAlcLjU6igsGDoAoc4sx2YEWpGbvbumnV3Kl7Gawws9hegHdByjKlfTwxsIsB2h0ly0V1x6DDDvc
o4QJ0a/j8CnBLpiHWVspZl3mTb5NtU+kDkkG/E/DI5kx9C/DJZkjOsjxHiLTB93sWbk9fDntvMwt
9WLKe1pjPk4mrEyfRT9M3eufFj4QR6768Xeb4TYAs0CqTHX8FHrxlguK/ZVnADBygYmOTpOUgIY+
Of3DavJGZQeMzARAHteT8FsBhsHE46UEFKyMapYTCAhC0uBBMLiytMHwnaubbBTwm0gGawFxshYl
Wsk1nTmErpabw/N7TkfNioT6ANID11EwUz5NeWDy1zWEJrAQ+EgNAKAbr0QG8GhNUAhwsxGK6kZ0
49e1Riyn4jSZc6ktkISmZ3OPSnLc/0bk+6vk5Rs3cpAgx2g6eArAixL69bwzeJD5QVxWgmJ50gj5
26srQZOhyIf6YFM6XYzYi5fT6aEzlogzSOwpwtbw4vNVtlLNVnEdICAm5+hj9DtTVay+iLq2fj2m
p40vV/tZMAaA1Hurqh0gnjomNqBjw4GDh9vQJhf2XlAR0r2gyhtb4/gjzZPKQrE/jDXnAzBz4DCU
eKPERRsqolj6MpwGfP7Cok0mgQHh9GvzpCRCe8JUwzeqYuNJI8D2hC6Y8GvyxsF8wbokhnNYykhE
U6PnpDVGW4wuEEU4nofPw7z2TdxRaJ81q1QN4BBSA8nueb9NTTEu3LhC5OCoES+qxlf6sMzQ0Ojl
V4emSEeGzZgHsHCAnD0SdXyQI0tFaPo16v33DNiFwE86Nksexh9SJGyKB+X8Bqbmefh3K9DxgPDU
5yZl+ooxAo8DNzt840eQr5TVdctm/qCb4/k8jbbllAkTPJ4xL9THXIClfaOubtsRIva/1xRSj+Uq
0MU16XLKuQXJg24+g0t2h6cHQwcohzLgHwBbLbpY3rODA3kgRkQfTO4GYCICzMzvcaqsnk9zBPJE
hO8JTPglLpdRsS+A1fHbv+ZvhPMv4YTJGL1AdjLPDxeZ+AayAojdQ6+8ZYEiIGAngehWaaO4S+dy
o88gSRE+gj2Rw0LdUZpv1WCXB+iueTkyK5H7MhuDI9mGz3/kJnI7Ys3BfPkH9W5JxlTG99nkdaGX
lXj2VLG6byVWFhPla54QYsFT0iI9afCFwPKyCj74KDlbOBxBRnAOX8wvlr3c7pZYc7jf4ixoYL07
RDNAuiUTbB94lkzWyRO2FkvujMV+o5P8h93BbpcmUQ/oBSXCLUDIUTs3DitcYKhABmhlIt4B2Bsb
TLe5b4Ft+VzqmW1B/1PPBHGAr+UWDnW2MNSAeES/aw5QPi4Iu75no+JqNCdQV0h06Hc0SirGF5Yr
ypkdO5d+fpyuR07/5RWbFCHYJK9LAp8brXoJ+oo25gliU3qe+oiuaQ+exA1IG2lT8hAC6xGDT0Ay
M6yTFzvomTsLworQ5XIGQ5Zb87XVSG01bkf1KIWSyDjnH30xWqNAhGxGmnMuzzqkG1gJ/fYe/P6a
XCYvdIKXc5+jsUoylgyTqCh4If4hKC/mj2h+AHtSifbdhnU4Qqgq6hJ1nuKrydafUxEDZBdnzmSe
tg1nLyuDtAC8vhM0HjohHw8+QzVreuYokv545Dqfd10l5fF6fK+EsGQFugotlJ0BO3+qeJjgw6vT
JyXuGMbovRLJwgbHKB9POsBXgszy8RFU7oFvr5tqJFYeexbf0UOsx7grfP6n79WWYT7wgbHyMUCg
xGbGVGtqrf0GLkCsyOBdpC03GyBVcOU18ZS5UyH2qJ0nZk0uQhp8Xn7/R9rc8k2ntFTBqEhxvJik
sMoMlO4heHKed/uVZDv5/D3Ds8woDJDazXjvg+CecHNIzzt3B+0aXw49ocONbxOGd3vPvbR5EWy1
zWOJzoAUDsBGmD5kVukq9R/b/pHDhDuAeJNVPkRkY8AkFczu/ln4RcXgDdrLoxoOUMLzY2JsCJlm
yWB5qslKk1PjSTAdbmBhvoTkQXbFdtk7/vYcrdWhs3+z9oD+ajo8PaZNMnDxtsOBfQ1SAWbdBMKr
WdQ79pPnWV1xczgvu7ies+afZ3R2kiKKIKTpsBBg+ED/JHv+C5pM/6CpU7J8BR8ATeC9Zvxa7xUc
CGeNLQFtxr7e4cDYDxnCiHIQvpACVDwyrPshEN/TbJDcYTakoDsAmCyxg/r3xe+sL699fBh5z6Z6
GS3Y6viSLzJw1Ok5US3Ria3ytx/oDMkx2U0U+OxQk0zesMDZG4EcK+xaNAXVv92MUTHL+yLznuc3
Aiu4VnQU+pbGcqNvB/E9yCapK8+qRDvgiN1899jw7W7MFaz3RfTDb/Yg/QuCmeyTb9QsRgHPMBZk
eojvmYJa3fIW2djfZ0LjfH3+mZOpH7JvvOMOl7+8ho/iaECdCGFDM8M3t2YRDv5ecb14RLyH6BaT
Pbn/uLcNkV6T90SKPsnnULDvbO4XA9XKfBA+DiWjWSHxIV+2yko+/6ZVVHgMuHaKGcJbTxtfPGWJ
ZHT25ImffOo/cPl21Yu+56FXTuQZ11vXmDRlUeD1AVYdaaMlBBmh3J78nGxOwKGQj5SiJxgwLdy6
nMuoV88yrwh7fnFsfAgXitI7zpJDsYP7Ui39qExfkb68JcX4MlGXD2yqGhgHyz0FqULeL7Zc556U
Ew7EUfQ4dC4sIwoC5t6hk08JECOJR5jZhibs1st+RRy6kZZQuJdOidnbu++qPRPZ2b3tlKxt6jsF
yOPTGt9j5he7gf2LUFB2iQ5NleiLdw8I/OfpSQuNOa7soSeNn0QI/wB/q/Nj95m/fBXBexM/5rfg
fcqOnygbwLb6178HMzsWPEXsWoOQStnL/Y/7nmlEHXwWzYE3NJPg1tzBuMY+TgWNOvHnAaR4rS8R
WYc/iY7+lSDT94Gq3ed4QHzPxS8t0iNQPn2tBxGGRuFcOX9RLQZXF8vStlyV1sX7t1U2s5FzHZgs
khGSs9sSWz8C50rgTUBkNAKLOuJYYqUOJ1cXONfhlKDobcwnQob6rCUqE+jc68h8+U1Exr4PKX2H
hETxbzMfzAVEX8ju1Y0rl3x7AzsKehxUgghjkb9KwSeoURpQV9K+jtP9sDBwhG2uiwE6XE7fbqwG
b1F5o5+cP4BIif9lhJNGWrWQeVC69gPZ+8EIOh1fWOxypD0UQh+ExQlbDMVnndPctprfmGz6AZwc
3P7n5VEQ4693+BkSm/6hf5YXEtSk/T7zImYxAwCi+2TC1FLz3yf2pdSUAY/m2vzhvNyvl08Y66CF
6D95yX11pXTn3QL87rMVN5FOs0HuWtHcZxHjOn1o9cHTw9nJS5E8cCWAl3gJ6qz0abYeQily6uKB
PTqwJp9mjlfJeTSRDuRRnJvpcKs61T7dpqy++6EipAvdQ4tMUyPE51hv7ntO2rtmtfQ6F/vbMzLN
VkiQpDxB/TbW2zGf90ovzgi1EDEi/+ZXtJizDyFDRTjc5ivOnS9a3/MNwH0POERAJbrxu4jCHqOJ
mXEY95BoKRHX2uLUR9FE8QSa/1th5REeI0V0VwTjufhINxxDXorrwh0gH6FfQk9K27sbIDdnIjV5
iZgvZKNeISH5ywiB6h1VDBYcK2iEfvZ7X52wCo1pgTVQ6mpOGopLGZetb2Rl9gOSx84qaApqQRjY
ad8n7zgAMUD3ghbD/k5hLK6iHKrcXoA2kgyKdNYchg49Grr8zM12GCrZAPr2kACsK2H+KP7JtyIX
JaRrsBofknP8Dj+2YsH3239duGdgfTDYtztGKdtoAFFSxazf4GNzTw3mR5iIllFaS3/ppr+qQt3R
ncL7/P029DLD6SBMtyQzq/DPyv4x41JpEHBfBylh32oDlt1UCBbu0QO5M4hCZlPMZ650oDRFjeQI
GckXxWo5ptRzulAal+QwQT9XU32WLmWH6GoXIYU1GEtRZvZCiIkLi0TaDJAndn4Vo8Sw6zmKtinj
AD3C0cNy1t8PN4/4B5l0gsPA3jqtvc4n0t23r1CBDwtlGsAhmcVg+pK5va+5p0GLzK03yXmQu0ga
ZzPJFF4V2RM//mn17K+nH3tj6HpU/fm8cHHHTsESfiuSvwM0/ThGvwwwKecfRwSfSyC3IvvgMzkc
8SgyRT6zAQD866ZZsFq5YalX+BnK5tbsk2CD/WVSgwUO3Sri6rNbdPbVvUe9MQWC9B9Jd7XcyLJE
AfSLFCGGV0GLmWy/KEYGMbO+/q46N+bgjGVL3dVVmTs3dKz96FFPY2WLgI0eg1vbof11/HRIO3VK
duvi6isAXAswqbMWKRRzEd3D7cwhhmA7dfL163Ab/edKnJpz9jLEw/UPvM4BRmr1uyPDI9rUH9EJ
cgaiaOdK4kOYo93rsVKiZNMq7eqryr77wOmiKigXPOGb6rM/Crb9+GSMpq260pPOZFF9ENr2t8GF
ozUbm5g4nxq2uio6YPcSFapLoCBH0Gq8smi+mytksnwbaFLP/mTa3B1Gm2q8d5ykf06/zEZG813l
m8jvnx64+Z4ea5QW0f17CSVFnVr8hp5fTzTPEL/UNsaw+36ichEstqnmKvqlrstc+07zkkPyBD0u
KtyrW4WqcXVvOZlF3/pNLiGsF+5YyKf+6TeNEcQsufYY3H+yWK6F+boXKHiMT3lyEpRz48zVrvUb
JAVP1xFmVlq7fM3Yul/my9EjeJFUzp+MzUfOnn/nLn4sGqhXmjmGXKg8Eb7sjsaznGoVog/aMWwG
ow5wKtdljC9sQv1rvn6uzWps8HhtOLHx0JZQo8AF5bk1uk/nct7Y4jCOqaKxBptXbOiMg7PguN+L
Alp24/23lWiu4gW8PurPOnqYwU4W8VQJiZsMdawWKvNbMGxDV9ZIsH5fln7zxVP5WPRoluJl9bxF
dzTCmErFMzDNRo8A8FLy8FQpv2xd99K+Nk1GyeK/u/G65IfKZ6LCva/6ZN1ON1uH21ZQIPDh9l1t
kpSsUJAh1FVawd9GRFYt3Tq5Bs4dC853tFe9KwiIjbyhzvSIVJwSYwXObAZjN74upUcE0fOG4Odh
b+qseqJDIz/n+924V58se44Bp4+S/jzTWNeyQwvE5eTqEBwYvPVYPzE5tKi765CCxqV09LB9skEm
77qU8TlU7bf/xhyIYAQ8qeYvHzsmZ7JTyzl8A+q1KDyvV7B5oWTRqXk4HpYWDURgXug7lUMYfD1a
RtrIzjfX+rsnn6SSL8Y8CHdLFeOsnS3G2rP6oRpKl96ydp08lJ2JPpAxSvXzUbo1ixR1m77GZ5A1
ewrccrM3yzxtApfrL0qpxm6kUi3fq7vWqXuo9+DqzUL1Kgbs1cl5WFd9TlA13l8A8tz0irp/YS5H
dFth7d7mkUf45CP4J0J7JTFaVJRSHHr4GhBFXfAMvxMB06+eytfmjjAxOMCmWMspLGu2Q03M7otF
z7Aw1UbzwMVxlDpvQd76CphKOvpmasVX0O1t0wQxQ8FBCwdUiUKy9Bx+u2S4APfWtfZy53Euff5t
5TeYwXI4cS8BRPZwERolXVY7icZIUOwqQAScE4HmurKRMFGvqbq+j900n9od56Jt0NMJji/myJUg
Y82UCjv4rGxqk+BCuP4gqu/ea9NbNVX7vY2AG9FrqElZO0lx2fuM56rC0itxi+v70spVriqvmPU8
/Ta17ipS2LUEDyZYTP2RV30D9SWOSmRLdpWafl973cgWjXv7F3f51br+0351caUJcX4hwS13qrJi
fFaww28YMAJbdx+X+r5y+Mz8O1l8h0auqVUpzWqvCL+2lBt8sUJqbWsuZduY4uPwmWylW72CfiIu
+e1dzfcwltvZXkox4UGqbtCVqgbu7dtHxjOeUWQmW4/uE7M1sD8TtWsFX6X58IBmW4+o0DnjKRTC
Y0eLKkXjOxkt6rs6Z6mBCbagwubsY2nuEuo5m40+ef6E34ztr1/rDgV95RXFW52ZEzr/vbOGD3Wh
KY0cvmm+90AAHi2uQu3UDOr3zesUpZSozI9SW3zkQuvcyNeWOOG9vLO8/R5vvoP98OLvP5NrUJt4
HXaMCEXVa/XRnA3ECGwwd+eZn6B/TFW0G5dgwlRa/ADlJelMjrbR2ta0eQ4TWLbFhPeOGpzHKPHP
x7mrHi7leyfZOisRjoJMzuNboDtoo3+DiF9J3QOZh5GmX8H8aOzGmqdVE+AH3NUdJL+6g0Mkix28
sPWunAk67WjNe5XnFgCFUTe/HKPE08cmNYgfwzginNrmYryNzrUj6l/9Op19QryV/6PjD2SDRndB
rnie3sq71ubn/XecnEbLSbp7qb96dJkDIX6fsJ/dR76V65wAz+dJtvXup+ugLUOrUz820Kd6Rqxb
RVo22nAK3DTyvQvhBY+p7qL36u7G8XquUai+frZzklVE+lxTb76qZizcJa66IsAjvyH3y39OV5V7
o1B5lPNFMKoSzz5fNZ3sFCAbk/2/JHSJ2QdNESoLEG9pKBjcpk+dF9EmWlwdDFzp2QUbS5tSrP1g
bZNSqJyqx/l8Vi+UbgjkC8UHmOYwChZRy1rg6py6L2zKtrIyzk+sdkK6iLVmhMaMtVRbxG3rSgpV
g89C63Ef3VLTxKa/oXTBr2fAeig/9T6MkdP32v483IKjnUZvXhk12MuNQSh7v1WUvZZ3yeiKdMDz
NF3PZNr+d7ZoHFiErLuLRX3xaL9QVYl5JIx0D6L9zsPnEKrs//eRfaS8HcUnl390TKVCe6N+88ji
agT++aERbE9P9jnOVr9bEtRr89h9/ZrPXEycnLyb3jtZiZmWgua/jHKOvcVYA7vtxTlhP+rHc3Xz
a9wYgya8a9d3zX8nt9E+0T7jNGDVZCr7dyW1ryQtxd5Ju83hdlG+/j2gUupmWPIfFNtDcWCdI+ft
wwzrjg33Lt2xJRAcUELO5fNflqWv9FFBvhTfj+or27qn2/tUfZFrFc7N2aWbSNUPDDcRYPidGnyv
O9tXa/OobZJRIom8vSxuL8N7aqzRfpBdLWv7y/QUm6SuzeXhY0XXw4uezaAIRGFIEirp969smuKk
uiDkUYhNeUa5FhHuR/LfrX+cAo1O/U2nDQhZ995TFY5Bkdm4hgwHK4jDL5Ozogy6IYqJnkoQ5qma
/8kBMd2o5zSM3lbMfDcNrUfz9rVNVfboGUzWiWPxJi2qf493MFZXOe57HP0my55SefycYklD84hf
3cpVifdWAPsm908wXrFwQq1e/KEcsQ+c3InVFyHPISjY8wrdSzD7YtBI3y/h+vs62g0StRx0sK2P
NGdLTnyvwsdusOAwmy/lWGMRK6lwl+XLW94hxmxMiA+uApakrJZlO43OcyR0I56B3OHJaYJTwQZX
NgMGecJZ+XX5e3/P0tE52B6QYTOcCWzyN07ldDsufOaHi9y/W3RuJO6VRj7aV2CCw+y58ZlmdSUy
6aruNwySoFfNj1NqlyWrd2crZntAAJaroMaHPpnIZT7yrLlwCx3UhTCFNENYTbjvCJjOjnFU3dTO
avowXB6u8CzixftXcLkbPRqcuzO9/ccdSvjiG70ePVtLeWk/AAp44+HrMGCQxr7R1drU8pastjdT
4VUgrjMu49Cr8CQSqWBlyjaGZDP9QHEtpr4lyNz+zL0Of29nsTEPSh5pk/HVvZQdZAeJTzyluukH
05RAn5YqXEwP9h9W0vknjOTbJ8+1CmZw7xpgvNzzS/nA5ZR2EQReyYvyYUyAd6mZTIS5To7dyDZa
L/k4pLqFLkagSJ0SARtyhiODkDxOifIMdCZSapGwpcs/45rtD6SAGoIQIgt6pf3iD4Tga+I5FMEr
ZvFrZ44xv+WLa0gzHiS0RGHLxNiggowGBoLKeRoGMwk2+svSx99ZOgSeTkvRx5p3O9qifi3bKeYG
F4qYBhIJODmGS/MeEXcT9q4iBhsRhUB392f1vAaOPty2W4NJjvzXfArh1QmLnqoN3Q7np0loOGKI
NClMJvjCkGn7dDURpfj5NJApobcNT/BK5eps97Gv8BaaLDvGqwa7cRcKleYlnC6bUw5jCj2KE+y7
0qEl0rYYj2Jt3XFp+Q/k9yq/PjKZor8uIa42WtbWjeM493kxqnKfuUsZrRaCo617sciGKxmy6QyT
/5jWdo5jQFzh51UNxsJHUvocuGdDhXOOlu31r9P9MYWuFNNarBuiVqN/1lMEQpA11t1X0HtwyJZ8
MVmylJJFxNdp5ufSiNcY56DtPfpky9RLnVg9EHGCAR9PpA6Dn3G6g58xPQP01JGoRx6fjbwqA15L
AJyFEEDQKdW15RP0+Ff1s4MkUtCMjvvCCsROi6TQXgz34+R82+7favA/Irx0CRLAI/XjxwZb2fc5
CVld9ujB8cMkEQ2sMes9+4nB3vObYKe9qSpvkEUDSyhQsa4ayWwveD+mUCIZbmNt7es/+YrWfSTZ
shyke+dmakCQYBFd0J+2UAUQdfRy1/ivctjdDJQyCuFd38OyqsztL75RMJuR7FvNwJDq68aj5sau
hpLKuN4aqPYpKv378RXgB2NQgrJg+IlyGeTXlyYJB+vlW5s8sB7YzM86zafOOdN6/QokAoTxy59m
5maJ5QwZRGnGcOOgwKFrQqGhla4R11SymteFGK09qpYykCXKFjKSYG0BbTX/x18FkAu+/8338DoA
WZyrWydMoZEdqzyTbxH8PS+MHWWjRKkS27DylAM0Ag5Iv5nurVoQ0KFAXzsBWpeHAgOiJ5My3JmG
VqRC42v2Wga+NOnkNEDpcgCjstbs5NR76/GenXgLO6aT12u7loXibl0G8y241kRUQComaSFYUs86
P/nm2U3pzVglxroLpggrqjV7Z/NKJL1T5+MV8RaRsYoSLMC2Ehb5tcXuoBq4Ri+McGwFG0S6qvMv
xqA4IV7jUcJqxolLy4wMRy1CLTMO+Ot/25YzxvmViso85MvIkEWbO5XtNYRRpiu2KIDwasAaV9vI
Cx0zVrKpfSMYwUA5bHgc+ziLcLjHCfMuXVXtfAmQpte+N8i9r+7PDOCYLn476XSYGm3bY5q3pq2U
303BzZTlB1O5QTrUeJgw4ScC4EGOWyd5lpgOfNLU/RFUyvHrggrZZ6YwwAWqHbRKu9LnquRdOvND
eEjQKXLSUXYjS5HUug6VJ5E0AsCEtK7KGxBt9dwKRPYdaS371tLSYcguJSTiZF3ibUAG1HP5KotA
KCTZt+lKqp+M1667r3ei93SbslGc8+JSKl8Ymi/6uUvtYReOcolUmUAjy/izeUu0807IjIMpdRoZ
Ga5jpDrVxK2KxfBmNpgs87raXKK9QMV/DjVbXA6x/Y7T/WxuD92Zx+hVyV0q6fuYORRqN3WvzCO5
Fy+RSkF9gE3tA7TfvfXX9mtpkOq5gki1CxTd8sIYUCebp+mle6PdXwxZaCtpLrjYBZF+i+Gu++B7
9JjmPmMjxOm11/8ex7uh7Wmu6Bvk+PumRoXe8fc254IUdhXu7DPj/X0p9rn/ldOrtx0eSDLUvxbU
oVloLceFHh9HjjuI+ud2dv6iGas85onxFW2zz5i9lxodRFMVHXK3+WPOzu7yl+7fVYazdkoykITR
uuizFpXmJPl1awKVvJGrXZ0no5SXQbqW4SDya2lLKKifR3cVo3bq+bA2l2PZt9NCeYvFe8DHDC4v
aNAGUdv+9vc0vHdOER5Z0xkorzwwQfnBoNiTq2DMxsvJZrp27IcT4uREvFJiHFnMY2x0DuHv+QZ/
PDcSERU9pgtM6a1wWlLLwaXJYAB9VSOCqHpvX9vX8Yp1WOAZs9Upmer09325T/a/BDikv9BoykOi
LdiXhkkp61sZGbWfZKWMBU6fgkcGzwhv89leDbPNgt2byZET/hBmao1sM0Zb1X8NL92gfQkqGL/s
fUO741eyNjOrosZv8fH5TFbkZDngrm1ZfJjiy368ea16CZnNsR7DMURJiDbCOxOkvi9bRHiUsDkt
qLiHfykPl6eZ4CDpLWQxXgldYlgzRPGhrDW7tJnoV0zqgt+r4MNWuiThhVXNNWI70Xh+IG5KgYpV
ZiCz92CmB+BnIWXYOgFArxrJ+nzZin9h2feTtn6MCjmgD3a9h0Fy8pg8SIS/OQi5ZFx25quOVIfh
uofOW79PYx0CNlxz9qPY0sGFYDvNUQzHS+wQDCflLsF7p0ZezhunKJ0BWXXg/3LUOjEYUIqCI0Fk
lUUVrtjNF/dNfaYNfyUGCgtiGAMIrOphfgGvJHrRu9uKx8He/Nh7DE5GAz1WtfbpWxQKseAjrXvW
6LpM9UOfmQsAFGu4mB/x/+gl+9BdeU7mf/n6cf74XCr3fw4N29xDL/2gAr+YeC1+vWXJB5zTORMt
qoWB86mcKGXauU7Et3t++kpMn5i/jZSM+s2AdLObx+03BhiXBRJ2aKZYbdP/cEE/8f4/VDbgMOcu
7sRNEsOJSOfqfN7ipofMlWOd4w2G0QVFmaGXwiQ9SIAG6GF/yWOrQUHBHoaNQcbuQpCBlp6FFp7Y
pUJ3wiKln0nayzESbJ8OaJ0m2i4NPB3zXm+cBHIt+juBXpyzbMNnaLC1gDSERFUfM8hsQQTgfqKb
dC95F/o4hCiDbq9O7WXXF34StcwpKp03PPPHqbYSIN/bfTkaTN3HcuU+M3DDBFN0A4aadjNgHhvl
08WbclvpqI/1Sw2TJSivlSTBZnbZe9aDIv04Tw2X9ZSaYFG78xXga6e2SbBnOvdWnNbDrIrqXBSD
fUi4yov9L5n9IPf5VHQFSjnV1zeCNRMn9wUwxXJi3z2EOcDDMcEaLsLcGBhUtp8fwYr/DmXLfwph
ZGBkWup9rZrZtvlLiOdwaC9oPbiP9sLXbef4wL3j8A4Q6i7LEEsQRLCZQLxsmAhgQ1M0OJEZZdby
nHW2w1C8IO067cySOdB0ZjWky8q6d+gsBg9WPdcW9tjAuhkAquDhxk4KADgv9yZelf9Q/6VbLFtv
ft3bLgew4rPhqHd4SwCqHOdON7Zogc015l1S7s7hZaDYtbW/6ODJD5h/DwP9geeVSjldeTuLljY2
OzAW9AHkaQRK7E+uV3/xXF/1z9RDL/Ov/Ofmi19lNdPEPbAt8rsuBYN9wqjqf/o4045C9JpuqSne
6l/DxOFy9Gw+1JpZuRe5m/r12v2infuvtok18YIJ08hDwvql6nq2Y81E18cVFcR4DHnvNTmQFuwG
K2wddn1Vhgsjn4NVzaKS/NyWB0uW/M/5sYnIxZ7sRKFhFXB0YEIXQVg8BlzJPSJCjMpv+TCX9nZ4
YzBIMcrNoMDamZEspnA46VQzZUOKdqyzEaOLxdn6T+kki4B7YzfeXpdDLBIrnvGmsYTeXlkNL8HG
WOpDxLHEHOw/fDwD5+spGPgOe5eQhIxm2+e8um2d/oJR7aUpTeUHdVjES+j/DiRHpL8K9WXb+bco
ruYHy4Y+iX5G8rkS8endx4osr6SoeGckDMFadlvJ9UL3qxOqrNsG3VGqHjRKLLRLrymYosajSvWk
fjcENz+07Nhi0RlB4ipb7hXc2IE1zn2ik0cDSYv2sRxMIQ5KfbrUCPU+zK3+OyN86nfx2sQoOhrg
bOgnmPurFyGVJYrNKMfQIUBzuGeMH1aedgZWnawxMXETcP9ptoG3wtfvhBW16RMlm9HciLXCEFk+
EKQ0aQq+aqVNRUP/dveh9VYEootWRqbGkj/JOsrZpsK/w1In4DLzAjUiCkAVAOxhBhXCjFNV77J+
KT9Mp6b3ZvVaomcMMzY9aBh/BLsKpgzGbAxly1uSnivKzBUs+ohy45Wd75P9UiikkUfOtX1xzzbQ
tNCHjJXmGh61vUxcB7CJV2/TukWK7BpkpFko+Siey5KymtsEh6iagZZki1lrZW1ly/vaPzNRTi5v
MUquZo3LC0IBBokB0ap9L/2aJjVoBP2sMNed9Qod3U4du5W/I2cSz/uW8UvQrwXtRUzfdKu6k/7E
nMhQTPCQjW7j3W41CLgmzja7h5sVePMMVWxTwT0Q1duOfzRyy/MvWpc/7F9l8yOA6SJMqZvcNmxB
SLBmmWdr2J6CgZbw6NBQ8Yk5M7+UBPBhY56c8YDIujWzTx9bYSJzRPHDvTMoQaXIcRBHyvV3Utjj
onxuLxvUVe0mcNnY++0w59jScGC1s6Nl9+bkNcjnuRKrZPxyUtheELgMyHOOb6QT0yRtSwjXrYrn
MDSDfdhgdXAC5bQPTiAvuzBnsfPh+PB+CNDwsHfn/vEM8VmSDhaGZZZQk+Y7ylFGrRumEmV2NePl
9FqJVe+4V8nubLhpxYeL1ruB7JVqzIZxq3ZVj00udaz6E4lwphRrrP9BinU+nxfa5t8cYOVRyn7e
7FoIBGyhDvUMnkestnpUCgZqXB1Gq+Ng9+zHZqM9nFZpX4iSj0puFb22zduz9hrv841DZph9ttfJ
wYmClu1f12aT/V09seIbePqICjpX2p1ccRHc0ysneiA5qiZ6EejVb89gWVsEEaF/KI7RRmu1Ly+w
2M2WXuU9MxqaHcq5fDvVOgzQi5/fQtr4+dxHSMBDMZnf7P1bqTkTsQ6eNpA4N30EaHUFl3lUN7no
bdi5Ku3cdfUryJ5wKx+4qismykZzuN8ryByLjoOR5hHr8fAuzrJFYhRgJFy4MCs+qGkU2UnaUabi
QLsZ6HlVxmLf8ZYfpD4ebA0wUTv+keEPAMpPBb78UYX8qp+X8/Vu/Lq3MLivp26ani0dzEIuo/PF
Rywv743zahdt+cfdnyG25YnWik1ILFCo397e8oHf0+Ijvp0WWOdxDDp2dliomUP3Sn/9/lYFONBN
G2BQIUHtSbAIRrblKU1fxd0ELKP6Dykg+r0ibFRtFvI3Hvz9IQvKhxfD5kdjPth76c3vwze5Et9q
fGqFSdZu5H8XUvwXD6yQtBZ6g9xnbf9l6kY1b95rYFQKruoStdoL4t5cY19NyXw9NJaazBBLyu2p
zKw41cN36XBVZtQFUqmTJAJzPyRIk85uW9vqmJS3t2QYS18/dMz5lntZf0HFyLwJl+LByn/17/nx
7Ga6BYJYvaoxwFghoI+RUPV16R8yZTXNPNM51FEIifO585oD/CT6t3r2Q7dpcnpjBYoA0aQ9q1ED
906ORPVKZ9u5Tu6gesXA+CkoCE+5fpwcJ8l6QnADcgv8ngPFLz6r4e1w1l0xNOM+Ya6WKhemwoWj
X1kpk0I//XEYHXq7On1QxEXV9o0uEEjRlftwhSa1F7yy+L3iOS6NZmyd2Um2v5w/jEv9sYGskX0N
Qw3yVcsrbS8RZFxO9ljcSHXV5C9kOm6GVYOWryNOZ1LegR/Q6eJzSgVQegugc6rUrzUVkloXnM1+
9SpYNczKYU6lOFbIlSw4X7xrr3LVo5+75qzYOZoXQ6urd5kmCsTeql8oGXAxfGxkKN6uWJGS5tun
Mc5yfepCIOfKtZcGjAGCEbZo8HIIdIVi8nPd5f5TP5X5Hv2+lP0LX3eUq8gTN0dl5Ox+i865VAkw
DPsyUwKiwDXCzL1ENy5WUrmmyQ2O3HJ4wXDhwBIVRmtgqIKnZPpIvHnSzG6K6FauA6SKs1pxEpwi
XPVwYAS8Bpdm+pzmseDwtX2Nb6TcBQqOQQNIBfoNg1enHqMU0GIoYQulfff/eNkymmJclz+/xRoO
2fTyVXMXzUZf3Dl7Hr2OGtC33upFDmW6cdjtv56DS2+RDwyr8QazalPKVL9509BgHmtZB498B5/5
2gijVDyP2nFwQmMRRe1kQ/+41Av8JQr9VAPDoZVoePdE+vqgfLmgbSQFLmYqxjGwWB6G5XgvXl+0
QOjFzruK/FmNlYwreweX8W2rLf92LniDl4/9JIllsx4EMsxFtg8S0nxUHY0Wrsx0OoZ4W1er0nGw
HNy6KChR4fdRx+hxczdRenqt7nrPrx0NIaeN4bqPE17f3Is5rOVZ8UaX9iqBNC8fx8n6H0LpBnr3
bQaZThQPH3RpNrQYSLp0+Y6tptkUC55DbXXNqGN1/sgas9bdezX9Uqzjh7mo7wqMsL4wSHz0Z4VJ
gYPa/W+zqGeC29yNL0CgMCBG6sLbokKcxonW/icRMuOUQazsqutJOlBFus/iXK5IlUCyMh/kSq5V
kLIeO8no6W+WKv9lAbInPuKGalbKLbevPHX/Sp+78ue9NEUCslKVlgDeQKpOUdA8S4dNOZepvgEJ
T0fPg7Qs/4C01FKrCJ0+ca5u1/zXds/aiazWEr/3WP5s8438o7LaVpLHwczCy7c3xuqrWpq3Dg5+
OxVzgFYWCkBHe/O1DfKymExvBvan6CaQaFNKIOk89ZHnVaWw7a7zv+9rff0IcspULb6tvrVTs/pj
13D4HEES7Bidq2wCEI7yzcS9Gj+COJbVnC0mHRvm1+i/x7/l6XMt3HQLm0hPZqfJ+9jdYWLEem+c
8u3X/viZBSgHO90dtouAPD6FduVYL7X8dzyNbsfOKtVPXKsb1RF5Slq1Xt5J+YacsNXlCIFVYjwI
GtbgCDQpcLghaIOaCTyQHuSh0DaozaI98XhOEiBP2HpBMisIVdJenidHja9Xt88BuAKxYKSR6sUQ
a/EvOS0kAFAsDcoPKnZGKpUgP39RXzv/2v1t241pBhv2bZ8KHthJsR3OxrihwbG67aN+FGM9a5n5
ybG6LHaQ4LSSvE7+M50JX1pblfu7MrwwXhxXUMjWBkKmJ7w2Lg7UjyU/EIVm6PF4rBV/Xhi8jcbP
Qqk5kRNTruEolMb9jO8IUXAg70uddan5x3AlfIFh2t9ZO9DpdH74ijmOM8XJX2tW+Zj0r6W/psHP
sD+RlcYzwx82c8W/BkdCH3db7cPgAYY47/+VA+HFPxdhX3/mgfZHoWBTF63x5xtx6XARXSk977Xc
/5tWp63/mDGl3bRjZVeznpjPVoanxKKUdd7fx3uzx+rDHKmvNfYEULUbd4pQ9isUDVlONrOKa6pp
8VGW1do4CPbzjA9e7hQGN+OB8E5+WFBpW4zlwkz7JwR/Por9WKTPCxP1v+arNKkhLuuZisqBW/Er
Z0zAjydTTin5lSthNqVXzBThTPaA4g9dl4Jm0n+xYDfL8d++h7KSrm3nKCgvvNNJvqSxz5T/uJSo
On7CUQJiKHULfmje1/6NXVsXfbIt/WyCevxc/vuZdNuTW3H8cyyPAG1eginuWv4bpoqsbifeOLsP
DeHTNEiT6tuEL8oVRyHMHo4jMTcANBmv+zCj9ydcSIpNa8KD6o/2rUmy2BgOs8Vqxip0bcLig9K6
cNwNvJBKBgLgZrrWE5Fcxa9baSKlD9X3zRZEFp4f+PG1Uo+478Vud1GcwwjbOJ1miYNwot0i0wtR
hxXOWuUFIJMJyn9dVvi+H+FVcQ33RzccIwQ3xYET0Xu7VXwvNCfd9LPYZXjDMXQ+T2tjF+F/A0pt
4pxEcAsd3jdnm4Ee8V38UM9paWjz78Vfr8QKBCO2uzQg9vhclVTcSMYsDQobLCVJ8qrcbIxzkCa9
yqD+vzsTLI24tnRUCI6yF5KpwmQ4vJY6n9+fA/WJVchOt/TrRcqH1r1SuRb9/HBBCsVe71pJGL4l
o0xf8FyLKe8k5TBd1fO8YuXLm0gQEF5pKjClAJAZl+v3zfk/zfPY+4O/4NlEnBF95bsq9M+xTMzp
GgoChPVpMEkIMOKjoyqDHJL5Zay9aV+Q6tXDxUubiyv0T66EaVR3pIg4lc8VEhgfiOWOjtZPL47m
bIJDz6sHdrartlyd+YgbJb8GJPHoBPWkTPNzw4mWZewYyqGnG8VwExZoYGJiKLGVP2wISeFw2riM
lxraVBlpiUZAlhmZg6/C6ly0JdYpLXdtlgn14PD8IFX+Tv5bfzu9tGTJJ5O685GIEBkmuPXVkY57
2h3+8klvvSW3+v7Doewc6DCc2O73IHwufJ/+Dn+iIzll4pHylMGGMed19erSV+gl/puS92+GEVLa
TZOT/Rw4OXgnBWeeQh3EBO0rvSaxIdgVDhXSvzgPj5KeOR26hzoNlF1+ssHtXDr73q5DTy1a1+q1
XIHgDc6lIwnhkeeEeSGAkS9ZedFcNGeNGZBg2WMgsB/litruN1cd3srshVlbmObFDV52HU67DTZd
m+IcVMRHO8sPNANIukS9a3PG+zZeB6ti/2IW+wLkM9U6FU75Fn2bSntY0O+6qf6zv2gh4QWNCQNJ
GyrlDpjmE5PU3how/eVkVb82gm2oChujMY1pd7bdIeIvSrpAJGZ1Oaj82NpeS4ttdS2Ee9vM8/BZ
lPPZaCV/YtfKFIR8vDrO9+dw9hf/tzRQbBEhXnvnAsf9VOtB6vgnzDZWvNZDB30xVCy/39HT0/Ff
S7vQkPqa6mFV2uzL55/oK2tcwsLjWkuzEyQivVdjPCsgzMeiAIrltrWGU5pzXuqc697xzuLYTG4b
5pvpZfslyV05kGgX1JeN/bmfPBgq5D60G5u6EMxrqmW6eTXZ52mK1+OaxwKj57KpKQbddphj32Io
r5neBnrD0zYGOm/npW0/KlwYK6LrNWjO7UtL9bBUy/8sG4XQBu6NrwSH8qviEcc8bdecdeLNlT7x
KU7pVdtbT1hT5o7YG1NH8Hj9O4NrdtnwVxEWxASblI4fpWeUl6HxhqlzVWaZnu8ZzkwV9NXZwLfX
SMdaCW66KUqzU0UubSPVTTLGWbdXgkt03cfRgqsa1yA9Dfx+a7c9NnM1ISyeX44ShtvU4h9HAKFd
GiB0KZ9aYEHzr/uf4lm2IWa58lS79C7P87aNZcd8hAtaFKQhF62DuEnBmUFTAGDV+J90Z2Pzkvp1
kqmm0bOhstiI79YetSpXSwD1Uo3j5HYo/tvQ/qQ6Mq+rs2jdIUKsJ3tnq5S8CPw0ZlM25idu9FaQ
cIo24/tfWUPw0Apd3huEvAjni0F9VrikYG4+Nj9PuSEyv8qpOYvq3xW+M4wUg7d6/cuNc5VU+9Xj
62iT1Lb4wYA9IQI2YlsajZQNrZHythlEV3gU+PxPMp6UN437j68fPtKu2rsDdN+VKRqVsQKopPr9
8NHDPsgkWtewYhPTIeLVOHi90zLYYGtPA4pb/bcxclsICMFmLrmSctft/NnPvA32+B+dWmOFUTHT
Nq6kze7aPr3ERs6OlVclQ1Cl+UfqCT5trojZljuAvb/QEj6lwSaaM3Cni4TWma8nBvgmjtpdXbP3
3+CUHbdjx6lpcGR2b7lLLHAtpASbkMEYE1JWBCvB+2OIDh5ZMa0M/W+iXOZIJPb3gHmHpETnuMrg
Z9n/SNXmNGqCEZO+32KAOeMQccBjLYXQ0qUdiGegEEa7IujXeIdFUAhxPypY06XepQzuLm1IaFFe
/iUjSvpbdC+lyDA8T4bNBge0JA5q07VcO/C0cu30aDZaocMwdg8dFv/p+Rkcsv8XL28gKwi9P87W
7+SjlALazshnK2s4YrYaNrZC5fJGca07bq5xstpoedIaVbU22VSUz5eXsfkr11ne6vd387jordbt
PIaF4Pr84JjsHYJV3eUnL6jKDnXqFN7T++kzx8FVQgzwjiAm1r2cJzdXPY/NW0WgzC/a8lJj1nGi
nDmVZ//ewywmQEwLfiWTXJmvpxqXFluNeoaFVpyJXkj1m/DTQxBZd400P4Mjk5Duuti+Sl4Yhr0B
BeXO7hHUhUSYMd/jEl3JdtQtkeCIXcUws2UVQfXIJtKlwQoMYn6Ab0mzCwR//a0qmMuLHlQmW8x3
bQrFk8FBazHateRndV+9Ak7ao5TnsCKjvOfQQ8F7EBAt5GMfcI9Y/gN5+B5UjbwN4Evp7iu6oWAN
duOLfNxtPSEDFkFmVztSerB3pQ5x1KYa220rl68lE3Uo5g2ksJifdlP2zs9Lv71aRC+SGfZK12hV
wOiuoKVe87XsJdrly/5jTYK8LD8L1UShetvW9ukWZPKUrIqQ2t8aOaNGszt73mwczzWPZ2GAjfix
g/Ey29Rk0uczUS7vNGscdsOk8de2EcsaKLP4wv2GvmKNb1rrWwMpZnmBgpbW5/6FMJQ3tvBbUj56
GqPLfZOJxpaPhsWO/0NNRboyzauDxGh5BK5kNLNhpn8Y7XpX3Z1xSbSqJiphovNsZ34XieJtem2Z
anW4VLIrv46vzBrq8Ub27zjSbQ5n023VwA0bRgak7JsMpBRRb8oXqBNMezqXXnb6QHrJChCIluMX
RsKznGJ/h0/UudDF5z5i38dRRuA9XbvByBNJwoVdNX/668/jj0Fm+/Z7GMfRuA5fjJSI35R1dxG5
oQxWnBsomiiEKYhEcNhaAUlxVvwO3L6giDG26RaUN4mPU/P+va7GazHeMdK7shUMQQv6LurqwetP
99TbsQ3ju1Q1ECE/YmXxHxNASrHtY+vtpXopzmnZ6Ig4hrvaYDulQkPvkuO0jABtOpGNQXvIWCB3
j/4xk6uvR3aZ1rn6QudaBTfA+vDWyLbPxg9QzFmxJbGqxVfdOPbWvIKhD05QnEhcb3avjZduGUZc
n3Xypbsx7szEZYWZwVoOO4Sx3E+mte1yO5kpjHHz+GLZAtsXb8Rz2oy50ruJREiTKpPulK5t32Ip
US1EBfLdEI27/HyG6LPLYNEEQ4ujCCOoNIwsZf8yeqoePC//7gSrlnPIPWY4+Y7SPPkF5Q1Ne3OO
0eCCv5TNe+5iC3OENSpCsor48v471oNl1616TQTz7UVlOXS+/+RF2TTDDFpWU+lu+mSiUeHKU95C
I+4k1XOpYzVs4/IrOKcKTMnodZhCZE2DCJVrx9+MLqyVrS+Zb6faq9FyaN7f2siWWn4vKIVfv5ev
BzzK4Evy9DLqHXU+OwVGYRAQx5kZz6PErucA0u3FSfP4xKltWf9qNLQGI/yrzr7ChnG4N2G51299
4L7q2QS4tukuK6fP1/Ch+X/17y2GXWUVN2gX12IIoKtK4aKcmw2ScaDnskGb0Xg1g3PpEbLcSP4J
h0bsek6Wg1c98Xfsk7TV4x7icmBJmImX5Gi4fg881kU5aHi3ldi3vJNCiY1iO8GfhMImVVdCPaqx
gUjJrlKzQ5G+6iRau77dvpNvXE2CnqNz9zk/1a6fiensh97Yo29Iehlr8UiTcoNYNT7NgIzXpYtT
NMg9Krnp+jPeuAUOmsA/lUw19cmJ+CoJWNNNALmjQS9ewDP/I+q8tlRVty38RLZmRm7BjAoqhciN
TcxZMfv0++uw5jkLddWsUoE/jNhHH2EZjnH1Hzp1DWUaCi5QMhYt4R3oNanUG1GxDfpGdVtQBUEy
YFc80z16zwCiHDhlQJoS+8d5EFixQo+b3ADasfy46p+oRQBnAxzqvd56qjPddvKDO40y4FW2aqMC
NFLLEokYAy8+LISXUS5Edvwwt2lxTWdKkgjV6T0A/n4FwlQMWPmgwn6dK42wQVwBmYFMCNiCyEWK
AKTdNz2nytHNUflX4W69x9X4TpUTMJTt8hYYLsQHNJyMat3i6jsH+85yop8ItRWl5vsPbJUxKkz2
0HIAYVw/qSF+xBRbIAzKUY3pOPu5xWfyictELjDdbhF0BnyyuHpHLClAdXTs6pbXFaDPf7vJ3v+5
oPa5F2AKkEeQm6IVKhxSxNuw0MkVnR40YYTpJGdVloeYj5UJEcESCr31u1tZnEaXIaupefSSKblA
xxglzOZfEj6D4pe1cxwXSZ4wQ11ty8hgXA23hGItwdX4wXDfdjf0PwYg1vy5MGR1E7fQo567DxIm
oE91m/kzQjZhfn5X9pEsVgDzDyu7A/D5i/gkSU9vilrnTYu3d/TygBcOj0PSYjBFQv92nt4GpOhS
nU96soSfKTbpyhSUuFtox7/JYQim4vx37tNrePDq5OfA/7q3JluOYmKEuk97drhDTUKfG7rJHL0q
rg9NGm7Ajei2Rs+eNxWMJJOw/i4kqwWtpt1pB1J6INFQBXg3nPHi8LOA2iQwFuqCSEspROsbJ/zx
tx+WmWQHRLwPH9RfxTFiqCUmVyqxCIE3r8sZ6FF4RftsvzbQUrhqDy5kPRCWfPvqxRFso+Lg4H5p
EHhqg5YVCR+cEEO6UtEjYQK7gXP5q3osQ9AINKcaVnpY1SucoN6CTd09IAPvwDEglGlCwvib0HNk
els94e5lBtwbsQAoVfEDcxSRXZfvwKBxzAbb6UR1zY1a0FeTffrqXFjCcFThldXQKChkE5DfnlQx
xVSTvXsem/TLrbgFD8zaDpPNGEFTsLqK+v4AtQzi8jquDB6TA2V4RRLlmyEoblgF4WQhI1P0va0M
7i71QnjEmCi7tfh27xDBbhEDxW6ZUlAlJcsjfECAovSn7rwnuZSBd1M/1AuetvWbZfEdmX6xBQqP
OAjN1rfUah5xrOiArHsmtQPji/sjg3eieL4wOaEok2ZtsO8aIJEIsxACBeLZqI1qnAruIJJ0NP7u
bf3nHFYCwmvA1k/2SEE1QnN4F7P22bk6+QUYeLwsdQW5Ngx+j0LvkEEgP/ho31afCe0AthQlseeI
xq9e3WqPFmBLoG4DxBgMpm8i+dveYfANRDRZrm/+anhOUHbtx9XOpx3LkNriW9DfD0pzor394gCw
UIuaorHZu08M7CqgbWjue4NKJiqLKsSzxvevJT5W3QOgHmAWFb82APDzG1PwRHVKaUqBz9W/dE2Y
RXA/my+f6WsflyXHBFiFRdc3wPzB0QQbAmAWwKY+N0ELJ2g0qP7tK507oiyym19c28UOmAniY+8B
MszUKfrHltnbjHLjx3IWlEhkF/hUsbPxS104DltUncHwQAMK/GNcmiKpUVo5Jc0fhU6TXO/ztm5x
znsCe9o80CIm+zbBMqiQcqZ5C23UQ1J2aE1A5Itz54TCBtgEOJPQIB5+vgNQpPPEN610Nx7wRmBP
j/GHyuEnHKA09INo5gKEipb09p6412mU/3uyyw4bxUhBVGOdABOEJdGFr/HqnNsvUhi4ws5vgEdL
A6TLHCRm5zQ5xL+lCY+fAx3yzVHLeHwWKoL925IKjFPOTobJACpGNC7qMNe+TWaj5I/ah+vfZvzt
squIjyUe9SyD3ABsSrz6dKi/+S1MP7e8tQlHB4Bem3hdHwyHeeJD50xdHq/0eaXRDtwmOEIXmh7B
8kHFCnApOqiZgz1Rnc3kMUXx/KwrIF0IlO9rQEFszhv9/o4+JmZ1+G4/hpsxbXvfdTqX/EoWyITr
8jI89ErDsveEGroMqcVlAN9oXAYM/B78IEZDF1OI+QcP0eQV0wZqvRnQXhZSVHBvGwvg+SwPKMN6
vbmPywAcz6K02I3e9O9EUXqVMOklLoUWE7lwa3a92EJUbULr+gEQjA6cZDYoe1FM79heLASU1O9p
UR/367CjxsbCmGA7TUAkecdleV3ovUeJVwZQPkUnQdE5+Xrlim3+5cPZGDgBYcUCOKN93Rfbf8V9
JhYx1TZa5wGLkgg5Pz5gAjbk13rBbEYIfG6GxYAaNGIwkADmUI8U1HSgM/MYosKC2sE3udOovKJW
HxAsYnkbV7lez2h9uu/FrPcMn53Px84TgFGyGQKfYQFyCCC+dZiWezWiQyz8MiCmWqe4xtUnGEK+
THxMuSF8peEWC613pAfImSqu8vLniOgFQyc6rcrhJ8grBO3MSP2M3p3K8GNYAHH241dw6xhrUoTH
oERqujCsuW+I8BpV59WHIMEujnNzNjZ0vbl2vuAU93QFcXKVfvXVhwLtTk60PP6daQFc/1w6JFzL
dFEG1HqDc7RfU5l6a0fb4U+nDJpuA3wH5qP6kaJm6GgMFAaB0OqnboKTTOzqqXujgOvc2BnN7dbB
Uc5vmkB5aCKag+UBxw73cONcALzn24eac0Q25d0S5uiu/4CO+dlLHg0aQ9Jo9ML3gDe62p/Kirwo
DiwTAEsy5mKhX4AwGv45UHHQ0dGt4kPVsl2LcgBQIaWYfKLz33N9xNmGPSpHgmBNEWBh+aBsZlTE
qo3UfYSqcMIwRMfnwlAr4EVvaO9MlSat3Hq1oTH+hCVaiCX0KC3b+Xcd4/BB9JWAJ+s9WVFqfwU1
MqUeFdkBcr67BbYN3SP9Nmf4IkRjgS6xuAs2op1a5NereZ2gB6vjt/rYFGKYeuYgnM4EjjBDrVsO
rWQc7cdibyd/fFnyqBfBc8HST0CXGgZoeKlcbMBltCmSCPyQl92C7nuNi0Qr5tBeISNET4chEl/p
ys3NPdIbTRan5pccCUEd2n5uYAEndEhZiHfhctfojdN8Pz3N35PP4LR4+/mIRs6+SQ4D/qh5NXiF
EJtizcO4Wp6fuo/UskRKVoMrTD9LSr3EEvkc3sMnldLrHcFxZMK+8ThalE5/Q1Ys1JMJCVK2dtkq
4MCCzX4N4N0C3VZgfdGZl9jBr3EodO7nBmGKT66bnGipQXniLfiEX4pfN+4MKDmLQLRtlwalNB4E
rE0iHv5rcYuf42N7E99VhZALKeF5QxIaVTrMWC16wZw72rdU+fOknTkkBDgm9Ie8iVAUFMCGeptH
Y1O2YN96vGjRXt9BkgpglVrSnGg5Nx9MVCA2m351fDIJuz5pYgtyQeSm5wmokEvfmBz9hHWwhiQK
5svS8NT77izIHWrhs1cbw1bnJ9DDX9XvyHh6dyjRMBA2dkInFOA4JPJwo6EHIMFBDWfeZgmVQX8i
heAOwK2rWmYJ+B0Fwh22Eti156GTJzEjXOirCKGbUwwwyD7Q7t4FFBMnKs4Ka+AyP8DBZaKK3k5p
+QhnwxsCZ1wJL3+XP6x60+H7i0RDTPJpF9PeY7UU9cHEPU/NLXwLrc/Lzv8aR7I3eEDF+r3Q96nJ
QohyBVzZAzwNTqZip4SP5/vldrpfPudfYr06lNBtRqQXSEK++bfS3o9OpMwm7QXwzC90Er0N+D+/
uarlADVyREvWUPxgenHlfNS0IkVmL4N92caTQA5Q1s9q4OezT1fisy+n6UYMQQYbZW7pqXajEibh
N+CkgxOdHavdGpQ/VWxcvYcw745IEqUFPhZ3AJeT/wOxQjISK4HcGCeuqMiA/t70TAQZY9DSfUPD
yB3PBCWtC7xiqVEd7ON+00yDbPUAPUy+D7pQMDIiLCCnsNyQuNS/zPBK9+fDaNaCqpfeCKogBLIN
oxAZCGDtFAjQZf0yYCvjz4kRPulcGJoPv/v04CB9B8wqs+vTir7DEFSB6Fa7hNAI+mKwUwWvSXjT
bvqAFoe69Ep+ioW4ccoAgwgtpQ8yK5Xw6N8DomvBbDgbmm6N525eWHzCzXwWgRR1q1jSWxCDgEuI
exsEJJZk9M82EIv11xo6+JmACHY0Bvg1df/E5OrMSMIwgCeggAEo45enbO2bFd2smC5/JYLlufRQ
0Bw3hyemotVRwroDNiCl/RbyghS/YcEAyNTjwxKygyAq0kf1oWIjrtp8n0J5d0ugK9+PdRrO4qf/
XI1WoxE4Hf6cS18VDqTawhp51bpnAkiizJU4GOx7QKUVbNrzqopQLsJ34yjWNQg6IIhEfiAIAUl+
cXGBPWb1hoBPSTGEJ8vht/2b5cYwZVsvuHhGI1/I6w2gUN3WaNTyWq2RfiRJRoIbbaTByNM/gDRt
gxAog0eZEphceA+Zcsg0SNgWMdLfNGAnkQMKmuSd8OAMMguM+mbi/nWTTAaFBukY3i2uWAcqgD2n
tqgHK3hb67e1ZNygNADMWrQh9O87QRCwJrg4f8eYuHEc5RsRa5ETaA2HGnphD4B6fawVN6NB1H7Q
RtTOEHDFfVkjClJdX7dOuJcTMyoOg0R8g3+SlUlXv7JqtCAigMGaEGVZvdDj7rVEyC1zSVo4SOI3
V63jRWGGrkK3ZjQ147u2Xkk7g1CDfZYP5clLCoiRrSvdRDqiP26R1a7cEV1Hjnzli9F6kMRRayYB
SHQDOlJ8G60W8qQFlQZXzV95TXhxzg7Ze1uPai1QV0gKjS6zQMGn5gAVzaLUIbCIG+20cjujGm3d
gAscBeIJYSngAul82VO1EqlrJA/Bi4EaHVFZmk5EhpohR2E5wd4OAlyH9HiRqdI0gLsGa6BuQ/q/
thh/0Z0pf8//mT0yQMKEsBQjio7rVMXwWbqR8Ykn3UCzbyAynB57Gr6AXSPJRoMkcBvys2miTpBG
lXVlAma0u2eIOVMbqcJQ60q/mCTgEHsGI/mp5xb/jR139+KqKK2lU2KrZAEJWgbMOkOi7aqFoovE
eCFpr0Ufs/uj0HkKe0aCJwgQHlpjGJDcaRgOv5bi3pvmejmk/RGoB7VT/dVR4oxZtOS/IOwX7VAD
q6WJYwg3aIUh45uRBIVegUJIZRPZhCOv5fUmZ2u6imPXf9KN9GxNWuzAkbQCvh7nJCjClUaxVq4u
TvPBxJkW6VQEACY+twBU47/DoAinCHoKVNmQevwh96k75fYZKYPCFZcVHWsqoogFw6HkdAqhYbcz
TwiUflsxa1xbpAaSVAilt9WuWH3kSazLKDKqWqNA6oiNwBtHhZ7d/bc2pDa5UsDqLEMojdGjDDnz
zlAAAQMmRathvUnYKv4Wdgmx1UnDAUtbDgMNeNJjsOt8imGLJGp/VqxJUE9g9an2e5OF97KaXovR
q7lVxo0NTusPkzcBBGB1HPmKR70f5iwXiRtpAvUN2sSSEKmA/ViLEV/wbfZIWUwmHtEJUvha/a8O
IptEwawDwWnTZ9VT6E6xOxIUyrdfG45XVsvFWmZIO2Bf9SBEmdwsskYnq9xi3GOC81z6zWbtI6W1
RDTaF3vlLVatjk+pBGfiavq1FtOKx6l8rw5JWUkEsD29cw/cBNC5KuiwbO8FhhVKWuhdJ2u5PIK0
16FCfi00PTXnBM14lerTUtRelaD6t+ZjVFHHwyZqwG4EtBxSJ2vCNal7uLQBOK7ViiogDvBhEROm
KZONE3Nj6Ar01kL1rEfLO3FTFO6Pd4wYAs6nH8AUo3t5G22neTpMwY+0s4GQvk72LN8p3TuY+zy+
zCsSAqH4g8kJ2SpR+qETm6B0IYv8QEVKfbvce7tq8x2YpNTMZ+s2L1EKQiYDQRmwpRkObbZM3oGd
RJcMl0v66jjShyUGI9vCUT/2mQnUCuKQmx+NaE8BUudhLVIF05Ge135+1cNbI4xojw1uL2QRnnuy
ILg4KcHUVtBQ6DsAV4FJGI16U44RCyLdQ0RTpDJC2ZS6rOVwKCME65sn7d7IBDrOq+mweFB5QSqK
uCpnyO9BKkVvJvLK3ut/7T7wyPV4CxiSJT4djHELwJGS0EDZaz1k2EPNTWYCzJBv7G1WSGoCsNGQ
HZIP0jtai5gMEhr/BEeTUhcOaU8gfuyTcCmxEaJYmXGGSxrL15o40tBmR95p1/0BEdl0JdZPwCwu
dofOGxJA9AbEyNGBhpcJo5PEZNOhrsZn7h4CA57SXUA459V8kZVarrtCYK5hNQFWyQML4Grn218L
5A6/4kL+UzdcBSlRdad2oyjsg62Fre3bXmuhM08zygS4ZccZOkNJK/C0fHxZspaMQsHCLJCMz57c
llQN8EprCU6WEzihNqVkjPZv9pSjTdKR30PIDaUf2J16Yzof9DQPi6O1WMCXQv1dzibK+t8a2rJv
9iDZP/SjZvd8KDjYj2lOQZnGuRlrCjQ2zA6rg8N3QxltIFT/W6IShvwVYaFBhyiRr4jZCFoO8MZr
2R4a5Kx5A1uXBYyeoC4+1q6UhNf3pDo/yNOBetaXftYZ1bSQxkF8p+4NlyGQkbUjYLqD6zmzcjF1
WPkYNbbD/tEaWOY6CBVPmFospUx0SiqaqPYoimPwBzRe5/qYtA29IPmEFmQmokRpx5Lgy4mvpHZQ
UxIEB561nNhbpnq4DBD1kkqSS6DRuIMwTOph2DcwjWWUplYD4GAyuZbbZB0ykdy5dqvr6v0sbxnL
sIhQZAPbLfaxiksJPCpFmt4w415qlrtwCnSvvQ/Z5heplKS+pB0jPH/pNkJGAGDjVdPBTfy35s4Y
E04YoNHZlDpXzsKIguSfKWaSnY9DmAAmtw9n+7RVnqriVBBDHPJ7VHUtTU8IA/yQJp4bRCsQweHy
SatbBm3MbrJ9YbaVzgHVmWkgWuG1UoEbhkEmJYy6FKOknKSk5kNGfgJoTo0+9WWZbNH8B4FuIkQH
LbWH2EXSurK0HvVAMPVUakobS6hFQH41rD4jyjkjlzZf0nf6fnHBcMk7hD3jrlbn0iYSfoQLCF3n
WKMsP4wuRu/NZeiP6QIJwVDjgzkROpFMDV9xpiJCT1IfVKHugX3hyvANsG6yxx4AG4A2sLm63b+x
DEauQm+6sC21dWMsJHgkmVtKMVsAzyi4lvuDQYMJ1JajIs2m9U40Cc+ciZfMY/dL1QOu5UWWvJx/
tXEHCDb6ERg+Qj+CkNyMMGVRqDKCv6otwbGnDB9qAlBWLFFU7WDrbWAr3auP9AxUCMBFOCKhiQL9
h8lF9JtCu5AI8d97WPs7OTUECuaqVDWYL0BC/4xSVEq6qTNlRWHkf+p71lg6Af6ZboTLFz6YYKl9
7m/cXXN9tWV5rlkGGmcMTOliLS/1ZdMtYjmuRljYIc8+YgQ5obnU31DnK5maiKUtg6qBkYrSbYk2
iDq9MuCM7GDKh/u/2bC/XGKYYOo0Py679sGuxRTENNZqSy+hr/Uo50arljAbTg8RV/BqaAoENstc
4oK6S7It4RVkxSmouI+wFmmEft4WeiqtEtVYvJENXwongP+/WmrtCbUwVGEHqjKO0HLBOVhnMcNA
ZpEHRveVUmf3aNOKgONsm/CVjMfj+ZyOZxzfJgUVW6o4wB2DPC6BvNcCJZH2n+Mm8S+ts6nrzIfm
GimmVrh67u0aGlbVBtqyWtCFJhX6/F/2UwVHT0bkr85MxZnhLFkN8r1cR7NRUfdtCum9eFleqlW1
Z99UX6czIrMLC/BkexhPRMwG1GT1qPjF7l9oHmOoKFjqlSYrWzzc4nfW8RqLjEiH/HJEYONkr3q9
Z73HR3statJkmKaGjPaCTO9sfmVHygfS3WsUYKrjKMErQVMqYLbX+reVa35bvIIAOlJ2gxBcEjdZ
c2k14dYpMMvVN3R93DTpaUgVCTxSeBiaEw2v4i0YI0CLKPNvEwFlQemUEuuyknzcblYkC1JOzAbF
BvkdJQUmSKYdT6Lu/Ry/g5UFgihvBDb2YBuDHDcU/zNXkQRkLwVA1fbOTD0xnEGRhlEOhAOpJvdz
T/dVXjtlbPDMLFRdvg+OyFNyV4r6Y/nE0qFVULWQ7AD2ErUSDbbGhaqHlYzCsozCA5EXIU5jWdQ4
P+wl2QOy/KOA3Q15FC1r6ySmJNajaCT6qlp9JIvx1kD+SWdrp8h31jpiuVy5A1SWS5mhLAUob3lH
pt2dfSv9zNvGoEW/xjcLEX7s6LMMnMs+Tm0K8uCH/sbqp1c1LkJJX0SnlVtVcPZfVlocZ+JgRYlh
+9Hd9BCtqQQI97BrAkqSB44UNzm35Dg97exiRyMzo1pjwapF1kviYhxQ+pgFNSWRfnXXJV3tm1YY
hJEK5cAQZubPiiGV6KeERtawhnrXa1Fno90v0wFF0lTqcEb+WoeKemhPLIODjZEGhvBCZYKlbhWD
jFkljaA5G402cntNi1GjPJPfEji2YA3BhZXdo3Cr7mZjtcTDNmsvAJs902VPdTsajS1H4CylwpCi
LkjPacZc7ClxQ2haV4t7c1EYmDpfHP168s5zlKcKy79YlPFznmCzy9yZN5K27qL0GmDF6qjPFcbg
KvWAkH53JLIWfon5YgcoACE875dL9HUlvr4RCjTPjb8NOjoo5qepJSVCVeh5IrsSFhzsTw2LydK+
wr1RpYaI63Vj2R/mgAwLy2efjtgd00EBEPm1NYoZFBknF7+rGyhdj38BAOGgnD68zfPr67ZOfuRO
jio0OnAGegV66FKOTREeu1qw82bFKQD9AFp7LduzgADxhmFfUL77gUybEP6xU4aDAjt9fqfjQ0AT
BP8OP5NPNmNLgPkePANDSDy4T6/e1XsOaN1LavsEfwflG+mRdAgBj/RJHcRywg/252VAIRPUsMOX
+41oGcrxhUiF0gbvPioHxQB6KCLMH0CzULFcOEjsennaHkBKR/9hOPTAyxHu57q7LG4CQ4TPiEDI
lEFKNDMBj9tl44/BZJNqA0WMvlgEmbABE9qRRW3IsyQApL2itQ1HkUKTPO/U5Mpqpgy/H8X4yjI9
mYqCvJ4c6rDc3YBbK9IdlyxXGg+r51x588WuMJDF7gkLPWmKLRTAHNyge7qFy2upQfvB+ILU3KeK
/tMkdcq7VCUXIn9kR7ksXhkQ8Ejq6AS1xjLQXjIW4FXZ2k/uVgV2X7CZqRtESOrSXmI3yNyDiAvZ
zE1xQe/G1kvDWvrAUtYHTpyErqwKGT7aJlTvpAtZ2g/bstrgi7LdjuAMsE/lxJ5RwWC8UOUSeQgw
WQbaBVwxY7PBIsjMce0OGcSVJmOFm6hzoafgGvoGCrpiLrKr8T4zgYkdVIAZQ7YQ/o7neRNvSpgi
Df5ow2DVsV53dFmFTXqMh9jfUxyg6Djx8bEmhsRjfwtUMpsi3daFyhjtGEVpFf/CXKHIgUQu2453
p26dZD+tCTFR9/xt13iuEh9sQ62LFpNNv9VnCZWITYGVj0nFWbsXm76F/LQnnpYFrWQO6RxEfv7d
LWykBIS11uS6yCeVOpclfLJxLCGEQj4cbMIraAc+VuAVZ5HvVkgG8ZyW2EkLaUwUvGMg8V51Ytl2
FCh1AEtB3ZKqO9oSWsDcB94C3cYNNtPfZ1GdIjUQOz7wT5YwZngx8Nkz+kRfTswMIJb6fehTGsUF
a1MQWsjM2JvcaiJcjNsPdJaCARJgr1RLkVBA4EpnE1h1dHNctdfzPNk8GCxH7NGVGiyo8lt+NP/0
VlK8p56ULxlOStepMuuU9Ur5PNxfaVV4P6H50g4EHiQHFG7P6EaidMimgSeOzqAkPz3oMduqUs/a
ozcECkOKBArQ8NlUfYZB0ykTMogV7HEAZ2d8y6zzAa95ANJPF2ajWyq3S2YzeTdf++bJbDwpmba3
kPtjsQBko00soX9omOnPCCNQYj3oWbftHL5tw2wDwD9AV1dSNfbhBBGpHsVqM3s8Ly0eM4ox780X
ouFH/wDrNEoQlQhLv9atntgNB7q87YHyHihdQizINIYSiR1GXzEOVdmW0J/050bL/ZsQrWoZ4Jfh
Tka/72dTQlKYaWIRsvRNZJ7kyT61mU/NmzuWtRKGaZSXAEyKhmKmpe+1A2lyS1gWOmBQ3tRn20uK
P3Wwe0QH26XfAPjDLSkHZTygCwWferd/nRf7uNyQzxZrhVMqY/kRVlIYsWhSo7ifnlcWoY+mxbuE
tTLdkj/L05zfKUfWltAeFHmQShlpwoR/jY2M2geXj6UnOVFSylZZUkjnSHOiA2An+YHQltUtD+dD
NuHTgbGnbTapbqT2qHsh7AWY7AkH1w8K/gMUGyatPdRL5kN0C4JRwjYw+Cp2o/3A+TD7U4nBwPJf
tq21tWkM412YwHdwm5P3eK8fRFbWtWEJ4hk358LnN3oOXyCoT8Pj+A75xH6MnRlfWirWzeRQFdSZ
UosfSliP1mRxah3d6zgBDaV73rTR6oBF4V8d5NxHL3NEsuyWSqAy6wXRwUeJEZ4tjxoKycCh6pNK
gP8L9dRO0oRmxlim0UD/4wlLFm/atL0B4XlCTktQqsDpRc3XgdrWUx+7ANBkAgAW+DkgqyLRSTC2
iB+sR7LVm9GOKso3PGWZf6FIlI6AlB5uxFAJl2yqNF3kkShnJ6SS2YaKeq6H7XV72EZtaDVXSDQ5
VL1T+jsgzJvFHKSspKXv81dPCegiYkr+poIu52YmCyV+JEJIMVvzX+OK7/JQOxKr58uaBj363xYI
odFM9T9Ln+qMVMVJYSnJKXstuw79rFiGRvqHF4EyI2HNbwhQo7n+iTtMcVIOJBv0SYXc0iA2lt8/
u1ZcFRLhWYxVl4odq/DzqkU08YqQkn+eeekT6jLdH6AqhdWR9dBjIdKRsJN/70EfKs+Xs0bT6aSH
qS7FoPCIbo5MHqud2N9QlyJTQDXcStU/qDWQrpW9uXGkfXSYuJsK/q5Oth+TKCG/iuCQT0DPeJQY
2i5zE2SiKpvBn1pCj2qrfNpaxTX2KU5VV1J71tQiPFvzKazg/ERXV5wLJoW+kae/Gvsqr+6TVISV
gGvSUprmPNS/ktsI2NoMthwF2SKYEBsQe6ab9HaDDCTBxgZioeMDqFoLF2h1qn+lb7PJwFLHvuai
ZfRp6vR2iSepYSk5URJL42gSdEtxkSH64BSpBI8F+7SG3SlIBIo2u91tyg2gUmVtHB3Ornm1h7Ax
fCm8k1H/qkPOy3LJg5Uk4lTgaxVx4go0cIg7/kQ4/lEnX6MFf1HsN5ZOLzCY0loXm7CbbvqEuRmU
QsS/GhsA6GfPwBIEILV5jwAaUVc0qIU17srZLkrOCfMBRj3vDK3d4W8/r/q7ERDR2tXKQzXZfqxr
nb1HwXe/0q76pcmpl9vayZoOENcJ/doB9CzgRzJpC49NAODUPnT3FDSmepC2UooQEdXHoCWCE/c1
MToILR39PU2VEF5YG2Xq1d9NE2dUUBNGtu2GEbSNyg5AR9Q+RO8/ERF+/4of4mT2AeYOoun0M/x0
AAgBxXptqem+nbsUm4/KjQfxTzVtgDvduXVhEGkC62n+fP5P3y+onn6dW1dv2RUg6shCm28uS8pK
5pUMSpkuGlB29nDWcJgAeWo7egERzF23/8bdLpnKdzrkWXyTXmoAYZQ7NusJuByTABR1IvDkb6nw
qdJ06Y7aoTJpUGx/kAKD12S0OlrQZ7Tw5rSpvcnMGvTSaAk9JYhgSF/JdMvy/1qGyAtF2u/gNLlG
RL22Eq4yzbBYa2o/Bb8sdm0muY/jgnPv0zEJBnM5HbI1DTbAz67Ni7X6zQR91ysG70Ln5W0S76tC
Oq9Y9hPik2Bkt+D0GqfT5FYgW0SrSAb09QBiWANBYldz5DdrBRLQSp7nP3/XJS2zq3YxCcgTwFP7
1SOhqyr+A18MkIcc4czC7wPUw/fzwOu7waaIpwLwUZD5/14pBs6fRWfNawm+dLxSmor99Fqr2VV6
DhA+BXPXep5bj00LNmsDzU3DLVIEJv1jGpdf45Y+jFwXJucqtf9kB99rOuhSlCeqcmDLB3pj9F5g
zP6oLjfA7u7NVrFzHm/hSQqIBMPUsPVmVCnnxtXhhVKxQ1AeFlyohAeQynh/f8o5/XNW3gS3uDOe
W2upECCR7zTCWhQ87wXRlpIPkpySKG9MrvIbIfqASQKOE4hFUHqE1KFbeFkn2KxnjULBAkktnm7q
2BK7XLMv4IKa+3WJojla4i02lxaYXZYdJJCU1G0s6LuTaXn5HhBX3ruf4W00Gz+nkCYluHyUBdIT
potRcR9gATNuKveia5lcGukCoR8AFhELJzkDWbkvKIcyDlKPLDlcgx3LDX+itTqTrs9DOflrDObT
Aayl+rjRxEzzvWNwr7fSrIp2kIA5inGiKdjpsgdSuBNnkskiZZUptCp0COLtOvA7LdOYaAhwMOIz
irQpb0jUS/h1wpmF+ogdM8KNm/R6QPqr/Ibi8RR6o2D7mQD0uVdipqp9mNaPVqhVsf6U7Gue9iv0
n0yojqLbgOn1a9U6lWW7rjko4XNC3McCqLn0flojD9mlrSpBya06wJKhUQtLuVipl9bYg59SMlM7
K5tYxaiypAoAxXKndrRrAHQP4EYr7CDiBwHfc4XlE3g10VDvgjsHHu9lFVy6gcBusF1+pxS+n4Na
8wKuGSrg9mecTCu9KpVDlPhH9z/QgC+3sm28aHpgQBdFgeHtZ78Ldi2xPotZ6+zfWhN6P74sdUVm
GeCq1VrGYkNstNIGD7F+xSrWWLMpIXzD2Y2ADdV6Oxr/oG7sXMy6Q7DIjszixOK+zVCNirNRsaW4
LDRFlbrRgdYAtBwLXYneLOv+kR5Di+lVQD/9mzBJODyM75O7Uwl30BkgAqhWfI2RBtRoGLghrLPu
dgLWk3g6cUbH2MITTDvIDiwTeKCEmahFdKm/nNNLjsAro0QLDizxKguP8Ei1phTKhUINbmzTp9r3
0d5Qab4Niouf84T+oF44IXV3MUmKw+qwKvtMBnv9Fn9oGud+UJ64wQRi5FYnPi1SaaUgg+cNvhPh
B00BIaPUeaeiq9YVRDGHoLoJgbAlr4tFWUF0rNMXpE4tRUrqlQpeWjsBygR68IVxnLo7XxAtgbQS
uK6JnYWmW1oUaFWaxWa1LTLTQtknA0KMV+9EnRy4w86zgRSjJQMHpMeMrlIBscI5WYiJaBHH214O
uoNpY0/McmMVEcJI2r97cF3llvshEq9CjIY8KpBtiPvHyR9iuBQi7Bb5qOR8hxdaBriH4W+ITzK5
T6vd4uAZlKMT6fMfqQx3Ft3bH4qB90WLdQaEDCDk0fMp7Bw+Ya8BxdQtR9UBRJ/td/wdgZvKM4ce
oulNIuq9Lg5Li83NOk+Zu9P6vKz2uBoTEj7cYe9NFZW5OM5g3bQeMSU9SbyLdt0nIcc+4NdRDe7S
2thwvv3Kgj39oCcBDEQwEbJJTRfyVu/VrOJNzDyK8QdcWZHdQ750BAlC99n/QHJTiolNOtgw1Ozg
FdEH89aH7xyB6rwCHHc6ZkLnEJrUqhmLH/wXcLe2iDS08V8ot4uuZCMWlOUMTdi2CWCHX0JHbNGW
Sapr1wWWSjzEA+iM/1SSuv91Cv6iSrOP/WDXqbSScQXz69WYQZldaUEN3tjOj4PrfD+89F5xbYqr
ObrA2bthWnvq2HK1DegsKnRe/IDXaz84mUFxUmVAcxv32KYLADYy5TXdV4N+c16tWfX3gK+bH7sE
petrUg0/81dQwSqZgdU5r77+0y2myPVL9+sSs29fA8M+0rH6ao/Hf4NBd1ojWk2IRdRDtzrNFAe0
h5lsATP514kOGqO9iVHRHm1fL0GMOwXq/ZiIFYOYyI2Qqap05RNSXgDdvdH0yaKyWHdd/45SEchY
WejMKIToKijPf+2qu12cOmbfCGceXJJBdZ4bVmnokjet6QRs1SJzKmadFcKY34svmxaGP5emc+bf
62Q1Nr3cCvV2hzSMUA90RPSyoAABTHzJKuN9008CI56AAIRj9OIeEvar46PrERVwK9Rd/ver31aF
OHMxTh8LzsDkbFHk+l19V2b8jGDwR/icuKk9mVkIxFD8MgSVwgEt3YCVhtZ1t96tc3DwbcjA4W52
dn/KoSgRgXeECHPfKzGikyKhNDMDXZPiJ9JCeov81UghDvI3eACO4SQBXd1vfbzxtjAslG5L/3AI
I6rswB0fRDWcV1DVz/k7ADWEkSZ+L/IqgRPApM3NiTzeDI/Ta2Aql0GrcWp6Ao0Qrp97o68NLIC/
gzp6b4nJ9muV+m2Y7x9gNT570tr0LaGM7kK/NOqZwOvq2r+DJA2uw2LvHE5UmBZ62+nmXC8GD89o
V5w7Q+iY8T3KTXIT7DUH5/90kv//vutxnibLZHld7jYWZLr3R5P+bBRtGK8Wj10JJhC9Vk6Qif73
KMI6BPPkrvFYPpaULLyJzKWPKnRrwACLdWPbAM1//9QTn98lfuKbtN1KH3nIlGt1cHJEzdBB2WuZ
8jD4kckWE0tF7j6aBcqK0seJIC3UA1UZsTyAoGGy3ubFtbkwFwhTpSqOAPIFLkv8IgThA77n7P2o
TKDqZCCNcarjlJmJHr+t2pGRb8KoOzdu5wZaHSv3/x4Yw/BhUL++O7axqrEmwKthSfJASy5v89wi
t7hTv0XNAbA4U6XGt/mFw1iY98YZLD0yIgUSIDzpXbhZU92CCbqHnV287XkI2R4UvLI54eul2pVK
O7IJQt1Ss7Q8TpPpfpGLK8wcpebQtZwATMhW3KfmTuo+pxECmhdj4Qn2LPyqMMZ0uhkwpZhqRAob
8uj+lQLI9RZblgIcSmgpCLJp37ARs/AAAZSAv6VQaNkPaUhR3BdfUo2ZtsTWUGoAyj0w+dQLW9do
DCaOIMyjFwHLy9sOb3BAsQgOIxNEF2eC91SU6IpmV+ZCsYgM9BArgrIij4wQgSOijedPO15FTIwG
gW5SuQRNFCg0IL8RbkaRp/8PZWA9WP3wCBOZQpJRHPE+RayETY2iZoS42zTY6QLGsqcbabRmYdg8
qjBW08GaoAZPpQYXOzKsWdD5XofWRQAxKMf4FekK3ChyyJAnKamqmD2eNnILF2qlbE4s1xW2Hi8q
klHCgpMAWeGSjwTG4+/8EvtZbm1qWrdGpB89JSU9WIpAmxByuUMydgv3N3hGjhBUyemR61PD9aEr
9Re+KtojUDiRc1XmMYN3T0hymTW0H/wGrHkesMPwesKv/6nJH2Hpqw9hHmWn7Cfav1J7WLSwjY5k
rOaHkTJ3V0hHqYKpNHjFkrizoo1t/RvcibxROVLaYXw32Jqs/dyiuIZDNL8uQ3jBjsstgL5DFlNe
QzIDCJS6Eei4iSTe5/jfvBmI50WGCbUhO5sT7UbP+XaZw3bd1t+BtqsRUp9OzxFI+XBUc/SLSv1W
c5FfU4HJ5ubTfAf7C4v6RV+lsm2EBjwBiq48seTwKw9nyj+La/p+UqOi487+FHuLuaBTEtFEDLdS
eJmfAJyWQqxtbrO85oXP6mvIehKxuQWqz7nM73y1Lie9Kt6RX7/ZnGt+uswrZF6VE9XG1TOBH+1C
w7v6ZS7pg9+MN8C9630XeuQkvTsD18Vaq1DQuyPCqoNkXVFuCLem0iHM5q13GBDmGeCNQ3Q3wHHH
Ltx6cCzseDf8AhifdFnu6ZZMhiW/poM7dUidROWsHmN2GBQY1dBcYM4heMqMOf4IOxokC3N0bvBK
C8QLASjV493QcYR+iPHsbF0sgrAS4glwqzzuuQbW6ibfxrOnaSZFOz9bI47LoB6axDZTR/8KJwpv
Sx/8zBmwTPNrXviRDpg/2mDSczCshDJ3Q6aRByfBU2JYNgPDPadNLGr94rDaN6F73dH/6NQUv80m
Zr/Td+LZ5YZyvpLKG6fytFFbMjnUOIMnilupN7YWoToUP06QQkbCJbDAeUJ8Q5QBceiY/yPqvLZU
R5ol/ESshTe3soAECOG5YQENCO/t0/9flPacM+ru3UNjpFJVVmZkZGQ9oYzJT5pTWP1TwdBpPl/P
JT/QKcD1MBwS7J7eQY0Zd2RohiehKoc+/eV79P4CBxmc53DOIJo6b1gfqzbJKRJi5L18WQ9oPG4Y
wXzZAqnCPMAGnH0IPpIy/JHahpU2fM6ZnTQyI8eeRCBx5jbc7kjnmPl26FdoM8nsxiNnsD/ZiF+Y
JXwBuEBdmxHVsxPRv5O46787nSFJQb8xboQSDNu2InHpA5FGblwNoedmGJPijnyoc0+RZYFaSq+b
n8xXwbW/8fEfMnodgh7g0mR6kFDpndERHwMeGYehoDSpQW1k6joYXwTjVbd1cX4RsSnHOk0cINSF
WBfinztrULLnTeqYSYOpFuENQkxTXFSEHpwbupOeOhcqIZSiFsr8ZG3Du3g4BUAEg2Ygi2HOWZCI
AehQzKfMK++qmg0HnWSkoJUa0DeRNBcnaEL4r8pVMHLYcmUN8RpwpoQ/a/MUbFFmuAS2I5qBFd6b
7TgliykHkFLjxAnVKGgctPUqNv9xmmnJD7MGCPK/DTatikKxEWpPBkaVjlzv0xER5N09o4AhtpNu
BlRcANoFXmJVTCi3wAzUZsdiZ3ZPBfwo9ybAQ+mmhegEaXJGII8OICal0E39uShiN0MOElgtwIvl
Ab1aVRyq1ESMCECI3icChBAjI+vOUApxAPk2WENp/IEnqRSE2Aii22o9VTlqIYWk4R1uHa0J7wFt
8BL+ps9JM1mwJmz5XT9I/wLtQa2Ax5XJF6xbg7Sj26YD6O0fkE9RiJh48kzkbKTxiFB2vSkLm1jl
yNuKt6CLVl6hApHtDZGtamol9Gh6qQKChHekVR4UETKMEg4v0ixTVLYk0sInKU5RmkgSAtYSuwZ0
lqb/NyiJM9ZEocpMl8lMa3B06mLGgykzJKKdi7R2pzBBw0IXVlgd8lSEBv/L5HPeeELXQJQP3Q8l
FmBbWaDH4oxxyTheXK7ur8nV/MtrREqVKmFK1kbzSG6abr8IAWTaJQPCLCBFq6mrQjeRXFUmqtvK
GAJtMS/FHTG0En7ekLXIIOrKmuWqmQlQXdKLWuC1mlHWaaRjf0xLXsjniiqgho6KRlJASgD2i2Ig
0GRvoYEWMfHLcLLz8TbgCGx5GuoKtaGyxOMhs0WFWlRfjFtTJikcroayU5wFhEigTRpbclI4Cd3c
WJyau9pbcjzt0/gCxCUGp+iBNapiIC9ybGn4uuOYK79zIae+prWJdWlhbP72ltPV/NA8McxWkaA7
ZAyCIYx0bQ1H1Y2IVMv97i+QkyeHp/y6Ar2c1VlQGQd2rDOCVmbSe3iny+UqAfMUs1pzkuvop3l5
k3EjlvwXVxNaQ5OwVqTLlEwjwm2lnGg6sftLeZdkd0mIIyOob5FLoZmSJH/i/haLZDoJ+Un8SmfY
kCtM7pDPx/lkTtRotq4z5VxZTtTpcKgWIAd9Fcw4TVali+do9Y+gJSK/yLulw7L53Ad9LPSpor/p
0F/T9zZLMZo5t6wJfIWwkvpRxwUtVVQWaJR094mZ3QPcQR3q0KrFfO6SBUH8Jc37s/j/lGBPS8Zk
v2tIxPw8bv5CaTW9H+9C7whT8KBz5n5QpjPmGZBLMyqWgYrUpf5DFIkK2QIRnrS6Ne50Bw2UKISm
Y6gpgn7sCpeS4TR1OgKv4byRTKbGpNNnxvHGLD0T0CBSz7uZvCTU2C4xTO9mN3s2tGhKjNdiZkB2
3/lPXuEtKE/TBfc7Xt+w02Ho1McpRyrDNFTc87Ypyi1xjmZhmfvPPMHIUXEDVg57Aq6g7hjOK3ND
Dgta21RvIivJao4hsQqH+D8cHgIO0CNQmMhKukommhaiXnY3zChQM7ovwWvQ6lQcIrITxcVhDY9D
9BycCU5aUQqfyfxC2FuTRFwPZbxZr1R2axrTY5bFZqqvWKp8Md/ToWUv8HWbmAOcUNKJUzBU+Xlx
nGSpBMJrLgoMSpO20H/hKrVWopOWOZhfeEBSQyVTC7fnihVX7kCY06w5PTBNVC4ifr7KkGX4q1Bf
a/DZ6Lopep2/o3+h0kVDsyuW24F4q6bmkeFeiC9hzKhmhqb9EKkLbvDDg/7Wlwgnij2csK5Exl0Z
eJI+9yUgZTlMhvR2Hd+nxbf+TKb0vCKL63/6GZQYQsgjkOHJJdSPgyXri9vBYMNu+ViU17ULOCzQ
Tfj8oDCiGx3l0jTCDOlGGwJc/MIjXRPbyG1HF6ICQGpkzYg6yjFFNH/PNtBFJhcBNiRbF1IkacrD
SAgIYCAk3kRxyreX36HHaePK/4AJ9NZA0DS0vNdsZIEjOlvOgHtvfV5R5nZlO7Se37/iWnWxjcv7
Op+Jl41ebb9wmJZ/nQ82Wu6mojbcywJnRNwTgXMoBIRaQByBZE74dkXj/OAA/sa/8XlYWn7XR0AN
hRzneQbU6dDc9XE1Cd9r6EvLl9+3L/dGOdcqPP3nMLHfTBEUABRnkRhJKGzWoeinRoN1ESornSvK
GY/Jzkbomh0Ux7snt5EaALScN043Nb9pOliGRew88QEFBXB3KOCUf8mWQMHkhu1jodssuqCegp2C
CigNcG2ZWh994Xfk5VWfcOIlNYeipSDARmDErmwOcFfwQp3s6EQnO7odYQa6Y5kmhe28iVSCleLf
dMVDhGQBK0+LOmVSUOQCY3DbZEucElgoDWA8WHYx4F7YABvn4t/8vVeDYK8Db2G84D9NzTMtfUA/
sa/6Nzc621CLuFzOGz8kZaNqADBAiT3FGqg6QEVuMv+yeCmRVeX6dLdjc77GqVPDciONRnstbCIO
I3N4gTHqmzzFf54jywMKlIh7NS6pofBp3CJjxYIGhCk3uEhZJ4YXo0WZKFcOa8FhQ0pxkuVSi17P
N7xMnFMNGOOGYr33IWPI7tvHxRQAyj4sFQNir0X/bPdJVJDqZNWZgwGG/yebhYRC2YllUa4OO+bD
ith/aSXEZpoaHZkf3WgdsokUIjkqdi3R2UwFSnfSc7VgURyA91siHhdhBKOGCnJfwAFK2TSqotCM
MMTgsTwCvG9MC/Q0VN3/SyeKIA+hTu0NofWiQk6hYhdXJsB/4A7cMdK5BRCmvf6jLQnxIdXWLSYx
7krVHgYop+NDsCewAezU8YhRTLzUYDKBZD119Zo8WEeccHEffchEfntApOSGvrHn6bM+1mORUJGY
9DQAuvEy6uA6cIAqDLuuUkfJE38oa+9x3sUjEsM5tY9ZaMzaR1OXE2hMBlwrqkMpplactkbVz6Xl
JfJYdegFmtRcDJNI806ugHYIZmFLllUOSOp9MKLyvrp/OGUK8NQOg631a9MCRWX2zPl0O3sk1rGb
upWyzlpLERhcJHq+GFNMGSZmWhuoj+ZlgPVsP3QS5RN5n6s1lRt+d1lT64S2JV/6wZzsMdT6f+UK
5pTxAHifPW4esx/HE6ePt+1M2dCZmnLXohVwIC2r5BTp4yc/e+JHcYaQhTJERhxxd+7EywKUBLNj
SZz2ZhA0EBoK2Zpr9wi3FMk+fsr6PAAPOySqtItv+bvmFVm5pqggR5gNIPS/xmxYHCw+vQpi8Dc4
bn0duX55+EF/Enoj+imgudsg787AcBq3vxcSnMIQ7ojX/JTboOQNKVWoHkZhJg305MULtwWRDZiE
WL4OYR+zW1EGLoPKfpmHsn2fXmJ/aZFLqtAQ+lGNpx1ikZYX+/o2eNLrCRX7mX8/sWU/+vmhaPlV
0qr6od0OdRgUYHSAexX5J480pfhUQgzUy47pwGTA8WeRLFBFtak/ZeMWidyIIIhIKnbykzPW5GJ6
mapuaKyBLAdOeoMK+1WsNQSv7CURFJkXpEPu1pT4TUGG+Zw/5lePvj+kzhI3S9Hx9x/NlqBgCBGd
qYTKZupq8c4yaApLP3XZnLbbDkMfYFdrdI+V82M+sOAwdTRDZIzjmBkRx//soQyEAmoRKxROyndJ
j3GezDDBjgIMDCcfpPfArJ0W8gBlLiUBI740P6FVw9Hi0PpHKVrRPemhfmmklaa+viicQoBVEwxi
9vBtSJN3u7paMDO4nea9RYdTeCBHXjy99Ci1S4j9ldqV9oOemw/C2VcAj6ytetctjb21qdAdFFd1
UWQyMAeh/BacV0QYAl/qiVbHvrnniXj8bDXn7slQyjPaSWULCOLkN9HLtKtniISRbjyQHhgw7b3p
1erU0u0BcznKLTAe5r0L9QvkP/YDKqAcpqtM0ILmvlAYufOq2jAhA3QUDy9+Cgaiu6ZbZNw+Pr/f
4PrjNjcvMndGSfs+LjN3L6KCsobrWcX15MbqoOLJFNQxcHf70bt10HE8yT6ydin39Wqj74C0Ygtt
X7nWGp3s4IFCK9AD60OFL6TTyJjDlhMeodHSH8pDrVJ6RG7pcrwnJwmJDTkihlf2IQ1K7hbSfkVM
cZ+gBNM1RjogGHLtioUXfTZE5SYWTP8pw0sBB1WhmC5mIfPOjhvMxH4UKR2pilpSkoQ5OlLWkPIA
KpACPer21r3e2fkb310ZdNWsQF0G0hJvUUIukp7rMDsFKyimIqRlxyBZwcy31fuoRUEKYgVdYrCA
c5EVTRcdZ2e2ifS9WLpasroZ8WKqRk1eD5EfzE3OMWEyT9BGb8obFYr4oKNbQlFSO/HV5rKF7Aib
0W6lQ+ejDktisaTV0cr5CB5pEcbpThPrrSouaRN5HDHL664l4I/I0JgV25eTsej0xX2WoyZ1fS0G
hYcbv0iRBDpq5OPf6GScrBVkYliRykgJ2OHy4LKYrYWbZryL4D//Tp4Hfl8cupAD24P2Rh1+vcH8
ZIUkxGNK+Ptx/+hyk3RztN4VhCHCoLETLRlXgPHqMzm3sszpgGJDQOCMPDwAC5VrbIJL7nLohjk+
QChHGwDAB1qucTU4WU6M1xBFy1F4gdfaHlzoO8WTJowAhRhlftNSKDaY/GnE1qkidqBHl7yzHA4d
3BTOkcWgf/jQ1UrGSEtWzgiL2YPhDszIueFz7zzjqfA8ORwS07qzQPu+X7R8VZPrMMOIxdOVww7i
phO84iNgNmgDfKYrI2UZ9aSnhauRvVM2zlBAVdUmKnDhP5MhnwRybySToSOt2knr8UUo1aSHbsZi
1mJPQ9DVskjZY8mVgdX1yZ9QGUoUxcJ00tymbswKV3Klq9Tg4DvaDWaw/GZNONV1/5cVUAQqFx4u
1EmpWr+CDwMgq8ZnqVQV85xlG5PNLz7NQo1WcX47eBzdh3o0pwe+ATn6V2JB8+1+QTE75y46zXXI
rwmTTSnaUy9lENA3Ew18Gd1aUEOuEo08lRpggPjmNQGmqkLnEV5In3gsj2zPP50udJVK9QTq0htS
hPoZy9OVAJZyhMr4Kvk6bjHviEZmyozKNARw9+UegMUtjm4np45sfE1ZvFNan4ll+8YC0HpJA2ge
CNZ7K2DesOSZPxiRMSBNYnTZKKFmesuIoYbRvde7VJCSX7MaaHkMEVIiNUsu9kyzSkIB8SviPibB
fCmjipYuemVu2J5MkKuP/XAZLn0Ki+yIRnbNyYR6XuwgWVhuoNaB4rqksyUc23TVAVRVHlf/1MEp
naoFqcAfFWul9jHdqKlK5EJOWBTdTR1SRVCCWnonMgJIbKMNqMvdt2ts78qL6H208wj7onBSrtzd
WlRU7RnkrNH8hlD+jkUo9qlJb8DAYfF+fNZne4IfK+de9/j/57Co0dAlncuEn6GiRqBbRw2toH7H
1Jng30D1MIfqQvoKUyleUQ8TlgBqhNR5kNmBVJvzSCNKeYzyLiNfdTDIOxW+Raw8d5dAUzWz2KWU
/PqiJYQuTO1oVL7XWSjIIdbFAE5bCk7RcAHXQjhmPG1V7TElJzmPTs2aMn9gXRWrpQ2rw2zSwWsB
W0BlsLtMGYIebSrGtjCRNNTMNBzR7swWSUDWUMfFmeLgGf8F15AZx3oyKzRGNIviXz8cvUjAf70R
0vdWGLYRk2jC5W+3XfxzoZYZIsQMvWtR3O1ADypgAAxDCM+br0sPocv34NJ7cVy8SrDLQaSpBXDj
ul9aj+XdZ/xsX+Nr/Og/KUt9RPsv9+IyuSBTJiG8EtL0u0j6jLt+2adVM5mhHzlIwezSV6RVqZFK
kGCefANUj7F6ykqa0IzpIXBO9lDf0o+RNTvalRgkmVgXa4492jFseF8/+Dxaw5Rh4XPl0CkuBOeu
ymc3SCRsnBzZp6L9xmO/O8825S+xPvyCyhU4mshd4Hk8nKYCEMXAjim9pyhfOQB6xAGiH0y6ohyr
4gyEe8zdAJPXNs4XKGlnwW4PRwmojT9RQyInV1Em5Yr5hlHkQ3iPk35ZF1c1jcaH5vJodcrWjOBg
yGJo+8Il9ibXw/bM7NL+Kn096RgxybjnImPg16i0hJtNv1v2JUo5FiaqJ7UhLw1j1pKTVXBqGQKV
H+mhXnXITaMA+tN/cSgiycL2kYFTqlNVumkCASnWf5WshKHNdb3HhV2M8lMCnvhGAVwjI5umzJhm
KaMMuUQJA/2fJqg0Q8fMW1PeJKoKk17EaBwMOYd7V2W56zULJWih5JAqKzGj2cr0dy22RUlEdIyo
iDL6XoMedMcM9Rl0O42Gx5KrWF8hUKo4jTjWdE+16VMU6MkAmuMUNMfZUeCTIZxg2/m3ccf4BRhG
KQitmFYaN2kJpzCruMOaJgJclY+Rz9FhYeKVUJ2rvJyJAKRxyb03S1E7ZLRiY1fd5gUJASUI8o0i
blQUhjgSoSa3An6di/w3DuMsySIfbT8GGh08cErkmFCHbjEjpOIRYr91fkIblBo4g1HpbDSfGkyd
VRhN2AWEDfTxLlYjGlqduBpNMTl+evN4dLHka+k9zHjrxaO3I8kNJlLoa8OQ/ibqAW9nRACglce7
y1ZEkcsFXKxBU6B7tMJrS2NBDR1EzkeTzoq8krfsC1BTaiutwpJeCMuPcskPLdtUlSU/1WALODzF
VWfcA06kNWrAzVKRioQRK3T+Mnlb9sgWljQYE59yLzWzxuCfPFGjp8URBMqDrwPugLku+ZIAVwQJ
kucgehWHAWYHs5M3Wyh3KhRE04xte4HXyS+6IRJ7lOwjPoJ2KIWnBvzAF0rJzGZkwoiy4bDdHmxo
xcnAE1pcbT6TUZFL5ENegHjK5svQEV9xb6AoRTEiKB8SCaJCLbX2QbTwKEcjelt/bBTTqNPL2e2Q
mwaScnERH8VpVbjcV/lwemlaFxpZsCqm3gl+791W3qiESP9WYhpX1Fh5b7+hohyuSsuI4iWyJb68
7H7ciCTLEu0xnfJGwYKNny4fUtXOecx6Wk6Yzvo0pZxEUu5UgGGmK1n8DX6U5r/eheXD1J5w4tEq
C29WPK+EOLpK14iqRFsVPZyQ5P+1PzSF29r0PbWLzjuqwAbGGZFHwj/LJQoxqe8prxb/l4VRwqsH
b9LHxPqbnkn840ejSTtnT75O1kF4CkorK6pFx1HKLDoQUulVWrTOHxt6/aGjPxQCjnoBgjCEQACk
bcXGp0y/8qviKj9IxsWBjlK4AfQHEGLtb3Ehv6302C0LWefaJAalErW+rzDu2VYpLIVJyd4rauU7
TyoCpXujUSMHSpakVMdLYUfc11XAtQ3OF7in2i0fyDg8ouJgt3xPc/3TnxwYVRp8VD6jFS58Z6HT
EBomJ+bgPFsSwaHb9T9E4eTQAQkiqubC3gVfwHCl+xoZoobEIaGF/clRovMbG66EkYlU67qNel95
RUBTSLPjycNloMKDmfTFI6cNPcITNcrMjCstsqy+j9RyvOPiIFOrU7tGy5dhdZglczaclfm/E1sl
iDUEdeCvwsy6Fvzc3am8rCdsykeEux7LNdB5mFJepEnSMOFDk7ECj+kc9Xf5F5SL06i1cWRTMV/v
NjjtizeX2/6Mxc6lxwzcWxQ10mMTbOsvwJ5Z89WXzseLIjDotcV5eV6c88th8qzBVXXudxXskmEC
ReSCqIcuDpPJe/6dJxNSTzDOIe7yk+fBroVayxe/0F8guVgAidVLoLdAQYMut/RlpdPb37vKEMPg
BWq6BrMtxSyNLTr/iV+EKFazH9HrMJgVms+PQxEUFK7nkBzPoX8Rn2+HmyQ1bbpbcf6b4NX4SbPj
3qbxwZ1Wr3qUEd3g06qWSQRVEdF//TsamfxaorQCGBEE89ZP5Xo1CoK9ZrQcAVNEtPpG7ss8g+IU
+wKmEZ4ofTPlsPKUr7E4PJv6d1jyILoLnHyFYkheGuLLIb3/CMlU0dSK0g9I2cNjrHya4MwXtdJ5
o3Ys+lC6ZapeRtGepG0gPdcvE54j9f7vELmxMXRakiWMHP5W6oTrBAmx8ETIZPYNJ8gkGtIYsjjd
jzLICrRIxf1tg2yZSc0orN+jU/fG8qEWKtdHR732V6vvlrn+cXilRd2ah7NsIcMfslLM+LNdQkcG
Lw7qHO2nL+AbaZCdsgC0vqQMAEfcGMYDUPkF2Pu/NZV1PdigGjSGaU5ntglazwzXs/1sM8VzYd7N
kq/dWEKZqc2nW4qb3k3dB90l5pCGSww2vUk6vIQfeF5iTlWhmYnNIuqtDnlYOypllNGli4lSs3uL
JiZZf/jrJYNP5+xu4xfdQeguiOwCrlXjHXza+WDLPN4H2BdIJoPzJD/a0TkFWeNWsjzHh1UtIr05
//RrS1p9NNERj5ReyrSRFh5deIPz6hWVkam3t6RB0GivnzC/9rWLWkT4WNw5h+C22PWqdDGrAaMB
y+5jdLjp73joZFuPgBjjC5v+2M17M/Qp3n6yzDUz9GzvnakG21AW8W7Q7SX4+c8VqSXnGL3D2aQ2
yAxgeNzaO/oiPaMsHMA0Qab9SuiT0mu7UQ4C89m77TrPDWWvALQHKnppPzcojbRTlIISyafU61VM
kQKqSmFJ7nf3tjBffnFA4YObHVwIOwhsvGeMRQppK4VVTB1/3QINf1BuPYNKpxKqjXOR9Gq5mYnQ
laGXs1ulMQXxlvNd3CK2hA5t+DpPlEzJQ3YLnY//bVQaGIvfAGZk/209aAL96mXr1/rLK9XPXYKt
YDvJ2cny2djTZefZTXrf8Nnb28m4MHq4s8Vnceo91sARPYxw/PNrUNhzo1OQhU41844rI/4y0o6o
cP7fbk7UIARK2U05C4pZj+65WQkW7CY65DDJ9UpDeOLNcZCPC70iK/fsIq/hb2O6EbrMJNLZ1yCh
ACWgTQ5SHtjPsntvoqR0aVVd7jTtI7xqZ4OAyLH39XbotF161GE8G+Wg5r/7s4hnvONfkNRntPrw
jgBFDhtLlva7z8ZBzad+rRMNSSbsO7Q/mRaavxHdx8NkVO3n6Wl19EvuiVzpjtlU82haSAd3Hdps
aRFCAUtx8Okrq48If0gSxX+uf9gZufsCw0DVp2cyAhdNSyo7tnQhzc5n6+pavaK37G2ARPzTLw4/
5IyKQ8VEJdp8D9OEwZcdId0VDhNqtA+TA+q7aSoew8rUUfFIyluYUduYR92CV6uGpFymAOzKBkQ/
CoSablHp4e4mL+h3w92kOMyy+j4IA9dUENO5dS6dQl1ZJcnJ7jpJbxZl2tXoAP88RRzkPmujLHcV
n+Wh4ZX9K/xGUbpmrlotmn9d0QnLfJfgRm7WmeDeRIQqFAuXGr0lPRDhxEvwkasE3JrRSYxKj0by
d2uowImSZNMj4RNqQ9rRzu2H4mJf7O77UCnNNBTOeIS+6ybUsTVBofJkZKiICSGNZWExmvQUsdGC
gHhKVlge/TDoKpWpOvX13x/7n+VIZlTaKxTncIizwLf1aBei7YF+jTDZ28Vuxjsuju0a2/8qu8Ix
G/zINW1wDg1x+V9W8EZBpQ7V8CzkHewDuTvpIYKfSjpSxCHnod9V6t3nBUoCSOBsZTWP7q1xpFaa
bY9mZII+5esL9ZTzrHzMbvzs1jz5CZ+GeFmb4BRp59MO+BHpnp1V29jMl/cm1m2a0EohhC/BjEkI
dzDhSEv97chvz9zu09r5Vfe5fi1P8IjWFbKZPzq1JZ1P80PT8E9c3JHHwidoXeDJ13q1+ItZpkiw
uw9uvey8Gm2mGF88g+Nq0z22ZhHaYZMTDawrWLMXudICu9d7Aing2jo11Ka4SL2v9NIE66MEBXLM
IhHPy0BiQhmA8jgTFYNIU0b3Eh/UBFWajHCDhjuSD6nNEUIvJPyDSMKup80UhoGCaYF16JtyKxYZ
nM0Mhf5yRcUxIM4At5aFJmlmfFvG8xeCMaptewIJVq/EgVYmWDisPBkVsarNhr417tpEldmtAP9C
2sC11rNMl3uo4ZwovXyaFLlKBe3a3E2eNGMse4+XTZ6XtG3MJ8H34XS4kRcjNH4lfcsyiMp374pw
xHofnHONX95hNz/1ExjTFGUh90GCr0AU/kaZmYYzoPhHWuIJI7jjAx0e9BAquufqmDqNHD2fGziq
OeY37WPKdqGyTF7+6WXvWKB554ryk03T4MulQwl8PotkUGF8+OOVyeHg5JvyOD+DChWizDJUBl4h
5/4eUn5CNQbMIC9DM8NLgwX6COleOaMEomxsINxVvjQbb419XF7/iLhfLGhVlNAgiGbp6qtS8P5L
OyPdumZRqA+J6j1kDySRoj+nnolszYMKX01honLmiAJv9GGm72atkZvMDEqtpUK8hocqmIdwxVp0
yGhMPzOaLM2awtlo/DX9LX8UngB9Lv6jS4iwWEahGUtCZjvYhSXW3R+FXiLhEsFu+TtAHBS2J7S0
FFoSILrH2KT81C+kYEiPNYvJtljoNLTpmdB+C9ijSEr6dw9sHJqADIhgCXh8LNWXI7aWflPgJXm6
dG/UHqmdMkP/0y1Vvqf+fkC3XOivaU3DEGxpCE0f1iK2UEpvtBwOLiix7+muXWxVm3TU7J7Xtajy
9+v9eo/Jc70L6Zn39e/zHAw0uXuV8RezLx+kyDayIbjatO+tRzOhufjFK3UqwbaRbYwmgLXuuUF5
vDPxwxWiTI+gRCyc5tTBXkYlX6k4slY39+2NQtYn4mmRgAREFSxEYNvzjT0nLTB5uEJ6qIbgZ6qu
VrSWCEyZxM+lnrGFB+vlgpq0vJW0Bz7S/e44jG2jAXgBmkEjsbZYr7dgM7iMNq1NK02Yiw8rEggS
Y2G+o/+r0TpdjGsdSoQZTqZHjeooV8edYdtj61vcS87uWLJQFbvDhKb0i37pTunVvH5bV0BZB80T
bHoC9iHg/xYpA6vYLTX2yuHwuMlN6CYmkeYJSJGKNBKTrACfBfoBYE9nh6YmmC3aA3QQOpDRCG+t
KswdarWeEKaYQFcLgYEtgq+4eKQqlyXCRzSXBbAL/8swIoKxEBnioH1gsNwA85DhSz0vbAOHyWMz
AzULVStQtp/d9/SHYdAB0mLTEAA05b+qiFTL54LymUqjtAaTP83OdM1pon8mtwG7OKsO/wnjcOf2
KD+i+QCSyefrpoEIklAUTyf1AbUgsONZlqVif5OkWpCoIgGD6RTNOJkkExUHSBJJGpFvWI9qViPU
842GR7FZMA0+is289XHhJFHPgPJHKNiB54V5n7RP8GRn+UCUgT9WZy11+nQBWUzB/dLSRQ04dQN0
B27s51rMIq6MHXIb7r1eQeixZL8DoiAqR1BbR5fhG8zcMiHs193ZNBBAYxpfIdvcOIMNaaVNTLkm
NJk8MBIhOBipcO836tIQZ6hFgUjk1hD1naJg42KldGZQ74AFhQdCFPQucNISuuBW3Ru0f1qqkJ9A
mIQiGjwmfH6NHgUznLaAy5wHaGnTWNj7oPgEJcPqZ1pf7+1cnZxPySHNSH8gNK8mSnn2igIbqDz6
TLYpFCcemF6mL4q12HgQeuRTuGvoalgTggQ2xoybs3P2i587e6BFqXHcNEdP52O3L/YsOIMh8+rm
E/L7jjVoV2k3kpBgfqE3NHrYPxbdlbT8iyYWXwSJquDlF3/j3cF39045JRBD/M/yjcX3pWhcxRog
lQYoeXHBBLmq5aZVbJTaVafGoIr8ocR2Ki2p1UsPZ4g1MqxT9dHOkYbqXCmAeTl4JmDP2zZlOj2V
b5dI1/3gYqLD9oIyD8ePbUsexc6ZlJmmeheaKkJoADK0S/ymcnvvRc3R6MKw1LggRGR45p3IT0rE
lM05uJ1LdJ2spea8IHOJ4E7kW+4RZx7suWpUh0BFqQd4mQwDw+K0P5iiKnaf7DDUkyoeIdANT8An
wESdrDcjpjCT/Je01lQ6cGbcP9QXPNFvgYuJA1NtFu2wao1WpIqdUZXLevMiuVOAqmTbpf5FSQJq
YFY0iK5OGambybrAufw4BiqGRTqOCx7QZmyN3tlIPD1MMAwFeJqq1xXtOx32vX9bqGBZJfSf+muB
AaUNNlkQ6E47GmrvpzKl8Nj33VxdiGBuJDKngmCRAnG0IBdStWvuGZBk79QTy06uFyjIKD9AHJEG
5u+W/FyoNsoV3W2VwRfd0onGgM/4C/L0Jk92i2SsSiE6SQ77qvg5sh3srEMUUj8oxCoNKuDo0n8g
Ov0jTH6ZjVWN2fR/ss6C7T59gU3Q77sZdC1q8MG27mtxhOCAkH0Ltm7rmqc9raj5NE9xJZDP4VxI
jp4csgrQTeghthA9SlYvJ9gXB/1Yl37TYsGFlAwBIIfEwXvw9L9c3RbSI2e96MgLnTJhuURoSBz3
Lmax+favTWGhSuXo1WDp/KZognnnprEFmpeeFnLGouM6PLz2AkVFyGTEAA3cnqZ28dTky4AKPNZr
j2kKbwGdB8NAg1UNFLnKhayxBibnLMDuvdpSOri7Rq3z0yc4Rf/CVFUFFk0j4SQR+CFWc8AR4yXB
lUakH/oNOwtVpGgdAd1jKFZ3UQqA+Nm6lNnA9u8cbXj6VEX+gn7/nQMjJTUtef6cjPIffVMm0cE4
4rIHypIwcLQd7nfAsqh4wPsjsOacC0AjMB4EVdG4HfEX3CiqIbNE30X6VoCfkDwVnktArHQBIQWN
hniLLeLSkpjLsz3RLZV18yJwAKHmRhN91X9IQYgOfOXV9DjnOT82WDYiyi3oB4izpnFANYf3G3N9
nAEmtohzqor/g+r5BDfC1NKI0bYPsw0DQWdEKpetDnPK+DEo+A78rjVC+1CGKnE6CkW0eBJON6OU
RMZeEO3waNke/4Rph0ebbKQs3p4cdaRRTxzG8Z6qOU0XSh6Ji8e2yL6ng0ov/F5FKOoK96Cn+D4W
H4KB5WshD1O0iRrCkSIcI/9FhwWlzRiqP3UzVFVk2oxMvHSCF56r52uAtU9rMj4ISbUWoYzxYtwf
qibkR6h7YYqtEiRIk0BcZoTmeKHire9cmz8lF2w+3FV9OsuUnwzaUgIH8m24Wi5dsbNoMDmChucc
nBadHPpGqCOXsnjaHLXRKX/xJLZQep9ueAAhILrSeKBsgQLsbXyknFbdFPW4yr6FOSALS+2E/r7r
0wH7Rd0tzbD58wa8dLY+U25PAKRoKFYDRr0B6cG1FKTTz1TWIHWbskDLqYKnsgh5dypXTzymhIyU
EDK0B4hPM6gWkHjiJ64ph/JJLBv06hvS2a+16cGByVXlV9KZRcgld8SOubbuRZSofohvwZYgSDeN
To6rDAA3T9p0EWIyhtkAOc8V61RwneEhlOokmo7NYpGpc/1gmgr17+rUyWQhOD9bt57kTc8wFW4Q
JdOjA+oXbFh0/m78nh6WtIJW6sXkBkRfTq+zAIcFp1i0U83TEiOrQ0MnRsUz3telK/JpkDpQPkB0
qZpB0qRpgbQJMxWBEKU2UD9inGlUzY7xVz6Z6lZNYbnb4oyJq6GZKF9Mt1csDpAkuAMoHRDS6aar
fSeeGlohvxd1NZLw3cfv4T6mULuA0MiJHu1qf6Xabd3xDd2t0YNC6/eNPxBramjKXhoqpbmFF74r
y6PRAznP6bP7M4XvhfEjb13XNM5DYil+1dk4AZv6rMSUAafMYeI9Ron3GsGXY7eUlNFzle4qv+BA
WBTg3iNvBN52R4FGvDFtoECRhcV+et4gS0EqEW69VH3J39XNbapyt8pV99g9dvWYDojq7FBsv973
Sq7g2L1QLnXrfFsnfEYyh7e7T2HTxi4ScLGOgMk6Jw/KbGLlN/ajw/5Djq1CdqJLPhFEc/RNGjuk
WKzDkh7Kah32jskXEv0UBzA3bjx0v9l69NffUL7MjHi3S+E9FtgoKyUleVkYIE0yUeRcIKLDjekr
qyY1eAg58NGlGs+RLjJt3Ca9RMpOUMsG26MZtJsAu7DqUzBLYn/ILnkk4km/y8y3pqr3QDG1LxOw
IEWrDDeSHFuLTUx2SpaKlLQK+IDI6ZsaywnYgH9/vErnC9wHe7fKPgJ9UbxHmg2ksDTSymIAmI2C
gKEiFb0z3Y3IgpR9mjZY86w11OOUZtjLhWjyTzdoXqzeEDy7+ackihkFggOlrBXIY3FFJKBFgR9i
EJxgIcoKz3+zHd1pQYPaShGAFE0yXgEExlYCWKcKcthcSH0rhlLp8tvdWENH/Bc2jmghBZEFQZhE
Uws8YaoITKAF5v1qjbAZOAbiEQlz0Ka+RsiJOf4TDMsOia3DLMHxQFsS33Ul819wdP+0tRBrg8mx
U1P1QnMakpa4tU8PH9EaJQyv9jUFNjRPkJP55i9btkzVw7Pbt0nXsVbBBb7ewz1wKrhLBAPz+Y02
hTkDyN1tH1e3cacdTsGT+CcbIpezt0ek7qnxwyOezEnBsCHm7Jn1Jcyh5t9q+Bn/7WX8c2NL9HUJ
Svi9WS+D71uovwn0v97Xuc2T+OO2wSGYGytxILa2vwSpaA8GPXz1NrKLLCoOCnarhG9FGtWI/9Qe
sahX0a2enyCG7sNonLfntMMZtGk3JpmXNB2kfimzcNM6LGqGuS9B21pM0kq1khScNRtqLqtZmBcl
makaw+AdIVY6oXvZfNBs9nr1myWBXvF7EeaKyg4jbuqK+BenHm8fL51ffl3oCSI2rDgBmDDzwcVy
xRTmeVs/Jekjuoa8EB1J6PftvTBLzrllytyo9VLdsj962aMRuUuXeGsb8tvX493FvPZXqfKs4AMC
erxiGbPSIs1Mihj3Ngg3PqbxVJXWyrD3KpqHpgiy8Glc8rEKAG8OykHDw6nm5WtGdYvqHS67XNk7
r9fGyf794ks9137uiDa+xPwYT3wwjjMoVMqeI4Pl76dyvZX7BE6n+zqOMEpdoh1AQBC3ISXw08gc
bj9wFZaSzOCxqZKAb4sSGBi1OkTryw5eGXJx2DVRJ8543BJzBbs1JucXyvxob1JxQHXDpWqTMoEC
jmCaUhZ2oqzeAyaigGGlg95kY+dF/kdblNDmk6fKoHSfFOxfQLhHbo1cGZFBFf8AV0w5WcgMKhHa
QCJgP+U3fevQI7WXv8caoE6PS6d8jVLzpP6z89ejnp2f4+wwB8wS39uFF11FfuENOb8v+ohnmmjR
d5qupqovurY3Jwc5r22+lT8hvSBOJM4hgfGm/pxTdCpbDSZD1w4xEeW9aPtGDDWGRUtp0p3va7vc
RK9HQo0f6pVwiK5tTkW/K8h6IGojtIiStbjD7smJaiM3WnVoY/KMQ3SHcYP7hawmKWZ91wB1SLNT
+CQerHxTmX21sE4lGl8h2joSy9Fer95tBe7GBSlKDjXQlgMn1zKzxLV8hfmjk0Dy5bOKa1EM1PNa
58fbcNxYUO00tT8DBCFmONL8Q4ZeJ6JdAiEuotY5Yo1g7WSdakvIIGNUdiiJ4tJROkq2kh3bZuv3
bL32aB76VNCWfu1Hzacl5jVbTzLzS80vEw/km5uPg7rL+e69z0E1598yzcsnuH2CzN093Btov5zL
VesM4I7G4bX1eTQfB+9K9DXrHEi7PJrvXYP+9Wf6d578pNoYX99OtmR9DnZh49QeEtw9s3P8XS/u
CX/OubVADr2qd+xlJtS+Tjcwpj5WHoQFxxCgOotK6y1j7Xf292Yf2GW+9qxiIy2EGucTzgxm/2cV
9qLe5JCro/ItCyoUkMAnujs61a/Odfa1bwU7ocwc0Veypp1SprHBrFJAf+/lQ8ALL0eCDTzFvbTe
o23vNFhnouui1i/0L+N8Nxddg2o7F73hxPevo4NfbW/IP0elv9Ifj5Vv9pP+vUgE8LWxkCPJTWrR
wb+ttmRz8Wu3XnVjHeknRPCHu3+yCxcJsmWnVVyaZaF3XNd6hz7oN8pH6xzKT+/5tU1zUly077y4
3sc1DER/X9/gDmZJBlBRixosqbMoPyfBfOvP4FKREEVq4WKX8NCpEOp9gu+zUzjXX8XG9uvvys3N
2XuCDlGBc0Djxy7v7XvePRBMIoxEI4q3Vf3b5L3L1tu/3ArRIkJXBGwPsjNUDtnF8P2XBb6dWaeq
/ULdIOfUrl6eeDQblLdIPaKo6Lx2JAAyceEZHb/N7HXw/jZ3m7D6bhxOrdK+k5y6uVPrkLdLpUbx
GpaRBgXnSsLiaVRgIz/Wk1njXvZm1+j2cJHIK9wcKrz3cygo4wvExfUTPalxsbnJhFk8jHNQapR2
VuIemlR+u5nm2bt6lcaF+O8cvxAAPtOu7V4vt8jwsID3bZyM/xF1XluKK80SfiKthTe38gYBwjbc
sKBpjPDePP35Qpp9/mHag5BUVVmZkZGRdjO8e83BvnWCkXBvNZINSwpdeIKmSnJHY+aAgXhgUprR
uXMbXuILEspqVX7iOTrCySkH5PYCwm5KKZXBPpCEAEHB2xNhJ3V27mWceqXki5AQsAOu5Tai2YCT
0gV525/R3oAiYMwI5VGjAv7F3T35hVBNawoq0U8H1V+AAhSn/NSr9ykGYPmjfdN/dzfBBZw3ja+M
uQ0t/Gk2++VOKTaiSnu32MSn8XdyGVcn5YnhQzQYfLtpixDfecQ3+B0bvJuXi4/TPRCf1CTMbXXe
/aL/HFcPKGKaxd4JSvHy8HP+mFWgub35/pgV0AA2gSLa2mYB9Ie1nHxA+E52hW6tjzVi3+hsPbsF
wkFIcyTjt/aJniqwpG8uwtwEpLvwS77/Fpa3SJHZND1vfepW8a5Fc2LfdC/dQ9eYkB1dz592mtp1
yC2X5Xq5gVzTsPa9Z68UYw4Hn/m5e5k/O9fxOtk9433Rgrt47rCbZdK/iI/VZyR6We3v3/WoEn8n
379Xv9m/Dxrtd2o2/PfcQLeAvheWEVY7r3kzqLnlgLaX9MLYJ2cbJTk4HOE5Xs8Rgd1FUKz+y4ll
aEc4m1whkyBEd7+xGKu827bVKCRpE/sZ747tb7H/SJPN0zmXkaFL0nrriL9OsbwR7ci+hB9/2wGa
pxUqxhCtgZkFHqQ0vhL5aj2Ydz2SXg6/H6gdpzwSkGJUMsqdTFEMPJ2meqJ0q49iVn8lcsDZW/VX
SbYb4CXLOZfESN6g5eKLca9jqvXzhkZzSp3vrcuC3uQRAq4ID6TIy26IDWiFC22a/pDW27ta3+HB
PbgSDti5Z4+uLfTxZsnR6TCSCImeuIH1UgCWFXCMvDBgMCQ/+aGpeXALd/M13j3M2rj+VwMcXlsf
4sedaZCyGGMlgZ1HSNfVme2kM5a1P0xXuUWEOjtbUh8+2/d62Ci5papdatiAGCQjMdfkCz7OnUYq
ZA6Bc6DdUFhEJE+BwaqO4hEUCSgxwy9mdpmerHMFHVHrDqkcBuzOvKL5+rZKhrUnr7zEXQ+aoPoP
GwcMa0r/ncJffbFem++mdy9bxZqfEjkvry+rUnRe8NKphKH+dfzoNIB9i1azajWmrNcXohAlEw4j
LMva/DYnL3YATAPhfptFohEoEWBqhnnA8I6L6EvTzuwTQsO6dY7IqdzMR2cLRF02jX6KpjR0xZNd
PbbYqJi1RJufsDw5LTbhNd77xYq5x1Gf4sqQjf+iMzH/0BMP5YgqAhanzvanQMAxPG3M+tzAWyb/
VzEbi8L4/TIrWLT3svGXDi6fbIN9mW+iIlr8wR0/47fZs6bNPX0CCYx3R/OafCu6ZydduokdfhrY
A+dGlVHqNArWY2ax0/02OTJ5mKx56QX+Th+8nazfiRTfYpakUuOrjJrj2/R1QZ9x+zEvBfNycRiJ
TXKLynvrzpGRXFgjRm29CRxIpVKnzOgVzRlVd6BzwLqUMuHRMgMlVAJk8XpbJ9Rqy1aZMe81GD7u
59W63+wbMCgarGS02gU2iXHh5mPLmnE12Q5f3Vvr3L6GBskg+B7jfec72E9QsYTxOCr7184XY9Q6
BNug0t15l6FRJFbaocjyis8duH0/tNlsH4aHYQnFYcM7BMawwd2yy8mTmG9p9LZDQDDn/nS3yXPR
nJ7bu+AMgRovEzzv59qB0AWm5H+6s5/DjIzgrbVtoeNcsIqU3g6IwTYNZgStiA9ry2ANkSNF4hpi
1oB5eWwZnQajLbFEfN1RhZgSQHp6e1vX5Zpgl5aywyfFwEXrVrReBfNL0wbvHO7Dd7xFsL0cXN3o
7lKt0npjHA9AB32kgCFcQlwe7byzc6NKKKz8FjqzwSO1Ky8Uzk1AMHZhQvPpdrwbn6D12S7CoL3X
vDK6kxzgSgvmAIZ1F3C+BTEEEgiFcJBrhoWgmBQm131cuXWe4werEeKG+UKHCkn2VjEoAngMmL+z
WHAqqv2PcTrd/21XkmnH8T4hx3H5Q4sYQm9jdMSLBHMAe8ANfNLUsCxmTWVtsjb3Ma7VAb3LKY4Y
3lU6KCX8/Vy13gDPVygg79Y2QfidRX606geWDOzCc/cw/UoR/zSs0ySQozfm1ECyYJP7x6RPynZm
HlDB2VhXCByoABZhL7pbpp532NnHs/8YFqCPl6P6xUnLTr3mFaoJ7sxxcN1465qL+A1XWvJwZ1rf
l7WPjxfMIiu86R9x8dPBEY+PTTkqtx/umep0aPtkKVDuolieDmxexT5H6ZgN2vhjInf34+/arLa/
vc8SroMPx29RZjpFBM2zl8W6O3eenVkIghiUoP6e2SwCo0+ONrjEBx8aInAJmjmGU7u6cFLWvRkh
75vx/9j412tWVXwfnNqvsBIjwkyjlD2NZI1xMXqOZ8vKBEJZrVsCUmdKLtYXWIme8fccQ6d6M3/e
Syz1HQ4ESpHz+xb+cIH9CSlisPW+rFr7crPSsOykzrqzj1PvFCGyaVcH+EDURu0DkiIB3b+6pyFt
XICavp1DlMbNYBMew32y7hvBI2JHCyGhWekwRazzFW3it7sZ0Bx+UDZPfgq19tWuR8c+yx9RISp+
aE1bajdxBF5Rxb+3z8kXHu8Fm2q4OO6l9rcDTaVluJDP21co/p39sAxdswTFXjwCBXwlj70zZE90
Ku7w+nf1NtHebwYwWKMDm7EHdzo4tI3fCpe7OnZxC/vVFshwtcVKICdHXS3sw7tbtb8TrsA5e8e4
iPdBy2Sg5VNYbgkjJi1EOkj8BTYnUmlP3hm/k7Ej6G4zguFpiPr3+AzBBbAVHfZtqxzSKyIwwtS/
QiY12luK9y7kPmkjAa/EOfCEV+uenJNn+9L9submdJ/YR41us/2N1t6l9ZzPNnYFEPt3y1aXfEM4
xt0q4kZMqMlluP3b7UDzn1Gtu46L8IsPTczjzJ216hwAfXSWTvHOxkaXkXv33bqhwVfxkEW0P/4m
RnUyKU3Rm06uLv7qzw64ldY1ZJLlUzcxvhQadyiB7KzDWVBD8rAa3Tu76LyEATAqtuB6tp52eVCa
VhK1u0yDhvPyG70y1O2aJ0YpSXOm83yHGMkn/vpQqKmyLyf7UdFrDo+o4SzqvSo2me3B6L3HEEWT
LYOxWarfGAF29fdNCUSdsugXlS4UTMeViTGvOmwWvdoESi411oikQJgFsPgO3nAnfHZe4AkoaE+q
vktIzqKSWvx5rS7stiN2szWW7GHO5uVuoz1rs8s/ImNwjNO3RUyLSClD3uQyL4A1ZffYqsTNQXWA
Gm1AzUVEGSg5GGjrbqFHQBPvk4tbcctWqVXypUdHe+ToTUXKq4cgrUu8GFbaBb/hVpkIzZCFRU6x
3LlEqJCEm2QfH6JjaxY32ttOPTWfExgk3UJ8mHJln+EhKY7LtNDiG7rJxWR5wqMPZTIQRb0BqZOt
ZUjZKnkGlMQQsPDX8XVMURU1+kAuR4hJjSV6HsjDA953IQtDvqBSHE4C9FeaF+Cv4R0OXwveG9L9
qJZsSUoURg2qhihNOSUacibrVPlLTkm97bSLx5ch/sN1wWb9U0/qSaNjQOWs9LdUd1WZnzO36n2h
e7zR7N5HOJf+FqNJYWuH+U8dw4FGSwZyX3iTNLzz1a29ggxy/RfkwClSHldJGtRWQA12j5S7kdV0
a86FjZEhbCSHEW33IKVXO2mwCT4ZF0U1tzsyOuTtwdUoHQBkxDqnCF8REAKi0oB6WAsMaldJh9Xs
qvOF2FKB/tHgM+V9VvXkNOBzEDJRj4qPQR5leqKuAJgLQGvdsNVk5CkJ3tsKQhc+1mFxf1k1Z08D
sz326ePfQOyKPuYIplsjuTj0iI9foeFX+0b/MqJ+he413+jTPS4OMF3Pg1p8o8kFWb6dffvDVyLR
Vm5TYOA02/hRl79rnwVIr+Jmat0eNiY8newnpXn6c+6TWVybjymfyj4XdSThNk4XhW6tdQ8L/ePq
02kMCt077RK8clv+Uj1p0naClhV9+U1EZ9/FvkGPNgTZzBL1nLAJ/Cac6NucihhcxU+yRyaVIAX5
cQwPyd7Oi5TC2TrAOkmDq8FZhyUyighiYW/t+8eGMH/zL5REAQyk9v0Bb5RgAW+qWkdOZ9BAxYjt
CagUw+ul7Ze9BkDDjeCOTm5H60Ceiqr7B12mUOHLQA+2M05ShWFFAKegyG2fQJ7B3bla1fiIdvPg
ipAmozU9949w4Z/d13yW1Pvlq1/+IWZU5nFH8oh287TgwTkmj04IxmmUzcvPHVPb28+b1outid0Z
jyy1n0Vni0OOu1qgJCUofu0qS5C46G5eiLz6tC1Thi9ifdw7aRkH7RLfx2dSzePqmERYfUzas8ML
6hEAxfQx3fVoRdt/Zc2CIaN663F98knWbVJG8Jt5r++YVCvrnPcpTT4/3MEi5QGn4EGpRcM1QtqM
2idK0pxje9Oudb5hEb40Lja+8xaUCkbLVA5Y+9Xlpd/wTkeAa6cRlL1aZ9Z6hueI+dYquR93G1M+
0X7Fa/opzdxndPKq0Rku0za40Kh9OzwyIZBKoJ8NrdEoL4jU/Q+aUEAcY1X6N7vQelL8sSHj7lS9
y+8dl8HwbhX7s/ZrkzeLtWE+YGMg6wH3Stk+bMaT8A4TUPU+rU27ssRu3P526/GmOcUluwF5kdr4
hRk63a7wxADMo8v0NP1Mz8tq2XojCk6ITY3mw/ywIqttg7I+6AP0q4C/3qTU0QMlfV7tGkopUNvA
Q+huSZI2uMryl3+vv2ANhhzQS9XbEGQD+nXuwz1GfbfAHXfx1Mu/afeRcGdWp49UC7/BY/hevKMG
K4A5gz9JpDQ+0N5p6xXQ/EWJoc4+X2xv5o+fT3c3FOOc0WDHYRYe/hpslbfJPVonZEW79NYhJGDq
OpugI5GRnmpeBwu0L6KIkoFEWAD0eWoBSNZRWZ53IpwuxNEr+nTQGoyaNqm6ZcKzVIYg8TWUFERR
oP4ARcSlgAe6tS8Wqo0ZkGch0yIqvJQwBuQSs+dOpUur4nDQIXiUkD0H0EaVQjiZdjyieIdiB2mV
ovQpcUGYKOh2MP9dJRqpU+ZfXnacJHp3SWZwOSJo6opgPpNAlaBDsqQ4fcTVnFABogxZtQaSxDog
BpIk/SEJKvRUVSG/4pmZzgivFDVZGcpMH4jKeiRUkGLjKIhKKNcqyqdOiq2Lz3pPcAAeaqYqASFU
BjgJ/md8WOmqNq2euD78IejEHGgacxSSZXrVm/OJ7rbEhw+8FXcNNx1tEdilnQWtPn8g4tAcgiQw
b0u2iUJtSj8GGf2aXCg0It2Upq6azPGCJwYjpIwvDCw3ViAPQuLBH2fB66cxJE1RMtBAhYfEHQ5a
tc7EaU1Uh/5H6bmAGZJuWWsJ2uiQkuMPEHNtjqsEWn6LF6BppBbUDDcrFued84w1ZeIh757dcv1d
GVqRyfJHfq96vb/f3l82qIu/bjevHxugzNBVRTm6jsggkZjNNJEfseq937QqVBKTuv02LGt07ip0
puNWt+iDKFn71rzPKPYnsB4RJCbfp4TiH+nVSbsf9vGHkoLZbnq6PHG16cgXfkzU8L2uCNZI8JS9
1tYad+EXU/6qOvMSNo3U4n/MzFlWyKHJKMZJOVKCLn9U4VypZ7hkbyTCJTEIMRlzfpIIRsxG5rWY
9INcFWChwZwu4qmao6sHGtxZsYEICHpTpW2OyCBIzBAHgFAHWm689Psh+dCZ2Zf87zJbZzvTD4Wo
kSb1lzXHcP9NdSY702Jj0RuTVSpA74dZocc063pChRBkTho4DSX4IEHhBCHRJal4nqkhE80Osody
2UWToYYQ5tUZcP6oBwdnFuWqpQPOVzQ4/i/y2cjF8SNrXdOLZ8p4yA5QosTxI2YdPdwjrUiGGH0N
yvYRO9Ja+Ps3rEo9d+nefbGBGZh/mgEUx0JeEGW3J0kS7/dNLv5hA9fxKyAglBd0ED1VU03sCK5B
KX1ISVYXJunHnmlqKxFNops78MoeYJQh/H3+8rVa40zL0hM1VZxdxAF0Xp4DuV9dMzV55vM5Ii/9
PreMyxnlOpA4MdRVnn16E3rSFC63m04leIM4BNcI15UP0iqA6rBsRZPKigkJhkRtEvFUjctPKOtd
hvB8HSIlaPy4J9BqilJRp/RSmeJzAyt8JtKAUrMLpeZ4hYCesVGjImCaaHNSv1MSV0o8UjHeWHXK
MtWCCo+kLQoTPFJCxpxcKlpbTnBb3BgrMdFoSKQBhja5gLiIEQOzgiCBKkpmGTWsrFAEUXo9TBhP
gC2KmwRcIzIFh9GRGWNNa9SWFtCmMFuo/GDJpgOmE6ZUk4gf3y56S4MAgUyRXQDrmPE0vY2lSJoV
ESz0biLsqaxER10sFhSgDf481BxYrzQwNLFUrHaZhsnLbo9bY5axVEFU2Mqvr44xlfDGuBwWQ+gH
vKo1duZhq40Mxx9iMAw7ZOQ2gxr2hzTCmzEd6JJph9Aq5h8bjLro1Fw1cW1bzuTtvB2KPOYFmzkD
/AbX4201Y0JqxyzRnT14hs9wRsFtxf72Kjj3N1efKzZ6cDV7Py72tt7Vv0ZfHL+gtqwti0QvzA6U
wSKR4uDOOc0ePjfzxMNllfjiwTtu4VqIzbvpACheUGndUAv2HW+nsJQR4d4zDWBQuUSfTIwSoACi
waqrZo4QeRTH0j8s+kg4wKhSPgqJT9DyU3JiBr1pVwZlwBjTMo+Jg1TBnyQPZNBwHKlqLdAHLC8J
Vep+G0Fyg3cl7pWkC5TQL5OLF/HpQlYapU/8tq1Pa9TBbHQiiTMgzAM/mxwnORVA5DoIuQyn2kPl
2vxw/+FDgo9DJorZ35MGxXt+6WDe/BXfJpHmiLSYAlRRevjMNags3RdRTxdrfR7vvMpEneZYdpPK
RD/ps9bdPZLqJM7edbwdboeQQHrqclLBfvFtrYuPtB1ex0+fX+2IDclxNfCsNu5uqJoaZKv5qZbx
qDmQA85Zm+DFC351Z8GdJh7BbshPdQrAMyr5mXUtXOUPbJBQ88gTcHCzRd+QSLDnzaip4NW9CsWY
490fgQPvgwVA8pLvNAH+23Ua3dqLoxFv+7Uusm3jZm8jH9BAUcpoE0BwSm29Dyfd5eTwEVN+txs2
iVKIhRpYHJQNUe58YxiDAfI0CPeOWxUcezbJzagZs0pk6tQ/Srsm//64R+RA/PtiN+Qm+YesCkCS
/jqYVKYlloIN6OFE/GUt7JmuM+qngSEzqv7h7/AHei2mzRtJ5GxDwJVT6YgI9blXeMLD4S9OtjM5
f3+wfOTCHawAERykXEzecAPyrp7w3FyuUjdBpzbjc88QE1veIyU42fYDu/qEzvmJfQDfE4EjfqJc
Qm+WO2rMHqolsk4RnAVfKQ7HMp2mclXFXDmgHard6uhipkTYljg3UQ1f4AQRvLO8cj9GcmSHdgcP
Dqfl7EjAD+/JDDrTBd/K1QoGAyw14SLijLxGkMACXbYTxDEOiHohRPsB4u/yHTCyYtFqm0xdCFWD
KXQ+/c88tMziLjrBjLrn2+pZ2ZoHusH1t/Y53rr0lECKyZYgE/ji2dp18gxcYbztHOPP3TwKR167
0h9P/5ooD+cPJeZu/ot8omGvlCf8mAC13tnShx47eA9bd8vL9AI98UUpdGrVB+t7lotMSa3nzoWK
lhVUvNW5gyW8etoNiqjFGd+DOhm+Pkremoo+0C4y2c7JWc5QIhLNfU8tw8tSY57jD0AzDUCo+UM4
/RDdU95HrTVK4LIXusfqgz8SYBhusbsdG0AxdfTVq3yo3ln5Szk75YHhVgc1p+bsxh9i/mUjS2du
SGeeeeJs/u5SaJXVWit+udsxUsRoienITbKe7OzyseQj8ejfrf6tn5pDJEpwAooOrLoSAk19Sx7n
Kvl5uj4ZS5NAA6+mjssW/8Qjojd+tyL/kBVOynJ1VKmNY6w9Tnx9PXDjsh7QuMvUVJkjpXjp7MHe
KGEv+YE1kuNQObm9OhTysmKvS3qUlKal2ix6sYI/b3uSNFallh508qHyiloCvoqaDzfCpXnYEfGL
JpjWwyn/irWJDx/m5wKIWocxtJtLmUx9dLbzt3tGUvLcyoAuYBgUGjpITFIsBtHgzVWrkVC5A1vm
6V4c5Z4LdA1SBllS+aqGV1+qkVLWmj1HK1kN28N+QjrR1n3F+8QJ729MayUpv405b/f7Z4s7qvu+
WkrRPIFLw1UT8C2TVR9vv9V2wpepIlY04eRdJv5qRNjKL6QALqdySuRDxOpL1BQ95anc8MWCL4vp
4Ej7HFTFiCQVWkKL0k1TzYNma7nzCaGi0Av6ynQreFd3z4z89g13jz9AYyqAph59G8ZMznEDHQDq
Uf3iRJ8PC/ar1Es9iviYR2TS8xy9fHKGlPuhx8uKrnbCrJHQnaYrn8mzNXhCQxPbOpbbM7Ki38Oc
kjnnYF+tNepXRQsqmvOxz+YlOPae8/Wk4kJtWjYoOQjWVplJSX8z2lbp88w0Qv1Gv2P98FhzkPwh
6ceSX5CVoCpvOFcPF/I55tWy9qQs+CM9X/Wyk6sXMtd55xnfYWv68pELLp/m85I9vHshrzMbrhRm
ydKwNPTub+9uHYkr7h4eLI+hPs3nRadgT5phwR7+c5uanniuk3A+HO5DnY6envtTuLj86crBdCaI
ZDNDkGobksPRkyhNy3gDGZuBFbbRJdTwxCZDIG1OSmqzHOo5+tgTPLqdzetZrqxj1vNKaxpTebZK
/plX/xcDLFXr/DNC9IVAfN8CfSClJI8jf6QDSSygK6kGKqMyis/Jyk+Spr0cMUN5ibjAPyOxKdRO
UnMffqhM0cUZ+X00zOQpioJ7CsTBXQE+YG8AM/GCyFCGdZru6a2YwWh9QjD6Sfp9fNGixdW9bOmW
8e3DnrS5EBYH8pUxGMLb5j9zHnU/gA5WTr+PlmebRpcjHV/NjGhog6xEFpxPp2VX9ULwwJxvq0RZ
WUZqRYYtj1lzfiR6Aqo8A1ViP6JIGIhdm1+u9KDw4d6XkoGo3+KR5Mx16eecacn2pKyqklSSKpj4
YWT09RlL8lMl3biltxqV51e/cusZ9GCsHVa7UeEYrYHO8S1O3TNgWVpqVddOjb7Hhttc907H6LBK
SzTMBRev9GbvDpSA094elZGwEH8AZ7TzhGgEOYUEodJ3pXaD1l91m82pa7TU5KAaZMXjsayQGDXa
0V7mmnVodJkCi4+k/68WtxWx6xN7TMMavbuQcRjBTaB1miDZnyyRpGX7s6MlvUWXCWuCLgt+skwx
bGwYBiIhfF0mdTtJVkt+7jMcIsucLVQUUytKVlZBb6XAOwWTCIkx+uy0yZctheLxkLG1fK2F4TAc
DpnpX2eupT5PTVCqHVazf7CJUTCj7UnJ7Uuv9gcF7MRHGaa/lBJ22VyS2cSsLDG81eDmLxXk7rGq
LOHV0dOEXz4IeRM5BGt32aQCmO2fRkI3QBLSRtws+grRdIhXJAZ1yauMg+TU2i/y78sZbDnZPjYu
1L+XTZtDMVVDgSxo2vuwvfcWNfyck6bi0OeCOf+dTcz8xri0j07I5bQFu63Q97MIxft9wLfs5FH1
RLKD1ai9UQuEXVE7czRawkB6sKCWrDIBjx9tkkxsViONu4ReLEeRZjpAmjamf4vRcI3IiC7A8uMN
22bbcJ+TBukVygxaJHZJZUcimEXlYOOh0IOV5ngUSsNe4f9pATGwV+3iZAQ1AIwA8PMWVTg9ZIdu
0SNqkmXmM2JniI2kwz2FwGvoTwbe1R832z8P1X9JFmdDJvtqXTpXHCuZWtSwESLkPgz7IQtXLK0D
xMNKdAyfscSyh3QgxO7BSZiWzDOGTfYW+h1zBX6DK2sre4iRqJm/4y7ACIWK3iSE14+cAc86Y5Nl
GltEtivu4Srsy0irujtZtdA1aodzvJY+pqhsJtzEAlLdK3Dd5TLzfXD+mIpGID9GVlNSmSJxkciR
/T/Y2jh0ITodTorC8kL2cene2wWgepVbYKvJvYEqUl/QbgGwIG/5QEK5i/IUFjsMpZ9wxJsashm1
8QfaOFbowq9IX2r38Fd9zOxq2WoxYfqcHM0T6GwSR0ufl7bGk1Ybd2zF4hTiOBKA8POTMNfa/Ov3
q2h7yQ3FJ1NvBcCKrYNbjYMwndLjZZorlPYGAwpMiTuF0P08pGoKa8jhtkSAv7RWWcroUkgRMnUL
5vBqZfsab6Lfswx51Q/EulXCnMQDoYmIaHaoE8sfAS4hcJguVDUI9Ist8CFJMr6r0c/DwUBv23K4
7jZGOnNZgFDAcHAYBxniIel+GFXugiNRvQjoirsqdDqHa+6BvjaBYUBVhLjpgQDADyszcy0ZejoO
U5WrcxOmKJwlA2cqOH96jWKPvFOE3iF3TPVkvcWCsyFMUV1wJhgMujNFBhonimw7C1B+TSEx/LNd
mEot6Wo3/WvmsUsfSR2QdicWWQWrXOw2nFKvgcsuw/TwK4St7T3qSnSjoXMNWzMhDcsD4p0z7FO5
AizzBpieqNZ+jPMnZwTNQNaB7vs/Bz0M52+n6fFsvHLGZ56VvEyoYun2UjubHpmnmU/ijQn00we8
w4InIdMupDpGyyDTsJWeHgO+Q/hUxkdbPps+1mWlIdaNIc0BeDkietFYx2AYhI4dQ39UDJSZrMzh
l2avQFhGn/+Dm0U4B9Y1EEV0invAdGXwp2ziEnfC8x+NlkU2G1k3TWVNBuYyR6i7zAo5+3p/WKsZ
/Th7Ce26zGIwqiHcwC44ORMG7S2MsUDd4VwLpo9S75Ybii2Hr5pxSSs9aUtx/uxT4pYiDKyqs58l
a1wvWck7x65kJfoopbZ+AzAL/lPVA7J+pKL/YkOco2Rfa5ecKGOixwTfUP7nlQcOF8RwkxJHTD6S
Q9nmxZA5J/fk3r27l4al6A7+E8EY7ODZwYfWYwt/tNIwDxX/BYBHIQT0RVKhpjbY1c5NnT2P1Kn4
xb+KX/EPNqlvZgunzCEUCYvoc7J5H36LGJ51jXf2oSOTizfN9GniHM84zTIuMScKERs/u3ONZd74
iI/oGGzxD+Cujtf2A0Ps4c1D4Hn5tNzy6NsCP1s6YDOmccNS57dzi5hXotulD7IoisAannAtpZpA
REEixPSrTNaCntAtHsu/zQQU/lN42rLCJUiptg4X5AKQKaKMX81OEKygilYP2I4ZnCIsg+31SQda
xXEqHlF1HHUl4orwUC1QXjaE2aA2CNyXehdqt6m6U+WdGuGmLcOHeqK4/cWEypu5f6lMQ9QFhW6V
vhappYc0MpBkZ2H0msvfU7nP29YVqhgdET5mK7xyQnaDzp0lRY4hPaHVXgcPuDG8u5/eCU67xOtl
dFQiKN3fDYVQ6owwgG1Cp/B6ByY1s5qqwKTAA6UumGgAAoV/vWh3dUhhCr8MSPB0CI6Mlh6Ndr4B
q+FVysi/49S5x2ly5eMel/x8pl29e7zrlNi1OqXoJs+rEB2H+2ENf2JsTF5j9C29dX/rFqJClMKb
hUGGHuEj2sdGsIXVLK4+mArPaLLAHhBB1PPvi96ISot0PYiXobYl86isg7xixdyzRK1OFqgqCG7f
ZYC8avtVgkTdYE+Atu6EoHgdQ1kX2Yu8olydBhWYPoktdDfllQJdWKu1nfwIHKIjDiYF6zwFrs8N
xDH4+dClJt9zaHyj0ngK4+cUr2oeYuXJAgmNM8ilSDdoZyl1omyEyvLFbtGkXWRZAMmtY+e1BeXn
lRe3S7pA4gv/pHJpZSC4TAGEYgLtHrmhSmHCGf4VhKaA94BDvFyebcOH4IWGwYcJjx4uyQbBwML2
M+1qHZaHYDASpaikqGycT6g1ksSRPEkXZN/7PVg7EnOVbt3ZeltPtCCpd6xDekBmlcb1heQO6FiB
bMuNkj4JnVVg4mhu77v5QlFNhpJ4gscluKJSNRXvqmx/Gyk00ij++5DwkZQIAfGoz+OYCH4kp+GJ
yo9yJK1YqtV4RpESYJVWF8JjS1ACUqEAXxt+1jjmUINgp7SFzoN3WZXg+aXskIoqZpicNaR/bYEf
4mdU2JtsoFcWVg2BHcF04tMfPcKWTML7R1WzyhlCV2Kv0egU0NPRV2hjiAdIiyIHT3At8kp+6RLU
9xYgXLFsNffWc8Ig4xcx8ujbHLgVeB0oTiN2LbWDRSPUhJQxyNo0wB6gJI0tCddEPapy2FVdypiI
Oca54NUMpoqW84HMc3ICvzo/00iJP/x7GAKjbJayNSq3Cxuewc1Sr7+MOEotjRbfUMpJCk5Wsi7s
VwA0g83zhWUD8pJw2sJNK6J8odPVYlRKQbcjXxAKrIHCXKO/bUvsVWZIiy3vxT0gV6u5pmPR9oVF
vOnQSnahHK86djAtskWtMJiLyRbuZ6TqvNqqRLF0JvYGk1o5XJkDtoHD/OsW0V7SY90+tmrJDfsn
LymHA2oOpFRCjDdwPVsIro+7H67dB9ViD39GWKWHpCUzoBNcSE1PUf/AO1RHQNR9GeyCJRGAN4ov
Mja4mBluoDiIaQSrb6MgUyEkgBrfg3oQ88lPk4eim0BBOHZaehQYkkXmmmQ1LDcyf5ox//kyP0DU
PQr3sgwjGTyYjMiYkFTMlqh0yYW1C+TX6iQlwYMxApIXoUNjjqNNEhDvu+xiljKXh3FHyB9XGNiC
GHWZ4OcLRMpCY2gYilYV6D3kFOGXyKXSLJQZarJ9SIojn944pxrKotn5AY3EbWJO4TLp6bpG1jFS
pDXEsfQCZqQy4osFJ+8PRn4kE0a7vez3AIVNMk9Aq1IWyWcPfWl4tzyHr3mlBaXZ9b/fUAlpodKc
Z/cb5MdpC8WDm809J7YpWyBe84KNG4trNLm19E3ZIpX86oDrlQn/iPgBkBTuCknR2yPC4up8BdRw
MSOCEJXj6G5kV8Y6G+ReeikUQJW1zJHTqAKhveWDAuH1EQ0/0PrT4lbjHMGeFNE3EYygogTrIBUS
Xcy5a2RH0HJRcABzVm6phGjyyQK1C79TUrZEGQQh2iMkpLaNLr0iYYmgIWmb133WuwRBFvQN09Hi
H80uopIbry67unc4wiR7yZiQIYHioZyHfk31S4c9zplRC6duBGqiXIH1tQ8eq0I4i5UggH+u53BS
YC8R3yAPzBarr8eTyX+tEgTN/BedWnU3dsyiJClARtkSSG5d8B6FGZmRFfojeF6FVNEKxAK3V/4h
g4Gn3NcOp/PSxHtZ3Efh1wT01od0ibAjmPm88gEmtMdbVH2o/EX9TnOXNpw8IJ3zXX9F0Dze8jxk
GMocMUoAqpRvedA9Nj+mwus846LPBT9PHGDt3RxNeGSwDG1uiOmIQkQ5yGeZZpqORseG0ZJDZ/Oe
pIFmMlKN2f3WWmXGKD2fp8CU51oswBq1KLWkcuOmWEVxiALfmFiGSFgGqyrtBsWcWlhfl6y8Fpbm
wpSYR42lcOL2atqD1o93ybwI5feoNLJguqhrFmMN2ydL1GVZP1HO+C/jIJ7ZAvuvHSB/qLOq542/
1tjLujfwrEEnO0JnKjqaZiLxGbMLt0fnLgMuHqR8qMwZ+m9paBuUwyqQMjdpErKQuNItW8ESi5PP
3uRMvkjOkNakq2n+YfRyzXJplatFDJ4RctfoZ+CQi9nDThDrc5F30JKVQ4Q+Rfb+OinZS128nJaM
BCf9J05ROcN/dw+7y8LUTL9QvUAfmCS/4eLfaXSXgHCaVAaTt380W0PNLAFggjmyUFQX1eT2yJ3L
E6wdkFtoH9lga2PUW8tG6wLzbS67VFp+qUswFBPteUrXkkgVDsIo5i9QKjPr9ohp59qhFwwQ0MJg
6hI72mt1J0FQ0M+1qz8X9jy1plKDKmHZui7BcgqZvy4gna6Q6jR5Oro+yKqsdnnPouLd4I3kHrBQ
Z908nS1fZa+xy6pdz/3gGvEaRbiCmd8ICM7iClqW5OQ6RBHxjQSUoiIQfLaNZLkSvKig9wMKnnfJ
wZpGghc2jtBCIHOaB0LYABBmMfusbao03FWydfvwGLn/wJsv8KfVSg6s9ieixSwzIgct26gYJQ3W
3tpkzXSVXJW1kX1RaERuM8islKMuXRQQ9zR/NX4fdS4i4B/xDkuNch6lqxFNjrEJrOBg/XVnSyBK
DbwsjyxOZjP449kjMYLlUnRNliQU3oQhaFiGC5KH0UqBuwGkQcyYMQtGTneT+kfbcDfexsOo8CRK
Lp3lxlvqFmESyIktlKfUYiRWZUoUTfTZtO3LevAz/SrHVzGyRBHoga9A8BQVMp+DdBcRh+AX5x0u
A9NOdCxcbCYiHdfUmRmmHtikMIL2FT4NHTF5J3kM/9G2NPfekT6zdWirYzpgWXC49UbyKXQspm12
erJHWDGhXlMYp6iYjL2jOZmM6R6jJ+hVerK63Mmfy88FkVneT39T02nZRvKBYIE5k7OHDg7MCF6P
ZEDEqkcCMKW9PDSIP2p0TzAM0DqCKiDRv54EYvU6HB4pPYvnQVzASXPyTGDYm0/3ZXF7dQu1/jgh
Vp8WnZGRMEtB3fn2iO/RN3lDVuMtsjarOmXJJysso2UCgnllqGCUVaCtpUoBg/BNQRxckyw6yi5N
F0iXaYgNC60hiT/TL4E6IYpHuh/WnCSAQZr+7SF8FThKRQN5Yc1YCkz7KXp4/+15+b53zigDrA+7
QR5dpcZawkyrHTCSHrVejpJoU3uMyYqRUIiN5c3XTIOUyOXLP5dbo11Ffq4xyHdV7cSsLmVKQO4y
GAmO1rgNOVO6oUcWGCQBD66BXw7IaCjTn2EvYDBtJSYEZSmZWsZ7+WQtT+glz26Qf4BXtOSybXD1
kGUEVqXoRCw5qh7w7pFTwS7rNsmaS/xEN00uJU3JQVHycK8caSPLLKWjVq0GPcCpiKJYi8/Oenoa
pg1GVSQb0Xj05/9nEVW5VRF0oq7Rg8IiWlcsP/lOTCs6o2Ib5r/mqmZqNue1cX2zzaWWbTmKrFVJ
ooYuMzhSh7k24VxfWVdWj0T0ky6Z5KhVg8Z+PUcakFZ4NLDjJ2RIyOm/MmbAk4BCntQry0pnAUPm
aAjfUt9wJOIBCgUVbkiAK3pVXYuaS1I/hW1XnhIxabxdfAwg9J9olflF8rBcRTT6ACZhpLONDFR3
537wwLCM+DayX/qQn6Rk04yYRf4SW6BFGwi2w/LgQnmbBq3GpSGXSfh+QQKMVciC07JQmA+riAcU
JRoGPyN1R85XtFqzaRfP+VMNFgqcfkeMTKToqJ0UVW4bPqOmo5KbCstIIYyWZTYriHRLzrlbRVFT
y0XOaP4AarVKvbP97lD5w41ULLbvEo+tRLR4AfnJo5Beo3znT/jgUQwOUWGqCP5EjZawN2EfOTj4
BfBTzKVpKjeGJTumRTw1lZqXyHJiBtINpjCX7FzDZnoMNQ1h/mWOytufBdu/Z3YbdCv+swiiyNZI
Gb+Qnnogjir5SmWGxJbVh9SqL4Fa2ukBBug+rTM3o25dM8bkw03hhKmKatb5So3qd0/Ykj93PP5F
FCsAfEFFlHtIFXJATdcflX883pBYpSh6Q3VPWm7oiXKri0UA0G80WGjny/F1XNMLoRXSnzEldnQr
MQ4m9Q2I68OTe2Nd1dvphn2l6Ijh3jCElLZCsLzZTW9DAdubWpS3V/Nr/tF5gUK/uT60rPAy8wer
LyhRSl0L/te4+oRQ4DeTC1Snqlt8IgIJywtpY+cnS1ENwnJv9oQX5EiYWupjRacT/5Kos0ddAk0X
lO5f8eNNi8YTlZdNVh5u3cVCcziXWv/8H03n1Zy4tgXhX6Qq5fCqSMZgTHpREYyEBEIoIMSvv9/2
nFuecp0z4wDS1gq9enVzTB5/DbxAdMSsVDCYGsBalRHPPxToRUVjhKBfAlISwFKD8quYwYv4w0dI
uybSUs61ERjT4+dKncaJT310E/8cqkUu+8MneCJEWBMGWA7Yr9CCgl0m9s873obgaP6J5FljY6yz
TSwsqFjpZyp4YbW3fIkFX1aT2Kc2D9Xudb6Szs4yarmX9JzuREktrKDr2WNZrcpVJdbKkY/hMwur
LcK7DODp+VE+YlRNhYD+MEu0lxtsTxBFhn8o/pPDYvduugl449VDBL/4+1MyyYld/km/qBe+65UG
79RHtSiWp0k+7NiLBDEmYXIdlg+2CsVeIf8j/vbvD2ALxKSG5g9M4uYiiqPNdXbxTNYY4QquYtKY
yAsV+iqoEaSYQapuwSgC2QXoCf8+wMKpDek0BY4mPgQg2dQ7y1z3rPLz9JhujJbJ9rVtttd1cvhs
jVOV+vnh3Xo5irBP7/X3H08Iebb37/NL82T6Lsf9/P2Js4GkuCoiOb3rKO7r9DrdL69T7qqL1nAT
tFPE8rLCHe9djTq9Ff/BEnr8W0NZZfcLVxc20HcKH4/j82jPjC+HojVmYbQbS0OkOMbp6N/4REw/
Kmay4iPxzFD19TD+49Mof5Qgds8iMa811qorJinVQsxJLMr8UAvYDuZDEAHZyKWvlHwBTRU/cSYi
NiSBwnOG9VGkXJpQURr0rjCwFyUs0DgTGsmHiMDfiWkxw1DKgIW4ASITQAwQvK2bRwsAp5eBE8DG
GjqUaNtFP7AX7czdFXOABAEdGv7/ooWIGexeo80ruHpiPifSn+i6BKogIGfkvmcCPBHn9T/u+Zaa
S0Bm4ieLu3qkFhMFsOwJh70O+dR/oBLJbD8ePwYgR/tj6s3LkL5WoGqiawTV80lx7ClzOhpQk8to
pgXQ/2Et/aFVos4WHY1oPN4UUf+szYXaqgAat+PFWvxugT1RtYoPkHXi3goFUFQghRybMAQSD/0/
Wj7gLD1QijabSAsCzhTVi2hiBRBFkUKvhLggb5j9z5V4kXZEi0V5JX7PvxJfIMEmvRgJ7IBa6Eig
PuK9iq8QswexP/6vhfv32mwUvf5GFgLX4gX9dcdiTMPeCghLAfjCDiyZTTR5XEgB+vxTKBVpT9wc
NtNZG0aQGoRCNNnHP4IwVbGA4cRdtLhAYhAMdPMUF0HAD4Ll9C8biK8RQLYYLf2fTiQavvss3O8J
rEAMdM8i0OZjEEixbiK+kVUC5GT/9R2idAJVoJRaEvGj5ekqRgW2/3VyWPyIdhMq+k8E53kSDZfg
EneIx/QdfzsDgn3wCnBHZwdXieLBX1WNQrtYWBNmCv/ATwEA/wMOFF4m1RkoHRr6nCNxFwSsvjoK
kjAlCyFd97YduFMV8X5R7B+KY3kUjbmwfxQQqoZesSjnQCjWtMAs7Ivr/q9oFTdfVKGZDwWb6cwJ
QFzws/84bpw9kYzF9NCImkCfv0nydDx/hXMTlHy0YRUwMd/sRI0p1HfB0WGObcTIVmwpsNRfoRTf
sQwjWEeCJ/LBTkKev4SpxBy9dk8A8EJzUUDtrCAIfYk/jQmh04t1znUhtlKuowql/L3BrKX7ZU//
TxK8pU8RfozYJeIEJlKa5ovpE8tQIpHwthoeBW0gDoeoTsWSlDjnojMRVSm6oxyHltJLnC6wdfGg
igH6f2txtJu0VntKT4gZeyAszj6PLv0bSyj/fiR9CagxjZd4hAU00y4yIe1qbKBjK7abfd9HJoGX
IzDpZxUDwVMJseDjZcTGldF60ukxw+qGsctNiPVdSFI93QgpbmKvs+19JP+0SKehH8v6+a9BGf+d
feeLZKElrvrVfxn7JnHTY7yCWj9TJ2jIBCZ6OyeDJvAKiz1Cp1ddq4lnHFlSraFJEEMwdbBdjeC7
Vi92VE0Mntq7j0Dfpb3gWfOV1+77ZO/R6zqjakAH9Dx+6pFceiIJQsRZ4Xf1g5JKIM+6RUW+IkuS
bJ3tA4HCy3Odz8icONiIxP1rHRXxRvMPhjkDBD60z1eCrZgd2binkaKoEDfdEe64zTr3rwQ7u2Ni
4ZMILCx2c69gpg5kmg5U1oTJLGz8opnAPsbU/nmgQOxsMXH6Ts8om2CKY6JYlsyUecdRI432qSd3
/m2VfVU7pDsTzzreTc/WUPhsjvWi+6XaoQyrQclhU765SrcdSkAMgChX4X3Ybkc0OyoTpnw5HvMy
ZsuvbxXvGegI3M1ts7J4/+XJWiEd1bm97NY18kO+grIdmzzkGDSaKBFgDXoaKnuaW3TeB2UryS1P
co8eSV27FZLOJsLL1qlba9vkkKw1VmKea9ysNCjsz2GW/nSwoWnvQvbvDRiK92WC2NFrcSXMtiFt
7oJHm31sB0XhZ6Sz6oH6AGSohhUN/82WvPgesUbyOqIsxFKw7iaYqcJ+wCX8KKErA4y8eqN8UWGE
Bel6+p7bP4zvjD60K25tf1APzZyLIPysEvakuANnqQ3fRxuiOremYyfazX9l2pxZs+EJ/X2OlE2T
e/LP8+B861Ms91D2CxJsKRDMzd1r7VUU4ht9cZtYiN85cxQRYrdb3uDxbuWf9CRw/3J3CxE0kLaC
yZ9OwO85VEtkxhc0iReKHXuRrXDzmbFIPSu+bDjkN/T2GGNCO9DI8utcXM+hM0mjex9QRFElWuMW
iSVc+ZA/QKvlt160M5TVWiostocNl0eWukg5txjIwG+GBkQWs8Ms97TMqzNYRp76G6/5BwWpcZAU
jgKM6B/1ByG2ugfYMBBj/dLReIGnpk0b7vYWfQFUJ5BvrINcHVHL8rVFKXxLFfQ+ekS7vTslKd4I
msdvL0/JDDscWSzgJ7weBg1EgV2FzgAVaIUgdH53U240JS6WAa3XX7io1HD5JT9omqdfmMXzxQee
TL6jPbCxt9EDEV0Y71ve7RbyVUjilGnQ2r7N0GnNg5/xKj9eSnwG6zMClrhRDJPg8f5a3yh6TZ/T
amXDKSq3Fdg/fStk8r+fwf64Hgf5PbCuQQcVTiPGuaioJWRcaDT4tb+8+onP2ge5g7Fah6+VXHF7
0LL81r6RT1xQVjfD9KtHdhQ5dWSBCJu0x0QykvW63b++UCnfNrBpsCBI4a97JgyzgRmUUBfto74R
mjeEB0i0GyXzNXaT2MdgB56On17i5vOukWfTCQ08tdXqg+jpY12Pii2ib+X23rN18Hbc+qJ8S9fA
/KlO7x3qQFaB7lhoZYGKIBOPNVwh1Bs774VUxbE4GfP8yOhc8yC07IgJVyqQeVm4973CM/CY0uJF
xUraPjh2rSjT1dRLqPRphgi4lOJwY/pFNuHGIOBNFY6HO9txPySLJ0kG8LEMLCrw8x22Ri52r9DL
fIF94zqGA4vkVseP4qkPL2fjL/FVBLOgNHuvl4dTYYnO7Aur2nhB54KqRUltyTz+bJw/sOhXxTav
wiQNUUG191yX+IIw/Z4z19huv0fJFL3WNxwmiuq765w/u7cViQLbLCPrPboy2h3YZNCYiCaURNPf
4qc93o/SKv1pB9XiPo+X7O/oFEwX61u95LOWB6B1i8q/0sCkHj2JhTFHKo6KSXq+PJfay0VidI2w
Qz9tWHxDUyFzEYuIdyR3BjKO6L5ocFSWEg49lQrdwzb7Qsj3G+tlXaglIAJVsX2QCU9Yh3nL8bZ5
/GgsDDbIaiHUu+C6GuI5du047GDvU0jylVw4ZpZXT6N1Ag7svPLhl9k8m5MjGv0nlSdaHDr30Kqn
sjWWtAkdIq+C9QmK5IP6g0DQ3tpkO9rR0GiCAuWYXWuGjhG8UI94+/dybCFpq0aKM7Rvo1iZ4teb
LOEzrqSv7IcsER94b/Lls0KR/heJEmqe5/7NBTHpJu2BZg+b91hEsJJEwrpRQx6KUIlcJAjyaS43
Qb67JasxlAScYyEl5sFrQ1+K1b1Z+ttBNFJ2r106VLbPWTWvZ8X5w67NifxtYeGkg0NeFwQzrrpq
BW/2OOkDEBAhKXva7BR/mxNnxv0wd8/fErzEXNPx54aL7MXrGvTs2Cm4ig4eZsgV6t8/LVdeWzjm
SUJGUB9dr5ApyfmW/dOigUn0AZfbfnb5kRa68tpj3rgK7lmGp9GdFOJ9FFhVpmf9YmkeD4jVCgXh
qvabKzqjEPSRvzaq4HrMGM7CyaJpk9333qa8pblFTJqYdP2TDP2+b5Ff0Z6u8kRaJfhQq7XiUiOv
UfFLLHAMwBNyNeU9m4rn8kwYJ31gMspzCGxHkEedEUxOHyDN0k2NI9pS2RYVD2VbX65kji1ZQ6Ub
xWyKqIfm0gXi93VtbIHtVmT5hlZMmZTfz1+cUWRxAnXYrBQEG5JI9/AsFmBs12rc/je+ONvyDHTy
rF2Mq7uf/O1mFK66T/KxaDt/41XMXLecOPpQtyfNY2g9BvlCiv1P6fcsd5WhDLMc/KoQe4ASROoS
nB4pHQvxx4REQ30WMQoPHxvMK5fOzvjSzvo0XmA18qNtCqSIc2GZZmAg9J0VLn/YNH0dW10ENvFf
zVE/p5vbGo3i7FDwTK5QAqEweGBmRVfC7Cf3pD9YxqatQacRr+WAGKOys6HOrF23cFBwAUpFZP6F
9C9IiTKh5gKfUzbiNx/T03OpO168xrzIXjtH8aJ+rUeAoGH3lR4VJUi/5V1UHFmiVXo/wQuwQxXS
ozbDnkFF1mp0R7P+Sp3k3fk5vbCBe28zCC1E3Ut2dastbJnz9aicwUCoRJMqfF4AcG4rhDy3HWwC
PDzapf5LqYCiy5xLeV1Iy3Jj3f/Ud37MibbgXFUQdOhfDs0h/1IWJSilTq0Hc2/TgOhmPi8wjzJI
jm/ExD9DAL0ffgIlk8Znioj9J5KBYqTQosg03BK1p9MTORyOJjmRl0Y+vXyW2pK4xnvUszEnsWX/
jcabqQugK5T+1Qutt08qng1pS8lLVRRfCEFoV7W/2qZd1L/dr4UCYLmCr7bpCH8+0c/2X1Q54+ve
4tGRqIN9+e1JQMdQyLKQzewO4CCVaBTzboKOXhlHNssDuEgPtXN+4fGRoWDWYYy09Zp/oaNZPxko
8uaefo0kEWDFokiDimWxzf0Xld6KrBzpqxdUbf1LQiAerXZc3ToO2TBFMQd+eB+Q7XLIapJvE/vX
di9MPdFEzROvQUQpF0+LzZG2Rb6VwThV/8OA/DV5oE8OtlDTuSJonqUeL4lcS96oOXt7xEirJrqu
e8t3gNbqkLtNpVigmB066VK3fDR78VPX7l6x4pMKACGuxeCuo65AHnpXUf0OTGlGwKt2Hxs9ngET
Gf0VcPaBKO1QYUPD/GHTXn1HSR/dqqgzkP7k4vrmddR9fhKAIZKT49m2jyliy+Jd4aNRnBWoUAfp
PVQ/wRNghfEmOn6D7vBsQg1xQW2CjQvtIy+LjaauiK503B9gAIi0tt9a4zsq6VJQ3Zik2CUl10Bb
PY7ZxL5Hcj5QbU8/CDEntrG5zooI7Pe9Kvy6P15f/tbp1NGDhLVuMMhdvDHoGxgtX0oGWWzZobr6
AcK1/Bdsygppq2FyDyTZf7eDV+Onv/JY9dGM5SsT7xnGNKoPr6UHhhf917HdN1XYsShF5TOyDxJu
6rabYf5zG9aULj+dgVKZ5T3Z4uQrvnlsqgcavD73u0LsMZmohv9kxopJ69PDzB4nFXb22BwLFQg5
3XPWravniuaUnIpDqQQKdbi2EwtSxOGdTxxjqX7mScYSYbus4++umWTSSCyJFbtP991lgx7K266I
DKzj8qgbPxAU/cz13sMw0uTPwkT6icR4rDcpP4S9FoZ52uC1awEMO1YQtM4jb4GffpjpqZT5JjRR
CINr84A41p2pyW1VmlMHkTNo0bSDsCXO+iT/1kji5LYwHz628hdtVW9NGmAKjZpdDWUVycisHHyS
ydMJqseCgOjoE3EKcvH+TSj+zlDaohOI6BzRl24Sdlw1rPHtvXtPK3S29/ILHJxD1B5edO99WN8E
SG6QDzl0RmDKw3s6tfoNuvSUU5qKDhyp6AhA7tQD2gf7M9AqLNKHhXO8cbnjx/iDe9ZtJDOfpPW/
h6Yz62nqwQUoZa6HTzNCrt8uIhGL9CXnymojKBUWVw6YA0H//vKqgxhjiceY7+XUPoqAHuiZD+rH
L61JqvpdEdiIOwDfwtrNhgpQXB3YjzFeAPXd7xjz8Y3NMn+MuZtJd/VqFGChmXbjjx2JMoNHmiSu
xmT7EDHsGgYHMzDdT1G16gYxvgloxWXwUpPYL65fJQGIySzl8cn4NguWC5uduVCnYAhcMGSeqeH6
mYN+38tVn5O+pTpEGB61f8845et2XD5IJk3rITE+rR6U1whDUlhhe6TMJTwz0JBjSACB4ytWBvkn
euUedvcItqKdyHQ7i9R89kBu7LenCLG8up/KB+4hlvToh/cjjh+QPgC+zYuybz4FM2+JccTTYFpO
Wfj30pVQ82nnr6/gYyFA9hSSh9bJ3BsndPe8mjkSyhGPSVOP6fxlmNhAXPS9wsYYKKWdOVuJBxmA
HnXAKP4T7+um1z3fZTYo8nt3w+tPZNib72BBwxwGwiiIK0NMWiebh5emsu18HTg4H/wdCC7/6AOT
vRoadvSkFoC7D43APN2qBY3QFZo0TffrYGlrBZrDQZs30EuXN4jwmkfIKFevMyyKo7Wh9TfJky/p
EKuLSvXV26j5bAgIhfND2HwWgZLpFDuUAEg5gIA4DhMCc1xbot8g/ltnKYt0bfBWQmj+NB85esG0
hD0oKT7PKFgKSQGyF71gGr1PD94W1A02tAsOK3MzniD7qNUDKZtUbIEYKH7zwODXibinz2wRji1l
E9Sht+I+Uta51ZIKF2VwemQrDWQzZJJVfaGnSM5CRbCV5wwYiMz44vJdCqt+7K7a3jWfPhjixF6J
kEI8uk0wtrgWAbc8ZUOLFegoT73449J+toKXxBkBREi/GBviAm+IXMcDUOKOSpu3Q977dUNMPbcR
HWSroSsD2fE1uCCv1WsHJnW9D+k8amZTXTaU74GhuAbq1++xigsmuzXzLA41pod/YESLxTkyHKZP
kaU8nlQrc70MkZp6o/fmPcj7e559DW1CSRqnZOol+pJvdZAS1IphE3vPLAIzaTaW7JV0jwJj8u6q
K9GXc1HoWHm6t+ml32nIA465OsW53KW0agD6NGmvAMEVv6P7b6JXH0hAQntNHSrQWldvKDCkhAV/
2VBw4plukwVRN5/Ga/WA4yDjQSSOAE/NSY3I+9T6+NmpGIJWEFBafExWtjWutQjH4nfuoXddHutd
TG0GIw7dm1WyeuD5TA9+kLeUQwjuEXcI86f+q+88/q24yGdRHWLz0MGf6VpfYVajTcva167uIx9y
NIF51JffocuzMy1yCkCnAcQfAEqvKTErG/9PigFcihm0zBxtzUGjXUnrQKFbfY/+7hnngxvdj940
EZlXhUrmpvQp3w9E08xRPba1If1QfuzfAaeZcuzNcSRwCpxmREWU4hsFdEQpfl+9qsD8U8R8b0rZ
1ZZUnY/Tc5KhprqjBcwDvZnLyCK/Au7jzQ4LbmW3zmDBPYb03NREWekvedufmdH7Nzhs0lBF50Ab
KrPntsByeKNBmt70v0QOxsLqWuF5gBsCvaPi3BlzIrO+vG1BKcg0UMMJGdmSQofOUkqDz1D+BFwR
ejG60woFwhtHZvg4SYGBdScDXHmhnTUq4z3JOF5QOuHTSJv29gSYgQMLBybDasICyhwpXGInaNZk
PiAcugYzUP50bgBbHsbsKW+F5JUF94hw+xzf9TE2EjdlY9drHdHrXbECl0NFlmbbLLGVH+RjW42M
yUufKNSdZjptaNixsrHazjUtP6V5ujbHVx+mj3nd+RJUAmIlIDvuH+9J84545TSu+vF6m2tv97bI
foFNNDyAztocaKSg0/7pPXacgPXgWqSBSi5OA4MmsSjCBlCV/lDyW2hDeFdQhX11+yoLKecFvh0B
/tJwFq9Q0qfKDPlQWoqEo4uiqe7dv4wDl6UiU64KtBOAupZ69gWKrL4GdTZ+of8NAwIsQHdrjeZk
Q7/QAABxfB2/gteEmwdyoJslZ0C2J+p7QajAIu/thAm2xR3fARCDeFJljJDpcUo/pYy5IYfbSB44
j8KAlRUnHb3khpMV6j39TmAhxTpLtaBjdk2jzZ5bOX5/x9JM/YBHDUAqy2YoQj9FKRLwDgLVB4x0
KNDsEEHuSbynspchcI26JZ36Z0hNBNmgjSoEqNBeInsPHj/SfSo/lvqua/HvC64goc+hxLHeAcRx
BhNeUM8dp82gk6TzKVa310g2QTQ35FUZQx3hjGjZR8OJ+BeKBMQ7UdaMQUVLl76TPomoUitTDkx1
Dd6MfWofPFOaZ87cZMESXi9T0+8UtZ2ZwAZez+BF4goJ+IxMruWYCintx+C0pJnq/V0mkdJG8m30
iGft/ZvjBXjT9q65B1d8UunZgwRhUExUUHD7hNR5jvb76b8F9gIEKQEG9Z7ZB898yDWrUDhVJ215
rsB9OZ0Oy3vxXKoGz3jGSbua4xxvcuJOHxK6+JrssSv7MO7nZjKtezhyjAyg3H++KnSplVHbz9WC
nfXEFRYraLFqE142ZSKfqe3UKiRT2YByr58M6X2XHkJz1fogsagCgYYZBCvrxZBJRxy0TDrD26op
3bTlKgTZGRBIVFr6jOwKtcLeC6Dl6nUzAbfqwIquMvuglv+aOJMHk48pxVG2AufY8GRUXQgf65sO
qMGyBvGHzqV+eNe+mk5J8hobiTSxYN3CQooMaoRpwnTvlPH/DK7YHSMlSO4DllIAhkro3scHEGXl
xHebd5/6t5jUvZdDsz5K44w0hTvsVgZ+ixk4l/xE5gLarq+/wLWuF+DpfGMArP9wAx+wVaj8Z/XU
0tDx9tUOYhbAC4n7GWCgRpUWJ4wrhBdF8dUMi9v+/oQg7N6lTar/qv2e6qBqo+b9fbOwdwmoetEp
trTfSgKaAWB9IKdDXU2ZIZs+Ksb9Z0pBqrGZwVOJYwZEvK02ysH9Z++1IagY8DIpHW+eShEUOmdZ
FGscJGZ5DBuqq1iEyA/MEgxz0JGIIAlP+81nX/6q0/yPniJGA+2Isj9/w47IhoKURueJIzUmvX4/
FS6VxfzJFhIMR5CQB1MSLISZawGhD5pRSnvmWtNiYKCXH75r70ki+v1gjglpbaqjeQelo8YfTVoa
M4rli76WGshx5sjm3C5x7nAQ/I90HkEe+NEdchPD0py5OwwvNdICCCXLlvc4rU/t7UAL2u1yYNYR
NkMEiXOFicvEpKNguLw1ab69IubOuHXjK6Q6N5ZcdWi/vGRF/MxXNQtkM/37MyNBqjvFWsgcAcZs
LJN9UNt7ieVcCorOnpTWiCSdDp4AHOwFHCuJ3oJJk5+pJ2r/p9ec2XJEI48A/ikHmIege+p49Sfg
XqgMGkQggnkKleuKYWgPRgFIiSD8hvOykVgvYY00wk8LBijdJb0iaJaG9RO+xwndCqjk408tWG99
5lb8ehTqjah6wDo+ZtDUeQ5vLljEc52MwdgJs1em49xLechwCCgP6BvmyMd7JFtMsVS8qd5jDkZl
LuVmoqEtlAaE8bQJniZTjRRgkB7lyPgaCEeB2maGONkQVHjeWMMd6Qv5zn7EbfvGv+iv1cqHFmSd
lFrXQwiq8zm3DA6odPsL8QtfMinosN8Gx0wGd3mQIyVGzMCxpMGkBz4FDzzMudSKHmVEmUPngH9X
zJWMmfPxlNzpTVOfIIbi6eX9HuvUvpk94J2KMAvHphtrvBKyCxB/urpCHMWJb57iGqUi2CLWJcR2
sAbSME3PzOZUn+mPPbguqfS1kz56XX+gbaJNMZOjePrxX5N4kYK2XTeW213WyhOZHnlAhLkOetgK
gC0Y4yAgJ34jVH6zOj1wewAARJaZUnehRxgVoAlluLx/oMt4T9DvFpI9B16tXz7LmPmAB5NA1V4k
yAgShoPUgQhakoauScjE7WYP6FpE4lAXWOgBilBYfijXPttk1l7qZHqVgnv3YwM3qj6Yx2f4US9U
LDRQJg+QBAUmnz2x1ntv+pH8srw3TlWQD1lSKMZm6dn1hMDw2jpm7L4gBoPTMCQsxjJEi+vkSlXJ
bXTf5pEvt3uvxHbQu68T3EJQMChmLXsVKcF0kWG0Bh/bmVPNpYSCPBQuZy/6cjkiGzFnVKfKN+tY
glisnJ/j0vDNbI6lHa18frQ96mQDAy9TGAIhJMNIhMeFVsXLY/+pR+Xv7bdkDVvMCwMFHW9ASShe
c/JKcUp610bigJiWd76l+EL/7mLGwb05JrCSKZ0TRsUHKtnu57mHtfgKdCLBV0N/L1CsVzOT1jda
lyVVJwL16heDcWeJYQWLlHc5MBm97Az2esGFQFvBEeZ9C6J+Y+hkjtuL891avm57GCHGC575sglk
PA6TbSsPdUC/JfVfzCS7DhMCvY6hxJykuhVlEym/GWWYKb8Oks6cXJ421pGa+pkNH853x5g+l6cU
EdmQCfRrq97hjIoJrF5PoBa+q2GGOxrq8A+WDmDr3oPkM2DL476rKK/iDQ/p9X7p8++2oib8UXoa
K/F08PeZiqXB+sbTijVSMcMbcZQAi2Xf/aj0gYBzZeHUTAEiqAoPc/nBvJPcfbh/hrU9k4Abps3N
K5uoqUcpLEzGeoO6xgfhObxXMLAinc+dAp4vRpjqdZjy+4zvhnPWjqQqcJ6D/LFW4fIBhtxirD3K
d3i/R44VxZXl3YFpanakmTgU1qFjdbng3LIV21yj5JKmP5p2IqfL0aIeUZdThLx3ueIxxO/gqONG
uW+foxehdJ/WbgfC2PrVlmkuI2DaLtJnPUqOqP3AmcPWtDkIdGZ0PVAGmbn/vMgsYRunBDcQHX09
7lJts0uIzdhpe18/GZrrIf2ZU1FlmtD/rlGGBuEtzqF57mwdaBFgxUtZCecLUKIYS6BFK7Wdd78Y
3OBlQrd+sNZK8AxvjBtCHUGL8Z1CbHCFg1n+aLsafUbtFfAQDIwOjHOU9gRg4VVWCHV2bAZPJZb2
DqYu6iVegwxLy7vsNSsMOsVuZH65AVtlgcJGFGi6V6nfr9dAjr3Hx6+vNCBu0wVqOXDgB2OJ80R1
40Q2fyBEC+6DPG6v+BJjwlOH1OljfGN+gHmAm3LG4lGhRI+Js3d+QeD94vT5oqO9KoFzLvEeUgfP
bsLNYAaOmuCqShDOQ9hLOYGxNmD0UIx3L7gDKqk1cJKAeuV6YZjO7glLBcngqnhUggognA027l1l
wLGhBjd9b637oXPp6oERabAjMZ+th3k7AoulIkinL8czE14+gFbEeA7k0S3Xt0MNphrSQHnaj9T6
Gny4AGQc1ZPST6rI+WLMmkDCBt4nGvaD5NBelFM1IYpnJ4RxkRbmUWKSaUBGZW0f56VtHsbHBPUk
fvAtXaS/tFZftMNccfMWqVNSBANHqEJMB4RjkXiECJIYqvLAEGw1+kJAo+T4ktjDSkcYiJ6lSPGo
SYrD4naQcbFjGPnl/NQn/k6KamI+BAqELG5cJ6/grIL4BfIE7z100gjQD23w0IfaVzW1qCSVyLIm
z2G3tQAcv+78qhSzAddaGXPeKNrFOk+yfokhfLify+tyW2s0f5E4jihZCpTeSwcf0JiYV/EmaYXN
uoIGiGLr+nnO/XcNs2UAePokHC8SsYzKciqr/HPFxNggKAKc1Tg98gqGGEIajMCw1GxR1uhXjTd5
r/Wts7crBieII0tLZ5mLeqyeqGd8heINL1VhoXGhTB24jiNma+A10sIk40Cb0VbJlzHq/Y+KXWr4
xPHBBIJYgCBh3dmN4e5ANXsRiZeYvZpY/Z2qmRhM8AZf0fWUl7vXfRSPFUjzcx0/kBGDbuD+KkLS
A7VRddkd20m5rxaQGOYmz9WOTwSTtAsyG7UcGG1F63dKcD9iOMWFDTQL2yaFTaPfst5SAJBQReEN
lkXJ/af7IgqtCba6Iww7TbfFVXeLNRNeP0z8snowh3hebWn3YFcoeqBUQ/IVwpMTaavEYIQvhj9r
fOhoMWpUJPAIPTLlhRNB3q2Dez56dP79QOunArqHnNy7hnvGFehSCuw9oY1kbSkTBn+xjtALQ45v
66SKRtxk1Qnzlruwt5IQkfjGVmFDOrJO9YzJAzL1Zxm7KzAJWRD19+oIHAOyHdwmVJ/ZkNvrt1M5
f4zYXri0Fi0btkT5RZ1+4qlzwyeTns0ItZCZQ6lCi63XsBt5Mi6iBQ7oDumAHIkKudHP/JUY3fSe
8f3ZPj/CnQbUoIi0eGpSx6BfYdH5eQ03XIlMjhUr7StJ8a0ejVOFO9Ek4wYb6E81dYqEgSiPWonD
CIgo/X1brRm2wUdBiTTg3ZL44PBb90k9yq4zDT7RLfM5eW98oRicsa6jeDJ3GMvN2y9zo+753bHt
7mfLYn0f/ig0rz/ELITfqBsO7cpsIQd4hFCg0V6ZvahZo3YeHwkRgfFD8wfUsuxhlbarjL3y5xgC
RN2GjwZFQjREY647dsa36SOby7P4px49AM+j4mTD7xaCIYozpS12XEBtLiG+1Athm6Q6HtGm/LrR
L4TvM3B9PgMXZ14GN4SqiJnpSSzgvifFTsWw9ZibY5KsBgTsgb3I0cekIlZvviSdlbNkDrV5rkTl
B3RjBXzQl54OBQki5NyOAwpIOSqR3ENd+x7QS86YEEOsui5VZc/AhS7iafmrBnDdiey3e78whgKQ
b059dKWh9SpmQJMWVM5tiHxss/u3xYMEf0o2vRy84HLIEa0KnUu5ovgFMeKtzPIl74SyhnfmRLD9
5m+AGYYsK+jov9YyvSTUwzwXEI5HyiL3jCCmqGPbf1n/UvZhEQZZFg8QJPsKYR2dXJ6gpJ/Cbbas
efgQ3NAz6p4eBtfyga5OdsRyiiE6g8oIwNVy5rF+1o+xVbofwH7yQ8wWG/Gc2XohsftpgVCssFD8
BGk5fIIc+dUXwuZtJMGcGzSDuhu1mV8BpWfeZ/nKPImdNmNQ4AhzyJkDX6cfhw5bOzII2hgYcsWj
9Iv1m9sXU3SejTm8we7AxeZXwgAdtKyaD5tqYO7zC1W3HSQ4TAlpJGp3xhd6ZO4b4hQSMm8gLAFN
teNaAahc46PDQqM1laePfRrj3TXmKcX8+o3zHGNpO5KfvynilhBByMEMAeTQiTGlRX2BGFYOiQlA
A7Qp69zxYUXBWLb7gLGtgaGg/x625gxSwoP1KS/+4to8F8YAKjNlFWW0JM+yBGYTIH2g330ojDj/
1liI5T9CMhyOBolNAFQBq22EHN2ZdGKb4T5oYFQhP+rb0+xcnPF4g3g8Z8mRWT6EHTyBsJ5mkrrA
DgdjQLF7pF8AaEDPOiM0uA8taxLYY1VnNQnz6yDPN04zNjYyJPJEKIcnrK569MzoKKuhbW5Bm5ii
YHJvzEGYOy8OZWYF6rlnolHxMgukqEfGXltqe0UdfOhpI74KBtYLWSZxAaBNpFie4UJafJtespeH
BpoTpOMwDq+TJ9taMI67fSuQOOqZ2zpm4f67T/z4W2cUC7keXX3fhnbHuMzHKolpGGjF4GO6z5X8
3GnrN8NqnqDk852czXJemeH9rG9V4rg922kggcMb7SXdmw2Hh8AZFEn4mqWDfAvFZ0NpfPVbuDu+
WmO1TDnAeh/c/+uK/yVSM/T7ajjPGGmzkXhKH19YS51uAJy3yxtKKCkJoViDmZprgX+cuJO0RVeH
8dVAoYQcOQvlkLJ0ubGJNOy32rNnEhRgCgdTDqHFJK6DVfcbc/HgCsHBANWxpaE10//H0XktN4pt
YfiJVIVApFuRUY6WfUPJbhsQQeT09PMxNV3nzEz32DLssNafFvLbl6WzDoR/glf/MEYMBvSpWtBU
wWe2m8MXeNXGIrRV5IaGHBjdgQOQnTOzFdPCEH+qyVhLfnzMGkv8yUa7uON9oCfkXsNUcR3O9Q9z
AJa/E5OYGOdpdyBZPfNtzZpYfgHlPSInsfNWeE5r2ZBzrySs6QIf8maKMFA0r3YiXy289KJd1Beg
yAXaOUb6Mell6o7ZYIQdOq3Qa5OfN+uLreTSKmg8INyXRD/MWkZlPgUKdiMaiY8e3oL8shntmvjq
Ve7wjxJ/TGb+nrBZLG/NRuysWLSHBJ5SMdjGhfI2uoaxkf6CGY+hl2fXPt3oEBUv6pYHR+etEkwO
cjqaXENzA7IVebKwDlpTuAX3OpbQFRxn3B9OmicqWiGohLhPAHoReeM6Hjxgmjp1pW91JiGm73GX
+LTRYJrRCgYru48W+QxcsDb6GBbKVzd/g8wV/djlraIAik8KF0zkr9J7rBqRbAxgG+VGjq3V4OY0
cxtGiWIX0Wf5Muz0ChEG6CqT62cIEElx5ic3xSBIh/G1P62DSHQeU2E22+YQHKVNuyNYjBrbKh8L
KuGPBO+FTYMPMyRbaFH4kVQ1BEJd51dgX+2ceyOT9yIj3nNdrWmY/dUTDaSh/pC65iSwQksbgnHb
86dCxnO8ichrf1OQu4ofX35Q62yG/yv8hJEuzSwFJPW/RNq3hv1kyCOPW3tSGxUZjk7G3PPTbLi4
kX6AaWHcPQtziFt6oYybt4/ii7ceB8+28mJfuUTm3K9eXxh7m5+h3iEnSKKHAvil4QyncR2YgJgL
x/pJGQZXsDr1BcY7IFkuOvR2Ehrxud5heZ3nIjLb4O3wBkrYc8siWv0kfncZXPU7+Y0NnAKPai/5
ItILM4deY46x0f3lH/Sr4U5rdqpucCg01BxOeVHvAR4htLbQH/fppv9GbmMthWtPIUbDNaLGU7eL
O01HinbvJ7pLJx7KsrXXRe6Ji3WmbaXCWuTuGPyVwVktL43GafzzGs9li2xkLWq5oeR2GMJpgbZa
seZM+yJg3tswmirTI1BDzguSHXiIdDtldt1GWsLgfLTJv7RFjXbtUTSBhwaR334pwEe1mUE0y3cQ
NbX1KWm4FmY+aqYb5c08eQTclKoanJSXsGywJY2SI2vAdbWNQy31R4yszJW98wqmLRePIGFtmB/w
aPELyJEympYOdgMORJ/1D0C3i2/5Ue84TdzI1rwcLIAX3a6r74ZOw9SuMXPXWK6gTc/mDfRJgTwD
oFW4VVGm3ePR7GMX5x/Oo8xUgGCncZMe5cOSnAEM/Sj4elJDlD1ixGe8rz+wEG+R+52Ee0B7g9wQ
bMJIRBvmliUG5T8I6/YzZn4FwKkZ7fkYv8L9vdP3ISsm5WTbczftUsbvZY68H3x6Q3Q/hD2wieeD
ANfAlhm0CiAyg01NaVPeRx6VU9+ROXAOHXmuzaEqrWSjcBEyPAJMBJ0Igh5pw7hOB4C/QhQpMvlZ
QAlNWErsrO5TY73b7xWnMExfvQ5w3fTP6B+z8uChhoUvSNd2OqQIN6AJ1EeOInQs72+BKRQzGvK6
fXfoTaLk1sQBSuC3NYGgM2MPm0MYzqyPw5sSwt2MrdUF0bDbpDkPcoZ476ajKlTIQqV6rLaVeK/J
LlORJy9wtuKUlf/XmtLWB8Lp1X2AStas09KRXpuXcqR1r32IpGnfyD/i0qfzanbybfVRMDimNqpb
9SU/E3HeK1x1IhTjKVo5GmkPqiGijvJACPDDo/ti4nfncrhCdRDGeBAufQxYsfCafU9qLlq9fb6T
L6PLzU5y9EZGZ31XHqXN/Uf+S/gXXu4kd177E/at9/1Ni0ku1onk6X+vM2ZejiS7+xqpGT36s3xb
buDEOSzCJ3PkP0E7OAX+0i2iMiZmu9UWzQWm6SNiEspfFOb9aeXDK8Rz0Eh0RefDkeKSxGX0H0Dp
kLBO+stdIF2BclhGVuogYKFH4+6ceILCXof6gnJDS2dyTO3i5+JHP2j76mcCMseAQCgPVfGDER7f
q10J8b9ffSXfoU1zRe/Fa1g5SOQItbNGN9jwLLzqkW3gCd9PBMmUhKwcecuXgmrnqGOVUkmfNbS9
2ZXShE91xClJZD+KeraFkVxL5t8gn/VlNzgmRnxlbAz4vWgh2R5nrTwiYtTzmccFRh1/ym5gVs2/
4rBEVqt+s9TZTh5PabhCD3n5lXp0gdoA/aJu5xcm25BJ8Pp8mUu+vmK8mTcLd82ASuanZrcYRKP2
KDmb6+qodRYQqyCbwf0FhGAW4Gi6pWMiiE59bmrkreWOzmBhTTPgjVWkeRY1flq7iMdkTFkFAthu
wttGxs7rA6qhMOsETpeZU9yXb8ZTpEa1/MNJUy5ZGVXgvzAUIX5uWrbo8B3z8LLc1aOtSsZs7HXF
16v3O/wfnGra66MKMVanD+Fr+IyxagkgTcRUdCiOW5ul9S6sGIB0PNN9Swsvje5zEye5/Fahw2jV
m0THeK1zqfC2xGc/mXKCThpc1NZA8HtYWi+EPbmhAVAhnWLZEXB+4YcU7Wr0RSqd8u2JYKsyUApG
IFMmzpZRvsy6EXjf/4Jmnd6AYqOQysDL8t+yvLfpBfIJFghyhZ8P0pw2CoEk+AHaN8TC7urlihRf
sbR2l7qhgjowpO8LJcgY7hOC2NJbQWMdbYTOrxmvjsOyRuRs1Ugcls8mYdY8AoqtNKPFP714R0+R
0fQOpPA9eqExFLg9mYGc3hCux39Io6MnhXgdAH1X5svVjwV5MRzIHDzgL4cB2uskD8YokjGcohas
nBS1lZHvpsgPlwhuHBESjrKoBEIgGSg0JubwEiYKunYWvl4g5lvoajHZpfKRhn15FDW7dnPstbOh
Cs3QrnRTByhidHIQNwqrS/hglMDLTX3qfG42ZBknlaiABU4yBg80aKdZhZ+rD12l3QciG2dMX+Iw
3f8FZ0wYYKjLfxIscbqFEnwZwun9NslK2BWYM5HCAD23pybfSuSpEtAdbFQMnHBmMe6ipbVqj8Ir
MsEMVeZWKYcYL55uj26lvswCMitiCPLPkkp8hWkRg1BB8URwjn4DJ4xcAbU3whDYwMrr+dVCzNxW
4jpkT8Evx2s5sCj2i320mTA/XXVGqnHbyrGt7pcnkfMNzTCWhMbK2O1bwQPePKHcdRd/g9MDiwAz
3gJkkk5yLfZkIdRg9PW2RyFlsODqbfiAJoTKR99JxdhZ3S06lQfpqQn028aSTirzJX+AsfaDR30Q
r5kH8Cxh65isZYr82lahAKuTApaP3AC2kEydeI+hiSLhdYGzw/0NZkede3QWe4jG7FeHaP9ozZVd
2spHh8f38DYjAhrmgm1lRz5UKBbeDXAn07ozGxB0cEpxzR9i1JtT+avv4AyQ8yjP0ZWjdd1Tp+NZ
/5afEUrn+Rsv99dpw/kX78CbGfYuusFFd1Ap7KavhqnSJs9FuEq5lf0Ej/YKa4AE1aoZgXUXGkvl
bU2W5mbQ6/K8p1oa+9c6XXraz0jeB+Q23jOE8KSxIYegkE0J1+4P8r1AbPEVdxe1sFOE9qmpcj4x
116Hie5M5aO/NIlJnIt2bgWT56/RtG541BPGoOocFU7DXJHCnL5WmLCtwlfE9Qo1wIXn/drn5xpZ
BGKvX8YtQNevtV3wCxDf/AOZhQX9Q6B5pZZA9Ay/hQECuyGbHRvWLw9ZAWAenMVnbr32QPS/A4nl
PdZZhkUODo0/F9NjxolfCGMoCR8lXNphSZTOrftbOLlf3YQ5CJ0Fkj7XgSuAr8Oi35PH2w7N1dfC
JaYuM1cgdAtmi7fMc5RMpLbYCZJNepA/+nN/R823V24hcRCFF98RPTJKCDMtxFpWGpVHvfwMSJxO
j5T7LsAyCMGsnlpRm3FAwfWhcHmu/iiF+Vbck+ETWyGbj3lGZGIVc4Oy+Cn3mb5J/6GKm/BqKbgj
rZQyjQWJu8t9n8MdatuddI6ecxQSl1/K3Dr4Sz4yrVd97kcGQSSCKXy39Wyb7hBgYuoOz8m54XPr
Lt+ladGxGm/e72f1mwGcJRZ/GIUOEmCp9zTGWQemVKx1d9q9L8Es/DKVR/ecJKc+UAvUh4AJzRjC
Fm72Ad6uvLwS6IJbj+snqY13ckXTDy0wHCOiXrSzsJ8e2JQEOByEaFggYPTbZ3QVd+o/FLbaN2e1
mnhsGR7RbdoHhwCZUOK2cCx+tf9fCoQJot3Esqd+1igEsO04pUKCcmXHl5rtPxiYJUZXZe6NahRf
XeipMwQOX8RrhPY56b9tb1e3UnamT9hGgeOG37tOrR+cRFJ9K39BiXlujekH5cTqS7r2XFwe3K6+
/n8wOALvg/jRVxZH8/x5gayY7ewud5yZKcqd1WmpeW+r/04eOocKFOcNgq8/rOhhuFEKEmNnCS41
gjXQXITFOsNps5bu6rBWvhPEa1/jlq0SCtvRA/pmOTeGoOxG0RplDuaNvNwsuHuXq73OsN3pwc21
2qfLey6dA8VEQADZ8YYLrjSXG5byhFSchIqBPb/YLWcENW/92XU3fpDAtu1v7wIZOhlOxIYIvB0i
y/448gHrlvh72jNoYpj6KO5AFl/yuX0feTADe5qDk6zUY7UtzMW/8CMd7epHAM6gkr5QFsvXGWQG
peR8j0xYdiwUmIzGP131UHLO9ALuk9ZH5leeQAaEt5F+ruCYtdThikvX+GZXdPY1FiM0F5MBkluM
FxUNXUyDElKS1shRr4jAwSmWnKUISVYW1oWwtsdi/+JEYeTFZrwUqcdpCLqWXFLiYikrKqBFEwcT
IOqYWzMn22/oF3RL+9aP7w8wMO4MlH2tAc8R1e5iPCrLE8BKrjtl6r9o+amBsl1H0sv/OGPzQHoD
95EaeGoFF3IFNwh69VyqMHLP9eSMm2bnUdghEgESygykjuJgAnHOuO4VwAWlT6BsUN4i10QTHPpi
YWskw82psZQA+LYSmq41ln+6Isgj8Q+fzkTsNf7kaU9NxX+qPYPRWSwMatgSAVPkA3apNgVATg4F
NwajJ7jBT+UddEfD6cT8Uai5+qerzehRO9gNq2s2PLsjctceChWSACAQ/v+e4g/z3px1ZJ2wYNNt
iDIcdfEHWif8HLxI2DMSls/dlll1e5rv/AedCOiO9lThOgCK3/th2nONVsW6otF/UuAH/8Zj81Fc
aIyBYZAaZ4RnvkwExbPUAh4QXqc2OoK5MH6coGH1v9LuiLxbkEh6CXEBcIBXJ8q5/tDcCyukrOcL
sZy04kYiA264XtyHaOsTs7/h7u5Dmzmst1KFaAsLgyZ/RfwuLcwdk8JqQBSMh/HWsxdBwBoj8dNL
xlxGkxGZ6GBfms8jKg7osN43Wohz/wgO1A7vh+orPIQTihTYh+oT3VyNZ2+dJVZDa6N/rG4TyXKF
t7L6X+70Eqmg/gw+hyWnANol9L5kJ7N/4YsLzUFCGd95UyhpaHGLHnNx8PJg0mJ4JCqawE4/A8GV
5DumBV4DVrqu2YUcfFzodN2chG+PBdDuIluJ/OGC1jamgU2aS3BufvTGX5YQAIea4Q/Lyxt97bq+
dxwV5+6QnKEQPSDFEaLABYWpn8IOHZSPwunM/ACINav8/T+LJfoJSb3iZ42O0S86PC/evxE7cPeb
yaY6kLBndHPbBjnGwsjAYGffUjl79llIMHbVT9kwCiwGEtMwszvdx5LlB8Kyjws0lFbY3xSfn6lB
OUrqBcnlhByJ50hfl3/VFikAUV0IuVdLg+N9qD3AIZ3hAEBT4Y7ukhy4+Tyrfprael1DxebDl4k/
H5CoH0oG+BIZ0FMcr0mrtMY7CSSX+s6tx05nWgT0D2dXu+awBJ36piu9NP/0uQoMekPeR3uBPD0S
HtAMfgfdFT8oljsgNoBwlDtedMBMImhYnlhOwV3A8ImXZMPawRHAIsfmCDOzRxglLZyWdjDeILfn
OMSSKOwGyW0KP2DpLmjCkzsb+S3Zr4tUGUiioFf4IsOb4a4BVYpwxFsc3VXmKwQXCw3B77BfZkS/
8RzXMwwyfHETUTySJsSIuJ+kX09EiahbjWjJDi8r/1YYbG2rXVKGuZ3foyPiRKFVzksmqx+z03xK
kxvKloyMyS5dclZMLFqwbxt2auWOD24W2Pk9tflO+gZzhLBcM0qFcgIqxR6cYm5tSe7nAQXb8UE/
NXtA7NqbGwSDrX2LkFQBHuwkv7IGDZfU4ncJVvq3nMmRCZ+Kh997+hDQwFJS8WS6C9uXM35a11+6
y7oxAOt5d/TOPtpYFG85Y1aY+/AgQ4qsQoV5CzXsD2YQR3gEQDdGZzVfE86hveCmv9S6AvNooh2T
G6zYezNRVdm8wScOLHFAuuau/y131TN1VX/4K/Zqb76PLScp7j7aG83lR+kZg15v3+ZrMhZ+cKiv
0l9jUPiL267Y0EQZIplf35UfH/TruFEHo/z3zgz5pAFu40waLI2oy9RIPDqRCjMo6UzISGtX/FEX
NCtoaHp7wSC+uaul5WKlxfi4IpMKv9+q9/iTD4mxJTQT7YCuqR3swVcYX/v+6CpDF1jyj7rzwumh
VkYDyqzZXekoxa0P/mSiQLmS0VIWlnyeJE/IIbNF1mvoVyXOZlzT+nWYzn1UoWlbL+kiR1PpZy+A
LDsY3irhu9Tv/M2yRnsDD0G+LUgMyKcS/ytHR18dGC3Y9q4o1IZKdal8Kd3nkg2XmDMvSZCjhQW/
QkEEQovBVcu+wcqTU+YOHa8VHnMBnqtNmCC49+wZyCnsoPpKL2Hm5YkRfKqSV8hOkT3iryV+epXK
pvqQvsVfrsSXqq4j1DIi033pl5XZQJjmj2aBIwQnip2iNEgOIxpj8UYGAAb4yZM3gNLDv8U3nvz3
+1xHbgeYhRM5chf9UdVPLevMCNhZOkWRUt0memfNjEHHZDNCYTATJUz9mpzltUYVXmIvt6BbgLyp
f4LTPd+lj4hK+L0HIiEX9kK9tpotmx15Y6SYigzzRrNrlV9wEedqm3GAV1v6kgueiwmsbLKLBzzu
CM3Zfg7cRbGvosbgcFnxcgzpCy0iMZ2rf6tD9isrOKYxaazlhjtOtPl0tA4arKqRzlL1gtMTMGeV
m28UYFbONq389+Bx7fPvxHsUO+3kAIwNuosymPA4BDbSUSbpFax4wkw+Uzy6aDFxhgE7uGMI2qFA
6R0VKYDGuPoko1KgvsEayXg7cnMgwVG+oNgtj3wUqNPPDDf3pf/qJvpAEnIBNrElY0LbdfW1ZJsT
y9JDEOZm4IeUc9SmlWBDKSEtkbhERHNoSAhyutdtoR8oWFHYYM/FCRbua/KWfyMPpub9QfNV9HOS
j34ESJNtKhrgNQkR0ILoSrv1sUUpv0QFk7NJBnS66W04Mve9BYWHarqzbH+Ha/VNuoVq1XzWPTzY
Jt3QBCnbyO5SUzpRwEKx/uBr6+3sDeysO6DJp9oMPOQ5f6oBMTbqs4ePO4/m6Rj+MoQe/4vXH+PK
ZP68J1drFCaH7l7aki8cObHILVePi9NWdYo1k7HedmJ2Dnw0FoktYEzO7CGWd799D85Ls4lmWa42
xTdkT/MdwNFKmo1YXUfZ/u5dXbxRds12+h1bc6Qv1AZHL51cxX3I6coJT3LuL5FN02nsRxMDfr/D
AgSlyQKHlRwuuljO6Ud4UKPLeEt/RiK4mvtS3qqwaO/TIkZRaSkQ6LOX5vCGjSzpBCM0pvL1RdVH
YRgZoO9bVqzV33Xyr7Vn/NX8g5RNZvu0/r06IWDhVPaTS13B0U2Mi17u2ENvJmBg18JSiJYed86P
bi/O3MuTx32J8kP+mVOOVOYCyA8Zxzl5qF9Yk5j38keznO8qf+4P6ZJooS8z9lD7q7Oyw2e7oTU5
jn/09d2/nogs8Tc5Q6tnoMjyJvuFm9wkO4FbHi3B2xx8fc+NDDU071Sa2/rMSGjIPpxw5zf/6bib
ZhEjtYMTnNAhMIXofijebv3o5mOd/u+PmviTG+nee7w68x1ku3DIzyojwx7JVpZYoO9zv7osFcKj
QG6xOoo2Nkk8FYm27QeizJz0kiAulADFEicSTFH+KIdrhzuQUQ11x6bD7qjsZMZ0cy860vcI4Oli
1JOIMBD17Rh5YujxLl/5jrcfWpI270AOQhRmAfhlvg6Qa0XrHpPs+LkInOoS3MnOSPKft0roE5k5
RwLBotbDPDj84yDEIT0yqwnpGsNarBpGnGxMSkCmynTiUaJKQ1OXNy7/K9cOqXHUemn+lSITihyO
nAUxMdTkRHQquF8BK92pucocyf0+XQCxrL7TTypgmMD5zEJ3vG1P+oaPN5gpF+sLbZWdJk/EuDl5
1N0jZoMo93gWPFDuEvswh0EQKavYvWKvfFElAcnSFntIDiXe0da8UVOS2GDUZwVdTWMB0s9uAMIy
CPCm+8ooGoyw4oVCEeS6GyE2ru0XDp3Ft4AUhZp/kmB4kBdlq1O29AT8MWYuQ70i+6TUg8STqFhw
M7KFJ7IIfrqUUwof40pEK6rYBFDl3qT8e5GyNx9/iOlxCQn7+i4jWhSIv1Bj5EiF07IaWoITkNUV
6AHAW8DQSlAHGcV0FdrRZKP4GO2VrH1gHxGWjaNKf8nIHkJhT7tfsp6JklA5EGo3DWeHhxBcqvFD
lEanAw+lul7IZ6SJs+U6/yOah0oV7aYiXhtCgTGkNBUJie7QIrt7eW24exOcy/bjCPqXvz8F8bNF
b58f8ATQgjcCHI88eOTO6oca9fQDRoAC7qV+xyi2ay4UJT8G9bYlqD08z1v59qL1zfXZbB3nmzj/
B9i0EOxgtUPUicyWGjPfDYm51YEgiCAQz0u4LwfQMfKD/S04CN/Mhs39FLU0sg4iW5x8z5GMXoLp
dy+C0PJ75wCno0YnBR368m/ha9/squJUUhKWGqWc5Jcm/3BBu3ydLUIMMIzOsIuzQoUJme2msQFF
qXGRGfbouXUfqGwBd3vov8OHgLMOf1/H90/++DFfVshX0Y9cZTBEUN17cZPekg9+633hG8vXdhOd
htvrqw4oTtPf+D5dAivmXvBA9D0mbBxIg/yNz0FjSmfZAUvr1/Ua7UWxSef8IYpkwtRPWMQGcMvp
I3D1vYw6XjEZEmgz5Q0wkdjPI5ak/0MZsA6VJ6wtvApMMt0P+Bn1Fyt0M5l42ioyQikhsAntwg3u
Xe497L44VnAROumGJqFBp6XuKBs92El9vXpyZZZOf44OyrNE5yIgh2h3KZHrwembaITmH5INGoXm
X4SOiK5qn16gsPUDr5aO767+TA/EbfGz+STlTz3gYEy+ZK+hu/0/Zw84BddRZJJf9ZecFwdKmeSv
qt1l6AC4zbEmaN3xDzHVA8CdyrnkKu+d179kkzniMeOjwYIi/aCx6L5Ri9BIwKfjkkmPrfM2dKYt
MkbJp/tbvGzl+DJH4HLBROgvb7MTrKHy2ZHZGN+Y3YAkBroKaSNZLTlFBRINZAlEjd9BVGxEtTAA
yK/1LSAMapS7DF6ESuaNn29WwWCIABwLlzvsufvCi7ChGPJnigSD+2LGekkvQ2KDqm7OEELtQMES
PtPj8sqX6Y5k/5kiSrsv4sKwejHrJro0B/3BCSkSwD6HtM79EaJPkeScWeNT/o1/IdHJ2b2ygWsX
2MvP/wPYfvmd7/rIbr/zH3w7OfQ3hnjeNrQF96l4wyhuoK9T7oGnbOOTwDDE7YuVrqIH5CnDFtFG
NowEfdtBZ1GzdR9ofeyshH+xCXpArLRa6x88bLxoCNa/5ol8MG5WS7Yss+v6vx6sCvz2Q2+BDPoN
oBxnxRYpKnmTDq7oF2MTF+d+H5zUw/IfnT3WUQoMyUvuuGC5tJAyfGFFxTfFo5oVP4gG5v+X3MKu
jnwVX2BALzeXMDnTlfqAapIoFF6iOH7SEJBERcZSa2NFonDGTDr10Iy91yUH7s1shpCsItqokROk
7nKyhTv5B+PqGhGy2gpuO1mjgspMthcCsTe5o6UfguC9xssqvVCsCuojzi7kuLDV8JToHTLjbRbu
gN2iK6mT5EgC64mClwjuGzO2QIbAsxEJuLH1xY4vK2E4Ja4ps6UXfh033AhLJ0UgADuLGxWAMdpx
t1fFoViuK/p5MK3JJzFIW+3HYisqR7m06HAw9WVnMJL2DNyJs4wc9HFlYy50TNHBJSq+/FwCwcbK
Jp5yjP8kBgBtMESC+5KakFGymiX2nyFB5R3qu3Wj0ZQRshUnFrmZW+TyqurFoCqrHwH14us8lX5d
3mr93r72b8qSbFdgVhedJtmqAeF+Dha3Qf5elA+1vyjcvlisFjvKifRlN/09669V+hhl9MCnES+B
S/wV+jquPg6ITU/hUgD2wJDaNU0cK6VUNquedsV4n18dBldYSXNBiJO8A7dA0KQzwKsxC/6eWCcX
ek+Xvbi5IeUugBl5BwRzFjs4qkpzVkuc6mckFvljeVletJukoBU0R9HLNW8UnViwxsaucIaWfLK8
32qt1RRkQJEPiBitXufJjQzj9v8guM7Wa2Pck2DrjzBCvTnNOSfr9JO+KcEhSBXeWfr/jNabA3dl
FYRGM8YFVn7lERYnxXaNbmWOFwH3Qyn7U5eGXrmR7lA7i0+CP4hCXJxBi17f888Kea3x5SOanqWH
I4KGEygHv80k9OsMhUrNJEQwdyVxoag4tMkXQDZJ3BQVFHDY77R5XajNM3emhgkOVK2UsEdkSLIx
qVavGsFXxG1IT45OG+EAqkzcrHwgVHnIFGm1AoZeMF+KMS8GeWbkmCjcO4zTxMQLnByuC8TF6FZI
JCG+N/PS8awy3+cUkZhUW8AeNH2PV3sNCdbMUdLEPhKPv+TaQBUm7oj8606BV4yQHCC3k2hNxBQk
ZtMYBENzSASDFT9hdPgJ0T/CrC0F0wsKm93BY6TEbedkNLsh6UW/CyJZAhZhuuk+YUzx6FU9+Xf7
UCTUxUsDsqiwERDNSq0n0MdpsyiQsEwoAJo67OEwfxgTcUSi4Vo68iVZOSpiaf3cAZfCn1/5oxSu
ferS5pKMTPC1oEMY8C15mxx1XHyEIhFfrj2HHx4lnKP+A1CCVgzsmHBbnNkMqaWq7FX86fNiZcmS
BUr8tjYH7OpYjMDhvgd4D0c+V8wKtnRmZ6BNItGleY4P6S94rFbkLq/hngGM6CFkHzWs0J+A4EE4
C/lAFkUaoAjfcZe/I1cNPlkV1JkLyIcnKtQ8YzRKes8kWyX+eDopCMqXREmeqHMVggLKz448a0qL
GcqWzxIzJNLZEkPOAvUpGn6ptlS6J+Y01zaFJo8lCbA2GiWRohxxLJV+r2DkpoYi9GxNM0InwqDR
a0zXOha3pEIqBGE0+hVFjn59dVyRHE9vY5NxpDXdURmufaCj5901yecUsLwkoKKt3JGDs3kRbo6g
hZyaaceBTCSDhNBCfx8UxnF0zHocNmj+o/z/EG+GD3enZWN043F6TI/sfU8rjwa0/uJGW71tes3h
IiLD0umojORL/F28XeoIxGeyQZzJMjHafczDhhvLa1KoAF0ocvVuIwUzDOPEqLdiu7tViM1bswwo
reh80QW3b7dBiqH+UwFPhRN7TLjTTb13nLTzaDYodErI3+XSdgfxY4maRWFD3rhcsAlrurUooYFI
K/J1NyO18qoJn7onz6kE0ecAIZkQWjH7/XHov8oL6YISyUMAMyt2Ob+NXg0TaI/ittslfxiUX8Lx
nV1C2u+/qDHDpd8snJViYorAtIpiEQjwsSCyFM1d50Be1BA4DFvlZFLQGi8+lO6QYgJ6P19kLbN1
ss80cFWyBQIjxC+k2zCdq+qjHn+G114rnFeDRQlZw73kLJkTl3ASHzgvWsRldEMniToMx/O0L6Gg
0IIELoESI8pWIgZk8swxfFHyUQ7863dABS9S6Q5RZ/ekpbYu+S2cR83KQ+Mh3sc/DJ76VgX7Xhqr
iAPdRHzFoLjaRdZD5CrxUqJduwqDGhqDLI2idRDfoeGTPxAUb4vYaz6GePYsi78tO3ZfY4UhQo28
mbdBORRhNbiMT9ZAldhU2gSPYPpl8UW63S+3nIUKGXftKW4+KZimwlnsYtj5eHmUQbuCp0zd8LOs
DOCAmgEyNyppNE5KQcHRGK/MRPr/IkcpsXVgP54nQyU+mssAV6B/1uq2VvGN7ErghOLIthhrUkZM
FL+ZNjPvgeqQ7ZODJbSmOD1aTkIM4wF+FaMYrQHp01ovMzNGBBP+ErPHyalAMVFaUPMBtMY2Hyck
RxWUkXdBwCtKvYQamgJ3ApuI/QPaXhr9pRksrBKNBb9I9w6x1bn1+JW9PC3cvVCalgZc1LLwRThR
miVS0inXXlvkh3d0MtOAPwGt9TH9pgZAJudkTJAPbNTX7LKVclTkI8RM9wEhgRi8uwbw0tOxptKV
1jqwZAMS8KRQBKMAq25NPdgk+KCmtw/7wR1w7YiDTqov4JbVcH1J1uJ7Am7HocK61pauMEIzPVe5
1d5fR1rmQp1zBGrpU9SZJFhJWwIA8LeVL1cjxzvwBfpW4izM3EPAGwuMMTK12Cg+yy8oOyR2Ddsy
2GQEWtWOuDQjtlZkTostdo16YWcpS9GfkB+J3+Vv2x2UNl9HP0SNDo0REniizWXGP4KWBDXHHD+j
Y0+BTrW6vzksaumKMrWjGOXym005uJQPlMQaI9lGPNI4Z60yOg+4FANjlI1fKgbx5UxkhrIm9M4u
CrcqZ7WJT4unnSjdRPYfUnB91iBuNeKg5GM3nTPcBkmHTGItHFLVlJaOgB0uYZNYAeTBpPfrkalt
kjfhA5czjxCBfzWHb7yF01BGu8WXJueOoq+j56j7SOCbDE/y2nouiecpjc842WaZ0ZvFndrSuVVG
tP89Uy6DtEpfrOJhZSf6v26FduPERnRZC+uwRfnsCRfOaJPYreCj4NrZCZcll0RGn3rl3MNMXZuv
OzQOEzjQIh7gpL7IA0eev7Klm7IpD82Nj2KSrLmmZV+HxopR9FhR15K1speAAanFmYmcCoAb4oqT
z2KUgXKuKLfAcmuv9TSbrKvdkj8Bb1z/S/DIQr3MyMNh2NVXEMFx+7ZXrvaR+grdVU0WxGGRmBIC
L2aBzH8JNoEPHhYUBF80VzyHzJv8xNMuktPagSt9wSkhm93Og8HIc6tw36D/NyRjsvotjvk9RbhV
7LE8bqt9dtT9eb5YtCcozGWvMVVOET5gS/QQwG43vLx4G9ihNxH/sgToZ6Lh/Fe6wUXXqes49NGn
y2D/KHdWF+FBtfA+pksnvAaX/KldqsVRDSwKDlVyQgZ+SXsuQwUzCqkxK/YRBUnWfsJGtsVtxQgQ
cmK4ckCiS7IC8rXcMQL7YNu/jKxeH9fOJ0ihxSoxgU9963UvXDLp9JEojTWp58CKpH6tIeiCn+4u
o57rkZq77bW9xp/h57Af9vVhThZKv15W49RH3FEYvP6j6by2VMWCMPxErKVgvCUnBRHR9sZlFjNG
9OnnKzwzTvfptlVgU7viX3/twPGoNFeQi52TdArbmxpDzC5hG6T8zK/PYrL8DcbIMePulX4/9J1J
p9YNLug7wFj7lUenVw8oLyzEn6g7vW1oo7rNu8SgQJX6oCYf81ty+muEj+STXtCP1LH0QwRW0ANB
vrolAO+WF3xGLGweKqPu/Haku5euVqZhav0jO4VVOifvR/Qssa1wicDLQOs8/vghu9+nxz0JPlrL
2bogHJrC91anUBtjzj4fyQh3YNLtmCr0VSfn8/FmmvN+4mhENBujGFX39IUOKzwe+jWGC5Pqgmxw
Rhuxr5TxXrFLdQVS/wLQ6xNhbMletp+Tt2Jpl2h7hEjn9nfeza90QmL8w31E50LNaGyBmF7DshAK
SfqDu6QLabDezslfPUqnHVL2OqeoIZWmGcW9rF9ND5+1oY4fQB9gfNHUucbIoWMCD8jWvbqtaAuS
y6W2igPPfAobTYInVuTpDaKJRR6/GuPazDy1nD2BqQbFnrPnVt70XPGbd03QqJoSPrpx4wRfpN0+
AR73KY7kHev0wnS1eqoazFRwgjRMgqhSHdhDvhpGI60BUy1n8HYxNEAN4cuge4BROE/IDpJ6p6fk
ZmtK/zQ+K0MlOhcceRr0sHZgVmNamklWHRtAbFcF1H0nZXgEE4IhL+YnAvLvEOaZdjGhHjUDM0b5
GBeRTt2P3y4A+7yN9nWMMcY+3a9hqxx0KBd9SOnXDsG2dPcq89ma82MthIRkBnnVtQ32kaxJ/l3e
8UtPTeczgDABQAgKvUVCSHPr2vzxAGEaFAwExrEkxQslLpH8y4IEnJkT94NFJI/v/cVjfc/eNLtT
G4Vxn2w8ebe222oFBKvdelzLe60OfVjU8e3jm6Qlkau0ahh75noV7qywafJtv8c93HxWp8uk4Qd5
cYcmBs3S8r8jdetDpNH9+ZiZRMowo+gnYiEum7Kx+nYfZIvzpnls+zfKNYU1w5d+9wuAdi0b+u76
3aop1vcaKeQ5yZrjqGvLckIWZbaB8x7ntrvcQdu/S4XId076jCCpadPUe6Fdo2M1TbVX9/INdHUe
Jy2zYavZUvQgMYMRo2I2zNyhKdmepVoVBCgBCXifPqmYOaoM6QXsS8eqdEYgdyvajyB/IYPSqjkw
4OQHSB8dpet/4aoAIkQC0ocuH0YRpU1p3t7D4NyF3w2wHIxf5olOAoilSCoyDte9jBX4R270yine
helndANAaHIZf/aG6qohJnPe6AbP8deeecJ8VMatPm9s/mley1LCt6t4RdDqQwXnfALYH6iU0KoW
NPraqpZosQwO+ZAZhQQjhBT2CPGM6rcGH5+BTUIv1g7y4JaC6sru8yuVQJw4Cvxk98iTdB96bc1a
k+KkfnGkLRjOKVyfjwXzLFdPHADhSHkj7Ri/S+vYlEkYNMeM9m9QR06tIieBcafcOkXXQBRkBW0v
tfWIEQ52urgbUcQzNHMYKdOkGEz+1aOtnvLP2fby3xNv8qkHo04qf7EdvIK8BzLLlQmyD2Jji3K/
dXBTkLEL5rNYz95+2Ow34rajBqdFO75HH+8Sqa6hOJ1g1n84SihWO3faFUM9ifQZADwGdCwaf7i0
RMBnrCn3pUfMCjiTmhqhddWtAmaON5G3+KzpJSELrAVkNuk4rR0skD2U0OtjchFssvu0Dit1rSdd
3TRNu6cBsg5Jfwn3SCIkdUktu6bH1SM9pvTWQ1LRVk0wehTAIOW6TNm+S0TsGx0yII+KWy4fTEBV
xqSj20Fj79A6SYHX2w2QMT0HwVFfH+lBYbbZy25SFO7V47tPrc/QXPA9CRlN8HpdeFAZ1nIlPkK6
6kOmMlW4ygYTTqAJ7epXEHIwW5wdwFN0m12yj8PcxrmgL4ezHoVSWn7eQP2h8vt6vLcknt9aj6L3
7TjkQqC6QhGRxKTTSz2BeGJ3QsfygtkGLjAYDOChddveMQQSPtqHx0l9awnFj+JCc2AeuZ6uGUBi
NWotgPruplBUoXAvXfNTM9D/V/Yn9FQ7igbttI1LS9OKIJHPy/rMm3UN5ejRSqYw5PhhNjUb9HML
f0VnZBQXbb6ZELqz2RhQvjYIXghqIBr3wIu+1g1aSpneAMxudFl9OOlxN1Enalj2Dna50aiNENWS
pxqA4f8yvWn1cZqrB1ClPzQQhXUyUcvzsgRZgP2GqrlbF0AylECwWRFBQlsNpuWv/feN3+Pt8BTw
K5EJEA7ZwexWTsdXwjbh4robP5xaQH9i7zy4+tfBLGlZqg/NhncNO7LrP4A8Eda6vSW1ubc6GHd6
e3b2cU+eyoLRvq3pjUe89XIcuc6QNQ3zxRbtkkE2ssxBs0OocV++Q6y2ll4Yzgn6sPwj6xdwRQ2S
87uQKJ3ALlLMjRaj6btULW8WCPMHPNCD6yWtb82brcVcxhs/5GMeCI8Mku7WzWUg2Yi4rID3C7MV
1KwmkwU7xkYc5M6YHWmConYYkxk/AyUsXDVppwjlZWYQhm9NIrWdEA0LApaCSpeEEwxj+B4yVxT3
4i0ZEkavaUMA0N3Spih0gv2GkCD7JLvRxdtGjaSENxKXA1AltAZkG8Mv86jjLjFjJ962nZoC3Zb7
QQUYOW1w/LqDqptSYvB0uyFS476mD9qJmYvDnAVXaxMx6wQZZNOOm6edezEJM71vhYDB+L8gr1IY
reEV9oIrST4DcDvIWvEZ4TswWisgqjc2aL8xaa0+Ee0UNPFFB0UoZptgekEoS2eLSZ8qCLqSiIOS
DgyD3ndANzAdwEduN7RPRP4f84VHDSEhqb7i4UBhUPtrwmdl5GtAmOS6OxRbqofckLZOuMfgvIlK
aZWRmN/lLj5QnOl4XavQQKhuac6CRC3Xw050N5tQW9KqDlRIh9tAg/qg7qkNKBBUstR/u5sOlO0I
bxVwFGKUmzVj6cAF0D/zjp4KexRib+ytSWmbDjn2RCMsgF3cOxQ6LpZ2Am39oewCPgj8R3eifUbf
GpaktTmxkaAEB4VEO4R5eU4+AELu2ZVZOU2aqXg7fiR5+q6h1dwuGX6attBSdJPCCHOwT/vp/uB2
SD17fJLy9cma2Z0/cgEv3En6b1vD+oAG/zsWux7XSeAeyafkbv1KvowZOIwPeCLqD5Jqnd0fLJ8M
a2qcFWYkJBoAwj+A1fW316TB+cPlQrBUK/zycKERChPM2KLO2awx3ADWp+5skW/TnPpSq0ZrWY6W
bRMN75MW3uABMHQTYOfjpng70qSvWwqOXIUjZ/YmwwDg/doEzXjOEwqx+z+QTvv4Ir0TO8Yt2W8Z
VAarLXwQZOSUAFqWWwy/O8cCEruXZmtpK5UWJrQ11LkrZUJimbLodq4M2wIPxsbgpjJemM480qn0
slAcbBH3+CQpgFQV82Jey6Ts/5FpaKj3Z9bY0KlCZeQmlMM1hJWm5QxcjgrZY8d7H31SuI+PDSde
G74tCb0DPuzE6AionWE3BOF4985Uvcj6Mtkzhej3Z13ys3MCHXC0gf1Ln12Gfwd4gZEM77dZ0jj5
8GFU5I/Cw8vMFHLh1HJ0nGZ6E5i3QYnmAyPnrEfv7Tl4MpQG0tTlafX0js5lvI0ugZrQTeTe3a7b
8jWoVIsBLXc2+yLRiMgKpwn4WmBR5rMtdF0NGowYOwhjKrTsmzxjid9GDrh8MIOTb4CZilBT+9GF
sdTL24TO3BjyWBve3IRpjQ96OHRlVcKlkTRTcqc02VzGbfiYmuMyukDaWPO7Hi2ZwOv0zuiYfLN7
/KITlU9DTvdBO8zHGj7pW2+SsoICKWTM7Ya71p3cYsD6JCsxISsyJlI3dHbepf/u13qEUd/FdkQ+
iMZrm7t9mu5sEnK9++A07SZavwOnRyck8fEk+0cWDM8HGBvtSgnB9H54WYMT2xIx9igCQPANiNik
bLO3a9WIojYQK9I+CwD3RJbnmQ1mnnJZDQBpzGwlaLwytI8+QdD1CYVufdrVe2BuUD7yJbNDq9Gx
EKtjh5kmQFvYUB20Btu5imqlj4DOfWL5P+iz1Wi2ImEK8+yV2nIbXo5EhreBOQS8je/S1r0tqX4Y
JFx6p9wtHhjteSOmUfefQp11CF7RqXfp3QBtAVA2L3N1cKKEvIuk+Rjkwdb/rA8+0IWG16GJT0a3
Q03uPNcsrvBrLIUr8FQyf8Q9XR1wjRdLVRnX5VGpgNeJjg8gnNaRyUxdhAqBsJkbPD0MjlE9uDCj
os5Qb8Y/OucIsIDm3qL9cBbXXchX3WvUijtM9Tum99GR5oR2QgbjAykmQABKzQZnR4W96Dcp1dUp
EsEX5+zeFCFdas/NHTCClwV2apfTC7CGK2MI829yxO6W9geS+y0pztlzeO/0SmBLdffUgnvHfBE3
Qeg6IStm1kzNu/UeyTu9eCfvZVBf7Gsgya9z+hASutmGzO4dMAwKuiL95DHPIIAcdXXrX/Uazqp3
y2CuWAIv75+8hw7kkf5rE2KL2C4H9J+MSvjrQtJtBi0C0DjQDWVBSPRkOBe4GPPOpGrjDh0UhoyO
DRpP2tYtOO25ILsTz4CuQGE4aNBS3TIaf48x1vIxbhK+dv86r95956v3afkIQPHC7MPUDzBpEpd8
ACRDXKXRTAJnSkZ1r8ROQ/zaXRyXW0ZUwkxShwPdKG3GDUILBSCXRhWN8Ljda+3Pf/f6y9iVpVUH
8d8jEKUWBmXHkywfmXQy7GIj33WTBAjQjCdIS4PkJtab791pK7pPoa6hxZaJn19Q6Mc/OOtWlFpJ
9tOsRGROoQu1eY2L6Xv9GQG4+p6vAIktNhI0NPr05r1izb552cNu9Oldjdsr4ILuNnoSeP1tI4pT
VKhP+vSSMH4ph0gC868k9ZAeF7Lqu8K8Fub+yQQzi4YlKuGSJPlIsWI3OJxhvAJRIb2bO+dLAbhG
O68LKAMmAa/+dw/84my/HwYpoYLACneY8cGsx1glyCNYOTB6ScGVDb8xFuVB2ltmpNGqQAr9+goa
8M0AmaNWD3iczDBlP7dByNAhe9AqSXobjKsBQwBH46OXLzuLs9Om9UAY99qr86gYFmgDFHCBBZ5l
xQ3EMiTJuHInq8OGPF8uFpHktv21KLj2n9sz+FvzO8w328V55nZAocgQlbDMnXMtqF2sGth3OiHS
7d694xJf/BtwDkd7ubRg1y4uI3IZ/dDoMcl3UcBADdswt+BqfS8mFOy4aprbADNFZ807vL5B2pPA
3fVJ9NEdRILk5mjf8NFyjoxjghSQaedN71Baz6Pz5PvFAiv0HAENLV4mWZW8JeCh/c1qlvGFH8hz
FgGtScwJA0P1nEIdEp4nDBogk4nfTao8AoTUA3Y3744aQxpbtYR/env7QAWMcA2ddWCYggGommiS
KgCZIzr5gHQ04b6CTYsWT1QD2W8SkQdTobauMX9Tf3yDz9kESymTtLI2Ta83Ri0IlbpCz+scqBAN
amR/aMABafvF71jBxAYJCk4Znw2vIV6cxWuRsNeqlZHzegx3cGZ1IFJi8BTuHsGBXsvecy1EZrjG
Iu8VECmAHAEKjK/xoi+Itx2AluOnkJ3mPH08k9eV5lK73CcFVXGJqJFhmLShQSfFxGHwVGgKp/3t
ZAAqBuYA2d1+9RDgl40rATE0yAVISiAboHIFil5brVhPmFcJ7/HR+rvR949oDJJz7C4Dm4HvD+/u
J3kxPTinVWQ7YFwE9uec7mgAg+Y3Y/LJDZg+VBOLLcYTzUQ3D+Hb+CkNXbvxxcvT9uDYP9r7qN1v
92lgZ0ICBR3naD6dN5+x9R9By6w7ZNk/dr3ftpp0XgDQh/SE6iFJqyEa3b4dNjUcS3ZIFSVwuzvo
KAZ5sjve3hXXyibVATIJh55xh/xwZ0NNDyQFvgxXwI2iGTY7zcG0Mn/p9adEQJVHanp1P1Et2ua6
mmqQ/MNKZ0GIPfn0AWP6p0Exqi/O0d7EeUq1kMn1RwsUGwIAVEOZgG8AYg+Wn9uUQ5axxEWEYRlI
c9rKPv1uoI5ew9xX1q3VcdEKt34xqKe3P81Vrc7ovnnE+79G1kWvnWOUdYBSh8lINZ5r5LeNMf3q
F+hNUBX3h41UFUl3WQ9Z6nDblqQIf3gw/nRLLvxsIje8ePWc5/NzbbxtpgCduvi6J+ap9nb75Lpz
Sjrm8WGBBzMYmEQE43LJ4tFlQNEGFCOBDMmKhnEV+qFa1vDJtnhAhkGUg1i59RpFBlwQlsHnXLm7
DHpgkhbUQ7VrH2MPv+U2ycmhMx8Mk3dnuoPLWFIyIwzjJClDgjE/uqQfqARS9C5Z8KYNUSeNoLST
zukprXdgiDDApzIKgcIorC0Eo+dUHV02D/ykaRqlByv9wmVeOMS+RqnHcbxM8Hn0XF+QbdHFPgDk
41ccCltzU/IWOtlDalzsSmNNMxytoNShSRvdSxMsD945hKE4Qmzfe/+RcuFcH5fTvLssBiXBN2P+
VJ8g4gJL/tsE43sjJtuZgK6gO6Gs/aqaoGnhBhRK9RNsdQrYt3mHd4lJvGT2uS4h0A5z0gaHEPhW
AWTrQLf1CT9WkU47WhpV7jGuPQ1VGPbheaF6rXg7fQ3ptbiMKPNuA4oDzRAgOxBFkGtTQhJQ/cuZ
056gXh0l2sXytU1A6WR1m9S1f/YIEgiOPHiNdkZ7CejfU5ljXePrzH63GJTDwHoZWg+Nq4loyMu7
+JylzQgPE0gRD/p49OmhX7f5UD64Cx6WnJd3YYI9eciUnrYIXx9QqDyY32M+k4aRuzCX48iCmoLK
tOawnYmruYsFj2gh9wUVxYOyOJWrU4+OGXjMCiNaLHgBWXSY++RWkq4y2QXGmjZSa73emYljhXUj
/Buf9TDWw/VDj+E4N6hc4kjRf6HTHcV3gjOeoy5gYJAJ33f0P8zirbUzyRk4SEUPog6zYx4ojJYG
RQ29PxwOB4MVFDx2Rj7KQPb42ukbkmr6kBG49JzT1EOFsaNTiYVouKwecpzn5Os3IpwYCp9XfT7T
/+QM5Jwe+nLJ+fEAYmK1/g5Ox2wmck6KgetQrYDILyha5Bhux0qwk0Qx4hdvjddpzkg0jXlrF+Or
r2XhFGuN6K/H469PHt4/6+yGqA5/Jiu3YB/I/mCHwKm/H+7NtDCSlI0Sx/Sk8OHHCHC+TVqIB81L
FjevN5kEwdtn1oYxpadQYhB/Ei2ASfEOWvKrhxNRbOLR5fYtolQ6o5jsYsqVQcHF9x39XnI9ML9w
ZTAYGVSrWFuivGr3yX2WXfhwT4azxrSSSbIBYcFaCXTD2NvCrik3qnRf7gnCErAg9M5UckEXzGAn
85LJJX+Db7D1v0HRqwfy0IKT32qaz9F5eK0epwFetsVVmoeBfD9ZlBz6SDuNdDVwZNGT2dmwAQ9u
0S1qgT63JH/s0FEB15LmkhvjbZInP1hnc7ek09DgX4OedroovsAyGgali4C2D/NsEruQW5bXNCy1
emjm24EL3SV97e/AN+bW9+G1T3CndeguDQREG6NjbhDC0cmWM1wRMAYDawgQjDc293YHs2PxvQ6B
LMRj2PFY9jVtSSSpUN88BPUrgaRsLjhSQAVDbuM1+WmSBQc9GGxG/mgTrIJJQKA5qaJM2XsXffPR
B4MgCyaTmtHLgk0gvwQD/tsg8M7ZWEH7yzOT0ubDJtMpAuVNe3xKb9qj5hAxuFlf0ORB5pKBaGaE
LGx1dmc8HofqX7m4rBlQQcIAlfYnt2nr5z6Mt4HG0oLD4rHjUae1uw7KHmi32/GxRXg455jQ0K2H
xA59tCZdbGWITSr6dKMc46IPSbYv+uVtyTJ8GR4DEJ3bcoCTBLpCGpVVGKuxM5pNG5BN1ZAvKqNe
y7+iBCF77Jio093qPpcHKHGaCuijo7K1TSTmlgdNA7Y8QCfCJCxL0zVXR+etr2aGrCfJW4sWT/5t
svqrrAmnYbZiBpVJpzSbg+0q6qrU18slG/in5uR3qdTIDegxYKy6c1mhe0zy06nfsCqO2C5Rd9VG
BxInPxVs+VJP4nE8HpLDt0F5WTcHv0jvh3G8XidS+pEvGpxRDWCA+Tx+WCfr2InHDuqGBi+4EQpY
bXX6+gl+SGBN38n2A9OiLHLX7tqwSiLNzwEbxJU7+5NwoJOo80tCqfnCMQjJmQnD9vWgvmPMBL6E
+MUIJv0RuKp9zB2Z0v42mQ3A9V9QuimdBUzj1Wl9D2G9yu7Wy2adjCxbDTZbc0Cq2Vy1zRlPiChT
g+G7TN6AGhJqkYtL0EUuVv721rf2Wx8cWHU4vVFVFPN5XPRUyl73nqw5Hj2Pk5Ge6Ey48JRUo2QB
5UEb2igR1S/3AoaKQEEZiWZbSlpadDlRl+6s0ZKoLgflu14WJtg+NBtaGMODjItCk5ePH1Y8TmBP
AOszQ0WV1NPQXjR3bFFT8hBDQ1MKXwpK7GAQuKMQMTujNco74ZxTJCUi8yMXwS6LZBvxfMdMulay
FrX3+3wOvF7Gy3D8F46XTuwkXMXvSi+U7MQo1N26i+GwcFLRe0dT/CDgKfaiZYg54FdHviNc/tu5
0nMI5ypuEp1NZsG/CwA2AXSidJ7S62KIcpP9xyARFIa88BAo2HcArUzYJRsjGZlYLD2U35WofDHV
IjLyLiaR806NJA/jhJKOvH7VRXhIn+mM3dJfHkojhByHV16SLy0sVNFFeRqRamG+KIfoM0e+R5Ht
RZijaonanEqXlg3IZmyUGakzuf8/GQAhYUxrxnQ65embiVILFrKWiYMh5FHXe6jETdfkjVNZOWn6
izjSYiqJX7FoU/6EhpumTKkxkoR3LxYcl/YILnyqcJ/4GH6RKkHJ2TN7hv4gDgy2mHfjsEwX6YL/
GJtttScfq8ecaSCnFvUn7z4HwG4dkmsKBTXdjyUqDDAYSwNixu/48KVPtq64V/CIQj3/MvP+m1fJ
dVGw1EtexyQKaPXrqDx5QPGfiocH1wfP/dwumFuNpi0qsAxfobyHoJDP+Gk1ySN+YNw+9T+b3vSJ
a2rUfOp9rJdsSFFfENrzEjobfHTUdBrl+tnE315ETNI0FCgTqVpy4fLF0uGU/PMhEGPWklPlgLIl
ARqjIHkTL5eZDzOD0MzIWHv+X4gFwYXk8BwOQ7XaDIKJiAOfAVZIj+RGPGFtZ9UVOQz3ggPs8DM9
NOg0yyYHXT6vjThNJ9Udh8pfzyaB3F4+IEf7feUnEkVySDmLKskqtw3RwQt98/nisop0dJypPQU0
jSFjS6YpW/AkurTyO9jWaepF0YKP46Jn8LZcvY6j+pKlPZHFFQESWUSjrVZu1xysMJ8rjEUw6ani
7iJVN3PS1IPMPBoD3jHharmmrcWBEtHtTrx2kpfuXXB9Zcfhj/076/9PkRYkWXOuqG4jLLKQv+Nm
LB/HeurweXDLbuZJ/1SqUdaBsxYcQMJxvN6EJAbrC7cQkWfNQmcmztoRxZVgfkQ74HKTs6j2e92c
4tq3gBggz9E3/CKadzx/CjS+iKXUyEpqArBUERzIF11RsJvQlh0BDIVq7yFKfgXKAgBI4e6wnoPV
IMMVWaRHkwOyB82tPgnIf5l4IyIu1S2SG3RBLJ6IXMB/WFlcU7wQrCREQfyy2rCGbT0Q30RMtuzf
1Eli0ZgEnnzydPLgTCqfR3yXJGWV1+Wgiv1OaGCxE5VPzR9RkGQP0I5IpXglsv5K9TUFT4+8yC6j
BYQn5cSggKru9pP7Xd38B9vy/8phlj2rM+T0EOLqcv59ZhRVdwwO6upR2nVgCeKrwfWH/5YxZ2Iw
kA+sFuIXcJ29bSJbuxIGEXPmfPgnc0Qk4mvGfM4Pm8HM4N6LTPVE0MwBcYcsT5bNR/0hIH6/raMY
e9Vf+fTgo/vD4VvfsO/YCL1ptDhjMKb8aTAYDhAiGJPZVow956K/9uRpIcFCZoI8iZyLivhVKSQM
fIWU2qr2QOJPw78ZQ1UfDkebD14RVyK3DVlHasXnYw8v2EGoFrbKZjPMTbnmk94rzYmoA7mPvJQb
nSRr56/fx5u8iG3DUBJkeltMuGIlj7HEEMnD7RC6iVkXEy9/O+HrzKDQ1msKiT/n3fvt9p9A0WcB
DomxTA7yVFgIDmeP0ModljPkoLITE0f2SppyoqgI9H8ZNm32Ucp+lSMlByPxeElKyh29EKUEXZVi
4MIizVxEoi25CAVDFaG8kC1ezEojLVwkViobcCcni8JAS8lyyN19WpV0yHlQL1rBWIHeZ7YwXMcQ
Yexjlcia1jvYmIRLWYlmg5zvSvRmTJ+o+H1KEzTTpkW4SlNUhah+aZd19gTqIqByz2SHtRzRWL/n
ZH3Eh/098L8omXCLXzY35UbKmOSgE/B08LC5mbwqauoZnDKIgAQbgFz4SQIRF0dutSKtKu8NNFTf
zcxk48qR4OyrPDS5WaSvRqx0mhDZseS43lgQcVlR8iIeUak7cRifCa/JphLZi5bI8Yh/+RyJV0WS
IpYYhD2XVEMHILQcq/pZNbjpEV7AhDPKBqjoQWGVAGlQWZwM1SW2tAw5lPWRXQuelGfFzkDLwSav
U3+CaqXyw2EHNOUvcqRK/4rMMFyGVIoI6zdimeSHoyc2k5lbRwGBEDVAGssiiVmVn8TuHonLfh6/
KDbwaTizkl8oXHoJDCi8eIB9+1cKRH4kqDpZC36S81ss7ly5rMGZ1ZAHQlUJJOoOX3JmrsVnJAkx
c/FmrxZhB9IMWStuDn+GqYViQfUBdfH1FjLb8XfZdDfAB5S78DmgaERSjqhZEuY+dfTry2hS97SO
jMHax1c+1BaVK7YZed4Mh74/788xPxnBZJvnUNo8MgmDriGX81sYRKV6D8somw2FvI6Tbj+5oCBw
y7Kd86SlXFx8WSWRGZFUlD2zKCXJxOaQ/JTsG9GvSKTof/lUs5x8IAeTX3/Bm4jbzCnNqdBjVK7j
FNUnFkvcQ/E/Reiru4lW5AzP3s/u8KRcGnsUv0d8Qfn4yqNMxekQ68+T/I8qm0ZyGHT2QM5WHB/u
00K1piiKKZcoClOeEXET8UGBHCx7gUZAxrF8FtLO500ncE+IvyHvqhSAvJGrZBlXH32ITXgjJ6Ii
f+syxXOSy2EpOFM+Ia1cpWCF5yFBUxCI2yHGEuZrrIUx0HR2o7yZqcrYSd7G0kxMSQ/IIqoEuG/Z
GFwW3zNSltwSagD+hBE+2E/MrxiWKT6RJEVI5m8H5GEC+D18cjEWg9YIO6IF7jEqWpykylAI63Tu
khaQBWEZamI92LM40nhb/rQM2y5M+M7J706+XfKNNzKOWySyaYu4E8ITk8+oy8taysZWfdlo4nCI
dMiaipnm1Ym4MqeEwJ/HpONgS2Rr05VZ5WokZPki6zD35QZJ+dngjasiXrO4MvIl75N3E7TYrU0F
f6Xd+L05psVcmbAHSIofIBq6hgxaI3/A7IIJdG62OD7yoJ3POWWSQpX0Jg6QHWRy1zCxT4lVVxQh
2Yg4LwgNuA5OWwIYVRKmshW2lTMiYZs4uS0DNcjLkyqS/3llC244e0mM1xOvWr6IqeEKQxM9LTkv
hbQcNwmJwo6L6hGFLp6girKXf4OgaeKNyqvYQwd9wKmJDGxy82wMBxuwg5V0sx2DHj+jLFlNcUcq
meGPsPzp+Aoeca+zXDrJSfzVGC0kyslDF/0cupmZEwTLz6J35KJxIyf0qfGQsLAuqcgU/YwH3sIS
c9aISK4vxw6RGuItnpdYsBNkiPKA9pVE5AfgsNx8iU7EaWKqhk7/Vx9LI4kCuVxJXf4yAzgcCq+D
XcTEQAH+RHK6yKfGscX7kMurHJv/PXMkv7LZonZEYTX1FRkJXDm5n0xIrBxRvCM2g8SCsjiihcTd
lyUSf4gcBC4toQk+bzB5QY8BCQDnU7h7Q5JsXBlrxEYXa/87BWrOiHfEfpGrnKTxcp3yyqkoE6VK
qy0WQMDFTcAjISnhoOPR9Sf8V/FgJZskmU20eaU0JsFbHw5cOSO5MNknomwrdx6TyXRA0nOS34hp
2JKEOMlb/JxoIa6XRDOySj9zyHEre4u21PA/5ebdSKCpiM/Xlp2c6+gtucvJLwtR2WW2pNhQOaTI
eEScHSdf3H2P4CblPVHbxqZJPuHnFsheiKZ1UQySScQHQzn/Fkgko4qptP99W/F/EVlSlED39NG7
+jPKenHBYxef0cF3E12KUXnZ6DFEeSCJzeztZyoeZ5CtwHnqmSg6UfHplOBd1Kj8yoeLeUbfbla4
OhM52+peBSA5M+VnhTEL4saJpeM9i8oNRHFPF9xZDIQ8K7aez0IE2YykSXMSy3V+lquSo/GngMwq
ecQNmvVD8y3OP7wJEVc29Psj/2q4Q8j3RRQxcxI04r/LzsZr5rjiPQz4dFlOSc1/F9UdqGwIqhZV
LTbtbhEKI8WbnYWrv8rQ4eLg7k22WEbAxfTAFUneVTYgZiz6kmBY4HFglbwkd5R/mfsGGX3yXXKH
RRGxj9EcAdlgdixHxUfHGXZEU8mjcknktK7pzUOo5Vyq9dLkKh6onwxLwyWwYdAl1bVsNkT+cmHo
LB6QWWDDMOaip9hlPVFHBAriga42Ci4mERLLxoqkDEP4t6zyiSLuhG8Yj6+5mOIl4U+yYmLMWbox
Yk/ODLUjTtC6NMJfsaRBap/MBjHmlM3JFYVj9gNrMDOr/BqqmP+xaaIWOGpPZEV0dhmkCsH275bI
2qbillFGwb5NJ5kpPh0wFihB9k6rL7E5XqeoOY+83pYdnKSL0sRmRh7+boOl5HgsJKclu7og5tmi
EllZPGXeQr6SbjWDesvO5EwrCZYtZ9tp5UpLfI8IcCIs+oSk61CqSCJ3PwUq5b0pqRK2BkorQ6Rk
ySarDGH6aQoJokWpiRPFrZPMDz7JL7sq8j19kA/AH6XsaEnGn9RdVrOuJOsrSf/dQ4SVLAzBrJTP
ahCc0gNCWonyBxZXlHpP9pQcmkI2hxPD/vMHOUDl1CHx3Hd2Gdu+YzRNWIhNupcrV1qLCJijt/jZ
DLL8uYDi68m2E8tI5FO5B3LS4jaIm8C8XLSDnQWDleRcxG/4Oc+y0FI/W1KxeFnjEOUKugKdqPQl
WyvlKclOoNIJPo8YNXnI/iHo40kpxyEc1YYSXUcSlRLlwec1VNt4LYdZLBayNhIxiMLfexNJw3GD
unok1iNDnEWqN4OVqJ6foZYqTW9KIhSCNN4kDjJrAoaPH1kZig97JAu4EwlzFugXL3DPJQcklUrx
oa+glpvDfbgP6UnosaMwH0iSt/jFS1IoMBgmImXPHSHZvzP9ea3/+1v/3xiCDhcIU6RmXUQpei1O
lyRvjret/h7TSM5uC+tRC/4GqF7fXC5Shyu3lSHa32XrBJcP4JOCgg7NRGenbLszFu6ZQHzVoYb9
CGnnbtPz9nzP1WIP5d6cqUQPcFx86geSmzMpTkmVnvrirEnqU5Ixz+z/lCdwDOxTad7n5B1xWWYw
GpVgNklTNwwccq4tPfgpNDg050uu+/PV7SvjJal09JtULujan7UmO4IcGjiuhw5sitmTUSbX9adp
t1pm78pImjpIMac+efvtiPGTzQgmEqWODIMsk8TW/Wq1NOdDnnPVpkVOoXuBDmKCEsKvnaBAaTCc
ZbBm11et6bVXwoE2hUeIjqDz8nVlPPrXK/qg51KAuiSMnwNgK/CooxNhyssafWBsQsRBI2TNPbRB
a0Bo9QKG8o1A83QVX2laHUbvMtF3SmvBkKFqhXU1L5tmZ/QiAzAAgsuYjX1PW31oUNd0+ipedR3W
dCryH/0aAvb40tvmk6yNi4AZfcI2AEyZT4R6v8m0RmluAL9c29CN/ekaMnUHMabj+WZCaHkIin6u
CZNF/cTAHWWs4l0/rLPaFzSMtw1aGwAiwEsAWbwLY6aMH1pGo1PH2NeBUb/mnUtfgSCCi9mHnRut
2n5P/TBhyzirdCrS120xrhqEuVFcg+d20GIm9+BU9M8nOKNbDN3xWbg3FMmMlGHOys5mhEzjregQ
G9fpd9mHMP0mV+/YXJ07izyB57IwLn14nhmUDY3ZRmZ3M6OnbK6+qtn5RlfwMiAHPkPQLi+GoDQ2
WgH/ObirlFhlO28wKfk97kJg0+0xs6bGWAI6lEFG35gxwMwsvYOV9qE2C5nU49/CBpXHY5onBx7H
GJBPvx7Cb0EMBTSI2vrN73wBagAib8s4eLQjXZKlDBjXOs7u1qP+q1LjnyjjWwDRjEr/LPjlF8Zm
5l9p4inm3ObmBNx4lyPTiXgTDA+BAXjvxtGky6aNEwwyH6UHWoycCD2fgoUHWs9G/NDClIGbfvyB
K9SiF14RITUzbDyg5529CydGvTDBynIPbtceh1CT1WWMGO96NOPteveg05/12yJhnmJDse7CWESS
estIMUysTUOws7eLNU0JfunSCr2gU5CRp9sDxNzCQHICEgbgCI5OssY75/GAeEZHPNgkxV4ktklv
H7aErqwjaa4z2XdJgs+cTwZd2lxqKFJ1Z7INR3vPcxf6lCd1Gwid1RBSIgW85eBEwoZ+2beuMYOG
JiJauLvVV8e6s4nhzIRYSzaO4GGk6CKF/QOhjFQVL3jbk2+LEsFEubkwxDPD0wBQx6z7fCwOnDzg
CUGLSyJKpRS2DYC4AyjvUoGWgrWUrnMXtBPlbbIv9I2/dRDE02ZQ+N+X0wJwRa4WWvhGPd2+tkL1
sm9apzltYfWlElGKpttgfrgEUAeK0DMhTN0ZkEA0afqhwoMYNpzHDZZiC6FfXi8yyTyj9eft78PG
AFadg56PW0z2bGI/ZE0hhWGMzSs3gFo9OyDf1QQOBFHhY4E80VSvt1O4S8Af0rI6PijWdfnrKmIe
CAPFkyMwoAHdRmXIsrIBjyvzPrMKSEToCzH25Br7tcHLe2AfgVs8/mpBXneQCax60mSn9FS4mIbP
RWNKszddDOWyGDQ+xiUoKbsJRgdF2/aKrFhASHSiAe5mgy+9JHWm02GfIaSCTFNaPOrue/MZsUUB
tSM2ACdpgPjo7HMovJaUIFB3FkuhBOithoXmogMAMAc8kDuLxoDCLz44TO3/mDqvJdeRGIl+kSLk
zSs9Ke+lflHIi/KWMl+/J1lzd3c46ttGhixWoYBEIvGyGETCuSCBIesf7t794ZZYTHNqNUgMkMNS
ORB7GdvWAWk3CHE1/7rcQi2uVymnjxIUjMld0CjN32Jc8AO7BZD0+qdgn9TxNqZuxse5IHKLKOio
0VvDvo9fVRt1qlL/1XpHUDez0+OgLDG6A4apXPZqfTT+SApvntD7O+AY72hXcrObwuRBUQ9dtiaV
9me5+Y2KFeux8+i5eFnsptyca/NKN4Xh7x7m6nm/cnPQyVNDlqhAjw/q5p5F3JX3nPemIH1wS3l4
bPzS40hC5PSo0eYmPtt7NDukVHhavM7u82EfVIriHkO2EqaIRa+oHJoX7FPOPUOJLvcU9Tew0D71
Lwkx0dOpUoW34A7X+szQWfeb5bW3efmPdvZnYnXKS2I0LUhHHtfXPyFZ3Gk7145Hlf6H9gNFVM3L
fmn5cm9sHJk25pkvrTKdU+id0qz1z40rVh52XatIwR84D//DyqtMbnNKiyneEisuaeTpAHpr7il2
OABiLMEyXsvvC5LYY1pclcPPuDD+jMtOHgHpRX76YM3fiWeKboyQ+KaMF0YB8MmFPnJH2GB8D7PD
3ITzZ9Vkwlr/FGQ/7nWNpsB+gGw+upsVVRTdE/f6traL76b26SCxle8WSB37cB6vS/a8E7VoNMWs
3cNHk5Uxc35Pt9SixLsWVOf3cX5zABcOKOaGKt0/vbwviFQX44hBvnG/aRw4RcGzx7Df/hD638FL
+7pHQBQGmoQIzMr1D5GxdvlKmxaPWpXv04foSseOClRGCxmaN/S7abVzK9lb/+FRM3JcnOuUksQX
+7egKgbwgO4WP3xnHBBUoEbcf2ZXoeze6p/2o16hP1Z718z/sd/Q8BAtm4KNt0PlLeHWEx6ljbW4
t1nUyJ+6j3qGMtCr4Bv3V1KdUI3Wo8O8yvRayZqy+PL4wtqsiKVarNCe8PQFrtGFYEBjqLbOd66e
zRDtYgR6od7CNXDQxLtY3fImP0Qwrja5dZGOGWI0aMqerdnft/UdHcfH9mdQ/cMHxFudsrucH9A/
nQqaglZ5QKuR47I4/baOnScKWuR9Jtmil28hV3OnyB3n9i9uDA490EE0a24I4ZYdDPFlk8BoOHlo
LGMH0Ce7xnRLQiIR96Ti0u4QfQNyoTsk43DSSC/0y2wR1GLCdQ1xLyBHEV2PPzDBmoeSBWO8EOzR
sIa7f3a1g4PkFdIIQtEEcRl3hSqfvUPoSNintOUCfOJvG4AcPaExCWU8h5wlnhkcAiGTwiZZU2kg
RZUiuQYq+VQn4RybykMQYBBDdKlNtr5pGCHI2cQfbRSHnb0IQ+BzSo8Iv+UsdChKZWcMFCcpuaD8
CXiVYkLwLmVSQH+UtYfEQvB0ImvnI4VmTd+emJFE5et1EhDlKjMEGRC+cTjzYEqmqANhlkh8OdpC
ID4HEUWksX/EMUWgIp8Isaqhef2nHI22XsJ0BZh10otkM/kGOARM+I+CfcLKLlRxh0pTMHU4cvxJ
wSPBWL1qg32/0WwV+qekjTZy/REEgavVOCsluADTEAp597TVpy6ztWJuMWg42bwhniU4mxmehegj
whOFXxrkUtgl1bAAiyKzAOfbC/KFfGeC2PqoS0aUk54AmexCBFspwGFDTO9F26BjZBDJWTSFa4DH
HlxAKYFC2GKeRXUFy5SQVXAGUSoog+ZAAWCExBcoOcFamkozAJ/oPELLNWnEDCFdfJe4OzQPUGYs
eAnInTlb9PPktGhRghGiHnVwIakvh4n66t5hHAAnkTreu9G0wf1tNKakbvsbcbX6B6dPZHq0S+HR
3vArRP4ZfWFSXCWVnYylDnAISCDdFUH/Cz9F0bChgulukswAE0rxATBosNqsu8gBT2D9UnqJqCYI
IHkHq8lWTrhL5o8MyUh8xu7Z3hBef7w0e0T2ChiK3Z8PpITKX410g8GChRVuyLiM6l9fy6Mx7ff5
eQNfQQ4500QACTf/jySPzkcpJU4FYE23Ssi/IGkBKkI8dP77hjpcCh1m+8KNsLK+cQ+FVphg20Cd
k67J3QA99uH0tRDvKSPkxAloFQI88TmcHmMMdMO1cM5mcYJhtgeL9Fb31tDWxgy+P+51Or0eyG5N
sNtkdKqPSkKFgCnJW+ml0CYeEXNmspq5DBTDVnJW9VXXnJ3mPbRP8QVEwuDFgJSTFZglg5S1/31k
L1xDLcT+YBCYUOCKJFxnLjcWzC4FywQJseKIlUIGkCXIPeRCzcqq+uAc/BV4jzu0gsRAR8dHPX2D
na8JUBfoycrj8uhPQhKYS5KVWShR1uTSlKbSUtRw8lRwbNF2RHhW3sEYRhHQBQM9G/oqAFSEOulo
CAsShVkfQBpfSDjgvAZ6Mmn/walgLTMEIHsprrnGOgGGPoO42YNxyUnxe/F9BdCXyTHBmBx9wiIW
6hSU+ZoXVKYP+TnPUFwAukxgrugBRQ5f6SnZSi1CWUyFB0IxlCaW1eGlsiBADBiInLXQsxZYCcMy
mYxWmsHkTMkdv9J5R2DmZbtK+wjD+79pliL6G9Y2dlJACS6hyabqyjzeHBJ+IEBTtlw5Ba4qhjSo
FLuujIibS5BRMRZCCPYXAK7cfEIQSXcBEjzGhqJXzV6IxAlmVNUCOl1IfbzeXCqFIM4NAJ85TStQ
8lLMZFm61MSalaAT19QGVtLIMEY6AU1/XfARhigLkRcwdZjO7bYI2WCSC60mpaSVUUlwL7H1PEWm
Q7YFw1FrGEMjMyw0TqCjBhNyC0/UAEAVt9rPDpfO5wrdoylmnTa6/KRMCKZ8oamkNCUQIgRZbcZ5
O800YwO4EDJ9KyZ/E2sii81pshnhy5I90jrS86GDAKpqDZrsHC/jVP+aBS/Nh2mRspPranRyhoGj
70jqKR39H0Ko4dah/UOJY3PtmlX6SOHM7fQ2wvpnsWgodN76eiCnNvn7ygzwYmH+XjrV4Immr2Rw
nw7AA2+u5ZmOMQQXrapBDhRRk0OcSZPI0Jto/RDWWz026x+0mfTejCbpaMnMG1OvvBTMZYeUR0Gr
6k3SVMQjvSNJUd5moU/58C8+TBP8ftALY50huCp/1rlr4mG6SXEDDbNzTLSRsmeLL4yVw7qe2A64
2yDcM5sdCZTN7ZL3ZGNIbb84UHRZ0GxUSk18nlDJIi04p0ReCR6SBovOLmQrZFua2ATldYD0/8Ho
mkbcTGPGMi/u5H8zeYSFTE0nti5NO2kQtWj4mcmB+dwr12NSkcayCUGmDoMx0PqG/LjQOckMPTSu
lTpKyI4A83YBLq1yalgjLVmdEAaQINirM+0w5TixbNzPr3dblIib8D075d5hg6h3TG0gkNGqCiCK
UBZzdgSKUW7eX5pQCK6injP5oai+/lE4iz2ZU1L0XN5xJf5yg9zyQ0ElPhZSbiOJcVtFnJ0NARCa
4Liz1eYLD2VJm+ZRhglLxDrH77xOX3+/BoFfZTn7q3mF8a+RoctOaQJKSYg2iuGLvUZlqsymVOfW
ZyHSBCCF+Q3c//WxUfyqFpNqjAxCKg+LiAk19xJ/Jyv/dYikEazizF+IQE1qixyafSikb6mVJIAE
+cp8nW13hupZeOATFsUNvUKB3LajQp8Y5CTV38/gMjoPaKPQTdAIXiXTUw8dqtNfZlTtFJxam0S/
YJvW4gJCV+i9vGT8o2vGrXcZImU2Pg1Pzdv62L91a+NqVARRaZd6MWWC9IcbJtEd7Xws3WUMiQ5N
rIxVaSBx5N9a5Lu9EvLwELWjT3jrZprIf/OB4GsW6W6bfpzeEhZ0M+7GKGNfKUNAJ6FVqf9gSpCX
8N/NbRM1US+J4uFsAPs+ay2poKTzedEtt+J5xcugif9u0lsv5wsNS5Y5CjCeASwg9M1K49gvNKrw
NqoUVbznVPQPf92XR80p7IOarRp1uvhEcZN+DcEsZ2XrvyjT3EfFIGlW/JNH9XmjTFMpfGg0FZmi
zXwbmkex85lnWnQK8hM/7rwnx14S7d1as+aXvYr9q9c2p85vvqOdcbLJ9mkn774audWtnrS+y0yv
4j/Hh861d+wmrePfnSa4n2Z+fLa3zm699Wo4FeJHlVtHfqPwBMTaBpcgB0yXvIKbp0A/5/44vo45
Pm7WOXX0PVWm6fH1Kn7F/2z28y/FpYTXfqlb4LhDWVcsvA0ZLufqXvZWZv1dnYPMKDNHI7V+rdeY
gHUKABi62KdKafBFZ2FwHVdclJUpTyJhROruYI9JKnaWlBZQ+7T0p42GmGtxpCTTCezwRErVLzvk
IBf8h3uWBPolrN+j1RBVy4CM63WGsgNTI3WgggqxwFWpJZpjmftTplYqoSIMscq72yGlmdhAGNtQ
xQgItvmKp5aETrDnppdwZlV8t4VMhx2B7dp7awhdVPZYeyk5dHiiOXtGc+CvM83ZWZRZKVq7hWhi
21e80K09xRHdz9GnpLwsR5EZKncUyDX0zZiPAvmxAVAa0487ReqAl/MP7fJg7iE9ggubPpFnjHV+
FFhQQpFYZXLKB7sAd0R1b3uwJEbVXCJD18zgZXU6PNcGrOKlL2c89sex7S9fnj6y8US0c1y2Wj9O
b1ol1liz88jx6/U6VU4bauzBQ8+R6pjYQ72ySTzOzrOzho3Gx5Zn3Wg15nNqkjnezAVuHHFOWtBB
Jy6UM65uyV1WabTNGZYdRDZdxt7lDnRUK3gAvUsClXtkWjsnqaManNQTaqI/AXXREfkemmEiJtnH
EY3QpuD/Xz3GRDCWXtylExithWYhzw5+AaQfj2Y2FC2DMK8vVL/B5+A3mP1ZhO9h/LItfpkppzvY
3PW7u3xQMadiOwV5ck/hWXSYDAg9WQU/He4Ho/VwTlyyBCuYJUsEmyjHK7XMLeBO0HHMfar5YJeA
G8WG9H6pbBKtxFF+mZ0c5+f5Jaz5hQ0FvBOtpITBz0UoLVW6h/DpSl60EL1QD303XmEBuaMCEwrL
4L047u7TpY0z6khSXL26L6SFznQIOwfZ8FrP87jWMWfN2SA/LU5fe+eLimNvO4yHz3F5CiBFzxDG
cv1Z/DgYx8f6scayFRaFRfUdFBaKBg5/qnIUY5Mcm/55ob5ApZkK70rY4d2SYj5E5NAXubYL9XP7
6BWegLPkHpuPZoGyQVWk8TL/lRbrvfkXkCxAE4LWT+jkITqCfaS3M4h+ibz3NoCdG+S4aWmxTfsX
XNDTm4UUK6aUGqZvqzUczp/2xTmpMy0tyACsMFKPQUL38hz6sUgde1Uv8ZE3oJDr5B3/aIrrf4Mv
LNpKBxyMCXtxSuk77NzYAzT2di4SXDYAq52nF2R9SBup6NpEI8i/ebugRhOdGi2f7bKnN6ejkoeQ
uK9asZ37HN5p/60PevoX78zfUCTwbX6JMO8+ors3Z1iwC5wpPXmcT5OH/w2P6K7m5vnUuBbR0dUE
+PLADPCYTr8O2vj/vW5XpzbZzv13SFL31shFMiU6biHiAhgX1qZor6vNHtcNPQ0KSjKe2P+iv6o+
pMqhbD/JKSUwKRRTLsYUsIg+IB606HsiFCjfr1ywMsFnUDllh4uRfONVfzhsYRtKhMOU4aLiy3l8
XMSvOogfWIX0vGT4dG5HLMmbtufI6DJbYyII/wcIWnJpD8jix+Rin7T4jRGWOKLKWrUexRLhI9zp
ZkX6keC9jwlsNGRjHg4GcrzUxyEsht28hZUI2eJ4dezhwiDNiywVD8wlKsW7ukZ7V6+td0jH/Fzy
eP5HXTgZ+9eAR0gSLnrwFqXoQXsldlKUjBMk20OZ+ZL9DfNWjPaSXRo97apHgT23n3ZwzBb2SmaO
4aMohLra2j9R26CUUHMJkSvuvNbtPO+15jR7iqYsbJls2QQkyDEqmHfvajXYXmK/PIAxgaVX6TVG
fSmJHNmiE7CXqVdUJGkK7k5Yc78n/ba0xg6jZT8cPShuRe2CsuBDaEruOtegg5UqwIUpWr+uscio
KbC3faJ/xoltG7nhC2I5MS/TRqM6bD2K3issT7aUZjNMeWtGh8POs3W35ugff/nUU+NpHTef7q/C
Xly9dH8U31q1IU3iRiRlwLKfNydJxlck7WZXu9wl141cDt2bZBfo+uifSC7S2cd5duj5TZmk0poH
CtVvYLEi5azXZWdNSTYNG/DlgSmJDRW3KAIoUi9zaFFqQOmX5ispdL4q5qdyjlJixW2KCxSrQh0F
8xNPhBiSBovdD0xCYDICnWJXtfgq2foQtn4A6V6Un1HUDxeVBlfwE+JWTP91uvel1atlQCdTaWko
NFk/S2Y275M95NllKs4KnnALFe3xlfdQhuU20nsKdDS4sYiX5hPMSd8gzoMkQMA4dmgJRabzQwf0
IC7TScalx+ehhW7vZZ7z0GJT2HYbnUaqs1Cti2DK2Mlg37qUhYDiKHhM0dIFca+eLUYcgR2Sg8Bo
qjMQgKvxuMxncPlhH4Kc6HQNpHD1NNpX7xaJOCsC1kKgy/+FjApr83Y1UgAsTrvBLzJ9gVIyFQqq
BDUMOtST4EgomJ6k/FsCsS0ogO6wngAIo3fWxypcezev3ikS0KqfzSS4DGFGg/4C5kfizBTqxJpU
Fd1sb0GYrkIsE+vpK++2WKjESoQ1/bvgN+AZC3rO+4gEcWG8d3dx9lSYpBoJoUUCKcRs+1k0t7fO
kLx0Mnq/LSuQbVwuEpbnzCZMnhSzC5/Fl5d3ncsS1Xxjj352dkILoNF1JAEDXCJt/lincAx2uPZ6
eFPycHogXtc6kkaBil593LI7lbDMSivT1Hfj1EfTxxHJhAfUsUq+lBdk//WQDnue9bnF+cy5rEas
Mc4izhcqChAdUbPEfb84tREtm2z+KlEFDOrRcvHzsC98r3dpDeXm7y03YsNpyfY0pi+HJELqi+ol
Ooe7O05fkvVwC98O2hA6122YoNyOndJpj6fTxtWK8IPxB/k8+bMy13i1vFoGBTaOzSDg9dnY/VjO
tohgNNCB+iXcsOYRMzDR9PVfKYZyG5ItELY4o4RPOCN3j2cIvkr5S4aQvgWOFDHp7CB3RW803dNT
JAavDgO1GcatWZrir/EXwDieQwrlptQQby2uGYRe2Iyqptck1CFMakF2QNCWIcgvNDsPmCTKPRYC
af9RGWSYiVP+1TK/lw9HztqTWYNMPo7keJkPkUypyzMcj7WTfjDbeZy5D8ZUXqUs+jmoNmgVwHH7
3x3D+JHyE9lW+XSEeOkjra0OZ5GJgIpjM6sJYJ3dIW3iUkd8tTkT0/VbraqCiPmw/w36EOOiSDFI
2ZpSEURt31Tgbs/nv6kowMjAcfBK/cOePxzifFHhp0V4sT8LslLBbYhX3cbjdqjH9nQj6d8y64Am
N42uhBQ4tLUfCNDuwbVeVRzMb9LyTyGiNJegPzCKE5cmJDrMApkqYixtep2G3/Cn1tRttVqa3vOc
O6wGZN+dgruv3y0q9Yi60pnPZYzH4w4jLi0NXo7HPiaO0fyrWnNym1wO+Ugb6bEm8q3pLv21sgFi
1wzaXmtHvjmNNxjNKYubxgXGWdcOSBcKD4+HD1lmEZmbeZc0ua13r/gvZwe4oL1ZM6XdpvLATBgq
/ZkbknYsBAeK2FXIjsYKnMgOp8b7KSLU2wMc8VC0LfETTuVLtKdflz2tcURzUlMjHwt1FgmrEPxK
1UAr4eHzwXWphpsbs3Xxl7kDO2iW9BFLgz8EBRZyqTTyRjVkRogjl8IYOA28yMYaOikqwILnE1RN
pvmNjcVI6ueMIjYm58Ph7MnFW5dQI6Y5pMN4NZq3ckWqhMW0KsaJGcuZ4RWKfXSk9wM5MCsTzefP
lhlh+Yo06yPmkceIoJH7cVsuHbNSzzkdIu6UfCoi66IHdW9gTN/Ng6mTPk1utnFF9QbGQGpE9des
xpive9w1Rax3e4ihnDcYTAhSNvkdXYWs9ZvQyhxyWhWGvVJXVu6sYvobPiG6G+m76b5NpxWfi/sR
mis/tAZEsJ6Y9aVucsVvfZ3pFONvA+DgHUGAXrTXisBpI8uhi9WnLvH0lj7voCmhF6yxklo1wikS
69ovqxffdXBe5bzXw1rmaJNrPbyZV2nKaOjQLSBJPkB57AtNlE3q6e7n8ureHpEiXnOCydX9XaK6
8ODijiPFjybSzHvq5qH4Q++i0F0mSaZIwjFFbuo12Pr51RVt+nyoYHc3lgmv0H+apjzu7b+zMOtm
S3uSPFNaMdXBKY+/1qWNHi7gwaV/R2CDYEnbZjqzZ2yi87k85zPNpYU90ZiMda5oiVd7B4+mxAP6
hPD7IitCy0Y348E29OLedjRZ3s6+pwv4gU4RVQ0RMLavvTxhnu5UnjfDMtrfwcfPpycmzEJmIBOC
2QQU6cwjbY9gbwOMyfTtaLKmS54ZopWgtbCQF6Tk16k5S6sTBvgZ8g/e+FrCm/VXDnYRnp6W6cBR
9dCHrKtuOna1O2lrw8r19KZYzzT5f7MRkf/U829oJXZmiO7xz39P7jN39/IKNaf6AtE4gVkmaLpt
m1WMY1ELSitHY6gpmXUuHXTvOW9tMvqq2Et38sH2cXXz/QcIgUIvrWHtwAq+Yr/mCmejFUOoA7BF
+AvxNrDxGgPv3+g2ffF/ACroNvDMLCTo/15mIDPBZg+viLZcCkIwsUwAoj1JD00qTa6M/8PdkN9U
ii6h4rYqLcPlyNR8DbUsAxfQoPJad1j7FMXYZUz0HO9KToZimU80JgS8Yn24/gvXqRfewp+L0wIq
2BCOlV1lWGkq+UqpFcgaMcoqpmO3By5WUka79bUvOEi+xZrM45qLTy9cqiVsW0BSbFbubPAmH8e3
dNsIdwtJKVlf+vX+hxcCCbCyWPJEUUugV74Qxy3H7xROq/3RzUfnKz/xah1bmqfHnr5qn5Fl+Sdw
JTxJhlWWQdEx3YDSnf/dqUAbek8r7tZfxsB2D08BdBwWfBneSvpV+lTAiKlHqKHU3YcliH4WWhBM
OBOHKCTCG/akV0FFEovJB9mGeiAZMpruurNhBgrg1//69OimLiC3Uo2A8II3PAkoyn5CXqRIJtsw
GBQi6c3k+Kv1hLKrH2R9EoInKXcotSn6iOKtd1pXoKyK0nWkkCrUs1PJqrQOuWAl//TU/1+CpoiG
p+7tFZUevAxqHa8QE6BuzknfXlw4Aeo0UCJrW2tkGtQgAnaAIpMsfwWl6aO+99GLqImN6omTWuno
J324XqDQXUXCSiOihYMGs4T5m6op+/KNSXGaosAThbQhGTxV1KjYZKD4pR2agKhGeaUkRKTCQljG
saCeQw6AcQb0mzRg4xJ1KCJ9NsrJEIYz2n1bWrb7tH7/IEG620ZwZscJrTnQTC9gpmorlOj9Oyxk
Ql6XDNI5UexKpm8fIlz62Fozmn/Qd8ndI+yI3jlty6DDF9xdI98skIqKfjDeaxNEzmN079FLbN+f
SBSRHqO3JspNO8S3HfQs42sdQngFAUV8XHq2Tr5kvZGpvkKIZ6DomnNfIo5doZwKUtkfZMvXxmRL
cYtVF+Qs5B7rgV3ES2SZkYMkyUZOjfSn1A705e3GwIj5IsKgHlS2XQO1BtiHMOILE8T1RnjphHda
sYSJ5sBe+p2lUWASGYpH/egdSCPrNuQwuTcbCSz8LcV2aR7S4mREltJyJ9JsUjlCuZhstEy6QVWQ
iwN7Ii3AhlbEt1vX3HWHPZzmUmBV+DE4RvhComDpnXlH3T1RAZT814X+GiiLaf7qUARcIU2eI6Wo
mletPKKU6GqMzpnoQp9/S3ENOR64ZrhJcsZUmaS441+0UYHKnGfH0LJArXJURZVE60zyWQr4q5AE
svbCXC3F0zorkwFV5Y/y2zo/cuLw61jeLxZgqZ+kulu8RU8wH0x3/wUsQlcAYBMxlSSHUaCS1HC+
NWkFqqgvDdqyA/1VsArtV9FtY8OjFpX0NDJMIQAyBT38dPrvyPB9HO37Cf0VyaBW6SMQ7Irhd/qa
HsfJOIddootWvVimgZO7fbiZ5g4SnPckEzJrJHUjByeqh2ItcxgT8XHMOBj0R78zY5QVE0xYhq4Z
4pfJumvENIJiFegm3ahogvcILCP6hZAOSXAlA72HEBCzOrNpdb15pcbwRqSoOSQ8W4Q9ZjWXTjuj
dPfWLYD4SvQod9pkkskl9wiKYcHiHhEEkThN73axDzQPAbVYsj+nMG4eiwTCb4Cbkl0EdMKzQU2N
5iGzv9LWpVNHbnmvtb93+gP4z/A2P66Szr39WCdZVK6Oi9d0hvj5w/4FAPMIsCPWjf5eBfm2Jgxs
6oELIOuS6SOGRvSPIrf07mRcutSAaQSfipqUHv7O5y7lJ1u0ql3ElOOowiadtoYg0VtrkQulA3Bs
fWE1zi+YHqKLW+cY29tViVoRq6QkBeqerXejFtGfAQj826fdd19w+GHy8T9kLhM/N0z8s3sDPxVG
/6IRnVDXGv3Rjr3TIBnRQnd0nOch7wLq/TpkSFq0jWOB0Rl+kqX7GB1kw4o9VqiGd6AYVWRDemcG
B2hvQPkonmScq3/1z7hd7qGvNnh3cBC5f3d7H2Xr5+aVhKt+p9/qxXL/JMpH4l2wxRBAO/U/Pu6/
9GbiChU9cfA1JFEb/jaZ7oeAW0FGjlH4uJdB3vs6D0Qzjf8FXkPoFMoZlxdkQhpFJRX/68klJ08a
veBQdJLg3n/18mV40GTpPdYKHW8rtDjFvlBXxHwGgMZrgY2HR0CTUxjGICRtBokxOdysJ7GzD2EX
kZ1DJ/ejwy1kPTJpX3+SvQ6vN5xpJsiJep8zFHsXmfP9+NMrNEsV2qE6z3vjRl/QBm933yRujdYs
XcSPuzMyiZimeItueT/z9PLAY+QTmvQKaRM8Hp3nPqjYTyihdDdE8ZbNEkn5qNwu+QXYm/7T3c13
8zcwvGKpXPdOgPDyzL9XAoabnFAbIWIcKGgUJHrjZty8Lp710okpl32jRFMFJEPAEhe17BR61YEy
BhW72lDQobCkjEf4i2rNC/Bku9T9oDAq5LtBWlNDrbuz6+3JCJg8Sg7vWBGmQlYdNRxSOaUm7qFR
3pNyCb8U1fx8jEtZI01Q8S/c8IpfiArRiWxAKcp7NZ8es+grawIpQLkTTZrj3qQCw9EcpJeOd/ZJ
K/3F6b/HIbLoPjTN6W6deiL4IbMTcnszVxn43RD13qY4w9IL2LnKHXytIWXYIBz0RMPFrQIKKDh+
OZnuXs4jZG5+UC5EgFHB17rB1Tdhm4K7cr8MGSCJkqgAvmRytpshwQ0tlvENmcFsccAJbDydjmJH
HcrVvJ1Zu9alGQ3OezaNCZ+jmq+xezVo8zJ/81XzPnGB/OjAWiO4ABv7oZKi2k52WmqbKHagPS6c
GHgqqJ3Bp5+1bgRBy8sm3o93wtxVvXVEM1LakGbvNP6fgHqZYeNWysDLBJvjP1POh6Wyf261Q/wy
RO2V3ld8enFKb1MClSrxUryeIYbKd8izmHzwzc8p5YhqsTwzuiyjj/nuVbwDoosUDbG5oUZ8kiLQ
qZU0ypvXfI/S835Fe1Za55UI8chZkAoCE8871Qfb5C7xYctwdZCbo8Nm36BoMXhTSUWNlk/3tOAW
3OqFsMTxCPRV9Yz6KtEu6ma8Mnzfq5PBoc3SwaHQf3o0+TiMqZn59e90V2u+olqtWaXG6uPtw2yk
VkPkD8khvEjUZdpyvpGQxutIvLyP1rx/x/0u9B+0ZsGpRcKdnncP/9euZDf520ISc+8yAp3OjwYP
h01mN9xTEOpdyIA9/Bllw/UTTKpLUBnIp5Zqzsva8N8K75rGI98u7LBLsEJnmChBkzWLEQZLlGut
kq8taUa0lb14LoUGNOv7Eia+TvDuKP7SAQOO45t6RvIjcMjAdQ+KbFK45cmcy9JaU3MTVGqNc4QB
TeFTERy0k+6gsxuiKd41uziDxe9qgiKwJrOGgRzB64FUBHuxXUHQoQMH0bbic8G2Czwb+UXUUV/c
8h9y5R7Vbw2FKcrNYM6WUiJRtkYZIvGzdSXiaP/61+XXrwVkUKtQtPe08KPFbKfEUeF4BcVC8Ky6
FK1gG8o1Lw/0mSYDZTHmyqfxRaC90tQCHxXEi5Y8ZeMBuADUHJbsIbtUNiVXCBURXwfscqj9SuFL
xdnUnA0cHvfQ3nXP/neh1O95uCXS1G5GxzJMDMhBrxLWwgpH2YVWt28cNnIHuWRuTtndwcammKdV
cjLenWxxeUjHqMaLLPGe3yuYKv1XIa66PdS2/Uz/M6HN33+JMaXGjD6skA15SGDIqRA0ODpgm3fs
p3LDoJFbnCDgYb8Ybv2S+5oWHbpz2PSJYidw9xB+gHwBsRQDs3UaVCvztzdx8Y0QXDQRVDthteDp
3/jKzRf2ye2E9fNPUJUA16FRgFRr8iNVA3JiPGAjS/fkMf9C0hUhn7IqKFtaPuZ2q4YAej4ZbgV9
5AOfzAy6avDDnVCYovuXzbTvnmAEwlAc8YsuUawo4zTGiKSutKeqinR7I4dM36luyuol2HfXbEpF
rJhXfAypRzjxCptUlJrzYKTKPzV+pslu1pTcYpYKdiVegBtKh2XzE8mvNCZSejwEbzYqGIuBxkSj
oqAr5yRkorgbIB7pAGmQdCi1tohxZhdQWBWaCcxSOMQC4buD4rU9eS8W3ietGumJcsX+3BQbZh0T
70D2Rz2nB1IPlZJ3MQhxj3z9RwRVEG6BX/yduKmISa61BHTtnV5jPvZ9wil2HLS0ytNaT5oSyjc0
5i77P34wVFxu5iCE66rTAYXmHLuosqzXYY/MD043JzjYI47SI6Poh0uYYXBzeou/YhhFeQta1TDr
tOZT5dzj6Q2PEpiIlQUW+/UAm9zplMkByMn3HxtYWsUUZOb1lHWPvYKLQ7WxNxbRAMipaJGD4LM4
y9awf23lXFBFkgnedAZNsNh5JXSDfNy4kC/YUi9BgZburwzCRZUn8rvTBcGvaP1DAMAffGW8tFEa
kImBSrVt+eQPtJIMzVIwUnoDUOkDW7ROQi6LgGEh3+CbcAn+eSclX9en9KIO8ZKORJMEHibgSLXA
wadifDlJEsCXVJs1Z30NlrqxOif2Tp3KjLoG6eUyP/gf+k26vB6U0t0imWloOt7Dp5MIGyiFu2eH
fjeVAF6Q/OcKBVCBvZmlDrW2gtjJLuhdBZ6bejPyuLNW0jzgMO2jPKCeeDeyUzOMKB1MMUe3VA3/
zu6mNaOSEjq1skokVSRhWJPG13JVxKocs3RPzhR/pVxlFba8oO3r68UVyiRi466px57vZhTJVFal
UHCRhEMOD3JBFepmyj0DBkkhTnDUifr+OyIYI8opkLShMETS1G9eNtN+qP2tQ3X6ZbRjjAlP4FCr
YoZ/FoovhQko+hYPO2Gro+ECESc0iM6ZohHZHhjL4CBycSitgl4gYGTUpWiqT01bCQ43ftB0T8w5
3K05f3aYmYs89soEK8cmpzOm6ofRTal4fbUf5ydIh7HXpyAnUF6M+GjDk7rsFF1+3Y2d7qoLmLZ9
tvi/kglP9HAEurz7W6YifN5tdHmwu3zOKrcHlEkYZoA51mSCTEDvQWB3H9Ai6Pb06HJRzYZnimRt
/r7rFGetMk3Dkx4C1vX3fD9VbI3NSa1PZQzeveAQ6KGMleyOgBB+sXdmU9Z6JCQci/OxitOaS+aU
jqotGB9kym4OnDxSzSWYMoqnnxH6e+QGjb2RvdLbGcCHsu/U6qHVTIyealqaggADUenWDIBTxc3D
PvX0Ukxpb+f14PKjnGgfvYGSkCAXSkj61FGHgId4PiPVQKH/JHKPNlqxPJkc2h0SD6EqKnwuQWnA
nNH0oe6mSz8+p6+n6Sg5+RYeMG1v5fPdGFXvggv49Y8Ttb98ejncJHHtH662B4mxwR4fCTc9tCpM
FpU5XAJATnj4wp5UQ6VDCKhE6alq93kFfxdoKhRIbrOQEXMn/kPCGe801Q6pzozbL8XDMNhdrXch
lGnpQprtqwumEhFCL5IMtnTHzKF9Qx+tBwCqC9YaHP0z01Qga8054xruib0PfD2Rv/lAkXucLaVy
YlxEPTKURm7p/L1tM3eYlbzqMZ61ultPbqRILDVA3C2PIy6oRLf4P6+I/99B4tbNW9V6mtnxn76y
eqf2VZQsKx/sI328PqmLTh+DzwnCjPO1nrkt9a23yezVXQ9Dhcel/QLeGHGN+A303SJ/hZcm70xL
K4UG9qkBVs5FflkMW1oeWpavafI2TQ6K6cUr5dPJx1Ps9qK9Oo213GE5QJSEFC/O3T4gPeaQO6Ti
POX7fWGrwbl156TZ2bHE81V2YMouxK9Nfk/JAYW8aSokOsDTypEJUNJVGTyxNHCTLOARwJFsQ6dA
AAlmkmIkpPt14XqQ/cdir/h/JTRcbmIOCx6+qOoAnW2u+tGQax/qoiEAGEIbXH/GeG+V6yIVIHMB
wHJmLfARfBLvCr/S6kPPlXzu3dfjbl/abxKYZNo4mA47V3eXqOa/2Vtyyq5mf+K9EULNRigUsAI+
qNDIP4t7FAgDScpmai5rNstHmgHM0r6AouDwEIjWQbpdMcC7JazQoIGysnqPPcqhyAem4aR8vdoy
awvMFLInpxCpEMy2DoPbY6ZUEAJcLYstNJB8h69yFWy2UgQFCuv3Evhg6UnMwsQ0O7rGFCl1otdN
udaKSb5g1TPtx0if9AWBNsciAzw3WDyRLF58wsWChnT85dVCtxEXFe8M31XPPHf4DVVrJnFDpoGc
sX4PrI/IOe6ioGDCai4aiplW+IImlrwBlXgUw6UXprfjIaRc6supVNqAtOP/pjIXCxXGqSBIdVHs
Rio5uzakK/p2aSeYjrpg4FOPolbU+/lWJ6ETXWA4Z1hKvIX2gjI9eDGqssXJjvkAHDVIEEKTAWLl
ILbb5Gi07TKMegsRfReDwRot4L9ipM1dIeG/e6c6YDadEXZ3VSetsL3WPz3kQsDUxcMz1V8GE5BL
m4Qk1JXne/hKClzs3hqEMqxh5pH9ws5zmhoZzkQepY4kqHKOSvwrfNCeIboERg7HjF0w3aYGBSd1
bjGCfg/uES+mYaOnbuxisMjJS0PQJu03eKO0vQTTUJwkKbLIVXrQfGuftkcRAV2WU5mKC4SkYxrA
sun5eyqQ4BQxbmJ06FPkPetEESxD3SfAAdf3eMS4xalKMqrm2qViNOpg9FH51P1qr0nFTGmjwRbP
Rr/5BgrKN3hkXUq1Y6dPAIk1pJvsNwAnxQ7zXeqEUTfW32yOzXNTO9sr6JL+YgGoVYKOETugTHKM
o2d9xzEOBgFmakp4LhGQPrPCqk5/h31VYdievVOZNdlwTDpfVpIuA3xAYY5iZBUro003UpnyCEai
9i4jnazMhhw6VYvTL8dq7flYso5MHeNW6dsm82NB7MNpqipNnhSdlTzlBbTvIR0Q/c181Eu5G5gG
HkVmuXm9jIG2ScqXsYgK5vSTTgGcPTUW/7J+d2K6DDTqUTea1/ypMriK1GkmbO/rJYz+K5SV1w5x
79Iamzz13JB65nO4xaNyjCAkEQZdj4hHWq24E3emrZ9L50rxrgg8orvFD1RYRWIzTE3dBKwUKDGu
O1aCisiDp80jbUT6iKcNMiBqBNvIkE/BTiv5b3YbaHyNeauhz+ShNDA7wT7dMrUptqZTqFQwkA3X
SX/lnfNWdI6GJyeCKBhlHeXgW+Td+8Ofi3hglzNrQbgR2Wc+5LlzEu3utDVHS/HguH6nA0kwZ9NK
hxPcEBBDFLvD2W7BDyT1zf5WtdLqIZhnYoak7JZbOI2G0Kf7wzlMDdg7zrtdrd889r550eP1fI4I
WxeP3YUkJgN8BhutMAvf0AujiK1JO3uaQAbVkJ+ebmiblOcmN02elx6ps4/lfk7xwrjXmirm+BdB
iPErx+nNpkSrPl6hR9pgQH6eNkHtd5yV7lQJdrv4WbOJpgM0hJH476IjVCfyHxgl/tNVKyjTXn0I
mQAVP3FvDTb2aloCpF1ffoao60KpRRuFuDSa6w2YGuzi+LrK6evTAIfAjdxGw++4Uw1OnvMh3YL3
o/s+s2pQV0STeoVkc/leh05WfFSTpgBOm4sUcqJdqk7hEoov+LP5/C/h5EXzCHrdlRSSNX2ELXNx
mqciGIhMoJt3JnJO76MhSinUBGRbHqExEgqEIjyJ86QiIbwMznjso3eJMp6C139UN81kcfH+HfK+
dDl3hvpKEYXoWcXgiQexx1eKmBXi2F+bMewhXDr+buiN/0PUmXUpyjVL+Be5ljN6KyCCgIhz3bjU
KnGeFfXXnyfg7e80bXV1lSLCZu/MyIjIB/FFtaOg7xEw+W2JLNaMAhaNHXSFCtNCBXve/O7WhCJM
7wmABWcbEKwyzO9yqir0P84nnyKQtXqzSdiMyj4fCOwvGwuEuK07YdO9g5s23oA2wM+t3dcI00iT
PgG7fcYfPU9DlMoU3Xnzg3nvKH4lMcg1rYhpkSky3A40h3u3FanXSA1dzT0GqJDMIbBus2U9n3s6
quKqh6HYPGsWoFpsHhRpoVSYk89omss0u6mniqZBGftlAQjnY+NK6AENI7O3V6FTS+6/MIlAiemb
wLp9IaTLrwwDvmTuoORVkK/QZJz5rt5mmNxM1c2kfFD1bOMpvLyYxe7OHoh0rItLXG2+mLgr42uk
IDS/vIywnLuVd47LyDxmIVAtQoOLqgNvqDi8CGmLbtV8vcS1/1Xv/r/MQhjJrd8EonzKfdt4zc5o
OanwBQPUuYbbYKbgwuRTAANRebFFGEtZplWIdEsrpH0FDxY8FVhG3K8zZipNyhMQqupMMM7RlJZO
KIpIAMVfYSjaxL6pMt5XGvpQp8CcG1aEsOJtNnr/H6grLCdrhWz96VVBZMTueYNtSkZWtbi7/5FT
RWZi1jjERURMNT6+qNgc1b/PS0CtP7oddGEWI2hRvww9hhQrPSskn0y/4B/l+9SdTMJwMg0m8Q1c
WS0VNVQruskXC31MlgfmrHAwtwdQpuR9is5v3hOrXUpOpqvJ5EHvpQnF6+xAHc1EL1s09gFsds1K
LF7s4mNV22LkXd3PlrmhitRJ85OGiE4xlVhu3ePg0K+CPiEXZJxkpDv9klrrjcmc0GOw5tOJjMl1
yDeUNhlepI+Q5Q0FohWVGCiYkT1oUhd1ocKkXeg82k9P4Kum7WKo21E3PfECsEq+6Os2USyvrFrZ
c3Y3gofrudyo+TTPAkIw0pWzvoBZUBqjBdFCoBO3Jren2BbKHXCWGc/7ahC0XxzH2zG/ebbqJ6ty
dV/ySyslVokFpN7B5qt8k7ESkA4xMlEyAYuieKyAkdGRuxCVKo3BKEMoKrLE4R/kk78hmCLR1xm7
ZQT00kzozsfMQHEigC8/C+iFpLwgJyzIpUPRjXa/FDIrErLSgJ5MA3iNQHD1qoH8ooNgj2pHmLaM
aH1wOv01cxxeLoO9BROyn81mukk+jLnBmrk8T8KvTGW/CuZ+hXf0B2S+jLMBrjK/Y8LM/qAz2NGc
hKHYwRYay5cL4yAMGa88SzN0Hzck3iC//7K8mfGgIVLuPEbwQoN5+EqZtA2r3D+4N6vZcG6ZFSZS
tEHx541upeAcXv2alcx10hvYWCrVmqYPP9maGL5xsg3/QXaatAyq3V21Ou1UIJK2ysH1g7ckX57k
7e4Do4lrqIRyKa7I8NBeZpIQAkZdFmF66pClqoY4KHWCSNmRaJMrhtgjJR8bkjFF+652IwMQ+Y0L
2F9y8fJMQ6IFBdHkHBArqU22klHMNY4n0dt0DJPZxik0rWiyOlGEzZ8prYlov03zD9UpPwaSFpv0
il8CQgNYVtpy2D7jcLSG4Fdim+5ECYeyKZ2r9kWWcMQKOc9eBLGJ/aGC6NH8inG0BZJm58ojVG1V
71fskJ1JxMAbKuXs4WhvCHgZ85/MOkO5p9YpQZsE4WJXaUNio9wzoUkgvVpd9d5SSq2UTqQ4qDVj
JfGi7OQPZL3/tfjSuMVqM2/fI78Q4aF5ekv5hqfz9paMf1hbNW+IJUy9i8HJqMrQhkdwYza/9A9e
Y3LwXkwmwBAgo98/xQflrtCInZ29gtWq2IKWAjWdH2pnCEPZocARoRJn7IhS/LJM1WyZUrJsXyhX
qaev9QxWlh0GiLNHzuDs/A//SkYpvFrtuIAWmDzovDV9k1BvQ50vfRywR/0Ry6jRF9EK1904V6u9
M/tm5S06SfnJK/lVFHKij+HV659+805x+F/nJCbts0lbZjPFtQGJ5oNznK33WQ+AOv44uixZQq58
mDGEoIlBK0cvuTllSGWztVTGOjyyhtWCv0y6kNmRkU9vM06zsl8lrqoj5aW25VKTFxYXtL1b9krK
/ZmgGCQEOJS8FOfwtwzmIptBwYNCLYlzPM6a4hM1EgMDBTvRNK0gaOcKyVedTXGYNkaWThcYrjCM
HN4BM0YSKPqeUnZKWyCTW577Y2Qv0cfVnYMJgBjzaAV112lty49f94zYmMfMjejv1qG4VOC3+Vai
90almGXotKXLQSANYY0/rSPcAWPIoUyTLLPULcArWWuV6cKSHWA68R8iq7VJNI5/G4lJjpHmCtEM
yvw4AMbXzq8GU50aLCdMS5JyEKWxRVPgMVPmpsVM3Kc8YjLB6s009SqtpinC9MrioI/MuQ8oGGio
KhySEVidNZA3YrJWqDNCYvF0Pz6VsXBRbBOCqfJMfCHTArTOJH6jRTjzjlSiuXNyevzNvLZFvIaB
IlcKfqMvBHBkr6zwD6WgWqkNEgwMOrPvqWpLlaHURklLowUbjK73HhEHBH9yTjLnNjEDwKICfg4E
5lSkiE8JzIVwguUfNjhUZkoXqncLBCZKONi8IENUFVtWuzeOX1lPAda4pNWJuSEbRzvTIUaNK3YJ
BYBUAHKs+NobkNY8I8oPVGFQOLPFdVFUo5ReQGyeMOV524ZjIcKxQ9ZvYhnFNPkv9Bk4Nrq+jvjm
izhFaZtC15dNik4AnJ0lnRs+C/KVL5KsG7s5RmVCowW7SnTOEb8T4+k/KRlbLTt+vZO2avdoXfon
9naAQcAlsrBG7VRhz9/hzJdMBM1+jRwPoNqqt8/8tmIfZ1mYjNSvFJytK9IKyf6kfSCm9LGdNN+O
dBAJSmYdQBkUVzGaIs3wGulXjXaZk6vvLp7GRb2jg4HeBGQvmbtyA4VfCsIaoSBjXaFPtxmlS4hN
GdvgOsmYCZFCNIi8BGMSmipU04DkelJrS0D5uTmcO8X/yHAThvMd2Fm1DE1Kmis0LQizrfHSf5t+
LotFPaOAwRrqdqzvtTXMEuTo2vAdvSNxFRrwn1V0V7qnRWofCusVF30pRLTEzJEvnoRFmlyqtDHK
2+KAxVJgFqdzC+/24b5o8djw5N9VFplUM2Wtc7DO+Lxpw6fUwbcVbFX71MZkAxa4ZfZCMdDXnazV
QFGZQjG9tyYhYgPXoZdGrDgjT+D+C9yWRHf/Vb75hhDu32LJBJT9VSSq0mee8mkBKLWPob4q9siJ
u5qbr7zNncdtcKLYVsSMXXAkuOEfgKimci0rVY5MjQ51dBCecGNYLrP5BHwZRF2yCNlI/ynNoWQv
bFQCNq0FV75y7pxncMKAWe+1zGFUAbD6tU4h1FiCH03BxBtoaKhz89eRrwoNUppmTBUvU5ppaSp1
t/QE+2+/LdDsZRYv66NkcPxZlcWOIG+lrDq125AgZP0EqVbwonRY50Pxl9wL3gQoWkaEvfN7TIK0
BCuKpvbW0/NTfsMio9OlC1/iLGjx1ZCRWEGbnqy34/KLXyTIF6iXKbpKayIslrLqrs49/qjYZSst
FyVLk7jByW8/w8Yw6ZbjOhJ5ejWM72Zt3/qysLJvEM0a/RZ0RbV6pjaQqzqZZmh8vlCylhb7BgXi
LIuRmoCTQvWUtsUb8GQhxRh0eJIp78CIObn8EaQtESucDsxB9T9ZrenUouTh8OX3ST5wN189A20r
7bNZULWc8sjOlxok8LcdwKjh/OiUC1/IEQba1AlauXCfSRrCUnPv6G7X9l8CRlKmtCwlKsrr9PqI
dGYI8N7UetS5VMxmgn8TK5cCJIEtWvZ5T6MtI7D8hChe4nbQoVI+UON7HZ5ixzonWmdFl5dghIHI
MzWMdX2V3wns0U7OLZrdPZaC+l/duVWfHWmMxBuQGe4pLKrwdZ1oXQa9HrOyC8HWAp2y1k8xjWv9
Jpl965ZlV1gC6ysBnxJv5ZB65NcPQzq9GU0laOxB/Qwvyf5azRm5ZzmGLJYi5xJYzXnN2yTq4/E/
oTc6P4K81VBTsLemNDXmqMab4L+owdmRGWlu1YoIlL8udhW0XsxBJwyzdJ0GGwe70Wms6nc+edkD
KDWBPUYJ7I6PnQwQVnwgAoRxOMhjaHpIEmQgrKXkCF7nleBo7yrdKy8qAmXdkI7nIB1rmhbcAcVW
mucg5ZS3rJh6aIZhxsRZIYIqu0CqLGzDLIeu2ECdJij2HFSgZBIYsB7y9xDuYum1Tq0rhy3xV8Uz
nGZfbiZPlGv11XYomDJnUbMGP62KJ6hcK71WStZ61nNFFFJ6zrSkCy2dTV6mJNQC1fFGDT1dL+EB
/SIJaCbM9IlDgDrZZ6EPKShnACsK0LsBiuQU4aKvd6qzWCuKuCHqJDwgqrlmSD9RkMKkI8uu5KQJ
jjxaMbVe3rybN7qAWo9U8sUxnh2dMvAMiN9TubfCrrTl4K2We+GYCq9uFFZB9p2Dp4w6/71+p+Tk
YvKO9n3QyYWQWoyvWB0Bipx7Ox6UvNs43NjCeXRiqAiUMtG/1v8zB3rml9RtbcqxeNV4yoUErJMD
Q5O//G0okx/63zqXV5rY3AKn3nlR6c0PV1HWKdZZQV2ODY3Oe4M4TZiwSJnidRsiUmkjwsR5AIyH
CBbgRij+aEHEtCZYzuLleqh7SZGpqkWSY2tAk8p5WSUZfGqBpZYGt4YpgdYCgOpBJEe4StiE7wxX
PR8M+flPwIn6wob6z07htxb112nnt6PQGpiCGVSTixIEidCCLbGAKpysHzRQuK9VdSp72QSreS67
jbNGbFoD8FG8uD9qKKfZjwWYfrddMhTM8Zhm8khd/ZU1M2pHYgyeCea1CVgyXPxf4TgQMukzzzPQ
8hcuws5cnxx5zY7HDfKDcyfDoXK0cg7ncmfSJIQgil0o2M/TKBE/HpTJZVusetW/WTKfQHOUW1SQ
7NhoZiCw65zl6jkp5AG9U5mIXssno5Fxk3WPoIj8WhfkF1GbGLEgSZg8av/5hhM8HoHPoDSFLjl8
rzBD/0mOsif8rE/PVrviA2sMwEyv5mNnPcfXoBne483gQApOsDZLg9KkPL50z/H85zSkD0D8XNzX
lfbFOuHkWaMLd8Orgw9T5QvKYKULQDPSXmc3axKmQaEI6x7l4VU9KAb3tHWNT2R34Q3HBqzNUrOE
+Q2IQdK6x4U/VPC94rgWGnGp+5iko+rs1mvGDNC9laihyheX/dIEaXW1tYqGVMRZT7V+KH57tSmN
do4/82D3a4z2ELtbBSKrZu/b3eF+VDxIkNOjDaxf89+TUpEDq7SRyjT7X2aH0RVl4GZYW70wxDeW
p8nJeq9oANpFfxce6NeF+3t/7hW65/FlWms3ZscwhVUTPXzWDS1s8pZorBt93sfobhffdhLW5HCn
TfXwa2awQnNjuB4E6mu4Z/3rOOWlg+aEc73vV4CYx5vBmRcVkN13j2h059F1xFU4B0a4d+AS0nuM
5q9/EbI2Osa9OjF2diIjOihf3y2a8662ZgTnqmBGTXNVIlwUzzOmon80wZKWlHJ4vo5JVEyFFlew
MeXXW1j1iPHsdKQkXduRGNqg7amKsPLo/Vov/DgUCAsSenODKX5CRyqiGd2bhjQmAZz8V6ctrOrY
+uQhlWgcSgjyLcjCAkVB2OqzthOW2lhQcFiKgTIXY0X2SPXw8gSVheOv+IwAYqF2v4foyuMcPnxt
e/4lPNtEIvwf4zPbKboM6zQ5aDCdknpF+p16odzcCsosIYeNdbp40BiJUUynlKqnfinaUXq07gi5
0TOoe4oCw+Z0F+24yptoHyLZ3IdPzDn3sR5P/D7xyJw+x/hO2jX+rU3Pixt9FmQzdKNfRKGXxIeh
HqejeRge+MG8P+/vhvM+bXnoeXNzq959XJnSE2Bcmm4w3TyO9VXSCyw23Vv2EStCs/MGDeWP2g7t
2f82TNgatdZz/Vwf3P2CJklTmhF9aIvFEAN05Ryu7ut7avFlXd5N6BAyTXi8pvvxa7od70G+awOD
7T094/NEl5Tr+Lm+gbK0zmO9SL+rXkxj8Cx5O/Bt3AuYUomf4aqcoy/epa+pMSj3jcF2XOkBsPXK
ffqYeHU0Dxu/2eEQ6j/HI/0XamVaL5VpkVZ26DDSxK+/dXk41YNFy40KaDvtUgzzzBJ7s5lR1TUK
ZJYKT9YYobx1U8K17O8bxS9xAjgDPXOwKv0Fti/+lH4fs2SZLAsVRE2tFHAv+1shYEhaReZPWg9t
e0DJjxSdLs1dzkuDshM0TSqMBofS27MmxqW0VW20L9gSnhdGZXDBAwgocVtefhv2gXViax6hX1/s
JraJVYuuFxUaXKDluFl0qrrDww+KRqv6U/5D5Htf1BeMyzuvAX6ACxZzH9+M1uZi3wkwGuYGcRa9
DYBjL+aX1RLQ5edebDWwEB3cfmqjW1ycFJcnsn3fGG7HpVXNx2x1fMR7teBX/QSeSv/5QETMHJZM
uDwbVsb9+AoF7z5A1RCcou0go7oT9rI+aDm6pMTHvxkjjFaK4YiliSg310YzL0rLTTA9JneNhw4k
anyLSXaHWb0hbwApGA2ojMosZtOUUKk5dAgVBqEXUmPyiUU3rd9Xm139nkw5M6wNF57IetteJ720
te19KB8IsdVqCcxIgEcgC1YGNgz/kKABhR+BhUDIom2svt3NsBoWupfRcb1dFMMSDpwokmjaBYUi
bXEGb7+Mie+UfhnC1zLEyVZFU8xFljBr02/6KEGCd6/gGtbGudD4hzKCEZ3CZNB0ed22zRT2CK+L
j09heLRf3OgOcfA+k3pYmNUwMISbaaPjGdd+r+Br01q38fOYzv++s8IMBuLGm3fvXeZ1+mEMKvQ0
ouKEHHvOclLp3cMGzerWm+F1BL3M2wxR4FHNmzVEYwzScYm+Vx+nEaMBTw4tegcV+1zKeXAb4hbS
b/aq8XH8M57H0PwIJeRingEq1K8hQ2NAzeoDniw0o0SMRKREAx4mCKUmLDpZgqLQieBHMYGgmf7O
4eQqwVIMpIwMc23l3oK8SfQkHcmLcRWdrwAkXZERCblIfexT+1U2rteo+K6g6UrNTYk4mIIo1Dlu
shu+LIiwVMFlQ6jUOi++KW1MEZzly4gydrXy05vnuPuDviJzBw9kulbUvYZnTCGvHfGqxIQHv6Kd
X+8f8a5kgu9faD1fmTKrvHAGZgF38LE/t26/FaKbjcmdxdi4h0+qKGsDmjj3Y7xNWiWu4rL6V1+/
CXswdkE3fjU/4Q7xrFp4fWmx1fq61XVl8lywiJQqZgFTtWq7hsUUGetdnuTiOaoRWGYBfv97uzxx
/zVJ015R4di6/jVO1JyA95/r+wJzO/pyIeul4tU/+Z+gPmYIP1OLjjBR6l2mDJniujiu/l1Hm1my
ro/e7nH0GZfXtHS7DI02DZHwFiPNuViICzYYT6GSgUoLd2rfOpXMK8t4xUpY0BnbmmkqqxLg0JgP
uFtV/DLd6NfgFjyTPdTXsB15/zJDuvFb/a0wI2Kr9gk+4Wl2e7TOo8L0GsaqdfBxt4ywU0SMo+sO
WWt8g/WcVQJoVyA0SY8hCf5SSJrwHoE7AnJ4jYApBWeoiuSYxhpvA3rTfRVeqMblMfwRYnKMhZro
vy+faoCmJHEZs7AdrdKRIozYjXowiPxm717vfha3X9aqLOh8gUuXoBmar2JrDtLYPuGl0XkSce6s
JuYtCASZDquEOBdc+GjPUsUO5RUhujUvPWye+183l77TlMpW/S1WyXXY61Uwom4E99AgoKjeqF9c
hs/F261NbqvN4NaFhD0hFu8FvDkxlJuQ3cJtxT7g0XoPjrQUgWnKvQIKdW6VIPxsWs9qqzw6/l0J
fT6tw4yF48MrViLf41z7S0dExkLyk/ztMG9oEIJbn2qrEh//kOfXUNL15utzUPFvm5ax3CC9ipkI
7yOjmywejdYWOwbK0YP3jJsDV+vdAKFynPQ5A91a0qpwak0UQMfgOKrE83aRnlSUTehPHhi2w4Qf
c42gTMQPCP3D7c+l+3Wq1tmpdCFSEJDXwiRInK3dZFHE64YSZ/8Bu2LLPUr4aT883hur2H2XGyDB
hvPoYkMDRKhN2k7okfZrIh8clE9k8wuoSko60bGIvAnKaCYj8TaOwQZJMcaZEDAknlGWX3PExnp7
OUHjidZQ2P8AuSKyW7mCgJiQY6ID0rPrvEoCYz1yQ7a3+VnV+g8ckz5ImqsZnUPuSDk1isyX9FZk
n9+N0x/koATCpFVEOE75TVQQ6W7f/ymUn9Z2+OTVIlhkH48Ae/WGr5X6Blr6lz3viZ9VX0l7XGw/
/eeLSkrFS9ty8pEplWxzPpYQBm0X6g5KmkHoQYiETWhTIg0pCm5FySz0sZxB7ayyRO4z+17Pe1cf
6zJf3oJ79zn1m0EzOFEgn8qrsORUkKk/eC8dClQg3kNEONGC9FOJjb/4pG7/2zKn7xuggV3DkWrv
69wl7nH6dUpIN3QVtm5WVxGP7P89w3LXG4ypfJTK5qNFr0+rFEr9YUC2uWasmTomVTIxwhknKPZe
VCv1vS6Pvl46N7aqKwrag31Ib14d3DBEvoBNXOwLykKUSvYnqro037p0kK9zPAXIgEG2B3x23nF1
+I3l1FCJpTTEEQQzasRS1OEdiPb8lZcZn8jXmxsQecrZgYgf9NLdISnVC3OgwwR6MJ9Brkgi+Qgu
05H87zjwc820jJt2ShQDJra+1Fr1UkvSdhni4nxuVaOGJb2WdqlH+w8XZMzHI1yfjjhDa9hjrK1h
mrhlzo4+h7SvuUYS/9zMvahg09Qv67crFxO89PAS50rqAoiDdRjrbtCp1ctzdpN2UMcqGubxZYJ3
uH2ZSHV5RL5W4HCURFLzA0aT15IGvz7jihyO45fThamT2+Q6ympOD86kyrEchx5b9tK0S1TYuaF5
QogThXnrFsjlmDO1uXE0ibBQ4jOG4o1khcMcXZrg7OSWB4TAbYMCgrY5xrM1Wz6L0vxKVLc1/yar
CRbt/zZoFc6p84nq/p7D+mAvLD7XFuYFH4fuWHK100FKajdRjZIzfHQlF5Sq4mbnVox6FcbW/P9u
aeTrzpCJg+iRm/hr+iDvqn0o9RRpROUXEmfufQoeByhuokzmcnrZEag2JwNrFCydT5dIt2ugNJKa
uEExxD13vr+SCJVZH+1iCCRjkR9ksLCIb6dAhkgCmj4wn/5tQqjpLUhop58IAKo7Fx+7Vdb7Dv1J
IM4LvFcESG8bACmKyhmdR9EhHUbpA7D5a4Q1oCfDQreOQKlOU7r2i7tWBTcOQG+eWyeph7jeQqUK
YPIMONeSq4pS1vRFsBP5QR6kQ0gfzKHjqNQ3lhqP9pHYKEITL8029Ilq2KWIpGt+Rym1cY4TlcWx
ZiKWfCIMKTvvVZmOy08U5JfsRBgcsaEjQW+koyc7yba7B6IEKQndsiryhLM89HH0NXsyYuiU8/2B
GFKFnwThyQKNOzlE/s5lJNnixtZXCpNkEtqElN6CnY3hSlsIOMNDVlu5WEgWe9yKq5jLH3OxJcmR
HdjDO+BPOdWY0SokjiPzPfce5maaQjWRZtXsjijdAJtw4TDB0y/WIqp4i3z4whuXxQTYO0/4+KPc
Eu88kNpJEiQhn5JQiiXwb3vSP1ZSMz4zl1TU/QInSeOCCxxIq67ygk7kk3ID1kuDBlwe6AAInmUe
MF0uc9KE1lAmsW7V+vTKg8SvBYZZ7F2Z2AzuFqaETAWRr74a/SR6wIk/AkXTrPgjmzGFc/KGeGcV
NGFFRHpLxf45y7+huougaC6Cqi96sDFUVQ5RMcnwQfL5P5F7oJ9lzsU8T+XktKMyTtLLP59KUAVg
Tl19vfZmARZozEinQ3+1/yAn4j5VCVM8yvKO19KfNDxpjYoU/dSgBhRYBwAFDdGdjMGwBjO3k2MX
IV/O9tCNJBxb10FLr2rY+c0llrCw7cGa+ctbgFiLZABKSFXB4y8xhuwgvzKX4s78hpoyda71dTKD
tRDOsBvN+dIaLMeZ3O43gOBa37nXqAZREbKr5HUDLFxD6iDirn6QNYcDHdTBJKWmEYOWWfFsgep5
L3pQu4jsj61XgvJey+sTc5aUeEZb/l2+2stQsQSpX80/KCFAE1BpQBUL9HwUh9g4rpz3sdIsn4yk
IFZkRssOhP5NHI4u3VMXkWjnRH+PGiurwbwth0BtFabPFMnbZyovnHzTT/V7LbMNwgfNmKrKFC2V
RAYet2w+mPFBoFghcgSuxv8ORDYuMnPB1j3rRqJ93rK1P3HkLaA1WO+cts/+le3uP/1q5uZfshtS
lIrK2+SsaH2/WljgUBNTfEMnBvJHN20foyra65xdUm6nEPc/rO0r3StXRj+1WM5w1Y3JcooMpouv
4SToNq/7f1sGNLKfFJKqy7Kv068VW9GCNpm1av2aE7oarGiRDnmPy58+yKd9dPWx0jartFswT519
v9Q50d5nHxYG50Vt+hnfQ3EUNoCyFKvbTbs42zsy11VEHLPqRZOSQ2wSCdLlJiQx03JL2hH/ocCf
+aENNScxkRqMzhaFFvQGcgX+i/wJtP675fuQZhCXUL9noWS4yf9a4gdKamphoooe2HqdAFChtgp6
D5vfzGQpeiIA/6Ad0MZ86UNydcQpYH0L4Ctm5WsxJlWIF5+Aoq9gYyaUJUfqEkDyqsmb36lRporY
YAVwOkgq88Kv0r68bqFaLNmjHBVgLF6xTP3Y1Dl6zDrIgGxp79QOSyiVIGOdc3KWiUNJ0OdwJaQU
GXyB3H808KFDRuF1uMgEO9uhiOr6dKQFGD4ecXestnbrc8miZZCJA7FeTfkTff2/zEUMaiPYElAo
FQHm6dcCfqTi2WQS8TT6/HGC9Y6ifBGs+wRAkxkDG5lotkiIqLg+BWsVZIsoSGU7lDD2K0ws/zYd
ltwwy0+zviI649SPwMpAx3RRE5NJ4feXnUPAwjV1dgg1nJSnyAYhf+xdTSH5ppAwd2cqDjQQNTno
NxvMAZ0tLVQ9booKNp4H6EgiJF3JIkpE+lvuF4U5svx8202PdMZttM+ULbXCbtuqJS/uKJaIfyL5
9cpn6bs+u+V2fdrk3lWU9CLwelqQJd5xmQZLdOU1aSYQVeL9w9pd8C7bvjrFtHVbppiVntzjXxUd
edo616Ok3H7SS6lkz7EHgVMiq3h6kThqAs6WIBKlazGGP802baopVZxwSlP/kWZXXykrWXcoKz/H
/pV6hliB95F6yuC+gQEqFqhErrNNO7difWWeqXX31r10ykx0mmMLozPdoMEYa+1nuXU9mnf6TX+6
RhnBjxGXSSDD+eDof52Xh1MSlovdI1nA7EjMuAkr8WaZAnDugwMWcfdWJfiSCZVichI3wegL/13N
CWe/RjCQzXJFfCCg2YVF/87VozQGZwfbPdEkO3TLhr9E8aJf6MGP7mxgLufdcDZkN9mcYz86p+Ud
R1DM5yI6nYfHnUXfmA7ms0yU8pvnauOh8Rjvo4//cqrdR1DtFK0Lo00b2EOrzoEN0uDYfxAT9NOg
blasNKxYt1nqpM6RRjDYrw52e/M80kaJajSPChc76b+7uIRz+wZJf9NL+kl/17sGpe6dxzW4j6iq
jQ6DY//Su/U+QbO7x+jxQKv7MzJMshNa3FDhgrJT9rC2BNdOgWF9eRce2t9uIWxEc/expOlNI9p6
qXMPryH9TbxHu+JugoJ/7bJ8DqtxKXp6ZZxLZUZFV99xOv6Mb8PbcNsBigUWvLnP8XmxX1RWOEz1
CwOjdxzXetX+xpXR04VwxWt2Ctl2Welf2sFTzqKaSj2it/MbAb3hB9X+ftwcFD2gnHYRJMgHQlp9
V8ZApjp3e0e5w+Dm97GOwurPu7XvnWeHptUuVe1hOf5Gpag5pGNxKJ5N3VYteOMWnWpg+AWKjI1A
guMS0qLaar84uNcqQGwDzewsBdo9+xezk3bLxKIksWgivQ+gP2/WIPak1dhoQ3PQ5uxLo3ka8NSm
oICcU1pngIkYg6MitQQq2BuWEqDfp/XGDAG0+d2eH8B6m4Pr2Lh1aIR3cbdfG0sbLDWJLxG+j59x
+oM1sn1PO4+7+T65V8P/njpJlSyTIU87mNv6gFHgUC3O7f0vFvY/5wKupq0bBH9kZWVEF0/3uHOS
Pbbm91FjT/yiVtAHQicXI9TUsI5fs0agYj5erdLTTMIyfpuL5orVY3EOqbIoN6xbJwqG0dyqEMK0
vyD7XnG066VB8vMmMCTVv9rc2xcIGaO6a1zsQlx8BQUM+DFKLtm4pAJRTc4NgVfnpLNPvEJcj+pR
M27GhXju7v/UpAgzspCfhaS1MWOcbCgq8Os6KpWYvYO1gWgxS3SPwau7x+6uGT74Vw2u9BN+Bjtf
HbD079wVUAZOEb8mj5Ko+3+adh60dVJkVXbrbpUtQY5UcbT85u50UuGU4MBuuvUOBh/e2zl0Uhrc
qMXNJfz4+2iPDFXPRXTKq2oOE7dXw9SwxE/4P/iOt3+1ziBw/M8zGMb84k7ApBc0enLaq/WbQbVn
/Pe4fFpNkKN6j/2R/2I3J1KIoJcX9nx6E71WS+eTiPSMe6LaXl3dgiNiK/RVGifhxM8mhd+WZEWh
dJ4AKBxXmC7lmjxLRQpN2p+O/CaQd5AsiPUgP7EijmJb6GwpLWVUjNZUcXVOAzyemfZUchAxsN7f
uWUHrJ8b/kDd9uR+2wdX96AMOMDH2X8exlfca7fG49rJrZCP3SbF/A9GGyQOlrw1v77eUxWIZ2be
IW8zudnNnaQDHZAOLh9qE7JY1vt9vFd7/lPm9Uw0Lwhsr7YyemWlJ3PE3QJj6EO8LUKzZE8p978g
ASVpMkXQmaAWomqu6sMNpwDtT0R3gScKM1WBEeXjm1m83sjvoOW6ZEnOPE5pxyzPG5hu4nlcoe9n
CvXRUF4iypBFLrvR0UoLNW4ZTDHqUS0EnroTcIZaWat2fwOWPpkpSV7vtSqtU8vwRE0uOLW1vqMN
oLmKCF8Vdgqxle2XoFglwtzvCsA/bTgeZDSK35NTxtzeZWP06RrEawT8l6R1ONtN0uaXOb8zdxDa
VwzrtAlq+8nbmDZWdHWimodzU8EreE36ZXoigFds+uQQShTbZzAcwpWwEBSCNxaRwjPv7cTFtM8l
KSExIWIjVmGYM+FySFrqXmQPm45Y1cf2JWMmiWQHsa6t9l9qEJVyRzwZzIX+ZZwMdSu8vMSdd7Qp
17kd8cnXOyQ0uCu6n+gTFXl8Q/10Tm822TFu/SrD1t+y1QL8bDy1xHvTGM8wo6+DI9rXKYM7eUn2
BIJHX1mAnEcNR7f3c8hdQ3Ymt/cKZLUr99C1bYzVeqze/toGz06JEz7Q7dW5IkOK4w8JC/ckC+et
u2lT80O0I5MJRnKb4iWS+W0H0jP9Jl/Da1y295TL5mi74U9oO1L+2Hv06iCheLcUPSirUmcSZVlZ
u5oXANPDSdw9JTrv61TwCi1GpZCEczfJkzCdjwPn/k4i6wtQKLoN/9Z5dOqs5QkJMUAiXvICGZSI
5b9R2BOtVmQdaoin0BJTSoD0ZiCvS0WK2nTBNakoWyyTrla75c4BoymZvmbTCiT2K4j43UxY/MhI
Ps4jdYvLDQ2j4aZc2mcFzyEuBzXYceSOVDmXOFuxsQp30+6zW+EuCnYB+FVQD78Pqpv6Nv+RQooE
gLCbbTB/IA1saQPWrYfVsOmXKq1qeNpZ1pkflKLC8MHZi0snsxrX4+vkPtmNCkTEJRPfp9FhlE5O
ow10xoa97RWiE5acHIDCAQUE9QSThutSgOF74x0x/NuxGDvnufV9YVFVdfh0AG0f5zIf1+gsDerz
nb65yHXvu3OaaGBBLUZ1FlcSVvTKW3uedA2u9KI+rb+gVibf9u3k7B/YcQNK1cbF4XNYxPxyscOk
dj95wUH7AIV+m1EZjprcV+clC1vg97oJjbToHr72o2Bva3Zj9bLLaavGAgq9KW29ls90mKSdRlRy
nhZa8g6Xwzju2+gTDmGl7DWmT/oDfnuHsLqxCJ73c6gcVgnqvaoXdYxnS4R8X+Qpdf9OkNDd7uxK
cKf1BGv+6jPdxfOe/EvzIZFVfEC2ZSqo9ehKEKDyghLvT6QOCNCYmAt7FKSLWI5/0UOr2iwVtgrT
qJRgEt4IMXOTlTr/fmkoBnee/kRKUuWDpqA0d3lLKBnQrRSf5YJJikcySWospUYCXAKxQThSzqYQ
RqNKzQdhsoiPggNJ1EYCikAYJw4OdEpOhwIW9I1mU1qUZBn6A9RyIIgJpFCwoFJApLlqfCAldd4/
RfDk207MERolkEEk8bTw2cHJDZWIyk5RUP2lgwv0pVPCptIqRuD+oA7fWDd1YVSlUwwHoTn8TXuZ
AkU2pNAQqakEUFN4THRMqjh8eipbyKFXDSXqw92kzk5KcdVVE0rFKOD9dXpLvAnBhJNoe3HL0w+I
W7sJELLlCuUFHRLqnuYugTcvU0UPioobkBH5EOb/7mlCocpEk+yFuJN5Y4uhJK1JhobNKkNfJfCJ
HA2rMp3oejdZgoRX6pAFs6hcixEWH02pHRHCYNuHGtAbkqEEqgJHZCbBFluyEvFij/6iWJSxHQG3
qFGSgNCdtIcnFo8rXTKYGuW1DeOLwjooHr7JfJ4twBjtfJ2GdXR4XmCQvPOCN8Hem9xUw0ZMOXHU
NPXiQMtw2ttPWmI+8aiVtuKUpakG393Je9741sjLtpR11Eyd8t+ZTpx6HD1IB7RU78BnIp89WLUu
4ozePcgbYN8BTc5epltBCCwlS1Zs6ZPicml1VWSNfydG0hIPFQPP8JMaZhC9E01prQBbyvElaTyG
EhhoF6IzZLviq36iar3IJBuKAy/r5iun+lDOz+v1MiWQs5EiCd0+V0+MwBcdFLSXnTWkui/JjCr3
BlV70UtU2qd2cRTViK52AD7QUsT3+LYhcLUNvv8R9T7Xd0hJYJBe5f8+bQwdxuogLgJLaopy0PpR
tR10SSgRuoFsbzpEvvmZ/vTw24HpqHAR2YfAJ30sQVNZMQeFRURtyQdhmUSFH9XStGTNO/QNBiVb
TQASmzYqX7q0VGI1YKUNbKgSHmUmO3Zm3mJkC/XRuyC3XQ5d101ayHIAfSLWfwmDnJhkIoPERLb8
08gXzXGDAyhq3YaFgJdZhnwC73B5EDGyA8Qp0K3OJAgYdNb70Aqw1pTfUxwjifxXiMs/Ry6LFArI
MXwTp1qQGJLShSncV+3JlNmrpsdxZhb3W4STwhZ16RTvvi0OGJiPv/Cz4YS6Ds9vUe92uGVjUD22
IsUhXUWuXRtFF3njJNaUKCMUnxM7jH0fkG3d/7R3BFSRjDQRm0pkdNUHBsjQQ41zGpwNtyDpO4Qy
nTom7qyZFjMjb6j/a1KBdZFLQFR66q/7lJ26GHkAdMJUZdfkU5LH66lDnEqH7ExnWOK5/2HJi5nz
VzA5vzvyB7rDZHKwq+4jG/6F/P7vgXRiMvck/bWx4BKkWGgdwWTCiBgGvRRTKIalGBByG6MXc84/
IssKYbp6QplqXd2LQkr0UBxWsoqL17AGYbbSLkwlJ5JuGNYg2U3OsxKjVC6YmWUIRC/x0HGhFRVL
3BbdBtwcLx9moEavipCoshXhBbID0aVTsiJQFQYl8veyKbOwm4tTku6FQk83KWwuQ+Yn3YzzpVtR
l3Lu8NOGE8h3icUSL+z2Emy2xKTBdRQheGPxhak6O6OeBmzMeJ9yWy57aMrVVCjm1jojDXO1qMEm
sp6Zfg6Rr+785c8Dai3XeNnrifEzFDVIm64+JvDM45zYSKv4y8uIyhN6Y8/sEEhz5gBP08wQ5HbS
GNT6zP4sAYjqI12PPXdfIZv+X/w4mqirop4AZwb8Xg8iv6lKdOSwrRm6GIglgql90mBGeLMPIWOm
Fmb3s/Y7qfaOvs+9nkP4CkyBcCektiqeQOIK6BfmCe1WnRCrpBGyDvIIbXMIDuahL1MLahgoO6in
UN1rdC/oR3bd/2PqzJZTVbco/ERWib23CIjY982NJYlBVBTs5enPN2CvqrPdyYrGKMLfzDlHM+kI
bO+yjIZMo+nJjvDdk+JTaIWa0x4Hak8b0jMSLBzsRBbta7pIr6+djz6+6rnMSQXG7eXPHno01ySl
XQ1o9GSfGQwonGBmYXSG76UundhVs4//8g/TFKusqeoZujWIyQVphGRvuuWxthpj5ZKZLecpl6vg
JI4gRp9P7bv+xDkhjReFUpoSCWRI9FDv5F3k5V2rZAZwA9CT/EwnLLetb/bLgD+6NBBj9qylRD2B
6TiM7BqQioaidgZ4a4gUVIerjaErRwstebni4d9Gw8CT04YM9yj+n1AjymVcu34EGUHUhGa2Q//k
bydJE9d/TNWZ5ImDOLfivzMvDXoemq/ITr3bH3fKHHV9bHjFrF83NXvZsSjd0AlwV12XmOxAe01M
WMeItwXTE/YBgv/CaeUw81vRS+Gl6ZNAa198yNchYpPiy0qAJy0WVf6u6/IKOHAoMESQzKX91wcU
uIDBmF1mGjaMJWRWw3gh0cLMcnaN7KXk9SRgQCDgGkiB4r+CRehufBf/Kfeegc9RaEcjCj3Eqbuy
rCrlMPbfsP3wr4ByObYImsY+zjpdxMXlx4Nd9MPpwSsuZdAUz280Q9wIP9czhViiG84sOTUFbnyY
EqcHYbOzHzUh1mi71HKew8PYXJNgGl0eyTt+ZiuD1mFK2uwLilKSuZb6BCP/wFP9mIIaPSUpZwtG
o1GWvMXTDEYscxkVRyoXgLNF6ph07h1VnOpeMCqMm+MCN7XkMmx52AzqXtaJUGpwEkOqExT9Jg2H
mPtmXkenddCiyADoIlVbfgolG0fHXsnOZy56z0+4TroMa1kZRg9zpFXSJ75qsbixfDYRFtU8BUXi
qkoMIS6rTEcwfyaCzA0SYUJSfj5Rts+1x1kkYudbnVZF7fvsvFrdmCx6L7HSRArC1s3Tzky3Ty75
3LB14gUkCwqSFG0gi2yNgY8NIYgdXEI+lnGtu4reFJspMqs7BgzZkn2fBN0P+LGLWGglm1oqXc6X
fsmnTI0k1/x3pmFUyQjxQI0il7qB1dq3HlHArjCUPAJZNCYVNe+5yw2t8jgwT6TYR9kgZZetVEo5
hyDMhysyEjkFiUmTCF/RvmJ+FUjzIqkCcoJrbE2y7qMK6NGkSJ0M3EcwKvzQXxE6LsZdvArxHZQL
4qVPPw7SL1gDCNejO9QQWSzn4vGqVRxgIwT3JHdwV11Qn+/roWcdkhfCIoAdwCdNnwShWb2NuzLf
APClIGiwqedQUt64VvUSJR4FXSmh/PlyqihLi7VGTO7/1sjM2lSGEjiek8aolLNS/SOkkbk46oKs
1na6WIrkdQIVTgsMVXQm7qzGlo5QdUOOlWujTwD/Gz6N6puUBkWzwCICVSkifP0rd2tRiDL1bnY9
pQLTIgU7hNfTGNU75KF71iw568l7/A8NO7VvS6Vl+iK35sKJDkZ3PDJNlbYMZqUgeFWHT8DpKroJ
YVJbFaHbrDmsTzK7BcnXhMTvwK62WF1386MLa+bCOJ5rdqISBC5drqGUEBLTfyoL/cjVmGYo2W2U
yyW73JPyRwecbQUvADAJ+St/N6hQVCOo4tIoaljxlPHXPEZKnskwDURI1uXSEIOMOMkIa4w6eKwk
+EADjDbrA8T06mpDYbkaK0dWKJ4TwJQuERcpitXKBgOZzQn89VeNFhbQrkQPocazF30Hw642ubzs
k2Wk3rTSo5l5xt1pFWJ0ftWijjILrnZlc/ybdPkB9TW1CdQZbC0qgGPITWF8AUeKK3bspETcqSO2
vGj2eWVcArO7iVerhkx+y+cb6e9Yie5M3lB0U27yEo0x9H48qOvD+vDjNJ9sWxr1ssaCNsNo0lzY
bjQnEjZiOXouki7R9njamv5HCFirqbHWI3FBxS65UyiEMzf+ZOxRhV3afdSzUMto1oxVTZrm+EdJ
+/nlJLGDCrbWR6RLWOYckysYv60zvVDohpJ5v5/5XhlLG7loSMTJ1I/M8fhGzUNP18AvuJrOnHzs
VpaGJCiQ4PqYwYskxUlt2Ie25JH58/U3GvaaRFqeFTErnsjK5gTxWqVU5pE/AuPBrjNEiJXajVka
mdQfSqPyQJNWpY0iTrRZQZy1WreDdVlOii1HJ++fWl1cJTxzEJmI78Tn1UqEbMcXiavQA+Ly6781
sD+dEiEGFCS1flFAAuPXmKlzE0dQbjKZn4z8dBQR0aWPkS4cgjAoYVQ6jnJ0pUDaRPLEX6wLJQra
fA4USG5uVlwToRKW5qgwiIBsD1NA2k2wOSMhLrRUCE6BaUPvnpjn6R2k9jI9jZ/z6vI5f89padWv
d9/9xKt3nxRHaOfOV5lKR4Va8nOSV5WrqPJk7AtFYyH3Ck3ER09VAxkC6VwIivmtTTIxN8SvbOxl
lLIPa5L8C/M1SfUKLbb7NgyMJQ2HRyOx8BS95tE/ABtBX5WchAbIJMnaNUD0XCC5j/qdUusKoKbG
S11O1XiIjmnICqaXdw7ScqvefGfrdjDvNdqaGhUq5mcqueI1qsBGkKfRo9OuvSDFoppVyDr/NEn2
6E7SM7bs8Eghe5W/ZFdD2XIc1f7KvbrTWFB5yXZ6Zdi6EFrHNfBOEw26GRUCkiKRWaSmVAChascR
YSIJWcx6tsEVmiIJdXcSRDlUKE7usgysMtPcTNqsAf0IzSbEOZxCF2CgdUgRddhGL/lvEXowzhGn
bD0dg9/5Irk54SUhPwl5SLCk2STNrBSsjxpDGFJc2KQNQm4AN/lIYKSmfDbfIVh4GXAp10lsnCH+
bCF8rhb8Oc7RF6PxzB5Bmadin7CLhbRosymOUhyOwcFs3jbSImD9Y2dLAx5kJxFXhq6BpX1lV9ol
7J3AgQDd6GkYIWX6JdSMVli0vgWSDXqwQE+F9ECqCTL8QvNHK4vmcgtnGmiBUiuBnLz5wKufkVUE
AkNNRwkt2T9JUbAXLLaDv8a8gdeIf1o+I5qFpvSXQBu5UozjSZd1GTWdb419BAFXjeXohEtJ/UB/
TEB+9EWd++5KfP9edrmW1N8aX7p7mLU/pKcEwqPGmDhpIyRwC6h5AI4MF/INN1bFqom8l/Fe2yR/
HCh4++lvu2n065K0KwP6UPrKs4ncWHR1/UsW586bRQGi3HQqcq8M+6j+QqVt0GSDR3IfntyqOcyZ
gu3AQmB3sKcy+9PSq2gfDI7vtxZeu5jV7+Ax6jdjpAQwGvE8mOLKCo/HA0++DRRN4gSZOeZjP1DG
CgnvBNEXBQgKdiJP59xbO3VnVivz9bNHIiJYiihU3hDc07a+E/aJgQKOSXgm4FKgVLzaGsw9ec6T
aokwBD3yC+hYUsiu3cOTE2XGrF0Pmm2jdRrF5nWWv32W7qxxVjbgGekdL2ZA+U6hbykL2tW/3PhT
6M5RKR6OZtGs+s1Mensk9T8juR3zTlhV4mXIe3Fo+qJBNFYT4oiDZnpJp4wz8L0TzcKRgpekA0rX
wX6hh+6iAya3uExug9pqO0TYQaaCnTSFQw4fSp91mGSfYM2OWfbs/+NyrjPvC6pltKSmMMGBvOyB
4A3OJ59I7QfVmpAnUOuA0E5cTIy8MNINaE0BG7CqG5c4I2tynMEFfti60b1aF1v6ENRfq9eea5h7
XHBuiK4CtAlNjAEL7pHWheBMj9BtXL3j23sFk2fRvBDYfttVwsU3A0G3+Y6UCH9qiiZzhhEJ6xaI
yLrH9mEd3rsP2e4dTiSL2qzeMKpFdv/ShRF5J+5RlAs2ZIoZ0/q5lBVEke9gUmxvSqQFnEh1ctlt
WZ/IJs/jW8mkdnX3tz+BxfTlLfVU/ZGGrSiqJyvdE0TI4I9snB5Z6JRsuq+xQdIsmOlDOpDXh1kw
Fdlqa9cqFLpadYssUi+Iy/JjSex0qBLbDYvyglsc1yhCoQTyEHKSBKGTwwyrPzPfRKG8glZYSdr/
RdysFg9HsVmprZcqD5U4len0waMrbk6j//ZQDMIZgl+v2a6lkeLG36VXJ9NAg3j/Q22NQd6L7svo
YmnfemclDBcVvkRpVvsB9b2hJ5vRKQ7Soayv9IvsDVESaAM99+6cRrhFRqawrvSN4WUFnefb3u4K
7oEXf2WUAXqdeZgNdtLOp9N06o44cic3l/GHbmXBdr0LafBCE7zegY2T9gvlrXmmHc7Mh2ykYmey
uTgFv+o+oX4hQc1KnOpqoHZcVeARbQa61TMyBifWeq3osVZ1qP4F7nsXQ6FHtSltuxT3cYfd0lOL
ALE0xNNAq8nR6kP/0wIcWeLE/4+tB4+XMtqCOCPsdty6OhGSE9Ts0BdjW4x4wE1YDmPaTueRnY5I
5VbIG7iDKCqTveNTPHZPsaDiEAMjvwLy2V/Z8ekqKTfSNltsHUZlQhObYim6RLHKlXopIzyMFKKI
uKFhoYGh9FEDS7daPzeOzM1/lDpLJKvn5ex0JSYQX9Bg4iFwHH25++WlMktOhXY1cuw69Vh8XUES
BOAohFeNu4q17JMdWZvxxQK5b4nuSjMCByJe1jKZ5sue2idn0Jd98ng2KJL+5t1GRdyPHRFELk59
Sa9Ej1ihsufCcid26t0mt7Qjg0pUkcQKQ1xJZZJa76rTceSG3Stqwd4FBJxnHuh4oJ4HMpaUE7+y
MJUBxOdRoCSDVVXGLzxDt6eEugSL6C1bze5tnXhpp8ZP+ihqmCEqiqIiKv2cZLqnyVppTNGC4IF2
VJ2IEVrbXdYnCHyVRTqTCYVaKeeDkPq2iuhZqkxIXEZ5P3g3rORulqlTwvur8g9DUQXyJi1IZFF1
Qb6JeUnDA1UhJOENExO7Lnx8KVerdwfJY5nALMuwEHK5DmRjJcrAS2mPOKju+GowSVwE+9ToqaAi
UwqK7zN84ZgeQpb174F12Ko6p8DU8SaEyfHIsGhS0qssoHPOKODbdec+uf0STvbuIGhgJoN4dOFW
aW1p52iff2+zIhzGWtKKX+1kQDQinTL3+HDvRcOLmeaRxcOMrBOn7Goe7tYwCVv8FFAUhTPa8G6V
FtTRyRGWHX9U+6uRNhOjL0opjB1r+7f9M5qdy2+9ZF1+i4vbC3/X4uIyus0eBLmU2V/8+eXQ/j57
tMm8jIJrG3YejxLKlKPWuw8zoSR3g3IvSE3Ye0dw37QV1pwv7A+O7tn+lKz6zQqfvWajk1m8tGk3
VTp7t1MvKLXLQfv9mdfS1u23SeMcZH9BO04H9VLvmMzSggcIUqs6W7K7qF0xvOA6eFe732LbILfq
lEdf4idqkZM79uH378MrluaPw+WnSN0utg5n+/Zx329nW7JfQSu+oSpq0B0I4saJXsvziIib8uDH
fBatA0gNOzH2+psbOeXJrpXdOkQOOO3HdvHgVOJ2BS5V4tQ+9hZMvuJc7vbt2brWrRQKDxgOWX+D
K2XeqvaV9qr2tt69pub7ajcY4mcbj53KFfW42aQecaBduhmNo81pf1wWf54lM12EozsV+UKbV+ic
reLDSsrLi3FtFYroEnGq8fHfofZeoP8qtK5S077Do6Ru9xN041H96RnHyTXsN06dbdFtUEX8ZZxk
JiTGsJpYp/uEwy7c7OvWfnrfcegXQXjwjcD1wX9nDd4yNs0X6k7QajC/UX687Tht1/DPhfYGCNyu
BWD71QdWGpDNRKXsB5V6vxkScTbtq/NpN5znb7PmHLowmNx03qQt6HZ8wrHwe3beEEymx3HFr9Cc
7GE+jVaNsjnFKsw91X0U7mcrVlGS1eQHMOBSMq8p/BCTwYqJxotAoGhFn6cdnO1K1bpfWzDF7/0r
FKTD1ilXm600KNnNenOtamfhh8D8vkDsntALGDZp2LqnrYjYaYA/g9Psxk6K7Am20KFTq1rfj/1c
VllG3q0i9GD7fdS/L1b0o/VGLEf7LUpYWJUMmkScyPPwpH6Yl30RPgbCReg/dfPcNh5Wc03T5u2g
2JjdjlaEuxBxLGcZX6NlefSpti6Q8En/4T4iISOeGcT9u1/Yuh+Sf9g/KGL2j/mj/+pfixyMWecx
jqpspkfbAGIi0ETXjiE/CviK9bg6JShuW+uOE2SRDlqXnVp3b7vvZaEbTApudX0hqUfpTQ51at3h
baKLQHsAvkAAWeoesfGm30In8SuTcPgHqWhYd6BMT3AxqP9gU+PdRqmFYQ3pR9YAOF01Nie8aT7s
UWHresfsIhywdgkiVmVxbNjfnkiB3vW3vKhhP4qwfWbMt7g1ompeJmf8lt5/mLgwKrFl8W97uk97
xLrtew+FkUvj6enbKa6hp86+V4CPOpr00rAxLU4hpozT8eVA3+jTvD4oTZPV16qwtGTQDnazf2+H
1/j4Yae6+Yzxkvr4RjeGTb8Jkb4HcPBvaKLZBoBYzqQWt5oZ/TYgl6V7+pptYu85Ks8f83j+2b82
0fqOSt/fTu5kvuvLOKDz8neW0uAWOLB/GH8bhLs8pUEBtdS6jL9Vs9R9xf3z9T0rXQy3eUuc24ZH
X/Px/UqNH4L8YxWz2KwQ/EMkwynjSL/6Q8WNjuE8LFVaD5qLsyWOwtUtcJ5NKqBWVIVKgmtNQPkt
przd7HzZHgAL2i+/DvES0aHfBCdRd+crxM9jeevRjvrSv5KnYSHzMBsR7gNUHeOjWel/ZHoiy4ev
uf1jwS4D5CIMxEEUy2awXJB1+sM3rFJkkeFWaEMJyejvC7AIevoTSwcBQo1FUepsv/rlo0dKfiOy
QQdCtwpEnn/UU6KqEyUtPCtgdNfZ/hut59sqpogu7E+51ag4dYPXbyWUB7lLKeZuG4ZVN2R8coWn
R+hE3o/TJuRVgY/nPp/i5uDhRVxVJel8YuqN1i8EdnuCRzU71+VnVOLzTI3fL0QoKE9o22n503Cu
1XahbidMw8TeXq03drsI7a8cF4w08zxudg7gRs8eadUbmFKMzuv+PDXcAgVPcLR2hCkXKPO8CHHw
twoViNCsbDZv5gPjYNq82GWv6hV7j/aVPpiBHAVgQSOB9K5O3GdJqXYCpzGQ0R/cCWw2VQhEQOt+
SUTKHTSesAqhH87h8533peV5nAzjPYPs0b+SnPTnrwU5MnJB8g/ApoIVzy/7s/c4WVu/nJjGPoSn
tLnChSH0ha9yNNO0dSciwGuBThCwOruUaAHiYkdkdAzcAB3E8gpnX6AxtjhK9qLW7ZpgzcjvrRER
RYvCGKm4Cv3Q3G1shekS+sepYXKL0om4D2NFWszz52eIz9UWaStmxYwbMn166FATFi6+xeQHaWcn
hMxZBnsMyBvBzDuiSxfb73Gjn3APVx4C8gRuyg3GOAZ7mBdRp3bv3UP7DPT8dGN8cuBSezEOxSr6
VjshNYVmBwsh9+sG8MhZCvk3cI79ePKF/Ahqun7Am2u2C2MMKGDVhRgKxPa8aOFaG3cNN4Z8WvaK
Du2fXFcM3DZGkQDcWNGzw/gR2UUAg5jWUpjpACZNFOVfqcmAlUP/K6AhrDl169z5tj/0Bk3pQUww
LJteomhCL2YV7Fxfpdtjh5YQEiE9iRYp19OfUrgLnBjQiaZOSDC4zIA2Bo+OMaLzFjXUK9gbehi3
6DWnZYwAX1x/aX+YN3Y0iDvRjoW6C0w0ZCasqtNCF2F1YD6xGmFTogMyPwCL0dCeWvPJQXOKFoX2
GyO1bqwyq4QTHdt3UGAo45i5bEm61bOeISkZbP8I5qu+WlDRMQQtMDPpitEOSMyPIL/ndgKVlan3
hpkbcHl5I87YwQuHJZyvsSRxjl1xralsIC77tAhMKB316m3Vl+AFBC24GaioMZ/glKfwf+Ff1Ckz
qXxRBOet8HQ5cg4QyaH6vmCg2XDWa1WQTkMeYUbd6QBQGB37XzI7SQqeuGt+GBLUH+LNrX30Kks1
WT0NAQq9o5dM9anRKfSkeChCYp+l9My68AtCCwYxvuoURxjHZSa/Sf3RKYOeO1WcOQQUn7MYoAal
nHGCCSd08jarfPsPULxPDzV1bB2PaedN1zZO+lSvhVifRPHN/ijTWbxzsbr6Vds0C9tI6rq41dnR
pNl7UcNQcqnuWGoBqkR0daSNGRpoFEpNXoLPx43p4VQpxpKkIIhOuDRP3qs8mj5JJRtUPKgDTtkL
utXRo10eJcto+pmfqWlfTGIEyA90Nq/8sPbdu9dlFYeYJ1EI3nM7Fl8MIEk6O/EsdkBOEUkhsVmd
7GCAGRaL/+JqH2Z4uo1uDmu+KCfwhcgAK4z2TwdAymlsjj3pLKiLOh/c8qrDz4hcvw/TeJ+gvL71
8UNFIlBEXnmyzkQ6V4o+aPR9Y4pRHjWDV+/YeXovhGkTPF1Ya5cwskdqvhRNqwt273B991+D1yYZ
NdcnKkqr8Hf7w6LM6m2w8s1YmV/9dFdfY9pJ/Lm80aEFkdMv5GpCukpgNlfVFfZwyeC0+EyNn8es
aNcxBZ2V/jDS2faQviXYCcHdiq335ABV5Ad10bwyu+/K3RgStN9YJ6wrCAhHr7w1cHP69lCgQP48
j+LVdUDcX3bOvSNxGvBBdYW8qUQiW5obvZcqQP3C9PlXgWZmv7ERbLqNfmGYdrDMnD5Jqm2C1vfd
LIWtBALo7EqmgD4MDMk7d6qrKpsejL5phYPcFVYoqCpfs74Ku3Fokh+Gkw07M3v5e3BDE0Y9K2jx
9qSEyeTwU/UJIi5Fk7eJAalxJ4KGBtRJqPR7GzUIqa8tTCgR9Z2IYpmGQJIkYOMToMkMzIE+8xzC
Y9bsXqXB2337W6/6ND8/78V1UsrduZpXs/pTWF3H0YAN+tYhaST6HST7eve4ure3/dL8tfzSZKQb
9rfrBK1gVQ13/75fk5Jl4rNubcfkwU4yL9KldHibviefWbxktfOqy2hzmCK/Rno5Dse4tWxpP0+s
jbaekwayiCVuxaw/zPc+9J68FSl2r+6GJrknFZzrH+5KfA4ylpjtchz4z7qZTt/dcw/3tXZqvXHB
HFGuA4fs37BNrA/JRBgDN4aBU9ls52+uGuWaqkNlbVrUpuo1gZPT3+pvwQ0GlPezitwLf8Jeun56
jx+QgGEyADMDg6qymn9dZECL02LbDxfh4Ph7Bf34w01q+h6E3WSe9iq725RXXCaDa/s2JWykZ7sL
Vr2BFuwchoLx3rAkyEynx+EJ6i9mrYNLL9mxG+yDcRXsooi2Z0lZM57SHgbm83l6ZNHcRMA4W8Az
0kac6aJ5ugwgRM9fw7ODlu1ITSjwKiz07dTfxuZryUgp4wsyD8Yv9zj8Dhjz5FzvCjay33lxjyao
G2IpxXxhlCEMTfYJin/EcZT8E+jW73kAUdUPuM7hhmd9UjqP+0nD+mIU8Ww3WEYIGmeHXjAlEUwQ
FsI0WBdZsxFlqjl3Og2WhR7yyPYZsKyX4hsNIxsIwy9QlhnhTMeS0abZ39o4msHwQpRM5kohdnTw
WBvgQ3iHkmMUCOQv8+tQr22QVFn3LtAxOOwEecdsu99SfKFSg6FKz/hpQJ/p1n8j31hHfzfnPOcv
iCmxc1EYgtmfU2o3Bsaw0i+NC73tLlw+1o3JzXmPAaiQS7JOegcLQ1GvyuJeayXjGjlYbB5/Ei+Y
JIPa/rtvdBLG5okklLT2DJcWby//vanw7Dl3X9PvjonVpXJwH5ep8HO9RoUlZrZT2PvTI7EVw6C2
NqDwb3tHEIgpVmQdSLfY4jL+L5gVcsU4n93r+Dba/n1RxkIk6AVdltfR6WJXAdd/sMHt1HG49ow1
AYRTgsQ3LU+3m/oUAA2E9pfaMOVbCyHnl9NrSyb3GuKpFvbrk/CDFpJV4vQxy4gfGRqMFnKuaB5s
mpOHi1Ckti7Rrw5bIPzyUPwTSeB49mZNxgS30GJonP3Ku4WOMm44ScHFsa1RNr8YW9RJXKw6g+1h
GdX2PWg9AdXXNbCBxK6c2h+iGP7+2LqFdgHXMvo7NN3zyzMQe0mu91K57HXuhWE/RURWt6jTxKtw
eVQME3WvbjCVpUw4UAE9+DvCBXNA84pY8tFkgrQ5cGucFZ0sPv6mMX4ReEFon6L/mxXhZRg/lxla
5vsicbdjDAVPk1vn/Re6aYfG8D+N8bH3bBMKeqcFFoV4qT4R+oXudSfwD23HgrN/I2+OZyc3mjMz
C9AeIer52zUq1mXjF5s/7S9MowY7u4/b0pxJLF7OnYl/HIJws6T2QSzXd8g5DZga62COCnVycUtv
cZOCPo904NANSuvnOtx/lqfEPCCOaE5O8zvz9WSa6BhQDcCF3q4p1TrBpFQ1LcZwSIIeLs+ci21/
deikw+pPZVzpl9EylK2hHoeW4x2nZ2gGtLm/LuqYR996z/FjWJa/fzSgGD2kbDz6bj4+InD3PZd+
WDDLUuvQfruu0YccSTjrkV9e4i+3RIsy0fpFrk4rBHQQsLm7ybiA0dP8STjEWy4onj0nlymTasfW
isTLvc2oKNZXbB39+s92jnsmC3X9B1T3voPcMqii+sYrcowsBPn6dd4cRGAbLzfsc69/cIwlo+/B
/6xRIdyfBoyJ4uiMyG3bOQ/RRhwo475xk4zGpzaefNS+Cn65G1KQZ/apPr34LONphGN1PH2yQDNJ
xx88BLYs1JTn2lcIlwAmqYO5JDXaUtKqwDJhA6C1RskC9eb/Ml6gDrSYEbEJzkW/iNkHxCe3jtbW
Ztfw31gZq66NzfBlVsHBuLBqTp8eV4IkkvyHn2pYoh+xp6ZvlyPRp14SzliPpISk4s6kMLh8dV1C
alI2qwSfH1dpeE4JDdKs6zzwmMxJOxxf5+ch/ocew2yTouGn4I8xIPyHUTQpr+5/T7vcoRIKnvIr
zXqV3IFvxN8kB4ceP8WqV5Vwr+b3UZeft4Pm75hK2XWZ2PXRyaJGtkdsN0+6KPgOJMzULlWLZGNl
HW2i6JdrcKVNUGpjE9yr4ezOdQ3cV+86wAfWg5znJQO6bFCKtiSdgJzfoq39JtrXgE8gha1Zc5qT
YP9En/7pIrRhIKAh9+7UuJ7d4/xOdHzHNursntHnUmWrIsu/dqMlhN1l4l55CoSojky0GpPagDIE
EJP7nXzbBUChl/PG2LjAmf/84AiNtdcXzXwwIQ4mn63gfIjmHo4C8wv+vzAQyioQ1CYfpjgzINoX
BlSEvNOAh0oM4CLqEtwNaCVo0ExtZiwLxGhonnxxBpGf3/uHYeQ9B3fiLQXaZSFAFn6SjREbrdHj
7AjFEnS1gaQx9KXxACoyTGeWWWHw0xB4BSRjCCtjCGJhWEOaxB0tZ+ZAZlXHGvFSO7BCOk6xH4G/
CEXd0A4CRUOmk45nohV9F+K06LGwC8mDjpyfdc7H5g+HvpO9kB+aHRhKvNoEGQz6/y4/zZJ2eRnN
DV/aCwm2+JqixaceIXWxuFgJ85wIjLcETZLEAdHQ4Pz7YeMBlyBPOo9qXh08R4CZoDN5xegLSJV0
6OUQ0jvRAqKbfv2Et0eq/ysmrGClM2Iq9lDeAcl3dtNluy+iHVWpGgryS0d2rqL/NFrdJ9+iJaAk
dFIJx0F8eQuIl+B6IIuggiItcVY52VwD2Wew/nNePhlIKCW6ni66GjCBW4SjSgpnNXv13p313r7a
clAVOUWdLx9EFTkkKqqnbmLe6qAatEmRnPFq9q2uResCp5+Z/hOmIMno02oFmysHdMvpO8PO0Ow4
FhSiPo0l+cfpg3DpHhff99FjdGbm5GXGvjhUUjhVRh/RtD3cPOCSscebpAwZu+3V3TcHYE48KLkH
Qg6NJ8LyVn1JXx9DchGEIMienA7EfgbKxtrUs3fjfYWq+f1hXx2AGDXO5gI2thlu+hwQv5TYZtYZ
djpSNkCsRBuQMl6GzjByUeF0/LJbdoeAhP1Dy4GnlLoMFwwfBIreMSJlfuCqC7iHjTubtIr6Vxm/
495cXkW7Emr2lIS6dFzcegF5dTDYQql8W8ZP+edhxVTEwQUYRQE9DI43K9gZP5Qo8ev/+axkZx4u
HqvXT/T3+HmdoIhZ9bJdrtkvtLKjuuHcfYLEC7XBxjJuH8bxvlkxAUhiLxpW3LRP79wPXAfVSWDZ
YHTRnnqQTjyv9UdhQrUMUc1wJHZFEPwF9F/c7S4PQOzBSBs6qCiSlDNygpDQ6X9qiMQMulxLlr6e
hj8M7kxAwYgVEQL+mOoCGWLJVddND2d6IvEahHLrIcJJXl0vcJjJJO2d4a/CcMXgEoXsjlJIHTPU
R1l2BOJW+DPEZZJZ5QPBMkzEjAyJYp/CLSuKPH+hnQUuaKoOQvd8cXG//SrkMzFqwzFFZua5AOQ7
nwKe1OTT23okPQCnkNUoFvNX4s19oJgj56bdABs4r8YrMeB485N9W6Y4ya3oQIj7Cmw5HbJgZ6Hk
5QM5t4ylLrTryd4mo3BTilZVTk9gcRFKe3KPvydAQRgIfR27GhwIyc2WTo6O4xW3Epo+HOEISiHR
AJ8l5mU5gmE8vG9oIUb2hcASjSp7ztMqQN6gYwQ9mdzU3Y7S5XV+nKZLAwnnYwRnoisuxRmjotP4
Mj3+pLPnhLjYS31Un8MDr0/EF4zVguHqGbNvX5rN0u7Vu7Dcl7uVOaG7SyCzec4v0+umtJfWn53d
IvIYkOR/oO9HiwcdB+6LeIZpuPddJLu4U/qLFlAUW3eEZ7GzJWF9D9hLTAAADLSd4+g+2OALgDl1
s0t7ghHhbzsimEUKyyeGdcB3XUzDghXIqdkYupPddJJCDxY701cXOIG/OTOQd+RSkJzQzZTlFbS9
kA1y0znVmWVL5+tizfywq5f89nVPzxXhMKNJspmV6R1KtaCj8QH7kouX0wwiWw3b1AkSVsRQ2x4c
im8LIiWLi7zTqF3xlqLESkbga3hmL8sz1eNLjWTui0tGD9DkyN4RkQHNdXVU/PGdLZrgzmPI6VB5
xWyRNCgn6JNS28UWidN/6nJaIGESoll+5PraXKtO0AXGN0XCFBfXj2wWYAgDOgqKvJZfYTDSdjN7
Ww6JBXo25AoxP1haO4gv9ziaohyXtF1XIX9TIrI56yEMTn8mA7Syg8yOv2ROZtNDa3cut9No1TnP
z/o/deWEdpOZWJ5X9X1RI1DHanOYsTnQZcPXpeYTZBN4QKLAMzIqkw1VSXVJ8kLrDWtce+2tzB1p
FuMeDEpo6mLMaq8S5ZULx4fSK1XgZyiBCjJaFs4jWH3r/OumxSboquuUtvoHv5HwQSIIjRrt1xyn
TppuukgyRtE6pkbOWs10AaV2/NpaFqW5MRCosP20gokYtbqtxNhR32W2hFxeTH3E+nRgm/ghTlfx
iIysDsklGn/8OyHI6j0prEoMZjAD8vldNEnGVKoovi6qF5OGNqDp5HvfPsvE+DO9gkoqpSIaCmgz
Sej7g+u6liapWInLWiusodCJQZVV9JIfQ4O1VR4zRI0ZAehl8XTd9CE1HlgPdQn5xhmgyY3oMlrL
9bHFGqVF2aY/ZDZy5RkvKIwJdv8TW2rDzqIehn42czXSHp2EO7wefCEGNH2IFRpFLiO57Gqun63n
XH+nmcXYBm2AuZZRX7Rgal85uQwVZHgiaTO2uuKd4zPPDKNLHVPG9KG1MHO0HovMTepPVMdCjAU7
BmLoE8gt2M5RwL/sA4vemwoU1cTKniWUHJW6U5XoCE+k25QwFJp6Agf9PC2Ac9v+TRfqPKJIrY7d
SbP1pphSpAHLp3eZfkBoKYXvWUTrxISqDQZc3AchRYzMv9GD3c926H2mz0lxTxEFm/YGK+b8cW9x
j0HGJ8+Fqrivc5OnIBsO/u/ZWuSkPX4QP8jPZxtib8zSUYfhoLBHskyjxyZk4M3G97ki/BKjh/ZI
XZgn3E/osvhvW8rP8ZCVUjOek8ZC4CvK5uqeRw1PK55WkexyaWKyCLH2atSSGD+gCJ26GGLRh8cw
fS5XXy+ttTiryMP1/1At4BACezbRGjCTk4BUa7XWUNf5Mr3wqlgrWXwSiZp49rxhjfSpf35gELWQ
IaqFq0SIMr6W3FuUWzlIAdd01gPksAEaOnVym0MunhbdKf/mjekHkFGR+OQBkOSD/ARqI3MMEYH/
awILOgJVVWhPLlgUI/iLE3oBSq20J2pOJiFkJpL8oZM9YnxUnm0UunKtFPNXDF4JTrJXFKf4PJGw
7+g2wGwKeLRKsqovNIvcBFHh0cGhxH0O+AR0c/S4A7TwpXz42JOdLpGQeZc2ENimFFoGjnn4layi
qEVru1o3DLjcCF9M9dLcS9EulZROm/RgP/yfoGv+oJHKXfUk4azj7LF77L6z6vw2Po6b4C+RLyFE
1l4sYyjeILRWrc8otpQX6IZ/NMlC3TJi4J3cTBelVyYnqnak7xL3G/ANOAjdi0RgVD1xzJXJlPiI
UqBKLwMiPlQzs9hC1gAWtVot9HpIU4g1AwehEjxe+iDj6AguiH7/6J25NfwHveyEaRPa3oef9pt+
sxB7XF2wBv63XHX8xWzpQEtShPIAdd+MfLzbqR0tjPPIOtu41663zq3Rbbil7mPwtoJR0SmMZbz0
tKLO0zp10IGzzPgUGm+uRIJSY/9s9TAyo+Xu0oYzLaG3sMEXnkiPTHVWw5707nyH+HIg75A0j86Q
xEm+4gfN4tx2XbbkGB1n9qty4JdIVKNWjfowY1aUvqPnMIdPdz2+f3u7we5rbTW4PkD7Dd5Wg3+H
RFidiGlJ6E296RQk1WXQTBk+A5j1kuR+LbjcNC3kLixz0bDhms95C56u/97u9G86jYYPEgR6mXsv
9QmEQR0ODx6Dr8XHxLTFS70XfkypCweBuDGiHnOax36IinQZbEiY/Ujmi5nziZZgfd2RbeBaa+Ma
4ghX1qaZxT48ijQItxZwOkROWQzDd3UYDfD41CnWSYmhsYPkYyHX7Msnt46m9t5LOjLWPXThrtmP
8ZlpIbtqwHD4/BLxlczXRF0Ta24Jbj9T/tuLse8Spz+1WQjmGNDO4W9rAaBHYaZFQHLEEjDf2YN1
b/lmN24fdz1m9nK0x0lW25hyPNJR1N0RYbTUezV6KkhupcBG4jz8XoZZTkp3CMlEdftvk1EbVIqH
uaYy/41cUbLaZ7o8OOHm2iYs9PGQ4OuItZy+8IDwyl2+cBil0y4RvZi2yifYHkkY5JoVujnvubCK
lJ9Qj0Dkkt/YPX0/C7/YgicjExNekSAYMFrF6EcE+sQoamDrGs7k0QqrrYcxPT0hJJqUtPmEcFKt
JDTiJRmVS+sDEoUWwK1Gn0S/GqD5OvZq520d1aFSY5W8FscP2EOsPDcYVp9u6d1VOwDdXkDZMuWp
86V1S7dT6+ffFscxHyx8Sjj0/YSuAFBMpfS0cUBZL9FxHukFWcEDVo52zHSu/xmPMqBxCx0EtsvA
/IyM03Rr1ztx/+hhjHDpn7Cafv5qb5BAISU7BV4/2tkYoOp2gNNxsmo+9TdPPSwP40u/KAaHBUNw
U1p+l/U1bLhgusXM/rJnbYb6r7xZ/BkMF8z6GPmp/Wr/j6jzalJV26LwL7JKBUVfAQOCYE4vVmu3
YE4o6q+/38B96h7aPjv07kBYa84xR9gPk/5xiA1D/ww5ZAeaAp0Emd3bh1U1JwiVLQoiHpz5s/+Y
ypaw2C6xMNq/LJqWqyWQdxK5f1UHPNH42vIFEK2Qnq01DSEMwhazKTXK8t8+qPUIRfig7vxVXWx/
UaJMkZDkm5I+SldLPziZB86wP5TZ90bMC32hxOaLiBqDQ6Vrtqs+A3H7SckXxcN7VG0/w8w79p6T
3SCBADaCrhree4mfDa/Rbbyl+JwveUBO9nG4dc3psWn6+0iSfeic+oFww2e8DqehYfqm/8ZUgDsZ
3uk7sGjBj80rqpVCo1y2zTK35oUZ88jqwJeplzvcpylKZLY7gwAd7/YhXcgJIMzWwdc2Rz5+8kTX
dnDKzOKxesZVhVUmqXZ3kzhr7BJZBS49JrsM8UiOwmEYW2VnBALIvtgiekPOGiUHnww2j6rN3diQ
pP/hzpHsoML5CeNWjU6HLXqMLElmWlX/2dU6Lf83FtIx/xF0GwakeBisVbBR+TSmnXYggC6QvPxs
nQoWfI/58u5Wg+xitxQXoRQS03vs7DutCxYXpmvUXSZavJWgLbKWrcrz5e9ldVnt8Pga1zxKUN5q
Xpmb8C9FZJiSbKGJjAZuLL3q1Y8sriq4rgC89F/RSPUX7T7NLWAmkC0lMkvLFzRQwazCC91u3mBh
z+qTL+Vh60JZH1GW0bdQ7kkYSDMopSplJNUgo7LRtydSRyEb8jNuSsmvOiyGdA1JVWa1Fv2YS3Mh
xf7BU092tJMRoVs0QUgZdiPlMspzCdNJVi1ZN90HKwpZSk++Nk2vkGHwwgw6yb+eSR3RrNiZYX/e
nC1m4HaRN1rRc/yixen3J7PuifZKrdbX+Wmh6peP4+upR6OX4fPxh3nXogXyCwAwxR9hP6ieZYAD
kjYjdSPqCqi1WdE5sZTOrWmAJ7esMpLwyUrIDVIhs+HV4GYJjUau3Jo38MJoQeWk3N+PMj6aJI9a
xC70dc44Y5+CDH0+7lCMhKrFpzIjfPdOPvKqdh0WGFbJzCoroYp9fQM6WMojqmSdG/1snJnFjP5t
MdL3SR/Puw+dEj/CF874Axbr/VGzrNeV7qNZjqidZYDYK2LSbzlUrvOHiwbt6+ygtUP1NOsF4Sjy
F9PHypq9t2wbCxVDyr3R+i/jZonqn8wMuaHwhb162lDwqmBzCdliO2NcRagjGrd+5ye8e2+WZW0I
nKNvxa6qXa9Q542P7+TlLvYuUbHd3nSG/V8LsXebXZqFXmUbtEvIOVLtYyXSCdl4tLmPx0eXZQu2
DVXnv+wCJDhfl4HrP/fWQlMFbaHZ/wUahdKlg3yuAh6ct75+o/ADFeOkY/mquLR9Abxv7aR9Cnd0
jQDTlMqsOqwdlfowuYLf44YSg+dZ7oub2c7P9aA3ladCD97rsrnm7XtG5Ut7HNU4PfyotB8yq/nG
IGvn2bo36i5zVfbxp7VR39UXhQVkzyeOfvBcZ6V+mWwM012273MtGiwe1ZHWjmyOGWM8PqzU1yP5
o56EXtoy5zgjjiU/Rludg9iA5/hxfp/6r6UUIv3Z3SmPsUcDtBJIhLamqSfwwqxsXtnacP94nyKg
G5iOLDvpQgdQBH/BSr7WhJTGiRMteJVoUIEcqYQ87t60jRnSf5YZw9zBTv0fZlpy5wO0jHic6NXL
DVAnK29atUhFsa8HkimNVq9tX0WS4H3+WY77qxmUWw8VAlVZK8ChYdrancN164UFiu7sBiZKQVB/
t3sV0+b6XBhqX5zHw24ZJFINt3Yx2vmXxKksrmbjggz14GxJxiy1au/N7him9caNCmL++eB16aY0
pnHzuXVO1eb108QmEhI090Gl5vBc7+utGosc8A7h4ljBBoXup/PqWF0uFLkLpsucNkCpz55zKNrL
ikN//0ehOzzid7TWQp39sfJ2DhHhm5fhjWqfNS9fVVnbjqVWyty+ASVaIcrSWn/Xs7hdZ/pKM/4F
XAin04KptZgVTUvCgmXt4kmJzwht9H+A7U/WbZSmzUIehTTwYClgkEhd+zfw8uuHZVa+5FFq0dIL
b6MBj21PVeq3RicSjb9kOeEN70F+zN6UZ1cGdVrXlGvwredUxzHpV+cJEMHW21uWmieER9T5jNPY
gxZnkgxRq+T7ShcwPajPtnehYQ/4TwD7nQvuwzq+lmRS7stgoNKUxKqMn+EbTf2u5pRLi9dpYQGs
FLhbgXaoF37hvtWbuCFeibabihSj7YczklfCZ6QqctVPMdv4WjtyqZqm+10ZtRJuxwf0NU+ijl9k
1LfLZt25GuAZVxYYmoDBy14r1Ir1e5mUwzJP//5a8Io7N/2B2Mc+36mfOunrHdSK3r7SM5OHD3a0
7z38Z5FilruZ/VmNAXC6oFqWc13B369klCGrFm/74leqkKAHQEnLeRlbqffmUYCDueMpGAqjvAAv
KpiwDrKpX2sUsuwXoTrW12ZHf6q/j8HGGP/lJ1p3j/4U2Q6+E5KgQuY/oZRox3yKMjYe2T8rBzUR
RVEJ4LXwr/k0iMXBoFgJOfTdCvLUXflmS9UGrAmcmjtZQgrWptjgodezm+T5XDWcKmRaCWebF4UR
W41MamQn+q/1xnj4CCQNcx29b8wvUmTfBxSZtBSnYeXerIBqNJ6TIjEOcveWV7HstFSsFdfZ+rG+
zorD+/wVy92d4olCafv3XMGd/KxKKzlHyOffQlhoIG27MFxIvfcWjHXrvzxojpqCqEnTRIhQAQyg
9Pow2Phg1hB3lh7l1vTYqs4hxHjg1v7L/7S9mAAI9XVfgyHQdy5vXlEJGr0VxkJViw7oM4J/gDTJ
8JC+gbxr7iuHFB6xlhZrOUdorC6YQZuvCkh5oummFGgDcFixOHVTma9Xm6WGBfgwOOK2fhwto3rf
4ohHSp7ZhfeAfJ///M/1sSdUGCnNSKe92bDVcYeAU8ha6vsEE7pxa5o1/00lc/WPNEi7bhrbewpl
dtZK8ITW8/F/HjggOKfEp2R9PQN+V9t2y7/7SrCmxB4MVKSw7rC6P2/zWrVZvVO449cl/LNxAfva
Hb3W9RLcmF0c3GSN8Kl+Y6oqV4sKBjAKh5c69s29LMxep46bSzQAsOTR6MjjtR3fIAsTApr8vh/t
R5Hqs9rOdjdni0qPGA9j/ECqVXNeU/MDcRye3L3oAgCG+m/vFW7NwaddRJPud+EVJmBynN/mwuB+
dgq4vtjHe+OA+sWBDWHfYNbYpffRoTyYXJvQwg9I7aix0IBdURfFFAbRksAFiHrGBvc0dl4DrVDr
eFnVL9wRUi//mKOXwSZR+rTeg0/3vmxSubznhVf3DIKAVf3nCGf84bjXQ1Cc1yHgLCpYdNNNXTGS
8q+9O8bRFvmpLQNaf214equniUsYvFUqERZy1v6nVGvuqawNO/2NTvj8R7uVdXdTyO8y3j02DmQ6
OJkI9PuDc742C2XXfIAEWcDL96dTMuy4Sr37SODuvnxIapzB82l4NV9OeV4uu5bZeqG5ONFChtft
gDfO0ImNjNlIcoq7r+J4fy3zZN5Zap/N6iT1qsYoO0xVsH7bEYrRP0Dc6W2zT5PGMvPPyUD1JrE9
7qPifV72BQ6f3QaJ8fbNbD2ECG+bkbwBv/hA2Yu7+DF3426WcTeGp3uzmtnXQte4rdFFXhJuJB4b
KvQpJ9U5/eyQDthZAueW7BIDtNNy+/1NRrWoo361h8Cs/YYXj95eOihyP0PHj4dxhD12O5vKtqqO
t73Szx7tZSPlitxXpHkSjrUM9f7QsuYHtBgCKaX43lIXl/YNVIPZ2cv4Za/2YZ69LTjGjbjC475R
KwdVAsR32HxRXe4nj7RzLzchu4q+ips6EzAGuhXZXR9e6GTqsDtP8QIGlEXg4Yrds3OnqzFbp1WR
e2SPzS/hJvjUKcrkznEafhcuRdLQJ6w06shH3Aw41BTqWmCC66xGqLrzCoF9np2RZ9cbXGd8ztqy
W7XahWPjtbmPH4b0e+fgMEktVLzAXCopCWEdRQaTMXiA7oAV/Tqs2RWKA+YKJdsAtn5iQAh43iJo
knGBA30SJjt0wa78ioHxqbFy3EfNxxTIPHOXcxlEPlfpav9nxfZtxbsyP2qbd5raSn2uPWilDU3L
w5sFAtUHwqmRsdy720+htX8yRgH73bXSBHwVG7h3+DQaW4MM3QwLaS9Lgyea6B28v+foFi6DNH36
59rbLq0+dyOoTJ9JMUoeJdaiuGq0jpb7rEdP1yB2eGkip7m8mmXYjfj+XP6uCs+uJ9Hh43JfD/Cl
3Tq9+N2Tp6uE7QeXKiqBA8BohOo597/By+2bnvDEaean2BEsLmcfzFmASNTDSOeieEWD45dU8rfd
boMK7UenfVhz5Bv3AjZXoLXZNbtF0R/ZeQFuAmU4ZB3g9Q4c5fZ/YH3SKgQVgH0LulgFgQIVRPc6
LQ9EHDrnTCCsbTgoryYxCnKV5OIj4EeJUqZ/iwpL/A0c49hFWjB6XVv3KgRBStdTM6M4fzmPeJi4
exxveLz1gPd6VwQymkWooeSBP0OvZgqZDB+vIT7zzwbxohsTejUPhvdFHYU83gj0eDSvbkZOgtBH
RXjoqBABdfRUZ5cIp/3WmKoz+Soc6MWcZwyrCqNSM4Gv6xJ7TEE5fbob3GsoEWpo04jrHb1rFFFx
pQGk85oumPJl7q22erWLy5/9w73usHJvH1hCeAhhHSIsdJ88W3jFTS1qZxSfGXBhm149H2kK+L0R
MFxwsPKlFm5YtF8ndqWW5CcDPVIC+zEcXo1GRKiX65OYHAIcFE9OaXrxUGS/76sJTmtyjLi3xbxh
tQGP0/jk7WfE6nJL+MuQ0UpLgek5iKKGAEQEbOYu2hxVP38ym4AY/hZAEgtByYOgefZL3KuPjlwF
xfUCg3nYl3KMqNlDbILqqXWBTBrxhH58djIeKc21BfTg8sR0vNQs9rYIlbl8pmZHsn0kCyFxnnkU
hRIeTM8Kq15KJf1kSXj5lX3/OIIG7BQzOhByvElXdlpkDveq7toYwAWmNZWPIk0g72kHuS1w4zwy
RKCQgsu/HR8VyOPHf9abC+AVgLsYrt5Fw1PXKl6DzOVEtTAdmXp9PYzFalNuCUVt+wRAiO+ZDDyw
arux9sqginKiw3gpJX3ywd+JkkRGU/4qtBU1j7g7Bfel+bi33owBm8UNpxagiH+NcjoSIakMxeAf
lSkfnk9mPpQoUfKeTYhKTtY37MmziXYKoy4//8JdMCl9+szBB4RWjSsG+QlIiEE+4k9+cm5V69ri
uZkKN1Q5/H0gNGOsdEqAksLRQdir6AbP3j3Al/eNK0OjwBpb/8E4tvxqnt7OqXFiTEBVxjoYJNGl
XUSiFJKSQKgWNCfqcjRhKbki/Ss4dW72qp4tCF4O2HAtNyPKeDRJhSQzYSZQ3ZRrA3/xmkhOyufB
FUgvuZMCYvB2T9ztH1lsTo1p3R3xF/cTeWjeBUk2VVPiTA2iWjIEmcJSv6lreyYJmXsHb9Wwlj6q
TR3xnsmlcu+hN4mMFg957uBYbAYWC82druLlUK66p/6pI5RDrSXP3XIO7pm7ljOsV5sK/2QHNVrM
QE1n8rmnOjV9RVkAQnS7tTjowAweAsapfjpAbtXkt/xA8x+gvDcrjPyPGCGHmJsqtm4frBFw7a52
0ANnYL9aXrqan8x3DC4WZYjYf4cq5rRH5IVA222aP2esTCSFxWjUdqMRjhlAYTE4rHRL/VIfu0JK
UtlVFofFCFkuT9gfnw2T3QDg4tMBujiDMmbN2lCO0Tke98WScKQOcnuogD+clsj7vgakxXART3Pg
qAanfftgJ9LRmz6pZ/GqU/dwsXeDJyFr59H2906YjgZob09H4t/Cc+8wOAySweHnuSmu64v7bBuQ
MOsf/AoVw+AzqI2WIz2dqTKkmG9paqfWDmFX3qYcOCMCAPXjqnUzyNhRCJ9QLwVBGaQ0keTdZNrg
ktFnIra7AQ/iUEFTpyC/EnUsLlcVNMtM+PiRklDenRpBUfhyIMTnzvj+ZDLeU8Y4UmG2IZvq6gGz
Pn8z4K3DXocQipr9bQf35rMj83zyrEYkooDMmEijVVMSMMXJ2QPZ6y7RRErXXnZb0hg/G3f8sPPv
anlo1shmTdtZoKNO4GAZcsB3wPy+luzrvPJz/73+LjHF2tQ3FYILKYQOjGr1tIg+IAjwC7DqV9te
AZmU1SjAdGDq106atJNHiiUawAYNv9IcOPJBIAMVFqz8TcwQ+lD5BSp4DlShAPo6vvjJoDSJx8ag
3LuSM9KrX1oFFnQwi0FMWoYu32uQERHEWPphnzhZawJ00pveqsjUEdQTM1SNGJ8YrQ+TlJ78q8tz
K6wPJOqSPOMwPEAtzLpQJgODhJKSexyckQYfRtg5RMs+WhTW0GVXhlOPzi44BCeMjvDECC/8qgyZ
+DIrt7QaqjpJvJ1n9uvDaj++OoXhVu8KwzemjAgr+YedZTfDs7N7CGLLvb7tGp/XiuJQ63zSg8aV
B1TpM5v9Ike5W+6eSZPO6P3loldnMzz6t1y+kEpvAInrS63WyEK/E5BBUykanjdgo447yAslTgJJ
pWPa5vEtlTxPVjPKr82oahPNRjOiWxWztGwukaVrKGnmHsJ1djn0gL4KXb2q31yS1DeQaeXxJNr9
YMijkdt2ZG1ZwoxabpYc3ILADeSJAXJ9MYOTp51NBSiE65tdRE4JGMg5yvPFSALD4AspaP8VkXn3
+5zHq3gaT6vj06w2NhfVRZlYwBey3eFtpiOexD/G2lrX7XhQX5c3xgybxvukMkNqZcyMmXIsDt72
57E5eKW1vszOe63fHSuq4NJq5QmIFjZZMonathEREHFZQXQgVykdNCVBTifTdyWSiIwBMT4NVX2q
WcKrHBKL5aFx8Ej/9nWNCv4dxUKV64uUvF+JzpsdLlyi7L0h66loliMUroxD+TWVKYzz+BF5feol
hqMsLcvcaqTsNc8K1SEiUYGJ75bKaxXSCnTDn4AOTTnQ6tfqvdfkmTnLFjyVvP5WFb6Ttpl/ALWe
YkxJiCaTtTzNWrnpFTgw7PFojWVg/IDHcghoVakjhF4IuZjVVUvJ5RJo++tC9c7vvRe6eynVBZs9
vQVwGdhKCFBpwjIKJTCNzHP49j/wju1P3T6x4H3awYlhFYqmzQWq+A0y+Gpnw+Ushp1zO+K5tX1o
bzZCUXOwB7IEdsqYwKFY2bNmt9H5YADD1LjcmUNMmq61b4qyUKB2PYKr0whqBkguQrRYpPghTbGY
tG7DfYL+/zyW4Q+ivpzd8GWrao4oSM87Q0QA1rk2XmnntYo90O247CKlw/oTNSKjRatPZA0NG7f4
IdoXGnF/CTWi9EZC9aUz4PbJva417ky/pMaOZZT3TG9z2QWoM8sj0YegtdrRNQr4skrEZ+M/DD8+
TGCZ+1dCvnKN1ZShw7bqgMTWB1v44NUeI1K/0Fj+KjFaXqz6ciU8yJiLGm2YGfwWVTn9K65IKN9i
lg6oFuOMdfyzsMavXyCwwk8yvRr2FMYPvB53GpCnyxtDEGZ2+y4fAFuQTgEWaUPtNR08mbDwY3A8
Q/LVttpHnpU9shXY5P+0HRDa8Quptl5AOKx+5Ljh2llvr75tg3pd0mY58X+4MOb1mZlvHrUhg4EK
dwLmGZeGMr1xUnQG+qr0HAJWBZQogW7dA225LhhFHcsB83IYSrkbdoV9dO/dNjc2ee2pqg9a2+Dp
6B/FnrFIWWuHtSH/M6iP3BtpW28iMilClcqgSq7KF7/Sd7GLtlO08sErBJPMB+baRmNqMvxCpg8e
JCw6pu8ZV0J0tBffZRLp/OjOg9mhdnEtbFOEhXPL/svZCiKUOAB8jMjkAZJSXMbOT615aIsMhW6d
DTWGl6f5GYKtt3S1iGRQI3pyL6GDauJXYjHrf1KR4gAJy+dN70aHjEJKwpZCs+AL9upYwcUt9dQI
3ztwBViEkuCFvaFUNUQzskDdfcu7pvbDT2DRhywIIY4OspRkbCfCC/wNnkIVPYSY5RGWZ+9RZntX
ZjG5xJQKdxIB0nDnf48CfiyFzk0hmb/Wpry1sdGkOk8Gt0mhvx3FIzpEAi7xASrBWlpns92kwDQw
m71ny+Fp8p6dJocfxWCn2MDe27UaEzBf8ZcqmPSePE32J13mrMk0KoqDg592ZJK+5ZX/H8PxOl7S
SsRTMVfzILtyXImPYv59pOUXRA7xPbiHB1wBpbdQiiVLUxjnx5vO8utcf3NpP8i3PEPm13HzRIoX
V0BEUdFFyyQQyAOXx4uOmU9SZrbz7iA4lSpKKpFXro2q5h7SX4+6/4j0EjRgKZiPSnj26RYVbYUe
sM+a0t8j0OdGaiIrfrGUoOGCTWs2GO0BYHwlFRhE5GquRBE79HYjDNSps44sB+S9wI+sjWojIITv
7Zxv9je8ZnST61ZXyTZnxE+tz1wb4IBncXqXG0jQ0u81JlYnoPJazxIedR6TsQ6IcuuETUiEb9q+
GVQjq1/o1iLln1ogG8wO81K50Pph0kGyGp+VXqzk/DwomNX0zfFOyIvSmh2GegxgsQHVz7FzVSuD
uTJusDjHULLqgA+T34RfMF89y3do0IMJen/6BXKDCLDlwSfcnWL6wbhLlYpsqFPsqJkKNp5TnRjO
EyM6DQ7BF6Smo0dnVJSSMw9whm1fSl6EsCGkJdDTkFxx2gmwZqETMXsrm1KNQSz0oWcnXwy1Z0BJ
6ej0Q0hZ6OO5qvzr3NqcOlMe4EphYhw23rmGf2WBYMNoFSYxV0jFGKAOxxcByHJaMm7W+fjpjB+x
mOsMCF1FmXFwv3yzWDRoA26QwA+qHoiR5irmSL2WTq4uMSwieBsK7xP9wnI+NE5aVOXSYw/WLHJe
GfxCf6Wm4Ut/uNMkqkGgX+SWoAnDMgbr51pjPM7zA6D8/uT9O5dZF1o9PAzNG6RfuQOn599qdVUn
LJcHe7ocJj+7n3ezONMSXerw2Cskd4tHsI494xw93kan3uJzjC/0VnxVde4n5oUZNNjL4rTYLbZR
vRdHywEr1Hg3TjgKo28uZB2pqwoblTawbwFN8xOGVw8a1qZcS1np2hUP/yeP0owoSrDvdsEjccXf
fRvmluJzZc5ThCIH8NA8MEzCaIdVENJl5xwp1VV/CunSZbBAQOhr272S+jg7IJXgD7WYwxIcv/nB
xRFDXgsQVYBoD4AC+5r2JmGiYz//nn/nyIRcpdcdwwHuQAimf0B7UIX71TZcqejSxy+Hb+/STTpl
/7R4jT9jg0EFRnJR1R9/urfO2/uBBxokMHuvvXPvNDiPdoN0cpsso/llkvyox83WhfFRQaIq5uXA
BEVmuGbzFCLC0+XhM0V7neOMV5f54+I6u9zsC0ClDOGWTTTtWO8boUXLsBa/ZhkPcPu4bejhdzlb
IGbucBha2HZUmglTIRYnkKHZe245wPjUUmeXEYainI9/yhRX9aMJohYyAyP7t+rdU7OCEEIUC6mf
4w4Se40e8V7kZSa/+o1ibVR3qIVQst+RdVCTchwqW8+AhRmTW4sC24hUZj8omfPIcAbtxHV46cwa
AlltD9hcxZNdkDDEaWtDrOJDoIhxDP+oo7FZ4feq0s1+igSP7jF/w4Gvvi5wLLJJAcWDQrakkMO8
l9ETRTqrBWtEBwMJOh4WAlUB4MXbluozSsyEH1uPtwgLUBZFLqUooMwagHWklAMi6pOsSnacHpNr
oLnRB+bxYDCKzv0Pahw2zXdDtUQOWPJAWo3lSFgRoGJuvy99IGWGljll2BGo3bJQLLQFX8ZVB4rC
0sPrQL/dj48cy7lWJY4H6RvULD5qOgb2f6LkcrRh9HKNdChTLW7XcBWW45C8LQmlITvCbKlT05F4
KbWH+iLsusDxz/Q+BczVqjyu1+l1ep7WR5DkvXN7+XPvFOiK9piVRVn/0cErDkgfzx5a6vrwOCnw
2sEKo3yUN626Cjg08rWnndWIRLhz4uKakpNndD+psgYM4LtXla0LoD9FTM/vwSRFvtNr2TqbQ5PM
TIxOeSldOAYESsF8P2TulngRusvx6pTAKmNPnIlv+wv6naMX0htQerc4XW1xoHOGN+/jRjWXVwrH
vTARrODZ++Au/27YsY+NALXGfoCLECLZ48/+5+1cyNyw2H80OFfHfvLKnTJOQ/ufr4mxGIEiHpIY
VJGKQGNjdcwvfJzVjJr4NDMJBg6mNWQX0x72cu8YgGL7HJOGmczFcpBgPI2KwBpp7xFeBzdMbOVI
W94UNykMKDa1TRwKfIjDbXjkkKYXE5SmlR84e0LJoLjH0oF/+mKftPDvIu5Yh7ZPffFcppqTsb+k
HNXDKUuIUp0ZC5NGrGXlyRSkHLEmaa+5ukXKty9JtETY6Wm6xGxIeLuKNt7T0Cgp9BuTXGH1uvES
S/7dtFpSm0hOIIDtMPhgi6+6+eEB2/ao2IPb4DTQirgfNYpUledg6x0DwfuiqYqEeINcqhpBm7M6
ErWKfO9Zr3qY1KfPXbN+dz5WJ2YQ+W598BpBDOUW0SHjD6/kah3w5K4Px7o4VW47YGFW/b/375Wn
jFn1areqsjvGcvKJ/7Z/oLl77AegxDMG9I/jWu+Ir8jSpcS7UxJcAf/FlRj0WBYSQDN4A49PSxQa
Haym/448bFCtthgWKjU0AP0iPcqhy3sl9EfS9et9zELDyiBPjOyPlFUqFEj4bRSVlEOkfjHZucPp
uzW0LmlfgATAWf3Cf9lJyxKms3uCLzamb2BftThxChbL6XJaeTlYd0ZL/9AWHnxo3393oMK7NkxG
BAzQN5aIxuDeYVtzh6dgv4vh+dgs8xQD0H6B+9o6o7gCAt88N+Dre8+MCovqkPDc4atfHGY9cL3B
blobiSpszunvWyCD892QcXC3Mr1QzGNsHWz9B8palfQn3DKOgwuGHQ+gH2nSi5m7R5x+P7rG7FB2
0bDxlpH+t3kgqceh5qg3ynfUgPimL3kvEtqyJeGkfK9Vcp9w8NDmo02ILSrcd6s9K8Ttxe3BZtLU
tw4EC2SW2PY2YD7Afto4tWmwtZfyPzFS35GOUt8AjKxxJGG9DxRe5gvkfVFxtsfY8TIpzi6Td+LC
x6yt455u4ttkO6quzXV5nfxUh1q6Tv4y+B6WU/u1Qn1LRMxE7JPcRWLecLvet3BvhMepIJUQ7cKP
IztvOVRXcbV6udvBdnCfYGFCBbuhbblucKK50c5AU6MNhQJFybb+/DvYTk+45U8ST6PYN5vADVua
9F/pbLjam3EdzrG/HAiBy/alYNabSKjbLzwDaJj62AL096wz9xCwlWYMp/OFMARZ53+8a+fayYQw
dA3/EOGyHsGXjMBYiGt9YvqV4BeWQQ2Nx9W5BCoMRGBJ/qGla/HENEutDzXlLhRN6LXRUVtve8q0
qE+eg+cgGyXtpA0xEf5rtZl5e2wV24XOsacF44kVxiydIBybmLPq+rP5bMz17ucKkRtDMqiRZiMH
KKZr9Z4H3wiNUAuXpn+1eQE3rW6JWRUxxS+Qkg8WKIik+DuWs3yQCJcPyweURAJJWc5LfvH8hoO2
Sop9AC1rusVZ2+MdLh9h7BtAkEZ+qD85hor30WsfHkayyReWeADI5MpV+0kgqFGHwUIVu3xiOtkA
k9f1EYupx2b/Y63Zhf61kSq89L3KvF73eYwmHduewW7E04I/nnwJXoKOsJw78toO4gF2zknvHGLL
zJLECoRTfsXHUAiXn5M80Xh9r9MRcKvaM3upD09UrbhYoYqfVo+KXRbEMyzNpxXW/drIGBxWh+lp
6RymcNu+DDcsrVg5YTHSr0BlFAZN7fNorjNkkQoHTEnu2GZwL9wyOdlp55SzuC32GE05oMTm0pnY
THHvJbgNMndGnXVYGJvqoWbHRR7vG638DVkRBgBx71NeVLz3rp8Wo0qrLL40EGH/3jshSGqmbPCQ
XaFMlb1HsVkM9ggG3VJpAY65B48sob7Fp6heN5uHEoglY/ZGb7AeqN2y7UGzGTUXXSm0Bf3Osobb
9f3fi+t3fRlzeMCWHjYc+HnwXxd7fQapimbudvmH/LknAkav93RatjNWlApqDMjtc6WA3iZ03pSU
Z+9i241Gq9Ug+PPiW85fan/CnkRHPYYjVxdyvwcRGZeIp/fgEja72JY0R97A4zuE32G3AuoY+wlc
Bs8SU9vucfuLHR5jo6vzwt3wUPgxGNJkBUyuK0ZYi3GXAlhcID9g/ItsQh43cJ1h2vJZodOixEWH
21s/XtVG9pwW5SBYRYl6tNkkUyQgiPfmsJ0SkE7M8vK3JT7b+OswGwXuZGoej5ejyqASFtkYL+29
c2E9BdEIjG4cFKNiVI6qQ6NvRodJpX9iY97Wnw3jmM6T8BycgyPU5Up/N6kN9VElpmw67s3Pwa2P
RTv/tDQFKUw0QdJe8xngNBzU805avfTTmTK1bAQh9181qJ/cc9Z5WvZuV7evDy9DGGC12P53G25R
eH40NKEVmhEju91k2QZcowbK5ke6IFRFjCaAp4xB7WQbgyrYkf6U+yqZLukm4andnFIIF7HoXYuN
8rlh4VlTDFUvV8ef4Wn2eLfLmMkjzsX7qKK3J2GH1MVMpvM3iBDx216OL/lEhOgliFVQ7f4woYY4
UQ5LvRt8pd4pc6pAkLingzPunAvcnMyGzfjBE4XKfL/ZbxJ6PJA79upl44YlS3XxXNcWB3T/VH/k
e+ZvJnNwaLj4ImEokOCIK7/yfp1QWfxHocBEL5OtHfFUxrg9riOp5f8V3MX4vn5NMMmK/QiEFIMV
55MWhY4IOLs2SkM5/1SGCiop+OrvvxwSxd4UegCf6NFkRbx30VAUoJbUBnVXjT29t8S1Uq6Jb4JM
F8s5UY4U/0clw5LIYGSBIslZdkUqulJG52gBExUdKYOm5/zchprWLzQ/F/vo12lSUuKl1OsocBZQ
m5Ti4bnmvGYvPGv0Det1bbyZlEAR45K89XZZ33CxsTGxOlo8Psw26kEV3SgeSZad0kbOz9gdnlf3
aQnLCkh3cSRUFztfTHaRjNycDi1oE6kEB9S+bHpo7ehNmtk0bmLE24L/BMhRaOa0mAerPDPBM7GH
d1hVJ6eN7nU4RFLXCe+kO5ZDui1+fvE53jjcyukIYsj0FqgpsdYfXKDpIwfbsBBdArx8aoe/fvkK
BAyJ58DMKObU7/rn6NR/4pRf9as+EsMUUSTG21B2l0DDMhnec3VI2GvfMaRNvPMm8UqeRpaY4vrV
QQKCg+v2yanMa8yECl4GDM1B74j7OC/8xzuCdJJWjdQh2e5KtygZi8bSwgdRCedn5CIyEei3flZQ
ca+eW/ywBzMrLS7O7Qlqb+/iFhnP4nHG6eJDOLAdO3QzH0dsFNdVsOta++09+6fGs7/LfpYAITBW
Q/TiBcTpuz94kY/Ve7Xrv0BezACCCg06I6fr/Ahf2C8Hip2uQo4ArHlhSHzA2FivU+fTXfqf7qd7
6mNcDaLzbj84JfIv0/w4bi8RAAhXVkKPCXB88BIvt6Wav1tnTMrPQFelntGrDoyeBceQ0aJOFYx7
RjmAWeq5VYYlTJsrjDHNfrWLCr3cLfjlbjGsjN4DHF6npbmJn5oOq5dNi1PMzhF77hYJ7w+LdLxc
pYvtrDiyJh2Dy6gjaRcgrBdaV68M3IWfNT3WtanDbCOiZDYhwOxzG09FcEf309+Q7MYF+zp2CTgv
cdRaD3l25U8eFpMnBnwaJdLtgmde8trmRMitBrNCE4QnaMjJbdOq0NtisO3t/SJBiAKIjp0spuNR
Ho+Bx+CxUeevj5pAMWxTWS4OewUUYGrxbnX/K62MVTbWhEq2ajGxS0vs6+TkRseFNAgSdI9qlwH8
8W3HSCM2p/WDiw0fLo83+WRyx2NCUsns289ydh89Rs+w1B0OTV+Y4K7BxV68uRVxdT5Gr018GD38
Gs0fFldUPWxzUwM/hFFlLn4iU+JBARhzi3i2CJNG45WHpznKI1gCosNPWA7PwadzBhQFJO1dQjFX
xGP5dGs+DOLH8DH8jF9jc3pDvb6NCr1D9+5XQ5HjSl7pN94QhsUazeoMesXUzaQCzHMCyEEEgThS
7Otu+zCZ7Vxgv2EpnQYmppyzbHLE7fBBPX672HWf1JRrpxSo9Fy2lDGpblMH6ZadM8VnIcL5lgUP
vwQuF+Z+PPHKXy36af4ACOAkTCPSMmG2JZxOW0NOWZ/UvLEOLRACY08YAnw9u8bcYmzZhe45QAiP
6mwkvwLW39F5dIXOKp7/BaCHpIsis9tOBgdZree1KY/xot9WLFocPcgL0JNybQv9FTB1buwOjjiD
BQwO7x3W88DgAxLO3QMvda0DRdYh+duCDdexeajjAKGdg2vJfvIFdVkGkq4Oy3ujZAPo1ZzOpntg
oYXXag8RBQ6FH2sS/55qCZfthQTJy6keGaK8m2JaM9liLcqXauK2lrA3H5MT0IpQLtplai9yIy+n
LsYrq5XYgN8DcrAmqJh/cR1KYGKQPtg1M1AYNavCBGA66q7mHwhYUg7WE4f840/W8LWDnMg4wBaN
RUp3byfhYB/tJFyUBC03mu5oHx2jj2nvOgDSZa7mW4ek5f+dJYjhUAZ+celjZ97xbIv0UgGwE2yl
4+nm9AYcihSWfHOLfbEW5LP33xYK7yKfD6uBEdviSKvxIutLINbHpfJ1lwwL2d8sLgNfhk0bRlvj
Dp9YTEY5qMmHsIgbklYT+WrwjXAZOkNIcPg+fGXebL85nH9zHlGZ61VmOy2zOaEzb+z6lA9DXaLv
BYIl5z56hDGxBzx6+C4425lkkzAP8+PGZ5KPCUPRTpEn98zTpxHpkT/Zu2O08Q0lnwHoMfTTznre
aB4hrxFtntioQw9RTEJ+Z1GR8IOx2ene1LnBtH1dbhGuRzqxiMspn0WuhFoWlUAglkdlxNlE9oMV
nqaTd5ivj/xltoTFHphTlnD8O5Bzho75DI0AHLoLHoToV0AvsDro0NcuiF75q7wdgRJxz+HvPbhr
dG2A6LTgO4AG2Cs4orOJr2rhm+GmmD0SONqopfjCytVjKWdvFaNGS7gQxDrrwndlULwcJJk8GPzR
Zkn8ECDPc9N9MHiueLr9iy3tYDV8/z7r0jr+Oaqgwj8Qf+5tuA9vQQq2X2OLVJSdzB9EzKIy5jDu
3N46SeLi/BL/rApAp1plYt3ddVX8McrmrkfTwgOoK7gd4jwNGm0OrFFl9BnWxhYj3AVmg1iOq+rZ
0+Y+gVGXHcBVAP77pMT3Ux/qRtP1TF0Ve4JfhXvU4Hvg4C/wcz+49LIQ09jg2v8fU+e5nDjXbOEr
oooc/ioHBAgRbP5QYHLOAq7+PEuat74zGntsD9gY9u7d3Sv0KXyC/hXo4gmCrPsXj/qGcpaC+FfK
vL0LNgvmxtSsRCjLyUM7pA4St27ZueNGwfQxldpyS3j9g61b6vABc5F9CZenjtgMFDFqd+DyMqXX
dAf1rNHM08BhCm2UkPrBanVX/WJP316cBrEDdZX9Kv9bxe2pAY+rQPeo0BHGIpRFeMsx2kdU3VyX
MAODvBfqz1ak2Lyu/e2pq97Bvr1v1xkCNSon344e6hY2Oi7R9DvE4lOT8Ypgg6a4s4+v4G/rLobv
6EpavanNyBxCaU5ZKE8KCH5AN2gXZgVGC3NDlhZzW2A7ynRUfpxEFofFyMCxW8F/YmyPPpxRfkrg
H+TevDxQlh4kHhTOsNt/UmB8yQ8Ug7RyFTbEUp6zOwQvaFfJjQceOjE/TlZZMbGFwAmFkzc+xzGD
9cM+J3YojK9Q4GeTxsnCSb118mkkpqhguIySIGv5aW/rKyzM7P+1C5TOMf0Lx1GVCS2vPsRnt//u
VQYaBLKJjmOleaVetaNLk2mmYMCcVSJ6bfy81UbpRDjRBKciofTmjJrMQoHJwWa6h7tMq8Ojigrt
PB3IyCBekbTqSaBQcHhbNxg0N0Z9Q2sYvImrFAxMh/DvT5m7Q4WpoXqbP5nHhh+MX3j5+M7gtbPa
uFXG03KAFt16JE743sCZ1xAVfJSaPyEvyyIcjRaLu8eEjXjHmRCGjL4yFiPGXTUBtl7+CXOkFcdj
giPnwR4So4c6RAvRjf3AwZiHR0mRniyVp7dIUsZyx0zz+GArj0YkxReWTz/zPbsaq4phIkX7MEiC
pncJsmm3L/cMm1x5FeN1nKDJPBQF6NLbTFZbTQfBeGQR35zm8Ob8BwszJohwWjKvNXezNj/jOzvM
gU5jC/E9Ys60Ya3mkVuv+YY6Qi5RegkezBUdwZbnr5wzW3dOvBNZTc17P5ieZ6EUHEyE5evKgekG
rx+DoXgCJYxA2LF1KciBvHstCGeaQ65SKLvuntZGzd+416wUOHtnEv4bQVMOtoLYrhnIpttl4LYS
MFH/phkjsdmp9+v9ar/Ua7VHD/lW3eArHnZEshtxO2VXCEDSMfL/jpIrnME6pRb8WWioUAbuLeYY
OBRll+SRXuTFHuxL3VedgnB+STTgY2+mbnFRn11+tSfhBvKXP5J/iuil9+K55NZ0gBxw/XpvUT5x
xtd2lWtGXofzfZ36BJkPm3o74z2W8Qh6XB3wGlGqvay1dUEvMmriv6VkqpkZdml6aRqr0Hs4bLRN
Nt5e59E+i+obDsVUNm8EgDmY4Bw/ZT6duie8lZvYcypt0SVOLyRPOgLhvmE9mSNLVAl0Tn1421Cf
UaHR9j4xBqviCGDT78mMJiDWjHEiUwKAK5Q3YjFLU9uk8/89eV+iKfN+ZmK5STggekYd9oQM1Rhq
KBWZIeT36bz7b/zHNmYZYS301pjRcsgS5PwDdYYJxifoHeLqibSrMcbQdsCHoYSf/Y33AFjToKiL
LdgfHnR5D608I+7AAxEC1oqO1Bia4vaF9vN7YBi0pBdnREjnhneldFtdih4Csxs08juHi44RvLDp
XF/GNcQLGIpzmGcw3QMcTRckEs6e/GwpvLmXnNhPqGjK/mF+mk8X12Xh6fQvnz8YYDTMObruf/TL
4GuvZSqjju43QKMEMehmvzJ6f05c0qGIxh62oFQQe7tQi77zHeP3zPs6wIibHjtZzQGdlJiy6OfJ
inUJVhUd9eZnfszR0RgVTdmbsgK+zn2U91ef9GPpxqawWSXFV1nEM8bdNUUqlzMrrYbQOseyD5vu
PjxE9E8wIvpVn4ZkKC9nRIIc1uD5KCgaJqqE3h9WKuKj7sZ1JAT8x1/N7vVKtIP3sHCgBQrhp2oW
zaqJjZS4h6I15Swe1kuHY5/1pJQsh7gHGxMuAHC/RFlMsgxvcyH9eSdddGtpZoVjeuflhht+0Xkz
ZoScT3IRIFzw2IcnwhGPVtQfS5lEr7fnV6lamIXzZ23U29fUIDWE1EgzuwNdHGKp8G4wdxgs5JBg
iTjq802kldhnaUKhL4ZHAS69mP3KeTKePwuiAb0EmS7WWmIUSXzzzd6rN7tvt6KpV6bWOXV6f0hP
4Pzw2rMD2m3M3DpBZw0uZldv3QOhI91kGk5+Ok8mJll1Upcm2+ssvhTzvqRPl9hAqCaWnHAvsdgG
dKbBG4venj0OLG5O/MoYnmWsDLhgkLRovT/mTQZEol1n6CNMdg4ltMn49IveeweDqv27GJMDanDl
mQGooblOuiTO3jqQZgRMF94BvXCAM0D7N2eDKh7sGZgipp6jypiazgoyayFxj24N+gbYoqzOqrOc
0ldn4cL3IjjrlFA/LCtE7We4xW1q3y2GlGhUMComNzbcz5CcZO+sGNK9ihFnKck54jlU+ZnGzHxU
HCejwmAUKVVM4oCYoMRgbPU85cyqeWdi0TBdeoayJmyO6lwwBgZiDrwHz/iVtMZF+PuNcTqs8fag
HJ635oV5YQx7h7/vxWuxQ1bfBjgCGcJ3l19JOCBqg7ABOgbNIss2iRPgOGA6a7yVWHzYotL/huYF
lA16cTWAFrYTXZjDTkSLlMkcr05GFZR0jPM1C3tXq9ytRaIPVKJ3vzpAgN4vJpXJ8++0Oq2Ihe8A
0YfSU4xqMioTgajH6BRoL9g8B8egvKzhc94YnydyQbgC7B6cBjxm9YkY5AjQduxkdEDQrX2smkmo
Vqvf6Fd7NcRCu/G3Xx8Uf09zpfMbp6TKiqJJ/uaMG+vXmfVK473lKYNj5mTW/qxyGldpf9apQe5c
zGsfYp4WMAizHJa91/CavIbnpDjexOtEbpUbiT68bPi4aE2cvRCcciJvi5RA59/aUSqqYpLTitWi
hFoXo3KietxAuaIR2mrg0PhaidRRtSGIs6yvmEFIc6j9g+FyfEdhPf3dD1Wd6KJgkQzydTTKPmiN
1Om1ToNnQJNMBGHKcgudLLKZRnhl9MI2fPTKo9egPLr3H71H78XgojuzSXTdEvycobQeqAgYtfRv
44CI9ggrRxragIJKFXhYGaESioJKUMg+YjQQ9AhBQrHlEFjn+X33aoPG4DhW9qsLEQY5MJ0f7xny
lAxVZ9fJoxsgoilimg3kG1T//olpUOoVVlh/gJVbHlKuPUqX6fLG3NHoOimMn7ES4zIGguaL+A7m
h+txgWe/Hj0D5Rs7JPP0pa1WTwk/M9MDIO0+pW8ZMxxjjRqtbNQ/DJy5DD6j2+Dc3/zqmXkPHj35
cIg/mkbn+JJUxoyL4hkRHevcMG7wZWBhr7sfrPh2dGbVsFHP+QWlZYu7U79i49UH2ZJ6hIF7a3iH
RQsaDJI8XD9JqKlWyNg/L7MwLHdJziBhfv5gFUBrkkANWAo9WQ2rAPhXBzyfpn+3WZPGppqMSqOr
4blLbyTe45dZ9uREOp0fnU/TOGI5SHPErXp0hTyRzmmZotaQM7FYycKDsUrmfB3RVaFHcojpzsfc
Dd85orfAguKUyUL2GaIlzMXaqOlU6K00veDtXmjD0y9k9asvzdvbKBaNE5MImceBQP+hlmqDRj+d
KPZYRpykQTWdf5Im3Wq8Au80UsFlnfrfdsBcTTSRGK3weB9YIzIpMRO/qBo80/w70zK9hwxkpNf1
iOhX2t+IyYmkksA8B7Ma5fv2SE+1Au1+EzFJuDAQke3KpmXcFc1XheLy/AA79T1sjh/xK370P4Pq
1GBEHsYuZevaAxspw6oBguPQKLbfOD/CimL6Ema0RyYyH2LUmm4ZoSAQCm3Sd3ShZPkkJ7tiI67k
lc1Vhp3ZL1rNA5D3CckdNqr4o3Ahu0u5pl1dopOIkjRNanEtZvioXew2IiZ9o19FeUlCxahRxKta
CHssL/NLItUzY0j3ZFdMFfZTcqy+qD/JCwRqN6HfxSM8TW64iKp/Ijcv6hRKIPVtZHubC4PUgtQM
lBdnl8zv1BTShRIBrZrKWRWlKlfUqwaIwFmlsxmeS+ZmCLrBE6+i6mJVXcTMqgzqLlP1ihkf7uQ3
/oQR/I9tqO9+YkDSzSrH5VjNKI49aBC9C/3rZ0eYQImogtb/jQvXBeKLcoP0CkVPfjRK1/87bI+g
CVyibEPNPk6YugPf5MmIC6RrFcRrYkPivdHF9YKgVcredKM7zs+18D9yC0OSskN07VUos4XpyAYh
71JK01ZkbImmNIvNWEVcps0i7Vduxy4rmGKwRzHw7aqToQZgsSPQco3lhnqUGDHCNtDeTwel0Xbx
nr1nrUPWAn/TPpeepOzh9hYdkzrzqiha1YIuMjZNc1pbvGbqjPGBxKlKHDZZdZsmbE+2apEGuIA4
3EAi4C77DriI70ciGLIoKbTS1AuEiDOZh9xQxdj/2rLllbz1NcL8DlhsE27Ct6tOay5xeS1vzErM
NjAAigL0JmKmeSSLESIn/6oFpK+qtFVrMcUB4tvbjrXvXsxNphfyYP62QGv+7tzzXLgQvZ748Vcb
3JalP9KGG/P+6AeCB30rzMRsBkV8GdqngdpykO3wjkLzT0800vOfaasg08JGEi5U431Gq/9H75I4
C6UINm4Sp+6g26umUN9RS1vFu8p3HJ3V3GkID+WioeULH1WZqkZtqmDDx/qaWlD0aVjvWf2q5qRe
CqBq2tXCqBVHYYjzRm9ptVjR5jgApsiUZWpfxylTQaUmLMCtvdoVQPEzaO9+fKYI40k7owT8uC0v
DQoMs8x1jFtIQmJwNhnpKbou884kJKUPpE7yjpZW2drQ9FlDvmh/R8+jyd/DP7akqI16E39KmmZZ
OW5GyuFlIZpaz/bHOvY+FCzQm8zGkLpGNooUNJw2F7iVuzFaUXI20mMXYUGEBzQ33GcVnb6q20q+
IYNxEaFV+UgVch4U3I2ncNRyqwS5M50b9WDqY2YuE4QuJuP4WLkQpUh+ad7riecolm5xOz7zLNAT
8S4nvoAulrYX77MeD+su6448Q9Am0J6CX/CFZVxcCQBkcIpz7rWra6hePjHOEckgpw2olXexTn+n
P4ku1WHMr0O7kZAZueTpKDxbXsnP31d4tQTSgisx31eOu2XmLgtx0HvBLQJckqpXDWX3XQZHvGRr
YMX42gVmi78NlgaLYKFdG4eLMAyjCYjkdImU6KcEn/EMmbHxJ8fRk1+heIXhSL1xgVfUQpsovapI
wjRO6dGlZo7LiF8hBafeKgRMdfAqA5SeSXMynaj5fmoz87irjrtUfDKggPxFDb3vlM0dKaQaXDkG
KC67VN1ZhwMVFBkAw52Yiwj9jdoPNYrMCVRXUqpmDe2evi6iLY3pRKxzyZZUqR2ZSHrEcEzSHH07
WsYkeSV+UI54Hfv7/nN0nl3RwajrsuP9dfUkB4xp1Kw2PV07LkbTsdpFkWPmx++H8SyaScSEIlY/
STA747x60T/O6h4wF22jJsiEAEiayURGbbeprSYkETILu8A8wsdYMMI15ZQEMmgXBiIkHPgKLzC3
K1h7cgHdS7GVtZklPExDjmSCKWEIHcjlZdjEoQrtoEcn9F6UOgTeAmsBJgeBYKVGs9qWtDWxTB0S
CjwFB0CNeGuxkGLFBeFhLInRSLwYKX9FfACxJNAsYoYX4Z3b1UwuhSnashVfwUgGtS+r0NUhI6NA
HUFMm2CAxnyOxRW6sXkRUhYPjlo0q6KZKaOWvWp+cezFqNd5BU1N5h5EP07bPA4qogih0nmtVZfa
BcTc5VXKlKQ87qw7Aqdgw1YwsM/bHKnVcnWpFyCesSxJdYnXseZfUDrx7CSqObKBtCExazc3wRax
Y7aRFC9jMHuOORhjtqxYyyRc298SByT+ozc80kHo8ErPz6EiI90FbArmTIGIBUIA02cwrCBi2vPx
hTp7h3Sa5fCbBeYIb2xOT73EOkevrGk+5GgFx32Yp0DgX/bYsh+i106m1SV7VoE2KN4EzCesVS8Q
B64vyTlWWwLriWuaHEa7UR0Z6m6EElJWnvwDA5i/e/L6H7x06SIw+h1SFe42SAkzijQERiZnQ5f+
8hX/a+OOjXesTv8sA2ACuEILfXy1sVkzrMWuoiTda37tfIVuYn2e0WRYTOoa6HeQ3nMLNqm564JS
xZSqGOHNCmnpLxY5qtKMldGobfZ1ajgfN8lyBN6qdybTHgbc0aHCzLhIlFH0yToYatfmne4Fq3Tt
xHFCP19PF7bSqQ5M/5nBdojneYwF60DKELL+sernRmVtEy7u+zR+gBk+ZviTn60CW/B6m+/III54
elP7oDdRJayTGR4Ro97ki9u0sbFJIbYpUYStZMkwSKwUYSKKl6xa2vdysAJ9J7YpR5R9ND00sNPX
ATrX1GL66T61a5fgJeX7rmB9y/aUdjoZgnJJMElSvJQ9AI+KB/kxRwVnpM2YlgdosP++1prnthKL
8bPOLO3LKmQ7urMKp+snehO9RLVFKH81n6PD4DrS5plOtM10fEv5IcvQ+6zp0rjBzcisBru9i+v7
Jqj8SgU5nuLsXzIb7q7zcSjaOEzpDhdpL+tTtRyRZBZQ7qn3LL6/GAziQuf7b8bq5WOSPkxeZqxx
YBmfyKMkBTgsIdE0ZoLEIKMlNJ6AU8gR9VmOjgsxQzBg2NrEZR4Lzd6TNQ0fB4+7JdtBE2rty76M
Uqvg4vNLx7rhngekkbS536SSsgNSYNhQ/kzxUJnS4ipYZSaGsBG1ksHqdtGaFzeL2aRZvNzUdDI1
0HRhTatXSS47ZDKdSEtEcb3hw1FhXecMAzmsznlZ0e3QUY2VvT8ytdA3G3ZVzSgUTBA3SqiM/k1b
y5yZVO6WCKOo9vzD79uXcXARwc0WqFoa4q+DX4jHTKXIAiaToZL2TIOGm6BycDzQ6o+74yFrT+wi
YdZ0wIn0mMpfzGEtUAVPesZ7nnZBj5D35P7MKfCarC3QtQXJYHtq1iDMMeSTZBPsXWx+8xOpB65K
nB4Kv4iII6BPqcu0LIXwt19zgD6g/zLzBujUwvlusht8UwZ77s4mKNe0wzEH5WO8gj9A3s6ruXXi
ReitoH8QUVZ6dJ2NMTt0Dp2G+yVz4zYYx1O5xgfS1ikj+bbOhwe88d/R03iMGqvH7D1aoxhf/248
0WmfsMU4A4JfhJ5yxJHEnCipdXUzr4vyA0/qkl0Idl6DLse9R1il2n2YAeuBpQVrP/gY8QqAjQD/
MRZFlPMcBdbZaToIVMFqi+0D/P4mXYHnYP8rYv/dV4+AKfYDxPZExiEJGi8OOBvn/toBSqKJ86Rs
pW92HF1+RNEMAKHP7MA6TiPQVWVJB5MNTHk/SgOef2N0+UuDEwPxjmOcIgBiP+jgarT/7sHFOvAD
AEBXRU4W/s/RGCcovr2v1/xVr/yOCJsP+EK4nqyxuX9kHTba2jLChhRw5pgeY4S9QMoeNrkf7oon
erG3pBJeut2fq/qNTDWTcGy3AKBQoVIwFI2lJ2uiDnuaAGpRo9SGSulfbVjBpLKwOew6Xl/bMfZh
+D+CNPkt72JpJSkygrYDfOg0V7ZolYPJ2ynQiwOxC7CyIkbKs/4O7Rs75lGMSgnJIWMJ3rJ3UD3r
u0znNY/wy3++xEbBfvLaFYOsSnRV55suUYk99LEz7X18aFe6Be+LNQHApDVa/K4YqWPh40XQ0Q5R
+F+x/BCzNI0CKZEOAH2Zs/DYCG6Y7v3duycyDMzpkELjEBIOt5l7wdYMnuYj1hAktExVh97T2173
asG+R2p0Qe973pvQQdNqNzWKgIKwgSC/lGyqzxYk2bB1dj70JrrWsYvh3LA0uZ3Nn/XV9m7DLx50
7f0ntH9fuKPip0214r1SGydF7Dqf8xreWx7GdrQS/2i8hpqZt/spNI2ynXaifpP5Yy80HhLisFpY
QSkhog2K+QITsjdEHuzzqjwVXm6dDOWTC/iKNlvqIkca7oMJos0bCv0RXjJf+7Tglx3cuhXv2TeQ
kDwgCj0Wf9+t1Qqj0sZ6jm5r193JYMj+RItGgdeCDgjPovEJWmMniixrw4Iud+Asfxfqf6lVRstG
Jje0BehY87JR0AgVV29A+ZlIUXXG+dIvTaSalnZ6//eePLvM5bRuMc3Gt1m6cp7Xw2tylqTsMEm9
RnRotWvdhwuLcgj+Xi/ZqzUvU0hSQsJLd9HyPCu0iOikbPOPNNv73ilajBhBfxh67695KCyqb4A7
Y16xWt9QY+8mooSgmxAA84ENgosQAzsVe0MyYl6McGSxfnC76PNCn8e1U/tO2kh/Gm71Z/xYlp7W
geEk5asbnX5ufyrXJ3VbBT2ecci4gC/wLVRusjFi5e6wv27mAkdDK0kKljhI8S5KwkDZR005f+iR
CFhEwzD0gph6Dr6E5cWLH6AglTnzrqR97Im7wQjZDS3Wc2fvTrpRaE1+MgtEhxF9yCsG/kDsuD3m
l63wZTLyd65RwuG77vYYLczYugFS2WzMK2oTxQFpPXJ9hmfOTK/BF3zsoPgfxLBGl2eJs2qS2kyz
tSKI/CbnFpGFT45G9MMp5nkei2KuHkq0KFkGCGnfedasUoP5W8wfdeGJotGNmIzL/Z3I6oK2OgyV
RcSCbOUTjLpjZ+1jP00IwZBnlyAMGbDQeBg+tT7/DPp85Ltls4+clCfZdY6dPp6YaKYufq3/JF2Y
w5piggGnYFXTY9HrWO/5rkaPhnH3MJyW00HdbxH6wZe+czRX4AkIcCrDKebrDcIPiOYtHBferIFi
oAz3abQGm71bqVorij4o4qeTBtachvyLOvDzNtK9Magxchxt5Zi+oLUEejTagwE+suDAV5MxlV0+
9g2kOf4gGw5ATWv2AWiSO/2lz5W413sL6WJuwBEjHe6K0ubhcSdfn+jTPk/jcjmoI2w7dStzdrOz
DYzpa7gpBNI48CaKKqVizOiPhacEAEpE0yY7YMWlHvTZaSdesQejobmueMWzBWv9sGz1PNPTX4+q
ifcJb+LmkEaHjAr54RX7YVQk0iONYmZreNNY/OtP8HJuvRHZ/ygeWSTvi3enQixcsPZVMONMPLXS
OR/YqeHB9GlYoSgacGusmKVvhV4Yk34H3nFqPfZ2NUanIRkCJ3dgM4k3SVpWApJBE6e0LLvDVaDG
CD4IwSoRyZ/2pXCMhB50YgYeb1e+j/HCFrPspMV2CXvqszlFZE6ILtIiIcQ29XsSK54G8eKHVc1M
Hn0eVfuepRjCsg5/CMSorcJIS9MZnDvadT986JOy6fkgeJRNh71GrdudzKloGIEcMRu563O43nEq
qJGsM6dxUpu/YSOQuI99fwDT42r27wBh3OoR+LhMsyYeDidd2U8nz72RGYlorvIJwgj/Mn20fWFH
3E322gCGJj5KCO+mruMaTBXFmkMbZIuXlO/XvDo/Gg6OES19JoZr4vPb8BXpuBf70RzMOZIdSa/I
9BjnRoqnmQlzhiiMuuzB7oTNOI8mL5/5kNqXCpKWw4Z1eDIo2PSEsCVxyeKm7HS+MOc+Ep5xG+ZF
IxJjpjg363Jf/oMJ0jyBvOH32XV+LMeZa7dzh263xhfPRDvsXAl6L8hG9C6GybBCuYzzdWapcTPj
INEQN7I3JfAL1gN0O4h1C7odrKIRH24dlCvkAEEwuyF3mwUYxJiuaXKMFFlK1PhmcjMD/Vnr007H
hJQNMOWtGPdGbRLD7vVQB3nk1AnrLmDuSqJhKqmRbHQrxq9QuPADV/zL+snus3cSk+8R8JAQ4Jge
Q+fMITllYs9YjdIa8bOCcGHp2+q34gFKnUOaPuwME8hoArKyyW005hmwoA58eBnSsKCqpT5CQY1N
CGRz2g1qEq6tab8incnJfGSdidGqw+/Bpvp4JOhHJlPRYqIbebdLPkZv7PlC7xMe6INrN4q+uKBr
rHOKzXAEHDwx5A5hCy0OdazAROUaZW2WpQeUSwhq1BIfT1wCiNuM+qIvAmVwQy++9ttqc6fhA2Bi
bSR7nApPfh94JGlwOu2SNVlwhE8rc5kLnfecvLQAw2MM8SEojeGM4p49f4+P0dSvGv25v2RoE0gH
Pt1kptuwwmcy4hU9XYNB52lErQI0gyQdTJ5l7jJAzjmi9L0vv+OpXwoRXaMC3pA4BTjVwq/B1QzZ
BuPkx9fgkVxjKUNSJpXvvaKJKgvKRaG7hkyuPFi9Chg8hNkrbg4qjd6YH/olo6thwTbZqi+2Pb/Z
weIdHnGR5qU7vhvRwmC8u9a9U56wnc8/WwVsyeuZ/4tVP9thH3QHfYI6X9dfRI8Maod3M0BMCVQt
Ko6oO8hSssERskWQKchaXCL2vlApfcTjGQwYTpV90HU2/GCfkMO3PDjcTCcN28pAUcnj9bc2o6D0
czC147bsfEffJP8+PEb6LxNeyDx3z1nbgiqeJpmWNZ19F2pkr1dNLBSrE73R84GP4h47VcFNlwVu
STcCiDIEBrVQ40C0WzynZnpsn2G5q2mjSwxMlWvaDRT8usp0Lum6zXCW/VgzHE/x1S2ZFyydPpZs
T1sujslyxIXFIb/lLRjBFlSgirmaZszII1VOYzJB06TLt1vPeuSXIQsVsFSQKWMQozVOO1nXXpoP
4Vvq0l1cAbmSnHA8SHgF2ozmpMI4M5Rp3Fyd9vzmzI2fsPyBxTg5kRYIm1FLX1x7mYC1+M3/Wn+U
QbSQ68EH0Xdv3d931v2816x+sybeF36kJQIB520abMMNrg9+ebbFMeDhl0fFkcAnMco0gFlNV0AZ
q8KZm2bGGeqclVfqGah1KjGi3iSouWSIQ051FFSUAntk8/uIMWoy0h31im3Jk5V+C5GlT5xBBisF
CrJpQiS2W8ypoqjWfR5mJ2CQ3sabCcWbGkwfoT9j3hPNrCPE8GIGNFFnmDipkzo8W2m3FB28z0As
A42hKlKz82JyXzAjS7g0zhuZC+6JPlmvBAxYAR5qMY9AFk6CBh8sDjU3xHqSfCOXKsDBBCD9oPo4
d2SnhvqQ/9sb/HODtbJxt+P895dnPJaWWZO1judwNSPJAJb8uzYTjSRQgBO+I5KsVJASTvB9WPB1
Ih1VeVe6TAkp1jOZfebU2Va72qlzNXoaftD6TSXOAAQQ73hqn8c7tzBo0CRVm1Rf3y25hQl9nY6j
OsIyg8Jqk6ryyES9DBXDowx/s86Q5oheFdWqmVDVOgzVflVzlXIps5dSDyUZlg0SWmsXFtt1mHmd
4+/x98xbY1SnjVEB4keCAtciX+qyjAKkgqgAZwBxzpnFjhVHFS5YPsf0BKIqylCdfKynTu+aS/LQ
/EkBB8JxttFt4rtQ+rmO7ly0F2f3Weun8PMZvbC/GNyxz5AmD3s57OZwoYPbt41oTJBi5ySnjKBD
OS8gSGPDZf6itioxAqUbAWoudx7FvWMkug5QKrEafhGrn7FaxH2CPPdHKAwPCQAWIwqRrTCcoXD3
SlvImlvSo1NmIwEG722xsTkspFw7d0r0guHTnKpm6yc3p9EgetAizoSzC40Ppxg8j2T9lwUWQY5l
XxSmOoRckSgb2EzdXSVi7715gyEQyHiKQS3ZY2rwmD4z+SDoku+RKHCnjDsg+wzucGWxeqSReL7Q
Q9q5b1Bt1kit95+oJwd55fuq2vlO70FMEgGTudChYtQn1SgfM6z1rdRXYKaCkUAmITza+ZIPSEag
S81LEgWO8Xyly9Csbo/QCoEDyZ29BlVfL4Lenkbp9xPu2INXLPSwfA/Pc/LkD7S/6aSWVFHabGe1
v2vn67/9h1/qYhDZY9xnv8JWrAfrsOUAobVL4fFtfohfJLklazo6epX2GR691XDmA6ZVAOdtIYrt
3RO+FwW7ik6Sf4qkE8t3xjaFWQlbV/w98S3UJeepN8ip7ywU+aq0+EhiNq0YJcCcniy7DGzKrJy4
kZaNFG2fzGcIk8W3ulD/uz5yHoJs8nWmsRQOmq8zjdTbF6c855Ursgspk6hYtUqDLcyMFFI9OJPZ
Lo00k8RihyYqsBSvOPNY0To9de2PFqjaqPWHYwyqpFGNqd+r82o928620LJLVCMGPPlC+GXgM4cp
DimPlnFof+Jduzw5/W3nF4ZtzBtJOSgyubY4u/dr7VrTSPufyR2nmnPnOSnznEw0cv3CopzsuvvJ
C9US3XqW3AR0bncyi6/2+Y0vYY2Gza13+N2gwyJxwT64GZUhS81ajILpXLJ99eCVlXOU5jIJlNCT
Q0MP8PPhSFavJ0OqKUVaoSWq6yTgRKQ1vCOcn5r1vnj1QlEkUtPttGbFrZfbdC4a0FOsJ1nn1zfj
0ItHL6HW1K1QzhThHBbtKfY28ElrpFYfuKbIpAaK/oKN8kuvmzAZsf4l/RUyi76BH6owLsZWk+mz
5f73V/ptFDQQ8V+0/+KrDcFSpAg9HBlt5tIfPYimW+AAF91DVG4dvgpZIjrqjSUHvkNAiAhQy9Kd
SAXVNNZilbmjBMayVNLCpQcH4+dLTFsPt3gn1eApxBCJYAtGeLyQCMGCYHwWr9V1SBiCNC3GtWaF
aLSE5oRUM6ZDzWXCAclGwsBh/HNwqtzM8nnDDxitN7s1yczH0HNdMgYFxOWM9SqRQEYTL3LSrAGT
364g5TrCFoYH0YbK8oB/6oAPp/Qv/Gnc4bCWBIWHhs3b2pXnlRRid+fCe/ny3xEr4Xj2Dcjr2l/8
S10EHbtZ6pxGqbP1t/yfbkggxQu3/e6Lt57bJZ8xx9c0L9m5i+idUb1pupZ9bI4CjFYeMg73tpBv
15Sw7X3FvOMmNCqttovr7zO5Jsj4rZqpnEFZA9QhZA2pVWTuppzHH8gOUhQLKbNS9tizvfB1wfCj
jc9OHxuQvlygbvPt8jFvdWik87bpqvuc0wc2G1jZCNngEUDqHV/d+956M55ozGDpKI3kgYWpN849
zju5mmfcjV9G0d5TYYO4fhh9SKdcTRCZdGtKl94gZ2VHndbSF/2hDgXKF7LugV5qyPLLv7+SK7c4
CfKYGepgmckcRNEgJFvIvZ238X82TLmKHc6Z2Kw6EOle0jLXVeG7K+SW2nqPs03u3+a/2pCa5Esl
H76pOsfkkdo6ertxwQ3KUi06Q2rH0OgRhCuZjwhLD9qGP9t+BYdDs8rKurm3vfnkeNgbW29HmhBU
+fbmt/2Mp2hArcODp6yCdv48uSQar1nA+IbO/Rx6/GVcb5+8WvQOpkmV3zVbTk4NYQGa5bDFqVvE
NfJhNK1aRwuQiYGR9BJ6LkS7p3lT+tibhPwAD7LSWDQrBs0hJ9H7dbxLdsk+Fu3+SUGYulWChzbw
syOAlrMag6kSJN6nq6engYdAw1lDPn77pfa3/Rl9RncSm8ZPdfUFkNA7/mJgBCBA6n4abGGUbPsH
wpBY0ZmwnfMH7xNeS72aN2/JnjH0UAuSPfDyia6iICEioVQmGaqRJR6SX+wD4nQplNnTEf9evclw
mKE8mA6LR1gi43i6Mi0Q96/CBOI9UcI//eoVZgahJQY6eo26yebink0fSSbbTVQp5tUyhRxsDHbv
f+4XO+9Gfr/DcE2+0Yxty3wZ0L45KnqUK58CmKReE18LAOt+fn0G996tr7fnAGi2ikU6U4aq5rlq
wlN4voz7y3iSllJlfxAiIUXqMuiZrVzC3wrntd/jkEDnHCcQphE/wNSOtpP3XFOtmr8t3Mdwefs3
F2DLZAAJgFooRhlsn9n01DOrPzq0+cVcgVwe8nQw7h0/gnJvygiOYq/YE3+sN84FI4oR1DCYnSI+
iqkyLZkAfO2C+4bhexu97ZYrxphosUDZlAtFSiQKH1U6HLLwY8V0TTNQGfeA/saDQcndhYBXghQ0
KNekFPEUrHFV3JtEJ8hjZNgmD8g3JDUYId3W72H5HLf8pqw3oJGQsKkIkYHBc04t2ReXb0M6p5SO
dhYgAmVZhp17MbJHKpcl6Di2AAJP9s41EcHt3D13GaMOmKKLWsHhTmIhqaGjdFIliEhrKfQ1iICo
/sR5T+lhZ7CYJJQ5eyb/jfW+7lD/fvbmO1IR/XZT/+qnmQpHmrGa7TPqlB4ipwRDWy1D3lOnHrPn
1M1GO+P3tRHobNLm+PKp33e3keH2lz6tajooLmdbf4/A6WX4Gma/XGIzVQW+5CdiQIU1qbkFElT0
+9uSlOPzjn99b+A7SKIehrxTDtL4YIHKsFXDwIFKEin+9D489oeBPiczKlaLQHGjavRw/pKRM9+/
h1WVpOsoA5g1y3wTlG4ts31ksNW4Z/dRxPEDUkZSvzAAOzMlb/tTtug5mAuz/UujT9JQwdriCai4
Tm6GzYjqfPQuHoBs+sL6980cwfkO6T8sCf7TrgVl3G1a7vrSLVIJmJxqzcX+7GxWH3qzq8rB+FTN
2uiAUuRo4WnICKD6j0asTP/edkVY9xWyxdc0kELZv3W+I/NBW7hqP6FlkFT4hbgQMyivJ5XU1X+2
r9milj/dDb+6R78UAaQxIEiBoOx5tM0B06+c7ZjeRdXfGgaalegbYz/YexYp0u1Q2R+Aj7xPi+aN
Wjtj9fEljSOfTE4LetEUcTTJTM+0It/whQcJm+W97jVxAJ80oFe0r7cFvKO+sk7BLJNXbikFpXoc
KYWIyC+RsnFGQGjUFOgaMDHMWxSlYJGkVnTJviwTmapiAO+6TPjBFX/ZMA3XsA33zzD6pt0H1jOM
cS9/6V8cI1uWAEO2YExbdT9qmTMoxlihsTR6AbpD82+ssdRX9EEI70Q8ZBxO8DBYdD5zmIrMZ8K/
q/OwedLbbdtsN9zfXtt2zV+XH2i0zQ6fOG2Hh9CBh1KVC5rhzykioSZUboZBqDkZRtvwl4N9dKKz
dzQ7LFYXGIcbGkaXZcmOoDPPc9gTqsN/OXifUYhegbO4idHHMt13EfCPe2jvMGSrsu9sfi2X77Gm
Y+japA9QafWcYMnelnOadlCP7TjwafuDqbEpAQYi5++Kum9w5360GwfoAnUsinkFAlg2JxqSnBlA
KG350XRl3omLwqyvh/VDZfOTzwEZyVMLOxOss0R2Var/zHgQuR74OILz3M3rqgPuvCQTmcBexYRI
YKqz1NVRQaCSqcZ7FRViUtxpv+YXPUQVVeS+VBnASSoYRB7T9XUuZRgyuXFIHZsSqWo/HLHi699d
oBbeDg7E/OAOvRFPSCnx4C6SuYucqBoThW3nhVnsNcvU9IsW4Rook9qYE3W4G3CzCZved3EOEQTx
a7YIz+riXFGdJbkViPjE8EB49A9nOtz4W4wwIRcLolA/Rz5T3CC7MJEyRpt2NcOCpzfzezGiCitd
z/ZlY5Xwhrhgj3yCtPUxf37ebABZ+SrRqLE3tE2e9pE7jFbi2TX4QaOS04CCVnexdOM/InmhodUH
PKFkY49ejfhjnCEoCnHRs1VyENg/ec7PRgXKZ4g5pckwoYzhiwSsyXaM2Z98+yvSl2qnBP1DXYWd
mRzMQnsUhzF3V3M3hBCih8nWT+2fSdSlvSzJlQxxqXr4qJQNdWZZq6bRKLw9TaGW/Qov3tHccdzS
Xe/Tnx6wB/rLQRMnziNFfYt0742loRZpG7jU7x/Qi935fWn4ULsOyOZIrjAMLBhzQC8tbNClEnFG
nVNFHfWgCVeYIRKIQOjeWMQQbCYsbvDoLoAdbXvuBNgNcsWdBdwJxwPbIsbpAxr6bIwSffbu3FF7
ns3kgGaRvM+ZNEP0A8T9Iu/jIYAA0FdHxm8AlOkRKIKyY/Rw9KkAhZaeLMVFVdd8m8nLmhBkhbvz
E3FTFXQoLNH0aaPPB7yuIPNLQFYxdioOzRrRcUXKfVghla2rtq88evK2sGL0v8tO3YtTABq4daVP
OcdqQpEqY4rcRPr6yCY5MXkt4g18WwcYAAM16MbZD6WnO2OBrT0iXbo0yrWOAoqOYF3qvBPrGiYv
nyYx5535N/QsZttkZ5U02VdrvMVV9c/9IzC5fZeMtMfZ7Lq9pUEoJcwRm/oA4L4yCv4C67t9EoNl
nwShT+Ot3+vjgYKMk5QAEX65B8OQmy0dJrtwOxWrNeLi0nU5AFomKYbExX35oxD9uCEFlbTUGEku
e2PJmE7O//F0Xtupa0sQ/SLGIIdXBQRCCCFAhBcGyeSc+fo7a2mfe2T7eNsYUOrVXV1VbRNg+dPA
swOXdxEMvYgBQCfL5Z8sry839H2B1TfNL2C6RRUGJDQCkukwZBFgLAKPChiMMOZNFRdrB3kVP+fv
9VREXosH04XzySbrBf/PtW2GFVlDLQShGzJuaEwK8yOuUxhkOz34uKO/L4vWMF5stxoOhDfK1VmZ
+0K9m369OW/S94Wtwc6bD9KmfMEKT8xveNmxdNhUohTeTweP07IVHRiWJ7XEYqhpoBz8FSJpvYnh
sMjJ41h4T6b1eCdzQuLo6QRD13K1klrcqCypH//CPvW9/hxwTYXm1ooB7+YqWvm2g9MfswdXrCGr
6MxCQ+rXqTpHOQZxtei6ebT6HKDVdqBbWpfQDSyY+53FdxFUm+/kaya8sqJg0HhzYA0Ia4OUaL5L
EjjpyySBxZQggXmyQGBkwddGtxaAYNL4hYlTApFbwhhwllMIKo5ZLBy1ZeD52sgT7OWDm+aYcIc9
wJtbB2zSnwyKl48jRGQLTrAY7wgE7i5O/8TMRGsdt6ji5990UHgSRSE1QARi/rS/hqqpPo+IuDJw
AO8tUoZfzKwP+bln8B2Vsn6DxEG3nPyypbOXrY06iFIyqK5NcUzCkZQYeZxdbnUYmZJXmLrb2CNj
ouj/TLtD8BeODtzcAhFuUDY1suALVX6keKYfShAmNECANEFdYK42vLbgfvR6oLk7twcljq4KnH9J
j7Qk0UcmGQbuFzk23TSuWd0RfkoPQ10Lg0+z/grPO3MwxPSAUYxpRPs1KkJ51EquNT3FyhT6BCsI
JqxwMgCLeBIJnHBSE4WEeqgHek2JA4Gcd5qCz8IhtJ14Frwfc52qwVyv9LLlgCVCtkH3GMyHFAPL
q3qlg7IDq+5DhGADu6XLWFbeNbYrIu0zn9Lg6fhLM8KoeheYjdxAXQWhxyJtk4P651jzUrXMYkAF
t0lOxsIFrrFY1ntjhb7DkSkNnbjLm3OpcyoffxX4Ms3WHAclDlmQgVx91xeaqXWIkWdcKHmwggK2
OTQCYWZfExmLrGNZX6tPoDIe3JBqf9c5Yx1w2ttqomAOIA37QH5IL7aa+8DJWNvlb/+y3sGOZRYQ
T+Dezx5fmAmpZujPpSTP1w9hhrliNT7lCLh+WZsQY0DGY+HfkZk8R2h8e/KwXdP2KPZv+HBswfqK
ZMKaQ6zCtwaEDag27b3rghlv/LLkvgk2X0xJba+6LHEfsQ5oDaDc8h/kOkCESqefdQyvtS78K4EN
i1y10LZZ6tYmRWsz37Nr3v1c33uUywUgk1p4aVyGGv/x2NkvCLb2hVnf2PTcHFUmqOrKrTsXH5B5
WILp+IDeSTmNlg6jRKsE76Bdwplp03wyZPHtnzEk6hwC6djXoXxlp10ZjJE0MsmNr1f0KrQRizAo
VeBo6MG28UL+uWd0Hx6GnBH8es1VJLhiV2f0rbmJMbWouae5GlslbKZJAbBsjtgFDR7Y8Jj9AAsI
jCA+w+kYc4txOluNMACZALMNwr4aHiuMlonTNzfHIqrlMhxr9BU+4vv+tPOFdW8GffCAF1u2DucX
UW6pLedw8JHg0lqDmewlghp8hp/hFuPqLNOeXkzMjKdNrneMLek76X/AmXP5FKSpMWGJiR3KgdeE
K4RVBp0SgvhrfkN0+LCap7GCAgyyOU64MlpETpqGBlj9/Dyl9dN6gmkC73XbA4HoKmZoE4ke1bUa
A//ZC6gllRBu+Xg5BTjNpfq6AYpG9ioer3zIpQmBd0Qy9KWQkE2RjEhhwnd1x6sowDwY6jDsoE9d
8jn1rMhVYaiQqEdCPnJRhaBFkIPEIxU/jYhYYki0FnxVQDMmucQ9xT9Z/OG3SHqeNsJFpZd8RxFH
0WcD9xmD3J8sj5xi25Q41AQKaGJq3ufpd5J3pX+GDMVSqBI0oKcSTMDK1FrmYXTwfS5SPr1EPIST
7fRZXxpKnSiFIhJo+VP0p+4ASJbph0ouhVYZHeZYw7LuRK3QtHmaVk/iUs/VN4Uj0pBdC1b3XKhy
ShfwqGbFkeRPoIzy8b5wGcr6ZaHJEgFvQRUYo0SbXMKQOmWMqBfVS79ZCLUwazNdrXRNYbVlsHOX
AezVkCpgWbUTaNc8oAXjgzUbm62D3UpodPIwuhWU8uW2emOtljJmntMavXkR8leWaQ2Jpv+rv5cL
mLjKKikmbdZhRU/clMiZWScL5O4jSlE4EIIdRjVyb3cyUfevA99UKPUfyg1yLlgm6pKzQfVPXRc1
DS/byuKCksHfSmdwh/3aBiusCz6xEqBx/b2sK5MMdv1NP490/LaVGcM1+dVlrpuGiNSySQF7T5CQ
BviNDcadilJyb2ZDSg9eF1ArowwpgzX8K0WBdYLuLOA/fDo/TTECwYHA8LW8yKtEbjJY4MA+pxs9
JUWvgqypI63wTPfIbEcGATygDOIVQzDRvmslm+eoMLSggWpBMdKnGlBqnz9heqsSyDVU86qvunFq
E6YxkRm0n4tp40PyrtkoBeI8cTbH1df8Mv2QWcLNZ71CY0mdnJ9XG/y6386hJSC2TAC6cqGaIYsw
cEw9QCYuSE12gltW8NWnW7HTyS1aBRiESO59g32Cu5MR/GLdRhbMUCJyUK0Uqi3kF7gCVOS9QgH4
MGySRRdo/0g1+GqBC49xS3GwRmRaOl4IROEbv3s0Uo+k1dWJeMrhEIgQ2dJQTlZaihha58t78Iid
AbtETwqv/7acDwskq2SkOrqvhnSkGB1GGeyilLFylKHdxgBB+SZfhBqqJlX+e5bLCOKetD+NpAf8
4KcCZ1FjLzHJ8637Qt+wYwib1ToruVVqD6watRWbLHJUVTJtVGIslypyZwpafV6B71MfRibv7nqM
R+geMfsozWU2w9QF5g8WaO361HaQ2DRJU2fa+DxRDkAx62vgC3E0VMrxpX+6ZgBTmtKk4iSR6C5o
1iH87p3KnP4Cl3ChdW+nIxgOmmiMXxO9TllGcRmauu+15khs5rXZfZzhkyEiDZzmyT/6m+FmmO+f
YdQy4U/pgDYgSiDLI54RmXZK27q5i4jighJBbxae8anNGCIuYW1qoAiihR5NPU1rn7vdTIhPo87y
5kiNqrgkqEQxED90WuJatdKlWvcS/kIiDGiJVfQ7Y8zFMgypW6eMTJDqEZghbspvp+hy35h9lFhV
v9LZXVUdmWcxtczNmJ3nhglRJ0fMvuLmIdvjwOzgb++cE6qvnaO78dGoFnCbxFeLsdMFAh50TPyy
hF+fKIFN+knjv4jcBUtQbdfkw2JGGXg282QQQ8jXAynwK1Iqrk/ZGkq5Brr0LyGH74l2WA4LJONv
WUvDZA6zTDs1nn21irsbPIe7QWUs/RV8JJnsgtsRP69epldmohexPdX0yrtJ10euboA+bB79IwgX
ojdknGpPbI0LhNwgYEqZVoLm/r4Ricr0ITV8gN9EY2E3EF1IClgqBBSx10bVzsa/CNdd6NVaIzGM
oPxQa+OM/5REoyBjsG0lzBVKJtmztrSPsdtbm8mRQeDs9ncIp7ZB54NHq2ChdULCcfEQResdDvRV
/ZC0KyJ9/BdarASrdxxgPGUwehqp/WV1REGDElCaE/V6zvDMcrDNYJzh/aIWDrOEfupflfwPesI8
si8kxbBiD7y5LTup3YOQQ3KSEsPyHjETgZ42gDXwOs22wdMWR4UrPKfOr5Nvy4gCxlhcinbYl8qn
XyamclrU6RP/LPWzRV9wwZRE621qEyDbYtEnRKLQPGX9VIdXbqikGTg3VsbKsDZeboxbaPNbgWpf
VbmGVzvFmhRbsgQp9aReF4VDBEF9Vu0Nf6cGkyFutEsRho9sglnlUll1v/hCIDYMcJAa3QwuKj6E
Wqna0Aeae1bR8KO0QotPZ86PoU9UWU//Q6neJoHQDhiuCNyQKngqSkvlWLo0tGFrzteaocidbDjH
XDZKhLQJkQXdkiaWHIIPiYMVBoTuKR/UA/WJUg4NGG5K8Ey+xtFYWNkH1E8ZptRiYp2tYRHr7avy
o5sNl+wfYZVIaUo0NXWvtIuvQKpaqxVh9An9y1Kc0ehBBJ/kyPcYv0DK/5RxpANwqPfTJV0m81rg
P/1SoNebF+oTAGUxhvPo4+S7jTM6BmY7eqmfA/7wLfEtwExARbXKKFnTag6emm6inkgCp5pVb3Dd
kMFCapIv0soLwwJIPmH1Tze1KDNFeNLaS+GQ2kij+KATz+UleowuDp2XCunun+S5A90oOL+or4gW
ckf3SEJa3QL6KmrhtW76xAwrkPERnNmGtjybmLSbycmTk/oOV4x8Q53J2+AyOOHWXsW3TM5lcr5C
LolmXq/8ADJf9nozGhaCppQWMA8g3Uq+5oOem1U6kjWUcqE4qXRm17ZvhyKVPqMbbeoz96bsZP6N
0OSuTjeFGJi/0FxCmPUhgJ28QnC7PAHs5f7pldMpEIo/FAxL1MjGB/qvJ+b9mqcU0RXxSgKvteC+
e1eYlZvWLXwCDYaFpJR8+8/o0RVjH86+zM97W7Nt2G/FpB26U+ZsEmRg9BuuaaVZrFg6EB/Q9fGN
PGd4n1cirv8esjQxUhV593V55GSdHCNDReOUZdbGf3Io4MewlFYtPqY5O3cJqjmbn5TnbMPL5DdA
PHtc/Cbv5XN5Hhdm53EJ2vDsuszxeV7ux4VkP/4wi+DJFIpd+HPvTdymOLRAmJrddud4c5iGB3g8
sliRW6gE4OmsVia1cgYkr6G4QnFAnKXkSjdazawAssBQMXXj/YskfEN9m0Z1lVZI9LnJZZlhmLfi
JioqmKpHoU1NIEWJCtcG0n4MSBATEqT+QEd7kJVgeV+bOXr5KWccbyGy5WXGx6oLP6Hy6OeuzelP
7V3SKlQtcL0rhTpVZUvc9jnKpjbTTyqmYNQ7QaeklxIxHZzszeqjT20iRTPGDI7uF6buLsy0NbS4
2nkhExM0rMVDVIKah7tNvzr6uOWCfaAZCFi9DzAUgz34swFT0g+8GUpfK0duiHRy+ey7cA9Qp3DT
+Q2uOsoXqQM/WHqdGJaim+g22Pcug83kPcyMaxFwMiuq1Utg3KEGv86LFHbjD/YRy+ksO1n/FSeX
kbPhyWEaVnr75DM6JgLpzomochen7B6HygzQfvyltSc6G2ZEAqYw2icfZ2NNDcq/jLY318T9moEj
D4dejxq72zUDrPdxmVnoOe/2Mkz3F+Ypr2BHzjkrkdzUGCZSwjdl2gZuCYoM67bV5mt16YmBso10
sikA2xnykV3TiH1GyRF/L50tLQUwFgGWuNbEAlefSwQlrYpViNnVdpZVV6sYq2WbUAZp+0spVx1o
tTTrHYJU+ma2flNYij4rr6OzbH0MV1BFdZ4xaHJpLPvyf0HPZebJabC3iEBwR4sePkmOXLO01fxn
kxmEGT8ndwG3TCzgJl09bIXJJwLxHULyTyhmWrFe8Uv+ppEn+qgUlV5Qpb0sumS6j3+sC3T5V+k8
HB1XHQsdkTwNzhIX/cUZUUa3WmKk0sBSYT5KRsmVth8ZQitp6a4RciAM4tmoxlL1oULC7KBB7EKr
xIgvWhDqWFwDoD+Cq+TyxhZ1poHDiDEwPpEenqvdK85JsQSF9LBjgNYqHor5p9YEnkwI443bGbHG
sX6uKyb2kCu0RWDvKbhGFTuCDIQwg76DR4uB1wuItSEBJmRytzu+Ve13RP1FC3CxKddP4aaR4xhO
h7/VnWESGIwc7737M9yeUPt679Z0zUg1ZIukKNytoluYjJFXHgwIVjOxc3B/i3OsFkQlSah0pIkT
B28z2DOAiZFV3ziPh+OxhelXvxCVmkWwQhKFqBzf58U4U68w8Ed2h2du8Se5ThYcnkFWzEIyt1Uj
H39hjF6P1mVBFhd+YTnjQNb/Yaz5RE8uX5c3oziwTemuO9htctDyjWfn25SMCrmy0R2kLB0TQewX
Vhup5kJwk9g6JvlRos/Pb+19/ea9yGizjeKdhFdDf7SQ5uHxpwstSzEhbtN6dZnowsL7GTyZJQOJ
K8oH7z62Mf0iJK4vLpASZf2Mc9Hd3wSPerELYB88uRO57G/NU/CpXxlw+Wje7VJQCHAXaFVaSIPh
tL89aaL+c1GC+nqxMqQ2d2cD/4epAQX7/IY5nXt4d1wSv+71trd+aJqBRjk0oAAhA3jlBvV05RuU
WtelrYs08eKlmBzbrDBTt/vG4oPhkK9xLsqNb2/rdbHulXqlXxvvuutehZe+WKWdtecuHVTeVhFh
ByYd7e1w0wcBmggJNPWg2NxqeqjbUwQXVGpISxUhJo/iQ3pCAWuAynSAafie4zSR3ZBRiVeutE8U
Y2VUamBU/rXaRVfgThyNeJb5vF/lOftzhgC0NbqOl6e0wgN6MurM6UW/IsQJDO+V21UWMzn13tW7
Jy++Y3OusvsZKi/U98rkZB2jQ6Pvjxx5sjyTVqvw1vZB/UvPyLChIsBixj8PuZNDPr8OKQ2WPwY2
OfKI1OZ6TX9JTQMBEjl1qbV7qpb1MuafKrVlT2NADAv2R2d+oKhVCwPUIVI7Q8Ymwor0pHoBWqnc
4DRcVSBr0/M/B/D44Ob3Uscbldw7kGS1vuj+NfcrmXMxHdfdQo6eOhT+ER/DCCSIOe8kFmLpgBpB
lhocV7+H9VzFKibU8Ezf21Zlxd2m267d2Lua43RmuGelUcM6VF0TflVq7aB4FFBi1B+sB6f5/sBP
GKrsp9sUTP7VKnJf03/vJQ2nLmfjafdMV3P11IDTe72YsUpPL/+2M4/glezayStpogapQUjctg8Y
QDVKR8D9cjMLbGM2+hwCloCWaJbIXHgT/mz5r5OMmaZHkd0D7QA44oM96iAH1tllKAgODqYfBDBz
oqf9TeT7eDPot3BwuMRyCwREwIRDoPdR15n+p9w9ISGipGK1lo09BZGROgW0QBrJjsVB1U9a7E1R
a2ihS+nxKqWAWcUJ/K8lSMBn1BrJXLemQQlwB1lUMPOiPcrzKmESVCqcn6SIlfjaUZQlxio7ImM2
ObNCpSDcM6QRbItTus6BMo+ZNdR3SrFIFCn0tz0Kd/6vIPkYSFEn9Zj02gc03KnkSc+pv1guWeCU
TRKyScwwtZPAYLeSteHUZpgZSSdLn6kiwZCNF4KhdRCNuPHlJCoqTxoaMgvNHj2Gz0Sw+YfxLBpt
lB4XLbvKNEt9+fIWITIp1cDYBNBABhV5DPaktBFPXliy1qEexwAFAUtzFhMoFjYr0eDt3OL+9xt9
FrRFSx2ZKCJRCzb9A03lE1ZkqNFIPUTT2EVl/w4oSC0zf6K3b5ZYUNjntA+qs6Q6bUTzW30EmRJJ
m2syWPJtQes0yRXhZA6kHXnCCfo44pmI6gymhxEON/1lzBXXvzUdNJWypzVTDg25SgShL9CZ1Ev0
NSFAVgRaus19KLMLGbBu6A4oIb/VHVFG5b76Bf5DR3GcH+e/naWxIZwdjbPSQKtj/bjx3jsS5Eex
fyk6m8Mg57yw+yxyAu9T5s1f7nC4ULt0Hqz1NEnK9M8FXmN6Q6Kyqlg40Fe7uYUIV8IFBDQxKEtw
EzzZ3eTWTred/xgAJNUF6Ws6hwb73UgMlC7ONnSFRvtPa4sqDvZzUl1cCFTOmruSdNeqni3vlXzc
C/fo1S4BD3kKp67fOFmMRkUrUfIfydupYT8FlSqo+Lv4GF37WecUZ0kCZZxboGZ6Wrjx7vBm5PrA
IPgFMzdwffvPadg2phdd5qvaIfyPnhJ7iRqVfRGu+TBtVfBQmnnkMKp1VeFqegN5DOmNkjJ9osrU
jZZmkIMdOyhvrRrp58XKOqrEBgPuSWVwf91ld0kPRRekiv0M7R39S7f8qy4kpTdiXuyId9drYLHQ
dupqy+hKE2MMh1zWuhQjqGHEDiOVVkvKn9LFcLQY0aLgg6yZdVQctLNVpVf0ce6zj6PuiDY1Uqfe
fmvfZ9fZ1HsnQl0KCHcU41IUAioW+ENLWTpFHyOcNt5xWIHWwYwS+mG63LmaIgpxQg677w8k6J0x
q1b6SHg54zAt3tHz+7eukizf13gmafRxiOAvNtyoB4wimOcS+syErzbuMPDoQsP/wHPB+76d36iw
KHtq7Ghuh9zNpar9QKIS41WVCnrP5AURD2ubDzQDBVCBJoq6MPcmoj/i5kPOLjFUCm3hCBIsL2jp
0xCm09LjvkPfSXE3gH0vD6E0hx2E7JE4w6gaREhiJIZ3RuvSVNH9RcFSweMsWy+OiiPyLJr5FJ2c
dGzVQDqEdwiNPCMilb02m32P5HaqxFIQqYSj9DhJKQlUvlJRAQm/JMPFXsNYUIx3bcfmvvmAT6yJ
HzeE+BXopNrUTxEGJahbah2aLRC9Y+hTLNeiFInVXuhqBoVkRvRaBBQIJoAopaJDmxj02vM8CWsV
zIgruuBUICVm7S2OV2M8tn5WBotzVEEl6xNPGbXbfNOJ49hGhcm+Zh1H6iSIwy3KmdIQ86ZoEJjl
lF4anTV6Z1pb+YmbCdWqALyHDBV50JuCsctRqzJwstxiiCIesJTLRKuThvxQUjgkyJHY0OgXWTzP
refOvg9BQOmetpkvGD2h5m/cZ1TCunE3EBgPCNQ8RzoRl7BYh2PxSqZ04FYPfFpWeHJeGRQGsR4o
f0XvuU8vvo2gYoUqCJMYqkAM0am2WlKPA587GSJ/IToOMTAGeH8sCh1cq+9/xEjydGqOZXnw9MW8
BKHz5IJdDGXUSy+a97b8gFdKLsfcP2ASgnuzypqb6b8bJTBhlo24tqz1+f/aKhK2ybCXt51VCRgm
WwnyseZIXgaE0i4zWQf5o1XE3heZTMXaZq3aRRYOp1pSU+MaO5Tz/Dyke7D9Odu7Dcp8J7pQe/+i
3DITkKXXgI8/0aN+Moap6Bi3yWORw3NiBMsFeUhSwQO/vg2r3gPXO7i5dPqv/rddTbKDV+fa3Y0q
810vEz5aa78wPKHhuTJTfNu6YYezq8tH+4dN1eoSPZpVIkx3N67VETn5wBC1UJOAefOLCljDoX+e
nVl8iz4v3cstnsmLyRJT7xCVqOsLgSxhL3xVir+FJvRuf+l/hqeIBZzXOXo4kBysEVhxoEH0Zxpx
T1wi9t1t9zoooRIqBE/Ur2v8KKbk8BigIus5OWhhYTPg4T/KES6IFCfc8tKIyMxuAiCwOECXFIoU
jFqtuKhY+fFOg7PS+TJjQKIsOM3ODSfdLPPjzq03udHaKTWZQkna8p6tWzduS1RIynwLzrs99RFG
YtV8g/dUdA9LfCDpDx7dzbKKIZJsCt+emtUP+GLiRWcWlz5zgmluZ5kW+3MewTWs1JUf1UjTbwwc
enpTmFQ8t4fOGg1Shgy4EDNOZrIO7mPJbIrNaQNlS1BC5/KDuKNwdadb9h7dmFVXgyGELRr8UGhW
kkPiKzOHQKtWqcik2CARShbiFz0IHsPFGTOyWHWRhFGakQNdGIoCeT3VGwpiarFLU2vRHD7svB8v
FqI28oHID/7ieDyY+eMwgMno8dzamCDe6cxzzmSuQkddb6g7MFnVZRf1SwC96OFULhyqOy9cTXRA
S0GNnr1Q/CuxLy2PeFGRrq+xKjTJP2XvmQpAebrufSX1Jm95Isafip1arK8qntI9/mHlpGpLbyxD
Y1402xvhVXNxPvyEVje9yjtEABFvuc8IeYjXmHExx/rDP7a5FepVhwZfnT+TWsMVg+hHqxbqWZ0+
MYe8wlPCCwvpO5bCzfCNJeTWKo408/QxOfZwS3f+ZMRKUi/5Mpm+88d/rJgsl3kQlQFL0mwmIaVw
FRAVyEd3J0eReIwvje1reGPAwcFmFsvbKo9fjQoRFMYPKcS8gMzF+sz5fs3cJk7Y3BRtfXaYmk9d
bUi5KvpcEGY0V+RZH9tTa1iEp7L1XahcUrsY4Y7UOlXYkVX+EJYkLAjVtCJGTCF/aZPv89o99A6d
DMyVvZc7tr97D6l59u1WXmGh3MniU3mykDMfnDqmxPtrnanBfPB9qVXJOjv87Vh5i/YaNBMbAebk
bKwKLOLggA38+9A4VLdU7PePc2AYg8EWZL2vogHBjQEHpGJ5u9sSPg8wULtJ2YUNT2WmHElJlbTI
pDmir7aQsOCFlbSEAUIo/UI+1awwiZd/Djp6siNcD8nFc06nFGTbkM98qVJ3HRz62PbdTf2FsFEC
QAyWdeYZYCE1atlGN7ink9mYAlZ2a63zj1u7atBMeVeXAXpyJLEohwy9Sp7K2lSUbPrV7qZfZo6f
ZlGqyjwE6lu+GQVdnqjTLr27GFt8pSMoU4uKQ3nkluMU5KdAItPYOvnhsaMsFY9VMhBVdwJvlX+o
ZBH0XnKysSD9M5meJARSZev5lZ2m2xf8U0dam3qM+kxZ7CApOJHK8oERM/BpiCjctwUI92qKpSbg
uii0pby6rVua4wMA9fY94OghUP10j3BYYERt6blh4khcLCaFAIF5NdkjbYpITFoZirMP7b3vGhjh
57wnZ5Y9IqcCg+gFBoTQzf/jmGPYUmow4Ani3WMuZgfkx0D0HtEJxMhRrJBkXFapWfcYl9F3AS1p
vWZN+Ls0C3UtFBI/cYbUgH8mXxJCiIkJ9ppyjQEXyz29WyHYRHyb/ct9e6VpB4+Lc7bxqlDOsWZD
CIbSFoKmA1ChsYKX+3Cm7XXImNHZOpRFsYBlqXgFPkO9XVLo3xmYAP2pDZ5mzpAovqTbKjao8gGw
B5ilUlmktQW/SUtzpspDAFSfX90U1aR0HhidkyxlnquOrEoO9AqKoAQyYig8C2Ky6QwfXbqs4E+f
PpH5MObew9OjlcHzRvAUg34MJnKNS6z5KaVDtSmBmrU187C+nEuRX7TdOt/2t51O8dbJ0ZWSIm6v
QHdmCudd6mI9bVgmUdtyYkXjPboYdnBqdIoUlP+/cT1pE2QmDwkBg3pjnDy9rxutXq1O/Ckeaeb/
fI+NkphWKWck5VDqXyxdOv9UYEAty4NHVa/xllrB2vgtYpveF0UMxM3ESZHDlGoL59OKgYcf3R++
MeAfdHLC4PhGDtxO8169TR1g2WGk70giy0JLVoOnnt688EO1pIsuZ0KEPzPNzXA99cd3aGM6rIxF
YyHbMTFJx0J1uAw1ADfVW57cmnzRYchx6+nwcv33AbD66eihS+fYpaxuE4BEcde9x+LO8gVqT+jW
TLuMQQ3FdBJ6yEqvYC8b6XWEnpFVACxzsZL6cyVWjfZfmGd6Y4s4B5Wn8+rpNBaRslSTy/g0pvP0
IIERcXTdUL9GM32zRh2VDi5+/+wNoGrBfvNk1pOVjDpUQfu3cYpvZ0crlp1McgwphBbw4OZSXAc9
AUlRCaybEUCOTTorRSXhypiDQQsnop8Y2vtO8HbyGLkNMKfPspcbXaiZJ6ORisqjlQOsQz0QnLkZ
hONR9KKoE628XTV296/6RV6DjFtTiS6TEnJOsuPJfMOlyWWxtmJQQ5QvFDKc9kasb72ISgt1SQwT
TscXSmApRFnLIfQkFRxCo0N/El2IRsELzeLP1zw8UFaNyTg3T7h5H/mqpTfl31G3SeaqCZD8oRZh
BJAgspE3NE9wdYAztU4LpOCUGSMJo4sJZ5hBkS/M6MNsYn4eYgsu5yZVqhSBZazrF28ao7Vufhfs
YtnNI36J38Xk9bcPTkOyh+LOrR2tK3KdjZNdOx/gBVjoEbgxjpm6FK52884ah1XEiuX7OZm+rSxB
tZfjlgGFv9T7jw65+7HLddhTGjfXDYo1W4eIE+80blHR2KhlOKIIKpFULiIGptrs4RilJYoVfsTe
kkeyyUZCLANsmAYD8AVwBITpcWHIKQHzR5nVmYD2i9rC/0DpGN4BR22C9g1g1ahWksk8hhe/Estt
RSPMC3iZdIsjKZI8yZriWOpUHHxphxasLn4y5omSEWaYy7+/LvGC64iZDXhntxMirCBY9YqUvRmk
5xD8e/kkMYgw/0pTjqQFoRYljMlFkhEYapcIlJrRmGW2vk00xgVPmRlZiH0Kvr6gxBdtE12uqV2F
xn3oU4/DYpeG683QxtSQ1I2hW2OkViQaG4i+usbfLhe58J1WUlKXkuWGrhP3DIcKZBabWN5jif0E
uOY7DiEOodofyNGAxmLvSHDDCMJcJBoAuZP+ywSknaDcGiKu9Eq22wmsQCxIWyDfy7K7FPCMBjIh
u6WnzWP/UZUFp+p9gE3zRPCcgMqhPEmQsuQhaUp258WZqoeuk4E4JGkatHNEjSTat9a1lIZUwFjZ
vDu0kTbcKwf8M2UuYPodSpQiJk13qfQnpSaIP1LCiq63VIqjt6G3sPxTigPCD3xWhWj9ctahjia2
P9Q4I9D6+9+rngJ3QqKyGPQrKKWTEyYMIdKlpmPIIeQPXqSkQuoUaqoe8YcD5IKwfRwZ//IY/lWx
RO1WrFKOQBcDkTU/TDsMed6EIMD/NlEF1Zumg9YR4wrphOmmKas1R5IzJKK1OhBceJokfXfLmCbJ
Pufh/BgDo/+/cQ7XFaMLQ1TqFz7glyANqDoaMpzSTGplKHojPOsIzJs9egN868JqcYbeIHF64U1T
xLesd3VHrVs9KbYfnJru1F22kqfdVXO/y59nebsK1+qTSMwlcjzjGewvouM0DAsalVxdxACZk+uu
0Igb3k+gNB3WWDfTQI3Gr/gj9RIvC+WqLORcM+ZDSTFul/AcgT6YMgVRkfHCOjRcUXpfunjUGmB3
phw8KB+9LzJNvS+9umAH1bVKQ+QPBHuUgajQS1dgVzUAwcUDWjVT6lrpABzZ8GRYTDO25D+0sviK
wwa9oWjbxiCTolNiJHXd8BKZUxP2PlTQ6y6Vr2bsMHMVMxu9EP+iCmaNRhpAh40eHzW64e2R1FoM
WCdWClIjr5krx4hXUdmJVnHcV3OQBYkPLe0lzKVFtybCvRrS9GLTIDMOCnNVcXvMO0UmN4sLvIN0
wdFvMLjRaqTafXF3ZHNTVkMQxI41gKcUoKjPiJxRG08tdFR2j+qp7ZsfMAb5azypTdWv2AJZKpBO
AzzY7UIbxi4QppbGmluKKyHSGPjcMhjbYzhUM/NlMyFWNK+5iu0jzVWOz782KFk/u45JqS8fJmVK
OQtLZQzeoEV7/HKvkaIcF5O46bF6xBEG8dr8SL9S8lV0SXBFC7zjuC18SKw9mJH9mJ5mf+uzIInr
b3RAZItyGjKnCp001EF5eZs7t0VHGSBIrt1oWTn0Om+YxPAac50piIYsbKwj3ioIEPn3RVPvNyfk
fFr6WAERJOMBLDV2mqJqR9eudpgkrclI6FMYBmo8aDhgyJkJEIYySpmnFMzLGKZYNPhaqOOkfvCu
AyriVRkrIWY10LC+HleSEOFNBLzCBWUmXlCCwXkhg70PRMQmLdVsThCYtYtBtd47M/F8JuM1rlLl
H33cyhipWrQyIPWdyrA0P08q88rw6H9IWlw94sm4vELj6J8wXhZDof30KOaH3xVyflx++GQuMlkO
mr+z/2T9YO5qBTID6SpT2lBphM+4Vt+NcIwdvZg1flh8J+WVLGC/g0ePUbqP6B3mtxSDpeBGPzB4
G2vOX3CK5iRn8Tu88YAHwNuuYB3GlI2XgkPlyOMeOL+H7zA7243fH+e0vIc3aBLhJboxTfAan+Pn
rPhX/Cv/PWfZWTmpJr/+oy8hz7pxow68NTOL4t9muVm+ZyUm+SwvbBUO0rL6V/0rcAY/TmZUGz1n
34TfT/9+jNhIbnBAE6wXIaMV7XdSGZH4HpAXRCV8eLA7xOewf+g/kx0DUbinsCJVC+YU/ZxddOA3
2vbxIdK2B7R8zvbxfcaTZK/2qV9hbdnGtcX07WQWJ55qH+vpzlC7jrPcqNglb4OLlAgRAaWb69oX
zKVShDujveUyWyHxt+Sl6AVDkis3iIbSQ0SQg9B9yGOlXu4UsQhSP+xBF/2BEkS2HlyEfkicuLjR
sz50w0HgxQQDFNpjl+BAT90T1QiyEROojexZE61f1qUxHIZqtIS+y5U95uWGi3WwlWUGFuCEGoKE
5povFmVHASyWFgqDGgVX9OGAT2THDI5mnnk6TT3ggcOFAhdvBJMhgMctipaH/yJVnuKfopslbU8Q
wARLchONx6TqQRAAdk0Jfm6EKPzluqiwPzbhMPB+3YgU+V8zkGTzyzue+TBaxWqk+0cLUM2TWU68
JjFb1ddM+5tKLQZYWA9CPinSZyTleir95cXWb2chvaXZAL4abbCB/hamFw+HMuvbro+brtqMyuHF
v9LOjr91epO8KA0zoMCbPVCvsTFjhKh5R+lzP7BNBSsckO/PBkACtP99fNY3Fr4oAc0stXzkjDOb
MUp1xj7xExJof+bKEmVhMEUeIt8kGqEqJcyL0rCdVTlK77q+ju9BuI7ACEN37IZcDojzB67NM+iA
PR21c9DnRwFnxMWThUOs9YWDPB6HrhVEHF0KS+glZQuPnPFYq4marDw1B1oHBpRzQK+QY+eHdogl
ePjXpWUbzhi8xcQYSf75GW9etQCvprIgsPAqgOTGRkJn8yZ4qqzjQ5tozQYXzodN3/ZiDda2H/Z2
doOjbduuywGwOJYcd54oPYUDH4DVRVVvYcA7czlbHCbjWM8fiKVHQB7POG4DrofBAIAWsirHnXPD
K0Onc7moxhgQeAMc0O3BX5cLgYFvLqfV7dm8SxzyKcVmes10k3fvGAYfPuSQPURsxnVI53vGQBxz
o2lVfjrj8Vh7Bllag894wQH3kh0OphCu9dddmH4cPX4xEzyEafqu8W0WXMyA+eBlv1av8ddjzhDv
Qz4KXHs6YdxSa5YYrpGaZxiBeU7vxbJDe8Me+WOX32UdOrvsQehyfRXs8SzgnFu0ekO69VgRcBI+
7piXBrr+64VjnZoxPTidViHKdw5b4ItmGHBsVOQq6+B+45Fjz4swj6DiM1edfjUkFkUR4FQUw1tE
XMd3EdUhtlagEt5cDBLCmqIanQiK7yH5D14TC8JXDe+IFSFD/lWEpX8QECALxCetrppSyGI5MMXl
0YtXlZB0JkW0a/aq7DBY3hYqFsdaiPcDnoTugBH/8cM086HEV60a0NPwWPoxWrC0xThhCCsBEScT
65snIJNjoe4o6VX+DGajDALw5ucwSGoO4sROiJ/V75M/kAnynvVcvH2PQEWQfNaj4YlgRvyKFNqi
KA1rNZvkL4rp/p5t7arebnMuKxV9TGixxLEitjIHDrwbcKZ4TuKqt6ADi8SKPwK2Fw6YltokMi+T
cWmlEFKkrKJ59ZTJ8BrKMnb1Po6Z/FJ/Yf5KDZO4TEcgypCHcOAyHOU4RRZ/Df694qfU2zoz00YE
DqL1ptulbO4mmlgh234YsRIBKOhybXLVuPwhB7RPsqvjSvgHhdI7YEtxrA2NZmVYSs4+WLxwgjvk
YBwMfW79A15UHJLJDwcbFLd6zyk2J1yQ5F5mAMoS9WN5qbDPZNt0rMnMlcVd0d/pK/bD/Evo25Hv
hFVy/V0Rn2jbNzpRNB5jDA3DlWWB0DoOx6wtD3ffJCICXJCxDb0j+I3lcg5xDVmw4rH+cOWLWQJm
9INqEpDvwXohz0vN3hTofO51mBPccim7S6RaQoLGIZwdCCx4/NVFMoFFIGx44Gs5mXGTM2isWico
qInJg4n5iDN0+xJTNtAUBr7oiUQ2XmHMff0gPo9rXskv0foR0CTcrxkFXuBxC3P58BEh1vSG9zrL
fxREd7gxZPt1agU83uTOckq4GzjFRIt/HLTeLAhBaWaEUN3UWstmuv2DAEOusU3IA5Qa9OAnc6Bm
OvWsw3z5sHRg0cUroykZzBj/LWyS6DDmmEnmgBilzGVCVDKL9AcqhhbZoVY5VriQmN7TYnLGUnUH
d5hlUeEw5wo04jGsS1Xr2gzHvDiPHvhjg8CFH5e0BoCO3Q3HJZshZeKyXJuSXXCA3k5gVkftiFnz
OXKhEhqWg9BnX3hyyNjE4sFYho5aionSRD6yqxlL2Zj95ICh6q1DFKWOTJOTPTddar2q3F/XqC5A
QWV5F3yXS/UJ67RsvycarfWl133B4OjkUI0IKR7yOnlndmGPoR7VBtkOIScmgHBiIvz5VgGXkR8G
0QttKL4uul9pbxpIWy0RPYciqcqm9P7hPqJwoHpq0cNhekJdZYJRa/aoJFzh59yX3FvUYRI5q9zR
VmlkB5A/gaKfHqg/Kiwg7vmEaKRO15F5LNh/k6iq0yK6EfgvUC2VOCCIwABgj1aXS52FGyRGPbmU
/tSeiw1MXW5AvdRVIOsnEpuBKYFDSFtmNlxVhOSLAiUdhGp5/lTvTfsZr0oVay3inQJXBukvpyHf
iRhVg/nRlYpXte/PL5NOKnAuFiZHhqhGCX1rYFzZ1PqwMOmqz/GEPJrB/ZCBbw5BLt2o4jwOY++H
X6hsHdhoBaMKplTVeX22+7QGPI5RW90qtawVXZCCuPN7l2LI/TJZTZi+QfXNL+hlcDVkdTU4ZPPq
oagDdwOmygKgX5radn315uB9+fKpgiYGVLgP98BXNK8AcWrAhIIMBaxkoRdk/RTAEuyhFr6Ug2lv
T6CIViu1i4SSp/CUzkXrjdc5qJWmv4gCKSjJwFhJ6+rWhGkyEApI8Qk+kwU+B4ECMBIoqXMLHKvG
JZiQhssr/Bto8X80nddWKtsWRb+I1iQJvJKKHApE5IW2ESQoiCSRr7+9rzp3o24lVFhhxjHHNPPV
zoGghB5geQbaZWCJqe+2OQknwo/Zkcoy5jglZcPB2xMAslAaGLz0dWJYlQVU8uN8PY1nB65jYNBe
bHeG8ZEf0ZVmfk/Awq1zbDo6hu68d4gLKC8pd/+vo0XOpcDGz4dSX4czuK64MS/orwKw/ARGtSvv
wCGwFfGky5eRIWxKMpow36UKPQJ3TvCWKyUmfKozAob/OBMHGy5/GsPkkMb2wgmmLmdeI8nBsAoS
fJJYgc/R3MhuYslwMG8twoAMZ3tSqhITpWWwjScNcbaXXASHgJaJiCbjJPJ3+RHiqQLfdiuKjqsf
Kl9sNbbZkIov8oakGGURMvFIxS8+BALsj9Ix04jzWptYnoCETW2Ejfohuli6Ed6Pqd0w8DZxGXGV
pQaMdx1OzRdPW01IbJcrgo+C+OqQZq3tEOClN093yPJwVRibwyAYsu2NApN5Mc7LOmG4uHpWU2iN
bKicYwA+jT7oz8zk87FdVyJW/hhS00yM0Ai9bT+gT4flg/AjVTkMq/12Qv8qkuMVEqYfYJ+HzgdR
buaCK/uQ0tXRsn2cj2JluxASVKy1l5Nlg+EC/FjlNMNzQ3Y9I40TPG0G2mJJT0blDwwbQhOJdyqH
zjVn7Zv7c0N1p/RQCxKPFl0KNHII7eFUzCa9lIaAvLmQj9/Gx7CFnv7Af6FhwHA0BNFMkRuDvavZ
R3p0pGYPpc9baHZisyMYemiKOLrQfIspauFf0y8pU8W/QSn06LLZavEXevFfDf3nJ9XKD9wRvLCQ
N1I94YYkQME3HNEeHJodTIy3t46e8TNarFdDuaHRmCbyHptoOa8sJ5CBwTU4ZOiYNhOp3kuhythP
iLW6DaDoIAGgSIESkb/Z7Xym3UXmJ1Ht6dTGYrCGMBvnwO3vUXzNn34/taYyrDz+Q72mYWmiMCza
xnf2Ce1aSN5rjVlLKw8X/O2kBxMxmBymy/swijG7MbnrZH/RS/D4UWfC3znUKpHAXKW/gGcaibtY
0Fg1PGPKdVMB6bEtl1C6SmrS5CkwuBjvZE0IAho4NnDPxuXOGIql2msYsvUAyYRgfGzroV0V/j8T
Sak8E3qMmLcPiVaIRnvXN0V7YqXiEXB2gFm02aQ9WNANC8yBABrnXQuy69yEVw6jId7DeEGDxAWK
pV8ytYMICt07F3zobGpMn6Km4QyrgoAnq6RJdQdL1nFxsTI48FO30C4zmnzdOzL6m7ktlRkrhCTt
k7j1BNHJBWLX40EUSJKSYEuGn2aGXd6ZJVdqfbOUZ3Sg81q6XNGUvo28QxE2m0ezRRZ6oRQGdKa2
cMzJu1N8TUl0l+uCqnHMACz6nrgPUszZVaVNuYQFN8msGbL1D4z+qM8bZHYMFDSch1bV3DgHjRZk
8tPeJ2nzRV+gCJ/wowyJGXHaM3nHpDSQTaDa8UeWSJ9UPU/R4hcCJqEMzbK5GVe+zKQgtP4QdjNu
hnSN5JpUOrmfk/VsAiFZdrzsL7T5rkwnLBCEOFdKyFAXDQnQnrJJMGTYRhMKBlCSkLUpGhazRZeK
TzKLQ1bSaMTOmkyrbd7AByeKySp9Jt0a6JL2B0uJNafoV5OYFJyZyd41zcnYfvsKTyg7UkHLCbWV
VPJ57so7U71+QEI3cbOa2xQxbelKQuzB0IRhIZtDgQDi3BqLYyUD2bLGtS8jdQPopLfrenEhl8f5
SNUha+w/roie0rdKXdbm+bxWX5KhZyy5jQWTWeDipj9YglzFdw3FoFZkmIELHsYXUKKW089yrXVs
FtSsnP2X/biihAtHKpeawzl8UkOYhmhFHsokgRIjKJGa/2cdGrH76Kg44o55F0R3dIozz0mjOIfy
QtckkVXcKWpUsZVnJO4DB8wrgucg6a8h0IoGtok+DDpDvZEkNRlbdAqROOaJxcnd7ehT+t82Exgi
xZ02NyRgrIjQCJQEraaf0BFXasI85CrVE9cX/8E9EEIiHFM+Qf/fVCy6ouJt3IwoPsMhkydU5Aie
cH0zElWpE+FIsg3YLjEQGDc/ogM/LzJ9cWvAAxlit6sY2cjGI3tryRH2QbE2gX9WeYolvdABJ+iC
UNm26FJsVpdWp045a6Sdd9Aw0Fz3CbyTPafZyiZzU6gRJxClLtiCpmXG4/LgHKFEMR3ITC/bSQa/
b/Ikjlnrya56YnoVuwFkmoFjn8Pxpbn6x0saYqx8lsE/mtsgR48MN/iTGAaHSLUhBfG97uw5h5+k
Z+26q+RlR1ku8Yk2sd+CSUUtIOurCsgbTcY/ntfQFWxihle9wt3BChNKt1iroxHqmlhgAx2IeMNK
JEs+UaQEtfhL15o8S/sPFHiyg2fBIJqBmmZqEnPey2e8LdjXtsF2ch2Z6tT8YSFpdLE9zZZiQLNB
PZiDgpB3I2has32IaaxrCE/rFhGI53K8rRAQI41JhEQXZQAOlyAQMRpCOiui/a8rHEY44PENDf4b
YovHRLe+mGciUBEkv7PxCthJOUYJRO+reDwj93hqEDx7NTWA3xTfKeR0zgDAGO7xRKwTJoUlt+YP
I0DRwKjOmFDSOEbyjomL7eFipZ5QgnhfQpslsaU+SWZMb4YZqut+pmbaDIjNK3EMIoPkPN8N24Cz
ZD0lkmDKO1xRC210YmdEy0hGAHyOUzQV+VzliWft/LoO843jpfz9Mp+ULmUysr3b4vntt1t8o+UF
ab9pYWhGMx7IAupdhGwaaTLRbge6ZxUnOQDKqlDAjmWGWugZhE/Va5ytgldtZwIs0aUpCxKYui3w
OHgu3YSwTGZg/sjDXWn3qzxcLGxMiNbQAF1RK6FNpxLBhoJjwSzJFvhlndN5d0HsCvcbeRIIwV01
U+SjLO4l9kEY7ztRxPA3eBg/7GbvM5BpfgYVkYiBSzMhnbo3CyTg7s05CPR0PTu18sxi1G8w94fB
uWeO7UJZbeUyPpJfA1xP+rQIjvXWgRyTy2P7BTjKA9RXoX58K3B7WR6p6Z4Mlnj+w5hecCBbD01L
m09N8mSnZpLeMt0F2p1ClJbYemVakIHh5AdyX3nCBrdyDtwGqHyCF719bzewXd863o1TfaGyz1Eu
aDurKo9V+4zjRk5hQbUG3yIsKnteMIZ7Pf2UKViZKQJgiVtmiKGAQEDl45rI/0dzW3CAMzT/RPMQ
2EZtemalyZynAEF7sTeDrpXl+xcfj2P8VtTuibZnOsYYZAvlCqCbb+wn55PNQcQYeBibi21FGI0A
7nNok0juafBqaS0vDMyKgTIg+kaizdhQKtTVQK0JsPYcFRYGDwhEklMVQCkkPle7w6362Xh0bs0i
VY0yPdwzZAi3DFKJIbqTElSb3uoAiiofoMu5g0D1iJJC+Y0Spb1EV4kO0pKdgFidtJdWcIJJxdTH
4YlYpCpAXZg2fif+fXDduHGt/jbqd46pX9UJwhPGhVfcqkJ9/PfhWz0cPkhQbUOGFg2PtYdgZS1R
tKE/dK1Rsz31OMFRWgjAxh6kwADbczfazgzZGoBSXuwJOtGYgeAvkRcFIErS5L8//cvAsEFjlM5i
4Rlhr+T81CCEl1cromQg2o1wfxPD9kNJDJhuKC2JGdWhRLo4xTcn4oHgBqnJNCC0xtZj0+5GZAJ/
0zZ6zJUSTcDY6y8CITS6coxFphWtip+xOugyxjyee4cxLXj6O5p6/FR+txWAyE+TNBrreVl6Ghye
402qfzj285t/P4foOcbPpeH8EiOFOkFmsK3/Qsd2PAjZNghCtA4dyX+foqSO2B4jqgtZNdAQo6T0
WH9DnfgARJZnw9/BxWjqah3CKQIck2x0XYMKm5154SvB5ihj7GgpKP3G3caJh0a5Lrlmf3dpuORV
aoYvVfu6AZcO8ofsOMy9GbiYswwhjbBt1Sf/IRK5Dhag8YDa9d7c0nPTZoWwEAT2xnzbtrDkIZxt
uz+xEzbYTZBptuXjc5O8n+vAXPxtGz3DnQ6VLpiaz9ofUTZnU3/A9cWa4q5w6V2RBsC+dWV+gEpo
2FC4AGHcvfxqioq8cCdq8iprofYNJV68f6HWaZR9/Xv5Gd5Gl1Hq1UfuJfMC/vFERJ2af9IEWBm3
yvexciWV91Q5bqvf53I2U06Hr/NzOUPU8auMXCsQuILndl6+EnIMX79kQz8+Y4gOKD3P1pPSR8qJ
EiQ6HM5spyzBjF2EZZqMvdSY7j7E0gRo09HeDFfactstzfidr3UhJwEyh2ljmIf+yzjgkk6TIF3+
YUlK83oT8qoDT3gwbEs2jfeeMOZjZuhnjg+Im21DQm14rFWKBIbVVO4azUq2buI0KCU0No1tX/je
M6xur0f5efhXQTbo7OjpGE22yNl9JvpJWySOO+WBO1cItPgcWyvIqZ0jkHzhgGgeybTugdTmu6ek
28ZUtl4nQIoLUwrJP77/HaF3AcrPsoMdlDHK4AzRUYFv1/muwlaS+JRoDaOH24420MMi6EQ34smd
Z4Xr4wpCIXrv/PHcBdbX7vCADMXinVMygcP4oV/R6rxB3tJqjUauK3FuqHKc3faQ5s6CRwn9BJd8
2+h3Z26L/gKEpLPiBxSreEB95KUSeKaNhLAyBowOCvsPOxq1wli5qgXzJDVQlDWRwRJR72PLQD8D
vYI+fhH27IL8VqA7h6fTLj3rrujaYGwZl+cCiG2JAO3iy26a2Pn/6bBgooOQcrtwbRgQwT8rcOWa
JmR6OJqOhjOqZZPUX3lh311akDDEuKeGZLwqJhQElImDdJkmbby9QONovR8CEoDTK3m2/Z3NnwUa
pwh2pWyDlSX5KmL3hWYHLDcUKbVFye3bTvLHNAQ1Wg4XApZYQbi8R1h23GZsBEG/nGHsz9AUIfXh
Zyw0w4aaTiQyQKOrARlbE7hzX1jwiU88Z6opKhPnYIFpat4kPGpkUb3/mPyoqmJBg2eiL8zUhX7s
tK5QDhL2623GJ2jgjaIbbT42IT7ocEnCi+Yw3ilXXQ2JoKSI6Ya0NCYtANUIdaalCSii+a9C1xHc
XiL+Q9qDUD9EUOVENWfi/YopPTRlSNfq0NMi8sKac5UZonqOFHzAMttPOuTEpbhrt6pw5J4uB+uA
qDKa/5kdAshSPO8ZE4cgJbtDXxbvlp2hITHBJsA5bBPo5DVjzWr6xLlKDusmg5qwmsdY0oMBQ417
0x5yBUohXSyBwz5Q8hhcHtgPaV7h8EBFz60qvNptgBCk41qHCv6VZfTB1JotsATG3xHfPDHv6ssp
0PHOP0RRwDW0zGOY+UyyqDWWAyIKV0HhYhyGgOO6x/0Qf2m3WT16133O79VNcA1RWaEbYuxJpK6x
HEH7uMDdDwWC20g6UWo0lVTPgPgUBiqX9xndlsUH8Da4Ls6DvYXMQ/uPsWnpkg3kqgwKEAfebBDV
Hpyf6qbavtcnV8/mdk1RmcLwTEMiC33EfXPhOn9KS3ppvZKxJOkEMoyV+8CNf+3ognmPbnI0F66E
WtDdsVAN+h0iQNUiZgO5EZ5NJ879BqfHbeansVPjWDz5Had6y5605JxDuEJhMbCUSHvMy9DJiy0Z
wuIhGOHkmWkSytueUm/JTapW2Im+d2FFB3aHLdIXWk18nK3vNZpNxE0xvr7jAETzyECxYojyE11V
aatYxmOc1gGuZ2eRhgKyj2kdoXvCCTC6mmPcST1KpKgG0owV9dFIwjl2aHEbcSH4pe8xBak4Si4d
l4uHd38ioWUU1qJYwXYrCQeVM8had7YHGOsbMmym5WZI5wVDLSm4K45fw9ajhNxl1J5t6qwXNpg7
DOHIMkbUljhO2DnMrbDnCTj1ChfNlBk8+MXlX9eDaW7EhFGdLJOFzJG8VQauxOZxHol0sdyRUxjm
+JJJ1+DZT9R9pv1ESs9kb/QGcU7lEAEe7lnlx4nD9EGONI4xWJ1kM8Fjw0NEYxhu1BIBVjLioU4i
WX1mYxWpTANj686Y9Qdw5SfrADkPKDbEFAb7iBaIjeJg+/L9fm+zsD6jb7ioGj936mK3w8u5crrV
6StYKKcpbR3ZcBXz+vkH5DLIYAIFrnas5TP5bsPdRAK54DGpYC6dQeMFVqkLdRDzRq4Lk4fJ6bM2
cbwJYDB9of0MXWqYvJiV5dJ0fTWW3kXockZ9n/NfMl7C2gkLmrsB8a2y3AdoN6sBtLa2zoOUuEJf
i5L0UXvE4nROScPxFcY6kckczzi1XkY4pOgjllTE3hQiFO4tW/VaHfZvdJP5ZfwQ78ihJWBKshFN
tFBiCShSNZJ0HpRqq+aYdDdbgpAq6mahJ+KKViKs1jo0YWTGwF1o3sM4iOAAEwD85P1YI5wDQhvc
k9jMPSb0vvJuYz+7rs2Xnzxh0jtgFHg3mEy+4DKmlHJ3Kqcm53qBgueH9c3HRumpso6Kck1DxRnn
qo+DWhyBpEj6qmaFEQA1pnMG4onf3G9aHyWs01DbhYQkgctcOqrGisDaw1XG5xUJIZDPzyMpjyMJ
gjRBgjR5Hlfeo7pIIBLgwOHYPoNj1iQATT/SV0t2sOYnPZQ4ckIbjrvnpAqB0IIxuKoLt6teX0p4
2Dn8kytFdlgmG6R3FpeCwDQxoW1l/qht4DUo1UnPEOmBvFW+NJuYW+SPn0O9G2a+McM7QtzVyDpl
iUy+KqhA15tELXlCdSmiE0k4WQXvqnQ7omsNoyZhZAtcLNtMUSZW3XVoBEbtieSJN1w3ZbLaPoO4
ROkg5mZsdKVXHrvAmhWFVFLX4HXk6FODx+aTyYkUgc6ByqDElbVK9efVDJWn7FtgbS7Gi3G6oYBe
9LVvgqRobnAC7DKr3He6HNbEAViz0LEEw88w+GyXbeuHVlm8US8Mfat24yG2TuTEM+XjFJA3XYLv
/HOemDMY412WfltxMe8caDub7YFOA9drtxILFS0ySBWoHq7cX/P8P/t8Cb8D8IiD34KSZDt72Zw/
yPpCbbB6GnAWhMKK6vemrru7nC/2x4CADK+wkfqlOpvy1l7Prp+1OYYQRcchXG9YXceT5iF2DKF2
44L9ugnoGO3JZAQSb1mJksFeogbLsn5DyvodhnQLmBEW0Z7ZDjHS4P1ezsc4rpC7QMFPe2Qq/Rgm
UT8ImTAM1lKYiP2tbmLJGQ6T9fiHkidaPMPM0vls/oCxLIHXkrntBz6CHAeb1x3R9xIEWcX6/XVz
aafBL+/qx/6FrO+lUnoqp5+jUqqy/WvShvzWz+VaeUilZycw7j+9LPX1tB/CsV2ugd1QXEtj5OWe
DsX7Bm3k1+3Mvx9c2zmUIev2vfO07ZbYv511+7weZ/7tS5WvAUFOjPFOOj1ITbeUBLOZ41NzH+fP
/Jg/Kvlptrq7RZvB/K/8NTjwtj7g+FMX1Htv/6jlaWp8ppvvGn5FLPF/hTH5lhStPDA++Qo5NVVh
IcnCUxH0lhSHbTrn1gb3uvtTu/epFWun2s8Qg9MJGWJwqsWabi2bj1slph9XgDJK6zLkqtmfAk5+
Gs81cmFLAAWaDiSkRNW7VxeKojGSm9oeJAui2oWtN2Sd7L38TKs0+5kCWjy1ixhNOgusGISNTXRQ
RRThvCp/Uj2lD7ZXH1nm3uAQYhnxQja8d08JO1K2lgJaKoQVbxtbZN2iQgj2CSIgxfqaauFNucQF
t8A6Fpvn21vuTI/hQpzedTPZ2uFE97I5tJ3dOd0i6Pkz+Puq5Gy88ARTSJ6mon/XMl9Qxe4a3+QN
v8pQSWybm3/nToqAdT8frZc/yyzxqSJo9VIrt4BGbHOvbKmEg/ZN6oAAgGA0Q+95iZcAqEicSrIR
yiWybIZW+Qm8JPtGWxb6wbAjIrreNkyRSxd/lHnnlXrl2pFGqOd+pnyLMuViI929VPZC16WUlnP5
0vtZbtpzoFTNUivVKrVg+im1fjtyDH/Fxx5g4952cL2VdyUIxCAAfqvRfhVupTM/93DP52vPmJRx
pv659GlZNXIo7FN3cy5fO9l9lb8Oj9oFXCb1/pkyXGM34jUtSa5t3FpoHah7mmTqACZbmW9egUv2
HP6DuilTPf5L0/A1N5Uh6gnO+iImY7SH0ImjiGC0JiBBQJe64CpsIwS8ELwjmAwwg3aC378B6zwA
5wASP/qsU4wLE98RCDcUALO/9qG7mSWwHf0ovZXfYwvfgqqCVOvSO0B8u2n/wOr0BS8y4D9AG61R
pnyfzOGPPjdLH0+M1SF2vPaDHGDCuAisOwv2/Sgh7C0wjYiw/+rtKX6PKQ2mMsEnfqtrBDZqB+ar
0+Rz/FQXt7qJnzBzKvca7357foe9m9JmuvM2n6eb+MJIPdXPgGLfpFrjhDBmcZ9v0qVJQSWJt/UT
39VHl98g1JaSdQPWRaZbV4cRlw9aMPd+Kb/1hm2AnjYEk7Bd0DcAxcBzRegQE/dyXbWJGn9FQp5s
LCAWaQcjyG+5NH6mKRTlFDDcEgHCzGBbLotrsm8cZFXA8m4DB+LzmNXkieVdaAw3cE0fK+FartA7
f3zWjaCN8Cyw/ggEicWhxwEEXyfwOd9+TBNeV3vbB3LELUiTy/3wrK8Fv/gDfW+U4Uo8N1Amcijx
S4G18Yv3gtjnKkZAeVIt+Moy1H4E7odd+cIJT5Ub/GJfNX5G/3m9JNv78HfD/e39wtAI6dS8xuGJ
BJezTVPX+3Z+nOuuJxAHvrWr6ffUaDuBEpFLLNoOOcP6nFV+zNzv62lu5atW+GF5uG42lKVQelI7
rfaQ8lY/GMBD9xTtOKmNH34bx25pIH/WbrYHlZRrfNfzlWe+092vGp2c2OWwEtdPEHdxCOiP349A
Ld5PMPFFt+g8gqYE4sBi/cKNydN7qBUhUqNIxl4Q1/68DF1MLQN+6YvL+GqkWrfevH3rfTU2bdp+
h6oHWjdDi5+ppyKYeOF8thLi3HyqUsjDgBIYJ/cjkOmJY+1qMn6dut+gqzafNSaTflrgqhh4yH1r
p4jibyYZLmHebu2P35byODh/fDtof8w5q/Fv+LiWM/nyLkvTpvknqKW0Kp9AI9GTQhPMGs04XoXa
WSouiCIgs/4xtSSpANax4xlB22ewy7c0vu5uhk/Q+MDk4slssGFc48QnrUk5dX2e39teSFI7kgmX
+Y3E2CEzfJ+vJGTGwPzqw0J1309jWz/N48uu8v4Yngjl0gYhPjVSk9z4Fwg15n4+0yzUvvjwpfx1
q393n3fv2+Htu7HNldP75rHx9FamPw6w/690pURPoF1lu6Ot3Lz+M73W8QwOONP8ne1GHQpAX25U
j+NcD3JLLT18kRRhCsK9o8/WrnrAVA9hl2yV+KZ6VPDx53clT0iofbiUTxRFUZaBnUT4oQ5ZbGJz
+i7JMtLkwj5r+fZv12JPPQ4rd/etYx+HEpvMb4IKtT31obz24nu2AWaxWGDponTTKF3PGzxM/d+F
YUOtdYxgdfIY/4v3BvfS/D7oJKJCJoZ5bU9UkgQFv8LzceG2jGSn2199rEP+MkmVwt7FKyGisC5/
ruZEd43ahkcIaSb2qQ7g5fW00DFJxVoMCc+f/qeeTEzzJjKIgOepAqN4S15NpCbVQGe0N0ygUNOj
KbDsWFfunEMtjUB9zIqNYmPetpVKrnNl6WPNNiDr53EMh9nVbt0DBNbJCueY7AuOlrx8qRTbnIct
r9JAM6Cl7jQ+l4jqp4nGQKZblJUUULmvvuu2FZD90/9pCDg6WMjgUnR5AkNkO0MJyuPC5vyXHEME
e65+HqsjfHg8PnWk/CpZ1KrBpNIhiNCGUAn6ukGRU4yvryU6FlwXz5cyzR5WsPFjzdFpEYg+VXpJ
N4lEuwZwOYL9X5GaKkkrrZ8qNhCsVTCQ4Vq8v6TOwJ/WPBdHT++UIFDvYNuqY/mNaic0GF8vQvyh
5Ck2bAixY6SUN7/jfOCBTHdvw3zlNgyDDdFiBobSU3yKn5Gqm8a1uWn4c7/cNB7/rs01n8xi4KyP
8Ic+dX7DE1QxZJjK7+qu7aSekANICdojJDLA8QbWyZVbNWjxntfsnV3R1bapz7d22ia3SSm606Qw
TxcxH38YJqVoO2D/RufOV2/X++n84EZstxT7/dUdfTWzc8UiqnJB1UzdUgvb3dutMt36oVRjP75D
HPLHJ74m+eivvvtXiOheCWEJJUbWiVC8NpHCstS9wHtyxuqEuoS2U9G6+aBp2Rwj9NDINJ9YBO1r
nmjCvFOqHNqWRhBwQNxEn83Tx2fTlmjZ6EgnxjQfs1+XxZ77qSGJY8MeYbtFqXLEUZSz07z6jf+T
yIZOEA3m31/fEmMjw41t2n9Nd0RhZf8PKDvrqCeW7IaFjmqKforw7h9mQR1BqX8aqr2SthVbpLfE
99fG9yLfPLfp68B/jf3iDE1qoQpqGItYw0Tfwn4ZX1D9QkEhgUG+nO7bs1Dnw9wslnRpnBpDCEmH
Jhsh+U3tigU6SXXk2z/UPUUlb1TAvHauVbqK3pncK76gxaIlguMUxPBmMonEQ98LxHayPUZPVzkp
2P/EQbT987Va7D8qf9C+FKLt2AaifkMRz+RmWbjZyhaj7BRsbZfsiTxBokKeynt2HwVOFO7aocWj
WL30i+2crlx5TsuSb7bvsVxoHVk87NZAGo0o4Qp/qRiys8s82IU/YFohu8lHBR4PJmBfl0sfu6H9
1b22d3yX3nzY6gqbLLq2s1h9XWjLGCHUJ6C9eW/d5wa1pF8IxY9eWtw0ECZGDnvJnJzVV1waaxHo
BTFMa66sOGR9PrDQH9i70NSC3vqXxUoGoqtpGWxsLx67TlgIrvsVY21EoWWRq//3QagP8LhbEFvh
4+PwgkkGqQ7si5nQENQxN3mJtLb/pwvyCFkEC5Ka6/rzb1SCHQEM2lMtCqGIU+PdV61XvrRy5cwo
onj6/T6UXdVZS2buUtv8Y1t+pLo3CnAhz4uvg3Tt802RYleVbO0Vqh3sZttswerMQ4tLKT5/PY/2
Lm/sMVrgVH/r9zsJm6/m+nu67c/B1xCo+WlmjoSEHmy547XxWB4foEhdzvMaX07DEFz6qDWCrTYp
HLOUGbuFImaKrl6+GjD41SXloaDLOlVqUWFErvVwRcpIe0aJ5UMr2joeDfMjKJT/hgSr/sxK47K4
4LRvEsMqAAqxvkS9Y5uBILVT2Lp6AUmZrf9eoutvOXus5HK78uOzek0VnBIgfzng4KBISpBiFGtp
KBbzUXouaBceQWLGaPxU+RnPtT+PCgvy9gTEzLAuZg8gzxSsXFuE6wADWWKy/FgCDqXPKoAZrpGK
gSUZW8zHnzbwvEmJ+IAxcqL6BORpjon5ONKmU1KPNP01vlSDo9HHaNQgO1wdMUJhIF/eRsshxRTg
b1hd7Ji3KFeOihQLfpWjB0XxlNyxZK2SJ24LLojqJHQhCRnMoE96Ae47v7Q8JS9avW0q+0z1E2FH
V8pK9jdiC1BP+DnuPGqoKhikWPWUBv9r6XIFd4thHuG6ALC5ilz8ILtHZ5FfuAGX8xjHio1QqMoc
N2EKmCw9l+F6dKWPKgUc5S6ZajJ/Q5Uhm+hf64U+JOwYvj6GCR1dq0at47Yi/wdKmYeGgrKD1V97
hxduU87tJlD7739Xxcq99QNZ4Imz7Ch3yLS1bLdI2cRbMmHpvsQFhNyOJnZv3wubjnBKti9pEhC8
povu/xAmzdrq6VZOQ6oL60n579Z9oiHN7zI9QE7P9kfc2wux42WK2P/b365MTnxD27pufBun6stN
JBdi6LvW/iBBwMrQEpQpEkHAXDFfCgTA4gb9ye6v6x+MG+VILADBDzzL31LAp5rrPnXytDnhoS/a
prwkE02WE5BUVyh0wIpOqCdRUfiQz2ayHFmmQTkkoj4fZaP8UN4v5DqpgXwt3TMwnxlD30p49Iia
/D++gkwYNJ9ERj/poZmI/nNVvXyvpSv/MKWopESAOQ29FhM6kk3AxSCVufvKsh/LPlpaNA73yAgb
N+MLVpfywaCL3J5MUKX1UXrZVtadP2JS8C/jL+mCfvfd17i7I8pRArYM9Dp7ucE0jcL4CROjNS1H
ht6Uk1FXNGG0JjpaQ66Mn0uALIh0XmGbudMCLoIZIE1daM6JHojNiajCpmCPMr1BqhYj/PN0r5QS
B0/BDs9kEnh2RSKiSZjVzMmWsNYa2b9His3j1pGhwczCFol+O/tKtr5ip/HheDw2P0G+bgGCZUVC
M6RSmiHXoHtC6rHXMXbsK7wsaaB2P4kti6VxY8g7flLSHTf/S2OsqGgHOEv15LrVJDsK8qG56lE9
Tp+V/rEP6ghPAj+FJAYffVQ5L5eP12GSiWxxCGHDCGgpqEdfsyDwCFb2hT6/GIKOuUZi3SacHv9F
IhOMb/BgSG5Qw7KtPX22fl6Kc3hryWu/GFEU+bTz0wS+ByhJPZg1aDcgcySrsCKs+P9D42hWfjZh
Zu3eW58oDSqcccCq3x2CO81b7byFO3Bbl+xmxWCHPihGu3oj0oMk17WWQciAlMbvte4YTwKt3cvW
XkYfmnuDTlh2ykMqbQXtjyBHRy3/lo/EDPAv+4eWPbeKePbBDDfY3RnYNIntopo81biBR+tVw/HY
oNSaIYJDoIZRVKiZyk2wSBKpD+CZA2aJWUimbABuGftecgWWOWvL+FTSsogl2eOatQs+FNKsV3qr
qZJGbKEwaoydORAAgvw0F4KxUcZfSNoHuOuKU/qFE1uUvhcuEYbiiAl1+Cfpn+R/WHbPV+L2uT6w
ZZoON+QKfQaRjvghUW2E+5sio58yoJU6juiZvI3Oq4uDhSrpncVwQD26/NoFpZ6hspFXyDeZrS4O
CzQRCH+AG6BAsRVI8SiXCYxlfAYl9luBv8vkqYnVIPnQi30pOkFnHushkcISocN9kn219Aj+Q+56
MWsDpmWbchR7enQptglFO1TIzLocJGyRJGFq1k7IMFoXOD0yuEZKlhN6NNI1KZJn4iXYe/3FagBj
sZ46T1uMlAYQV0DU4pevYhODoRN5ptJN18mAUvk1SbA0ZK8IqFN0MAPeM03y+X0pGyAn4OTiNv0G
gklyyuBDyIxTmXCrWmYmJIdd7GO8MDVJunlpaAauDzuxlshhiH/4GlNp1FwBg4/Ndq6kzIRPJ1c+
NPK1dQdSm1eqivlZoEIeIpwL9CfR6x9OJJ7kX+hLxx98Dbiw17BOWAkx7iYWdI/nVpitSLDnaq55
aV8aJBM21RI49uadcANpNREXtZjR4Je+Ez8mkYWkMcJh+QfEDjCApQFRPsB4Z2WyMndVK+ILhc1h
T8t3OzvCxJI8JOLBxODc3haxmvv4tkfeHB7tT+J29Kwvv/9hf0fHW+tAlWbtfBk/uk+j/aWeskR5
HW0eUMORJUmVL2ewRPvK4+8lvvRy2AEl9iA5YeYatMZqtTB12yQY4v4hKMRZyYKUOTdBDlD+7/E4
W18sCMhQercFqsEgUwy2QByCLkjWKItLgWhAhWMw+CukDflQ6B1E25s7NrLj3uxPA77nuxK/d8BT
8T6WtPwPzahjBlWgmin22FQf0FwMKz/IRYHlYHSnvLe16X/mEI9Ww5ueGUCCFDPMzDzEWahk85dr
bQb3rBxtq6gGNYC6ivIFOBgGgxPpzUsI6CBe+VekziBVy5FLAs0qqILw0Rps6Ntt8fUgZsVNcwH9
WMgAGwmVA6LvXi4359UxgI7pggGz8zHnyjXZMaQ2yygxAc+qEHLdpVpmQPU/upEEf8VW3nhAcBEg
NQdJjKoca8kJOR9AwRBkIO518/VV7hnoQoQUEI86gqv1YlOVDLUU1dMiRRHspb9LUWn0+1y5FKFe
ZlaDjW0i2SqAOUSKfpfeRRXfO8+HamZiDv/A8K5rn6Xe8Tk+5LeVP2oLz9VzBnfj+9R9f15iOEKm
VwyUeubEJHEXgOTNmr2Vp+C+YE4C1ZmTYkgQdDYTDjccFLVMcJp5pYdsuS5DeBqhemgKYRbjPOe6
/mpWMqQgeKUdK4wFVHGARgaeDMu3x2tKzEfpVVeu/X33hsFF7Uh33Xq0KdxqiRa4Q4AtIobKNVFe
/MIfyub+WBNgHDML6AR2q6t0R4IASvo0loLMvAmxwn2h6lcPA4bsjr9ZRCyzBEIBdJzLgFSl8mhA
4NhIdY/RpTq6YiCz5syG4zaA69D5fdVbeHv9qQyKo1MXvXiLQAxjGsJvMMjXolfqdT6b2ShDGg7b
0l+v1Q1FwBqOuX5+uGcO6Doiq+yFpugcE+nz/n5pYWad68YXCt3n0WU+vMD0tiEkXf5dk6eZFBfz
U+3eyN1Hv69XYEm/pFRG6XLxXkuBwf4uR5t+n1bttXsbI6JRTsEguh5lpkSV6s/TTB3ukY9v+p6E
JNkHP0n+1TLTzPQ0+eVooSvKmWjZtfm9JJcAk5CsHEfKk4/lXTyn7+iDno42Yw3uMNH8l98mCRKC
kD5wionrhB7UeGP+ZSDNVt0kfAj6t8lDtv/a+1SF7GB7Tr6j+7fY9peTYg0oVRZ8VQIZJmhDNH9e
wR7AnP6nl6Xrw19ayPs+nYZqhDAI0FnEDQaWOdIf3rEntRaVbSC8TA0b3U3Ft9fwfw1RCwsbPzdV
gGzGuWNgutuKRVkxmk5wEHIfgQNjEa/EbHhQQOxzjMDngOFJYKl0N6+uSj3eyR6FAqm8en3bimrA
/KRwiv+/aE/3+gMFzyv5OANL+t02wT3UWiOThS8wZzF+0M9AJ2J6jowgYU4rPS0sH5CxtMlPrm6E
r/fyMRmam4JMhVExPfJCEXkHfxBGMxhVsKV6Vt5kaV05HL50qGih8wu0KQRvG8vWPyQLJEed1ijE
ajCMXp8Z1BeVEedBJKGbYJGBLUyOmg5O0QH63wYFsUMKScnJjfBZuMK32usqeud0XEnn9ZXoNEQ6
mGvYcS/4uR9ws8ATxqkw3JaNEUfq6Z9LB1OKMFJpZMS9c37IWlojQxcw12CWPVpXeEHQ4bRHwPvB
iWHxHSHnIqIBsQ7laCpLwDfxINRZR1iSUSQhEMOADfxMf8/j5AfWOS4Ty4+roqFv6wPxiTNsynqO
eW1Y7I1SzBXvkikmSzeceRn9F3deWkPqe9eYzL3eoNPqrOLOv5fd6xoUNQ0J+hTVLcAuFivgCfuz
AwWKFFrPaNuqctOwjADqaKwEg07JxJewH8Uzv8Jp3Z0t6mNMJWs9xP4gwNR2Wjq+cfH/2g9fEWMk
eQv4Lau+AUBwlBnoysaQzyL65VrWAQkJHZyYuIn4g9W5ALCxZhQOVgFWUOB2ho8KSlKiAZgchZdc
tdiROhC21dpnl3WNC1CJ17B/4VCoflDNvFjA68Wgz2PQvw/eH7ynAJ0S0917Y4FzuPd8vrFr2h8t
Q79QHG7sS7evG9lkXLHyTBf1n3bonEB4ttCx50ECBBHAwI6HbyQpimbr0z/Kypofqmcg6e/bp522
fXUBz35bO4DJy09taJW+Q/wHJhQAESOCMzfWYk+mgCoKrVmMFkbu2rNqrz9TXVnwC8IefCPjyTz8
SjtywdilBi0ciLgVvZkgaZGHnPccx3cRZ2BtBM6jgigC2wNcO9Sv0SfUnbBWtYS0mQyz1YFKUFMW
6/X9To2V05/itFY2+Tijjjd8l9r5zh7g/c/QHixQhoJ6XSNLbq9bWs2kenDVI8edYcH4IvjH8YqC
UtH9ROWAnj+oUvml4ij5Fkae0PmGrrqTR92CvQdlj3KnHJv5qQzvMgLJE2+7RXr7Au6TEv6A+Vea
akHIxbmmWDJfz9SSmuf/W2hJak9zN9TwaJjRyxKl3UdiImVjeflF+eH+05ESgoLpJFW3ImoC1Cch
prBs0Jm0nu9el8LFYN5k09w0Rfv4xBSc+KY5tTgGDC9/yFdEByBeBmCfQyEDS4I9NboDGMe4EJmf
uAq2PEhg+wLunio0li9//8PCo5GfFDNPBYB6DxovSTRtkfEf4D2WADuQShAZYrwonDKSoVWvbNfM
DX+p8ZG+2bouV4kPX6dFM2Qb0mywQENVY5uF48b1ML7nr7LlxF4ahaasT75KmkksVMrRQ/sOfVhN
R8yr1mYEZImM6718ecX7oHsOmCYArKR+B7S6oSYXamC2HdHKd6LY74ZehFnuATF5jDsmjUdDodEZ
AFcmRWQm9GJANsyVDamnAYi9x5OFVsFgfUfGs5WxbsFQhcPFdyzmmL/2EfDDJvY6JI/Q4j0auAHj
evNQTwNfhBEDLxWcYh3vM1+HS6Le52v51IO3RupDKlLaRJ2M0xH+ZR9noqRkAY8YomvB30npfgI9
/6rkm1Y+DoXs+ZBm2mzjHJTApfKe7j7NspAFVOkTMpXzg0jeEuGB4JwOhwK/weYOMQqRJ+0ZOWUx
5rCDgCtZXsuTGx+yEP0KPpzEEBNpE++/6BRmzowDh+SgNtV2uSEO6sYPk+pMwPNsK4tCpHeSaYPC
QRvVJu6qLmsQzYsF4iNToT6Bt1hD6bc7SLf6/3vIvrLslDDamhGlyrorubXuwhwbMPp9K1QyTeyI
13QEEDhXNQmnG6FBmIMWtJpEKN8xLrJR57d+4nm6EsCkZXTDRBGIEtTpnpwLZgcpmFKk74GnGfse
E1k0oz4hxaF7rAzeOfoFjc70G09ZrdDAuDzC6LB5vLJVDCpfRuPvF55DTI21pK28fK7MAnjVBR1i
csDNtZ6gV+RdLrIYQDuWUHRsEBrCzQ3FofoTsCeDuxukeqRuQmomQYpuu3sSieSQ6I3d4SNk4XWS
DSxiZFVQwegqPKd3YliDG9vhRrOn5+Y6yoWtLRI31TewYMkELX9wg+y7uG481QxU6K3jtDTwKKht
pKQRuodQbEAHqvVKPnF7V+krJS4OFVZC/fgUF4xkA6BVFYYITEDzDnI58RXwaXN5OI1SgpsA9WUt
SJ8rsPkOFRjKI6I5DVqCHSmbzPdygyJlGQq2GyhjOfZ92FXbx09j/0o/mf8RdabNibJNFP5FVgkC
4lcXBBTFLZp8saJJFDcUcf3173VgnnqLMZOZzLjATd/dp8857b8o4fnt6tvMFb36BvSD3pVZo3Yx
LrLiJXNNwmPQNFzLbXfLdFZ3oJG22ly1jV46vS0zztBVabDNoXuit3TqvublQ/dXoS2CjIkHA6iS
REog0dxijPTWofuiiItFB4IOnbTIUhtxW9WCH30vHyiHbRsHeL5nXiwPsyuMjDsUNJkgiqjK6UoA
+wCrUpDUjA/dLAWbVPFSEfNd7Oy8mja08nzwthhF21HGUPpbqWv4/6PoFyqEXEOnowSEl+MjLz7k
eX/os4HQPyk0t1ImlaYvJQL2pffhHngTZA3EZEKkcA/pVyQHY9dfcT/rD8ozii1B4V5pTcFmpaWs
KKWXU5QQh5WZCb4B5WvXMqMyAbLpQNC7EZ6p3op0C2jAFAhFDS/3KMl72BiGzM4jRRCa8h/oLMKL
1qtgaDZZCm8Zh5MGkEDwNq9jNpRtawXDGxxFe7P+o0EyuuLnBp+KnyuDUfJEysQas0sJjCZRLCNj
svx+xo2+M0vm9Z+qqGXXeTqvnZtHCE1W08HvBTSYvn7epEFJeBz99X6KKx790IhT/H61olMXuWWv
vYgi9m7hn9XWuyex3TL0gCO/sEkQpEN62/5qI9aTWFmEb+XImqwaLYBcEV19RbKJI55bXWskJaQG
OGkPpd9nsyJs9HGluJo2GqxXRWfFa/2kjOlMRUBrwqXK27tA4bqMzDVkDO+2rrNCiO5AGeHXBwQm
MwAppFD77Xdjyo71fE2Z/mzNCa1XpoDKsDABwskpkOhtQMDi5sY8QKx28Yb0fAQPePV83ylDo6If
3QXUNPwSRFIm6BegT+3NIucfo1JfCQTBf9OeLQsZtQZ4ihDacRlpkFcQc/i3AmHAGgtBGOKu8hX0
dEOCtex3ibe/ViG/AkRMeSW8R8SUJiH4F7TEaGKBK5jpiYjCCvbE5mFzHgjgVrynzSGlgKATqS9h
QpNYAA8m8MaYVajNYU1pPVYOzafjLT2bFoF8L+XQrv1bnCTIY1iKAxWMSVSLrQAx2pBMfIgatzDE
wVBE2JqHYIc6Cgt73ml9flp6+0b/NcDJ40NKTudLoywqP7VHazOBJMrg+23EYFxYH3bAg1GhL4jR
kU2wVPBzOrWpwfzI8ji3n7HI5+9J5mXIOKTENzGuuBfuGXcC0eY7+T4Ez0Jg74CYuaBTZV4MTv8h
LO2/LDkdm538jsBeViNmIRSX5kOPU3Dr1NZvz8yalw9Uz+sToU5rVrc4xPfpMjIjhxQ7OnWc1SPx
9nYAsDu0VodwB2cRRGcORZMJPgM+ZOwYHcjaQQNl+7JVHbhMU4E/Oadhq5HfRZdYzU8axQ4GkEqT
lF3Zw+cCPimDbOoTe2iNdqTS6Z/J4PPyYRYT7aRQv/0ba6zbrJSuPJAblmNXZBC1GRhrJTnalJQI
kZ8rSmk3faCyUblRTlDXvJzGRLmajHbKsb9i3xgxOw9N46tfD2D41vVRdlwiIohLHVjp14KUMM0k
EfTPqhlfuqvrEx6XKe78ux+EQLU2jibtyvzERewdgZCq7edkkzXzSWNVgfd8bje8J+yQYP9lpX1G
LZZrV8mGmm5JAezxffggwJAYKy4qqCqQ6nutbmUpB5ogW4+KHZogAns83ehiEJ0ojGS6UvgeUXxT
P7J4SdyJpmVhycKdKs1XnkjURGZcNnzkHqP4oyWgBBf3IAYIqiBTIUF3nHCZfN8JTla3QqNOzaES
H0CRgbGoptao/y3fCg2TvlPV6Oc3LhJ/W2LwlLvsFnqjX6pdV2RaCgV8KJ+aYeg8u7lPulEHliIY
/E7J4QVjkxJvC+8cPoeS1SstrSm38fTaDTQUZQrqL1UTT1uOu37jV/H2zv3kmwGweqc6JKnejK1Q
VgcvllApnjZp5iJG9Sm4VTNem3m8pXRm/Gpzde0C7+K+sTL4Xr/00vqQ5MxD6rd7ez8wi5k4DPuN
dEZNnl33lnaD46DackLprsolW+UpVV6vNNJt27oVzQfteVKiARwTRlVW6UjDGp0F3oHscSTyPUzl
uJOMpRfLylETi40vj4wab1p7r2DsAiZuF3BxOx2pKOe8Bs+eps3sI5fWUBJJ7Rct+2aw7Evif14x
bZReTHzoJX02DCgBSfAMn2ESWEOHmQ72CCZYQeFL+9uPQ9Z93FpbsJDmaXYEFN6jtSBJzfw7zOJX
05k0Zhs4axDvslenejeaz0pnN+CHT2IZKQyU9Yv/ZO/Ztc5IzpirsOu8mvM7mySrkUOcKJUKpMga
nlM2Y2WwpKISOT+3yRTA3I0N0gCPD8AQmU6SMBzQYpw1iiEw+oVQei1yLWQt6jrRrDKsDI/f0tjr
spyDZffGaHPcbDF+cMI6tdl/+IENwrDxiwt+RWWqxaoLJgmf1M1lSkUidpRKXrmeIol6opqy9VxU
MVaRae65r9D89pb8V+woNFVdJhMZr6xwfBvpax4kfsMExNCV1RBJ/Q+lDZqopOlH+qoIdpgq3O0A
RAiErAENJAYa4Qn13Tm40Vfic+hTqFxQGLgOxDcg2bo0T1PheLIBppGRDI1G97IbSHq4d9uNBXeN
/KfMVh4orX0yKkQfVIuLKEQ44a5jSnF/pSCScpb3g9dfKYQF/VDGq8xyT2Av83hrACzWNAf6E2n2
ce5S2t6Kf6LfNdpLMiASbP67fG+1E5QGXcRsKW3l08t511unSnt0kejqAtA+4V4sOzd8NMpT+HCj
9NV9zivj3cSt+DUKF1umLzZrZ5WEdoa4ngCCHckNFyShZ8xQ/jH6z0D7oYCi8siDw4/t5eCrqDP5
Zqo1UKJLuvUYFsj+IxgO91HFtBsnT1ngm6+KSavSc1O3u0KLMkylriKwwH6iRocW6YuD/4Kl/0C6
QfZf5tmS+Sm6CmpR4gfTqlhZ/JSahAHAc0QYuLipJqr4FV/jXQ+Y5OhldBEWr1CedZWJ8gLthE8W
UFkv6GTKz+RMwCsPs2t23Uj5hAK5AruOBr10OR7oCbWGtEyKdcBPipCFVw1By0DKZmDeDXQisjw7
EydXM1qVJopromOlCaCqSQqnpuKMFSAZxU3mQWZCUDeRSFWD6K6d2rA+uXTejBgrxaryB0u+n94B
6yCZVDw6G2wF8KbinejclvjklcKAYoP39iQBFD6hA6Zo+JiJ0C/DJN7wSM4zF3bMy0y5pFyZ9E6F
RQo1FBmC9aa4rX1OOjQZImGJFJaPQ3AImAfZaOZm24Z5Cq74/EFY3GmsjjKikuZSL88ZACt4+seZ
Ely9RPlCJL0TVd+Xlnyn9BYYX91+o26+zk4TjQ/Qm2PvH4mWo+94Y7izqltT5pk0/+hP66NdAa40
DVQfVM+oZ8M3/IsdlHRAqOV9rhENSp7rbJ7KxvU1xjfv6sVJXw3deuu6LqjVUGxLrEWs1hCKjQIv
zR76GOesWetaJw+ZoDHnY6mtDBkJ0JR3kQAY613jbtSWaYVGktbzgZm3TSIHAOMg2HevzGAywAys
eifrac+ReFdwkSTjCe3HhLcCAnTu0PNoi6yddczJGS2qBadA/0CKcqEQbuDyX5cBfAbzU7hFiezo
9z0ojw7ZLel3IT5ghIBRQlr0WkIBSSIKVT7tAwAPsSfQc/CBqJr4QSFbX/NOLu0lckJOQW2k3YfW
KKMNBEeJlnSGjiOmMueI0yPz95jeAUM5oQtDKKsPcjrPTlDh7ZUH3QcyN6oUX7s65cq/V+LN8C7B
X9jOwE/oISIw6xh1EBXhKQ3YFgkEs6S7mxsDhyYHQ6x4wwWglnDiNHQpo7ub0HUVY0hkDMR21mK5
FnVP6sRay4Fc1c+ar7ZIlHrzbrMq2SC4q7Aqk6FL5ScWEKePLDbUdkCTWA1ise+F0XF9RBikVBQV
GeTn2NpHJmhmD0BoH51XXB3/Ptd4NuF/5VVTJ/jZQjJE1aln1bsslBMhNJWu/tTvzmnDwGQAC4Zo
XywLkRzoGBQLRLSV8lJqeQu8UhGq73RLrTRWYyqKW3npOZ9cRCbWiZcV91FwQNtW269PAawBFdXF
+ePIyaqFx+AG/ezGTwUwSmF4ZHXxTYknamyTSItQYAvCFV/FQGaS0LKZ0cJsWcfWC1AMJ7SumXSe
X/lXirR5WN8EB3CDj8tP49i+we4eV7ed5fA8yOoLaBKDvevvj62DjdzpevrMXnhXdE08fofH/mUZ
8t3u1H1UwsqreYktTICWzTrBDApOdHRgiWe9Zf9QbbqP1u6MT8EDGAB60ylukIrX+i46TDo9YbIw
fg/+DZLsHqfdBlWw20k2qG8fwS2Q5vIFbV+Lg8/CetAH+5ZWTiRq0Y8lDjqPRJvbt/OIR9f0Ld8s
DlGsYSZ71nxfCPH2HgfaUdqfEredInFv1TA/My+KuRpMjhGesIzpBon3cWRiH/L9YrQhEmSOu69L
XbpJ7Ek/LeayWpWmG4v/rlWuG/hfiS+fgNLTSySsfQhLQsNhNfMYznYBcpaGDDgxYSBSzk8UEEqq
C7Ba3lSQiTh0M+lgjYbpAjpn9wb2nCE3EcEqR9xQShyqSB50VL3KaHst/tDoGn9V7xiIIvtAvPLw
3Il0Ku/WvXPGSef7jqrFBnvZB5Uv5BPhnsex75A+P+HOKNLqsZlKQAHDNsxROdLoplOt+6bBe5K/
j+4Ye1RdP9DF7T5uvBSkXhLvWlg+t0gYN8/oXhaI8BJOkmKqbiPRxZZeo6U0freqDWoDcRg3XbtT
w/MEkLzecdoGCjzp/PW9aEQ6Gi30eEx1Jh03g3NPJYEVWIQyuM5ZL+ttIXhG+hub1ISqcEA/lYSj
U/3UC9Rbb15oO19C8SJogbTrobcl5o3wHkHLutjlPf1mbrV+oj/rb9Jf9Qj3QG2iIBBGRIoi6PBQ
/q/gtCH0aBIk6HhL1iI6KRkDKe3i0EV6djSNWMR1XR1RmLXgFQupx6FezAothgGRFzUJ6/yAPErq
FR2PvulJmy0Vdcl0d3sSQ0j+ID1nPlte4ZdXe2Zv23FYh53jFqKGyZ/N3g2nDeSguksOnV0hf8qg
SUuwekagrgMxMoi1uCNij9zmh5nSPgncl6AN79ieKl++cfKjc/s1PrdzLwW5KP0XzZE5unbcL0Gw
J6BgyvGWg0VBY9tM8T31q90KaFH5yNoOuZTb+vhBsykk49yuDngqnu49Oa31xHosZ8of8027jp2D
b30tZ7nnat6uUks5ef3Q8yq41tBVFSlEwQf7BV0AeegcBtdpPjp6j5/3rOqfEIdAo7wiMK/Hj156
RZlRdT3Daj96O7tdiV9pu0Ylz8DhrXdGlVhpnkJmEnoVy3tdO0XEO3Tsjxq4mzlyGvQs3gNMOoxc
Hp3hkc5MwrDI3ZAZUkUzcLzj7fiW3aqfO25MxzEFDa0Msp6NsdbAZZN+YJdgtU18e+HREzs3VnuZ
dByztaf9evDulXiHwOo2q05MylJMsQi4LNZrMxsvj60HqmLLz7pVt7mvti0D74hk+IClvm0as0vg
eudBjlQRSTHKY0RO++mhMj5FS+wKfqEDuaAk3drPmx390dyObBL196LK/U3XoHd/+HUobvDkKCTf
lRYFS2UMTZJtzfWIe5dJZXBHYf6T3zzn58aet4GUvEHyZv0Qxrgjz37OrZr7KN8AZDp52rY+z3Oy
hZkVb2a1cW2g+wPw90mGICYNtJU3AaV/85So9ElUxmNSQqVwADAg9uBHl5ZaqePxEUse7ndC8Xle
javD3cdj8Vpsv9N+xaY1d/US4jU3Mg3+4+wyO349ZtnkMqpGNpCn3WcUJw7J28V2kU3S0Xmir7v1
bp19Ot/Zz/azsnh83ziOY/wrD/GVcZzPQDTTS2jOrl+N1ev3wWqaBcdRbb7/eq/S3+Pv/jdf5avN
r/V5Wp3mRYw6+1lvL2ZdtVkZqNWMhIU4b7WlH06IjTassCPcsAbSDsszkTulbdd/RpdhzWpehpfJ
Y888rGHj1t5AoY6snh73yPF1PLuuL/b6i/jxXzxRCM5IS7POFZlkDYmjdH8mxhNvRushDEBOfolP
48t0uYZ9lh+aVwA8xoGRVzEQ0xzqvSkUJ92MNl9t08x8e3DqnRB7SdqbFJk8zcfQ6OF5BXFXvi4W
lizamKrwfp1FA9+J+3cFQwkb35PBo38Ldv4ONfs12A22A3IIeEPJNPvIP2SgcBgcBrf+aYALQ+f4
aXkPkjntMmaQsaAcvnLXEJOT6EkkHNfHVqytcs9bVEiXHUxG23bDG9ZhtZPgHW4Lxef54/yhF9pP
t+Mk3vFYDo3wHT4zFsnDy//yP8nQlL2DmCrG++85g42KAbGUDTQtuZWhNAoXfaN6vkYon4Gl4mqs
LfqwcljpsmTNWOf5sdiU1O/QGGA1Ni9dAXLAW5RPygBk747V558TamqUvl7wgr4Nkt4lfEXn4W2G
3mGyHS5jN3bixsAhV7fi4gL4d3ZpiR0Fb22mjVFjtBzuGFm5Q9665ahE28GxX4P6qPpEOYIOZQc7
p7khEze7mRnVD82du6j/vQ3/VWN7maVt6FxopzQvlNmEeI3pplPnhBMxF9DHNhjtvGRkzK+zG1Xg
eSKPWJuxUZPXpqX7R2/bWL3n6e993iiukBVTKahRrAav4cta/IwtuGjuag9bgF/isF7QmR+5xihj
kboKxksR6pJDZM3TpdUwumQrr02XOPQm9RjnXSxarOaj0nLw6+jtPRdMjg4rmZ41Waa+JICoF0LT
r/ZuZOuAdO3z14NW6T6+/7JL8tMKSBvxbt9MoJ23H0YrczvWtZc9WskK63y35ezDitGsUvvX/Uqt
swREoB1it0443/iZ6V1Qelq+tWzzpw+XtOFGo3fZAtwzTn7eaKf0/b6wU1lUF5fgBAsJWV833zd5
428aiOEGn4nwjgtc9zhMd55xwesC5SJ8zuFy5Vw6p/AQnkI7bZkmpslt4zuDBEH2j0DE9E8h27hr
d08U8vPTjM9v5QObTty19X74Zs/Km3zAJW2N6a1nvdpptXmzgklOCdSq1prL6Y6CZ9d6m9z4Rs8e
pFZ8sVvK2ONN6jW+a6PatpXV2ydcohqV1ml46dpzw8+2TAJGUVDr1ea1+TPr1q+wosVEkoUtINsp
FolJQB50jA/r4zm9jm/j47Gplc1Qt8lpYsyTr/f8MsOqif1ktnOblOTcUYwP8xpzwC49O+PEMuxa
eBGDf6rB4jAGPreeKNLstctA+oB7z+HusMf2AES4C08ja9Zn6eLqVSJ3qFthOUyDSxFWa9A0SGhJ
a+ujvEiTyxxM8ZIi87verULQrXomcQublwqhq6LlZmGysUX2LhU1olDJ560E6fybQ7mXBGZlykHq
5q7Lmkz1LRIiuKks/konm1ufN4ttSAUpQEaDWHXoXSCeKEJvAF3ClM0tXm7bVauVL9PeLXX9B3jV
lrtORBDlkjzBxz0kJW5lftKqwrzY/Z18uOTe1bMIlfP1trmGwbyHt3EPbx7eS2jR8447VOEtijtV
f6N7ZiISzMtQH4DeDwORlkha9WHQB6OP9XS+LoGq8+0YW6EUYIUMpW2H1vBGNQ68zatA+my0YuX+
3QBNak9uvJtgw32roFvrGhSGqKfHc6wJMMlZsJ0boUoKlSrCJh7/bAk4YYsdmUVnH2vn2/qVrsPX
fHCbsMDvv+yu/P/2cSpVnxjb7E9ie1COqZea0qwlJHXSwo007wnNYKfoZUUckcmYEm5FP5Pj2YFD
DQunxI80CFgls55ZWmkhDvTg463PLvqgkLG75lri7WMggyNO3XfVk00Q5gDstqWa/LGEztYAZm1q
0SpCCjU6s08i9w+S/u7VTPrVoY5a5KL6Vw1TfgK1N568483M/HSn73EtulN75S/EjepiGJgHUIyx
dX9sP3Yfb36WBGn/TU0lTfkR4wcDTpEsD4w/bbUqHR79GkJ1+phFzSzGrZwf5HGBLzdeMpZHduEt
+bw1kI3DIPvOvnVmxC2vtg0e6NS9/86KnFsvPLYfqvDurSNjPm/oLctMRcuk0t36umqS3D6CV4CH
Rk8uEbVZdXofyaLpHR0pW8RZ5/VbAy4ZLiWiXArlAzAZ7rm7RZZbfhIQkD88508yctQDOmqrPQaf
6AV4yIcbFpdEKQV5qPTNc/69R5W1KqW4nRf14orXQsQWaSAE5RgYoYpcwVD6SCWSZwbO9K50lWZM
UV0bo6unOrXcNbVzPjiE8d2QBWAYU6QXjQ5ufdzN4ozqPWWIIImL0FGZhihxgwSH0h9RsrauMNN1
CglNV565LAPLPbks9oqCjsJtOVdaJvcM+WBk4bLXoIFQYXNx/QMp3uPn8XNmhi9/dPxzWD5uQyPS
8Y6y0AQH7Tk9ksXhaXQaHUZa0WUFz/3Yva0xmehL1njsVyIDXwtV6PVun1Q5qkRgZ7izrvesLKM4
YZd+Gsgy49q/gqR97Mb3j8P4ML5Ob1OZe9wHrlcDiZFRUeq9f0FecE3CPiwDctyN0+lhfBqnMX4a
XH1ls1i0dS54TKSe9jWzl0XV3jlKhifsDnaRDNZslPhLLKKwPOG4YedURy9sYNZvt+Bi9ehh9+p4
qUlqnnMI/MkQTwL+eC8fQXYlOHerRdErRfohLKECWV0fWx7ZzJ11pRX37GknOYLv5EAFFvgBXj+x
M30PnP4jXvr4FiT9PHyyGqqTTcfZAc+kBUSzJMOT7TH8teFTEpntBKZZvJ1sJ2R4v2oFK8AL67zT
SdR9unu3aFfRbiGfESJihNe+NhttN3Jv0h2kOzMFzCK336zfv5Z/CFt7s3UI71GNRdA7hahCcYtz
e1l4AxkDH+vXQ84zGd+Vr5t4PwXzGe+JXZXQ9Q6+61n9t5bF6DJMhwkBdFjt7UKd8mpvG+5P6LY5
VRSNFIlgAXPyBRxiPO7iaTaohNng1T9xsS/T98dlyoZ4zDv2X/Kp53YEsfF/5dBWqkoeCEow45I/
WZ2GtBwMuK7JUEd1vvuqzs15PsM6DOFI6dsgvxeDHUiVerlO96SVl9l7/pwvP1VBZavzSsCyZF0m
JfETWxVl1Od5o0M2PK7tgOmzFZhu8nte1caiyJc3d4lINaIXleCFAQnf+V/2V11X1/e/7UDJ8rWv
MKllafVlLCP0g2oZcw7Tf4PYnlB5g42E9+79S44pgJPXuMomwzLWer93U1znZOVR9bfhNmSx9m48
6kENwjsrl/UckSuWv1zGhdVjd9CI6zEPzs+wEidDlipnP+sC2DSzEPYAK3rX2/C26h82Fmi6W8o7
5tg+s8qlXtlgWwJ8qY1Ku7k2xCd5jSDA0udEu5S7rncrI/ln3Dv5fu4kfesnvY2SRvfw7lDqnfGj
DI0qLandT32RsqfWRseDX18bOG/cWvVD63rq0pVOiIxG815tnx7em6uEjecmdIMEnoNLp6QgYxaN
DM2gUHuIMsF/IcS8bFpqrtXm6uZfuvK2PxXkgBoDMG7dM86yR4j8VscsHvepWXx35m9F7ZfJLSWX
L8nbljtXJZ8AP+VNVSK4Ho/4NbT3NNqpbsutiRYJnY34TnYAtYzfGLaUdGkCrCWYJ2FxJvcWpjw0
U9BX/FYQXVDb0CGivOnAReFX0iSS937RXrD7m5lPQHyDOL+atVfLwNuLVURL4O+4pdtPqx9xoUVs
+GrQ82T20tSdsNggBp8xDoDXtRwuEmBWhBW2d/xYjuqTU/rpvjpXGK3X9v7dpLZocLrpJp5hXTxa
FmIOY1jtWhHt0GgPk9JZdu6gXLc/Y9d3RhrCeqC/B42b41Ec/OuvKmxqPQ6LDKzMpacvVqtISprW
miMHfLfzaSlRPAcutIHDVL34y/fV9qqUOfn4vm0fppvxYcp4ibEbSnSxZMJO2dVXX//cX0by5j30
8eaFKMjUoX/dxgPvqiQILLtOKAqDTVe64dlkQycQMBXPCXxflk5caVlKzYi46g7oMAMQBbbfdE0m
q6TY6VvT7fz2Wf5V3j73T31rZAwfMDpH8EqHbrTkUJczpYCFR3b3HmytHRsuk4hWEmCINwWd4t68
fhyZjiZOuE1BYrRtxlHt/w1heDLL6j5cfmhGA21Q21vJmVm+B2pEIgIg8gjSAPbA6u24qJKNs2uu
8cOlT4CbN6pkZSLoRvgqiAmMJImqD/DnJNKHLAFo0YzvnnrE2yDzXqh14GFxufM2/DHvzsncM4Wj
fisInK/WqX8L9xk03wNd5mV06m8GGkSjD6WOuKbL/HFnNpJmnfWKWPXYukGwYrgE1eYi/ZYqo9FE
tA2NQsQ6pJ9ccZeGtGgjNe8KcQSO04fkKGpIF/IYtZWLloQSK0wlgC3UHBOqfaLWkP/Fc6wkqQT9
wTlpW1MOI2F5Q7YQj1Yt7lOxJl5cm8vf5U8r5JRAxDW7IploZm6Nfvkd6nV5mViYXKjDVJSEo7gY
kCoEMDeQH9Tblf4OvZILwdiKTO6exkQN7VNwBXUFr6JV+AeNqbF+fDBF5uN0b737xxO8kfNUx+vj
FN+DOgux7t3hqeQM/sqCOwwakzkVuome8A50lKN+MI12WOUmzBcdO7rnZTddqy1nrLToeXCoC5mO
KIoZZ5hGPApf9dJLioessiVAWobi29TaR8RKJ9JDiZN0POAT34fvAGFC60TPXBiaGoQ6QHNlgMsy
UidViJaY9XRHfPUV6lwBlVhsbSSRav7Mb2vABYgakY5D703PBD0+uCv/T20RK+Di4chE4Oyoofyk
YKOQVCjtbGbOp/t5Xy0/j7/P1Zvj8isTayFeIukLqypIJxDYU7xtzk3rqF/1wBnbsTOo8RA73oYu
L7ZoCdhnnrRG5YH/QHGl796JEYKQP1+hFvMyeq73tEfgdNw9BSdde53YV0snnFIKUjGhrVUdPVAv
5XQUNIqUF++W3E6FNR0l90PsjwdklheMoUNckc+Cvt3DNdvFYpkUZNHGUNOeRDiDN0WQgA4/ckbQ
KIfmSFq3nLsTXsehVT207Uvb+craZnf5VdJMTGJdxtuQnZm6DjmxFjP/D93UNYhC/OG/+1NM1lTE
H5GYRMgzUU03vMO67j/AmsvjFQngAwihaNBdV9554v8tvuTXX5BuNvPHpkl3pRbwewPy5ra7aUuM
q3QJb2xsjzYx9WirCr5VKH7p3JwwEJP/6xV7VwyHC7NhVAcYlirBvvW4cGNnINWCwlDyV/FtDJX9
I3k1Nqzd0uTYHNf71cF7+B5uPtyv9zr5ri0cNoNNb9NbhoScJULyZ7+y2P5sfypr8+90/zey7vVq
8qsxbDBhe+iO0o8a/JtJfQiLMb+1Ekg3XODll/uVLbKFnvq9Tuvt9/rUP0L/4s47QJnJ+swbh3o2
wrgqctlybLo7x7lDbYC93DPe71rVsT1NezpqgdhY0jlCUI7seDlgxEu05E/1aW3qzs4L56sCNwKf
Y3ZyrOhhtdvNlJHcdqzjOH9+7ovHxb/4vNCWXZTRFgUH7txPL607cQ6m/MY/TzfUfGC0y/COC7jR
fg0U/Fwis5hImqAuitujQ1yClnPoV3rX8MY8JshVIl4qPioui6avG+PMCrt0tHdmhLQzHtLayBQY
tYtVJmVoavC7yEQmT2SFij5iA6OCKhrJIlsyDgAOqR4b4ne5HUlLo0YyejbaDEdU/M/Ey66tZerl
qzttiH0BUWiP0iFGpU3j1YzxJATxRy1DOCqYd6IhPjpm1+FeeK6XX7sgcQtyrcH6eA6rLKaKByW8
fVztVxLB7LoNcn89JIWRKaC4ckaQ7ZrlBbODKmKO3nG+n9enz/gxSokXKS+RI/XSdBt1CrecPYzM
o+rIxrE3+dhzszHbj3PtFmtCOyN7/jLaDE7wFHWGxFbMAokn69x3D9hyx9D2bUbGFmeJqHwOGkMb
whYjw7iHFdstzisWCayOIBkkg2LxOt2dWcQjRSXNIcPcmz1Ld7lSqwoOfsas8PCL4A+ogsXNW9Xn
ZrKbbWeVqTXWeWAp0WoemJEVObxliGIcZ0ZD5mxAgvu1FWnSlywjdJyCPW9Bc4700xq286Jaitjp
FiHrWqiVpJ6r+KQQX+SIvXM785bfKe1Uh1eoDR1uGrG+RD47B0wNZ6Kl0T/6RyCK+pwsvGigIU8B
TWahOV3Izd/SqEonW3IoNT1TVDmpyt69e68y0GoR1nongVM6j8EslG14DP6SMLC/4nq/i++MKXPD
U5yOz3Gtf0Gk+N/aBKwBvoHWRjyEmMgV2vub3p05jrTRpswYnVXm6ZdByXdf7X+dz2S2mdlj9QTZ
x4ATwcAwAhCRqqwBzJ96S/wiOk1xg5mnDR3AMUWhSHNeO2nRwKe638/os4o4nPcarGpEJPNGwUcS
9QAXArQQ/OL2FGlTvEXtPIiGRH1UY5msevBkgAzdBIiQ4ohKc6Tva/zdDsXYMzYRNYc/aQeRo1Q5
uizSV0qFUFIjd5BgdSh3E40//a7+VYZKljQeXITrAzxGMcwV9xDhSBihb02sJFmgB5YpSZQmfzaG
+0FlmOPUvtY1k6uHMluFAwP9swOr8YC2b8+htpgOMlL3B484Pj1UCB3iTJz8bIN7jxkowYWwQoX9
WTavcqKDrrpMQISlYrSAIFU4a6GtEXdPhH6AfpEH+cLwwl7K8EgcvYhB4rNjBAwU+/ThbNO2qg+S
aDmtjY2xMXjFZPs+2T6HYDaZKOuAFsL1BBoHoPG5eN0dta0GThDOsCORHlvrUE9H1j2oxiyA/gs8
FbYWaLOOdwHuCbcS3F8PBdnvrX7l6rmAWv1r/2jE2MSDjTxwihUm9ljknR2WrQ9aBQ0M/oR6rX+n
Y+QxaEylQHl8S00utXipGjf6TG6Y7sfnKanfhx7p+Dguh8eqL7z37z/PwPw2uB61/r5XjR7RCXEx
VEbOqa6GCHIFtSXaflS+dNBkeQHvOhNIM4vbwpq8R6eeSziWSlFlth5PQCWJN7FVY72W9fNZgwTD
MpBnPefH/Kl8mz/Oz2ZWH+d03vI52Nac5jjXN4E7dydPrI0ubbUNG5Ee9z/6vU99yf/mnMO+HdWj
FEwQ4/zwEtic2U0As/AOmP/wRN8B/O+pY687VCXacXElBX2ts78cdCX7Kz/D9uM9ShfmtIvL9udu
RSOWPYaWWH1wuYPbcGtzmNy8mhOhVcVgp/aF3fyybG1oST2afEUKZ445Bu/Yih5kjg32ecZ/UlW8
1+5XdfQa3YlQQ+vL+srX+Tr9u7yalk0/rGk3mmeTkXTcKf1tnBOd9uN0cIgvgzvE6mqzvtSonlmN
RpeDTngXL3Aux6rw1qvAf0DrqUNGt9bYiPUWjj02Ix1P+J7s6QgwQydKX02X2K5aO4OCcms1+pV+
FauouDHVW69P3/Fr/Bi9J8+4ijU9TpsBdv646TZwYVF6dkNOuo2u4Jr16X5em74npJdKjs/Ul8XX
bQar18H8k90RnnFsfG5/t7/vXdtktsS8Mj1VGP7Q3IJkGdCqd7BDGYj66jZIyXMcT3bNO2QS1C7F
r+W7ab4AWLfd9+fFF5Sq41lrVgljemg31nGAqhy9hwbJsXQAylBU4Uto8Cb9K2Qb1NQc0o72Pv4k
snxALtp13J64R8Bav9sQc9aRTFqrPaAuNstkCLUmwUFmxRc50VQCnQksrRHHyu9SklhnzCp4/2w3
ndu5ZUD1AQ4f/NRrdK2l0XrW+zgJO692/mjuHi0+j0Xb1+htVvmtWbmhiEopsk/Uby4U8LK2vaKB
wQ0wukRAXju8lJaf+Tyfu5/pTA5FjBmm64ilOkoBCZCkK5DgShWJRMIah14+lTQGStJUxTvyzgSj
1mSPOrBevcgnrQErhoc1QJbLA2iF3EbkpSo1MNUNiUfmKWO64KuMENivMgYABBBY0QTfk5qkgsWC
FKszrGm+cWshuS/skpXao0L+xKuWrFcZhoT0Kk41cfo4eGpKaFCl5EAoh6RKCZBSoDRUeWrgelHs
D+zfJI2ko8OvH40xdsZglNceX97ARb5W43EF5h7bZHHCcTFqHuKNif9/wQcrTYqvPcmiVfxd/GSu
1cT3/FeVhNJN89fLlrNBnaz0XQQtadNU1utg7UH/uoUp/6/497Wg0k8A03vSU2sZvkY1bgbVCZvv
9wLTiPEuTgcM3WZulVjcOFIRWq/RLTqG1FZdZGnB/2dC34v6WnRLyS508XTpGmhehVMoQzx2blx0
NQ6VM0sMgK4LZzJkFXIXeKGWUPYnpwrVqGXFabM+L3MJrsucNffK1M6N7GGJ8eTs2HUyKe3uG6r7
8ekn6RF5wpqJ+GU3dag2yWSpGOTEUNoayK1rhzeIBGiSjtSxzNCwNvmruGHiH/2Gt/edD0Gldc9B
GVA+gHy+8qm9WKn4VJIALtcGY1I4ApwDM1OurNTTiWxY94wz87eKECZizPIhml4VaO09fHWpNV+E
Dv4N5Y/gRb3LJ2mIksm8L+WPVEX4WrB6npxg7YwJQ46Fq0mJ5PIvCRN8MoR3QJM2MplJfeKM3BEj
jgbpQKVTQZ1igoH5i40FN96VrkrZ118GzicbApx8DP9ILzBy4MWNtTBRQhtPWR+qqlyOKkNFI0mh
wDFjjVLXoq8jbKiTYSqfJlLxZkhv+QiSn+qDERmIiseeS94SNvy8UGgKPVQcU90u4aFG3St1vYyM
ZjrS1GZNZC6kwuzj+r3oPMIPxlf0ATJOK1O72LFo0Vs0+1x4Q8qSDbrTWw+iMECajKvmc2jjwpvL
DFVgDJP8WqS2wD6A3JL5ShYBqwjVR76FYGEzjEyanzLfqoEgMFfx2ETFDYucVJ5cAOujNrA1SUHx
DB7Gq4CtBaw9hqw+lp2Q1Mb6l1CQO6sp6u8vmI8d/GEEndQ8lhkV6rW7WiXYDY5jMqB/mglcT/BY
BC3Hu2qMbwZSRpT6WBvJ3CiGK425Efkzf4UzxOfnvIuZRfwmlZN52loS7jm2Un2AKr4TLeEfJ//I
R2ZOJxd5yn9POghwOjwxB59I+CsD9GSEiNWFBmWAyMxVjZQgGk32wsQwDVfgaZwbkDSZWn8hzlzp
HfJ5yKylbMJCcbhiNjcgaXxvM6TYRAG1WKBol7zJBUbQjXwNl9+yqdeh21yJe5muKykXPMl9iHso
Pju8aZoGOO1svbw3xhZG7k2NgQTpIKWIAH7d+Al3rIIE1KVt4X7q6iYzlS5qQYqCuJ8xoRi0WAcc
c116HYLnyMKBxz/zHqry2Z6VxO/4k4j1Zg+OLf6FknDuF96IC5mP3AmWGn9J/xEpuJgEYkOovS4p
+pb/f/wfT+e1nbq6LOEnYgySCLcKRJGzbxgGTySEAkmA9PTnK7H2WTIs2xMTpD90V1dVQ9gKUKQT
mhe/1anXb6nerLwGPbn02gyQ3vePJIzQcBStJrLqbOnkfsRpxUsHErvSzvymEQo7TZ3hgS+7unHd
UCfpZ92+93nv8qP+kbCGGF45ppxJ96zByENQ4eiz8GpF+UhuC8XPeBhpIOihCUZQh/8+IZ+LPypG
Bw+YKWpUlxH1PtTnSlf6P7h9YSgpVghDuRibGvmcWEay/EUZghqKSIVakwuOtFKhNKAHSFRBF4L5
txJJjZYGT+KJZPb5ZRmoDGPrk5tU/2q/8FSeIX5xiCag1MZjInfijmDAfcC+gqUt1dL3ZwhDuCEy
ESTLFJ2pGpK1f2D4hL+tY/q09iUYu374R4ERkWDJpvQaIXFfBU6DnKZE/4egVyXgTc0HseX6jdDh
CT3mWXKuqvT+VZyquyrbGGirrq4CZkitcEWsRCUTh/phFeIUsChc0dsglHscptS02fLNFUAuPgq0
wHSm3frdaS14nQrZKaVBWgWgQuEBsD+QC8HHxTmT/zYbCma4Q0sSxyoLcXF4mEgGzK55poWOBL+E
GdEgGSSzlPrl3s43Gqlc4e5lZKCXherBXLlQ/VEmIv0Tz9hi6JHyadrrMqlp5WtITaXQxbwoorDE
FCoeFlZH7TLIV7HmFBn1TO26ZkPrr6InpRwKnW16pU8LFM7NPH05Ps1UIjf7y/5QAoswRLMP0UNE
DhHRR7SZosuBGj0ZIRQZtXaRzeIGVz2Ij4wZVIA0hpRKkPGkCpE39K0X+mpB/LR77cRTfyeamyJi
gTX+X44WNqVO2vPw0MCzTJo/BR7fPNK3cvR+RdZM6lIcGsqXWeTUNs9zpw6oPYYudo36MXQ9mmls
bj/N3j0SEt6/2l9EQYuUzDdkdqJ736Wu5LKzg1fY1I1qfIPwEsShWNpZCqWL1KGIQxGNbsK1tNjR
dbOT9LbXGwH8m3CN1mJw4T3765oi//TFCfcXOmsB56kcw5AcSAxLYcaRQby/MqY4I8ixnHiS9Mf8
Y7z9ohDRfyvs8hfY2TD+qj0cQW0iSeUKxYPpOChNgf40GO1p8Cbd7dogZKyZNOKe4aTIEsRzFrJb
Xn+tLCrs+nBFaru23SLCDqw/+pr/8UT7cR01ZNEdTR9E7lUZhtp0u1DX+S1ed7P1Qh6VKCv06TDk
KXrKNWkhNmvTn0CND+h3gdfDQk0DTn8th09EFGPrvoHaoToWyCOYR7vEe1CUrJQDSeYsBIfqHGAx
8t+BEKUKKk3kUgNJ6BV4ej3FhQ1+luT2a8RzBkVDXDBVGYkOziEhyH0hjWS6EtIiKagwF6FaOUsv
Wkut2ENJ80obf0FhaUIAEAG4hZTNaRA1SEdafwXGaFHd99sMReabz4YkdjJWs8zDF5QnGtpS25O3
vlQ47Gyaipgm+XabGcuOhRKKm5T930Pz4FGIaFXALx0TMA/vNRc2fhuXSVhR0zPkv4UZgWnC0eQM
lHW/CvMvxCYHHinDqdhOVP4BPmd948HalhMQV32Htwb3qkBI7/vgQUTY8pWhbocBCG0XVRWSApf5
MCATYlaUeRkpTnR834S8wPPiKujM77ukr/ESFbSuBVYGqnw+qNIpwjJ6X60Wyo2h1jY8m3G04xQO
2eCKPwYYBNp7dfD1t4YNJtrkecTyYwl/4jaO1KVWF1xKeAw+Oso5SvzdEy9DXe7/5aKHChF0kxeT
7zKEaqrNaHpjbWhgPCD1BI7ArYUgrLVrJgPigTEX5NN75nZBj4PpyF8Qj8gJkAXEidTYVTv4kk62
ifmHX9MsHc40S1VL+uKWUqsbjGJ5sem6CMm827oy8faLYcgxSSO7+p+NCppusQ188h9lmdEazu2o
NYOaMAOPVGIklBSB+FavA1+a57yQX+i3X0m0wFRdGF2sD9nJG62y/DQ0HbQMCRSVk4uSnq8xRUXD
ijMHEZp0w+gk85yu51py4SCT/Gj4XTuoUXAMUVAoTDvGO/thYgVKfHft/7S6BIOTH7qW/n8kwgO/
upGDjNR5MJdcVRm9jl5XqR5OCKT6UqR/F8u0MD1khrPI0QaH5WNdnqu3UWmY9NZ0TFmwRMywzmXF
+y7M37gxxNKXD4ZhBxYiEsVXi/1C+weDzXpOmsOIDfPMgFPaKcQWcgycaqJgmVjqRzlOFZRqHnAl
FNb8LwiPliBQTcuvwFSM/A98C1JEgyp6ZduuWjEGjSQ8/nnMdaYZE6UZOsLqCgmW1jXScqUzr6uA
OeIPwRJbNZnNUrGfAFhC1TEBKjpfMPepFgHdf2HltoPugvAWvJ2GxWr5A9OdFSQceq4fwL9SW732
6jOrjUR43FV+xNkRgwCaOb2ssFc+HudYP3Xlx043g69c7jUobHsVamLlLsyZNYwLpCmlkheKfhR1
PcoNt7EHTePOkvOClQisiYMB3Iqxb5zAbetOiRaITjR/kRtS9He93nt9XVatl/ty/b9gGk4F8DAn
j0/3+eLif2xcSMvWZfwdhwD0jMbzOFnr8uktaC3QFq6/+gASTNQ0XhNaqwjb6+GHLOPdZakmlVX8
X0ScxRLMlUM2wrKqmB3GYBFr/1frx1lKazLNKbhXvN3q16dyTC+xOuO4fsSQuoXb5PF4do+VGZ57
TYwJN7gEL17dxWDlklHOi1B3yZoywbAeF6iN4UyRD3NmnV81RUIXzHlV/wrqHAqypkTA2G3Jxp3H
jJ0xW93pNMaqf4pHIXQo3vyRVq3EqqVRjZp85LQq64bnVNBuACER7TKKsk5a0LffdrMrmpnYwrIL
LnWfcMnRmxFKKarOrfbshlxZRLUnFHRj9rDFfwVK3taPFzdeNwI3p6vPlpeKQ7NiDPPIwXulDg2S
Ppy/z2sXem6GXvfUmMSZCS8zQa84utEXrnd/u359ix1/UhvfQ9s/NdxXwxZj+UE3AjEBRZeQRhV5
7lE8sDq/VeOCM/faBr8UMY9gVAMUdvPWGImsK4q9qLsNO5/x+u+zm8/OUMdeAz2nOli1VyJlSPsK
K3pQByR/DfY9PQMN5I/aYPX809cAcdDFytnKEAh/9a70BujW/87WAw1yT5QOPMZ75f5xSqsCunXg
n++DMRFL/b7dyujy7sD/hZdHe2w4DfNmaLbXFQ+FyBu/22kptqpN85N0mkCkMPrc+Bh4zqNhB2DI
d/PStF8Vmx6dj2v30ewAq3qnEucnIqpK7tiMsGnWkTLQ6G3QXERA2rQ8RKkBCedi1mfhfhBVBt4p
Pnon1hb+nV/H+TS8siGEbkg8wCYiqoSgFhWvGzNQ2C+J4wubGaZPS4+KHWKGf7NjemKz/+/qVMoH
zWQUVxbts1MtW0HFbmMY9tnyptu9z6eTvCm/fbZZt/Ls1o43eBXrKO+JvEFNnFIwG/1k/yMrenBC
ey3LQilBL+Zav1trK/pugFryAjYlWuv84QC4Xq/f1hpju+HpJDUc+ziUyirp2p3vwVzv41unSlmo
32KTWyc2jZbrluFtG76NO8GdD+vb73SQuTeoV+Ny5zKVaPeNrEGj3R9L4vCVNzSx0JYvqHq3acLt
Xs5OBvWkXmciL3R00mkgN+N3TF1phvGu4B5rSxKfeV8RmWIyUieGFNM/mxSr5MusIXj5J1+DIkWC
9gq15wpwsMd3XHlSiOhQw/urry4s7RE5d/WskbVf7peya1DQh3yK0mqjjxZIJhBYzOFMpXysWJtA
A/hHViWyNQbytF3kZiUWs71NXAKeAfo1qPdLI3jH88/AmKWdz+wz0GxpWuKaH/V5vpYKYt/fT7Xu
w24tMPkvSOiSp53peVjrKkHuZqwzlPTIR6nrEdbSqE8F4KLC95EOXWI9GK9IEUTxLaZfMHi/FhfI
2he3hRoIQs6kYpiktnQL+8zfxBnDqGvAXWvdtayUK3ZzZBDlpDxVXu/QnosVpP3bmD7g3VoNNyFE
X2BSsYhB+SfTKRaoujIhWhqkD+BY+GtMj/+OrMWuW+8gVcUVmCUDYQBXFdN23NaB3vrzyZwVm8cL
EAP7QsJ6oMEFK893O/z2yuu+uCpdzu18yirEKzEM1A4N99jfMfn66ZSZPZJ3dGHUB56krWqYRVIu
+3dcAaa4o2DljkhW1lPsCYylr1JBNiAMKxlRSYFQ7uORZQHmaX+Q2BYiLEkuDWhHPmhj3fSPdKLt
7CHvw47ZRhTLbAP8RpW0cFoBPIMB/F7l/cvcn1KJa5FoRJ613yWsRYN6y7m9nVYwTD5mFSvldYSq
6i/e5W6KIeHFbZL0c90HkOz2Brg4omnqDnD6G6uG1W6a79FlDh4/4X0kiIDbdvmv2n9FJnn86+qU
4WaQIz5RSZsRp3l075H6G5F5LJFlIQWA1fYbxL3mmPNY3xnYzQfWkwy/0hFJgD8sB847GD4fFm4U
1RcKuhXy5ed10N5bMfQt7GrPnWuZnr/mP9w3Tdqd4NqLdN/cYJRP8x+t3cw34bm0jjBGdQh+i8bN
PPeIPQyYiOvrvvuO7etf9WG2Lmjm4k4j6+45U12wOr9qt5BoOXfoI7P3x3qMPvnfeeb91Db3p+Xj
CsA0ugedLOs291adzH8IpBElbn1ao5MI/lWG9dSy7PC5/XDURiqwuoIYXamEfDZGL611ol5FNldm
CWI/msWX3V5WFjlOUdXUvqG4wRIGEvsHPLvdiSfN3p7zjLbl0gWu4f5KRyzkhLAxoZlP8J9K8BzB
hIZTZO9b7pX6zsVs0ko6GzyIEW5Nq3SAAkLna+e57zB4mlZKjtEr8wqAUegnmKWQb8hr8KEafwbh
pko9mV08giJdP1Y7LdNv2TVkSKRO5U7lt4y8rrM/m+VlxckW55oJ6Far9LNFWp2GDzOOesnfZZf8
XUHpcaRkSw1MvuGLdhkvK+1X3f8dj2U8N8ifl9d5lVV6nq8v03h8noZnFG3+PEIDfFlKPNVktxFh
npgloeKNWwU3HJx/G8fqtnFEuZGBpMClZn9JLQIgvjK4MpUZpPBWgdCx4mTHdGuE9vvI0jPTrUHd
c12bBUWRv3ysHuvH2kBKRGNQAhQslAd4a6tvhm60umZ6fxsdt5BSpX12GiTQ9TNtTx/959gfvnBq
Gr77bXZ/wiRHTUB03FAhvFD+f+U0F+qsl0lIqJnazwRqYEj+jW1XMNNxmUST1ypZJIviHmkdxBeE
DjSeRovKBfNNL9bXHgR2tZ+35hFZ6oZSs7FDWfo4PA78S7q300Ntl81Vq2781OBwif+F8JYK5lfF
UqU3ejakAEzcdycbKLyRaHCrSF+uIAnnWroYbQhaqxRticADbMjGI8xYKLPgjtvoMnuSWyw0V1oQ
Vhs7ZulzIxdZSELjlivDEOY3Dgrlt1ktvhq7+6GGfurQHNeapqTTEF0Rleigl82PWCoiNOlQ0x3W
EfFcanugehWGZatPnDTzJ8q5gNY7X+tazEgQn8jtQ1o1EYrEtZX2soK4Kocu0VqURqy4dALOOoSh
BIRiS8fDcv/umXxKuHX3gpXjC0svslIsqGQzA+JPqkVKpYPVjHSqAfVXliIKD9RE7soYBZV9wJS5
9mD08ChHahjtwqRoC9G2sWdClSFwVQ5U+mvZjpw5z+yj+H3axsyY7ReE4VBZF/uFt9wvAiSyUhFJ
V4hLCx5e3fZI3onN0cWVFLv0ixfLKJ+VsQRoLJA0X1tYLkEbuUd2DhsQo0Kmza0v94GvKrLsoqpB
qITDQDdGwFxHvFZjtLLbYmwgjxJU0F39X4I3Gi8jnP04l+Xblg63DPBuIO3CmYTjunoc/H+Yb1d2
0UbMz9pS1Cvv4B1eu/MB0woYnPkuOtwOrTkdTBe0zJ1q9Oko9b99dhHnDJMDqhzYF83+V6rT7suQ
+72Ju37LYdS3GAZYFnZ5FgrVJfXk7KpJ8R2bhXCQwYNB8+Nt8R5Cf5f1g6E/THaV3wChqkcza3xZ
kHDpSDoNfBmeo5A5Fy3Km+sq25R270P4L+C4HaA4bB4b9fL+vt0YP9SVt4hX8ao0va5CejbP/Fl2
aPM36aG5a3GtEZTT5x6zFeBimJPGMpufN3Aq+aonTrNmexvOBkzWOsyT2lQsxNvGX1XPE2MajHK8
RApmrLp46jOd7XZgokRS+tCceovz5DIJZotyrz5MiINXRavoTij1Ofv5MKMPFmq98Kd8CH7u/8qH
5OYEeo89nHTFYbiPqsMqhhTh4Nm9d8MByj7oIOpx+5VGVzsstigN6fot3yXr+k+dOAtuAQSR+wqS
yOEMhzLuYsHL9cG9tt+aN2OLu2n4L/5Xzu3rv/b0LWMTn5Q278IeI5XU4sGUgqgmipXkoqJ0aEK1
bPZQG7yTf0NgCycNPdIBiR5mGsCor+EZX3zZlLSpxlGZciqbEDsDWRpEM2PjVy1DynOUK+cB8Nze
jokQKtbl3bteCJP3yTy92MbDetUQoUzAZSdGQDSdxBi6kG6T3NZ8a49jTmhdjU62jfr9Om+45Zs+
HCcP35jJffiG6nHu7PvvyvBujG5Nt/rqpdcUsG9fMrOgW6Www+5JBkrTYZeIuLRXV3LWTx1ft4zC
VQM5Gzw3mntOce8aR9NkWhqwMZYGjc5v5p4fth/b2Gn1b0V7ZDF0rt321F8lkIj8Fd2muRjq4YQe
DkFivcNjXdHA2gN2ojZsurTvf7dfotDCZAg5oTYbf8bIKCazdJ2v7lcOWu89mC+AJzRdxWgZ4wFG
PJWCnV5RR2kZrjRBw8GNB9Lr8orQEVsDNiKsEfjsQDBlM2dIG1CjGNYIDr4HVBUZ8Rt9+CJvpsVV
bDED0TYRS5milxwd+GojtPMWbRjhLf605PojHHGwP7nQ1VlSP5UB0NiYCR10rQjTwW6CQDhBCktW
ULhrKKMvjaL+Db5g6t76V/SQOrAyIUb4yonTbXVR5iitImh1CbcPi74ojk8WfKexlCeJoBIVFBG3
u3xazsm9Lv9p/1OcGd4Lmsm3ecP/7m0lVKYATL3BEzdQykaQnRBysAKwJ/8rb3C16MjzzMDSiEiC
AdF9cGUeqLCNwcdpUc2UFFC7rpTK6DxG9T9GUcKOGtiNZaO/7+zLnT0QwPGGgBQxKUHhgnCyU8Np
TXpMqXU/LNsv5jRBQ6z3ViKsrJkPGHPFIsn9PqLsaV4WwezBVrNAe8Ai2Huu6pv4p755rZ6jO21+
IUgTWKRP0weyZXMmhH2a4As37FJ5jgf95G8wiWrT27A+Lrlttz5OA6u5jBggNyynSrvrqrzR00sn
KXsqOFImFmSSk59hDevATgXKhhTlQedV0NnlB1bu73seyMOguvQP/sbflNa3o0cF9hScqksch9Cf
eSPcHacleQvJzV2G9PJ0V35LXZJf6fzxnSqW8iCmOpngOgR1wQQDnAhFJkl13qv3KvmhIv6jmjTu
cbPSXOpVD1Wq94+cguiEe0AgvtTqT5zOV4/6ehuebWlMWIIfRoX7iycR5UzmMu2y+RjR3acQHQt6
ha7LBtwckT3C7pX6ct/3eGg0i2YpZKjaEHtulYCigcgn8GnQ2F2RrmHQIPc12RioobpKn/hbFpic
7r8Oexh9O4rKdNQYSVIm65Cq/3uT0l/c2ioFriJULidYE0pcXxsEODDKzgGluEtIHYwR3utfH7g3
6XcPl8iF0/s/9kE0kjBBoOeZS1CnOnTuln4v/vqCdo7Zc+5GJbO8qF0tMv7GBGsinvVa7lU7yZOY
l8G+Dsb81j/gS4TrN742k9ewiuIKKgQVm0GfhR4JQO7KUwekuC/1Fzmbc+C/s8k17HtKtVu4gYRr
2nNzNBa1WZ0TrJNchVxcnRijKxjZT44FaW1UGzVcUZhlgGSMPXjInP+BR4O/QWkOQZlOQbR4PGD4
dKjMM8r4IiXLoqFKrN7opFMU+8Mz3l2jMnYagxYmCfdBMAyGr9iOADiZG1Qh+r/3edBjlUHjXRoY
nH0Zv3mW1kcFFP5M6pYabEN86ydeoa/G0Jq1hK8L1XtNucEFzctFC/D50yGRMn4JX9iuy6a3uMA0
DEkcNRmDH5AFtuRnl5rogHi9bI/xNxGai7TILM1IrUAiVCpvmRjccI/ItcCxdpATgY5VX6VhcGr2
ANa+denh3c4XqtlShqKcCy9eBVSUII6UO5cNJWL8SCncqvd60YAcUZk3flqvSufxAMCZhi2X0M3r
oeRhFWXnK5a/Np3NK9N82oQiWFt6G2/TWrVWgfuVwaoCWOmrxCFl4X72KnSjMdrR2P08nP0IuReJ
GnxJjOHdx6A0jIYlF04uOkPFe7LrUKBe7t+OcJ790EwY5yhD1uG6vPWWxLoJHiBEuMSuAeYF3Hpa
zUm9ZMOlPQznBXZAicM/P59uo2f8ixU3xjg1iN6pmzD5+lC44y//AF4jxlexfszuk2wkaVh7KMaf
btmPxGPvrqEpPdQRDWSX3xw26iTmNTrpUN6FEu+NIPXbspaoYHVyYQp/p7IU7+/jY3tBfYVf1NnF
gg6gqknekAYO8UqVtw3YUOvd6nZGJjSuX01gsFsgqCGhbJF1vCUJLgZ015JD9hyQyLvkLr3Gu3+5
mDlJB9hyaqf/9rv0X4aAu0vvgMcNhzmHTM0bpXTV/mnO0rOZlgFLUU3DKweCxKOEBOU2uZ+tFjVy
u7GYxOGoNr9uPIg/MEi3IcgZpcAWCFk+ixAyh9R6WGQIt3qVEW4ZEX6hMT5O+U8FzBVPI0g11FEp
eKKslP2TH+JjSNj074JLN9tKJptfSBYAIkAdkEbL+LtbGY0xb+aVoU0cjj0EYqhKN/glJogbuJ/b
5ebxjBF4boU3UvIcA4Hs2RVqSPcDMIhViPz4jZgCFBHrPpImqmiYEK0f/Ru0QHLel1UBE7o5zx+/
7VzrYPKDNiKncXqAZL75lBTEZ3huDyE0PwEOaDBwuCNAheGPudBl6DEGNlETJ6pOesCcD9I6oXYO
qhObN2iOmw9FkdSM8OEd8kqQkfB+wHZN7n4aiKVTDW+Oyq+wBgU/MkeUPVHLHEc2uqWWmWGfpe01
AXDEnMHcAXpeUf1+7VUoX5DflmvmLSC5DVQUF21MmSnILPW+ep90VMISeXdKXqJUVwod3xZxhrIn
qW7JqfYpdCCDSOnSnLIkV8xu06I6Th/HzNpuPRM5D7G4SoACoKlxE9FCJlV53++L7Hw+VV/2+QTX
BfkoUzkbeGM/sm7lSfwX9eq//jFcNDvxAhQRSvhPZZgQTKoGJ3raMD9Q5px9dF+8AHgAmgq2dwBw
MdFetLhsgYEDX0Lw1KH83y9cQr56aH0qPqHz3vknY9bAmNG9dGVXrZhB98q/BS9I8CT6sQSeangl
DYiABJVWda/CrdieAhp4gRUQAzQSIA+PbEMteZsHxTRVzLQ62UpU2cIB5x+7Gu4KIT/XOI0qhV9B
FUV8VU9f1SCvhVH8u9tk/YABjthK+meUKdCj80LUf6N66goX1MNpKVdoBxXdyLUI7zqOuPdOAS6e
gzvVYqogTjPvsSIy4p/grTAHEjN4zsNMPRNaUJnyfvtO4v6u2rfSoIYs88SkemBz1rm/LIBPb6ga
9aufDPhlgnbxbbXnrwMLRAb3Bf1hBXLS2zzPMJZ2MQn2fQvTJKmaVcYroxnyuv+0Pufj9zQff2bZ
pLrIJqVVaVVfPNHALUDjjB9GooB2r0ux5EWRu8kNZs46u5vSMdzwU4Cl8qDHDd6Zv8Yx31aOl/Vz
K6p5GNI5SoLGz6Q+oqL15QdXuyH7xxtOnZvTShhBRGUi+R1VqT43CHlU3AxC1mq6lmJddHfVodSb
UKwV2RE82ErWdFVA6fmkXkZjo+J7+SnokMSVmhK6YkkMVUbTUaj5Cup22wdPNt8N2zs9jzUqaNt8
kSC4FsUeLQcdXtBm34aVXXP5AjXZNP8+xMmH8yEaNlFR+m59VO6+B2Vo1BlLiJ1V0bA2css/2x5C
q6WBpBBA081Ack6PS4+aXiW0QJCbiCWNCZUzwiz+9KvmzwYY5a3VlEJUnAxmhwQSUkdLFSf2F2kC
v9EHR0JhqfNYpVO1FHTp0LDHIQvWm2iay5+X3Zhhsjrz6ERS2crbAleHU33WQPB/gTNG1R8OQ9zs
NXwrpYaGqwfMysx8Qk/FVc199v29yftvT9K33Tr370faS96gtcQuIhhkDFv4ePgGnukhdAFlP+NB
IXc0FggqbSrwZhRp/pPD4WFWgHpg/PAhvsJsYrOCXN6kL444O2JsSEkh0rkUI7eBMUxmb/ZtaSy+
ChJ5DXwPzDBO9dB8/xqd928E7wR6kESdsuL4uBHkltwV3UizNmVOY7A/AXacaDI+0U1JkxcfPgRO
ARCAHcHnHF7G+8rglULPRfrXxr264Tzx20LK5VJdoeVK2oUg8Yw6F880oGMMK8sqXIZr/3Ql6fWc
OhqEy7pOu+xsnA7aC92qM5oK0YXOV1r2ekuDhaUgHKlSN4zdSs2mhluf1Udw+l9wsWbo6bePxvCZ
TKpQIrf5e4g/w6T27KaDaP2gX1DbvB/bGNGOH8MIj3e0IMVX0LDiFZufsK73gdTQI1Bd3YZqWCDh
67UPk6rXHjaH9GfFX45eA0WTV8YNkgDEH2wl6peApmWrVgKiy1zxHTQgaQlR1c6h/UMM0jr2L9zb
XN+WSwPdcFgv9ixWCCG2uGMDjwJIs6Yf9XfL78aznKshBBkeFA91ftDtTc8z2RSjQtasVnlbh8hg
mMJAC4GEyoqgbUoaCKS37J3HSiGekDhcbiw+0GNhlVQ2z4syYNcm2+AgKUStfMg27d3jkBzyXb5D
icVu+bSank2Zbe9bUk48OLArcctwuVHdfuikqjiXSBf9W7wNt6wNqHlYTZi5DZhIzB2WZ1zimSuw
Gx7mBV+XEPbLDRXNN6hMu9m/hOiNDR368c28/INmdlcCs9l3crwUQdmomrrlaXWKGfk0AY6vDTOK
Bj/ZKls9F49Z3n+x8Sa4OkrpqENebTd4MISVOEk2qIL52iWCvZWeFw3cjGi92/FoI0dlwutPlnWn
DPCPuYCsG1p2BbaUkz/ss8emwRJ1pYYIbdZwH7VueGWIPyoIYl79eJe2bOg89NhFYkI1sos7b4On
aaPVH8a74IjTEBTmTQL45H2g1HbqYM+/GZufb35Q0E5QcaIJV72O9+IfzzPigYdVa3XgOvFps/rG
+3k9mIavA8FjSBIEydi9IFLvVbqNheraIn/IgYmoEzo5KA+4eE75v4n3knjGSrSbIONfTE0IOVVR
kKCvM1PWOS+v6/wka0IdX5RIVAL5hX0pBCTbMnFKa1a0N529eLVZX5ZUWdnFeZQIsGbYHwpAzYZZ
ull3DAucZkbWxsMbW5nmx5ju6qbvV1V7taNf98eiYKyMvcWzf5k78oSkVUCpK9tATATtz/q19v6Q
0gIb1Lp36vJqiOq5IerUvavkF4PcXgCnd1A7UITstYndEfnOayAU8qdtoyXVH6u+1iQtifpUGyn3
PygpSAXrdbNpxm6eTWsjrE1G7Phn+jep3E/EUJQ1VGeh0OPo6by+QbFD7EjJ0JXef8MifwI9Uj6z
b8Ay+Oa5Cb9Tuy/TFn7091ZZVBatVTbP5tSbVzGysuSUICR9nNITOzKLZ/tYOmaOuseKrweFkwZV
V9RVLWp5JK+ilmhj13bqYz5Qm2REFPgPxRg3wJJytRbcsCB64VAgx5IU9aDYf7rdcZ8597TKo54n
EqTeTnc1RPWA0HWztWvPL4h2ZWYs0W9j2pLavtegA8GUnISYaCoFOwgSJS49gseOm2TGAEuBvni+
YBFQIwvpykKluGkFrc51c90wkZetpbTENXyba+NwGA5TipaUdfY9ZjhU+haqFJ1mwl1kde9/LLcU
pS8/FZxhLoBjDahTJERYk9/gQjUWlVlGUun/Vo/PU7g++3a2DdfZ9o3hdvBbBuVmxAodrZEyaJGV
/bbMa87c9p1qX9AclvxzYy6hf3WK8V6ReWPfz7gwHGEtcEcwIyTOJN+ASzLYezb2qC6Sjd/G9v77
Wbe2n3Wy/GBLd1tK6K0j6J2Fd2eA3FVSbrxMgZ540yotfouLymZktZ24Hh0ZsYK+YwjtLVt0OojI
jrXY1fsobrgwSAILneRX44I4yui8XG++R33WxsdBPguX8Z1Nvvz77MfT6zLkdpnj6MCe47boV64W
Tedh7pbX798HR/m0n9HFa8F+yajRwCEWPOGMYkA3oVDgWzTqIZYxto/f5ra5ZQeRDwRNhOC9x+Sx
GUJRsjTKtJ3mzvhL4T9Qrz1d26Tv1jmyYx9HMeuOGAzLMQhm9HBum61kipnbbe3NG6fGSfpCcdH3
3YO4zhVSYG2oYjuL4ygurMQCdzrNqQecVtUQwxQ6Mttqb4W+kA5IsKog259mpxOAEtgPpSRxDjDG
ePfe7PZxP7p1iUQBsnOcIAGzH9geDfNKByUoGfgYEd6tCwSU/92P4XVJPwBigVcnIQGvOumBp/Im
mNNfsZRU0S+BoXFsjDLfIpLDriw2HOLXwfUxEsfzNoZ9DcXEw8t2W0lhJxC3tpAc7md3uKxn2vp9
uB6vvpCUJmYg0vIrX3rkZjpOx6WqeZ3i6E5mJP1+1GuCtRjgLCjECy8kGdYpxzpDRsbitdAK8rSy
euEcIeV8OO1FmTxUvlFqzNYaqClaJA5v4VYMJZSEkEibAUW7jUmFlC6G5R859AnAeAwcubKUm/xt
kGvE9NM1rjKDn9G1/6ZLJuwSRJRtONfE4+1C2+7GFDAy+ph5MHGCaUR4EE9/Km46rrlvEkDBRQaa
2Bt6HAKjAdYDTDmwCSyC7TqdiqItGFen4ebjfBxD6saDLUxsdrZrL93lcz0s7VwoXTWcnNATzGRX
6MTA2hGT9Vhx9jt00/8e/1KCgY9ZJpI+5HjJEh1O3j/RoLT5lG2oJKSm/6qrKo8A9wIDxG3/mP7c
Y2V6u4ByGUFA2/SgvmadO06x6/YgJWRJcKX9XKFEd6Il6qZ57IToVVv9MO6+5sipBh8ohINP5Phj
YxSUR7XLoJF1gvl1zZ/yBHyWKfQ9+Hr8kl+d92b5M2SqOc3ZNZs8UGdaONwiq7Jrp31Kb5M2CSdk
FpbGLVSZV2xWllzwqpmMz7l57T+QD8G0fpnY9kEv5rJRdbpbl3mzEz7sIPoJl0x8rPy8sxX6NlMu
YiP+0ErCeRpOVluG95nX4zLtWv/CXbgsEePQ2izDPk0H1tghNHzA1nmZQI2APYNJ41yY4iA8UPGQ
gVwx4TZ6GBi08UagUplvoDCRJbygl0V46Qdj7G1B+J4DrZ7pNh/E6+YMB+Y7M2J0pkYPXAWsxrXr
QIzzxyDdyR8tE5fnJWQFTjlg+KVTisd1tBCj8uIKqV3785wdepLPKrPrvUMBMj5hmW81Z/JhxmTI
qRCrG+5zehkCJ9DqjpnFaHyvY8wEOQ+tyHnRfIhO6xgogpF8zCbWZJv8RXZiZcZCdgwUOOl3BtUI
FRSPecAIiyeRc84HoHT7tYZwQIhNAj+rEaj6g0/FMuZVHBLS926ptlvEDUSP7C3h4WUGmyonc3M/
+B2uGRnNj7CSy+BB8wfvJ4LiQVeGTUisQk0IssWeJcWk7lCeBnubSsL98GTFo0gHNQbnVVD14WP8
xh17eF+8ETZ3HzeQgMjvVGj/Itu9hMj8OqkCyfaSMT+XsBFjlSdvHN2wV5+Wx49BjhBDOuz38PxL
hP65926gznDLqxMcDppwESvuM7bS7HABFqfs4dn39gRy7OQDWL58wfd/ms2/e+CUCSIp0PE1rf94
TfsWOTluxkEPXi1fl6YZIDXp5HHHwGki7Z2BAkJQ392Z4gCseqIZSjKtxWP7IoUn08DLnZEHbZK3
FfRUAvnQQpRmNG87/G3Ae6K2/MZIERfpZd49t/Gmhj7JsIr4FvM1OiISBIIIUUKJCH2cett8QWA+
+rHzgS0JqTUZYk9N0OzbdXQKkCfSv8ff7S/o3VLz/hP/tKh1+WayoIYYQyjAjBbzl48Jkam6uRtj
qpB2tXdbNPDCo8o7ecH9LFl5HdwSu/tSH/5AtRNCKAusc2nYonsOM4cq9YfaYXq4HdgrIcWVr1Zy
qsGNPlWOPlbYqZX8yssld4u1kzIeEIadu8n4itGtb9d8u7QNgZ9weXku79P7tIXQZ37uNYFQMVeK
MCZIWtb+50k4WapajVunycrmdx74WCRO5k+q4+byWVyr/bVbg3jwoAlMNqhuaB3zMe+J85olOwJ3
4xcFIsh4DFeIrQyWzm8FtJiPCeTbnNamFEpzygDp7DPB3FEfGs9/Ttbr4mTpOPcHbcJClPi1YRA6
r5973i1h8fbpR5OMBISyzC7/I4xlfwTMibGYYgeRExU4AUZUsjqUfhB4aJGjKlwyhrXVYWX2n1ki
UhYc0WQKAOL6K9+2z9Fb4ygAYEAUAn5NJb60LC2NXZPRteENBnhhqVF0DS+MNvUWOabIzbI92c+8
+XkeEDBF8+v0uUxw0OGUsmhIR3UbB1N/KhOrgDbyW2FiVXzSZJwhK7GWo3b0DwgioohcuxeVrZex
I3tcFfeDgahnstcNVo/N7aCJs3kUvJ/WmGERW7hZ+NiSXGiSRCm984Q+1+jdOvKlZnNZRJ1kAkMG
oDxwTiie6nea4NAvF9sB1PKp9ayaCuee9DR4jxOkCWN/K+yGkivw6ROYlADSn1CWJSkmMe5dgDJq
7gMOrbw3S8SOyVoI39P+3xmNsU74NsCuAyw9rDviavwtAHqN3m0m7BxoCCTkjLBqBTFT5ozGgfbK
4qgB2E8YqEAZT2dPYy9/XV3IW15cMIrjRfRy6RnEoxzL6sdOuOYlh5rGPMTa7uKSdwMUpTXILWYb
57ZOSKkvxn4A49aRsUFPA5R6G5ZBQ3qNhmVgxA4BjR8rSDkQpg0fxDI9sK0qwgn6z1eJH78BcMVV
GUvlK1o+MdBKE3+KBgdQ/NZl48Inn9RxeO3oX8usqShpP8vb3HDvf9LTer1vl0wC1PUe9jWGns3t
vgvkxjvJl1ewjCdj+M5OfR6eh3RsJgoTLCOA5oWdBk8B0N9TUCbrmiuNh9nN8YdAFjGWCdt1CYbn
XhxjE42OjQmMNhThxC0mla3mob5qd1qou3rnWTmw/4+m81pulFui8BNRRZKAW7Jyjjcq27IECEmI
DE//f9tzTnnG43GQJcLe3atXkCrfYHTndqfh9EWG9F5LViLt2a8JPVKBpZmz+3iWbR+J+2rx3rkg
oByOPm0Qaxv1ZDBKmFqwhVvyxQEOjtZjjOE+QM1VWfMQ+qnIz0q/bumTEfY1Yf0OFXLe6r1SzlVU
TqriRwSbZdZJUbwkXrCXZ50jtd6A9x3NvJIzM0MhQxkVfLZLWvmHnU7aw6NlTdqITRQvvDvl5mOs
0WkwVe2FL/GQr1ibhICpytHuwRvkO/YKiBkXhJPGokDCzUxW3b2h3N3uADnTDuewD8v2kNGZ5Wek
MxROVrlJuXiWc+uFkD1UYaJ8JhLOSVo4OKlrjIii94Kc8bjdXdJDw8XiUe6k17qbWMdPBqVnjYBS
2Q6d5OU3MbdBb2HFYmmY+7FCFQx378Rg2P0xN0fWcYhKg4gYuMkqswwqX/ETfKyxWqcBF2YJ+3L7
MSfyPjpZ1IE4J0p09WQ8lTQe0kLzFTpXsMSGq4QrkpuMvanzIpgeP9H08ovVpHHtuElzH2/mHEf+
p5MjwZ93hZ+NiB1WBt7LChNsgJR5DRWR6xpXzG0/eu5baVwpMylfxXiAIsIjkNf0X71Ab7VvYP8V
KLa+l74/+MnUzMvka4Ps2HRag8k8pu/2ZaEB47zYFSOcmy6Me6hcbxXlnTVKsBFaa4X/wQ9Us0vA
lPHnsojjddVutHJtfH4G76WlbIlhZAO/R177mjCvtIbugPH23dVSlwtDsDxn/DuQT+rm0K7e3KsW
XpcUh5E24jrrUPKMKtZy9HeXSQ8FXwqB9C6j3vSj3iXki9ALWBxh8/66NyH/eQQ5F/zAYRZaoi3a
Gb7E3OM9175TcrLrZq9K4YVS7Y5NfsPshAWWCh8iVBNamH3Cr+Ph4Nft3vexHAPa6ptPbb/WT4ry
wwcSmX5udawO3jBre5a7ypUXBjIR7kTQhjXQiOXVQM3L52z4cj7AjxDpTxjJAQxBkt0PEPhrzrtG
+L6Xf7qfy1o+UzVlw7D8uGYWmOjJDaQK9vNE1fJaszfXoijuTsWOidi+zXDz7yYStHwTRpyc8hyi
G6DMUHXuDxeVdTZpkcDImxhbR+xKbnoeEpgJF/gH0RiYlI9MofuMML0j0KMPrZm+AA2DkkvJxPSp
clIREsDBUn0ugs/RgCmJS8nxQooWv3yc9fbgdkFEMKtCWVgTsqNNpIBSLYMSBqeImQBk9cLrVz/6
Rvq968zM/66nTa6OtcZ9fcV0KYGZ0uFMdOzj4PbpDHL3Sft1f/pqt5FeYtANGKm6beGrqt2prkSN
g0cM4Z7gi6SC3hk3seOWyIxyl94N04ucl6nBtWIIGDnNc3E3vJqZGKcEUJ7Yet19o5kjyo45eeTH
XFODMdeJzCwVBF/daWSyooBgxUxqv9JdaFIGfZen4IUnvxwunlp8OVNKuxMrASM+g02I1pXtfdVv
24Tyz2HXKsHpjPGLAXu60utZBreSJ0ERjoEe26dEfE8yJ23k4byhNhUO2pVM2qqMiwxC+xRiiOBe
bjR3uNfvTj4M3rsWpitlOuW8HVNWDUY0Miye6dKSHLoxU7c1TJYJC1w182qm/yJmi1mE6VdmJbXq
w1aHLB+Ohp3kQvqMMw1azms2eDifnRG+P1Mavqz/jc1lRBvApB1RAJPgMa+UhrmaF+gxmrmm73gk
7pcE1m7iS9XkdXeTH+pRBSgRQ1K/gD9Qu98MTK58WMfuhVL6wxYSojbpMG6SwlYP0NWw5UgD2Gju
i0zPInxQ2JeeCBUR7CNr6Eut26ZeTKXoy0R/EMBjDOYxGpXUM8lkB0nIxiqYtuXLlg+/G3gUuMkZ
DkJDm1wSf7DPlHD42OXyImdFdyLtJGG1+vKa9vCsDFeCM1xM8xi7QWuW3CTJqd6bhOA2SnbWQuFH
ICLAME8H9MRTRwCdkPpwrRUcfSosviwiO+A1kocmyC/SXHhWksTZhmkDydNEwGRDaSQ9C8BVnVw+
QVsurOWHZiVNlnHvwhNNfnVODdpHlGII3JEQV4GBHK/08r8ZAjOG794Q8qN4Rwf+XFFu7bor0Pdy
8H3hUmz8ulkqSBNOgyMz5MUFGuxnHA3Y+/DlStNFZy4VdgdULEyoYIkJt7Ls9Ohczhq2kV/CVe8b
wsQaw4ftZ9KJsGlQZNq9wUZaPOdomWk+3vjbEOWxVK/mMh+xcbAPqdyQoHcgHqiKcv9Jeae4CdME
cP/bgPOGEgVPSZWqVbl75d2rNcZArpG4cMKS1kHVYUEBuoeVxNRlqugbrV31Q6f7eMbQaR90PswX
Xa3d1o9J2Y3fD4dm7A1ZFFX+H3P13viv1mnwOeqC7Ny37L3+RUFP5betk2BjlPmk+OZ4BFJI/WZp
MDRmNXIgrpPLqmiXAwIT7njmYoSTuXUfODDiFOKwnts89TRYKgDtHrT4CA+9KCSjuGiClrtecnO8
Qch1Iej448tY0teLiKI6ZV2QTuXrO0+XFc8TJRrNaf6YRPRFxeSezqJyoV3W1Xvcw7R7rUlDK08X
55lP3tqixcPXNbgxUpYkfOcYf1tYjNXLGsKi97pSeTk6ytfZ+3vwcmAibyoY9w6O0pUjTeQVvgHH
Dlc/zCx6Cn1G3GCKXFL4Q/hMCZ6+XE2HT7fgdkBWWvpY9WESmp4gYnBAr2/LKWvk54OfZqWzi4wG
PheSY50BcU/gFxVraOGyTiQU56AoCzwdYcIJdxqB174h4xC4iQnOgy7hMu48LLollOY1JAIoGFPj
ivEPl8bQrpnFq6wXAFcK3m4orSirLwsz0I7yI3y/gmp/eYwiLH2oYLL5Mx0Dq4paqwqe6njAqM5w
S+Ip4Vm8J0227Mo1d606vfSzuhjXWJhgcTSSnxPuLVMeQ3+AlbRv3nuJiLPhsf4hW6QDVT7jUiNJ
rrw2dxq5f5MnmSqIQOIlDMCayX4f0Qg7cjuF6S1dNWEEyaF5uy8pfGOJUtr9+wsKcp8sYU5Ximf1
RwlB2O8TJiNTWcM2Eq/KN89qCbXY1k4GFmBYO8w/qastPpP0KLNE+m8IIixzwgQ+ZUILco4RxJv+
gHP7mFvHonceoD5/pZ7cstOJxt86NrShx8fXi6G6BcBU2AxRdyVd2wQZHRwptzVA0/85D8JHFf4C
2VL6tsGHauaVmg8gjuatO6j9gtP01leYicO5mFLkZ7CheB7Sj0DAWDMGE3UPsDXufRGry8Fn3Iwd
tQ0hpT/SsXNk3qFBpsCy8LTRZf4KVryC9w3Lc9hkvxTmHX3hzIQTc6yQKQ+ZxrpW8JpZV+UaRw4i
QcUSs2KuBW3K9jPk3msZAwwUu9tpEybnTPn0US/szm8dgNuasEdQmKXixgDAb+5GJMDGuEhMzvAc
+QRWbT/3c4Su/FdxmxnMAUgHsfsB5aC9cl7LgeQWLAhf6dWEGEF9tX+P0aFmHpu+9v1kNy+vwz2d
tf5yAZabnfywh6hT2SIwGzrGjKi32QiolXghEOQFZ3sRr4szrd7OWjNZYEQfbYfQXQauPqt4nPMA
wCDFRfN9wHPTiX5ZY3VYNyISgBTYbxYFH8P4KwjbHbjE8KTTcG5xHdsazFR6F4rwDokbRBU8MWNv
eE5SruPwpTmfB3KNeW4F+q0sRoCEtcnUcPgKgAlUEIk543ccoMhwd9OYX1dvuSC040t3LsaRNlyz
gpl5oynv6Y+fa+DGsSnhQVoXIwY4pmA7skGDr7BIdLMWpy3Gw5bX8vOvoI/ce+H3ZiB3oYliDOt1
Ng9tY7jyOdpidWMMPDWbFNU02ta69+AWR40+XD8+S57ps9hXtHmsSPrqCcWmCYb7HNjVxAkKTrTb
f5vSOmFWf/6wvqOgHR7kXamRya0xUY/g62Yra5myDXDvCKDuvtBGMBIc9tPHmqtYHnDrwfyAJQWB
9GAscx3JI8TFGSxNLslhSH1ZTGFxJ+tmUxweLOIhe5D6YfADw2q4ltc1bdipC1n7I8OWGInXyBxg
QyvIQb0L3BfAgR8TGP/l6ZcgLoKU0Byd0KJJxSb3nmLNOvwEMt2C6nXc8hsUCWsiw0g27GCTQjvZ
lGODmp+O+GbMzE2ED2RAOyaE4a3PSDq/PVUbneozCmR9KlfjAjIbkOdPFM1iuuZ4JBqAgoQy23z5
+sCpZcgb1CLA88okyjwKuc6xPvsSXjAdd/xlwP9CnJTP69dmKC06+De3+itbP5ckq8Ogq51u+1lW
EaKzezPun4wy0e8M7wG6VWx+lKDTnIgZHzJQ+PX0/lZygB4rxQxGYudJX5u7MGyZw+JshjoEaa3T
ri58bAT5nBDSCxq2FCO5/EZ7Y5xpA9kavBSx1J6pyC0hbxuRqBG7iW6FzfDaJhNYbWNG3rDhJGxb
G7A8KUxxQdbIiGAn4iL/89SXVyxKxPCQ1yKF/ULbvD3Jb8a8x7T+cYNeN3S5I/vNAIbWk0cVeW/K
EpBlOxgJg63nQZ2Lj4S1rLk2YS25FTGv1wFSE2trfhDrWW6cucn9JndTGrGL6Xc459sAjRhhrAna
akIqwDwKpWa0qUy7jcLXrDpEq8kTNZBxks9vcPKDdkJnFP0KlUI8lfYQ/rc4nmRzDMJFMniBwZ5F
iVAkK5md8tTGS41+9zuC65/ZzTdM+vpNcywuy2pzx1Vgcn841TcTy5rms8PGSjDiJCh4tGDVsbPd
CsPnB1nq0VpYRRA3D3RhuAy4pukN74BTfIdg7H2isMG1B5uAx+zDTL2YMrtiXwJ50q/o1ZG26+Tp
Yk9DSlDCOMe9/4o03g5leO+VasCl1fwNc7R+lsGy/7IafpX4A5h/vPy0e+XWswzM1YqSisGxnxc+
OiK6OunWXOwHw1zBWUal5n90yJuj5C1CUIeQNhin67R3TgKIZI2kgV9sL3Z0txWWLHgq/IwJi9yG
M52SCM6it+eL3TTf8wNvuNCdXX91tJzHjFXk9GDzPZocdCwIYjfGD5imM2ghoFhs9nax5TEhneZ7
dB+a5EEXj9bWjV9cw6Rzizro1Vl1NS9BsUnO6a5LWGm6jObsnGjr9Hi/sYlR1+F7xPzsGVxwcQ7e
uCu9yRWiDibRj1ib0XD+vrioCwuiDplA++UZeSeDr3qe7Uw8V2F8oVJToLh5lK8qpTAc/3W2Qps+
aN0BHbEJPorM0HJA8mNONtpXbVcH2e+wB4O3DepekX+J6cxRnUKJQ1PA8WOl/urP1SZfIYeHcFOa
Tr6XmVfuVBFNdxseGWRmc9VvuE4g/ghTR5wVx/M5x8jTj9HcmF1wm8jGF/gWyNNPIkVShIBD2VtX
RDSS6RXkOzQaQiv1WndT5Yu1JR56VjAknjuaiCkDa+1ncv8pqTU+tik58pbmSYUdDoWbRd3lBBp7
mv109PZ12aaYbvJDOlz25F3SEyz47lftXg6MZoBQBgF9IQJNnEXxwRPsertilnZSz3dWGvpZJp6F
l0WeeoOuJfO4RN/Frg58B6KeM2TJqOod/bdaJ0ca7Ohn+IVdB3sJXMtqni0pYuV9Z4pPmUgH1YDs
ju5W7dlQzxVVlZ9dqR/z7R1ifki98pwr7J+93Z1JWaD0xWQvX4gmWXHL6yN3sliEJ0AmCD9fFHbw
L0QJhqPUBxQEpiolvqCxemXvp2Q0ty7BC6sWm8DXKRNfu3Pl4+l4y7gGoEg/mILN6DBizAwh2FSj
Ek4+vQrjhsgxNt3KuFK3Uk6kgkQMpDpgWd6igtmR4WE4qBkX3UDQ91QAS52AKEBs9xOqdjOSycKE
fvGwrxbejMkYjCGAuf8K2l1zgIXhPxf6QcQ5soeGL4zEyb72Ota9JrwTxQL9zo6yafr4idoVaK0+
CKRRskNcG8T0Wug4+Wa00g+bPi7ycIAUWkwWWJWdknO76/QQFXODxi8POOfQPdJAPyTMoNibvUL1
YKOhCH196/W8xm3wTKykijhDVXGBT8eoNOjfetYBLEzqxQe5gfF29spwjmpD24EuKLvyfMcqhRxE
VcjFf8VHydiiaID+zHSQqcwPraDIvRah2M/HqT5X6aJOvWE2emWOhdOZUEfy0FkQI3OGQsib8CsX
mUj/LNPjA07kTJAuOFmaHJP926MddSVfuAVBoPzLHvt3uC6OIFgLIRM3NYmW9z9f9swRdg2cgT8N
KVNi2AZ0M2MshFyRb/r3Ni7PrBQ8bwRZ1umRedHHThhRojcXJuqxL0ww86DD6z1GeCvOAJAEb0It
LWZRIu31q68TfApE7ijW0z6uYQQdgwsBeSFgEHZxwhN3JIx+hVZB7BkXd722UGuUf54zgpE4R+H5
8v7vcTRmOYiEFyyO/RchpNy1wThH9vs1no8jOxTxNtZJYo4mnhIybZ7iCktN+DuRR6+xKGfoz5gE
LF7BDVt/dxV2nH0AfzTAz0XsY0DhdFiFXq97wZYTnCFhdz4MhP+j8BVshJvy4hvnw9UL5zuhkfBj
GDCIEJBvLhITe1/EEQFEA8QR22L3Z4XnYgku3BF7eyS3ua9RpjzmHFsUNSuKQE8Ie98b2KIc1n9v
u7Gw0y8dHCkpF0Wi/T/Zo0idpnLSjx9uKlfsxSI10yIot/lzLxA6frGop6HwgxU8SHicvMZ5t2UF
XknLCG07hr1PbJaWr2aUjguGdOj53o6GvlYbaYlY+VG/80qwu53n7mWn4y+0gAGujIZ7qfRAdu6T
LPliGEVBruMA+HQGyvJCG2YF1N4acyfMaXhRlqNF8MUZT1iwsATnfr9fNbb4Ux2EUSnncT85HwUX
6W3Pvrci0uaChR9kCoem6i4gAmFj97SPRw3/K5hbjV1N7i4jaucqHlK4ZZdT/K2FxfUHb7sFHdXk
aZ/PfwxoEVGzOAv7WiEfMXwVTg9EeLgaQjtScZ6Qf/AWe1yFdrrBvxJmI7ofL9kIU0t0nkIbw1XJ
hvLHw0P8sgGJcpkgmnuIwJjmfOaWz14JgjGhJ0wudjXw+x9SMU4MuMu74xqbz77/gd2AGEJfNbch
Eobo+FpgUQPoyyOYsLcuY1Zz8DUZ8OD0qaeQTpoewjsXmZK5Ch256g0ND51JRPMBkWaGsE3/oSop
YrfBIDBoYpedsdsMekT28jGDOk0It4n8kvb3WnZuwaVxgMe4bRUvBff8eGCgwHeMgXTnjYblrHsA
TcNArvA78+KVAexLcRiz5tHGzQe+sq1HmQKrJW4W0jcif5Mhzpt5CgLXCU5GUEAHY2tNUFeCdRf8
eEijGj4gb9h8LtK1Oy4+i2QBCRvA20Ahz6zShTuj3KcR5FCf9r+BmbF3n4eLZ85ZdyRACFDjEzpK
66o1BC0oWBkiu5lGRxBwTbBrsKmuxL3Is6Z2JrOOP1fmaRVdJ08aM5+UNX8TSW732835Atsvdsgf
R7D+LebGC0peQbEgf2UlGSMJbgwN3Kq7cVF3Z3yHSsTtwPCG/SgWgKqMkuIVhlH5Sf9qIU06z7A6
M5lmlvzGGS6IjoAaW3yUgNgL9E/g+i8fRtjQgW5mcDwyfC/TLUZUY8t+bYWT5T+/VZ1IAuHqKjju
2N055dWEZ4RuadO+7HzzaW04RYC3n10ku0Y9Lzdch92DFUc5QGi/O3wbE2aHg8lxcy0z7GFYzV/V
kVnyR4wZIQWDwi4Z4iqxS7OM6/WdacIktXz7+YuRpzEBowDtKQALcK0gbKYSAkHIRXdPWDWp44uX
/Fp/anjIjSW6p8+mX1ZZAImkeHrDh8hcIYHcV8egTywCUrZQilGu3xrKYI9QOlr5Fp4DqwbcX2CF
li5mDWyly6B47nMNgQNWs/yaAALD3ODdI+xz+jmArboa69HqxYyH0+xkRYBhdzNLGes/ghQWcXvo
3o6yhYzRF9jtRUtj8Q7B1KoQYxFGJQ5iIG7EaXvqG3uYOx+mMFB18iPPJKKaJYdTwDrFflCE5pg8
UowOGd0uMBMc5b66wkeazeB7SPGzAU3OkAUzMnbeEpU1uKX9yt0XXbYcgj0O4nUMOPIFT6Vrdmhd
eHUoA7jTzJeg6FiwdNNQxXevcp5fj72EAdQDniM1ytvLKBs5DqwGsDmYOKP+ui9Qh14oaoiX2g8Z
WKHBmzwjWKaIXx6AmRn3gpPJXonenzsaKjgwApEXoJNLbfQCHyb5o3Oagd1nq6oLmZ43yji9M2EY
3ylnjyTXwHbEWA+qZ7sruknOlv+0Iee8F5tohWXC4KQNHLLvOIAF0QYP7AyHGX3WOjPC1hwNd5du
rWNsMnDgjHGkofYaivtQx0bhybekpvf373Ns2kpG/N0ETJKjI4+HOwVPCG3+VEDpQnDIPxAWN8w+
5IRw5TZAd1yV3awJ7mtzloLVZNd4reNG3bERjYV8EIoc4Doj/FUfITlDdxE8Vg/0fi+33ZQbvsiK
gVKEu5l5Xf3NAsWO/XBahmOagwiUgCdodRzgIWMdhxQLa8IuhwClhB19OffHut1wNZjNLh/hgD1v
5flTDbLer5/+YCp7RuNLuIOegZhq7p3FnWJrJ++f84acHMuJgZQYukPqBqqMwhKUUcywba2Y5KY/
YIXEMSbAhnJioGpA977BEeI7Ax+EcE07ABbZXlnH8LEgf44WhdvIHixZDdXHrEXXMUoGDuqmUCEq
kuXPQTSOsftKhbHNJehdPiwA5VbZcjy7fJq58kpwqvZc7yy8+qp9fGfEFS4LK5ACjTZCQ/zR7+nu
iFkGCYYb2FDmRy46DSWbv7c7lZtlc/9h7vLZsAfxZ/D7yT3lNzkPmOCtL4t2X9BQyG5veZ8L9hfZ
qllYiJceI+2GpnxUjFT/xVbvfDnWzTzG0uy9lV11Wi0sDNweTv52hrjkwMJUkNAeLpxU504Fy31Y
CtuA/oqIcUhuISp7ZZnOH04GC+CNsBHfi84pULvDNY68IZcfVdlc3jIjh5omUJYA/fbv6yx/D3u3
+cZfzP8sKIaq62f5B2RdskX19K2P02Czv0of8B1uyc5E2UuttGbYAQjDQrijNqBu8SEhPqHFbrCn
QbqGzwzSaDJ5mOCOIAiCZ555V+8vIfMeWKwkt923j1GJBD9xkkN+gKagsFDBQdAgMIS4RyDgzzl3
d8bsMqZrSZj0I+lXC14TlYEByVFs9P3N9OsZwOPQABGEHtY3ZDrFvIwJ4wUSuoaOafoMHuQDDvUT
GoBd7JerZK3Ql4wAaHzcOBh4XDGmZeTNDSHxQBmNQe09gGXWcCNVuGM3BuUS+9YKP2S4TZidz1ra
5+R+qgU5KIUyCgo/vvxk63ycpgHcSPkHSs+kOykoOLrl50hyBaa96LV/Lj8S+aYMoSb3XywwWAFy
1DEVahf283dQrMols1+eVoTaJ51xwJiaa5b7o6MoXPcXB+LYCzOxlsC0eYdhqTThG5512D9H99oz
hQFHUCdhnzJGOWb5NU6nj8FeLT3N4bJMiMnCarpZaNWZyxVMCEhnPn5eVYk90fuwkQ0X8cXPV1zd
jrIqJzynAArOw6uXA8LXMjHzrWYsTkx1nH4eV85PPTFeI3zNZ58dJoOsNBHuJeQbYgpIldcyxn2P
m0Sc4hcDYI427TYXBDSNMnaqi91+ZXffujE8YnFkeho7eAUU00ftADFdJjw528DZBH2+Nmbljwde
08+XDTI4v5hm9jvyDMO9X+/XiqJb9zbRZ/9msjBNHiPQ12zdLJifAF3DEbrJP4NVC49MINjWe9Jj
OdbPoVS8y9DScNbLuZm0QGbnMWG4+B+xvTr3LHxn7pO0GDYIXkgJjknfb8sHk6I9UGavMS2Wg8sf
IYXsynz8hPGCZj8chhEOHYIWFG//6cTqfeuB4iGpZQmov4rR5ViMBAYk3nLWA3lLPAiel/yHtk/0
lsKPK6ftEx2s8OHKCPUSf7sJaAITN5QXf1CB4WI4JPIeRJdsuKYjRBtd0EOIGnpIqDxjKj7LGJrE
BvFdopsQDbLwkUoZsOAmLAyCmNRV31iUuMJ6SfwK0Z/hRjiW7ZS/PJlA9OtP4UnlqmI4QCsqPi+8
4YTd6dsl8Fho1HrnX4MmDOaEfSI8NqBH5nRL8Rnx/yTEi5RX/e/VgyGOs3m7N8YG3k1siaL7Ew9k
cr7EgwFOjiv3cAJeRVKnTqMJ3bDmYIGyg1HJmwimEAiA0HSbnrJE2jwCpyaujLWGl/6XBTvpCPRC
6RVoLFbT/uGzG7R3z+STdv4DKrPA7+X5k8L2p72QQ/HX9LFlBBjJcHAugwgEjoUe1inzdsAV8R1P
3DvDdzMX30f3g73jt4zV83WAlQa4uHY1uWtrNzJ3lPrItSma5PnuiVExBCcmIjgZ0/ExvPgzdrqQ
zuwDU7ctqBFQQHD/EW5PL2FT55swTnbKThh45YgIWdD9YqMxkRU/IVw4sZ3EOgJsmXENbcr2g5dN
O3+7LZaUFFrThDnM2+UJCBdxQj2uV+Exz6ZMvy/E9/e5CB1hmI4gjtIVD4F2TnptoF2HO2TzEccT
eASsoHGiNmDkJvLnmNhj1Lr+ZB5OfzP6QJTlaJonKnHYV0rOIiw1O/7m0yIyRJwR8lBAcBLnRoN7
u+6vhBKsMOyf7A372Pt4177tPSsTRZDqCc+mf2kZKXq8P1iBbKIPCgGRZ4YU/k+zV5ORpY9hKvkQ
YtwZPHcPsXpBYHPtzxRCJ/SZCGF53OQgcyeUC85e8oldgXofBeQqhgOXjDECpiYiK/B+EMGEYhIy
EenhGAmc9wDt/uuoMe0gAxJXwoYRGSHdoWstI7K6r1VY8Lgf3jNucog1JJr6fih9huBMVSBAL1NC
FaXlfZHMrJOI977MxWf5/r+PqgkWg5Pm0BwkvNAABsnUQHLMqILbCkIm5+y1EnebAJ3wNnR3GuY0
zcLEVIXVgoWnxthQrCSKB2zt637vjXfjLwBniibe/8vMicIvfg4c7O48ThLDKpQ3vukLbzV5Kn6y
m2IJ/yVUpgrguOLES9Wfa87pS1gZnw4YGBvOcsm/7vLE9ibeMvskPIg6tKnit4qPpYCyBFqe+OUQ
Z71T731x5+4E7vaFyd2udEhHx7yIl7YZbzBFmV2+aXxY8NJxFkTj1+y1u8wdg1xPCT2Frc+7dU5s
vc7ZrABdz+9bfhSMCRyFsDWoj/URxXuAPv7PxaH34zkjABdaCaKznvF3736rezgcKDtR1ekoR+G7
cNWIvB/GuEKlPWXsncTeM+wvVNhkNJT6VIcmzI41KkuSWeCMEtbov9cdoi8RYC9i6GSvmKt71SlH
HZ7O13KkwzJ4nQo7X8JMcxbfQrr3LxTO8uuRdgnKa4YMmzHz6wR2RBDL9VWhksN+g9TGU8yLNN1q
3UdBetW/4lDYMpv7elTwOnosFPLt5SZi9IRKFSr2VzGXiE8rRwL20Wm0dYeopZEQCnZzoB/o3KpX
QlMROZPfQniPHwvWrdvn+V9GGARmZ/sgvg3Jm0idg3L6XZz/uScIvzTF3sZ/P5NSAvwp+7eRs1hs
haIfHT7o3xitHBYq4k2YqCCaG334DmLeFtvFVjingOy4fGr7LfIYhK+ECGv6/gbCUj0wLJGPviDF
xqttEFKULTiwq3/9wwStXWvrO3CsQ4QYb1kvsS+Be2aNomr8EXWBf8ESe21evDezGVZyJL2AGwTP
K8n3YIPhTHPrAQlYfFlBBmtzAJgi9IkQaejKxnAtsaxHdlmIIGFo1vELRQpUrb12nwzLn678eZZ+
8Rz3GKsAh3FZ8+tRK2IzDJ0Lva3lYZXfcdho0PG2YHM50iPyK1hAc9hJiv3+QlKGWIMml1ZwcEyv
CqjMJDnRDEv8CPVm6hDVjkjK+IxSCgeaiG/4AdT/eE8gK/kLaWkX9UnkkN4x2RDtZsBdwepF3vsK
EaV2VOUxDUuOvkMZt0aoc2hiwNE6gAYEOUYmCzK3ixsHabhiJ+ocnEuOpnQAaThHDImm6q1UXSg1
1J6wiwR/jcWXnse5r3uCX7KlkFBQsGWndAAN2o4s+Kyi7X0hqe3wfoPJoHJxQoNcyjcmI8hFIe50
weOAwHUE1G+rqVNErgw4gOV80nkDLDJh89rmNx0NPVFpucjjzuXucVU5DjdtrDJNQETlyt8plk+q
XzHYmgIHyEZ4SvJciHCQtgQ6hSIl/oYmipot/dURVe/qX3b52X2LAQA1DRJaP7mhhWr8izG6ECEK
wMyQ7UeXIdtAyI2+rLO1G5bw2TcJLlDhI/Ywux76nfvYJnsEdX1Om2Vbgm386m2W30MJmR7uykGu
fboQzCG+hSvr/YqN3qievfKzxaKDzH9tELfyjZkVjzvFI9Sk6MI+D/4BKb+xX9QefFct8+C/Yiou
PB7EELlB3nemzTKAMXC1AF4BUgCa4Urd9AhkAOdouDpX4pn3e3mKwZ8n5im48dqDNd+BOMrD2uHF
JKJwjB1VsOhuELDAL/ppbxplxzEXPBKX6a2x07fVjzUrx90S7QOEAyTj+e1OwkkDFxT2rYckLJsP
euaNrulr+vh+ZHBSw1oVLqXtmWF1lo4vgDkwb3TqvI+Po9bbR8sGwN4cFMNT9YBQ4OIQg0Sg1Z0w
f8Kl+jJn3kI5irmce7tJInmMP4nIJctsj60noGvHRVmkIJiuiFxBu41pJ++ZEo/snsbX0xfFEbcQ
ZJQ3meDgEEX66wZzG6jLV7hncGY95QTBnwwZbvnozsCT1X9T+I0Z8ErRwxGive1BkxXUxTroYADl
oIJE91WUs6HfLB50SUF+plD8V/2J2vAJuZShxtOFTvnMQpU9ulp2IC4JNIKBm/yWHJT5YFexkTxC
Bvg9ih4krGsjkMbRelD4Uc4cWMP5/J5RD2ZzBXEO/eTDYbyXjJNVjHGnlFAdvHbam8mEp8tOKQUk
SwN3Ra2Ds13PsI7N+7PAgxfEztV+k7H229IIwRIwQ9gAZnugoUVQexrM5Qzkzs5zDPNopGCSHGXB
REGBivJ0ZFFzw3b0H6UXLz/XZgRfB7M8GKRMEK1lj/icF0eZTTIwF+8IN6Yo8V4//DuUvQ8CBDtR
/MsXX4SP9SGYMdvwtY/lIjwDTMAtdKKRvEzlOjEN/wJYQ8gdPrHI0qbPiSBt/e9hHhRcQo8CpMea
nmLnMExFvBUcwyMQ6WNPtuwsWdXc6K2YapXnlCDr/veJMd+IJ3vRQmZOLf6yMrUF4+oeZOO++HCb
VAL7KIP+MenESAh3G+WBGNK/HCi+pL8GD6ZIMn6iOIWAU3HGAZtnHRtvuoPik4CyoeA3jxCaFK+O
nQiw8SoFwoXOM++Y4X9ofgrAMk7m9sU6ZgUKkRpDH9df2kCs9KKQVrduXVggxTaOvQ4jwFJefEbM
vEDgb7j7gUddfopp458cD8qB7kMxgIQhFA98geaGfX50whoWFM8P5htnTqklRmEkSjqnEwoA3pCS
2p4zH+PI4sk+eRTYRqJePIjMTETXdxL2Rp40pliUXWaMLLjyNj6ht06+LhAZuVQ/joFA9shS+1jS
ffPPliXcwnI7SEIKO/4MqOjExFLUqqJzFG/cw2gIHJP77pDO+HAnmlamlrzRvP7ZORp8DNH8ahHB
Hc3orzGwH+HgQo6XgJL+zVvFgBiwJhADMYlh51tMwHHPxHgSf+x/PtmireXNG86TgAfcFsyD0RI6
1yiQfPGW86aN4PisrW3y56EsBrs8RzrIMQFhkS1MNfFgpj8VdWo3Ei6Qojgm8I7lL8A+uzkMdPiJ
VP+jpBu/gnQGspZFYxWrPy49CNSwCIezDJnsHeX46e5fMBDScYWny3TL4LFgAi8cypt6yWd1iLm4
6ExiAa436dZaIsfA+F806elfk05JSCMu+n5xJMVf+MHPzcO/qd8ZQhPISxvx/rFhyu1F2H+XtIf0
k94/1EC8wMwB8Ph+/SWgc0L+RpIwuf0XWlI5OJ6xkfDgBZC3e57V7uwjAnm/F9strlo2FdyCMo0i
5W/4CF8VLapOYKKI6iO0iKEkm4wrB/5+fzz+R9N5LSmuBEH0i4jACPcqD8IbIXgh0OBBgITn6+9J
2Lvs7M4wCKRWd3WZrMycOWvsRMXbkGvI0RxaNe2gPRvxMwVOfp65M9FxzWIqy92rXoVXqJhPBU7J
M0rzTg9FpiCWkQOSwCC7DCQxLzcK/X4QZeBBz2YUy5ud6STgOSNZY/78y53ZTkzIL5AXito61dlZ
+qCDlzkY6Tp4QhdUcuvmo8Xvfp9L2ZWLomEx8pGzDNr81I7FUKXS7PdjQl7CGR8QxFXR+//HSDVV
1bt5IXQskFH0S63j1FjvLsEHsED2l72C6h9UH/CJZFUfB+9puDTrQa/nwAJMHFrs5OiYBdMC9mFp
DFTF193eNrlZr/Gbvg5O4+/L4vqDBKyBBSzXy/5ySX2ZaeGtj+31+mKt1/3+sh/2g4MZNIdMa0L8
IHxaH2TDwQda9MQyTK9IbZcJIXHVnCGp9hPSq3IbdKvRWhwhLzbY8X0NnfMcD6YE2S9HP8BTazY0
JgNuKM/rEETZGOIuz2xMZkAcF+xZkegoLjKzeD+CdUKLmCo1v8Eb5yCB4fW5uiHMt7hioaDNlKER
DVyPjkr/EZ1wo/mbUBG/m32+rZtd4he0/ML/ExfSkKSJu39tivoLf7XzRMhwudy4YBuW4HCI38sM
d9ns98kzRGJVUa292FS9HUZTYjZ20n+qf1ciFlJqjYHgDAAHV0Q23UNfjD0iy9LXhtsBFyROhi0m
yTLAK+gwayAFJSD+AvZcxVmR4p6EIX7CZoY5IhhihBykqaV+/J03TCKgIdJU1iT7PWIiRkaTddIl
hPIGHuOq38e/kaUhwZE2LdlxojzxrClK0yMFCkyelrehSERcpzI/EdXpPFUP9dAfaq4Ey/DZTOFA
uzdpjRCxhToTZnGV/t+yWyMYfrTq0bmTjaTDpyWC/h5ZmSJWK7yH6s4lECaKhvLGAgd/rtn7j3uq
e+XXENAS3upx69xPq3viJGtKkMAA9rCtYS4LcA3DgtjID5B0J2e369BJYNC4054jgwCfOmRz+xmb
dd19zZxro6r9hg2TRBb4YxLkaoXZA+6ugT6lYAtO9Qm+FWnXMAnrw5ebhFwRPIg/vrfXH5yIXxMi
U5L36GtXipRK0AcU0dYLqKwo/VNokPcBtQ1P43yRueUSSxKAI13wWjG8P3PpzHh9hoBtqSLJON15
H71bYQlq8Zt1nDvgyHi3PHas93gIkrqL8/BoidpKD1p2TVEYgxNytE39crZKUEoiQ6ufbQuS45pz
ngj/BBiPLBIjAlR2b4HKdmQWoPJZr2Xa/ldMg6kFTVyjU3NKXILebokULpm1LTsweWjCyMLJqtO6
QdmQDn+99db7gIEu85HnQEcYA6WIq1z3s19qvKa/nwq9XEs+ufJ2vzThvVlrgzR1UqZNG4hgpX36
MzqXHFS/zT2t1nDvWvUhKc5S97Ms5q0ymPwp97Xag/OhuLfq/iFMFojGJRMwdPRTN/nEJmOK/KVM
PXA70C845yZpvUtD7Riy1rLP+0aZwukvT0nFhmfEYAkZIWleuimwnOVebqk0MAAoLCq24jdKYpmW
fYCFxiVz1KfhA7gvQqEbO4pYXiMo5b4EZOByoJPgIVghSIUzvIIefO3OFlaw1x9pQG/eJs8EMErg
Hv373YRkmcJ+SEX/BXQJS1vr52dft5VeFUzzncMftISEZKFAxDh7et5opv/AH3ltl/JmfOxmWwWD
9Y15XyUzUAlqUYSPNTc55u1CYKCfNqb5O6y/AxIUVMgr4QuQ8TqDJqnSfKHhSMYoaaYf87R83Pw9
leIMjThYIVI4eslahyVXu+vP3Gq119mKRcCYEEbxBcv96hdRHajswLT599eanNbbENYAG8omkFUf
q2Y4dXIGXZjdGr0/OmhOVrKi7gza5NCsF6wrFO4FPzdBbnhCx7j7HCTOhcIdLaENlbQ/UHjkwNMa
FlwAo/3yvjjTMGaDxiwcXRoykgVt3fM3SnDOE2dlTo/VtgfIk7/X8Aw5WQgJgNpuXgBaPLrGYCuV
CuzLFYvApZUbVnMuDBD02wD33GA7Opubu31g38WjhQ4xKe6flra+V3YQ3JEDIQzJPNR6yanp/3lT
mTQROcgYs9NDSPwTAYUIG+4GkERoU/6R20E68u/PsFHe9OrjIt0JcypOZEcc6qO0Gh+8QufmV60y
zRDk53PWqcTuNkHJ63KHpfTgg7hk0rtvmClgUwAlAk2qs60OjujewtjDHX8793W9e307NbpjzTQ8
tcpgy2Czq8wnhbS9KTYB6dY544Jdiq60HH06eTI+dK3vtzaZrus6CSERIdmTAAs6fGBrpdMLHYjW
LboCOZrliICGtfYHkFO+eSfW3JD33hbsEFAHsInhhoAQ3wyJn6IFJjvVc8XZHjrdvKev/LuNN0Pn
WK1tNMm11d4mpASQsXzOXbAQt7MJlzDc5wkSuuzZ3z0v8ZgVBXKjZEYZcwNCCckuP3q15rkWJIO8
U4H8n9ab/YiWt3NnPzLW86aIXZSsJXnL2vw5JfgTqg/82zTjn1ex8bU3ZY03srIUPh1tYZKCFQsn
eSx8vqQjr+MEcdrvCPZN83sw6wVJcEGI96P96Ol8IBBTJeQFKhJcJFML6z0CxPHaegk8IzhpIhSE
04fOTXIXJWdet/awoNL9VnU+VEloOF5Swn+c3fLeAWZNIZEt7PNw8heHJ4tV9uM0FvCrRdycD95e
6n+G89WvZAUmky2LB24NqTsJNc+hlFtX2pX206q1AfdYtMR617U4SuDeZpcpsTHIJpL/bFBY977H
8zy+q5gOb9/SDgaPJJ0y5NSZuWgZO4EWZWr1ltXhLpSKt5YWvENNmO9ypNaVXq8PtdqOrasj5c6y
GYZlO4xkXUh/jr4LCZrcDWR6MIAaoeSgaSQjMYwOHLllEsjfVPHBqQb6+YcYFce2uLZ/X2kKLKBT
p9m8ezlYbwoIzKJD/4kG++TQr3bQ1him0aQyTKJKC7IAaLKq49yiuHxPjR5KIcv8E55GY5rFybi2
N+Hpnj1h54G83SYlDjyTGfsmLkfVxwSSTj9fQkpfmfheyZ3NLj3lqOViyucS5X92zDnsjbjodAZH
ewrZrDrgiDMYdQyUwS5mnl3ry8VbWuLYvKjGUO5iG2KTIJacFKvm524/BgUnmZ6cAkU4fdWbZ/tK
cgUdhyJqAzW3AvCVgl3eL6jJW88oAs3qlo65DT4E54dhdghrg1wDUZ3lbUpb63m9bVRvOEX78uAN
Ly8ndkcd9sApFklFX9ksqUPizwSl5Zk3Zg5AYJU5BgTHy89JijX+bghEd3duGEE9rEKjDQb/Bkwc
wrVjsXmWusRtcVg+BlVQB65BjcS9wdlCKxkRGopATKWk/dxNDxWy0/OkfZvdu5lHyoTXQxFVGMNL
AHjy4pUbVfYFLu1MAhIDsvWqkHhSO6LOhVZJdEC1hHTaIKM4MtjBRu5ui5CqkZQmPw5RPb1cNEsd
4U+70SgDRSnpbq6zYgMS8QGM5HGCYfJEocmGCZ1a1VH/Z+tc+0IK403apdyv0gQiLunefPqKU4OQ
7drezMpG4wkpxt6t1PCogXbAk5tACERbJSItxiqr8QN7nUuXYzpO2nc4l6cfuHtCo7trgU2Fke4U
8jlQV7jXO3j5Ff01WUhHTUrDIoV8CnW0ID1Q69q+rXS5I6IniUy5/u0CgsjXx7SFiC9i/UTQ1nt3
QfSc2WXeqX1jwETvgTomRWMoMiwoYjBhcwuWqnSMC0HHHyDkHUmDpwc4EIIFuK0OAewKyE7EKF2v
XDqWqvTH151cXK37VXwQL0/7N1MEHuAraPSXd21v4dNvb8Y56sgEvk0uC7A1LI6Ii7yaRRD3Rd2C
5OjWK9Hn4Fdg5YIE9OCnRxc96Pxys+Oc8whHlrZWMs3ap4NTGZCgLEz3qTAGFXIFsJv1aES/28XP
YFfu5gyy4O0TpK19GiJyFmJktJI0CwA9h3QNkTQhPcGuS64mmA9eBjpEFr+slBvgVmiDKZpF9LLy
VgmShPCIK94ulYMcTfVQxfjXrP8G2EjZJWenS3LRAe9WWp2XcGQAJS6hn0SJ8jHIYdc/znn0gH10
SmMyKUgIyZEcQa4NNzaNnwHqDkbwHpLtplm+Tr88IN9vjkZ5JxZjIw1SX4iDlDBCD+LRASlBAvzU
KXQz2lsrcM3K35WRJhSwDnG9tVzKSafrnHwhImzkz5pA/Knv/zJoxGv+GgA/+R8VRzEYlEslPklt
dwOQ4leBlejLR/Rtl04lQ7u0gYRMC3z0Jvq0M9wNaGk3oHXpw83ctwewnCwQaYPct5th7a+XiL+s
LfJ/zSH9KGtl4Id+kwwDefjhWFlBeotAfOTJg4G4ONiknIZvn5STnh2PE9cnU0+6AdEKl18Nx6i8
WuOy1RyeLL9PYm1udsaL8dHhpPlpqKzWbrgmJOVMKKaba0rDgnHwk70s22Q1jkRJQZ8MCRsSBhc/
j8ifXI3cNtrvv2mAWcnNU4rVLr/zu3Uwf8waR/+raPZLXlTZ6LXdK8LlD86+J6+BWqjKsndPpc+Y
2Jeq5bdCebVGiv9HCQkepavi0dEedQ8EAfysLFlMMiNuk3QKSFVcSVzAZcE2qqRJF6Wibnw2A9Sr
o+hCjkr+KX53U1HM18mYN5U+2eB0j/b2qmKPyJ3IP5m1ubaspdBn1gbGr8ucIVj/spOOLkdcx99f
ajwUcZSIgEjLcBWcpM0zDIbyaKTrOAklVyKcfCp7XaJ3rv/DG9YjGgcKeEHfAVncwxfuzNmEp4Au
At4xF5AtqhFm4iwowAnC4GiRSUpwPRRxZQRpidmOCm6GU0XqZ3agCK1U4WjEe4rIi+4GXatyg3oA
V3W4ht9tu3FQ3np+yVjlgej18i80ROA+OKku/kX3iSCQfl3Bp5EL8nKREek87Fz3Qwwgv0ye2fPr
l0F85N0dMNOf6OnIx9eDuBIfBpIjnTDtWR34D/CKBHhZM9uv9GCQyAtCKPRxdMk2LokGSUd4ihtZ
oCxPEk19MmkHk07Ub4aMsyP3WCXwAJxC0BkEVROcSYynMKLQrQsEhMKl6ATw9qGfBVD6bxQ0anzi
kVyn/FXmDUyyFjdJD91VPHUGOINtQMMsZ4qX/5JaoeJWRa4KgH85LMXiimnhREFYna2ea3039dya
NUt6lITX7xW6jXhz5rFR725HL5xZqrEIQegm1b4hrm4Sl0U+kE/UD7qr9A3AGcZC71MG0hzXUmAZ
HJojmoEEZhidbE10hWEAczksDRUN4yI/7MNCcabGATkrclCUusvs4wK/S9+JMy5wMfkmq4LQ5PuN
hCT2YJyLMI0sdNdhEox02bWLJV0OvZ0ydfJONUZPAFzozcgPlUsLNI+XvXmTzYIOpghbIQ82/7Z2
4S3zS12+u0UwAOR2reOd1iac6RrSUvqigD1vq9mJX+/CDQ8llHbrnE9ydIjBHqaOsrTqkNrEOTc/
w7T7an/+tUCTtyEVBS7+27eWxsrtlKdHr9owuJOoY6qPTI1tdJLJ6nUBt1gy7thB/nbGneli2qH1
2SHJ60l+Htzoyhv0BidzUsNVAVzTWSyg9qCUcDEnE2qaJgDIxQLAoFB1ooqHudlBEozkJlgqJTiY
PEwcogmHuUAzocfC/kYA/BPy5zfJ5PDj/zIZZrxsSQcBCaYr2qvqoRNOiw2DbCrYQEdzksFlqKGc
buFjMeCapSELSHmWAHswa8NxTq7obgYLSk+dMReo69Tvf/OQOYaJkEE5O7+szG8e6z302b9ZS8qr
wS39Bjf6fJ2Huv0C/22ygQBGlCqpSknKTflLtUsq7CFjp39N4bOu4NKoA/VeXXz0MArD4NcVyKYo
6muqIvrSHVGFZNunpxkMFbXm6UnD+pObbHZ+/PrTlpTZSY0cTdTbO50h60yHswEWgXqq7jJc0tyF
4fxdlRJUGlrFVTL8tGqxrLQkFH/J3slwfWwWm2ooYd7TcdKo+FlDjbZ+wTN4CxpzCr5YzwpZa9nu
GQcKu/Sk40OGXTGvXkOPa0f3St//sh3KdWnq0nJBV5lAfrIGBZa8PpoijCwYYXlMMeZrx77Jdp2/
NoCHq8Wos/k99G6po7N0OYPSd9sjLKffl4oBLTO8k+xhHGtL02XTaeY+kFnau7J9FptsrEw7gyGL
mXTYkygxSYSJ32uMZrNTY57BhAP4o1WO8uG9j6O6AngCtSPqMp2CLiIjO2IW8JLXO4Qy5mGRUi+6
5CQwKUUTSV8nYNJ/k4pM4HrjsjI0mm8LepuhbAmWxGEQwmW1Qbo06OOC8Gd5N8tsG/2qTZlAB7CO
bjbZPQy+Zpi+ZKFlYHQJKojI0JNTYDQJmXlamDMuf62MAx1UXCJ7HpIu/z+0Peg+5O7fE9Lyoj6j
QL/CMuk/+xSG7pCnYlTIz/4YWY3OZ6pqJvESlU0SN5gbksK0ycrc7L3tuDag1OhQSp1SlMTWUBPt
7oanNqBWKQhTLwU9DAGrvugawVNTfbAapgo+3jZqjxJYmbR6krlLJF09Xah2LNReh6poZwG4xf3a
Ip7sVFzwt53FtEU12cESaSGxsMwhUI1Wq7eiobHXcvadLJx3WVMyYeMFgFZ8wu8qa7UeVou6tbfv
VL1pR57ncNgP+pgvKJcYY2X2f/serK4e0BORAmkPXwML6WtP02oCveKwtvssRF/8rxpXoow+t23b
CFWRYjoyrTT2NBB9XRN44jha1S+8AJYAf/HAcM6UEVWq72NSNWhzf3GgtICpKepd0DvSBlz0MKyy
liGVOiwpdvVpYXaZIZpwqlzjSvC1/v49ekFfH6N58c8NkAnmKP7CgI8Qo1LfmOdlGlQQv60MciPd
Vu0p4tBVvaDmpJOvhKRdUBX8HAvKvUzpAGbCaki0nxAREBswjv0llbGEEgK/VkLcKQNRLSEf/LXu
9PuCLOR4VUBkLRlwlTm2Lfw/n7nvD4fNI62rujQK5sx4zXc5gxhaPo8ACPzst87AoUEgeNbGGvtr
exkIwqu82u+Ko7DPwumHjPPTkcvFhXOp/OG/CHdKXj28LdR3WZgM0aGjgzXqAjh+gDLSvUQpUEVE
vBD8bu5EF+ecshjFWUzV1Ql0/2YzsjWjbt5qy/VmgWGd4q9q6AZv5nvzZYaZCbwBN1MmT8kdXLeX
rWcV8qv6yGGqAc9+xUdsFS8FGCmr9TVcMudfh0kzCEU5/uX2R3TranD7eJd97QQYne+90QS5W6pU
Rl9zQtkEa8peZPUjjtOmGH29Ll2ELCfvzVP0uZP6YxB9cZZpq0T4h3Sc9Lmo1nYhj5b9ZerSx9Qk
h/jdnuUmyfS3iSUorM9ivVT+5jc42aCe1w2iIJph8jlSy0Cu2+xbtR2QmhUclHScZE9M9FpsYiO6
IzXwBUIsd5bncrmF3DpCAs31JZUs4N3FDRmmO/NK4dvG1ey/+t8VoGmJciYBZsDlYyotO+ersH+x
K0649VgALKJ//1x9vuvvvX4YLn9zm3FkpyavyiLAp1DtTNN/7mjbr1P0+lXQ1NNAPItZeJqgB6kJ
EUPqdvCPRn/Zr9trqsCKYnT6P8cF913fkhN1ywwvmqhHz2dmsiy1zGVHNJQMz+hsvSiVjNh2ZXVk
c5RofSN2qHVxJLxkYmvNmcHPtf5GPMwhxQXkfLsvxa6EbZqVhHrfgjuuAFOL6c5k5Tnt9l+r8/PJ
usBhN9SEVSbWjOVEmB/UaAZM2i53gb9Bn2XKPFNnhy53zyn/m0w1TyhOkBcR21ZmRxg+TQJD2Nxu
Vwsnandj1lJ3xnaqaVT7okxl7oSil+v+fSsCSCmlsUR06fuGLv9XSvmXgc9xRBDJeISx8sh5axZT
O8cVYOWMGDMAJkyy//EdhkcFIdp0WP2cxDeGVPyu0LwApoLA4kqcPYuiVFtpFTfpF8LoFmn7xaZz
2hS1X/5gtLUHg1VvZ3l/vYKWJzAGxQJvS9ZgAI6Dj7gK9cHJ/CKtKNK4sTRBqox4IxUlNph8aZAl
GP6Cv7fLkHeLpgGFaa9lmC2YbOw9Th7izjuHu+EgCsRhCcqTG5OkQzvi5rFE9Ak1T7eJ6L49aAg/
oee46dgPfVLjz/NWLDRs0Ez3nItWYrzkq9yvwVN94+c5bXw5Fjh8q9wEHcYMgtLCBJ2F3w1uf99O
EI14FPMJxOREqTypz/YglBggmWPqBPSQV6V5j3XGnmnszNXNHwxIb59sUD6CJTDUmBsLRAMHcg8I
2yyam4FsE/cJrk2Ev1r1Vjr9kXDiwhgw6F94+Mb5qrFpGBE8swB/x7h6NEnKQkXq0IAfBY6Ugqt9
4Vs0YJWxzFiaR0/bAQQU370GA7Dsw9lELwQrn+WMIvy/PpWL/eqyOH97q1wNbflYlrnVx8rmOzhM
Shxps9FfdISZYR8+kR/uFubn99mAjrjuEVByWA9iAt+z2fur4q2sHlpeq8FIgxWFAQ3b7e9RdysC
eEiACLxAb4at1yyaRbOcRnvQa6hGyNvuAIMg881wgWUhxk/Ndo6Fm3dYRHHid0HNazzwHeWMKJEA
zU1D2alLS06OnO4K60MlSrnpv71m7rGkvmtBK0GJAD0IuJYkayZn9h2cD8I8OiLbev53vFYB54oI
EJGwvCItvDfx1c39ebBlLkd7GPX875LhxLg14SdKWGJUxbnNXQZCWQ8VzStaxXqQ8xDGCimDdsUi
auAiZ91o1mZByzGuEUrjkMnC/5JFGjJdSt3sCmSmt6CziB9ljzY0YwAUYhJ3ZSr1Cz6G74RBi2O+
IRrQYCk/JHOg73g564kp253VmtRreKlgZkxUt0tq4lvFVWxUsotIFFCJpUG6tm2e2xckpQbGuVXp
Xd6tWu8FFyKMj/a2m4fAblrrXd0NlAq0TLcrjVyn0tKOuXG+d7fkC1mjWtX/bQ70O1pVeiv0IO1G
PRcufFTw6MCA4p7qcYuSLD3SOp9Tb+c/6o0UXlZYBGtgjuY1a1OrUZddvOhGp8n2sYA6cNPZAzm9
AyRmeuwbp1Z2p6Pl+e7eC6PtjpZo+wAKc1YyKw68bFd20jvs8kCpwbhWuLc8KW1x7wVbRJserbTa
34GCJ7xtHdFmKDSMBxhnXNQqsW6D4jG5j1KXRu86G1EGb1nmH2hX7ALeiFDqGNKOAJ5jAwHL27nC
Y1CnNXNYjq6d+xodVNpQQCX4m/5zfB3XemmbFhT6Dl/woZZ9QkMr18nitF2AlD3Xmg/OwdU5NB/x
nt0Q4VUS5Tk6F052bsBrfOoV2+ErIE9E1FTqUa+yAU92j+PCtDS9x/WG4TETqOXe6Xfhzb1Hd+Mj
67Wgur0JUSoYHdKgRi8mSEugjQ/3wz4yjp90VFI9MIvTO0weRrfYg68akpMDmj02zBQf7To1573O
rwEVpAsKzfC60PEQHqgIJoMzj5THs/Ps7KPiCu3B21aCC9QTT5Awk82mo94wz5j+s5swv2nOjXnX
+DgsIBhpnTOLbiJIhHekLG7W/QUvvbmBfxf9c/v2t+nwKoinV/ABLRIEcP7uTzuhsQDNxsPLPJEo
o2mB1USPPzI68JY+RIRdoD0SThDiN9D9c7c6vrpzt4TyfQ2QNDQjTPoZoHYXmTRrTt4Dib5Pp4jM
Acxprz4staVJgrokjBsSSC1QYROrQI5M0G3Ehg7fGy4/+mpg/iCZB+XcyLa0xyKuUgx3ZNBT64Le
9ghuRc+ALQJNCjF3MfnXe2KLynI/ehXNy36w36D9tT+0aJoplMWNCz6AjMXmjE2DXxyMg0fMPkct
d2J0CmdATK/uJTqNKguXj6EKPssVaCo5NoyQKdyisgmOBhmfK3xMd29rrAt3C4pl8obWbvAGEAwG
hDp4vnepoxQADyv80nibZD0T70ClrVnvosIFSqFmQ2FQpD7X+OzMyvrj5jh+3yhNT9b8DelbeH+1
mPp5cajBRXHIOWfWDanhbXN/8Zk4UIbvfDHFRPTvcFKXmlmP77NTrx7fHs16ya8UgmxSz1towgJ4
x4U4RzeAgE6xV4GzKLXO9IX7W6jM2/OouHWyfIPug+dfgWaG1jlC+I8MVN0u0SdCSnlvZciFID7Y
vbr1jwqA0KXvmlv3MKNoCRs//kl2sWFbuVNmQ/YAvrcTPfkwYts1UO2QL6B0WgoOQeKcm9n01oWu
wX0tj3+5yZu2MmORDk5sXzvr3DxfV2VuYt1/5br16L0AP1NZp508BOTBfu5tApCeVxZIcvQhgzgB
EKoGNXCUiBwIQfMuuzt/22NalCDqc3Iox9Or8sbpowkp18VaP8ESIDX1FsDFuCFXiydN0hi5vnJk
gGdxHm/3BjtJzQcHcx5UQK4iDzKn2Zu6+N+VbQzgIu2ZZHyg5/jgCCSgdi40OLTL0a2XrlA3QWZu
h426dE9QSpQdarbFMdwiZyY5heScA8rodff2qKcf7xIAy4DzfflwKvaZfPACsl/8l6x7mVbZFRcG
NMhNSk0Jnm2YJaJIqXhgAbqHgDzz+ty/h7kGJJ39+igBrsL0hOEVQEgBem/YV2hog79qMZ+lfXhp
nrRDIysv9C8jVkb8iWUXfeKTfwek+jGp0n5GFVqKkGXN+yeoh5+24c0/DZLrkGdSPu6lC9LtKawg
yBpeppWCVwbRQLvKDVpxtKIT8vulP2NBUzKsyDnn+UaayD5lkFUGx6zBjyXDeT7tIwOd9vf0PVX9
K4yGR9e4WE+cjJO0kUpQqB3cCuV7Utlvs571Lz0D7R6WDwSJmf06QJ8dQy8EJK2CizgotXaLU8nm
yrJRAbM14bZf+9sptEFrWsyuHGXyYZcNhdE9SnnoVhMlQjKI/VhUWYcp3W610wp+/C//IBvPNURq
9o/tsEQmmtZoOIxEFMlIwFuL6GLp7zNU3y9HJ9Ztkl9futfB/i9BPW3ITed+5fwCk2I+vUxgJ8mm
W+rdkFU7WHFWcT26Y2jrWH4QumgD06OCEwaIvmrdyfTMEBhhPzBQeaLN7OGhurwzYf7/PN0T3SqD
5wueaROkXu5iGzXn2qZvsdZLAMWSEyFi/7oXOZbw3U5neYkC8LGYb+NpYlrZqu4wq5Kcgp6D7Rwk
Ag0hUHYRWoIM6lXjy0VNp5uKW7j6Lwo0VDlh/S4T6j39rEllvAMFSKvkfpDwobfPKwQs0buVwq63
/LR3f6/pI2fexrXJm6sC4UXX74KOPoymQZIQHoyih0rKLoNbhC1o8/Cr6PdNcZnYnYpTaW4ao/wT
IAEU0hiv1wTGmbEBi9fVqz886Gw+RWBJ1hkmRICqjY1/7ME2Tv/k+WVDkl5N3Bw9JL16BA9OnUC7
xWKqAiyebdhhAARCaWTyq93HST8OL8iKwkmCImZ5ohiTQWqHGh3V7q1TwJusWUzSXSWoXx3o9J+J
fWY2Aj840nEjK3MjG4MTs2+h84U3AwKucm3daQZjvEgYgtcBd8HOsfuSbi1Y9uWo/FeOOPS+3nXY
Ovol2L/n61ILFclhIXgMb1BTh/POzgXWiyz7rnMZXel1GxdPNlhFTD8zBO+JwS327yxoAHGzJ/TJ
u4KVR0J7PCf90k16T/aIcD45emV6safnAjJz8xmTvFwX8xKZ7sSi93Q+my8Oi1tvz5mC62DXh04L
vMNFrYBX2miogXD3UAgiXoQKoCL+lQT0RN3exlfIHvc4tJsDMWrSZhLuoAFGdgUEhlWPKy84NyIE
KSCjBrKNi8NGTHoNVAwJp/sabaESlDF4szU/SUzl01Fxw8tfJc1TtxSUgzr3uui9wGtCTtu7U0B7
mflBcnH2Z4hSqDCRQ9xgO98WOXjGuLhg9W2YrHuzxKzf0u+6/WOtgI1M6FjbmMdpZYGHlNVY1khU
Hv+qk+TgHKwHIDAcpzLMuNAiS6LqWbdwHcAV1gA5JC7nAET0AJ7sbW8qdpWGC1Be8+U+3rVO4WVx
WkDdky3ouBqmENJ8UTLPcQlZrQwu7KcDwRlUK4/MK01YknDflVGQ3Rs+5OjUPHN0Pptwmdyhnh5+
GpfhjmvY2DmzmjpXJBEubuNKWga50EbSbpAVQNJi2+UEatPbhP3aWF7hIiNzgUBn6lXAPsMahuZS
gfWAqbPp8qzswbi6CZn/p5ncgSudynQmuy/SKwWvaMCG39jdvTJNmjjKeMvsFjkEKq0NaxGoGQLR
5xGK0fMoG5TD9xDhJOhmRUmddaphdfU8me9R1n+1L/3jKhlu6BpOzPHT3jQ2rbQ1DwrhrfPo0JM2
OPSSnuGeR/OIhrYiFphKNMKSEVrUqElnCyM6Dc6jIsIy0G+D7wErPDfra7oEKyQWLnw7j7bBu5E2
Tp3r6LE4j56s6E7NvcEbcBzUYJgkMxhAEYJQB9TNRRfWiFbWyaC+/TjX0WsHSojeShrWMO4jKFQW
t8VxsJm+G6dBvmgeB8cBihIQZ88hQ94seUvS8c0SraDhha/TINfec4Y7UIYAJvAysAL6pREhJRrt
O2nRNIBzd5DGpu+NTt3BsVPyLotLB26D9Q0R5GMnH+1Gx7BElxfsZ+Cd3jaaPn/GX1I0IZ/JkAZl
kTztPcEkrOGkZyJ67cCWUOehTQ+yTvqe/2585LPUqiFXVFgnI8Yy6dEyPLgwhrW/OWjTReXvDinS
m+OfXATSEGzDfOjflRQrMsjcrBktDrSdcZ5PF22yM3yiu37iZT6075AzXIsQP9xH86AO0GfAHcg6
UB9aU3ItVxJIkPwHdReBYzwXtA7GRCHsB6duvXPxt2H+78LZIpvoFqPcrFKwj+GneY+Qlkr/oFQH
bHan55x64xQgHL5nUGq/L4oknnQJlHFjd+0idcinpvYLrCcRcp0+cb4rIe2AMghugrmBCBEkWqvU
OayeYDBxmCmTFqwKPG5LImujDBO+Xlvt/CGM6u+7vMFmtRljFDZwcsIDTCZqYwKEZ7E8Jgarall5
6qmb4qTdeOedYt6Tl0GSVPzavBKljD2pJ8S5N4b5jfZ4AR4fhePvr5Dm5nswdE/zcqUllL2O5cpn
5JxXsB3yUj6Cow3opPAZ2Jk3Jsc84vpgg31YzXv8N59CFf+ASQIOLE4Tehb7RST3sh6QvRBRl9sP
3O2aGJx4B74vk/B2aP+hdPyEIRZXOPybNwoBSU4FEM/xfQyzwXVVmrx8OCPZZPdF5xEggUUnwA3O
nZxFYEk3+GciRfHdbI7xjgGSz3MmLyJgRnwLOCaq9pM9qup8pJB+u34F4S+aWVYpLLZbc8RZFmK+
KUxANM2QO2lfV8mq3uEN1KyWjlEObM57nwlPsM3zwrldmOyHdCHcV1c0Bd+A2DftUsDv6UpP26ch
ke8v1JCTIxLFc189AMBGzs17+8krYtom+gX/1oVwasZ7XvsXvKS4HNyGz3F1ciVnkOE8vzsFwmfS
8B083rCyyKO5IynudFAC9o9wCrtr6wPZXNGsfazkRAhgwSctBkpyl27awdXH0SixkQGwLIk7ms3r
PHt07zBH1e0y3hO50Qfh59apgacnUsCqEDHCl8jM75SA6bxaEHfUIUclfEF0AYK7sqMoBkcbamW8
DJIf+0l5D3LEy6Bl3NpZyap8JXtIPhS6VG7pZ1mDsa+BjQF9z+oWBwTRKl6IMUtRWABFfzcLG7FE
JJCx1joPWPHI9oJ6LyjEzEB1wtBMaXznpewXdFbED2TVIFlFkcCwH8x0liLMCnPcJVQhrSvuBaK2
wHfziAl4fFMybOjwRexU7ongSbhESlJ4G0frNU2zIMNViO5UlgoGfCUvAZStIrU6lmCeKN80NuZr
lZsak8IqQ2sivNF3/kbmgW2R/gfu37Q0KpGgPuLx2XgOeAsZBQP6TsnqhfnFo/ea3GKW1mUIY0kf
teVufQCHJouXnQ/6OBYfSx+PGeTaAEH5JgYCqllawPZ2RkoDk751sSpvkryBseSQ0pwBck5cLixn
lKNZ+7h2Nh00tyAtuMW5n2clI1VkGlBLMIjLCzQh344L9LMm5GfItWC0jFHVKgxITMTF0fuEaohJ
NuQUAxyHlQyrjz3HlzquP4PThHM8DnHRD/10dm7ehqT9rWq7TF/wp130d63y4BXPp6lh3x8OhsNg
uTGw8DVQoxyn/XnvQgDXny9ZmVgR/sWcYK+0BO1ag/OEHhYr8cIX4Xfk3TEuOXwi+iN3zcd+Wr00
c2VvC/qt1mIJQveGH3jBqO8gn4rzb++JQuuM6OG9eg4+o3fnLjuQrko7l7PAbfzFNofZeVYJ5+v6
37xPp9wmvuSoE5bsx2QOl7iNSSvczBy6PPEtvnXhu2Ghb7C7Uf2PCL1Mnw7t54M7g3DFUY8r02R1
XmEAKz3DTlrsvCiiH4LD7IXYV6VR7lynKfDxyuQ4Q8ADUqQxXXXwKeVaW3yQYpzrFf1L893IBi/6
kx9ARrd+Mqr8QbXQrAzPEV32QW7wISUdoP83OIyPk1pr0671dt5hlcW5QX1Q622HFfYZH+extsAt
+4xOS4hCl8RotHQgzJ6LcrQM1TIkh8ztqDRCANDfF7EhqASzXbqfab6zCfPMxh4Lddc5dEjvdZ7h
ixccAt72MTKaj+jEHvrwaRSAChMLc5ybtONU1vT04zJjHYo160hzVYYbqkD4dPUJWPJVm6gEclEY
X+fA2BDkoyuqS+eEAI/K3X++JmRuuK+scYUBa994IVgDe9qF/ptWBZb1wjr7M6oW6m8wCf6xOttV
1HULJMOs+qg8PPuXFt1lmAvmXNXcIz8bG7TLI/xIthOGx/YOjTuuDss5RHy6zl5bxXmFWWx3cGsx
vPCYD9KHJB+hvmAGDW+r+rKCptGjmw0L8bxW8gh/ybGAmoP4BepRL/HT2b7LBCZx2jz56QoC5EPZ
qo4rrSSiuamzW1UhGK2JSjGP4mxMjvQ9y5YlGDkrJsIBUMqiEYpdNsbbJyQLLYN8Bk11WzuFq4c4
FdhM+rTzzS2QoL25X9GQUKo6L7yPKed4BOlEXhvbAD7BRj2ifzLswpRXXglUxw8KlhFxJLcHQoZG
sipO2Xn3dn4F+a8LOS9c1TklNltZSyleGKvhaNo4LD3U6LZddq/ESVe42zCDm/Om4Wx8JBLgEw/h
OMYRaNKFBCjnvK7Wlam4tSjfEqzl/ui1gFMILapLD83fzpwsAczLLom3nU+jK4HvPWQZFZtMFKP5
BrRKZZ+JScqLBPOAHfRKd8QQqZ/gOd7N2L9vMcPIAt5VLRE5Z9Nv2oH0xqOBZuo9RNr4ehV98Lzw
H0lntqQoEoXhJzKCRQRuZQcRcdcbQy1FRRQFBXz6+bInZqZ7uroWF8g8+a/e7etBKnzBNvXj7ZkY
QD4DiJqFsIsayAym3EkjLMI+2HyY6PxjknVog+sQvtAMJZrLN7yKEwrndlTKxOrw0YlvzVMcpISq
skARskg8BxkFvXmT6jP1+DnTsUqlQrUslph4vVv8ju/kDNwCPSFcwaPjZdL5vRHn3i3fFEGlfrwE
t9FvrcQD2l5MH0qDxdbLULPIbNfwReiNt+26YZn67NmS7/N8r7oCweO+m2D/upG41tsQwAei1Zyx
6lT73jqbAuRGz1RY6V42lccgl2/VfkyoZwxAFnHaX0GhNs2e9W4kAyuaw11arwkPUe4shiI1yQA8
KSKFfud82uyLqb5+TPLfcJ0zYuy5YMWbtC3SV9zO5BHXsCp0IeXfc3tHCJhxHOQc6+PEtsQI4yO7
C8me/s7ysB8Qyzwj6pZphAP3C635dUhkl/iFBTMcgIx2e7wxUcVbHZaSfXcFhaLDHeV+Tbv71aJT
7KwsiikSATCTZgm+BSTaO/LceAkGZ1OMLxUOtKO5xjVImTP93AS3hgDxEcj4H9dZIzA1LnmYM1O4
IYVbjTmKFGPITxpMPXbhGaW+HGoQKxr/xCiVA0kDY9cIwtSO2dsRdAMQiI+T5ZS/3Q88E85nPgdC
GYbx5UToOeUEZhatqOAW3/ZlJFLZ+Ht51kdDdLcARdLy6nXT60oaDxbgJNOW8BjcEnxfIYJ5/HNO
90hZ1uc6/eODGH3v6On/JnLQTn6TKqzC30xKX/gsdmMUtKcXDeDMdPgrdO43ceKhUWpfhdL4uVKm
5uhCU9EzuizEJHQP77itOiys8DWo5V7wSEIhQaciMPKTrg6hCb6OhWkg8wkRJTewcTo2z3JyjbSV
6lcnObqmTSzmWxLJQgqs53VwJ9C8HT2w3fWph3xgGuYuS1qE/yoB2nIiJ7eR5Bkxjyq9Q0LzgpMy
eBllpGJRD9KLqlBBc5Dwmjgv/8M/jU8PO9qYnfPw/q3mjc96SDaEHFTItlWc8vjChWnbw2ICJiUU
GT9hyF5VvkmvgkQMUeaqE523Qki3KAxxodK4JZ++aGdvXSEHJXpRuNUNh9OZlyIgjMlpRl748Unf
4SaF3QuIxf9nVMFx5aK7QfSSQR0TJoLjg2ZHXtgL7U5k9aHGEdkcP4hxwUwLZqdC28lUYw14Yme0
xGign7zTQutS8z59vJdVePcEjszmxBLekh/l6Q/oKBEfp0YydlE5+kWYihAjiVD9ckMk9/bnB1nI
OpnH6lRBAZI5+uGRSIsiJZ4hqpM24hSTdCfuq58xZB+6EMBMDrYg7Ij+XgwwV/OnPLy73UleCf3G
jQdRLVQs2FX8sGusUBlOQ+H2IKlpoyy+XACCp8dxgGG1dB+2udJGNxcuJaWzeYT1KcUqxtIgu8Lq
CCrtUC2DVkR0yr+AZel8JeWK50B1N2DTL+Lw90g+JxFOjQHSLbCZaX61xZaF5Yy9AHskqaDQg7jN
bC624RXrYj2pJxcsIMmhndOZ0/rxXKwWxpmRZ8brNtR8jQPI+bap/wDKY0zW2Ka5+wdnablVYgjs
6TeQfTkqD1WKUfw15S8Z9P7HTVW7v7xvHnbDr6xZvQNj64tWK1yTTnNiNn2leQqSzdku4fQnH2Av
OLDO6hWbbbbtBwDFwT3ajQxGjg0DN4dlsoE5P+YhlFSxoG6cPDFc7vZ1IQ7hyEDJM6ZAnMWzFSQq
B1O8shyxGT8yylgsQX8mqs+LQjIOFa54N0HfsJJAvXBymEubPK5XBW8+uDvHYzC4TRbSvWIXTu2D
HFxTc/yN7nafUI7B5OFC61tE5yfq6hMbGxknaenqKx4f1b71zFh2Yyn+LLh0Zxo11EvoKwQr/ZA4
SGHbZztgGmBXMVjEVfs96Z/LuelymQZFeEd/HnFmV3kc9eRB133u7CbPOI9ajBcln5GnNcxE5gOM
T9SR5jfbywafPBnHyAOunAWhHZwHAv+gGIMGs873yWYYgrWyBdQfz25ZSt5CKimHl3egDXykACRP
sOoK2QX1idx6whuxzoDJkSRzedXk9JRVADDWEJveG9VYXdb1MV9qcwBb+Y/gwit5yLR97n+mmIyw
Y1TnO+L+GmC7onNW5CnipofP4tyXL2mIQztFsuJu3zagPjhrbuF9+yC+kdEY6J3hgunDU8Y1/Y/A
FTQvk2HPGYPAKt4GkSF+xYHKefbrFJS2xdfVbcRjYuYI9TVkD6nzNKVZonSHgiJbmRmzB7QRoRLQ
z8Pr33NurOtx/0u845AaMjCwetwEbyE95hat5yKCc+D8wANACXZDPNoloJkKAOuU60jLqHcxxtms
R6wUvUtOMWn3N95xp0BytG69YvZeDKJ6Ojj0D3p/eE8h7dN8Dd4G2E7eXx+nBWlef2CKBhvJkLRe
/US73IUTHesKAFc25LyNBcdWv4HGgYteTP9Dzmhl0XAsA+RiPT1VsACnd2oCNrG6EpGB5gB7LT/g
+deDytgJHPP6Rz7wm+bAAjxyN9x09gAcFoIJcRZTPiANqf1UeGnek6TY0tHQIu5sHowC2MwEvegf
djtxbG9P/YgHWhzbbTEr08eCBKs7Rwfs1dDE3OE3pkJLpVNwYQKXn1Q6nNI+UgPg0v7wg5Wd4y0K
UHSCmssFKdE7RJRJITAYMBXzY8mK/dkrAAI9p+o55Vf0qDb720Y9XpfGIj+XFcnItqRbmLE43kje
20Y0iaSODLmbs/u4BAgzbaJYwUyNI1nfKMS9XqGYIQb/EXlobFbPLWUgLN9VmjNfF1P6vTiW0cnD
eAMi0wdaaWybmfz3EYTMji33uYLSq/lkINptT3K5FM3RvU/WnPMsnavqd7Kj4sbQ2XB/Tzff2Sb+
DNlSSqeCdH7aJE7iWu0TXBIU2Cc5yK/oBpPfzv+gCenGO9Pmxb/kTg8tFZnLWAp5F36ivxnzf0tE
qkYyO7ev0xICyRWBXZrLoLSviAK2XDhkloykMaWFIMvg6izyF7v/s+oJtFrFZgqViQKaJQnuxAVr
pAv6Rtx2SRcAJ6PVGzn2Zje9ZJZy+IERUNI87K+4bmmF6tnUfRv1qtYtxRiq+/z4+tP35qkJPn+7
dcmL97W+HFvwWSMc/HPK5VNg7tpZ4P51evcbouZgRp/DzS65zoHVXS19cSzcKOtrAGwCoG2mBv1M
ovuLeOnpM3j7V2KQdr6S9I+XPZex1bjO2xq4VUBvDVBoGY5p7XG1EB82wd9ee76IODnVG9hyelnq
PNaEmuvzddJfK+vfuWJxOOJDnwqigyu/PrVxPnsmrScigcjuI2CZgrOAmzXc6N7P0b3aMWOi14le
OnpfCo5agX/2piDMg81gQ9rK7DHTRbJsaEbUtY8+6HvKyXdmRhJTOJDAvg5ykHPKPGnUHEox9J5J
w7F9eQW9gxrd1o8NqSFCukDzXLPnnaIHj5PklUJuoNxTnxWOIBFucwYezgk41dhsj5087Cb1QeL8
erh6v7Tmsl4IMoBcjiCbdJQugjMQpk1EJQff7Q27KetVifoZfv/tXjkf7T9Er5+f+HHJ4uzcF+MX
ehhmeJYkc9jYGxoBJronwaZStGIA0kHXuh86Jb8WeYUvcVgQ1ueM9wJNMt8RodYbdp/SVRoFhq9R
ueTPPF5CCMt9y+1EK8swg87Bkb+pJu2yhDty9JAv53LROs45LhW0V+uHFCh8ewsIim5I6qFKV9TA
qceSu/iW48HF4Ye3S6lfWwxnx8lzIlP5V4eKauXqsl5qHgDzmZ/KVaVB8JPZjzWkXkrrx/LDsRlU
J9zNIFzkiyWCPdkf0RFupURNG1unLrVzVWzz5AB4lSuHpiVHu2AX0EoQD0Z12E/q8H6Wp2SyhL+x
vqCO3FJjboBwx1V9W/68apOBAUZllI3UrZJ86BMdShsokIxvUJLOQpNBb/+Nnot3NPhTNo+IUFl0
OrfDdbHb3GjTEvxi3Ezuqwf/qGNl3k6rTTfRxveDGmcjCZdNP6BSYlFRFtrbSscuyUZldB29IFE8
HolPhlIkj+mqH6vTdxS8I2VTOi9bCQiVSX+hkUDRSS4XN8/ozW2kp9/wa+Gz4XLf+RPupEDzstE7
oko9qOyWT2ktkcBN+wFppCbpqsikLNpG49Krx0Drk3xlcuooqSZEbcJNVcZIssYipmC4IBORCX8I
22rP3hZ/8lP84X7U+MgjKHB8oxTHR3oFvaaKG93jXjp3y4YsLnqVuTL+6TgiLcnOuz1hoRHQW3Eo
DoPpi9DzbGaM1eAy+hCBTs8fZw7yV/ZNRy/nkFyLfMnv2kzAEAeRkS6lSkg18qgjWX2pUw6LXze8
j7RESbWZyKH3I9uwSL8zbWqL8C0LkwwbMTr5FHuAaf+lwkGgBUiMMYQhQuRjKZ8V7ZzU/pBSaGK5
+b8eAc3xJU5pXkOcrLsfDkemHf2lf2TgnwZMvP8wNHZc8DSQlodFOUTBzkvmCsDApMODwJ+gx6Cu
/kzkuf/+VBxe4LMAxUSHC0P+T464w6lWYlswQc3jwerjC88NIYDAU6R6Y4CQaDmh0LHXgD0OBzIn
NgJFEEZa5oa9RmUGIyVMFG4Pm3/fnL4/EDO9GTYoVNldYLYMhq8hCR+nHswR6gWIM0YWFiyM64SB
caiDzeIqgaYFAZPoD6Ifx3rS3wUklaPzsdlkbjC4goMuEvka6rXbSURQRFRo5wH8MFxtvwo+SLYM
m9RqTIKK/aodA1jNEL0emqWMbhw6aLUg5JtcIIgWkNI6fIFPiCX+cg/f5USiKLx/ktpIIVptbdTh
YF11M5atnuSbHsnblxiaVSG/GEzQaUP6TcAblul9XxEKPjRptnfYn3RM7rQ8tkAW1K/kxP7ox8Gd
7m3Egja/vg0AeDTrkMUOIar0j3mUsaojU/aICWn1tRqyeF5QOaIPA6K3yAbu3VaNiFYaDI8slFDP
e8JQ++7NZyB8cPxCTfWyPpl3+4x4ltR+gDfTzMEIt7/BclnGsfwcMsDxyqcdCBMcjHdpsELuyPKX
L6m277tqNq+z+cVvPTptyILqxcXfVw6yq12ghOtm77NMGzFBihBYaLwkX2HUohscV+ANLgZhphgP
g4rA76f3qQP951wkizBh+t7b1+RuEHi3yqt0oJ1oQXnTI/2zNI9WL6j9hEgVEoZ0VssOgEFz6J7/
kHjOfioTUubXP4cthkg+pmb6rUndUCj9hbGnt+PHpH589JwrdJ1Yosgnf9IhcCYZxapRTxROZ4av
Y249busa/0jjVffpAKs/Ijmy1Tqxj7Dh/5Gke/27/uk9h5RdRpL7w6bd68aawfImAqoZaTyQbA3b
DHNtnD1ApJxBz/pt2WsoFd1RRniloJGLn/EYkpyYD/q8dod2YIlg1GrWxmEzU6JX0keVoGdBY8Tv
RQXzCZdLtgnqqxGDMjptdA5ctqJ7EkFB9tckbwauBXvnb3nv7GLDc0Ug8N7L8TfuzWHSIPKejJm4
gwxBCnBeJFAInc3n7lOCBnFpIIl8DJnnkPDVf3LfKp7e07Qa+mqwwe+8wd03+8vGgYZAWMYhn7Ga
CivIy47D3MVSYEDxgMNb1LDsjq7AZdoDZB2GzcGxQE+xBPVDKFch2MU9V4gQMSPlJEjm3rKk0otH
A4FBXSOCqj5dNbXDZ+h3EWw12M3ADxntc2KJdxxlhm/GAQJLuyEf/HWrgr6bfMRPURjyAdLufj5V
gGc/Xv8fwl0zdKlWQV3Ch6ZbW4MYZAep6TKweEgcEijs5atJersptobwEBCoHH8zFojgQUZqCO7b
C7+98EqPz7+vKUex4Q3OsDn1aw6Tis6rR3aq6Zl9ofmSdR9p4wchPWZWci5/JE3o+MQdHjjSLs59
HTudEVBh/GYAyx7n4uGh8H4P1wjgajB5wb/4/Z8/uAVU9BWa+5S9+8XmmM03QyHJ7S5jhwA6HSC7
v7RC7KXtQpmyAWAuzBS8kAYtKGTIOEhJf2/iD+gOtH+Vg7yRJwFNSutiD0pWtx8X20BZeXcR8lWD
iPYBwgKhiKFBWtne6RYRYojTaFv+ArEycxGuWXi1fthxkK6oT3o9Tu1t21SQnGj4DA5CL45Zu/JY
iaQjmnL1cb+aXHc2DS0GM9AzYaOqeamOH/Db0oKW/s0KQWLxihIWt+87xenntf3gzfmUaCFiA043
zPM6b5VtPJyraVUIHLmu1HnN4vOaS91WQtQ1+OzpuJMhLswxGQoL0pQtef+N2dKgrxjOvkKg+fDq
tDpDoX+R3xGWJyFRgSmDB2pl5NC73KGnjtpUJKUIgQuYpssfoD8/suXtgbTjHuKC+hEvaFOQAPOO
CJWBgqYD6odnKpyAyURB/3d02ZqAI8OW0WiJni5pJ8Q4IKXTRnl6O0pklr626OV/NJwuH5P3HydU
HhEPU016f8rKhEyyi9U1Eb5WNYFABEb/rk1fpa1FgTA0kycSr4xQOqLooGPcwsEreSgP35Xs3uLb
4raoDtnMHAFSLvIxgPvktsiBdfHSTG/JN6nO/TMvibQYbCCDSyj9Qwkqwksh6HLKva7p8wQP3Jx0
VwKiKg/ZFjJJmzJd6qWzG+2SKtlFLInlWA2zERqW3l4KzLRdmiG/x4QepWbcQMsSw4Tcf3NbCaaU
4EFWv0YQTdWJ5k78nKrdow0gtz4nBVoMOvCkUGr/cAgdp8WcM13m5Q4EdyNaP3eksgGkbZHwvI5G
0ucFnEnuNTZIdpsQdkj04WX/xXa+HdiPCNlQr/Rw1EBHZ6kgw9DC0ERyQibycKsp7B9xLiNWD24k
cXO5XJLCSTHYfH2uYdxUHLft/411YG3OiUxd8qgQdjxTCEi+I6QZ0htAJtDDyxGl8f0ITigDZVA5
eiELCz+HsKRdXLTxXu4Ngtrnv+iLgkVUM7f+N6Kh00EsX2SsyEMztw69IdcGAr/C0YEbkZXEN+GJ
MPaIfG+bK6j9+jXWC0s65eE/M6zitKBqnBWC2zzzb5MuzrcIGlAJQBuOjHm5+oIrypG6kk5v8Okn
WZ9ZKpJ5ae+892ydIH1EzFf0kj4Wjw/bDRu03/pcobU0ugL0V1TQQ0F5VJ3A4tC5IVUkzTloVNBf
1yOV9SVLdywxEF/M/xTkOO3MPKhU83Ie1+y7TJUs1RhBn8T+nlXP3km3FUYPXmVcklcb2JIvJZwc
ndUfKmP5n1QGvfi9smFSQZtJZRsM2/mH23bTznqctdilMw+pNF4mtrRbZRdqWrGnPSD7kId2ra18
3gAxYQswZ1Cp9UHi3UIS5FRDKMOMi7eJtKvzvk57fIaGZr/tVlJD7uc+f0YlCnPmtgaNYU8DHSGi
EsnMk9mnNA454vjuBW3VW7FJmM+bvc74EM2rPfUMncx6WUk4iUlq+6Cq/AFIdhQba0qLAhD8EmWm
rIzenfsDJx8wPgBm6WZSa8dPFt9QvhO1yZkV85WUr36ozUl+gfMC/sYGUpCt5XZstVKgDCIoTNbx
Rx2auYsHQVWZzSDcv0I/J1DRXlQeiWfAm/dcNlGFIG76SRqqpGSOLNXqxfmoCjXit6ArUH6BTUgn
AisOFRMJYtmN5t5mwN7QeWfBHC4J7DmVaw5DrzOaeUhghgFUDfmeeWz52SP34Ibj+d1n0r6/Z3UH
EEO2/93wo/mePfxfoHwJ5A7rP/sie3q1f8zRUbAOrj84mRBOIHd6TaUYefB1eZ+jRFsN5vr0SwUs
mCZPSprKiSLEjj4/oOuc+qj9/TaIDUi9j3oYt9QjZOQRMxlPIfgcxJmG48sKaZH2p6Cs4K+0WTHt
rc01zhnYTSHD3WYx2j31EcqoOzSaztIrSxXCh6+DYAxpjf62xLqYWeUGxBGgRVctekmPKK92W7wV
vOLVSqS8fEKMEMh+d64MDk/fYzMBNOgtSkRo76R/wlBRlJY6uvyZR7DDpfn3rCEyf6NiAa/RLTBF
SWDIEymRZq9m2FYWindWZo2YjBPmqBpe6fsn0RDF8WvKRIZwnU5b4+HhckFOz0jFdo8kCm9ITZTH
Vt58VuKQd7PrzXudL9GEqMl1D7LPXxuL/rjeFG4XkPzm9ybU1Yw4SsRUZ6Z6om4QePGacTxG3z+I
KXKls4jbYFQGJKWSvm3O+E4xk0npDkY7H8EaBls6H6cwDn+s3hvWb+3lgUok8Ek47iQoVYVvf19w
6maru8XUTQf3UUMn9kUImmeMbbHm9MblSBhjRN0kV9VXsGdY0YZoTDpc/9qkWX1WHFa5lGlTfyXk
dgeCF+uHRKEIvxUYxgVr2Hv2W7GSeneX2JaFPs1OvSlqwPgV/1by6Eav9s1tsVZ+UtwsS51LAr/X
JI8VQb16eVz61+CGMikPXydkUx5kMNRrxtI51JJb8PN16DZUHM7HG0wGo6vHLRog/6BT7e594OWv
U230mBTsq3kqrwiVGD0jVLiEefbGXGMZtZtsGBBO6kEbFXumJJJx5SSjUUQTUR86vhLxxN6j5sws
EOUn2Ctz/eZsx0h3p+7Xo/3oqYSoLsSCcERPwJuXAV8tWaVZO5injam0OqP63+ibfKZNMq64TXZA
+cDJHpXLjkPBdDdV4n5KmvbkA4jRhKyll5EgfJtV5vbHA+8NPpmh7KVJJHiGotuXcFhPtMc1h8uC
y6TnvxwFgCKzSNVGa0SZKPtriFgQw5UR1hN8aTzV6EkRzs6/eqW/m8urwYTh4noabJ5rdcv/ats3
bBJYVQlWdVkR8uy9Dzp6OGmyQ3jV36BQ7U2fsQTHSUd71ELk9pevUPZJ3cM3/JhrR+kMS+1hCjxz
xrkJGsyveEAv7z35JrtAncppf44Mt9t0G2ly3wMRn6Vjc5Q2UuC109LvvgFXLqracsa7EtO5OuNl
z9Lr1lzJqwvm2Ld10ayWPYSs3cwFk31PmFWbh/cEu2Lj5FVs/N0YYESa2sVylzJfNOfbaDCuInOj
/eVLmHjwTsSZa3bvZXFmmn4ttVm+/4DsJ9BPSN5e6D6kRQnHj5I61KNMvNrRIyYKbPzBC1otGILw
FFUL2E3pdP9TSN9FOMQbh23CkxzNL2IdqXm2ENrEhNOiBOYzY1Rv1k+SjVjFIdzMmcjWbzzVv5Cc
e4XYMAKRJa0vvsQhnl/rHbMoigLQHoiiPRYlFBzwdzP6Df5VJHeILpt/2kKeJs5PDeaYe/di7dg4
Gak4dh2Fkbkfvs4smRBt7D1CVdJPP2ckE/ARnoZmvFvqR0Rq4xLdeHngfgp0b3e8Th779z6fE+cZ
97ao3e97Bj+A5rV61rftVKrt7GRsvgeGs3b1hE+V0VNf3G/UkqPAGyf+yDJaJuqowZ1kbNilTIsK
3pXBUMosVFv93C5VJxvY9+OTstHLRMVBJBGVbf9wBiEhJm/2CY2qSNsfNUZqKJteX6ImZ0xf2Uul
CtxqiAYvZpcquLxjQ7dLoG+SugvnjpFoWx4fbMZEgmiCCwMX609rrjA2F04r8NSgVZBS4SDEA8xL
eu7JFPcVvuG9psXWdD8LJs2rn6F7eyR1cpkR6j2seM1AYSCbKYVATHBJZJ8x1cb8i5uFMRVjSQQK
dwmlIa5gqMZs9hCZTBt60m2dZtLafjmAULR6lnCXUijyqV/ObiFqBDkA0c0i1BIwmnjz75PWfeB/
FnoVfCIB1+szgvGwsfyLh04ookMoNrKLd3BHtiE0La2rrplKycZC8e8pDmnwc0E7f/j/B7Mf8cx2
KabXcRfKwS4mO+ssJExlQI+91+DDk/lJJCyhk4FU8oupMOoryCIuR0IwHJMKixtqVmyapDozLjNR
3NDMvLCjG5boGKHxdHKbm2TmRyJgTZj762CHS2znUWVI/mHOkvaw34npmocr60ken4ygsHSnFrA9
rnz+s0E9LJBNz3Q11N5CFkFoffSKnwSK/VY/knmp5o5wSdNd+Iqv6SO5uR+utLt9WKaZfRnm5BCb
djEDwPJKj+pcv0i66Or2gv6hjG+0RImoO+ySBBbIRGdJqw43zQdpJNytyFyVhgvoROJdnD98Unjn
a8ofmL45MYhnQbIDCSIEtYgMAIQfyD94MpxdCjJEIWZEaoDLFeKevlEdPSJeOH8t5DES7wnCTp/A
X1ICRJrGxYUy5LNFKP+cgzBfCkbkXeyGo5ZJjtoO2WLOLt1j49Mi3o33iKyr+OmYHKMAbGwUsfxM
A7uxSWwDHioeDY5cB+c8lCu5bTwBzlL8LLAqa76VXZIpxMnnxbMXEX0iNkFoHnjzOQVlSLjfJAk8
YmNKKACCNXbpJcZsdiL7OS0TJCCcxrjPf/P77HvIieCYcr7Vp/Xh4+FKkIQJqj10KPaaZfkJEd4z
1bKUqfNfokyZFPPDY0Sv/EpGaL3iJaCq8j3hkM8GO0CtpI/00fMgbYFAaAjLzygYBtsCqgrrJBYK
NAN36riFJ2FTLZ6nzwJ9Ru79gK1B9FjodhiXn2keKUucv9KeQiZmP/znPve8Pvtt8lWLeVJf4bI5
XbfIrLUDAzlCbkEzb7VRzU0DToFLnmzzSeXVEx3lBigFIjwdh+GfBJ5A7AEgQIXUWLgwaw5bXHYR
6rGUdVYJqXX8ccbLhi+ArCMiOp7M98iHeB78y0dZoMDt5pDTHZt5xJ4/rVb8HvdoSeuYuy+BvOlP
tVkveaZFzIncmJjbOixXgAfZln2ZJYePfqPr6Reh1UXPOXn4cmokd6qo68VzUi9bkjnP/SPwgIEK
p7YUJHxcNwNIc6HGGdy8vMQNDPposZXgTLnbPI/u1M6uvO1fIhyUsGVVEB4jGQrsNjM2P97gVIqB
ARWnnCGbYmAkOxfIfSDMbu9IH9+TZsxRw60erGMKMf7Kko724DH/7M0DrzIn3h8tVLfRgaOO7nb7
6/i6L2fPxSW5rbmvN5Liiey/g3SCLM1H33x0fS+ZLrBq1JkHnPioHc6rdHJiNZeZWjKXA97HEFaR
jBpei6/WFY6wg/N3xL6AJOQhxvj3HMWw5MPfMixB8l7+eUqQNHCiVnQb9ImQQcBQjtvs1cQIfAm6
QqYmICmnvC24cDiL4d8S0+4gLCAWWrd/DV45KK4DygZ8BoxL+ENJp5/4oTxErn5mRWymBLLvMoi8
IkDqsroHDMH/WhrUmTTOk9Izg8ERk1xc7J97voLIkCWg1S6kiHb+mPSXj9kP5rpgvabjAik1CjU5
4bDmYHMOfwF61KnOknnHjk66ZyjFKgSN065oMXVL1Jl0maHI/W36HhGoQhTB6ONnYYvwvQ8K8gvu
c32NLnZ5mwAyVntUwSpyxhbF7CDmXQ7KOZ2mvG0sPxjnvdeZR8L482Wf1xCZkVTivNIr5AiW4x7K
QyShAXZ/emLRMsfQ6lj+DcIE5BFnghQ31xw4Eftt34G4nEiTr6+t3ok2+oyJ4Ui+nk5Vr+F9DgiQ
R9qoOWkRwKz/iblQsHtEuxQpRjkBce+tMRERloCj433OoYowQ4NEidbPNh1scITcEyMgMwMpq3bs
jIV0mV6pQMTAXjuPn6OBW+IyT2C36ZCn3Lgle57k1axwjcrXuJ9rh15MjohmOzX1Tf+DvcjqWk+9
JqB78XtZzctls+H639lkNyB2M4hqtn7oaDDwdk36LkOtG7XkOOicPkaDkNznQB7LaSZEvlbZDYns
YGBUGBRU56b49SPUlMBUfLme9JXZHQjthk9vd8g3uBMvqL/6HIKzfSfs6eJMaD8WLXH7U46fLX7R
sQQOuEB8ANOi63RhCpXIA7/61y3hy3bUoFoqClpA58zbvGGHiUSHnI8r+jAx7JwvMAxD44gPEv5h
J8i+H22yqDjmz9rS+kP+lQ7q/Jbq4XtZzJ/274RQ44t+keIalEn/uMsK6R/KGvIB188zfmsiMKCd
BDIDvoL1G4SCylwgX+44lNTSfrB8/7GeK/ucpYS7FVH4Ncr9hndzkwEE8FzBfCFYxlQw7yGMaYgE
QdfmpjzMzxdzeF09jtdVvsIZQvzZGQDcYGX82hmv8KJgnT8QEQtflX+sL4GTW9i0MZUMvH3d2vDV
0+AAN/pZNRioUGodMGDlFHBWM3XxPoFttJsuVWeZ+DjPCs+F+fcF1Olhu6pdAmtWGE6xyO7fPMoU
f+XlUO8Ig7EeukA1XsilkVmMwGCeTKuiG9gqvhaVAPhDOU9Ov9WwCz4Tw4eIzZJ+zHe1X34/7UUd
hUn9tEDd2CdElvYX4PEMwW3P0d6+bCxox0QEKITuI3jkGzrKsOjcG3gS60231qtDQywb92LmmZ6R
QHFmpLXAdnHmqEcFnC3nh/70tu8nvZTMT915R1dkDcBtH06PnS2qVKfdx9nh8Ucc4qHoyHtuY4Ya
g/NIHptv8Fjnxml3TLktF6tKLo16X38PshZr2Ne2F5lTk3KiFvQzVLh6eIwyEIu5uq0NZBl24X+2
1fQ3erEEXTa3P2DLzzgu/9pRb92NCRjgXMytSENQPr4HKv4BQqfP6roM4gJT379Cb9ZLxk0xH6P1
TuWjmew8IjyRY/4vvG2wtryTB210mps7qPTpDKdKOqhdNp7CAqWvEMoh8wW+5eY9YOvCMpI7mLl5
VgNYfY2gA+tJ7ngWdBzCjp9pf9F4g/3gNUQxqixefLPaelKDRcvNlWGw2T4ymqXHAMvlhh1ho/J2
L5EN8pRpWZgQbURQiPfm8PtNAJqgKv4gByl1QnSFUhxq2xfBy9wKNySVm1dKP4o4FXvQKiBLsGR8
eo9DJpgZOn5u5driLum9nO7i8xiv2yyFoiATYPI5XRJ2+GILOcAREvwLlbT4H2mYcwkNS/9xgEOo
3N7CTHe6j0KoB8XO4E7R8plrpSH1Zl9O++tearioOktRsNHL/Q43M7IasFTNKRRbDcuB2x89mSyd
h/PEbk+JGhNwEVbAT4ySeYAOqI8kkNZZqwJ8IgYE1nHdEIJLGhUSMnlyYXz620UfBuINxpd13xhq
4P65XfXgWzlk1QjQSsaJhbygmwEFQ4YCsLSRvWkL1VFGA8iefYeplBDIv+++c7OgP2OE2hd//dHu
IBo3QR+xR6y15cDnDsdNj0d9USS/hRF1FKx+t79F9feaVLPSe49VcJ6gHf9i4GAKG8jTchobrD6s
x73wHV4iVm6/jc3JzStwc6t85B2WaenBoIev+cDNj59EXnTzfNPzKFYdY8QfIQBTrWokrZUebnXh
t+ote1b3x3LBLvfeG2NwQdYY8h5MYYdqZsX8sQ+u3QwLPxMzxkzC0q2cljLerIWEd450rphj3xhC
lwsISQ6OJAlJOJffDKSlNVwu6wzx4OIXPP5aJic0Duv7WmVoQfiEbG6CvG7SLJj1GDGrhRQTBuVe
sBNcffK6pmUkp/eom7TTX9pb/qZajEqtOzKfnqmwpaiVTilwx56t+Ib79QZRM6vH71C9WLQhO+0+
4xCAcQDQFP6kE8JXBaYBkhuuNe4nbFkIHh7L7znTHJKK75V75WXmUp8iC0FSwoLZcXOUwwY2nnQk
jhB8PWqIfY2Ici8Ebih2BeUsPg/1At02XAw7NCsj+DSD8jF4GJAwRmmm8+FlMViVKUKKcgvjfxdN
z9d1dwVNEVqEMaIAAJDHz5JU7oJ6yud8UWguaIaGLOJb43qDPuc0zokXiQBQHyYfwCbUA1t9ANtl
odi4yUGJG6NySzmG7XgFVEx/ew4Pm/n8hpilXe5mpaOwxf19py3CG+Aivi00PynN/xSZ8p7n1SlD
BIAlCAPFc2yAHTq9xmbMeIsq8ESf/HpDm4pFDH+oT01qh1mTofVIoSBBn0U3/UyyTRVokypqDv1V
dmz+1H0xKeaG/1gUuCaQG7EGRObN7uPqxJe7hQFkxmdxQcsQqSCp691qwKV+Q6tKK1bJQj+sAMax
AUULpDLX+bNM2tzvr+Wf+P016u2cK+qWY33+6rayRkw7MkBdYELIBECdxzLDiNH+H7zQOWS1cVna
q/9IOq8tRbUoin4RYwiKyCsZVMQsvjDMBANiAPz6nqf6dt3q6ipDiXDO3muvQAkCUedtE0yEQ0Jj
0jmwYPzMxvxYclA7qvuhTAGg370fcA71xHaFWf66b7gjApT7E2Gcfxut1x9n7X6cxnxz43h080dr
l9tB1uAhayfzR/z0ax7W4t5X4yAeg49D34hgRhtNIEitvUll8zot8ZjiSWM8kAxeiT/gn9hAQMQU
FtqjuG9QB/CVzIOXZDTHYayaYWUES8JcQ0JRfnbwNnfLgTPnDDXmBKbQPjoZwSveOTWmc77tYe5c
AGbMC8h7ubGEmBfOe95SMZa7b/gXyRIGuzAgEKAyg2VuBLtlSKhAzNPwDz4CbipusrNtAtUTnp2/
Qp6fXJauSdZxCH3CCeOLuQtjdhYO9fpr//17aS4x/+Z2f14TIogg3nFH4QDOA4hwaXGwXWGRH8fL
3Y5e5O91nPmtSdCYnufYqgu3/ankz89T70hsrfcxcPGGZHc+C/fqM1DNhSgYEW15NYPz3eUbQcs9
ELMLIOb/oRGGnyIImXG5VUJGtImRmXMvuIne/6ABDhh3w0k85VGXIItmSFgOYxaOWmD+Haibs5yX
vKRlAAGGbIIO1uZBeOYgzYkWIEOBl4ZPkrnr2nHqEZS9fPoQz+yAFx3HLqe3CWTIq+aItKRsB3HX
3FHdmBzuFr7lKDF0N1QcYgIaOx4Y/Ky2wpjzYWC44ffv4PE+LecBG67JW8krCUqz5/HMvHs8sXgp
fUzs2YAJayJv++HjWNXznoqdF+IyVDzpzGqX/gyYdGVr/zL/BmcE85uOmz7drmwjer9nzgtWNps5
yBR05J7fR32Cg+YGNi9LJ4thF5Ej3Q1K7AqmsJVhOsAVHyc4KMjo5u0L7cpbVKQ9/OmuQQrVmbsi
zeiHP1ij3eihTlL4gR+YWXammISuV8J/0qtzR6vtrBY7cFVY0Jn7BHPDqd8PZj/ABQjA6GLB+mB+
YX+DAAVPGNbJa2N9aOgVQRosoCgx50W2m46/kNCQYJjX8Ht+24+LTV0NN/dp9Seg3fwj2zLsX1Dp
UobsIQSAYDxcsLgA14oJzbe0+eyEwZy8QPsUlF1LH6q8h7RxDNke5r3DqASpGTNzcjgGQvmE+wYa
/dwpSH0ScIiQI92a/w6M0U8222L1U91CWmW8UKzaqUDYoRm24jjSEY/BntrI9kfySOnq99CIC5+D
5uuk+NgOVRyWdp8wj2l0hH5CqA4Ro2ezPuQqIcIRbvegn7hfoTICcaOqY1APR90Hgy49Msou6DgV
S3v5+FDdB95TCl+kDQljvhbPx7Oyg8UF1+m6INPuayYroDyYCNpepaxdUvI1a2AyxkKP6d0psOts
yTRLHQ0yqyfReejG6DelQbnj7Y5TK1pBwMk5NklzlHNQ3IH6MdZcVixpBFniC8gMgQ08ReIQNGCN
MMfQKvHcB3hQ0KX+20K155+fnDvLHmNrbCQYhP5v9iAVQUF40wLweCsJ9xF4K12sEXLr87R+1Jzv
YKTdhi/Z6fPBWPhhKVjtgoTBUNFGuSR497xtjUwk6ZvELaRdWoAnWyNhK+HcyGDBAALZzA+JiRDv
Sz27u4G89tWgf3naxcYBkAE/JJ0PTE4awqcl5iVAPDdEUGZ5vFsqM8cSu15wFFBxxq3QnDDoR/bk
UzznB+rwBlMWKlXwQYeWE5uABDYYeOuMQ+QAy+lifu1JGoCdlTXwXfoPhxOlnL+ZkDwwtII90QhL
NY2dHkI9UXdHhpbImRARTJEyuB2YPS0uPYzIaSBxsKUgpBTjJXJKpB4Y3gPZXmFxuoLO3p+4yflp
7kgJkh/3I77vdSWexASVarE9QQKw4mphDgqSy4NxauNXWZBwRkGMfuWF34rNb/5LLE4aVH13pC2y
zdCeM7pGGLTGCsN8jXsn3PpPdCEv4hUpAHd/UAx9yk8h941qgMjx70aaoMUZd/wvRgJQRKHbN1gN
4Ar414LezwKd1I0eAoUTy4F6gqYh9DKEAGy/45SIuMas59RbVV+wmDVKGgm7FYwxRMVfnq7MHvPJ
G9MzphsXIBezpnLB7w7NkpGsP3im9YR/2jvM4p5kirIsQHR17zuUZTxXOVXW9ykrWU/HmMCSsA4p
zG7rUgO+TY2hZzn6Xg9AJe/rkMVRKtwudOqOlZZMJM0e1QDZOCEZg9QNJChi9gk6AXTUtT4jXRLl
nDLwEHi9Rj1QfYslriakTlrDMG5myndY42gPq5ql3CDiknPyafZuZv32UsJlL8MKAF7f3yrEWf7g
EV+pHK+Ad4/7BLr0nfOOyUPH/8ChXnyUkVuM0tpS+NWNdUThzN+HxCHDJjocIgyvD33ra0gi7Tdz
VTuKIBSDWEmm+HMzZwV/Rae3J9kzUCTGBcLb+2KcLtiK+wvDHzCsh6vlzmCKCx2tJXuz04mAbiYf
+Cpx02Ip7ogUlrs+zBN2aX+3hKpp84Mh3YVNxPplyphtpocdvzOhMOtO1TEMNDOJbmMl6tJOlVsK
WXCVRRcSxAmtNvoDiw0+YOcmG9MA4iOIpAPtnH2bYiYQ5Y3Z+aukRC1wnptUIpXZstn/bbhw3/nD
9is2/9Jk/12Kn5EfIGosUTRQIBQO5dZZTO1MhkVW7VGCnLkJ9cr07goJBdPEatvnpGHN5W2mQ7zd
zLQvBDFgKdLWTkPz6+azAuFTSj5l7ZbDfJUiDFFB+VEIoBkcAMOgi2Oqg6JxPPDxH8dC3JgdTm+D
Y8/7w9HEDsU+8SacZpF7iFA/M+Gh4zG4izmb6eapx5HlZn+HvZ+SGFFjulHeLQVF28eakenIWqHp
1pcFFeo6JhJUbR0MnhaJTA3zevmKPsnYSTKTOv9GBGPY4yonwXwv9Yzq6eRUXV3cJm/64S4WNwYl
EghBV/saZUu63GV8Ea281VS2cnMvJHP2iF32L6Qh+606+QHaFkJwd7uz+Ljqe3ztRdz8gvEPZEH2
RNZ0iAtEfz7nejJ7N4GMVTKzIle5jt+51fLUybDXzhIIwxjzBVyCKjp0DWqqd6XWwTcz9VRMhD4C
EEDaQKfy5jXT9hTDaqkCt5xe0Zc1se++wagIQ4265XCA2xR5pckk+YV0lYAcKtrPfHRLrU4n0pVA
oBkXVw2g+gMNU57wWXdFmQIBAaIKyj2SUBVXUh3FUVLrfbe7L+fp50Y9ks4/3XzGtND6AlIwzGjB
Enp5LZoZZFJ3xAJGzoArd/m93hQYzhXHR9W6bFRY+edbXM8vFroXXnTjYjPGRAEBHSakune9ON++
84a//3AvuBrij/yyfhdUPiXTDxAAeRopSIHGMJi44nVbnaGkpWxlzceRaFziJ8xwA2Af0uPyMi7/
bM3YAFjiEX5/17rd99liIERxl2Z9WXa6RoaFGrtO175y7vKe/I2NlGVCTyTDldSG8tNFYYVKCzpV
jR8RvC0syG5TCW2894Wk/zJV7Ov5naizMBwtze+xv3tuiyk8UU4pjInnzRGJ/ZwhEnRb1oEBhuts
9ZQprzF7J3SFBwqdxhXEUrQtbFGYxmE9MGRqh0YcdiiDP2n2+iAPVYcF3pmk/5ItJUlDaJffDtxo
wbxUMWsGavm6MBa1Q8l0aKHAamlPH8Le9JWeTcD8ep9Y/q70nqskM6kYa/UoA0UGQ543M6rOPgRO
2SrZ4u/Ovet/TmVnxgTrNa9R1j+2Srm/3pa//kmVeNJl2h7gxeY/VEIbnc/0rI3ZfzBYxMt82hyr
COCvi4z26mFMXcwEgNnD1JvR459RbXcg8sMBHJHMv1V3oNkasqGe23Ea2Jytn3jXm9/hvYGbx2OC
z2rOTTV/2NaOQaY1vFboG9SxFCNtnc6njMAtj1azZFnMRFNpi+aTJY/sn7nHrMibs7zSGYn/RLQn
nST/daxgJLpGvi+6JJLrRAPE16MwoG0MByLpKRahdXxJ/8jnkGaYLpEO2I5JQLZj/hESEQXT1Q7/
WmVuNLJHoj8efe3R2+ZH4k6kQ8W9g/Ye1cWIxUwdsAyQg3w7KKNHfA/01XsrI0BDgVs7Odc065cS
XJWpBrO1Gnfv9kVnRmA2W231SIw3lcjd/nyC+0xbmYA9ibGTMFgGq2TpZEjC5gQ6yIgBmEXFbrFF
aepCz1s8NhX2Ugzmf0YRdxZvmB6j55KRaUc1r5SbW1wOTv2aasIqGXEQTtmYyk6D6gcfHf9aRsUQ
IyfdiwXrbQSBxJTGg/nggPKpt/gsgWmlzNEfFkO8bJlPwNqIv+xrwlsKbyOmVHDnRzeIeS/ndwYL
eyBvAN5CnAR/aCu7r01jvqyE4A5sZATdmEti2JsRVOiCSnKBg4dTh0/62x40Ck7WCdwb7M2SxcVN
vCa4LEUAMqUtQTiXYRFStUL0LY8deFP42ffNW/DAbrgwRWMkJCQQHNsbNaF3BeLxMe9F1JMKrjfW
s21v3c+HsrJsyuD98Ar6jBcFpaHf/e7TTSsXuHn8ShF5MF9OIa5cF91DG1I3K0sZa1RUb2M+7tkO
xPsVqkyoUbomQk/QP8N9wkj+vmmZcH7cevaalcd3j0XFIGn82Tdk2MHjHtsvYOCAjcDWgfZfHjtW
n+KFJeNiVvAqmYzhmlcb7I0A/G/det7NXpfkOFuHqlZ5XE9m8mTRodtDeYGViMDZgPcYfb0yu0Hc
0vF/2J8tugwKNzKDRWgxkFywX+rSkhsF+Ufo8gBy+gEedp/4ShN1ggeGihT+yMOqqbAxvhcTkgYG
B7WokEd8mZslZkNnA3WWCgkWJ0PECpM2ZmapiBtgKv+gWKIKh5r5nOqwjZHqCZpV7Wju07+NdPj4
WaQCoGXwIlWXOecMlxVuwlANUo9i6TiO4N5XMis3ERB+4VNCrKY5ahxsv2S4MBhI/zyZNb0XUHJh
KPD8CDwOOB6HeqpSsAYNU/y5EmcnMruHatyZdSPcBnfXTX95F9Rc5hDMpvQGZZFzubvFNehowjGQ
ruvKG7KDso5kKTk7aRcvS462cec5MG+EL4u/TWvRV6Lh5VBOb14eA0uXC47CZ5yskhXLZNkTrPfm
CLk933CP34VTBUE6KQZmesTEZPGxZdJFhnAGwnyCHwxFd5jG2oarkX27BX1wFcXldetvEyu4ywx+
JU2cDFpsPcGYodpjvXCx5My9fu16X++r7lDwDLHrY7jlAHrUVG+FKY+F+4SGX8sY+LPDHUhipgkY
eIAsV48xRNaurksVyS7gihqBhCizTsjWRUsEjZTelPPHeobygt11RpbtaC97ZOecGBUxnHq5jxnI
PfKr5he+iy2Mh5rI9RZ8Wfuuf9/hf/cBKMPr/hhqDZSS++aWmy+NWHZDA7v6GLFmba9ASwmDJsgi
c3NpmZ5ljT00sLnbKW0Eq31kDsLwS51jQYLym6RARlVLCPi3y/jPMXzYGYQf7JYzkR/fCjILmqbL
HXWVMClgM0se5hPSTG/JtYa850efeVKW5QAaotX52sAhCue8bEo3n3Eo9MTvqqGXe0Im5kRrMCV7
WNRCXFW4g/gDdN23EV3ia6NMroiiO3HlaTN4uCxiqSXvmRgyEKt8hYhjxngoP3r4j96CHJvXt5kf
yIVJIMHqDPa4CcINzMEcwavibLNexoIcaPMv2E139iKGiYQAQzCjrhYrfVAN8HsxhUsMpqUw/34+
1KSjbMFoxajxMcWRz7nOYUkDnGBgJK+7+/scClrwhfr49YSsZ5JNn+4PytcAmFj2Np1g4MKfmmUz
vIQC7TCAKSuSlB87fQL2UOyQncG+tnNfx4qc91J4tV9JVBCOFviuLe8bIASvmWTrJsKgjQkQrp0E
/VWC9rpOZgOM78YSZJ2HfVvLvrp4rHP8ohjWrOEZo6hBhVCNO0NUBnpcTKQoP13m9bqY98D+e+tO
af1otWm86ZKhFABlb6+Bdx8L0sdv8vD00YDQ2ymdECNH/qxE1Kt19M6mN6c4AGSlaKDd8sjP5Hyj
b5Is+ibaKXADu+dg107eRT2UHFw2TGn09PKx5ut+MtP8fIwMnAmrny6f6MG7PsPmoHI64fDhyb48
SZavoHt8keoqtODpWGW7ygmcwS2MVMwBC1Jlfqm7hRWDoS30BZHro3TRCViSrQwXnx6JRXfnPf/O
5UUzf21ZTBmeincN8RWdaS6QkxSIgM6UfooDQeA6qlDE1KEkdnpWbf7RIUVlDzoFJsIHvmD7KwvC
/IVqqpxozovAmHIB9XmBN9QsC994rVu3XX1uNvAjYTtM1Pl9lIythz2YYea1fO1x/MKud8+4rT+7
rRuMDuMX3KBQW/RxoPwgrScvocKlRPjq7eSjeqyo6Bbqotg/1/kWCxAUHKfrqbNHbUHvDgY1V/Z6
TN33QWk2fk7SYe49nStkx4+Xjn9zjZ5kno70RffYovpbc+3jzCPjBjjYKjOZ2uBivAHZ7iafsfuB
NsGyIjHnWA626uari8s/XxAQhB1bfwaJb8P3YV1AoP2bMH5WsOPGuOm1cJTwvDJyGF3U6BT/9YlS
X4Y0SQrXp0cbK3QrnwdVBg0jftVJ8NldIzQQhz42hOCgxFuflfE3/sGcR3ZuS2TDJyj7ofOPftHD
w3jQwmrtcB1tcF0rTWU6wGxRnYjMdYDVVTuVnOuStBwrn7CfQsYZWNCQWwm9h8Hbimx5OWuMGX9D
QFXAEy19JvFHUC8FdjFryK8FGbHFN+DJYVLf4Ezn8b4jNVlUpDCdauE5JjMKAq0ky4vseSchYSWN
u3AIVa86PhATiEA0+IihvrnNkMWRl7PF7ZUyENMieg3jqVM4DlaaJy84TaMcJRE24rNBADkGVLgG
And650FwjWr8krMhDPkpfQr03GL4jaoYOT6mJVgM4ohFFBLrFl30rFkoWPH0V+0yG9IUeJyp43KY
ONJO+GKgqGpxJgZM/lovdKiVfUEKz074cUrNOOHkYp0AcRzJvr8hGLKsJRgFsTYuf8OHWd2ND3od
FOQs8oUItQD+BLWsVxfqGoourw11LmrotLzVWdDH+3B4PWQ8PGkfBpjpIRt+QoVYoTy6+1/ShvF4
RNV6s+Ddu+AjPZwwBpx4c4kxKtMHxsaA2thKlOZdTIst4DJl/tCNhBJy8Yo/cWG+qRvo/KHlxNos
OXaI9kLfAINqfGMOmHifmJ+1x86RbqliAEDl6n6RwcG/RAYBVyo3a6zC+iZRAB3WAXAioM+/zwC9
/dNj2sxhFXZJ3hCefiJ5GVtoE5TD2jBsYZUHPXEe7Ar4ki3LCVQ9t2eTgjwGA1s+EaRcptnysYQ6
To4a3mDBnR3qZyQ+FRKW4dTzDsaqf7MmFGY8vCCLf4j9EGSCxDhgkuRRnbhVY6h9IVpP+m4GWLCQ
d8yHMcpqbDgZk8tCOfxQg007PkefeU+gT5+Y9NBEfFfpLIue/tN5YVL/WBRRa11BLrH7P/IQl7iI
L7F6VjbvVU0v1nGELYw+7U3yHTOXeW+SOHX03PQniv+jCc2HNbSG3Mvi/GK8ji3smZkyYmbDuJyo
gqgeVSvGtqMuMtOOcw9z78N38vDDv64izABbr0uU7zADTk1arkU1ey16MKOo5Jmnnb87YFQerjgi
6d8MNtVOCvA58EvIbiFDqSfeRPr0Al54ib6rPub/xQJDgYU0LcOUr8vVc1RgLrDId9C9gJc5E7KR
Nk48TFnm92EzvYxudA+L9njbSI3R8fujziQbleeMklrYEjVBuuu6pd1Mawft/fjFZ6G7KvyL359r
Y+yO6OwEetkd3ysxZXMAguCgSQ4N+WOjsl2MesQ3tRMNfmITwO0Y08HhlgDoS6mDvuKsjaVx7UAA
bMw1k+c+ScxkwPeMNa79lELc/zEaTAaTX4AiA8ua20hG9duz1r/wMnobiVN59HQgQDKW/1RtM2zj
l8yaMGX6mhVQrmCRDCWzGAvkdwaESArkH4yI+NMGicXpmvWR5ozGDeik2YtdbkuzASkomzb7XCzd
7Hkw8EkX2H9g+DGTx2+Mbr4gO6png8pwJgtrJeFrm2GVVEVPOjUchiGIMiLKPFhdoQj/HsPHGusG
DnlDHTMmCrR9RgEG9j25uQNfD9/DQUSLDtQs2O+X5UwLwTo19CN3T7MZTpjquPBrB62sXdkf52m1
TuGzNvmSC6sEYV0Hpj+B15Obg6ubWwWNK9tAxKlXc/JgSeF3gxZOHDkR0AAyv/Cl8cu6r3og0eq0
8L9mGqruc1RbWgAPaYBfVWNfZ4pD2x+J7Az8nxYvH+6FIeFO0ne6Zg0OfIm1gOGT8yKoAyMQaDz6
+Df9ufgj4lrITBcAVw8ZtyEbebqY7J8+45+nmzcuUxrHPjELRLUC17FVqWYGIAfoi4KT6u5vveWz
8NrXcWXtmPvrGhcNukHyGN1n+Axe4/f+gjpL9hGPjK7RwCWpD5tSelGHytMZ/JGGhZFOgQIQe+Po
PcrC1lVstOcB0bYIRGiqPZLW4RNr3P7PcbKYEVAXKojkXmcFkO+QjCV8R/eMKEg0BK+afq169o1+
fjYkCmhI3JUwEMVNucQCMZneVhBeRpXwYXSbIXR/lr4v3KH7Ckf1cbrCmmlL5hGkJSXSw2RU7mFI
qime2CIuSV5DXgM0/LHncg5SddNxMLZKDeZlPQhjTKhfWH3TtZMKA6OeEqlE7oAFzzFfyvY3HHiV
SwCUO2DaKjsY3toMcCwmQKhvvsgWiahnw9bW6rCcXHCfr238Q78TIXu5RwqNfqAQuIRVr0ad49Qm
2NmY2JU/89OKg62P1Ggwq9cllDFl7T3mzdP4ANlxWbA3lpYOoQvJCM5XqJCid5wiH2DrxygcB3J2
9WkyfYYME5FXUzMiMcgRgRo6LCh4PcLUfIpP8uSyFhUZVamlI/l+CZe3Oy0U/H3Km3qIN12vgcts
lbT/V3eQjJQGl8UeEL4GKuZgkFdSeOM0B10Fcwp486h56PyYxUFJRUVCjxRhfgx6zDcuOmEDGFNa
qKKvUKjq4ZXcMOT+1BXkh36Had+rvsNONSoGYQ4x4s///HW3MQIk0QnwSyXzDXIqbLI03vCaRqpT
DjuoKCjy3h6ZcQqUQQzcakYiw2KGC/opPfCuDmD/wvxcSKSkQju424XIiDJbtpOBpfzow+0UI33U
8PC4+BG/8fmtWPD/maBL0JYbi9worbIQBZAV1BHeI6Z6ddBzPzENAa5HtJj779bBjv0Lg1YeZYn9
aM26Mjthtk5Qo1ZMnUVLKoHzUasM7HcbNLVX4P5sPdctJjO4QUGpxDZJZPWhz8vO3aN8KJmpnl87
xB/5Ud+AXAnu/QmXU70ZfXFKTyzitQDDH0sNijWROEg2gLVZallJa7pJsh4R8k9/qgljK6WqUNAS
VetyDV50So7avubMBBYeVh8DA7stbNJa5AGkBy4SqlLQ5Wbd1jZNslgxkpE0hvy0IouJEh82x6pd
Pf7yL5jNEp1G7YIyAdo7mh2ACDzZSNBBO6hZj8L7yG5yc9tHVOUj7D6y3H8UQZvYac9+y1A/jLs4
mZiri/6djwedG4cDiR2k845uYfvJYep38G/lMNndu/lrGLoL10XcEp/kKzLh6ZsdUC48LYCCwCgQ
MRHhifgNxzJSbRn09rBTtHlDGoRkhCvE0NJ4S3qwWWRTwBel3en6TeNW/A5gaeCbL/ErPanlRh1k
DrxN9fDi4EAe59MLQ2VWEpomjhbDY0HBeUBkEb9Bn9JxnS/LaTr9xddNtu7Ari8Mq6a5bYSzZgrh
d4AoAI8UXDQMbTXw6Kqx0xiAW/xNqpl6xD/SgJ6L68XojYQZ0VFJjXryAFLbc/bwCrTj5Qw94oyc
n7Cs30F4s6CmlycCmUKcSkmQmggvOuf+uT5Dan/rgouAd2Zdmp/SvCFrwY4Tujxz6UwkxXNkGHjR
xd06RM/DEcayEk6xbDQX/GUMkKyUK4HBy9e8stAdrjXLqQnRgU6Ono3nSo8Q7tnEWEJaA8oJSBko
GKdvR7BzDRxteNYXk1FRf4uH+n4MLn0TzdKdqKva7OPm6GMT5uYiX89HAVgHCjj0wyZfy8qcbKJG
qsUvmj6cZPfGiVbG0R13F+A92pvfBhWuoc6lYZaYxVo+FiBYcbbuxrD0l91ISCGfQ2QrGE9DcQAQ
XSqhsh+s9SDf9vfvPz9M8ItXwcScSBIT185+mGPxgb8H/E7EXbVxYydl9IR8bK2DHhIWh6NnSpc1
1AAe6v3VFcZy/fC25mY1gGzE6gR4ki85B9+ABFsSdxPZfiTWpx8k77D79eSH05WdT4mXqZWx1kN/
+816iaWs35/JR3defxoJRpbMnsArGWdft7cJM73lfXuf9obl9H0qARY8xWlHj+jjQ7BfFVHhC+PD
ajXYPKNPNBi+p99xu05x6u7A048uqA+P+fEV3iOCMw/qQZrTKf8Z53FosefZtGfmBwJdhCP/CKHe
HFiSfoiepQkWRBild/1eKMdyVOOf10yeqxQh1BnM/EP3jOvFJ3hh7AB9RZrcZhWWED9SYA1tXwna
OCKvLvjI/jJmNQ/70XtdLL/CNeYxpu/ENPu3EAUEib1o1rMp0ubpJegi58dHPUjnCdhxP8ajd4ho
uRerszquRYtWURw1+w+OKV+/tcuRDljSCxDZu13gs2skTYoQB6w+Wzyo/+I9kg6v3ZccyvfoB3++
8VW+zmY5uqcMUhMzwDHaBQoO1b5QKV5ct47aiTzrxElEPSXv6eCBKj/TwWqAV08FHf/v8ivgjB3Y
edozBs9YMWJhEA5GL2fgZzTPt1HHHyz6C8E4Lb066i26P4QerwMEjvKccr3M+Zpipp20fH7FlyWs
1mV67m4fWJDAbVen7eEKTjAj1YQ6e0hznZ2qfY6Ljm6/9/34cipO5MfSncbNXgqLZcMPMvc9vAAw
9nwoG6xULr61XAfedahMINOey92LCIKVsrmuenM6jormNFJnzHCrff212XySHu5U+P6aEJAY11xB
PY/SKV1rlKMv4FvFYcZISw9Qc9sySeKXy5ExMV4B1IRqsklx0PwgT4LUNKqjck2t+RBxpnQGBCL0
jnX83NBzKhv2L94nUg6WHI8rw9VjNpJdF2LZjaoZ/QnAFomJLDKLR5SsYUrYeEyFeQg1BorMM7VK
uFOJzedrO+mxfsFyBmhH24I5C5I1Nh0qADrPC5lNwyZzCDtkkyXED/eUMugVYhCHGQ78vv9+ODwV
Fj9doF8walOId7HUobzb7kWqOMu0CZ5JgryIpkeiYzgLzNQXRJAT7Y0Cr/Lp7U2E4AY9CxLthlj7
L//3SbxOxi3Toglu2dXLRltaaxbXEdLAooUnYI4Vgg/A5MHz/n9QmrKx1KRyHomNShfaXJ3gILG9
7F67QfBc5UeBLwzbU72tZ1XUgcIvhLGAKxqM7wCbogyBFGLFryKibqgPUS5s04joHkgB8FwYXu5/
VNHZ9D1ExNGdwenjSkO1xkHjLafSy4Uw581afSxEHNpf6hs3FbeG3wXqgOYWQDdSYppByH6yl215
l2EJPE/V/HmS9nX4PkLzYj7zxQJIxItS6z1W4w+zZJwKNjJDHNyueE5wzLizZaf4He+b3lQMXHb6
/E+KwAXs0uDdfQh8Cmbh5KG125oONLhy9J8z1MXPQELYA/z1CrkkUXdWC6JflfMrdIhdCTJqR3RD
+eYTfifppl3mmzKmou2tJEiyXYNCkQ+OmFDvPjFuqObM5rp4FUK5AOvcFevX8L6ElQIR+zMZwNMw
ZPYRwQdjW88Y9O8p5r+npsB8UOw80GFoxPaJTVE9qViV4TIPZRBrOe7PXsPHOj299oDZwKh4NePI
qQKmgkDiYn9Kt3VivSkbrRZmCk3pMg8Uj1IeRr7Yl/aY2cSSMA3NT2xb5eku/uIO/T08uN76xxDz
9AKMWiijfBj8lgK9x7kbEuzktdZHWkR90c/NCyUOc5+BKS36M1VwYYzq9JwQAbRXoyuOzJiHnHoh
FcNrCC9fTGDAgkn65Wjyvu0pzZRZsaaEegV4B+EfiOvFmNISPI/3Sd1fHQUkq+XSxyP+YhaasNN6
R9eYOBbGd+wRvIussXzcTu2yx6IizM7edNEY3yOsR7Q9ONPrQGAVub6YcvH1CPKjOA0o2JYsSJwU
nHP3+WPMeVec2DTYzBORf84ixR4EXbH8CgrlI0gPCLxjrlGQzvscpxICEHtxjxx7DFIZ23HeYuuR
H5Qll1G5QG6MiTNlzgLepvDmvx704WssogEYZb+29VjfD040v2jQut7PzcMCnellVrGHQgIh76k/
VAHGE3n6/kVaOa6c/kwaiZ5gKUdyzEFUZu0MwoFPQAshElMU0hiYLZ8uw6XhZQo3JsPSBsscOxvL
hDxeOOdO7KDsi0h82BxyMwc7teuuQCm7W32pLBi8tuS2MTcmwSyCYGhuGzyDQ+GodwnS0r4PoQdM
lXn2cDo5mqyAJZ1ugrYWMuzPe2aepHo0z+pI+Be8GXRAgaH7432iX2Hm8tdafKZ/RGGaB7oSDDyK
LabZw/7kxkYQaSt19dvJqye9Kb5XoLCtGJPnII026BEBj+xmJLolUbWv1qd8T0zUNkOmA+jTCmmP
hnYMS8hxZYOUacumtaghMLmrhm1cC1gelY95AvqAYvqQh8C5rFvsPm8mJCmlImaYwLds42zJKuEm
FJgYrnTsR26nMAJbSyVdBbBkT0mBfQ3esxTH6wL7N5yFQqU1S6LCmYHg3VXrxOR9cV7sA2SbEH0h
9SqFJ0/oWPvN6EqLT0D4Z1iCEpBag2cde4in71mVeg/nanW96ucwd/6w1J9V3WBxqsft5pIw6jUU
xqRHmB06FAje274w3mJtLCD1HLjuKFHhsT6YkiKjx/+ju4cSDGnqIWAIzNwesNWYUzNsMN6by5nh
Oi4T9C5sHAQxAjjzm08/i+uswl6smn6nXYRIIVGuC5yiTUJaRtnqN+9vy4POSDCnwhe4u6ljRgBA
uWK4eNlRIUrzYkXTRwX+3ZADzFerOyPJfLFVgtcKHbnYn5hVcuSCq5+F6aIIUbhDxkDBjVwZZgw9
JQ0C1SN7NUAMzGe663OyfW/KDU/anbQzNaK9G93WtAOIP1D2+cUao4MwH2cTDLAWj30+vuJJxVoV
DUKMOj3i7G01St07ajRlxryLaWWNQTXG+nRwr3WP0Q0WHfP7SfQCY2Uo+bpHDKIWKRiCici5JGTu
g2GVHv31EGYdaPNqVG3wS+IAeNqkLZHYvy0O6pcx/f627uzz7cXiXafy/2sln5i3QdNjbkOZypEA
oEOjFD881WcLgLCXbj9rxFB/y2ot7GWkGIDncsAxGTlic3rNc/JrH3NljQHzkjheRFkadlDptJq+
Z9+w9bXVZ94bopCLekP87GEac5XpIilv/Fq/1orGrBaKRrGXj4+hHBd7Ojz2k3qvoF9a/5bJHt1a
/A1TD2HaJW52zwXMf6ec8Sd4L5n+TVF01Ovn/M1zfubsIuxu7xOdSW9/bwyZeLptR3yP5qnAm4Nw
a7SS2YaO6oJ6lVq/Me/bLmkQWwyQFPu9vC6VWZedk4EJQyFGJSA8uySU4l/t36yGy2oC7ZFuGe36
Fta1xgz1JAUKm+cGNdpj/iC5ZMf4+hbrIpWkxqvP5WW9abk/a2VM2JDJdjlhsWMfQP2GSQyFj4S7
691FIU5DrM47Zk6a7LKiadftzrmxsPjFr6sNJfj24BsfDDiAAmu6RSM58bSiCCvFYtz4bAkZ2hKj
0Z12SUcCbI0zA2gy+dMNT6wy8K1s/BMsdXR1OmNmafXyO8RggxHA1yx8NkD74r69akhxPfAHRH69
lswxT+wx22reWQpng8Zn4hxX/tdPnQZhdB39wg71OHyoP2SdIpvXx8bYOw1WZA9AUVu8Zq8whwIG
Nru4gJq346dLpg22NvCyMd6BFcOvoPjJSAtpSSKULywa22xazT/Lat71GFUBjxK6zTNH/VXG79G1
+jt50S6/k7759Sf6EL4QgUDCU+Mz7azqXWclbdJI2zxxBXzOnjN9+OFQCDYouy5bcDqHWCnWdCwS
xRL/k5EVCGYXHCXWecn7sQfXeKIyBCjRTuMbNP+8ncEKznr0GWOEObxNcaIl/Ixx8BAUheEebOdQ
NDQC/mJqGeCnZiFN3jJKhEjStfJ/RJ3ZdqrKFoafyDEQEPCWvhGx13jjiJqA2IE9Pv35ptn77OVK
YqLSFEXVrDn/ZtHp3cYVunTnVFsjXTG1Sg/z7BrpnzO5c46LY6RgT90iFRIFeeH5fVoh2ZRhRFNl
5GmXZ+g+rQWxH3Ayhm6ycqgao4rcsUkcroaPg1OwVoX9PTViDZevfboLdzHqGih7wY8pxuogZ11G
vVijDI6iKgY23DxEJYhrfiIc5YeE9H2kJciwcDxMDMcf8GUngjDk4XF6qLyKhkJyxYXsAbLVeIRw
KF5vbBmEwGE9yfJ5BoBOVCuQc7a1+Y33UyzM98mxCarKvU6BoRQxsQ4RDzsw5ya+mxiTx+wQ8ULC
BUJ0IiNEbKiSvnApclict9cg9xD/ozCrpOVXa3EFTrvdj7oLYJModShO1mUts0yXyD8pDqWY9AFa
JpX8+JK/d20/kzVSVttZy14v1+k6ZdV0Wsqqh/L+wzXtxdleoAjXeAtZFKW+aaek/Zw0XfCyLKu6
9gJVOY/XlinP5IN8NE0RIvPunnz6jozRavj2i0n69HjL8rON1D1FbJ6tsAsWnrabHu2lu2DzJJYu
PQMqP+VWtsVLbz91ZevyUBzXdXECYB9+lvkpj8z3/ejf79HknCLU/sPaKQHUuFf9Yryrp4AVn2k5
JhMbvNEGmz5TFZWAYXlz2pPz8pKJNyjXGfwN9w6KE99XyHMUEiVzBgBK/y0HlwkwxMsWxViQNpTA
zjEuAXbXEjbablpsULt5zHEhWRKKav1ifgmRt6NMDh75Pq1PGVFdswXvdKRnSknetiTib7nHDir3
lLx2pIYg6DInoBAztMIyOYxeHkXOuBOfB6c+KI/kPilGrSEsOQjULOSmZXh2V/PnuAgfeKB3fu8q
cv5RF4jnKYCh34IBR2BGJIBMDQGAR9RSztQMRGR7WDEK1B9qEF7iifLCgRiBEAJGCGTMiZZ0cH3b
fDEiUiQ+9CkGgzHR4j11tFNfp+v7S7rcc/ZkSEYJp0fglFxHRN/8iSxz7SBa8SIsIY0DjFP9QaOJ
AqHFFIjaDI5/ngGt9x1V+khZeUdoZAi8Yw9FxtSkpr6C3a6BammQDCMf0Okmm/YIJjqWwtNmK7Va
EeQl/exbDaMY4lbAMsEJkI1bEqs+xdhDBxzEnQbSYnJEHxQJrJ892jUmpERHH8Ls6yOq9oWcMHUf
K8rTd/+60RAZ7JN9YU1hzpVpaw34jbIJyLqrLMcPjSjDnpRBPgI/SWIdmgF5pHZ02WER5JWKf7m6
MKTON79uR5CMruGzdsiCHii9Nc4NmS08K592GZ/65u8q2S3aZ4epeHpjdm451RlRBIdsOKGIAY/s
l4SCSenpPj9/Nb0uaauPJz1pIXVRfTe96m1rDN5L4hGiJaLOnECGv23aC1bH7wmzB+uO+0933b4s
CUp+lAQBwzV0iTnLVjiWQBmQ/gRuU3kXAncsZc3BgzoYHkQJQE0cNPusM5mEyZESNll9JELDCpIo
yrfJQQ62E0HozODAfZfbSbYm0+nhNgZwD8K4I35n6Pe9XJnyJKnCnBNijM19bBJgctXwNCOhwpc8
Tr2/nyJG1EYUpZWYPcuRZS6eJeAbxfejTJFjn+JvyMN0jZE4HaIKymsozQKoJvUZdENsCRZkyJBy
o+/YRiAZIEZwmyWbQ/GwdHZzaJ0YTK48eMoH1PtyvwnFCAU7DOeE5sN0Gl+AHxD52iITVzm3QOhD
tDz0YdQBAFyyHXs6bezt3R4m29ksYeHFfnQ0+u50rrvHiJWZaLW18eVGsS1AOhJ3k7PXBE2goSum
bbWoJtgsAnBvoWDl7riU5P4OSFOD+VFZ+URnypwURECGu6Hlq0AJ9/7ev8F/xuYqe2bEcwcKnmQI
vnCqQCQAK6ff4u3AtT0XriYpKlvdvMD/92uyJJ8FXUXmuUhIe7x+IB13v0hl1PNLWixbA6xaCPxC
CqBTSiPK+pIS7K1Gl2F7eorJlryh4zNsoHJJ8DbGOGFokeM+/HRY2pK3G/ChalqvL1N+Y7PoKvWL
HhrBop3anejLZnSNX23iPrTe9t+ktPm/Wu5nl4U1vbirUe0XMYI4Q9Y00zewdoSRmc9vPXV4n1GF
3olm9aydMYiQZwK3RhCoZcdkP29xaX4lWXxFwRPFuNFt8lw+BgUld4adWSfB2nFN0uLIeH8NqMTl
0Hw9Ru/TmJUwwmh/MCAzPCIC9xxZs9e2wWL7tWV110a5kWTnpzxtOJOTew/uy1tGNIIy7T3QcLTU
wuaHLdxTjXio9K9ThAFd1h22wE6v3BEZSCJW9NL7X0zExgxVa+YRMzmyRxQwPZWQFKFlH2VXyvQQ
v931lZQmSQxXDIeREXRFX5HCBMI32uet8pF3r03Ck1f5rqM2ClkUzNFegHnQUktiMaIvUoxHEovE
ZuDUwLM7ps+alUfhYFLCVIYPogjshjkoMqQ/otdEtpYnkkKV9xu8D592pryDiyoVvxF38pocFfEO
D7SGmcgXb5RsEYN0W2NWn3KDn3pS27l6XMiXj3o/JqV3VGNlLpdQg6kDHcrGQ2JYrCnkj6ZdEh3I
G+RlGSxEklBuqqv39qVxsKRijwARwlVw/c5DwQCLRKZYM8txi1fnEbV3/QcbCUGpkI4mQH5kR+8c
g/I6x0zfNP4xpEbu3pdm0uEhv8snRTXx5S5Z+ksARWjU8SlvTvCD4EtDT5Wgv4dOSrQfkVk495G+
c1LF+zxmGHrkIVgXREXzECtHhIxfE2Mm17DNuXBsFMM45zNVm3Jw7B8ZF+WU6Nny4+XuRvIdaMWo
8TCjXubhUg5IDsvg64kelmwKXUKUS5e3aCm7+OCf1zqCeFC3bRyA/Wf6nBKsY3aK8Txf0WQ0Ggx6
X3B7cK2xCWTd6bRERAj3nkN4wLbm1u84HYehL44r24PsA2EHNXIe77gzNBDPMIcmMteBoHBEQ0LU
IUSmA8BKhBAG4hudQPQy8gmQRx4DeI/o5v/sg5f9M+ClLwWb3j5WON+Mq1PSlJ+htHFPkDqR9wNo
Q8Lv/xv+2zdOafbPBh0WoKSjySTK1swx3E25zQmNUJLyEEpthbPZgrQ+BGx716cPCjhUYlEJgeFX
Q+IGRhkS5wpOc30EBMMdzINVQVBLqq4d3oVZLvAkLQE8/NhDe0beei76ntKi1MXGfA5zCCIIooi/
2wgGAttfkqhbyr2E9Q0qZmA2gbr+PfSZ/nlL4WRX+U9o4MiBB8HPZj4YHOze4Op+zQk8lueFaDXL
EvAdUJcHYdYRKYTXSJ+0ZmoEZzhSI2TbPROBVniQsHmPqIVitsEz0iYItSLL6+6BpV9R5mZly0KL
87siftDmVpcvzs99piI++gxYfvmtOe67vHoXVSqWbnjwyGYYNtAdBMtzhJ26D/DYYxn8SIglbtTc
TNC0sl4lMRT9GBEIUiEEg+HieyTXBbgA5StQv3y9OGE0VNEwlaWd/JQ355CRX6DUCNF5rHo/mPl1
vA0k5vlmc/eJfrjsAB2cufRY+MDhL/5ckH3pnfw2jqdIoEA066Zg7eRtosIylw8B1eODV1eHUSv7
AYh88AX4j7KBLeOXxkWuWfDAfrKXFOEZZP6GGhIJgYilZuvrdDWriqBFtfCMZOXlGkve3CeHgRPQ
a0A9f/992d5f0Jouk+M3lSDg1rAvAe5ff++j1vy4RDugIQTGSB0+jkmRlbQyOtob5rKSCAJSPZbx
jdetU2RTKc2iofgD1gTcCUTD3w4Caghu3cki2tWGMm1GJRflfVKDQHQVsv5lcAdc1vYIylZgzcsp
OG/WY0DAxQYO3VvU1FsuOjM7H4h+idKCo0Uzs0esAnskxOTV0ft/BYS/WAqPVZuFrSCfEGGRgGdH
VV+40RBViLswWBMtXfmSQIuU5qAJZkjhT4FGR/Kn3ZoFsrN9kvAhphIGAXGj18Ge+gbliXEGgak5
30AugavCia0VtL8wQ8OZ+hpCKQgksEPePQlJ/KGqzBdYd6ja3t4/4geOuBOKym8YOZUzrhx6wc4d
t4iCMBwLqCsgXiLLpnqAPpmBdZd84WDo3Eb55v1zR8f2hzi5ZGulJ98FPLjzT5RMJPFIhMXymyj8
loj/9X5M0g89wN0493M8toGkOFtJZK48gyC4mAKfF8RuPV95h6Dr/uY+0Id4R1thQ8vZoalBRMpS
LLQcPO5JjJ5oBcJZcrRhK7zHZe/4W0Ql4XMZUSYkvQwaAxIXQxc9kRWeLOAcao0d6vntYE8QnGFA
gH8RbJJL4TaAdX6VfodyDibrrWTVuFqGp8DX+b1+3Vi1V55WAnHQxseZMaQGNnpDQJnCn9C2ZL3B
ONTIb6Igo4yKIkTLcXWObstp9+Xki8MLffuwjT4i/ClA0RS7YKVReVx2UP58+g36fAiBEtZsb12n
f76FCKc+gjauf4+AskFdfdUIBTQgaMo4HyPDaM+plYPtZGDLjE0BPF4XgRiDPNE+7mB+yU0Kh6N2
KR63mRfAGNciEMd3o2ujeoCY1Jn3dIPy6gtZDXsc6+AcgK6BnR+IJTcMSjCfnEofTy+wG9P29xvl
V3I6VxfeZ7vBQihRuhFh7w1HOGj78L3bqHVbzheaiAqnwIKBsvTF7xLuX2wk2uB9AkEC/1svlOzI
6h20VduxuMWwG3v6hyW+aevHjDNRoYOOHnvEqMnIOse1Pqrp1gwifg2JoYWX4gVA5RkNbSwAtPHu
F3pl753JooRlA12GO6ROihToFKbC3N5cvgGEMsmYj+hrwe/TllUQN5bcVsLNKemBODrhcWj1kTIB
KZ3rEXI8LwRppqRvC5yLpFzFuMWYoaBUA7ebIiT41k4Gy23VCdqUjQxnRf2XqhzoxfE96+jcKCRz
H/3XdKz9qORFtmCdaEpk3FRWEKx3qUKRpG2ErbpHdm0IMuIC4Q1IwPgKPAEeNQJnXIRP6YgC0q53
XWhDldmYyHMIAGC1OX1bG/ISCkHi2TY2K4JHqtzExr9cC5Ikd1S4kRcD8UAv6tjz8psn6oarvWMZ
bjl6283Bs1Fr6ECKds3l4Rf2IiQCNbLGgBJO+P2Qoo/bAYZ17djY7Lbt2Xmbs5ybvNPntjDRgLuO
GRZUlALcfMMp0+GR6YtKbKfU8Druzp5j4GyjIsG7jSzcmHLDmtXRnToCqrU/rymgsCpuJvfsNgQr
ieumPgdIdiMjZNkFcyDpS2znEtSd/Fv/3XFJ6jOGjWEVmk4Lpx1w8KfRfmAGTx87w0E3IOc9Os+5
R6+mQJlYmXN/AyaAP0UIyPi6XM3hLp+/zNl+e4+ug3zxHDcUu7EQomySQYIev5hy25TTMCCWwsXt
55AyrlW6/aTeSKma5HHAyqyZkEN6O561KEK0G9NTwPLyFtSo4TJmIqZexPRCR8bq45p5CTAV3mOU
/I3lapr/UoHeryn9Vze3AHyCFC5c0y3gwBXqj+AAt8gzMssz9cN9JSU+QOkhBxFJPql0O3ByP30R
LNdrypDB9IEd59Fl7Uf8yAJB9TQfpht1IoBCIJUf5JsuPXNMOQGFTA7LYTXInGZbcB2fNnzHkAfy
HSHkx+HTdp3ECRPxC2VpnoRusiBxmC5IHLq+fFt+fsqzlN+PNj/dBRN1Sm7RdRdJ4iZDSTW6W3fo
MjvBeBt+nify+4wX5P+Qh4sKmstu+b8NQ/KTDo8hew637Fb+EZzyNjaUcP8ChAmTNDnbGWsk32KW
hbUUzMiMUsuIJC3KIXCccjwkQD9P3MXR/vwt4djcxcx15T+HiKz7lu88nyVkRdkd7//85Ae//P3j
w7xRnsvH2bzPptk8yVV2wzc+JelXkq/SHp92kP3yOfmFVuOnTwvKi3xenrqyEcnQkgdeLE4RmyBF
K40544QWiUs8js8BpywHNXSTGYeauHfb8mi52d0mBHG3SfJN1+xOrvN7Yg5WfWtE7Sw+TQH/+aoL
vsOD4ZgS0yRECbGKT8x7UbnP4Y7UDIro1ACA+3lsFGQPaFREr03XHJRp56sbma8ACeTuoDsAqyGb
PDmgkWHNKWKeyg3ADapwP4LYq9ICk2mdW470T+lQd7CnlY2HJGYFHmskQXQwa+gJNqZkYCqSRWRg
glNc+1VcxciCeG2WL1XcgqZtBtfe2xEmTAvuzBNOwdO9sZASPgM6CN97XwU/jgyEH+4JXM7+K30E
R1AKwVVUJlUGoCa6Rxg5+YrLeMA9+nSvLoAPfAcs94b2CLF3q7+iLvVAsScgQUpJrmHmuwRT9Mey
ZAsgkngKM3TIstyR32hoRUBmWIlQWiQs4QbHnqLlQtgMNHvL/MDJPeA3A7H3FNcilDowZrXidvqM
6kHTA/JK1tZp3HOEOKP38h4INeIAa7+8O+7MCiyNIwg8LdDH72AA3Jcy+etJTH6joIbcnHOgjVpB
EVIvDZvoTBvss9t09wnuivg5t/rNWpljwjI8DRFC7Dldx7AvHB5dv6SRsE9CXg8pTVYw31daSE2u
g2OPA5pYxPNI+XCq6TNTetpMm10HRYL00w2cOMQoUt8zgfJBmSetgGfynQvUcep5vRaMfys4fRNy
XH7VRUnxiDgMb+oKkNrmBLAQA9xI/0L+DfExKUpR1p8LaUVS/eepEenIXekoKVuFe51cvlnKbsC8
RbqPr6qjMKTpzCXPsBXl2YnUZWfQkhRlX4GQh+P0pluA4DTHJEeMaXsMOg+ENUAh3s5scwpUysso
YiGSQvALHYHeKMqWA4s05NFtBfeeIiLepxF8FDpNe3bqP3v5oOI4LrMWJJe7q26MrMGQ+th7g8dA
M7hPxQHnOdQ2rWyVXWZGVs6q77pnDo2s09DsRiT4mmOMUz1amDsWo/pYW76HgnVEvmqKqEy8W7JI
ErvD1Zc1UQfl+jRXv5QvDajnIbn7LwgxLFLRnbQwLMQ1fqqNcoKAQ2I6VMJCrb9ykdlz96AGj/z9
QoZpfJhBy0GY7hUzp1/eIXWSY281tsZ5T7hbD5SWYXZ1hjtkcdWekqDdG2qeklzX3UGNfy882WcC
6OBlHxg1SjA7CpiAh0D2+a9CtN7UvxCvtQwbLujJ4i5984veOTwDhYVR7CvD9viY1KSHmZfgpbBi
SfZc9xJVNH/VJ3hCMKoANuOcSIhhi76k9H/MTsH3w7n7Db0ZkV4POkhUj/eLDoQUaBj+Ia2mRAxj
ZuJhQZX9gOcG7iTDBzMfGI+MACQskkf/mSENC3YL+hvA6/AJipiB5wwXHeABczUJH4HHKyOdgZIM
frobYwXqEOPEO/hN7aATgA0he3DC/mkHjwsAJ9LeL4T0W3MlpUIlDMX2qAR9NITUNl6NkWYzoK2Z
S6LN2AzItbr4YJBOQD8rUzLu3RjX4t+ccWFWAT3Fr929jZpoP6h7l1+k+wjWLoRkiEakhthPGOMS
vz9Hi8k1ky4atilX1dH+q+ofRiSZ0J2FieK/f9pe20NqwFFZYpJkXmK0u7et9Wt6GRLfaNN3eupD
4KwOyRkXDT9ukeyNzu41MSfNupncUpZylD4IolqQ0gzHMeGxUsAAgiFDzfv7PYMB6b9mFzLhECGw
yZ2YwYsb6iHl0YW+1CaA0InixCpYn7O4YY0bAU5J8dFjrbljdtb73V49J7P997+r41CMH5EDCBx8
HZXYrIgP7Je4jOpfavg1rLHTiCINoaeOSuUZtJub36HzoMgXUyEGHGCSpCJR3m+NxL6y43VjFqoe
fQCpV/SBvl+zasSZ7GF3iFdrrDBCoPe9pVkIVjXI+4C2qDGSlWa/5ON+7hmxnzYzxnOoV6Tz8SiB
m48K0spGewMPTB3vD0jh3u0bkROT1HHus2w7orhGzjX3X4x64N4AVbDqwmkGc0XaHAIVgIJl6+U0
yDtbGAXbKyhNB+S9faSK1QXNigw2fP69IhjQruLW3MWGi2/i8zoCCqUXzgs6XuEdcYBVUv7vbyMR
sbAcbfPe7PCxQOG0a58QciEM6oLKCZDNag84sKez+q6BcJ9wHEZYwj9fkrrwuwh5vghKn9Skby6D
BHWYwn5AmrL8HLIItigfrL65SypUUWHO5DYOFs+Lc2W8U5FYAg9us0vLQI3Rh08ORQuolL6FkKeg
8lmJGg4qP7dLoFo9jSHq7nZU73gYKNxQJ2Tt4ajtDLfI3Q7a7Cv0PbwWqwdUJUjt33zl5neK4IHr
99lrgzfMfezL7szaV1ehfakZNom6S5dHK1G8vJ01vASLeXbHeqFIL4ce3423I8bRJ+80KQua4Oi/
jyx8GxcKlPVLjQBZf+q7LBZYDHejvYXXE+AZ1DkhUKE3AUaY6czEKGlPHs06OpcnDjdd5D8Oc+SG
rvVsdVtr2ozNvfH0u+x7JQUQCiq7uu1ZtxFWW1g2d7l6ZwXaTdJapbuPCbNC7egWl10seGKVZJYV
7XHMJIOhDmsVKGJ8p2dw2PVEf0dndajVE7bVGMlqNX+jJa6Dra0n73OmH8b1rWdhmyrHYyz26rBQ
BmzsXM+MN5qJqXEeKOpEqTeXenICmFfBgeW48/RWp+LdjG70955qatVt7C7yTO9VqhBuYKkLwaem
UG+tEJ8c3ZFuqGZGOVermQWUjEHjzSyokCDQcNTojt/WtDkGd8xbZ6Xu3PGtB4K04KgaaosNLHOs
QR0UT2GWvXUPr2e0RPXglAenCzi1AApVa9xioDiKu/OhBXOPdTfMo9ZX+YOsA1IKldwSZdeGvKfC
7OaQEe6620gfkODRFtDoK0r5CPB8X0dADhikbyLUjj4NOR720rUC0Of8qlvOHs5FTerwFxrPuwdU
B5BOWwzYumPQbwOuRB9DudI5YttjrilhY72TgmQD5NaMwP51Ftg+4V0E8BL/OzOrBsUX3eU2objR
68xVDGgEB76CncvJonSCjCpD4hNu6TE+jM3kOqSAmWqZudHjvK+Fqxik1pCqMHSOeopy0fMH0IoU
3dFCmV/8ChtQibnzGd0LD7oemJURmnBTSkxjmJgMY+s9kCwqq8s8xuX3/sOFGDAMTI8UZU5UI/UR
9dTADB8AE1OwiQn0P1h6wI07a2Q80JH0WpuLXy7B+vkliiA6FbIzoPMa215zTeHVRc4qhGLi4n8z
gLqa5ksTAkT/yjC94Uzo1WBXYRpirvULfqEeIVqkv9yH4dWkrJ4hGnStEmFe995xGUrvgEsGp0dQ
5EGJbhYyh5ZnwNLVXJXYqesoTGTf53ZWUOYnNIOv7dOrWrAHgDaAOMA7jDGQAQ52HqjjOT4Oxsup
0VmuvRy4HQBRgqMVZnN+G9FnAdte957acd9rFBFeQD+xMICVPNOw9XogVwUYxOf7QXEvqo+pEYqy
HCnJPymdSQWkRQmReEXkwfxHJjVLDMDIyqNfgwZTBUALiBZlAxzrA0w9KVsiuOL5QqX4fJB+8Ffo
RMlAt/VHWhLV0cgirCIqGiWwrYMvdQZVSg5H0F5ivXGiaPVGJ+WOYhOeoQxEUEabsY7mbuFCTOxu
1F8N0alfQdkQlJKMJ29DDhepNqpoO6eecZ7aAoKTyGPwIv+5R/CEKrY8VX+5UYoJQpcNb4X+xH89
Pn6b6CK4MEJbWY4q9GqIMhsRIGIYqDeokJZ3ozZVxF1fiVeiqaSjRKIPzTFlZFyuGTnxliAMJiMN
tfRImO5Cs+pqzmts/ECm06kd1hhkFRdPSe+kQD+uHkuo8jDpmdmNQV4hmokBpIcCBgl15oPD8iEl
y2d8lwKmI25/Bjcb8FuQefkIU/EFpymkUhbZUgA1GNypZdFFqUGA28rwlpKDRvpqxs2I6ZZcWcFb
WcETiBWjMf4mYsP3Iui9e0oMiCO6ewAPLr1TxIbPMwFskaQEyPupM+a0whKA/qdWBs2ahgHvtDh/
X2dPj/qjlHGN4AS9W43xryRbSP0WlS5SMXC1oqpXUJLrLxqHFZrghkH87L8PgrtreEJD8Q5EZKzh
81eKuaiFDS+U5KBPBafe7huNIKZwBigS4IceZGmMCePaE5gGqYJ2BPLl7AmgQyPfKep1qNTYKAFT
A14kUlcmcbF4UKeVIh+VHCqllHRAsxWOj4QTCjQj5GcpM/1QCIpsP4p8v3AyP0uXS6BoaLhQIpSb
A+c5Gk62Bu4hliWCfpRsux5cwSq5dIgVsDQgCOQ1ZnJ4qLahvifYElItiWiEyDMBvaVLmHieT3JE
6ii5T1GAAoo9/g3D0OVSEPaxO+mSpPoXpE16gnjpjskGSTKGYYjFZ/D2gdj5rr9eAtAzHD9bcpwN
l111VsGLPJgRvyRtI1dzQacGaIetLW3BKOaTkaGGwC8mB7yg35M045nJZRHxqbuXgqhiNwLIufWW
wACXtwkCoaFAdrLUX6+pNutO+naXqJGDF333VrFUmhUva9lgE2pBcSkoA9iA76i49umAIDjohbLR
p5eeoutMcTiObvb2NbQRdy0hTVVQvsD1XQCMb+glD34jYYQVrxEYSAmQAw7QTeK0aIy/vkvEZt98
aXbeRzeTeq5gBWGcMLHJX+nn3K5ZA30/7wtCAGgqjxO5DpQQhgL7kZPuZqeIT7/8xskZoQP0uLhx
TtGbP2Bz1GE7b39hDVWO4kU20ApoPyocbJtDAezYOBzU/lu4YNKVd/1yIiOOQJiqXtV7+SkX8w+6
9HS4gz8IyLQlnWopR811kvMrJgIEEmCQHOXbR9YFiyNwqgChZLsCHTr12EL9CW5JSi7SxVJu8g8i
cyEdVBRpAlho6W6GDwwSi/gZ8XeS0vQubjwBWRCakEeCP6y3SSfK7kF//j3+cJoA0biHT3IB5BDp
BJIYQg0BOKg887mb5H7yMyHHAbP8QEixMw6kk1W9Br0XpO2ZRc/3750kNSl6UdmiDsUNw9fNXaVw
RSiCSQlM7uALf5dkLawXfkriVqL4O8OUtAUDASgRmCGY10l+asVdjl33Z5z6Q5dopEtfIFDO8cFF
J7b/h/GA20mZEEEfcCKCUqGKw5FQhGMBDR8X4R6RIpNbFdF6tqiCYOHhEcfhPfH3CsjdYQfOrEQK
f1gWUjPsX96LbIqHXh1HRq7sU9Trcp6ytRXIVgMVFORzPanEI5bNF/khTDnF2vUP2iLNKJAfggla
iYIqD2kLOWN5hQXS53Vh66zItrBEcMXyZM9n6CEb6Z+0krQUXUIjdyetK2cF+pi9oM4MmISpgB59
/7SstKOc81/7PjlW+QR/pZNcvb+WkLa4MafQ4sCMFLYt8HqmJ35jxqYVXpEYiwoW5jGWlr7KXwHp
yGu8ZyAt9dfib44f5SuAA4SiYG84E95PwBouGzYrw5VcRordPBDgxAFEbD9apGv/HhSyOMA27teC
PhAIA0AGFAB37F6aTe5NuVnoUqAA8Z1lFySCqHyxudc/uKAPIojncm/J3xhCOzYuI5gGsbtP7wNH
Jf1DYpKPKypFRd6a9+XCU0lgLyu+y/4wWfoMDECW5b6UaVRan+s9lLY1dCp5cBXwHJczMF29DyiV
Z3R3jwIoJenLD0R6UsmiNo4VACmgTzHel6o7QFcHYTUukWxSjkH2JwCpv51ceAVQuGdmXHr+Ruej
9WhwxNE4MZmYuQSfv9DUfy0mbfYHAxERM6pgYFTqz6nKBPJ3wn94Fen+Bl+C/O741m+xZUK++Kef
Sw7Po05o6wWvgfjIGfWfVO/RmOwXgYlHqUWXvMkR0OnAvfDohhoDpE78B+2CnwgQ8Fxu+Bc3Kc3N
jSGdV6ZpCB18mmiPd6Eqg77KSjqpx03GJ0CG0i4l3Z6t0bGBTtCeMhTIT1qQhwwlopUhw4p0avbg
ikr9+XPjvZDdQaqedpBjk1Y4cp6EzpwFoA+0QtFfXxP2yp8fHKyMFQWhLm/hhOTga95Or+agRR4f
BVJnR65VcqAPXiHITeU1OUV+QqmW00DZi8lTMutvVyZK0aSUO577AzyePJPvf++T34B79aSp/nkP
zSKX9Q8c+zeDtTK5M6XJHm4rIxXRkxunlUlH+PtiDv3rKzLcMrfzEnbf8p3+IkOGPPK+NZQ+JDeD
6O1JL28chGgYuP52JM/oW/+8X4JM2aohkc5/j78d/fe7lRpDLgujtFxMRAc4SnlOJ97ImP3vOx+0
goxq0vkEMygdDhNOLoV0TVQ6/xkz5Cepdv4CvjIEi01XkG0i3MO2ZNyTTvf3k8Mm7pPRSsbCvz3J
qzLb/P0mXe1zenz27zT/ZoDPrcbfVqkY1svWCTGIDIgPMOSWrSH6ziuAdj6cMVgbmQw20nlvveLg
eKWFskbUWg3eR2/VTU+suLvflj46cTczw3aRp+umFCd0TMdgS74dKtcKhB4AMppDLVvFdtUkDeRj
MIrctL7QYu1XAMRGWPXfcPspeVPPBtnN/87BM7vY5KHt4alPdKB10K6FB5ifDB0gX3ZSb59bi6Tc
xtMAKmzUrUIUPGbF/UJ5nhxuPSrGV92joNF5gmO47Nx9dKmc8w6kM6lUKswONPF1AWAwRvDDvwAt
Ij/sF53YwEAHBFv37MVdZ2m4cdD/sXApJzUQlfGCOosU/ZDKsWfxrOX2PZ0gShvsSu+KdOvacLWu
a5x8iJ+lq+4CVcr9RG3Ai7puMziFCKkacAVWKlrFK0oFlxFCbSTTK2bPfXDH2fme1VMwBBBr/7TJ
cgdE3h2vniIGuXuYtW+Ur4ys7vZgcBQb9VvuOhaGsDKG+IcH5hq92hOV946L+Y+CGiOLCShj5z6O
578or5vd4P5yIXQo39oq0noQPq42CTo49xajQCUMqwPqjm2Ue3M6MW5C1A4X2JvFrJRfNvwg9BV0
E5Ucb4dsYVBy50+rHpa4g/3ovbgs3lkB4OsXoY33+NYK3uD4vsoHSRV9aCGtRYrU/aq+V5vr5Di4
bq0Qs9e3mE2AjMEw1GJ+UaGFO5fZ8WEbaOKZZKzEZI5s8DNqf1uSfb3hvALlYYMk4Gl0B4VgrMlD
K2uK6p2vdocGdTtRd9KM8nkzvH1pA4vRVAtoWWVzI+sB8N6/L56b8+ZCmnTTBR6/oRvCTakpCXaB
RW7EJlWfk+CGxZojNzO15u/0uIFEEDZrSAr1uvXVrM/ZeVz9EAgSvqAcTI27o5RYy4zvICrHuQqg
nj9S1MLaUKpYL4Cmyoma7XtQA4zz7y/WBxUBdFgg55TPjT1oiYaMhYbJwVfRU4P2WMPQ22ClCYyr
ekWP3DFIfInJRq+LISU+VVDqe3KByA1dVO/8Gl5es8cZQaPkAUEZYA6gTvIQ1JIAxFaj0shOSIlW
o1snKp8D0L/zfBeaaKhT/0RUAuODlvtW3EcV3d8BKd97UAHYefqdpKhdAMWnrwruoDWDSti8gY3m
w70DX16zIJP5l5VfQ32QnDn84ctX8dX035QgJTzsJpKOesZVT/3Wf4xBe3iGlyYrtVNEjaoHaw++
m1+qI1L3bXI8GkY17i0ziPufU+UHmU1d9TtmfDYHuTkwnpF1eEU38Qr1Vy0URwIdHRAtRDqj1KN9
uTkwEAP80qHConWqPCI42Hu9jxfCBZhgOTCxbOyk985AfYT3PDySvOicY7Wd3Fuh2C8ht5FvK4R6
tfBmgSo9udUh1bSoC3KBmLqdlJCnqjV2yBZADh25onrchrlt+q9yuC/XK785jB4lJYKDp267q94r
tvISG2DW1wW2SBQVAhVATHJWAvW5BF5pmCJ/pI2RLa+hYSOcFJFIxVijCPTghjZJGSNl3pu9euTk
Ub4/fpOiKXpwKr4QvYkOSnJD+QYG6e3r1nFafmcA3MTM4yPtgeonGBb0OEf1vIU+GtgnVBwIKeqA
4oGCw9pXnrXwZlDJhlNxQrFoDGaGF9oDIz31rjNzrC8hxPzsziGGJR0qyOBdHt77CWjTA+7SJvH3
cpSbjZ7ENVGDS+8adyedL8pGbd3VPnJXoBNUPH91l4/vIU3rGWLBkI9PzkN3j6wkWqGlRfnOh6LT
6nU2+CtRAfyiRAFXBFjQNSJZD4LcudxWzgnZiPPDuZ5FOn130ykLOG2KfmTZnkrQIofFeRBPmJ7g
eEBqglUAz0QSlOjrNlRBnr0bp7PtUhZ/C0HZnLX7z0nTAaq7vm8vLDBmYuM57c5kkqiimjzie9is
/EPl8CaTrAvYRcCVlGTiFqkECGzPrJ3qENQE/nSZ5pbQp0mOHwClHdIngI86eQ6fQz19ZQoL65uP
K9Xk9dWuwCschFiuDLu5d8CrHKEqLQ/MBSnDOxS0ztZsxY88uFihvuqXl0lz3RyxYMI+vhwV+RpP
AXL5aImoHwc4CCBQRgCjkVcAsQzz4aW5yCEgLHe5RbC37kiw6MMGxmEHBYAqstBIhD1G/q4FanCl
BhbioeYZTyrnNrwtd+PaqwYMABYaFYtdciABqZAHRz/rCF64IbvrtC7escH7jUqMWwNJQUQR0eLG
h3r2RLMDAP4OYbxrSCXYO3/d3mKXtyIAqGwUVnNsaM0Z5qMjfjdA2CGEQ/FmW0Ig5wr3y9Fu+wCU
XztK7wDYinoPpj+4kUIQoELECNuFk+3kO/ceWdeoDZ30QdTgE4WA3au7EY5YGGhgt4oLOtayIr3a
QHcDyJ/7T9U937z209UobbzDVtA9urhntN8Q4NAdxLrGy51W/ERilLsXQho4wN/Ty6WAyCHw/z0z
EsSuH1/lFNdD4o+iK6jBbqpuKUgc5sA/SdQaWBjYRh4wi602Da6K5q8C3IdIu3bQkHjMKNh2jm6n
4xvSmvYqe/qGf+lbC86eDCbIQFaozZiA6kX2aYNZlkpUlQfgCSvUDzdIHfkNHkkCVGygRc50H5lb
HxkuF2uH20z75SNvKueKj3KsCw6EYibPs+60PXy6DyTekAJlpuwBdlRAitoKklT/I+q8llPXkjD8
RFSBIrpVDoiczA0FGCQRFUCBp59vec/UHGzXPja2scJa3f0nQNPM5i7hFlEwVbWyrb6uJiobmagS
zPQeqYQLtj4fXxOJaSWDS/zobySRWCqyhUlCGmc1KkZqKFvEBFm5d4duhBzRakdolelGIZ8GDdy7
2oPyQY7DSiLgaY8P5Fh7j9/lTnr6MH2l93SgjZ7VpMg9jG56g9Fdtq4k2avMpAgUKA4KMy5AGaAz
fAOGNrbNYIfbhuoeoSSNA793CBBlgSfh7oM4Uo7y3CeGpv6VwJ7IpkNTvZUoMRAd49x/TCf6pkJY
qx67znvDkia5NVl81Ymuxbd0kX+iB1Mz7v3e8vFd7lWMIyIFg+HXInuv9wwCuCqMr3vNnGdl9zjo
g6ClrU+iHgBENVPhbw/97jOqP+GTRIXUeclhaRzzG/iVvq33K9L28ir4KhcNhbamuvuBV0DICoY3
/4sxbj/WmpV62w2bVdufJvvx21h99ou026jvsIMEjgHQx2Omr4TgpLw1l7zCyT8gvGK/d3pDT9d9
6T1ntCBvpcaGfM0bSBsfmb5jhsETkSNNDODj1AIgFJNG5tyfoaUgqFmmZJk84NgGHLnCN9RTb7i6
vUdXdV5JMwMPbHhYyUHSto20vL2i8k2GCpoAersm+hgwglavN1fbrO3I6nAL3BmdhxYVxjhB8ved
AKL2rrvq5kuD0EgOJeomsnBU9wNsdx3Jw1XR7RJy4vb1Cg+SD5iast8AlH734R0PA5xbX1H2nVQJ
zu3+lQ7uNU7bRd9Y1Om8pbw1pJFIfWmjNp3farxSiJ/fO+UwKEBdqZ4JkzAQUk/21ShnurcPsY3s
oZbZhw9p+a62/Hl89StRrcl6UEtr8H2SZIbIE0AOdD9N5xq5kFiGX3fS49IZ45xErjxOnue34jx4
NcKGb66AzfaLU/LtEO0Car1DQ5nrybzpJiDMvLZ7u2AXKWapfiyq4wv9823RJof9bZFJs9fAq9/h
rV71SdHIh2hWx7z8BK+TZ3QfrpJ6lfy5g6oJJlhhOgzuRWywpfKn5LOvcvq8pqkMJZjvVvXVs9p+
bmFdkSd5qqpjXm2zfP0wxrycF9IFMlq+yKWNRVGv2mylDZZJP+4Gs1SdPxhQI8H7Bs3gB1vWkiH5
IORONKqQ38iRGyjzQbPRCuwdK+ZTsiVxWI3JFb5+Hmu9UfWN769J/Z1yZN/SOjHGdTdOeUK+zJ8/
12yVVcf2O+X1JI8LVRQshpU2BFvjhbPkqA0e5pA4+F8JxwLqKtYyhfdPDaOgE9gnWgKZyqh1cy74
wr6ireu5merWncvVL2xs6KrwjNfskvnwzWUfy0t7eLelHIsOZjcKqxPARGc+EYOAaMOffzgkigj+
Byddt2S0fhh4gZJ9/T6oosHa46ZQ+QeEYLo5EzDZemtHmZ+NsqpyhMSBQdnN3d51P2cg9uDy8/qK
u88C/tF244JRFQb2d7trd0+RNoM3OvG07Ktmts4YI5E9gUv112+AaB7eIOH1iB/DR5lJLuvh3xtr
43PEL3iX/nPolSVPP+alz1vy9VP5t/da8tP5I3jrU+9fR3zklpHUqFAocXsGzfMbwigvhBbnWtK6
yA/7Bd8HuoCSBThPfJh4oEZmVFi6DRtYtuk+BzWfSYPl8LrIuNlz8Yp5CdX9cpXOsoLNbPqBYVRT
aWhAvgZmPj1EEgNLBVGsREQcpdULP9jn4Kxre65vT8Xuc59BfkGK/2BL0ovCrvmuK2FH1QBSU0KF
wPl57hHafv2y2QxgULcOfJ2v7DTG9JrRqHFuTr1sdCXXZzBatN1UyjYvlkQteOhsHi7EBoxgExoV
4di3EZQdavDHb8V2k9LMfuPhNYRbA9wgTwuIKjeRNkSyhTCIuzrQ5sDOfaagrpDKCL0RZ5rJqQGr
mojG+Gn12POEbAka+h85DslFpOQhRHIG9ViSlcKTjbFHPSaN6ARaiAkqSaDlXM8tJAGUnhymFMtD
r5ylUIhiJCu0wehqlHWVuaI0L83hirL/w09jCrpgKvEAizrA38ImVsaLDcbtmifKPxliZDZKgZTO
DcnEUuk76o3B0h6HcsRtk0HqRHFD4A/OcG9RzJRWucsmEmYLE/xAe7+vC5hYggOBZupbjPDuv3i9
QurviUICl7dpp5tQzQSRjNeDb6i6zml3gax3CoqHWcOXCS/CvB3Z3stkb/xKInj2dWgx4xuY5U/7
q/+QgFqer1PsMQOiWEHSjuoK+r9hYk3jSNB/OzA/kMpzD7no6JG5/WWBs52vnvdw/rOFEr/mHd0M
odCUu4tyla/rGQOI4ZaNmInA+E1hC2XG+NW3xim7oD3HLK63+PjKZni8ndpd9iOvesxhd/fVfs7T
lq9Jh8OP0POmo2ZdXYA5XK4Rz1jSu78c/hym1wd84CwGJb5xfC8ZsyyqcU83i1gA/OsCr3F90lzI
nGIG07KSCUNX2Et98C0azkTIL85PxbyeVXtGEhq5Jpr3iBi/cHlQxbGnIqJB5tdb3EdPuHvTdpXH
8gKT8q84mNmBM339UVbpVIxoImQv15DGpOBHcNPyeiFo/D5P1xkifBY3DvyaiRADgS42Tor3xfVj
OXQ+EbcwdWu454TNq8nrlxH6FXSUKRaKKRxkj+Wfom99x1eS4/sS6bvysVslPg7b/Ck0lXuyskyc
6Ggvf2oKGfLpbH6G/udeLIu77xFdp4wLqC8CabbvrPSHFC29tmriDamTC1tdKOjR+CMGcfYx8RvT
MKzgzL1UlHWvSzHpl9Z3y5qNzxRN0FcE53010kjMFzlBay7hN/DFAtoIiKf38anVu1HKXmByC+AY
nMBnWkqb7y6ZDDkUR6Yah44M916Am64Mr8zshc9Z7wobvJ1zJ7HjtKuutuTzWzgOcWmj5lt81+j2
5u/NlCbjZt/D7DQ032uahmdYMzNZ9mc0awOcdoWH2TsQdo4BB+0xvs1r+gKcKkKeIG+kHpWfMInP
R+VoK8167J1/hx1mLIk6sfyxpLWKdyLhwFg3d5fe5LocbmjQmyek9m6U/bA7EnrzulRgI6sHmvqZ
GvaXD7EN6ac9uvYTDhqMu4YYcakWluywURZssJCVqEey8L3RK6YdrOnqIoNJk5kYlYvFmgL2OGyF
YT4ruT8AlKUnCpQJYXMMcTTrOvmAEsxzOASFMBxSgE1W+AX1f6uBjXtUZxfEfeBB9rT3FwwT2ZrT
MxTkXjRkjIAWx1TGIGVgZV9XhmlGzeCuGnPN6AKZghoImEuIF6pIdBVEVyKTuQOF7z0GQX9qW/x4
oVHsYwyeXRRC7u7FQkyKDnNeyKxAJ6R0+9L0a24FgMiuB4Y04HsYfSCUf8SDI16J2+8pOQAphso8
97qw8ZUI2xhGTMdkcY+NoDuWaDjfAt2eA2PZbay42C+j0iCdFeiMGKpJE8I7ABGyVBO0TmND0DbQ
rJ0rhPExZovmaLWY3Uz+8NLe4Rno9L3o5aC6QNWQwajo2avO7Sanyh0hJcDXsvA1OidGFIt++B3h
gMIxEpBAcRFjfQD2sAm1+B7cAI6rcUtYBVBg0FkL9CAT1AUOZTzMe8kTglUcK2bMC+0HwnZXiSB1
x/90nwU2oNp86KRMcAVPowyq2XWyD3L3G8gRdN4otetIxriQufUWz6no66PNtQpfCXW3dxQ66hsI
3c1T+BsQEgyRyKAGxTkPl1IT1p9QKEcDgubnt/h8fsHdxhTGp6tGwDwA92NXncMQxC3iGwhw6J8B
mMzvk11oUy1kDUpNRK7MZ6M3XgLfmInC20M3hh6xQ2qaBsykS3FVALvMGVazofwqQpOBBGWF4uCY
TB5HKcyBnGC2jLQYu0X3GX/gB93mNEHQUm9z1OMBoRPWCwsdvLjsdEL9YSX4LzMB804b0jUQGfQw
rKSwAzA40/9yyclRgnqdbJXTXHEUR/Xlje5q1mcnfAvw0IgwBoFFlk6AheAhcCgicizB48gXQTwO
GMEwwQWqxLFHdZOZFnBjzntjrOtjqNXZuWYyBoZUR1JAM4sfG9iDkx1IsXeoAslIMcYD/+/Kg2RU
OLsPIhiIVtQhnzBbYyKvj17EK3pFxJyRV1ba2phZPLnUhAqjheuRSpZgPo13Hajtg52NpAqPyoCz
Q37hNBAvH/QEzw3Wi56VxUmcefo8j75z4PHxfQs6+qtBrNL9xNGmUgB/DhYeNh3cgnU0lRZt9Pb3
o/4vDkuUpmb3m0fC7AhvOp/kB/5VYgTQXxgxup8I5V0IpR8NRY2uotgi8sChyWnxXiHs6Aiuhqs2
VNGbXRMWuQ8Ge09Zt72VDA2NTUCYW1Viy6zMaxdpnWbXHWMUWLOX4SqFqLaj82scptf5mDWZmhfS
Kv1pL3G6+nCVR/ggU8Re3yGbr/yaYG0/VKMs/zV6bgLaUJzyYqai+dZoOHoYf1A2VeQOcglSTjFH
444r49tExHDneEV20bPxWXiZ5w9JS/BZ/YAINt2S/xuybnLeucNADmDa0rFmOMy4dL3kBF1FIoBG
sithqT6iqzGyjQHNk8l48kUFTTN/0rcdNLnHGruiTrQ/3ThTgHm4GfqzHkg0WugOaa6qOMUrIt6C
/GC2Zw2jEHwVnqACJmMvGa7Dy9lHBosLFBM8QOBJ3/3v737cn1FkMr2+n1tVBEAWjFlbq3dz5BsE
URvOOVNlaMqIJPldOgnjT9PY6HCCImGWxmh2hLXtqkWhjXEzps1Af2jSQvY+yJqgeH5/9YlJhbCx
0HFv4w/mHqr7BrPF9+cnIUsK0NdJz2gcEHK+6LhthMUx5mtOjdAeazl8ETCuZe+Yzd6ewNGJtndO
CGdg0SP3oiBHEg/6LBBrAttI1avGjKcijAcI7qQ2InRvSpKfLyjBDSzDdMroN8jHGjqlL0KG0mvP
2CD8vA6sfiS2aXGFJr6/RGDqqGf553bIl0qsxNm8v8I0kZR5A/Yj27zAObOREqgYweKMXZNSRc+I
OSYFX7OBpT/AGMSrRdrWHLsyR96mgbKjjQFuoGhivPxAWZ2ge1Nlc516e8hZtX8/6/jm4Yztbw1s
BWsyyNSgpEibP3+LHba96/TnuoSkSfTtgj7jU1k6oAGHPn64jxE4YCJuYpFlbz4mBmEzxhQPKF+n
/Jm1sTHtWGoRQTjXUawdUO7/RHSl7v1XOD1hDmBXAfBq+GHfUGbM4nC3AdwYV3Bk5pRvymF/yad4
/r3iKx6STSwFr+Du4yJMLBxtA/kiHl5GYnsHRKPEwsLdoT58RB268j45R6AZ9+U9qC6UKtST2FTk
NkVUta5HUAkRLp5KzJpxHNxcg+KCw2ggB5CCtgQCzTpnH5L7PkXhG2tHzQdDIERtyBzzE94O7RbC
9NC8zScVWT9ZxISQ3qO3wSMum1Veb/OBko5d++QD9wwzA4ZiIe6KjK9LAH0QrwQ2slUoIpe3lazm
g58TRPYrIu8/J3F8VMFE4O/+ggs0bIaJtYdCAfljQS23JyRYoAUNMIxm4uB2p04tHGC4lgpvp8zp
fQYqjabzxEqLZmZy8SVai01DUCZutMEn/ITDGDocZ4KbRRCbAMX/vFA4+KS2bD4z7MqHDr9d/uW4
tUzzBFcHrPN6s2dWH/IIBkcwVVvQQNDhwuqBv+86yJCrbPU5XAH4daEogb/fJcI4GyxKPuFKxUkB
bqKrgzpOEDwtNA0MNSGT4MahsqRo7TXCxftDafBAjlbMP7PPOWDJvp0B1fZXZ3Bk+2BwQio7xBaF
eYfw9yU0WmZQT6fbuMXLfSGKbT3DIE+XxQXJgLDRK+EJ9D2Zkyeb1d7ibkg2+0uJs3JEuQ6aRC+N
Tkc6kOql78l6J5dGLDM6SSXsUBAMD98j69gbOidRjSxn1SRboONujhriHSvHF3pLaf469y+yzpbA
kEl4eGWaqR3RzKUcpAPyOcrBORBYdZFWEBAI3cOlZqxDnjzfJSftU+gEkwlY7cMyz0vklKxFhHCu
CTz/0BdzsW1B3TPK0jOV9JumnbtWFyZ+BAXJhmDWc+gZxdLbfhnT6uxDdjGEdVNR4QwdENMbdk5c
RGwhutnriz0RXkV7AaNIrPdBcvuBPMaFu0fyI8oFIgbuTFugN30I/7CMvZ3idgLk/fuUxncZyHP0
+As9KhhsBqgm4rqmR/D5iMX5GwZ205uK+RZjS1dEW6RLZfZir3mtDSwoLaahJBF13mONAiktfZo9
rXXuo57/WL8cnopB2+g+4nMP1bxCsXl7Sv+QXP29ET1Vq8I4tp5dgRb72WSPQQSUGKi/+FvKELgY
ZUuOQm45tvbDDy5X1QqUmPKph4vRx3tOsLaCtv4IDdTTcxHdSNkGFedHuRRr3Px7I1bSwc/eqsLB
6VnDqfjcbOzK7eGPfEQD4aMTfIdE8z6W4NvpFu+IdbPLOpqdPTE+pXXHXx7E5kTgGEjWDC54OkWe
NCAskkHEh8hEYcuOOSO6StzK0aj0mSmJi6KKpTNKCQKfk+gN0nUP+odmzZVOv9egtPh9cY34nABW
H4aBM8ljYgVpTaPOHyzbDcK27wZs4ms/+AzdalOcazawoy7Z5RL5wdDufyEM4+B46N/Cx7pjMMK8
kO0DacroVnjaiiXMWLx8FKL5VjyhC3Hj2ocvWrgQWF1EBuN9u59qU8g55An6tHJ4oxBOT9uwHobv
kUydgOzmRc5aK/zj+fM52cTsrVnd1aedBB/6H8s40XQwd518F/Upm0sHOXM4D6qf7JDS6i6Y2xaT
13SCIAsUPkWvQTPAXaOOyTKlX1jSYx8Rpo2z1T7gfakTHK9NEg8ljd/6im2gjn0BcxrCJoPwQTxS
quUdb4q7d1vgPWFDxVEzrOf9O9QgVOGjhCjx77wIBqyzBHChdQrUUOV/CnofnCsw1y+cNA1vdOy7
BlMeplySrV5auExLZTuSJOr7m2INE6dJ8WcX5hzFaQ/kyDZAJUZJBbb8cG48jzw0UNjXWnujGrWN
g4H2B+W1ag6x7KE+WVXM4ZBQLHuHguLnGXZcV9AKlgOaGNZLbNi4l0tLIUoKo2IyNyAyE6tCddh6
TzJZiZOrnSfFZO3ezsjfXjcnCdtNDVMZdi3MRWyP6IX3tjx0h4lwNt6jZUbIOzRz7LRasWERDI0S
Ce2frgQfGMbxddIXP4l6+oN1DEmkZKJgW82tVJgVBx6zJAwEV9/N+/je5Ed91c6GiywwDoP5cCnH
NdiRYHUldxfKjUpHwiz1V5HIGyyRr1LkaGCPjx9ZMxXIYYx/JZtpMlSvtO8PS/96uSIfpSe4Hzuc
MrmWWQ1/a46CZN1YpXE5BlNGRAQkPZG9mrobfuHAXnEiVOe5TgIFQeXxedQIlCTzkgDO97gdN4s+
GJdZ5xEYrkB2e85Ldbr+lPDcECT2TW3LjQJV/7bsfeMbxhwvHA3oeoqP/0Tds/n8cK4+zK6EU+wQ
CaGo0E3O4yYvzQ8tFXPixk469zUk9d29w0NI7b5sacIqx/kQePm+6LsBkCWxV4l9j9q5+oV6ZbEJ
cJ4zWEJxb618AtJ4cWW726d0rEzUHddQxqia8RcDQ/JC8IykvjT1XTcB3cBj6Dor3+Pk6l3f0/JF
QhnqabonDhul9UB3k6utfRzvBqOT+eTHhavyqP3s6uV7sIlDJy2G0nighh+cAVCT5eaJ7UOFqQYt
BkIZFmr7X2P2wVOrMdsZn6DAqiPth29nk7kOHA7LUGL2iLmqeRtp3Bhuui7AB8zpZ5sR8sn/63bp
5Kz5azW33jhGeKrIkORMXNK1SAm1CngarZeiPcNZkBSceXe4OV1r6XJASty4jNL3xcvNVXjRG2Rm
2Dud65geJfsRI/95Tgzpy54zcMDIrXLfjpqIdOvhLy9R+kliDG+FN45N3+71iWjCvcWtxqlIe7my
AfwWlm5BoXD5YXQ93OTXp90fjWEoXDj+uO1y3pLlbXmN5LVo8emVWiRzYkhfHpgvRw/SSCgA3md8
TGNjBEkHk84Ku35mc/lZYFRUUhvjV56i+ZV/CuGsk02GwrS+nlF3J9ts2wxJuAZdiOpZgg/HLy8G
mkT2Y4SPqdERywkx7nLFQYf9nPIIM0Z85OntMrMhnfM+dzA//jCfZXSIfdTye9FO3XZQ4oKMClT8
GdPnRrEVt1kMHK50NOvXw5viEHsqAlXfq37QTWH8MluHKIM/MDCzPQzeXLsk5voD3ApuwSl3SEFi
7oNbvItjBPsckU397XAhLdT4Suwrs4jo6XdbthA7iZVgHyS7dpNHZACve3E7I83J6R26Kfe4TWrH
qItfsQZRsnYy8mdp/B3+wHGyTGRLZfBAwTrfL2Go8K/+D2kcOkxL4hKwhXOoyDSa6ZhrXYHUHFQM
m2mKvOFP0sz2tlg/2EwSMUTVr9Y7MuZ31SvhhEPVvHpQx4pi9cHyjavgRkE+pbyr8NPbDI6BUHvm
Pyl5Gy0pJa7sI4C+L9iFwsHm9WdN3nnlhpuqjKisoOiTWXlpTrANX9hHy3gvwePA+muM4DRsGjMX
ykYip6OmCWo91Bq/OKcS/DEf70V1U3k16YD0JldXhQ+PB0aYC+d3/LuxwmevOFJx35wr4grJ6bes
3QH/LnYtcQ+pias3hQFPg0y36vOCxxhPEaNdB4UFGsU4CHqUhQIfeHfSxx+S1WvBWn7/mLAarBfr
BMLF91QSnq6M7uUjInC/dyzGuqs42cxglp37/aCxcajwS//tvzzCEnAV4RxheaI6uY9/I+myH1cH
VAhfGDS8ttLP8OdJTiyzKur8lD2B/CCklI8d+w4HukFxD2dMhNmo+Pk5nEsG+pg2FDu2G4UCAkQc
YQpKVts4fgP9CEugNbVDusX3PwWhAJOOSqpW1LX8DzwcRoOKIxxgicaKnxy8WUnxYvO7b+f2WB+B
HWHZMjcTW6xu9n9ZjIe4in0gEJmSbAnLcsb0TOeRai/UKUEhTA7UKXYmVBRk0Ud5qB+gEF3n9YFt
hBEuauqvNyy2Tc7vLvlORsm0VS0ZeTN8HnYYCheSJeaNhWA9AUcBhrCUnukJ28Pg3AUCJcvM+/w9
rscvOpjGFFQfLm2zw6nGL6a3n+FWG6XzooROI3Ejo3/HBWfEnY9fBYquwm5+2IhL88nl5mim4YnU
3udY+NV0LsRrDB4St7Re9gMbQMKwbMmFVIm/pOGlMBi9fkR/HTVM/u5WP8pj4USYYwd4jTvG0hEW
gLFuP2PYexPhWSgGgSUUtsLH+JBhM0Zvfs/V7Z5Poh/0NmBm+wr4+Z0KR6E9v092IAyxKDIMjBvm
FtwRs2fcG7GLR9QYdvWBd9TYQ8YyTO+8F2OH/SQdM+Hz5Pg1Ysu4VPgCVSPsXuZK1Pl/CFvP39Yn
KCgY/nSEEz3GCnia4qWjHNGP4bc//bEevF1hoCVckOafzX2Vzh4LHGpQTbGf4slBoTh7/A7WfUZ1
Q2F81MMWM+oiqoXst/jFEBBEDaOk1pJon2pLQsRAc4X191JeF8sksV+KpUKgJWOdKeR5zw9ZEYsC
f5ky43DbYltmAWfjUtZFyqYKejPIWJ9la1ggQi/2VoqkT8CuAvj4YZmQAz0XZizA4/eVPs1X1fG5
4vopyTf5ZRx4pz9KOfhkZ765vgmwlg9yPdFV+yYY7XaiBV0dgmz28AiAZihFTDtOe4xhXfo+S6NP
KKZ9XH3JBOktcrhxynLQD8o1ZRA7XzVqtjgRgFarIRWEMlWxDB1T+BBZ1L4wCjlfL73zbXCR3l7v
TAmSsOTzZXUsY4oP4ELIyl/aE0su4Q3vXwhaxkRlOGb4DZNjJluE/TBIWtIEysUM5XPFVLa2lHNB
2fMW8vDB8nZ3WAO6m/013CQNRFfXo+qG6I4P9XOSnh6+6ksArG8Lu2qFXZRa/fAgZQRggIwvQCTE
gYiw+TRjs/O1MaXD8+f9KyAtJsm87IFIAdQIbolr1QOx+lzHqpPJVrYkoqC/bUOCEQPxi6QDgNcL
7e0hfzC9z0IZQLcbPVZq5g6W92m15tfdpyRqAaMvwS/5qwGpQcCxvJDD3naPl8DXeRteudy3OKVi
Ent1G3hyTJd4OUMmt9Yw6P8wnrgTvfUxJRJp4e2HfJCJpYI70NHE0mBCXAFAdx8ybEegjv3QL/ae
vs4Spo594MsGMquKqsfnfnq3GJqk0eDrQJW4+q3HF1i5moAPPWblgfTfb8BrBXLre9fHBtFTORBK
MrnBb8n6Dgt1v7GYG/QbsWpS+4oBzBCbEldO3SLxO5KtoOUysYRxcLeSEUvptedAWYSYiO0Sa2qO
CFq2WFBZtvBUgSm7amsGlfi5LOivGfYAA/Y2rNGPFa3++GNrtgZpejpEQjmlsCVKMxKJWlKgj9Xx
DZDBmFMNYMyreM3rL1X75RZNkDIUz14WziZl5jJkGbqDysLCih8yy2FB1A416wcH0dOdK1Dn0tam
nH/GLSSv4KlpoXV4xHvWZqqNCbkol3bGRf/cpDDwmCRzjaNaYGYHUEprVJHPiIMMkhfmXaJDozFT
lsgLgFQwrZTFnt9jmsNoTXLKgUUmRua9FJtPczTJfNxD6kMijuOGVQ2D/Tts4beVwffqq13clxba
ExrDNCcgXnefnf/K5o9ylkmj9hkOXk7FkffbUHhOdTZ7yXN1PeO4CHWXiYpIi12l+EKJXL+7x2pr
3WfC3lZY/4uQPhZ5CyYlCgVhFEfIJeKcQ2cTDy+ze3OVDSyiqAODbYRCZoDr9cDKpi9C5vtu6+ie
zC++BTQ7AReosn3QRb8Be7xByD+9zqX0dAnu4pnoyoLMgqzj3DdUeeHHTYIHRlg1n+flh8pCmsB4
ciCKxwOwodR9nVpkNQSIO1g7jRrZfKlYNBG27DwaM/lYN0wR0XvQykAcAt/XrTpk1aFDR8JGKffn
ssy1bJVORd9R2aepbk21P7Xp18Kp+2xY0xODJGdTh3yrzzfLO3312KrO3hXFjHgomJ1x4kv/TBU7
1cHcstgAe0OkQXhSySWBruDM3OJxfpy/RP9QPX4jXr33WgFyRUX8BdAbRNX5sRv4FQ75mSOgZdm/
hfrxiYFEt2KuwkwX6wiR5Qlmvm0Dw2UxFF74QqVH1sifrg6CC8o5oVn99xCSNyF0E/byFRYt2VoY
C0iAeKBMtj5S+HZUl2y2AuAlM6K3ZPjpk0UM7rIFjf6OhJiWKbG5BOgCDRdqwD/VH8o0YYghPoqv
FB7qK/Rqqo/DDp8ZYDIN7eHvIQ61eKdqxp7Q5K6lvyLx3lLnEAR4iPOx9zksnsLXDc5LFvOMH3GG
3qa3YTxmMajgxEDwxoqNPUBYsPE18b2GhW0ROsehrY97eAFKNCcMiYAQwSiOR4Ef/zPVFj+YkXok
PvYcxn3muTZPJ8VGueIwO+PxpbuDNm5Td9rQSfjpNb9F/K5/v4m9GLC1x0cCgHNQEOH5rc+N8TAQ
fysrbTB/8HXxq7A5jc8P67wPWhOL+Z+nObqbJ/ouHvCOg/N8HI5X4cARTqNUXIzZhQgYQhgfKbIA
pITEszsKC2WoGuBRd+9XfJp+mJuxb4ZD0xlwg/07Kg11EZftOJ0zX8J6ESNp7MRgriP4zS0WE25d
mEDU4n+FlvVaUm5RmwPtWMD6PIQD9D9f6QeKiruDv7QNEcAWJnsPKj2QE56rWmmkwTtPffF4TP9M
zOg2i0AYPWLAhN9wwX3+Ch5BRRQNISo8Pid9p++aU3cSWOwt+IbY7cXZqA7f3Fsvw6Qi9rjBRFlw
yR1czooTQxPowOHe7f/SBbp7lwL2jZZ9pMbJKBtJk4HXnAY48dVWPyhsCgS8iSu7O7UWsBuXCz6L
jjHr3L6wRi5G6bjW7RS4e7bHm/A6vo8Z9xnevwcGiDy/pE1hNEX7Lx49cHnN/o4BlYk9Y1CgMWV4
A0WL+DORjcZy/Xdv739an/cooa6hkyXu/k8TS5vCxQ4EbStcYoUtz0pHWLNzwljRXiOxAqqezuPB
iilWTe1UrmunxFauhngP6xetFg9AAOQAjW1gKqmc+iyn+aHv6p7IPXyu9wt21fsa8oc7nOAAbZjG
7BHUlwe2m9dxMr2PG2ywaFxYksV757bIeMVdVNmD2cdt3BJegsqifAtkrw3RjPytdzrTDt0ajMHa
/SRmYoTdGDiZn3n3jWaLQ9NN9L8/0XDyo+HIc3nen3bTwRgIyBbvLNf8DnFaIEJZNW0Gar+ZMMpM
531XXCn637vhvQ/i2hG2oLel+Dvli+GBvPH36jhRytjwVYDpYc3mgT6Bq57D9w0fI66inQhfaHie
OJjN31/D9eYW9hf3a3HZiI/sthWBUntfvO9dceGJcVn49dKLcAdUnf8/+guKKv5fhApgZ3RkqqAE
EnmEFu6NJJYZWP0P7bNin04PbnMm0MEtriPWgPgWQ2eB8CKk1sIICMJwxGbFmik+FtZRhB0ssWA5
n73NiPCH3Pw58N/ePJQmH1kliJsjLqLvUgBzxhteJC6EtDzsrNT7vOuh5FL+jMRNXgXkUzB/4udw
nHiqMLj8twaIivDyXjPDtjDn5geKe0F4r4oTgJiDoSrPhwUQcnVhSjoIn6yAnctvLJhvatG1H6Tj
fA2yRMLVkCsRq9GRWIOR+3lYm6JYQ+XbYrPI/DT4uOLO4Wa2RFCDeAjzxX8WjOJfYj8vtsWWc4In
I26XnAhOCGMgtlC2z5JRkYhVeG8eXhaLfVTsorXPLAVGJ8sZTICID1Dx2T1xSXOEMRMzI5+9dCVy
HoTEXyin4QaATvxvpxLnAmU6izKn728ZF0s6hk089PivWbTJedR/eBuNfjaQrUadu9mYG9Zq3ljC
xUNsZuKUDo6vM5n3zr/tT9BqhMgdAJGNd0CK3BBzIPEuTII0dHkY5jj1Vl0AVPIPV3yC6Snw63P0
ZejrIaW4B4MT1jSTe6B4yUGhL87Rtn2Igk/GfXr1EXQTbdZiFWQsxE4uniG8OIo/3x/hWoFZhxCb
D/Hfx0HkQ/DCkFZWWAcISnFvJCwW8FKHyYDzL0wu4UAijCPEVyEhQ2urAN0qB7dPGmLKbz4vvoMa
CpcSEUWFPyDPVHnQUNKhY37Adw/wXS98bgzKBcBSU9A11r+/YBIQeSGZ2qmnEmlq+H927nxxt8U5
ZUctwSTTvE84ZyFnciYcRRj6QP8CyGBMjG54ylSQz3GGHfDQb5SF3w1Rifwghl6QrmCF7mAQDo63
nQxuSuCiwPIaz3BFbUSj9+9tr4iuoSMmsuGdlGQgPt6gqdOnswqCt0uOgK2wJ4P2AtMKo1CoxBON
Tn1SMi4Sc7K4izOSJ4BOi/AbIBqJbpE8upH0KI8+BOPdib2grYS38Av9Bhz4+Sse+4t4JBggrg3+
8Ofyyxos7LkA0uRtIdrBwfa6tK/L67JYC1+oB7Cosegtimugzb4n9Js35imZkCvBjPj3xtWApppk
WvGuhPy4ZyAunf7f441B+G0tLrUa9WDh6GzuxCYIHDVFcUns9VSK+2MpJv56+V0MV/kW1UvI2Qc5
2P57ZGt5grxB+rMAA5nTZvIkHX3CKhQf5UWyJsIDGuVor2N6UG7J293uy9ENyDixtViL3/ygqzBZ
ATMk4l3bIYAoCcZFYrVf9QFsYTuKb/v3nl36mt1nVCQvxGDI8OEtGT6MXSkWgbhvssHy0+3SS6Gg
lcIbmD8I40AyCGbCFYRO2Gl/NAra50lewtDk4hYllAj6EEZTonQSj7+ctP9e+DO4IxDvqbcWzSYh
9IIOJ4S46b/P5ar0GGp59bkARKXZg5jbmRfyhUZJVC8HhEi/5lBt3B6YofucIqqExDawyynyJCyh
QL+oyEWOkiicRXV+87GndGHguuC5XB9Q1lM0jNRt4McBbA/eDAhSUzFf5hvxlGbgM34wSRgnYJ8i
1yon48o45QFsYBYZ8WicfYr30BuTRMRbiKRPEh+fZO7BvVMJLxYWUlJ4Yy0MhImLcIOBnIRvErNb
auLjZBf9Dh1uVngh4i5nHfhYSsx8ORaOOOICEpdRAWme4w5H9bktXRYYqICkbXgkFS8R8gkiOz0F
DT/3PIIMviPj8hOrlFgPhHkXWInX+zsqmf+pzM8Y1JupxxNNq2bemJFRZ0dIRsEyfMNFXcAwmayt
ADlqG2DBOMoZ+sVkqf6HqjNbUlXrlvATGaEiorcIqNj3zY2BHbaA2OLTny+ttf+Isy1d7iqlnXOO
LkfmOOEvkfcY/ZH2vScSHhJkkhZ1T3XiqoRuCYIXCS4S6gzN3zaPLcmIJeg9NV7NlU+Ci65zhiDP
BOpDst8cXCSRoJ8m1MURnZLWEnIBtoS+ClAe0FLafA+lNiX2mEhR2EbEHAlxGKA8ytMbBWio5zYU
B4lRR6pKQKcaJBcwFxIRinoyHEhMEkWhAeByiERNYgm6L9HN5ftsSF8G0GJisjuvnuFICU0np1Os
wtaWIpgUOUX0ru5D7UJHk3UoJfPgwhAjQkw4uLpqxD9tWMxgT6zrKlW9tZwOXIWvG+AFOsc+eWCc
Q3yBF9W4B0+9k3sGy4ZLQsgr0CIKIXX/L1T4CwcgEib2VNW8FYus2Ln1KX3XRMatR8ElEWCIsDbB
UFTHkseRVMwefSI/CEgY4Aw+CVYySuXycuV+iPaayiAu3JXgwKyvRgodBFtMcBSKTVy5X1CGZ8+D
AAbSeBpTcfoQ8MTL+BCeRzgSCs4Uk+GBU8rDtqBhJYmle502GI/rzAO6Cq608btbIV6ZbNGB8FFO
Xe7HbgWvJR7bB7oHKFBE2dJTDEnWp0aBQvpNmKUBrQt2j6biX0hYdYkC3QdFjzLE3mnjz9NQ0Cjv
X8+n9x3kJmhFOCYq8NJx+hIJlIAJyDvTI24DWPWtzrmd7Kku/HtBdcXgBMMmaegelW3S3FXemZ2X
H8KyHjZxZxuob/IkVILfwNE/2XbVuG2+dSAW8M/nvWq96NHsy20qcsv+gr08YorSEa/nFke4N67E
ifEvIhSlPSqrfcWRV25R5nwZFPiiDkyUBGryjOQRKcT+E9gS+c+fn7TpzxhgTG05tAo4T3aMUNHk
5E4uPupqo6Q22u/3CmOrjtn/OSMaHwp89/uDjYZVYqNhNcP+4nCTgrWHRtcYIoXVBxvKdoFG8Jrz
4XHmQavJXO6zP6ntEWUaHOw9to4HYpV+dzGT5NpmQ6C/W7X7m3a7G9ASbAeTCU73wuIT3YVUCLQ3
Ov9r9RA9NaUv1jDz2OsC86zXG4d2fbPbNYfj5pg/juXDr9f6bb89W+jWwa37e9LqDin9yZ5Q/+fM
U6CkF5/I+XdAfMbAYSfHSQwuh/7valJB8sh71FA/Y//shE4DUfFBLydZRFj7AGNrzV6j1IakneDw
SraI5UpeKdkSHG8i41+aRYmIXRU/GpzSyhkePDiZGP+ts9Q4t9OrDU0kADUaDD7O/MML5UGG+Xrd
gxxSM4HqmK3sSEiYMh5j46BLuQNupWOcNAJ1IapBf6mECc0etQDhPP9gD/hPVHsATJ083RMrwE3A
A7CIhiPQus6ANmH+tWAXippiJBJzEySOS53QGgG6m7ofYntKXWuWaVg2MdpDzHdDucfoRxomIVLJ
kAYMZNsP2DMKo6IDvAdp8+0qHUbKlRX91M/B3YjAO+v8A+K2A+Dd9bedxxLoiZwlYHNW28QzG3oa
DZaHydEtg+WnLAWBoUhz5VNJjkpEinBBcdXj+oe4nzTsb7lQNiikFK2YRmmI0i9r9K0x9l91iukk
R6FIZeoot/D4pRkBOPzvYdIdZLoptrARtUrNodJY1rDiAI7/BZ9VNyQSIi6qkm+iGZo+H/xiJK2h
1yK9eP6Fm3KTFfyErjKLMO9JnA9jN9CrjBpjBhulKzOh9bOV5BST0oTxbYEC4kmCqsFJNV4Nk9Yq
WM7iDltCb9xbLaAOo9EFsb/Ge3KHcvgJWNRosF3vMgL5Rr0U8qEzIDgtr+8J4dfHtkA/wkzUgTAN
zltJ6X1GRUIEmg3oH61LgvJdj32aDzhE2aur++qDJYTQBe245yDxDAcTNnwOwUTC2YilM3i8uxRE
YH+Ess+f98bj+rCPZGBzyLgF1YdBlnEWYxbjiWykQgGgzc3LokB/LpxGBzZCK08z2eaDpB9taV9k
OApFYuBUGQzZtFnaS8GyvK/4Z8DGAJOhJXuTUGW2/FKocoskUSWqLFjfPIstJE09NVXFEgnyu9br
3fy1Mo8FTalxkzWFzCA5JTKOVKBsjEWX3zDRez0+teYtH+FcdovgF/M77ZFf63YXi1l75mqVp6kf
I7JJXdLRm+MvklUWU0uuFmFuWomUp2Z8hQFC0pl57/6lKWTVKiqVMFSBEGgL5FN/pscYlHrKfj83
Mq7JHpHmpbJCm5vT35D8JqHw0xVktR6QeHw3mJk8/AD/4dQwpmEteDdZTLlH9uRgj0aj/WA0qDqD
0cgfBX6XM2Ahf9X6C+UXyH4iY9iXHSUvQnuHllJOP8cdlqtMlvn3fHLzdBO1vhk/gRfieYIcOmWo
LLLIKSlc6Cqxozz8qvGtg5zDAgLP/WULieD43coDl8LThF0naVCqSRqi4dKMNbsyzyWnn/+OYRO6
zHNUo9/Up/9WsAwOPLGLas3ScNCtLQCWlv+tG65IF7pPmNPEtv/3UIA7wMeRCeNKHGwWR5lBPRay
pBTQh4eh0jDK7ix8riX1uyE9cL/oGQg+oGz0DllsjgSBJcrTIhQu1UF1Urlu5iFp1pKph0hSedJz
iytFZyK5BPIEJYgfwOScBGV3CNZcgjgnq825zAJNfvBxNFrOP5ORkG4HeQP1kiREAcPwXDNuba/D
YsoV8KUtxeLMDfrL5MN/PswN/9293zwDL81DdIziw4NK6Ne8TFMQLctqXH7qiYAzROAuOMHfI2ao
s6TQwQXSAy8LUuGJ6BmVK5M5U45MvrIGwHpd4A5Aus31p1uUaZq50S53qtMNjcibUuSrLisjjgTh
HNFeOlHcFzoHevlu60tdCtYMWEwXGpI8UesD5EBnJKZ5T+pCBzUF2/2zW2Bkf7ygCiCVO1G+JISy
OLN/35fZg+ALk160ZeFv3gmb+rRNuuzk4Uq7US5N6OwH0js8wnKZR9qDYFKclzTpqYRGRLo4UGBT
dLqVUuL2LwmjHf6p4SnUKnUKvZsLD6QdU53Rv0rDvKHdkxqWUj/ixSyR8xGXYUSaSNZJJlUkq7le
wfsz7JL+rfi37pGZPzSI/jSKCVx/Mamm3LUBmbJsw599KIxvPoBd9wVNucIRmsOAyehvYOBZXmkP
YQ2mA1xyxspORe0MtnAYqkk/Yy+jpsJURM6xogQdnXJNC7mCLwrAWNVyvcJDay0NOqgG66HAUILN
tMstcQPGY4ZYf1fq73Z/TsgaLt6stoQS+Rxo4l3oT/xLNWkqLpc9Ru1vKWUFvQ5ItHqqv8gjgvqJ
ECPPQ1lkVFoIb+5kpcuYV9RbGXQ/TtCesZazowFHGP57YAXt6WC73SqrJX9GYqjiT1Y4wC69MZK7
Uu/dYKdzRHG4waqOiWhbDhtH/KvQyMn9yzv86X7SXachA9cAD40s8gpaLlgtgqAbkPud4eK6+Kz8
9Pv1Td9024tuMGJx1bDUU4TBpONgz+B2i/G7yCqR9zOqufqzMnv/3GmNXgTTj0i4S9yTcg7FHOq3
LZWD6Ibkk7AI0fqq9ljl9NAbhYtuUMEdTl2LGjUgQOzChoPip72Q663JQ78v29ZQl7rYnrZnedyj
CacwGjVkLMjLbFkNf3OAuYY3pHVQ6sgqsqnUNuM08ZxBFkAYJJeO+dXBvcS9S2AASmuPesJMS9ld
jg6qV7foqJL1QDLryskgOMZc0mEc4WK90aRq6BWQxuyOZsypc6cxUfcOA8/qIY/vbyD+VyH9QO1e
8tN20c+zUhbrfyKUD/pwBQlqaZ79ltX/rbri6hXHLF9kxiiAB0id68r1wteiOMtQr6VMgBJfQQdi
yOMIlVAdOp03CkIwgcEzQucNUHB6ZBggCDa+1CCSQwbjv9cy6V5aTwH141vTWTd9T9Mx+aX2Daxa
0rsiS5COqrNscvZZ1kFdJyNrnQCmX7935jrq4XTBvQKkCKh2KxkVsep86TqAgu86eHaUIlA2Apwc
I7voW+SOoDpSaoC81phOJXo4n91nV/Nd9JH0DrT+stskqBLn1df/wL3GCnLrFt27j3fXKjjVBpN8
LPXwA0ylsHtTPUZ9T/NUSSDN018A8+iXnV5MPqPq9uitOLYq496rWWh+xwB+iOXQYTBso31pFRom
SiikkVc+kAsU3uiy5e5+7g1A3AK0el8CHoKRu0MqzXjPLpl3z8Qtht9RU5wV/Owwzsh+kNT2qn+O
JhOM8sT3Y4f5NDk7XX9B/XWEJOFAA7iB1YYmDOfl6vkjWQtf/7H6I9x7AhuhJV6vsgphDzq8JoT2
HcRyO8oPsoXIL7dAgKmKCkJXa4DsDmOYqqpSjFLBfbYuNUIbB2VdpR/p/1IaEtQgSUik3xjPmjX6
Jowm2JlyQ2Ek/wd0ztxmgIKb6HJB6nfoVLrowxHD/6L4g4+1gSEL2biWHshbdt60+r2RPl4NLeRS
kRGkaxRM8exMQwqzvdDXo9jNdz+990Bp1odXrL884LA0GolOfdVB3DIs1C7R0Lz3vpRBQ79ym6U/
IeBkgpDJJBxFExoEq/1TydZFOfbOv0fSgT2MYzqQPM1YB2WxlWaUNdMSRaw+GiT10dnZww092BPF
zTVWlowese33MAl6TxKU38oLZ/LIgsFP3D/xuHYTMFVRPxmf+iukI2RaKvXbPqON3xqpRnIhzszv
MUr0fPCnB+QIK3xEmIPl3x3YArnQYGng5sh3X8sAHKXVvasDTrBqO4wQ/nrFkdu5ImGnJV4+viaA
4ikBL4BeYCCsTR4dmjyDnzoAIAxNEmj0fPQs2KuiyQist9y7lMs831Zx+1ryOEp1RCoHg1GXxASS
1G+7NZ3uzwS1NwgMT6xtz5bZtJryMuiup9NaXkJM53+eMhIlod9JXwPR9qvapPhEBR2+zPqIUgdj
R+jbrxuPi9jB1cbY39tPmNbAF9ZLVPHDRb6dCMQeDdNu3pmwVhedIO3i4J9ofjRreYeMyV+uRf+m
ZFqIvP3EBgOEX585l2FGR6f+otUczBMYAdjhkI2kifkXruv1P9bva4/xzUoP9S7rON2blHN6aa08
06AX3lOulOYY0+Q305DelhOHvdwrky+LqomIh8dMEouAnmBvmxSs8Ab1l5jf4R/KyNa1ERW85HH9
qXgjku3+eXMXX9dH3mAQJDY/FRvYKJYqODT0w7XQY8Lawb0BcdpL6od/atY6ird9b5hNeCo1K0EH
N7Yy8G/6n+XGy+GVtf4b8ySI4aog/zIFrWUfECpEJ0SepwlnMx/05dwpDrm5uAl06+oUnpyurgPr
i0oSZ483ugjyHMFr/T6h6YT5s3FXtlOTzYpbRkdAmh7f8c+p1bEU6zoekvw+8sC2Ag76MH7zUf5l
xUX/vK6qnVyI61o1PDhg2UV5KP9Wy86HXN7sr5a4jW/1V8EjmceqyRQfbBFiYrEnv8QNxd1n6aZQ
qOKhImbmu9QHM19agsbYArJMwGWmDtQzZ5gD6QAnaUxX9IFubUqlxubWNdvIPgHZ3oLXDNL5ahAH
z4Am1dei0Iynqoo96KuZECWNv85lDDXo1/4gerWgfETqOXnbyYa33wQB+PzMWiTzd4BNReWQbF3O
NnIgFZ2zBc0YNVOKTu2K/6LcQIIiBBl6GqfN9YUesm8LMgu0XhKHhRZgM6MWuDkrvAZsiNYdHEzF
WWUTL/LodF5711EyKLYZs+2SJlzv1gYIAzPwsQfZExcCyF/9MrZG39Gho5ZlTeHchijvXW5dcv4T
XrmcZ/RKN+8lmbcmr2Gp/roDKsYORv7KaJ5LjeoTgjz7FXtVKpgvQtjj/rl/0kt9dXOP+ne+2iNI
kmIsK44JGDX0zBlo/gSJJagKiK+r9mtTIJ00XO1e0G+CK6OygnNIn8u9cT2DNYdCr05rUo3rV8IA
LSN4pTnhhA+Q5DwN4y0iaiBGccxmkKZmVYf+/iJtxrnFeRT3Lo3TkM7sXn72gXeXXNzJraS166+3
N/9xIRTovQa3ZkZHCvhh4oE9bWCl0ftJbiKZAm9Axjnyr733LAeqntbZa6t481L04TMXyuhioQbS
mm7hjFZy0gmUbO30Ds9w7YBgoBpZLvvyKGa9TnFnQcEjjuld+99lYRK5OR8wjAmkIQEcH27Tbheg
c9tw771XJwP6COUJXCbiYP1s0D9CcahRbX9H7xoLOpPwDX9zxea2fzD+hSAJ7mRMMzGcA6amzbC6
B6Qt8i36Mm7wedr09nAVU8Bv3Hy6gpjA9HmSsqKIndnf3uMpqobyhJd8N9ynG0qdkC6kG6q0Pfru
GWVu6t/BL0HROU2W2ezWevHZIejv7+KN3SeNT+9QhhIn7ZsVtzRjr4fdaphfw93FFiiaMqsqk3vw
AHpG4w+jhpatUbSg9gj9W5E6FHk1wCAsNtzlKt1XzgEM3BV+DPF+v0aXjRyvZYI6xHGaK9gRUc4e
b1YNyeA2uzD9rGJk4wWSLdFeT52n8QWAdcBo0i4K2d2uur4toyfbMnHj0n4WpJKpWjIeD1uLOuZd
Pe2n+W353D0ntBbSIoHiB+hYy16hDAZn8RA1sA/bn1TQ7t6G3FsIHd0i5FCtNdHbrBgi6LUkN3+j
OEMGAe0Fe30maWu2zFYBVxI4Y14ttxzqudSK6eJVJ0iUul9KxXf7vcxil452zjhawISemx9o2RzH
Qd5y3nuY/qjIvzF0HaVj4JQhqIXmaFiKXDqeqcdCGkpt35rfytCEmvMjoU6HJQtmTDPC47hPKeRX
lnQXT8vT12hc3oE4KE0e/dswo/EUARUMKt8JnsMvYu80QbZyM3bQrfZu+9+IeIei9Ch2DZDvNj9G
pd7hDqyu4tJFl4tyMNTax3zte3S94hFf6dwldm2XBjT8O2mZlaiVLKMJyM+wUIdRswrb4BmaDwid
SOM1yN2wRt3zNg1o5AxBf9EnAy6UdneAIQW6Gn7tB7lazBy3GHKN1/ICEB8oxd0+b8XHe2h96mck
PyHIBmezDueXtGZFbggTE5nLLSyCQ3h330btWHIzCBIwYDeR7p6+kAHbIApRIJhC2Q4rVzY23E+9
EJhBCChmxzJzqrgnGisHq11Bfr8NnxhJIxonOkfnMTjPbwuD2KzxHN9XEGtD7miv5q+pkQl3Tu9v
CZt6FMA8Y3+Q6ma1C7SudMZsDoE1eM8B3PEXFSGfEOFO3z0WMj8elWcsCeD0W8huw8idEtIAU/hA
q20tkNddh3S6zjia26w0vM6s8a21hxOwc6SmGtYKHVDXr+WbOQCvOE2ueRhI9unXtj6OUfagzzUJ
CPwVd39TOjiXj7Mi304nysHh9WM5Nxhsv/3cMzgX9/djuwAH3hG+U5hB8lD6QAyFYuGjbZKFv4ye
h2Ey5SwEqSd87loBlGPLeHRanpbQSyOPS58RnUUsGJDGc9zZmlWDn8r6TtCypLE53Z3BmnFpZylN
dVuQFoUefF7lTpbZq9nHpQdlaAUlav83PlNd3GcWFAqzK0TC5/l3akJqBtkq1GC0OsJIl3RgeUh2
+YcdjmhmzNZlyB3AtW9LQ2Aoy7B1/v4AEJ5kAi5LpuGMtOHs0jG3rwKIj9UynhZ65ijdGFa9uIQn
4Eagx3q3AQZiHaElcD79T4/1mn71fjgyqIUQqYIXxhyQYg2+JMXftfynnjt4Wa5BIzMd9c+KU6IK
yoShPgM75eDuhz1OgCasViSFMBrW7wF0OVEI6TAtVubuOUrqVZoLh8d1uH/jx9ChpKUg7RTcz7S6
z2ja8ktFF9EGrsyXM6c1FuzR6L5FOYB5yf2AXfpQP8L3W25Zp8aX9qRn43vuGMmsjABmSq8hFZ4i
xFuYCJAgd/s6Z4pkBQfZ8CcQEftMygBuhf0jiPuV9S1XK62gM0dUg3YPBFntEqEbXDiJbi2tZSv4
w86ACjRvOXYTz6j/WMDCc8IRWt4tNu1mq1YIaAOK9whlWuRYpQCLW3G61NKTk6esALUOVOn40Cge
QcVu1ojdc3REkSkMnSu1ykMN8j6MFp4IC1Q6R8F2tUw5ZdQ1QxKU+Gqvqg0jxYGrKgDUN1bawwDb
2L4HJZoJ6Jy9+5VlNC+x7GMrDZuDO4ADQ3viLruJFcbk5bZF+sNRKT93eBPjTeCt1um2egD/5RJB
pYLTe3dj0NS3jVVw4Ch+X50yxMIQtl2dc6GJ+Grl23uF9QPeEdrIIwuoMxW/B43R9Ufkpc9GlfrW
a0Bw3IS7kdkx+O0ZWviqWcNyczRfs8ZixLj/GvaRBo/FreK9HuSOPjiWXHy4Zd42hGEhXEz29QEn
is2JHfdcVliecPrHVju/jPekzcnGPXUgvEFS9Uo68VijFeoOx/S1XoTsleblzBX9PyTqRSe8e5yT
RXYLuJ7pgiFM8NmIt5bJG3UP+8HaBgAFNHXPPCAt9h0B4DpzOeANx+njtgOeok5A9HLwWvmlWcAg
nffndRY7GSiPcdyyFlfE6cFJHDyO+8uYGb8W2dBaFFP03iXeyuunarNJbmmROAM60Dn4J852AaYJ
1sQi1NAXiPT5PVYUO302bdgwwPsAjvuAHR3QdElxx1pjjmGIIVGFJX9OKhU3XTnvXW796BVp6oIz
cldiVAd0AcExAyEBxc1eKaAkDkqKnPTO6uHRACgiwUeXFJ/aUzzJ7Afd2dN8J8HBuDSPENWwJM5T
ah0NEknQWBxq2OkKnDsb+KzeQ5JI9IOFdERBmY62GbkoUKNkkPGWvSdYlkM/QREFgBYBS9HnhEnZ
Id5XgEQWSixWEiDdkDgcEUvR/5Yq+r1BXBHbq/2Z8BtTzEap/2N1GPwHJyHcnKbbKhA9mCRuEHWs
+uAQPDQCqNnnd5Xp++tDSyJHx2x/m7eyF5XaMNrcLzuufxo8ITxEGA1aPeBRiQO5ZkINFMaPCrrS
qJ+6nwfjvfaGU5HsGkt56LMufSZFiJpe3XRwWx8mER4bwmqPGloJ5Ufruyv1KnPks18x5DH2dZQS
0ALASdoF9MThnlqfkDVjFTihmsEodQ4THM0XHRR0ODGWT8CVHZhIMBwJtQbyAgTleZfBRjfkg14c
s7baMSyZHCX4SmKoAJieck3xJt+DcM14w6cvPkBs0+ZJuBSUCfOCB6ghADD0i5eBoGROtRm7MYSO
eTigMmg8is61X/BzgxWIc0x9tXuH7PIZXF6c+NCgfIGAEcdA+h4XDf4H3DGE4mA0Ozj4IYezXxJL
xIv0NqFqQPAhPiZEBQ64cdMi/e/D++hafLcqrXBzBCNKKxWlehLlJFvhkl4nE6wfyDhKezFlI+xn
PEMndyC8aEKo8BHFC75saUdz4vfufJv3ISG6n1JnYfA3yo0iThOK4qzXdPpD8Jrg/2B7apiRytEr
vbfpZY0lDlGIIEPePY7LcxwZs57vrdrqUW6lV1g0H2BnI3vF0u/jAxjY4spsBRaPsG7VKQ3KAwLv
14KrTwJxAXxvDpOtUQvxbaujFApq8URndy6dyJBYN+BIJjrMyBSwzsPoxi8tYk1uGcsio4pogyGY
fdGYdrA51ZOD53jYVR0WPpn5BZ/MtWCoYgwCaMg3j1CGdGK4uibpzIJyoeQ0rXW6zdfK5AjBNazs
JZM0D1dKEFIbvbxlDJBVoeObxjqqNLB5dfnX6lPv6lFDZF04DkLo7eGfyif2leUXokn40LrRgkkN
2jKtNql/HaHUA6QGaJW+50oNQZ2U+ZnrVabPW60M+xy5sreDqWCJZSKH3PgLyxQ6DcNLBOM13rJ9
pj3bQCHDIZY1aKzq5W7NJHTfSb302EbH1r3YSKEEq4zfFsTwtrmFZ7eyLA1MwJ6EYyV17VYs/E77
mMc4MNYPvKXHfheP6B2GYGXyXMNIuWqdoCUACd3HgX7d8JvKkxfEwck4tzHn0PWESReyeQwDrOCl
khdBJArxGXxJdH0XFqVXEFWDCgDk4yQpDcOra157ZtV/VgGYtvhYdGvmX04lcuLEheGPuUsmgNfs
NDDzreeqVgTz0SJwLBYedm7MLS1eOhX+fq8p04s0Tv9FoPzsWqdWenYpyL7gJzTrcVqHygt2lpdX
RgSG0kIV6YV6AZzP241PXgE2S2q5JTxTx6JZZ2V/6Ghn/EN+itIigVgefotwdKAVk2UEp4UaBRH+
XYSBFprc0KrmVsNH3F6xxFECguiAehQ1N2ivZs/GhYJMDpEZ+7aAKaO6u/ez0adOgtFwL5Z3xKWy
MHr2am2GNK/zknZWsGG7xdnFzVpM6srNz8OVk7jP9QW5ANfqG9hU6ASNbsh47xL1R/RJZsChozbh
/A2napFyx1rhDI/0PE3mrGN3/9bKLS7+5WsfusjgtPRpizbHTXkQTs/dpF/snKdIrIOcnUQ7EZBm
+5Vvtkr7CrJxIVzUZ/x12rYtzCwr6Rj9rlFhxKrw3YbDMgnDl5bMBxQAt/pqb0BH0KDvPqiOL2Ni
2JBe0k11ileIUstqwDS9V2BCZE2ukqzGIWVQ5VvX2WVJZ+286iDg41LKh8mNUn8LhZgn6//mRlAE
KwQWs5XfWYXabZIHGrUAR5G2aHOZwjhfuNSuU14s/ApHtpTePuYN7OIcBG2fOACLhFqZOO1ei8oe
jk3ipBCN2LALcUBFJMUReb2yiRoZrM+08Xbvexi0AlqwZ59hYQht2PAJe8oX66IVjixAPPmsDbQJ
0XwBBosDu31wSCMcZ3zmbx62ntozZ9NuXLzRqUJWafACb5W48eaI6hxOC4g2XBC8DuTEIalBccnU
L2EbvkzfyPLtY24sbccTOB5KgGdJYsFeCLx2QpKiVViuRpZpr6wGpgQOGwBfiVsouHf0iXJy2G/w
yzIiv1qKIhPGm5q2t4HAZi89LxxO3NnYobeFw4bXmiGV1g/MnCLCJk5Mcz5pVIw4dgSDToMDdBni
8WB+uDeKIJ8av4SqggpfaHhH+aYeb8htnO51khgPwN9IOjo0PpRJkAUAwFil02iwOvr8xMVeBBYf
8vZ4aTxHn2v7WB6b0fJ7Hp4Mp/BofAh0vcOxXg4+FFsNJwWvCnCcnANFQw9PDl7IHPYWHBzyLEdX
QO6jmzf8aGGB9LKk4Y3CXn5GIXyIvhtphaNT9g/QV19pzSAfyf8fYU0pIvtuX4f4i2Fr5UNz1gxb
tEpUy8Mry3WDTyW5CW+hKtNn0hoDAbgAAXK/sk/Hej6gR4Nrid/DNANVLQwYw8MBbqL96dK2IJF5
ScH+DXNBf4U7DVHDkPQn9GTX2w7mOvywwnlipANa8wEvm+45yPVKA2S9ae6jBAtdL3bzDSU6B8O3
3nskumlRuvj3Qid3119zd9ecVx/zDHAOzI+oHcAfC0I5G4WESIQceOtTU1PFM++N821LqgwPMAwH
hz61Xlz9G+p1eOlFJ6vUrsYYEuOkyyfOMRFuWL/GEM+rromWRO2R87/VidLlX+bQGWDXgAROYrox
C+Ap6ZHKwcCRS4/v3iHFvTzPbnd4zknx/X2Db0KXPkg+rejivZArMaDdOgPbeFE3gjMEv/XtECUh
B/NG2CTfPx1ckzogFoTzpL+ILNPVRfOkfHX5E29Wqfe6oLPg6Y0D6+Cdc8HJLbd4hff2ZOyPuNM/
N4JXmhFSqNS4TBT6aTJInRK8b9SiWUTwzzgawB0r/2P8+8oBSavfd+GO44cIiB8clTMKSOyQPA2J
48wrwp+debdkyisCJoivEAWha7nMJOcDOS6Juwjk09UJufa/HxRUwjK2uvYi/2WgsAETFHlEqjen
WVScPpIx7g+ph2OpcZwSsilqA+xPEZwo/OLxisBGireEIAR5pkOxjUgHP1BF4jQR0fFaBCIGpwMv
nw05i3sGLaMCdL1P/99PnqidRTRt8LqqdK2nPsn+EEzhlV9WlqtlhXYZ/u2YkGSsOpWOSR9OHouS
H2AMUvoUWHiXmCGLvM7+u33jf4GJUHP/qQM3LbwtWQPGr5oq26XGBe5ZYZWhlXFV5OKAQCZT7IIN
q6XCswraAjJBaUMF7rVL6jAgAbYSYEkdY1R6rqAxwRz5c6HllvP59F2jdmXavFDIFTLnV7v15gAA
LLsFQ8xU2qEgOIUL4KzqAtSQt/zVTQUm+6urqhuDdC7wwF+LNrOY0usXBCC56h9yEHg2YJs1AEph
b/jQEOhsnXa9/maIfqegTcJokNSu6VXwHPFJf2nN0IbIP9BPfwWBCgaB9C8b+7Al4fvB9PT7QoCv
bzZa728AdrAbA52qUnz+OtaGZS3nMkHml3Ee5FhOQSQl5X3SfpEZf1CtVv0PqROL+l7YxeXmdv3d
evqlOhThyHdSHfzCR0ONENL3SucGSY+fa+QgEKYoNmLAFQCl0ELFNYDOkjYfbv1rg34mDgHxOhhS
aDuqNO0R/QJCpCgRCJ+qji/1fMXoTJBuqDZOFJ1L9UsTXmTmNvViMb6zyYydfjYMMx0MQxmHdy+q
eIli5ujtSb0DpMBFvqlexUuzCm0u/+R9HTPQQK80eGl/QJDwWAD/vX416fjXdaaq9BcEmmrqaoeK
+pd+saYSvWDhq3rmZlM1MalcT5eksmIAygiqUXpM22BlFEi3S9TOM1LhPkmisn//IgV2AX1yHUa8
JuN0jDcMc3XFR+qK56t97R6HZLjBa4YNbImewBrBvxkw0uc2q3rCn7T/sn8L0LOjPzP54dWEWFP3
pqr6XwdCdjD/5Rrk6I1SoI6hB9/7q+W/4Hk+kVA/9aOxHmQeSPTH3Us/7hreddgR5v3zqq/A+6C/
5ucB76S/w0SSkWxY905TOvin/ulVe1LMzM3zU2FuXvQsHRvXX2JiryOPtpdttehElD5X+8qeKsS2
jCr1M8hDzZyf5qc69TdNhQmXQfuoMNCpig71Pk9Gm38ezbjYKfu4Y682BypUgiCU5g99Z7K/y0Ln
GvXz6Gbr6lR46uroAuqSRvDo+BVf7Pl6fNqwptGLFjb0yAJR3b+DeEjhQOmSonOh37GyP8OeH3FU
F6g+VxRU0+1t+O6m/bSf8BtknpnNtNDRPBf1MUwkB7Z4A/t3UMXo6NpE/Z/SBWt4s0xZmEuYoWgZ
xnXyQLoNwLP93BOoVeZehwk+ANk2TpHls52Mma/RuDo3Dk51fg9Io/FTQFUNPhaUgTgsPe5BbqNH
dZNHTyKsx1+X9BCDTVm1J8GQjwknF4SumkFBdlqxYLJVoboMCPBKMTrmUd1opIJSfri8ErSWuLKx
3uAIcBgkj/jhQDkWAs6/n9u5iVPwvHMPcEl+tZ5iLQWH/vUw8QUP4IiX/wHNKvRPCFROLu1D02it
5ONZcACfAwoEOWpQm+Ke3TGm0QMeRjQ4ELuSXqL8D+b370nyw0uMtgkrPySCUI3zt3D4t5GoWQXt
ziIF0ItcaBbVr/QwUPowPfriUofVS/g1Cm8YPhQjoWyAlZM9X4k0MM8QOFXqRYCRZdoeQlr9gEQf
AnMDEGZPkt8tJlvc4Q0YGb9qkxz7bSj/aIdft9XpVXB/WvNevsb7l+PMAfW08IIc4HKVt+OxAHBx
SNSCtzZqraVHbQufAMrTgblZsX5EoOqauOf08pFGju1WbHu8YZOYGd6TG8VLO+ebOC38r3ahnf3+
vPS+dI76jxT65TbRTqvjEU/j16Bo996Xq13J1cEBiahPsXYhSQA88DHEq0rgOMRa0K4QANArZy45
XVxJAp2vpPDmPXSf2DHXsXVAWWKgfAIxdbMwxz8yjB3uEAJGkP5gMEi1wi5qP3N9XCJk7G5Trn1r
7pF3wBHCwSA9VUOm7vloX4AgPPxjwHnw9tFmx/QN43sdUGJC7VE1e35xn7YAN+FXIZFH9vddqJ/f
E8v2OE+8tWe+cw1IMsdT9o4twPNi9+yb84ZAmq3cUO2Nu2aJxfwcRG0OFnz57TJK2icw9Jv3ntFD
3wYtYR5Kzvij3A9z+EEuzMmDXbmR8Dy47BgMOt8tbNgDH+FgovZvo3yT/DO+GF8BdliTnbQIR93C
huooB8ruvnM2RGecoUT29dzgEoAc5TKhGxfVuXTyfWVVuvApsy/5dLbVA2zitrj4BMJclmtgzJkl
nBLwaHpTLajED83KkhIDzvtvBwT1bf0RufLfcehYlnS+c9loltVf8I25Eg/f3BibsCt4eyn19Ad8
RSAmeKwgzAiTHZIw3DDuFCmfPUdIRQkZCA7jTf2eRnzAnBQk8G0hcwVWii5oleMic34Yc0Wee84V
J7hujSh/yPKnThgIwR92cSOedTSffkcIdfIBY/twkHTXRSJBRsQRdtgdHvSqo2YE1ByoQOBjsGHI
hDWCSELZHOyUXT9dou6Hc53e2S3o8fK1/ia3jYwXfQNuGPDhHp+bPknEsW8ux5LRVePQOYeH1aDk
zQbn7OGI38FhWLYO/Mw1WHW0H52EGIYqHZKIwqZf+RWkGxlgHi7MjTszPRd9IZQuNE+QpUenDUV5
/JQRyU7Ccj6P44gTycQi++CC5rTgnmqU6hyl1aOYR3a2mTrfja4TtSVGO0Cq+z6d364uo5vtMXXI
8ZHg5wjxoelcVxHK6uH80PfXpoqu/z8Gwio9sPS005LeZbSZHulI0PHoyYCqJiUAozUYMy4lI//S
5AT4Klfj6bJLZDLQZ66fp4QXxykkrhzt9NLky4yJOZFl6Lw2RZ28eyAkwQMkTigNuOA0QNUo0zHJ
ptyxnkURkWobZ0SRox5TYAUnhq7ZvGA1DsXfHP1dRV1ks4xMOksMLp9FNR5KemP+quJERU2rl0Fr
QEd1j6XbmK86n3k8jZoCRh76JRTcQ5ZkmsDLLVoFFCKdA86ZmclFh7A2qpP+BSqDsPBtXMg8bhMj
lXFhOQwHPrnqcNfp3ocUs8ZdUfcBJ3EisCK0RK6PGM17MohSIjIcVv2RAIuzv04ZnswZtgGAo0Mw
g6JhSFXwCcLUsBGsLGwIvDSa+I7GBrmVrHbfG3BW0anI9GIcjC7tJ9aLSzCiBcbHo9ao1UWHE8R7
zc8MWZbUGgfIwtnicM5BZRAGudGhuaKh3erF+3iv0cWfVh2O+5JypxhVQsEBEh/BJ8xnmSqkxPSn
z/yNPgJDaMQE2vy+B0aK1SvmbLEnYYDKR7NSwkdmVqLQ5WjtIio8Tg9NBEI1DLTllaY9g+TQFKCW
4yM/+PFoNJpy5RhXunAcBsAtsvMXcA3EimwIZl1WCtj3WG2B7Ll3kP6dN7ewwxpFMTWvriBBB00G
w6rDFrh6mc9oZl+6SHLdH7pN3IOEtY75rjvN0Ir3Sudr381L2iCvTybz4uVPjCE2zEUJOX3O8jXX
fAc6gotDC+qGKh+xm3/bv6GDsHqE3Lf7sFj/zFnfbnu2ztx4eMeAdyxZLOL0sGoZ066kQMZ8u0kW
zIAHMxO6KU4hCtDpkUMEWIqNklDD288Gx1OjuKSabI6sEZjIYptV7jP/P5rOrFlRbQnCv8gIZ+CV
GQEVVBxeCN0O4IwDgr/+fGXfG326zx4RF2uoysrKbMkGwGzhfUpbEwy5CAwSGPxs89JH6qAa9A6T
gAv7xKA3IQUTaRRyG3LiYv9vpOikom7INsGKX3N0CwnzseBngF2/1HvFs6PJ08HYUYrgE46NFhsZ
p7qMsIx1zQ7GBeQII9VX3HzNCDFQv/OAb4B7HJlGnDzBB7yPz95sEcxsJo6cFtqEtUBowLoQimY7
wkqKJy3vVl3Bj3QwCiW1+9B8Kk9eJrA2AR9gVyJTU+RtMbA/0uikBwd+wRM/eq8FL/2W3Yurc/r8
jqlqwcTAghvzW7OCBbsigJJJI/gDhL8R4hw4mYbsSgseTLm47Y8e77qtsFGy3g5IJqBS4bL/l39d
mFIz7Qlpk0L+ywb15Z6aDitGliHr8YMjPZgFo8N4dMhN91dKI2eTd4YN5uMPEKOwfhMag04oqjSc
YLhKV+4d8kVFv4FTPGwO5NR6qhNsNxlwrsbaZfYApMC0UCbFHu9YWbV/fA0Rk3wuT4wbkiiAfYty
jdcN8YXgMUqNlR9kwDhBKOSbhQ8BAsIE5E1RdqVy2JGlDwo9fsGTRUWVXNjhp9x+1GK2mWZ0qCXR
LiGzLfONGLEXEO+glUA8ueyhdZd6ESN55yPxEGt/rQWj8ZH9Me0t7sFlnYYse9LxzgT2lSMiKiXE
TqpxjO4xUDB4Z9dHC6XJHFAmIAMj8GIOLIW+va7T4XD4IDmP6w4/lsF71FsT3lY6Y5wff4it8D11
BkbwHZ0S5FPkBDkG/y6AqCSUr5L3pdFRUZpnGOhdhw2ewIqFDl347IEP8XK8lLhHJCCvE/nLeUQL
QBoC+HEb9JcZ8jPyucwUDh+EPXoT5GlW8NkRiHmx4zLM/JyIEslvypT90Kv44khQVxhpTo5BNWqH
nW25zOeYnwJQseKE2yikY3Ku8XdJ/dV4ggtRTQ2xr6dAg6cr5OzHqg+aEEIC06y+fx0coI1ThtE8
Kj0HuzemIQpGDmNMwxwT75YQkped4AYXnza46zj3i0EHBQj0gCgVLe5LihRIYiAIvTkyjC+WJ4Ct
09w1u3yxGX6GKWAz0i2vgPTWGlUm/1XBCmzcP6y+TdiEg+dsgyiRxVVoeqY5YHMd/0vOOK9kL4Bk
0frLIXdLLAM8ygBSraEswAqVpuEnRmdPi9C2pI1O/kIsZbFLOw4RDV0Be9m5RQVK5jVVHg43WNFg
MZweL+Qc8XQK2an5Vj6EsMPxIF85JILuMCk+g9dCHotskw1X4WB7LdoOwDYPRn4dTpXgUCOVRy0q
zMy039dkbuJlHPFE+J48TEKWwe8BssxOSQMotB8ybQCt/l1R2Fmv/z1yeQV2rwkr+83ZKfszmzn7
qdwvb4PJj0Z2+CA84iL7LGA776I0QzRQR/zTD/mnIzP8yxLRhAJ08ZUpZbae+cTI8OyoljrUoKRT
bIwh47zdZn+gouMDVd2Haj7WAg3BqdO+47FkCQdZn1VAkaG71r7+vfQzSm1YEm0684piJGxojk3o
lHQmRc/K6u4W98JV/PPkFl76UEkwzqI9tnHQDxHyq+jYGQq0CnBCnvkAIZd3eDbvky5VsR1aLQt0
X/QmvN+AWhJJv35ldVG7XVUQ5gMNQRLNenb0FnOc9n88RTCgQA+tFR37+vo0XX/3yuBgwDjlmIHz
BGkZeXh0124BJXPKuvQ2N2AG7HuhsvpGaNtF9bbeVm23hwL7um+K9MjJebiiuE81RE+nvKpmdKDs
4NRgNYa8ERizQADVpIsqA/QeA2L7wWUSN1DkhzNA+/WI2tjF4Z/M7CDOKbqZVNa+6PrtGExsF2+h
vjnCVeHgQzgHhO0SswdCY5gVzjT96KlbGcWikeTTuxgO0Cn+nN622Hd8DX3Z2cNaMKUq1xkgvzZ6
s/be3gPwIKbdEKzgOGwYdK7zVzi79CbTKKaOuzdMDjsbbvGV2yXwxAa0qw9Jhxox7lWnwXHynuWU
iFHaAzGNBDlGt57nasADZoe+OWczlrfLA189oDmO3meLh8PaRzf+2jCPLbjD1URNyAKGPUSkxz1X
wGO8jy6D7uxkfeBx09JKMQ9b4Z6tdDEY69lxNWXPoGaAXCtZ6i6P2CCm6fIUxpV+HJ1HxSzDddqm
yEeRBCqNS+13rSbVJK0MSmltgO7ly8MmCWQLSQKgXdBsQA9EGb4bnsJxw1Pr+B8HCxxAJlTLsJ77
7M8ntOByTDsBgOwnequQoqB94NziysOJigjF/n4CtjbG1jX+sMJoJm8POP+d1qT3B3YrLXqtBW55
aINAnMatgcTaSJcAzAhh5AM4Ply7O7svuyAPJ/8mBgd4UdI9GGFjZDpTxI9QZpgfaU3FV9h9jQBG
CBlv1hcJgdxo9nXI4zdcIWsL+BwyBXpPbyJnBd4Y5ybc5JSy7licW2sLYKXTZ9O7uf2hyd6mRsW6
nbxRBPf7zH90OWBD2ld4A5Llt7G0Z4MX+QYaAIsYHPEtrYeoxOlxCauMMwYVoINiidZqNhI295sF
aeIS/iFnX95zs4WEDT3RX0CUPoQTjJSMHo3NQTspMMi2CsoNY1oSf5pd9bpjq/s3dPXnkDAGuw2H
QEv6UuKmRRfiq2toerYUCFjkJL5B6mxAxZ9hM+GajAQFbGqMdxz6KHZYDboMt/LDgk/KrsE76Q74
Dd4HhJAYmYshEN8VxPZGv3VlFmCY3BpwKPXQlt3QOW5Arn5F9/YeMOpFEwaTAU9YA5wT4oUOxN7j
peQt1kltMV/p2UbwJVAW7X13LzoVT1Va6yhUxw0p2r+TG558yTMpyGRLu0lYRhDDFZk+sE94AKiO
mSdcrWirtlAor7FCAwTGGFPfNGVpQPvbK3+9P7AyMBKyJznq6ExbANWQqBG9CtQvX6ZgAHoHskhj
1+9QpJudREoqB2QLv5jkDoi0FVP0H0f53LZVOERkumMsR93CvblKx+Ii+I9x4pJjkVZx4OpXjfqC
xoigH6a4dMZeWAEzyv1Ig3s57KDwbkHFmucBwKqLIqB1W4t+GmMqpq1ThtqmdsHGhplEHpXzRnKc
9BF58YkLFOpE4KWUo5/DA6pxLsHENBx57yuNEgGmfDu6HQr2HZE5Ps00S1RQykkIPg03eAJ1PdDQ
2kPGTxuxAhGMNIshtTNp2kUCWn/uINwg4DE9zNCqPOjsABpyq8xkzGF4C26OG7qZ2Uh8tOKasBQF
zcaQTosc09h8SE3H3rP+pPZJ9iBwOY0R7Ia+dEA/qMTzKx5yAP51q/2mOgPFHGftHIDg6eUglEM5
Qh6DKFJyXEfY2UIlvRjXceXx6wecfO5UVe4UYRS7GMKPZPLfx/T8J6t0z8ylCwBjLzqoCFwT6Ff8
rqZ35J/jUnqocY9l52wmHPNg9pzOkMghvLr9pJpC41RV/8MhWhpMtAO6eQwmS47rgPPTvPU1j+MP
hK1BGaBOAfH17wuBAp0EEbvRpfuf3X7VwuwcWDU60mgi8hEde4RRytXsbS6DEeNC4vcFTgNSVMwO
M50jxe7uM4MlMISC1nojV1eBbNyH/sLuFVN+8muCKXbIHdHwk6cJBE15vqN6VNypu3NPUhyi5v/X
N14BjSSsdHoxCpiqUHAcckBSB37UO0wAA1cF7LEnDbirPXAWO6lX/RH4AGr5L+QYK1obwLko9RHU
8qZHyjjdVXYTeOPsFdF9QqI+Z2jZGG87NuDXe3jBa4mDco1iJq3es4OD4li+09EznvcnxBOk2Y4C
kDZMlzm1z3KUQR3b4ajJNuL1MQmMkcUB4ZdNhEnTNmnBvXvyPmBoU55g852i2wQDLfxS+V+rDuWo
hAqBIOhsI+v2vmbbUfn3a5ZUNKBknIYYJq1BpWEo0+reWWRTBpHPYXA48CDNcrrhGGCrTQcYy5C9
ETMQGMWwGqDONtAwxIp0Ch5/frrZ9N1CZVBUUUUv9ZbI4p+CsESf/XuQQknVe9PjjjV2srbJDNUO
802cuDfI+ggfIUbSR9mFJxyufPetYJFBdrco2Vsp7os/jkj+EcmhvMt2fJ5KZRpd2cp1ECz5xKkj
xs+tcTM+waj86aqiikUrHqfwd1ox0a42zB3MCd4onB6sevaZEWtQEzAfk+/LIAfZEbBwGvH3RGjT
HPe9av5lzqqEMnBESSWwUyLoEAvKhg8/Oo8uJ58d4SUypzzWuu23/NvscjLZYw6rC2w4yDep2fca
YoD2mme2inGdijIV4vTJzaP3d1dAI432xvJiz5SBxhw3tShbo8iMnOjii/isnonplohxo3+a5F6W
fAcqUW7TO8y4vjpGZMf8sPRRw0Y0B48FnJw2adAeH0m19vTStNnCbDohFvTVpfpzC30fTbu3d/pg
BJYR1DtK2PRwyTDTaZsGB5gp05I0IkaHw2h/YF6Lmvq4h2znTnzk/UbMfE1Ly4nt244hGhHcXRv4
KhF+wNnKI8UnGhtAoOEg2qLuldzuBsZLb36YCj9S+oRDl5MFK/Q15xVLN46z0ZsQlXr/SiSiztqg
Dl8P6zU6T2hTw6HNIz5DX3ZWohCI5iycK1EH4UPAvxeNE8YrhR0DKctQ7lafgOIFreAEcYSN/pzb
KbsipW4bhjr3gNgLlqN8evyrkVFxeWy8aBH2/DYC4U4XlCTpoHuggkFQ3g9blKilRN6DISWm5ugP
QieESsEW+eVcw7oXFodxw/UQY1pl/MQfJ3NoFlf0Bf0IaE+8u7AbqpuLk0qH2h4e5ZtyDo+SnO2A
zy3ZzAuyYgyfk5gI5lBJspB6SpwzkEuZkbg1cUJ2xyVyykTa3AF/HhsVptpxLu5crbjrlZv+8g8N
9OC1gfON/OZxxPg8wDDbs5wsqTenwY69+u6eLIJc5w09x2NX/07f0W3QZWcatGjEe640PyWEUYx7
QYupdyskHasrPfvLWMal/thmdIs17SfFUB6ZS7DG8ctR9dGoraIk1sst7TKrptlSQq5bNs19DGQ+
wYUkp8NWPSS6riuyuRyg8+PktcmF+eb17b406u0g/7/4s8t5nnBacchdt3DTusl7+BqXo2LVnPVJ
YFWTPkgCuFeOzxQR4cltoUs5LK7090NWq0yJigjJLYUYd3P3AGBj4sPjMj+Mjsvf2QdN7uCrCaE0
ktFmf/2glmHjbcvGBzUOlgEvX3oXCHZfi3PuXhpEo7wk5yzvHf4c4ke0GeIxb0hBmbIrXyUC63Ks
VSYhX8LhTW/fwaV2jk2iauK8emdjQnWAZiGCu09Sr7kmHAGaDLOlhgEJMgW/OCalL68pfcKcs/zs
bQg5gkaJ4wuBvjo5iPTPvzd1HdcWMVJ89zYte1Qj2CNXIAokOJwKcZSdi6P6KcHqJ8ljTLundAXp
3BE0QTMdQLbjOxz/ZcDLPYfwImiIPLnydmijpGAgNMFPwuOW1+SsZ2ITkDMZpuqAc+m8JVJmt+IC
JS99L52mRQBB68CYtyWBLjQP/TIUGW44IU5/T3aFy04GOSOPiVYpY38l3AAX6oGCvaw76qS8SoUO
rMQIEj23bGDZcRkcqYoHtUVvksGdyGPOxtqiRQgtB7sMPe5gAbwU+TqhMwEWynLaYsNPUwQCTSWn
qy1eaiOxCm8q3pzHcqQyfBvOteF1KlelH/MnH/eAqSEfFGQadI/yCAom1SZ1yDsHBNY4Vv3EZcrg
PMXbjdkHysC3mHxrkjgk2m0iI6gPlBy/9glXA8ookNSd55oIlzcJxYoYvrvn9KVdlWg9d5k4PuHK
XgKagEvwHBK5Jzn2LwTDFNaHjb9/n/cHBxe+C+axHOUp36hMHpNcVh40Ao9sQxmvD09HyAz0rMAO
+ZL+XYYkIfTGIC5AybZh0TBTHRj29p65AQGhT6glPAchE1xPATT8F8EDvTasJwnLOraMHkod5Hsy
729D7G5/DAkoQ/K4tiQYJjseV5Qn/2NKsCZFl0yGhq+rvJPmHu0enj9Ejved5OrQCnkbXwkoe2d+
WG7hywxQyR7UmmyMVUPW/Lvg1+aIh5bRh7L6QT7rg5hQhzIbHzzXsEafCaPZdLn2wSHTgUJ5aLqk
Q1jQ1jpn1DsHYc+YYtdfPEUqyTuQF0Sq66+UlE8FCmDVG2G3vSxglwoS2BPxSkqE0FjkxroDYXkg
K/K7SYhygN5DehVaaXhL0jPiX7yIDVAMoVpkHYq91E6UQPOe0L2Xr49BFzhNGzTcNADMCkrcfJcy
dXSj6m3l8eho98fgOyiudmGKG20Mj9y/HwAEcd4+YDzzsdjJg/flxxUVL2OepAKLL6KaAmgsUL8m
kuB9oHnhBNArUlwwD1ZXZA3kwXt5YEgsuGcasVV2cZaI0Y6YGD3wRyC/E9n99gfpc+YdA+mmcgkL
6YSAGwlTafSdN+KzrZF4VN4zeu60G/KWiDhY3wCV5MoqwpZOD9gtPDF2owcL2SZMJEGGkEJi3mdd
EDlcEDiCdwBkk0cZpQR6a6kRMEKIq7TGlzmyEi+bVNPt+ZxdyryzoQedAOu0K9oAU5mdO1pMJws2
LzGpWIfQS8I6gUxuzhM4CNjW7kJNq/dUD9EyibPxNxDcSLbIFutQoukTqb3yV9nQfjd+SCnFxqCa
fiLUpptUdB4oL8k0Pk7vgFE0BThywJLo+TTVUYu1ikRNmP9X3o6EDqeh/+JpIhAEpspMgzcMo05M
f+o9Kk4rvMbJhj8sPR7UBAWQUb1H7Y+dChedYbmZPkbhywuhAFD5XDZjZYs4eGtLvSM+mIkAq1eW
u4DaeoUjjlVjnXicIjwY9abtuBvf/EXUjqSzvZt8zhaPDgjsZFSck3DXsaAgblsdbdIy+jOcPBMq
Jn/F7Ui+Wsx4blPSXPKlJTCedZttCgf9zHQpRyxkDJf8CzuI6+QyCEU2Dv64TVxIcNZJCcTIMIcl
1j6v+WGGHyknXwh2uJVwJzV7GANhFo3uJRJifC4hkHx93MVjSBue5ziXYS6BA9hptWmvoQ+MSfn1
HpKtigN7G92bRoRKuUd6bp6c3jA1d//+x0vJR3F+RNZZCZ8/Z4ygHyDOOmNknzxxAlJyg8GdZlHM
kfD4as01G0aEFPJhV5EGmcAJ9CWDASDfStC27Ho7zdIAczbidT9rUaa82debiWGSJa92d2+YAmXG
H3VE/YTfrChepaML/bTEMt5r/oGtQWHiC2fyGZ/Y8ORYemBqh2KZUwO8MwCV35qzpW7Q2ys07CDJ
iwONoqxHPP8Aalo0QSIE/dXzQS+4kr2rzgj19RaAuDQxQqZGAI09gzE4GS0IMB9dDW7BPBgsD6U+
RryWNZ7ZLXRnb7su7RBg9shA0eqKHKt92j6BNGs917AEvMwyFh2Uvg4ySwc0v37mewfg5PYIgc9B
bY/f5t+dWyR79fSShdbzRdxXlCJBQxwtYh4MO8MHTWlzHuwJNrDIoTbAsPPwCkQSph6BKiE8KxbH
wTBuAC8DM/Nh1nMeKdK7l1naYVVj/vlw1S0dAONLeOiZqI8SvZJz5VF3xkiM2ZMIydAC6cAkgQYA
dzrSn7OUMCAdcG603HRc+nlIcwE1rMBvEdGHbTRkyim5NLrvFUgOBqXmYfZi+Onfa1hLFafbl35P
WoMKj5PsbDTAcqFgzaaCYRGS0/zy+jLS3DiNbzyD2fQZEXeuwQU429hGsaPAzvSEEBeGNhcsceAL
DubNScf5/F3oITe6It8N88yqx+PHnDNp0kEdupIM54juHQUN1hwoMpGqz0bks7Gy/z0h5Vn3SdV3
SJPJbqIOwNnToW3nM7sj+lvzL43i/HaHiLu5Q7OH5vDaoyjMfuYoR7u9A2rvzqiysfgjoIf2rE2U
/KH22kQ5D3QSoSBaHxJ6wAz0MkZwQ7AuoHeQAwKiB8dI7fyKwBAldbaLpwGm3rh67POnXTpm+TMJ
0U6+UabjRuxslEdv58uueQtBtrtH8+VXtVnjTknrncr2dIMUvtpIWqZRoGFHkJoDZoBsB5nsEduu
Vx9Nqalc50rTUKdv5DGWGtivmc/+ZPG34oJIZa5Z7XGpmSyptzlv7CrsbyrM6ijWOK24N2wvaePx
scPuDe9uf8sFOqu2Vy/xF7zDhMJx7IL1NXCkB2l4kg1zMvTW6oNQjCdgQd3lbVFXWd5QRoXjsqQ5
DdelpocRIzgjznfsNDc7Y2OaXtBFrOL+tIW8GYZdxt2P1W0eykLAjo6ZLqmwrzHzxFmHzPW6IWdF
BfZKkMssJ/9iveDFK6vlJ7SLvnR3i40iPRRGm7Rv6ZCoI3H972bRIniaS3rGk4rwnXdCJGG3oir+
jLFlnxNGYOObHp3LrnQvOzLa/GReT9SditohtWbAgPaNDrkxraWApHl0xdfnYn3df3MPxUJH0sXr
6BnywKnePMPX5I4VAkU2Tk88oQnQpFQrwoxPopR4jPHns9LbW/xu9x+cBduju38x/pgDNK2B9dCA
tmvNmde8Bs6/WIRiCLxSoAWEb6wXuIM7rLGdMgc5dKQOI8cU6tZRJsii8wzlZkmO+eoV+xq5aZHD
Hp3NK6KphYMnBfYMcvXc+lC2sCtm1PwwQJk67LmXqEdQIZ0MyrwLQoRtg7xn2h3ka2DwvD9qaz6r
pZx8ZpjpoYbQMAENVMq/FoFF6+nQK37FyPds9dChhrMAH2J0fIiJTbZggfLD+AI2EMk5GMAiDd4a
8Yh/glHn3EqwUbUy3nQF9S0NhxR4V+w+5aD1GJSH2fsYUrpBwmJJsea6bLzwcbcPGky6YSWthXQv
c0n8TZgdV8LhbtJdk0i/tuUUCPICyszvIRhEst3S3AsdqXTJLxtkW0KVeJAAoUxDrselqPwgxk4p
qMG+VQ7UhJ/qSypOXzx4JBcjMf2S7JQefRjZkjbEBIPnbemRG0vq8iDnh2/lrt5g8fprS758XZKO
Vl69fmPZjnBlcN/m1CtQhvEOPrn1wcct3hUwfNWiTKt97YySE+c8dN6E30fCgHLQkBusgMnB2ORF
AKFb5OsVIAvygyTcv0vlkrb3CcAOvrQlkIoHcNu8PokMcSZ5YR6DhA8lRxNuekVMpw5IGNCll+8h
TDGUyunpYVyXjGDZtPvrnHmNXjl8+JL8tXnmTsnU24Kil/gHw1MQFITj0qZqFPPr1CLBB37ZfM+W
/FySWMnAhXwvSXe6//eZYASv6cqW36SiNS1iomKGMifJXfM+qTMwpvj8jpuSyrIN00IpeAZn3per
vjzGEnBD0kMGgbGTn7sxKISZDjk4Juhezv3+GiAYbuoCko9DL3JAb2wy/zWwl6Es/g2M4BdyJZJj
yfgl46xMskfBxsA5BD/+JJwKgkvIz+auIB2oLFXmhqCY/I8oincjCfWvqYHyIbGy2OWQ2lNmWGPX
86LKdnIRD/3/O85dSmw2l/i9NYoYvOwPaRDEF+0k2u6Qb706x4MvMEjjwM3wBaOCMvKkdCqBt3xF
bpaQ1BDMgVRfhhwHXJ27rUwgC4EfJDMmZSVeOUTP5K5iyso3JW2WwkW2/ZdJVmZ/L+8UGSyBSQRa
+DcYMphk2K5MIvkVqQjKwPASNYA86AR9J+2L2SxgGlh8SgtChWaBYtKFUKTDDLpGhxIqz2x7J4ql
2x2pELP1pAEEvuhPMfPN5D0CapD5U/NQGalU70PXZqXSu9yzulSx+OSJSKJ14J0iCqcUYZmh9TC8
nAfy03CycD5+D2ia+GBHRQ7cSYqGdUMp8DuE0o61bCN8Xp0S3wDVuB+cTro+T6VfOYGjpkaNCckn
TUmw+OA1Ugz8Lohl4OHDUnrTAJBBfzyRkaShkEsV0mFF6MxkxYRQwvpDmc2i2QrGYm8EhwzSZHql
5apJ1FAbQqATBjLUYkpiGGWZtDBQYqBshLxWv0Jo9gKuvyGtden/ZAi1P+TIaBXzt0LqhYY90DR9
JA9eioP9PunTd15E1M+mAuE8E3mAgDVMgeO4O6DhxG/QgSAaf6SdHOF0DAZoOirmigabKfk+c5O1
RAsrxVc2xO23ab4mP2kwUEKX8vCwHF9tjrItBjT2LSJFcsCym7vj6DKrf94P2DCeIW8QO8HT5J6j
MYaUfmPDyQlIBnPkCnhtd6eEHKr3eKJ0ZudUx24OvO3wB8+eTeRWXtTtgfk5Fb5RXhsFOWdHL7pR
q3SOy/P2jKbgmIjpUYADNhbn7Wddr2mDZbvQjJqP5StHOpKyrbZQFkymzEwVk0FEUYWHSnUKUuXv
A1ZBm4XAVsjmxb4zXXzZEGj0NFUkHlwf+jjcNPpT+L0PW48mNcP7mBr9a9wMR12YNySCxMIvoGU2
cYI3Ccrx0i0oF7Tv+s6bZrZExcaxJVkgDD8Gj+rYAStAjlJO0KZmdUlDzQ2UnWUT+vpERJtpFQT+
n5PMh+QyjJYPsH+fEw+RPszz2oHC8VatN0VhAhWIsPY7/BXeNptTxFflvgiU0a7pOZRrM/M5QywL
+ykIBzCAPg6Si5IGE8AZ8DlwLfiVeXKL9mvQhweN8XNoFVQuykl3d4vu3Gvf4r9THj2pGpA4XoAB
OBHVRE5QQcDTAT11SDfAwQyegAniYEXnNi4uuElwUt7HHTqiBI1tCiZMoxfirgClbIek/ilHA49B
kAg6qn9cBuBLthi8U6jMotwOtiubWTPhKBE8FOglQAsamA4DcZ4qEKhstfJF2ZfY29HhFfhU9i91
AK/vRzvgRtgEU4edOEmdl3fcgsJqv1+Da/Cv2g79QRbgwZWNk34bkF4hFtD3hVYRTDevwxhN5dU+
iVi4qJwlbN2yTZJWcxFBPt7rYk2DGJsffIQEmFdsX2RL7tnqgPKynGGyetmAOXEICNnnv3i8cJXk
oXIG9PfK4pM0EIrk4JSN/cm2WVsrAUC1BU1xF+PTsCh6MrdPMe1bbJLArCfZ9Clycjx96U2W7fe5
RvNH3nYGL4ub47N/i0D6XEUD6Go1OV2+Npfkezng8ddO0RGkoRq6IVLhwJi3dQ5KBbDNq49oNeU/
Mjsa0t4J3WrcOn3iyh/t1mc67tpm9gipPR+g8y1Yb32f/TNthp3bCJCpwEHos6fJBxM3Mm4qdKkF
HREojmZyOqNqGpQgZO3pXnkQDbVM2PHfP6GKUvoHN4LhTlfm2UD9CrF4R0VDV8EMqD9sBCqSHroy
zcLTpmFTliL2DKhSLmXruwaiP/yw4SByKNCQxxNQd68R8z9fSbENpKeEKDqGlWb08UzFc6sCVVOn
zikYU7r6OjGW694FcSMEQYBcwbmZHgbGNJQoM8m0kR2Hy9W0Sp6UHOlytG9Y3pyxseD52bKcPsaA
Yx8EKuyrCqET9JvzggiUkoMY5wmuTOFNOh4RLpAI05Xn37Hfa3YstT0AvZVD7mNS37+3zW4BrkXz
yGAlzW/U/9/QGOgox0Hpi4DuZdIaHQ3EB5CkcOieB8/IGmbxRtJH+F/v2aNjXpCZ6y6z7wSLv/Tm
F1+L6IrTm6a4D8SJXj9mljTuDZdvqil8F5rXVVfr7L+cPSDfKZhtpVForMF5nPoze9404/iIqs7u
zhGPYS6dOmhdtaNLF0NPxNJJ7GtkJNF0PSW97raTxTmwUX7zOZOeT5tppX5yA3m0qvIVMPiTW59K
ghhYOOimZOhJlKwhOHFMs6+V4sp2pyR881uqd0bHCVWTRgUgmZVsddgIqItPmZul5rU0oPD5SVnU
TxsyATyZtnp1332qlFDQ4Kp2pu/zQL3cvVJavOqJ1sGM/E85E2a0YZlMXrWf8byqwq4e0SG/2uor
PqIXggaCDDXHCGhTKx09GbdukyXX23b7C+4fGL3+CCyfHVOjfxXtLcKbBhq7t1GboYB6//yO0lbt
qrh2c4DmrbAvD1BvN2u3YMDKVoWeXoYIKsZpfVCgV/BIR7xA9nRLxS3ujL66oWfw1RzTiJWSMzQJ
zB5QZ7UhWg9EOx11JpoMLa3WzZzXuJbADG3qVnxbAcrpwVU/zelb6yPCelrdn6pLp8VtpNYoDgDz
yMxOEaPQXgM0HliCB76qPGEy3Py6vTyc0f+o1eD5Cl7oN/X+sqJjNOphrVRkRzX1B2AniKQ92IUd
0nyYVq3Kb/RiBUrUI7q9IAZc4NOom+IdnL+TZtpcXZqv+JmQjMEbOzLdGEc6RGgAQDcTohh1nXSt
nAKlk6TaB+Ll/AIdo8+Ry/Ojtep0H1fHgFbH+1hpvwzlO06fGxpt0q/XpgjMDk+/UTr6ausyW8PN
famzq+rdgJoQQLoXES9AiyydgN8jdaMiudPKhFS1YrZqKg2dpHvdF684o70bCvHhrffaAZfQvjez
/HJ8VpNKhd80pdWQ8ayrmyVbHK2+pwHtLhny+9oZ9Gf+GXzbyaOY9pHHekohi4fTV+7SlYfR123U
JdcQfGJUUQniJHSUetjs2mJretE/aADBTXGaUJDnPcRRkfpptWwlSBHQR3KtjtQhPQxmZ/SEtekV
0sN2/dNIzR92E2L0d0hpplqeZw2zr1lQW4wqNevVB6ogYNCkyV5wiqmLa+8BAUT2d2i51eRLwaLz
9NkJtfiwu31CACzYHRvUb9Jldp4SuIg99dFENRK+Ax/fYGSg93MHe3ujwEMHClS17VeBo4YQjkPk
iICBr8X4Rk4RiQZ6Kzfdxffuf4BVCQlgJHHmfNYKQqKHsE87w8NSg3aBMKtRsF4MpFRZA+2+9aSJ
v+W/UWPuYsbwsHIC7OZjBeSj3Qetzb0FKw+Lc6KRZra/4s5yDUFaDgT9CAL3QX07/uUI6hGd6uhE
ZlKFz0typjLaMN9gtAfgEQQ5idevqXfphOXLvdRm8YRKz9GLLq+6LS6D1VMjNAeyzpzXuNtdku4D
JmQgyW/ygQbqX/DSjc5hA2+RU1z9KKSsl+vki0FbSn5mP1ENyJwuDI47CPTXuoN5nw9DVG0azWFB
lxCnla7VdjOrxCP0sb1m4L/Ew28slFylMUAOp1BNLnajwkL+0/6uNORXOuin1P6h5TVQAelEZSO8
PiKysewcqCooUhdGTDv6sAtXsw8oxLdBZxobEQp9b7jvb/hkJbvaed7kw4vNfkmM3PgOqdsQDPbZ
ma40OoCzkbbCgGLmUnBji76gUSVZHXkaa62PK2znZn4fZusU3KBZZBAenuCeeGWZOTMX2cl0xAl5
voMxUkhH++O1yIvtq/I57Or78KpuzDNjQnpcHCKtCDO2h4zy+REO96BoH0yNAzE9T3Dn6LHd5JSf
bz0bNRm26apNjKEineYcxKbkNvqaHK0k+kT/NL0N8iNtc+yIHfaoki2dQwnljpN3RNDoDMm/gHlB
jNM7BUAKBWcSG9mBzLTFEduBK8E52Ovu6IglIbl22TmN4xbxiBNKbISvF3l71FiYVd41ICeT9JXC
unjncAICYzg3P8V2QHw6aDAgUrpZk8ImiIKKfHTacRYmn4Go4NPJQdV9U4u311H+2SZJskXRBPOG
gbGPom1CvQapCJJJnZLKydjteKa4v+lB4OieqKF4jufouFhy6vJ3Plbsk195Z+p7PXoK/fdcjK1u
OHG3Rhk3JH8ihIR/pmKYdeqT2SCYj8+6NdmLQ4IcWvSgBaiuKGYCF4hiN0ErwizRNgIbkyC5QKJl
628XK+ATK8QvxwypdJMuNNFi4fffOlZ6klatJGEVXZcFOwhYcaVPF7SKWaa3iz2IpQtN98i6dbks
lTmuIx/ZLgZGe9PnkxXQIhQkv3JVM1he9WVwEFu7qeMM77pled505O3mwWx4wF10raP8d3Og/Y/F
akgzsJERCZbpCqpPnQi14sRzYjcCzKxI+0s7ubKt1YjhffToCAcQihPSJz8C1ArzsZ7uG/jLTiaM
AwGsi3OLfCgNpWamk/7zk1sxgLga0WJFKkRUyjsh5vT6+t9OPOmkewCsgAYnaRX9OTPtJ/KYw1FF
2AolkDbK6KY7u3Gsj6iw2d7fnzDM4WxNdWe5DKypJKoBMCC8fLIs8Y3qMMp0qMyf82wXiWFTN9lg
MRLHB2q9SAxIgrI96dsPDhfy527M1ktM49aTCDe9GQKeJoYUe7pq+CPl15XcuLRL02CCVcMeT93B
IJK2yw9dydu3u6V0jxv8zynqd9H9VoroTZ658ruZMz+XyKWQ5ePX6BNyFjxcMhdyE5xEVrEzduKV
pCOj6d/uLxZjuNE0HsuH+b9hG8+RyRlhLSl3w+kJUse36C/RdyRFuueNfvfJb7EMuADTn0YUMVkl
/fgN9s3Y4Z56ZThlndyMOFgyhFD45M9Bn8+vVKscPpeJEVtrtIlK58/qDHQvMz3NcKZYKg8ubCZy
A9CIybIo0uu+aqWG313doUSUrHEUZ6BG3NALOojB6Aq6FT04cbgKFyNuGRGheKzqGCCbTATKqQb5
MzNB8lyxeooRBeIOR5vVxo7//v7i6W/ijBwE1rjB5aCyZqKVtN/fLYjM1o3iFIXOVWXKCKPNA9XC
ASvQp2WLcjdFsbjyxBK8Y+KsCYCg942RjXokmatCRwYMjwklsKM+nJ3sPcsOdq2+8JkMESkeLWL6
wt1P9tE/u5wLzhvRdi9bxd1gu/DNhe+7k/3ETWir4Y/PVjXLYMOGizBMtlufjWElQyZzSK63WnmV
Dn2YQceM02Zq5vJEcgsKvBM4Qex5rEvdYhWvl17Mo/CswcAyHPHG8VYM44gf4OMpw2VPEePlWh5T
3x7ROsVVGWJSDqq1q81K9gk6yPy76fsLinsyL+UthVMvjkc8JN5iYkaR6ycARHwrhNvKXJKpGrJ5
erptr0J7Knd8MsbzPnhXEHDTthfIvoqxmC1rEV9efTq6eEPcg6nXAFNLI7n0i/PqI7xmefCptO7B
wjeYqMIdv4lptJkGqCtRmhXXM8UZ0yViAOzAMYmmG7pa8V5cgKIy0RBbMo8eHE0zMl0zwt2Ftc0s
m06xn5uFK9uOndhbLeTtrXh3DNx/JJ3XlqrYFoafyDEIinhLRsFcphuHliUgokiQ8PT9rd29T+9T
bSkSVpjhD+J+oNZnYCtixxan1ppLOlZ4qfInMoLeDGwchre+62qGu/5/JvwFwTH4t3/4rlhW3TVf
4f/9Au83fpkJrK9BEPBmIZK1dI/cEHv975EZc9m0XfGVrUFjwf+EiPZhNLys7NakVDhGfROz6mq2
flhXCW2HQ+uIZYJlcfEnZqmTwcr7OgfYj2KsqNvdgUV+C4pUPG+xK3A/HfDRYrCIOdo4gb+OrfUf
LqXLJa/xuuHOOcG1mPNsi7Z9tG3uKgq3doe+GHSx7m3sfZqwbxZgmeVezGZR62X7EcoewqMsvI3h
/eHzK1ugsA8MoNmd+SBOSux53saceuHAOB2s1W22yAHxDQwEX0Kx7Gx9/49rFwsVIxFHJx6DWKjY
m5bAR4B4VOJqxCLjzqHgtfZAddPTSELQhjUFXrpLP23CWdB1cHeDYDW7W4MbWw5rLo92+zH/CtI3
cSonvKJ93y0t8az5NuYFOYPBJvEXTZk2pm0Grs+jW6+3IbIFO4b7h311ev03DktzFVneajbjAgtr
t1vhcImvspjps5XHT+IXh9vq3hgb6+RwALEn3D3JMNlB/q3+U3NqehZeWgdiAj4pymSck+u6vnNy
1gSy5u/6yvxJGQr/P6C1y9RxxXRPDH8bUGxkWRObN0APtu99zzxbLpd/PEKesYFR1dx2t1wbR6PL
yPXZ883P3ZNNRqRmHQvTDHjnd48DOwAQ/jUT012z3XGHcOpFqsdeG3u+lLHvX9e8V2yFW6adsf+H
UfD2e/uC14RD3cRKaYwzYAgfxG7emOHTZwLzBEHCCOzC0h9akp8EgeKo5mbaMGi8BuKhWAt4w8Bc
JqZ9HDrEXAEQZirpwih3bLIR0bCupoCQxwaptbym62hGAFRnoFEWID9OUBAjs/750hDdUKyl0KsS
+qDNPjQYHq9Nxyrqqt4InA/WeiOBiqC7ndIzhvNnyTSBX9gSi+E4AhBdY0H/BnYeM4VGXhM+ZXhb
5pBd5i8/YkPb+wlMcq1yUOIhyWImRDMERy3Z6LDaq5Y6/YfI6bfUe49yELHVeWOnD4BE1+sUFbH8
BqzsVgCdWoOa7Xbnqdi+/nFsEu+1FFV92pPT+NgGQEWX0j+I8QfZTwIVlfWBt9zAlgaiDfi6tcHw
HnnK5TzN1nB3bufpCWkx4I8nIcCmmFfFpLbMqg6YOqC8SocoeoFBfcsUkR3IbYlH+VZ1HkehCgbH
b/eZf6ntnmE4i34K9VhpJ9psbNCo337WQnQsXUu71/JfGRilrxjN2PhYX8r5azk4TA58Tvgx05qg
nyC020DRsWWUaK9JO/2uT0FQV3w7khc+3UECFeq+cN3pxxUCJIqYbEWd+wvkVmCKKdACy1M5iABQ
ozZHh0yAdr8BMGGyOaqiuBvBuAKEKtC5/6DRhAXJmtfHEJe98sKOwG1cioZevuVjoRBpQ6xKoZ5N
2eRfK/OX1hF1cQEfjrx/SNsvN4waI8S54Z1W0vQJuJpiNbZk2/97fQ51QYrvFqcg1M74hm5XXtAu
Fb5ypC/+GRk0ya53BaBCOqVo3PGcKWOPDlEJHiKbfykB/OYowECT6AzpDmAVRh9udI9lFZx0TFhF
yAQWm8ochCWZFu/wLkT0tCml6Q+SqsgCLik0AywE+EofWbjXiJgcnRk0jIkSQ4raohhgSfd4CVqX
Sgod7pR7nrO+468pvvhD64DyLd3pZE3sxf/SdSjiIb7xH0RakBWh3CVr0b8We89zm6xP9Q7YtjE6
AHOlZC7CS24EQQ7PlnqrGVKAp8J/yEADi1QmWfPt3CR+SdhFl5Wfn8aBojpxHCoJ6CsK8VfM/kIB
h3bIPlugwM8tf0NqEneFqwawaT+3AkH+9QnMCTo4CPo5pCLIAAD7xmW1ZPjAaXKhoYFUFj3ZxmYd
Hnhkf4R8VaC79Y6Se3+gcEbhXtyO0UE4Dk5EZoFiqss5cYOoK3MnaaDvgGQzuDqU1Il4ZKGDRfsS
A1FkF41onQlGGm0ObmTHgNYoP2PyEFD0B9hMgk07oWVAg7O+c40aDE6hvJhRBV/QaBH9jM9lOOUO
8O0Mcnr5wWNkj3/Fm8GtodbDKJyC5ATYvVXu5W7yC1zBGgxtWG/lrqCxgoYQh2KeIli7VmiXUDhT
6PUBi8H3SGi5CqRubx7QbuMipDsfKqg4z6O1NMVHjJu4TeYV8o70NDgPhij3QPx3Swaum8mcD9DL
4GGLUxQVXDqB9A4ZsogYbf/dMrDaY75+gHhFhrgP/7o8Zh6dGGmgqCHryQeekP3YCt26A6Dzctcx
bkXaA/vsA5t7O/nN5pSsXGoT9FfOHEX9VcSnI4QZhdwJERCaK9vBhp8be/b03x2bTm2uXiYYUFLw
hrwLuZDFbrXZVCYUH/N+YLeFGLTILmKCl8Sb6M4S3iLkYYmUukNOU4LTOov2SN5aFhg0N3M641+A
zoZ+z7G7JX8gIxOKorMVEftmBRhXJPMAwfkjbAV31Bp2B2Iftna2fe8GX9rYkd0enFBkmP9s+/4Z
rZ7CGSG0FYbE5iN+o5sicRRO3ldEWskPNpsNhWkWO/LgkyhjkAjxD8f+PyS5EiudDrsb4R6x8SL0
Npu7R94g7M9FPCjiLpFLipMDlcekIDA58PKpxx6ZHow4sJBzFWmPKC6IJGDBqnNyrmRSC7KAw+FE
xCvCVCdchCLw55/TKRRyoSKS4hBUa6zwRN64OJDUhAsyarKKDnJrZ1KkECkASQfxvEgiDlcQYjjx
PkBS0edzw3YzAZsDQIyiBMQkwTU1IGDOXi5i70ZCmXZ1z8N4inyEq9kqMASBPkFVw/v3T0NgZaWG
NdsQU3C/vLuwiRWR2e5fksJ9OQmz6r9qBtmYkgeXQkjs+FdH5Eu+74iUWZRWELPmjATKV1/JDlcV
UnG673ABvXLtPKDOBd1IHekt7uJqh3+iEBfaEWBWLlkdHuZPE5NQixG3WS3GjjObesR8tFnZdo3Z
zSJ54NFyWtyGE3GZCGa3J/F4DiK3ozkbLJyHc10cDpxFeBUBCY+BXxPfu6W400IOIDOgpvKUwSYx
5zEmFSRwnOksrlVgER2DFVGI950WCL5xb1BURHmWKeHdGcsMJwHlALTFQtNahONgJIyD5N7O6NPn
1sga8qyEU3Vn3gB1CCVgZDzNlcYhRfOYg1LztVCOs0RmsKmnfPgEAs844OeExKzkyrBiRdArHoO4
vgThUoYwyzCHJQRmDWa15yWWOT4i+gwo4mUXruC6ZejhLT+j8z6NVoR39nqQcacEHje23iGm9ACH
iXGB+mXAyRldpJjrhOLU0HCfwpe7tpb2JQApPY+2LBiWBMAwN35WlFN+QNEY99vTCF6MMfP4W1sl
4WtnzL/2GgkPwmpaYn5ulMHXFjhJ/ADMvwVVORqSQv6cljXh8zIIUmzLj6TOKjmgbA7CgDj2eDl2
DoZSdhDUlD3NoHY+VvAB/A21xsRTiNLFC2B05hNA7/fi6KUl/rRm/hTm3SOXjhD0zX2zJGYf48Wx
5H/rgY1giCHPq+l3WtgvT0GT5LydoJ2g+zqSIsL2ViDl/RhgZsQ2Z05sdT2ei99Q6OEvL4JlHW8A
elKXpWNIFk117LwkbQeNTyondO6BfmZ/7VX25D2SI75IshPIk6BLyUMYNpWxfofUlRfvPygAyfSq
eiiKnKiJIB+hECCcgMCJW4U1MIAdgYUSec1VhDBEfow2xs9O0OFYlVDGHTPAKcQ5X2PZT7bvxkMF
dJ5OQb/Dph+F8up5H4eqGw1tLTZaBgHjcgnBA5ztsLbe6uyF0FUyrQHinZ2+mUsg8/ze337IZeBT
GvQZiOyh/Frh2BsKYJUVgUiHfeKNPBXL+wkYtXypT9npBARjAZAzRE2D6FTwPJEWBnNISLQ4u+w9
JLVXWj/OB1PvDJa6DBpDuOyA0Is1eyTwZ0ATGeqS327PQ+Rth3aiOY9OFrgaIB3vmnK+pWgOErqA
RIdHMoXX+cqJjvKFUmKZYhefI4kI0B6dnXaMTwxiJm2gpH77zPmxrJ/maLgbR+5JlpffoVnT5sUB
qUJDIvW0oTP4NEaleSoOtDQuYrNqwCayqeZztATJ0DajJ7yNJkKPHxacpk5rDcziIuc5iV1M/Mvz
QjSHVZF1pzRE4Y2/RdEL5K8YTT4rF5UNpsS/OiIVE0aYwLQsesNfA9U5AQD+9yuRL2LNLFS6Ocp2
/TXd9XYrKiJLl1ITdcZguRdp/pKUL69whTDwUng+INCDZGeBYw0ATmQBFPqX59nRKgKKIKY8eG8I
UIKN3IArRn0GijJ/EA/fP5zJesKOJ62L3KNPA3q210n8qHlz9uSiFDDAlNv9XoYa/NPyAQxAqFAm
U3gfqZ1MgXIJJDN/6jCzG/cFbXg70p3yp+fpZzQ1gtb/TrwzFCS+G3YLVIJtS7RcmEPNyeNZ+QZI
d6BxF7vfz5FuISnXV3nhHBc+jtW7JMJXxrMREg5g3C7VUqmveMBlG83sIqgCk1qIKMempm5pPjFH
Jm6LoBLLZPdVeZ0XG01sCaJVgy0I6JNoNaQZItpVuuRnpGi0mlAlTj/B8/yTDTvs0pgnoIk140zH
+4Hv3xkK1GQwHR0+rJ2120keucQTCyVDGUlAFgU/+EjfipM6z8eNjB4dldIvvmFCcOKqKNNruVPj
y/VNUwz1ZHCF14aBxqijKQR2JuYzuYruEhAHP/ssB51zpb8lEAE6OQJqutiOd5trxDGvIwXCVy/S
lCtx71VF6xBRURIADbNE0WyKb4OxJ31Gs2r4R7dIvKkjBS59Ji+YAeL0K//34OAKoIFJRTT2TfD4
Si3ejTbB+f03KWGXTUD7nC907K+l5F/BU6JAnVBui1wANx0UvbI/XYly8xp5G6QApPffAKBTdi7N
a9IkdpxcHoNQnfwI/I8QpTbh4Y5uLYDWGiwIyWWrymZVrJAN/C3GVPsln954Ebl1QwRE400BXPNe
5HQblS0GR2BWWrp+j4BYvsxvnMhLXuKDlA/h1YCqGz43YBbAF/V9QffUaqIwfU2w3lmi3UiMzGkg
2NvOHhMXjGere2d0XV7WuXQKDYyGitC410mtuevy3YS+u48mZMH4F3LK70ywVoeDM+Bz7z3Yq+/j
K3JprT/G6BpZg9JSR+gZCovzSR02Y4OxEhNUnvoG/AUKZtKd1jQYzR68UbOqR1Y8MlXdgxW3K8DT
tQDigY2T5wjmyIwd5CmbcAyEEDP467+HZKmEXLKppquEPJeO/bJ64KHiJoojewi64EMj4Vb+XXat
P+5/mxFGhhY4hfEBwAuJLIpdOxmeWGGRagFbjAGC3OtwjNN4xS4Adq27KBwGqiXoaWlOSSoJGVBx
t8eQVkdVOcg39Zq8tlvEpMYvEugXRR3vE3sUO5/Q4Uh38lA+4VUzspPIm0TH6gvToDxV2zdbmp1O
q2sB826Rb/gOhA5ASuDRhktMa2dYw8Vnh0WtPEX9VKGivxp/5xUWor3Jst3dIyhc/6Sih3cINsPS
AV8w/EvUGQymrXqYbAaqUGyFIXbeFZsxmmy1NVwm7uN+3owEstfUJrhdWJ3sZF/0kA4TJFWNNxEz
JRMLTgFTc0yrA4qHNbmowzBlq1O9Yey98adD/wnpLBnyAYWu0n1GFinWGKVTmCI3Vs9BbivH7qYc
6f1+byUyYXN5K8vr6qYR0MDV/+IJZBbHhs0phRtxxjBXwROH+SxApKB+Kp6cKMNpjTd+rnQ9eOi4
wwoe05u2aOSfFYdRcKYesOaWDD+4vpGqGiPwWUeVqQ17EHqsAl/s5Y3lHxbj0XDxwX1ZCycoodEo
35yXCRUNRButvH/u2lvK7o/5XDNXdbK8MxeSHxCTorg3G+8/9I9bTxqtWv2mwIl8b6TLS10+4xnf
ChoNIkWEbvs8gvUAYpPdfYSiPj8AQQAaFjmD88/wM8clh/X0lf/Dav77G3yDIunQDzDVga/wXGZe
ARsSkMJSz/aoX8nLtHJS9lzgfhMznngVKzqQKJzTvm6W7YeaEcWrpg7wrIFlAR7rk8/4uwfM/vx5
5zP9RdwAG36M3Dla3IdGcRV8brJpVYJuZGziXeqi8/8BI0GV6gOWWBfNfcIItQZ/BDiMnn9fT2O+
OE1Cykci8iko+VG0oBE6vOeDBcul1WEukzm6unWqrztBuVXAKslCECKv19QX2krQryEZ7wrSCGBp
utfmx7LYlbtMh/ycaeDXo1mTsnvpbCt6HI7UoEv9PP3hDRxBsXtc1yOAmwhzMXvZ04pByFYGLf7p
ncFybR/JBbcg0AJngATdc8qy+IhdanbxEWGvNACpUXT7Xg3k0pczalYgcHRPIQ9TA8CfMtvP48EA
YGcjpNLYvQAlAKBTxzyTiQ/AIibzhMfNomFyEa/MicazLDr0ZzKoMVT4J9b21PDA1gtgRZb/JRIC
mD1hRrGqayG4U08Hvy0g/C9pTu1+6TIPvpDnMy/OF4BXwW1ov0RtBkWaIZDfYsUDGKv3hdL8JMVv
zVbMwjtgDUSq+qxBGDJiIoGefg4Y1r28kNb4DDZ+cWERHjUEigZmdSllyDsqP7evSnAEmhmX7Ccr
KfjOv4pBELZb5l4GI0/YFnvUWWB7wy1ZN9hCERJDGFhMHB4L4FIe44ie4uQX/geRFbQ3CpewOykz
HQlb1cNTqNElrNAgSxBYofVNB/z3tZHPaJVZUB7Ti0JlD7QTTwUEy/NsFdh+PqD6ETQXATvFg4RD
g+dk1GyAUKaoE/4Atf7uC0psknEeGOnP2EFLBrAUtc/YAD/6+Drw+hjI5VFFMYP5L8NvJ8GJU5Pt
GgiVRO4PD1E1wGgBG22MffH3Kc3izqMiz6muui+bBVVLgcx/bMZ02RLSiCmw1vPtNReWOgSZ7eWz
fcd2RglZ96PYmvzgaJmM7fbliVlEUxjI8ctrh4vh4xe3r0Zx6M/hfy6XXKGCPWCNby+XTNgELipE
0a8fL+C2nREqrRxk7JqJPZ54UkQi8exnOq+F7Q29ob45PL+zFu8eCWyYtO/Pfov+oqAPvSqvUOZP
xFy6WTeeKwBnn17BJTI3n1oCHpaYoVxBLEPSg8wi81rq4L2t9huKhfpTqNrruYlDlvXY8LEeWQmJ
hnYjeehWsUNTVFOmCrYd2TTz1Mp+RQKBA05zcg57iNTn6UDzkEImxsEqnasFnzdvwhpX+RSplVnZ
oFNgtuvPgwKdqW+k6NINnGY5suFAJ4R8DXm6/Par4Y/Y/TYDtADGe8boBEYdm0zZ/4y+brMupH1H
atLN02gBuI7ls4Lvhtf0bEhhkJo4yACAr0K2rs0cZDGEolD62rCqctY1ndeJz4qEZAp3ROtt/LlY
GFhh6vk3gLR13rH5EFnGTpfO1MRRhwBt8yBpfR2TQ/0juK3JZ1a+ph2y8BP/cwE7T9WdIO5hP9BE
jewKeFHvqQQdEN46I/r6ijTriYRqq9Wm7bUtZ9XZjIZEYeJevIf2OV/FsF1yM5ODQYrKV1YvYgIK
dfPVTm8A/I0QkkPR8mF1f+3I7wRXEe72d571LudEvXb2wegYvo9TbPJCUNLhHhA7NGHWUyAHeq3t
8mWtupDhMuBMZf1PN6dDeyGi+IsoQ+1Ll+5Ncstk/yYwTa5d5Mhb3o8wDulq9Z2yVVORrtAt0C+8
zkD8/EucvygWuSVTk5I/N6VizxkytKjETya+uN+YrhSU1WWVujRSk1Yljy3pBS9hCEYHH1nvm53i
GxsUtD99JmIy1XpWHkKJneJKMtEwfYkiEcX2HIkWQMyKQteOojJbYc7mMZjLlWq24NVrshBaOFIL
YSPOTr3DYx7XB+JxKt3N0yP4Jd1mDX/ewGdTtA5Gg0srL6vkQtugCAe0X1DkeXhJ7DRM2H06dOTj
SMKfTjh5YY5GiZnAkeWOkVDG09FV3rIkpv0pZdVW+Om8mWzqp5UVzoOQ5pcA5XVUJWuMVQ/oW+SA
cmeS4BVz+i5pYSCCsIe5dUhwfpjjA9gTWVG58t6iUABOPDtvUOGgWj2MHenEejz57YNuXv8V9DmR
UYYfDel0Yub3Igq/gHIX5xJAKOSofUVqQhSCYsJtCKsIlD4GnMVCndCOzy0y5w4mKS3MvfyZPpTf
bDITDrYs5zB6vtggyCDYmhgTvWESPpeEN+PoqmlOw+vxjGE/VKfAis+K2w4WBCSVVplvzWEuo7Er
VI2G0qnAyVtDSYxk8jW6K+rb5u3S+AUjYZp/jsXQjOHkFvgxU4MekMF3E6sPyjr4zIsSPBnh4+Wr
3YSLHgD633JeXvihKrbvwYY4gkqcCEMIWD/SqSOApn2W/hAcZONZ1xMWv2eP7PSqp/AviWU41Pqc
o5/EcOhZFSGiDKb0WdTnibpL9CiMExkxW7VSr6vhXcpid9C0bjW6VV8Ulz/bkq/g4RNwQhDIt1Dx
BgcVUCUNXAKdl9sGqU55kSTvPNe0Q1V6uLQoPNmX+3qe+m4/geH1bD7GCBhpkRJRE2PErIHnBYnw
m4AYGChskiGJ6ETjMdT6dERVpuY3z2Lb1DgsZhspvz1ZRyVUi5v8j5M4d7lVqIDZUz8S/2UPWXSy
x8vpPjt6eXPsdKZh9U6mCrssbbdBuy+bn0/RYDwNxFgZLaKotXUIBE+i8Hc61X+wKqNViJAAhV+E
TdG3Rs+OeUdLi90cBNqtggbXWc8xqFiSB7PpzOcfi+X52qKY9prVnSmDiQeluVPoXz9v2VxeVL/y
op6PZtr2dS/u38LQgvTCwhG9sGiMN2D03+R0YER8ZYW98F5bD27q7yhg7I5YzNDBt1BDJ+tCfKX9
RTJ+3i2/8BZu779s1/u1EGYAktcITf/nhqRBBTsJYAOW1r6/McnugwHN97OvLOX14ALjDoWVcDCD
N3DJf3UE+cHglgYP5w2ORTc0OrTgPG4ZLUHKIVMhf6PY9c9zM17LsOEni/Op/aVJRsaaq0ZOAVBx
ci1EziEbWWWLGqVYJtl2mP09IyNhhVhE1wi+Cc1Ip6QEEwvDGwyVDi8k62D+HgY3BdL/mveA9WU1
rtmQPmSJ8hUS2+CKWi1danBT6y9VKiZ0xVYN1EBkTtCeJu5I98EGp+zcSLF2ll4zSawiEq49b8nX
JI+UBJ75J97UcwR7IlR+zO4EAVkYrTUX2uvSTliNjCtTO6kLKgC0K9E80qnSSnLYCeNH1rmEBIww
e/KxHhOWbaffjH5ZXV/Lc++SPKsxhHVugVGgxo6m9ttWIhOF5MjFxkxDhwlpnQF1DOgbFhXaXkb1
JbqoihkTVtBOOwp+PYxmHdoUHHVtOpFp4QxuEWX0B6bBKklQgPLkCAtVUWhOZ1LpPFOy3vjQ7w2N
hQ+FB8oDiDzSwaeQhSfsYNmm2FNbCuZcu8Hp1Vm/ZTMbQivaKVv0Mz50n2X3PfaTdpPCeBvif3p/
54uYhbv0ms6pEUQK8rDcp28OYpFuqp3/nOBvbcYfV6rZFeplUWwq3cnrpZ4AyUWZV2aCs19l12+P
Q6v5aHY6O3nyQLQpzMLRYDZhYLTn2mg57XfufOrFOwPNroHlMPueoAKQW3tsnrPo8QdPf6DYXDRh
ia7DPdN8rcKFgzrGoKOEzVaNrHTsP9rKXPR6LDj9EcpIT3dc2TEhccLN7d8Htq/HeK0+AyT3vjql
zNdrhb6egn5Ys05xb47UMJO9dDgr6V5mnggOol00WnXZFAY1S/dTmVOb/sSHJ322r0kggkqBio6S
5qcsa2bJwsBQuw00AnlUqmD4Z1MNMQ9BRzDPdxSNhSyIgk4QhW8P+iI7AKh8KOh0pf9x4mFI1iXz
QIQo1fZ5pHBTX8g50OHzqiX5a/41ib3YjYGJkHxQuZ6YvInFEHu++mWT3PYU0pHgoWVPMf5fwV09
G7z+ED7ijTgaH+dNRMZk5IQJ/NBdBofvllk2KULGaxI538yc0J/HL5xt5SNeUSRP5N34i0MuA20B
L19xUwI68uLYok6erjmA+H/Zy0uLVPg9mFO/pbxEj4nSKkvtutrq9+HuC4+tnYHHgRnMWL9Tvyem
4XzZZTkGH+LNSEQT2XK1TFUohoSWmNBx/Q92T4QM/22H5G8I87GEcWv64ANRlK0W8BMi2weNahy/
LCrUqKzH142fPzIU8spOGtWonsSjgzDJZ0PJS4EJHPQ7KwHy1E+8dwnp45vgWA5sCAvsxlT1uCFg
E2giFWH3sqE6woiHqca72L45M5AuyMpRMeDUYQa8UMLD2+7lyuyOCaKbPGZuJfsmN1k1Cd5BFVED
VkE+wKKkLQkvFCGATLCPQUbgr9ukniC8wwBhgyfGRxMtcvExoaLKBXLFKbUJgFE4b8X2GOtIIUad
a79otFUTd0CWIu6XQDuwYifnjYY/GhckzckAZJhEmsMB4LiNRnegSIxOsvxUDgVX8A4uhTPjUlj2
KGfDXWO7r5hyv82LcH/BujuWlpP4AmEMfsYQshsMP0qzUFFZxpHJQ57uA60SYAX1CLCJsa0XwuhM
kl15MKW8yf0jkIFujVEvKIw2qNKgAFyDE3DpTfCWYJPNRKFFYqFCGrdCwCo3VfCTH2/kc9oo6wD2
oXnceS87E2Jw9uhXdehWedTl/LeFvq+JigaIghLvLWBPaJk8LGp+vIIclZNZPy9TpcL0sGg2W589
PAGaKq2HJiqPKpT3hK50Xgcg6VXjPEe5G+U5eRkH5V2CTgbqjpVbDXJFBMLSHXzMrlznx3quAsnJ
LoTx1GgfG5SNR9S34iWG12G+IH9HPYaqvav7PA9gQB8gOfBZ+TLcSuiUE4TCrXqYk2M3+/5R2PmL
FulGXw/ncRBvux0gNSwroxNaCDPaK2aM1A9VIHGBdH4qrwT/CynLR2KOHIoIFzGkyTwJEzoddDDR
zDH1RW+3NvgWd2K93GRRmPhcOWcP0T+3gueyijdC5hUy/gEoAimqg0oR1CzyLnIcOjyD+ZCVFbbJ
LPkraSkNrqpujHHvpqhE/4IpfxpeQJ8xI/Rdvqk2EEwpolEBOq8meGrU09KDe+qRv+JqgFiYy9T1
RD9PiF0JyvXEoc0EVCqZoiFGS2oE3LGavd1raRP/CVaRj4bO6h3qyw9dSeozB9L6wQKEDTYi1Cp/
nngM51RzFxSQsck8PEADptPJLMLyod0Te71/SiQe6Tu7RdBNR4t0/V28No/F+wfB9Hkxk47n2wTJ
5WNNtV0yhGxfvpddfTFc9PM0FI4GrwWVmvxsMWaATyBfFiSr8/G8LLzaec4aJ92qq6ElOP40zlDe
+bIBMVa63YvKOJzpkEALsbneb356+uwhoEd+r+OQwFwRekpuFIymREgiVS4P0uI7jZaaMyZlN9gd
HArps2QlNJg/f8UGFpsz5kHKq5Zu/xBJZSTIAAaA4fxp/ojEz/gFP+33k1XcaE5kyWwMqLEqeGpU
NwJBgaKkkr2h5DLY1+vhD6+JfBnF9QUxDvsG2w1bDwWGVnR0cW4Zb+Ub/K/p+a//5d7Db4LNN8tc
9HVpw2P/CagJFHw01xA3fqI2wgaw7S4tAorIGqA31M+UI12iqUybbO7KbjKtlv3LqKmkF8BJPzjV
oa4Enc7HEuJt0iVG90G/NJdkroTxHyTF6pfcZoa2xPy8Q63AG89LpN3Kn9e1PL5IU3/dkhM7Jn++
vP8QP+WWilKYlQTPnRqiM2dny/YuLfSAyIriGaw+ivbKX5tCWRSif2giYi9SMOwK98Ogoz/cwosz
egxvv/vhsTwWhfH51akSvC2NCUMXlqpWzkZIcc3UBDYO/To4FSnq0xDyAKmgK2meaLWCmblSJWKd
ARcAxoaCt4XkDqAhJoBDawlI4wipibf92bc0PwTlnj0XKWK0fbufep6jygeCVvh7nV0yYiRFonm+
ZBbSGHqvsIpBge2XkgXzbES+CjsGsBnximi2I1z68gk1gZwIJXMgAA5NHs4KJwMWSUQjgIsLjyAU
l80MmArlJRBLVDVTt/rY2Qlllcbmvz9IfBOoEkoxKM8Osbu27RHHRhjpQStaDdO/4UJdjYhhIMMT
J7MoYifTBR+mCs0MQkSCYtYnharmTV0VyHcTEPrfMPfoYctrSbz+tbV9hCAYXUKyJyqVwmWAcYMi
GH9nfuuOp8p2cKEAEKV2PvS1rw+7M/naxLe1P9wjr/5C5wJCJ+To7/I99CPsQiTs3MzPyB9Efsti
Q1u0cTIwzSM379wPy05kNovPeP2e+CmWTdoM6nAB+1TyU/2acDINc6N7nPLvz3uM0PboYE/oK4zH
2BH6xMLpwP1Ev29qj1WPvl/196ZYO0pkQh3wnroTl7NCtvtq/tW3g5K+3eui4hXMFJ2f0aKsw/LU
XlXQOgM3t9OtdEVIf9bT7bQfuzffMzEn1PJ8amXj3qqoGDvtSkNCDoN3L59/L9JBs9opbfgUmaWE
WWg86HYaBYN1REZUum/UJyhqe7qvoj7pIDwK+P/ja+iPRL62Ga1k+72gJ4sE+WCurpFtM1B5Dis7
slUYP9yzUIXsi+6+LdJQnUwb2XQflUIsiJpuCiIFCZfk8xNFmM1NESP5NJ7EZOU8z+A1Inp8iAKA
qCHFWqO3+emmvI9gx2UyIpz+l64yNvbJYrBAm9qmDmqUwN5KjWIddn0gFwS8KWEDjDeigE0puBLb
7JuM4u2p+ZRN2H84xXhaoCdPGoa01ot9rJqVI0tCi3zkNh2gBBtdSzx5SDQ/Px/d7rFAKoXgKOsF
Yi1o0NTxtBntqVKeG/8RBXo67zClQb1Vsih9O2rh0oKNAQO05mg8BXLf80pjP+oZH5Aaj7WDlruK
CjyIPhg2YL4RgWFNYqEGFcArCPHlDgm5znrRrRqmysN5jUNIxs+B1Y3walJn+HOMr2PswjiOhIBl
EOunB+mQTnG8H/48u/uw+NGec32wO8uHr37Ks21KY69bSc/l87zSv4tGOXTKgc0gisgY+lUGV1sa
N4bWmuXElmCknYPRc6GzcaCIhZpkG6JEfn7Oa5UuJpwKYG6q/fhYGqsMqjtjl60i13xeRAcdxQXe
QN8FAbcHGkeQmSOTDDn+VUsrUbzogbXdiiQrQxkBYZRT/qSajqRbtWg+6+9rW4vuKFtRRXKUk1DP
ZWV5lk/6SKh0f7epjiTI+TQM5cMIPb17vUPMGDUb1SlYe8xIMlgv5+nqS9af4P4xvGv3bFoskinx
wlS4gmRh7aKAPo0pbpDLIomWuQWsvMLr59gP2F8v8t8B67rkP2e9mwC6g6BtKE48G6JZiC1EOPQD
2aZHaNNIdMGChYhPeJGtHSfg0VincL4BuwXbdJb8RD+NU9lpMDhRW7DOS5q7E0qaOipVvyhS6nTT
J6LRq8HJ0MH5MImEcvww2pPNVu9Dcw6aEzKc3Lsncn/HEX5IlUN2q0DdohK4k6E51pv8A+6qF7y8
A6EWOebEkVE3jaavhbr/fIC5GDwvpbrpyWH42iv4cBRzicU4QReyqlZUv2nGDL4HVbjbvRxF9r48
Zc0eVPj9uI3qvtGpB4EI+4ukZQvAPTecZp7OyNHK+WeNXROy6dk8XQt9eJD7WzqmQbrOdoNfsp4c
pgc8gyWw6GT+8pFmWBJNFMvRgecNVILcN990VGN/yjCZ6n6WisLUY4MllTeGKQPDq6d1KnanB5C+
1uOAwMZLRMAye7yerEtaIb1DIJhcdEBocLShJECK2DV0PPpDHDwD3ErbA35DQmHoe8uPjFsSeJH+
IXxI3IJtJBpBLJ5Ez3PZjdkzY8FtvmY/o3WGyiUiasf3H2jAeEOlkieGKIz3OkpUdW+CtFFC0/5H
+mIXRQptHs3ea4V08p5yyVRWqeFC1QBFyy0CKd+z84P+DzuUFSMwAi3WBX+6MX8ZQMH+2Nag/lC5
Y/e1/gSXDoClTQ+MO0HZXGi/CvAnTL+/31+WQ4eMinsTuXwYzC4KlaAOULV++C2bOxV3nByJOTmx
kSNkRRMbfw6CRMHDQ1ebn2Qs246Xn4st+FRLF34fLF9gaMCBt6W5bY093O99ENjHADyp605sFHBs
th8RigqY2CydplOVv1WP/tkU4lkKc+g/nu5qudFk2QLwEylCDLdiJltg3Sgkg5hZT7+/6olzpj0e
j9q2qP6qzJULEqqNICIO4myuwf/IdAzA83MboWfNs7UQ/g1FcngFluVPLDWRMimm3IEkG1iSXjrY
eYYRMXcxXY20EeLTgz/2S1zN4PO9awX2JllVLwh4Uc9I4Z6lwFYFMZYhsUEq5//vbn2W+A3nHaR0
qqai48TfAyxig/m7jTOT3IBPT+MJ+9yP9qOLWB7TsX+D1SgW1QPKmQ/dAZgy2D+GSaiDzOElqkJ+
RsxM+N/xsXMUBEEVEOtUcZYoam31iDuIILb95KHAprPhK5tABJcPHxIh9lBYQyQxIt3uaxFvor80
Ynws1HB8DIF6vKMlrmDyx8KkZZ8I017fcP24dtiK96IttKC2ffjeTQ6Sg+mmmBysv4Gh568Xr1BM
oRo7TUjudFHG//Dn1n4wFee/a+aSat47906qGZkCX9+fMiyeaVlk+ceu6ke4Y6IN/fdxTzVvZxUZ
pderuBybo/oT+4RbgXN10mDDafgidgdWGU/WfSYNW8Vr12ktKgeBH1uuwCHBZ18v1q3ztJY9VCKI
npQHFrd28t/nZJYPTSma7PmsLdkcSpgkb+KeXdX3vHlpLBs+c+fU0iTBRAy/ZCVIi9yVfb4tyqRn
8oH8lVbmvw+7QGJXTr2Ff8DsIqkSvCqaDpuRcXEMk0QDnS367GONFWtWc+ps03/3bTNz+kIy9RHi
h7g2oF35HUbN4Z7DZ4CW88sW6TPazNX8GqTG01oq1LmwYWiyKD9taJcylgfzDczXFBTJ4caPa2XO
HKzS/EgCmP5qYIlgSAZQ+tZMZcEU4SO+rWbjlciSjgtY5r8+iNPYHL3hA//3sQXWFGPnVnYHntcd
f9ztIakSEsv/f+wvJJMcBc+oFdpCQBx8yK7sM7YloOe/D4iXL8zG9Y3TbR0uFr72RCOMlM6RTmCz
sPYCnjPuQaGAK/8zznNi+yLgjd+57//+dWT4cE75/e7on59n//xp0tSWeKDUYzw6u2n0gnpudajs
7xUY2pucTIyV3SSIZhyO/6QzyP9hH11qY8Ju+hgGL7cXnV8QGKT0UBlfbarhO/77syvFVtnaLfms
LTkevZSdYYp+14mJDCG0v3DXSHQSsmsFsRe4KFCfz56/6X68odDCCWEu6/WO5wFl4IyhtM0+g9fm
ebzuaD8ubXGpiRDNwKtkmizGstAGTbc6NOg7AhIVQTEnL36qKrDu29FytAySKdfpZur1a2FGb/z9
m+aUbY+oBS7vP2SEEznFt8/Bch52kRglRghIqqQu2dPECCLRsvV/3/MVJ4XTi6y5d2pt6qkGMqMt
OVGNyA/TUHe4AKKlh94vqGDSlXhdwLIe0MGyqtvP/XxQdQfGd/hz5Qx87Uh5c36hAaKOc1M21o57
fQOkYhoJvzVTCvq97c+1duMvL3pnHP0m/a6MfoNcOtCLg6YYVuXzRm+5KTEcrl+MP97C7kzJCxOu
qASnrqZ/71cQhUYUE1ZLdR5M/ebhH25U/xS+CXhIpscvel84RwNzjv0zCGfbqW07+86xc+7kGucO
ZkA98JV5KCbeDXMGAUj2VxekcugY5SQpV8PRnwCXpZrXzin0zaceU0ubNfQq/suX+LlkvJL3xRpd
bj1ef6/H3txdKT5QsaRx+Nm6AJO2pdgyfP2YaLsnyd/ld/w3Mo/+JngmR38PA96bg9hICpR3DkXv
ptTJvRme7yaHSWqkuZgcUSUPvUfrgESZ4kW97RwY5ifKicM4mfq4pqpiJ2z+aG1GS2/Cy0Nrfy1o
NpQj8VgH3xRD+YHRQztwLmHR4LtuMqHlSC2676sAwuJqX8czUfp4VZc9u4zRW/Bs4lu4Kl6QEJa9
+40VT3H5HkGORUk+L5V9CmiT+4chSFjclbzfr/v8DQFb52oH3D56sHgFvB+7VTKJwvLLg3zhR7/r
uhrVJz0nZ6GKQK4+WiOMJSuyeAjw4kbZitZDKGmigT7kHFdrJ0N7dpo2T4vRZvXxjn1nYbbcimdI
v6dJqprNdl+LztTnd+9ijR8+Fu8B0vkmN16kvnKp4TT55SNpJJlejs/38TrenZy7uhlLj1jlNsM3
XK9n58ggsR1Ed6Pn+8MWvuTyuCper0Gdy92YnGrJa8aOGInMciC0GM6chiSjCUO63BVuzzBYyE7b
hg/nJIMp1J++wcgmXWZCdDj92s7Z7LGFxe0yCwCzuz39d3h3lpFOfNlCqjMomEpQ6mOSGx4cTkzu
SrzHNuFO1LCtI8+1IDi6AnmCVQbhfL0+CFVL49zM4H0RrWWon/g2dOZB3/7ZGXP0qfYe+cZPwJp4
z7P+CGp3DUmeFWXQPrfC935+tf0zY4vRrjBZ+CdGoVXznf1nvh8cTFbECeG/lW++DST1o2a3EmQJ
NWMm/VlAhmPHurwzSW7JeDm+rK4vo/imcc+0bHgH2XbPVvzc3mCdX3SFhf25cr9UtIqP+yT7rvMB
R8e4nqrO8bfZmZoCAed8ra0SrfOyIiMl03fWPjT4kfYUW4AN419kHN3UmOvpRvBxGAIfXJb4wsur
oUnFSe6t1T69URZ3NWiyo/iFXq2zqSAKOAVRmlKXmixVi2pBW8gI1EDEb7tUnnhll8oLe4YGm90m
sqKH4fjhaXqvpF4Njw3PB5FHU/RatV6HyuvYcPum6kwMk6lnMcqfb2niv8u0M89GVGkrqhWQrpQp
8/JWzWSjnVwqODwTFaod/4wP407NUEmsivrl9Zc1FEZ25FNSN9f9NBv3+C2/eM0yTnV5UheEo8py
fwwrbRWrHadzj+oR+ThprizBBBYJr2O8ElqYzakd4RgbneyVLIIIac/fJTXABYHohciXPbYvt/k7
0rHYndTRxFfy3Vk7gRP1R3TifqZWcLT2pgJAQALAvT5Wtyb3sOlp6J1Iqkz8lYmrMRIz5ty3yZNV
/K2441meirSimsbMOIEmbRrl0R/+CSFSP6sZtYjhEKs89cMR4xuFdLdsXU2U/g3GgGaej/m+Md3a
GMhba8tK1I+vEerrweWzNaomfkLOrXlA0Whtf/5UdhxQaJYzfJUUSiuHRaUNjzODm/vrA6vJk89u
6klw76Kf/DM1vPwtP4249Mw2JI6SG3OtSDf5Z4ZltkWFwN7ymRhOqZuO7WicU5knlHzln+eiQKiH
e0+NE2N650/0QYyEWTD++/Pwd7MMi+fvF3l57HvT3s3QSs/xoOqj2MBqD7uRHB+lzDPwriLVazHO
GHz3qzeiyGmJfNBZCcPs/Rsj9DQMYCCwUWrFkrO8jjSWzGpvQrBVrxWQGhu6ZWrAdu547ux3g3BR
RWPVZFQWJapnclvdJCqJXDVzZ25ZFVxxop9fzK/7rGFhcNJUr2Ed3eqkMli+6Uv5frcrEklUGe6f
F+0tydbh1EWCAhdco23U5kA/uiebdsFovPJA2sk0TPdSC2zPSB096TwdJN6jTf+aq6EJhc2S1SuZ
12OWnX7sVzOv5ybLJiNexwE+Xb59R+Ja55gWl+xWXW8G6mmjYmN74VokempYmTFO23uq5I1aB/u0
0j5VQm0k6Hm+Rs9VP6WlvyeGG0NYnrRN4mzVmKrUVYbCRHPyqnvX7mF5LWvQDIbdkbFGgayABK3o
ntHDjXYDg4NApRb/b2Dm+v+NdHMaxtalehpdPqaldDuiXgyyWyyeCB3TV+Qn8vPqC6nu4H6AumuZ
n3g/3c50b43UppzpLH+2X6d+TirEoX/rr38UoPcxSXgl+xn9uH1HfxLt48djAPVshbKBr7LElmdt
ylbCjDRSQhN4lZZfyy/hY5CMlYiTTWmh9FFm2h+JDL+ec61jB01h8SJAUH8+fjWfcCc0OFxNDdit
n7oXoEgpwIlSdnzow2L2X3rCjS4qZPYhK/Cm4+x6RqIsarfsUsRbiAvXpkvM7ui4Y0ihit8hy7IR
d3Eix6LwMJKY/mmHlAXHz+zEE9z0z+dWmHkDX0jvzbTtT7csO/k0k/JDYzveFZEsq68KlUWssPow
lSp483jjZusU0/V7J4Q96vsSxW+T0/KuzmKOxz3eSpDtVJZNZSoV95uw496h8mp702TEZgRlCKay
ZTbSf9fyYuiFLtl2hVItx6vB1fD538v3O+0dJjsEhMZDelXAmHENion+o4LXS3n6Kjvni5lRbsLO
uhYdxD0KfWs1n/7ZiwptJ3+iX6uBqUfymI93YXiXv0gu/2A3gahgVpY8Cd3shLWk3DJ0QoakXljM
NZzcrdc/zD4i9UD5NDKPd50RgUfxLsWZLtrxc3NsfzwRYgQUgSwL6Zt8tkBxqh3fHzgL1j62oKvS
Bk6JYgivV0uNX/8IBdE/96jMcKsHg7GBZPBatu4XpOrwVtiFUO8Ru2Llza3JIXWxailTxAKzbAg8
/PS+YnfGkHZPHkCcM+KpgGXgFXWevBqp4NVICnG6lB8cHRABye4w9GRXvkvR6UdQsblz7IRgRTwV
VlTCIN1gMVlemCTxCiIrehh7/d2MDM616hEbH+MHRGhJhYHxo0AGMBwNTDH1GLKf4IBMlYeir5EI
ZOC90h6JR+THT8PNjPRLp3jte254pekX4l1i/PjTgcqfyFRXl/JGpNahc4uUdhH0mVn4je5tWdLc
vb8POtmcBIXiYRg3Gucp6eWLlMjKttlaPB/NR/uRWrovOLGW6eyKiW7u+1FNV+7lc+VCrXuqLtrS
UrQ2qC/FQ7pxbLKn3kME4E6LcqoWSO/pOqpZ6QXJS3wfm4/qsrodvDQ/LIY4YGxbNAqtaC/dXtdv
zcMIMtUAo1cOGlUKg0oKHWHailn9D0BfuoKuWXx3k+3TPFHPthO1XH3N3wmjvHppGPxWD2XEiZa4
cfG/q/K+dGlsSLhKc2BNOV06NZ7dxexYyfbloX2Ic67shukSHWfh3krVDqMAJcY+JDU2mJMXl3X2
km10DBGIieq6FukcRfHtm+OtsCAnV89O28pT+orbApfBrD4X6fwQ/ooezvIEX3S8/8x8L5jFxSux
8WG2maV5We8/LZGEq9wRSRcIQi2Zpsna5tKhryzb/2wnfob1ZUkZFKte57fx2c5eub4LZ0zOl4zA
0hTyzTNTUVjN1K9/i+ayfXOyf0Y78WKqnlJND83CShLR8g8XfXXXZCFCr64eBf0eXwV5Xc07S81v
XLXtj1yGij6eQHrH6/1ZTXaFKZkzNZLXYizEde3G757ZgSk5jcm6ZB8PgBxDVWBX5TwnGddi1bLF
xWdyvmD//bH7ObaXHIl/76PLb7r37qTG8SfR+urSSTcXzUQbU/BOMTJajmJ4El+R/lla1BzOHG0R
SeCzOl7BgCw/QNgNkTeOdCXjk/PNqUsctWFkLWU8Vd7Hi9E/OheW0dXrppj6CkHeOU11fmWwKyfs
e4kuMElXM7Vb6Vw+NA6j9wCHbSk7r3DCf7EfP/eFaLKSTNTunCvCyLWwb01zxWwLP3bXyBQX5WwD
NWPCFvfa2/09W1m4AK+Sovuupvnm7JE+jvWxjASeZINEZ9kyU6zmakfjXWst2UpP1uATNzSnAJhF
eflpT68Fhfm9rNQpZYQIhIDG8P9+eVfZ8p36cJ9doGgFODlczPY19eW6wmG2nuxdmwidgGdkQPa8
wB3JNqxVzp+r35zIJJ3EpgKY6/2zu4LNlNOPAitoLgq5vpl0rL8YbOd4TvXX+ORI7VyHMRNpxL3W
9HPbN1MtSeyq7Ufn0qV84gawaMWvRXktZT5c51Kym+yki5nSvpEsHoeRFqbap3iQ8rJ6bR8+jX42
Pe3/tZ5K4yCAg7McBdxgzCE18F49jo564UR7j0SU/YLeFcyOl/BhYHp7+gPgeZSPo2hXaPYo+p1q
Z/pB9X0rX8rhLjeD9cjjQuxqnNF43F9+NUBgTXcTbU8AprRtmEMVk7VnX3gbAN8Wz5lBFWHMopLU
XJYjBbNerOG18VARtk2meJjEDfsDzHT5/bz9GkVKHpzzrs6qRw2uGnekrNk1sJweSJu/ung9s9G+
dIoKnnk3jsQVk+9i5kJ3qQ++9Hn09PjhLx4lUl4TsU1xQ4FornUvyFbepmsHL/XULKyj7FGKXMAX
bKXg0opOokYUlXMAfHESt7H2u7nRzEU7jJGNCm9A6mFuzP7oBUMOuKSwX3x48gQ8un3RcesAZNV6
D1AlYqqC/T3GVL7ae+vXybIeKUeoQj4WqsT6qiw74MMORL1RfI/PzIRa/KvaXI301FpVQ6p9FX35
E5hYscPOE03OAtVEdTp8mobFjQoXA6mTJazGUJDsyqvZcZzYA9AQuiuJ5rupSoBTzuLD5eeibzFn
OkrtZiymNlpXLvXpQMxIT8tdloJn0DHt7n6v3Gc3h0Kya4abMTVpEB/tR6l2ImNxRyavazGHINne
zlHAV4XI3+Uj23jV0uUDAw7Kt59kDY9CwYjk8hyRBnszjp3MXPCIwQW+B9QGIef5gVOCUhtEHTAw
yY248VHm+zSg/6HcNFIXDzs9iaeLRtdUJ4/Ksg3KCcYbjRB3FzOsW7SnredYds4fSqATf0Un2tyP
H0ylC8cWiv6jmi1c6udyRDDDT6S5HBwrEPxirruNO1jPFRsRin9q7k6f5RSbCXWvYBjWIzVD2hJA
dieiLFu7N3KlaTNTujdgpt3D7/TrVFy1riN0ld0g3r123lUV8bqT/jLJec6NcLbFWPP+I/q1toHc
D1LtczVdEwDZOgm/C76oTNCLqCm9ROv2nXGJxdrpJr8PNAg2f3IoXH1GFN3Hd6Z0btgzXD2L1qqS
bT6c/7+XX2DfL7s9q9wVlBkFcDKKvKY/KZ871+6muv1USMzWvWv5IlEGNaCUFqfO8bw8T7M9U+zC
XUP+CliXm0eYmxmC1tCUGpk+X7bq0zYQkdym6uDfQbqD9BMQW7z4YtZzMSyrG10+ERP5pV+L0Ui+
lu5upLXtuzqyf3zj5Rf1sleX3Dewjvc/JgtlMxFFl2rNBfRnhmKekSlfu0ae3r+fyLhMwKRzZsn1
t/xcs9ms4TysXQav+rl1KMpbMz0rbSaRKoogqD5MW5+f8LAfzpOP7t1UkxV/PTeJ/C5ab5aBDyPy
eClTvX/cf2JNMwBipr/bzDA/iOMNTHBueYsY94RYbHWoHXHmYlb9OQEhbRjFWPLQE7FlzK+pLMGX
/14XF7z0GoX99mvdPc1WmMMOVVOmmcVzqibbqExjqX3C8xZe5eB4AXn0W9NDPq7Oq3Ic5QBo29cE
/a31jF6Zn4wSX1iuFvMssIrh3hJAEa9ohJWfyb/Q8EiO9n9yKIp+ImQ6kGwhb2ZDNgumLMhDxU3d
60a8YGlTCliV57+xiXIcCuFHVeR4yX6ttAzlKfcDKoKTMBxkWVCtwsizNp0/ho6DkCE31ouhFCrk
9b0cOJKIOgjhwV0tDvS+l42yOskK17CXRis40d0T2F93L9u5OH42T33D9fypf2olvWnZ4olpTNLa
OxSMJyqpPrLoQE6tQ2VvxTkQSttid0l5y64sTNYMKmwB+CVHpucNZEKCOaptTPF7pLO+Vi0bwuo7
hK7o4Vpi1tuZi4nkiFzFPE0TamfWinsHbulAgrPWzLE0Otzw9Qjl47qvZQcICSNx6xEzyaJH0TZ4
hMYN03/s6rU8YSC3lP5d0XlZGKojexDx8e1PM2Lrv9nuswDT+aH6pt9JdXd/8V7iOzPGWD6Gy+Bd
Sw9XDfPbdSfSXk3ssQ388+XnvoPvyJRn0wQ6V3OTxOQ4yrTvB1MIlKELyUmmsRzf+iCLaIuSfopS
RkMvtqBoooIoX3BJ6cKPP9m6HRXyAB2EpydyFQ0jUAodTfQOM4kMPWUwtfH+B5SCJ0h4UdgG0sDq
jY5UfdLTjRwDtTyIxjzz0Gf6Lixyu1OWZ0get574KcR3YT7bmd/hFfaZOeI/sjsZOd681yclCWTJ
CVKaYcFgb20k+a95XGjcV+EqA6SEqeOt4NUPWBlmhsdHRNNf9IkOwytugiZ9yOgRWIBr4KUPlwYA
MfeWdCs3JhDZ/U1AxXbhapBjdgMIaCw592haz+FqOJx+fAOWvD7UFQsAImy8LouPugyKfxeOz5pS
UgHdH3shK//biOI0xK93BYl3iwa8B9FcKeyS9Bs8VFZ/Mc8xweQlBAoduaGYubJ60bfoGcFGuW9p
RsLrzYX/NCKS4PzWoBHW+Pj1eox5tnxsbVvZ/mEeq/E/aKUHiRqu4VF0G26AN+MYPqc+T/Ns+9BY
tnLd9aGcbCVbr37uczqRczdP9um1GhS1uYXSItfxfnhbQwRkpLP7Sw/CsRlvAZMubM8MUoqLWQYR
CF8CpPM1bUoW+Y5/nrhxfMS/l7NnT9mW/XzWhZ20Ygr92qt7XguQkCCKqYBF+54baFmVlDEJG6XU
0PTvtRNrPoas/F2RP5bJ8iv5t2qvTWg+XtrIznV88aRldSVGh8Fi9uwmfvxlxMw/wD3Z3r557UoH
7as8ss33fFfNtK71+LWw/Ms2ryNUiRNKBf8PeYS/ioj3+Ytp6PAxtFhtm9sf1yq4MVWyGGAJruTl
lyVmAd1iLaCfN4rYIYJSJbkKVwSjg4IRbsdctp/pHhqu4mR/2ksOpRy1OGKCHA+T9zw2CpY7H9HB
9QfqYmGYxghUsl6sSgvbLdbIf7sB6Pe9HiBmsmZxf4BB7/P1VV5J8+I4L+h2COCQCOjv4xyacyEf
D1qAc/RiG2GS/Bk3pWqnvnaj99f521zrL3ksxDqprk7nLAlAszbLdHPVW93DmE6OnykRaNsfJahy
z9KKjfetSDM5ibcW7fXvozddSJF/1DkM5JCnTn18uNw4VcVd66T6+/l2HnK6s8jMm/q9keycxumP
XRNVaXAa76srEuq8MGatZOPViXf2qfwKNt9MW0ia9H3xJgc+Y6sJdJYIV5EsuFvCVURJgcoyoQa4
ZEs4KxaLsHSUaHufQyu/OiJs5tPhbZwySHPU0cq7PQlRN5LixGBVqRmUrRgy90rcGQjweZPmBqbC
KhdkLNmesVxPClgzLQFxX1u6TOEZaZ7c5/KyshhhauEIRdvx/hW2jtnV3s+zTQnfGptDk86ltdVk
xcv+O1+OqCOPSPoGGqinKMVRES59EcmbVJH27xoJzHEEmWOkiPKGY6lv0aXA4ZZ5ACn6ITaYhGdy
g3pyePxZhz9faDA/nsL5C2vEw6fifjhDu45QI3cb8pBHUjk9jLtsPMEEVj5t4g+IdZlwyFrZgflx
KR67p55iSnYohjwWCB7Tt5bDbuW8t9yOn/4i8OopPBx4gRnBigl5/l/eGy1OYmzzscDh1bZX7dNi
FgIhZabbk2znxsoJSTsxGokHucQckcgQGweTJsPyT/8mB0FfqSia2fp3ff0HMuatf++ailOXNqQJ
Vv95cTFQ9mSm9RhnlS8nBYwFGJxyTcJzt0HedW8qIpBwjj8UbA5Zu7zc0xnEzpZ/a++ql96u56QU
f6vzkGayKnr//RIkieTQkQEsZqplTKAmcIA546wJQ6FK5HvPGMo2dy7f+ezUl+CbrXyIrc4tvy39
5T4ehETNSPnsRmVdLdiOAmmOhWj7Xtm2cCFNSquS28aGhoU4ZCJLMKJNGKcb2yAGgh5AGHq3P5uz
tgJu9e112ZYD8yMm+xtrrXKtYk432dcVRAc1fV1KtXfS09Hf60B6YNvtRWZyKm1r5EbcOTBRZv/Z
UJqntLQ/Cl+nfC9OdLRHPQE5QyBMj3Ee7HX+1p4m/HWBCPKqP8vR4b0RZPvVafFbnHRlfih8w5tc
o9PqHbUl0OJCEwKmLS1+MVLzTKm2I8ujfpxPq+nCoh6veZzVRG9RT9ZumpBX89zODDKTkCp+KlLn
1r8zla/Qohy+ve8IJDE5QJgg6OOF5JaM6NC7F249yEXRnv77PY/XdyW27xmqaYGtCZ2Gw7qCocir
0de1S+sJ6c0vmvNl2QY5mFZjlRf7ci4zesuQQfHMrzDJX/4WgNC8FFP9d1NjBohZVekgkVsgvg3K
rcAA7ORYZshsGh6r71Gqvihp0suRyhNvN1NKVU7NR/FeoiCAxHavpVz9OXu2qKPyBMTJ8baKzCcv
ftuIzDLnwuuLIIBmgGWKTY0QfMEAT9wYk4NJYoQ3Q7bwEL+X5VtUyFk/Mr0zLa5PvAIip9I5WmRm
x9EvVUWbu+vt70T8pduz9LLeb+G4PCbyKw6NLFdVnZyVL1hYZFIG8aT203wy8q8EDRfsLeQ5Hj9N
1NJD7ArGdUOljXbF1W3VH7s5hMYwNj9TpdfT5BeT+0dkbmO99R6VxLGY/D31ZHAeP9ADUSpsr05s
whKcaluw4TY9KhqgnECOjIGoFvhJznW255dADVLpIiFM/0xyyERNGzyx5gWsKrWyDnduHIZ4dvXn
N3SitIKhrZF+bqVIlds497+N2cu+lhkhTlnXsSYevWaRRVpVlxItnvpeDft9cvgfqKFxXFyDgtQc
QwnBoQl/zl7h9huy2p8qMvctbjkn4AYO9IVpga19LUeqi1GilqmFwNtjsX5sveoZDf6ytK086sfm
+yvV8cAVq68Qnw4tybUvhezvpnTpy9WCm+FmJmBdTIwKx9KWx+L6DwO2dwV0CfErGC9WVD2ULhQh
JUDWr0nYncbMm6zXXH9zqHB8CWQHKDV2jO+ywU3JBrWJFlLmjMpn1SUip256xl+bbTkIel2LzQ5F
GYmNeG9TjpT3hYi0FGbj0PEphUpPlbKFZKR7T7vEqfQzrZhu3AroiMb/1+YF0vZ1GqodsKbbufy9
dv0k/a/GGjEznmP52WD6OF+0Fo3bgGUPScS9oYQv3NDN07IY8+uPr0vZw6vo5q8cy8pxApyTrOoy
BlCFyBvnzCzGoD+XjwySXcz27rXBl22QLW5q9FHnEeiDvo0gf5IZXX9in4EHzVq2dzZg7TjqRNtV
vSre55T+PxpoOOFE/HG+LwRQagKwFEiO7cQzNuljM7rTkCB/1V60VzMBI/kXi+lkO9JQUQuv+4qV
RdnMzxhB+9qNj1/rVCL0bqxrgH0OSONVfzOTDCeoLFVGAa9lADppOxvbc5aodoZSQGsVIolmXGEb
6e9IUs55Kvk8i5DaUUDuqZUpnCrT8rUqaL59K5ph480RKGAMLyaZ0o7uSyGEks6Nsvys75qH5vTj
PLoUt7MUzSHVXuHy+a4CQSuzRWG2JvFqRiqPj/ame53F4HeF9Pg83A9zrC4K67/Horht3L6eTiUG
DDFsdO4XTPsOm1KNZVwQST1X5RAdevo9/CpHeCYkpsUjaGqvFsuKnctfNsUIfiN+E+btqaQ8IQNQ
cNmDmA9W38cq9wKqiClKcZWJzSFhPLzehpFt4NY4cIYpag4ue1wkbFcaq8B+VJPgL7kow8mNhIuz
eimeV8UNFziXqZmp6+RcgJ/aIaIr7v9xegl2cxfUXe05GWcICICfRiL1xDtAQRBXN29/lDdFVC8+
5s5Dfmv/vGKwUQ6w2FfDnri/9AAyLlwfAjqP7BYLpp36VgDsMlcj0MbpuEZaJ8MoU7ov8IAqa7tt
mhAqic2I7ZS3XdHk8A42sadADVs/ybq7jg9vM02rnm0z2zc5MkZ7L3Zk+jT3+ZBsWSQgUOpd0J1D
bcVV1FYsJS73zw9xKlxX/2BX24VoyPeeacI9OJvpkRfpcvYvUeYTB2I4O3UO2j9S5WwYeuIPGG9C
LrLGs7emTT9yq/g52wVcx/5waV+3TUY7PHjQyKKL8b8euDzV/ueQ7IpYvm9SaQ20Drx/7iZngUnq
LDDW1Ka6JmkmABuexi2IrHeJOpLZa9HjAIckjICmfkxHusbt9neYkUpSG31VjUDAPEejUD/uVtGY
Lk4Vl8m72swO5nWzLbu/J/uIKPxvOm2nrJ1L4vOQS8EB+oer7TDJSvdawKlY4Pcg2dp74K2oAsmh
gjOy4+sdmQmBXZy66cO1OL31+a/YD6VULlP9daJw3YZxrbv1wu94gzN1AfJPcuwvHM215PZ7uqyi
aqyghLhFnI2Wp87DjOCWChNmz+sQb7lPQNo97UmuAd46SIr66fFn006YKyiexfrp+Y+vhn5xBxzA
9gl8IoygvW07Y9ZgzR4X83MCKzJOwqXUP7cAH5FL1TsvAXadQKiXarIdSYRV1nqtQ45h/CFG+FZJ
nVpZyu+brWnHLxAT38i5kjnVcmogLMPClv6psw9PrhYfrTrk22leEeVHz7DMzv/1zFWZVjC/o3Md
hIlE5d1kMDGlXj/+qME1mCbkilYFZA5EHpK6e+9pMRUrHasbg6RU/nIWcWgYV3wUIz3slnz8I/6z
lVIDzicqeBYMYQhOT9vSOV3L3D5inxEgs8v5cKiEfppPAfoWB2TJ9a3Xupqg2uJpjHWtkr5/X+RA
KsNquPGJ2HdLhguBcOpSaTlBQfxCJTGfMBAQt8410Aknv/jsWKZJiJolrsp8X0ub3yP9yHzDCqWa
o6TMlZPZ5qVFwHDmg4o1oifSMWg+iA9zNYQAdhXZaJV3r8kMxyAYD5BJBqXeJBglmf28S+fIDK/s
ha96e3eSjG3OuUFWkgAvNUSAR8hexJeEOoV04KG2/Zj8BaMC0I6J0gukyxj0VIrIdn4Wc2CnT4uQ
CI9/3ru44amBN/UblVzDVjCWz14mUVoeIkdhD/hflAvt24Si7y17Jf0KiJHcBnZLrj6olU3MJvgw
DBoqfl6tc6RwJZ7p36tqDVO+QHfwdnKp4/JFXn0u6aSYNGDVIFmznooUV5qWAc7W8YMRm+BjtLEb
4zLVnHj0vFQaiHq8uKsKB6ecQJiq2ArAfFI8vVa2yPhMG+3erz9EdAcDAYYy39lZ6sqWmdFqIthw
2aI8Ia4dNif7rYsl4BnjTrwX+2Bn88EX9FQ9zR7t12TzKC05Kw7iDwKWchyNR7GQJJW7sCBs7ecu
3f2I/LqWVT+TyIHzYe2V+Che3YO/lszcyogJvYOddlVZXgqLwdn8+NZZ5z45pSKY7bbt5PPznZnE
4jhwBQ6weizjTwprPfjtoZcnTI3uC7tBYp58Fl7Luk4nV96QCV6oQUqrZe2ybe/q90f5GeVN0Vlp
GRYTPl53umrSNYsXV3Ub++AfSC60q25TTaTKNAYoHntujiJ9meQat/bN+ydyg20/JsO+QFX3ugT4
pXTZp/MHBj6i6Td9VNS1a2mb/XZShFHXrfq4NxW0x+5hKdeFuVp1C9HCqMGQmfs3veWXjqDyHim+
99NKlJOAZ86ac5P8jA6Vn/LTA59u+hwEQJx2EpNTIx+vQ93Sxz9b9B1vfXVzDjrReZonb3NbesY+
ddpWjQyWWUu3yMFt54yyldkknaEAw+XPItnbhJSXJfRr/2pgfHrcseTQds5pyxa/f43OmyZmMeMk
1/IxWzunvtlMxXvJSY7r/6587ZUSplwGtyPDOISQzjuS348Bns7ZOB/kttbjNmHjGwf1VIVJTpKC
K4upj0z37XH/OymHEA+XfWwU/RV5y8wwwMQrJWaquf6BtSl39fh7Xedg/3tFNcovf5+68Eg5c61s
SS/yi+E/fAQSyEHAhc5sA4/PycxJHFjDQXLd0D4i4G+69+cQiAPrN+NKl1Xxjpm5CAfN0G3mokiN
bJWvr0VvPq0TLcpLjbb9SpoWNJPR9MteepoGQ0sUDaaZj9YLAGx/I90yE1U/Yxeri3LH4vUDhZXP
ZfTQtIs8GCQv65ydUosmP+Hpo3V61q4q5svwWu7t8tXs4CjjUw5MZPRooWzGUpVlBwZ7GhCqDZZa
cKK1j7txcaocG89B69HhbajHePRN0ym9cqyUF7VdfRkuR9bGG2vRaiN/Nl3XXettrz0cbfqNRZkz
UTbSvl1pnX6OhAzpQ/GgzTg2vPhemkuyZxO08o41RrAt/egpxKAnes5ZdYiFYgFSZ26btrfocMeH
BA3JkZeBmWL4pv7cnroaV68Ld2a0RrKn3n8A6j7atj3qauLMNVX4fxez72R/2dQExOs8auznaBcu
aAVLWYWGS/21BId08IeNH9q2VUjRbXKq+I5DfaRa1CCC1zOx4WL4jIm1TeRP5fuGn1IpU0t8Ql8z
Yy3lErjcuXzBKBaTReNZhJHB1Svpwb6J63seJ7clE/SZeZju5P5D7gHxI9fH5kaBpGzNKKRRKf8r
klADUOzM2BRJgPdR9mEMnAWppw3Jl8Nsfju6fb+6SoPLrZAjN2wtBrl2vEvxEyM4v1Gll3eDVQUQ
ibyzG3RPvw+YQnV+vowir+Yb1+pV30YiFnrhiRaGZkEFeNs2tiif1L2JVvSfa6NxIGM7vLfrWHaC
jaC4GSEGw8B4Cq+qqRD+wRMgiWGkk2kd4uVV0qT5LvpiWjsb2Y6W5cyq7BqF7a2qq76INbLIfVE2
QrAXmhE28b8DEUze3+YdcfyvEBmwWhdj9XMpLnqkdxjvuNMWeWTUk52FBE1sF/tEeK44pkJLq16k
bIXDgiSWsQp2dKrQzkf68N0eG4R7KdFLmgMpAVKV9TnYzJ5cAbse9H+JQcQ+C/cf1b712TLTvn6y
6nSibqI2vXs/dq1O4I7LWJsDl5K0TSdn0rZXKpsfs6yLVbdrL7EaD5aCZC7hTVHF2rqaHUqB+3o3
z7nqKWrE+s8YGvpsXnIVltdlmW3ySOay5774RKvV6QRBSHy2jnKZLl/pkLKJOj0TMtQPyUEaOTGL
tYzWKWh+VYLwvE8ddlgiPPyoEAsJbPqa0Ft0DdQWCil6Ppa3iI3wBawjPQGDLGUsvkOf594nk8Du
GdpaBSETHa44PBrT5c9MVtv/4+m+upJrgiUA/yLWIodbwiYHEUG5YaG+knPm159n+M45S0RUwg6z
Z7qrq6v0J+gy9MAB1mMn81izO9PewGvM38l/nPADOgKqbEMEGWpTQNpJsBi30aEgHj4BmVdHy+vF
hpMVBoBBsdIOznvEHjgfCIiDTiwNZIpkXNpzP0lzrSAt2zjRKm243LdLh95Pg4Zid2eNfgzWIfu8
Hqi+xZ9d7xLfd2xbYGt2/OP1xk/6PIg4KCa5JiKNjm+v0heejRyjZ8sayapuTahSW99zrwh0zyoX
JuN1GaMtXv6K/rmhtTyeiMVXtXlv3VP76PhD4nlXf6jQO8oW55dkJcspIVZR3QtlIs3n9zWO0lBZ
r1DQEyK5qyzvuTKmaRYGwu0rHhupaPpU/TbzNie4+qqf5FSGhx1k7ovZSSV20Bxbsyru+2DmYv7T
GigpH+0qi86mqUrTz7X0nvY204vAucdd1IKVD5kn/lwBqrGpbbuPzr51/7py+jl12J8Ndo1w1hW3
W5fqBQFtNl40cjVEm9q+l/l+qsJvS4tNbbzpzGo6GH4ufztBbmPWOVUK3b99GQI+lzskPk3R6OjA
2nR9OTIJrUNSn7ZyRVeNf6sPXJ0J28R73ZlUKw1HYl16tqRy8mkIYWy0aFzGz0EhZL/cyz4f1Qli
f2A1SUZOFZNBQaGbKlx3BmhoSrp21YBVlpXnHuoQqfcE97JlFaYnGypnOonabHytJdTaYJ3BCupQ
S/Zn7/euzjDt+ChQHVgkXt3RvJRpJf2/0E06ao/O7uNIDKT4bD6Gs+a8+6zTLym0l6NHtCb5jeoi
E8oUK5PL1yn1Pt9IixOfkBI5VKOdNoLqi77GmuaOf4s3oW2Fd7eFHzO47Cw7mf4Zs16hDmtn3/lI
f+876ea2f68urOKX4m1eJuKyXus60KZcWVqniZJOrW+rZQXhchibXre19aWXyEfX5nJSvsRqe5ox
41j/uex+W49vt/o1N17fIiT9QgS/yTRxiuLwErSeIA7VRj+k/1wir5/+t87x+dN0OSRtZM8EENXk
R2IgjqKtse3ODlGiuEk3n/eec7SvpqfX99w1hAaDeIFiZGJR8dOz1zQZZuX80DwYTJcmDb386beM
lm3r2bWUo/UbuROAnX8Vsr4KOBi1NWkk2OPV//yWH1pohUwbkiS4tbggdcYYGEMdCPflGtq+Y5LT
bEV706bPrPP10nMdYeF4/TS+tUUjATWtV2ieC3mgcOo4gCzc69pHsg3kuhDYwvvu5bHwOwh2mRK1
KavSJ9vkySbfPjHMgwExnnHk/JWoICzoFhe20PZGh9KuB5MyiZpzr/XUZgy7UnVsmK5eHxGmpN2l
he9geQ/7pg+4RemhZVa2LaYLzVvzni3ZdULzdunYs8UmWvPFpnMaukSE6TOF6lg32wBgS6y8WJRi
lewXHu96szHsqfXLzafrwflUX2xG3tZElVbicalAlVNfJmDzowPSR77Rniw8FzU94x2cB9XlK68I
c4yCcy5fBWGbHWGP01kndy5hFi5b59KmvIF1LzBbd7VsOw/93iqIphsw+hrCJMhTpynbhNSnDqKf
xKdZyHyT30j7g6tHLhaJd1y/a6Ice03Um/4OsKRQcOg/pqAsQfTf+hfOs2BTI2J8qXrFhxxJsTc+
J4RRe7Crsw5cetuYoavStTjSDpQqLfszRJJY47itJBgQ2KEukavd+vuZj3YfE8DusmL6ue1a95Go
x/8eYjRr3i4o1ueXlcL1T4/tPl/ECJB66wNsJtJ1bFLXSfLjpohk8J/35X2mPv+Z5xvJRzU2EY+6
6suPS5kk7I5ks07LUrzQImizWVcnw/l2ALevPjbDQtR1TdDtpLlq9AdCw2Ukv/wygANFgoL0sn1F
jSi54o5f+caiOavNfAsQ5reQAiansXxtHo9UZ45fXm95/e+6sjhbZVOEw2mZkovf9QGmGK4KJa93
sLQfehPNA0pX1NypGiq6mD/VWkKtU1u0oZijw4xII4h1dK154fseljbL2TMEE0KH4yCc2/upfPUa
dKeWcqkPbAEuoG2F4pwwi/nbu4U5vGOkHTrzoJ1iC13p+0Sou89dl2eqUrqyBEThe9eXcVbUel8f
GlZUBCkalx1AI33RQVIgNy8W9I5SoSCDJQa8aEfzviKxzKQaVpF7a3sJaguzmuYoacSRvNu57jgc
xUnHum4J0PuGt+x/MQtkV2RkK32mBpP6Pd55MhBQueno8HCF63TrC2HMN4mqmN8avLxWn7HQGqSD
cCtWCEu9S1RMgLj0f+EHaUmXsnADJ0wUK9JwqW5/wTT3OjvarJnMoaTVuiEtHdhPqLeYMv3cp3QT
RK18TkZNH5jGklYoAKPUV1RkRKgYu6fiIFint4qt3IMDEA20e6wkOTshptPhurYEoMRqJLKmmrD/
ok4oALiVw69jVBYmvohtE5a5257YxhFYXJE2/+/Qh1gLgFo/P99jn6qf9nIVIiudNDkM6M27J4Db
sCgaiYEPeYV2/i+6O+Gk5EM0tujjGOQ+Q38wiklj2bsNad0iXQ0up2ju0LoOMJwSgSKlxDi7f4iM
UFZiairA8X4OztFeIPQtoseOkFXjsq/uNhUAANVsovP2hQR3lLOabd8BGF+bj0kv3yvQQiTlVz3h
HOMCT4aLtT23XL+2MsyWgYnYvbHbuZjLdlA5LcuCqeFxkGgxj6Y+lnlbtdThogK3ZWRn8zOHpHJ6
nEKxmVUxari7VlVSCRsSUILgSHna83fjkn1Nu5es/ztjtypUXblUIohqPu6ny/iIZZzcT3mE5oxQ
BmMKSPUGtX2Q5wMkZIfCmXmIAdyi2VqhFZqTLrSS//L3tqsG3Of8ns/twprjCGITDm0IoMNaBta3
boQVRmA6S7QPa7Zh1XUr1pUpl1XzK8dy8u2qlEUOrHqmunQnSckkr7pqBHO2uw3O11fYNc7JtTVB
FDm6KB/AE4W1ZZc1hu5+WzD/yWaFBad2Ph0Obm3GFhOFfB2WuBoanmZQbJnmHiYqyQ60ceKuVdl2
ALs3tACMjETbJeByck6sctwoMF0Ojdjo1MmCG02ejL5Gqw/aNDTiXPYOQ+zbbJndR7Hs+KZzh2ho
95iu7cbwDjoFTgX2kNEojhenzt548t2LP9/bEdkMPfqW8rGsh/wm9Fk1ONk7fISeAvOJ1iVxJO3X
a/E7Xy1cDFQ0EUO3xO0YZCXImDXtV5wKXTNUks7rhmoQmu5Ku4epwoQwaYRS4LNymxHXiH1qC3Kt
mRO8iNIV2i3HRlr2hQ/h7TUV6Jtgf5DE6S+teFGdN+734pDHhHJaY4+J94FY2Em+cZAhuu8pW80l
K0LaXidmOw+M3H0dxVWfJYwFhATX+hcL/RIB1F6jkOd5yxVQtSW0B6W+xOjY3IdWimcHNDMv9xJ/
dFV7kyjBWaT2gEGVWrkSOPJDym0wkwevunjU5ABf6CK1VVVwGC3rTto6usZJlxISx0Q5NmfjxCAj
IKZTPTroIGMO8Q/5qb7TbLgnbYHp/r39Koxktr+H8eojUcPK/Vo3iRp3nqHJyZpQUYxco3wW071L
Oft+rZx+ky7f9CA/mEciyEsHEf7G6pFAAbFL68B7ugJUmgxt5OKB7brC/IPdjzcf18Fs+K0JqEYP
4zM7vJdxAz4ztGhT0flXQFd//si7DPnWbPp9UXBESO8Ifg2e9HRLHEuS5E3bxvv4PqJrI+L8nERx
VeD+s5npK/4AT7oanDuztmIoaOc7+Q9Se3tS/GLFo1p9aYef93ir8N7NvqmZ1fldtHaEc+eRftj+
pHGriiW7xvDXzlgViKW1btHbhVnqjjojVIqiKOAPYSGKpTVtzy4WS70cPszo1nLLXphXMZ0eleQw
zNxWqYbahVKZRVmukWoB53adEA3cQ7HN0udBCBa82P6bFbcgEmpfFdOHd6NxT4SgFgdQ0uqwxPVw
oRb5oHe2i4+TQ5IRQstjK2ZmLSfbqfwHxjjKiNVYmbXHZ7JzrQmVZlXneTwHIFUVftKhCyM/VJsx
RTQTZ2Kj1HJEcvG/Y0+qFqaudEvYrProCqhcB+AB4THPQ2wfDGiEHgXP8oqRxsDWCgdoLVABUP/U
fT9UWIMB6FwNfZ5TiW6AI6YcoCxh6p+UARjuZRhVYyGLT3iV6KjPVPTC77b6vysuqyEQrlIoryup
4oc1F5rdeX55PCtnO8ePRy3WjJmre+vx9ucuB9AC2TgPZm9anLvBX74QKd30sbFGNgRhKq9rgibb
BKeuLMACRc111mubLJN4VFUbyx1HT+TGxnE0wV6P4hiIDkCmL5cfvFo6ZJ/6dPdDLTrn2nKaHJA6
7B2iVWvOcKGfV0ZpZokcm1pq/GqWMdhvCKgNmr9ANUj2aEOMtkRo76V9zbhEqh1MIh0NFdjgwyaR
nbTUmFmzKSM2m+uBBXDXeoiQyA2QyUy38HmYLrnOmw93hJBP09uuNM5EbEQae+k12Dk3uvWDVVWJ
KW0lU8my3nTJdtfRTLsatSDQ4iQyRR+bcL7jiP9RHvt0HmTQVYBzP3D6jQphJ6VNAeFDCxxviSa3
h9qkv/8JjJTOvpxHOaZ6IRlAppPZ9/JU/tPtWfZtNwN5lh+1XWXXjIVWgHXrhMw725aSD/Jt5LTf
zj+nYfot3est3ymglizWCRXbKOuAPwIVOcq/53unT8fDf7fAwCyqVN32jggKdAzhzBtd5dLS/BXD
cvxm2Ptlh/CWe/P32S5iQvohn2B6Vbo3Dh/ElakxZ0myFDXL9SX/phRWGABLgqFRfrD7d21K0eqQ
e+kFk8T76KzwNjp9nFm1Zr80KvAgEXl0IX7bL0G4HoJ1/VyXDm9qyalvhZAvd+aFc/0BkAu6I3qX
LpXwf/4cnnMIis2K4q3cuZadWqb85zDr5hvzUnrfDA6waTUmmWzTxedvzxAzL88c3rbBV2jdy+rf
OAU60b0euzQkuSF+DjMHMUBmh34JWKRUJMhoVK24aHfTxzR9aQmwX9xS04/LTzHnWs3P3nQSP5pw
+U3/UclFFBaO2BemF61phV/NpDpw3mSRVB/MqG3MdgRasDjUZlnP9DKhBy8QcF+cnBDPwWX0b4TC
B1hGdhnCuvqscuzCdIa7qWlEWy0K7gzFR4R8g5meW9Lz1rArBQ3U1/LzO1Wb9YkPG+fMAP9tGgSc
LVsr0cGyrJb4b4XP5qBmv745//DKojC1qIM/W7H2tYGEPO8b3J1bPVW9VtD6aGjvlBjJAVksBpcd
Q1Pp6YrG8yNkm7PxEi62LUb5ZFQ4VK6Uw0OBD8AsswxiVyGanv+smqSxBy/AJbSwgXEXKqxIL1hx
1yXzGx13e3m9/iTnTp51r9+c6k3fnL78OtYp/iMkIN0rUNPxYL5UIMRzeSeDx7pFa3Yl1rwuix8k
bHVYNi+1/fgDwI29VT51cu+X4a3/aPBDvxS/zw407aQ2xUnuvX8mNEM4251pVjujMmoh6aBiUhCv
yaR1c2H2ii3y5aW+yDe6VCUZ3u+qJkYSHi06i+/EB25s48FJHLVqAeukib8eoLbKKRfFT9k8AYoK
WPfwdsCXi3Vvm8a9dR3cVTV6zLjqp6q4rXz/9ryKJpbVP+HO0SK97KRFCglgUHlei0dIIGWdpLli
z6bggp9vyqkhrjyWEAaUop6124dF6fqbni5hRF90RvDBrzg6CJJUwjA94Tw2i/XgGT4kcdspwg3v
9RTLRsJ3kfQOlhUARgEttJKAisks+7EbTfDSAXblswN/G82rW0tkNoNknyregpZEuvoYikm6mgqU
lUMvdEkJ4FeJD/qGRTxMvhm+JUxnVGmRHbi1pXjdvLdCRuiiTZUN+HhlOP/EZofRAfRdNFb2xEDt
5AdV5VEE3mzoqmaiWBcgMMi+fZvQW2nhUBg5bShplWIPAlr9Odz0nv8eViVuMP1/t2hyKTEqT2tT
VLlTQP+Q5JNtd5jmxR+rcTMVjLZRYEWNjS6GcMOj/NTAnO0JaTz+hX+4ep7fh76H2fqsnsP0rC6f
Ja0r7d6hvq8mKqv3Q7TvoKJc24f6JpqMNB8OjsP07/5v9UFE7v28poIuu5o6xQqWzk1E9vWh2opT
IW0qFNPHRto0LkIu38Uuy0o+1clp4hPgvq/akx4Fpjs159JsHFj13KF1WEiV1clK4d8rtNE0gZWg
dHxIisZIpi4iPR+xfgoZon0JSOmjvajpegoNxvOeatu+rpbnojwM11/w+1UtCB9pzJ9VenjiGOzl
fY3E/SA5SDQZdjC7tk5IAQ1eSxVRNL1RhW9k/9CSeJoeuGDXjyM6U6PkoNCmXN27YIC1bt2jsHd8
eV/+Q/OiPJ6tTb5PaDWN/dtCcFc8YcbpUeodXHH92efyVHy/a27bv6nwd64NUAtlzu6K7MOxxvGw
McvVHc14dPpK3vAMV6mOyAPncsGIZzBrn781Ln/sETJ1fZxKz32lkB9sPvg/6k2QvJDNS3f5xy/f
Y/2XMVFitMyRI961RR7L7lIku3grPFoE8kcO9uNWT3AROOEuJpqzBhFponH3UZDHXkbrc8hxEwQd
ugbYfNbyZw/yMwKHas3LQ4MW9rzLNnh8dcS0K9C+UX2VTRyo4p2P2LiDE8G10apxmzdMntLF+D4S
hC67l+r2nVH2rpEhB9PNZzrS5iAlSHZaGmtKbyQQO968aH8uJZocN3eNg4BODpw+gOlfooNlFXSu
mmieFyLJqaanrvyHOuyYLX22FPJmpo/ykNf/rlltqhp8lEgyzflPAGLG+1+DZE5DwZKZlyUvf+Kq
KAp3YjXAFzOBmYK0xUVCv6HtGleVLETQPLAgQx98XxLiqC/Zih2g63cbX6rpD1kBTH1+kH0TU03h
/WLUa6fOsZmrZeTWX3t2Q/n/3iRTA5oHcHDoP3TCPMwPIeIoJC+AngTDOSN0hchxb7l97jovbDw+
PaSkjZWtRuPQEGf5EcIumtfetZ4fEjxTeVyEBok1am0NKM+kCPi2wLL93UIgAvCGn4ku1pIw56fz
z1nQWxaojI+/0P3M0AvOv3jfYefLFPLu4hhRzn9BhVAjRBYvzCqHbkkCORW842ixzqLsKYLG2+Cw
KS6gJMspKbkZWAr3Nfk7vsTGoP3xXXUlxmQ+Ul6y+XaxQLmdjCe1wtB6zJUSi7Q/1gZ4X6o326Pt
+gNiCX07tifHoawKFwlwL//AhklbLOJ5hPZD1zKsSCAjmu2qxxN99rclbGwjHN5/5dV4tODF2qCP
O/H9eSXxjDzVpojuofbARuY0BOHka/NZh11svoaNQ1GMr91pCIYAIqoh2KMcHYBDBjAi9vJWJnxv
lEx/vZAsJyVOOxFQS5WEekhAHzSAIdng/DUeBd5ijU0fzjNw4ELN5T+EVX0gH6gPmreOAzTGXapx
mnQuAU5XyFNd0GDWsOEU2NRUt2JC2G0BftnJFKqpUw2OIRtckZdLhSPwKiEQOIH6Wau0P4rH3KQh
y0FQuRaCJCIV1QHYdNFhXbaaaKgMLj+ZSG2yH1iQHeXecEig+OqiWkRQYlqAV7xTLcebwzCRGobn
vWyN8WswTr0CmIh0UL0nENEx70joPN55GLmQyUJaZe7NxKfpGZc00RY3w3OJhOEwhC5NXpEASGbz
CUH7Ogo1D+JVAgCsv3zNhwadH1JDp5pn598uOQRvqz2S4NDG4dQGLOuTnpHzPKuBR1Xmy2jl8eEt
/bVTD930Tx1QOBMngyw+VHm5dU6mpVcId3mNHVg0d6hF2Q4LjZA4l6fyeG+LtoHu+l+kDbnHqcVD
6LyKR6sVMlnDZxoQ7Ja9YHeyw35j3JypKNkq9z8lE/VHKlR+bHyqcJMTcWrSGSTbOpZDRXzJp0fe
rOhOR6yK0qiAv+qA7CmjLScf6x4KKpQ2FWlofKS+HGdHeHaFJ6nL9Y3QmIOOUbPxp6slKoTxIF8H
/jSUba/XY9ytw/A0VUJKmpM1KkrIT/XZXUXqBPbre2MX4/5EwJ0MPNTanN6+bVehg9dWn3LwDRQb
gxHb5kwqW4acGiSyP0mekeHEP55dgxfGTgtLIumC3HdyotlkvA5pvyXa0IVUiyCv4+cKfYzWMODC
RgREVwImzzlCBXAxzXGJ0LO7+8d2QPl9coxSXfuTytdpLS0zKAJCQkfO37J7/IburB96PXM8Fu/v
z3szUIXm7FdFAxp/yTJtsz9zAP55Vs2/rdhhrKaTt5lCVQxapaVumCUdNjwN73k/YGSf+0lXTgP5
MlueKrHFRyKoTaBDq/kfUgOfeBm2k09SnEPyI47y3nHXDkyzLtbLnckd1vFJoRv7fD3TzRAnUjw/
Iexfi+2Bbg2k9WwfiTKV/15SQrj075dGevOOnZKLd9CrAtOUkIjGtZ4mbVqiijCvqWoDjA+Ejlz6
z5Xv8l0PFAINBBIBmBk+F60vnqhm3xy07Fv+LVldIIsoYSCQPwiYFbRx1HSjRxhoq9DSS2i9TxEA
lHAZrlvadHuGoFmDFn6gvhJJ796bNPFzndPXdV9SCc92bwWScHrLi2dKNrL1rjmoKAjc78ohZtK3
S2iwvWtn+mBOYDGTF81Tx+a3x3hWEMY4wnHdmrteRot7EZyXDbxXLjmbVfNUpfSS2BvPlQdd3+jy
cUipEDcTyb4Fd/5p1cO4y07NtfKYJ7Nibh41eIclmyWSjpjgTDaL0lNLvUvKondE/h8ue5dpIMYZ
mnvarGqUlm1Ss2qGKHoXRker8rpblZ//U6nuKfIMktN1PUt6p2EYbX/DTm3+3d8VtvZ1nQSmV9z4
UMP+iGGOtfXyC7rjU3lt5v2ZCu2Jy19OP+P5nmuauP2ej2aPavYrfy6h7016emPX3SRYSFvp930U
+BzmWO0iL2Aq+5V6O/1IlrxBlPm+11IdJlntfDdfKD6UB8zJrXi90H529tJ1oH230J9HOMjA5ipX
rdxjnBknxmg3tUm0ybWS2r3OOlvgVFZoyV3vBuKmFdRfuqOjsYhiz++ZncyeRc6BMv6VOpYkb7kP
JqWCUnJGLELhTGovZbDzaUrTYJr5lGNZOwo0lTWJEuLvX4luIMaDiP/90PknfVMqNPiiNxV3GpnG
srMjHLdD7rqXRqNqrwdu4X1lELBm2naj2Zu480zq6xYdY7QoftcnFTPuViKzxFY7G8qvICwDyy8d
VGlWZb8pxQjUPmMxlZHkv5QeTIYg0XwGcDlAzjhOzetklQu59u35IjkNZZhY2WXoyO0bvW1f3X/N
F1WjKJlHi/A7sJg2OtjmQfA9IDzQs6BM9NSIi/k3PA+otk916m7sz+4ksoLmGDFqLoaG/FTmj9Iz
tEbilGmn2/fiU8FT/ORa+QV2bGqzPOTm5DVTL1GsmTVRwyBMSATJqTg1gMdQ6tr26YJTHr2rckq5
pvnQ0VJaptTi8LBoojFfy81LorR8w2cW8t5pAlitujxOHRfCrWJPlXEDzOPKXiL7oIsrpCj8l8aA
JhYTNURjk8gwEVrugNdsm5KhNSWFauvl20M3vGLfm3+lIlEexhnwXXpZS0XQ/VnkyjJNAToywfAw
6D4GqlEItOLZSICrMIuyTjGiI+BxZdosgd6iBlbWngEWM7Hhddak+KkoKY5Qs4KJhR5pte9rwJjP
kw9/glDM/TM8IXynImvps4SjQM8m7CBpFX+0LdLeaQDds7+bPi3O/zppFrVQQdJ4A84TuokrfOx/
L6UTNtTq5P0IZZfRNzzlU+3+9QexBBg5AOT4Q5dPyiaV2OrDRifK4/tr7xSDD33nx0fC48MTUEMs
aQzbLg3Bdnhbpe20OtvNwn0a+AdLVHjccYCV7ZXePJloCyKInFqMTfbYRVRespFgU0ObXZo1idkx
IhFdBabaemDRD+S4yVbtwsFBWglhkcvriqMR+djzuUJrN1916H0WmMRJF+c8DMNnhna78u8UA2W1
b573zHoihXhgIxncYQg8qbIusG8wDZXj1YWPbfdZgBAunuaLA2nfCxRYXPBui5XccYIFtrsqrHIW
rMlD6C2+jgUhxlch22yMs5MKMjXHeFDHns+ByJ0zzX6B00DU7Ahx3ulwFF1xZKIyyp0xBMK2NNE+
t2ypOFSrs/qfHisCHLiDNHPn0O+Ni6hvBSCDvccYCpP0vCKQAvjEumLyzAniuDUFMlLRkxZYEIkt
vm9DOdB62hO2BOrA/PJ5lt3echYQoFhhGS/dkXFOCXrSl+IcSnpMIyEkLaOXc7HgJO/ztdODKHYg
dC1P4Hoj47kUjt5ib3nOt/dbArad7u/YdCl1axrShHYD20PP6UbwNVADcd2xPPhEHtbjIoR3721U
Rdy7hbq8i+QR/fcg4Fvos0joj6Axknzde5DOqeGg8if/RLFOiptrUTy4KM2pqQjBucGp8+QJMoR7
j2euCZVoemp4y4I8QhSV9J9MwU0hJ6CWD9dMxbu6MQEPp5AIo7D/9cAr3WI/Bqvnkjn5/3tvJRQz
GP97MEOLwqt43TKfq0TbHlg93AT99oPpp51Tij5M/RY335g3TXlhf9Ro3Kf/LOYkrAa34YHnmI2n
ofxnu9N/By21ohnMqHk5o0pymMJNrflhlws/i9TXMdamOvljI+QaPtMeJf8owhR+bJF85r8tif/R
Usj9uCPWEqUbh6m1XH/fYSrNOChlOaz4YBj6BSK2/uYBzlFNy+BcR1+Ffmly37M/r83YTZcD5znk
Xg78SwzVdkrUBxnLp2DVSTgW+KdReD85M+vBeiCelZ5RC/GMsBNhF5w6IXzyzwhxFAyV+J+7/27o
10Y6jWn3toHMU9xi85f8y33eC9VwIA5Tb1f4ccJ0QzmQIuz/3mjW55RKJennMDUCCj8+OghQ21A7
Fg7i6xO9Iv3nToDvI/anurzHg/9uQk83R3QW78Z+kn9aEC5DYfF6EP8r/MT/jMeEzovXLfdExi47
7yntk5vg6wrsB/3lRPo+0DlwcJOOhAk9NIRqFHP/32iSI0e+3YINlAVEIQGdG9Y+d1y4IL1UnRGT
XtdCMlH1IM/pw4X4Ur3wQu0q7h0u72AL2d07IgYazbTJdGki8Pcs3AUA/PogUjG7dWMTRIKCkO1r
XOgfzdmrcHgNHedCdrSUIL3SJI9dGi6KkDVdGi5gWWC4mAUDr5PkA3y8x6HcqegGpcCcEVe/PnU9
SEvCQz7jFjILe6ly45zgBb5uCEn/f4sVwtX/3xwgz3GhksF17+3C5aLFkpIx+xW7QvzcMXt1yv33
BPeGh5zqGcarp7d91raugkzVRu7iXq51GhpgKOMka9CoXae3sq5ZTChUcBf5pOtIeckKS0tv7ev2
IK4LA7V387KOPDfn2f1ka9LFSDMZEWKSKJJ/7sroH8m3w/EHKLBfKJa8Y2F4B5rDtKJeM5t7N58t
uw+p7GkYjv3j9QWHwGRKfGrI+bvQOCMcl8Z5PLdsNR21sOlpveQEEm0I0d7wqlwOmlA6DA+0fVfT
he/UDxbk3bnnBmYS9px5spygG9GVK2I14c0ziNHx378JeQjIkIfOET79zfRo9PTmH+tS4utQS/Xm
7VTvMEp9JXpPMkW06palRA/NKtbKCzNKuCJ+SYEfS5daUBQ5CbFSkUi+OmsDfRWXlTkP13o9sa0F
2b9/q12U/LJYHZY0H0H8xJfUtxKlvAY37SKaLn+PF2oWujrmt59Mqpq5V/KJ1n3VSOY/OF1qWVrd
m/PJ+2RHeTT/fiqzwEOgK6uNXid6xCoTCNCXRDD1UCLdaNKa4AGUUvvSTWM69sOzE3tU7lONxpy9
6gdIUfSo5tvGi4ACYFE7dQzt7K43Mxe9xX61sq7Kh2M1f6KowjegvaLHPdg9dX5p1uyuRzNKAH/5
SFATHfNMl3PDde34JgLYpKRUlbioRxjROLVg7vmf1ZftqlzX9WTr7lLvX4fpz0XpTivz2jhjoETZ
ljbBhZbj7Bs4lgFdDm7OvjWnKrbECGHSajs0W22nz3U7tSsjjkzKi2udbWXyN7NqE/hgeQaEXsIm
i5l9Zaf9XuEMUaaYAdjRZsXgL3birVMr91fozyrkMfV4PUeY2vSvUh9zxNYieaD7tzLHY9lZ72ow
eWD9RlqtqXXHSulQTg7Wf2RR1CNTItFWfrBMAOTlzeXFrHFKRrl8lN+WDik99uVl4iO2qWEc5ApI
0xVsIB2Ui4+lGfxtVX+o+edqMbrvWPnkGz7z6Guqw7nirZeDFl4q1wsYloVt9hfPraq4PqtMznzd
ZrxR0xhcp2tNO6bULhOvzAydv/j7govZPWJJ3HpWb+hc5dW6lBmn3pDZCdDdypl4VWCjmUg00nxm
AjEoBllD060VQh0yZWyrq/xwSqzlz+XTqnIj+za/xEqBHFkojh9yD5Byq1AEvIY62Z4ZyaUyGHR3
xU/kUX9Edn59YceUuAdtYGjIUTxBt+cqvd/xrvvWTN2aJwzZdWG62fXWx9oNhW74myvz4iHMo0Jd
PhLImJPtyY51ETQyisxEUDSLYeU3tRYXCfW3dMSBO5b1pWuPOt+5oHfRjyg7zgKf+7n35aOj5D0z
B423WHrYX6c/ompk/ULVmkiGUiBlau3RxVMhmmya6UcjsdPDW7wVf92Gw2eX+mxxVRz+/v6+/e7K
Vyr63Q1xgWn82joUx+E4pN6PP49HbV3QBv72+/Yn6iII3pimSo1HuTMv/tWMw8BDPcXKqyguG6Ny
n6zGSRqng9xFmR14KV9ajI5SxUqm/HuoNWnfP/7Dee5dRJeSjZlF69IvOKuYoWOUIXgdXkjHuJPq
JUp6SlVDs5VUfR2jW3moJaArlUQv2eETik2084psJVtBga/mK+FrWU1JMX0WhkMtaGKmikPp+Hvw
2cv4RJ3uRRKNLK8y9XBakERKsWh4KYXz1Kzp8C0ylllSEc2H0kGq9zhXYgNRZ6Z+UDEnHELj607F
6vGZWPTC501842tXLrW/ZXtNzTvLbJGGSilXR1HJfJ1Gua/T96STJZnRI4quCTSYktM2j5ULVKU9
Pfy4jNYft9rt+1aj5lwvlJftZZvxQzvf+b1QVhLbVS6ltze+OO+/w082ON9j7gPYHCxvsq2U5hBh
v7nA7+nSm2q9a/6LHnqTVkWt4MDvKs3tT3wcHx+jfZk7c1UZPEoVm8Ft51Ic7h7lezf8i+tq8RyF
4XajkTn5yBQ/P8N4ulQeVKuvFpeMgzSvz4bZ9rz++lJQrD8ac8EGm/G8FudGspofT8aL4fVT248g
psqEwLu8fUyXxff397dt6c/379vE968B2cwU2y60cKklotB1l4j0EPcMfZpS+iR799Y40LBOFT7S
3iz4obDwwCqiahjfVLJvm7xfZh00o5ZugX0r8bOup352w90QTQCBaNHRAFFN0bzZ1i3zgkoGbDiQ
s3A9fJoDxojlgK85lqhvc6sO5t9zbcErXUEzHzowrVjWpv8eKHmaSN0UjPOxQDHHyeEF7cakAmeP
wDMi5U1ndLn+MhPqDrqDIHS7qgjgR6cqnB5/RBWQ3K0ucIA7I6IFh6PueBzc3Vb9MSlqv89L3YT5
51RCjPyOI25I6rvJUpcCEI6Bl4UXemUw3hx4NSYZwvau6MGYk1jXP5FDvrdKkAShuZw9PnAGqt8L
qFiwOKP8jiCgVQGJ4YokEwzmKBT43pY3lW9OnNmSjYDFJMqRTagH9ySKxGGDHYKK3wK0Zjd8bypd
iIM2lrDtEU+msJHuwv9sxMn+jL/HZpiwdRABX5J4X5rGqovwzKBW/v0d/nxXQrd3Ds5/7x520Nt2
wpAwMX82N8V2mJvDl5feHYh/3mAQ3hahzN33t0+xOePvbtehZB3SiAFwHGHDacxV6tNmfIeNtBPh
9ab88ETkRbiPp3i935Er+LLJ6WSerz8wjMKEem25zB9JM+yBN/lGwrKPYScC9oukY9PC93fSeft+
2pJ2vGTvwzSrVZ4cbfhKNnJ+C1/QdeTZwNifIfdcxqe3Q2j7TE6fqTKRu9yIjpGMuHJ3rwxcOjfD
aUgU6910ya4EqIhNJzpmvDKewDowQDCKw7uFgxTOSjecv7rd3eEEQEF7vXWxU4lVp4VGvMxsuRRv
UfzonTvz2qTYSFQudT285c70S7+2tw5HxHAIezcvXd8Ny9eJxUcrOwL01claug8j59zdVAo8FVLo
u4fgi+dELukWBYPAU5tG9KXtzf47cuFk/wtMqGAHKI8r/fxLl//97Cs/PaQnX5MyEjgf4vX3Amkh
1V/528+62Gq1vnh72cQiZnERxlg81HEUy+v+o5woleiYVOWvdXIKJdy5EmyxeCifysvhi1gfkYn7
44/2Fu9SVCd2navM8NnDByHl0ZyickZSeh2dPrbvmzc/jVIKIPYKbYBuddx4CCzC8JX6DLpfx1bq
MwjAXRE28tUwyqlvvK4Gq6WxIJQ3gw73ZaM3fIXfw9nf1nnAlDyirIX4ZLqSmtPVW/t7liPwoiPB
CzdAEsq8azR8uRzDVXEyiEMDlZlQNw9abAVwiJaci15XwCdTtb8/vovrCon78gfura9lI9yvG0Ff
cF9akrFeRXOrvC7fkvWpVKj/vqQJrT9WoE3RBrtiFH/MLQVDjcp7NTwKszb9NBfMvDfrE0YaHKbH
0F5LxH3eC1u56/gquuTCk5Vgip9t3NqcH0QMyn75ZJsQ9Alh5QwQaNFhowXuK6Vm37Rjis11anha
v+e6weRXeC/VIQDl6x6FeMfabgt4L0zT7EnIPFdvpeEnoxvXk7HeHfx3mJf18OSz9S/EZiFKuQuF
NInjzClqE9+pyMYK71sp4VsWgHyfYa1tDu1RbzQaXcqY1L1bedK9Voih+0pGls3KlWr6XeCfa//v
IGvsK/e3HLOC0ai1LfaorhjX6gbFEWXCUfj1WQ33wZAj/PwBQvn6cSkeKz/6MygWAgNKPyokxR/W
PPvidNqYm2q+VtvS470gT6/d9Cg1Eu07zUahVhMPKaFmW86rXYxUsSP+GbhaW/y2WzncT/p5F711
/BkJPkvZtzkwrHinin1oZtP8T7IdvlXdfXtZIVFRoc1SkQWQNjxX/oeo81pSldui8BNZZQ63ZMGE
se0bS9tuzAFRwKc/38B/19m07g6Ki8UKM4w5BtwuzJQHhIYoBEm4Y0wuZpYEOiTghSU/O7ptVqTP
eqcRUT9YvZf9NpclUj8ri9y79d9V/tRpDRzX1pPGnpmtFLHYiYkSCC7XGSZ1oGkMSDJgPN8YnFWc
NT3KFkxco5pZ+iuD2dOsnzGEZZl6HQvtAqc+aFkt7Eg9d3oNWDG3GLk3SpS/umR+9uZoBKi2Bwax
+/vbtsZjFnxtrVo4a8TZtUZWTWFdNaUklyprWkZ6Djrv6lwd1TDewOedCptPnyVLtJ5byau/JwXE
GVLnjf/c7sW4HH5q7LkgzTPkDNcoyLNAtQ1oY3mIQJKFbrH0jdlgRiG2XV0cii5QV+hdWtJw75Zv
cyAZQ/+P0r0gsiLMx0/vHC3CSaC9boOaCahhoBW8bDVMCtOtmv0K707T+zwS82TrlbzOhOrMahrY
8Fh+AS3kmnTsYflD1x6r9ITp+Qw+q0BkpcaJ1UCrAH4Vr9h9w/NGb3csRQpkfZ8XssNXwOH3Dq4z
o0dYxgYfhiNrxGga7PzcS72DHcOrxD7b7CPWY9VJ3uwMCllO8PZPoDKtfJUgv90ZJ6IWMDOZhDKL
RT1nCGvAUENjauhce3o8IPoyrj0i93AfstpzRh0vt+7Vwb6tNlrYIFywQJvLRfESkFQ+p9/5VY/A
OzdGoy02L34zICFqzNTf4MxMSCcZbp9NRW+nooEjsv4QhWAosJDOZrPBumIOBvqEsLrIMWv9g7HW
prnz6tB6DgbLXmL3lvxbr2csumtuP19LMr/2suNq2Gtaryv2Ohnw7onPKdElv9jEfmlAyVUzoB81
MTt7ahrt2xkHe8aGx1WTsmIYaWNbXAy4Q/mRxWU5mM38nTH52zupVzSVVs7C7d+WWgT34FIUTsgn
/GJfGg5ZUD7mIwZPYYxhlrEW99sudlUVY4RfSzJY+9SLlVSrfzG3XTaCuKeNSwsJ8hYY/gDp5X9C
YsWMAdqKt0Whh8Fs7LYsnAycvT+fxdPgStEA/uwzJesvDS79lB9xBeULlMdz9ocv9CSKjeYr+AqC
edA2sdJzM/gKvb+9FWqLuk9es6rXJI6SGXU8fLYyRhIeHLVnVMSQ/YCA4zvfpJvSkscomkSTDs8n
PKsHc6t/mO1meuxmUUrQGYni1RHZnebFOze+KSWkivegiFgLBfG6C8X5M3gEJ/cFLzOV3myP+GsQ
QzFMA9r0NwkjywvxZXHYQhyrInCgzav/TVdjrMtQfwWyMiP7F1MVOK07hicHqwdz0i/KkkfIuxf+
xw57pzUGpUQATpba7+9p8/syfmUmuRDjzJLFCRG5GRTi5mP8oBR6Q0KP5CisVuyp1JGZ7LdfMcqq
2kR1MyUdrUOpvhK80xjpFMeAFKdObc3CNVD9GuYiUZFyYdDIDVvh0ZJ7ZXmsUfcttennQKnajF16
FaZE55UTeM4rjl7L5sx3kJ9iCJGAVWWODFDeDe2XA6mqJzcc2lMaqEYq5KJDC68W3Y0MmQfK14qN
Jr24l8ruIXcpa0MnoIibUmVO48iaJSjAQZKGRn5GJ5ecs/GHT5xblv6PeV9Y91jN2OdnnC+sfbTu
4Qf+OB6fTwWTZB0wrN8B2FVLvgoFTSSA33AmvwW6iqkG04XnhFkxs8dN9HzVDWjndlfuratnyK/X
FbAHFBD8rdzOD0FeYsPCtb3plDf6Zfpf76EIS9aQbtPLorD1q+nKydaR2t9NPwUN1cQ7SOFEUWC3
4pCoUn+q51LUKuCFYe7hAGluYutwscXXw0Y33mDbS4kAED9hBnY8/qS5qvuqj1a1b2E84veSLuca
1Y3/THGcF2MjP0S+92azoQodOa6HiQu1wRcq2/yHS3fAAQQxjl2vbtR+qbtRoroam5ROlhivPBRt
+tgFxeukik3HFr4D+oXzN9Uj0Lyz48rLxDfA9Tthvj4YpWAfeH4zfCTALZpPAQM/NrLutQYQiDEu
SHv257M1kKiAo4frf4CmC6i7Ojm1EX3fbdFnxr2tUZ4ph059T2EXJ3hbQGCKqfHpXxmxGnQBMbnQ
OpmEhbQg9XPzy5oH4cH8i6ww/Bjvslpx6vC8p1M80pahb/E8C2dW19vFLx2PXBsUU/9EMRdUQDxD
2wjfQwnPUpND5Ttk7OlbjXKkBlz0vuA1YyhpZuWE4jWb4CShKptvy6LioVqG9Kvwkpp3NdAAJQ7d
T6AFxTDt8Lcbhrimkw5MZgLhWM8aq5rQumzdN+IX9Js6hF5llFLaxkiFRot1ouY813BjYMvf4GtA
Z7HIDReNoJfIPeQU3Jft65jCAeAGsA3Rny2+10KkdYS0hQarhqusqcbwQSRJj4RO/iw0emHdl+fQ
YEhmIFH1e+ayIj2fFaJjfH1MHeJn9oHN+8iOTCdYl1nJmrAx/7NSYEcogqqtXsA6TOByeyJgVDZv
vY+XINtXrkVeNO7746Ax0ImxsEbrIMWEwJBGNUNeAyu3h1MonvlObjR+/HQjfzXD9yZu48JCiyUn
7xIScqjDta8vV8Za2zgb/mKBWc9+LaiRzL8n1vjCTUdsWTL9j2wCEG19nPHMaBLxR1wTF7RTuJ8I
gUJWsSpcfjXqbI7HvyVmFawW8Fhoa1AbriYnIVVTTDTVNuNqs759VjgCYBZj8tNWmINF22hRr8AV
at5qRp4sAdn1HTAxiDFBkHtwkvKgP7j0DVdNdU532t0QXiHIA+IfamGtkjqoqO99vnuYWNRDwiAw
fbpaRrVKU2GGKwoPL4NCUQPFDj4RpiIo8m/1h2qLiYDPWoSniBJ9fRd2CkELDYJPqIfVZ9OeA0ri
HBnrB6WFRLAggiDA8jnKVMG+WR0+E5tlHGf4389aTVrgZyh65IhHMGTamoMsgYPrGP5YfgZU01OQ
7dXVwqA5qYAT1MwMgGJF/Cw2+kGNwo2VTUQtYrH2UdTM2imbqaFlmDHY6mIRzOUnUCRqYN2Q++TQ
+4vlbCLnVeuzdkDUq7Ts8cHgdjjJnPeymGNWafIwfXidHn1uqAyKMdV8eIqfAImiQrr5w+km77dQ
0IA9hXPqwcs1VhTwwWB0WXEbThEwEm6M8NjFGg4VD2NHwRLEdJgTlS02ZizEIjL2jQ3ofKajNozN
RmPjzjkVgcKvcsdTZ7rZ8DK2m+CKZ8VwPU0YgvZtUuy6Y/dhue6Y0cSPPy7ssVis5LQNl/v7WX2a
rN1S3637MFdhhKLUTrCqiHR5w7Oh9YBWqgu/2V808zbsgC9HMemPncpfvoffvI09ingc96VahBNP
bFoKU4IBHLuu21tgmI9QetdOovDgJya4IWI6HX72LRlm8MUTU+0YBCqGFQszWXdcDaCjZKJ+ffe/
K7Ri50yn6neNePVLZPxg4k3viPdqXnyCgtOTQ3gxMjr4otwI3S3dQoKon5k61BoJaxSmm7YVLlT3
ZaNhpt2MgaZgPMFM+pjFLWjaAa8p7i5gVebuW+34DkCNQnOlDmH6DOnszfRkDfvhyg7lxwUEcmSG
zREm+AJMTRyEH6gCYXzOgy+i+diemTEa3a1R3WrZv7+/Yy5Gg+fTTowChUz1QzGifnjZ3nQJdiwz
e4l3czFcbFQGJ8umS3djt8LFTjBNB9TrLuoKomB3ES3gt6KQ+Bwd+8VfEEH2r7yGZc2tbFj1ONAo
Y7VJx8eAGlcWLxYxlimtbzLpHmyrLGgsCXmfgrh4mPah+HCSYX4kWglDx6/iYno0wAMq5I0CIRAw
yhUgVaQ0lbIYDmjY7Uf4iWrKpiBypanAbf6aU3yiuatDm9m/g7HOnJ7zKoYdNI4s1AeaIlMaXI+C
fw1JJ3IOmS+a+YrMQeDiaJ7LAJAJ89kpP84Vb9Jo1B1PbRBYGgodxn5LmSml+TDCvr/4ntmhLYpZ
8vWltVzzgRHaUsCLwTWmTWqlJjHbGOPssycj2VHcON1j7S2KzkSEOWX/gvteaIPQui5TCioKniFP
WGpBrOBrYDCwWVxgrkdcI9yjhKYhX2FZ/2eCfRY/BhZVg+yzmtdVITRAVLFzjLMuBHL0NHwglON+
4sUVqpsqkHFUvBQ2RXJQbmGee8B0YRmhkNTh5nuAPpzIj3wNj7fHnuuDR6b1S6RDqPyC+Z60XXFR
WpM6g85gRS5wcEsofFfpu7bWz6FBRvEpFBVtq2N/Dg1EDckSQ1Rbb2PcrFFC2hk0R51xiQM+U4rX
3gEVY0e7srix7BKNuFLgdqdQ8OpKo5HmBisoKmFy4eM/RwWgxcFsjuqjjNsx7gxevAQ0ENeRbXDu
ON6BjkogtZKaV6WQK+3v6FN2T4hYjp81hd6RYN/RV/fHLAxP906JF4wv/VaA6k8ryPtNCKCGOdRs
tQspHaoVwRnD2IlI+BmU7JthDhELquyPb7G/7gAaIHWnozy7h3m/E5ztfJBTR5sR1iECDK1EBwXH
Y9ChvPy2hKULSqoU9PHR0+4qD0j+mHbgCnIy2o1bDiDmup1NdwD0ieyJE5Csl9I7sB14mMS0BGrS
eHn0HjEvR9AjpaQ1HiVbyseAZTrvLkXVPruXFy87TtY9eq8um3GPeq9XNx49B7WeHhkGV7fWa4CA
bYGqrdr7AE5pZgFvR2m0eHDBv8XMhicLQk8A4o2eFgIWgOIhu+BtUQ5rYUAXm/In39VhsTkTQGcr
hmaqCXdfRgNe0LeUQeE2oM9Sk2BmYjSrR0jreTqj7AhZ1p+DqU+zmusjxedaoNDOKUyzN3fysxtV
WJ44m+i2OHbLCH5P6S0hz8GFq+tg8/QSLPF2XvhqILC8w5Ky0sfgAemg+p3PpT/AcPNE0+pzUMRd
KNC0riUI0cCKVnSgWiz1DWrAkul1/OL0og9rEkQbJ1MsnyYGTOTBxASuO+7C/sEFUwDfLa91Tp0b
0Minu/VWgavhlME7UO/JToKzkvUUgDNWlrw29QdYP40OKx7Bj8wWeiEQUMOXkweS0L7VH5jqdw9U
77sHtBxkNIDqKh1+WObQA1y2xDTauKxAc/CXOnw+6GcOJdT+2W5lQhT5XOetznV/6B5EobcFDQ+C
ubCCDQBbi0sL+LNYm8oA5G8vugFSKnC24/sAdVDotkbpug0n0cevB2bOGAdVz/oFMeA27hIGyHpt
0mpit8+BGNJd+VrRCF0z4r9cta5bD9hk6EIpZapdiXSe19Dw8uriTnNPALUziiBB7N5GybSCKz1G
K0cYdGgIaHLRtpRYMTEP6BUAHnRMCunu97/bblBSa98QbZy80vVg1h9OPG3PoaNZnjE4QMxitxd0
gSnwuMyS8AI5DdhSXli0yLHhpIijjyV5tyVGAXwSnndqAFJ4wJJp+68pfG4KP9G6hpVHufy2RJke
NwngC+wCf/yKXxyWDByisvApo5K65PzocFe6VE9SHFRvGuhY1lAeFvYb9DU4+nKBdEfrgTYhJ8QH
gK0AkR+xEEcurN+dH+hdQD/Tpue8TVZi53e8t5Obb1DGQ5g37TomooIiGm6pS0abQfiydt0jBIMY
Zb2n/yS6CyrHO/RBgeDulglHgucGJUd8j4Gbr1+9Cxo5MMeR2CAjwC2Xtid4e/OCUUrT2bjkojbR
lgJSalTsDHgUCY4uJmRwUMyNV+252ZSgEu7EpWQAsOwiZsPS0SuvWQr9U/cw7ai0XkRz18GuO0eV
AMA3qlOkSFGule+O05WQ0qJiHhXhdngAUlF35eRWrRA7jemuk79ZsxrejTXqaV7Jb1AK38CpxrXm
c1cuipjiHJ2GJSrl4UY3by4uMSxTQambsTRdaOPNjbA1yBHCrHHqgstgUWn67TCz7hg3XAnoyQqb
CjgBbJOWXQliNFAvLPzQBmHFwnt8oclQWJrICRHWgfYCVWKcjx17zN2/odX7kNDvpLEBYW/hMUOP
UbVWo9fkZCXBvU89tNsaoDtl7iZswX0sv1lzhNp3t90l82snk2uIWE3/6T76sk7O/cQD9oh2VpHV
DPcBIHvxRU3eUOLdRhhrg+o8JVBWGu5GchqQRgxx9On5u4cwH0mHG0nNlPCxlvwLoIDLpOK1fhhS
w1K3GhxJYhB/YwMjLLrnPjF8oGRqeK1Fy7uGmJl9iEvphHeAXBkUH0HGddQw/DeyR/bsxY/+CuEw
hqR1EWeuu/omCzkgxoIOT+ZB/UEuHOoRtsAXNLMHugp4CUYUTJMsh5R3u52vPUQP6C4YPjo4tEeO
cgOrD4gLgQEtQjKVcnu+wh4t29plTzThaUTWwdyym7pE41rGtg1lYZP9VZJAmV92atwdGQ1QkSCZ
JJPjiZ4OhhdSIYwr6ridF2tUiwGCLjcktugZeXubDnJ2WzK2qmWk+gVdbkGl5FOUqdh59mXrwW3B
GtiG1E4VK1qO4+4Kxp/G8AIKrESyjHmIQBzhI6jjSj+Suada0KE+FvOt5hHgAfWmUE8L5ewW45LW
E9gCUELYAIudOQU+Dj0kbdcYa2b1h4xmEM1aA2ysZeQnyA56Efen4j0d+MAcBhzs85n3cEjP9mIT
yflhHRNq2gF4eDPKyxiA4KK9RKkInM+uYPkePkiMdi/Dq3+ZPPqnSTqrLNB239wRw3u6sGtN7mFp
AfXXohF0FgAH7wZ0cKXN83s1R6NqoAr0u78HqwENH3LRR4re2bM9IghzbLB4WXuZ8NIOb04+WOHv
EwUM76LyCmAfwEGXLaVdmfgKM5ONhM2G/2UOAZXtJqNsWhdBj83Nom5KGx4eDHIrK/gMWWmsWm+P
aYJaA9RdNfbrjJ9jmsDuzuufA/ZVRUkQlNeWreAsBTrT+lyBGMXqIrhEuPkkC4h+ABVlu5fDSpl5
ETP52EeybHaFvfSJyz4GFTZVyFXZNMr5DPGNukbBbctWtqW+P95W2PfZ77URJiNtiEVEg2CugiTQ
AeF4UdUFOJMoy3Xcxm44jERMksAKrhizIslgZj7RdzWCNYtlmE+taBerMN7kSaUwUQteUbyOs1P6
JVJQXZDs0geBXh1KaXwOBV3gR7MgFWOaYU/854ZRifTfDs2upjZivPRgDsZVhANIviAUAwSPdTbZ
BfCOKVQbT3d7Yk+UWmCb6FUSE+PcWCsfIA7RLvoT7iTzAE8rliZWaHETuITNJ/BKsd2VwDTnJQmD
+aOGH7ZakxTUkn+oWaLXNpyN5i3dic0YeezvNcbLHsPz86pvXV0GN7x+udEPNAZ7ThFavQIKAZ5l
tsOYarEng94s6sAyjGj1etuXKwp/5gB6KPKqfK7eIaNOw+Fj7GMCQ5b0HX6xSWI1Ak7ilGocQnls
qWhB8mGKb0MwpR7+z/VV7P4Tx5BDKoNLzdMdr7Js6XooixvUKU6gdpw++sT1P4i0DvxQilYrUi43
E1PfqzMAdHYmM+NGHaS261OUN1Ho+xP7QeOPzsSonXa4C7oTepAl4NKU+irPd1DmqkPUMfqdrqg6
/3/rsHcw4LjU21T9ARAMeIs+CgJlGqB0Wp3L+PQUPvMUC0Yt0qgGe1XznzU/QQPUbJCRPG0vW+wr
7jnBE0rsCqlritagl6LAHWK+u4kicK1qwfGAsDmt5R4hF01NDiBISKex7SB8OAHlyixKFG+wacEt
Q4STmFKPakCQdOvOT0RFREOFHbI+cD/IkeUy47CsWqB1RpzvDWSKkbNHncjmUylSyii2blv86Tzg
1xhjMCc0/3g9ZR5Swp7TFk5DdQwNpVyC4rqzKqFiXjEFGTrKg3KQLmDsjIZ78qzpAgp9L5rUKEWo
dWN2BGRC/fy3hu1RJcUR4WApt0gBAsCKC99jbuP6XIGtr7ondn1uhw3gIDwUeS+kQf0LkqINdgUF
vA5QqBJsIRAHQJOkwKUvyUf45rHtMm8MwSeR2IZRclZgWjeKA2GAcut3zt6NEf6BEoj4iACvaFlx
f0CiQwwEhN/YfOnVsPQo+G3PoZP1QMVaW0EB4No3vhnZtjJb8LuRSWiT6a7aUzbfGs42AE/7AMtb
y4y94Ua2G9YrRpXGFXqH3om5oX33CvP9HmJ9lDx4D8WURDlgSWaAbQ/mRsGXTclomxE2Qco+zIo/
2gozDObJuiMaivFkzC6kQhJzifMA2QyhMA68Dit2QDazt0Q2xhSXrNOsj05EZoYidAccCc1SLE2B
cKrvaZhcd+KbNAjbmszXBeAeD97BUongkvYPdmJMQCjXiE0LhghRCnfi7BMt4v8dKCh4/cwfoTkb
QVrwxELE4VK8A5sTur2u5jB6F8R+dDIYBsnidMAcazVGzQCQChSHXjKt9TrBG5ayLQrHmDqa7pQD
eDUsIawKOiD/fvQ/AZOIgM2Rx/K6vIIuoI4cecxz79FtOoJaRGYJOLVfc29/2Y7Kkctf+vP8uX+V
hxCZ8+qGS/GgBZC21wrjNYIlpTAarSjnKPn7bYMI9QvPCTp0yDCMw/qG3OkXJdWdsJ64VyzGnfEG
PAg0ymj3Vk5MUKkNWSxGY3DxmlbqENE0Y6KbURd0Vu89PmzavcPiFqycFCZBNNlQDXgFVegDX1Dq
khFC+HWJOWQeu2XnjVYJlb3TjMAGIbpuK0y7j17Fpbqev1V8OD24VU/v4O6dXb/kVbrptAp/7h6t
Pxs68wd6Nm2zSoibGuWzta9CN25eiNkDDFnXfyLwNzX0qyiyNOO2+cLhg6MmsZ8vw7yDgFlSrhgZ
eW8HYwaWIFX3uB+suJF9omKe90C6AIcPd5E8MmWLS346puhlGBWYnyHSdJvbOxIJyM/CUoTOBHzK
yPHhmGxeiLA+zAQgPli4FlzH7b2bw7FOFm9xZlLDaWgucoeiuH5W69aCY/AkNgfpyaA5rIRVjBrq
LBZ0rBuNSmHNxco7bXL4bAniZX6rY91S7iGfULGTspHd7BpywuypUCnUrRRVkoMVU6p0oH7FLqes
lSac7vzysAevPqJQprUyI/BpybCZuTfeCCWVmxKzo6TkZid1+G4M6n+TvQMzRIw1zzrytK4QJlSZ
yaW7i+Bl42rt2UV4bgA3iBBPgkXgifKG+7ohd+i+G2iBILRDgatkmB5NM6MiaLijRARUyJXWGddf
znO5Q71t8ecLgD4A5wdkCs2nlOuMEuOXsB//KbxEMJWorOC1+FrU/DEpIWxAnwMuM4KIXgMVMg86
wTOuWhs/trsP4Z8CyO6/N1B08QWN1mGSVoNbC4WUoHMKs2b/QSzyHD4bg4hIYmNQqnezln9oIfTZ
eDlPmGdB1zYWq+fw3ey3rl5edbKXQ5tztHJYz8m3cRuo6sBDuFlvjYXuDWWeffK9a3RzKFjTbnbu
VxsLKDVSKLJSewopfoONliRvZJ7oC3K9fgOiBkLPIP8OTrMtcWPUduid9wYyMOi8qlzUwUmfFkTP
/IavetvmczlfqYKek0QELyX9npgt35Th9eA3YAph/AYHQOEceZCVRSNh7Id0DPpGaOsg6q95iMVz
ppaodt16WqcSi1pkdw9zadQtN6z890ja/WTDOXj9hgsSPBLvRZIc6SPUlZHmTY3K5onXBc8WdWvg
2lmRi9NcwGOwdCDf+u49IvMBfenRzjOzCb/Bb5n/UTrHwa4w6YwL6YXEfMcupHGcoIRtioiUJLaq
VHsdzUqj+yZGVnDc83e6/diCsIxSsCa+ddlC9BkZ6KSkL+LK/EgbUCni3dcdMpH2u+me8ToBIj0p
AiW05HICGNEsqqfYd+/OJaEIDBkwSAjNqAUPlrNDhxAaHJQQErOFfBgBhpcVkRoo5JrbZMsbELiI
IuNOCQ6stXCFtP0rp2Lups61Paoi9n3rNripmRdDpoG0yilIVk5eNKmMbZV5nLwDrJL6BRq5curE
+UDm4HjFywfYppqzOzr52XvvrTsE3TAlnh26OrnAb2VJyaYhi5O9mihDicI2m7tyIX1e7VbGlOVB
oXtVfRvLRY1CLTZkgFUukui92yTtw0fIjKNOjXUEQr5r3WAIXdlV0CiLYHCDTvoF5nZYEzPnI+RW
cYuvMOs+VXRGmF09DHYVAr6OjQtIw9LvJiY1ONeT2QaFCFLu64WUOuwelGWBH6hJwOK1TRCC+mn/
0onIqpa4ngfFhOJqQ0iH19yQ3CCh0rRaUKo5K/iwY7EIt3+p5oCjjrUZzcdfPiN+sjpEZTQnjFa5
d0iphLuS92oZTfByBB5YTOEnoFXpGLWKwelgVKbt9fM7gmm2ZkdAIn93P+eWyQeiyM1z+s0FiVke
B4hkGxnP3OTFNK5OPVMH6mV8rGyLhPLxLFFl/sC7uAg1mdGCY877Gc0/J5jGgZr/0EqUvuOWy2Wi
MkaTbvQj/QlEZ3xtWh2qOYE5jbNtJ8Drc9Nx5WFdqJczsymqiPsWnKjqlgbedmZA+w6vCqOhgzmw
fW0riBxWBzSESQSJXu1h8QY0ET+f9MA/IyqxXsH584ShC4IV9Ssf9zby7/aac0LR0oDAjvjfpW68
GcWqwniG9Trav712NKzQrVgcV3sFLJN0NyGZy6SF+tV5BLVL7ThOmt1OaVal3qcdHM6zC0H4aJpE
8/a919xjtnHXd7tBDXc8maNvV632V/XpPhquSoNKNDrgSTXMqB7UpMoVVs8LkOmv+zLNZ5fypL0L
949RJwnbOWiY47r5mFevk8pphvzHcxfWDuNdefGsDE/Pbucd3ONB9MyhXRjdKoMT+ZXWOKVb9tT+
RoMSBs7Lr5YGx3i057fPaHhqj2vPr0pjfm1ML6+vhJD9udeIBuf734rLRwW6NGu0f55Xtu/BhZop
HxfuSTR3v4Zxu1n2zncxgpNCL8/jpPs8+9Uo3HGhxLJRy6JgcO8nN+9JLxCYbQe1l99aucdDn+Zc
krBfam7PyFiyAMBdcA8eFe/Q8ZB6Xv1BRYaia361o5vbyYN7xVuVh0diXvVe9SihbWr5SUAhKoQK
XqNNJaOHqBqNOiZOBo1IIn2U7CTH++SlTJoFKz407ED9gF3CTE1sGhIdTBB0FhMbUsB4dCIbAL0N
ccIEKS/auNE0Es2HW8GDOfUgv4HMkLbsXn78sNB7fUN48nYgfSJyxKeu3DbhMQyvOQXjRh26ATig
WGAeg2M95COfSBa+pNJE5JCrfI6hBoHb7rDtNMdvWvESpRYOIPF1PETVwv88iW/7dRBuq/C53oc5
RFlojhA6f29TRdGbf2AHX5PsZwcivcvOjyUzPuPuMOCXBBEoa6shYxq+e43Ne+80IGAb3KbVXzZJ
hD3ZdHdsKax/Rr6VAUhbrXZkxbHTIQ18MO6xCT1VTAbkOGy8BqVOeEKVPB2xi+YskxHFicsrlFC7
16RWJhyXXZGubs/P73WC4XQhhL+stMflePQA3eTBDk3vHN/rfTomFrJNB/t48KqLlp6bABtJ/AVZ
VG/VJ+A7AfsTNrpQWIWNUTZ8DOLNZXLotXrg8iEgRHWoS7L2F/wOhYPEznVssH/2LLMtNARXw/s0
t25/kM2spiI+7T2GjJwpRmMdMueXfSdv2V8N33ZpHIUtGGgRqAzT78YiChq9hptaj96eMCERTEpH
ApifRtfpawy3g7PvMewx9m+8KkViZbprDnMUs5wS5ORYG5mJADFijS8KorvJ5Biwcp86SOGxKoxI
vt62h4tJZm5fBgIwyF89VqycgA2QXdaYcvxbogwxuviHZJrFB5PvHvcgQU8wdZH2e5BgR0Ojl78Y
SBnk5U120RiWmIp5fGxvlCntsYdW7oWBF7HKrChDJ+ZWFO8HDNs2PVIpzSrNP/RiO51N1MYFS8cl
xmHrl5HZaNjHs/d6V4zj/e9ZGtxhIipDzUohvkOODCrQw3H8GOQZFDGPaa3TvSI9cp28stRoFqrr
rK6XbYX7A/sSU+bVmCcJenRdmMYvzCwUqqt9co2kjzqHNYsMn5HuQloc5RjCsBMO9rBTMS/3Enxj
eJ/fJurpzVzsUZUpk/JN4SVebsckesNnErYg2lj93X+zYP68w6uJgPgMm5PBSLnbd7w8hzT8+wqp
FbJ1drnsUCbWS3vJ+Dy1q13ojwZYCcfb7FZ3S4d+8xkeM//Zshuv+Wr/U6mg5UQUpDG8Pq1bvVvJ
f+7nTXqnODWbtl5OQka3FlSrQa1sYJdjgkByB94hwKQ/+kdGVDN3n4y22W1SC57gbTEviEOfGV16
KI8v4ZVP+Rl59ODRf/QvQ57R3eDbdHb9hoSMKPGitbh/57N4kgyxE7Hw4mErQJyPws/hMYzZX4cP
zvNwWxsCBoD+GjDCMoJ9bL20fxtivdyGGLN8evm3+qu/MDb5L4yHcGyH8eTsN8mL+Z0NZOTfz+/S
AphNvwx4oNz/wGiGLWYagcrTkiQt0ewrn8LnBClcvM8+UhkQoEGrq4+v8eH6I0bk3UdkmrYKiFDu
A8MZ6sBoQQMP+wKP84gAkFmfrfY+vLYPyG0x/i5YED+YCXzFy3fCzecpmzzDyvQZZghPr+bYAkhJ
HIz9wWeepuN0/KaIfJpA+p1bEbf4ZjDZwCK8pxgALwyGhCMn/gNjdQ3N7hFmzO3JkDcwaSjwV40/
pcOE9pCwuyyFQyCink2vMRn5eHvbVtd6AJqB9vQdsK5VSZQxVK8QNorCrZpBrCD1jGRKshuCrbGw
iMIF3x4ACN692iNkHjFu+SLMTtjNJ2QYecQOSZkroYzp1RXKN4NRSDhcIZtVVkF1tdCwJ/MvDLZC
4Ajv+mD90/cZWaKqrwI7IX2FoFbwny27gCIJCXpzNvlgUzE2ygOqUhkkEJXGQI7Ax0EqIMxbH9iR
IiY4m5TnkuUCbQPC+WWOiqIqfGOiQCptgjeP5735gq2BZ79lrmCWprAtg+vphHwFqtSILtusx3zD
xgTb4OnahYqR2YEjzXO3sjlTSE2tOiVhzAeIvb/fmxUfv+H1uIedq8eznFwWUE5CTQzFbiglHOFS
dm6kYGBvpw4LWCS+JBMs5lcXYhROBwDu0SUXdifTCEAelCVRBiilf2ubK0akxHMGaWqnv5+PTwrn
rSyaCsZLH/EMvnS2HeEV+/OaM9PjGrKi5DPMxM4CDZub19koi5TPErJLRDKo+ebFjxlLz2N2DnGt
mRSNoAVvNBiTIp8kbsl8diKdrLn96NcCScHtfqAXZAbiE8ZDze/PdExZxqpNM521NvfvGuCpb+b/
r547C80lzSYB4ihuIQQRUlFcPLCTcexBAfnM9BoALJplPmdHEllg67jrZLgJlX+rZrn+PaeUkvic
9QHAMRIIsAtnpuN39NPiXmMZh9VJTp0Y9rGxg+nHutk3+8lCerPrk7uVD+/WHSGrmvskNZmZvcxX
OVeGmEleHC+7FJad1FJNZWbnluCZYJ0TkupjldDbY4KbAN2AZAJ8UxmjgIxQYlNsAxByOB2Pxypn
HtXcu0Vw6Nhr9ZHsyEwYdMBnIx5KxfAPhCRObDcnh3n6tVtXfw7r8tdp3fyJ57f16ideJ+vX+j3f
ec/uwdvFZtrdBTCke20PtvTfpnfBsQofwzMlepRH0ta0lxNXo0JNP6jiDd9GVW9UrxHsKKrYwPDq
AImuyrmLC91D8QthBwXuZbti9FISYrITJ/0MHoxhu2zcMuOF1cgX4HJcdbzszGxDi+GXKc6rbg7+
wW88TwS7dvvgdmn2Vi9n10KcqUUNSImZkCHM6CVklfieWQQxMFnPnZ6zX57+wgKoKzStDiFvBRgU
Wl8QY91rgKF8bSEKSY0//uUGZcQkqn1/4PcGSxUyUn1GVNUQ7rPnjgQIhTaTr9Fy4F8nD2Zj8RUz
fIhuLNqLx+Q9e89ONgGT/mM4MVmxwr1V6kZUrA2Wy5OxAD8PddTs3a+3jcewuoN0y+j81lHyi5y/
1Ahyki8ALsFB6n+1WfDIgrxDeGnVmvGy/9pKyRw1kiqkfHbBlYDCbxvLxYKP+RkphA+i/ndnFQVZ
rr0cPM+9GJO8+Kq+zBUvAWVKULzj1VFiIKoYmyduLoZ4zaq09XUEEIB3gMxRx6yfzfWZms+O+WZZ
bltJ27rEe4KoOTCyqtXGcif+WvPPvB8sEo4AnIxMNclm9TGzVrBfUHtHBB0mc9QTIS+MrQvZ1eKb
F5YMjKZPMym+qazgMyFI20LF52lmf2/IzHLjSZE4FckqMWWR5bnjltzztuS+7apTdojP2VfK4luU
xbfcw2A3uPd08Db94tp99u7dlt/yV181Bjh8WlRCHjx14gyVK4txPKciRmMi9Lh3jIRBb9DrLRKj
Nzqa9Kqx9HGG7HTyclUxe3Sai7NzMynk9WCQORjAc56wsBCRpYp2u4Ib52Deg5aVNPgG2x2wDvmH
gEgyn6mDig8qJalyXOiSCLw4P6qnJjIP8H2HQlZk75zXRhwBZM3GO4uvyHDHI3swoMiZitTci11G
PHPpTjgmYGZVg+Q3+WU2HBAPMOqL6+RoUZ9q3nyVjOaG50FSUh8Lwd+iSNH441Ing8XIHbtj1T2N
S+ZoPbsUr657KYWq/10gaTWajGFNtxHTMB6Muo6vsVfyK02e1gevNke+1bmNK3ZlztCwboMHXa5u
b/hwcg9INxBe+UJi49pt+Lf1tfv+O05L4XFaBsrEWhPt7MuO5QHMtlWiciybxH/Ph01G4owZi8ar
X6+PszOKVcaezFIE1RW/UxKEv18wy8PTfAcWKkQWuAXDlfVCL6Rbukn3ffUkWUOQ44cUxE/5Z7cu
ffOCzs1sT07zw/z8NA/z07wRNoeNsBUe6ufgCFEV5SCkm3bTKLeh20Kp5fqXruzGJDuZr5PJc4vL
y0fnv9fPMbVeP23ojNrf8VfzezWLYCS6QhE7qcHXA1W2kfrAL9FXguMWhGQvPlZs+J3eONluK6QB
pbK/m7dy76VgOOYM0TBeGDslTwQwnZboYtlD726nAeHWng0nd/AQyMUQOT9sEKAgXH4bkQfGO66L
UpE5Wo2N6k5UA5gjkNu13RXsF0GtmyOUZNbDVQiX+eCNOOA+3FmVG0FllMoOc+HAgETZGbOF8Qtq
9gLKY7GbNcfVMYbm9j15D63aJIINZ9WPUM0+rhswGkLWuL1NkynaZSMgt6ESdZjE9hA8CGzXObg3
NG/Hn4uq+vAlfMXAMYFsOqBQZDaj0BaALIQXG7aIst9vhifQbw//GhBYNKHxDlaD0ujWj/v7rw5E
aFhzd8gCluUYybB8Z73/Osxs7LHy4AJP98uNlm/QbjH7V4KmCa6De/HfeEhGZTKfX+3asNk/9PIw
PplnIm+RdePulQ/+jiIETkTdxtfrC16q5At9tBbl4pi8MBqAVCKzlBtwlZ6ebjt2EhY4Xk/2tKC2
y9h6eA0khNNorAek73OSlyztgol+StXKoIdK/+PpzLZTVZco/ESMgYIit/SC2HfxxhETI4oNjQj6
9OcrXfsMtlnZiRqEv6maNecsQk7KIhC54QH5pYNpgwWrzcOACtX7N/A2lh9Px/S/cOlGikX+5hzG
JqIANgn/RMXr9H36fq7PS5kTy+f6VjjyfwUxQpgO0oH4g9B5lhLweC+iDIEaNdSm4M0uZRJI8hj7
UGosgm3wCI+DR5j8bYOXf+h3Z92ZTI/tTJZTCoT54Lq8Mk3kh130SYPL4MFc7Dfhi72R5I6eT4zw
tw5VLFMqX3jOQtAkHhcGxg0Y5zpH/MdkmsotpvUVVro0V1qKTG6djGsYoWBBXD2Wie+6Z99QC8rV
2voP3FAF2JKv0gVQ3rSYV980xSNBlua443SqwdkVqaBwJQQfR1k1mu/lGsgVQLOB4wo8vNS/B3sf
/wtRtnFlmSWsbaRlXGEWn7h07m7plCxEDzeZikhf/s+g2inx/ycHePk/q9qjjZ+veiZlvM8WQ11R
x45zAEhnf2HBdx5eh1Qtr8On8yL8a2FUwHCMcMd/H2xksTK5L7trKchST9UItQjqg55356w+59Ql
1JNDPgb1ffkog7PFNihb4dOTk1z5e+RuE9Q40AgQtUnRbHe0NpRi/MaDCoDbClEQ7zgUK5ZikIE6
0VAXQoW02OVqd/9Ov6ff3h8IxHksZBmhaAtx+xjUww5NQzsDILRx+X5cx6cveppB/a2/n1i+0i5N
t8118lvCnBaVcIHOORvIn4KIuT7NtXVJP7L7QMVlVO/xBTdOWS6ObdxSO+vDtFzKLJE50v5D3+ln
AzVUQ1HhY4Vl0D7y8K3gEvHdrA9DzLAAUgfG7OGJg1jP3rqy61arDqVWvwoQ5/fLIA86yNPk4Ekw
QR+QDO641ckL5EGramzO8lUVKFTkS1pi3iITWzHaAMBXfYY08x7AdsWsRgxrev7n+MxekZA+l7cp
7brnxVxohQ+hqtACEZMQaFRLuCwZv7nw++s4e9P7Uwq+IBKgbAmVQgiKMNkg/LPeCSvuEAH1lTDf
hf4mHHMhZV+GInFlGYagINrOBu6HaJ9IFsjvmGufiEGGkqQChNOMXhnDn8BdgvcbJXeioOu38Q6O
VFwcFF/3GlwdWm4SdL2Wi5/FoEOMf7f1wd1+9sWcQXvLOj+Dju5QtmhMRNS07d+gKOQxig0m+G2S
IrE5TkRcIxwmk3RedN2iDpdcHF25EFCFVSZ8IiHcdZfgLHBk6CzmCSnvU8QSLZHseWAe7pZEko7k
mJAYc62f0whRDtl2xPxEY92mp+Hb9k7c8NgPYE/IT2jy4YvJG4UZnvd5yP9vF3ev8G6u/LaNkU7X
P/exiLzS0VFuKRRPP/k9isv5R4QvdPfHXIj+8p1waETWWU4+cqTGmmKyD33fEqRUMrp3voTri1z5
CumfTkpWwsBW3yvi597o73tzh2/dvLEDMcOhBIpSifI8kZ6o9OUhzJzUHQnURQ0OVutGFCYfIRF4
AJ5TfmslErIGOrLIxxgMUHkBLaSfrGjKRK9DSb9PcQ+DmqH8AdHGGpGU0mnwAj38o2kRerBItMTD
GSHyekmIcPeWGDvsKKmzK7XghIsmqo6pw4td1BthK9Ha5OTTKbIaEcNSjgc4IWpjPIoCUHRXJ8gn
VCh4rch6JAIQ7RVIL3cbmbcvA1oAG2jXGEOJW4AImR9OwWCnxnEfnNkjxA2p99Zss8e+uGtd7h2o
o4cN0iQZfOYwbQH+WSQafepcffGvkHQUwjj8qwwqSeFLVivbvwzwjq17uvf4VnxJAZpv3VsMT4Tk
cmB3IRiTOAeKPFXcJD/GDpKHyUl+zB9OY9qKM7LpV8jVk5/L0vLEpRA1q7xARiJxhdXqU/Mk3BHD
EDnKADLzx0FE3ETwE3EJI8QeS95e6H3pVLTnSDcR33asaCl5H7SpSSQ5q2BdYuAmIcR7XxMx6Mvq
394KzbeqWwiKwiGFDNqn1w4ynP/kw4J4yT1ltHHIPZKHKN2ooicMoXzSoTLiKTsBZJ5yx+GKFSOZ
4CWT/Qix+2az6IhVh73fk2RKv+L9dApnbXIeCdIih0Z3svqNzGSj5x5WHGP3Aw9pgWi08FB9Q6Mi
lkOYGIjMS23oxCfkaLpuMmBYSxh4QpdOoFOzErLnn2E7plOhkB84DVn4ZOlrA8qJIlPWQ+Gzl8B7
NQjT5+CDjuTDiioccRg42dHt3GGMyGxCqhSII6LMQKgB/AoGP2YRbrm4sYYuyj1VNQUsC0Cr6Fm8
rlzUkB2xAgJbox07Hv3Sy4UVPT7N+EOz2/4z76ClwFORQAvAUbS5Mq0/cvcPhIg8/ghw04SyrObE
FLojbCqJOBpbwW2ry9qCfKkvknusJTE2m5GqLX/BLD5SXZBrKxIDGUaHeNHQF4dHkFgLmhu8DaWe
jkpS/PQkNDmMK1yvp6dhtswID7eEdPrIiKl6GXFL8o5OZlfrz0E71xlFrvFr2kzOUXGGOUiFbIRx
bY5fDK2I5wkN+l7T57g7f/KsBzJlKqon+a+Nd9XJxjTgtDtzbOedaWd6WHSm9+gYH+Nsp9GSFlFE
r58usM+aifTwtXvt8n1rRwuVSTq5ji48aOfGQLoA4WeiQpsK09xIEdg/h49xb+mV0+5SX9L1m+M+
r2geZtDQTVj/olwT7RqtMzjoI2sJu50my28KEZ53JNbmEDke9+MW3xYsU+9DNJofHaIsvp9JItvr
kbSY9JsHhgUISm/0uO0SD4rz11QW14+rjYTQn4HGx5HW3Hu4R7whTTrfK6YsulfmmdgHymld3mIH
mWEfoTlTCkO0o+2vdO571xoMyfBBFBYn9xGDTizCcBG6X2PdWokXg2zuYg0lC5gEizyRISLmYlco
jObXwQHWeqNFV1+8kniDxffi62sl3kokmsAhEq82bjWAEEV2boatarAtAxUfsKiabwmFb468DuD9
aU0UR5zBqkBcXyVgMtBnfDxnEaJiBywcUolOsgFMG9YmxqbgC2Kvla/OUDRrJB28ib3gY3wXDOoT
nY5AbAS3IX3279Cjye/HJXjNdiTYjbAVU3qcTU7kHZ3CcqHwJcPtKBkeacgQ5oO03wo7fivEE7/f
8uE8+jRdE3bLpsV3GdTE9tyAZXggu4q2Ku1aX74WC6lRn6mjlt/yj/3rnz7SR2ZMvh+ng+OgXVnH
gT5TFoL4yvA/R1kw1obaUB1jDM2UfQHtkp7YEAGGPacIxjCQs51MdcYTfgEiMT/EP2LCeOzTV5ha
Kric1/65QsgsHTnZCv+62iNjslfahC+N7T/CR7jyzY0ZyyHnQmkh/mQsRpwsiTVWQ/f7CVfSyoLy
6qn9zqR2BuCUElUorICD/OC06D0EdxFf6mtApTNDpXPCwt3l2a4+r8f07bnHcpXk2jRTDTWhi6iE
Fejxzm0qr34fT84QI7J+OpdhJtiiDDHBfS5fIIZvxOzmLe72d2h/f2P8JR9SrAPlIcNK8eXWlv0k
uPzyoPBrXcYq/m33YQv9F51pXI1/SYncF5FeZT38B+Zq1YxKJCuZ11oUE1zp3rZnN15G5wJQ1Y+B
GMwDV+XR4OPXuJjrr+/LxlUB/56OTiQrf0Ajnu3YRdiK69FjgiWbvBePg629TcjEb+wzXzLQbFla
oUq6tYV3b0CtSfAtriGwHJ2S3rsLbrbkVNxhwpxgKvHfUGz7iik+Z9+84k+AtCvWWWAHvKMY/Mn7
i1ucoOaPYduB+f4NUBCUv/J9i7OXT/HEarEY3jmKoUIljK4u9u03/z0Fbaeey2dJgu/b+DIuhiCo
5Vx1lD/BLeVifq7PAZGGXQDMCzQvH1v3Xry5ODjKban5eumnfRC0jt/xc1SJ5vDpXUgJnkw+uVtM
vpKz49YxM4d0seSTtTFLLccH+5s7xRIjSasY/JXMzpqMmG7AvKdGyQNewds1ErGkKxi0PFv8DEO5
vTfM5zB4s8vRzVPpsEx5wTu7B5BH2HPONZSfYh//PvlnH5c15H/bhy+Z+PCaR83m87nkItJixlZC
JeQWkqPLM6Qo+DdjVyQAtKMID+lFx16wWF7DBQsiv/2EcThlr2OpA8SirBEzGBEByYGD7qc2IK0F
Pq61sF780m3WpUtoik2PpIvdiVQZMcYAQlv+/pn9yRlwZiL78cVa8hsge9PaSeIDdM+WIxuIWCTN
pbLoOH8BMA5bsyqILZ9VypkkqayaxH/hBUfyt8OVwPxySDHTGJ36j5/LH1xBmoBMKuQ2XnsiqW7u
8iLbhLYvfusSRD48sQh92mIo9jnht5vI582WEsayGfxS4+Drb7pLV+TK9vNC0KBgJdmeSuqsYHB4
miTuM6Drml9jO4m7u9ud9oY9rCfL4LKT7FiZiy24pNlnnnUVcjYsfTiai7v//nhMWIg/HAre8N2h
yVcTGvyWTekAIf6W8SWzU0/cIK8TGQvYEzKzu4EMX7HKlJkhjy3Zp8yOz8x+ML8BOTkoqK2fa1mm
1J8n7GxGoObLkkmHX81OlllhnZ9WJ+7Eh4E8uhyq5tTjXr1+DdX+NbiHxcGiEwYMvvf/qf37G/H6
vJV8bQN1ZnZnkifThzlU4uQ+yAwYQatyrbb+XmAsdJFTID16vElXSOEpCS9rP9dwJp5GiYQU7xHw
cZygyizHBj9+yd7FCVw0+RLLoj4jypWKM0E00YnEth+vB4SkfEd0n7paJOYr4kXRIpwhkGSUoX0d
JVQ1JvRaW1c/7DljYzid7uZ4ugBYovI1xG+DeNbaoQnmH1o98JViIxWEooywLzGBMABUGlwjFPeH
6hSMSVk6nAfLtAr0KAe1GsD7cnAaauEDeU9fVhO5AVICzdhMrvS6uwIW8t1fC8jwc9Fbw5r0h31T
m0LJW2UrnQ7WaBT3tJjctXblHpY3he96X5MiZCQZN3gYxeg+KmmXLiVgqR7TtFD+aQMNkDKIL7GB
3oSMAHxBcndBtSS9z12kxiGdZJK+EtCF0VU8ccoHPXDo/yG+qeb842f/drR/xysQlJguqg8OzcG/
wELtCdBQWIWdxKKNjH//SfpkmmHxo7Tt1kgObWTMLstmfVmaMzVEWjzBkze8cl2HaH/QAfV8QTHA
2H1alb6l8pCBUAu20BGKvEvwNBHNSl4sdiBHV/Srl7hBJ3GYiMs6Sk8iT+JjObo1rLbjHkMPguZu
H8MN0+05lph6SOYiAa3kcJ+DPE1QCh4iBkPsRWO57K3oEtEZ4hTEeRDzsb/AUQM4QGCAzJMs721t
PSP1IX0SdQwsHZygSYB5hhyC24gtgVArxHau5uJ1kPZK6JcM9Fj6P5QcD68EZxOr5weq+v7xO6GK
8N39P24mE+DFIcmcIEH0lXyne1L/BgNhfDJcPxZSkuOKV5oJeDQi65ya9o+kIj/3fygXgTABYM02
1iFLXLOjrfnWF1dfGpjZ18B8I1YaLzTt08oEmvh5WJgRi2WZEfYY61JOfLi0aqOQUjKYS/S2SFre
tj33UNYFiQpbkxyB36g9qjxjU3kEiZmbkxbJ+8rdUOzbBOjv8q2GtJqkmpANDsNeTC+LdIpqCu0E
vOsYbsQlyMaN9+zS1pjWaVjc4SlBBypnu6SPMzrNxDWodkLgwgaZOwowxvoBJPBnom0CykT7bzjH
IXYP2Rd97ptVF99WPMmMtbZOqvA8fhLNgah8DKSNlnN4gUcw0L1tXP6Jy5Zgn+dBZ3QeyPfm7NTf
bqhm0JQDsJNmA8vLsjtRZgCv9HsAI3ti4U7DVcyV2f4E2BDMQhpgPH0gDfs106wyVIfNuIdg7Evx
7vDr+ubgFiVxiXon2VdBKd8D3p1ioy+Pc0wn8S/aY7DNHNCfyUaSvbcS8eqVzeOKXDx1/mjrZS+0
Yn10lYbelVgQJDMdze/ZTui8IT2p9WVN0+98tIXj55318Hxf3uAvwYT90XGJa6zrMYRzUJyXLcSN
BAbu8asT3jteQ0x0tNQ1t7I7+pKI545lLnsQtCkr9yDaOvJoO/n4E6qJVQKlF4MWIbc5mTVRG4Ef
ycxsIfsqscA7D5fN9hbpwx7VXtlApeZLbm53uGLywM6ATbu2O7M67MWijZdXKCxYV2pRfcRs3wKa
fw4xHZfGVWMqIZRE9DSgoVQHDL1c3gcfVFgsL7uhOJILgikFEql9fEBWQVJYM0d0WyajVpPgARy6
Qh1Swau5i0l9NqpipB0ftEb4NMJ0g0cuIHUFWUsKAFrbKo/2ZXqZphzXeUaTrPlBgFLxQEfk8rRK
3Ehp3EGXesF5RLsGOIzTAXKC6yzH1hGyT85xGh0mtxiS9OiFJRJGRyEbDz4Ughoe+QpfwIK9QIJK
VkcLb645cS7RY2GHxuTYV8eQHkUeNjkODP8ctBZbe6h7zwHlp6+udx/mJfkKVSUm+hNdc1DFrcGl
FajKsMfCi5cHLo7wgWPkWieo7YLLtGikRVeJAkWeSTewVcUQ194DXYg3N5zW8bmjYB5C5SDSKwCR
n+9WMNIOJulf/igQcHdIGDb5n+7zfwwruoQ8PFrjxdosW9M9fq0EZx7dnFa0vIXqZz9S/GQKUbzQ
ZlKWoQEJ87TrA/qJMXBtR0S1kmH/fX8PF1QD7YQYTaDJT+INquhKfULqI2KiLyvs849qIy10Bw1A
qeyMDYuxHFLcLMNkQEMddfNkw9P6YqEqE/Sdyi9kqNL+y6F/DCgSMSnPp445uP8grghUZF1clIy9
Ug753Oy367bfZms8UZiVr7l7XOYuZUfenuY7ZEOQWzjE4PwDrRL9jsQCfRLIZDnDukotE2vnV/wa
nfx7/OowrRRqJ1TY/E73S4dTJUwruFXrCmJTRZlNSm13YkBjcmftFs9lOThVMi0EJ++QVEJNws9h
HVS0nMEYOqDFDYUd7fdGaKBwBxXPSIbdxeuEnENI1QMlogW0VH3e1QPkxQQV4BfUh2glS7D8nzN5
8PcMqPjCm7gRcLR5Fm4W6zeMyzOF7uTEbf+ydYs1oJz8PP8zZ9Dfce+4LGWRVXHwkJKY3CY5Eiqf
x+llyAJ3Got97Q2XJSksScggpWExGsBNAxo25VrxpZDBeqF73YYWMNaha2loyH/ZJ143ann0bNPD
giK7OToOqW9Qh67+evSklr7U3YmJesI2Z9TRhgZ9YmhpRfH8Da/3fDxGfCZ3l8aL0I5P4/cZnTg5
aXd6nKYgDRhpFJy77C9U30DkT22pgPMfzWqOOzoIPdtcw7Ppbyen58rM/R7Kz+tv++bWURe0Zb19
9nmZDFNoOpTJbQ0aCCei9y+Yi2dxB3XdbaxOX0qA2PqWYk1NFAPSNWjy/ZYSbW5d96d9vlN+tXGt
ewfgHpZQmu3g4D6+0QHtvmrCDE8watFNWPydXrY5IZgHiWncIioi2knHh021J/xZleCyBqAymiUd
P2ybvmVdR2elzmjUfFlU8W3SAXjOoOkiIHXaGxpfopmhl3fHuePKc7Je+1ZNN1bos1BR3KZ0kT0h
JTxszjsDcJr3hH1puhlNDxFSZ5HyItg/rUgt6EagwH8znEM6aG/jFppcJHB0w4b2vOoUlZtxSoew
O8wQkx9+T7qb6O4WAzK8sCkmE49k9qOOCqAZ7iW3mGiM+u0mQ7lP2zbNFgEUu5j04Ya1P9X/xN1B
/MAgsAylhr4pp2L9gKnBQKqPr75UJsW4I/OU1afq9HY2i7QIymjnhkDELQEFmNE3+a862KRBxSwb
vSC4Ulh4/2dktGzGGUTfowdD0oVEykThBQGXSEE0U9mXHNev4pdBzX/IUmAEQwJWMbypvysOqR5v
feVn9IZekJvrLASialfHPUqQ7XGHkE6huTmIsPWzGnwYkHSVoOE07jxwp6hskIXh0CP/CnRrTOmq
sjeB7Xrvn8hvBbEV2zI5xDAWrL58B82EqGRbXkUBEzvrwolPL499ToovH6td+oFNepdxooJyCs55
ovooWKcgnSxs5wmNr95pL2k0ZegOhegOX1l2eeQB3as4nrQM02h4D3jA5vmmnP7wWQ/S5oc6KTbm
LwLtjfQ9xDJT3Orlz7MBsHBv7WS/tWUBL4OSRAdBEg49XVclmTcG0IhYtNM/WbyvLeSddraW7xsC
1x89FscoWsiG/5W3ZKcjV9zENDXqQwIXzjMn4uuWvxrAZn3Yqxf4KiXNli815h+dzuR8MahY5E4n
RoPM40DSaY1b/msiSza34hptBzT5e98IQdvF21AD78bIhwBBHlIsylQH2SixsRCSF3gTha0EH8nM
O2g+RjwDXBi6eFNgmo0vl+XdZ8hmERIbOSsd6sWLUKJLYSv30iG0RQQmirMfE0Z0rRVUGXJZkC2A
o56HGtdvgBmLSZXah7m2dV+TOndSkM/uAHahAsQHkjlqaDMFysRP6jY82wsFS6dp3Pb4kfkFnpVn
x6Ts41vb0XmJpvw4hsx2X55fdhu2CqKjSMPFaMPfuP02QHWg1Whi/F5OIz+Yw+XPA9dCDEJrC7VE
qAHDgNgdfitWEGKdzD0iI28ZNGzB5gxPhSOc7NGLvrB0uiOvHM19cZdN+4gydJI0OqRNcwYebArn
ujTL6eHgnyg8b0UZ/6JCTfNH6jKvil3y3D9jMIME/2qfyGTcDtkVZfoTemvkW1TymjYMpNRwnzRS
ziyTPvT0gdT6yon0GytHieugjxODPUGvk9mjGj4PIZTcBny78c+YkThFVH11f7vt2sp2pmvCTQ8a
uHiMvQh2kUrxB3F58hjzBHSXNA2F9JtTO3ms6Ee2tdsnt9Nyr2wnt9RBlPqILod+74tL9HzEp9yl
ieaFbhsz1OLtm1eUdk1VoKJArpf8wk35HaBr3GLSP2L2nwOFumTf6H1ee7pDggek6dEAfQSvb3sI
yQ4iXkaM2un4xzrIcv+hWrhe1pgttiiFV9SNe1aSh/du/DC904j6oPbwWtGzN9Db2F1qq5yfrG6U
R9sA3mnEfpLhpklNnHbgQSua3FJfSPgLtAFmC1rOZZJ4lLZo4BfAz2f0vnDGhKBfp47u4u0InZHX
QT9H74SdU463Os9LjPjZwg4FBw+o/1d6sI+BhDpk82moUzVlFvUo0tIGvPzW7YpKvVC6uv0CvwYj
vgHK+ocBmfMBUyGF9W5b2+h/MxbuEYJ05RIzgwwmJV0QEsq3D+w6ylWNZsBvFPsVgcNcDpSGwWk2
Z3xLYNdPuqdahNKotR/nPwaczvje4pF0lTe+7MuypkKm4Nklafi/RNlNMRUTG9LONKUVleHipjZ/
k0reifTjbVz6cdQVG1Mxf06ZaU63j/0BNbhH0Os/ogTnDcHGqMZRtpW1BWTepwTLajPNk/C4KRGn
xfn+3MZfZpz7DLj8ZrdWh4ncv+AW3wv/tWrdghI2MVa649OMk+YKFrCE8D+gmWqs5gsEv7rVomo8
QqNPYbLDdlHXgdr2dgnuXyoOBl5Oqy8Wq0mVkWNruIRJq0DhamLtx4aLjwgrDFEFi8jdvfQFgn+u
G/vuioIM8IV1kCik3jMGmBg2Mn8EU6RulF2qUZfxRBo0488dWOWe8C3CJ5wdHIDNF2geRVM+DIto
D7NgWUPJsnha5lG/NnaXDcmeVNFLNPdUWW7IGV2tZ+VPK13SRhBfU0nUoIX/XZe9kUEt6jq6Y2QD
EIOhWhrdNujH2OLp8bqvFmKLu0N5wqlUvCEzkD4/cHDEwhZ8Mg13yEZUliuAHRZzttLKQZXS46wO
obljbHELOPNyIbp8jA+wV4p2N9RpZ+5bJpIWndyKk7LIHbEficA/YgQgJoMghFTSw8KuXOC6hhyf
SKiB4aw4mDHcGDBkpu9m9ThAQfucnsc11XNMzERTJJ6E+DH3Eb0MrsM25CdYywMTVvJ1aIQwkCkZ
VYOnl0yP43Sse9dhOi77vXaUHhnJW+sONjO/BJUyw1ZJ2gpCSgcA4zSpUTh4C8y4rh0+IFLbbpwx
X9CY7PFha3bSTWo7BwOlA5tKlRK7ySw84Mw2bgOfZBZWH+rvz35MV7bgHNXjM+YqhssDWhBrwAVX
GTgXNMnt4XyBicadlWZXJ0HZjmhweBsw/MytnaKF0DEM1oIyCdLJnMVll10m2ahsyHZxUIqKUULZ
EBNhvBMwvLLMXX/Cs9DzbIjhDOjoDPJnh5tyxuZQrnwr0qhkXrE32DCwRBeFXpYb4u804mYS7Dhv
4hN/En5FJ0BvxJi9Wg/uoautMm9qtPE35Pk4HWHpL+QL2g/wtlReTCwGdReJYmMVClOXu43DTgV6
cMHDUScGVrEKkldpESJaFWycl26wiGCD5/WtiD9zJ6CKmlkb+QP5XOerIN/d1e5uG5psVOdOP91X
SnCH3kYYvir93cnR9/Viyxz2CVZLJOB2R7UQIvGZAEwwg/Q2ByZ0NuMvwElBjMR6TAAbtryLGAWv
WARB8fH60YLH7DrC9kJjYGIYgVNlwfIB5eMC3oINkwO5Df81bsCE+IZWk22WHbgqzMY8ZCPFLHjH
pxinoYmPRwqimng73uIx3nd1i7+T2D0CbOw2XL2xR0A2PgZ7uC5w51Y55wUrvc+14+/eWZXLDb6V
fB6eQOvqhogS1grrHOUu31zpMPR0t0U6NeHjlBB7WDVBLF99bKYeLKHArTQrQZ+JCwDVB901qTHh
qCA2zcoKMZfPz3W3mOHAgewSZsUIv4yLmHTIQgTlht8XbEdh1qK80PEwBmGIsE3hSYMBcsYH4M9v
zg4byeo6Y+JypnDBfMEwCfJmN3uj5XCWXpijwX+rh3KNudbkEeRmLveONgWkbJiHYGaKIiyNnguT
WrusAesT1+Fa+pvr7MpKxPhT7D0Th+9UFPwbfulhDpXCiNICubzs11wPRKeoylihKp+rGkGAoj1C
0ML5Qyw/hqefZI3nBIKJDXt5qHC/DAaW7h5DfEtQdd4mjEZUsNwTgz91YgUzmSWsvfyk3fAtroR4
UbJ7cQdC5Hidro85YRGmAUOZwY/Klw1Fd4OXtJxBxwks9fMYaxiAyB2Dpc0JoZ7zpihYDU/ff57O
Z352oesztfqJgzk2grj8wPA7uii2WY+xksbOjQWUm4a43FGb+D4TyL/DGIcaU+IbC7MfUgx2DpDx
oBTC5Ktffkq7PIZ4GiLkhsWB5bzsOgil+eA8i2E/OlKAMcB/N/DGfewdgjaWiswBUDS8A2SYyBDX
mN/5pruH9RUdqXW07X4ZMyCK0scsA2CRNR3NMvgFUwdLVPiIc5HwHToWXh9Aul8nr7eXa5NvuOKu
EbVwr8BOBtaTh0E49bs4dfUFwRNGhzARrR2kSdr50Erd45M/hxUWYXhnZVjwMlKRon69rtY7rxUL
j1bQUBCx24vbM5YzFnMyZLfvq0W9LZL5MMc2Y55GlCV+kh9uJZMTrEm42MivkT8ye+QFaHj5DMw/
ajtIcHmvxWMMo83r0k40xxRTPr9MRBB/CIAIchh6KWE21uUU83bMG7HOhGXlclEP3Jhmxgdnu+NG
sIky56rpmTPsAP/BsWJCyB/8TF/Tu3Yxu2Z1/mGDxUSMDiRrVq8KU989d+bxS4WwmV3pqyd9T4ov
LuCdiZrZLdUpVXbaCrCbew6DcQypJOavkbOjh8YbtUDu4jCj8dEz7BtWDOJhwhs8qXVzA18RTQQ0
v/i634nMAwTE79ODKksJgVADdIBVusWooVOESXmHoPGO20XQonkE8+MFI+eAlmx8AgG7L3rL22uC
aRDrHpPSf4y5g4qD88j73+5Sg6ECCQCWr6PiPQXTYADCAXjQa8E/601rmjbM748Ck6KDl56djvGr
6ixn7dH2Nuv1jKF+gZ/K759G1zfIRPRu7+vxIHS+8jdRLh8nSlX2VdM+BKASyLGJ3q7JsO7MXzkg
fg0nD/ACimezHaU95A+ndjrRaTvRZuizceTIrAtvq1+czjnxW1rY3PnlEWrLC87bI4Sm0flWQVJB
Q7tuflhkFMJvCGtchI8XIvPVEsz1DKfxhbtqLo4vRiTONpHxYI0X95kYBTisfhkFjEGEzAeZ/i8s
MLjXDCQdL7CLW2islnVpgXdjLj4CIrxrNssg9MJAibqMNp0mAsXiAIkY+5ftsFQHhUjNSQIHBT4a
l58Ozgz9DixbpXGKl5vAIWKb1PAaaAM/uQpivwc3g7aOOBNGkpfQz1LxO99nH6yPT3pIsH3sby+e
dqS4VrDb3tl1Ea1oWE3lebB9/p64qHdcnNPCbxdhYUZNa3q7EVfT/+1p9fSFmZSss7Zq9BXDPg0v
xeQI00hpxESysTUAXzPoISdEc3NwoTCacd7H1u7yRU9Bckv76vZW7UBvAQyqkTlOwha4RYRxRBcy
snfaHEYVZTmWSZzLPOSkfNsloy0jA7cp7HRsrPwFagYfwFtpVGE5Gt53TXDfmXQ9+KpP4/vusbvv
COcMPIL2CqsSOSk+tjS8Addyt1/bO2BVewxIYCNZ056W9lffXXACte0c7wFObjp3ALMiKoKghA/n
orlHjSzXf2nR4xUqdawfgD6tR0OrhV+94Y8crC7ZaRYbVDhwUYRBwIZjCvinrdW/7i2CUM0YpEFe
G+fSgn517RATCf0Qgwt/X/u3nn0etCfZup5sv41567f5Ujc6gu91CVE7dPM+J0BY37Hufrm1bor3
2rpfFbG7ZK32djSsj6AtI5OWs9q8eNnntt8szb/XNxIrG21VfXQx60twAXBajZ2d3e2u2dcKrDRH
P3qX32KaE8B37Ufbu2BVdbe2Q70zOkXtfP381StHkpmG1ObotqsROVm64X9LjLpmGnVj8WPB0Zgw
ZGVAqFtgocav0w2l62ZS2j04IkEBCwWf7nuoVpYP1tLDnSmb3BgoWfz0lGfQhYiNuRk4uOF0fki5
T+Z3Xn3Tk+QJlm3d25QXDwFeHsRv4qpCi5SeqxMXnuyOm4B4U+egOllTmmKeGbTrpD8zOjuT+JIB
1fWureBGaTF4+D1W1HT56kZVZ395Tm7HEE+xmgQYwHVLOtB1u6z1L7sYIIehpiZ+qbQDFK2EaCZu
U5qi4f0pjQiASeUbwiDcT/0jRXs6rpAE4rKJqTQPMRYVpmsJ2RSfTpeCHEbmkE5nBIefDul4XJOy
9JMfLbGwJ15mv6zaAAAsDT/xtV9isd5/kAKbgw2Go3jaOG9LTzbrasheUCLAJ+HiQnc5DdwACDoQ
zCVkbIfLsB4asLbB9zBT5HTggKvsc8ezX8wMNtK3H5Lp3SaYsW80pC+4GkJLEJtjzHpxBxpg6Nrs
Cgo8LlqkHFERJXI9FNXI9u+KBBZ5V4p2YHJVh7fvlEtRcYoQTqZbgxi6CjTxGlVZA6ia/rahC9IT
YIm9cm9f+cXJY9ei2x9BnASxZDUpJEU+qke8y57CDySW2dERWyXPkPi0owetFekWYqrrrun0j+9g
vcceTgAspkrs6gUe4DSDpuxIj51ewtleUEKiBwLIX7BwiPtqGgrmc2DnV1wyW2LkFd4OOtakNFyJ
CvRgfbAsKpIqqMikfcJBMWYQNydSyaiLkmOs1/bhYEOeic+j+ZHpEWz7l0m/02YnQRdN2aZHFIQK
Dv8sqXk+qI4A2jFtGQzAT+zGQQOA5YBSGVH70M8Pfb7N0lEy6/UNt8JsG7EI+n0/ZS1vE5/is+hx
tRkfWpCgz/MJzVSNEFZCZ4mD4TA7R9PxisIdsQG1dPtwsbZLvctWgTV65lUSgVympx8oTnBGGRd4
/m9INb/whmLfyiVCRfs/fpGnQ+2hUkFroz5DE+/jXjRn9MY4YuQxn4WPWW5yH9ywk3g66N3Nw5bx
NNK4eCTHr0kLeybVebR+iN6JYUgCtGv86NH0jdjHxC9ekhKakfbGBKL5hDVDgDPMIsjhJHeStKGa
gESOmVKUJSfsdN/ssdirBLeMz1NN8rcBHGq4C+4gxINsjl90IBkfA7y41OXNtA2zr2igBRjOYShH
0WPWoD072U8c6w4gO95lTj66jRntfPjewVJ+TL795g7eIiCLXjl+1bNEp6IJqwo/aHg22c3C2AtP
uGcMuJllbNkWxTzpLkIY8s06UDxCDMMuyaRXDZBWmevrYYnp2LUKskekwc04R/jSbTG+S/dZ+oXI
Q9ltcbbCdn6GXc52XlBMkeZE18LH4MvLG/uw0W65dZ69R20EGIHGgYwQ16mavKHGx2FyhhW6OJ6H
0FTKeqQ+549OlCqcEXZ1EroztZyay6Q63QRvUacFiiVkeII8HHOY9zjlNKBY7kkRBAKUZgN2b0QF
5JySSVMtEs6P5kMYnjCVkDphM+VnOUaJziWRdkkkrnXQUP8vZyCiQCA4dvZM+DITMnvz4b1W2J2k
QFGNdR+dKvLgqglul3HHiPHnu/Qi/Gcq1gqcyzWSz45b9ZC0tGh80Wrzw3zIyt5Z8/OrPtheZmU+
BgOip4d+dQ08sKCEON3lCT40VeIlCRLrCvjXOXe3usNGJDMYei9x2dluoy0/2iYNKFhjxkkWmgYe
bUpQ4acPONuNGBvHeQZzsRUa2JOUO4TopxUOZgXioKddYHWOs1d0ZAipf5Dbu1j9uXXVP2JUjVyY
S17bVyxLQ/U61Q/wYzrjhHFOfypKkBHo51mJanoX8DlrAOLcUSAKcTmvmPpRPFyeab9gOjqDc9fi
FgPNxMfX4IySvxyZIEdKlIA140Ec3VzddJTfAuvWJ2AYiFkWpOvy9zKuiZT+Hj0M2LEZuA5fZ0wH
h/dJSprBFnE/j6u7rRzt8pdSxAVXY0I5VInnHuXt4ZWuVIPt+nyYACWr9/BBrHm2t2YM7wNmBhIX
ZdOro3Manlr++Q4NOc/novd/ujrQGKElbVho93IKoDdrLGEXn3C8IpCjfXKkUbWAzqGOXz7Yqw2T
+nxxX7RrI+RphT8K3PInho1BytKbUYy4LLJ03gFZO4T1F2vOba1+dZ6YH9rPu3PScGx5ZpsXRZSS
ikbGqkeGB4+HcIaGJHsVaqdzILWgYH12GigqlWumFmbE3fVl/HouHuoIqnWBhZD5P5rOtDtRbVvD
v4gxQEDgKz32XWKsLww1iYCCSC+//j4r+9yx98muU6kyCou15nzn20TN6MX0HV2QyvtMdrJqV2qz
ot5IDCVadwJ5JBrIlddpJjBwZRMrgMicqQyXXe7wIUn3ZbUxMENOvInuMYuaTFxjEihLasyBI2HR
44vLYZ+tNQRM+8o8JjIGRG6auvXoW8+5/FxraCAtu9BZ/Ys4fEMq+73pnlLBxZnudeEu5T5xOFPx
tnW1jfF0K+yBiyhV/Ao+lBk04APwyuDH4HrTRdl0cwdIlxz9owVLRlraMM4+TM0LfypmIIlEoYXQ
hXA/xCVRx7Eoauqg2uT/uIRUXPU/HuBnueDx1Xo+yJy9qNdXuWbnrUsVeNc5oDuofqEByXKGLW+b
694U4YyCOz8MgzaLGBxWh+wLCIB4L9yuUW+vFDMscswYi1CF6uG0yWDLJps6dQzDxPs7eOpMncIM
NLtzJd4Cuo5jwzDpeWYEjqETT3WPmU+21XpbPvF0MkdhhKHMbx9qibfeMqmCCj4ejou2GfS/JGt9
U4Ro2wx+AnSayUrBvgU41890Jy89y1i8GYk29gCa0Po6kwB0ZLr7mN04wlo3wyBYGEJT5O4nf93K
E9vh9Buvj+496z6ye3ArXUK834b/QgMLz+5yY6zwNSWR9+1BKOx/scAHsaaHZ7+vDR5AG9v912NW
tbOOOqpX7XHcT6VVrgac5hUy66nfgXJ0uGe7rwyy5OtwQ2zDdPMDFVl91SdQmULZDBJWHb5Hs+cV
Nw5r8FRxEtg6HK1ghMf8VTIp1B2V9rd3MnBgBKM9KAdJUNKeCcSJzziFHs4Jm/o1biDYoA1+UawV
9CgKK9Z5xp6cLXOAJ/wz0GxQ0nICMtSYOhPo7e9QgXOgKvYbn+6nFqg3PFhrimL8T++N0x8bZd5q
S05WMsPYhGYFBCrVcTPMAUqnLx3rIAOyH6erB+XfUUW/EbYTK6xaApYmwoPgzsHcPQBVNQzPhInr
t2mKdstPcwzHbjy9r2NZlcGT/f2WdB7lachFfOIh3sjoTuVV9Vp3ae32j7C7w2qgKpCBkrSQYUhv
eh02GJbPKYgpWIchs+nXaMvalfJYpmBwd88yMfz1Jx04cKDgK3PBcJzBbIedb73O6jnj2fJCrnsg
oSVmwsFpM2nengRXdXLsqKLzdq0Y22kjpsvvGlokYBVKqwGOLGXh030EVqjLc734yJGX8hPk+Six
L+766bbsthVZXgAM6KhMvzBw6UR8FBZdOFXDm+K82PBSfwKk2Mwf5SLtVlW/nHab8RbF6KjBmHp/
AhcrBnnhDXg3MJRAwQ55CPvXrCDeJcEy28sGD/Mp6e6asM0pokxXa8KaYhtNkDMynkHoMwms3DUT
ClWXblljbvDgU1K/Y57qTeu5zshqcpYzODe2/q2B4Oz0E2zUmtBk5ursz/Pielvrh05s1cth3eiw
V5+XxpdUkc1wfNx9pP84MSV2hZzt5dJXvx2IXtXNm8in16/KljWD2/u0YfzVcOkeyblDP8xQKnXw
73tBNAUHeJDbqC+Gi/BXhRdiYoDtj+jkn/NCmjX0pEpg6n6LTXPOxabi5/ZHVham8TLu5/0w12nb
zVDKOTJYsJFRYuXmc4AFX122mIzR47UsIIObToOwC3lfs0ulTVGFVT9/FvOuAuP20yxsAIOJEunn
Eqro2OP39dQjESO9H+Py05jY5uhktfsY/PgWdUBPd32V/mO8GQMx6NxS7qEJFu9X4Kyvj+7tSLBZ
de81hdEcyWU0QE4Y/PHlE0TpV8zgCIQy5hQ0gxw9ylUBFWSlEAQxuJnu9UUwUEcRrWU5KRXCDatz
6N/YNfPviLab+oBZC881xCwo3VArBw/Q98liIZ67opVzkqnHs4UXOiN7/Onzp2+gFkLqRavP2iAA
gHqa7RV2R+GMyBFfYrPjZZnn8hyTxwa7OqvcjBbm5VpQdRoI0q6GPJ7Shoy0lXyfxzRFCt6v49lg
JGQEasxmSJwbbz804kAHv3z+y3BTRBiEZ3cZMm2V9IDJpcVsl4jH3n8RjQB+CNEISjE+tmTIsfBh
76W+/gr4Sm9+c7rSg1ViEccOIowpWEJQiZ+bUWuEHep0dEKybz08E744ISLQv3IvrrzOwLjXK2h9
oZ/jQie5kylhdR1JArh8M6FW8STD95OriNwdLOHjBo4I3kvv1jtoZDKIcI7CuWcDkimW8wDnAVrE
1wTRAoy80ZdpokevQFL7hgDCPeW4BdGz9vrUy99eHLMvRZXuYZfaoKYGmId4QYzj1PFpqGizcdRO
6f9xruewTjkCYHX6hAqW0I8a8NLIatgGtUWHPxKnT8nj1L39Ae+ZfM5KrdAFvHE9924FnDcHnwxD
oWJj7OCxDmRaAwCictahLPtWDgzAaMQBNcAaaGzEO+D+R4KP0IGOcL8dfPBG6u1/IydpU+8z008Y
V0yfixtMzCTEfhoPdn26lJt1Mqz1ZP3KJm5G+t89HxdGZgT63XATFYIupta1DyZbF7wPMgq8KbjG
E68ZGl+V8KUXzspr7Ipx//mut+jeQ0Yi8mNOV5B83QZSSmno8pBBVbJgbkzAx5MRDsODlEhMmakd
vQ6lDq78EX0Ow7R/DGnjfsvuysYkFj2IoimFxg26FN9FzUaPiA0+mQn8ZSRtWPl6LSItjQYNVFL6
ZIGVnAdbSuUC9TdgT+5+wEFg3i3z2M2eG8WAd9tXAJKztNyWCideHg2yICnFdJutGUxpYayZBLoc
U5uVMGFIRQhvW5CJFmY1xpE/WFsO3/IZr6O8F+DjtSF1h0kb5FQzaO97pjDPlVEeOsvOQZPh67Kn
HR7swzFYLYOgXYoZ3Sp5neCxQiRlTeSaLz+P1Ys1hAULLloVtNGvUnWm//gDPeafb0jQmCXCrPJ4
FWmvwEIdw+mSI/9tQ7XO2oOump5Sd8E2XpkVKjTtvpR3GsBe7TQ/7/17UZzhYxXcayqO/uE3Z/yk
LOCjmRRpu3Ffe/rN5Qc/p1D9+Dy4TgMGkm9TTFBYKW/YxIwT2Pwzp7nNQLreEKc2mHni8+nVIz32
snHSdU42Af0BPDLhdPhuICxbaE9CgG5HP6UV5uq2hr34zR+6LwYAPScKxfzo5cTgsHXePAtuNBpX
w7uz2TzDgigbyC0l8qZ5+fR1zrDBTxjet4FO7rUcGVVUIl9AI8EcCaweCSXWEaXD4IsiEOd5FbUZ
CUX0f3wSUTE4tHUWuNiTY9aHgPsmNkoPOAuhtSqqY2B0xmgYl3ngq4eTVj5cYpPB5PoJHNm73GoY
PyOgAOmYAxfBOpnlaiy2qhYVhDlARJSyMXbs5euZLcyXCtwEg1Z9KMAQJkTJ5jWnlJOtm+a+bxis
aeauotIyIHDV8o1Khr2iT/DXaaazQYu9NHk5U4FUMxQa23FjtbTK7eu9qLPWtR5MiCTtrCXprJK0
2dTAcbnAHOxee735mTVTu2Nq0xgG0VPlIi/f/qu4MVLUoSjL2E0q1uOjUOVLPn1ymirgGC35lYT1
Ujy9ryrumwtJI22RuVPfo5+lj1C6mB66we4bAbP8USS0VE/QpvmoIn5Ewt4MZ+S3qfqry3Dr7shW
FSJL1XSrxg8U8DOYcLgsE8yRYK8M+PXw/rhewqWf40850JGMz4jJMed6DH4Sv3GYF/lYvAm+V00h
PfDLYQGFsnr/PHmy2B3Z5IjbhmTwzRA+f7jvjyl7FabU7pP5LA3+RTIE4o6jjJjKw7q7jmKHoacl
dpAZ3l+TUzioJjGlg51IV2S6w2XKyEJBywV+la+HoOrxUhxKZ3NXF1PKNiZb5xyN6zYZHV1nES2a
wmPoU3KxWpoCFrt7Rz62rT5Hb3rNqRFhNn4KbSZnFKSVmYQ90Iex7WAQp/C+6OV1WK0wARAxJX6f
eS1MyZzufnrq1GicpaxKJ92SVFjYyjz/GHYkKk5CKupnR3j6BxxFSudhzjtOULGpy0RbEjgzPH7H
9zqTNq0PCGM+nGL8x8CsYW8L83FfndVPfFBrxJq5Ux/qbyr8h/NecOza2QphqpusNLTVPLH0909G
TMUOD81p6eKFiLvni088T/pdNXWfm3I3eo+OBCY01AkVA+y52b0JzevUp3n1azCM8+MecQGm89v3
I14xgUIBlzhX7BGvbNKN3S6uMTZ1XMLZywhZzjX8eeuoC0fEFieD17xWd6rWEu4052Llb/+Ru1No
QO5jdc0PDTYglVB86zFAwHIgckrzpZffeLcFDP08sJKjiifLC+fPYMREZkoRzw4SRr0CLUzB3gIC
jXu9k9+SQ+32SfJkbiCWzf++DDiB27Q09U8eEDfB/0QKgE3nYI8YiQyHbPglXGutgNACV9TJHniX
dHtSbk5Dvb9n30QR4bVMg8RThztR6xIupMbQmlzyhxpYBE5xZBEy31+Z2h4SkzJdSheYY9n4+f5h
JM5wuuWZxyejc7JvDrEHph6kvgJNP7ASwToPpMryG/jj2MvaHdHwQAqGl5NRICvbBGhFC1PpIOMW
eocUaA/BRI9k+hnaiZzW1AgANu77J+UMW9a8X0+NWexoBKl4fHkEQx/F2KpHBM0QTuXRK+CfEJPR
Ezyt7Rtm6U2PrNMIEmD5E3pA3rrdhk8tjHd3/7HMvAzjjxjugZciW5MWSQvIG72eswk8EHIu4YoQ
lZJuFFUI76p8PXlHLZp4TkFz3eBnZUSv91p66fYdQZLE2J0uMOohDTUYmzES1te3nb7uhuN9xQ7K
0BmZGVECGIB4OpWBV6iLySdTg9uc1qn5opEEcp5Z1rrNA45kekLaRQ54aZ4RGc2x+Arkfz0sCooJ
LwFJRU2ZeOYWF7lPakOWeyoG1xP8n5iJAB/TQ4BMwsESYwligiY/wzdJKQXTsIkaMHoQZU0rZv1K
8VUYS5NpP+UGFLW7TfrCiypJX6sX3nn6o9b7l7Wg0Fer4IGQrpRaIGPBUCNfFf5RAqWjZcp281Vt
QSFanKRjuc5/YrcI+xP2blA2y4XI6UwhrBBRQ4b44X0GHQa7UStXxqpgQvXncBluZ2XffRW8/K9C
xyHNKvWz85vF8MV0qmZyVXtcACxVmDZShNDtiLRSRuUUfjcMwiMdHgktKDEt4qEgtJCt7eELzi+8
GN0dOx+DIZ6aH54j9cL790b1gb+rZ1gnQJ1sAxFpxyAAdLL9GS58Rh5+GZqA2qAGcSve9UQDy7Th
kT5NqLa8Dk+K4vF9rgTxRwQx3efEjUx29Y9h2JavzfodBdzE8HhSTbB+Yrx4s6axeb2w6oZ69hJR
5Zw1vMEO+3DvAWCDkAb5ICzT26ybMrAmrdlidPdZwIoDFu1ZCPTGGf9uUCMxirAB+lo2f5pYikVM
zFEDiMAiOCIxYO8nVubMzcsLl4e3sH/uGCRYR4A3BDrtBz9dxw4mFrrFE7b2iQX3yAePRHWUuzJg
F6lqcvSEPdF48dvLG8RV0HIQZiEhorsyQhbn6yztkf1YweRTjN0cyqr6Uv08lgBLZpjt1M/Jsbpq
Mx6m1nDBvLqINcvFMta8gXbFjIoPR06Kegcct2XJQ+JkzmBOAbkL3/0VxP4a6ZrDCUq9rgIpeOYZ
93J0lT0kmfrf/U2YBY/P3jgypJGMGfuTMuHYJ+iEfpUuickJ5/F7xZyBU7rEOZ/GVgsh5xSPwyR1
aDxvN78uZog3mZcq3hTtO6sF4A+OzYGRFVClQVzs8M0Wap5Fes0nBDcu3vNffKIRhAj90R2oMnks
uYAqRpwcbh5FzDQXX6W9AZBElU0yJSfkhds0YhFhMKoFGaXbkrszxng4FWvfcn/qXleQU7zn+l98
bMkSjmIkunCYh++7vIQzo11KkkWZTANkqgxcvHZZ0HajELqhA4Ai38j2dSKF1+GSrHk2CBPHJJrJ
HE00TBfotSFLj2aKBSrd/OKI8IP+/373KG/ADqzcmZxjYdoFIAuUK8IqOHvp6UkLBOyakVOgobxi
BjTawoYQQJhwUCaC+bmeBITTUhhxbcAYefgIioD+YLqv5V/tY3kcNsyQFHKCHAxtoTiLE9HX8ONx
qFDRN92VCIo5zzP4ui2WLTgpZ000/TVAQNj0THh5VMUAy2WgdsE9Od5hR05J8MN0gJ+1TfA9PrCj
AJslS4XwY5LG6W+0g5AiMf+ySaDG3uC+oMWitkWYkN0CUFGVe44sjlgl30ACOrt/DmukYTUsQqhw
5qc0V6/lFx1PQWodwXeEWUGDTJlby7ber1hw9Sqv/d7kk1A5sphxigmgob+IccNH7kLmzR/NgHXH
PS1Tt8WzB681iAajY/DjeUaI90Sms03PqeRN0BOyPSbDHo1g/I8vVrlsNAjBDhlTRuOCtLydCysr
OfgoPrC9RsbCrJG4+L0QG2BKRzMJT5mgzyyAT5NCNec0FBCwE6Po2QhP8iONFuI+KXie8A4vIAW9
7assb7KHLb3XtwhjZ+X3AcVy+6KAKtzWl2QEgJr1K3WfHaR60PS7q4CZLFlZd4scRX9yZiNFn6Ie
uSzZNf1v8UAt7Dpf0pBxuKwrlCEITKCeUDCT+Pf+AboVVfkPrIGe8HqcF5gNWlGSBM/zUEfsgRj/
EiiL76mOqlTFnfUsGWHWfEHx6j94hsELLGXzanx8FpnaAyhNcXm+hTAp5iBiUCkIhIfdIQwYwfCC
lJnHGMZuS9bj3FrpOw3tLVIw9k3pC0uAp+FZx15zi6f7smYaVLPWZ7gAQa2YTdBbugUG01M6BziR
40rFbMXPzjVo4jX51GGD6g4dP+Lau49zSlGEbRuOxqm0RK3PJFv6N6IggJMxcUtYSGlxJBmYmeLK
lJg/ITKI4NThzUu2yY2uyoV0B5918tX0ROACl3WcVpQ2TMcJBwPSIFwa63JmZvgkkQWKmUMOCVgJ
kouiRsmvzBqbM5Pg1DAIke98jjSOnwC+tJm5YG88rzCOqxMnRSzCmSY3Iq7l8+M976RZdnr+GzOn
RDkHnNX6JrZHOnMIu5cEeCLYDYlHv6SjvAqGC7A83G42LnZLB8HjcNGY72L+t3hsCHIN/+a75KdQ
sOJOeS2jMvWE0Y7qdzjNST65WeB7dMg3D+VA//E4xbgawYhAs7VjTIVdbqkyoIb+xAKEv6CHHTT7
P47FugpfHwb42Qen940zYOpc2WxEtfCvHdGK3GblRXlHKROIrbVjlSJWcZnWwUuzcZnQqYZYP7dt
l66hiFgXCPmEdGrcTtVWLhwzNzBXPk7nPLAkMZc9uyDjHYPAbTvFe2pn1SE7V7UYGyBJIkNhz4oq
hlIv+6nZWmArkJPu8JeMtw8b8BEh+YE3aS+Zp0yZMD38Hur6wExF6Z3457a6y2sVYWApeM/VxvpS
6iC+Bw8hGZVTDC1wr8wXbP4Pn2s6wlqByH4nto9qQdp3ROBktlYekcPildx6qb6C2kr5+p4EY7ob
vipMg77vM+oeHJexH1t0UOI7B/6EIGUFvEWAlfdnugIupx3oCUgjXYgih12nXOPliUFaCj9hKasz
maZWRMwChdjxEE1gghbH205F7V1QgDjaL7GA73N9ZmCDJgz+Evgu/cmEcdmGw8XsdiioiXjbad0O
eLx1DAgvtHUQpFSaQ2iYZwwkWWBCawA9wdgBSL6v2hU47sDokPx4LrYM+2VjruU4eHVYsBXkylGB
Hgi/4CZ998zOgse5Xpg1zbyE+dPvI9tKMhliuGUjZTbcNz4/5QFpDAOG91p9L++GkLHQt/g3MZeb
GoyeobKyaNvvkh0SRijhvXgM5FjqXx8NJphue1Pt2AoSlk+e8863NTZNyQnofkQKieILMbvmv+5+
HAM7ITH8HCe49mjYCNp4lAD+oeg4a+ghNGq9kcIDswfUlu2Jo+qTCcmyRWSeu8PO2tWnx6Wb65eO
ZEEnnYSAqRx9OJeyx3IuEcElSmcI18g0IEEfeqAnRD0IFmDKvz+52ajiT8kG5LGIWDj8yPKbpO/o
tcRQOZ8DReI6vh0MiFewseh75N8XPpIc1d0cAEBaPqZ25ZkbfX6rHMKc/wGb9cg/ifrcALwjGPyr
A/o/KtKSn9BtbjN9R2UCUhuf7pjDkcFTb7Vfskk4w2mmcLSg3cW4FPIOhqVQlDOf95Wen298HuhJ
Uh+YA/2H3WGTrTbeaMG+8dLCmxYBqyB7LIx5c+FRR8FZY3phUFxMBDyEvvkJ8YyShLAtpuUCGGaD
evcOVZO1e/xKQeUBUumoKvPQugqQ/P6Y38BTvnjOuayssTNPZP6P7R/Auf3X/vDMiSzZxFaOlvf6
qHHcg7zy2O6qxn4tr0wahmYFyswRY3ZkeyIjC7AugF6Hl0ri4fUD+P3Jky4pJIRgUEs5yTYQQyIc
vl6rv1tUYwDNJ7ufiUekkRKXZQeTsf2kdeB5JLrdo3LqH56ln41jmv7wlAFVQgPCbQJW5RHYSmNk
So9DobuWVnx0/Ei9AQvki6x64Dwo6/9hCiZta0s8LgJS0QOkkS3DOSZPNjhv8vlcmIvbttxrnzSX
jPe5y9j0fRLrMc/C9zfskbcL0fOBV6JLMZLBmvhpMZwKb33UwGIEBUbgoboaTj8A8DBvrqocxFDX
oUFejYcLsLSKr9jmsz7+H816Zfb7hBAXZW/beTF61sKhdN5DbW4oj/cZIgXxR2gdFNN/IDekVdun
y+s9EA5DsKACcebDYUQZ0+5q8rj6FalK8CsLmg0IiX6/fP/trJB+kFWE7Hs/2akljtBhDxQVGxDq
EaueBcFy05/2X7NB2FavwBKp6tG+oLF+K+H0U19w9nA0Vkf5RIj140jlVdKpdR7NIh8ICSVQSwyj
iArJln9q/jKMoShd1Z/xTDoyfCfAbNcc+I0tGqcVjfOToQK9M5cLY/lT80185fSTUnqVnKSvPKSg
lc/WnPGZdKGFeZ8pKKBmnZuDvoA/1jYiS4/N1HBgnkE/SbsoIVkFmYDpZqsWVV8yvzltNF1P1/dD
s+ojjHwcYQsiTOTyg/Z1O7QEpJsH1KaLEZovWurP9rvePGbavOJvZwhU0YxrjgPjFPonID3mIkgU
bGSCZqjChwq6H5m1cFRP+AsB94D4/xQ4Aw/O9NiyuwcYMgSU5eHrMJzzw/3QnaGjm1/AmiSTA3um
h+6TVUmhxWiTeoAMHj7k4raZiMiUWRVAGe5WJaGb82o5XaEJeF2MU4qZieosGBHivrkZgnyfhdp6
CqOHvwkykBPlyc1dMf8cdd+AQYbahXiA3BlMsDObHGBrtG8pRkd5xL4A/oR3W/EJH0qt/NuBTBYS
Hy3QHNMZdJ8yjekVQL5ulxXFqlsD/ZxeM0Aa9ItQmKQtL/L+qk+Whzkq89urMpMC2AGeTvBDVLMH
YEXBtIaZGvcbzCdSV0Uo1I/DzHJEyk3nCBsB+lhk9KlzFb8Qv0F+AyCkipdf7d9YZfjdCTv7+xSh
IvKV0f6R2AR5Mk0gRFqRkGBzQhMDbUK6lKuhyAypkGoHGLv9+csvLr9xTQxQsKPGir+zy+TwNKIp
fsvmPk5JQxKfb3JzXxIYaWC9/G423b/VTcKD0erO6yEIhrBzYEwQXDyjVtVQLN9m74GxMElFbha7
pKuL7HUK0dgZFUfHI+rCX9dwAEqizr+TVAN6J7oK3Ozmr3/K8Y4QzqA7Q0HGqYE5EuoOdk0ci7tI
JHII5xdkNhAoU1FBYGFUOtn1jZgZIWOyjzflfvqj/cg/ypyjiYcTO6MhdpinvE/DliFJfW0SCFaU
BtU5/cYEgHuib0HcmcsGJfpS+HAPt/nNViZnQX5nWvJBk1Qaf1E4cBppDoEAqsXNAi1WVhoRBN2i
OBBSiQNNd7jBjOxwsXtsHihTOGcGN/mmUiRIFnkRrnwArbjI9Mzk8RM99DCzdznZW3N0e6gpVjTf
fC5SNIVskU1cpQtGX/6R/tAE5C9IpvXykM+qtQhOXI+kIuSgeMaRDpEdW54e6+clfXivbRaPDHYs
W0kf+xsxh71+zMqoYwJvOrV4PqNqLelROwaZLPYRMZuHXI8RcA873nThPZTBQ58hJGiwu0FL9g/O
4S1xRVyQiifqIq3ENVGRpfmsGggzFpDeklEwOULSTuE0+CHar1mrTJaAiWLB1NUFd3T6WwInxcxr
7AoBFuZcup97lMf3zSjvIDU/29alppLIpn/Kvf16LirwdI5bVf+nY1QLRHyfj/nwhb5e18/Io8cf
rf0nltLAsF+9AIUCYSewAdW9Cb01PkXqXxeGrqtnUJkFe1LQzBlSB4zBqaochP0/DPZnn90C0Zmr
nct1HCUYctiYowOSvb2LPo+Di2h7GG5CpwdjF/zd18eOi+2DP/D8hdwCDkdjxxUMUPLA6AWfw7Ib
q3VaXU6TyR+FDw5wZx8KlI1C2rekVwns3Bmx8fOQWjk03qhQYwwKsDoI0VYk65zYYTYCcpEOD4SG
zw9hUL9D4hjSDnIETjnooI7gsqQFxQGR71qjmhRW3g/fCFusq/IV1btn8X3svnjhfEU8JVKIZJ84
+KcAcKPWM3G3QLSAC8Iu8as19joOp8FCxOBUX5ATAXMpIBfT5W1nXCW8jiRb5y2yCRG9gUzfkSsb
eSlS1dFeJ3hvIc7aojuf6dz33iMEHhM2PEJDGVY+shQc+LhQ+JzlXrpDVB3kIUc4SDEuEZibo3Sc
JZsHbgEHXEFCdDbsjFxf3g7TRr/ASICkRDYwdoUtdh1cN8XNDjAvVmQpgj1bh7cHus1vU2XOO17h
ArPPrQUuy0CMgfB1dOMswEcCGfOAxYJ6YbCC88DTkc+3EKqikOy/kS1vcnwIlGhysyuG+LgZITd5
SLNnOPjATjo2Q9R/Qe9huvmlXk14C5/WYvIv/aQiP00/8BPxpMObcIdxDcw6K9l4BZKBWla6Vt/G
F4TiFulKvaqDZoGaleKj+Z588G6whDTPzy1WmTz/QuSXbAhW2faWo/vFCSEyO+0G40p7iFoPh048
7kCLQiojZ+RikybOdL72xg3mXQhzBISKLzyBdqccuqbQO5/JmJozHA2teYmtIalgyCi7CaD0YUDV
1PuDaBgDwk7RLVNAYWvi0qMRHcj7adB76kRwjb60k2fsQ9A2oA4vgK0oyBWI4Bh64tvJXUEQPc5B
owHSUgT3BYupIDWCpKSZwkyMa4G1PbGX00/r+P6o+XtEpEJwiZ4fWI2AhUEKo1A0Be04aVDh4lDs
gByy6sFaSh+YbFG6z328wsTX6SIaS+SWpIZiliGIim5O2UrDfv8qDTuGBVna1KZ3RoaMTY9dbisd
x5WN7B8dM2OUKvbLCBa6gyaTAfFb9WEhWMdHHd4mhAux2CuO4fcrtpNyqSYGEOD1zVYlUUAYxkXa
S/M37edGaz97prLMVpfvp4vpY4B/mge1VRVzLM1NFvpmsrv18IWdJ2iGSANiYJoHtPMQLMAQc+Aj
00lOGt4htvaLnXFEG8GQqfiCyCd9y6b/vExW2lKHM+cj1mIWw02icnFhRv9yL+/zYp/+0xfPABHh
HpMGrj8z9Y8JJl3GhsF6y+aV7Mt9ghneWr9grGZPEsrh9NsQB8/7e2wsQAdkL6/HS/XaZx8oFqJE
rVS2NzNn09SLn0GykiCWb9+3kcmi3qFlLZLAhLY2yNlplGHAtf2qaPF6fWSZM8gSSTzQkQf4EUMa
wrTDC4RcvD5iuEgKWUI9Ct8Wi3S4yZrzfK3vzDpMt5yVW5XtdDesh687DFvIruCSjJk7nOqH9Wgt
abymOMp1X1nxUTIVu/3rWdzCtf9XjzKc+nagTy+YZ+D5XVgY6yLjRHgmXj2lMyn3qRYlwNlyVON+
ixEnwkEae+zKEjEFA5CLUQPlCeixvC7pksuBYmkt44nJuT2mt4UF2VqhsX1Bvn6zgpA3vKITHDr7
L/zK81Z/zuzC5t/Ewv8v//R0Wj1Wq2zVu8JRXHHEt4TberITX//7df8/v3HSxv6+p86qT/pwXOnF
n8gj8TdPC/E7JyNYnBYiEAHKzQqN+SeBnYv+C1VmIIIS6LbWIiMPKe9fKpKwfKUCduP15EuYwxHZ
yxRfOJq/eBVhMU0tnEcT4gEpkv+s0xu+XXxm59uBXsobHXxN+Ee43ePksX/TY76/prw1LPLAEe5R
XR40yVe0s97A4NXA/mcVkiH862qwxkb1pzcSjq/0IUNez9tk9soQq5h4LoK5dUi0FFc1wAke6Wf6
jVDgnbjJ7n6wetdQglcdJlw//KZUgKVJqMjAF0tl+qWM/14KvgwymxH2lxVTkxSuvJlCfIvgzhHt
hmyW0IPmt/pVyIYMtXQ3Xcd7fasE07W5TiNpKeIQYiDe/6UQ5IvpWlqyHSWM8+A2hOgaonQh7MCA
lFVbiw6wF9mk7gHWvLqt4QmRnizUvoJl+FihHtjyae6LmphwR9sfx219ba/9dcS39/llcgcRzi1a
4amr/6Mgx/LRBgSih4U1//fPdQp2DyFc2I7ZV1oG9k605F52OynmvjZneOhhyHDVmEpjzodBlf5p
6aQLEEroWp68acLq8mdD5Nnl0aA+EP5DqdAOeDAFiLzDW5lNfEqYQ3mcnCDs4iCOWsM8oePo2Xmq
FuGYamw0iJ3vOCAdNbiLhUWJPnBWlx4RlOq2nD+Fh/Oxu1g7fdUwYK2phgiRxvgKlzHimsajekk5
kuifKpaLFuBk5uIvzithZ0cmSQy9A69VjAPBOOYSv5L4tfi+VvAFtbSH1IZuCSjLWOkryqVc40/G
WLSttG9hmBFHL8MzD+quoHsX7a5BncD+3RAI0fgqYUhPMPp5azl9zEsxmoYqi4kanTLQHjT5nHta
hv/9I5eCzz/59kvSrSffN8YKFBQiB0yEYENF42vH7ok3n+VpROvdglvw3lzp6Yo5BlYY9nEGanBO
yB0UWVfcQfEK2kH+5gquMAOLBoIYsWWHONTN3tcJumHkTzz0vGWepHuEwWUgwnh77JPUGc/buib8
sGW403n6r0Z+wWolwnIULwvZRGmSK5JLhPMoqa7COhZ0MDxDzthjKTvbTuZQrsOH97v/+C+jYRJO
5t1y//uLfagzSwiAElmu+brndUTK8f53wlfE5nToeMRFFQ6mRAvI9u+eV0KHPZlP/dxt1+BQ9vSS
6mGzRFpH0mriNURayHYxe5ERm8weMxFCldlb2D2A+y6AEx8W97H1Sw91oURXH9iu53gL28m8IhJj
/Bnlj8fD04uPZpnY+7vLmyYURiVXIV8DENmVE8+fLu/ovx8p4l8gHbhQVEZIep6BZNSCmeelrorT
vulPQ2C9oHI+cBrwVv+FXk14FVl8JtXb48eyEp9w9tE44ceeFIXfzN7P8mvhedjvOMk8nvO5Z93u
48MMyfDoI8WTkDTbH7xAMVv95cbiHGPPzs2/N5+BV+fz8wPwV5nPMHZ++e06BBXgCozDn+U/VGQC
OjAIsJkO+9WW91gRdxPuSyd1h4/bV+W8+HVFnNdsJu4JWQqeSNngNsxF8EDq4yMt8m+zmQylcv9L
wzwTeEzq8m0spRMPval9J+FADv/uMn+It+v8F9IR/qZuhQH15Eiyk3gRPrfw203/wgpKbudvBwVo
CUeHm5Bi7fhw9vybcXPFCgCT5pK9eb3C+RbRCXhbOzefP0sxyu+HbuiE28wTISPfuFqLlVZwOf/S
xgCa5jJ4j8PdTf294/as2RI3v33i/X5NeLu5O4MMzk3if7yeFqo/DRo2uswTfuBcM+J9eb+w0fgu
k+6/pc81tWdEBJv+eVXZZ3rjSCfobA/KDyZW2jwWImGBuQRJC+IftNwu/A68rSubCJDzSMqP/itx
Cz8Hm0N3avMHWZQeR2zJi5/EQ4mXFuf0f2e1yKdMVp74D4iXSDvXZ/dDaae5EPkxiAj215/I9pit
kUHkwJzlPyhmeHYXVnA8/R3z9+hcUA8YxBSKf6ztQvyfjld9RtMrVl0Q58QRfQL3WnAE+wPuDOIr
o3/y1msX6NtXsUgU/4WkJVSB4qzGL5Gf1/qkoUYTpsPiD/0fS2e2pKi2RdEvIkIBBV7pEbHvX4hs
TEBEQFDAr79j17lR51RlY6qpwF57rTnHxGXg0k43mYW/oJIfVCAe5uPv6fSzmIGJnwc8LETqzj0e
V5399YUKx1F/DK/6IpKIwot7pnfgzRXCiY7pQlAepyyiZ6Rz8xWf0tu25zo7uZct+liatcJ2bcf+
5PIDUnNETgKmBAfip6fSIovnXH7hgB2fPlMoX1s8iczq0a9RtYJyzdwpiISb3a9lAGeiuEF7B6uW
FPkjY3AyrUox0C49vLP5mrrXFPte4Hj0/tgRG3VU1TMdtIWwiUe7xrLhT9UAvgip4hdDOxV2BT1H
tyu/1WH9KVnJQfMfPhXAGWgwE59WYM7mHAOPDxc2ZGtPPwd4jsiuAGkDpmcckmJBEiS3hAvwIaOw
J5Cw2DOrBsSaE2KQle5V3QmUK7YKVk6GvF8G0kT4mAavluTdNtXiS7EMb0plzgG5WIBGsL7Edb1f
8MKeSzxTjogK6ZZ7riDo0ASH90/EVt5nM6dZJgYXLGfx2XMVt1kVzOdau+K84Tx6/e4TK1BtBae/
z+NZiH7GX3302ct2zgBBcQZxv1ydf4Qu9DJBfJh6Ny415FTQ1UBNxEhiRTlcnm+ER4iv9B4SMJDx
IlwQndlptHstuX7xmYhuVRxjNnVjc362vl7IOrd/M0dwQflkYvXsAVDJbG6bx6b+ZcJFfUyYJIkn
ZO+QYYMKkV+AGf5u/jVF7/nvU7K5QlYRWLTznDnl8qvjVVI4B7GRkpmzyFbUrXxRsLGZ0XI2NnN0
gtStIlpO/BHd19Zc/YiKdX7/E1mUCLhZojny+SbIOFsQXHOwurxNLFEs3C3HJK27swA5tub12vz8
UCmItRyvlp1HyqL1fzDH8W1RsDSuHFAFTE2aDmMusntok1gJQ4P6hG3I79s4j99Y/hYoPTQ2scxX
n8u3sJCwCYIeJSLg7ts7iXo3NvkoduHTovXRvJboEASnDCxEcFoNT40hl4BE8rDNPr/Abtjml1Zs
wVEj0Q4W/0MNwFuIPS5BG8B18AOBks16EaFjRcnH9lEBTEqfjVyZCJ0FbSaeBBAotjNsqgM847VJ
pVhEZASyfRdsMvq2NPSFEDpeJZeKCsdTNulxdDI2UG8JCB57ypqLTz+gaBhTt1DmBg1tQ0gGJMpz
N0Bu4qUoxHEtQ7fXg/7jD5MfKVf9As/XeNZwXSCfjz0yTcfGrw53CKrYiSAWotCkLUEuGkDJ2UAy
Tj396cvwPfJFzD1DgaS+2exDP/gA6sMzn5ojRuG3F/bt3XgUdNONUtiDFLX0TyjkqJgYS7xOne7z
E4woXsFYoc64DVbGojyyZ2LRE8sohnErYwkUaxwEnee2U+ArOdMiIOyCXtnMRs5oEdkKFllg9O3c
pEOUepKrW7ixrftpwFTRL0V8EbP45cuaOgKTrphrLWjdcXDoaDny+Va9hIqwdyCsqP0nbUSHJpLf
rcEgeE87R4eGnpZczJBUV3p/T1vQmRUTihwPE38ZPj0SZ+Tpazx8ivkHegu+vbJ7EV5xkFzGg7Qn
bjzyQJP0ZR20ueydkLHS+HqZ4dQ5afMnYh3ovKCdX9ZpvCxC4PeL34Ps4XpFNIsNjkcs+EXv1pqf
EUzlw+GXIhufBw9ljihoal6NjmYicAVuzg3hlOeuHfIU+O38gd4gN+c35TfgV0RczP0gVXB+Cbk/
6/9ei5ZerEoujQiDmvxQq1u1jzPeihfEaNm1r/1CMpZMQjVsnK4UQ3jkSF3qeH3wPprrdD9ZiTwO
xFPWWl00QKMT3kBfChKXUgaAE5j8mKwmcqJu0WAOPh7eFWpFfg+RUsVtPPI57NtVOnd+c/zjnh19
8QrXouqKN3+avda4za8REAtIMJZGCNo/Zv7ylyNlFVsi5yPdg8b4VzqR4f7XHCX77zdZirTChFob
l2Kwluxtsqw87hhvEytwFDsJCjGeCVUQCLN9JRDbPEDliWeWu5kokjI+FNkI/z4Kbxyi6lFkviJX
tJ+RKBqpj5zb/6NF/qsERb03MpMThzin9ZKj2iP30LxF8Uay8+Xfw9kPW4WcRyp1cihkFwQMF9l/
Vau75/iPnSb8nNtrWllygy7Sa0sHsVlp4J70XqRgE8UQ1qOVTPtfRuftiNMYgj93SGWZb9NH2Fsi
Xr1xM8sTpvvY/+9vPOFcYcVIjA20NybPMPb/TW641Kx668fzjg3bROKexMV6FIiUduXC7s6N+d9g
m3i9Y/6E2zJgz0VrhVd4Vk799I/MzgXSPixucudlLWBNdHpWO1h5ta5POk3NO1t2m3xC9OOYVdhI
rACifiBynfT4i12rEpMaygXjRVcO00ZXWO2X7PYHaRSMXrNbfVUbmEb0OVb01Lodloj0bo+mFwOG
6BGntbHDcJzHoZCso1xRV/cWY7qvQgnP5gPSC4THZs8S33O2PVFxhuJMlb0EwdjESpRg+v7NtupG
4Y0ogW7ZOXClJMAIVTMIa6w326CclZjcOcaR+JhceGmu4uiGV75hzoVag7jaglNVrnQUmsK+jWXj
LBvLAgtaUJ9EDtDYexkIQAMxp0QDGWXzyvmhATHjvZo//LFXnHBhIoHNvqeAwufDeIuiTP7t2XMD
bMWInRDTCCCHdm0gUTIt5G2ZOMxhufovoXiQU6ZWCJQcZoxViFB+MsPzlAh5Tl7DQ+M3Yy6GNsFC
zEgKGPFPn5A2oU23wXsTWfsv2x24Bzoq2q2iPUzTH/4daoZ3mEfS4u2/4QPlUR61dDdahgL/MqYs
tNvPN/zet7p8Hz8DgoOUPc0yhguuvs/jsQVdNqWDWkaQsX399/FtWJulZH4zo4Hgd7c3V6RLouhL
6ZL8lz7F0G8PBGorWP2AOMJ4JcDMzIEYYJBEzSJKhBlRu2jziOShVSSaIuWV9qLXmyBtRVI0OTCR
4FULcWMNN0N2in6N/O2T8a3dJxzTnE3QxodF1ERu0PDLgsln8sM/4kPx2DTQ+Vy8CkHw31fIVOUV
45tMjsWtxGvUiyfAF5BT8DFKCb5OFwUkfS846/99jbbOv1fV7HnZxY//93nK7OnffTJs8ZBUxEKZ
Sold7x/DXKTDeslahzFvZgSOlXYbeihI4wA5csyUxUKyrK8YGjuo7nVeCUzo3wkQewSxrkT1zNs2
YrxNSA6zaIDFxTXbo45OTGkxtTemZ1jzleltfkw+3uTkL8NNicZ0nzzxy31TCVvBbiOesGAEfNjK
qEvabaTTGGYuOogpehj6KPTcFhSZMU69U2N490UeIJ/tqFW+REt/dt+8SIKn9P6iSUCBd+LM11Co
ztAsGJJzncGv+30xddlwlpNLiUri/rAVbF0rrqe8zL98vXRvC36o9SQecplr3l6nsVs6OvPZRX56
MnNiM60XFPfyopz4j0uzzYAJArMw3CdVxuMyAhmEErs3AZgoqf9Yvzsk8MiPaVWB2oBdhfiGAatV
+SNfouEZvXTKJf+BKKUUrXWWMv70EOS4tDv3KN9ypbj3Vr5sIHnQjKVMBCs3U2sHCAEm6K1yzX4M
5l9mG90vSDnMBS+Wcz7ObvfguZH1H5qxOVFDqmy3meD934pZ+aa0byKiAq4N3uvV9HvEjgyxOlvS
rUIJAS3S1G5iRXspFv2FlCYIS6e/3YsSi6bS39967fvbxWxLroO/3VJtTTlRPT2kS+ChQ6OUwiTP
hBD9odM52nKd0fOBIcuBZT73vL7u4IM/kxgrY2m63id2RVcf0zkpbrTrjpnh7ultsVGho0NjYF+7
Ynvkyj7tLg66ryFoWVixvjHsZlzPMO3QLQv7C6t0675FpI3JG/x6zVra+eXdff2MQdmZ3U9cB2Oc
fn9Y1seYX9lJaNZ1RcuSbA7NeYQ5Lr1z+z2FzEjP9VMEiubev6vUNb5utB7mBt2xDlCC/bhZP8yz
J9DbQIIjNKAM7hxU4pxdbCkYjX+QYTqgzLHHjO4UU/myNdYAaLXVaAIOpokQasPZNbGMMyElK4KI
xHqW8e9np2J4xzHEcVluDAM2G3e7I8wVK/4n/C9Dj9MZjz5nekqAAJEDj02KSu39/kPmN1W2nNPo
uTLZ5ZrE9hsaVmwxrUeNcWxwi9nxHKNp2IaclSr1E+WZi673CPYkoS+Le/0ZwvGOQTWRRoEYgobU
2Vj0LIqL8QYpoE4afeUxnmOdIKChoDOiCepmDkx99dEshRkblvM9L+idLLrPk246tgD6AaNzIglN
MHAibq9vR0ExtmOwWn8fwCT4ytz0D7VU+qcic+KlSXflzzRztAH97+Y+Wsfzh8Tqi3xn9emXYBYO
4wl4JJu2hqZBr7BoAiVIgRFhQzJgwskM6Ky7XWtNyIcToZ7mh0yy34cc8DU8sXpYpwu9sTm7+4c9
ShfIrOANnQuwqKRZD9vit1APuCsnf6I+khxYQ1ymqlGEBAXi04i+KbF5DJ/vonVjvREU3W7+lMwm
jVQIWiIpw0pX2nOYcXU0rEe/HCBRwLJ+sJyvMy14Dn55yoHUnim09CPL7xNtPXNc1gnkH9igB0vf
Tjzl5uvxrPqrURDAfWZLR5e5QF9m4cpUnLGVQT++9mjiZatlvUB1RdO+N5VywwI9ATdMJxclzxbC
kvzd6UzxOiJ6kIocCnc80LgrdLOkls3tCZxCtBjUCl8QMWkq5OxWwBy4r4ALSY1RgHJfEvCvQfd6
rluDo9dBhTN43ODZRluktF8KMKJhsuGVVfIfeQzTKKGSWDUxdbwBlQXrIE+IiwDlKdm6rDhEPIvd
GmTMjbKqOXYhqh41FqivSbJ7t6BlTO6GsR29whP/xOnXDduRbBdv85g1QcG6gHQFnEK5ZE7Y0V1A
1W4gAbkfJ9Vi4Fop/+OE7vbnfAXpZvKhgccKMKL/YEDB9PXpQfrMeA37vR7vxsacqzpFO6cvve+p
h7Waa3X175IFb5QFRIcRC7+dqIGIq7vOLCT1X7xw9FLx6yfbVt02xUm6ebBnJMZ1FIofLrce9shJ
Oc95oYK2+OZteYGnea9Gx2TqZTgHgBKXAexRrscVViJgpoPGO/TRHa7VvLt0ed598LD6aPr9RDJC
b46WPn0odzRnEPyEl3FlwajW7wukkfcC3ffhQ/DKyxueQfrFWUOJ/xiWFQxeJlN4nyNOWeYsZHPb
OXw72dQiTnxO/241iVD0Mvda6luYxbvqqBj2s7Ja0ASMfM+oTmkqoIdCG/+kyXtFj6CRwLjhLxpp
VyQ35KjSVa8Y5nvKfd1B/DjiACMeBbRjgb+rQk2Ayl7lLuymFwbxj8SVyiTTQkWNdv9BTIsDXOOY
oOyahHh+FNQaEK6gieKMk0LuiJoQVcGbpVj5wp9VwqJuLsoNjTNPJM53xbh3CtLHhpq+LSC8wUlT
CjzJSnRYbHZNa4bcRKCgbEUx/+L3YZ+OhE+oaNCOUXYEz96t2I2MMfEp9/AT31y5vfQKNKC09CbU
7iosRVXRsWA9w6JnUejh9VD9fyRE+Tm3ubmtcYk52mvhv8bM9Wn87jHatm/DroGiPVtC3PqvyTAv
msuovtzLNMhGLES8LLfbua7n6IvhT7ykVa/+jlXOAgnfnIJxAo6WIo0idXx+Gns9WT+ktd5e8Cxr
MBDuPbbtgo37lIMlY4VZGMqhrA8CDlSyOPRY9TUOqumb4XrvTaFZKylK2qm6LmPa0iWIsnpXxfsJ
3qsbRGVNx449zmD64LvGEyzIKArtc/KfngYWlfVLdZ/JBixWTbMDfSTCz8Yp6ayobvGHLl71hNMI
dAqNAaK6AQGRQ7nkrzv96puf/4FJ/k2vBJ8MVrcG94S1o+zmmmnYvXxk1tlmROGtf5M/0kbH4D/Z
/zeIkem5gxi5A7IR0OEOMUqMKWzK3ObIPk1eGPPYMV7RVPU6QlTpVRNFEapsQgnPVr1RaUs4UICA
CVveJqZ/Ssl1feiIKTnVWfPo0wJifVjxBpFH8z1wAE1RmsTkdu4JjU4hP+JhDShsutiu5FCmsEHk
Sz+rCrrKZ3f+vLD43JwPLT6UD3AzMFE/LhMG+NMlDTB7yGBHQwJQgwmL7aZW/IqEL0B0HdKBwS8A
rIx7ps5uRkP5btYoFxWrJQvxUG6mzDoAEF713kI4reAkg3erfcuTxX35+EfPZNaugFRhM4wApvDY
orErg/dK4blVBLzltddJIqExCYxV+c4JPZnO0PLAjRMqfSJRMD2yZNsiGRgB00mCUv+ZYxUlU0WY
4xD5WHBl3SwUibmvL9Vjj7Qez+sDmmxo+K8vePgkc0699ETWK+prZtYhCa6r1CXMFUF1Q43u4vhp
A8TX1Xv2+pi3ynz+kk6BqIxarvCnH6+iBx6NdQD3+PsySuN9gpOIyyvd0cEDXEMDnBrpvqu4JIS4
B7LLqzvzgqQEcnfgbYLR7bf+eOgUmZYbVPLbVHHSxCam4Yy0Ox/OOpL2EPxoQiNYWKpQIOKDvv8m
oc4l4EurfETiBVribtMYFhbcAal7wUmtHuq7rxlenkUZfOUSe7N9cqOL0AMWPbvjXqZWHlnpb8NC
vqmQ0qAAvIxd5WQTcYbzQbeKA1RBusnTGb4s2DEnnEW3Pdmt61//8Bf+/fnrLVM6f72eOuHEPExM
0jgPpzAMT5eIj6Laifi7NEON70T0/dbbdWL7frgVtylM+pD8d+IjIFV2WJhhKNM3fASsyxRhlOVc
ZhWTzLZBmELs/LuzfhHfuD05l8eOxl3PFOcYE6NpTKz8KC9epc2zE39o4kmY0VGGWveoQ4vOwQz1
k4YPqCl0V42vbzLdlFbJFoSBStAu12ghvjLTfdOa3J+Ell70UqRxON08YcIK7pWt1l4l+ZO3LxPp
7cMaKOmuI+uvjw2ncYE6PJisjOB1bL6N1e06rZzuKAjXgeSlDGBLhss9HTdOxyHMlo8In+cjgrp+
HPk3R+xNOr+jO9l9QysLxWQ1ndFQ3NIW3KYcByQBi1n8EHIzNiTg+2nddcdsy/1UV+bifLSvoozb
PaJsmSzh6jw8ADOSeb+mWHO/Dbvx829e0HSvL2Q4qZ4IHRZNyclZB8LmsxphLTH/Dli8QgoGLMQM
fCV+qQk0JfAM1ztdSvaXmI3DxOWZ0VXMYJzDcrh72s0BnmBO0UYU6Gq5GZstLWA1a3zWs1v08gGD
E/SnBSLqWF1IO2U1PjczeVP62m7KSsc5upDmn1UzU3YaYawNNdmxBlPKXkH0mGewjDHRLKE+LVPy
SGX0n7R1tzSJZqpmqVE6V7bxngs+nWiacz9jXPPL909ymGzJIozIKUcUKV8m2/Lvg5aG0NFkMSGO
akLE82OOSbemUqHb5ZElNz6RKYxKGyvVAfbwoUaBF1w+cxEEWfgTEX5z1VxB+R6TqVFtJ9/kSRUz
2OFMgo50JNRz/Iva9IHvyxytRqtaAR5qPhl3L1nBN9DuE9zoWJCQ47TAxzwxmh2t0PpGOrXQeANv
5ajPkfSP0cok2KybM3J+E3XONW/5vhxUoSDnT8iP31RhvBsIhttMV3f4Hz67JUkJMupGlqEV/SLm
OrTEZDdDpAwl3n8uCTVfg7l2xra6F5HnbBic26oEzA3dfUdSxhwOiN7bWaiDH9UPBCsoxBiJNHSu
q4uYlFX1r1w8YrPYtAhy6LCEbRBhQPq7rYopkOoR4ZDpWZ/JuCWQ5hTWJLXxrIBiJyWVTeyTmFbs
GK5KA3n0xBx9nwtyIHG5H39smCIhHZ+0wJvfdvJMJT1pPppNlvk/9NUDht0bVbFMkljGk27Yii3r
csU7CxjvDxYE1wppF6O3rZ0H9IphRkkm+XJ0o/1K/8ObRqwCzgvlymAqW8nnGJL8AwAlfoRcB49x
DVLMz1JMSkBPkHLPiMKX/N/bnMNrtBAHpIio7mYx/4uk4ZTMS3jFPJS4h1vAvbMtCz7L1m1dKIxk
/9YIg8W/7CqYVwD5twnvRq7h6RcOXOCFXvnXzQYSlpfaVo9wh1306MZ9v/j9ANZsJ0sCyAtb5RnM
1JnuPYLnHB49YaUMrcl0gZZuat/dtVwjP2QI7U9C4xsweQSDkZH0QwTrzUZXAHgT1Ff5rPHQeJJm
PyBrVnwIMzYqbT6/kcmECpewK2GoFgn0zwdmPLgWNC4fbgFoHASWDw4A3APSLGJeQFJ8QiaSEoea
GEsWEesPV8q9VDm3bR2VxM3FQTK7LcsoXSL2Cj/H2O7DqYSBhZB2fRWv8ogjtvWzKOUivJiis8qi
F7nfbPRBFTGymyxkTpJnKAc0iIWkW19JDqcF2jCQv3Oa5UxbSTCC6yYH/+ays9dZyPGo539Ismd4
a+xF19ozA88xF+bGNReWaR1NvnLxrqq9WbUm02hBdaKPgG2YGxMXyQ8KBcU/F86Mpve/SbDGgIHv
8oDCmyP/a4i/3LOzp3G4upu0cHGkorXoreMZ/hAn8IyMEfdumip6owva4yzg4Z70WxljtDOaGFF7
I/HTMy7NfaNCRvCaTujB7M8CA3/Eyv8jXpPK3wtJHM8myK2VSqu5CsUn4uk+EWVgO/ylHcogGIkc
PRjX4xIxF68RceKWtrl//2AbePueUPYJ+VzOpFdUZRI6RWTZ0RXlM4MOkE2MYEhbW3CzBX1bDi9a
0OvJt2hE49LA5Qtd+IgXASU3+goKtMQTh0TrqwF3ZqnBM1Q2GB0Z9dGFFzcQlV8cfHx6yuscyfeS
g84RDj33EtAJ/y7Xo70I1al2yea1AG6E16ecqV/SyYDvYOl/FGik9DI88N+Bal2WsoNcP7oMcGVU
6xvLnsnn3+IWdJUdiSR2NozOsEDNPOVhMl4rd7BQySPfP0nL1yGn+kjx5XwbJ+PUTDGiE/KcodKf
ElYgEuM/dvqLVdUmuWzFQ6F6wDpD0h0PJTIoprPpHwJ2NsLQKVCjMzCHOdbPda4uBD4YgWzhhbdF
In2yeah/VJ27eM0mF34I7cryS+Ub6IkmIGcxSPQ2chRyyscnwKiYLbhcVivE2zJBazemMjQAeVg4
JCkNNKYMvNuMJwbh6Ibo2bTmK15w8e9Qy6Y7ZQCaFbs1Tmy7+KoP+K17HGhLibilBqvKlCvLTyue
chyNLFJ0S87lE+jqRTfAG8QZ2Z8wVTjjUzWHGMo8d8LMfdlwbXTjCyrQpUj8hSlCmLp4SV+Ocson
bqQyhKbv4UxYviHKgfR/Ue7paw1G7JOBrcgPZ5Yt5t5w8+b9ih0zk1tid/nz5AHj6MbO7rEw8N14
7zNEJ+3X+C2/2REZgcGwlRJrXzFfAE4xjQafuu11vEVjyhBgNRgTGM/Cn6ErwFeIUe+wkQF5edCO
sz+v5fOJLRTYWl9Z+khwRPz34N1Autb0tLh2cu78yosMzAHwD9F1s8cQ3tCRccwzCjukN67leKWg
GyYLXrOTuviAYPO6Q/Y1+lPvM9gUkByAxhCyOCaPMbhp+5eCMkwbBx9P1ydcMpQJ4BuKe45oujFJ
VOWbakX69k2KJs+o6/cxOg5srxkkSBCPj2cAf2uc7lX0OSTisEI3EPTmyTIhn0AOXwLh6U1pPAxM
RZH4rZEtIkvY/hVLxtNMgsFdw9v06VStt1tyhcJUWxiMffZQuWlPlC4dd598Qadw1bBgOmgwV8L5
DQnIzVf1Of+hdSb7pCCw+XYyt15uR+b0e0B0J/vvvcocWvanoerX29n0SGeGWwE+Ob7/iY3gpG/v
M1HfPhjyt947Euo8IVSUedByKyPz41+X79rAqRlZXzKK44eXbIGziJKUopDK8u7VIf1jFvni+IFe
tEFgwZ9hIyQMFdqClgLP1vfpfCpoU14JcwXd1uz5I3uEekYjrDwBIG10EKyuJWh8hKeBOIJFjRHT
rkfh4QgUzNc9aFOO9KlwMVHF2DSm2RVxBpiPALwLBSOECyLfwXbfTZwW2WJkXQpsOPLsF3PU3VKx
xIg1GpWJOIPzRbb4uB0mdv8NnI5UyN0UUcAQ6k+BQniSR8W+K1skG2hZxQJwE10MGSVnBlqNgSZY
jNVzDHRpAKuIeKjaoihzP7QhlvTlYVR9whvLs5hQfkL2ooq+ZsHNf+5lIKIe8hW7v47HJ9AiXd7d
bxHSCFxECHaqbXGplo8lVup9hZyGgxYSd1G3Xtyw6mPfwwJzAPwiI4TeGSH0ROJBPHk/2uOOx6JZ
2SKATNh+qBp21ByREpLu8eR5rZXjro6yNUXIEb7EksgieAARWQDAZL4Vtl7HHhbHCC+GiYIpnuUZ
VLZJyGQD1AfPOE+35Jc8tjSVbpe3PQqp5b+r+X3MqUu7vyN5bwTplRTPIDu0N1diOdxNGvtBsCeH
k2HJXF/ZUaO+g+cb4LB/HZ7s6bluqd74l6/ZJFCG4jW8QoicMMGhU7fLWLR+MNB6qEocek229vMp
z48Am4m2TXfYrtlYKGzlucLRh1jQ0gw48vD1dMLVtqaOxX71cccKZeflFuC1+cMwy9XvTY0pDlWO
QS54/ESk73t2N1I4sWU20UIt0ziSP15y1QUJwkO0rlDJjNj4QvNDBkMR+6+WbNhv0BA4iqsnHSM8
Xqm3lulmUwDTluKJ4el12PxpO43To0a9U/tvMq7Zc/FFHqjAzqFEko+pzTwBXOWuMaq5eCTnveRK
bvWERwl3jhFLdbnjVkbZe1trpIYZ16ZdfbLw9qb0Hht/k+m8ytVTSLevVjJ7/IQMo7P/LeYVY6wX
OjJNf9u6gkWzA6WK78fSiubGCJP1C48dZQFszGcy8p+seJ92BiWEJeqNa0vU9sq8rBYgk4kyZ4uW
QBFJNvniGUzhmMxjTxhxOZ1YpBtsI6i6SnJEYmP3YcLbAFwrpmHcld5YaqO2cYzEmX4InfmQmFKh
+6CKKs1sFJVjr2wTZ9Qxvr5mNKVf0/ESmkol0ev+jNnZFgkICqjnFNnpjfPz2m0e5wk/r9hdiUwS
XNxzFf9RQ9Q5JYoOkeptJjBIOZ/YzcOZSQjlJpTEZovVjIPJcydlm0HZPWjefC7P1D4NHbAki23P
XYrG5hPAcbx+ontB3PVa3PGj0v1THpdBOqqTEwDa/KWZCZWfbNPEgSrFWRv1j3OrfXPckf5FnAEl
yWuW54GEV/w2n8SRjvWPGM1qV1IlSDJTGIhZz/WbCOnGn7x4RbwMO5zKZuG+pckG0Hj1WReRQU70
EzlOW7AcEjTHzuAdKswOr8+c6t/AzT7lKPdgVBG+i4QRVxkRN6m8Ge37QP1q5VX/+3xbvD60sR5n
Af9KQ5qHANyalMhzhvrMvaZBg7sJu+jHo9dbTO0e/tEEY5dFMBNEj0fJbBPIuI8h8DG2gBg1kt8o
2+7xJf2LZpcGHMRo/ZDgGrY5xsWDIyjJmzkdOtQbeCg0Gy+Tfgv5ccQeGm4YwEhc94VfhUC6EfMo
5gtExkOUIWKeSgtKVLx8XV9Cjqsea7ZFvYwlNZ3gDTzrQcxjVzTOQDA8Lwai1JFC9Qo6X0X91BVI
lnI/p8M7nG7drxpfs5jaeDjFj/m7m38+0aPAMpXm5fbfLl5PMd3kvF3/oK66V9EKfjeEmW/YNTEn
fZ2JhJcopbIQnwvm/5RJJNEt+DtWMl3cXYJ+T5vXYD01Aob11QsQNAMOgTNBS8rYoKZ5eeSiCxud
U5XWW/kNtEmABVgEBaNKBzb84BwVKCng1jh5mN6KJmeJeooGvpmdDC6sXMroXiNIefi8IalK99FC
kFJ2vOvMhblzMqmcScng3ib/ZzoO5X7Gx8TMj9lDaI7GteUFSNibjKzRPyATnk/g3o1mKppT6O5T
c1R0bVLAXEJ9hjcJLnnQl/OYHHlMnu9g0nsxrwZPBg/AXahPJnEoEdkDVQFjJGF6g0fAj9rawxiE
vfMAI8KFHZ4IPlHVHhF9kVqCe4tbQneg7yGCxV7dc/VihzKgC6uZ/7Bm3Bb35/Y5WmUHmhGj+19y
oBFwm2k9TYFkQt8z1T2Kh+q/tXzsTmeDg8F4RhubPYthMn34BxQRSdNjH8E4CEyQXsSjsuV2iovY
Y4mdNltqjMcwfNg6kWppI/2x6uhm73bBcsdOKUPVwgWJcxNMArt0aJ/5+r5tItLGEa0LFVLG/Ibw
4JRx/Oc7uQjRb+b0Pi0+h+7SAtjHWdqk+HLZxWEiZ9xvl1F5FaJgdup8Jvbrvd8gceeb1BK0LAaT
jQnddrz6yrb/Qi7iwVgokBqLxPrWv/YhtILEvG7gAJmr1ZGAwIC8M/PnR2yFVXPFWc7m0sBCp4C8
EM0v4m/4I4TXQMXYMiYIfMQWcvo73Q3n+1Gu2N0yKttzN2ILPQrqHzR1K22T7fHqGpu3r23a45u9
sbbgS+cbVfw+j+RzttcWdBOSSKSMi/dU7E3RahE4h7BhlqxFoYQRAM0Y+qstXQowgJvkkqxThEbw
I4RYS/QzuBXDiiUl1n0JL5wbirSx8Tdp1XTV2NrOauTPPALy7h7PJpVYfaV+4QP2F8seIEOzB+lJ
CB7XXFig7bw7dId8QxLehkFD7g8LzdfoJ9KWicZ+gIA6um1x/e8NGFCCYifeMBp/vj4XMnNSd9hL
Cz3XK6I2qgFVDwcQbzItuvuByYI67EblN+kQU4TqIqoquGvRcxknNB5DJpxltgXZzdyh9qe9r2Ft
xqRG2pDh1/AklCiZ7goQmjuDhYO1OluPAERC+wJC251GDG4LXyLFDvsSBW7tEyR8G2/lPkgUt6qQ
JJ9SRZ8bGuC0TL61AOvwxLNTlbIdgJKk2k+zn9fndFO+UuWr764K63R8rveSnkVPDfepAfzzLc17
9UuTwZ2DkHgkvMICTUwdIln6M7ZqlJsdUop+wqM8vlshlD+zE6eIT2XUWTQe4JyTPtn1xE1iRgLY
05Is0YzOZYvru4pxkuIcThbJjQ3UzEAtM31hAK+lCEKGWW2a3UhHBgRDz5hh8fbj08epNsXqsVCs
yawOEHEl5wR/wcjmaml2c+PvvkEexiKNY4eaQ/zQfVEyyVkNNjMwu0Nq9hRy0WQ1clk/4Gt5wj80
2I/XHNzNr47TF+/OiULdzTlP5CVZU+sWox4aW+ELw6CHWqmwhbONpQW/w93HTYEtCsiI+c8GxSNp
M56pMAZ9HJBoG2FhuvlIGO2UGC/zjgI1UOfFuV3Ic8JsMUB1JJsqToVQ9WsUyq/AaLA5vb+fH4j0
QYkSoYvS2RsXE4cfZnB2DrNshySeiR35II1ndCTV+IpqTkFypL6OEwscMUYWAYsjiWaG4VpjQnlz
oUc/qWrhC1MWdD7ZNIw1kYX0XP+zsNXmzBkYBTEgf+MfkbwaNyRDmpIVweoJS2cSjO+R7gNpcr2p
M54lKwt9AIObN09gRQMYFTgO4KcN2Am+kvRDdOZTZv+GMnyR2L8RjY3jzf4eWTsh06TBKchoALdo
RWP9ekI2Ywf2D5dmIGxG3jEN2eYPmk2mAZGoJxXjAvYncHMvfPZvw+y+C6QTCLeDxp9SrPdje3RJ
2ZSAmsWYQ1mKkoQaXXK4H8ra4RFyiGq4998mnSI6RtSJFJHSdgQcSLEYflfyvP5rT5ihAeRrYiNo
dfjVZ4zjfGRqqemHh0vhtDj5G2t5CXc7/cJaSzevI33EmkC6TPEqFy+zHFPMuE3l6Hl0v4XD2KkS
nxVz+gK056RQbCtbomE/eBL3m1jIBbkP3NktzU2yAgcP92B7ST+7KdQ5GAwRqkHKWtkshyWj98aZ
MlxHPPViFGtTOlen4vBAZoIWyUG/TAOdTlBqs3e8n1PFVuYGMGlMxQeFQ/ZXuW3eRkCiQweNineL
N4/9AA1LWLqo36jmGJBbdL54TzI03G9RUqIb7TDVThBvWANX19Lh64McAd0xMOBj7KY2FYFz+sfJ
wM6QoubEsoe7JkY4FuVomQtf+7gU42+gpDKGjwV3zlOYtNyblyjehLEFEWBypHJeoj/9bGv2oFxY
bl/5ePmOPX6ZkVsos7oKDTbPxaVBzNRrgQw+kuwoQHe7Zi0TXUw7NTEJhCVwIE5nKuDuzkkysvgA
Qs7K+GBQkOAXzA9avhRb1NpvyBo1fz+r0rEvbkAb/KpwzgNML/wqRp5haY09/QKzawxh+4HcDfXA
7oojFJqT20NzGbvEcpiX8MIXNPMkhhtYX/+EC7NjALvc9T7rWxxUy/tqIHaX8LgPYxLyRwAo28z0
QUG275n+1/R0SGZggJnACwwfnT8G6hTHCmfmonhHbWzBfrqrwUvdUnK8yEiCrfyZ32ggSf8j6b6W
E0uWKIB+ERF48woHLyGEMEIvBAiE956vn1U9MX37drcEOhxTlblzm65MorNxDliTJucWbHTdm8vW
FmLMQDZZdgYft+pj3dtU8kIrH41Uun7OcBRXEwklTXuEZjlmbnZFwoFC9dRNorznv1fbSvZeU5fG
Y8xiS/p/Z1n/dSvUktC4HZJheJPEqnJeNhaScQhnEE2QR1/lOX29gpYM532HbW1AVMDe5xgYKIJI
d89cbcFnbFM70toZYV71ioVHNX2vZg6/28KY5WTm9nN+tdO187mL9naWnpI5TGIorgs+EZtGcl7N
A1opCDe11b6a94g+HMmhu1wr/Dzcl3JsfipSMK3j1Gcx8sxnSSecl25aaF8Tjyi5uavIOZa0n1cN
kpjp0vL4c2ClFjqIZHMU+7sMOvd545QaX3nwmLaq5sdXWjKZ3umqOQwNb0774X3Lp+uco1o5ES8r
r88W1i0vTlrBUugcWIRI6UuViS/u3LxcHtjAEKl8dY8QsONunFiRjZYe3hxzyxk2HZ25O6ya6UQF
M/VMp1KIBB+MJKXthVIF+z7jzhcCivlzppRPiKMqxWZomDcqFauRUlF9tquk4uXCvpwhvnk7NONt
9M07tQ/iRSGKz0KXy8ad4x00d4H3FGmuNEF7Q6FRSdOyXDUFbiRjEtg+vSKWrF95/kppQ3WzbDm5
MRP+iD8l29/5vlIgxaP1BcMyyNDX2DP3wkxr2Uxpl6yZizlikLDMWQl1pwCxRwXB5KfKwXhBbsxV
tkxxb89bhWS/pyqfoTNF1VW/Fykk8mLjLsFJ0Y+7LqLRMconpMbVlqsI4/yfyUw1SY04KoI29tGB
RdpJ/E9rlQYGFtmJBZPcELmw+Tgj9NjGWlpM+5526/2ojmM6GP/OjIbPRWP1mj5DOQMDC/yUMN7b
NgqD09fzvVAJNd62xz4397MGu6G+6TREH/Uu+++jGm0jQrl+3TQVbp4LreESNxnCsjPn3e0q81Uj
sWW5UVtBAi9mrJevMFLom2Mi4C1K99YLTysd5fcV/fgrGW007SHC1VuVGLrax0w3tvvmCI/XYH0X
5VCx2ntqudp1fP1MMTddRk996b1iUB5/P/4p2fLG0JkK11iwhDzKxe9IgjDPik3plucRGuXEjqxr
h1cll3rz++r3rrwxbEHFSbIcjDBrVCdk2IwhMG5OgV8Tz7+lY7XjqlzIzpYrTSobl1ga0Q8ytIF4
4P/iFqZ+97tBIss2YL78SC7ujXgy15+fK9z5r4zS4igqxz775kVsvF5cEGqxhlKGLcfZ7VWIcj5c
PD2MUQkuwughrJFfIY4HK2eU+tzdGYOef/MguMLle5T7jsc/Mute/tq5ZTgUe22s/OAlO29aXbM8
sDeDBSjV5ClpMU1UY6MGqKv7fBfw/O8mKQwgq2rSxnMDN/2RjWVuAoAW+jtOEcISYgCLlyVV92hb
vi3KTtyCzyz4H877tvjZDzWyDwLX8eWz0JVcBOh84hktSjfrP8SeW0Bj/+nWe3Uf04u5KueMp0gm
e3VS9UJb31EKpdeN7L59TDaO2SaEaf9Cu47W5tNY8tyrTYc9Ygv23dH1HoHbwuhKD/syxJN6vews
4DGjUyXcYyflR7SNy1HNhfJBZZT/vJ3Li2R/f8vKRG1sU4ZJse37MnVoPC6xEKTxenwdnz97Wgn0
jVRMPMye1D1bO+TqeaSK7GR0e/Hj/szHAIKV0b75zH5vaLhsXFRaiv4ICpibRxnQJRmfy6m6y1eV
MadnBRp5Xtf4B507mVqsFf84PYNbFEL1bbL6Pa8bsf2W8ff4Crk8gHdPlTh0M6UoeaIhPyryuObx
XiH/FzhMyKrr6J7iM5edHJuPZZPTdWkHVf6kkTZl/poTaS6qekWDfK5pD/OL4ZMGs3tuZqb50jfW
XKyLQVq9D7Cim+nPizBGHUQlX44VpxItOsHnybH9XhuPCnbLT/zn2Zn3t/313wOApACFzH9vAbOR
sMo0bmcOUFmfcyegJWHkt65hSDx300WqNB+vlyV0T9QMTyij4qVnkeDHky1jb1vNJKKju3RdS53q
rzza5lsqV89cqs7mCWJ8b54KH/l8K5tpwnMhknEWhdhNMuEo2HMkA5XMwXsiDFfT2PNCuVirnyvK
cykiIQ5RutyrcozXFB4cEAXFM2su7GuM2LmxrMC/uHz2v+t7DF/9geqb3/d2y4/s1TijK9D2PLs1
j6efE1wkvevkLOV7ydN4ZbcKn7fcRpCk9vyKK38vEUwkr+5kIpga6AcgdW9nWSaeCTpsxfUzD7p9
5R6rZW+yBq0yb7I9oFXkFpvMe5yeTe5jSFDMr9qZRJkx7mgpzCW4haY0hYqdcXoKKT3boY2MiWVt
5kZtl49zrrwYgOtSoj1nYXewi53eLgKoKDd57ZwqspZGYHgYuVRDDJyb4C+/ysdzOYmxDzLy9o/i
DhdzU1w1LTiFcZ7px1WkQGluzJoyy4wuHifeSxqN8fEWQpZvtJZmFgwwFew2af79hnC3pmKDM76S
IJZSG9BfrGzft/ooVoXRpWP1o03yGSWvtXWu7BsXyqtX51jox5h1XVqPmwiT8jFRXpgXP6M1T3kz
82N03kQF7Agzul2EVZswVxLlnal8x9OBlpt8iG4VUSn+tfJaG1QzJeOVPbW2bMxv0uMt6fGof7wO
k4oM6DrPUSWKylNZQy90lutUWpIHztKZ4AURV8Jd2azVLuemCewFEdbQQXg1+2YQ+aO6tOSf9VCS
hbPtPKjqahONEy5tbv3TLV9KDq6T1Wz5JTNoUhji5TIv0ezw4hCdiGnKMubrMotPqBx8MZcqjuKl
OTtTHXTO+AAsUnzRHDD2UNbh3X4fvjfezhpwDumn1rXAp1NsxxmDlTLi40SOS8RIGfPW7qOSNeji
c0cHmh/0do875piLR5ltzbDQLwSE0joogfWIZXzmeyawqHGEss9S2tQiq1EsG1vPJXTQp70EkpWf
/HuZ1sNOqD7yUjY43jXRrw9imuQFJMu7Y0No/BKjXdumfnxGLHRvGGtH9s7i0QG+y1lhvOjch7b6
31Hv+LdsfuQ4tsKc9rPdx/YnGSxYH1KtjcPu7H5CmonKKB0uDmcOcYuCqAXRe+rkbwJlE63iZWLm
Bl+8GiQaMaS82qx+HQJW755P9GR/Vt6stURlbl23V+SvSdoS/HlEDMEVn6NF/YQlYHDGqNAAGXwD
lQTm00KNIn7Y4MPzJ7vIQaGzmwDGWemTBkDxHN2xt/myz8UxhGZsp72/Q9VUWD+SPI5StRG02JID
RUXad/E5oQUvwVyLPHleekwoIw1BBnmU9l6qeZqcBvOf7HDuCPe8D4xeDEf1ztgwa51KqKIPypFA
alrRaaoBMf+RHJvbTyaNTUJXq8PFKjK9NNXdoay+VlKIfN3V4Dm9tzenokXEWGONpvt6Ny3TVpaT
m9IxEWXYshobUshvSguWeT7GfPX3yOs3f+PjV6y34QfM2IDTEX9P+62SKuyHoUQDcdjZY+QqtD0a
ULcwRNAo1ARPOM+/+F4rZjxrZlCKzwoO0gWxkDmLzzDq0Uue/s2lpDawizArSCHJQgkqI0GRN9qs
1KVm7Ovqz/clN8OFGMNZPUTbfUdEmvNkJWfUqy4PYh4e5kHOVrd0m3m4NPOZOipu29qXno9SrjbX
tcRKuNgjgTkmvGxaC9JRitrnQiGEAWm385oOlmiKegjbX+IWcoO2P/dZKA9j0RYYZb4xZAT6dWrf
upz8k+timhaOn6jp5xCEsLJaiAjl4Wbgqe8JHzJHQBPoJMiy0ANPf/AHO3NemKa78yVgtbgciZcr
3r95hQ3iUyYhL2zQRKngEUDPrNY5jIK3wORUzNx9uyNZYmKplEfFee8agtOJWh78Qr9d75FuR2fw
YFttau6ynHAb7s0t76vFbzYd93Tkall7c+5KiXHI1pI3rUxjSc6X3qN9FTpHTpHGKbf37OVjCdya
2c/O80YuHQR3th7OOpTtdx3bCht214w9bAONXaKsIS6491g6r5vnZ3c1/4nrKMOUPVU5Zrjwstxp
nR5v9oXMQwLXIB4s/XWqhUKD9zcyDekRgjYCDqOtvT0B0SxRThsT3UvZRBlxxY7xSlTyDDPRjhHW
bpVbrIZTvZk3IH/SNg23D8xgAFt7QpjoWYiMg73DkQtLqlZIwBcbltHtsRp7i6fquUu0elS9Jc7O
nYh1WUH9SSbwvsp5VqtmkvZsOwjfWZdfns5PAZw4167S8Ai18mypsxRNWZEdT0E75RQ/WbGUcez9
6Ia3Wagm5qwBykuWMtbgbCVJCou8xcY9V8pMhBmbVDKyywlHU9PcAoxER55CnclER5DWQR7IP5Qr
r+ZE5xa6yDKBJ9G9KoQD+oRue2DsBPWMC+0Vm01mGm56ku8nx8RXRGH5yulUy2ZZC7OOfemSCD6u
OduvB2dVcpXsi+Z/r1ZwSFAi5MRyNXicFuKlg46LhJWiy9VfVOyL/PMsRSOSEGXWPozldrr/RL5S
gI6Ujve6kQaLpfS8FoodyE1vP7MaPwM2o/VLuzdtkMaCYjRjpbAN3CvEVVsZdZrEWG3DgM7jQmkf
E2kWkoJ0jgcEIXfKuRh3VdVd+bKvMiElaoXPKN7OWVog6pMqS5ogScVg9le5sfye+LTtG9ZJcIdV
dUnFFQoyDKwrsjMU8lJy+lyKy4FgAIsEQgVwK6HzXBblp6TNfzjQMx8Bzp77Km9uv1fIQLKQhnI6
Vk4ko/B7oRpjxWUCvJAtXTvLBTWpkVusQQklQ2kN0cyUNUM6LQ2Wgf/tXL8BEB9RloNdNqCO77lr
1U8N/aRWZyO8up6LuWuqKG4ZNl8PkdjR6gajqV0R5Welknjm3CxzEKpKHVl6fCwZ5lxJBsuJX/CR
QcZ9MLI2a+k5771KGzjrrXQTYSkEiqwD+jwqCuUup1TWuta0nrAs23y/qWFFrFs57Vbo1qN9oXTm
2mSPN4TDwEGrCiX6hjnMXhJ182WXNdgYYv9kMSK5w0L376WcR9KIGwik6tF+ZoQS8ZwspfkGExk/
kbUrRELA7RjhFmQS+1XkpxmHSUknlaekKZ87t7p/SYnL8OPfcSkC6jJJDjkOqQlSUKW5+X3wHhI6
ZPWzL1+Rfi82xS8jtUSbdOM62GL6ADAIOcgF7Tv+Oknc8XlwwkHzOyHyQ0EvQF6P3baDwRSyOETc
wGPnlrJjdPm6/oA+8uM1/YKbx0m1zXsaE6V5L2MN/YeXJQFTal69C+hHXXYsP8xptFb0JJgf//4w
wqsGO+aL8ujiYhQprX06GmHGFVupHFT50QIniEfQNnq/bJAJIqnrF/awCPSolRBv6hX1nicJL1A/
yaTDzre0n7Pc3ya56lwXyA+mX0Qf3cN08bv4RaKif4J3sVrnqJCy6LIRnJNE6yUv69K1R58YEqD8
OkToCkn1Ryb5uys0HO7TNItfjZtts+7jFzJ12en9SIX8QQYJw6+TW218+0n0tr8JSgUGd5oOKbt2
aYoAYhZWK/eav8a1BFfLbzFPAca2Wdlot+Ip4cLRhtnSjBMSWDGlhxLA+lMvzFK+mwwTpN8+f9zd
VqtkvHb5YVq2dzNbS8mKBftZYf5NgBKmTy/8xt1GuS/FYuep08FXl5sa5OdK5FfUtBv5uMdvXJuc
WM5dI7t/BjiVFeIjCaC6JMFA7FtEOl1LQm5TCbGQ7NNzUV4LgHanVJhr7CHudYCUf1mco8Q1qEME
hiRZ1UM6MhVIiGdP+eQf42EvsA2V1jaCbaRadwvuEw2HlbqUXoxv3RhMU0CBiKmj0std5JnmLP9E
eQjLiaps5fC8kOt9fuUOYGv6u10R0TRX9LG5CPk2i22TniIYrNKC2rakPE9sq+3+L9143rleGoK8
UttqbL3t7RKtxMOa7tkn4tMHsKZh6YHMjZz75+ygDJNwQHY8o9Y7xCNPKuKVr9/HSBTOiC9m/15s
wAMMEPB7v0ulCb/O4ePb9eg7PF6b30t7PTJivZ4rW8tJPlHfxLp5VLj3REyOW26ywzBMTQoJ4TS7
j/3n9X3zcTAx9fRTJ+Q0DcwgPqnue2q68+dTNU2Qe/xJqc7ZYXw/vpK966eiTmrK1/3n8ZXosugf
3tqBbYVaRf7G5aBzaSe64myz1kuzIQjac0cR2doDR9qUfaP+jd9B4u1RDyGmUi7btw+84Paru9A+
I4Ap/aaQwUv3KLzoIP/q2cwx6JI3lJhXYqoYA65H4Z0K5NxMtOlILElc6jjeM2xnUOUXWN+mhjMD
RBhaoC6C22HmpwogZdM15rPbHNrhh1xqD0pyPKh8tDp/+vFx+Fg2XBTfdTWKgJXx5QNzLkvmTuAY
7MTj1j1V9c0m+ZCn/B8F5p9LCfZUxZv/xD7MFBEnj58HKVzP8a3rDuEo4DQXyqPp+duz38p/jGqx
/qOTYA5l6lhJfcQ3UeZ3PTbWtEmQ3rjHrvnQUTqoTVqNVN21473s+AijAiQQN7yKP+Z3gcrlqGCd
f04wV+8u+PHQ9vDEsyG77zHlNF7dc7D9eHwVBtfZ5ldXmU8XYxMCUNUPx8ZrJz4WO8sB/9KNv+cG
diUXXX1hObZ/53Skk/Pn4VROvV2m+WyAIpd7dAX6yGVTA6BuWjbmInM9bbsv8afosoh2pocWVecM
rBSGusPLIDXJVUwa84t3Zo6b3+Nl+sIpv+x+PC3OqV+3LaAr8kj4iFArVUC42+M1C0gBpv93am8F
DWEZCJ9fnBvBYC39c/5b989/Nr34iRllMfN7+z5FvXWxSdNZfNfbFKkkp82m0iX6pi5q9vssoTIl
WMFygKWZ65rR5oZp8thJqn4EQiy/XqvqhYVCOnq0sx2owf75Nj/UNp9baDjk71JJf95r2cFo8nrn
9HKYsVAhdpwtmH/MUlYXzJhFcfO97Ad1UYjJRg0rbv+uzyJIHbccUqCOSedLdskkdwWOnX330RFI
gcq8K+dct2fQC7yziZpHsa9RVVKK4eKFdxyYzxyRNEc8LkLq26JMZrePlw0DHkQHOyIHZ3HeeVhr
MmqRj8Lvc/FuiXGCLNL5nsPL4Dvdo9Q0CTAmeZCKlgpZcHmWh0Y3fyzch/tJrl0YEhqedUvyo2ev
L5/jzLnGefZpDNI2pWxvO1hP5oxGOlMc+9H4JSmowA4BSaSY/NuOBe21Fl2M3frV4nHqXlu3j8Rg
28PZY/U/SAwKg2Uz2Y/jJu/fYx28z58gnTI+1NLM1LapyWNiSz4qijWTNbCRpv7a85tfGdqDd7sr
lfzi9/oTG1ib2LDL4mD51GGijyKJhK61HN/am9+b4zcZ/k337p3LNCze9lujEHGg/WUz1wR5oLaF
1HkVERKK4hktBgko03p1Ep8rvkWLySYAGXlgwiDX2g2y8qKmRIXx9qv1aj068fpqkJ2mpzFLiG6y
zAYpjJBmr8EqW119edMtv+5y3Kp872GKfyi/cgOtcmxyaWdJulfD1XQ3XA1lH1b06iaJjDu8zAnw
gfXq2vgAoAQ4gPikKm1lyczUVo8NMlh8AL2bHmBEw8cCRgB2DH9Izw7xKGdEdf602Pu37Ez50sFB
+k32zp/HH0MwZ1lL7OdsPxkPUJOn11EyVZk/ystNdVkoz1mSh9OLeO4+Vw/J29Ox/3u7Almg1sm8
EGzM7iBeWt2LCEM30Yg5tWEl0UVfijF+kDG3tURWLBD5mWMJxS9a0fndM39ZRkc6RYmZhRFV9OHO
OaMcLxhqlUa8jRgbKTW5sSGT/Fp6vPMTeguEq+VnWYubBO88EYWYr9lcQ5gPc/9R/9qCQaRnTvDX
4jfegzU4OThIiGGHpJEoilIRgIX96sjyM+ue8yN7ruOj+UTpAptrQGGoLVOZ+rEBrtC1Z5E3Kq9u
bOBDhS3OaRa0ZhzZsb5aOFWoqF6O4fY1X5VeG6ny0XNR3zey43A9et6zkuzlak6hfmnT3v9AOQSg
ZSYqIB+BvFV6R/c0dPAOOf4+8Vcb8hhO+w4pmZ8cY3wcm3iDRz07ntxbm18dy6J4/zk2FohaSN3F
LKAxVNjiSpK908HeUdKpPIRMBTASr2Hzq+XFu9L1XpUAh+nqOz1O99KSK4bnz7Bn39qroedo8b34
1i84Ra7StZMdI4ck+4/pqL/6PjaODSn2Q5BNOt905R/1fD/f3w3vHVc40XV8/pp4e3VxRSz73Xxf
R3NqO8G3tuyT7qldOQzz41AOpN7sIdfOtfP40ro7vK7Hd/Eb3tpVv3Vdd3fSYfqYYl0gN83cKs5l
4E5Mk2Uvqz++1CQuVr5vH5JEV9/8rpvp3tUjf2nf2s93+XIfp3bm7TS9+xyL38v08SXoOz/O+yyL
3/CC/8/CgSmS50L/Ligy5Jmsvp2J3TDdO0xPQxfLN/i08yeDFCfIHpyQjKlxwU/ifasx765+vcJS
9Hbv+IP9UOkzFizTib+fhodheqz7SPbvP/nxpX3uHIY53UYrfHDjLEtlOGRnpu9NV5rSr8vUnyxc
F4ee75++OCV/qsQ+kuP9uXj6io8fb4k3FkDTe2vfOQqfdPrG+fFztus6g0BGp3zU94merdQbdrmz
Ov53kTLN7DjuEdoalfTVAu3bV7p/mybHiTeFxOgF/igmx9n++ZM9w6FtOqjDmeao4sJfT9N437ed
ZHDdq/GxM5Xu39UB7VNdUZX7VajuuvG/dGtHVHfvv7omm5uu6dPznVS5r6nMfaiKFbPnz80H863e
6g/SasKXgTUyRcIU/Em01u8J88DrcNO8DzWs0/swzjI7/ZXn/pj6TH+BAHd/l8mom2pJhvPZiL4P
zeud7XOyvV1McktZE8V05dB8ciUGtZWT3MDvDIk56VSeEf/aCCfGV4z+6/P2E6V77FoWwcjl4FEX
XP+vrLyDa25g1Ia/XStBQ77qH6NF3ywteHmXQMSCKUuD4Kp7KZPaVEXmUcHqkYtBuooVwW47oM9l
itp/f/2l6okujfOQwLTMm9v/sv/+y4RQCJZlgEivD/8mdUGsgZbVfyi773kWwJdacOZLtmVKyB7K
tIzDCqXTIN1OD/2RMB2hqmXLNZMJ+JJRCdSpexlcmsz6eiMcX8aIZZz4yAgfb5n3lYyr5ewy8Ir5
J7DVi4E9wGb7MF/tJuJz5WNFcbSJgk3PphK0yMGi+IUVwcEsCkFE//+9HvjUgU2dMCkFvlRuk8D9
CzbgeXlFgfUc/oUgljnkqI7NH8kKthyCHxRwjZjN4EUnNOl20Zrbj2J49bwcrB6dz2Jbce8cztot
ZQBvWNKP7mZwEPDDhE7lYj2CKFDR4ijsigEA/+dhBDp/mLN93nsWbxWE5RqP58oz8jxzjkDBh3/f
YYd+TdbY1QQXmdZhoATxfrlXBCwgUtD1YwApCEB5KoNRqjifxV5F3xywMao1lVrO6KCcF/hSZxld
W/jc0oVoN9hfKmjPuOHQWaTj5WfQ8yZqx3cmCpPz+/YznKVwWsWYNVOhTjh87BvP3voh2DnTdAQa
GlVN7zxL0JuHa4KGI6NsyawaZyFcG1eBXFJ4tGuzbuz8OYexglr/efkKVunXHnAoN3ASjr7qpeUu
+A/nfW5RLyj+bzswEXdNRHoR4SXnidhcP3IMbUJ6Bm5c/D6+TgEoxdfiRIM8hmIH6k+mQ3JTevZh
i/WHVL442bJspxI0K/5M9u4/905scPu4/mTHdrP35AwiZsvw+2MKb/+/Wuk+Z5m32ICU2GaC+m2H
s3MtvlffKohOdrb6zfp/K9uztfr2lUc3P35M7QD2C2vwlEVO3BY/tkKpOih57mYs3DHIFbrmB4kf
81sCDhc8vSpmEXK6m/367Y5EqI3aDHFMFsN96zwWBoo5/qdaL/wqbx9WG0/VL5Vg4Xs/znwXfmFF
97+QqRf71rrpJEN9Aiz7ueN/X77uFubV6SNzGu6ft8Yraas5XIC+p9al8HtmMPY4fC8S00Um8Cg3
r6ZiKXejmppcbKEGiVtmdTS/hZLFfp/5zOGtaH3XM5ir+U48XaxH56rL80pz+62zykofOvNybtQt
AOIzjJRKarjtpvyav8WODZXXVujaprrnfLZ73x/fPKZqknvh7RL7ZJWzTzcT93ZBCNcdibiZODZe
877yCOdzv/RCbnRRkrZw+XXSECRl75xngPiTGkG5hLqONnjKQAMP0g5q81xFG+fOIGOFBSkXEzw9
0pf+dRc9L/3kZRpPsL94bmu7rCl3xfapDHqR2p2je+eK15kH/ARyKpw+NiKfwZzK6SBTuY984me0
1108pveErOpq8lJJBWYmSGpU32C90gJ294eqfSwFq1XAJGqFtWl9bpp5tF0h37BNVRWUENwUVETx
STbdXV3eM9vK7vyuWllGO0TOzqNrYzud30+jeirLqyJXuYn12VawWlFXT6+vfKIGPAhYUtZQx2Os
ncgMrB4BDxSLHJQMzxnyYDBvp6B6NBeTwwQtjhFtMig4flGFJo+mx8pZhM2PGDXk3y6TM2fiUZTI
vks5dmZw1p6b9m7+Bh96n78vZ8Ho7O6TWDvBZZ42w1YeBOTCP8IlF7Eq+RjY/j3zlrpWXbDr+FV/
jKLcoiLjMT7M5CsvNcYZbjQzLsOUBeKFce3p2mR4aQSpzCJP8qPXhSAaW9Ax+kt2rDxXhKl+vDx/
Up8sqsqYRDbUX7HTMDdHSBNFj5qAPJOqppZl58Kh8KgSVxwwZx4T7wh2BsS5hnWnuPnCXn7miied
lrg7PJSOOBnryefme8MKxkx9S15P8VD1+2IRR7RhJlZ89uZPM8xBPPl+TjdG987rXM3vsDXgO+fp
8lB92kO3b2d6H6X+DYezQiyZI7g2jxFD8GrmMmW3HAJElof/Cgtr1z63TCVB/PoPJRx42YJg5qlr
hJz4xEyb+Ylly74IycpYJJhjKkeN/JehDuRvBecxloLV+H414zXfVCJCNbD1HIh/8Q1ZEFOBrqIs
WiOxpKFSXykOdVPO7/JJTmV0VnQzmwfwwMFLulUdP2J3GJYiMag7l+wYQ72qvAe9u1+9i4ouFM+y
FNy+ryLh4whGyy6VvcWlcjWH6GyGXo+B6BA8jH6Wtcazq9QeaaU5ZQNyz1EoTSmAxb9J1MyWD7uK
s2BJ8kFzm7dt2c89OzRzYNM+1Qukt3sPhJbqRWT8LpJdl4W2EVRrB/UhDK7QmrXYdmYxrlAimJpy
8TRN/vscRgVeYioe2OV+jJe4c1T7siOAYvQYOwxSM+2yYYo5nkdXlzgx/NHzP0ZVy4RTaTTtpIej
ekaLX93eHlc3R4AcPBDSnXkr/XcPO8NuemxdpuH+cLZzlTmatwuM40g/UtBuBwRWk+E8uCimMt43
rMgmF4K23AUz59n1sXD7FIbh4SpKWeWK8e+KLLQicGzGKS8fO7IQuUUgdx8gtTA+upQ6psaJt00X
qaVT+L2OvSL27ef6f79Ww383m8M6ntz8JVT+lSzKf1dCKR5aGde0QDO7LFU8h4ZuztAegd8doHlQ
lRhXe2kycO59NCfSVN4VR/Xcna3j4TvdlU62Q9/9O0Slvg7arU02hU+9qB7aSjE2RLvubhofw0Wh
FXdrrGy1ULxfuuF2b0nJnkJWXJgnlW3Lu4TnxkSD8sXemXTYATbUwR470H93Jxuje2v0lywnx0tU
hfCwHKb/+mxQrM+hIfIuuptu+EEsd9u5ymrohnPTg2Y302PHRbaOp/vuGpQUKK9/Gj7/nUXjh47H
LDwFEFlQZB0QyeB5epq6lzyD4Z6euiQe0MPUW+6mu+lqGBqaoa566PS7uKdpuAwuyr/DCR+Bi7wu
b1T0+B8LLDxlLxeP8s+9o4/v6XM6fYdDvnTdK/eWT6J59mQdDD2pr5Ddos3UXeMVfpo7af4quhLO
Po84fWL/COetjPAuy6M/h1i99q/9y9s0FhGo1zP1WIU10tuGkUOIVNhU+7QeZnWgz797sTkNqQeZ
KNYF4rvdrYxIjoVKuvRTsNkEqxeVZcXU75wuTmF5khZGpeax+HGGzIVytNCyJD/4uUxSFcqiyc5J
XbWfY5kOPC2yDRNpX17XcpV7Nd9Xh657696Zrx34omTxsUefVftrkE66weypzimCV2op8cG1ha2S
DAVkrNVbTtaEAah0CZnRJccsX+PKjkV5EdKJ9Qzs4iFhWhC0icfkUBfAEGFMq/hA79R4hgCVS5QX
xmC/9E7MXUnyV7wr2HFLrrq6hbHjiDm3bo2txLLix7N0IsjXroTVgA2B7spGVfrQBBWtSqVZykz2
bTg+Rr1gEb2kGbJNJUPCOc3yqaZRrdjb89NEy7YuqTRT27/zkRSYdPxUnfN4nR5q4nbex4Wyzib0
VPyA8GFY/sx7L68KnkGJ0lB+XkcxIKXog8ql9sGWp3H5WItqvf48e7vhq27hNngxPbm37i16xQoK
7Kc2uk3Pr+M/d07DbP/YSLxBTloa6vGhne7dui8Giw/pssrQsI8l+4e2/E+Qy2q4M60xVeg/3uLv
2X6yT9wL0g9PEkGOWUz2z6Z5+X5WY1OYeCn7SVdU8L9kwyCuvyrta9mf4yAWPOtMVv1Og1x/lvaf
qy+9iD6lfRYrx/urC1/Cvymiy4leNddrhbsBoezt9rZo67uOPfjRDBe8lZ/jmEfznueggTYD9TwN
cs/fTXNRujRXYpiRJCUX++q5N2+k26fJlVxKWBF8VtR7MsL+KKX82FQjQXNSWw5xMV+P8v5e3Pxl
fy/vBf4WxeXbWQ7WZXzskuI9xhhDYixT5oBvT6q/u9WikmllGvfvQxlkgMDYRMbROGJmGtPv342l
lWR2LTQKbCRX3Y7S2ojdyXRY0jptm68Yq63VR/wr/LgyeUW0ad0aGamT+49ntH2713Zctna1XvIt
Iwv9DBn4SVKpqX2Gm3HuaRWnR8EVpQt5wzpLf12Mrs0qDOrMJSaIk8tZ6udknjC+8YiovT7jX5gn
7ssDcsQg1Vnx53iLVXON0W/m7/mdM+yUG5oktjEj+70YdpmeIqIicwuCsWBZxpDLjRs9Wl0nYd+W
5LPpr6coylY5Aqriq78cJs0hGpuWVyf+ctXkdxpPgkNhQuMXZd9i76dxYvwaH+z9/Vt/eZFpbXzW
iC1KcW0b1DcoRFg9Rssq51MWdvvG3VXGA/X7hJeek4vnpXHPt9EAHvkK/pmpf/IRYirf7Divt2OL
KtrzmR/eK0EE6pUNJy/+5dTgU6HhUM5cMtUEfhNdgSxpJhYYLP9a+gwyUsZoDURTGg399uCjgxxI
ju3HUKNQQzFr31S4bNNuHsY31oQHSgsO3ngssNZzybQfAm/R3GHcfLwGWG7XfSk12aOjQc9/MOj4
qW6+7tlSZgI5ST8bFlkV/rX3OFVJxRfFwxecPTW4z/Rt1s0qY4Oe+axp27mHo2PuocNHu3hPTSY3
gWaZpp8c+KAIjwAD5ThO0udxlhr4icfZ3H2BDie/fANDwA8DDKzulfMMN8EwlSwoG1yYzQBOB0lK
dMSVeybK3Spcyv7RhwALz3TxPkMxRAWCXd9BAtAma2g8kMAf6AsoRZ5cQ6FJgEloWpOB4ofot4tH
hUH2Gnmr8Mo1pnSpMMlMVv+0YbnJ9tNLfnKTgpADPi9hTmFw8w9OvbV1KSOzjFdXq779iQdIQCA8
QQzCNspgAyxx/QkIxM/xMwAH4ARtk7aDMVyYRYBvv/4fdtwNMhwCzGH3kc545Lun+r18bp3a8+bh
g400HNndCiZYFyeFgVb0+nP68G7LXCk9g6HOwn8w7jAnSPYuX7evw0d33bz/PGeQ+oH+vbf9eRle
kShWb2+cWquEhG8po15Y9ruAajyUm+rDteLK7hf2gSFVJleHSkAhEExW83+kMgTXq5va8SuArz9W
QWeGDG94axoMxn4LPHLzfUBAGg/jq8BLW9NvmMX//je7qK9hlZa1W1RQCZg/SNt0H0kwd+6VD/NI
780bDqXFmvCjJ0oXQmGuUDmQpfIyZ80Tb6hDT4vWBfdtUVdVLo+hLFfTm7isc5waAoiu7DJsAJuM
oGOFULQfO5lKHKyBO6dG2eGYA/2jAsqNHd9o7lTKGwsopU7T7NjeHT463NHGoxG6pKJQDuqzWY+G
KrXqRz5GYX9TUz/+dZEBlNa/iDiYGsTcpmpUDUhF8a2IUlUp+xy/itYnUlJqnRR3vj05VmMyqjGM
mSbA3lyKLY2gtW9nwXftlspLFZcuy4v1R376y+xpM/QTvD7MKNSc8bLqU6+kbtccpccEn7fpIlSD
atE0XTZKV2jrDsMwQTBgOXdSb8umKig0dd75avC4MMJIj5PuvkPbYTrkgM+3nY583wBo+mwtvtWP
mUtNTxxqydmx4e3XNTW5AnTeFDinOcsSaIauzJaMDhPasHZ6rMHR37p4Sm83lQkFTOScqmqWnFWU
MaQhmqPzv9ZlX1b3a+oUnbgP23/dJaJa7FUxWr+lIj3UKgRn1H1WJyiMqjjlX8r6YN+mF9LK+EPo
E5AlXgztfQxWPq9LTavqimK5O8bDOfIGzjeYxLeMKN+d0FCZZyAv+hXH7qtol/uO0+tQk4/oKKxI
+ymCSx8ojNM9cKxoUGhTSFO1PupyDRSWlg+7WDSXMhsw6zXjXXYNWsnM27NFVUwwXn+8pctXTrB5
+SdlR5PtL+esoK1+n9tj816+TQvUsxrfdCne3yz+QQgVbcd3NUsUpT/RZN9IqGoag3VzczTIU7xP
CehBnAojX9l2dEK3DRrE/7RFj5eHTbK789p6WsdegoKREqfLzk2X4t7ZV4EeSTGLf6kIpOAO9uDs
Y1oED52kaOrb/Lni6qzWHbdZat50ROS2/9F0bk2q6kAU/kVWoSjgq9wRERWvL5aOo+INREXw15+v
nbNrzp7jIISQhKTTvXot9THiQXkJalCMZa9T95slKtqT1s3+lO4VYq82mhcBno2P31iw7VnDlMmo
fsv0QgNqAX6o4hCBBDJIU4aaFypEojh3U4GUvsW7S/RLpZMpG93VhB18FtHLCkHWa3CPtNmbvc3L
PpQhG3Bm3frifa4kktrgLtOLz/BSLh52qYUL8uody+A67sJIwVht2DwiHQ8h9qHPXHBiGIKsgv4S
miKhf2R0MB10wDztiqfdmmYrbcY2FnfLOmCcPC/Th9G/tga8BcY9NoAHJ0XXp0e7B5epJ+QJ2WYZ
aCYqdhaxdX6C2oVbUxE0Dxh72hBv6yfRsQaRLvrirJQZYw7+P/OCaDlJtzZVL11eFjqAx6aOmuYY
ZKg/YLK0aaauQ1/k+BbZ2rKdvyRMdQbgEoj0AWe9PiavKRMC7ffeFMQL2qOK8csc27JAbnERo5uK
jGnGztHmYrzB7FOljz/O7Q5sTp4VXwd+s+oDuIlX1NadWwJclgk4f3q8eZ1QIwrynRJLduoAmPAY
vcakUotPojXIE9XCWUB28Zj5hbHJ4BNMA4B/zKOIYUHRrVk9455nAijO0ZR/hcDmrCuSHB711wJx
4jAqMAGhMWJi4vE7IT2fg9HCY2PS5Q+BpJ37UHPTSRTVxEwkFxRnBmBqwvaJ8rGZEWkDGYt7fj3Z
lvFaeLys7X3ze3/aCzzfmVykG7mlwAZ9gHWsLjZdf5RJHqzg+7hoK8PyEPHmrknf3pFGg8erseAa
5gM15ObEnXn+nNTLQPwtGT7ZZ0JBn8bwiFcKNOUhwpWhNKIDF43pkhwXH2Yr7pGj3QmlWs1FFtFw
pP2VLOQfOJO5UQF+d6zKvPNMmAWYjlsbiqfRGWnMjjvo3gHSpmaZMKx4nNJvsc9C443F+gOHveEa
MJcWfmvGCmnjzLBL/+nXm4PHpsYTXBk38Wv7AH/qjYmx46TwpF6WRGhpmwAi1BB2Uzv1Coig71HK
G3SPqrDi6NNfB6Wfwf/MUWyOCkpssT3WAS28DshTlYaXb6WM1JMfRoF8Qx4ZRXOG9/RlzvcRg/j7
JvXWwSeU71mc5O54wHwp5R5xgOcu/L97QfvKeKekh7TaOuCrCsUKWdOk5CqkEh3n6cvjljyBEG/+
PY9Btia3BJrGP3whJa6XFk8oNf2rklRR51op3qAoACeexv+lrA6faaLNob92FZpNKLGlLaRA+fRX
Av4Vacl89/R5MP6SIr/PqgXHnZSgQ3ct7SZdohJM+Fiwy8pP7h+Z9sMCBQS5RMrtcqZO10iXtUw6
leNGYNCtGp9u3ET+Vmx5bO71pIloJF4CnwaRkxlGfzWTJ/xrYLnm8H1eqMzlVHi+ucHHArQFby3q
B/bfv78j9BQDQB5expH8vnBb+ANmci+ejMqsGWnyGbcMla0YDHyeSZN1nNuOXCob7hIeyqAKBvy1
WlCG0oAyPGRSZMfpH/qQ8nIdjwHBOh9krMmTyujhUbBwK0YYfgMGMs/iSmFy1vcS+R+r7t/ILWk7
1ZKrCqpQ0aIlX8oNhSz4E+pU5VsGlZGj0tN/9yNow7gTXnOGYWQw9ozgEksLwnBBMjV/IvLgA9f5
NidvitTyHsn4qEIG9Lcy8r7I9bzWrKAwunAH9onRd/TJV/LcDHAhAhPv3p1BwhzO7EpvIqoRlVhM
IdOowqPigmSZHv/dkLEfim8Ya5JWue1k5Mq9/0bE39spzysj9u95GZVYg9J9RqDxI90p68p3DPa5
G15ITpW+Wge8E983gSlTHoddbcAz3Xa8Z3IXvFrQtcuwIuBGA0j/yKhiJsnZ3pxiGZTSqxzeSxMa
e7qIRYUDvKVMX2t3JZfQT9IiMhKl/kIaj4Ofi6QAhUEkv+/jkpr+zTeKLcXR+3Ap0gdUApIceefY
cXuN3nVMqS7NzUNWIRMTg0OagfWBQL9MExDDIRTyoOFkjpEOk/9jScmL0Jcfmb6k5mUIpTqVAyDE
D10mX/zVURAk8nUt/SwlVHSDDA46q7JqvFccoCqX+EI/yWz590m8XdhutPmZV0aGvrTkbSfjOYsU
FsXrGMxVJOtLXLHW3WL5KRL54jo+j2tOAY4qB3GlaVjknxCfcgRpGA40/GzUFvYWAHv3cQaVGNZU
kchKtmTwUtoTcjH5DrkT3G736MFVII+DW3yKz5R/HRNRpoyKOVWuZ+sDbCeWi67jxqJIrlSB4Ylp
s8JgAfKNlfIAtEKOi5WqAXhYzD+GioqXJsaxLCCq49Gll+h00MgEq1nJGPBYS8qs8VMkbGhucQk5
HmoAOa5Bdk0Y96xnang09cUt7jpAECnRgYt3dIdFyNgTqNUfvrJhhLQsXmNY9BgAr4vHpomEKeYy
wgtsh3EnA0eG4g7pPtAYTKpH2AH/hypjCkssAuNyRvHEeS5x85uno8zeEZg2EqtI8OM1r+3rDCtL
6/TOG7Cte5nZmdELYVUAFUWwY5fflzzQe3OuyG43Ow5GeBPj9cr5bWg7sSIS4vLYbJj0TD6s51z7
3F0bEa57eR/fs9tjpO05g0G0g893ppx5QCYDFnyFWGHTpwGPbBNnYs+AOSTrYHbuq+F93NL7D7gb
SljN0z4ZZk+2nk2fsb7CMKgS7v7atEn/xde/wccK352EdIQVjUngyuA0NpdYdBWMQMbSB5n046AN
bQOGOTAcNsY0xJ2MRUDnByQ0oX94OhgtGFREVezHBuqisTAMQZictPbUlmf9m/B4607LZ+nyolDF
8iXrLj2FTUUkAaMLpCCzPsYniPohBMkFaVPWWhEuCypJ9SG9phosQHCjYxkSXRtDRtE4wp4Q8Be4
d+YcNns8vVhIANcXXE7jZjBHpSZcUEK09NevuI/PY1r4oTnsIxvFgM/C7gTE5+G/Z9yHB4RQiPGK
iYpeTs0ATdkKUnM2piQ2MKe9ZmX42jQbw4zKfdCagnNd4nDEQsiYoD664TH6eF8evcGQP2gCMP10
y3vGfgXdIXiEHhYMIlSKPfMa9zs7zA0zEpYa+YPwtVLx4w7WjgacQXsaisQhTFl2FPWH5A2XHtGP
EC9Y9AG/74YYody8A3vIpiZpnfgoLhAbq5Rp8r0h4/CMjoMSMQi4lhywD+gtcS5LgdST4c/bQsW4
oZTZsJmAUO1gxDwPfUmWAWF29tnxsi8XHmT2cC7jB/OVYvjAkOF7hgyvm1StIelurYZUmQ8O1eky
ONv26mtMscAxJZ/HXCWzDs37ne9q5qMuL0rOJHOJr2P643u8K2NJJr8Xw7SeXeJc3jQsvTHtzHqJ
CAvoSouQaY0X//2dKYVds/K3cjsQ64fxNXpxYWMhkxjG3yJPVtex3IjtBGsbD1LPZHbNE5JsiMER
MesxkdsyC1OPxuIecdfLjpbC+gdL7gNPp6avDVtMPkm5ci2r33eu7koejEJxCtVZSaVl5sYLyw2Z
IC68EbNj6aI/tc8TGhCid2ZwbV9QHW7UWDA0c0p6cyU5DwhXEwbkakbkQsq5UZ7cC1B2fEmexGdf
36XjuKT23QXB45m+SMePzWvWZZ94SSBs6f5ckmxzhUu8O8xmtxB0vt31DJvZ2e7Eo8fciNZRtUKg
1Ibv/eygCOa23Jd5dImYug9Pt54/DQRNJMYHAqLhPPqq30Qq/Tq/9xthw7GQPGGKvvhvcpQHaZSO
iXaD6xojJQGarDYvvuHibHVIRXFUWld1FgtynQgBMjzMLVg9REkeLuSkcBUxTSHe/EQE5cIS+3Az
AIUOhPqoNOBHR6Y5HYA6HF79jvu0Y9gUCNenUXcIkc/EGGUzeUj46N42nPko+5QL+VpjmcWMFLeY
17ZVcG4GuL6TozoptgKGFAokpee3ptcAZEBQAgEETohD0XRwVnnN/tE542Xl5nbS4RkoA8sWfxXi
KCTrB37psY1HWFx0rz/wn47P7sPRBySO9tc+YtnEsB2AdJbqxsiXOBCNPix43OEdFfftoPBc2BF8
dLBtP4coHg5r28kG18HZ1e3eAfTcayCKKalLSBBYHQ1x2zs40bFpxDRFAQNkXoeIHoWY7GlyTByx
8tKgG6UDYkgHV4tVJIKEVhUoF+1oIMDhlBYUNXRCA1mSl/MJFGc9TH10UwN9lIX14hx2RsbQGNr6
CDLRkT4SGsqPi8gJ8itt/8Y/NYIswlWDNfeHjoRM81Cu7rg27od+q6/1kSQeVIO3f/Ia7jvsBMfo
7M8zH9IPvs4DfDfjY7+KoD0enYfHUTrMB6nV9m6EztBjcKeZo3lFwPX9Y78V3oDguG24KqsIusvo
2L/Hz4gMu1gJi/E9fiXPaCpklqd+ERSo9/Q+gybecAuSslAJN60QLoH42M/HRXQb51Fzdo03jaAO
8/FlfFi+wzPw/kUWS4l1WETXmL+SzWV8jQ84h2drEmbHcJDyxTn+/kuOY0JlWXKOy9k5TnfXJEs+
gBvjLLmMU2SPzzFEbYtzzFl5L0vS2Fjc/a5h8l0BYVVM7O/MXW5RsbkmBdwaKZlHP93Rx5QWP23y
2XtxSBqr9WR+mdVkbV1m4WUmP/WisbrM8PPOkMfcEyPcX2bF21q+Fm9O0iaPxWk21yZo1jjHmTJs
TBGe6jVHLT51FPc4U0XRfhIfZ62hPviBw5ggK0Tzw5IAHaLYB9RBUHYHjagPmm58g3S3M1h72iQF
E/0Zwa480gdEAwNIWNqT+CVMHp1BPXwG6qCwaa1RZ6BMYKdRB3E9VAfvuBm1/V/BKvNDH6Okgye8
X41BhnldwqU5v1u+ZulmrPjQq/MRql8PZQBTB0Ks7EA98dOMBJ/My4YeDjQJnM4/W47qNs76jZyb
cgX/7M8YfBbfy1lGKH/L59NctzmH1w4f6VyjKkKmK990ceOYl7lcKl/CPBxzKsAPzpYydLvwOC/R
0LiBsNq+zCXCqdvquGv/NsdIFHGoK39yAanCBKU4t2vKgRKAjqWO4xycM4WCqsZJRj0EXf2HsJbf
RPe5kxzv2nLl3xlyvhTJb8Fgu1JbMIjUR87iNgK6Tnmt/52CWDozllx+dskIdmlGT4puExkZ5/OC
0588icwEXMoUgJ8PtPYNxPphysPHfLPjvD7MzsnZ1UCQLGXiaADFFlg2ZduwnXF7eQwolb/3bvBX
a0nFOC+fpy6wgjnYA45IbS5KTz4cplIpqRpSZiI2RJhdjkhhnPxGUIiKMDg8+REktvymIOooZ18h
mJZbC4qBGxI/AdJwdp9zgxl07cspFGTDbTgHABgVc/ifYV0bw02EjLcn3xRzprAtKkdTKY5mXzIS
t3AJSi0EHwH9PfesOLkLpzQLwPTKwoQit4DGK08WN2PJPalaAeU0VUPIqpTjVsUxOYOUe+ki2kA+
S2WvLjDsv8v/PxnsdWP8V5wUeeTvirvIvQTx/q9ILpIv1v51yj2mUhIKHa6xpCnmdBAg9W+FOY6a
CJfLhfLteklvce2/IsttQx5A8PSVYD6PjtxOakh8gJtSZ65+buF3l1rJxVKr0suoJ3/HMIABqEeO
0+QyHvA8le+pGBhyvn9TuJTASvD9P0ly/Kx9qS3L7pIItxyQU+SwcI7LJ9oZFAcf4LagDA6vEBZb
CiBdjsoNuJoUSGnarRRN1Ic6yZd/5aytNT0mZf0dFe5yUScTlm9B+V9/5VFB+PNbcP2EwuXig11B
ovdXO5pkThBezvh+8a2n3AUOdO6HvUC4++Pd+ZS5RI7XMbB/B5bw4IOFILfJaMFvBcx1XM3B1sIH
Tj3TQGqbwqUut5TPUn4afHi8jyfS6gfO+Ps5rKQ6cgbSCd/COONbQSlJfk5OGqSBXAPrO9jVACCA
1JImBz8k2QjcB9w1jfGlcKcn0qC5BcXinNAXol2q/rf+RHk5CEQdiL8UdkbQ7cz/m1Chk1LBJ0h2
DgESlui0pQFUlFIeZgvf8C2GBDelKicsOKriUNSJZmhuqRV35DJoQ77/+Bb2oCF3I2f1m59xXsnd
PnDUS9FSwxSbi3vz2Gc+/z3qgTtCRc9dSFrkPGnAQwDYAQZ7Tvn7LZ+kh4Tu/uEiHMP/mxy5/3Js
25w3qSyPKgflRPknF7L1oQZ3999RSVOgzUSrVT7K4X/V53rwz98D5BxwTWqfV1IKliu5NCZ5tWQ6
SN4EfWOfQQ0Thhl8evzBNprn/bsjKZMQxn9vCQSDJ7bBQkixiO+BwuAQ6Q5SGpkmgEpAHpPh17Fq
QA0oaiD6cu4fkAynilTnhKaOJNSrWxAf50pOgTQFrAatQ1EU+PpNp4BLb0jQAnB4mOSwABYBB8Ln
Y9eBTeUOP1fpoMdb14GCJq0RSpFkUrz917l/wv3V9o+512yj5AF5X9w6BvXBB9DfefbPXZQqwovm
tiAS/wSfwjUOPkLZ5H8a5z68fp/cu+XeyQgqMgBf/fQeFvpAO7ul5l5HEAdln+Cu9t+D59u5fwIA
/3oZne9hDS0p0AH3zSM54C1IFSB7kMDnq2vfCqJryfoSn97RgVzkTs/pbCH4JIGj4u1EDbndQ86C
P2HJ0buOjiXcgA/LUz7B+YLcs3kurVKxSCHt3oHeEG0OCwUws6k3AKPiHHAPQJvQFwcjpVhkjtye
Zqd/1yYdOkAF0SpYd1CoH2QQQKCA+iDBp7SAIzSBnTSEd4zjayK8bwfWMmhFSEQ5U6RGIugEfeUS
vUUQd9//gGUAmlDgXK5MlfSjAkSPfVGhvnZ4UK69woh3csh2PxQhqQxNMDQXl5QVziR/M7vIOZ8G
MAby6iG6arGdAS6kgSmAl8KmvR53p4Oq+XtYVvHlYMGUdtLdDtgHJGLXTjUBnQDWnOcBQE/kvmgS
lRVYByCLXIWWQAAaPBLJFYLVB79AwhLJpHfEOyxSJtbiCwGyK+kTJ3hwyU09OYVq8x+XqIpcSHUA
f4AdIVJIrBGwBaCJIY6y1hc4AYSf+wFTEaTGPTzrJjRbNAz4HpA37cwsJjdyPKoemGTgNNCMAXUj
DYApj6woWTMyiK3S34JlpWu1Eg1+tGp82ndHh7g7UgdwbnVJAv65QCEM7HT5RmxD/0pJko2FvCQw
TwAeaASS6ETeFKhNTDao4tDkBHDXcY28V0MiA9gN4MXJ1FQrB/gCAdmkc3eKk4fFfP/JIezAu4U4
KWw1pPCQi0rgb3vQfVBwHxDvbecEChTMFg5p1cx+4KvMwBm/exlejpeZkp7xU4NaA4MLNnn5evdq
OOwLIWWGQfmaOesd5Nqvk91QzPNJjpHkfVd7ee1xP9B4yu6y11do1jRH7x/ZCSAHF3eDR7/6gYvg
xmwSnWfl4ui3o2xujNH1iR99xX3CwF7b8JeHhklcvaeygbn7n1k3eCcoCYim708W4ajAn8kWXxup
PgQvzocd0tuv+2jRoWgG0ZaPbYhuWunMMu8d5IRqDh7BYK/EO9iw8LsFImnQdd8WLrsgA/Kojt5O
Z0SrKZPXTwaHhd+YHjen6BXimEVHoleRowdamfx5Ep8ieIWUCL6UTIewjRFHfk8PTfYCWkTyty9m
hTsV7AuNB+PpZ8IHNYZDAcX1pB2BSk668QfMcW0+9i90eWD1IlE8zuaXwc0VlWWoZkiepHLmE+SK
MAx0yEGAnQJEz66dIWvTe2078Trqxofhe3udFEhxgTCGQpGFBZtnq8YlqNMpFYX0owRdNa8ruybq
TeosNuhOJOGX120L9ya1jHbiau3B55Sh9KW/TU5D63XaTcgrMZp2F3L2JmIXvQ/yPqhPg1NGIAyO
ahCmUAoCmCLPr8PYRRkZ1vBeW+/BWly1+t02DGJWA2V35vjBea6R5DkvXP5X4lCiKbcpXAWsEEz4
W3bbwXPQZjOf/mjbK6Si/muIVJN1ZTt+XnxWT0gLVxqZaVjNbeplNo7eG46h33VfnxXRQyBXOJ17
KcQ+AOlgxYMFBbtoq/Wvu3TXxZMPkhWQWUFeG3TY3SkITTJoj7wnEOvNPxEptD8oC7I5PG0bUTZl
nT5PD9NWrMSXeXt3b/QUXgraDmgzaF2ZZ3vn1YvKnIQ1jxQj0KdHEeCRtFzJOS0BToN+mV/JFuXd
LrYfwylQLgTk1jR509l3jPEhQS1+YkU0oUzsnPwzkJArMgl2is+WXPYXhMXmkRTbL1NqB4JUHUJJ
su/hZDIVB5rQYlOTcbc5xI9W7xBX+8sdpzBDxrwvSKJdnqcY3vHa0UdXgLx5pDnYRiBzl3qsC2NV
NrwcvS+hBWwddMk5twByQ2I413/fwzrR98aPsmhMq3F70dw8Ad8QHCSLgQHPvpl46biJ0QeseNj5
va2ev3zMDtaLRQh28Mzs4DUELC/4nd6R8ZaoOBkgc0IfpQUoY/nY8ekFTJXgJH+Db8AnnsBUfyQh
B2w0HDMIyuMNsPVB5itWy+ruX2EW3kPDeSTV7LOv2P0DLpmh3oOWX8u/4R5iinbXKDK/zMso26XL
l//CH2Mg4ajH5S/6Ikk+rkOOD5FHUPpMIPgXOzt1pIV69BRj0lWGdOOdmFGEG4XG31f7NEkTbQhJ
8M9zc4vEf3GaZeGFCRfibpAstZMebUV0IRxqTKcdCS2lpKVYNS7xjBejB6T5CP2PQXJS70OQjWQX
lr2GWUMsdA/yihfRVBh5P/xCK44QENnUvNsLnZMRx5tddy/oLtAa4HP7KG2r/ypJe56PjQWQX5iy
wP52P7aOR35WJ1X09vNpI2nsTtN0Uk0VF1XRxHBBXI7oCdxPrTCLq1k5Y0wwoP0qwOfzDl++MT//
gDiKVXc9wWAykX/fHibrKMfldRqjNhMAeEZyc8RUD2b3t6x65fTs5CIm/0aF/jSFP/H0+5pffnlj
C8M2oubyPNdlgp8/o3xPeMk5rur5Z3qbPRiwEWJ4RK2YQqJm3OhXQAwkaxcqFpLrpuvopQWvtv/m
pZpeaSGk0BAgMXpNFDtXz+nhaUI5gxpo+bK0BxqqUKmDSO69WFrBfw2MqOsfgBGzjYQ8FZBBCf7I
aq2BfllKBtIDBTv7mgfHE5oBnAa/LBi+XhN49+RFlt7kZhcDpZ+7N1f854k2ypAOmqyhK/4574+h
0DH11tNG/z0vf6HjZTIG1QIOjuwmYmMzBUqA5Gw14tsAHsrDJEVdVPOIeLiAwvONgS/TgPssxqIh
9R7TbkLeJS6Vn45LQKhP39Pb1a/McrDQtUxez81zfF5cRsX00dfxpCxryDxPcJ3bXWZxzcwM8My2
BsOteYJ2kNRzwT8zr0AS6RxuMn2r8RrsHdkmtMq2Zqkip8HALhJ+f0TTeneEqhh8iKTelwwr/tOc
Omk5jxCIltsY1Q5jYFz0au/vHr/tfk06yhxJiM/0DrsIEIUp/lNbI3diRxPwol9J/QJHBY4fglgD
Eg42gjDsTN4LJs/GpoJIYq4OlGGGKQLKyD3DoWk1I3jOW3F3fAjeA33csE94mV6OstNSu42ZB0sc
2+k2bJQD0b5qL/N+brOIztSG3QnysbbQIfkJ2bLwjiBoiL6s4T1kmnkld+c1qeB867esxr6xT1lD
wSobMn4eTA4QgokKIPJ/Udmx1nY+YGxl2K9axOvaZiafK3PIv/tKkoGzwmsYLk+9AIBe1A0qYoPA
XIUpkVlt8wjXQ+aSxsnPP6YePBkYeAS7wM1BEZPMCbcdfVINz/DetGPyVnubN4FkGqn/GJbuhbe2
f13yTpKFAbdUD8WLNqkRN/s+fMJ8SW/RrUGJkt78YsORaVc1rzSQVdoHEy9zOrAlI0zln/00OeBZ
xnBnnRw8zYbb0WW9qT6+NjngjESY3H0MDXggVPdKvNlGx2zwIChJMsQM+N74B+YXvzPDRAp48Z6/
6+31h/Y9je9l78R6lZB/8hzfxuRgW+mw3ha/2rbVZ2W+rGjQYtCCmg/6XtqvpFTfSJ18dR1iFTik
tbows9LeMJy33df22uhfBq35e55B+qSNO4iG7rX+ecisMO6qvRbMBbAUH7wKqd4BxNgMP0MJITgE
S5CLm4w0Cd0uA5orfPgfyEaA33mnEdPIbVVOa/ayvdwNlkdLR4PP0aFQvk5TJNBPM0LNA+i/gO3l
EHc5kL4My+0aIrE3ENremn9XRI0aPd0On/aRzd+2idwIDEbij0MVJ8hWjynOLaTFcQfmww8RnhdJ
YRwW18HRid9oHPpw7uMjSSvSTMz322zFgPURK37PmUZ4FyFKVWLNx1/GKddfHI44vh4D0NSk7gPx
qHz4W37bU/IcHPZKbJqyIG+Yr9y5DY3Nffx2UdBYPfH0oCPrvqfd7WnBTgnALJhD/5SgKJUSWh8D
mjjuSutu38jsIXdsWKowZ+okeDGCSvw2F6D/oN9bMwK+gMqOQNXBXifA3TUggFD+g6lNwelfNbb9
Nr+J4L6i91g05roOqILo5rwGt4kKDg5jDXSksHu2l/iEcwjAMN9MZMbQ2WYr8vCMbq+BSwLVEUi/
Hk4TlB4bgs+sDh8J722KKHPYZmwGpw0LdXkOjIPNlYxGjAsarG2HqnvyLkDMWe1P46P3HD+ju8OC
B8fJY9l0j5GBznciFzVdUoQag3W3p9UOd17/RDnE5cST3ePDea8HsCh3Rg/41qgV0ZBmbuoD3owr
DBAZUYSadKREge5CtlKpbMauBBWJWJXMmjxWiFaDC8vkFVoI6FNIL6pmDxKB7ddEhb+BF6n5ayCH
YJ4XgEWY3qDHmhj9t99yOsTtjBD/7pNRUTMQ4PonDwyGX0u2ocgjXgcMGevtqAFGFRV87pUhWzvI
K1tk8Ah3KCnzv8av6iGViXOMkcTvo+bmE9I/YAezcv+1z4EhffzrCMYr8C2m6t7Bz+w/wAGYO3qN
1TnR4cDvpfGn5g6vn9bkulBHp+hE9Eo18wHxZHJQ4bwe5CvW/DvUMS9iI21fVB3vpIoUE0117qMO
HF9Ujpl18AG8qS+um87DhiXzWPbqPXSP3d6AyD0AF+gj6Inc7PzwxOxfZp3FAUAFWcLk3bZ6KtmZ
EMfXsokyVgciy8BUmryzmUs4PtufUMI+xigC9Q4JZDgTZUeEc8tU2I5RQDjpPcJSJ79zdV+QFSK+
Dgbt51FY7Yt5hRLoYfNoXpaUe214TzAzUQfRa1EwKBDfOYzvaKzpvu6Gv7SWy7R32D1BHYRMDT6L
KxmtAzQoCvPlX5PW4hMcwmfwkYkIp6bqkS3xtguLjWOD3SlgLlhm3stiW3RccSn8Cl0i5CUtyLLm
6WodFx7p3g5tv2mHRaBW5h0cD9wi4GzxLORO1Yatmp2q88Rhgd4O+UPz904DqD1lteoarBGszTcb
Ibz7pPZPQId8OoyUpRPM9ibXPggyZDjdIOZlg2YVv0qfda9mc6AQ/Lz+oPK3em1zM2eb+p4/ML3Y
BLEH1EwVtQoGGHvVJZaI7P+YPKCrCjoTtdd/eDUcgfcJyyAWIT+Gl+3UGTbqphgU7rQxSv374tYv
CGlE65jR4ZLrAtE920EG8YvVk5TuWXOEUsD4+kv8e8DGCY3ON4imALSTmQ07GeOvy/w/vW8xNOPs
6ovVtm3pYL3ImDRrMrngvNFhHITtw7lA8rnN5mtGM+F5jOkd21pIvknIhIsbaj9MUZ29q+qVqGCQ
tXszsY9gRCxImmPNyqzHFlP1BWM4oNLvA7fGL+EddLpJCVXa3WrB6MKb6LQHkBwynyZ1kFt4zSAr
23b9bIv6wk23D3f3hc+/z5Lfia9bqwG3FgkUuZ3NC9gM8X1lTmPtQcZ8wxPkWGDUwjqg6ORxRfyM
rGEDZ/8eik+04PBlRWz3R6T29l9e4dwW11oIXe91r3OwmsNueNHD8in+jFz2aGY35MGUMX4B2diT
FwzOSgeKZlbLUSaUiEt8BM1JHZx8Y1Tv4WgmawZZn9OATkHmEVoKH2MS7kf6eghGrUSdO5ufprTv
ecJmPV9pHl7OGIPjKO+V8aMtbj12rYbkZR9XOSGcCTYWQXcbszBhm2WfkyV+2ew3Iy5HgHjUZfq7
Dthjs4nGI6bEHxcGrEufHfsSOuQzdELILPc+7mVPwJW4A95lCKnZGaFyCWtU41fxVZKA8IrgxyF1
DAxB7WyaRIZxoRn4Rgn26ZBXaQsSPdm/M9Nf+g/SHpM0LP82gQCIcpO9XnRPDjji/CLQsPPf2xOc
tn14HvGf4Fh22h5WenPGlnb9Q3LnYcfWeoaf4pD7DUjE104Od970MMHj0gjfX5+M+p0uVtVA6QHH
6j0jlRE9U5Lrcr2ogTWBcpqVEIf0Xrgmm72bWC1Xp/tbDtIhJjoixhizvJoe3MhlZPQPKKmwScDE
EsNm0oHKHGMHG1K0O9dDWSh75HwaO21HLJJNMmMdm3j+mBaT00L7NXip2f2TAUoi4O9V7V9XpFEa
8QX+nlDxcZgFbefiZdhd4WH56NjpLouhDJl0M3N/oVloJ1xPbb+eY1Zdpp0dBpJzs2+QiqVJ64eZ
tZidxjj2fPbhPRJt4wee2TjbNpng3fOmAFuHKBQJY9tjcB+eFzd3DUYId42D6yUQ9F4MLMVVojVb
Mjh30A9tLw7xXfb0/gixidE56oLrqV2dUrwIf/CwQpeB/sNZTDpht3/bgU3DeALTG99N8Kwekq22
4ZSjzwbBEv/gPvvYjU2vHD4I+lxdsNChtmgGndFnBHKFxNwYl80L3w1GFXEkwiSAEV3wkKQReajT
gg5q+12SnXpwj/rsnZo2PiNxCSHn/AuRvsmCcRm/fQhcmJY71tXJRy0Pny1YgzYOwIOJX8Xw0tRq
OYcYfljLiA8rFCLyroNBWc7vbsdrAmIiT8YmR1rD58xKG1d9lvjzijWcFX697EYE+2U5Q7aMCA96
axPyPPGvFxN82sYmJYozXusW+TkKRhuJjrQv+E3yr2ZFQsKPRwjnzjhjuu8lw8eqCzfYihEjrmrs
TLb28M8s30sDmFvLhTEaHlS4qI0Vs2H08A7WBPPVycnvgI7nt9jm83rXGl5m5T7foF3HVPBoWbTF
PcRhgvDfGzMARrSAFRUiYIgbYFYHgIm2Jxbqji0HnHdFTzmya+919jrjZw8gJrX477MRX88ZWgqU
vsAyAJk92gWk8/saU+JotX7U4OHrd5G7Kz/2UQ0aaNbucEuVI+Vh3qYPr+uBMevryUvvlctdv1we
9hDFehB9OtmwHDXc9kL7KWb46oq9MaxsQreOtkUKad9+wbDj3nldMRFYmEbkuIvZ3o0gjTh6Hcky
hmUVc6smZVffqpbea7myusAIB20ZqADgkuRuVzYuutp8UegUtxAujZSFL3OatVtmZjlltmzhsdLG
CEywBKmE+4anIINGAvcvCj4q7jZyRZhhWEoiuOifP/qQtqJzhRv8CbFc4b9s9eeBoyFY/6LDyCLE
OmDYjzl5k2x78DnBGRLpIflYE1CNL/iW/YbXSXAAO5eg9u7z3H3CO8Pms4UeUTvSxuvoOuxCNXG3
d7hv3bd35JW/RNAlmfmcHVJuv52NaqLEbqW4z61j8MCPnZssXMBz3qQkztTVGzTAJIejgoUNngG8
BMuuPW+6zMgKbP70YnIbt8Mz8kQg3zcKb13C1vlutfEfkKh/jLKwGWg/D5SDJy8PeTEyNZddXGxr
s5OFL6i+M1MjqtJnu0+2zuYMstWaAM0aPlmcVoaJtZK7aHzg4/iYOdLGL7NoSLo+Dtju4BkQEYHs
zsbpt55g2TMuG4aJp83PnNMIomN8W89hswraCHyQ1P51s3Tikt03Skrwli33CLLXQTVkAe2lS8Th
IPZgPea/CnE68W+lE6xHHY4I0GmtoXD2nVE1xL3TO22fhHGIxtbmaV8F2OWPhS6ebG3I2/AgoRDZ
h6Hq6iYoCEgJJyBCtpp1t5SfLkAq4GO4cBCh99dRI6mWzVhdHpzCLEfvhJ5h9WZG3D9Y0Uml9dIJ
MYd00t7qGHjEF78T0rpfe69+x6/iBvQkQkqSOtq8WmUTlnuvObj8XqbnYavPMvj2bVxuQMInGe58
AcHhImT9uw8NTIIO3mt6TwwDSCyOk2Y/G2m/RFnBKYKB6ozKPa95OcNtqtp0jb2e4jc3QeyOxc/d
6lUwheXbnOaanpw+g54oC6swpg+zQ9BZFOHHood7OOXZxZNViHorKo4b0hGwifav/Xmm2Q9epOd0
PT/8sJJMsRLx7L1mSDTnTH3wnUH8fSLEKSH3roQ9wJ294ZK8DrIpeCcWlOwA/hseS2ZsumWO4OoY
5AZRVPCg+NreIHLSQR1XTJ7aRrX8ITKabLqBXeJBALpiS2pH6knMHjJB1GYZqu/esrvBLHFUITKU
JWPINu1ikx6NNhTSVxUjp2OVc5Yh3a5GCkvjGBgSeE6htEQsiuWcqLvu5cubBWm9Hujbbp8cSo2A
eiTpTfr2jaX/SxQZnrv2lBxgOPiGGYHuY+/JOkGYm4D8ESOeyg5XqiOE3GyzAhKEPGB0XRKcVXlk
YErHy+g/ks5rWVFtC8NPRBWgINwSJSjmdGOpSwkGBFHEp9/f7F3Vp3vX6dUrwAxj/OMPGELSYxaA
A5/kub3DIbUeq2aFShdW3OIKa9lTPRLZfL0KaSl+/wZAEsC0tnhHqVO4lddzfy4mGqTOgogxUoNB
Ah+LQcem730/Dts1IibSK70sbD8e8yILUDJp6Jn+ei5Gs66BWp5JTPzs2EvCEcSEbfKYt/9mswbG
FiwTrmPQkQUco5GvWio/69eq8LS52k/dZtTXKqDwrgGSxSWxh9wN1QuunmE9buQ7uEyWUppzjXm7
mI9A/kR4Gn/cewzG99dDiGmnRNXiuLSl14FRer4Z6H6dekSSDQe6VR05irLzYxl+BIooDqKPJ6pk
uviabttlwsV0DCzs939HFUm0h8Hd6y3VoSxbwyKsQ9o/O/eonymvVEpdbCGm2vZhN1MQX7qybMcI
B+QbEH5NO0Mt76se3avAmeGVvhaKq3LqgZfzLM3W+py73BNQGO71luHpkYASiYpjhAWgaG8x51nv
t/A1eppPzy5foYZksLTwpzMK/xMRWgdOR+d6PbPyivmpOUKdIrqwMtwfE0xKmytOg879rM0ekSrG
KjTaTOQaJCfi0NI34Ax73FI2IDA9emGghwozD5H4O2IM1xvi5YCX6tKYZMmADcj1yls2ONagLsE3
pg7kAiS0Jo/TengnKJMa3rTO+E0MKWUgr6o9u8dQmRCMA3Ol4iD3XW4ZoNj859VjOa6CevV1Q9MZ
UK1iweAWYTscBDzES+NgHTVsj3tXHXNV8q+c1JFnOofbY0TLFj1QjEHAnpoRYkusfpi4whOwyqE8
I43U4Vi6r0EzUeLKnmHzNoG5MoubAdzyHV36MTJcHJJxVjhySz38msgtHu1Y+D4xn9uPB1v+6A+s
Xst7f7jNlMKQ6oApG4zmsJ5mGqpeEiPt91y6Oumm2dHoU/DTcbyTf52+7AyZ9RGKyAz5OWrX9IYM
53DjD2jUycQiyKom135RnLOw3oHA/st0z0JtqwW/P5pkjrKk2Il/QZDBmjuOdoSbchBPMTDCsncf
N9ETn5ZxScCT4Dc+hx02P5gDjTtPxocXPPV82nImFVx7oG+to9gq8/hfaNqDGaV2XYGLQB8KTsUc
BqOlhKjZvfyvC4CDw27es8cxVmcoD3Qf/9K5hikUpIsflUtK7hwjXNNkTCAH+wW2RFwLgrn2Gcpb
qqouYWFdEct7twPVLR+ceqi/6uBz6F2q4DZDoARR32nk4FdGN9jYhkfewlSa7GfvqOW2p5V6siuO
LecxnjInpnAfi+UzHviMIxe1xYCDwaWU2mHP/l3EEqkic5E6Vw42thUVbOUR0+vW4e+Q/70dWMiC
lr9PBsD1Vo0bAeRPuAt7S8Pfa2qsOQnY3PVSBfSOZ1TzHTXVWTruV8LmCklWij2lS4IduvR/kqS+
33jyWEkeseJpMYd9OQN8BdAjkZye5xe84MjAoEC/i5bpNUaGRvgAfcYsQwOjrvTVHb4YG7YcYWYc
c7d8jhBbfKJhFtrqOX4ekNi5p8xjovkKKu/jazZHnuqBndEzAjDe/UQN0QbjgJYt9lNtAxqsHu6Y
WQ/WpX1imvNZfW1om5DM5uzr53XxjUgpSHeiB2Xscha0vTlETnure7qn0SEoZGgw0l3jGghbgxHw
iX3jvBJmo/7vMti7yADmrccSppaYLCWBT1KTNZJ7s0CdUdxdh9ig2XoM0aeHz4I0xC9yTNfD40iH
7xUeHhgL7+kCeb/h79QQrEYfxNpsHaFdFXtah3xjF98oRQFEf1cd9lNir9ByIMTT0VqKj/gFD4xx
sCeBnTKYv91+iLco/mrp4RFXh2f8PTWn6tKbM89YochCx4OKMR9uMCsgDVM9XIfYlA0/Ck9DseLJ
2Xy6KoQKBBI/Sj42f2FnCafo63wk1wtGbgtZHsb5xLQVfzCCgw04MsfFB6KSUFWMHlEHdaGjc8QP
dNkcf8OGp+shU52877Sfua0HqTixq5F55NqGyilsFXg5lY099qLd7ntwFng1xl8DCb12B8JHtbM4
q8Gv8wnXiAOUs9SmLhQhdLQbmjGIWn5hLfn0ASCE6Ezc/rC2DzhRY149Ymrhg9RF8AKO1laOM+Yn
gXxqoP6A8ya0VfIGspQDJeuDwFf3M6bp5EBfqhX9JSLk5B6SmChUL0izrjPdrz189Vo3QsZHMoFd
O70J8ZE2Bot2RXhGN8aMI2nDP9B5n9Ap734gbaRa4WIbfz4YGJODsCPb3JKsGXRPvCmw24F23zGN
K4EBvnbBHmev+4qDILDG8utKdoIu1Ok0qpJlOrmXY+z3cl8rY3obzXuIA2I8XYN7gDuLBcbsoiyk
usMfAhMYujtEbRR0GF3l//JAS80xsZs97jUHWw/h1UO5OjQjzjpYnAlDmkZ1y6WJLDXqzpg7pe7p
FU+wpwUDLm0MsWjJcYLSbQE0avN0RQ0MRFS4U9DORTrsDuYbFfd1WBK/Q0JATDtHQp11vscmHW01
+SFctJtRDZIK7U905bLHHVttqs2VQdN7lO/M8f3jNtHvyJubMrXtzyF9MauFQc8+Y3L1TzkgJmaA
5Clvwad/452bFpWH23kM+OjzLbgp3YaxC3DKZlg5CrgKCglXGt8SGP9/g7Eem+J0u/tYTt9HMKUT
zoTXqPV7lPMa4WUr/vqAL8VB5KdoJy3Rd7iM1G4uYqXJPaWn5oDOGAoIWPdOGslij2p9eGM59Zxv
gIQdSxhy51L48IYjr/r/3EEKwegSljM8fHGJ43mDpQZC+VMDOiEPHyZz+lnGHJBfqjPYtNiRvBA7
DBFr6qjR+HDkyQiTFzIqQQRzeGbEnIsQG/HbYOl8A/IpGFAzg+HVP+b8XQ79WYJw97VDEbML2yem
8e2F8zbMScrOmAC/5ohOQ9gk1EtMJniYL2pixqAKkQvOLS5dggRptT6HKn4Y9tZIcHMB8E1gih0E
jEifrF1URzlLnG8RDjM2D9bphiDhc2ikPj3NPUaE83GUaT/5hnLQbeVgsEMB6jzm1ynnsjEhiMPK
ZszCmCgLmYfNDmHcBOiGgkpzebFVwJeCW8fbb9+2NlKsI34XHwA2oYX/JHBnq9EA8/29sAy8k6CB
jcG4jkHKhz0aEq9/aYLidKPrwQAv+YTU1Ek+GYSth89fxsQZjcn2u/Z+c8mbdocBG5bxYvGnhy8k
kYG6U6cw3qSYefD7X1H8YB1kcR/vEZEcL62h7mKwk0bYMXxtbp8vT14je9EaHK+7056XIAf5CG45
csyib2MMQD4h8uRhveUeQ3cq8Ts0JhycX049Ycypo/F8YhMHPmbPwDkYOgJdOhOQ6o9oFMH9Hi7l
Qj/+AS5zQLKbryELQrcx0Idm5U1Y/mJCz/XJOEAMd7OkiWC4rveJRDwVsthFumDqeAJMooaVcBMG
g2ZBUFThuD+jNwUe+8fMeE9AxzBw9Hf9UMY3gPQMmq9D6+bjR8C95mXxCxzLHCpExBIbMKoYs1EJ
GH6/tgq6IQB8Yuu7i5mIBtnevFzZTug+heKWCHcHhqvbhqW7IWIPI6/+TAkGMc5PziOQkjuqxm8g
j0TOiv9jdeJY6qYJteztrDNAnuQJPJ1pzvGcMyaa5Ed2ZcWIQg6JuDg9NvKM2UN/dqdEpX5xCLMb
I0Dm0CccGFG32+JboAsvd04jpLzghHw7g4Cy+M2mZ/JgIOQUHerezxbXww2nEGg8ncVAkjfVEto6
zCa81P6KpTclf8F6U1ATYi95RfymPLy7zb+gJ5KoykvN4IbAJxKpLgwH5vcVqdYm7qz4yOClGWH4
EPchJ4dcIcJF4vv33j29Tix4DocGXANexyu8G0CCzvdkLD8wP3tuSa4d/Amkr7qP/yrzc4xvSbbr
wADfht39gqoj4MpWUZHhRp8oSRYzvXly0Sy+3n7a27xAXD7cKdx42kYOy0uOlz7f5Qo0DyuiVb6q
MTLIFhxVW1ZosaXQgfbuSah6HcmB9eJCZJWngwTDYptYNjQ0IE2cPTUdv6Ojm9UsvfZ6J6IySc1S
wCk0z1BwMnBLwk5QUlG1PJjkUNk19LIMG7h/clgTpJba94sE/zroLm9wVTKvcLVipDTsh3gRgM4M
94Kayx1PwPxQd5U5lyamhOhXUFJcXdaaXqA6g34yR+V5YGnTmwO7CeoOI5Vi9gFqAxRqBW/oHleP
5HPpn1SWcXG8Z4U14zMpw0ykSZXnL6IlyNr8tIRHqe7vyJhHe4b0quZYZUg5GcwqxSNFsywcWogW
i9CMV/4c3Wkf7hYua47spH//1JeAEr6abIlmR1e8uR6qMbSv5Lv/gy9Jq1wCfTXLHDv/yqXnD78U
zT32qHpKJ5L/9Rmv9tcC9NjJUeOrgg0IU6bd+wqObown3r4WvxDNGGhxe0zUbrp3G8cANEtteJ1+
I2ObjqBoq4Je4KvbjInjRDr8pq96qIQ/bN0EsxAaaJkwPqN5OsBsginNu4t7y1cCPedjuDDCbtMi
pEAba6vXpKLwJV182G+t5tj8y7N+DveeOSPVlHaMBkobN+EH/ewrc80wi/YYgpEPww8cSMz8b9YZ
T0u889mSyho+gTl+HNEjLhizDZbIIeP2lF3yEWWLiN4qp1qUbe44PrVuEbzCOn7SfGPeAIq0JmSr
PWPZhyHvofhT3VQEdNRzMLRvdF1Csc3odn10c7wy5xoPlsY8ox/BEjXk9Qbwwd68SASNIKHSrnUg
tjsdbAgFBh1VZ8iQkKb0MZRGYhz4XJu13awZ4MBwICz6UuEhR484GKPxApyKDDCR4TmAiIv5+CdE
BuZTv2/6fk6sIZ4T/Utvw065LdhSULNGSlD40KhYPBQg0zsF3y1WRe/BmTraj94dYgwBMDuvsLOP
/DjUIU61KhZEieEw8+MMTNfpSqGY6Xx9DAcb8N5caHAwCRNiqXLOgXoZ0D7VIRC7y+C2m2YxMwpG
ZuRQ3/Eb1hLBgTdwJcKbZfEx6GRFaqO5eQn+Bgl2RBAwQXvbql87HV1fzSFE6rQN6dsxMY2+AS4I
omVBhTeZFramiHC+9FBxCYkusXVJhfWB0xClMB1k/INbLHrDCLnPoMEqgxRVn2L0Znp7R0Oaiqx9
/qnc2xx5D38aqqfAdJvikCrMRaU1vpx3M/pZa0KHTLue/VyUe/n0MX/tsC4d3cOm9d47xCCq/bcX
SEjJ3bAomSNEYDRhwWDa3s/HEOJXX+eNmwleoyYSqz3CchmHaUbFLOTq/8waV8P08/xZMzkrPJ2I
7qMCsSobgmZdd9gXfxHHBs9hf54HxoJtsNRZRZIv4wRog88EkvMIAeEYElKuaiSuw5cPiVb5zjF/
sLToUYdpzbdQbLoRWSPkYvBjZJvP/IN1dZHw2O7T7EShriAw3orF0tGJ/esDqSuQQGFtk0aDYTXt
xhI8yTEWT1Yj/NsxzQO3bv1voK3hbIlqw+qdqFBS/EF+tnTSvLdbb/gfHGO6MypELBdwU/l7Tq6k
6gAWU21+4BdPseLm8sDChP4bNhduu+YR19PHH0+PdU2wFtSvF2xBn3zoQU0y9wRSXczXklc9vDQP
gmv2pvrmaqFyeP6Zm8GG+nFGBJkHVj58Lj6QKF/uFYLm2/+ocVY73K368sU15JJUGj7Chx3hOTTp
3Ovhvmovt1hsn2IJoWSoL7kSQKq+/xgKJYfN5nokWA23btPLp7wjbLApSD/6qDY9uqLBUYYxzUhh
yRwyPRPq7KYxzQWu1ekCwGfVP9G1gI9KW9j/I/64uc0sk2l01vXTv+swclL4PY/VHRdM0aq0njTd
nx4HZr1QDMY9LsRq9HrTzfCXYB0BBthwwhlJm5a7t+CtoiSaTirDx3Hg2Tp8cWmXGwHDgDkoHXt9
WCf+14XbpnTYegof6n7Cp+ifrgtYz31CTgnnw2kUn0TSkCy9sb9UAPOCxxYPptJS2entthxqjiZ7
6o0xiHz3eyaWIoReOKKJtHYlE48+3inOLUgp9iiQwFg6Jy8x3XZRAlXvYXbUZpmzK3BO6aGvCVsX
hz0UtdoMRc4MdJx2iTN8UQGcMd/bu4L7/JeupOhaOkhcyjzoEPcwWOKKpbJ5RBQmGWzCYp03MY/b
vjEyKpi4p0xqA5wNGVNE0ixdGotuezsajN6z8T2uyay3HjLf4AB5fceEkoIhg3stlBjIlSR6fIjX
jdM0pEsBe8GumGZOsLg5rT+ICFC8DiWr5OKg3KOhHzYXhuP0NOq6DuXFaw7vDIYdDGjOhcHkt72i
IiFzjEH9Rqqcqra45Gvv5Qqcqj1zXrE/ruzOUR+0JGdCSPfBNYvqiRsFTCXdvc8lm/LHdUXTw0kY
4eQpHdGEtYhXnrwWi/tKn8hb5PaTwQKpjBnA7garT5MUFwkgeclwO3KFKQ6AfdPEcGFXx1XEII02
RmEWjdMO2QKcDe+rX+7kM6Kb/9uYANKS9HElQuWP2G0/Rxp1LwW0Zt+PrxCgKex4+FiVM/VgM8JL
wxAm5fDA4YGZPx47MBEFtfPKcH2DHys416FaUeSFg9Nj8VWt8sDFoGyUU7na+3n0jbO/wUnubD2z
y0PJGIRSn9aAVVPf7A8LmDEhcfG4ujBuFToO0GM0eiJbOmMS1vhom/ZTzE8uZjvn4/s7JGsEa7Ke
uFbhMGDustkPX54JjFXCVTOoAbDzG6sgZvhx/VFWlqGyprO6oVlHRUR0m5ifXbFUw95l1Hi/BDxO
rYnOIbsWLu4OWG36vsjEW8AdJIvAsPuXfJaPRRMiBTXKBqp2zo0Zv2VILrwHaqPnKCPDewQjzq4C
QTQINfuVXD1JgvOGdojHDcx9TWC0TJURrh6YDS804dMQV2KcJAEoOuB4OnFzJ2pnrwt+br64B8xO
7Cff8VJe6Hf7i2JiP6b+SuhQEx1+ihwC5fBgnnaF//sY5L+MEGU9W6t62q1sK6SN9X0F1rtCVxNI
HB043l9FgP0XaiwSowstxrMX32i90SLglYPVRHJdKRv1Ym64D6YEeCIZJeYwbuLrQcKPJsNR6J9J
FPZoxiAygQVhUcINQXGE1s82qL6BqGQROkUIqf8ygblU2rcTCZc0s1x1f5TY+oFCvr9qQGKEsMUT
LrrmA5nq/ogsAlCk2HY4VNAW4ffD6iMr6ctZhBsuFxesPkMYptbAX3mzE9bsU3TgFDsCq4/AG0GU
IPozV6TcHYx+6Bhb58V4AS5W0E7SUf9h77034BrRSi62NHbqa6Pn0ICcPSahjN3UqDQ8dXxknS+v
y+SDJfJj3i3VJaNWigNu5g+FlJvNe8crtyphPWe+iYQaBYU5yACDVQUQlJkckzSSPqg6OR6uI3zo
Sblg6/+YraAwO/b81tNjfDjGSkRWGwHgFDQoSGtYjq11U0RYmwZyDAGIvFimmQxtWYiU8X9iYA93
lPSIm9A4NEwE4BM8DszwvzR4utXvIaEF+HQyuGCgOUD1l94IDm7GsJydzV6mlRwj/8pseiKuE+QN
nwu3VYOsZjAuVvliv+HDci63DkbwqXeRIWqMU4YqTG/5LjHooselvaZ9zmyWP18KAo4Wgiak8CQy
umvG9UxigbIat4H6D5UUwsPdMWjO/77+Z1km7Kvv6M152/n9qOcW0ccvuOfNP8ELuAlJX+59gUb8
cqIJIxrGyUNOTa4TB+2FxMulSFYdPi/DlHRrXppZ3yuxpiUNaFXBZ7hUMWShiAZ0UUPoR6XkqBBt
eFrY4OSTNx0TMlNGbDRxmK36MLQujZszBcZu2G1FwAOcvkzxNWbC09T0Sex1itOPGDCHqiWAdsxK
AwSadzw8OBQr/KlS/MGA+t4Xc/50mtb6Tkqu5KfdcWfhLpUCLq/Kw5XCWBTVuI5JCS0upMFFuXrR
+a5E8jaN+AanNuAXmZNx8hXjFuH6KAgGJm9yi0U6Bv0sJwrH1/g+FEX0iMOPqrIpkCj5LFQWTc1h
Mse7GaIkV1HhnKj5fJ77b6lXrnqk8aiXGN6tmDKVE8638u8dP+id3W8RVKLA+I2J/OTE6r09GiF4
42+YPFTDIw3PctwiaLNSd3IPGLZTkCCF35i77EDSXdBXKTdtdiHOP+TNwKZQFhQ4TRgzeH3U3lXy
CAmc3CK43ryIr/1ylN6oTR3+YUVNs3mdis76TiHxIj+G2vBBVtWDJvGdXjVbnkCfY7oO5xFe9ajb
yGiFszFLnFJrMLX3+Z+RMUIBRjDukdHlpCUyU3El52ZLcQoRWdtmeGQsleBbEMxAmVkEfDCRTo48
bGmb4N76XIzXcbVSwCcGZHMSvsnG6V1KLK7O0MqCQYSt+fY9rkKADFz7ifCRd5ULbE/fKhI3UQ/j
2wUlBOfIveYNYKPi+wm2hH+x4mC/uH25jEdnCKoxNMX/TAj7hNW36VX/3FCaU38q+/tderiuwKIy
qG4HHEQ5HzdcrBugt/2yjPrM0x3qut/mUTv8f4J7m8X1iX9F67asNzdEnmjIMFTjGzH/zUZgUqJe
4KQbOB31NE58AzqtUYu4n74QRuxTPBYu5haVaOaAHNGc7EhdpFF906xAlFz/5t/E2JF+CXA3KdZ0
02ymsxY9GSJ+cSUu4q/i0AgCL/G1wdUo1I+VW0YIv14TvoPzk/78LM1/ccs9Vx7lsI/X2Hskyiwt
eTCyT6fsAdwdpZO0+S46mBkcmEjoKXeY/sFF7fHVriNGx+qCandujmACtE536iawSoQNBmGnTLAo
djmXqfSfsgWsgKfJzdGiN4cqJy3YDLj/WFhjgtHxJvl3TfQ9YrfllxELdV5efjFGDB4GhVj37RlK
f49QPsA2G4wPM2Fz5FLk+VCF/BabuJYsJWTnziMu8ccQzhnEtPLKhZiczQ24LPNebxveKWtljnvO
OPMYaM4fExHUVEYF2Lcw/U1ngomaBTsFYw4IeEN1YkALLJf8ozOXk1v4ptMOYd29Ihla9KJdXnfC
1wRjN9ayPmXtgZ73IrpI5iTBjSCn28gk9P7H+sP3oO9HItpJmwsPTbK0+dr3dQ/JxBu5DVHqyccz
QUOZ+fwzHaGownOuP1cg6LXOGz+h65Rgx0Rf7S9Idw7pqop6k2z0isohqXTza/L0b8sBgmEAW9i1
hv/b3CYcCHQgwX50i39eN6xHWZh7LfhE5VK983s1fK9TTwogG9A+D5IEqId2qJq+p8IQcO+UbjG6
kc9B6wagjIccpP/CGYBKkfr6wmTCTrmJC7fRhLCcX3eAZA4a0QwOTaBTLDcvzcmMGfcUYD4XgGzO
Yw7XZ5zjUo5ExBhS9ABni6qAu47+bswKDGXczZ+T2zal9OHtjZ+MP2/3WMVwi00u8t4die4SOReB
rnxjCuQgl//oYLsikiAdWN0+0YzrsbroEsQ+twisDGxegxz7BXMol/lS3xpEpVKu/bgH+CQRFZAs
RFrIkQK+LJ7Di27H9gifScroEtg7ovm3PhOxklFLY1BKp5GLoSOVU7ejyoDxw6W8zcQFlqTRgw6/
ZB1zAcvWC3unI1sboxD1DA6P3MawalQku2tkAEiAOUMr0W06FyoVbplsw4+KDIV5g44sTxV/g7uI
rjk3gwGC7DIXJq/0IVhgfA9cU/Bw5OX165rlsKDAOctcSqn91m3YG29NiJE0hWrEJgAIDkGGgRYd
4dPV0Uz49/Mes4iX3ScqS2IxkLbDW0dqBkuy838z6ETdl31EzwUX9h1nu1fyia7wVEAAQHogMcBw
oV/gay4h9M+YEGLi1U4GO2n5WIugJPBCpBlo8SkJ9RiNz5FZE40kn0RvSYYSn4khg2RRL1JJ8vHa
WMWMUGhOj5h8/fDlgN5JXiUdFrSR1uJr5CFN4oPDHFByy8vgtpy+zjxaZu03R1pTZ1PpKbjVMNzW
7cKwDKbC1LQzvhZ/GtAPYPqygPt6/O1Ov/vTr6mKcs9ETZJ7KP6+tNiFw+z9B2bNw4S4uKO4ZTol
sYSp2wW7Di4GtWlhekUZ9PrBS/U68k6pnsVytSAOkA9FqKn+cXnuiK244Tk26XAQnUB4QwHMf/DJ
IH23IuiJ7/INlMihw9AZ0oCBY6g4X3vDdITNQXHM2DCy104IQ2BsuJaS9EDXx7CdTOvm2CddHA0Y
g8lpu3ms9icYvTsVyjxEfuT0OzQI7Ro4E7JXXK76U8QvPMu1uUCW8G8oSQkHujn9LiEEKpjwETzk
6pG+Luf3ZB9hFOO/5grP8za8LsoN38JXdQlV4pZ+Mo5kWYM7/8OpxWNmsDiwnuv+tqCFZsDJT4ik
kkv8BCwDedfkGKesftvNzy5M+x1fcXg+UR49L4NpqwqVxQe5ftSPEFMVmD/Ka1j596S3orZ+bYsC
oOf+91s+l2xpClr9SFU9mPLj84kGxNouocfySycF60sFb0uMZc/GmCMNWuGL/aM59JUUa9C5mRi0
osBmd9hC80A2F4/xZoOIawgFL+jdqESpGn8b/pSi/uw3ek+eoZC8Ps7PZbEzZvKx2YHr5zwWpndU
jhNtR39wowejibiokneF0QSkJSjI0oQ5GMOa4T7qbcs1jDQlyBSnJuIlYibPqQx7hqv8knHjoOaG
1cgjKa39hoKQh8TwkQaBX8gIvp0oqB8Xugc6ifLPPKenL1Dl1XpN7pMOmijT0Rkjm4oEFaTG0Hen
2bgZSZNe4QLz7RHq2kwElS3PRl+/k/cC3fNEYcaZHZETjjGxYShJzW88bNCjCSeYCif0CHIQ3k5E
Ks56EX4WwX77O6ZTLHkAL9GEkJ/y+5fHQy/7BAjcY7OmLtR5dZKTx5FenXMAOJjdAm0Cwyt6OhEP
9jqz6qnEH9sWG4oVAKq4MMJiQitrnmC9Zn94MgOqyisiUrhGFFAVINkDbtv9A60zLkzmujpXyzrS
AY7bib5Q/25HZWA168FYhoxdj8tAu8ASljf0cg3NANBpzZBEToy4xUYFK6PhY2JcgG3EABFkd8Yd
gdyROw6TZ5YFzTt3G8M0lI94mGOKTpcJQML4rX/Wz48tLQsgPxwY8AhuMeLBcEXtKdOGXbYaLLsk
O2jcgitqfIyrxjRM0q7jo0/aVIanR+ukYDAgHjjmivThCkHH29n+T91iaqKjFouaNn72vd6NiGiH
pvxaO7QGH7ofADOwjFNzQbZ7wzoaeDlWhDq2T+YOwBhD+ZUGRLvhPVzqf0YZQKs0E4Ndb/c+mYcX
U1ikTqDySmxwxdOmH8tlX6O3/6eh3QuhMsbPqOUE0Q+drcENt+BB7vNn0itd6figUb+OatijF35C
PaGb5vTiYoCUcSg573GK2VWnmhW8KRl43WH2Mj+nI4FU3xtzt+AHNxeH6VeIoThLJHF652dZsmre
ZI2ZKI/y3qwfu/z0Rbsdv54B27rAIW8qASoxud+px+cS3CfdvBaw0AqIH5vmXLDlWXlQ+3hFx2r9
5YL5y4+/CfPvnHEAHkID4EoOaxufDjivL1EQ6cinrEdqq0ed8aLMjjPXkINuhHuhUMtF4DLzMnFr
kzPmcUdgSZeiX3QoqCv+I/zQjBthRnse/WbqvNykwiOmWQ149Avz8hw3B+7FEdtA37ItuHGLf6o5
8AlgdtBI/PDY+AcRsknoa1/ow+HFfRhNAK/j70z0O9pJ4l8QFyHUA/njVAAV4m/JaBebA8QUm3zw
RwnbGc4TEIrbjgQaVZfxOoCfyKW81IshpNfW8KSr15EE8RzyrE37DjOVcToaLu5SCPArxR2s6qvz
6gdoK9Sn/9WHrzy49QlKHukD0p69BzcoZSe4ZjGBt21wi3+tDwl/z2FK5Bz8E/YZKkpIBAOmvXaN
rROJlUBewskKVS+5x8Z078PhAbISpwGtK6g8LNwqMpZg7OCffXzbOtFRfUF50LQI3TSd/Zc0A37E
ugn7DOM74dr00ewb+Yyof5GNirE4uDgSkxrclIlJh5mZBbwnfezbRmWQLx+qwkawI7grlDxbIRAk
86gUjkxa4baw8EpHkG8p/W9Q8anSLPq5O8I/HFCxYHnbTPGru9PyexmJB88MgORKXhK02Z/9wrOB
BL23LX6xYQ27wedFF5QWzgzCJnhbuMaDJHj7EWPNXCivf/w69U68cupq8I5fIo8LrsoTPz44xgwt
Q5ZoM2ovdcIB8mDf5sNuhWqMuZ5Bo+bJo3LazjThKognwvK7xmj6XE8406ThdfwLCDY6F9uKatfW
+NdK9Jpep+8VeTeEt7aYecgkH5IYJwwH7oQgC5qfL5G4oW3MTbXiVOwuxd9rVmxNj6CHLW8BPsSn
d9GeSbvMqZD5MVnJPAcmafzOUYqaYAqiqs0b5OHt5S4AcFqDF7l0Yqxg0qhQTrfnF+P3T0AlzpVA
S78nEYEIOPix0piztxd5JB/OevwkpaVA6zh8T/T+5kaJ/wUhcZUz3zM6rpEvXf+WQK16/l4ah3pL
eGF2YgC6pbh/zYgEzDWEWwIKEplilJVQOZmiR9UUUZoi/kpdgdTz6boVJz1md9eex8BugFqPj+aE
LaGrCnjxqboQcanioEYDZr7OjUFcJAOmiMqZxEtKRkzb6AFAOSHk0ToedNoa+kr8rV/C75b2H67s
5k0YFzJBFj1xUGCWLV6ofEaLsl20GlyYfypGhvDjezRKHZx9S9wcuMQtuR5N5v38bD/PpNHYITNC
3zSRd/qyN2dG0N99N6AgEGjYSN3MwJpL7EkDajEmW7t8xui3QVMIj1tmdsAoDbnl3140IUhfXOzp
PvB4maFytL6DFusbIP1/p3pROhR98hy5GJdStoI3tewdX0tOdrhnezz1HsjAnJTCmUakpVUUoyYs
ePEmo1PJaeW49+gODGirjfMQNUiPGwlpeOl96+jT96vS40xS+Y63GPFxffOTfxGpszXpQKgT4bx3
dtY6OFFnuNBipMlYoXKY53F5muBdX3wUoX6/N4yaK+d5d+9M8zCgACHTXeJUU8lCsfx3ZdoCKnvJ
ezYgWsbKbHyFKcWun7zBhrkvufxh2OCYV41wNttXDsrDwRRAF1QYTJcnUFxeDBcYJcFH4QEH+fm2
xpUQisK/75WLnYOf33+z/vx3oeLDi3wqTPMITLjPsqAj5diYFUtOo0GMSR850/TVs9sI+cqalODe
gRBdurR0Z2y18ZfXExUY2NcRPEHspoxZNmKwcTtTwf6J8++k/P1Y2JMyIfwvURm452TjCsqvsqNU
2mmjH8Qa5Awmr9hqT78adVePgDWasB0Zo7KFjkBUbvVRY8FxUxf2/QxfA7oAg+rBkWMGawDR4tC3
kY7ELHKh+oPgCTUNuROny20sM7S6XCnrnNtsEL4a+/XEMFN4HfXH6pHqtBj1thkibZkWjRp1QB/w
O2Mdv4PaPOpHT0y04BFH92P/n74VajgUTf0EK2amhf3NfTEA0G1cZdQds/Ng0U61p8XpXrNEUfgl
+ykt8FJay+fnnBC0gyL2xGdTXnqpewX0tuSQjFemMfOOCm/3HoJugq/4fa8Z3XZIR2oy5GzKOSp9
vLoouHjliM0rrEp2LI+5PqeCfp94r0Csp5y9wIvFoZ2P/1xeiEBvQ0YLrCXz5veu8X51D9kggGz6
Vril57E2NpfyH9tAXt0P9wP4ST0hiZd0CSydQPvoixnjMBi5U5z691ocIAwukbgCItKecyugVWe0
ClwBpALgyRU06i8F9dEUrEu+HAQt2SJgwpzvd+pFiTnOKCjIjWC2gciPVUJ00uE1E5UFpAUOVpC9
j3D5fI/7BxnDt3+IbLHlH1INQalZdJzudH0gOz84wmSF/fsOjVV/xTyqfxDZKpQveOHKB/JbyDQh
bCwHAHyQg3AF03XSWfFHif8DiOWWiIktACpbkuBOzJjpARal0WtGsR3p53bE3eYKQA+mOmmQwKo+
Jy+UTsknYPodNd8VxPSOKTPeulMTw8IZtBHESo45EwsWkgwO8TFM/CjHLkjETciTJsQPHhgI/yF8
1z9DWkf4lQNv8ycUkNhC8Ht/RAfmmFAnBwFzSnTiuJMeoccg2X3A73tF+RrWhX2P+AEjrn8syaGs
xwu6viGWwLYRwMtGECnMmbG6s4mcQEZYJJnANyFRNW51mh2vq0SyJnxWRg4w7ZHkDZDT5HCihO+w
sI0/l874xDriPg0Q1fLvFpSJEKmo2+1PZKIXuPNfuXvWoMRAMZsotmExw0ackLpHCiUI5Qx2JqgY
Z0wmHg4jQI/0EKymsPbnHGFIwLKGsLN3jo+AlFz4Ocww+Y5xVvJv0WAmvn9AGBTu6kkjjkN0joNl
g7NG1OKSFfcTc6THjAy3TaiNSDHx8N7uBx9YoW6K7L9z9Actr2gwfgxl2XQMAc8V48aekKE9NItr
h2Ru86DWLp2HDJzdG8Eh4wiVrBZgjhssEacpBG48YRzBZRhJKz1AlhHWF+QnfG/FKhtvKamHuSi0
WFeP+D+SzmxJVWQLw09EBCAq3jKDIs5a3hiOqAgyqAxP31/ujrNjn+7qKi0hyVzrX//AxoWpkIUH
mCm0BZgIrBDIw3tHtgElACc3DwGDywBiBRd+xi8CXZk5jQ4/EibFknOK6wLD00oQASGuZgJFKWBu
QGiEsT2U5ITL/8MwCOtvFM7OAq2d29oKApGPMYW9wG1NvfMAKfaRyam4kW8wReNnTkkit2ijzNPP
Q19qCkUm1R2h4bZt+HfLMWYAyNw23Tr/8feKFokL0l4OLGFpg8qDXdMvc5vWkcP1cMEvs0sgz2OS
RzZLUAcSyPIHM8DBHuOePnTA+JbefruBDRGQsYjCc3TCeMBqlmOQY3+EwysaGXPg9qIGuhpDOUtb
QPfOXia96u5AdlM6PcyZ2pnKqRuT42IMXDKuuUTvgGo/GMzTYwEXmjnDuIQvhaCVVe8KE8cOeQGb
mmYykSUHkSkaQ2H0O3g+N8wLhLvDiCkZFsYONrHWiQLecjVjBtoHy0oPFON68HiMwWCgcAqj8xM3
azy0NqvPFh8JGyMjuzEiMF0SfYSrPxf2hdoGzSCewQu5DuX+tOx7KWsKQD12htwI8lQQzAzNa1Sj
Ragwz4cy7vHw0qqGbAymApFSLAjuB51qvC9PTyuek9OyvkcL33jwTQnKoNQ8DY0QsNk4OATs0gj2
w4dJXorM4Px5qxX4k31uVP21t5/ApY2lcJyoPodH2zN6+FeOrKQmAMotOlfKPTXY0LzUZrUhRpzV
NQMeM4pgter4XdjRJXNB83g/xa50TMyoOz9XGf4GjA4tYl//TQaks+ZyrW9vj5OVLQ29G242H6QA
RI5OMEdzM8qakkFcPuG9lOgQwuFn2Yo4AYpNxh0f9A/LxyY5cggwfvk5THBfk9HywUCZaVeANSNO
NVxP7zDtZ84occpJJpEI9GTYltrIRjR8e4jaMoaCNw1VUpurmPXBSO3v4LyMziIQEPYMnQNiUvh2
EJoTzmr4aliV3jpOqFmV+PDvINe82PY6kbFFE0EiVIZNHMl0NzqqtLEGZLFN+T5KEQpbWMU3QrtA
evgJ5siPhUo0L6dj5tJg8+WOKNa7LaNSJGStsejHBiLPjNaM1wHujADBwbDApbnM5TbbDm3Iqx+P
ckgsDeRfLrw4mvcxo+P7mWA6uMdHGory7xfdd0SgQ99M5gyaFV5xhN+/PgEaEMUAXDNUTwK0498a
ey5PPw5+zeA5K1qqt933YysPSNJGZM2TcByF6cvsBlY+Fq0Bmwslp40TDntUurvf2FKphfHbGsf+
6CgKXfoS4kzkS00VBIX3y02c4rKH/ybuSEiYRBGtsqVudYsd5eDcc/uxlimIQ/brh4RIr/PoyBi9
bXRaCN3tOfRHcAmrPTYY4vSaJ0FqnqcHw71HL8wPoHAd/O+mPu7fxnp04/SHMPRj8K94UWuOP7Mh
3TRUbVJ0cIs8S9Mai0mGgixF9sGSNBNpCqcZJwhYCdh5/SOEb/qEFCQ47RE/0FCQVu4wMT9LZdsj
0UnZpldI7Ad/YM3SgDkWj/0co2tzsBAwEXanX2PznG0EcfxEkSf9AU6029EfRvEkPj0IwxAnMjxe
zFqGC/HP2H8FDxGioIgtGqXfXXShOPfkY6Lb+MaH3WyL0GG3mR+oY02kfGPYuPiIM+77nHAeMCnC
jWNunPmakRIjUoQpGZAg/4SQYyQj0iqqsAgZjZxTWEwA65834SUH0proSwAGaZb4TJeRCYCHf10u
XLvSyfs8wtzjMOHnTdgMLpUh1BKG6Iz6iLHSQL18jG9k0kqWv7F+KZhPrOKnq080v0EJpGPXIAu2
Dqw3NDH09uAteJayqWLSZD789wR5cIz7ZOcOjAWbVcjdRuCYi/o/DkZoGx9r7HeMAkMc7Bep19i1
6IzNFF0+kLxL2XWqrsDIS8oz/sBLjBNBDIZ0XjrQjbYNloy1LS4cUysndzhS18kVYRcxDnwTc6lk
/YM6oHg1kQkp1hqPYDgWRqNsesK3ITZQEI1OJAZSVTGcgFYYvknJgkyubCvOaazYaoiMd7J6JEpA
OHU+fv5oqMT/j+AkyCQ0lGg6f2PO2R5LTsfAlHEZTkA0Zxjo9Rekeo2hcDo0oXzjB8xqzRyDrY2i
/zVWlzohR0ODLlOEluHg4BbW4O9U23vwncnzeGVRc/h8WJ70tFhHeJ9xdiIIZpqGUHAcqGUcgS9n
MSkc+8qNwTDaXtFjUSZ+xrLPZ2GueDfDPh+W46xyINtgu4KICUh4Kg4nCmJRogRMrq7SVEHrX1m4
Y1t+bQLUSwsKrMGkxdqit+BowWx3QvXYcNk4HkKgC2Jz0vDwhzJynQBhAn4SIuKl845ENvgwbvTi
+gRC14ib9c+IOk55LiVaiB81EWz3kgmODnIVO3nPUsrgyyCconeERG9as3IzR3sIWlw2+bL/spk6
PatQRWVvk62K6KjpU1/rCx5F6ugBWmo9rMG9NsDFZsK1mtwn8ea+QqoD847Tr0exQPlPENqC8cMA
IfZ0Dz3y41CavJ4w/sodJOa7gw/nSPMF/AL8Q78CNbtzaEdyxjefZtrz737fGtjxqXVHINWY+gXf
m0i+68+whf/ZyTbbQV91gBUHC3rxu1vPR+TdtXyLHuKT630plkoL4YH/OFILGckCI7Z/lQ6nqWiD
B67W4ufZg+2x7hfmcKNa05q5PiIoA4Nlew6FAtm/PsWY3cQ33Rb7fYvZMa87+Ti4LEUx70H1U1qK
UzqNk01+luo2PL/ZRJuXDpeIQ/7/QnKD2xg9K6okPoc52LzwO2EfpTkHKcFPlUkewNtrQrafcdR3
wbyLmFrx+COUjlOrVyCaiqdPV7KWeXAYz8llsObCuOAV7gTbOMOqhULRyvj9gYJy47mGDPtXbZ80
7wMbURcqwHFu2swIeQskBC6tqvVlo4DpzgcuA8naZX5iIBCGPwujaCfDBqRX8pqo5uhTlgpxkkYB
/+dgdrOen58Le7CHSTLRFk+iL6A8fNbyWPXE/+6w2qWZhOve8ypZmOvw1OIKzcQTJ0k6BDed8sJO
t/u3OgaLAmcDNgXI7EPR6UuXIR/BBb7ulqDRObuoxaQJZ6LWwaJc3fKaZCAIpyBcAQx6PeEgCNYk
nKHo9FDzseydaiv5WZA4320eFtvXGvOJIVM34+V+x2TZMeyyKe6wgx5agnMPr9AAb8OwqULXV9lz
Xh9y1Q6iFGrZhjkvpBoGxY9QDM1C2DcV2VGi3RVyZP2P59JsliIQiMeYM2pPc2Eh4GTGbIreGv0I
T6hKEuTIGGfcAEpAD14qwrNT1E12MYtICyCUmH2fUp+lo4htnH+X0E3zQw/izSFQ4Ln9WoN504IS
eIMaBPsaY363LcVCO89Co30zcTcy50y44E0DALIUmd4iePuOMVCEIlx7mastNs8514K3aG+Vx0IH
7G1m0FNM7Afs4eRCeDjbHY9P5WFjwfroT1QTYoYlApSx3A46BwWt5sjc1rC1sUJ6uWF/IrbA34U2
fy32/Q9+A+CmB+cRJvveCVgF4KoSilPqAkx4/zGYMBnmbAaQfKyBOmHhWb0FcFa8zryBsR0CClC2
0ele40DC6JL6wzi/juqlnfWAF7qgYhsl2BGBEWnsG+32PeJo7nf+j9E4Xil7hqZgLPyBcPHFOgWK
TZCskZK3mO8e/pJgyJzhK0YrwxNsE/BnHWcfzFp1QwFOPvGdyAO3vTFCETi0aoFLAnFB7NLAmzxQ
IvcApAeMp5rL6xXkOUBsKOxA7BCAsBiqOdATyRsdRwxYIP4NjWF9ZigKlzbnnMNmEkUsMwE2/cf6
EfwTAUIDkaY/Y/ucM+1gIMChSdPrfEyehFPy18fLyeZkgxhVuUAonDS0BOi7bGyPEaS29GwaB5TF
/puZpxW3IyA2yRRRVKciFF7yldun4n2BsWQi3ww7UYrO9TBCsgjdS2SSEvttFV7CPRHc8cOCZwIu
ytcHfbeqsXpWHZnggfLKLJtFgLci46HvGM0UniisPcWH6e9K/rLhVxua2/MaKM/szXCQm9Cv4X4A
zbqgZPzNXs4BVy8mJ3/cmoBiGRFgzlFElbt9sxAJjOfYCQfmfVmYJ9VF10qJBPsLWfbBrVioUPtY
9cxtGB1QeRDXZ0M39TrjTF3AKpfdwtPpHqlQeB7oYBWXJ2WdTgTKpxu3iglntEz9kYsZxXiGNxpi
wpT+xmrcT4OGrrHJ4VzGYTM+/4Lc5jsDhHUOYPZUQxq2qixma0aNyIXrRYEgvBIDQRps9yW1Gr8d
NRYrKeRDv5gJQYomb+g3y2e91IFK/Z7CI49bs14Qsk1hTpMDMXaWE7nK7hsy2CTkHNF2M+nvEPsL
I4X7RTzcOlsf4n7IUpWbeiFxORBz52umyKsuZANkr4+Pn8ljWtFx4kMbvZcfl6vtvDY1O2tuXlAQ
0QjcLwyQ+kgVsIGjKUW/8nLBLlh9pXFjYNu6eP+McW1wQHQt8VU8WWqMPw8Q075WyWMF0W1Xme4i
I/brafnJXBhcM2xJAzQjK5aZBT8TJt8O1h4IHjW8J3EE4Y8qLUFkrkkAsPlBs4OpSTbPrzjDesPV
TnHSBY3tLGHR4EoHhgF2MTwRNC2yYwV4cW1c6rAUQOf6Q/dE504+1GupnIQHiY40nTgvwfJ6z19R
ih4fIbhBrokJ7YdypzfubfvjNAAyncEL5MdVW8xqRNj95yLSizvOf/zJerxZinCX0QK7c2quREjr
njxsrrnYGodb2ElHXmLf3w491S791KYGfiPVkPndqRspfyvWc2PlkyHY5h1cM+GkAFKFJUqfyhx6
jik6D5M4IDKLCAMKxoAoGPsdQBVlet73ZWZ5ZD/Ni+mbT5yguf7au9dEVICg/RNGEUSkjcapsTkJ
xKae4kJBgd14Pe95zkEsRQ4jUI8hEDBpCoIICTJzhgyqUGpSCNJrA+y8Kcmr8BWhr6ZEDL64tj9o
DQ4u3nF8dBdZnJN6ohB9RQ1Gdc9oAJmESAKPdZ7ulRWfaS8OP4rhK7pA9ivM4CmNfzPcIIhLx2YN
6IdZvw0LhGioA6z3xdDWl5U163mM/NbF/Olof3iO2imnpWhNXj6KDLYO5QSU8od7PVcCmwWidWl7
8TMgQZ3S/gUbVHFGkVcvS7c2xkiVEGAAIxSsZ+Yo09KPxzT8gU6WMTvjGtd1jpXfuDcdHYcU7kaE
gy/mQaMIdMaF85jM8YGTFLPbcvZ/r7Tey3LZTnsOAwEZim1495lrR3gVisfg36OompHEZUaRbZ5A
MOkGAfNowV3AUqC6JzvSY4wf/fqxx0jfe0WFyxMsOqK/N/y2PUQ/zJ3x89++wbHyE83dGpGanVyx
zF7gTzMuXJpUiYr872FzVsCjmZ4eHr6YQFw/e5Ei+qBVaJwTBJPFtrGvz386Yg6AeyTeinQzBsNv
ejXYgpgCskTJN+4ks7+lEw5FOHJGxCNn0z2S6hnqV3CcPtF/hxkULaYDfcjdm9+KoYLwUZA3aBMB
PyiLVuxUGkITPeCMW32nzeXFwRcNrtAaIa7xh6XcXtGV/KsCKIXhGx7+iDIdc7/X7zUjXI61Eh81
roXEWBHQbpbgbswTMIXVVgAgnACcIeTjvIm1af/2nj1BnjYywDIWFuWG9KAvWBtmLM+lYDh/bNnJ
ppI7Ch7+w+57nPXIUZdo6vEN/AVq9FgTMPZ5Ez8n5oCMcOnSOKzlPyAAxq4MRp+d1aPChEsHKp6Z
fP2LEfXbYoKahOR/AqXzsxcGm6vR4h49rqMpdu+2zAFdUNDwoeIrBAEAfsiQvN5jjwXQnIHd/P/k
R1TLinEu8gKfLOxdvmsOjwjNl72o0InghZWc+8fGhvQ4KdiWhszwRtvMKZfSCcUE+Ep1JZMgn2BQ
V86GUQpOQy8PiyZDJmIKZRRsB9jxmf0FE99zY4F9toerdqsW7fUJdcbnlrYubFr6k60yQyB9GTDx
B+O7fB7Wh5HSBWSO2VHB/QaIhC/HBYQoO0A2MniQtUYVBY8CKm2z1MmC4bs5+eASAbBUR31WH9vj
L3qee5BGsbtxGv+506/t/nep5tU8HvD0Slvp1KudXySvvyGU25YpB8cpbjHbdl3NmaTV7C7VvH8a
bqEFzPMIXIy2RZwquavC7Pu4d5uC1GzxZXv5CrAYl4XF3fOQQClsDhTQAA3Ed2NOrPsJTuVIfJaP
KdO/iCGUe9VRM0m2BOpVerWDAQwY2it6B6zfmrIxR5St8Pwlc0HJn/c9jvPnvHTxOXTbbTtuT3GU
hV9KDgnq+3fa8/qn7z8ucLHmDGA1U48y3ABflf6ydXaVYMZycACYoKcG0FzJi272RbINq65nwoJ8
wF4DI1+MoArdeMoexIqzpy+/09flzSDu3oeXbfX/EZTba3HlBopHDEEAJQJcZPhcYA7YffAEB+ml
ByF8UVx6xxiVzF9xiTEKvjRsUscB9/OGyipZsWvmM275kH2TqgQnn50Ien2M81k2+62oV8SgEsT1
wl///ylwWcssdfPTTOpfZpSybklUZWAcAIWgsoytQesgldELPCMq0SWLEMxUEqkavQH9cBnFuIk0
0IGMITEif+3xdaEU+s6/rrIFtErXxTpltxL3jq+RC78kHz6q1s+I57E6Q/2pvPaUa8ZopsmGLDJZ
ok8on15huYaYxkXZxhE8jKg4PhalXx+fzMKOvwuX6Llj3bZ7prQMXaUd1xqLrM2bMew5m0m7/hYd
9bjlXB8EGE+7BVv3B+gHdlKqyR6btKfgkkVEhfXEft76+neoNo44gLGzBNLLfYhZHK1950nLiu0J
w5sK0+rcqYz3urfFjhtn8NSP0V/MXi7ltP2dg6Xloj6mH4GYzHrrb2lp2msZ8WxUifDcgZTOQway
zW8O14QJ8QCDEnu4g8cDHXQ6OkNWe86KbR+rNmkZL9LNIYwHgr8GueteIkfh+2AH8TeQe8IO7vWn
8HXeNgMHRqQIsNlr4cI+TJx03iCdUN1w52IfgMF/6UPPj+HTc5eULaZtMOhO2iUF92B0chmGWNF5
HKJMj0zYnkgaNVbVojzhHrsrj5jokebuo8xihKHeDjfOEgqpefy1YKromCtoAqSEoYjxW3xVBGUz
RiqIsRWkLsKERm6/NXmV72rw99z29qP9a6qEAEqCVQ09ALaMUGK2+7fGk9XspOVg37J/zbtzt4Pn
NheQZ2xfE78LdPYG4WE3YI7WTfDA9fPJKEqOo0j+R/uCqwYLmWpyoXJo/X0sbKFY1lsaqmsxf8+f
ZzgA8lG/ZavimAKhsUxZDoX9YN6Go+s/d1iyfmlsX7fnTjopkOipjugCG6Je8L6x02u6hg8fv+HV
iNkTwAQ6aioJCJlo3XJTV80Ekgx0KljtUJOdr1NjtcigdGQhrkcv+kmNmorOfm6lI7L6P86a+62B
DEb5jHs3/KelHvahU0WfHSFokwPGYUBQdjlhPVSAd/ADDLiMqjTDswYs8P26NkO3zd2fmEu47Exx
a8Du0xkMg+vAF2FdrkYr/qk3Q6FPGAmZlrVIMXutNQ5MMJjPtU3wu/FyMDWE5gxE0FvAfoCRfzdu
5bVgddPrBh9YLY6GJUVUUXkgWu7/BNljWY/7syfYnC+3Xv5YV0+fZ32k2VnsVjD9kERi5w2Mdre1
kuxcIRFrdQIILf4w6YIi+MLip0BiwCrjgaig0cFy4CGANJgCBFLr6eSUGTC1anpoum4ANbjocAXp
VaAQ3S3+GdxqwLqA/j0k4cAEuJnL2BkIkaMy6aF7hWjD0BLIhyoaLxrqERoGDqMWfh5DpB9zwPQo
SxOYi7wBl0qGXQmU1f/aKZUOxsw3vj5SrB83ucQQhOrBZA7Ib99jqtIzB61dPP234nbI7VL7Vwq/
ovxuP6E/Um56eQg5PmznvFly5DdmpsdbDKH5YXMNqlrcWph+qDY3aljcmDcyO8fWDzhXvqk3HnPo
gSUs1VsJ3ALZD/+sB0Gr2OcVkGDYDke7ByXRhW39gLs6ctMhGIHng2kUFLcfK2feDZP139yUx1pW
HKm1oIiN7s4wCVGUtOyYT+vOSVA+nYI5yQsXEbNRRBRHgbh0YMn/FtYPFmhMo8niJsDN1Bkzl4L0
+UNxwyxmoe7lBV+sh4YytGGjQm750IYwRt1pYxmYilBQuCDtQnvZ3JoccuilxDWAd3wbTEazf7cI
zhFHTsiNyyZcbX3OkqBu4c/wblNqLbpJPO78Zvmc0dIxI30Yp5iyewNL8RPVrKHBkcnXP8b6X375
TdhAKYQGN7ZINuUaZSv5vOfyojJA4oThdOvrqE8FdxDkCLaywrQY4wPF7G2zZeapPhPL0RhOc584
xMa8Hxw5xi7vHTCd5+f4KuIlKqq7bA2hKiINIbW4h/5PJFXAc/xJQqglD1hFqE8ttDgPGNoPLh9z
oKXydCh+eUUOEI12Zq9dtSvMSuq4F23IwCJ7+LuIqYOgr1hKwL6IxSPq+YFRMaq/M1W7n9GuhTLU
rTL6RPczLEdkPqCg8DDbdRo8oLYywSC1Jqbd/HgCS8JUYa+HEiaRhymSZP+zrJ43gDZMqiC0HG7l
Krv8VvW03cPnvu+wEROGj6XXm6LPo9jBSBWBnbRUzjyCkP61NbLNjXZsVh/cgensruWlId56mk3V
qDfhLkG4/i4YEILJIGDTj/pGIj9IWUibbsFkf/fjPq9fY5JEG8QOYA/wsmHZMC/vmWjAS5AVxHJL
zRkAbH9ceKFu4dwR0XM42T+PqBUHYiUPeFQjpuWkuWmA0R93sGx3SMSlmzZO2d2cx1ohdk/hwbl9
qay6Snj0aAOh1aBmHsHKpKdaxW4Hw5XJ+/2CNQV6N8SFHHAUZbDZ/pG+PhrUHJOns9klGyYuBw5L
XqMI6C8diJwXvp+HvRep4cH+XZN4zjx+hJkPhjWFCWjEbvk+MprXoducFXZGyDFHbM54E/WGctBh
7LfFTOuPZx6zNT/DY/QFvpELdB5g2uEZI8foAra2+b4slQY1i94IDoCUIXX2QNhgjA10hl9Sz/ww
9V9ggcOmhITuhhMdMCMb9IovQAlmvoF9bmqlGxjbh7DAXI1l4WC59oDA8j42fAtbL4P1M7vtl3BT
k5CrWBepGi0zdXSU7Q3LvbtdiAkUG+MwYg9nU8QQJrUQf5K2R/Ahhr/yLCX6AgSM5xkWOz1736Go
qSWRyzZsHX4RDgDVfEzZ3fIL9rPbz+Rw7eNfaDIsgvEwfP99M5fYiDfOyUy58IDDNHcB+Y7ONotx
hMLrzJeY+6IQofTlF96UmAWZOMRxK8Eefj471o1SlsYZNI5k2gqnR5ku42s+Icac2dYhBUHl8xMI
SVRdew4AGKy0Fkz0fNgSrLDJS27hb4i05X7hcb5U8KSAVXlOz8ifse7jaz+H1BE2MXBTsCScaYSD
Cdfucesvsx0kIyjFIbddcUBDlHNHlI5gKJ+qo5YK070uGthIlD5PS+1FA+YyuqNEciCdid+dDZfN
H8ug2lRzapfhtnM2cUTPcv9a0hjzFOZwpCEEJIscId2TmYFC4GE4jdXz2BFWTM9ZUzOqz1YgjDhY
IZbc9Hb6fkCCKjGII2vA3moSwbzk5lS3x6ayOWc/Ew5QPgbnaaKb2P/xYUn7RZSUUvZPUyIF9ckD
GigzEYq1f9/Lxt791fMDJqc3lgeFQrt5+SoZZ+qqT1HAQ9/C+JlkPfqpkWBqkjVfEhgvCBo4x9Z+
D+3uuqbw+sMVgy0VHOw17Tw5pKOlBWREIFuY1CBJbIQEpdENJKPII6nnxHfE5mgLITQd2d91vf6u
8Xe79oDNQC+c3L+PBOUbJA5S3aWkR3f6DpPlZAqKvlfAoxKKnw8WLOAFF3lBnkn/Uu6wQKTWgXsj
Lak7KGLMHVcfhFYN1eD+14eVeOExB2as7U3dWXdX2TH3hTNt6CR/rKrTYMq6gt+vH1lxNHcsReHV
gO3yNPFyYPQlx8N3/5jTXQCoo9cln9Lh89C6DlCmA7/EQYxRZ2e9ThgYxaG8VAKG1vMa2B/GwUg4
MHP4cFBj+KXZZYTl/RQa4RZsOcRB7O+Hcm9wovpjJvceo/wrNLe7ICmJtx2zmJ+QiqC7JonTlsbx
VHkx76vBViiMje7SXw1nROsqy/TI0/laIdVj+HXjTKOb4fnzeba5vPDWxFbDuvl83UFQXpJFRiCB
Vx85MKPswqDmoBG9HKC+/YiEJ4Cm08sfiUIYKGZgp1to0D2CcLg9+LVMK3gZoo5Ed0ZvyE5HcNJ+
cB05nN+8ADf9jpEbVPxAvmI3SjOFpZWg2T6E5Qv/Ybj9rjn0OYWrvbp+RTgwioCMk4bK/fXHQn7+
sZMBB+PTQTcnhEw4iVEWRSgSxASwL4hNJtftlVg64tIO9a7ws0Ha7yATo7eOSRp4OPF8+Ar3udU9
7V69Sph8EadoPYhStOJt4Y0UR5lROMn7eMFujYEYbQO/iMUnQ5a0wA34NUuAURF/M+GLEhDWLbXd
4O/fAxyrDm53T1O94C7i9TUXo/kLHHx8Wh8+ijbNAgfr21+OIrh3OAMNLWY3Eei2z3E31S2SbM+k
Vnsjl6gnxgzZsU+O3cHraArrh0uFeD8BlNE+ahdaoJKWmZuLvRgMLHY0TI2t9vwoqSnd4VAEXGiM
Mg20AIqL20fPJazmvmgp+HGxmD9iv1xyryuy00bI9VKnO8ps5JffHDnCJHEFXu2SL/NNsJou7mz+
DWVXCKTSwculEOYwYjet9u81nwuWRKhKLuAju00/7M/LTX0mexflQ3/6LXcjupNEd0YtyXiIIzCb
xK0TYWm8e86HhUFI32tL4DK/WQA8MHsz9YXRHOmYzVFv6B4DTuQyUFiOaBceoCBQLBoLjntHA8FH
5nYhwVQNXv2DOuwsUe/q9g8n2uDA/JzG3yCf0Kq4InvdaD8mqVo5iGWgDHHkHW7AXIEujy1cq9Ud
R4+/cuAoG121SJ3zD6ol7MsN4cyvlZYUAKFo4NvY9ffn9xsdecmnqVcDhH39W+qrS5VsoyBfQ93q
/3WXxCGhmd7p0jooyuGK9qc4+y85J3hz1UDVZx12HdYcVC1Y2o4AQm3Aph4dvM3H5U8Prxcs2cvg
zgA8zKaaxYmRj0frlDqLQfjqwLwEohoiEDZ7n2s3QHuLDc9PgMHZhiWCIJP8o6H5GRJvUVkEpc6h
clY7EPXBpLwprnb+nvNboViDZUOZc2QtxbYEJx89aE1a4UpZ5PhW7DQ8hefsZmgmW3gY8xj9yfT3
XROwfHtiPb8oqgB5ANA2QBgQgn8n8tbmPb6O1Bmz38hqLynkF/YycEEILoA+oAbMCdnw2CFXd65g
4xQ7XqxEBwdVBoydd65sMh41R1s+W/vHnXcHsZWympasfmF91Nr8LZOoyb2GycAdK0hLNJV5eUO8
zL/zQwqGWghSHa4Q34wIhswnp4TvwPzEeiUe38osgtpvQnQA64x7dIBwiWjZnvHkvvoiuH2m4i/P
4fv0h0iUCGuHWYVJr4Ml07cV30DK+z/jZa30uAM9Qgj49TX7rxPutDpXuAglLDZX2AT2gH46rzxy
v34BdqOksrMz2ykuwZsKkuyet8iOfLlRXO50jsEMJRqukoQc8AF4Odo3kKiXOUqCjMdICevKQ8uu
Vt7H1qmUqDtQGyGYjC/1R3jBlpTcVDi4wXTOZ/rpaJE9eYLnf/uxf1M04e2K5d4OFowO7kCVzPEg
m9j8f9OZB6QkQbst7Ww7OD/xwq+cjpmjtuG/ZZ2dEF8/ICtk/eHZAOjlVqxqplxUeKk85dH+pEse
YzK+m3jeh/SBmEAzVW4Pj77bHfl5laOE4mVFNrpMMSLzjPKwT+9KmFNrGgoLh64kxXSW2Q5bW7Jl
d+P+lBhUg06ghKvh5ODx5srq5EFBzJ6j2bP4TvzyRpecb+/y5DskR87DJ5tLEf4UIjYX7E29bExE
G22P9hFv+ryHfXH2z7k5ed6jc9f6a7Wike89pZncLig509R/QTA4xXfnWdlvxNulf0jdDwZdSRBT
x8LVA4F/R8/n+nCwKdzL2H1hYFV5bzq2YbMsm6WU/Wma82BYQ95rC61W1pyOZgovE6jikpXvYvyL
HXnR6xmvn01SmMImffpRKB5EtHWFsApBhZfcqHPbxr6P2FqiZ7OTMczvwpbYDpQjg3HZ56JZ3SSd
MkqnTKRf/8KIzOzRN2Aa/9Mmn8pqCe/JeQKtkpEzTWsMbe9zcJ9E0PwMnTHookKQ8PF4Ca2Y8vOP
MaPjEh8mhO9uy+sp/rdd58TtaRNQ0VgNpd3z7v5Sp968G+sejxOQz8oDCuSdeWwo3Cr6gKEUpGii
MLz9umGdT3GV7bpplbmjYt5z6rDcMlhCOiBD0mXFZ0uu9jC2vjxbwuaaRhzbytsDgPaIl8rqy9PO
KBcDalVYwMfgy9xG5B6hms3Up/9IfF0NPkAeR+F32k5rpA4bav/vHuts3WqnkAP5gIVJ1fHzSQqh
dSMAoKa3lo/7FOdMRz1KnEUH3JD5/Rn3FA34cgdfkhoxSq+9U+z1mH3Cw8NKaqK76LPxSSUHu0md
19/9ggkerep9p+JbnToKBEvkeIvHw2w0ocblklL6CvgdfTzQ9wZgmd8AZRL/EW21SrNEO/edUEsc
glgJ48bS3YPiUtp9cL4bRQBpDRgdmnBWNzwlsEHspIMRJqZc0pxSsvNf6hiw/kO+EPxUpFw7jdRV
YSmYazb4bpuKvzF47Jl9yCqprQZ0HLhCIsNj86psdMBSbCPYBIjjbxWdCsb92dcVQB4v8dx+KvtB
qx3b3BP6FJkjnN1HN+lFxRvUFqgkumQ6OywaVcxKeYnO1BFi8HxukJXzSnTTdKkyGy0GapKt0oDS
rmIM9q+VjrHip13FyhiOJ66HBT+NDkDyesuWNIQj64Onrabrgnt8Bst8TXg3bj5yO6g1nY9P6SC7
VNWiG4VAlhkxaNn4nq9gG1atTX/9cd5HxZJ1E3gsvv04dGkl6SrhJTrphkaZpkFRLYY8wjG3x1TY
pL8FVsV4cdEs6Rq+5LXDd7lAVYjNLA8a6OvMxheAH9C66BKG6xxWAkCZXey0Jdt7dpyN5rjMsP9o
VnM6TKpzBnOMfChAhB0HGOc69RZH2wEu+rKIOZnT2B5QxTjdnPHAmyESVYz5VafxY6xlTrd4P/+N
XqH3UVgzgmNcO7T7i/fQfoD4tQz4OOWlq/awvn/pCxmh2D05hAYkYvE+0UFyBtztI381OOIdbG2Z
YGAwuPtUg9w7UJSvrYb1TQu5ccxJABZYLpDluaMcR3McdOlG28pBsc1jIR9Rnv8uUvQhJvjNcAeT
ysyVTZTXCA1KcG3mzR5dU28EZ5J/E9upgJx7pcdq0+cMcf+tQGsQgoG8SyclGkpoDVTnvRd5qOlc
B0uvIdL4/ZU0ywP45XQfdAUiY6Bd0EneYd5RJsrkXQ7Wh8Kh74a+ec4kh255WNrpTWb0STvAe5/7
JDahQ8JezqIhw3IX69IKm7wLiEttNH+9Vf116CrkRT83HkzbGOLVRk8yLnLh5mvszYY2cW+D3Ga6
2cIyYZgfe7FO++LCGHqhMqJzUh3tRMjY+I1HbFPj/FWPLBQr97dDV9vxCjgHvT36V+3tZQ0SLv4D
A9ZiTIlYz8niNVuPBB4h/MMWoN3mDIyDvLafTJ3J2KRZgkxESNxXOAd4DFnRegq6RkI/r3mjn91u
ZQBYoTUDWjV4a/IgwW0Vk4ZPXnxP5M+jNQWDrmBa8Z0g3P9sXmpq3Is2ZSbENAX2iXyjKAR9jbBl
+ZOwhcCYvQYjJgUymamI+vzD5jNLOMKosBPgNqag8KMYCkkHi5g/9KRPB1KEyqwIPIEhJxZXYrh3
5S8m7npt6xAJ0AMyNnnbr4eV/eH3DR9OCM13PWGgl+2GOZJ3o/Jw0qBaNLDjxH9YtXE+ksmhgC2F
PRXDaHyViNrj9QsR6sjIEWYLHkxoJXAo51e51piLcrX7jOSZTf3wfNMB4R3w1D4EKUBrjKAa1q0L
BN1gXoXGqgBkExB070TbWOzpeDFTuxu5ZMFhz58On1vl5ix3AAwvqK0mH6epnR2Ab0ad9YTnCqBS
L1504NCAIT1GL1jODKHxlqFxDvNlGTEHb6ePufAqVDt4cG+KmCCB90o7JsacnUar/JyhoHI6UpUs
XHBku5SskcEv0WMVkW+4jPfVFAQVM4A7NmwsSwZz5L5YXPDXmTyWI/OXw5C9n1HYoAH+aPFbclG2
wdo8MGuHYypEFiSRgb7f8aO1mWsIGue34ZpjK1DssQIRTnwWbwmyBEKfcg4l1jfUWfkfDLCR8UFS
pfsEOXr8LFzHkv2d9KFM+EWwPtLCoffvP2yg4n8+ndh5gVfgMIm2nS7ZGW5HkECtB1MF1X7C8xZ4
BOweyNKhehwKdii80PUQaUyxqReywDLl2wgQBtTTyWd41wPNQl8VrMTv3xd0FW4oxVDLZrHnMsE6
mYJFDMf8UzyGImgDQbojXdiugmQPCOhtJ1S+BCWhYNq+/2PpzJZTR7Io+kWKQLP0imZmM9p+URjD
RQMgNEt8fa90dVR1ta8vxiCUmefss4fZ8/JGKgg1IFVn4lRv/LJzC9jFBnhXucUoRoDy4O2Jq5iu
+vskm6TAaQrvnEh/+yYwjrrPPnPQWhxzHOqLOICSksQH/BKj5GKMB6bawqkOfPklLU19e3utbDOc
eEygO86XJw2OW4LpefSRz58WJIVc12135NydNp/KvNzg/wUBaTH4nLLYs7xRAKM051hFwu3ghkc1
57KTtadWc4ixjR2mSXLA684+odnUAJuGA42ZJdqdJK8S7MunjUeKK4XAmmT9PKcYRi4AUrj1IEit
HwhTz3nuFYSVHZMBLNQM82v6551AUhFWCgOJXEJ48fiut80CDyxlW0NiXUmfza5UfIzjiivrky0+
D2COBvIWRvEzCRpZAEjGUaNC+tfstR8g6S0JKj/9T3LhBSBQZogY3j7kBTXb5OeFRuxELDalrwkL
+KvaUPk9DQ/a3qlm7op1UwLvBmac22aegmUiZlAet4jMyMN0BIcF+uRry4YgQ0EireQ7HTxuwKdb
Bo3kGq3bDNd+wFuJO7LepZbHoD/EaEL5Gs6owvCOmBffcru6ie2NlNWsnEEHA6VjK1QDkwQIZF6k
HQTsJzAmK27Ql/MJAj7GHode/maCzUJGF5qauDq3BXFYw2UcospcYtHXXyevxdh7DNImLvuPHA5n
I/PivYQfAX6mXwiG5myCNf4ljMo22DuzGPCtnjUn+F75AYaKoJfMWnZqNgPK64nbncHWIC9C3Ug+
M+pzHJB9kFfmAgnD52M8q22mLyOjwahuXT3k/avZlmI6f4QWI1hg4PLjtQEHf3Oav31IGgnCdaEW
VERSzkjTu+8u3+VPyeDFVa730r2v6ctGhs2/GlcHDZgdkNLoT2ZGwKbJxOzuI0YAeqbeSkM+IvbH
NGwGSFvFhwyzCwkdZGgsAZZM66f+Og33URAY0yCCBC40vms/8rzF4rpF9OMEqXPF7JMrcxByPqGY
e/9x8esvwdDPQ5afIyTs6cee8LQ1qVbq4hHCq4IyGpr8o3nniF9wxaMLyVFwR6o0wCqV50+o61DR
11AlvmwTu4PnrvwQDE11WhKUub/rjn15o6pbSQP0KfAm7TQ5ZQeF0kZ6kkPFFskUTIa+MOWkYNLY
7PUFazZj7piP5MeYknZ4q4iFTGM7EEPfH17SNlvqUTGHgg7h/LZ6LXJStkSM4QMnJD1P1mODRBab
5v6CjWDM9Ld9MFdBj475YPSM/XKbbRR8nqjxOC3ZrRRPtjmHlzBxEua3nHdA6sqcM+CpwBVLch0K
E/dQHxHtJWMe+H2DnnNOhMGd5Mdspjj4S5ch3Q+ji+7rXs1P1sSPSwvp0zYj2BjBQc6AvkKG9GRR
9NyIVIO4/kzzDhh18F/DzdVxQG25JfwHZeHjeiP6Z4zwSyl/7QNWhBxBwt0Lv2H6jUt3F5QQ+kgF
8inRMQyBZPKKvSIN+JrHpTaOncqe30MJDECF6pQv1LtX3shVZHMDhDU9CCUTVagXgK34BtJ+MNlb
5pkISC4Zg3eu6NRCx0O+DmIadkOIEALDQSDLl8NEPDt/T71uwnXqpznMb2iwWClwZjF+QVuTeS2M
IUQqMLyRJ+EiU7rvkVvJKWmGMYd7eXxhj1hqOW8NMaYpZH51F9aNC2L8OqmtD08TIhmJL7GDiWUP
m46JORI6IflontHjClUGEuMcKhp+s2tihwjY0NrwDmPau58HUlTRTQGFTRzzEQ3Y8JwF7M075hCH
t4ACQkKV++g84G8snInPybsIIxwdRwyi7Pj1pvhCQbeE06XukNIB7Eg51bJAcRrovQ4i8UkRQ6V6
EPHV7xAdcyEsRZgiwHblpkJqmX/DpE1CKha22pFqGRITAT+w2qgprmxshuLz5V40W3TMnWv89KvJ
skT+QTzEgWd4n/7IdZRr2U4/ket40E8DEpYJ1R8jCkb8uYuJa31gF6dGU0/1knIU+z6Y/DA2qVtO
by2Cp4ia98/KlZKPcqU/TK41Es+q9/nd0B8CCkzBYg3EcOO5Lmf9tt3233AWmrU5xy1lpS+M4/OL
SbeKQ8NjRmoZNPFqPeIqVR8mh24ndo9mXX4IQqvgWXQ7LGGW2Sc8hAZVWnzkkOou9vy1gzvO3bzE
AJaqhAN5U6/GH1xQvBJiQrtSCAps6V0f23J1h6X42NrY8xJvSe4oEzMGQ7PnptqLJL73okYeeFuR
OYbwqmfrRNS3z1fZ3sKjuT4iSSBZ8enfd/1BJbikXtJV+c+95mmbeG++mQPEi+cJzgs3DQdlvBg3
7Wc3e29VBJ/GXowDyFggSa9BePl9P9+uyhf6XesCqkcHfEMZixksx9GZgPoDap9Tg7FjJaJKv4CI
rQv/iS9wh+Fjx47EPo6RboyVq7YxsPx4nrWNvoVqJzYSyxd0Oo2R7Yk7mxArTNdO9raHmgPrkwEK
1YwqFu6dn5JW9oqf3KpL6RtUldPlD0+nI0b2hIp9ah/7nXU25u3m9qV98pfAhDfAn4+n8NLJ2T84
Z2EqYHbDNA4FIbm2v+OvjcjQ2umB/mGs8wX8ijUmrx/3uXSUv1nxzFTZReLaLT4b+FkEzAFugQgB
xv3Ix8fXBE3yLN81105QNyFvbtM1XJk/phg9HP8m1OZU3yCmKLYgv+BswdbfkxTs6CSPi6Rvj7Fg
zsaswXv96/eobq75rhIx0Pr18dUBy874aAAMqrOyyReqd9vpX/F2PFknpjP6TxH78sGaawuQWYN2
CpHkRf83/LyPxWXcdysmJ3uIhjDLl3c4VoRYgJVzSrNkTvJXt31uNQYV4NUibOD9r5kxCXidXqeJ
BJEW0xSTELTJyTjfP6z5a5XgY1qfkut4un80f9T0yUZejZ/pZrIo9+0i3aeRuSSNMSr32iKel1/P
bbUafhLbgaUbaZ9Q3AGH4Z4MYDRwnCFDRc3S3israfGYD+sRmMumLqX7iAVZsoRoBqBDXQ1a+Ien
JEdGWTlEVDrfTSzGbTAO9T8XWbzUBL2ISS+kMU0otwvI4WwSdCGFP9m9P3Cnqv498J8GwDBd7ZMP
lAhbFEK2cE5QYbjxa1J4o9P0ktJDfCmwbI63S7FvoGiCVSQ6XrlPmnPmBikwFWg96QQmGfChGGOA
cgN7Yh9GaQXH8x+Hi9IKIAjeI8goD+eL+0i+N7AR3zZ5cb+QQ5nUNJpfizgE7rsn1JZ/yQjZ1SER
He2t+s1BxcM4GjXqWQasIO3CoJ/BFWAgGlvIEaYjdQwTpphKcIRJx+Qff6d+W2hOmJLI0yD7V8DN
oxVBC8jogjNR84cBF2cG/rDLxOnKafwa4XVOGYplJu5U0XvyU032WpuFGuPmDJv0LctC26vKusj9
FxQ6HAZar/7ipO3gVP1oTNYgr15eic8CLnVKIhdyZ6bPSCe9YOoJm6BkcV9YY0yXeCc8XOw5TKDM
p2vC1uQEh86GewryUB7By6KMwQeDEwofgmnNyX6h9rnjj8nqvsFLR01z90w1EGf4/P4Mh/Zo4IDA
QcvqepPspW4Ui6dCsCZfsnoVV+SUFsNKXt0nAdUEeLwoYhI/bj+0ia8TskeinbGw9nnmyUzdNRUj
D8/87l1YmFkgLnki2FYGRPGFLbJGPDEDscQEtPsnk3BEsdh5qDHUb/pjevkYs4rnPYxVwdPqfah1
+GPUtxmT8pqWFn65f/+lYa2n8YcAWrlb9jGGFfIJwi7p0VmxyNc3GWqVIynBIQFnn4v9BE4CdqKg
Mc8AwbmgFU1IAx+9tt4mC4vPpxJI+8joat9iQftZY3/1gIAFRHLO0B6N24cA6ar522YIS5CEr+JP
nxti9McVr9rrDV9qtzH3L9lL4vlEijrmVDzafA1ulsINwdahBRWwjrrtiuqxhoUmRaW5eDFXTvdG
uyxuFyn/HMHpimGGA8rk63lWh0U9BCJQCljmTbgIN9KNco3YL8unJhniuRCwQIekBr6fM+w1btc6
2+B6OiyeCZeYPMjYaTNht9AXfjNXoeFgp7kp+4+iJnMoCzixEi3igXhrv3lD74rxnI+NArCI/Qwx
a8q1aZFtzGImyYcXV6nN6CRdQ+DPr5PVM7J0J+mZmzxGjjOnMGTgmjADgnW4ZiFh3ccoMZlERrHG
LM0COSIHmgN4EWMtnYq8nbUgO9Krzmxk6C0haKiMG/N7QqQvAuGYjQwuzP1c1RLUlsOb2gVX73we
k3GTwxaDkY/AZgI3nPeTi+VShPmNwVTUv55uoamCQjFiLd0xvIbkh1C32yG9mmnHnCi/iji3RYGJ
muLefssct7mwvYiZOXx/YI8NcE3qGTDJ2182sOTnFa/s5VVj55hVH6M5s8lYZzD5M8ykY3qlDOto
OANF/TNMpIkuZiDFAiv5D/TKZ/SvF2mFbMGXefDHxMcUcPzUXDSn0YQZll9ggbh4uK/DsT09PTPg
XGVf4tKr6xTpAbgf2vAVyXEz+YLOf+Lpn7D3REIVoHIXCfJSqBK9OM7eO9qXFpIITKaDQsU5Y056
DyVXW+EqVJ6BQ5F6kpD6S2Z4BKleyKiBJQqklVd5Tq+3SPaPzIFZD5jB4flwqgULDwy5grb8gakc
Hrr2GUoq7FPKV2zpOghYqHJLGrSyFyxr4lWpxVitiofh6bZBqgYwmO3fxGDqaJma+aMmUxx4d7LF
Ah7ITbX33LcJgDnphfkLGE4+v6hZ+ZP++CSugJroBtKA/6HiA2GUgWl9wKNkuEBMI+KLgXjbsJaq
KZjDU7UdwcXVgy5fYyH8xqH8kL0X3OhMYv/1PJCfaN3xmo6QXPK1uKmsqamFALfAo32/tMdFkXC0
5Wt9rvXRuORpXrt9jXKI3v1A+lIISiifgEsxIVXIKki/KDTXzCzCjBuekp43YUtzVUfTfZ7kq3w2
SSBTtSsq9LGP6p7G7wOazyOfcy/fbrg9wW2c8sqk6kRVjRcLWQLoOveCBfvnpZ9v9HFRHgz7CMIB
tgiPeST3u+V/8tiSazufbBAZdPVmrDwOnt6ePWEHVBaxAG+H8moRVzPOS2gY/c3TOHH/leIQLvDN
fnq5L8D3kIHRMKwMAiM5AInqbPy/oVE9L33jk5AiTJ4vjEChzVDcPucwx4Rkpv9s2E1HzKo5oG1r
J2Njx3YA5+uorKt/vT84by82IzPAAtTJqDHsx8qKmhmcCcFKQYQNesv5VfkUHfnoU3co8PZHQRbi
MUVEu0ypwOToj+TBulRaT/qxUgzZUPNhtHyyMDqlkD5TphFBQJ9HZa0T7ivjDOlRWOBcSsnAeSr9
8O0KS2Ki62+isVWRLv/iETuExsTXLuPT50jl0xAnknkXI6aGisbDGE+6odNg2ujTYz4tnxPtTthJ
P+2/aC3ZAYh7p2G4sZvhTZG5zKskb+S4ZAeScCWilFcuiGLwswWBJuXAon3AYAH9O1w7zwJAeeKF
DNiAVR3BuMSRyrTUDpf6JUh6bMPAjApiuS7qEZvhCUUrjBmnySYtDFdp77EQZ+yctX8UxTMft7Kj
7qBglrEAwvlU5NTh5swEmHbL5zax4uhVTSOuEPWGCTsaN5IyooZLkJpg3gDxnME31qeu/nLyqHT5
bCjcFAAJM4KHoPwyZXuWzmaYoDRyyngJs0EuVrB8KsxRhKwlwtNT+Zz8TkBroSqygqcVfth4aTuD
MYcsRXDtfQbVYqIuuofbvVag0woTMGOqG374BJ9tvTd7LjsfgOCPDeGM6kFiaA7jn88YBdq8tqbt
zjgjTKkl+EXBUOxKagPd7df2cfDaqPlRZ3IPc4MYAUh+oIC2//BtY2Mgnr1ab4ZSWE5iBwL4YR7H
znlLK15B/lnN5ENJWCvzjeexGbf34liaLBd2MhAe/24G2S+oFn9iP3gRRPv8FBvStz5HOw6dd12N
R+JkJ1d2NMylYGFqoYZ1pooJ2KaxPujQcbXUTxxjbI+1RQQM1tsMOBnbIKbJuUgihJUJUiMUY+3d
k/eayFzSMEair44DJJxiJO9XHSL2V/0xwZXr/RcbA4tHWkJGTzbFPWTGq6qk2rua7jOThoCdN4tM
ceW7D+Ru/XS/8LeHYg3loyJHE2MCZR/3rqqik3CNF/Z40JyZauMdkngwIeJmCwBvFJtjQwzv6zgh
50jZI+UxYOM9kHx5QL6i/PoHeU+hcnuH9b1cxKwh8qVF92cTAHwDFqQeopSOw1SU+NB0px2nDe4H
zCkyDEhhe3jxG3Zsrvs9NBruGN2bSBtEQbXyMRDhES9VxGmMyqMamT8mWs/5E1qLtEB8mT7nGXO0
etHYQFbksMqMOoBnFzYxZU48eLjaMExUxpBU0I4J+Zxe8M5jTeD6aYMkrg1vjEZbH4iO9ohx7eiI
dvGsRhrKlksMWxYphtOxgzVrhpS9EtZ8h2kYU0EGDqG1VbbFhI/QKUJtixOH5TUULmYMwscNizli
hCgrhc8B7sckFLGOcLHh/5HF8LspPugRwvhKDftEnoCd2A90Ep1X8SQ3XvMbJI0fAHim//ydpNHQ
0oXRwbgy6iZ5Jg1+lgF3kbzYz1oO1WQq5/4NxWAZpTs8621YtbKnq9N8uhNWSe/fZHFf4qAjMN2R
sGi2Z5yd0g3DZ4auFq2L2GMdjWNmzrClFe/Whd98x/0O/xDeKnI/b3JKic3h3Ec0TkkHi77Y94CQ
jmxA2tmaaZClKy1bYsSstt6A2NWM2fs38IoIEONVj+2P8DuEaIy24Dk310kddsWXFC+76kOBsUSV
YmNjwIQeLqxMuU/lVXWBcp898OLaqDoO2yX8yiL9qRTLSxQkOjc4K1TojyCx9iWdtXZqtDUV3BAk
HVbrnukh7gYONKnANCkEAKx09j/hKa7Lnq1GGYhYs6pvYby3Nv9PeMXFkOu3TmA9NVwVTqF481JD
NV3X0iW3jxJeg8aszihtmNHl3fK2jDtE5rm6k9Wo1DcqgCi/Bj7xcytOBzo8PV2z77ccYUk9uCMp
hTLM92zVKiRLladCW3XvbVPP3/2lQRwgkc3Y30JE61Cx1TCx96q2HisCHlbv5Ct5LF/nh4bGI1QZ
7RdhJSbpXkQNjQRW4+fIu3p5QAQcSekYNJ1vfQ0nDifb8u/j4naLCsUX0Hj3L+4iKvUHw+xb2IyL
XJnzmKwKOmlO2ZShDM/JPRdn2w3viZ6n5sp7d8UrR/Yqv+4jWcYtgFpIYBFjUE4+H3mAxpIgoKZ2
VDBVamrqPMpYPA1KjywhlWJJdwe6A7jLAxA0g9HWfb8xuEvWhQjrBsNXY1FXpnjtK15lzm4DwlAO
cT7BktBtuEmKL7EC42PfhwRmU0ASesuga7D9TvESyQXOpRZEw6mn3Hwu3y8DAFgQFERZE+ZGLybA
lLMYNuhFlPU+w2ONPFRG8FUw6T1EBwRfXUF6mSFm5LngZ0w/NVMpMEWxKHzrm4mr85Y4KBjzDjgD
ediRvvQQJdWLJ8Q9DVNpxsuDmDozqQdyvmeiQ7WYTL1dStwSuxbF6/S1WTBJcDFURJDOSy9Q3VLM
4tOBZAxaAgfLGQGZwKCZ9kPa+EW5xlGVQpGBzXPmqfiAUhJ+EKfSAjDagpg7uC+k0Qk1NkQvl/Yd
5g56QI793uV4NurIImCOw/eIBBRSH00FFjJVHnR9lAGKb4bV8wfEsY7ZX4jLdXRAnouSTC2oBWtU
jH2PTaiTn9jTOF2xbstm9kL/5SxRdJrMqcHZDkdhBZf2Di0HorkScaN0uzfRFOZ8CMtPgAYFGcWC
hxh7lqvA5zlPjukNtMqheYEpVXEqIoVEq2lh3NZgrEzdDHAO2INQFRqGBiVvyhqOYiTKDAYgMZVg
oS5kZEpU1hnIRD7D414O/gO0QDieoxejMhkFrMGjeYOTxLsR3MnOQ8jd4OKCMo4+RU3NA5Bak0PB
qA6dduOgjSFCtIOVQUcjO8IRnYS3I1BksqUqH0sXk2iqN8EbRE+Jt+s4zYxp9XYM2OJkir6mKx2c
DjyXK0PteujP8tfRXDyOJtmJ7Grx1FhqS217/4NP5R/1aLBD8hp/IWC1X/hXcK3U5RRmuMGo/aug
i5yDdeofOjnispc1bvyj/Bv24PWIuLmU2K7AVHRuREXQj+Gi/gE/kYQIcirYtP80EfL2sRgR5sYC
JUyOyt7GYAIe0XnY2cxAYMRBrgVShec2S7nRKsi8Dlm/uFiMMNZm47ZmYITVFkXpQQA9xxGug3ym
MYSgkSA5PrxZnyWvzrnpIMju5Gj9o4zRgbRxKDAEGYOFQQDCPXbxisd6Dfmf6SrrE7solLLuRVHu
xZ0IWmgEd8F5r8YvegR7Cw7BvdOzcNipMChihbKyet+uAqn3VczGAayTGdPZ5LO6MJ+mWlPhFRnC
0YvXhtKbRgiGD77CMAooZ/4kN+33SMu8uV+kT5H3zrRk/gz17+qfSf8noDoq79eZIZOw8Ow9dOMF
nvNvd+j8hkqUkF1hFV4coFTWjIBB3lF/fuCZQMsbFVG/AKMG3+6ZPIPdPr1iDwLVo7XGZ4vqSFmi
V7Bnwz9Y29mDIRxS0jAdQBY+eqp/VPjMCbiZMRz6g5NBoLlj6Z+57+yDmP6R3y4LHJlehVdC1U+S
DBU4vEGu+AApGqECQzbvZYO4eKbh3hgyQ41AKA6TDKaVCXB1xkVhwv7xVRM6kDPX3IAeJ6vaN/ag
MliRM+1Ll+hEgFtL3sq+j5gd3D9kibWFufH0viSmbKXPUGhATiRlJjCZWWReytaMRyBwDrp8gAgg
sQ2oLcAwo8TnWTqadCiAyBTx/zpa0x+IwSvIxsWJl9WR7iijTfgWAwLuZExPfkzoFFw6ek5IATt+
ecn5f4nn+R5JyaqZcUunA54NzSbb/McdRKvHF9TQbDYIOqXPdjs5ILZihwH8ZNr9PX7lB9Hko+G+
Calhf8TJUkH5KK/zs3rR0Bj/Qn1CziztEQTd/HwNreXFnTaQnM14mu7FIdxHvqCu/BYCP4jpUIII
iLrBc3iR8Qf3bjfsWATcaGQPYPf4mF5Q951R/sH0e5OjPeCQdF/rZ+14F+LcbfILTwLc+OlQW9Tf
fJwJok6ZDtx7wsTcwBNvWrpKFA+csSKm5/Vt3VYJ9F4+8Kt1UrZ2GB94TF35BsuRG4hAOvA05hRW
wDMh0p5QQDEF152MrFrmvRQCXC4kl7xJi9BLfgh6Lf92oF8iDmY8qugcpjiWGEdSt39SPpqjiZU1
iD44mGDBUnRnXOpPAIiztc3Zy89v1hG2xPB9sOtkIVNsUm2zZhnOUMqv3geuI33GQPIKOrQ00JgN
E1WHv31GF85swG855+cl99LbhdUI445nME6Msqg5YRCuAQYrCKFMUDimqXleLo2mzv0BIQy6qUTC
OFSp6UNF0+HUjYOYh2OO39OwlV6TClKYYBzTo0CXapWZXIUAsZTNoBpyoFT+DVtSe41BDNusSfhy
+YPk0yiP72EuqE2YsUest/vE5b+QySZHMDkJGikiu73EAQ+AzPEKZZjfw6Lew7krMPpTpzgQCVZ8
imeWj2e3NqPsjUfvOcxhHwOqW3Bw5EsBKxkzTzPqNb9Ecyz5QxNU8oJe5PmJZDGiNRDXGBk6U3Cy
Vzv0CzSp0NvmKsXER8Oy4E+UGNaUb1MAEIMaI4S/6sdhZeOJAXmEyR4kp7PIUMWhSSwZyFgaL/pL
OmtXxtD4N1L9Y8IDHtmzRX6Ph+xTP4/Cb6olW+TP5DFn8J2z44BteBzZBQfpCMYlANK+XbM+SZ18
TD5jKaS8fCj+297D2QI4FBUR5SL1vwazxy+x6Phr0CmmXu6jdTHpSuDhIZLEMz8P7njDGMBCjvwm
pEvkcAKWA1AyUzMagrmmRFFgoHn/fXEe/vm3wO88m6RWQqLkteAIR+v+92IpPXmxeR6QbGYjPqQ6
ExSnx5UqhGMNgpowp56Ms0kf8dNtPqfrT6G3pDir3df22+Voang91J2KD6Gz7r2e8ars7DstrF7i
qKCibpp5okcWVo9d8UdggrRgLIciYvQvPHdazGvEkIMhXcDPQVLla+AIgaUSZL7mqKUWpHZ8cQH4
m9R/cVnJM77hC+NQCFMml/+9BPhgb5dykgdwXgnDE/7W+mOLUb8nIWQavgOQSdkqi0RQF1yDj00+
23+/j98znLj8PCnEN54XcqtJ6YpAUXK4HHxhp37ZiwqcN8en3Y8BKfYU/xyRMM6AnvtQ+usGQJj5
LLne6Ft5Pq4WHCMQeZoQivbegoPqAtAmrzCj2rb9PHflM+LfPhwTaForxlq7DkfoPioouXfANTyL
1HOuJrPsFXKtYWLyCwF0+XS56DxMoNoMIl6+covg4cL7hRpF2QBjFDwckinWDeTHAFTzyU2AmQ1H
+btCYOZSt4E8wov675FcRaazwPdcUdF7VIGKkTXHJMphyg8qGro/RtqC0CYYqXxs/Do4wEpP6I14
G9otgvKFpcSaD/m5pkhArNwzWmFlwvs482T8HKRdvNcgeIjaRbyZu7FWxiA1TuAnVyghYNjJjLwH
YR+4hqPFmyXzSj3ALOZpKnLe2WW+ITVXa/Xc67v0g1ZEPvO+KI2E/6hen3Jigymmnq9wwks+8x9e
OoSZasenS1sELk6uLM/BGUkuAh0WT97sotxYvcZjPixppqhIdqpbqnN4MDj5QKDy6WHIGmNfvS3Y
JjBPhJesPvZUnvBvUuy6MUpUoOVseQylWsqNSDgslSiOixgBrTHKI05pPHBRuN/pWoV7FfnXO/oB
M8Tm8jOfQduhkhMY7EqkrhA/pOF3TnQENdHzWH9Kx/u/9isPepv9CduZFbsnQqQSFilMnhcbB7J0
KkgOXBEMQZoENXKFD8DGRqPFBI6C8bkeLlAfM3hU7s3XVs/l5DTKrDEXPhlluc64e5VgE2qvX/vx
BzcMoD00qRGqphB/LATiJRRLt0xDPk42vztJPFxWe86y4kolYFrS3vZJf8a4Bi0RU4WpGfK78aBU
DoXzrelumu7AEmHfXLNfWKFUt1gr3YV7aYV5YTmT4LHReH7j74ZPpjrv1ijh7bkubzFKSSgBh8Zp
A3rI+lsBYYXTYYACLWtMI6DCzycHXibG5Dh6JgysXTpN0y/vAS6dASqjFibGHfUuPp8T7zFGNySV
31S3kqB3Wxa+XN26iqMsDeQFNPzUMzFN8t97VEdwishDpSeD28ZoyRmtuX5bjVRQl1z5Lrbd+mWH
bbfoLo28ghH6TEmHIdpgKycrYwzEfZmLXYZkoprSdTCQoHjY0II+/LNA/z4ZXa8ArL8g230Rmjg5
Gnh+Qgwh6R4Z5T/Mrd0al3OsmuKNJSgs/m0urlnCNZjZ8bI9Zhc2IywNECn6vMLhAuu53mIgY/6m
mGvM2jfMKhvqcx28z48DzHkMOIczQ583FmbYCAYm0Tc+AAfDajTp6kl2QVWwTNu9fHY2tLUwl/F7
xAI4erx8GQPpNsjWNswwXB3c8pt9QLtCMNMXyrVeQlfgZ2RIneSrGB7TCF+WRFuRQ++DgO1XXxOe
2K+vnFXIawiHKr5bHANcXOWxmAm5oT8ANPfWvzvmfJR7S8iNmPVyW8OeEEaB8Cx74n5ICMefjl/E
dlULFyx6o1ukMRdz26t5omvDyQDfP0xvUGQnFOCbvPDyrXIcxf2Naytj1xDIj0pqxhMc2PBAvcXJ
FjL2hRDDRnBGSnGLunb+njM95v4COaEePfN4XBNJBRc0bTZ6mjmtYILBx5Ljrwh8gszAZ0fQ/Ubd
vF2kcxjjSDijgK3weikaNmUl0AE4/CKQUZTJJLZjvVFu71/ooCrCpHg1wd2tIlHMwwaKJj+NjWiD
cXajuA/LrfYQkMG4LQ67ab4ygjeWTvTJbr/iBJ+E3Lp5CIB/h5qN4FLgIrgRQwLTBQ1NWxPx4GBd
im7lZES3D3pdrAM8AhlDVpgg+81gkr7DBq3+32umgeUT4xJ0J7Z4JOrhDZb+ACWSnV/wE9nqSMoW
HzeDSvbwR8peNy7fwsaAqIA5jge01hOX/hLGMzicSOCkqsEWllkwUO6ZJ4IRwdyCpyvsBc8BxgT1
fAtfjFlAf9ThejAIJFaIY8fEm3EhnbLcvw++RODM7sHeXDm+EBpioW38e2CLi8CSFhMihTnjnQUc
n5TFwGmNow2OxCgeOYe4a3W/ijgoMt/CAkc0+CTRQNWIJ9HkyKyDPSNt/PiYGTRtHuaMvCf2+q8U
ts2J+oliMkGh6sjnGMakNdU8LqH1kzBHADvL0U470PSXHJ72mTtuJNSzwMkEKhx3ywfv1IrgX4R7
CNTsjnw7FIT6dFY6Yp3cfZFSAvfeZ7UzCU7xuGWyzAKmCFtHBD8ED66jM0whbQ/8D5OK6Dbdij9g
zjqNANd4ae8pVuZBe2D4N2vWrzWFqker7AlgmnkNlt4JaQvYF0w3EvFXOA1PoYxhhpo6dCjTR8TO
Nj39WNPDIZuuvq5Y2jiUloxajSkG67/XzcPZbGjLeC+0pBD32MNsns50ThAxHHCpiCrdAdubnjan
1VflnTAuzHF2wlNg9S1hsgwLZtotuKrsuiCuHG8KK99G/jHxlhJL5HxOp9vzco4zWYQHta8EI1ZD
kF8RLj3m6vSCw42D/mwquTc38frwoHpV8HAxImfahtkn3nBuGbYiJMLJ8OknzYbxUjzDJdtvIk3w
Rovv+juWvPbn/vZZY9hSaji4/xsar3961b7CoZgw6wZlG8QOj/bnwWcp9hzWNkuCmztlG+BGLYdp
uRzOSraS47k2zLDoS4wlcAtYf35N9KVMugtZmTyDo1pA3SH4szzZ6n8V9PJtzixQY4+SjY2OMgUj
1J6kmfeJniXB44cRBLXNXjQnTJ/n7EQAjuqLiUGYBt25vMZfoES2d6PIvQI3D+f00KKQvlJ0U9ex
KJ7rF/EBuyKIiu8C0rDLKa7eFnjaYPU+eIwX/6pniM7wbIfdI8xINjmh32iX8UBsDzZg8Gf8ilNy
Ju9pnfRF8a0dasR0vF62y2Jq6T4HE0dLjRedY0LXYR7iDJ/GgbS9mYaXYstY5RbgVBUzio2E6RFI
INPEOQon9m+2SaogCklyBhg6X4QDPvpBxjobrBhizgmbO/bIbrYa5oA097drbOC/NgV7mQNZ+ZuO
M0xDAc2io8GxZttEOEEvWBGEDzsIzHyJfMg6osJ16+jm8G5fZ9MUYCB9QFN6DHLe3GWqj50mLwMl
AQbIiBNYuSzFWbaWVnRcHd0dVbRGXzWDNOa63QLl4lydV0jQBLcfwI0xfliF9zmJrL4aYM8/q3Hv
fM90kqS0y21pbnkX7KW0RzvhTj4diCJPoQTDsQ28nJD4Ejv2G/z48ElpXH48QiaqGziVEf9dEXH2
lX4kO1p5X2KTZrSQ4/ePKzPO6XRda7wzAvaT5WOWf5QYh6chmhCSae5rYgCo5TDxhpldL6sd+p65
dG6DHqp0F6k+yyQQbGzOHQ9SFY55+ry8GhFeYXPN5R3glSIH8DtaXyTqwer3siPAG/UtOUfGBrcH
h6kz5rkWkWaPgP1tKTaflGggPlH2Gax8ApTzc4t8emkLSB4lfsWfiSmIflOSDsgFhEptRMbGJLCc
Yw23kNsUcjWWuxUPyw+QnOfiqbrQIupPhALxWkLJ4wW4GvQGiDrsWpZrkTD4IiHKhiYJezZewLCu
QrHZ1f7toPAb0kBdPcM3tjN5lEfqbPo8idfUmB90NoKjj4khpGhkqvdlwXiJU/KBYCtAZEOHz5TU
9unFFGvBuETCE4GC7nF+rkX7qrtE1rE3PDxknhycwgdoTmtGH3RD+cUOT4XBPsw87rnUwcGtBSuT
8qFUfc32aEOYJbCOJ5RQ4HUmthUi+WiY/l4hZjnxhuLchQmyBQTz3tP9Np29EQCKf/ZYdgcTCvW/
LzCCLpYFZRtnxD6d7n1IyYybwXQxeuLcrg8pOwJUUz7KZg7azbTr8Q2ewZwOuCB3cxQFq188+6AY
OdZmguRB7gR0AFiC/dOVod+LPVrDzk9q/xlwTAC/bmFPuNRyIlGzOOr2df+00GhsMz1IZGGQnbOg
IKDRoYOjwUovQrv1WTgwGNIP9gFgieeOORm7LevyQdVIBVKKyyWfKSAERMFBcoJ3ELJP0MI3dMDc
jpJblmK7x7Vw3hHhwEUpthSi/B0GXnAF9m/iOXaxBu3DpRQQkA6dK3Q1A4wSIG6By1XwWrcf6NQY
aVF/PkhUE2ROed9sqAXMOfcTkrXkl+oHNSb9igy5XfbQsNXKvCoisAGGbqYNydWFBdbDERT/iDxU
bhzKzxSL9QcHMoCruP1ZGCEUclZ7iimiyUk7eNl2LJDe9iSieEa/t/BwGt0hbw7pws7/1e9XIJvE
32GrU7hA4FUge40ze7jK+bZ/d6RC6gwWl/X3n3N1aG20iHveOEvw55MDhChjr6uBdASvtRZwSEmv
xAmH7Jyv7NgLBxp23OIyfD+/iy8LKvlMmQ5B8dW70gF/aaIyTjB73qOHv2hQ/TLTZ8+H5udrAeN/
+X8kndd2o0oWhp+ItcjhVgEEKFqWZfuGZdlqMiIJEE8/X51ZPdOnbcsSoajatf/EPjEsoZLj8IVl
QfAEmok9ELvecGNogLFff+SwFJXi3GxxuNvJh6erEU2KAgH/0IOYiiI2NeXeWfjHfh0fzc/qByxo
kH3a7wNSP6SlBd0XNx24DqGKOxJd4GGJc0sNdI20E5tl/Ktd66cCgbpIeGUKCgTlgSDpRK4pRMmL
9hR/dgftPt/tW3R9nHEMPNRBJYg57rSvcScmSutkMr7Oj3MWMJCXklfv53WQrqBwrLBLW+Ce5aph
vSPjKFTD/Jz+ymG1G0N0YYsRF9gPBYT7IIfjTfobvmx26NWJHvx4ba6ZIZrDhafu6dD6JhumM1H2
kzd/qIsioN87hmH1DiNqQwdoAQK+5h/FBfvwTfplce8Wkofv0QISl0vy1bk8cOg7vqIOEn/MAXsm
8Y8Lbf9Fv8SiCVzuh8Luv2/yffGdHwLM8ba5UEPxBfDKKogWP//9SHfBBQfiIRlbEz8SC2jLz0x3
P5CzsOnAbXalzAQIU6o6GcvnGYo/m/lD+/YDUus7DGdIgntuiaF6zd+T3TV2vKdXuYSxTJSDP/E6
qXOBc2jG0JUX1lzA8Hq5tIIWviIlXo6mmv+6z7C4PBw3BXi7diRJAMlPYYL5W7a+v3gQXuI9LBi3
G26/zfBjyEIE5P6YLmGkA4ZSAcd8fPzx0PhA4p/CvnPwbNwWkCwTYHLhS1KTYMBDx120+5l+FwYs
lA4Qe61ACqTu3yv5eOwfPzAnVPShDn5g+YatbbkBxGNqsWeMMZ/4z/wK80DQgj+JxQgv3jXmbnRE
mECmftN+zQLYZdsoGhA/1FCkRG3HN3U5IsHdY5li/1FHmWyviHb565gTZlxAF69ijexUeS8wfkUb
fXlOG7pfMIfylUml/03lQhcdIzn245hZBAgUQS1njz0wXFOOUAkn1vEGyj+MhPNLWYMkvJP7zbMA
xQD5PvESAsSP7LW8o1+n8IanDDWbYmIGpVJEDGF9kN6qG5JoUMmDDI3atTl/tIXayh7TVVSTXy2d
cU/vkFTzDf3JiaK7+orfCtwqH/jxsDFHMrv6fW6Hk3QCrWN9ujnotSkh1WD6rIWZ8RLQFkKWXR9L
opuw5mNLGpPP6Jk/xIGOwOX0yd9emwd3OCx8HfdIbYtRnc5wxg8Z80vbR/k9C9Md6/ehepDTQH1I
fTv0oN5vKqZiKBoXvQaQjgEpDqZYLw+YSUF6wefkX5770FSHT0hnkAhavCfWfN27vNT8lgfoFivM
fXvvVCKfR4XCJy540wK1C6FZ+T8H8yI+b4UZaLpRf+g+fqO/i9m8jRvVWpvx39P5SHf9FcMgtlQJ
kZh9HcSLuyhb7txXF33p4n33SStis/qkH+M6i8/Pj1O8QtbIFuvc3borGIrC7vbOhPNlkPZzld4t
DbLDUn2r4w0w1YDzxrgo7ilQ97RUETRxT8KW+CXTQ9x07/evc3WaPO1Du6QMFOaJgRwkusu4bH/g
17xg2js5gfXTnOODg5UP8IivuA/6G+8v8jU3YEn076+aDR8L4XL5pn1GJ3TreJ2cET8/3mhHATY4
a7GaX9LZ02lsA0ZDzCKs9lZQkIKKsF6pdyNky4PGeYaPkbho3wj48OOA1jt/HXJwjUiwdZBN2CgR
KFIImuMUhUnZssT8B3OEhRzfkzO9MNc8ihJp3nDJH3wrOsK74qWU3pKCv5j7f9AGObpIUhF/8ENA
zQ1UgQCbXRoFDvQjdPYJdp93kHmYtbCL5mv5wqmdzBdyNfkumdys4twpEZnCrXBxuUQ2QE3VoQJS
s2MPox1ngbeBiHOY7Ti78yaIvu0shM/Ee/gt7gkcEnFaCI/Zq19a6HA8PRtpn15QZBBG4dHA3MOw
ffSrAqIgW1EMIN7VP22vwvIT7nFUC/9VuLqvvA3srzz4ufJR/sIiGd3xm1Ai9kH2bwiQt30rHiH2
u8glZYf++Aa3r73BXefqUAqujB27Fwpx1RfZpu/NKt7KvvSD0MhcKW+AnvDicHYh5JjW7CbHbG87
ezBYmpVITMl948Q8iGHTcjph8UM1DoDqQnmOfZpLwqJ+EgdBW3TjXFRMu8+vQ/PLO7jSx8vyul/l
Wz0jFNIIYqamf4dLPZ2UvezjG7n8RYFcfso+UiiKpddxPALEWEK4ZKxhna8NFhuSUUd+gPhYocAH
UvmkOeGxOfWgCGNJWoeqX68JDN3IB/uMLTRXwiA6A+kK/xOHzLF0rr2VzzCd11MwBH2AMEy66Hwm
MjTeSTs1nyiLIa33nEy6xVVqBd/GPGw9XOSWkKSzK29mrpwluxIyz9Olihoq3ZrnlOVHvI1+MHb5
dsL1zjzAPp8D/aD+ZnsZIDPA+vGMhd4pRyO31TzDS/2Xm+2ZkP3ird5LweP4WNkbPTSW8grVJKtU
52PkGBDg4bOY18vzv3xx+sCSB4PmZq17id9hLlR+DCsHgavy268+kTMzIVLLfIFfgCCw/lLTDNRx
MtPwiID7gBhEOjNBNh89Nno47GLoBG/aIVUS0PAjZyQsK5/oTfEOXZjh0AuzAKDYQyAfiK4OmKxX
be1T8o6WBvhEDeBvkC4ge/Pxr1oGe8ezF8df2rXLXw1/u3pxSSh6MFFYS8fUtb4c3146W4UA4Mc6
/VA9nYQG40zKpj8ulYP5Lc6gWeOZ4OneBt32fykN+R4D2E+E4HTk2XocCKILan6GJI6vdXIcPlYQ
oSgTGv+HufTy1a2wV4GazvZ/mYTR4hL8+wN2DLBuXAMkv0VLUtTWZdisUdosaRh43b/Cb7d4mbmF
/0mZAuuAFQGLaZhYS07tTI0F9xiiLfsGGrzJ+yTcyU7zp6WsjMPwaRwACwjjQ0mDGRMLmbzAsGZ5
JieTbD0D0+NnOIb8TYxiehjDkfg8i+9adJ5XGpa0obnOcdheRLvJjU799ltzzaD5gYmxkFecwLj4
KLZ/f/9yl38hRtyKHpqY0wkC2IyLvxAJ/cLEYJoBcoI2Inymt+kP1HDhGAc9dC0vzQB+Cc6w9FW+
c3zNtE/TI6Sey43fFDF0GMws7Dfr2Fy7axdG62rJhmT5L0xT50MWHl3SDiISPe4tzMoAP8KXS4zi
R7JXf8Xl9qxTBkGOB8lAF9UzCY1us6Vz+w3HhgeqX0MgQSPAI8OQc0f3Qba2hEg59Z9uRGn3/IS8
zRPUsa9vGKM0J9p17EOHYj5ht886SoP04cUnsD1mOPmgeDxt7Xr85MFmLiLXgq84jI/RxU6zX+N9
+Z378ic+0xzo61djOoNrc2yQ2/5InhEU+3HFsQcTJAkSmKkEIREheGBXVPzDko4+xOvIJImEE0pW
R6dyFpIKxHxVhLmUUNuZvrSm/SS6JcY+udahvaWt+gVNeI2tKWxeDnWj/okUYvWrDaMtWr5QeevI
sXVoezChrGvOUgxX0XAViYTz/ibSvpnPWU/f77EXnXMfU8+fgRo1GNmPCncIf/qHTtI6gbUu9z+2
m341v5PPK1jAlvd6A+/6F9ErHht3EW6d3RCkVFcEliB/DuDxsg/7Daw0mg+sUTmpX6U3XaOj9Jbv
DGuBJIECmpwYliOiC/2OuwNus6gWP19TYJ0aRoESvFyDnSEFKf/vVmwCTw/gWyYVbj1DBR+FtQlD
s0MBIIQd1Uf9oX6qbAPtX5P865Xuvjj8bvvc1nuT5Mklu998la7OMBxp/crv/RXRH67fJh9si0ec
JsqhOaJ8IZWS+ojrJExQ2EMz7UhYIPmjKchJg7DIyhdMHJorUZJMPnV+9ff6eezVZfE+rivHa/Al
R1UmGsdI6fI9dKJKXSUgdOTgrLsfSnPKGbr4CyBhcB7EMcv33WEXnv4x42BvXnnS6ixv/ol4qpAp
Y6KLCCrIDClm5kxFbrUu8aP1rAML/uIghFs4keJMlxJ4wC6YYVG/U6Pvo4u2MBbf34DU7T0JRMBH
zE4pWmtHmIp7e635bJ5KKp53JJwUseXiPVsdVu4upNhYF/fC456uHBw7F0w1cOc8B8ONK1MuXVwU
RW/2XtDuUFT8N7fTVF/FS2YOzd+UIdHNvdjz75/EnJB1jGE47i3Eznc/GPMQVyh69lxKxYUItyh8
bJxA6A7vtKZ43Fliof/G21/7zDZzKZ/T7dH5/m4W3w5VM6uGf737i5X75HezLX7I34QE+AaCBTo2
W+r5k+CQtivayzt5+X0D3zjEqCzTICY6L10cdjtr8eFmeGCDbpJq+t4s3N3G8R0RTFouPr9BHV0Y
uxsclBanf2xTQrEhaNb54t+/C7RloI+vpxv8f/udrspDfv7nrGh2bM0djGP8mTj7yUX9sHy9QcQC
naDA/4GlS3qTuHPiCvyBw68IjnxraRowMQefw+p75S6OFQm21vI4EmROHgbducjHDGZiobhZ6za0
aOqLfmq8c5aqb+AfTIkGTMiShpvdV+qpf/TW5n3L2sJQL0JzOwQUYAQnRhtKxYxdBPWHsUcV4cf3
OiQdfV+FNLmYEwnkEm8fWmvdL5cEcawgLqzBs/xfPtHjofAEMlQuacVyhFgjMvAwbd57OGtd6lv0
juyMozW/2hsaOZxOqqvDe6Erg/r83x+8Uzq2d7WHFHnOdx3acdIy0Itw/SDv3WwwDdjKS104WrQb
+oLsgiyh1laP9rvWLpk2cxy3GOB7dGk1U5D9rvucEmHve6sN413sJbeWrlmFESw0MrSawo2lQ/ej
uAkzW+albOsp9N74SaGsubbGXvfFn3ZD9gzOMFW9HmmxVZywfLTFxCwbS52QPy6zCHbGusXa86ap
Z/r9lRjnxf1YLbzfu4ndBy9660POwWrFOY3DJoPVxQEzN66jv3QX/ZXU7fHFevt/Q9um6SymT/0Y
37EIC22/DZHoHdOLAySDEyb2H3yQ+h8EckN5iCSwD6O/fMe0ihnJxcKiw9rzBpAgsS3EcmPJ5Ufc
jc2tMLCxOB76nMAkohHP+2hv+pG7R9Ut0llxKKZOpAfDAg2zeQ9v9oz5EL1iJhhmKfjZ/Ns+mlxI
V0xdpCewtxGRLREbdraoYksFphiB/4kGv8TkRRues6XiO9p/fCL/S3cSMA0E0OVvtVi3i0u+6j1M
9sTzBLV+FXvsWbgFXNJNdVW/CroR4hQ4RQcbSZK8ORF7xU1F/kgrhHYeP0HTwxWK/jpdtPbfuDo2
LraLNuzD9DKEcO1obtDo4i3FNbnSLs/Jmtbh2IDFsYVio3iV9tKaTzVXoCi+Trr03doDLUBxI6tU
R7XCPWa3idQMQAKgYlPfuFMJGEPIm7RXQIPdjEoJ8vrdSsBfkFMKHkd6kd4ARNfxnUftBo/29l8q
Gbd2R1PTeUvvoCEIhgGYzvw+jL/2GjP3sF2liMUHbfBbRtnFPnJY1ZIPEmZFJrkNQjTEy9hUYhRC
HHPItWjwxHiJFokS5tlvI91fjy0sdVkJR+nNZA5Wf8rhy0oPJRzsfAdcKE3blpOggXizmTRpNg67
2U5ORXHK6GAmfy8NQEmW7nMXTg/Y8VNgmCgbP1C9F/JteG3RJ1VdAkp/GdFHpJgyGzoSGdM4jtI/
xgmgEo41QD7gNet0h4xGl+4pIbWCUXm3eQDPQyhQtHlDPx/mZPxNnB+u2m8Ir5X1AzIEO366XR5S
H9v5aGBb7AD3RLgzd4R8U+g/lc8GPPqCxg+z0j7F30Pqxqfosa3c9ETcrA646UEdeQUJO6W78N2C
ytDQkWfOZ4oTlClE3S+obs0CFlV6gm4CbgOOwn7NRvm9mEM4giCiqKxjXGpL4euFMV1n7OFugvST
VzeHM5iFFcyCz8BnQvDU+USXkOoVpEhGQwzdcoGmSNhmboBL6Dm0fUhPgY9Fnd0IuxQzI8sWJjzB
ptFH+j2EUEURTfW6OEdOnN8BQFbXdAayA3csOhraZgphjaKwAnqPSYKLA1AqLvsd/AX9FN042MMb
21eHNbVY63wxR1fUhwJZWdNUYOxY+7kBZ4t8xfgeru014SPBgRDDq9IiJpRO97GmympwaeJLxecC
6RTgjQywyQzoYPDZ8mNLNDtNlwfbWjFB0NWg04HgiwPhFzGhjBfQmCzbLWmapfj/Df/Avu1shQ1D
DZtCSLLML8BczhKuorEDO6fhAo9YSLyApZCNmTQqaW9pG36Hs1WRCVLnUGsSFqG49EXMY5wdR3Il
hIUFeWJP0jeHtaYAgNJM5Fnn0aOBAQPkMpgB5fZjBw71JODmDyj2i705O/WMBhwmUIlLbT1CT/+V
/9Q/RNzYmlSvTSwM6q9J5T1pc1rsVAr6053WnvIWt6Qq/53YcU3v0EA6kDllo127Ow/q1J75JPvL
mLbM6tz0+xByPNOWc5IQbdAwws6b77yBq9rvxWPDJADQajD3cc1pYzlRiL8jDzN3Y8zwGN1zMRXb
ZeqHmHPnJiYH5i2mj/5K0izyO1BUyJuswH9MFi+6ODUj1dnzXpl90sGS0ANG0L3Rioklihqemxnf
sYTaT9fssVGlTeSb7DwzhpTxPEYZsmVGBYOOocHQ1B5M+cw5+rAT95gi685dFJSEjXg41R8GEeKx
/IIJHqJzvuLhQHHHfVWRC4bVc89HQ5VjmEXU+Bvx2/SqdyQd4y7yxjM7PTZTHfAShjE0a4YQ79Jc
KKeXKbHdcVBoF6akEncPlSB4WnvgiBP8LYKv74gNG6BCpH+029YdnBn8oJGlKSFHYNxy2KkiM3Or
4L6bxz7pmS97i5tRgZbkjmCGB1WD+EDsaH5iZuou4i9+Ce4vrpb2GtPbGMPAE/LBJ81Fc2fc5ppo
egBf/gszF/vYe2UFNY1OsOH8JOBFsCcsn0RrctwxIzyRotAjvUBzTvOwT79ANvkAWvfMKbC2jQKv
NqjSaRLwE23DqXCSwncNSWQA1xg8lgQWCj43r7ccCO3Js0No6omJVBjciLPA7Q348YvjUlVhaxlx
97nXAsDeJWfsNXnI6KFaYv66wahl7YRUK2HI8PLGOxIs3YfA2gk7UzSNPEWwVRqoJRihPIEw4/WI
Id0N1ycHKzgKxlicZsmem23CEiIileTMcIfmjjOCstZo/0E0Y873lQ16T+jbiDfzdWYFTK/YA1Ib
pu5keKr8mdHl4QzPzAvwFZKA8wOhZc4EIW8m0K0kMLqQqUxhJ+21/6HixRVGwGN1b0PzL7k6D/g9
9g9QS3ug4U5A7A07xDttUYbvnawlsfQgWG1vNFjnG+OLwWt/sZIUtN/hqSXMPtM1vWOsQSw8ExvB
nMx9XH9I5ozJA4S1W6NiYcloy08sFAOwIRx3NmAnJixudGJ9k+NHQzA/wgMn3twKJuMAvDwPLrT1
+ASDhBta3rll2gYoS1DM4dOyxDzVMKk+wWMgZj+n9/n2yhH6o6S58sFWkEBoPlP44NTwJO2dcWNt
QMQ5TLrU+cmxAp4oFgg6zhhCLtpt6+L2jWUmrI877Pl5xI0awgEfCFmFG3mRSTXmJnMKzglvQGh9
sQ9PHR7AC43KQbDEjaukIIZhHAMGrSAex8mmRVz0zSeb+X409r0wmlpPCDruxm1Cz5KvoAjAR2K8
o1LAVJChpmC5gcFquSvKk8lmBEsFxwXfLzgn9Phjbq6QFMHzvyfZVwJpmF/G9pVl93WK4jNoe3Ge
cY7kcqFYqt3nHQJjah1B2fGaY3oQv9obXO9IdSNKBztIfmGgk3GPSPQGhwpOKWYrAtbaMTSYXRqm
ATbI/Ps/RgfiYoHB7KCnsPrVbg8Mcyg+dJfLLOr0fB8b++lGeRI/yrNqDl/Zz2wOO0dTDuRoaEO3
f4zXZ9v6MJGaD+WTSN3LBBzV+o/5UKFl1x8UqX5FTMWsr6Xew+l/rrsV1E4ME4iFUtRVdaybVcPS
i0c1QxFOrLrXdwrbLO4hCppf9TRgPUmsHtl26VpSXP6BCKchqodsBNxWAMCKjrC4DV+PFHnH50el
HF+gyuNKQeT6gUN/Y7EIA2Ae2GdBKHHhAtC+oOdBFeBBv6eWuABjZOwYtLP+2I7je4/3jCRMMvvs
wNrEnMb3KVsl2+WBhJFCT5O0XpepJoZENL4zf/B48zePv7KsVTBKoDdcKo+O8V1oP1EcVCxPDyZ0
0phUXFEKRDcM1GYEzAFpecTn5ytQ8Ju38Lgtpy+1U5FsPAcFYyT8s2CSGnVEE/vhlBup69dPGYVX
iZWZMtKZnoKyeqzjLNkn9nmu1M2j7dZRMMznjqSgp5q/v2Ci9M5pLmHs5TgNd7w2U9kUayVdWx3L
ZRvfmQg7ncHGkEgF5avl+dLjm6/nr1AyGlgf7C+Vz+RFqKcyKwDaT8JANMZ6cSzKJqetkgXFPO2j
Dr8QK12Nzb+RYOiW2WOW6UjH5SYaGSAFFOMXlBhl8MZxxiBV3T26FAnxML1N88iFn3ioX4/AxFqt
byyvxSBYt3BHnX4euw7nhNF8rWu1crUi+6wRmyp07FW9w2ZjWGn1OWU/HWswCf9SmmoYf8lpggvR
9YWW+yUj+OHg2q5ZvqLkbCGkqqSLgYPuOK3j5LVxJoVcpE2TSoFGk3nQNiVaO/E7uA80EpRLwXOi
J6H33Yds0Xqc9ylG2Xa2r/L3J1lKjfIpq1ZgoHHTcF58NNssicG2aVVM47KEPZglvZ/GUhDPeKqM
80VyKGDttP+TQG9bKlwTb9IoqjdPg7Fv0xirlK1kIa0GELfjMpBAYgd4YgWiAyn2VbR/T0UOWqIU
1D54Sj/wEzoce9H1qJh4TMOxfm7VCJUhXocGAvC8gymgXl4jNCBsqtVa2mRGGbQt4K5FwEp7MImL
fNS0HKfoU22/rLzZltRAuXxTM3rfKW4itIKb/GTl5bJ+7ownyYpIE0nOiX5wvYwyHJDfulp26z5d
ZfNl1vOf1FL2mUGJmT2T71iu3pXnE6LUWR+mlRw6qOc1L2FdU1Q8WqZg1K9pZ0Ot4WRS/MnBxksM
yVnzDB2bkNdJ7+DmTB/cwVghWKiRl8XR7p9YKeH3bSn/pE7yY6vmCeQcEYZKH91UfkYmfOPoR9N4
CmNfYgeoGag0UHIwXyUsGenrjeyd+PkmQabgyR1mwhKHhipODiF9PXvuEv6cOZGss+O32rCZdPnc
EudlJhCOTLrPZGQOFbFtPMIWku92prNj0F5RKFFseZ+LANGnL3XxQpNsnsmV0oxhTut5ktmHe8Yz
SG0Cb3oDB4B+CXWL3pBD3HDD4sns1uqhxUbBLl206GN/ev4NVA1t+mvBLESKmwED1cuSRfJfXv86
uN3oOrtijN1bi8KHBRbJJTsGPJHiDDUKiHiMwSnqMhPtVlIH80QUTuQ8Fo4ewZSY8zdDSclaVDeN
AqIKrdWIi5ss2792k+FinGjXfGTBeWztGQVoKm3arPaczpUSc2tl+2T4Voqgem7tvg2y9oMJV2wx
pClZT/27wj5qzPcRptsEEdTsnlVgztiCyETInS1vZ7bbSDuxaZLxY2l+tQ2qCnvCC2PvoP56h83h
kP0Yryj+WBKflMDLMXZx2n8g4vyXX2dJBECiYJasbYamovEwTnVWuS6SwBMk9l2/r5IND2iH3CTC
bHnf9z5BF5K2Bh6EMorvw2tJ4rRsAydi2jM+RaAiX5FkxN8O/UTMmulBDV4Dq2/win7dN+8sdvye
pixiRVvgLfNkg6lRRqk1exP8ziyqSuqYKj2LmTFVmvOY4QYG/pgnw1lP6bp388svZRJ3FKZJZyCL
QJ8lTH9li4Ws6KywrOtgaOmbD98Dz7+YYINZBxGn9TM3Bo5UWEuyyh/GaC9rAQmNKENtpKR4HjHk
W/nII8YcmBN0mvGgCXZTGigFjxMOMTHxxgTtBbWCCcda7lejvn9F1P71SsW1q3ahDyAXTXEU16pj
QyRejbIkWXfbub1Z2WcECMoM3aKGfWFPQdfS7nfmAxc9dhqdtHllIKl4i9Oq5Er0z+P8X+Ts6mFR
VJDcJcNZwxxKuRjxNiXGzLG+OZqMcuDCNmyU8SyEtpIQyXPSLMYq+XFCDYruZi/RIoMuNzRYVANM
I8aNBp7f2nJtnqrWEGYuED2hUmX1vK3xX6zpRzUZ9BdGOPNo28bBHJE7C7O3t5dPBBSqFkD7K2s5
NEWLjKQ6k1lbSzTfzD7lej/JxLUgNWlYL0r6uAXCaEOhU0PmqnLuiG2YZASeOGkhgVEf7PbNG+fT
26jnM/lU23u9oa0n5Sd9QJwXpaukKNd6Vl6d5J9mwmmdOAqYzdKO12rD47c0kf8+9gW7IrNjY3lP
RAoT1ImZcUQqI0IFjd0ReDu6QfFiaSiXz36n98Fs72myqbVwKV9bsoGI+aoVXomfBrNUqaCbkna4
OjZN61oV8XJcOYuMYQavPjDOFKTc1XAs8wnpE1sclsQ4xT5mZn+GDwrQA17FjSVvZAM0FqsCCa4O
azFHrgheUoq6DHW+jUNmUnw+VbYxKfWLsku0vZXSq3/t6zHbKCQD2ZcC67AZGxplQsNBKVFO9lah
b8iwb8aWSLjuQo2QjOELIbqBAW1mA/pU702+cwrrpOUJ3XytdeHxRwVoeSJ7Kc8s98wpD7bJU12U
v6qp7hznlEfY//I2FilbWpPuVGrR2KmOT3O62syuuWKBQTC2sKzHn318e1ILavxCaktH3ZGalfpA
qT4UfhNNodKe0fbWJsptEw+paB4Xs60cZ8uhxYBD9UA3aiQwWYEtoFyEdQRB5J2Oo4/JBuypbxs4
RKqCH+XLhDWgwgx0sPWYMrK7UGIUzF8VWJ3ifDfSW9FovC4lfgwnuFeytToEPsizIoTmpSVS1w9R
/26NAJBVUGBDnNbvZZR7sQ3M2p06GGm9Yof9QA2XFzjt1Dhd0KvqvAmPswGru5gV+JWuo2vpUhqi
Ni42arfLYI1TIYwqotjI19hPzz2L8gMDrgfaN0ddyY+/uWY0TvjvxKHx1wjDVcx0kvHUY6lhGyg5
07BvGI3EFMoVd8HP82Q1ln9ptnlN5DO3Ds5BqdeQ8mXYfsVgNugcoaKFjU0HEFpcNNICwPROmp+r
pu3xJ/J6uqypzeOrn4v2qjP6HeUsARkQEDDo59jGYIo5JJJ/4XIWXU9XCp3JI/tgoezlpa19qPN9
SKjXkmBq/np5CAvS5uK+5gL/ZSfnidkDSLzSfFpA62NKODGsEmubFj+9Kq3HZ5A4185u6Taf5lEk
nApfULz29RPL6cCigISSCjbLaeoK7384SAO2C5mOezHLaqvw2OvGNU1xaygNmR514bWDynJOlOQE
dP3q34uy+7LoUIwGE60azA+iy7Vsw39d5+GOSKKbo0EHM5E+Guc0yfPnSMShWpGeSVWJqrtz6nCe
bW9Sg1dUeTFwb/wgUdhm06qVFJ8xZHIsK2h6UDJNNoUCKtIpD1Qmzmc6BIZe+rZ5yxwSjHDGKWTO
PD5EabN6FdVymj4d+EKaujNn1CxEd84XTdeWM7YZjfNVGaJjQ7ct+xn+6SoRxBoSU7amJeecEMqi
gFTNFd76EMpZW6P5TUpQugmZk7TrlL+2Aj7E/6OOP1PHr+GHsFW0xh8NA5qX3xR0LtsnUiF6HOv7
Q6ZZDOfRELnYTai1E3niaESn3NPH6cOoW1Ke7vJTdl8WboFimi7ZUvUvL2caFIOfuEZlXZmBqNXx
iIg0/b+yvO1PLaPulVMYjrqfwMpOHYcymvYs5XrHUEwKCCXYIJm2B9yQQyF4Af5wWSmBdJpUQ6tv
7SR4ZfX7DPvgrlaIRRu3jKHD8WEWfhtiP2IJxw26SDns76zQcH8v4fc21s3wmu4Qm8eyNjdaCX5i
rntkzfQBHvNzXcW3kaerH70ZhEI2271B1pLUpseK+ILhrcGkrh2x33J4BgpjPQNDwHx80Y9IE/Dt
4UMZf9XBWFnIkxqepXoiJCYnDy95rB4m3Uay2WSKAyWSt7JheKaqbWLuc/Rcm9Nna8IGZ7mQ9Y4U
+tlvKmybH7P3wp/QLCHB5J/DzG6c1oVoMDf/1BQGPiZQeUUm6uOqp8AyCXfrhRxuOmBQar5EUwDz
W8ne5E+IHjm+waS/2TBAKZ8GCToDykdR0bKPfYka2ARA6HbF5I9qFqYNWlqhxn5JKwvxu1NwUuWj
Whc6+Tp0jJwgrZEX8rKkdMgsZp7BOkTRqBZg0Na0UDr1O6e9V42nOcNDLu6CatRJCQeAsRdlpV8s
s4AM+lwbc3F/OduMS2eU8aGnnq7pPszxT8STKw2/Oo7QlYXRNLNuN6XHp77pdPKRDA2nhjY/xXBu
n+avw6hPayiycv9e2TPzon5Uo6BXjOCBSKd5n42XG5WHtH+Sac/+oDBgScwdZkigkK+t3HxSMclM
wRgdGrPxnSozCXvWZtR+xWDMLNI+sa+YErR0eN5iN/VSfNmCyogD7BMGvxaDeeEUNmdTmOk8rSVm
VRRNkiZxAyOgVjplfZZjnbRKM4M+Mn36F+SWLvGrFPPHj1mDSNQr6tdQ54FRgG2KuLjKQHaLKSvx
F+YMhEoDq2ryBLeLfGtji5ayqWSmf5l4wSfqmcxPzbmxU6iTUJNNl1a8Tsplg/Dl5aCGK05T3W4m
BUcZNlc60b+yvm/QJynmjwVlhurf0GJ3yIuPQoaKhNHLXPndVJ/kxO0zAw1+5g9p69IQbHwj+2G7
mbWgrsZ7iqushkX2Foo2o2meThrCeCJv1S5dxrPpF1W5gXpux4eWzWMlj1+RjkJD0wq3EA2nBswO
o/0BcMMc/SppQtkgsGF+flszSuIhk4k4c3ByN6Kdrkhr+tL1Lcvla8vupQEz6FcquOTw5fR7Y7jb
j61kcPhkjfDkJDzxlRSCcJXDrh7+TXgXWhgjibhIrKNAX8Dya8pUtFfgwA/3AapVvpU7doteo+O5
DSJVk/8eLzBJ+AJbGzCKjTfAtgzeKgpBX+AOALvhAMPNYF7rdhHGYCv7D6QFJ23sfQ70zEQPl44b
EDPAs/YGcshh1WzjQ34F3Ap/9if9tY2egqUba7bCVF3s8PH0hfRP4FCI7SxCXyOk2TsFj522o3uL
ezFSekiJ6Jc3oDkVVMboDWIdOHX8jSclbT8YF/MVD9AAo5AlZgLrOTii6wIlWwAbxu808Cx6rcj4
FtU35OJlAb6CIHW6ObT5gCZXNzakPVZ5xwdquAdHl6wscqF+c4gC+Irv6mOzBNvkg6Blf/e38Wsy
Fsa4gnO7kN87EtRYAllCKHJX6Ehe9q2EHyNt4eNFlke6wwubBwa8s3vgGf1LtPVMnkUVPqgPYSgz
o4TG92Ny4e/C06EVJm6HhePvKrkynJMIreVAzwBKUEYSobA6VvZ54Qav1S/4JVrj0w23RZhB6rFI
Xd2fb9EG4FB7G26kuJCB4UHSYJZGOYf5ODdlhVaZ1v4SKEXbp3fOnnktRhIHXVWYn8BK+0WUi9AE
R6QVcyjvim+kDxxIa18QtnF+ugsOAwKlM9LbbyBZDGW75euzDulHLUXzeTHcUCofJSwlgDfioNxM
zgrknut+F6/5DyZHyemEhAJApCDvlXbsgmz6MNrc4bqj9UwOpD94EU3FRbRhwIAwQjTKgKnplZQA
tg6IuUsAAMeHW4DVeJHkSdCrGQLDTSqRrnYr9YvpDB7DWv0kMYoIm3/wYxAK4WOCR327IAoVugaZ
0nqEBn7bQOummfzeaztFQ3dlAHlSvk9rZq72MuyAnsF4AhUmfcR+g8jvHwdN3HlPH3CO3ebQx0vR
m2unJcvX1+RFVyysVjBPtW5tniLCM5QNpDwUOezfGMyKr5zgXdLMdi3Vq3t38lQqov+RdGZLqmJb
FP0iIhQQ5FV6kMY+9cVQ06RTEQUEv74GpyLurapb92Qjzd57rTXnmEgcGWUs88OE5RkfYWaiAALa
/GCH1KuhMsBWdd8JLvUwNclIAFc3e1nkfND23I7QyAHA1UdEg10E977VLhJIbzSzqf+ZY2ijTprC
YvL5zYyX9Zse0iu53czK0ZCIVtLSKcngPzr5VZCN3OT9ZGHBr4se1EgXHyYZuYweEdbI7oZnFM/G
lOn+AskMR5DtE7ya0cAgMxrG7hwGZgwMCsyCqFwCFHoUvRxSA2I8EfS7hN6UZ8V6XBU68HvRvwV3
wm186LrqvndTs58uSn+0q1prDNkFj9ZLT2jQ7lEKv4b+DxgaZJM1cDR0lw5SIQ+pty4dPpI+1jev
4Ma+uC8iihd1nV/HLl4+PYuepZVEbYBExUKf7RUWRV1l9zyhK23OsVuIyXiza+sXW6LQeRRizcMF
4JtNZ5P9N9YiNaY0jIBRWt7HaaXZ6IxTKtTmqWhlZEj8a0WNO7vibqdxhsQ3JOSb5iK/I1uBntrT
YhbR5VinAsI6Hum4skbniVtzPecLjC+pbDJGoHWSoBcnvVhaJYZofC7oSjXFgEWYh8LfSz/dzEke
T3XBvXmf83Qj8DYjqbpj4+LfNXqFtdx5o/3j4yd/Mmh3OnjFeuK+UT0wfmRl3eRm5aKhfJiwra8l
X8DQEpyqCylTOWucVTaj9VR2GFAICBbB33H/GgZsMOHwywb03ZRAA2TjHQ/a/BiKIVFu7mNOMyql
zPl9isZt/8G56XOEGNouC1ZtVuIWmW3ACVUXQTrjcpIQHvLYjA7Jsvqr56zP5w/84ieBnVh9vqfH
abQiWempzvooPb3n2T75AZNj54t3/J6z1rEmG/lmM6F7y2dniMtBDsTM/09Iu1UXKN2OMVK8sSf+
lDFwUqb80TcmQnOm2v1PH3fmcwk0Eq1Etm8DZiDs/KG2xxawlBKKJv/JmXkHqRrrnTrLInkn8shQ
pRczb+RjI5MxURJ0HlcIUXcTQ4jp6dr3P158TLjbYiH+4cgPcMTFdF0l/8klxLJ65Zjl1yvcv0xt
tSUtgNcZS0vIkqufO8B3tFDQCzukURv9tn/Y5CsibIdzlyDu9hoHTyY+k5v+jT7OpCbmU7EZrB0X
+fzJ4o92BpkvOefYMtW/+sDbZv9yMBrGb3QHRd7Zev0+MMQFaTHEI8t+toLfzpUlqWXqjPjpxhMS
4Cx5o47MXxZTkHHvNGMjDWUUpLiefjOKKKQ6+s3kEXzgqWUIuC2tU3JpRe5hVs8Fwrf1+wr3Iq+c
TV+7RMVglAbA1eeSZfdDt5L1ldXG5r3EkjM4QEm2CGj5hmIwZWzgQgZdt3CtYha06O40W/nU3SFc
PVe0XnxydlAdu8xB7k65Oefr3NUuzVTPzqh37rhr2O02zD2SSEGSjTb39/H32j6XgjHVeRD0z/6r
45PVS04h6ub2RY/e+7I1DEDQAOnqCXwfKwweFzJref3TZfOTksWqYw4mxCkPC4OTc1EiP9nS99Aw
z9KRugJQP96MaXhzGtVFNY69RuMSSbA7QsQHCTG/0DxMOqqx0uiUow1TXNmByXxEBBE05vZpMztE
QDOA26yCEwgN+VnG+RV1tAzQ+d9+Qn+oyGCkBUe/3tyuH/dz5jOKZ5ErDR3WgsdOLgarqg1s64nI
/HpjgSiNPOT3C8v5yNogdmdAhMPprBKyach68zf9u4e1pbrTTWkxU7qULlvRtmDHilS72D+CaSTu
v0sSczYnplP7bgl0WR+UlSwS6BOpRLlx9geYqMNvbPNiLUbOZKvZqCD+rd4gS++6aPAmEaw+x0FL
o2X/7/53KMz/KqfWZpN1r5/pp7bQ4DGJHzh/4LZ4z7wskj5DcnVD7PxN3/IT6Of1GEd6R7XRkh54
KbU1WemW6A4Kra+BLkgN+1/yIpl4uU8sDXod5NTngtHsfr4R7hfE2i+LDdYQFoqj2SS3EqFkTvao
706b3lHIUnaPS/GgRvQS2QiwZK5xCtLTh9WyZeFEf4vH+b7mPTizbanzZEWK4mdW0wwD78Im2sU+
6ejzL2/xLUAMR9Gp/PLi425I4uQHGfHsFm7E/R2VdG2/4Tlzk0MNnwcCQ9Fl9lgfkmhsTmjUwJs0
7gI1+qy2xfPg2n5cKw4Hss+DHcgkfI3tr1UtMcGo+sirZrdLZ3y8z0wGOWFMtNnxVJwaxhWUayzw
LG/kxwyPKU5rM9dv8/zwQYBZ6UgARofbujL5vj+b3t9wpRFQov8XsLt0T2z4ZPniYKZDjCFCwmF2
O1M73HY8C6we3NgJZ9gAt2yItmtw3Q49Diex7ueWD6zofyqFtwvd0GLjTQzpNyMeyxJN4KnY9/64
xazorLcgczRnEjHV3GCDsB9rycj4QwJO94pv90VxQQSFIUKIdUeP2J9O12zdpXGcM/evBmEaMWQA
8F9GM2ffWR2Z+NvSPonI3A6yOZ9d2mbxlKXRrYxjlNBxm40gSDv97htk2JF/S4vDTg4jA59FR/WD
NIvK6Xqn/GaNeDgcqNmD9Ap/h6euaCJIOV4neZF9gzE0nI85HAIf5lj3Jt4mgxw+u2+JlXhZ5Ji2
A3h3Iy97h2unIxVlYbt0rDG/2Lg9SLa+uBxfMj4cCzvHnr9vlG801GsGzmGMM3AOkOjopckpksWK
Y454w/IxpOcRMSeZ2Tqxk18GKxMv9b+bEclKvaE4HxwR6byCvrotMI6UZscJNv8b8YXoPMILlRA5
U2xRStw0Q4FDCI0wgSkGqnxkkcnq5+GH4/K2ubTmw+SCpybTNTaVDbe5ID7Ez4wNttyQhheqrnr3
Zjs9dOd8V5s5v8MFT+hz7NFOY4Kymu7YeF5XUs/DEvOhaKFwYTsaqCmzggWA8/z6zYSOEER2+i4P
5TCXvCT3mTkR/DoW14AVcO5XCQqnbYc3i3Hvt6YBHpSS3dzsiWIDz4ClptHJBr4FkLL3SjSGOl4i
c/AU35YYvWQqw/eMrrmAjRDlLBccYryslyEb0ViH1Dnw5LD7i/DYlGL7HiCU+0F25f1fAVNS50d/
rK4xiU7nx1hCecpjXJofUhGp0i58FHxP+tGpzc1YrnhFfmTl8EfbTaefjYBwgnQ2s8QhNq8EKVN6
/ZjjtCkd8tKg6o87vdl/rKoYXEbXZ+aKF771myMDotV4wWUce6CvH8yuRXvMs8+iTPjLoohKk1Ou
jsjZ6LBq5OFJuqYOJ/PKxYiKS5Ty4LGpkJOSSBo0awIo6wMUGfO95V5y0E/mIvsHkKTtMSEWOrPH
E53TZmd+w3JD47PtoUxPOHDLYUFAi9G/nclGZhqi0+D96ETeEETI18PVEMKb9WjApHrP/TBvtSba
/rYbtHNArN/+tHUSWGAMV3iUqP5ac2pJ8CU8uqw8hPe4BOQHJsCQTN7eysiYVJKVPQQYo6nqfyfo
0oEX4DuOtaOVr4GnpS+SjExVZoD8cCGpHReoR+2x9fXP7Tyjoggg1n2n7n3J7wMZSt6Sqk3/4mbB
hTtBmLKAlIARQi5Ar4yGApEkVNns7FZ/QC70BBbAKz3Q2J37FR74/LtOfxnAsVWADKI3kJ4SE4HX
b7ktS3qAJigpxbjTDMKITQs1HOkv0VCuaUzDbOD3q8DOOH5TqDNeR2Njn+GRofrAoEMzbl2DJR80
i/mKlu37KuyIgOBpVic0FkjM3SEqftgfCCFE7tG0IYyE/tsM1TyxVby3EbLBTjQfk6hwigkbJbIY
jzkqam8V+yLm7Vm7Lg/0V8+IiWyoV9fkoIZ81Z2Z9NBymRfrdPcWhgDU23LAYtqEqKxfJ3X7CgD+
s4w+OUrRsw3JGDo1EbqZzq63NT3mmeCO913M+ZdqiCprAT6GTuLTfqf2zakX6NleJkxpmmp7lP1M
xehk8CmOJF7oVE0jUU9GSw6KKAmG1wBX5gXN+TfcFZtiieI/95GdKil3Td7TJEpsYpLGDLJ/MXg/
WSU45KKqumxSioBuxjBCnVfTodTZVOyRRjF/LlVoReO1yuH/ZvaIImCtlTFI6inZpD+3qOctYutC
Buuny6xYKlncUgHTAeQTffUzrScozOQN9ntGqXvIlPsUoAXPFj0s2fyKQwKGghIWSu4BVC7QL80C
4EcWPHMCASQZpyQO/AitmORdqX2t9KsDk4m7P7q9JEycOv8Da2bITh1d8uVxdV8jSXsSMjqrltIO
NLf3dDWHMvC7al8GQ0MhAnd4ZpaHyZC4LRU3Do6nbbFlO7ETClwhxli7UUy6GxZnKajDM4A9HNxk
0WvXpAwVD4PgYmgGC7mwVWbjG87f72WHJfKK0Eod2oCFWZ6mZLMZ+Yol0jtOqOmYXevJ3UfNAVwE
OOKrMTOW5SX0Q72w3x2ILo7JGocZ5UAPgKdhYGNPYGfipw7RAvzwc7B0N9Std5Cs2QL4fap6vWok
ta+EgqNps+rpI2EUMAJ6iQPsHfev+lP4U06IyEyPkCsvFUGg79hqIFsyWISnhJxywKfCPULma7Pd
AWUjEIJLZE5deFdf2rpIK1UkrTNYy2h3jonDB0cinNi3v9EFpFDztcG+J+9Z1Jv5vjmAe6HkToZs
F2mOtvpT/aM3TBgr0ocb/ZCTzWoAYzlAoyu6t+i452GzJj7l4eVKl3Xss84/nPecoS/soFFjj86j
HzQzMm8RZ9PVUAmyCMib/tpGfeog8a6S6zjsHu5xjcuB/EoHA4pIt0wn/VE1BwRZca1AZcYKaWmx
2DrCdtqaJOsNdWcx9Gena8YJSM2RzGOZajgx0vFYUWAj15ooGFlM2uEVcoXfRxi3f6WIFQFH8Qn4
E1J3gucps9aNaGR79qA6XHAicIQqhKKOOuWg2eJxxrLQRBNPKO0OJQ90PlYjnXNuX0UtSVnziocG
BBKE7q/xvFQWY3q47yaSPt5Rt1xtyBh+Op8hI6CK6IUxnvQUiNwsMcC0mKIyQhxAFQNoncwSgDtk
7FjN+X7HAokIDNfbjNnaCTlD3AVdYWwIY+6ec8yiIz2lp9Xjf+CkukY7YQ75yXS+rMyi4ZdYz0VH
X1lEA0nVuunPUwS2A2kSeRV6e16Ac+kzdHxxgjCZMG0Tq9h/dhlVHE2j52NenVtjK3KEB3Nk3k9w
ASzK9sRgH5tTVCuXYcG5+Y/tzZGukse1dXAsO+N+Dq7iOrZTZfYcrCecxlIw8PjdHg+y9L5LjDMM
lyGJsXh0oJsz+4uYdDj/ESX88zBJvqAkQZqHyHZMIYkEpj5p21cX4Ky4igEGDLhufGoCVBr/fn7H
TWbTeYpprNL6Z3MC10yXjFqE7/vzQkhEm82F64x6k/Zqu6XyFFQ62ly9BN+CTnLwiUJUpZsRU1d5
ZDlRcD47o3ET5MS757IVzPGpQ1YHJmM7Dob62cloebGbU7YPtLtYOrHYVaBU9pNTd7pbxQpWFAtX
7Urb2m7It0RVAUfCBIG7rg9wzOETzloTzE6HPtsE0ID1gguRfCxYVeboDCqGttYg45Hw/aIqUajE
yFFlo4TmaD1cFmnmEKlLMS79vnDVgfZszRtD3zWnngoLYFZsaCWHj5HNnqLxqJkDu0kneC8dsuoY
Gga3OYVfvjleO3IsbssqkqAoMqnvPNhBYUudhr+uWNEHuges982VGFpFcHPeeJ+6r5C36Tue3JyC
Qe/3X4NYDSoGPIleFHt6BFoJt5tlYTae6ox+VVJfDikERtwmHwtOlzZ4SfGHD3EimFYIOYRy0v9o
gEcQrLCrbwUcQUnUdzFhDe+oRhsOi/ozRTeAJLSwJXTzYupIhWYMiCaVfgb/QkKYhqbFKTvzRnIs
vfPGZPZFpF5h3u1+D44UVjdc6+RmisilaaxsaidfTV8Qh0UoPuAFQeAkDH+Y8IC6RuXX1b4MFb4A
PI/Hwr8xZY9RL45421Ego/kbbBoFA1tmtGBxIyimVVC1EV+XT6LBOoPqOOCAjj3CfvxNKB1Q2Z0e
K1iHHN1YRLPeA3Q4IALpQtNp4527U//PtacHAotxJH/NDqCaZXnWFIjlgSeyRCOLY03DKPCZkTyP
blyy2HOo3hdNyErJwk55hED/iSUCAHvAtoDNiyBNLY2eZPD8kutKDN0pAdy4/I7mlD78/6msc/Ia
TzZjzRHOaQSaB16NTnOPsao0f7UcHMz0IkRn/jBfQi/oj34rtaMLPkpg0w//R7+Wp/Gc7MVlRutL
scslZUWY0ZpywQZGiFUYZFOmYO1HbBwD/d1qSIowSDLOQ8/F8UgvPsc5ypIO8uilyt0U2mZ7ovj2
G5zkH7+22H2BaCDkau3vD41pukj8S5pZ4KjZe9o3clfU9ORw6qOgEINUnjdMBp9c42ek8ph9bs5D
MWEZy58B6jrmBiJ8SD2hn79AQGHGwITz9aQ2xkNIKcY6B8P5vjjC3f5Cpzw0741y37XiMGNiv+Cz
Pw2VX24MoI3yDVhgzdmkNirGFIzoID5FFDsb2evtaUi4Bjm3MP6Zt2ybw/spehXnXE6MfzUZI7Gg
Ef+go4sANdq73/sabKx6tJHJC9g4RHQTMxDbtyGpUTtXAYNJTdo8lQCPCHkWwKGwaAoTN0FCBfC5
wZys2ihVb/HkvsA78gnKDKMyrYNAYduXNtp53F3H//waFQQ0ohOQtqAmeFoIOY79W58i/mxjcZ+C
LshYuneTSdBhkaPjXCyKJhq/GCeVS7wdgPT4Z2yht0kEAzYLBmJ6y/bNZr+4H7eP6Cu7uE7VXT+4
bTCGw/DEREdkwyMDkJXty/t5MHKOfrAwlnbm0Y5Cc/pGrinf9CydGoJE7irY2MFCQASFXt9ACkav
M0YhinkM8djS5Dy8UUjFzBaPKLbuswsSZrBriaLvmj3rHcZiyCCNxaGnj+V9fsY7oNCyJNvpH1GK
dYXZYWqASeU/l+La8DPBCIAPXpAzy7u0xDp4gZiLjZW3rTe+Y5Nj6z2PL+VnjYXy8mI2NHCqiL3F
VHXGpzjsiNg3iitf8TgPYdMDZXz4QVrIWm7h+cbSRZ2tLS8wiKEMmOPz+A1oAJYrXiqOdal04gSE
vZcKssKLjMtiSqjNAGjtdprF6BFF6reJpxRn05Idop+P+cKnSZl2rHlr+fe3p/mmtzqMANk23guk
tgQ1c96iF/UPtvrOfsl0PhMACE0bVxuziSvr9UfCzT4cr4uQ24GiR2XiT9gHSMBDgxM3iF4IblZy
AdbNFYAIsYB+EERgYeI8Od2XGCvLJsJvBwqVJF7q+lDE1J8FinvcU4VwkKEG5Ey7GZ9BTmBouE7d
0eBUL8BW4TwfwAvz8kcLJibnc5KjcMKz8DCZoiVJB2jTwN+621OG6IrLQJmhbcwd7nw8rkYRIP0+
rtUQpgBPhLrEHL6H8qzh6Afv4L+Gk+fwVWo4XnYLKsj52Ma1HfTR56LM3+OtshK0Tu9ohJatkcN3
qVfsAky88Z2bZ4lE0Q3xJNGQ1jJTCQWxK0Lsns798IwmDMGNhzUV/VdlUlI3ASWYSJi3dmaObHyu
X9YPnz/Pkt9DbfsEvMaqv/50VDHsc19wxHQfaAydeTMp4sktYxxVxMBHeEqwmOnVJmpQ1j3n3Xt3
Tsznqu/W55YzCzywIubHlYvhLM0vxj+7oyfxTkTezJi1cIs01lM4avLMZhDm2sr+uYM+g/iDTrH/
pmssE9JGMHJL2ive75h9S+3nsAXedE5Maac24RB+83FJZxlzqmR//AT8dTAmD/kmSvb73aHtIrOb
+S002uilekPuN0K1ya4hNIMbQVoMSSfndzmYnM53LgYTkPPYb8iAtMhvRHUs7YaL1zGwd7n00rkn
72kTZaZkPFZcOjjNdJ+VaESHgGfXxv230XZHWgJUnJgYcavSr0vfdjVs+XLq1JxKDASu/HjccNJZ
IcrV4yrjlyMjJfNYdojY4VZNzTN0W1aEKLeG/3DBlSIm8IkQBbY/3nRT3eGFJ8JBwBW6eRDJ7VK4
9VwD9qQrn4z7SHDK4POTQNZr52G686pX0pmYleqQG8EHw2LPf/EUmNEXLRQIbh6lPigPEqoMH908
gQ8T0DWf4PyifkURyy6gKjYuItjaSFRnLtbP6ezQXzVaihMnUQy6JJyenqpdr8rjXFODZHb4cKZW
SGU5pBXfDZQmbSROluydGLytJojW/KmIPryoKxT2ZYNUc4Q7tkPXPkEbXSqPrdzXm7yGtzEmHlGs
dkf+njXycoRd6Nb7BCAn5Iw3h+e3XhJz348YJ2vSQnE5oCEeAVwE/ukX1ecbwxNdBIJvOuMxcnLw
pReOj4UGotNGdo/qq16++iipFk+GWYwvacZLviwUaNcAymdu+lh9JiYiCiooOnAkSSB6C1HrYkfW
TO6AEqP4nHIzBy4+Jfug1IGiQ8Medax5W7H4v2ZRe6bWtqHtzlKSIppNlK+Rq+eaQ6eC0Z5CPO+s
IceEFBX9dqI1zIgsoGHTUhuJUfbGWPQMVVtc7QcpAd1INSRD3d6o+9FciCGIWZDnvNcC6h59r96n
2cR08sSJRhc1Ngt2WwRQfOUDyt9134Wj3Qc4Xb0lxVIj6vtPbBCBI0ga8mJ6kwfo+EtLxyTdx+6d
zh7WxSSQjasQgIQu7VeMXJPdZagrgzexKLFEjUYHnozo9ulCVOiA7bFKXo6GkK3HHRPKLYdhNvnc
wCrPOpf5KoAqYs+Y6NKwoFbOHCoI7UqyYenCAosG0RIruTcJkwXTSvyPiUcnzBvBAH8j3CIEzR7E
WLSuEM6P/LswuzZYjIDkgSl/W+kJPFd4x7ab4bCW44LSkdjbl116Q/k/XcWpNSTk9L89LaDSfLFo
YJkYDt10PSCxMsSf8wyflGvByHgoE3h/JSy1T0sjhpnOldHh3L3gUKGFwA/6JKuabaRzJdGsgqxi
qMPp7DUrHWDL+fq4fa1KrI4BITwfCWI2xsul1MVq60mowcxRzKn6OQ0S1MFJ744kTCuc7cEPgK+9
07yZqos0wbo4SHOV7eduZVP6PdITTy/nVNlGfWxcM5URCQ83ktjZU3LvWSwrZutpvVO0K2CN+C9+
GL2Mnzs5H7nFvV7nycOVnj2doTNSqI7m0uOTcX6nqOJcgAZGG83HipeKm1e2VkeLXFwrt8n2/U4u
XY7O0FfKSGMpTrOcmaajlQ7uf6oQUVgeEVti7GYJ5n3KLt/M4lAx5bRM/1yhTai3Z2yI9R2wt44u
EfEWmOotQKXl4IeZoyM/vkn91pWfSWdWk2V+llVHkK2O1oVVStdsCliZ1ondfV1Q1wcAdm4RNfM7
kmzs4HH99zWTH3lVbtDiWYI0y/1yzkHgQwVvv06fePQDGGY9CelQPkzBfXsvT0GWfAOgMQztkbrR
0vVIkWRYisicYxNsS3C3vN2qS2+CxWFCKyVEovLkJWTvpoiRDlVwqWq7nA9oTLthXAkR7sUhHwMg
c68hQPUgm2uev6Ai8pUkdyf9eTLN2rQ9YlMvsxEd/PK429IKvh/++vfUGEGdd5VlbT8C6YICkSV6
BypoL3tIdt32XAw4ivQCLUD2JIMvmZG1yNWiR9XI4KeGlOFfcktIiRqi6HDG6pzzmGPLDCcKSn34
ACywpwmuSj4XkQUX0HeoyzwskUeDC2lTWDNQNB6b11LyhgtTuoCrKcVlm2WKas8fYpTQuUe3Fc/y
NAZccpYfVoEnjoafEheqSTFTEzTifQ7CJtsU66PFH4EoDqV9Jp0B/qGkYU5yOlqalXjFGukXqscF
UkFm8Zac6z2cURFBFG5x+8VybNbO+DHgYjMdUB0TT5qxCSsYMHVcCeR2j1iJB1PzWeE7XJul8gvd
QVoIYUQ1Wl041E3QprAoTTiZDqEdKgzcDR0giJ5CKHs48jlO+BkBC1jWLgBRXM7J4OmyA9dL0F9g
FCCig4Lhyg8YHKrIt91LAz0FDj5Fdwk5kNjiRc1E7YroT9AH5JHPWbVYcncFXTZhChxevzSxky1c
t/eKZoyOp4xfZLyG3V8upzFV5RRJI627nayTL8G4vwwEHGx/w+873JCbJSE+16fxa/kNWcc+Nvqq
W1T4Gcg8pz2zRyzpynAYAdluSedsaPPQ9FV1KLgobySiNjHFmj2Bxw6FbQZa1iLe80t6Ch18mArr
TmXnFULxJHrPAJQOMy31LJt5TJIkaztOJvwJnIxbC/kyuD5QgTefm8OpExtheuFcx0rJFWr00Zl3
G2n47BHfoICbzIsNjngF0lZzDK4qNZRN4SgNnPlvmHicOPJzu75FU/hrY+O9paLnNX6hQSVTk1i2
4XHk8eTkiWLwxOMIn/7chzB3uSVAg/jWfn0eHBpe5oJmAz0SUUkuEV7yMXLQ4FQJnwAeCkcYS2PS
AklgQofncewX8NzaLnjZPZ2yrqQ+mhPo3X1vsOzphSeclx/pRhIXexEdcka4GhjaT4DLrr3TPmxR
FjBlOj54KroRx4iM3tPkLu2xIl2ErluktbgRH4bCmdmtrl+XepJpIG0Vt0dugZv/h86EDjo4gAKU
HEj2YqgBdIIFB9Ay/Ip3SM4ine5uN6BfE4rVyS43hufxdQZfAinJ7WmTtlZf2OO14IM0eDKQ4XhN
VvGQKMG5mqUeOquNZnmTDD3XG9UlYQC8l4Y6cT9hHqcX3KEyDw/3pKQzyzNTm9JFBLQjmFOFA61B
Vs+Yb0RRMixdXn4d/mzWz5Ipt1y4kHSrRe3bYKTBLIL4ZM72w9D/ZjVf7K0ruieTi4oMwUtx9KMz
w7xCABW8eH1yO9C9uKFB5udzzad6+TCiN482Ma0MOOuVOMWYNZN+3h7PWr1Ktl9WndqdEO1GKgQI
wdP3pk//Bt54nJ/BnyBdYsSu59d+lazodwtkEAEHmFwIgWP9vJJhxpM0/IQevTm9Uu7BEImXjNyJ
K3+jeiVc8tpTL+O3m46skfn2jiFaHtGD29CPXAZQOBoQTBzLeIz3/cLe6tIKfwHs4buuXnPu22Vs
YcSTOU1uR48VdfQrJbWspSccvz8m2zDlDTU/GUy84REGOgsJMO/Saugs4qZlmQQu+CUMRHVuux6f
i0msBvAfk+PDBtUIa0xqkRrE19EU5u9fa3wB97tRER4A3+apUOC9sGKLEQwP1cTDymOmagPCSg34
CuYpp+le+6FIhykPphVHZTUkAJKlWHUBM1TGYIPSEUiCxTPZAc6r5nQ3Xivt6dLDy1FL0RhGPd/o
k7ct0EoMR709eFr85+8QaOtO7cSvsT1sUbtNT8T2MTD8pbOGot2TO/T7x22CIYoRunShA0T+LAv7
LSSpMjlMMGv8HFOCX+nOMjxPmT5tyNSkppTo/kDq9/IzrSBIe8etiH7V74r13XyetQ8TJQTozDCt
aRvQS2FQ31isV39TKPVJSH4iuCr5l3YFRMI2oEky+dC0tOiBPB+gcmDLUQURJsbuC96Eth3nG1YY
v/o4R6vkhZ5nprhiYavC1pfZ+cjtWXalgdChjhUmizSnf2+ReGL+RQi2na9ZK4f1jbJ8AouJiSjP
1/mhuO9thc2j0euIYf2w5fdhsUvwTCeobdgrl3XcMvZCovGiuSgzs6P29tPUuguMP1bTI7EKgis1
jnheCUExkMVe6OUYNb3CKeHBg56MDhmArjWKWX2EVs3hLA5kb8+RgIbB9r1g53v+8g6U4pYgLRMd
RcbAoY9bHsgd/m3yJr5mxpas6Y+NsJCWk8IZfjAuO7OIXttyw1AewLkQSgqYwiGhE7e+1Xm3U2/0
roRQQ4RTK7q02pGJSVsaYPoLAmND3xY52/FnPJw8TIIuUeAKK/VytGv3QyNDB5rtKaay5DTZzpQF
K4bBrDcgJbkEFMCrhryxpcUMtX94iY4eOfQjMh8oukrBowGY1pe6noNJYz7R6eS/N1cO/S8q1/Do
Vv+SmOhWlfqFQbnTeUlqcE7rETFTBulcowgvtdGaowuau9ndAOVsTKPjT2O8zCMHfF7oP/HnNLLG
DGhGkRAw0kZ8YSIXeK9bM76isAngBSwJfmZLOyXhcGB0yaj7ziJuCoJGtIGz9yn6bFs6aCrrEWEd
FKfRa96bgEPYlc7Q0/jQGUNpsgz+GE4unvgd7RFzJ7/9pdkDagvdMS0QWj1MuZz14bXKo/tmPASZ
ZR46e5iOtJ2IcTVym9O7CTKN6pxdnHH95fIxXtwqBlAmxi/bW22EAC+5zmSOrCvdh8awJD3Zz4n2
G5C4gQxig6346VI/xB/T/2n024b2cGJOfirvFU1tJddxe7ON6F9G18LqwShbBY3FfXjt6BvjlAAz
5WSbUaydsvmRWId57bDVR8yx59OfNgQ9smNcc/QZLco6QTgZ4qm/3PnUeuhdmGzbhAAwF0BlOa8C
jbMip+o1En4mpP/2mr1sTrfQf9hy6et9kLKhhEjorm9fDiLu1JpdZ91MdL/Q5PGwnB7L11LDVDkv
44KgEno/xM+FJ+bE3Zabyi39uByu/OoHlejTOkTMyd9cl4w5fz4Hcr5+7EtcyD4WRp+58zhs/x6Y
hxITk88sqmOcCVAxCH5jwLI6kLrgqEC9Al7826/qSPDfkisdZcbCDa4facHIa63adpEbrUeJE9Zb
Elaa+WX4lmvASQLtYhStU/b9A7YdZOQIYpA66SaUB7vxPh4na/6nbEH9shX4MbNp9GXQzTbFeV7b
TKO320SI3U1t0bi07I6RHIE7+GXMGXA6JAWiCFoqcZeqOo8x8qwEZIsApnx1Xzo3l7vK+9DPGhrN
HLjowoL+7QCt1yRJDq0wAeF1Hy0ZX2KMAYMLImNRpsbb4Hfppjokb3XxRu+gzXK40qTK68uOX+DD
QU5B5r07OrDCkSMyoCeLIZJ2CQfVfCCLkedElzKUpBmIdjxAza5y8A9s/yaGaMs4tDjxIsGxp3q+
KU1sC+0FieBk1Vm8bx8gd5a0yrb+fVtfhMyYbnLE536HC9xOzg2oN+9+Gnkl45fup7Wy0wfbpQ4n
ik0antea48dxYbXr96IKQMpw3DyuH87j7xO/fBvtXVzvZmBnO/rDWKOmE51+ROuf4ZYoaGtZ0QJG
/Dp6dmGO3HGRbRV47qXkKAfBErBAkJMyKJWILdk8aDj1OvaGnTS78/ahuDwwgEeeOaPu8c6P9ddt
bKQwtUM/+gnNGzdzO1tCUTH+7douBgEgTQ6Xz6FrxDMf0+D4pZTa4YqKO3pEiVv/FevK9QYB3XMm
LO6uvGqRuw96eOi512z2BfH8tcgUpFP0JMpzZKJysb5DSEi+gueNEDjOejgBMNSRRNOEOa41iMVg
3+QZMWV3+tdAAZ0KlCbcKBM/KZFyQ4t03TPoejHiXd1Xwp7VvPcRzau/VY6c3hi35tvBik0EgFk5
4uLDUDC6ucjMUMGxhiEUwNroiYQ7vZEK7IB6K0Gj/2UR30TaowBCGIooKGPLszLUCYAX4zxI7WL3
xuWU2gMZmnOKI7Sz22+OLmKjIuZ6rzKD3Kc5Zf3IbH+n9hvJYWHVC8Eod5+ZLiKXuN6CD0kLXvUn
B7gd9yKzmc/svUM8mx5wNqV8lJ3GEt7rBp5pi36Dg2DI46KaWmxQ962FPXas1m4X6DNeV9xD3kPX
WSL1nNMR0V6bt5/aNeo/7ExO7wnRyCTHhwSAPH7Mpeg57/+A2P7dXKgSKDAIibGI05lrUPR87Xe0
rEzFtqKjMDsjyUfLixXmhnMnem/RF33+jn/ULEzu8FxxYLmHGENB1j2msKkMgsnQGtMB5FQS35iS
omG02vM03VLoc2a2xw8XjTzFn8isxxtt0pIQQ1q6/MZPEuRQ3W+PT4tzRUG8LG80hUxvaNaDzw0t
m4SFK8KscYAvrNgpIDjp5ukvGBMMvSJlI4Dq9NMFsgv/ASACg7g8S0sLaQfYJjbksVmUXpO5yuJe
+l/Z7CczITEb/lrbNTzB2XOPfryv558b28iSKpxT+AQNBQ8C0bYTnl28QY8l5Gpgp1gomXlRTrbE
VOQXINr5lvRy+pQI1Wn0suDgrh0tX21YsQNASwiTW1j9R9N5bSnKrGH4ilwLEQmnZIyIqfXEZWpB
RAGVdPX7qZ79r5npsQ2AUFR94Q3TmpUCJNgAXr93zxWskzwxE16AXWZUyK3yMhw/ber/c6BTtCZo
SpzmxAR0OkT5XMjUS1TSTvj4rqRjH92kTYkZ0t1l+0Oz7kbaaYAbtBBsXKPHNPUaCr+AMNHWtmiq
0XzLcEpOZ/QXURJOpgCdQKuAEeWbQMbiPhSfI9NAHtiMDBJWk+nJq3zKwjQ+kcFF9tJH9jEBDUmy
fqKVUIwooc5Y3+4hJBRq3CvpCl7hsaQGzJflgmbfeaT3rhp+yEIBFwVtUT7HdvDl6iE86JEnQb/q
bA6BvZnRA/nwthcggEb14DPOFJsF34GKGw/mMrPPVAdAW1tSSJFUUC7KmbbBeG3Fip8SSInSgU3B
XjnHRyxKwDyD/F0WtCUJFvqU5LC5KED0JqHmEbiMpF01RlsYmhiJDxBrulOhsgLX9AA9EkMPh9MB
nX/aAIx70Svr04JhLmn3oBSRKjtMbUKX9peBeMNTA9+P17jQzAE+hpY6gyJl0BigykD+D6xg3LnJ
pgeSCSGk1pzLQF9NxJ0097bIuQg+6DAYgxN0tuqRVhKVYkHpD1DPe6FZrAxAydg9axL1KJkiPo9U
exGQsS1AuZe/Ili5JqgCAtG/W8U3qLkNcNT4YfWEGE42i3bgHPcqbEJADWJxTh2E7YGWmuvzBGAl
ac9vVvpY5swO4ddTqVlXOEfpmzdFsKH7Wcbsnco7CYFEg2NS/LSuBWInlMnirBjWm915qlA8rXxi
SAxzqIm11DhLRKfmh3lvBHpe4IrujjypJ5oHLjqiF8zYlEcPtDqAiphjiRaENM2/zorTM7kHiDsR
fwWcNRWJPI9KwsFCMEaD12MsH8RwhpuN3tNiSpOZ5gha/z1fK+xmLrNY3qjNAmU3vyeEqVBtvT7o
ksCEBPUNMhunAhXVU1OH5TJghlOd1hwv5Fk70kGD6hj+0U27lEzT/u8gADWSnN7jHJ64U+2IbAnf
1h4ivYjb3snmbMooDO08XYHd1pGHQXN1LkZVZ9O5xavdfsiEKtALvnuabyBRl6COubP3yTr+PSw1
mjdUHPG/bK37L26ndMm21FNcQJa0wxHQQ5maTqOJt4ACvOoWxqTzrUu1G8QgiI8JoMXDEurAnFSj
v6DkrNpJ8ApkswZuxz2x7tlQAFxWj5mx0U1NAL2zBd3ktXxt/JBO4PGzoJG8xkJRYKY+Fo0wai5m
Pq081a0nt7Bd3YlSn/PbQl0hFoD/wGrOOV8M6Kj+xhis0y91abICXTlp/juCDU7AAdIIkT7VgcTu
/OiE6L6OwL/d0C76TPJdZWMLBwHk9gs+dtNbtiN6UcAAOz8liaVob9Oyzef91Q2MEryndFmt6+27
ci/o8iw/dg7/t2X+9kDiJyygG7k0ITmNuR/fIjzorQDzknCzgjCLSRYxHFta6N68pr/Srrnvkecm
HgXXPC9qh1ydHTKDacLtjFM/HDObLQrPXUk1fVjghCNgUnkV0gpqQJWYHoLuCFtTAgi/zGiEeDKB
uJB2hpj2moBXfOF3i5qWEVFa2MYnbY0UxFliGvrouKOwMgRZMPC6zvfQsNtpHojSZrPeyXZ6AUDu
5IYF9u05K8FqgtG4sOwTeyEw7Tw683X5HNEWMnwjDkhjj93bRTzw3tEge4u0HuuOLopd4kwiL1rq
vroxsEG+z/VgMGvnGF3Bc1N/VJfjm82rlfybHl868swmjkpRLfwvX/PPAqJ2vD84sdeE+HnAQH24
NDdfkAhGXWU+d/Uev+h5ho8n35x0R3IQRgXGrfwChTuikmL33d5PDrR1ouEoHbNciMBwjthrpGD6
Lf9qZ+7x+B2Q+jR2N4FP+QOZ9sZ86quwY3ZiBQKjI3MZoIUCC58AzFEoS7p0XT4CZaKNKId+0GMz
73ecvPKStmeBZsZfhnR+mmHcc7JV0QvqmkmDJZ00pO8b0qmTzBaYMQSeqdCProM+2c3d81D3StYh
cXl1AgSBPn22/pwYk/Eb5zEb2gs/860ehp+Tiqh+IxZSL2Jx8hCFQDLgELbk6jDXEWTHyMBD8ALp
ivhEVYHCNMihO7ICIHCR+j8NGI1kaczhYVuL7kG2RsgYXrzO1OVlX6Q2yAlMIGMgS5EOcmILx3Oy
SZrowROVgXRPu580jA2yWq2h2YiE9nOiaqHkJpoomAZxQpivMQ+lSU6LvhgZW8Yyustr3sVaw7tu
U/UiwX/ysWXrrQWpaFEev+D03CQBG48+B+sf3dLXHnNkBJubsYdizOxbm3dwsbDfsYBCzRMW5UGC
B3E4AUFlavrABqMqMkdOLR/aa2lcLPNRu0pD5i2D2raMI09HloS1IAJXDtECBhoiYxiMqbWTINJf
AbNj2NAwRDK+w3YCU5PajNW9TBwGiAqo+ssns1DrxVfZAtzCAPAwDFFUud0C6nuvNbkPWYBW/fb9
rrkYBwt/5m9VTu/wXKCSoAoFhaIGdEQ3YzgmcKLL/yWgwTJPACXoDV9hMNRQP2EwZNlI7f8UfSiz
lTHSOhTdE5puigQFhDGnD7fp/RYkd2HWNRyqeFeW5i237vKBjvC4UQ5OvyePX1JNetScs2/mSm/F
HKZMliVdxuEL7cmEDkpb9zef8ff70axCj5dxPz290dq5A+rqDSS7ePvl4XlJSmREUOF+G9xEr3x6
U0G8Jg+37FTglmWFuzZopvc570HCVD+st3UyWDQP7TeF0i/kSQnLHip+OU06HKfDIkgHGwPNPb0G
vlz3t9S5ngeI7OUfOF7r8sWQHOidXpWn8AB5Ugd+rmSqDHkSzyUwIUVlUOsVDZ2X7FT5e15h6TBI
a3vedI0/9KUMKrKBAHzVGx9axISRXZIf50MHhLUn2eVL45jSLDJUzYQW9FTc7tNOdAFvJGy6n1/V
vp/0bOR6nexbTtUixxEGGS9IuvgklYHU0396Ud6HL70qM4q1w85XqiHhphoNjSboPW+IQNTa6lAv
swKzUSStTvEs7RTQWAcYXVSSBk/dTW/fgzkEDHJrcUKia6qmHdBlKmNPiL9fef6d9m7cLkNtjvlA
7rcJQ1pa68hcy3KLj1sxoPCPtlQmwYFQX8++jdzwqnirq36rwYTod9Af8jJ1xcb1pHWrUj0mop0h
gej81tvimUDCT7x7Jfn9S5v2TaVofo2qnKW3w+T1Xafd9IGyeo2wyWP4nH2fGJnVxnjYvGCmG29s
/JI+w5fuewMjbVhRWa5BHWm0DVWXamNOiwi5aVX2oCA3kz7AEJl82pQothI/Qa3e9CdM5v0Jv34q
q7pAKnnsBvS/ZhpaU6g+AFLIzKfksgJ8QgXxPvpZLEM5S4Py8MF2EFGs1E1BUaJDis8sQ+rdMfng
uIAFVh+fMTJmSOOa1HOjV8RCoY++UUmeg3BbZhWN3fuJLzxdTmgC0UHEJOfjSL9UGHojFn6iWk2e
PBCaAM2y+Y5udua2S2X8cJB8gFsJyXY59Hre4FhfIEIAmZihvoGUkA8do/EAKG8GQIRwGoMnSyP2
Us6+qwFlQ+qHlyLQFiDJn0eNCsB5RxxL4aU6Q5J2ersvGknS6A0oXKj52CKri72KjaJRSTl59zmI
sznMrB5YHUQ8P277cQFFv9CxdQE9Oo1dOyhFB03wjm5+EzwuzDcz0m5qY+2v7g1+klkFn3lgUkbY
0gEApdO3P/P3HsbTnnSRpghBC8AU0MZA7Bcsa/gWgL8jkCGjBFJHUxT4SgmAEoQr9VTa0o9lH1MW
UrSrEC1FDZwaN0jnmjWj+c7oiWRrBL+ZFYHk4gBAYL9SKY7smXZYI+MqRDSHSDdlAcDgGZcH9Gvg
FzymTKvkmWTJ+s1Hur+HFgtuMxgdoWaEbA29HPpWzZgqASDBXvQSmHgTzC3Y9oYVgzTxjtINaF8B
P8EN8CQEzPFgHdro97Mjto/9BMEMyz50KHC5aMghaomO+RZY7w0RXL7YvrgijM5yNGqgGLigEgWm
moYM6AficKi2aNj1LQwhcMXb8c3fpERYyt5o3gnfZY6fGLABYjD0wBYSrGfIMZLkAFCuXPJgHnN+
4Hjyzmwd9Si82zcRL+QnElXMBqmYMzU8cLsGUlVCDxijKdLsm9ltF0fVLzZgtJj8DO34yiYl+AqT
AtY5wmVQm6/FYJuNxEEgH0YDDi1swmpq4rgWcDiGsaoBCZT9EwYZmrH6NJtXukHvTFhCEFI1q8+Q
ahKg6sOOZ9+3JV+P4zYGR10Ss/YZDJvMFgS5N4UPweDnqgE3PmlCNH5Eik+Ei5o7NGYQPBxCk01Z
XuhYf/FNgNVbpxSxXj7q+8+elZaaU6vA2gn+/0hy/RNnDM4Yr/WxWmG9YohKyAPqE/akMo106pS/
7S2gkyfBAAbQG/tYDFSKH8snpQ5aDHj4QmPIEM7AT4CeYnuwhOvaEStQu0V8YfFGGtPBX+Bakr8Q
J4EVr11gF2DWaeLklIdk964ys6CyyToUJERIDWy8u0vED95tTKNMxRWZ/u4TxVXYogBLYOBOO/AT
tXiew2Yir4C4C6DpnaKewLcF1AwaoO14egB8BZcPPOzKJqTc5ZN4F+BswB44UnYFPmGwldEbNNwY
d0LVu3HfDwQNhCNV6N6v22k+12Ofrai44HLs6y95B4j5a7pXYaegcAXHsPE7ZISXEohnJEy47RGO
FkODUNhimL3ahQoAhcJl6qQDtyHUEwjVwbicS5ChYXbg6BIHOZ7qWshh6xhBQG8m4AHlS4OFg4oD
NsivtwpKi6fmLlDQXELqENU9u6HdgJx6zza2SYww0yifv72qdun8834kD1twgHgJjVPDIURqGwSW
AwPfOZr7Xt6DWEO1xOXpx9uD8aBeDbQZdLNXh3c0IRqnRGkht9lC/kU3ZsQBVCrmyBOOnLlLrwPx
xcHWoWCPUSDzEh7hMwxylLDUTA2OEp0QHCuR4jgf3A8s+ke3MbKHIy3SDQ3CTHQeWEkSViDdfipo
cYLGwrsB9WWr3fc4XTTbpy8K9ArSdkxaqPtiM8HEakGH/QycJp7wk6pbTrVccvWrcm339M2fNxCj
m3pP3x2UDkgVnQIk60/jSJgcAiW7gv7gmw4S7OWxg/EGMWqy1qM/E7cBiIbOkWWyP1eFHHZAO87F
mAB2zI80SrAB1heQWX5es/4kGdM9XnTAfBk9WL6W9mdHwb9AMdTxoePdloAHX6fhRaFgmLht7pD/
Jgz3RTHP3BKQtakhFQEjswfiBkvywyxff1k65t20nFLubLc1mdAJ9R/fCI2wnMrjxsM+ASYhe5vU
1tffdNjEU7K5B/WIWjc0X0CKHnKW+NWIO4FxyRp0RljtaT5hEN3GnY3wPK5HZGjUFc93AMJ4hgwn
9QzakFqY6rF1lBGafU7j6gvhIa97og7UHxMTen1yVUj0s2QKJGWGA8dCo7sUu/ctPeEhNbx+JOPx
B/aI8skBLTcRnyKXJsEOYW5Gjt5Ef4F7DH8w7kXu0Q56DSaXN9fA6QjV0pEEofkrNIQgXaWaBQof
mJXOxChH98K+I0uVgAu0njsVlGrpkKVwBBVXCArvkqBeWuwp01QSNtp0td3YBU1BM7fADTDmu7OS
Rk2AvG2oj1CLc1gHmbboMr8sOq8o8eAFZOsjiMZAoJhxaqAQMbIy+Mnis0iN7+aB0hDuhmqIUis0
wcwmK/Rf4cMnKbsoP3EE1TsJD8szvK/pY5aFyKaAm/QHaBwNve15coOz4a/c6cFjCqb/+8HgGnaH
Q2BO+c5FvbokAPzTeUg8TmyKtQhFNQp6n1E8g9nIfptRH304TGCp60FpyBGPHX/d8re9UKeZG1NY
FF7n4Y6NNfUIfQrjeKMHhbX0kWxGPctnFKxU1D5on1dkjg8ozQO42BDELd5QsAsUd1F8dkETvIKt
lx+zUJ+zNxCh04OPF+CaWtCIIPH02eJ1aCu7ctt7C0/1dC3u94GnzJsFzS1sZgBDuoIKEinBk/WF
rFqoOKrma6WaV+xMWIlP6R4mEPoMaggwK1mDjnRva2o02/v8gHmS4FE2DjX3qXDwPSwBQ3Bc4HZh
BK+2QUe81p9A5TJRY5tmk970DDt0hZk24nbUWSnRBEjCcPRAOy0YXIgYqjtcFQMFwt19SVUBng/p
U8/s/D7acNytu+Sas57QeLI+ZgfZwDygeABi/qR7VLlGgLwcsiO+rxrihUdNG0jO3fqcnifYLLpD
wsxtRw+bUU+sQyfv1EXD/fdMtbJcq5vTYAI3b2W4jTQphXIJ9S+4G/5rX0EQgV1BbLen5EUMom1p
lH8QtWv8jJolaqb3M5JeNe4OD+tzyehVvOGLjVKUJQ+oLxPBmXfIrL/fzSv6XIZuOTGWQOWUBRAy
DW2OcDjRxqyJ8P7T+4WdgTqjh4JNH1JCT7QGTNDVcNO5Q1sCEdaGE80j5MM7zNq+V8RYCWuRCuF8
obhDPXyI3M9Eo64kQR+aNHgX0Dzd9fcoURYDa/c7MjvTwxKePnJpv8ETKk4DeFfozLPQqGNdrYDm
ujWoRdo68LkSm95ihZYMnS4Ij9SIEAmdoUFFKIUqX7XrBuA5kVKx+5T46VMxBX+CRYJaQILM1wcx
J2ZdJULXBrvA05D5CRhsZ8KZEyJON8bk9PeXyr7b4vcdyNPhKqMssk4ql7l4CGPnitUSyoomJZEd
XawXa8seZAOdTlkil5pI9AsX4K2v5eL29uC+ylxwukocEZRNussQ0+6C5ouKdLZMlwoY1KFdcu1A
eywpgapRAlwl6OjsBQ9UeWBMcEd/bVEjzgTM7XH9bu9r5T1GXnoQNCEaWdPPx6tR6qH5MXr81Pi0
LWV6ELuM8t/vYIntzN3CtzjqBa0/2N24mvSD+QURXk+z0WZwPpPBuXRH5IKbPso3H7SxSMs88EWU
yKyH19sNdyrTCeyfwACOe8f+ysLVY3eHm5c5g9JBqhiRMXSpDGAooB41T6HGiA/VMqVA9TVlJDUf
oyGSiF8LBVxyZx1kmCMDYISUUNr85cG7ddo71m1uBv7w6eDFJNAxsejW8znGado5CHP3BnCmbRWw
Qs+5gZ5DJewNAFyAD/s3XBhNtecYsUMuisC4YbINdilZRWarutXHPmJVTgrUr5Ctc1Wv4p2c4mMz
iS/PFb81lDVYQWkcsUnk3XFtRwXSSmbFkcff4/NSb0Tt5/xBrBWJmyd2UfQG6MihyeE+Mww6wFPa
ObYQWJHjunl5dw4cAF4/AHICt55Yw9ipO4fUmcYb4tATdH1aNhLRTiF1BrlOsxoYEnMpYpIDSwGh
mS1xGXptqL6CzBm6318gVDnudUg2/cA0BcwJa763A4P9vJbkOe5XNz8LrFKyZb0d2so+P+uL0jUo
VdhDgFIw1bZDCnlWi0Dj0JSo/pdBg3bW6mZgQ0LyZBccCLYXRGAGBhpehxYA9eGf6vx2QN3BKoOp
6nNOyKRfsicO++1nqoumTYxfeueyNfkxIhKc8GUSqlBk3Jt6wxWqNzxTottAfRqn8c7qtW77SwwT
O4BN30N3+sLx+izGhG4pQ97n5wBUS0dvaE1ktPvTOXJo6xq+89UItVC7MCs8rumyBGwsbkvuSdRD
1mT6LjhBdNHoObCCHn71TbZPRu0UWDbWLNZ7TSwJh4zwAiQssCZ1DfsHrZPD5gtiNBrg+nKhpvXe
wKYY9cbD+WFB1koPfmjnk5KrhRzJL11D6q4FIr7qhlJNvjp4Md3xMUA4NGqLaY7qCy0TCIDtHmh5
ApCIfj3oZfCDzaS1mjn0bucZdqvUp0MsOmWO9gOe1k7HCvnGgvKMzhAKlNG0+dEdmZ8dlSEDfCz9
O091aLjN7ROFdhtyqsl6aqkLihIOol4OtEVLFdJQZm/cWuPYXAqgxIlz5yZOhvMi+C5s+B7LXtQD
GnClswmIiRAxZenCpRiuMzeEo4HMzBGkPFJPSodmt8K1iR7k18EJ/o2xOu38nbrp268I1jehVDn/
vgSOmKAaQyQa6IC1d7lAZtBtuO/aI2OdocPAKI7FMQ7vYfMjA8+YNz5LZ0LEdSN4YwGxsY8Hw9S3
2b8LTYd+FU1glEdh+dHLqIJmgoQx5XYGcDAlWrXS/dvjD5hyzSeGsg9TlEmYAzqGLdJKQGqY7Jfg
TmNq1UDQWM1p6zWUBZtLNYd2uO7M6wPkn7Ghsk83xcuFYK7ZLdLJzQNIaelgyjTwZlCpHJ3oq3Su
yDH52ZTuR76tiWbWQMTt2xXAhOj3N3A96DoxocILQCPpBOwW/EDsJos7ASmgOFhUDyEnQJ+AbBx8
OEnyYPydGqeHi8wafa7aI/0b+vUUEw2PzsT6s0RoAAzyewFcFmxpucvgqvRX1SXhXtoxBc86rlBu
Yr9Thc2q/qsC9ukTFITxfS4CQ7AGeSdTh1qJIuKTHEgUxfILNc2b5KQkYTuGqrrBAqw96iohDZJU
fr6iv/5E2YelcMIt5m5qhl0Cnox1Jbd1cOqotu3rfbpIFgglCdgzRSV02LkTUIQ3YVMm5s+XwxZj
mLbUJIc3UIyoH4FIqp3a0hCV2gO/JUZriFYal2EcQrmfZ45sgUXBIv7mx6yAmN35D+/l1xa9Rr+z
x29fFOHyoJsoTr0mEBwjyEWf+OmBVbPriFM9gkQPs+YOoeYhJKsX5dBFgDY/QkFE7o2iYthDdfF5
LFZ5BC8puEfUt1mJSTi2t0nj3Fbpqvp9u/3ZgB4f0cOVSkpE96ilv0617mARMFImo56VMGMB7SDH
trCIaAT3/Q1w6iRUC6Z/LBSyChJwUuuUdXcO6jg2ScGqZXNpZ7TuILyR/OypLlHyAiyHrRP8EYoG
ZOUktRDgaqRZqAMw4IdwBW2yoDjxhgg2pcf5q0CkHUhBNTks3ixkn0A5ykjO7ooZaCunZ/7U5o/M
fkkNk9G1G1HtE03tBeWJw2Yo/JfsBAGvm4dKiXEcTAeYf6cj3sG09nVrxMMFlPKDo5pdTMqjJE5e
H3xClFyeUec0v/qcqokruTH5EMxPyUadKpQmDL1zTvBKDSuoEGQZHBvvReQWYf2K1iOSUSzoDlPA
pESex7qPcxbZY4y+CXCYCOgxXixzSJLYkWWxzQP8WwjKJ6JP//v+oeCA4ARyIGeatq/WhcLUku2w
IB+fvykGhLzKrLl+KQ6ZDw1e1GFr37hAbH+AKyQ2ZllFI898jjjfJtpcqOdKImI25s8JdXubYpMb
jylU2/I5B/uJb0c+/f7Ab6uGpCVJUIftLlHsN42x3AMQCl5mkE7BT7Wgo2QfJQLQJOGdGAu0H629
q7ozIjzZw+th9zlRdiX2hp4DEQOS4G0CvAO35RDpED0808VzSHZM9QfJqPZ6iEeasTDAprN+mgkS
yCX5L4qgOinlI3TLEFLilCFXe31CPh1VV5lZn0SLfUDLICHh8u+ZeunlwKi+L28g8g9Ec9Z9id2q
GHz77nRnOJnwVSj0kMOQFlGIzPZlD94A05sQ1aAkdwJklS3S/fcKvOKdu23rvZkdSS6Gp3Qx3PIe
qo+Ui/CqrAE8oM5TQAGvaRELXjiNftQoKLzhosDP1ICBjOuOg1YFpQAld1mxe6CEBQ6A3fKwZhZh
eYWqheEX8t4pZbic8AcExhq+S35w6XcXC26a9/S1gIY3NIvSYtZDVCuVrBNrNWxobrn+CojmmnoX
36CbkHytOUHccSQ90Kqh41DkT48ZsYAykjbJGCoGGANyUTu6o1TQrF3CP8hMPnKr1TSzLfIRZfby
v34MUPHjflzxWDo13jfsbzKAOm4O2q/nUl21KYiaaNHa8RXxn/iKIvhpgEAGBebRwOn9IvH/Shyk
XRXwq087xliqQupKls3bDt+KBo8kASYx9pBDvG/QePkee8P5+4T6uYDNgHX9YbmlF0OsnEW0N4jY
CG01RIXYadj9vH8lz5ho4YV05Dkawrd/OBrwcLK/Sx4pAu6gxjZteTOW4PyY/cdIK6zbBdluyvpm
BryctLpPKge6ubEJIgn1bpg8wNMBhFBD9ybw/33siBaYkiqE3c4HKMATdNegIJNAXEEY6tecdJ/o
iKU6bATYtkVEFWUfxrCu26h5cho7Vxc8SpQxqeiB3ukhTnyzqHYi6qaQmaGPNxMRGL3Uv5ooER71
vgYcM3oNe2CDDbJeqSt3K7hAh83963cExtCCujXR2becAYi5D2x+wgFnDWXVo+h3wGUjcejcxjtq
TG+o0TEsFpteV0psQPB+FvJwYF3iK6q7xZasj7C0upsFvMi9vDgIM0DjZiOn/vnzncVTKzk+g+yI
JBFBfrtRfsGpgrMoRDZAKRQiEu0kT/Wo1zAPp1b0hGuArDTD/+5SoQ6+lGliwf6vANTFqEvw/2tU
T1kYTpTRojJAcYdGRzriLsGQG/hoLqzhVXLR8HY1OIG9YxI0FrNkAczwsBo6AM42b6YJyLlq3x4i
ivqL3TdJyApjFQH9qxD+fdkU7kgvEDoCBENqSldELG8GJULqXOQXDB0oUrlLYZu/7z0LCjVlVKcJ
U5ftlcCFSizNe8qv0lXTTS7niPozSuAPr0+1kxi9T52L+hKxDWU/GjF8plnSDwsp4FIBHlZUh4lE
21nmIDSUh8kYOpFkCXcyrggNSGtFNZnLRFaXRFwlZkRol+CLLA0Fh7EOnQ41QpAVK3VG6rRWmJti
cy2P676lRzB63c/kGb5n+LowAucK6Yx4SAcOyV8SHPJBu9tSq/Poz+0JpQnFkM4Z1et4eXd7p4Lv
c6XVdwjBS8AAg7jgMOtwB7L030ZnalfTW/C2b6GIIx/QcLI5FKXwzo1FwY4zts0WnNru9L4Ots2J
lNdDwH1PO6o5QTMmUCw9eoMwi5mtWRriOVdEogAZDKOE4gH+TVKKbIZ9RtPN7Tuv1eFcbe7aOEOS
XTvH+FiMYF/TrgBydk5+vstcs2SgtZ33XWLiCX6Cbttett+Bk4QZNgH33Kr2aWG/w2b2CpPwMTO8
w3wAktWEr5Th+mWClJQuA+RI6bqtKH5BHtDBuMAbzUV9lRZhsoevfIOEeQVVrukuDUg1LE/l6eB+
BVebecR7bHB5NIhYnF3/7muQzBGjE6U+ObhSx/2Be6Puu/ELSCAQOvI/KcKZHjWtArMFHYC5R5sV
aRTURlgSCK7p47LIETuSAQL+g1rHPF9/bfoXxVrMDKQMT+T6rBVzPktcfS1EnZyyG5fxMa/X1N5g
eszf67d3W5xNoMguS8BPz0DjxZVpSJ0+qSXTxSQ8kFkVECqgRUOljs4JjaBB7ksIAXosWW9yGjpw
PfFuujsZp4hb0EaTirCehZJOWTnCgtgvrMSckgfspSmYCCCJqKhNqxW5OUV50mrRaTjWa4LKDkts
4HgQHlIHBsriJk5tzylJQ3hOGJpnXu2lI0h9c3yxUZDpCT4GdEHsZgzQiQ13ebnZvQLNS4Iu6jzK
GRCuo8/f8k9DFdMt7BFhItVrFnOYRxoBwIj4VPMP4M4nKbARDv6BIiSIaPIJWt/3cwFKWQriVhi+
TD8nrjRpFwJW/rn+qakHISZuEtp0EVYky3irXnqxm58OF4o6rvIz1OyB9xlx5nITBkNPQejnxh41
aJsu7SX6y4UODqi/VRFfg6c5fWsWoXR/TAKXIxesjrsp4rLODgLYkvpmhJwB+IsPGQVXBGNWix7p
Yx5x2MxYouWHx6dqFQuC8e9eWTdLbcsVAsLNVrFBqwi06T1RF6ecQHZNJoc9yohJuNzhcQnglUb2
Iv4RCxQKJVEFmO7ufr1qjlJEdYEnKm9uxIKQli/GTxkyDTjQNSWbKQ8q5eCAVaybGLbRQ0sQOiH9
UPqM41MfVlgXnATIn8eAE5B8FqNBEcUERoH4TT/+/dwM2CeC0GDQxIipZ1TJeCT+19wTDTY/9eEa
QXGEK0GW4IpfMMv9e1cMDePv02yhIqFS/n4Xr90gL8IJj9iyNYcEyVMKbxIv0ernkdi8ePHf7mI2
LDYrPtD7exYPN/5PfZ4VKbhIyv7+cNoROYTbcDpRW+C2cDnMk+b+e71nzk/Nim89p7TMTcvLohiR
+uJtNN6x5xU/YXBtvuIIqoD9opZ8xI/NbQLAqjNA3OPyUl6eu38vg4XEIJsvk9AAG/JiFdzGqf/f
T14ClTRiIzT1/PICCZb2CwWsgPOmAn9VNg07Sakt3AcsP7hQgm0D9wCIkhqmIzkUUEhjO/pGAxQJ
hi6dqb+fILXZ9c0/jBL29mEn4h9NRvGGZvIBXEJr1W+PHJgvHhGmoZL7uIjnPnww8Tlc3vvfRvkf
nnACk/nwq1hTSm04s+chB48h5+gVEYq1x5oogvNAZeoDew9tdnYkdvYJ2Lx46sCTwLn+PSxmN5+P
HUb8IGz729QjbCbFrKyg1wz+9l/MeDV52uJYiCObSRYVs39/8OidPUN0A8IbfkKTNGL3j7Bc8RBs
ouw9eK2YUbPpoHk2kweYVY7lGVK9QTWetz5DFtbD6BFikDzjoPc8K3bPRyY6T794JP7XR8WMGtL9
YlBImhiU9xDB56bu8agw9wJyTj8/FD87ey9bcwM1A50VHNkD0NAyJU+Usvk3EDOBC0R4JX62ThbB
6OTqia8qXpe4ps8QGe7Nv3d/j5iA8YoomYrXaFX/e+uQTZWBeFFslEsgti/2Irb870nxuaFLc0a8
QzzFAPDE58RbgdT6nK1yVUKU5OofON8H787VL4N2w2gA8MVDMTQ6UU7994rYjvp78LiOMLzLoD6q
v/cLn3DENspAfOB+EXsS74RuFTxC1Kr/xheRyvFxETRd8S7x3MGrj/qoDPTff58Wzw1kxsa/D4gh
WgZcFfFuNvfvo+JVPsJoLnkdjBiDVfx2vzSAaMSr/z4vnhsQu4NlvAC8elwkvpUOgUEchxiQ4o0D
bmHOA/eA+F080x7FqBc3jf7bcrziPhC3DvZ51M/FZRCG96Rs3YQRDW0fmGP4ip78A6sW1nSHQw14
Fz4zZH1Eh0Tyr6g/QbJ8VfCGzwols+g9e89qqpHRbZyHOUEfztQ8WdBC5Puv+hPufSYz8HF8pD8p
Q/E++QhWDJDdO/rO5E0ZFvzPVCQ2w1SVjAHS8U7m2f6EWSD156BjmAQJ39Ar+EJhR1GP+ZcqnHgg
JjMxqRHx8od+M/+gRM3Ih+k+fyNcep3UB8HnUInl81E7+0bkHLwsExXXUUP3MLaSMTvkF3YBnJyt
ZoIVR8k7t56Qb1FvYcICN+og1om0RubXbMTgMPorQPNil+KPeBc7cikg0ptbyqwHoeaK/qTmMu/p
G32jMcGKzVF3+3uazbKSr/59HqGLOmI3/7ajOIdN5p+Y53WOBNUy/tZISKBpwR9k5DzI2ixLPAcU
4AfUhrAL5cg1X2xA7EM/1t5gonG8qI4EOhL4/57/9z3EWiJNxcHnHHbGEYtN/nuHeKd4DMxsk/I4
9csd0zfd6VUTsDFOur4RTxvUuxrERzk34jyTVPxbqD6hOJktCjqKg5KC810IrU5I/t3kJJ5TrBwa
Ey8NbP04FxfzxVLDdRJv/vdT5joeUOhwuASC0TygFPl3dkAEA8o8kL+GnBtymr9Tnvn9FWdeDA5x
5MKKShyoGAf/zjWjhab63xARa6G4KvLfG6pArI/iC2jQ0MRAEq8ox7/f6eDzIBmLYciRa27Oifj3
HnJwFjjxOygbiol9uhH0ITjxYtD1WWWfO9GhwA5lI7Yu/j13KGqREv1bjxsWt4a78nO5jdHmoLvO
rUyPSNzGY4kF+d+6l3D7igVJvMoHDkRC3GFVIB0ZXpMhl0G8Rr+BzT925YUSPqMsZ/H+9xmEZ7iK
4gAePCdeY3Gj3xbI7OLvYxexvOLn+u+WQ1F5R9Hz7wSI7Sob+YgXDJ0FEbCJt8nMyTjYB7loYogn
xaeJHvjO4qaVObAPZ/UA9f3AbCW+rzjL0v83KQ5cnAFxtgxX3NXiLFWMLPHvv7MjbhdxvbiMNsHR
WNtWyyGDmkMnvmiWVN5BHN2pOO7yHaf7yAC4cKMREzWrx5keEGf0DTb3MqTIBKXuZtZPmxsbO1Tl
WM/6K4D2G95NeLJChH1GeBpRvG9WlFMeZwQGAICbL3oBF/4H5aofNToZqPb2J8wim068T+U/Q7GY
j7rVB4Qhgio1wgcwZzfPnFKJcpxjZkILgSMEaoNGBSTFGpSQsiYHaAZOvit34nCps4vj5mU6KuiP
MuiPdaRvpOl99wnLsKQCdCEQ/lzk4/2sXFWiQBS6oBocG4gGdfTkbd8F7bKljHj/O0rHB+FB0V8Z
hGrsGJol4fyFDTccCWTmXTutp4jjBMmYs9StmNfD76zkJMIY/S549yfkQ7D71eODgcXJblYMdzDT
lypsj4o4dxLL74Uhdyz5NNP7WhvXEfNB/KOs631v+130tp+lsSXVm7+gQ9TrdFGsu626Q/cin98/
ermUM/u9NcLHOl5kwCW2PCjMjiTWREo353h3Cq5zkUomfDlELRcsGix70J0L6HzpOO+TYPWi4cyI
OrA0SEjus8VnSblxlhyHS6jb/yPpzJpTVbco+ouoohV8jYr0Yh/zQsWYLdIJ0gm//gxyat9za2cn
UaT5mrXmHHMLi5PZDTLZfh7IthSMwbh9fgoneV+4YD24TXwO8dx/NZvhyJkAebAbD/KRySv74WxQ
NclXxjcnHBU4twjXmbUz/1P+7ibuL1R3QH+oexlIpFjfsDDjgh3Kg7bRDmTWXaVbEuqbBEP55nEl
RwFNXKj6+fcYqsFsh3na7YGf6XvW38Sj0V/lEdnom2kt/MTeM/hJmDvlnp11FRhrlGWftdtdpJsB
f51awaH4JAkOyhYOwMdJ3L5D46ju9MPzLF0SD4fzLuPiUlV2p+f4vnq7CvSZdDd6xQXU2fa5rY90
NaF4fd3ZHQazvRwmG4rrHmvLAwiMzewiXjhT8q29vP/USODUdq8r4SXnx7Zlzz0/a9ZfrYr7CTwA
RYaXJYb6lig/RwUR0n7eUQmr8BcEn8ScveGB+2YCerigmLbRCY/dWj+3094c7JodhZhIaT09/cdW
Z9GjrsnC2uVOu62xu+VBHE5LMRa0oFwC0YfbGEg8t+fHsTqWm25fbYt9hwX28WvcACvzcz/iD/SH
rfHZHrIdETbz7eOQQI7EFRQBkYGHMbmNlHVhYRySdsZB7qlGsTlHl3xkE01JgC0vRQ3q21Tf0ebK
bLmmGke+HX57OCRTxBTGoQ+2vpTe2OnPfo3v9147C+fk88mNC/Y9VI/TuPHNA1x/5Uya3R476ufI
1dvxS7TTJaZXfNCv6QWacPji1Xq/20uH4ctIl4g0DX50Wk68bzykDAw809Rlp2Hlt9vzNtyhjFhs
sZmVBvRP+AIodXzyD/I3YwvfYxTksSmgrLAuYn3Hig/zAmIsKlC0U7uFyJZ/r3msyQzMwbtpaOVV
Z9/GN69Pl5o3MyAvTmME//73yDDEMuTxPa2YFivdjaGZKXcYP9LnqlMm8anxyxKl5/F4kPT+wXqC
vgL9Vc6H+G3Qz+BgTvw8xWDZ5rD4SfUoXOstbeabcBWunBMOh20p/X30E0wE/A+C/p9Jj1/gRTl/
HNCzMWPcslSEGaLY6P82N1aZ38wOjNS8bMRjzEh7402Nb95+KrHD4STV76+YzsBGl55aNm/BJ+Ut
/gZOXoxzqTK84mjJpzPPS/GPvD9/TyCvo77Kp1fivDHL8Kt8l3PA29FT5gA5AH6YYZl6BqMGZ5nD
4N1YEROazRsWF2ii0TWlz/1YG9ztNcYujNTdLi7Mlhuian+0zCu7xYtIIulLUz0lXqtQ50VzyGzK
8n3nyXjVBsD1r1+pXnKuagXD/QwJjBfRpqj1O8LM1fsGcozr2th59W/Gc8TBizMzV520mXwv6dyt
vugyRLhR30s+0BujaWZJmac3loGcMN4yq7AQ4UOw5tci+9UtHrI/dSe0S0ZCpnj+4+4tavYjzere
eWoVlhwmq0t5+jjZbEWoi/niop6ozSGYeY1mSqIdKtu+Z4+qGJahyMsonRH3t2LbWrFd6fAZ7BI0
wQrUgWGRype5cSxhCv8iTqto2Qn2+IP6t9U/WuRgvA6rYIL5PhrWlrCP36RX3YojFr4HRdRAuaG5
SmP6f9AEvDpfspeB0sFYfjAoZMZW9BdD+FQ4JpMi0zw388rsHuh+W0iIV02n17XBLlKcaQ3Orykx
l7vMVMPR5dGb5IzK4n2jvi/JqBAn6TeUTK75Sr4waXpSvqA8VkLAey9je8rqKj0W1fHHgcIfZl7c
HQz5vHz69NojT1T63IuyX2THyduE8MWPyeDMkGmwIKc16T7WzYpxdVHtpo0DYkVaVqRi8hm/X8oi
F22EXlzP2b95vUK0gAArJ0kzdUq+6YqOirZy+cThuNIws6ZbGoEnqrNoXJaClV1ojyIQXwPxaiBs
yEFzfIFsGW/xsfqX0vv84uTTvrWGf4avT40x+BNT2q6xE6/0vIzFxEyzJDDRA0xQeaX8PKy2tyNi
oW0a0ahXYRmuR48yDjLExf1wh+KSR5vovnrxbP0icF2XeLg8xgdlEZ/k11JGY8CWgKo0o9wiItBV
NWHokBuJw/JlGWqAUehZXKPBebyt2fsiZ6GeH2Y8+prmGf1V4elMYrcb3TbxJ7HRnEbJx13bRgYg
XhEOw0V4c+Jb4OmjhLafBBdl/U6IbyaFGf6fUbGwisePDrJPw7aTptpYUXcbzTKcDce3fmubn6LZ
6sYPSEBRxvyKugBv+HAcJKvonBRUPtkUkd2Xbt+g2sQ7Pls+SwRS0H/rSUaPBEHxMFElOUJuoFgp
wZFQXUq/5w4z381GgDo+pVPiDEDNJ7ysTAxKFDXxguM29CXDISMt7d3Xa0V7ly/zzJpnpq7g78T/
/UERSfOks87geZQp6H6JqlNNKoqnz8SAeavzhuCNFwFQ1Zde4yil1v8c7JzQ9k1FYCEquTmO5yX1
Aha88zO/kt1gg0xmMW00K8lOp1y+G7hEKmHoswrEfVHQtcvZ006LD6t2s88Ek/mOcRuf2H6EOk70
OSYAMnExQK46Pg+aHCaKEJEjpL3iwE6AsZthoTo9zhECbuDGx8R/USKDmuPqtuE/iQ/4paxsYmEX
xh3OH0rx6HaZKdhL5Y5UTdhVi0cktya2Eq5VvDfYXYBkGI505v2YQpjeWZi02hKLEqaNO1vXnfA7
s7E20/SX26XK5zPcAZg13gvNHAJcahPV9AXRGtEZ/eYUsswCIACTFLfTAI5lqQY6p/P1Qb9t9m+y
1inA8Fqu+2SJFTAw7dCyENjy3DYdZJQl3uoS6vOW1QLTaf01pGtRnxyF0yg/R2v6zVzFEBQRGqR5
0wRsWKrzRJtFTXeXf3GRItmf1bTpMhiKn0x3nPH7KQ3EcTH/eXN8p3sPO2aKGiZkgn3BDzhMDXXS
uCkZccDcESngkgXPS4DutKogxsUI+20/9FR8VUdedyjuMfYj3R3Yca251ZJPFJBb8oB3963RU3WM
7cqNvl6kRiPkoPNV8kzBfwkwwb32GlAV2jwB7SAa1dF0M6DsIyAaEgWla8okYfmP1C3S5TAZALTH
fnMy1uOe4dOavBaKajGnkmj488RyRAfhB7Ku+IGbDPcU9y+GCDo7TxACgdhfOzlZ6eO+mpkjD+hj
xVMWc3Jf43lgHK4YwtmocHeominOuD1PdKWBCemi2wnrmg48NRqL+44ElB9Opoj14Z+xGNzXV/ar
YXRMMUOy9Hro8GI6J97RLSQR6hRB2QGl0F5wEUgshNsvJCIyTRCCPCbqH4D7RWorwwchM7/3LfsQ
RgB5NunhqwYtE2BgVqeliy6YMKr3DxmJ1tttf1QYcoM58yQUORY81V9oU0j/d/caWfjyEUNy6xgR
fhiw4Ayyu+LnavO+fsDGOPFeX8Q/+JDUYRzxJmWzQGWCHRCTv4avZsK2sg3SWGYj2JocW7nfODTD
7+vXVd7HOXgrmP38GFMQz++3yE4mW84TyIlmP7EL4FDfmYJ+nnCPY7PHxv7YPH/zknUT4ij6fN8z
+r5AGNAQiJSFFnT6WAGNAfhstEuGbmn9bC2yoGCBhcrup5fYlIgXHsRIIEdCxlmJBIPGD81BCG90
8UvacleKLR6aTXz2yA6pKNCGiBjv2u3jCxYDmzzpDPGgQ9KdfNjAT9jrvCXkbhxYfgQ09qlb7yvL
vPqLZ+Cc87zRqlPoJKjHZJ+u5QOXDzX/QFGdTi4gQOJs0a+zQVh31QquPtsH9RJ5yf6l2W+k+hEY
5beFKK0VxMmNJWq5KRXbPoJ+M5/q2vhnadAQ+yotUWWPwMk5zUx+woohlJot/mQJXiIwza/CnI8e
21ZaG/zis1oYx4i5+7FK9pQFR5qiOZ25ZD+QtjNxS2P+IXhd2P9vUyujFjBpepmU0VNOkb+MMyt5
WHci+GLBz6YbEekrvugZvB+WM0jqhACay2puLCJ03acB0j21ZWhxdBnozNKbHzw9EG2s8df5dTyr
l+envr5/qqRRiz9kD7cXkjnZ4txXDwTtaEbjBSR07tTOfaqg7lH1meTLZjnxOR94y5AJfw+H+wUi
4fCpH3WW0+w3BJc9n9IGZ8K6J9zUWVw+94lFfPQNMDe6kA8NoBi3Gw2pgaSedatgq5vDOFpF+k0r
VjN6qqBbj5BFOnEd0Wxm7IV3RqFF9UUi9xDZobVTCGb6ld+OKOhLFmPvmYPHNoVjwRAU0Fylh+rS
t2buyKXPp6o7VfxaqsMBQKObIwqSCl9HSpSzyxrICC2Zg1U3ojUrrovyM/5MhO1bw7v45qGB7kaZ
iygGOinE+R7zv3ImhVyz3VZQpiuHjvaGktW+3naUfKavuDft6SuKP6y5tnXQ7UGYUOAe7dem21Rf
NX8G2rPza7cXKXFkPyz3pxtA5AgfbocmZDxUTvJZb+fTSgM/m/GbXSontzoSWKn8sOx2qX9TSeyR
d3SUeyjZU6/HNXRgs6R56glQv/c+aJ78De53N2no6l1BJYyn4nt2am4zColPpNYUlRA0Gad2l1Lo
fFMDZVdMRY6AjR37s9Sl9cpinO5I2NzaXfL5upR80KlKB+2WJqv8LVKfpOB0YWPb3KZ3g4d9qAMq
aReRyhR+SFc9UYJpd+/9ex+dqNHVu4qqHZuzv9/he3+1O7Phk3ACNu1u2oxPtd42mA58eik2sy/K
Jj1dA3aC1J8p1UUnBaV57DJ1TrIW4zTwqdkvMfchcWNNf+GlKTxTGGx303ktLsZp6qWyWmSDm1z6
gNr4iYULDdgJPr6i3nvnbLzCTXaRkeL4zD5dyNa4O6QcjAJWiE+HmHeqRCGQOvTB9J5c2pCHnv84
WFuhO/O6jVwmpgE0q+wo1alxHl8YRY3TVJybDue9pzYedLfpEv91a6FzomYNIeDx/SF4hUPAGdi1
29dUFD5wuhSv4lomF8Oh0wg6W52IO5yVyS5WXIrLdBZeB/a0ULUv2D12GneE+D29G79NDYyGsDyh
EjK+W96mHpd4Si5TLbviTipC+kysfMwnraAqmFpFU38pplKeIsfiJjiwOB6+GdqaQ3xRJ8dAcRO/
p2VFiHNk/lkS01t9I55jFcuIWX/L/9gcjZ6As0D4nE4WdLnNa99slGt7fLvGpVpr1gP5EeyjLRRf
ytSzNdP35h3O/PtJ3srb+7e+1/bzvbHVqMKxLpJ+Mk+YfoyGAj++iJyBK9MaHNTwXe84xOJCBzO+
DKf2G4vrvnaUzfObbeO58jtSPBBzm6qTeS+ijCaNR2PBwKNXkVLhijcjJSYDByDykWu9Vp1J/Fhb
c+tOdOpsKzr3XXUCU+8lYXbgVSi0p+5zy+IVu0S2pKoHtsBYJiifoEuqIXbASYHlofQ0GQCsmY2G
z4VYx5QAQnIxW8kBdDf0u2OYeIYf24nXO2OIxUswZRIQ53v8yJAXE3vmwETiWZTX5Ei7pEZyZIVn
4InwE09cA7o447bdC2HskOBoTf5aYyURWzupI8E4YvXeRDvNfrqqX3iPoLDfy8lC+vZQP953NNWp
OdPGAPpJXqYvgcim8LjCxLaWnNmeNFQbyreluZztQCHOTXGFFV6plb6uPdnM0UobyxwAm7bG32jW
XmtO3gHinenczj9TJO449UhxkICosp15ndWwc6s1Ac+2SPsWyLBV7nMSnR6evkNv7IvO3HqHUqhs
EjowHbd8vS72DNaOQiOjXY/mYMkWOjJ4Fx0aBnoi3tOhf3YEeIB6qjq+zx0EB/arzRX+MAoNYCLX
ydVo2M21cVI7tcd/8ka1X0jCFecZJrs8fFykU7HTmW+g+uXdR+0BE6RLAkocayZj5EZx+cN+e0C/
MbUS5/gd4o10hvN05O0EVtc5Nlc9IEdmrTgKejgskA7IR9o8T0dHGqasha3uI3Ga+mJYsFu6tlPh
9cGzYNg4OkNtB3DGnPt3lhzrmDNfU3ymKbunFAvHHKIRQ2S/RohV7KsjZ8Wvlq3ZUKtVaH0w3a26
jTg1s6Z2b7qjW71JvNh7WrFHaKL1CFL+iNtxUztbafIihTHSZiwLVIJ5ED+xiKO5ZsFPajjwmAUA
AhMY47IibS5dU88Cg+hpa4OUbhQbaBte9pwyOXAjn+rOpByySlffvvFKvngsRlezYMe4hDXCmabn
tH6hhpg+OtMiVevJ2YyIuzkLIG38ieeJJMrPNnQDjvFn5OQB8QiYq+LQ2OobYZ8cMGKN5hxOdekJ
+/6fxp7hAyoS7qvZtlgXa9XKtjHkhX35O7sCVHFbh7J/hareGuCgztjnAuj1Cm/mSEyWU8yIfFR4
qgwyrIH53OTdCEWLLsNhvMwPalBZrIOWjBI01QpbW85t0WI9ASE0tqfnqURDMJwwrWZhTrCBYj4c
bnGwyilbAzbSZmZ2lrB7HF/u20qdfkWCQFi5POhIj+4OJF96kvjhVxrmkMzX2JsZwdwTSFdPbKIl
bWN1X2ZUe7RQuFVnXPiKLaHt7FdoIq3WAVZOK4tGJGDATe1PtxJAlEDY5Uci68LxHINDJKadIhM/
UmBYuvuF1biR9zoTiOuCbuPOhU6PCb93Cvjfb2ruLllHKZ0i6Uw939Qtqim0EDtXWZc4rUeeO8bO
dbl6O/lhTnNZM59YjdiUWAoDh769h+nhdUoPqik47UE6lTuZjV2Qe4b3tnCxE5cG+8+RLHnBB8Fk
Dd1g+5xkptYM5cTcla4SC9dk83CIHdkyRNCZYRrdtEflOuGJ74gpddpJpEmF6ZFs6j2tgYyB5omY
daqcoZ9cscEPe5A60ZorR12Yy37HP6gtZytuIfu1zOx69Qg00jFYkCNA1rhj62lZzqtC6bcbR9zj
oHFG1H7JydgI296DKmcZbo0OlpKCD3599aBqhjEKhT1N3pCpldsKkDI9qoCEB6vzJonIk9liBJo+
9d0rHqByBT3UZMi0s13tadu5T+yw4icnzSlPwrbhv4qBAoXumtYT3jzcedK0Yc+PiGw3xHGAtUPI
duR9QSIFM/tODA6AGsgczv0oAPwXAtbFgXEpudiwUdY9cnoPz+NCWc1MYS2aeEkmCqCyEglEL52Z
1e6Ffzlj+BQquCb5xRdoF5E4GryrBeAivizd1G7t6HNEURXOlq+VuhTDmSffClfbSTvxEl8jL7u+
rL/UROr5U6ahxPZ1x/MNlqBfT2qShzuH614Q6MEoYMkoCRlcaWMx3NLMRtigQazJHXq66N3e3uS3
o+pEbUZiKGG2YDP/OOb++5z7Rijao3O/vZ0f5Mto06au9hyNIY0rxmuCo/EW4yrhOhx6P90qNGQn
UFRqtX6579x4rwcv4isjWwgePp8g1HdoJIOZIzvAmFaFSU6yWaIzr73YCmZm4rb8dSArKvf6H81/
yB9PT3daO3afoWH2tkiEGqhGW1gn1ozrC0GVmyYNBzMylaA4Z2cliK8YsFzNx4QU4JZlAk+OUjiG
YiC4rTu3Y+eJONfNN4ZZ2dHmHpYnNl6ky+lQsrFMeOlB/pn7cWDs20/4qNw36r7+FPc4A3cTle0g
7RA2T39D+s0C98amKjlrAftrat/MNK9reZ2Fhg0CxHqsycn61XZcKkprqf/iWrJ/Lq5qeD9m5+mb
r/PrSijmOcVnwm12jvfGhRIkjx2ezNbHz8foON+oayro4M4ZIUiQgVeynA6OGdWL9vGppJPJimlz
33Zu46rodmdkWKqb9JAFRfA8VAfSnVxggX2of6XQCQevDlVXPnfHam9YLPvdgQFjU4c9Zzt2Rc+w
+oPKekB2h7OxYzY76uFEtjKC+hofhQvDZXYsj73V+dWGMMXd+F0GNEJ2pMPd0X6H94v0XR0glJ1e
QRLcQzqT+lbdjNvhVlj6AqHvLroxYnKtjH15wsQVsvThmc120gqgiWUEYjC/zQ9SOD8I5OHUOpjQ
/gMM7R5XPNrifbQr5Clpdw6tG2BKdU1+s19WZsXvnDEJwiKiBL46EsmXHftzfy6O903ppxscwlBT
gA0u643oTTaZmQn/zGxD2ZseyoIDSKz6kFivAMLwsgm6deEMdm9DyLVUbTWe6kMevk/ZjmCx3ZwE
7cdNcLIdEfLb1CZy9dzQssBwvux80MdWcxys4ji/xNv75rGfsC3Ed2wRBuxfR5aY279DOpZYs0AC
dL7qpptp5Vn+vo6AD6EXDO5g5RDVZxb1OV90RffJJ4mdYi26PaeqPuuX7GgERvAv2kW7+PjYtGdO
1G/vsha5tNfp/7WwdquzEiohifBun3M+W0f15xvyqTb5SdsoG2UvBvrhvZFC2uz8SuJnfkzlmXL1
/DC/Jb/xbwQTvDzGx2h33z82grbghfkj3JSLdFF3Gi+f+LotTxZQ1tmrOT573U78ilX2tAaVg9rR
Qo0feuw5Hgu+OSsCMZie0mnRrnEoOv/JTn2a/5R2fMD3j0mRQqtkC2biaRs2DkFCtIixLbzEk0j6
iX1N+GitaIeJw27ZZ7AwW2MwAJlArRV3YjQtSQHVG3Z3jjcEwgYTCCWndZ/bklMRAz/xekcHvglG
CbOwHqzAMQUsY0dc6k7tjf9Kuquh7nDLMSZVpsLwTpzFasakpaxys3C4qc7xdnDbM2oPaO9GULnj
RtqIAR70I7KIU4/Gy5w0IepaXYOt5/qBoXj7hYNH/y59JA4dPePKQ2gpJ4rdRD88mVbkD5oOzNi0
56chmExCjywBh+hjQgByp2BuxintN+59XQGDoZTP6ICVZNM5Oh42p13W3uPQL5uVvshZFKO7Zz6O
9+yc2MQZdiYynTChBIkIWvTFCQLb4g4mRlSMmvRW/ywDBASdhYC9BjtMyovMEDbgFuu1AtnN0rVe
ctqYvOyc+Me5//T6pWr2hzpsAJXvlJPsvXayN66kRUtkJgwgFOAiDHwWDoyUHREz0vqx7pHaVFvq
2Ggtpjno7keH+9rw+hBC6Pq9jbgw8iZnbNO3ErEX90OzmjuCgxfJ0dczBBlABM087OWPeEf0yAYx
RFCeHmF3Uj9brwhIbt29v4tdhfn0FfRMIpS1DiWSAnsWfTQBkwvLBnnyqVqU30LD4uojqOByL6bt
UcKc/mAKegWvHfa74dCGVVgfxtMTgxjLMW6OUPlWrZn79l9OE6jezG22BLRvJL9YNbvKJLNzlVk4
i53xVIX5JbOI9LnVB9mDjvdds2NqD49LE/AqJsfj1Dfp+w3oEM+dKwNGrw81I1a3lr3YLXY9t6Jq
kTnoQEn05s7zIPCuVRi5dUgS0kJwHgSgtHzWuVPdshURShZrkiDZ9R5jmdduIlfyMz4rr7bChOUK
tm63+KRFl73SYuThGEzNiX4oQHr67zvgD5++Coud4MBUddKwOoh0CDi5xU77Vx2iT5naJGPlsOym
Kh/bJ8hj2E/WlFd7SDrcT36PVwo5DCX6zMX4uiL3nb0x18Kes+MdCRJSqcT2x/aYswWbnCLZBh9m
zNaYuWw3YL/mwtiyCamFhWMTRJzwhBMtu6X/2KhusQVmbgHJ1hwaE8G0upy5va16ZTB4Gect5quO
fY3Izka05HO6Ed2Gs0MqqFsDwNlkW/Xa+eOxcEa/QXnyW8HvyrfSmexEVtESKiFQ/gCJvuZ31BTT
fnjaG1PyYOUs7F6WEiTXzM3cnGUMe2GyaZATuKOTHqBBHVqWMnFQUz8NWxsUcRkfBMmPImmlghSR
eMZGUlk0YdU/6NsYCJhdsdJXsdrZdT5bllDvcqPAjCizFgkIrlvFY78shHilDRRbYaoYzPzCpGm4
o8ARdzHS4Y8OIHOc5ksNTrvC4KMqhdPdkU7BWTLWTXVu7m8zHn+TNjN5R70p7Xcj4IWFUYkiVNBY
y2g5fSO2PykVXz0F9zZnr0F/uEOd0KBX6BrF7LFiqor3V1n+UCb/iqyfo5goN6QwcQRjKfruxMfF
UK7lHCI755Uw5HmG8KBDsQPQNo3sJoWuFW+yGkaNMkA/ys+14OvvyIrvqlk11Lvp8Mdd6Q49buvk
U08OmQjJqljhN76/X6zrv95z6EfSKude5K0f92E563p79pdC1LYrUfR6cTlOREckfifdIEo1LAZK
5qRKkme+aCnHq/uUi6AnZCty+kBKBlCEnhB4ht0T14SOGDJ4smG2En82CeZASigAGU3WyDHZSJGv
zzkzliF+QZLCusugNZqkgqWR8UH3kur4FAz/wzQLi+cEXU5j6JYR3BH1TjrJClFeuVfAbp5q46Om
6XeIqaeQaqms4O/gfvrrEVeGqb/ZjQBdWcEGMl6uwkGn5hOYEnvgZJ1p5gt38JPYTxpAMpBt9pvv
tWCYbRKQJUtRRy4/fgYCHJDLnjowvdoqj7CXfMWJL1OLnfzHSx18+d2sTDJESF2uLXQwEQRYtubF
ki43dfTlHToUoJx9iVoknAUz0IGPRRkBu+PCfzxud0ybl+elOXIyIbgC3TY6+s2kfvhG9N18N8Bn
Xkg2zBwKDuGQoACWr3/NKWdCh5iDFH8k5hedEbIuZGuL8mZ8K2cewojeL6RIKkONky8f/JV6i0gk
ZTHgyLo7JWlc44UNWmSSFUrcd40cJsQCOEtPMDVTuus0tmlK38H5YItdNzuJVg2sL9pgb/o2Lm15
mqPKkg46KnPyNztje19HkzUrocwLeZGmOoQ0/PDvG+hL+XHraWijeistSfeT+RcK/Dvr5x/iz8GK
+pDl5za3l4jU6PW6CZo5iogmNr2yMsjyEJYNiYGY7qVFd78JhNw/Ai6UAFeK9m9c74tvIdvTX4sG
s6Jr7RBrNk2y1NnQsp3mv/We6xNS/TKzEL4hZDXrbhvarodJI5A2JRpHOPXGgp6RJjsGyH8obB39
5KUEDcWdY6UG+ZW6iYzixo+xnHRaGHe+zvgM5QKNwKKHeRY7QmlKpK5KlHn1BVKkkiahuIbXr7BB
466/n9qvcrbmAWnctp9EG+sY96phvs4N5q+Zk0VL+LX3dFlifSx86HuRrT+sWR/M4KnGVocr5Jix
E2zcHleP9onjGMys+7pKQXpUCUkd1n+FnI7ktfYbIQz9Wqoy9WeyfC8RDOBGqMBYCKeE/GWB7GDS
o9BHYwulps94SsLxh1ogdvnIXhuNom1eLGrCOzAKvoBqHA35VziKGK8P5VaEbpMuXw6lUYXSbM4E
xe6cyE4Vhzg1TrbvE3TSv4f9Bm/9sM737X5gR5Z9V2sSAktT2KmH/hN/a4JChuS4GAvZc61iKays
McVh+UOH74VTBI3RE8Y7Tf4BiwoxC07PFbOQYlFPtPt42df2bKPk7qM7j4of7SvgAZwbgztpkcF6
2kIcF2HiLSlHAsmhPQCKugZJxrkhjIjL/KljCaRzVW4E3lDFVM8pmesfNIzpWWrzpV4s2UCqEqpS
bhTWVw8q+XMbCQEyjzmnZL4fwfDZEaQUKAYzP2XwHt+IFeGcQS9BvcDZigmaRod1t9BG9LLPRFIX
eI2QNaPm5eHmMWkzXuD/lvesgply018GAx0W70a4fzzKlEHuvWyzAajtMZ24twepYrVLgzd+rF6Y
IJtAq7EGtPj/iO6tUiuJmGXHXTSRyFd99FNH2BvJm6fxy1YspVOzywwK2rwEP1PPmOfmzhz5FroJ
8etd4vbJ6MfL33eGNyXpvpR+wfqi9/nJvly80bdIH//aa/SNvFvfE6MW21IYT4jRadid2+WCPM4v
9Ud3Bmr1FNTWFR1pestbmegJSo0vE/DZHVnJATvXNDbQLdXRUlOTRaAF/HL9QCTiD3Twj8o3PAg+
xz9WlifcHwHTR7OnCZt+yUSou/N1udYujU/NBJ5hS1mBaIafmjGzWHGzSYzZPJ7iUotWj0P0vPSb
nKsavF+r7Pf9W/yCBePap2tM/Hlr49PurHHd/Iv0K2CcYS+OXg8pFqsR3I7ifSlh9PYfIkzE2aI0
vBr+R7d6aD4ff9RXWXsh+usN04IpWATbvUiLsId04KCHJKDelQ4SY422bBD5wxv/Q6BP0JXi9z4D
MP3RUX2RnIS1KLpA0m6gOYtw52hLb+HqENOWOrNDUVt3SG2fETkiQKexXW/v+3cP86JpP8RoleCE
/ykQqyvMv/MNcDFEluUYzAkwpROinOl2j1eay8vKHRRLQUCyYcockUM+/z3RCn9LPNGMqN/G88KC
S/lCTM1sg5iHwbxnJbMEQYtcCbobN+F4VPFMEJyXhzW7di0sf6p/1Mrl8taov8IPU0haTNy6KXyD
dRir1Nk/ymfbSvkYB049tqN4CXdNYEceGxaPZJkfM561agRPfwdtLqIVf/+TOxH2PXCEzBE1yWZx
pNZRoDN7RsiU1ASDhMIutpaclzK6xvvpzrVspSalrxvrQdsK9TzIkK5GOsMTbHThwWaLBIFcLrkC
NSqoASTxNk52Lxbf9XiJH/D73qecR6IhC1a7M/2NfYzIGPmtLnoZyykBDotEJbrj/L/oY6j5QuHu
i1/ZInmw7MHHP+tE5MHGeVrr6Rqm8uaraY4cfo7cQyYiDN5ETilJjV2lOnUg4oT0JLIbRtNSrUZW
ysNqLj7MSLNZ3Ev2M0UlarAuytaPOfP2sGiV74g4l5ehLVtQ2RGm3Hqr5hPXepgEc4b8lZdwSO/H
PPnJkk+hPD372UpCJfom9kI5qug4DIawRFwqXSCRTTtDEDAAH7twwhrBf2FZy86lsOmLfTLb3ZPC
FDqnETKzzNgF1yi/elej2Z6LzMpFuRooZLx7Gmig5J7NLn/1ZlSww3p/Kp9Z6hHHMNbrpA8Lilnk
1hiw0N4/GaNYAyiRaz9q8fpZ0JDQrjJrHC2+dPGcNLMKTg5ExrQy7487ho57/S9XxZWGxLZmYE6Z
Nu4aojkgIWya8WXOEcKjk+IWTrNzEpm5IlojS7BybtZPto1IbmOC38RA5gl7NVuFCa5gBr1EDaV4
oIXDPbO0SWKH1uH5PI2onhIAIA/MGq/3y6xapOPkHYtYZp6zOcRlfdnnhOfAWtDmNDXK/ZjOnbLl
iKhJpJcRkEinfCd94cyTv+/nvQ0hfrr9utkLVbj89+LdlOZAoVr6nUI17+shZTWkQkwW1obCtkjr
nZJZPuYBeWOKLJ0od1/qUlU2GqGAhLzIeO0Kxtd7cXzp2kekkc7I3t/QWJ+hf8u5NSIspMoqe+76
luwevOqcEKgaDUrdRvpSmMreFTEQM8KiG4ZxWI6MI02uk1Nqju9iMaSAcuPMerDJqlFcv2OkcSMc
hPnuOdMJreRLWfal19wZWcKVXe/eKS2O2xrVEFEfEgfSCcgTOInTE9/LTt/SOZDpydT0LlWcEVCQ
IvQNC4Obo7sDGij/xRAlozK7jOnMbgZATIwKHBgn9zmsWh64yhHQeT5GmrZ3L+4hezTEB9WuzDT0
ZJo2ks8qPZdsXaZtnJhjx6gwZ6OTbGUA38CK++6jqTypgRnBRFWweMvx0RbFKmMtp7RsTBiLm5Em
IJkWHT4t5WTwAdjHyZMik2Ot5VM5XmeNX4+IS65VETupttbm4Cuku9koQ6AyuP1Ntm3jD5hQm0j7
j6TzWmod2cLwE6lKqaXuW5xlbLDBhs2Niqics57+fJpzMaFmNmCkDmv96w+byWfGo+/q6RJEoKnm
5KUsqqbrVnKRYeQulvQ9dUbVfnXll0yMw0DKyoPTdk9D0WIHTUDpGHxbdkCnRT9hQJuRiHPTBGdX
B3OpnPTZ+qmlAiqS3976k1jcu5QMBvpTBpHNvoX1mvsX4bTrzrykzd6AJlugyRDB2vIRvRxxQKyC
mKYRFRCrT9Xy1mqeLJn2Fd+8whojocJ+mx3tIVusSSPMQj4aWpmRNbCQqGqu+tT+S3oOQlzkYMzx
RZiGpXgJDikOOFr1IIwH7P3DzFqzxX1tvqTTuKq5oEtpwNrCHw4rQAe33wSXmAXQZ4oYq4O2hJ3C
mJxLOtrFRd/L62gfsx3i2sQkF3xO4zxPTRatfpTqSe8qFvlXRa/oB/Tz1GoiczZj3N40k7ungtRQ
tqfYSNZxB8g+jo9+WGJNqeMlOmbPTqHtAiymJQr2ccaDsqP/F3ZM/I+/a8xk79uxl+D6FNvF2pIf
hrtYOoQrf9nKFHtOip9v7R76PFzJ4lNQTwxCPyRFvs/Ss9Hjn5Q9jeEuchhjceaEVL5xTkJZ+Fc7
LtzPY2nKFzF8ZxR0Mjo1Cf5YGDRJyIkRXMluwhM1WE9dtAkp6GrM3d0epZCeUre0xzkiN9iH210b
q2ogDU3Um44VoPhyvzD3lbvXmFyzUyzteYDg5mDVzccIxtNM+pMNnZiFuV0Oq5Jf0jVhHpbcqcT7
QT3uM39tYSUS+c+8ulsbKaIUW7FtMpf2a9tyhLvteJ8rHRszSgagqMqnhMYmpjefUhyxOv970ou1
gaG4IMoztvXtjBE36iTIFVQoJtYJnA35R10ka31SvMs/NUJHqPhDbG3MJWHkDlhQgpGU6TqKP1UC
N7872+KxBVwf/1gjQenSvZ1KwDm5ONy663FGiUBeo5FMMFxPc91tCtjK+r1MOXOts1B3H3OHiV9v
odqmDV2AZ9s+lnvL5hWgTS2SeAnp6aXvrD3V9bIIrRnPFr+ENpoewubL19gU/Nzxnmeg6vAS9Fw/
tDlOX5xSs/Wp3A/9Mxi+dCAMLgPTupo81pEoO2qY+qeihWv0alci8AXACCYscklXqH6GoX4JBveh
6MrjnCqu8nGv10+Tmi4GKCdAWRYfp86TMN1U9GbTbEjSR8Kzm3qdc5I8Os06tTAw46uEtC/hRQbc
jDaIwS8kTC0z1ge4o1S71V+sjJ1iOTsD6qYIhKPQMYvpvtscOL9oDupbd9WXM2UbN9Mx5YaQrOPx
bj1PmBwNMPV7JkkQ1pXARdlgJ4lVsNwj4jQH50QA4gQWgmFkjCYaeec9NIy1Vp+Qg/DMnfFM6LKa
KcyruwXD1YZeUgzY5ltEqu+4fnU4pBNsnuKzaZ6E4Vk+kSnpHXPFgLmFgwmiRk27SorrzEWQDHgV
2cWODxNw6/NNAWt4WLq6jcV3yiHcz1859GiXTzxY9wLScNsuJWYsqVyxHsZSWfffk5EzIX7nak4x
2UpCT4mrZXJVm48CMUeAtCeGFEzdrHljc4lhLst8pPyhWCSBtolnT6u8wE+2FoVB1ZEczf7rWC7D
3oz+xhADBOtqV+U+A34t0cbz4Zv0x4zlM7eG3YJoWPbZF1gXJJgupF8AkwBYoJl8QKmDjmKPjIoM
kUpPa9fhYjU2WP8L+RDRNNentPzuS+OSOf4+weA8SY8m71ewiQYqsg6OQN9km5xpTkW5BY940MkU
MfAso+AaJ9qn5KwZ1kM4IZdor8vdm6aeEeI6qp86sLHkG8drC2zVmf4JB2mL82FAEOOPC4ZJ1PV6
BbtiftcIBwsix1vqb0ic5aHqrtH86bhyVWjXFAO5lFtNcomB+vJbNbnnqLOukKVwYufRtTI4NeQp
nTwh+00nLzL4SFiGdeQtBZIEmUqKeq8XXjD8RHj3vYdKgHH736PxYhY/3WYuPgSGsG7IFc97d2zG
EGo4JCb8PUL8WGuUw6ygrCTION2NMoEr8qkZ2rtO49ikXw33k4r2WXFN8VoOxXTwh71jiI05e0DP
BXKB5ULLsq8uC1ciI/ejXJdu/DSTgNZGcOH0LXFDU46dgRYeM4jaVdU8S/oYLuWS+imz611qv+Q9
vDPYkTiSj5t27ndSQqDAEGxwTwYlbkLUlI0hpRY7fw2/+Egp5yPElxM347KnNJovvAtIJxoMCdBJ
YzNnm1YIVHwunefzbNlbvB96DFRtj75MJ0tWFPDrG+cpa+EgcQRlITqDIqCADKjVmqW9IORJu5GA
x1YM4KqL+uqHn8UhyP3VFH4OCFRaC+1ce+2q9CBb8ibSktoNZ/iQej5+W2rE0fSWIm0iBMAM7gFA
s1/Bhg/KTYuJmQqeeESlv1tq2+V+drFcbypuI5B2H5HLrMZVlEKgo2nLuW/rBjalC3mDCz/kBqWq
8B8jjCRDc9+34ao0IMHpHWX0fJ1066du1aGaz4KqQ+ux/MwjT8TYLJPuLOx3ST7dPWBPLmnOIBI+
iJV11w3UfZwabVBv5+hLNkQWBuht2SO6jmzFBdxqyZKw7lwzmr/0AP8Ckx7CrB/a5E3YZElzcQwZ
Jj9oF3LkZi0yUgZW4m/EYjWmwfLbvRrgTElIeMiXjJz4Isd4qNNnrrvO/eVITqO3tCFyNN1UWbxl
xApYy5XogDlWxwAhVWG86P4pjr1BEhuDcypxW9GVpSnREaWfrjoHnEMmVA6WXOfUm+WQsG4Txj4R
YxtGqBXCC4dU5C9fwFp6DY2nRnttGAPXIVKPAViv3ocpjvbNdhb+dsKud3lGvEijiQ8uDngd51DR
Zbue82XVYJc0Jmcnxq+SM8b1D1Jjmsq+9GnrK9wZxXjWXdSOw3dQEwCA9N1XnkXmhB7sc4k9ofst
43RNd2xaYmVxx3VFs1QAVVQ80WOPitGFSA4LYkbDvHzsuDgG7a6BazQw/zKq1eBWj431SQ3ca8i7
rgETtvotS7St5Nr0BWppTvLJs9TV6ph3je80Ti1ri5FPLOs14qNNwBG33LCzz4jDwimeZIDxVESY
ZxiXZVm32r/lFbjQOssXR91xNDY6ZsWGR223tsGuQAuWbTBwf2Y0N6OOiWpRjw9a+b4UTkt9Hrmn
TmBwylxfnPi8Xe8s+6WTBZfssk5QCSX32rxrM8TZ4o/KRzTpWrKVOSKTijpQq/bDAMWzxHkmflfh
xRztLY8vy+Uma/8CxA1m7YG40KTCGqNalkDgfFdLj9czgzeL6rECkWRN8uqMclpZGe4uuf7goICM
IOHq5gJRTGzEHrdbqtAHiWNoghuR+G3MK5MVCn8rwiB5+jfViMzye53DTqO3yqbfiG/meHGzGytK
C3WtdfgpfEFPzl5oeEsL2bkgjc1vXuOuShlveg7F9uD+8tCbDEPynDqf42DKvDkAHxx+SvWP68YC
VW3QlAwu52C/NQp/X+hc/MZL1UNl7r/jBD9CmFyUIBMNREINPKvnOf21eYi87EEH8CvGdQIZxGF4
OHcMnZobB76Nmi7MQADpfkZzEZpn6540D+26bOzUJcXFIexo9MzCOWbx+AI2vPVbdaRYXGfO7Ekt
wzIQ1G/x16LuNi/L40iTX2WkT2aGt68kcSJ+cYJqrRFhI9L96G7MTNuCx2b50c/PERO89ESyJuPI
ZK0RVeWr+DDaBANgcu2DVy5t8eC8tniAZwXbFT7gf6NP4IuU8PqgJeUbfRgKQK07mADwVFGG5elg
PMZUvwsHrYr/VqaUHTg1+KGxtn588I3SOA39Szrk+zCGuFimQPgk5RqnQsEOG+YegzmGXCHz6pEz
5Ux/qRT2pWawMpPXpbO3APxUcFngDNYii2g6tsVMmsIn6h+Aa9TEMYJUEmA4/UEbcnURPFg23fgV
dpdJq1YKSC4Sz4SQtxwxoY6GAM8blmTSJydH26niHGBlvtQ1/I/BRYAffts+5hX4ZoclRVLN3IoE
HbPeua29a1tjKxhcT6KD1ux/9Bq25hXDwuHTJlA2N3AtFlx+gvY4hYdL3HXbcYzyT8tBOTwwczGm
DWf7gJ64CP6Zxi0ymWRzEtWgi2SyqlUD8kzhafC63b/W1UnrZcJq2u+TifMl73rZUzONwXJwJeie
/PjiQ15PbfZ/qTF4eLAT5nTzRfC4FrCDLR/If4GkH48fg/nIraqoOXsYC3PBuK84t6X6CfRrwLXr
O57kGxsw4mvrUleLSgucRIxcyDBa+JSGha280t4aRkhahdS0uOaMKrnKaueEKNowsPJlSJNN+3Cy
GVsvJ/nPxCe1MRfXbhIaj3Zn5h3ZE5YBkJLTXZOlGHfO+1iGp35S+aaWzb+s5vKjp6XntUgrXRpM
A7kx28tS7b7TwjUwYbl0w/qmN9C5z1cFPq3BaiEd2j4DxXTARC2MmByXuPJUDbT+OLoUQErZPWLL
jlm4Myb6nfl3xvi4GnJGhbxsdnLfpDsR/DgUCSzmrEt317gZuG92Eyu4iqp13g1bI3jVjXOmLoUo
NwOzWt+V9Biwxkbj6iYHw9pbiIct3BHaFEV1Fb1G1BF1AfGJsbSOCq7Ium1YtUc5MWvALVyTpqfT
Gnf21U7c53LeuTRcncSQsaCdYzAbTRhZ0v9mP00Zkc6Iz0ALQU6DVy7SQwBWLZP/H6PRJ78ZDQb7
C4J1ubYgeZSGvIwaQz2GWnmL4MrQNjYG5Prkc/sycSWafJsqqMagPbZrPgYRoK5OmCACwcT86Lki
h2KzgHiUdiZfZeRHjqWOhr2FzqRuKp8eyoAZjP6VaLtOGzcc37Q1sjjnVbcvDHNN1jYYfNFizsnS
SnvMHVkWzt9SN1faW5DTIch9Y5waLT22Y+f5sn9RVeSVJUOkItwRuckiSx3Cpw3OZTaAi8kTd2fK
hRnlmOuCgqQgb8TzwDkxMlwl/FuBPLsH52ClPg4G7s3wDsNzjS9MZCFcsS8E6q7S4mzRRGcDmsbk
qvVYlk/NkyrB2DjLp85862L4BWRHzRXlCctI2n+M3FJeYBV9hjmQZ4zhcYr/xmfMlalxE9rqzecW
1Mp2a7c/EDaapji09U4fLyU5CPZiMZvKteHz1ZXltfRlJk84YxIz2uelalq2M1f2cnIHAE32+Ocy
ArSxCbf0XVSBaEZgGmNx0x1rY4dAXgkPJThTLAwJYyWCwJvuI9O+mY2szfyYgzC29rWpGFaCePTa
STPgL+n9W82CewisFy1kxbLHGrvEzBrBdGHwLJhfRqLYJrM2kJX2qFpny60xsdNqi2xD2cGG14pr
HDnfJFiWRCRIRSqtywlSR+tePcoO85GhR4zGz10Oxnou3sKg9FyJagqbgwQZaENMeBpvqgmGGW5b
vj6t4txZp717TjoOgglRKxcyL/Qe0yG6S24HmuO277d188qzr10u2s3SuzbTZW5e7MWtn31tQBsq
Aug+2hZqQNe+FynemigEtEdmGpKQOeO1EF6PSaDCXwi6dnnvynNRoKXkLfixeXI5ByriEubrkGGe
Rm0YfgLT8DZt9teCz5kJqv8Bn3FebZASihpyv2IvNH8J/MMSLOZNY83eyOKOAx/7EeWCFkCyDxCc
Tu7XhBe7nvbPKZ4Mmt9gAjETU6iYjSCG+GNsUTBR9CNi3xmROhugi4gSSNBid895xoqyX0WqfYvS
3LtKX3hVYRb/5EjD63546Jd62NFuORNnv8HSYfqXVcUxis96UW10Xm7INqiSuwIvLQYsbjilZyhk
TkjUAq7N5ifLvey95eYccDbnyW+MZe4AwA5xpbHaVaL9jOFrC4KtD6sMgUlBf0tB6quLj9VOW0Bl
zDlljyPDD06hovlyUcRDCDFxY6KLXio6Ss7Ysklk4rDF942Qz7BaEZVjFy+45NCqhleKuJgDj3LK
xJi6b1aj2OWOxzE9QKeKYUXpDPQtQOnegFTII45tbPzdCrt7ltAUPSpQRXdi/p5AQbRejKBY+4O9
tdFUlJl74pZaWQz03fxU021q2YUxTis1yCP1JhhXoybXc00IEHZB81g/Gcm7GUMpocmug+hCB9bS
Wk0ZU9qQSk6nrMqjV3gLTnZ10/CwtLAAKcOgb2F3zQ1MofS5cciEwAyo6R8BSjNprwKdlBpUk8xf
dsv6M5iUyTTAx8d4FlAOK2M9JPJSmngkFCMmIeIvArMESdTMGzgo2CFpyN3Fp4nIgw8HyFgH1Kpj
5NMVWW3FagouHKoNyXNLtTRjzdzk075XCJnBsg0uPT6frNg+ptDwPXmr2+dUGLswgK8fwDiBvWMR
G6/n0PDOSUMjZR9FXePcR+HdQp+INpr/nCrb4wbe5K67cpn0RJ2zX17FshixyKgD0gOq/Gmps8xQ
nWcHJcDrAlXR5zP5gRCE6UT9ENmXBR1l5XlKMo+a0uLQyfw/PCg1d0v5T+0fq/P0HR1y0ulqzq1p
fjemBdHYdAGOZhbeZkxOIpvjz+3xpcD5bHgfFfIg1a8cRub09E5c3GqzXizE0LYrJD1IHPj5DlEx
NoktPr4A+9b/nLnlnV1RkSUCdmP6kPanbtvYcBXLpd1+CX7/G4bBu6pJ9s41vHgR7/KvOEwp+68Z
vuL6DUuNsNwsZYs7fcUgBv14hyOUtBOwOTmjHGzavKjSCNgDJFgLDKXaDmE4eENiKuIQ7I+Au4RO
kNN4laQe77zDGa4V1oM13I2q/3GrCBYC3jcLQMKgN+0OZNHHYlfpMIA0jGdQ8gTMoKnc5gGv7kZ8
DQ6GwcOLtsToBmubkL4ClUj415KdkSWoReDoLdPi6q/t/wZX/FKRjyYyuOBDClpr+KK6eozbZmsn
P4BfCfO9uku8HhCjLuFK5f37qGGyY4Mr4gg0M5YcccWwTjUtf9db+9GG5Fiin2y7bRb3pwW5BKoI
eNEFB8qj0nBVZpCs4kdlh7uMMAF++LKyAsXsVhDv1b0mivFIYq5iaJ1aKhiS4j/F1VG15B0mJNZf
WfKMPAQzxNS4uGPysLNTKJWE/nT++MC8cX2VGh348Lf8t5gaKtRuVkf4posQbnQWqytaCQGT8n3Z
2ktzWs7XTqIq6rCTVMMpaMJTOzQ4P1AXhKG5qxPjXIs2hjcSfMBaXQk3uubSPbQ4/YYMimAv+mO9
hmKwtf6jrvw1LbXGwlHxf4bMuQFHr6om30vAnsqQx1ntOzrL7DOSySoR/7jQT3236bN3+tZdOjiH
irImbdV+zhhwLr30w6D+BhNeYNVuRYi4I8DnSWobJpROhNVz85VQWQkf/53qTTZMJ0t3ozsCLgMU
IrslcSXdzNG/3qCsLckdrpCHUDTYkHFAeZ5kp29zirYIgyINUTNPrmvvCQRW0HDbgttaQfNUuxhE
qEzhqAnny4W+FNjy5JM/PTqrvCf3mGqvce2tj4IoaN8UOaakNNqAcMUvyVY2ZAWgFN+qPcPVzg5N
+MIlaWEfCSmOSfxsy5oLsH4wCZMboVDubM6feF/OPO2D4x5o0Nq4e9L0iZkr+q1w0wsoOJBUB0pw
mtISStyADwReQIX9x0Z8MAxcwTQs3tpo58MimLn13Lw5UoygLTXqvRv6P24sLkPwKagsk2E+LLOE
sYIg13E91Qne+WZ/1KLW60Dd9VYcUo4FiQire3VSd6s3lwmYxyxiTMA4mdvLmHVfY/ieRWtZX+o+
2Jb1Kq2R3IrsGVYvLwqQvtlrVsr8ajyZur2NZrW2NdKB5DVgW0eDRtb33R1u09A8pTrKXLPYOPwf
Gus5ZZEn3VYRk+FOHiilTzJsBrn2KyYmRbsp3tMkmD7xiAvcNWOcl1oYKaVa16RdcVf0A0M1mgUp
4j0AdpL4Xm3w3dzmsT/1zbhSvr4rFYpyYsYnG14BuUNdC4egw4os/FN4s/02vr60VzEs5QD7SmfC
fKUMcKBpn7NO7iMRvRaJw4HtrLK7FvhYohmbyneYk8XHDJldClwhXOqwafGLK9GL0S9p/RKM5dN1
AxviGaxRexhV7FV4qSSwawaTeXVX1nuH7RsCuTBUtkHaGPnY4Jkp1OMwoYygeQea0U38YRyPucIA
7cwtcecW+P3mSOmH0BvpkAKMGluF17o4y5lQnGMK+T/2nzsoEkO8tThB7WYGTMMFIYZ0NYbWpoj1
VzETssJtpyjAJiAfKAdaP60DslyX5J6U2bu6tARLuGGABaLhicDaAFwG/A4LNjzEcmXz7y4QBHIr
sR5D7RWCwKaZHv222NfUn0X9YjPupgCHXqGtXaCriqwMWjbufxIvITYy+pfAK2H7bY5/nbg1ef1Y
w7yKY7LAKYGi5ix6DiQmmHlJHqBACl84LI5RvImBCHidADX0C+bN0PZq9Fxejev5oPYV89n8lptq
08Gmd+Zxq2BhDkC9y19RLTDng8EPaTRmJOAkp0blRyON2AHtpr05TXKgri5sdRzpBszePgg2lmHt
cvsfBBebZ9bgu1NMv2VnA2MszyHHnxQKbT0az3XPhFNW5EXFl/pm6cyyB3ifiTjMWU2cI6lNztZO
jX8zOW1C4IfCWCVcDIweIkZegqukhSzsFG9F/8n9txSzsNH76JbAJsGplVREciEN6JGB9DSbDDNH
HvVCe+zQINRaAX3nwq6SisxPHbUWFCVTGjgLvS9sFwNtut4t+bla8KeLhrxuBjwAVBU9asmQrQwZ
7oHucQS2+X7GxK2TJCOU7VtuUtD07qGBblh9R+qP7mQZulHGOmn7FHWvafqWuR8tA2TKzyBE/gYf
F5A10vlCte4D8z1JeNBDtj0UOsl7uG3DQnDhfya0LFROD7mwzzbQdr+vyD2x5TkEUuBSy6jrFpJG
asErh9kRpfZaDnvXdaGror4X9UpsFpnVpO9mplx1hRvx0mwy0Ovq7sCXLLSuibeVd0fLfE4mrAvq
u61lZJFCXG+WcrBr12MBlGrBXhSiPZc63MYc/M0aGE9QWYl1OBqfpp68ioY9FJEZrP5pZDMFHbHf
A12pqzPqUSHGUON96oH0S3BF5Wk67mUFv55YxerNWlKi5SVmoG4iL0gXxElmBx0IvzcIlzeGdVfU
u3we1xDBo6Q/jUDYrW3sILeMefQcByHOM52As3wdyogzCZGCsjZz3jirAZHmiHit/nTYu7nufDJS
ga3MrlEWyohsvNoQjYa9QQFbZOa6N8t/XTkeQBvKyaYcre7DhKMISIKcvMoBUppbgsPi6ei3E26Z
mG0lG0XikzWcsSc0C/pT50Wpi+abx1g8FfZA1mW9m0vEJuFf7CbeVF4n8DBF/avBM4pohzFSAthU
xHkWosHwE8JU/1qOBjdC9B7SkUiXYMQ6OUv6WpPFqwfaUcf9zga3GNksWUKuKd6zsrjqGahMb8HB
149VQ0ANlMKDDJx9ybJdyf4dsJhiu6OzCJvxUicO27fpITS396bK4eTE03Xs88e2BQV0GXRFCkBa
aw7u19LPNsazTN8mB9axP62N9lKFDvHKtFbcitlckUMU7xgy7o28uMrM33L+hDMWB3lJGRM+NSVC
uRG+wWCiKc7lr0V/LRmKc+f5sKiFwVA4hxs6tJ41sEoLUNexHrG9rWEaiNarAEojWqlaMJZgXjn6
nhlBPaBsa9PxveAQn5k9OCPYndK2ozHRVGR8Ns6nCqBCI8avQdg2ckrM6cmpko8xGTchbCx7tj8q
5Jzo0unbawLexvwjQ99UufHNN3QkI/nylOl/SBhc2MhGB4RIWCAmqTZUSndS+2h6q9L0BcKrIvtv
vBST7kkHZldEek85a4fWDd+cBLC3JPg7BGAZYMnb9llPpmMeMGaMgTNnYNk4QnwM4nnpfP1pqDCr
Sxm/47IVOt1dvAUSzpam7zQGDQ7HRsKB5ZRr6YA6lTqqSDPRPQ7931x2+9JFbZWVLxKvKv3QgwxG
w9OMPwLNYG+VB43xTjftBuyCg76Dl559+NQn0niXdoP0FPvyoD2mfgBLh1gTPAZo9Zza+hoNCrsQ
Jr2SrzMxi1ih2/vQiK44zmXRXwnkzg2b1Z+MOY5608Rb231ucIw0XfLpyml4iDXnyTAwMpxxeZW/
trpHkwYISqxHQ//kgxmJVY1OpCcx3Q1gxub6DRLfzYyMLVtwYxZHZpptKdYFP6ojcnTGiAqWvjSx
9LNXChOUcNx2k/lvMPDV5FxlRa9FMcHXgNIDsBclf1qooRyxmMx0BwfGDFW+y6BigLdk+0TZRNF+
6esdk4MAn9gRTcR4aaOE4nbeNAgKHI4FjgfI09zXAGQ27q6JNn1ybFYyfQSoS5NLk443JvTbmf6F
a0vgJ4BPrc7MGmXoUuGsYwdiIW+jhuM1w4rP2xe9c8iYm7YQ94Zy3gRZ8BcX06qp2F4N5nrzdJHU
mLYfHMKwPgYqfR2EDbW0gNHanQpKspDiaKzsrRlH26iaoBm44K+h51IbRfEpEdnGnheTYx0aX7+b
CgcxQ7ixhvypdzHACCdm9pBWYTEdmsDjeuXvYel1WBOVXsoEsoaiThc0YqgCg4wBCHu1hwC2HN5M
kFIeWB+gwCyuSf8CjjSAG2fc+6mBEAptCV5WFd6P/GCbGzPi5+hksWVh6MFAqSD81uUa97sF8lnA
3YURX4srYr2Rasjg5uiSTT1ZVwiqPcUkbGboSuDuaO1kVuz0wCdTRVCbDMcWPYZhflbG0e9jit+T
3X+w4h/i8Q1S8qDQHsiPlMh5d56vOpVjiL2psujHychLT3KE24zlVfEWMITOaNW118k5Vz024dCi
8/Q8EjOjsL/PTn+h/ZBkP9gSv1fFzJKxNhOE9Hnq/jOe5nrRwe8ehJqoaslIaftrPzlHPQdKL2G7
pXpybDLoHSpAyONP/g/FFbg1BxkgszNb3jxXrxbiEudsWBgbxvfCQk+0s/l9yqp6ds12Q2LjDAMu
7o7wrh9rIOhe/mAdOsFRKaJyXcGnqwQYo7bNO/ocRbidAu1abuqIcFmJRKX6Wn4gc/qdbm1GOR31
ONh1/pevGLU868ugHDeY+C8Pql0UcJCDHHTaS689acxUoPXI4VKSYF+P96TINqFk2tLD5Z3Ic4TN
Ek5omYv80NeER7UlYY04NFpE8FTqWS/dvRVb+yZIPgPoZ5O+0kL8VRl46DzvIqxOjai2Db6aMkvX
uTE8oswJCpICoetUPRhUU68ZHe7n8WbVnwXj4DD5U76PTLTa0kmsq4XE6yVgE8xcW9MgZcqzGvh7
pNNG9JVxYR4gTASMBVx8FpOMTrd2IRtzIhSkCBoYTqTPVSG2oOQJDd5AVetwPRuMyGMk8kMG0DA8
tT0larLyOfK7Ad6houJqzyyQtBfwEiCczVyfUfObavOuooEL0FDOdvJkqQcxvtlZu+ahGYaxTbPo
OVf9rrYxD03AWCgqjGhxA77aMBqF+OcL2p7wCZoe1KfHVqCh2PJd5+qmpMKR3Wv4cxM0owwXphSz
jYa5JtSBqIQ1+GUwCLJvbn/vOMbKFuYCuoKQX3udf5uoN4ENTZ8GmWcENTMejr1/m51DOJ5jjmjb
ek8g++oifnJ5xL2uHViycXyuUcdorXyYNW2dQ7JAUkexMkKo1akxM3yMbOQC6FDH5pCXkzfDajWn
4LHk1jcho2uMTfti8nRMgjWINDkBojaXCwd/SDcGU23xc88jG//xi52TKW6uZ6hg4SXuLqm6gDRm
fkr0MFQRL9beKhKZxAjW3T91ruu5HKut0G+OEhCMbl0KI5c5R+W4oOkf3Cc+hSdXwlYvySLdGZfe
IXUjvKV0q5xgLqZXRkk/A20yij2IWxvULxHaFRNNOb+u7lLVozRxeBi9IsEYuZx2Toh4WvvRi+yf
7PDFglU8YnI7IlRL/ezaQhMqE7HXJMNI/GuRBbQuINrWhjWL7BdCOhzizoSThPdX8T0u6Dvxo3LD
jGOh+dgweBp2AeyiRaCArKGzLob4W15pGj+2uOKX64QPqUf5dlntHYt3QgjT/CYwfweaYJ9iKJXt
PqA1L3IJIH5mptHKtwZbK/M15l2LKjwsEHjAIWvgDl3726VMSiOiLenxF50Dzt35XsUEOPJS6qea
fsb8T4mkK/2pg7CmwZ0p33zzxYC4LBR7CxZkl93tBX2ZvKz+9Rs8S5NtiMDcEHdOF3324TAFb12N
MGykF2kYzxs4oVc1gyyYrTxMzTn2XYtFw5tT/ATGtK/76mSZycFZxHEs1wA+WTlq63DWvaK5m3BC
lpJ2LM5+mhEPysICR5qxWi4rdQ7hkDd8ZaZeeLUPRVFvTPgQonpPQJYSoINmqF4L6cYPlLF8fgQl
aNTM3H5eFpTk+GtcemDZHW25kNDLfaCeZQTJi6nP0haVxn7CUp734zLRresvawLLccqj4Z4t3LR6
qipwuJpJcFn86BYKY65DC1V+O514V1S7Ln08Krs5e6waRg0DMh9y6eu72e/i4JAwpxzwT5i+Uvx8
CC3je2v5lopqDdnJH+ndEC5n1Dk23jiG+TZjkytzF8z+oWbW5XZM2PCtF0cz2KiPKroygij6fhXD
t4xX8z/bfWWtsw8IpfyGoATyhIIbDzPz0pjYw9I4xOPqYQqv9XSr2wwKIpNc476AfWOdvUjT3rn2
yQYGqKrPJlV71FtsWQYQ1MirTmu26N40HyH7pH1rA+okceLmgxN1ihahFoMUIBebs50xq1siLvaL
i6XiVaNQul26vFhzUdPfaIjVwPNLTrJe3KIGGpxAOVgHSyofd2PLwV3/Lgsu6hf5+5rPr00gpd8L
hLQAbCIBIvSN/f84Oq+e1pEwDP8iS+7lNrFjp4dU4MYCDrj37l+/j1darc7RshCS8cx8bx1HFDMA
lMGsOjFwcS+RFyz0GMp2LUt9ilRPArRTSVQXxwf+ZRG4WxyYdYt5E5iObHafiCWz/09dlNIFBgxY
37wB+nE6Xdxa/J51QyMGWGmAYDwq6f3WLvVwV3KEmHzCiiEcTBSUEGg5SHQ1vC23CY2dpOKGWtEB
m0Ibolo1Fa5AgAVcdPop5mLnSh36S7cgLw5pA9KrjjA8SLZNPuL0yr6r6KSjIY/cPDovO4w6d/tS
bFec44jBMeEVhLTN5r+UmF4jX4oa8NySaG+OfLDCIDLtuhLiwmqOX34OwT38KOapsAzC0Dnq0muw
2BlzLCQxqmF8kUri6swW6vSa6mKXDJnNap0mfZtPs11GyN7iRZ9N2FIOXOcfMjaVAJ/VGH4up3Is
/8QFtWelI/FqReWnIJygIUyASSmK2P6bO/+OuquPrlwh4DxAw1vCvsj8dGdsjmPODYOVhxy1+RU4
sM3oN8ERHQSR00bosCiNRYA8Fs8y/9XJwOAGTdU1ZzgEXhZ/F5xeUKi95DJjx8mvAW3C35Piy+ew
aims0xFQw1RxY9Tf0HDQ8ZGzgCtOuAKmY6x6VtFa0HeT8ezRQnEErpAENqT1oJiuiLTKpA+h4p3M
T6Uae0I+X8yycDDH4iYMrXzL52dOptv0qtcoHVzPQhNSCaMQqGC065iaivkyRw9zObYQui2sGLZo
/reAEyBX/3ggZg3wiCXqP9D10JZIYoKfdt/hsOv7P1MGXBOwZ5HgBm8byLHnz/q3NB+VPkb+g1HY
euoMpjEcdEXpUutMmrVbDs1O5ppBNa+VqAdz8cAbwboRmYrALzqBA8vaFoCEy1IzOAjqgjbdV6i3
+wk9UoFYOEm4W48wHdSUcC3CT8Qvhvo1bXYiUm/sOLzHzYQbm7AjXM/9plJffkvsaTGeAod5wE65
ylHMopEZMbgZZ5cho25hAreKVzO8xORbQxXGhyYwX8IFVBCpvcXFfGZ59p/jVPE4LuHJaMaXnUV+
SqK5mSCPKra6Ui53IlmTLG6TRqQGsXo4om3+SmLE5aa1a5hDl4c9xSDMbDE+l4vRyLPkIxctVXf0
KTouYbhr2M75e5FOLaB5K+RHv7sgT2Xr0o1DWUcXlSJvclw0yf+uq5cxY0UsyOFlVkr5bMuSO7eM
nf/rYpEwUtFRpNAlj1ZYh7cIueCEQC8I6tYpYE9YVU5hkZDB5lMdq1+Ld6km5tzUyI0AbtaZLyJp
r5FdlxNj4Y8sxBzfkfEpFZ8qAF+reUtZF58a1vo9b62/4FYL/gvYjSNLNVaL8SpluhYkRw92fq/u
BRMQLqVytz12AKftOO6ExZAmM8oL8Za0caYTK5kOpaXvuR7YPkkGAABZsHBU7yK/D2hhFZHhQPw6
QVXLqmMkLJInqzicnku2TArgPyhHieiOrsMEznWjg+6tuxDGuT0E/XQu06tkxXtcczej53YgVZtc
jP6K+avAlCaiQxzma2XQWUbNSICtanACwcZfn7x4RP5KOCoUMIBZ2kqU3JYk9fhQSe474efJ7OX4
iVpbaO+jhkXZrbnsJ/u0/wi7YzOejeKuwpFxxZyANf3RQWjKhjzpJrAVXB+3LN4euSwvWlbvlBzy
Yz1yDABFlC9d+7T6j5JQmoDIY1Kyk3UT2TwRw3n8JU9jVjbI1MLEVhBCE/X6gZ42Isgw2qQYKYMD
zMEAhUPqKjdu1U3ULXxDmmEzeeWkbM/F1xiCXm4zSqS4UBNWDiFqgvsi73BKXAoSCAuCF4xmS3sV
CwriPCCvuKJ7hmwaFcFtC7PXkL0d4CtsQo+F7Sx3xFBVtwUXHkE1qLd4U2+GuCYuomtIHLBpNyCK
pMvWKF3T/oBwFfvDQ882OgGiPccon38m/hk6GhTkAQE/1WTg6osfQaMGs41WijmfdO2A3qeASwXE
Lz7iSts1QrhVRdqNwM8qM4a44QaRKG4Cdy+mCfoIcltbW6cMSIOb4eZWYUZfth/dbzw1JqGGKAWl
JPs4PvncjfjWqCKQNBbc7dA7nLmLoA4RsdnL2poWhDFmiqv2KWOUVfyz6qs1/Vj0qwUAwJXynlNm
bIGDqddFSP8Ol4ncDumjzPX7t2b5sjEXv5b4LelUjGrGyoAYDBNrhUyXMUMguUCnUKvPGavoRlNt
/1RMXldJ0K05hWZegnxYxFy6cFbsX8s2Vi4Etd+um56CQ4uqKJzGvACdwtuKe5ZFCQDe6xB+UOUm
qgF7mCMnA6YhJkbrIhH8ZhD+y5kV9Rf8Aq8OXtVcTWxDK+kxMdKshn90wHj4W0irHfVrSzrx4Ojk
6BKnfUu30w5jhn+kqKu4pyXe4BSKAExloDaclcj7Qf7PkNsYMXZKzHaOnDCg36QKJKDYzBnYfdNO
dgZ9ggTEV7qrIrKFTJ9jlbAZ8ayLlGiaN+DFVdnt8zqnaFW7RVWzW8Z4WUpPZ2Tv9oyHo0QnSuEv
2pPuGJ3akVqQ04SYVyH8eFz0N4GdDN0+ZhcO2F+JwOLlBIdFEbFAQb52SDP8t80rUQmwimf6qrHG
+ZsqwKIXthsfmSbrHZH+kN18bRObg1uLSPxi3waGgqCG7+/RX8HilMTwIATrq+advSQPf8aPsXp/
44rSoz7UQKRUJs1KlnYdoLRikuw9LR71blOB3dWnhRBgJlQIQUXPyie7APalVnhDK1NIxDOv+geR
narJRmy9NJ6j9PQBjEyY0hy+9U8bv5kcTbcwCegzCOob6keifBvtsFHZv4IOPEhN7MZ0UYoErRNi
WqOyK8KJYSfNttKnI9kTLSd4aWprzLEUr71MRd+X7SnW6I+OQSueCn0qoV+eSrrPcJcQRb+IJcca
dcWuRUjSGyRdAOrL7LRynVwE7dxEzLU6UixNRR8OFjvbKBMmHholfqEciFh8uMxLXaWyRnPqhixb
fVT2WofKIbFcVb2KP5KFh22ka2OInZwLFQ8ER3zA4h3YpURwm4ZzErUR6asggF0KwvPIeR91Nirk
liICA4MpCZdyuPjFd0FzZPkaAou79ACjK0LT0lsz7y0yPONhJ6MGExgLStpxhV0i7DSS/tnpsENy
nUXBSIadf5PB25RmYCr8sohcm6ADiO9p6g/2HCN8n8jJ6mDRONiBrzq0lLHurwv0lCYPdbS4ZOeZ
ULPbBKpo6L+Bz7iAebhgFzHzvwYAjPezLuP1Z4KisooxtHACilkHvYP987gAfIDTAe3pyGwo3Ijk
18SopogEcCB9DfIIxOjXDC6hpHN34BRl1rTiDrYKxaX/CFWqeOJ/wjCuZLIgcpobAk4VWU+vET7s
sHUrbcnegtYSA2pDVLQ5pA+jjZt1iJXN/M59jFt4zeiGO225nfOnPPs0LFcxUEPwrFvxlwrGPwIv
h82x0bHDFC9d2lnKk81+A2iIc6ohj4NiJADzGZZBFj/Tu7QJjH2dHMZJpVVv2hAgYRVcFE31xLET
/WkD4uNfnBIzJaD6OTZ3re6SvN3i8Ep/YDRK7SuoNuWt191w+gvpNQ8Opo6T65SlpBXye9woxyve
xIdGhRYhTA9kXchyNFt4Uc40HInVQCbHpY4EJ0n+ztUHdnk1cQ34GwZu1mmy/H+gv/kGBKfEfZBD
/CLi4HLkcUNryAWCWUEpHOBz47q+5vKST/+A3pn3+fZIyRWNoYibJBITyJFN9qi/LePO4zZZrEJG
sXx+LW5yJYgP5JJ8S8K8cMDE3RnIwBJu4gNPWEfBJ8kZMnLhD2wQjAv7VmnQ8eqebKEupIlpiZBe
6dyGougVonOnHEdAwuxGDZcarybYW3Ji/gDoRt8QtmFhIo0QkEMOGcYWAHQm7te34+oB09EmrlZg
5bSj8/Sqq1+gYW24svSLDo/3dybewuYSZ6e+/Sz7bXALIbFu4oshVH6ln/Cx5Ms/+BvjGLkp0LN/
nFUal7ZynYHPLQEyq4HxnhAC3F3zWrK+eIuk58yLWzAepSeDaKguicXtVVYPnUZOpsmlK8gQ4iKf
U3sAM8MbMidunUw6xnwwkU7zklGBrjGTNLg1yoYkfr3epD1mQHFBJHPzreYTaVxrZXUDVycC6RRC
b/6I7miy00z8XeYTOCbr6yaYnQWFK0kSKNmPp/iIwxP7QWlOdqviR/0qGULm4YmxzSRCdEYX5y8l
KB1nuZ6v+sVoYjyyxSUW6I4QeSkJ3T5hnpXBtrDRAzijkeA77kW9yQg0JvAtXCWUcwU2SIBLPg8E
GJHroPHtgvCHFqKZSIs2873KZi2ECNBKE1Vt5p3yWvW0ejgNYX5UQaFwSFmM7mh2p2T6mAcswuw9
1Vh5Ocu8Nn4EHediRKEDsdTBz2D2LpeNBFoWpfgYFZshcws2LkQk6xSEgi3zVfDdotl3hm7AB78y
lW1N71MqMB79jDij0B6Zy7yjf1e4AAqQvBqhGEL/uND4PZ558YoALirzKS97e8cEqq8ywNdZ9aFZ
d3IM4MkJWiUU2Y4/HZSRcWuZQEM2m1x/6Ea/kROyBwkKs1FV5BbyPg78FlGDWbzUnEy/wvF5s5br
VQCfWuJMkpKLxU1fIulq9kNkUDpBVHDW+LNRrqUwTMvOjL4WeTZZaxqNl5n+IUOoVFX/2xS9TTgl
LlUdLStq/4nYxk7GoZOH9w4WLqn2Xb8t5N/Ikl+GBhaPd8+npKFGXzbUF8nfdjyKY8PxFffMU3OY
XA2LqlXrc7lVSLLxi02rnQO7H2SCjrivdodWpmU4cMtmA5wJsRqPJCzaItLP3DH+QkI+WVWjDTUD
7gwzSOjJ+iQUv0B4BmZDhja2lK0PlrRULJIWZ3I3X/3fheHwy5OmmJCIG9CPyhARYHFMWnZPIrAy
cmO0RxKpl6jhGWsiIvbneq9r83ve8cBTIt13M7agva4PWPoZ7Mc3FUx6zsj90/xzFkiwxfNtQZiC
6t1SCDBVNyRAtn+lsQ+UPwFqRKjUQ437FwNW6bk/zWbk1RHPtSEZgIBICRHhXiGMK8k/Lcx4Bs5s
4Tn3IvP+J3kGC1zGWrHaDYc9ptFSfemMgOrDio7jfNanDcSgVt188RiQIZ3uE0hgyX+LMH1jrgK3
SZHTtxJ1H2HwWcTFW/UI0myn1+xGhBcuxm6znF6RnroZ3HuzHBFR6oZcegOudZCUCBfWRXaO+4dp
PLpNQN0BYZTFIWIeBgZrkKvG84pcNWZMKBmx+whYWP5HoMVvw7MbPsp+30cfU4G1R1uXAtwbfj+j
ptRNwAQNi4DdJjqklunqWn8GESHw1dL2RXKYelecDDe1XjFAWV6TsdgTnoacBB9pwTN3zzUMhu9c
KCVohzzDtCXj6asOOorcFb2RIfry2bAuelRx4VKOXZqQZD1SClfgafId1Q9rAOvBG1nPFU92XJZb
tTCP/XAtFRfubZ+qaJvlj+QukAfkU4aZkS1I6ubQ+7thwPYerXkjibjniIziQzRpJ4HquYHuoy4l
N5Pd1xRUoMICMEzddVSpVSbVZrlwE3Mns3KOqoNYHXqL2xLxbHKA14erXPheLEkgFQQjPHvuU7Fc
fMyWqyXXkMdjJuU7PYe6oxnX6TMFK9SUR44wsm3fapk0YBgf4tPVk3Wjj4l4hRxlMGnejPMfBM9X
iKVXwzczso+SY14h8vB/lW30mmNnpO4dbTCK8j//YdxRiPGPyTH0i94KGyw8EoD5o/ysj9qw6ojg
Zlr56D+aV/OSr/ontSmISMTv+KFQrrpCxi38cE0/wcu98H0QHccsejZ5NnHzZ+uldQofB7amVfWJ
/3uoWJvtZBtEGcjJT4MLpEHkFCJfhFEOc42YLsRMYXGrkDph01wZxj0aitWAWCY+y1DsLUR4C9TU
t5D8BBfKxongMSE/c7dUlWGlYtTOGQHjboeFKsYGYp3aCiBCPQ4xV1WB/Ivhx8yMqyTjRmQgf9R8
yUgTudcJ91lHpo/gLQsrAnEJJhM89n1UaFHtjr0n6Vs0cURP2fgOZG2HwYkVO7euQKEOJ7tvw67x
1TEr3qTgmf969uMd4iBF+o1yWvfeVfGtjw98TRJvO2PNlYbZpSRIA5FRupvbd4bixhywPkUQevWx
pfxGfbeS3ygA55n710CyecJKGtJ/KcrQvK3fIvQ1gvBWqlis4AxOgSBv8jB1JsT5kVa61hKmQvxi
JEODVa8BSEtRtIvErDBIyTkvKVpv0SBxRRqm/FLrzang/O2qxiZuCQFaE+te7tN7doWkK4SSeI79
8gPGLj8Mv2K68bvzQg8ik6uS/dwwBnJ7g8Cho5uBPmCroxartpc1k66jF56IAIk9YcM2tjsYVUgM
PnEyZMH6LWYksGmqbGn7NfkFHQlvRghxva4/OvACyD2if8NVQxCviNAuMPxVVWpbJSYpuBLw2V0m
vEfyfnnsG02GXcASCNpSmypDzcBycaRHciN1u9v1lrbus58xzT1JQqnXgzMu/j39egmAPsqid/IG
2spiK4kjDSsCAeMdoyttrIs6TOSwF2O0osqmESRoXnqJlQcXA3YWoT6Mo8NNPCALpaFlh4BNyITc
Qv1CBiowTfxp8ugKxTMqyc0l5bLaDNQEP3wCve64Lm2LzurqgNzNaq7mjCCapCWpT2zDv6cBGXz6
T6FRZbHohHBPS1/8yIQiVDNDdEHgaCt+WGQ/BR29M0RKpPVPljzzsHSxa90bzPQzWyfgGXeWdQyi
KBv0k/wFTB9JsJcZ89Z+5js18YqD2+WkqRAqlYDCxEmxrRD8xqnBVrw15N+Qehat9GbpEGRbzVSO
Gj+F7wxfBX+WjmBKKhPpJ8Jmp8is9UiWbUcmdItMdGTBVNRvLzKmnpK1OD5MzVYoT7pVLBFFmwRx
RMn1wGgjW46yjRLTk668t+3kjp9q3F1aLb1INdRSWHq9n7rmhJ6xPGCI9AIQFzU7TaDCU/1Y8mfo
AxAhUkk5G/GhqgyKkSUcQ8qTcaqalv9SremS0D/c4aqX+wUr2Gj5JxmViwo5T3jh5W8emV+GAixE
0Xs+rAL6QOnH9rIa0cSnRtMcrWgEY2Eb0kKFrDAiVvLbGIBGGVTVUFdrMcCn6nfKY2S16paAyKJ+
GAOSD2kdcS9Bv9YWuqOK7yp6U6XJjtS3ttBngxS4IQjgVNvtuEj6yMXM+xNWirepAqPI06uBz0GR
T0rcHdTKgmYlraypj2qWXKfaOmQ8D6nFXNY5KhZIPB7ngqSwfKG2su+wSHfRkh2hbMJ+WksmEi32
KEuZ3qqJwpRBdkspPirdHlxIfcx1syG6UpIfiIpgtluXiKVVKfBKUCcXnb4p1f5SR6dZkJ1AfpAj
IFsQWStSQafx03+m9NZqoqfPb5KKgKE6mdJ8CkVONOjNyfgQx3Y3TNVupD08kuuTIjW3IvQilPRx
wXlV4INADjK+uvHNwskTDM1a7eHAEifVBjeajE3KZJ8tVcebDsFoSn4U3xDzZArTUjhGSUTcSRfp
wMGc0HTOUFieOqgEuVHm7sqNQ0izCkXIwc8XZto9x2WVk5XN1yJohplcZd3giLFFKAuJCDRRKY8Q
adhIECZqbVvsy8Oyb/D0km2F2/G7p3fL+AcCWOinDj2Xwb5hUatHYmJ+l6cPBLwjBRwjeIdMXMeM
9Q0dNBEBW0JHtStImBTvEOVZtomqEck+GAA+abZklDnkVKDRyy9NusHOBJErUgCA+Bn50gfaNwuT
KCJ0lFhk+n2jeUL0C+YWf5nvbbpjQ22RwBkoNWyS4NXtyHpk8EMvBuxLJgT+Qi7VgqdQMMi+ELt4
rVDzzaj22Fto3uhPHAJp6TVvHY9WiAzGC9u9gp+FIN/pgIUTYaLEqUcllbKJ2WR57me7UdHpH/Xo
ImDc03YMUwhDxXNUvk3jSQ0vMp1MnBEln7qnjrtB3iM/T1KXDSTq7EG1FcmREFf9EUUGE08PINGU
vacaTiOxNxPnt1amKwSzpK0K4GbhYqmbEJe+4SiopgbPwrxGeVFi9zdu2fkHyAlZYt8aMnF0JDMa
GuQZBMhS7pyuhx88jtXMwEWzKKIZaU/fR4R6csv+AACXn4hcg//KNs19mbFdCf5O8Gaa/ChMYMLU
dnX/q8/vLQYrkwJJwfWJO8Lhxo3QiWD68DSRh83ywt1q5wfpX/RFHhjTYUYNY/qvKxyMBrn1WbNJ
q+gBdqrlFAZI1Dbk0QfrpdS13weyN6i7zDiBTPVLlfcKrnibLygw6lzL2CEeTrjUmjY/w7obNnnf
mxlX7VqWvCS4J/KxUXYJyHr9xGUWBydoLhAxP92Soz6Am80daM1NJTkPwGNmlRGKy1X9xiwB7gcr
IMNMjrNX/BQcveBEJ/Il9Jt514d7MJCIeGGn5hqi/urcvEaoa6KvqYGfXcs48jvN5i4mmJGHvsD8
vVdBgMwNt3+5dcGRymkVHCTJJTgGbIFxL1gE1Dhe1oOwwaLJ8i77DRJC2DuuoAbxCv3WaPYyHV8T
gAwo8Z5mwoS4wxLpOzu2F/1WJDBm63B8Bki1xMjylG+axOniZq8lGb+TvLr1GtOeaOoxbZSYZObG
XOBDB+dw/v+fxfbQp5vW3OZkeUAlOgOEsMBWgevRhrNMEekyBED7cKLm+H3IFHIL8UyUbNsgJ1v1
lSfjrHlSKA07KnEHPqIMySSvoR2KLHnMbUinAsjMhm2VlC2c6xsFQtq4RhTVNx6JHPO8Waw+hBWf
UB5koBjdrusOIspE3XwP2eWSrRC4Sf+dT/tMQdHiYtmBGbZeM4jXW7TX6VLF8jduaG11WwWmgUwT
LlAoYyDl1jm1J4AQ08kYqdYGaOJodKJiy2+6NJ36O+GdwlvlnlEjK+NjtUOgTpLTShthLe8/UKlW
oRO/6NqlGSiVX4v0IJCLQaeBsWZpqphObgoYreW12OsJCkiJwMJxvFb4eDGGSYwWRJhS+W3wrX+Q
wyVvrb8koIGRAtQwenVAThgCsXmvpJq46jWpSGgAWeoD0Aeo2AU/6VwSMLQKfq/qB8xb+DW9S8RM
dteg9ZKenetgKs+kBQAlJMitdKc9WlvxyvRlKetRhrjB1ia/MX0pVAbodtUc5foozWdLfiOB1wwx
hNsaK0a0ZQhxtgbVjhObwJqaD1Fz0Cku2g75EMH3xg6RBNRTJO1uJG4LgC+1m/6FZy1Q8Ck5w4X1
nGuclXbPW8omTQ+z4cCpr63rgIMe2AeUZXXm7lsyhpHigHt5XndfbBTSNwqi5DelSDK+E3qP5O6X
0ORJWdUTH/Ty06ERCG1sIS6RSRouZeI8ud2GGKPmnVy+ChOcQh4Inth1+L3wLoB5nadRISBcZwMl
7fGiTHZWbKj1JotZlvccBCiiUE2Af2Cbi0hfaNZshzx2U+xG4LSsqDfmQaBotnTqV4LRIwMEGUg4
21gO4w/5F8Rc1S+cLQrSfgH4awutEx0BsAhZmLeE+wfUvxVbXd6Ui7bO4Q86UmvmawZRnD1EaQFG
ghtHALVrSXamI8u81AgYss1/GavhS160MKuycYtP7mFDz+CxWaxk1P1Ad3NcEFjPs7uNcJyx1PD1
SwRowR3An21CDMs/Im8x/phV8Gk5HGQeUyY9yzwhXgNrBlYqO6gX0NwJ4irFfuBhcj/GhLdz0RyP
gUFcREt+2rFMuZYLE0pALI0ycTH8J4AqYD6DMvCeYPbgPRNVe46uo/yv1b+0EZafB5A0AbORt8WA
3KH51iyfsJ/AixFRVlK3b/V7hv11pNejeyCsryF2XulP94CLgmBZCiyVdvlTR5oYXs43rrz8sqSd
8D5zzhpEQ1x4ahBKMquBXPKQjS9uBLQO6v/U7XARz+g9/xkOV9X+FT3aPQAMpnV04txq2W0RQecy
uZYbXLVI4vLb9OBjQUkU/xOf6pe1Tz6Fq76dPtLbdOLzAOGUApyBa7Q8jNfkL5KvzyS5WLovzIh8
ifkn6itEJaO/zJrpQuUdKhQr6jqm3AXGb8eBzg45Bq7VOHQi5LyN3fozRq+EHHeBK1RSrrBnWiue
lu7ZUavu0/earYV3GZB8pXFaSG+h9s+4cWTf4X2wY3xmn92b/Ezv+tv4g8ALF6D/FlJjyTFh0KlL
T6JnXjHmqFye3tGAYoLsV4xrZAmfERi44a7y1GPAjEA6ubmuzLVGkvT/uf0c9URmTaZNTBF9Zuwc
kFWR7WOhutLwDRHO3/9Rct7AojG5YHmm+BqbmR0hJJfcWtgR6UAUSY7FrDsQRU5iRc7lt3Vismyz
De8YSiz1i/esG7lzrBjDJ9GDPkAiCKGiftFQQsRHEoDkl2vyl87qW1atcVsVkmsSLcqN9ccgu6DZ
BNxQa5T3K3AQ9Y20t/kddiR6ZvuUckFrJ/0B4kh/7VVeuvAexg/vttUAKQBVetI7ZDlnaM2rMWzB
WjYrrrz5XeHiyumur8o7ODhRQ8NzkSRzBtlEFuJ70Dgx+dDBB/sVyO1d/WM/Blrt2OnYhp5KCqu6
pljYREXpVKLHBjgs64A/Wj8VdDZnn7LrjH1C3rRpG+9ReNTlHfEUCRXSXMZmB4ite+rVOr5z0hO9
YdJXVROwvhq3kgwDg/oe8B6dICqZQxcSpmDHF5YU8Ct8OQhYB/bCUuQV/sV3q+PsQK7BbuzwzYlO
4pclE9L8/9/FifO5vON9z9Dac8ljCITEAh5cviBnNTc2Hx5wyHLrRNZE4ou+QdyDRpNXgqSiIMmK
u+dlPBDff64dyhb+fHt6FEAOqFlpqK6f6XLJdHpo5PNS68C8Oi/Hl06x1bYO4QvJvV0lyCe59aJ9
+vIJBiYVXd/zRrNoUON0FkJsR3ySqd191XcDkJ/KxNBJ/7UHmuNZBu956+m8yQBNVIDgnUpIDNxP
sGQR8wxHIHMWKM+GyHqUD0tgEuld/Zq1qPPhLyzBOlToE7BhKjVQQtNZPGHBqnlQxl1xeXGa0VOD
4/jOJ17QY/2cvoz37CuUUfjYwk9qbef/fw/WBwKF7hn+y/5vueDFRbPD884Lya7iU/hJoHiytfnH
TyV2w15aY9GO8mt8YdhFPD+dNA9vNQL85rSIIL74rdk1UDm7hatdeyjr09g4xbzlG4tzByvB8njM
7RYLvN9+hoATZDZ6KpVr845UB+Jx4mSTRJ5VbNUAJ4NrLt1PLqcVwxIGTl8GqbcVLgWJx2Ncpbs8
dAn+EgiOo+bQgCvYKumxCJDw7rHnN0eBovOW1FnX6i69dswSJ3jjLETOl5TcCXdVSP77Rhk2OvZU
8kNQXxSHWN2GxXbqj2V8VvOryGZY35rhXid3ebgT08JJy0+qUHIt4bhoJzqyjfaieSCBo0guuDEw
Bmi8BEQu5qGnq1c/qthh/RHF5zEgPGT86Ppz0Z+t/qLpx26kU2M9fZJdXihHo9229DDnZL8gl3sT
s51BO6VxbdPDVJ2G6NhKJyaXHsjV2NWFJ5AYSsRGtW9a15SeorBhT0EYORM8H3T3mrk0Ea4Fl1fi
U4YhdS3s2fk163mXeAp5Yqbpqj+ywS5Fxvx5bbFjA9E2BKzgpdR5lcU2zL5TJHpcEA2MusG+Klc9
lpuSxx7Ol35rjUJEZTuFmzKCdIUfGlHqNCH5n1KwnspdNPyV5SHn8lWnP1Y9rjvNAyZCyrAJqcWZ
h62fHo2Yxc6lHbcgKTTFJh3vvXYSuc+M2yZZg1/4zL8DrTeQWnQikhlMNIqiH4ToUnSXTKK1jdyh
6TvvjzDjRrEpQ69hTp1cIFwcNiHVIOT6GC3IwwZdifEV0fJO6DbtHTpZGmjTEem7QUoaEiSmsJbj
j3j8MIW1sEX6byF+bW6DdagJKdgpxUasnISQrPQZofttMLitkp+O3JbY7SQ8KXZI1w9VX1S8QI9W
bhx6UrbrT00DmU0g6VkoHsl4aKN91G1meN/pIoprvpBASfSBlbCe/LsJwqOv2e9rFxWhAllBoypH
InvEZ588NeG352ZTGwcuAFz8RW4mVMFPyOLQw1FSNtjRX20QAHJMdJH/nGPUW8ZJZAzgGUnymtxk
Po+GZ6nXZsSh9xN0MEPd71NA6iOgzkllghpLwjBZa6tQ3PXRvwBROPokQH4Cv8fxXovvWYLMjRiF
bRN+VGim2uFkYYNnMAoU1wi/QuUQtN9V+c+HNsyVp6Q8p/Yw0eCeEuBMZDCnMi//Ob4B1RAgzdkh
ESe3i9or263fo6paj4FHDCSSJN1YJ+VFlHfkt6REDt7xMGH3bMim/iCVt2cl4yjcBuJWa1g64CwO
J0vZ7aJqH2JwBbas6TyqkKZl9SkQcXuiljAd0Bdr2qcWRlRPRsoUKkjHCajYmKRm41fJ3uLasfAU
DA4DYYgfUk5Ow3DUyPjuKAmhsOBQCafKfKnTTmWpmclJE+5VhL73kwdeMd9kwctVvtndwObZ3CLp
vW7QI6HFHncxLNLC1KiEdqp8qpWPHpUGW/gTeT9mxyo5McY3MU88z/fiGARTCZ1G/df6L2s6t7G3
BL0qp4jZBdGw4uj+Bi8qjkrAJmgfi1s7iBgFQRnIkFPP3qeW3hcdAPaHhmYVohHOlkFgU7oXU9ew
kLlduOOCdWl7PyRoBkPtqr2FLATu0d1TBDBjJNJAunYmw/x3TiBHznRABOyKs6QYbT4VZBAwYKS7
+pB39hpmLTjrP8LbRceb/yz2krKabkJ6aRnsp0WRIja2KZ264lgZOz6ukQEOLdZ8SdsB7gtzMd42
86smmVnY6keCtGOBmfPg65B9I7ldsMteioFpwkDlkWCQwPDVjCZ0ajAZdF6Yn33ztDdrhm0bPULV
Q6vUgafLD2Q0lbrV43tF1hqpk4awgZvpfyCXIdtjPVh33X4YaPTaxmCbVFkV25kjR7OznozMFUk2
Rb+ve4hwJNMwDevgQQzOxLRNTvhi396b95I6xGQvUgIenhPrHmC/Hv9ZgsdDlYe3NPrVh19JuVnR
RR/hnW+meO3I9ZAbWnkuMxQY2RDziKsPPvuzVHaywYa+xvYdI0UdTvp0CN+iwhbMM2NOp3HT/U6i
Nw2IhtbMeCNoROEgMCFQbdfgxaHpUma53PFZ8TqXnHPxh1dbJA55nr2qutAwqylg+e7G+V/Gx4FM
Sg09lb2zQYNXbvz4FMaQkcC1jKNk0AG8kYya0wQaIvvhXsE25rsaRYDdrZ7ZVIjFxSfFLQ7GPQ+e
YESWQBpfuReHc8Ws2dS8/eYrqC9Ru0EtWSwONHepWgSgV10OCYqtSY+s9bXangZxF2uOQnhSQCnD
I5Fcg9UHU0nJeMIR29yMxEGFUyzu3IIcVihertQTbvnIKad7zIYxbWv0s/KB92Vx5DJ/2C2JAljU
5vOsotVQ/iL5Qwv3RuNm/VeUeJjw3tjg5Brnt+ODNdcTIrnmprHSc3zum+w/ks5rt3UriKJfRICk
WF/Foi5LVvcLYdkyexX712fxBgiCFF9bZpkzs2eXdGpM6bQKLmtgIU/NCLMZQTPo4JYe83oCI1hz
COAp/Yaok5XQ79QQT6T8jsgkLz9C6YbVG3rfeVQPeMMiDBEufrpNgrNeuKKwKauNzC7bRMYwzugS
rFw/K7Nlwq7QGLDL3cJEZ93NfttHNzvbtv7B890kvoioLYNN0TI6rAZ9G+ZbMbOkakML1GiHftxK
xVKYUmaPH+X76iU3M/o0aVRm0bcfHBNxq8Icow37rvRXABe0SLYx6zwdEp+jRo4oW/lHSwg3tCNQ
DpO30gFc5eL3DXqvjdAvIAtMRxsKYjwdpzsOaE963XS6Gy7fcQgLCKPOYHKiOlSXCkWs6oT1Ei+A
jjFUBV6I5EUafrfFn56sohAfYvFusr/Txzt7bDgeMDBksuZm7qCv82SLME/KFq2He7FDmBPETFOl
q+Sa49R6CXEoHnGGB4po9gFXsKq+zAZclcU6CcvKoa15Em49CdXh0seQzuqgNeEnMa+fODuySyAf
9TWwn6lBYMedmS6awU0nJ5g57ESTEHko/O0f0ixMty6CcG/Nk1q+gvA4khvVrzLanQTRnlvRBxj0
2RrkeTtFK0OFxW7EWMSrEQYq1ZrJgcjCwU5mywjXgd6Zze7V+IllLNtcAsCggfg4LK551/xj9tTN
U+3fEzxojKUGtzX9KcdfBFMBJ2kQOA3bmAzLGtqCWfirMXBkl8j/Cyk6iYcPZQL2gZ2xgA5uWIzx
PCutfoD2CXbBRAIbCinQFne8qKDzglFmvTcqAOAbcdWSSZBvYea4hNgzloH4l9f0ChZBuDLuJsLE
tIDuyWz4E6PalpzxlXUcK3MeARBKKlILKA/k5WXbga0FlRSkQibJB1EETDYYSxg2A1budACkZAkw
OEEzFB4gNTbKPIGGaJeDq1QODqyepaKtTKMDoJA0W7FhAa1RsgXcAxH2XmXLrGOgH7COEA4DPiPx
J3VmIRi2Jn/C1xmUyyz+qblYGmqBKED6cKjQUpMREy/SGl7xD00S5YZMVEiGGMBSlPVk6Sdbtf5E
hEVwq1yskb9oBBWz/1Qw5Ha0kbaQiBLcddEF4c1vF+mOMCtgS0Eka2NbpQtd2xBsU8crfCIEaHyQ
9BRbF/6k8ovXiv+JbyPsNRDtH1yfBXnBYAFgzrk30awhTMPJpi6SyjxdWiz+x34xeagTuxtYwNnc
YAIZuSFkrsHui3hIDwKESvxMT1BWZShitsJuiN0ZAkjd8r6BaLi1mHADc4TYb/Ft0Akq1oyriPcR
/LD7+6bsy2Vt11veAUffgK49Kvio1a15wqQxkRixZ/rAIjrfvG96Bobtaoh0cztqHVl39V/tS12h
w5MyK59OItaQtkFNnkN+IrQyny3bdjkYbgKRl1+VkYX9DU8OnmyThef0+5eyFTdzCEXpY5AJSbLg
UkXSblRdzitVoRouIZZpkl1doyWKB2Qab/YzpGC/+Klwbs2aMCkUeuR/4hI2x+sI1RbEifWIp53q
NM0aydLAU60f+CLMMFRolOqCkN9gcgSwdIb5j4CX9YshxYAdA8dDcbBYwAIFf1aQjhZ2+5XgV8xO
2ceRA8uLHjgIRHCIgCoNEOoZ28mBIJ7WqtMIDnij2zjQsYkvJhxrPPgnbxOfxgOTgKHhHmmHuPGc
qx3x4TuJreWh3rWovG0Egm/8mBM8P6DbTFeqIp8Sll5BuqQlAchrbvpDxCNsXz+2lKWPezSetvPx
9B6s+E8915hbzCzzB4oVIFt9TvcJxB8AQ0CWwNH+gIaWPNrxgxflq9u8HXHfrc0EFrXlP2FuzcCv
+7lyQ8cygqcBBtmq77Zfg0ElIMoYUmZ74XGu9jBI4ARQBQKn4lpvtU1+SM8MR/DWQdwM/A6nO+Af
cGBUfgIuAzzpS4hFDlzPS9PhaD2PltyaMVlQSoOleo36OVzkinuMdH1moe27wCqGNchvTCmB1NI8
e2HePfnZ2/o60gC46ce7nj61Htn1V3wfd1w3nqewY2uKXxMvH/MPrAPplfSYbTl1TfIRVNf6b6zR
kp0GyCakyBFWpDv85BnIKcIy8lygZrEFhCBzzwR3/CgTW1bcTlrQzZCSpcMKRQlmWjXdnYaRkTNS
ZW0wq5htQTZBsypvY2ANLGUCG8gL+AskCjxKCmzY10oH8cnyv8PJ35VOj1wT9YSrQxSBVk61lo29
UgHrWQn2PBYUZghK/j0/0djqPO6hy8BlsoCt3BkPrOrqxEThVgAbiLkfipczwz6OJHCIfaDPBRKy
uXbExOHNqDnnDeKVDS5gRB/QywNIy8h5I6e8yUeD4JRvEC4wJDBjBN5jbYHWllfSfLu5NlsKZ05J
PYJF7FKBmsGpzEUbb9t7dgce0C508uEf/udHmSaDcofDAq4gVOEcLHxaMfMPfAaG5ohoFjZM0/1t
vxptUR9F+DJvW+IG0b+ThgsgwExyyo5YyMUg0pgxO1iqUj1JAvYR0dzh0prX8uN9bj6CNVcKWUd1
xHAXMkK7b3fjpFedt5/xb8m0h4SL2wp5YDWSbUoVemFBGfgroUPjuYiS/YBo4feNsxRxH2jW2flA
jmfVc6e5TVFdKsuYZbQDMS0XSUxxqGFUHil2YihpRN4hN0K5E7lqhMUkntc+LQ67bphAkUP9NGtQ
BMLGsU9BtmuHHXIDFjw8bUsNNf2L1wyW8L9ShliWWhW+p5KERzkPC1Bgde5eSG2R7fRzwrUC0fZb
22DryH4VuRq3mKi6RxkCFznhDMv6hdjbPZFkrV3zkTEXIg2WbEzoNPSreJL9hrcqWsxom+YaOsq/
ejUlYk4kTcBsxvv8j3qOKR5iWOBVyuFs2hvwYThaVAnsEhotWSGcOAMT+3c+BYOT7/bW7aCx8B5U
a0v8wrWbqUDezWo7vHmVBYMEQl2ISGKlNkejY/fk+VaOdwCViMjpVl/m8gMYV8R2OV4O+Wv6wQ2r
K2ZhRjUsOCmfxY67jJvMKG88ooJGPDxY1bpv4BhITCFMmqGAphtcao8qNbIrNVOrN5+VePLiA9oF
7cAeD6S2oyMgtBH4iVvApMNikd8Fpggi1eNsy7zMi1v/Fr8T7091ut42vmvuMjAeXitQm4/SmcWl
310ab89rPrAroE3jsNtD8/3J2MI98cgnk7XfcN8gcJDxHX+82VMFPHxbTd3DQkG9hq6RDRabNhWH
Hi4c7aLhBABerF2CE18/qqRkrjDtJeZ9+vH41eGMhhxmM20itekjVYwuyrKU3Ymi7G/hCHQcszvv
gOlBdFANt8gxlbY1iJbQ1WHSgt0pyKXtGJI3bhJYaJ7b8ia11yA+VjiUQFCmID9ggPsN/oa2qixK
iWHYxXNIxWnnCDfEb50SNjKtCxoKBNwqEpNDAe5bOsYjLT71960cjtOCziTzDPsC0DnXJBckPgTJ
Uc4+Wau32arUHWLbcrz5MBZUMdTAuwxkxIrhGB+9bXkXeRVgI92ik8HYZUzXOLzkHCZY7Vge9+2Z
0zqyxhN5WbDnmGvIX35k+EbzkgcMUPyYfXwWtyi2uNzJoXW7b65fS6HhpWKoFiZeIdZ6Aj44f9E1
uHpbcHweI3xzc2Uj0ohp0FnN6qSrX7V+bIo5aA1EexF2r0qSEHzVR6EuG+OQzjaysv+MOws2Dwvh
ilQG+Hk5dHdvwk5tkYQ7FDD+zsMhX1qOJsqOU076zJcUT2j86JHRCzEYVnQfXzxdRYe70UAEKWTj
0sAktFnK2PATRwlJD12ttNXMQyivh+ZSqvjSnFTExm3xJWXnytzJIC1GyOC3hEk7MfenNRQ7iyA8
1NmFMiTP7i0WClAxyF8DAvM2mrD6p1SfgY7O9X5rvi3OBfjB0i+JulV5NK5oVFmtQyI3yh34E5Ed
uT1gS4B1BmrQYF4ZKLXQvX71DOHp+yvyGgsZUrKvjK8cG+xXGP1q2oFY7LoAJc7hIRBbD/sOdgbD
78QrSkoavkPHlJA+uMz/COsLod7LymHU1k1L3LfVk8IjYMRoFREkt2Xt7zqQcCP+MjlxMuHWentY
fyU5BwF+jI7XLNgw0hgxXzULD5pcZ1xaYqRAPxbC8PE2ni17Wh2Hr5eOy4CxYMgJW6YAfLI2qfBS
0ex1w0LKl7B+jPiaIIDHp5wEdc3yrrFI54u+aF52bPw/Wpx0tS+EaSOwkIk9II5tpummkIKLzyTb
xcMSP3/VwCbilmPbBquYDXRHO5snz7rfih5kq6WGy352Rw7VomEFgtSNRyNjxgmqzxpfRugwAGv6
xWcPuKJ0q5zgLn8lszYpOF8KOKsnzABGbAk0fESjD7EDEF7ywTWWC/xDAJWle3iI3KcHfCKPUUWH
mPC7nRS6MtM7T68ou5MOrjxB7p7XzdU3Fo2byiOBJwt+e7ggabSA6AbXcNJ1qNJnTKsqZV+1BlGj
tcf61me7zNgJ/r6KsLc75cNKqiaiUISdmbxjs6RFV2h6k786RBe6yG2WfEj1LTQ3BaYlJGI129Fk
hpCOfXh5a/dsGlr8exxM/CAWIymyd97vBl2cvE7eu0zdGsHazJcQGSSDuPYNdizmeyMOUC2XIsUl
8K9NEnD4bI1+pSX7SDgH8ifcgxkRiMJZBELqHuP0+SnbU0Rxj9C62UuDraFA6CRQ85XRHIvKjZDd
4nIL7EBO8bVX/g1bhLhKC7V3FWBeRMD9HCd82k+YqeOSrZDXkLBI5uZEcsTA0EoXJHYLwxKxFBJZ
qGfw7zB2UZHXZ6uqABf8iuGf5UsVdgr1XOEBhgrkesZCJnGvh6fxoRNUANUk4bu6HkviRYF6iUP/
U1N4/q26Yktto7gNqnNLTgF+Gxu4mu9fhNG8u4yMKibfOVbviwaHLChw+AKiTVV3cEiISGrNVRt+
FuaCwPaE5FRC8WhtkeGvw9QpIof8EDFfRq9aO6T1xntlcPQwDWNhzSYfHgGL/7t6EBH9COeE4AHI
r/JPw/rBR/WQgrQ7HUHOqbrLwq3fXAnNIIoQ484KV7bJ+Q5ych8meCvZnrYJWWTmaxOlBiMS8PNo
S7qbDXBpFzPzy492WrrOIW6/4fWtM+kXShFipKaxOYZjiDz0+hBjiCimxpHiQuW7ZdiSjozZUFcm
wALaacGOqpkIr7poS2ikoLFiZoLkMbbHm6ycsP6ECdST8AEE602dGN8LsXhr0ZOxt2I1PBf3ODxK
rNJwamQQQTCKvHw+IC5nZ8fUyvA49cXMIj5WAqyYE5gBUG4wTbGgLeAeSN/G+w4xKqb9Q1EIer1P
VIfNj0ub1n+Ie1qskvB4oJqJ5WS/PTKCrDcxnZCLCGlD6vyZXqElItUDqoBrxuNCeJC47/8hz5XK
z1ip9RqogN09jST9XAUZ6c4YWSFpowuo3RHeDtbffAn+/wD3JEsQYjHJR0LUMLgOtNYUfcAbU1g0
dvqbfhDN3JwBCVJdL0KGRPpOJgtpmfgsWDndaz6d3/r/W4zRZkdCFSxQWk08HD6BreuTWIOri86D
Uk+3y+2DfscBg5MoxFr0FJzp6lMYtlDyIqi0D4qlmttay8BmBxQ6ye183n/eo6nzQRost05SOgPK
egXtPwDNXHzpEqHVE72yRx5quiHgBdQrJGJI+KhzybE2XawFYTUPik3iJkIc7AvIoqH1mKzOEjvp
MIuz6FVwZIHY3pfwmuZvLHRgTRPuAGQ4MddySG7011wPavmREKCJAkxiJIxyKLvXCP9MrlvLvGCD
2JYzR4/taoZzqsNdnBGXHtnT1KJxOKK/YYNqdSR0QVag7ZsTqLEYnhgxyk/j2X0AiqACAlJ5h3Sn
ljyxy5jv8Ceaty9vw661Ym74hzYwhjD4dKf6iMGY+p2gd/xTPxHjTNokoH3Aa/YtPw1UEqh4i+QI
dEqn+wAYKHqcOefCg26c/7TIT8g+ZPaR6LSAEE3c6Kx/ziR2vuJzUO+SJ1KT4ARHDa4auSYtJvtE
psZu+QPShhMAVK5Z6cCqwJyWYyp0ZrcOUxyNQ+jDgEgIt1EBXkV+4LL107mWLUsu+KMThZD+BmoI
T/qwg6+dg69B1rNpqqlhPFO8n8VTxGvmQeYVdgdTB1jOVwgSkKF7V7hvvPAFlXhif8551WvEFYx6
1IqeVnKvgP+xtHtIOFfzaORsmZwSgjuEW34NkiE9i+ANMpRwaW74lLT9ZJEhobgiP6IGJ3A2eJF5
LEws32CqgU9y4s2VxiluXOYFX2UzfcNj4LlGTIFt2iPftR+8l/BZ3r7L31VQ98oConpDlgNBnvit
qLJm7yUzeSMvTCj8IH6aawZO6rt8bQQ96I+NB8YCoBDiV7GrFsyZaKKJ/wSAUXjtGhsXNUjDFqO5
cI6fGlsMgA32kyj5mLkKB4s5Rn2gYsTlwGSQEzD5YqL6VU7pAn0uGZKY1uDvhCINqmM7h1LDzYAI
qxX4t03QikJ5SJhsJ16Qzpsx0VtAL1iFqUB/tE9b+RM+QEtXz6GJQWSGv5nbDViXOeQ8tzjT2K3q
IGehNqZQd3DCYJmcQQ53iBhSZi7bUxLDeYBYg1ESpCfznQl9kj61dN7Q+XqLxVa5C6fejIoKv3H2
toZuCezsddMwRd2g7vA6emQw8n9A+yY6JQgWf1c/CxcDdw/dDURsegPB5qfgSBDjcNDsZVj68NFI
EvrlQECiNfsqf3gKBghoA0CSrWs2lFgWBQ0sa0zPMgvCfyHx66y63GUiqxFhsyIeFowOjCCcWEyn
rIKMEDd6rjxd2kRP7/96LLxhieGD6czg4mno2B29JSZowuORUkSd3UdL+LkCJu14gNCm1iRUuwqa
UdB+bgRgmwojjjFL3Usg3yv/0kQLLcI1l05qLrNSbvHP+cfe1TEO48qD0LJgWIsf0qf5NF4pLGWi
H4mx+2E9S/uo77wtooQNSR+fI4Q8JOSYIVvwCdmhswkQv8sjr39E90T4Fc/MhiPk/cmU2z7x1OKS
S09iMEHU/uEe4qV4pJcQLqtsKaCtPjY2KEwssNjRx0ULdyGbhTc+ATFgC10MR8m0mKDNm0fcQUiS
IW/mXPwOfhomaRj3hBIYCFSsCVBBlXPh1ecCU+rRjUAODXgTqBS/AxoOfy5cSSbB1IqSM0xXChcD
voDmIKDlwHuhn/bvI91RNJ1KTO8yfHcgnDcUaEQ8E5s4eOIZhrtS9KShgAmMDyGkYooHm44ZgNwP
qh8DNzn2qTOmsalewkEFl6Apbk94kDNAq4CA+D7w2BXTQ1PQsEx0sDn4Au9fbpkO2OAZGvY63vKR
eXH563MiQD86bF1gBEzbEOj/kzJmOlmxnTyzykjbJUs12g4BeqmFo4xEz8CA8o9Lawg0DHBY7H7D
MuqjvXEIrOqb/MCOKbKMB1U9erKIkj77W3rsXuURvnR5aXZYb9x4gSr6HOrHhW/OFeenQFyYsTeY
OnyghWQTQbsVPnmnkEpO1h7z9pwd4v1wjVyMTu3m833MMP2yzDs8wc/0c7hWZ+1qPsUdAO6lWyiX
8kt7CJ/8svkrf9Un5JleRFwFSMCEc3CP+NncJq46N58bhB8D10B9yi+0vlQEFGB0ft1FwUafrmoK
5ZqGYPjGdH76DYDll35G+Va3/ak/s7rjD/S/wWP4lq/sAmBq92dstiHR/BWH8tjs1TugrhCQumLJ
e+ZlbtT/4mUPKHBev8Snsh9P6qm/Q7TJ9+Jf8KjO4nfI0h4fOhdUYgNklRxnKwBTHm86RKgGYMvf
0k82rTfBTZdwqO8dG3jIhw9jIBWY1usfG/UbkG485LdkHZ86RLNnfdHu00dz1te83qRopoy8d6Ip
Vt2p3YksJ4JddBEemcNuU9lGy3FXHNuL5nr79oIjRQ0zB4IHTTQ1qZzrj0kqxprgffL0uQYuD/Ue
U62ttO2+YZPugW0XNi4ou+RiPtoLjLX4VH6MF4D49lie6s/qmJ/SZ//wvtM/EFEWnWCKyVbHhZMS
CbzXQNZ3sKnAE40jo8OpihwQNsCjnT7lz2YzqvimgfTj1eKCsMZPmE8sCDoeNUYRRMdz9hg4Fv2U
lCIKRLSSU4c+3PwFIzbgjQPr9PPyo335oL0NDHRLfJo8/RDJ2Xr+wV/yNUxICbqdI37kidC+OeN+
wBKBb+Nrdyxv6ko4pJvZB16ozAaABxBCf1FvMoVMvHmQB0oUGzMIwRBPoRz/W8oU2AXQ7t+kx/DM
P7Iv5RaezAfojLZ/P2XG6gtuzS9Qf9ATDB0B5cAOdRbfrkCHnFkph4BOEzntA0HVJcoT8pDpHLU5
YukO2DEE0fwjoMg8OIm9iQxvgXCiO+x5w/mD/HFY8Y+KthE06jqesYtFaEVhEID3QaQ5JfnKaC4f
vEf8RYOWomnj9Ugv9W1cqkvCLb64mPVd+lB/+sDhDJdf0lJadpfy1T7Di7pTv4SLsOeFi9fIZIWn
/mw+9Q209E/tOnFZv5ur7IBFM0O40NFZsSg7Kj3bh/ZcndCDoFWgnuZHOjHeRK4m/R18peEzvXGj
uV4qJZByuaNfpQFWX7PXUDrtC8RHe7ZfazrS8kOhNFNyduD0wPj8W1kt2hePRsM4iFFBMU/uPH+w
Xag6kNPbX973jKb1C4bVt8C+d2b5//anIw5hwF9O0FrTcu0PSVSHBCcnMwZuBTdm3vsEACLwp7ri
0EwuC4wPG0Ic1I+QzizlUbVSBsNnzMkPBKq5mBgFf568xSI+YBcvY1w7vZnl3eBD8GLZxrl5hOyz
f4cHhXt8gvJoBD8BlSo2Khe0gyBfBjJH9v1IwKi6/NL4pqCQmvSeZoGz0kLyoMG66LDlH81EDUWi
Mr5oFgFpAkMjElo0kkBEEPbYwA88QVZmAFZMZ0NwKp48Bv1yXEGuh0yHTiVU9/G4hrCG2WTeH0WM
A+Ci1eQ+ea4hIGxyvXLH3EArUv8J/OKcu7DjS4vN4BszP5NMKa4JrDHL/CPcloN1uEONFS7Bs+Wi
sjnX8QlBbTln5gJDpEWAy9Qx1KFC8ufncsGLiN44ZmRBcoUbkcXr1tf0BZOISJCmpSz/Fyse2sER
q8QQa1044djEzUOA52mKZ3NAXoYFqAd8DzSJh81V5zGbHtWpvOMjSdQe3FZAK5JQqMEomNjeJBBU
6F2BpWHWsQ93IdJljdMDiNjMxXD1iCdCxIGhEtll/CuIKX+CP93ULt9MxxytWJ45WFXuXDFn0qX/
wbhKJuvCoB6juYE+OoHVvJvKi3Mo7fKX1hYfmRKv3y8T7k0mccBKGBnzlISgmWc1ZAc0YHqO1TKU
PQFiRZmhPsWxo7hXEfKu+izmtF7hWjMvevMJpRZeksQhV85DCQQMm1+md3TaduFbFMOKZojd1k9A
U6gBGc4Bh876v6LJC/Z+CuTO4Y80p5A/mu1k+UOJvtffwwmSIkF2lC6KvXTBAZyPqaIZ5FVjL4py
4qxSyhvru0cKAZwXOhB2+DEmWkbs5SY4bh4eAB/R9e7aXXYscQgCnYrZvrvT6Q1yo00ov3B9tcd0
dFs4mTg7NrARCS7iQ9lVAUV99W5wrrAU+NRYrUK1JmsZABdCXKmQx7on1Pj/7QaN53xWo3Cypoij
vmX9Bam/RQ8foEZcYQn37rBTWktwnxuXBhq9qx/uPQ2HBzcbEa2tu9H9Ng07OSKC8IgVWkSsmyC4
yEwuVs3hAG7ROGW2IblHgj0Rn0sCaWIcPYktQRaxfmPFBteBVXAhOJiJ9+1W4ReGN8VlCeRVWD2k
llSii/+2HYiy1vusvHfYgobiXmsWVEa6fnOpspBKfwL6QHheHmoak934FWOvobqNdNY8jJ22y7Gx
gEMNXViBDdTtgtaeCXsB5cFnpGzgRprvPZpjHXO8fiOfi9oS+quuLnoScG3THUQ0G3ZD7VCW8knx
oJKvRXPNNEGVmJwqT/ikRYXDgn80rP5pftNtJ9GSd362hgDPXEMETLYiGUGf8TEP6qqYWXhDnton
CIrhTyjl3F+J+S77CLk3rOh342e2hB2x9R/CN99YBsqX5sm3+S04SYpEYUu5qDFQThcmotlhK7x3
rUY2xE4xLjI0sXFBfDQgL3x984jhhYeNgCkD4GWvJqLfUNjJMuGqBAbU4jmerNS7itLCGWHQNy8F
PNUCevdr27P3RViD0e4ctqnwh9MeqG0cP+PZCd0NoABPUa6zEV4Jnt08DLQWCHBurEtwh+rR8MFv
oy9Fk8G6s0LaNI093hZ/grBfAk54MREilr7H1nm4p5gyVrZIlJW2IgEq2bVySGL93NCo2h0uHldP
PowQ3P0SEql/zcS1acXW4eAo861kORdQiwUcW/7OKW6vK2sdzQdW2N+0o4hADsbURg2u8IeAoAOE
ZPepGV8Upzcvqz1+S5f6xcgDLxmL81RbpTLkCVuf/JlZEC1Y2JWKA5LtkTkA/PXZQA5BnR4efGHJ
mBnJNH0LabQNBphI2yGHB+cQvij4JkYzlSve2fTlMO73Wv4BhSr2cAwnYgWYt16m9a3wthOZFRjo
KaIGA2lQHNzo42RbEdnMD1smnMHAt/0H85PPOR/izM6uH6NZtnxHc5iL5sITb7g3IuzSNhAvYEPZ
Q7YdMWtOF4yrOAUHe4xU2OYBJ3hO2p2y8Ys9SBau9HDFYYmynXVwra0D+mgJyvdKFOa6iCXnkuGK
2YdQcNjRaPILJvG9ZBPe50tfibTHUrdGGV18Ah3y8HG+aB+RtjBdRNS5sjZl+93zNjrRGarQL4Ls
KSpER6+frwNywuDM8+DEp2m9ziSe054k73PJL6xjET6NgMHCjD85/TDF4S8sWWbCo4LKA6Q96T5F
pzdJNDQxWIL1um8KdrdzUx7Zmd05A4kpjul1W5Yk+abwwPPpcsSvpvpVik2ViAuPBnooGOLa/QDC
m1UMJNFBZlsq1MHS+MaNdPPWGnsG9y0WWToDHRW4TmZIPWOcOczR2PgcSL20lIn/eqPXk5vATfgU
nfxL8A+mr2TomlCumitS0nUk3crSp85oOuyb0t9nwcYj5mFAhM+sNMPeAzKnjPFRBFtDVUcnF4Kl
GZdP7FI8vEaaWljM3uc+5qDAiqUHiUqmqCyPYsJyRTWXxduwwiY4Y7j6NwC3tszx3kg1BuiH5y7R
FAWz8Hv6GEqzCvV4oZho+HiqsDQa9FuroyuNoEx58baq1XvofYD18qqOPt0AXtnRYJc9vZYkfQjo
VtJgU+ZHYSSJu3kjzCzZZcIpdEuvu6XvlTcAOKt4wyXxArV3D3DW66cKKHiyY+nr44hhUK7wj/hH
e5t6TO2ZODt6ZnFryD9NxeiiJ/pHqPSpLaBZb8tyj29MR1K0jGQtlI/iwdCv2FNJmgZ7rSbxPFx2
gbEYo/44/SJ1zjyrwXyKJMR2bloCSM4omeXbNfDSwX9vF/bmOvfOw5uX7D2zZQ/2/VIYvG2HsFqD
PRnoj5kMwIjHpNGuPFglzaZ/K1voBUrvn3J6tLF9zuhMSwE2WHDz+8lU7VhX4g6JyJgu0E+EqJRk
KD24U7vTdVBN343hMMZKjguytCCt3J0Joz3ZEreTLBXi9IDmfxBZzUrsGHHmR0tXSgWocx68okp0
GrEBlg8cfxonO3Ninio+j4mP/zKpNSkFMCtYc40gH6noIiXD7cwITcc0smVU/bakA+cBpBwB4YAu
rIhv2L+r2ZJfMUsJcID3qgp4LrutjgZR35KqqIaQkiUwRA0x8IiJDnnQl+SeykCOunYqGVgGtGqk
d+FaNe6TBoEqF0XAXTtTC9pT+la8vmQKfYDGzbs2sbgqkotQYyAKVUxnSmhm6jIiOSWOL6VJNtMR
siO8ZmycEqn/qMxHDEmT4HU+ZpN1O7LMWGYWi7ZnQK+Tvcl9JSyPLC5EYNCBpwEZnJslRrov8hWw
Ej0S9t54P9Cb8cUlx2T26/vnkq4lF8QD8VsrAR5VCL6T5yv5/R2bfPa82nsF4LbKx2QLGEavoK2W
UEEIsPuRBqrQsDHqu4FoK/Aa+93pbitsjDC1EQkrhuz6MJJZ/01Pcjb+hL23HZJuYaB0MLp4lxeX
cODlSYctHned+KrDhxYYhyo/anAkWm5sfyknQRxGRWXxVAvuGrs5UdsLrbn28T0OZPBhkqSNRCe3
gth2/TTr91qNRwDRH/AkoxmnHbyfyKidCneWlEokzu4a1iyk782/glSGTEvzmx/relwWtCJtc5++
ga79Tfvzyf3OLCZRVrHTYbgGlJDcuOtJB/OL/HmAIQH7mAADdG8z2WRNhSM1NCtqHoJq8gLtdX4+
uU4Lib6SuzL9zoHSLRI82NS4PugqFguoqXBzl3kfhHBch3hrN9Jc9VdRVrk6RDjfSLian4U4+Rwx
uPGeX03qkcGinuBZS8MbBEdAa0gnaZu4SKKPhtklBlYMWH163m9sLIrZbN/C2NUmXi2biUedkTYg
mKxS2LMSqO2T+JAjTRm7S/CWrZaFhHGOIK/qXnEpuAsyJ1tg1KwJjLnOLD+Fa4l7+GQqTiCQJ6Fd
f9e/3ad8Ad6kO0R2D1gJ6tDfPNQRGPj9jnueeDDq6DocCMGk6efqPHSGBMblX/UCzS8jTYZ9xabU
f0JcqZHTD4eGObzP0p2B5FAMI8KzIsaQWfgZlEQTaOU2h4XU52udUpO3xmLAdx/mATuGBBZ8tfBJ
kxxx1lKFeikGa8VQV0awyTQRZ0a87vOXACwWIOMRXKLDgdpJSs50/AKxEGVtB16ONpeQAdtAsO+R
PcVmjwPLJ/0WJ9hg0aGMhlHGr4OdMIw6upsWkMMCWy9V1Bc2BqQ62uMfEyZ9QWGnMFp1jyirMklw
tdRLhfFV4LDRI16Li8C+Lca+cPoaBTYIXWxot0cmsb6HP2zBXcDWg+GcWDxx65erzlt4T1zTTPhU
jrIJQTFYJeAIUkx6rZSjq1wb1YIJkgylmYqljF0m3y0MyNSVR5cv03CV5ZP5aEEtNd1n5Z5bAsEG
93k2mhIm376LjeL4al+F9Q724em9nV39e8DOhfEaKyZmFv7oq2rIIuBiTsMijIUqXhHDzbgjiMv0
B4QOHCdHeAkuzXTMD40t8geQRZhsuvG/Vxc+xppQ1JB+YpOpTUNs/RXR4rEsUyxCCeHq2earM3hS
+IkT0x5kU76liPut2egAVUjf4ftIf+Li+IpsS/8OQE9Azfhin8U3P3D6xvBFfdP1053pLxVMpFoX
0SqLd2C4N3Wf006wwlPlnwqyQdW/qm4hM7GOYN2rIwLMcDBV0Qiqs13ElgMtrdl7JxVAqoZlOaTR
qqywUtLSFd6RcyW/v5lrsy64M8bO3wP038k4PMYphRbUxJtvFtz1YtN5qB2nNZPEblbPoMnX4+CG
HulsYXsW5T9aq5kKeKDixVvAV3hLwkdAU1QQH26EhKzlCqt6aeEVqDWDa/DWXFn0LjNayb4OVjP4
mIoE1UDXtmYcPc0g/Qs6hgEE+X29N4XUqbye3DF1P8tScAy2eKTlBGkO3YQFUPXGxLjXD5FRnpvm
fYnRNSQzdKAJjDR0bxo6agOUY/p+uiHsaSfiwnQGSJ8hXocz89zFKdKNZUYC7WjoH3LqO+AyJh/d
j2BAzU6jMG3JkdWoeJGWvlszy3iKgvKLUzt/Q8uRWMwKRFa0gkhfAh2hKA9J1r2mmu3V2rY2l5L/
BeDTROlawEFnwDC6iLEgNR8Z3PAp8kngg7XLREVBl1zqGrMOvWTVg50TpDASz2wNbq3vvTioDEFY
inCvpwwHgzWVicArTaN19Ugystup+QOcAyWFniMsDcanoFN2xGSnExg5ffj3ogpkwHPtFMM79wBH
hQBJICY67c0EAk2635HV4BiOy1lgrjMTFkNLfHE+U5FNBbY6+5AzIL3oXPBlBs5yHUvUJhbYv7wP
mskqiY+XGOVtEGjIS02jcBtQTXYBgjIBd1wVPx6hfi+aUAF7hbn9NjRMwUpbb3WCTnL4GNCLa+El
kjpvpgLR0AZIZr5Tsp6k+dvUukLpnbLR00LYRtid5O+bEjyKfMsHxb0zMyBrszIAWPXzdCOBj+ee
gbbiGFG3RlUh+kReBKYMG0aAjw0UVSDr7ItFDoAAa+6OwjgS/yPpzJYURaIw/ERGCIrgrayCiriW
3hhqWQiyCgj49PNlT/R0T3eVpZDkcpZ/OTC2GQZ+qtWsQLVIIdZysBU7oNEKlcz2G0zV35CGfkUd
R6jpcM4s3lf1T/7p76wmIHX0RSjAYtBFNRVRInqSL5tacAw74Z6c8pX8oGTU3UJcAMuVshjvBzcq
CPWvzOZJU4F2ze21p6VFjIkvEmBIzlClOeZXyknVqtiqR/XYLYp7/9cv6RyzfCdgfdodH0beyntL
C+p6oHoIVyorXYc/0DD6XbEpPzPtTmWs9S8/aLZlm3LdnaN6R4lVOowO3cT60kKve1rTtNoP2k8P
V3J28T4A/AFyIKE/u/gJM/XIYsjj6+S1rwZnCVGQZ/Y2JAg6NbpTMdKhCvP5m8C37zY95fCEgu1I
pcwy/e4Q9nXSEoEACtsfBLVeHC34NM9i4IyV/RF/60JEl1McwNHGIYdSs/aaNSSSJZUJ+8sZq9Ud
IUCMAK5gHA5TW/sEhHCA3MId84nQJZ3AfpgSWikgbS4Qc5u1VB4L2jU50KcLZMJkQMGkEIdMhPrA
8BDLwYAq5lg79WBx5deeWPQ53k33RXsuq45ZPZW2snLPyb7QNSF3TEX37MsmDVhVo7o5rXOwGPf+
7Tf0jKUcNdgnvqOstOiJ/Hw0PBaAXFsgOa2yfVH0LCCIvacr7XNCtPWLfXtHheQVYY85+BNZAjEX
7G/clNuKyTzuficfQiV8bRWqqfQwZBJ4Vf9QhE2p6Kftx35Lb6QJ6NpJ0XvXv6KtNq1uzz7aTT+D
xTtmLkrvPrioPI82fil2jprruOrdCYOCuDly6YjNUwTO0W2iKSXH2CeANynhnoTsoKPwub+wsPFu
d6Va3Uwm+0v+/Ss4uaUICtXgEkyeOUeZ4rSo2xGy0eeSNOFPdDHV54VzCHnPARTeac3WTodNAp1M
i4RcJKXzJz461WjfdODIajq1EqLrUx4jlhXO5D3XQHOqn/MEsm4nuiBDGlXpvCsJFUnkovKnVqhM
Dj3ELeMhMcdyWm++o13ExH/WxxYqXz3w0myTKW7R+XHnf8EpKaoFEfZpAR+jnPZOIPsbuOMk0l4a
+cXE5XAldhTQHjibjy8V3iN9FSA4NWfjGMC9gZ0fm+zE/MSu7FPJysobApXf6fpLLPzU24yAdhWh
4h7ZUxbIq7PrSVDSf26F3jbYi6KgJoHhI9UwJ1yKij6E+HSONLCcQfGhPzUHYQEmVh78s3IfIzsO
WAjmDuybC3q8TqZwr6v0+4PfIWA3VfSkzFHyNtF3A2OqcZwoOh0eWv4gloYn3E2gE9Cj4R2pmbDv
+lg0APXIhk470hX3c01WvEsDASoHkLRG7myyGNktxf+ggqj/nSuZBwiFtDN9Ut5ATmz2pPV2cahZ
IoQYhrili2p6yNn+NPufwZ5qF+R8fT8gCEQTZlZ5vVefR2Zi4m+JOna15l44aobpZlIRmVF8VtRA
Rv8fhcPRyGkRMBzbNfbWCl4tM4IfRXjbl67wPxttB5DGoQy9MEOgd4EeSudpH2QOZ2ODTAD8/eeI
l+YSfLZFK3t8VO80VYFFyK/1PL8coD70H2x9fO3LblosFFy4tQDVGa3xB1oweSH741zWbNs2oE4g
JaPagxzxUfx3tZVG1/dkiZchCOmmXabgl5SVGuEDa7a9i/JnJbQi2iF1/nt9ORXdoyqu2CVPWzp0
uM2TKQGNzpBqoLyJVmimnsetU1hTuFGYXvjcAJXibbgY00z9LIFG096HmguWaJghk0xMSap4ibz6
OJ0alBjjY+1OdiKyI0uYadA7zXdX3HFRQnhVSpcyV/Ux0wfQd2ZA9YEjswgfw9wCKhQD5gC3so16
VwP6Ab7kFVKSzoxL7PVjRAssIDqoyFW9rV7YdpykO3A1OP5N0NVroUFNznF3UIAiAZd8Wu/RflLu
B7kD8D/+rAC4fKaWAvC52iLZPEiXyXcBMg9xR0V1+30BR1W9fcdOMTjV3UMiEKftBQimqI4cdzyx
5nFBKC9y0I8jkUJHCM7VYMdp9/2s5PI65Apo+vn9/gNzBUhnMacKk0YOjbm4mE+z5WCg0yCD5JR+
XcweIF0CR/sgdOthQy2Xi2Gx4UT+ZsuGn0Mst0D345wVc/R2DdR83sq+fi6KxJ88xrTRUbMblCax
KBHlkJALlVetvOb96dmt85Gl3gSwvhNipRApMoojtPKqPSLbnwIzLZHze6iwYPybVqx8kOvjWfOc
y8/5258CSxViVJHDp0nFXANVrvpIKoWXRVIh7LKLS2cYP7QOjejjJb+V5YZ+H5fdnkULEAMMtOxQ
ots1iV2qeNAtPoSsAGcU6d52TlRdI1oJiRmXBsXX2MraNWFIX3ryo38gKt3jKirIeygTMvZgYCK9
NXp49uAMr4RkxmSHt+NTJ78KkkuLDXhikOwWO2XBhqHDd10qSEPNpB8wp3MOgEmg/CBniaE02ltw
FnHmaw4AqqBmtbmXrtB+Gt0JDWS3GCwR0ULQcN5fK5L6NJD3rNj4Vxi8z7JTDGZntMhXS4S1yk0V
YPGDr1pvotzZGCkHvduTR9IahWxWW1DR3j9cWQguXOBWdJBBTnzn3ItBlvFyfmwP9q7FeAhYFBCj
tw1QoTNDOtsoUdGfgFI3mY1XOahdOKDMOZdIPSzcItepjendT5obrY4yH9BLY+y+PMl7+u0aDOBk
ni8VB+EwI7Ffs4GPmfOpZ3UQnkY2g8pGyy11uw7LMQH1KMjeAViadIJomfy8wJ6hQfa28gOkGuCJ
wJ/RNrsi9OynDmOWzGlmAyH3YvZheDSUnO6kZlB6kP/LZ89TE1qKUxFgMakBe9c78I+QNvRsS4Rt
hLQIkLak3wHgmXED7slwKRYTUdqVG+2KMhfKjoMNZtSyC8S0/1HcflfNJUIBLIxJmfDEoU3rTebd
DX2QYse+cTkwdCVOuHhPwWPbvn0Bacq2oGe/ZJ8X0Do6af3XOkuLYo544ZBkDuz7LHImY7dccgYj
a4Y8IMCd8ar30I3PTQwj/6b310FaK7UxQoRVR7GNkL9eRyZ9fTyhryhvBbTeqw2ibhTj19Q6iZWS
RXPots87kJElnXJWnxi511Ui+JyBVuEpU9fwwmrW6kBytoohyouz0NLAE2k2YvU/ZdAZY1Pyqpl6
h5btIuIm7Z4oBrojg9VpDYOpEMqUHMKs9mVMPRWTCGbvsnPQ55lNnXitOlHQBF8akWyYV4aMqWan
ztdh0SINYHBaMWNR/5qTCYQOiILY6s/EHIj77lK33GPu8QM44fkDvS8yp0cgSfOxiSjt1PoeyX5P
xMir9/ZyELiEB/lJZYM0M+Kf6sHXbDAXLsBF6iP+d3OZt8vvHHFBPZzndm/G87FLJqygwK/L64HJ
ZPkZ/6VntGzm8E+ty1rbtUsJ/DNzRpD4dIWPKmmrejHW64mPFUVQXZm/yk8CyC93wUZGTkSrkjvQ
1t0tsTiWmUkkUvZUkE+nR67JY3cHqO8rPxMdgY750wLBTNyIsPHss0VRxqP5uxnvOU//gY1Sk/RG
8XiTvDUVL9wj13LlOBI/AqWVoNECrP/16LWiiwGiD7nYQ2djy2x1JtSHFXRvAWejwAHwd1X5ZHEu
fnpIP884/WbVIvchHgHyoWMNH4pM8bX42ordTPHRsyAYRO2ScAHwTGr34ANFUZu/AtV+wjMg9Ie+
PNqC639B0WjW90Fj0bm8IAxlNQfqECY4eNVsgViCLaPI9sYeQaAHU2AwvZtZIMf7xxslnNJE4wSU
qYN4CjKrsC06E2GdDk1Xuk2LalUd2G+ln9QNQQyxAG+JgaaSwWwWkdCsPYF1R5khdwcrKDD4h88o
9a7X2FVcLwfNZk9YjR8ABdl8sFSd5Wdco3lg2R9XNjDVpbJKfA1OAmVAE+M3IU789KElzWpH2oRn
ysJn9gQ2RLD7AgnL2DCNzWz+YWORNrUD18PkZ1b33voS3FbA5o1SYLwBOE+tzll/jzjdcakiMpTn
0wAVDE4YHESsyBabyHZY0OaFZeQB3HbwvV1ELqCi+3RzWYsO5FHhWPaJg5DAVoCcBfBGLRhBZ/pE
2hXgeHWA/QKA4bnGs3SeeFDQmSa7aN4AgBGwUqRZQxyaZlBemX8s1dfqZX6EgisZMq6ddPOJzuad
w4TA/lQR8NDR0krp1KAF65AbMJHDh9TPIls70TeYCmhyfUvP3Y1OTjuj+DxdhflM/mV5Q8ICFUdv
eA6G8hr+yguSTsksNk9EgVEqcaM94e3blP6owhuX3dcuDs1iAN+as9Mfv6wxWhctWHFTQa5Dl1a0
fsj6o7FRHwFd23DeZjbphBHaEBPXNFBm9125j9A1cN9ehUtTd6QbQ20CpkS6f52r0Qw1gk256H1O
85nA+ALpBXPNdpp5b6xmdiEbHOrjlL1dMEZ7hEFO+YIK1gYUebooLSZyY2uzgYv10rwm08NXwIjO
a5gMVsXCSK7hnhkOysqHxaDa4oWD1fTaWNmhpMDth+vr+4AqvgVMg/B6edk9VSOPRRueDfVeHNRl
4cBu+UkXwzWywPfqlB0oCtm9lVHa4alP7rIf7ZQAFgzRSPg7ckH2jFYV4TPQF6he1tuhPmYOADKy
RdtNA+TLUjq2i6n5fO0IsC8LDriFQkIN/Ie5jwwjbPXp7LWo/+Ta5oCwoDDXeIF4FGc41eVfWqG1
rtqvBRbkWWRRnszJNBZjXC3fOiBJEKkGigY3+vr2c6Vu+GgRxF8MfAhXnz8JexPzgwk9A9p2s3wJ
Sxr2M7saQW4pJF87w58IqHH+GG0gTRKhSKySC3XyGVJtFwec0nAeLumLI67UaWzI2eHd65Md9zm4
QglREL+9wpQC3l/8DWGnaiiQGjU6DwH+DaS7zjeoyOlgWFGypJSlnmlCBxT7vpvBngMFMtA8dQX0
ndXB1M28p1XPpz6qOj5XGXmvAMSZYFrBsyfQoxnsFDdCtw3lKAAPoCIMSiTnKWUjQ1nky6cuWdp+
7MJ83T/viGe6FPOFDjZiaW8ncwAgxgguIIIQGiM7cyDIMK6MPPwaErts5Dw5XuEQHJMtced1IwPF
J3Ef6LBmDiXhw06yOb5WE6Nz5bU4UX3mVCCtyIgjG+BXjKYFfTiQ8s19MjJeD84gJ9my0cIIqx3m
DJwiqAN2p3/cCr70UkZzfQVOh0zIoNMaGsPfKBdVt+FaIt5dv53OzbzsGi0+3vcIVhXxErp0M/Uw
/GGXWN+fKw7AOQqkFpKnLJCNtPn8jVncLBUB8bToSX0DeEDQj8T2+rkB5AlUEvPV4FCjTT3cAk8D
1KDhmTRDCqU+0CwkUZmrK9Zpux8ecmRHKVnPRrdyDx9gzLa5Gr11k71w0fxIG+rAySGE2gCeABAI
lqer6eO5or4G6BXkMzv4Gj4OspwhaOCPo0H+08yug4RkAYiKIYJwah0wcEasHc8nDAzZiV66Cp1l
33NRO/g/8FiF2AqcQeu7/56B4CUuhgM3BKMoguBHnXiLy63k0rdvl356EQC6LjQTPqdmxufazkzM
5J3JD+CiI4CFqZitk9n+DzCASTuPXzGTrJmpBjhjnaCJtMoeGOE2MoYe5o08IFgEAbrNZmSJPzlY
9X729xv8XU9DY4+vGuplB/ZcQS+j4dhaF9m4zNyJFepX5Mj067WfHf54S4s0Rv9rZ5HxB1QK6BPJ
g/H76zmnbHbkpdlsvSaY5mIOv2ig6V4/24vP4lP5KpGPUdiI4PFDSGTpIHFmwe9vO9sidGMDFOI1
aKEbGa8B0cRv8QpSUT5InnGd+4kzdjD5YwRZpjr4K30v//smKiu8pNBRVZgB5+drKTct/q8AugBU
rNMS5Wv/LkGnHMUbA4QxyA34OfFLoLl4MchLXkoFxSo+RoRUwHUMyJWDwbx4w11zmdHwKi+0rw0N
qBrC1qmlqc4g2QKfGtWLCgdYJs9XJ6E32wXAYAPwJkM40lkZFsMkvsUZpaMCxm9xrQyQwy3a4moz
UGTiK+L6aRW6YA351//3khscjFwt7lwmKrbzdP0aWhir/71SnZZQlFIZNuoDTooHJMSK1aVx6dEN
d51gGBpCLSt3Lt77DCcRnVmELLAYX0NpAn8WFafuj5oV8OFwPcg9CPyKC/YXQR7odG8LsBwCH9eE
bhn08IvReqPdEN+ymbZ60v0m+IUKicDU6KsH6Sn9pSSGmTGiU93AhCH5BPJWGdj1PJeoAX7xBURb
jowVByIDmrbmU1t/Iu0BqkzIB2iVo7jdNVvRX1T2sein6cVevdImGX9XYHdioJXmd0/1vd9dCFAx
Db8iP8A4qC4N4M8KI9nIwmbtRGOw+n2tkfnedzuEv0lOkeFw2DPyBSyxZ0NIRXQK7SyyQVaem+1n
P2VDQDNDz9F/OxFxBl+yT1QV/wTcmpkXbRBwX6Uo1KyUx5hSjE//GPkH7Ar8yteQczb79/K96XEr
Owj+tQWYKqXgG1qoIgzavfIH3I79RTmIsXGmDx4McqJorkBIUU4hQafiTmCpHt/BdP/aq6vMmQYD
PFpdJTOB3IFManM/vsKU+lIdX/MwffmGoiBsltFvTFV7lt4gKwPaQLxloJlIXE1gMm7jIEORBTMM
BxbHB+5T74aXE3BjjaM83nXTwwVt3hps/yrU4KD2huYMPVA80NxDtB/QJFv2tG1ctsYQeZbPOhxd
JwgUvyCrG9pqDCIchUQsBjDW0nZSM/9MDxl0fZyEwsszaOFSR4Dio+9BYGW0ZapccxoeQ9Wln0CO
T0OxXQjftSGVIgh+nOKFdnxHUBSwGMuwtyOS/NKloC3/JFZIvvvwux2FGGQjk+6ieVNDGsQ+En+p
AktiV4oWzwILGKyL5lm+qAbBqF3mw0Xcge2zuElenAJEmy6/g/V7fHpCqLlwdx2fXqHGBdG/UZel
Mn+q6wtSg7KXsiofJakikORumaPDqy4/kYsrlXDAzX4GHYWlXVR7+Wgv9VmGi3iJQ9UvdlA0vtYT
bCdTSon1eqjawiRbNkowsGjFRKuhzJT3XqNjFa2KlDAFnTn2Lzhzb6xquAsdQCZHLa4kBFNoeChw
xNCAQswDujVOwVOEh3VNwl2FwwNupRl9gcwaAEiR5iiu4DHB2IIbzxLqqwZHWAsCV6i70YeHxQCC
RrBlgbAUcKmQW5b0MdbZ+JSQo7ARDQQTjzRoTHTLsn+ZcBoa3FUeSm4SM3MF/NkSRpNIjqglLr9A
f/QQMo3CDmUSCIK6opGeSqhFYdCkUyN/aqhDGJfIhj3RSxhJi52A6jiLGtk2mW4GMJY/Wgvo3AIe
A8cNMgJEPZ0ZiEoDlUK8DyP/TUhEaMcb/EncLUxsGrpowqizyZANW6+h7ITOK3e+ov6NSBDCPBbU
ffpTBWVwiixL7Ycgooupwczqr1HkOB8gZkHvT7+AtKfgQs4E7wHO8Qg+gT4JTTNPdNjXGZxfvj0y
vsCqelhu4kkxQJTp1cZqYnMAfiY0AAMmkNM5rmHOZ1Zc2gj+gOnlCY6RsxjN1rwaYjOJAqMHWPDO
k2e0RLeTy3haZGcQoJOjCrVdpt5ViUYImjQBCqaTJng3vynAp7fXdCinRXbLs4AGEhlhblWIgWUQ
ru1cJd4EUVQ9StmL04DSRay61M+jF40wDiY0X6D9z0Y3TLrUi/Hay6f3jQqW31FLwfLm8zUrPw5Q
SWuOxQOrJvBWE3pNs2ab+iqqfYjzOzJUPbqWqkX30So6R0UxHQwMGxowTV0+qH7vwb6/VHqzzZaj
OSX9+/+iY1syU8VAdlcA7eFPoNEmw2pkMIEQ17NL6E5OQmSJNtCJXjv0WfTg2VEIw0Ga0nl+7e9s
ULP2OLbuNaIvf3gJQYYll+DPkTfcxyigQNP0sXACRM7k5uv5vvBUG87GaKIDAwKJIt/wRxUIlSGM
M8oQlKRNbTFYkfYr0wB1pH5PcZ2BbIHDkGuCY5F0yCAL0MyYxRDvQpp4FJTM0Ifh6kkcObf3LByb
BYQuOgBc2n5mZ9Z75M7mb6jpEb6CK7yp6AlAeu1Kk3RpMheM1psoh+Jy0XJqIEco21+r/Ut+Bs9f
Jrui+Jf8kMQ2hIiikBGxUkC84SeXDdHQSPBVKRC0Qyc7xHURK3j6ZZx4KF5SlKKqRNUv0ZEQ+teV
YwnOpgQ+WBBBDQxhHOioCSCTgnYsfxfqICQwiT6U8ImwwIMPtT96ecToGq1swKJEOaP1JbrR6EjV
w6XFsdki5J5A+R6Dv65PPWiesf2AmU33r2rpBEJcNpn22ogJg+DVAIUZpBbBpwlViOwGvidv0cJ2
ekR9IXh8TlidUjClPEG3R4tX4O9Ukr8SoHrCgXIEV5D2QmYGXhVldTBwzZ96f20ofLw4Piv0+lGI
oxw5G1OL8rXHez5clnsI6pCeQiQTsb3f4oNA6XFOjWAykaFDELS93RfFF1K7xIKbS7Ppmyzhrmuh
o6mUpET9IJ7uRiXmzUYUPmTKawq7mpnihJRg3oq9FgKku7wNRmMfQK74bkQbS+fK6dIhFwaogYIR
NTqaT5/3Ft7FGPFd5LCUZYPCGLnox5EJ4BR4lSCpxj6+6xeVRpGnrqgTD78/UsEatci7QwRerJ7s
XbIa/PmU5VcyK4buu2EkQ6Rmm7XcAuHwGUaw95Tu8vjQfE4Y3wF6kUC1n0oAtgXqSp/lIPlhoX2S
gDk+GKLMyG3mjU2tJX3gQa/SpxmOjzFaEE/pNo4PUXvqSKUT6CvoU3vc7uXDAAqJcVWPeX+w12yx
LVWd6fP0peH36gLa6SE2ENtaC779Qs7xQ6RByFrv3jTzEfVCQvlll7094PVT8v0OwgjzV0NF56hI
lH9cvMSKcFECKdW0BdiSxI9RfBvt1c9alW+Vup50J5ZVNjQqWFlYrzOIT45ifYgNxddF4Z4Tb/Ky
q+jBIn9NEdyxJKRAiY0eVVBvS1f1qHQsaa8eB0d53y+bAGXcxXdHzu8pi5cnc0GrHhFVjroVaudL
irtCnqUQTS1lMfVkdpQl73LMz9W+2ufBiGX/ueWP9Nzu83P7YFd5Bck28zl5KfbWQPOCwi+2aSB+
lbxKPfYPYpighe0i2Pr8x1zZUnYOyoCOWrscshv5Lb7KRkgHb/n21ZsCfbzajzB6yfeSB+Ntm23b
fb+vzuLXcM8vRF/ceAvwcjPYpDbCMfvJejyXNsoG3NkKgxXcmAq/QT2DrTPzR8fRsdm/eNdqn/jf
I+975G9b6SjdRjeJ70XmF0KQVwbiDtKg2TeP11k6hhQBAXVTFDhLNwqfVLRv4aO41UftVN/Y3o/q
pl9PFlRTF9riI4EJ+rxeP52l2YM7raR4B4eDntl2ukNk15IDOUjm03t1HR6aVbVSfyCIH2RaItlO
+CM11+b6/G2JpnbNIdrgv4Vc7+/gp71a8uGza1f96uMri3bVbIr1aNFsPrtmA3u2Xrer97pZfXbx
6b0uN+VGvHxQm8W64pXVpqYP9DxB9xge5AN/+fdnfIJtDuz3Okyc7DeGxY4T8yk+aX/xb8sV0vDa
FTs8m6ur+pPtoOs+fz/gb+kqTDRd/VF/uNrT5U/7g7tS0qX4FdfKJ6DvsPn/TQY/BW9xcVMng7VQ
brBi4fIKLncEhR95DMoRfMrzV7X4LPr61+EVjNRaojguH7JTtRktklOzyk7drvbbfbYdHRXwU7JJ
+yd4BeWS+ml3E4Tk+8iFtaNzODInPsdy2eyVI202JloVfPzP9uVZpVsz++jhfF8U6LNjJdNjIKYa
LxX/R6U3RadJuav36b2eq1btM8TID9BiwQHopzZIyTs7Nn8ndntI1nyD249/k/UIMNYvkLZsnW8+
JHjr5HSZgCiZfXeqU28/65pH8F7T18NB1q/pH7Klw+qv90VQ+RNv6xDDrd/rflUFpFw3VpZYR8zD
jN/FNmdWvrEWoOTW7t/0TRNOPm9EyccrXbEmyjNgrfLcP8rz9FhvxVG/b5dilfWsm+lteoPhWvjT
m1hqb1/8ySY3vRX8pf/3YSXLRb2xgmEW8ZHiD+purGKK9CyHB19hxSuGynvRJ2+X6k0g1HgRy+zx
Ej+h3sTViqfCP0bH9KywtsRvNsDXWbiO8eRuJRcLhJC6FGoNYhtJz6PjTrnlfL0808E4Q38T7/hv
cxH0oEf74KP47Oah/nuZGCC+IcO+ufFR//7B2n4hSqHeABogjkqwxNUR9Nyqx5ssj59TWeXU9Ac6
+xOL+cXHogQT8b9mKfYYtBeJuaAaztDcYseBQCxuIT2rN3Gb6rHYjthVmr3Y30ZHenPiYlXur3nE
QGhn0blh/Id78OseIelN4hsMHKM+OFbnlg8RQ50wqlw84SpdE0FrBqh6fqxPX7NbrWi6iysTP0ek
h3riNt4mzFdex3/lgzZRzJeAdPA3mIXS8cXUYGtf5ihnaDt5vj65ibu440S3jvba6XMTHoFsU+KX
wNGLLk93q29IdNAdwtBmnnmyX7uL6XKMBrDe/pB4Lsqd4so/47vmZwclgOYdDIJm0S8m1nsyvk6y
4aEtvXYl9qN2BZSIDtXLqwL0vYrTd8crrpi4nuT982f8eN4FFuHfk2LM2Wx3nL306HMEjXk+0rFk
Y06D73GueDUnA3o9U95ryDzl3NizbYufYjxJNRl7noNPixpzA86UpZj8OT8tfjEVIYLdonP14J1L
9opsC6ggYkKqN7jg4hwUuiT5+RVIx6l+pE62bX66oPDoM27q45tf2unCoKX77vi5fW88hOoBwKc7
auvLOgo4csRVR2fEgphMIf8X+kADfcRd5HtRRX+ZJdojdJXCgDmRg2YHDUqvCyAaEQnut/KQTSSy
NJOjAKM9dfdcjLCoe+5e11QItk+W0VXZvn/CQ7F47jDDuwTRhn6qOCGqwyUoAID+oRd9f87Hy2xB
t+sLc23W/6Wr9y5n68fWagO6ruAIyXav1WfRzSn+291Pb+I3pjt6Oy9WiZO4g3m8nC6e2CUhOv29
v67FvJ5/dp8185yjEp2Z/5csJHRQqcot+VKr6XZtccXzUpm3yX0wdkC/PAfBsFyMsc8ZUVAk7kk8
EE2C2NNgQUIR4EhdmwM+G5nTEpeHtYSS0dSix66QvDnPl5/LHsyg9PxSVjJTt3OLkSN/5jReJ7uL
hNj8DKGyO6yvrYqg8xRK/zL5aSEi4VVanFTgAacRanPPeRht6aM2kTAsGyKNl4u4owFHgoV2Rdpd
OHJzvkxWz5Zi+2URxm469tjPChWXGv1NYRufYpop8OinizJZkzHlQGdIiibb4Qtp+kU0Ix1KKUID
gzuChlAM+roDZc79MXO/7DqoSgA+MlLsD7DopG/mZtqZHanwQSQR5H3z+QXaZLvuEp+gLbcJ6hCv
kxHr3WKPS22pbwwuG1ASsgajS8AXwRe0AIzwXC/c9GsTD0bIJz+3EEmnxxKDyAUqnlJhvITmTk/l
MEF1/N8OyAfy6jIRlM/d5OVFkQsB+T04gdCaTKB0s1fDhMVROPms+Oyo2Hyx6pb0qeJXrfmWIWzN
cltWDIlcVdY/pYlMq4rdm7ZQE4HaAiSHhALv1eO8lewuL++Z+DLglgEMfAMPN+Xlf73mLWg9fW/X
0tiOccB+/UZB5NIiBFzQETnyFqf4dlkjrZZwTrNwp+gDX7k+yaOgwzfIwJfF22aAuQN2VshhkVUC
Noog+1loeWrrXggaY8JRXPDxzdAzeKZBmHXzpP+VcMGLWrBZEJFlXKKQ59beDwJ6IHCn/Ilqz9se
UXJ6UgzIxkRtMdfFY4TaI6mM77uZK/gUIkNaXzK/lGnMxL+Xb+KP6YrHH5JJAKwdb1DUeA5W9fIy
eLLRVRTP+1tTnC7lF9jZGxBWtL7I6ll9Uuum5vNMoLYSV0JqlfqpU78XMEgFj2L6QgXvBEaXItMg
GxjLePgIl6SVHc31ByLQmS/TXQT2Ci6PHXqV7u9kViTlJAoqwpnARJAMXbbFAluTKeVMnkWqk4Qg
jvkeeGAaWHSkHCMhL+aitSHNXpp5h9pWDDwsrKI9bT3wkrxwOFk3ZDwwakDm4LhK2EGp+4GfvcCo
dPPYapasj/7psFzEUt7TmZfX1JD6E906rLFssk4KHzQpO3zVL5yDpJgcasNHuZwgXUTFUZCmQRaA
IMcQyVhOpothd2IBcVyWLNf3nrISz88udcCSBUU7gb+5FytsEL92vrRhP53S3R1VgxHKK7Nudm8N
l7qYRbSRo3RCTQb/AzqNIw84YETakJIa828qIkx4ZjZbBhANTWBg4BhZdFbviSAXkG8AiV1fOKKQ
BmFu0vf0BhDDzhGSgo0tcH7bzOMN3Z5u71CPLXVT6rvEGpFqofxJ/EgmDnaEupqNu+qqT3/oFMAN
pXKU0sRaIb1Ieara9rdUsYsHtD3U5ilmQyoAjy8hCe5IvT05agQO0QkulhCYmVWq+238twybGx8X
ysFfo7aLTp9cTt/IxcL1w/qSrSSAQvC6R79U40RPrEeQgV5EOPNhinDTrFaQlWDnRghGm6jjjW7c
ZGgSA1XKKpR+GjbmkM1ddCyov1RPun8GoCZM5SY2iCCghp+x0wHB4MDTgDslW7BcJMI9+oMWprtK
4SqglREFoWc2gVKM1B+KTQ6zdcdBQ56qN3b7gAL+dTqPYr5cz7gd9BGWaO5/GBx6m0tkfHS0ihMB
sWnwihjPQ0hc4DVbBzTl+d3/tuNtwyzn6pPhXWKHePkTMXFiNBqEcgv6RmW3jK0I4OeZalFrVY/U
ZX+RSUafTuFTV0F3ZYrQAL6W8Npymx0IilExbxSjLuZq42FJP4n+ZHYVCG0DiiEI4DgalIiX/RWY
PM6T6mNImP6sCb6PHCzAFJtz5FGboYgM8ssTYFJYfDqaMJ8axErqcE8vu/4eJixVbGR0gI5AYJfJ
KQpQSTyMHAoc2/dv5JYu18fxxdOjgT/mooCxMPUAcjE34x+Cc1uaYFJjag9Yxz/o3Rwh6DTB5Epk
eqsdkEQcP3BheA/vQ47A+UOigshdp/Omny0bPnBr+VG8XSZ2nx4m7vDRUEq/Inkwe/+Gm9pChpje
CaivFMDsP1vSMRs4hmtIPXLulAtOi8gchIviYo2oWyZmo5mQcFjApC/GkC3Twi4hgPNePagrPOdi
VDm4IBWzctnBoEREoCCg2P6AmmPiaG4F4hrjB1GjMGoETIhLhtT/fkbkMjwZr9i+goF2PrP4VdA+
OHbqU3BKL//dP0BLohmbd0umS8ueFkMuNgjpb5SY6b8h+ihRKGCygiMa3Tjwqbfk8042e8SuS6B7
VDqnxyldiTVatRNqNoWDKtWDOiLAW//Vza05KJXtPwwuykudoxwh8sIhDBjr2IIk9ASwqtHRwiXL
GLcmCQuDyv7J7cP8P2fgd6GeQyWi80pjfjjzWSaMFKVfDki+xN7Cdv8y8yVi1I2AmnEAio/M3Qrc
BjpA7CBMVj+ZBkLb7wQrloZBZGVvu+zg7bJyE3qtQn4c9CFDJAIPkdVNLR97DJqHb5ygZQFpI3IW
wQi8FDZ6DpKRd2OO0UWVPQxGuKXGfqroeBiRSzgdWaBeANvDz3jf7qfYjMlUng86m33uoCp1RpwK
Sdkb7SHOdr2e7UTituSdWAOUhJgYnf46h4EIo+2Cfv4xtd5L7VZaC3DLAYsG02pu/98AYbjIgyLt
Jyd82RSnygDpX0aSkIAxoulqoPfaGPkZMCcjh66Lw2RhywpZLvQKjrlulbaPImi8bTXzFvvsRiOE
tPH1Bggl6YzGLZzdcKkt7VtskSeavFEU3GCZdg5RIfg3H7qQVeUcqAJbXYVztTR5VDlY7iPqLx6D
RZyX+becT+I+/yPpvJYU1aIw/ERUKSDhlhzMWW+o1rYJBhAEhKc/H3OqzsWZnh5F3Oy91r/+kCHC
tnsPp0JMchdUIu2uuiUmfHxwR745KfdKJuvtjJZiAWhcjtYTCDvQOw7stwQjD0UhPxm0Vj5ORcMm
K11emEDAMOTnTx7Jgp4nPTtcOoamscke8/qEfDsN0StDF7kArJ9cqMIufHB2CnZfrv3Dnl+QlTTL
FtWtv4ABNw4HYvzlnHve92+Wq7KMzwRnmpiiwv5HRiCVh/Q+l7JFFN8AhcHHGqfAnCIZLj3K13wb
XTEtNsNHsLjamgkuc4/zrTEjSM04VAzp9FhRwtb5DMYpHCUQVySvv8DmhhQjv6GHIIfqSI/HzlA2
Lo8FN4OtnqqSj1fSs+thGlxA+9HMHRbS5VEdIhFzSurqalPIHnGeEX6QNGNA9HjnQUyC9gZ5aJj5
j51hCoKqB4+AdWEzTICeJNilB6b4dnkM+0s8g5lsU5tOpZV0rpqQV6KFjsDMYbAyy2H97XJTsxqz
ebmo1oiQNW6piUjmayfenzbf14dNG+IQeGIYrC47wq2ZmfgSY0bIIjncACOeV153yNA4ngq6DWTH
U2kOk/HgrrVfYX5fydvGg/5rMdJBQ62ilTe5bfEMbtoXuyUDPsKLZ6mHICfc1lijUOjheQrBbfv+
+RyRXzWnaLciUsssr8996bABejBrtnQw249D3bkYkfvO+coC55vHLHitzvSVxOTDSc37Lruguk+q
KRa+rjvFUwFZPkkfroQoBWvcyexNvOwNdyfyCfDKxR6hAVk3lq8eRxtDWzIpUbYIoGCXLr9cLpQw
SqmSLruADAhNRLaWcfCA0MMlLO+zZZ07MOEkjx2WrSJBxcmR8LoklhJ5jIFGy1q1x2sBgxXoUbzk
sgmXL3yuKAeZ0giwbR3NgPFXAIen7uNSj50mLEKx8ZaJpcO+aQ0XQuQBCuXHK73ISX2FPj290VAd
mOtrvmraMLBIlZZ/mwDN/BzW3EB7LhrnFVLVYkZVhPG0hwdsV3AGd8uYK98V3VRbMhNVuWcHfvL4
O+hMseB7roW5aguznyU8U5lKZ/r+fReGKFh/MnwF7LMFn4QPcfVKjZBkzbr3aNXRid//cjvcS8bv
i+S1M1E66UE+V5622/f0xcaxexp/++oSCr8k6sTWxMKySt3i4PJ1Idwzp8SsnfEX+Vynzlg9oKRC
xotQblLjIyw2vsxpmel2Firc0ROlmtH/6vVKWsaH+0UGoFnqFusldcJo3q15ydqb+KO5asDPmUPX
Ov4FgkPOT/3v3yI9zXb7mr3JgEqG6ermGVlMtqbxz8jMjVl6yC9jqEDwcgaeT9F4jLuZNhsQu1Gu
BsrmdWCVwMT+f7BcHApsfOkf4GLPVCiITqNbmDChThNsjP/o+Nznju1nEg4u/CaUViZxB2lWGKk/
NnetJ87hdcFJW2ReMasWXFV2Ro4to67LjGPszLJZHvK/GsA97JGvS1D3yHgeWrs2qb1Rnk5bE8jl
NX3bKwKQyDP0VCv+iw+j2ilzR7dCBct+f1973D7mg4dXu+K+8m+x32fGt3i570P4MieSMVk+dvdN
c0aBXqEe2uWRg0ydwL/JElpLZ6g+W8Ii3nA5JJAHGLPA/NK34uwvjEykiFtyRLvVw0326o4dx2Z+
n8wL++4uOZBRpTL/O5Uh1OLxJVmwkDmUZxyzdD81J7lZ38YUEtQiDe2eK2dkVFAkG58DSCGB12jl
XVyPE8slqOyAqXQMqM5RxN7I/mOuqR2W/QxzkWwwwsCRINjLeH9l5r57+d98ypojBQZeM06mwPOE
n7MIbJg9rXIOHiBexK51B/oRbf4n+XzJzHYZPTWCf8Q4U4q856H2JHodqw2EMMkdfJxZuFBYcoHl
neXsW3+Ck1K1hJ/GHsvYMfoxkAcHtuUVlEmMZmscBy3N6abxtmYgUASfeWe8vSMuOiocePQGQ6Cl
gO8GNKEh4k0IeT5QrCWUt/PWfGwBXdyRSUaje2XPOeXrUfBZP5ebl1tawhQRv0tpo2d7CI/wy14z
SD24CZsDU5A00yX+RGBdI7s1rKZdsZTKzHp7zwX5JrCmSY0MoI1Hl86I2EzXJxcJEUzDbJe4cJQk
U9loC3WW+5v50+oOj5+K6XLw9Ms1O6KZ+8Hp7rMVUrY4DOatEwcmfOLxap2sRYfxB6akKmzqG/Cq
thyv724cpIQ8T9MthHIbPwL/FCT20zrlVjGr/dbCY8OMV2sNqqt2hE8nLqaucj0RSLTN1vny8wMO
NIP8P2R6cNKzSH+gJACQTP+8OoV72PzdIFqwqamreFkYGwy2rauwsjGLse3EmAuW6v9BL1yQELtG
O+XTOXLRD6pUiB9TIAOvcb8QzfMNzyZR8i3rg7zp5yUxAhpXT2bTvZXGiYCdba8anC224rzm8kYx
3D5o7CsRwM7XbT02KwaoQeXfT29fRhTysEfhw46OU4Rqs0MxON6NLrTbkN8kDnVIGi7kV4pT6iSo
cO+F4r0dVpOXW4RRbJs5fA+TIgRzlgWr1521IV8cQ3QYEdQHLdzxtzP+khMxhDOS2buCWXZj0ROn
CP9r9/aitTgnvuN50bESgF2SZO6Dt2PnpwbYy3O29NrR1ipcmEXNf3Cm3NHIPErkEC7SBXI0iywK
KKGf2QsNpsvqs6HbQM4NwOchtY7t+7IozT/za99rW/FsRYMNSjYJG+DwGettfKL+nWFyaJVn3lQz
40Xhfmg0jYDDxShEIxwhB5ntBLdgHrxVGTYDkcBPoDHDDAydLAv9/NwE3eH3dXeJKkVDzjY/e9zA
H1ovssfLljdLVpWXQrmQrYlshbg97bizARJrU3dbDk/U+DbLhGiUGMrLKuMVPjOdOmgTvm5gPOZw
aiCyzQh/MB+zfWR3XjIDQoRS+/YeEG90q9klwa4z4MRyKK2eCzYXXdrUxHoYIjyUDTq/oSMwqw0R
vc/XjO+8P2dBAFPGlg930S5c2HksgTcU7cber/bDHpvNwveh2alQhZ3yXAblDSY0e9kqtlbJ+XuD
F9x5AU990XrtZa+fFHgHma1b+5YPQUy9sOX/xdza15wcqcNpzOYEBbu+yCprcoW5GCXvSdpyWFcX
S/jlDL2xXsw9RjuZbIR4gWJ2pVuv3YikJzMrBknI20ILEUCmvnBIEPYBh2yGr+i6X37hEs2f4Uyd
rsIOKSg+B5guGJi2tgfdEpa/HNcfjcec+wmN2E542SSILgMziafpX+WJSaDN635mI545l0AaoqK4
NXeLDS4xzPsmOgzDTvItrE/vNo01JyRkz4ZLtqsY8kF5IQNx8PLpsofN4UshASQD1ZD2gRjCRSrL
6cc8STuAJyxMoYwnus2efk7CGrdrtgYtJOdgdd/k1iOA0EbUw16iY1rcl5oHG2lGFt0W9wB3jJ7V
GoHBbN4OVGgmZka5T2M0YZ6AJOx13kn7MnjT+Rm1aBIWKgwHqrAUQzYbksXNogsoZzZiAm8ZWHdW
2VUgWN9ZsposyVe6vRjaUjhudF/0BpMue7LIPUCa6+MmwML3v/P3Bi+hKIQ7FMFejzmzl2/dyYIR
T4fBuqW1xZpR9keXmhMB6wrCcYEUb+nmfgTHisLuIIMQBsUODn53KGZwQTJMG/7tLpRo0D1h9DIV
shjWDV+lPOU06AEjTXST0++OvAFKlCdlFbmtw/PTDUTXFJmKMdo+5jxjfhXILjpnI93GVHvSsBOw
nFe9DfGbBHeYQAFHDsMBH5+jct7/sXAC4FBTYb+DectuOX2s1b0SwqQK9KCHL5dbkOHgsB+468p1
5OC9ad2XnzmHLcrOyhrIxnOC2SYB+7SDc6xkruLWrTfYB94BZozxTnNqqMXEBP0VP9UC6t3Tesxy
ZzjpPnuqDbTUsOgVD05sC7Z4VgMi9AJSd3E9RmQjaVY1la+70UA4J1vZZJFqXrHmpmAeaKeLZOxp
FCYwhuvle5mtx7OM/ova04qRj3KuSMMeigfNSb9NntbLJmJnvIuuEQTJpw3kg8UvbD982v8+dmth
QMtRAD1dQyLxK+0Jz/x7+w2LEZbzRhtMiROv10wBOWGz/u7582seOeN9t9WOUMDLFdubxGDrBx2G
6hX7yBu6oTFbYPmD/TqmH04DoXvwVHHaY7PH8yQTlhl0ucorFGPiVogEfgqmCPiQVvBSDbTt8PgL
QolDUgFHR7Z654E3PElI1teu4eb9SPsKPryLEM75IBdAawNx8Ujw4cA2f5twzb8BXE7a7Negn3PI
wP186XS59MXz2IFs57QBZGbMumXujzYE1SCgKUujyBkRY0CgsMEemSibzZ/0sChfc+OKxRmrrTG+
wROmpS1ukaVAlu/niJoKDoIAvNzKHkZ9qqbYlTj6boxYYT9IeF5zbgABjwriMojrT5tsRk+2MPSN
/MqCm09aGOsmYHQyo6jDeLw6gW9gZHLUgPY4drDWucLYRyoFJwpnC1HxaosTtCA3w37sXyReB/m1
x9EUSsiHDm90FZ7AKyyp8Rr/yK3iNzwBzMyn0NfMwkusftXWJlpH9IdYm9Elk14TBd+v/Zy+9uoZ
8d2J9xttxrg9D5oADHOsoQggDcR/Hfg6ICL2+K3Lzju+4iqSf1kYSnWaoAIqTdpcIn2g6Ok7+STG
1uMgbrN5DKFuh8Qpq5cFKTF0FN4ngHU5Y7a2Tjb64Rs+v660TjITL3HnTU6s/TTxgDTkhU7wjqvT
+INYg6EAhDdIl3heZiQc0BwVNZ6QQ/4MkrQEcwwSPCln/jGw4yyExCjSg4RXhcMb0TSq8yXOHzQP
UWOThiqsHxf8tWvwGQYz63gWE8iu2nXjQwGOtiwPyJA02wAoIxkDLVdDjThe81Qf7mPcHIcQNA3/
LDtlhsHc5ZTemrHN2yjLBNGwPsdC2U5v/OCrkmazg1R8FX1uhWpqiHtDEpN4nX4tbhSU4X/33GiP
KlhE9ysvxE09MKQN+vAPglkk9TwLDqXRHSPCwcpeQwlZ2tXxtY+XerxQphNX2OuqOfrl5nESXfhY
Y8ZG3S8XirJT/n1O+Wf3KUYyDBacdlmO3EI+ZjIqiDmE9mwS6h8H3WZceuSHm/38rRtkw4Ivc2Rh
MhQtIidBAA7xNjrfa5O1itPGj3iqnHj7XSEZpbvV52THb089po7G9yL7sLF+oyU4Q7zS2O4hbFJb
Q5w8cS3qqnI+If5/08hhhLfUlpXCgBRJyR6LfsCZ2YgHoCQLeFjq9dgaElF7s/a78W8B3hexjIs9
7QOiWnAtiLRZR8iKqgKKSG7lKF+3R0xO5KlLniBRAlj3xIPfc0KDeChtEJby8LyJYBRj8iJsYENo
5NeIJ7kxn340HRGSsYOampKF8Nu6AGIsU+cKyXQ851EHZWBQSRpQbjz+viuZe+Vp08hDelTssRrh
rjeyw5aRrHOr3LHHIW75zPj4J/5t+fQRSENBRRgPdiL6gKUnFveUbII8BjTa4gWHLxEAUEa7y7yt
sFkT3QmuOv8cr2giX9HUJhZ42Rit7pxAV2UJT16pfcan2Km0pHyjaovCiHuGRc9BX8Nbnqzv0vwz
/imLgeY7ASqSBkXfVVm8fnq0pjl8S3A22WqnfUtASEofgxh2hgID2euGYw8hGBtWyEuy3YK23l2m
yzuyZjJIOZNZR0CMnWxArKJtdAJhLdAetozEkCjzFL9dWGOgVf5kcDvpWQHwajmgfOUkb7kiacYL
w13j009LezKTt+TugDanM33+9ccLhRnAtLU//sN63lRTGB7+sXdp6bqZ5+LMaDwH+Fly9s1JdF/L
ZAm8ux/Z8Mn4NC3bijoZBPTHJ/ZLRg1/M1WZv3PHN0hpx/jEgiIzSRVPaIdZptVJ2GWo0mGlywqj
dYprhrOOZsWryGO75FyLrQRMUjWlkvrMQI1f3P20cVlOuDqOZFOWzfJHg4LEHPzNdsBqsxg+gGkS
9gGG/g2ZTIPgldjx7MDfqoEF9SJEeWLjFTykkuTuh3EEvvNEJjGsn7+vJXjziSWg/wgrEPkgRZf+
6SzELx28jMH8ST03HVYJHFOijtsQPRVq4cj5cFxj9gqMvX78MBsWlwQozVC4pgZiOfKlr4hTdQPN
yBUxMKGn0xEai8Gt3saeUd5K5979oMhjd5hGCwyo8e7kMDE6h3MYUgEnEOG1VTa9b/EYJyQDqelo
ozDEfi/L/ZJ9e8X5isvBfatSaB/THaNuQjvNB8lmRkm2AEl87lB9KAMGrTJW5pa6aOCoFJqKVjGx
v6DLTTm9R16cXUTJTqfsRvd/UsDGBSGhvilneB/kDoAxLP9yDhkEzx62QgfNVxB/bMR5nNxKFGTU
llDhnQ9/Qggzk3GaqAeXK8LWCGBDkvhD/KA8LSGr12bdOar73spUE9qGzABfuQouJWS8leYgTRjG
pzMmERCX74yGZ2Tt7PimxSXHG7sTlYV4pWIp78O3IB/7p63hrh8JzgTPSWmNqPkt+Cja49JqH6jo
IQLZPXx9yY4olxHn4bzKvebCmsz7jlYK4CdWEFDmESOi2sWpQvXe+Yk2tPnBewzNtb5TftErVUOV
HGOFf4N8xsaY3hDAb4fy4zODUdA5CL3m49tnxWTUjM9jeNVEaFjQkxzpoQ+rfMpbULB+vTdjug2c
1DmO8+U6aGRqgjd0nSG5j8l0+W+l0m5omFiyuZGZIqyxcHodQDwL7gALSVqgc9vlU4Gvl7RfBj0N
p7+t985n21Cy4yFFf44+FibD85jWFqNArACYbBNYODnwfONwBeWjUGb1DeIO83lGXzxKmJG0tsJI
/o51hcmlvCHtIEvHtW1HnDhDV+DBSRViwFP8GzhKgxsMPuUcARftBIhfe92vziwXk0MUOSTswR4H
pcjWmrDSCgPZw5gjpHb4JJSNhOq2X17WFDfIJPjlgkDM4cwVl5+LtJayWURNNoinkWOgOqKYaylG
ZQ57ntXJPYDAceXfCDt8MpPF9ekmmMNjIPVgLDP83YiSi1/KWVp2/6euqObQ81NHc/VD7XcVr9KK
/ekuDsaO4znSA75nxKc/1ZFweN0d1S5Lmx/KR3Fx91G4mK0HDlN75Y0r/tiCu/uiOy3UwXaitoRZ
fYq2N87u1eHANpGPnQhOe7R/m63kdDfm5UwEH7mftuR4W0xBsH1NMr9z9DNLtXn6+hmLBvRhuLZ1
S9IBzpM1LporKbjefU5J/Hzgmmxg37zY1tlkE0diz3IrbNSAZO1iw/xqskY3h7lTOyi0oi1VJUq4
D5dIvnio/0Cfg57Ngfv8ziBYP20mhMyJhsLIZ85i9UiyyFTjS+wPCsM/RtrjyydkTIGzX6Cb9RHZ
RcDGk8CfsAkDjAZHErZW1invHsvsOxz18A6gIwnIOx2cUBGgldiX3W+DKYeDfz2WfLL/hQDP47Wg
CC6ikJM4eREhBD4ykwg+piwmmkVESxpz/vjNYKM3S3orlg4c9Mll0nkyvS21Dgbo2CmTNulp5Lw9
fwZvSByms7/xEz0i0SnGBK+sGm4AE6hQyGbiCAbTcPpjd10QZObSCCAHdQWiJiZEbnSGXjmTQEJH
YuiKMZpMwTwfcYoIdfBYGmBzfPP6FVSiCUYoLSP2HooJdmw2AYz7HLNEZOf9QJ5538hYPpV7Dkhl
k83zymf0lAOmkVi+HzufiPtLPI9V4sNEx/ad49HHt8LQgjEbWxtHgPydPw76fGK/Mb0rbRn7A+oT
wBRzxKgiiEzC1oF/kR7rP0/qQDpJBLQTM0ZBM+hNUMFip2gP5Dn7c/9D9KfuXoCDO4Zd7yPbNF1K
pHjlvsMUmJHzSiWSiswldIzCmefho8/7OQo/yq/yQOHWglf+MojR3w7Kzb6zqLA5t3ocFMfTnpMz
nvGojwgRGHZfzkmmp3i4YGCCbonIDtynON4x9OZbQPjIneTeGDQv39ph9jusA1B31sgwzHjtnz5M
qwY/A+CR7xeWkA8KBnByVxZkLTlCMS3R2Ynm5I0UJ5DM6MJv5RMqwE1Tgc+Ny3m1LNYe5s6bk0QB
tc+3Su8g0CJ39WkKQa55QtCJFh01vT1S8WbsvqPFZMJGZbw4NoGySRjRCH4gpQLriJcwNSjj12gl
+bpxRc68158EdCa/mvN7kC1g9Ie6CLY/AkZBQ24VEWRqPxQXZvILEJEZA4Z4aOtozWhPYp9uqicN
B8yQAkrF+BKMPmL/hWLwdj6/0C9G05oAKZxSSMZlYCPTl078nmahw8uHsSmtCfM7wWP8Dw0EGl49
DF3V5NQcmN2IWfhmRCz7xevIlXwKD3LMF/s8xRVbD6kXE7JoDwc3fYbivptjODaYFQo7Laa2GqLI
UmzWHJjDGqZfABUe413S8az0RLy4uy+QmZAmiyMNxjRgLPD2U3IyfvSxIVHs7lRq3SsY1zwJZWc4
XbfKOi8dEXP2B9Sh0WCtzlG0in8Ej1C/cQd5ZXC4Y45PBOOgsiqCuHDgdpT3xZhjFK6GOmiwAxU6
ntSviQdA58vqLAcfEW0F2kIYEQfhQqKuxT6ykRejr6s0fs3ZU9A+qFU4yoBC5Pk4W0hj7AxyIm0t
6E8qq+vNXzHrxlE44W1G8lwXd0K7r3uGSPqWTAUseZoJ/m7UVs5Eh3d8pyvAdBUCAK7B4AYdDno4
hFBzenjcf1MHo0UNUzo18J+snqqG6+sRHY0xVCJ2/uh5yduTHP/BhGvvJFy8dxzRE85HKBMasCIW
9QkWSok3kE6hg0H04gtmy70XP1GDE98Sn9AX/AwOismcpYTdylRZDFBYcmqBRWJTpAFgNlgsEgYd
lUutUMkBrDRcEyGsybGP6Cy67+E1iZND/WC/a2dvCqoouSWkLdZwj9KMgwrONAS4DJH4pcEB4NWX
iw9U4lSf1so8BpOSni1eB3LwrBiQc/DBsJnEmI3/QpNTSRtWmzksTx1iPvoY0R7rTk1FojuEqt8x
plSZkbhwMPjCJljA6tgFDZ1miiMQTEAsBwYGZKcw08m23FWIOK0KLx0aYdStkjJ41LaWzPraRSbZ
f4IGTnaFfR4mJ+6zmuV4vonIxn2RN0T8uMwao6z8vg5ScHeyQ1JLfMx5Msa5p5GqwIgDIgOMzFk1
MqNAQd807yGUN1Oky8obcacjKes4jBR88oY4OfJ6MiY6hvQaAerNRrETN9cxzjyF0VczgZ1vR8DP
RDDJCIc+G/n5kcCaQT3ZwCX6QukaQtK1Djs2Ax67gj8dql0MYrZojntMzpaN5on70cf5kueGkxsK
c56QKfqkfJ+oXlVNP3QnnV1PHNJZuqCiYcOGjgHBKiPyM6zDB1DNdwhqTlb1xJVQiPIYc1qhKeTO
HphFZbOkcyfLiWD8SSd1iymCO8KuMZolmTV6+q+M2Z26EBy89PkdiPdMdMWLCEX3DBY99uHPTRjA
GPKK+Dms7CktvpY6xecedTtSDH+MR43PvJXXVv0CVGQuRf6YfR35PPdwAeEB8zrEu0iPH0bmg+pR
AMGRjE7610BTt0KC5WF4VZlXqtUvQ7t7iGxAg+OV+EoatGkAxa13X/DgWYNMf54F4diFT9gK++yZ
ABVyoKme1+K+emK5EPQTu/7LdGME/9oASYjshFPP0xjL2Xigx/PvkcTwcspy3X03kOiQKyJkgAYM
RZBemE4aNW01MJeJ3sK+iybEgzFHgz+YH89UW19f9cEklZIJTI+qfGQny9cSUkexjFZsTm46r85Q
ZT4XoGGPBgigYAA/OM3Z9lk7zC+OA7d5Psb62EkpJgLkK8B8td2tsi0qr7vlPHfYR12g20jz0RF/
X1KOWvJ+sWFomLEBUOTrNPuFys+JcJfCEmwUD0lc9bgxDgwZ2NzIXKftLvUyv5z205fzEu08EH9K
H1mzGIC+hV+8oxA8+ZAklXydQY1lO/74QwY77DJ1TiLhL4RvipEal0RAkzdsnq1wHqWMJuPFcyt7
I08KsNONXep2bYq2H9+8Gpmu5NF5COkp638LNJKQNN/dCnPW5yOcIBKBwLl5czhDAsdgHYetnUqq
D1F3RrzPfwZvUvFt5vv3n/a0WqwPGws377w5lxhCfQbGqUMir44zrFHNII+rOYrygTyJkH0CHMkY
hlLj0GyqWYpz21m8yT/l9tsYj21TWtICJs1GcyUnXpcovY/N4gEMbgLoUxTTYihuf1FDeLOZk5it
jScWxbo6aKsebCi/6IVvsCZgZmhLYkP6A8tzJIaLZqrijG4VJ+igh9epSweqbbN5LZ9Bc8HeThmC
ydM1MRbcTRJj98S5D76PZ9I3JOfOOMCEgOMgtzXUcOxRkjqfKznNuO9NDtF0fCjRmWNchobETxQX
uq2IOim168opl294HWMM/T5TWHTl8uVfWKFP6ulBeiFjW8uFES/euRTjk0ufLWLNrgQjcahExwMG
HGX2lScRh2E02Zml8aQfejxTJ49jETactAOEqbymmRLo7fXdeGnjkWKNg8RoHN47N04GfuMExskm
O2aErNGnMp9AKkvCVVgsiZAFJ2WueAGtRLiJpZm24cw+4Y+CdLAJ7zyV39XTpJ8lnHQKeSmU3HQl
rMdr8aqdXofmAon3f7UMrqX6hacQatunpoMGMxJfDlCrE9RHrDCGhgQL7shiSx4YrmdKjOskpNoJ
wEgHIWlisVEt4VR4uuZQAXQgaR8I92azEMvdlyG5cZ9/Q5bBtpuR60Jzhoy7AZmEsMnDehkFWpC7
o68Bo3t6GSwjdefjkOIbcvUcBpwEWuJBabBKi5Kwh6LzYQMlpd7u6ZB7P9sgm10km4lBgwv100tK
93LU1gwwwV4H+ICGFnBCHkYmGmCZPwBYyeBCAF0f20dojjhhAxD0FwjtL4tv0ZNxe2O1DsvGGp05
eIolW05/geZv0+to+Kem/CJlKWH21Rk6s0MFhPgDwcZe9qlGr024vuJi4gNtLkHfS9BsA/N7bzJP
GHyS/e7sXi5D/BAwEDS25QInwZiZhhSQoeAx6/TuW477Ay5Civ335Tgq3TtUz4OwJDqlU4KXmzFW
0b3niYal+buqLuYwIk7klvzPfihlEAgJxU6Zz04c0aJ6fMI0tmjbUaKfGfXq8Fzqw5iedS7PJ6es
eCJzsmuPwo6yHD2N+SQgMnPHMMkySyKAStgKFN2gbeTM8n6S4ZFd88Kob1ci6dh0h9fqsWrw34Rp
MLJaJsisHM14Lvq3Q8XUy0xty/u1abeMiB1Cgf95BbPMmdhy3OE58lmPv1bVuKpgf7Cq6jEP9Wl/
VL67UMA1dzFxk7XqVjq2mUx2RU/w47sz8tLoBE0lYloatDhi34j0HOP5i4TyIr/dx33P6ays25Dp
MKWi5mg0+nCgLvEIx3+SfsxIDV6ryW4ir3oOxJxZjpFjgUP7ks4QdeD7FTukjepZCSbuPX/rypI/
oAbeJNpIbxKdfj4/NYxR6pNkFjHIaC3tu5HELQbyox45jj6vQM41vxe39/z0unvlH5XcpyWpJVln
WBxK++uH+cGDcSZeMMz5rhWtGQRffHUg9/rYLWJEwMTtRFoneBB7rYtR9xrQWHYYMuLKIJnp78h5
8Nr7iOcBo+OTwC3YVhikrOsXpmh7OH8g0YQL3ANayM869V975u4jO/0Fw0l+vpgB72XJfKgWwGy+
LXYd4RXMfs078asQM69wmb5zEep8OAlkfGTfaD93YKaUCNm5EJ2nA9tEmJj9htholelKdYZRQjxt
4bAcWEDYnt/euC6tNCdaZH9YkXEDE/irL5tPILz3j5eNd5h4JfDpPR28ZlY6hppM0kFoh040If7I
So/l10tC0q2IbC7XKs8X9Onz/aRrpvmuLJgQBewalDHwk5p9ZU1KQ4sIpnIZgPVzWnM+7nF0imL7
PVpKT2ocHeXMe66XoFqPXdkvys+U7hhj0i+mBMxOvqNFhK/rCPCy/J1wzj0eflHMX/mQy8vyRbiW
uB0axhHlWTRYs/z02KA9sALsptI/7gh+vC86IkrtaI6rm3KUeoRp5F2vu9Ey5Skl6G7/ydlw8Dml
oHrS3+EHT9Ct9f2XDNxtovAOe4X1j1dY/pseMTuSGaOguZoTjMe7Sbu+mb5klCxvYGFXyJffscsj
lF+fR3i1BIyUgi2n2P+7ibjqUGQ8NuSagh0x+Es1cn/PSryOtV3S/DwpEYqtpvnRhOZymSvr6nEG
EYz5I2j9N8xQ8ishER+1fk7Hm1pBHVNf2u7Qyvvx92ekwt177B7xQmjWSTuNI9wD8ER7rMt+1SR+
3U/hnuT8VG/3fbPMhb0qollBIPPo96XyE9VXMYHlgXK2++2rr7FO+NzvF/h9f+mea3m8EVsEXg4O
XM8n5jeR16ZLmeQlUm1Um/E0pzd8bFZZFdsfKLaEeAAwEMP6pd1yix7Zg9OnZOwSS+VL1XT09kHa
MyVUe9SkZgU2Jbqx5isQPrKZCi/NlEDFVDYHi0QWAXxIIA8JYtfgg6UOxlbMT3DDglzAi8IAwGmH
GamU2wkg5aklVp7ojM5K3sO3gjMmw+XuyrA2JgYRTgT0XALqSfdCFIAXM9P+Bwfx4K+FWc+jtQQi
xnR7BNA5DtQOus8em2KKLhgUgFpEVNq8cwz7BBkgowppypeuAX4+LcYuWWf3XAinjmqiZQcd5iWA
f9VugIEAeQDdGKINwGH1R6oSKR+Mb8SvM4CHzKlaq1csCWeksVU8hyFClU5BqSSZSDwz6qndjJJ6
KGU27JBpoTJ+ABrrrLLZ93CqO4tPRQwHd4hpDPitYKJj6EV0tjYDKUqIkaMoU4LmSmDaPPjUTgTt
dRzSBHMPusxlDkuVNYmIh3CyiQujd9SgYnCo7jMh7OLgnXj46GBQTeHfCTdJ3EXS4Ys3RHJ66Cdg
C63d1iKs3GX/WBXf/UibduryhRkLVIAs1NdfzZExkqaYl38AHxIwRrRmxiS3GOaTzUHGSE6WZj3w
UHpQTlQ9C3oFmtY7nEc3J0ZDtL8HhEkJ2l408NTUQ30A6I0uL+E4dguOxs3oxhSQCoZfpIl6DzX4
Y4OjBf5V5xmkmSEQPfUGgWvPYGhHLNQunhHEozDAdiLBB7h8hUCFcbedPIkemHj5OUMbeOeNWA7H
YgFwcf8iN1nnMywbQrBOOJw14S02Bj0psCg0tdZPch+169vNZeMWMUVlDvF0Y/52p2bmEkCb5ouZ
NQHRQBqQe7iAT0mGPE3r/MbOgBkljnN0DIIBvO1VoODcKND416UmmBkOxAlOAEyEiJm2D7TXBCm6
aBcbdGBOwBeOuBWl8SBjQHwgrQeRawmoYOEO21NQqkhywVz9sSsvXn8vZuVkP76CfvCsFnEyUxY6
Z/79xSZAT50o2Vl+DUN1NgKyS3RIzYwHZ5UEi1Zm+P0KAXdJnAdtfENZ1FCdD6qg+gYDpPUlrK4Y
y0B4RdkDmd6GROp9cCHssFCP1HM7Wov/D2lPKcAnDSJgqqnWU9BnQAk1N34+Y18jgEmkwYNZ6C35
nT25o6/OLuYyDrRbDcbcNBRyw/j4C3/dMRLRftPBXSPeMcf8MLcZyydYBIzWy0wHWoDchgRTHeE0
R0BKO4ujv4la2VgmMKMUhKAi27e6tnf/Oc/nb04KEqSKufJXfOwuPkqQqtqXfYc2F1NS+ZRYRgY7
Bp94eIjQjOMjmVeJhNIfn0Cz5wRkwKTixYuh2iKWpx2yjDGhH7FaBhQp4/ioCFQPRKrg04RweK3c
EdECxA/srU/jPuGIqJys7R6wDbUXlTabHMMnihnsITCD6pHLUJ3j4gsmDrR4zVhSk9z4j6jz2m0c
a7bwExFgDrcWKSpHSw43hCNzznr68233PzhotKfHyiK5d9WqFcBA//0S7Kz57Q2mV7Q7DbMrTMmq
tbyxrnPukptEuw9OqZ5qRv8smuROvDiszX+UDNCj7oXGjNWDPolXxnCLaeiapZnM6kbxpw30LJzD
ca3ftF+03ewKKWjPSwkhhjpoItUUBZKoR8D/3uLHC5t1eqqf+dt5hZiMJpcCHSGEONTRZ5yv/e7O
sMu8htISeF//pstw9bW9M9f4NK8x2domzGtc8H/8//gHohvsGIeVuYaeMO9+hDzW14e3n+D0ILj4
z5zlFvooh9CgefaeacShX400l/AkFjKnJ9hprG5pxbhUF4gRIverXHABnf5ib5hbMq/kws7fybWF
AsApzWIAGYjTfoENB9knxL4IXS9YawmSWq4J3eFeKCERotLLZbWHwhLNPxZRT+jVUiIr6E1RqpGj
imy5OgrtXrpRaLT5K/6s/v2ftqpRBG3rfbpB+8jDxM9/N/13d00ABa2vkRjw9yjxyP89mlaY5/zf
Q/jdv1u0lXiVdKOhY2bMxD0YrvJ/CMj/91htpa0QmIoHFH8/xdP//79ZWHufFxW/A2HiXtrqz3Ol
98Uzi3fy30PBTDcDc0o/R1QofiokFTHStk4xrrFq9pUgleVX4gV6n8yDv7/ip05ihfhvxR+0py+a
K+7HO3PFfeUbXltEBPJHPOjfXXtfxsmr91GD+9UyW4LniRv//zn/u3O6Ea/IZ/h7XTIIeLV/r6TR
ElfL4TScqmXuWX+vV3Gr+H3ujRfxX93LPbBu3gwRH5or3poNf+Xv2eArsHIzxtqAXuieuF33QF3+
9zF6nyR5X3PFncUHEU8m33qfqDb+X1uJpxb3EW/7309x3+H67/7aivEq92m5TXwpFfcSzy1uFY8T
9/v3AcSj+ot4DvH64uNx95wH/Xvx/+4onvDvTfKtkq99Ew8eL8NRPL144L9PLn7774nFR/n3zQhe
wK0O2RH+fSO8+Em8DN9wwlehuYwa+fLFjZLAXcTzk5T39wriQ4obVAqYv3/EfCaoTzwcA5CTtVS9
x7N4yN8b5lOMl5yH6ChfuRvGcQRF/D3ivzf570OIn+JpY163gUr295Qk/PJr8ZT/XiJeiX9NzxxZ
XlC8mLiVyAKOt/hixSdVOIU4u/+7WMTpJv78PT/GB5z28Ybt/bnyKg/5HX8fFxRNIHCxH/LXFPv6
yl7ba0ScuIYho0fsGh0HgKt8L343bBlUfw9bm5AzEzlg8qK7rGDdeJ+yc4uTX7zEI4WFpwDhI7AN
sRQm+9ayyVHbu/NEPkbGQ0J/Pik+Za9f/WozhfcamgRobLGEq0ZVVxH0xlbOZRp9pxIQ7T0b7zPS
l/DWw8lhJe1WSBNX4qe5rj5DH8G+jyAR7/v//wN1F4fTmBAW8eFi3/LEH9xWeSnxfxm3/rvt32+Y
efk4zQNfMTd32pOMxOrxAbeVorbG+FilcjlC2zAoG7g5aQ+y/VtGpypfs+S3tdvAqkVCArgsP/OJ
5SMlPBwE50aQXP4qRxfdWkMQspfToX2uIdMuGOYkUK8h+V6ZF2sbOsRiNTLWgopGy1M/sTOg0n44
rmK/oBCFUWruyGF5wFDMQbbyc3nI9+0X9rS25tF91HBP8LJGGH5t9qviDKv+OTjqX+EgqGWCeUtA
+TvYQlNT3j+Nz/VRktCj0BgvzE+6SIQyPbNKchltMGkKf0VhoI93xyJmtWBch7Uob9pyIZWiberu
kvEEtTnI3gaS29nvaaYL2ItUjCXBbPTk2BOAhETkk5MM7zdsuRiu0G78Tu/dPWEbg32WEG4vnDUn
zhasSbETOQd/vS9AMHMPDSuWAOdizDIWc+enEJTwxK5Og7yHGo4UR6v5gnync8fWpVuPcIm3FhbM
IGVDXcBYmOEVxj/QBjVYaT8GZ2RBNJRHCYHZaA90Ra1Bm3bGYDv9otsCVLBygfh0Fh/cq4HsO91e
tjv0y4t0A+i5hkRPCEjsN5/KpQco+jTJEwm+8ePZ9hfmEfkqIo0QXBqGTo/4St2lr3y16NNglzPE
F3Nmsm0XuFrgUIGqzoY/lN8gCJJP0e+qi8w4Axbqab7ar+3a2Uy3ah+88BSihqxvI2KLAAo/zPQN
NnF7aHHrfOfcZuxZqUJizMrmJdPJ1QizF+sYYHZwSTiYBHKv6aSIfAx29R5zipW+0c/h5dM+mc+k
jRh+xcRUXYonJwdt6Xj1fv6mUW3fMOge4Za/j6fwrFzGVziCBbNuEBhxymi/1EiAAjOVcGSpwvW1
TORffJGj7vBIX0Nr1yGEIL2FHqqipVg1Gg6wmPIQYSyyMDbqM/+F9YCZ6pgcRlJKoR9T33BqyACQ
pQsjCpACTg6jwWGP86mcoFj3hHiaae9lxJgMH9+9PMLigazJPExBQEK8BTQKAHToiXVX4ze1oFsh
/gbHlDcA/vAn/QEpxnybziUU9DNWS+iRMCYDHCwv8X76bHBdcg7SJf0Bs6exu2LRLIB/8w3SKLUv
zVBD+1AueTTNBrZawlXOXNM38WC0W8qC54ewLjLGhk/m1RwNXoD50Sd4fk5NDE7lOpfkSr0rejQm
HEwbsHIamY3zttK9yIKBtIeAHn52tW5BO8ZxD69H+wU5mr/EUKtcyhX23FBvVqa8NT4jLEQMF7Sb
ShbcJORaDkiSZIoIRU1LzkN9jeEadSdNuf37x2wTrfD4HIfVDH0TCAUuEgfKwYkTxnF3LJTVTHCq
DcALreAyP17rZDuZG0NbCTaMBY8VFsNaNcIDzaKFzgSRLc05wS8Mfhj1EG1kM9d+i7nmV/G4ItRV
jIRg9TCQwIQc13+UzwR/qh8wxCIOASSxcMWiaA7rvD8+9DU+tDDH6vjbJvkApoM97AM6OVZMWA4c
eI6meZrO9vQ6TDv2s/xVy85MSqlcdVG2cvgzhm/UzSbo1R4VgeASke6NoMHczcmXPJDohWVCeoMR
Rnq2I/NkJ2cAzYyfe+BQNf2UtGNP7xr+8IHI7lrL8lKnwR2EBTMjxlzyA9bM7i3R3wFI2Dm+QJOc
+KUlFfpMfxSuZdtH7wHMah4HZcNuMOJ0y8h898hx4/rkSlAO83GYFyykSE9IdcmVpdYvM+2oOS7n
NWoEGZ5jxfVVCj84MW7V/dbcjcUutjz7OVS2Y7+fMW2AZs6+J120S9ZcQwwj0O2TpP3GmahPPrbC
ZnUL9SsLt5ls8fAbaev0a1K5ZOg+TVHiYZ4GsDDaux6qwQgBZ8X4jM+P20Ugv47jOo3Yw3CxGpH3
ch3ljIjqTaXf8D+RwZRQIT+Y25IoesXIw2Qczz6KQt7eyViM00Fn5/qHHwSahsAWyOqd55nM4GEJ
PZB46U5xFliqcRpgKsvGn7i5/iIMk2U3N3elEq9rHbVlXsuuTkanCXiiM6xUU6jmwRsXxixYbs+9
tdOZp51gK7NTcTlii6b0hyzfkwJUh3+Ei1T6xQcj7XSIWuCKeP2iG3ANB0caobQH/5HRtEnAiq6w
YbCeuIkGMiA3hLUIQM0rQRvFYqC1a9LT8uACqxHSGtvj8FhJzqFEROU8dflWuP8b23k6jCHcxHH2
JKs6h7m5SiB0Dx4QVv14JSK1hGLVXJUu2vSVuRpIq9By03PiYm1W+RW9iaQfE5TiOteQbMhHfpNM
F14sDBFal6zBWvY+gzskQKVDhlFlF+8wP8fQRYpaBikpmcO4a09JfR6TZGPEqt//SJp1YQQd9UIC
BmSnjSEMH7ZWrjJOC5P9OYJ20dj1xcQncJ3EcElIzYBjEEM5IyIyvXeAaOVaTyxIkyJUxwbPRkxu
hiDVBa+SlUxPqgMg28a4ReWpVZZOsH0g/6v9Oud7bgixYkxbViFThXA30e6Cf+UDenZ/mlcSdYg9
LJR23I0TGSe4JczWh9otguBLxCj0P2Z852BIrk5hMDR+U2Dxz4B7tplpkFFVtGSGE/Ix1agsnGHd
9BEtsLoaMBOAD9Al27y8cCwakeAQVOtiDo5EqlvdXa4QGoSbVtg4KuOpV1+swCZHE7lFu7XrnpMh
WCUFI/+MQUvmMKiZz9C7OtjVKhuYJQ9wmq5RAFZATaVBsUKR1Bj3iEALyEglPAG7v+swkhvWoYg3
YK7jHkjA4B0pvH+7qa8GtKxugMCo6R8j8pguN88BH9WcawJHUxA37bMZGkJAaOSzDw3RRIywdUTQ
jhgh+TLxcyzqjVOkmwcC8aSfDl1B929jetHWv0a4lSmJ5qI95HP4rEju3JI/Vs4QQ5TpLUqSF2MI
7kYlcwL6Zl9tKz05ZQbcMrPOVjmMNhuvq/bQ9dbJkfjkZeAZbfsSQqSU54VWyquJKFXGMw00T6V9
fkhULSHNePVbDCido5ppBT4OtuoP2dJId/U0LpVsF8j5a65RwE3tlsNEvA+S17DrWTitsz5qzzkY
OShcjvuAYbNiRZ+ynMjbh1ayA8DF0OTN1Fmftm5vZSC4aUy39SD82Lv7nBK40/WMVIDf+tKvMS4y
lHSb6pCnIBTN+qlHVU/VVhiQ32TLdZTc60YwbKtnccLqI5DXveng6OgcZcIXHAI5RhVaE/g++hB1
pBwY7jHkJg2lucjFlRR7NTjBKapkb5/jIVYzyadJgslWpyiu8m6V5O9ZI63nOGTYiS+55dweUvGs
2+CDhBg83LgFI5Mhj9FvSnco5rKOhNNEjaLKV01iwh8G66pGVnCvm27llOpnn5BH1OMLOft5iS7O
AMTN0mM6QnIYO+otjnpUOpu01/xUzdwINGv+DaPrIC3UQvL1KSXXDzeRJnRnw/6MQreBy4pRPezO
Fq0hZCGHXwzHlkhGo38vzece7eoD2LCSWk8Nv7Ip8uNs3pgkQdswhep+nwVXA5NzSj8zM9a1FQP2
DvtHBoQ5DPFJMqxdqpWXpnrJgA/tkD42J+BcgblneYk+kBApo/gJK9KwEDYUOenmWfLqxNL3mHCd
2d1OatK3PJzWc0EPK2X4TSvwk0usAYdenI0sz1MG7OMoeBBxGT2wZelAv9PWs/RNl+LHVmiLiWLE
nkpiVQlnoAzuELlkEEcb6tCW0WFoffY9TpXVtKFwIFXgVIavhkVcKkZY8bQPzP43Yzgi7yfsmMQZ
OzCQDnK3GjHXcDRPsuUl1++VNJm4l1eSCUqswRk0HsvCgC9Yb1L2uxLGRxle8d1EuSS17bGf4J7b
EHqgws2wfscSDdIHEKlmkjcVOateV5doFWeHcja5HPWCRRmyYjgxvK8jL2PabOCXpWya7qzQ5I3G
0rKidSft08fZsbDTHrdyi2EKzujWMUe9RGQO6JgyI1TVRi+WmYyFhN7a0n1kIVdBk4cJAS4T2RB/
pwDPnIfi8gKWil1MzFnY/siF6kpxTA/JR38ajPQrhSWaYAfLaTG01tPEvK2ntDV7bSNWuclOdlnK
CDQ3ya5GYbDPrPdC7u+SOV+QUUil+ZFpyPibgJQMVfb1rHgLN7oB872E3PG4GUjYCCOnF2Oh0Sq+
jVj3mp4DMKVweIff1OpPIfT2hMtJw0+h7t9xzwLmEB8BMKlkJSu4xLqRcOMOLWE5842827HxzlDP
KKDmf6TD4DOJ0uNqNw25O9TScrJCrxi/DVTOaRpAAsYSdOyWMJ3lSmW0Cu8Rgy1RXeg31TQQGksw
Q899SQyK/GqmtKabToZ3P7ll+hOVxlNKex00P4jhouysBTDUxwgrjBywY/h5NNHGjiU/ceRDC8yR
QAzR+nBVc/KwGfgO+3vPty8DLYQUrI9qetVDBJE0tPq8Hwl6rWJtG+rGNm4B8awvrVaXMs17x8C2
HG8mBM/8W7PDndZB+mDdl9vas5ubI7xz9QxfjGWfah6fwVGRDBfzs1jWzTrZTDjMMpTSCYgoq50E
t7LvLzXwf4EQcPqdbRLyCC0dykOalZ8OV1jEopib2al2duXwmSgReZGfrY21Eyj3kL2nTXx8ND1U
HQXyQRa2n6363vb6SpHtVVxtDb1pcXdNKWRjrGwqKvPmXFrmAd6ajjJUBvUYi4MML+wpb34UNdSW
vWJsrZ6B10z6mUYzAM0gf5eNZWw3LWN+a2kq5xF73Q5Ck5T6uuzbNhKOWjo9CgYWNhKgDSkABknk
bY52pOuZb240mAJpSzuibSoi3jCkCNQNZ96IEWpsSn6I0Cw84Gs0djtzfh+aVeklNbaLT3zqZY48
ftklyyC5Y1DLxl5D1KXWIT2x8qwMTio9tzMtYwKLK7piO/tqK2DCxkIxb8u1FwOQNyBV1M9cJVp/
zAPGwlx8MddFhkA726SzyIvCp7a9y9G5IjaulCmmGTWbkOI41bX+o1FKz5S0J21eZVV9KyyGkEly
kJ2dBj+pQsHICckcbfIG495K3d0iYCluTh0DqaLPNo8ZxMlZB/qzrtQrU91HMlGRe8WOFjr9b9YQ
Rmmbd6rFpRHKW0cLt1lXeXY64yfyaiKOai82n0VlAGdi8BcrawsxA4KATPMsALfCj8urmkyEud1l
dvmEEaDCe7AcUml6jt9g7Aa6C6WsVjI+C7IJlMIgxyaOEu/I/OElWbkrbYFRCTpB59qPmW/YoeH8
dTqyFEGzGp1tSlV3iQMXbc/SHMAXGmIoVlbha8bD67ts26qQ6Jh3UmNJKhFRluLp8MJVAaERjk6Z
Jv436qBAKSc50V/UkmwTA6/dlvHtFK9smvmhxBRTKTapkS3HkclSqu9tm1aRL97RXvsAE0yHhYYY
F8MNFAiZ/XZucGmA+zPH5tHSSqwJ+gtz1mzEMCwffUtbzLKzlmhM+u7XqZCewtcPe3wkiOTdkD2Y
YXRR/jYPif51chtt2iV4V9aZchxkC23dYKGpb0sML2HHhfZmnHHhGqWrk41vjYInGUlp5bwfmIQ9
0lal/B73ETs0VPtMZ5I+kcCTL2sFklE/3yelphxxGGXGtrMKpQhr75Y9vgjoHGp5q9C7DsHN1s+Z
MqBjYUAVbXSmj8nMFtxSelt7PcuxWZXvEwqeCEMP9iyH4TT+zfIo043b0DrRwxvEs6K9I4w8MNqV
VMpMVlnQsxohJlU7S7M462W79PUCUcmkYuYUIbpsP8T3Lz8e57m76mmNSwgUSLv7ClJSF6loukza
ZQasn5E2vUf6CH3ekV/TmQ8/31jpMTbQT5FQd8KlKMxfRbG9BztEgLxHnmAYpI8RNUbxlfTZsq92
AUQ4y8Yw2r6ZCZT+rqA+n85h9eHM1qqjLMpkHRprkWqu07LbTt0yUqN1onzbQIBTtBZnTfhoWRXS
ElfbAQdL4Ik53iT6rS0YFhc0qrG27gvCHlQL54D3SW/JPwL8R3VnvVCqY71LkNn0aVjnpu98jSGi
BInkobyby6TwbE7tAZEe3ccihRIX67e+gCZRt/uZcSRzP2taJSQ0RLIHTo6FcOzJzTFQv6vqK5tN
eDHAKCiAArzUwPikJD/FmGeOkELyGRvx8tiVpxo2srJXuGse3B4lmM4wLQpcYyF+5aXjBmR/M6iV
RhyGnBmrYdfE6raN/Dry6ffiSN6qzEHV3utjfxIEYNbNOFw1RMYGNNZcaeoM5b3fhQ6RfeTiBuCS
NDBKBbfusuxgbM/Owq5+9VnbNYAcxPAV4bttew4FIFP4uv1ycBk3OdoJHj1TiURQV/0cxYRs/T6g
wpFwlEGjmURCM2ACaGF8shmMZ9CUYQKGSuuVvxZk5gHN1tTWW7ObV/XwFWvl1gkveotCQn1vsoYE
SIQg+dlgKpzj48hCJ8oqpYTufbPw0ellyD+NBmXxPb8VuPGKfY/moIq21EckxT+H6YsJdUFqORm5
eCB+mjRJ+D+Cej1nQIyP7ANbaiGqotyVh62URts8/mteYQ5jTxW4NnzNEbpTtYjZ2+NR8aZBRfjR
AZ80N4SDwTydCiTVSe81Zba2IgcYkUpW94EI+MJw+EUArsuMZikbCm4e2Qujrt+VwbzoWMws/bHo
bFBzi/1F/8jLcKckzs6JumUYmsuuln0zH9Dp4EUw0rk+ZBp+bVSXBmrJrLjHDSOo7O7YzksSpsek
R2gY4FER9li6mCzvDbz/QPMMoMuCkIZEQqv36J7GipFJlTq/hpb/NrRxT0rtd6yiJWfyBCs2DgM3
J2jmhpolnaHoCRvwmDA/wkqBVVBtKfxi7kooCdlwSYsG2a6urJUS/1kb8qADBFg0/TlG9FKxWegG
LIAZwKP86Jz1AAhqjpceQloY/0pZ5T2AT+Y+2zZEcU0xQSuI90mUDCm0lyAmyQS3LfplsmlhxEgq
hCfPjMs1qjW+Sp2tW0POlAcTplvjKdcPORitZsMcf2CZh+9EYN4jhGnjWK77XiCg5bYzcGPTYm+c
Ddi1SEE0/KbA4uqKhYJKGi8dZTfjc91ZeMRa71HO6LNa1rwgJDS92eoNquoo2TdArMrMJRmmtxq7
OVYZRaVq2hkGNlsBAH87P02w3SqBEbA5BL8KlHPV7UZfe/xg3ap33TJz0KdoCKvESaHGP+IDFl27
FOERKnTvkW6B08wV9XObknDX3GI6bVGSWJDm+CpUzfHYcXs5c8e89hwFqqkJsYfFrxRkC1iUnCBD
KS3SunAFclOWJr5+wwbG2CjpXqc3SPWvTvtYloiNOLMmqNaDiVF8E25FDU/yRatnazuHhoGtnQkP
gU5npLat4S+oUMjn0W3794mUj1iaqKlbXzbxpch6hMD4U7IsgR0hn8RPZz4Z5GRIj0v4Lpb29gFL
gVQJXHe6dwOIdGhIOS+JLZh/RN8wnVWjfCkriINOfGJZW3LxpQ60DorWZa+RAgBNnA5rfGVeR5mC
Fc2bKjsM5RgDuGoT+ey3HnvsI7eWEVhNXCRXjlQAjy/lakn6c2ufJJRXhbm3x8x/5pM0hMXXOPRJ
qIz43p+IxYqzJ/l3vCifDDocD58frhXemztekuQp61YFzlY7S7uP2LghH0kvAagC1xtmqxDiKZbM
pwyNHQARwlkRuQDDUrglKFtuRx2Jowl8+yutCLKpR7eSXnUvhVd0pxjs6RAwsZUPab566Aue9pKc
uJGXdear8zVhOe6GlwiYxQUF6WHeCkEZCLIU+gVzp0bHn4joxSWJVtpbdgrmpxGiY97vMukYhq9S
vygLdMa/JK2YDrK7GvsE7qRJ0lLXjWPB8pIq+8Ze5fKqaJ5t5qi9vK6ZRKlwlUqQnJGx1ozsnZo+
VPbShIHA4/gIjm11SrnLZzVfC5QbXeirfKFh+Ttl73flK0OEsWmAaG9A3+mKcuIB9v7CCLvOXU76
xlwViOCaJRvJfJY3knqPzW3EaJB4WeSDAV4dhUeRSxU08CkHJicPIcg1i5esJ111UYu6D1rxoiHu
i8OBB736UTYn/YeWeDL9muQGCt8EiN0n3ACb9NofRTctIUs4Zn9mJPUOIw7iJbpv4gXILGmjq2wc
5P4IS0hnYAX16IHSg7IawB8dEJYvBCQQ9BltMBGXAr+Ah7YEs3CAalXkqxgNk6feIlY+q/rzPN16
ZU+kWtVWWF8Fi6LflNqmcaBrVm8cnEr/nR4GFcAW8rUCNs8V7fizumngs7byqtWeh+61rA4NB6qt
DlwQoQj63UZUf9K0DSwXiwK2FbxbvOKLwVXrRR1avEe9Cg8Uvv0JTzNMMgdotsv5gkzvO8frxBQ5
tsU+Z4ThmpAh+W6fonVLDBF61gOHIIZY6vKS8tMWftpT8iOUggGCE05ydh5cQ2Ev0kiXngJ7Av7y
jPJl9LSGFsVN1jaJ9TCMe7BAkZFbGF5ou/SDeoVDL+lhfyNuTPi76Qe/BZx2MJPnp+4slMFnlUNf
jT+/40nHyoXP52KAwnLFqPcW1ztE2hAxHztQxiVV0k/03ewIUcrgfMdP6oXzjLcN+bzwV2OzaLFB
N54sxvaUYxBsfjrnPCewI14lMi1++BUDzjPziEzEoDJdtYCX6iXjV4CrCg/ZEGAVtKTBMQ9++oKJ
ISbZJsPM8yiCFB5rsFacfioEIB1P9pp8DBaUPhTpZKdDaWBJH49oO8sVmgnYjBDoWRXVeiVpe8J2
GdFg7IUPF00D+zMjlUBH7n0A12U01RnrGQsqQsvwOycphAAO6n1mlZRyNSmK9vhUnxlk4BKAGg12
758uyf5IhsV0FRrA8F1xh89QUJq7l+iI3AxJLakVZ5mJLNpqWPGzy3AtPPd7FloMdxjKM6mM4bFv
ORD7WIVxyqvR5rMx4kEkODk/vFmj8dtbVl9DdUk2Cjo6juc0LPF1xuRxxcTxsW10kfLLGK3ECfQj
BpAS31S2RIjjM7ZFXdmdkiPXGeYhkAQfL7o4HlRQYDQQBJFD25CEYby9wJQS5vn6G+kAWDNfGZGi
R/sMmBIgoePcMiC0sPUgJb4hm/pKrpAJ91iyc1J5xAdw2UZIdjfDcMDFH48/xt6wvpnnUifXK9zD
nhovM14/XvCc8uNnHEi4wlLEXayoKNZfcERaJeHbKMgK6poR2hcZbKzFiCIhYb9ggYAZ3gUqNG59
yjL5FMyh/kkCYEIiJy0fh1Z3Gc5FL9DPmaa2O0XdE/iCZbzhJ2c0Gh+G+jp2V60ntvapmn1ZXcSP
XfCCe624gAFEeufMzwa9LdxJnWYbW9iZrxxVJmzkPe0Mg5eRcfUR/sMUHGo66Jf+y/5qn4cz9gfN
pcs2w2PBfIsW3Q/JwjiV2c3G9W+4mJ2HqgfOSn2qIyw7XWnTa645+Des3hbhT77Ln1mW6QpX2tk+
Ebj9OnygsGo+IDRbm2BryXuMAat6UeGoo7pWjUDOFXj4U4oaGmXMZQJ0NpYSO/AAksQStQhA9hDt
qJvpThdR3ZsNKGdWwCAh3R03W5CrwloUxQb/JFCRAZzWQ0oCIh5hz0jOfYwGAWw13DYfHK6c3mwH
DYiEMuwl8Tebl/0b1ISnaFO2C+ws8XmI7nZ0otFLOQuvODvNWNZhJYXZGpxy6A3wAC7qtKEYgIED
k6L5rL/mYCP8jUYfn6oxRJ+xSZIjnki19ATzhxkflgUoHOiD9Vd8KnEWCPt1cdhM9RLe0ocmvUzj
h/3FUSmZEeGEOF2VC4ySlDUYe4XneE/YFNF3T8URewPM91hA8MML62eIIdq7zcX96zDaYQf+Vu5h
75lCzu2aW0RV7CGHxwdrSgkLmUb3AaUbVxyMMKp7ZLtp62YEvgwL+zi/muumWLO1C8azzPGPVhkb
wePJ+ekOY+Pycu/GBnsP5WzBwZB2NqQZmW/IsA4G4x6mDriIXxj4zeV+wmGByT+2M9gJvYigeHSP
kK7xLFGWc79Wu7e6PapCDLA1tUOTLEaUhCUkeiYuJipwN0fJpmnrQVt1aEjQ/40LGMjwVRJsvHux
GEdXetR2OOZgdQDadL237ASWXtencNvfCPhlz+iOKfNvIvNaF8SOggFfAbs82HukgycEh+vkefgK
DzKGfbgGAVl2FDCLdGWU6xT7DsLrKFShJBt+vYE4gKSUYx9iRYHY6inJFiOHAJEf6XBul4N9EiTt
orFmB4Im8Boj5NVeCA7EHYEtg6l1Ra4R6w3z+2wUDPOsEpEjlPjEBpH+4mdb+w3Mpf6BHN7j7Cph
egwVGkMeTb6wYNbzBjlD0x9YVylSnNqXhz2rJushiR8ot8ULYDNEFiaTvy2gd8g04wmLyPidCWpg
49kO8IP/ijselB3NfvvU4zBHBrK0iIgYAUsaAVBqzLUWOnm8xnAY/5zxNiSOQGlAxGKfcsZLDVQQ
Bou8Ddyv9qxvUFGkhN2DsfZKXY9f1P416BUpOt0qI47w4dmYr+LeCuewE8uWuRyZLcauAm/vxLmM
sCtXd3q6hEdgvGMEGmP6lYG2Ysk04rCpAlmiKMNcg7gyjFZv9sRoyQdvyYhftReNshamqsGxzN5V
ygptb2NDwpidIpAIHazFWgYlC4PyHELNMx0/yxh0lpPjF+dkhceaDM8IzSPJvFvgdxhaP9VlVJ80
espruhu7jdLtwucXc1qWuzGivQGFIe1pDR0yuTPuKk/RBclb7qxqrC1RMVvQHzCio2hAwgUGwzwq
M5Z67c7H3Fg0K8PHtIA6yAGERBXrh/gEv+krdUdUGWoOuog9BCFUijng09G4Yx3b78Y1fWa61Hfp
G8seYlMzcmdEsu3e+im/SzQ1REDWh77Z86QNVhqs6P1OJ+4EySJkL7B1QCCXz9v9jl8Tvq9PxaX+
lrCTfX5AFiZvBAYWbry79hXY1YDzyLdRutPhAfmSmqb21WfHdFWmYDaYEs+W/QYhpl+b3DkO9CnQ
ZpnZZnflt0P92K/rjthufybDUVgHMwQe4U6ZT9ir1ycqYHCiMJ699AcmFq6jVA+cshlBry9ovqRb
Kxh7QhiDIQZvnlHmjoVRfYXnOfw+UAq+f7Ft8C2/R/cJmU6DhxEVWHAKvrE4Sl7Czq1f+c59+aul
9gWewW8DiFaoVdOawCV/fuW6W8OHGC/tGeF+/d4eaNgUVxcmfciE2rfmQ/vAQtr6qU/trlgJEMY1
PukP9DfFh6JmQi1/lddtsfizI2uQIHswPpj0PCX3EKHIFHjOOyNdtsHRWg2/2FWxI1UtlACci4RP
URQu7dfZ8JBOv1qSN3zohjd9KCbM2/hV+wm/Bkggbvfh/CIoRegSmcv6mXFYxFb2PKoLcgvpg7Rn
R14az/knDtfFjY39r4N4alfU5O3WaZadn7yr+AS8h681E51TzELLpX3BO73a88U3q/wHddotvYg9
cvZZB6G7BadpC5ENgi2O1ZgQt6GPNpFsHDhDpuMDT4LTccaTm8Jbx4rL+tTjDzXy0nnLfn+nLUAw
tcL8bh2xvsC/3LSnDILjxvrNgVE5/ek3Ls6PdjfuE/YObvhmTdQFgeE9PhzVb8hKQ05zR9o6XxE7
S7+djYHRCCj61oJwPhvUpuIhkBgGOoWPKlsPSBE/MFsa0Gktcbrur4z59O0EIYwRHy6cZEb8wJTA
AMUiSZMDPy5BwufaG26YkvxMNIeFtk4tFNIeeWY0HsDTr9m3xJEjsIUhJ5+e6aVvfzhgkwSjk2AU
Z9sOWsYqJIzu8cyMrT+Hno3nBuYa6bq+Q5cqicKGK02FqOOvPT2Z94m1kcHKVx0t2KhCvh3sangr
t/qWe9MR6ZMIbVJvwA40WjrZiWODEYv8ImF3292LwIcXUXVr+4cY6m7dX7KvHO6N8ysra1WOV1o0
u73ynRY3K9yjDw++jHSdPYTmElocZL55vMotAk6LgJN0IfUnWz/AEA1FMU+I2VjfSoPZ86LWr9gb
0NWkKOv5hGyJeBKSJZX/sGFpmahWSnYpoaqjDmdgBFFUZnQ9npkHMcjH0Eo4Eo4/drKVOCgR4ea4
rHsq2q/EB2Ha8zXT0FWqV5+LKxIfg+Z89ES0l3F4bLFJ8fqDDfG5hQ39ZLzSGVdvzZGdGs0IVklQ
7a7qj4SF4lafNzOPUj3pk/RaqA4h+tSdRIv4GdUuwX2wrZ9BXsw7zcdjPSqr7Dt60zh6V9V2YXJ2
94k1cZl9E1Q+LLJvHLXMX0AHGgr5PdgDZXsdsd+6vGa2Utkr5Sn7rr6j/yPpvLZTR7Yo+kUaQzm8
khEZwwH7RcPYWDlnff2d1fehu0/72BikUtXea6/wbE7Vr/nNHa1OyQnC9zeeQBaEEgA8ROykR3q/
UHth7x21lrjgXxPAbw+FNb46u2IDE+GPXj3Bw8peBzwaXI8NT+4nFCQgEhCfv1+wGsLKhZH37BLj
atrBqoFOsGRSC6n5SdJbOJMv+pfJkTl3Tv94f2a8aa8gfMQY/0cJVpbQ1ucGEAC2wmixcVPHHp9O
B+Hny8AvHz+eubk2CVpwUKDQYD+yuXWbfoOtX68EBW82nNNp0dENgrDA9Dc3HrJ/anj2NGnpS+dC
PgcGw120w9yp4DciUPCH2VlEnnqJFERecOFTQH9jQzroJLG88L1Ov1hVmM3djV0ifQbP7jyEKER7
3AuVK+53KH7xwEKH/BouDIExJ5kuMESu4RpxZfBAN40eCDY06IxoXu/OHCKzSAUtdugUfLgSnGfM
1ReoacM3CvJhQ2dPotRBcIHJ6gCxEss22eH+/CS6GjdUkhokuDxbhwSjFvSMKRCDwrUOi6L7IGVr
b5GfwTiU/E6qsHGdHWr7AnaifJrDFd9J41NDBrYSwOo2JW4M16uFhoVEsmRHM7+gMwQ3iUB7BA8M
spKFrq0HYx4Q+LKBCKaT1rIFlXPLI25L01sCwPiqT+QNld0a3sl0GB/eMWB3sfDj+Ser7LHwgMNL
A8dw1dQL+nTw4hpjHly2dZC2z4CjQ7YdqCZCgQzd1DiY3l/2SsVFhIaLByVtvYe6D+erK/Ar4pWx
IUR3wm6c3oRXwP4qWrJJ4I4jGNTX7AODapmKhXXkf3FuanirQb8VFwxmbmQekkZId6OcdNCf9E1Z
SuGqx0dGzg6qw/iImJfbM+AMBXuRTQYVM8sSjNZpz8q4h+8aLhFWGD3+eEwAUVlwQcFAZHLK7qZ+
BAIAMlBXbAboPluKkA/8U/GBkOZkzMEBRQHInASgBhuedz3cJK5Coy5DfF+68/gG5KZKH/Kt9cLs
S9+2MXfhBLZSSQR69Gc1Pmv51rb36XiDD8zwLDLX4z0DKyfcmWSEYWt5t0m/pyZsfsGWEoGKhJJq
KzBEgwo8cCcFEzS49WKXlVYpPT2B0oRBY10FT+mXLYphrEhqISR6DcqjtycgHl5fAb7pDtDT+IBj
vxmQ7iKs3pQ+6t+NIMAo3RnSgVd8I6x6e+a5/Apd7GXgQcBQA+XM0BtTSAIX43UF4XkgZvlTtFDd
Ik0W5RWI+FINK4rcg7/VZYwGcH+GgnlXkX6uoDhzJafHQJX/kuxZfom/7POWmQYCTT4r4ZmoqXBY
AF6H1HfFQIZIAOSppx8sZeF6QWvWSCieG+zdyxrkifZWVFdEMFNTPI1//o8imph9y8l2l8k2kq7p
Pdlh+4utrAdwcDTlVVFgDg6xXBjQ6NNNLfd9AWeVTWViBBdjnlJ7DDMwlr0N9QepmPGXSBqEE4sz
3ijk4nCgE0JFihUHEvRD0esBKX9qD1HqcGVwVJWOWO+s4DvXAfNNrDw6QSefq7eJu4nX4bNTXuKA
iheQ86OUK0G/BegLudB4gZOJ+/uBMx7McoMVvyQWm2+UcEjGJfjN6uTv5HdGls2Xom+4twFGk8g1
a2SW2SpBrEgU0QIkCD+uaXa7YXNEw8k9EiLvZbIKl+RYii+9wmU5TxbwSJB7lohXxVGq0JERYUAB
ynh8Ebvi+ynmyGIur9bG7/EhQKTOLrjHAkAIajFRrD6nx23b0jvy5pRl8aKTVy7Ln2T2kFeQ+bHR
3eOYMatm38HsXswLUphoaBbNoZmnC3WBtuEYXYkum+GiPcw1N9wuBxo73J7n5VabH7Ga5keaqz+/
M0fGUgelkNue8bUm7eWTTMkFAaYixWEuL+QFbmMzFWuS8hQv1E12gDwl0Izv+hcPGfvEGGOSoRvt
pJruFlKLSlYqGjOaY54xOHHkhN0dDb+zi04zdx/aYyTjc8Uw+r+Qx+Dd11905fUdZyy0FFZ3JpEy
kqE5gUR/wTBOkpvGII30bfLVYOv6W24ZF9g8jMYR+rOwtkR822J73vCkEoUs8MgCHIamf2uxX3OE
JDcqwba6U5DEu0RewJ3ky/WdHoM/kizrxRi3rMmfVZEffCjSJ/SDIn8y0m/SW4L1KpIdwqhmImuX
pQUxrD+VjDL8R4YfNzO6uxp+mAFzVMw/ccqdm98R3uQkLjB7SK7xRoEhfss+B+utOk8b/5kZhc2A
VdDyZTIjPSQfyo0JVe72b6/A5XIuIbSk/iEFnqsKFY9Z1RV9CUoxWnZiaNoF1gaRs8rvgGHiLGBg
qiHOko4Giih+okEfvi2fyNZ/BrobYzX8q67d2vhHDgvonHxwwi2KSY5bE4HH1Tiy4cvZFTRN1z7E
4YETPJzDinxPhrP2xcSDtNcfSAMQzl8d0+27zzI6M/DNmWMtNTI/gNF/oytBBkikgA6CI7yhJU0+
XpTUNXhrtcGvx2gUmQ4gU0JJ6Qy/wIz6sYNW/c0HGdIn21cuEjuS4BMMr+KZ1OEdUbJS/5CBu0kD
lz3TF7iW8eiHG+xNJOfU+9DtC9Qk0T84vLMoPiEqyeoHJwfj3Hgnf/Oavu+S98nmI1JGZ90DnxK2
seaVkX8HsEjsp/x00A7EzRd4D+sJGIX6gn3Lz16Jdic/lycOXHJ00aOZTD0ZvXk4TsB7JqLYRmeE
uRiG/zH2Lz+szriHhTWvUFw+xK5YUddpW/xFsQaYocOE99xqZ0wM+bNHwjgFCx9mZsNtu0/s9GeR
AZAvxmgXcDbe5c9CQ8m0AN3+Cd8hZtnTFbVAupTPwPOUZDD1iT6eo1Xxo2WLhX9zbzGXl7ZSeFLz
b0iY9tmGrbKrdkb7Z8Eee8T+huGGTIkBYQxHWnWLIbSanpThpESbvLigvMBWQp/9SDgYx4A/4Apg
aPaqeNFdU6JFhat2n5Bs2dBQ9/4WG4QufojSF5XUxGyLIqX+QEKT0sTMJdr+y3/vwVlSxpHaksQX
Tz224JEoekfMp2+W/YD62krMambkpfgC5oOZ4OF3t5wQxBcujidCnuP1W0JiOVQJFA6/8gtPfvUR
mo+OWpIRig4bFAnc11AuCa7l0edr2EMEc43do/wG9LMeWilODzP4Uyw3/KIqV5svwozleF1QqgcY
TfRMhBQIAlj+5tpOeTnSZ4qfUH+O8UzFfzg0P/DKDJdNsK/QQKvkSi+cfmVSaiDoujjPluQn9nMf
08CZ2Ff4a2ML0Yjne3wz7oArwHoqV5Td9YGZpsnZh634I2+//GktB64zvnVsabSlMu27CIoUhK05
Aza4HngiMeAjLUoVJnI8QbCQKahVphPMSk1+5XzAerz/i+qP6oNJMTUXCGL3QiVp6KLF85FyQEIv
G36kPfIiwLV2gN29kQljF9leFtOe65JjuSJyKVGwplzJfknaNj3mIEywf2gzf9jzJWCaLtt2bBiR
UOrRPmABGxAOFLK+uEcEF2cIbJYgzejM9BDB85bpGGrajJPkBb2B6HSsvJ4wixBH0Ljv7BHJ5Szr
j7SfVAkMddF9AXbGFFWdJ1Ba7x9LzG4/U/wI6IJjYovZG7EP5ucYU3GQ9vqRt8JX1Bvc5z3sXwrm
4UU4OiVI8ClLm+SD8yVaIYfjBtjwXsXgjfnIg3fqEQZEFqZEMMqWfZfsYnQFPA5VzkQL16sdk0qZ
Upyq6dKMP3gip0RkYQZE4aziKoboZzgPJCgTLjT3kiNva6jWEngfpXQe77oXGySvyuplOBjMkw9k
Nx1WwAyMGdsI7eKk3rvpSolXtRxwANbCvo2P8ymhUIxwBUTLKrR0mMDgDFozlaGrQ4NIlUmX9dsf
PX8VeTgELKZTdoPTk9oP1nM6bGDEKnKy4u5WlDnkulRull/aCZrnXHeNWwyLGW3tvXnRsjEd4HxA
FWupG+MQfafG0j7Vn8SZvjSYIJx28+rFtfJ8UECAN4j1Pi3dsDRR2bcvUpkyTuPcRQNXsRqEs/Ol
wSiGwNtgAw254UPDKYHlfRq/0EQRBQMt2nq0IXbEKPR2GSB46lo+viWhAH2Um/RqeVzMOQfMSKgL
40J9y26lnn1rSdMpEHg0tQBGMJ7Me0nxt7EvDKKBH2+jiRgSzvi6Zf7K7BngyRdFhoU3IvU6tERI
B3M8Ce+mcfLiXtikKdx5KECcW5ynuBadOQ1hWBjRyURPQG8Xh2+n2WX/9TD4VTCsyJn0JLAH56JG
LRb2rV8ZLvMol+NJhRfIFM1ZdfjDYu6UPYP0VgEiMgnEkSl7UReVIeNFW7BNnLlgF8lMxmxiInNT
XprA+4pxgaWHnxJrtWLkXfxVpE3gSIX5TN5f4viuFjhnbWzR3IK5IP0zQuevkKw5D1sN3SogEVW0
Ezt1jG8Sm2c8XoyHntoLS7oNGZOceOfHbMYxxEZ4a6VhHvOquQ4OPvlyc47RwifQZn0nuDaIU5xS
WurvIINFAcQYxLdGZllQzoMz+aAkzRSvoi5cSM5S4cMWPBx5QaQUHwYK5aKspYUd/kv04pANjVu3
4V4wyWqPiahnr/V+3SH5mUpOb/nU07sJfMzfd/9MEhJhugpJdY73+CSzEWFa1XvQOZHA1iA7RUwq
TPPdZ98DPb5gRTHYqmKEEcQSUDDBp7Q4qcM0nA+QW7t+WBiGg2nL2fG/dB+lKaPa5J+ZQp2JMrhF
qA3K4JDZ+PfyUBYmE2B58x9Di9upLFJ1jcUX9liVRScQEekybhRdrD7P+xiTDqNKdVurjOalcle0
JF0AHmnBK/XGRUjLMWacgksVW/bUhaQVykutkza1Va0C2furHODybj+pjDf0cuUYAqA9qJxvPhDc
FNlz25CImqI/phdG1ZXhnuCwZ5xH/6+r0Y5wAXILbe9YnOXvXNf2Cr1VAIZmYnBQ3/rp3k53JyuP
0cTYP9ja6qE9QglexhA7Td88FRhT+QX+T60K6bV9lJF20KJ7Z2iu06DWLNVt6ih/GcnYjgnyLBub
Doa0bURuF0vntmjOMg7Wtp26I5c36LSLourXpLOveSytHAr5gUFU+XQkZvWoEuF/8FqFjMDZkIul
RGuYWXeDztaqbY6gAmG12D+hHdUDuYzmafRhmKgfQuupwnqr7OE7qSr8zbBJWMly/+fEaF6hNLfG
NsxgbrNoq/ziQctvK4AD6FfYN5qfmVpBffkroRsMhWt6XwGeVM6/0X/Xzp+u0EBR7LGWqybapPiJ
FWgWIgQCTR5s1PruoD/VtBhjNrfW0QWWE3aVbuAl36mDMQ9ugvlEgMmEp705T+1lpKJCGEt3ANBv
vWFWDTZRoUSw6fXW9JjSQlXEGN4ru0MkhbTb5lFQ/7soJYRAYp4HzwI8czCYtONox6OOCsDpMwp1
8o2RI/Zd+NEWGI+Y+WkifSDV83U/lKcqJB0GlSbio0oCfU345YXXriM4EQNAwZAly9DzAYo0AZ+n
TI+jgfNlrTjbXvRvtoKhmsxnYPwU4EFbgNoYnTNLOZialvorL+ZKLwxOaJnNAZt7a542/ZFnK5Mf
EJG8/J0yBMi0AYGzwlQ6W+jylxCY6rWx4tTAogPyyjA6JycDNHYFeVFcr3okHxMGBNx9ZA2pZhwk
ZVg2UDUzjNpLD/FJP54cNKJwm/2C4Y/bm/580ICwYCCJu58jycR0RyV4Kcfttlx5yonfSCYKTOrT
EPMx+ltPj9qZX77WrcdIW8qwjJsq3o4FMXtehoKBTI1o5TewS0JQ1/qiaAPRFFiOVAcJF9K2Z/WG
zKWgSSgGkTQHi+3YmnoXo4da/tf3G0wY2vA8Sv+S9MYAxGCawKMR4jBkwQ6Cw8FUzodn25jsPjiI
Gi2psck6GVO8FlCRYmJbDAyiMmnFw25kLc8Z5C/CEJATuDXzIYc3ANNzGH6DnoETqZsFSFof/mlx
AbwNpzjFBqMdFlmgrjXmDnL0r1CajUEkgBewpxAaxlFq9q5TegsVaCgtmbCzxcTGsWWgZWYkKXr+
v5onxlSwHeLWNI52V6AeR+zoY8+Zb2kQXGHORc3R14uNE5J1z70rwmhvTQNaKuCTdKT753ilBUsJ
rYph0wxXlqfjhXDzPFSB2L502D6Coo8WJEzYeCoexjoUcvRwjLQopuxIWMKm/dO2oT9tQyxZxoXU
LlmY4XfyaTymEz2FxRhDw84cJt9fLh1HzFr6HXxBW95YJJp3LoJIUqzFKGeZocg0jyUZK7Y7DuvR
+KCOwX+C9AN8KdtkOykva/iNUaa1qIN9t8PhIDybzOHYigmbiz6a/J+Z30jRAkmrmncBMFj6gKPY
upjCoI+2AUdJKFuKtMvHdZUcmuYt6QfsJlsoD3i7JWDw2YVSSbbgEW7igUCMswxfUsMpJQAtEz2K
dLS8rUUl0H9a/dEmSDXk55As83+i2W/AAUtAmSByZgVNTw46OTBtGOB8hLD4dTrUIb6PCSjahm9N
N6MmuZX9K6trpdkOTHur7kkWyEqnbs46kg2YKjps1FnOhq0SwzIBiHWbLl55+FYnkNoBlAvMQtSl
0X1I4HvTrQGNMCKCoj9GFZ6bfRWa48lcpsxoyhbWKYkkkIOtzkTGZc81So0EFrl350OY/mNo3WB6
5+9G95apgyVTYq5iuEliE9f/xL6QN19yvAxoaNkoJROvdKxwZZ4K4OtWO9A8DT40Vx4ndbgYDDTQ
S8IPU9dWDNQv6d+6ebZH/yoeOLWzL1WVvCxcUuxR3Ve2vmkpCyqGUzZqKD+hZqIjMJNNwcEhDqGs
M/8rLitzpNJAY4XkEsUYjKOl71kf8FGikghyji7xZkPICn5bnPTCQoHcnYpUaBmC8gKWNP1FMBN9
C9B6UwZ/Fi5T6skxM1zpWcAa/kOA2kQIQXsngCrDrHZYqprOd41L02JXoBeNJ3Jg++PEqHUKrr1k
3UpmDC22K6AOA3zCGesWFqxyTm7qRfsMP3KIIPNun1+GhbSRbhq5VMUiYdDHkyRIvoy+qh/nzKn9
w77AY8QIg+CjR8AvFOVtSwLMjGARCDr5VX73d1jX/RtMj3kAM3zjqhztbXDSHuMf9S2WTSJX+hH+
OdgqzCVIL/OCMZh6bejtpBkyMB5UaPowXPCLgAV0UZp1C3UPGsJ5BARyQWAe6BLNJ6s4nkdvaSV9
ZFvrFywLReks/gds/+hf9j3dGef4o8KS2tyor/KRscVsirs3v0gL/aHN+L/m0G/0B2msIBazgqAB
PpBPs/oASuK0Rpgzz6A8YQd6i/YLExTZmt3y2atbkL628r/gOc60HUAbaWTYpgmb+PSY3Qzg1Vt6
tWYMMS/jlbH6UvnJ/8VXVG0/xe9AwuY3AUN4PlY7xoXsk/KCrlKM62YkVTEKbt/aY3rh/6qCL9xH
G17zovBmYmtmKmmSsBeeand02+/mBNg4uswX3HhZf4ff3sX4yf8IPPn18UMs38qGkcyWEccsO/f/
0PJJPJniAmc6bwA8nJQ88WaIVdwAOwrbVxevqjlEiGW3jTdiXNhDUYVLtXkBmtOjO7v8wkuvrQ07
4PwK/bx+Z4v2wHX6sB7GqwWoZScaPwKUer+2oLqQ4IbTZVR+1BB7eTPG2uvnQIRM7zgXYMCws5Bs
0s+h/bCRgl/SAUAkvQUnazdt83tE9DbONJ/0AaASZc/oDl/qWQjCKTFKwbESnPkDNAiu2icFG9AC
vXp/Z6MYPqAPHBiDwiv+wKmabY8YbvzRv8PrtK/O9RePd4w6yffws4KdZeF5ntkUVBYEohbIiMNR
iKp0FLYW6cPJTnNmwQFh61z+G/YoY3dZONNOzqb+l2zRjAB8gLcyx2QiiaidVyD2bCUfwYRe6IO6
VctFL869G6yVRXZiC33R1LNXE1F6csjzni4E1g4WGvV58KiWwIniw88mF3Ob4tU9uNUw3ODhsQI5
S7+0RXZWqgYlqef6ESXKlMck9zzk4hVTXaXoQPOWVHfuHw3ZQCAgRPMG6wQpIxobj/YYnnMU6cA/
9ioY5UUE+K9W3bpnxB2GzbrqzgYtebaT0e5ExW2cDMyCwZvihTj1xSY5SvAzR31d0N+iehJbEtuY
EAR7kNBr9FDsHohNHBnmQcP2fWgwsbGPyV3qQGlhLu5reRvna8381xF3IS+qDJww2XqpeirN6ZeM
IYnY6JQm8GhVh0EmZRgdCGPuyDThxoWEqZyUvSmdO/KmdYB7aPoJfU2gfwtCc6S5nVNt24CZMlGL
GHzq2Hv/dwGdPSOnVPqXmkeaZDyMlBkzrXKNN8MbKE56ZosXmr/i3JxYVfUaUAcwC9YgXCVySnqs
sM150XwUthvgUgBFoN0BjhEgUVpHFIBpumlzVIVzAAnwKwDuBC44XK6Cqe8BY/OM3AX/bgzYibpT
sGvqdZ6cMWEhzRZLVwX3GDjTPuVYW1w0GfztPNkEAnUXY1xgRcE2Qd0ASx2sdMRLbduSWndw9H12
LqAxYRKzMzbCqeUb7kLwWydrYWYKMZKWJBAPFGez/euQozVsJWapFXY5U7jMJXUJ5zDtOH8iNMvB
TzUpq6n1cPcpNvB2flOKVx/n2gk9EUh3TX09VuW2BA7ypogUOBzWoGPI0goh0wyRuI8OMpbJWAD5
X0N96dqDRWaJvKQYiODjoySlY8yR2aKmY6RDnNvSQedRrampiSJDSDo2SJHG4MvGaUjDAnHAhC+6
yZByLPjsusoQTgnPHqYslkXQ8oDTU0RSRO+vdAmkzsGwBNrBONocJ7+RoRBMtW9zHZDWTVM04Fq/
1WwkwYggqxhFNzYFVU8yhg73ikU19SgsiDsowCkl+1Wp5NnwLeqfEUJrr0h3QFPS45PiEwgnmwS0
2czkTBIbArCQ/G2JuSwzwkJBpCRmhTL0QG5mbD1xNKoVdyCqSnNVbx/kZBE+C4mT/pQ0boAgHgrC
yM1aRtIBx5H6Wfd33EPq9iX7h6BeSs3SNFe1ubKnE68XRoe2Oxk2RiOXiRs4hgc5OPB3I1akw0bP
r4C/WbhmFjcYmz54G9o3vgas4tB7WhHkCtQuHsZ/iNwzyHDYSYt3z+tXzbOWT1N8l9trLG9s1bUV
V7aekfQt3k/zsmGFVu0zAtSLypPVPfnd/A6mbUOxqZUTuUS2vuIDd82Sr3ctCMna8G4686p2g4no
FBO+hnpIWCKD9vejaxluGGKEYe+ZKU3JoaI5MF1/5OBTSvoml5qrIJLIvhGmGVTLwNhQXs0041vl
P4YlvpuX9KRLjguzvWyQaKXTp5webUjw4Gs26/BkmO+2CmcV2Ciyb8wCIF3Z3SyC597KXwVZHX+T
9K1431mw9vXbhD1D3VXjOlLwq+Tu1xnTFdAPPzjEYgEQUxfzT8HBUYue11VAOHyN2dBI3In3HffM
GbqAQ4N//HHZmRDt/iPVqwgp4XHGj7qqFl0odgUwC/DwEZjMGmkBdBkEnNPSR1nsPNL6amAHqn77
GOiTmGGssNXWI/zi3BAvPqJ1hlMhufhtlYZLTZVWV9YWRRULZ8AlclOrrsENGdwxeXYFudEbQ1rB
5+NVw2KJKQ7fHqdLvmeoUC2+O8IPB+/Swo9wAGIi+8KNCca3tjGlfxipdB6Kn4MmnUrd5Q8pI/L2
yQrgVkl05tL49vtTW6XkUJ8YA7ITcpdhtPTNydC/g3LDymWSPNkX8C1piWK3b0+6tRf/5g4ae6ja
3GR+iJ/mwG+ZmFz4AW6v5dy8is2Fc9vlFCmSq/zfKv3/b+en+YM3uVmwY3WG3dU2VxhIgLBzV7EJ
AuyrHLGGeNUwPPCIqDwuFB3tCRvgHLbb5PLig74p0LwZG9Io+sENB3KgT6xC9jXV/wB9TJ49zjno
L/L3gMmbuS9gmxG+AxNEpwP8Fg7pIL81M8RbHV4jZdMZgHWbuHXNBuLJKbV/x/Jka/vS2MstK3jl
8Kvkfa9cnejtcCG8lanvHa5jiTvlwJbEouu0m+8Q+bwMYUDAshajFxwU6dootqpZ/cwE7eLWiSh2
drEOqw6JnailbfZYfonB0eL8BrFrySczv1jYj3RuoVxS+ztWOMezNy+QcEFLDDxubS4TvECcm1LS
gKDL8fJlotGcExsRRmLvc1YOia5xwx5Yk2cyFduQJTW4PYodVMv5Mszv/ELTZn5iXDyv+leRMBkJ
cqQQEpn2XCc4w/B4+FUCPgFKApvUHmSz6s5AQt2aANUw/cNkPggF88SlSFUifAzIVESfElInDTip
stQyFYoQrNQJpVGLzCDIn4XxrbxwtckHNmX9e2AWa3C0DMPbgPDnQUNQQVu9ki/Dk0O6yu4pXsrj
xwf7wlIQP6IzK4/6N0sr4AedW6V9G/HJr+5UvPXoFryiePHsadCLZ+a3+ARt+CYVz9wO+ZPcxyF8
SdNbp6uxBg2QTyMk4oqXSenMe/VQ9E+1eqN0VadbQDxKUbk4MCqPadizMYpMVWvDIhUpFTA02hO3
mv6xre+pt/ciOAp7Q7ql4R9rPFeenHVB+GJPbuNqxu5cTveUXU6cedboCKykixOkcfrs5DHcKux3
zUAwVDcTGzpnCk80v6BzNmpxzfw7/LL4a+iPjM16IOk8CCEQPXmIIxzZ4nNLHlurrRFX5bAAd4C6
zAoPMaB8gH8WWRUB6LiMRVpybzXKeUjGI1CgAi0WfUwC2d5pNRgjbMt1+G3mFbYLbMeiDKBKSROs
xQxwPzlcTSZoPQd1zIkVeIDhOC14PCO9xt+nzjpv9xVUbg+agJfBgwkuKbuebXkrzlAzxl92RF8w
MLgg0g7fulWkQ4oa2WMxjSDRMgjbnRFZRLPhZ+uMWD9VkBbGTaXCqw1L5dJVmH+Oj9LajbwFPcZL
gLc3qXjvDMHSoo6Q4QaLH295WwoeDBU/YVvW0oJkI04LWQt3avXTVCgTOljDNUZvOn6TPAycGjEV
SB7L+8ChyDC5M5wrk8nlHjieeYY5UUStUYdEmfHLxX+RKZc5ec/Blc/IYa0l84irmqwc9p7I3uQW
IlrFFZesoxYpIM/XDZ9+2OmQTiJQ4zEi7dlkto1lXcBHGXoCVzCJCalyan9Yyh75FLhbe0KvrL9z
VMfB+MiZc2h7r7nK0RabliQ6G3S7luvsw5Plh0Btc52eImi/PIyRkh8CHeZKs9PGYUm/lGbrFj1n
uh7SlZwcJeFP5prxWU9+xnIfRQSnkxZkyZsxOTc2HJJt4pBrdW5gX5gHGeN6+co3mtF6BlQFEafZ
6xhcIN5jgdlgN8hryGzZp/j6FccxeHoJqrwjDBTUxuz8vCbAPB0EgH4MnUIT/8Y1UEaVhzgcUIiV
568KY6NLzOy4DlucjaE9Z9rCh03aMDu+D8qx00nwe/B+otQhN2bFq/ClQbol0o3Ja3mYzEOFtpRv
Mj2AYLLwzma0V03Iwq4zXBNvqTsHEQuY0lqthbsZ+jt1EXuHkROjOicVWh23h1YZXPHNbNCj85G8
g9Nc7dZNDRQre74ffLBkSgh3WH/H1itDEVsxOxXGRHXyTahQFcPNVUBkgV0MYsWkkJFpdNbqM8nj
vDXZu0bayVcfqsMZtw/Q+XinUVnUCD3Du5EsrC9DX7TM1Ksl59RYb2rc5f1zprvsZmwzJvMK1aAk
YphbZX/YkWKQmV+gbSUhHj9ALgAKxjIfMImFLrx0srNT/gADe/EKzFO51MqfDJEx22QgWlIEhwvV
PpMFDWLMPoMxlu2n/KFO6MenKzjeCsc5Ukc+Tf2R+384acJq5dpTUwLDyaAg3DM53/s6kc8R5Fdo
gGNIWbJve1wPJhBK68FyE6QNOKf8T+F85oSX8ariG2HCQ0+b7pn28jkOzOiHv6wwPqiZqzpQ62AE
lA8jVhDSb+piT2gut7SNfsTfS7yAjMWDdGNB+N2XCjGqcI36iMMzy52CZqJRKdeUdzmawvHaxmJt
YviK6x2SWkSRMAxCDv9FzhC4APzLsUMsgAThYUc/AQ+IbDykng9UPpTxykvwWU3pXcDLjfq/yrtB
zZNrMZRXmEv7f7xgy20OzhJCseLIWm9aYPANCz0YzpZyHYK9jIlDHQmzxzA+JuUj1x55+VVGRyrV
Vnp33dnB6V5bRJN4w9wG398yjWeh0zfwwEKLaCsA2x8/Pbajq5Btid1rLcbaTC/JB6jWvHAfcFgt
We0SxILeVWjeu3PbxZs0jNZSJBRlWI1lXBrOXghhjEdgcDiLGlExI5ceF7W1WexlfHlMbqXG46VD
CIATWvRMkAhVqJSVSqpO8HSyr9KnpA6ebXUuodtKfrPyimQT8tj49k4zy22cRPhwmNu6PA6StW4m
Ca2fjQk2Ms1omzXrnPLaWsD7abHt4f1arqK8OiIZveVk3eBuAcI2mUv+EOrtB9uEk//F8arrEwxO
1m2yj5JHUZ4rRHZpfJXGr6jGg0phBh7iyxHCmMV5RUUuaxZ0JfWeDaGTbybOQLWrEMXIBQ/Hh08u
FrFKPDXNeYxXpYP/6g8LSYalUruN9iX7VzuABOSyKToE60lMp89Tv0+Ns/C/Sve8qHi4s6sRrAry
AIdHab+1/BxqRBNgKrhnTymlA5JqHrvJJGRgzvtvxnVgQbp/dYlbxl8agImj7yaPGD14vQru/gtu
JT/EzUV435qbBvNXTDoLuWEz+GFz6lAYoZOkZsSKR3djYorb4EfymSc6b5t5gEyIGy4MZ9y/IzKO
Sf3xPqsUMhaPUg42mKKxm9B7RYye0z37m8MV5FKwmRjtMaUeyXku2pAHT16m+rkwdkXK3YAz47xz
792TA8xWT8R8dwY1z8OfIf8xZNf3vK0BuGdLty5dJ9CnET8ZQ3s3cE39CBiq6SHqjRAs2w8WuSoI
N85ijOlHvXckQ4P7i4DZ2v5DDz96758eHEPQE/tgR+aet0hnh/cDkGGALaaKoMkLVrzD0nHNYd1D
TYrTI27TJdrCwQkXNmK/xi+3RnIYsHii0tRw8nFUZ21ECpPkDk4TornwJpcocwZKYUSM9WpdlMdE
ly8YctYjIEWGKymu7I1IcgTPt0PMkZgcZC3PC/nBFRxIRQdwBTJoNfxoUfDGrdBFPW0sAWBUJRUp
ftY/OfzUx52j3LrMBfF1xk0AQl06vznDroytK5BPlV09ZWvHXmElNOPpu9E0XL/vY8vN9b6anuP4
rQWHcLDXvrqNox8+b4ISR24+tS7izUEKrIq5Dn0nSBgqONk8Ql3bM12Q242WH0M08vnJqnaypuHa
OC1MrTipAJQ65LgWYxSLQdGrkT57eHo5DoiRlc3ELpBOT4n36wzYQN3qHsvchLlJ+0+jma3Gl11+
xR5McO8vJfp0ZBJimvC/QZwaWMxySsjcb1l9lxQ1jA+M4d0rT0U+ezZmNaVyyrXPPjkzxonUa9Z8
kC09Eqmnr9vsWDRPJ9iZ1udof5r5P8pwvTo7dAD2q8MTMtiO8Zmsk1LtZwUthQJxyeSxxCzLpF7U
Ogbav12AnlMs8m+jBrArzhb7esy008A0rDEYKxUIFtqbVvzzub8VTyBISZfPRu1BPwubVE5PDlD+
cPwfR+ex3LgRRdEvQhUaGVvmnERSEjcopUHOoQF8vQ+8cLk8niQK6H7h3nMHvspJyyroF7SncN58
AYd4Iq2rHa3olcVsVSwD5z4UL1pbwGyKvuqrfR8zf9oN8q7Ivz69+t6zk78+U29tiOZpcTAHmrxi
7iDnSs0Jo/rpZEA6iDc8JQ3+WlBC4mjJTau/cyLI9AvdqKW/V94e47K01hGNYbMzHWYT07xSJOcJ
J9uzLkTwraVM/mjuIh9R4kjqAgrWAoUcS2wve0+DO2yOALV7uRyIlEazp4EYhBM2eeqG/hPm+2Q7
a2dsnlm0KhjustVAWke/JTAPexIzcRJDg0OYXmLt3NvnzP+prZJ3rgawgkYeUzuN5xxrAluH9kVC
FA44+cEYC0Zz12yzcAnOSmd0ivJN9rP+F55OWCIjXvkEKYMhPMTZAmYNc6esWysGyWLLjBbDOGjt
Qe35nJ+m9xA+TnOUaJN8MCafxl0iE0WCCZd06DeDPKvWm9MfM/Wg+wfVhcw0Zb4zP+coWiHmZz8A
vYuUg8aA3nPBtTH0hJRuC/XQMORt9uyS+ahAixGpkQAuE0uMWGxnDGjz/9yXulV5CiGcIJLna/5j
EcFjyYIMIT5r1lDd8Rtw70H+aX5ZIclZyCnUYgZUH+JdOaHY868TduDBNJx5MoLAjok5Sy+w85Ox
VfvAkM3LZxOLeim3RJVQWv32u+aLvZHyV0bLoFv52h57Sb83rwLQ0ax5tuSxoUWiEXZZ3CAbxMEB
JHJOqxSTKoCFI+f/zFXSliQuYowl24wqPl4B2MdzQQ8mvvQdXaZKdVXvx1sPzAiT5rBQxdug/4Tp
J/OAeRTz1ksM6AP0Ik8uEf7abTVLIn4Vwtqh4qHBWSMG9tT8XfKmXvoDeye+HgkerLJRyE/OBfBj
kOLjgi77aXGkFtGnjyPKIr6dqTOg7DIh0xN1WEidoigMliFkFeuRajJlCRYccusNwfMkS0eRH4AN
6tTvkGunMo/IVUPIZLXyayM1GC0PxvQ1A/aDzD14dhWNFUzCI4C9kQPe14ml6v/c8aiaEp71lfFL
HSzJ77FFu6ydR6z8RRnhORyv5L4ah864ZsmuT3aKki8NiQwmDC52AdzaZSVQMzAPdgmLdz+85nTk
Rvg3of2DD+ZgjdKse+WSbtnCgvcLsK/Ig/JytXrnkWXo/nXYjT2AUlRSSoWPSV5rA2syNuKUhJxg
h4hGVi9o5gvpKAdgIDYNHLuFgq2hzh+dqeZFZ6KFdisQ3+RW1v1nJzDrqTaTyUXsgGKqjjF1SIhG
sWNOqm5N8+UCJpJU7OlXGKtLc/h0HQdjUXoPovJkoGpBdjDp/TCcmw18LMQ99Q79uqNgaUStSVKw
lQ4L1jjFcHAN5MugtcN/uURkhQurqpnqcJ4a/JlqhRPbOGagAhgDzyYlTaMAwQyfccREwRr3AX6F
iCvbjcW3VYD1S7vPviKSIERiFTNeh/c4/IaYNmsm7BjS+FLZASBhL9H8gbv1bJ6LM/qbolrCvLLh
cJBEw3FHKwZbD34FFSq59Opc0DZG29T6XxdLR4BmAF/gH9Ipp1+BfO4hgTGsHMj621YmdfNChaqf
rshChtc9pjtykIhMBE+P+g/FXDUPSE8kRYiTj6u2PuftVqUog+/7JExDBHwUKBhnhDf7+Pwh1PAf
Zb1hGMOSFxsUJJfAfBmmwtYoAfeEFTRCAJAdkc7l2SumJmvdLd+7xZDluyhjMVFce6tYowZTk2oX
GPU1ZvAQp18SZkUxHttM/XR0dP2SCSeGj6D8Z0vaAupDzX6k2UuH9lhyHMc1fq72CklFUu0mMV5N
NChBgI2a/WKiw1+2GY3x40X6L+Jv7ACrmOoBuz6mTFTjaUqF4Ey2ew/mYBPjncQ3P+XkUoJlCoqP
ov/nZ9on2pQMvrVrp3trRDXMYzBJWIyMekjE+L9gwxOBohGWySUpJNGNWMOvPkNNE8erKxAUO3iL
OVrHKTQ1e1WgDhi/QYUqoW2PNx78GJCEqHZo+xkh8eH8YmachoVTQwP4nx2cxqIYr7c354wLsm1k
nvETYN4r3KvlHjp5YdbdM91C7xifSTY9BwBGd7Bxexy8zDeNZZQvFA2p5wZnCP4kKsfeWHGfsxBD
8SX5hoslCXL68TDZ/mj42Ljb72zpnUvyXXyja2Ddyi9EhY1oGfU9YUmguSbRPOg8nGWz8I7RJCDA
d6vzl0QYhXktWtNJEWyT+ru+3DXjoVQ/6C2R/gsk6wj22VeAhlZXjX5WifbWKChQbQG9J65Vw4k4
o6cwUVDw3AJxnuvZRglW2ARQG7T5ATk7kpUEdwHjNj5xOh9tyTaeeACaIk4ywD1sNZHAAypqVi1J
3tZSJEevO/aU0vkCZX/FPMKzD2LKDPKVxT2HjFDyuhrAdRcI7mh8UOOP6q0fWFgXq4CZLfrT2OFl
3XG1k51TZQZws5s7jOzW7nq7rzKsq9ZfDQrTAzTQsoqGLUAqRWWSoqaSF2xJqCzMCssbpjYUFWbL
pg7lo4q6j4IJ4X31o3hniX26iW+T+tOXhw6HD/RlGK4HPlZMLNN/gD7lDAaDV+67EEQpz47SY7jX
+nUtiCBgAja0876C9OYwNB3kqUvtvWnfUt3fBpIls60+vW5Aal/d3HBpVlu3BUwyT4kyunLEGnAo
ycL195a66SZ0ygzzhqgXDch5uDVk8Wr8sZQb1g9i1rHfN4sWbEmHt55v3FIjBW84VMyOgV0AEkyn
EZy8ue+IdUoDmg27giXgfdRWlDs97DrnltXHWGwaqH4Dp9SMJBgHQ5eyxmkw1hunuLTG2ucH2dJ0
W+TSI7bthfyaZg1vxT7nM1NnzS9qEICa+bhmY2zRJeL9mpXTu4traZF461Lf1/qq1FdOswoHIsm2
SXcpoL3oFCktUSP0po02rl3OcpR8DIwmrf2jpT7wsi+SrBNrXUXbAoq1z6sw4r/XFubEptn6QE2V
BddXkUIXYTLhY8jQSLs24npteeHVwPw/SmU9lKRKDXPPevT6kTvN1v2nXwO/ZfTBOqBE5ZstbYa8
dfwtI8hEiKuqu8mScxjsRWPpa4oFzi11SgQujwPHtsO7ETin0FAWrh0dzBrTIoK2gGQGmBz41Qpx
a4ge4ChzangUOeIrg6MJR7FGbNDW7/3VCB1EeWjdIVLfaG+y4CSbJwEwkXdmhophOrZP+fhpUyva
mY30lvs/PQ0JsthrCPxKfYcGn+ckWBzb4lmnG7/aFCKfC9raGpA8y56quaKgCBn/UC4Bv56H8MRE
d6Iqo5tUTOs9MpYkZ7TB3Q7vfftVkoZoHG3tQUR0DqoABUiaPvPhagFLtmz3DPF2W3n6zrIQpefM
cE2cvIrzNyTBFXlM4dwsGE+uudHYivRqArO4uwRQzixQz/zhcXvOtO8BqqC4NDYGKpA56q6ZVotM
WJgsZd/QwOjMFOs1AhILF033QzEQqSiEcjIgTayjHGIGUzjjy0HNCpcqzw+igIR/ifsdgl9eGRpp
pmBJ/mOJA9jYwjl1Ym2z8I35U3QTwnywDDHmOBrhR+1PpJ5awRgLevCaPAjTCnjtkRbxjrN8YcoC
iKtowOJ3LxGAoKuVua0T3c695vOXmWLOlARrJ7s5jXqv/3aRYTbBJ2lUXndoe0Zs/4sPr2PGbGA8
5n8UbkP5MGpIUsNMirVXv/yapejAX+lfLY9aRnXIqSjPhXZLPW0bDNigWnfvtEckWyO6EZSOif+q
aa0ngajJbGMqoGI12cZ8hdPI3BbRTPWAlDHJTcOFS1fuRrwIiOxaGOiEc1AiSptqv+4Xfn+dblD0
zgYQInkckNOWdKU6o27+RAXzZESlQtotwqUkQL3/f0fJSjPMEa9zDgU5HmYMaR4DyzgCNCX6R5x3
n2qov5klUR9av+jcgqQhlijQhvz+vaeKDvuBm3onsQ627Cod0MVZIS5aP24DTQdKSMxYZkDmw/ZM
RnrP0DAemy0i+7nlofIHY9FBC7AMllw4fABpO1N04WNkK2XEmMX7rxBZr6sWi3rMOGeBI6EfcJqM
JJ4SYvoU3DYXYzvPJHFbJnm9/LZB8U/x7xl3uI/TRIEW5YSEALUfnUZyDjseI//0qGEGWkLdg4Wc
5aua31I14QHyU7ryGaIZC/0UKTohklO0n0EJnwn81Ph1dDS7+rEajrHLdVQfLP8ri1h8ZS7iZNoJ
9jqIRKenXRKA/EdtAPjD0A5kGtH/0SGON9YVYf3hdRhgxp4DAwySiFdSGkfRe6C4llWJGLqeKzrn
kU8tMN2UmPgV/jGDfYkyw9XYq7XxV2a6pDRml1rlJByBwRkqShtO8ElAZvyG1nejXdV647O0UI7t
uCeSzdD+6JrSmLn9Ta8PU/Pgeoc8eNjcESZT1xIca1SiHqXxU0Jk0OQtPLvwrsUriv/C2ncOcAaW
NhRUXOUzZ7yU5k87nix306WbmD6/Iii4C5cJSjoSgfpXbfy66jXOPgeGE+oAzsvxGMndM7aLOtua
hsCbivMv946s379A+tvkmqVs7HFcLbT41RTPKibe5y1Rt0q6COuturL8nWe+dSX6hFnCYeiu1Ra3
dYkKid+1+GFQPDhfHWMlhPkITGBT9f2sHi4qCMPG/gxgCvVPxlywEZPmQnxZOl6AbPG11dXammYh
34jYKSEAyHTmvhFrle8iHEL8bVvX/nSokoQkXcRxF5GnnDyuhkZD3OsGCAMi3nmQClyUxfCjRHe9
fMceTq05quuoBoZIMu2+JlQhejTsIZ3gVqargsTXPtlQLdU6FmYTURjMLMdnqTjMBx3PKMVtY9BT
u7jdtop8xgHS966ebZUW1hrdPIR5CriOOqzXMQDg268G7MI9576NmSn9brnzCYFAz/BZsaeM+dEy
AN0QBcuSSn30aHk4ybqzhSabiBbNfY699orgVYFyeTryw9Y1BIjOzuclimXBsAQraO5dw/SbAUoo
nPPUIoYM5QKNG1Ye6f77zt23QAuKOt4pPWW0ezIFjtqLQttYqWs7OoZDyBQ4pqHZtHdfX4wxce6s
rnuyVutPYidLsHeAJ3ringVj3GrPXd4Z01gEbvs8VnaWvdaST6awfMNd5uCu++5AyIFdDcRfLhO2
4/qz8E4+z0SwVKKlJ1AVrXrlFrjPIr0xBciCTW1tpUerSymiXRgEj4JdwJInz6U8Si9uD575aIc8
KztKmLB6Z8McIBJtWJ9yyvOsIfjP17ZcDnjeWZ1gfmy2khMl2GvInTC4bhrKlI6Jj1N3c4Vlv0X6
Qx19MdAmTZUQEMlC7dw2lzC52wCD8urdBKxCbH1G1AfqGJBl0bG3UaSwnIzb5QCS0//WGNfAcir2
AEP59Op0GxOsGH8l+VvbHB3sm8TdJdiyF9LeFclaAwXGS6suY3hSZwCtnoKlYC/0tVZGfGs/zOHB
nCQN9pW65KeZ9Y/H7c+xbJKWctJdlLokJTI0iVxUFtpxYPbJYE9j5fSVtT+D/10QPEUKZXJurDeh
bhNe1gZxQe3L5YhOJ0wenvfVCvScJy36csKbIh+s+IZ9PbzFHHU21MXqKid9tAXkle/dHaBsa7Dj
3o3FX9vs8uqujm8F64ggIbcSwaCzT6qfWiNrWvOOozAWlXD2dZHswkbbwobfmLRGtv8m9Lf/fZic
vMHRa73P97R1bibzwIHyFJCrCPdDzTxk64M0Hziaa+tXxvI58pS63Lo5cT9KyGfU6QeLPs+c4H+U
x0mJX7eJdoYzcpaY9yKfuocU3SiyVFNFG0gPwmiGC6WoXbzqbnFo9QrhVeKvnRK4TWGwk8meaZrv
zLB6ybxmT0UbQBHrQvctdRzxWrwtQvHqbMwwCbpEr0EAlFj7PEbfT9H2v7bKW4fh0hjf3fRZ4hKJ
8IGL6ttUyTBjqwALGXZZmvi31O5XROHdUy0EDn0vQwfpMVgUazx54UFk+6ryl8IENecI762fwlC8
SjKVN9+EEf9VXnLsWo1Vk7tpPO2YNi5WE9xHKQ+sN/5TVIHQjZsYKgJmvK1ewqslhdTz8kOt6IsS
tLE94Nud6GtMT/WRSWRwZk2l3UeOC81+OvlrxHLWoLPPFFbtlg3mO1im03UZylPflAc36Q+56cYr
lxvW8EAba0a7qeMTIx27wvvML8HHWuBY+xtgTSQfuopjiIhCuBrTvm1gx46WTO3/pRC1zPDMRgqO
aqd9NQB5ylzc2K+vqpZiARXXKB4hOlQB8aT3aNeGhefFcy/4afwju3EHX4YF8c9hYlAhcEPIhUr5
/w0BWzG92JiWdjZr5zT4Pl714DN0mUnog20unJQfSRJ4bk16tPMMB7pGJaLZt9EtYPXHI2o5IjG1
QGM+Newi+9UMvyj/mNb+j9tszznLgHCDrFbV7HcHQVldPvqhOluZuxmHwAA3o/w4oDmpruBkMndz
2+6nH9g3qKimBFk5Ob3L6FpfitkffM886pK6ghkk8zv/bDQv8iiI5NGNKT9Ln6fhZoj+/NJcKkqw
7seEqLf6VALhzQZCrIytwTxeqx4prGAMyAN3Tk0rN6o5t/qhwTmeI/Rf8A0pu3OYaXNqb490YXcg
rpQgyl3VvqUDklUteXbk8oXlCqGZ3iqHsbLmleLcNdGtE7X7Tm2QkyEgh9QEGJsPPMu1335JdoBm
j0mvcY2bFmD+putXe9Z2Mb+ODGPP4jfVzillc3KIq1Of02OTtW7hSsj1Fcd0+2zbmxnfBkT57ksH
3glpHu8AqGuYvzzSjr3LTUASkiFMV6w8TX0rpAPkrVm4wbdXedzoJsjIXWfCtimxldnmscuYHzm/
JliIvmYmzC4zViCv8MdafEqrhD4yT8CFJSmAQv9DuKe0O/o6Fmz3kDTswSfC1NHjKhzLT2ZzMydP
9yq6ooLpSOlTGPA6ubn1rfv6HgoKYdY1GHj8seMh519+qQLZVI9Zxe01ZtU72tedcKGzF3jZ8F3w
KR9JenkruRvjId9Pj0kOTCkaniqxmBF+wxL5SN1KrOtqyuIEQr0DMW1aA8SMmCNsm23JVAIIQUB+
2ay1eattUUBpotbtdGJcHPNHn1a93SkU7sGxcS3FfnCqgOSJqH/TpNgNhf8KcjR0tZinVbcRvYOg
Ul/mjYaKvloNybPAxZpWcTkvG+9UaNkHcb8YqeXRCv/aY9qrCEclU75yWAbDVPDZe0s2GwtiS4yZ
03Ook9e2Yi3LkS+mRwHmXQt0NIZabRNFm1do9nv8zFaWw0LShHh4zDYTqL9jjmcjbsltDCebUAOW
2J+HMBWmCJQGd5veT6lR4lQMNH3FtyQMByghCq/+N4nttWN2BzMgInI4KaTKkjA4Z9zdPkQPJlXH
z75yKvouieTRvtWKtrLzcYO3j91usqrz+mqwSrULdwcaWtIljwbSyRDzxtELf23rnJjnMNpJpoqN
cPcRlvuIxKCgHxfCh/0KuqIIuinw9uzh4xt5VIxpah0oi7TUFmlFuGZ9Lfp2nfXjVfVQvSoY2xgW
kIoCyJwZspKYD2EuNSJhu85673DHS9c69lWx6UosWmAFJdPbiowsJ0hWPc5rUHyy+jICfNskVJcB
NH5X3Wlavc+VDHMYb1ZaHG3dQaIQDQCFVDTecmlU/0tkfId9T8GhUcAZZGHXSCwW8WeQ3AF+DJiw
k2qCSVJnYHCg0zSIkrf3UsSbXAtX+a0jM0cXKCSYrAkUFYX95yUxlYm6TmSyE8E6q7VvlV0Ok3qD
RRjGN9v7UlP5ZitsYcjdusSh3HXN/xtbhmONt0/R+cbi3jIolBaAD3wTLggwrfeXuiT5PN+PBgFx
0ZjtRevwSDI2AhVWmD1Sdgd0WoP2E9kvtGE3THHnwgMn4RDZFKkwBYTs5FPzm2XDEh48iqtss+hT
t76ckY2mYla/CqKrET+Rkspn3vBow+bJfQAtSUElJULiKRVALMqlMf8w2X95Eg6Mj2VmRLpQyF0+
YEtMa74wgINEVCROAwCBszvwtqyB77YLHMZB1j82i1vCWWamkN0SJnZCxTdYesmh7jsk1K+0rlb+
dOOJfiRNM5hV4r1rkBpJzP/1yMC9YXVC9BgiGAIOjKUusKxhGM5SUoYypkR5fHdFsvGN9m3Kc41R
uhSO/8/LboEQ7PGNvWlqe1eVu5h8ucnYnsbxv4I3Jiq1TaN9V731C0zW8n6NAs01UdMDE/e27fgF
Fe+22PpJt8+EzoRNMw4iOIiO0XaKmRNRb1uxl+k18l8kDEjvbHXh51ixGO5Z25bt+Nb49aFsrcMQ
Xmuv29c81bHqnbij3oQ9PvzAJUUcsnFkkGlNW0kbp2vEJSksTeA8TtNwox3IhxFXzWHJynsYTp4d
SmPJPFjBhTWptAuLxosFR65D7AhjpAvwuRDONFA8mKbtYnjWQO1qxJ3qLoIU37DCwXYZx5fQfbT5
QyFtw0nJd1ZRMxI0qixDOb5lYb8eYZ+YvfGEX7KUGe87utRsTSRlp3l8Lu+116zjtEdoyaLF+NQ4
zNMm2xjcRxY6Mz6ynuFR7NCJ3gd9NYQfbTHuSpMp2spMYEYG47qH+ezi02q9j5h4MKTY0HPWXvcd
9u15wCsdem8twbgjGm1ICqin2O/haAG9hyZeoOikzOMiu2fxTa4h1E8eo/7mV1+DdbG6jS8WgIVI
cMfdWAQnk9FPw9yJPJ0Ktw1DRWqJecPcJUePsHR/SvCVDJsg26hL5HN+sq1+ET8w95Pdxs62MVGS
SIFbZohEatF9zjD6EukAO4R1lDxxLCPq0/sfAqJ7DNkjj7jLt1TqOeiN4JDGI7JazEU2YrckptDO
VHgZU9Ea0dafx3J5b82LlX3pOtaIddtve3Hj/MNiWkb/KslqchvznQwmlSPaLaPfJHjMXZSuhb3H
nTcAgYmDW5SSL3yJUavQ36v2wdUBNGvGvIX8KbC/+qyOSLkmI4f/ajGBeBKFWKv/Vag/W4CvDWus
yP4T7XvW7YgvD6Lz2OOL1dcW4iReWwRCpLvyFIesONNqVdXlPBT+usnajedElGPuT2oq7P9Kzqtq
C2SH6Qsdo+oOq8RvP4iY25Wd+mYW9V8OwyBJ1WLdl9qvyJ0PBYSb34uNGOS2Cnj9D3aIunyKoIpx
g3nbykDKytBvIeI7O6y+Bx5lEx7klLPK/VGgyBRVBWSVxeyk8066q2qaH5K1JKQoWOPjubX3bXlB
0h9ZZwlVCxyNfYvAdpMrTBpqc0uJw2su0mDd2t8nF627os2oUlxnPExzx2I7gZEX2MFGD1ewPKzh
1KAiRDuFOdnfQDnFm1cYm7RcwR1jY8WmHUvgUJxl8NK8s+9uHCxXMaL4xnu3Ls3FhXxFQmg75+L0
KR7g0vz54Ym1cOGRlrOeBgj90qTxSI65WKj+QtUQjeRPhLBWjGd/mWu/FUz2LvkTYl37NxuOs8fV
kO7b7kNa4GIgMJanVF/0Yp8pGxDqMlwrjESzfbnSfhg30P+V+sEtnzWdp0nAos7ivEGIxKiZBvJr
rObVkK81xNSAtk0aXnQjZE+BJ/somwXNOnQF7cmHUP6oFxMsOytP1IJ4gSx7S3hIWMDvp/1YZd7c
FHffqFehPW7sikg07DawChROZIiI/4hfrd5zbCe4tplMiwU5mb1yoMBESmf4i+BmgNELUfbNwQ3e
GdYX7+Y1/yXe9TY8OAyQ+7yGn46l15NckgvaxeScftjZHoBJSXoQZAGY3AECl3n4K5NVtq/XEUu6
tVi3W+uj/WzGIz9sPujQKnvm+As/I1d51jAcJOTAfxDKmX2j/XR3vbkIPzKiUSxE4YBYV028wQNq
iYX8hIAZgFKe9cNWEUsbXN27rM+yBtShyXWNVdln/RZBx+oM/r95RB6DcGveP/1gIw22s/F6NLET
o48Jhys6v/zIeQvTBXIDMghwhrbY1dxLMPDK+IfaamAZhjouaGf9vTq7N/GKL94P/qaCIhmJhk7L
88eKtpafNY8UhBqi8fJ9+JkwPZ4hueSRQOG3Cv1lWy/jaNLU89TjioHGG7UH5R/IzMoBSYQzSP/l
NuCYlDMb7hoNg1x07DXbFcBdiw0rAQvMKsE7gEDcMixGyGN44DfXhbhLZruCD/3XuhOnwMWPMWRm
Q4KiO2rf0Wvyl8MxBBw7JLm3L5ZDRLN7CoxzEX3AmGLnj//NsjYFBhKzcPZ2bLP7weOB9r7VjZXO
VDKLkCnL7ywFujwvWnjSwEvTZhkEiESnR47QTiBMGqBCaqo2n9v1b2w+iiHfcjZRPb25MS8CWsiC
yr/lh0Z9l9TgMhwEShGUUC1ceLG5csDBofAO8W0Bwlja1C5piUtB6sQMYmvXyPeKXaYNXCApyjrT
mYUEq/naIVaybeKgbTSmDzYt1gNKhknn62x1BdIqjajOZc2+FdEGw1Te47ZaJda1reQiLO48bl32
1jks8ZsRx8stgzZQ9Vt1IL7orJh8m0z4dwAUGIyAQHHbnQ4ce/jKy4MC6SiZk4iUfTFQS8OdSI8I
Mq1Qm1vVw+YACEoWxeB7iZY1KveSCPjQ3KkN4TLCWUSRvlFo/eLhTslH82qRikFie7mMCQSAvogN
zuDbrrJjVn/QPGjlJVCKt36Ygo8xVGT1Vo4WwnqQk9ZTTZ51+KvgRqK6TDp1Dw51JDNF+Q4KiQiK
KxpVt8jU+8Q5sYzoKejW8tTCLcyri7BjMAMo30A0sM6Pp0S7pNVpqrHDSQkISKfjtbQYs7Lut1lu
2wQxahZgy+Evy15HWwG7Z1EOE0PKF5z5vT076vphII4kCgAUUdXb7JwapHf1+IowXpl+cJ4yjivE
dszYFscCA5ODmSXt8nlHkE7skD4He8Z6U6gbLUR0rt3v2lQe4bbt9LhZLVZ96WzVcekjBbY0ikbO
86pyFyywPe0eCJgm6UuBr+0X0VuvF28k8BQa1M3SrZdZory1GpGWWXJqm1uAo92NHk4bYmdn2UQe
V8eZjyOkxhspmmJVQQNihR3LX61tN3z1QGUI93NuCH5Km9FQybjbjBDxicsq93LGqObv4Jp/XRvy
HJnqQvUQINhGwMmlQlTDKaqHA+k5FGo5AqIh/XOMo88NUWa/SCjrvQ/TxXpRIcPLHbrvCpEX/INI
qTbIlxkwp7ME+478Q1ZudXukTTMVrQ3yr7OSOfsg4oHOG2uTI6aKYhYk/3pKTHDY6UYm4zzESuel
DKEw2gpec5OMFCqU2T0jC23SpzkClDlEWHemscpiTvaJUX4tGolbkXqmRBgSQreB/6ftrG4KZWYu
TSdc1bABy/ZgM4fhHX9VengsYkIv8DgEcbXs+p9xECgGTMJKqC0Ud+FU5rwDhFFAXuOjg58LHcV8
Gwv/DBDZzneG/+zCcakjcGqjl9HgFOgxuP2V5dbNnX0MM8AjnsNvkN9jKGlALkwyODXwlxW9QioL
6DwYeYbJnrhheNvJkeWCx8DdQMXWzb3+I3SZrXChNtJbqqhPhGYjzWFDz5ilTn7aaK+zrU6ad+TX
tsGGbaazlLSDclUj/h5NBv/dPGQ93NJJ25PUqqlWTIZUym7BKjMjyS3nouG4Tvcjq2T9ZOjkSsCx
eukFozf2/sLE7iSIZNWMpWZ8qi7zakRhoHoWcZj9dNV+IPIOG1YGKU8yyjDHn1Qld1c1t6VkAeeT
kOtvmPOvEdUO6WdW3RrEJzEFt8pGmFzzlYJSmIm5Yv3aerni8dzZ2DT8rMNsz9BmWI5A9clLLcBd
84Oo2DTmi0IjFvre59rac4kWdF4hlEDHeks1wsqgJgBCm0M3RCY8bBt2fwoiujDvl7xD3AfZgXTZ
rukRVhItubORBzoWqk6MqRO82Y3njqi4VL4c+J3HxiILg5F1eJ0IIhNPrrQREXAkDuRR1OSR149R
pQVEsJpgLyVATqMKbJhAgCqhRdEvU1ZvGjEuLlIwV92KlQUbnKcd0VLhggZBBwF5x9eGxDVlIVj7
IXChliBf6OUVYtelLbptgHgUFaDdPlqPXqfd2llB2DijT3Vc01ctQvhyk2Jv0iF4ULVAbvDz+8ka
PWy8ycgqrHlbs4A8q3i6lUkMmu16YrNHSiqEthmXUwAmENJjHbyzLUyQGcDHWAeMbWm+kMRexhF5
XmPOTd541vcm4qmJ+5YhZjBUmjiDcHj2m46TQQK+Rkq65FDAl8hCQ6C4GMkijNrmpOq4TpWtX6y6
9KN12QSpL77jk64hDi+x+jwVOjpr1NAZIVMtsmCZOZuYho7frkbt7KkfCUHlR/JHkgUQK1uFJDjg
bdABQsHMjep/cUoTfXQnVR2qBOx9VbnHJd9ixWRW6f2lEIr5F+VoSBfIsC9gFOcjJnXjfz3dcY1e
0OFrsPH3zS3VYXgesKh9pciSmwiDWKJvNPyZffeIWIEVcb4BJpO2rJ2YANPfgx8fh1lH6eXbD74b
/NWloW74GVb4GLBfoF+hEzKCamWaAKOBGmoWs72VaCjxrGGdeq/SiLdKgOsr/BbZnxjrk2LY8wC1
iGbzisb1aqA4zWVF5OsrUS5mcSl5WWrzn6vGC6VY66DDLORYI1qzrPvtrZcSEdAbMhJK1m43btIG
2hb5EyoXuGYNx4lCOAIp9rXi0VBPNhY0fBZjvQz2x5UbmHO8z9JMLkrngGIqEy4EsoXiAgewRexo
kN5Gcnkr337Tkwcsn32LHBA4T+2yp2p8Em7BiMa8lbG/nn7m9B69Ci7fUjMWR51AH8SNHYsqR7vz
2jUWMe78xgVAX1yLpo3V1rj4+VdJhmuOgoLTIO8MVvLdcgvxXrLWvPQI2eCYWv6941zx2cxKxFDH
oon3KCDnbtDPx/Hd4vCeaJCBIufHyTptg4yzER9NpUDjPDjJgCx/Tgre+q/IUGYi5UFaZhUM2nf8
uZIZxBReD6l713A0HJlU4mgoPxjpucH0IaTbgmoKRc/0SyeEB+A1EWiHxCBMSNrXUWZ716PZr+0D
01J2DsbslUGnA2hqeE84EVF8XRXigY9lqLZN+Qzyf2EeobzdKNorM6qFxrs+vanehRfXCP/p0xnF
NwzD+kTgxUEnH4n/CY8Pl9gATXMKeg/+EX3d8FGUoTUf2f4GeHmKFHvRDwNXUo0firetTXOeAYkm
ccjlihvop9BFe/+RdF7LjSNXGH6irkIOt2KOIiVSgTcozQwFNHJOT++v11W+sNc7GhEEGuf80VmH
cbAqi+YpBxYb+9eIIUmLcXi0KIUsu/iXAVcH6AAdGFybTc3vSPIIh+1UaOdGb85d0OylmA4Vloum
/ZlQWGj9D5YQh4Wc/4EgawR25mbppHs0wS5DE/yXeWRqmsMQgx7Ocm1/tfjudaY1AzlHUzxDrLue
Gtqo1dHU6sWznxBJdAUVrVyxwVAA8q5BV0UXwv02bqEi+ud9bX2EY3pJUqCB8AtrA69tHBT2/K+l
FIqUvKmjzM88DUNFOmX0qqMtjlxidNPj4IZ7K67esD+gg6gJAU4/MzFtxjgFb+qXIlYS/XFbmriy
4+wQJUhFDJoDw/Ajahk8dkg/HzR3SVrWq6cEICS06KCTiuK2WE+SUJwLvOx14lC6ELCCZ/IznglV
Sv8UTr0crbNTxXhZhm2TYisFI+4T7Qon/+F217qcyEAx0QyuWg69HrGw5Oiwq0dZK/Faw/tHWTki
WppASAVzKjVnAmlekn7N8SO1kNnW15gNPmx5Rj/06Z8wCWyhwZ2NxIskEu1n7X9Hsc/bL1qaPWpp
6W6YwXixHVqbXCifWABmoTpPdlqAXUMnAWWCfTPCU5M/utJclpAOSNGoGvGwaFftd4kI3ZnrnYtP
x02WPmk0mfuTcOCMusG5oN0qJ3g3ShtcsFkRuEDQAQQLcSYjjtRh2kxorsvEJPrZXpuPnDdVPDWE
ea18dMS89IOE3ryqODgQqUFcbd1GHDs5HiPiqfP4tYgRsYMABAUlQC2jeg0yVD+oMtZMNRiSa/CM
eLeK7446MFTLgfzIKTNj6lFUGaG4X+G0zRH9hYiCZJLdzJDYufF76pJT0n7XyKwqlTmSGCencVcD
lIY+Pgu4NjWTNVSoC+gE2/I3HsCvRDjD+s1oECB75y+awcu4l9XbSVxM7WFFGHArzE/db8y72rUy
7u19IT+mnJqMYWn0m94FGzEfqEQ3oA+Jd8ld/2AOHx4FDLY9nCJ6Waccj4v3a7i7bAANITSkgQcz
e3JugvgrLYdH6Afv6L9ctYD5pU+Pq+9cJr5hh43NI4QxiMwD17fmr+EU+8hITqjC+WqqpWIyDzmM
shfZH6aVQpTIdUdgaOsQ59/E1BZTVsg5BudBOCeIkm07W53nsBfOMp+tS5EYcHUNHC60bJgU5wij
djssNbCJqqSVyMCFdBvjU4F9PxVsOsHT4Bgo5S50GNZle1PKfGq8U8huQ3EBI6zV9I3GEgdliuEz
O2kWtH95hQPusX3WzJ9FHN5inpoiwkpBlrw3MQRbsHyrssLONbIrZCExfSYvfkTk5a/aL3WVO/sc
50jiPNCOY0zNW5YvueaN+BujHq3xIXkiZxV6ROXTRYxFcYtGzYv/HRAtFrDWCPq6bPmcdUgD55Jk
3RGVda//jJG1dopxJ9Vk+0RMXmGrH6xmU9dOgz/cQWK/t/uL5AWpPn8PN6nHty6E2t8PGR7o+Z/O
9+T7fO3w+K0bvI4VnWPpteO9kSD0CoHIdf8ywHw64Ydwy+NIHBrH7aJ2rjUuFb1mQArqPabUoDsZ
sbsgm0M9WRYdQwySK1eU64zXcg392+aoWQuxKVC3c46wbqjcWHyDifHwkaN6DmvRuGmxyjMUggy3
SUuscHno0gKpyod6VMgbJN9wdl7rV7QHCE7kajCztT4LWLZd7QZXyOG10Z8C6nLMajMUmAOdl0hn
ymSu8+trAU2ZaiND2oeLCjwksJYnisYNTPOAMhIQ5TQrrtZCjQF7r57DjMMFjAvJtkOUevDlp+57
QHMZ/6fMVzr4Q1GGx7AqqWGwNinigww+XGX/0U4F6joy3+gaZGTuwlSSoD20B0NmryO76eSw2w8I
XVYmiqik2DtZtYh9msoAjiyPkQAFSZG8RsguYCqR53H10lUF9WEWSErFTYDFuLI6VbE82JLLj5SH
VSgo79lwJ33FGl59+WFkA6LjTQTVSonF7O0mgVBiDOXRQJvRX1q95VWJmVI4E0p31H623MX8OIlS
uXWoZ74S706IwWYGcnbimICLCIsEJAknPxdNbyTpGetKP6mPXLfqXKzj4K7KTBjJGdoGnjMu3V6d
iIMTbX3WT13cXKc6cteE2sNLxmUXUn/FQ1CQQlDgJalhUYL6t4bAdpq7zN+d5m/Or2ghzQ4nijrV
KR151VuAooHpENDkWqdibQKQaslBxX536hOwxzspCmq2Mt0vDwHdEpkbEcMiKVkItgbkcFbeOU65
ZRoDBTXCRXrLm+Woas7reTU22qrkL/Yq/vtYX4W4I8BZFE1xUnd2ZPnLTn9YZF3NhYUkyj8VNa5Y
DM/MCUL2R9PCElEX45KNkyiEViKC4tY0qNnBNSbB51rRvXHL/HedLP4Z2unYcGG0PkySnudh+NCY
bfqZGXJy0O9yf/c84565F/1+Ihh0+GMOwcErylNonCSQTAr65Y7ZVnY2wRTB0cOBsfNJm8xF/DXv
ZoljrrC2pv2vjggJOhhY3rKcLKzJ9A5GMVA69zq3YHa1SxUNv5s3Yy+Jcc5VEKIOx6GubboBBc+H
AFypopZbhKiauOsvXSLPMYQIz3poMY2qs8CmbGJEq57wtlQ3V9lgz+QPDvGzHcdVnHJn49xzIUJ5
U80UAY7yz+DInUd6Gf1MM53pRQ0gnbIqZY21F1O90cAiTHpdKtvDkkzYRk5CsiGPFZFOHuk5LXSQ
wKBPmZI+BTsJxtEYxHc+JK6vCVqHEMS16KsttXR+9iwFNB+wd/Avy35C39iZOG9SNmIs1F40bYcW
VA/Y0tWJsy72OgkeI7xiNXarXMI+6E87fYhhLdJuKxlfynG+TAOKzewCc3zQMJZgNm36rYbPfNKP
hrcTBTTjtFNv7Y69HWbTRaGVaTp5nYiI2eRIlWwmqo61Rwuw36SM86N2DPhzkgYnC++APnOHR2cs
6TI41lbx1SmnsEujAwGCftN8xgGepxLgTP1cu+gOEldgr8qLgmpvDOOlIKPSaukISY2/Do8cv3dP
V4B6API4+5TNvRnHiz05r1kmD3iIREudO2daJbG/V8omEYUnlUdQEVrLa4NgwWhvhic+ISd61Twi
dFVsHBJ5a5Du1d/VY4GHwQmA9/P0J+L2CGdvrb5dYYPGmARCmidwu0XN8OUyHvvJt4PP0RtePawg
I2thr0J0nfqdf9HnzxX0UqjDQ12PWPtXk+Ve4+cUTANV+KlzCVEJNg8NctrkTOT5mwTtY9yE6rn9
7w3IYynY/XijVKH1QgCMxLF3Yc7KA3tv+iBw6Swv7hQwJdIaMb7ODa9DZiQ4uc/RVzXd3GmoRpFx
5GwI6oDv3XehnfgZ6heaNO40+9HSixv9CFkzzpP1a27nfKeFFE1sWgJdZxyd6MIpWZBrFEPYCYZZ
RUOhL4y4O+p6hUleeWFYTQjOgDIgJ2bYTawg1tGtkYHDUIPh7VT9g3/VJMJQMvzWofVOMqE2nJJk
k4AOBMQLMGGs6WfURuVdjF9ReRCJQtSfygTy7Aul9/xrVAXSZi/sraDdr1Pu/07btbAQDegUABQX
ER3Iue+/GnpmyUVm1mx2NG/2nyRw35iQmvwdlRRZbDpz6Vdg8iZeFsjw0ZR9MGuF6ZnPME4H1Y7R
7Oz+BUiffqj+j/O0oAP1S9zumhBgGurniNSwgVcFsTGXLBz8RyeIw95Kjo83o6SXk94bKiFWbBMB
x+Uf7M/mJ9NizG9qbrUBocU3NajoPZ1ijTeV/qNgUOH1WnM3EYTOG4kdIFtMv+RXNvK9JvGA6AYL
oY9BPA4h8Ik4WlNz7BiQJCLrKCK22C35ERyCjDcMFp6VbzJWDEGHVui0N69vjuM8gu4y1eHkMaPg
M4J5tY0YdeXdqUeKPeHnmycQn25+6+Ql0cwyD1yFol269d8ye696/MJBTzjWiD8fqRCi7YzDiLUq
I7YKBK5kdZ2PFhXMFZFMlNVwH9vllbeH/ZPjJJ9h+ihRHFBeWwh0WyhIs8Oi9gGiAcO8bG0PuwiL
FC8FzA59TR0pqLUDaTUuCMHP/06ZuYuKyn459SSP1kAz/7dMCae7+9a0wyZzToff3oiubdqsU4Dq
uB3B85m7p+ozBLfynH45rG39amkkiFkvpEnauNQkyf1Ft5Ej+asjRMs2EsCZktS2eOOVFgFKI5kF
6FzM7jgRi2rq9dqpb5muUHU6s3bAGgIrdY2xR1UVEGvhbaQxI+Lfgk7k2DDUZTIQdgZsorr/HRJd
y9FL44Ybpas5tpgZOnra2GY4wEAOymrcBmg0hy5/1ypYAZLSWvxrn3wXbhkSvgKLRTWyUkL5PIAx
9oJ0C8iMdPSukOKY4C2/f7NRrnuTtk27O2gov13qiXPczlt1C8yFvW5J0AlHedLz+gDSEg3pKiGt
jzjDGpXzjFC90OW2LcnWA29FrgxyQ7tCuYtctDyYG7nlZic/jnnyXrrledTJTzab/j8jmPKbRXLG
eX8QgAYB2BS/9cHpIuSlUAw1pp28fua8KlPjC5dDSRiKCNLVWBLKY25dgwkoelIRUbAVN+wUlAbt
8iTGAYUOqTymjGITGbYqWG9vmfqaXD2NIpkY3Gg6ZCY6JlTavUaMVAGJFNKp58KqzZzU/TyuuFaS
f6TH/Y8XD8hMd8i+wSFAxim1G0jsLqBqANkJzy+mVZHuFfDu8O0jrvJZt0DoFWOnd4AI3qm1PBom
UC+Txq/d+XpM6+nmhHiLoxr5ue+Xs9ctjOHqEdlAj4arI9DQzFPr39p6Zig6perPPp3hNIcjRR/6
Ggg3TfRHrO+4QwUongaUnTn4562zjYKkqPaxassFJq94LXlMuiqYQnTmWsOpCvbdxkRdPBXWVuDr
ypJno+r2+OpgEDw4f0AvI37UMzfpkCHG2WctrEfBXku6PnfjoB9UEpyJ/ghz9EwJCo7MgQcfcKa5
i24DfTAzdWk1wRBcW29XVB+Ds5XeT8EzppFYWfBRwotHAke0wpZfHhFlJOlD44GIEojJ/h5E2sbJ
u+XIsSPquwrOEMmpptIv4Ge4mCS0bN1zRFjjBoUn1ddAbUj3izLeGaDRnjYqAy8aUCzICelm5WL+
7QNkfNlSGxoKA6e9wfClUHH1CLv5SiurtQZ3zZKL48Ez0WAapIoveCtqEcdrGm3nCPmCj63ziTcG
wFy5ygEx7hk4Lq7DDi+ymWEHeaTOvO/Sn7qWW/BwOdUY1yB8CSbGnCKMbxdGJi39xbTU0dUU9dUA
Y2Snr1BpOb2xBkF3wH9N+zaQp827mIXJWc4M2f2qEfs2xi1nbBoyZ4IRXjS5R5TCtVW4LjCxk+4X
knvcdz9TO++8bdODWKNvscHxxDAcy+HuoaFAn9gRhuCS0V/J+quT7LnlcDYhMiSBNCYzYFYQizvM
J9OGsXHB5xvwBkrQ3TvD01wSciX9YzBeZ4M4d57IHqE8TETNDkS2NeiwQZiZhyyA4lWzWelsNg5P
ZDHiJ9wJ+OWqvFjYfF3/j80XGDkqnzY9RIJKHkXd4pr0LWutKDfTw15zD6gl8rh2YQHN0u5VAwl9
3JZGAwgRJ/qdvK1mOs+8TIw6/vb50Ln3DGA+PYjEiHaZsIeaE92RNY1Tbqt7wN6ginl95YQrWQC6
NOPFRTwzqa3mJPcUGQD+x0TOQ2pG4T2imRzYnTC3+jQjq2vHS5S8G2QcAH9PZCIadw7ztt7Ala14
GGRS7Sv5RcanIDAoEtoehsuORlKbwR6pYeEVrN6Xs8nuPZRry4PVEycPsBvGK05BZUBqtfzAcBkA
xChWzefoylF28SXoc4W4YFpVAfhSxG2UH0gveAnze+NcC7AnlxaUWkN9O18D7xwWF2zXIbuSf2x9
l3zUYVm1byHbn0stDsIbEaykmOn049HVB3NfBD7axvKgONGmKS+1KgrAcQ4408BQzldPXIKkuw8x
bZ4kDOcpJrdi07c72pAJNMg/1IGYoFft8LoFZPclPEOK4TJxeVb5JoVcYjUum3LREqmT4QvlfRfK
p+o8Msa7umzNdNegBpXfl2z10jA2LhUxRu/iBigBB+N93GG0Djlqafzp13Rz1tk9Qr5HHgqzBVp5
FmUvjAi0Ii0K+0iYkoNG+412GQlFx3udc/RyMuLZh+mDQ3wQzuPGYgWCMXe0QRKlhGyQnyoguQlp
NWW+SSJYfhowZsM8EbDG3Zxs/eQ0MnkWtMbYUXXROm1bjf5qcFOqMuHPYN2tsVtaJD8HaK6E/0lc
i6FsoxkJdwV+Rd6hcAfGQpcoypGTKgt43z/HkPucm1ip+/KHHjGNRIRbQQ0VM5laW8J7mH8mX0f5
BRk7jthlyVA07zF3WEKuozrt+mdXPiLsz+LVpiNXnaVmBeZFzgMAp+Uihbv1aNGA9FSobF5liyEG
5CzFS2PHSwFb3QYbsl4laraOXT5B1ptNqJ2RktSXPv6x61Pw4b5Zf6db0H3V4n20D7x4JApVl+8i
N+yFyRiszmE9nF8DN6YYJzsX6Hos+9YUJKntIsDcCuRFC5/2f1wngqsBUeJPI/daAhsX8xCjDmDX
q/RLj4h5BkkyuBSVl2ymkHK1rDV+ionN/jmAjvDMlAZNN/lPS37ZbOAXwFtRnkzuoIEKKvwfGFMx
sf/3mkELB7LDPCTxQibzWg24bpfedKFdK24anWA0gxfFKFSC5xoJdEWJT7oPZfFjI2Ss+aNmkrG6
iVWiVQbJAatQf1ohGfc2THSp9z9gyZsSoYnDbCs4duaJkILQWtcBkLmPQp/TRI1T5FM0hnnwnBEP
TlgsDdZhRjzENSFCQkEVcA1P/D5S5VAX5TrkNaJbl6rdFtSdjuSzJCzS7634SEggITBeATG72Lu4
zqc1rF2GymhTY6RxdkX7jql6pE6tJ7Rn45aXDNmuiqDYxtE1KF9tjbbvI6fxRKXTPa0usXHS5YkI
WmkeNflW139j96ATph4xcHg+rm+ega59GVGckwGJ+gDXiMjesXFP4bnOyNraGA0dUHeTCdZz/2rh
oSFTJgjPszgP7pvWf8UYwvVX3XkB4H8xQuS4bwApHHVfZfkWl8d5wuOx7xBWuc8q4yYHm8jtq9eO
hyFTFpJtnVL3NnO2/PW0c87+0UXhZqIiVC9YCGBk9Rw5Nle7uSF+QtrwlVU3zPaS30RW3078llXf
+BI9FuRRO6FzQ64MsCC9FX6+ubi4xdnntaQ5xdKvfgPrww+8F7v5lxerjDifGLIg51C3CeRsY0CS
jggA3Lkh3d3DvLNJVGlR3AEmr3qIRWoBFjNEWz/hmisuidj0MdnHK8KBJ+z3BqFW3KyIEVmF2Nq5
eQf6sZOeho35wRlRx9tIIyLwPST/GKyNN6+2nYunR4R9yG9/ElVK8iahiMEFzKYgKFhbGX8hVJPw
EKGzjvyDjzCUJFJcCOQ++4vOi14mdjsyqoAsQvupyJ5pi3qbMYR3ao7bRy4q65hwyTTts9OJryLc
iCc+23sY7Su01K7GiAcOULVs/gKqonpt+SJnJLiBxxjDmNMjSrW4yvTlFV8ZEpP0PauvUbGZk/3A
V/ss+Pd00gpOQ/GKiZH0vcrZKg13um7n17A6kedKY4CHfOQPn7Jt/1Rco4JBpkEgjUoUJwjEIoMQ
SuId5KX47FBYa2uOxoJwJITM1XKcERMRrv2Iuj+u+OxV4BfB0dEPiQYYCPFDiV8wRin27hCuCvFD
ogR2SzKCwLKY1eBuj+FVv7HOmX/qg30ieqS5hPkCVLHx39zkqY/XprjWYfmRY2+eEOzM9nfCAQn0
GdEIihaTJQR9dM4iRzHZ2nL5jNU5F9mH/kmNJpVuSyfhPGMrSrtpZ3Ul4Vqv0mdiWVg2IpJm2Sjp
Kr11U0/t63wu+bAsZJSmBNmx6kmAvlBFb7prn2nPWrSnNuNDGt4xaHivyF1EWR43FYVO1I0BhBJ3
4KRvFJ6T/uUmVHH6b15BJUz4a3gfBg9CHWM/IgTBxVNB+3XbP3t+fniAKfB6goJ45a768Jpiqy/L
tcz6l9L+KjX2XOOfdLf2QDV0BdmntnTKySh8SrHQb3Eh8ko22HOre2rcG7HRZiQA5l+3+zGtTa4K
bbpLR8YxyRePSR5qyjT1bzP4HMjXaAG2vPmsITbK5S4ob2b6LvsNHwzVIAJgWyf1tDqMerPyT027
saptEx9n+6twxNowm5febhYZHnhlYcb7X8+72vQ3bCu95iv0HultjBDZOPGezSdjH4y8QSqNNriY
fA6jHZ+ZuRgd2rGtkJDM+dwSubvI/J6xOAs5/ok56LG1jeXFoGSuMjouLQUWbCisRkn4yBMeBmI6
NGe41RKZQmYQ18ueM1zGnmwAQQdxbpwtSSS8lLukSzYxATPteOOXWDfoZrr+6ZApZ6T1W+lSyAcA
nJbJr5l7aAkzoiKrEWAUJII3SzRNAFi1fM+N/K/j60sdSZSL0NR2ocUHqnJbM0ISHBhHlsHXvGSo
Gp6Bvq9IXctDFIrAPgU3IWAr0gEGz11sUpTWzCtt8FZqIS3IJVe/Gj6qY6tbh4DVicXHKWyViugj
Ahrhm0YC3lm/mFyC7MpQR+hum6LcYnIGzfEYwfTov0zDcj26wyOBMoKXolxQh8N7waexjUW+TY3s
0dAi0nl/KV4lZ8fAFc5ap7nsEzQxDvTmeCyZM3CYSfBH0WxrUMw007cepV8GuHZPnsiPwN4fKRXm
dy7mnT4x9C1dLFYJ6oIAl5YKjDHCO5pahG8RbgheOam50XRvlVs29g6UUGYHQlOFvBrS3kCkwxBJ
z1foASfCkBgBSWuj1u0CqX942ExzKEuNOyL3I8br9BWb/3tYj5967h7rivdH6X/lAslPmgZUPQ2b
ceJtmzhAyjFeQvxYsD6XZsKRY/9k2eBxUSKXu5VEXX0c1oPrtPTpAGtjz9sMs4vDISPquSvvo/Be
LPxNDzvaAvnEREMJjUJAPLvAeaojKrgDwYYThOXvHCB0M2rWci1adM7WMVd9Mv8Hb7WEHnZVciA6
4dShjZCwREmZNsrwt9b1TCNi0N2EjodcPryaYrqBRT2LHk7GqNDBxtm32lwT0yQjcKwfrVFta23S
4T9nYE2or2WWsNqxC+IjKXhDRL7PTqURi2qbEoIfZ4czqGlJiXXN/E/gPwL6STKy+Wqfp1meHF5f
k9Ywj4LuFUN/FVlPbGyAOZ1Xdl4hY0knoOiAeSIKKZifyVQeJtSrscTbCmSLtb/EayfSxYz3ICac
g5CFZyK1t5im90ECYeBeMxkZWz06Vy1/v8G64eEhncL0QIbnr53Nezem/U4fpAW5TbpvQPxUb2ON
sutHlxJiVPmXcZzxQAg/gg+G9pwwrcSqKNyyzKUWwbzDsgyBTnmbm1y8bVzN6CJd5xH3wR8j+cHl
zd0y2/8SQLg2m26VPS+s+WgzyVfogpPXfrgFqISKb9ODLJOCg9SiEQ2AhAiUcU5eO+ogPLIakonx
CKmVIJHdNnEWi2eLUKu010AiTYGbLwlaYl960tstMDe9eBsRDM/Pzj3Rr4rXhnTCfeXuM8wo7YhQ
xX0M6VWkPY+9ZCKvoO7sZYaWsgUniyMeaSHPJnpLN+lPvqdEpny4HM1TT3qfPe0aSo/qfJlgUgv5
GyWeHU8uoRS3RkwsHmcTJUG0TgNSWDpB+fqdANSEHgNPHgbHX4ppRw6c40ev6l9DBFCRTDpJTGkt
+zNqEEYixdBkFMwQrsl4m28MWCCiYD1gXw/qeujLrexv3ngIvV2eE6es72KdmHbjgrjo2sTaa4A7
jhvNsofPQXW9xuCrSJfs4r9XtUYudPgPWQq0UMk2zUYPDm+SiT3AwHw5oBGWh2dWp72hJbYqeWpN
8Ss6IqBxB1Ref+tcgvlI3nN7alucBZYW1C8EraLP6fkAIE5bXV4L3dooH9ywLHI6W+z4YoUAzlXi
ksdJQhDyvwR8xGphfFfSb1d5bbzZMG54HkaGmclau2F5mGtCnB06B7BAD9nHZI+HqcaPNNs+X69z
L7KN2bKCEDx065Wqv/DKI4jlOlFRD+C6ZGU1VKFU0dWZvju+5Ak6UkLCwKL+x0wELpvZACTzZmr/
Jnp/g3I9/yp1C2U3u8C5qGUZDddKJ3NozqlH44Tlrc9ZakYJ/sS7SROuNmDE5PboPl0z2ktCJKiB
L6t8Vea31rSOqBg3qEdQNRJnyqWnvJAnREdWz5TNA6fwcHYZWswRXgfsqWYIPpQH8oxVqH9hUV37
RFF2bfknNc4per7Am9YzT0Fl26u2dw7gi1PFwl+a7i5KmGvCmFQ6f6XAXT/lRsdyqPBkWR9x1IMd
TXpH8gTZhfGm7M4CZrF4E+k1bgWVkwQS827UHX3des3O93Q+T7JUl8EBLU+rPSWIBAHDHcpxJ6wt
fV84NHtv6zsfZqufiYirBVA2mi/VGQ4vwJ5pRAWbPmaOdF+QYqoqhwuCbz3EkaI3dojS7WXoiDth
MCTf06tC8VUIJ2hiDYsfZnhO0KfCfVZE4Ya5/mGmTx8YRyvpKCBvyfDnXVxSWAdOPT4ChH1BPe6N
vjvrWA/J+1/5YOZQCSQcsL4vPeLUYg2gM+SGjiUgayX3HLm3WALkZbG94NUeNFuz/A1RMvpJVy17
p/3wM+3YIAqwQA/9kRA+Iy6RqJ4QzWnhSu30xUSCXzVswrpfKHBhiqZV1/nnOjXAugYMS2yCJnJQ
VPgoOrUKZdGQiXddklnWeaJ94/+RdkvnX//HK0m4sAvtaNU3nuaVKTDz9QGpLHEkT+SW9BHL1kBY
OhF1UVtSC9FtNU9+OqCUic54bvC1l77YOPhIXhwb6xrYTwK255BlkliioB1vaBZDCkdJ1eJa5NlG
dxEmG2uLO5XGgK84oVzX7IGGSGgFW24oOiGXEh1IvjDI3MSfs9SpJk74U+G/uAZgyMA4gdVskNSE
5N+yBXhPvXjv5dH3MBP6xvHizuUlNkzCICEOktcay7BZPv3Mx4vX8RbMx5o6YeAUxhRw5UDTIREQ
c+j1PypXbpKDeS6NfZQr90e7Dbt0P1iSRkVblDwVwAIjA0frZrhb0aVYdpIcHUvb1zMt6h4JXDJV
eqAcEjrVa2+l1x+RKlT1PI+yFNv9oLC13w8dFRblhJ7CBgEpf6cOv2BAalc4+ecwzdZFxW49thQv
06bo8Et62fA2Jv0u7917VtWXrGNCkDZxe/lyRholYZpFiTf+MMCY9jQJlDE3hWYDTlvROks7bt5C
3mxX7ug2WQrzSTf4JUY71SUp4WaYaEiSpimhrGDw+72XEGUu7pzp26hh16vyTy9376bl33zLwdgt
KPWdjhMCXEdvScQigTFwaPdo1zZR+74w3jlwyEUI6rVEQMT2ob6fGidZB9SrYhiJGp9wRhlz/e7b
1Dh2X8q1Rj9IURuvyExUD3jAr6EwbCH6niBi+w7GGdckYq59vH3O/T9EN76iqtm26U8ish3I7ASw
KZ6CwCK/O7nQwqhvUDCpiM4//rIimlt3q6XjkuCQ8ggTDot32Wl+UxPHBjI6Ha3hzEQuA1aVjwGx
nkSuVSBhH5UAHB1DWd9DVuWa1o0CpfpIMkOjbT6I8dI2mgJ4iXw2vM8+KnhOTjPShg73sAZhN8Xd
ZWJl/O/LgLUebEIJCDdJgj+MvtZXJ/bEkTMj3uN4HxAJzby84WNMYoJW5r6GqLYfgY3TE0zWixZj
fSl9bAHc14s0/mJ5cafvweBNg/KAWUMk7WdKEHlgvGr9eMz9Yp+XxZuXlhsdCjvjd2oxGFHmC5V0
CTEexsg7kcdaoLtKwdj8uugFsEHxUGe7Bj1mHQ6X6ZBm4873p59qXTK26gqN4CA0aFNQGD2THgoL
fdfTfaCorGydzOHKJiM4BM9QhoU81d4s7EPRCHKdEJ/D4jzw3UAY7/KBL6t0SUhiFa6IA+jJy/xp
8OiUE1efP12XhCqbq1Y/qp8RuByYofbGnJ6TytXZyw4IhSz2lDPFS3691tqY9T7vNuWk3Ts2UuGj
DseZqUOYO0vbq/fKtMXBOKPGhMb/57Tduq8f/TO2YATI149wM5BtODF5Bh3cSXgqmJn521dGtqgg
tRI7+J5tYsp8Lt1os7cY69I6oai+V4xRFWuBiiqjQSuyS9hK7kslOAeKT4nAa1FMNEQtCAz5jtmv
UOWAKiAP5WFwc3wKj8Z+Zj7k3d7mqmTu/IacIjKCdTqb69Cw1tILXzOVCYAEZTTaJTExBkR4PfMW
uRhUdOSfhczffK6VivJ37F3Xk9s13iZYWo3f1+gAy0hAHbJkZ8pnWKpQd5Kj+8UcbtzcRvrKfqmn
B4kTte8BjUigOYYqdEX7YxGNIO0SUxNwCrNQUCTv6CdTIgRtsz2o+79jMjH0FZZVl8EMVgRyFNXc
hvEfP2l/mGaWEggBYnIblIu4H+J9Q/KpD/01TpDzcDH5XvDAWQyxGDhqjOMTiUlIgQViZpxfSGmI
8+rzk8/5NB3zYNnEh6kj2pug5mo4UVNFCpkz7qdi7XSnjJBqbF79FHsvY4mTOSLh165ooYNlgfHp
FiVeD+bUlsl+RM6GFaCc1oG/GS2cf5xZf2v9lAj7HFZ4zjgofds9OznMI+lLZE9mUHEk5+LbnhN8
dAEm2rma3soMzi7YhIRh5Wx50q6RVtesRTqkVeIN/3RovtCBFvM0Sl3L9wC6b8hKTjGCeHA0WWXP
vXtWh4ALbp0MNCbP72NL4pXtJvZidEGfQ2SK8fwof/w5vSXER+e5finRLYqWYAxSfaQ8hTFnaim2
5nDX8QrG/rDsbLBbrnVMmEbCQTnpH3Gtb4ayvvjhKUTQmuwbTr42uFAYUVKl3JS0pnJ75S1e6JJp
ZVx3kGT98CADhtaqeTvo8bbh7lHfVh40lw78y5lLOGrYBsKNrZCJZfL6+8x3PVPbPTKmpeNDLSXo
FaZ5V/ZvnVuT6qo9qcJyloYADilT0oLIXR7JVXPmrQ5GKgzt2FN8NCOnMFtBPggqoTTZ1TFvkXID
4GsQpGqOMTxyvmmMkJRE2g4ld21WfrQZh2Fcm7c6ITS5rcsLKNpfyyZIsPMVJhokSxBfPF/KA3hy
9GfsaMTPEblAmBUkx4o3LzFBLQA6OIL2mrTifyydx3IbTZpFnygjypst4T0BEiDFTQVFEeV9Zbmn
75P/zKJ7oickkQAKmZ+591zoKdSFNknrIgwfyVC81VPy2gaEEIAP2stmk9bDQabBG13JwWQ8Uk/i
mFTEjbBC7rpuTaeOm56zulzV5Is3RnP2y+QuQMAaoypDNBPtNNnUfUeke54+2bnxS6m4CaRBcDvK
09zx6cJGMpgOljzE5iNt8p+pjHc6g43Wg3VTngqGcFEzMyDt8Q4NO70xUec1/V6fZqx+FCu5wDNm
c291c7arfIWOGlc0wGb810v4m61vHtIGHclAONjkrnO/W8/eSeO3J89JC/1lg9c17QkB93pYG+Ar
Q8KYOB+pBfq78Nn6Nc2trpcxKQ2q6c9c99Cl+d4pg1e7nTaO8zVtGUhsHPyNE7cX14cexQfY4siy
nyFno2XFJ+HVSlO2GAOfOZXNjJNRCX1FTdxvTxiDi6JeTwi2GLRrD3SihqubRsx6xvEsnA/OUSAt
89qx+WvuJnAx6jpgs9RAsvS7ZVXrnxWdW2m2rJ9LCnmvpaWsTR5GA+y27JP3umOs1pcshQiIRTGT
RO7Rm8DmGNHwcGoor1YCIDdnrG8wg8HCzkMFkjVBsNpYb1NSTWxMo+sANhLeb0dcTxqIdZapUKzm
LEGoZDpgWI7+sC9eDft3Clgy5/wOeTb8ER1cFZLmNK8+pEFzlH1OLAhn3JRyd+cbg5o3pe9zYADI
2X7PHP/SElpfT8OPo1twGuN+N9v5pXMp07HBjN1nknBa+TODfApHu9fNRfeANbMIPXjDtP5gks9R
BH9q2s2etiATEc8j8h+yQlX1z5UnNOttLhuCaFkVsZxrXAHVYI64xoizjLkAykbgLmp//bJ6IAB6
Lx1UjeXGJB3mRbb6e0SLnv7zXQIYppmNUmg/Uyz4wk9w0rveC8ABda5jsQmUk0dXM3qNc9GJanSb
uCahfwWYukXgHYSADJMMNKx2e5oN/mhiyosh+BcSADwt2gLZz1fUgCD2OuNp6ekBM00P2M1/E3MV
gTkfN5nDX5wS+wnmR19FKbd6O9fLkhvlpbdqlgauc+qE9fes9RkDgQqPoKcVrxMMg7ysO0ofLuA5
PdTa2iybZ2pShygu4yCHe5IBXlF4VgchQBVV66TvTwM2D5n1f9QhwTgB+x5uZVy0Nutf72pX1V5P
AQPFMDqcS43ORcCJdNxpxxu4bLAJ5Lm19gj6a7scYvCHOziPaf4pYZxK13/U9kUvVF0c+s9IauxP
mm6R8h+r88gVdbcYXzbJ0JxytOkpYYTCDPYEYZMW2FHvup7YZhXEXRHvi2kvEnFoGYLkNTjysTn4
EqFu2rAthklA5W3nycPBWzDL9qcfqkVvJUtLCcHj8Y+MMWbGNdnjKZ/RRwZDyCwqksGHgzX/jH7y
Eeg1UwN4ybpk049etZjWqCJXs25us4kZ1ERNMpbwN5CpcnET27SS6i5ImTxwQ5O4p7xaM5iTgFWB
BitsmNzdPN+lXFl+i/30lYmWPe/nmmToNNnolnOO0cJEfbuXVXPWYDvhEYxzRmDdhKIOtsZo4tAP
to1XkOVnIyUGx+yj7yHPo/CTjbQJGHr1+dOTh8NmP2ePEED15LFYrNMQdwTXiEH+QdffkjC/zBZJ
LGMnX2JOZiCEi96HG4shRKOId27pEHLkNkO3sumv0o6wsFrCIkKI5esfge+8wdE9E0TUnIvCOExF
dJnKdwe8JBhvCrqVUnZNQfcGe9TC1/jMmMhr9ZaCjeLdX6kUKDCrwCnARjTiLFKuSx854kQ9U2sD
Y4sWCI/C3cNILpsEsL9avzTtS9yht3CqaNuXBYipNNq2Ayg4VkeaHTicsYuxtF9HyWvy7AClUMsr
mEwm3HxLmEIwiaA2Ksq/M2GpFqHvNC93ECpAYSYNm9BM0F3lfjKLtSk6dXaMfk7nY7TpTO9RvWfE
REivWfhmnDBssQ7J6J8yfNJzVH1npImJkkwYz+fcHPsG5DQakrS4jA5fcmOcrnGLcSpDk4LrD81O
ui8Yl+yKaDdqzjOyLUQOHdP8jj+Rdkm/jCW8ahQYMua7mNTsDJKHXX8L8aFKOC+9VxDlG8vaGziQ
+DaHTMFqfeCE+zsnMTnTiswEbaXqbvlPknofJblOBx8wZuMC6AThKWmR0Z61S00lfKbkrRQGG8Oe
B7h005+6psdAWY23LvWYiWWC3xscm2kShFh9jgAVB1IDB+2n8eWB1QmcD8wPhtfvWqfyllni6mvs
fclKig6qnfEaONMu16xNQnsskzdhfWB6KNrv2pNrDDL52gwTZCPeMa2mV9Y0HDBCQZGQY03JIQJJ
ithf+0fJda+podvIvOQK/Cl+PS/fhGjV6pGSIa5AOjFPKgjLSJp03QbGF3t43vhs5ZS7Gi9hkax9
2IJ82BlOBO2E01jvUDANJ6XRzQGCGPc6fhZgFpAsHtVocA7eVShTZcMcAWChfE3F2zpDgue09tqH
AGFq04tTGieXKTwpvw6mq2kijrmHYUj3drX79DXMWNvYoB6wkvT5B3LAbVDuIiaVFEnRvrT//7/5
Jb2SBA8q0WXuK3sEbtd67w8uq0TQ9i8jaRTm0K5cJc9BaoNryVQCO2rN9nts5I1IVCYN3KjOANEd
LIBkhIQRa0Yz5DgA4M8g+BBBJ0yqaEm1grUBY7JCW4/ejSEsoWmkvOToAPPwMODH/3ARfcqK7Gru
eXu+Z/EpAlIwsthPBnRheM/x6+ko4pmDDbg2x2LpQOezzPonntaugZYBYYVhLmXZr1libqNOnB2n
exqlwGiLSjECTcVBm23KiQj6i82SX6m7+Rxbiyyjm8O2lLHOUJ/GiD/eBsjpmNabKtlk2OamW6B6
IAQM8oRmQSBy3T1sgM++b4mWdX9iXMNl8COc7H2sz1KQzqsQ0l3/PWXgCsCX+0ARR/dRYlh56Q2q
ObMImfClajqDqRTmL8wO7B5p9zrW7UHDOG7o4iLlp1u/rtRWhrNWhmQbHky/5+4tdl4RHyOtXQ0s
Y817iRiySh8hskQFytIZIBQyRhYTI9nERxnzFzABBK9lH7/79nRqJ6RQ9Ha02cN5/spjBhvlJP2l
3/qbJsFaj1uMPVMf/Wn9bQli+KVpjGeF5t2ezT8cnKauaHhf9SuQaQJO7P3MoMDp4Pv0eco+1iP5
t+cZmWZCAoWEjCgLpUf3lh7MANYD17E6NBUDq6zof4e8QXWULDSMygzbMFnRXXvsyrZ5RS8dTzbg
pyni2QzXjlNeSELdDRLCQVz0LaNIfteoWGZ82kHP7NIJ+K3xK/4xGM0sNAPtmoSg57rE/ekY+ovJ
fWlyCkOxD1HUaCoDpdRfIxcyz1gLcn5d4trqi97ah7yezjbS6AGMaGre2aG8xs37EBdXBoZnwNbv
s6+Hyw5kItND7lfHXhU6GVSVT9Voj4Qm+dFnTC0Fy5GPf46I+fYIPGIUPNhsv4LK62hnNFyT4Xj0
7WLYt/k6mTjOzrpDqZObJ8veAMdCi+nxzcHPFaG85DvhMGcO9LM2H+SAAocvUKzvmhxLAdortcUT
FKOdaa513yFZLMc0qG8EFJs2SG5V0jxFblzY5+3IScIutqqa4bPNyPblc3Zo7cs821iIHoN+w9Rv
o2Lr4mpdRhADY2IgdBbvvb8A/LpKPCw9IUpJkwn/cCnpbKeg+ZulZHsK55QFjNWjPa6LbhHjSg3Y
y7Y/AuuNAeIBU1eDdUzjkzNpLuqSbFTdGs4ZuJEJNsIK8hD8jhZlW8xiuPaHZmeIiztYOnZ4rvNG
Z6YJpNgKEU967NcmBkd9vO7IIioUad+FnlBPS2A0MMXIu9X1o6d3X2RooIxA9TQXGHsMuN3Mm3CD
M0E8Zs14H5AkJMe2TIkp+KgDlwEJrOP8Wlt3VquQcOkvXDAZ6uWp2lc1gVFM0pDzZdH3MiJt9E/m
asJoj6brH0sSuysE1swihzP5lYvvQYOTi4KVFoaEmWvHSDoHfRNq//ohZwm7SeJt3W6y9Ddz15Hp
fxK7x3BqNZbY5pnyDulb4FlnAXa8h1qtruyc+6SDLK0HpxxuFKUCC7YCh4HHjwDfXVwlq9diYuLY
rFV/DF3bTw5ZzOefPnJQ2SadoykJRTZzKt3gxWpJ0Lm6oQfpjkaXLWY+LVpf+zvWdxE993Y8vavU
AhhzUvvN8V/PgbbsYoYeSHirAyIJvv6YyYhlTtbOXPbMR6MXPefDbjPjr4X/lZKRQ9PM2RBm9F+4
6I2XBvgfj3m40hgwoPMz0GL8htAzULDlLFQNP05WK12AO+tdnKJFLNdWAJatn+stYoyVqxUmTE6d
GWR96VnYMTG5D5X/5bXRNgIoJWGACtg4HYcyv3oClwEYrgtr1CF5ibhLSjO+kAtHfZqQblT+2TTJ
K8LH2BiB3BeY+bGpmsPqv+/iiJI6gE2dUBhWNinm1snwk616Q5uedbJ5T1FsOozxCFRznF+1j8b3
b6bM/Nu76pEQCwF41eiEWbPo1kp3YaM0w23gwReYhFoOEk5ZLPCnIYBJhtwM7pzvb9UdGk3dsSPM
2U4jB3Jgcu0TFkVdO/+0pSRHkGy9ptc36uMTPomi/UavVLpbZ6CLq9hfYVRnJ5lyEpeUdGWF1rmP
GX9nS1o4f7jG2oZnpOPBHygQTE6Xwrh64waLNKadNDkb1m/jtmcdSWjkv4ZYczkAElL9glNDCAtL
uSaGaUkJJec9Iuwvnq2hv9pM4xzFq2k+EOR2xBdmjEWymh1nSAyDgX1MIG9inT0UGYuuZVV6NBKr
VKUuGtiRMkqFchFILJZcVajqKZRxSzHxuDfAcW3bPFY+TXyeUTJveH74+T9VAkSbGkbo1wLVZcEw
OeKTUBNLN131BTNQKjheSk6/g8utZx1ErwXf6MpXWyssBBbTWwi3MKMbYQLotYvY+S24PmO3WDdt
CJmcG6HjLRftGibaEj9fAqymrJf+cDdYCFMNMUpemgWnVb0e6mSdWaA7oMHXKiuTwB7KA4E5PjVP
GteGmu5pg60WJmhS6P8ZJNXxASEUw+UnEzh/Ms8in/4I2DaZ6N/4eKuI8QdJia2JcnGv5clVLShd
GAmI/+fpa+rQtHIzM/rXTOZn04nfSkTXicWQaYivcchOE8W6RwxYS6wnIn0K4gaKbhHg26r/m9fj
ehFkSkq/PlAXkBB5A1hNe7LMs6PLwKCYdhP7AWC8hvdsrXzZz9Q/9viZav450ZMjnm9ug+K1yphm
6I571ir3tWsfXsditJXUsI1trPvO/m4L/2vAM+I607bhmJ+87CXSvnilsyY/QvzeOfg5WJ5qqY0p
M+tYjJTuT1C/xwJGaGsMbBNqkHea1TKgHs6OXjPBlR+5ny+JqQXPjUs5S36gd/idV68YkiDDNnR8
IdLbE3E+b+OxXtdzXCK6q7AfT7DF+Iz+QJTBfRyxvW4B7lXsOwGxdkO7i9pjXAHHKufVAFrTXrTh
a1QFlEXXKG2QOGP+446NgmmrxiY9zJRoRQBwDjGiBJc/Zj9hksK35Z+zZqiA+ac55Z9itg+t5l6p
yxsDCV8bWKdO2gdnFMv8p7D8C3RhgO9PT+xNj3k/gn6XxhDEu4sXgMZca9E7z7iC7FF+SIPw27lW
/PzAZw1lmyCIOlaIlJMjWejzSApTTkU91zvDnplJ2iRSenDMGgw6D3rM16lKXr0I91UYHXS9+kB5
0FQPX8X8Nph8Xfp0XxxFBbe1qIgAfjaotU2K0CnCzBTz6rkaPA+x2KEsTgXhWMyNF8G0TuiqXaJc
BGOCbJ9pCMr4ClQoUDjXPPZfaNCRX8mdLME4USURYcNpGpXWhwdWbjtmSPyEHD5xYFFiOftQp3jR
v+eC9FqybtTuH52oTrCm7fFpNr8OhzWaLLhn1A9NtckdLAlcoVFzYgESFDBlYVvzBzjrFFWn1X5F
xYRDv7Vcm6g66J2ZoWQEjeSf3H71mwsUvi6vgeVAr2YdDW2XVDKMK6xOrqAJ6UuPSIBDDWl1twWL
4KOaQ2WBDvPeaewdUFxOKTRDM5H31mX4XvnaUigBQQIFUulOU8DRKZtXvog98wAZfTXIxEv7ITiH
0o59bK9ftS7bNwYQZcrfgl95sNnb73uVYLcFKrUyzfgg7PLcNKQg+pg5kntK99g0wCe4B/vBv4ag
T0qGBqpLpBvkIcVnnxKszT/nk7EXdKd+2sXtdtQulfzCSAVLE1wMna7PdavMK7n89Lnem2a6OfxP
N37LyGQV03eHT5eIoncvEIs5DrfKybeXGNTlG8ejgTw0pCsKpl+zeyDNMDhmGCUtojpYWsEptY+a
TYrFao5uxaiqEI+RR9TzpHIyEWbqnMyRnCCQIOVVfUJzw+PGUIk4rBjkNPEGY85Uf2uIe+rc+dSp
BkaDqMju7kdPOHJDjFoLaDXf04kYwHukABuv7eyTQLBP+Iz6TR3+TSLMeESbcdcrYyxqBx75p4mI
NbqFjLW4S3ybNVD/RfCWK956KM78sJRHzML4kFEe+xh3xK9p9asxeRTuN5gC1LEekcasOJEDmp2h
YtaJjiAkiFsbbWq14IpWnbLDZJlb0OJW819bar7pr6z2eM4WrlQ3hcGJYK89bEkJ11czcx64sGMq
f1M6+mJ25bLtuRV5weW3SQSeT3Z6sLXkOuiATKyE+dnhhCgrjQ17RD1oWLQAHSd0uLbqXGfPMfwk
M7wWrIvq29NhQIr/DIxUK/fDMI3VhHzL4lvs1M5Ho4qTzvShD/FsJYO3jxwekMChOKsV3xmU2xBF
b47T64iPiEd1wRc2P7k2GEuPjjMW3qqqG+ibrrlHhSrIzdSA+8TjfDOr6oaXMXKdZ5foS4sLJm7D
BOd198/9qkuum/nbaT61hN400uJLPTFaqRm5Os23wTmsDwxXxVTi1XXMSyibv2FpXoew/YV2/GZZ
LovyorqnOg38P6akSO65kqw9kUVnFwqKFo9bCi+GXyeDNaoTPP3523ZC0DNQfRDDDVvpbjLJS2jf
qo/C3FbZUpqvXnhTB2dfw8ElbZgqNA7JY0Y6Wg7+skww/+RLx5yXSTFwtM4gXo17ILmZEonZNDp7
iHMIDI+QFc74A70B3ouVHHPvYjdHx/3WvBGVG46pBRwXIlQneg7eunhvGJmye1NFwNQ19mLeaqI7
lBE9GvvwY6sRlSfQ+SbQQ+Q25cfQW2M8WSnhZdp2KvMn4x9NcTmRaWjkkFClD4uzwM5nZjXpYTM0
Io+lnD6KPUpBzjWIxQRdqa8gnqKNlfgrAJz5MdF9UtGKzYAunIOPjaluskiuWMeQC8qEXq9ucZPg
WBDbPmk2xKIuhKR9Jyq3qAgAD97U6xyseR1yZwW+OHVVAt0oOPa6z3saoXHsMHLj+/RgZq/sxL9W
YbMxZHIitv1HVH+jmGAWR8U/zrs8CW+tcxyjizGRBI0MWcMOA5LxM8v52to+HHAmDLCIyJOLJe3l
8IjkdwpPfkoeJpvW3Ns00O8JfwN0CqoSULU77ZlgkXpBbTfTh4xC7mIzvcBNWM1p8WbDVgJRX15b
v766LcoB3nO3Htaena1ljKhNt4iACMBg2FX6LfuInp4J0YiA3g0+7LhblUkLTM+/RlF2AvU1lw/1
TWAMfvYzFgnWzWJ+IQP/wNjhK43GbT3L65m1XMC/rklWby2t9HeCSrdMVr6BpH1AwKMU+jGRBY25
cnCFTi3jnxq3A+Sjsllm4qP1gq2mz8sKL1KeKB8ndFINNVJn7kO+/ykqsFJ00JnJiXUeka+t1f+7
zznjcG910LiKOdok0iTRWT/inl2wKidNupo6in3/WrTVB+8VXgOxpG2g9SVZlCW8GC7tn6rCZdiH
O3vyoapxRmo19pAvDmW0R6vAyy5Ri2DVgfFtLxJhAadKNY1KIz+yHgNOyHEbuVfNN97+78WPOfRt
ftU2ETsGT5ykzYwrkhLL+1av2iTgufnvez66AA3DCUbU8JpKoNum4Ej57wW6/Ai/eFgxpduA8b7V
9j6gSwNLVEW8ZAJqpgEPbeOp4xDoQv1FtAkTzBQ+LEOqIdm7UEkMzt34rJ4A9VsK3g7mfH5LII0d
4DHpruptDm2MY2vN21hBus8B41sqMGcu1wP6UvXD56zHtoFrxWIvHX7QtOZWQDYOxpjwNuXpiWUB
rmZ6tLBZ0e2FbXZJg6dl9q960S2cGYh+z1euObPAXEacHNxx/Dl2egV55BBN9IGo8KdEbh4QD+w/
dfs02OFJC4YLcnaj3xaOhYky3LBVJCvIR+7lcgu7uAtjbc4WGPcI20GbrOIpzaHfVgNE16RXA+80
vhhyabvQuswS5Y8yck+VeUI1NHrXXj5yZFfmeDDx5Ua0YYPp7wb2r6L4AtiKfjU7VOhCdCLFNSbK
E33RSJ5Jpbviv3cq6c5Vka1Dbl7iyBv9m9dZ9SRPsDv4C7q30uWd7SczfJxun9IQW1TV7PlPig0Y
lenejNjHZPVGE1hWQOIla7GI+IqjiIdU5mGLze9MqhThY2s+VTnFXZ8JQPGD0lbsh/qaaOW9HdxX
MpHBASpSNmHzo1utcrbOk0kh80gtiiphErDi/WLa3AN4QdHRLMJx7yf0PwyNSt04upSyzOmHyHh0
yB1qz31NGTeqb1LkBRxm7L9RCGbZW1OwJ6hmJhDV2uR8qKPvktL6HbRAM3KE4SrqUS1Rxhb6VUYa
XsfbZD4N5jMWMY/YPqlRupS/rFFZoJes715Cay/XAxT2pmO0TiiOy0fd+fbBKjJ2n0D6BlaMhrtx
Om0fNt3OSeV58E9Na20mrYVI0H/rVr6V3b+xRYQnxkPNuajXSPirJ9jRLY8e0aAE8cEOmnBQWXxu
I5loLSmWMaLsJF0ULiWQ8S3R2eK14y/Qn4QBs4Vkxa4GRTAuYTwU5CTWJGLouKrFudaYXvfPea7o
zmMCF8ZXFQfqOkwyGVpXcr6F0tuYWf8Ru3x3oXI3V42laRF9MG7gvRnG/VictQI4enfQ5u+xd0Cu
YcClIDDcRzJjfrONnd8/OCIajdyk7o9UPCH36lIFTeE+VgdFAlmUvlxg4+L71PBLcgeuYG/vMlyC
6guYEdMSd+1fXyLb5+Aow28dASMvUv2fMSWTZr6r2QFWLshTCB9i0ABPAc86Q91dWWTRInQYnhZj
56FpTiEZLOGEFiCHtF0RMG4jOFdB8StNkZ7yFNn0DdTF0vWrXRkxMiudlWO9EYa4Ky4Ik7axayPC
oUbmfY3z7x22GzrVYCvFA8OWP8c3jT2sybAn0ZD7zOUunVnUocjN8eJlrwlq1p4Rt4lGC7Rt4X5J
MunL+Lc9qafYZwkAVa9OZrqHMuTB+kYmt+SL2nr3wBPEPj+kMSqV+IalYeuc1Y8p+odTJKfB5+TX
gLnFwdnmXUnx3XI+NeY9gL0wU1+TDAAzqHH/eXEOCIXHY762E2OGZCxLtLDGScTU8ak2vqcuwZwp
P8CL498urGFsKSuBGtSi/LsS012Vezm9zlpEtNUCS4GW4k1m+Mw7k7RiXW7a0fsRJRieAfYW96zl
EMQ1nZw5vflIPpD++h9TS4hNLz7LzP+cDL3nEl9MnniruH5qOa7LEO4vWUAM6eLafujuhLqb7hZu
nCiqs93BnDLKAxF2lLtfkmKOoY6qI+kmF9oa4DoHz7TKMfyG3G0Zq/CRTtFrdLY6GBu4Fb2S7VpG
+JP8V4XpZwVYIQz7VRxeGEbm8VVHk6x17T2z8AwlFR9Plos1i3c+NuQtyfyXMpb2P6ChdenBIq3a
zclnVMtfy0FFlrnFn1yrf/KyiBbQF3Yuso8W5lhFDzKihmG8NUo4drH721RkCFYqrjQGiEJLpArm
EPlp/eORt9wNI4G1tPCQ2QbogplBcTm5b13SQJ8KP6NCLF4Mqtkxkld7oN31U0JdkagfiPMyXIBK
WZTozD1chDRByzRva9T6PnZeQ4Cr9Yra7xCSC8EIMeN+jt8VUN9M7I+gaX9yR2MMKP4y//YYslLt
JNAZJYg5hLjq24bstHe7vdOU56pqtkMc7lLzQM2peiNTc9YFAeD+v+k7cA9wOGt5TMsPL3iwvE2N
p5pYRBhxVHwvorM7igMAJ7G5tvtz5yMoMcsPAmFViiMi1vJQ1ynTziygko1OLdEdvbvXCOZbeGRb
RG+sb4v5WDh3dVbqebUquUvsDJEETCPVzBmgLp4hJFSgQPX4hgNKOabnrWNPELlA3AL6de7qLU99
mvCJZOX5n6Ux8Z5pd90v9ee4mlFOet7WmT84fgsa3iT6wqaDQArb/UPnn4+4B2VZ7WuGvkqdNQQM
R8x+2Xp8N7sQv4AtSVlNXvq3nGVIPBQNqj8DnjWB2VJfNJdSmY1n0HWeI5cZ/k8PPUVtMkQpoFzL
Mym1HGFoc3z/4IS7RkMAnV8Dp+c2/M2Lp6e/W87Jkm8N2GeDYA1hQmHGAT3bdxNe6xR4rBUpcszX
YrqZ7CrK5m6VZO3J8SblfBw9JCKO/m2xEkpJGYy9/gxqOTwHSX4j3I2Ix44Z0ai2zRZOPbIFMU4G
7AeL31Yk+xml3mCjFzKgp8w57y+jkBhHfW4KBbl40QKiZ/YMqph1+CGqDjAwBvNqiFmZpx/94suS
/Us2YnzvT1UJVkNnU5ihhoDCRIYQN3UCzns12kACPPPKJDpB3IZHYm67nTHNAPFsPrHxYwgIBinR
gLM2W0VjurSau8YXrhXPnue3IgZON+7REiwYo5spUn4p/ltUrMovDWUCuXUWZ5ocwXlMPtsmNXLu
Vm287REUpYiZzMK8Yvom2MG0iI2eSJLrGcqxHSscdhA8MtoXO0XCbHQFHY5gbl1mnd+h43AfrurA
b4rwMBnlzdVpZC3du3jTXh/1b2TKq8mVh5Bix0DUrUqX7kRN0s31Yzb+9pK0mCTAR52d4i5gn22s
WLbiKqREr9Eg1g8FsCkQPqg7imS5aQxMClmpk58zrEbf3pPG/C6b4q9n0VLpxsHFh9EG+mLqIVCx
CSbzmmoDVG12oyXY60GyCYWPVgCvosZ+jGadOqEpH5Ke39pTSXVTDf4uuVYdcV+aIKmE06s5NytR
0yEIl+MNEX8ZbGbtNEEeY8DQNwvKDMn2b/ZwHzQbgJNO+demJG+APIZmvPdCONvFtiFSAZU+OU/Q
JEt/uLhdfjDGa1w/enGNI86wdm/xjKm3vCoj6kk0dUVNKoa5IHhKi9oPP1W9tZBXL2Z1X2rrvCJQ
cL5P3O5C6Evbv7NRwgmmLcIGoiX9vUtwxuwc1P56jCnMePUOrBD2Dao2CfmwZRWsIEOFhThMeM8n
C/vrzMCzyIZDbGV7I2nxDxsB+xXejxJZfxmLR0YB3uAP8FAbNiO5ZhnoIZb6W6eFp2uEbLN6p8a9
PiKnmS3GIVXa66sqZ0LXkW5JzMMAvpulKNMFFecQUhcxdyB6SiWUWeeMFsYvZrVhZ36UnsWQLr0R
rCWvIB72NKMMnJ0eO5S45Q58o9BBGQtabVf6KOkdXgUHzG3sEqi1CkCeER1otRDqo/I1pEV78QvF
jC6YafTM9wANDrx80xH/0viRVt17GzFSAMNBYHAjS5YpKZM/zPlaemK7xvMMkZgzdFhLG81mSEaY
ja9ooB9xqAxKdKxBIPcJ+vloa/HkeQ0fBxiyAdj2QMFuSjyWwZajQJG6iLPRdG4WHwa6QeyiQcrH
ykdg4WKl4sHfCix7jZt9BhD7X3TBjiRCdXWMsxTrmX2U/pOdyEo3qrXwMmNRWj+5BUyHAc/fKb/h
lpUdG8lr47fb/L3BXZ7zYIDEdAjl8+VMmCQ3gsltUnckYpX5O3b5ssl+1EYttu7YJmuHEA8+TWga
zrAndA/c1z4mxUjos2qzGY/szedw5PBdx+tMt2Gede/RTJM8fhifabBzAmSFgkOJbRbXDBa3RSix
b3JyEDjAHKBbITa4YJcDiksguvq+eg00tGsnTqq/YnZaYtko12PHoFFfyp65l3Y1XDiYwr7aHm9s
bQBwsVosu+aa9ztElmSWHh5o3Ax/xhneRpxi9Q+///s0EbBSb2U6U5aTRdelArKSND/TjRC/aC1c
r1qTbc98MP+omyEDu2pvEBu7a/csixo2IkpuQK2A4K5mIija2426rTOCl73uQMEwWUKFzNbDMxtv
Ic8a/TSoVCA007ERN16ZaoU7AsC7buPdjBAQsVasATLGfgvrMsTCsUBash+h66DVuARqZdSvBRqN
GmvayCDEKXZGSwaKvxxdsYzHZ+/8qbF8SEGVizE3ANs7UIRhVa/0k1peBmI4REiItP5peYjUv8oO
I7h24rhUz7RqHDJa1z4AgG/dPebU2dWix1PtRngKqq8WR6cajfQJMl62GCqcT9BcJqAQNEP/Y5MV
bpbvieO/BuW3J/FAxQ3QfLhFGA5nlyBj3d1X6qrptIWTuAQ+HyEXY5OAB0OuxvDTTvIQUbiT1IHM
HObICFOztuMNpstVJp914ddbC561xJbQDltXt0qyl6iMpwDdTuXN0SIxI3ZrGuZK0wtwRQB6CMGv
RpdeEOE4bSqsYGzIovm7kSN1oneN0VxFKQpyk3l/JjCuyWQ+F/JZzlRSJWK9qL8MOuwYwEgWHzXq
hbh81/RDZm+s3sfzS7DtaR5/Yzf6MQJ/GSZMjgU7UlAIJ4CZb1H8pw48uQzwOsuyex8POft4feUz
YKCXzJ3tUGWfRm6TTkfZGq2NmM3APOIfFPOtNoK9H1AZQ+8CQpL15i0u2r0zviORDfLoRNx8BP4Q
YQ3qxPnlF6fCxuTtE4TLIWdMkndBAwBBFdblL3pJSmR33cv0J0Lxl747wXhw9OxIOOZpdu1XcfZE
8Cgx+xRITZmpL/NTVmGh2CMs12hSwbKG5Y1CQgHjEnevU4VI4mX4T4q5wCVOmkmfu4+AJUjtmQJE
RqLcEs7i7tyQBzXa2lWw01pvM7vWNsRJiOAMYz7fA8BsiKfZ+69zTKKakzy9nFq+5+GXXJxYwiL/
XQNiNKjRiVYudbAB0dMmLskqytf/sXRe24ljWxT9Io2hHF5BgEAEYwzGftFwlW3lnPX1d57q29Vd
XQFjoXDO3muvEOvxfsqY+AXGMQvTo72ox6aJXxDJcUulIwq3gTzKCAOgIGGJoJzE7ArzBFb6kGcP
DX9C6BuTTVX2dLK6TGTyLBIaeaIRnD65YCdJs+wTse08fkCjNHdpNb3WVogaZOBuq75EeSDBNJsl
Vr9nVobw3FiBGqz0ME/E/gtb4DmK9D3M8GhymDMBXELuLRuvGChLIN2EKqzZsG/lvZ0XHyldjQQm
sliFZ81ArCHOpHkBQyVGPIAnfBxy43BZaSmQIr3JQDFBE3ym4d7kltRKLypxwG4yLHNbsJs+uYcO
DTu+qsOwuMs8nTsDtEdQYseKEjMGWFCqHBVEvDbq5UOJ37IUGvLyhRnEPP0oUfVLCiKSODZx9BGU
MTn3apj9yYQLp1JUf5Op3Q/NzBB7HbL7N/gjDfquk/LPRoDhMoVWn1EmkmXMKtNo5jOcEN9BRVnr
+oJAO0oyf3whqi1Dgx1kayPk4s0tbFCzv7KowedpB+tUl8N7IWwvwGxK5+RAiCuxoS+pvHqZ9SaL
r1Gzi8wT/iy4Ti8kifI409MziSGtcc2s4Tkk4TbCgFSR0EL+qtQB5hTvGx6dISbYKUsPkVKdRcAL
+TIVuGlv2QAokUcF+Wo1xl/WlCXW3wKeXoJZWLbuORXqYsibzvmVqmlrVPMpHdRLC1VvvDvMCkCw
LelHtvK9W9BDhBMkRCi7TEjZwwYJi9NpPLX5R1M0gIg5FKKWSXUyYwZ7s5i1EUHxplbYybZE1yPp
lda53Z/SpsXNJovc3EqJdDhAWUsQ2kAhzZ3mNaG2suKtpl8GlQ0yWBedta9BluNQdVfaYh1rlSUP
L9MIU2jgzlRDWNkRhgbjAgHngiqo1M8OcVpNJv9V5C/YBQkIXYPljj7B04E9e5F6HaXX4NU54jpZ
M+5Ez3xJPXcUPnAW0zZ2xpTZqape+s6HpNXXV3C81PmO834jfLuU9L1MtJ2Ft8o6TdpDY2PnyErG
xC55B9LbGpKx0Rf7EmnoWUTtKXfIIQast7P6zwQdKXkxqCUCQiqlsL1KDhVohRoGnq7zPcTI2y17
29vYrQ884dDqLEDMenT21XjiwvSauRLV8wC5XZVOtIMw7iDyBQZqRXRmgnSe5fggMzMgyEpopbpH
k+5JTIw0XzUzioRraLHRqsgk7slD7nZyjPALLQrWxYqQbTtXVMpiD200tilAo11dmt4EpBiG7WE0
6aZFZ0alDOtrcPyoyNbOa41gVaC6C09rxffWmSpINQ5kmX2OqKKbCN/lMNiOUr2G4UZkYhsfw6i9
otCDVYBNt1R36xELtXkqySbHKwpNa9Ejw+eup7IKTek0AKXLHoFeXAFnvciELDCL13hMs7HeYQ51
mtK/6S03IQIweHeZH+T4+tovEJZmttiEBzXBVkuY6+YMzSvVom5lzGU5zjsCj4MxH0tUdGSysfpi
OgVUw8ZohAudHSKtZX6FMI1qK1mlKtJghyYLC8kYOsA6nQBhsBjDLuVDSWWUatGNG7mOKtbLUrlT
hgngMBV1a0LB30zZEQnHvqGKaICkrLpwKc7oKOq+OXUWuAKzh4h5hER/pnfxntSFzAHkpS60CmVd
STl2MnBypOEaxL6ShT5KHig2tmcETLQlfWPjJFUU+6pAUL03tH2l2b+BhqoN9yDJavaS2cFLnYkg
q+GKFqyvWYeCbba8rMwe8J9PuYwqRImH76pbgD9yVVknhkFUcHFLBnbC5gqt1dRMscLmLQoDoz9p
3a8ckmXO28QFpTI95sekYSC/HiQgqhrbjUR/GEGFfA1v7ZrRAEONbRPzaEvUQk2FlFOzu6twqy6T
YSvuOW6ZjU0pKMo1Z/rb9dNxHBhK/A7cFlh/0pmiqp/lUnLxm6molHaO1fwSh/W+YJoXwK7QMWWJ
u4WhcvURD2RmnaCfrPBWm/L8ndPhMtBABxNW6Q1xRVxuEsrChCI7hedjpaVrQ5Sd+uAqEc/9mVnA
BEDsPTOkzDU5MRktS094eAZ2jKVWlVWbGqRLlCkS5l05z2iv/BIRipZ6nU+aJwCbROSF1Q9hy2vy
AAcVBo79xYZxW4EfpxLnm+jIEhyLAUVBtzQByjn3gjhzqTBEgCm+AHAq6cRr4BmdW8TVnY4xaX2p
Rihjal/swiE7GJoG2nMNA9LqErj4PNemg1lbOOx19UU0QSXSJApe+HkNkOBdlNRQO8VCIg6DLTY9
BhE0mABnoBwlDLOdFmjV+GmixO9rizhBAiWWr6Kj54rkGx9tLzKmVA1fGHufQ1jIUrAyRtY2Qwbn
Usn5hlUWgpNkyV5PPkNEnVDX9PGjm3SZLwjScE8htuFas+al3GwOEc9jVTCgQY3WZFt7kb40HHMM
q90ZMosSrWTBstr3jy7DQa2KX2TTdvP5z4KeIOEJKWgcyvlHCM3h0kYTXQhRLRac4Ap7DSHbgehq
2ltJhZZo/w49Z4v9E4P4kERJyMJIL7JUBTcmJIM2QZwhu289yX5TGOUwHx1x9SMa9p5bw2Uom3Xc
Ct9D2RW9zCAProNfhGPiPAEfXPB1Rui+GILTBWAkAIBV6sSxWE9WZJvPLZ7quQ4xgscdUn3RVfaA
/lHQsqqxcqmTPwVyYkPmBA3PvurdLj9wUZbgXWWbqzDkc+YbtdyICq38TJk4KO8WOiHRK4vbFRAk
lBqEn0W+bUuSQukjyxiBCF73rP5r7i1qcPLgDzNrt7BIqwEBFF17B8b/CZmxVPqPGM9EaoP0grjk
WIZ7jrSl/cngNYecIfZpcWocnQ0iwZNRsXaDhj9o8WVgOBrC0D176kTsB8GlQ4KnNO6WdHMqPJGa
FPWpPpQ9cuolWCvhBy6zGxWLHTP4ZKOPrfLoSLIbFipW8N0fTRUZxXiXGJyAUBZiCSi7UNyqtGJm
MVJB6WtDE7L534BR5cIx5TzL4rpM0FAWIpa5iSHHQhduh2JH80C3b+x1FMbyZazlQ8Dw3XG0nVbD
FxZdvUIFNKeYRme/6WicJ5QZI5wDBfmVZKn/zNcLBdNWR/1SLH0LZf2Fb7vJuAqWpmwK0aH28zFD
gKIv0dFpJJ5xXFX12QM6W49Rca2G6NlCw41iPXwRVhy5/BIq4/eEZc6geBrDTdtijDdF5PqeUzbL
eMKutLbF59Q5kZXRuCZLkzX9NFB5ZDbPJlcIaKzYujBsac4jl9jA23KZSFmdwfVZnMVNQgkhblTs
HtEBMwiEZICpmhr/0lia3Js2o6k48YFhMDXHXGg1WV5bYyVJ4avLn+KmD/CE01KmxsCHxa6SToH0
Tg7GDscfEsVtV+nLg03+QFiOPBRASzL9MPA3sAAsnn/LYBc20IeQ1Gs4so2lW3YoeTLAhx7DFuT0
uLqliDEcZXAZYOb30cHDqqDoIVyzJf8qxvTYYLc6FqyXCGWYiCHqQKGBg60INlVQ84kCpsOiQTz5
IydGtC5sE4PJLxk+DW28DbLZS7ExFTe8DCBVQBREAVMh4UtjrOltd4G0IrH3AfGh3MGrt+6+MJbj
MaoANoIovoTtHSAC5QoRwQXfyqbNnpr07yhFW42wthIjLdgcbLCwUssNbK5tpytnhXV0qKFdgvsN
Wnszmx7SB2mOanA30mtmxhC0+47pYcsYqwPnhEWTb1Azw6xodzhuvcwaI7dlTyrKBUuTHsoVfNf3
RbNgP+4KQE4RlqqzsSvpsCVbQ0ypu3E8iQUt07R9Jh6WnaLVx1nvdqp65d+ChaVqT8IePboU5GyU
WuVx04UlbL51SMoj3ksegxuod2yifUtCQ5Sd9TQ62AADdmvtC+PFSPv9PI1wGPBaVH8jeLFqf6wV
ZvlAPg5BUQMRMNUkv4o0exWbq9Yixd00V7VBiCC5bWm45WimUuEEyXw24zuCiG2Qymtji6d2pmBY
r0g9iIVUqrdxOAfEMLXDcCzC6A/yUn8gOWNyB9wxqlb9FqkIxeBsa61yO4mTPQz4gLLjcqcPw51g
D4ZIJZY/MrBDExS31L4MM2QW0uZ7Rue/olJjhY0gP8PQd9Jsu3STK2ptm6Qupao2qAnXgXEz2LeR
IiTWVYCYSVmvuyhH3nqH4xE3UJlojW2ivuEKsUzrT1E8ROhzp2p8BAz8qAna9tB1LLbWQ/QBY/Ow
wk8tqbwFCoYV1S6Rww0mJDGcVDJP4cPmDBXt9QCHFtmjSbpCoakUzO9ZnQDR5JsWp0pRb4iP09s5
HSXmEjHCaHjJGtbzBqPTsMQjklVHWDiy66NyYb92NDogrISYAhNYJ1aOf2+Ftq+aSFDJ5U1bYewA
eBEZtq8NznV6jDQBblszKjKH3hOGJUJ50FEAGynt44wx+CZj2BXjoQFpUahmesxv+oCJAYPvybO4
35n4Y+qDLRPJghg6xGCQuUKaSscmM3gOVYmD82xBjwDO20KHZb3hDNV9juVr60vgdtxrLgI6sWTh
Mech34cQgBG0Mjj7YaLTfiLsR6gqLdi+R7e+EFMgLo38rgVM5rRhOEFQFzYkUfDUSYnMDIq/5csy
fKf6G2mFm6jmXpXh5jMW1+XuyKUrBWlGlzeU/rCNseskMxFeNtd7QP1oGHjVTFtxKXioIl2lpVjO
VjBj6VMbx2LAuog6stdOUn6NWY7b7FVn39NbNhQQ+yaiEe0xl2C9ak5rJ7wyuA1QXw7+pF0M7RJD
BabbXJnN7JoK+CYp4BeYBWtj7rf5VBAbjapI+N29YizTlb9pVXjj/CY71OuUJ2JDF6CqWDQbh+hT
u3qCr4Gy1fMByI2fC0v8YgaTa//9ET+3/Kaj4jdwfo6o6ftxOJf1fcxZ+xpbPppKi6k0FFEW1tEw
TuHMeu2M5naMSMsRi0zv93wKo0TeiGByGV4wZGF5heds4Wky5OyxgmyaJ0irUgWcqilhk8fHeLT/
ZM2t7HMMYKpTi5c4NhYAL72vWw0bLRNzFf2SPEOWil+j+rtSrjUbWAf5YUGhDDcSjyNxpmX9IAq0
EsgKwmFsQzyJMKqcF3lTW8YxbFNsvZFMxETzzBRx0HOdWtgXPjJc+4O2Am5S+hesc1advW0tRC5W
RzSque9ReRvTzJyFDm68Ix5iALgKnPFGI7IZ/7GbIphPLUjeeOqQqgP54j85yABLznoM0TWcIix2
NDAJRBwzrACY6lNv7pxJ1EFUhdBCBoRSEwhqz86UZ8qx+BQYvV3OTEBxkVMvZpge5Pu8HMLyT9gy
sActY0bekISVis2ZZ2yErDkh9EKiZAXomSDsl+yrqqxhZCUU7HClAkTdGY8a8qVYpliFWOacK2vc
FQ5euHp2zSbjluP2OOrlmz6uMdUSNWMgNl/mvSURf5FdEfmxr818IzuSx2Sk2KrzQYfsabXxJ9Cp
YwTsP9du3AV5ibfNuTNx1Lb4aE7WvJtD9ozH7l3p+mOSFq8xtlT4KVn/CoEmLPbTUh/6xNnXVsQR
1rBZ1OWRwPJmSgQTuhiRLyWo4cx9ISp+qa3PChHJPTESIqvKQjFS9pqHFXWXkH9XhQ9BLDEbfL+j
6r1UsP7CFWxQWm0DoyuBGdhNr9OQeTley/1Y+qSFHvHoQHQPvIeEwvzsMMPRf0x4s8VHyGxCa3M3
UORNj61f11qeVTl/ZPM+MIPjoYQXoZLL+CnuU4kIDaKL+Oyl9SVahaUgwItYiNbFGm9ToPpOAntH
UKAjfZjSTyQbL/mPjFOFDJZcaF94bOUwL/LvUQQHwyIhc7b5UmbSLa1bOZpndbRx5TG5pukJs07I
YF/YmW2t6YgSI/xW89k1erLFzjlgC7yGTSwympBy/AzMShIGlDotNuv6wsyq63JqRNozvdpLdf8h
o6QyTuxE4xI0BIt2wLigC2NCU+7Ml5SEwqTDDMMYT8PEnYqDiLUR83eTTOyeOraKC18ULy0RmSyE
GiVYtsbV01XzcofQETZ20zIX/ReNXa/xFt/rzSgiKOTuEtQSKrxe2We59mvWqJATE08TrBoxcrOF
SYyyYMgB0DDv5a7ck20F0zrFTjpUTyX5oy2hORmfENa12SmPBm85zSzXmZWtG6TrJZSxsOPhNwvO
bZgRys73i7gvWwk3ypw/hF5dKhNYM7P+IWDzJVSAxY8tImdfKJR7ngC9m4rAo80eQ1vERRiFQbJh
WKtaDmkOf6fut2RNZ4x/hp3k1Xp2EZ83mUNvLP7UYXmtpPFU1dZuruM/ZTm96nnh9YAtFgVbOb7l
1Re+7jFlR7ctx485/7PEwA7J8HdMXizHeMF7fTUyN5jVlhDw5NLMwmZmzrAlqC5ZA83WGD/ymhav
5dp02O1hn4ber7VOJtMoVmJme4V9XuTqlGC9lRVc6C6yXFAWsmyohhOo3bD0pMSxIZA/1Jq0bkMa
nwGDeE1C1SUTLkPaBZwk7rDROpSh861mih8mGl5VMPAy+R3LgzN3DcPwdZe32yoHO9QZNkT2Pk5k
30Lb0zWXLAkYxMwoG1DxhNF4TKk7WoYHARhji26zjI8ZodL4bd0HczfVJTWOQEji1zLdt7QNDONz
tb6Z804gVhPfvbVsIRorvDJebh2DZHwU3ud54M5A0owWAJ82LWZ6YA7HZOSvQ90vUVHFC7P0Stsl
IE8SqwYFzLv48gZ4zKxMTzTTVWaixipwS652fVAe1MJ6l+3magfkPxZsfqjSdecQ2hDma8K9xrvB
Lg3WU7ERyiBDdjO+qUp6FGzzRfXIOIP55c0RrV5fw+Ua4RAsXbLqsLGw9hQ5687CvsKioXLQ8DkQ
FTr5pwSYF4FlompNsgX7OwdPSI31P/k1LJEEU0q0sN3ynKV2NxfGtpd7H3LGa4I72qqeFKYSP3oq
KP/qgJjmV4msH0WQg1udkXIEAKztCQZHlnmtkeeLp0dm5wdPlG2yqX+qetNOML9TomAU7ihoIi8h
aTtNN8M+YMDPxW11lSyR5i3UHGU1Ss3V4nYLKWlqEqeLyvGD1DzLNfyybhsS2Wrn3alZen+sNjbX
JcW/lVO1As3sQhOZBjlfQouS+3nE1Wb0wwzNs1ATILTH7QYum9E/l7k7q7VGqHP8EYS/cyIiTaj0
u/hNV0nwyU0WLEnXmUOFsGaVewntO9OGbykLXtpGY3l2nnRWUPX6pnwRu07LCJbSHcpQUDPmDSC1
V8COjtQ/cAKG3xAlzDrkBVcMCVp2QDe6FQBhbuP/CuLN4gQvuyI1QmDgAlTt+cRUzuWkoifBSiJE
XJVssehZSRSFRLQ5k3xK41+x9jaYAI084joUuWzc0txHgqUlK+Mmr8qzISQeSmIeFvvV7uFv4hyX
40Fg4DsRlZ2YJ6a3Uk4xkMT68DXMicHa5fFvBSegK0klxctFz28CdBKkK07rJu3aTSobvtKe+i51
ZVh/hbmPKlzCZjXjzOrXDsppqdDa2G3HEpsgqwpbw7VLbd9pNO0Dwqee+JBQiv/mauYxr51ZZscI
fYXmjVRQWjU9IDqd+hCgsRAaRkLhgFND1TzyhP0yuadPBn9brqFa//ZZtVcDcXWsc2CaWNHh4C53
LOLZYRrxadaTz6W9iqYOcqdDfkI9b5oW4yg+58zdGlgtGbDVNrMYRzSGizYdtuevRac1oMPRgI36
JmO/KhnvNEHwgmfmWqM6kFJnOAQ8e1EIrQ1VY1kCu3V9QWYPBnkaI/a2xBKElF0b3IGOxJrJa+A/
AVX0CVJ8/BQyrq1ukmQkxhNMAYbhWnDH1so1nxVPmdXtopHj17gWWuqQqSE4+DPqsKvCApUiP0XX
rJRbo7vYQO6DLvFkPRS58RAFQp2dbxmxKYGubQXVr+G6CtxDU2O2LTZ9+1fYpSvGlRHOSSxDtQH9
dhV+OrZ2ssidkkhvF+weucGkW3btnTx+WTRCNXzNWMXPPb6Xfci43FFXmpMaTLRLAH7Sgwv1ryMt
mDg27tDrLY338FKSjagnp0nS/H9oEjCbJQ2yq5XNS2V3xEFUfqHF4OqjQWzOIcJFd7S+vYl8tkof
P0wjhzX8K3CRJCRlETGb6G7FzYiN3nqUgJWGlCyaa61+VMsZtqIoeDL2EbaDGty/s1UPPl5Q4hQi
Na+t3N1LQPesc7ahYL6RJ0b9HzOVnp34LxR+gq+vAnmaibbXiAkZeuUUC2ckUocUefHU6GHG0NBg
Dk4qVGh8A77AQII98aMHx5cu+lU9xRlKV8ZN0xl6MhjOfnB+Sdw2c/mrkNXbwu1SnmHX+nWn+iWO
aRl1RVI0h5DeugUfC7gpxadMCgDLSfK2MVzWAvWyFotEJXkdjPdqifbRYK9ZDxqIqDodBhAzOQ/4
viZYALS+h5E1Fqr77G0xq91SDMQVCMlNczCpNSVjn6CMF+69RkXdbGQH2Qy/BlZ3QLM6oUhF+Kgw
TDEww+/xiejm6NjLdI/TCr/NBEC6yJr9yECc2+Z9WMrPYMDouGwqV9WZFNGdFT81MTqNzeD1Jwtg
7bNfdgXI23glq3I9tuN5wtjapvGpcVTW2C91HDE0WMjQ+uMlfG3wtlVTe5NyBlSeA+BHptuAKIVU
U4VAr1IfSR5dpLH5qwBz6jlzU7N8Zm18N4ktKdXurg/os83xOFTNdxAuh7gXYR1Lci7mm34wbeut
m6qbGnPNxnphQk5r3DL2sLaJZp+z8jMbBXNm4ySDs+pMVhAC8PZl2RGvRfMhCxep4spI9OI08mlR
yODGqFZq0f7VKLMcJsKdfW5pqNC7YRMZI+kkxTCZ2xUju0pytg3xuqL1sKZoL5fLayDjV5BM59yR
j1XsfDkxXcs1ld8C/VBNZzvfR3cTKGFNIOl6Xt2i1dn9ljxsutePbzAUfhgr/7o+eO7DTVfudrt9
3a32l+3bW7vafp78p//tf2drQjX34+r79ut539+PcvO4Xr15dbiFLpzz9bZeXU6np399+N/5ygdy
WKUr3/WvVyahO99/+N6VEf3KWp2eT/Fdn5Trq+eT15arz8/L/u317W27x61tHa1ut8PhsHYf+erq
+4jGVuSMbr6vJ19e41zHj6cvDjvZP7SVeBUmty7gz5Mx+gofvpVPPobre8xMV78379Cs1p63fj76
dapNr23i9Sn0OW14uKeOr/Sfp3nNu1grt908n3xgY/Wc151r7txn5z5Pbr7a8ucu/3g+Lzz5fIpy
9XRPfGJ+fp74Ar7i5P47Npe3c/l79ym+Vvya17jFkS/kvTlH2V4cPV/JASPzWD04C7yeP/LFSzmC
E78+iaPjXflX/A5q6ZoD4SVEf4u/d5/i7J3Eb/kfr3Nd3h6L0w2f6P/vzQvEaeZ9uIriAPmaE2/7
4LjFEXNcp57PLK7KwNH+e8fP/z4x36zkhzhI/oYOeXcaXPEa8Xmen/5JfM9Pfio565wNjpCfP/+9
GVv3mk80bf99MD50ueLa8Rtxbrh8HKaz4o2fnElxpjkujdPg+g6XrXTX/HN1v/nhPb4fvu9+X7mB
xEn2/We/dj0+0EkctDg1/06cOHMncQnEQYhj5Zu7kwuKyoF9MufiOgCQiZMrDpX/HK439ih7WrD1
iYSd1ac4CfwaismKPxAv4xj5A/4TP5/+varkjBd7XsQvcEPGOmxqN3H3R9G/+1I6QEJ9BbY2lZOZ
mbhTTGtXmPeLINVqjI51oJ0N1fB6PHAsqjiykK51RmHZbmuRmQPSLRdQY7PuAyMfQJJJ9isc0Zb3
ynpVpfemIF2j+h6XTVWcAJBX0xHbawyw/PBmWhrGyveuflHabhVgvGyZfhpKq3Ff6+Yxg0JgEvNl
a6wEVDASjHCJzVe2W0/uzO3C3NP6juva6wyzA80vUlhcHcqTi5xlXpJB5pvfnTxqoJWCFQUGquuO
ylN7LI0Uu70p4UcxcPzfBib9eQtk1Q93Y6z3qVP+RAz8I/iaM/BYk5I/GSBmEzbOolyHjhETPt/w
2r7Dw4qdq57yW5CY+zGfd1lCAT4RDJNM1WlUfLvVfX0aOGUy8gh/UTpXiOQWbIZm+GSD9GYY++FJ
pRc/hAgDSfxG7O6zre1oKXSUXiqJEgWxYRWtTub3unO1I2SHGkyYsAmEdpKgp1zXQd/w8Orney3J
ewE3GzEO2vZHiLF2H71hJCXwfSFLbIQDlw0xx3CeNChiRo20BnLO3XI+i8Q4K+PEuCU/THRNON/n
Jb7SosNt1L1e2FuzWP4SQ6M6s1t0OLLE7G0ZrstiE1Oo8/qvqLH+it+JHkHs+HWUkvTN0AO7CUbA
nfwm19WfpCbVdpQgELUfbTHRbCseKBVqAwwao1MOpSyvgm0Ze/OyGzBcKrax+VahJbNqhvuUNAnp
EQCCYsBti0lGDPxfjslHlW1nrN6iF71fEN8xMEi4/uHMSyw26DgJ76UYcVJoMLiCIYvFPozryf7C
NhMlkOArx4dpuJYp2x5TejxzwCf4UhloeizBIKvWLyEb5OrnwMBeFBOSrSFjtDAwbbftnL1JXbEr
TNWL698QglhKxNBvFve4HVJhYiqXZxMQKfzKNfkMtkC/U9B2G+8zZdfO9zhhdFG+gsJXy7tlF698
K6cHIq5mX/1XcOfo0MP6b9KaLzDCl+wmaKI9ITttT1bzUsiESGp73dZfMuSBcr5sKJ1mbk6EXzCY
agPX1v5aL5+6vGvhrThCcgqrT7OPGd6X5nLHjsqVOzR+fLyCOnVcDqmabwtkY7UNqc9ePnIUaPq8
q2FohnK5F/BCBQECL9pNp5AYThFDyhIdSPsDv+NPGR8aOGjwt91ct9YtTi7iYVBTplfhYzKxDB9U
65JM06EZo5nua17lqnHIVQ+7G6w/eBQDWMvalT5SNJySwWdaFE/wY5a5IgZIACik870F9XBKe2k3
x/mmqXCsKhfyb0Hge/xGmLGJiVkXq38WQo7MbKE7VarNTOtrYKQ42HC4MaAhiQ9/XWhUGBOMmeck
1GRleUh17LkyK79yIU4iW2QCnilCwCETE4f5tpBPP3pEmDskYdEIMWoZjO94oTD9mfoDSwzGNQme
CJ8tSlqs0xyNflb2yBunj2mK4qYDbub9XqpKjwhnjJjDL3WqmNtFcGPRcgzVqWjBifpLmP5ta5JX
PJLSItOfFZMs2oIo75dwpOQzPooO3jVV78BDXmoM2PuXQep2YRG+kIQRxctrl2gsH6y/pQxrgdwr
BLFSamxb+qqOwK9KdTY2G4OdjJvI3NYzGD0pREgnbKxgmHdvU/7f8yA0+B8JHyDKRpcoSJiVNpZO
DoGRa6A8DN+cawbag5PVU45jYig/nezWtqC3uNmGKNCET8G8H2bFF46w7d7MtJevJrK8WiteGVGJ
ISejne7WqYPXs/6lxntE1NbAjdcDZcTVdeL7QrfOmz1L3ZTt4ugTFYk7gpcaDPWWOtwuBWGqw7Jv
s89xnJ9NUr+pqrmJVbpNYyQtt8NQe+OYDKDl0LWJTtRGxB81HSAJCkWM2qfFLZ6+uStg7mWJa2uv
S99s2xEWCR1cq0+4YZuHTsY0z9qoaUvq7b1iOYEGkjSPcnZWLTLlEiTGnOfTorFx2dW1KnWuF24p
XpXA6KfCpzUMB+1WkjqVOp7G/mdL5SFiDVkc6RvVzH3GOijGDXpq6Z3UHhgDzxBnM4y4bpu+Y0JF
ronSYODt0N6POyh/tyLFyTrR8D0348vI3FIqAx8EyyvZ1JseFTzi10TdY1y9FQBImfYvcArJoV6w
tRzuYrNKyK2KSix9zXYrxkVsjcC6PWkJgRifTQ7CeR4xbNdVs3UVOCAwA7i9QwBWC79B0WUEexG6
bpWHbMFpn0VabWaUS4gomNg6WG4ahAUEoCWd4Fors89khhQv3e8VRYg4DhZ+bCVm7AiiMd/A8jjV
jJNRImgh7RA7uA2WjH4xmBupNdctmkZIWoJiYcaYCB5MMoZI3Fyz07FGMvsLnW2O8bRsNn40w4Qd
zirFOvkMBVEslYZjO9zUGmIVEwWnxXmkO6fOd17TC2gV8Xoie6vcq3mw1Uz7nLLEGLjvKOFnjSVB
Wx1pJfEHpmfNqqMdQFyx4SapuOOS7DOP8doQK6BYDSr575wh6c0Bgcscd2FI9ejyZK41Qio3VqNT
kP/G8qeCA6Upe8nM8Eiz1051gswH5X43m9h6TvKOSfMGNvPO5kTKBeB9BSUNjzDltKSta8gqBoPA
Dv2DxGIXtxM2LZplB0tg6MvQBFAzrExs49m+4oABHdlQ0hyeatgmQ41tAuSDsGDXshm/Q8hj6xLc
fKlZtjKQ5GhbWHm/9+RkKzzYGt+jSxWIM8zQmEYml0ntDhrHo4qsJJgzi45eFpMkNH5s7bgOg/pD
H/+jLY6LAeh6IQ9ApN+J7aPUYRSybyTL4HL7Ofjdi0uu2fWx0AdX2N2FpJ8UFvW1CQFQKJXQbkD9
lzptrSKbNVLYH5SQ2WPAlp9pLVOhz7kaToLII3b2qLijp00Yjwrwsm7uhYoIynFlqScT3sJ35fOf
FIEbKdPrfcdphbnzIKwMzpj2QxKTNMkfNVSGDGOVJdjmwz1QrhOZ3IGOzB0peCt8kGitxxGWkwxV
QHED0axzFmMZBtD8A0sCAR7ByZq8K7VsbRLQRraa1kauwc0jwrwK+J04pa3UuvTK/KphvIt4tmg/
iSSJK/yK9laLxXNWM95yhpUukYXMN4rafpMGvig5KQz0HoPWqdhy1AacwALWq9lFxHtHl1bFEY56
KRxx0uIcCwpFg/kPMkJaG5g6aYXA98XEkrBTmJRZ2kXWNfYvOAMjne6s7bXS2cSs0BKFO3IjwlsY
C3BbDIqvU5qW2WvIoqjdU+ZcpqrtOvgi7JBqbG8HPOzkCREE7pfVV6Omvni0BOWmYnyLcljD4QJY
JL6aKnQGCXERu8m/p5uAyySkF7HALBb1NsjqztC/WmhnUvjZYMWvgSoo524e13rzt8RNeGCGaVQv
2AjK5ScyZuaIrAyE+LF5Ck/LJHmvBwY6PQlJgfJKRCdWeDKDnQ040Kz+oNtRFHJu03gXZsZRvTgp
8ieaLx1UKk0AjyXpGOAEFkBknJmyEtd80NTFV+P/FvKWkBDwPsYBpg5jkbxZnn4z2LBwALMkTP7v
CcT7PJNf8M83DOiI4U0OcVPuHOI4PugCdrF+JhxhXybyplQXNAxg7MrvYkXXosCWM34b0wc8+HWL
RD2MjMuk3bmINp1PvsNqYS1BrOrMHsj+ZwpHxiDHJjsZpEXYpcE9LMSO+uZ/HJ1XU+tYGkV/kaqU
w6ttSc422BjDiwq4oJzDkfTre6lfpmfq9gDXSOd8Ye+1ZSmCMjQh9ph9wyH8JNU8WZ5ep54bsU/z
g6iVqyGuXX5Uwq9WTSBXFuepEk9EVBAFzL2WKPfEJm0owt5EhCzAL0l19cUmnGzUfdwgsQlO5vSl
zLrLHe8GKg1tdRNq7BWFtO3YD/QkNoXNsU7Y3UHzwUQrUL73nbNNVbzopQnDRl1ZaoWxDn+wwWwR
FTWwqxBnqJq/ZRTpM3ChiSymlFwWmxt0qYXo0QoN3uTklwkg9rx7TSWbngYlnwF6NaAcTWCboAjI
HLHKkvig8EGi5qVCYXJPgCvWc3wCkPCYkIduPv1LqFgn/YIR2J3hy0rxWqWbWUX+wG6c0JGg/3SM
f/WYMZoU+DixBXJdDQaXgOx4jvRdaqjb+cDz8Z3KwB+cnFmgn06kFa9TuXsE4y6CBJH/n6gyfxfE
Q8ZX/k/qDDlMqT12eLgQAHsYsRe2odd+dXPBO3BTZ+oBop+0AMM2OjM24A3LlD7fKQNruOjAC3Lg
VT05RYnGRGJbDbB3eIb9dxI/gCSz67HZEXdHKT6m0pJdrR2smNWJwbxqKaDKlCjFPUl1UFwPvLlR
l6GERZ/D4whhLiHMIKR4H8Rt0M5mQnOiD0ctG3cIYl66NNy3Q31FVkvoVVuVJC/ItIMdBt2LhfJn
QMxj6hXrtuYUaSj0TKzoE48ot7jMElvbKqSEN/Nel2Of5wMvZ7hpW3UrmVdQ4pygkYAUI32MaBLw
krBDixrsOpe8ztc6d7iIHSqhxgsxvyxoQgQv5KzaEUb8BVYH7bJBnGrgTxH1VoLtHAh0h/GLYvwM
4xntuJ4/i0TZpo3xjuEB1WR1svrdbBLUh9aF89SfYUxEhbxtKEVb2JYqqsMA4XpYcZOz9TDrq2ir
t4ZU8wL0bEkJZ4m/nvSrLCp3epXcUsSBEtrN/BN6GuN+dU/V/cxt0hsMl7Bs2kPmE0N+FoXzzHnd
in2dE+YmlXeuDgR8joaGjOmj446kSw2speDzizy5iAmdPah31lZiPY7Ke3Byyn5v23is6FTZeSYW
URAJ2dffdnYqi/xEirLXc9+r6RLxNaDPVFZKfpGrgtdXfQ2nrTar3EQPZfyplUuBTyqD4NVp7Nd5
8tOwdKNcrHRU9UmNmI2VZi4Ut7e1XQmyxuwOxgRXuekvvYVlZHwrwTbPpbhM1oiwAjf+mHwM4BBK
BFtK75vV9BHDB571k93pt5ivM7Sqp81ibVMjgfhYC7M4q5HhquO+5oXIWlqy4RKO21h8kWvKFgDJ
Ri8+iWB354QRjJkxgCq6p2286HCjLDJEm+o+jd/EQdYNZy0nac/oSsrXMZ9kaWLJGTV9M0jZN3X1
btYY7KOdZMRi8bME1SMJTS8n0qbM8RERay2N4D8lmreXcvoJhh8N4IaOMoOMHLRp/z+uhUQbjNsI
N0U8ngp6nIhjx2rR+lCip3B/Ogv8S5HSk3RM4Yoo85pSHKsC5SUpX8i7mpprssvxzbCSjE08eAqf
FyrhgaGWMPamuQfJaqkLeBGRqOF1BnI+NHA2kFIpwqNsiU07XzNCdZpK3ejosg2kItiYwfpDxRh2
BPqyGiaMKolvg0JuVNOyIoEFZoyYnreFTORx+Dnz4dRtwuHM+T87a7khkmMqda8WZFlNha9vEZDw
frLRKJENSFyHWPV7G/uSmRIci1u2mf22l089ei9Z/IwcPiGA4wTtw4tTvsSp8BQFuQ8ezCZOX0K+
MOeCU50D8dNTTQzgeKOvFoQQ8eOJHu3CSVqxlnanylnrUUFWBew2Ay4CvMdyYOMb/jN5rzrluyo4
jwXaex5QTeLwTVmJtca6YveZWMaNlRI0DcEoc5GBX6bF32QzaVzqNrRDdfaCr/s61865ldM3xe7B
u87fQQwAuJTWY3I1NQRfYbl2Mvh1b3JyYqO4Cml7oPq3S23dEnYN5lhBc6FA57AZlggWK5n8nBW4
EOC9+gx/QK27ZiM8gse23JvWSkd43aUPfQp3ukmjSHuUPCd8aHHGoG4gUgUAWz7GG+7gS5LUfmgY
F818VbN39PE8hdamUQlvhlkZRaFbskpcwLw85ohfrpXFsC/2S+kJAJpuYVWovArTJpX/OcRWdzOc
2uwb2DCQ1isZSJHWvHH2TEHNxrQjgVEj4cx8VjhaTbvG16dt0oa9eJv8laa6ydtlHz9esTq9RXSV
oZGRVUQrlt8mMMkJH0O+bcJwM4Io0RY/Mpew7I7YoZocrTHtQUR/7cTswfgMCYRcRUrhRwuEFjcm
QqZlEUsk5vDLYzsxynWavSpHRMVYkCTTd8QVibY1WYZOL0Nz7xg4Gm2/HTJyzmYSZwnKhvWwrjhS
W6kA3MmcwQQJCk+qrg+13brTSKecqQSR0M6GNT01azoeJLJLKro7oqvNeqTHYeAANS2hn+7zfxZU
RSfU/DkDmjjDKLL3YcR7YX3qtI42Qhse50ttyzC8HN/uuq1kWQQgTw9Nf8jtl2nPfK7BXm2VGz6W
TYfcB5VMbX+Suwm+r+N6gZ/Nn7Cwa3PST3ZVyUx7WIs7VGj25QNKF2b5qq/tteBsU1iQq03fHvo0
un7EYTCQbJzygQ7pbx/SLoFmiJV+17b6MtrZLDEFrBo8Gei0atq+IQ6VtZUijL7pgR8xRWVQSb85
7pous27OPPqB0657Q79WjE9Byb0IKnyWltgXLKs6A9J3mLOldsfX1ddISddy5LzOBBEpiKiLyYYa
iLrBUbd9FDKdfpnyuxPbVw3tAmv8EDxW/KAxC9SHPseUPTRJurFbfsBuzvETJlClIp4xPPCElvZH
gfREcDFWKMTnIH8Z60uB9jyYJIBg48WWBm9R3ghG2dg8oBBINCS4n6h+ZTbjOoKmIEd5ENT5zkRo
OVAMIfVJBwdygHgoknzEYZVMnJ7RLU3bvZEojHsXHYq+Q52f44FN868whWM+qJshtT1dM3bgbFOv
aOu9NpDPVq3JIlvhNCL88RrE75o0bzQHYSMaYhSrLCX4fS/0/x74qNdFuGBgGI3WEcF8PVnLYeHX
suCfxl7Jc0/vjhoMviWZPmiTo85sh1NHO6ZkdQtbfSthfrOIX0H5/BmZRE9Ycnq20PTIa8FOczKm
QzcCuultUiIoaIjt9qah21qGc3AUATCKuofMYWaz+E0LsAh1K7tGmewh5uwyUr+HWNlr2tmG55Oh
JNLn0VWouAvnNAx3vbvl+kXgfGZqEJzadN9Q7lEEKp4VXdm3KLhI2yORrwO4auevyiR2PN487mro
E2b2rEbMud9p/s+uWAHEZ+T5y+Fpo/HJSFOx/ifCQpJmjo3cUc3ha6f2q9lGl0i9kJumbNJQZlRr
nuYlAyYG+OubqHPqFH4R4hx9I/edS9jHyjROqIb4L101EDhVHRszRNTac/7A0edArk2c+O15dvNu
O5j4NfArtuB9R6N3g+KekkFV6gD6AV2jcUWxZ2/qoPlzdjNWnolNw1TEOwixEcNHvrXMRxrddbS4
9r1DwAtcgalWs4tyPG7R8GlQ7QDj01K/vIXSRKwnkVzMbrMp8OIu2gBBwWeK3xJU6BTzYNmvRqL9
LEGEVkXpuIxZDYZzcfZsTX7jNFzZESkuAyiuTuhYUfSClBtnHquq/HVm0FLMuCLoHcESr8YvEQcg
tRQXOCvJnxaoGGPrpFdpsi+FNC3PA0oRAsyEvq5Ni/UAJrVyFeHaYoKHjmEtO+yR4o0xPYHeV69z
+ucwXRvEQcuqe8lwTRFEgnBsAERlEaH3e7w40En0NV0S1/elCXH95+iSkL6lSX+TOwMX7HRIW8LI
kWF05rNABlcqERITrEDy2N3YFL43PTqmxN6Xw92BrDjIuZ8rz56xLEPYOGRYnRV+nqSnLMtOAv2+
FMrHRAVRY3hab1DLalskXxM+yanEgUaVILGCGcUlYefZ2ONW5QwVtfRDFPAplKzX8RwNDhp605Nm
dH1N/KWSWFJw4bQU/jWDxRo4BHYQmcOqq5AaZeQv4fDIEfTZ7bhpmvxW24GrTD04MdbjCp5EpNsk
XrkJD3koVaf4GeQGnsm3TrYZiX7LKfEw7a9tNGCsjiBIVlV4TVS0ckK6stFNp6NQuJKzZ9mea2wi
s9W5g6zJbGjEXR6+HAa8gDoXxbhYFyWkwCG7MuvyanooraaxTrOXYWYMqFAMIoUkNgq1JfU/g84w
2LfMcEhQQuj4atC+th3Fq/ZI63YH5ZdfKKkPGaVqXGr3wuy3AVnNjNMIZjTt3x4iVei0WIaiu8Ek
PGFK0pnpcX6aBbw8BoQXsH8fhZ4iDgcOxt7QFK465X5to9kWTKvliKPqmBTpMRRwMkSA4FWiIsZY
P1Qkbh+V6E+L/8r0lYA/4NslW8Ya4xd3xARzom7cNCp83n23qxGCKR0/AIJMP4i25KlK9g7SARMI
JUMug9XCMhIfJ/0Gx/5esWuITt8qZass9h1J9DbtQ8Ayd5ifTgEX5l87d74l8KxhiEzB24lDDxmv
xfdGEADpldjUkndQKXpxDRRpnxXStdP/yjo5ksvshjF2tVA+DD26TshqzjS6JH3daHu9QQt2iia9
SHJ9TctbZGMNSVKCq7PXXBLHCOtcVhKGRBkQVyWuP2ZlzMsyx1xF5E4ZW8X2GnSTusOObTdGnmxV
28xEccUDqXHuVlDa4/Fbt928OBZzeptrMtcm+TPVFcxyOqgqRPrsezM3avhFTywrLMY+Tp5vJUk+
xeW1gHKrGOgSxMHsGVQEEjZ5tFcgniNFXs+87ywkMmwVSwcj8Baw5JmGH2ArGwNvq01yVI+FBL6V
I186c5sOCD/a1wEHhlQiHRYoGC0dtoj+CRfjECcnOB+uqkevKqkOfUYMXNrthy7azqRmOF3LSYpI
ADP1KE/HbrBetPm3CC5GPXg9r4L9iAmvAVPgjyyQ0wIibDiTrQMyd9SgeFQHSL4bI9A+u46G36we
aIgI0MmJfBsyfNUnJVCOWRw8CimFEqJgubsgHc7jYwCHQirfuyBYhwYAKESoVrGr2yfjv6Dq4atS
z7OL56avOx5MhVyn+bsDFaQGv3Kwl7Fdi27klwhN1FDIbJNWquLpEeK4kCdb68ND16vPmCe5kEOO
gZL3v+WWUuu1maVMwKJNTRofcXfUhKuByhFCJIJtS8wnAx2oCsbErpkog7CJioXngZOR6rAUL5l8
tzjLe2pCznJ4uCtJ/BCLyo7UvhaFRWfAb0Njz5KS0DQfBu6OtviR1gXr2/+NAu+NltwoljayUx4j
lPWiCXxmwHha1VUbf7T2ucquNjJD45QjSZGBukiDWHOSgi9BkCN28O1cR2dcZn2hGuHB8iKhkrYT
7HsSwi2EIyZ7DlWcu/HNgPbXEaBdkk9YDPZOcAXrsBb6o4IHoY8PkDD2HUdVDJ4Cewn6UASfzR67
CRnq6U8hdxsDSIrTj27aEEFjWZuMAaRgG0GkYQrHP0V/q8ODapc7kzgaIG6uBfC/qJrHlOU7rQf3
BGG5Dgn7Ku5DMrlIGxfJaGPBcNdx75M94NdxeozCrdyMx7HuLnrSeqH2pYw5gYZnPb4n+msOdrEG
9KiODKngrjA6DJaEd3Fma8v/4k+OS6+c6NdJfokLolwmXNyas6pQm6wlzTyYKj1v+dVlj9EAZMJ1
G43fS2WQZI+ORzt6Y6eYl8/G2vWM9plKK/qrY/+OCiFMH3A1V0M0MDdH1Y6HxLnG5rPrn1S0MOZz
iD5vw3i0NYXhIasUwo9sNdyXwQwChZtNJk6KXKzoOxsxXwe/Vgb5jOw9OdupI6egE3tRf1a4wMxT
SBLrwONZc23kiFrS6hq011kdvKDuXHMCAuAatEoqEubkKnpoEBo0taOBXCrX6N3Yx0NVRRLB8mY0
XBODLA/2YeGtSS9KX3kBiFktazwLyYUeeFPZAv3u1wE9Rc5L70Q2s45fu2GQiLjT4Igs2tequlUI
DEIsy0TU2/LJaGIk6QL03NJo8rCl/AVYtDafHOUc6HnJ8Czie+MlUpmPFAZqzQ87C9i46q7j2Fyr
+CWruxLSqVNUluGGVMpVWV/H7CNmOmezdmrehLmLESjYCblXWrQKpveRRTaU+x5ryfBVo7C2AHlC
gtG7p+ps5VGwlZPZBFGIEv9l8LfUNHkjRo6IeT+OENKRQzecJjX9rIQBepS1C6kSoGXIK3EgN79b
6WPqf21qzULGi3MJZiQr00zZwCR1/MkVfySJgwkEEyruNG6IFlI9WdOa3EFk2JfFXaAdGH6r/r2P
/nXNB2F/q4wRUMHpk/eE7iaP2Noxlxp6POsjvcB0nHNrg60EXNerBMWgEheZNDuw/8bOMOkxWv25
5PRa9Tbtj+3E368noIMDBv1A2ZyndNvCocTeDVsI5w67/ho6ELFSxUc07OPsHEs/LFqcITqEjIQ1
rMqCeWVZZesElRsu8cPI2GCGDhbrzs5SmEurP8NUQN0j7sICgquSsmlaV6fAcIyLhLtstCgLU0wG
RGDI1i/R5jO188jzJex/pXwF2w5VPSlYb/MSxUjYVRMJ0x0RmaLpi0+Mx5T5jJ5+xmm0aXDNa1he
bZhAaLixS2JLTqnVO7YnyYyqG/xPeShQK8Buhvls74KY90s92cU5ysINKYpbA1B4I1GrEEVQcsXh
LAAQ19Q7WYCBV+dwQ/+lZy8QM6LFKczISdWfImR+siz8mQUJWjxhPZsp9kFGbDIn86pdP8XeqP4j
Z56aDRTjfeCdM8XkQ8hlXBFvouk3VLhHSATp4ccLvDIOzAlxpLzkUg1XahK7eWqxH0Wwax9C53cI
cfiriWfFxFejfUPMDNy9w4aa2fHZHJmWGJvZ1M9qSahJYx0rssJSaXHSIo1Qg52hH4tLwG5t5k4H
DtBivA7QB6n47/pxL6tHnGer0nhfZHvS0PpEutr5kwKcMQqMyIKhihT1yKIfefQjZ58KWoDO1cG6
OiXPCt6ucNhbYeTrxj+q1ZF+QTxsCeOXjTyd5Bs6Y1o/IEEYz6iCgV+aDGdg8GgsM5d3Vo01btu/
UEKAgnhDnjdZd+gEwx9GvDzKPJmBw0m7ECnZPyImKeg5FObkDRpPpBCLuIRs4N8UXdM8H2X9Jazf
1Oxqhv+6apfT64/GYcnVtPUfbHWb3B6OecW6kICB2kTnh5wXo5ta3I3hrUQTxNeRkcg7Jikb8V5H
pqVQmrXKw2xfQu04hT8K0hZGgEcxsTu0Vbci2rzXmaruawLQGn0g+Pg7x9/QykQ2tqc6D/xhUH4n
y0B3aTF9rv4qrbx1S7uYRW7Jer3Q4PVn6tnQ/ix8MFKI0YAFdsGguFMQLPXrPHKoETjKYHQV03UZ
80zV2SIf3abaaoazPb4EWIGtCk8pQtMc7mamf3R546nfE0VA04LhKmJ/aClsGbCYOFdK5sLM+EKg
IuEic2lCGFKF5JnYtvuO7pagslKZPR2F15yfrHp8LrBQ2XrYdU8VtbcaT0e9pkJ0IoAOz5TKpLJy
8asRQ7GrY3a7aOsYj6vZqwTtUV4IYT7kUDEuHoFPFeTMFF95MGschASkKB21ybSPq11nZy8SuK6l
GezKH4lTk28lD+1Wn55ZhcTRPLc8N6mJauRNF5mvRONyEZAL/1Cq+jCE9oUS9RBK2rnOsGsyO1KM
jgwvWBAEKOHqYzWnG5zW5kc+xBt5QNXMRpv4OERg/+YKEYlWe4oNaA1OeQXhNActRqLhnrf+2gQ2
OQjjm6Phsds0cbHGq4kuAHQsVYNWwM6B79sSLIa4lDFQokN0ZYdK9GwhKZvGxzMjZPNksPkpPJhZ
+AXRLfOCOrd+CdcpwM4mCcDnKnTlKD0ObKKsMkDfS1AcusMYDDqjLw33T7LWRnuBunhqdC81yx0Q
aBjgkNku2eymAj49MQ4uG38e1Zz8gZrU6sTghFZEv5NzxzNoM6I0fCoq6DXgTP/bRV/tgNOZkmei
LqzNF4cdgQOASC9+Anu8tjzl6YIiVt8c80Yo4Cqf1r1KpnqREI/O9y3+VLJVYxmGvLWCmLyqox8D
amGT/4XOX7o4rhmLaBDWGuI5HdbEcjq+zCNbVZXQPFCCSfE0289lDpjP4L2VHyHXNwfkm8nFsfxu
KsSAcp1uIHO/RKgrM+k7WwyLyo03e+2YDd656dCTaLsUPgEDbPjyvikR7iq/i2rc5dpeVbQzNapk
sOzmDM+1z2byFD3mgrzLS67ZqLJeBDxJT6b3fmmdEux9BcMw7Ws07hH/doh0TyGbp8GhHafPkbfS
iFNvKh6zfo3MemMjFxlhiqomUCEqpOEmG/jcz9b87KyBHy50dab6af+oS07LybfGdmP2xf+ff01G
RZYNTH02ET9qsHV6vj7sGJC9moxgliuNrrkJx43FAA76LVkQOZL5dcwAIlSDrZ05XhDkGxsfr6Hc
OcFLFArzO/FQbPznrSQqz0KKM0VfyXAUKdot7pEl/rMCuWrjMNozL1VYtVhcigaPeDwc7MUWicZj
pcNerSmDGvu97aFNjLkv5YwhzVMtnaiNAxScU3tV0tLrisirrK9QZ/I1UOICycdRqnEpN3x8jvZe
GRJMGHkra9ucMWQk+w52Wf5aATDOqnytMvAl429vAjlHT+NAwKOnW+ymGJ/W1oTjt9pOxeTJ2G6l
PP8S7Vf4/8pwXLVMtmOifFsIT4CN7sSLFqg8tQ8GFqTDT+gM+IyW3XHKAqcNqve5s09oXHZkMXDw
iq3KDzkyRmIwmZnDDo2ALlxiiW4DSkzVwEqs0P3m4VOKd9YQ7CLpPUM6gICoYkLbc7IqC3JBo2xS
p10+h76Ts+T6UqAlDHyKKOk28qzd9Tg/yAaT6uGYZvO+Dm2kuH6dGP9shDtCAMjRgt5ZZ0xPV0Yn
XQrGrVLNJjYC5axoKyuad0XzxWU9yivC5ZFwSEikuNfq4jK0QB5wt72x2lfqyU/FI+NwMsgSjDLD
HdRHiyajSc5VhxhThpfGMqQyilclAnPY7gSpPoZM9I5O+a78EwPMRGSycsc4v9wE6Nx0SFlde4Rt
trb1/0cTsHQY1TFkgtDNziYNT8n4HDubN/hjDn5z9SMZD+pEuo7yScFAgjdZwnLmltWDS4g3mQJU
+kajT9hMi1LlmfOOJQLXGM9f8ZVT+BXZX8+ZVtlnzbk6Nlwax/Z4d/w66FbDwtUgmjLp//D3i6D0
AvRBVocprg/eR+enTdjFV3/59FkUEDMQB6K+k9pzyO7SMXaQolchFRNRUWH7SUT2xzw14AhMfNPt
YWQ6sQwbJiCo8FlTX5HYs/dYEcJij+jRZBm71Id9Mm5Uoh16Eip/2r5hvUFF01O/xkuSXhrXx2Ck
eQULheNdutZJY9O6XZCFVMh1Q7KfOUhE3PiGgh7JtpX9zPJAR4AZV6AMq1uKLgyKFG7Nozr8BkW5
qRBoDCOnN2ZA1PrFVpqwtT5D+yyGYaNR0KW55lI8kTqxitjma3xPkT8CgXVHO2XNT41Aj/02e6b8
1OhbvBh8tKhp4WqMG2DR65x5lyzRugXAOubibDGo+H8rB9usdvaJMRDSelRJy47+Clvfjl12lpz2
Ko3dJXesdYpasSVm0Gi+wQd7JIGn1nzpUaIpNdyKpjnoUepCXTlM6bRdOKst1mArz33RoQxbtzTO
oRReho71PKJNoIySRt09tLcKGA7JsXPf7WMCMEVOiScOMsGGSfUb1+LDKtU7SQYCpyyysgPxcazn
3xIUdeE9WhLGV61QaBciFz2PpMprJ0erREMT76aBsVMybcMUxaN4KTjHpbPo5Q1kBt8REH6YFIcY
KiOEzzH2hBoqmNBMRJ0vrNP9nk6o9yXlDekA4omk/TPYnypWzNqoYgXPQ8GkpdTRGym+Wl0JlkK/
/yrDLGc7FVXEUi8ZMD3cFmTOPPjRxVJ4VLElYc/oYjS97ctQWLd2AeIpTD0VNKlqNr2W+gQSRPEN
iXvWCO6MtADi5qdafgkYWyLJt1jH9CFaHBYMi7o5NXBgT4DXTvy8pdUDsd2rNlytrBHvQ+lQ1qBf
Gcj5KKYL4br0RAPj8ATTvpbvFw8yXMRAdXbJvemTexY3hyyRvUlhWkf5ldYzsELprIbzPSWQZJYR
q81nXjxeuCIagAuwnm1+kgEyGu3GgtMoin052tsJipyO1KlwiDtAQGJyK5U+fBepO8OqnT9M7Txn
qa9m6iZJPHN+y5t0kzK7lqRTaZMyap91tIvMT7Xgb8BJYFNBzJPP0i3l1KAxIvq0M1xH2hfBLy8s
sRgrVGINZDekXlVXHvXhq0+fTfc01BvHctAYLB/Rn8pP1bTOcf4Dic4VNYd79KYnDwc+l9Om66Up
sad5g15Ko0K0SrQv0tKIY4yJQGOe477ZLQoqk2lFEiFFsZydhMCQFdl+LsEB5W/04csKd52kIwok
5iUJcWSMGTWVMhMkMtmflfGoaH3ht6/bvHFL6ZgNyoqfeVB/dfnNMohRE+kX8gIGdr9l+Yd5HpMr
N1p1aJkCtNmp1QGD5/JvpyjfCBkKDmtHgIFNr6kZbmrUGka94HzsfbtU+jwt8jwIT6tYcsZuVPO7
CRUAZuVhcIhBdLjzgWXMUCnsYnjVeNYb9Hv1OjP0bwNJdWaa52pMr2UX3KRlz2/jGzbymLCImJu+
g2hC1Clxp3J5UqguRVR6pCyftZBh7rANqv97MsHSglmmQIvINagHgjAY9jvxKdCDv1iyfD2eGcBN
6VvaoiaOsm2h43c0fvM+XVtcU/PAFp5BmOWQa0B4ak9CeD6RMYEWPX/qUunWc3cuUN8zZZ0AOOTG
GySsgLmVkl2n4DuFmWyxIQs5PJAIzNWj4QKh4Aa0zKzWjr7ixDPaSwTF3mASkDPVEEfDYliHyjTT
R89kfYIDiPlewFy9wGam+JNkwochH6/F9ScX0xthA9HLiNka7YB5C7GGGQk5TeNbynoCI7xa2Xt2
/CeZ51xm62Hz65RZT+bGfKLpjY3AS5ieov0KAUkqBgkopknCgMqOAG98YTEarNRdajWxP0dUiNCs
tUVqTnXH4+qKOfloZPWLtkRZ1SbxI6i0Pb1RXzGPL/Nc1j/0HXYVUbWiA+oZsBrFLoqnc/4ovwHp
Zvrr6EHA38TSVW7ErS21Uz7y4FUt13BVHvNkuugAQEEBkOd416R38nul/GMI/6Gr7aGgd9sqZ7We
+Lb0odkXHt4J7DhZNKp9aGRoYAyhqSzM8EjdE9VYydGTWV2Cjn+vOG9V/ur0Nb8BWuFgLyXnfnS2
CW+S6vCSZ8eMjgCLFVkHuPpnHDSMBUEbEf+MGRHsUwpptHeo+YGA2T+YAAr9T8u/kmgbB5+q/ZJC
escwwLqLLRMOMbDTAtZMMr5PwHGa64jKRCZZbGECKhjl7AB1rcVqynLYFEJF0mQGZii6ooDYOuab
mQbnjR9K1Qn95AMFI2jPn8HMuY0VFr0jiOtV356N6EqCbo393WQqoQDts71Ef07Ovs/bozwovAHz
Op7Qj8MdQgJlOlgRGtSULJ/xaNqMnS2U+xmLczJno+IGMOBm88aFWPYgiPg6dUCQHqtsK/Mb0Po3
Ywy7ZYi7vKlLAcxga3m2258amT+wTrhW/IVisEw56S4K6VrI8cK5PbJXUVRQIU7nGs0VV0E7B6xq
/zGvKsYHRfaI1l5DKi76ZTnutsM+Z7pl19K7w5XdBJz4A/6RyRsZNOstyT/B27IcMbLZz1hihDCz
p155hJq6AzV1w5Smhw9t/Aln4nOocwuJyDi8Yz3mp0CgBJNGpJ1a6jXY6mytvwcdwgQ2fSXgyIgY
CccCiJlsItIVinuYm59sHVTcScw7TqL7mQBHzzWMDWZwaH7gTAH/sTfp1PDK6W42kO2JukYvDwLp
b/DlmD+IhPP3tn6t1WfZPQYKiDztvbrNgJ/TEwegLKN0YzF07syIt5UXq7tWApXMjGnhzzIquJzO
OgaQbV3CHK0TViIJkwxoiFaDUYTku8LeA+4C/BVj/Mp1DGpFf6JHrqc3M3kfCK4uVWIA0ApkFxjC
/sglHPMbAhcaEY9QfI3cjWH7VpF6Me+r/K5PaFqZ9IvpKvT3nlgSPthujn0JgjCxJqSjkvVTSodG
EJAb8X3z2isW1f8zgUctexlzMKQzE4sYp7/F3aumv5X2UcSgNCMkLBQY8XBnViSlf609gh3r1yYQ
XpH8i3iTdWKOw97Vy49RcnPl3UACLb/XTKsrTCMM0rThNe4HP4cKnGn5qxUZW40VndPvA3kLmyKc
PrTsaCDGsttsq6uCHXP6yZ+hmvcd4EPbxRi0ADMyBrx98jDj34Z7umU1qvePAqFWf9SbN9IJZZZq
VX3LQnVlQhe3G5e+cX3tveuPP6xeG5egk9XPO4vAK1/avdobrtfN6y/rx1W6zlav0DQ2r7CvVxH/
WHk7NuX80X33TvLlelx7lyv+0o1frPx5/fqxRvHwGN0j4UKuvvHjnX61r3BK+b+MAAtXcPDWaGx3
49pcvcOjWy0/zdG93abVajfyNfii13rz/v7RrX7H1dXXV1/nr/15Pa3Or6tdvNpdX3+uV3Tyq9V6
v/av/upcrNz7bvd7XO9X/BjVCsTE1/5vP622L7f13375pjbfxTlhqnS5jVd80eUb/3KzugiQt7Gf
+pK7/A35a+98/uPn6K6N9TlYnb+S1f5NAdj3nryzCBmhpCYuYOcRT5F4VNEHj69lnDr7JclPoSW7
EmdVjODQGpd+qeSkc7azar8tLoV0xhzHVDxHBsdwy8xi10hU/jXC9vD+ZabEi/Nsin/CdAh0YldW
KwzdWEYmc12yumKuYwNIJRZct6kBoExghANGC2DVWSfSfySdx27rShZFv4gAc5FT5ZwsybInhK8D
c878+l71evjQF25bIqvO2fEtyk4h+iaNBjqDxCxX4y8NXjiMObYJFyUoBDouyU61UOAJzbso+32l
gRToNFiqwcg6zN5KNtuSpXXSkge++X2OOhJyd0Swl6j6rh/IF/D9eUXthUuYfVI5WMAozDArPGDU
Xvbm8B02u8hWFyqXQmt9M0MSMoaBgquhOw2E7akFZEq79Sno6gIkuc1az7kxaa5yEvWWgDtqgzQN
ucgpKvddcfuFumq5gryJIQXIFDVy3yGgICph0s5Vc2tGD1g9XbCrHTy8RqX2dNV78tcNn2X0WUef
lOcFoTlvq5fTzg5j9Fm6X3H2oaJhLOpLgxea8H12n7cypz3pqqUbK7yO2pujvQXiTn6LrnyrwdPJ
HkJ9hM7T1t8D/4NFiE82cj7K8nMAX2iPtL0l/ofQvvL2gwLrClLdunpon2v/N4buMX8gkKmj1EK4
Ykbd36y8+N66CH6H4LftL3azVWDcDR0Sp/ZJYGL/9h5KcO2a1YSgPp0sOUAy4BHq5KyJoK2jbZ8z
Rf6XAOquHeJ/Mu2SMTCI6S0hMj/DaJhSfgBUMhpLutuQWItH/TZMR+AlHsGtWy7F5/iYdu2qWqLu
vt5Jk9OvVA0bhJImkBp3TayT7F60aFk/dFLZrHVLzeswZ05t3zj1WvSv+Qr500JbLsdgMYeAwexA
dOpyv7erOapG5Y1UVY/kSAQnu656I4K9Ln9cVHV6xgr87eTf+R3dkoFnfmtlGLXWUbz04w9z+AmC
3y5CU0zIwS6Ifqg2Igo7iW45Rv7q5gacer9691fE3/wuynClts6FSo4+vP9sOgD1c+tcHNKvbov6
LWSe4DdyyRi5dYf8K/0KIb7P8CzeWt21rPtb+Odt8wvG9W5tnQfoGzkWD20rfgD8GeHB6/dX8QOs
2TAcbVFpI8JG7UQzLHM+/Nq7zc3rVcfsZP2R52DvvS9eAC+l9G2GlwXw/NgdWT+QL/fNHJf99Mt/
4UbqZEMiw/SsvnRrHZVB+pZQ8bGlVzNb2vRKroLfUfuno/kKf5LP0dml/QUIm6Qs7CQ/qv0pyMdG
eDLNMudspOd4OjIEIh4U3g3qUGavOR9d/pVPC/+tK78QUcLUB2SHWQu93OF36dbcL1P1ZFLrkdz1
56Q8efpiSKmY/0iV3cggRRgK8kWkEcErMq9F+q7a3031rdvffXlv+WOZ9PyvOCBmENUSE/cyfle6
fdt+cQvDA1hrxbipO42zAkXRb6h/NdFicBk0gZXm1B0O+j9I3woioyYo45m5D9t+TVjbrRcQ9FDf
e+sOcRPW4CIAVuTLLZEdQOwozQ58KML2k0s1YdfNleCrLb/Vv7Y8FdQCRu9+foKo1qoXE61/bihl
2STtkXBPG3rgPEoA+JZVr0RsqweO31Vez7P18KBMa8GLwbHuU375p34iqADBnqGnqBbatoZlxO4+
K145ojyKSZu5zmKG41Olr2cenvwv7Vugr+dC92jr2aPandwNO/hkLVNYr0aCHD9LJ12VaGFOhMQ6
m5R9bMsDERNhVhNCctCYVQkraTaMXPnP9GSDsv5ymjnztfZVq6emnoU1haNkURCutSBP5IeNLf4R
+Z6o42Jr0e1TNgjXxa4Wu2nctWLXme+Wrq4gAcoMO16FDYVTNrZeDWeuQhZgyTKio1zYG6j+AuWg
Kkdi1Rlm/1WmfuoF+tj0MQUc1xz7NmmkLVKJgqEtR79gE2tR9eyBRauclF1gEt/fpTNEA3d3sMES
jn57ih1GfwI12E4YCuoKyPMrMftVgcwuCUEV7yrQa0Gtg4LBo4hhYtp+gXPj3DQ+cRXpsiT5EX4K
LayaKFvyEBKEjMG0bpBRdEWzUUdiz/0Ikm8nME/o7qOT2ZDoKkmi7TKY3IH/nSBIyGkSxxiKf2zK
sgIMWbo7ENOeEdbrLUI6NfuJSN1x4RoPpf0th/skXJpyRsS3/owL8FuAf4h4U4xQch2Zudjx0x4i
urg3anlv+vK3qKL1d6x8YS3e1OJMGEjNrp4oFyzAFpac0TsayMXt/qKYn0x8GRl+JiOuKAHH8OYZ
YOtWRvrZu4g4VtzdEN07KukrPPZWP4FT0uAaE1zG8lCoF8hJI2Q1LPe5RaRdjv140PI3XFz/EFkO
JWESmIvMFik/kcWYuVKAQKPckZ+yEBXBZeDdUNmInxYNbEikIrbCy69DRWn9LLBxFFBPBPCuuRCJ
haNhamFV9w6WRYjaB0DxqiE8We/MXUUbchnXF8P33sisDUIyEdIYshEqoQh4M5BUjvlGcb8teH3M
EAXeESWjujYm/Fa7iPzVORPiAXbIKN8O6b3FRUEU76t8dGZz0ot4ZRYU1US+LJFHNE9sOAknRB5j
XA2+Cu0k+FsdoAThrSsCLHy8ao23zrxumwTOZkBFPVVQh1jtzZ/cfYOHQFAYNoeB0khqeeYeh4dH
tZxlmmsj6qHglnzIUEi2fwOowdcwwx3QfCYLMa7EvRQZeSWrcWQye0DNE/VgE05RglHjmWEo5HoE
THvooE+Sh2U9MdWU5gHE/0/B6B6af2lMoj7jUmojULkjsWZ5mmlYYRF6DB65Cd85B6mJQjCkttIB
dqrBxDrBGU2FLpIFNFbPkqJHt24PIyWK0fiT9LBwsVYfCBzNTfsZtKTO9fQItelplL2mnbLKcwTF
9KEFxcbNI4zi7cXjwgNz0rZTTpdrKg183mfjoHNCW+ZHf0pnEGkKju942Cd7oOlXxlQccSpVOU/7
sEN2ThJCwwEj3jJiA3R4AhUWLnVv6RStFAZdPb0Vw7AEd0IjkgBb8GNsaGEOZ4TB6aYALw0af2Wg
wMhqXOytgZLd3hf2DBvBAm8LeIfXekuF1zanSWP4NzTfIQGIY3TI4V9sMvoFdUzdUgo5xPgp7JRK
G3fu+GSyvCy0LpEcCTEL5N0PBabAH/9MexGx5ep+jfDq05ZgR5UuRhLTCSXwjj4ZkBrlq+eo+Aql
YgBxieqsEqtAXMf7mN2dkUAuHYH+tNZ/SpfekKcsj7f8lYhRWfe/labPh1YK6+Gt3R3COfTa6wgz
gUBySsR71m+6/GJrrQQ8FqNPd92AcKE2ZyVdVwKfVK0dFN7gPDkU5mfaYNUYX7H4VzgjSslN4BPj
NOqUBlNbp7+I81xoMASERaxHeLQmV0n29ZcD/19lHz3cujlFxaVOvhwCVRJK2JqU17+eaVq3ramL
89F+NvEt5ESxWOnhY9oUwx+gUqxQQAt0VCfVXHBoxCYaWZzS8XPKWcKzfj1McisEEP8V8b4Jnwic
MkxJ+kjuBiBj0O4y5J16/VK6787YGRh7NYgQ0EuE7w5dMBcPSYWK5r21dkFFVG14x+uz7Zp7b3KV
2CgvhVTg4utO0Bi9DURho89d1pBNgEm28R6pJAWQBBJOpI8DCfGx648Kp20bHF3zrZbw1iad6ASi
osZ9FsIF2yHaTnuhnT+6tIwD9RskezTuR2/sqTobRLZDPrO1BO/jyAwKQoSRZ28I++KS/ibcca7q
IRnbOMVq9NEWOUX4f9NuVSFc7aj2GptziF7edlpuQXJ5m4WK4KVWH8xL0WEMro39109XRKxL2TvD
SJu4Mmx3qwYFr6jC+0/kOGGs9N+aFD2DWLvrOFHWiTiSVYLC/VyBJM3SHgWAZSITOTtskrXCidHr
G+GACwu42kz/UXKe4T5dCAt5OkCPlaO9QFtY0ZuWFST54MUdu0cv20cK++Zlly4PDqlAWVq2c+FS
h5O6WA/rWYZiY2S00fzwKQTCZHcdQOvWZORVlMNaGTdPq+AALUAaB2/dFu667r/QeM4QRVTtvKnU
RxbCNzRs7Ha51F2PUUpe2O3SQT9d8yh72DSltUDzLXTyIIg7qTH3SLzyolVmWYvSetNc3kE4k8kr
Vg4ChhE7sx1RhpRm26Z/5UO9rxD0TcXGMjzkM3A+NkiTINosyHfyiC9oBaUErILkwDDkmielQ/a/
dfWdGd6M+uBlhwnixblRkIky66DgWp0Jvm893SIg7FqkaOfRP3TpzhzQXRBXkn8R07wUQAENGrMQ
dbQUK3DtEOhCfzmiXaT2vQsxoIdLu7UOFpYaWbViOB13ZbIuUn1PEtN1NBSaQ+YOk61evRS1ebRx
9RgoHWCImUU5RiWZL5gxg+qPtimWIa0YsUO/dfSGQV/28pJQYu405PLpwADO2ztoR8MyTr0BAaF/
tKF1rHEjos1cZMdKPtVERfZXfAZY3pFJuWu7qx6Rk19V2CkvONWgHZRaer3LZigZoW87RN3krkKs
mG7yAUUR88tQd1mrdAMMPaNNsyEDCbyt2ODgBd/mpkrlDUGAHeL0ti23DsCIoVK70gASu4sqs88d
CoCa+diivMRCwo6PnR5dRKrKTCVTyORZFizUVA253GJR+pOF6Un1MwpowIWbqFzJpOrJQB6nUoje
fiNpWdTBI/KWtZptY/loozvWU31lBS+ftA8UOQYzkoSZu7CbleEqzV65/WBICHBN2NiUtq2qYOc7
61ArnaPtG/jq0UbsORIgRShZRObLYYTWp5oKHxHjcMNVjW+v6v7RQauE5qaG8wh58fxm66BczWMU
qHnHXoV/HLQ+TFCxpBcbC448Wg23wPh6TAjptSiVT6aHa+1qxhEA8I6siqo+gF7bqrqn/ZfPtA0f
nM+01Lxii6/AXyuhflNNOSKOq8Z8yUMc7d0wkW827aAS5Hs7kL8bqe5V2h5U1Hkhx53V1nuvjS6T
0P7kxO3FDqEYoNm7kGIUyn0hFABA01aZ96g5Il3BVfHUsNRRZuFnt5yh1ywBn+ZIYMnrhvgPQGOK
k0M0hoEqpIn3OFzZvqAtswshIwuXxDaxpze5759AbZQ1cFT/auhSNPGmY6r2eeBk/TIi7Zmf3gzn
UzM/LR7fjnCuUQaK1Wg3o7tsq/V6E5/zMGcPSuqz1EFp6HoyuBCNd0ZYcOCnjFw764M7yfeuAxN6
qzP620S7of/GR4Yz0pmKdUkfatGQkK/MLAcncX1yk3tETTiM/MLp6PG2zgNFOv+pYkI0iw7omrlD
yUKwAHOiQOIbkyspllkin2o59SRDSC/QE/Cc3YUMubtSHuIMN7YSLDLPOsYJfb7kSDpMtzEiTSdQ
l1VjkN70lWiIGt98f+93J+Q24QidTfd67uzckRWrvSnxW98Sdwikl++1vt4xzUzaJ7dnxFGklP4/
NPYpY5sxQkT637739O33SSAgTxBmylDycJEmT3D+iuZp6ATi8+RgFddXoGkSDd80MjYmf6WaCmQ7
mVYUXzncy8qyS1C+a/GqjjArkR1e9zJvxOGJol/sWqN0iIx//J67NvhjALS7gfGcKCVoy37EpRk2
HA/g7Yq7IymByDteiOoztqtfq4t+e29aC7ClrgFupDJE3HULH1v4MihVl6RO3qAf59xyNeqO3Fjf
lYF6DjoN4IlpGNIzEcon6f+yxCxWZQoHyjokv9gtbDI564b4kXNnFkjrmHcSsdIa72DwKYxl9gzj
aoeWjUbhWdqNJ0E8Q4aLuMfkZQmUueUhlSr2gFmaiLiMwCtji04Bcfw5ie+RtY9i1nklWdoG1YxZ
9o/uwmVjttz4iNZyridxzukaVB5q8M9HbYILkCFVs4e91Fjm5LAFJBSQVMIaBZbGXbKXraQZy4ID
LDD2J2m5iGtgXyOcG0DTaMSQKSO2XVDNWiosOpholU/YNjGRLHPi0qop5RFONKdvccKDbMxkXyZV
9CRQZY8Sz1xq/yYd1hcs+37PcCV7ApuvytZ3FltgaOvbiMCgAuaJ8ylIEZziH4lSgktL8yA6a4n4
E/VQsVA9e29opGqMj5y9VeGFZhP6QNOyTGXEDDFtrFMmQ2uF8jcOmIRZ35vmkAyf+jd6fbO4puEX
8V/leUi/BTovbuYyvXltj+9oobBbUnTfEepRdmjE8tcAq9VDHvvlO6s7woJDkH0L9ZjxNgv1Kurv
cPwrhmVHm4RtZeg6sEfb86hbDtWm1L+gH/3my0ZLU8e4ZCdIdn8Zdckan0vW+muEyYVFskIfz3UE
xoKjNMLbWo4NFmaEAPbrP+EurHCf9n81gGBrbIP21UZ/bsALQtjvi284qTegu7yRoGVQR1RIhlBx
EeC8Tpf1AUWnHnjvRhDRh3tkxRBEfWhWfitpkDEmSp9QAtW0WAQuc8EmkyEYeK71HEDS/jSDO1Ec
xXShVQATLECmhjmOF47GKleBvJjmBQuZr43fITgENP286is+EqYXehZiaG0V2ROKjbj5kt6UGvG1
nAORkkvKPc5wHgIPdFcVUqVw6BMHPNeVhBksWZc1sps+OaR7J2OT9jTgM8/9KDRu/F2G9tdmGKhS
LuYOX5QyrdU4Xlgor7IfmSWR1t+qp84CTmX1ggWa4BYuY+KWPB2IGvGOH84LEv9lFhx1juveE3N7
upXizZ+mj0AMe5+3II02OQkyFiNNfxSqQDTZMO8pDj3bIylJvMBDC3Bqi/ep34DiyBKROcG+cBvv
MdGHkcBwQrXUOxG8+1QJnr2KE9axiKlL0o3as6gaps4gla9KAmbqCqUhUcoo4BSsbjGheVaS70VJ
tUIZoIANb0H2VL0Hq3LsfYr8kvruwVF/TFCQeNo3FlUNcX0HjpgbiDZTwuYCUvXdnsQXaHocldLI
rKn+rgRlG+TKPOGgQk7uNaxKUY0mH60hwaSMKSnB8qBslXhRRuuHDzbwglwzrfzNjI7SHI90F6JW
EbAH/b63U5IXN7Sk0oF+ScnLwOGYc9yKZi6YTBASrqOaoT4doGWqf4Vpr1Uf3jqsPiLSclTG+6Jk
lBr3/fROTM7SZwqEMwt9msRgmmLZ+ovEQJYjWruSXD3OggXBGxHfEzUOTUbMTYmG0XjVbKZKiXWn
h5YMTplY8aDNW4VsIfcy0VQ7XhyZddKRJJRzX3I2I46ZNFo4CM0YPPjpGDwsL06J4eynQr/14VRg
yUH5Q1eWosTXSnPPiuR9guk9kyWiOf+oRvLdqs7Nb16ZP5690VwpbTJHe72YcmvfE87ntP1WqwUf
1bZNIHFsAsATeHAMRr0BiNAeJ7BezcNDHRosHSiUPwOBhgmtRmM5u76drgH1xnW4i5J07eewvWT2
XRKYx04xPqEIaQtBdyY/G52bJO9Al8NTyk6RoynLbWpfXYGny98mI1ICLBSBuaAY65QQpjpr6r+0
6Re43ta0VGxj4y3GX0oRlMkupcrPK1r7IwLw9AU0a8lDm3G6Ajuou4wMKLjPMF5bqVg7TFS5Di+a
zbTa5zsHs34OCR3W1Kb7BLaGQ7wqPKoHknRvOWS1GthEzRq1lI4WOgBH0T4qOqZpix2Gg1+9NO2Y
KW8mb3fm9Eul6g8KtuURgE8mlpXISXW93Mfar82KWgom1+w0QBr6nBIm5o+G2pRWL0/WSOhu+Zya
f2N3LyivTH/5s4OJPOr5FF/N4A8wGVu5STsFPbZFe1GRKvfDiagtWvUgKAxBcGhEFC9GXYUPrTeW
JoCbp/AxhNyXJMB2k2CKVHFT0wBPvaCe+hdTeyMbEf2E7jMTMhAleGaodLxWEHNd96IaVydspbLP
kl/V44yp7t3lRs7Up4M/TeHsopQyMVDfELsQZBcV/FF0T8bzmFobNfsUfDe69bA4peqQZ1h2IGFo
KOYBB5HhvVfKWwazBrIu1yCcMafhGbjmT0n6bZ+TqulHydqg4wNhSC2sTYTnstS+EBeJ2mFkS94C
DzaKtPZ0h9awmm+xcbNQNkTxNt+9cqyKfq3BoMBtnxT1bSJ9pirAMTOM3Lq5ccNtZYzIcB+Kp26J
2DunHoNQjK4CPtICXILd7BmSrOivzxVqMiuOPIdK2HJHIv+aJ9ABywxcbRsTLeV0ydWDT8jkt8JB
1EFWdnTa2xRkGyfFpLebSMlRYC/DFBZRHwZerDLLSEi5rj+ZIA8Nxo1wMvcBGaoqpuouGuC2+uP4
VEVK3VYiP1H+hbeSV42bErzODuM5SzGSrIOhrQ6UXYubzMZqrKJZ8fluCNQCBd1W0WfQEsvK+AoN
sLRiYhEk1ML3MkGkxf6Ghaejr7b5Y/iHgzAXlsZs7YlX3xMmB8PYVw4uGbFAILCIVAVa5L0KR7ZP
lAwj7kDYp54wo4qTOZ6yfVGO57gb3/Qy2EAmrNxsuGYcDkmNJH6TAqsHzjlwrp2vLqD4G8ZtvPn4
2cSuQrg9s8tnSuw5MQOYZotFqbgnd6pwP4RcD84eqQ8FYxS0eARBFcNe0RT4umbpGB9hr/zSBU8t
WX1PUYu2NqEnaNQFx07cP4x+P7nVPPNw6xP94ymCgA1CG3kZB1dwqFAXyrlNPqLCgU1NGXlP6rPV
vEVnqoQmMRoC1tVKTWxwMCvRl2K+lt3frp6zoWGZy/9EP6x67MTY1Ovq4L6N1kPu44b+tJ1+1iLw
6h0DifIrAWx30qdj8DYwLIw12x5EGjuYTZVYoGZnuB3WApTICym5RwjQg6Mj22hPDJMFljeHlkrp
cguhmqsBNMnnm8ew6ifvGdBYsfVg6qKQwHDGcer4tjp4l/Q+uL0zi5stVV+tRu3svbKGTSQnz1OH
DLMoj6K5kr/edCTTzENnafubFt23jYSKFdyOniYy7JivkzIFGUGZMJmBYNOnRfQsz40+rrxgm5Bi
Vfw14y+6YyqRE0YOyy3WFmqssPyL1F+pyiVecFnoAQrEaNn1NjcqH8RwAo+e1HrROfpKTczV4N+R
US/cpt2VQp2HgIR2VIEZ9icTiT1bd/tl9g9z1/sOBcveHUvyzOdKsFnNx2GLPUJBuSZBnzThgsaG
lXIrFLW7ZSWiMwAcGT5L+nhSzj2pbguNm8VpPRJMxH/pbBq0FK58d1qVBWEVSrk2GHp1hdDQfNkN
0S4TCpBQI7NYLxmRcO6zKyYQqGQN0lwwQHIV4QNugusICa2SlEf1p5Y3l6FaJfkPccfzmP2B6/lG
ViQJB9ahAoQockyA6UUBJg8ZQEHlVgZ5T6131FTkKaRPITrwCozyNu0X3X3AisPduSESZJuCjEXm
uDYxyKXGd+4SdhuuM/s4ph+NQdIqO59aj0u+x1kJvtf8m5SXUYcX1SKpH9ADn11d+a8JCUPoV4t+
3ZPGEXU70z+KREWKW61VLCIxfUhxjKpZPRolMbS1B3pWwIhU6j+TgkdooGtp5V88lVgk8hbtjPMi
hTYlviQc2FLV8jjSOYa6GzQwu1mpckkqWnT5iple6M+VESWrljBmFGTHYJTuchZbYpV07Vz3JMSa
CDwBpBgvM5BrQhP30pYNbL4wGIVyomhCfzVoCF8UquV1MjuinTtcCiQY7EhICZFJIs8K6v/SKqvO
uBZGtCrDfoXhBhkbYtoE+zW9cypyH+0UTBrw2Mf4KzkIo0VQD20Y9ksj9Y9aXN96bNiTSdRKHwDJ
YrmcKZF6C+uQh2/ahGw+TtYseoIoS/y52dqtSac2AQCt3wGSChYOm9UCSeHchzYWKIrgJxTuAsBH
tJ05e4Qd/+HiXDloOzW85z4KGJMP07RkZnKzNTL+nkS7l7jHY1Q8fRkedRigmjDtYkQj5fyTEnR6
UA2WPNG7J1O8o5CWSDo2HuKdVjwsKk4rm/ugqzuw9lec/SSospFxLXtkTT8elQhSaPYyE6o1TLgq
GCkDTLYGneiLi0xWsLg+RrRfSqoeqSVdJLG364ufMfAPPhqh3o4I+/9zjWuE2AT6H+36zWKeUSj6
5p5syhuk81yGMGVVP5fkcq4Y8zLGEkiUFcVqnkuyarUCS5xsXKrNLWvpXxq48bnnNZszCmJMorda
pK0mPuSufUogVxBbLWcbT1tY68keNxFml4pcCJN4opzcsYj8K0/KFKBL2xtorUpkD3kB+CloeSYF
rvLn2FqxC09kERaHnC2+opKEGo2yf5JkBZRWe9eAawKruCAMFFDAoIvACx/tgOBGt3cgQImOzCxf
qCGgCVmBNU7z2j5bkU1PK2539S3sp60L11SBOBNXPonw3I5vtvEboMKxiPGovGal7Vwl+aSkYt7l
qEJATPOfAQVyTh+QFylMxYykCrs41SzqaMw7RtHgmciIjJT6S4b70VsCtA1YmFBYZPZH1Y1LTfkl
xWVhqiPoCZeu8lZN0TrHiOYS5R2/szDlSgNzs+VhQQIatc+WvpE1dvAwAMpd4wWCziQbI8LORT9u
0JD52earlhJltQPyYcdPnq2JqJ2Hsi5uBTuBjEbyRloR6TdrWXEDNIYMmmi5WDwaZKynAsxJAnqp
npI6QJcu61WRXRvu95YBEyO68ADQJfbDd9qeuATGvFmgjJcJIlLe1AkmGF4ovGaOdASo31zh/AKE
V+E77GWmQszvlMBtUmrOtYp30++RP9g22Z7xEXLFKw51HkIbdesAbyI5Zsq1aAHwi6X0clNxNNMY
KptuFzN24NXPPUgs0EsaCPjyrXXF2e+HxUbR1hhvFmzmSGIKppFyRhG26xUzkEQG7oHgLYKTsO1p
eFr9iCt3DOctGlAnP+MRBD4wEe95U7AyBwRaqwn8sleZRkk6SXQpmXpXbHPhDNma0BTef37C9Onr
ByZFRFPqMWm5ukHZmHRhJv9NJam/JmVXSNyz6ZCT8eywntf+n5ryhle3rv1TkRjkurILGTYHFnWt
4Ah09J2CsSGO9mQXT8g3c5Sm0tgXuZ+av6frfKWwlJa0LSL3YfKS7uQQabGWsnakBxnV4ekCIF4O
RNkSbACrB/k+bPcL0wVjU/+8qL99EJo7twB4FIF2HCFgLTCcoEX07AASdaAG9hBAGRnkViAmi/ku
HX6bOv/Mx3f5bRrJiRV/LtMQaq3dDIaxBfuA+SwhWGyLngeOOZgLNXlixepJSXDq74YGE9I2HKKr
uRroc6Ak8uJy8ZfquxeRJs81P7lLeZVABejpJ7Bdxl/DH7eQG2LjFXNNx/Ltlqgp8nopsh/D/1A5
OviEa5I8zavlrkg89W0sVz569KBbIyGKXTACxFWh++lmvzXPra5Jfs3d1KyWnAS8uD6BFDwVUEb8
eOB4LNiN+i3IXvZvOrsz3LvD1yQPN4vBojV+FR4FXHBkI2rrbjKIx5yD7W4Tqhh5tdiQoAQHjvuM
l81UtXltO0sVwnKkkgwpQJuCdrsEogx/wl3KYYWwrtlAJLDPmljSkeE2ayMYLpp1JfeTtxf0YQoO
A2QPJMKqN78bZKHwbylaPNc9KYay5lHx+WhNcMkaA6Gce5wmWJI2/04s2HyAKla84lzX8VtR6jyc
HwaTiUakWy6ToBAJ15Fx6ZzxKHFwNQRbGscnAAcuOTQZmr4os2CPFlYzgNmJIvcB14jZOXSYDwYO
AHAfz34zqNCyMB6W5HQqVr0PycrVHeYzkafbeFxlKa8zpPhM1fNzqquPUu8Q4AgukXw99OOHn1CA
KqH8UqM2nlDIgDlqRJdVNiqhHiw9Ki++4aeL3stOSor80xxXXb2o3ZfmxGsb93mMPKc3cckWADLk
3aJ3zhEMSS0mIbO83qV5dUN61xxQ0ZCVM76qjONIn9aIqBPSDPRr1bN92+TXungWqhR7JcOcxkw2
dXS7UUURarx3DHB4jnE+JYnMNEECwOACuymxSQ60ykHqo0GhFrvR9naDqm3bmvrprEC4Vm1pB2d9
18EcKRKOk3QncuSRFKc2stumg65qr12Ar1tA4DXp/8M+QsI+eDUyuAvFi85R/6qIQRu1z6HTN07n
rJTCvdeY6ZR3HPsk7XDuOPzkYWMpj9aBt1KzdzrNbQb2wnoM6C5TGr9Yls81AXPtWiNMsPVaEIxf
GVDF4QkgPjXpyu7p8+pBT8yyOVhF+CAZsTL0L11DLZsyKpHICKscY52AqRb/AmL7a0EvDDNGRSBE
zbgkoiMZZmerg2yOMvxw3kfetLOy/BuHRS34CMCXzd7fAYjevb5ayWgeCtyJM7IYThQJsOu8evS/
HULxHoFv87gOarkoQ3P9X8CB0hwDH0uVgV31t+frUMtxO0FxOmr1Mrsbuvgh9uYWrqeIfN760NIK
rOtwrll7UgjYK0GUx3SvV+xSh0IpViVhM2V/7hg98Oe9Wi4GGyW2QxFBhrsHmnJjVwTBWc7B1bP/
KuQkusAikHVgj9HH1LEyKu+hzQfIaiitjPB/danREfwtoltA8kJPELd/HJV3mVBRojqUqTmdQKCJ
YMleBDzbrUAoRJUM2SOEndSQk01KNg8LCHR3XfwZMOjuP4NZUmOtrapXxPbrtwEZaBNZh+QdOt48
Mp+KrwCj+fOjNUT4S3lJFIM4OZxVyvtIi7sdHAsHXzQlVBmzeFAA3+HHop8CTSZoycDkzKn9nyKE
YO9JRQEbo9ddhQF9ilhjAxwj/UGzPgXq+kF/oOkgapcf2cFZEfcrYFmq0Hr0ENTTYMg/Dtxa29Vm
Cx84gqjL04ZgsxYdgLK3vG/bt6/qoKxVAOT4pUt5Nf82SSs0Sdq6Ur4M+OvYoegtgPVtMYBlL099
N01mVBL1Csda4pZMUFVEKQATjI3JC5zVwSpQvQ9FFetKNenRo5eXTZpflYxoCDtzY6b13qhruaCH
56ihcbxNTi4vBRGmpF1+higdetQkcfBqa+aq4lTF7tIk/nIi3s7kFhiR3LT6nxJvSvsW9nxW+Dpk
7JmqcYVM5OG3SIdLkqOCvqOWStuUzfBbsl/6vbGBrG1AdBhEBwPyC6QAapdRYK6570E8LTPW6BCV
Q9d7q+y9UFBzZRdEXpgjEeSkNjEJVnX3E65Wy4iTOZmnE6A1WXnwsLXWLMek/tek7nkA645T84Y4
q1yGNoXNFr9yLyOuKodItubYhtkpNY1zDiFRq9qi4HePMJPFUUflxkVrvYMuFcA2kUtOxz6ikqo+
COIm/tkEdzcNoSmRsgmxt3XIaGwMJ6Whr/rw06lqnBDLVChk8/PBKLTUQAphel0WIeKsrNPpMUQy
rlY3QpeBv/hcg/pUF3f5qSQtxRAK3JCv2jtyOIgYw/xkp9yP1jaHgqAIbCtU9YJh5WswWrZ5c2O7
7i6jitzJ81XY0dQXeP8Uo1wit+jRn7iaRWYEsJpXXuWI4tImZZfeOkadJKmO/77EtD8NHWWUfrFX
fWu91uLxI/JQCWcX0WgbZUqXRmbca9ZMxYMSIK6gQdRh0xqAkPSaigep73Buf5OHrD2HiQeJ+h9H
59XbOrJm0V9EgLnIVytny7Jl2S+E7WMzp2Lmr+9VDQwwM30vTutIZNUX9l7bc59jo/7Q24fwdfJe
nPMQhSczwFJZlPtcp73WQ4bD0arFLmG0I+qy4U1r2LKk54K9rElNxP6XfjCnzn0r4KIWoQuXXjXm
+ybdiUelccFCZNGzlwLXs58/IA1C/pol1mlrpr56lBZeW/6kmQu7BsGYt9ZGDsABITuMGiMqAQ3i
05HIEC2qJp+1SONsm3DvIHMQXCHpvaO/pTchL4w8gQTgUNZHFPnG0uon9RgjFJGK+hBCxHquWDYP
dMsQ27HjFutZG5BzI2JzwOLAsA6shatT905vFV6h2iAsqGNTzQzb4dvhCkzDYJGnb4GFJ1P11uiE
dRu4JTsjOQUvbQ6Xk4LMZDhYFwmMTshJzcCSDBbWmH5N1FKu762w5EVQxDXXo7chrBIlRshjpw20
b/TDKVYvpJsoSCMQJRUknQjljsbDahmnsME0HfzKEJBQgUnxJGwwgJgNHIHTeczAjIT9Xy/VVuit
UMFWxUz7nqzU4kcNUwg3Y3T8owLQUogGAQU34Qq5c8iqq2FalIwCthZEn2sLDSrxyIMYmRBk2mJH
n7Hus/nUwoagmdqNEN9Kfpk5M8CojFtG9XyXa4cOx3YudoA2kULXIWDA4y459r22d9Lyw/LLZ2Se
C6W4tMP2NUyfHUVrBNURx5sGHFsZIaB3ztZ4N5sGFuJt8N+EZEZ/NV6apW+8KvV/5WFrwK3Gom7Z
IqPXSTQqsM+23ELCOzSiQwiATgtTd6EgNLmxznps9y1CdS84UYSZufzWC4MSwibiEUm3VeIlyc0V
XLGvEsO3qKzXTNIXUaRmfr9IB42GDpK5T5UL2tG+NqTgTaStoSBq5LaUrGrnbjvLcwtf0C5Ix9wa
WYomXx7Q25GV8WHSdibBvZGXWCUGO8YSE30ARKPIzIPKGHPQoWruoU9burl8l+NMs0CvJToeXlIE
sR23o8E/Jtkp5teOnkMXInSe/YVMK9oY59Pw5U7vCu4m6l3NwTI33lL43K6hto34QY3/zSLJKa98
6BVo9v1oXyIudpNulYzRqSjOYO33IlVHN0e87GP1cZ4LghUIrD3rU7HvBt5bxjy8R8QQiVXrCKB8
mPh8gtsSCyolTX7GcnIagBzb9ECm9+r0KTyajhnKeAkrydoIIC4yOzu4ZrO5ZSdgBVuTslQARhj0
7qMsknV4M4S5bjB/iPSeKli5y77dyi6JTuSOuWXdSRnM6kWw+5bS+uczqQF66SWvdRNubZbCsz1f
bT+EHlRuepAwRf5hu8YhGFA+w6kDykhNwHxIW1rsUKKoY0KC/ij/K/rykuT5d5OhceZxTbPmpcjF
1lSEO/Ike3OHF3INWooFt1teqxR4qGhPRPMt8cNYMcmbE9vBh90gK7AAOnWG/Va1FoiMB4I52Ds4
5PRlF+eLdz02136MtqvRvEfH6rmavVdRI195juAKucmvAv8aLhllTVH+ig6xv9/Ji1GRlYIsI9ad
F0UqI2OGHppJlbaW0Uc7jIiJIwI83ibzvaa74eOI5FVo6D3bR+d+V4iwGFGDxIjQgzuQvf9BN8I1
/DR9qBlMoiHWqB+hungTTA8h3B3eZvh8ueGyVrVYAZc0Puzmwn+xeUcCW6TNwf+EIIk0pD7EBBPo
+IFMF7k+WXey/60sul4vfo2Smzc/Aqb/Brj4YdwBkXtiyYrEqCE7zEAAPSNL4c8uCgaS6NZCdOyF
cfVDwg6yI50w2bTLzgruNp3U/5ucmKURAXERTjGNyEnMpInGb18jOSjlDj0w4B+IKs57YyDVpgCD
+E/ex3sWb21Ytzanoo/8H4Yw57769Y6cLI2864oyCrJ5oEjWI0QUsrnLDMcLO7vy1rNrC1RLvw9o
wmd2hdW4BUamVZ8y/AuggbZt+prxN3V0pgV6vvVdyBapcwy1t1B8DiRD4GxaGrCZ2A6w+bdurotk
7kf9yXwmSb5XHD30aeuNd5AsYCnOlv7/G+HgxsAkIcfmOHTu1YYdgzqcSDlc55FHciWMjgTtUmpg
+Hzwiz31UNFJd3iLW/keMnd8ynUmigiYkoB5Rlwc0/paouYSHvcc1Y38RdXieHwBpFjOPO2TUb6S
1nB1xhFVhF6R0tgxsyfUU8QPhzBfppcWQSSOx5OAKXMQ33HOtkZOrGlT6gnwoVP8PbNha3MdrSxE
eZKtfZpch94Xt1CZrZneOy518PibIdnLvWNgfnrQttit5Mmxr0ltAqlofZjZnl7VI0+68BYDxIyb
zhFUZS8+jWGYr1XNaNfbBhQsJtRYDrsax1rZAafFpzzl+9q/c6hY/Zs+PoyBoCgXDl2z8k22v8Zv
yHXYAOBhzWghUS29mfUXslDau6hluFiuk1FuBLpaj9lWzrg18KqNMVo7I4hBQeOtpSh0vHeduAdp
ktYRLn9Cw2EoQdXns+5gBp+HKbGR8joRDuR09r+Bz2z+TLZ1gAPMPOsp+uqJ3Ut4Gsd70z6a4tMs
vE1cf4UIpeYmQ5Dg/itChnVuOlyhfi6srL/kUXma2wiw1aVLw1cZI5PXzPBvbpNDpQIpzTh8NXtc
Dz4QODOyv0jnOaWzt4Gxz8E28eI8a6QkaQPFNGhnxAzY21oSCiOX2jAB5IYgjxFCb5DkC7PDXsTa
r5qHZ/G6sT3yvg/T5P1vF6sQ6Jmaj12hXzUOC/g5c4loi+LXUozvrkQE/D5NH2W0x/6miF/upxUw
7Sud8lgxuEJDeTZ4mEwcZYNuPoWU/sReLjLjmnZ7ekSJfpmSlMRMgOr5N3URKpobyQdbsgYiWlTP
Ls4B31clrqwiDtLghA3Nx1ilm6D9aNt5abQ5mwlAdgyNdPKkHPFRac9K8542cN0ZpU+3GmVM4bPB
H/nNZbF1K0XC/8jrTyiQlWQ4mxPcq9k7S8w4Pb6Y47TzJo1LDrVvOKpMexnfmO2l7OSB+TibFLkK
bcLs5mnfmy+xnmFexi7ViEeYszQzFSqoYAo931Li5FwS4ktfZ4/Lsmfy1mbgvCRp+VBIv97/ZBZa
xBivMuNAXf8SGvccxZZORIuBzywVzYWvrMBSHGpQWjqkcbnL/0O1HXkY2oyNP1+gXOoedhGTJ2PE
QpkqcQYI1DCvlq+C+469yfRe4p8JAPNmnUojWc7mW9DrS+Hmr2oAoPJCx5nx3SLYIXCYGZTM/OPc
urVs20wUiR5blwS1q0OBk0kJFMNZ1PXDTPBRXNW+F7zBUyvY3fhr9dlz/n3jADgPSfuAFxNxApcf
tQA+S6z3fNCtQ8sLLFbhy5emYbOmhFNr0Kem7gZTI3E3yn39BSd84WXfdYF+ujixESXOKFHkp11s
SDbbzp7Kfc2GKuBFMooEnxnDvYBIQNNjUKyqBKZIYc8O+svjUemZcYRHZwix3sp17PlnYybkXseo
pC1DxpXenK0Gthvtr8+pqKDzwFJM3lZfr5GTAWBBjB1S1TXahon6yaHBxAS5YaJNZ0SYhPZm9ehE
RXwLkBA1QXcdSMJIBlh6FA5MB7G6dLc5KVSyqLpNO4e/Yvyrsh1TbAQYszr29qEyj7jJaWCyJNHy
VHkF5qS+GJ3wnhBE7k2MQIiIHEzB3UOzfQCMbcaFN8mlphQhw5D/Vjn5d21vrfoahBeMPytpl1XU
Xm2LNiNpomeoMtQDNR0VgwxOb/aPPUQ3Jp+MdgCUYg0WXrbBK1MK8D8tI1CctZG4RiVesGbYkygU
opeQWF/sfuvOXFo5OqHY/HNsvvq2m15JvmW0oYHUshAWozt8CnukBkazjqYColjv0Awx7/cYAi6a
x0A91DyriT4L7BGNmnslWIrEL3sx0jVilJ3QgdIIhuP+EkTPFbAHtKvwcuzNdJTmpXe2dvU2dKzL
/A0mgDBkAalaKns3aTwIMXUZQVQUHnrDSMkjQ9HaOtzhQGmtRN7yuOIyI3uY8EnsytS83ctkj8uY
5Umqa89dwJovjp/j6jTghbaG+hjl4zEuQX5UBagt9qUVB7N75YHm13ROMfPg0O654Unuxeznz3zF
rUlLwoWXGy+tOT73kYIPJSn0ODolJGIFVYIBVh1eEMwB7K5d/mwk84cYtUcebo1hYERsDguzrYlJ
90+R67879n1KNilTtzwOlkM00l3b0b+ca9b7GFNkIVCNl9ImSZLJvw0Xt7TnRz9BSaCkkY+OEcI9
J6W48nj6WHGP8bOBX6keURdnP+r7D1nPCOOtCWNUD9amw5WJraHgpKmi5tQ57s/IjsHE9Tola11m
P0NCoISX4uxehzpYHKt8EUQz9BC685EQBNZn2Uh49Sp0+P7euqq+Ojh/uaCyOD77xEpMzk+DoDrr
X0Y9fPQWMQgskKEuefuU26QCCm8ut8m+gmku8mBpZfIvh7OSzGACX31qQY030f4d0SAxB0XNl6AC
Qu/GvEUxO6Niq9vUYjifm7q8IAbfhCxqWLYu89K66eZ7M0GHMQg4Lf/Maov6rkO8o6CaPWsDD6u1
uesoM6z4ptrdMbW3SPhF80e8/BPQl9jcx2j1jf4IsDeQ/NugHXrfnsTc/h3mFKcMlP2ePA2w+mOY
XUfdOruVeQvcmXFC/FpU2BBbWJtt/s8l6Bx6H8abiBxrCA49cTY5OwqxMZQxKMO9MpISEyCvZbp2
zbtkm/r9LsmYD6LAaAf3jBdtOc7swDqgg3SycQjkE8MVVfV0KrU7K96o2LG5M8vNEPJZtN862uUs
Gb38tQhMsP7lqfWvQkqMPVCfqas0QI4T+w+rWBXCvQUVVL9gnj5kgrxEWPvIUQZh8jKQer8NkklA
LVluy6XnhBvHFAR9TqggxT+jB9bq32r94oDbhjWqhGsFARNi6cp/GkMzRZVi4yJ6e6UEKw6fYNTP
UXTg30Uyrr3uGI4w+vH56066OGiJ9tOjqukF14f+ntdvVklgDG5Ik96AObxp7IiSLSmeGxCTXhqg
eULvjJasabtLz6JITBJj6sfUX8wRwicYiRlB4wHYFpnkchOhB27+ZUQl0JQTBoGCFinfTU+pYQjV
cMAIQOl+biM8T9m5Y8mm3J2m3gMF5BccPwX1TKQkFV6FDJ8kAdIUnnIh1hmugMzXvqKw2CS18xYG
6OU7Hij0iBFjqVb0SxfhQ1enH00e7Xw2uvZI5hCU9IIWFPFLG1kL0W59I1knvqTHg17XPMgIxQkv
WXuQoUePHOE9RyVCxrGhG+tpzDYYVxzBW8o7GX8MGoBdUR/nMn/OnQp+daE/y8h82Mm/1AyJf+C3
1wEaVxo0weoz6/5EfnA1DLU4kDMbDE/gb3zJe1MfbVTdYYy8ch6QHmYA3lAWthRiVN3R+DPgNpW1
f5BuxjYPmmyz8Pgp7e7mR+iHhoZ6BdOK8elrcEXJCSLSdVHxHc/6Rh/JF5vMJUIQBAjtLqPD6me6
c4xliAovNL+zQVBuQ+vwwLZTDFCMYlaEHho9tSIXasmp3YMk2820bzzijKGhzya7mEQ/E2RJh2uo
xnfKXORfWHerjmWAVSsEHh5U3Ohu8G0zPASWgj8lXSwQFD310jlYMPoKXMDBe9QVD9x2Ae07frQO
sTWL42EVaDsHiz6ZsAhcL7luHwztVKc/jY58rD5mXBuJZyz52fwaJycz4maAWc9UQhs5hpOjrhtb
20VeyTC0t74zzNvxwMqPOC4fnOC583hgyEiJYZX2+HGTPloiSmT4K9C1kHvAPeyM9UtQU09aln2u
phwhOZz3rVuQnGvZ7DaR/MFGIYlGd+UJGtQqCWJqr/E8dvyXg9+Rpb+tTmfG82TIaONLAoQXOGJy
jqb6K/PJRAzt5wRjJPXCUWkY9JkrrsPSjogGwDWVRGnIlaNHLy0TmNDy/0qRL3tnPenroHkULkgd
BqQGo+cclZkxOoiXcJk5zYpPDAhAHF2F5atOdnAqsMUya3EZFjBGoDeIDgYSL1bzPT9R6d4tQl58
jyJYHOcouybF37G7sVDq70I5+Pq9sujGibYjv+w0evE/t2H80aXatgNJW2+8Hs1t221DpDQToQ0p
n3WeylNfx8vSAbzFFsOnh8yKfw5ehjFrjxXX9Fg4X/i9JJYkbhcEAOrJB+LB3NhEZ6ejNDe3E+Qt
Bsu8UmAJi3eVr1BKLBgDtLoIew2dQP/oEb7yv2YEPz5O3JiSKAUdDgsBiwjH3i3R7OXMnNz9qeaF
JqFLyxW1eoUBC9qUeSuDfa6ynfEtSMwf2K7zpZbDL5q/yHJwJOZFe9vb3PGgjzz4drxFrXP5HzqL
Ace7qMcWTeuQPSyAUoJm0FbKdm9ZjhyrdE7OpUWQAPAWREUUfeT+X9uhcSXrWv4UMXHcrywNkCCe
JUl8LiQeEommNlr7sEWZBIDO+okpiTtCCDwTa78kgMBTXKwgwXvI85dPKkH2ScNtMKUkn1VfqXd1
5bEKml3c0MPF0yZM6k/H1V6YfCKDEfsuLDdVGK17HWkxAhBEw8SlLcogxSRE0pBD/dd0RBq/MwVQ
bhs9iBZG/wc2W9UGSIRt8b0p8Lj2BYZA8APf0i3Iu6BdWmNMJpgJ/htRjHJagQX438g7WzTWgjzO
GNODOQ4QU4kpTH/LN8O/9gNS4wW6YOoEFCh1eavcFZJJoyEWeiSWzrx35O7af2TYD+ZF2Xcdhntz
NaHo5jApD2nLQoss4Dxd5niWeyFJZf/UpltjE8rLrokszvaghfhDQUJsy+ovS7JlLEPmmvbGD8ZV
lxiEQ4PQZrKdov6txLYQ25a/LCHDL6E1sN/bMeET4b/Eu2hx86Yb+caJm0XvHquOhN78vY0PPosC
1zolnJdtWb6T2TwEJGZw0prazaCpVHqCQE82szn/P9rF9xuFB1PhNVBDd7x84Ua3SEX9wrLfEGfW
/DjiJ2hx6RpbXUaoF6EaE5XoTSFZNwQbBP4ObjECE/HDQJTwVbBjWEhKSjIJQV03qq+cp6viYQer
YJwtPgxXS1tcsmNRK2Wr+lQz4b3z1SJ3oQBCnvI+2TjF65i057Pi7MpuP3s/8dwfTLX+Zl3WgNew
dODDaJo9Vjqahr0OlouH5ska030xzph4h10x8n7a+Z/hN58u+zC1HJiV6RK6Fzh3NJGRhQMfpDuI
HKTXNirn0txN7ksi73EDL5yMGRxp6pnM02aJyG+NkmkJ0phqkJKybNfB+PC80xQxM2NsHvnW1vJY
p7nYY2GE2ANGsoLpLj7+TFw7BOtejqXVjpI9Yut1w/lqoRXTZphpbXrzJngPY8LGxmTZhqKpPKpG
LuN1DA8yl5/0Kts2MF89D2KUVwIfTaCAfAV99xnYzi6s7b0W2nccoXBR/hp/06NN1NVQ9ltxlBIQ
EZUOxsMNbpZ7ADgW6f1hwuI71+2Hxz1YyezQkSAYBNabgx0t/Ycyjwm2v6pLneIzSn6kH14BILIc
0MngHnucdfG29+Mfprd3FPx/dWccy1bfDqhGCx+mQlDk61KOa7I7e4+xqYN4oA9/+xH/URxiR+i6
dRr/uBa2gaHMUZ0tC8LPUjSWdQPVs1g1DDzUdquNThM4YZu3I8fa4NvxBkQS9Ta6rwR8keuTePMF
EURDnFEmL0aXU2wCC4IIwqOdLUsEygm2HAs5l6XAkQGgtArNF6dqdeT0v+oZEQ/60Ta/x/mhh9XK
8djhoNHW0PamJVgWEllys19NkP1ckAeTtwOxL9RpHcNEEkjOcPL6ZIwNfEwBhCQqfhOcFfFZ1PVe
TiDsyne4zd5Aw+6sCwt6VCWss8ztjSEBV3YIpZisjeg6wUItautf0/O1MSRKhjej1zY1LLxuDhc0
U5ilFkH+2eM/iQLO9Wrh73k+E7bSWdRddXipegK5nqXpxBI8ffOkBd+B7cc4rLNKY2wOkJgorHHS
FlmzQxgENgRrtQpTbVniU5vr6auCZXbZl6tBImVGpufHEZ0IWgcwPYlvrTIdL3ydshDIyQdTA4no
kGFr07OeRgc7MLIFZsZzhlon/nOQ/bnw/xyyMEaze7KVNb/Gx4A/yUTcVN3z0t07BOrU6KJcylMm
ogu3Y6lPXEOmjCZMGBmDE3jfF+cZEgoo3B76RkZCsoP62mbzD8pzkcMpyvTPfnozCm9Zkcu5Tz2W
RMjociIo4q+xbD8y/rVhn6CjTS9lgKEm6150dzxlFkkd3V5o5T0su71TV+uS1FHUh7uMPIUZ9I8Z
YeWsqeFhEWYw+XA+W0AedXS61m9bdwxB811EC9mKFF7hzG+loN3WrlQnJ48yiwv1KxCjU1Bf1vl7
2X/bNHz7iPuSDjElE6Xa11zrWKfnw9xvAnPTuytfbmJYSAYBlxBXTMQmH31/TljtavQQwnpTl24I
a8Lh5YapiqeNwulbpvm6io4e8mqAftUh0N6l+xNA/i0OPuJfVPew0+g1N/beY15ogiZz0SFPDBzy
6i/On30mAQWrISBD5Dg2YolJAU0OVuHijkZ6YYJum9gVgWNrzPXIIhYvQZZe2/5tdE5O8x7U2n00
3XXJIFPzGMpm64FBR87ZpOnB8KSz0lWMhPiL/bcWnHRmZ1HeHSyvPmj4zOlMYjJ9/PY9YX6iaeKo
tcFODtjvg553rocg8uRTWqVsLkeYgWrPHtcN4mXaRRTcs7RWeVfdAnxucKXEsGJfYY/jZkQ3QLYr
syv8AjChcibnzBHbaeEEZ7fF6YhtZYgcYhVT9u/dYhAFOmiqP+PYSgznSsDsg3Xrw3encHdky64K
B9Vx1zR0tej7CSVwaR+I+ULaYT9pnw4ASyRVt8S9GbSx3BfxZ2OBJkUd1xt7gjvTHPDAoTdnbBtG
sfZEzH70rSW+XXdvgy4wRhHKwo8d8ETZBQo65kkuDg0brVGJDRkcTs74Ca10F0OUMQkb+aq79tOd
bhY3ql5dY+IEzWA4OEO2jUsA3AT8MsOzmbbvU/+PzHNWm8a2ILPCKfGH28E+CeanUjAokL69zSDT
jQmtTe09+5RoWDSoSIzC3fJMlB7+Jx+nU63BrEJdB25QIPmwGP+QxDMmiBHAqqFFEkRhFlh6uIYa
lH68dts66unfdjw4hQCJSwaDiiJnjIZAJ2bgjUs2Z1ve5/NbwMtSRO7ed07aAHjgKqpzGz6yyKBf
sdZ9ZD4ZV4uKk3nw3nYkE71yZRnVc8RjAeV6bTeip0Nzl+rZySf0a8Shm6QkofHrQYhLEsjgqqfd
n9UqQoRG82XAXCGxlny82oj2NuKvHhkZyocBslEp5AvtlO7tx9rY+QSXxlwOLnp0m7gHjeZrXamV
imEfbN/5X3nvWSge5mPGStJxNmrZAYivS87IlKz812B5Lg2IRVtzgK+brMf0YTESEuzbQyJPpn7X
j5dMoaTQWtc/TU0NxEwle1ESCTN66akcGOaWfr+Km/qUN2wvyZNosm8UpLSbatOotCHpczsQWm6z
+1NeHnUMQDSVkL0c+6PlrJplsSPRZ6WjDx++TPLnXYhdEfk++tYxf3OBZyXiFuKFSIIdb3OIDJrY
QFjKp3RU6ds4uwpqQ+8tpF6SdLEO7nRTIuZYc3YzgiHFgLGNzd1iDWKdo7rXYR6U8/BnuBTVkIWo
cUsdCzEr8JJXOmUYZ/TbWcF8CIIsq4WpFkZ1++InOs/xKvf0jUzrc6JZSBHksmr0UwqDqJXHsA8J
18kwr4878C9PeviS6uZW65BFmD0NLRIYh8mEmIw/3esvseAd0qI3sNOB+1YOF40mHA0Klh4B1FQn
NcN70RE7Wh5pND8j947feHuvxgtmnXV4FJGl4rZh4LM7KPLsedTatW+E154WwIgGdTA57GOqS2VX
R+FmB5MTLA60YyPctdvIc85i0Zo+HU5XA+1Z2AFkLjEkmq3VLQwx8CBNtD0zh3nT4Yarb76UWB7d
eScQ8w+wUUaj3XqIdgho9a5DnHzlqTY9RawUS8tD9xfBOLLp2800uQvXQx6PvT+tVrQQjD+F9kW0
7F3rus0k2blzSFgAgM2jwXyQaHtDr05S2q8R16QRnvNYsKZFlyHjVxPcg9+4K4s0bhePTTaCdv6N
CqStuNv14Dez2j0ivGPPTERD4arM3THFsl2nz0M0fasXpBhoAaEvFf4XwR05C9dpx6r4lHAX1Uh0
PZ94w0I77PTye7CudTsth4Eud9zEebsZ3btEb5328KxLsjgRtjRy5+r+UTA3i2hFLaUYzPJrQw6g
wfqDTtUvH156zxHFW/YlhkKrow/Ax7yWtoUBTSLd5X3r8vFlwjm4IVUH/X3M42NZt7gUi6oPcLTj
4xS/jctQa+JqQGrblc+D423aZFqR3hWzx2/t48BgpcfxOpRy45YwB4DWVQPwC7KxCyR9yhvaUAq5
DlOy/lbT9ec+tJXnqeOPmWrm+98+7IAmebaKhzS/uZGus2e9jd1fyyU1Gm/6/BiTCkeAvmIj5kTm
xk2t3Tg8j4gbfJNxInGYbF132MUYS6+k3gGIA51mmUwIMR/lDABrghC5tHRVahQ0YiyeG36k6gVA
wqLylVsL9yM8+6jlA7K9560Oa/9UATuK478ARRgc0YVgD0VuV8PNziY0shF0ryo7WxQYt3PYxs1M
NzviREQIghNKI6Aqtz2sqnRURzH/1uyLJ61eh7gqHRPd66+Wv+Kfe/Li+6+bhEtk/is0wTzJDocB
W3Ne/ueaTaP03+v4RwPoEd1UqeriEAEILzRrncMgnrwjuOyqZLwJqDaj+FfmVXyxJKX1CQO/5jUE
suGAHEJlnngzr353MzoWKmbOdV8zFsVQU88b8ui2UQM0qef6KI7MAad3DGI4fPFTm5DoIn9ZpiNQ
plcl/UnE1XX1bdmU594m5ZzNbuPbyCoZhdSUSJIKx//TnXdHG5dtcdXcbKsL7EDmVkdjPmHdHkOx
FNwFowWlYPiI3PhcF2wCTFFuaqKeJE459Rsn0QSb6cz4lE2zH5MlPo0r1IOLHh1idOvIemSmasON
a1nRmkip0ToOFYIIbBooyJIoQrc0r32v34jKfekab9PEiBGjD5thUcJ3YUMkz3ntEZaq+dLcyiWS
RIJW7i7bsvz/4JujWglJFFQBC/Csv+vcCTbwPT1ECIXwJQv42IxR1dCvw52fskUyUaCk2a6618jI
TVzPY0LjpX33FR4pBOcePgW7O9SZXMUOqcqsn2X2UpOPSctw8Vz+404Ztf2VRWlU4UKI2VXUOSpr
OT8F34L4iAl4ZvdgZTa5q6qtXuXgbudIrr2YhG30VZMRksUBuRb2ZI7Ch2BdysNyraM0ClqaXnEM
vFtuwFS9lbT1OBYnHJqcrIDbDMrbkcoj1X+H9BjwXGOtZb6rwkSdNzJ/3gg3m/q/OHzTqntpEdwN
6Y3r0OT3KcpyhWBqnYPACY15R3GhXswVEyp2ku7RGw4th8GJWsgLzX95fBx6BigMj4xIXgT7yiJi
LEDCATrip2ahA8hrK87sYd66RFQXAk0Thn7Sm5Zt+ohDiAPRq/IxDsmLBU02e0XagF4r+ZKovGoP
QTpO2okVWU+Ar4N4HuZNQ7uKpADnAENSuvGCct+DkhGbngr0Msu3RP9pquuIxRsV1cIa3F0qmWvy
f5u18a7EvAH1TB8MoNaSFQxAD7uZN7070TYrvsrm3R+9daqA4ByY0SVIHhbDgyz+q62IHQJrDWQF
GlPouYFP1lwzI3tlK85d1x/6uvo1wmk3ZA2HlS6Pejuyi3EOgUUkgWDpKUiHsfXfcFAZgRj4J+6F
M/9DgsKEADkoPyYEW4NF2xmy8syquzO366il9k22RX0eCo+++lH4OhqmH8YSiJg7BRmtBPgzw70p
5m08sfM7m0bLHrB/Liu5r6z+JIS7dT7tsNyr3VZZebsiByoSKjTzRdO2jMMhEOOsxCaP88VAfGAz
+E9AhEgNtWhtrkrKpUluE4oihykBEqEf2q+lpYDjPZOtTKoYof+/dC0E/p0kH6RwbjHIb8cAC6bh
ckXYDDrY8pMSQ1ExmoQp46I48oJCzJCUfBDiCvgpCGoqv9/Us3iuXYJ8UQmBIi9m5jymPDsj7VSu
egunqukXUWs3wNacul3pWniuTd7nqulA7CBva0j50KcR4ER7ETTls2+SC5W94HVLYLAZGePz1wjk
ZZPvYXxuIWBdusD6F+f1I9HyTRXwPY27+toh2dR1qKs9yNvgxfYmAh988hRMNtW2iV3ay7yQ6F95
DSy5VyEYsKvIlSW8er4WSN/T3lnMyasinVgaUWFM1+LM+dRbshE8vJYOvh+ydjJSV73Bf6h/XjA+
yvw/L8sOei5YCZJMg+je10iggjDvIwvvdkrlL8B467RJMVX3U2etp/xHG+6BttVAr/gp3x92NIoK
bThPStFrBBddun9xSpdgZO99ZW9yPz10Fhb/Wq05YbPFTFG6bCX8dKs5a/mJOKn2Nx1IRquEtVYc
++SKgtVgZUvZgcYEIQh6DDeH/VJPy8Z5xzGUlMVudsa1KnNSEwS1Vvz0dbhtx0+uZp0dTlGzlu3N
Z5mB46/LvcRMJCB4epxUxjHEuahPOx9UgwahvUcnXJvbjMBUc0WD/NT4d5YcAl2lNvNnteLUYJ2Y
PR+5Oi4UHN15bJAlksNDThCitptBYsHUT3Z0suNbmfUnk75wGE5VdLa94IXnT+tVhMeqqH4z2MZR
SyKRzV/9DadLwCbHb24jhaMRvNfgvcY4uloTUfNM9e2M8YDnPLfZL1MsChnjdU6nM9ifzgHXI3Dq
kR1G5WYFvyWEWvGeNelmhG5GBiLxQjjOcDfV+uY+6FeXLGBJPmkD6I4lKfhmA3eHU8qVG7kLVOv4
lpIL5swnbN/yPXPMfVuwH5+PA08kRs2t0EFfAlLNmkdPuVfCoOu5qSYAmZYTb4fY2uRRsA7YATtk
MbXkP0Wji74GnQeucwsjVQ1gwTmXLiI7dCjVSIZDeYjQMVhMqiw0PlS2FcFblD5zFnH7U1FM0Dzi
e8KfkEUcy2Dxmk2jdL8zc9MY0TwHDDuvcMC6Lk4dHChnRnRA4WQaz2qT0Dt/mHr1STynFetpzTyo
oz7qz9xzqeMvyfGb4YO7vtyOMecIinvB6DVhiIHXOE5uFlrM9tnQUHM5yFl0EzDSc5T+Wbj+eKCY
0PC7GZ+Q9dYNvuMcF6LqEhveK7fFaDiI3X8cnddu48gWRb+IAMlifLUClWU52y+E7ZaZM1kMXz+r
BhhgLnpwu90SWXXC3ms3sb8lA37nUmhAMoQ3ZaGirWqLQQ8jmgLvhRU/5V2xry0tKP3xUfVt/EaQ
y+HlDXukmGQSfJW0vIoEOJyYQ2KQ2XiSWHVx91G+4ehZ4y0jfQZGkrrdIM+1mfeIJlUJpDfQtAIf
6naIC27ww1s6EjXD3n1ctvzjifuM5TdJC6pa2gZBDHG5G+AP+6SpQHRSOM9Hs/6p6oxDyjxq5D46
2GrL5AWBFp/ssNSMLgitarprj1HZRkfUf6S+c8rtAfhAuNc4Mtjbd1w3THC9xiSiQ+4SAsIjIg7+
mPLFy2/RvmZc8hGqfGHAQXxpxt9SEW9mweCsWnXzuPH7XQk1IsQrnH/3Ij1yuygdPLdGJg7sOq3G
wz+M5Lw7tBhNGy/cxpIHoCDAZ7vw6AxOeMoqIkIrWT6zN8q78bMdECUb/pG7khWqsqrDVmVrm4eI
mUhRy+heWXFG/deUk58z+cc4Yq6fyIOfyeuCLiLrXkEyoqphkAhRp7YSWGNIOScMGN6tr/rjYFR7
s8OoN/YkxHmHuTdY102M1H8d/Twtl1Z+8CReuqo6Z/TpqErn6bpk3xOhLG64vAgLPZsT3+S7aygl
t/3e1gSteejamURGiFEeWgpgs2kJdUf0xLaetTnSCYq+gTX+F9ARRjCFKR5zWLaSH8vDeDj8gz07
pwQDvYvvbGnwKaYrFjhN/9g3r9zM+f+BkZdF/1Bi+3QGW3kz4L50lY5GmgvfwVP1lqRX1vLholzW
2jfbf/x//z+y6R3Z0i7Rlp03WmfDiC+4k9YL4gd9xjIUYImimuYHoV4Q2t66DJuYIgk8a4oIOT/n
bUSI6U/VJ6+RzegnKc9RlvwNFQ2ZmgBGDqMW8osIFxnoDZ3KYxZ8iTyqosahCz87WNCz/itpT47P
5RrdR7vYgUTYQebpCU6iwWbbqiOpcRk7xpwTjGnUj/tcFx3AbIKSZyKB00tCC4Hop0SL6aMNUnXx
MjD4m+/zTBZG+u3qV79BAOx8M/lQTnhEL1trvI+sKl02gxVvgcUbYcLPcwjWcUgHr0zvVOLmNJz4
zBKn8ZCd3DVY853JDjNh9KTaMZAHDYhyiyhsZApZjJrYAODjM/NdTgP6aY95p4YcJqlBZrqXsHhh
0ZPgZW8aSjPS3Wk8Wj6iaWLjqXLFS0x/LM1x25INUXOKfYRIPOvIgBQD1oF7ro63NSG96KOMcDom
JTue8YOesEf2louz0JIAhnTfw2iJmq1l88KY9sm0yxdX6NygaIKNgxHva1qPNmcZS1bBRVc7NuaS
FT/bWDEVqEnDZd7qY21JcpWxRjhaj/rJ7h9bIjOMOVt76bBii7tVy1Ihw50bNfs8YSLUzcEyQBUb
dunMTKmktUM8i8q45Pz0AZLYeDumTda/Jpq/a/kAW2I7WyCxfI1ucU+pc2uxl/YVLPFDXkQ432s0
UNC3cdoSfuXwEybz9xIpsVfHeWy4Ikhae9WW3UdN0bj0wynMc8zCZOqy53H8DyHddYZ8rLGKTRH/
TSmVjwkF1wGTHr0A74ETtg4pQ8L+RXk0dPniFNeKzr/qmrUHuj2LoB1YOy9leJ7L3cDQyITq7DCU
pbKES+LCvH8FHZTUxJHi74aR6a9wwlNPgbmjb+RJFrApiBR4sEfmXB6b4Zbtg32IwO0kNBL1wga9
IvYAzT5SWIsvUyHFjQEhppGy6phQ7f0BH7PLgoAzxDNJrh19u6fpP7kNkhaPx18i58vt+B0RkapI
JB3PPEDZ7iNMA+2LM0lWLfoB8S7j7K++bXfhZzO05xwpe0Luqm5MzJqHrSmtbVgZ78MsVv7yKumM
F7879rFzXLIhIMjx28p53/GVKSw/Dyojm43GZJ3d25Tv2qU+5wbLsyCmY5zaGSxDBFQPkVYClgEv
Wwr0207IUUTWDQBI3whdv1n9DVNY/TCwlEIlLDuEm2aDFOvNDa8pAyDKTvU+dxc0Vzg3GTc8C7cL
dKe+DKMCyhDdKMWOXh+fDiwjx/1/iNbZQV3+VC0lmSBQfVZRw6EO3Ns/WS7HEHa58sWbTuHyndms
X6zHljSOnGVmj5dBGpxSypToyf1oJ2Ct5j2ZcqmwH8Dbo6JlZACeCBHJkN/N+HPy8iu/2RS/1j0V
AGYsGNMsi59ZBKIDZ73P1aUNaKS09F3rEdfLbuuU2XOaarww3w1dkmGgjHt04PhYSARbUqlAjrLD
aT1Uca/TRNLGP7d8K0xWxHihPebQytBCGTLYO8/gICzrNSuV7TAxih320poeWOakHSYqog51TAUD
v19bnYTxYePcUzojqhKspzH1Suf3axv8+UhVOc08tJI8jem3B4qmF/1RB7ZoEeKeA38dF1Z8KkA6
4TzYetG4JgSFt0CiqNAkhsV+U43epvL5kHv63DE8qc1WgtrEAwU0kpSCR5EjXtewM5D+9Kr7BriH
Hqys+AwJrBittzoHSqV3V07ykpIVC+ZKL8NTWtlBEvWHyJoDc1UUDdN+x9+7ghCAaniBQr4N3Wqv
L8XTxKVZszRPMSSo78BhxNnWwybnzanap4KNXV6o2hS4SJ4ShjJivrqlwbhwwOTOUTMH9r/Qq7I/
i2I8jUxOYZJ//0fPq/ri6E/7ZbgmHc6jaDPwqEfi1SIYqg1j1r/5//fGWO8jF0uRTcIS1yP0CQPa
7DKzRWJm5bjI+RmkzYQYL0v9iFQEU+sLT0M3PgoJVqEcTPoF45KavMhYde1IPsF8oZg1sLO0xNO9
2pAGalu8evG/GOGOAQaTgrFK/8nwBfoRiuuZKQWQPgfaIzh+BGQ0nUzS1F7DndKgH75GEx7d0ZC0
tnO+qecqQF6KX8+5mfoFCvs8vM/Q/yYz4gjgCg0Dr/jIQEgIPraEOKkEL7kN2xI6UF7Dr0ftqEx+
1p60C48Unrrj4rqjNpzZv+o2w3vS81xJuC1haUJskh5Tbp/f8rp5qdPHRLqMYt5ckIkNe9ySaf/E
kTEPf47/M2oQspEdN0n6bvXPhE6o+5QTCLLWplYEQLu4V0uzTwXrcqqUlLlfq33QpiBrws/dpCwo
dPRZcuvQyEb4wyCHXrTmOeMBmUrA4jqiXs6V0iqvRUXip32acTIncQC/qDKTC8jNQ/RrDOiIWIg1
7FuAozUmNwzXekOi/Kz1x7SOH4eWnS3pKPt0ZoHl6ltv+mBJJEMBf0s86HHLbQwZtylwd5xa4Rw6
8DLOkzf8ti3aP7LJS+r2CmGLDmmJ+Kk82wprLzEYyrYOFo7IOun3DoQK3zKvrCMqleRUT5zETN+h
VyvhUPyv8zzOQGRHFS8jkVcaMxiaG3a/7gwIH3eWU8CL8x4L2pqUr7NuP3O7PHY0uU4nj8lCLB52
C96tICnBlYPTC1HBLcXKH+yAuCnm2dVWi6Og9s69WCC+0nwjDG77GlrJE1r0DXtQuqGmIPc4uuRc
yuacU54jHLBXMUquknDvuZ9uOXg2xOc2hIAcrsvkPLk8bAs0yBpBGVsDKA4TiiU60oi/IObtUEkM
SLxHKD1A8esdxVZFUsoca6h2RfgmeAdjhqmt6dxcK1tNzJaqjLhEtu1qVWB+0eSvlYyj5fVBWwiT
hJEig2cyXbdq5+9r71mPxREArccD3inDAUt+9UKPUfeONTZrecI4f/vwYno/UY2PY2Z8gnmSsg4I
FSc0FrXOBiCn1zRp8//nnIkBoM7parsDi2MaJlRqqFVtjsh26en7TkY+EKu47OLlhP9xM8AFAecM
twHnhGZTR9RclT1O1mnfGZJnQlmUWGA1+l6XjFtclI9/BvRi1sQyTHbwnjeR/EjKp9q+NSGfnHGz
4i/FFy7RCnSvai/jDs+U3I27TVp0Nz5HVbzW61d2ZaTYMxIjQcAenkfGqr77q2NJZozndj8KY4ZY
CWI7ZemrrT/1uMJ8CDqscPK6W1kqaMjnjkzNrQfMvGN4MFdgW8pD0eI/ctEz+wGgI5ekjgXu64h6
Otd+rbreDpLNzmU0xaamWiPdiWU/K+D6DwDONiZskVgkfKqgWjC/xugt+R38XZN8VNYzO3FBtpKF
6k0zXaik8YN7EOXCeo1Z65LuXCyfvJweC2BsN8xvzjEkm8V8cuKvgoJG+O7ZbMut7T7FaqxJmibs
L1LE6giG0MeU1Xj98A/KbxgJUfcm+H0djNJLeB7l12gwveQB0AFJaHFQjcAtPIFCAA3d8BFO2oNr
33tU6yxUzmpN2DC5DZEzYJP+VcbQqf5YeDg1dqJQi5gY4hCidK6HdD3g1h0aLnu2NoVxc5Ygce29
OmVoGSgcRx51jEBkSajZiJqKG/WpQCRPj2i38ZOlOjYUp3l7GdkA+HGMccTflnG+G1NEWARjhuO/
LL3i7sH8QH0SE1IiocRxLJj3cdbQvtEpjMgFasQlkx7YvnlcyuIC2R8z7LMo55XGUznqrJZplloX
ekP9lrC9nbLiNqFZyJhdech1J/feklwYTmxnCeZG6llVj6n3WiNIsowDNvMkPmdlH3TcViM1L3fk
//UuPuMHlMJucyyRzTQktdbTae6ZxIkvxjQZ91mIj0BYkPsoY+txeWVQaIhTyxM7Ofewfhvbx2H6
crg2clTtGvY+E7GjIEkvn8j7enYiJNT5y8JKp+0vOeGMZqWTYEXkQHuh5E8YUw9wp9r6JyKsoa5+
enHxx5pceJjF8pvXzyhZCjA3m3bFHjrB3GhE27/PxQf40E6Qyx7MzIjyvrkmYoE0SAW4y4CmdcZT
6D5XHNqq86U0C4uPvsTh4MWBb3yNundaRrKn4q2zYKzVP/LMWcWS4FTiBcMzlIDI+keODGEYHz2z
l4aJxOB1gc9G0ECwZdhQYeeOrJ0paJytzS4JUKc0zkZ3cViMzDGpP9RxPolPM2adfKuGL63Ro2F0
gNswjS3arXHk8OXwVGzEgogTn4aR2axCSJVgfymrSmbibhlddc88CZUblsYXbgR3azc7W/6vV5pC
bP01GZKOmbC6ZRBn7zQ+mCIEHaDx2gJlm9ADKKGA5iWcJNfePrESMuDS2acOixrbiAE8Poc3/8xM
m30VJsxdz/IUFljxOOGTbFE3zeii7KlnOfU7KX03KNrePXrUCGsqPIwaSpSYGjxh5M5GZBLZ2kgI
4w7hht0MT6KhYZm0PaVg6jJWYVCAH1sW86nAWVrb5nvSMzmxvzKTeoVYsyaJfto83EXaT9gD2ESZ
1BmcIhUc/+bkRF5QU5MWd4RNgkZ9nowAiORK0kPa2TF295IjgoiUhfEPPB7uJxwzpEX6oPfa8pho
Eyhyvs38L2GnNwrjJEG3jfgcMyjDWfcNxAHENn6U8LNNfvBXr4ohXzsUWHi3HyTdp29ehxEfHfOH
ZsQ3/l4xjuhYNuW49nQ6+pDsyYrxfNKs+UvbGK3rAuMEziEv4A9M8o9IVjudeESUgLhtOfAQBqOF
3iQMf0cMAqH9ZRqMMeGYx6F+TfO3Dlkj/ec6xZaeIbNMiphFdfegty+sWa0cGBK4ktz4oPRsUFK2
jXHTwLIjYVnlffYGF/TJmIkoBlSND4W2cED2YzylDi5PPidDwt9ZsDxz1Re8NnHHQ8nR5vEdIJF1
8pfYYVMoXkNCjIysR6CysBHzT3PYbS3SuanpfX3HgmFtWdU6hsPX9pvF43fnKWxpIvwF+AbqBukN
6xE3EDkKNDtKJGmvcsZEtbx3H4MnIUCR5pEVG8g7q0SQgI4uJyiVzZKOAK4auvA4BmsYDVuE+5w+
xsYSPVGMy1nhPqTEAQxCEr9yD0zd9zusQIr1+uxPNGYvogr5PgDKTGIzmP5efbU1jAIU+VuHu1ZO
jzGHezjtY+nBtbn5iOPgJhAvNlTfi+XuWusKpzDVlnWxMPU+maOxwjfDuIQoQDbYef6iLuyc8Uxi
7hmtPOiMzwCvo4Zj6FZ+O0rXFYWHxE6wh9OkpoCQkuxKgiBqJIIci6NBz9m7exehqs+ieZ5fccR1
XJ+9pkQGe4co6gZ8e6Q1HJeK6gvbfkJwp3T+KBO6+aCTpNMAebGxzpdfLUzvlq31oG1c8C8LmqWW
J6ED/zYl8mmcOWGIydIiznVAXR22tt4BDVsSxEJzToqLWko6zglbDqvH1rob+Bix7VjM8xhjR9Vx
wYHMNle78xqOqFtY3KzMpT0pTEpOnkE3oRPspXkoUXjqqgCec3wqPDh+gye2osoGK0WGyCTXEQwR
OdcPGqDzRGNoob+3HkbsJgSChP5fqWuVnpBFnbwUUbUnjlsUy4PiZ84cx/mAAAj7sEgOw4Jz0R6O
XvEiGvuIFxAZ/LBpEnrhmeEw+kcxIPkAs5la2UFO8XspJ6rjcF1RDMUNIWfzc4W9yk9gLdP2w5y5
Y5B6GIs3A415pLP7Iu9KuTDSAp8sjN7Bo9IgPpzTePwygXVNfvc/ma0t8dlNjAsbWAxQ5Gqk26ha
FSjMf+2IgTQwFtWazgCbDhaMV8UCTTaB7r7BV+LpwRgHJLtj9Sgg+uJqZdXybQFVBQWTO3yjLFc1
MweN3B8WrBITi62O96yOCTUu3yS4YR3XLmfXdmqcABADQbTHxsiQbk8kApMbo1NNYUZEdVESnicM
Gpfhqc2AFIACYG3MpjwG9fxRIxdMIRO7kporpSQ3uuUU288F1jCJuhTaHfiz134c/rw6eaydd40d
ng11wiZMaMnFlgOrtjCNQYzkNUnZMleZf+B/83o/s1+iy/5Io/IgqEZF/y31c+HjFsYRBC6TcQ7U
ezCPqVaDljlnEcPWV+Xu+3Cnt3logoHDPJk/4uHexhi0vTdrUOV6eu6RVCYw7GOMRlatoXh5TfHj
E06y97Dmp8ogxXq5YQ6ZnPj7c1YRkAvGemZMA3Iu8dAi0nARgT4zu47it2ZsjlZrBnGSveWDYMSD
hINjDzY7PN5tyvuwjHxfuUu7wSeIiguK61ZUCBP49UyvnoXMtsbgP3aue72kHq+VUbxVI9SWbKtx
JCC4yghpbVsSPapoZZVbjlPfQLOI3bFrvuIkJwfsVqY7q9ujmHAA2zq3+JpDh1K1D4oiFZTdiX5l
4I+FwP5Q6sl2Gmpu5jeD06ufk33cfxEfPLfzpSoG9IgsdxfADB3bxyLbA3F1Sj/ozbeK8X6Jr09l
UEtLESToCAdrbT6WKOxn7SsX7XowzEuZQovmGlbwbXAL/0ajOTTOV5k8ejqDW2oWtl+uhU0UPC/K
IveYIwUf7O9Q/QkgoUA3rULQF4Wfv7ks2VRFptlvrvGvBqVQ2SHh11Jp5GhHgaZ0vEvAg/lkTk4Z
k2xtrDsD8xPi9Vjz/+pc25GjsXFfxmE8lLF3HuDqSYPl/fw/bQds3Aq0/krvnQDykOFb+8LL3o0F
1zdxGzVfbOJV50gf2RK7oMd5J8ZmbQpxmfC6mXWyMxC51OlJKxnnRJvZpN2k3DVEtSW3asJpEZPC
oSEvSGoGgrYRpNOtsCiOnHPB8An6JQ9+xua5pZGDnYrgK0UXN/HwaUPy6dj12V2SfW712Im8B1dn
5VMGsbwZJbREax/BgeEVcokPDpn1mwZMNnENG2PVAzpwJZPp6C2KoSc6zTprUUDgdxvZh2j4a7XF
oc7DpQmjqOHrR49OtzytpNbztr2i2/C7AD7bp59mL0P+ERc02c1MTgRZoBsxH0bMKcw4axPTwHBx
Zb7TAGgl7S2FmWJaWdA70A4TdrDMHinF383oMvb+ZWnbQG8++6x9MOPiU48ujiqGl5tJgVq7YrMw
LIGWReddMhJU2ghQL+O9qeTVwsPhQHCdhqNWUBtGbCCKT2IdMvdSu9HJBGkDoKdoTq7+PNMPWhoO
BNRRRHwMthb4QMWHUSCJokIB2VemQVF9ZA7eZElK4ZezNE+2ezXT93JBX0UdalCvpc2OW5ZG1Th7
lDVxkhwImWUwgflzhmEBLKEsWH1wRhsIIwftNCQ0yigzJQgZgKmzkht49dqx8i3pcQ9ljfmb25I7
wEMhhTASlg2eVwBLdfkbTcxhn2bI7XwA4fSnh+ZhgHLlj9YxarxNJ41tgqOL7UZgGG95jITcz59A
ws9EWIpmOXc6mQ8SrCThc3PqYePfzl55iYj9NSc2HN7r4OafKYsyHTvfHHcvndUfifF7ADi3HXHI
JkCsFGmy1a+JfncA3liQAcBdU5UAS0FJRYGyyNsA3Tav0m8dfEDnoR3KsVkx7qc2V128t1hByUqB
tdZ6tM9DaCNa7I6LS4Tf0P8uovn0cKuXCwE67VbDwLzwWIrQ3YM2SHwsBBNHI8dr8pYxXCwY3Td9
qla+oP2ptkFpUr3o/KAdw0ZEDbwBkMlwWhKMx6oUuS670nQ8eyYOUooti88RBcPWi+vAq+snr7j0
BVoF+5pH/5wME1zsvBxH2V0moQaDxILiC8O2uW8oQkf821xxEKa2AlFPaWV79u7QAO3AMci0j98i
RhXmhH/I/JxJVAD4xE1MJGUzQpEMhn/WRKGF7HJROb0ggQbACjQljLR15a4w4OQTY/UzqH0W3vfK
xUGSMwcSrIMZAMGwo51kQO9KlweLEzLfZ5zO2lxTYX/q6fJYcHCFznfLUGVbmeVLx/gTRaWxOE9O
8S27v5Q5ZGfeCQvOB0jfKfrabltp8yXx3mI2B3b3pOwgYsKci4ail+EljYBNmdaKM7p7dKqR6Twi
aE6fuKbXHjclziICF1ZZwXK5LOQhLb4diNYe5ByBqiEqP/OmJ18B+o1kfH5OIYUwN6uNoxOJY9hm
JwwM9EQIdNik2Q3QlZ2ndXsHXnmy7/yt386ohXhpGceNJoTHEV3pYhvkE1qHpZFBvjB5N2DaQ+tB
D7uqCNbLfwcupRhhe59Si/wzpx87vfjYD2hfr3YVwSGlD6a6yaKbLmo+WM5AluVdvVuKLXNzCLbm
QRJKVdtPvQw6Cnw05wylsgfm7bjFRtM6xEAbAfsECfowNTjTKI6RyLrQPct1AotRTmjUBC/pfuFN
FCMRIXh1RsTqC6pTy4SrBb5mwf2AsXehLBO0Z84i0YM1gVHdmunXxIgrcMe4yXfHpWpAGSJB0sUy
HYUba9mzqqFqx12XgTttzwPZJF71h1zPRIONhq0cdr4+7JJ52LcMmccyACNtgqNX5sPwCOcnNEQw
h7CTRswWcX7ImY8h0Vw4I0AtlDn9D8MqFl5KC9yYtzTBickpgVIQOglKa+cnXz6q7DlGmezKsyf/
ShBomYBlbiOQMu4gPlLe8EQHDqIfUsoUDW+Gbnxn0YeNJbSUhyb6m+CKe93yo1uwOdiQe/24Vdgo
H5v5YZrrZ9v8aYBPtX6QCuQVjOIRkUVPagLuh+daPMb0M/hSfFqvdMlW+HMeDQATvXEvCr5RZpFp
dmFVVibfpSROgi+9cz5i54dzZMVI00YZ2DEN/BdbLRg4xUPwp3d/lp96cc6YIQIyaFUf3D1FDL6Z
k61N8ABqS9OGzPnlxopQPfLgu8YJqSil506SEVE41ruHravgD3QVNDrHGlTSmhDBiwSUk9uAG4D6
lXWdRXViMGfiS4j4lmI1TealTHLs2pSDjvPCNAtNzmAebJYaxirlahfC+bQ6AJY+loIqYESXGvZn
SEAWjwabIX65gr/Y6WeBkN+0RKAPLCx1FJuvXrpswuGF/1vJyZ7N5OB+wLEA2IbdogDNkD8I14Zb
GiX0vMm9QR8xYFmPvHFri/vk/pFzSeXDC9e332wSCyTSFp2uqPzTZADmT1kZG+OzBbfhYTx4+m2e
nk5mRSUOSm5tGax2d2nGX8wO34Z02cbeNxnaD1aPnX7GsNWoiIvN4tjrHIuXM0PBmp3TNFjXuUJ1
zN6a0PmJsF5wfwg8mMijjAkPpa5vGsMIen34Ys3/qLNjnMp7Ai01Aqtbxmi9q+JZ1s3GCOWJdLHW
e3TpKCzJD29KbpB5p+MURjWgaArNyrOSzdg6QWOqVfaAws8PaoJzbOo0o8bj64lAc0awH29sQTbT
4JDDZO2U6l2K335iXgBhJ2Tra1B/5Xy1peCOAjQC7z+dEfI4co8/8kFqWDCnX7huQPXz39qqmbmy
pmf82lMFMegJMwJ4HJ3puu7vDWD6zPYZu4z7CPGz4hiP7rizK/YJzyMUDzfGkcy6z4f36kbxRcV7
RNTjaSMCwcipKxjNzNemn7DKju5zQ1nr2+mmqxZehrcRDp8U4WtXSRK6mOvwb3v4aps/j1eUtxBl
jjPsoED4gOMj/VKQp2fBcevQHWf5hGiR8R/644xFjcUisNPJXzT4onSgLlUTtDGiIHGSHAuUkqm7
oK2Ey9oBx547tAr5Bu/qikTKfcEKLxkImbTD/OilTCodhF4jDtSnpPEPlY6Gt0iQ9ejjg0YCBAMF
3cSEUAc92qt+YgMCLcbFvJMaXmCV7aZnjsKkOo2jzTKdM4foJU45k5AN7gkXF5oz0j9hMQcFPbUi
GKGVFVq9NofsU4v8D24uuq1atVxsDI6Z7VIFaeXtNpSmA9raDroSaUDKKWEqQ21LCrxCFuTsAvze
fFXsuci3NrGOJ8Uuz4wBwHlTAVsbvT+H2hs70i3EruOUuQHaSC/ZdPGzSw8ol3Bnx/FfVJpnk8Yz
toNmHEhAQOsQAcQLTcTrRBjZKkUx0vYw9UPRPPZIpBHEMDecw1Xvr3349NmQrjI/xUL4W3UsSlNv
G7mKHwQ4jumPIKy+88GlY8/7jlAysb4R8Gn9UQQI6QJpoL5m+tvqigu8HLsQ1B/EOnru3JPHNrph
M2Uo6Nd/ca/WwSTLpi+2oW+S0H0VuOEaUd8qNnHCJyUsKTbVcprm9Hv5Xyu+oD0jUwMPRqdF37O9
fHYeUT9q2Cu+UyIQ1enqxvI8Gdxo3tZDutP+j8ALA86Ldyt3v8TLWOVvmtZdHSgq67nMDl7mnjWn
+tPi8YdI0nPHlLlv9y45h2aZrPsexHjrrItanHrNRCcY7TQ3YyuYrXvAhjWA2Mwp8AEtlbsbOABs
WJCa2z+ZFHAsyh3bhDTfROR9TPcx7cAue8ic/8n4QwO3MOUDsq/6UDpcahwrVsa/wRoKIz3gde3L
J+Xfdthk96CgeGoUx2kMo12eQU5iLV2wk2i7E6MBrQP3Gq7KGTQFp+ZwKKiK1NpSyFdFCzARiiDu
erDPEa+L0nBEMCYF8SuswATkIo+SR51TDRHS81AeFmG+ixaIHnYR8mqwjr9lvLdLVjGPx+CtJ3WA
eZnREFGvynTXopgru2DM3bPvlwebgYDfXvuMd43Rowkt1EYF6Ws7N32rwmTdsTxKOrWpW9uCEcew
h3BAZlvyklhQS1FjFhZy6wgxZ7tqmQ67/a+M+fVQJI/pBOSTbpg9uuRkq8ovw/Y3XoRqk81+4ydn
MbXHwto1Dc+y2lyz7FlCHlVCQOcad027zlgmzov+PvfLTmZvrq4Hqcc2TjxMTXixsqtk3m1L5zyP
zdka31VSQ87CL56WnzBK3xPOqpQQUguoSn5IrZAEaYSg1nDhoKP97c1d6R39QuL2JY/Ecm9kNqkN
3FErGcRZ2TdN+INsyKJeqGpqXQ364uNcuwjS2h9LlMe4Ghm59bukn45m8do73lFhBbWQU28x92NE
p+0jI2GSOBX9wcNHEDVABecA4ja5bBSsAz6SBwlPLvnNTYOTOy2PA54c0YEFHj9pqc5lLDfSLp+Z
Mm0HvJntUjxP5XJPbynwtHDgO9KxRI+ec7V6qpDStp+MqKZ+9o0NkcFfqat9hPOHrjnAyjoc2l52
SOB3+zhFyoSeodoarn0s69+cy8tDMXTOs3uKtKoYGXBMu4xZqcWNz0mD3+LK1noO78nJpHdaMNJN
xqeh9f/SbCa7jze3pvbEfZNF7lFU/cmU5rdcEmZsDbOSluALzQXK5BdsxFxeVTLUC2Y0bKuRaxle
9JK4wyNNCwxPQ75lZnFzKl4R5ok0wOUxteddfylSGfh4ZisyuAyilkMQpQNjSTdyVl171kf2lxlA
GJUYOu8NQWqUTatD8cHWUWhI/tJdUca7fjqXLeV+xthvDESZrQebyXKSk2Qt16LL1lNpbKXHNoD2
gZ33qomdiyWdH0gLLzBbrBRYtu5LcYFjsxnJ1Y4ZgOJDQEM0tfFKK26209xzXPeVttfG7LN3atS4
mBsM9xA1fJATyQ+u+R4vsIXTeecmFrs2/1PhcrRs+ZcDuUsB0po1TW9FHFggMm/r0/VKrTo6NC0L
YFKnDz9r4ANcY2hQs908wvAeGASysXN6LGt8/ppkIDj+FKa/LgQYmQwbqyQ0JS3PrnOvso3W/bFc
fSEhdR3XvAzpBTUmtChDk/uKT3kJiVBVsFlMRF158IvmnwbFapLJLZ8AA7U7C4VYPzH3ygEpFNNr
hSsJZRfmnEONTzJ2vAOjTCIkn5vMpf/ZaBZFj4eT9jlB1g+y7Bg6CCxrC6gaUmaF2bCQjLIbT5GN
FuVz2kBhd7gIv8h6QyFOx1nTuupXI/M27bScfSQCdn23mPjA9PctQGpufFZKoRLkX5iLW+st3zk6
r6SY58BL62f+w9fEc/ElEbEQ27NOktdam/Yw3TaTs7ybSb6uTZRZaXthKp+WgZvdFEgo7Umkww3A
As5BhSP6AV/ipYrzQHb13eTRYv1zdUZ/LfuUkQRFuOkNJ/Wc5R0NJ1762uTViIbxt8AR5UqyiJeI
6Tdroih+ycVwr9MiKCJs212+yWkqlQKuYtI9jIy56JG9qn4WvXccZo2hJpuyutVYeSzXYV0t5Qvj
ksOk1XC8PRcDS3IM8+xp8KwNoRR6wlw2F0+BXT9bLY2OzfKNZkPWYKYinyLhaaD6c0PnPrYgLax6
74v4xobwyCxZI9yqsG66RN+4H+Qe3l2isTlGzXRXERVih/oP97puTe9llLx4qkOY4DrryvbM4nr2
BYgJj7Jj1ZM1duBv/xuC+YEyqgdWpJsHjPmgVQN9jHDdFQAAMOa+CASDElsuzOSVnWw8DNQ+16Mo
0Wp38apveHKJxMizdGeg2lYxGRIZdRLGRzIQXnGarBSg09Bgrbep8g0+JLTGKrF9/JRsnFPWT4WH
nK6vHudQw73c7gkCQ6cwoFgkPKU9YmN4jqr5pC+XzLL4WSTr7NitVzoheaseqeYEH6XluOBBFRqD
CLPddXmDyMcBhy3CRzMlaTz/j6TzWm5bS6LoF6EKObwiEMxRlCy+oBQoZBA5ff0s3CnfGduSLJHA
wTndu3fIug+0LqvUBG1O3gSPIDMmtMchHiEJEc+d3vXGV3ieRCg/sZp9GkPqjSqqK/FkhDzCzI6D
RNs0MMP7Tobq9Nq12HRKg7l7FdZdRreSaI/hJW7RIGaLTxaQvDDDmOHJ00KZWoj5ryju8fYLHSVC
8ysLu17LdnWnHxKmuHoEj8XSV4HcMSbALz9v/8VEceEF1APzT+Ozx2cjOsGGzaTe3dQdAiU/AkaV
iqeWKjjrF5taac96Im9MEk9hgtmyjvRExdCnAPs+pB1H4fLWjWr09PKS+oLTLqK6hh2Lsihkak/c
ii6trfTPaJAh5xUsPoWtY4mjgqxMaI7VHOXU8MaBiaCK4KT8hOF0sjqdgCIWSopdKEOoJhZOHBjY
QTIHBXlPyr/ewGLnKkmMgUoo8qSh9B0zlbnxpkn6tvCUMZABIKSV+PoKTxeAiIROTxJhOToNRBUF
4bDd44codO13T1fTkR0ZA36leM8I2N9mGOYY7He97ug1OniFD6J62GQVsDdeiuk0/gIGUoPHjd23
OhMKrTxOzKb7ZZ6MXcVUl05lFlj4zr40WCToGr0TidW1jSLT62F1MHbFL4q+QD3jx5X3g2cAYUfw
KFgnYqVdBwvnGaxehMgxO2Tk8whhAaVBpHOy30cF1RSyEzFuGRIDtgjdVWbc1YvfBrjYhOy04wma
rTeyCWZKq/JoGdWHwuDNfSWwBBQThwieaAjaWf2VGsJiKWWhOlCDdcGRRNhh9ciIuFWVnIYg36Fj
R/QPDg/Tak7EFVvNPswAvKwr3o86U5KK2nB5jOM2vw2zyhBG3DboVNqxAePgetI9BsiCVbzem+Hl
qyPReDI8jpbpZMF7SxXDSeJ6V6HnUcStUBCbncGIEyvGbtqbhP9jVNzTvnS63HTa0okwLghwoWZ8
6EoU8hj3Yyq3WF0LzLLsDtcMtOezfhI04V+Rqqs+SdZNh19T/4AE4waa+ZNCgFIF0V8ymbLSuEhN
4ZvxIakpcaIeP080ARwWiXqvydUtqcJy0qEUnT0Xd1ivHO7JrPzH02peAjlZqGt7opkY3I9mh+JH
esO44SmV0sVUtSNRGK6QpH/dDE2n/pINwIdMYzQ6bpQcinmpu9ANnb5+mElBdghYVQ3B7fVs1JGL
+cKxzsctyF6e5WYeaRUTUkyx71USLyF3gEjawRPD4Vr14xo+ZJVkNxmGqNRKXrb4W0vDRmGUjMKf
HQgrBIpnaVDtjO1U7qVNqRHeBizUCyv06IMTCDmmBMlIzCDdET1pxc3QY+S5gEhWB9XrNY9b7U/v
/Ff9FtXFLYKQonM/UwIvB4nYprpio7jXGQatvHmTFiVIQMpFf2S2Bx3gKx2v4SvYmBonHzDgOs9f
sLCOr+m5vLI0+dTr5AxXDcM0unJmB+IJoTHea8TAkz0XMXWzSJeLZXWFG7ZLrIOrDzAXdEwj0Fk/
nc7iPfsCRETAcFt7sd/PvqdJF/i06wl6CWalYIMu5gsrtslyZ0KWmkOuhEUy1PTJHMiPuf8vSPuv
nDIZKLGqxbvUvDczcgJumFnhf2pVfj+Ntxw/d6ajkx3T1gnsxyrlZJs84c3YAyyLYBK3GRB4NFLn
aKsmKW3CPyPGEGyuSXdfqnQk4k5OndKqgyeThzPKGHxAa0lEP5cfY7kdh0coKttXFh4on6hXwDh1
AgNCuJeHlrvZ5h08LvR40HmMGMYmxxJnbSsd5x7jQYhegY5dMjQHbHHr+hDznHdyTe/zaAc/Y8uZ
FpxFX146Jrpw3FGVBa7O8Csnx1EcLsJXZ7CRM5zpmi3o0qam6OI8yIR9YnXQ06EA3VvKIa5mgSk8
6QNRRUpS+F5puKg07I5MyWTRf01vXXmlOFA46GavQohEwncMmb1tRS6HsdOwz6uT5B/FFp4b7abN
DyOUdwZW5ewX4egRV9a1qofaTu+u4SVPWSkMvGT2UPlTUw99+xQB09PvFo/9OoZkxDdWiYeSdqzR
sbpjFwWwEjsZR3QZfgnKM8y3RfGYlE/jn6w2DBHQX474eRutZkOJ2kod5Q5Gl5gzG8YPxMixOpnU
IXK/UUK6t+UxHepHIo7echY2kn4kTXgdpuO9LbcY+f8ww38XcBYVl5lF0zXvXSvdK1mGe2lsEij5
+tDsBQ3H1luW9z8yY+U0jteKREHGPjfQdFndbzRdsdtr1U3WLMb/3V6VNKLY4fZTB+fmT44psByH
oAAAQrAnPuiV4JV0xTrlC/E3YncWZwpRHiK6dX9+YSMBXot4Ld0m4jkG5YvM+XNA3Dowti6i4l2f
6fo5/Cm+22R2iyioPM1qzx15Oh1y9cIydWAv4hPxM1cTCCcxj9PYAnEM4aaJrml3kQQASa0mkk0Q
IOiqu7pCZZnMu46OvFhc8agY+/ag0KG9ahVn5HQ7CRhUeNKrvoE20VFrtEmQB2ooImzOr4wUHygk
lTmfMlZPv0WHZk2nRWSybAcRn5MByDBhqwh4H3XejMiHpNJfllLb3hcBCiVketaW7NdM8aTmknS3
aRknlBB7whNgiVPT49P+b8LlMK2HnyrLTjDJ3tJgmSjnkF04yXFKsOqnoU0HSYSJBuCCoFtshD3Y
9koibZeNYULGNvWjbVhEjxgJwrjRqUd1iRy4oCkm6wI8pybYmyNPD0s8OEheo6/Mw24vpEc2iFVp
lesgcMcXFqU5fvRJln7k4lJEI8DE3ynKPioR944OZVU3Q/ps0dIjt4Ahr91N8TgoL5dvy7A42Q5Z
ce/AObGaH3/7Nt9g20PygUwypKiIPCg59CL0Z8Zvhvxp2cr0+pO2DON3SjN6ZI6tPvEQKjOnhr9v
Spugwa34qYaHLEYomc1enwo37XXSuBhdArlVOLAty6JOaDfhufDXe75tpRX0vqGDHTGWuo8pknwR
PCvR3pa9sVU/F4BNyF78YIh1sTeHl8g6z+xXMt0WXkpyRlfZIBvqaJniv6R8RkPuiWWzoqlzqlLB
4m2xXGJmIqcfOPG5+cj9hVU17ay00ZdMKVJzMa0zRn+O7ghAYUhgXoZfy5DKm8p8khzYONxw9FME
K/ZIg8t7b+Tewt6QaSXCc2shwzEiXMQxPFVSeOZECArmc1K0lRVu9ewR5Jdqps3CkU6EAixt+i5A
yMIbt1BCJ7lXP0Msjgc2HBx8Y23T0RPPCdkF+NOIpZ8kkGD1TaTS4rKLIUvLwl1LMCAui1WI0y3a
PqzNg2eBJjyiil1wrYbXh0fDdo7knRUCCPX310Z5PeleBog6xu9yTi2q7P6sLmFCBkFgwzPjghgv
FbwSwh3nd2Vs6pJDh+tMNWSdNU7httimgDXlYcT7f5ydtBugJiJNKcEt04uRcMqiosGVtfwSOB+X
A06N8RrKJqj42YW1IyBzMOL5ga4cRWngCdEfsWw4QdXbQf9T5h+STcQOGRzeyWEYr8fsEsSP5SIm
1Kj0T/TTAP8YJjTZGdAXZGS+w/IZqXhZxrKorBTxd1DR5VMGVqLGAKdETrrDe3OLhdmJ2B0052QJ
ebF8UAuOyfGg8/i9GsRo9esWiPWxLwoS5sBD7nTUODGbaD3J7+0gRUGdKjDqaeKJxfw1B29TfwmK
bCspCpAtO3WOORCEZPmgd5dJoctkwlKAGc3NYm0t4HTCPBcwHYutBQGir8C8LoovQn03UlZD7AvZ
VmbZ4xOhFT/cGa3B7IyupbkYcOn5AeyZZfDdFDcJtvtSsofyYYLhEFpP2VL9ZICVMTya8PYKN8Z8
z+dj0XdOgu6WpdBbkzfHnLzBGU6lV1g6eu6tnkhekG3DCI6+fJqqAUJCx32DdjWaLFPzAV2LwKkg
GGlFco8d5dSBrnXwsV/Yq3eXoDzInANzNm/bqTqllrweTZ4DKd8yuNgIr/qBAP8iScbbi9heG87N
IdS0Y0STEF0rxbyStAs9RV6LzaarOnrYS5+eexOjx3UmfuIbZVzzAxUOw+WD+rv/YPK0jzeQ0+N9
vF9wej/2y+8IjYCd+oaXfPiWM17U5dMO6P019wUvfLx88uq/SdT1ib85YKZcnGIvcccdcxfR5jtj
4Gi32xJI5ekzKr9zUjr6hg7YVvh7b19t+3PrxWf4Ck5v2/va9jw+uicG2vZa++xbW6T6ME7saqNt
DdMhTPcfWRLKtttHHMV7ZTv9G1bwhnhd0FaPkFRdcYU9h116Pz/qKbPhkNvYMm5nx7Tbd9M2T6ND
MJJveT5mHLzW58/yqX2/FRzBQ6GHKtv+/Nx7XAFSZtxo9XzWHja0trz5+bzf2YDXkX1MneeZXF57
X+1pGBwMlRze8UlwsSp3btvgn+FbPgSJ9t3wRfdz2MN8R4+2GfbYOhbHbs+uo20LUhHt7DhuebWf
s3f8qvY85fbs06jaOC1woeI9c0JwyssPYx8+wsX7mNeY7+GgB75u+9dwm7i4NvxmLESmV/jzIV7W
nLe32T48evfwqOzTdbT9vWkb/uxtb8z27a33dXQSe3vnkvv+eW9jB+Mcj8n6LrrH/Mxw2K7t+5fo
Qht2SNph3PwFu94NToj37dmTvPsdNzUfa9InVjW7+w0qtE3Kh1s6bP1bCIhu6a9LX/0ms8gPPvIV
vtn5agRB9hIPV4JV6Zf3cBWuojsKiA/DDVcJsKNrfA4f8SryXrd0hW0C3zfzgh1EMMdcsxV/kaXr
dCf6djvZAf0m9m2L3ogfur2TBkxT94vyxiZ8xoG87ssff5N9+csc86phZmMXzmBbG8ST6+672UUH
+GjNulszhHXCDzwDHbwa/MBL7n9/hXPZ7XaoP2xsfOxqXTHJtKODeQQRGXZEYqwgHZb+tL6EN2KT
Vt0HNE6HhCHn/dCeaOTs1gUJtNUdK2Y7fUdbHmvQfh5KR/yWvxkuOcV22mTrFDb6diJKy95C4Fkl
6+o32vWWM2ymvbAVtkHM9MSOdvIedIC59+qrv0K8XHVv0VpdVefqnH7qq7y0FYdAtVX5oJoWuNUs
OCgK14mbWB4Du3nLrstCpXvdy3brlDxcvS+vZ2/YiC5g+Tp0tnfQNXc4fX2ROHoWXSz2z4Chq/oa
UPXO9mRcKXGRKHHoYlpCF8xf40/sUTHemrECT9j/W9J8TWU9AbssxUdoUgfp66TYBEAtuVD4y3ky
M0JYkCMlomJ6Yex4ojpm6G4R9AfmQQQso22RxyEpXM3KSOPD8Pl1GFP5kMPVXfpjI/vGH+UwmSCD
UkK48cK7qxy5abnQOxUPAdO6iMLgaxEjnlt2B4/dZL7lhu76ErF0Quf4RX6uh6P8FrWpfbulp+Wz
gdfZCLJtd31zPv39p+Pdbm7i3/5uDX4K5/piwnYhWd3GneBAcpCLq8e0G3bZIXBwK7V/d3+3dWKz
KHdr0/sd7AjSLMR044uTP3mw8n1ouuJO3OGDNOwiuKCOdGBVA46c+2tJzh65ly/7Y8826Xu39cV0
1vilYA5LNBOgil2tgPR4plvbtm9r13D/7tvti00BEhIEwjftXUBfydcgYDaucexBBuPhSNbdBpQP
7zmYmsu6aTfTott05vf5PbEcJhH8N7+P76NXHKO15Hndr+QB2LES0L5I7+GnxbP41X5hpmH+45+Z
rvJV4brnyhG1OGfo8p9qMXm2YQBhm6R+jPfC24ZEzjfEdLOOlyUoEGrzFf8uqE1W7qJyNwdH+Dah
8aNxohbGLp6wJLJfbyQHQtB+i66lvf36unXTCkMsxsgMGAJUaCHnDJIBZ/b7rQilcVPsio/YT33V
hc1iB+6Vr7jnTr/u7dUz9p+QWZYe0FvOITbTNRlJNvIttlo2eHN4M7JDtYmtFVXRnmPEFlefXwif
fxRPZv82trxHeY80ZzV79RcJgm63/6Jn95ZdFSKPTRn3lhy1LecToU++/m/mfOj2+LI50nb5Yebm
46NjGPnBXr//MA7A27Zx7e2f5aga/sErdVHUuHj7Hsdr9AEJxX9e4WTZHPTOcJD4PXF9csBXHEbp
KrLZIu9b0fU+R6dzNf+z9z4/Rx7+5X+SdwTd3AhbEHDnzgtddkosMtnV6r1lf4ved3EG4d3MLiTW
Vbn5RwntGWxeRLP5yeb9vWM9q4d69fLqFe5Kh9It3UvhoJrjxOv95bHJ1l/J+ourdL8lHlvY8jMS
z/vs3OM2XzZqmyXEmZxv9uQ08AfFb9zW00/NArWTX+AIj9bDHfMdLriDZNqm0bxp3o++1zwS0o7h
IcIy6WzuERaAoHuQwgQKCSShDjeNy+f94APD5RudmZMe0sb+//+v8xHD/7qTMGl/wUK2X2fcGNkc
l3C6ZsMHYSetEZm7uXu7MFnh8Y38BcWze66b88sEzPv3juuIC7nKr7zSnU+07y60ZQ4OOAJuhMhu
wybnBtfBLvyMA2H4Xo6ZYR2zlYjf0SM+sfPvim3i9Y9l46WCZtaPOam1Jo3luJQrwQ2S97H1wjMi
lU234U4R7WDXznKULt8LLQTpUztUxbbA7YMgvHqPPwJn+6WSm7KfPXWFoyu7/3K51XXrt36+Etd0
7dDv/3uFy8GXOZj+OxBvzpnfQcRCt+MQCHm32N2ie+AIb83u9WG56+Uk55JT7CyHa3mAGuNnz+Bo
nDsblu0m8jXXdGhTd2iHHWu/vCK8dGjiln0T1NDhda6Xjwqr4Cu1f7GmsHGaX31zlnnPH9Kj7TNJ
O9xv8dZSGspv9D1Otit2jFL2Jpa8BEEctKt2bHfWMXeoxE6hh977giDRNda5R9zHERTlWp8XF8vV
b+gOuwNxJzY8gFPtSqfS7Vc0lTZObx7ds6vZ01Zh4SOa9YY1VCWJTxR7mF7/3TtOf3+pAHb/ord5
BY+GB+Hfu+Hu1n/UEJGH8s+NT6ELW4LbwNV0/3jmvfflSfqH9toW9jwnFtVCZ8OD2EV7HOjcYVu7
vA6JV1S7zXZBvW1rv/wcY9OsYbk66elv4E5seT3e9nhfr7nHLoqZry/Kr5odKFpvv2rndun4GQRT
boyVtmrfsPFZTe/1RlpprEUkvFx3YkAdDKo2nde66oVX1q54BQBfdvjVuiCpm3Fl3DiCHIE7ZvJk
M6jbty5a50twid5wOPK00/L0zytsEP7pvu6n7+2q8obLdJFuKQzRTbUDQBV9HKofnf17YYHwtB/6
z2aL9gw83W4+xOEPhKDyiDlk/VJPae4OryoeEoFfrEo/2dLYwtpyaBrXaA+8+IZt7so4ByynaC/d
iCU8dB/Dd/asvrXWDY7WOT5FPKKsvrPlRtt8pWP5qMPP2lNdrVnH1G7mFQq9BiANPuQMu4nyS1wz
PVWxr5JX/dP81kuXvKRd2Nm1X/vl8/JnuSYLgsEPOsNffLz8diX6w+Xl6d50nU/ardkpUsp3YU8M
KxSuw6aZ4p1aqt9mRRjIAI3NH64x9HRqoTHhJd5BWSliZOQC6Yr0Ev7cIciUNyUmewuBDeUoXBEK
sXYF8/WFz+Z5SjiPyltXnxvcs4zelr1hGx652ehe31A/NuR2vLUZfl6w32SStK75K+eJupkGwylu
AU+zS7HL3Tw8ouXcw16YXxgqODi3ucidnJ9zsVZU2jasN1tPsGEL8YugQ4coMJ6z9BB8xofYRwvF
z1/6u/QZ3V738E7qT/mhnkN27txX3O+GQ2ij2r6NubEz0jDitucuLdiVvgoQ0iGkwoW2t/+Gccyr
4DdiT1sJdMZn9hkgoKRM8CCWXHVH/Ro3+Rpfk+o68aiOvOf5E0qYpx8Cz9poZ8K/7Xi94Sh3zr5q
n3tbd+t16Bt3DksncDvE23Z1lfYLqgdGwagRb47Y1khRIVNb8CCOw0NajEe1jyKVcUbBEgGzU8Ro
UxMgq8phHQOBf43VpQTpILt2F1cf5XAw+hfTuOJjqWg13XSbviKhUf2I9OSCfZLflPrKwnMoqMe9
kOwCYl+MxBuguTAh/lbKeifAjowQ+aMptQ0SNF4ArZUn6C1cFdHv6NteMEZU1kUG6pM0f7WBqzld
O38zu/q2oHxZuxXlu55scdhGLHCohkNavcvxJS1w4mD0RKl/eAWSO9C4D/eMRNIWgxSit7UYbJwo
roCaEw4B2RhlApoH6UnP4P5EeBwsvvuOiHOUM9Xz+lV6uoiaASPc92Bgu8/R02LkpvC+YVXKWrsy
8oqqu129AKa07KEAujXxFhoPGTmLn9Fjfn1iiWMHUgXeCLQPC2w8qtF+5htP8jMg3m5w4S2JZE6L
1bxhno1eFa37Q31p6wWf5v13jOaByUohBcYHT88f9ftolW8a79+q9H1qbqvXRR0kDjKAsQrauAp6
1sGWlZXyQ4jUXY/Gba4st1PkkxI/TRkG+XeJu5+8DFdEykhpAbTH9p7LuMmFyUVnfhcws2+hws7J
Jh2eqnzpDaZR2SXWHkCSmvgHa2u1zHqn4adLO+axD9lEVlAdrPigxaOdlvd5VDY6aS1yJJxfMnYy
D2an0cLCgsvVZ7lfSQkyqIdhAsSuG9EktgGvLCFxhVZ/f+GcVyLhjyHMZZBNG1RMU5Ktef1Khaqq
FfcTvqQjijf188XNjxnKZh0BFwtUypVkCLXMuXKjxb8XVxhOEeuchNBprHPrDBnm8MBw/OMFnQYv
Axyeks/2MJRMp/yh+tHxWx3WSQOLYUb1AGhS3V80Z6+axKWAqnWer42WEnDF8SCdA3mEOJtuazza
cQVX74VEGBLwZlt0p7oBpCL4Dq2nz+3isnGrI+0BGjn1KRSdftNFflcwpCZAx1JF4DfVF2j+jOUx
lOJ10cDnwgZK60rvRRrDOAsu5C9ntAYi+vIdrvpreOfvDY6MZD5sNqV0F0jaRo2VoCwWsQhTBINS
LwxFVykB0rtnISNjsZ5oKOwOB5lX/CjyC/Y7kFihD1TCR0t6xfJ0duZZ7V/HIUKyCSreZplXKeOP
hMn/bJDBQvkqP/rReOticY3FhN3I73XTEmFGv5lNuLfX2PBUgMfjKU8mNGIXN+kRUi2Qo/5Z5u+9
IZ6zZCNjMBDFmwVTxq0C0H7bIHxp8ns8YE0aPZgXgioKi5hazDGWl95MzpCUWbhQWu8mHomYcH/F
DEFAkEMQxKJ+jgXc3ni+LQMuFVKvZsIBy9DIHlgQVhZ6TGP/g3urkX1OESFwF75Sz8J/RKRBFUi+
oOMxOddNOd00cI2hpCbVTOM6yeulO58qHtAJS6kuN5wId/dlGAX5oCHmgeFXO2OhRxmkwWqAjLTE
6y4w8LKP6hGGoPo1zB9TmLm82mXGC+3Gil/kzpWOSoMW10tSHOZOnGDwOQIDKJrk+RZzh9EQT7nw
GcfKNlGYVw0GcE7OYQzLF7OuzdBgwdOK70V9YR4sVu91eBOIhQbV1BuI6Fuju+T5ZcYUhtJDoZBb
Er75vYXmlQA/hF88tMvMl8gDxnu7ZsLkt9j2MbOZJtyLEqHeW6HGCFufkKi2idOMgierz1f3Id3L
XmKoNtZe2N2MEQMpGCI12g/2lFK/62iDAwX5BL0DuAnkGVs02vOoo2GUQo/3B89r4H3orgBhwNK2
Jis1JWyzKiTb6tVTgI2FrJt/0cDUrcpsg2FILHOMZVQUdTTeA7xJocLI0+wbZ6nGB181HBHneWF4
W86CVzOzXinXARjjCLIy+qi0jxwNu4SRcbXB/pW8BC/PApDjRyw+jCrCRyZAxcBWZSXO0DVvIPYa
eCNEJQxyDpLyOaezxxYk6YxGGMxV5AdipZAyJU9EOOMty7dqVgkjICCDQD8xkZLikp4+2U6G4vbp
bxZ+iFg1WDC6VAmTIXnct4slicVMsflT64lt6MJcCTdPNwcC4MEoRMVrkG4rDdvOyFOR7kzDQLJ7
4XiYIjxbxJ8gfh1ijkMFBuiI+7SMhHFIp/Uy7chrjMwxciwMSDDQANIUjixBdh+kEp7qjiXTp6Mn
pZm3sGDbjkSTEEaS6bdSeuGU5+yunD6O/mUJcsr4fVnqM3FI0UzFRfB3NK/l5KEyi9KZmrfqIzTu
DLH+P7m8I3BzMhJ9ZoVFh7Iv3s5MVWaF+By27mXKNcopdHgkQXi56bG5qqfLMpOtwECmV4p2NXKW
aiRo70VIzsBXGT2H7l1Qj6HLveAehfA7ukPP123iYTMkXlaw5UJE/22jwhkxpuyjP6wEKvBniXQG
4EsJ34zPrHnox7Js9pUSH0QxW1uw9B1lPOCB2LxwBODIDUY6AkwHk3vbYE/RHaq4/I9Ct2ysA/bh
EPgW0kgfUCel9+XoUdoWx2gGyZBuO+ETQxQqk4X/ApVFLDNvwj1CKEglia8Sq4r4Nh7ZYGHvRCkz
3oUv4wvKXqKsUZix4jnFPSKsDp5B92CtOSXhx1OBKntu/5r2fSQ+BZ2h/R91ZE5OtXRPqbrSkOoI
piU8BVnNfEawCBIxDyY+POfuY0ZowumLNeATGG4ZtLMmhSvSDLv/Hvliu2xjy/uRJUoj/admJJUy
tApqUM6M8Tqn/AJVwhg5xhO3tC+PucGcsb0UkKhgco9A6MbPUuPFySGmDBVFpx7AweEMiLiJwiIK
wHwCDNFnSuJW8pfKQ+r8sSUHQV/00vxTVvWIQeVLbJ+xRni21pzQrmftbbyEyIXDDDtk/fWeq9on
6QZ+Id2ZBrLMOmJsJPn+YsRP+WJKz2XdCvV3gNccJBCDRW1S+ElE/wRsXRHmTPK1hY5SoTCzjglg
eY3IAX5qTetPtTKk8CSoxiIRzmn7V0wz2lh91bMQxug7NCjOg1uB71ah0LwQHRFLzfE1s8lV29cI
dZ85Z0WBKrL2Rzn3JSP+ByWhS0pXkX/kyfJ6arkcHlQOmW2mXm1VdqcGJBwpoKCdMHff6xOqixjb
l6S/axXBJHK0adl3MjZvQW2ZQnD0xrp8iTEz0Z/NxCSO86PuKXM0a5+N4b9pYPLB5GtWXZ1/qU9I
0kxGhlq/b7tsg/xaMISzXs936ucGKziZTaXH/UVOzvooL6JObLhgPB6WRfQaLkvyZ0pG1X9MFMvF
gpC0of/zJCkfMuFcyZGjw7yokNlO+jExIGGgKh7mwSvZoDssHrFuYPvgjNoZcOLCAQoRW3Wpwgx/
lKFG6NiFxdx18BNRmZadD/mdHkE1qPHYv8mtbKZL2a6tbgmMQh8QHnoZWCAety+kCpFI+ThhXQkD
XtUMFLyIuK+GXkAswG8lEf2FSTIn8w/jykof3QmihJkBAIQLJXZYy02fUv5DMy3BwtoMQualqxkC
WlF/0wcB8mHqLwUqJT2xCLeFjhZm7JLLN8GirxfwWbtFbA0WnVEbFP7SCi3khRgfpVGnSYXpMEU+
49mqI1ApBYmfyMSFko90KkhA8jZJRMbOVtTP3UCRS7WbCYWrmpsgPqbJ8pFCZlNSwUN2JOHaU7qo
CDHANJunAgEkRCdJugwlPHQsQT3kk3zG/0UE8g95EsrKX7q0BqvGl5J6ZeTPc/FRGCXM2NNy8di+
yx5LUTZYCAMLb7Bjv50luGmMOdrpM669gee7IEqjF97EgdYLFePwUGZMZORdND8xDULQdWAjM8v7
QmtGpeGGCN6VWoCMzH5LEYQbqMcX1cZPPg4QIQSX7uZgNSkDM5ajkgPgVJxxDeUpRy+810R/tolO
vmXuUylhW0wm3qxsSCv+FAL5oMjQlFMNynFB3AZ6p2oCOWzSBucwSTklFvhI1BkYIa17oTzXTGsW
CmFksgqD9GdxGaFsO5PfA6laRgxxnxt4DTFhPRSQ46WTBWI0VGS0nwtjDkzFjjh4UxyqCFap6EFg
sESdSKL1U0YDPpEhPwqXId1acN5bfGmKCL8o0m5LZLZRvxom3VXz7trNIGFdcUN7BwcZ2jn89oSA
5hKlHAfHThPnq4ypuMiUQSjKdVz/ikbnLpu5Lqq7FvOZLHwks3hX+0eLWSka85VZ6HRTTISVaVVX
DT09f6b3FjN6Okv9J2loxixtxeNlZay1w2vyMa40EL73A9EsdefPOROXYZ4PlZxvm5qDZr40Fmjq
IsIiNDHA2iQrNBsZ7Mps90kNdtFdKnZnWAukNei1hCHJfdIY7IIyi9kd8RhRCu6rWSfcn1B9yvXy
0NcwWWMs0DjOOly97wvvapbqG6QzwyCoo72Mk7KSI1RlMdYreZbttY4hgKbsdPgjerdMoarCT6SU
0iFibNuc/2s5en9gGeH8or5OzSLFYm7XtCAOkejTXlnRRo1JyMhkAnAB7eVLkj3iFEdRCGXQNmZK
WasksgAiDn9kXVEH9cimlJVK9LXCJtzk4ldXRm+WfDZRelbVM8ymzdKdzx0VX0NEQyrL97ht95oK
/TbwEyuGkGhgQ3uRoAb0JAbqS8SDjN3JN0tnAqaYGVgPKx2Zro5R0d/SkyxEwO5FWE/uTyait7eX
9S8j55jKxsXMB+cqNlKNkgFOzUuyX8FSNHEkDGcCFyawORWWKPIl7l02zDz0gJdEEWhm6oWHeV22
iA/QUjVphIbMiE5NhlaMAIKlOVp4uEoQOnqRnI3Aq/BcqbXZXg7WPs43UtEe9QiqXq+frCj/a7PW
W276ItuQCnY4NkniZCwzcwzC0l4IDF/+UnKaWb5GdZBoi3sjE2I9AG7PqrU1B9/LOd7Bmw+rezVK
MJMSw9eG3yV+LnptSIvwC3JYyH3HJEk9CUq+aWRxrS41O7KJOPzI4/+zhlqc+WAU4jbhKXPhGvWI
K7tr6PlmzrBu5feFsiR0OJ0vuUJwommqZyg8vYIjBYQKPNzZvpHeMviV8N8aB4op9Rln/nIBlmuz
ELSLnMTq4bUyS5zbGPVWYXGJDAKcoBrrEuFeRDdjOAueQGlMtc0Qfim9lG7Ym0a64Zw44/QRdPsO
VjFebdhkfZiS+MZ+z/4IQ39eF0iETVM5pBw2EkPlGsMTLrFMKQ0UHXEGNLW/FNQqvdASN1Hl97k/
LAUumM8oPw0JwzaIVgHgwrwkUoDTD1vZ/B9L57HcOpJt0S9CRMIDU9E7URJFGU4QMhS89/n1vfJW
T96rLqNLkWDmOdtCZmu3hlW9CPdqwY+ZVLlZchbncSB5iLncJFUvxO+Z4E6Mmi996HcuU4aPw0fG
2OzJlmf5wm65/JXgNlRyaKbPr8nbW3ZUGjvENzF75jzp7jefg5Lk4ZDblyFDUM15Er6pL6W6FBm/
G/IWpMdN2RXvSl6l6z11yy+FN+MS4YFpkOIhtuSLRcY6P9cX1rl30ISV9lJjT9QxDuEEXFjoFBzt
RTrGbubD7lXbdpAjw7ATdmImvponjnMp5gtW8+FJcLKmoHSOcfAapF8xjMB4qWL5ZlNXYoxcAOSH
MHOCmj9H4Sk1+O/IZDTyYwNMG94mS12tyToZ3hhpRpMOVVGigT8iS1fizxSpV6MjyW8dGrUpBYhP
avPBF27JR4Vi6tM1fnXoLpyyYdlhc1Ujilq8+QEoCKfwLwyvChkTnN8KfVSeM4vWl7I+J8nex7YP
2MAH6GGqED7h2msFDGV7EFa14UbBUSOXQvr2B4CMNnNgGnwabjyebISc8fg09uUFnYL6uJCezZwT
/K8MHlwNO4LjKufxU7tuV2SHKaRZ6V0BEqJ4hs+ApDDQQ2RsrkmVrsAclULTTq2XsdW3jGzOxHU5
YLjF90BDEeL2YXyy61XT8IGfBia/uMctwbOo/UNnUTtO2ikh/X6Y5oXm1o/uPG0pRSJxAE0FsW66
fc+Cm5FHUP/Wez4BlobRGSjrRa2LMt+rNVMZUml0flCv1LY/jR4EWTyC8A6MFxybpMHeFQRocAz6
BQk31qBKE+UpT/9swZLeI5XpmgPG9aV6SxhRT2nJ4FVQcMVNGyb1o0HfKVEXQCMq2qSmetvSymve
HStjWjZKMRLlexohGfO0pTk/8GU1h5svxpWDfbwwziGLuUOCrlTnkBliQkTm5S4N7bOY2JoUKOXR
qak/+4TG8jywULIgPowtw7qz/PfSu1sVJHzQ6UGBd6xIMeRRwZWiDuHUxkcqj0YL3KVxw6JoQSt/
AlrqTDpXouisDxuLT5m+BlyRpzn869D3NQlZ8QmxTbg5lE1ATveRpbeh4pl/yaVJZRC/1SWawYf5
DQJy49W1nhTk0IpF630zh6oTUu0HCj/I8G/MDSxTQIeEmW9Ed7O/LQzTvKErve83FGxy2N5H9IUK
lFC7eGz2+7EZjpNrLP8Zmy3jxPjQsOP6/CspLiLbK6FtUIU31EFaaJHUX2d6+G5iNa7ApX0Qkriw
1tISRE8NRJfEB7XB85AWjCATHeEd2LYnnzk0Oy6Snm1eYkFugBzV1ODLU7lzEkonEuC8bKUxG0/N
Ow4K5VoSLYUee4W3KneRB+sijI8R0G84etZzws5soyNzdjAfXbzqxMVOz6mLK8FDwmUBlLiPRnsN
6j8jxTZOsEWxjxld1X+ougLh0xuIcv7OwCnuBi6Bl3su+6lD+RD+Yfj9dx/b7d9YiLe8Lz9iPIVO
On63JIdJlgR1zHpqgRPtD9luChaNmGGVL9jHKc2GMU7Qu+WzFiJPKsGPeA9sdP3FmD0ZurfKRb1E
43JVemnf69d5/+eHIeQCD2gqdtUsyMz0rvA84MGbxgbZREvMYNCF7zUh/DoFRY09HBRkX4LpjQHH
Z5d0LzTCbiUtT9D+Y3OKmp6Lggx6B20tV70qfyr3lrjJie1hEfNwZjpakgmSSiK4QZ+qeyznYqFm
oKTtlwamM4W9+dz7eUUdSKo20teIxL/aEr8lkuZhLnZGr5NxwdgkCbqe7kC9U0eFITwT5gnOlM67
qkWF8vi1WrRiI9uq2zHkjCDehHDLPkTEHG4NgammhuDReUnV3gQ5SAauB0BIEFVi0wiVNDH4M6Ty
fYFOwXQAWiqZK3ALbWsHHwZ/ncANaC0R9HxVuY/VBe4QAtJXxBPWTxxQY5Wd5iTeqhcw8TVX8Jq6
cNSJC+ILuVYR8eISIOxVB6KlQZgwtwUJwyOBxTmy8JQJ1j+iVSfg9J7EMHHuwaEobRwyEj65hSvz
w4u+avso0LHA7AgLh0PSPg0xpDuWZJJC9oVnv+l98TrS9dHDqCcB5v0xXofM6ScsYysImJbxWNcc
NVcoGXsAzybQELcxnzroMY/7zGfvMq873IiDGRMcvbFhl4Y6hlT2l0oIo66+4L8DW41MLl8rg7JF
NekPJmi8az8oDCotUyIHKxqIeT8s6FKB6/pVcFHbfikeuoonoUhyNE5o/nxSNz1wn5aYg9Zchq2i
UNlPPKKRKDodaPGQTrlN/GKFOER+p/KnQsgGYhikxdLs0f9WZAOiNKMZswfIdej4jGuPF1P9u9HV
PwuNZUmme+vOT3FOKybg3BhsgsHb2Y6AndvaxBALhu0CYhf2sGmdE8YrnH99v0+ctRpdJjSI/HKa
MI8onwngmTBUMHFlrN0mfhO7MtFWlDgMyQexepIH+UOiCpPgX1Qal5hwA4rMkSty+EtsXA4V9CW1
TAPaQJd+yyCd13nBLcBbZPQB+w441kSUi0fDQtWCxBNyj1tRy+ur5eG1wpGM07Z7DzX0W8U2wPeO
dQWPRXyesS5Nhvc6ZdWnzm0xU2OAPrgnTtW1aftl00rOCvMcDLiBgMXUEFQe3sGN1PyXCZhIOz/5
Qbnqu3TLOT6l80KEKAHb0wR014QzxdPqu5OA0uVHPCQP6gXENmKk6Wplxyrn/r328Tqfi49wCp4N
xEc5Ku1AP4m63EoNVnY6RNb0U0x8p9O7F5jkPODEz6jK1q2jegPt6nnG7tiqcxcw2MjYf3wPYl9t
pojiCY8EWcWxAg3tX0ZskvMAYEsQRz00v5n9OWtITWs6RLf8bnP34clHtTjVlJIoo5AwMYAhnteN
S4Pouch+orLnCcUEx805Gkw4JqcFg0qMTPJHeZCZkPhqGPQ8QpXlJRo2pkTT/sMkIYlTHpqTDeY2
9fhKnV/fgPRw6JXkRXHZgwY78VPUogS4NYyFgXGzWFcMCqQnpIaclmGfXDQuL2n8QB7TPu2v2D8+
qQl5YXOrwTYCASF0FuW0T4P4Ky9Z1JtqWvItUBQ8/B4WjXmh5qo4IETos+bbBFKu1m/LeDLgG/pu
POBLWwbsaj5XB65H5axVS62yJqpBA8JFl8T60ZJTUA9AfQkNaWNOMUR545eAxV/mARcjGbhIxP0p
OaufX1QuSXUDVAhW7YThtakuwwxQx5FCsI26pp1w03u/9czhiG6Kw3aimI0hWaiA72bTGScyvpCh
84yN0ZuNxNUhD7Q1k60qMep1CnWHk09ZDEhd4hKCUnFeWz7BnIiNo31pkyAn7zVeXC96hxEa51NT
eewdNwg3PZC0t3zlwGgKNlAISoKIvMqhCvmEaj8kg3CjzkVQnYWyhN+mDik1keQdWXhcshh3a87K
QfucnJvyF5b7dqTMaPjnr5FA1V61pixyo2yjXP0RN4HRnovgoBhKZVlWeP5cTNBk/z4r5cKBKg8R
B0bA7F6/lzyW6s1skONHezGcqUlR1ULIdSai3kCjIFksSDbJgZ37hxDZCwknD40DgJ7efUQSEa5j
NgsC6fuzU99m/dI2Hw3ZnJFLOw5hXAVPml1jLmX4FyZ84oD3hSsh6OqlZiFkCW9+9JdShcbbosdn
wDYtoLj+wq1cVPuyPYsnzdw06WUghBGMoH4sOaHU8JaWAirzseOzHMlK0wCIrzw0uObhm2DO4uTH
Mt8z68yPbeMfTWc2ee76e0sbhNGdY3jAtvce/NwHcbkX8oc3wc+ee+sdVqHInrXsI+hP7nSkH62d
VI/kS0Hok5ZlpwgoJmuMQ6XFNNjUv9OQL+zsW3d41MejUCXbknqr7qFi0PXhaLWBSQusR7mX/Kij
tiffsABCqzzKuXzXiHNROoEsoKpVJo8Czw7RIvm6HhHfFsNPRsxG3uBuw3rvtOsqic4VITtWfLdb
ZiLqQZq4Orhd9qWJk1jzpKcVKdSEfAkvPwTJSOqw3Fn2tC+ma+7D3VFqb6E6RmBRnJLaXflatObx
MN2Pwo2XasK3SZqLyxed81izd5r8a53XfrIAN6/BdLLMatk3+rNFGU7KfVFC8xOCLuBBJvKQYlhl
F7xBEek5JS25QOGh6q/ymaoARSdElDNEGO29g02jA5u3XpR79f3vma1NYvCGWcL1AQVZ3mFqgFAd
i7bA5sH/ycz6UMYMeYH9aZIdNIdIqGkXeSioKnwtgo7M2aD9zbH2mo1/COyZa3RGYVMwvK/BjtCw
JA4iWZdnG/a51PYlB45EpBnbK4BIQ5IVE2iLWsc4wYSHGcppe5jXie4oX+Ea4g+0jDiAYV3bUHMi
x4zMYis8QAwInkyCMGMkVPbUhGgMUtl2lgMGx9SdXDISWpH8ouPKHJYysMQifBVHxeOoKd3MmhcE
Q3O5Hc3mkK7UqJ5WzyMO5Hh+d8fx2MTBytNHwsfiZ32vx/lmymlwbfOzHiGdZv+DONgknfWsnOKK
X5jC57iucbbY2uPMWGpW+gbFDUU1DuhwEoTP3LAgEH7icFKrFmluHwgZRQYG/KwhM+GiV1JFtBTP
KSI71sE2m/m0LMpsL2RVeqsKsNi3LRIiOeORclg8m2ofUCN0BqjAepAxWarBwPOmk1aDMWv0mVP+
ISPri+Expy/MdHYOmW1heFBiIFqxFI8MzzpCbZeGvhTEI7jciJWLyC6gxaVYFj6yuOjTnfDGuGz0
yGNyOafcTeCPsX4u8TRPVAmOTCajfXK5g5rxrvNJKlbOhKszMDQSb06+QYA63+X0onR9GUb3bMLm
5t4VXs7Q600bZSkWtJ41xmc+4hKgsXwCAKqJ5SeyK9ROIsGb4H8kNSmvBORisFboojpoe3NZ2jb8
hv9UkRbT83sF4WMAxhdRKpZyQTgO1nTGvNieNklRf2XzpwNzDizA1EnNe3rvTfOj1p130owMQn17
ZfsfvY2NkkaxV86IV065HfN9BPOrWOmUCdMaYX/KN/XhuKl8rZl543oXFe/NhI1bgT1cKL6ZUcyC
dIWXKqGfqUDZMSZ20tk2xbTqcKxzM6onimQLLR/IyktX1iR3BtOQkN7WHF5QtSGCiaBNEKwI8O7e
RN1dJXvXj7ZDYW7CQN+k6oID0US4RmcXRuGucXdBbzA55qxglSR7qRmeuni8gP6vauzolHci+s//
nZp1d2jsdz8wdgKlC6mZBIQQKWf8DLyppCQgYjFQEHWOvR7Z1WeGFBXtgkJPfeE9aa11tBwNVPtz
TaJoa1LziFStIw5DybgwxbhEGMfutekIT0vS7qkq52urc9BEN364WlSUVC6fm6NbPtYDhR7rnDgb
dSuZ4clk0FIIXzAaWL2bdQFcuvDa4t1Ky71n0vN9KOfpxNKntHVWcWqkR+2O1x2GlU0z5D/zM/UO
wDEKCuedlKsQG4j25LF11GrRU7w26YUtvRScg7VmPDjOyhi9paPdC/DsVhanNPZO0sh3m8L3f4FI
ViwZE+O/M26tgMhQ0lFOSj/ADcX0DTjtJpSeMiP69xn8Jec0V7wMkWb5CPOTfnQ+OR7A02b0aVZy
mYIHE4b5YNKtDfzx35jCtc1f6H+KaJTaK2VJDXKwyXseBpRFG67YHtK9VfgUYweAiE22S1R8DFMF
42utheGyUU47S+drV+9T4uqUpduNO6LrGCVIYnNrWpZHeoX9/p6mLFWhvyqm2wxN47r4BOrH8Fdq
/V1SH5jzKLvYeWJgVVnOqAnF52j9BGbxXBFBbpKY7NfxVmFUOcVwnZkt5wiHMArA2LfZvJzuLckD
8MXEv2T9N1XQqxgzcEQug0dAwlSiHJZUblXo2mPALd6/gst8zJ1DBvUHThKM65J8weDok5BY1sGT
mIqTs23bDRkv/F/+uTAJaW98T7n6ASwRwHrl79zx7cVG1DYlXUL8v02bvOInUn1QbCH87yYmsflK
SHPNeK1xv00akHbFvQTFuCoqFV3k8yxOU7Xmqe5G/ckJD3Zl/M1ucug6673/Lbm3+UWpZvIYOLrT
hHEKvF8MfzUjwIxfiVz5RSxw6WGCp9aGBmF4W5cKq9nPAJbd4rUT6coEDZW0BLWe/aoWbp13sqbs
WUNX14q7xQZYhGTVl84d6rZhMyzIBqH4GxEM6dCguRk+eFOFrFVX1+EDf0Nrlmh3xAgJsjY/YaCb
YvJhoNdKRLBY+uPir+7kg2Zh1Olr0grDtVOvVXi8LwvaxqZ1ilKhcxiQQg8dl1w5GqsAe8jYuqeS
DTfnbjL9hXo/0fkid3NJdyyyBwexauy/OsC8nLPqrYdolZFHMBU3JJ4uhhtelIYKZ6x89KE//BqK
kEEIpBQl7V7pSPJ6Hwafln3rkVEo2MezvuiCETEoOf9uRpxuMKz9akLNxpjAzc8vS8z1BqaVFIaR
0Ak2Q+fGgcr5P80b9aM5R8F58LFmKwWNQfc0UbnyKXjUtL9ArgHTgGi/KEpfAQcl9HSnF8S/tMyO
EgOer1h1WlLtk0RXx6vlt0GQ96B+dENNMX+chV6hsmmkLk5wDk7aP4kyWcnkjRy9f7sUfW/9jTcl
qPfzjOOD0xza/oHp0fshBnRtIllzQcbRVS6Fn2+iEuGqtjWrNaLuB1uw16H4cnbqz06JFuLfX0Bg
qPeE5FjwEh9O1sshKPEyaVVRbqtYgVnCvhiG46zbOsdJ24bOhQrVftO5H3nQ0UIG4++C82s0QNnp
buCZIx2D2ZE2rr0JfF5nCtwzuN8nLcFSneOLavJt4Ju3irzZgOfIIlzIAdJxLIwHXrv2u+PYeOSF
kQ8NTazE38MKrXpAGld3namBYGYavH8S+IU7ElcovDXbmmRoTmz35kvGOoSE0sAagGu0ITbQLbVH
Gc1nzqidp3Ylu/pF7IyZHn4knAGyIqJqo77+F24ihLnUvOEiAzYBG3lxREZJ2u5ElH48ljgTMzVs
AeRSTWETKmSLZcznCXCgxLSVd+dGMMyIgovh0MeApHb1nsCeUfK7lPtGNmv6IheONy19XpMxe8fE
675l26go+Yd8ZHQBxKe5hmQ+gtaJVx7LB8bG/19S5FVRUryf6PGyBpjAlJkXQsIiFqF4N/EdoNrj
pf0GyVMTPkobcSits4gQOfC2xfxSG/cQHj52XvRxpHpqXXfAP/5XHmETO6j3nEAFB8E9b37h0o29
Zfcg7I6PcHikL3lradZmqNw3MCJWUhsuE/ucielCR4jwxdSFMVR/KoqP9u5YF6QxMcwjeKck+rA5
C5ikip44RCSLSjNQuD+MFb/mRMZyfQttbHUcIULYG2/MztyWDs8q8Ui6d9MI1oA8Ww9+CewpfqII
fTf4UtJQcheYy8Z4bFF422d0nJ7dPBYTbdqE2W/TCZzL8FclWukUrh4U5J92L9rWzZPdESDnbT15
GngE0Z5b9aIkXsreQOy0cAYEAC6KvsNtDELPk9WhwshJXQrYLgd25E7cEd/E1wncjBs2b29qgSsg
uAC5IfgWFsEyiQEFbKBvWqAbl3GBTZ+YtpOieISpP4i5AhfDd9J2KyuFUaCuKUcnNxBQEn4Jk8D/
dfiSMiqyckPfISRRetTCgYUJ91Z2Uw8HAnpLAq/mmwAz1GdmnRC+6nhySvNVp1wmR8HVIMIhfJeg
LVrSSJTLbl2W77qxXCmiwGV2UjE5JUx80iXHLqxOI/UFiRdRI2gv4zpDdRtiKo+McTn4LjsRBzac
jxLP57mxvbg6XufIoHmxfvJCe5mj/Kdz0JwpsTPI58Fz43d/fvDc0r7GxgMX7TVdjnTY4T1v954/
XahJ+0oLRIyNo/HFSo0Vks2Xuih3BsNQ44M9DgayxZNawx1GXJMOoUSv1mPZYxbaK3YuTp8d/qkq
e6gTYxtY7aU1552S2PtFyk5nPXmG2kZTk6sv3mqe9RGzhcDeHKj0/FTjJg+ukieXur+sC4rKiox8
GivYzaN48XoTwL16F4DkkxsMC916TcJ11rtXA/UIZ0MvL0PGN7rK5X6y4THhvpmezkoa3KYke0Yr
R4w7FG7EqSiQHOMORFaBtHcegA74eIjUTbt1Wlvr3kqe2nTq8M0TGjUGp9JRbmbT+NWi/CVswKlH
xseIpURd2DmS+Ayf0cy2QUJTtCuaP1nRQDFrpseeX10ZXQHh+fbM4N8Si1GdiL0/ptsqx0jM5pQQ
RyBfUlr3yoj0UBRVYTyig+BN9SaaY+tLaxDewVdMIpJsrLnemm5EI1+9stoTRUITLVUINykqc02a
YRItPXCQVbZZs8ZAANtonIM3vwZ3jbHvx5n3MdAXb8r8OLD4JdV8LgG3FzDiUeItuTdMcmaLDLMk
haMCU4cE0VSTBNGja4vwstIYkS0D7CDuLUrtpQcbzRmJXBaXqMOQyXYM42jq+tE4FUop4RNP3f3x
ZjPpD2uvhKsqiVSdaJA3s7dKn/doE5pCHh2LIiXe2AQKqxyVkJypwEtcUmzCbVRiJjzg+PbSCPDy
7re3IXPVAQHrQJAbs1DLocGsUM8s94lBuuY+QXOQNMlFeMkr9t7CXWdNjJpVIeLoGiCJq8QjnFqe
9CzC+iJ3XecjoiDfT0kd6KDSjHyFHT6gu9w3CABrqycVZsMGzizXd6cUT6/zMqJLy5P2XZrV3osw
mod2u8kGSUIkIWHH0FT8lrnxVaATDR6pF14C55oMMCPhm8XNLNLIfYBpOY8Isf6m+da46HW4WN5z
7P+xXiL+ljRgtf2jodEXBKDgZBROkmRPNgHBTaEoP0L/nMxnuyvSdafvA0pHTPe17qdfJ6QEgfa5
nGFswvDV1cHW8t9sb93PaJsDDB0MSgES0XDUCQjdNPQamKTTpoyD4YQl2czAB2Q8LRzbO2iY+4mq
KaAOlcx7zhP2P1Rzxd/oENA4K33dYz7oMMUQWjznSlPvw/0QRblNKdIZumNq60fGfAkOpXlg/NBx
0EcMqAz7DTQJT4zPd02lHcc59dNh+NB6GTKxorawd9LdUkZgmUqNW10CnyF4atB5YgrJmDU6A10u
QbcYC/i7A7tpc29tlxH4WPfhY8hh6iFo7P2jbl1dwQEHo+Wyh9sGCDE9FqdGeKju2z05b4rgJvoM
TIQaMhZAyxj5r8sXJgtKDFYl/WMWn8sIY9GolPf3ZJDfY0L+Tk9qDwBlwonjBc131QVUx/j3dsx/
x6Aju/mo8AOC+7Y9R3vvt1+63n72uvNjVqRJ6kUOkIs+yiAuv0vlMjw6DiIo6W0aTJsGNe88OhMb
YvNa9JESFivcnUF5EfXPIMbKwcjMQ9LRQiUP57NONUF+UPI/8gq7YnwbYvvKbTcHFySpCKN5t/RT
WrnHnkwK8HE/6N8scNLCfy2j+Jw38j+ZRCW2g2vu68beIzRcarxQgKFX3TVfcDWl3aaIjA07nCGx
iTogicQXevaqeSKJtOerHqS0M5TuKm3bBWgBAZcdTp/AOlVztTL6v37LCi7he/V2fvNLSZ17tlLf
2cbK9xbrcQanbNKy7FQcwEq+gJ1zUAGQztmx4kOHCdiZnrkyiLbGAoURK/L3fmk9rhVVg3CZhmS+
cYLQwYYB2Yq2gebtSC3+LkAglcTOuYKtJ8gqaAAisw47BBMHWeq7BgR09vylnm9jl62od88dm7aE
9shBu3FxOWNBpwxTB6RM0u3Dmc9f36sglpKTbGBboi7zSV6d3n0axbhwpvy3Q5/Qddc2P1X+yaVa
eGh3MzU7kYAEcRckT68qjQpKvplheoJ1VZr4CtVXUw8n2RhiOfnUehAEI4vPGWo+MO8YBZv5qkGc
VOcU30KSo5DFReWi28OYZdq/mKBnCHeR0vVC+U+YYD0bgP0H01UNbAcbsYNrG9Ty2D9kIz4r4xP2
PRmv+SsqljF4om6yaGKzZb0J2x0RanS0eT+J+8zHz4CdN88cuYi1Rqrv2veOyWdMhyPhx6xfflqi
ZTCWcTE+ecFbQ0IbyWsjm3BQvxZx9Syc+iA88+CPHMthYd1o/Nu5KVL7oFs1RpAtnDz6dIp4Z4iY
4sGB6U7d25jEQJBQgBgjSoHU5uPWJ3AMF/oP2WlBzID4ANrGdvs97QXRKQX0TWJTBWOz5tgPZ1fw
SfFmBESHpzu4b5hIryuezNolCmkWVxPZRiFJFgCECfmhbkATEAVrbYCueJyAM8y9GNMedWr6ZaTc
KjTQQYS6HZbhlZNTFCVP2njLeB4193kSVxYa0v3wZ3H8MJgayawOFwqT2ESbu9YivLfZAlilcCLM
+hDC8iP3R+rSQ0NHk3NkS86Njan2JifDV063q0S4PnwNSfYCV70ysXXBujwQB7hK2vkoER4PsDog
vjBeWBg4z/P5PHLB2yaSBfhroA4gxYCjXGHzVlGCgK2g/SlgJXYJDIDlWo/IlonPg3nJmWqp0BUM
tGa5DzDHaDTCokayyvjYd8Qf4DiyIuO7tbu/ycn3bkqFpO0lAxPGghZnRP2tVCpU5ySgG1OiOTJ7
nXAH16ZB7m3dHamfOtl/GS5o3WPRmKgN9q8V5GOGETX4dwLeJF9Q+mKXrR0ekyzBbP3RBsmrk0BH
Ip0Lihu/41POkthVXO+IiAPvuSLVaJaEPGVs3nGqSJtFRtEB+BBxPVgZbBxRQ3axJpOUdOK/lSR5
3kqkK+nEEGdzOSIc2aeQnnXl32R7L/ERC/s0ItmzOesczdkoalvPmp0DizLgZBnK8igWqTN9tt0X
+ZrLpPeXwkgusiM9nxTqBh1XjzGlSgh6JVz+UQiyVEvihHzirci8SsNLqrSpoA5tPSv1VKWhSwcM
mPhw/0KMMCUVdAnytHAPlCJQtRryUjpvOg9wq8N1jC4wDfFRmUGXWjxdONBzQq3VOGYjzwInUb7E
EaWwEug02cuYfcTx2ptJTSyqlSmcRzCDGXcq2bmot230tE3BF9++p3iK1E2NJmFRxcESsawCeUIz
3PZZsaKZCaLbu9recMS9+IBv9JzyY8eJAF+b+y3AroIUJGnQDs60UpwkdFbSWsuxfrblNYz+wTxc
lg8SPVRe3EIKzvkDlLLett9EDKtzU8CTjryfDx7AVjVRTChwQu7PYaYeCapvPAXFW4jyST0UVU5z
D1k6Zb5Dc4wGqsYuLoiDVtpPwFGiApreJOAKbhDMp7SBsRCHjDorFEZFnp+dnpAo0pT7mZmwJ2gg
o+6yxEJZsRFW49Yn7nAYH2cEDVu3LsAKJ1QopzyAy3C7JaurT54filPPOMb1MYkIcSLQEq7tW1kz
h7dA3KPilrAPmrAlhbboR4/s0LDajyblTypFfiEqUqPoVtHxLOCsSpy/GstBs2RSmOm2yPZuQ25I
wnQqZ9xJCy35NZkZxNT81B3HNz7eyS5fCxqiZxRn7jKhdS2ZEVQHlzCi52EGZEgGRPj9o4Bdao3P
mKQo9T2Uc9uh+7/pJMkN2cKIEjZb680jLJqH/tzO9W/vd8vEvSREkaZiPHRFuFPyZboOVjqvWoMl
1tDL8b5nOiFh47PmXOnTQY30WWemvnVnpi6cGYwC3cRlPDdcD2RfFNwIwAHIC9fFE+9n5Hylrb2u
I8IzBgLP0ukDQzKwtL4Snrb2awRD0T4DFh2nV/J+ibZH2cNDRic0MmNgPn9+FBUwgj9+RgG4A3WY
Wpws6JBblVW9LQYu8cH+JmafBmUa7DFP2ijT2Pw5vHYTuAESDQfMZXCx+fClrMP2KXSZtqKVgnhs
ikhBb/IMuJtUW3IZ8vC74ouBKJYyiGEma3tTxhjUKzL0kTN5zi73ulXa7dW9VlnVXkf0TG8J3pet
YPCnbbfTs5fW+Adiqu1I7zjqENmjt2xuCqTUTXQdjIHWJ4Z2b7z74QsGVa+9eKPPIXxikKnRvGrM
ty3fF74E7EDsCcX4PMrhnVNN8sAh6aR46c/JOeNus0tWBw05nBrAuw5oRm5cxcCrZPx07U+9QTgq
Iv9hSLRDTdiDRT7M5J0VCK3U5LyKlO7PAMXWYP7NARKH+cXFl0x1fRe9dbb5rLDUyf6mqulVNmLh
6NeCOk9elgmi7/anQH7FHPA1EX6lR5wOxasGm4y69tU5OGRg4C46QTWMVcS3TN6vXTSHKLM+xCiW
43AttCvfEi3FLBfu1YfGaZdbJ4ZTBN0Bf7wVhQdII9dltO4sY0WtJskRbvaYCxV530HX5g7gM28c
/0Uvm416pf9eSUUyTvIKBZMNO4tGcR5zSIJC89c85Z5vQfFPR4rW0nKr/ga+k5gkLDmy7QVbAkAY
0ihefFOOVG3nDMNJ6N13kxyHdqUbR6J4F2KvR+66SQK+cnyv+2iVDA/ho5YO61gustzbNeVnZ4Wf
6XClGKxG5K1p6yqDu3d/XZvk/GSXTO/qxisfQ9J1p/kw6+2qkk9S/6vaVRx3nyaKTxRDC/7JK2g1
V8hnTp0hqUAciFZLLWLJImturE2FCkv5LldehippbTb7OnnPkZPbPi3Zvb2NyIlxxwr+qT3N+xEv
XVo+Od6lk9gbRLuaIkRunfUiydcN021HDFSZnRyj3VNkcQugLw3uKjFjRbLntYNqShhIK9WDou0m
Aw/YY11SwunvquASN8YFXX/KsUx32AgLOjAlYFqRe98/NgHJb4F9MNB0TwobTndxWW0dm5hKjYhA
nmpPDuvW7ffazJ/PfgkgrQnyj/FD0BPa63+O+y1qUpcLhLzcczFdpdOktBjBA8kJTKLYJKA6fU4I
gYRq7iEDN0MaXiHDavbF2l65LPf84zlIjwW6FRu6uTFfXaaFHkmZJg14oa36w+uB5K3p1iEMKXqM
uSSb+xH48G8ULFoXayMt34Sh8BpJ+oAQNR2KKEHALO+v9k94VWr94iYFyV5AwGk5bJxYLL3e+NFi
rOP6X4DUk/bHh9S/lzSS/PX+XxcTgUpfKGkmc0ct0GZqyPqhfhI+zjx5zTajkST0/tRPUltXAGwA
XgvIp5dvbosJqN/Y3duMiQiFEBdTvjSbajm1C4PBB/WxsqHQ/EQP3t7lJjLGYG833Wbo05WECkmL
fumk5AglDY/jrlH5Ck8Zbl2AVSVwM/Ha1+ItQR1fKzgjdFdmHu6EIYlL6dbajk2POpolsSFPIRyt
lZuHERQ5K7/tCiFU/FlV3rDQ5r03MXW0xadiy+K45pH8TPtg2+Ggye3u2YlqxRkeJzzO0WhidSRt
SvnhUF4Eqfatvu2FU75aRntpZiZJ4tZIiVByfQfXedGRTo4cPKIguJIALDJAPciE99UlLjR7zGyP
1RilMrZUXFpB+x3mEZkPfzoCX97qjPIp/MIZfvEdHnIVKaAWUKj8HP1FYf3DRpqIXop+DbymILWW
LBGwd3PHyc0tEGoe0PpzHtGYI2/za+28KX18MwXXhVaGTzOcjyFWxCW8FR27Xdftg9bsl/McHovQ
Wg4JSI1FZBmfNmMRCGJlkBsNbUZl+nLWqufapu6wJJwD0Cv6mSjvw6fFEMohMBkXrclRfBGs+D+S
zms7cWxbw0+kMZTDLQgJhAGDjW18o2GXbeWc9fT7W70vzuna1VVtkFaYc/4JY6gpq/51jvxc9zwi
C/IQqvRB0Q557mVj9Yh07b0ogVRtTFm4uKJuZ6lYDppYTw94w1JYw59vw7symBQJFFLrehiz8toO
xV4d8pusaweigAGs/oizuiXz8M7Q2tUSyyPAFUKpvm0xCy8B4vW633Uw1XXl21xdKqeoUvxGc/Z9
jJ5gpaCFzmTT20Pb/C+sGS8tjJ5KcifuFaBan69QxPyhO0hq0NM82dm9hYVRUgGMMm0F/CjeX89s
MRIwDqY78lv1b3acvRSelxIpByuOpcrrd6A46Qz/szn1NL+ASt91DbyKzy7LPhy0vCXCScf6kEwV
FhfXfaU3j5lEWsmgONNLLYZ/Nx4ZLl7M2XhdyBD/SVAeCTo2jgwbqDZ3BOLB7GCWUqD4Hx9XDYob
Vx19R+rcW/BPJ/Fa7nn5L5SMY115mUZIsHI38DW2cYufp+RQlsQ2VG9dgWFaV2/zcYcctCmKj6Yb
3uENjOpbrK0U/qCx9SsTbtVaX6a5O9iFwvwKfKUqTn3UQaHA8RCyEte5rctQ21aIib03pR/jlF1W
sn0lWXnSaX9axK8Zr92G/4+Fmbq61vRS/pbR1yhxgpx4A+WZX3Z42gOmTr5o6nWwQ6gi8t+Eooeh
L4L3JMS7Lcf/l9mRvNgo+CxG98OZDUK/5stMj3qBmpKPPLFfJMJmZeuyFERl+32EBaRBQLAUc2Ue
a3reTJfumnNB8t07NNRMlzfqDJtTtT/LELCqOIsGe8XlePKG7C9rB29eyMeVUcj4cY+6yMlPhhh7
1/6kWtBrr5Y5E/Ny6CzrNHSwam6MjDUD3IZ+ObNDwm/fieHgZlX2qX3UhG8rBKwRiqlWp24Mxxf/
KshqxX5wUO7ZxkGBV6ZWT3CCk3rA/OIbAToAX7LF0Etl2BCPn81g3KfEFaMCSh8ZtpgKAxN4phqW
V0XJPY0Y91giZxswQaaAbhRECdBfmLDlqzv3fyY/gfLU6t9KqKUNXKK2z2/D2NPw7GoYKiyYrLqM
Uf08R/KLiV08kIYEQr/az2jn+2Vys25G8l3udRkEJNXtl8ROdwm7vUs+Q8oavVJ3YYFTuVruh9WE
7cA1jpN8w3dAQMxVEJUYS9mwk+UPts3QNyeN6V2FcMuQfcXApAYNBCqwdXWriGg/rrcoFJLWRqJY
0gALCTtpgE5r25fs8CTxGwQ82yqzIAwtAkDTFqOByZ8YZtU7fTwBFaLuxWL5b4pBaew/Wzi1rB9M
wwDTGkZ4BV1smv920LOWlJKeEov0NYtOtD+hJIyYKzGd5VmWrG/j2o4JS2XZdfa9+mdWJ4Y1VCnP
2tLsnlK8vlSMljvT+kCuYTnOThobVBVXmwhqJyFh8rkzVJizuF1o//07HWce8OeRDCLx5UdcN+Xk
KEa1nEbtXi6++Jn1UGEVic2EMvx0+ReZB+V0lwiUC/FP5aKWQ8BVefLjyD732nxNVmBeOXV1anDR
V89GkGuHqQCI+JZ045l6K2XU95+8WJFukrxuZdnyuhYwXI7gEqSejp1HJPmmxRlbZrlXF38T13vW
PZZ5ujHKeatKUHvS5SD4pbBtR/Yc8StT9FxNOKbSOjcUYlGQRNWV8ZuZHotWCSg+hi66xabxbaio
OxqEQTXLqi0M5nlGYyEgTZ8sowYSrwBJpB178lOrcnLpRLToDQ2smB1IDASYp4xkGmfInjIKDzK2
aEa+tabmyzmHuVg84RfnWEfh/7NkNcVWBe8W3INtJP5pgRbCJzoN8Apy46zNrzaZRBCRJotk6ru5
fluDs8Pfp+IBqUm9a6ryI8HAwEnfxkL7J7g1ZvKA9QSg0xf/7EW9zqcBME1ntwld1mJVXF9x5A5Y
Nwv4peHM40BbfBYyR19Tfo9xc1ANDu7uPVkxZ+M/liQXTYLhIVdEKli//FbHsId/8JfSerwJDAFK
87lr74xbYVMp56ThKBWWM/V8MyE8UYdOtFRLfiyMEQ1/dpCtQtvZ+rmdcX2spKcqM7y1eREhQ/LK
i2E4N5VfzABU4Jp6AuaZL6NFUgOyaw1oasaaPUUc3+lgE3/l8EcR2XbTViUcnZv3IE6yUS49mdsV
pjEinny9SVIDex76AptewzhwqEG82uqsQlBNtDgIF/NrkNIniS1XlTgM4cbKTEsqS9ccyKaDRWgq
UKfGJtCw0smM1lfgAMRJBSEHdiLUolrz1ZJA8nRBLPw3WcV/FzZTNdGEivizKWHl0B/a4GOFABMk
olyANnX4VbLaBHMcHYyJCqesxy+T4ZbFIZpQJ0q17GZcU13yoEqNMJIUbTrn7wTHT8chmvxg/Q+E
m64crpJA1cQIcuobhtF0qy2DKpIRqhl5LXxXquklIW347vyGoDHKhLHQfKWNh3VMGBlR6hwcDSql
X3Ho1wP8Dbse0CLMoA3KU2GNB8eMGQdGeAozUqtWqFdle7dLBcFPGncIha1NhvBBRwQBRANWVPXj
rqhXTxDZGNg4DNX5gSAaguI+W7+z2twn61mdMhwAmCAdmKShnYRENUT6ibtRPN7KBAcmoc5o2ZEL
M/y4dJ1cd6N6r+HHwnhcrj6FUI7JGw0U4JHQDtubMLxiGPYf0bfrrxzrRmntRb7dHF2spAkcTdv1
ScBXqIrc12tkVTS+GMng8SS5zI87uMa0r1sdaX1Ygepb4Yq6TB53EwYWFvnjhpUc9GXwEu5mHn+k
PABed0hIsOca77aBWNJMP1Thtw/uwwCyVqfthILMIfvdDOFnKOhVVdwn5scyhMeskHdZhJ0Qg3YN
1gaFNF0Wm+n/4yDjbo7YHzS9KE6ne8dMrp+WwIwGImvh171yZYr1S8xbEX0KBeKqxa9Zol8i9Ty3
tEmMv/B9CWvNlSvyyqpTF8HBtiKMTPT8wPgL+UwUfznjeDb52NhdJvhLYV2XoJNmYDajcogTyIUR
Q8ZEfHPr6hTmfmBwvShgB/+Nloj2HozYZ2eWbIK6YMzElyFFFviSUtnSD1LxN+OPUy47ezTknaEO
nXcDjwmwxoPXm6Kh10ZvpJVFvWbsDEN+xvcujobXtIvg3eVY8/122Fo61WesCq6VkAQw5ZBmE0+i
+CT+WIVUSxx+q1R8msUtG07qIVukE/2Cw+FnD+MTozKSEgrIUqNHbdKNMffkPZktl+KngyxL019E
RyUaPI0p1LzCxMQRhUvUJy79josTLIoUeZ9qkVKKEC7+yxnXWj0he2gunNXCrOazWxF95j64FDX/
u4PhlTSGx5Z/OZmEQ03YTcCrthyS9Bir5hVObwRdyPVulNqV5SqhV1YryL/jxwixO5+Sd9lkcjUM
mJNM1ncRtl4UQrpgWWoIWkzRQJv4RZFT1dIKTpxVMqE5az7e0txywUiCqXROoXKsB1SPzpMDZ7Lj
/RYy3gD4nzAtsl2JY7VRpb+I95l02jeeARtHX3d9k72suiBON4TuWSczLBHZt0eiqBh7R08iN0ny
Yc5uBpILxvW3y3Gh5z+4LlRbLFB/kLLPqmMaKfXhdV3zuxNqu6wxz5wiJRQzx65du1YhHHA9U0cn
9V+6iKH/b2n/qhwwadHqENjwCynn28Ki7NDUlwQ46YhCpTqQF0KNAl3BjsPUELgnJ5hfJBjB0bby
2HW6d2oqyFHsYBzrlf6XkxrLO4jwLRxFhtJsER+KYzY1opaD8A3xdpvn5YE70JLUi00EpI7GBJIf
01zYzEV7L7A6mFVuFD5DEeMrmkMFUL1Q9Kg9FmvwjB1yjKkDh2X0lPBjDY+OHmQAqpNlcK6dJ/WX
TOIcE/tQp4rbItnq6KltRCNL/Cym1GXcgv7ofslkzdITaJRnlcGxuHPNgnUNl7oucaxRxBBnhqit
VLvOiam1cHK8izERdhGurcRHnW6+ktCZgkXOZbS3AX0166F29o+oQCn7VqaWcfu0JulhmVV443cZ
QqxJ16SFvo4MgelMpavfFLIOWNNcM3/SlJ2KjrpPYlc8ToePmTJf7YHDOk1FLQ7nZBqgfMGwZ4og
lbsOAHVR6J2FK5Bhvgm7VGETOHPaUbbX/YsmXE+EDajltnbk8UshFtJSdD+CGOV2f3n3wfvMVqy+
K1pARRnf5+Vfnl8NUz3+V9GF7YkSUgCEKYFelON4Cx3COJjqiULowRBKfNyY/6uiX8UMJAhDYc4Q
sGaSemcJcDrIxnM/W6codHCgCPjtcb5piQLWGe6TQjRiFJpLKoMDgwNZ92ImLaZyPNO8T70vwCXx
uYeYyNmON4Zqe41cDlwE04hdUAnB/0GoMhaYBpNwKSHMWrS3EvZXVEJP6RokdS3Sxzk/DSA5ESbp
auCU8rvah8zD212FIZWiEBrTGkzynO0KysOqEqKBHF76Sg5gzg3QzfwxExNvuEKJ3XpTrm7q+iKs
BjN8CvkipmtV74Ui7HsKyJkHtAyOQasi3SiajzzIZdhVv3zFxZoJElEIWqZrAhAyuzyQV/Da3J+k
Y66Y5JnPQQgeIsZrYsyWUPZoS3Xoyo+evBqubnHVC9oDQfFbUanYCJGwvR5bWC4YdI0yalmMnxiY
UAoPMI0ou/CtY+a8CDJL9gsFPRmu5grtDj9xXENmE9et3HAx4XMbnECKrLlq7bhHIaixjedqfdJr
5YRubS9ehSjztVy7G5F1w+ABMkLzBPcI/6/yLssKWhH2Xfu7wHcS4rH2l59pZLhxkXE//2IvKO7c
Or4uNIGirl8WyH/MPaM7dHaeBNUbzO8ZI9MGXqv40NM4fUEcF6Yy0yg9UW6IuL5Rw59a82JJQdLw
KQRusCXEFNESHnQrZ8A074Uph/SHYF2vqqCC9p8KNTEz5Lnyo/JulhBVOanS30bXH8JJoRr+UAsA
SKCFT98AQuGbU4SxiAuM1Zkz8FumuFTBEardWmh+aIvNeh8HGqUYVnl8LrjPck7Etopwe7K3w4xT
ZvrmQmTFhPEOqUUt/5ZWe4pwz/xqDMOTJWChjOlwF8w5pAcIYToW/utCenvbPZe0QB1nFeWD0BjM
U3bOjIug23PqVcYBaUY1vvEOBJFXk+AI1pdZFFGlqjwpnFgaTLEVrItCYqrolSmJqfAw1eXujPHp
/4/PUyBONbHqMev1KWnLzSihM2T2O9Dtr/jLGgbTHf3Qm1dxnJbMCTDAK19aO0X/ZwQKzyMW1DpD
frRq8zepql9V4etQA6Ov2k5XkB+KUiy+djkRFg74E3ZTfDIuqqpg6GPgssBwqZ380oq3S9PhG216
g3ZqSwCZ6hdsqdStS5rdrI6xbvTWSq8hj0aB8JswBl4wyU3e0PhAtkDQoFdwQMOdyVZC7Lehh8Z5
g6sH9kJIzQ8Wx6sZfN3aJ4p0rYvnGRA2p+ieF/OkGM535LDITzkUuw2M2W2O3XBP2KZluH3RA5KR
C5zJ3MrTteyp79xumbYGKDNYnmld8x5qV2wIo1fLXwa/i2qSCW8sUvKLWOHI0CO8hCPTN2rjS0Js
0jjNmcBWqYKlFm+jGIhPLMlUpIyjKOFJtR3K2iQ/9EJV1vK5Kqd1/2ACu+Lz4hPzK2HLwy3ZMKDt
k/C7HYTdi93t8sFhuMuahNLEDTsmw2ERg4T4Efc03m1Clg7x9us/RYwz5VRAEqAXahr91Ep/njOC
XKqvHKQ8WbnGsaFp2jvloVhX9WMA/Okhixgco7idSdgzMtYhvf5k6R+202/D5A3Kup00r/PQuDOe
HaGBE0zDmFKU/901mq+SVR1mSGlYIMAIMwip01mxMVy8U6wy+nGqhXiHPAzQeXiDbV3iqHmvtfaw
qDPiGmxUMs/S1O3I3FiadLTx/oTOzymeVUawsAEg29GU8tASevSwc5kSUXnlTPrAC4adlLQf0qLe
dEt5yTLI3aqOEagOVj5KM2TlxjVVRtxs1w6ADh3Uv6lVdn0evraGg5WTs62x1uD+fusxdiEcMGp8
J0PokRtYEI5MefekbdAeg2RBv+mCQoVVTo2hFvXBEaSZL+gOKGTJ/Rqlnf03prfJHDcV4IqhIO4J
ofKBg+yqJOSa8ZLmLVJPFgZLayQHbX9UI26aS82FXwAcTTxuHVbZXwxy20fk1cJy6e2besrbK4wh
/sDSQYWBgRjW/XtDnrdzaFXfmddAhuQoK2KuyflCymI3nVI6e1w/PGOegrSb9qSBPhWcAzn+2T29
gdybTyOnc7Em347EThjmFh41KS9Z9Z1JOAOkGoFY0fTRy/NpGZMdF0KJVIz6cE/TSjegoXOcUNYU
0dPSRwzau2PTnM0V24Din9qsOxXlp9TaH+IgsD4HRgOGoeDfyA08E7zOQt3bpAhwuFvkl4eAv06B
NU/9FgvL2OVrzA/ZAMlbPtv/1fpI07DfmZjULrve4GgU4+6pTn0sSIRyYYhybx0+sFYSqycsUTw6
G4ZiGjGxuWV7dbI8S8ZJjaWjNlinEI+NsdsrcU5WV1O9ROox1A2/mo5tx9+vuUsZqOAjOFgEeyLz
EDTcvkWPuKBtT53Fn+LhOHTalXGrGENW8UXCx55Oh1oHhBfPfLRyoK7R/a4WhLmicJtUpGuD33aY
rEtKYGrjmdISaa/5bTtPw82ZyDU3gIbiDvEzppQRsrzLyMYVdNcUCksD3bfPZS+PzvKSAxDZlwK1
BT9caRxkD6o/5zRzjKfjf7cPWVYxF0ABHAdJjah9fhJ6/j6Vg2Wo/5yR8Oeu+6gk5MWCVkUhqHcx
Vr84A4pac/TnyfSWvnvS7JGsikNCzytsFUSKLBj+Z1fM235Rj5EKuqkvLh6Ojw4LDwuiSmX/2vsB
FHBEg9yWAWpHg+UrOH51pnmD+mbNMKzbW5RrL45VHIRkqGK1tBLFLVOY2XktOjhiTB+x5DoKSp0o
oNchvCbKr6Ex8I1RhEq/CkTG/i+EeVDCWbDVd7Onoy4d+UW3smNvBjU2a9ZZGt7MATH+rq/c+do8
RaCfmGlujV15iZjZHOUuGHwTs7JN+uRAd4RE/abtE974cE1xrbZey+zD2k3kwI/7jMx00opGF6O/
gREPBqqgGy6QKk1/D1Wp2+guDWuVeRrqns4l46N8JtIaVSluxvr40ikvy8PaJQc7uRl5AEy2EBnA
VM7FhAg8CJWCg2dGAN1Yr3GvYAVuwoNQP8M56aCXHxz1qqAyPMBKO9p/8l+DyeHgD8ohDf31NfPt
i+Szj7VAdzvML+VNdDLao8CApL0dBTHUA9chqZWROAaKmA/Hb+VffMbTBp49VMj11na35EC7BQRW
75feRW1asQSItiKTp0ICsYvPY3zFLjci4JNgHloy3Dnc5bm0gtZGs71pmmODb7ryWjPDgtMxbLBF
6SDdgmaEfq09Q6ORyZY0XF4Dc8VLhzgP8rW8t/tgVR9wCogsZeSiMzfY1s6uvSeXbPKUXwBY04uj
C1Gc0owICamZKfnRiHLmgQ8abrp8Vqw94eN9tspZfyMFCGkKXrclw8ML8cFa9orFBIGmKEWK60RA
8SY7R2cmVsRUlZ7+WWpbONHZHuYEn62qn/jevG3E4ZkUrDxX+4BTiZYBEFJ5bsDftc2415jbrgzw
rxL6It0ThqSc8WhOkQ5YhPbBxorxdybTmiLPhZxUnqE4QYmhuWoOWv5OdmaBOQ7ZdKwrq37XX/XG
zYyt7sbf+BqRAMeic27wUdL5KewfZeNjASLCj4RWhfrT6ybqMZ+pkZlAlmEQhH8ltfneHK8OLIWR
tsxlzyn1Lgal3ddMU4DMKcYit/nQjvlj8LGlmySI45sJfrubXft3Ha3nHkoFokoaVC+mi2ecxTL/
bA/pg2qeIigHFzkiOFMfPY7el+EfLAGMGz/1n8yPAvkB/oKqDLEChWqiejw9wB9+/MQ8FoMXt7D3
XXtyJGg4kCk8M9xW3/OwUR4a3pKA9hO11I7xqazuS06tby6PUcTYTC+qV7OTWaHkRfFTwsmv7Dfz
wObvyz3kAImWcHyFIDLaCMfAR14lGKSoHdDu8yJBZOiXY9Ich39p4SoYB3rKrQii/dy6on/31lc+
LVygjpHTl6OI34R/dgwPKQb5lCVENnKDBrRx2l5QBoot3nivYr/AUtHFH+FhstrhzJYPFKkswAZr
hy8etET1oR34DBqZAoIt4q04h/Bd/aTyDGWHn0arXcLSC5Odsavtl/IPEKbM9oYSYNcFW8Yka4vL
0mUutJobLWDHhj/lxQE+5ekVXhioPJ3lgb/99NAMCNvbZboqIJjHNMSY0WPfJMOD9S2QXPWoHcuf
keGKEtjoxRjVU/5gT2m6JKv70TXtEBcdCxKXE8id6JZemic9DPRl9LFoysR5YxrPUXaeKzh82B97
SbRPx3OZeNY3IyvAgqOWUE/gQ/uxxG9j/VJoN1ygLDCJkHitvDs3kCDnZ9iF5eIan4p1bhEcVAxl
n6PlmZKy8+T5vAITkyfLFJZvxmrLYWy79NQ6LBTw7h0WpcCF+c62fCaPekW3fGPA7pxgPkT6rpWv
xfKcz5dQuiqiYcYXTLtF0/uk3STrRR5f+P81aT146gz3yb7QD0I4SJ4q6x6O73X1liqvzCtRSxL/
CPiFQwkks+HOh0AiPLnDil8Ltz2Kg3sm0TzioT2MZHy8EeqGYw4H1Wpx723R3XCVsM8Xtvxu0p8z
9SUrbiuok+Zq6OvNq80KW3Y4ZpDfHOKwn1ICBjPVLKHSaxqMf1rApdY9cY9Yu+JU3EZqm8gP/SZz
neEtqRj/fjTzR2w9YF/UPA7e7wvcKcDPUvdtcxep7yonsuzxxHLpibto3Nkv7E2jO9IxAkSL3Zyq
CCI32rGKA7vyGFFbyh37oQQYZflOfEs9EDuB9lZNxZ+mFAsPbExMGH40r5PxqnSF6uqYnFa/4TDU
XcszPg5+wQGo+Bs6HAoT7GzC8NJ+gftrQee132xs/ksZFhsxFoi+jAMCFy79Cbaul99G9drq0LPG
Q1ctt5Ye9LWfpP587EA7TorjgQyqMLYlYlfc5FoQ/0GO8QG2G36mUfatZrLLYbqQ39pQEeHiHV0M
7TMffitJnLKR/dYrX343B13Kqb9OP7gRZauPpxbyQu4U9bd0vHHPz2Q/d7j6+Xh0g/Uy9+XEdeog
fqc3rD4o8do9Hgc9bT3y5PcVSJxkigEh7abe1ZyA1cZ8taUDR79W7s3Si064Sy7uPwNj1Ds/fXou
Pob2MP4Re0/sRYytDxqTcG/DKCaDa2PsYVG+0fLjlPdaEKZcn6g7GDGWhBrgvLdXgsnaU2Qo/ogL
AxZ0q1tnW9Tt35jslBfldcIlB2EtlkpetKfsSPbGkbPLZPq5H/tjPYLFewtKJwVL8CApv8LXOLuW
74gA+UDY8Ek4Q52VW/4uwfwKGXHCEdo3mHtDLnhjpUfDI/EN/XMs95XzF5vQ2zd9FaxEbyF/azav
2rXBHin+pfMfuy2O+1GyUX/g+to/C8x+GJj7+J3vxtbMFNc5MbhFB4tnl+JF0gGcgQe77HmUeOvI
H8hNuHMxQIK2czJ2SFIRImKJee9K/J+28rAb8q3+Cst7E6kbJum57QHQDuItonc8aaxJDUcSBfE0
FK/thRMEtMsBYyKhiBAIvJwBuXd9YMhBRhS29ITmAxwISiVDAiq6SrIYRdPXPM1oMMQtyeWHjxS0
lNzw52o/H5v030xsvLK1xz00NNyIHGXHeZylb6QSGM/QtUMDK5s9JrypNwG2sw0pRK6cH/kfF1nq
eNFngeecvUkfFDOn8GDrLk7KiZt+QJouH9ZlQtr72tP4bVYizKAlc5cxNp32VIclaNhsXMC6+an2
sy3tZfbMEqSMNAEdvsuf9mBd2pmN6hG50xtnYqe36rk/lMNORuMFYREjPoEjJNkx19HSgRC4Rrgl
fQLUHSf70r7C6V8g6g8ut6KtHAfcnDYjEFW1L5aA2hRzVkrT4bnfcy8VOGVnLmtiZr6OgMMrv0P7
bcR38nvWkKMwwoElTBYSllouNDpa2ZRH/G6TWU7ddxh93K8RYUD8uwEc6P+VufV3P+AXvuEIsQaP
y9uYnxKMQXY1x4ruViejpk3ljZjljSA8mSiW2uXez00i59zYGyZcQLdc/D+UwHR6VObJpmbU/yU/
Oo8ibyExUXHtH86/briAeYQBUVvSnh1lVHudb7cdD4nPR2B+0uBa5rPYgTj4q1ZAvhcTospXu6vK
yFc+Uwy2X4/4XH6vmwZd7t5qX3EOcXu2OYJSCCzgsM2GoV/BLPVBcGvLyIj5xjZUcf5mO/qw4QmX
W173aWDuAO8sLLrBgghd23JtO5ci8rkzJmNXoDeJT3EHGRG99jMV0FGWTxL7iA6vtfdYGyh90Niu
usWYp3nAraH1rl94atWGiAjxjiBM7ukQIBpNjLrZ+O74FJ2X5sX4EfNhWjboguqT8lMlFx0r4r/8
AbaL+T/L6GxW9/U4+EkQMV7alO88Rr/46izX/isfpAT9zDe+WPHECbAGND+cmN/DF2iXTUtKxiYW
u76le5ziqa/OPvVttLcu3C9H/SHbtDeGdonRlxKo1OEBs69IO8L+gZnSMdb22qf6iIIaM/AADxSZ
afsePhIdAEAdhlzqrrB3ffjK6qqRiFLTjASsParlY7Df+AUx8xlpPNVdgcuPVq6/KNmHoXxZdMYD
8gbUoRrUy6AmYfwDYqmDC5mF+DUo381L8qME+Pmmuk9VxS0Smjvpl1JZ368yiNYeKoW8Kwu/ZpGA
zFbiiqYH4MxrIFydh/I+KKjRCPTDpYQaG9Ilxy22vJY3sVDwZCTA7mucnrTPMLqDgaGsiCssgt6W
8l7upZg/caS3Kb8XZnHQ60PqJA43dTgRPLhgXHPUFl7wqc6u4U+XvE3JG5wOd60CHrSefefq1xo9
4hpx59lRvlrrOqpfXIBLeoRXkHZHfnPS3vvoEdLI3zIcggiuQ7J74GaMj+xXpLIFQwxCstFaUdOE
8XM730beGGEZ8LZfbeVdqMVNmGx0TMBLe9xG4v4LV2wNwcIu/srf6M3qeKu1T3X/pdcnKd+1zJVD
j2CSvEPtu7PDC1Ib9PX162QdipZIzI32hjXF/DRKBKVsQmhfRjBSwVf30et5AOhIMBdqIXJluPPW
2vARSpYC06n3JuXYr/8wVBFUThNeY1V/zv0ZxGxAY0xekAWTWXpmIlQCoIvptH2Aky6AXf4SJHHE
krheMqCNUWRJOMQnp455qiS/CogEa8ViJvj2vc2CakGjUrMoP2GjbZm10JMiH2m3AgXLUNQ4WDkX
TOKxJgWEXNhA/ApkAb3LQCcupHLJuUItW75l6JkQ7QjPg9FOg4kKXyCooIcIhAQYITEEEP+469jQ
RRDUhfA9cZwtGC++f4iDsCuFXUferC2SYIVpLWanCxMAHcakcL4ClbXwwNfp18Zs3w7JDcROiNDg
EPPdGNPxs3A10WQLxgvYxUgacB5w/ZYDPAohQlj8weCq5afPPkCjkK8yjTDQk5BaBR2myLZ66I4o
4oSqE/AKaxXowK81Wh3M6W31c00f1HKEQctvAMl8pRbFc/ImDWcleRRM10vuBQfqGJ9Wlp//Wfb7
GL7ymJ3it8lv3GXQxCE/IpIU87GUyTGkZgZsKwaswGY2/9WBBkDoGx2s/piNW/XLkNOHyx7pj6jP
+slyFTjZqnrlFbTmNc2I7wMzrdTa7zKymBiEleg2GlIN5HHOt41DXA2lT1r/lfl50Q9jBa/aVk6w
1fyhN6hsrY2GYIYHqoGOzYhJZOLtoGLhLJR+6gWU8YQ0o7sz/M0Ay8bowGwisw/RpBIebxNHpTC8
idaaSF/nENOQwzpT2Txy59zzVEeSQhPZJj4maaawj0OvOBaXvIqwneBABKiqlTsmCZxY/8nvleJE
7jLTsqjDYnbGH9P+E3Jk7hYHOgwWlPaEH95diohDojZhcaBcnJCn/DIoBS4EcET+pUsMxZniRYw+
pN04fZqG+pxxASy5uhPIr5wDDtLs0hfqxBmWjvbf169a574Su6M45//+lX0oebkWQYNa4fIWdVKL
UiMoetfGS3xSoAWG2xwWktag2YJcQzkmiOLJlXXTUOiqF+G7bA5Xm9ZO/kJqalH/WtY1ZvWxRgVx
ELF/OCDTQ/MV5W8LoNUKzTHZqeEJbgrMNd6AhEhoSY23lnjC1SqA39g9s3nge/8HzYFh8SwEiwCl
w8ijZnkNTbdH8YCOjLfhCiExiYeNNMHdh1QXb1XkeOMfXi+C2ErK2bZuprOg7XUEnvK3kOX7IllT
IFKC0g49nCyrGR50UR0jQZKGR43xEapDJkRyy5XjBM2kH2KYE73zN5a3GI191b448/xvitdbBCGq
VkeqMQVIxgwKM/IU2BkSlWpf6deSxBZzFvoiKhi7PEVG78Zp4gEppwxtZ8hgAA/n0RpeamxhBA9U
gVzUrPK/jAFvGam46sOjic3hRehidRWkBDoj1GYeBCCc+HYiwdSi7qt/Rd6vjR09DL1NLSdPgiEo
4PAKt27hzmEhppcyP8vv1lx8WKR01cTDRZDe7IHgYtmEcJ4kblmo24EPPANxIuhdM3yx6xQ/K9LW
P9Y2/ZpSEJvIHsgoAFpeaIUQH9DdFgTD5nezb567pH1HsfvexdoxgoA0ScVRL6yPKH7iBTYh1oUY
bDL0lo6ShIWuSNia221OroHZw/vB+KdkPYERChpB22q+sERKqIPD3wprykytcBCG/stO0wTAC2Bm
27KvGYrnWOjOJWoB0kF7+yAIdNggTQseGRzrKi5GxqcFa0nEDQv6g40HuYH/Bv7wnzVBbQTRuChx
9nE5PK8opasFqo0aYiV9naL1rK41ur22gLGWBW02fZnYzi0AOXQVQDpmKR/0/y6gGRF4Bjc3Z8xI
JsXFGrgMihalXsdoZgyvTgz5s/q14d6laXItRd6YLeDYKbSQeWcsBHgN8FycKrqoUClyrtky+pSB
URfUNDG06dG0PXHcCHsXeaDCka9pVV7U0hMsIehFgi6fUu9CkeS2NdnMwkFAYRKH803RW+QHNW55
V8NHZgr6HFnK4j4WiQYV2XC50545hRLiYMTbqHFMxQnBy/BlCUGoQ6y92fERrVpmYKkpRKxkK3f3
hNtmItt1187Fi1Af/WewKtdbVO/wNwaiZADF8bPqi1NuyHtBkois5SD8jKTmyeZPrDwYXg6F0Kow
qOWTV3L5n+9Un5T7eEIND3kk0acgeSmrL/ShCJ2AqsWKFzoCVQLRTmaABrxA0NQILXvfhj+NFH23
/O+C5s7UUfpmrxqLqwd3YiNjpZOZf5ZcP1SGhtW0mwnBEHyyUVEOBo+hNUlEsRkGd/+j6bx2G9ey
NPxEBJjDrZWzZVsOuiFcVTJzznz6/pbnDDBoDLpdtkTuveIfimVeBY8BuEoNQExOVgZpJSUGVF6z
waynjLqN0byW+acZ/62VgwllvOx/XOAoCmhXcKj4AquQP0j6IRWOnBvAjZeop+hGTlqrKqYgxkaU
R6roRxQClHdLNu78oOipwxjQAVgYTg0LUocYb+y5vPQZ17h0WAqxK7L6tco+XFQ+SH8uRge/qDX3
aolQEzgzNAQs89KDapOfMUZvA/x0zIB1oTYL/AXelbw/zk8Jid/QjTVIyRzz52BsD+F48rz4W3DF
zNenWwQQhCTp7QDrtFhpiIhCXz0GJgsmV8wtOAhezdBh69n+0URwQq8itt9Ia45X1QOa5+8GgKoQ
8vlnEpnAWkiQ41MU9k1EhHRWg8R96j1KH4o1xdDuhn6F9L4MrJwNMu5oV3/MRY/Aatdu7awFgiTK
nAPAI1Ecsgx208R2mLLArANYuIqoMgPkeO6sjYVUuw7hueqcXeL1+hPUfOSMCnhRCMdW4GAnrpc1
JvyXwI/muLhhEznDEcmeO/OPZkwry3quBuKX8TEwryojYQ69p+xRPMbhSjqtm1TZjv13aLtv0dxv
5h4WZoY/WNMCM8ky2Ee4fCX2oncC6mSfdcJwMvsMdTTvyeymE4pqQLiArE3BckjWiEcghw6Bh30Y
qAVqHzXCAlBEhdiOBvjsKL7/bbAlrVUFI68I9UI1e/Ym9Qp9hGUzljUaCFb4BEWM70l2C1lKRhLI
Q+xDPqJpOGQ8gNEr1mn6bnGAs+7HzDQHmqWxYGdnoiHPkjnrrHuFfDz1awNXUFgtGB/5NRqBg3oU
o3Y3tV1ol/U6I8pE0PLHHpnhGc18vJ6t+WiNfLF+H7ftoqYurThzSLct7Zx5KOO3IAtAwJmr8LON
4a3TsqMEb/nVse4OKYB+SmpXbY7sk1kwcHMTDCDsNntt0boHpFa/yJrXRMzRSRkoz4+RxNSD5nKG
AJJS+SzVihElW5v0rJcvo8IAJUeoMceNEzKatUtczNyBmgUpCwk2xCMgp7JN/imMuecadQ+Yv6it
bEtrODrIvaSO+jwicDczFCsRZRZVl9waqWf8ZRD87cf4lesSsLsB3Yy1Cy3DQ2tuvQEdb+52+D2w
M9cGtBSUZgV4jqiKJGmseiutQth0En9kIIdTRLaJ9efSqc80HexE/Xmv+2+mRhqCsrLJWP6mRfGY
s1JoiU92MZA6m2ZlNTd1fpQgL21zvGcoOjNg7Z5FO8qaiteWcVs8HwE/wpJHAFKHRoBwhFAgbadF
e8RpbtS6OXuFmn2gPDdLz+96n/8rQvcw4dWY67RHyQ5FvasWssRMxrcK1TW3QT8WMXeRZEZqKXDA
PfHcYp4ZVBwt1hgfIuzmYEMDXi+mum2T7kJjJz1XytYgoO8C1bOQ/ieu0lPw1vPKSu2qVtMRVRxx
3YSnsCAn8FAZnYNbHWdaOll2KYdc/yrp3ecyWgv5TcOBsEsULAOqTZxQjTNliOYz+qyr4M3X4lNg
G/taY7qYYRiBqmlkD39FrLhTv8ehParxzIh6DtE1RYewHdGn0FhgWJXHihpWXvBZDzDnzfpVrBKd
+l88fWdxHvDzsPfmCo55DIIFjuswKB8C25RQRiSP/kWB/fyLJCRNmY56rIgKtah9DOpLNLAFa+r0
4U7Oyc36l6yxD2bbZU9IRkTqsWyUg2V0l8FEeiINtK3hMYl11a3aB1h2UBx541aL7JM4iikaVXoL
oikY/2Rl89LpyaFs3ecwlwnNtOowXNFHgp7R+OcMucdET9jvtOi0VUgovNdR9LdA33r0Ilylqnc9
I1eRhpsEcfMEUfwm177LBt2lWU8voLNwcXLLs9ocHMhbgzpDq3NvpbsKmhCcC8UENVqDHwW2GMEl
TFXIm6p/CcPhSGW2swgfbSC6lOnZnv55LZwkPd3lzFzDpjx3XQJMabgZ43TxZwXYHxloVD6ydjeY
3VkkIYSgog3ZZxItew1xRRZ0UWSfIdIdwfDvjX4Eb28+LQYehAURHZzFuJDHKbjNjPirQCV082UF
ZMdAAUEv9VXyr2FISZZK4wmNEgQXEyD3kwn/HtAEPJ4KpxGRp1V6bUuTh5imqSIspZeQftprpFuM
n+7zYH3bLTVcGlySrsdMS9lQwA0WHFrKhdRYq5W+zYz8U41bTheNeNniScQQZ/IOfeefQ9hdItZT
Ip6RUVjjxjUj8WNH8XpGILY3EYgxFVQJaohu3k8n03/9Vnc+A2GEh+0Ru834X39M6vldKR9N5R+0
zFu4EWVR4R9UlKiVJtlL05yy4mhja2n7yjaAKzVH5q+STay+pngMWQQGKckbHDz6Kjg4wvmgmeup
wvBt3dPmdctsHNdFhfyQMT74v34cFlqjnqaRXQ4dhC6kC/woDB5soMFs9MyDjbdFXEIUstX3NlO3
Y8JUr5xxJsIn1mNFVLCoJtYXkXCvXyojvTi6hj5pdXYxixlbKKMG8lZD9qrG0Qrja8gXpfpWTV9B
DOQrZUGCbk0L91VXy3UdvFc6rtEcCCfDYmjA09PmfGbArKZbOdK3GPY9M+Od0SO2XPakjvli+dZf
tWXJox/GrQuYyg+bL6u2/6VxuWq5GErhQbK1XmR8ZYM3AvvYiqKlmf5mIZQjPPud2qrHaLQEHonC
d8Epl3/66ALjL0Mtx8l5YzA6Kx4YvWY5zweNVX/dgDuw751+ruZuFVO2tIwSdQUdwxDtbu1FyWfU
gceXPMJGUKEeL4LmagfTR23QqZZuyYxQX09Ovx6q9sOZcMXTm5pNElsMcxuBrVYNB8wrYhXY9nib
xMNo1xI3z9rY2h6kxBzdjw79HFYHHWsVRXjmUoU6QDIT7nELNUUw2dCbwiK7i40JJrbKs9owXhdt
jqIYbgICV/RpxSjLQUxR15GAzJch8b2ILXhVd0Czo3pNMPIM8YfkZ3ZSTEqetahdBWElnhHy69Le
uoYIpCVgrvEQRsY8SdD9eRRQ5EQ8HeDdgq7GC7zXplPQYkWb1dGffYZSOEf/jhVU9XXEGHtVZ8Lb
iDcpyyq2gRj9jafko0uxhAP3EzoGUuTNr5ZvXzCmp0eQgKXP88Zts+c6RDeoWzmpATRj11bj+0it
MhfoTA+PCSnTSYNFkyBsYLb+c9F298QdtsrINC+61kaNFVMZnhMSTmkESxbfKTesRq3Idl8M0z/2
Vfdio0ZcZPQKs3bwmvKYQVy3yvktU5yH5nTLoYh2cYQgJz4roosbU9yUyA7FzJoynWI6b17a1Dx7
+YfSl9cecSOo5QwxC/x1bNc9ZmnMPDsB0JUxqiknVjhYcnuY9jawlhCHDCAql8+iG5yV0S5yq0Oc
+quwFrNrCOOYtgFPbZl+wCr2De04BNNrE9Ow9eNeDb8LzJac+dRAyH3Sc9GNaPZ98d7KtKwvlkML
Sqb7Y7HmTe38b2Z5T4Vjrmx0erxu3TSsnrvyRfW1X3m/0a53hYMjgxJdWpq4HAiG7pu3MGgXE89R
y3+6BsB5BjtagMoNAH3nSWdNClH4YKr6hwKoW6SlCj1f1iBN2ngVm6w3MG/CIBP93PYq4zLq1lBm
jcBgJ5NUBULLZAjtQGBs2EFhpiWQV818MD7voPl26j7TyuOcM2bytUWq/4ToDWPbXavS66Bbm1wa
d4EqyMnL3W0xMN9Mx++x89Z1VQDDHtGkSD+0NNoh2AguBVZb6lKmxBF6jq3RAovjpikIVAbpN2rH
npGvBo8a3ES7r7gbfbpHW+wpRHlLPtnAMA1F+ZWiywOsn4e5PcIh2Vhu/Q9GwIawiNWCbdvnsuym
J/CHV71IPwcZ00DXzxsqeua+DaVnMCdvnqaEyxE91R7voRB/Lxe/eyN59hm8hAX2y5N2ijR/WTT/
LNxihG3sdoz/48OUG69+JPNFzDGMDoOR+lDq3hfKA7RADGpb/EubYDNEz2lo/TgDykcaq1fmA5mD
VnzzmtUh0m7JKXKALIN3DdlFRPiqaGW7U6fuGyjzGiHXV881kVkdtv5AhYQdhryLuS8u2Bs9K7OC
ktu+ZvxM5evxgtMO4E+dXDp2kwBwa7BL/n4IqHzmG219pCNGipRdXTefoewtoUEHJihP4o7l+0/O
9NGmeCz16cvMhI8VkvpPpMbrDl2+MniWVo4OSqgQcCn2yQA9w+FmMg6QDi8nmeu0rj40PE/vj+kc
fmA3uE6tH61+m9ENSi3zNFrxyZ7iP7OPgDNjPtvivqv2Rgx0Rf/Utl/toPxA3vddfnnOlF4Aw/ng
EUHqdRoFFFClMF1B6LE3aLBAAT/Kj6QgKh10V6HXJSQ5eQD6SiFhKJ56nEZnDwAiVLq/lpd+h5V9
SOL2z0B4jlhyz8F7gfAqPOCluGFNaNZ4JU6rcAQG/5AxwpOEnSSIjUGfBmdMh6JlaIYYUPzN9Vj6
HxbCgUC4LxzuV7bMvm6f0sIF3LbUnHyX4kI7e0jOjrm16dvionf8TLqvMHiuomuC9ArhxQ2qt6hU
9mmkLipm5iElaY/h6tjt5c6VwGqa0F8HezGJYaoXIKbbYKJtpStawbr3LyKo68OiDikXW1I/o1rG
PsZHBCc2e4+ARhMMaIxC72002YPxoxG9UUyjl6S7Ig3eEQp7jULtIWVG0LcAPJ59LDFjz0cuyt5C
UgBJKvxpQHxIT1swwQR/TMxAfoWhUaVhGcCYYjg1VCUKnDQ4roxBDnNWn9khMc80QNFDoGyEaD0w
lmpggqM5k5/U+J1dp5oeTKTZW7BsnFpm+TgvXgQ+HAE2txi8cluEIs5IBNMIsP0Q0uBAMN83m5vE
J/lcXhF+QcYE/dmUdMAAQyqUF0yYMWh/zrLjee/BjxWzu0eGxQ7sdcVgqI2+24D9EIfUGAHZE7ZG
X9+aunJXx+md2Cg1VDxOR5hDnAe2FdUXKPWFEMnZv7VsoHnAoPpZlmhqKRr3mEgI0c/ttaPbWNsu
ehQa0ktZGUBZiw558WWP2cVUvJOahy8u5knhtCYyct57eA3dZkbxR6/+6Zm5heFUp+vWDfij5tZA
/TBsqmXnoN0+xNeh/YHTLr7ZY/zHJKOwpkU0B+05LEk3+dDeR4iWFYlStF6m++ibmLTlZ5YIEEqw
IIFLBRGLPIFHAkO832eZs/7SUZoG3XNiE7GY/1T5vqnFVZDEPgHmmhgNIbsCdN8fJO0+/dIXgdcP
yfvsfzFTlHWrTAEdVjgFUYSEu/RmNGwpLSIKc6RW9gjZSojtRnTW2FAyvq0L9U2OEgdDp79B2mBp
ZRhzV/2xtR4MPXr0nuX2w6mNdfTYeYlhjpewewgnRJGRIp10BHoZAEk8E65ijR1yE7MqypRjOJ2b
+ZI3wA9srMOoXZ6Q7pmS4Zw73/j8QrfQx/EYUxzJAkWsavpkM4LJlZGWDXuAb4tux7Y3TQD9RAKx
h+UbdugFI4g39DeWiEn507NbFkIHz5WjJrB4nibZlv8VgVFZpMrpGdi4jeyG+bQDXtjOvbfNVWSe
ZYUU2qjNhGeoWNexw1js08ozNsKb3+cewJAjbvJrkfNdmfpJlFzD7tqyyC/gdhhMDKABQrKPcMSC
H5PilhwRxDvjWndi9Yc+mI2YFM4FvFVUsiQiwFmIejEFlQVx4IZrRi1CCRtRliiaOy+1RVdJmIYG
wC5CP7pfLKwrNrs91oLmc1l+6MObySSB0Z8zigEY5TDbs8xPvwqIgi1mCGLwRVFja4/ZK6gJ/tlJ
vecnURsILWBdHgFLm5k5Goyj8K0omy1LUqzv3gSbKedMNus1dMaA4ZEFZaMdfhKQ+u2egwzlUL6n
1lx5VpK9amj2KjqEjGhRMrWiaCONctV+yyuK4+8a9LWMpeO5PQeZd2Jja031emUZG5Q+uMs6LsQy
iXHq9wjkouwa+F0oZv0/ecUMjR2vgE3cvmVb1BU/PoQlCZgtUuHL98h5U3/4TANDT729i6nIVBgb
iN1Suwi9KM6CC89atiZxU0DK+J3KD8rfERuXLCyuoFejCtSm96MGxaZxbyl+PcaDfouXEivleT6g
TOIkP0N1tatlOVIRMgV04zOBGG6SgtoBz6dOX1qmy+zqx9Jmp2csJYkHQaQsZLAv29bfK81jYwzG
O+RvlI5JuXSSwbth2mcRp7YT9ySrUTMSmIpsyUQP8NBqJZanwq0Gf6rOcK2GK79jRD8e6CeLW1AI
TswUQDy7rrbLGsD4hCNE1JHlPI+wUiwMSazfa9tUjwo9PpG8Is+gb0K64ivYcOKmZZW8U9Gy4UeO
zKe5mG+SJ0RaVVFucTEgpk0eZA8hcAfQBCKsH6IyJ0KnjU02HhAdT19dMOwhQoNgy1jIUT3I2kMO
hELHK5bXMCjp74K15+kXIeB4fPwGYHwSlXtcc3Hq9FBh115iNk6yS2GEQJ2k0bH0C14WOwEmfgBK
uFOoxx3coT4MTSyNsFgWMBRYmyD9+uFZ639+q7l5PCL5VAfUndCCauT20PcKRDuI38U+nmcF3IQV
pUlOcmk+k9ViSK/BsPfaY0CWe1IzHBZ4GDPqKsOm739Plc7i0PNpOaHt8/u94Qbvty9+uL1B+e0y
U7PwetSAIGxblD1YBm3EqY4PwB8ssh/ejQR51vQxepXRu0KLOjDFMxBWnFUZA4f6NQoI6pno/XCv
9lMPvpi1qs2EOu7vbGO9B3qtWXr8FkF6kTfmUxf2P1SNR6hznEsZgfUxo7ZwWLb2taYWx+pDQgka
j8qd+RqCS1RIjH5MnGzQvGK7UJ0EQFCgYtFgoiFkRzjiMyZFDnYQFw4wOyR5XgCKfTg/gZLg5004
RggAuAi0rY2OKAcKtRDQi5V8SyI1z4hLwvKqybSdnW+kBA7PPqg/SMWcwsE4Ecl7pCjNd02448pS
EY0den/3ihDHoFDSwwXbA8+jLijZbTAqmfbyDh5a8AXApwUFaKjC8AePoAGO46es5GqZ31bdXzBa
pRrdzCA++049aWzbA66qJcAa4MuSESjQmHTzZ/JwQ/3oAkKYXV4FzMlmBapFQ91OG/izcCYY2Js0
vj0hWFGE/nzpqVOlHq3AjdjNTw6kr3zVs7PkgsmB7L9XGdhRbGa0VYx8GPQRaijM+FLcY2uQ/0zM
K/+POyLiC62GnNL7N75929Kzo0OBJGS2GvNvKiyusEmxIAvfhFEb/w25fEa1YYS5z/8oYrjiUYex
MH9WwEuNfZWRIWrXPHJV5UPne8TcqPgqNqoaJpkaQzM+lgydzjpENw0OJfIXOZKhqN9uU+YCrKPB
PMXILjjquBqBBSAetYqo6+V79gHMq1J7Ec+BmSmMB+QUsXYOTn0BVBKCSJF/gZ6ljItoptBQ4XgK
5Z4bJHAs5Mj4QFJX8oOylg3cHT8vZp9cAQ/oS5J9DzXzmCHfBwHTaeyL8h418Hhv4jNca6w4WnDP
PD+6X2/kzvECbRre7DP3JGiWzGT7wMegiS2evwQxxUsQHJsIOqCmhk6HwopaqvnMnbgYcpMY/6CL
KvE858RRgVewXdvoLAGUIBzcW8wHkSOfgzPlNgR6/njMCy1zJr4ALdAFjdjm8ry5OuwBZNs5QWIJ
9GcQcdzIKrmbZEDgcBrFK4mnKKYltQgIO2yx9AbntG9H2+jVmwvDWrSwJvXZskA5H3IOLqIbSI0g
PseX4gvo7qmsEuqZ7zQQTBin18lPJInGetbBjqVgJAJQB27cbkzUrpC7k+8bgXwb3GgHIX0ByZSv
6ZKlWpk0lkuZzroJ3K8PUhl3q0RZNAR2x0GlE9iP2xm/j+mB/hMbALAtrYvn6CqitEBxQ5m/O1A7
8rblIzrY44wZkYIvSEHj8Xgs2FSAxQJ+nnhI5yMyJFLMqmN9mMBtxPajGzv8pY4ET6nUpNDD3Uvr
AZD0r/LvHei2AVo5AvmYUihNmHQE0U+Dr4w0FFgrNcheSiHRB+NfR4m3fEV57eT6FmgB0eQjJjIU
kHOpVcAlEe5tDIXJyphv4bosyduM4RNzwjmahDHCFjKpOELyqcL50RoYmaFgJuPT9j5Z14Y2xU0O
vdI9+dx82gD5hHHWbakAw+Y3/xOb/4uoFIrLlNWiRG5ujIGMIURJzB3cH8QnPM4Olqjpj9SzRDmQ
ieRY/iR68mJfQ3yVICNVDABDKHhUiti7onVNbDfhcEDp05sbluXkP6I6LZZC29tpd2qnuLtK48vL
JTCQGdEvh94O5IohneMt5RERfpsrYuMeOgYu+zYIftxZoo1Tim4EqnJa0N8M5uryJn7fCFxL6mDe
ryeiW3X7kTgf0vRIn0clQk0pmYKihSq+pXSgg6G+l0mbCsvK0IIjojc8A1ADpP0iqoSmaWfK1fHa
dYHrySDgJWQzhIE7NDBHKHkstJ9D8JVCsNeybIcQ0K9KmTFMC/j32I7vZQ9d7g2dVbL9XiO9wXgg
YTGHGqhtXv3hxv58qv8iZcW5qxGT1VOfTm3dViSV6bPULw5/tLm04U4t3vP5zHwyoLksAPNym/hC
aGkkEYUme3xOosJIgdevV+PF+iWREF0AUtZQ3UL8Lb20PXjem147GNDXG/VHCqMaqb0x0NFuLjYl
iH9lRIwUfVep6CpNxDdkYoFhuy9u7DDg8QRY2LQaMuec+qt0iXJQLSJgDo0ClJlWvwqlvoil1nSG
h0BwM+qwJFDeCqs+8/Y5k0F7d/7yntFcR2QVPnWOXwQSbzXkzbcyRO9v1bGi5H4AxCByUVpRgdEy
cBSlzGeHHNzZy1JZMSYZQ6AEYI4MixVw96MHS/sVG7IdAcRmqk90IGQqPa4Q+DrcKRPIiAwxCIoI
UNfOibTn6GBKN/wY1VPO0FuCFalUS+eLpCR5caRJw8g2EN6lk5vxzZPSQ3Jct6e35d/yCyn0EWJf
ZAKIRE/EdPMNn5ebYTGomTR8om28Gaq14AJaW8yGKXYi315T2Qge9teKI9G3MS0H11NM03kIbQB7
C2IbpkQ2nhXoYRNKpzfL2RMAtWZn2S/N8OKsJzSYCBdotAhCEIU7YGFPsv+wjBFdgStdgeiodOq0
pLCjtyC6Wd6tw6dMvnTlAEg8SxWtgmTIud6W/SCsiwoKfwi0Fc9bulnL/5IIbjFwJWcrdnSioiBQ
DDiNUDgzNaqnn7nSn/nQ49VzP6oawk/yxHubAdODAZIcZOwhRpD60F/hO0ro0KpNMjALHZbil4ve
UjdxFNDT4aNUGvIjXGgwwGF9sbsY5x78XE9ARAhHJKPfwbsxAn0ggQa009R/nf9gVMMgXaFsg/Wi
UsJjo6wHHYqyV2nyCapVlm45EamAJkmVaDAjCvqkoyFLuODHdERV5UfF5GFGnhWoD0NcEGU8iYSl
qCTxWP9u4RKiNU2hJw0sZSwpye9ORWLf+HoJM3hDvyFcyzP0+RcOnrJyfAtty9xJmuQs/sU604Wk
PykirZrBOjaF5bikZ+K+2yWrbkeaf/1pAibTvksN5gfoKuT4FtD8bijvwMgJ7E92BYImZ4Vdmj8Z
Lhpttmb+5jCZw7to4XjpOaKTKaVvgvitXh3Ay1KtSpfApyd082vGiF67RX5NZgkcvlonACCGRtoE
TCjNFnWRpTxz9BHeIFPWlPQdac3cjMkeaC/HgYNBv0YKAkIh+TgXiEOjI30iakJjuxHRz4qZLW6K
1leIsBmAzNTONpQW9C+t+idiBeo0vzVUazJztBiHA/YOZI4t3nLqia5KAFZjcO1BXw3A+cAGt4PA
VU68YjwH0INCBftOwvNKmGn1p4jR/J6dEfHFgvVQDBkwBA3PMIsDzvdF2eEpBZNEP0BGZ1gzAzIw
AmpfNtfhu8m8hUdEZqbetS3hM0hw7rlvA8oK0iFLV4lYUrHnLOjOTUmQgulOlIMFGaoYtoX5SnVm
+zu5D6heJBTh4HMJklL5opMMoPBvxVZa0iCDaJIaH6MLGVnqJ97rfzWNdHkazQWnjYgM6YT5hmGd
jObEOFCeK9899L8kpO4KQ5CuVwZBJF8DsZb0GashlqYTU0eN/mzAFwuRpNBgAVXdWo8cirpk2QoY
i4NMHObO8+dz9DN+Ww0w2c1dh4zP059xovEsMLHzr2w8gJ0QAwQcVhCKQfMluTtIoPsR21h2kNL6
Fbw/zo/Cg7PQy2bGpO3DcKTT5OCBnRekNh/XsJkQDtnCyK+Vx7SJLomvJpwEagKmd5aFIjvleem0
hxybqRbOofOgKbaNq68wImBub9oGcnr6zkYfsAMDyMSOioRoCk5XagSOSkTXXF2byFtQYcuOgZ9g
BsiBpqQhg5A7pIkApi/dSGme0H8Ea0gJxAVgeCKhQTrReFVbiEffxGmOgInDk4OlOzsAar5UGgTO
jTre+L0yBKKpdTnRs74RMOPAYLCpYEpRgimEtam51NaW+z8N7pLyiLsk4L22G5dwKqgRIX7w5KXg
L9jDgNzBYJbv0rHY4xmI/I3EPnlV8C7IV7X9YpbPIXosEzMm/27ywTQWlZkJY9S9KTCzuvghx5fH
xKIAXXTcQ2xCA63df2XVlG1nA0LyTUIKk2jz5ODbTu7Vr7RvUvGihUe1SPhkJMEjQTqak8/FMWic
kQUgouRoNfHM6LfkYRKtJa0ntxIKc8FAIgkFAhyWDySLefPY8VX5SwiLBRgRl5+UgperdCCI+C2e
OPsDEAT8eRnOLDv7Y4IdnZs7nPpkTETqpAygw+Jt8ddZGMKqgg8GPbbPd+6475VD4x5LpOSzk+5S
fgd3CntPlvoVPn3whOrgU2+Ze+LbHvvI5k3WWvOCfdKUG9xurLZg1fU1I1sDMAnayyqDZB6msGFb
OG63zHl27Ajj2FOg0ms77sKvqeXJeViK8AXAZQZVvVAjtGLNbVt3yzLS/rRIZSEWhoFFUyxKm/Us
5xrUeLMJWHLAMHFA24iLthV9aepLjGWFDnKHhDjqzlsZfcwc5bpFFt5a9wFSoTAIIzpuKzRPeeOu
HGevkJgGjSvVXPE/puqutGvN1MGYHwoqykkSggcu5MAKfSgZkdeC3c4uacAgPIsmAOunsmOmXwMa
Jmh6unaYRA/U6JeOdwP34CJJN6LGVKNr1l1L8U8ZwMJSy/qQBqNOA3P6fwWcAmYvCMmC5RGtXo39
rANSI153NzETdexHNnir0WYiRgU2FNa6xOSAYZsp8KRAlbKxbZ2rBa3D0020bu4hYdFAT/jXuBG+
FwerZJbVNfw6UH4DeKkkiC60wxWIJj2+h9nOCend03sw5U+t6C5K5sYx2EKpMOOr67fJg+JrsGFC
k8A4+/lxBkgY9OajlBEriH5sWNMS1i7UE2AvTz7j/AQEXEhAMbDqGIL+wT1URfmWPsqAkDIjw8c6
k+aAeT55Uh6wC9F2yLBtNFGMaO5Rbr0ouBeIpkJnPVR85sWEPehRywXL7idogOubzvxrB8tG8s/c
H7rptcsnjFe7bZMriHXEePJemcXqTQ/JASoCci4gpO8jKLEEJDNIz03JEFKmKClougTTwwAKh6K+
ZGn02tbjMmizbcjkIdXMrTO059RFWsIq3zgHrD8ZlG9o5rTCpe89aRoASLUD47Ubanc/h1wFFfww
fR6gzsrjy1eLJgUTRQxiepA5GBQyE56p5PsoOznIWeYu86/SBMarorRDtYoZtUJMddlBuVCEzFfY
P/iKuHidMOusMZBzhGBvN29Bgex89TxU/XqCqSBLEm+8q6X76RLFveQHrw+UkOGM8gITBb40cv2F
boK1+UlaZlbpSjMwPeuuqsqkCFcNn4DQaM2bWGojwr/JQHR7AKpAigPiYThmMUIFsGs2b7++UtmE
fIiDNhQdtxNuVfcOfvyJeCFI79lCeYDIFlqsifEv28VMLxzAsTk9QXoXfGWSQugnS9ZkQCAi0YgL
Y3wUcGqI75T51cU4IGf4n0XsGzsGRiScEWOIoXEvsTOgj+IvSvw3bWE74LIO6eCSIuEbVKIZdgWh
7YTuKgU92NN+thVw1uQqC8AOyLtOz2Zb3kpnZCLS62j+Aq4EDw6QDwn6wG4PsVDqeHeKjIZw9rQC
sPvqo0vrjaL5Xx7Pe9yXVv0n05KtQdau0LawgXCB99im1J5x88ONojbi7Xto7Dco2IZU4vVF8cyz
6XSv8VqDltdlqCWUqfk6EsYqnC2hkcnnrCzg+VRcBSNGjhURp8XByCPz5M2pJXJiU0AoLCLnYHLP
GCglyVtSfxTTw8gxPJ6vdWO8aRW1ow6Rt79P0lDX2pfrM/MDyomWZ+JBHnDXiv6lT/NWM74iBlKN
igA0f3egt1U2bTqceXIDG3+JSRFEHmSLdz1Fj4Z0dUEN1poACttgYY/Fcf7BKg5gaLRpzAIhGiTE
xPjGoJuIA8bcMSI8AJf8rzn9kYVNejfGk84uNp30hTNe6gzeKkQ10ufcmC+hbM5oOalU0yA/WExO
Mxx3i7rfUbJuZm4cAWEc9LVtOmsjTlf8xrm3QBUAKuENZybgqZq9IJjj0VjXc7/vCAsFLnoB8ZkO
wKm8p8pAwwkOnEv/4OseEGt+s24MK4E1jQCmgmxeIRX9LNCBdYdiicMlMtAh9bALJTAk6PmmSbop
QsrMOt5L/YaQoNSZJeoLrIEXBkxsIPCblvKD1iLs4y+PcVVEhPdrrBR0f40pxtLvD16Ygt2o9lQN
eUOXWYVvdM1E0n49Y/bQM3yPYkAvCN6MwxdEzgCGgo2KbaZcKPkrr3/usI2JEbPpLeuhYxjK4Atr
oKVEnSTGpVh3zqCz0NW6k60APhWbCEUXjesQAg1vpMD3d/iyb2oFz6EGUpb9xIFWEaGBkZPoOI/g
soqcgvJW+qh4uCrv41oG5UoCJyvCHDR3DhxcKW1iNuiY+SsvOQOTxgjZXsN1HJuFwpAxDKeFdFrl
Q7CISrqndXTpvkriEQvGFS1Fb8Qr1W6WhDFcQbe5+mcG+YTk+9MM9Bsx8hVS56TeK+WhYIQjVod4
lqrNfJVWzUfWZT/hK+IRMgQKUFSsJNMLDZzkOo5WgurcDAQ5BwlpVXwE12ctbZ7gN4Fy4fQzG99F
FPJRzcCVfoZsgGPKb7KelF0OMN/tfZFCNmuQUNlShUvf9B9i6GIp2iZgOFw52d5mJCw201WVYVdM
N0cAbICIhYxbBtk7qQTYKBehGVWNT3qrr1XAdGiCwKmn87GcdcFWUKN8mnAWYBNQ+9km1KBnd2zb
4FhA9/IJuDb6eikDooa6QbbqBA/spcRSvAB8IBxA4KN9xzz1JHjyhI9sp5+K9qpjUWS00ZvZIxX/
R/sIXH2XzVT8ALUF/hOSKXQsfX9RX72/Jq0nFqJeXCVrULYCR04SZHwQP+10DDENez8x9NAvmAS/
ZbO6ao7WbC5LmMEuHuA5x6pgAoeE4XfkWx+zUEIKKjGfbQW1CsqJYkU/sMazA+eQ6ejDzWcyG4BK
RMuo0wKbx8YQJcc1U2VamDK5kZayjH9Hoy17EAU9VrymK4tJEQ3TCGqFO7/U2/Q8xznbtxGVeHR5
GeMo4DPKxn+PEIqN8ClwmCnLiWH1bhLBKE3V0lsbDL4sL94WgA0oNdIwWVqF9ONWCk+73FRsFWrQ
7GN17apNg5WLHSbvfow/mc5HmyJGuiwtQS0Xmn/MRFGGqzHj193M6S6oq13G32wQ+6HO8+ZyN8+4
1PvfZXtsaf5Ncn8fu+uKPSPl0jgZoCVwwgBwQGXa03oakDZspbrVtgqEFgTq2C9TrkpTBm8B5pYq
O2qGRaWto64eb9Z/KC1W1t88huCNrS21vztH2x4q+swF8Q1sGs2HySK3UFgqAGbuDX8XGmz2pouh
FDtBXUQE28RC+AJUehAgQzhSmt8j9cfu0B3ggDuUkAE04WvAzfGenflTQMiZDZOssDaAkBEigRRC
6c+4QBxPJRJx0YGUDsvoX+uru8YkJfE/QK8rrXVKFenbLCKCW2U8huyrYOoDhukk4YMxTZFiu8vo
k3CoVs3ByAE90aPz2Kvvyp0w3uImhlcV1L+HNWtEbU22HkeGwSPDDp7jAIs8oci61iscxqmn4OsR
rkGN5BS+8nFNOImSqP0K9ic2kQW61ZyMNlwK9HlYNwCVMqbdlkM9izRGcZlHXB2Jqy70YrSVyB08
KaEZ9eLRQUlNtysvRwB3EjfoQRMq7UFnAT966FMgwI3cK/VPtJGlpM8w383Ornzh/H8kndeWqlgQ
hp+ItcjKLcGcs96w1FaiCiLx6efbZ8Y53Xa3ArJT7ao/HGIdYQnCTG49l033IYkcoxelBazrUojW
0kALcZnqI93lfeMtEki+tRHhYyzgBOVFSxCPpysJPH3a+1ZEivpARIy95KEpjUMp8YPFIHT1Roeu
9alR5N2L/G5NbwF05suSpxJzMDGQ2pZA/5YFzZ08pZQGrt/HFnfrgAr0v3tM7sVHKFJH5AmOF0nS
ekCWSzhm1WRuK8pceIa6oXLE/rQ1cCNsB2wn6xoNwtKWEY4SZUUxe2tWSHezsPWl8MusGvm7wCIJ
RI4aqTRE334/GuNDysP3agPyP1nvz7rCNslQxuLjaYZxe7W9QR8Qv8+s5GO4RB5DtK+B+lvNJcqI
p4b6e1oIZFIRK0s/iqcRVOkXVULfAi4/+YQV0h065Acs7mly9p1fVAjlonRUHfRtN5fZC0nxOfXX
KYFXku213lb/aW4vB0zaw1hOQLG+lyIbhDHHSS5yfy53zPsELC1EDxFUCMMoMau/0B3sE+SSN2df
VomEZmQM2eeppieQMKGxM2nVUn7kbJFU4977bj7f30BHAvITHupqLfnqRJDFfVy6SpVCcY/KkExj
g1Hv4F0SFjfyPpLMu0YaL7EsB5T4jLgtwA8vgfIAs6USfobNlPStYOBsP2ikZzUh3aNhfcqwELKa
gd+OfvKBzHxUkdcyyNnAlAYrgmnrG+VKKMU+AZPP+lzUf6pP/5yHRIu8B+6NAa4NIfTKHCm5m/vV
qARo6186cCQC1JF9QkotCQTZZCzn0GJeoSs6frIm5SYGtom3F5W59Fqy9VQ1dL1Z95iPCO7fGpEx
TKmAjZqOKBNlUaZ6MyYHqM/FDCCulVmCGMsqzMH3tVdrEgBETg0UFwEg0iTUT5FpNXARVf2R1VXb
74eS2eukgBMQg4LcMpBlV7GiGZcldhyCGiMCS/G9ath9YKxWzzvjbedur0HzqMKbBm2gbG8KM9a1
yX0nNyQ23AmonZTVWmxiiP/sF0C/IkOKuqSemb1GqAy4nYW56p49IzgXXQI+Re3t8/VeKVeNZtyp
Vsl4UoqKKKJVWTn7leUg18E3cxr/3c7yOFwa7Vl4DrVKPYZ2WVKGEtRXy8yXnWzMe9Sca2Q82e3k
HaGgwckwi/MgYQ9TBlHYx7Q83aFLTNWWJhL2wE1OwPFDYRgHjts7RmuI20uO78Gu2xGsAoJGrX9K
fNQcL+H7WZArCNV0hJK0zfsCMnpiDBidssrMaKlaGxR/kG9otEmi6l5dyfsiAzHQJFPtixgRlBmh
atEDYirF24TZtVVUj7v5/qB4ypKSQrWpEAyLwC+YUSmiN5AHCGe4Avwq0Jtsz13gJtmyrdEsw7Ve
GSFSdCiv/Wd5/e6k02uT7T7XYNFbVpZdT0Bcz8JxMSkmJKnHeBd5/jAa9Sf+8DsORqaD3YSdO+Mh
z1xr0BslI0T8ZxmAK1ubidafFPN0+d6+1uX+vU0u6fYD7PTG41gtpcR5o8OxlY7y3jpKR7aWe1K4
+/gEMrpaZef+gSfdrtlBTlnVCwlRrkXNwyfpuUBtcVCtkBGFyuQQAQ+7UQAgqOORbvO5Mo2Xzaia
hktu1ZoK7hwJuM86XvqrYAJpagrFbk52C73xZW+KFMsEHNkAcVFPGSKpMvFH/gAxccSa0ul7JI+V
YTQuBsEwGT4orc1JHa4C+EWAEpwPvg2Lnodl0hizx0EyJiyY2QwGl2MFw+/oN0UwmTf1kaTySJM6
aD1NYzfw7saQbdKcd7kIHl/fByQVHMkJ5uHg40T2ienLsUalg0iTq09aTxuonoEmYfp3c8eD1MX2
cZAMe17HBVNoCsbd8D1FG0qyWYpX/bG1ALJ/IwEKfeZ388/NrTmG2+aIpuBnn++7Y3SJt8qRRXON
3SjNsUwm0DWxFhhAfB9Z09dIx43EGiS0bDCqPeQFR9EIpajZbwYV6rPoTz5268lcFdHVuBo343LR
jMXLde81enGIdq5NkwlRFH0FdQ7uOeWjZT0v56/1a2KM9Id4XTfuxv2HzG+zJZSQ6XvZ9G1K4a81
kh501/kL3Qn7NZLnorHIyaOShtA7ypwjwpUh5aIJGFlaMV72x0ADht00n0c0NL0ANrONG/bUHNMQ
U3Aa44RGiWgaIdgx5uFCU3OUIRpXHiOJNtSGaKxNlEm8SBfkXd4La1LP2BbPivF7EUF1stOFNtEm
SAhP5HuHCulrhmfmjBh/DPspspUhpoGnxLK7IYORjMmo4KD1gGgAEsA4GGv0spo9m43sJyJcmJxy
qNeYr0NOTHumz4iXoQPHT+JoGRfXTDC5npVozQ0+48/YGn7G2gRLk5nBtYjf5GMZGhlGT2NrgjEz
Hh5ed9U8luVzPJKGGAIOMDZ0VFd1NYd0l9MO0EH499CGBezb8e9JnTK81idEiGw+sfvaGRz6xcG1
SZba7aCbIMv778LERdf3aAyTCHmcZ82xSBRC0wTieeFzJWMmSSFUN0n4vP/uSjJLZg23Cx3RAZJs
3RBK9EXd4qjpNpuAYj965IanbBDEVDbtSl59p/r4Tno2sO341nct5y45yXADUWehrx7mmLXL2TSj
ZtRfSc5r+JqPb4W9bL2TOzix67JxQOUhMU8x7O2XkzikGsbspBhn6BXZOuMMwUU3dK0FOkgOAfD4
PUWazWZzNOcnO5lB8mFAiYKvTb3PwWZ0Wp+ta8UfSxebeF6KuQDfTcY8+V/7zTPxG2YcboHJ99oF
m+8iZuW+F0gT2/CIeEBKd5QJm78xe99BZp/7tjdxFuihcuOTFUbZTmybo3pMIZuD4L/tBisELxyN
RqSqu8Chl8OQQBH3mbUQDdhD41lD0HjicWC37fJKHnA8PIl/4kh0AP7J/7oAlUjOQ+18QYnJZQvh
KBwb+N+8HSPHZYv3ks7iewBr2e2NcRZw9vA+bVydncitj8mSY9v9ASk/J5wg8cyDGqRNimvWOIV7
p+qxOZo2H+t8RZvBBkHilNPAJRM5DtyUn/BDsSm48XV/3b840rO0E/uPE+FswanR3OWg6EU4gYs8
iSNP22lrW27NFYn3cuJ/r6B6xeWK40BtcbNh4pLi4+hP8Wdx2z9jxVGe36tvozPKKCEdz70Szxez
N1dsTGCr2WLAXEUrsl//d37QfJyDJAAv+V7jReO87fsRI0Ie4qrUkcr1/H8V6j9Vds4Gy8PRPHEA
cU+JdSNbnIoxx01Gk4TmajwUjdyah7/0l6Vbuv1lnz7ForCGIs/ZRLOKvgS4c6hzRWRbxvfXyZxR
9hofj/h88EkUpxj7nBa3VM715YwEGR4i0FjND/aYpU07ei/5Avq7MloOblPgZ856jZb3aDq/CDHL
G+k8a4A79h8if+jbDwrbP/QP3S50lrvxZjw8zl6zyiO3MPCX0lqbiOkBvTUeojPrg6s6u14Vjzub
2bPZphuhX27DVWWN+lxSF0sapFipkLnieeGUzPRoaPMd+REvHsRL8TXlKygbfpM72TIdxIP3Vhwh
HfDbJWR4Fxc5V6wQlGk9Eqh8xR2Mf92IM4hXuflQnAWUPO8T74I5PghZa1krmSrASTFYLEYxfGwH
ygcJOi9h1EPEc1Hq9UDLDMWDaMIjETVojqymaJQiLy/xLoQGmCQQ6vr3k/VvmvhxCBbsIbd31KGm
nzvvAdbFTr2BqWa/uQpxuHwfoUCu2P9/Aj4V72DeYhxxtnAQDirZDrdIjrvWhkiQi4n2Yr7TVybz
jbyqzybS915xbv9Qv1sxA/quzbT0INTaVHgb/OwjBac1s/dC9CCf3gawyY0XNbOMeKAMMEN+hV5W
u2LJ6NtQNHiE9v7lLkbD9+L6c/b792T/c1LvKiYxMYOLlmZ80LihXdt/qcMegkfgMqqunzEdYPl/
R5iIof1X29vJFX0r+mU+gxduf2aly4TPFGluWRvHq01n7yhjUdEaX3DJsR+Gt0Kel8eZ/4+r1YrP
s+JXZ3lw/drMGeYoZESLeaL+/xLqf9PF5Csmlbd9TO074PQR5FP6+ctht7R/ERNya47DoT0eP1a6
e2ceurMnYjBhPMxMIMa8+AmIGp8RxYfhj59Y4sDZOf7ItMODuvRmhSvmdTEG72KerWyOI+Z6VmZG
5ospThxUmktzlglHrAmNY80RMSGd8m92FrML6Z7dz2uc3MUZywEkNsndwu3NWQydD3cJ1CIPLrCy
zfFx0Xh8bhC1297j7VXDaoin5fT/phIToT6Lp4bTcZevOquGMcG/+d8S298SiEQs3x/WLCoXXGA3
EbElu/8tAu2wpmbiOn9efYJ1z9aGu1d5x1lqD/l04j0gpukY8sAaiiUq+uu8qwglFI+GsIZ8EXMe
Rkm8UUwCCSvX/3cHOPKS1KFu34uBOTM8M7RZqongUGtuUO6lMvxgZDDCB8u5u56uJfe5ldy143tg
qWla3yOaG/+p88O0tzwdDmv+O1CMt8154TWn9wwOPdK96CI9tUF/SImD5+Gq9ehLnSvzzeeXF8me
I2jBHy/aYKkztUEVtwnBbGBcNg4Wy2BRueQnn6UntjnandI3fwdMXHi1AyTU/fGAs8BXbdncQftP
xE/yxJ+LQ8iOZUscvhlHo5s1iOzCvgEcmNwUO5ooNiLFTF1iVwTN0H4PXpNyT+Q75be8NrJF2C/6
KPaZqNQ/dHd1PM7OYr0Ui831TAhAY7EsiYk02zCZu/70/K/7yeN77tJDQO1sREcXp2Jm4Q5XdP0Q
NwXxWzr/kNrn6hHRE9FJwnaHgOkFsMdWUItV6SzWa4pyuz7FWKAXzysI947k/UYvx7YW3+nLuRse
vUEMg4L1hZwY3Zqv9NkXPaVwrbno5mLsvEfq9sczCj07iVM3NxFliZUmHgxu4zms9BWivizb5dRn
0ccvjp8+I8M2LyT69nireyivudx/NjjIp4+4jeJT/Jub5yK8A/3BcEasyksuVAW48+YwwKWEvLBL
vcLFSoF/eDjxsEaZa+6LiTTFMtWVQYQ58ZDsqdf3pBkIdPcz6lZgAZy+h/jJwnD7zmtaTKzRZ8Tv
HPTo5/4i/Rc+iB6Jsj/NLeLHGxVkHqK5jZFif5f89P9ySmBpTJfLS8slSKOf+6Xr4HDlhrNwlvFT
ODPntZO5VHdccHaD/pq+51Wuv8abfCaOzeJ7Y7agGUWfIDLd9+bFaUXihEVpI5abjW26gf2Zx4No
krOzaaawnqesAJW9+dn2GbqgfV1MFm/bGJpEic1EZyqKnGaj72DpowlN2y9ExwlY6O3GhUUMRcUO
d2IMAFnx3rNshisSnwFGiycm+P4i3WP1aJej/MbEOxRBVeSGk3aEr8TZWvEX+/DxiknmQlZi3CCm
4JpDMTq+YwafZN96A4oj/+6bgokKtK1JLjqGK9bqiDEk8Q7ZCTbJoj9kD+k03A7xTxngkOCljOyO
79ygxf/f4ezSTWSn/Dc2SaBcGZv/Rm3BDW2dbMY8ce/Pfydix7/1czSZ7M+L/T5wnn8ISrNuUUew
ja1mSyO0RF1rJI002xopWzQ4nGQR/qUrcqKcFckwkHTsfqn3Yn0+wlrNUWbNmK9u/5BM0UXYabNu
XG+aMe6b4/61+TMdsi22iEgA7bPuW9OCT6mNyrmY88TvRLwi4iAR0YD2+/c7Ee+Ie1LMc0fhvpTD
m+a2i+Vyx/K1eaxYbABcsE5EY+nSWx8XP8/uAZQjeOwZAxFJIk9MON+Owyk1u89ZRJz/x/avMxIL
nnhlutEcADcr8VLD+axkl8QWz9gcetlGgdNrY8k4gDw6iDfQR9xoJTYOYq+iDipPZnsgu/WsOYio
QuwgOdzHTlZCUf5f+PlaxYtkh8/TksIIUW20qzyi/cxeeO/sTwGSfX0B7rhb68pTZXATQw3UR/45
h+o5Lm5Ff9jfigklmoVPRNeH7TIY6/pGJQMrp05/Gx6kS8Fkf2BxK0/mEgWjkuJnD+4iOGXboucx
bcB9pC4oVF1sZDWxLOfVGPrEUCpLaJoufwpR1zedfN+7UZ9A8+ug3uODtm6eyU4+Nc/qEK0MNg/k
NHBrpR6t2iFKQfC4Iq8t3HyQY36VOoHhJCdJtz+cdF9ILoJI5TEzUVVBsheEkkxeIX1nSHNQRiHr
ngXvUWYY4wa028sqcLzC9D4dpuSQ+90ArmC/W5dxSpQUdKsWSGEcv6bpa/Hrm4f2892ZZoNAAsnw
zOpNDYpPITrejblILGMhJzmyPdG8R+bcktGoqzEX0QHklgyXCjubL5lxMtEaKIcfjI7a1+ZwhGZF
JQq5jwQsv6jYtEirF78r5BKBO0qkypXQd/GTZBxU3aGXkY5MhTb394dAOIXJLl1kDTWTilSyxaJD
KlUAXsTH0vxmmjSsdTrkj9fm0z17L8SYe5cwRrY0Pijww0xqmj+A3v1XeelbKi2EDmuBG0+DhFU3
N4NTLw4WSX6IKuEhFUKYX0fgf0xAAqA9i5ydzUtHM3PIcfs4i34pHgA2ciFkYx/pYiP/Gqn57VNR
mUWMOqU804iSECl4ysY4opqUWaTERBln3vtlK/N7biuWS1K7ApBA2SKDxghWWJSfBDICQRqBeRib
5N3JLksUHZKQEmu7+Zqqp8m4+MC8GCEMXyrPIm1dbGOBNJvf7Oz3snVKAQ/gZRCtQS4aumoXKlFW
mAo+G9lhGhZwdnwA9IKUsBr3hr1K2adQdpE4RRkRgm4NYzTqA881NrRbSO32zTVQDII11x5jiOVQ
eSsY4egXpafqM1CMwk1NH40pGslC8Uq8p9DYLye5W/36LuWr9vsaoZAFCA7BP/mDJD/bhE88DgPM
wDXyAAytFKhvi0laFJZ2Ucw/+uylbDX9AEQS1SJQSkuJU4vCyr+6MgW+NKL/Zy+nNdFF8xn4CWqK
0FmzL6UNmCKx4sScH/QFlMyecjNxgmxCR1TjU+3/cnksPJhKTAQ0Kgq/SN+Grwz1+WbUywizgUzA
zctiBNNgF6xNo3H7/uWHModAdSgwCztsNdIYLLb2HYgaSKF1btfEw6T5jqpE8fjs3RdwawFfUMex
wumJT4lPM+AfuvmLQisVFrggjE4U+QaCoyHQexitI7I0Ly0M5yl8v8nfJwVG1UGHSiJc+ZcQtJfy
c2MccqwWBRwiA6AZfA6aaQC4YI5F/wXoWx8mH0VBgfPRgK75YL5eJcSUOe6ZC8rFobi6HPsvMnUq
BsREIqy0J78/pOzzpgYk4Ep5XqxKKABqD+L1d/5u02G/t5HNbCSY59z6ApFFtJsdhshA7alYaB3U
Pj0uuOhdugTKk5oPwdQP5WdTGyNwwUqwBbuER/MlBNVtvMj5YtKtFYTwr2rkp0SyWbCRP+3M/MUD
qnlo8XaAWlAQtNXen9rPF4n0EGVeVH8gQVnA7KBVfan+p1eBvRSVVUVjuxVtuj7suswACAYpE4JI
jTrlx8Vn8YdEdrZGcRJbLmJuCFx+1Yw08EQmxnAqUHMl1/96ZbxQ8Fni4jsJNQSKU/LF+FTrdKUW
9UAZmJhNWKwhFN0M+v6POyVRvSMuTFRhtnhAgKn2/N8NXK8EikTR/Hn5jvfglK1uLVTHQCIMolpy
o5byNxMzaNUV5uxotD8Rv8Bz6aFCBoklcMozwziJgiMsUiGMYOj7Aik5UVBrjL1QcgZsNRC1sLBa
wcJxKMehtOhCTLSUtWR8xwX1kH6ouylQa4EE0tr+NMV7uq5tH1ot8JCVGVHsft/lGjn7mGC+mfcA
M72ZqSk1FTAGsgwwFjwThRjaIE0IVlD0JQ2q0Tf2UMAEWj6PwlGL+VoR4DwkjHBAR9jIyr2P7yN+
Mt0mPFiX+BBeE1Jv1/49vqr38BA/WWLzU/ZU79jynb7PHGLG9vdEB+F31e8NJ73DbPmLzt0BU+Vj
faKbsp1+shOODE+9JzTcx+6e6RU3IYQXzPvvSbd9XwEpqnf19IXGc0o5dXtv73iQPeRzdkyPweN3
y471imOlByYyc9vfNWSr7PiY3cjehLwGzKv+Jx2QrZfPAsLF8JdBoQFutJVbfCo20rHefy6I05aX
3jFnSGZu/hD6K3Z+aah6xX/5JYIqAct6mFCqAwPjWMfi0mzVp34tH9HjRQvbv5txq/7Ufbcr18WF
0+T7glJCQvymoS3HroVMXAOq1qlbBLI8sx6BrXyjBJINZOzqVcCbo+93yDu/ON+aw1czVrNBimxq
CV5/ggoTTl3fbKQmWN4zLAYNUN5wAr2HdykVjC/k6QdS5/rtRExo/E+fUr1Pem+mVQYv0jXxYHQj
ZONJIFcUld2iN8PsDrqLCkrdSQ9JNSrujCrcY/IKQBu9yO3fNSy2O+qtqKHZPegXd9GFW2xLULpw
4Coz6wZ3lTicTP2i/bgy+fHPqYR0xIK55wtyZhW3XhrCpANWw0qVV9OucbMfwHOvh+yc7NRsSkzq
mg5mYwkbfhUIxlj5LAxKZvgrXFkOA+wtGBEM8M+UK9RDIXiXrPQTAafAKAsogbvXgO3ZzSNfGaxo
M42EbvL3+QvOWeN2B5al4IybpHJI6I34zLe7gE7Jr42n9Xz9gRHAP/iWXcqdsslu5u51aZfhVT7p
9/6d7kxHpMJSl45/J7zFruVOTgjkknyuV+WpPgV/70t5Cx/ocHn+PY8A/Lrh1bwTMnKR2rMT+WWE
RnEcF46WwR+JX+5x9Pf5eYRSh/yvInMjrXmbf9cOxfZ9SU/aNnPZldzgrzZL7ne7rR7Nw9pph/69
2GWPZqls48vr2N21e3DocLtCNXz/3fTF5yCrcCh35dI/Vvt6i1I2OT06+eV3SUmKvBiZ7d2/K4fs
oZ3b9e8RcAWsT5zqXrHz5MM+2TchjLXOrr+ndqhvv3v+NHYAHB8A8OPHb91uM4joZ36S/ji81POs
s4QZGOntlx0+ZLQfn9XSOn4A6eAFp5YunL/L78S7pPP3AXAESIt57B7vh8wlv5EHv70v/VvC7Q3+
5CV3aUdIXqy7nXH0/4AOr1HMBrtwKDf4X73BnS7fx44yO/BKuz2bu/DKxITwwl2jVbnF7yOuPfAP
2zsTFfabN/+P9rqH1/aunpVbu6p37wtxHQQc8njXhGrGEaz1pd71T9ozOv+u9JpjckRR7P1QcbUA
Zs3d8i/KHBvh37rbm8feuTtr5OEemHLSIM2dDMYpOHDrfifl3O6aa7lT70zA9IqCee+Ps5S33l9y
S468L6AOxDNAP2cjtlP8b/769+pZL9NL/Igf5Va/Y5fIPkTaCwbqMmZipUXW5bbdEXauzFvKegPb
xlZvcLawhTmqR45UjDqAbEf03totNLv0QuvHl+zBdSXHjhSXFHg0dLO0/sR5H3zE5JYiq+4Uq46P
/b3+RPff4bzKIPhuON9Nwp+JbvTgLWde35BxRcx3GxxhP3VbBnmn2c1Z2/VhJjPgDj5rHKMqvyEr
26ySY3Qr9PnnSIcpb3HixXQjnrLK0D1ugE+KW73Wts3qc9PO3JfskT1a8fuUGyEqTbxCBnTJu8NH
/jQP8l69andlG9ZOeoJRkjz9a+9MV+SAGGIkjn8rVi/qUC9bO/9qOzu1pDJYgFQ7Zjht6Mmkctjt
USBtHsxQ4aOUwVHYr5u2TSMbKca/gtH67O3o0fRrIOXQJ+zeLuXetmKonHs73pf0bXQPxAdOjr3d
62hl3OTk2Cz1i/ZHOyjnl2hhktaBbTDO/+hzRIHY7hzLlZiTtKfJROOfFOaC6J493lB7zsjSAX0+
wVJ99Vzzom1Rhk+RmWbBIwUSj3/E2lc+COgb484PID7Qi2To8pym5bl07xMz8NOpRhzk1m7yJw3T
PgOELfjIrLngvpkDoQSc2iugS+kDccBjH27d62vx7JvTb2UL0BWhmU04ZvEElaHOVg+4KvafceQK
jVIAR2TK7tIpvMtXjilfleMHAYcfgakdnnus8YZXXzmMco4fyZEnkg6j15YPWTgEz+j6T4gyEQWm
ZyGCdXH9fKWhQKL37tB5uSbOFP/hbPbvmlEii1h/wGvDqFrpqfsL3faK2D23i6/lU7Ps4Bpc33xe
0JxkubkLAd6ZmF15wbW5w4CNniHTsI+ukFcIkCkiL0gHo0EwRJJBvxjA9vawGliZ3c+hd+/drTu3
L/66yt2/RFeeh5hUAPXilFzvlmbv4ln+fBdex2TpX6p7WHg9KicnZdvbVWc66teVF0p4N3wONFf1
i+9PW+SL+uhshRNETeunKm8MEkbJNMfz08cGWJoGJLyUAQmMr4FlA8nadB1yBuOIfDk0okYbt9am
rtEqWlU0PjGq5X5H71vweN++NwK47Pa+qef6HB+ZLJsjU6K5/fZctLie1OaZmfQ761uf0riYqdid
E/7TDqROWhQxEMIFVYgyBX40DkEXkqrEgUxmvKdojqzMBHI6ri2do9JB5nXm0k8ZQHy1MBgpHa20
e/xPXhRiP3eVccif4SWiVIdy8vrTAyYmRhjJin9D5U9h4r7lFAhDIMOiRT9Pbfs65rfipt6Uff8o
mc5v/TqXq3bLBv07kXB5XFfr5pIrtvYoJRct+5Iab3NWSeOLqMYmCiVX/HJ+YIzJerA3K2XkFYUQ
1kpYQ+A/UXGfXzHACRNOue57GkGvos7MdK4IGWfmhg/Kqkxe5Ah+ejsKck9iNyGU6H7vYvWW+FzT
EJ7Mr0TERrTwo5AfWQ4WLVR3ARRigKzkYDOYSWrrWrm1FqSNukfYTkjxS73Xx0R+vnM/xOtvElOJ
gRM4zsoY/6gz+auTLv9Ebqs+dPZimeCQfNfABwHqo5sDkldcyb2vZLPQgsXAXjRqikFuji2ZCeGV
dmu1W3wRKZExXHmtogLvtd7wS5QCleb33vpBaVeAcmQ8VPX0/EM2qQIrkQ1xldpbpNe+OabaTH5a
a+sUk3FzWBlfahqGcidvIeGtB48aeYxGGuuoHZFWQScf3gMIT+igsvUbgYpLymtFRhqZ2Wjb5t0g
lMklxz22taheYQs4tiBYdr3Vr51/YCK0XeqpzQpIb/sFcE5TA8rUaWgD7YmhEnfu9/WMq+9QEKua
SJvn2m+cU3lLGsHVaoI59Ceb1ANiVIoblTuJgE5QyAR1DayvwSbIakf1O/B+2LPCFYYTIjRDAipp
0pZ0AnKmbix3IwkQvk6xGgEP/NDq/Rd+I+Ka4oZA4u7IKhhI776NWVvNENInnzFUSHEIZD4Uz6/k
tFEwQoHM+yHyLBCW4LRxo2BDvNczMFfoakbfn+1LM5i3VmMOFHrK62fojiBIabpQSMSIYJ7rDUL9
yp+uVF7OYRoVShYscnJZKDpFxfwfyy9Hz0r/jrmyD4tuk5FPfq9TAwXO7/DL2oQLDKLxnthdSpAy
ejL7YiBVgGFDob/zxWWeHQvaz0Jj5H3UP9s8/6J9EY9QT6vkSRqC0Vb6Ax//KkkLBhp26boULtVt
HV2kHFNiRMEMEN8tRTVg8E2DbjfLg2ouiSUE4h5CXZsp1ILUQU0gT7bgTYivGpickl4wkOQv44zE
0SaVyLmB2jcbhKpEXqENbwBwZe0iMl/Ak7HdK7qLDh0thAJCKnsSLgUPtZj4X3SSqDTBbzXUecJN
bRShbE/WKfsiGWEN6ZUoHNVeD/qiDH+shIHxVrMJxBbpq48aa2WQpAElBoskRTamRQurTVkjKrps
OhTOXELzH+2wMTyvLm7Hcvl4/XgxDPSFnmFbTH2+Cx6MkPB7N/150S2EXKBBRodsUtmVg+olu8Ux
MRMk89JRgxS41BPys1C8yXUEMpHXl90teyF5VyuExa2KDsUDnuHPahE886dgvN8kg8M+K2f4y666
BkO++Oth/ftBo7RjY4Q9FJlqNo3kVAQcnhyChmBzgMeZmTWbQgX+jJVn+tvgcy3YsIFRDNtCnwh+
RZ+UZ4Akphxvqu6chdu+RHmtqBb+0dIqdDM75MmCqc8BSDcNg9aY0ZQ5nfNb7nLUBno9fWplCFOR
1MMkMWicHz7PlUTFjUFeh7B8X9sIHH/6eXm+Zjmwo6617v5yylpKcuYmeJUG57BJbtUrH32+o7YF
62laE5Hd6GuLUENov6SOBmE+BKpqSJ5gHLRJN4siErtJn+Su9zFx601GanGVeFunfSCE65uPij11
OPmWQK2y9ChYCuGPbNfaIq0iZd3+20Y7v5KdEAmOfns1G/eNzkRJRgcnOQZfFV1zZn0VWvBbmUjN
38dYaP2FqZ4+CUYD8QQp0JT2jdAjaVlz42+7KNvMzYDeyTS3bsL21OxaLJzwRF4t6Vhi7G+PSpy0
/hU5FjTyX5g4Ja5TaEgNRQbtDek/LaiJ+PTBN3llwWCO3Q1KDzKzUQJBOi8Z3qBdG6LbCYj1yCKb
/QtOZBzVzyZu/5T2IphP37hAi5NZmdmvN/RZOj7Gb1qbAFH6/sxIK6TbSUB2b+8jhFHx/xFTaN9v
FiqU4iyZKK+hHtyt6O3kiOn2MtnWgr4D4vgTDVEnI2f56lYZumi9YO4XfYdPzZ4ar4GIEtFvjswG
XMDCBw2OFi1CFD7VKwNVD13PRzpJbb0xUMu1f2G3zBNU0LHvtl4MwouSovVxFcBppcGLSYI/+74K
foyJ3GSk93DLm0jfYdP9qWWP5CXpnHojaGqicxiwVSOjmJV6DaMh36DqjzzM9y6Soj2V2mkOxABO
F0MROgcMDYRbvr/3MEAx/qN5TS8X1hkvFTAam3+SyDE9DR6+Coa+LURfINVO/w7E8d7zGBWar94M
TYprLUs7U05C+cbs9abSlzw2/Vv7jLIsQWeI2CfzBeP7A7sy/VG5TknH3dOCRHeJDBXFiQi6D51E
gerxw6q87G/C4h4GBHXpWFFeI1QTPtJcyVbfLz3vD/3TSSVngHNytj7wKJLKQrLczRGAlHV5giQL
QgMQpqivfMiLvj+kLvUXBEc+PFOQhEwTjFqfXHinom/znvcAbRXmUFUhTcMsJrpBspGOh1QgGPr0
N/kYQJB6o9qcQuCRpFHbhyj8yFlC4VKGg/57I5dgmDCSKWr7bfYgH40F3f+ttG752audclBTYyO4
pypbBfWDDt4uI2aO+uOImpHfCe0+z7IWKcE7jgWQrtkL4mZgwVFB9kh+9DRahvUTEck3pnVf3JBR
Ng/vmApU/XX4/kvYW4oyAdI4v9c68LeR1bfDnJ6fDlhPmaLVfKiF1zppPEQ1Cp06tD62AtLs0Kma
Nb03avafI4TdHCUA6mKUXV6QQFksIIM6ao4Ghs4CiHEqqW9EOZjhgmQSQ3eGGmZl9dhCEE1F/Jm9
TqwoMz/7i5XmYUpH+ln3nccdSw2N88bH8t2yEGrULcv2EqmTKqgGn/9IOq+txrUlin6RxpC0FV9x
tjHGNKbBLxp0NyjnrK8/szgvt+/pYGx5h6pVK6TVThHKMowY01n/eF5Q+sGbQSgt+D/W71qvLv6A
hgpXjtAnBb1dD6g+SAoQub/DBTrl98C1/slwSwTCMlAR0bicdi12JWTo9D0sDpQDxoK6o83OnZEz
zoOipn+ngXdUM2w4hlZ8+pKVnBhvNuyiAc8nUcrx8uLpiQWYf+/Ar/G21/FndU5Z+mh2jxZmqu7J
h8aQIX6eY77WfWauHSxCDMtYD9VFj6kAUyJUqLoURglYHjp292ZbgLf5zB3r286xj5JLBNo5DRpq
MISwLCKHwjDk5ApF1F4nr15BBTA3e+Ud9O6OU3pBJnaJ1fJ0JTnXdCNEGg/aeuzJJvosWzLBvM9I
d9EmPrXBr6aNXxvx9ECbwjCSiUFaQGtbAnHMte2PjKErlwHff8bpmEy7Nj/TAizMWe3mHpLnVqA5
4rLJ02rt2tg1MObyslqkIZx8Lg3QvDA+vud4V+Aev5VGoEkZ7IQ4OibnPveQLXTPoopz6+eR1pb6
Lm++OGepDYuKfJcPDsSUYVJX01/13p/egsrrc2HAODMypK8YjhBi09YE/1zLhSSVCvOXs46EOkY3
XSwiIb97IascFV6CSUjNAaYMikGkonWsPbf+grzkdx9tkifdcH61GjElRrkOo+RqJ+q1W+ata42Y
Z7Y7kR+LUnwane1QjBuxEBBFmww+hujViomeusGoZ5eJtqUwHNqbghHP1+jcHRRjdfsrvkzli0je
8B4DOI1ixq3RVUazjOvoLvjLC3isaR+YsbpD9xiDOeIVI4NSmc/p44CPU1Y9qTTfiRKunLG/sbmh
ULm2BkjCdJ1KAzc5f5f0t45mMIY0iBVdyYzCZSuhEJIqHRWaTOPz7HEw4m0cnvr+2DPp01tjzX5q
FaPJ3D5W2FfHIAemp9Y74rp1fD/Dut80S/U36j8NwxIbitUyIysiONd6Irgnl1OlohaBxowxiBQg
EiUQpt4G38h8CJ5E1BNEkPIMrGeAudG7Sbwny0suTvwR219ucsELiqcUuPVTwSlWvOBr8ZA6Xzaj
jR6sCBM5njTfL6cc0DL/n5C/mYGFvvEAY+CtFdtEf50IyAq5A7Y1wgIsETyMgXPszHDi5qhdcswO
MWivqLxuFOG4tAfVe4+pql9Ma96BKPis+p7oRNZwKfTtPgiyrfHNlMwsrxl36qCqA8JZmbzK36iH
6pdvXIoS3KGfsUyDnZ3t5Fl72NGTFO5zq1RY2FhUC4y4pWkfGVOLfBwziIyhrqRMht6/+p/sP65l
B6NWLp+g2rQBXY0FlwkYbbg36O/nxBNNp408To8/Deo9ABMLxvrC30yPXMNg+DfxJOnI9qTZo8DI
8fnTAKlkZDljVpTZ/C6tCGVMhI00lzueoEPIdb982rr1ryqfZN2HNOqRC5W4IxgYcykGHO78sajX
cU7PmTqY2MroauLm2aUl3tjLe0qhK5o3XPuxB/w0maUGW150BK80Ijq/NnqUK5gtIB2+WMnIlUNF
GqP8om9tAqkOb6SK8ygG4zukDuOwGlJcagB4cF3Azty1nlyD2FPvmIywBZ/y4EI6HI49nodlK5KP
mFhIKRvaGDyju3nksdFuSwHDE2LTFeS5xHy4ZjlH0x0cAkm1YXzlZb0fSTqhEYtAJcRexaavxXZz
tJyjapMHgTwk2xd3FJE9NqYm8k3Dt9apu+FboZ4iA9xDLifKTiNjh2IAPHGE+98pX0nrg9SlzJp9
PXxrNRdpNuzBnvi0R6P5Y8ZIf0aGUsm8MSgjxd+Etx+QwaTl2GQBJumcgPMINXvo9p2LYUvJ2hrg
3QKuihmbZ+KdgVmpedNGp+OM8W+hFKnVvJd4pMl5qIAWAmpTLyVenJMXeXrg4Kw+s0o1dP+bvCq3
PW+5EhM6Onyb1hz0YacMGAmLqMY58qjGB0VYaKUyHB3RiZNaadb9mu1ktuopBEApfXsramnzBg4T
QFyyeeJmfGVYv+YXwZq8u5W7T9QJKcdFTwR6tmztgwj7mfUCVCETdibcUOwP+DczbhT8WJF2N92f
rKW434ScxiDfenH9scsIVw1YVO/cTeBbbCeVogdz+F28XVKaIaTF9TJtPHt5CtiQYFysMikE5GmL
TUQwf/n92a+1danKsw86UAIv0FFjTUDEldgeV9eFuoglkj9HCsQk+uZcGvDzGJdCVmx/qhUz0zZY
w+ahsG4bKEu0kjjexwU01BKgB5cqVOL7DtSNU19eS1pPKHeMCxdk0wFFa0Jm1MgMdcaVCUdiFBkU
SiYg2FemPXPAjBpi450wPSbH20Vpuqut6Jd4aCzHWVeXJTG2RQA/FcuaLp8hGchrfousk/J1Qefc
KwQmHMQePm3UgNzWCYwkIs08kz0930zSmaXPbdUt5nwNw6NQMzSgTwoBpOoD7lSYX9IN+9i/cdfI
eR00gC7Uo/9a/m5uVzv5gdXY7d0G1WHq/pEsQV07dTnLXcOQrdiNsLDD8jJHcBlBDkYyxmwO1CT9
Ft6ZFgXrofEvRWVt8ctfhxZ58TeIKT2UduJ3SYfBbABvd9mXLq6nJJ+IPw/O1Rp0NXss3sl0eoix
RohT4yK9Vkr6BfQaAzMMrLh+yGYLOn8MBvIueXWJHdKMQ4RM39f3lo1trb2KytNQNDsP5gTj36X2
VxFaPTNBoNP2W0xQfBTTzAoq19noFqrFMj+0IHPSO3l+spa1b0z9rrv0abCRAjYsuNy7e1oNaz5M
lLsHCDpyEfyESlPkGHBrXCc8hgO5788mBj61e2DJprQOMYZb8jvCUOm9f1L3mKYJGSjYxLS5Uwho
RpyrwhsudP/YJtqu6bDYn8HroBp5SmLe6eBBkxw5fQoYLJnNGZOtxVeg6bHDw7oaLygEww2Vjdzs
VFqi6K8C9eaXLlyNYj218ZaTUC7YCNuAKoJ9ZlyrFJoJzzKI/uGQvK1dfQ+JphvEt4GzrddvGRcw
HyShQlKdecAyQAo7Wh2Orbnj/swbxEL1tVY3fGJr0zvB/lnSaz/DM429VUZ6mTjYYWTnerBAov2P
zcj8hVdhFnpiEg+HRnmUW4Qt0OLoerkT46mhyehc+BzPsGgkpdMh7CHB4a0dQG5t8HdxdBg2Vh0B
5IK0zjURjPgOYWUxE3svBWF566qeXCOXPBN2qLvuCQYq8qvUZjzLLsFd9Qe1lDZaCDtYO3YXR0et
1wSfjWNtpT/nTf1vpTFgYUgmgUf3bYy4Y0WkLH8uIMrCbmJ7wQF0++gRj2AjJ16RVWYF2mnwZ2Jw
sn2afoXpU0fUMocDoGg/uVvNSo5alDw21IzdIy0prBq7+zZ7jqhuXcQBdQljPixnAD3hPHG8ALuy
61bmsGtnhgp2A3LpefDpZTE8agNPApLp0uNcRilmExLETh/EW5MLVmvcqy+zvTHc+NmWXukHnADQ
/omsr0+QiDqQb4NEI3fIL7hGgjXi3eY1V4h1ayGP4TuGnry1qmO4L0GZMvYlsnvyUcT6RWpuG88D
5ngLD7RiO9fzkQ0ORgCMKEkatU58APFb3LxldG18mVp7stEbSGPIwynqmgaDJQ6jgLFpLoFZK+kS
8TZNrR5HKXwnTtLicoMc+dEt5jWc3lj/xbTC9IAWS8OrvquSocDyBNVMgVIK260I21fx95HvW3pQ
8S3puiuWldwGQpCTZoamFgpeABWGAwcEw2OZsuBL0IsswcMPSicHaG3oROu5W/nAgCewqqQgDb+x
SRG3FTGEjnl1llmi6dswWsvYwINuU7Troj663iG1yfhTA7cIXZag7jwNI25uafa7/mS/0LfbOmYf
zMUYRzMc1sq7PRDtVaGMpAzLPwkqk3fbgnYJAGKG+AHWED3wRFroPSWPXsx7xDegUS/4ldMy+PBc
cd9zvqg85b3HENT6sdlj4SQi/caPcihiWC7yDDHKfwL8gTBzmgO8qEcxx521fM86zHErNdQdcwzC
bcjd9Z5JMF+FONZJCpEXDI94eQQwRQ2/5dDl3iox2jZXXvC75Frygeb62gQMYQZXwGOoz3ySZFj2
2JWNXod/g1YfB050U8Frs/bswlzANoyorENFaV/+rSXxJxwel7g6uFZ7LSd3Rwv2Y4hnRMxwdjiY
abpND7OVK20CTLIYvQjCqOfEIUC7lArXmnH3YEQoVibS5lBcOHO9xfMhRTSd2o8DD7gBWeFs1zDi
8uCyeipi9a6XntKfdU5oxRZ/GLHaFXvCOo5WPhmxUOGcmGjYOhQ/Xz6CWKyxjJvc3MhBZ1kfpjpO
C3q8/D5Io5EfW+Bdcexi/+2B7jTC15n9zjTpXmbg+qtvguXs8R1KIdbgOTpoVxwPJ0YFpSr2A3mN
XYN+kIQC+Khh2EjMCd8bK3FIUB3n3bcH71H8TTi+apMj3+yvmNWcxGEo3jgSYDHiYjYexSmiZgER
ZLQVXzKxGokrcFXnJlVQRSocNrzgkZRoYvu1bCgWyyg+Y+8fchj4ANFWAKaEGcOsv8U4qQ+qOAzR
ZuTDu6l+IYh7Tb+EMUbIkZiH3T5wcNEnXWq6B4u3lT+3APsKw9xZKXE5bPAsGrY9/XnCxeqmdCZN
BliBO7TaJ0CpP6cjx86Ej0xK998XfNg5/dK0/Gy4tKDag0+PVeQ67ngaQONV46D3H6wCJZJ5z/N8
J8DdMM2rn3gNsD7LLHd8MrG1qwY8ObE5iuxpZzDK4mwiw+AqlcUCDluWUPhtjqJjbG7lGJJpZspg
xKxeqw6Mt6JHYfnbfFopb6z4S3Y+zsSbFGZVF/p4reH0/+LwF7lWNTi8WOSQ7nIFhpo8e1v7d2pN
nFFvXMtu62fUrxHWxfi1AcX3GHkKQ/NnyOTQf5jutg2+4pYLRRG5Bz+/zIo/P0vcbo4muFlnhUex
yGuxOw0yfc+h9qeh4bd8mHIVA4RtAIki9Yk73zbEMDoAt+IPfBbjE6e+Z+0KfLMYcIf7HIGAB8o7
Zo/im2YwRBwIyzIxaCsIQkwFh17g/xnnxu42CaA1RrLm1FG6c9jT9Y7Qn4H1cXyC5hmBt+WWeSuY
EMwYJM5kqpfkk5Xl+ASZPum7LVduyuxP+aia7ZesB87wL9ViC9RviXNxd/ShjXQO7qk2p47CnzjI
NzVHIT3AutePwoD3RuJ+JvpntLvEhBdjjwwAGzGNyoJeCF9wprZbJ/6yU5l8O/baJkuir2+mQ7NS
OGudkN6aTh6MnQ66tdtt2hxSEhow4tvJ3V0QwcLdlvzWJoxbaBnmEnkkxcWYudfaZE9QhNJMR3iN
6MFr2b0u5Loalrc28E+z+1tb409doAPGZrQ++2y3kOIRWyJBXAzYzolR7OEXMPaQ+Bj2sdDnAxoF
k3JWgdEglvYOWOxhhO7iy58QX86uqSEoBP34oOCo0xKSqSMtXBhgJ5HFt5/xNMBU7X2UZv1RG28M
XfZe6T/xMClIJ4suInJ3YehuysBb1yztweCZMAJMrXI18/gWPNpRUDTLS7+8jyL9m4t1mJPMKhNN
KNV8WGMuNxCvKXZ9zvjaeJbJQU99wx3gVF/iXFVTHLDuluG7bL6xEuSKBmbPFEd5xwV5Kahs23JY
s5/j0ZdtPY2USdVThQInt4kD5AaTEzSY7JM0bRlTq8Y7KE8jQNE5KHZaimjSOCj/0Kpkh3feoHPC
wHedFJeJCh5yHruNWicGnIi6k1QVOnnBHVXgQjdGYagZ5r7j5BADwdDRGK9ApYDsPTvUl0jsxvFV
s6A3U/Rw7CHzkHclt0ZkMi9gxMZHdKjkU+ZG4kIV4SJFl8fKGCLi1KzDqPL16BZXiEgaCoF8enFh
Mgj/u9NxETrKt93QMBVZdvYYlDJbl6s2jLAMO+hMALue6wkH+woqLp8L5jEM8WA6uE6LSiU75DTT
KAi2uIbtzHvb2fgxvnH4USNpMsllFsTeiihtrM7+tFN9M3IqmVX37NkfFuPEnKGrsZdHF3BX1khd
iCP76XjG+zwsB2kyZUxOQJCyaKgY9kj8iwQnagF2HvhDinJB/iyx4rOlWZLBSLJ8gnBb83aF/T4H
SOda6xAo0u2WM49GsZ4syJ7Yr+bA4TWjM69ioeMdU54HDSuKhSmGDesdYLM4j5oH9jXthhBBJntE
jNwyAuFGOS6xk2sJGg7pcfsQdefirbDs2qchNi9YL5sMVln2ingNt2svRGwzzQTLTz2iZ8wnF5Bu
UmfXVTtLr34F70N4iUcb88Xuuad0ldOAQthvvsbkloFJDnBlIyq8wrVXXq7vfPrqCu4MzycscZky
m52k6xrD/MilKBOO7k2HwKZVgFqhf3fpiQYwr5Ka46LyaNMCgqkgv7pQe7Jffdme5HauGBp2Ayjg
yICt5PZRXxJWw9EiN7RTozkkdAChmA9jQrQSHRijpCRRuNg4G+CdR7Xo6Dsq09i+916ytvDWE2+x
CfxUT+0/EUx1E32LjITj4F/rY77DIdVbH0Yz/PYHnfnVgKkfHn5CM83cZ0vVJ7vzkLGA2LuG2MrR
8hTtKquzc+l6m1THtkKLrxm3chjeBs5bxx3/+JTA82xDRC/PAoZQISBmKmd/JYbKHoC3qh/Et5bb
MqQWyAZMoHyoHxYqP/sKLNq408qDkgI6E1pfc4YSMC63EHQ1iHkk/Y6Am5Lr51WwV1EIzz4x4QQ7
wMDgi5GpQg/dd4gqRsVQuBqr+wXtRTdIkzJ/691HX3BK05ctOapEhk4irGh8Ik8XqZ4i+sManZ/B
YKBJFoLcIgzuzoZ9gTQXb8TnTzINtJaARRMqyJ9pzlcek9yQnsSHZkM+NZJKJnSkKlFP8pamghwI
/V4xxJVA20V9yx5tdO8gC0QYWxbme0wrcvH/Z8oCENeF6TX0P6ZhYzcTaBKwLrIZvk3pkXLp3pnR
SU0Vwn7ijzG0hijyBYjG6FkyRNDBCaet6e9hcev9Q08NgZk+dQTV9QRnPuYdYH6LsXH01tNbKf2b
12lEk1j/IMfZVbH8gHc45cZgreuoKrU77IQRttM88XbYa1Ha7nxab8YAOaJForD42BYHgE2XRVLY
SFgHFKCdVBFaDq+RZrEm7xExkZy6IkMc8bkoHl3jS2v1HyaIy4Vbc0XJ8MZnYFlxUImLpisrBzDX
qd90kMbI+hr8cq1gPkwezSUtgwou1Yi0XjCd+g2TZSAmPKOp+KW6AKVBqkjoLGAi5toPzB7buzu6
R651AhWnQdG2vulWAsALe49GNKTEiucdN/s03OYWyTNUZ5148LwFWiCqsyLX88dqmXOFyz82MOtw
vtMQB/bvHpavFn2HkAYbzOnbAnP85QseiGwEPMkBLBlEDPjbNY29TcZD18WPk/XhN3+XCPl6fe0q
kKL8W5BpXBP3JHuvrazaNTBaCypDmjqXBhhsWzRnQJoCaxlfAlXWdbmtJigXXPQ1c/RRtpLe0tRS
ZHIhOe5pzBkAgeXX+MTnZL8I4YJvg2EODTcZUw+AugxWeHWQsgzatJhgx+HfGIO5EKUtYI58QQHn
FpBtiz0rOIdo1jxyIuY9UrEdIHeD8XI1IItRv4QMknnqHDl4505etxXygqIhj2sbwdZq7g5L+09x
AAyf7DTZyNgEb9Lurfs36QzS4TNa2Z5ZmBLrTlpZR4EWcqT5XFD0sEJD6/DL7icySGisp5rBDL+m
AxC+FrwQiWBmzJPHaR+zXXzaZPh5loPBPgMXsDoxjoYal0Br4OXK6JBi34CxGNwlw2VVuxsJklLw
3xxB2hkcZOjTmHVL/AsBLVKni5OoAy10pzFTcOjgE9rbKhif9d44dtCoJhgec2c+ypDdgnglMCKb
IyarY6hlquU61jtPXbJHSN3oMdnUkx3JG2S4zQP4F+ry+V4ZMRXNrWeSLhe43uhonPM9W7UiE1r2
oYxOGr1/mIjOWYCJJpyKunYfihraC38nqObiqCBx5dPQXMq5mCsBr0Sd4b6cER5dZACCLWvCYADV
ddFfNu2kk6ZHas8xwkKu0hIYN9xLTr82vb2HGQikbOnVx/cZ+rqZUEVPlF+9xPpKvyVoc3IXs+S2
x2kWImcV7R0t3QnBREolYcUJmiannHtQ0KLmv0TExAvFkvUtj91hjDEBODCvKB8t/VwO7jd6Vbjs
AEZ2fNakDYxPhvs6R/nRAr6HAJ1J4wV7j43gLaTvpbdMKA+MXMygehrt2xCwzRE+5/ypDLlLtBmq
Un/A/F/mgXlh8KCZ8z5Lv9jmYmMqqVHM5uQrF1l0Uo1HEbCGGmJH558PfBGCnlHJCSFkid8MPpy8
KKTFAhXWiIFeXZPSE25iTgDT+Aa7lRbU8TnZ2CkjdBo++E9QFfxrBy44IsV2/nF2JBdrYY4D8J0B
fwk4lGDlTjlESSDLDm/njbyYPpzrLL8T5J3MOB/SUqIdX0X1uazeQAUlIQd6TGFHR5lBgAOOqL0c
Zy2Nr+wcPiCZK5J40nYD5FnM8w/QtKCUFOiYKxx/AoSD1XTLBv8DXgXpJPkmN/RdRGCCWc1rCyBA
ueNa5qA0DBkm9ZK9iFM3aD2wB50Z9Dk0aKTDYIR98Lujp/3uAkLr1ndn2rfTuR8ujjrB0BygEkzX
3D/ZxTnzIHLuM6RsBWq0vaGfOaC1+V7XZ/iqRNdazj5szq3DFHBrc6YKsfCoE4vVE1qTPnqKIcV7
oz5UdRof8TmjoKrSTTTvArBYj3tYLhsP9tMcZPhb8//n9OS5+anJ9YPuK6a+T5ZtcO+pd1nHmY98
xEyfWzT7Bh+4V9ZWJ3UkQROTccvHFqroIX/w9XGjZ+dx0l7qeVgrMK8AgrDZfwMbSMNICSzUDgO5
FA8Osnf3HP5LOPlHncUDIRSftwrW9BI+9mp+UWLvd6AGHpgzNn158osEy4ABMoJx6TsIvqH56gZE
G2sO+pmQ/FVuEGOGRmh2/TYTGpj3pM3PYWlsIENcgs55megQkjj6VT4kloNhRWfvpfcgXChQ9kWu
n8lKLy11k53YBw2sSSHgF4quniDj0Oq7xrhisqP9NJYkCKudn2JtuKyxtt5x83Vleqp8crpqSRMp
4O1488FhUNifogLbSLIOkzaF61fg50pDpyi9HevSQblp8A7viYXXM+zS+vatMOfNFMQHGyZfY0MY
mL7K5FI1/UYRbPD/cId7JY4veZKfHdrPEYazHHKMHEEqfNjQZRczC8USK5r3ucVFN9afMo2EbiIE
cbT8M/KXPBj3+VjsxDVh8qk1EYlXoTpAb5erPSvRGllYanCWh+a1d711nNDz+rsFNj90Ptqc4th5
z21DMOahc0gqQR+Bw7MEwiDyTjHqC94GsMy8qw8qPQPVB86bBFQ0vX0SriWwp1aBr8//hCqY8JxB
AiVxQ6BTJ9zJ983Mny1PzNdqLJpPubOlwli0+SxjAA6LqHoYp/gFgpKw0hazfJ0g+Yi9LuWDTOYF
rAL1y/mBqJ7ZSwynoAsIdiWDRT8+Gy0G8+G3TmRxr+1lPMk/NbLk4ei4Nibd84p3AaWUmSdLIh03
KVjARDjKTyoTIBOb0IZb07a4hrSiGeGm1mFI6XPJSFNUE8VcCa3DtT9SsMg4UtRKVIMI7ej14GU5
xgb9u8jvI7yB55PwMqRu5IIRlnZXLkdRdiTIveFFx6x5ahyesvSHFBcSpduWPw28DNkGtqehWEHO
ickErgjFseq2UOQDC799tijhHExWhMeGIn3BFQIraqEYFRCpbYAAmUIxDx7K+W2m5PSbrdv+4Xxb
7PfOTLeZtJygvz75P67xdyRPdabBCWhxR3NPGydHoXT9nM79Mm8a54pW2Fa3GRoL2JDjwyWYoLNe
bYj5OO8/qK1vvTHWE0LxDOhItdhQJhK3FTp/BjWA/Xx2AMCsWJDfjCI4QbpzlCsOqkVv6kcZpSfs
h2Zuj85Y7afsCpUWMmCk3zHx90vzIXbzNY2F8KGP0sQty7HAqweMlWmpzoiuiL8luQCxuwsazJKy
ZZKSxdeEyowqquy6XakhMua+hMXT6wQ7wclGWbOTMyrvv1u8IBq8AZj1E/bn3QgVpS6mjIldPMZh
zdaMC+8+KYT5azP+Nohe+L8vlBZSqBsOZaIC1AzmrwH3EEiaNEAWGO5Eq2hVq5RDl08cp/2z454H
18FJwd901o+3h9RYMh4UHgbUzj4FOPB/Jtu8A7kFNIgYdUUlxPJKQSE0JAesZxqIAseD4ipKGnmz
8a4A3xSOSA+9JIDawLC2rv0tcaxbfCjkRoeKqJu/A2zAQ33vOe+wnAs0/vAQ4uGJcxI4pID8OMwu
D4vIwXzg2HgLm/r4M8G0p6M2xvuit7czZXFOxmCPGeJ4NQpCF9cBRYhAouCeawHs2Zw5/ymhEmIT
U4QEHOmScVjZpF9FfxZjr1XBdoJZp7iOWMrZkY0xc/dwqOBiAJlBVgonX+Y8wRLT2U6yVwr1WmAw
03HmWR71U1zucF71cFOk/FGgEC7fPY1OTleY6d6J747xG69ZdMaeX1jtQrWVEEvQpzrdsRtkHUrb
MsAwHaGR4mLzwFzErql7DoWb7dh8OswLiRELCXgeG5pL+mYtnV/SzCDVy+/+Btam0e0NzN91Sy4F
n4d5FT9a3PKF1uhWM3APLSTvgVPAQlwiOiCpc8STA19+aggnoNBSisFmsWdEFVVk8UXcnswLRhs+
8K88/hfawI7MeZKzj0DLWV4WhdofO27JAap8/mpfqJWVfwiNWRJPAtAXwWK2gQXLSmQu3KDqTN8D
le8kMYo0kpzU0uR6869a8b0ylNeeOX8jFP/2ziA93NU+qOdC7xuuIr0QHCwHTx55LSnX+E3I+8BB
M8N5Sk+ZS5SAdqGfnIQLkdLbtLT5sso4xTNwZh/EDe6uZlMbV+GRxZbOvGHsyFBZuVRzcYi1mPYr
b2FplDU4oHzMo8e3xz/zIAcVyP8FbOAgYtfxv5BzZaIg3xX/5RKlV9L8uf3e6KAiNl/S+rIGa2fA
Qr+Da0Msnn8eowFF4bX0g1Vsqd/0tu5YXzCdpcfg2hR7+p9uaPZ+CEdivg6I9kO1SUc0VFX1OETA
dKAtZv7Ks3T8m0Dgodpo6d++3tRqk6l3i1wl6TcD9CfS4TcQRmjQfmRohjomy61nqlqBeiIjiqaz
XIQKuhqzOPhDAL1yUTpAbYn9wR/LXmJoYmHqmHvcYWP5bCzxqpjReJo3wWb4IB0m48kbNHiRgJVs
sWIP3brdKRzyC1hr/BVyMuBucTULLpLRQMv2DeiDUoehqH4X4cFANyBvnfJmRCjPeaXafmNhsGW3
m4ZKap7Uz9Hl8+9LCxbtBJiRH2GePcn3yiFpcnlJWy/AUTOnkuD1EhBeTxJYWrxGjMOxNUtvMqxg
ov1XoEeyTZdEbUV+R1/KdVwatOEMw0xMg6ebTFgl9QhJtldMiJymcwzoXIJxQdrSiJG3/fDMw9L4
oFJNhcGfYJ6INGlPSXrt0JeyoAkTornlyidFQ4AZZ3le6CL5FqvevzDH9p3q1JloRf+nY3acHcN+
UhegjtxCd8vhJxSEGrmC46d3tobhho9h8q/qUHbgMSC7vJogf/OrcPNE31hWqAf416CZqwTat5RX
vtk+WjlVYnvSDfeOXsuDSl9w8gsjKwUHwdiZjVyCcNViN3ZIeHXhDnJcCmubBegt/scwnil06qF4
pnEMOr6EY2ceK/PYd8e2O+K3uOB+3h1VcfrdJHgEWhfa46AqXqB6jFzmTcqzxxESNxbkeUKZGbzh
AM+NMEM2Fxp+E/gCimVbGheSSlOo4pb/ls+/ZpDcovlu6IEpR0Z4MAuEToVL1vxkaX8ZfnogS2h4
sarZCLUfUhfzm/6vZPUGN2IKhzGXgb4Y9sRXtTC9gqMBTmvM5pYjGUkJ9Czr1ajxeJgOzh84qDBK
Y/XI6IXpMBL0L6PGU5EKWxxuMqhB8nU2NhQhYqph0WSwS1wd80kP0SlknBlBKRvLY0pOHBUxdID7
w2oh3gWUh8wJIGfKR4jXEosZkJGw94H+zUPFtWa1GJImMbFGe7xTXEgcdn1yKeGAIz64tCrZYtRK
xabo/oxAg47zJfhElx0rBj8CpIO/kLTdxKjz8USPD/m814NVE0IOJdz7gXnoG6/Xu4ffBkxM/4BD
F6QdtdET55FeWIymhBPQ4QhVttAG/XajNUz6GCgqn5CgBnKGtWtz/LZHDEq5DRUJK5iVeOFzS8Eh
xLPx1lvL1mkTRJ1v4t5kJ6g8eX9pdRKEgcJf8FRiv+D5Jl24W/nBU+5+mdV7TTvTBI8an9DZRgXS
33Vmn3qvXk/OmuThSYb9BknFj+MM14WxAhUJF71YGQmDjNJ4BUo5VBqpHDtOTQH+Ewa3lIFoZ2XM
OC3+X0rnktM8CM7aWxzsa1SSabRjKCDQY9+d4aM81NVm5M4aPgN3eaKcSyP3b2Af/Fbt4URA6XgY
GbApZr3jDQQpwwmYtBiD8pMz1c/GbQJzHe6SYD8QPcaGanGseWxfUorJDyJvmtPSaV5640MomwNS
tG3dHup6ndwd+KXO9FhlTFdK73kqgZti/BoGIFxrp/eE2cdfmt9iQuaa9w7komRdWbk6ITJ7SSLn
nZzy65TUx1pmAL9pAWdUTCEWBFVG8+2jWyi9lqqTC71bFSnSGwy3ZNgbqJZ4OcjZ1DHFQ0NOnT8d
3WHXhW+J9aiFn0ge93xto59AD/hushcL/VF/GMdzy1zHWd4XZgkYN23jXt9SGjAJzjTjQqMsDV2H
pJlyjAgozhxOoZXtc8qz6BSGLPN9vPRldjHr8gLgOnXfHKqt3h/shKyQJ/t9fDKbJy+D/feKGRiZ
anthrUsTs4z6eSYqnqBsqF2AGPG0dSF6RvoRxMNOX4XHaFFVjDRVZ6RoPQC+BkdqY4O74/cD+C0A
VYzNiGx2eR3aCJDUloumR4Qfc052HJvS3HRYAzHqopudEK1DyDmY4T5JXpk7c2t2Z//BnG7kmkMJ
eW2pxgr1TIYdI5OVzQB0yR/bBIuRJV0XyaUBVBNLLWb3aIRwP0zGbWbF4Pz/T8gWcmhqDUJK2u0b
hHNplG9b/anBOSbApbUDXX6wHGrvE7RAkuGuTJiaeOs69xpIO9yzdxjXwWThBO81KK/rBI49WNaw
czhOdOq5hxC7Ue9APcYhxX+qduUh+KyPVXlWHrJBDhnMIM1NY+KWdLeRFbI6REDecdcv8bRKsyem
sg8Tw7P2MJGKOFCGZyAi+gSXmtBMLxv/5P24Ge/O/FH3j4OzbDt07cH00YPqR92TZgzohs6EQmgk
M8d77JK06dNhT3MEVR28hrVJYwIWPye7oj2hzwF6v8KL7Voy4D6SkvFu9NwH77QUAT23QIL2XP2S
ma/FEJEt8WBbG2uy1pgNhkzCF7xYPzTQpjb95XTmqsD4pWppg6DsE6wDxTBfD6m/CZz0CYDSHYt3
jxmL6TVHodYEnr8mTtgPPkwNA+QqfqFyFfSxIgMJDLRxdlzPlf44e1Am8cTj/cQ0XMDDmXnkyRX+
5890jarVCL/sAevMS44GvTlVcN+NjiOY8VYBv3jy1EUbagwORByZP0k5bih8fhgeyng+HfcFuK7O
ddhBPqrhGJKUkwEX0+QLyc4CgCv0YW1Y/V7W+NhMh7K9Bx7bJOQqzQpUu/CDe6yFgYGM8E1wAI+p
QdtYpwhrlbT4ZSXVyQZlkjaHH5HaH0lq3QVK6GToYc2UPNpq8WCq4RAzUqAFd+1fjFp77qDeyrjX
u5nmvPVdorVWeoDEcn5a+o8O2VKVN0eINo16VKGzLyVXHA69yO/ASCCj2SOSOEgNNq6l7Tm3ZBiO
rVeTwrjz2UHgFLgrDgBqLteaZIzZpDQjYcPVgBn6FZSWq6iirbIMgzlj+ukVzB3b7xoQEGBiIYOv
T1FGJQdBGiApPWgF9aGKtuKFqAvyANJRGvB1l/F3hChBipUKEtuU/uZm5dG1IjWa7nYUbCrSwnhx
UwFXPofGGmLoj0YX5o7uI3swzw6wvaD9yPYMj2kpNknoipL6ICskNe8OehIHLRDEOqFFaDePgq/o
tcMf0eJ6kf7oMvaRqT2Xk4MjpEkVokF9jVFnyc+ALcX5WZe4idvjL02rN1OOzb3viN1DoUBlQBpl
Fgqfn4GrKNchWj5oDtcgFgIangGZjRl49mrpD3V3bWv7YBb/8XReS42r29q+IlUph1NsORtswPSE
ExVNG+WcdfX7Gf5X/Qe71q5uZmNLXxjjTWOQHArXYqofjuRHOGnObCjevePFfmPhH9OYg0ZprAVi
NiJroLY60NSvJUlPOb27jF1HUhTTdMrA0RiXvIJUREVI42k9DCJv3sYV7D6jIQX90Ul0thGidgn2
++ws7G/LFqgjnjF2YFIUkclT/5k6uj8ScFLiNgggU5i+nBX1rqfBBtGEsUBeU1MaVdfKYMbkierL
8nZLd0w9SnqSMrEutD9s8qc2GCRx0w5eS6XgSkH1ASisxr9F+LVMd1jBqf9QKmI61RvxEHkdMEGN
uXmRrxgoj6YewmfnKeraNP3O+c80SX/lU6fErJvPtZSS1kw7ssMABYd7URJ6WXKD+UY26hF0G/T1
rEi1/HJRabXOZpQu+oaWZ2nvWQ3IAinckpUyYd4hvibcKldpV+BzbHxtOqIRftawSQIaEynlGxXn
b/GVm98qAjmvfJuLYjUQOZpuwvkPf4OwPuJUeICiUDSBWpOkkBDdc0fIwPnLyPvYu4myRMCqENLS
5GycQkA1ukoqUcEMDPRD1IYaQtLH7DI1piRK19RbRnzlZ6hLnmSIaAkJiQqOTAohBQgQpmxl1qNW
zC8cT08eAJVIVEruVAXPFnWkppfgBjCx5IKxsWXJTGH4YWPFY0uaKao1851hmUyyv9olOjPrPQTf
WdpvjdBcyjR30jcOiFQgakV+oM83CpCik+hcfwxXH1/dul3lenFs4N4CWBD5jvJv0ErDc5kE+kzI
Z2L7hBRI4y5P0nuCvkR+1BX/moLCCvVTAKtZKxf546BzV4VqbMR7Qbmb00u2E72Wy+MBKOZCGSJn
LUWHyDtFgylSACW/Fu5ddLZZ0B1zLFMuuprQ+hysj4jvHYB28J8KC4WWA+VhXQLm81Da2fHxzsaY
AAj02InwPCUgYmTUlkoQOgtYozDz+HW4ZYyR4AyOxoCVzC3uEtkS/smd/xIDRXJ7F63YbGH7hul5
AWuz0RDm2nmCiq8nYsrposO0/1GN7ZRDWmRo3rjckNfNBC1Pzn3pDzafGimhz62oFF8U/87yx8Wf
MN+iimNq/rPk6q4jRUTD9oWboypm9CFXu3rGVyKMGvwox14WPovE2WuuOUeRADK22p1Gmygk0FuY
uPTWG87KYb3kFKKWc8jY2ZjrQzB4AwGTGXxMpMyX+wLWsj9aobcbik0IFWP9YhkUm0dzFYMqg+Hb
YvG1YSsueOUz43DNzWseXSHQCwYNxb576tCQBxcd33JztAa6GCr3RkBjKFf0eNAK2YPGNxt680mj
HPubG1tU76jaMUp3DZ4EEiyY3YPAwDO23GQjGT+U465xzJfPIEDEdh6LH1HZCys/A8ugpsR+SfKb
uY9LetXiNpC+UwKYnhiqy3itRH8eOHOp9BmZUC++TMjtKmYbHttg3ij5hudZx9TaKjOCBrBbe4L0
lX/8l8snQffGtMJaQWLTvPH0G4TYAWqMhczxvvgVUXgJFpPLJMBO23rxuG8n+1Rr0LYA6DkHdFRP
az3EQlvO60QxPrQEgipd2ebl1QSaU8vpxaqgovnKYbLrXaIXyLsA8G9VrlnG1GkS4hq9VuZZ2nha
eFkWIFuQd1ttJEGJPpi70hlWWfIeZf+hbcD8gf4yEq1Uc6WDwXkTIaDJ8hbPpgBT7NvA5Oy5OYn6
xE5Zmtn30HGBVrMZEWF9uoj3x4Nm5ltk9U76q7NoQlTi16A85QV0ogQkw0cAZpjjHmNzSLtRoL6u
3gUE445aiR1fS1SsCcy9vQM3SIdP54AFtsJ4nv2N6IluZXrRx1c+p4umw+RLQCqDxfFzaLOL5o/d
MCnWIB+kK0k03ng9Lhgr3QD0mYeoXptAFDOqNB2Wv2Tt6uBnin5RSE9mILKBEJ8xz5wKCDfAKusU
F4Jh+YQc7CKVATpMOIQkTRS+7atKKW3TNFfkTpYssMm9F+FxrHpMkKqosyqafuMehdhTUHJ15wDG
w2GZEuWb4lsru38W6l8OCSxOEmNMbfT/Xwb6vcY755mAt2osBFC4ZhODpBO9joIUUExnTzb6yWlc
2fU6koveOIMmQqDwirT+j9khgeXK8oqNysQ8cN60+k2BDDQqFfwyBhePI8kjHJpEPIt4MI6iF7y2
ojSsuDAayEpm2bLok4HKD8COChD9Gvt46g8iscfd2p0Rrc61+zQ0rKfyqWH5jyjRwUtJU+AzyaGo
n8MWx7fXHEZMxAL356TbGgpzOGBSWs2niOcMdWnxy5bkFnxXefNaoHtQGmsVmBFapU3gvkFq580W
AySOKuaCNTBTqKlYRy7Da513m7BCF4OTTtldweV2DNNYxpVwJbN67XUKk8RHzq6oxaVnYuBk3eXR
JIzBZtzOMh9mYiI5hBr1Q4BgZHfieRZCnvfZMpoYNS6vVf6QtwEYJh1BTxHPcEbQgNBCndISqEu1
erUY9gw0VWhMg0AbOq2MHpQNynE8mkq+DxiVXSFBbnXcfvCufMQMrluL/+p9vBGVQUSMk30OSa6u
HImkoLFus1f23AQGzWPnnU0pg6aUO5oQsUaFUC/oVOAq7pZEPl9wOcn8acIOwKMtdLIL2vsel/Mt
WL7Z8qCyRNQdJC8ggLleSu+auJjNM6LISLBBEonIBUxAICkpc2ES8RG2tMB2zmbte3Lh0hHukXBG
xma6fbrLxB+OiEHlobYRYzvHf3w6zbnhfd6ZCUFF5a+0TRwTLCEaj1Wa0/kSZ9Co6wknKXCOcO8Q
fBGFmCi/WW0DawoF+dDj7iW8ptrGXEzU+WVTrcv8Ny3mPcInOoyVqxD6QBHQSEbARw+j7i7fenI1
p+gpMJOVA7rt6WsrOFQKPouPisnVUFnA3AQsx39NtFyti3COEKf8FBb0AuEtnk9qWbyxKDpeI7AB
eZEsry8TWlD60Ei0oj8zPcWMiKciOdxiJAzbhb/My+SWlNqOZj2hA3cNhuayu8qOsd3kYU1YJjlw
7U/BAGyGx+K9qRVcWKgVy/HbplIatXnrkjwMBLeY2PGAvDhFC+XickDZxb4F82WdNOYJuIm2PrxK
K+ziNuA7hKpfwWyAvtQL/DrpG0bwGVhUPslHBZloC/SbYr3c2Lik0LtDHHMihiKmuJkRGA9/vHTL
36rMydRAUclFnY/JuUYSj4AARy71Qkycm4pOnWsiY4OHCAFz+UVpnvsc1V78XFRcHFRMnXED0EO7
JqLABQHf2CYPrTPJY2tBp2OGqS7tqcEbXqsj/q5jrqYvtoT3kxhSbSMIxQgkxiaX3kzbrWuARqlf
zO+GZrLzZ5NjbpaOLNV32Y+zgFjzUQSyblSG+rYnVpO8HlUbfXF+mnfR3RajcmI70dYGoL2i+AVo
RhaS6/uExlFn1B2HNFFDfhj2G4wMIiwWOIRtODn5djSbZ/kh2Tay/EK8iXl6/59lKKQoUpjgobbU
5tBojDfuQuZgeRhFoXyYyuGN3E6ArzPTQUzStTMiFifSSXGHliR3t4j+jXqruc1pJFsAnzGyRUTE
klRBGbLi78rM+6O31WmeaLwZ3dMz9dvJN17KMCAqH8vZWuy6ONrrfQZGUiNE+c1Hay29Khob9EPP
VoRKVvuOg45os22Y+kRCLfM/A6sdWj+nIQn2sx1Ab89tiTUxkqn3/boiynSGaRnPA/MuNCtjBDyD
f3WiEGemgRXzK2oXMrsI7WzKP4pORUCpBaAFkypN8qO/phgCZaZfq0kcAXnLKZp0QHcStHYN83GQ
RIYet3WYbjzwDvTjqn3uIlFGM7i8rn5yap0J1LJXGWhoS9Her7VePybhtSNLIYQOFkmdwvY1urXC
uetgnEZGOUC5Oh8R9SbCQQZ1oPaqm635Z7LeYDEs6mZH80Vfn6eXqvAEgX9JkDJjwYLNbbhZYXvo
4TUJB0HyqNTxu8R0CDfZdcScL7wNmAyRh3H1rVM72akuxKIbEyUTo21GOfdeVFziBnBttHG14sIU
EKTweB4IO80vbsmwk0uxXaAjRqunqRqOU+VtXJy/E8nW9idyjMUwOG/1bamNpOQYMBh42+eErNT8
apri2EJ1b2w7ZLClHewsa94ZuY74eVcqf/FlzMY/AWbciPiv8GtgLEQRG5uAnW2RSVUgMmhyjBcM
phhK62ASOQjkQamQ5t8Jx6CakkySfVEjBRTr9NuF7jHarUbFzUWBH5+rQ94caz1Dyir65xTzKLfq
nAKOpHdjhEPzNna666GBYA1m0tIC/UmsFYhGJqZhGdfFRC9pjaQ0wTTD6IN4c642zbmqzh8FIhI3
GX0xEAgNi6ekQTsC7UkDJTpt6Ej8fYDzUg1MlI9F+ALLg/zTCaojGDmUy8SKztAGBIzkpr6S0w5y
HF+1Nnzn0XexYFxi7MwWCeh+zpLdQBSAyAPK0rlKq8o3ly1dg1FFPDfMZsc6JcUt8RtyWwAecTrd
mN2tRPdy8I5T3j8pBuqbdD1a5ExRu6cqpCQAJfg2EXRfuLsMsUuwnIRx1FLKjIoOZGpnjEXGWsjz
QEa5tMcqKoDCYP8hFBC+477x8MT9TuniWx2dH/0udfio7ANMuPln0PnoyAvCvOc3eGzWsKO/SanD
445JJQhzx7cNDPrngPp1TifSqW6a8WYTm0nQUMdJ3SV3haJWV5ajBNpIWisfOXWYHEhmaX/NSubi
3ABKQn2PkDRT4W0hsQJff5NzGyrZgvuTZADsLUtA1sRwllg8zrPWvcWEZEhRPMF+poiXI04B2n+0
IzkBhw5aTElzsYMvmFYTQZicJlP2K0SGYp6BfZT+F9CBH3Az9dWB4kbOJVYExwaNp1x2/00sPgXt
izBagpDIPzHr4DBC6AOMimYoQQcOty6b2BHLNHg0qAhYkOBoEsMDUy0ceIdOBc8LVdNkf4lvJK85
Ec6oXmIiXtAG8J+kg7GTPivhluqsLyM86xzF/bAZUITY1k+k+NQb8rLlAEsZNpRdlc3kfMj8ngWT
miRpyIeDQhu07SC6Ef45HjqoUMhM0uLLg1HVjE9YswEl5zmCrsc4NcA/whX1h5RLeO4PXnqt+y8h
HJDWyY3sFptMofemgqDKwMaN+J3aoKWaKZDcUC50mJ2HX+Dvo0O9WAC1ufAa+FnS7nlcPh2Qe1RY
DeUsfh0FDJBqIS7LjWC7DtbmCcrFEMtMyy+8O1yek3WJmelU4CFs63ij6dpq2Sj0/lyhD8BeTIR5
92OqSFm1XwFYeo7ZkSYEO0pExIsI+K33jOWAJFkheojsjO2MsVlV3IMY24Xrbai7Scc06Wo9Mqwd
6NyG/2ytl/reZiBHiDMo89YamDyrLoFRr2PgOWzLBdWn6G9mz8DqjV0QQFdAKIPoInzmInCdEGGY
3q0yCGoKfgFn7cTzARdFTBhT2Y6LKO4Z2kKnZ7xx1uBNuGLAVUvjKV0Yfz6qF2qgm2cHayfQzxA3
faruDMqMDJuLRJuNGGARyKvNJ8AbOVJ4EwlXjgoQkxByJv7pyo0Kehu34KiJd7YtAwAI5RJ97jBc
peyM+28sw//rG6EjkljFtsmNVXzQ2AOkVP/RgxQcMIsL7hbs6TL5C/R9stvSW24bBGsx/K6C1mq1
He3+4OaEQMEM675QS5JLIJtVi3U8fLCaUfficE7VSXpOB1DXNPjnCEbvnFUAiSyFVOFcHqlsKF7n
muAnoLecXsGraWFT+MhvQeSlXVwCsRowIjDP7zJyzMlQDdvjUX6v+K6qbt648cmmDqekQ/Ekxl78
19DX6vwl1XADb9dfmxEWCqRQHBhZ9cchORFFjcl5nQOotiPyFJqGZZXLaUC5THE3EjIlwIZ+K9lX
OEOQ1shCGIEtGRLan5ccb47H8CaOP3I+CiXZaI23UZvuMHRow1pllxX0xgh0rAV1IwI4XRlOBU1q
DP42wZnnSvyS9N5apxzwjB/H+Im7/BX5z6RioT+bVLv0z0LAEjFBd9/EjOTk+lPJOgpNMgVJV4jM
jXhj0MTuu8TdND0cDcVh4DFSixQAhWZT7m5lIs3buAtOJEO4RhXZVfUuFBQS8ZUXblWSRJSCozrR
Tku5dzqU9WlxWjLrILlGAujRRwo1R6VfqXht2ZQRzVhbfUyWuZFIlyx8DaJir1WfXwwgUILH04Ou
WIq7yWWXlhux14jwRmJxH6cam+V5aS4ECbD26ql6I3BVAq/E0U/kN0IgQ0G0gZEFwa9o4/DHimhS
yX8XKEjqdjWLCbxHdYO8k2k0pvUa4zA2uUKkGqN1trybnpEqzVQ41gnukwR96ZKhgVqqXYLHWRhq
uAU0k4fZ/kK299BIykCoqYEOp9+ZwGQVzpqK0/5xBvL/D/X8QoUAnpMTVgxEAKiIHGGxngPVxPSI
A0D9mrVwh6RtSkof5czjdHPPoUpRj4qRpuKhgKNSXUgExbGGjJpOzgd1E4ukCLg9DiL0Y7Fjr1xw
N3ngOay2l/ohZLo37czshQpLwho9FdaBQFOEMjF7ZpIhPPiWaC8ROwOC8K9KISaLFYSAA0k6KjHV
SlWB7qWp/ARN3ehCc6LuzvlmEZ+0lxcbfQ7t0azuZ6oTg4AySR++T5BSBkNd38L0R3ejjV5+UNbZ
1Ku0dzyNfNrKzcfRC2Ti6l8SSERKDA2DkPNAVbKaaJYAp+Tjgd4rCXlFw29oU/NwU3BqTDmaQrdc
I2yg/hJWqSF3q7LG06OoY/dyBaJHnxlqKFLvYFZvstXG7lhWhOEyjJL2sSkOhJ3xGxmaEUHj8pyB
zYVFM2gSuSBNLuqe9i1IevKGpSWp9XGXev9hOoj0YSMGPQwsNjwvzkikMRLGxv94d7kpwOTwEQad
cw7gXItkayCCKqwYmz3zbafp1AdYAnj2oTdthHfm2zQUKxGAoCG6Jy6gPkDGBM+GjJjcN/BQDvnu
1+WrTH8ycltoTcEILe6m9DuAf9fRLITFyUBuLj8vBQpluANlKhW5LdVT/yFskz0UiINQy0unmbmX
qP6eeT/4M8XALNuNhVHENSE5kj+ACwkEKf2lPo4Q8+YkzCyTc4jio4qlAacXNWZonECZa4tBO4HV
PNtatSOy8NEKWCF8TKrQotwbLzm1hE3mClZkBBLEo0vt4HXKEzLOxIv3ZFd9hhDZKZNjKqwbRNJP
aFK4TzBZ8GhCgnZX8YBwTvW5keKg2NAtDcYDB03KdWthfSfhBzGFNmf7YUEcYd1UEBRRjWcHsGHD
WYdl4rtACXIxCyeAJFBU1SKVRc7yjL+MHIaMgXkG3TpnJMLFQjSCrL68OQdq5svxgld5UxdnVFsb
D22Q+q1GMckIPzDkQ/YVzvSJBvQPKueFJwMORQ3igRXzjUOXEc1E/cicPdHCCoxvwVJyckpNCWMv
UGC92JKs0xPskEh3nB80GH+lVLciuDPsX/3bo/4TreGItP2h0tFg6w1jK30ID1ytzHUMayL/fmPc
NLIF6wxNVROdUuPZCWECUAQN8ID6LXO6dUxoIOvbTpuXkBAQOMWjsTxrg9yK8TkYXiv9kkdIzAgj
mTFbdLnfJ/FLSv8nAQ8YX12MIIwIbf4zrPkAzckKxc9cU9JZZBnY+hUcrFBfzWpG8RFtqvoQQPK1
dYvg5FA47dcYtsSbk/GXfyHpcylO4EjlfYZkebhoS0UJYbVnk3XJHawk1rbIGTLLFVax1Yg+RQve
YONz650XvkaxLz4zCgEuzMhk8Kp3c0j0FortEZ+IGBj/kVz8MfEAeNCEMwxQEpX6hpuycPC1MSAp
Lu9q94qzzJi6Xa2xLH2A9vBA36Ki7nHXwh1i7+ASYEEvnOj/xHQvoaRED0kbSXanr5k1r6Y55cGw
b7BA4UigFKCE5yAj9ZSRJKH1UmtXVG5jERzd8IsqVHpJlOpoFerm5sE0NOpnYF80COmyxR70hFtu
of/U1O+4iklgU4HwD24NGR2de4qqgWiEoggeV4vcVWL4HjHfApkw31H8dgrkMf+4Q727LJSYSbYV
p0Yv4c3BsZTy0gbifi3sL+6SSfWZQcE4ADT9kMTcyx1ThVTTWCd4Su1u5XU3PrA0QZNq/kXZkEO9
iOikTfRdnhFC5uA1/6YzE5U/sIEcTmpL/hruJoq9hHERbvQuIb9suay5Dw0xGNiwk4OUcxD5bGVd
/cfDZ0O7FItF+K15d0FTF/YzzIesibmxvqNS3Vl0fZAJOU7H0TNWf2Ot2kBQ+5LUIaSs1IAuiTSp
tOTIm2nx+Wjwi7BWANOq0/rqEiDk433GHFnjDSlFbpkv/GUWf5SLtk8pE9MSl8lIQGn4PZDaWOcf
7EhauxzBEj8OPjT3foCKmT3Bl6SNqmzCPOoDxw/rE0xDLgIyhCOqclnPCbKzUduCgktgodzgIcYx
vEHuuan0vdnegL1rxr1yXgizV7gI3irMCNzPQaocA42YKlK9kvy7RAtiExQg0HLrTCSqwMBEPb2C
id3Rl0uFzSoAICZyyFB+uUenkr3itzs4aHQtNd1UjfHUccia1TXUGFUl3fHcUxdwl3DTCOjpPja5
ycwmmaNcPyO0l9pT+qkai0JXkbdg9GuTGaEpayXvYroBv5lv4vvnHjUo0kZCTilTWuvuwvsCg4gr
2qV6jeA0qK+WBNmIvRfiJeT8Z+/ALRkDhyBrYTlTOIp2IOH6syYGF3LhcXnLv4+UJJu+IlXbTxoh
FEAJrtiZGDVbpsWnQYa2kBs1yjyEbVx4YlIyme2M5k1CQPlFhFNu1NB/BMepZyU1yXhHESmrcK7P
FQ/5MaWGsB7xBuY+tCKDQ7hPa64LFNTh1VsYiIauZtAAyIiFOauFexE8u8OTkSfFLiAZDaSCCg7K
ibpKB95Ud6xHFGQS/vAkbLCobWcJdU74Q/5OUOzGhulEWSMMox6S11ihQ+H+AmavwuQZS3DAfT+Y
HPmfnNsuRRgkbIAXAMnFlecagB5r03XsftGcsuvILidmJ6eS4NlpeHzFPxUP9qqCqQES90Wu17aw
+fGH1OEia8J0Ijlygohm9CA8RNnSans16FyVVCOehPlKSK0pk6fhKX0pKZE4INjJDQYXN/wZPwub
FDLObKEDcKmsJYtFwJiAXkRWKF+bhcnKysgJ0DpjayH1HZDhSc/Jrp1Yh95GYGM0TNR5IxLLbDjD
f6yTYj9Wf0MTlif4nSh7+b2d53tAbg0GHqJwx2ivOCOTai4xkaEcOiOTCfNwnW9V60JHvfocXA8t
OX7+CtM0cUhcDnr0LYe0Am/GPgCmY6UtLLEQsaTMCmYqC0WJrOtBgXkBIzXbs5geRntLXV17ZIE/
WVDHSAkJsFc3jPnIx70afMC4AqIZT5R7TPrh3RN9elIlz//qZa8xTlZlp5a+UYUXsQsr4/A0oi0T
/s6Xkt0Bdd+5Pzxahvf4k3gsqHlsWvda639TrqV+3MeHMYixKl7m5NI1xMgzyYpIbaB+c2WkZE2t
UVJMHE20ahqIa01WsOs9RWXoIyiWtW3YzPYGN+QmnZr5W7Zmmb1ifZZuhuMHAgOx7FmUBDrCXSqf
uMZ0e5S53Pk/8K2nGaV0yfg43EXBBAe4BbzQUPUBh5Xh2uqN3TCcDRJrxJ4WgnOxzQUulvgwLWse
SSkeNWXCQDEF3SQcaTiNaznvOMWV5GY6x9Z+1zUsKSSJoiqgTBPGO8e/AcnvgZaFr0jLbw4lx4Ru
qcNkkOXvZZNTN4uwtEaXPM39Xi7zCbRNjPsp/4LuBucGhW3pMHmBtlnzRTolYxU75i6tC31Nfcu8
97beBeFz2+jk6EB7MXSFLiNEhTGIVagmg0s4NxvjS/QhtYMSb9XUIF2CRBOYAsGfKflFDxdd2QMc
ZVLXM9MLi38BlPAzXkihCPp1rW9M5mhU3LKUDwsFw6BzUD/QeubC7KXmllp3rABfAF7EfxE8T5jA
aRY53ijg0JdXIC5iPACtkB6dS7cPp5VoViQTzED4zOkVrR38W5PKq99GTOusvMcFIuQZGInA5lr+
m9hI58CBaupIAQPFSlnO3L8AjLYa+HwZqeb4H7lJmhmVVnoHnnaBdTlWc+7cDHxVtc4OoUvyuXQU
Moxw4S7kRZrcy9oAnNOdKw3Ccz8kd1l30jc1Vzox2u0o28Ixyc2RI3ySpjoOiRbCgDj7jwRgIOiQ
Geemug6DTRw9NfOhmubzrFTHuDqYvBxh5U33t2PEixoTTxQp+7G2iBXqyANotzY18KwTRY6wEWwB
4owqkyFooApu4heMA0l0Woj8F8HDCMIbwOtYlNE2ejdGExcRMIhyA4GVV5bAJFtIW7n2GaUkGHDb
VSe5dt47pCkolR6XOMC+C9QKJAII52XDyWvtVUQDYbECy4qy1v3VMJfUBJ9I6EAYUraxjBp0Nbag
6BkjHyIBtXJN36Kt3AuVQiSuALi8gEGH76Kr/Ikm5SsBsgrL/GhQ/Aprz70i3alikN5JWmmODaFD
Bt/fCv7JjsSaRWVyA4HqPar1itARC0mURB7YfOsHh0HDIcFfAp2CnuW0zWKpQN7Bky4gpGvcBcm0
7dAg8QplS0SuAUx7SjKiekpiDBYOTuhc8IWIADGWJnUBKCWdPIsJVAGRpdxMRCfwpwQo9Xx2BW1l
RY4tnPuqiTr/FqwbaEHVIGzEvVRAzuANCFJndow5XeWrNtRYaHdEFWO5BIZQzc4IlJWvhQpIUMk4
JvIajRfnbD28EUeF7dhh8PFa8TImUzA1AQE4UCvANB8y4eotxUiPUox7TRhF/o/Y5JXAgmy0Jl58
AQi4TBYUcA5Z8FSSOkYThV3VkDyKZEmU5VSOqko4DrJp2m/eCBgLSILHw5OstgmYjvLKBKKuh3jD
M2iQlwncAbQmXJDD7gcqPUttlowHySbQuLMGYCYwPamZxo6eqnxsfW1mokxFSh+HOAyPlcw7hFwC
Rwks0DbMCeCLCXVC6Yb/EuQn5miKHBLUquYs3xwdlZtUvoEWbvaUP2xPle+XgLyS1eAX9avTfdAu
2ZyqeIZas2Jg1Me8eP8FnwYDOgw2lm3EvlEzPEIprjS6bvyAvZAB7B3WVdjXW+noU1RPk+OL68hl
i8sSlBa8COITrZPnjjvhOnifZE+v7GxGwE3wQrmTkvYhi7KuUgt6xkuW/SeSYHMuTg2CMTuUEzJF
VKDfxGSig2Eo8JK8PAERmX5RM5oyaUPA+GrT11dps0YcW+0AnwsPT/9SzMzRWsedz38EwKF376Bn
SJjwI4gfJHBewChdCizxzFgkMvVb3d5zhVKaV9yC2n/2+I8FwZmn2ndKZaGlNH4WDq5WMeYgDUvU
9pTOANF8oUndwwazCXiRAhdB6oXIY9CrA4pM+ItIsWSK01nuBZaRVC0OjXaURmdyjV3tQEkotzfj
drEX0kBbjfYsHXNnctRQu6ojdxezR1AYdjFvmHXavKR0F3xC4ddla6MeBImRjEhJJwtxxAsnYWcW
7ol7rpQbQY8l5r+9j6goxJ9RW9rjzckmURf1ZjTZkVJeJUsi5XFzMNUT6dOUwLoOYfFJeIzjMgEF
LV9D50Iiokk3153cXtvxB5JU1MWHRp9WUqCwLY3oeajjbR8RSQ9+GxHba7j1kVNIVycuI+NgqqdR
f1Z4rU77r+iOCgyGQdoUUk/mjBf1e9/tU/WfMsIxx2jZvsf5EmB0jKq/TvHiRceZ+cJF+lJ7J1YQ
iaxfVcRId/3ZJPky/1fZv4730jcnMM+AQ7TLCQdgfeUWWaJNvp9r66AxWoiOr+wpe1mSKXJqcJkt
SmOCn21sKauRjiUvwxf0CLQQpMgyXAYP93YeY7wO14QCmOYyJalxeo5mglnJAnoQqdTLcnT3GLBA
nxVgNqZ2COWrbh+n7YTUk+DF5Sw3z9S3TyK6Gr2PkrnGVb4PnQ9Z/jxIKVzEiO3SIWOyhl3m/BX/
Fd9FshMoACL00oACDfrz2b6N/IP8SlBnzheF6wnjGicVv7hARghDXhw0RqtkB1jUgAT5vsORQtCG
IHkeRCPYn2S7KTkY9IBGpLnCKfdoOPgVTvLt4OTmHhUIlMutQ2+CPEG6Wk5U0eMIDybbnEwBJv3k
F1o4ujEbcw3KH41AU+9WIOAQWCpfzkmKtpUzXw7pNgPlVS45kveUQ0XxTnJbGR7Rp/NdZiPKPtRA
tkJgN4E84JiRT8Fysszr7lv0eiK4NvtvcdZJnC5vbUE50oBbtZnKQbpFxgaSzAXMWSg8hNZ9hdA/
S/IBdKOgK6PvpAsUnZ88FFaHgGIL1SDVBzlUGGjgRkS/KAyh2DjkABSMGvxA+URj/AgWl35JhzYP
MXcMKteog9gH8UtLkCaWs+mRyEjvElHGwVwoQ/KmxsVevlUYgNVAcQFpguRrUkyWULkYtlgJyMBa
3Dai8Auwu3DvGvFdVhF1jG7+7T2CItV1oUDsLyLv0Kku3f9E3Tqh0Xg13juy1q1tBjY2HiuDw1d7
caOrSQT/iFHWZ38SA1IvB6VEQIULAvwGOfAQf5IbNJKOwn6A4gtpjNKqXykzGoSYcZdbfkVFKgkM
muj6NFSo1bINGF4kyhL8OnyHlqsecV/j0bxOW5XJTUq6z8MvEyki3wXycOrevPSFjzomd9UFQwBa
MkmdzoKSMgUOKdZfWtx3kEySdgTFADTacyEEjf4qZRsrjaQixJ7nEZs35w7GaqSx/KDQQG3OMMvB
PGgBl5tyl6Zc6mA7IVW3gtRPfFHkCu/PHomU6GxzxyIBiKku2bo1kJK8bAxTs6n5lRpsImsjT15D
ny7HLldjmILx8YNAEsIUQCxzLjqUwEzGoeSXjVLBNunN++C5K1H3dN5vRuo2mwGY+iz9V5QDNwDt
J8F2GcenIfA2tUsqGO8ioEIQbRz8Fl+9QggptE7BsY9Ch0hduS5mVrxNLkEKveIl72ZJ7i1qoWAg
SJIeDSgHnSht0ej1TyOlS8CcPXNNJqiavT+GT9TIkbkvZy5QOavE7SphkeRPoJfuLP0pfOU9Vyrs
BYr95fMhlFWuvBXCN84WD42LTLIcRkhMyT/A3MP9yfnB4jdQUaW6tg/KhAki6hOXUgDRxxXadyxH
QUyJukd00Z0bSqeJ3Bohi81g3vEaSXVXh9+8n6+9eogGDUm4vk7ksEXOnJoP7WBM2W+Sh+BiAyCp
uLnSYKYiK4RyewRamCD5wtRhJMR+cAAdlw0nUIyBv2S4PioVZjoI6LTA1ML/RWjQZF6SJOUWTrRp
WBbEhdUsYpdd1ryxBfLxdp74xvI4xNI3NPr+oRGFo2Ajw+Bz5iQTYnwuZbw7zpo54A7ZaeirWu3C
hIm9TWNDl6oBDtNIyd6HqyuatUtUwohMsemu6C+XsfFNCizKSkdnptfHAoLUYReR4o400LB9buHE
5HeHJsYZx8T8jwhBIbn0RYSMTnGEtZhe3QDYTqV5ZEOix/7oUvphUyN/Gv0VJWW87GaCNFHYmP9C
JpOke+02q38rTuXyl7JOI6cGtogN4VR/cq1CDsvg5wPtoKxz1j7dAmeulX8znorbCGWSOxN+ytOo
f92ye9JpqLirKNZoDHTvvAy5/7l4w8528J7q1H7pe4oGOp7ece9rFacekf3zp1ld9P4vmn50T8iP
gNxlG7KGZM1qkrZPkhBZDfMbv16xPwD9RQLFA2OSA5tnZaMg1QFSUdhxPcoqF9dXtuW2E+/EdNSa
nwm1xGMPJ6JIEO6CNYkJQ9rKmoLdQgDZk5jzMGFw7yjWHm5L5hnZtF/a0rwNHE2qaT3V7AWRMf2v
DRdzl9R2rRvQxZw4/0W2SIEW4dhwU/L5/tUWkU0xwxepppDboqIEmXAbAEP9HB2J+OCD0mh0DsN7
gYtNpPlcnSEgjjSOkq1gJGcgT82QhFvScsCBRu1V4u3A4XAbFIQJ08Bx2l3ricgExDmMfmQyNxQq
lyzVNnqCPTUj/ITyJ3PcJ3y0Ue2HA/OjX/r4GThS5skKg2br3SbqgRmrXY/lpt/mwY+NztPA83yY
NRrpK6NrNA7wIFq1TPFNMTNB8ZPsy6D4+JhZqNNyblMJf5QEBoe4W7LS0uWSDH/7BMBFf0aKwZAn
GJcJZ8by7N1ivCCoX4VWlVjxccXv8CZrV0n8AjkEWB8B62ouKmvN0FfWGKV/qHCbysgq6dX/32lP
XN9TCHRFBSQVGufzuOF+B7i/tJ371BCZEQspvSykov9NxolJJs0zs7KhdZCCDAzguztQ7LVwqrQI
Bg2c8G8Q7cKpNSTLPNYAu3B+CK5WSv0fGQUT538ID7NwtDrwjmRv6ONP27y4yd+MT0tsxR5NUEBB
2hQwe/peR9z93kUMGFmNnH/E/ACvPU2XjJFp8ibWKPn7eICVW8RIIUH6YidomPFWYVKVTQGSSL1U
wL4NXPLIB1VipWsvP4qss2VTUGMiUjsvc7tfxl6MWJqsTYZCaRWKXD4madKCGhGORLxJjsSbywtR
B4I8YYg780undhIlebitLCZaolavieGu/Uo7y3oVmaqS9JeR/cmFKTIRLmNSpbFF0R/8AyP05m2N
nWbpvigbMuWZ9lLJX92UXHlQVaAx7BMtCJcHrV+XjDF6iv5qwXsSKWt054m5K4bnaPrAZsQpD9YY
W/xK7Tz/g49ZVGzmFEvjLom4ivFnb/J+p0Z+EOE9/2AooNH/csqw1838zbDiJ9w3MXGaNm5fXx3f
yJAJ81XvoAQjZI7rPpoZ+Vuv9XdlktKY8aB7Ngp6jNjUd3SCRZ7wfgjqSn76gVaIfIa8fTYB/9L6
PWh2OZXB/7F0HsuNY0kU/SJEwJut6K1IlVxxg1BJIrz3+Po5yZ5Vz3SXSiTwTObNa3AniT5SIrMQ
/tKHFYw5uNQcGb8lF5/jacz+xdPfIiDl0TvwJMVAigwaLAKltiTWXmie8mk40diaXE/8fx7qQQMN
FQ13f8po3vIefhcVqIzkgzeLmTSsVm5rlgu4eQDYwf/iHKVKhx/O7xFoDlMMCmYOWVnPsXVqA3go
eDRBCeLIBJBMIN3C1md/pcyxbKWjZSao2Ya7vzAhbWPdp22C6KmdkYMuWB4IZVT63ZkRmZy9kQ1r
GdWdvWuwoqT85qCkO2FiAtNDqGdcnML95LfxKYi/XjMnI7gIwJ0GmkEf52vT7LpjcHVwFRAO6YA7
hyNcHHEk4PgXjbEBOsOlpCNiMym27CcuJm5mALAZGY1p3Xzj5sQbzXuBCq5BQ85vPg7neYn8XmuX
uMxU8Z8cyb0D2B9mh4p4yqjvmOPmp766kqYllKXG/yjr/Mkx32TmCPI9kI2bY77C9wbIgn8sSW7g
3uLnBWLTJHtDp1qjFIT6mZFoRBEuJOR2zhjl4vm5KfwPNgJkzJJhfaR/qul55AJXofMnqwE+Al+Q
uqCuuifb+eRK0r5tdN3urg2B+DZ4B6XNxkS+ka30gPofTvW+CFq09CgioaGOvQJV7hKGgSg1pOH5
v+KMNnNQKhyxNgnkt3BffvcNxR0K7qPFO498IkkQanQbvosB1kZtJkULzb84lZnIgig1AYtZLXxE
eQJSg68d1rbcp/QFYX9Len89QJKhmpBzNHCCA3gI9Pg8hCgJzsYGCYMWJzGqSeQlEZJszpe4tEgJ
w6ibsSY1BekOrOAccFq4tzK9zB13YaI819BrYCBMhC8vh7oIe4YIyTfCeea/WGt94/8tJSISR7Rx
VAth4rLmjx1ToSi9YIdCgyV8ML191uBhtB1h05tw/uMPUixw4ggmzHGfQsH2wqOWv8qslPsSQauN
0SWLtBCYQC2bk8rsKnrIjTY+MzuwE+l92HQW9TsVqDCn6BYa+9qPexzKVPVLavKEwZnyQ/ee0lv4
3FUIcWGTRPcmP2MfQiXEu2Vuo/bfNlCxTXoa8K6Z47x3NOBWEax01n6skAbyFqHPQquAE+HBe4dD
gz+fBirq8CHZ9hwL+KoMAQOeENUAeFN4r0vuU/IF6HjlrqVUYrypRWCdsb5MoWR45p6Zez/cZIIa
MfdXsZ9mEC8Ipg0x+TH8HRL4/DRz0XsHO1R1iD2ChUdj5dsviGuFHQHoCfQLAuGDsQhhXUZqY5Nt
hJ3H65WqqS3/NWSfRxiyKx+j+R4gCLvEZCKLFxZPVpKNZFzFu2yKOw0DnDVaCjVWlqH+qTEFF8/v
cB6WwnIinI4Mh8I5lrT0dftBV0UfI22WfMhputv45OVWgT8YHJO/VCqjy2iWnW8yqmkjleFwfqLz
En2wZowbwdoKO1tX8zdahHU7GDR7IT5Q4MY4++hi0Te+0WjwyQD/OGaEfyulBJLBjqqkJTvb5bnR
h3MQ5NFZ6Ymq2I3+cxt8Q0ArrLtU11b4qVWHB45svaFKhksB2IFhTnPJAw1p9/BU4hwv37Xvr6pa
HmdlupSB+1T42Y48wJ2gYiWeyJUF+1ODAPjPHrtF624ziBO9sqnuUw37i8WWFNNzMFuH2N035iEx
AMkhlTjWyYWZ3L/UVFyji92iTVbNMWl0eJ8bTxV/WMrJeeNqITNS3CkH98lzgh2tpv5BIvQyzyMg
DFrS4b2MaaM5OuQN9+30r4j1jdU2Fw4PGweHATMM7kXdCI4lAnUosWuby6rwPny6fAvTTzTAPn5l
pqUuHM3ZOJSBn03xy8CvsYpTCQuH/YJYVhxd3PKj0Yw1Zg/bEPloRIcBTb/Q+jW6wFyFaos8EOKk
x6un5EcaVRfXkqrBw5XdxXMZivQRqjWiHoy4SsbCFi+EESb8CzRqTxJIymndjS+kg64LBYnvLPZh
XVEvCZ3F3qnY2A0xAdxbSD3iN8Bl+zqYDV28iu2B+irMpaxx91bJ+Iv9mtCoc+3uqhangM4BveF+
8HdxW+znwCUEBO2htbK06ILt4ApSDJrCmrCQedckfxxp72MgSiYcaTU+6+O/Eo8JEIuzwdfHtzVn
1Fl0+qJFTnia0ntYdk9Og8inePdgtuZ6vO67zwljhbaFLHApJ07yeVfR2fLhBBWTgiLhZaIn88jk
oNZG/44PjLkCwwQmezICcZeCdeu9JwBBtnlLasb7/nx2qwt0z4UFZBF047oDiZWRf8LRpOlwFfor
JPO4sp8chxydQnzDIDyweEcKEEyHCYL0aAZyeG7FYU7vZomDK5asLgjaXF7gIFObeioPztuq+lum
7YGffJyvYT5b2rwWf21CuIsx+mCUxrHZJCTCD1RUJkOJMX/hd4BixhzD9LPwO+Re1118BqD0zKfi
0Ymlk3nAUXtLQQYeqjBoZZoMyxgejhTKTHqoN1gFVkbXG1iUodeQCT1wGP0FQ2SG7yS8WYTpmG+Y
CcZo60XzX9bfNPbwe/HHQ5kqbO5CX876nlaC+OD5XIh91Vk1SZaC5OigosR9FneUitUqcy4V9w5p
SXFPw4XrN45/Aip+F9i/0J3NbPqIpb8UGsuUE8Gqyk1Hx8m3StwW4v9tcuiBI8hH7pbKyyJXjKdg
EcIbTn81iE51+1U5w6KIfOG3sNkE9E4BKi22gDgLQWRIGpohigMH3Ksp8r+5lpJ3SNQrn5sDk8eF
ndCbSdQTPnMbm4PSIbf6UQF56GrHXTXcdRxPvUzFxosoUJMOk/Cx8qeaGrn06Kcxo4e26RJ/N24w
rhYMbxjVs+27mzR21kA84p879iclijFg3Xck5/RHIdsMa31fuQY0TX2D+mVq8ZmJj5mtyw7GWWqc
jDWzHG+A+su9F2INTehveRXAQeEWSI9DC2tiCb7uc1wKZU9CILP4RW92PHGeI3ewHMMzIqaiG4lr
iD70mvag+VRHMmCAfzyAThcnHKytCTABXV0q+bs5Oc8VaI0ENUkmrm5xSeIpIGKOrMqfzDFbqCMp
kg9eufwVLEXUVjA9Iwrvueth3K4ZDmHm/pS9kh4JOQ8AlqcgOanp1+RgCJST5IaLGCF+ErejR8FK
Kz5t09rU5q3M3+uyeh714ahlw3o2boAlcm3kGH4OclRgbNiZzsqK0sMD68HnFO5NzI/7KkKV9ZA1
T5JQKIIF2VLsvBTrpc71L74Gk+MK/QVKG+5oMgCm8JnxKoPtBjAxJ//AOeAcdNYvgw5Xe4uZT9pA
XKOr7NT4TxkAV3uSwKMyvvVMjzYB9kXx7uCsr3bGkXJJjFvn8QqjPHP9haSLWDlXJUQDi0tRe3P5
TAPHSDQrr6Wmr5u8X1kxUBHBcgFfzKZ3q+fhRYXHMWBVNQD8QiIFsmZz8PGqGFmnH73n+MHr5TEW
Fn4FjkkZ4VKKFs23G2hH5E9PsI7XjfZP0+/uIO6LwWbOfGraNyuBBjM5ErZMchI0qf0IzhV7r55p
XUo89+yRgt5y1xmNowqwAMM61s1tFarvFfaGQ/jVgRLPJhdriNKbkUMRUleUK97XMAH0mLDVDGX9
8LcndNHV7wiP1ShbOFP7JNy3qT+VLuF32l8JAHUnY1l20WrGOzlpNAxGqWTxcHUqnULuZrX5c4Mq
EaN0iYYxqA1jqA2WYm8y99hTRdtQ/zQwVn3Uj0Jb1WGgaCB9bYs3QSVyl+CY2nu/tgDpnsW5G+RH
ggEWOL3qQ36dMpjH80kIkPwb8dUdwn9qbK0kViZiEj4AAxsy6mwWgVQe+I0jM13mGbyRq638UpIO
x7a6QOrxcYyF3FgP9xLUA2fmAJM45nK0iWCFLeNZjvccQjqdCPJIflgPz3JkhfCHJuY+nE8N7g6S
HSktdqQj5WB5csedLeczJPLBevbVf0Sr7yaOYSTSYFTWyxRDPyrxKTUKjtrkWTf640tvPscefhgO
Iws1/9cnBi50VPuUkf99amR2c5m+tgOXhSnm3Q8TcU6vvtgl7KpMO/rUG0kSIAFFXMZwpcQW0kiC
Pxg8PGVYRUIRUUoiITifYMb5zIjhYLl8epc/4HaAbtfey2C21FvYLQBNXX2TSyislaNqg4WBJQTB
CgKAmXAKMFdz7WVQd4TJ9sshu3jT/CZ/XdpHeyMt7u7YfaS2sZyy78r5ICuabvLa58zHAypqIL0S
VwlLh/zHeJVGZZrk3UL919QTF7uO3LQCmdK94lWlVxdLr5GflLhgjelYKnciQYqSaRDTnfM65BAE
IUjz76TfDy7+PHD9M9tZmu77r925RBBoTwqWYL0ebcyK/AjljL9+C+2up9Erx6NzftyknGJgGxW9
Ruu0mw4fWDJE6HSI7kiu3HLyh3yx02Q8oOPWjdGXnIdDtc26XcxKZ7XJ1Lw6UaSghEXMEFK/isxn
YHFJmjzLYhXZCCfjDfSbSOEWbEnbcdYeDsl6y6iUIJ07FicYH2Dhhl+MQ93D5A0wBR8qNYDdrfGy
4eEp7sXlZuE/GBM7EnFchlu529xAYOA9hwkKyu6vOM8rJN5OsC4lpooXLDWTxOKCPrDWMWVZsrDm
HAGrFcgDgFpj25uJhJU+ybdScdNdUydPZnAJ0+eghKfufPEtac9aiKqVaW7xF7OBAfnS7njx5wNV
VpthZwAyR6n5cB1gAqbfuTDMSfnhdcFnlLgNWfuSUokfd0AS8lVygoE5qR6c6FJzrdkVmw1r5YWn
rj0qiQboEg4T2RfCu6ElspJsm6jmk1xEhAkUYw6Y9DzhvdSHH35tbx1hWoV3CZezbO3CoSo7lsVu
M2mGJC7LquCa0uhlPQgyPA0ZQTk6ry5j6X5FNvNSrjGDyguchRVLpph4VfLBqTYD/cLNJceSIG1o
6z3IPPAv7ViHj3Gy/Gab+P17n2zF/x7vIstkorliiLyiyiIP4oY8E61M2dqbIUKgOpVbisECWGgw
+pUK1lJ12+bvY7gOysErVJHwUYMGFXLl4Eb8MQ50mMhQZ+siPqOWOJlwuQyqDy+Jlm6j73oE/qwM
+a2W11w96L6B8yNhT3mAb9BMg2jXOkHv90BOX+jN3vyiQLG0hWoEqXLwLOIehyN/SYaMuG7fxt7c
KeO8NZx0WzFkNVjcXRT1oDoXs3oJ1eYDAwr4ryeFsMEKrAh3EohUuXetUAeUJh4V+bw0hrvt6WsD
ex5k6Md2/Clp7/lzsjY0GPqwrSCBSU4H6JXFjS9SggwNAErYEUiCpcSHMhRv1QywYwkqTtXq4nKq
uelHb8eYf7LcTeS7EmsqBiLAcGCkKwaRbDiBjCaYsMzpIjYxSwahD6N+iv+yu8DOopZDBtOHLq0k
4oDiYrKrkzL/qyb2u8dSqc30K0cZ2Pb9sogPGnE+Oqhkyhw2BdKzqdYm4bhSBMszVx0cbvdyirCK
hQkmOAf5oLI8dDlVq+sUv4vZj97rDHUwlSSYMyEk1V6XEz049QMbRtarSIOohrwJN2PtR2Cz5EFz
vnWGj/j2nsT98XFsgcpr83hxde9Jkhst+rQmlCqz3EJjU7F9AAkp6LNao9yZON1WY7uRGNS2Bb9O
hh3JHnciUP9zFy4zWqqXym/JnB6+DTosSqAIfK+uT4iJH5uaA43L1ureKCdEOIWXLRPObBHSEZYx
OvbyJN2I2P/bjCZZKSTKlBDHymvU3OrK34UhuueuXTTdd23jINz366D4sNAfiKcbQA1Taxtig4pv
lTgOSu61bTZ75TlV3JUXxziJ5Ew0nWe0XXKx8iOS/j01DuZ007JH6eDzzGOe+aRBdushIDqI5PNV
AbHGh6UptIOktzGs94D0WorjUwZmLmtINC1iM2ds7RbHy9ew2MrwQoDbGb++puaMi/cNNWgNpxW6
nfASAcK5c+OQ5t//LXpta8jwaPDE0QiIgR+QYQxqUAhegIm4KWJsbqAVxaV/Hh8KDyEVkt9giBvi
eGP8EXkbl9lQGiwMjI1iWl0O8RYjHdFZc7EyMqI0+ho53wHQofPiyhGC2OTtP4WkoEp5leQ4GyjV
4awYdBETnNBZOBXMvrunxTLHxWl3WdswoMwR3vAvGDKDVuYiZACKegKghIuoB+MXvR4nFDcQRorE
w5kOAjVwY5Jbxk8my0JZ8zlMnSvlE0+lTz7UFs7Sa282Zz4tRFoB7DVmF3Xio3xANKhchEQt1COy
zoJNTljLEz5Kf/33gIMQtPFBjoJW16wn9dIXB/hSOFPN3C+MeLDpy1OIIpDRmr8iWeCMll64RVrE
bWM4JMGqWKu9iyDHaJlwx+/CIQAMFJrIRNYmfvrMOqSN1OhT4pYbvtyTTiuk9CB+xWw+Ajnp8O+Y
4uGlbzgSatiA5wk345nWZ1a34iHhOhjrUpABzdXmvlXB7Ol4SYUQhz8pEdjK6KZO/COv9YPAHhow
6JTDJmz0l/I8qs8+9AtBwUuo/TWjPDtR/tGCOHN4HKpfKcFF+NTZxblZtRk5kz20Rl/wAkm0e5P4
iloTw4MaOEOtGYkC3sht0ABHOuUMO4UhOGTsEiVAECFnPjXJc9g/p6D/iTuQRFCuAFb3MmRola18
H7rMup7eGf5vQlQTPl2twKVjLkFajNVI/hVKYBy9j3yKHLPZGWwkyxm849ZNxU76JvLWrF8PjKF9
DAFgx03091HaUe989LpxrtCCilPPY5qDLaykbz+iASNYsaxmeGJP1autepj//rUhO6eOvaNXQQ0l
gW5+1WPkaS/xFoVwq6xakVaMI9Y4+SIyPhgoMF1dOqHGJGO6ZGz/IiyAKmGbhSVHLfuQeweMtyqP
Q0qbO1Be4NTG/hmbdYxnnQSUTZgP+NRPUvKZlY8TXYWlEyze+BIVxINo1sJ0sDyno1Q0dTVC8pPn
J6LLrMUqlBqia+KlA+eaay1wcZe5KnB9psB/yarmmj0mMNfcMHaddvdoUyRCYYZhE+MuzZi+gK+l
Xb3i6M3DOoGO5gvgPBGX6oWbsoKTnR7rSDtyu9aYe9spFK0Lg1UQnm92mDO8uvpxzJ1ziv0QloaU
Th44pKkSZFwYG72d9p3D+DUX5gbEW3XVK0xZHt6sLuaP1TiuXUZiLbBjbxnLlGmD190j0stEgBsu
u+lDxGWyDGUgPREXO9vW1QnjpYuIzpiliv5p2D0Nv7dxPxmX0MYIjiJVmyxU5oIPfiATI+kCgIrB
GvO1uEp7wX0u7rhVrBjfoQ6Saiehx/WgDPkwEJtJXQ3jXm9w+qXn7XddH2DpCIXfQrgZfGsVFCI1
Wzdj9aeruh0ULYvtYEHJUDMSKS24/uE6ivYzj9Jvuvzp4QAJRtaVT7Z19ILqSu1PwivTkohruu8w
TUYAmxrN2SFXPY6Dg4aVBRjKesJJQgpwlHm28R4nuwn6aIKoUw66WcOyfTpK1JrSxjsF38YBqBhe
u0feKEuvttpnkwA8KkmqgxCojvauiO0tg+4OUDF01iBfVLmg4XupjSkyfPEmKrGSZ52BLOcK+U7c
sSO3aQyhpwSI5dLhEnJkzGZcOpw3mesl8ZvKsTm33nOl4uFljIsuYcSaFXfaq+tU2EvuLjhzvYUN
jfrIoS6MLIfYhRanwHbNg7lCV6H82gFcGuMvElwoQBVu01OhftT5TN0DD0N/gkZBFOrKiDAPJfni
AWuyuRsFbz5oXMDg40g0A3B3OOmvHbm+FqtJx+y4V8g25MLr+yOhM2cqRzRBS21UlklUb8SIOKvK
c8C8RUSbHqg+TsZbD+4pUa5P1rdrkM4SunRm5dZI+4sRxwuiOtcYWSxGYBPdvvkz1Ceg+D9I9JYZ
FVWBZ3+5d+KzNeGi68MbIyymJT/tB7dTFtsbYiI9JV1cBpL3Ti+eiHyw4OZgjqHyfUAeRcoqVEcA
clRaDmsVbJ/r8G5NeMghJxCOgBQ3MqrhyBU8C7KLc9UMZzNYMeY+6doR/i+rKmtgBL5APR3wtbGK
P0n7p+xfBvMl9aIlL3Om6AFaH7MfJEsbneJInRiOmjYCbe/R1jqSJ/MbCw9wPoFptajP43djRhCG
3Lw011JMNp2/oNMbw485Ry2u0nB5dLHaOlF8jGDOapzhn9BBOb+JqDEvMaIr3yaQjqy1PqKRG5WJ
eKyvx5w5c/sUaV8tkQXctxjHQPf1hyOQ3MJoSdJlstYixDHRSfe9saaxmSjM6X3aCuktaIZgFY7f
fyZYJsIOxCZioznnJF3YMEcYHJvmm9XfAhUkrv6tr31cE/pWHFOHSE2cl3UYhhUdfovzxowjfI31
jNTpIHGU/RMxoKRe6Ew6gwLqXKHshCgwYnJC9B8kyeINSrDciMnkLnMDtkZfwItJGJxQjunXtLR+
alyXlWjguxTLjrCjTm1hYE9CMQNRFdWM0aLZYR0PkoFQ/zVNfUV1nGusNBhTYbKcW5jUTrfMWcZs
MPmZllzi4erSdeAku4hocFDYqMhrdCKJkSxgcKlWv7qRLtrQZ7SPt53vAx5fcd/iOPKWiv7DxJNd
ErKbGjyVnl3G4IUdL8Rv1dSvzAn5rziHltHRQsAGUhGj0mFxIy/KVXSSLEG//kncs4eoyWRj6jl0
huxLCN8VMxQLEx0L57I2j5Y9qksCAig3W255TnkvPQSqvuhQN4wDNKtuE5vqCsA+iKedw3ioAHQj
egI7/i4oljB4Q/clD1FaTZtmRJWTQ+15y2XAEH/l/rBNe5YOOBCbwWisdTu/xhwdXWGuA+yFIVBK
+Y/zdjUcxPPBA8lpsnRbK8FBZUOPaBmrodklzK5y5QsGOV7xW6FvMcewClgSUbCloK2hRcW8fLxe
iH8uVoF6YPQXWy8IIr9nYAeaVFKselKRm99wxEqDtjj0B4Ji2TadHPkUxz5LignG3uXicdznuXqb
iXarG2hR0545+kZNiyVzCh1OZYQCHzpc90W/6jJyjGGhdKYnLw6PEHddKiV5D/AK53af4Zoa4XXr
4PHrAr60X3LQGNq8BGsXF45ygMJe77vCXYeSh555+zA7uRQ8JvSfLKBmDiqHJ3HqnA0kfsx03cJ7
AAtF/eYA3GVzvAvhz9TYLAi2LgzuvnouGaUMOeykXxmglrwXMVXPgAYznOulNxt1iCMqvHda3hhq
B5blORyJIg3wx/wd4AqNhbJJxnFpYpjfqTKRGws2TrmRhisD8o/3gvqMNCEuVUW06kXuqp/Y5GK3
oEV3NT15fJ66cRfsX4oTeQm+eJ+B3RYAXBV63YZTqYzw3J0WtT+iTtrDR5buuzJxa0KplY1IDtNr
GWBX6kDOZSxAzaDU19bZ0OJm+NWqWOMHKXjltW8pp+/gCdhKRpyBx7S6IcM9tiAMIY9C/mJYE6GF
/BmvBm9cctLJMaJCVHGMiYJgX6f6MqyZlANngvHpQ7yOSSqdslvlFMvEZuDK94ZnpOiHrJ+OOXWB
z+0iKm2pFaew/vCb7KUNk4OAGOzzosPj2aH5lWZ5Kg6uSd794FyjUAPz7zDOYVzK5SLZduL9W6bT
GbjW5BOnRv7pIRDNnVtvv45FskB4zoUAfMOKJ7QEyep+hLEVhUzqmyc8TRqNMMMvhUsR17MUA0Md
ahs9UR29aNhjNeU7kKsp91mYL+zqnZNFGp6AP2IT8VIwHwFZG1fSY6nqqe35nSw7/kOOkACnrxLh
GgeQzBHhDAB3saEzGuu0g33Cw4Du6cD9q1vYk82DUiQIjw5N1iYOMnqR3RCRqdFhsWFbGMIM+C1j
6+zl1rEfmfqDYXjRmiNRJhCT8zNObwa9hRFQReD/gOKi9hDqgdawfLu0viUYl0ZTuxNMnjgFSQzl
uFb76OKFvzMaG7aaUQmfLMy+SiJhH9w2orOrk0KAAfcqxz8h9ccWuKsVc8fyne/FtdAJqjr86crT
7I2gXWA1GOWQ5AC+UHBW6iCuHlRLSLGs7RBJ+Ty9jm8gdRvT+mkHYl/Mr9D91DTlqWejJ9yumeNh
eGohQIcdm2FdWmYnmhhwx7YK1miqhI5szdeCIlBrCLQCe41CPPEM8oZChG+AmSnZIhmyevVWkn8x
9DCKThVluO78dujYxdNpFO/2U+H+C/kBtppBYqTlZ5vQugla4f4YTbfTi46kNryGu2o9aA3RPfY2
LMKLOGnxEKQPL3J1qzLHUvweR7/smjBoobuxOjowRYEYAXudCCTXwtYeP2zHurQt7GSmXGZ2sLAo
mMsWPpV5qxLMQUhk2wW2JJkWO3xrKIWkVDQYow8wMWuiqYg6GZAGZkiRjAlw1f4lLRgr6Qkk86ZN
08GnUlQRNEnjwKxrqK4KhbgACDUS1zpv/4JtGxyh/MOtFdJnCSsbzO8yLncCdDeF9WpG+OMyuq5c
D8/eU9mtUmKT1faWMRysqYZV9302diq7v4uHpXhnDGa7ArgACcF1TVg8LoIqJ/nt7Bt7vJsRnYC+
cUOZGmaF8t9tMgioCgIAm96foLsj2mNULGabMgDQ6LoG643TTXG+ZrGCG8hOjwoM++djZMIxaFaz
zibE9AtQPMejq0+HRZr+6rb5iGcuOOjtwX2ZOpgx3iVFIa563EJEjkl9Aol39h3UAlhWUx/jnsGe
sgUGzZh90EVziLMwTMxuLWxyaceAxCu92jmIB3t1x0XR4PyWXGwyAAru546RlZWto1thnQPAM4bZ
QIrcvCEbtajdtVxesXOKKSyB9cCtv0qcjnjPMb+NhQd/QVZbibFS2d1cVFe922DkByODWihXtX1C
ZGSS0Pf5Dejrb+7h9WHT4ONrL2M0Nn1b3FsGuTZ/sI7jo+5/Bew0/9JFX2H7M0z3Eo5HqNPyl+HO
nYAt7B/W8bKHfiZmFjLOFbC2hubtwDZwLfcsCfU15VDVvhal9Dit+ZzE34lBTNT07IIed258npC2
M2KIqKlMLjLr72N7wKOqKEQszCwjcqOgPRDixd9O0QBxIIm09QDTRoRqE6lntUJlxwXpwhn3TEoQ
OGXJmwH6os0xky4kdhCuhTRZMyVpVH2DdxBzUbwFreaFeQzvbMDEIwHUrZ3uT2BztfGB5no+aumX
RRoBZIdJFSfy1rtFtQ8NEf5OeZbUrK7+lzikDAxPUL+Zy4dZzFQ2PEE0juOzLFrHvjim89XGDH/q
Yj+QJlQQHympx5gCqu+efheq5QBFxi/XcehsdbCEzKhXwCXyWDzvKD2uytpIKAPtgpKmIet3QiVG
46tnLectFrrDvneDo2x8pf5t6Emr9NkZ7a1ndX8iGBqR1p4J2V20MX7qE2dO4MEj0vD5Y2HlmnPR
JsQ0b04KbQS9BQ/OgRFkE1pTxIj2wWUc75fKJSBwTosvjkLuR33wo2sQesgyLq59yKb0bDvWQucy
GmlFhRPRld+xGhPf2Wzmsnn2ZwMLI0in9mqIrw1fCstQemFBNZD86QNhHU5A6zWHG2cKD5z4S+kX
FWD2dD5btK8YwFv48DkDo0+Y9UVjrHCAWgu5gXPDVqdDaevbXguPeloexJpjVrGuCHE+VJqt/C75
71LByQ3OpUqtpKKclko/Dv/NSnaaCOYYEtj1PAwhdNSWvkmdn7nbWxoZqnIw/plnIsdcJLalybwR
fk2nLDqYXbXmPbatbC98mMQ8pIJtNYbHLjnowR964NqDdiyAMSZJ0XqOXMTsENaaW5f07ywLh5xz
Px5ucN8Q/GWr3jEwVVCegTxAVKW6JyJcDPNH2hoV8aWgBhkcGTSiKEYz+w1TaPT0qxKhKTJBRPs+
qZomLhQfowaBjEmehuCDv0Ehr9VAN43FwjhPJyfTF07Tn80og3eAspzWHLPKinGiatyoCGu/Wnxa
dgwpEmwHXpuqg4Dznn2v32CbYjdIyNxyw7DNASKhTmCaRnE/ohuQf//IR6n2OQsRnjBkaovOKKQT
qXe66R7a0bgyWpFzANzBx+dwaHCRqa/OeNH+WCQsqLjWjxB9WF3UjHn/ziC5nMqV0ubUeS8WJyXA
uNT/DJGWgf0PzKdnNICdQES6XKH6XJBfMTTgjGGmAiinzMXSwN6WmIonAwZI6zOvjq4uOpGi0gEH
582gdevG42xdijOYiZWVmDxnOkKvdi/UBOICapDOCf8Hj3oerUxSqtC5ZOwhDRLTvwUYkYzNnOZQ
J6+PuVBC/csjpGYMRnQOeHFe8F7g2iAJGmFFzCxQp4cU30ohq8nInJVBDlJMKakITscdjbrIJcGz
M6+QVzdKRfPqMueAqG8TjcMiN94SVKUyJIp4pvQhiz746hp8JYIv6r4ZlySaiThDwgEjLa2omvhu
SreYEzJ+GDJ0On5sUCYQrsGSxIoTS4DS+2yZmoboUoTDkGNXm7BIxBdXGU+yZ7i2xMefYAGHUzw2
mDrAXLPVG2HWovedDGhK9pvmYyHNn8bA5eBTAHYk5wxfkBup2TiahWHncP0WzG7c2WOkUf8RwpzH
Ckm7GHuz5JIThe5Jz/bopfiM0t6HkAreJXU7J+K0RlpvLf3inQvxgVB1xIwiRY8n8T09YgEq0cxC
gOC3zka6i7X3ktGV2MZzs8koWZgxMgbs+3pfSPZHfpOZoqC3M/I54RNELLqII/rBTdb4EXAcpmwf
8haYY9jW3wllo2CjsG6n/CzHAo2nhSehVu+b8bUItxwxnLHMlRPsuwjR7a03jhxhYYONjSNDiRq0
lmLHyL6kwwyLNy9+z2tz5ZgsZYYH5Gyp0NC4FvuAIUC7L50vr8ovOd4CTWw+dXaCFT/MGooZ+gQq
ZGn3GU+pBr3cc6r3uPOLilnMrT1+k1iR0iaoCcGD80bEDxDImV5U7Doqej8g0wTZUJKRAeFhq5o7
SzFSZqGII7QFMDLPn0ZmIvDR0IvBXLT+CthtKA4MvByWIC4N6rrHKsthKOFmTBIwC5Hqwjb2yEIV
o/0TFbiwRGfd30AjgH30KtMBBxMsGTDMiUfyJZwb7DRU3nGy5v5tpivoBJJC8cia4U9lhr8eEY64
2cFXMNHusVFkVaLtF3RYYGCp/odT7p9jBgigoJsBhyYZustZziIRXpn8K13sqjiMRzW9SKnozP5x
xG0YqfBAFFC5JfPyWRBOUA4eQ1K9c9BJbkjc7IbiQP4KfafKwpKWUFw0atNb9YONZddvzCCGRQhf
FiRwtNGqWb8B+oAIb8ExxnyA7hqjPwdeaxDdlYIlRk3dWsaOWo7ak8YiJmrb6EVRpquA4y3TZw3z
7wGTiemg6O+4vTwHTGCRTVGcs7zkRhHSN+e7zVikab9gPMILUEh6MfM7J7j0iGXcrzmzFQiUQojE
lsPpTkqzz6Lumdsb4kHJXZdhhMy5hS2NE9yYj7COoRhJ9BaLvmWKGoJYdT09GRon+f6Jto+YnLYO
NJU5WtbmRG5tQ/QgKqHi3Q0LKEGwkToXnLqS7hR7y4B8NwoFIA15HXwoVklX7vEWQ6KL+555Y+ZW
cw/I+8BJkbJAdDB8Lv5fOsM0ssaF3WCz6CF2C+8Kxopwb2MAEY8JSxh+ecWXLx61EBEy59vrIaIz
kBmQnM55exHWXBGUK89pcUtw1zn2IHeh6dfZG53flmJQXGMoXevYOhLTx3U4690G3NzhSczwk3g6
E5+pzBCcsEA1tpWBXtCffilJpMToHdjkPDtrgwSeKd3Dx6U5MZ7mkaZoJUvtW5ne4XQvXNgqBGpx
1NrB1uourHv2AX2Q9RZwFsDeFAhp7kZcb7l32ztLy0O2BCkJ3J1f5AHviot0ijxNN19zaBc0w5i2
iJ0GP8JxKOoI6kKGtVs/46TAEZERtv7HqeApDym5JxaqT4QZXJD0wjohQt0xYqpRC3PyMtM/4N/0
ZDJHaZM3IXyFJziXq9LoGU58mbUv/tysfN9E94PRuv4GAABZqq+tA6Yf0DMqAoMINzAjjh4s7Sxy
Gtgr3V0oF2VLKyBjBzpbaMsQhVItAYfBBgg3aR4uhRPTNdbpTAerY5fL0ngEFtGouzEOTMj6ST2Q
/hS3AHyNsFxlJFO9cekLGZNPlsMu0xSKRckTw7ggudYsWl6yiY3/bKu7wjKow5m6vWGlBatkFUXh
WkP0UuvegleosR1ldMI8xtI8jM6u8MwNTDfJW6v73yo+lP7zoHwEMKz7vyB0Us3IWEI6XKkAaCfl
G9IjQmougi85EAZ4UbCFWOxyjrdz+fVg5YHc2EjhrBugFfchNUZBF8EmbTQi25uVjIea+sSs6lEY
ys1W0zoxpIF5R4ci1PgRMZ+ZwNFijt4DVDOik5aG9YRCqYjW2vwpFyVmbnyoEPIzpE4BTWJSZGb8
Dtv0ovAPYidSbd9iLcj4gjPWcAMGFc1WTc9WeQVv8xlsDtmixusP4a2tEG7zDhdz4YJ31xOpD8Kb
OcG1JhTtHLufkf2Rt8ya6YF5CDOcigzF6jy+ZkwveIvM0+XawRLDH15HjXdyUKKd9+9/LJ3HcuNY
soafCBHwZiuSoKckSpTbIFQy8N7j6edL9SxuzI3piWoWCZyT+dtmIj1Wsmw54Kxn+TX0QWFcNQg1
hHlZQj+T5O8445PftbeKgd6Qnwirg0YwN9HnAtRAHGnIsAl5EIw8Hp+K4rsicl/MEkTVlE3IATnI
TYIqIKgAOrJHxLPo+VpS+JaE+kGB2WapubMISJ47IaKkNE98EBoxDKLlBniUl1ayfwW6xc3Jm9/b
zJc98UYGYiNYlb7baJnmI0IZ1ORLEFmnV/dC088qDTzdw9ijas4/yUzcGsbwh7BkS/ZsIFSCM4rI
Ci4IN459JXyVszgis7TNb2Vvr1IOy7rE1KIlNAD8LCHppR/CUILjxUNCzOAti56N5lc10A7xE/Al
IcKQV0r+cT9RHGr3GBFucrhyTG/GUHkXJYbYRaZD2VDjJeLYtH4fMCQgTpkc4hwamGGycXP+NsFm
NvjfdmSnoEQDCFqCCOcEnVeVhbCg/1PfM8GWIYM+XGakdx+TEqFu4f60p6cSLY1eHZJ0yx3Dgw7k
9XfWToPj9xMQ674iVsyegPTjy2jE5yw0NpnoznswK97+ERwY+hwRBvo7yf+pPlTm5qGJcV1Ve055
23NQG/P72TTWon0lp2MZ2GAqTBvIvq+A89wr1rRTrV3GmzQtyM7GCreDzVDBVmzfKsasprdWyeje
ORn6AsyY8vdd7H+lztnuPM943/HdIehteeLn4AIxuDYHNN49ef0S8Uy4kYnqCCZuHLQV5J8YOVL3
anc7WVTq8jFI0303xrgbTg2ifJo9vLR4b9AHJgbzAdd7UHR4Dsa7stGgUXEKo5xySvtFR/EdO3iR
mMm6q2Ipvrl8tbkKWwl52f5mAI8aPkr8Am1TIIOP1ypvFsi/032oZPQm/UeXqB8MBt18TqdhbUXw
2+V+GAbJGbUfQdBz81zW3UaP64el1Acs3gwmfDHMlx79RpXHszufA3KDUyBzl36xcPnwaJeuHqpy
4HAG1zYeG9zMrnqf9UhIFERgnM/LoWwnhomrgpvIDfQVQVtN9DbUaHfiaa3i+SBGyINVjLPTHICM
LBfm9o0Wm4+mZ+6i6THomDmMWHlWjAfGEBKLvfdwKt7C7lhX/b0bGIcq3bY6vad4mcKYrgEiC9IC
9xv5Z2zhJr9akRmrTv3hZg5pU/HQSQqtNQ/xNUL7MBq7LMyO2Zj7fBNNC8aKaMDq6KsjFEowfJk0
QjOhc+rSVP/ACFJT/czJN1OXxR/wtgAx+r1FBplNwhbX2yCMCkQQlwBU49ZBlN9bBS4I1lrKD1I4
OLM9pvRxyOMSh9Z6IaW4hacoPW0/hsY9fZdLhw6EH5fDfytuxLgt3rRhT7vJwaZQT0SZrI4O4sIw
fHMKcuJZgeql97tmuDSZlhPVGRDJ7PgVTKvK374cnHMMYtoQ4hKz+0rkjkF8B0elp9z1rXmKmUBn
ON1FG4DlqZ+q7PFd4jw4EPw6MHdJ+J22KLzq3jxN5lPG1Osh6FIxjtRZc6/CILhRm0P1ZPeAZXrB
ylx6ZJ/Z9O4hUmAFyO1q39fqWQ2qb292Dsy0x67HS7Om1o6cuGwVnuaEwqujl4x3sYsqUA9uLrm7
Bb5MbfFgFAe/c9WTruuvvDBuxLafLE95N1xCNzyHJWL8ebAvfYZXxmI80lYGf6JOspFKPo4aTi/5
ACGirodE+TItHXOq9rI0w/PEkZL1v7J1iV+Wq71LjV+zV31+/tD7DQBwNFO52tn4YHXYinmNltbd
AN8QZBQ+jOZirJta8WOgDoa6n5w8Akf/BC3GcTN018Z+05YddcVB80vA/Z3oed0+vQp40QbqfQkm
ZU2/yJ1pMjLv62LY9V22d1g1PChZBhwVM9Jikf8D5JYzb9vKrhxU/pDlbehfdIvvGNoKrsaedBAJ
njScJcmvkKMTd5VMCq1La4txaZdhVZYaEdRS8/LR2OeFszOzP0btF5K2mXiY8ShyGU5C9eegjy+G
dGjx6OhKeYiqjhMQWxaRM82TgyRW+/Dyv0rm7rXjR1aCoy0hUyC6qj3eBg4Ss4Bl59AbyQX+w6FG
ordBFIjoVVkZWcb1aTtmsZ/w33J5TuCltosi6VTkyj8rqK9IG4U92KTkhGlJuRejdBkddB6dCRRa
r0+Z+elWyEmNz97wF+1rMM8KT8kI6Be922B/BMlYc7AZF+9kkaY7l5+M55ynKYmu0ZQcQ8K3mWSE
hKmN7FR730jRgZdDltRmhSyq93TeNLwy6HRlJIDzQnwf8yr9X+deg/0ZnPPpHKzKNNwU5szrQMFM
w79ntixKFGnfRqiIdUhmSx0SCVnyoRwJtoDgUBHBEUlNQq92XWpjDW8UeMzlU3vKquniAeaMOJEc
j1r1fcxr7lUtEZtOwggG1LC0eMgIacPfSfjLmus51MZDOGh7z/2Zkhc6w0o0LlZhnmTaHCmHi8NX
hr7C+YpA5BJcW0GqY2Wd0VWj7KE7gJenj6u1x1st2nStCe4L7pOZZ1kcWLIi55nDdMHFMjziXwAQ
dQlS1Mxng8sqYZNh2IKeCiDCh3GktTmU0mzkWRExydC6mOTzi9ZdM9TchIzbpLZYIvCdYj98rIdT
Mx1zbtnI+qXFQSW1O6dLgl3MmCd6UznmaZFRJqQuXb0dFQM3IN8ApLXF4Ksda8+PsiPWPA+VLFu/
sbOmL1EWZyVZfPu6RtHVeyQDfXLD40TlG+RotVqWTFZexfnlw1WYl2MuBiZwsEXEpBCB0qVDvtsq
Cx/z+SFUEGUZyoPC+NhE+n2B20KMfgtgApZZcfeOIENijF/Us+ANVhfeJ3V/MpB09Fz1ZFZR/zWB
5Ef8UW2bPakehp8qJTX6F3vi5KGnDWPQFNoeoLR+9V+w+3pgkUKmwv1sPGS9zxgHTD0pv+ak7QUm
NvnoJcQD5iFGYtZQ/JlLuSVHi18LyNOLRSiTID0Zd3aCJlucRlOJYgN8pmPRJ1yDX1RIISG9wDdd
CjHuRZvb9gncrSRE4/HZgiDnIEl4jTg4epK6RXxF1TeDqKzfGUBlx8e01elZROwci6Ze7FkxMg6z
yMr2WMKiZTpN9rsw5nbfH5qxuskc/of/vhYFY2ZjqBsb3S2rVQ8V7DC8MyKDywHkk+0g0pJC6c6C
rwKo6SSdOegesEdQ1yjGLl7imuWEj2jnn6C08jghcCMVMXcgxKjLQcCYxZ4/wTA0yIJUegKqQZON
hCgON55fC9PGktivBccBzunyZ6ZJyY9F5bHW6PhBTYIeKS25h9Eo1d+DA4QKPos4QkKSWuPm4lUG
icHfoxgm9ZMgTNzhlpTwCJRC5NYUM7eGj6r7Uv0bAKnA3Pld5OIe0RVlYMYiXxWIDLDRJW+GVY07
XAxAkqnD9hdpjxFl8ZiRopD4JqArDGCMdgK/tVPE/sLEVx88diyDbLVJ/bFZjy0FRG55fJrcEwqG
Nj8m8KciKECHFxhPUZL4OXvYrMSCKP7hUcaV6Hc2TKFlEXnwr3BIzUPRSbghMeURhJ33W6Q0sVFw
HZ4NBV3U8A7Yr44WtCGfL042YfUkz0zWkYn0LRcTqqeZL9LTbhmJS3KJlr98MLSsQPrR+LfBS+Sg
yHAk4iS8yI8dUMQKIkTMjKwS/4nuwGE5a1pfheaKE9qXNM5c/ZGltzF/EbEsnG6z84bspqCIAdHe
rrcUCMibAZACgGBU45Fg3pXJSSjos3VFXZ8uj4597Rk4oNJ4pVI8I9SBKli1TWiS2aL/mriJ6lY2
V6vGBepVfs0DICCckJrjFv8Q6RUdOFJ30tGIhTp7bUlImlA4fBiEuHVJ1ADUs673u0r7J6WaM0tf
vQBlLneaRO0h8GR7E4gBvEHsKSI9U5pkB1r47SpvcwlpBVeieLsk9RHg2J16R7zVxk7MPwtTzH6G
pilGKeUijHQQFRM+AIki/qWkEx/QWayNtdxInXEtcTUyjcjpp2VnGQmIYvVHA8y/ueEE0EPCWQGO
tBo3kdGcTQW3U8r2aokfVCZzmDKOQBcCUCy/rKSQ/iFkFA7ZHHoFmKxHwDvPfpPuPDIURaHvpOOO
3R6UXvxNrFYgQ8v4HVtfOcV4M8glVQtu+2oShiHSGAc6YTHXif69GFeRSKmgBmgBgU0KlHK41snQ
mZMGBXrLywKeW1MzwXeZIsJjKncpXbbdNUaDLHwdC75fcW2JwkhYctZM/iBWahCnkmRebd+BhKnU
E+d98TWZ3bomUSrdiOaV6C+ruzKUhsanmX2MJtw/C6A0KGa3Cu6pQaZh7/WcTr143dnPOSY83Rr4
Er7SxMEXx8iX1yQyHcg7WY9V4tfRZk6IL1l8Z4jRR2JSb6ZLbxR7EXMsJN/kDp9QoXIIxDMSjyaH
M1vUKpdRRvnB5yRAOYzkX2ARiwvtSZwjrEGm49Lu9SUJRqlYZWB9rE47mze7wm5F0F2d1qigiCdM
ibw89OjOl/o8I9NZCh3XPzhZEOxUjBXimBT9RmFQWUIRL6cGyTR8YzjB3hrwsEUnJBJbjoFcjSo2
MsAx5ggcmzmEqTzXDVdl8yDV5CViQlE6XgLHODXPUafs4e5Grmp3tHbyTtrVTec2WXKDJoF9OR/G
i02mU04uJIq+bnFwCMCK8MNq4Bt/vZ9YLOzpZ6p/0ETELcE2cFHMRvKnGg0FlpghCuadcfjM6veW
QmxEQEhcbAYLnRg1F0KNHFFg4daRVL6DcFUBIkKeLZWGT3ECMwwmlOrZ6bAuEkhjQgOi/OqQZpGL
7Fl50KZXt614yBzYu4PMHni41tAgU7Ru7WehMruXDqLRJb/G9DyyxpmhOtKALDHDkSAm4hQ3W9sk
A4hcildJgFnJWpBfmG8pmpRtheiJgRO13p3MPTH+1hMz7lyXp4niq5YjgffJQVo5BzcmtRZmZHRU
4qzQ/RJN4KXtdQkZijiOYPERrQr+aYMa6b1FTc4h5CGeY1o4AWoV/gYlq56QQP22t/ojh1OEb7aK
fsYSs2138HhnUxAcppFyzo48FgmuI2Hh7OzTcD9NXkr54jjGhVfqMta+1j1B+wrCqI3a3aTfkaI1
EExDi3RDGtRiXZmVUfpNfAxiS5P+XLfluxZdkYREwXBL5/uMzKxw7k5IkMt0a/XB0Qh4sda5XjBX
cAZ4PNl7xVMPTBcpXTA8zeIgw2WvroyRB9MTf8FjTKdw0HR+MLYvQ9OwC1GeUh1UTA6QRKYzX5K+
O0zFeBRuWL8tQbbDJ8TdwssvMkcM0DmROCJpCqlLUuKPFOJFwkAXYzjoOR1dIzrVav6ZrYG0cZqv
E8P3lJAqPsIf2OKjLtjYqt8jH4osjVBXnDskAtgBhahpxizWXuZM3aP4gvwnbQ7NLjK6mnBj/kJ6
hw9MxbD1Yczm1gPulsK+yGpPreGiXMNmAE6AoBaX3Kouaz93SWYB1LS1Ux4DPBr7Cj+Ol9I+oMJb
oAXycGTYH8syr0TvydFXwk1Dh2hm+TxNgJohZPloQz92KwRpNDDRhKGg3recR2tothwLJoPIqFIR
7x776E0UMXGSH6PwZQqeS6PapRIhGfxYXFCS50CmZdGR8S67bMQBh/2pnLLTot3Dfw7uygMSdTQa
TUNO03AlZsl6QnM5vqTVP1sb1waaIx3Di7wrZlhvFsTyixVtUy+gLBKKjLcxJzIkZ4GZoJA9ABS9
8pWcS6L3Cxun0lonQTj2OV+BoEduxNq6hqdp3nMzav1lIaMk83UXeMOlfpQODEzlgKiljKG9P2DR
8bJ+m3ITYiPYhMn4IFx1Tm6MVDUUU+/z1pYJhDPatu5lJjVNqpoykkVKfRPy4y0U7UkbDjEzWoMq
scVPAIULwVG+WKwiXhZs6CEpZpZAHEVcDxphGcBL2njsZUWx0lUdod5gXZ9MHZU9y7LzyHjEeMpB
Q1WNA+KcACO2Xz0J9CNfPfh8Q9sJRWic4HqbgvBAQC+couVRTKZc4pj0zyFmjsRivDOMg+LsvNn/
U2nA6PWED9OTl9E94Uwr4nFWafqSJPW6jY39vDi+TuRhwDMlv1qGzM9tfnRl05fBncxAfRpv6NMl
OYuAV0Uh/gx7MaceqSj1+DzQ1cDF6wBqWuoJQdtn3gRHMaq2S/GrZRRDExIbhNcwRY6VdUf+pii+
9JKMTnUtcInBLB5Wnx7iNofEI9x+oexo7qNiQtOSnESeEcZ9dGhCJN8MrX/rRxNdCHGBKG0z+3ns
29Wilxetxg7BYeYY2iZ/m+p/U65tMmKFhs65MqtKmtVSDL4W3sRtsDg/rCSdS3+f6wG070TV3tqQ
71Z7kTwkKAuXLRqFk4xIBKmt1bg/8Nav8oQ6VPKoSR8EsNFjxDL8TTQ2nowGCfkuZ/aHSrEOCVCG
pPlY6e8y3lRyl8v+uxnch4bripi/rlUATym2Kp6c0DvJb+ZxWQzEUUk+hNX032JuMSlh6fcKlXPO
ZUiYObND5DxrFy6SJEWzwhkK6xm01O3coMcnLNKo20Rf/icPbNZT8mrPb0SdwrDvWsAdRioZ2llf
Gyph5TTkyNJJh4AxdagvQdCYqfa5MMZTrZcfTch9fP6L7wzra0FabJtipRaBr17Gj10Chc7J1mhb
pg9SFrncQX7uu+mlBRZNbdoO8EW7SEgiJCPyK3nZ6IuzHNqK2b3g+5MbA/95pGkbWGhy5FE0Rydr
PHDgklcW+N5g+uqS/JuaCQWgQc4KjG1MERI+9OJoBtYqNZ4rDFG2Ne8yNu6RnH7JgjLCF253bu+Y
CDaSDcf6ZksUPcuZhh5UYZLOdfAmdWcz2SKUNskz+m3RQnogKNEucali1m+GgsyCV67kZ91m4bmo
XooIXoLNCcmbQdKTVCBzAbPqGPqDA8LPEyY13+4UXlW9P4JQotmRuYId/JOrHcxHXhAB6fDDjLx3
EIMd9tteNQ/yQkZh4hsEb3VMSQlqKvjRHIyttzQS+X509NcF6Li7o5YyTTs6Y7+m4cFWfK+0OVtG
EmBWReQr7bOn9z5sD25XzNxDcvNH0M+/KCBGB8QeklJAlKihhCczKUk5z/Yiou7IUORoi2z83TxO
ZK5stTE7RgTVNun8WnbnmToykyMK6XTGk652+e4vHw18pwQWl7zsAAKlg2TN+41cxaryK3094od1
SCwSfLUfiKOBfieYWaIiUqKlounBYeGRegxcN8i8jyIKsX8SOqWpkiJUrvqV090F7RGMg+gVJ6oA
fFDs1WR8jquGG7jL4nt6NYDfnHRLO87HzvWeUU9U3XdG513FQso+Exd8J7YEjgUejSTtXvZ2HVGa
qoT/2gDhnO+9OxTS13C1PFUcPSh5uSKbfm3xVYyx99EsEDK9sTGN7yjdcYPQYHpI6hdxkIwEBKtq
tGeram1MwWAOdYtNt7oXs6RsOQOkLVR2V2tfYrM2WC5RfIgbZElRH9Eu+a0hmCNRLk4MjBm9L3Fu
wlYCAczwXcMudpWNgoOpWDaTOsNGU/GBCMUlbuOozO49k9Rfhv2SGk9jdjaIehOBHQWJXbduVY9Z
T0fIMBAZEGXrhac66yKQYI1kJfnbfIg/HViVWY/9XP0tRCwo4nhQwQV9xlyiVQW5kNSfaOKlRMSY
pFdeLrNwz201+SLp1toaZpmfnIt8jqZ/+uLube/WgIFznUWE5tNllmrKKVxX6RewSMXs2W8WLtQO
4Ui5n61sZ1XeZ0EXqHoQ/5IS/Kv7L1mhVUKfC3IbjBttepZ+nMlSb3WGnxzFRcWoT05eARwEZ1tn
40abpvtYTw9WBtY+f+tjcN94574wd43Zn/FcJ+2KXFOyha3t2ATfWEHCRHsKeR89x8V36TxnJwPN
p2bXx87yKJL8R41vbCtHfQT6D5Cj4Iu3CU7KUFZIK0sXR48DCxwI71+AXAT117OVoS4j8TKSDUsD
iynW6TAchRJTdh3c/AiaD2g0aD1yY7CukbOYDktaIQrerxmXQvOZxd+m0e8jggwWa9Mp957y0wbA
1xZ7JKMrE5Ek+SbmpvvK+RIUsnLRrTY2slUgybC+b6v6XbRq44CSfui42ZHPeu8i+EDCNYzWEe3S
LgKMjJlIx5u8zFFknMmAUE1IfSaviMGyB/xAWyGSXQMwQtVWBN0Nrzh9wItuUSNpURO+Sq2rfCfw
Pgd2RVEC1MW86UxofQrIGYe4R1+q4EnaHbqOohWRL960Geqtd156uCwXPhrcMUXGZk3pDZ7/HBO4
hPChSkeiHa46udIAHY1SnDsvxUger5k/uFGWgvgtJg4LPF21tK1SqWuzrrd1dtXZb1A+anmxI6+u
U5QjGdvkR3Uid2SAIn9CxJRgSXYeUgZDDunWZXIIi3NVN3Qcw250//oGiji6U4jYDLEphPyBQ7xr
Sc+adZrY6+klNMonwb5H/nGnawcVTLGiNK0Z9h00IPmo2TMW8VeGZY8TxORAkENJtgX2XzFUMncD
pk4oiQpNB6mkSUSWXextVnHKkfgAotDtkaBlHAtvp0Qz4g8gjOrNKQNSIKAQJA93uCY9xXrjzdPf
TLJzqD+zKexsi33jWes+IeJMkpbGTYHMTtMKvCb2IWEK4jDlGWgW3K1g2RUpNs6Qnosl5Kv8qCM2
fuQATf01VgMjN68pkKOLrhqhhxbZK7UkMo5xMwIDhQ8t44MbsO7orO6ulGiJ+ziUBjOPyxeKo44X
yOwrRPt24slaqveuIVt72RSWcTda2YMYA2vF8tlyUCqgUsFak4BVvcly0bTjRcVrNY20PhISYFj7
sf2WG5a7hvuC5EyOLlH5MM/PKSmPM1QFEwmw8egh2o04ujhNdJIxJ+XOqDColwTp06vp2KHvGXs7
/uqdUx1/Np928JgH/9xeJ3KrvlOHnlDFyPfQCvtNJopULlKjOg8hhTA1rYHfUVSQ84wArP1xGE2T
KNnIR6uym8d30hqIBsMefQK9KbAnPXQdxwz4uXjNSj4ciWQCg0yLdbFwTmj4Hmj2ZOZBhiIRCtQ1
iWQRINTgzZ3HT/ACvRYdJF8+15rF8SrKM/h7tSMo3TlgQqoV6oIJLaLqLPpMkwv3LrVyIfFDN9XW
/eGfiRCT8afendC050iSeLliZpS62Wp8mhndxsTFx8eI+k8vK/xRUfykGTaMmjnK3mG+VcWTVj1E
zpHxg4ZA4fLBd8OS5Cru/gjSrqOHbBkrzNfKLkU4CK4pmLuApbM4lYj2zY+hxxcJdN4T+0T3Qojg
jH+HuKdYDHau/eRCwPXArOq5fU5QRrgasK9Jl0L0aAPW51TbTfxFUuQVvE+MBaWuoBn8BryjMcbs
i63ElfyJTZU1mUuERKmd2DwfXffWR18yrLMHYXZDZUiirbgliC5EdDik4/08fheBBiT2ag6rgOZG
FiEzMDijUf6TBQVzVIA8IypEgT7HuMVesqZCqJ7TIoUkVdUkPSBMuaZzjwtNwj6I3KVRk1uTbHEs
dnxxnTPcKUSyN+WPhG+PrutXpHIgFIzIVEZbiBrJsLkFHagyHvHNlJMOypUNbpHO3k5EHNKfBVLp
9M5aI3oL1JQ4QrA0pjUoyJlRJA3/uTGBybjLzPMiLDjV4a2FGaG9ij2NwHFCKZcIEsMXcTr6RkGR
EYMDFAXVVrB7IyruSrc6qt2jpELwB/2hM2yCCreZKLKFeYjwP1rPJGDsZbzj25UC1s5+hCwACJwR
TzUoyqCQeXFN4gZ4i8V+y+GtU2WhtT/FZPsh5mkMaz2Bbx5HaNucJIEh287IlNDSoQd/QUlNuqiS
uvsUFROK+1Df8cwi0AdnguoZ5v5C5yjrYO2dZ2QaArwR1cesJc+OlXABEsUz2hDw4QZOkDKXFhBf
flnrMUZ4NDC1a1ePIMjOUi8SkqTNx7/rkXYMD19nVv2KXG+kc9UTPz9dRiSsa/DVLS/QTOYzLS28
IiVTYsA3JumFFZF9tj2gCPkvXnjhMqEbrPrMgmcF8rCtI87Lc+M864Ymi4jk4ljqPy2DRpXqYxBt
uu5q+1lMDGln+QNVgLwFPpCdnFUBQxplIOgDUC4aBLXgkvJldbMc9dTkxHTzjNqNimOwX3eYGYWb
cPFuK8vnyAIb5giYLQA55PyIMPgEtpZtO4P3lKuxvKUK8m+DXKTiN8ujV7IkVMdZx+28YcWF4GBo
0H+rCr1L3/7RKhCcE1EpeXTgM1FaHcGWeYCzZl5LtoSuJzBDf316nl3cdV7it1ZKxcGMcAWfQa7x
9VtPNL7xKF/5IyRUo3HXJkthTqcJI7tMIaJDJI4rtjjaijObdsgXzgDSAYLhvcw6iwia8qEYIxx2
iKqijMg0SouC0c/QU3J51YiACTLMEHaHDIedqCVTxZ/64l7I38jRjoqzXBYC4vOyXZXLUxJNG2sm
6td3poBPqlxme1qLV3NRg+uMSbToyvdlgqbBgQq7KjEuko/jFCNft/Ih/5nzfMVT/5MaKnlQwadW
dr8NaeE11+/gVowDUDLkX3B6oDG2531YMXMRQCbOJTeuHkyCGOvF21vkANlDepvbyjeDgVIt9Wrr
1pvgSiaOcAlnRVyByrhT+kd3eKmz5DFv7u3hT4DoGP1bQuJWb5Mz2xGi7txl5rDpKgpJqvboxe5R
R6tgNqcaPByVH2UhwarpyBuf4m1k00Vpvg/myD35q4aXWgFWmTccSVCb+yb5Dc2bPn+FUf1oFD1O
DUrY4alHz9jo5LVyiPILZjm0UB1tcTbBPo9sTnkF1dxS+9Gje+jIsjd7OmADwB68mAFqFRosqXs7
8JA5sOeFtVOmzC8WCI7W2pEX0CK461mgJQ23SLx11U9rm8kg1l4sI33trPnIdbxOW9Cf4Fzyc+lg
IPnHOM0PbQkZTCL8cAcz4SxrqwIRDTC8EGLDXZNsG3zJ6eusn8rlgsbvLk8+0umJ0E5uKrTRJ73d
Te03CxeIBiu5bkaUXfN/9Xuvw+I1IsW6lBZtzbm+7DQOqKo12crITqCyFhgOGzfsn3csYNqh8uf8
Wcyj6Ee8lUo0WOfbpAqslz7cyRsuq7kLM6oZ71M3+u4CA2DTdMZsFiibJr9JGIBmb7nTyJGZNqlu
P7XIpUMCVCsuXRf3qbfjXFbd+9ajKBMwBRmtS8ji7xLfo+FXkPgwdQL4GcCGq7SlKIgQ0wGhE8FH
zX4mh0oDdAgTkkM5uKIYyYsafYTQj+RyHA3KhTo9viPWwzEPdeZ3MglhUtX5kXak0xXJTlv2FI2n
CoJ5Bgxt5wSXNDxyUgQcUvJW1iG33MrrCNtauXxdOCUK1qiES1uM3C8uSpnA45vYx8yYWnlFp0Yl
Caz24Ksg2ma1+Gq5a5K9zt6Pwk1lK6kD0lPXFrLCZUxuhW2dGZ7veOrXyoy2uMo25L6Abim7cXpq
SrTSeo85IHuaDKINJzUmjiTcW3l46jAdtA3WxQJlQ/PVuAOodr1pyFCpwCjFSyYhB9INPPO91ruG
RDDLr6p3B4BMxYGL3OeqIFtQVW41bkPL3eg2qiQ/pgLPHTYzRxDd6bW6MYczqgcmjVumekd3NA+j
9qEzd9VAckNv+iQk9cqppsdAZl4Tb5IBQs6AsXasgnyzB3ciNFpJHxVcZUumUv3n3YWfdNQgo2tK
/Sg5b8nS4mRDHEHh1bhv0Cmi3ES5cV9lexvQbQnfnEPVEn8wYAp3YSZpp4KFCb0BIE/SbhRC00C3
UIUQ2Ae+cHbD57i/RibDSncyzeeacKV/XX7ibz6UJ63jGFF2eYadGFUDtfPBqxdfewA/powgIg0t
vWUUQ+k56XKAzCvQvyD8dQnRwaWAkk/1a5u//LbT4ZmRbEBzzC55Wdb20nPDLMWrBt0b/gQZRaa2
tu6DZzfnyh93Bqm+Pc+bpdM2DykebmqwUG95zDDslgWwIqNqARlkK/VmtkNx2ASpdVwmbwM5HBGD
KXnQKeMqIwpsqKrGH7lZ02X0OcZEk4mlazdUGO1QALD4k3PuqUe9fSD2lpY3aUFCTMuOaAbK0egU
KmqZAyOTZLZXA58RIrF1ba7iEDqIpdLaJIoqgpOtBxoObOMS/BpmqGShLMgInkYaHntSa8qRGDDS
x5RVqJoIqGbwsXKnmvhb96Z7bhjenVMV8yAytsR3RUscSPAykL8lGpUxAQ4fej8vP2XPGaucgJD3
Oj1m7auOKGJGqFI9Ien0YUBzpK8SFlUCOamjtqo0NOBs2CnOl4RHI95Z5H6YrPHCXEzRe2I86z2A
A1oRqYXrCc/IgBoCpIoxJmsxpaaogVOSoirvqJfoM7geuajJDhwx/G/jBxZA9kssEjONDxkN0zu0
SFWp7whBEXN3Mb82xgnrRQTLg0NNs7apvcpvE5hK0D131QkzZmf4qOsYD8EeSbJ6qofXvlBXOc0y
DORK/0o6cc40IIu3oBsY6hF2FvWDqhenOH7nyL2PCvuKd463lzxfOm19SjOINTNhyZz9OC6wPM1a
y7KdSneWgyZKpmgjRvTfGttMQGkfTLIzvjyHOB7v3itnnw6Mg2p/kL5jt7AexW9e1y8L5c1mmDzZ
1ZdVX0kIY5sE7Z4vmgmdMknRpW87iCbVB87XLv7pnRxA9dCyR4zbOhhQF3FKxvxL4vVk2SeFceMv
ac79bqtkZ2K8zLiAyBI646yK89Nlst7tdh1H65QGw+nJSIBrUcOhWOFxmqNfjR/mwbqa93B0SGRb
48HsV4bNYAPf/pSz59ZIEpE0nCMQA54USXqU/3dQuJQ2Rr/cCWRuDkjPVaJGWHNYdQb5BbHZmmdj
cEFrLYLNX0LC67DgWXyOg2bcO/UChICJjznR2QR/7+ePBimRE2OTmS9/NkIeCo9LRF8q3+YIbnCv
TpVLNBdYmruJtZ2IVjPV3CJ8aimFKCs+Oo6A7mnB6W/VR4kbI21pQuQyKw4LOAlLrGRhxDs3GPV2
UDG7N+G9zSxiD/jMcJzIz2vnzGhmsIXiJh6S2nYwieayGN6GSB0Xu3bCZIgG+7XvomObQ+dLAKyW
9Q+hdsy9fQsHRGGjhTNVwmVMIeIQGeXV8hN6DlGAu6bZNvZWXR5r47G3dI4Zosucj77u9qxAKv8m
fEHdAjdkPwbze0NIgKe6+GRhXfu1g/9bMc9s6Y6Z7vhbKxafx/zpsx4/EVcuhwliK0d5kN86LF9z
hhN5y/8UsHwDrEqyTIu4X3gqyUdyHUlgIX8v+rBquP6qfxYKJclcApsxAtYFIN5ZbHBjPTwTl+Wj
OtmPtAOKS1trH3NTXRtEzHXUpTQeZz3utwv4WvaIIc+jFrp2OADu+uWlhuS2mIfIYU4ZzoC4ZPcH
CBS/Cgo3ssIbBAkDC0f2buEVplPMfSiyPQEXDH+5RcHSCDLs8E9gNhCYJXKkod3AAIB+ic6p5UsM
nfROsbbxsTLKaHwn69ZAEYUJ1j25OGHZX3HGKBediB0k3y01gmj6EHNN/b9JYemDvwun+8lcdwiK
DEPsVyRVVjgCjfQjh+lUgXotTKzFduaCR2Yvigl8ml1pvbTqB3aHLKM0Bb8X0y+fCQqbs7GSBH9d
JUTgx+wvSUvcIb0P8bVq903xNerMMBsQj2bZd15IuuiZDTe3r26Ws4YQhrt1iSRAjdOEOyrrq+l9
Vq9D8NI0N0IN53IHIzN7l2l4zVAQQwLCbBOm1zOIBcNJ4QmVYl8alepqrfEdEF2BNAH1fAPh2uD7
cHRMFD5twOJdV1Pj/CetYhoIIJKOKfJaj8JRjiqYpyV6gbfrBP286x7D5ybY5O1mNB7G0gLW19cj
4we0udV/EpUmk1gGgc/+XlSXSnmwmz372DIjViJ4ooSqdBVyPRtkWN3FAulUSUZi7Ei/EWG4Sfho
JG9ed9XD5n8cnddS69gShp9IVcrh1rYcMcYGTLhRwQaUc9bTz9dTdWbDnNkGW1paq/vvP2xifEYI
dAzhomM3sZ8I31TcCf0T2o8RD9adHGkS1SIrXKY/8mQ7zaM9blsmDtkJcyIH6NHbBDC4qDgYvtTd
+ELPsG4SiRVHeEAwr/eELZM1dEcZP9tOe59ng98mVi/ajVZAfQfchOJXju0mqNlMtNukpU9OvvzW
3hWG2/V/KXqbHoQRG5JuHbUxLWxzNKOHBd3uANpRpudU/6wI3OTRBYnUo7PqDbA1zk6C/1G8Z6eL
vN2Igb+B0856Zmo4x8YlfV+IE0Gr4Xcz8R+YFewIOLIS/MqO6DZA3Rn/QEvBc0rDcUb2t8bYCZws
+KZo68tr3BEwVp8SZHogr+yEYB4TzdvCMyioOMMrcUGK2ILtQNu2WIrL4K7ZkRNTzC+J0e6rGpvK
hgksY3GwFQOWIXMw9Kk8mzl1X7r1PtMXrFOSVszc/AV8Sid8KtIcEG4SjuzH2JrwHwoueiZZQL3f
5aBDhXbhkFnbbuV3buStugiczNtq2O8N2T4gpNtgf7IsfCZREae7gumcagbMoJT50I74yKnMyvE/
wk1MJt/UGML+j8MA6B1lt+qT/vUZ2Xc7PYSUgCl8jMZVfTKQFZgoxIW8u73F6ZMcbOwr9TC/JeZf
2v22HE1GvpcCsAqVr96yLwVwZD5DCSzfeRIDhXVvQGdUSS/cpYx97ENdpofi3CaXrrvoYPy54Nv1
pcOWGFs5xehPNcDxiA6wAj+QGQ/AcD2s7GHYS02Upn8GfVbDqZlUNOMJhvC63Wz1Bk9Leg5KP4eM
phwDf5RRPSdnN/8z2RMJNLcKoKfyAYASf4sY9hdt1dpMg291bs9V42xxpLNjCHjPOcnBh6z4Smcb
e/s3oSHNRFH/f5ZyrHcOAtPxy404iFtwIgzO6WXHUj8Q3tLh4BHu/jeiHT416I6jhZxP+SAsFyKf
GBQeFUz0cIuF23arIX5oCMvHodkEaY1fPK4pNPsRGIo7J9/EPFxiKrEJp0GsTEnoxFhI9CVil1iV
lKIy9UkwmLerk4fkOHwmwSB7sJ6CBJcpCB1QN3GtelEwGAh+g/k7ta9u9OBwXtENY73VuPVFaVQS
bLXdEYd1Z0JL0amYR6hMeruT2IFlDBEVpbpYpCLp+gpOZos2OfxgZlBm13QgDQJOQvVZ5ZfC+je3
DwPOfEZ+S9uTUT4sVN7QKXC2YlF+539liR3Ys/WvtN2VDSJMi7aa/AjdvI5jyAfcl9TycwW/Rt/u
VxaRLB4+HXtAwURlHB3+Hpb2NA8vGYM1MUrT2i8RAVSKsVUiE4Dh0YWNGLPyXM6sbLSgjqOx4MF+
+DmH8KRC5lrNxeED9x5y5CvNBrxHBgmkFWO/a8e33DZ9M+fhS9b6YPkh51yW+oUHO7EWqlQEc/qs
xW8Vuwqj46X3tkw64BNz/3x9sOkBhIGkpPd4IL3uWJLF3sSPkQVS0LJs2awQqZE6duPVtX1uho47
+sB3Tr2PnEPMWfmpCfknJ6AZawNM4ldxd+IbI1GIKLvoWwwlx+0g88GgetG0lQ4PEWq6JP7Z9rEO
d1N3MwNqhM7zHQ5pqXaKdBdQlYDji9e0XEDaLwaLlDXCBohtc8+mrIuJUPL3v5d7irNcOm4a54bv
zngdO1KRWl/FUgDghELFzj8RVGziAEEdiucKNAVwXoFPnKNy62A1O8O+/Al7soSA60Nsc2qUVMgb
8AkeQnp+Jdi37eSPNiEKIJnVQOBohmpaJj4Yplv+CBw0zRfHPNXAHds2JsnA793xFJntfuyYrNZ7
S3mLGoR645G2bh86GPeHMzbp6jGICGrGw7uyfNf6noFLGqFiAQmMTBK92Sd8xFl2gLoc59e0O0zd
T7cMLJKtYgzrenlQsDfp4h6f6X5rZR4qm+KYKyQ0GcUJXx1Rq2CgiWvSXvKHxB2/0qmXule4Qzuj
0i4mtjSgPQe227bDsabf2fQkjHu79qvEkHNVt+EloFeIvgQil8IfaBwtb0E3WqfzASPqhyU8Ge2w
HlN95biQ1h/toroa47TX6nNSco7D1gko2juE7f8Tr8AcWLP/awmG7ZyyS+fGYxqcoGDTXmP/uyuL
VURkC7O5GvNPzVdkIQxcn2+TuqiZ8Nzt3936wSSxs34yuvf4u2wuqXp3i3pTFp8sHDkRYxluMtqt
7XcjLhFR5D6YjgEXBhYNRO8UXQufjljxEyIJPaVvIklrrD0oJ2+TjsUUXJ9uHQbaZbByerWKsvUz
qdLtvDwhFIQySl68p34Yc78WbzIV1agX6gDf1C6SFPnKenSXZx0AHa4V7olXrEjbGVUOIVkMVxjM
yNCPQQlJjGX5lXafcyhDk5a9AZt4VONfGEweFiXa1oCwyrVq/xGFQ+tPcneN4ZGHniNH+/0Y8u70
6llV0Qtcuiqi5g7Jneo2lkb+BoQ2YWqH9IdiCSZljda+zpZ6TKKryIS06XXQsGOBoUFVJfw3SGgY
KlBZUk5ZI73Ho+HmeICIGEFU89Tuw3CB07UU3y6bLYJwTHp7OJrGy6Cv8vB9xAL9G7mWp8Pkuoft
/hYo9rrmwQgstFzmSdceGcjT4hA1TOU5MpaCdZWo1qnAWywpKbzvapuwfIUGNXKqOhtngE/qsMFd
DI2rEBwDN90CzyYw+AIbjn8/v8ceSZCzd2FADPitwzCS2RR2DDCtK0ZY4IWiWWOwlwQkbOI+ATRX
NZBcRzJNwInEwqzu2iujyyLHrwiDEySXbXsUbSvMH0Ssgb4TAz3J3MNYwsZyCxcAMYSlDR3CP6V5
ZUQp4q28TtB5E+nAU1SqbD94DYagx2rVvFv0Aniu09Cecv0Y0yf3oDGNpZFTCevX0h4Uz7hAzSNH
ICG8ScJCDS50U16jAPvq+idqD4rT3IoZMVE+Rzf8H80WFi/8cmKURwuWVOnbzKqw1OuxyiNQb2iH
rT4TJmEPZ4Olh6KDjOswxoAby8eWyiyEkOjxTNdDfzDMBN+yfF3p9eZbH278vXVekY9iQaO/WsVJ
K5+EZQ5yKFqo/JQyzAy/LKvxo44b5MA9sPt/XQORwcGNp3Rx0CkQS4EZMxihNC7spxadUkT5pDAv
VcJbjD8/rVQn+6tBP0Q8AYZge7d2twp1JVKRy0B9qNLaBWz2qk4YDgmouASYBIFP9XhLiMqOSg3L
OgUnKCyaCHhtXH1vmchGomwb11tsGJanGFdxzWGQFVprzon15A74Sz02qsXJgS07VntF67veB6Xv
q1pJInN/LyZrPwekZOsIz2LYZdy3nMyHmE63qhFQrjLtjwqLzXAbdwn2dTDy2t8BC0dLu3uC6Bmn
ZeH4nM1jVt4gek58idCs5BRjGPNtNA9ktLnqMqCqScymVcwxxBGqBp5SMPhE9kcldASnEmIQZzqC
WxzIYjAvzwr3Wt5e0hqeOEFIOVSs2IIHGVZrs77nTHgnmgZFXTZaDYEpYS/ivVGPO0iGeEE7EfkD
a0KFkVF23wwn90bv0zsDdfotxTbwS+ceE0O9hzw54o49V1jh0FQIyyIov7DAGSc/B0WovCMuDHQT
2LxDKR6bDcYPmxIzFf4OI1HRWMAhbvPSr01ylsxXrMK90PvBxom/wSYptkRI5BUI6qg5QqloW3Sw
Mkvn35niNmW7mSC/pcu0bvsQS2PsqLFOEfxzrE1fdSGEYc/qUdOq4BQy/k+Gry48a3n4auEjWuA4
2hkgAh6RFNi/AO4Ij2OJ/5IMI3horxZvIpd5g1r6BWbZlYYRud9ZnGvV5M9NsqFGKsKbXrsknVeb
kml6Fp8LjCkGhuxIrHvwLpB81PMLtpMqN1gSAEUGQ4JJgmhvNNxtF9Pb8RYZTYnnHizwGAL1KIaW
HLmuS/trTkx4IUdGb5mxQIVhoIlnnGy6Hnxs5onAHOpC/NjLxHwJBsiAuk/Dsh0Qe69y9cSlTPyq
oc9yIDUMwOoeoR4WRRD5K3DvfyGOVFpNQs2Yr8SQFCmMGNyxAAo0MPALpvbSGhfhtqALmgkghT/Q
x71vBh9l/OaRPTM0n4QWkvCFtkP9xPzIxIIAMpZS56QzMTOhZ88QSWXUud2boFh2DR8ibFcG5uzS
ONgAW0Q19NQ+BnuH/Sz6qDm8WtOu40lmgy2Q61GmGuFfFV7iGLZE8j+HNOGpHWh1w6GFrI82bQj/
UeRKk8nOZDpnMd9Bop2ATNNmB8WdbunitFAY8DRvEU0naJdAdGOM+JHvdkbOYIeRRnp0nf9n44Hb
IjOut+g1Q1o7TAVG19u0CT6X3IEYqERYI3nQnXrD3LKixFtIjXZsdWX3AoChMNHqzXCvAvcoYFNG
zn0aJMmFWL2Q83x6qJToOWEEsqAnQewaeXc5sIR9z36ht48GdgxKpWGRxGpyOX6CEeiNyAOgNQu+
fuT0sAvIggJYhowkDkV8hhROtkkVwDYmlvcWY/9Qh4mFEa0KKafMp0dY+WnpCbHIcykme85WXAyz
+fgV2fUeSsA8hCsHGk01vHDfB/qykR/DwaUtRFU8ZuEAykB+fXUdsObpgfnxeCLru9CuGXvsrHxp
+pUUgUx9jhRYYrBd+50enOvoFOkHZ/gbFuTU0yp1+ufINvw+bY9aglPb7X9QeQKF4UpUXMa8nIl9
g+qDQCwfCwwmj3T0S9JvJbBK4A6mDEyhSgxCcmYaNp8eV1OeONT4xLRhYtCbpLwItVHXkAUvlyy8
Yb2CFxJzCbvGUVLxsPOBn5fcEePnYXHNOPJlzzXJiOCBw5YQyU1394RR2n15/rJ4bCSbCEhrrEeA
0Q/eVoXMMHGgzczqXeh4RHgfVWURp6QGiFqjIdS8d8+kwVFIt7AA7Sg1Amgu82ThpZ299Q2Qz/xS
WLgfYI8RDzg7gMkjzv8/UhiQutPYsrun2o05rUvRMh4hT2IxjyA9lgKE7afq5o3YWdf2tcEE3llW
nsgQCYfLaHjtBpYeo6Us/+HjFwscUahI5Csr9jGu5512ssxD3p9L7zVbPhWyBoOPObLJFbI3Tf/m
eeM2prrNnN/M+aymJ1A5PBd78Ok0/bFO0yYPcGE6K5ijpkwzON1a7NUsUkw8E0VtBLyKQuluNe/i
/JoySFbHPdGDsBI5CNiw1OGsQ59umhIfLjyGbesJNsDAjKQKC/QBIz5VLbnqbxKpzn+JSKWMJm1v
2jdPjeCsvFrOmfkY5QtyeiI+zV+PWol04M3Ytm8duSoxcTxz2+5CLNALrK4sqhpC1F/kqe6LYFd7
bDImMj+sr4NvRdvquPGhStIfZtVeOzg/mnBwhdY1wpwm5oAi5Fy19q4PbvJaeHkQ1Oai8D0eeI81
2jGH4OOVzS8PBW+qFyPdiEpSvTI4yLCy7eEWrwFUr6X3gSvEwmSWIC4A8wbhfsyi1mZBDYm8KPBP
WwBqKUNke9XuoB1iFisIDzLxADSBpAO6Hrtdj2aGvwMFfn2l8Xal+zyxXTbWh9V9oZFjbVXQ2CIC
YcT8FS7vttRNHstP6SG8mRwpQkmTR7qTdaeccwGyUQ+itY+8bzsIH5oW2RA3gk+BpZjwCnLmZm6f
HSGkgDvAQGPKaVNpyI6Mmb9YyBItCKFB4enhNTblBBwu9KYAtTu0UXVeYpMudB3a5+k0e5CPQDfB
6nU4j0SU1xSGCsgo3IuKMlaovU2xS2PcmPAMb+HF4zsEbQZ6wOjc3HozAxy5drzxnvh93pdtfvNG
xBERe6s5/rZweMLKkDtjUyeJZgTBuhh68qXDwNQFqlLnfE+toADZIo/IGmfDXFeVdKOtXfkjPLQR
UF6ZiudFb55jpqZtVm/xKqF+ffEUxK094/z+LjlCkhXign/QOTJ49FBx5ITaCCGeuqiH46x3zjrw
mlvTf1JgyJyP4V+V/0k8iqXuZOFrvIInMf9id5FzX9f3eTWhRKVlZTULMmqRv7wUDPmzq+6lzBbU
5iT9MuepfkuajEKOE2p6bfRn077Gdo6ObwtlaNfbFQpympWcGX2GUSestYyAuiPDeyBEuh9BicUE
TpBtgdXRBkDboFACnSQ2uAneoEHkTFFB1Sb92IPtCoBgQOeZLfyfFP08wvLB6rIzcMVgZjBOkCI0
BwqOctYSHT7QGz0AZQsKKNySZZ+AcVI41UZvqot008nvRJtG33aRE1VyN8oHLGpga46suJCgg6Ap
QYCiQ4lfsCwUNFslslixpYbh3tf5Domp2CFQFXH/+f8Yz7pgTQq1Cnu6aiCtdjZCaohb8BNGMxya
aDo8zl8ZNwnS2qs0UizGEm+8gMtA6++H9Y36bYftD3YTWHEtmLpfeQRt8yHsroQjSHNNmPG6AMnl
9ovyIM1wzwDu++m++hftXsYbjKS+li/jHn6EP8NX/uP9LV+wu7W7c59f5pfhuryiYvxefuP38Tl4
C97ct+V1fNb/uS/Vt/4BTnFeD/ev/jK9cv3tbzp+9ZveIY5WpON9B2/Ga8XwEfQPHJvkkk9aAXj0
Lrv5t/hWfAwf7g3+1AshN//Gv+W5+K0+O2xqNsFb+G96pUZ8ZeaUrOQtKvDnr9Ri/CauZLCxv/VN
c8bedDfuQcvOziHjn37f7y3+nE/mN0FJ4ar5tL6IYNi63wu4diT/c59aY6N4DhPC9zoFiKhvXFZo
EkfFd3z6Oj/ekT6y6577c7bF6u13OsFZOTtn5VOKbyzD6Kj+BQ8QKtepn/vJBoHRGhunvX1YxTvv
RuH1kB3ARR6mrXk09uW52tOKr8YtQXQXYuceywf92X7CpnNb7pzd/EBc4SMatZO1d7bDIb2lj4gk
H+Ntu0f5soPdsiZ+/pSfw6NzKx+aPY3QJ0LM9Ue7ebo9PfS8gzd7RRgKVnkcRet2kzxiUPuYPWLb
sysP1lHZIb9Bnrryds4RU8xd/xCd1M18aNb6qnxqdhDitvXD4FtHSA+beYPtwEF9gLN0i5/qQ7LC
LZlkPYinxeO80TfpptzqNLv7bq20W4shzELhnWLegMAHyFVnLpVlHS0lxGGe5FZ9U6PvSfQ508ap
VWhHwaqWnSc6uTwEZIla2AIYZu7rwUtgnw0TXEZRVjUt+RxwL901Qhs4PQtHUV35QCML6blOPO+H
GeCTOe2IqG2JC7/zWIkUDXg+u8pvD1siiIH+WIwLpzyeh0H44cT/AKn4nrMQl4teJXeUg8M71PMv
0C+nW8YuH6H+E5XpAtlQ6RnkOr4YUFASKTm2wWQTY/OJt95fbcBuYs9cuUyrSrN4mmon2pRh9kO8
Zl0AS3Y57IVJo3KPv0EiVhk2Q4bQuWz7sdDoiRn3oqVaiZygDLpL5YwHuPLwD4DxgHwDD+E0DOpp
OaNwBJY5qewU+LT7Q6eyjzJpU3+kueVn2nhPoOyDPV/0DN6x/IEdo7OhxygpiCqqY8oTP9PfPXuk
77dl9J8gipj6Y6BdqVRWNvQqCw/pTH9qzWtJjEWDbIeMnJbzKiKrsjU/BXHhrMcVbCNB7/nNo84t
8UoHBYDpOKjAl02OfIHKZkIv1u0MZFUM5vpBYaCOLqbHwMP+f4czUCpw3LKptS5OvBYWXYgTBjN8
YWkd7Wztgs2VUPSXX+vXMAiryo7N/CqySqBOC/MP7madAYujdu/XanI3eaiJ7uIahUBwYWu/Nbr7
bOYFaZ83d4CIQVIYYN1KNSAeNVcTj/GuLC6xqiNBy/wQBXLp/GuZxtXpo2Z8dYBmqse0MnoNWlJN
I5j2+R9TZREstNP0wj6OkHaj0KaQ1rwKI6w8/qU9WPR4ZMCMkeL/dicZ7NES/i/NkW3+Oa4L6PBc
EJ5nb2eAegy6huEVsB9XMZOqFqi0oLysMDGWd9meW7UWl/DnBCQJTQgdpQF4YgFI6EIsogIjtESB
ErsY2KtDYo/w1p7NTVWeWN6vU/CuUSkJNCDtT2AdPHorMOqCkN++fS7D/aJhHK+Qzen9UT+qMKdD
nKwrZFyxWRzgSFFpKuo3h5jiWtgQfCGr52Fw1k6ngMxhcNU/Dtl06zF/lOY4vxYEC3ZYPiThUYQn
qCN0HSfWFFi5SB74FJyQNYleVQqDJJr3JFcBgB0d0YQ5dy4sHz2UOqD7RBgQMWs3f5P2qYoVCjqY
dJRTEa/EiLwwsUZklKv+mcARRaiccemSuOChndZGWT4yt9LKuyhiRTeskdc87xyENK37tDC6QiLR
2WdTq7Y9XYgcvopmIA4mchqYEydckpuU/CoJgTQ9Tph+go1o1tkDETOxtiCCEvfnaVO5ALYriFlo
QlF1p6A7ymQQQdhuvcY6uu1aoSM22ptoyFz6BAR7vmPiG3JNze+g3zUgy+arw0GJRMb6nAoDpUKy
L9XHrsNGrNg1OPbgriV+zbhijahHaCccbWdq8JiyK4+Syl5UgZ5MuChyAcuUKWO/L9BjW9IaY+To
mmC44Z83UPf25G0jm8rwmLV9C1FOxSZ+1Cq43dwZF9500N4XVFF5WK9d9gfTpOx08yNqJ5ZrgGYK
b9ATbG0gaoLwJMmF1AD2ixqsZWbkOnZHVmve7ENl27LSw3ufvQvqZmYALxVBeJBOFuhy5D5UXCjZ
S2TuC/+CGR+3FFKULD2bZU4Nzx6dSIYB9bRMYnBPwszK15X9Mj9WToRSlvQiDMN1U3lFg4xPk3KY
oVPo+VNEq6hAfaNDiQb9QEjqQzjhzl36XI0Mt/euQuzZX9M8vTYhEwNHY6hJYmpvssEeKuqyAure
jGvFfsmm9yLoV7W3UIFn6XVyi0+YAoChiCNV9V/RNBf6aqwx0QbVJpQO4m+BhvB2D3F9EmOESKnu
8GeqpcfvFiIjAy3osoXTkPOWsQ5QZX9pw9+UKduA5wsSDfy0Y0shoutXB88PFXBowB92aRtGtS5P
mIcFj/3rTGQ9vGlJBRNfWy8JwlCyue0cwRCkmk5Lj4PJXpdNG5G+TBSTLfk5o/1UwEEa3YIoWS5g
1F694i5bsAgKS33yu4R6DA+iFDyIbnRBcGWjVuzpJa2xOg3IrQfGZRjUtFO9Nqbik0vJyK19QxWU
ja/yHPBdPztw/o4yMs0IB+y6p0FjGKVJnVJ9M3HbVZF9i2AlV3P26dLaid1vrwLRQEZke8nBkSB3
hRauWwxctR6inHvQjIZoLehBIF0WfzOYCxywfdqjBAfKkZxkbIp1hgVsTTr3EuPnefqlxUR5upNn
PbcY1kLQiRZtl4dVCpmNx7NGU5TVDAYgOkbiKV7C2csc7O/anZ5m/iCAPm0Yg1MVUGD54q2YgCbS
so8OkVeM+SueJbHJKyGG4z2jbJr0d2jxyYGdkxYmLqDZSxnDLE6A/gs5vmxG1CY/oR7Lx8TJ9m4B
bMbOPeaVnHMLHFbIgPzMGiUXZyh20NvJ/RBQEYI03g4kgdY+G4O6xRkbk4Nzo32JRVkK43fsKKsS
n83P8l7xRTKwzc+VHx6EhVE3orJMlKOwO3VVf+BBlE9bCEOSB7JDLahlP9Ny9aDBVKjOcptthQtQ
5w9B+hWyxSeEHWYWeNfrMjK3mjGjC8rV2FsrPYTJG99nQ9nagFkcbDFufrH9K6c4R7tcNIk8qBT0
b90llYIkbn0DrJ8GMVIV33j6v37K8qPNZHlCfGVwv0WDNdHFDeyw2pV2n+AyFT0J32VpQ0eGvloA
VhMe4mvajAdrvphLuwl3Ea+esn9DulHba+y5fttSJKElEsN1dzNAx1EIosbMNT96dAJFQ8RxB5PM
CfZyMznxHKzDRDfmEI1CXHIbn5YEAYuBhXkJhwLHQqZ0HfmIyS4Pmj+SBc0Y8ymL4SW29bVtbZql
e8hwQ5Cem5JKVV+shHS9+TW3ERPHBn1wdmCwvm0795zT2820eqp9iAwk7TN7qTEEsPZACeNZNv1I
7X1ZLWra+01V7ejavFNFnEtCjRhKVjNSXWGsMhDpYeByXZy7NxGZyMMmF2vhhfI1ZSE7SFxjD/7k
nZ/cFHTqYjVynxaB/44xAzO157J1CloKrk/55UwegDjclZmnFuMh5IubknIRKQ+wb2D9C929ZsSn
hqZgHFH2g4lqNAXA3bKOoA+iwRqgviGVJNe4ZioShF+AVkDRpo4RZlBsPY6jdprX8twyi9zLk7RA
m8ph0YawKwvcBkMjecmU4dmxgwfxryvCL4CA11qHXYZvApAct0uzH8r5fzMdP2Gz0qBPB9klh5vL
Ax160PtLaHD3CFAfjxYGnJtFBRakNJLtZ+1aLF2sS8ZXqVQSJCqAU7IKFAJvXjmtHTKs0FsoTNWC
5lAyVmFEXXPeS+6o+cqe8zRhGKA594o5MhlO24gZxpLhbsqsvTAmRo/seqALWnMFJ0mBRvvlVmGG
JiMcRX8IkFH0IZlpdXPJQ6HvKdfGImgGXPk9M/ONArKFOQXKSDIYAf45LpB0fmE/J4e6YhCKfhgI
OM0JFTQZxbnWixPsSGbbEo6yZOm26cuT03QXZGvOLjvMOrmQ+gXJvKc/QvOKQ5hb2XSBDevxruj7
2FelOYR2DMPOx3cTj60m6M49RrdZxOcYKeFoqZykP7U9suMb2Xj3nNTPtv/R5wuJfGXx7E04CbHN
8UmINtrny15fDmL5938sLsAQBs81vSUsuBE9AIo3U/I/+njFbywpC6EVMJOI67stLjMAq1Pvzw5d
rgFOKkVedlMrPii2+ECJNaz3WcH0dyxuDV6MlbtcwvF99N6CrD3DhspCusvwYmY70k8IHUeSD5yQ
owr2wBG/kJokA8cejBGJukICJSQIOq8CDr0FBliDRNnMADCSE4c1qcA0ILFgDTFGTjfgISYrEY0F
+hMj5neY544BhdAFGPXZpKixhP+nYsCXcLM3A9qcUBzUHGvh2EGGE9TfGbqrolC3k/HnMV0Zgk7e
nPS1NjQbo0bB77l7ntxa++JPfrEO2d7FD5h7xElOdjJ5KA7DFXjKmF+JppsP3xsOjhYoAflBiZph
/YP4hf5tQSKrfUww8Qk7SYjHljDCsAOfqeP38kSPif33j+1g3OM8xJghTZGCQRlwFxcHTkXA2gDN
r9pzgSktV0JVv+hfmVLm3ptixLseEYoG+8i7CzAtbUvKQV8vmyG2CEbimEQB4HnTLg7nKxqCAxqF
NvrosSqzG3QxBI+hfEuXH3npAs3FxCkEIKiB99aE48MM6xw01QlnQrqsU629NsnJK4znfFZ2nfeX
EzmQwj43qPix3nSS4uROvqEN24CB0thoh0CPmcFC4cWUnMEjSKjC7plvR+zMpget6VfZq27subCw
RgDROwS7LSwgexzgUoa+HioPRt7eaWii5C4+sEFSoWMwqNjVCirTc9O8qhSvXrw8lp76E88prHZY
ZfBRiUA/1Yr3zLJBCPsh52g4kKOVPDrjlT2wUh4SyrW8gZn5WXTAPY8aYius1NcJEeBa+97P5Zn1
WFHXQ5uxrIA5H7n22KbT0pvLd2Mjz8M43xiMvQkGN/6N07+6xRIUW5QiORkXWdxN865WZEN3+tr1
3jLI42X6JwukrUK/gz1ZTRAHi69ee8UCYtsu3Ouj7Qbn5h9CstS8Guyf88TADztQLfpKmFGbwwxj
HVfK4quyvU3oKSuPaEn8859SdKzgRKnl7bp22NkEJ9RsPgt0sJQBgyYiyEDZFnp3aM3h5KjFI6IR
+dlqj9mTR2zvwPFm4g2BiCD5KplXVOafO8SojQEPoA7im2UFOuq8Gt5evy0ZWkV2dOq8n/H/k2Ej
/o95ae40jZssUDKUCCi8mbhtM2xPEw+izRFPhyo8yvmTeOGhtYgna9uTU/2J1Z2a1lj3C2QbwlBx
SKh4WkaX1QS46DGT6gJIIi7xNvHahXFU3hhrZZf/q3ZmjXBEkRwJHLR2GyBtPMLVxtt28yVnymGm
D24KE0tF4I0aUMFHAQWnqsPFpRTKEHbb6Ed7lr9re2iRoP5Hj4P1MXjQXwYdAU+ENKH0KajcIGBD
e+whkKujypyUFrCdtlrOxucuOxMTaWc5GOXjyDEyA9D1sXHVY7ZmvaXXoLlMFvh1ve8ZtNdthMki
YgA4QYq+c3rEzlgU4D5l18i/+nFdTIQtUGtaNQ56qY6OWFslLkAnYHOZsd8n64b8L5l/Uti6UgeW
JPnQCeivFqwKTIIz9TXL0mNs3OwR9rwKp/Q3b12i3Ws/Mq0nr362EsqUTN0QreQOL7Ojbz3anzTK
3rO+x/jnXtOQKJwm8pZS2OWljsr/rWvQr0d6vhs95Ad47Wn2R6fXuA5PyNXQGW1SMzrF7KRqhL3K
Yl7M4FcMoPK09VPoGl4O7IIfWmpspqVbzbZywKF8QNg3Rj8TXzpm4C1ZugUEeViZGTURDDLG3ZFG
nFhEPs17qP84XNbG4jAb8J6aelpofBsbSlpjXmN0QSC5wUHnwDiWTtaGKwhGkSOiC9GNjeT8YcbC
+EJ1XF/TX3ATSJbvOHqF6Qlxr9zOfX0IkUDn6JyWikbPWPbR21CTFG+n+7m4zD2T/9kGF/XOKTaG
A/ZXy7DJc0rtIHyfqwjWevI4Fq8BpxoEt81U3JceM7qGjTctAQdEr9PchPGceS0Jk9WW8bcN1a83
p00TaCfDJTl6SP1l7F7bAu5ImzAD/sPVozSZf7cAByyTQrfWC05OemI/jp3MBPl0qJyHlzb8twSW
H2eQZDrsRlliufnOxprX2or+ZvhKJmWdVlsrnB6TCZcQs7hOw89CwjojvIpJE5EsYpouVga0WVkF
m0zH4W9G82nFexU65mzcCny0q35le7/G/C2QAe4P8i7qSF9jyPnPrK4RdQtgRoPtp9rC4PIe4Rku
rYZvwSfmSWLDMcMAtWnnpgbuaAT2DG+lZR0ZNKvLgl3BAOVb2fUxqlPGG2y/DSQy60jVHRvOAf9B
o58vH5Hz7gCA5PEPTJhCjLhGHZtbRnTUt0EabpagfAXiw4IFHqdPxqECxNun6onmdqjbkxS0EWeI
Z4Rb8ylrOF4hM0n7Ju8+lxpF71FCaDdMhMgBKdCrH/ls1WA8KtxEZlIGO/dgtD728/YrNfnBgcal
YfGa1lSJdrfW3GIrGIgXm5disH3xlRQcNWZ+5YrdEe7k8BGFs+hRIjvUvwXTx3DE/2snrSON8SZO
i3NBG1V3AxNrZuF1cMB8YSKQw3qKGb8SBtECNrQLpm3BtOkM5ytstwHIagegUyabuXiwGgaREPoo
u/63KAHR5Jb5VBXgTWS5cqXLL9leFxhadPgOIJZjHLmlgPrrkGZI7ufMfKIErAu5vToWvOqhqO8A
ZCb30YrSTVpcplubYHQHDU+lEG8ZMMyN+6Dj7J9kLyl5x1BjScCLouyncQviSUBEjfYBBAgbMa3g
z3zPrjTjzdrxa2rIgyOT0YrCILosGPmMuig+aA/iR48GluSAHEDIYyaOSWI+n+oZC27q2okUASaW
jQqUQANYysEPnyN3ys8U32QaXYFr3ciJGb9q2VpjVZq+haHlgGbESRMu76dUzT9OfwCZrZ19ngBo
d9ggtd1OAbQ2lHajw/nTQggwXJrWwxkmGvYWMT9As4KZtFp3QNNb649B9e5hCQjx2WZMaoOHWNgh
RmjVSkQZZJOupTOTOlCnS8wQvvAWY8b6xQClD0AEvIQfCnxqgBNpkFPVswVkkbni3b5GbE487M3r
mCTHR6FUe75qT3uxGK6Z1YE6074xEEET2x8SKCP0ZaFNnwSA3GCurOOqr9h3akCyUk5Kwg+y7fg5
hiVZe/pN79ERU8UDMyMxvklfzxDFb9UJzzoVKAzJR8DYf3T2rlOgO/XzHveMlIcR1xOgUggQjV86
9RuemEyPIl+Uyv/xdF7LbWxLEv2ijmhvXkl4EiRAEaSIlw5KInZ7779+VuHcmJe5Ix1JILr3LpOZ
lZUG+dZZxk1tAs1DZWQ+y1h4AkAONbSoFx9l+4U4GPQK1I8LKsW7VOf4BmkIPKoSdJJokruvyMm6
5scKx+c2c7ZI0jdSCzuI1DLyEcIl8tdja9PW++2/Pk82WeNvF5wMhtHfyvuoCGl2YQCvMQZKxRHC
dsS1sU6eB7/+qIMXPzyFEEMzMgPM3aBl9iXWM1W4bF2Fnsr/KJwSISpA7VKsc/XXZEQGUYhP1UNj
KiblvTKYMzri4Rd7uPoOu8GZMYnDyrcDnuQj1dqHzK66b1wOaVAYmNpE25GlTZVmrAb8roIUc+vh
NqJ4oBLv4vZsB+EqtqIDM9u6xtIsM0QF+ppp6NTAUg3TfFIx20NwVjHMJ7OhPMEEaVEgmOga2PuY
1ZA60a7gNU3+GWA+cMVSF4UCN79lIpPqKO+30uvbIE7upe/x87t3wHgtrHMLY+jyRQ6YKNlq5CYa
2L0wEM0xqRmq9CYWZGHYQAWzNDqzb0dz/sJPu4598t7NDagU0Pia7PZyrNXIlHVICdMi1qADCdlN
YxybCGVQKToy/lEGIPOhe2yXha+Ex96S7uR0CG0GN2Uoqti8XGXpD0iOTAnEIapu4yqHHHFma11y
4wtpzr3HSw4CMt1LRVCq0cTuoEw2Y2Lt46X8rOxdikmiQS/Abo4cOeSlBcii8acNpOrtpu/wt6B5
Lv3p/Ro38a/MtjahP58cnTpO5wxAekD4VMuVmV2Uklu+Qj9YzHOTBA0TsxfjsWDK6Vcc2leFIZ8J
ZZyxwI75Tod3OhwDdmqYzHQZDD+n5g2MqhlvAjojJUYQpUc+I8xQVKDFaHtolOavANPjET4/LEYW
BgarGBlkzs6d+VfTncEKgI+37Fmh4lLIsbrwVz5G64mRaG2YvmsQ1GqMNmIVKeSsQCtdSU1rVYQK
nJ94z7iR7KXOs/CPOrn4ZpZj+apAMP0efBmxVEH29igi2H0BqcRHtuL6H+PzQ/nJiCe6DTDYFDdj
K0Zca2sgXexP+Aw75kq7o3CcFUAhUhdQdLGLBJf2a21NjpCzxuN0I9YHoFPL2V5r7Se3f1ALpv6I
9c1rNmfrJVS/Kit6bivmZsubz/cPE/257pZHbc5PUw5zgDrSrE6mD/l7sKzgS6q42fRfEdYfByZK
Ce1bCe0TqcOhvO2TH7xuWXJ9dZlPb4ZiI/ULEPpjz2Sqi52r0exMVNAjkJ0/1tvJ+6kAaTjnXYLF
deXukDjH3lqpHj/cK9ZQxCHSqQJncs1HWJNNHH73sf0QJ8lJUP4gv1X9pTZopSu2xTtfPhooVozF
9Q5XViSNWC/XGHoybdo6zx3aAe9Qo7XHmgn19bJCrbfraCaiLodefG+Tv5R4S+FvWhAXA1sfB+EJ
AO9UMeQqRXkrBYCofRych3oWm5R1eewZDaJCY9wSX4zSn881AckjWvpAfyRhl8MXppwf8qI31KI1
JY3OVX5ykr9AeZ7/oWAAUcBqawQ+//iUYmyfTHUhC4oDqocH9LlAp9QTmsxbjbHCqF1xr+fNREGx
Z1oFNH/BaJ/9it6IuCnHrRIOzedTazZERQ4TYdTyYdp/ur598omFQG40TPwLE200tvezjyvovjNu
gnJxE2SrgLwadh9YLz6zu0M772q0OHBP1RIRY7Aywx/B9Xcqr/aTH25dBlSYFvGKo2DntPQ1HW1G
2bhMT4P3Y4ywhyWbAfn2olWIqO3GgS92M7loYwLNsDwINhnWy5puV2ou+TOdGD+ykYGfhn4dKZb/
/2RkO194DNQ7s1JH1tKfKGulwpU6gojIy0qWi8tFarqnOfa+FCcB2lYax4F8I9X8AABTq57q5bcQ
Clm5PIBo4fJzn7oYD1nz4yPaDsx3G/fOFmg7Ti9kIdtsAZbSFTWeOG9azkfEcpkR/Zh/DiL9mJB7
zJDMDH8mxT2pAho0yOydh2OZ/q7BYQ0MfEvB2/yZqDao4Jx8C8/JHCacDkXlODH+BQWysC445Ydr
gdzTsNhltbYL9R64BHnw8AeyXMq+Dlbi3rN/qIoKhRpZSnX5u/QvhtkxhulvhQLqOeTsbZBi3oKt
CZDI/DwP1UmqBemrMMCg/bv7aIbmM6vX/irqF8PEYQEN1pi0/Cf2BxFqpj7eUPvTjgDCSyRDrz/G
VLzgPgOJ525BbR0tin9tODB2AACAO0V9sfwzGA/rXJDqpM7JD98kqvVOy/xFsxIxqBwhahTCaPWj
uyPW688LRBkCnwkmlagXILEzYtzTpJERWg9fu65n5Iy3wRcWUiFJMdBrzp0FvkTxRtUd2+7eouib
U5MnxCA6FxdSAjc5YFlkm4DDpXFOyRJ0ABSSyS9LdKzgNF8Gi0Cg+5m8WUYk+to2KVgKS6ekLhpJ
Vep4k68EPd0xSTNeBj9ZIYgRGQM+wvI6CC78KC3dTU6Bl7HklvvpjtVbWLxMwLQz2n4eoDw0t7oV
2PIUdB8Bm76QAuCzd0XNykdM2BcpvTxkfNmxDXYG+tV0jjeyikrddO+SW09j9lfI4VJvRBK0TD9y
HLWSktlGesiwIMaqvDRkiZDGlxwmL+WQs4+PjRjSWx0dhsbikQfDayA1FXAT4TAydcfCh/xsYEBC
BiypYbtadihv6wSnRS0iTb353Ddj/GgxiWX92Ij4KtAu1QJ8jqfLegLJYP0T7V2KeKOWhPEsJRXg
W57+JN2B+oGDtEDGTccgzL5VSPdIfuHrZehMiY44yZK05oTiq4SDZQ0489RVjgeOrIs3nkiAHhva
yonOD5rbYWxqqfdejzhAMRjX4hFJhEkh6+eegxJ/zwUTAe21jX38+AFxAWiETLajF5eEMsfpw5sG
mOTTXfAz8t1cBBJACd8V2GDFy8cTkKTEMnD9LOdYEBtkNBFcijX+tOWbXHLx+B46hr7gnWWrFPPZ
EtI0Sk/Hd04mptUsDBQnb7lNZrgSF8SCQVFLTw8EXTB4TgW3bUzUqoT5Dt6VfiUFqWOrpoeAZ2P0
qGZMyKNgizdsjSafYNQJ0VGt2NZhM4pEFUXRMKsEu+Liw9FOfYAkziPevgpnDk660iAOF15MqJ5S
iuDC//FS+yE5CYPOMNcCnK3YSoGNnfoIGNTShg92pUJ8sXyRYVspnJgm0bphrWjgWdNDw9CabNAF
MLJDDBe37biFzyAPWgkGXzxvpkxwElMg8vBXPET+UyUEnv8azH9x365vWfQmY0GQ1cJQ1QXGJp8K
Ce+s5o1oonzEPKb3IS2GwcpnR7f3k8V9p/0W/3X8T30vfXRzfR2o9Hky97gIobVSOD8uAwJNShV0
0QkjsH2UbHo0y/4yss3+TNyW1wkBadBriRYoYvLf837jfEffSZZVmI9Wi/fmsBhw9B5xlE9e5LnM
lvlSpTpuM2cshfm/YsbajSHbcYw1w94+pgD65J66AMQNDndyUHSSuExCc81B769dYDwTXniJ3LDC
KXZtNYsoijfYdcWjJ+0zg96ob/lTekC3yzcyuPKg6XTwaayfYO+lmHFddjBayUp3YGuajjCC5ROU
PThG/GNgbTonUFNUN2xfrZDd3qL2RWrMVu2L9pPxqz5H52mfpdTnn1SVKJpxprgWiA28Q2g9c95l
imEcyIFsd2f4iukCT6JOfrNiJplRhQe3wM4evYlXzYeTQLOZEqRuN1Z76ZV97DumC7YcoIa9PRqO
WO7CkSm+sY6Qb2eTTnXvJBElQhWLssvmdsKSVpqFUJ9ZPVyQUK47OCVERDicqa3C22qzaBhEIMIj
YTAnbki0/HAV6WiixQffTqccndK20lYu6+0Ad9GiHQI9eZPrPtxaJ95WOTA160JQgCOTQukfUgYu
9vCisxzWdCb5XQe5KjGaJVDIZN5QlIXFeiSrKDh/xPkks5gFlIzyNsw41gCGkn6Q/qALGaDXKFek
6uJTaCp1hFoDyZpfEXBZuIcg8QM9GHXChJelqPF4LZB8lHB8EnpIqXOU6tjtgZ0uOUGI2LDun6U1
o1nOkUyIgEOwl8ne73HnKU0YhsNdUCvwootNDESpPaU7G9uB+sjPJe7KfEE/ag89ih8e8GBvBQrk
4Uo0W5zDjE6AdzagI8hsqgyQE8k21M3+sI/gaIt02fAU7T1bOnYLpL6AhD0kWBQ379IctHO2qiwu
BxAEmAfalOVFg80TPQEtbueeey0m7tkrQW8YWcUtTfaTZmirWkJvxJulCF4cwrh5lfq4y41HmlN3
yqkDwWW7xyW0skduBKYH7PMlxVoAfdhFeiyzLNlZq4DH0S40GNUr23xsx5trmFuBkJAlTEwqeqG9
zpDky4kXXSbc/ohfxRIh+tSvHSPe8xYhi8l8pqhibAZQcm4LszMkqxTalwaJMG4wJS4QHv+vh2z8
GRo4kykD7vLAEHm1bNnMNma3EQSyB+5odyEb3DFDz3EBpDaR+12goinMD3SDOthlew7pRCRyEFeT
mn5bUJ0afw22dJNNnd4/DhRldZ5hgrtG4SNqMBPv4MV6lJE+TYzaGfZAVeyTRVRxWZB8dMlfnj3B
Uwo5QMQ+hRQ0GQ55k4DCvJBAZIAHyYgiBaAMsYp3zSB1E4k1fHra+3Rb30MOWwMhA6gs3L3NZnWh
fuUVCBFq2b+gQguHCWNZN0GQYy+8FCaPAfWBDJOBGJcnK9po7NqVkJ2Bl4PN4oC7EBQ0npBBNQF4
ISiWJNcw++R1yOd63OserSnCEVGDtd25ai5ZhcYIzWrCKKv8zV77yktxIb2W2PAiIOOfajApEOGz
6FE0Flswg4sHnY/GJdX1VeMiqAC0iA74RbaKLzMyVs98JVnEc+qVBwM4GcGbXfDEvXIDAUv/xQZg
wHipD8z+mSHTVezrL5jsGWqfpntNycwda1mwMyMo5vbG5vmObvnYBtWTDNZi+7Zlchps4D9KwChG
xnF/lLYzMNqUTTQJtzeW9g+uKENX1af5gU7aRpbN0zIDZjMlpoMYkYd969eMh0zv/zG0T1InDbBL
DWfh2FBOm1qfPrF2yEHCjHg3a4T4fyMRK+Lkc+L49tLCYyFOJS4dsx1cWupRLY+OoG1CmKQfPQIY
bOk4DvByU8H+Fxep6R+2PT2CNd8FWamoF+wfAd9zrhpV9Thj6oITAGIMzahzIhpKHWhGhtdUteGI
IVoWoYrjOVvOHOIEOcbVeJSClF8NCCa0Yc/AMwpohDh2gfN9zrDdI7VlgTFvAZ1LIYQzBfamcuv9
Ltr3MEQm5ABbDfNbStHHkGdOuw2QKvInEsQbmulCcHu6LEZFTT3fGQnsWiGDBDBPB0/7Wfz0fqFa
4PmMSmrGSJ5DAtcLDfDgaG8dEO2IVy3jD8x8xfjXoATSmOsfGGIQZT3n1iHDjMVLMbELJn9zidgZ
5TmfczcDSX/YLr8SSb1F/xWy3+Szxt9uSfCnYD4t+aBf7bF1gYtf89GqPZaUTaW2cnjEouGUWAfv
gjRdHq189riASSJBWiC8xmOJxRS8yh4LE+ZDM7ELY1KHdF2BN4kADmX/A6UON9GmLRPgnmrEP9UJ
5TS+SC7DE8UvNwhkMTu5DcFY6h0rRg70DmKPHw0QnpRE1Ug/RB6147XIwhNZrINE0e//Zlx8qhwR
VKGhorujEyDd0T4L0A8iQJMFACLwkpe8V3m61ZpwLwk/9Hf0OsY4PYenbqYzV823Z7b7kkarCN7T
xFlruAUtvccCOu+hAsalL6W+kpolHwasDXVoensH5RPxB7omPsUFMgPMcHs5qiN/Ejdnf9cE6Z8F
0hkkgJJ9mTzWvM2wqQh3SbCbkF2gQwrxEGCCUuoDTRNND7OLJnr40MnpoNtNF3Ad7Ms8DgfFGOag
semGXTurhWtcQUMgn+raft9azYvQYz3YPBSueZEmXx8JkKKBI1CkPnXw+LtMajbS6c/owqcRN7ml
gP5WuyZ1N/6GubRj7+Y37FJ+5ORIalL6eExc2q/at8iPWfE4JcMfXY92QeptLcAmTiX+YZQ2Bd0x
HGoujaMbAg9EurRZjcZwsvlNDGCtyQocwswxyVuODgis4kWJWk8vF7zfEsymX0RdGACKCQpioYnO
MHmyNZgNv30SwE7uDxXktvK+ljHbqehvXaEIqBfpG6QtZgwHOycmGnm1BGqXMy3FuV7ZNiI2mODs
kKprP+HWzXB5DJ6E1v3VGbvvUaVAmhP7wi7kKFpVcgClPfpQrZ++cvrsoqOgJMRK8pxI0EHns94E
NAoYClk955jDyDY6AO8puxll9zKgB+SMInn5TaAh0XuEsAQdTs3h6CmOxsDYyKPwZdA2tlfWsC6p
QOzZZyANKqFX3aaL3LOqmVZIbdmrvHGc4d1mOZdT9CcMR/bUxAIhtU4HeolMN8nYZHpy0c53NnUB
UV4aS96FFBygg3YWf1J9N8gS+ZQgSFaxMfxLHLXqfRdjhOSh81lQhkoC844wZEE1/T4JL3sTkXI+
2M9Myj5x6Rj0mJ3+pRvhRPhXRs17klpboFjXCg+Fy+BLx2mYSbP9S1oAcMIKQW6A20F+/U2NN+B2
KGqw6GjXdccyxb4Dcb/Bcx0uMkswMiNRZFgBN9nvHmspTKvRArO0aPLXUTGfgvDLJ3u485cgQkPQ
A7JamGSyi6+PgNRRVmLv3rJD550KP/F/GfPOeGI7jjFsy9Daq17Dgk3/M9XJOoch82j6xhHzdf7z
fMC1Oy+T58LjNg1Hm41MAceIFWslY9f5+Q5RMFDHWA6Yhs62A1A82z6kVEOej3ZGQTo2WyEbco5M
3vNd9BCp2neqzqKXg5rBnbZ5xfzfaK4WkYG2lfW4GHX4BkO9GKilyUM/UlvKsEz5HeY3xOokBn4p
hYlFqZBDkUVQUFPzpHqSX1rSxiAQTPovYc5CrU7QFX4bOuu57FvJYo163KSKub7uv56ipJChbtZZ
OkZi7Eu4juhJsMZ78COnTcYjVYygBDTXglyCUUm3R/+JDq9fMgZsa4olFp4lIes0Fcty2JwJACK4
L5bbuJ0w0R5P6qH0ThI8hWsyK7bt8NLssN2O1BOCNrlasnPL8SGEe8tE7N6802Q0NQQ42+tdWAzc
cmvdQY+NbRmzyRQrNsKoFvSwNZl4O95jgHWeMJ/x6BOA0DTIa8S8YM4dAYQ3VXnXmEcAfhT1cDUw
3zquYL6AP3ayD+eN5absKz3ZUffiQGsAbyTJdzrnT3GGatjHta49Rh5aL1rqBN4SaIyMjESDFASO
UjNRV45n2/k7yqRyfaGzGXA+8JkxSKrowAWgZm7h1YGPBFhrszchA6TrJmmhS3ccH73SVm5Lmvk4
cmOXIqt/WEwGTl5uAq84O5ieIEPW220HThwwZW4VIpn/7kWzRKIvERUzzjF8eIzooLGQhqejwqB0
KsBvSJTzqPgVU/75G62SngBgmwNSUNYmJ2dGN94GgI6SMFmVwx/5X+689LQCP9lMH0ixkJI7W3Ig
lxXCrIkuvRg54CtDSson501IkT5Nd8JVEXvdJFt1lYV1B89B2R/USh+BEa4778AjI3zqM3JOOMHF
Pswmu3pBIOYfoSSlN55YYTDh8Os7/aNpfJfxl4ico5YpJSjljIlu42RWjLSBqfAu4hrYhQFb5v3p
PqWQ5NJGXbDhLHBwtegvNX6UvEm5W7IxqQ3w7tL/DTYD+Tn+iiyhZBNHsVLEzTv+EKxo6RQyEWkO
ZK6a7MLPjJ0YNDsG0zSjNpCOT5CSk+n46Xq2042A+B4VI4WHsIKDVFMgT5Yzv0pfxguhA3lUxkk6
37bsVj5WiKP/USJrB4ZYQUI8isYhoggCbhjZ7CB/30jYC05cqcpPg6XwAxTUQmk1ZQEZ1XoYdLj0
dlyZzATydVpAMuda1YdQZ7IfOPvRCtWHDYDb40DqasVF802YY8yhmLzjxzQMAKpS31P+DDVuXPq+
HTyMtUzUUHi+shIdT/Q3iYFonV1wDSlCZ2o1N+u37RJtTZGTeR+CA1qZzhQBUDDnN6bl0VFpSKer
PmZeJ8xPD0o21Ufk2HSdqpA9yuFm5nvHSB9biLiB0U7qXcGeQf+c5aJxDRJEDqRe78KOyWD4EtBB
aooufnGwNhYq3jevrIB9LGYQEx6VHC299TeCyI7ta4/RPw0iTJKwrLhmQPwS+X3Gk0BOBjCGEruq
kPwz4ZIX9vPZ6uJnQT8FAKa+TbpSeloRZbOZWJR2VO7oqEi2aPgrpgilVuAa5tryLJKcsL0WcChi
uESPmVM7E5oUvTuiI2ORfBd/If6mR70z7JQq2bQFHJcaxhiHVwuXoIBaQWfbK9ipybNV7S3jd5rR
hAv720T1Rq4/jbnJC6SMlnYyMQrkiiwQRUg3MxdLg+Aic4wp8+TbSCox036X0lNrSBlMFeyt6Z9L
4mL0F/ic8i13WXRS/UuTQQpoQdjkZ+qQoQrsPmA/rXsHdnW+shSKoiBMd1YJQhBjbJ4+z037e/bo
zgd8WCp/ehr1M3D+jLE5z7vLp98lN8oex3XpvMQcYodwD5iYaduBcrdywHXhzwEvZUS0Z9LjJp0i
t1GGJzz7TFvHwEk8saeP08135Fm8LAhZAU/67LUr8C8HQA3gKgQQsy4i+pjamQyEuwLlSDLdhKej
ZAzHs6de5MmOCMR5PQlnu9AuIu9PAB4BddAZSZ8jBxwPotA4O+jSHHD1iJSvSPl33yp9WGFdIjiH
nKmAYjR86YaRkQYM0FmBWJsRipfG+iXkJk/YYFyX8yFAIBUku563rvXPZbK44hBKDGF9jgBYnUfB
hz+P1Ed4hwgDPrCNmaDG3YGiAg+0R3ZIqqvHtGbh7GkIuGnZ+IPQGaCX+f4BZ3/mbOlzRwMvfC/e
37kGEqYzdy+myh6rLD6Tt1riKzo2gqmeluilzdeKoD9xYL00eJD6kTQtJ6yZ45eCeX3peKANBCTj
WsX8l4xysFBXxpseOUzSnFlS7+vsDgOn5EdMqZzkNvAFhMxVmcn+Xe+d0rxmxiL0rQfRoi3M1Rju
hBjBP6VUl7WvQbu9mIzZlNTmCoBJRDweFswgKT/3yWTanSags+EdD+GF0NliH8YQRqejXrXw+bST
z2KwGCSkTwRfoEALOU8FhSCH8CKToFZc7BekYmvhCcKEljj6KSJWaEFNxD8CMciMkXxg/+3XqG7g
2ymVmfeh7W14eqYVMjbECAiVf5P8EeiJrltwApxEoqE5TvhFYxnLOxF5iEC71o80rtXwUdq3ZOZP
msOGTrxSzjqi/ci50xAKQ8C4q1O+OZy51P4OxQf/3EXHbpfly0ZybXGc5qvMSuNKfU2oMFgeVqEJ
XGIsKcjHjJBbffktCCI3QppvZNsuqBw+e9pFoOV4ZI0YEyBBs/G4BWEwAcku3m5pljeOFMON4MOL
ux/4flikyPHSdW9Fr+MMKIHS8whCkqUh2wND/vEPQUUtJBZ5MG451GhLK6ZohVaiFaYewZ5tAL7+
j5rGQtVmm07/ImCMZA8f0aUAa6VmnFCyiK6J2lv4R9Ck0QofhLqGxXbqm4e1WEUpnT2NzQd7IkAn
FQi8uAoBEiR/CpgSkBYZmqU515HMIf9g9QOO1WswlQYvXz4hdC/acjVjGkNyj1BEJfhQgwxTRutb
Pz4SX0m/UQw2bohP3UHqHQQHMUkHLq6kYzRNhsCnh4SYlJDMhEnsIDSkO3D4Pc5mwZgY/I/n5ltQ
BYcMy8O8//OCM1XW1o+2yX/mMTR40FRPGdhAjdNEj6EXZZIfmiuuO90B1qFF1lePtXFknqON02er
bJ7CGTvy8Zgyeqvle8/cZzLg0O5mShz/R+JIDlLMRtxVyDyQ0JQBkz01+iDORYS7PrUQ+zpZ0qOt
RP1oMVmltfle8Me8Aq3HZzQHcggoWMEbG0Iep4YEL8Bbl/s7ySTMHdz5Rb4pVbNMJLA2m00QvLKE
jUhauMVXR6gwvok5qV+UuyNVjjstB48/JOhlADIT/Qe/1iRgZrjmojnQC2W1vml786pbMC1EgnnC
8wmQRQo0UzdetF4cCyoTeoXmccC62sRwsFRPZNm1YN3URYR/0d90483rTlWabkuMnUg0QpTIefD5
aVn5VoVKAs2EV0B8jTHH6MIOhXAM5IgoEbAjOXRDveVuUXNSMOvIGQeLedl4z1qkvTDm7mxuaGsw
hpahZFgQYDTBQ/nRBDYT6fLc7NgkgMztnZUDTFIwv9YjGm0hHO8Jj6nuHE8WwFWARpNr374K4gcM
NiMTkMFOCDjphUSXnbAQhIeCDhemzZ7aVRc5n31wrlEp+P0T5ZI8YJzcQJgp2FL2AKZEC26xgMse
48BNUfzD9pgF91ub9AbQ2U7oPSkX2KWFoJDOj4YH119ucA5rt0QkYD6S34p7daJSqfFGyrmIYbJV
OIa0Hy4fCRxEu86kbS8rVcWTNdTHtRcbWMOcZ4bOwZGDaNnZoB+kxAoDEnlFjaNvdSwxeIa8tNFC
GsWCOnmqATcVN5uMsuLyxVAunU0+8FTTmxT1GaHQauwv0aQAyZYO2nvf+hG6hpeX3RiojfjzrBvg
Sbo/UN/SRFmc5wukgMhk7pBM+MUMNB9+8af+7mLcyLOAVpOqmwQeSJBrLw7bE6lTHUSwTXhK4486
uuVgIGCawIk20DNlmlNivxbffOwdp+Zj6pqjRg0amFehTtLpJMD5PNvsFv9IDPZhgPux6iTipPR3
GSwL0GEDfuCd/eZHtCbpcvR1tbO75KkGn+Gdc7I0Gnv8NzY+dxQ/lCk9ha220ZT7zJweS+FZ6XAZ
lupvHt68kGoR0gxGzSm2S/szgsdqwXMpE6LRTTA4BFMdc6Vt47N88ytcnJ3wEQZ7UBOUl1heOtg1
wj/JpTeYoxwAA0S/vMpFxAs43kzR7p4UjJuXvMxUaWnLC71Iury3evaBX/GQH5WHYphRIplNxUv2
SUcgVqMIlCHZEchx+XI9yK5HUaRkN/k3W6YShgldGQZzhtCTklw4TSkV2tZyzvJAB8d8zHtnh5He
mbWFWFkeKXVmUGup6KZEf2QSFXdBvC9ZxoWdWMWsHX/H5/zWUf4YMhuaWc/JdHe0AHg0nH6dZhha
krYH7EGkf6/ZqYTPbEC5NXlMCKxnVsFKGpFiW6tYgBJc5K4SARyhbezslWy7aZutpV9L4B3vQ+xH
9PLDnHHpBWCgekJjbpJ+ie6N9h452jd9XwMhoEFRWljc4uj6gMC5YI7ItrZau67IV7wOZlzNDLdQ
4in5Vm/fhHcIxmaHKlkY38yIV4ZmQCT+yhL9lyiEQNfVRTr9//xkoDXcV3jRGmlUsnQyuQ8RqdkR
KiLU8QaCh+4AwBlQ5mhgJBTkgspKVpbfCnrFYaIPMrdRl636Goc/9DvOtYcSyocPadtyCsUsfMWA
EnE2FvnM/35L/yXabxnzp34bTNgiMqyQMhb1tgvy7yIqjSVbC+0gt33wlHAPKmCT84wPJYAwaH5F
7pIwhyWISxxAyjFFjNLRz2HUvJVUJFS7cDvJi6E9VWwTaevyc6hCcQNxkSo6JPBUZ8Sq2DRm/lQN
B3l/1G0sMgPTseF6BMta9IltO2e0pgKzcNsbf9wkBsPlQC0yCGKPjF2lzFByrHLU0L0Bhmnif+Ux
6dZtBvxIhH2bCvUUgjwOcDH98C1xQXrCBgG91/UUqw90idE/J2bPsQ04/lyHGx6oVH0klr7+5Xvv
WaTvWQCFXSVNHX+DToCuSvywmnTZSoUn5BxuoBWVNrLHPK5e5Z3juiUDFQ3PTFhY/k2/OfOUpYfW
Kjb3jNGbhvmw1xDqyDkzivD0h/KW46s6+w2TSIYqmg1B27SD9xK/WMxPBIiS9lIHxCf0o8MwvBPq
NwcC7i5O0kAI3KM1Dfsg/QpYfFHyhdGEiGpClI7wgJrOEE67AizKQV1q2gyHrSfUOqnPZVGATPhP
goYH4YIuEWCLI5+p68hDRDgd9+eY4EY+llQtAkDJjxmcALyDS8ilNJf8C8rFhCk+Y3c5AXHUUJ8D
7vC+beDVNOMxaa4A6PRkPlF9DPYZxzxhmv3huSSpuoBiuY203+y+BRpVLWKFb+GyxZBXVOjV8sxD
Fc8Cli2MVv1p4eAghTdFMvQlpWMrmCyuAESKqcHaNudxBFX3g8s2AeEvg1s+HnJF8mGZR7k98Hgi
hlAcYqOyn0A02/Cd+Kdl4wkJByiBoYaLFAn0WYK6jFhiMXCwkYKCQrB3rc3yT9PQd9eQ/s63vHih
BAXBMHCrKMtPrrgJGVBSLNLlSEPMf3PD+HdEHyTUTF+CvmhHDe4WLlWUspyUXcRO4BaBet+BG/FD
46iDdbdF7VSoetvAcTUQlC4R2gWQEKKNwSJkqclaSC+G/CIWyCVANk4NCz5Er6IGdHTvjYg4UBYJ
3sNPlmRXsipivXIOX6UFM4i93t3GKoCPGzJzXVvsTDjG3bJeGPGTkRDBSMX3yu/qE0SKEF/xfTja
eAqc6Q7r1YDVzG94ILFgthKNEKYSXu9C4CQ/TE2+iZGzjnp3tmzsv4IR7w4wx2bbQx7UDSb/Z5dj
5+MiMYRv8tAEKCiErsoWKqFwFQK7tx1bHgO4TgqnCG+EPB9XDKEx+I1iH/AGdRYCV21lkQglmlGf
yVAPjgVSwVuEHr0kvRQ3EFOJFCOCIRn0Zp5spQGSO+XAALNidHKLfFIpW64qAgjirOAnsfdOvYFB
GuAoPScm2HS1tYctOMWvRB2rIEbTHzQU/fa0M93yuXTzJ7krxFmpzaUHyNL2q6bvCEZ8RBjHjlES
1QlbSEnhxaVH3cXOyw0oigBP4sZCJIhhVgiygCyozPjeVP2YEAR6vhYlBkYUWs0ZyX7/j8DjLzvs
MEgAEiEtqYQxYSL0ICAEEBDxkm8Pr5PWr4LjAh4pQfk+u6dctjcmTxLEFoAwqh0Vs5fHcgBb0A+p
tQWGKAIEkGIFX9/k6YbHIMUOPu37QJXoWAB1sNfT79ivVmqHVi+Oog9WDzULbAMDCwPN3+edfVZA
pkPxO1PPFesC3Oqtnnb1tW5ZHw6PHxv6Cix6ZRkZCvKzQUIuWg6jTg7uK30jcJXAIfrU7EZM9kv3
XW/VKabm7qY/EqQMol2V/GnGo+lg4MJu9HYrNkjKRDslMz0yxkL4g8E00apCqtfs4NRVsrImwNYL
hYNWv7pIvNrqw1f1Rt+ZNQrI7lAaqNl3nCTywMzIKTVKjMiCfstVWAq1/brT2ALeLOmxlMknooka
7Rffj+kNyTxsDVzpHPikbv86pjRsdf7uRcNLg73uZKoXlx1NbgNS9eMwaF5kDLHNBr+bimk6gvUN
Fg+Dt7MdFANmdJZSk4TddM2vlNGSGr8023woYCdZajZfJEPalHmTywHPo01T76kbJg46PlXmGZr+
0TWDBw/Y2quqH2XWT/wAK2R2rAR780HY7keiXPM97+nOvlQF8l+abFFU0JOznIf0CHe5IIYr8FaP
/9Ad8ET92X4ZaWWlIBWFeaMILawST4riNfWmVfqlx2jjQjwi9gU0cUWFmLQj/TmF8vQ36qB0mvJR
elQ5ooKeaV3PZrxsJ6QtHxIG1V4SdccUCsyVzfMS/VwOx1ASQIwMrMc4cyX8BmNCqvSZaRgyWun/
jH3xtJCK4uW30Rfxg/5PT+0n3TrVLL1vCnetB/5eVOkGWwgEcjJ0GZ1jMvleC7MsI7lK/StRGPkP
nT2VjliVoDcCxf1mOjTOKCPY1iTyqNbBAJTRDx4FOQCtCKI3ODml7tWrhPe0G7Z9YK6tmJEnqIk8
1x70GVuqEhVUBZzU78bwQush9AbeP2z6/h6m+H++iRgwdgAd9CoqbXYUoDR/Vk1hE73w4gQgCgHm
9IF1TxRy1VaEa3qCXVy5at1jV/4w1efxD9QOpm/uVFywHblrAgBRWdIjziRLmW0rvQdMguHSRfh9
p2Sss6fhktaeTXZb6IH2S8KTNgN9VkPwq7b94SF2krXoaFAFRdLiA695ICU095g3YL4OjWs28njg
To3WvKJiE40j8KeMRjjhNaOCxo6cMzf4AwIi0/8ngbBtg2cBYwSpIrpN4O7KxASemtplxAL3fnpM
t2peCWGcypI1XZ3CHoInaqI8oLwTwYqVBEy1sKW7YPYWBc0HP2KKhYK67SYbl3BnONGAw4mNjG8U
0Vlu1MIsdoY2kM4jBo33ie9iTeMY/1S4jlP7PQF0mTo2e5iwysaj56IFROgyX3U7O8BpyuiXzWOp
hQbB6Cv5wDnhIzFvhmFuhjx9rzxznX6COAODW8Ev4MsQewVaEol9Dt7WDwHHKs77dQbcDYZjoWsS
Q2kSstwOZCQUYS6CRMyo9lndssDmt+PGWw9fsPSd/CsF40jPd9fmbBMv4pBqbwGoVAScG2TzUaxP
bVr0FgShYZEoh270q32N3SX5NXeZ8fidMYtR0NQXkywmYFM9SacsvHUvax3K5BPK8cnQ0pekNFA2
DSH1n3fqx6GQMV20vhwJlKUzZFMRP4trhQjjSHvSrMDPFoxvSCch0Z48ZqsKIyPrURTDlOQkRRXG
B13bRYQ4aZabyGVJN0kD5iy8wEqxduOHLcNCTKoGx4n5wvRF7/wfS+ex27qWrOEnIsAcplbOlpw9
IbwdmHPm0/dXOg3cyQX6eNsSuVbVH8stT9+d3gk8JJPzS43hU4ycDgyV/CCNWc61cDGom2GqtkAH
KKzm/FaAkyFn08GCBWOtiA4X+LFxNAbyguAY9ypgWB5mTwbfr0kkqGgaSepn3CNvn2GrUrBYyVyD
BkQ2rvKPE70izBAAY3CtDZMbMKsQe4ntPcrFpTwWBISoOBt5WTV5Zjl1WAQVwT+bMxPm0SiNrYzW
MnDJJi2EIyI0+RgF3+pMcGbAoGTuIZ2k3aD9YlLLLH9BpTvLDGsXc+wcHYIBv4+2t+xfYfwkPnBG
tyJPuIPulMghmasijo9moNeEEzabqr0I3UxYyQ4rphgNGH/l92fpkahN8D75ZkOmfYeAoLtfkwOd
Z0gWKUG3iV5dQP4QRQXpekmJIZr97jQqv2pM9AqHW91pr6hv1uL5dsdkHTDlynUECUbz5VuS2CR1
AB6PWLd6j5CJ6hmaU5AqIZsZxUR5sAo6QoD/bNN+R9IneDe/AlgCsVAeJPPQEycxvavdiNDnU4ht
YTZV/zmkJYRZJwKRFon/SEKEB/3JQEI1+dmr+Cr5tIFEaeQMVmxEoSASxUZn60WxwDkjWGvXMezb
l9GmlsQ6wRw3DsQv3UpwhFwrCQAKqnCB9FDXKKA28LMyPLE+Y9FTDQ0M3hd5v0sPoJM9sUerBcZC
Ue6rJ5uNvyM/VJwLivmHQ2G29h2kr6ingPWFkJT1D58SMlGKiRHv2zQsgTD72JV6Ou9OYmf7Tz7v
0nsHT8ub1PGJenALlEDk1iWz3kTYx4nFZiVzFFzIyCg9DLWsh5TNHiBXWC2Nxt8JP6bhWI36atfh
MeLL6DQ0c4DlMJWUy89A7jPnCJQKfy4SAwmNU/XyQ96MzjGX2F45LbhYQ/46BQ0qvo/SSr8te7pi
Yhf02VR/aEElnwT9DLc0zwMcZh0Qmc1H7ltY5zfN1O8EdpGHvUrDXTUna1V3iMwcNgrHrNhWRgp2
QpZ2ajS2UZCukqzbKrzqBuhsfQrMnOCMVRtqyKd4+3rYWkydO6VLZNL7Z9X6p9ukl6qxNbAKdmm8
W/xtxkl8ksyKvAEuqifFGLf1OEAOsl3xRpqiXrHnDVEIhkYbuOz/bXlxe1zwRHKVsfU22eFS4G35
7jtcopZdvsT5vCYn/CBnPSXawic0xlVSBSZV33N8yCTV8lcHSXBDQ6VgcV8qSBoE7MMiIjLHEPMT
kr9qRGincgfItYJKWEhgn/gYwBChsWOciyaTCiSTz5Uo30vkGysTFT2oj4SyiiuynAzCSQk5tbUP
jU3UKQksQT9tl2C+9qtMaDhwZFISd2Mdz9QwKU9chhg1ZPRxTGx9kAiKd4aijbAyx0y7peYRbG0s
5b8TzMTzwc1nyJRi4ee3Bklsb9fLKX6s2yukiTO6zx3ObRUtLira1xoAQ0/0p57PuXGI7Uq2BGdj
Gp0gqdBX0pnS62fdP6MnESmyvI0iMU0gBzOCcIqtlSerxLvSKvjAg+XaS6b/Bm2dzcVlcPHWHdeW
X5xp01I7NHEE8KJdmJyWYEh06NZENThHZUwxIrs5mvx9AZ86mk9BBFXLZi8cr0zOxERlCEde+Dhi
DlIxpMvhlXnMOpnOKTUNoE7uWkg2D951CuPHwHXRDa0c2o0UhzzsxvQPtsbiIRAV96eRXa1/uVEj
hr7lKGQZamQsaKMYhSsNpeCNkYdhB/hGf+n4SUIwdVVNBsRJ+P2wRuGHOCz505N/St/ue0LpasX6
4TjCM4O6JTBmwqcZvoIH49vzkflWd1uwwmsleas5v6mA605CYReXgRDS7q4iwkFQXhMxhDpBSlDg
CTMKFt9q+rGEdUDZdadXmNJsPNU9aM0UaWz5zQpPQmzgU3XxR+GVAdaR+9CofzWImyLNPyewvAFw
WRb+FvOVA82pg7ISWUN2xCH2noLyFGQjsWIn0fDKFRfUoo0W8DFhTHRZBTwo8YLK+RB5DV3Q+ktR
kCEM147SGhkKygf0qxdL4lTN8a00lG3sUcfqVRubb8jgPm2SeM1vl5jTjl3DDkUrGVy4e3IyAKk2
BIe1HohUJFLBwSEDUtplB8wLmsUvSgBYpm1Ar9zkOpElV3mULC1AfGRh71K6qwkWZRctrW1tfjqw
yDnXcZ16ew9ORgOJIMuIUmWMdpp/rNixZEBr8Gno+m4IzNPktkuHdWOKrLdCn6ABHTiKxNiJVMNF
J0AvL7t8hTygsa90McOjh4sgLUj6/h02okloDTyPzlrYHXfQb3NGfLLzbZkuqVUM6EOydtMtq7sP
WtKJ5o+zHpZ8yTAQxl+t7hP20QCW4TNgh7dVHCZ8RgwbcqlL/FwK+mWa9rke3u3uWzRSQNwAoKgD
xQk/YA9OQa95FAX+NhrQB/cSNe2bHY2v0bQvFq3bbBNBOzn2pWfWaB7jSWciMs6hegv9D2A6jztb
6JiaRxSLJ1+4nAs+hIxcGKVJ2oHdR6fKbU6W+6tm4oHEF2WML+RTbaMOpwQfitdcmKWKZtw5KPbW
ecs1DICnIwjoraPdfGf0uBgBkBDFBmUMgsM/0KIsmHh7rV2qmC7+GCgil5nfdF8FEgI6uRAHIgKI
yflLEL8lUNCc1EuzsnZsovJBBdPfOD2D2ApkJiBricvIAIIgmJ+G9A1rwZzRLsar01TGp+C5tfov
ixkRIkITOcVZRUoLq/z82I/1n8j6tOLGwlyDwhTzIQ4uwl+ZZX50oOdkmBO2amaJqQlwGXrC9fKt
X5GlQpShzaup7jz9w1TWZfde0u3brx3LWJsIHoRfM7FFMxAJ2GAE2K/NaleyNBKfPocs94BegqMJ
BB6hYpGZPyeQdkzRvFgXGimL1j73KmZOKJmKUyMLbl03IZOCX9TpjJh+OwuLGcICniYQjrsThPwz
zlkh67VX6DwZNeRfkAsvRtOKuakgFQfZh9jiBLcEMp2DAXK65Pg3ljPoE+ZOu5pYoVCgktmBBZgU
ID1Qr5MLGB5dbbTteIuYi2IEEKgpHgxsgA6i1qlB+lGLtU3DUc4cIJtTfRN5lQWpzqQuqzgbE5wH
ch80DQ4oaXDRQbXxiMYtTvY/3FcnzVYXvkteC6gL2Dt8oxs/O0WyFDMoTfOQwBJ3AKHKDA5Ywfbs
p1AhPAmA6qwQKuKPBVztaCNQqM8Q32V+ZhLFzvEQq3Sp9v9aRcg2SdDkH2JssR0cyOoiJnYjrpV9
RDGqTy691/UHrcyOACdrC8dnVLzk9bAQOEmEG0zxs/lmCaoESedwFYivTQ2TDX97E9THGqB0MofF
bIVnt3q+/zgW8MxmO6yWMSm15GoDWfChyW3m29L49ycpSq0/HbXqs2eU8cUdyAspG4Ks4748PYyJ
eq6ThKJKO4NFdAhbkuP/lemEzoKLirWhGqqtD1uedX+iBZA5HW0S9h+Ai1WW/SCUltuNh8+X0G7A
itRyb8SS7XF/34eY2Kf6W18GrMYtfinGBAeCJUAWEE/tpqf+slKeDeRLkY60HP8udYqcdDb/IzEe
C6gBdLFQ1pZy92KGmPqy7AoTIhDDCEZVk2Ak4cXC8XbM1yqJdLGbHP1Sx3B98iBm5TkWZI1nki/V
xfTjWer2P78ktsWi/I6GpUrWJ2ATyp172EJM/oADER7fI3fBsfmrJQbZRE/GJM4EX4Ue4ljmo5i1
YjokyI+9dO8O740E4/XFoYeA03RKYI37dbjweT5StomsI1pTrGQIsWyFoVf91RpQTGCFxI4Xbf4v
QlZOmR+PhXAL0m/ZKOpRhh0B4QVwRGWho8EXTiG2yy2y4CuRpme30J5s82t0mqXNWJnMNCPa3TKb
/OugDB2kbraMze5gko42YVewwp+qYlwLiKnVZYZCSnSz5Z5rT/cKDTx+IkT1e6td1IZzAPh+8cZ6
Bc+2J5CTy6ePGFSIguUh0KueVI0/eY9rPC0Q/BbRA6XTbN3gUwgsR3ieGUs8riFx0fkdct+Ey8J/
6mk2kLmhGudtFFdnIkL2ymPcaPuY05S6AKR4p4ZHwncz+hq0i1N+Ed33PIw+q9ZFjy9FlVKf0do/
Ts4QKLKPlsawQjU3Xn8ysFoojzDjewc2R1ZjkZDqGGrkrJEvlEFLpGuhR2IWm4iduJteb58VGnh4
boRwGyhVGGr7MFGrWrLnRvNPDwYxKFS5G3BHNdPTcIWZggWR3xRFr8MrQUAu2FrPfBVNkvZ1aP7x
vxEMjM9RuYvPO2QXV3mN5+xfTqLf3ZAZUKLEcd5PyRZpPgV+zibuJFbIXZnBR6dmG2EC69H+Fho7
xuGUltZZJ7m0tH1QkGVahWLQWPdqRSNiS/BSurUmNEu4Kaa+P7gxV2qKz4QXwqnfezv4FRI+rdCv
Mf9KInOJLnqknjfIn6q5vLXfsJEKlTVdX1Ktkj/iHrgkIWlWuCCZ5gEpCUNyg406XcCs1r5e3hgd
9IZ8pX7RjzSotzg4OQzAcP4f4JPM5yoi0M6j5JKHXLZMqKii/hM5qEQTdMrKQT+E1+LQjNHzxP2u
wclPfvLYfme9t2uL53uydjZLEx+xIVbCuQnLppLSnBCR/NTwwY9xsJqxxqBruIvPzUv4QrQQ1Fh3
6lm51eA9stchx7A7hpty1JYCTvHlkU08xxnQlbGXga0z7KXseliWuDPrtcSOUW+n2kwK3PlgFjwY
sH4+C2qskigxtC+CA+nBybLi94kcub5F4msWm3a2b6JusMgqmukHY3zA5xhzS+Dno0mElEzWAJgJ
BVWzxsQTOuI18JZ2Aan0kfCKmLQiQ8zII2kY00osBAPeYiYFJ9+VNp5V/TNBSsnOvHG09JwSGO0W
CBUSxv2PuHJX+VTS6uZBlXB3MjfAmshkwQKnsU16DKSjKBUwZ4F3YE6xCJ0pPP5QlfYDAshJrSE9
yk3J2va/clXbhiAkVYBeh34gfooHVNCorxAMhP8jweFVq2gaYUup/jk1DT1cvjBIbbuJkn8jY7tV
nHNk/Fqabqs5P+QkqJhE/4Pox8OLOo+nBgOoRZaan6toyHc6K0nmC1AkcOesGyCY9kGN56sDN4Yx
E4UEe0uEpSjv8X9bCxlXekd5caNyOxIFONrqu68AChukAxlmztsdUh0aYovzGbmaZ/c9VDCfzc6r
/CiQgSzAW0UmsQ/PTVAOEhdzGr4VY2i2oYR+ciu37hJKEGke3C0pF1xkyP3kI/XBPgU2bnVcO2Rd
8Pbd3YsDuFa4S4Gx7JLiZOXJbMMPN8UwUJ6SEXX3zmPribWVaoU7q8uOru+emyB/JFZ7KdOQqgE2
R0Q1e71PLiehOz3mCbKP59+JYrWG298254PaVS9zlX+Qw9eS6jkw9Yp10PDDn25q3qtqX3fZE6Fg
GU5SrQOSLyN7QQKHPpQcha6oOnoMjrUdYfEz8h+Jd9QQouv3WX4bzMpRbgSbL01sF4lWPHk5ht1W
65ZpysER761Bu/dhhBwFrqucdOApPsQESXsMM9WG0Vbmoz5pkHUny1TqV7ytjuXLCUKMU/FWfgOH
7VDPyMZjFQ7Bwjl0Lwn+BYbmnWPkiMpRRBnTXgIlw9BA3vvoCz1ls4lBh4ETYFU3t/LXS2XaNGaP
1YQNXxQ6EnkAQTL4wTIAxtGykeC2ZcbFAeMQTP4Dl8+KWZLkSAyDLn6ZvPsm+Rp2A/hwmr6LPEeu
5D7g4uXfJO504TlfbqCtk/huN5JBr0ENFhkfAQlbwNheQtXi2neI6gzw3dS0dgQ3QtPWTXhCrecT
18klJd2LPguaZPQxwgC2+j5t9RBrU0vGqNYwtjlbSyWNzVbj974u3wIC7QDCDq6NeEDeEV6/tcs+
L0LblAtS45FUkFDYpOqUOgKRt6CjncEl6S909lp+rebgNiEHKkRyh3DHDfptITpyQKaaTjDt6vPj
el89T+UtCt0nZyJlApOjnBtyLJZCPFWu/i3/hSAHnRluFS4NaOGQz7eIlNcUuz7dp7GM+AzC6fBg
uupWfh+b8qIw+lDqJ1FbO3i6OCAnauZ6Dw/uPZCqjLSfglEnVNxn4khGK72naQpBP4wMrcynjZnu
NDs44ultemWZYBoUA19nnCLbWbuaYZJRPTxUNgyMwo+IDBjsaVU7zAy/iEDeSs05xfNP6lJemJlf
qtot6wQQ2QZygyPJmEYD/5Tq30O01VqVfqto5Y20mZb5olcOo0YvULNS8l1KOx9Egk8rUkBGR7BJ
NOcpQdvmBOa67pL9nPklq0vARxUeGjwi8fCr9s0WoBrZaxlWV8lg6/IPXdC+2dzZLKpapaxBjlTN
vVUZIZMYlJzyV/p9pGSEJCli/OoXqcsIB+8pLeeD3VvrpJi2cV6tDWi8Sbk30kromgp4m8XlUgrG
HTh4iy9Jt5Qdz1nM6CL6WUINFyZlVrpBsopqJhjAnWUfiF872xoO+fkhPauFq6/RKb1M7Nx5WD0G
aHz8HruxLxQTm4txyzQsGWR8FyW6cueViq59W7avowXwT/RlFUznqmCURnGGW6v61hti2u1y/BWw
husx5nC1U5KVQbK4HSV9NNZPbUVC6PCuuuNyhELVoy/xYZvWCyR8SS5fN6P75cPR+nShZi1dXgil
8f9wJI3q5C0IEl9EDneLRXRTW7mPukqvs5UeYBLvQSAOaSpVFVwYFW99KZk0xrrDtGsTz6zgL6iV
cBuTiEizQPWqTD35WigpYLYGZlO6A3YtT6DcBk5uL1MBc3rrM9Cw1gE0F+YL5+taYbuZ1LYlgRpj
ZJjrz6Of/6ahvVOzkzHZr35YwgvNxpY0uh3mtaA9YBpedMPa5VcpkkuoJufK/MoV+qrsR+n9mWLq
fw2dgzyjIn3WyVQDO5ZbJOIZmTr/YKQsH9ah4lwx1fxLOA+J/eSE7kdtI2o9ASLFVF62OtldD30Z
b+IUlKGdoIKqaTugMk7tj9nYxPZzWP/a67TltgCNKs0LuOYw5pu8nHaO4x56w1iP3nAsx+4nbF57
jabu6YoRZvI1TptAiCGFLbR0JyCRdCvTQJc7j+W2+XafoufwFvx4UEccwW8081aHhtNBfLitZX5L
m12te9fO+WkYsOWk1gkJRKMln0ievzYmBBySRorA/IpSFefQsczF6Px06+jb5npCv2qpa1x4y7Ee
1l796BMmYXVH1VFfZe8mUbZ00S54uyGLduVZI+FPXdv6X1OSKvbQV0fBo/rheZhjeu/NddudaStv
4wvxXAacuPiHxTRUsvuMukfWBKFUxVvd2RvI/rHA3S0ZpAyBiBkgNI0jSCkXdGH96eXFt2+iGAhK
4zGjpEmxjY+ELwvNHlcpKQVHR3/Xy+qMCPsu9+GsKv9ElDbGvCfEFErWkGOAIcZ8Dc7Z7CmP4ivt
2K+tSXJIQXaJDrto2bT1QGEmjeKoSHvKla1l0wsoz9RQl5snv3ukTQW+sAsBFWblrFrHOU72Yrgm
E4DkhxARo4eoj8clr+dnJlKitY9q5Ow7lY8B7w7aw0r3L4PHRVgsCiunhAVbwFiR5mjpG0lwY+kW
KVw+dJRDMmDX47kZfhMEYqjfsIhDMxFPTmJgrR+GJj9mI08f2kG5Yoer0NuwNzI818lK1cdjnNN5
AcPnsyXY7RMJLSsMk/IvyZPOBE7ktwvY1YB75w1pZZ9jGl/Qi67LyP/H51zm2X7wn4n1X4cu1ls8
AiM2t6alDYRjPLtK9MGo8PLbEbn4I7Uu2bYk6ga8oDAY9Ruysfl96bTNxhjyGwkHTpuUqBckA1oU
XxKshf7YXWdyBkQfNLfFt9o/lc78Oxev8vlGRnJI0nijuewfgCRlfapzCejhE2eRYumVYOBmKgl5
YUzgNeFksVOPqJnwg0hNFVuGxMh6HrGkdXailmOkZiQGhgwMjyRtgobSdsflglk2/nQgeGvqoLdu
POxjbhuaTWa8FB4zI4rdczJy64zka/nrMYzf2+YZfQQ4+mAHi8rHn2bb7zbAhdz9OuOJVKsxNAsF
lrWrgk6bsW0jSOp/ZlLvp7pdGna3wQBSyMjFPy4mBSmO9D0O2oAwQNN4Hi2a0iI+ANbGAWHFhBjW
c4etEL0c/TH4G7cFYR0rY7RICnTP/L+zUkD1Pjq5iTwaGq9ia2HwQVDRcl4YzbmHd1b17qxiDJHM
DQPVU9ZRJrmbSeR5blsEQOwGpAwQ/4wTBlXP1a5fy/FRcjNMJoqUmDevjr6A5dlbox/f+8ney9f6
q64eKx3j87SeyNHikw0OPToNChvxHZsUPs3hTWKs7vAQ9ZtjEqC/uTcRiP2480Q6PeCC5UtiqOVu
5qisK1Nej4LDTEl5m8ark7zH+VvLfSZdAIhbzR+Ma+Qo/LrD9BpjXypcpl/S/VsmPkVFUEeqjXZH
b3FvyEOY5Z8e5dYhV6EEdo7Wi8TwkdXJeBnbsFe0jTJqrmtCLVMEFxoyXdxKaKYM8f6AYsupy7CK
EX7dWa+jnexLmHdhKwpA6B4cOKJ1bnYPfgWG0PyKGXke548ICAqdQGOah2jYmvFjwuBs24SEJ495
oi0733vAKcUYepXsGqOJHscgefINkFpEPm7Erj3drLBeuU3B80miBAR2yR0kxu66Iu6qQdrvPFKh
B/JKjEFeH1zmMb9MMAQhRC/+EVFNHBnfkrvqBpdvGxE1UWaIWty0W/hI+BuYad1baQQVdSHOrnlY
TYSJ8PaZEQ50sNoZY6MytMtESQ5zQVYr6cEGvi6eUdtZ9dlpovzwwRmSb5VR2cRWTUj1aLVYLAdm
n/FYIyKRXJQG9TCgNBEPOm80wRDbIfk0KUbyw+alB18KeXAknhIwGFCP5zbeEN4oCRFmdpO8cMQG
CoPm6FdfNj2hZE1IKCDxiEdesJ4Cdb3IIVzcDRY618evhxa20IgN79+jzDhhOtj7bOVBjPCMDu+0
egOxfnG06kUfzKvPUkm2zmV0cLhGtH/LNpr0L6r2Xg0aeXRB+Zx35rEJf3UwDdWqHgyl3DUOOfYi
fa3aFer+f03bvnlcAVMaXaIR04GVcJbq1GMFCLCTVzI5qcHrrmPDY9ONeJKb1yGstqPHwUAiOZtu
FtdrRcF3YL3lXfao4y+ktbQ8+i1BElSv0sF0NAhuoiD8QR+ROvJ28qnyUZbVHnX8EsqsLrfEt4+p
fRhj8EU1R7Ff6Ve+kPzBgACD7rBIo65gMsVSKOIqNdb3WfkoiPHY7TW6LjDyDTxdBeY1gdWjwHwM
Mv93QAZotyYSP1FJKS0fG8UD04sXWBQ8oKWsNyZ1nlAnxIM4GHaTdRehU8nb5KlB0S355pKjmPgm
VYK7dvjwiWoNXgRPysBSJYvPtaghokI9BbLKSiRQsfFgTyQtdCTIgnUqZbEM3AZ1d0NVRO8/6V5p
LAxtPhhhdcAh/WJ2l2IqdrzrxviquZ9u+eKMAxe6iw1hb/2L0nPGPNrVzXdJ9ZweL/WsWiXDSWLk
UuJxB+ZRpdegPb0QWyLR48aOQBoGK2Ode3xXdu1t7wZrwHTNMoF6IIbSYGlWbrwKIWvDtR5Rjsbp
5Sy7efw2mvqiKfQ+VtwRnjnvw5EAdtMBXo2SjejqIEGC6l2Jop0FkA8Ziv7wxSdcq6Qt1w+QQlnz
M2qpyxQVhzHlRbbqPTLqFh8tO8fC1N6K1jp3/XgTP6Fl/ZAbe5jL6alJ87umFmnQzBxfKtlynqwd
fUX/UoWkikiFitJnZdHV7aOXM6d09B72qIMJs4BBhE0BCxi16YuZdgW5eA1UHLj2+wTUVo6A4kR/
mB2zTwnoNy+DctoGMrxbAcmazYJ3Ycu/7aiTRmJGc8hY0Mh9NEqPAw77PrE3Yk5lCVj7KCbFHVgQ
yDnrj1l9drC2IWgCrvF+6wgHZ5Jds8n47gJ2H+ae2aeWCjVIRGmAaE+b+B8S6bMYJ03Du4m6htD8
hYsWqsECMKcI61aqP+9MbzxYULRG0r7MtNTdwTGhD2Fh/WDOH7TiLCd5XbyJP8oFcsErN6KDntCW
+Xqwn9eN4V2G6o8fscboH0IocGkjQZ78jHHb3c/sdY5O/6pzcTXGVp+RyQDPHjL4UaXZ4GUjYEdt
PxuCnNvKYFmwloNKbZH6XZa0Po3nuox5thnGTJbP6OZLhraogIooO7ZkUBROss7r0z1xA0OSYjHp
qOFxGIxjy35EghP+EqJ5ujMD0XUimZ5hb1HhjiNVKZZsFkU7Jgg1whitDnKKNNBIzxSJQrApGWwf
HCsg3tDbVeQXttlIE9i0sDL/bdKddT6GO+Q5fW0cqVTzBw0MAsKy+KJKatYexGxXIDZAAFLn5Y7G
4YTFXLc3fRqt+oDDYl3Et5jDYBxc0uv1u1Kp0iT7T7m4sarjrswBXG2g7f5R7FJjzFrV+MT9ppgv
3OeefYMQ2ZGMfmKdJNyhww6YRiEt14Kn8dVxrbeAzmjblpnnXZs+BvJC5qDdfTas6R5uYQho8sVN
IuhctX7X8JUCTNgkj0aMV6JF0zX/IEg+zEgMn607P7nlbprBZWqGnbaUK+kOK5tSWr/o9qJnuie+
8kxkyCQQwhuAzpz0SnL10EBXdIiZZNGnNrb4KKLDAW2wPEFcaMSeyJTB2COvigNeyFvTI8Jp7klU
Z580jtjK1+T6eUdx52Wtf5ZMc82fXwPQSOHtMuLE8LhPNjo3rlVnoCQQLFdCM4ilW0OvCIBuoaif
yuJs58E+0rDlZGBp7GaWqi0qxLTyivkkzrQh9r0YMQq+PA3Ks9Kx0/MjByikpOYA5GkWI8xgobvx
0pOH0sHCSeJq5UPPCOaMOrUlxRMmLgS24hdG4R4ROS0fmAXCJuN02lqHPHiXmIEcSTgklo+2MxaU
IwlIdnHyZUHJb6zptxxhV1CRkkzJSdv/1G8mrHGm/eaevS2s6mDkgOMamFzN+aMSYQBxXDjltuQ8
DmDCana6DgEoPY8EZwa7CW+Pwpg2ZP4xIGXWyyiu5/KrsxcX8ilxD6IdyACHWEPl7EnADkJrXElR
V+dsIiCsFmB05jnOh+hmwF8q05OSZshpQQeKa0LWDu01TbAaUTo1E4j8LYTxnCihT6UaVVsG4ReS
fqMD8cZ141T6orNIa+om/HbJo02reW9QQrdSw+ghrk/ddFJdrMjtCVtsb90XDR7wO3o5UUHfmIum
fosGBHr2Z4J7q1La9XsKgNTzHIUM1y2dj5CAG2X4C6jC4utQlEur4n30dmakX1yQtxGTg1VzivAD
TNvc2kQBJKjVM22v8jwZZbBQJmOZFB6mRLKMhnAxZp9J4Gwngj2aeFOD5PcdKZsYkjiFnSraVrnx
mpN5z/rsQeOT/7Z0nXKvJcOqYTB7sDpzNU7FxTIQBOsMNwNlQM6l9EFbPuGTtTFbt+6rqPoI52NP
Uc3pNLbNEiyc6gFOJMDNssP9gnTLDJYlmCqicW9OD7YOXqpQuSmzaWssLaV4nExnLV9F2zLxENTU
lSfnM8svCHdnLVkbvBeVsqnpEHayM+k98GtVVFJ8wyxf/FUoCyoG6xoLioPIaQB11nrC72xMWFAR
AORN9hmHy0x/1mpGf6IMkmd+Rh3dsm1PvRVvcDK/FLN3SWPaaEEb69/cNUlD48GK6GmgDypmvyr6
lAcbG221mTx/pZXBzsLRa9L5rKITUdQNexvUzFvFqS/19hGJDnurwRawjxEnUgc2chA29Xkm2X5e
xyG9fDPo4q/LwCPmd55kZ4qo//u2hf7R8I0AsCWiaYCVsvILf2+r/ubRV0VXlQW6wOCjIGmmn9WF
UZX/qvd3EVMoIWqzhq2Z8MWNnV6H8Q9Z384B/R2aA17EpMOrC21NG0YJyRV8zs21GKrLhBpiBpFx
+cJiiHwuk7QXCtjcqeO80ZAvJsFrgyO7BFpCKSNG0Uk9FSgLSbISH46OHlFHOYfZb5ifB/s9cpBo
IQPVlB/N6I8Z6eaYUHtywwSyIQNYTmQRbQYDJc4s+SIQG9lz69HbowgFNFWPMXLgoHqMBzGCcsvp
cbstjV/Vr+hGxOAb8maG1XTmRlD1DyVi+Qz67lmJW+DUCZhZ4z0irrPlDoG6kOVb9apl575KPnUB
ci2uBQXkhk2oy6jAtn8laMKH/yhg7QIoZHFShyVxpWxU6M/s5wg73BhTlRyXe7LZvsb5ppcv1Ir2
KNmNBwcJqD++FEGyaELt0SCAW9wTbs+FYM/fhXdrjRd610Xs61L6YOGx70IoRjy5c0tVqr/uSbjq
Zu+fWsY/FGHsg2zF/4lazmVHrsoBLeRZXsZgfJLpJP6qBj5pspwkS21UaTUm/dwf0cCSC4CuBxEI
+NamRmsIEc2ZtJCJLyeWiiiN1sbIyR4j4QUO2qkALfOHGKsMbuQs+BrT6wR2kJH5jiovQpbF2x+1
HKMc5nzfOg3LlUEWKHeu7cTLWGFMQ+Oqw95ynEsekcdeADq3QqVQq49K7vAeUELFtTlbSIjJISSa
U/5tYje/bItvILcPVJId1S7plz0rb9SHS6eb2UkZE8eB8AzNWhEzcbaQcbV08FgmOuT5c+AsrA0S
P2dzUxXXgPnHJ58lQfYWuodY4aFgcs0KF9tVvXXJpq9RjmZFtS4G5cp/gY7biQjViv6Rw+SQPaWP
t25apryTNYCnQma2wTE+ulBXLfJuODH71NQvMXhzjShCXsdAzDOfI1z0RGtp3eG/zFZMVLhuCL8V
l0X3F07Iv4N9zcUPWBPr9k5B7jDP2FATb2N1CHWZJyeH1tx5Iokc2fNDVHRnp2zOruWdvYjgO1R1
GiKdjq+nFvrTuNA3xi5Z26cgZMKqWOphUHrtnxNbSyRXa0wOOgm3zZRsVN9eRbbKMYUNderSp0AP
j5Ee31Ak4MPL+mPaURpI1CtfYEJFBDYtl/WT2tJcDRZpfnPlr09evWCPAiKzgIe2kd+sJ5SAEQXa
GBdsbCHo/CFS8Ep4/WvdMcvQaeq/6GSHcXKPcvKshuqaO+1rZsZAasZzNhAGlObg/mD4ZXMrPkyT
uMAu3uZh953TtudrvJ8OIwUda9bDNHQkqWH91fP94HofTG9TRmpKH73Glnsw6zkjCN09hE1ziCNt
rRn2joIRHZAXYKB9yMeIcESC9/BxDkqx9CB2HIKpvSbdz/2fAZbaqO8a4TiqtgsYKZ1PZUoQWmQ0
/1ygyOuUCyjEmoGEyaIEld6snT+g6EC5Bh/RxVIKwMBBfDlqtHUoCifiaRDTlgNelnPKCOHhunZH
hJ+kjNe0jSg4O/z8JSUrug733ezjQ90yMtoAN6QC9CbeMJyDlg+v76Clg74m+pcQeyBiCsWEq4bq
CitOAZrKXgLC1TNgURoXY3UjLwHEgOzVcgMnHJA88QEymyLYu0BL7kA0zWwuNHxZiFcWydQQ4/il
tPjA7E9v/Aydq8vbrRFNFHvLJA3I2bnaZYhW0Hjuh5ICOpQQNbZqJw2vheNsgLLbzFykFFm7XLh1
175wnQFOjt6uC6I912arvwZ2ctCI6kMEOEfJ+v5Nw4FSU0SqFc2KylU5zC2KPm/fs3Ojjhrj1xgI
rQGKjAmT6wmwJQqC0UemggaA3jNP94+aH1P420l7cpHhoNhYFga+zkzKtu+J//K6TGS5xlTIchJ0
dfSSwWAlYwsXuzfK9tGampVtoTMs9u2wCZXkiUUy5skhAxcNxKrnGEvI9kSzbp6sdE2iGSmQwDLO
piRWzgk+vTA9Ukak2Nu5d3opHJP2L3kwA/QmDSlYMbMvO7ib3tSas07J9D1JIE8zKtM0BiDwU+9M
DbGJKvV/JJ3XbuRIEkW/iABd0rxK5Z1UKvkXQpqW6L3L5NfvSS2wQM9Mb6uraDIiblzTK64Gr6h0
1HMPj3QenasqLPfOpd01KzYKzL0zS121bRgckuiMyJQegEdz8XYpPi14WapkC5+2Td/w+/dAZfWr
bh1KeviSVXdHBO6al7nmlawZKGDFYC3oH51jotbiEwvuIU/cuzjSvT3R8ln3tyiHce/hBmAFw+s0
nkoCeVbdwPo0y6mQVVVuSy0GspdhxHLHgRGK1Y4HE9iltzJ5fbOEqk3LMIuXRWXhXccTjYF+WadA
m8TqQtx49RzMhn2LSs2W0qVHkVATc5wGZu+jr42jx3hjkqBVyDeUM/eJga9YHeFTfSnnL25f122B
7uIGFisMAqfYIlgt0ZRI0r7CCbXNJwtGzfysL/r0VzU+MWezf+J9Tds3BRJX2lrig/ShKQnHfHG9
7bCFm4DK59cBu7DxrX7kqvpmzF3Fg1WeE/nSeFTg4AfvZwINYuzPluQNo+HJPHQdlhXespqbD52l
rrF1L31NMgJHJQcuXfpTvVSPMPkB8gi7o9yxdOJT8zlnWoaQqiYldichrTBIGDIYrnr1nC/Nf0zj
G3QS4PM2LHPuI8zM+pBy1fiARXqGjehiM+fO1Z1wX5iZMRWgBjzp6Hf8T+A2DFi80uTcdearM18n
Vujjspkb/LCAUpNXHiO9j4pMNmpaiwEXG/UNWDu/BJjScKFCOjaerrAenuldaZMmWiDTZzIrsfFk
TgmT39a76grK2xtAL9ZDkG316xnjLt9ZVsOQPSfBTjbJmh9EzvsBw5V7uyeRynDQcqpDCVejIltQ
Ld2JWwID1gx4rBbxAh0GEq26w/6r58FnpQ8AprqTmUCBHX+5mCKLN5b7PsBH9Jm8qF+WgZtQ7P09
im34iaPHyG0CnQsB8VzsJSrabybwwjzNnPHhgJztnaOja2N4+h9avel1rBH7+wUyqxsTxF6wWAXJ
T54XMHmO0pG5sIyuGfqLkZ6MtXAxn4jX3bd0GxlXdGoGnNr8jb4WscW5xzTdz+dFEriIWBZdegHf
iD4uHwix17a8SA8Ofezi6nzvMcIUAIfqu5mPYHr3+m4DstHXhu67n0gk1nv90hlpz/FLNMooLoPE
Tp2rn9Ba1erHRFzZu5uxMDZTR0Nt4TYXv+g9edwYm3wkImZh44Qwt4FozFeqWd1NlCZFKcqIdxfZ
obO3Ie6+7kPMvpRrW4b9ltF7AMrv5t2EmRKvgGf86Oe5AWamBDLC8qVmDMV4pOYZnuRawmoKA6qg
ex6mL2eiedM4Kiwt3qGo/uKgDwwkXujjzGJNlkGsxzYmU/5GWiL6NYw/hLnlxRPNU8aUyj1mgYIt
UAh002b/JBzPln+0mHUyekamYGyFU5bt50H+Slal5nuINhyOQq5fdB+XNJ0K0yTX0YNfm5ztUuxt
7wI2SguzW/p+64kPMnMOEFrpdM+iOmeloLhxQwrN7ONwUG6zs6GnYbyyqrofl7cm0NlRI+SvWa7a
+VdhYtDqob4anjuINMWS7haonIAQbJraGH8ZVN90UmGD3gPRZCg+eTJ4JGIsm1L3ni+q/7aS6cdc
WARY245RQbDF0BBMJ3GfACDiJvTpBQbCRje2IzsaDiDmT52z1yJAb/ojUsVjDjAjfcT7cNZcreXl
DjnmuIaOrd8H6FUwDUrnEGgGdfybTtkqZNGov2YiorVH+6M/TIfbGzQraFu6ftfSvWiuXlkTR+t5
e8tEz5S/RrRG+hVguO09Z018YE16FKTSdcbl4TvOwFN2Lk4jnCdrJupcYPDPxXoxMVq1skvsvmTp
VaJdmfejfOZ/EexJfD3WGXTNajz1BkJiClAJMov0fFUWag0DSxsiNLQMEMl0Z2dFYtP0jxJ0yWUa
ZbxHCaF4h2WEJX0Cz4ug9mGG8FljhjPtskIeo4AF6nJ1RfNlOP9i4a8TKPylJvWaP6gcbcx2rAkx
7TTjzMpa0usv2QQNKY59a5WN6nWMj17KCUOqU2dET6Jc3jSCojMNW2aq0bS+qwY/tMWmVXKms6yS
J0ED4OdETDUoAqqRRZJ38rBwEN5wKdPwC/mggqRgZzChCwOJlmDeQakkoWsbatiFcQHBBC+9bDG2
ObqrBotNNyNIritf+649Rxrmqozy00EUULQ3o7M/M2hILabMTmPvMk2ekFhrwbKqrlP0bC/ea8lG
xO5fOsj8zCg6CtYluCNirzeXrw1LAKBgjQ7ilbfRqIkPQjxmBDumyKTenYF1tTGcec+hT14Njt48
3idMjKodbops7hJHs9zT7oBrOHCQLYMNnFt8OjekD2LsNtCeyd4ngkLg9f0nWNRPGxgYmahM+ka5
RS+k2wiNumHDvcYy168Q1fB17vTdaeGTOYmzKmwMwNNpn7sVsX3Jp/0+tdyfugQTA0IYg38DAKU+
0+b+asIJZ+DzathMDYExJC2g86r8L07VTE6X0fxZ5DWlUNjpW5dOBwuP5hwB9gJPxF5+HAzisu2g
MEqhuP6dh/o5de0/khY9HkNrDtKCmyYm4MzpKL5+2+KpHdMTr+nahxLIMKHTprJfQiW10JFwFAAY
3ORJI9V8UmYl3BSjXcKUqnHWCqoOwWXJHxXkqqGyyjhViPORadVY6h0cdeHhxzuD0kJ5L2PiqHRe
fXVx3xtOT0ejCFg0dtAPl2tvQDc3/oXtbXFwKmfC7u51pQBTu5vYD8G7aibvVaSvbRoynCAqGP09
B1bH1oT2PG3J9KVml7W3G0l8dkIUWIjoFzz52WCUVH4JMYBj2Z7pQAPcmO96O/poDE3m4A0r1mj2
iVtPIwY4tewKflBVo7IZj0iO7s3Ofx+xqQKNsNi9sfd2KBtEX0HEPARmBdOOoQf79rgp/xvIyyA/
x3RIzc3nnWRNnVJ/HFGQa22sB5grBHQfGyJT0vDaKVcnk3x03Xnpd03+oscVPZWwEvPgolLnsR6T
64DTcRkRohrmXoYt/gPZ3tdDXP3pOdV745DBRO2L3WkVYeSnsnEb1l+osbcFWyw36O8F7gr08IGl
NouqMfanIgdgj5z1GL5yIFo5bJR63/iPOkSaPXMz5jsj3jmaxoLxLOQeVla8xN7ZmHPNgdJjfAi1
K7a2EItNmFMW59U4vpb2laQ5XWkK3SUweHoQoTnJ64mOKip2A+9xAjsA0SHU/wslQE+nPPQKf+Le
JGUzevSVc3+0zI2wNq3w3tv4qcYBq9AgQ7M1KxaLnE5d9C6QynsABQGAVEa5Uiz485DdHrC27D9F
gw8342BO7otJQYzZ09jwKcrs0HCl/kbA9CJxTBvjp4XBQ/CPoToZHcZ3LP+Sh6yBc9aQlAVOJZLh
ZLJvT8YvidpxIiiIFQoJsf3WEPWxgrRfhkTRbAFwJCztOMUEOT3CKomLV3uAtQSVz0C4Ydvj7wDW
UfGpA3+4szu5KYL+kWZDo+ANWcecgnjAHDiXbjlyFrYQ2G3tJRNq3bds2xEesFiyCQfAnhdpSE2d
HkiHjgPnwNrj3kAGD1bFZOLxnpNzTueF8avKLzTPtmTrxT7YKb/QMmjKwN2MGBAXwB4tdu5T9QWH
vaN5+teSnN0gcPasEyBxYq9wBdGrwujMcGuUxYpfIlzqAeJNFieyKAAol+MU2481nDTQ7LkOt13J
STde9Vbet9VTbm28RuD5F7GiLje4iW0dCBGAstr9kAaMKLYmlbcMVlpkEW0lfuoxoRhAwzb76iOt
5dovI4isdz21XmP+89kkXK4GmNZjMtq6EEpft8WuhMLrvkXancUe0vuq/alBbEqIcia7yZiECP33
lv705pYtT9twEUKtjanZz+nK7j7Cxceaibe6SF0452rZ636EFBpX7SIcbBmmdUVKMChiS2DWNG35
D6x7JsTSj9hJeE9Y495xWie90LFMHo00v+gHorMIu2Yb3f3jPmqWX1/gD4TwoXDVuskCuvGvrJw2
DJXgGDP8Mt11F3DUC70KqxyeUjA3EtI7KB/47aJyLpSPJz839qzfQf3pGXM4D1IsLyIuAhkRBR6M
0EuS9cREUCtLd8Eum51JcbEYaBzqnCOeiZPZ3jh44+YCz5kkUC0PmugVyhKPvW6riSr6Fco1YfGH
i8DIAYBXf5rNV8k8ReuGswt/W1YfdFNI1feVunfR6eo/GlFbQGOge1bpuI/4sAk7VnvMbgPse/0H
NJji4apxZ0KLb7FR1AMLdUZ3exMvPIgP2wWb/i24dkBAhW52ODXvkoy3j4ShoiCx7U4fEPrQcZCD
4PQZ+XwGKCwAGIv5VQXMVVhhBGGx0WJKGtTU4AFnKA38+a+JsOTvgNOvs2BhxExB+kh4V3cvrOkn
ZLVFVRFTkK2qIVlxk/CmxtqE3Xd6TVqWcvZW97lLjC0OL0sxX23k0bUdbSxI0hKqqp6FdHXp04NM
DDRI9BjlhYBHuNHsul8ZrjWUFlovs4/iwOQ2NYelyI8MmxZNkh42//4V2LJDndTC7e73jmbW0mlB
sHqZDXTQwElJ+N2iQVQ1kWKDs+VGOci6hlmddDkz5nZFFytcDF96LYWCxzR68Q3/5svEKtszq6cx
b3YwOz99OzjGQfiazBBNlyWA4trACJ2O+tXHeAmxpbWuGuI9hnTle2iznJoCI106Du9cBNh5hOyF
bXt6wZTtpS8APdleACqUWnziRcVyzwBzrBT7v/I+RDjccP4wtRLFPNuoN2fwCwdXqXBtV9aK1vqC
VY+2JMtkuXcaF9VZ3a29JLtGNOTr0AYEV+BZU4Edf1J2NPTypkLIk6r7MP8zRv9Z94Am0mZnGl7S
PHu2FgdXUYBRNeCZlvMDGfi+Rr1DM2w6ssF8qpv0t2wfGnaATsh/W5AbZE63OZVJzckrrIvT+i9l
lONXHN01hHvXimtUPNpz/wMPdo1m7blu8SBKNzYnUebOT3FXnbSsKG9fU1CPuH+JQwsgKjv5UAAg
h2xSjVf537YPS4Ddb8vV0VNo7I977SJDczZCFCgIsEoqHDTba3wxOodIXDYodbfiQL+jbycptIgf
IXBDaOeZr+BQ8bAx0EEQNebggEo/LLdpQyAJZTfw9nIa6crixwCIX4NRC3HEjp8/6oPMJ9DCK6DU
1yTVbbUQYQzfBIISCG2whc5jjYVA9WMyc9RvMWx3HvEQ41COegidI5nR5kEwE01QWVzFfpjxRTgc
nPB44W1IFPDyOmv7K+wnpjDeLdn/JeD6TJxKINUh2+I7B4ZkaoKJ+oUzCbdoTVsdeSbG5uOZXUTA
Rmd0jXtfm+TzE2r0EzT2MOh1iFLA1+EeduQuqFejerU4W+ipSFq/U7x6C+UCJcS17DEcIn0Y6lXt
xxCr7CtXHY63b+0tzpWW5ll7WEUAj5gB5WOCV9J81hsSjJgsVsAkK6Rbu784e40mzLYNLdVecdbz
tu5mBtOFghhgi8ycypiCVTvSgXPECBz1ZB7J6abLtl5m8bt1bFNMrzqOqAFacQASLNu+gO6b7bm3
L2ERH3HqWTEeoAa410OzlM8piZgpOwL7VeP5RWQhz/yl/8CANaWlMJnOIkPecej9jHKVedZqEWcf
xKbjtBL2mjwQ2iAFS69yYA9iT50SOWyAgHeo5xoA0YU3msOK49/gY/0FGddfvvs0gVqhBhjd16jE
UsUHN9APMFETJX1nr2ZYMeS7DMYK+DdEPzwRpTl/UjEtTs6UJq9Nn9ySmze/FT6czoX716GggjaO
LLBPvyhdqQ8BCwoGmW7xbWYGn6FeNeZOOs9J9eNGBbYr6y14UmdRkw5eOmPg8TAk0WpsUpghe40L
SnHQVPGHoopuDRqs1CEa2n5p0rcBWcXASp2zrLFvy8jJz7Mriz+IP1DxHqVuN3A9Rk6qH3PONmbC
0yUmbO2qr5gjPg0ARvVAyE5ZZQEvUPsZuGfOezqm1PzEPYO3glDNJax2A6b9aOMgJLKbOvtEAfNj
EAkCak7aUeyjoxONJqZR9jCDe7PQoo3s8PQMVVgHWxLYpxEvhjcm1xjHyCGAIE67o4lsEYdNy9AS
hs9tToGvf8HSu9bbta78g0J9ntxOvvouwvn6juKuOxhdtgxIa7nlkFAEl2+GFYKITEQbsSSnOKEG
vTesJfHIwhEplSxNj/iYsqgDoOaVEobzxorlP5Gaw6aPj0GPuCTiuzShDdbrn4SVwz+u9umwG3tj
XyyVfdeyQLT6F+rsVM17TasMafWnhLaWmmvUD1b0wPLtvn4ybBRWyZeqLj6dRNT5j1hinyvnefSi
dQdRvX5ES8jx2h0k6WU1m1uOeWztA62Z9qFtRJ4AtLb3QDEDE/iUl+RFYAvUPwKENe2qGXcF6UxO
vmmhxKvZW9sYYrQ0FizXDFrNgq65mDziG41rpnyeJ5+OenLYeDCJhilvJ5OLe7YKcSrxG4AOSZDf
ma0J5Kh7Hx2oHW8r2DjcpIlPTecjQL+JZoCPAnI7QewtW6Iw3cu0NI8Uo31Mm+ug17Ea9TBbTarB
Z1jxvov1cHZuRfkYq/TQjAosufs3Uk+VvHZSXNt4PApIBwQp4QqIgVkGdWogeqC2t1PZdau8xXel
M58nRlt0TmEW/+YOYQK12JKqgJnDD/bvD8p4DjJ5CABHcwcpSO4scCrJIRHECiu0BmP3kJspRo5i
l0fJWzint0gZp8ZDZYt0vnHIosTrAlkaZI3HkjSiqE4einAma6q9Te1EkEa7UQPzvzGneBgGK1n8
C8T0z8mar9mrDsKsPqq03Y2ePMxcNXdJX4e+fi1CE4GareOS9FVE8e7nHvRs4xwHxj+jwY+IJbCH
lFovRwuOEgTxGZ1XTb6LbjYigK4lmhkudaiGs207Con7bc48i6yA4eXpoULf019lew84xR+TTye3
8UNbyEzGvgIN3QKfnT+FGRGTcFQamNibw7MzLWiGerEtmYnp0J3orCth9VE7hd7KCWY+E9qVCyPI
OHXTVdbTNusY03GGcuily4qQq0dokPrh1e17Pw6X2jsYRAIDhMK8f0IVCNphQ5504CUZy7jOBuTc
QWAevEpuWt/4b6mtfJU46dqQJsdszViO7eSm7A4LHC/WygWGFiiBKL4gbHbCA8oTI53ygaup58a4
eFAmtPwuuTF6sg1tKEZlTJgs7WuW15htxisrXBexeMDL893usWoKXYodVitosVk7h/a293I4NmQv
GP6B26Lsic0s0kVnIBNyZvFR519LaknMrL7njqCOimEpKD/dyEIkG2TkRDGrig/T/fulgpWUE3sG
q5ke7lHN6cEa1RM2zedlFl+NCRuw81ktYAfiW/4z/iaADccgXQgMrbe9vIGYiQwbDw5Y8wu5PNLu
Z36ikfzmGNV2eX/NIAtNQrxknDWV8HE30LT5s4nyvRtg5st8q1yox/IDh7FZ/QtyZ2UmaFVb79nK
vBOD/U+YIE+X4o/gJe1qHbO1YOycrBStScXI4TQrV71I/OPTmFkOUmRVTRtbubeldt4jAjiIanko
SSy6l3gC/Yva/9S1T4mSFN8RmZWVzTKB8M4jGtKYcnTX3iH6opTf9WxJjx1M99DLV20QPcHYoKUj
x11ThoDLQFLZB9jV3oITRu/BKOcm5crMMax2wQtVgBGGe1HO3nKaz4GhsXQ9xOs6cdiDK+yOeJna
6wVTMwd/1snLOXqb5iNmROoRjlgGO8XsmVxnUGuk1aAwBS4T2FMbvthD2gQjwUkD77d0BIpwic+m
UYdGbrNkqmexXgR3C4c9AKipg5VadusYNlzJrGRVWHN1u77gW1jBV1xNa+0I5kmI/4AjyOl4O7wR
K235zwHmKbxoq/TK5QttnW6adQ4wm10NRNAswZ7/nCw8vyck5xbk9fKXRrEvuffuyjBeexQ+GL7D
zYECJLRqcB1wLkT858EgiA3KAd0J2TcugU/3Um1nhsBavcaZi4U5oFNKVfPN/BEWBgvDU8qZ5UoE
LbwBWLEguIaPk7arkGcDE1kSVy7tnGwsD6EKiDU1rTEy9DZs0Xn+kXLeB+I36q5oDvG/6Pp544MJ
kLxeLMA+Iwal/mfAz5TLfbvIAwv7eydgNEYmmDHYp3QNrXGVA+5L+rcG8ej2E8zMAf09B6C1NVFO
cVyzwCn0rtiFyZTb0TFCaFBivmkmXxaedQponxhhHUAPK5WSTRHLqovKkiOf6TJ12FHZU7nrnfLV
44vk5GC64qlqzR8fpuMcwx3Jl29TdLg5xzcbiiIufrs8J0SOTAoDarEV04CHJI7tMx6gmCxWYTqQ
Iad1C53bgKuS4GSGbxMkAfk1ResQqxkjsbZat9wFw1Mww9XP9b2FhV93aN9WTpE8ImB8ItoYiQG5
k9ywrIH3MDN9QzJzhu+Qv56HCkoO23oLqUz+FuMK0rnN0+KqbYdbCC2jXmkNTF6YY66m6b8ATjzt
Zx6jZtlmzLYG0bDKIqmOK6mBG71b9KTm6t5CK4GbECIQGrd1L/baLS5LOUxOunPu/G4Dpfjb9S1y
fYECkJsJ8h5YDaaQEwu6O6sCOy0uONnRYuxyuGhw9usanyi2B3+wJVMUr/XOdXF5Tbc5+pCZfJuE
VUAvQdQy9uFMOQtyJjc6CKslMkSPvOamML9smWH+ZCNPfML1EWICmAI3sGArPC8I+gOmIgzci2GX
D8tbUr2U6sBXj1yc14njLWtx0v7cic1UtLbN4WWyXzuCVYZuvuveByekZYvv3Xy+Cv9qVaiZGxyv
vAIpZc+XAppa6IqhHh+SqCSqNzn5LeZsws62i9e8pcWTHXXr2cN6Ip/ZIHhrIj946HPf2MQ1NoGJ
c1PRixkFSJlrvesyG14kNva1F9yrxAMr/wSQbMP6sx97jAs8AMRZzN+V4Z3EuDDl+g0af2JLKkCY
BZwDUATmGG0Q276q2iwL4Jsx6B8e7rN++ecuyJuhim77yV3X2g6aRxsT6zokuQQfuTCKLvpXOQD4
MkgEYfWbR9WzzwdzyPINy+EaZqAfRhdS3jO5s7KQkZJmufx2bV6YhnsLr6TvV2NcnKYhODS4fTi0
8kb9X17Z61QTFhdpHOw+/V1GB6MHb5vP7tpZeLXtYd0dJRR4LJgfZgfbnjJ9tTiRPDYwYZLdhO2N
nF5C7SyRJcju/O+J5eooFqhz8HbyZsVNFrmC9QsOFUa0BzWOSEpddJhl5mLsmIGBuyWDczV/+lX9
EaUviWLARICLgUkS/dOLVmocDrT5k1sEIADiMzJYNGN+Gk/5xeKeEVaAUgxE5KHBDlpjbi0FOB+N
LduZb5+TTcPsuQFcSRZgBVrWTPbKQuXFI5q8c3hgfErjYbMTZcCcY3FusacmSPG9XDSNsksR5aL7
RVwYtQWpVI1O2pFFz7H8u0TwDTEFKRqMiqOfLgBbxbEnybMDWFkFUose5qhHEJduCrKQxbMDRvWo
HLBEdYNj2K05lOb6Dj40psl4ptTHAEHTJHHDR2RRw6wNxbJyYXPXMl6TyesLdtdIr2rRf1coUE0O
Z4BQpiK3nNeazTo6My6Vxb4XmE5+L80XI61Rw2Xq/ZciXZ7h/9icGQv9q5PJa8w/W9NMP2mxJL50
LXKG/o7pXdo9EkG05PTaJY2Cy600AMlQp5oH1cz7Qn9gY5sWGI3xIFIpAw17/J39SFC1aN1xULbj
5oJiewBsN/8Dv9o1UICI+NxNigoxccES9i63uP03RgqoAQNDBDX/9awaDDvDjxABMq4uU51vwxYk
MYloElwI9+YtYCZkPwLPZpjgtzjRBm+a/y9yh+UqjUutPdOMGdZI36hLbXiPS68+FsN9RBPOIqQd
2HbBdakokCmUU+ZJ2WwCAmV9YTw3QXUDJcnM6haJaF8uT9oqDRkIrSo+RAJZTFVMl5iz0JzYJxA7
kzGgpvZzCJtnKEjDcFBexMlLIZNb76LOSlaOzYyaiQhYD/csfPcYwCx8r7es/la0EhXXUUJ9KvMX
PCyX6ayy3WLWK51vASyWFvXubwTmgCjfuMj3E7trQBc0rWyKcrB3XjOoX4DSBuwAYmiAwA02JQvr
K15Rch/9b+085EK4qBBLo8fYeXruXqxjIZG0wjPvh4s2a1VMn6Ut3oYmWs+lgneCXQwy0lkc7HjZ
DlT9FpiWhYie0iybHastN5qjOtniXZe9CSRWzeU+QKXFqMsYG/hfUYb9N5Cz61hvYx3smxEFrJQ/
SxRfnRhoyiuc+5i19MSlRgGztT3rm4AUInbXwgYhdHNxH9fJd+Nhc8lV0vNHOL5JzMcKe8Qz5r8v
PZ0MSFIWNNO+ddCKpkWhXpSPvvEomnwdV/HKU+RTUVGn/EuA8mM+fucXz6XC2IkeM8sbnqfyFAb5
W0KtR0oEkdxcpREYGNYn9dSdGAwgxZPcySoGEMoAY2kjCylQfBnZEPYX97/F2mpCmU0/jA8iYjca
AgUkDmRJS7kSzsTjFB9tc/5m5a7X5xjr1ekb/2I5GOzTvoExOOFP3t3Y5UDpo63qyrVo80OYe1dd
jmdeR5fT2R1N/B9eCcUFn2Lv6tNNaP3jmCMuYQ9BlZXjJZxZ2shI09SFoL1HFS2YFLV8RfXz2ovg
HE/VyVX+MZjC10Fqnxes3HUliwv/jwDDE7yOqQkmHpk11AYPw1Nzj3/R306ja1c+Pk9CPnnxthvj
56DudmiS73uoSiR+VfyR8CeYiPfEwMk+w6Id3C3NQWN/jy81yZlJm6zog8r7BkZkMjt04T+J0ITC
CMvZYe/XcMhiusm++ZAutgodQ+GAAxcI4h0t2YtbIi6CtZmYE0z+k9XXT0HD5GGNoLQcOPm9GM2t
9E8B+88mrXlZjJZEPNyoIuKsIOx4swuwHm9qie8f7K27YZzOkU8tS1t6+6/MHO5T9c1CvEssJMnh
Vj9l9hQBpBk3abYYubk6N3hcaaKAvQgyZrAppDW34myvPQ9iAy4UO3RPRiRWpAPbxrclylaKQVQw
19cpFpnoVChhY15jGTxDmxqIVp9vJEGfe+WvcwzEQo4ZlgXQsP8UOT2G5dFeAL3lzq925J7d7gDG
66n5Ys3E6qgbITQdDaSdWGdQ47X+4KYUJ8MZn726/NCOI6V28mIuNVmkD2zI+Jgs/f26wYkZxjFg
PJIlUuPyp2xMHx3NdiwZnaKZVoNtRyOszzL2D6qaHk3ji80fdqTZvGXM5DPDfR2hGIK5R2wye0vs
KoRqpreviL4FJAjMrdvGDZx3+ajifOeY2Wl0IL9M8iGCfhBQJpaSbW+U2pfIZqU69dsSk3FQ6+if
WUnWueXy6BTtcytfE+epjCJU5LidIYvDiuIU9OLIOj4u8IPrbi34etKVuAWU27nfVOico04yrT+V
2c2wjyMxmyzw4CpDnYjygKPi10zsTRwQviS99dz3uAsE04sPYjngd+fGDtWPAzeXTNtjhPEVyxR6
c8dz39LwycZFpUBvXZsoRni8ZJcTiNrwCPu4x6n5WsNyShL1nzt5qFHHSfsa64vhOvG/zsIrP/Y2
OFZuFBEVEi5z7Qzv8RJu0qZCYFuuKoY9fT9yJDlVz2proAVIsHHMU1gw6yoDBqz4AOjuH3qGuUw+
0YXbM6GptsaeBbtM09RkMnnKmSVG5yvBK8Uh8jthX2Q1to4ooaMamPsEJ34+1mQjjBeUvZQUjkQ/
w94YqGSBrZYE7NMamwhII3ic7HZttNkp88O9ZmvkMUYq6a6eg3O0GA8pYCb0W60fxECqmeZLaV56
m5HXUxGZhe6ukfV/bdM/97hvWOMpEeFDxiBWDdXNcMS7FVrxxqBOKG8qcMdiwSqnkp57GfaxX3/G
Sr1PubyGlcsYXTBgGMN3G+bbvIWbORC0EShFUlKKUEv2CIPGrKk20VSCfvmM93GLKYTomH5Nek/P
x5VHNyMNf7VvsLhVi/Vm/Y706nhl1dGm88oH0XgURaM5MbY/w503tMQpR+/IoBHjYtlbn/TkP1Hi
PzppQ2wD2HTYfxsourIuO0Vx+AlxPN0vNt2KzMyTagQhj8G5zdQ6ipA2BgnanL6zbwOGKltXHsOB
/WXkcQBnIdIS2VXRCdUtE2fa4YiNnnWu50eD797ML4ZLBPDUFpe+tXDBMkEzOOxJ5QLO8oFF7eCU
OCCwLDgz8olQI696SdxvAAZGATWX7DOK/f+y0QcfEhf4dBeWrHO3p9x3Lt137gxrW/Fgdkt2qAcM
TTive5cIe/4yKbGbJ2gtdX783vg00oYGLC12uWlBxLmPhhAbYQK/cBQaGS9t67UKmtMIM55Stsbo
cu2HzbPPLtWVeLbA3Z6s8lCodOPxEwKzvfRBRJWVtBO2eh7IxdWmAgP7EtS3RP1NmOF1h7pYIB6k
ybH2J2tVLYQTDSpIVjWGiALvEvWur4yEdm4Jucce5LHtzaNRhVf97cia307OV85pTugkYgpmIJ3f
mifzOrLCTdYQaumPPA5nVP3C8COOV0TOi/UNRLSQNJvVzSY32sdB5dZ5hP9g068aKA5MN70WLlgL
VgDRxHJDCXq6ShzTpVtPzPYxeyfdgBOr2oW0p8zAOOptZzwFGPQVOxbz3kEDWWf+t5zjfZTU9AbR
qcN2knhaezXF5SdQzUrxf3TT7p+RDwQTGxibDP4KffbFnKtnqw6viVuSqhdineKM20HGqz4u2bnC
brIhiPcVJsdxHf+nmgzjUEjLZhEcce78Wmhpi0GrJtPhAys2PL9yeyO8mm2rA722qf+pZNGK/ulW
dkh5W0ZrgRN8OKlda6hr15Tlk1LU1IzxC9OIJ69JC1a2lICX1nkqQnKXsD9KhP+BPQ/vHrrl3Lkv
Ek7fYBpu9eg/YFFZr6JgwBeGM693fuZm2fsJZPO2C6a1pWk9c0EWE43Fojx4z9Y24FpFfrGp3fK6
eLiyqDSDDARsES3wPrTfS1d5m7lL1kNp5hgZR/wOAq+xgDZqFbDSVHAak2YmNIbtg6Mwbk93AJsl
Qo1dV7e/YuoxNMyNVR99zq4Gw1wsINpxVTXZXmTiOpm0naKll2zojhvsdssPjFhR/CfrYipPpE7+
SxdUcFZrgwzXH+nyGGSMmQtMx5BlmHvPlultCorPPJLrODd2LVh2MmjVi4ntOpKh6qNR3Yb4q52Y
0wZlq8Zxj0PO3s+Ys/ze4UPPfLeg572fD60TVNqR7Iqz4ITQmwmt+GkC7H8CLlbgQ8HiBvgs9NO+
fvemHv0IJOeVHJtnRFcrl3LbugrSobdLPB12pb5mpE01qWggzVntbRyXrYCDr5PAaBheU4CS2hwI
2wgm77CYxnEiAUGWPwME57vGZIp3OuSvijQ3vyWsrsnWnQCPQAmk46MZjdrRX6V1zQn66kBCW24R
Nmywe70M4JKMm6AaWP/+j6Xz2m0dy9LwExFgDrcSJSon25LtG0JOzDnz6fvbpxoYzPRUdZ2yJXLv
tf4YbvMC/BiFY/9SvOsxCSkOeYGJvZb1W6lBE5aT8VvF8WudaWuRhxwN+lodSmZo+5H4yS4ucQDR
GfhSKBhxAZyZOJCDn7jurn2dySwL2aujIBkv5/bmtNlKGQj9k2ldgtE4IMxFlN1XZKixz3aNselD
A0U1U79fvJqswQtHbsh5fjPN7qpi0JjOmk1Pq5KCQ6LWbofs7OsJ0jPMhSItd0LxkOBm4wCjEYWG
a8IpEdiFpDFEhPVwYsXMkKFC6plPTyCWQuVIYLkLDCn7LfzPEo+mxWU9jhxR3D4nFQznZAc3lcnm
5GAg4cK17ImuVCda1DbcTDkXJ78kPDybXKfJ9nXqqgW1QTl8eI+enSAcRTo2HOgFrczzyJju6kgM
SkT6Y7DFi4UTKESARcLUMKkbi7qZEuItVicktNBM4DwDPECFES1GC1c1n+JvobksWHt0dvn22MCT
jneDAcbSalpXDoYTeGQr64ZX/jogbiHy0MggVMya9waS6ujPoIqWoAlyMgSGqpCBlsEoCJ22uI5s
CVsRh+SBkXzb2AeCttAKAMmZM0FzqKF6/dx2F8Uw3CpxNeNc++A2jFUzMh3emAl2h6/RLp7hZO5z
drfCoQco3MnKQ5zUpOSvdAXsvSDpt1/Qp0oS6mFMQnza3ITOcZD+LGCLnHl27sobOrmlbDyj4LNk
rGo0ZyHuKPaeXlUWs6K47OoleKnMhaxh6Ov8DXqsVTH8+dVOxD6nwidnDKhycC0M9zEq0F7flGZr
Zi+TSlTuh6Ts+4H0pqWPULR229mNYZIQqFlfdf8WMkHbIOSUFwUSwg0Z95t2N1OEN8YryWvELHLj
RYaD6/IP6Ukavmr1X6yIhwEZcjEsc09FZUuir9tTflrm2wzvAElObtOMKzB3Yl8XbL3C5dKokKDK
lRYeWkIxwQW3MoNMkFz+a43WbH0egzA+dUQINcgc8nRVN28xzwn1wEtcdnr9mL5kh/i06qUrH35N
sTkDepdzNoc38caTojFEe5Vf9dbRXUgZW29fMz6jpCIJcqMD1CFRsWXtMOMEcsqViu5vwhIObF/y
NhsrKTSwh8SENhHEwdPiKIRG7qScAg3lARNjcmmEfbASd3Rsb018QG1+GPJtN/ywS4ptgAA9vEoR
tKJXkOQUf7HWrer8BC4lksLY/3VU3YjJ+AQ+hcRGrrz9gKDSTn61jiaqmi7LzsP1E+TFKkfFA7rh
TKQ2N5+lufNjwBCAwlgSA4WcviGWDZqjWOnErSDWCa1NX3XnWQXfJuYGB/g4oSMFLbiIj4TAKodj
grO/FJkJ7VH0yWSIiiMegG6Q8T9fZdPEMsevYEIJMnahx0dGkpGUSh9DmqIzHo5Cm8lZ2d8nfl4R
Cl+We1liUOMkB86yVdU9pjKY8YEoy/KjoiDgMzH2JC/ZBHFyLA8818MGuWVqghoiANxq8JwWwsSK
HN3xR8/eTRqEmTpiKEVgUk6EzFHXldTseptRuGI+cKSDmbrJ8MyY2VJiEiE4CU7I/Y95PyCqMeed
/puVax6tuF+KXxMew94amB45V9M33YeS0Vj/Oi/H7uQHj1e8qDUezY7Nvbm3FgVj6Y6+tYpNAxkf
z808H4j4asgO5CjrP2F6lqauoYK6ZVAO+qbCPMxoNZzzHBSOD954GWmGZsSx1WYJoAJ3C47Pqxcr
uw8R3dMN3MblVYD4kgrD0qxAcYlPN3N7qYxnhdthIpjkkLdPrKWLEkucvlDNb102dxXP6dnntV9Y
pCzPQYQxGGW6/GMKJIHvbND+BHGIshrtfrWBA5sIk4/Kl8z4dMg/zsCokXpQb/EaK5jTUeoCKgg6
Kxe5Odpqapd5uZ8xrErpJgRmM7ERawj4wSn6eddIr0T5G1TCxXCeBFN6aocqq4v4X+37yLiuLhKh
J4rfuLQaDMZ1VdPPrivnWWwc1ttAMFxVO2+jFVzlFinchPrOlJHI6oh6uPWNLNuqWrtHLhfq4XFK
xk0aZ4S4G+9i9pTqCNCT6puhvaV82Qa/o88TaZV//PKyMq+FbFgP9xKe3+FN58fISdacGKRCtGri
VihsErWGZyrRxmA/hW4m0Cp4X+ZERPYgbzViohjI2+rXQgwv3mn6LKDYTyraZrX3xCHCGRSTWEtm
jTxeDfU58qtrwP/KIC1mDTK83ZdStLGM9MGxmohMFiwi/FPcR9BXDPSL9Gviic/wlPUY0/ZWzEWg
E646gJgxvkOMk1Qybvrhtye4IHkLJf9YI0go0+rN0Yp/jomQcNhoZU7vNelCvnXI0ys0PXePHk1e
mvZnUeOQ3KcB71H/Ea4lFuY2CAgpMcmeAfwE42qOZdl5/ugvBdajqU8BbQMyCD1dKZwzIisJocww
EJ7921RP4Q5qNHQsFQYG+wcN0j/jIao4IWDM4O7gpaXIHUhsa6YrQCfCX147obsWJT0RWEljAwHx
sMNCJGI5bW4m40bSaZ+9o21abpS8eECeLFSSvMcV0QR6JnomVJblaNgmlkHwLNk7+revnqZL/LDL
Bf/T0j2ScVzSemdpaFc13EEZR9eJGPGem6YUDAeqPhRV7RUvKStQSa5QqG0HsOkGSX8zxkIfP5QU
iVbzWu6OKo6r1toVxMf4Fs8Fytlk/ABr5at09DUoAE9XoREqBWITVvcwg3WilQsek1+XLhYge901
eJqV+ROdN/iros+Hxr77ZKyqwWqYTrk6XE0rX+U2M59UkGm7mNJbHz0m7Y4kAH+PUTtkvtSX1NjQ
i2pal9ruVg0coKyv2uDIcIN/liPxv09bd96IrvNQCaICJUdwHAak1zEstLbi+wwtjPbDU/EFAbqh
5J0LEw7jkZU/VYba4yo4OfEqbEMxYdeXZF/dompfEh7ZakuOwiGhGF7+slI8HasUyVZ2FA5RcX02
drgiMrErc9KT9uIZdwpnrzPNJITu1eNX0L/qrarTWQRLikgUfbRM6gye6Kiu1pawjU9frFYJSfFi
gxehjf/9+zwDGl7nXCzCS1+d9V5dyggbw4rk4nDTUDBTVQNCLv+KILkqSFM0fwvLIZZM1y6jbVvu
0FN7ipc5a7fSF1bDto6I/p33JWVcE3vLaDGZy4NXmtUzU5S7qo9fxFstOrlx6/Ju11cBc4orfSiO
pHmSM0hKTnQTBgsN5k2NH0W2b4Q3X4rli5q3Z04jo7qPwMX/wFjcSMwH4egw6JDJizG3GGoAy+/R
eMawIaHoHQgn8i3BuaeCyLKq+cmT8sMKqP5MYFpl+tAwBQulhM6JhFabVLr9RBZebQ74j9etMt4C
v34dVNal6QVnfN/asA+iGvvdj36A9W0LVU1tB51b4VSNyFes5v4Mkbq12mDdmNsYF1uSnIv0VeX6
cjLWGMBoslCUSHrNOfHj+aPtP1MLcP5XCTdG9cjUl2SAN67J68pfsVZZ9MPkPBGChWGoEphQOxT7
lrgV363AzsdfgLR8oo6IC0YwsFbw0xF/iIHzHrUhKzxFd9rDjpFmh4yfmXttp/fEGU4x7q4T9v0W
fz2HdHw0SHcVn/yEAt6z61tHMi5/yzgQGXQo9qZD+jBna34aJggJenjJFs61m6ziZew3CT+pRtAk
AJ2Dz4HWhGNC9HQKCi0W4I73PzIIbiAUZbz7abE3ev7x4iEAJXEPlRD+qanunNraiIAWZcfrPRfU
thaUunmCEeGvpeO0FdNc26OUQ281NHiRo5aYBpSnJItP+jZLvjFtqLgKav+1d5qt3hHigfWPl5iz
hSEOA9HaaidRp0zz71Zh67JLaU/+v9l8drZz0NmVUeZUJbFmdxO6Fk1nqq2C7NLOmJ/ml0qStlxe
O2ARATmspW7etIioZBt7yag+7CGghgST43SNIH2mgVeOWzshQQuPj42QKajuUxDfHTnbR3mywXSP
dqcB6kqWFo2OIy2+SocWF/nGjOHWB0esG1KUVFRLBcXFIYFU1OMwNArdlW190tbj1Cs/eJLFA2XT
2LrwMRI1Sqr2Pi9It0O9x/7A5kOFEI2tvozHD1IVP4pitvi47eXK3DjYvtgOdf0NYk7I68Mnhb+1
uVNoEtROBdccSag0XnXNPnC2xk7flmIRAiJr3/h4B+KR2IWEm7MhH9fWDr60409Lh2fMMtdhJIPu
y0nn726GLXNEdusgvuHL2QAQ3ANeowwuvHbwc0LAxCDkNBIBK+rHkGwS0fA5DmQsteVL0JC+ImDo
mS2tTI+ZftJhwmanQBISAPV4OYkuvN7oPlZ9fUcgoJcs1cVjpvxP29RNzxPXcV8TnI1oRiybFTUd
yAPMrl/Gc05M6JeccTRTqmBHb3X2YlSHYf4i5DhoPZ9dMMWhz2FIEgWeLjIY0XKFYsLm5EfAXEsP
gyu1U6jVGehtILNLbcZdba0tM7jSnoYCXvNa9Pxsswhd2fJU5SFQHDtCqAyxQtEVfqKk6NeZTJTf
MG9Nh1ryYN+mmyHNPgL5QRxlTJsUP3VBjB1htyVp78MsDGznCXy+QAbL6MLum9yI1/Cgmh+1RSlQ
pHtWthvrzFOdfBuYdDTQbmHdRP8FOWWkI06tsTWWUx3udaT8S2ihdYliZ3DDgNI5n/YRLuPQmV5z
vj4lJsJPlse1lpIx7BVkPmTO+O/J7bORmNL8RaM5kixAx0vDHJieUA9yKc0oOCbhChJrWyScio7e
b6zQ2E2V23zHJT3z3LHE06n1KkW8kThHo3fpkkM2pFJ0mZz7Fc1gcvJUSMeTwdSYk0fFX5tEgJhV
fSm695Z5m1AZtcKabpaBGJLeYyVDADC6vU87Qh2sNe0ViWuVgq3ySCqkL0TKJfOrkyW3ngrzEU37
uLs1iJonw7Wz+ToX8sH6a/oOUw+bInH97QoSbBnUBlRQ+abdBRPOU8e7DokDZE0md/ce9qxlisrk
QZZoiW8dw97gE0lbqGRXQhVyiDv/DnFNuxnEdzJtk2G8ruMTycImToejyl/BuhZ+4j/Xyuig0nY3
wokP7DQwqSwsuIy4ophhxgY/RB+5k0vxiuO/kCMboF+LTE8bm2XpU4mIhw6QkLCDnhuaEQYJtNqc
6lhdqoguuvw20fcpgAj04V4UkFK4TLtTjDq3GZmxAJH7j5msASIHhPui03BmeiVDlZjZLdlZ4zac
gAEi8iZyrDPtFWvaRqgSIl5X22Xe7Z1o5TuoKOzY2SB411tXhMiWXGcgU1HPNofGZ5L+BBZCOM86
tr1uPCA25g80oA36lR8aq5Q9m0mGOBDE63NHaD1VoQA2+MOZeDQwv3pGC8G0XBm/CWUDMe/AAOMZ
4ZNFKkCbBZI5p9I2NjmOOPuJWMGA4g5WvpTZChKVpVbAZHZ2D9AqAuovsotsfwKsksuz8vX02hYy
IxKZQvOvAGYgNOBRFPT7xFSq09pqEDv3REyBI7YtkZ3O5Iq4LjXGXEngcOLcQcwQxgzOPsNtws4k
I+lFKre0YIJkQAnxVHF3QGffg+STz5lTXYKLKVcZp1nYIccr2lUwZLfOsg5T1SMZIKUN31Eebmo8
WkQji+tP9IKLn7RmCqeca+XYVAFZVBlSpWBt8kknGi88OpzGje4JDC3gx0KzlQP5BGy1BYJcHqcB
Uy8Hf4BGIBsp7VSIk+9pYw8XMPANKkGxNfiACQaqtX+wJbtSgepYzjnx6mHFkZdod6LdwZ9GlAg6
ZmlbXosNsgF1IW7AldoLSf5U/xmJsyGVUrj5luWzLvcDnKoMzl3TTCFhjqNEHh+htg20s99MB0Pc
OawdTNg9ileqTIiXOyotJv0U0JIhvm2Pg3bUeQnx1/JJaOTEa0ayVhUcucpfC1ykhCWkNDlH0idF
y616zelGAIfh5+GKjZDWYGXyWSqMpalIrvgT+EDUCjB5gQ6IZUMx/ip5a5GLIrY5gCq4Hab38QYO
UtP9UI29F4bQKrwqkH2LrHEWSQpdgdzMQjmT/aqstEz6DqLQls5OxGf+gdxiG29uU5Pe2OnrqCMu
EDjj/59pqRTLDNIoYpXWRFPG4hA2X2VxadTs7sClLtrmW1cO9ojVUZcCiG8HXOoOJ0Lqwzl3uLhw
ZEi1f2jwOqLO/1PyPTGlBPMYRDNcTGUBdWepE9IYD7U6qNR6+nGIklJ55XhO6vBddZiZu43kDOzo
Nu6xYNf51lY1pova0q4IOl7QhAQWDqeTBtIJC02qevWfhP4MVO3cOGBep8BSN+ICQMSRsJCaoLks
ZhL5X8O1AbLrotZ1rJmQ8E9zl4zPyHmUDm5AWL36JbJqL/PVbZ+f4pSHwCmuE3Qs20cXktlNynuJ
yp0dkfwz1AouYRnsDKgyFUyN7OMlrB0B/tOEt551B0dcc0moXMFO5VMVV2986FkOoIKXb/C9GdKD
GjhAI/8HTolkRa5kn0C0cAk2qRLOEGrlXmGGBuhwOFIJyli2OXy08+ZED8Gyqcg2S5gpeD/ehoho
5Za9AOFi8N0SegzQLpZOo901ysbXdoQ3LIpj5d8r+2CF1UVAt4jB5AC7LM81OKOGq8NvXxOKcaxy
7TCqByP5Uetg2iEsYZkqqo7tpEJszN0NjEINDv1wQ/oFxikOdb7ylRz9RDg+ZQiLlPFg1W9Rh53q
LVG6LtjdCs2EW/HDwDOtpEWw5wtcADeu5i0w4BZT5k5ztQ1Z/a60YNLFlmFzrCz6s/pGfsHYL9f9
K89ekO26p/rHA9QQoXTiDpk85ZIelR+kuOvghphxk279I1+MRwi91659L1zOj+qII+JKvOve2DTH
zMPM/1sTHshbBCq7HbfGofmUHtUntD9hC4tm2x8xbizhPV/tD+M2nc0X9aV7RxYfObwQiP48Sism
/ULdQT5RRYmsxtUA9n7BQPSI9BK8cC4GkbZcStk+Vrxm2PvRoZhN8mN8LnTG5/ysDi8izNEMgKdZ
QriIJKZTiy1LNhmD7RMbD9fkhwWgNRWvwfDCn+enH/gGaNJKQpdq6DT7rZQ/rb7prJUx7MoCSUL2
TmJ5925eEq9y4XDICV1oV/2Mr8hFI+wSq+7CELjNOwqTH2tlbsM1YokVvK6L5GWBNmxF8e3RvpSP
WYDy1wovsxZ+BAO5k+siJGpmTaeHUbqA6bDnr3GJs2+BYGXul/o9/WhO5UV/682VQsz6tC8y5Neb
kIKqHI24CzJmqIgnXAyiuLIGz6AE/B74B2VYk8aNoChHHOEWi69qGbq5i519QbT9glC3RUApIcso
W9eC/zA2ZH+7HalcfHao1gDv1zwpRsSN5hU3HrBde6lO0z19jS/ON2V3AVGI6qJ7IuPUtuYJLg46
JDur+95j+ik/+UWRrVsSXhc2X1Qb8Zv8le/Kq/Fbfqpfmcub/RVezRNvHTo6AXySu0aslRAOIgkj
poZ3wnWKrVFsnWJjEQNK+1QA/840tdROuhtsNa85QAVUJPisg2BfBlfUqjPtLRmJsiiptrG5brJ1
XniRhu+Clcol/ahJD01w6st9L5996VjpB7lBGLxVVK+kWTc92MzPTJu0j4VermybdjOJk0/A4GTF
/DGqmo43ZUtsmmvlCKiNj0ZiwGmXJOlDeAJKVoifZjq9FtEPmhZWZf1dPhSB216JAP/tHubJ2TA/
zWf5U75ZB+tHIPtn/Sua1+FMZAgCbxatGvIMWDWstwNiHCTtGm2QRsoXv+j33Zv1FX2yD0FQvmOG
ZKCnvYpomE/alC7qBQu/O+0ZrIbN5KJ2btaoF1eNS3EjLp0tFtGeHGDOZyJNn9W4p+R5S5HG6m1a
P54M6e47SZFAKCs81vLeAqBCd+sRERkt7AVSFm1JJOuJB1O+m3/1G7LAmyk9/fdqm98Q9iK2we6x
0q7VtcTX25A1dkBlch+Owb366FnU15gasb9dLCajeBFuEs/6Q5roaqA+j84rtwYFMati0+zIDPub
iQFnVNV8/bM4hUffWemf/ioB3VoxYnX9H9T30l6FNKuE8cUMkVMojOS47FCriT494cHKOYUpUV2D
wqTQOwYsbIfdIBlx+8Gx4VBY5JwfwE1NEG6x6U7cUOlAGOBCOD8GXKvOHXkwCYcCchK3UNV/pxFT
DWHpVRWISd8ymB4mts+XYdo6xs2fPT2EajNe8vmlic/9+JrSV96QZuanjGDDaWo2NdRgue7bC0s2
sawsqhiUBVDd7EV4e3EZOPl5GNA1MlLle836EBtQAy49/CWNvvNH55BQ8M08psXNNm9vFvZKwGOB
5ORP0ECm2HAkxPR1kle2Vd1CRhI5L1zuafIwVCP0ph5h55cfPWr1oarPFos1KhnggUUIlkQY/lrG
tSci+xyTxiqIXyD2UY8Igv6VhbKVtjTGTNnZRa1nhiXx7wQf2B6EOWZdFdkWQ7jUJS4qHsB2/q1N
JR/FiCxSnhkvOybZXqOWgrqdBiaZfaypHvz3mDtBTfasY1F3FZZ2jgpxcZfOs0Oe2B4QOzsXi9/f
uNBFSw4P4bAQjbhjFjXwVMcL2ZEWVsbXChNwCQ6iuSr1T9mPWBKsGrbs4sffgkwQs2KW/HRQVBis
JeBujZI8/6XlIiKsotk6UXTMLiN2XSFrDEvwnfBHkTbwLsCZq75RaW/6SzFQgGMrQObkVy57MqS0
YDnRUsqnBBsqdfBZABQclyPeuSAh+ZQvjNySqUPokno2m4xYTVBRMrRVE6H3aHZT3eVls6ltoqMH
mgBPQ7zX7Y5aEd79FBcXWYSEYTLYysi8okri6UWyTziAg24KTGcMGXSim9kKHewRWjoUJ65EOQZW
UGgIpNRqJV/oiFNt0inNneA0XDqYargHyxD1DsmWygmrJWP46ATvOtrqQD2W88nEtZGMFAxLb4qs
bEUBGSA37cCma5nxWkXb7hcnlRZ7fdmpW+COuZ/5bEFrHxYm5N50Nk77zzFZ4X6nGIRfZWiQFiS/
AHhD45KCsgCmU8vn3MJvkqMWn6uj+KgC/dF+sc0hDNDgQtsSfoacGpOAHenPh6ZhI2TBrGmreAOm
dki4SnqocHNp9jQAsC3zcKAiZqGgepDTo2X9vbVsKYYPcUa6U4zwiDeD9wMAKsa0b5Jll98EBTRO
t7EJNiCvvfXHLTqoGHR7/lH9O+Yr7DLaQeRFW7+WfeQVpwK0woifqvKOz5Psayy5dHJLxrnjIzb1
a0P8pvA+URcyYWtxHMIRWe6Ynyl636hW8xJAZiAhn74DcNssfncEG4jqeJVp1wEpe/ASoOQFpq/v
A9dPmXZUYZ9Kw7PT7392niBf6SRzY2NFmgGaFgQxvlaQ6fSroUdjCLf6dI6yH+VVqRGubTXKepOj
BEAtT7ZHfE1jXtLuJQXnRrAsAt4MiikYWrUlaTKq1UHhLoqbyfdE2MMiAfbsCx71foRu2scDe6cK
9EvjH8dTzNvMNtozCE/IDLJxSz5Eyqol3kcxTWs8mrpXoLsyCsjEGpkSYdBRsau7+oVWs/2E4dea
pT0KTlf4ALMuXon/XxPhrp9jvZ54A5zeONvI9evij0SXNM4ZnsCy8SLd8YaB6X3R+rAIASIqhlQo
w5nWr3g/5RGMMgmA+UfjPzAU+cG50Ilzqb4GBSdv2S4VSbqg6iMETUYKNx8mA4wM7Wy0Ikmkq1AV
YGgBdwoTDsyQHIXs1uOTGPe8XgIexdgPX0ISC2IME4l3vYsmeEIZ8cp4RTvOj8sxUAPu58ZnzsOV
0guRbKf40DunlozqTvuLIHt9mQ53/SsBgVCkyCNCuu/WLauWRgi0TtCGVpIxGFvrWjeWwP2cOhTv
QREHJ0QvK1EuZGPkKQoKV/gyBLJA7BRVoHp4anMWCiiyOWHZKl+aROZHlnhOT0gCoB+Jz833I9cq
NVaAS3PC1wbwz6s580T6/F/VJP4kuLHywXiaNWx/Oh7QYnB4yOwD4mAySMsTbXL/GhTVp2SjFTLD
rc0fO0yoxMiDaWbNnYkjrGp+V2NeqzIASlUu+HGd4Cq3dOFuh07CWQr8rZRP1YTA5+uKYGCjTRgB
8utvZSevKT/00KsIcl6csyG4eY+bm5vJZAEDmJ/sJ2yGCmSuRNeIRq/wKb5ASCoboMpAmEmV7URu
sBqeW6u5zXzfDEwNiuu8md08uolMIcrJ7e9k5uI5xvRXUQnaaZboHqXlWNo1MYK7diCfle64P1o+
k4b848beG12xanrW3ekzI3/fUSlpUVf20Ll20nimRnNA8C8lV5u+an4Lsb7m4TpoYLUNjS8YXI4b
XgDl/nAKGNRSxCRDne+Fd8iY881gw04ongEvmMK3BI7FVxPv5+hPBDQa3+TjEa7KLglAZIWkXqmM
fkxRZacQ9hB4FZkOV0szlgMF6JkyQjZ+DO2PMuek9KFSdoCaQGaZv4jIWjSw1xojiUQhTK1Wm2yW
jiSsxxWhcRzT7Q485Z88qBt3ChV5XCP87IoNzrwxx/e5Ns+mSpcWbxvNI8EiYHwsrHFT4/cSKN5g
Q72W6ybPKIh46pw1KUwy0dMjX3VkElXc0oVCJTiGDMR3Z+k0lG9ElnG/kuOh7QwEfyodnX5hLPNY
/xdfVzJcCz1qmTzEv7vjV4gBLuX+oc4UpWhLFXsmKjK5SuhXod+5szdlyZYIrjOorDJFiLj7pcUN
SjCbzuwYOughkxdjZWeBO3e6a6HzSmxsEGi+03hYa01CX3e2cvLwNbq0FcG/BHEQDF7ad4tPtBjv
QxdSLkTIHOIk5IBA+SKKRARppQk2C1nHofF0lLWK6rgaeFAp1dInMAb0rkakLvhD+QmjxYww2kIO
nOmUaIXoeKc3/s3HeOownjz9+hcMowvMN8mkjaPISR0LvDL4lNUQ/oAiR/wc2ViT41vuVIVJndSY
IWD2P7Xyb2p9VvZ9ML7oLMEi0rqm81aS0iSZ4QnRl0PzqcP30sGe0rVBJPCaJBsfGqaVZQ7icG36
X1X2PTPy6NmLKoKw6t9pJHCLXzHiJM0BUXDZeQHkJJUFOE2ZmqbykuqAUyEfKYm8b+KprxKA4Oko
jeS2lbR8xcmvMkHJklrqTwx2fGyUIi5QjCZkvaO8a/CnYNbtSpImwIgUoHqx6oLQhbO+CvSrLX/2
0x/F82u5zSnGYGsie0484yCRSFk1Guy1MsXlf2tJmTWl71qR3mJW25IwIkwVu5kVkb6cofzhtSH0
UUVpFXBM3nW7WoPSciU7BtgFifxDpWJChzcvrhnFd4Z1VHP72nOHGJl6iRhdlPxoh4yy5psqqniF
YwdXVaIWWxO5Ls8d7yoJDj6zp+GsZWIYiD9zJavZVCFLLGodGwBitM4Ddliz/rWGGrsdCat+/l2v
qB3BuY/OWTM3SPFPgvmroltnJK5Fja1eQEyZ6SqyB941OjADMhIEtJN4Y1TTZSRkPYQQtHFLPiKD
+bjVK40NBs29Qkjep8hngsJxHBXkj7QjLNJduUuYutF+Ug7AhbWsvKy8pdhm+QBm0PAKAYwQbTBu
KTSWS3SjI5cJnFs0azsZP1fadpx2/mam/yn2P3Oc2CO+wl4kiqGZSrBZy0r3UkOsKvp7jPeAz57e
NY6esYfRDcwzGRkZFzq7BokpiM93WI159yy+RVhbbnUzBvEEBVQ1E+WfQjgUE0KALAMBAlHhOYlH
iHNEmUkRXkck+0y+vkKrqrpruuHSZBI9MZShG8eMr7qB3MieJhhChG4onodDy2EW+jJiKAcipOew
YwpEpSHoK3rP8a1HZGTwF8SJ5OxSet3Ery43FJKyeT+T5GljvSTEbtAMSHNuIl6V3kKJ0G/4teTw
hkJj1to1P0IScFSOI65xEqviL1q9mV0IKrI0F0GYwbzMJikOIp1uvHks+e6DHUTb0urvMac07nq7
MD1F43Akr9YMN44OpmivS7L5TTl5b9jo6vqrAVFBq9fQMTL/WdzPff/05dJrnCf8KhPTEOR4478o
KM3QHkbW52T8RFII7oXUZ6LNC1BozCmeYgLSl/I0LCLgsq5z3LItSQ/kr0MOWzF4+V9PJn2DemuC
vug4+XECSqOQn3YbLU83VjVtcnVE1J96CYoKqwx/Sb/pratlf0bdLWlRQfeuoVVHcU3wAvLVyRXm
c35LBUuFj8oTRdlUPg2Z7EMDqhHsvOobEq6LpbioCl6cnKLncUr3EiADH6IjpLGUycPP2D3BsfeY
nCigb6d4YGSr6AgrmC3EwcUjqejDZco6N4u/Iq47xL+1QsIUYsCm+QhaTkCnOY8Z4E+8mxr6pZJ7
EF2FsFS8JnIAd85/DqDAOJksnhO+q06XMYQeNfALBo7EgL723ygF9whqWtFVl2BtMhqLCH+WvrTe
qSUdaHmO3pvwAnZdEyOSihkontQDAWucffy1xhM+LjgscQbknfnCxT+gQDtbNQ4OuT6ZmuHV9lqr
w5PqS1t4oBqlttDci7724W5DjE3Vnw+y2UYkjNTK1kcEaEHVx+pamTtalFjlEdFCca+U5EstT/p4
E3WNBCHKmu5x4qKtuyOSSuplHU1u2TdrjVJhNeauNNStkPrQM0kDGrXVhA29E9RwUtFGydJvTu94
Hd0AeETUFrpvvuqAP1C8F51Omi7N2rr/N7ANtln4mcqEk8IYIo4fs3Ddc7hxfdkQSjL5dj32KPLB
CMyF1xutHu+QCsRCrECDQYO/x6iGhpHSq1VvK+eQIwwovIQvs0AGuS993JRk+rMb+KXNLLsi3JNo
MDgZPTxMrApJl6xKSIoakswYISzAunLzC5QyzpYjJ2OeEa6T31rzoT9iTjuVYT4A5ZUT6kIHf1tg
SeWZ/0ohcRrVWBKyzY7171fWB8IYTNa1MiYYhCk2oSvByHchrGiq3TWfXDJKQETNCnWLfbjLCVMJ
scDiBZFVZmFsNzzMcwUnDqZby/Y+ygxywqToHILn+yTiIRZX37rCurL5ZbS3YeUjiXycOVNm4+zE
ErlR8XefBo9D0ca3KAcfHkb5Q2aJHv0cgRcS+CLZm5m8I5+s5DX7d8kEAYwByIYbMPlifeVcgHHT
hKOAnOCuu+UkUlKS9u+1EK9ICFjCABvz9ofqrkbAKVR6Yl4RCtNa3onloE1D5gs73Q/1O8YEtKg/
akOYa82GSJbIwbcoklPwVDcmq2S2CwZplVZIJ8wVpc5EEBSszs0RTe2o0nGnkauCjoawEJuYZfQw
JFx7TQnXL/UmkFYNsBQa/QslBPsuA4Iqc5XXRS9fE+N7kCCV07pl3o5nV5q2jCgfel0dg4A2d7K2
tRiwIiAqlcFAvYo5i49YXBiaL2G8foSWvfWrq2n/ZWzCHWUhMNXDhItKvSTWZ8ZYxYuHWYsGoar0
RsoTWv21QqxgFsWFO7YBlubpVZx2gz99KyS44/xRJZS+5KTVJjxfZxjWGI8rYv8Dg71de4V1BH4s
MSByCXDS93oP1MV6JmEHIp2NmcsfWwFw2J3qiTxS/tjZ6mhOpjPFgoAkTzYbdNyYcDcmheUUaBfp
NTPfAqghDWyOOY3YpoNPEEKE3EYckqUcrUUzn0bkUF+OFyM6it+LPIptUupbfRg2QVagBj2lAfce
2uoMHRedFauRsdkMqOiEEvkfSee15CiWRdEvIgJvXiUECLm0SvNCpOnEe8/Xz7o1ETPTPV3VWRJc
c84+28RQeZkYkywsJo8aqGh+L+lOKEh7KyF+BXi7o3fAAwtW/dxZezRcYC9kB9q0EVR0OWSrSpdI
Naen4dACJGjKU0nJ1zvZu8FwTnCOE2F1h7nBwga3y+xBpijFgUop7nIWkGqYosoZBFOEPduUN4lr
onEIY8cNhq4cz1rIFBmzcrLJg0n5FExOIrMwbGD2tzBPlNDcQS+E76V8xtgqQU09imefCYEhapjW
+UpV4GBl2EOpM1g16EtC1D4joSLxcgP37vXmlA7yT1FOcEfvOq7KnJUcAq46piR+4Lr+L/STmERS
UpnyOTOmrDWE2yrsB5uhwLR3qpulimB39d/xxWGC+82+KqNT0x9rOZisUDcfpqbDQui/vJlc/FVA
lk28gL1iZao2xEGBI4bwkaLRk/oH/uNMkTuP1akDReK8FOTXGNk7DrE5OjBWf0qLYGIeQyMFUr6b
7uIQzoBVsS/q6WmjlhMYXQDhE3LK5aZxwGSUragwF+hRZvOT490mIZxDXzE+mxD7Vs6P2GJbo6Vu
vtr6kaUuOpENNj7WRkf0Kg1xxBPBodZ6FokT0BImBnqt4SpZsm9KxW+6CaVgzxl8LTmCqQ+EN85a
ozJgqFBiCB6RFEMQOv+GRcnzN23fEMcAZxwvnjU4U2RsgzOy+Au+aGUyJcGRZLJIvqFhaOxHh0Hg
0kJnE2EteOskIMUJYyF/kMg11Z2dOd2LAoyOQfeEHfFZ6TKeMUlg8Evg1Kjp3yLTmPO4TNEc6dDJ
iYqQGMuKhcqiyQWnBcESqKHKmADmpDg7RSnLmEQG0OCDSciK0v74UcAlSKKX4oYHx9zdJTMUqgQI
OeJ2M2ymX/BP682fLOxasSVsljs6AI/SWWCEfFRngY2NLQakBzagxPJ7Uk24djCRio31puo4KUJM
yIhOZKDDxVxljC/s1N1wAQLbjaYDQUmUe9FGxZE8OeUjHlZszV1mdBhQQf6A6a2p9ePQnWKfckYn
ows0cWSyN79nPXItjfRuEnRSnl7EkeD4Ywn1mr2qIi8XSrihLf0sgsFTYVyf/pOm4UNBhC7Og83m
C7OYzBzIwKMdYHc4aeSKBqlH3uQIb0ay90Cim0Hy5qnaa5ieFSASQ/2HqFA8TkY3l9rkKADw6ais
bdDLap/mw0nGsm4DggK44+AQqIoZjiMe5yu+ip2OBzLjSmA4eehv4nYUx2RBjVgsrxVlSwbmalHc
8D5VczsMy3cz/wkNGMweC7BP2EglpSIEXq6KxH1T9cMCbkbzjZ5hsz9VHG0cKsZotP1um46gk/Yb
50SQrN9UuYNEU2HAjIG6Kgwz9Mtmf0sLqryKBBij4ETzAA0G7UuYPnHZulasirAHr+a0zPCEWP7Y
R7y3WLPPHahe33RhThNbcXQNfKGo1zz0njNQga5eUiq55IkL/JVF37OZwTzFdxSPQRRwI2xa6lkB
s+QNHDN4KmJbU70JBnxh9IdpbW+xonOAQE8AD+s6r2IxWxyPCTgDuSCcK1TEa4QtOi39BKbe/afq
7CDY/YgjwRxF3zDGXqaAGfHK0/q/epNw6ZKwz2NiPNVU/wb0ZENE14GpgS8hFRLbTsU4kwfYdpdk
QlUP72Ah5+Q0gQDlzhsJStBXNm9YbF+a4LlJ4k9zKEP5i033urWMpSMstJcr4mw3V8kfWJxTjra3
VbtrQTFqc/OJSFDaJh6RPPfItL4pR5MKJR8LRZFH5tHrCVxDPLQYxRRNvCvq9TaZn7KkuejxdxKl
JyzAePrG2SAY/R+6QusbKQ+qBTtWjNV6jGgIoGOOGvHRjOhL8H7i9GVMZY9eX+iNJuAgqpaZB923
wYpTXSRSVz/iCGGZk/mSNWOKFO+k9E1k6OK8WyQzB7GEcytKQ65XhpmCFV8X2b+LjD5dfDkhbV2k
7bkUOQ4jUyjMJzVa/+W4IZheYQArw0wwTLlbN4TC5bO4m0VH5nzBN0WF9JyCJ6pcBBy0wj+C7hJJ
1mUjn8VEoCAeFErfGfJ1SdUXlxXZuaCSS/Ms7KxkIs8sXBxk36af4YdOnEPDZ2N8iT5P3FmZoflM
Tjem/jZsprL5z8JyYhgN9NRLIHehLSx00kuyMhMsbc8pzOsqtMQcBhqapYyeBnnuWlqvTTbDmRBe
ozj30woxyJ3VABi3GNqj0eKKYmNrPLDQ+vhcqB9bi3kQ5LuFgr0cYE632OQLepWSBYCRiIkqAnmc
HfimZ9bwoYj22x41R6Rmv7bjp/j4opeLKJyXEn0oLdacknJaa6hhnyyHIi6dvXWRfbFzDaT19mmg
gMcd8Bm+BdJDOMVVfVa1+VAX14G+ecbuVC6FsShSwGLBy6cfXteiorXDM4V0rwWxF0ZD2faaqZ+V
ApcdXKaobdSpE5JH6jMIOslDmggp1odow/9Vu/oTdhd+CRxkjtq+aYDN5ZUrTnI5KVPnLo5/B/As
aZydsvLf6hHjaM6BL23TjppMBG7nam0byFL6qhb2xZiL07ouHMJgKup9XTfXhPxkgpYLixFc5xkF
5m5d03YAPBs1CecwFzR1vzKvx1sbw6JzB2lOQHFZ6zwKjSxH5aBjXKHeme6akhqqNv01FbgFUD7N
nImmGKtrTHJHko179v26A6tVy6eIF4iJiChju+hDH+t/l4jV6i88f2LD73PicPkTOcyshaKM89FE
h29UP1v2MlRHtVhu6bAeBPvSLl87hDbC/keejHsNmyb3DEarGa6tM31uzTVFbMYCYs2mFYoJ/KgS
zm3RbWZWcV4RePcMcg2WmbiielNU2aWb5X/s00bF63GiWL/TVYj6gquqBd4wdCJLET8bFpNrQhrR
JlIFqnV0TanMxDOQLFE9kaWAC5/kgJLt9OF7mdQD4beiGjJgBswS96w1+nEHAw3OuAFnQv5Ucbpo
NOm/IR7CKJlBy9PvLcW6mWGrJd/Evhmr1mPilqkYx5ikjzKRFx9OXO2CJCwufRbLBHVaOO4LDG5b
HQS8OcDsLVKZdc4ilg2XJ6DXzSFxEfgTpNIE11MMZmYjSKf91uPl0rb2BTCR7sUjv1iQEoVQv/Yt
zP1GFbE0GVWcQp05Hiwk0nEk09cx8yeK3FlFEdezGzjHUFcN/PYEzrApBybygIVVkhj5kTn/xqds
ZtphMoWm6WGEI+Nkl4ZHWDn41y/1EbWr0GMh/eQTWlOga2TAstUEG2E4V4j0LpiQnDRYsQ7+5MKQ
ABtwH9QGx+ToXRdS7V7m6uY5IsHNigG30K8yH4ns4d+n/uJymfWWKcx/+BwXoLgKBkt5hnoK+Knn
ZmL+Qis+Ivfd6pnqFl5o+4OByDXHmc4mh1YDny9op+ZZBcGPQjtWHib4DbIDAdOyU08DMpUyLhSO
YmevKyLskXtw+MyLJYyHj4SezGnmvTi9p/Y/wVcHtRJ3RdpSeRddGpgZmwLbwedYIiVG8YoI4DAR
DMr8T+iDUq3C+YB0k0sOWR73EApcQtKSv37IAME5OhGoirstlc5OfRElgtTljI7vIH0UP6LG1bRg
QlGC0YtuBTKMEZZ3k/UIYdiqKxP/4Ys7Cx98SaovjpE/xTZJZsRJGkLoIKoHLgVXDAVGyjWbL8T4
JJJJr8uh2FKoJVJ9lKHKi/qlnPqAfcjwhwOviF3nkMe/5gTcIzePJLPrqPS6GM9hhaBTSk8IEnO1
4JD2WdcKAB9+wRddyVx9/BB0c3ELQLVKmsDEF6mm6xOf2gY6TPAW6PGzSTiFWS/ctU9JU7nGhMEW
xq0oC1iEAqFxsMVSxNXLfzMiwdLM4O0RdzdUb2X1STuFkIGr62qCpooZ+7x9iHm8wuk3bo6rD5C6
ZhoCLFFlDdaEK2mQr4YIrjDcb7rYGlq9gfk8dOMx2m5cOSI6UFsIokIp0Zs0kGuEpjcJ1BFJExYH
urQcVaodOWnhQNc+A20gcKvZTjhKPg5liXnCDL/Eit5qWfvsI+fPsobGrd9TjnkqAdEWGRyU23uH
mBRlP6b2QRxJADE81dmWvC4HbZ5OXU2HBZmmfFpOLZWWYAU4wNzKYN0lvqwB9uegVtt1kh7maGH1
ZP7e8J0pGIMDZY57RcNfyvmOFYKbptZdYvlZKLnEc4fEmCV/U0JoKdGomdK7Sk3tAoKRKCjwUZNj
iFfAsVoeKpoo7kOXE+f533zJyf51DHFGY5vhV085DXAEJUWceuMY+bbmYIBroYpBf9EdBIpZ1wx9
udPE3wtpXmfz7jGkxHZAzwCunN/keZwLN7FwB+q/kbM+8qC2WD6In22lTHAJ1opBFdXowu6wgRy7
BbsD8yJ0iADBMrjA1n5zzEF85Pp1ckQgHVQjC5TlPjfD+f/HRtnj/pGN6HXQ9mO+YOCeXb1uLCQL
Bp2o6rjmHI2AhSUQAw6HKnNOdHeDA8Jo0650dx4G15A2byGSx2IwJePA2/BrcwQsMf3g1QedAz9j
0jkLVLgrdezWoJm06R4+58EOEDcnYM0OwRYiYjkb4rCrIzeBMyrevICGI6yytRY7KS5LMai1VRyX
MDqdVHWfJtcOXarF1Z/SSzF/nwnJ7QacIbiZoGSElerhnwu1eAz10Ub6kZ2s7lknIltlCFnoiS+K
r5hfGtE9i5mQMOCQ6MRhNMI+crBcXF3wpd1kfI89JkbyCCJlq0fGbeJWjzXnBCLZJ9YJQ425HfYD
eZQChxMzJnomWq8M6GKW0hCJkZZLB1S5NNL/FgS3uygiBXgkjCPtcQwT1a8Mzq1+eJzV6dAr9Nva
EApLezH7AwWcZ8jsbXNkRrPo/7/WF4gzkv7H3aIihTaw04nR7YnAMYSKJdhmOlu7zY7IR+EI6LWT
rjjvolkejW+OdbPnrVCBUJMgpbmT69sKXpO3IL6MkIykf0T7zQUEsv4Vh7NteWM6I2/A7fzYymLJ
kJvnrVFymHnuvWURAAdm8hsTWTolu45pRjW/q2S6GO0tKU0UUdgT0MLnBiDIVgQAOS1fRwGT0KAI
l8vyaba1a3+XRbyvGD9vFiGMgKB1/TprJl1Go3xaSOa2BW3cTGnEItc8fVS4SfCt4USbISmncxnq
sX6gC1iHB9HdDyXwlx2kkGDsxgJVh0PR9l4ip1dmUjaLngZx1mZXJ2Ch92DoyPWXnSExxqW+53xk
M0CuqyqyA+sFYed+oO/HE2ufROaJHuGw2J9LPp4UDbUoTgT4EGOGBj/8z4BqnydQyTTsINpvg0IB
7mGiqa74kia8x1ZiG9G0r8znOPAkgJp6m3Y9bgrkD+/qqTglvX0cAQeJO6rI5avs8gXSazUqwYwk
vGLc5/QELrlGDzM68kuYMLjnoqkgPoMVNOA3YdXLKTGgufSvFvd4tIbswoXRZQwflhdRy8qZ6hLb
yjorgFsZzTIeEsCtivyA8Tic4lYyXQ14QmVKUGfPxK9hOL78uyc4DTca7BhJasKCkE1sM9Zrnq1H
6KleaZGGzHHFSdQwfekd+aHYMFTUYccbUEMGv0ExWHhpXEADpeWGUYCdBjM7i72EnSkQEONnCdin
A3+BlDitT42Qv9qUWNzzlqS6pjadtwKKnoG3Jaq5EW6sTXRiHBn7cbK8htHNhBZtccZbz4gvlaXD
Qu7nwODJUtSXSfkQCMLYZJ7JVGR0FFRCn+LGYJlzXiKmfYxKzWUVvbLlxvxNat5BK3oT6m/b/Pba
o01NI2XkeFkd9Qg3JzpF6nVIUqKpR4Ylig6xTFvOf961uNP4Cwb5TOROGsZh8YS8A3UbjySJKzfN
j9WKAggkqWsMVpwC7Ux4jhgY19YNJTXJIyaiBJPZF01FBjva4m7YIDfU2ERHU+srTof3C3/8QLiO
XXl2ub7aTGNZpyV4m0MABLdvqZPf/WVptwznEdSahYwLmpdaP1KNOMZ5iOG9/gvd4dMLyNJmCP9v
LMq7EWcsS2ickYdsSCPWB8lQAiU+R5Twogzr8k8H4Rf26/Pbom9IEqE4j84xoYusrzOscvz+N0xC
DHC6Ho/9CAPcwmpOg/OBf0HQNzmtewK+0W7qWy2gOUW+xgU+A2bF+vuMtMBprgZIdgbgaw+Y/NBK
yTM2SaqL7yy2R3koZH+8OCH15d5cI4yMUmSo2l2cS8y/vUQC/ReFOG1D88bfdct/+YiNpIMzsjFc
F4gWhmyj05kepfHXWDBMUuCuiMgaeFGZ/qbBHtGrXzk5GFjaUhOY2AfpJMw3f0CZQ1Mfc/CvlMiK
Gp/mIvrcmJ3kJLdbeCFKSKWF8JOsxkvfHFPHPNVMzwW8UiDGFJY72KkfJoYsLEUJ1UhDOo+I2owU
mpToQ1FUX2rDWZu8eT5003Vpo5MOUtBNVJzC7xrucfYsqu5OSXb/tnIeDM4rHAsvYdKfWQIEpMb3
FAhZ/8rcvD8pLccIOH1JV6n2w61LthuDW5MChypEhntcEjLQMiMLJUXDQIQRjVVdGjjp62ZxzpQA
biHFBlNXMQtiSjLhgZJhtmdoB2FEJwAJKBxXGXoCdmEbzYhUIlVV41B44rJv2PlwlROuXklGdGyG
sLb451y+dVw/K2rPzT34IIh0ozrfJtW+xKiGQ9vJoakpXyO9EBR3WBM13Vz5bx40w0VvCUdiiM0q
Vp3loJtkqaWHlB6gVNbnMo9Jk77DDJgWMl2QXqePmXijyUm8DQVQd4BcH41QA8uzqHAZfk7SSCbC
fQCfFkutd2igHzJx5tLcyfV/8RNMd+HYQkb4jZ5ziXFgmHyF3TOlZ5r6Qwf2Osz4qyHdRrVqvi64
FgLSFcXrvGEHRCr3sHoRF4TNBpNPuq/i9IqLErXczITmEcLigaDOHZ5u9Z/BxxLly8wEQkQXCCg6
yra3khRajhpV+SeybC37kFbniOjmSpuOSdeGskJpnHGVOl49L6KlMgBx6cEp4yleRa0tHkZb4VrQ
2YH42THcM6V5E5WwrHUHMfCQqAB9CLrC9lyjBUyS4jCghV2e4gGdMA5O/+5t4zVnF4q4nO6bI9FW
9KNww16ADnhGXTZ48P+B0zLtOsOQ3SbDE+D+wlE4HiTaK1GU8Dux0I9OVnzr4+9cBsND9G28dLX4
KNm3buEYQ9XVTwaqMz7W9iq08GJIBP5tDoqPZQxIjxgPiVJdM0gwiRtoLd866nyuh5PgiIgLNG+N
E3ZlIzbGYnGaIB2jP24+x4kw6NAYz6yM+TKQW/tudHcDlFA00KP8OzpQqLKI4ojBW/3C7eDwQ1no
Sf2fqf3gfVXK392i74C9xHYQ17AYO/TbFtDAwkLnHo0GiRU7ngQgwOqpmB2KQ37RjEARxBouO7xr
hNGZLk/XqGYgBiqrQD9Poi+x+2OAKUFep7Jbmb6k2uqVMiihxXSqLN/r1jgLJDjOI7wxl4CJ/zjb
55VeaYf5opHdovqRoKh6MXGbbY9F+jR19Rkuq7vR9I6G5Esl5zEsCLBWLtJ2wkKHA2PN0xCLG7SG
Oqd5tHPouUdZO06oU8UgojdoCZqazpqMbSg/8cjYadrj/wfqwhPfJjitMbY5FKYyoDY6ZpfpNMj/
S8SsusK5hcW52OXekjGBhlScMYY0+LaKNQrSYRLHPmY5AmnKuS75gCicBP6wjKgAypNuQG/RmagC
Nyuq9WBuVrDU3ta+yxgLM4JAXFDiSlfyyFNoMg6WCJI2I/spwC7hmyCmEQMZB3m2tjBHI9k+TN9N
j0wMJIYHIfU5VOgmnutzfiSn4QHd0rTjAMKN9lt6YXRH+hhjH+y/pGd0cy/2u4P0LNC9x2zfnzi9
iwsMrVf9e3otT8tt+LCeW+dKzS/b++yjMw7lVxZdNsTZHvIqBwuA/Y3Mc6KOEijFcI5wwDFPYx7i
rAV+rIVMPTSc5klGqk/9FsDc3Ars7rgMEU3uDCRgrBx0NrttIKjuJN9lVBuQ/+8kDfX1DUus5au4
UpQPN2X94dlAQCiaoICcHcB1LD8ZyFE3OA4G46ChiEjJNwn1A/QD5vlycrS+UXC/tJfxUQmG0wZ3
L1DzB4UKincBgV8PbGZA+nPbnNvqe1PpOB40NimIHOzcZ41au14uVYyW4MqipftIMB509ur2OCRn
PtA83gqK2Tton8hw2z1NJ80ncY0zcw8BA08UgqLKC/RiMAOPf1LOe41CmlNz32Y+OqgGn4rCo7Fd
CTXYRQ2J8KGUu+niKYjMZW/WMCLB4egA4c7sXqz1UI+E1J+s19Wgajg03yn6wsyCG4KaUPFg5lSY
qBLshltm5houIDZtPgw886OtjnWgf9JuxWgrMbDBofVuy0EP/DHtyMO9FNHJkDFmubYROQ14Ilw9
DeIHU5/spZ1m19Jvtg56S+iHSx5q/TpsP/oa1hwjHTTJlO1l3PTX5Fmi/xK+O3vK1TXew1/KiJU+
LL+yYj/3bwRD1viRuTqxQSFRPXfMG/rqgBcOg28GZOiZW7LmmHy5xQ3g6COL4KDgHzwVn7grY1Wj
fvFxzO5oKgSXglGgKxoZdjCwyBeG351nA1/tFO1YTxdesvh76rNfaEG06CsI7R08p77YRyTPOdrO
XXtW8Mjejz5Do9i3PkfUqwm0JNuNk4PtRW8E/dUeF3odDI8Yp7LxhKUk1JxACXF50HK/aH+rawsK
0HuS5SpbUI68la+0RE/uQ0btGNbCKLZO8famMmugrUr48coVZqSh+jg2zdGXaa9ML8lEKEDr3uqJ
bv+nRomfHymhYGfQsgFTKuj0XYxpxjM/dCaJ5RotJzu60PCTAdsHuLWUDqfoaUUZpQwsaePHjN0O
Mv0IWXY8F0/9LypaIgzQ6OBugshuL7NZrwrxDJSU++o74RQ/NmWwsj/c+J0+lqrL7wPtZTxtL+WV
BMBfTXezsMA3H1gYV8WayM1LKoWZdMjygCHf6E8PuZC4qKuPZmUsPSpn873FjB2O2qB+FFy45T7n
sNopkO9DJj8DH4DpKM90oz8Jzew1+Sv+MIRy/hY/C0foL7v02cBKlQHyoTIhVmKBgIHAkWnv1p+x
yyMcmynWtbqvBFl5znUPp1PCIZPcKH9+oY7mVpAB+2q8oD154wo918qOYmfvyMG8vSHXqr3qwiiQ
lAjQ7e2/BYYx7/o4P2kuPPvGVWJ+IwcC9YFwbTBrGJX4zI7lh03ehE22R8Mgpa1HgPsF8ddVsBAk
Iz3JsS3A+O4+fSd00Kag/lRPoiGkkRfARYzEAH8GGUSFv6T4jGqsYAGJKfp/c3RdK8IaTMzywbZz
fgAjiJoBYQfeInVPthMuTYxVWX1gboFjxQF1JkLNhxgu1WpLR1gt35i9+NjKNfKbQI760bmIghv1
YJMLptNCtoJoDvVxvcXkGSzzsS1wFcPqVi4CKcUaIEYDaKEy7yVhRSMqbYEli1KEWAK8+NC8Uz0J
09BmeFogxRXtQ5o9Nbnug72JKna12kesGI5aOcNuXyCv0FopwCcG4LiG7XQ89TfSdw/ih4kSPea6
BJXTRWtYXWQT/lEyYXbqVyUuk7kvK29ZEYrJmLoknugmRaE8lJid5+/it/FPELsegAsdphQll4Cw
Updl42oya3Pk40KFP6ASg2dW0zVNrRqIKqxIq0/xbXhN+vTdr8UL3grRxfSb5FA5r0h9cenPuANv
IEE8R/6cqMHo9p48tFSGwIxci3IACtSyWI8vtBXFhHn3Lj8RjBx7DTyig8M52+wg4+I3UjCfowpv
Hm3FZU1r3bnqnjacX1Au7azQecUPHQB3ICHSU06pn16o3+EiLsLydr+FtsPvsr/7Y3fPrv1RoQaf
CeHtxi/NvmL9OlpQYw5FROP+XNJ+5PhZ/bcKaVH8avVfy/Bqxq+6G8EoN88zoaa4U9M70VNy616I
FTyuP4w/jDver8MEP+Qo+Tl6/PwMQwMLOkOBucOKJXzIW6Baltt1sRiRvnVwBMHZTilRU+Cbu+mU
Z75xAN25mnT5+ZHAuRQPQSIBnpnUEDKTBGzC/IPxYfXXm0EXHfBLLVi5L8JiZnNTOuOMJ7THPWUI
Zswz/DQkuVdcultYUsAD0Km4MLnD8DRnZxzsF0Iz4WkZnmqQkuLHDxqOBfh9gbLC5LomQXtmyuIg
Lya4qDNh+AQR3CXd36AInbAVedAAGv8gaNnHmmg+msTO46liFpWZJzb6/EphZQIf/UU3pfPgMPNF
UIqp5Wfb3sDpLeyaV44e1GGP8wcLloSMnKhBlBZUyS6HFnb59/wDZhrZlfER3Z65I3ktPTJZMedT
pRJcT3qu9IUFP3Z8jGHUFzxbxXKvA+RDb7BIwWmJsUBXJXtr9lSPobp5DUFhQCEI8SBGrfsoxQAM
xvGwd9SfPNODFfM27DZ13rxkowvDkM+4QsLHCoTg8/xcOo9TEWzNHeEN6odqAOomL20aHxMSR+Tu
CI5J9UrbzbeEolCgh4Sj7A/x4tkid2o1TujyrUkiVOkvSzqXqQdHnkP94WBpQz3AxLZHdGxLqKrE
NJ9xHj0qfR12tfYaNhpHPpeEjOF/RBm8PSr54AqeDu3d0lXY8OC5QcORwdcwAsLDf2XaAqwC9ks3
3QWKbc94dJmvpsEFMuF5StmV36F3Y1sZZtSVJtxQOCY63gOWOZ7wbUBH7s2YGbXDez5XvhBN1PwZ
QsVgm3jRpHjHXWctIXiWkATkM1PUnM1ygY+gnRytYJllR73DJPlBzuBHgcX2qFYtMAQbmnbyJKgA
a1Lt4fennHQraE48K8dMf57JCwSKgX4AxQg7nhmzDMbktcD5qGwAekcbYOirJAjCFBII4VEenRvK
uKZL3YizUxBcwBklrJ3t7OwAkgm3zXzBOrVUf0Hf7hMjnV7+T8dTY2OSAdX8dbaGN3ntH7FSjIbq
M1oBmDMJrTsDhyF0+AFGqR8lq/gSBIECLwhBHALByNYF43bpyAD9KBRYNGuCk8OPN0rlSad96Dp2
jVIPl9qJQmTepv1UNNlzDgkili2yELlaygnrdKGVWPBZZQb61JaVP5fwnVXGrurgF1rtbvEK5U3F
mdY6C2q8bqUnsrTdkkNlQ0KU5rRasu7xsotNOeZ5TlVya4GBIVf1c3k3jPoSq8qPVLVBrPeehSET
EaSBsGWP2poxOlzOlPBLrEWMuAs0vDsFV11Hi8HlmtdfKoUrgXRyannkz/4jnYgp6OwIQYDF51fA
7z41012y8tqadBilApekDIBJ7lVKXGjec2SNLXROBU6S7g/Fe5U6odagXka4I9fTVROSTXacmCdL
WYt60RNgLu6lpflXN8NLZjSnlUOfb1Nji6FBl4AgjtfAaDFN+Y0Sf0YGUDP0gYxj2tYpQWiJjyMm
mHWZeQKZxFbPAno6SW/mfQGOUX0N0h8pis9I+x/wqqtfewyqdzoH979qJCyeNRJDiek6SG+5Qfoe
oNpfgaprPmokDVaif7rQAemNx79Cztx4G/rT+qFmUIwOnHj4kTBC9MT3xxNjJrfAHanJcZxBItZ4
BFDpjGZQYjIq5lPM9Onqvi0OPUJW34CY+rGROe7hfM5Md8Kz/IRbETWX3Iei8kLthXIwgOEuSWEa
DLJrY9sBvRUs6xONN1n38SNp8FVxafPDSlL8T/GxnJ3mxolA5b+0oa6dsoGdEijlZS5+NNgCntmc
h+qdWQ7lcb/sl+fVFBd4g40hNBxyHXaFGtD1qUiN8pN1pX4oo2DhdZHjcJwhGFrTVyIR0kdkvLHM
rlrS+PcUKTXD6uqAFw5DpNvUnreSWeYD0P3OVJ4Jvt+nwuUqGfZmB50Ql8mmfU+3JwtbWGX0IEjB
f6kL7H5gaPcVU1csXVQ8KAhHBnnYT1Kya5zLyLIwLE5BcD4CbI8OQsMHwRHXMfq2pJcB20GJ0kgX
ZwLefR0xafNP0j4q6OfU8reuWTrLs0JTJDQj3oCLPhguLafbWb6OCXSQr0Enu4zOtpeE/h5h6wvA
u4af0oHoLWYrRfk6zk/6vnNwsjJjD6DAoG8IJGaa1g1FaDe9cxriacXxJS8+dTZdMUXBdusQtvfH
Ur4I4Gz4hqTUF89m/YAzIohziXt2hSIyQYvhqcxiuZS+FoNCTM+f0ytOSWmQh5CTRXFBVXzgSCC3
wiZXHjdDczc9mF+0+ClufDcm9+W1Q9P+ZB3sByXg28VrcKQK4umwLh3tuE3/QRqNMz/5hnI41udt
eDPmB7tGYf3b3Iw3iEWnytMC641DLFBcwnoD9Ss/6YdxcgeSzR1K5N3EsftKBvkR3mM4BnPYHCMf
u4TooQ/si849SXHixsECYSNxJa/8Lo4wD4iYOlsadpsH+0K4Sxk/Jn1gRgdiqMF8k8OiMWLa2YR9
AoUjYcEmIdnNoabtUVLyaPn2tB4BLr9n7YV8c/ybPRjnZE+FsrPvMjQTkMr22a+hU8STCu0SEg/G
csFJhiNCxmxnPw9wt3am80xcJqRAHjAWQMwghCNn9sovAQrV5O39Iox2yZqi9FXi6xy/d9YP3xyD
OLn9GstrluB3PL7HKF53s3KxaTwjjDH8TNsVv8LdYoECCPTD/Pc7eVs/JMjdfwAuXVBtwXzWLkQa
pc5hfiWYKoLKipXlzrT8UfH01mUL4v2FmRmZNgyy213JXYnURzsTopro50UV34yTnD+8+2iBRCl4
QovnUx2iS8xEaFdIIX8XXwDIC1w8KLYfeIRAn3zpDRngycgOmKNX9d6QMNrlV4IUJzDt2M9n/ncT
zdXO+M9ENBtE8UOB1OS/4j1jWINRR8gCcGw/VtHrYnzs04zoXwWKBGK1AC2PhXPEz0QtfPLbEDBj
A4esHdVZcoh8ExE0tmPCeAk5+Ee+MLD8IE1QrQRvPgfvQlNNKR6kqGSOZtjzZkHwfmU8MbGVBk5K
9/jJYZ18Uqkx4Q1BQV1eZwdyvp9oBx1fKgqVPc+6Xf3VPkQ8SOcSvU8+xn24sQBRSYwsoHDtIpYX
6F4IpsUJRdlbH1UPcKXdVd9RAHRVElW2Q0oY5pDJ6Rmw08InTDhGUjrbYOL48/AZ3CQSfQw8JSQl
DgZYUNEqroc9weOhLB95TcsZeiWse531z1AldDw4pz/Ln+Vrj0w3EbUCkpTCDCX57Y4JrkD+FDC/
D4tzUYuXRpcrh2PitZC7P3iPa3WUfSRLXeD8SIHJJPIi/eCQgN0TVps+f2SUEp9zSEPs4DMCUQHD
a3G3LeCgYJZAIjNZI0ceLqBUqDk3zqEUwTd8G8xeARl24jD600NizqAwSLErBTgFUWDw/1l6YDE1
zeqeTYUWgiSw6pz8sh7ov5sz84/kA6CRjo0vNZxZmCOBSpZb4X2KwHY3ax+sYpB60C39b6T9oKfR
6B3cltn4bsPkPqYIoKr/HuP3ursrKpAlm4/M01compnj87gwoNM8hcmTQ62yo1BdIVbQzgaUmQSF
0jgSox5yj9jOtZIuYK9N71YffMQYIP2PwoczZ0vQRXIq4cl4G34NeJWlxxqNmxMfAeGozATIBw6u
65OwOxnOHFXjcOZCmUl/JBr2i58rGQcIZPDq5bDcoE2c6vbX3j47KWTVd8MRiVOKwSTs/i+NJwJa
dFR5tw1LiTWPEOWDPbKU3vw1dJfinNjfNTZvUHeKZ2gkLAHJE/uX3YVi/EOTWNyUpCA5j3ZzhSAe
X8UJlhzUv7W58zs5UddQx/at3ZshLw0WzPglf7Es1C9WV/YbQw4EZP3MWTsHeCHVb7xQbe4x9gc2
UqDKYOE4s72GsDpnMF/LP4smbLUaNMIX87FpH2e0Y8OheuBFNN2F7xwnF1UNk5fY4CXIeBJf1O4X
57XpHfy2QpCiY8Ox68Z3oz8uzrc+fuctFEEHiBikNrA2PFpetNSz1ZN0bSGJ0jWdbeZTB43JDOjq
J8aeyR8lC110ZtHclqrHzMOp4DsGo6eyTImeeKmSDwUwzldIivgfTee13DiSRNEvQgS8eSUJgKCV
KK8XBKWW4L3H1+8p7W5szPZMd0siQaAqK/Pec7copjL9hDTmG2GGdG9Dxl4BOpjT4AHPCa/xrXuu
oMMcUCqz6pxrSKEVkZd7zixfdHUpqa79MX8znzvw1rfySFQHfWziEzm0Abk3id5gv1oDJFjf4/FW
0GXZFHsOiAx4zrQ8kXQgfNFLBnVUbXscbs30VNl+ifTdTdMAmwKiA1Qrbpwd7CZAjo3BLDrj5ZsR
XH9UaMoZ+I13LFSx7kU/cubjaCfvh/s6mBQsQNuiBC2DeBjgpLXVHh1caEx9edKas8Eylp0Mngm8
2QPcwr0Jbgl/xRPYYsor3ZUzL/4ltQbn2CAxX/Kol5HS0L7Ds+LOBzIcDk26o13QnDN/XBiVcDDe
ojLZsSTeWTfXXw6dFDTtUTsIusSeJbIPd+G+v9MGBaqoHaRXtXPpFiUKxPSN6ckfaGPAZRTNSUKx
hsXeocO1TQuXy5z5IXLNPTlUrNnhd/Ud/ZN8RhTZ+kAnm7c5HxyxGKPShWrDLzEQKfPYUeN1LgJc
3hkGd4IzeWHEMGMwbrYMDb8i8erDYd+mhP+53Bwp26hFNNxhJtoVR+lW+UTrT1Ff4THfqh+0g/ij
Rd3Rl5AeZbFZKDdR46PK2cVvSZAF4B1f1chf2CXA/X7r3vgL5ibQXBUbYLlbqeHHU/KvGQ60tWp5
G33UB51zHpsX9mWGGsnttLzTa00++DZj/iYz6yK56rNAi39gZFYf6nODTmdiusTlyE6Jb7f0ci8F
4yO6q88hPEWWM8rCMykmiLqqNCDglx2FM7uDO6b3+4/RMxcOaD5KIPl34HDFqOir/q4PrCXVnoWF
9YOvlv7VP82egok/N33SBlgRzgqw/U32lafQd5Ee7hTuVyqWQ6IEbOI25xm+nKYRd2AOi28rTNIk
Vq47ygbIvKilXrX8YO6pNtIfFcF5uk0PSI/tQ/TP+NFe+GsIvSFoogZ+y3/5wD+IfNP1HYCBYHrW
j0A+TE8K8oNQtTBCZBt3Xk0v+qc+t/cGYyjO0v0LxJJA+2iu3HRsHy4tmyMIOGtr+YwLuKrc91wy
TQ5a5nyHEMDVZ+KTPvjKAzvuuak7foL8LD/TEEyC8ZMBOGeYt5Vz5UOOSILwGj/81R6kgHZHfXYC
Bcs3IuY91woiGK1v7lJ79F0+EGR96z15j5Ctc8BB57BffONjvK+H+K0Ion86uJztePhbLMzoEIlz
5KYzvbI7x8mOLeUn/JcCC/AzXoKPAAIgoCuVT2n8yDQfL6Hiq+qpeqZjgA8t+WGCEzO83tJWE+0f
mh07kRfwhHxEMjzHb7ITrBsSVltGVkFxmsWxwkeOwqznY9yv/vzbBaPPSSVQP0YiIChLeXobbnDU
cuEe1271zW0rdKr7+oc5gHpMMOZzFJahDWxFyw3bFactylnloPzS+IP6uS6u8stKPXn0DxuHJhHL
BI+ZOh/X3yr38KRNVP3TE0PiMdsjPMIsA/uTBxiguFK7+rRXjlyd5AeSvXGMDvJHBlic4FqCAg8r
ay2pmDvWnHmf+CNSfoEXTg79XgoRIiMeBbd0GuHC7dt7BoCdbXEQj7ypiqo3/GbhYDw1VFcoW7pD
QitGkfeeodfPiB91Xx5m6gqaJ8CqN1BteI4pDihc591w4pqE304SkEWfBXP818CVqt/6jpJbc51X
ohYNAnG3LfVdF0wfa7sZEHwtHmtCEtBwXn/HO9IlhpExybosHEw51gN9YAaegEGILGL8jW+OtjlO
pRltB5A5HhUWHJDZDCRp3LHSIbc5qOHOxn6OWthyNeDZkUspVVziD0cYhX2KZuOJrG6GP0zVhxDS
GzczxTrLQ/TVfNlnqhFQgJg6nY1xXdhPXYoOGezyb/L7nlFFuP1Z98y9fJz2hBOoyBvclrqO72lA
i9sALHpW3uePGT3GJwe/oeWO3NDEHV/4MUMWUAJGjIRlQqR3NFztEvoDDDqQIyYthd1sfznfLFkc
ZZJ78sojNau/FDbzrsGCcIDNwLTmBo3lm+3xzGLXohSjkejxMvkBE08MZ0FOURhoyCTn+JCjv183
+Uf8T5x//pl05J9z7odfforDTUCxsEfrdTBe50+GkgCqGHkcGz5nHAF/RN7kHzv7xFv9nflE2HV+
SbYxOq6CPXhMsioUU4cVZEbt9dmxBMLVcHzdtt5MkFxBvayYwQCFm/t5z3BzN8UAuNBGbYVZmVtA
8uXn7JS/Sa9RgIjRQZNBc2MzPA+MhPrjxF2NJQXzW7SNup3ttfjefZVlCJL3P24D6AGYN1AZHyw/
+TB+qUiMX9H4BDu9m/dsf3uCuqhcOa8fLI4CQqB/cFxkLUSP85kKY+GG7ZT4WDpUr8XHnAXrHQqx
JeHCDhgbaLhw6mvy0SLUPxgYvvE+fL8wS2mK7WUsffb97nv5KE72N1jYznAd0pTQBH9o9K/JIcFN
QPWQ+F3v4iQXpQIuajwKO8qKYD4s4csYeY3yID+XZ+LEYnYLRp7iPnbplV7mQ88c5zJuNLTlprpD
97LgYr06mo+AgYWzepnJi3eRtAPf/putMN3ZQKfTJA5tz2c929XHmADZdbfkb8nNfFSJ2GRqQenP
gLbbotKXZnGY69HlfjTvfP/OG9KTf8vO+oMJmYoRGLen4mfoXxbRtde/9TaoVX/A/w0lGz7hMwCv
T+qRng7B8wXlQ8px9MoSVcp7sUuDH6NSA6YsP2CnzUePfhYXirkoA43teiNEoI7BU22si3Pn+7Ss
Sjvl4DxaNDokF5cyImgGbO/LM0rdKkBph87epqDjXH5geDyRP0/W7LQtdigo2a0HwYd0w/6d1X+G
BYPJgbHglgp5pChFWieGd6SPZImYI4EhMybCHQEkbPX3LhJ1s7OtF2T82xJnAxeeGTVjU1E/sV5a
SHp+tVcqHDDjro1LMIjd9acBcFC72HdMIh4lgSslC6Tl1Q1uOLytSN6N6Ue2mRfQqLX1aicxAlaW
F/nLIK1kIJLurGQ/YY349ifVPqh3HfTNkos+IC50YLQ1iBD2u6u8HJlvK4xYH8p7QSUP2fuMhvsA
tZtb/86Qy608xeViOY9YXE/TqXjudvTRN5Ib7kjR205eEwxe7Sb0VDYVm2NxAjWfb+V3w1ev2Ylp
YoCRFNGg8rW+RW6weRt5r/CSrjz58WOyg2q6613xPS8v7eaNDZL/3R4+kJXswg3tn622oazl11+8
MRuTvwbHh98c9sNRQpshMcpLb7qHa8IvvNVtAqjN/ux2gXQoHlBmBMuJI+TGl85I+K+h90Attyv2
0ebhzeTB30OD3C4e5YmPnNulakHKQ/Nj+/2hbO09S513yjcP/ebvJcWH+QcAgX2ceMSFPvN1SjYO
DuV3dEpbc3N/6YL69fvh7VJuD6GLSJx/MLkeOXVzC7Vb5hnX5L36h/yCJu18Vzi7Tfa3floC7cX+
kr9gJVvTZlhvM8bcZINKtvS178nFl/FrvSve4FJi8QlQM3KYC5Fxnx51EoGd4GUL5uKD5MotH93L
x8xSOLvKdggcn0rP/8CrunhYbHdEphyhCOGFIpw2vYJK3ZpbtOib53nz/f2mbClsGUHCDfPRReyX
N6YsJb2s87IHS4JGYnt4LLesTxt5c2froTJi/nlZdvbmctrcyoTcwx1zr8hl5P29XMChuGTDbObt
B3fT2d5zdHZL4rZQGW5w5PH/bNMsZwz3DYU5P/FfgNeCHhSLRkzaBk8cBnY4p8PRdJ2Tou0MmFwY
HjYTzV6X05v5pEx4SUkw8vg0ZI4gB9qE22VDHg3gbPgGTnzKjqS4tB0FBEbqLSOzFc0UE8u7ca3f
tSdnX+9Qqm2rp/aFcoD0MMKbEJjHz9kngx0ohC5M5KMRmK56lvb4deFNUK79mC/LzXxpiYog9mKE
B3Gcd+NpPHF08JiYenFAOsJR8pCPINjzfzGvhJsvRgJsTWgHyTDYEhL5NKGhrC6/kWf9YH1mIFX9
qreI6DXKA9O5QNTd8F3guEwb48N+688NTTJE0xSAvOVPhgnOv8zaqT4xCt/LExjS6Deljj2Rvs4y
XVK+I9hSN+8xDllqjXP4TdLItP3Xqk+/42/BaPlJ7Y5wEG8KRnAO8Jvyd0HbQDoJSxV2fc8oXM7c
jYR5cQOgPxvfrZ+88zg86F3ApFn1CO6jaBVVLJ+5m4xvHEQbWmG3zHYzWXQjaCqUjV/9QPfs31CX
0zuDJP1OHWscBuwCroD+MbghkNVDDGMT04UCi47lpt6gxtnWvwsWc13Aq7Rs37Q73L/5b3KKqY44
MlBe0XHvXOc8QqPt+F4ug3TyAfAFM3nldCs92rYf96daehtbbxifkvIjvVDDQzbJWBrONEMejHP/
y9LIXpVw47ZbWpQ9UgPayPOzau3sV/I2zsLdUIvXIoD+bBEgk1/i7iKLmYFHQAxpOhjNTSt/Qmjq
CjWi9Ua0Q3GJjpU/sXR1yzG5Mtb2Rj/xRLw1FSpjKARQ7BqQqCOX7jWviS4oXRKHMBQu/Z5pgMt/
8U99hG4DCfEBUVn9VR7NgME9hiP+61gfzX/KRbmoz/K/6ixdzAc7kB++nfWWiDWS09Opu6rlxngh
ZOmhyvJvTnnGp0Z3u7qKDsC/6L3OdlgBqXOyCBcbDBoXx5PzSA+oQkIDJSMwnN3ghVeeXxMCi880
i12U80CBDaPYAURhonUjJZBQEPp8pjd9Z4B7aG4guOMILuI+SPSkfLpzsbSQnuAhvcT8oaM+YnkQ
CWhUexiScPwQy7PiaiOxwtnk946ODio4jYYwIuoNTnY3xb/L6sGoeEPu9EDfAViVTmfCxzlNqUaW
X6kd4OI3ToBiDwlTfMlKj13RIah18FX7BeVGpbuMXBf6K5A5Fd7DlqGYNiAfdXVWBxbgzE2cR9v5
1NqLLX11/9j808pHmK07vg5eX4Wj+zQSnOrcbRI2g4m+BsNKwF7v2P5p6+E+NTx3Ml30d+TCnCJK
Xs4k1E2b2Nx8844NuLbAlfH57dgnbB7F1/LVOoy35aSbh+VIR5fnBqzSSETfjkMZkl+G0swvaBpF
j8MDr2l5RiItE9m8s/prXSN6pwEBKL27UVHS42M4KYqyaSc0Lrgyhe71OKYcMiCd2U8qoTZIabqS
0aDCAdTRYAAn3HWTszwk4UQuquI5TrbHmu1gNxJ2UfzNhwGyj3D0CMLTkOW7GpuxMmpeab0bcfQi
OWRQMGZwwihw5lwoGSYqR5W81MocoDcupODioZ0MktJChrDsOGga8NJRd1PSzdmfWF9n+hhj8SIT
gHKfPN3U06oOCDBsmwbgAxL5fjotw8dqnhU+6HQ4CWGYWQybjMk3IAC81Mi0KWIQadpyuVXp3Tcd
3UPdz9DrqygXa6TjBlNjmClhTmQpFWMbCFhdwm9q0YoNaNfUcVDqqveqSOyioeOBVEtQ3zpEfHTQ
PrqkoNOI97jfFykGI0pup5XdbspeqvpbYGzyRnuKFVK4kM5AK4mXGGIwAjwc71oaCIAo6MVAVbTj
kNIIJCs3DISVV6JjlK507ijYKLGk/CDcDNocEHBgOMLYezIcxu2mSADu0t+GElTAcpuU+1m9YyYT
9lp7qZ+0hL3VQAhqHYX8lUBG4JsQaKWLPZMqzGKQA8JdXgjQW+q3UX1dSUPHgRODVphBburSsWNp
DOmS8847jFdG+gUuzZtq7mwULFL2OnD4mKpvLiWMHIlPji/+44gCX94LI2apv0V6MKNlcPgQzZrh
D204fQQoA2Bs5d7ETYEEQuADnZ5sVdw8/QMOvLtQblREXiKvzmNkRwyYGAFIKL8RAZG752Rkzc00
dCn3YVb2nasWYFhoGcAnTHKCjVI3AsUFqGXL1UJ2JIgzluHsy7Dxo1H7J/GWUifZafiPMk2oWb5G
BAa0uZPpWcBbZgwsEux6xxquLQfehXykpGuvSjQ9gsucZvRtsu9AkKNsh95YIkhipeXezL4qZhBZ
rKNyMfGL3bDjK6i/4bthusAjHBm/JbtoJavuTOtOTglaabPT1KpXw6mo5mEiNGXiSzMUDPrNBaGb
d1tFJxrRe3EAYmPxXeKbIBP2wBo4P5Y4GaaW+DVr3OjaDeYRhDOBpgWn0CU+pqqeuorXrbK9ocDi
ogOxyDu0xAavJILbPt+FkEVQdpHVkJyx7/CBCCahwDKXTHfs/IgYvxUaS7YvjYaTuAMq6WEtwIyi
is8wqmfY0VKMtDyRKw3FDJFWjr09RVPGc692LwBSQu69PGfbhBYhsCe5bb/KI0ZA8RxyH7Xs0xB+
BAYM3PQCY8ZBeJKp9m1MJSQG9KijGrE0RjWmQBAeJokukPLWPXT4lMDBRstXA41ICn+s9Js9AkTg
gg9JJolT6vUt8tJqspEqWrvBeBHiVuCH3FLMul2pOc/0BCCi5E+FceLcm2pBvFjniCZLJm9X028b
yZMIFuQpRV+m6Za7jneL34BFVFMr4Q+cIkak8FcnvwImFRWhq4viR8cKhiODBOTE2Y3dQSerQ463
2AmxE2/4CIWXpWOQg2/bcjJM2Y8wwIVfqixNz7QaNFHc1NrXpHUnDZBfSZFjSg8xC19VhSe+TMUy
0TOFqmIT0E20l9jheOstmUkcdB2Ocpxcp5QWqAm51SBjhVDViJJJjjYg0RJg+2vEmsOUGgEcXI9I
50ivvvJmM5ayvn+JsMEu1HhL8w50DoOQCUsmQrpBHCRaAFYEDEg9bCqzBP7Ibal8AtM1sYgIQF2D
ABeHGFwCFIJ9nbzEfQqU9qmZ8nNN/Pi8Dvuy/ISGFHJ65YspetGEqjWSYNpYsgMkLEJOE4qFwwI0
xsdElBWtssYKBDFqQMGNWM3EKhuN9jYb5BdgCTUfTzXK3MD3gmtc19wJsO/gJbA21CyvFpPqDtBm
hL1/zntgNWfeNXwJoc2ea6zpZJBalOmaBYDtI6Hjj5y2mEeELekGUYuwIRt6dYt0fVsId8XCgj+2
PjRJ4fy3aNoVKrXPkgQq30pIdbh2Nt6XtnpcGw5EanodwtvcCtGTJoB6lnjwYAHxSf0BwxTUTnpH
AeQpsnzoS4ZPiE4V0m817syyQZZiApBhc2yRwTuY5UfVItgeEGf1rzFvZUELBjeXIODRsFnsz1Kv
3wWGGlE93eoUf3TYPiLk7CWKGEoJHXjD/zYXWadPTL8RQgr0cCZFFAOSDGJcRZhq4DpzGi9C/dGe
hGdzTtG3FPHNmDHFpMQMY9fHPFOxmsOCwXWt46bH+sRnoaYg2p1NPyF4hoFfo84gyKar+I4rs1E6
LGwGXXRrZ2RatHvqUSgno53G+I+L22HkiWARCdicuHP/fp0fe0Qx+D9BwKWI2wpGmpUAxFhs8zrH
cRhPixh8QuESqCU5fwGAKZiRrHN5/U7alYukMyfTj4RZ5vqEO3QcsQpIEixSQkXeppEntJI95s8y
ydlUffEhCRmrQD6pdu71HQl2kP4ldMToZEVUFpt8WwFlF1ND86qIhzWzyDIRQz+EyMlekZYHtmOb
5VHCTiaYFSXKMFVAVaCn8GULrRE19FSMl6g61by4qwo7I4j0nVBPNoCBDWx5pfQyhUxIelprC31z
g6huk1sWpMGwwDmRhq0T6S8dgwGF+SbbKNa/sWUqShSYzwTaywdCmIedI2unjgOpojIcMgK0oX8o
jPYHXA+OTBGY0CYHq3TueVZh/SPUArEACwStbg5QERPMnChPFbCZQa0miAs2LnhBEiVCVBdWwTcZ
kehYq4GTfsGUxsLvOfBQGv6qoMvOQOpLbIXpCviZODJJkU+xFfv4//oOAsaRDateWeRI0xMlYYFE
OZq5cYYrJ4JKOjPJZFcQhDf2UmG4AM87Uzepzt2AlihAVwAH7Yk26mVFRW195s5Xhu5wBE4qdMQs
EqLGhAJ0atoqYPKZ4+WK6H83jobWl6NCfo7nRNxi7AmEnmDPRJEj9MzMYO1HSjOHbTF00DAx6uYi
9lNxGqP+EQCf2OggBQkA1p/aM8sPA70dm62YfIDRlo4WQgWoH37er+fJ+IrUU4q2O0JIMx5rmFWa
doPm0NEUF0g+p/xKkWBqzqtUg3RK75mCle4GlKUGYoWT1OEw9NodpX8EhVF9Uml1BA2gCp1I16WU
WrCq6IyaWMWyhwJbRpodC6RyEh6DkI+kFzm+MVdaGXBv9YdqYbceXpd6Y1FupxRdTSXG2vQ7Wfqm
KESOW//xJMQWMDjUpVh+jZJECofRbRiMrwIlC2azsohVTNDaaQ8FgRUi56IK10OPDjqTKcgrSjqG
hyOzXro94xtXlxwHkWLRLZQDoEZJSUanvDYTCV2wzlbEo2hxavvHBtgDe5QxWdw/gMwXqMuUlFlQ
UcL1S/0MlmcDMLIzfgR1VNKt53xugynv9in3gIQuZiB7rIM4hix+0jjkcoPO1cuiXSs2FCQ8mQ3Z
D0mjcFO34qyHsoNJ00CHj7inHOGCWDr5GQJ0wlyS9jbF4Gq23rRbLcxzlFyEpsFhZAbxsq7fCdhB
bqg5i3254PVyEK5TlX8/pPU7gO+eV5CWgY0m76+iErBG6z7Jw+PCJiZRH1eARGSswnxiOnJhqWOK
RXzv2tvQ3Zz0cZRbno+vjAXHSk4JYTbapHx0eguuXEKfkQWOfskpOxZ8sN11amZ4EqAOSFRuMUVF
5Ke8h1hlqpqBVasjruZ00yX7Avg99KmCmrLLzKOR9L6IolDNyZ91y7PEXpLMgCGVJKgpxrFgR9ii
BdjFkdBwNYSd6mz2yZESAG/1k4pIdBzRDRAEEuoaO3Z0XaS9hVkYR6dedF9TM+xpG7GvcE/yiOcQ
WZpyDgSCXZumo6g1a1s9VLH1kc4zb3BbWCAQ8ZwLJuB/dwChV584KeeRLFgb6MMVhocMYnlm7cDG
zoY0tdjBn/C4PqPd+MR4/39fYhzUYPnvw8Kbu5vFNJWoaxunfr/gBVowiaaXSJefwbflZH/p3dlE
bSOnMamFHQ+9yYPxWSbhSUAMsbU/tHlcQdToLo3Wu3TlDGArqbocIHA9yLFzzrAXG11yY31B0WNR
+IhEBLFO5yzbavNoqcjl2PRkUhYkOzo0k8ETAQjYaX67mDZFRWi2TASPOhOJzKFzRMrUjvElzQTG
817Nlp9x9pcZGAv0UswNorc1TTSSnAUKUeBhSrZ1eAsCkT6NdHoQjrC6CqrJONCtY85ionRQqr1T
aUdR/QCn1EFOKFV3LdofqBSsmyKGxgZZPkF4bGL6TdR3c+OHo3kBrECKWUmbJL5loKdFY2KuCNV0
JoxBMC3xXQzzIS1YA6zw6DB+wkDCkG2+hHm943qNIrlaBZKw0JGCU0Ds0Rbg3W4s0kAejmNk7myx
6kMYLR9nGaMOU8Chp+XcP7IdNFPhQTzCORbC2wDovIeZKPhqlJZomci+5rsR/4Om3VG5b9qfNv2N
opdxpXOK6A7VTIXNsZIY/HB1LYCfVDz8iL1L4nsHPh5O6L5bXtZoOFb6maqB4tzejM+hUOlyNq7S
s1Wwr1I2FtU9HV7U+SIsGyVVrAHTXwAVpQYNRd35Ir9ohXAr2Jm46ahMeB4wIWkWK0uM2w8kcXju
yS/P2fDjrfimgqSuSMljN1ivIbllLIcO7H7xZIpNa4n2LLVdGb47KC46CIArNVCC/LBHdZPIDYDT
giu7PHCQTuf8UbWWRxPJd0dzUtvrwjPtlI9pw3k3NLGVhsxRaRDB49qr+uippMKrtBe0NXRb4mn1
0KCi63Y6WVSm5IvACaOqXUpTAYVmz+ppoglAoQ0mfxbdNtyaLcxhM5U+5Jm+JX9b1fetTvuelUm2
Ja5mMb23dGtiST33CPudBU1/oGrhNeO7pJV2VugAiZuAYU7T10jIrsmCeowWyIKQDBgnMGMQnRpi
7wgVIQ//iNRCxTo4zyU7xm8eLg/05QE5bwCnJf1LttxiuebcBHuJ2tK8Gh2TNnF6pD4oY3o3tCdw
is5QAesBrpW7ytjiCf4WkZvASuv2n4VBccTBu/73JG/SHuDdUa4NuhlYmXYGabCk6Fk4cjpthlAc
/zfgzii19wkHeadsrgJSpce46vLiQwwfdUVFTsLQhwaG3vBIpU+poMMRcBIN0Mc4UVtV9FwrAMKZ
Xy6vCWX7Yv7wqg1uTNGpyufnpWfdRr6EhmfRTjoWiDyjmwpiqXis0GY3DJojKEZ2euyRX2bN+plj
Cwi7g2g1CvRCCmO9SPRrUhePE7wVo24+EXCEzjeHKd9APRoSGqQW8q3DXcl98CzKcRBEM9E5Ga8J
K+ppmFCapce5lXCWEnA93hyGQuEQmDytldFcmoXhj0R7ypIWf9awZ83StRn1W4O8uzUZB48H8eCO
fXgaJMnrUMYJwGIPpDdGVu11ISMwX1lJbBe0LHOfTHD4HTJgmN8k1CINJm4MictBtBMWtLcofOvq
2FOWgvBg8xWdHqqudih3E96ZtZ4vOREFDeDKeT1JNrUcFaboYEPRlsJwJ7pZ1CycPMivNQ2Y4JTp
Mq7vSaU7Zf1kEulI6tn568fs42tM8/iv5Bq/BYRbMEfYFWgfSa6TYpphzI0syb701auod1qykJTR
DCZUreNE70M8CkR3io1xFkImc4E95IYr9rLzSKa2E5avrCOC2hrDfwvjXW+A3admwt7KKsFoA4cb
CB+PxSWFVRzRhacpbYMLc9LlmKPyYWcQYIyV8A4JnVumpZ9ic8pavEA4mCk16VATkYAldmEMto4f
jXSMhJV2Kj9mU8ee1AdsnjNdEbOFcwyGnPF6w06rDQorhag0dXK4JTfujQDkwKvUICVa9JvRR9cm
c+i+PgqATwghhDn+U19BHsCmnpQz6SDaQ0i7QoBdeJaV6jMxrcMyDc99QyYtJbFYsrppYELFbC9V
okOd7VMpJ+SWm72j+2DLyqWf6Hpn5XKqG/I0AFEKniObSEnre882wXlptOEQNJxYaCcLrzgtZeLJ
mPng1byGFudf+FdL2Ach8kSjxVNMB6bmXDHS8wcrVa49bd7xNSKxpoIEteS2v7TXMCZRPgMRXYQ8
y9PgeIrBCYCK8VBOuL4oxNDR5OWbQ4WnFcQS40hjLXLsBfoxOoduU2Pa7BmPAMU7SBroRdruqnar
5HqPL4N7ezLL0yp1l0G7g28tyeYggpjOUVy+VgnwwO55ookqmKGU4SMTOOHnBgRUCPFXea4OnNog
oPfp5J/4W8RBqjNc0PUDHCONwKdam54lzq555c9s64yUbfKGOJsw77Cp/UVCUEqIj0GSlf060tV0
ODkbqERg4GUFfuV2vIVdSaX3I7JRxdeQMwt5xxmVZ7PmWU6RQ+G2l8zk2oSrvM0B0MVywSwBr2ia
jRBIaA5SdtoVs15UjW2M6CiX9I60NeWxIGimGznH6KgcNT2gqUv0MAbxl6n/+gtXmFbhi2X1Tnk9
o6jdoUiZcIdnlZ3DrPetEGvztHQSHPKvhXB1UE6yorpDop6H5DArwKCtn6km7Ge+Er8n0zwvSL6j
70GHWxCIACZVPFW9gbGAMUAlkypYtQ+qvLxXqnxW9fJTJ/xwjecAQBqiZWLAvjPERzbqS8Fk0w2O
gQMGc/KNoAUnCwtZCMNk5VoXZgoKwX7PDYkuFXIRTtR9o4B1YMxuyWDmBrxE73NW8Hj/lWO0AIZI
P7ehvTMZqazoFPVMjItQdDmvPb6IHOsAzABIRuR//qEEoH0VLO5EMsfOyca3KCDd/UHpmGHxWVx0
wjxrgmc4ILZMOJrkrlmPQ0jHrDdIu8j3nDuPqU5iTg7WvKQRz3pEv8XgBYTEV8RK7amtcYIn38yv
NL8tnlCtxNwqE+XHYWyoLx0lGreyAcu4ZpSeaa/zQGCVIM8a+3XugKy9mO1bldx05xYzvFO+aLt/
cFqhQxgSIdw7MMxJwkuHx7oU0gfnwM6sIymMCNY1RsorGHVxh48bioBOSSZOnNmEBhC8wcCMTuI8
LtCq8pQHdAOkR7VAGaD27wxvxOPYMSkd1OyoSNRDfAAWXCLh9SwinIFJgXC+paXb1hDX9oxlVObm
dc2PNjFfCjyt+bTQ50/cDNF5SfNM4M0apPLiA9FMmifY5QHB6HZXMgKut6IioSElHrR1PUhDR8KZ
A7SMvHfWO8dP0kHYnD8r3q6ZZG6kCCzDyLkpf5Tt4tiL9tKsnobQ9EO720+c6dN59Goi5WIgLzn6
Q/q7HTW1o/Mw4+jkNrN4VnsiOiC7A1q18FNxTWuPr41J/IEb1RkM4lDHPFrTHe+y2C0HG1S3up1T
Cqu/eIqBaML40NPm6ug8r6q8T+k7TyplCp0WOrlyYu4l2orgYpbKQJOGnyJeA0tidlNjDy7W+Cq1
6BxYJ0Tfse+znYamtCngT6y42MXgzmD/4OjsFnTTK7qCC7WbyaEitzDgVtZWLDKGXDwLpOAgafcp
GZ/YTGb5EtY/YsOsORSPtf2bUb0Nz6Fc7QCmPv0tChR24vqZdOlVSnWrfmkJEWB4xQgnLb4c5Chs
r4nt1124H9N/aeoA+QWohBDTzt9jXpqgosUhtsdiEqd+djuSiLkKaChTmAg1zrUr6Rg8i9DdtOaV
Jj+TIh5gfseh9K9hUhmsJqMrVft1fOiq5Awie5sM39XQ76lPPOkPPb/VBMNp+XIws9gAEjjXiPab
uM9Drl0SWlfLzp+V2T4MDZhlvN69jS+FbkFKQlNqM/uPxwcbXUqSWwKiT9cUCx5tyAG8CPkKCQUX
DOKlap5r+WdZLFfQSgRQViXuKgFeyIHuKMCaEwDu1FTcESBrGNoXkfWNM5fW6IN4XeLaLiqYERYz
Q02COGFfjTjerwN4HdyMzi2p6occYwiYlWj6Fq2d1n5gORLdUhHZyNl6ADiPGY4Nmy0xjEIvHj1i
uDcrhStH00rDuMXDReSViOWrFWJ8CXbLcDmsr7JAxFMKqsbsi5NjSV+GcnHA6RkTkyN2CKPEhyBx
Xu7cVUVHV98XUuBk5lwzm27vIMdJHmMTsOkA7pgAc8FQELQYMG5mfyTvKBAEgqZkpsurl2Evsnr2
OHhW0ZXmZcewRKEBdEwcGNpAUJGcHp4VJlRu1RRRELMtV+2MY1FNF5WzwLQStaTEQSVJnyYPprjs
shy50NOEL5/R9teYkMnSD4dRX/yWmYFUS6+9o2+idBDhSENXPug4wOglJB3aAcEqJkdAfdRDdcOy
ShEhPhTLnD3WYZLINqOVveiiF5rLD0l3UFh0RVFatb/h6MrO6vNp1ElxycfSXULkEgsJMSb8IuVB
vIWlR+HMiUqghxUg+sCWB6f1IiawTM0NCZI6pyz0KdnfUf4uPrVezv08a3n0IAPcVedaL58Wp5Mp
Zs2XPOrdyfqBmlFnGnk1iFJ+eOXJGpE6RUOO+0esYCxBjvLIRTWxrEY204XWDmjDk8LQqfpV5WJA
uhS/SR+BvMdTiECoN1cKRuy5+R4g6cbKfhYrcBgLiNtNj/Z4+2OH8/uN2QCbGM/zwhwVqUgVEQLX
sCG85O0P3S9uppqhpUxa/ShC1z/bGf0dEybWSZKgeqrxXkXYhGZNpxAdyS6oQV2hSep+1kUNKoS8
wC2pQ9J+dvVo2I3A9ZAJBPNwJxeeIIbwpZOaG+HPEkZESSQ7cIkiLWEgvKSHkIGw0Zu31lauEn3b
BYXUbF5EjnvNZNrM32vs8hKvOSweB95rmpLFVb+pHDdjK3K10PRqlfxepoN2xC2UkDsSBxFRwmJF
mS31QA3JA7bprOzEo0Q3KN5rThFk9KWyFqk5s2pO7Y0hfZkaHj340HL1GWEnbUZC2fU9KWD7NtqL
l2NF9xiAG4UQ00fd7QdkOTp36YBLC2IAxxfxkCbcdyMuS306iJx0vlvG3v5NR8UYkSumfwk22Wxv
yRHBlrabNEwNlo30iEELUSMStwVPquKcdMYaCn5ZoqYxCKXXNKSljkyAzZb9jIParNXBWF7MFnCB
JB+zVjkI5jNxLq4RdylDUySF9Axjimk6OO0t0Y5LkrBNyh6lSUZzoWtQCfSvGSwt0c6xOSkgB2X+
QkwXNZR4dFbFerb7BpFcy4H3WY+7n6RPn8PpPySd11Lk2BJFv0gR8uYVyjuowjYvigYaeXfk9fWz
kom4MbcfuotCOiZz5zblTcNYBxPAfGR6B9XEMe85Apeh2GQEyHnWzClMoiprvYvURr46nmRr2C6n
BTf2BGmrsklb9UgJwHJqiREWmbh0JH8ZueBNIhVkymzfiL+ksDAgFM5j8/vtpMK2gmEXLcHKM1O5
hnSULubOw8SEBe8DmRt4OhVaDEjeAUag3imuevg6wX+KJejRJs/POPM+xktf4UdbuQefJ1DaH7PN
kQ1/Kbc7DMirdyDXeDnYjASEn2QbOXJD/XHIOBGopA2fUizRT5ZWnzBMzvBA5+vHB/ENHufmgOn7
3jEOrBDa8sH6O0gq3eP0JL8Ck0L2D3X4nYnVmJ0MtC0f2eJeEr3aO5yA0NRKrke/gXCmDTDfiK7Q
NLwvZg5pm6jRRW+Ku4EDqoyulfeduD9yMhrNuJKSwPfUdg6KrR5iao5Ri8E5Aj+yGRV+jREHyY/L
C5kNCnAo6uckeMMnoGIeVZBNw0p3/wnFKHKIiNTLXZKqNfPKfw3K2YTTA27EQU4R+Vagr9xMmgkJ
NeTa99uHyTyMeb41dXBjj99wondNngyXwnTE1Yeiw2oYVDjvBQSf3PxArIsMcrYeMTNGkb8wKD93
2nlqav6BD9GdROjnEvfSEEvMwfvXlTudSJJechGKg1bBb4WcAdANEZCykJm8A4aFYFNz312QPq1R
G7vjdRDOROla4bVu7IbgOkLGLMMRrTy0Spz/jb3mK2aSF05sJ3xlxnftdP/U0HYPGHeNMQg9daea
XrlTeJ/SaKqk/fRBBJiI5gN5OI65EWPujkeuaog5iLO6rMalL9bXVbnA+8ECjXWt3qc+uf/j59ra
LRyMtHa2i8kEvWXohrsaHogQhZToBJJXAPi2TU82giMrSvb40kKgeTHI+1oIrTlEhfVo8Qkk7hQz
VWv9C8hI7QX5h8mDG7ylbHgQO2xNEFiTGCwv3jTxvy21R8gzYRr/sbPobMzzjjVvYw61eAMad/aP
FR0JSaefJKlt3Im9rEVdEFJ8V7AsM/NDNhKpRLrIqlAhpi0bu+cRQ+iJ8c1RCk8BGhHQKc4ujRIh
yo3TADfRbuO9DwLUxkyFA+AteTs2R1hmW5s8+mhi1EA1WdGYXcqb1brmwMQu8SGhGswbDBc7zp4o
bZ1gWi7IpH3QfFEmfvM2dURjEcMw8BXCggCU29eeiIES8L2g4gsS4g9T9gkRI+sUj8Um9NdVNL72
Gub13rnDnY8+ohkzSmGqTQxqo/jaQ1Th0k148bXt/S5/1oF0crI4ZpJpyM5cLByqipTu6cCsbmVn
M7M0sKnqQase50nM6tGJzsmEz2HN3KGh9AowtpU09uiLthTODzMPtLHmfMk5zjrs2rWlhJnj3HWa
/keuIIfxTsCMsXERqWg/ShfLienf0htrN9h7YLshLn0J8HfFcKjhpixttlIMDq1WLqb+RYOXSkRP
Ib0huv6ZSVTDRIToLSNq9hw1q1Y+u5Ej705xdJnQR2LOBqdKDiHANhe+QyzMZzWj08WkFiLPNF9G
wtfp0Ss8kusf0jHy2TkU9s8UQP4gA2x2XJzHEXTjeS19vgkqL2Bn7wOc1PNBRz9pwPL3gl3eYObq
e0ibIfuBXun62h5qabqNCJP75tUikERbPqSikg66xWOMIUQ3hOsAxEuc/5TtgNV8aIwJlyg6JO05
sS5Do51kdCpsOYcs8vBo4kAlbCQ7TXbUdA3BHRqZD/rZYeyZdg9phDVTu7a94J5fQSdPlfntLYNY
n+CJYP+0OEYM4pTjENYpawPLDfNig48I/DfnmMugJaJY6lKpHCHV8uMlAFA4O8JyBFnZSJRqQudl
+8ta2GoDAw2L5p3A1E0K5xDE0rI6aEE1+m/qR/foZgcPUyyGjODhj6ly8K1a47wYUY5J0eh9dGm6
qeff0ACoPlgtz0wRtz4u/lDlWgah+F0Z2h7Qer4N1Qta3G46DDQjydbCSSTo9wQa9Mtn0j+axX7G
KEnbg3r5zgEugOee+KuZOjaw8ROQgVuVYvhBMhgRLi84xOURIvHHZtiQR0oLaTPCK8h3RiHwmKNy
7x5nHZ/8U4Sud75Q6hNc1bbn+RniBg04+ARlSBu9KIzSZ17FEcDHmXZNKXSrRnEtPwDupuq1lGsh
fGLmyIcMGGUgiWj2In+ftxHqUxb8vIbM4DQIwc619iAmFfWfIUd9enA7HDzOXXQynB3/VeOWzpI5
XmQfel8op6F7MagIVoHz4BFc018K6mx7i32BwwJr6Vytt8LGN/BIwxDqGwXDvd8U7kl5hAIc+QX1
fYqik5HnhG1JCsvDIUIv1Dqu4dF76WZMCS3vHLTt3j55nK8LaHkEj0Nj0pLA1mZCrdWrPmFOoLZJ
sMmqI7En95E/PsnRoJB6cCUIVMYxG0Lu8tQtg5oVRg7t2i+pOGnp+qZzwZ1uRpggyRBMIl2d5SrR
GJ111VDS9w4EyeTsmq9ZdknY0ibuBTEJbpoUcll/stLrmJdQlspz4Bfr6c0iKsHS8aq9qGKU+Z0Q
RWl1m1G7N7h+mqXYySJPfQ/D4GZfTM/28GGVsLVj7+/iJpeWcbsi+dgGQ2DHGlW8Eedrj4pZAstn
lW30svxTexwYzNwTJzhqMX0szvtxku9y/shU7dEW9p6JYUv3lPFxM2lBCZWoX0bbHC/7gjTqYubK
qR3sFFMYdtRKEVWz27m7AVYPuiMx24YeIlQDB4HQ2NjvWU+IIqdghjRejouM+SLnpRj2q3g3VMyM
aZUX/K1sOolWJ5yBz/Etpq8CSFtc+bxp/qH422EZ1xHEFzDojtNbQtDWBADlwKEc8Q6R2KSowHXW
kpyPAevB15yJW6ZBzmKsKllczpnS1ATFABLTIYG4yGINOLmZ95ha2mYAomUw+FCbb6RpMnBgEsfw
yjQKJD9wsdkEwl3yzS9xbrVRB9scvkJ1bvNPvlGO6ZicLkGcnwJj2oYojQFdZM0IQWaolH938rz5
GPbVxsymb6/1D7WR4Po8vViBvrZ4CG3vHiCKQQXX3E+K4F3T3RZdu9fVzePZCAM64r1oVXNSwkdP
mfeZ39l8yJHVkDoMWEH9NjCfHvErDQhFmByWPfpH/8nBQBWSiCRk2wkIBOoEn89rsT/Lq8Pvx+Es
mNs9uSz6vcyzo+a9kLgu81bDkYXQi0O7gS+TWOFl2c/op9uESUyOIeSrnMkVm8c3kPOCDECmakNQ
GOYFNmr1rLYeoMCPQFNMqm2SoSUK2WivAWHwWsQ+mV+BYjzieca/HiGGS0jh0d9C5BsM0xbABMyo
rajeRjqOVohtQLoN1+e0w6EwdmBm1Ydm1g8hey13zK8E7glDAXn5nuW+B076ZJaQjfm1fnlf/rd8
PZo1Vb/GQAWKIidoU+K6Zlh49jdcYG02vuAuxn2HzpZ5kVhk53CshU/lE89qDR9CcyOpVPkQz1hW
FYhKwj3v4Hlj80EtaNiYPWETR+dPzITLoGa6auS3z5+5JZAM1Kdp/CxQkzoO5kZVeQwHHAxQ9sGf
In/A5rd22EYgEnpGlcgVWTKQqSbtN5VR2PSueB9P+U3Xmk0JESh1kiMz22G+QdXcpFztllLHMFbH
BHJB46G9KOk0wr9AORpUnMUFoaaaJC4E7WkKc4vLb+GWZmDVjG/W/ImNaFTiqATOJsQ6jynP+Ots
Z26qnuTy8U1GpgPkEEPDvkl/9IPs1PI1y+WmmGtxqcPRT5F8PjhMDAVkcnOmhcDfI2lbLSZJkb2y
0qc2ghVMphBQeK0ZPwUDfqesN5AjTjXpBn00rtgswpvm5M2z8en3+QcWqkcY0X3wzPC1b0CJEN7r
i43HZoWBhvtACNF9DYGDkt2dsGhwlP+i07M2GKk1zamFv0rgigrmLwls0gzCpjRsMIoGEx1jEc4p
riPA2AwXT4gvfEwM6Ktn/3UOi50fLXvgsy+9rZ5NDm0xba1AXqR6d5+jNkTu9aO6l7H3LzAb7rzi
zULib7UE0i3z3qg9VumLxPt5lDzDnG4iLIIQ/kELE7IqvZww0eUR2Ry548gQrZre8Y8ULNzQz/QY
kjT/5mj9Pxngh5j5+xqjT3jkUgolKKIgoz84Eu+LlYaZKxgqHhyJra+0fYh4RsFcotKrcFIL64R7
Bpc7L9jSNNJ7h3LyVBe5iEwohHKu1hSYpHb0S/a6AJw4AT5puDEkLn8GTYxMZ50j02FOM1D+J+zn
Css/M1F7zWXAOp8DC8LCgOx3PjSGuXNCH9rQl/XLdjguqKYPwshaAq7VrHIxxI8/Cj/YCsF1wPiz
W5g2ZPVPApdbsy99iSZw+Ce3n8virDsbDMZY61g7ACqPRfTcskOtFCrgcDDHdmNAm+ing0RyWTRc
hrBjEoI5NAAuEahoxnsPEZYZMu+O0olQ4oTTtOXT+F8WTrvWUmdvWHZ9AmfFNMlYRJZJ1nORRO9d
8a9Z1Npslv1sAT07ZvdClUUnifc5enlPAHiuPT2HmjXSjnKvUZ0JrSaiRI8Fq/f6ew/Pk0WwkBuS
FHmROg/K/mI95g2uvAHIlEyKAgyGecjczaC4/2zu319rSq04Law2BbDk9Xg1wWnpk2PFyE4WqJfr
p8SH/m7UznUavddGm69TSDZd/lcWtEbEBPofPvUsXTVHnTFjHDTUuzl6rRuoapy+pbD477ug3Y5y
/bI2AotE+QmBMD7VY3EzvIsMBLqflLNLaCxFi4QYOIjgG2/in/+wFOw/iVnv+KvJPDH4x9vCgl7k
QxSHBAbY8lt8cWEkiQvrO12FhEK3/degP4WvXbFV6AMbzgl8A6bCJ4MMQ29K84ypa0wLpGfIjkl+
nfZligiS826s9NWU1etx2IfPWEnDMYtuv0O88JFDm8RZuOdec5kt8dCrDl4Qn5UHoWD20JR6x3ns
fvzSyDejH/IpgbaxjZ4BGCkskz9/AVaug6l/5pHN0KFzq1jXGd4OevLoALp1/jfDnqHLH+WJM+if
XbJ1ePDG4jNuhBlKFR7QVHPdFi3ZDr3r7jp/WMXNe9JfUugvrRU9mLDwqe8tvGoaIjcGqhMVk7lS
McgN1n35d/F81r4PJxZoc8uaPze/OReIdzC0jZMHY4T+VB5jFx8T3hG8aZlnFFSt9KbLJUJY4NL/
9vo/f3pzlbmO2rNEjxk9Ji22d1ci37SIW9mZvA54pdb0U9nVWnU4bcxX2jGMF/H76fUXNnYLaR6C
p7kozE8JaqnypxbHD7O9mk5I1MWbmb9mw1PO/lfUBVIwCVeGqME/vWkSt67z2h4MkDyjwkbB6c/M
4kQ/YgByO/CAvJUROp9cUDrDxUAuKjxU7VhYIJI4SkspOU9Bc5hhs/qwIgtKH2ppgwtVC7MznLua
2QQ6Nw/syVdXGY7kNj7u840jgJbJg1PBUlgFYfYBtiyBclZBaDqjfDmejYLhMkio+TUvzdFKTBLT
nqqlwmOUOqDE/YPQJrTU3ckzp7NCJCoMrBZG7XCzeOoTio2wxaAaLhOQpwkKwtwrwMRJNDSN+UaB
JL/CeCswPKEZ5mBWBKFRogb1dy2RM1CfnAe3wUI1/m68CqUIvFBYOPM/mUvYdKQLGGYWTCt8us+N
vkAKK9ZG+U0CMig7hVejPnNzvkr96wTZvoEiolU6/D6kKIDQ9QCXiqt0pMa03QRLCTf6Q1TD15L8
1On0y6LMhtcEkEiN2c0sjzpeQkBPiQayUfw1BmwJQjKQmnEt7zJumodoQepdp9w1njVwAJN9meE1
OXUNXjLIHBd3r1d4FVhmvXem5Knz60dQZ+4j4W1LwJMLJmF2lC4ZxGEjpY6T28yK4m3VYypCR9W5
JYzD5b6aJiJacF7r+/JncGkRA/8pAAnx6hFWlT+o09QTLonBlVluekqcfMb1JETsqD8E9D/oNaSA
NA2EN0lPV24ei7E81lZyZOqHg6QZPEMuPSQa9qxLtPGJZhOMzY2I++nC7KrSlDJKjvsRzd+AJq/F
519pBI57wSvMluuIC56uYQak+u5FJkPJmN7K1vjR/Qpa6PSlzcE+iweikTXicRzjCOz9if07ARAg
TY01wrHmGxcaRHXm1zaSGbIHqVwL0Wyz5HIsdJbp0Ncal/FAzeWcBtenoOf2QdMiE+2k6PBXoJUs
h8+0gxjZVZvMSx/E+br3plMszj+kTzsYEpQA7c41GsOj3N4Lj7rqHVIZwr/CnIFZQucunLO4Mc/R
u45iS6diIOALMp6DK3xZ/ouHS1D0Kxs9JUwbvTZXOjPCMTX2xZhfFBBII+HkSSC0qsplZDLiZiOn
HopyM7pItcUB0g/EkzBMYkGMYGGK2sCnPrMM2I/BGwp5fMsZUhunX64VouxlaS92JLrT8thmoJk6
krYINKppE1xEKszGSH57XvxqXZs4+1RDb98N9K0N7fY0WNtkbr4L33zqa33nFXhpoH5H1YRacdg1
dr+xcKRs+ZISVmXkMI6K8VJpYq4KoSEUyGCyUWU+uwRhyb6MIfhoXc7aeZngFbPFvV5JqR7XT36M
Cw1n4lQ/tjqnTKOvQo4jYn49dzm0wxEdqiJvr0zTr9zW90jhw3i4ziQRzo4BHSr1dl5pvQ7UxaP5
UvbjvoBSbNA1OPS6ZJkxHR5wwpxdFMvYSIAsoGqZgeVr+ML69FCvOuspjPD6ovxYRsAFZH/TNVo7
mnMdNHvVYFXLgSsxiUKTkrJvxEHGwOWNE2Pq632PZamEKw7olD0PCo4RwIPtslub4BYiA0AuMjsi
83u8KSzKEx8iLeJVQnPHDGNoc8yxNcU5Bm1CFcdnG2aIUz/Nof3Bmc9dN9CTyqy+9hfgBxfjK/dA
SY2nan0dUxCb9pO5EJoF4mISIgtEjUOJ1aIaSGfMW0fMqhiYIuEf/4KzulZAmnyGxg8PYUYhJJbU
+ZZkBhuZueiGUsZAEj5ILqcUSLG6GJgv8icR8trhReNUMMAdGwnrifnum6nmVzo4mKqIBMbNXhnl
8xJTrCvGejO7OuybK2JWKeLMBPul7E4wlTx9F95ShHyhDqnEKu83riUeUbNVlwBUE0BU80HZ8n4j
rI+Zu8d/qGCs1ji0SWBoQ+UlUbcZnerSjdCX/4XNQfCADpsOx3vIYxQmxl0+YEOq4/3/2kKgxXdk
mE9b00vXuf3X4x213YuVIrQOtj6YTwkgE2BqLgysJlRPZnunaZ/EQ8Bqn4c34acuPW66xwnQwVf6
Ma9NVGl8hyLUoM8FRyeuXnWElehFQzD5dtrEYmQFT46n6tLsZT3dZXOasuvEnWkHEHtD3IeFJio0
DaZP5UpWy6+YCg2CJNMWvGUdDYrjlxyjzcZWkKFyd1V4FpAjmNnLYHwoGIUk390v0ICNFromo0nT
JbyWwUMzXy3zZUbgOU/MkbrhL6kU+Ez/U5jrJMNHGJa7gEbdsV9EtRZEDy48x8amanRQJQUNGdmF
SqlCIjjZe+LcT3S2MgASWRLbhNGrvJUFbpwJ/KYyn7xWtKjWBEmllaSDs8MjozGn2I4oNTQpb8or
MKHRMO7nUQQ+QQE0Vg1XYXfkK8R6eTf6L2q+kqDumeMdDKoiq1Y5Wtn2DD0XR8QvQMCVPDnyjQ9m
/IUecOVE+CryYULNazFD9bDnNoNb6Ptr8wt5/GHSYKWBgv4SKd3k3RJOD7/mL5kfOa9VzTsrwlOW
HQ+0yvOA02XAO0HIm/6tRiBm8LXUQXWAKyH1xGy91Gddyl2kypjiu1zp005nK9V1i+0/oREUznmw
7QH1NWF+qM9CeddaS1cDxPjZXRjBpTuJJRLCURnWdJH6jpk3N1iJhQBBITl+y8nPIvo8mlunWxcL
zhrPcbNtvLVBdzQPYP1qF9nZHocJI5TSlleSz/sYoX87Dd9daJ5smPXakpxqPTiFzBUrw8VZ7Zzx
Hl263Kntbzmmm1QScfuUFMVJh7NL4KMUwmGTfFroBXuGgKKJ0pkwWwzsRLvjMJD2bSjVZEKWgcEt
x7hjhEM8juegsU6my2su7FUmQY7HdvQBldKjSBw03//sGsU9isxEQc8pgp3buODmVPKc4ZJqLP4e
NPDMkWCw+QC1eo6CZMHwxkFpDhZc+bIi+2G6hQX5jEG9d6GVsOcqZ/kTL966q8tdpg9vI3dFXEPV
TQM8I40jPeaau6nUP2URjpzl7HVLffbwftW/GZQCUNnaayDknKEhyinCSMAH26Lf9ByzRUjdbkzT
pZ1Agxy8nNjkQqGqAEv3Nuy+Vtd2HZP1QUfl67kfdcFPj6/jdA2QoRVpfUbxoSKg5fzbT8gYoqTq
q25jpSNmMQsp8jxmt1/XA2pbyqAcvKLSvxuMr0jNCEqMRfPizOKnobv6cDTkXB2QW3ikziLSF01C
pxE1gu+bZdkPqQeQNDwL/urm7rFxCafE1GsI07WZ8teQy5Gew47m9xVMTZSI2bAxErJ7YW5VKKJq
0ucs8TmCMmUCkLfYWGWwcgeognZ/E7Kp3PkRjpQEUs7lcD9a4XEqS0R2LhMwWgeAF3mHIWe4TG2H
boYgBb6jox0aKNOth6BHC2jse2X9RL5azWGy852M3A1FuijYJGMBXAUKJMGVp1ZKqXPPjxcpd4z+
qpr+Cb0gZopYWcPK4VibFE7Nw5EpPUBk2+zxlyntjQHGScaM0xwFD0xRtYM2wslg+qngP09wQJee
UXqGFiLfeNZz4QG/VKjbqNr0kR2QYM+z4OdQ3LzIfPQoMqb0CTOLtV42T7Cu4CRwInHFSBkiq7om
g6FKmtUwnw2j3DgAQfx4GXtJbYltOVaeq1m7b1T8UmMf6UgeLvkZCV78kd2u5Iv2VMkz7auQTuEy
7of+ERdC4onQuEBYQ/JglGrb53jEh3Dv5ixdz9NbiE0Ozw5SaeqWH5NJ3wJWB7XiPoVZsPSwH3zz
NKjoOlA6j7qxMUdIXRjb5CwXHV8V3+/MlWqc+xFhU1p3BH8z5Ae7po9EjIRrLwErvoQMgbiMDgbp
ggIRxjNkZxO+IprLbaw8nJB0hvvEqITVo42HtBFv0DwCI2EObfaQQcfhZGLa4mU4P8GfLTNSgzx2
vtLGP5U1btKUOefH3ENX6S8KhQC4Bspe6Js9WGA0XQTHoe0s2/pr8KFFxrn2N/PHveyaCMbKgA1y
5fcvgWdughjD7f6cDO7DDKEyLInccDbQSC8mAcp6877AWKAmofpQcbrT6mqXwdYFAUk2QfJW6P2u
AohuoUIkFKAO/LYksMUlrdXwGOXs49CGLmBaxVHHipTeQ+8fMeNNjxxrY/duklgYNfeyQoLsa+pX
ZCOfJuriIjZ3oYa6KEmew6DdwT462D06OwzFy47gAMvcWOjJLA9aRc6oKoLvzogSo6TCQZotYkqt
ZIOlX9BzpPpiwtoV1TnAI0kIznMEn5RtO/2Y0QvmL8rcFi1WmHXFsARjMR61tFJc3Z2b7y34wY6E
Myz/ZIXEIBA1J31l74fOAfywIN24p7w5efkX5yfaSPkZwnJgeaf9xUicHa4eKjSlw6ZQeB7Gxw6O
W81+kBI2YXbt59NeSsbQcdBVeuapM+tzNDRPed5xk5VgnfhSGunqcdGvTU8oZXW12URwoePhI8qe
c2P6cisYKXg5qzewpQgGqZ5bT8RUsciGNn9p2IMlnAALt1k4ERiIZvhXAh7Rr7iF+biofq2U8RKW
aAKRbUOQR4Tkx/ZKa5bdPF4jYZVxMDjWe7W48O6864xdLIYJzL6Aa05teusJWzMwNsCUVRDDYbLW
hU3QmPvHLh9DYk5nJvG2dx4sFhvrpgEqt5YRUz5j1ZM5YLbDs5zJBZhor39CkkN+9fMdhO17PSFE
DQHfMPZiLEaFvpjDC9KSC7+uDTWorptdm75YXfzeuFAXmVCZ18nGIz+JDjYniALC1WA0Vk7wCCQN
2Qkkmm4HeIbbdmmcDzh0uO/FffEo21KgVrcb/qQ2vlU8WXStFt4lOog93ZZahm3m6pceXMQwdCiH
GxzUrLTeFu4nuuA72r6YxgH2A9K5dNLhggN8HVCy/H/YujWLHfAJjxkabkrjkF49sVclRjQtUKyH
yQBHLuLu6iYKTz+CN9eANMWYkMhJVsOTWTrxT/UxO5/w+EmOKuyPOcQxudyoP3UOuLoJNnX4bRnb
sUbnxORUd19K/Rr6zh6lw7M+D1u67qKsmNW8g5AHgNZZ4D0A8KHFPZu4u7Wh/rZELhUsAY3N2+jb
hB37K4nTtpW/9ir7GDsMSGBDjucQtfpdOjz1Puxr5watQm/lbpXrTjZFkuHU8Z2RA2Ih9pAzklHT
/x1gukCwwxlSG/5k9l9GIPIgw/RVLYSb0taTBWeUsG879ILYhoZIhX3VbGHYUPli7UFtObFFZMik
41Yiy0ugf1hU+OVosA/hmVhvMI/gEryGNAC6Vz1TegsVx4gG0jl2sQr2NR7nYNYRw86i2UgRUC/w
dmi+GxyXcp3YbK7zUcdAlYFuQg6tW+JIWd1GO1nNrSF+IzRETtBsVYR3pQ/ulLYuVjfWWWrfhhXs
YTNi88n8dFGElHBBpSzFOkiqNRwehFb7rXnTbkGSGafVWhihBUBq3e6C0Nwbi0ZEBrVBuNwc2941
nvYmV2EGo0na85wYIjUeQwXaFuPJx8S4DlZjPt2bBtTg/JMykgX/i/EbH0vv7kTPmvQ5MqLoNScf
UESaXHq88IAaE1y76oqVozFBYl0XnLMO9gUqIbKhPfXVVzYDx8sB6XXTfd8WF056aG8xqkQpnuU7
khZ+UtROco4obDRpZtp2oIXWGAJS9wOCSYMbQFr6PXwL/EE6MJ3MoEGAOipHcOWQbsCbQ0Slc37q
JVQDQFCLO6LRiRXL6Q80PIxfJ747bxtPv594ILmDn5tYEBDd6Z4gQCRnRAJBDm815+AyZcvhLQUu
fVlkfEQW1jbw32SbeQoSzXTRMOCsIpIqZXbT/LV9/RK5H3M5HuUeLmcPdbOIVRiczoRfFNtajhmT
vIjyo6M15ZRKEXYaybSmHAS5psGTcqN9sTyk6oAkciMMROGxIhoYwsJICRFXCgjuM5k+DFT0im4D
De6W+ZczMZi8QK8PiG8NPPiYFOFZTjS3v6PekVldp7ojbgzQxpp2fMWRxJzfzOk5Cvsn2yG3oise
vS44YlIXvo1ipALgkFoQbH22hiJSDajmRS7lJiOqlFBQXCVbOmPmes+A7g0MPrEhk+l+pB+5Z2Uf
ob6rrPROed6mdR0iR6Z7PmatmeG1CO07PyYMJsbogH8YQYbO4AAHbUCSAOxKxz8BInJtdiO9w+je
+O1TLjS3/jHhEuoLoRH+VgZLKSiXkSvqVMzjAah63IPyELTJ0+5FmF6jzKMaWiidw507XqT/RSlQ
EcSePZuwpjs+ZO7euuaEN/qIp9r0KpZuCpwlgGATqi8ruZEx5kFab+FXFyS84EsX3MbwlRy5VcpG
EcKmMWrnciI1T1pHpowhE4OKfL0cW4yAOeZQe9LVbBbAmaTK321+59IMLqLJsRgfy9Hf6tWN8EMu
N3sv2yLK9SNfMQc/jxFDjXgamFwxqmJoRA/ohjcn5+KacQDRtwYjpTuzNJ+MLNr0RYVbYXwRKrgP
LY3mEOEB7699lvveCNCw1uNmcodzGattaWgvLbjySBKSGUOIu8qK1TVGp2jQhoHod36unCpSKofT
dDAZy0J0ukqVgxZIVjaX+XbOJtLd37KajHOJuCaxI6xv2mQ/ZQtZiVBwfVgP0axexDBn9GHb8S91
h6xsCFHoHOMlf3bA40bHxRg+xd0XzT9grIFBHL1/pJg0tPFMyF92zZV1IkhCD7qzZc3+XR/rK2WC
V6PChmssnSEc1EW5G4Wrubz5JeNJDh9Sl5hWKR5H6DpE+yNLOCs+2d9puw2WaYPrEzqYCBl3C6Yj
97OczkKzT6ZcQj8gvbLhYICSl0TJtkANyaqT7ZcIte0T21GUgYLhAe3fO0xB6vpn0D+a1DnnRk2V
/QeCuaAaCqUmBQJdynhv0Tym498Qajf83QiHlu7TarFc+3FF/wVlpxQeIL4oBYxTsXnMyHZATYMG
oQf/d0BrVcLmWvaEWoM8JgMTDq94HkBTdBU/LPWbqcE9QJEr/ZCj50/sq9gwEAVTM9KrCO7p80Ry
ZHvEsRejuW7KYG1F70p7SkXlRFGfx8W2I57Df+qWNy09pdZJT0JKBKpAZkt4fqxKUQktxtnALIJ8
YQ2ltV+xn7d9UX73eoR3yQK11PLrrzlnohh77z3mhNTubEv/rgnZl105rrSQmAwP5s6otIs3izwP
iyPMqkYuzSR7hBv62BJErCqba9hEiWUjyhuYqsScYQ02odQG3c3zh3WU4B4B59dmINd4TzmjTWNB
3ccxAfvweUxc7K8W6JPnFtyy9R/RiKyoIXC8uM2G/scmnSnE0SrhfJGVxdxe/qIPXwfqCv+PK55P
d5qneBrh4+AxyuGGdOc/MtA3GutOLDa9cN8RHh2S6cs1FbVMSXk5A9WfT3FqDhoj01drRtXKqD1j
1OviIsU7s2hGfGVcIxrqcJLVAQgToHd20s2EoiTlF9WWo93DGAeuLDg0ZmKSHQJyG30Pr3ndJeNr
AJerLDDufoMNitopxa+AcRUiCXfv9rjRQ8UF0RFSu8pSVr+e/MnbniA4fM8A+e9zzjKv0XdYHtyL
3pzByn2tOX9izuyEs9ssCW7xxzXMeDR3OXwFAp7obyvzZFXVTq/bbzcd9yaEJ8UkMyh/CpCppndW
qYrPsW9dQJvZuq356sbxw4xOz6njD46IPRQmOY7iVL8kj8lAuBjzhmHdITdkQxs2eVyU6nP8tzG8
axxVu4ZuC14nnuc13WSf+Vy2FVEQ7fuve8Hw7uRwGgbyB1qdNO7eRYv3LrWtFPKBvbaa89Aal5H2
pfT/mZz+MaubidUanY17+YVIguneSJiCw3EA0+OhmkohqbsDPvCs1xrsNodrhLIFOfg9XlJ9oBHY
MN2Npc+kPnx3y7eF4stC1+tiaAtjrMlDsH0bANcY4DJrm7DmQBuvLSa5SXVjMEqpEf3VW2YaVtVc
nZjkWbUNZyyFjgzoi2DaGz556JzFCW1riqygR/VDrla/Leat5bCADH1rzu2rXw02mc4MIBrFhqFV
xMoFkVBVjbtigGeTQMVbltcCiatIv+QNC1gOn3TR/hRO+pL5EMth40v1EkSPLkS45meILhC0sb4g
G3YifMVGB+GQAhu18Ojym0BM5g3oItXdt2WG/+/lt9EcGauDjuk7+eZdPzwWxJX2jSKrxDqN2AWN
5fI8U6pDWXnzxk07zA+NhqjUx8kPpWmU7+p2fvcXd2WYzcYF3nTsfzH2ku1rQ2K8Uz3Ifi0rdJ0c
oRqucOZc7A232cxcoB6MRzbnGIe7tnns5wHIxdtKjdIl5mnGqSwkgdhjEKR8Ski4GUHHA1qoM/Nb
j6mMF6Kf1J4iCNRTsB9IryRlfccftZaAdzKsfPgbJ4M7pCZHtDc+uGRKMoFLHcPnmoOEOSGKgglj
RhejgBlMZ0ZGnFVv1fDVGjBeCbxnp89N/DE2P1o73iCoMki8h88PXwVqTEMoO9bIfOhMKgiXZ9Sv
4wGrATfdhtSWdELfee9+hemPjzpe7+rLEkOWDEh+Cb0fq8P+sQ3QIloeclHAVD1+L0uCkyePjKP/
SDqv3UyVdYs+EVKR4dZ/zsn5Btlum1TkzNPvUWtLR1tntdqhf6D4wpxjvtgwFPsoPSv/UMIFjVna
9EzKjZPF0e/zgY6MvgN2W7IfN2VWQqO+lK4GyamdaG4Y5dHfYKyFIXWfs5DlqetTrHHH5rx0u9k7
mGnzZYfDhXHihpO465mUOMkFJRIHJCA2Ni/O0Qc/RFFJ6YNQlBq+1vP3yN45yGYsX1xAtR6VWVVr
ahyOFOpdC9DdTd6LNlp7PjPN+p+YYOPNds+BYWVfLD2dniFAVUynKPL3HdIHPIbCHh9xicyjdpdN
Ob23IrjDKiXRiK6AVOHxErEcmdgfBMiLZ7bz5SxPozmt6zJ6Fwav/+RvlA2Oa/QUuAXfS4B4CRvz
hDPNyYvjkZX+vuzlPXScnwTPSqFjZghc795NxWUaFFbiEsV5sIgq69HZBtUfwmxpPApWLE1GGV5y
azUEf+TOr7LhpbzpXMSwZVq9CYfuusimVZS9BVO+UWIg5tnoEVNC7+sdDiHcKvXP1ML/InJBxzoE
gTq1k2eFLinNaVNAmQ+hrVTJcFfuFduYiJJG+8bstBzot4psR1QWN4PyTdc5MboMC2qX9hKSEntd
JgkSrZxrol2l7XKy4CB6e1mFX/34oxLZpfvO/42Oc58yhU2Y9k7d3yk4aWW8dx3Vpq5DQoVSj6OH
EWfMxn3CJW6iB2dgSsB8t+pnj0qB+FSNANLQWYx9c0i8Q9kGp9KEDgeQzWQtJSCSJ1AU+0z+VXyW
CibXsUkakCXQYAbfdkZ/BXrKS6eVqKB0ZsQYpsS1p8bFaYC8Drq3zSHFVXR3NvVwTRaKGeYLPQxf
c5kdDIsAVTrFnkh7qPDRRKax7qxT0VCYpd8jZg6WFIQ8a4kAPBmGR6vUtrNJzJbOMjOWNOvauRh8
mvVlNIMIU2QlOa5a19rXff1JEYOQJ1q6sXExpfFnkV+BT3FdUwiqv/cfH89pdypC3k0pGEE+tDX6
ETKn0HMXucFOEb0RNbbVOZwQBk4rx2Kl529B2i8ah3KVT2FokVvl5U3v5lNQjet5AmpCYIXLJo+2
u6FOIIMpsW/FR5Xbr+6kb92melZyTSPzfz2suXp1FRwJev8Zpe2978nsEuaawSrPrsMGG6wokVhG
jKyl34UOfFwc+UuJY62ZyMFDh19zhIfB5ySwxQhOT7QfsV8dWj0gAapDgBvI/rgIxbgOuamNONi7
PI8sVx0m6HGZv6hPIdPaz861TnAGmvaaCrJ37HYhS53yz3aOzuSvA2m+u7b2NOj5GU0xe3G0bY17
a/kXe0YEG2pYxOX0WdWnOWIDmUznnJI76NGvWMBxEMeXnbz67rQV04jrZ1igjdpHs/YZGcnOgomG
Av3ZJ8Wg6QMa7hoThPQf6gLNXzXUlLlHzRpONsUqbzKcgHhwCA/U+0MgkmctKv9Bg4D8at4cpQYQ
THvHf7n3XpNTYVjJZ9DLR1m1x9ZxjhlhlQmObABe9NRE6YG4Lz5q9nJAXs5uR5SG7n0bdfNnzbiR
PO+tQG1MEf3THSWrQ0HAWDwam7hw3poO36OPaaeeq7/AqO91zTSONRnjvpgxfI3ga9CcQzwe5Mjp
Pdfs5YX1BHHw4FD4mBWDsrZ+T4rxlrse9Um76au1q1VMfvnpDim5jHDWUwNuL4+Po+NerWLPhGXZ
9Zjjwjk5pFG3DWkUlonzURj13m9p31AOtNZsIs0Hs4QEOCKcAy1tCNRLcYY4EDa+Ru6KNgCLvxmI
s/prnYY3dsNMjhPzEHfNuqjcTR0nm7YR1ybKN3XhLU2i4ga5t0SrsLUakjl1p/pcASNzsZIhTNF0
UHIKgNJATRhCl8aJjxjYtexIXI3GtQ6PhjP8r40hTSVHIwg/Z6VLipC4pS6ocAchmlPFZzSmidaW
T1Nj7bYYMvEUhQSGMnvHcglekR1H2l58i5Wbx1hoQDPQpxufKi6LMSTYQ4Nuz/2gU4dUioPYFRno
NXa2DOy4BuOOjSVEJcB0FbRK8usTy9zGiMZ7q31js7gMm+qb/LnAGY8yyMhVnQqo2FKudPwlm3lQ
GXXtIWeh02WsUCfyv1odPQDofTmJm1kdAy27dz5QII3F8xQTpdK4qD2daGNEJTnnCn1uT95GmuGm
xXudTqyowmYjSnRQZAyGVX3Ojfc4kR8lgm+U7Zek4gaz/v+sWblzza0CjHJ3BjQ7zosu4MU40nKn
4xHVE4L19AJMxCXcMDau6gBiCHCpANYbnXMz2OPTtLQbW7+44ELNjS+3Lq4pfcu3Bd/7yuQZF2Kz
7H18C8DbtbpYJa1gaFczsdbZwWvrGRiGG7M3inZTX1ZLltxMK2e2I+1TXafLqRWHEXeDH3p/lptu
JKw5oUGh9FDZmhM426DazdghF2FNSVeidkMcc9aymjxqA76I9BduhX5+9oZ1Bag8I4+wEQCC87p8
8wpjh7u+TwnWcZY5/E09bG4kUBzA4K9FjckWR1qOJ1iiW6aLZvmxoY3S2JUPdD15bG2MmmEclsF6
vo168RGjXrOQ0cwpkGy5EXBXlB3K829FBSXEtJdx3bxpU7nObGYSIllYFg/bWx7q1PJ6uMnbdB3y
ABe1s+K9PzpHu8eaM1C7eluHmy4sGUGTROvyXk+mpbKBKbGVOqDL6JaTXYga3qa1MZjMawxBxg7N
GqGLAazvOpcH9YPb6WVCpeVy/2B1Q+9FQ8GgLLBZBPJM9EAtO/vFZ12QMTEfq+aqrhSbJaXPUREl
ePkwF+U0r57h7krHOnglYmUfHPzCg4yKbQjB8J/jzZgVxE73Ed9k7QwwngQVO7ymYb/oycbli2yu
FZIjhkYjt5qGrEq9dHq/PkSZdk9IS9QrcYY/+cPfGibrOZpNkgLy28AER0hYK+UJcfnK4dcqav2Y
RNWv1Yit3ZW3WjcJup2OAPljNmtARpSVPL6rP9cyuT1POlIHw34NeHIG7in14SUdwlE2qTHb/NhQ
sdsTDS7HEm9Y1buzwqbDND65QeiCQxpmfrEJ/frs8t7n/WVq5xI8SXcL04iArHSl3kdpta+0Wx6Z
pGsll0r8SvJ5VXFoip36h4e93NttdNJ4mZno7NBkMWsP6UtUddUz5g043AZBOFWBSHdeq28qR8kB
xevRZyQoYJ7LTJ6SYjcyVFN09JqRqa0TZYiQTpUn0dQpiBGymFed0Z/AKFoVORUO7Z7dW4DBnfSY
dFxrMiaOjv5qIQBAY1kqtQFYk4whwMixZS/yGU0hAxalKY7s9sWgBfAjmMZk1Ug2S/N8In3mmPcs
wmtWARPv75DyyyKVUu8YaQAbrJDY44bRsvknGutp1VgEoMX9Om+/Kx52McmfwYRh6dg/TAt3PrFw
nXjtChx5xnSYMATz4b7hRl+WbX9IGnm3huKzwWIcmvoyqYZNZSEGFqbYq1/zqDzbaoQueIyMwn5t
SmMXIuKAMbjOYm2b1jSMuD4Ttk8B7wuHsV/8nHmMtnz9nPYuyycPDW6/ntuGqxl+Ff5nj8PKIRlM
c7mNIRZZI5Vqlr0PZXERA8sMm+dtqp6bXNtlXMEW/KU4uAM4zU476CNnRYzhp2Qn49SMnABT9V15
VTxZpGqVfm5kTv/LcBXGCLGlJVwO9UGJggmHxRC8+ieh4CletW2SZKQbwZF0JUjPJ0VBUC8sMMBV
M50TVVq9+wZoUlVGOixin4Ii+6DejDQ0q2WeCcZz2qllDlq1Grr7Zs1W99Fp+yTCcV36mzkvr5Us
jgjqMw0c51nxb53ewEunb9r0LXfNDQ8F7+ykKg+ZGR39SFt04BeexFEHtUwpeMwlHsJi/oxqqnin
23rRpjbNdKkKkCSN+aTBRieV/mRmza61E+TKsWKwcp7P15TBYcTczjA8HPUQXquKRQp1JVBsOe+c
aL7mr0rg2SsEIs/7pukPnZWsKz60jJZSukKd+gAwrvhQAhrqKDl1/3KYJ6puC1MVXeHCFCb2jvAp
EOy7Mgp2gBzq0lt3ub9EewEqm/kREcJj/mG0HSQP+T3V9Va0/VrOX+pQVH8zSe3vqBU3WhClI3cC
82CLSxAPHyOvSpto5KpYabDOgFZscQGqX8BEQKSX+lpQTVPn/0Qm2vSNXWys+iNy13xY/O+QI+53
/BeRuo9smHfSzS5jFFIOMLpUU2lZ/OTjZWqLN9RTvFPLe+TrBxPxegZikvvAgm+ptwVxXZjA0WwM
BfOpURLXp4Bg3Cr8PcamoE5gKI2NSyxQdXNs90fr5EI9xR4bbT0kWISfZsT5iZ1/YsRHvSx+G9a4
g+F8ZfnsLoRrP7SYKLTRr89jHDRPBZ+OPrcqnOFiRPWvWZOkwQk1zOQVBmITW19qx6RhmfHrcJ/I
GFVVxLkZX4eCdD9dxyimWSjeCwZbbmz/s2sG6BqDvklip7RtVv8BZCmHrDFQw5a5T1s8BYCotCE4
CiN7LSJtKxP70bMmFtYEUoQlX0JZU0Alp2WIqmbvC3Eb8BCagbayLXbbU0lJiX5TZM7erRJU2wwr
MidYJ+NHZMFhaqsXxVhIbIxlTV1+OhU2az1g8cegugaBUXmEZphwVM0GaRL4N6jDsY3giSG0P8iN
2q6C/FD/ejRRPl9DjnYVfoaBO2Gpsa/CVEIxFv2sE6pCMlFF82bZW5D1TCdM0s707368UQwnTwoo
hm91mTn/+PTbYOagaG+CUQ8+2s7AdYZQqUr/eLoufpYRwImscEtIVMWL2pYx40q+Qx/20Bmb44A9
3ox06qmm27kWaeAEuof6X9n1Z7YMi1yLHlbmnmZdW6Wp/xfnpJO7l4p//hzEuyLwni1dO84N874a
rVHc3HQfQTT/GD3Lf2K3U5QUjQgZhBVsgGNQM12SvYVGpRLFy3c/tWE1wvVoLS58H72pP8yK9hT0
f/mkQQrhq/MSXLWWIglxQf3hoaXqov6+RdL9kLmFenJitiGbqKQmpWPxnGYXk+jR68iog8xEHap9
jQ5pz6n/5XXz1uuJsNKHZBdhm+FVn7oMbsR3LKTYd5H/NwwyoQ7ujzx4f4VbgNcMFF1otKjepuKr
8TiA5/QKIvhf6MyHTs6X2XLLhZzrnZUAEc1q+ICO81U4+rAwyhok3l8EfwQ5tVT1IRaUjK/zWApY
A1D1Ovv0hb41o/DYRd0BzUs2bQutf5i4TqZzfyOcK02SmxW6jLoZUQzHwfgRibHi6gOB9Ohzqzd7
enUmKLBjlSy5m98CAOXO8JUfGzBvYf8JiPI/Pw8YJD42UlJfcJHEPECwXhyKwCoJXnTO76lhN4vM
cKxffXJl6uK/1MzoFuJhKwuqivS3kOJD/TV+TS32QeBklO7NNfCYsbFElivPwqPehpuABreNSbrq
0XAycdmoYwhC6CZq3JWl58u8svGayg0XeW9iHs5ZC6UCHqdH5mDLUJKXBRgdmNpzxLdCTu0aBBjS
etmDhA/arFLQ2XEgPnMdHYWbn/uBLoYQ8Dm2iL61MKh9JK6/N+OXVNwszDbLmmxJZdoXLZN9HeRw
eA3mig0gESAl02SfxShpFzkNeg7xBeN4MZus3UmKaZms8+li5hSGhp+hxLbe3H10TFoPrgh1N4UR
y1kFMG1oTKIGzvHwGQIsBssaCvz92o8hvZ0FG8rUVmXZ0qvD7Wb3jdGtovouWEe6/7oQJn4jn2As
N+4+QIVL2K9i9xM90P75LnsGTKXh2SbkGkkcQcDI9MNDXD8zw2b3mLL2wnzEE9cUIfqpfDNCYZlY
5hO+RJhKX+/chlUqRhSJyNqLCEq6KWPAFJ2ojikr30qLHp2+3B4OvuV+oZDw2b2QZtPN/UmPSvhQ
hHWPj2kWhJ0dJv4DTfP4oMBdwsXlHBwHxh79TvPpLrRgk/eY/TCHjhJ0c4BNiRlCkgGnBI9SR/5O
z3mOyWGmlx/YlQXUUt4RXY9wlYn6D08bjR7qcC9axzLaGSwoA2INlnHhPjccg8xeuzzb9qJR2VZu
wT0eUTQwhgntDLtEs1AP0BAzdRhWMK3BszTWG/25Mz6sCu8qiAzeV+hVDrqEgMVrCaVugHmRq7Wu
zVuugBcYKLyQmANOjgnqvYPI2GN7xjlfRM3CbL5tkHEaZdS0H4u7hHNU/uKGovuimXGQCZbt1hv6
m91pGyfFMESHZdPNh4LsCxqCF2Z2KN+hNVTle+4QFp+WxPq0j5mNUu4849mDLhxhnwv3uv5eDFdp
pKehn0EuEqAxj0f2SxLTSWk1L6EXHumc8UeUq87sPszBeU3CaRuNPZ3kwYu5Grm/rez5gF6zKFRY
FsjUnlOEPFz2fGuV6DK5l5l9CutSkNap6XzFKaOC0X7TGladBAI9gTfiDQuovKrDQ8ht0gVMCUwQ
z6Vzg3i7KDpdAFL3LuzUGHm6xymP3wmHGaLhy8jlWpqMCuS8rtrDWFIOp+2pD2jK+FbKqiQ1qhP/
Jh3GLI6Jbjpz1p33PAUlKr+PIsJp0JR8g/co+06yR4JihMZtEUU1iXRo39p0W5vFs3CQdNMOIjdG
DDD+ohMLKUzRpTboJzqrw9+P2yg6O2gPkSvY9WHgCVGoVe0VQ6ONiZ6jpQUZ6kRP/p/evMRs1Q3N
YEraXmgQER/KbWMEK9MRqwppTNaYCw70hB1MRYp83ECvJ3TDcgi4SVcRkTfeiCYmf05uk6+vFMXW
UYv6f5FNbQYk8FS6j5FbuiG/AnbrIhHoN+BY0EwoWYAuupVw43scWnBVEOHz30zapWvflZjvP7G7
f4UwyWlYzEfFD2PAAK2ppcTTNglHt3IbDtbZirlzlqpg55XnjTZ0NRq++Sh0byVYH3kG6gibQI0B
YkMI/1vz/nlMA8rIecH0hFhgPHZhxy6Z3l64W26iXDsnLI8Kd4VXvUnEZ1L+OHp7NjHbldHJzlUc
WMeAiyiN9NGOP02EhjuIXArCl1EWy6GOj039Xqs/lhDZuMXKDuNlpsMYI2Rim5UJMxGzO/Dk/AY8
hxWjumG0jsYAl21ujnYVIsICGx4RpDJ6UFWMkznEK43neByQa8BzAWkt0NSl1bttXz1+bAT3bIR6
5/H+VieUz/4iCkIEjZ/y3MMDn1lNEDTsZZhen4y3rt60JA+pzMi2wh/pn0z/rWQT3JUZVg0BxHXY
2PZHn09r0wBN5vyWBiDwBPVvcYuHVl8OMSNZmJoxN4NLQG7Gojm5tKbYhsPasS84pZfa3uPU6avX
WmvXukugeXK39XfBMy77Szt4G9FT/7FKs9kUYAM/WY4Och3xgkSu1i5T/5SZ/RE7sZ7HHw63rZ0T
/efqj6x3d1qv+InVXRLI3Preru9HjwM9uOmDD7y434clL24EbWYD6cH/mOLq243FDsYe73CsWPOH
Sx4On0s8HGo20ohp1dACCwInf+6kJzihe1XX8ixiKxhXepistWbetjx9Jqsy1lp3nLgMGSkosoEJ
nf5K3sMiHN9av/zl1ejOvA8w2SUwzv+M0dqZhn90O151XQtLIb3ggHu1yQ7TlHp7eu8hlYr+Beyo
UYMDy15y232kLddzbKjvTR0ldszxj2CoVc5CQYR4mZ2q0jkIrDr/FeHkyZvDTshThWGS+d2rPjQf
I/ldKKPWvPQXekuHZvB7p1CrLdYfC6ZYuzHjNg7LD9XsjMQ4xwDX/AKz5jB8qceuKIuTx2Xu61dW
iPuWJ3KYzhNfVUr3Qa4JpgKVPZdYNzX0q0GWqx9ouej4VeD3+GXVb1OPcb2vvuH8l2dm5zHW++gC
GNbIbx1hxaJwrsSpPbOs0ExtL8T4mRF/hOaX1cj7ZO0GHcHXcGDxjySc6EFIO0yM2WDDo5i4/kij
RsrHnLzcfAupyWZDiatd2SkbYiCjcEdWRYtevNgPJdCRp8rZM9NHfbXGfHI22aGifjF5zrAVOiGO
kr3mc3cw6m5aVra92k06t8Tm5T/0Fy0HuUhBkygIPtv5p4GXn58eDHc/Tns33A8m7gCE/O73gIVE
aRI9nrXJHza5hnYtGVcDVobgDcrdk0n8Vs4n2GGjMYS4DFjIYJYqjE7jWewS5XG0A9r12rs1eM3j
e++VuyQ8GyY5Qf5ZZ73KtkLuDGZNefYxmkiZGu3VSbpbAwesmuZDaEM2ytNgKTtzI4V18LnXDYOw
H9VUsVLsg2grLOfLdUjzTpP0wQwIIG45cNDxVnNqC9x1R1zBOpuRoaMSTAouZk0WEXQiVZ2wHCVC
RMHeYgQpNp8utwqAzoodK68TYOSquFsmbkkmT3JgrkvVUu0lQc0BVkS+Dea7+NXwPibTLMF+oTdS
BAHKKreTaMmdkmEV+qu2wBw39BgtYfuU+sMru03EFVY4dXVsJ76mIabNQePLDSOkPnr2KR2ffL4B
Vk0xMFEiQjmp/fegqq5M+vj37EM8kjZlMTRPptXB1gNXlOTudiDJu4X2il+QWWlyr6KrRhhlMB+4
fRMEQBPBAujalD/FovNjg3nxVDVi+BscRR3lbhIZJ84XVVRHXbCjXXFVHuFoYSlgtt+D65h/VXfS
hjFQUjL9nKXNOMGPjpKDdnIkiZUB6x/zu5QkXlhMApiOc3l6X6PK8slhEIjjLmWsnQoXLibJYTkV
AsdqSrxujsiOBWWcfVvepvKwZihXX/+K8o83s6YLtn7YGAtcYWW9850ZbKQz7Ksx3MYcg7KmAndx
fA+euzA59fkV1ZPhUBUUsYM2+j9SU6t9JYmxHhPzxxxYP7IvCPk8Ymlhi81gVX+mFoqECkh0BFQ0
ttZpWq8d51tdN4MzK27Ql+Nh3YiW1rXiJ0TzrcIlpOR5Ml1j+1E3io6GU7ejRzEpgDgzCydECbhq
NesTRvnMNrQ6pEnx8Oa7PXzpcbFsJsD/xd2QCKKnBhrtXs0X8PI+tU16jfmevHxOIkKbkSdcfe7b
oH0mAYBvIekKmP0vEqpmBFawLKAgxp+CkX44devQdyBxNGuPqnxOD2000P7s+/jVjAAd84e65u0M
Bi3qfaoKLFRGomMjyLgn514mgpZQAwvU5VQdHJcAROu9R4icoZljVYVZSQw/kXo92rQR/Ka9+NVo
UIv4oqVwewrv4nPNGGTB4Ge/7v2O4b8pwFFhl8DIq00bNotEuwNPQNZi4up444ytuZ89J9vxDyVp
YAX4ZOlQqUVIv7I+v9qRtQv85D1RgS8gv/v5gyFkj4nCLFRWLoJSMTzPVk3n33/ZbbkTGHR7uuXx
ox+zlUF+ZmFh6G9wjJlIIf+FsQM/gVUmx1FYEiQmzsCEdhmXQYcixLEZq8UVQI5K+rjymqsyHzlY
zJsKJrzRHoEAl17FdJEzJkN/pSZV7M94WG1/n8Xw9ez+PrJfE/afL61tEZtXHttn4SMziknE7sOH
Y4To48EzGJQ86kXIKbJomzPWy1M3iuc2xEjpH9Q1ktPPlJyklm40xFxdZ5w8Ed2VWk7xm0Q1LUdR
/nRhCrqFxhOliifAyzEirtOH71Vbe0gJj2Z5IuboGAuBWJbB6WwdZetd/WifpmRZG/MO8wS1fZ4e
SjAWNpeRncUxXko/xNeHNpISwORlvkiH6C0IPYKDY0ys3dHxrFPXakfcmuupbDDJQunpERRGNt1M
hdNoXrW6y+GHQK7vsWx2D42znpZqi+kFt+MCYsdapea0SDoTwq5QNFnBf3SLXSarW2+9VVhV5jnm
9z55dEguyz2Z/kYNSjgAmsrp2J4iYPsQ7MhP5Ib/BqhDFFJebngdTDppZtRthCoPSlxK/a45E6GR
7JZDqqHl7G87sXLGJUJLzV70LNY2pcZJZOMac7EEjDWGrRi5hf0k63Btz596TjweOjBGhN6WKMuj
zVuDBpBVQ7PKzX0HbhIJTjE8/flzendoayaNnWJ7Gpx64yFKtkp3Z4eY9g9u+TXn3PHTvAbxjXOV
P0Rt+YOKTU8W7rw0qSvDfegw7uL1H/+5jate2Oey+8wwZifyrGFzJuYB5dBDIQV8Kz3FM/T7TCAW
xWJiTYfeR8plRSc/YvkWEWaDXbHGFY62gZXjZ8R1811gQg550aOOkokFddW8p9z/oLvvfvjZh+bB
6yYO+mYf8FfT4i8CdmPkKM9YjOI3CSlkUx0ZF3M8gmxLTEvjZC+NgPpLe3QF0BNm+olh7LjWvLou
BLfQXDIOKj1mHbsBUYeCSHi84RHGWhSKdDkh2ersOFifWuyBss+CmDNHe3HEvEtzOgsaXt60BwGa
y2A11ccFAkt/6xnDDljl0mjpj/tjw7aSlS/YUMQtyXSfSxSDof9lc9iVQtvgysehyQtYJn9gPMyc
Q9WBoZcgC1cfjtDdnaPpZNBZK1FvCg1RaMf7vSDAPOnWQ0JwbLafa3T6sTLWYtBh97hY6PiLI8+6
1DgKRhxq+Sw5b+jTUVT0en2a8PqHXX3pbW7EmIyyfE8nieicITj1pGUdR99daQz45v6ur6wgocRh
RZdbGw2Jk0rPZWYL8jPlbY4VhM45k/FtmDFTc953MVj42l+5Sfg8BPrWdwlSzvqLetAsFuRdRX2v
BlkH6y0lwjqt58vkeS+ty3ZBQnBn1GMSu0i5vwB9gOwFz10HMemejwz9eBv7NG6Gue14OVXeP5OJ
QIYdZxiN1TBXaw9Fasb9IzqDaQXbuJd+6g9S5kjXkvWstuRZfyTNldFbA5NXVDs/umXuSJgWnRmG
Htoopq9XD3muywxwTnD0d2NIiAE9mB7d/TH56ORnHGG/yXCP4ZBnfeqF3GgMJWxcxMPkQBs8p2GI
yDjvnqlHgqcEZUTdxetIvmWuS84oiO8iCXB45yoAOUWs4zKPSDA/QHuUdr7NqypdGcjn9CpkjoqL
tBvXQUD6sNJ4a6si6Jeu/W577grO2zIjvya3wl1quWTNsPUc/yqfjFmRH4Yp7UDkavQc+NJTqDng
LkVOSAmdnm4HZ1kVi9oGqMCxoF2H8mqIUyi2aXQSLV76p+ybiXPg0/UtjW5Du2OOC8YAAn8pmk26
NWK4lnyB06xb/eFOtBq05f2KWkKlBiRUoEGNMeEetu8WPzbnovLVCDN58e2n7m5Wz+w+E4wxcOf+
uV/ccS2H2/xi6Pyn8Zka7YGj8SB2VpaeAjpIk/rYJHlDkeU7qry8cVZORW4PRARmTfomHo6JEZAB
fNQrZ2XJQ1MHa6TVhY6MghM4uMU+WC5XQQ0R0DFCYMymsbbs5SHHKqePzwF6N8zsgIXQ/KavnSR/
CdssGtt6LfAF29Ev6HibJ6pHXh6goYFmKaaPKvq1u7NbrmqNwE7cqk/BrwlGjw9tghkbnxEvMWXS
0EkMq+SiF/pD1v5B0NlPGoknfv/FqBOzN3geziRRsL4YtYNhHlAW06UkZBPBZbdsRKE+7n9QVQ5U
yatWmXdjFH8VbdZw0RgA2HV8p/CVpr7uaR69ip6xIiVA79FWue281SqwTvFnbFkXPbFWfmMdU04g
RFCfUdMRQ2KhmdhHJSFvJE+r/0eWe5s1UXDFbsFx2y8lJGs1F4nx0lrBnjN2N3oEGMjW8Bdtkay9
kvwxSy4yy9r35jfI1pcsnPtl7yEj6kq49qN2tjk8jET/6zGicQhKNY+HHFzeWV7zpWb8y4bnSYuJ
soSO7SBzitwrkVEObuKEqLQ9ovM6SI8h0vFIyZvCdOES+YC5AdNPjp9SO+JrIyE8wdePm0fprPm1
LSt6hLYkKw5GmqZbWGsS/TKmXyMomAQpkZAt8RtUYxaGdISIIdwln1CC5jfKhtcQTYGwQIdkkUq9
SxhBEMyKh9Z9zm0TSGoMvcm91R7G9K7Y5hlDVJTb5ayxoeveB5A+AcsOhGS/ftocSu6nbDyHebpF
CfMWxsHa6ItdBf2YzNNnTOMwbZ2S+O/mHT1azu+XtTw3BZHfIG34T6pdSKrdDvE6ObekoDNhXbQ6
UUroAIHidwxUwPb7D4EAdGpfJanDPuKbGixIi2B9MWv+FZX6fXZa9EkPkzmAIRBMxIgF0TkwnS1n
tvjmczMXHyniGa/Y8CBp/SYzN7X9T4bZj+INE2IygxyJouYN7U5axh9FN1wL1gdxEuN1DK4t9Ft0
yEivQtZcUKpRoPIum2z+mLO5kcOz25bP3lyss4i8B/qNZCi2/fDn+genExuGFlsPmfXorY1Var87
8doO/yY0Pvgf2LaRAUuSaZMU+yAut6mygGEO6dzic4phxWf6eSIAqQ6rbYsFo4Fi0Mwzawj67YbH
yqaDwewHAmH+sDoSQ6pxJ+MMcmRHAgnSGYubP0TYVB5bOzgywXL8BKJxMJ3aVvy3PHET4tGg9zjT
X1AEz4Ix7xgEzzkvXk/ci5BfGw8SmVQ6eGkWwaTbsLiuPsvpZiBiHqYD7drK8uJlnCTLsR6ZMiAc
j+1hp4Tr4WwxYqTALBAj+hR9GCEOaQpMlOlCIT6YMwRjgIQuQK+YYCAYrOowIrWVqXssnGSb5/qq
Ym1AiXuLqmJ9SZC32e4J1Svm81VGdFjVA6Tr4407TS9prW3zlg8oYijAA/NPQ9TUtN4uEGxoYvO1
R42OS/CvUqo50ht1Hzx/gD+PjPg0+6lL0KyOjYhNb66Rm4Iew0w0mNgUb5CezOwf4b/swN47W56A
WsE7Y4efUnrw+vOFw0oFvBPkXk8+JKMQpBJLHwxDDd5YtsHSdlHjRj17zIG0wv5FRyDW5ZTRjqZW
lBUwkQl81drPkosxBRsZ5wYbWddaWIPGIPXLpj9oe2K54hQHyZR8B1Hw7JHqUk4h3hcUMkWEaEC/
oXDgPGhNZ4c3Y+lPEbvVOEB4hmGOcqXX/9hHU2Hwpo5Rf8DDtbmDIoYCSHPwqUof7JhK3GZrBsdP
RRQyld/XTPHiuwqu1nQX36ALHwjRigxfvfoW8pLCQA+mCqBVxd52Tuy9sNz3qbaRTM7bhCZxhqZp
T4skQGdZCWQIynHnXVPUjERVb20BYCVHxk3aJ7Il+hyQg/zkA+a9rU81BGAH+EQ36mvQzUjJ6qMb
BNfEMek2UdWHFoMbDCc0wxS4DAoSQiS6/3F0HkuNZEsYfqKKKG+2yHuEQJhNBaYp7309fX/J6s7t
mB6EVDon87cNRwUqdj3MDk3Wbv4sfphDTW6S0dTWUZHdLK4gPfPPGiApxsIqcyhO4dc1teQZpdtf
dpk/GJvOv2sR3WBg7ACynMbTwKvA4s4EQtYEvx6e9QEovFCIgkS0XlYJBdUdyTqc/CiGdqr1HI3b
gZ1cna4k0R3d3npEIbLKO2zOGd269Znk/s8g5bkz413UlRDO04XK3Y3Nrt0nGHEQhvGRThAbAbFP
YWWR4fHaAah4ZDuQCu+kC0dJ74SwLGBgQSbk9cWcRYz3XsvzwgGfxId0Msn3hYaGXEr7dG3H+dbg
pUQKVRSTdkr5QulNc/A65Woqrx6/HlnZmZG8RAHbiz5fYo+vD0qqIuURp+LbX+kMiyS0Hokuf89G
bJZa+5YT7Ud3cu4ohF5gkSVxVcBijFmcdPt4iDaWj1tfzKwEw5YKXv1ee6gGFo7ApEBx+h6qT4MG
NOIMaRUx1pZMprspg3jeof+tkSya5lrh7xvVqiRupSIUY7Dfx/nfZJn7LCCF7ckzoTUCMlocsrqj
Yafg1u4cY4tNMCsN5EbDFb/1svY+Gl+7Oxie8jDZNgaJ+9+V195zlvs+h8KwlD9PfTXmUosBBciW
TiyEhMXaMG7h3jQtUhIikomIn3B1e8Pl8K+AHeuUmw3tKdeKg/rF4cy3iISaXCpEhvJoU9CrZnR7
y8fMW1h8GD0E+2S8+E1y7lywV3Pgh5nTpU0A481Ht6q5N7+r0HxM9B8CBvHDMsnnG0gMez9icRyr
8JDOnKUs+0aLtkhQ94QVB64gKJt3gho3E9pIx0EK6WZ7OAmUP7n+hR+S7FAtQ4eMXzsbGaVFjEt2
IQq3FW+uB6NTUqgbtT+0miq8MMIkmmiv1DcwHqLfJARmIES5fpmB5RX7vaqsB6ber0pQQaNftxPf
Mpb9yiTb0vQqigGL5wAsr+1xVjrpdVa7Nbg4/nUD7ZTHI2qmJXn57avRDdtisM++uJZsvXlC7Fsj
LfSURydQkAX5w/uszeB+PrnHMy88Ve6Kk774A2PeHO6rwn0cFP9Ffosa6EnN0Ow828W6ZRhqLPuX
KkQceqmxK627BskoCej8iG9e7ErigzqqTfvpN7KM94m8aKOmBBsCtozwuWEorgP3mCn2zrOqtRIB
iOHK0gHqrObVZDQN2+4Cb9j5lNKVZ8K+J/hE1MLAr//U8kyEShns0+HdQBBlgeNYkExip3VM5FCu
jQWWczu5e0m8zSAZBf/S0ORbLLGOinKPz5BLLta3BPECpg3dTn4MWr4YKmZwryEtd3+AeIUYd2uX
cDB81U8qS+hr1VFGa9J28G7pFInTPWBSpW55W5slSslJISF8y8udp9KNb/XQ4CqcF3Me7jrkQBul
HbayAo1h+ItGDZRHXbJjn8Kavj4qicwyeDS0/JKqoGhMT3wKwBT2sJsL0BWD9M4KRkSxvc0UIcOs
IY7YcRDjaHDJnT//uYqLqF2MPk+Mb0x3zIgrmywEOdgjDnqnnG5Nr+1HkHGqIZdBSZlnMuzl2f0D
CiHPfZApTaWerMUU762trl956hcxVyHyaALoZ887yZVpMwCBCPeaDUfiUn/jofq9Nh7iEEe1n3Ce
rZVOozAzGem0DN99oK2seXYMHVUeNtiOPWBqM3HWMMZ8V6l0VGL7nSveQ30EQsNBGgHWqAmxck7N
Zpgmb51qgFO01ynCMBshIkPaH3QjBRqsrifd/+xVd9+l0y3y9E/UnP9cynpVUD1BhbyEAsuq+Jk8
ZPMzVVq0qRH4vPFcepsa5RVo7NZrDe5BlkTbgw5UOUNnZI6mYT61c7arkvwakP0/MH9GnX6bHNSs
FZfcxWBc11j8AJ+13lkUKHIcVFmFXx0lhqTQOIWplGPGEt5O9OY1z7XGuujzr2jo2HoUk5GGBhXZ
D0cUZ1yEC5fYQ3KOuwS5EgIvCYuxeeBp/itIUDiXY0rgIgoKdW3X7tko+vPMaiKMOMn7OzcCh6sg
9WcFhxzaIkNBAaE8AhUtFYsWDowLhvWMitBKtUOvq1zN0jvnCZVBJVmE0BUSDaEDtTKOs/V0PI1W
8WSPza6YylNDp/Fo8m95aC9K+8UynFOJ/6g5+Qr/8otna4+Tlu605p8PJ5tV8adBaC1u9H56Ra9J
ihdSsaZw15IgkWnJNqmo14Wr0d6qKHjm208NlUj8ma4KmmwcOt9piZtHMsrrezJTZhB2R5b2ItC2
MdRVHa7zo1EXRAHillejnRpVlBW/uilScuh772Fm7Y8BuK2keM6Tz6B5aUr/XOChQgWNlCyztxpZ
2jr5Qs2UXtQRc4G9dMbs5M7WU452wZkIY8KEg3J9MRjE9bUQFZl2Rby0MtCGwbUZRBn0EFR/OxFS
1JrUHuGgDAV9MMHlFkpstnW6Uav6GyR36fbuwaZKMCBDudNYyKDWRPgnFLqpDYhf6qVP8/tIuBhU
QtDyMnS4Uv6bQ6UtBVwLx3iH0GVpmIRF9iAPRAAYlr9ylSdYghryhCA81/aeg/o1n63NzA1pE4Jb
tR07mr31KExquuqO2nht+1xgCI9hBgSwHZS7qyPmb9GIKmhlsS2Elw7Rvss9HfOFjjRrJw9U6rAr
t+4mcdCz/YZDTlhLh44VsR+3v4HEPQhesKRthV5QRCZwyyI4rIRINek0VyIMkXCFLneDDOkVvfYd
9+HQvNf2X+jijkBpkmhOmXv12ssIQ1tkPu3x9SbGbRQTStztSM9/CBP10WKOzScCKPXwI2SunZNO
pL0PED3WhFwkW3owJAUAXMIO5tsDOjQIka1KKLx/ryd9hV4A2jKy7h7RKR0V24r6wB/U5lvBljOA
s4smwRy7l9+sostSTzAFUfjwgETs1+P2BRVMtr6abQqX0SJCdaGk3m4stCcBeQsmW8JnOWRTCNno
bEHG/f0C2qIOipNIAWK+EE0ZL1E/L2GDM64fYrLpht/Z+FPYPUMFbARJHuoC4GX5qjjpp6ZOCB6y
s6qy6ba46sSbH+1JwhIdIMKtpddfSGDnjWzruwSsiCKw4MBDmIUZD/KWMClwDZEvs86FVIzZp78U
n7SjVlHfmy65stVvx/DkFurJDtpT3TRHHzBgNvx9VM4bI7r3rDHESKyLibTb6alN2e3NCVWIso37
91aNfydEAcO2ivKVqiJuyUtnMSNQ7fAIBiy2lRYCZM0eauaZ7/p4BH5WnZOWTs+um39INTUC310T
EEADRWHoH5ZLp1UGHDukSCS2cbiHAVgUMd/f1NtP+vzsA0hocQYYhzmX31VrUK/6b6QeLh3O197x
EXlxyVIX44SL3s72Et8nxD9p5Ls5JlcNMXDAeKoDUNXxrzLUp8hp9z1HHWGOGou62MCSKjjk6dn2
lUXkffOgLAmGXA8MIcCOC4IlSNhnGoU9TIP4oZku6ENka/GBXaeKpFXUP6ZzGsfPwS43cmW42k3U
I3wbOA9dOlr7YVi78ux2CKGc1ag/y6sP/XCtVPB3+jaYaA9ss9eRlUy+fiIlGqha5G7zWcJTBdsr
GthpSoEsq/hBGQsE9wHCC6P7KJj+THgymDZRWCssWaaynAhsMMkzqE72WG/bxl8Sjcl9gYlwPWm4
/SBqxsY+VyN2DY4xx+huXBxkKJmXQM2eTdiRsu8uNytRnkVAZsVYBAiQRtEVoLxw9ZYgHSZBLt61
GCAj3WF3G1AL+neLKSSpSm4bbdnG/j9PeeL2Uod8A4EYcuo23rciAyNbZ+NfPM7BMlYOHsXZK3LU
sX3oa7ISFhDZs/x5vEzx9RVckR0BWU7zHbVbc+RQxbAtF3IiWefgobaiHku+0lG8LwoNGaq65suk
gb2HkbNt3B8ugAfR81io5DEAMTJ7+HTQPcXmu9nb63FsD5L9UR/kXXUL5QeD7qaKUYRHxA9GOTAq
SGxLXq+CuOWBzK6d60sQ1lbtfuLQ2/YEb1pt89Nq4BmZFp0omd8kmneLbOpfIByIosmIpMYV3avj
N7bQR6yjz/LP44QTedax3DD+2qh9gazxNpsIOZuq/2pJYwnq8S3X6C+gS03ld5lBvHnZvMCXIEc5
AZvzNtkfzZyRhxN9FWmy67Ls5I2AwXiV9yF6LInPVCt9JgCP5F30EVhYQtZIsPqo2hVhdXKJRQsY
1E08YhFLkZnaX45c3QbWZiyItDp2/bycdTz6GRGYmKZKDdNL071aSnjSMTwlWF1r0s1qnmiEnkcJ
AWRmDMFitxLeP79Tq0TvnIy8sbqVQ61LwrsKQj70qKbIOLX7Xxb7mx3Z30kxLagY3Fj59Kx7tIb/
szgNGkkbGhUKOr3oXFrpOZAFuh6vkDYUZI6vvYJOyHAf06w515pFkzkMFak918oHq5jbo42RV2/r
x7C3Drre9/SX2wsiTuOiXWJWgqul4yJXbrSakAs/tAyN/jImqvKhD3tseoboZmksycrHXK3QtFAr
mg9nki0785SjcqJqaqHj92u7YtGiTag6wtJwc0mecOZxjgxfIOg2rXitY13oiVjNjbEa0ZOXunVt
R+Or+4mI3QhA8jIu4y7y4LMUdcMWcnK89FCW8yJUJxp48G0QgVY19S5J9Oc0em6pPQmrhcgJplE3
8XqQ65Ho/cZkjdMRvE2YV+JJIcan2kR9dFRRhCAj/R7TdlEG4bMfD8QWYbYhOoCD+lOpPuvGQ8yI
r9yPrgihCdL9l6hnT9/bMGeTAyxqoThuGrh7UnFy1VwWxAzMlfIVUfVi2cnKWyiqcQqbbJlW3bEb
rmHyXLn/iqCEWW6XucfOQ8t5balk2OarDq02OgzLefdIccI+5JzAnRSCPovwcay+1ebK6KCYFpHI
ylouGEibDaE0nAtgx5F9GDjjFfPTtUiNBLvIprdhKHatVj0p2snXaDst643qoV056OR3mrhalDn8
0QNnOcCJkIq4FRms3lN1QxRVDGRTqHCb7ta3SBTivR+RE6HhEqEswV9r3DoRlLDvGbKUrDX27YnA
sNigL8DNonMQ/KWvooaaDw67oQhwMvvFiHoaGAiNqtCuhIQIB3y/+0Rdmqp+6FEq2UQRIqFBJV9U
4euU4omAsOUmswrrU4RlQ+U+ZLV/DpOLE1cbTQ5l1mRcbEVZbhm3Sf8yjx5ZYl0PSAMvIhcdwVg1
Twcb3zJkpiwy88MiPfghzlixPPVRAc3hHFWV8VAFw5FMb5L4rkgaMTpAzTHWdp251StUXB5gACOC
hqIpBrrLaH2LW8JcmH1y3Bfj3L/4HwKeo7gMFY/Rw0B+byys+jXNSQ8LkIt31xjZhEZq5EwVlhY8
9WIDyfcA2BNeJZB4anEWfcnzHeSYOiyiCZOtx3Kep8XzjEBhmuxdmRw9JDIN2kVH/XJ/qik9NuRR
6rBeZTQt5eVPhKu5xVNSp8B/iKUpT8gQVFsEqlIHtUPRFBBbmTj5wcknMkK4lf/GBfiwgXRu6ynq
xKRJfN9lTInB5kSAe9SJ4Se55DFF7WeO1okfb8NshGwkXWPs8i5DEMPEayfaJYOpnD7QILJF87i3
4/scEfVXk2ovIKzNYc3eTaFbuOl0VG1ECei+emXnjIkHxo69F8ixUextyoAkS41Tkgs9UimB478J
aDSx0CWgkejNCsR5enF53ppAYxKZbyN5W6fGdH7nnh+WB+q6YD9xmPEbN9oluPeVAck5ooxJKz5n
lLGjrhwFa8Mgh0gaFZf2oTTNpSUajdeE9kJCPSCL1XAv39A+/3GBS7MoR/1U7tkAMKyzYJMzMJHc
6e4tHgy1TFcp4o3cUw4ojklFoauS/H+gvxa2FjZWYAkRZrkjvY8AhAHJUnX3qBKjH0HJKQGDW7+I
CV7vry/BKCo1Yy8XS4tzEHocrR2+hXzo1wkHpMvhLVYOE3K4Gau1HBs1D7L0AVTIu+RC47NV22WK
UCJlytEg3QMneCP7bN9iN/MJb44IHWltmgOG6dh5nK0lXCdf4Gh+4WG2FXMj/MpEkB+y1ZVbpMg1
OZp6jz5Yc1m6Wy39CGb17131SrILYWQ06BsPXlEhCTmabk5h8QAOOwafqEzXYZSsZiQquvULLXyQ
XUEAHVmLWoPsZc7PMuiuU38iXGqLcGttu1jQEIZSVWjzuCDEtpTVYKYw3pZIN4R0c7ty0wMe2DZh
KX6+7megq5jHzt23MuMXZBlBSDkocgq927aIx+Z5XJRjR7qaupBsFr/oF3SrXUDfwlx5zmKmMXXd
MRJ3KRNS3kl9Gy4S2603YZXd5pZkBYuA+bg8etlx1G5axTfGZDBHoj+o6V1MQKxvYP5LxPCLsf7J
CegJ9ezSkjk4eucws1BS3N0K+y+wj09sAUFbTcT5W75UlP6pWrMNFXc5kmfHP3/VYImdT3kyo1/G
SVTRZZUkBy0hwUTV0NHHh3LGomvvZ5NcTDoU7IZiXFJs9TWZTp6qr6TwVeOWmBrGa+6RPwU7CwHo
z6K0mHX4aYzVdvytZh6bDl5762kE2SeVZ5eXYF8YVCSsrVV4EsbEvg3Imowo/das345VL66Um8LF
p8eYEMZTbVsY46lHgnQIiCdvp1fhtwRDTZ16JUC+MxNSwFoxpsA4sCJkzN+TAjgzZbDiDVFBakZc
V7oJxwLzWeTWqjSMh9F+18JwI9d8Wqhfnowz4LgejGWmf6R29yJ3aIYIF73jqsymx8kBFqwegsRl
q5S4FgyNiZ1vp/I8x6zxQqMIe1/W4aGi6bup+5uJwUWohnZKNjZqzmji50DxONiWmLj7mJABBO89
5i0hDIxCRQpskapA2PxInKzWX7LZ+1SDtRE8yq9ZduGuKqIT9YN2mB6EhUlRLU3gHDnHv0w1lk3U
pPjN97WoLv1ho8XKqdGbLYLKB82tkV6ZJ8mlk/hjvwbZZVvKcJAP4VVJrRcjSI9u8TtY4bmMkC4Q
VS4vNqWBi/NaXmudU3XDiF7G6CUaAvW8q2EZLynpQ05o3h2Ya6dE4C+rPgoebf5H5e8fOZbiFR97
5yrnrkBxQZ29SV7whEvHFjgXziBGvyKaCFR6JuR7fWg4qkRgIZ+EgNp8L6i5RbwYLplk9EbfOH27
DH229nZERmDq5xZhWBkQnIEUQZX7+6og7TEJx0SHV2h7Wc7SnBmOXOFJaQ+MkwvMCYFr7/GIyZpn
jRkHxF0Z65uzkQeesOQHM+lOPhSUyx1Z59W9h1FhKGzbFzmHRsbexqHYCl8H1HFIagWtwquKjyGF
nFJ4+QH3w8BfmrBGswstVarVrPyrM3H9kSRNmi6a8TT4KjnSZv0cppgYHKKAAY0q1YceIFIsWHte
+VnrFRL86pzqH1JTG4UI+9ViPULFhGhXcBi5mAsF0M2AbiQSwOOjDv3yrbK0jYiS5cwzQXFVHt4a
RC7MTW4+0DjyFyHFu7zb9nkPEdnsu5nI4RoPZPJKpOur+Jy0nJCynOik5J8Mw3JXWQz0Ex8qMTWX
vKz5j7O48G+U33IFikwdbkQt1Q1beBlx8393yqfhKKswM0gTkbNHu1S9sm6xuqAnP7i69epSzeK3
B891F0WmfHUJLixOEETBp4KrJK4jRtLXoR0P85hCwgIfAUbMGV9WmHafl5H0P8wxaUw4WbjsLRh3
sBIhwBvMarz8av7zTuwFxMnrdOubgAhPnU19tMtnbXs/CshgnN5wD6U+b3PEM+oNoHnvwrjHDEgB
h6GlY53uvDewm13uoAREzD+jGexMRi4EYKUbnWTocUxreWmz8RDExkoSdK0eUYpLxSY/NmjIJWMt
iOp3QnTg0tu9QbkRYa3CTanqRD3xl9NsWvO1818TQ9tjWvEUj6s8fUny6UE1jXNLsTn1M+hxZiqy
xuMw4mJhi0RWQRbAtLHQIY1he/IkUz38qaBZYkxlJqdOhufiAr0tXDo5k3hLXvIE8jHVzyqvU59W
I7b6ou05hZT1YAdHKf3rpuES+CDNYPktIviuW6kSLkXNShlycgCR1lG2NmZAh/hzLvMdCtsoVsBp
zBPu9RPK9QexH+VNB5jv/mK9HedwKYVjE6h2Z0zXsnBXru/uoAj3BlY8lrsOSqJKsj3eilVlUFMx
Iwl0RXmGFNNf5lMKCOyc+WbxTH8GFY0jz7mvIjEbnuCtfYw69mTfIWfIc1XoQQPvcnIQWn0tK1jB
V51SCTBeIaUsNvSeyaeHkJr59srE4xHqlTEJMZJRypuskhDPKJSNz25oonRHdD0ne5k35W+SWHQq
CEthLUSelT1XMNQz3z0tU2Dc7wkuOwohO+DoiYhr9AcdF3hoIwMJtwlLY6q/lch5hibbaDgqcAas
RPoQ1+5PcDCtYkWowaIk6IHMRnwDZKcBW4jyPuQpisLspkvomgGlrfHhtGP4jvrjTavqJ5nBu14/
pGG4ttnt5CaEhGMP5/GkDKx5zudDNZtItUDS+Ps58tOLSnYc33qRhIlIQT4sB5WC9RSgDZXZLOCA
zrNyHdLH6Gkmyn1tbSIQlzc+sQ2OkL8ldowQOk3mnjfQZuCuIpjRLD2Gzg+pdWvfaklxQ4rsKouB
0SvLaI5iyS77PUKJBhNGG7P3jOaOM5fc5XlbCkQWTVt5YfLFTAMs64FDJ57k0TFAzhvTdZk/Zvwu
sYUuJiajjFv/r8+eNHNEMBkh0PJLAUZ4fb7GBpDMEEsxxdOd+S8bja2mzvexGs9ZNW01EEaZdnQI
QqGVjeSz/REBQQY1qcZw8ERyLWfm/gJxVwHQ2xXcdSOpbL0cKEDDg41pvNorNqU8p4x5V8hiUsC2
olHUpnzPPNPVKCpaynXT0NiHFmcSe8qE0KvCSyqfi8xkJiOWXPw0Q8lPe8iKnHgfaiwCfSPm5g7i
eZ6Kb67ElpesskKP8HAFD6qy9B3jJCc5eHXSkeaN9EJTuYz6PSFKKxjBXosO4xTgW/5yRoaMzNzW
0SVnR0qUJ+5lCTDJUFLBWyQeroPg2MN7WHN6MSugCUtsjL8RYhF/vP+d05X1BP231gubWvIX8M5V
m+Jqira6Az0/Y49Hsi9ONQ5fgCTibuCGzc9udNDjUkUrpGt6FJw8ahDLUDehBMNjsmb/gqRF7ZMz
6Pih++lgG0HJ52N8Q5E2opcXwkpA54n/esrg5hHSOb2YKIwpZKiTlkTeRdTmhHK3oIDBQl6NwOid
1b14gMy6Ph09/KK1K1J+DKhcTZRq4oYwGJ6FqcgUZW1N8OHcNxn2RkiSFNKbm77yPlQaywi62gF/
L2ONHrgv8Ws71utoUAokAToGH738WY18jdtTdWAdRATUY4PkEzLUt5SmCV7eJkW8OJHHEbWnyfmX
WgWPj7fwocoyWbtIRSExBywpgDHlwwuZlmrnlzIfxMMwF4Q0O7W1spg9QjZ/sWXLsumh+5a1VIys
k6Kt6xrIxI4ex4nGhtnf/JHUNo9nbLzrJEvPnEhpaL1FDHRmfQ1LyhDwwaxj6xYiLLoNhFUjqCcc
9RKQa6QVuGR4Qj0uTCGgqatZhN23qaIC122mGvLCyEVqKz58HmCxMxloe0jnXQzInmWDKwgKE0AK
rQcnzl3DyuVCJA25/VRZqBJoRw/SZOOoPdzLtsNI2GvmVaBdD1Dyz649bA0KAwRvFWWFwRwUEZBZ
peYlLVAYZFeeVLyh3IA7mYrGAkRTjPxFn+xl8ApnB9MNLdvdP7XYG8CHslkH6Cl9vL6CVyLRWNOI
vAnaoGVGWipu+KcErZv+zYCIFb5RnvbRhklhHhG0jYHFyr5w3tE2EO7Im1oYibob0EJ3tb0uguqs
xrRhVeE5DoTSIBcGB34ZMl0bz3XwFjJoRLV/66meq1BQzflHC7yMSs70bxqxDjMPfUvZyDgPB9EL
ytHvqC31w19/WpbgRsTkEm8XYtXu4e8z4JCJJ/dc16hnazwjGqSUz++q0/rM2BD99E75i/pn2Y3s
12G5cI+l8iarwzhQLUXYS6j3+zabiTj66v0J8VbzSy0jMxktydyLRgHKhfxPjnewlIzvmOzwPgww
jXongzPCdRmgwccsddxT4XXy2i3RgwI9SdWDLA395G4bK1ll4K6YaVdykqPf+8qYchT2Q0RjUzft
24bpIxv+afPR9cKtw8zots8ZEueJ0pYII8ZEOA/PUzNgEazraxUDOHM2dOY3GSGsj9E/fBp/1lc6
WWGqHizVR9r0mTdnzHKiNWWbi5yz5SJIhU/XPlOkdamvPBWOzuFv7qh4GPh7xhSvZAawnRiz3ovq
Bmf5RWZyjrKVBQQr398GSbeoC8eUSJUpJy6zQXFJ0KzS/TI81EhE6SjICVMy+ZYaClkHi8FBssd1
Ia6lXNM3HqdNUf/C8q26Fs0MQFIBswbpQbog3eFkhAA/f8pa3XJU+axeOQQU0pi16x4KddXpRBeb
5t+gITOQyKsFpAtpIKyRY4hOSpY0cfMJ4Onz3hu0WWnKM/sn3FV0iDv3b9qTvy4kIuDCRFMyCdhE
ITBSschOzbfukc6N2jaMJ4CjbFWW+FpbOFEgYOT25wRyww/nDSL/rd+M1xBgOgFplUFND8mBVusw
WrigPpkZPtqYr3Cze/q8CV3u0bzI7+nQPcoSKjMTGepW3G1VO75PuftYkQPhGPNLk2x8cRrgYp4d
401EeOb8wsYqd53r7qr0g3d03fUYjphmzDTeOK/6wHpGUlEQvHftV4yqU0SfYqn/e0DBDJCUkKq+
zmJ5M67yNmnMxcTqQFHlzVomv4RPyIbfbQPMGyAlAiYXmrv30T3o/vj6J3HPOwwyBd8twm3r7pR1
VNRyo82uSyuiSvdVDLtnHwpmO/mMuJznfLgRk/9V9M2nlpe7MAEalitXZes2+Od5plSIDHgocAsZ
qRsGC4cQKbnUW/O9gtsOdJNw8eJI9+Kjk+2rBlFgjF7BQKUwcbXUUXHOiX+Ca1cVagGnv9UL29dE
R1ivwqQt66eu54qIycjhtEJVO/Om9MivBH2Uayd0ImxD1S1GKmqwk/Tc9Rk9JUob4UYqyWxw+A8z
dAoxtq3ZbIm5GyJEc1I8ThvkLtH1n6k3Hh0rv8VhsVUc/60vhsWoC1r4Thr5cUjna+lhLFIz4+rW
CXspPgnaAAbSHR+4TsKi3JOUsE4RnVHAtp+M/DDF7mVKw1Vt37wI84EIVKlJpFUb8iCyNhIZkof8
2qG/LMt/gzaTUIdjjEFSfjGRNOcpTuU3JB9H2amd+l9PBbYGKtRO3/KlC2wTDt89+1VxbZvqHOn5
yu7K45izE3VPqi7Yfc8jmxCbnO0pH2FEDbC0CxpCiMufCjnq74TZLqV8Nir1i6B8kv9CATnoST5g
5DevAcc6p1gGfKdDZ0wRmVsFOqwEGSN1e/g3jimiM9vMN7MbE3msoM/dGWW5YW998Inq8nS+jIUC
KTmg0aBol+lXaRFBx8hwYFQ6HBYJ5jz2a8Jb4nIlahypM/eak8tJ4gI75fA+DutoU7rfcgaLorWC
XwP/xbKmEZpFSkvOpul1+zyfKXIK16VCiAHlASYZNMQjtO280bK3FP2i/LSSuj7lQ94NU62WU4HT
Um93KVgHjNwqpwpHeWzQrOZeSGRVvSF06rXmyJFp0Oaddb0PM9G3kwv+6VRPonsZMjpvtfpckq9c
MkKC7QRJuWk8bSMKgaoGEAppfKViXk+WKVCX/JHkQDT+zMSJUwScoEoupSTHANk5Izt+E2ZXtDFt
zmehkiFRG8WT590nuiNzLohIZvvSXmk+RzOl7JsW8Luq7J8itrYWUSKJqXwWmMJIa8HBzZlV4z0X
17vl7wvN306gyDiCn0WOwpH/48fVzkRiOpIQ3IYI2jkgaLbYUc+xHgmrylHi6iNCWswqAxeq+xqX
1iooHQFR3ZVZNcQhWvm+dou10V9G2OCuGQ541cAS12UFCzSNWbIYshEtDKlNwNVjtDUwTLATCtXW
wxUPnKJkfq/QFZExie5HIVkf6cze4WwLFKzJ3cAnRm9gHtA6rRxFvxBBoOV2tBv6Fu0zJN+YP3YK
iYbxLFPITjZmQkWEe9WrdC9hRWIPcVG1GFwwli13J4tiVGMOmcL9LfNbTDDRQCdQSN41kTgTUgPG
EzJrCEdJzyJ/qnKFqFPzMU++M6tEH9PvE0W/RBViQ0rpnnQD6B1lUww/4aIoC0ldgnZy+bxLWWdd
l++38YMRfJ/5MzklPT3MXfCYeepPHQY0puGDoi7h2Wnd+iHFgu/jlXpKfVhV4Ic2Dva9R2aIcBQZ
ylxLxcyYQqkgj1go/F9GIaJpogjas6PzvXEN1j9D+2fXf+g6lTXNeqYjMx14Esnl6nKD7zzfBGrJ
VrOb7vOALKSwP0GSTvPQLiwj2tWjt+q4jVKutGb6zVlFw9HLCBNt1nrZLrpB43Pon82AOSCwX4jw
2cQD/U2AJ2hhmAjNd4Mr0SCVRKxUzEIZOG6cgEdbzr6oyffjS8+wu2RkWE/4lTKySnjiXRcqV6sB
ZACCi44bs08ctq58H8we14lOkm25g1bXAusjaJq3AC898RunUHNAKMHU+b2OGEYmvi2z2d2KJCHj
kucuAcFMeEOjVV8Re2TqF9k3dfHrDTs9p5BSIa8FDl10JMJZ23z5woloGiQFGPoxbVFuqWGHq1+q
prhNIuKYShOpIZU7hbRcRvEqLP01mWrUepocHPmQwGzg29KhrNXs2dMgSSyveUqK8CWerkaYIICv
dxmSDpa7EfxJByx/II6AXAcDWasqbT/9rom6q6YQFo8NVV4nkQy/AWuJF45LTYwANRgM5HwTd4+4
qIjPQ1Hd53BXwL1WdxiLfiug6twHT6VaochOEbD3W+CxzVi1+LGmTdhduACWGrycA4sHeBbCk5WF
8hDzVOuoZxwTy040gDHTBUEIm8VP7KzhlPj6YWjs64TfMbfKbdYeZrDumiwlYlLJx3dQb2oHv9C3
40BBeviPYg8efae7RyME4mjGy5pe9YeK9wGjbhOD23s7zjHaBjKIa6ZIM740uB6quX+tgftkP4Mr
mkJrmyfnAKt3X+on6JBVGEybuvI/gsk75HlwdY3m1uOZDylrVkqEDIP/XkftZganauL0K0ux8iMA
jXq26nGmdqXQr0J4j0H6USXasYJftQBYgrE9xa7x4xtQu21y71MWPxIKUMqR2NXfmlm/yjLYaLQP
j3a4tTWwnXjaYlKVs1SJzeXWVLNfjatWLoWB9wmt1bUu6dDtB+4m9BAU87nql+zxYcHJm9bPblxd
k8Dadmz0vQ2miDDKZwm0kY0k64iMAgDA2unRRSAkjh1P4sC02b2iNrJCwHSOCKdU+TH8L/WBDsqI
IUPximJ6YWsLq62o6pxw483YP3KSdWtT3WT4xSvSV0aKK2Z/Z1khD1C4K7mbfQdfPu8gGszSLbdj
Nd8yXlvXQMHjBpqJi7EL728xZop4JLXlCJ8+adHHnM+3vly3LxFqidrQj0GnnloDpBJvsqLZZ/g/
7aFgLXU4A53x2TFv/0k6s2VFlSUMP5ERDqB4yywIiIgoN4a6cB4AkcGn31/1jjine/daylCVleOf
f7a3ezhUQiYtRDJnfFgv2st7/bpmNzLMPRmu1+ZUdxbwZXfy/cwnZzAPVqUwOdP8tusJOYHCgVp9
MKVBy98pzhiaOeDThTNd/QqdKjlXPL/CO8AQEFrEj5JFXzbaVR6bUjcfnuesNxlauv6lnNgeENDs
+3aK+/ZB2UT137X62gMpubh3qvzaWW/CKoW/hWIzEOa/gRgxxPSVQM7nTL6lV1VtvhAKGoCG6j0j
JzpmqGI0mO1OTyhzN0oDV6pYj1ZTSX/SxO+R//yCJZb9Uc2r0TO/RH/BB0exmKm0U1lXdvToaOfN
+64xZ7yhRAtqjUziYniAWo0wmCCp4PQCVMl13o0Ji88dCQKtYjANmKGhqxTBh1LdiaEh9CnBwsj0
KWhHfil0mSPZx111XvfFfbAcnYP7jRwQVUtrCps6OVygP3QcUvEfW+TYy68ueHebf8tP99oO2mYy
XbkjYAxYnReuwu/B9DWIpu5W24XMW6WBV1BFIq6wtg56pwdnYDBmei7zGn9zSQ6o892ujlRWxrU5
0QQNfmUE7pOMP2/TjCEfmb0AZ+MjQSuZdOhOYCW2wFcDkaWvjzz5QcQUlL9QnyywqFrTmsZzqdeA
qebQn/VXlzSnRtBodK0NmIR7lJlyP4b8AWgPoxnUVzyGfxFwlvv8e28JOAiMhqSCsXq4t7k+yL4J
JAR85Xsh6aiVaVMxhFwVFURrdzhPVRAB0ktFGgABEIwxF353NbnnNGeiLoV2vgLhInzw2KnrEYOS
U3AkoFuXzB6wcOZmL6dJBn/AJzGS9VeHsAMpetE3lb4yRgPgqn/JLELywJjG3LnCgbYkPXG9mt3I
vlDQQBGBdlF7PeGnMEgoFARX8Ay4IxLxAfjHevkE3X7XmJWNF/c2vrnO1EXm0gn6mbP6ObTZLnlv
eT0oKckhs+IQkfFGCnVLY0pFBOJjRins9J0PaqRidgyUFoRvnDgwWXeNqj30hOeIYXZhHuMUmdD9
hi8Pyh7zGpTezpDcr637F/ulPWIp4bufoM/4+Zlkf+xXiE8xe1M9iRiRm/YTsvznkUq/zH37YdVP
jBCZ5c5nPjIeMVOC4tZnDQvAF/E/sIY6PPQWt3in/Yw8fIRvu7GnjdYdJuyMPYQX/bADn8sD62zc
9a5BFccDjDgmC8C1/IzPcG6IuJmwQLfomfH0jN5mLuVALAEIpwTq9TYj1qk98bbsIfsLMoUoBzIj
UjDw6dhQKwfK8hnRIOrJzsu/ZbsDHaDaVIfqXEpY692SbSkzzgPMefUSRqE64wXRULTwkWFeQYiB
kDOKIPk4z+i1VA482i75LR7h5HQJ4dyeIbnFAQIS6TBM2HHWP89KBlWp8IgOFrcQSX1lncvq7JLa
YzTocnfgZCAZ4vGzT9QE/QNCPuadeeroG1QxiEK7tt7B2KUX3t0Zb/MevBz66QyCXqMwxf9ZnxlF
BWL9LPd6OrvGByT3bk5nEJLPWvNvYHxd+jNN0qAzRl8aFGad1ioRAbpM8IGnC44ygNBE0KcE/flQ
leZ9G1ZzZ6pfDAJNB3qwAMymQeLBYJqYQ7rXRuWbEBwuWuu2/Lp9PXdead/EWeXIFjaTeYzSuvgv
2GZuRmd1NuRK/N1z5UWVkftcPnVSsHoxI+1n1lbtvRFIsAaL7+zh83mL85K+vGEiHQu3MIntZmB9
9Es4Mrpkt9xpYyO3Wk+a09phl55kvyzJvixL6xxcg8qTXA4v49EJAGNYU4isQNktsCm2EjwcUgxh
476Mc4ALuSyCl/Yn66XHqyA16JBgsvgE3GoxoT3fqz302SKP6R0Pm0RKsB9wZtAnFOfh9Ka+rL5d
xf3Dz8tT+gFdyX2EfEXtkmFyj/L0HFH24SR9F0jadD12UXB0ptJocqj3nyi3dtrNwgTaI+PDO9Zc
7hHnFuttM5FQuywZ1hpQEHVYz7RJPm5nFTZjmC0IFMzvPPdz58y3dgGZXEcK6RfZPry3O50P3Ves
+L3FM+ohCpwWIZ55dgnbQs09LEMNQF7ltN9mg+034HQ1SRHw/o9snJCYF6KKMGawH/Cvt0KyWKvQ
3oDWsoFBBItCoRbljF1m1dnnAPwyrzl0h0mXjBO4CV2Yr4PWenjdjPHU7sW4oJmZudFH5Aq6Rzi1
UiLPSnYZMJ6BXLjfA/PX475LL0tQZizyv/MpCjAZEz3Niq2AX5KbIzD0esY828BT3Nqn3K0pZs/6
OVNEp/Qu80H0mnehcsCcGkyJW/bQ5kw7cwrMk0zOIG0iGn76Wu09wr7NrCCEXWxHbr2Ta0IPmU8z
EK0imD/+RLeIMtK6r8pblC0mc43D0U9I6aCpQYDcYOMlG0pOd3+utUtcpr9stH1H8BquUQYovl3C
lFlZfa8GWRWDbhsuwaW6lRjGpcJohNOPTtHy9OYUASOPtzJG0x0vp1vU1B0+GbEhgFIZKsWkw6Ii
m0AdB4wHug4iXXW0hURtXSTM04nfS5QKrghasqIJGt9d/S6Y7yTHz6i1lGXtKTYKK4+/1O1u3jMa
BLgm0k1D/hidlw5OdVqHlF+fB9qOnxqb4iC9w6QOq+yOzQLUCCVermd4Qdhk+N7TbiavUaMNOCvG
23HoLupAUm8p6SB0981p8VWYLk687BZRnSEFpPv55+PHUblBiipI1z5ArS3GdKHX881ziTk7J/iP
KPzC/AajLRIMmRzgfnmf75HKtsWeTdf0J4P/hCx7OV4hwIPsFXYg24S5HG1b65fRXc+0+htAHRhq
/CH4fZ9SI1R0fX7KoQ96bN+G5qX1HejeTQvJnfMMrDwnYku9us2efbTJxdkl4+Nkzbl/ByOsEkq3
S/pTnbvCmydLKk4GS4gWx1vEciGggMMwHkgGU5OaCDppxGkU58sueuzhTcFkANrDyLIUuNfJMyr+
utVVH2wn2/vmKaS83Z+PBGnhwHsHN69hvG2rwlHFVcuMWZacBLwAArrKU+gK4J2D6R+/xFiCiKUW
hA8CWwn0syFL9oloXcK2ar2bzqJzf642xK1OUWxVXPwhZkykY7m+0cBjOwn/e/PPAQUYI3u7A7LG
7G0+XKbcQWHGWFjFyC779I74zcSBufyrPxzFx5F1aHFlAMDE6c+Z42iUKtH9dupPMCbA4ZzaI/gm
QgnWDwzE0+xcFJxbWYpGb4XOlGRDnuGzzC7xdMFa9g/0iEEwPkMyLot8/jJuHOwiGEKdzy+faNky
ux4RExb5llaZdEDb4eeN7RtK5R3hZnT/FpqP4Ioy7tBR7Gb2Cc6bB/qdPrVQWG+W4EmDd5NcQlJ2
9j3qZiJ5K/QQxtjtotxjTDf+Z/rBjUKzeXnGzeH7JqFK6llIBtadbWUfcCXulfoKh8nNrejb1ZQl
bk2e1ssya+9GnvLxJsJjkdAoNj6LEBBcmAzP9F2x/3WsHPIMEctTnJqr+TZzNMfQvaRoW6/yseYZ
+SCF1eNDcnbGF9midGpvhKOqSfOih9slki0RavwTsWe8PgsPPpTboqLwT3vaKB7sewva4WbJw1bQ
6CXXRbs9nEv4WMn6aPb6O0dd9NJgH8QdeIQ0+SYkbnEbLrTtzCcLeCW2bXpJz0dOiATXGD2cL3w/
PLJPxJFHPMabZ6Ac+ocqfmWss7zlhbEs8PuwH/VyfPhE46Q51KGQMAevJpNwHr7RxSmzh/3KcHZQ
B5zPX4YkgrJP+slvXftcgIDgu0A55ClOF4jFZb6kyQ2Pm38xMVwlAqu5GZyAHGs+zzvjHteK8ZjO
mejCbFslGDhXaxqWyx+cpfiWKIea2zYsIH4izL68zmtfeeeAkUhsavzye9v+/EaY5P0yRhllkjeJ
CsiT1VtYLysfNZFBFQZXn9ajYY52TErea54EYfkeoJfCG27pswe6Jw4qcQge5yfgkIv94WPAzCM4
+ghwUNj0maqQ6UwsOEzKE11nvpT0U/q4YtDGDw2+Gq+/ugZSMrbpoieT+V2NFvB8zSsfi/BbF/OH
XwkJH8S9VTNr/m6UY65qkRCD8YycMNZWnGHiO7bqkLcEaNqOGUxTsXpyhjGBwbZN5b8SUqeCHmJ1
dIKWVF7VDOugLpYR1wChfGTEbP0V/1UxLZeCJrEpwZaB4PdXHBIC2X4lInB527fZijvHaIzua72b
+47OEY0rKWSnSTfvkhysLBrbe4Wj9GLTZB43uHWS2cxJEQak/4hnqHPpvS2QPgNaMuMaTbdvF6Zn
s7Uk8xxU8wb342U9NLqfbWyBSRIpfM6fJqSjWYOX9lt8ozLmvOYhnYZ1WDuo5kOpXfWxeeYK74AA
InsG8hb0ifU9iCiUVAK2to7x13EUWdRy04PolSgCnunDb58vq/AadAf4oWMMN3oBl4FtqWIiuU8C
0xlOxZHorY3HB1afY48mGGXfP+w1W895QId01M8gsqAbBhf9C+gdRsCQEhJzYGYywbMM9kJEPEJE
MTCEzpShOfsp1oexGHDyQbUoenoZ20mdkwUAFF+r9yNWkPTPv4KjUDc0QJDi4SpKUkSIXjrIZBZa
SRD5VkRjOxguwLAJc4UoiOxDofJC7RpJwZnAi2kzaZ6HvNx903oYShuZa/0u+WVcnNc/b8qUWKNO
0T68OwRHhFznDdgJ4LkrCP1j7gS/Du/9h+/XiBVnzEPKT3nr+7G/QuUyV4FRIRfuBmg2RL0S7UI5
Qh8c0+7F/FFK52TnqPeTgWG2N0EjnIQMiiU0L2mNUild8hNF4fpo0wlmE4IlXAl6TamyDVRlww9u
jBCkE1/fwWBaajuSLDBZAAVhkQKm3/wUYwo0IreBvoxgHfvMIDd80siek3cx2IdfyjNRd6V5mOrb
3d+57NcKy8aQRBXlIG6B3zhWmUtKOum64V/5j4YOQr8KPgQVF1xYI6tbtftqrdjS4R7xVWxJET1X
jSvZDyKCJsIMBYAavdF6fLiyGwEUeZynXUJf5Wh743OjmBGkCYvKxijJNfilHHMWEj0Ddw1dQJ8/
viC24X78oT5uLnMxZoOMGZxzOfzt0W+HcvkOXpni0nWDB/ggCP7YX65duA8bj8QluXImuXPf9HHl
hyrKf+Ix+8P9Bh/k3Qfago+AA5MRlG17wqEaZT3M8RvHDj2YFGbtg6vFQUWnEzw4SBiaiFa0MVUE
dCKmf3ldT/7y7JHuDgMPWpjaB1uBi4pkHsgiCV2ZKMsHbgqaN679OgP75fRXZVpEHAsFIC60dvo9
KveEuYfWL1N+5mJYsVLkqBZkz7j7IObQfQ5S0qwwP/ElHC8n+7H7ELJJTGejxuBNV1s8JexIF1Vp
f/7c0rn2yAASElXhY3N+MbrE7b+sTj+1eEYxJPJvCmNYTFDFHTnp7QMAjNr8oSsy/BbAxEL1Drw7
izzZiiONq1AY3Wy4UYKf0Vr4n/531di3uPRpCYgV80Jm4K2DUVtMV4xqD/EEvEs2XShu6eFyE+Xz
qNytP7+4zYoxKQu4Ms3BdrTgQJh9++acI6HcKnMS4OyeXjExFecqzrNRdLHph/CxSMCeL+pkXsNo
jjP1L0VzPyLwTKlELwjLSQvAcboWVmzepiwmh2B3IDAgC4rqoZSD3ZXX1y2ggP2PePC9bYLah1Al
roivx8mHCDZfcqvWF78uAiGC9Ofb+BBRRcaqt+KKxtjDLSPIqHD6rrMHL8zM2JRmkbj20CHP02PF
+NEe3TokouHQ2ufJD/ftCW/d5pfyAEfyaRHhKcv21CtPHBSfyRp2QV6RTjXhFhEQF9Hgr0sQ4j62
RkT0/UMdvwN8kVBZshQ1Ak22gxxVRIwfsGB41kKpIWYcLP6DfWWD+W8yXAR0InVAzOXivURsC+nt
+Dtr3CbgP7GPHDjlUES/GIHiYsiPWMPaGh7KlJuiffkdPhqfRl0rCQLKod6UuAtpnnIvNlmcSuKH
IsKnwpC0GYuJzGE3XkIVkcZIvwfU8Cu8fvkR0oVZxcFkmw5IHer4/3eHwBXbxnljNc4NLZji7KE8
MHIDj+frbYWAM4kkqpfcCswZ0dY/Q0BzM2jHHU15GQUIrAz4RLkOEGKU6A/1g8rj7GIt/skTOLfh
vFkVGH7swxHHdOAJVd7YNGtBbrWA+3x9Zy6qg4yNZJ03OZcGAd8z1589oRQYWpdgeJ7HihCwu6ii
jQKZ4yFZoPMR3elSj0Fvoh/3u8Pnb+fyrNDOp92Br2MKCaqZUvqJsDJcEts3WZ+PrGedimPzhZyd
+oo2gaHtDt+UiY1mhzs+tuVlWh+nF6sC/Q0mpfbFA9L95/O4X5JcktgEsgDsicJ+i8MNjVTKaRlQ
d8bVRHygEiA5/VeGWAwp6WbIcwq+JiQHimnGaPEfbW6ybVz0Fw9wNl4ORSQEgcABATyRiUAwQNZN
szNdW5heAn8y+eSlUjkeZKMYJQ7FD/pTTITip3dxInc7XeQwWlVRoCXBz23T/oGf8FD9XCesK+8W
Ce22nSEPoy+4Fvr00Nn45Bhm5n4i8ksiSswpOe4P5NPCX+SQE/LLMLkd8HUVCMABh370ETfHiwWs
wHuUBlVD5V9hiNoUc5jETLubeb8s2OMdhDMUPKZG3tr8sxvRrW3CkNH0dJod2Fgehafn2CKOiP8k
wzuCggTHBt8fpBhwDBb0qsNm3DxNWgSbWvuQrzi+Mdz4IBjsfxt75oIABGHLPgPp0oZEVZU2yk28
BVzeMVuHdKLzoCi8sQ/iJEHohesBaBlJw2jK2fWfxeQj1F8kSgtviuWALQzCCOQXf0TiUVhM5m6x
chwqHhuNgBbF+IuUK37YT0fR+zw+2RF2GTQeVvyf3aMDG/g9cfSghY2LDYQEXCw3apc949LETORg
hAgRLUpqxDKAaJ2sJ0jmj/Q2I1B0mdQn0BHthU2Gy0bnLdS9E8+tveFbc9/XrHk0jxzD2tpa6FiG
bWiO4duG42iRiNV3RC3xT4sbNXbmxsm5qM7Wt7Z9Nd7HmnNT43jv8FepOsZec2zD8H1/72uOH4WG
FjtGpDqRz7fsuaPNL2riOI1q7KNEK9X9PFJ9Kg9qdLJ8J9xHvh9q85MdOr4TOSc80MjWjMg+aYYW
GRc1tB1FjTSNj/I+qmaIh9nbMQ928m3NDveh4djk9fWzzhQyldyj5htfNYZOUDW4xjaK4Y9Tt3+I
gcqXQ56aP2UtDjvVdpzQ4J6attdmIFJU+xQ1Kj+469FLdfgfYsCPh+oegJceIoBq5Dqd+GfoR7Zj
n5yvLr4S+Ubk8vDcyXGupnhK/2Q7Zz2KT44TGXHo+3EUnaKbGsVYG9XXTlHs7MXiWs5Lc/5iJy61
GMCvGrPQRKl6xAdYRB7P8B1GMPt9Xv3EhAz1oUWd+AyveFFP/NZ2DI1F0h3+0OZOqMXq3l6zpjFL
79h3k2f2NVs8oePv1Fz7+3uqf6cbG4VdI7+EHQ4RVIlYjNSvSPI00TMYZH0UjYWCLUP04//1EAJU
5p+2yFtL5xeSqaN3xyS9cXeGQF82A2iyBNfN+NKim5nCZEijgPkg8mejDKmIQ9U3gHYRGNMQ5lI4
KPsctQllwstnk79loG1YqQ+A9nINM5ENikf9vVNmI+3ow5HfOvT+u8e6ZRW5yaAiKPCYJFSeh7AU
wddCyrs31Z+/j/15vo3X9Of+hIlHPXyLxrwO3lYftNty18H/fqbdBRgOpBem6Jwrcqj6yr+Ovvg+
/Qfgs7+fryd69KcSjbi/r/mVr96l+digTm/5qpc3YLCfBpHHa0c3DyMEx7upNnlFXcc7XBtnSkfH
qC5p4LpovU5mBGRNA4J1HTGfsrLyaa7VoxB2az93f9aNg3y3v3NOsRp1DOUGOA6pB8aFtr0PRF81
FGQ8lcleoKZkFKwCTdbQqLDjwzMw6raKnhdKhmOnGDCZ+mV039UUQGG7W2THbLu1sJCav9378dZ3
/FjzE3+obmNFg9Sd3xDy4MEyhpQOUMY4ar+Jy2xfaua7IV0B5uRJstvAB6RT4aNO9gTNUOZTixMp
mysxMJL10oH2fRg/uXgsO5D5aruHuw/3bw94m2nZ/KrZlHQW/ZitKm36IlcxOX3o9GbA9lB9LMkz
UG0s6RKlBWls8Nr4cXIhYqVcG9OxrwL/4OXGbNcAdkANSzJtdZwWIrZG1FfpRITgQKKJ8wpk0gDc
Ij1FrHjrNKxZ/wN6E6yJ1iPlRdy1okTvE4BBYrqfrp/z2sANdZqgmDMTyqnWT5P6BNWK60Iy+wyG
65IPYTLpSBgJdlCkiGhOgfWMt2Pugi2f6NR7qNXpugUYTZva1WLWt0WGuztOGJ0O6BcShyesdFQQ
9GKqQpLEPBFV2g78HgOR/BEH52+4Kk+9kDarL8Q9tMIBGSFjw/mk5xt/C78bMsKdKLBjGx7CGeMN
cAMeIbHvrlardetMOgJlOgqX78VgXSx4ZKkGk0tDLeMW3sBTYdSSNL4HgI82iwt9c1wRzmTgneSF
17IFCnV5dgrvGTNEaA/63yJdPsd9Nc6LyfJLILm4BG0ycip8p/XPmhjDxTfGYs/gpFlclv0jU+ng
hEdv4Jn/4odNj6g2Y0CJcwfcqY4gHkLB2tWemOijy96Q7gXvGvDtniqH1D3nfZLCl3Uze/kMNnMq
v7+qlrsNwvOiV5OFSatwsCbkxOa1xlXvu04bU0OKP4uWCKAwiZpN8Armz+h0pjoYZdzNPovrauS8
lteVpOOAmd2sNN567o0M2CtpSL35kgn1nQXuwqL8S4oJKKEJsedsDw5XG+vxcxZ/ZlNnZDQzQkW3
t5RmdPpu8qVil2nPoZR5zJekRPZQVUrb62ys78xrfAkuAYBi7UrtpTfr5tJqShGKkhAzzzftOl9K
8zvzrjfXebM5LwqYGlXI5HYwoFJ5bC1mys3zZbEgm72iGy547bs5kJrFiIDwudrRdE0Pk/BFwf/5
EBbypoQxVy4gYI1/zYEMEfWjck0EwLyLynneKY7iWqaM8vUYvxv0DKjB4ROq7NqZGD1tX6lXq4iv
s4klQq+LSePL8no8L2jEMyBxd4Z27UtuNxubOEJcZEhOHdCtdZ71nBe/2fnkB96rS9x6uUUJWCvm
EiHteXuxuX18TpW5yBsoC9jD2AbJvVnk3ryeD7XxFvSCIxtfE/yv/ojGi0880QoTTkx3ZDEIwrn5
ItcGAiO6kBL/Uuxk1LnHUaWWV8XELpV3nefrnvWej83+fOrdt9JiHHzm5/kX+AFGPnwlU79yaFfx
xroyb8yR00vfc1EbuBhTB4JAjySzVSa5DU0VGfib/9Z74dmCRIZ6+FAn26H/1v1NQdW1v5l6CprK
B8ukl34v5ClnPx80nc7Hjb4J1zWeGGAFo+fRGkMRI3taLLj2nfd4/ffsajKjCIFBZ1pjm+OLjFKt
xlNEJvcFk0rJx9RC8fRavZA0pvCiUNsxQ4XAGlk03kFeroH1V2jP5DTT6k1RfyjUFB4m2oHeiN5F
qFM+Q7aZMJ/pXfRTAJv7aTCyXPoCbCQybftm9dyi3JkkiI5Ag97OZi2Gy+m/n9o/Prfw69+PqFjy
/CTxzBs0IerkxA3we/WXO9xMn/juKhMp+T7qt33pz792zxAQKuDkT46Qj11XF5LGJNffagFT1mlK
9eemovRqRf/Q5lQaJeQ4qPaPDlXLm6EpqGtGR5FlympwXE8TzUUtlBwal0BNdjM8l/MGSySvleQV
30gyoPM4R3L2wCgAG1zshQqlSQ3Hm2yMyALyQ67GvKnfXkqg8RBZ2gvtZ9q9x6xUGPxFbY1ugGJC
EhLaKVWBR019rogByaE/r2JDLsvHSXYmznk1WDLvNiIWG8GyutkdYfKR1wMypJ+VdKRqz9xbGp9o
bBPFOTkbH8g3YPcfNkiW1hAF9uowjV/uz/9RZh845bL0mCr1x7vzNcxNvR7r3bxcPrDAnXrH0v6x
DP0VadN/ZR30fH8+WNen4VzZKBHAF/e74sNEMLZkDjeDNY2SZL1TRE0MFiO59w5gq/eJT68gU5yW
CSJavs59bLMMhc3muWjX8roJQPqXfrkeEGduRNFwSaGBYRPpfftcjU7Vfgfc5Ec4xmmKxsfP4r4p
qHWOTneRnGgOxUJANtd8jsE/Jzrm/IGnccd3UIz0DuYt1kPDUqIGFNANxUFghz7Jz7vgsYrEj2wx
V82TTHJss7s1cN9xqz3sidPo3erlX9xqybF3SKGIXSOgfoRleD6OFo+ssugY+CNnCWSgmU+tN+cN
DG9ADsSqrRsh81vvqKS5BGrFQmL53ouvSwliXVvF7GZf0vfikpL2gS5j9Sb11pv1D4A75wxxM6Yh
HWjhwyflZNLZEjXzCjQCJJuqpJ8NJkDpk+Vw9qOyMNWmIVkKvaMyOp5V1EIxO9pEp4Cw6s3gHkKJ
3mdwV+j95D7rhfEQhdFqO7tvggQyx/4l/ARkIBEfSm4Dg2TfspuRwHnYyMZwXmP14b4PChMoBUAY
dhhFfzuRdLKns5Io8ItpgWvfpJt+Ua9f8TTc2aX/MiCTNXc2E5v4+cCnkTTE7bF/y/cf+Ey7Z70M
kpBGMeduwS2++VPGegSkxJAHv7bHwXtBOTV4rniCH/k3xSy2xYyREg6lK8aWbIbHbs4xJIkeAzEA
awBIiPTHoXdixQfxJX050/DJyiskWu/Hs0xKhtQGDNenIcQPtK6usWTv7ZgN6w/Ju9U+HijhyYq/
0GxE10j/Z6iRPiB7jEv8A4cId1iuY/JgRulTQSHrDk93p4L0uzI7aqr2mMDxd9v3ZJy/+0zaTLxd
1J6g2ihWrQEPLw4cLa/f4HqsKNyyFWTVmJgO/P0HeZpeLSdr3E0SA+Tq5P0g5kSQSv+SKIhZXr8/
55ScqeOQGGRoFInBf247mBCyQlTefvDVYVUwnXjeTIL9qCNss4lq/Ueepv6yPkUxgigqBfTaNLQ6
eTXstf9KML+YMiZJV1Inf1QgqGcgwKLIkNyAoBQ/nUcmU0SAhoeHxiXzUBTGhCG4jY1OLAXqlAQd
ioF8kVeshgfUPQmtEc3b5O1Affc0KcFzI2VGVoSs30CtGhi+jRok2l2ncWtIJy+ovCN1TOQZiB5g
VmpigDv5Nq7DBkuCt4r7QnYGPA0Khs9XpUiS5KlIxR1ZGsJD8oesjji4/i4BcsNPdyJV944mazJy
dUq9SCQ3fYqlgGcSEk6gb9nb/5NFJEkE4Ja5GYL+waAcSZKHFDQBYTs08ZqJSEApgNci1QQYi/wa
+4Ivz7QpyLkV49mYhAcX8H8T484iUcJh1PVVqxsDRGlvrBKNlDFpNHIxZAW58a8xyIVRpBW0QDTK
oVwBug5EUYpxWkL82DUwFFRmWQtW2iVKIP8jHZpgaJMW402wPDtShApk3zTNwCbNPECR4YFRigQk
CGDEgifAzWcd7+QFyR+nSJrIAgIWoDg4FiEB4FT+SYaeUIg0JYiMMpVP3AsBEBggEKyUwkV9kHTB
M2BM4YK6p6iz4EBT5QK6InKZ4nSu+DzQkhO2rxoL9FA/N8ZI2ZNxZaJ4BucrpwyV8npQTwFcab78
z98kQ2zIc5WN8duTzfqHqiWvxlWuZMYwpTArO03Uo8dBEv/GDk8ErIF6GKcXIc3JNP5V63fEK1LG
QVID+JRjaUk6glYOeslFmZ9XR44BVJLJZi9I4bER3A/AzmiNxb4f+QUPTSaPBcEGTG8GX8O1oBx/
UW9LRu0Ck6TzmqQ8c5FSHptlQjbZtV+qULXBaaQq47GMUlKngIb4Hu3/LLjHdova3MXlePcWlN9R
VfegT413SGGm9d/wQ5KG55qiRMqHkXoBlgXBIAtAHX5PRf2GHxO0XY8g4ckPsqskXakNHW4UP3lW
ZJWXo2OAY83L4YwNqPxqdcoh+g418ayyztBXLvPAILyZEarXjEVFjgqRRvxlnCJ5O10T3FF5J9FP
uEdGG8maoAYSom9yByB8+DXtdiTt8/3zbTMl9w6WUnBuaWAozj0BytqBU39BkamhNT+0rn41CFdQ
juw/0XGEqzU+4EOReqjIX4qaGHfhnb8Lcvwi5GODhA6h1gC0jKQ0aXfeGTkkccTJJW2K1uJPKtJk
O1FGObzGVIR3h2KL7GNrSO4iMQKzAaeWXluvjELIZJ2vGZArsFsCnAM0jiY3/kT1ZIR3DMTDHqTA
LWlLmGRPuMBQj9SLAVUr7nkj8Iv4SpQk7keEpA53B+5DJVExhWMPmNsSOkZKWn+yV/h7jDAirbwZ
EwRYSh2PXJRsOFYw+6zpsstItV/pC4IiAQefz9GHJPDnYmnQa4wupigliSuIcj9CysFOkVgWrYn4
G8B6nkoiER//cPZI6nwCSpKYRmEo4mIxIjOBuiD3+w1KBz2K3E4y1o1zgAVqY65IEoaNFjoolTNO
GTckqWd9EiCA+KjsiM6FHBZWQdqEwWC2l6L2/nKPmQU4V8TQWRehOrkY24eQgCWb3xc3pndqRJL2
eUPGiRpJgNOWZ+dNT9arjIdU3GZWZ91sl6Adqoy3vm76K/w/FsifOrxD7gCtwNcdGRwkSnf3iMPC
PdA3wG0oclRUymy/WOFqMp/SlVF1WUlOXogWEe1oz76lorzEyXzrij2O7guWU3IpGsWsoIiNKWKw
vIhlsaot4KHEpFQ6iYNZDMpWKTWRA/IlJEAYFWFKa3+aca8yq5aygAfdnJ2bp+RIWCTcDphIFnf8
VMx8yn6M4p8o71xFqYiO9EZUI4g9nkf0Mz4IN6f6JSScIuuWzUG98snzhnfgbLOvxFORkvC5zx+v
KXP5gQhB+Bz/w6xiMSa5eR0aDD8b5nRraTnwKzJcQOKmJpNC2BnRCoFAAcMEW5Mzb4D+dWEJGNoi
Kixv+0ejWmcx/aZhYAeksAxbUfTKx+Y/4bFAPZK6kumTYqC8qPdN2xWNDCXNK6Ujw2peLiqo5wq3
unmTq8MU719rM0L40tkYsw+pkDM/gZvT/NKQ9/QAXFDnqVOuioDdN5dWWCBKX/Tw0NxGMYk6UzVl
vhokEPrzyPTYQauTgGIUA6krCi8kE3khcnuyYmA4P30dW1J5CDnVGpoC2/RhiIok3TmcANZJ1plD
2NC69RBeHfEoyvIGBczNxP4L0Mu/Kgy2HkOKhcbKQ+9MTwo3etT65wZ7FpM74WURhSvKU/iLd3Pw
ZUaCKL0h/+3ZFCk01nQq7COlngmDDmQd84e5ERUa2eKcgZxGbSl0YdC/M2SaqiGMkQ/IBp1JWeb2
EKUctpVSHi1DtEoJN2FokIZRUH2NwXg28LJ0I4FmYB3wDqbmoAVx6BY7kworWuPWwnVrIOnTuyv/
LIWQ9wV21FLu8/Y7fzz0Gr7PxvyMLTpDXmTASqO7mXgCfAulRG5elLboG2IqX6uTFT0zjV5RWW3R
cUJ9iXqUAJ3xWCwej0Udt6EHG71MQa41+GrD9c5MVAf2ohPw/64a4bPAw+D+yTJTES3o03G1mZSI
UD+PiDU/HnJONhgkBYNCRyWtSlyAGjNKBrcEyjBIxNhFGgiYCSCEj+1xwGfzDmLRflanOKwP+39B
eOxHa7Ng4k/azmgJoQJGMxByiOUmofaxAPROOCv/ngQFVHcrKoqU0YAFTRsPVcNeCyeGs+VyRHcI
GrUA6uIj+CFM1OguwUjzs6fiNGzAyHiODDnG/IzuVu9OT7LeRcqBgt/rZ/XqGS53j364zjlPzS8W
9eHdAbznxv27+CqrnQSb/axuLRqXP4opv+aTqzue6pCwvc42WFaBgWYqhrwY79yzbPXIszxz6ED1
VvI7Kbhl9zIh5UC78PRtNlfawKFIEy06vSroS6Atz4XxpJgbNbfgAgpKzZX5t5v3blaez0c9mzXC
6+zNHvRjdFZO3DVeUED/PD1s9EWGWSmgCwQ//MmsDlpU4sEC7H1f1OLZ+sXQxi05YxVXpajyk2Mz
d1//WvsPASzFP8GxG2V8APgskO1weHhlJBIJj2IsIOZUaEuAh/+CEvjWeT6uAjC+TEmn4OGD6ypT
vk/MQoB0A6YGvuABTIK2338YCpQIOIL2P5LOrDtRLIrCv4i1FBlfmQdxNkZfXDGxQBDBgclf39+1
V1WnU9Eg3OHcM+y9TwIMEVfkgrP53nLr6e99l4FahTwl/e9waB/oj3zqTv3ZOEm5OxaQEE6O/7FB
z/WbQiXGead3eN9kIfecEHB1FtcDqOotzI6RVXH7hBg4kly4XHe760EROBBpAnRB3UKb43ZqPJET
px1v5F8ZipLYe8B3uywaTpyhLILCLkAf7Kq5wPwFHw7DbYv1Jz0K7oqi8jyH7CrYbjw6sSHnBq/y
nFcwL4SHeNhEC0DPOBkK8T1g8rz2CA6I9XDnCBoU8fjiFuhUBDVgDa4Qe8Kdc3kGk3CLX5b2z5M4
KQkbeB5C4DuCsiHlZIBvzLao4hN81SIwQYFGqrznBeFZV8DiVHHoAivm2aB/b1naCHVmBhRbNnb0
HqL7ZDsqv1/F711jLYdPOAJFzNU51eAn5AeAUzQq0YCZC5d3vK3W1+TJN+fnnPvjKTmtH1uhEYCx
wGmnmEj3LeG2tkRvqFWTMCWuBNlAGwb8HVw/nFiMOb+GP/KiCucArecq+Kr3NaVC3suK4vRntDgs
OdZZb+2S+OEEshYHGvvMJEPIHGfBmIOLtSt7AGhOnIOgjk+gpTm1CGCErIBwFZkjUCJ0EsGtBlxI
dE6kQMgLM+DtwHiUZZew7iqgypx34CFwcRjd15bDoB18jvEXnKeQPId2gOAINqkl9jGp9lvpv5H/
hIJAxm5woGmjUs0RbiLtz4SecbzRGagungHn8fNKAyVENIwQzeXfHZVFDii7oZ3Wn0hEkhSADDsC
gmjJ6F4qtL9wSHpKQAC1zLu0npN3y5JmguM+GoGRdo4uCNwGvU9qfG3KHl1ktWRpBofo5EfTDrXc
UjiTaOyENF31Zt0RIyNeeRt9N/pBN+gF/nuUaJsUtpR2TIpDKLoB+Jw4LT2KYnYr4cPF9PgKs6Sh
o1flTNiTuSOL/uM2nZOrI6Fu1OaLRk2KYdrnfidvjXyTtv/SbI9JLJ9xhpIugrmx0qBXR1f1mTZD
pU2hEUQ/PTaeeYOYwOZEHPOBKb6FvG80CR/6FL2CAZkmVk1j7O+TcNwuC33JgNzv/vvy9XyfTGWh
S+GxRAhpZUI1GVYdsUm7HOuuRr0S54g296g8IOfngNq+CbBkSjD0tjCP5GLYdaIdE+sJ7ZUHDa4h
lvbdkg31zt2cAltmP79M0oPw+Bb0E47k5Ahai/UKJBIFCGVwSriZmFrGCq0loLy5S+cmrqtkXjcJ
WikALi6TGUwjzoi3aLwUP9JA5wZ1PsRnsse5L08CPcfHg2lvP2nchFYaGhB5XJib/nqCOXxXkz6H
suSVNCrvXIwOREQOkA7Xg0iQFBMLC1ON1WZjtlsWu7ln52hkG6VQi9M5bKbVaMdp+Ujuc2UqLWDc
kS7mlfbM3TNW/z7+P3uAbci+E5uZvRY0i1HcnnFf8LM5Ve9zXpOJpwi3MAVg6CvqDITYwOmW+NCi
14HKyY/6iQjF8cPaS2R+VXN8O7h7U3yW15ZQOUXv6oE8iosHg/OFEzDsOI6oAfIbxJucRECc+ACi
6h0fKa5IVgonGXgT0SU8n62wFDm2xe2Q3SopjTi5gWoZRVYgaDZWHes1OZtnji5iLIrspC/Ns0xy
Z8+nUi/Bfbl861+ChKwLD42fljc6OwicDjaqqQXCSjiRlMU1YY8IcHluwJ2cgDj0PiRc8s4iP/Z/
1Mmq4MeknA6ClhcgoifsB2ksalRLpgB2NP5wgyAPpsfFphJkSDSitLgEUAfKKXigKw32HUQ3kf3m
R9hwEVRR8uYZMPIULU8CnrjjwBKHCEk5poWY5Mx4Q4n0BUsooRf3HD7PViY+tMhA84ggD6MmzqPn
LofzgYLfPkuufhfTHmCVJ/1CWcERzwn4DLGIwD4KyOCZk5FvOahIN6IBdGKgOfAv68saoqZjzO5P
eziNBGp3CaIwqEESCwzv7VzNpT2frS+KOasL+LCAzJNRjcldJzgU5p8cSwtullCTQ4w52g47PSIx
GADV9e/wA8R5DBAMYmFHBYiizzInR09XSdClzS6HuEVR4sDqeCxZ7NwZeU5tp51E6oVc6foYkyNL
pD+KFut//IQBZ3KYGn3RBCwkBp7YicnhG7oqLXkdckwAckE88OuMzxXdKPgj9sd26bej3Su5HhjL
7sT2paER4w1+/xnUPvZhX1MYBVURQyfY3rbiV0Y7rgz9BsugEvkujO1t2npKMiyPPz0rBJuhOJwS
GU4N6JnOIgdztEexeBTDmyBTM2dCssN4r/5N9qx4hpyh2TU7Nh6EyDxBOnVhrDL8LaQDrMylXaAO
iJqtSTBazp/QXktHd5qAjRLiL23JIdgd8Kmaezdmo9hYQfYPnnEXXJmba0LDo+hKrgGMdVJ4xIUB
PUQEwJcqBE3m3SvL/gIRGec5aU74q/eTMpuEjQu80zFsgJ1WlugUKTL/GX+lng49mOJloM2IX1xj
JXF9znwsUtQF6sLRqfHKMWTWebo2HVavm8E6o9ck3IjSoc82A5m5OfwQUcShFmKTZHVLB9BmzBYl
GcJvISIBgNojToPtQbv48M8Em2s6SNjGtwTvrwu4ko/IHERcOGHBZY1Ab2is+D7mmqQQMaTS3/WM
ST2umAjsIFYcpwozgl+NA4NJEY5c4xQIbLUe3g+OHJ6aBECe3DFI3PlxN9n2BzJMC0mAzZbdlFr/
LF+9D7K1fsH2VSkL9YKiQkmLHc8GhaxGzX6JOaK23FOGBrq1bpMbKaQ6oq5MdRkCOWDlVyKfwC8L
TQXCTPze7sS2YhFjAllkl4/7pQh8AS4XFgFiD14ZZ4OPhHvMO8QWesJrE3Qw/rJCcExYJNA75wgX
karx9T0vcAZyABFRYATwYchmwPzBe/tsdOHrcsbEjzO2jIQIBFk27groe8LdcE1uiDNK2jN++aE/
kwfQTgRehPJ4X5hYQLV8MF6iAipAXTDuLwfLwhlMGMV+GDDlcGUZmc+WwF1mDjAjD3QoyIZ2whVh
YlivMWB3lh+JZ84B3i3+JjwnniVuM9t+QgJNDE1OUgixHmrAHz9TeHlCfyuLALmy6IlEQKRzD/kZ
mZEABw/pIh6Db7gwz469wDMXsge0cLf13MdZxc9lAeCtDkfBwEQPUuVUb91J7g+47WArEBE5YMCv
ZxhTuO0UengBV5n75xnpRpGKrociDc+rnGhcEePPFTk0FGT78Eio+1CggFlCYYafs9QWWGP+BZlj
e1yx8hfHGeT5LT4Gl+KZ8gNDyzHKfVLwJvrodsIrgGMFEJiqCZZrR7aDhcHn4s0SPUJ7ErfHeuKQ
AVQiMoWD8JVFBhLaFw43h9Sr9vTBf5LwIBFM09h39IT7oX1pzwBxVjRhPaNhnSDkf74KdC95Vo7f
CyxjX7/GpTqfNPTORbxnlkHzrn8MQhhjicStpMwkKVCV9VGdk18Y90vp+E9qklZbGMNfp81r6esj
ZO9qz3VP99hu+e6SN7mdmsbO4V1BEYbex96o/6NmwTcGgrZFPKENHsQZao0TnBnnDWGimurvb+ki
cuEuUU/bkTcBd9hyuBb9V0YPWhlZlbo6ZciqtyM3IhfD4lbTQaC9i+OShXPMJkDJY6aqqC2FVDpA
Jxo5kO24BrOxSRcJi94nXUGzOYdMzFOn1LAwdsy5iLOfSByT8eBzuzOaL9c0ZAcRzI+AILzp/YM8
/ejYeZ2UInf58gsKfyUwwUmDGh/SSwr6xPkvmt8giaMLsAHEDqhMyT/amI1YoQpKA3C2UUh7SrTD
iRRSOehLRKrtckRHGZazW+qxNL8Y9gMYC6IQD9rP+u2DvenJ6CoQ1awMySvJnX+pSCQhOt4A3iLl
XEBWbCr0mTXg2Vp0+83oEkDplb10DGr21SqT+HKJ+R+Q7WcVmOfHD2V5fNrnbAQuRbaLcqUryfM2
lc2/d+mmw6xHD8OYv2J5/PdOLfX1835Mr0hLy9gU1UJTc3hFD82TIAoNCSmmJdtyRFb3yo6CU8vW
yLKIZF5NU2usZTQhurrSWn76HA0UJjqXJd4T3BNlngyoroVPW8J7LzLq0DHzPsFbo7/NY4gkjv9+
0+QKLbno49RYJHuO/e97reWkdW9IapK1k53ildnDxVOUgMDpOiCxH8pqMmAvCxLKaE+jGjGIoEoi
GCu+rtlZvgy2efMo0FaqjxnSrqQ/ifOUAHdWS/dyPnGOVFmyqHxPCd2lK4iMezS6eEIJSQuax3rI
6ZXMxXolkkn10FSpCkbGZvzhXesNVcCcCFfFIUUK75jPpcXlAlsmnb6NKQtEl8HBg2KkdTBlIg7f
EWmwGKvHaw/Z43BDxpA22HwVxqxEgaaORB6BYtZY4CZY9iX70SZfhto9FH2smPGMkdMmyaAoIdUm
cYVhyk3nRSzsF4anTDgVMRgp6hD8BMbzK2bRYyMHeVuoPgZr4BQlVugS5HKop+Fzm6gIA8NLjtqB
G8Ry8gmojRmK0GZ5Q2YS9GMHG8T1yDVd1PmFpnGQYAkN+IuGuzHFVJJ1Z07xYbgDarCYFZpCjgSH
HK2nngLl3aUiN8H/QLKT7CH6l2QEOkERFmXxlxidixqSKa6uG/L3FXlRIjxcTLQjyGyzqMkv8rRy
rFbInYVE+SMtKpXwgTCiyGzWHsN2+2Q6SM4StvBr/Za8pUkvRHT77OGh+xzlx2fGs8BPn/xIUrXB
wKMJlkN9KGj9jtgPnoIMcAKHhZUnT9DHAgr9OpsZc0GqD7iz9gYnOCchgiJfwCamlkzY9FZnWvkt
soHZH7mYVE+6txLe6ByfIz+kcHSYX0I8QEsUHcez36de0c2KJqTftCrNRrL9gAmuLY76xVaYFeO4
z69fzz4eyuULocd1QVDfyJxxCNkF1wO28Tr+xsI3zawc/thx7CucZ5+UuYI2VjdxocS8N4MZvKR1
kyJk5b7yEJgQkVd+CQioOGNzQJJD3KdxGhhk9OlXKCh0Mknrft+ooYqTQu1hnAy/k1s0CL4RG19D
/n9KflUPL2O7YkhdFcESVjE60hSLAhnlLHjw4EPIJJDUKee0Uv+wOBCvYp5wqQfTw9kR6bN93gng
Y5wiL5sJBiMzKZEYzhYijR9TMIGcRxcBRz7hjhCmAbbynyygnhMp925DlPl47EROxu6h7XpwGJUO
G7B9kUxD4WiEYuq21wYbF/cPA66gAWB4bEMsJhNaofF4bxcP+ncBNSEnHJdV2BcLmpxucT6N1/qp
z6kd0znuB4DMCE2zgYIZsAC8IggKhJY4L7jOExHrdNpBKogpIWaflfcfGgB0faQT47LMRXIAdTLS
3i+6q56ozjQtIb2rtYIEcyQrDYKxp8ZBYE6n0PGDauRl/6hWd/3ARu003+Cw7F4oMdtYFeVEMjSf
O/ii1+37eaDMCJecAlZ7RhIPny/mEKwDthHhmZ6oL49WmZQH8ozsTZKLTgCYkrv70BZ4dYRK5j5b
4pFjD1m0LhS0UoIQQ29aIjQqDSKRiUv+zkVIQGdDvLUTLgqJg0+ir9/2VA7hQYC4rJaV01UqXRHA
0t2S/hqP8/P9Om+0UJ9gJhEsIpMIFziNHhTEVfZ8uaH6lnJiSVLjtoqv5asxkCKgHRW9bAaIkDQ5
mKoSgbnJXVEslu3XPdb/kRxDYbDeg+8muXFFje/BIqldvduAiQrJgFerGmtFqn6Og4VQBltj8hR+
Yio0E/VFWpJMH/Y3c2yx4NEFF05ZUh1JMoEWPJdH73GGVtccalBwF08lo9k6Azxhg/6VlbS943MJ
lD2+74OEkndHB+rIGm9zNvofOi2Pcge2ufLr/ueonLWrV6quKi9NamNNPqXF0Ph9AH3Z0my0+r40
O9D4ww1nNwDJWpcBuKa34HIDpIZWDswaB0DBO4wv5JB9AznEUT5v2gU1sJv0hQajQmyVAVICekV/
3HFtofhb/KpFrGgJbd3qhKQA09eYy/w+zQ8XemS15IATynzY7Vs7f6Rc85TKRXSvvmsqzqKJ7WV+
PEkhbixL/4W3Or78U06UJ7V5y46bSF9VrdH7A3N5+UdDKfqmbIsq4aUHKAgaA8LppgBZ4+jR30jk
eCJRwjuwiRGWymMZ0gRZCjINUUn8QP8CYHWNA5IZ+argYRFp/8xqWBa4W+A3y0WEjbbXR8FU0oD3
jZz0Q76C3SO42LJVebCB7Ohhl2Db11RFPTi8Dtxe5Ldp7od7Ad7waEVHa/9zs2aCQ4QnMkvt7Rq6
0p5PL53xTwn4GFz7pl2ywCDgOsTHAmVAMza0pARBDGGDyK5tGCfwfo9xZG9t9+W6C3PpuqY/be2H
SwgA0BWNLuqXFOxgh/VYPOrzxPUv5Ljg6PDsoA4t7hU/zDfgiBff6NbswSFPXIrVKAkRscbHXWRP
7MqJ1J/RtHdtQJNwwjQvYwwwHCAUcTy4iv0DF6TbAH6k8oq2ww8kAptn+6GqYP3wNw9mI+L5t2ue
+WDKqNblO+INkfv/ZWwwiKXDuJOYcbdYOuvn6iI/Z425mmDHwYyzoYaF4h1BBeITboBFxTzs/ZqX
0PbgxsWVgYZC24TBzZ8HwEu8eCEtxh9g5QjRMMxu9ENBcv0ZUTDxFb/FkuAzKx7s6q4Bq4jheTBs
Q9gsKlQ9iLtgnz1sSG7rMYwT2Yqom9oIWuRgFlLbX4MsEA/0g5SA1UCKlp3RlPdcgxFEMAf68j3s
XTrFWVs4LaBD6WbK+ujCCSSZic1SEysPCl1sj13x2sSdYac29g2lHsUDaQvMcMZLLgkE8Rl6NHb5
Gfx4hiEDKFvuAU+4UFw2+PTfWVBb09ql+QFwbwlLQiAVSgBmbjDUH2C8xDQLvCppc55NZaYqxLXI
JrOD7O12zb2bdC30tzY3xDr0WLmUWHnoawAIXLXFo0fMKO1TNlkAWkBaFtNXjFaFDfTTJjtlsZj4
PGJVPocOrz6CxeSPnkh84NAyWxS4Kdy+Ntvh6YxKAW4EF1v/aDx/6YzI0MHQiZW/dlf5h/BwkKz5
CaF4R7EPnP0uiEzntJnzPQbR2qxAvrFrB6cHf1yxCWUGmy7NrmA+qhAta2s23S0WvwstLG26xFqG
c3RSi1/jP1wq5zy1NOfu0DPMwtG27owdgSc/GTyQ0PZe/Lhxdu+ITIcNNn/ZurrPfmaTWZCPrBtb
ez39ATxN0gpMszOy4Qs59N6yemfeO72jWyObxjwoJQ124yqqRaV53npUnd2n++ArvHl7wu+CHUaR
EQU+MmykCUjlQfCy/C9UCtK/6+q5Qdtx0SzG3ABd1iFjBA2d4yzRqt3qbBpZ3gEr3ITOygUP0O2A
JuzomktjexuywmhMZ3VQcm/yvdTZpzmRgIXc8MtaMSLbYzhxLlYYcsRx+5XlSRaDbFpMAAcm/w0u
fXdcpMX5vnfEE74dkxnpP896gB9g9VOT35h4E8+IBvcR0m6Z7l+mdZ89woqrAj7kP3FVmsO5R793
6rCd3lkxnvixzHO8nUfItXkjKACbvITDbdtIuDA3O8NinAUDbuRst8w1c/ywxjZW+ofcNpBtKAJY
bzhAEztb0R+SHx4tEBK8iRNKGHZPJ4MHgc7jzW7v/sheFhSwxmicBy4h0v+Z0dvVydBhSxXvGT6k
WRNySGxqQOkdhrqbItG4uGV+t2tO+oK52sFersFugcKm4aB7f3tK47//PRtbpfa4Lu1FbbF6uPWL
Yzpw/f6Bzi/hhZBV/TKXDQrkjdX9yqG8JzByM2ex51mxhy+StP25PqD8RrKaRi6Lsf1L/iZROJBs
wvBKaKIgjq5qDur+Gk2OKUliJkAOaoIx9SY0Yorh4dmnzDmBYrE7f4ALkjyXLZgTELiUkw08C2dI
ijizM5tsmr04M5e1B2PCfton6JJ2wayzLKwFdvcHbJ5sbWmRjGZYBEfJKuxfuv9ai9ba3WC8xtit
GfLpAFAEsVmcphwaHL4ce1h8meHPXUi0HHr2D9xOzquxzflFuZWzUvIp09hiOkny+Rged7yd7qAh
53aM82fdHAA43BL3Zj3QDESOxX14L48Kuqv45HIj8jNsKx7c/pdxkwgHLm9M+ho+r1g5YIZ8eDBR
loK+FKeJs6WubbdRGvq/wng+vdZapdampNmgtZrfrfmBcjJr8zBPxUPW7vRny9VafxtwkM+20Htt
aLyz1p5F5Eic6Q9WZ+9eLb/x5vNNeAjDxAP1vchuxTatFRqSQtYbJ2ryXjVkZfEXX56GdXc6yMlk
1FNFWZP1wMClVm953nfceoPdOi8y7WC7vYcD7NNr7Mfnmb/ED1Xsx9Mli65af62T8Hbw2993t2GA
VEtOhGXiX1b8jZatDbDNElaHoNDifU6n0qAVbbqC6XTIrHkXPOa5bo1/G1e3GiwUt3a3EiTLQxI+
dhHOwVxj8LF+lM4sA8KE7L14ZCvcTDz6Jc+eX1qkRfSAR2nCG7myO/zo3th5zVlS8/nhsBH222N0
T7janz+9tfJv1g+EauFACHdgzenswNIWh+0Q2jMp0rxIbGsoOCyUH4T6ndYds7+t081jsaa6NcyG
WedrLHl1OgFhacHahe0oZtge5hw5c3n99mltP2/gqS3IdU3BK/CyuYW8i8mdvpfiH/L66Y19c9sv
xz4uJdkbOjAu/XG0n7pTS+VOLb6B7+jy/O6eCoCFICvkDTEa7nW23+8lX3iUs+gZAqGCcz52r6vZ
7HPuzzjBFVZ773IxPdG8bgOxC7dN8gf2CaBx6zlVk/svmhrfQCrY1orzSzigZHYHIVKzdr3NDVrP
XzSN5pODIXwTob7Z+1BtSdtqX/6OxW5bgM+tOshO0B9nDHHqrs6/U/cMfBhFjECfSW74tjbgyaxN
byE+5UsuLTgTf4XZmg7etD9dOPaOPtXjbHb3i8jbiBMU5UcwJ9bm5hxOJQs1KGdaZETiqGv+Hf3K
qqyEgjnRKPb6vSTzQepO5oTvrU388ioXXpTTJnYwnnd2PiU1L1SWI5ktHBBGTlXr60u1YtRCoaNH
lbsUZ1LCGvQOhwOtd4IRJ8YlmNOm1lphFO3S9plIZ7f7vUPr8fFEKMN+L3a+T9zO/BqOdQ7J2Qf3
qF1Q/7FPZjzXg2EWShbfTpxTH5K6s+fHpeK3zve3vCyt7+/vg4KvsPJ/fWkr1Kc1yx2+p3yemmjW
+XwJf8X0LG4Py2d+5Pmudlt7oTiL1t79tpHlX63p74W53MlrimrOZTr1d+wuF50Kd/eKFospv26N
fd//vdjTJ0uVG/7dPT08OXHfNI238LkvDohC14jxR3EZx4kQGI6Qc4zWMs5cS4Eys5ZrzCWqD+46
qm0HhYKtXXhLbNPeBVFvsQAFTB+rjDe/ncCVTRf3KQD2HNbg0lhfv7If+bf/Z/wWkISM7/QPbmJf
rikBVKUN00z5rr9G31KCOtsU8XDv4ZJyn1Nix7MCtWALr+rcf4wWHDP+XKx5Mo8xXR5C9ta3l8y9
0PIW0ymrtydowbX6BikYTv1za+kz3bbIJuNu0TgTMpaUXL/u+BWfY+7SAAIF9OjRwHtIHSV1TcqF
hJ9I7i1V1VLmaXgMVPfGf5ojmLH0Q7YlFyUPBwQq3i/t5CKIZRFqs+ExLn57InVgRmQ9DAGn5qsK
LAnA0kfsgzgenbazeQY1KxgQ+Ayl98AJuCzEqJlLfWkuC8DQ5DUj8BTgAJb92HtRs3zEV8AsusCj
NBxPYKj+dbCYWD1jmDTW5C/dIQwIapx0NBwJJBZqQJ7O0FNnCNN+Dljn1Xv0jZQZwZ28Uhd5Igq4
z3i8aPcZHVXJNwbjh6tjiweAV/ad+me9U0l7sPpoSXg/jG8/Rxp7Az2U9mDloA5TWiRvhqI0p98I
yb2cNUI1AYVMaFgAHqjMUi7kh+jtekSOCVGTF11XMvFAhGIJ8IqFsGQoQxM7EYkldSJ6EFKMRe+i
9inSLUQh1pjpjg77OIvMxXCilvo86X8Ie6+eEEOIL0JlOfr3QDABgTTJu904AHFwB1iTvUxvH5gY
rxRvAyrGZJeSZtHREviqRgKJBimDHEEdyQrucrt4FReWrjjRKdgAonj3Lpne65XyZ/5X9yF/tcx0
xrSnAJ5R3+gsSf6lGM4VnR4nCqcF3S97m555YSX0YO8oQLyczkDZoPySX2sdDEBOb6FKPqk9eTsS
GFl1Sod/GqI87bxNUd2jhPG2ntetShbuDpnfcLTMJyeR0xvuBfkUVCGMb78oPdy9VALlGsr5VjaR
JQw1ZAqQVT2iViky2ZQWyagDE6YO0jWEsa81mXJS4Ok1AdcHfrBUg9GFNL1T3Z07DaT3aRO+shC0
c0ar8TO5TvLk6FxIWSQTrdPNwIWcpIDOIqvl14ohqpSdSEBmpNrJF2gaaeAjKESqF4C7YXwfLuUG
ftOwQXqHpqgwlBvyqz5XfMHpvZYu4Prm6AuwzUdY4VKBYrEnI/uCa8wWha8MKu0DwYA9V9VuDoSB
Qj15STikpFon/9IFu7H+h+YxvNv6LQwL1ODHv+HbpF72RVQfV9DEr9tyV4E2SNfjCwoo782YcgOQ
AaVMauDzNYLrj+2kelu5Me1HuPdEdHlMZyX3dvmjKgSwA8D4TZ1ltEW5Ryz/XqKT7fRBbvn23Svg
AkI2bRpSljk+0ZqjpydtuMn+K2uKP1I1pdIIZHdQaQ8fmwsgHKJqvVOBOvFA7X3LM1HkqOsfE+2D
PlkDdyGpKTLjlJVB23VQhGx1EVNYezRzieR37XIpAFEUh+EZkPOkmHtihqF75SS1cuTetyNK4CYt
9Y6OKE1D9sIXHyKzDcpMQRa9KBOZkoQ6b4yxiy578UtB4FFgotdZsSBBfRcXckZqQh8i+GsbcLSM
TsYQVxo2SQnp4sFaYr1QeWaDUS5ois07XZNeP06CCW+mSsQiJk3n1+d3G6jS6tZvBvRgwKgxzG2B
axrg5RM8JWSJqdBDtGi3F9bx7Y7zvUWBEFWu4jfrAvrDcHnKpRRnGLZ0fiw2gIIy/7qkMnA3KRWh
f+pTw+fVwvRAq9BI9lPdvyZUgjswu+QRmwVFphfCGcpjfXyvVMXJENNLA2nP3LHS0GggEHEu67rb
3/EdE27qCpKm9OhAxEdiLjIiHNAQ1AHB7vR/Zv6VspZfsyNAgPdkDf5RuSbUGgDplKMTVouSNJyr
/ouH46lRfq9WJPUzf+jpzAT3KF+YtEDmXhUkTeXtA10V6hSZbz4alyYT12ImZ/vCRP/ZcNU8hhs6
Sf/SfE6SG/F1VgRzPqKm2NPZM42OBPE72noAoVLaf2T6J2jwEOcwhNLKHHtHwDgk74CBlvQSpEcR
pbCbHBcEq8r8fl2yljJXX4CsUn7EaL4cynyAp+P83ElxTXkxeLSgixQ6V6yobJh9xHBgM0QnJeqP
TKY/EkSfkIw/kOtiA/SBOux1KXUQv9NzL53TOYv2kX9R1QC/5VPFA1hSModnbg1QAwr/yo/Jo7YI
4KfqHLQs5wWAV+arQ/1vX+GiGcvq9p2OVzw6tM6jmC5qr0cVGO6KLDN1OJiwsMQyZa2HfNIdONkk
NCdrlCoo/NN5b29Cn0RGjROHoo3PVEe53+yoNQy78QC07OZfajTjU25MdGAJmbYGLCbFZSkYjV2e
sce+HYvEGG9pK8x73v3+qfy0o++qoZENaJmwxTqxORk20HmsQhnVl4AGIhhZIrgi5onH1xOCGS3o
q/dtJcDPPqpKdbtkjWaTVjCImxQ40fxT38ASj3a3hKnhYkB0UO69A2FtbyttBqSbqabKQ90UZC6P
JXYhuxgaUruATwCuBG4BgE7F3LBqBxp3yPGd4b+IhlwgYNV9u5yw+UeIydKwS2idUxwj08cJCvhU
6BJ2VEoRfcVWHcRKzpfyqpG3QFykcTxOoz6N6m4J9gx3ma6ja0wDt8jAC0j7aKcwCNAPMQAf0hBj
AH4aqoGwO2wOjs8zddGB1X7D3jt4K3U0xh4DAy8TKvpdFVBfZvSAa3FIyzE1eor14EHop1VwBjEJ
FJHZ/FhZAPUc6rVK6QonyHlqiahQ00CIgh6K02J5GRg6itbQuAGfCl6fgBhhePOK0r+YIuCq1Qh4
1CtW9w31MfYwdNcpNwFQhC5f2ItU416c9O4eR2gICqRSS3IMBIiaMFhsLlyW4w0shfOgBITnprs4
IKP7DqA0DTgoz2GtSFYQ6VKnzCEJRXwFP5APUaOE1yP6QQR9wFZJGkoBrfFA8FPIZThaY1onVLsf
VFm5UROcRnitpxca2ZCholSHrjrx0RnQKqSCjBo6UtFQcuhd04XsfNbkGze2Cl50ctYjiAJ0zICs
N9AikCZsAYAjYKNYe9YJGKtbFnHywJ5m6EA6YY0E5ArKOvkZwK2qw43R2xEAO/0DQIR1IugzQ3F0
O7CtpdYVVFbg4Ywx+3jKG0Em06kanY+xV5Tf7I2GKhFnGS4nxXue5SYafwEZoXG6wwU0w2N8cDwg
cwPGAMVRo2EO6unJCSKYzPS7B2pN7R4tMwdf5EE/tTuyX/FQR/hGYN/GJGM/IGSWmwQuBRRzM+NQ
ZafklNKBM3GTCk3xYj6bo+VVxC0VKaghZDRktxumFDuvRYxx4HnBYcnagdkf8jkQB8xRTrMdJhUH
s4LrEcrNDKZAUyZjMvZkNEA5GFNcMnBVgAaviJsA7xEYJIVSL8nvZi6qzCB6kMTgax1Re6wNiqER
s3HL/tEgDlYVwARsFMcUo26AmOQT64zSDY3uP7clThemk2UCNrkTa9OCvMXAMnv3+kNTRTOfMi9V
b57V9N4lKqEuj86GoH7JZnl9Bv8OCoqbB8kx/rTeAvif0V8uH/wjgv54Kc2Mrcmg00ILGIPU0cCM
giDRAFLNoMIeCCZAecfn0UHL5gnjyxs42MEn4XXp1EYFpNsgMXio1kCo2dzVmgqtfia0kjsPOhlW
Flrb8PThsQGc3cK7vhN/99CVoINSEBI+5QyPim8Mzh/uGBA+hS+OFZKihnV9buHzwglE0Bm6JSZP
WlSgNch3gxH8yDLwLuoXxW8n24xVOWdl6KQ8sKS/umhUyPDF7+T59yYbCz8tysmvSGimuXhBdE0Q
HBcHmOeVsPAemsnwR6exCFkJKhPcBvEhThVoeDC5cCFpPUyGHLM9PSb6NMcVFWAYgH3gvtmQrFCC
Cx5cU0OIal3nDWQmcO8716xXE20ni4ZUTjrB1RdanhS3MdKCq0K4W/jqmY9jbnsDxz2AyKI9QBo7
rEs+ARwBTiE+LSxGNBEobz/JK3FvHDFEuVLcK0C46SUqWJpHOg9ezpMs4tgp1CutPKjtQY5BOpuv
8A8NNYR3N3Q0GaYas7uoASzEl7a+0gzzM3s0Pq0elO5QzoF4T9rzKbTHkEigVgwOiQlTNfRHcHph
Dn+aaDyQsiOBhLIPXXpF9W3YUEEHZc4qfh5F6zjWYvnwMXKQ8pg/9hhQDPB9A3gVHhDLVk8J1eCw
pJwjE682KYACU+PDuj8er1gziY06HZFmbSzELeiAwZMLpjpSgUgkhPT8Es3lU5RNhQ4CfhunF5hc
Ec73AbeDWLj8ifrf1OmufnH04BAUCJ0akXyPWPyIPYD4yJeVGrb3n6oO3jCQ6gDilKBYyp5Mao5V
iH838fhoavj1JeAC7SXgA2FzwhSHupreBfMdXjmulqxHUM8NE0OBfAcdjyDTqhVFgLEFUxF2FqBa
yOGXv/vDZ3UU3yggQHSlwIYinC3WK+u6BhxmjSFzsgsYVc15aA5sYUrGeurVI1J/zWeSkC7gjRCi
ZNhKYJcngcq5gztOogNxiV82Lp9HSCHvODfNYYmALCR00jZj0ZeG3xLYLy3hGBuaGbNRqCE7Bfdd
e+6ITlMj0rMAJiray8CkcG9Q8haqtJCu2diMIM9a/jJrAEg//PtXAoyJXcKwvYfNGN4Cih7mFPJn
PsFo2a9hCbSSdYtX1aszAzNNBMoYw82A0UuaBmkRIgPOMPrB3SOObSYVyAi/QjRIKMhh0paNza3B
heLXsBf49W98I6/4Fuw3B0yTUE2pwo78LJECAEBbhzrI2SyY5O2W1SUAAyOnVH/WE86jpNF8oLJ5
0MnoOQHTMGk9Dke1sv9hYaQFzhhso7t24OzgrIGTKcimgIc9GRiaQNAFDAdrCpsAIxZmLtXiaoPe
02c9QxYF9BhzsnOWgHgC5gdrGjkESDTQeRm4+35iQqZGohKwNuJWsM0Qo2Lxgl0gHUUI/pos2Z3N
nxFf1igAdUzCh0MEewV/L7sE+dsXTiJBP67oSJC5L90McI52+v8E5gYvRw8yL2owKDJgpxHqB5ZI
ARGAWEsedmQjMYnWIykaY4JAzHZP5iY4bm6n4wZBf9cIzxTn3NRvvh+De+uc4WpfDbujDDjYT5PN
7YwB6Yydd2ZP63+P0s0BrA5uQe1mXk4pi0GS4Q+OzHehOyUvAoj51sgokUguqWtcxb9b7xlhsL3H
FHniJf3UybWQOCOtxl/gZUBj9TW/2f+mX69fffpeEAu9fRpTElZxYlAUpCtXazdpTDazfrtgYere
MTMWnyii/UfSfS01siVRAP0iRciWpFfkq1QygKDhRUHTXJW8t18/6zAxEX17aBBVx6TZuXPnJaOg
0iI6VLk2DzVyJu1Ctd3J/6lmjcKid6o2wZ4AhDgilyBKrGoUA29GxfYMzPRSeUcB7m6UOQoqnqu2
ZmXFiOnbwrttmtHbdRCFv0dvq4/rM7Ici6raana3SmPla2+W0PEfag8RGzoK612AUJyVqPZks1GV
7Z/rqTGSqhG0v+1+tKXdDiO7WJj1BLt6W5UkZmCIwIZHILrHgswQU4ljmXn2w5V6F30hZl86pd/g
bzVGvYwSYQYW8wohDqtWq5HYw2Bpg5Jj1lMeYSAxF7uNOqy8DxIvTsPovdwHi0IEh0ELPfPVIS9e
SPNcPWe06yL/udQ81Nq50wTOLt80oJoy3prXPtGA6Ly63XnWDKlANfFM3p0RaGmYNyV+tnldfzuv
xeJzjou4p2TmajnTF1/3dDrqrZspIc6IEGXbsMsMcXX1Fpyrs14LejuuXwmx9BHUZ1BDhXB8/a6h
fYKAgRGk09s/WUa0Gi9PiYhPkF01rkRoqlI5beAZCu/lL7CyeYkXiFcmEcmpds36ovPY0ggvD8Ek
O0gO/tPZMAp+VVf3s2RA6I8oCW645x2uYqF9wzQMdM7Luom+m6NnVaEbc0pqu1h6Yn9sm0xHWPgg
gaA53Cwn/vv+avdYj0KWhc49np9Tq/4ghzETjBXSq944sTCXxA09NGIYFAcjZDpnL0Z1cVIa5w+3
MJtRknAvf/lkMZ1Qb1ruBvlfREnQN6+iff5+++8axn1/L2492lLbcxJBxshaMIK/Hf9Gy5sHyYfc
/5vvek5lzfG9d1DrHMLaKQlhOxkFDPj5L3ubB04X3dvqbXtti4rOtU/HxU8SgmByNnMjJ1vXWky8
Yuv+3ERWwaFtTRByVgvfy+/CD20DMuP7Q+uwbzti22iCJbmcCaIbEWXyWZAldwnIRTUOpswFB/PB
o0A/S1+VurTd/FequCa/NKkSulfRqUtkgYnzU2hzpope3ip7AuStO0FJXE4+a90+zdPb+r3wENgF
zUK9AMd6d7URbXRLmxbZRFNFasWn6i7BWy2fujMNm2sdlnn54ceq2rZkXBD/H/i7217u2iNGdZ31
L1fhnfYH183IXEdRr12lp9Vvj29qVGWu4U/5ggiJVxjLGcNX620oH97ySnQlIfHt/pTRaUAU+BXX
fyTDAn9BI2AU9Xf26OOdz5gZp819I7zmKoCuMfbsajaPq7OeBIsPdz/n36JRA9XtrhnsDQTH864e
nMdy1xP87xGCi5We4CV8LwpVrkmwnRaJMIsuBG2RVTRw9JgqX1nzILt2GcUxhKZduhCbW/d0CBPg
xItiBke22NobHHb72c/69WuX94a/O6lirHomJ2gdTSQ2P1UM81NYV+ljOCRPZ1PRHzEjRK7odBlG
9Xb+Ee7JA7fTwF1ZMPShdA8IlngY2xsMi43oL/41+H+CcKb5LFuXrFuBmulj6QjBBchBk8TsuFMY
ZOCFKn5i17NGTqxN0nlIpSQrJcSgTnpJTlkcLihYyJsgyKvPDu/Fvx6ezXF9QrwopuCHRf/0o9TW
w23sCbUspjgFC53V9eLI+qFXW6pWSsqwzRsaR1Bds8ZWCeB+v7+5if6yKyUeUk4lqfCxPkrALmPx
wGF1objnhL1guy2I4yaQOwMDb70Cwrnuj7adtCshHlj+E3qGhhUNJv5yDkTKLRWh0DjUPK2IXHxe
Vi2yagsjPEsdPG48RkL9IoP8qSeg22qYoIB943dbDPP12HH2D6XO+p/pJ/eXfNaSJ5z/iTQFMd7Y
78XMy/3OTjJ0DYOyFiORVoz3dXjcV7agFtQBxeVE2va6j7DizOUpduhZl9cCoHZReFpvzOd0Ta2O
KWzo/tCf1rXSool8y7UW5z6J6NH11xZkSsk9py237ejvuD/acLx69c9j06rku+XMDW2K5HLFDq0Z
atT7D/9vPu25yCVsLTpyLAAlbQPfqwmuCCOxWuug8IyNJXLIOpQscouesun93r7WKIULttMjr0+6
1Bexz2riqa6f9XTFDDvPb5U6edBluXFG4JT3lsJIMzZI/ObFFphph3+FjdtC8rRTLjJf/t06KLvd
6GqXhXY9kYsp997dM1GU8tCWpVQiyQIdHa+NJMUQxnOgUypOKamsVFqFfJcUDdVW0U5u09mWG/dz
7BeJiNSqvJAPyvA1FDRoom+1qHme1rzera84z6CxEy3OT5VC7+tRa5azzk0RgNBeXd7TqT9aQqr1
KEijHtvFYpi9sNk0KxMHyRmUZIpibeqqlG5KncMmSJUJaUl8k9053Vp0FLn8u+GNZGn2z/UfX7uW
Wqy6HEHCWLn1RM3YRv26LtNvIua8O5U8en+XWwjzM8VK/ZiHxgzfU0AnQ610OQg5UWGXeLPrv4JJ
v8KI7YiRzwf19ychLcly0fOxTPKPz7k++pUfQ81mwRtQnq8l+jgE8gJxoEO59sn4Ltsi5BqLQPnd
MStXWuStbeVDD9alsSr0glvId2cXLaRPUU4ZqYlePNUFLn+7I305b6omj/UIHJI9xi6c53SZ5G6R
0PrRxoacnlr02kEOP9zb8tsV9OTiPyzVnSEiWjj86uJMr0bQyQwJwal7/WeBK7hz+aatWx+b3tD8
C3xgGHY8/yOSXwV29xkTr61cTv5zpfOAkJrhnD9SEY+5qoe14s8AMo5Wvq8OHtLQ7/1wNRuGM0YS
3m8ukt1tRBm0rm3t3J3FqQ0kuZ66+2NzU+i6udKVKk0m9XJj47edw6mtrQ3NalFrqsLe6x07pX7J
ouSzcKmn5/j4un91FP0DVOngKJVi518gbDt3taaDes9ahwcE4Tc0lgPUvTBz0Kp8Tclq3ZqneaNG
C3rTOhV6mc7kcz9CRdrrW/23/r7qw6o9zQk8A4vrt66wwZmJ8s28XmeVPMkVXuq9YRb7vdTUweD/
sl4QhDIEC9Kv++/r9imACK9EpevUzm0Mdecs14oz/fzp9a6PBpuJAva2RevPrbYVrAsqbT7TT9Ve
1Js7d2zeDMDIOQ4rV+rsS81wkLctJ9qmu3uQkymSUa4lumDbnC2sfgbi9GBBOgYM0HRCwYbh3yer
WbtU7JRr3SrJzJsGtu7B5a20TqX4WJ3T6Y0Z7vp/S6b7hB91mxsPYJZjRxGvvu3wC3bBEZH0QVDE
V8dfq+tW0PxykwueKMdejU6YHRttQpJ7+ZTVkoSazMt+3Wz+uusdITF7y8s9mUSj/jALI22u/8Tp
GRYa5rxKyLxzKXVMd2BlnQmXzAIcrs8IT5FjFzofm/nZKLs3D9jBHhE2Y+pCJztN2AHIGQcphwYX
mIOBsse7KPESqwmxSIAWQUBkP6KmJJcKll5UL+ZXE5TmBkyDIYjmZ+fdixAFZnILi15UR0fKLjd2
v0/EWczmzWm9QxmsuG5XvoLxQozUi6NGMO9Yd9uKQML8F+lppa72zBzLwMdZf9A38/RSoPVtZBDN
jjVRtmbYBLKneSwuMpoO5ibSDZhb1gtSXs+gJ78lYsgPjWjduNXC2p/2Dc7F5I1p3agFq8s7skUY
CjAKOnACZApeLoqbe+j//41kRKV513mmB1ad/14/W35e01QlVfFEMfuobaa8oPnreIZnBr/RnKv5
4qnLo1ONO0Yt15fFd8qL+ZfCRiWj+f8/ndK5mUqVJ9G0LT4fguZqxc0otctVpTE9VLoTCG4b3ANl
yzelKwIR/l+IUZr4/hDel8ISUSTf9byOZ8nT3eQLwo+LBCiMbS7NEPCT+nWA6H3IN7e9gGSY71N7
2rhC565VBwBaEoP/Hreezz3h7JtVdGhJCPOV8A3OHwkQltPnwDCrX0IZB9VBZnLk18dXYX70aC+j
lkvM8e1WPb5Lt7MlcSwcHkfshuxP8GkU1i+mGLmDjM5CE57QMiu1xbaCG6ppj1Qsdsl6h8NXCKsE
j/t2kUjQVSpnFOux0luUkrm4bdctFRNth95LbCxEK8jA9H5J6HgcG215CrXE8mv12Yo1Hu3jKcQr
rIvsZbpuu4fr78Oz8Rju6+IROxNF0z1+xDwCBZEYfGgf6+6GerMmWnhkQv6+WrXgYJBopN9HxyZG
Ucfgyyo4urmffcrf3VYBh1U2SbFSealK7f3Yb5oUmXvOx2Wv90j/cgOG6QWnqpQqDjbpGgJ2X5Tz
nKg/1JuPVNzifoEzxInyAjdSQEwmT7xb3/UhmYoOO7OzhsfkkP8T4LdbNx919OTBBGFvSgT5m8bY
sAWnsd287PoUuJbt7axfK3+pBInGbQSy1lGyb6+E9zBK9WgIf2Av6Me+dg+SW0IlMmdlQrTx9dv6
GzXSh5ZPWpATxUyZ+U2Jp4rd0gHUCtdVNIC5m7iS/RwIuqhYEZvo7/vCQm9DnrZO14oIVgBT9STX
whg52iPgVIR1ION9DOeO9GuySup1lcFRBi0No0dcgXMkHkS2BBTJ4B1PyppyNgcC0kjw+BIwFuUy
RSap/5mKxKf9kEu5+ahZBJQRIqK0WkysKdPHeEjZYHbTRdvu4KnJdal/yoAX7co2mY1Ytfm3YZAy
zkoAGJxDsI2+YrC/PTKuk4CiMH9+brkbhX3j3s5ESr+YH5nw3LIHezSQoL5urTNCFvneMi2o9SvE
pwBBCfHxnw8J+GH13dWbGwa6o7SA1vQEXGoHrtjGkD1NOF1x6SjXqcdnXjoAXMs/u3Gk6Z5YaEKa
vFdsVzo64Bv1luyFLHvUFNOFb3STQVFSK56z1mVSFKGAzprTNvEWEw5jtQPf8j0ATXr9uSYXf5cm
Vc24Z2jDgPZf5clgmdwaG6HTR59EBkUNby+2uIa0adGdG31zb5fG2n/7Arb5H6tVTpiAJan8W6rk
Vb3Hqy4jSI3JgNEvA3IgnpoEQpDUFxLymC4rH+kvDC38RkLqjOuaVNyRxdku/C3zzoLsYx1D3b7q
lwOtUJQWCaeMQZBb/PBbBUohATmMzJJU84At89ArVq9pr0kvhdKSLFaZ6/p01MCxaRcESPkW+8iY
nish3ImyvqCzcnsqcYGQszqcs+OfBNDT+1uxPFHU2Nw+LKAsGjZe+ql1p3p4vuqxUxlEDyo9xuq2
7LDG90oveteyr5CnGKXgwYKIkjjHWs38X5mj7V+VOtUvFwliFTL8Wa+aBUFcN4ZcpKhDNLgG/1OY
r4wdr/VV4Uucw6ABwn2XaHSPJ6iAFLXcmiBfDUynCqWOc2pXfvKUNYDnGs+/D7EwUfayvrVLX2Ad
oa1j7dQjtGaYobLCPgvASopo+AhnA0eaa7x03GiDFwYUCepfpXvX9GXinUznLpCXLKmb50rWS20e
weSWV20eofByC7HS8Z9xutys0kCxwxdz/yEzFq5KLSjkXBrB9taey9OO0+5OOhysZzF+yFaxpXfB
2jK7ziuj4SBQXSVWoonSN8KfonYg3T1aXuQStQtyMZNbTT55tPhnv9/71EBwUIFVx5UXxB+nHemL
oU1bafOh6W5uZ51C1jjoFFo1cukRl1HlSl8Rbmq5eYmB2zHfSv/TsYQgBfwiCzLHwmULyQdmoHM7
JWKfhktN9tSvFdsr7azrXS5UdOnu3UjTq0wIitGIGYuIZmJTnHk/vVq5/blVq3dz8VLuURLPnKSi
uxDaFPuh6NrdDKI6BL9hkYiPeMii5hu/2UMpBe/GJvXItCQEUjzfUuiJzaqHf9ydXOF2Z3kV/GJD
MtguAXLR2aVYcgoJnmzJ91iSUgWnoZeZwFBsXinarOAPT5s39TL5/nEUMgtRIBHu70k07QBK4Wyn
thcv7CihaOJvGCwlVl8/bSfLdIprGQjRggZQohTNLeGMlANVu8+5pmgl4Cl3t1G03LGvjp5w1uEp
KcbyzNMQNlhOyKeYxQ6cVgk4ZjtU5QdKs/6gMiiun3Bt3Smrucy3GZR51JJrHWrN/fpTpgm62Mib
eXhFvPzfRwYjiB0G9XC2TdH2kqUms1T3ON+bvC7wEDSqBS2/Lx0Bj3Etxf7sZfk2M2ntaf5Vhxr0
FgwWdR+0lr8MahSlnAUwTpUA2Qhe7H6QZsTDeMCtFREBiVA0F8c8iqFi4OdePx+4Hcp2MLTO7PBc
w8zbT2dtew0NxEJOs2ONeAqeQSv00NfUpBiSk3IgpgPjEQbB6fKE/DB8o0vBKB7JHfHUuPAmGJND
hf/n2F3e/LF41p7NhPfvmhHfFs+17/UrPvFqsDi2meZVOxtsTTAa3vLp1oyhdZ9pcNp2b5vuclIf
dKJeyRiizb6xyw/v/aNpI4kPN0rrtOqdT2OxX3iODbuPARVHXeudVxR9qJr2lIkh6PsK7xbGeehM
rTeolLvgz3Pj1aA1WSE9uNWvwTF88IGaLunVxf5lNjr3vdhgIY9CykZ81YGr2+WMpZ5X5NF02RXc
LLq6JgtdVqto8ErWXAyq449fP51Lc2O3npWox/5Z/Xwg/7/5yZV80biTanM+Cg4XkaEIq+6uyeYO
mdFD0G4O27D8c+45/9CT4FlogWk4HjvT+T424+MtXKFw7+Sa7rusL/IsZY/JHn+Cu2fXTllJrS1R
HGyefdQrkxidG+U/B1JeJ4ttXXVEvy+G6/F+vBgWkn0YHfUWHssvFSnuBlLArf66DEbQJd9rOEYx
zE4eIbJ/GVpiQhXW1SJd/FTQk+he63GJulkSdbkSY3SgZoPsORvUXvLD0nNuECh36e6t8NBQa+HG
pOv+7o3WLvaFHXja1a15a5sBNNAIlHaUCNDM5x3vYgrmpebj85GKMLDRFin9PEelsYdLKMqmRYqa
/FPn0bt+Lahjv2aj+aD+cs131pq3VFhjiqL9rQauayUu9W5opR/RNqZkNb8HGnEgrUyqH+dtV2nm
FuNbTacJBlH0TOktLeKu/USDPQ3fFwoiBrmmuwm1Rxpq6t/L4QzI/6PYg+C0GueT1fhy67Ggy2W7
1lUjgVUTKGEyjYKcIMvFtyzoDBhXVTx2pGq/vrn+E1TXqc/k/RC6S1uzHof6dhmzd/cezM8ub0Gp
WbUZDekGrQbXXn3f38q74LCzRAdWLp52GcFRHsDe3alGp+Xe/c/KJJVaV6AWOVLLV8cSqvI2ldMM
Frtk+Vp7kdAuQsJfH2WXXmE0Gzz618GVEZKKjcvpOqmOSBsmsxeaOqXRMcnGVCe8vUFfYZ/Q5G8m
XsGIwDuI5n3tIs/1SlobYQl2MTPS6lhsaJw6NvA9KAbz4iYUhWGEufCfePZSfs76+ZqNmw3Kz6eF
dopctzTcvs0HnuB5+myJSeXcav3AfV62qh/sMc40lfXR7EW4OawNztWnyiijKyez8LbzIQb0ePt1
6z846OH5/nSNz3G53sz1vSBwWmn6dT1YD2793WjdPaezzx0Nxpft+NHfDnai3H2jhnQcnwtKbQqV
DXJZ4zmVJsrAv6OsyulyG1f+zbfx9ZDM5kPSREGn+nmatelYrx/N/DE5XYIqGjqfEdbpWcUXccK0
ONrMv8wPVKhsTPX3M/8XoQ5hcTqoDZRxz0m3PorOg8J5mF+nDyWjTaqEKhmbafMD56FaKuuhqjPl
PzRsHEUWY3hKD2kw7vS40BM56u2LrHNfCwPNXcq4mCgA8jIEBbKeyb/fCmH83F6BvqtGVIw6fsu2
FmOyoFgON2NcsahLdoJp6Uroy4mzS4opCjWm6C8R6kog2JAZo1lYmDjmB8gwknAcMs9tz3Sa5XD5
ct32/FMxmVc7LLbCI3KWuQfsHdRYtTPevtRkQtK2WMEH8UaR57BKDqWQETJ7or+/GV0Jhesa5Uk0
Uw+gP2rfJfBC5CTl5BWOD/exb+YFal4VwCCjVPGDTKguqkYK6vxpsIHeGvOuppLdSHjrXaPuemgl
DCuYaF1IVdtZnt+PuPcuKWen8G64etSduQblv0WilNJKBS3S4Bh9eURKbnPf8uaBkfZZ/FsM9a2T
254PtVfTBsersXXfvkSJFHo5xAJQvEfg3vV1TpQSpKL1EBsoX40Fz+JynutYi1Ftji8NNohAZBCQ
LLMenjjZt49DiYTtYG+tHGsR7mKOFmXwddgyiHrjcqANihRkNsy3QYPBdKuR1Mc5xA/YdpsTkRGA
U0+Oj0KVqvCc5uQlhfps5vF+uEQaeOdRLxR1iCPl0Su7WxfOG4Hhh97vLzW34rvykXxfESCsRdWL
OXsn8//IC9WaAsmim36IeUANVIa95PubQc2MUO1tj3ghMo0tHS55OQhBXzRaeH7n+5BeDM5YqUM/
hQdcvsjwZO8b1cN0NTHDxMHfVjR4UYgIGdH6o5CGeZbzUZjueHmTP7Yg1nJxGaRS+nGYfz/P+qqa
Yp/3hYOkPyTS0xIl8iVHWrIjOl7LGj0UE1k1PY2ZhI/3CwJ/s8xMpepeYGyd2nBpSuPX4Wv7Wvdq
xb7E8CRG+nc3vbFuiOXytfj9QE4Q0NcItFChCJeIaDlkITfat/XxnRtePOzhtucYqxKGv3xfBgP8
Mli0PiHi0PTDAl0punIM5nZ1VtI2f0X0u/ceX+vRtNb1YLz182ogVgkx+/NuIFAWhS4GxUIzG8xG
y/qk3rn2s0E02iMyKU+PyUolpcEqmb/eQkvfsu8p0fecCpdK0cm5vwxq5DSmniLEH35dWkiPVCfq
uJoikf2utxlDOcLhenyqIoV4xup5mDC5xOqLT4oiwxBJCQbFAzzb66nWPPd3g/XrnsOiU3cS7q33
aZ4awTWhMfie4ZVv+9vJ+mdVjYt6iEwGHNdGM3P9LrFhg8BgDYjJvG/+bzaAC9T+HEqxEBr4Nah3
tUwz3Dpyib5q9Nq+l24xBhYUih3KJ2EOkTLK/GzfXbFdvFik8nUhuTwxRJIrkRYwlyiuaQ5Ry0iC
V4hkBv4Dm4XYTJhzjyt8EXlMKBGGyOdijDmAgGaA3qy/fmHKLj+bW+8SBjFYzF2cn70xuev1K5RP
mJ1IWc96DilptVfXv7n9T66aKC5o68yd+sVSH0C8zKW7o6S52q3rvCt0ZoqTJ3M77QhF7+mP1kK9
eCTQdRPusX8GJdkn/tMxCe07ZLfQk8vNnYkyg9WE49mlwVGyB4HuCTWYd9ffMHbQkEspNMHSzZuz
eO6fT91bx3pIJdF0bXS12NkUesJic5EUt/ggn4KNBBlB4Cw6wb8xq7+H5GPZ9E/UoehwNtH6/s9x
Qz9hvsW0cHdgw62nsKc979/5HCbtqkBV7k+sklx0Lx01o46Cbnv/nRM1LobFHi5YFokv6Kr290md
kRNZm/y5jHVP3WvU+eNdsCWzdJ8Wkvm4kMzGpcHNzTPHL2AfyoM9CXpIBWgh9x5/qqVGNpJbHd9q
aVGUExSxEjFE9BzaCcjOU32lRm34UaFXO5qgS0Z9GA035U7mX4Q2YSsIcJPp5VJepa3LV7ZmwRCz
N5gJa74iZwCOocIWlj0ds5DVUa5/+XMtxivNtOpH+fatX/pTH2761//qw5vez5HJF718mlM/U8X6
ePRv/e1X9lpLo3E0S6NTPxsd183dobldxmtUO/Wd4Tmevz2G+6yxKfRP7YcqRBKl9X5NhtrNafTo
PvLJQYudSQPm+7VMBnsueZBNIaESHw5TlmqPqYyqH+L4imLA5EIYedMT3E8HRPOrI+0bu3T7t/JR
+igP6ghxfbrCr6iq+E4zEtCD6keu68ChOSwm+yTr17trYsdrGXtnnfg0qyDQIyrsX7ZUiAVpdJIT
jbYzEVi1u9Jsqi3oeTquDIVYWT9Kr4dGtV9i4bv791zf5G8qjsVBWWvQvem/W7LajntxsOiX4ILD
XLf4TLK9EkYq3fqV8Cq5vr080WsH1E3VUvqLiThK58jUe23NVBwIzipuVHrW/0PixYQOMvukFq/v
08FGN1bGVLhCkOQ0M0P3nQTjbmJaCdeD6EqZOrhAyduL8G8LaDyLO0PEkxtptaOCCBwe7wPzfjN2
/EMQvu1lGsI+ggCza6e9Y0jeVIwAX6Nm7X9zRO8wG4kpUd6fgPg340mtbZqWWNtl9CH5pJjALdHi
9nfNKuYaova+INVA4+c6kp6geqsYH+zSwaG/dUQewVwPy8nx2OFMy13j6ae4xTcJf14PFHQpqR3f
y/x6sH63zvyb1RLmic3h4eFXjQCsPsf4JunJ8o/oDTsI5isMmSYhCecY9m2xw2Q1F+AJHVGTgno9
nnQ58Y6H7IUSvusAFt2+nMOoLDlv6GkI73o6/lQLe+VPoRo21mEGkJSdzTsKhctLgqTlwxDn7tTB
5y+lcqx6vC//Xc/1fGDllzqP6gAwVwjTPbMOPVVo1oXsw+WrqPO8unsiAfBo0H/QgyZs/pOBxReq
J+1qc8Z2IioIQPr33FByvSmmm7yxhHPDvJ/uyBvnFpDPLHQFB6WuKmYBbtkfJVdPez025ffK4aVH
66oX/0wurXe8JwHciZXIa/Pn6xxNcVicdSi/mdEdTU2jaS2z1g15ddXGWCnSJvKvr9HtJcvS2j5d
DXYPrMvby1y8HNW/iqc484XIFM/ZuXM7tOvp9ti6zohqpodCXFopIDTOpJ9QAM59441Ks/G5MALF
UJ1TbRBpFNbN2vc+N8wXRpz86dlOdbSbBXq5moghNLSnpWUpZrk2QUnwiSbrWseQrDeXHPfIvOn/
KdFBYVzjj7XjTe7xdjEsCTU0x/5dmKJCIRZyTFN5YLijTsZ5uTc+/5U5ovtu/+Y+pGrPuWrLZJet
gTtm5DA6H8X322g1Of7dTar/7u+y8f27rteP5XDL1+0mpd5saPaF1MiI5UHtuYag8yIDXNGj9wQr
DJGgFp3psnrWMnTS3cVsrFNXUsfRYryb3EiertP5ox8afKAQQwKetX5Zc2Xs7tx4xrIox3VV/tvF
p2DUEwNJQl4Ds2a7jEDuOuXdZS3dSylcITKwh68apfZHqoYMdekEwXYVDEGFRGfqExQ/RUbk4121
/Sbku/X4suzdvs5h/tS9r+B7HeLzysyVTSacaqidAH+2vQUQoaFxkafkmc18f9mMgXnqJQoSoeTk
WdfDkA7Nu4Shf50Ovx5i8+1LENI0o7PSFefQNneLHyFFKjMbAR8KqkUh+K1ZmuxmPhkt8f0wCPdL
PPQJMW/7l0cYS1r5EW9mPaBz9O6Wp7vxHuqzfMn3XYXDM+xJB32YNov1UwPYgJuGjMTl8xArPdCQ
i2QOCuvKwX4Bfiny3otocrybxypu2He3kHF0szULKTvVfrCRw917Uj5VtVgW5LNuUkZGgtXydMHG
lBNWh77j/UORIcRXWDmwEKOatZre2tAv2Mt+tP52eXdVAsN+RvDMroVoFlbkb8ovNR7JX5JCGhCZ
qWQxiMrb/G45WYm6NzK+UxqOA8p0SLtCcmW0eKyz32tZWK8kq1yFGjTSED5TXTHtlM6+LX/Iq9vg
3lX3QW6XgEGYVLrqRt1i/5EqG7Bl1OzusoLLQGEk4GYS1nwd77uMrNSTbgUugcLjCay2/VediWWu
JDTb6w9Tx/xc7d0BYoVqCYDvTBS7UYSNqoyg0iIOEBaJ94YCl/vQuN/pzTnQPIJBf1OVMHImn7V2
eSorxK8Vw6E8a3TsyDuK/eO5VZJlGJ7SKZQ6zLDB2sII+X5/9nHvZaXO8d8hlnVCQqW0bcg2Jkk+
akU2aW+Tgn9YwAgMAq0JpWVGaj2r2Tv++WnexYk+Ff/sh2iT4XhJbsXbyW6s40rmV7imekm4DCUq
nXmh+PRCM/9l+bIe4s3KlbFF0bNJ7kIeyFEsiWWseWIDVlCfXXrIry8Ygpji0+7GEj6saomq2y1f
DLNKw+5a2olJvuK0zc9J5s8SHLV4fm7ZjE/CtJ+bn/Lf7SoTzO4m+9t/hnjtX/LvF73J9lzd+Dxc
hUQtVKtCYT3J7rHW80XKem7RhieXyZEvQ/KGCc6V9YIWeU8B4dIBmrhgBcoLtoD7RPwEEKjZpwG9
KrXrPwGwLrU4fgs8nPdLY0g5RZOA5a2ec9em7CpLpKzoHstrB4tvL6e0laFnBMGjtko1rYSzi4Im
ZRmq11yDmStPNiYcT+XoJetlkVmFamy8iTxfA3UaulJTFGazQLa9MJLCPUyhOXjKHs2xH94enVC2
/80PoxDTWIkAm+wmRcEm8OoCLjTtDMDhQQ4pOrDJ8Fn3OB2DfOXqFjC50CqLulshyS7eDgMo7osv
nnWhFWDfZt3KO5YYZwN6ERD+dY3M8HEt07kboadue9SMqfyXtfb1blFRd/+KFjWt/OCAX1bx/p/y
5Wn2Z88y5mI1IWjEsfKv+hiWV+1Npb0rji+V9npJX6r0ejn3Hy1tAtTk+nx0rtrc7Eb1TVI6PdOm
McU9TwIxlAfRJluafmAa2YOId6vgG3aKBGhYvdq+d/rvVmnfD9Cglrx7XesUNIIJAXBltWdONUa2
HlOKE43pob2R/B7Yh+SK3htoQVpxQsmvZm13ONcc4kWrRGv2b6PZ59F4SO4bOJ7rb5+l91ecChq4
Qc50Xs3Nk2RxyqPs0Nsd/0S3T3lBuTh85G46TNwQ+jbz4+1pM4lWdbOXXi9kKRR8QVPrtKp/HzIz
hdiKjffaNoL+9H+7UnsjDCvKy8sVIsmnbpmMfRV6ttss27vCpb06i/ulv8XSZ5k6uf7qM3kCxPfV
JBvrlP+cDdciYTz6Uq2vjlk8mgqjWLzdo5w0rtr5T2FO0ngzKWuRJOQ8drFEILLHfOhW27qSCsQA
Mren52vroalG5j9CkKVYqUMRzlLZMVK4w8V2hLdcxAypIwBxmbLXpTJYUFhLXWx96zeG4OTE86AS
l/I7/xkA+XBN7sHP/x+vj0/joIiyi6Ff4JgwRsl0kWSp7LRQHds8r3iD1ZivsBUsW4AbYSAsXx1I
NLp0sKqQBvP9s1yHhd+OUCEO61jd5J7AL05vZ8UwqVHOBPqAwY+2lZY2KFWnR5TUVcZ3b7dirF6m
erIY7L5OlGbVR3scZELgRxSRYb2HintwH1mCoET3dNdZb3gKhiPE/JcOb1JmLQ7xrNqBLpi7+yVA
XTxL4revm2ddFfW8lzmXiQIu0RgwV9V3E4bFjdqPLgoMxT7uKbnCtTb2YG4SPMXHp8t279173Oy+
vZ7iindvbwo48qm5q3ob3HuiwwSrRfAla0DCWY2L7+SH5Ysbc73mw8V5WNemBxFq7BPIwsKRa9Zf
i8/lwbHYlYprlXhHhVXkly8ejPBRsH0u9Op9mex9G+8KSWXReignzIeyUblgqATI6ISwYkEH4JbF
BxNuXJT9Ot0YJ7dZDq7v+qVvDwC48AfkByqHdLLl4+UL+NrC8bpZbNKSammoeIQwMUSPoblRfKTS
U0Dt6HD5wRCDuRbP6xHMLYNFcKNkphjFez9o0GaiCuwJlkszRoz+Fwhr7SoMI2xPMVAUdoPaHxPc
kNdniQ+BOB7zo8UzhjcPHRvaLfYWFjjahgcHZuElXYnaQE6KvgIMJ3w2vNxi5SnpcTqLUBgIHqWl
quz3SpZq5CqeMqT+IE7zIv427UlX/D2QC8R9zHmwwMehcnKsjwjH24EN9c2iw1MMZ0YT8UBx9DDA
cA6QvaMewYakkLWuaPOQLkwoLOm/gqHnEsCmFRSIL8ZKHfNMhk8YBEnod0yDjMBuOAJi+dCfTR9b
J90AtiCi35qQFf4LXpgmyiXF/ftVGaFzlUNlLrI+cTh7svq0u1md0OfmU5PK+kXbf0BUb5A0YDgA
l63slr7OTDBLGb6owB2c4E/QT16oHGn4wbIaevqQu//W76Tei5j+XUK6oUhBL6xuwjp+6qxVRIZq
A/esdkiVTk/1tzA4VnumAbZm9n77f5Wvwk/1B+vLVHTUxp/Lp2ibbRBYKL4I1s/Bt+pQI4OkhEBV
RS2Lxrth7GGam9Qpl8xLk3DogAO/B09h9AQiKIXGwae8bOj+zrAFqxdA7wsDS0dpgvyzS0+TE9DA
v5rBGB4SyoZnjvMnji/rP9UG8zcMRhA/lZNfK7rW6sbNSzcUymOVD+h7cPREU5UsjEAWYNf6uwmh
JlYZloATD3af5P+6CatruvvxUYZy5ML3rnh18JIyQ6piFAMN8Ct3n6GiLSSCjCdzarzUaIX1NVLf
AcHevhxkGb+NjA9hwMo3YSjkwhawzuuhtUMPu7kxmuZuIVzQhd6wq79sE+HB0lQAyIlJZzV2VDOc
DXp0Qii3lgGVuwSUAz5YWTcB8VA5LLAagw6WgXKNFNoAcbne7JjsjeNS7iV5wnO9rF9mUecwsSJs
ws4yKIIsUbXeuZzDJPq7HN5+1vbIw75oUAYBcVETzkiYSSdMrOPhBXwas7k8PcSKe6JGn05/5yX3
OwPATskG27OR8TjjBSoATJ2O7wgCN3sJtWVOegCU8isvIdcs2MhFunxRN16K5EIec/mRryeHSXhf
npRuhiBNkgrkAdwmrnfZhjROpqFtvLP5AkJbf0a3NwvN1imwmDy2Uka5Kdk1pGy4HfNvF+xnOvAD
qcX0RckeU3YIvJUQWy7/yIAD2KWMGIdQzaNgDIWwUED5JGZXe6JXnapc/rrfxRjrZCwYQ0zhB8Ae
4eFDLsh7IoWeGtYC1kEfk9cPfbHBEHMfTiF8CsHMx/LWptjdrIK75egrSOlCdCkNWWQSw4pZ3OFq
Mn8RQTltTPYRu9CiEpqZDoAIL4IGkW348QDs2yNFv5rcIy4r53iNAZacUkwb1hvAW9HlOH8dhdTC
jrIHRdmMgstuS8OhZTUCezYpsusmRGANBzxfqPB7s6nQJLYOcG5Wni4dqSaUW8PKLw20k8lR5YjB
Py9vbdg7nX9CQMo+oTxf+xtCcFZ914fH2DFiN+ZWjKyM57Db0wGJsVJ5AEWxlOce+i/STWBlhaSV
5opzKTf660c8iJ56fVz0T9Lloy8Wd1ril1Usy9oHLM4u/HoYKUSg9MhJYfvfWJkwS1xpkiV+UjnU
zDB1lVHObJInMhDHJDJ+zvxkWh5Bt6yqyaBlvzcTrba+UJcBHeDgz5TZ1AQpXGl/HfrjwJKwmy4o
OjCg4N0KItMqGJR+7G0JxHLvlXDX0bvxQturff80WYzdcPPS2KZb1+lT+RsXJW8hLXFOxzd1X4eA
9y6G+dL+G80/GN0lh+027hl/FtQrM5QpXNR/QAnl0GJ5mNjBjXS/mPCv+BfI4qGT4eD4AW+tNoU/
vQXdwOAYS5GyT1+GGE00MxX4t9CCmK4r1nVtlgdY6aX8XiNZw+8Ugl5SuEkZVzIhkCAa9uKz4YGA
wSSjbOL4hbCWxwyLMtQaGgb3/NSXg8OkTNeFFlf4Bfnk/OjLkMYHlVmc3V8qMobUPAY+/I+o+9pO
ZEmiAPpFrIU3r1WFFyCEkHthCbWE956vn53ch5mr6aYRlMvMyIgTJ06cyq3t12mwZCNnZXu4rGDz
uh4vv8gLObBnP+mRC5voYdQCfrmFUO2oSrIo0jwPrcH11/HqaVoMOzCNcqweiyA8t16ZVYG0TPYv
JFlF5magP+MlLJ8BDY7QkRPUThjCNEPytlFmQ60j9GOyCaxreyj7qLQn5oDbc3FpIcPZNu+JQwpC
wy0oP3gIgVa7unRBy2XMRneM7Xi7PGO3sTdpjMqAeDGyOr0qihEDiArZxGUdde/Q2y6IC1hOIRWu
9FE5MlsG/wEL2XCOljfbhU+oy6VlQgfqO2SLy21Fa3qGmwIIpZgEGTT0ZT33XXljwsI/QnoMijJN
x1JNUo78Misfc/DWzKuTIj6pMCcHmJmukwCFnPvics78upZ9UkYT8D8MJrvWsyqCw7PUwE4QVqrv
tX5qZHI1+BAHcUb2+9zKz6rX7pVqSdtnVEa9EuMehd8xN1hVOf7bunYLSN4W0rhZ28p2O3cm+LBm
LYogMgLmMo3DvijtxHMNhKdDa/G2KseL79RSz/fn9esVT8hlbdqVTLL7yyvf6JxmzVxveWnnMlFa
sUMr3yl25qXmGXWxtfy4owDnx6fWuVS/9y59qaZZc0YiOasQqnVey8b9u1WocCXX9VPl1KQlJ914
DkyYy+k3c+yt0BWlVLrSMIeSPHwcBOOUoFICaVZeRy+ByJOp0hLNak6ca66Hmq7TsNKi87EdhFaA
GO0JN+nQngeOVU/zrtK1ReyKYNiGzNeB6GNXImT04kPk++hhE0OmVb6OgekvJMOWvES/527enoL7
+1DlylmP4wmaio6uFAUbZEJ4M+Zq4EqKMs41vb/QEVAE9h07iTCGF8UB5OwKC3haJEOr9AJuRFko
nMNXRySnXhg/RQDyzTutTfl6RzvaBUXrBMtbdDfpl1kJONolwyX8pbYjk1TQlaVBEGrxfwYP/3yJ
PL22lzNLrKQVzVndvc8hCRq+3HU+qy47u4zHctf13u55iIHbwS2YLt+sU6XtSrOtv/OQ1gKg51zS
pZ5JW/fxr0TEPBeg2ICHJStkIzjZFRv7PqyT3/O1GxQ0AC3I8DNTJmVPiTpOEb/wCsAK6atg3ag6
2qRCmrC86GzeF5nqqp1/macgDtFR09h2gUBg6nXT1jC4sIbshSaP+ZfCZ+lTjjWHzXl6Nvzyg/KI
SiaECPY2aTrJgNTz/NfwFz69GCrD543PF2+VzZMYwv0GiO6uexERrd1wwv7CCgqLbtk+7TmkQKPM
XSqIW+4wOY6/metrHuAt2RGiKI1ab6ExJpv56Aw6VQmvppttLBc7pMlCBl/O6rHF2I31uztrWyeJ
HqsOlz0HhGGc98tjclzLr/3vindtc/C5MHkofaTfR8v+idxaMJyM+nz656V7nH5dxjYDcnMDkr+/
E/p6TvSL7lIc267BXbwNBu6Rp7+pDKoFhGMq3GsqW1fAC2sPePGlhh8VGLu5IV8MIeTHfq1WgjR/
qP+TiebRwL26h1HzOkGzxsZuooWoSVwTS4ZOPCn/LN2r9jkCl+Ogqwf60c+VsMZADGYcoHAPMZ6C
5LGOT3LVUv3nKsWxHsZBpVTdiQKEn6noT8QnpFkNjoXukpyH6FN2J6Mfeap90ilwjAhVfjrd/nkk
2bYwgk8cxmHfAeTarqm0ifCszP9oRLZEIxAwXbugqcat27UKp5C0geT4U3A+cAgoJQYmIUbCO+MF
RrQaZGjkoHTu2J8huLtAoLcUZwMLCN61FfqvBhSK1EjoZ9jeimamrZzym0C/Wn7x2e8tOgGLk9L/
1p4H0rHbKMh4bDgVUiDDTK597exSr3uAE2KbTOtqAEwNwNIGm+h8+5zeGqUZXiYXFRuIsASqycMP
apXUCYmHu5bMVobsQs6PtCljV+6eL0K/0iceaYnGan/JwcRH/KUkF2KHMHd6sAqOAikD7oCsc0DA
9h3bdJG78GVequoIrrldG/h9a11CbNfNzfWyzR40TzQKhGUFGCC79vSLzlIFm1MyrbB54oqJWAxE
tlKzMfUEsOchZ4PmgWLPytPt9nQaj7qC8u3kIYl3WfW1516UW1egTKf8rngl386F7Bm74blunvLd
FI5SrpnvjjT7mJIzaYlz6VUSDSwgR8bHX10M57cW5NEqUJNF1s8kyfhxG7omaCoo8OEp8ZPYZmZr
MeDAb+X5uLbB7xKHiEBDWkwuef1VHlsoFB+YcOPXPpGf6ISI5BrIXY+QWB3gHfR8rvM+cHOtovvv
sV962w3K7Yxa8/RrcSxTUcxzPE0eZKFFdfl7e1+ekulwPrR+t53CcxBk/LSfpD6tE2BLIG4Gtsde
H+pAlMvc64BZNCb+0KJ7E92T7+B89XjKCOnC7RzAaUGdoy+aocaKAcj5DLL73KT82DUDRcO68JqA
xaEeAuqDOMaooINR07Bah0wO1e9QkC9qkdkBwsHpVMSq8ipXmpVWQduVtfw9xDC87KrHzuRak2Mo
TD49AX1VqAjZC53MvG2enOfPuU9rljgZ5kYIE0fFzoYLrSyLCm4LiC8dmn4dZp/sTYdj80xHNxyA
kEYxyh+rmbcCehpppzBNeNxc921oGl94tpHKqFC5g15UKIOopLnyWk8j6iKheKV4fBUM5X7VLpc3
RGGaowWBlGReak9fRj01X9Nk/4a7ODlWN9NqBoEm08l/oA6dvxf/9thmUl8PCsIs2Xdl7u9fPEnp
PU7/2sa0gTJOnyaXpKTEQlVbtpnu7pDSrk9gs3XpifOxEW+fda4Glnm4RCk50GUU3FuLSCPrI4Cx
X5Ck5hCcKdHd3gL1k9Y5/ShKejThNvt6uVA3vakfuumgh2tjIwnI8tTxKII7LNRFADPGbbie5QtY
xf1r8kFt1ohVMCZbrCjGlJeXAVjP+/ZuDgBbWR8AI851XebgT6g2+BxUKB/VvMvK03Wm1J168KTJ
HkCs8AlptrlyCplO7S7UKMIDgRNyvbz8NOIrymUQcFEGW25ZIGqW8RiR0HmUq3Rt9axYUBVE49Ik
ZaFeqk3tWWmfyKkTIP9NrYS02ZXmD7rcmfYh1ZaPZ9mYZkhaQPlLLcEW7qVQZnJ8B57k2H81kkyF
bevYEWy7pjuD1F93dg+MWE4isGiI3YXNHQLVIlUqOLI7bIeEMUOmGmkY30Xwl0YTHZqb8lNWCg0X
jw+ZkhWXEQH+zczjkwcschBsLdrungU9T5qrAW/hVHwkvC4dpxGe7j2vgTO4DnOA8NberXyJ5/gC
uMzQRj1L0bnC/KYKx5YohEbrpSV4fxqlX1yVn8qlg4MTglPXpdsiBafH5p3s8UHv1Ftwqm+sgF1P
XlllTa56GVDRurOezFQJh1nVTUh0FOvKDPFN5LIUaLakZCUIyZz2ZNr2+AuuEebCQQyOCj5VoZN9
uayad0YgHaXWFEfNKfL3hAo+zGjDYztG6ige2qlmKd9lzhgnfI9JL3t6Tp1BD9xQIrYbKoPm+4MU
nA9GrG0+MrWmTbpYp8hIAjJNv44skkKbEDMKH2+qxSVXrWlB/LytZsj2ILNyDOGxSRxiucBtxk43
tRk3TxLDWfS9a+BTgNY0ZFMuO2DM1Gv1lPEI/O8tD+xAyicuDEU+StLFRZQShEaSfdOQY6SpZMVo
xMvqr/uQI/lEf4ZnXLsMbgT7Tm3JV2GtPCvf42q3JtpYrJM7Wi/D4Lg124bFQMqI78x4GTR1d1jl
ASvgVtlP0FDJ96065rR1WZiQvAzYFHaGUZ38sI5YT22KB44sErNmVVoWlFJ6EJgeAUEPIF446K0g
LW2kmWCUWc7YA68KBI3dg8SPoFGiYUBHpS4QTD/BSDxuhNTJGg358s/6D0x+wOOvJLw6K0GuPLKC
ajXahQbulTy3UeGuXRvsC5LJjkZKSwWBOZf7NaOvTdsjMIhUUd+9SyugtO47jqKIHtrJuOB9B5XH
prEjaxqimgYzcVAl8GC8G0pr0EPIEHLnH8ABih3k7GIAWvl5vCrYABJ3kBENnH6VBa7aaaXFNx73
og2JhuiDJoRKxO+xTQM5OqgDO/GswWhguvX5l7yDsAzLRJS5MSZ+JSyqhmWXT62D2bPUQrDl+o03
EIAhpb43f1S3Fhrqro3IfxmdELcI4wBJtB54+hwKELuSnxfgGW8u0Hj4MCyIq2ewQ+LHGrhrgn7p
AJQYmD3iuLIDtwHoCN6XAklykgoZ9DC2bVgxQ1Pch4w1ixOAJHNdU+IHhcf3GKotQxaAFECEVLuV
uAlOTshJrfgJrRJNK3i06opNU65BzLHWT4xrL9MWCARN1YzZBu/WPVKfCMkMJ2IIIa0BtNbFSmE8
c+ORhDLWngetRcE6mDoUCugYR/Lg1zBuU9dWDcXBTwjwqFgP9qzgpOPk3HR0abgRqEcxyYBIXBHM
w13mF7gsT4wzIgcA3iWwybnJPPTuLJAw5eA582rKi02POkCN6Sy2EYSlyn4tngzVtHcJmDx5LbAS
WgA6dQB1geiub0ApwGLEjEhXgqaB+IyoGR/1fOaiwLX5DIA8uyEP8KEwwmx6oF6Dt4rv0yXd0uT6
C9E/5TGcg/BDAOpF77ZsHCkywJUaT43lmLcWxR52RtDNJepIYIZk3rkbBNCEEsjVilHcnLBAa+FZ
g7eIwuzKt0iJJJ9Cl+Z8kZJQobv9pQNgGzkX1NxrrjD5pYl/G1Ofvo23GKZJCkhZU0OhPTbjmP/e
F5/nX6CEoJQwcGUeiEKzOV4LyZSWZ7QXfCvBhy5wIHCfKAaM3m6XP3HwCvZARBCg/f4oxdDSFYQ9
tMW63uy7iQ25ULgmqrv9W/fZaalvCwblDHxNV1ExV27+s1Edd3k78UznWrhUarJJfNvQtyPXEKcI
DYXoFLFt+5XLK2zmv2sMyV1RAk2JTW2VN5NptwcR4boVpmp2yrqnmmqybq3/xPGc8kJbnfg/ZFTh
SPkd7kK07fhLRJu2I+W8crlviETPoZu1SFogCL2Bo97GIUxoB3fmnRwjGucqOxYfWqlcCB2FkU64
0cKmAynjRU8QyR8TWW5WfZ4QHc7j5oWR8BXvu36yxly6K0zTVd+5EtFiX98gz3gWKoom7DVXlRNP
4Jk74yogAPKN2cuflvfB+k+avKwpU8NPIxJs9RWfF+T9hCEum7St0xGSd+Sg8qnp+kKrgdLsH9H7
q74yviUgW3SLNEoZq2vEn6VjMEXzFPYaZ9wdPUjAOhXCoXXGSK3//dc83pRUGdG4IP7uc56qCPgA
StONZ6pv4uh1/gWBWMvGckJDRLk7DNgKvex9lnyGD1U2wUsNRWmjt4VyuKn1ilPJsN0ebdBZbxv2
2Ijer68WCtIVQejS6I3X4G7gBdyzovI0svYkToNqfEi0o06kYnKSNtCJeoJLjWzdYV5jO5eh7TLo
Xxhroqff707160mtigF6txrNJOtYPVwArbLvC3FvsSDb5X3h5kjLa/ea1nqG6HEmPq0+xGELigN3
bQmeTku0cWKw+UA8nXOOdOM8k0GrlUrVO6Z7dTKr5TZPwTE/N0/w/OKXx6Iw5KJ7UeaqWKY/Y7cn
hEFJpRg9bj1bxHQhdvWlrk1qJcM2YonpsB6YI2G9XDUUqQr10V5B2qrQtFuxWovaZGAsR1VuCXPn
lmzN8yofE8geeru4xb9ie1R5tRbZbAdWfybQuqr3DwbPnXORrHpW0n53G4Oz7OEWetBhGZiPlvtN
btqulw/RwXCEF5OKfRY2A+pw0GVfgCCYJIlYgZCo1diTGuoZZhCHrLAis97o/LwdskksvGUfUHrI
DETrNmaDzx0K4YhIrtEsD3GN30s4AmU7lIiblXPV/JCnD3HObK6zimnUVGcjAABrpseyx+Z8CoU0
cUrYjeXjnjwBXcQ9lOnizVISPwEqT/u6x24Fb7nhpy7tVr6ap2wasobrU0/jbsZF4wY373JkoqeU
+kFQVKgzN/yi+KqZCvHq6H5KguRM8MGsIeOwqAHud/qxIw7G+SdEKx+lfQM+ggRZ/852/J1X9eP9
zaq6Y3PmbPHtncyuZNTkwyiHIQrrMPhws4FshxhxEwu7W+zNvBpaU+OUbBqVtXrhNQV5NKS8pvRB
xNdtQB+/8gu+t+xW7boaz8897woysuN+YTdUQjf9SvSNb7OUpOXNgr1tOlA1+DP2a9udHsrd0/Nk
HWs6nkrO25r9T86V6FNsIm6/Ngmz7SuXNtKHlA2abP4JX+9W7NA9EmaP9nUvcvydVxqqmwFkd90x
saxHMzLQe7ONkDGL79zC3//MlrUcXKru+csuamqV1022tW+PdMk+uahbtAY+1Qwhz/ErcJR/70NS
dAO5Rxl4BUZ3+z/m/ia21dp+KEtR7E3SDZVTrVnxwUBR9tPL4DWwy9vdcKs9jh4UA6kDLZFZOO/G
QWnken105JKJ6xlh5tMi8R63n5pwyHkXhkF0gYBL393LGu37uK4c5e/9y6W3z37prqcK84gNCCtN
FqO+ZM+pWA331wDtW1T8VXlppxrSDaxJK4eWPDHGNEjqmesQ9loTBiIQ/ZFQIL7lOhFgtxquXQaW
6+wHDLPt3mf948s89OWy1zLOt/Giohcdl871aLi9W3egnfs+fROVCpkqikgsU9UKtVoGXDH6Mzql
8ppRVYciQPN6eNsP1OMsjtElrxVxWrfNquhu967WYhRrFWNvvURSxGn2nFjF8svczY6lYT0rc5U/
/V9vrOpSgDq0229/rd8DVouCHxvios1gXzuGXDcA+OGtPddhQx+qMyGaPqfFuF0akiSWA0nzJbbw
cPu1769qaiKGaNDwIPZDiiAkDKVHh0ARYKdtHABq7V/Yc7/kXCZ8/1v6JyQ4OFxH/F4g2fLLlNkG
S7YY6CrmUAHeBvvErSIynch78cnbMtAUmuG9D0HK3Cykj62sdzI5a4TugRwAuZbRT1AvRG4mvaL0
63vyHKs3LNNn6BZ3ybHSBdDSU/3UHyIqxdvqKanTppgiRNyag+zTZXDS7MzUN1Nas23CkcDPHgda
jQwEs6IfEL9uT2yLFd4kdzSnT0kOFXm328s+1cjM69drX3HARp/Wz1Kmk73XsEcrb9uvdWd9FqIp
TorXqfpxbj+PsrfQ5WW3AANDSxVB2LUmldfC/AiJeNrlvrVBK550CdQhZaSdoMwL14Kzl77r3qXY
aCLYGd62HI3ZZ7byesWl4cjY3e7nhmdLUTug+9d/mprURrs6d7B8QfAst8AzheE8sNgpIZICJTih
FhLkifg4jfcvwoQWcYKPeRveX9kN05e/+y+QzVpZaWUictsU9/IGrwzCKEdf6JmiN4RgN8BJJ1V9
pRpUqE+/7qQH2d9Qoljc1V0y26grSCC2ZN7uaNN1yTIgYYaHMb/VK/8kzObbb6278lRX+XGZsbc3
pMoFK/cnSY7bU/4j0y0/6yNJvzfSpaE41mZHdmV67uzzXQm/VaEu/1c4N7Upu2WHirk0ajJBRuU+
BHxC3jOWk1pd37DqimXgfJQrdG+5oUiB5dKF4aCyEGDC5eWsb8nWt7jfx6/zvJkP7BxbzXL3EiQs
XXhYG/X7vL2nZqLxmgojfFAtnfLN+ejtdP8h714hbEXT/Hr5tF+J+agMeUEqtPxkwXFbQZBAhmXh
/eLZKlwRC5IEu4MZ87e3lMactlnNDokNkgETE2oDcC8977JIXoND6at4rukluNL3sly9n7UCmofe
Z7mKuuC+7T8EQNdLspvD5u9Pu0q/wJuwOWVeJvz9O/hRX77Z7xJl0QTzkO5LZcrUIebXDStc4l6G
oJhLs1r07IiQLu0oT+2ypydEmzwBbEiZCQ0rhQE9O+HTpViX8taHD+yvPmiPWMY1Aa6v+VuXT2sI
gGBbctiNEsJzlQeFXuIT14tZ+2FU3dEhlKq17QY2/KlSwPtE257Pk/sQs1EaZPVNWto9RCFXm35J
0h3NYF3LXcaUBlGGFpcacgehUXdcckLkSKDEb+jnVLV7P5qR2Aqvv8wUZ3Te51x5MgBBeT1cfhhA
ue0DhxCUsnBmx7xvi4bpm/eB7mr9SLQiAsE6eB72L+9XAQ+UQILOO7llksy/WkXNv2wGXHxlL6a1
IpF4/esv37BThV5srDrzwtEVWnHd7IA249BwxobnhbLGXxGXwIxhr5wbBPBt+8g3qbPEr7RReM7W
rx6fHptKqPSLD+ooNm9l8QecuCpPxoax0Uy6bmGUbasihbBTmeiIerBbNv6X8+VGhSO2dUOvrqY2
Glullx7oztEiZW+DVcgYFuqpZzGi0y6HnDiOLFcn3GRAovU+u+0JizaRZIdbO0DQtIhCdKQm0Iey
78K20ezTS/COMGS4jtMNfV1DvsZ2CaYyK+4cVqNYvf+uaqd0clG6HtI9ymA7+9ayysUFJM5+8EJC
yiICYxyatlhACUnDTY9OYAAcQWJwW5Qg6VZK5qGUaBGAFouZhyPW8ytY5cpOGOLxaUAEhVzo5gNT
dB4cHFPORdkmFde0KH+ngm8GPCrFx6/C1TRIs4TvnKyqENj+doTpKhAjV8qIRaU3YqBHnJUgm0Th
vEqRape0OKW313so+SBsmxuWvtHGKm+3QeXt2F8HnRhcj9n0qTyWG55uXw49iGQlU0MUw6kfFzI1
s0STPOWahXldlXM+4S54yuaSIB6JvmYyccRPFlAfGFFGiMg1GqajkrxUCCTy7wAHO/e8SsARGicd
VRfriC0UXCPpPF+vVrvVa4TY7r1NAwalhmsSncYn/GJNJ7I1db6t+286CMgrv8fwqw7dtk5wzXt1
/wUTDeMp5qHKR6QMUH3hWkeB7dDa14V0p1xM0XBFEO1ST72NX5r+V681J1FTD/OX1+ZLpJGxPtIa
OD9H0VOkobe2pVGr1WpcongaNdaxvpBxIzEx/kJT3YFtPPrrD7axV3+hJe40dDCvthoD3ecHDZ1O
ppFU6nB4w1YyWOlo0ILYeHc48EGdGP3nzXDdmNrV8IRoD3izMRgsaq1B+Ghj0BiCK7kP8+rfHzwv
HKs1eHxNj2i/94148Df0aVfyd4vISKbvP7vFKz78ROR+G2/e8R7IadLjBKIGYIv+n+fN5Qw4lEXW
FD+mCt2F7hHTQXFXzUKMzUbwEblPTch6LFRJVCT/Q8lskegfQL3T1FKdNhT9wG97KB9UbZlJnZCI
kteDOjxANbkIL3mmP7iAuxcY/ixXPX8BpVNu5H7tuN81fR/KBSDTxxKhrJm9P9mQYGe9wJYWfoot
WYBF9MddRlyvfarFCH2WpHNwapSGilbXX8nu+qv78ZBVuo3nw9Snrlo6Cd3aer+xgj39nzgXAhZh
zW/2PV2WtecNShORm1RbJM9vXS9+PLJ9XXJa50B9DNfTht/4JqwiBCUo0n5NpUpE3YBZBKceRq6o
pJ19B26qFmjxhM0+y8RlH5SXBI53IBkSopxHOfIPI3DGD2fl1Ch2U80996wA9I+yCt+WX5OP8+8D
wsW5I97R47mkQx6BkPUxgKb3YZDHwR+4aZHSENkpHFMon8gFLNLJUEwsH8ij1YX6ZLuzEYm8ijXf
1BXHav1qmXNdLvZQbwKinJXauiqI87dkPyR+2YLml4lzGSSYGOSVpVV8N1XXhKi32Trh6H2STkQi
hHwqrX20xDxpCGHprrlT5ZvGTzHrl5yCOM2oXXpo1pBawRAYNVjYxMMMyQcaw+Ao6IsOMXddGnC+
IUti5fdjP/c7+SkATVlIROqf85dQ6BcnE2IKrg0ItUollnlypsK2t+Iu0pxJOtm9zoP9TvG04z1p
0lO9cvzaL1oUYDpGWh8+zmB79rH6N38pfhxe86+ZEGYs4yOeYf7aCl3JFaiXqjllMJqcatrC65xd
hJOH9rYoU6nNXWPWA0rcbORMpSd6CdGxPL+RqPxy3DhY+XSy0sz9B0B9lPxY1YIUnGLK/ZcFBvbT
JUrR6o2bH6WAnjoyLH+mV+bLtiGTAXa46hKlfYyWDhJcYsQxDdGRXVf651qryEVeg8QnxWt/sqZE
TAnqB5GJR1818iDTUneN9nqt7vlYCnuuMKu6dJqeUpdRMwhkjupzYhixWkuF6HTSHYPW/37WWX2G
5j6I3w8t9tUn3mpKBJS3iQdh8GM3880L1y5KeQ8t6aAJv5Km0+BOc80gWp/OBqF33wml7N/EVEAM
e2BOYBQIwGa5REmINgbpSv2WlP5o26XoyOkZwLc/q8AJXRiol6i0IwmZKsfeKeZile360uVWiSYP
qoOmDXqJZDhuijzF6hdakDVrdnN4B0+rNdhrXHVpcop139MrdpFgrp2vfck9wZf22Rra+JOVAfnx
vOCrvAZZbTHY5Pp7LrzbEcG1BSCeKEBaSakZtBF06kWAG6Gt/fJ27aF+02ikY0vapwn16SyDEkW8
qe6T3EV9XQZeChY6lOIdYvsYwU6jlFaxu/4oVjXN5WjRdwAjKLHqYhlo5IL2DEEpIJOIaCWjJWQU
X12rJFvSo8bFwlB4t2miAmxkiaCcm5mGu7iOQ8V1hVV0tE54vrZkiG0J+tQuOw/hDbz6qKS91r55
uyRkQ/bN0VOKLlHOnnOPz61Drfxa5iwZcFTVcWYCQ6+duS9iKxKK9DaDzWkzcLqHcgWy09o5FWWO
yeweurKWprpOHnHwG4tc47JpnY/J7ZbseFAnLlIyu94Cem0Vs2zrkAOwgjR2hr+CKYgxGQzwmiqn
dOPyrs/V6hEob8XuwNxHS0N9rPAEYVbE9KAgDDTgRLUeSpOudtyv3eexX3xJ13M8NvMZdbLwjk5B
7Mn+YgfDlaVvXokur/sXYkTwPqnsaVQUFvjznZnkqiz1IFfHYT8bXoPst1W5/wqMBjy64ezTcsl8
p1+FkTY0tSeGikoqbdyHUD1DGDBC0M/QKtu3UPJXP8evC7v8dRPzaTsof0dc11KdrV+XkqjE+LCa
6CkiXTyv/pGdFiNZXJbS8iU3zPzGozEDaenmvtnUU0/NgOMFHgJaIjVVGOrYk10OG8XxvVN5Cw1Q
tvK591/huG9mAE1Ny4xo1z/qip/u6VgPO4ciYqsVYZgQ7OHY95yvw9kHS7CGoXi0tMHzteu39Xut
26xXtfX8j4DR5QmxBmHmoCRcD6+78D0ThYb2yBLClcXn4fm8RUoC8Qla9n071OTf6nM3uJFUQhXR
p/Bv2cUHgQQQeaCHy1u9CBd6pDiumos8TIfWTjm5/9vT4nn3vO1mn0bt4/fyhRGhMr2Krt/b7zI6
j8xS/Zt073hRy4/FV/v6CloAycZn3FF0VFgdCtJXtTRpInAlL1opvRfBxMm2PTqQwjN58ByOIL+f
AzQHzbTQAtIGb9syJz2zClovoWBbxjqoN4GXfMAwmhchxceb0H1D2x1FYZpC1nQq8OB9yYPI7dq+
5Pe8XrnN4Mbfg8ounMQ1ZMuRkNNXzTQHc0n2E/uFTeT8orOCT6mAck2Gy0gRgL5N6UqFjziTC/fj
Cvw4vGND/igP03a3gzoSUheJANciYec4rki7Cn+qFXYG1+0SWHSTzr71z1+rrY06ImvgF/9dpEtS
0+cWHNez97XSL+ZX9Zpvo/c4pXf8yjX5MxB+ZDyQASc1X0cMc6E+vF61eYJOvCwNvOOHQICd1llc
lhFxb8SgHcHQ5I61ySX8U9Gs+3Fkh2LvXZsjq1f1jkP5cZ8+702f92FbktJSnzT4jlwwLLXZh4P+
d77/Rt18NYJ+55/o9ORxfNTVuMrivQ0FdwPedMPh4ij78Js1R+HaPk7pz2m6fu+6QZfhGA7vIRB+
CNfjYD54TQyGA/hxzTTL9uC2Y+IY/00lZzMkYazFQNPwdd/1FRPAO/8xc11CeHSP5xnuYFJTKWDY
/ptuvuvnv4s1JwyhB+XGtXMoh3Ih33bUsLQf4+kk4dFi6/bok8BdPZzH1Tqd1/991AX4mVxDd7Pw
qCSKtCoktvdQFTZG4Wlfau5Ruxxj5+gelaFxaBcQPv8YSn+6sP/O4jOeohvxT4Qzh/VD38JX/htZ
X3SJxjo8bL4rw6NQzj9uudBTgroXyYtwgntQ1fVi2s4GyM4aMuZW8yqkFZzGVPPjWO4H/cdD/G8i
3hU+GJ5V+BINbffjrpzVo+S+mDFeIMd4dg7uCK7eC3qGHBWCgyzyYhW64/z3UDCGfJJ0AEJNaGgc
jkIWDLfqHob0v3sdXWoEyrx2hc4N1vjxnD1wK9bQuxCddU0MKO6ZpHac+/aWEmn/cK5nFVbJ6nPI
/DVV+q6eNXqq/B3+aSS5jTaferk9JtzkR7XI8TsTIntTcstvD7Lei3Cq4WqSLD52n3qcaJwFHqif
ru28lMXGnkGhK+hupfEy2RR0KbO/Ba6Q8duIokGuVTvabtNnkG96N2GcyEFnwlinX422WRwK4wTr
xxdbzeG19McnW/3b/ANJSiqpbUEiDT0vYDxlO2DofcJZC3RBsf5x6Oi2Yc6bqTDZdAq3PvH+QJRK
rL/VXmtEJTa107GJZ6owOtfXJSwsWtbsJLnEaFm8dkRSSgTZJ7JZmUYJHX0S7h+4wWoeN1Xv63zg
RIUh91dJ/XxT9Q3N/8pHjRzCwlwdG6VDbUJ7JqXPXJVe3l1rhGmVvLo+XKdp1WiUSjS19JySA0oK
lJhpsetclosr6eYMQBXcVoTZ2lZznmOVh1ssqOGokm2iPL4h7h94s7Urenzo0rOZtLOPevmDHl1q
CimN5H9vox7ZpuzPoTZ63XGp9pEmbtyOF1OPkP7oQGi4qvmPEm9EfGzWwqF2WomQG+tUN+P1tMpd
LsqnapZa+dsdNWRtLc7NxZkitUYtNa1YScWTmjgdGnPFmG5wUtfmKX/VrDMcjbd7aumZOrm/X06K
YFunSnOtRUKQ860udBTbRNlcvN/FaAxXQuNTedJkW0DzTKbkKN6RCJ5Og9F4Md5+FFVeLZP9RCsV
/i2eMEl3In/xORMde6f6tODX0Z7G/fe1nS1mh+tsTkPl7kyYWFwp59x/5EdfleNwq+DnNoA/PNn6
OsXu5G3jwUy1dI63mQSpLPJz1kCBb62f7Rmu11//HGsLGXrDBKbOadAQlTgn5j1CRF4GWxFcU0JU
aWVsiMuV1ylnNpXO0O06ZF/Kp7lSh3+Tn3QxuQ9VaWW7++g7V+WStksJYV2Qz0d5mP+6fgCxD/rm
VfNTjLF481c66iohWkwKUkmZJO3SfmY8mWmy2cWbFxSQtGa0psZbpiCnUF8rKNMg9nPOIKV6t4PQ
LrmYwrzv9+nPrduTTdGnRwANktIHQNysV7wFALKLm+Njb5urpsYT+/7XT/nfnYiHfbHEHMbrOcIO
qQ0TMb5dSCzXp2wk7xivRVqLo8WOA3MkI9vrJPW+6VfaE4p4b9ek1snUlBMpYRdJa/1RSm6r6hFU
U8ZTiCrrz/RKylxFYnSLL6v6pJTkMkmRZPLfSoNNW9rT/VC9/1z20U7/PbvBNHyP4NjB5/uj4f6j
AvvJJPuKg3G4gujkVGEWMPASDxR/o/AIVlD9N630LamsayrEUmyKVA+8niYl+oX02PHcnNwT2H16
zpmOr/z91wJKZyXByVYkcGgXtlF+H31cnNulXQsvt0Itnapu8KeRa5NyGe0oIZMIDop0Ia6WCYxo
flwxo/U7Sorr+vaQGBLPgrMbnf15WiU78Ws5Wf/7Wj/n3yqzyETOfYzMgD0WDhWZaHZNVt+L79LP
9t8+bIbwjkQQlt7UCupCjAowcFMTn2Xn9fNIo1m5kcYet4AICvmB8SwfpSetY65hvE7A7XuykTPV
6h5yMt7aN6O5vqEKZbqXCZpVnMqAp1qlXLN8icsK44ZliN336auoZmyPPRKt/+VqCsYKEnGSXJ0z
S99btKBI3akQ3raeS8LPp8m5Otqcq5Xo+nR+moUQpJZHheDn65dsLmjg/EcasX+uXW5utbbTGOEc
fbnO/r196q/CJZc/y9J96SjazuNMff59/rtkQ0h/+4j4aH/6gegqM7JBdE55zdeiAg6fcIvDQ2Ks
HOnntv0sai4HniZDonNlNFpGG7opWtB9T/RI+8v/lbXAeN287J//FWrlFnjrWMVMe70mqI3xpHF+
Wv6jRWqRZOOpdyhZRPgiUXgnoyy5kX0L/+AneGPWmBK39klWOU5XsUOr444K5zi38sW8r52bnAoH
2A/O5QiIXyUKWr0hIsSlRi4JBzYRHOuekOmuUnKooQA2UtHpK+8zWe0EHtdAVj06fcNRawxfppZv
pVny6qE6b87e9Hjzn2h5Gn+EztjJMSlE+yT8p9PDE2OyWVUnf7loX9sn8/gSazga5yLCgig58WWZ
qJlt4EE+mw7MGiS3M3vf11K1g6A8KceN9ARwqm4nriSVpqniy6nGMTn5W6NnaT9/5SL/WMaTsWLH
PHG8uJ+LUB2jXcPSHzVmIiqgAm3PVFR+QX36K47kvpi8l2mqccvXF/meb8qNpGITpTetSkQScX7A
3AsgSG8uqdLi2yGox2LJBJrUsKVbD68malQIEolZbKB4BIFnSWLCMsn35en2aNjJg8o2UMja+J91
9rv8TovBf2CmXDU0mQBsClDF1vtbfX5poKQXRZhlJd6AIZ1I1a7/yh99ac/A2CjL2iYhUAcfgRnP
KtoS/o16cf5QHtIGiJg2Zd7E1QAjtaimP4OoUfnkL6XlUAaHLz7K5FtW9ctF1oX8rdpSfcynJJ5y
8eJWne5hcvH6J3OMU5o1ZpJbaXAqJqPvPMd1VC3lDOrk73qVQq8VV+15XjVed7UYHJM2kcTUMa6Q
iJs9zW/aOVXX/hx1diWNnduLbwDOaoVhUk+V1bkPJ7lWdheXsrZ9MLoYJt4fkpsmFd8VXlc1+5aN
SbHHMNkmioLpLUdDa+w5vDVqzZ+1iwFfVefyyXXZFROeFEnj3Fw/T5833x8Vd/Ss6dYPFmBU+tE9
t3tN9k/MQGqQv8Xn0NLdw6kM9rNgL84JAeY3c6h/qp6TcxJesav6vkUUiWMGJtGVKyl82A+j0kfa
1WRJBX2nHQm4UkvHOCeVn3tt+XpOOp3czC47WSf5eNdNFyNrPg2tepo0yi07R31RiQ/flcjyja/J
9FlvwY9wgZSF/sK/ls2j1XKLp83lR9iEWrf4sW376y2cWyua2Gr7sce1r5/lavqFiEkc/k9/jBxO
zqvwOlXTGKOqW9TI22EFKU3V7cmq+e+fJ66nr+0aRUyabBpRyce1HbNYNX3wedtU+Fr4Tjjjvae6
kNRmXJaZYUCqhagQXQg1xlNyZNExsXuGBRrWurO3TzFuy2PJFsLfLdaAlbjF9BqeJ5l2sakqZph3
AG21NtCJaJ7cfoU4Uy9HzUlr0RKHN/YN/PZaJf4ZJeRpqnDdz3MkZx+datJ0ba5FDTelynWL1ODU
Zfh9XXotkhOIIQ7SN2F5FoD/ufo1JmOtLCjSK03lRST6TCZDLLvnc3R/ket4CSZWSOv4O08uljmP
Nd9bxykvVv5bHyOuSLwFJ7qacOlLPD33MKvOe5vOgqhta+Yq8SHed/K3LuUo05KcpOS95tj1pnSV
37ND5tyWxtZW9TGLdPH2/8LTNJ5fok3r3mTlE08WY4BRz8eLRjDZpAua+WrYCMhPeDeY7fOr92Ig
i5I8aPP/iDqz5dSZHQo/EVWAAeNbd3vAmCmMyQ1FYGMmYzB4fPrzidRfp/aQhIAxdre0tCQtseSY
Ls+zU1Z+5Tx5ULwMGwUPsovPLLmWS389wJkAc9X4tvaXBcoJ7I7albWPe9Lv8B0yGtx5Eqcqa1KB
PHi0YsHGrPlkZe5fhHd2E9TFYxV7Rr4yo89Q6BHL9++b2wze+nUUmwMca+0rlnSTpVu61xU+AFEo
3R9lfIOZKVQW9Edm6pwG4C/CjElnJA7lrWEyWDyVOJDg5Tw222XinFjif6uUZQhjuj+FLycDvW7w
EDhQrztPEZ2ywdUooWNCG+51B1gY9wMuyar3VPmWy/JYVAIdqJ/QiNTeQFSYhwq8DtUc3kNev+d4
ToOpaKB6li1rnyY6+x4mq4pd2p/hAFVxLPVjwJvzGyPVr6cqWH283SlX1qYCbSU2ZiQndgMlWB4P
v5hFFSTj6/itI7IDG96YmWfsa87lcyHFMrS5UemgzVdQY801LkNuHgsl5hds1j5fBEAwQJkiZrsT
iGnYzupNayMXXnTgWcArQFrItkNQ9yfissulbPi3DUq8P5ewdN+bfMMH5emYwIiP8Dw2Zz1e2V/K
rbFQsuYO0LrNviZlgwkKEkxK5Rn2kNDGnLdn9T65+l1u72lhcApP5pY0ZbXUcLAcUD6L2NCcs2Vx
9VGwV63EljUCyFRpiDGdyJn/2dK/r42JrKj8bNPjxhNZg/YVC6r7M+IOLhTrxWE9sZoSQIaYy0J9
PidrBi1c7h1qDhkRFCZI1koxk9P/fAQ7ubGUeJB/f3/EZqWuBFcXFk3zS6xeTRmrsiDswIbqtS6G
GULc4PIhlDdUvTE1EFhAKRxiH5whSJ7R08OamQIJOazgkrh9wtksF3GIkxmmWzSoyiLAK/fjwVX+
Za1/nQnWaHTDkehryLLQvTnFkLyfTsD1ikEYzglTPunbrBwF1gzFh6rthtyc5BFBIPCtM5jLAPW/
NUW+v2dd8ZWQ4yuiVpmhziM+CU6CiyEwrPjcBguoSjG7jT4im5OZuXuuJxfj6d94HtNaeYxNq+U6
40JGH7PtbZcvHOeNm2FMZMG8NbuLC8yqkgOJxyJTgcHgrpxOvDznVtzDtiePv45kjUKIDJ5HaJvK
SuMO3kKxCnJWgivFo7w14OIHw4FN2Y7ePI8dGY2vu+6eHbbvBU8gacVxU11O5P79eUr2WYc7uAD9
snDOY/Y158Sac/teiUHqdnhrJAAQg2KfE+k1FalK/rfor7AtnI5zmpo4+wYa2rIX+GQ8VVxuPAZ0
fQm0bkB2DVoYX9NHvp8/N4w2Fn75cUABBUq69QskvOj3kAJm/7KmxtRHS8lmGoTd/enY1KpzLxnD
h2tpc/dr9USKoEm8qegLcAiWSOgmIcBJWV7DE7jI6hrIIi51B+tlbuJVM+iypN/AZIhzhU67Qw0z
60FcXTpOdyy8ARw/XorCZmXxZtdBEuKLPPFmDOrSZ1wPCVG/hSMlL83p0TQcoLOpWkEig0nWxYbc
2Y2XFhrdxII5GuRN7RfVyCzMUp1218GTTNw52eXs7R6W6y+cYcdvYtmpcos+WIG7S8S4KUBJ7466
L+5tblBb0THxZ8hOB7Fx1WorePA+7Qf9o/irMmw6eUxkQrvlwcwx10zL4x7g51DxVdlYUCH3AMyy
QtFXJQF+kfDlPXnOiLw80AA36QI2ADtr/LRbf26ahD8YTF18xYHZ5+5Bzmg6FpyWXf2Lf64zRALt
2seEc5iXOnOvT3xPIMZPfKcunC4JAf2YPPH7d5f5fsHDNdeyGuhk0Qi76Yxus4ASRdBF4wtoELR8
+ZnWGJX8gFw50JO3FYAjyLVDFCdvJmQTN+aLx7g1suK4MFi55IdPw6fgNZ83Nfwm8IT47mzLOznU
IkP/agsJMZAH2PNfR35PR5LcaHnf12xxl6fIu12J606UIHAhTgr1CB6i2I4+Ib4RwCE4RK6RwA/5
ykIZEnYO4Zx4hsSkuM5vgkhwiISbjNzl+5Ny+XgxlQ08eKeSdtDAyjR4/tn/+1qd6Q2134NSfO/1
6832I3jFutMqgEmX7+QRuXmGX41o/lIpZyfwRZ4nPpSVc1oUzm0hT8u8jvMesNlrZe7Fv4g7+fu/
OkLW8DpM3MfrWPgRWZbpIOWltKhgCE5T8Z3FKg8v01YbJ9qYoKqD1fkAGNNubSrhkOCF2HHchszp
effw2gAVfQyLzjPsTCdwTYYT27hv7FgAa7Q+jW5YTVTDZ3JCAF5xNh8wLo6ly2ZG7FGZTfcp0x18
zPLMmNAry5MEdsOIYr/7qUoA0GKxOSd32JytiJMl+GUW1yHSQPrhnaqc+4g5T8jH0BWe/VqDSGf+
1rFQ1NhymBJVWqTEsAq0aVTDbI3cn31aUjHd57ckkX5h3hQdDrQvSJ3IDR3A19tmHgSSDmTVqebh
ILA0/FDY1JH5VJAVBOVnmk0KvAtwibgXSnpw+1gqZqnxB3EvZSLcwZAZ5rNgoCUgkQ8K90uITXUQ
rqu/5/TXQAoS66/Fw96dhqnUHgqvj80T0L61qaXCYPZ1f0CGJxD0fHdrOx9CYmoibs7w6lIP5NMr
SCtK6vFhFnw6cQsSaFwIpGBZ2UXsAe9vLTdgxoogGSbDLsVZxo4cGW8khpbqnA2G1KP5E1lZrhEX
jgEMaP/7XaCI+owdlMGDJID9+xdF1GRm7IbH2DeqsRjN7TSoDjGwpWdtqNYKGS2OKkb5M66Q6p4h
aWIDsqCJMg2pQQ7ccqB3eB6y49RNPufMZ6D2o+1fGUqFs1lKp4nUGkhJX6ThGalyZE7Qv8rn4jNY
TVvTPp4+o9TsxAy/rUKgxmL2x6GXuSwsWXDwijr+bVq6DTZjxXUo0VOtgdwZAkOYhw/uYThp8ABM
B8b8BUlDFIIH9JhCAk6f48ZhpuUpJ9Synnjpv2BOrnM5AR0s4MnlNnd6mhQp6ItXbynp87KA7H8g
eKJDYY/AfHyW5QvYkHVu+fBF9oVNLGiBMblPnFo9TxzL7/IUoL0GPoBC3hDZ3E/AxCv9vDmrDwBM
iCG/fRiq3rMpNzhwlKep+XGagYBgRt2BwIhkonEleFmwaFNduk7KWyL8V1NLw+qgsyK4HbDLNpPb
P1bv4WaexGx2Nrpp8fLWOg4uLlVB5K1tYy1hXT2MnBsdH27iVe0hGmC/tMWNcB987ZGMVbF30vyR
uPFEGZcrAeNlziN/P5TrUoJItNQ+8SMrHIaVDJa4qrW8kgr0KTElzxFXFo8iGj8IFL7FnUUzeb48
J19X7NBBfVE485jpPG+/wYgXXfsnV96NbCQnFDn5kOOxj2JOkf//bXUCET+kV5oZkjeBLngYiZ3r
4XUGcXifSEB+0zivITNoZ+KwDBzBY4J+BT6xsRYMYRCw9mhKIi7FuDfPeG5ommpXc62JWgoSj1Ae
hFuUp+Rc6GbT5yrrbV/F417Q94R0AY0xYfAK/0G/ODQN6G0vmELuVVMx7QTotp0VmGaJtwRaADxl
Z7+ECgfKgYcuEFdBrgmO0HZDJb0/io+V6jA1ruMmFSvphQffv6AvbyE6WvZ1dxIfMBCgmylyY6PW
JuXI0aqcbLFzhea1gkKT4ykUK4xyGk+rZizdQWuQOOwGbLss6c/QIbHMwpQQIsjOEsrkgQQKX1j6
o79N1EZATgwTLcOAjg1kClMb2Rr0dHpQMOxFEoVCoghSj1ZSxMFuyXAEvSWnL/uukK0p7iQhZJQY
BtuzpMEyNJDGZjvJ+1qL/vg1/GB53txg9xI9nzGHcsmMSc0DJCF+GMaMw+IUWD0cijoXPhEHFj8k
Z41u4Vye83abYwkESYh1RvIBSGfJVZMwkeL/mBNpzv6sfMru/yN8iBG4NucVp2hfsUoidd0DIYFH
nAbvxPYPEdjDUtw+V7drQ0GCaQnvuanL7bJ9052ZxPPbHwZQsqczBlirctPdBo8w3hHtZoTEyMeM
WyddOcm482R1QcKDLjoItdsT0gfdrX038OzVy75shPlmHhxYIh88Fu1VJgR4NGRdqjRXMS4SRr2z
En7xji0Acuzgv+F+PqhEHrgdWsQFAnnKhfzrrASBQt+SawQVULu9y4D18GjKJOW5ewx6rN3KQQQJ
N8kQJ7TtgSV5BQFS7uG8TS6rRGZCha8k0I7xrci2ip1+sCBS8d+oSGMpaQWklwJNv5oyHdoDqKFa
0jeBpTe++2MS9hcE8Rja+gcAIl0MI40YKmlFLBQufutIC6gHcHBuihYLAQm9r1oCQ+51xtoJYfsS
yA38/pisoeqMWnMJDrkT2xHsCL2q7FBgO1SR7EvZrwRxO7k+qBgR4wuFRMzHbm2wfyGFGN9Ftkme
XLvydPDb0WLLYCi4TMyqpbwQUgx7INwWMA96FQVQ7DUctV27yY67/IRKKZzekSRWrrmG/JIbwyG5
7RC/EmuklDNykIp3hiYhEoEe6bq1W909YyOU1o2Z7RhsV9AgRA4l9uPXyjB46Qv+xf2PfWDmALGr
nC0fo883sBdB9MVLqE1e1O52BgPBuwY9eatHKDk24UsF+4n7Qh4WI8WQckySHOeGl3kxWJxl3vNG
8Uoesybm/joWJJtivXfQYZzfc2UR2Qo5zHWE+SsHWFYAA4vVcv/CDnC1RXHuRAIRQzOnyfhAYOEU
P0+AM3wBiSmNJqvT4+pIsCTpJGhCp0Sj54dcgX+mhYncNss28iX90woFJqcLSUqJDacQkiHeoHM4
6ZNu16qM1Q2g/ByzF77A/2HsF199Up7k30Dq49jvEd3qBLJWHKXEKWeHBLsyLZBaCwcjXuMKdrtP
5FewYzCjNDoNCVRoBgfl6/73e11SAotOSICPDBJlEDchTV8QXF3EqW2/yftfNN/o6N8D3IPn63zf
10LfxqNtg0iLPBd1kIRPxfKXSxYTFMU3grrukHB9/SSAEzfO5j0rEge0zn/JBe8AN3R6oqrcZpdy
e9qBhAB3mIq3BvEINyFWl5GH9p2uh4dCTJ9dW2Ihp+c1+v3TviMkuiDyNgSsfq5P/1DQVm1opJNn
AW86sGnYx5nYZ4HvUJWYT1LIxiex9UHMC0qNDsLaY8Kh12RQHLuSN5eXyncZvxH2TjJlDcyFPOPp
IISkgV6obJDJV8a8y7eSg7Oe/ktsPV5Dsvv4nAJ0W+jeg09E6h8b+3NJ+FwfB7jJxJXid16OOb8e
W5GOJVM3hNxaimv4cwxUQnEWeNqQkCiHF21J/FM48Q6a5KIQMUWbUFWaGc62cWTYeq26ATDC7kye
mnpneI+zMma1Z1GoSyWpehLtLeliYRrHvoocOhXJTUOC9GxrxBgP4UycOmjNtoyLmZ1VYwm4gECh
ZDBg4tnstGpP4g1EvTZ/tr4MQ7FL9hTPqzvuS+fsOXg1nq0uK0riea2lusxTgxBhTdsvF1pEPTdP
XY9J8tjG2GAQybTFooUTWD8pjs5K1+S82wfmsSuTQzQnd589aN/XvUHz8pcVoADr16BweUpGwbbG
7e/4oq1UMb8N4RHVnt9s9G7IVVBuGQiF0g0ksKHhclCEu9Kpd89BSu/8+VtEkhjXSshAbTV9XvSP
bNe0Fzwo6iX0GlIngKYefl1iN4oY7DvM4tJi3aHksCUCpGE60QjIEsFZ38W6yXZCVQHNFHRKISy8
+cObH2n7IwuJMzhe8B6VfdZ++Y+SISprjweKqum7OevIPV7RcJAmH6R/XcofpOAVCWF7edwxxQKV
FXrpaL0C7NvHo2gSUqrrJ+6xspcSlc392WtgSdNMMOd8LU2D9fyY2QdZRE9yiBL40g/pGYdVPX8Q
sAwPTA2b3Hfm+IWDhrraI5zHUmDZzFHyUU2SPg9/j5QINBbNDJoYquT6YQtyYqoMwmhlHlECkBI7
k/JdrnFNnBZR2UtsSHjVZV5fyj8mcEmfK2Vjk8pHhsiVE67m2zUdw+hZiHI/cziJUIV6I3TmJ7Ss
ZlTnAMYe+KYbxIXY7+qYrdpBOiBBCSsF7sU+CheSL/5jczB48C/COElW/7+c/icOhZkRvF0sn8r6
lbILYgAxURBA/ALbibF6YuGvPj7OMSekPrjl2AG7nMZrLqfcGlkcTA9EsYDbhBpBNaS8+v0TEfOn
do18M+qBbMSMdUUR5N/n6bv1zd8hJiiEMkUWXs9uzeSndMW+9WpqRwaUDTJtaYebnMoGfmnGi41f
IXVlBlsc0gxCUFYyBsVG90q3+I4GSNLHXwaTW6oTwTnt5RtqBe14kVIBRryeUocyTRbcF55GBZS+
jJMFzGc3SKj0ZnK67HihKSkeDHE8Sk4tWvDoqj+RnznJ4N4cVW60iAe0+uB13fYmOXES96eKplum
1XD/zYBGjctX6bxoFyDb5bx3bbfj0uHqtjjx8DkoKE6QDjzmQY+3+6Kt6TDRDkOQeDVVrzRykMBH
lOD2FS/OhxpmmQA2yFcPPIB9G0cdnhcvOCXWJ+2i+r0iWhASgI9YufQt7SjqAly7L8tucYdsNK75
bFsK/DAJHb23QI9fzSknMbbgaSl+QlHht6d7B0YJfjNyJIFAzm3zy0yxVpQDLnOfLgk49SH1N+Pr
qLVVj9/293toUpqi28Tn8JK0crNElye3P4icByBgmpwJLpTJ7BKNGsGWd6HhdYA2UcG+ak/uKyMo
YXy5rCuK5SB5fQM+IqX1J4GRETsF9Y78wN8uQFCJNUTVtEORO7xGPn4toBHLX5Q/ZMPwa/qsZONR
I/UdUSEaKTqcDrL8kmlao0KOEjS0CpPh7GyafCdkRjiebM3W6Dl9IfL3BphQHV+uoh7zdSjQlNOg
woAlefHpJmNH+lSuUrDIlWe9UivCaqQU3q3ct9PZWzPLQ3kF297nTxI2991oFFFnaD9W7Y2s3WiB
DA62mFXrCb0Uh+Ga4TO62tCOADOP0qprLg1PfqLZw629XogB+rnZ7Xl8p+XkrLY+udTSPoen9ZsA
xt5TNjyjQG6FBKA2lyVOtnTF4bzt5rxq2dn+vXUkvWOMOKIvRHyO4oIx681rD7eEE3zuJaP9OYOA
XgOPVfEGYqu7T8pPYfbEg1k8JX0o7l4Tfv/h1OOSRqqCxDWuidtKRS+HoF9FM7ZTVRNxWWcVcfri
ikwxqXefuhjVwy02BzTPL6qJPOXhn8kr+vLMnDel/hPPmfO1xekx6JNOLPYzPpP6SYeXzrujPJCE
xhVPpG7DK8QRtk71wlPsNFZyDi8cHmcR3njhevtkXAL7W05LMuvilPncpso26fGl65S7J/u+O9vO
q73c3AzsA2joQDWy1QUTIIMxZb6pGAF5MQNccQXsESXgoubitgAbEGloz9MryM1/DeBg3IrqXx6l
2CNozunjsZnh9OE5BGpbk+cqWfWClNBFSjqE/UD2h49vBJRjk3eTdIz1cw6pNOCSfBIlA7FFpcre
LCFaqEkb84XmGTGfWLhXmGNI7rscWwE3rx/YZmi6gaTBKEpp7HEchB/ga8pTiRrehExNlREbEN2Q
AZMoSaIQUmlYdCFXWwErcUMxNJvgumDtHmWKVu707fOC2S7hC2uJEaJuE6mPRbzo8xn6dmcvO6C3
KeAiacSaZuHtC3aSNFOT7fqmnonab9nSCLK46KWl1DbRuS3d+usH583gHDrcU+8h3hHfdyYUZeCe
BKQOeWLd0IWf/dK87FB1q5D0UMg3f8AiMZyfI+sEZ1X9k2wK0PyHApHZlRINGmS5zOLh0qmUKAhB
HhHh0uQxgHbhIwtBXGEU5CsNJBFXj2ZhkLXFtWxKqby4PWYHAYPIwQZNn17eeUa6iYonbqDhW+4W
XWI5UUsLF91E0x2wwkfcktDhaLARb7v1ffpn8UGYM9z9AHjW8jcD2HinGtUiEmMU6PPkYmgNaF2X
aBp9At5zdEZVAJELomrOAtkvJF7kYah2Pxm+M2E+hX3mY41KiSSB5pKdlhQ72YU9ycUWmLwKJH8H
BX/5nMR9lDHqnKshAYdEIrdBGj5XZDA3CCm54kyfLL0WJS1iE+Wn1+Bp4LtuPsrEmNU2y7/jfjwv
65HRacI9+/DbPMcKWlxO/NwgUjsx6G1aeKkdH3JbaY1ug4qKiWSTKQoVgAjkYYzs5yugby5VcfK7
bMC776BAWWCnL9jTDXNawyYX/7Nj0hUdQwOamhmFxlLFALfBCYWWHcKGxIjsm7LVHaDA4jtiTvHx
RvytLjsOQ4PkTowMpdol1dbqcTRRa6TbE3OBgd4IYO+ayhjJk54625QnbIH1Q6r8PAADenvMBqa4
N0cZHWbfq4mtsQ6QnFixjl1s5Dhij6LBme18IzZir78xZG/bEVuJRRvF4cdj31ck4l1Jixoz6uBi
RD7U/SiGpxNhGR/QoE6Gb8j2PPKx4sao63jYBJciUeC+2Nunnk4f7GsOjLgB+PMQk/jCA2Ozwegc
TAx+d0Te365nTDrjl83vty/lTeBe/eRxeXEeMDEUv0Nd+pjHFw1aN6MRj9tnbxtiBX0Kl0hhQ+1S
DUUGVMLtLWE1eABlt18Jb25rZErpxFlbhAp2ObzMYZFHrxFVSzDFGZXWUMp3mnrYQwhXDKlihpeG
DAZ18Ie0Y+SUZEUpdzrBEEsmsiQKhQ0+O8awS2t3E/K4WdrPGb38sY/OVwgtBm0gu939NX05rvwM
9hk0nRQE+EVOEa6E+DXid/J7yatLChIcPBXQzOUaXiEqekHXfbGzJRf74DugDilTMD8lzlLD04FX
+DAhUBH8FmJfDuhdxKCT10Vzi9wpKhWcAY3jMPuUJQviPge1fQ5uE7FMJGM/NksYc64nFxC+XIrT
Ek8STwwpIWh1bviFQTQSVHZVXarO0I6DjDAY7UEoEkSzhgPsxMfKb/HsQ+myvayLQqW/1HOa9i0R
LMbdL6bcS7x2zMpDv2gsGfvbkCm8fC8rgI5mIsptKB6YEDkK+a/YtDy0QUMqPB3yQrKzOiyhKGWl
NA0le098AcvGeey2e9mq7939i+5kMD+wrG2bK9JPms6wLveSeEjCGwl1IkXrsU6mpzcAttLtMxV+
mBr5NcN5HQwxZnNGXIv3BK9hmlEHpLufZ9wYxM2DtHhWIL0cQWweZp7uRI67HEe4mmqACIYgR9rn
7wSOiG1gfeQr7WAI8s5ErdPnPyTdqG+lRx03QHHsBDNEDzuwlpwYTetMPVLEtUzhVB81PlE91icH
TzWjU5XHxNu+uE+6pHOJbscJU75Hvdw9u+8noix0bp7xXG3iPvGuElanS/JtCCLQastvM+wWSNaA
PJKBGyKLgLOgRZNXy9vTkcmuoDUbhZkl3uBH/NUZt8l0I/34xwFJk/KdKukV5nhtv6Y+kzwq9jMQ
+mgrMtAfPyZZTtwt7mIoTlhcMZXEtCCpJMJD02ia2zvJTQoGpyjeTldMblu1BCHfv3Dwrnl8Djob
elIVyl1S69gYCYoSa1t/mJcLnSC0Og2egxNJfTwGo3Nf9A/Yr1AMMr3hwQVsHRHlFZStT6xZ7sSD
akOz6IMD9TZUq437LDAOosVKyeFZd/au2lSbKIcbBpshVyLLjqVG/UrOvw8cclKZOV9BBsUEXNGC
CTrqO8fyE1dBxSprZsCHgF8SzowgLgTFxOU6IY9DJQhOe38dnJgtO+/O+Am3wFv/34gX4MXzJXw7
6cdMv4OXxshOBGCCBNlzIfwPfBJVwUcx7MnmzMxVkDE6LhurtN/BPWdGCnfv5JYUFST6bDpNQ2o+
04eXdL6Sd0BQmqHi2iE1gxY1USlOljpTljzsLwRfxjf2g7tjkfw+Pqy1QUcq0VeIdojqHTLYAMpv
cmg/ojgnx5Da0VJKSHuHxzAma7L1oxE46eTe1yV5/9+zl9MJgh4jRGeM2q426ZBxThPmHMJXegz4
RXpP93XstadojaBuhTnuDRJ4wQtFqiZ6nw4KAzpdNypMB7fn23IKxBQpk204WQm5an3lfpUPuswc
ZQIRU+0K6iZhliHfMPgd1mobqVPVhEKAVsaYqoy8+RN5D9WFyYVdHTEuR3yG/XriB+Rb/nycxafK
BqdCKS8+gq+qHEY4JLGj2oohx7acCh+MW0Xo+7V19zRhfUHofHL7WGo/xupt3adGFGPr07YFLedV
k5KFQpGckBQWVchErKwhpmwRohdgG1LvLEAC/2MH2iOe/uXdT75MpW1rYW8MJElQwq+GtxWrmg0l
2LFB1rz6gGyyKOTXM7a3jK8RbAR74pheZyNogY2F7eslGAKK+JH5LJcCkBImmJPVFKRNOHv3LkuS
LmJi8h4G4SryO2eNfugV+gxSCa4G+xHIoanfZxu8bdMThCbo+ozkADaEnbnGEu/F5NJqIHPZBK1W
tBiKiQGNcyKYVsFx2vIQ7pEZnG0sKrSmLpctAIX0bUIN0ffIK2Rku6ApMAqb7BMe8f4C5YDQM9rf
/06ppNSAogBRIPrYJJAeP8Va/mcmHBPt39QYUhDhY3kcRm5MH4yj7LlVCJSUWo74m0tKRwYfTSbx
oUnApGgkUlHl6Rjcw9fPFufTve4x4aL6OcOc9lASBn3KtW36QO33vz6MPzaS7v4Pu4jJjOesI7qP
2y5K47S604qJ1CiCxhRFIJ3J4HOhJhnE9lEBv2okTlJqSxUXAsvK+aNRdYO1pzwEKgK1f/4TcRjU
t29OMok1Hgc1RSHRlnPa7YkROH/xPoh5QxPiioQc5HYzwFOMtLSB9IbYbG4NLBHxpTzNEN/WHyLV
yVMKDktvp2rA3k1NWWyprRiufXOMJb2e2aHXoUnCtk4zpqhFTRcpgoL67rdzJQnJjYWqWyMOs8I/
N64DekXOn6bMd8+lFuW6gbaiYzza9GTNoY2GNiajNnBKbVR+qBB96C1WAp1REnXcpQx5bIpJdZcs
01nFZwd2NIVY2NDNWjv18jWhAYUKDGbHU8l6/S0nXQYRJ4bfZ7+yDiiUL+hsFb0wlD1y2KKeQgcd
PQQGMELHsJbxRxSHYCtTp5/bLWjzRc8FPCQdYmSn11k1jvTg8oomu4c5BpgFyg/gL9DoprsPeEhe
tu8gOIZQryjnkRw9BZd/pxlqXSjNlSgaIqDHpMOrVy4b+FU8LiYC6mNfnuYJ6TAg/XcK5ZPSTOJe
moNuxz3R7UnHCMVoAE1A7eZ6MFc0z2ZojKXLmCKnCLEN2hhtGoGok3mJTqjkSgEozovECY31oqFv
NfwTgtGozdERc6JDUVr0zuMzaHxfUrNzVn1qukjh0n5c07RJOUiTPFRTV23XABuSNmq6UeL0m/6j
RrbNJ4vI/PqOc6YehZiii9yhNqjOaLg9ED+qGg/6t/0elMAdRVaHZk/eW1o3KAu4eIx8Y97IiRNF
UzLHVj+YgUclGkIzdPnZ0RvtuP6s8+8+b6xveGy498w799wErZYea82puP8YenhbGAiQHs2UBN6l
viGVa3lGSuOu+0SqoFqmsVs0fWY9IWa5amwZWaE2VNlsnSf5igfSem6+f9wpP2jNaX2dW/MLKSnL
NxdmyLmmm8ykxLx5CVADfer4RFRrzm+s7quf0BgcNqklMsOHtuZ0znAlspQ6iMuoksvN1LThLTTn
lXqzy8BCE5NE3sTY3xZm349ZccQN+3dI0W+8ox1tO60nln+FwfrNcWYHEmvTziihO9o9J5oqgn1/
1BlVs+6CZrOfAu+Ukxq5j62cG6BOzIgC+lN683tn1TGsZ+kHSHMM/YcKKnse+Fglrr7Dfx/sGswl
Ig4wTgDo5XIJyl2mwXKnxko549IZB864VuPx+Hs8BmDzmrlS8yU/qHGg/NlqNhzqw4xc/4G/h8L2
h7OZ1r4+KP7zfT3TgT/z+UHxI6mame/PjzAvMx5UeuTq0UoPM1sftNLKd103tkealrpMrTKlKcIY
cuxh3+GgF0Xe0ecNhpsfPdKrFWUlmfKv9mE1PKzIRx44DsdC1IG3laLA2cHiLGYHX16sVxxoNjwM
5bQQi/M3mhNd+jp3tb/i26GUJh/0DHc34zlI0Mk3syG0ihoe/aM+nrU/5ywbfPF9dZyTIjouuSRc
Waw3fnQZI7W35Ld3dZj7ZJ7goah+dBFPdmLNUz/u7XhyjiB0jG7uvT2FWUakbo5AmLgAee1MSh7Q
IaLZTrC9/JOqxpmUzs2kznE+527Ned/C5qIrLsBK+xyz8OGdUK8LduKPxwE9borjSrrM12rq2LZQ
JuPvb+e7pRzn+7t0FNDDCcPQaWq8HgZ+zI218erg6oc95oQdwSKCRMbfjmN/v0Je7kA8Z9r+vuGM
Q5IbHXtte55no8X3/X23+QvcePM0JwNre2h02M4nKyKc6dsOXzp0Sidkjaldai+55HNkDY/b/i7+
iahd9RodNemG+eJ2YKCo3z07k96uXBhv/74d5Is+36eHAksg0TIo7j0kM3r9wcQG29AcbwGc0NR/
1HTtgcGAkYz+GCZLcu+1aSd42h7UxbpqIYW+qKJj65es568wEKWkIirwNARfjByD3fhpBTCh9N/g
Pv37uO3WzmtwpTxtl6+MPqKU8YIwZEIPxKQTOa99tRdMRzFYYvfn2aY1u4YkkySMaG5o3CfGvTH9
I4cp2b82wEGrtTBGzUH1ffltfmPob+aMTi6PFvXJeYlZdUkreTWgeQLjFPT3bfe6eBkc80Q8G+nu
eSV65kKdtVZbEg07I4jJPp0YSt1z+0OiUD+eFqE1q4PKJf1ARukZWs+KBBMV+240BZ8yQfw+Lmfn
kHhrQgjFJIDjebmdn8bdoNlmfpxfm8MmHSPEWUWGfJidEUocY8RkT7o+qbX1cwE6DZnHM23sUlK9
QDzcMSYPAjDRVpO246t3Z/4LBMLDeVFJayBsSoOn5pt9Rj6KpO1N/nZ/WuiN9F2TcIZiMcKquyg+
5LHOMKKJ3dq12zrfNUh7781dI0DtmExKn0JNCoFTTRo16yJTqvsdp4ZwtbzspGN00fi7sLiDL7Ij
sZe57chJYdRIwwFYDkiAIK+IoF5GbQLNRZBpuHPqT6DeDiCNC+VkLVGIAbAg80t7MVVaFAqRqyCi
yqkUuCRedwc8QCAD3FZRRUXJeofU9mmZdjQyneRjnOa09loeE6SOnUVDjdJhf3FVnrl829OplzJQ
SqV994z2KGUOER3ttvV7okGeuAFkBgijLA8Ns8wuSkXcYnZ8kybTttdeLohQEjIM+XiLU626BHGq
bNMtPbCaXy+SvfOa3ByCU7AOo2hpjiFvhu8k6H69OjpL3LqlcmIxAUk/vK7DQD7Kypu6PLxSlU8K
b1uqGJHJ8/ydOh2SmujYgIEG1O1fUKShTk5DVnVATYRZhI2g947q0yVONu6NjIHXrSiDiil6ntRk
vEl6WKpcvAnm/0Hn9RgC2HIqrhZJr4veEl+3qDhCDZAFwKQOZZJjE2UitHz1nXRD4Qrm0bd9cddl
zFRu12zrPrxM1zGZpmch2EClrl3RWLIy/fStjLOW/2lodvpEQs8J3Re9CtVhgiGmr00T2h9m54DD
3yaQ/lyLCmw+v47a0/ahOS+/buse5wlymre+YMG2fopOr6VP83L4XCLscJp3KHZsuymXpTfqwmV0
dQclvMfgWjEFydsi6wqH/q9P1ouKn+hfflm01neGSPyWC2nj25wOzVj3Uhtc9eTsbzZbbsQT4lHv
OzfJjr0S+wT4hZsydZfqLCpCE/tJ4094p7uooGQQiW27U9iP38uaZB3BJ4XsKyGiKSok6UIUBtd6
osxXtgmF3m33lSOt4mCvWsxKUjRlQRCYqdtruDVDzSOCeC+q3C65birSgmTfMzTJ3K6FAASifCA6
//pwu5lbAuphvslhkvxO7MbMJKglF7vJ3C5tGARf5H2JYMe9RfF9Oj73FmWhx2jRmJ2nPSagpkuy
D234UMIsoOvNAZVfKuCyQg86N8fAf8SVrk8t6jat4vfedDokOTMnInrcFYvXtJjACQLUa7e1OxH5
EIPgGix1PjsSm7DJc3Qz3DcYkeXRRn5o8CIn23MfRvCE339Ok8aIsMWs7PLu3WoHpZn67pVXP6uY
OXJ4ZhhJAOHVr95eUo2LTZm6LzLUdKAD2FO3jdJJ5jVTjfsV+C6S9U1awSpO2S2/3rSmhMWmQWoV
gZObhunuocIaUdztXmqdIASPQBvwN9fRzemTO0BOC9uLMA0IlLmIHffJjem4XdpuI92TrpKaUKS2
b4fHNyT2tTuOsZlkNgasmvfDeV64sfpV+C+kbiETi8Wl/rpfFuUFkp1QgblG+WCbDwrkZ7F9tb4w
qe9O//7IIF8b+Y22v80cw3Tfle6ddTdxWonzLvb9htfMZ5aqk+DxazBhY/keYtfJ7EfIg2zVhXtI
RX7D77fcpJihsrElDB91Omve7MnePrnENG2EQ5BAmKKWaCW68+FzHoZ/67tWPOAtzId3hueytIFK
CDXsF83WOVNBmbhb6knbDhavMX6vb7+nVWfS9cxjM7x/tYLn4v3Vk5lpo75b0qK5zOavwxbvSH44
VTXkcUg5Qa9PkbfohCGai4Yr0TNinpeYkRYAn84mmzypV5k+Irdbi4U3g8uQTfRYIUK0pRqCbM/L
pVDE6hLYO89yeF6kLzw1Y6gnz40B3ViEtLAFbUpO+naFbh86eSGyRo9Vra6LD0uJR2sdEdZkKOCx
XvU3FAtMaV6btScWxSFvdHpWnA3iRDn1GrvX23kuWitixP9xdJ7NqXJdGP5FzFAFvypV7DX6hdFo
pIoUAfn15+LMvJP3PEkswc3ea91tAdOVFQFF39oKfr9AhcSEHUnnjBjdScg9kSn4WfUJ1DVDJOfN
jIRV4QA2+mulV/HX2AUuqoCZTGrp7uW+XPHH2OkXdcWZ/HZjFPf7EcMMhmtuiQRHBOZLXcVoWNqJ
Z9BbEL16aG7VI5m9d+nupVx163moWk4VweKTUiOSaUgfIqz6/yJQTZmLPUc9gMSgzqxQXCRfO8M5
iZSApCKdDNqJgioBqiunKOKWIXzUA2ahPSbQVeEg0swUACZ3aarfzljlyzC3wZjEjwLyaPCvvh9E
SdSbFs/HpK1MA6YHYA9wzphKiQvASxN/rfZEmOlURu+pcghpGnVyG2j1jdoKx1OZD6kZklfbewPG
05khZoXjKLXHJOXJjBRkarmV6G5a2j3sXWr1pNAZhTk+RIfiIH0O8WxENeY3JaPRPuWPkFnSJdM4
XnArQmtb4MA5QK/iCIvPf0ZuYFTYnhbF9yRL1EjxNNLHGC118efdUkQt2Xq+KWLmr90kM74qmZPq
ZmwAo3r6Yki06kC+dFNl1rs464hbfjuGKzigW6FN6DFNOCZQRCnXkSXOgzlKFSJ8mGkDdc5YUARP
MHtNe//MteCvORaLN8whIpt9Dm/Kk5M2iLgTrTRtO+FWXFo0lNAI2vSdeSHae2xMvriCDBIOo5+a
gV7Btr8j4SRTqKNSCaeo8nHcpChoQj7XYZ74h6Sk1qGnVpAVSAxxHDTbxJUK/mgmLwyI7LvOT8Br
cX1g3aGULPDl6ExuIjxWnw0l2QPspSSSn5MUNPo5CcdLIQDB62I0Uqpsltt8BzxWXtzdEAFMewa7
jdJczib6Wl8LFJtT6jHAk9FzontHnzTaiY1NJDtEjwHXJQlIsISlQGdR+8mic7dogFdwhyGc16Mg
Ac29DQ7FG8L8atnNP8fWCu+LRT5JvcYelNoeChPY6skQjPG1suXLe8rO2xuU2IPkNPae18rKUP2k
pkztRF3H7ImAsLzK7uAL9+DhZu9sn4uQ1+R0BW6GsTRVbz8yT9gkUYlIbms/AvRgg84RWT3qQU5+
NBjPVb+GsrLwJq+ZMex+8b3Fzn2QOmBgNWPWByQ+Io3aRK5uGY79RaqLud8j0Q2+MfX+lMmFStBB
QYh5ZaA0Uw8Oyc6cGMsBcgfIyUcFY4lhAUPDzyW1Zez0F94Sj44wLSUOeQ0uy8DDCcajZZr1HChT
dShDTMT4iEdG05/QXlD/tlY9RzpjRTajUv16zhwcB3v27K8CQcUTj9ONbYm/0188yfSpHIJHrdeq
jjcfMk650ruSv5GRM0/rZeOGHZn8B7Ev9c6AVnl0QEIfwBXGG4F2RU4J6ZkzIX5WsrWKE+nWSs5z
My5dPafx+JHqCTYHxCC038KaRoAJ4zfArFsopPOIyr/BBCHCKE2T4KE4D6ub/BKwDMH6QHQGREfD
C7JjoUyDQrUpuf9TtHqJRHzFFZnsG+jiC/5ja/60fsHeneU5tUKrnKYLH6Hy7A/+zykdCmJ3EJTg
3xkYvgHS9kHDzb8AMB5CE6wAE5ItmAA3oXU/cM6AWwx2whhKL7aWmz/RZ2Yqy8Af1geRT5PY8d/s
GMo6dvioFgW9N0mmIAnvoU+fHgLy+K1T6Fr4sCeInlKHjm/Hzf/fmDh4DAdVkEMk6BR9E4U8f91A
q9FNTqYvh46ZNQUxOZOXjQG4FdPfDt3AJAnZfKRzB/4eD4CMhv+G+V+X14NZkcwQYCjbHKjjIlnp
5EwtygRumaj0nAIRDohsRXyfBDs+M0tlPK52ZszwKkKtghJ27AQsXgRijroP5sniaQnT89d++5DW
e/axZ86ELXIpp8G9dt83fRs9ngXDiiZjTikT3h7hADyzZazLGy7nAwUJBx2hIglqAuTOiMAOL7hA
ri9kLIr6r4UI1aR/cSV/MAxoPu6AXbRJV/kDTA6REPbr/FIdPoti8110u3yzD38k+oRgzW4CM6pN
AROGIR7/eQHjVl7QSiNuwDZqEGTvyBhbUB4gDyss4GbwZcb7jp/uh3O4cHQ86Kjk8Zu6Yxpp1Prz
8CAxol2YM4N3qy6zW+Ezws6HGtTu4lbefrcgnM9TOAbkYjM/xCo65hBguPWYGES5Vkw4QL87GQKU
jfR/JCmRociPtSt1k86cP/UGV/yBYEU4wEhZAuURJbCc+0lxr1OPPMoEznHL0BOXgBrEEZNB1sZe
yhn3eETWzQhuinYuZ5WyZv5Tk/0m3z+VwGuj5ZIRuvmeBV9WB8R8AmTdaXiB2BZloshmoJhjMD1g
vIH3DmcohNWhGgBuHxKYKZ4Rmw7CxIE+kxnrkIUTUj6ZP+9o67xeNpQ2h++JkoGLHMo/krHrxcTO
s8uLE0QIU2K31kEFVNIwNpxJkkTXKHQrfXP+QMeeVHHSPeANglv3kNAuXox+zoejw2frQ54+OYki
5SKAB2X97wecINrEvoTwIHOfoZ/0fiiCeZgUFoTDQpwQAZ/jm1YYDWrXGfMm7Tx0MgBeYtsR80CN
hk43srW/V+581GleYWGxycgkNhLwA96bAEqZFsCCKmgQFXGpR5Ov4SY6BHpFNDhsqCU9NzR6uuRQ
mX64KvJsnFnfYNGGWxUdGsIE7m/kvJ8JNcszNCtsIr90K7UVX9E0IkvKDO91jAEf0CMjZCIl40fe
cfzLnswdcKxs9KDUcSBsoXTWRUcaQBKGjrlP2D3kGzjtKJAuBnsYWpg/iqbRvD0be2mpLeI/7RJF
EM6BGx4LgQT5aY20gHq6JRuP7D7rDUaDQ+ia/HI2xoB60FXQ7ph0UDzlJvEnIqoyyGZtqu+1daQw
oXzaxxbQufwFfjDD2ClOCqkescNEnRfRqiOgwInxQ+VNTU/TB6zXEQ2xYcPXoAwkB7tVU+6xTi4k
HOM/mE4AyvofEm9aHHS05PgPr5/rC/uwshtcgMdwbyyiD4McLI3jE8aP8CeyBpfy9rl8UT9j9QQl
GCwnQ9IiNA0tWk3G4exVM25omhH+qNucSj1GCONYoWoybOohWeHEMiUkhPgxdYxPw1wgbtsssrFP
EK/+pPUDWT30x3qp4HWi15WYlF24/fpGNMhJUqGvedX/FQEypieYjlu2j6jdUpkYl8yXt8IeSaHN
mPodb5n3KG71+wcv24koGBlTHT7wOXQR2/WXQ5q2h5i92qtS8xsMe88+xaJiBq9zAHr67lYQVrCG
BckMwkbFwC3yUaYS9sXCzs8VKnSgymTsPqWxpUd4y8Jd1CP+bE8d+aHpOkKXHsqKG3elH+RAh9Jp
fBT3ENbW9TpIdLBk7HpM7YN8GkT6gMLEBMlA8aNY7Dl8K3arO/o0NIAD+53b7arZHvh+Bj+b2JyT
0nQyP0XTtdNMnWjqOEQNTpES1JQq6/V6frIsa3lFSDr86qFxekd34hqtV7oSKlN7bUcvj0Dv8SMY
HZXqWhLeKc1RJ9FA5hazXb7aVevOTJx0ZAxl2iYZr9OOAe22jBH/65bMhGdSAY3trh7PRoX/Hs8S
xuzc03lBYn1qNQvy+uAxNdK3QLl6hzxgoq2HPRnnzohpGdPRG3LQhCXVCOtILJoZvkkUOlOxNKzF
z2mEBkdzwS3hdqHRSdXnFxACwQdRNysP5aGBoSHSJW1FBtqnVoBFd4aKgUMY2RD2GPQgT7hjMB17
kIYOPHsDQTT8Jq4xtmJKD5RGOzidgQrfvZjb9B4Go3Klc5vdkleneoKvNyY1Ca3sAo+MGrMww6/L
KCF6O5Ad6FRmwTMg3SAAjOekL0NISmHwG+NiLREJadx35D1fd+HwZtn7iFWwieFlgkdNKh1JNlTG
H6u6M/tRkrxxP3DNI6jgCIye5rm7dsvszPZJq9eQ24kZk6+e4TbbcGA0p7TPPIgqA1n802E3heol
9uCJUIjCDNIa7yHapcqLAJtIjckdMoGJ8K3RokN1VyagOP973mlc2ZnZkVPDVCkO3/4IrLeyX9Li
2ZBnOqE1p0dPlxrwM6qJ6yebRuUCYJvvimTZbF89Xf44nI5+yitId3bGU5IC9+HAfSLN9XrRSz9z
nk+tZ+cvfenILxHpVe5bAzHh8xudpENgl6fqPHhlAAOMaZgxjQMY6Q1SxBArpn/MwBWUv+Q+nnH1
69ounzZvejwDUOf2AegAnq7d6MEkFoc3EDM9vGewINm3q+YyPlZrJi4EbJUrdKswGy03IFXLsFqY
KcqJSeYQY0Mzj0Zu8t2QbUAcMUkWFGyMXpu8F/VhRMeyCrYVc5p3L+aI1QvmDNYwv7jeFhUy2/8T
1bpucGV9BqbaI1obbJ6SA6yG3aUgXQ36mqD3B4GWy94q1lfmhAILDDq472mo1/OVenrN9GPoA7Ww
cAbNBafIa8NgBoRvj+h3/OgUW3kkPyEMhWgV9/TL2f38uAgBwAl6BDPX/A4ixNQDZi7Ux3LZmoRm
vbbCrFk2G+X4medr9l5kkcg+7wgSAC2UI4c3XXf4MpU/ZBB5M9UJ+aiJyp7GxVLllJUnHTIcdOKD
vBKdJ6g7fTyrLN835IkHfmSzHygeopNyMWgTadbR02H66w4dDEkPtLcc6yZDzTOr8DRmY4nrN6oB
Ylc+87I4sk555ZJlDZ5RQnjR7Jc8EXfGx/nMcQrBG4Ee0N5WjGvGL5SZ43T3JEEzqKwwXMgcLF+N
EN0FP4y04TcRKXW531YuENbrZT2JNHk6fXvQdJOnkpgORTHAO3k6jOoUS1NlTny/ZJWKNTM/h7+4
BrbIQFnZnIZXDz9bnjaEpP+Qlu9kpSl8V0IJjL9P+T5GEDKPv6CNB36nRyL1U+nul9ybxK2+NoK6
/6aKWjcj4krooPF+ZZZWzRH88cNUWFPQ8KTG01Q0//WdSNh3CYYJp2/RCUS8kgWp5FAVyP3ZaChi
KROIEECLRoYH2GhskuYsa9PgNW+6ufGai/yIXQm5CvL8jyu2zlhxqHP5TyFzP4GLU3LQQ2MDQN+K
hl6ZItwuwynQV4HKrvC6yBMLU7lUKT9xUY9Yaem/h2w4tpuXsU+1haiaKcI5bTowkASNoabDmk5M
EaQlwVFkRCF9dokh1mBCoDbR9b8AGpxIa3zNl723+zH7Pl3URwmEnoZvW0JXMamvnve8pTcWPLW2
FW2GA2aEiiRmi26qv0/4+2mnI6LLaYC/APx+HfgSqT8UU4Qe4MxMNhnas124gpIKkc2uuLoupuYh
e0Mg6OO5UN+c5DhiOVHBgdFSx1TEm3oNX6WunxuF2KXi8VzAGBNDc+0Xg+apP0jDN2iw2BjHs+f9
fUWRD7k4H/1mFD1DNhzHzZg2mGAgNE0M0puzJtNl5zx/3xcGl0B2jV0wAmzOZDp44UInmQI50emv
XKg+4wXhETj/OFY5W96zUHFeW3Zx8FziI//KGeVYlU2amslSgy9VTZ1CXemyX6U7CRsiMrtyO8IA
8pz0EnXZKiS+gJQpwxqG6TLki2mb6H/opDq3pUdk13JCZF5o7BRPb2cBymRcExAzIGHxLwlHDL6u
IptH8zRtY7vMeB42P4TBDMsEp4fDQ73YE/8yTEbKGTr9vXeUaLGthDP2LpE4wn60lEcOA13xeL4J
sAXtx0E6JlnCZ1d/Aq8wpCRwvoCZJHyyYeNGJ1G7dsWxp3GosSkZxADRbTAntr8gWWoMi0mzTI/c
MaZJGa0D1eteN6oJSg/qCF0dtIe0e/2YoNxhKkWJHeb/QAxeLUCjia85nbHJof4iZp8zjVcgux6n
Igcp38SM2OKTAOvlT4AmRgbMVC4HM8oLKqAfYsgr+mHcxlCEWM1G+2rW6w5qmg4oBeEsUSexW9K8
QpsAWFD20A4ol9J+ntStDtpnf9GU233hpcgFa0evGCU0KeLpCKKPmUpkJ7ND49BtZ1k+y96MIoBP
ZKc0889aDpgqxwh6OlS0sqZGgR5wut4Tzio7ZTpUMBsSMytHKFdl5POsPJ8ITUHiAtFCkB0BIyFJ
ysEs1DnFrRZcPaZyM6mCFZXi3GYsrvhZiyc+WUapI5VE5gYCEZOhO6wE1oP6HlbW27BysviZr/6e
MSVLZiFUTESegRTE2sBMS90+eA4j44XYYex42Q1Dw1mG70UMOU34HgB3d+a9wGWXC5lZqx5DpzvI
93QZjq2adaoespHDTcEDOdhZubT1Xyxgi+bA/3GrsLJKeOru/3cv1J38WkrqaGtn1A0o3fuZogxj
dYZ/EwPGPyQwE7tql8zpADjgK4c2X1mRjE5hvggyQk5slmnD/0RLHB0bdYbWUswvmCf5hYIzl6E1
0XRYVoD36D8omrBAYFgAruFX6ZhZdZzILDnuY07EbOB1VMqrfrJkXggEH7zeW2KnncaSC/FXZTZr
j5sgbxxdsFj7HepbPMJQfl+/0f3yM6fEgwGtSE7LVC6dOe5XnGocnMyFqioPwgcvsQK+WXkp88+0
LcICrXfpifmHaqBr/cHNq1HREmnxZsUzT8fCyC8vYYi/H/cDtgtXxw+/UNoEyJ+w/30gpXWT4yuU
NzHqcLIqiQVMbY4sDg6sQOgrKk6QzGr+P6sRTjp0sxnVJkJD7j3B4TT4tg5HDucQOD1fhXJpVA4q
QThh5Ysy2uG+5apzgRV4s2bKLRcnS0H0lcivOeG6Of0bi70XJk/6Shy4AUvJGu6J3EVBSNdM1Hh7
A30f9tncfstI/yagUEApjFzkH1VvssBz3OHQFyuSvUPNjGQrlW1ubabThpARWA85ilRTgG1kG2T5
S9DMU1xozM19ZTfOJ4Y785sC4hCy/oirNyxeuzrJBJfk5uf0vfGySERBY7+Ir9Fg9oRxT9JHOxko
oO+sfrS3NxMhc5c7Y3jnAjDahF9nGy1k64/NlfFymOEMJCgMXhd8MF0WNfpwwptb5qJP1RM4HG5Y
lnTB5jRMv+S5UI4yLhb0B2HH22aiNCPVq9srWX4wRyK1RunBvYo2/kxPHo/o3gdmahhdjaS5dBAE
g/vCYJVM9+RwoPb8zpjpjkOf4WiG6okVC56dhzzUBUpSrh5vFY+HeqNf42jh64eRu2+7edtU2ZFo
KpwhJxnBIaJT07ipp9GJW93g4c+pREwPxqxTT0l5oKVktChQWMXiAVHDyZyY0mEXd1ZUEtFl94/g
FJHuyB/9oz24WxEAvzor++1RU86416IfVg/VLVt+2VmfHfXxD2V4RyEtIgH/7Ogv2cmbi8DBRUQV
UDMne0lSHz0fCX1MxRl2lPFoEN3yngbd1YmryzeA0ToSglAEMINAtlifPLFR0KWa2WdXXtDqsu9U
K56jHFPhbfjKLDAe3O5S2KzxUcN+9f94h/q/U8M9ENMGJxWvcTCXHloxoUzvLgyEpHfIfovCFOfN
NgE0vccuYlsAO3Yv3j1XgIONGWtMkFRb+/1dFOc34wQCB9Uz7BJb0mf0AH9TYG7PwEUMoSn2+h/S
H2FmuIwBBtuTMEtOh353rkcz4AyD0BvuOo44mC6UOexYtFfM66L0GDoL7cgEHcjGILNpPRsMEJh1
DPNzh8BE4KBYEXH/V7QNbIXsgynC24zBUhOwQ7pexiDRlfB0xfkTmQCLQyn3H4B9ESo99pnZ1JLd
dxXxd6Mpboe5VLxL5miD6CIfPksj+3lOQVoREg8vyeZLP5QPf0d7R+ok/x+VJfUO73roE0np2tFz
ZTAXsIAjC4iTAVFcTAZkKTTi2CfGJnruZlvDncrDZL4rjOMP5DmXD/H3yIaWpS9CT5269ZKCl5aY
S0C3BAJbbgeQE8s2bXdlvujQUciVS3QaEN0MraRLp7dCwaId2fvRj7PtY/1Cz5Ah/tCgntGdsB2S
h8KbIfUCXcc2udPY0nnRlquMEEKE1Fvd9RlRIKM+fC85NPAwwDPj8u99rjNPyrMziVND4beGaM/u
GPd5q8QeGtgv1Gkmnqq7rFIrbCr9TibEmlflbQkzDi3E8FjPSFS4Y//qruWHxILqlytgVG4FUqGc
MzLC3qug8+nBe8eYE2igs3mYgY1U2DJuJI8AMmHE1qxANoPR9lPu4fKL96r5zPX8L5KxrWs4Vd5k
wIIGsOhfDofYcO5VrgHxKezoEN/iiqme5D+E4MXWMqTK663vaFsTsSEtZI40ZS+M/sv5MNp6JTUO
ZE9stX5zRA5E39aWpkjTQQFeEs1J18NWgIUvP6vFAnmM+ss4c3GBt73DYDJLSsY8+wQJhMG6Q1bN
KYZ84eXLBVHRy/A2LpwK/T20MCad91RfjSmp3lNZ4go/DS/b4nM22YLh4JUB9WPwgtsRjvLxy/eW
MKr/HrRhn91lyrWSprkQWUm8ClaIwnKPf5VzDo3l2IuSfaK6VP/yVt2kDfHZXXxtoQoxdonOC3F6
uC4sddb9vNGfISPiEANdcYB+6Vm+lrCTl8x5W42x00yTlTBPHWYxLhsrPrbzelG5DP21Ke5xTRLW
NLRajBPXMbxq2+HfuRcfEpt6AbFu6vQLjI4Tv9xwpoFfiJfmPXZY0fplEnkGuxuenMGJnqJwMg//
h35xQlcVLFq8YbYf3csYVgr5IUOD9BnnYmnMZdXT1rGGJZqTWPDGnMrZk7dGoV4ehvGd5OvvqHHY
mvu3L7oQ5vyI6R3hUKQDEmhkcrGiiInxGl/BBvX0XhjndRsNB5WkYa0i7vfRd494LuoGCxRiLrnf
IbQSCanDaVvBCILhNXMUNIt357JHsTfMcrZklA+YApaq2jHzHkQW8ZUuec/R8R3tNCSmKeaRgFDd
lykGDjMaK1pvOUe/QQujrVQmqsS2oDALCKAbhvNY/iHE+iYHhC55b8fl8iPuKsAf8sKLefcQoYFV
atz3RiycMaydSK+Mx65VXOEcPyn7UbFIGZAZfPAxLhaZvAGyV6iUFRIZTAlhwchrGl9nxB2Zgl7F
gBDmIz5NcuA7SAzi77BAFht0/oFOHW7nx/4z+cJOQhq1u084bXvPeK2hCr4bYIXvwsCKdJOYobbY
pDOs9gfGcF3Uvx7hHrxIa2rGQkO6tSgbP1FtdYO8IRhPq6FKQH6NCoL5DnsdwKmbqIgVyCrLYWtH
i+rJnDuGHpkUEqCskq14vfDb4wqEUGB+xGf9oa3MmSU9k6nSNcmX1GWAgYM644vwTHkAzBX4kuk3
sPLhw+LgmJQP3aNEGp9hFzKbUUHwzIPzCJpE6q1sD+GDPPfESS49bekA5gyKxHmyRvHb/qIJRLOD
hkc0JWBMcXxhJ1W7h+D14BeZN7qkxPuQSma+kMedw0Prx/Qc1aSGvvRyn+arpYvBa0ZBsOfsqRca
RRgPZ0VtmNi0Vwm2ZCo9XzQPUm4LuDdn6zSwva8pvSxCrKzaEhaUxOygbJyo+1K/wG7PO5cDtoD/
BmE6V50BuG8drPfRJGshJsFFPT0pJHfxolIGGTsy9fOSSpmgwcRezqdTXMLcicFyjF6iJfZ3iP4V
bMrKjw/xKnDqdqvvNv/DRaP/qH/59rVmXNHUwyphOVsvgS3pTKKrFzn2evkUX2Bs67N2Tiq/o6d+
kxOrLI33TsmuLe2cflZEH32KMBzRZujEDtSPrprf2wj7mDylMvvkCzjhkduPp8ox+NEdbNPjP+qj
52sh/Z8mWZNNGYGaTcC5ZWSIS5C0ETlZ0RxWT/5lBF2FawehNNkIiU3BzhTaxcjlSIz2AiAyXCCG
zd/247dg2onBcl5RPwggrPce9BSMPpFOnfK/6es/vxLN0nDovQwfAxirpl6GW4Hkh3lOfJXoFQGn
jQUuKesDJggebSiIkGLaIdWYjd4urh+Ko0xgdovq0hHT3n58JiaNlqJkRSt0bdagjyTd20rdeAs8
jQbSDq3XIb/1OyJAGa23+qwEMzmR9WYHljKyYqeiVZggkZ62x/SXux5meI50ljNsm1y13wKh+iY7
1b8FUx+xGWKAnGvwVZP0WlGytGNHQqdrk+aACKR0ADvPT88G1SVu3lNmwh9KdePna6PKARErXSMy
vYvye4lmbbAuIAwx1vdbjck8XnmVZgBmEUnMx9HmiY9+EKg/xPNzNFcgCfdI89LJQRzbyQk4KYOi
x4jkKrN2R0uNBNdX9+MNhUTiw/qDMi/rn2Qp/wmEgKY3xmJNc2AVyDci6qhSkS6tVN3DiVwfo70q
mcUaxHw8E20pnGp/w5RA6JNmwUc5Cs4Zw3AxhXUTlyOCvLR2mr1ncXT/uGgzoExptJ4orJF/+cpZ
33NykzOyV+ECEWfRsuDDRMl2EkA4DObdk++Z77RHlC10w4Kk+mIGVdHO19fymF6LX6QP3aT2P4y4
MgFpsTzQ51uijUhtSPuiZjqKP8IsxaDugMgpGLjpYVOyL3qvuVKgFvfuqgar9gfWuCAKAsWGJpIX
FBHvNYcwKfGI+0JoS1uDobq0vwrpGgP6j8LZwL7OJJcd7bXs9TMsFD9A5JQp8CuNpQ8e6IRo3d4O
SV1Yf+dv0H5j2NMm+uW5zudk9HGM+4izSgrPFWMJ5vkPn2CPQ9QUzynCAtoW9A7xTqck2cS3+M8w
gZ8AMhIWMBkRYTypFmMdRYRK5AiMfckfUJJk9eDBdu3QGqJTOdIm/iHoLGz1VJ1SyX7ayareUGa+
rGyFSYGijtSeLXEgypQkkfvQ/1NTOTWERGvnv0SO6SbyvALhJQZbmjPj3GHGePIAsBMvOihsupYx
54OofjCKMEYdz/lVd7jab/661sG4gXV7PJo1DPWojyhmX0sECHt1BWpyhlxjbZpcQpnJKFO0qbH/
wpTMsmUrHDJ8GLC3J28QyJrpKPhL72Hvwv+DS4CVA2kHkT8OfL1whvHoa3XNe3s6uG7iXd0HlhTv
R8DKwAMERnRTbAFIi0OUIUGzMEhvyxSHpOjBr9iiFjWFl5dTejKLr823GvAXHGc/CYVzC/wg/jwx
On7jZR/RA9Ep5OaN8Hszd+R28FQKL1NmEyH7vNsa8rKKHK7A65QELlmNfJ4JApb3orymr92ooQlz
nuKO6mP6XlZrkSFmohWpB9CvYpe062rkIXVqyc8SXUICiKKE+kguOFHesQcVgGTi8zOYZ1CbDDP6
YApgRlBikFk1Wkmio5G0gpgfF0iKxsxCTaqgFcckX80MCrjnHmTo9QcS1AOiuBmLtK2sV+8pxpJS
OwwshPbCAVnSjVa08Ll+wxJGaHTE2ksCn1NtFUZW7YuNNCt9yfkSQ7CM7cKpAUQOwUL5UVZFZyJv
S6I5+S0oJKmrNymjK75OLbKSJ+nq2VqvyK4eoylabgoMFPHCVkd6Cm0n+g16PYrKi9gxNarJXTK3
zWhLS7gg4MPDJcFLkUWC6ic2s03xCFnqaNW/bxt3Rzua8oIihILgF8Y82Yy87vZ95PC1GoKP6Us+
FBhIZMlXgdfbPfsiqvaQaLbNK1mxPap3RqoyXi4x84s2DMeqMPk2br74rkeU64C9+jxDoY7gfLiX
o87Rt5LiiWWzjBS7F0wNpmGmc1K5ARJ6m+RwwC6MgfDjq3A3XvYIxmqCPUzjN+W8nAmb9kefGmt9
zD6ULTJ0JsCUTnOLIMUd8ZD4xpAFOkEDISKPZhFHC/GBpKdlILnLsxnshu2kaWwJKSzFdsn3VMOM
K/OJTGStMXtuT543nAowFko7HOK7Bp09YvgSCQYbBmmaIbEQ3ez7WWDJCIsTjE/FvV14lEoBQjbO
X+qBt+SMCeTi3WvITae8lXZtxJa+DP9QmTGlN0xBiKGTsGDB8A1Mtp76Ldjo7nsLFcZmrtNDZNjg
gcbYMrbvx0fz5Bs4c5o9MV0ctatSbEEtFMVODT8B2nguKQipBDoqXHpnlL6KWb5IIwx8GnT6a1qg
bP8d4Q1Bf0RJ7bCfiIxLxy+CwRAHFmpQaY0Lv75AkYyPnz2xjSBObguIDpy4pkZ+L9KFtobxUk2l
c9KZvg8R2FFrJWuGfiMzpbWULXCCtxNs5dv7Ip6AHukUvpTKeA0RhQIjgoRXN1C37gJ0S7YDddbL
zIiCxIsU2QDh9GUUzogNt6w0dBhw3PlOR9m5ihX/WzlYWIYZxuAfgOZ+40SrdPN6gKPlcOKX8RwL
/xAwo89rkjeuBGsNrMaYSb9mqlslr/K25FvlJztwfuTjJ1rHbg2CWTtfJ7lxIsIzEda9ihkU5XEs
CTPQ05jbEv0DvihqDKJ38JkR6zQBKh2dEnpb4vvdoTUJFzuAVsz0cbugxjQQ9N4EWxtkU2ChwVZC
Fu9RFVNq5sP85wkyQL3nYmLH5wU6gDs0QBdWSDxrRaaiolyzaCgiBp8NPPl4KrH143XAFt+QprHg
GEcWxaLjfrG0A2sAaJ8yM1+Pj3DcXFowtwRLnqUkS0DZmlB6Y6IKU0VmKLZDGiy4ru5Ae3/34z+g
f7oOCl0tdzKbmmwDvs84+6QZDIwZ4S+I30CciLAD6tNQAlmk5wEg0a6IEnZQT8YJgGOd6KRmskQK
NwBDhP42U5p1cU5wp0xo84TSA5VEs0l2LG84uNEs3hicYitM/uFwvUE7vy4WJJTBPyxwGo7hWDnW
V07zag6OB97Hp4EmML60OxhwVPAmnvyI7IR5u+l+Ua1h5JFkcuijm6A7LVGZEJySXc1Gm2PMsbDo
DtgGtbOGkLih8t+M5+Don0HOTr6yV/nDDYrOCJMwZq5dSnyoWR21NQQGMA6bxEki882tdoWLkx5k
Nz0QJzGrboziAEZ2VM0pWBkPwGedU+EQIaiSSfr5rQ8sJtPAwYR8l6kaVg3fd0jEIUtAjWzUHcT4
kvpEj1guQEqjn9EKbgMxg4MYQOcsi3gggPkIOTywuzmy1cAR/rtG8Qs4abGljaHb+95cIbyTSlRC
bbc39aacySrpULEMkqeEeA8eHdhP/Oybagf+HPCc4M+ERcBKIfhD/+BQtaYcdw7N6zIFy3jOuSY7
do1opXNDJ6uxWUOE0iqUJb6zxkQzIhHB9SYpwxOSNa0s4k0u6hOT9MgDrcUZluLsB3yLLJA0REXB
j+HzaRY76QBvHtkg+BGJEbmL6jR9z7ku8UXYN8IWUhd0ZnSjLhotuZcSNKaPJwgPXfVKLhwQeP6m
snW/p29hBRLglT2t33aBe/J/Ka0cDIOx6ECNLgh42S4+pKcvMS6tab6Wb1eYhYvvjdmpxSpZ8ewU
5BhjOL3vYWJx+3x2H9VVMNM+0GJOg4Wr1cjFqxmT1KxqjyyNu1z3Ch9vBuUbakQvJVRi2i3iS+Aj
0JopM8OGyRhtv27lYhigxqetC26M2bnDJ7AqF0D799f0qodE8SmHj0++CXIV1LfKOTGvI3o1iNJt
emDNHykvGHg9idYsmNAhs9Bkqc85/FbIpl4CZnPqhgexJHsg6omwflnINcnXEn3eHwvA5s4aQ7Ul
B/BNsiGBIbwscBi2Tjmf/J+3XncUGtjjLjqSKNlRQIo3s4FvPsISggDnXvlXbonY2ZCtaydnaYw6
jffEwmG4QH1+057b8jS9kcdmoSdVyPaiarRkDkvXsMroUMtmcgy9T+Y3REkqTqKf5fdJDvxneJZe
24ExbujFj5/AHBgNhtBwQqWbEKYGP6YDkSzAzrD9ETFANtZzwpaSqN5zR67Oa0alyBhyR7g/b3we
MyR/3L9jMJodNij37SDaY0OKpn8a8POGiAvUUlbAnO8FgovPQbixOeSweb+9a1DX43rQ5vlS2/2p
yZ5bmUwsmLpsQfuHDZG7leilr5PL1ieys+jMTYDYOWDmerWTULIj/3+M9Fkn/xSjFe8iwrL1QW9o
Krgaf2JgHW4QYpiIFV71Z0SxowMQ63W8ShlE4Yw9YsFirKAQFA5JLQiiXy2RjDqgBB+y5mqA/sDr
v1TamvPZNxv4ZTGEG1sDpA8WtxyhXrMtApwiIZv1PvTfy2IALUijO3D+t3A14Rq6oP3MmtT9sMw0
TDjyJV/JtyErHLp+EDzATBhjD3FgUbjStZMW/RG0Hg11mA1btWjMEGiL7nOVthuuN4cshEexHu76
uUbSPqpqLCSuthW2MecZ0eUe+caMHyQrKJrUZP7P29VrcG8OqmmaP8V9/SPpzJoTR4Ig/IuI0IGu
V0AHIE4DBr8QGIwkJCF0H79+v56NcOzOeGwhdbeqq7MyszD7ca7su6RxU+G05ZApRyDEOco7JEyQ
RdefJUL25Mmx9P0kuB0Dt/4L+lW9YhIFIEyrU6zmwM/Z9CeNOM0x2AJgGJ3KlnopDXjU9YdSHqcq
QDI0R+z3eJEfERsgL0DQwQJwIXOv2Q2Bf2JfXlqQUTZcbRG5yn2ffpwXhJGpvO++kefYOukqr8y2
O8A0O5dr/Va7wV+x2YcnpP7YHuI9bvdwE79fZ+LtBDxtm+1UQezJ2NOfGDr9WBAYFZdcCu4m3PRl
IfSmVCLoWMY8s+XdusWa923s48wWAeVQPxtt89ylDjpecjQRXhBX2lhVPHV4U2/1pljTVfoCZ92E
jDWjlMEoi7BB0vf5KzfFEfvy39Tp3AE3BHotL+tfvceTljBUb+XaV4v7h7WAfQtN5ahySshKHQq8
vfdCy2SctXIWvWlU/PJHJRREQIXWb9jNL9SwSnr6lF/UUKF1L677hnTVq+eSExke9Xp1AYxgLgs6
MJGafpN4xt/c2zGaNbvy0Dp1jruAao+/KVJjPrmAVzYawVMKDnRH5BtTZdaPpuby9rrhMr0ObfJy
GMB4Tu6bJWuNQ1C24nSmrjnCrwbaxpFTHtAWUn6uHX3+gXH+22MjiWJuAz/s9Vlwjr8CEMJrga1C
uXuMtiXEFwYeubpRAKu0maG5g/cmY/tRWZxoU1mnHSabMBJDPDJyEm78KNDG243mZaRxmM+M1jEu
Dx9xbPlgFZVO5btCjsepkzRam2eQQb0egNiXjhZJsZvThBA5z8cWSISNPVqOWMVgXb9Rx07Djcy+
hopzMuIscB/Pczj5hm1B7PwoN5mjTBZDoXQqPHPYk7WNhgE4KFHvssZfj2FOuLtiIgaiQ/e+8Vb4
5TRfgd2jdo83vHwYYH6cjKrfMTCmfTbttVm1Lb6Sh0np4ofe7Twe9476Gf5YNM25ALkStJIB6jRG
DVCnca+EWEfzEKk8/qIF6cN5TNkJUziC1u7NiX2agLfdGz7qYbr6rlZ3EZYeoF/KLl9fT53fIhKO
/THipGf5msfPF+VCW/+jnGHXlzd4JMm1D87xfobDKkFO1br6fAzZjx+4G8+SrhW5M2R2rPsfdSO1
4HNP8DFjjURJhrvPBqOtKKIR7Ru7/BxDfSHXznsp75Fqtmh6zIuprq8sOjTPL6ea5y7Ca+o7obGR
YU5XToQ3aW+dPwd0DEm/jEilzaV5+hyoTZR/+d7KJiq4Tj6R5sWyJpn2gOuQpAYUFGwk/pzSol3R
+5niJJs0eLacymk1x46azTX4Iiv+wcRBjz6dHEzbuczoopzSaDnAjj4s+PhQcl7VPEKaX94l6gv4
tFJKhePauOj97ki7y86tqWiU1JQ4oGIHC3aOG+nfK/OyP/U37V1mXJPtrkLlgjME+wVuHbs+n1S4
cdBAj5wVChyoIF6JoY9zhnKSqCCjiAPsASrds7CLbUOcpwaMVwD0ZM0Zwai8vAtuaIqP367ZFz81
SJ4dfMUb9rLCY/Mdk+DxKo6PMsh4AuC34nWqY1sR3Hu3hdkROfWRDtrlj/YbHUsHJmUY4do0rRUx
duUq240qcBlKRx8wj2Q/WN44WrWppwbLdp2AwS+zfYhKa1F91WuWXvHQqHInnkOxMtlaCmqkCVJG
idIuROs6cAygJh6HbkCc3onIIOMkvkwZ1gHHjqjXzqvfT/MABwyipRY6o3XWuwUpqOmnybqCfwhX
rCCDBCREoSMGEw9nXkO2RtieVITEQ/NDEo0H9HVjzWVaqIKP2cjkVCfcsGLyfYPeYMnPYbeoHHmJ
KPVCxGi91z0CF2YHp8EpCD2GsNZBqiEdTfA5YLIjW0c4lHKmgpjSOAJqQVtOx0+qYParXif6qv4z
SdAJdB3s1lB3R9B/qL/SIKpcGvX2/QWW9N5Y5JBjTzd9ETLyhfWdc0FaAqFhoQQPoW0BVFjnwgyk
+co5U2+EzS8xFfZo7qfYVuT6LLtCafgZgfndpJW55ar8qzKv37ZBwQRoGbjYAL12M+SMJJ/0P8cW
+DnQkpFC2lbW9xkUbE6EP4xXdmzh1ZXLls7YlPbCSWj+sCGnR9bwgmcpqWGFFKuBAaAqToZviYoe
5Xa6rtZYxVwYC6C15jOvsDetNq/PrPqVk10F3Ekn0BdamseL/V1353ik8LQE0Dd+jmOPlIQ+HBR2
svPrixiZt3O2htFoeggKn6jXEZfMrULL9HyLXVl7qtG5H95+pE+udMPzdV4BjBGwV5hlx/DcLdPj
lczWtNmkrWVD4ztM48my2aJV/4PBPBg+r4qQQUyJMwmeApDrgK9F+F/K+PBQsrHscl/Adgkcs8P8
dlrgMoFtAJGqXsu8mOwZZubXr605Rj21YavgBIDLTbLj21G4YONBdgEpDNMHKg8Oy8fMfWYgUDZ8
0AiK6zY4aRn90H7mDSSxeAZfR/Y09lRaO1E2mm+qhwYG4PcYdouVXoFn5Ig5f0G8sIAgE9mESF/o
ajjGly/3WtnTMcdlm6OgblOvXrW3uJy8Lu2e1mwjQuY+X8t+cfhcNF9bMsl0OpkbjC6GdMDPD6u0
49u7WsSyS9s3atrI4XGPjb1R56h0pBmR5Wsb0SKloNxpdI9SsG+XwSI1bZlfk+bv2jWafPLUy3hh
1BeZvR+UC9SUBEwmzaK2iB+FMlERVp8UFAVQJ+4KeSaKQJqN4ZSsoWSZGufKf+GtTikmAkCZYDXH
ZKf8MwNBTotUoZnkpzE1JYKJhpqD2/ltSbguyq3AAHTZr8ZHAyTm1t7qNU/rZ/sI5204MWScLIGx
6ACgX79b5dBYNwWkII2/6sUbI0DjK+s4k8OOIzwP29C6yRRa+omKdHIm6x49D7vRzzs6jtS9nm3N
1G1hO6LGGAerMno7dbLobzCmANxxv7i3iSMc2fniAycA2G/nipgakOrrDYu23gTxUm85a3mpKwV/
5XFMHm85r/f5RcTZ8b6kRAjSZQSvaLQ7z7wF6VYxtm+oYcOywGImZY3OlFsTguRCUNyxSbxCN2o5
gi5iyrOAHLSmROtTYgkzqWC+UIggU+KdwDwbZrbfZ3ZzkNMfTd9LLc/rRvCiq0WingqcCVl8MCTv
Hxipe3a/wq+4irbvF5Qz81mP+id3jObLyOf0Frra14jkc94jEqGzevSt6Dhh4JIN5/lNG2Avx7uQ
Exg5tP+5B8j9ABk12FnJTLs6cBFCZpeINvJj5CKf3Yj+D2Qm78DVAvvKKulQBMU/A0S8ocbVX7sb
yFDG1T5QDm/TLa4gWjSuAKhl3axoB7TOz8bYoSREcfRkQB56FJtkYx2Hp3zK8cigJ1/sWWRqvTv6
qS03AxdDkEtvUIUyUE+MUOCIcHz83AeMz9MLXhGf+pDiZQToVHtt/6u1bnF+986yA6BDfaT7lubn
KFWNLwtOCOlXta/bY1DvEwa82BXaQ1EWI5wirkhXZuZKKpxMXvTDPC19Ol4mPPjkZRzhkr+GLdyN
SHMklFMxHTpp7QyYAg8rJQUcnXCyYXPUSpc1j9HrLNLhWJJisIOszMPrVPxwFO3sTmZJXxIWZb/r
OIWSjHAOkyJx1J211SkH7H7J27G8gnr0gVeB/qqCX+wSG8gu49QznyWa38EhaEN3P16tc8Z7aFFv
pcZO/RPGsXBHtd+fZU5ofTn161IgMJmET2VTncCVuhWaWv1ezsHfsRico3X/55elhxy2HbZweTyv
42UjOWxgMvPNCQbpfuByYkve0xRj01AkYLWxVqbmgrCKYy0H/Gz5TnxieQhVQgQDaYQzfI/D/+l1
JiAmsz17YDw7ZAEtFr8LqNX7mmhix7uQjnHHQndV9Bbtsf6jO15h4iFjcKi4NCLzJhtJdsHiCmAI
WwnWRSA09hlt4l0SqRfGmNJebtYVnE4aCOSrGFUB7MM5zrXKDLzLRgTSwkOdRatKPqbRKsGdT57T
WFP74zxmZjbGo4lfOa85HZXsDrpLPCLLBs4gfV4A3oYpaQitA3E4ciS46ZAdsT2gEDqCUQjBA8Rw
p3qaR29mz9xaA1QK3JMw5CNls1swW0r71A2h1n9mVBkx4gXO/FdkZc1/xM6MmG9CzvV7xYiAdke2
QpfJylcW8j0neCa01QnAKnHGmsEApGWA6bZPWn7ijX31KR+ux9ghA8k5eMYcsNwC+bMW77WxiOey
m1OVp1eR9VSf4HVnY2FDSjsldOMqZiGTcOhhL2Slp7Eb9kv0HhWlWcUNUljbbpw6WriKODvLLhSp
8eG1oRfE4r2JXXMD1OKqC1yiuQq0QXbtASIN2bePXuSNqcfYHwdL4/OEM49sRn27n9oPpU0eH4fP
Nk1+wE6o36BzDOW5gVlRtLoGy3L4aroZRREV15kXqR3nt9FqrGBCa/cRB+iDgjHRCuhYa2fcopYt
abgF4sfpH/MwxGLY6vEF6wNPIyB+SI3c3vvEZrBvD7AHM8GOHGBjbMZ3WjhBAFUmI6IS8N8DCBGl
nXRPaSTTnnVaHaBU/iKOZL5M3Q7MGupEdCkfASwTOJoEKEz80hnlWrAL9GcIBaCd4nTMByU8NPq9
fUrsp2caajIS1y2w0wctkoW3mGCjcp/WD4WQ8Zm3F3JwNbIxS6SWh7vXFNxUFBnosYKNyyDU+YCV
lCHQCVro9eFvSCxMKJoeBeSmOL2oKHJOBVTniv1G+jI3nxsgGt9AfdrdzHO8NYzZW5rTtKSnnWEP
3gJ5wXpCUCY88wwyHXnwj8PXbnCAwCrJA1MZPhwtHI1O1dtsZfymq4YO3o76LJEKqj4iCIi4n/YI
1IVUMYBS2UxzaCXqNKCCl075sBG+J40YAIig3Q3KRMw5imbgYJz++5nPqQI9IjG6M+R7zRMyCtAZ
2/Zw+sCtwMIzmrIhlKFwc0zyKQ5KIerB734THJK9vLouhxOVFILFjZMW6wBXte41R+Bq0a8ncOlH
Bh5srHRf2qbHDxaL39eLijvf+EIYp2LrmwvOAeU63QfL6zxkq/8ljAz7zwktMsZLkPD6Ge+8ugNt
38SHcB+uWfq3QRhdwNmmFgAuCCRPPzNMJWr/s6Amc2DlvDm3EyJgEj0Zbr54TBQljBWulAwOrgJI
IyFeycg6cgK9wOJ4SvBT/oCaBJeuJ72NmJKcVcBqDmdU8K9AjuYUrgSgrGP9xLTWpZr2zB+CtBkJ
fwIGjrvJMbak2AW9FKydU38006lTXAEqpvr1ZgUr0cKJdqKJw0im1PsZ+cvnFyRK2SBwfG/0CrEk
YKn49KD0qtqgUdXgotpfw1SAT4ubmHMb7GfgLGgUBdGPvGu0eNPADItuTABgPDjItF3R8lCbUxEh
C+Nw+W0tPjfNBYuBSFfOCjrQ1TBZN+GucXPkphS9vAK7FsifSyhjANuwul/7AhJFsRh4a57YMDBO
tKabymwKK1yXPN6FpTmvllg72ZErnD2wx3Fbz9jSnZQCoXCJ0ubpr7TUTsOt/ecMWjo8+yJ14WnY
om2AP7Ev68vtiONui29v8FX8DcQhYBx3Kf3SD3IhrERqcDTg4fIgsZ8U32wE9Qu3s2loOSmNpKie
oJ0PvYYWUrmdxzbV/RUdTTzaqbgRpC79gv7FF8Q0UQDaq1s+awvGSW0OWUfyQ1X1+ovImLeS+PLe
azccUtbCht9rF9G+2JZICh66W1P9wMvluv98IP/kGwj5PzDuRjQZF9pg42TQP0UVJuUsjDGYwL9o
AFQypvMA3TJAxwenoQovFOuitom9HMLeK8Jep0sooEzYBCR0oIIgLnOQhe3UzbCVA+mmT0sKv4tg
p7hdsDPi77ZxFc0DN+/ocqdMWGqKjwIAucGALzFyBoNi2Rz5oIXNhOFIZNDr8gGH38IFufLHxq+6
oO4LoR35gkKI4CMa+kK4Ie7ikDgA8qGo0OJ92ACkpA6cTGqRUBtvuFQitkj2cbBmmXe3VnKMzsP+
ZtEqtChM5TVhG1jSOtPjpctc0q3+UKt2RstZMnjeL/LM20LUZBvUdXPeRsRS6g73+A/kr3Qx0FJJ
nqOyGKDuwFGWE7dq/Exes0MhfgLMoVqtd1tunMdtyOcrJ7jOYUhC5jee615aJ4BjCbBwl3hq9qQ6
nYcYeOyScFXFHoDCK4W+IwT37Im4UF6xzUmnFS4qHCfpSLceYR5oCtUGeoEPpP10xu51hRJ7R6NB
2NHAEoBcC+1AGVzDGriYBhHF26NxqoRXBsQOb00KxdQjelCb3+ZWRjb0f6ub870XwEW1agNQI6jg
8I5S+hggNqD33MiNDMqntop2leolGQU1rn8scosOMnQCK3B0X/TkhBZyPidBBoisSJ/qWNyQ9QDb
giGXkGd3SbLmr7BAcOmDD6hCcjgW5fEDGYuehDESFnlvjU7N+9cCk13pqHxNURCHoKXh/HoUubOK
NKBeVpHXggxq1M6qJJlOw8izcKHlYF7pos450AAHLdNA/tTEbp3bn59+9D5TVrLkeR6b0+vkyzWD
1BtZftNfroEvGzy7RMxEttCaq4FDrUrB18j9IaRpyJ9Kd2jJ/MmraRd54+pQ4fGh84r3zghhBs0l
R5frb6nNw87LGIqWdrqLEQ28je9OXwcUhpLO47Hf1EVeAMQt6oVkW8SPF90RBheZlcW5sMp+W4zI
oE/wZdSzGGFlAjW+HMhIPfP7LQrnMWaqrR1zSTpPUlnCVRCNY7+y8PNooNNFnZNz8NTltT6aZWBN
Xb4s0m2dyxztykU02uX8rsFwDwZlvIR2LbOo/ubdhRNcrMJ2M2JJoCgFqtHUDyt2mWvHHrY+/adC
8VIuc/02Stb8TFosdCyD0x4hDikz9KpUn2kYMDIfwZxZl/pwEn28TN/A8RRMh2Sr0TccysrYa9Nd
lWCIbUNSHgVzai/o5kZgoxBTeMCvcbMufvg5RqHqTTbOf7abuEO8oDigmepWiNVYPDF92TnEM5KW
fDZau2tQfsugjxRHFWqS3yFFLoM2IYRXEIzFh+68EOfY3GLYynS95CDSbhE+moWLbhMlncWyWUfv
VRg9YxgaPTk0HAE1oH5ccHRGNUjoys49tqmqU+aLXJrBeonM1Ydei99Bt+3707v+ifp2iuxOjh9S
s45LtwPjMwFexnyOzkn546Ty/qN/xfq8b7cKI5iDbPFQMZOugXOOABpAGPGMBtBRLoqyz96k/r3H
WPTBD7Irg0eD+CDFF4U+RWzz95EkL4wOFiI2u/NCdSrIJQqns4E6BhjOcHkZDtGlHk64VAuNHNcy
NY/IMgDsKyamWS+0XEEDlesYv6RFAZFiyMxtjwROVs48hwQ2FSAqe1t+opyTRS3vFTwpRMaFaq+l
Uq6b0AaD10zIBzOGGtqW5hV17EijaUYiQKKmfvajiNQZHUyyfTebGOFVSstc12q700iiJFAWXt2N
nHw4ISRJBnrW6iAhghPWpWsoYtRniROwKxNpwb1h8or+EdXi4LZfbHg81/DHXEX3+M7Zu6e0h0uz
/sUrzFPzU/jNfEgQyJk+M0WaieK7BkWCkzkwYO5BKal2kGfQrzSqA1lR7lCsb/MSFAmo0YY5FBhu
RkdYfSarDnY7Fu+T+ZlpHaR3gC4oIcj4bBgoClwIWFHAS60z0tflhh9uR8QTQT8St0jvPv4M9J9s
eA9F8xURafgoyFOIpqFNsdfh9oMEhvoCzznSaIj03WMBRCj9d4ORsocEorROpNpJ7ly/5T+yUi5e
SjO+UpjN2vz6bbU2VXYVEhg8W14q6EB0vMw9ppWbhrdmUvgCOgqQrZI9g/bwPk8RgNK/DAZAqtr8
ykDIxBuIV+pnoEl1QH1oJUa8E19FuqYyymdzLyHF5nbDeHINBAn8NgJM6HJ9u4adxYCEEgV2t/qx
OHMHsypBHs2pcPkOuVWenb+9wds44MMTw0Du3w1UudP95JtPTO0u9JGQ5u8DRn+MNkPF7ZfGBk0q
Lgd8Mfgj/YurM0M8HJLTDz3u/8lN1U6oV6/6xtTxQxF3NaIqhJ9mYRPSozvPVAmZKtpMlgnzkxI2
QyAfJo9J4HctdcnSEZcddswvQ8J0yolQriN4ZcusfvhHYpAChL2LqRfVX8wgtWkYk90PI8a6VIHz
GVv+iWuxg/Uvx0Qx8kevhx9WFi3lYBxwT/w3KxbQ6OJzdCZ5qciVyUZ6ZQrXod3FZwoznEMA9Lk0
KUiIvJKHR3dPQUa0O4Fw4MBrIiCzotkMVOObRcEC7Syb14bba3lAK/iO3gexbUChukLF/InPfDSu
SUQb2P4ZBDwI7/ynggqkoz68xWdmXfTDObJY1GO36se/bTXV/vpDsR/7XMfAFJmFIWyqRZWdK5Fi
IATtEWoecL25gHw9OEZZpEUPKN5Ot6qoDBMPL9EZ8yc0r7pTb6BbQReVfBMVAAcpIVYl35NP1rM9
kKmAq5yRJKUHGt7QAJ3UtJuRdw4/MP24ifSCgpMDOBA65/PR2jCWAMPoc8FjEVWQG0NNA/4ebE72
Ph8wggzIfotvE6H1Qbv60DWe6YMLkORaJ4hmoAqP4I7dFqwZmPb5ttlDVUHGXAjyiBDrgmUKAl4/
jy8w8tEGLuJzf8geYiCMaXj10dUh/C2gMAEckHHFd1hSP91PT7ulN3dHboY7FVbSlKLWzV7IVwOn
qxzrT2SGPP0NqiIR+o0tsi0dOPXhc65wBldnEFmuZ+zbNZi2xY53vP8afvBHwNOaJ8IHM76UW2br
q31A3+HvpJbk9Zwdygdc238zV25l+Je1n2+Ri/Rf2QUyDgdFbLjo33QMzu2GOYvOxZ6JYKSE86M5
6+cq1sr5RftjO/1T/PTS03uIt4Jldv0W+/idN5n3RJtlX/UG9wdUVEt6cZkiahIhGEKsEdM7T8vQ
5G+n2ktEY0G/SCLS8n/KWdiMOv4lyJHRR/ezdl5/xXeuNUQeEa6HmDEx/oYf5EhshwwuQ8Npganj
2YafelM+sIMvRKscQeVMtxxYhhuz2KxrwJ87SSw3yYvO6m/2prngZSNvqcV1OT1sX8v2wKJBxstz
8zqwBKCdDj+ihaEhQonxRxjfwe4dk6/uxgRyHuzqEGX5Rn6Bc4T8mdErfoqF+Y3MBipxM9PJsxgo
ERzyS4j/w1fzw77e0fxoqoFJr1lYAS8BGphmzdMx4H8MCMOP712zZGdHjoXsvtpzvy2i/avY7Zkz
npqT0rl+QJohg2Rrn8Rn8kceoMOA4phfGCZ+h6S3/zL+hMz9zG9KB+kgTh0HfHP3r2W1Z0J4l9Wb
6FrOaLNSiW9iw5w1P1BBuRGdwid0MI5ytV2BxbKMm4WEYdtLTANnS+0Y3bkGd4ChOgu9fiDetk5Y
vBFFiCcX5NOAiTALfJlUDbVouUVnJh24fnmgtV30b97hjVFruBNOFZ+F19xYAg8+9p+Ev2WjunH4
5cp8C1Qk1u1iwcM1e96r6N4+eH81mhNS79sUkjAf+D8s8UwSzd3bA+8KYLOYfJ6DdcHopT5OciwW
jlNI31AijJ6Kk2/bA5GWVVpjXQLDDjH8ZKy7JUqaPfp0DvL8Sn4herE2uNtStYVzAcVRsoJJAtMV
kQ60GmG3NOeu6gejVlUnRpqBlUr3CnpGMshSoUX2D+PS7EdwO7Gfj+FAYEAPe20G0s2D8rj1Q6js
lblF0kIYZ+sIYoednBDOF5/I5ITqihjBW49nATp8SRFJJMuIG/28VuqNiPDiQjiV8cqAJ/B91gn3
wYiyGowbb6Z6wpUWT4VZqgpRXw9TSnI4Mlftnj9zztdDsiNsJhztRnLKh/V4DNFlx5y1B0I3U0ao
6efZdnh/WbUvzrOguVjVA/1zDo9mI4ilnFXjOV9jzRYdGLgPrIioyaKex1yb5YTfJ1VqdVeNDxi3
ZKnDMZ6gh2OTRSkCPJZ6NbIqym2YxF/P72bPX/nJZA32q8LfDG2Y2UgegL2v5+jyXgcXgUgobnEL
tgGYAC5/k5d5gUxqBOcrAHtInxOki7fhxELlTq6aPegONwyODPIB6JChxIcNWtmiEUA7Q0oGPlxw
w2wmnEnp+cWx7B+sRscHX0a6w+RnEwR4dIQHvwXny8x5gFsENRtMYwAOMqaSoprhIdKANYiFH7+G
k2aaOCCNrzdoWuIRN+i0iC3Ugi2fZKLaAX+vG8l7IfYD6sYxNRVNNjCm51MEgRHaIP1s5jDO9G1i
OdK5igmJ421S4bA2rRz9WIxcdaNtspNlUf4f024HbJ1D8hv/JzZMCE8Vabzh8c9mOL3is7cL/Syd
lYvrFOJkgUcQLbYP8VZ92gPGYTMA3oBY+2Qw3msyGcImJWBri12pBfH7D9p58EUmbTrjcqlmDl7Q
0XhuQPQjYEAv/8xKTPzo7gveiMftc6Qh3iM5mmGRA+RbmFMbMBuKKMBq9+T/FAmCCiLrxNh1z+Zp
HM1tvorAKhkRGuKM7xo9CRvtZkVgt9hc4XI/Wmg7KIi5JTDcLLCHzzSHlMZRivo7PpCA83RZJ+yx
AzNeBFRq+N/ohLR1r/ujgZqzq29f9Fqn9P+H+h/TBuq4s+Bf11B4Ceg31iFwoDIxCpD4bPaBlfqe
928/+e2h+gHlYOU2Xui8ow+dBhOQbqsto19OYb5QZK+xBlhkdACCepH6sH+oHU2Tg7CP/8wHR6JS
7Kw288NfN5kf5nvXHyYOZp70r5Ynv5vYow+fR9P4mQXQPlOmOQbr6Pf8zFYGzCnkldRj0dFDyI8B
wjBreb+/FAqu0vi0niQTLL2HqYNvq43WAFhTpq12tqJLx3TLK2XYDXFVXBbocfp6qE7gNX7gqU5v
F3PVgfB/a/CnmKT7zk/36b6Yk6p5xTzZij/3NkQFFbL1uR51ewUnsQMG+NuB3xptzN2becEBhRoB
ZIBZN0cLM3svmwX9YUTxMZnF+3AbLGE95Hv9VOh2R0NvYeeNzeZU/0sXdTet/2gjAnEXmxAasr/Q
GHmgKFb2RRjNCfcINUlzOE9fCEvFDdw+XAtXwqe+eT8xLb7mMyWwMVcKb9cN76WlnTOfRjaIplSU
DQmcNiiMK95bluPYEq7JmDbFlJvlWclKpShT2uqTMtWHJ9/2D4h71yX9gMZQ5Jb1JfatFdT1dv5Z
JDvpm24WCCHwT8qqOcZpcBMQDRCHqaoj7ULxQjAkPOJlYj2zA/WXBFSWmohPEYx8lZoD3KGtjtci
gY8EGFyRWviTx+LrTXNZ6h1ggyT9FNjoKU2EDF2qBgBi5WtPRU7BHBo0+kTGAymX8epTGLxfzQ3E
NmTTIIcOZ3D1hxvlIMzV+S+pJNZosPkJodI3nqnvYtsfXqiDmyldd5rgQJcJ2grQTic4kMGq8pwk
LJwVJ2Sh13JekImRrckn6mXRg+IXkD01NVW870RsUGs+Z7gRiQnuIJtsG/yX0I13i1reqYbn1K2o
mnIWyFwqbCOqkPRWaMC+5jwPd/s/cNw3blZ5FJoqAHpkq9QQI2EDQE2T+C7f3tqB8F42Z6BjBlmn
a6Tf0cgLXS41eIjHb8oxMxBphp8jB5kOVwH4ZfviWtWezDmueV6nWt9ykVkrbTsBg46u+GyLOXsH
DvsihrNAvvQYYozB6PmkQkbHDB0CpQnVRqYYfzKy/U4Y0ZTA6rfuxlGGn7VObNcgwNwuSD6TRvXu
armkKZzX+OCcHwa4Tx1Q5Nq8s2wwzYlBmdlUBRLzb7JyE7ZBZmcP2eZcpJHmvhqfR+Zz5fxPr1Dk
QohxrH/bsWlABqIxK6em4Xuk7nTtSY4whiJAwQmHT4oJnyXjLLQxpvdh083/kPYY+RqSc0kSAJMc
gucLLF3dKfXZKB3OWjFqe2lDPZjTBcAWRcvXnhUsJ4vipp7YtEMYITGvA/WxeJ5SpwYSp7Mbo0MC
pUKYcOpixQLtTXF2sJ744M8686yNvmBGcJsSvEPNTimdjSDxP0VWwNvsAD3l1jx/xIlfSMgzcTsd
HXsMhg4IKlAQ5HSdfoOqR7asLsj8us9TkuAdbHhLRB26/s2QIV2LnVz/psFSsn4NvB+u64Qn7ifK
HRAGI6YN1SK6jD8qKv25qMxZBa1oT631m42nhuRhuq7S2bNamN1XUflZ4qg0LYesRQcu8hjZo+g1
opU0ml5pE5nC3ug4oEhiqbEgdNR64irZaCPVC0gP/LSk2dZnHeSXa+nl0Ei7oxC1l/j3ztISB5vZ
C7E49D1e+eiRxkeeJd1GMrUo6mMzWV4Zny2OwdQiKc7mYkXCUE8omszxeI1Nj4tjDjG62qiwryRF
FEhcDGFfe9z10azj74yxE0fonixrT0WX8WaWx4aQh2zGBXzgn1DeUR3vS4/sSBRrm6O1qupbgkoL
RZiF1Wd+Cs1zChP6n40f1khBB5wjauTC61UHgAfOv6PEkUbwWpc1rt7mFD4DNH2l+xbN49/ZEqtY
+vYpEA3xS67zlZoSBWOv6o4kaWF7o8SdB65ELhXP8cTVCzwUNqV1fL3pd8myJg+VkKr46Rb3JOgJ
iAGH/f9qQF5xyaajaoi3jENF8sRBk9eZRAvzP1ZvyvwRIiiVzrSnNEINglKDZUFFn+yQfDFnIFlB
rz3ytLz0UtWPP5cBuxPs9z/bnu3VnMcfDPX4N1GN/QgigoGMulLgzNEtjKLFTEkdIiJkjk6aEz8D
/KGZXqg8r3ka7XGqVoOd0i81ks7R4oOoWoaBUUArgV7B9mDkJ4rRWAXUpUeJwrxT6KPWBqUhLmld
OenaY7gm0NNp3Md7DGUmlsDiNUS8j36C8ny9wK1zkFZUtLgu2SXFfCP2xABK23Wb7z635pZSF2aj
6bxiaYo1npq/H5J8UjR627B/s0jRZo1IjboZHA8LDov5m5bzavRdxv5bvWAprF83bDfvNXARC6fG
joFBBOVbKsN6oOKWfBsDXjcMLrQm+2Ms4/iY1L8yzia1C/cDUypZmr9wCE2RvjK81wETErN36NxE
uel5+cAhhLX3j9PB8mb63jf9nxcKNbEb26qoyrNvmgM2+tPiBmj9j3BSo4abkWiH5P68jrjxg5cv
2F0NpC3XL9JuvkaMA+g3H1BiHgbRpHiaX3BZcZ2gM9+BdQFDZ81fefz40JygYohStbAshknGb2Kl
3ep7arN824z2eFESWwZ2vXCmn3Mf8kNAyl0K3mNeztvSE5Q6mtWx6hjBGGtPoArhcgEFg7OIacE1
87lJsnGqjxxK5GxJOhAfktPn9L6piNwkD0IGlBTlHBzep9Qf35UzUUg5k2AzQBi1RIJXQ6adJAv0
cHgJP8lpMqzBzTufxOVErzKAuQDxxwJuyAfOMWcR6KC3cF+ITD7ZNydumSjAAENQIGEXbxR5NkcN
y+VheUxuhrVNUtUWs4JxNbE+5wjA84QKzR3F5tOcMjqglh6vlpg4Os5AUkOzveYG+YKFgg0GDRHH
95hGMSYvPGbRz+TG3SrdkrVJzZXDIFev2UlrzJ1XAclGj2vulLow98dDC91wIU5TfJ/PYuYY1fH5
ukHUS7dUcrHzC/YRyke81+spI83l4VsMT4aVAIP2A2Otf7/CJLCE+y86wzGJLDoquyoNOHDFL4UF
CddhWFjOPD7LjG6ke/RvfIuP7jmuQRbiRvn4cM+TXjcMR7DVz8w4bCK+zezzQUwuN8xUMEJ8DJP3
b1UTo3hEjQoKd0SwYuTVS/AgMpln84z1GyMLA4F8EmoAlCZ2w+rEL/OEkIM4xsaa3SGAZtI4VnKb
+PXc+dD/by+UqYdNxfz3MM5w254xdJA++T39zJ4wPjPVsITYVDiGBltO4taTmKI90bdQrjcEGwFo
VpU8vsvxnEUgCzoML3HIIWSd7MtDISwDEF9gV27eeWreh+LGgiHfwz2I54bzxGAzsAwgI8Fbx5Cy
EpgUPp4H56Z5D8QsUCXUl4QgJplthbXDzKcM5D8VONGN15chap6N5owNMTkR7K4zIxmSozyHJ4dL
0s3Y4+fCt23tEELCbRcG7FNL8MeYMm496pbSmR/R74weox5sWW8vqF83bcfbxCW4R424nkziB20C
WJIn9myp5mUiLjCMg7Iz78GDGeU5kpuYf32ZkX8nE4YXohSfWfcORxDC47XwYPDh4sYpBYgBGOFl
TmG5sRbQUZ45OVu7940LRY+sc3Hm3tOx+N8JhXWBvRG237D/7slNvLYnxkUECsR54F9A5LvipGOY
BAMNcAMymkAWjKvd3iuW2z1X/ErMFbddnbQnNxyu35ArUqDfCXQ97qp6Fs/kZOzMjXLmJuQnbz07
sS4elY95l45Ysk+sb+mX2aMfPcXZ5jrC/cP9j6b7akpkW8MA/IuoIodbaHIWEeWGGhTJOfPrz7Pc
dWpPzXZUoHv1Cl94Q7ihDU5LEURz97EPMjY8Z6xtLXxnmD/Pz9j48us3DLdrW/17/HpPNZVNxdhb
k755+MClmnTjn5OBQ2uRqOYSDYin+/fJkJTuubpUz5d37sVgyK2VQamkB7ExaCjIVvwxiJtIkOW5
mjjGd9LfAhvXkeu709PvU2jbWRCBk/XRAF7sm8mzjcJjsI3ZD7P5qkrDTQIZKPHxgsVSOvwmv08f
rHfcy+vZvd21FoSEvN+6uw8J5AnbL+Yi7uxlW7sRpkewN3u9ORU/vBWDVFgmWwee4rX6dxUwiAob
sWCfg2QX/5amioGT34n+0WK8VIM8m43g3No6Xai9e3a+yzowq5nxcf80VbJdv5oxpe7Ngz04A2NX
oilzQntQ+irmg70P2R5fpq/9PIegX60nuJ8WVyB9Xh9nJoIXXn79cPGhCHQKs04oQw3S0MXG63R5
HjbcKgfZAuc63VM032cpUT2UU8860tqc67UPX6qfxZS/HOBlQv3eXS4Opsd81j/P36ll3Xudv5kL
lNcCtUn58JugtvwsxT42o+JJjfSOXhYh+iNeP0vxwWZSyoy98yUbJX8oD00EV1i1oMhq0vPo7nc3
fBuptsQ+jt9MrIU4GSADaAvjHXTV4hfSBZwbwPsDAPP2a2msG3iOqfaxgE1VXAv0nBPjx7OuTLQv
4NYRc+m6V2DDVHWirmQQnt1LAEDiLZgh8ySd0U7uiY9YIhmdC8lAps9oSRGKGad7pTgEEbn5F375
FESyFoL+R0UPB4SvMM6easeTkiJKUPXBa/seGbTcOLOqmdSTYz37qASbJX8gJVUk+7F/S9PiDnqN
1ZceeJj3dNmMc5cmhyu+kSZwvV542lrlWxqFe1MKsiuiPuRd15PGJvO5m5QDXHpdSfHyyBStH357
9ysh1so2V79Q6bKi0KdMYGWn1vF7CdaAMQzbeX6yqigdP2mm7U4VX3rr9ZksazVFz+MZ7hAtEnz6
kSsVdC47bCUzYHhGSVntVPHmCd1+7gb4kfpu1B0tPlvYqZyxaMsW8EtH9wr6aSzAm4qhepfp0w3L
ttYxjbuSeVFI1gGzD/vGLSeAZ82rV1yMf2V/4AtL2WhNUbUWk4G977+XQleu5vXYeCUsGGYHr/5O
hbDmphP9a4Fr+wWKlDDTrkZ70tXR9awW+Pqkx/EfDO/zl7lFlt6kcQNk18jcHmvGJZaqFP4dzVRW
VwDE/cK/HfYG8LOJ9wQ2KC0+CnyS1CGh+8h7PSrMCx+Srqf6iLZ6uGsyZb7PHcudu4Q8yvJgnyB8
QyE/ejKePZQPGW6qZvu9tzZRlW6su2yNyOYEWL/HHVsntlDmgLElPrqsY5tb0ed0OYXL0E2+b4ky
Kk8GW2UiPCVVy2uMxHaUtlcmyixhDejc7/QMSvxnywx00dsqsplB+Q5Fq1cn3ku1C+Mk/RELkHvn
rqMcpguDo6ASuqgUmuqMfZTIefseRIjSP7Sp0KcPhSYXeH8yfZf22gZBWaNBykwCliGGXlyl6u54
BXi4V/6tJrA6rxWX4G+upEtKmN07VaVsnz66Mu4V1I0AGUE2gvMlazdHL1cPaP7mbQvwvSWPT9H3
SmlkT3U9IPhN4cebW79t6/ev5LKZ/0nfGymyP3ohuAesjm+1yQHwaYSIigtwHCZpduM0cUaPKc8I
wIpnvCaV/346OtsTJhVTsbCpblNvF30pLFo6c8fIY3nFVWYikmjAuRc4y1O411Sy7jK2fsdMTlc3
8WJm2T2iHqjDVF54Zuw5FsYNOeERR/PjrF3e8efwFpTvClFsj3xdMaE3/Ax/EuANjj0Y/2heXPrv
Ye/V6/Gri4qn8ewJEliaXJmfpMnHN5+XKP/D+IRc1hq3HPwyVXcNBfNfjrmrp1fVXboOnnWa5p5R
fNd6YkAk1LvKR/7N8GepGlEqOW1+qVzSj+Or3YKT9OIs4X7PLnvejJ3IfcVbqPLEdsBtTxXjLISR
ayfR4eI0ABCMMm8X1F9qdQykqWYqkFHj3EcK60F0jwRVjGwwsXUOxcX5vKECB9RtfZ9ZDwf9BuPx
osSQqvtJLtjYqdjumnirRVLkMxbVaWk3YqTeOcHFSW2j/pyPPPA5d9T5zwMRXzL5tcpXrjnodkFW
GC6v2+8riVzR1QJXbF7T9H6I3Y26aT4/TQ3rYYXTKIQIDHWTxcScgEV8HWN1TJJ9ju/NLK0J8IXr
n2Yqk+4tHw0kFcAGXmaXKH7rL2O1zQUH00fQnAxcKlyUU+nGaDYJtF1JUu3C9SLpos2KLIlCrwfP
cItjq25y2dNZzjxRt0gf0dqlNZf8cS0oyXuHwYr5XAlW3gu9/X1fSaWriefbnYXAojLBFaZjmgme
v0s3N/Jtb8Qpx0Ckvzajh9L7u9m3aXI8vQ3o+9n00Ittu4zCn3+riIjZzWx9y3PBdmOFaDfKcovX
or7XH3QjDXxpl67O2cevPlFRRnbOFqfxw3WWTBWZyZtAuwFNi2HhzTh77SrWXJohZyJpkYcz6eU6
h0Tplqplc+V4Okp7rv6AQn/lex5XJtN47ivJRCX/lYy9URE83Cr8a2gJLHXRYngob5ljdYHYxf4m
1iwkEHBu9JPuhH2ix8jInO9tp8SWVcGMxlzGfHi0MhyPDd4XwhdW6oJc6Qz/2KSC84Du7Nfv6QGa
ampf2+3ryJy5DWPAaBHg1e3L9IVUPcuYeTRNeRg3F6RFKT0lwLJKfpYIO9F4vqzd3pPD+4xqJDHD
K3Ws4XnmQufPBsHEnVJ14YsQ6eIhMQ48qRVsVi0rT2lNUOeL11gvk2wdf9cSvPfkP3Rgn7XS8JQJ
wDmVkdbRtoB4g4qURCkQONdvE2IL0eRZXr3r1Jy68dmRiN743l6Tui0eehQSDAsWNixIrnwfmt8X
KonpL5+fmyLug2Z8b6nNfh16GzXrYeKsj8OmhuL823N2qaXe6NydmTu3spDBk+gxCeIUdlAtMsNx
pGgDMIZymoVkqiW4Y/zLMwPVjG2+Wo/6bZA61MeX9wz8MXFAqpkDGyGiaPTsoFDvhzT7RvesRKMU
G70ifSSrObFXrom2ISEs2nkaSb2tIXJ1zLaRbYDgnkvpnj09g/pFqDPVpNfAuYfhMcuN6W6w71zH
JuMBx7L4HFKY6t+m9kDPep5oOlczHdPS8kt/rdL1/WF4xmzjEEUzcV6zQT0f4Z8mUmKqUTllAiyt
E7wGRvd+WXtxfoNrbq6HtCxtCtnGmpqiBbJvndPFLdwemOjg+kIDLz9g4CDbIJB6TrUki6m/rYlw
/PLb3L/dfwLFe168jPK9IK+YKa2TFTRoz8xtjI/jVHSTRr8zBguFmMAGPqktyCiW5eXbBTURUI6u
NtOqQHTnDBLXgC4qqa4bqZbKPkTS12mQrW8+rq1rXQ1U6uCgTITyWHceq53pIE1K62Hy3o+lZXNe
d+hej4Eg6y0XpO8BOwDYy+lbW0PsnnPudXKJ8qVRGOuYUguq2WoeMFMYex6weK2g9dJK1vPvePKV
Q9cVHgbL8ZlIhyWzq90f1XDY2DHZZP3tCDYNO+Lu0aIXSl9kdZ3tDmUSGXqtHKxs5ttEJcYxme3P
l65sblu3vA8TFoTRIlWjpWhbPF06m9vs+qii+s1njNDNTbvGjdJEe94w2e+mAlFJsLgghlk+z5Ac
ADz+Xd4ff1IMibXoO4iWHogvdOIQhcCyxUmVp2j98XOv5v99cmOG/+KWqJtUFSyXLt2TRTrbDG7c
yL/2+pfj/XBPwyEoCjkToCvBXuC5S+5viQWRGMZy/bRlX90fKo+fcEaELZGjRoUFaSWuht5I/6R/
tu3ENDN9Dp9jx+Jb/GNDwnJZXmgorz3Zzrpjnc3Baf4RSn1Mz22iI6nmfnhQyo1tIiVCKWaOnDl6
x4Lq5L6h91OHiumYGwio2mrtQ/cxKlSWjTPt8im9/+6y7YfWJk8RcuT6+z/neyk1vdSevaRmIESE
+Dj0398ytXj3/A3NZD6wu+ysZ4wgq2Dj7/EW4syiz3SgpjaRuEXi3sWzvPnFqbji9TRkvTr3y0lD
jiQgz0Mcfb0OxH6XPJ+KVwLHhWY6IYHdR/evybIaA7NBHXXMZiEjyyLelZSQ5E2y5jA7pD1uJHoa
aWE24YsldrXdsZrsCUYmDOX3tey9dh0WRpfuFdqmnf7yQ+DXoQOEi0g5rXJZuwdgaXErCB8fvi5a
X2+X90Qro7SXaN8G6wC5Lj4/TvVbnfhA4Q3XGPvzURSXETHdxErL/nZG4aS5TTUgDDKMh/RDrcVX
UWQ+yn5sAdm6jPLWzYsWSMhV5IR7Zyex2FVzM5VXkbf5K5fE+n+F/Zy8O8TKWmqi6dEiaIGrVpdx
gd9M08pd32nduOSEsPdHkS6kA8ZojEQPYgBBf5yV+iUSCWwF1pB601cc/L1o899Md/Hh0lnayA2f
t/ZyuDrzLqlke6+qC3qStivx215MY0gjkOLReaialaaipf18LSX6ibEAfdc0n5Pk1G/t8zUKAU30
qGW/crV9FYR2QT3ZhWm1xVgFL2f6DvohqX+bTqqBuyekktMun5/CHH59L3j3sGKW5fq8TOY1u4wm
dSUr24tSJ9GcZ+dcWjbE5nr9t994lPl40vc+Ry/7c7aZ6IjtKKpev4SNIjEZbPXYwBuWBzRfv19Q
Q/jC0ekt2119J4fXz/37Ux1xQwr80jkGLhJuMbm0RLCzYcLB/OFWycvsyNxhyDzOZaor0euL4PoJ
yhyyNdffvic/tYvPPyqt9HmmGc7owWMJLLZM9s+xO2ZT8OdCMW+cY81TY91LY+WOT1VClChskGcX
mm3FeTc+2vYmlGLqjz/vO+J2sbrOfMCYwgzlNSNNzn/ZWnKkHVxO1WN4VJQLAtcRMAL6cPsFu/cn
wp28VxKzy6aqRWYSKXDG+jlFWwlYF0UuB/NlxzT985U55D/NGHz1b+8Dhfx30WCe195EcVytijZI
yXVmeUXFyO+UCzRYhEAkHVmd8Wh6BESwGwVvXoYC+vxn8snJaJbo7T7vaihdrfg2O2HkcSoEEJ0p
ZdkwJC/CzoCFw/h7Rsv83sp84CYlhiDqhh86d8XPgRL9pqNuuv/MteXYJ7NKyFnLtWOUWp/v2qzX
AViEiqWK1eFX8Lquq9YuSzGhjVL14Rcp1eqRwLNn6RXgfBSGD2+pf/v6pkk+OwjlBCob6xXgjNTv
ad9UXgEjeQ/pe7T9tM2wxFSPVYit3Ibp6WFdeV5an9n+81maC7ww+5rbrsbqSaEvryJkbRDh/rgM
mWy2lh/0F8hxFupM4FCnVn0Cr0lUJVy6omfYm9tjxyoPX4symsMTyQ+VqaR0bqz2vafJALHoucTE
mjN0f9CEt/UXGEBaNbG66xvIePNEcCVWY1+Xl0fchbslBJwTPOjMSI+3oCyJdl6iq7XfzrWWv7T+
uKxuyo9ytnKs37u3YaKH/xFZUVV9wFISJfRJQFIdu7xoPiQkYmji56ihwwJI8a/LKMxuvDGW3WyN
axUhfrjK6uD+p0c4KnDaQs9oQgJ6hoCU+RqbOk8rcQxQXbNZ1pMt3XDXEI6A9cVQV0iBZurazU6t
QgZToHJYGwGpX7k376ODLsNnurqOi9mDF3L20oRntwP2081HB9WHjwiGEonbxR/bA9aYgxQaxkC/
Y7wdBBsvTIAVOf6gtPua5SuvNs2GJkjU8mvyCS86QDvc9pSdYHqplR3Lxy7O54Ob1KnKobnw1L6w
1QUfRUhRN2TZ7JOl1LE4/2RMJCKgxTgSL32cf3ggH7+OCbBfflS8YI+DJRWq+3Qx3vRvOf6xgdHi
3Z8GYhVc1p4ZXsOt9CglUEFKsTxmcZ7dyeZqUd9+5Wu660DLOALkTwtfq7HDdT2gdOv76daENKW7
HQfDhBOJT44As3PvHl1b+UqqaEp385VFxwHX0Dxq5hhxnj7pElVvVVaqVTZjOkswfv3kKB68DIur
2TKimeKdEAL51lj/kBTB7Y0m661yoSN67F3+XcqJktVH+6NxaRvU+IgbEJBnmYzRWCcWDblAx4N9
gfnK8JsFGp2OUSGcPo757jJSRvlRZc532U7AE36DcjM1eAYJZ1MgOc3tyWvCrd7flwotMze7cgX2
4tmJvlfu90Uz4tZODVc145FN16PYF7ZsOZNt7jqLZrp1GpuZcgz4X6I8n4vmpQMNkS1txsdKvhKf
t677TyQY83XVnH+b5aYkmZdsmAO3doKdj7aV+Oo9x30jECyG9tXhUqQ33Q0LCwjxK2dySHB97ua9
OFi0fxUeuhPnelBQ1hMZJZa1Tf80nn+Dor+GqFFzxb/RZXYczANDA/I3Hnr3h/52wC3yP69kn35q
ZEiSgqcBmbPaVD/42X7HGudWoX+3YZ46iV99v+sFgqSU/dbom3zeCLbeK/HBqawdaxfUzVH2Dv0B
CgKo3AGc5XHZ7R7HToCCaTb95Bo2xFvZ2RhbNdb32ryR6MTGrYe6ZyigypCen9lPcqwMZG7bBmSB
o60f02UpLsbko1CozzSCQRHHyAmDY31vehDxj7Y/6jzVWKQ30V9+xJqxnqKPXXnSenUURMt5toDP
euJDMyzxL91clMkNtuB9K8cu1zcw/x5NhpEm5FhSueqSwy/F+sSmd414tOroHCKVyDlZDggb+okR
xvmkB6lc3nxow+ExZCjED81Kk3cxNgmSvKNtY02bcbTsbgdnSj3q/6X7iD9MiccWPsAaEmLRftb2
Fmv+xDM02Vx79sve9T3dmt+rjw87H+/sgNO/v29/oO8Ybf8a29wvvAakMSSYgxOMSdNN9hrahJnf
e70w0ypphREnKlPL11YaSzxwHy+GayVAI7Zmfpjrnz8z7Wx3WZ+/xytOUqx9XdL+6t8tF9CJSKKQ
wRAIx1ZhrA9xK4VuocGf10+MFv4E4rWeQR8+nIfLc02H4D5p6/bFE+huoWB9e5aWumctlcRGaqqM
UijrQrcfOiL7aqqZGJ0xXVUKjWamJDkmPTcvC76UGzeV49hYV1cjUa/GzIeD2RV/hVpaH8OtlH1f
CsYefQLL74qG3UuZgEUpPaKdUzlr7h2KqYC6KJBuMN+zleX7dRCrxtromRUOB6wxlr3dPycgznFE
9Ll6+qZ9GQE4/ZtfGh52D6CiQ5HOvqOPSOL983Kp3Ad8sUZctqpaNJN5RJ6NbqUiTwxHm34lDoJW
5bl+q2Y7tttL9dSJzduPzrOVHYg8W2B1eBQNYJ3oOZXGvgPxB+RaQCqs/1TrS/BFZaoykwgrFD7k
x9nMuqd56KcrFtyXCHjy7rczv9nKqkZp6p/Y7B0MsLTq2Mt/XSu3htKitIiSdYjzX40CfcZz697S
EF++57WXJjU17UJbG2is4P56E/EMdTwUlDej5a28bs/7BBnnIhaGcdPFraLpVSIOlCrasds5Sagq
gI3/3r3kSmKxqtO8GGtl3vOlZPEemQKuxk8pEZz6Z7Swdh6ZXQVpjBpny/feUazlYIhy3VVrMrxE
J0oRE16gp9muXahBc5WYIVjcATx+Hjw6p7c/wtlcuPW5CUS4cLvqQgD9p7cwvCAH4RORL+ztABmL
TojTYGUS9HMPv8hOydq8vRqJ1siXJOvzZOVQI9hSEgqUFkZu0gW4jrXh/XuFxqOa+bdzhoW5qsHH
uJwtz/KHRH3tUCr0lvZza+VhKWcD0yjfwdLF5+hgzq9ar8HEkbZr4KIkCbziSpbu9WNlw8CKEkpE
sJpWuvy8ceMuwAi5H+tSFnDDvDveZTyQKsv3rPUWa+sEE81pYj6AVfSv+dK6cwZzxV1fvIEu5CvC
nfC6XE8c2ItFDUYrfnitZ4ZG2EEaXesml/0O18aNblvEuNp3Pn+nNmzv7uCE/zMCcBAxtvhHLiF6
lJ4/4ZrxqXBSm0iiGbWnYW726ODuXGmsCO5QH2BsM/PKroGX+aybwy2oyNQHQWpIdzZy9bPPyyN+
ZIbnwbUnX/i6v//HmrmnSxCrZwyQAEN+JKuXVCPxy0UpKjQyvzCd8x/n4DnJN6NBdsReBF0BSnOP
oNp60E093rtu65jUDld0yGpmB6i0hAAyxRd6/dvW5VcxwlQEIoxlmuZBJq9gVTt+FoaXcga9P2IM
Vzl/JfWzysqdChnjc//az/57tBKQmRXzRyrJCFyQSsO5vmFBfn0Xl3Riszm5R3WXXS0206eUMfdS
k5LipNzxTaId6tO5N7zsvhqb4ta5TRCMe4ldcN5fVE5NFfZJpTr6DnUseW8iV3nUQqHlTIdk0Q1w
dnSHDhxEe8XnEJOHZg/2Uv9B8TwU1Kyj1L/Ex7mXrwjro0xvUtKrih5V+X/vYW2ElSFHmji2cg2n
Rb5yRLHcdueH+nkg4jy0hbarGTB1sYDaAYY6j5ixTk3vv/XZzU9Km2cju6+zuTiMbzMODxfT4l6X
BHjpUqrF5b2eqh/ayWlyJE5iQdZeT/Gb7u0Ll1bmJECaFgctX907XOaFeDiyfxZNGqITpX0ikJ/3
Muz2+tspjM2Ep3T/eSRqKEN4ViDhE4XdniUd80ajAlX27maW61mCGFzR3O3QsVbEZ1InlowOs/RZ
lH4e8C+oYxy9PtAcBdK5fSv75leW3cvMER1kATSx53RJQ/Kn59jG86YQmddfAddGj5K+xFr5jkCj
ee3Zf+GqXnL5lODo1A7RZKw36WCjGAoWAxsO8GQhxtm8q0SAzxYq2dGyK5HPjvKjda69xCNklEfE
PtzBo3gLFtp0oSos2qU8LlGkZrByi9o+HiWGgUoYPAsdFVABpUP7MFMG2DTWixbO9W7MM967+FZS
GFndSmQoUbRZdf0x1v/LStLF3Xgp8Nby7KsSJIU9iPpdwL7e8otZdGvSfX471VvZoKZSZ2/nLh37
yUU16aPC+5eM8aK47mblkyMCGq8feh6LV1XWpHWDQt85dK7vT6dmofG0KQRel0XStdenp6YEe2av
v+zRwfC1omWhgtvj6t4ymdLrK2z0qzYXE5PpXiHRV1+8AYPtOmGyngeMyJ0q4bkWV5xcwtN1PASu
vUkvuQhPGQHadjopFWrZTrbDTaCB9RceVrZ7+y3YrhPtU/s045O1Gq8r4cQ6Vq4tALJC//VLkwxz
wwrct4ADG1crPHdr4RfHnE48KC2naz3d2oncfCSFlXnPK204OEzuOF6HaqPVAmkJdwYw/uOApdtk
Yz3+3LuZ2fzhPpJg/cYyOkDuCX765NfurfMkKHeQi2BZ6O3DUpTeGSmyHyjt05X5695jFMxN6EU5
3Uy0E4WyxY0zgDf3IdX6EPrNpYLMs9Y96U/Yf1VodjU2Y2D+BmXfPNu7SEdYKp68IPQ1WL7luuBX
EUO3sbENI5fpEcWWoyTa3Ah6RDdqm7H5mWy6fSE7LhxjRA9YvNn04G0Et1l8GtKccXp6knxjgX48
OudsI9a7zNxCKFjJOVkl+qDk1FI9ZCWXwdC9MfksKCYPsnYHRtLWPjMEdj7lxzihkButak9ppJ6G
kEzc3MWBvbQpKucaBih37S4Hc7lnlrJ/SOJv7ezIqMULfWksqfTYvZ5WLM/cTPLYIoiZPF0HQqu6
43feBM5X+MikPmDlVbH++NvJJqEYW5QqUvVv6Sandi5z32SjxVjKNtUIZpsGj0nTsKxWB8pxqL3U
6SqZe81kdimugUnHNR/yyaMt4K+AEdJ5mb2/KS1UQmnAZyrfCeqxIpbqpecoRmSvh/JxhS0XXJ/r
q1rccmO2I2SdIvuoPTTJu7XmP4mgcMYZ94nxOT81UkMHs5ziz0WN2Ql6ncf0EtEwHYTM/0GSRGem
MpSvmIuBKH/oOFpTv6J6WHBAUtjZ3O+zlfqwch3FZMaUzoM24BaxexxfdC7B9C/MiYnTpX+b7cZu
MTk1Wq+h5DlfWX7fnRMKksps3kQ6Erdpn9k8R6exi6PEkhpKx5G2EZ25AipFmKK09v3GJBZ41bQY
XmPVQKXJR1u6PN5+e+aBMPyJLYvt6ksCBcKU7Tc2qlDj+u7TsFScDwmmQUj5P89WDDpXObBX6F/K
k9ppAUDHZyta99xOOBLj8hchTUs+ivNgpI69zD9FE5gZXavvw9v2R8LKIESA7gbu73OVrT+iK1Q7
a4jK+Wf9pWhoFK2SiXPhRnVO16eleOXHifbcbNftb98e5Re1KhGrycaZ74i+unNS5XqrdqwXomaH
dJwZudNZ1v1T+EDgJqKQCgQe41MIkXD72pAj1tafk+b+Wtt+PaTRBWF85O/Awpdt0EdTCA3yDPZg
N2RCpVtovzRMSrfWKUoVcXC6zJjSTbvx8hstXbujR6jckkVG9kgK5WfwS1j+4JjAsDVWApz1565x
kIuqvzw6IaNYt/5iLFHVShDGmVT8Q6CwZi1GmN3NZZeyiY0k7pN3LGFCiMYVpit0anOQDP/LFpxr
FG+DhlwItL3XAxerbydV6/QvupP5yh6pSqRnMI408pWDmzBv989CP0voHnBYCmPLFgMCjYJhfl92
gd+2SNTWPf9//AbEa2v5sw38b2DI9vN71VmbyR8ebIg0A3FNGa1j922J2NI9oJ0eFlyNlUQphKq0
AJiDW3K7dji6PE5VgF6+k05VT5sShBAEJVgvCpqAqVBbjOMyOIg320cn2VRlVdw+ibsdl9T31xUH
v9Cc4l5t0kTx0tkC5Gcs9odjXpRJNUostusWPiymb67hjpetS+P8ff0GeeSmN1AQAYG8BSsRymCH
XPT89uX9uwr4ua7AcwFjw8j9Arqz3TC1O/tZbFUqdOJfgtB5W4dkPVsNxKAkW9lC9mETYp1EopxG
L/2Jf0F2pN8dOQZhCVcyWLaEjrVt2OjM+EFIdQo6s/Ii4aESqTALOk5A4EZnNjdblMhQHJWaCVio
qaiof68/zeYgj6Ba1VZGPN4rNkS7oQK+7LptvzzMDuaF9zTMfTswidRE6TTLTtdd22v4vCg+vehz
tjdjMUB6Eh0P0antKLS7qje2UdUnGgw/9Mssh+PX9huvnl5L/9QX2Nmbzrboe9nnLrvrg/Wa3asx
Ojr8Q5XGtqb25gbIgrH4Ch90e/aJzSjLVNWxIQvHQQTB4QHwYJWRta9xY2OEB7gKe9dWxPMalbxX
9dQX9b00kvjg1I8D9bP0NDlVfj+1RYJG8YgwF0R6iPuc2usQZTdVck9S4zBoBPsw87H8fepzsPxW
7U3NSIBk66RZBEFecxueNlXxcpyYl8qkOt6MIsvgTrq6IsVefvvZ60/BZc4fdDy/NtUXmpvxfFU5
jBmkUc4ipTaKZaTdgtdI2LnzPwT7T7bVzURdgb6NtmHq03IY5Hqei2+Md43bmNpS4cO2kmwmPezj
gN38V8hQsXMmnxoPgG/UyEPA0zq/n3tLfnwSg9qyfZQj3RphT8YUstflGikvI63H5qGd0YJZEMqs
Uuhpc9xhNBuUJMMqRFFk2ZZo2/IO7cmuVuixLpuUYq2VQ7yL/B2fWmqmgi/D2fQUgigyhHTgCQoy
CHx3qVI4NDmpfJ3eSFy42XlXuwKn808xYt5NxkvzronMFkbq+Gj+P6iTWVFFxF9FDyFhWtOPurSv
3RUIrvqC2n/l3qI7M4z1qRXUjl86ZHZA1wF51TTv5k5Eih9t7u3i9Pn3bSZPkL20DEpnpUVPTiNc
f5avHhmIQy2/aVtTvn1V5zknyyIqojqmXR6KKvLkss386KyR2M9lO4exRoAQTEhzG9p4bVZ/Nezs
6CyujTVcslKLADcPw11HX15+D2gFwrk1VEB7KawmxUGJoHxmVSNuEzMb2Tp/GuyCmleIP8wqwMmE
sdo1XgpK2tchQSt8ODSUesYSubWOfJf8iSE+BHmLRyfk+IU/sTprxlkd9l9DqlS5qR0rDsxS6t3m
0WMKVsWusetKOZwhPdfo1xVGT2INui9GJ2yX15/7u/Jd4/FPZ6Fr0u8HYKB9+45YeCofPfQpAtI+
5MMyekmJuyR+7ACeZyfQwsIB9Qx6D7HGtvcEXPm8bBqvXy5k5tzf07IXKLmQIOpf3i4dZExkJmwf
544NlXLvL4GJ3usXQyF2qtijI3Ts4bp1AmP2I6Fn6caHdj50RIwVB1qnNw+gl0OwRm4szgfJqUSj
HlKNspKtSh/6VjsQGsDb2+n7CBzb6bh8n2cQB9GmkE+wTTJSURxxdC10iV8bPkC4ItYpAMKz32or
fV1xVcHFv9vvZIBy5pgNR3ThWY8Pku/QE8HcjrA3pdDp84seBhJ5KAdwCK7Z1u0DYgdwytkxGHHa
Yg8zUSbrvtnzLddzjmsNN0NsoY8UZCPKoQ5V6ADFs0uOQmZ29QtnJc/u9dfLOn/VgkJt13q0Jv3n
77V8bUjrQmZ8cBSFZkhtJfW4hspc+NP4IvIeJb9V52JjVvC72pGSkLDFZQocat4xNJHu/cPnZLZo
p6XhvW33NBbCJ/SBdM9gJsWq2540K/kJ2LoqsXTUfSo0dABth4XG9Z2qQ2/fvCgvMsY5lPLDzb3h
XGy9IBVHKer9SrbF82gxIzKnPZ3blfw7don8bRYNFNRAfJjWgLR1dw1SaozI6P5iiVg3924o3dnV
/YAM06ltgXbtEk4LTNwZETPFCvGV9ZhUF3dpKD44scnvx+8iZ20r6vpZK+y3k848XT3SOIKh3fmX
3W42Ry0q5tn1ziZAxB0dHkUaYXJE+UAS1L1Eq9btaz3KqjoqUxzkR6f28dD4PWQ653X3OEi0rz3B
XgphOoEBidilTvMxT6mkCGODpM+lnZ6GxGmaWDRU/oZhQSlgaPrfB4/2bTwZnfpu5kaXrT23+cxE
NOmmWgY9zoGaTX6UnTr9Tv3M8PK2/Lr8o4nVEWpfW89WQp2OUYxScD3O/a6YrG9bWKD3lpJDpLnh
vi9vq+FmFm1tWkou14EAID1V0rBJv12Zg9BBFQfPB1LjcFpLxtrpphbzqa/9v/7M/dt+p+RkMQqh
D57CGa5wkLmU/UryVjKNIo1QLVnU1KqSU6K0+fA80q2VsOr7MD4tGumpMCRsnkIPeKaclKi4nKaK
6U66ECnnKuyEhueGjZFoJBYKGcsQ9Ah+TrNL6A1mOGUCLOw6u38WK7YGMhf3h54CRqilhKJLrKdx
5RnBpq2UfYUx8WKNqgkMrZN4Ub7dJfbZoOSYnup9OpvSzXl355zTRTpUTjMBpcBofailntXkdB4a
RE5qx4d+pTET3qgWqP8NNEz3R4zvcFWT0XmQnarT2CGdiLvGZLQ1iYnFvckwroP9QGSEGDG8d/US
PQom2m4+pYlGZE2n/3VokvHB0pavqvjSEH5E+y8aswWyEy0HAZnxUIC+/dvUtDN7BQ8yXcvMJrdG
mFrjUHXa9B1dQpn1pPLadFSlHkIu+Kztt+QoHKGOe0dAKKerHza3hJCFQ+/yvfv7Tp7YNElC+LQd
OPOnnmdaw+zM3VU7dmj0Q+4hl2qGT1HxdqBy6X1pyE8qy8/M0PnRCgTl+uGNQAMgUL67tROCcozP
rVDSUILmfKTwJNSJlowOZ+r1g2erUeD0R0dq3rs75CJQlhfFfHkJphi+my/mPwwmknYcBuHle12N
bj1QbHkzjbh0rvqk9HL/7qko93H8unZ37UQ925l01Avldan3QiupV/SlNWRqerzppjvU0/470+NG
ry+tB2ExM7GItRgkNfV07VgDw2nuVQtDBWjPxp7axndsGK8zeWFWHpqrsUWdpulkZC4s/qqDocRJ
C03FZgWoVhKlyqUFoZbcbWxJXBMhxvFOCgFyEMkIUSGHEoK3Bu1ZqaRM/4LWsXtkcWcJJFV8eRlA
OrvZN4GDIW4poN7DIj7Tx7sOdrNMbz9aD+yaAy7olfizeKqkejsdkUMbVsQqcvPC/9SqanVYhXo6
Ysgt8dEE34EA+AJLi33QTn47eK7vjzcsv0PQqSfdfOkQuKBPcSzt/gFrXb/vaIkcAJ8WY/Yz+X35
SLYmzecoD1b+RkrI+WPGp6JVqurJPmUf8+YrqB8EFQ12oUQS7NBZgvQpdpDhhJqMiBWtSk+aY4CU
ryiH0vCKADnyztRFTeCmngPfIi/R5LU1iPS3SrbG9VTdP+c8JeogI5MY45wAEUmOWBhrNZFqS1Ye
+fLKoocEtZmMc5MPOA/FcX+eh4iEcPzeE0Z5yol/iKxBReO/AWlLDcsU4KvZ6Nhav6/ekt+bjyWe
XXfxJmAt/GKKZr9fv5NvldtOjF8mxZRC//Ch9Fi7yhROb7l/jyqcwl94RAMObyC0vcTJsCpdgcAV
FryF6UtS4UOcoqVLoWnzIQAx/EiJCqqNwlARogRw247N9DrpmIM91iZds9TlTj5V0FU8Sc4kG6HP
i7h+rcNocHS4BNJ8rH/5fX7vfs/fEKt0/8OpLa6e/xilunaXUxUAqiaRvalMkAXzVhzjxI/aE4u2
w/l5rM6teslpz2FPCh4Xo6VD1nlpYyqDFn5VR1UTVGFDtQAuIWQbOWXBWna6a4hkhfCsXd7uoA0i
PHBhVd3ypLWYuo8aEZoP9NkMLJ6u70lp29WHvTwUhB9fKkFaNHSbALlEjlGsuUYGKq2Ghdq9dC9f
Iu29FjjGubGeTt5O7VDK43bdUcqUbIXh1zTUu288K4xZqGSlylkP8JrVZoMnWvXF2/Ne5vf6Loot
S1AmJeRdR4XAWdwaLqPQC52aCgBl1/G07qan+alX2dzHxK4761FIJOvHjPbzvpnrJgZe0H6sq8v/
sXRfy4ksSxRAv4gIvHmFxghvhcQLMcjgvefr7yqdG2dizswIuqurq7Iyd+7cqceb0lSBSDxXXI1E
8odRMpyBO0msh0SBVfwXS0BpWzhTDlEH4MTpevvZ3iv+5SIzsdbtUpYp3rjBtU7Vy8gmwIU5/IDD
1lWY7ulQeYYu4unx+RBpzrzp+YRjOS4a/pnSrEpK/0YslDgcN40TbiRkVZxLcWghelKE9/Wf+XKU
E4N2UXZMeJdw3o6cXMkZ6oh+xOsOC3od61E+vzRc656rO2BtLeCp7+VhBkdCpe8nlXJ110rc36ZI
95qr/BS6Kh7wzvX0FRnyg4C0vLf1vevPwrIDugn0x4n1wz+S/GKdQxN1YbBmNDCdOfZMY5EvZ6l3
aaCiNldjXX0L/x5NEBPgYwCxmPSPy/QHmZ4mqx6wY5bTCWuwHnhG8w3WuP3gPBnwVV9zVDh/iJVO
GSoDxU0mPI5LnH5C1viwjsJ0e7QEhAFKJ/b5A5p9OXzaXP09s2e4tVbZNuiFQ8A0SzwhUCreBcbn
iyFdPXvMS0S1aWRv6qsHbT128NMkXCb0yc+xKAhfwhHRNakCfuQQhCan3pO2JgTiMHEsi4qDjudl
AoUABI+dAZde6ic/O8szCVnJETrP3eqarVrZ2HGnXn6ckm0fbHoiy0l+zCFwmN87cJzrkNaaHr0h
5SuPxDsQPQZXUdacoXqTmD9zKa+nMjQiACggt9K9tOiGHRd2hhxZyNC86tMOD9S9uUi8Pk5G8ivg
e7H+y17UX5dT+McagDkeaR+B8v5xljvSEvywVZ1/95dKX3Vvw4X01L28be/bhc7rK9s61/eZ4uUK
Earle6tHI9/765wmHZ/rxDrT1krmnrPilDzOcBvgKveevXqSX5XufxlueVXPjpNNRP7RdZD7d5qH
lNcA4OW42Sshutemy8qFb7aqAA+5rflZAiZmK9o+uq//BD+0rE3EobLpZSXpYc38HrO/duzjLx71
FXyEM98bgqJ6qQrKyT69mWhRNvFdPw6pu57UGk/T4ZiezWMRv8n2FwPUg89vHTEqPpaePUb+QRaF
7LXfN8HBAp0FKCzMen4MiuJV7HHARgHmRKlLlQ+Eud2F9mtINyehM+sOpCk61fkgzvrLowxak0AY
7EKIcVexdW2EBbG8Nha9bccKus6blx83AqLYAIvnEFjHAmw7jtNHRkbJJO0e8uYhobq/V+aUodFo
7CXoyA9rJ0/VMm2+c5g8fsyGH0+TZeE+rMDKNisHfEQpVws3fhfC5ZKgMjFm5oeqNARNFWnHaUGV
O2Atk/wswGiYeHwdUxScCuHS8oMrxY8WIHEeb/3EiC40puBPFrcVRPea0IXFn1UkjF77aEtIH79R
QCVY4+nSQb/1RVWAxvWQyyAqibD8yee+Id1ZmhqUDHnlFLiyQYSMaBXtJEfp/luKJ0Xa7BwSPbHf
AC0HMbZAsaMA81z+C+6qpW0/vYI8Fn/134k/AbrWyDOooUAa8Iz9GV0Cr2IBo8gjOdXJIRXkM+ht
PMuHE0xVBWozv+i/bIJtdU0zCUVDVoYP0Ex/JMF16XIzvWoSXpQXyAt8J9iAgRnFp6PJUygCKUBs
h1FseB8/GzEsdoJw5+D5otbVqOX04zgls/m5sUZOVQKKC4FUDy/uPw4jYVg4Qbnk3Eg+Y8i6s5q8
FW6Yk2FZ2XfuBxUZpfkXge3/Xq6VyjRe/gvVblpuFcro2q3XrQUBBsfbU7ESjyge5KzX0u8jviOX
KzQYWQfW3PIbFhCdy5ewdUlqGQD67+knKbXo62Da6NyUWWrnP1Zo1a9B3sEcTngysZ/I553z4NZb
d5/TluRMaAwhs+HgV3kP76Gaxa1D+Kzvao8em7cQ6sypiMmmSp62skCxUz8koj4KuWj5TfwkNGFB
2yIssWweSHZO9h9qul9ESPGKsDOB3qtedhzcAyhaHdf50JpX4o3dKNc1647eAHAL3ivyTqAL7uuY
Yf871ThDADzrMA+al/v+RCWUxbf8Yi+KpkVyczpn0flcvxV+DeTz9KzF3tXIazB9CSUedyU4CjJi
1Qd0F3YVa8nDhMSNevg1hkFgFqRCIYFQZ+HILT7H95BKTQr+ZIseIqO/7P0kPwIRLnB7uSUI/lfJ
dzgVyOAZiS44QLluup1v//4GWFKRak3sCAEIrtdrkMGB0cb2j1S2GHqzzSXmZSdeFTShIG8DYkXl
os+l32YmuOtLJ76ko7hDJl3tp1/fGeBvqnh2uBR0Ki1mFPk+IyxOVGIoWX030e6uFVZuAB0F2syJ
VA+HI6RfzznQPrXUlm4GDtrA1MlXVNSPYfQrkH/Nulk1prLMSwwm4XMb6yLU+xeBg0m90INwjGOJ
G1xKNJ/lbY3MEKcYeYdZYDiQRVPdAtLc3HPqmNah8OZFhxVz6+krJlkYsh2pTS1t0plG8Sa5srdV
f06xG9LaCvjLof36Rxe6SThQ8AoSq9GgtEoLdYUAyGQbJ2uho8qLesA3iU0Qn+AWGbSR6dyR3WSf
4DenFvRh+RmLUpvKuYx6Jvd5qxb4WjIUDRzgTvxd8UYtEISmiarimla2l+rc6BSMdPVMreQoH5Eq
rTK4LqCOily0lH2GCo6tUoTfI4mVel4Ka3w/lY6SdYrzr+UcL4NcHiSnvx/HGmdxaIGgUOkuE6v6
bhppYaKAz0esr9Rb7pNf+bqVv5URBvT/ditvRilV6/PaY1V9jvHD1xgjIz8qfOY+VVqjWshLaQqi
dbRc01kjSs0ZixCZhdJTZbmmdR24B4te2Focv9iqAS5MlheWvylxPMCchcjx/kWd7SMkshrEgDTu
/XOpfZNfeEReU8j+5lhPvyLepntcyejyZfnFMWPzY/SPeym2r4SF7YNxQYdz3ykM8WGf7qWpSpN8
eTlYSJACgZA6unm6GeX/UFecb6QEA5sY9GbdiN908y7vkoghCx7YqrUPeLy8w2p0GDGynUXrwZph
23AyekldqCXLOLAd0U1XYxuE+QFG2CiNnRsrbkbMiqcNHJN8OySP1pfGtO2HHHPcn0YoDNjLhNyq
/JVSLqS1T4DNZceky3fk0tg6XtQ0XT2HooQo3LW8afGsF62AawrdgbQX/PYBxODyA+3pmJJCpGXS
1LrKt8+sqSLydWkxAeJt6KI3vdXMvfR7nx2UmFX472sBy1h0+7PrzQde/9zZ0TJbKlkm3ogri1U2
PxaA7KbcYyM+k1HrpLcfq1ahu0E6kprpwGSRRH3bdCzC/MOLwosg4hCuiFtUiDaj+7mUXw9FWYE5
ZkX3kNNMtXMIrHvXWSIkMGvQnsG0HZiu50sjq0xwKgAQLjjMAoyWnAlu+dhCD97++A8U9Zf/HsXv
iF7j3SQ5FrXBO6WLDkK7AXwivB8e0iIklvaVPd/EK1Z7IePCERIhiIAePzIsTQZrGZ07OgDIg/hx
kvqxXqCTZ4AtQp2YN2uRehAL0+9Ws3VwGbGCQoyAf44UUwmyphjKs5CFYf5CsrPQJWk6A6Buw+ZD
cq+qvXhyrBXT2RGH4Lkq3vqDkKBIix+mNU0cQze+ROV6rG5Ge2O/BBfgaDbgpFIpq9LLyoCiirYz
JRGi8PGpukr4ugqff8Vqc49Bu2aw+ElqDGVcOS5jXVyJZSbnfmkz5DFqDILfv6/n28yDtccZiXV9
3vi4HCYQ6h5PlHcjabrrRi8lvm1FazarVRWSGv4VZd5AZ8tTR6WRobZNDfO8ljw33Ce5jzwu7yZ8
Xm2oxpGeDReoLYVhKSAaWpL4OphodjBq1TRK7Zv53ZvV6wUuBzWbpOvHuXkt7D3x6CHytVCu48fh
CnhP9xlzE9aqbzE1wWL8vbHDvfYXsjMeu3sNecOZL7LYZYjrFw9PuAqYZ0BD+JKsMEveqOjZ6uT5
k3G+RqKA7bZnT+wmOnc5Pv7LaK0HpmHFK1cjc4AUIGX/QdK+YUSl7UDfpsPP49B0tdsPJ7qwqMEK
rLHsTPhAvj+0xRL13U0bKm2ICqR6bqV8R8lOJTWXcLxG0xoGgvQO+tZORKkqaa/SKy2jc/sX6xH8
gTxNHqU0/rziBmQHgWusK0fgdG/zieVDpj29tKN5X38RJxEHYVlZtVa4qtEmunTzvWzvRXL61n2W
7+VM53Yui9uyvUKN7FrL8lq+7E4h4gDJKTR9FcsILUNa/I78rlIk1zljcZdPAXwKAS9y01n6AVHg
B3yyzFYlpEXt4vMeJA+5upIXnypm33xvAZcYOYtmoUsaAMMFtTAYa9s59s3fKC+62mS2TxDiK6zw
z4krJaH1hTqn7FGFSW4Hcb6n8iwNJxaqm97//lUQNzthmLVzUWCRL7rnsqSJvZGtX7qrXWWxV7Kt
mWqlUCs4hnZYiHoSFnnLl9CUhv+H0CBkSs/wr/TjwA+kkdRbNSWuJWhDglvcotZisHRepz5OLq6+
qj1v0EdqsQDBE5HFCBzylUa7hVqio4a1d1KSIluOlx0L3f/yJb3UOtJRsqIMY7rhxsyG4PTWV34R
OFtXdQav3lcON0/KoZFWZLBuZlpr/TZpYIvs5bcqsXh9y6Gk0+ukbOOvxeq59weSmve17WwZ8tEN
+2Cwl6KV8aRsH9K/4bsIXbGWwpaasGRTW7UFTuZ12liVkbEmkhOJ1n2gkiH70heSs4MO1NjWrv1c
bUOv/SqNMFVog/b5IJaKgDbQTo+f/3m9lQINnTDv7xxzBmGunMQn9Rla4g+s3F19sama77tAdLSr
pvub6qG1qsaaDq986Vy/lrEGeU+HUb7sb6Xz+7q/bEijvYc8qoagIhe5FTyz/DjeeHXztlb/PLuP
741pf1F9P0VxK2t+LkbP0rOaoyIElbz6Z9b4LSzbR+X8rl+VtojFY/tZnjfyvxl0YTpWOG6ty/eu
czHJTsXBS+HdhNKHjpUKCdtXQqOYc5+aTW++kj+bysJ2c7tNZHpzELOf4H25YIbWxrWcH4WCDWVD
xDv27XyP99zJdfKkuiRMAL+sXzaKTxaksK7l6U+us0dS+7h8JaggLaRFMqloPZOCC4sfI5DMWVnj
kOb518X76gtKmeBBKPBvyZPNBewgqZbeqNG6n3xfSuDJjZViA06gOTtF29q5P+8/SMeFzJzcaWFQ
6GgNHmXLBSLAYZJw7OIrXR2JlFXmnZDoHQQmBxA1FHqmmUBr/lp+EEfy/RSL+1CRXnQ6cLjBVF2F
j4ENCx1u7Xkqkfy3yozuFX3S+e5a9kqhkv+5tgKbP/lGW6CbvFRuw/QvsAj+VPZMAd6d9pfO/XDr
FQvzbF+iYHe4Lrxj3IooDFYRmeGEKNP+9rjtx+fuQzfMZloKI5LDKPhYanixO4Pv3sNXc04cnMKp
YrBaATTXEWzTe6gIsRhRAkbzcaHDYjg/Qanc8dO3HHSVMMw/LXi9gNVP4H/hZ4e+2EQI9u04qUR1
Y1/bdkEjBDqFHcx1hRoEjvtzTjZrvOiuaznSGHqhapyp5RZxiyg2mPbomFinTxLNUgxLDPvh8lV+
Ih8uS/P+tr0YphSUiXQQhvT6/d1cKFQFdX9/eEW7oXtkLKWGt3HHNcVKuLzF/12zlRReoPuj1X6f
+4u7ZZ79daPdtnR8KSUtm47ddyHoLBav/WWusuvmfEMc/HVt5WoalFcLNQl1zQIu3zGrRWdslFlB
sNYHQZgmT+lORVsp9nWjlNHI76sU0RVvtc+ti8i+/tCq4FVJdY7leVs/9kdTB8xefKTv3akaRFh6
Tx2879V1prhvOw6CZBTFy2ihSugBYcx0kr+xQbpn49Qei8a0vujG8+Kn/W8eWPNdUBXWm3aXP/RN
7moW20lJCj0WqG/oqFi/4pBwTSpZ3mhQxTj/vLLVzWDeEyyQQtp1jhM4Uyc2TqPoNS3NTTdFi/UU
7Zw4/V33gZ8zNOv6jCO/Fqp+uMJXePdPiWv1gtORcQLpt2rBuyd0SOctTiBtu2sxNrt1KV520qMT
hlEyWn3GlGiSwu4eWaUBCRkl0tq+cWE4W8TPlWyWzu24mrRu+n0VryT/LcRnEbF0bxzg8Sod+7Ps
+/3fFlBbMvuvCtmZNca/Blhyg0va1pWwJIaL7wO28W/SaxqeulvFMxKbY4IoUJTO/OfRl4n+wu8N
3Vy6KMLau7dhVKQroVKb9y53FWbPpZSLvmPWRjQcrp9f50eF1qnj5fl1/ki0N410KrraQJzH2Xzk
VYwWyfJqkOMI3kuX8bL3dDbgaIMDR0aQ/+d1Zd9v3dXX621b1+ejMi9X1vUHlLO6qRTUHHa299pi
UFhW7hpparrX2x0ZCc7HcC6fxlH4TN2s8lv3OCkIRleVOyaJyytT/rkMcsBQFUGUKvNNuj6Nays1
W0Sv2n5yn5hjq6z+XFcftblv8HZRNvaMuhFm3JoX9t8fOsaT/rl109t6/N8CxzmuI1bz8L2fFzef
52A/rNNstrHS5izavzByy8c2Q5r72reT5BSa+35Cud7QgdLONBKz1NjwcuCKpZXqTpuIcZsce+RH
0u/X3p6uz1yb+2FSFqW6LTTjP1OxzWiZK1GaelxK98ltsK0v6FnSyIdYC3zlR6tPzCpkJoI7KPbr
6ka2aP72UIQ0FSGX9qNNaKQi5IEla2KHgxgtBooUu9bSMH+sUToMSn1OBe7Zn2hfU6g1znYLKiQe
9fxAZvVEYL2nhKuUwy+Ulu8X+vTW8Hi/ci0ML2y5r1hLTKeQ9d9aUYeCOfAkUNptlRUq8DMoRLSa
Hs9kho6Z9ry8bD1J05yKxzfCsk1tulVbbkpozo/f5aUMP8caUzicrqX0GrKWP0nBsGirb71f58nq
9E7kvnSXy+zrf1ojBYm6kqpsOks9pMcvoBmYcxybNuaT6+ja2otdho9F8z6Jj0joWE/y6XLY3R0z
9PMQDCH6UqLY1VbvgNvl8CEt+yfFlh/KV4lMRGRC1u4wVbu93ZqrYbY67wcjvihpj9dOvmm+MshN
ztG8Sem1xJGNrvX97zbObGa6ue+EBrwSAMV0L5bF5Kot/bG9grF0U5oB0IBzlGVnKqn3K4G1WEQ8
cU1oqxYCocMPQsBzLJ47zd/EqAEyEVRgpwJcFnXB92ZUiARa0B0wMYq5sG0JExzPRQBCwpzkaj5V
3Xhpml9wMPEthJ/BwyJB/jVtZdLlNU1w6s3viUR0k8X2hf0fvSj43+72R7fvSyFuPvKjS6H47GVb
838Px/l8Wzx9p99Pb1wHohxEo1EpmQ8WLrp9PXvJ3kWyffggelBoLkYQjda8zySd31fdffvSTY5y
+7f0gxpXcUUpIVHM/hTGj3zx/vMcsYunzgWUOFBsLnJUezt+jR2chbfDZ3KUCbXStNf2BJp0A3eM
CL94aeFbebXKXSJG9XnDIdRnsu+0oWvOqSQd53CiV6jiqLmbbHurY3CoySld1q3VsZpHxuredm9U
8A63iu3CRart96WsqbjxeMjf8g1Lus66pRFsJDxG99atO9VeovuI0u/3/vXhAVKHqDDe9lRZ16ew
eDxqoPhoUdrWdouqc/o2dMiehuula71N6QMsSjsJiXM5/ixnCtRjtUqJ1iDxTGU1/HhQsM0T9Y38
yMe2cpK2AElutBMi+Jdq7iqg6Czfc52T+n2tmor33+uzmOPvrfgDp+JqESUXpQLwUu8nV1tErnbh
/gnvNJRYRGcyxpniQj+tbXS5lpLk2lbN87z1X6iy5riJCG+juM9sKkj+m2sp/Sztf9PLcaKT3lSt
8K2iZg0Jf9O9OX0W9UXLMl+WFxwPKQwLcyEHlp8p5rcPB9OGov3Mu5btr4q6fCUIud/9d0orogh1
/Pl26s+X5VyKTPMfgwy2v27SXto0FIJ4Hg1iPk7l5PCBfpUbpi7dZ6KRVc2pWnbIa4nyEiMjiom0
iO5Y/MU9UsBd3e5WRX86VlHvem6GXsohzAnlftJH+Iur351oeztc9IkA4Bdt+ssh40R0eq1+d1MJ
2Yi2Iv9s5/SONrX9PuKAKZJYDolsIwbt3lFPOL//pVegf7Ya/pwxzMACp1EMfDft46O5tWTGEpN8
M4IF7CZyEtokP3c0gUJ5SaiLkIn/Uzo6TLjV8AKskg74MfXJMzWD+ZDv2YyWkB5lbv8OH8kWqcKt
cP+Q6HICju9TrU0H3McLERDthKrzZH39rglfcYJT3MwUqo83RrB9thXT7+l/0/dj3cTFinf4yo8q
+lAcQTXjZ9VZlAgzlHPN+WwDvynePgvNBCmBuZzAjZJlezGCtnitycat92zO4+1CfVVWxlmjBNJe
Khff1BRBya/1T9I5oUfGuvv6F/SY5LiU2t3p9SJa1OOTxLG2UUUC9U6qKwaVlnLMpOWto3WmdCIj
dWZmaivKT19L1m2yTVSv9kxHPc8wI0DIIC4wc1zBWroV76V9j0c5SfdyJwUlilTgwuCL0W5ab6R7
rn+uh1DKU5f37dvborsP8Prl6/SVnhSU314JM+vdUVooEe/t2MdRVqiSK4O3LervWAPVFIOvZAu6
0fxZLpCdgRJ9LcfJdkHdMYClTh+y+ozSTcwHVFRkgwv0V/Mr2gqItd+x70A8yZUh/WRFRYarRflx
ilrTng0VC8dHJXTi+DUnIss7LzrTeX3kq/N2sufHF8n36z3av4vnXo7Oj3uZF80eZ3/zv8cz15OQ
5Wm5aIG2km/7j8KEBIJDVTJL0iQu/7TqL7+1gJrraNfUf+uAeJTukIxtbT8uOd/RUCcq9HcNquBz
ZqrFObx/2npBL7ef6scPTCiCdo2IGH04P1U+RG86O9j96v/SCyoC6+ZaeiWho5LcadAdWA6xQpOd
Vy9IzdH3/fpP7jo7hHQYm/zsrn/qF0KDrvVQS4rFX8cRJNn3TaKGBMSYNucXfC8SVCZMuZKGJbvG
/mNFhTCUVekl1IMiyMWTGkprmIuGC1hBe5Y0OTfg7MeXvLJYJ6QXFNnO07VYvnnscF3wk/0eyjCw
L+7mBvxD8EVXyUdN/awStjsC5ZLqjnHqB8YDwjmUw5QvljtmoV5kNXYNIvz5q/qjkx105PtHr9Xg
QcEr95YbbX7NTka2hgTFToxe3Qn89t1tM+QHX7Wgxd8PNY96L4apUiB2WddXcKY/FfycdLNNqJqy
mmsRKKeKvNF4jXwPjuL6MSBbJ828k4heRKjZH0k4lBrHYvbj9H75LbS8gVjv9kvx20vNCOq+n1Ib
7SUkeVVatg4NHfrI8W2rybfMprxv6j5xEXfhd72CPcQKwFMzFDVsuFkOhF1Zn4g/dm/SGkzW9YU6
B44JLLp8CBZLhfPlB64qC5KzQ1mvgzLVY1mSQcpgumk9Z0iEuPODO/LHc5jE49Q3UmiTLmGR60f9
aOFXKHEPzNwCHuO9GdtGj/JJnln9sIIbzWtugfi4xrUrFI+3on4MSU0rNGbSPTcU/v9T4NY/GBh0
DAT3QiI4d1X2NLhdCHTqif84GYZpfBJap70M5RFBxk6WPR0myPYBL3L8Npl2VHJYnc7wCVZpW8zq
AaIyQoSuT2gkTf3QPAkrRHg8Rg1j2PXuvocW7OvOAMgsR8JciTNCPm49dlRmR4nBtRTvvToJ1DR8
moJS+dHj895jA2317W8cJck276DEM4WLRCOzbCTbB0KWHzinNw4MkTAqKgpvuQjj2Ln6uhJi5DRo
oFh09j+5zPPy/VS5fTg4ZBSf0AxVe+ob742n/OtHHGM3U2FRGL/NETmw8bK4GNh740wZQ9AwLZPf
m7a4K6dgIbka/h6uQEwp83GHXBWoHDzb7vj4uovWs1oEZPQlJgaGLBstuCM6AOpvgRSBKpUuX061
/KjQmf/zmeNOVzQlYRUexfYxiacr+8PXgpuJZwAthVcX0H5LD+QJCleU2dXDZtOVzLXY8Deeyd36
TJXOJP3FOLiGW14IDLYCZUtno83H+veV4DCV/Fq5FB5zNkrthhkKDNTlP5aOicnzAF5KtpxEUGIX
PG7LWZ7vZV4+T8n4la9bSnLxwjjbA+Vynefvx8yHW+5OtfXvY11JTs7MHBH/jwI+zDHSMi12KXl7
V9vzWTyKNbZv8VNzkYj2yze/xzhv8+ic7DDxOSVED9rJxRsPZFFJfd9Upq5KiW9Y6PAQw+Ar3qiI
g0ey7U06WhOoV3Y4vuLNE7ctRA8eN31aLW4/V3Q0dpqIFG9fsMnUWlQ92AHOtFnoHKb1zH64/zXs
8ITT8ipd3m9xjMuHr2mhfFTeMo8exyihLYC0lsYFjuNUeWPIDkRNDzgT5fTk8ghIemJwlxEsFLdo
mxMfPJYPH5zP/Oj2tXxPT6bxYfxZu33llpPcMXKjw8eSO25KcqVUAgO7HjvWyJHEKmbHkl2jyfCD
LMVncXepHr74ARwC72ZHpmBiX6yBip+XVHA1E6no8YlmAiK4Vh6fy/EmZqnXHp+3Y20rQFJebORN
Q1uPXwM/XOaGmW+Uh8O2f9mZV1O9+/CM95yepVEhHl125N7p6xaPp362IItZCdfr3HaVqZv4ybVy
jZe2OY5laaseGSCjdgdFuq3nHRUg3acnt1Q3vi/PJQ/KyX46zkV4OxD5R9c4F72T8Pu+jA/ttc0P
uqf5w1tWnVkTetktqLWdFxublZWGto7zJo9Y3qNYyy3wcMY51PJcJb8MHLrXgO3YZ+oHCUbJRVgN
1aFDUVfa7aICfN0arUNZdf7EP09/dsIt5I2Xy/AfEXI9wonCsfw1+WXyT0nCppZ8uJQvGKPHXFEv
zQ4ZmWT/9ukvVzDrvvzf+lKdI8bc7UpuY9mdMStMQqpopL7Pp1lQiQIQwCWYTnUJbWva5zBMUEbJ
OQHEMmFAa8I+Z1OwP5Qt5eyx8fc5BIfpv1B7Ys5y13Li26vCeDDA1Pduq+vOxB8vn7fP5YwlTYmq
a3G0VtQdvQOQXejXA9yvby7NhVzPNhhU8K1FxRie8ZFHT27f5vv6RRPAokEdpyUkisvnd+ZeT3za
aqkUAzmU/4+z1Wau/BokJ68BVpZ/M7pkq7AMoY7X567TZCexq3j2zYey1GaaBzI7pqvJ1ny2uyCi
2bmgfKepI2XRSnVjjfCAvvrmle9np1U115z+S3xfvM4LrJx0KHFqKiC6xYryy2tNaK+tfHuafFv8
rYbcd+b7+8meeArQnexqePn8dFc4gmA/UXmUSj3cnIccgJryMlWLUpnSklTB3S/bEEaseKF0neHq
prp88oNswcyUWeWey8zEpByUyI6RPD1uTs/zsl+m9rqoeOWhbmPTk3mM0n0HWTdxIc+6fvY9v6mJ
pTQY1vlAScXbisA2bz5W9JpvdFX7mW+Hqp0gSRIHiKKVkJ4rfMtAy26bc4SkUzq6S3YD/9FbdrWE
g3iPS7O7KRKPRCOJrvEiyOW66yn+olpkJxt/688kkuDHgqE0vy327CHT7C36+2Lkod0iDJVS/7d5
y8WqYdVKuQIMPVJy4CdhbBSx/9LiMvC+xIcp8HZRpsIt4mWTdB4LPfAyuBKQGZIQCiIkvuWFYt/7
mVsbMw2wVWORRVEuxz5X9Tm9jkQ39b1FeJjt2KV93dqz2o5+DruRT/fq/Up8nrU/JoGKDBscDYQg
VbW8sE0r87mdRn5pp202Maxnxp/43hcimyLU1bpM3ymxxAr15scoXCkMHi/bFNILj9X2CfVKYf79
iwHD+rorqozPauD34Svw+o9V+pX12ydTYFIK33gMnh27BdVanl/X+pEwFwMhfmqoDLGywmuy2MhP
AtlkU7boKPo7jzxR/2gub0Pz6n35+vwVpVbllBBC3u0hruulNYMRaXoOU8ZCtBYjJYgXXRWYvmz9
ke7ecyFv2kaKfJjrgJddxdEgMxQAtUMqxuA6Nb+ZzIe+7fgK3R0AYj7ACcI/yOECJd4eYs6cszQ6
19ZihWvleKzeEhXvKslezuuGeNijzURcQA/gcntEdpz6ikj8Zn8gHryijHSFBENqAIazlUAdcD+Q
mzI9q+KPz5NHnSD/wiLptkA54zWboyA86shDBO29b8WLu3D9e6J8Itq4inLfqW5IkmfbBvHc10+3
sh+TBRIyusji55IabEbBc7ZA9iDfsiEhc11OExNgaeRyTaO2OpOscaBz/XUPf90UjHuI/P9XUbT6
Oc5se+QNIz1vWtdsPWV7zus+FK6rGGQuRRTrI3OoNr+s2vHkv7k2FHbDjZIm4Psw/0nNCXoLUigp
HLAc5oPMaRJf6Yty6dyT/26xWuzey1Hy2P/LwZvjLP0F7IV2tb91l3utO+unec0iNu5krHG51zAp
CvP6w1NBMamqHLKgR2FUjtRV4da6rd6ni89tarTJjHO31vYKeSeY+b6+do/jQJdZdnQDPdxalk36
WI0fq9tMayflnK+Ye/Zje25EYCmlpG1m8faZ+E7HyzaO0/Rxab2/Os9+OI5mzB5br8yUtV7iRJZS
3WVeuT2KwveSMzH9Wf+e63w2lS6FGl77N8olPqXzA8GmvZ4p9vX/V9e1C0Nv0Npaz3JNDK5aqmtl
nmQ/iUju3l4OYMbPccvMgXEt51s5qWHLINY8JJA05Sj7kq4hfDonISHc0z+qX+Ebzyfd3yUqsSHL
YAdbCcigfdiMXSheOR/Hdrc/X9KRdWdLuEfu0z/M8RFCpicsEvbUYnZ1c4ZaxDXvp/urW5npdMFz
IwZnC2Cz9Y1KyNbZunaNsRq3TR+okSSmCHta45zU23ucqAQEiRSBg96rVG4msJaf0MFGeTvz+0gH
cpJrIsFlAxHJ9KCf42+6Zfz+ne7biBBtv++PoQzGV5nVo5epYWl0fUVWLb5QIlazgl9pBl/bXuYm
E9ziemrVSOy9LZEaIQupl5GN6OMFbYRY0kQZ1J4LapKBlTRF8pDEnn+dJmp61J4UKogECS8+S+ay
sKSj5SVUcDZ6gS4Sb1wT6H/Me6K7nGW+c9+eMt+PDT2QzhiN/CwVai4ULEa4x7A/tTj4PmLJRY3g
lrR2tu8lB/v0GdyTt1yo644N7btdS3SYbrwU9daf4Ibqfx6TYzPTdQJ4b+exWU1175o8zLLkDnm3
PMxpO/HpKt4RC5HO1pGyDqFG1ogCdUDtMKUEMafq+sD+clAFcnEi11QPqJNXKzCt0HRwTxS8qOJV
XCABobAWMlhe9DaT7Djxw8rsq8ohgz5BkNZJvAcKM/GvrABQwvFfPBmRxiUfpNDu0qdXcwdnR6u2
snRVo4JXcJCoXZI+EMbJZguKhqdkXV6RLN/v/BuHjh5k2rbBt1qhMSy6BUXdeYVQidZT3cuqlou4
7E7YSg5XMyhlTlvgQMRaOn85DrT/l5Pt2E0mOdU5/iJitNMtrl++ona5A9gLhe/4EYVAo3UsKPcF
Os0/z90H3YjTz616lyoJlJ08T8SBjZrdDfKUHKS68GT/V8ifMSo0+CAgtj+WdCOQF36hQEkNLUov
jAMgVf2oHlltupt9cpxE8orjruXsGs8p00HJwBG5V1c+8fqCIAoxc2/5FvIAADfaNCSYAoWb1CJW
hDKaXt5/aTV2N8due9UUoKZbj68CBoHOLJvutpapuRlEFDAZ5WrTOixw9Y2t3D0ii2ylIDyCMjxk
mvq9rLRSxR46CzrNo8mM4Wm8ZTqIxb2NCQ/eAPYUdzvxtmrewaTr2hWJqld4Mzd2ab6VFGYD5Lu3
t3xeTvrcv1dxELK/6VLha4XnRTILeRvTRvEFvr6KXZQbgMPzLqH9dseCwM/+DMbGMcq0BMsjvUng
Xl58dN3XbTD/hix4aMXp2jUZTIm17rmenAgs5mNO47m+HAs4Hp80DK2FdH+L1R4bBhQ91eWy7BgD
joKjcBss32XflNgcLmdp0XPxOONdbpGyY0OH3eMTzD3OQZLDXp+Wf2FC6Taf6Thjmo3PZ8A/WaoD
qJGBIxsw/X10/RuwraMEDf8w0JoJm4RjgsXekpD5E48omNNFa/+Mku3UMPzEgRAMMimq5WweHcSP
+4ZljZ9PkCdbfheupIYYY94hNQQqlSh5jD7XANsNdVc11iGBop3rLnpKpOhGQtNI13Jp38LKxces
LFrLTS/T5UBsG+uxg49x/u+AOed6nNhClPoMptx5z6ucZR0yDDcfXtH7K3KYGs7I+cBWsx5w00KE
Gz4Oj19maAlB7LWPYb7No6Mse61YNlzCOdFZaHZC/i/fZ67WmdZKF2elx0XkVXuUpLHIkMPGc3ii
4CHp9Tet7I1IhEREXxwiQ/LpINifBsy1aT2P/f+weif33TU8Biwf6spzvMQ3zKNjoJWaUkce7qwv
GhZz6i5pr0JjLDsSH9AXPoUro4Tz9VD2Aa+VYzCVx5iWY+GQDocbj9iZlP/cj8nW/nlLfr+mO7wr
w7dGHRxGYz0UGJkul40/x/Ty4wwftodGv3We0tvXR9GV54gRYfqCITaRMQSfP/xZ7Vpw4lz3r0w+
F9jRPFSINLq6BgSJhod13e55tmjl+4Zs6p12pt1d5ppQkT0AM4frq0ysT8tXwh1m2ZlmgIVEZTXi
43UX96GN5OvXmRPEOZ+61XgO/0Usz/HpT8phPliHuIKzM414C0786wzNN+Y8D6zsgTt6HGRebzck
tjAusAvVH+ISOk7ODRuVUzC9tJ8znz3LzppxMrdeBn/fi+JD9KnsL3Rga/85LNYQjNBxf5A8ibzE
gLdCA3ikRIAwgldB8oR12OpXpiYvrE5jkMSOrAGo1cj/HP0ya97FJ/fArKlNwN1XGTA7P8Vcprjw
zR0joBvo3Tm2PFBBkzMlGv78WhGcLT45h+fSdffmpmZqF5Q498QQkGYUvKqQvbUKjOcr6uXerIVE
1y767/WSFqZcxySEMzcsMPcmXXyX6KhYtg40+brz2JxLlrW44kjDOn4JzxJvAIPAMDON6ph5jrnv
RXU3yrYL0hsB1HO4LxU6x5rbxu3TWW9RdPnpYRW7feJ/LN3XciJLFgXQLyICKOwr3jsJIemFaGTw
Hgrz9bNSdyJ6err7CqoqK/PYvfdRXP9rMjUeof8WBdoi7RA/Lh2G8AVf6IV0Rm14VVmNfQqrd5XB
EPkvtcKJCMmDelsd1Brh4eUGKAKvMpDdJfKdEC/8l8MOwP5IYqpYZJf1UB65BXPqsOiGFQfh5ZpK
tKrL3INltP5bLXShlhL1QFY0xDcZ2JhDLItsEJjBGihUbQ67RNE9j6yzGy+6+e8gBGXNUGgSjWs7
vFph7O7fdbKCwtZ2T1eDYKlPj++xSYUhKwx3iLi0rDmYfipcVUa6L4v4oLBri5/Vj6Z3Rzl62ds1
C62M8U9j02aOtaTbkORXojL4P1w3EHiAmh/At1mvm4jjzw4GIZXlC/r4bDtjcWw+g6qkbN8ZW3hO
yRTcUabNxttaRAXN+Uh8JD52PwyxpV8GXC8MPXYCM/aykKrV58b0KQwkXgO8kcleBwTj6Bbss72k
EYJXBWLXA1vA/HDJUxdPfP5iZ50nIePHaekwOsUPURsHZN1fwqyJmwRkIT8KgH2v1kpK9phzjJPi
h7f0XL2FtDLcanBSELQT6AafjasngVCmAeAeEuCt11Zc1aVH/jXVzIy0Khxw5gEt9cV3WowgQb4L
DlplxXgRLoCP9WvDBDBeT8m6rPpRkRQNbNOP8MSD/AfTJGazG0K9xvgMhDBndF8LuQJtYpb1Y7Vu
u3M1FKdX4HkIiBd714/6cIYUoVDbH5S1Qqqy2o8u07ftZrgqdJgYcX0mavgdahWiZv1yyFJ4Of1Y
0jQKb6JtDdPPUdipuq5MqzyXCbKOxXkDhwB0GFjJ4TMFBN0gVcveW8GWIbA4Sb7c9Q/hd7bOD/i0
d+t2MRYCZcTPSTEkIJyRYhFHkuH5jE1QI4CHA2b7udubHNnPHH2gYpt5NJ9CrsAzDH7xuGsqHThD
yajhzmxrz59gPMkouAt+yQfgk+IGl20nWLlzlsLmeWaJ0z6jBKXiKq23Tr1fYzJZN/WHKHgnFlhS
lLu9nXEANJ53ItfaaaFkQY4j/CdJkcfy+3/PkMt+LjNNa21JQr1H5MeYK2IYT4Nk8azk9zVFlVW6
5pXO/vuwxeG+VZXcgC8VT40jiVi+tHrUOTauM0tBYlW/Tvax2ZsMR/ClgffG/W1mObOi/BUnfF+2
sI49w7tYV11VPBG8CID/qp5LK67gHREwFOgcKtZm8+MjPsiBcKj+QULjdVsWGwyx1kpZvuy8EezE
8tsS3KMXy+9dpeaN4zLcI9+a502suifjX/lD2OPWJt12pjg63xqYJobmJRq7uneNjuNFcV6ubecl
H1/R6uuMUEZphgISGydVjWtyyYQYasKSEFTv3tLjgj0kjndzq9L3pq5SMCpWzm3KwG4JzgvIa1Wo
8hd/HB+euMdqr2ks8Cm8+h/Hw8tIYCRsxgySsMErYWwMsPGHsHRBey/oFXpPiXmLxjQphHwqMI0v
t6Fl874KxT+oioOw4YrDxznn2848pHNrg5/GGlrcYJ8LI2NxdgUWmMJDTxfd/nHrwX9/2CD+ZtGn
UcNbdG3vaTEWKB1+kpRAXkBgWBqkqfW15zV4anfMB3BfjkGI/X42RxONwmgrDVj3nJg3No+W9+Dc
WV0+nr7J73USYnKVfQtlj01WqIdjTxJi8PBqkGz+jkwIdijUxMEDS/gXt6oXgC20wHH0MZdwBq2S
wtyfbbOz9hNPo5aFg2vbwCD+xbre4TbTcJNqhnPy5F5rODcCW9Yu7tpqEpIPn2CG3aknZkr4UKFK
MOR/TDtP/iepJVcf/RfMKSQuwzcILLy2cIJtjw+fd5eBQPeouz3u+I8bGd41FPrYASfIqGjyepwp
0xxn15ny1omDs4+02Q/BtzOb/JOgI+DTr5kmujA2MclsCxHCUPK1L0h51lFB2MX6XoXvVFvSUPkz
W8xv2JQ3odJt5u72uFgrBLSjjWlUXaF6m2AjjvOZChNrZ2mWh6lkVMXopqldPGZF85ZCaXj+IuEO
gX41i6+Mf4Y8J6kfBvySWhCE3521KyVnyuGYX8hXa8T9th0VEoNJ0F88jAXNTpaLu0Ghv03uPKn7
3ABLS+JWD0goBPvO29z8CAXcpFN+ETs6BHBUibYY+ToJ6yyVFx7cSk6+SM6/CJo9h2X7rwDL7ni5
7uKPR1r33sJCCrUXLXJGuyycQdjGtthp7I+GK3G/uVaIjRk23DJewMb3lbdiGE7HrkdxkObhs92z
b1XdCSxb1FrRQ3vxun87Vqf/7nR3V6O7GWCr4SWM9KQF8co1JIuvdq4Hs7/QXp0lBsjGwG6U4uxr
LK3cShx/GF/GYbpOFdTg4sRSQFu9OcukeRSqbSh177iaQJCiqy9bNXNt7PutQDFuhnDN8v751oiZ
EH/BPyxC7Ls3IDBXtkoBnCokC0fEznBi/UMwb+vqDrfGKkrM/RJ2miXnCOvRCVPSVT+mneBufQTY
g0KO+7fZbfnEt0xkX6iF6uQgB2Fq6t3Mncsz0IUs9K26+gzQOZpQTwe+7PP2OJvl5NvIRDCq8+lH
/hC8S/i+VRUFq2uHsVleUfCR/2+PMKg3eb1T/MENZBYhGDFsaDwduRvPGwIF9JV1nRKXg2YPkDef
JGd4ofw0lO7dFewcI7NDGCB3DDaLp9h3dvPftQDGVCfiP8Bz7Jzzr+SFTh5ovmasgSWH0CdRCvss
dOcF2FoEmnqWkkMN4xrsKq/upqgkSpjxeR5IwYCJDuU6fqCouMGz8QB9Uln4rYp769fFT6CxWt7C
aBXizbBPJFAiQyk4PdBCh7ez87TQVKaFu3+RjF0bspI/G2jBLYY7SDjwNcRI/9ESO1u23YP9DsTu
pnja9xZF/m7toPrAv+EaYXDymKnq9tHZxR+8pzVRW5q4THAkw8OiAbks9PI3Xyek8MuF2EoHPnif
KNAx/zMGgQrs4nZoKvMSduBPxaFa/PhaJQe7ZrbTjLBkcuvEgP5fn4Raxt5Zb7uX8R1J6dJeDUkr
eRhPdZ5l8x0ejAVZBr2HP5gPgxgW+1Nl8xr4yGGFfWP2MPYUVCILel1OE2NEG44EQBA6CkcIwRzn
CPM0La9RChPcvuz+WM3imQH3lBj4KdkNY2jpw8PLi0xhy8j1mFXDKCUD+ZKjqm+DlWzpptpN697p
Rot5KFnbj7y209gjW2n3Pz9WwzJqQkFKFUpxobrvc1sORlikH00jS8gN8gn8OfvFTnuIRNxUw5RR
4Ia7HRZnHw6Od7DL9jbruttkSewYkSIv5oyzSkIfx9xyLANJE6ycKddLzpRAtEQwnD4YHXkqp8X2
D64dLlrRPwQANOKbfsbypGeHG8q9C87N1FRBy8zED11LeflxKm2mEFXpTdAW9UmRLxeRDhgw29az
sr5iaSEm3I1L7xt+3LOqR3tdF/fwR/llx7zy//K0W6ZpP67Wb0Iyj+oM/3eU/H6gixxakKE4YPN4
Wre935MUfs/HTY+97ScGHsx/s9KWXB2DdMr8xY2EBZaUwXF7z6aQuIQoAK+Poa/wfteQNNMws8Nz
uZYoxtsMz4/u+5fS+gqbSrHFgXcow0gksk58Wy1zbi8EOmHZLCQvaSF9WMznDLggvfA0uYamlEwY
o+4if3QsxMY+5PxbMa+Lp5SstUGD//vUCTU4E4YCrvvXmZsk4lX5q8DIioPqhFUI1itUlswF/bP6
f5GeDyUqjKkLe0msFEF8t/mf7XRpsFf1QDe6GbNlf0fYWrAIJ0Zq/Rqia9T9fW398pj4nDvDtDbN
cuwdWXwX9Flug9bUaOrJBap/C85ahqVk77x3Wd1eTVHgY0Wl/96KvqbFsZ0lV6GlWtn8cBnZFX5o
eLM/BxpGh7GI5K+9uhsLrInE9L0Clzxgi9rs48sPlbH8AO2dvNuAQoGfzozEXOEFo3wf1gSzbPhF
96pw9RzZnqsglhB8dmhZGlXnhsnM7pryUHaCfwlpvzefD5GuaSuHjrMp5AyIQfq/fwctUD3/QNoe
XfT9sRu7oeIgpBxE5S5/agOGhQokA6Pdv/KiPk895S+02I25LRWVgSDhRp0BKhJ52t04wPPkyBJb
27XGPAwi6m0qjPm49RPMDM4HDpiScVS7DhYOp0EEjw6PnyY9RY3lFCa9ziu0Cl4cx+G8piyNEBG2
9ArNMfx/ELvFZ5bMDjJtc2qS6MH3+vPzOcZHvjlcWdNKt4G0grPZDqoTlpP7hl3BU+SjcUJ1Rc0o
u3+E4jZitt7uJ074kwxw/ENrrTChhiEIzTVo54ZyreRKO0gnkUChONVtLoYubaaHMX1BEGMfKl9K
YtMwMu6c05txfR7N25wl1CAYGq6Nirl6znRUKCdn/4k3hMlPGWVLna3hg2RAiixVPEweGto7ITrO
9fhv1AE6SVm5jnOM5vkf3xwk/DsI4sx9PVXvIUS7xkSYIfw3BAWHfWFwzn2c3CtXLIksLlejPHzZ
QzWlmdl+wlUfAuixGZNRBUO8VqKU/sG8uVj+zHfd6PGaWLaWX5ltd1nonlJNWlHXgILef20gNfOV
Tbo1j8vHhEocmEKhvT5VL3FfShgdasXzJyi3BWDydomGXaSU+EyM1A/mdvY6//G4z3gSFm4F92lT
MmIsOY8dfp3LaTUIO1IAlCp7+mCtL+TrGS/NQudQacJcybGCeOvR8MPB/djf82awbbcuV7QPo5v4
WZZQyazwX66qaV+Vg7Gb0g2/e3M86Z8VCA70j5/M0fx5SKaUHpHARB77w/6IGVc/vBkL7Sjvln9n
NEQ71DVU/BglujCF0kXL8IPNupAuI+UwHQmi6HGHcyQSp4XXWCMB96cjp/gQ5k3uPvcg/AaLsGX/
+TpbyEkN1j7TkKqwGM6z3w8/01HwucICP9FNz+LR/VQCbdadWJMkMv335hRfVm1uL2Tffljchbl4
rBFGJ+ts5tilKx/9UwERb4ZomKlQh+uFFsqUZ9nUHTvRhxRJjLYnNrPqnicamGptJZVoBtbx84D+
GvyCHx0+ijWLffq8GK5bwJhm8STNi1Zq0aAxkPQgf05ezsiWepeMuOMWXG59eqoHwUSaOQOvfbNW
0rciKoljP2SykmQIq4wYvwx6p7ewbcNEHCfFTuI1/63HZTYDb20aESFl9n4S+lvbMPzDfmYst6Tg
6Dw1zgUAXGMxav6QnBFCEansxu4sTteC9ZpW7umaQaS26z3oVK5vNTr9QkIV0RPWhnimHtPYJr5Q
EHygT7RI211v4bmJvKQg36tGkhHhjHvpiYsUZjFNTx8j/Xeq63kRIGtvWlQQ+ozCMpxzUr706fZ9
F6LNu8w2/Gv0Y7zVB2H/LnR9rj8f3H9pt6IkHDQx+88WykM5hnAHjZ9/x/8eza04rrX8AMQ3CpxO
6z9457fby4m8AQnrUA71qqx0pmGqQqGUCtJ1YYhs/GkKY4utAwG4E88PY5YIjwKnvBJfjX6N8jZm
8m09MNF2+Y1DYI+RFqhm+h+4GcUhpDoquamNp7fDW3Z4aZ2qpt7+CdWbOG/SbIVAXS9LQhyd4pe0
7PLV55adqWt87N8Pc61So7uCSuQFPv7MJo/v9xIN6DLCkfKhmqeUwst11ojLzuwOey1hsjz+jk0H
oRZadhpi9IoglfY1vQ7IIwp2wrnHbFmRXJvqs2DJHeXM5OkZC6XMoYJj8Sdk4lkPQSB7CazwvSP8
NbwwynHL4JPv+5PYS/kWl6N7ZWNKTY8i4MzXSPocG/0E6DzoqgjUU7cYphs5GEmcVTQw7DLagRV/
Xr7Sn9lTNTNMDq8gu6Q1BN9vAeDcShO5SGPobyrpe3XzTlRBm76V2ozuWAxxboZHszQvB/QyK2UD
KKsl8vizNcjGqJcx9cZsBIhZnYKCggm69nUwj3/uyfYRV+PUWDVzm0rm2S3C/RRmed5qUb/dnXLk
uEX1cniNL/XHbpAtdPfVc7F9zpIpwfhXpp63sttnKPgcF4eSPETkm4i7p4XaY76aNEmdXJx+BwRK
4oy+cIVP7keOiL9dQCzSLx7FiPPHeVRQss+ASpfjbX/feJ76Ua66KhzLj2Ibkv0WrNb5d33v3MCY
yrlFP84MEkIR0xOry+QwyjULKfKDRJyKo42JEyn0zZd7QecSwt6DgnmCxuaTbd1y2NxintzY2Qv5
mB63lfxOpsfRPswnAQMuwWRO9/dS8lHJk7QgYzH09EUAh3XK4TrVtsUJyO+DBtQCAkPCl+mmn3KB
VUrRqHm0xqdp4/mSf7ANX0dCnd307ruQcrAetdWCCc83kAFw0e84fIJJLpkESnJ4cIuw2bfoM0+b
nWfm+Ir3QYIUAAxFHrr/tnvbX2sQw9vVe2ZTTW8qzyuM9rZxUCeAjPb3U/8+jUrpY76UzY0zq9YN
rwbDL0V3D+IgHwC2QNDw0fMJJz0CCn8u6/BgZ3U6h2iEHr6jbRdQw4AG85nf4lSoZ2S/vUrcjQh2
rqRtx7DeLIGWc7FyzdP8XuWrhhrj5QIXnK905d/s+sulYu0tpX+ZS5a0KuEE5Nw25Hrd3cQNP6E7
AzB0LtTW8Zt/SV4GqfgV+GhOvvfSy18b62vtFL9cYJT2Vc06z9dzNdcBxY0lz/Hw+QFXOAB3hVSP
Xt001sDFfY4ohB1KkG+pb5codqCS3WSiOMp/Fzu6u+4cAD3zCPeQ3Llc6Xj9zT7xPb5Tg+u6m2dP
LzfG5RWKORc1F8Z/Hl8UeUTeu3kjFTfVlXV/VWUFx6HTAUMskE7VwPW2Ew3F7aW3APzLBzhjYbRL
tUPHVOYc0LsKunOz05r+DEXtLiE9QBwvlSXjqeAm/hHIgXpAzqF5CQ/noUck6V6M9ecegkSY/FXo
7cBB3uPGcvWq+uRfUjgIT+jXQbaJaKMr9b1M/QHf5NSTHL39R8Btu+4NXBQiQvM4alj7PY2JecB5
IxzcWigBIEfOIJS8hcXGsQcWitUyq+srhAr49/2DjOMqkDMOeuvpgOZYpGonGM/r/3Gn1tiu8Paj
gDqv7lVz73VXT0R/nMOAtKB0Y9pVIA/EHwGjHpVSJhAhALjWo2JjAhQbMjO4Lfp7NT27L1kmIXP5
KF7D97mCr8cHL35bU+34RSnZ284yixpQ4yybrLn59cR/14yqRN+g/fNJvGwvZ/ZuWIZ8QDEms639
ge7ljDsZpdONc6ZuqwCEazK9ZnoPECV/woNquBzXUZw2omZyZGns8+lIZORtXye+DDLlv9s5zL91
Dz3KRl1z5D1yOr5zrY5sgUARj+1k/tX/eyO3RQ1i0lewQYLA/UzsdNr9sxlyj8rFDpPwj+zl59KQ
M6YOtaGeMD04N3ICPCkoRTkbP6qF5esmbp4znxHzCqw2fwJijxRmzveOK4XTRKINp0ZDKcCWq8Al
vpYF8Z2Qwfa2VpvNaiPtJ9bF+9jBxKiUYhE4dQqGccM9wZ7hEgj5MCMcA13314gmf6b+jAP076mu
D/hf8dJtD8AVP6qFprwrG7Q1ARtPYKPZAB+264I7NoQsamAI/Hq07a4ZLrCq3u/123GyQZ45z2A4
gnm9RQHdnFNLcCjPAXyg3JfcvCs5PYXPFFoZEVKjGunmOgPYqsTqKmTj0PTzi/bcbqHoi+43J4QG
P9R4AvoeFdJoKK/f7tO3q7g03xJ7iU79ev5k1PdpFpv2EkgT5cvbuSKyMtxjW/peVf8la9mhgsnL
qb6rZmrH5rKZHR4NQHm0vajyOI049hbKFgHTt2kSbyof8a/QV94fLWo//uVcujeuY7q+Vbi7a5Xd
KtFhrtA/r+dL2+quKfO5fykX/Uv6tLES9WLpXVZaS77FtUPRRy41CX6VRZmnqlYd+nJTWr8xBNgj
DGKmztTed2VMmaUysjrUXkk61DqS6m7/CZAPCb/2lMB7pg1L+hGWmsW6popohJJTBTdt8BiCztWX
v4vm8h/K3NsKiBA6cd/SfCRV8Sit4zLSGLMAPC7o3CyaWVhJLYH2xQBE/cVdZWH7Peo6iIHO85b+
pYCRybcTxz22X4+2weZwCK+0KEcDr0RMHwX6UB70p71MjQS+d5UjJK9XAd7p6xb3CtkmUfVH/Hu4
1ee/0vBHZ3XoIBPIifbpxiFuCtgBh4R0+PIdZIi3FN4THK5ttZ4kz511qqqDohdxOiPw5TvLNPxn
BVxqnrQOnw9A6Y/tq1BxeMzWcJVWEA9RM7vtczSFbJsY+A2p5Jo1gq9FjTEb9Q6J71VM//HwdSam
mu5lUy9SjOhtf2hd2V2hraKb6t3Z8IU4bqe2o7MuGI12wwv2DeqnvEnh3rlLctiAY52XO6zfVqZz
DJmIRDKAJa6EEMhfm7Y2p/oG2f/OQ6SfDa85gknckdFTctg1DpnqmdJhgl3jnqpyQXQFo6hNgThM
5kHSjMk6vURvymbZkIbUAyLn0bzcXw4UTcRR/Pi6VzByBuXIJMhTbVk0Q6S8JPTGJP66LO2kc3Fi
NfETEamuz9Fh2bs9Z+nUtp6j7xqiX8XZe1w5BMqv7nn2SStjCIUUr9v4RNfb9/rxtp5UCinoeSDm
92lmWY6oLxzJ9SzOnzSulrVnblE7PhzC1CxzU/vbz66XJsHlVFRLbOqI1VOUJ7Msb3XNiKNovZjB
V5Rx0VZWvtyNmJEv/xsZ8MATC+nc+46kwKacTDdPsmE3uB+ncy2TU550I7aVRTs/2P/SwEk+mjAr
04CzWsvM4YT7meitSJamGjp/T6SkRuqTWoKEfHr+QUWBFMttm+ffqyFzDyTXl8uzhlsq7IrI5ewf
nU35kAgN9kf8ox63P7cPHOjh0ZKWXiMCEMvXC51WNNsvsOb182uT/L3nO4lcJ/MUqn/idNwOiZor
JTMNRXB9hNzl97T/t9x0Gc/jtZejBJJN11BUBBmMZ5QZpOk53USs+c1sseST76/JRU1BAw9LSMkk
PyWzSoZLPxI6YYPD/l9xOcjsq7CqumKr8Fyv0bVpZLi65y31L5GrHrOfWVrO6YUpcLvA8KP4EBTJ
C2lJnfbI49gyseiwbF3Azfm7tQEZxaAA450uhSStKP9PjiRCRHqF/dZVyWVbuzmDXMuYTxOi2FzU
WACIZiaLvcZpFjxyixSwrAtHT5lJqqsg+7i0U/igEC6JXedq2+0XH2ti4slsF5vsfP9aR+OtjB7o
4JLYVB9ZDi6Bkk5xaJGmhDkdxdleAlrHeJb1MLq1DjHatS+IEgsjer6xYuL768Z9n+5DAWooC8MG
nc2GSEJJVPbTj1VGoykM0mteTy/KCXvplLL9MTT7b/o6TJxFSheHfuIszUn0MgVL2brQdrh0cufq
yeRgYNdtB8rxy6wGx3R6NrQhIDrwppOz+6WVvX4gL8NS4taujMBBZE4NT5Qa0pnWQt1geOYgTM5h
47/mh158bDJUOiomA0ZzMvD3UmFaPx+akQavcJHN1yz5Rh++wuVqCwn1GsVpa6raEEPGhGggcXtB
W/JFgbfZg8hHYc2Zw0NCnNw1I5FJ1imxJJNkxerTVAsbdPt9P7ey+f5t3ZgSpvzOUCEcnb5y0q+H
gQUlp+9hzAeizVx9MnXBQK0kiSNN1owQqoiMsrWLy2ep/g6mO1d/EmLLN3Yvx+6dRHKqlqE3pdh8
8m5uJrQ8e7sTNobg+dvqzHfVNYUsSwNeTwX/SPO++C9aqjZ2nsf3YiqgImzWa+bTmdLszP5TMlRp
52qmn9PfdSujzV29JsdUahbfRK6R/8ipQedVs++I4iLKU2f9eWru3rf/hG5WY/qTY6k1xcq33vbf
9Gj0bjP1GkU/28bcOcMSSJYLn1cBIHlJUZOguhr1HJT9V5GThhgzE9nVkNM0FqvP7ccZ629DJaEc
G/KTLefGheubAPzYTn1wf4fFS/rQ4PySUYeiJQgcLcp5Nf91/gz5xO+NkkP71k7Q3gEWVP2Q7jB1
bj7TSr1S3EmPlE3uA5ocNP4wcPLN22GQeDnU99ty3BVEbk8v977HG3KhS5Hno+zWabDcSjeDpeub
YlPFffcmSwCWThdecU0EvfHiK51DL8hr26d7AkjCwMtVH147YwRcLcu2HPIdkr4hhVv3II9u0Zhk
v7+m+rt0Z5OqBcAFnNae726jv+bx798tnKLq065ONIoMkDiHfc2jLDxI7oVENjftsHX4zLKGs873
uV/IwFZ98WCxtP9J8/yE+ppoZtbDQmzJd40o1kDfNeZ0e+a3n729DFOoOSU0Sk9uhgPf6plLC/dH
l0gFtx9fqsu3/exIqE5J3YjQZ1YZUifiWJ+O1c8fhiGcGwKMiwlOypQdTjNJAjSMEgcKRvfPajem
QycpMa8Wn+V88yJai8dkkJY8f/m6mlB2dKPz6vMjdEWm0bj4bBkWca/sMK1nKtpKordv09CzVR2B
T1Tun/y/5xvFu+zxK7v/9qjxSAX+gYlv2yequ2HxgzATScwUfYxObAgPVZR3x2heT20rYeAEOLL1
Hq1MeDBjE7dx79ggeNfMlEgtsShREQjxAOp+bX/zhj50c2/JOtBod/4s3SgkcdBvh8EuaBhXnrEu
JyYD77r8nT/LjnphU42zX5vBqb/6zs7kbadc44AFQopJP25wnHZyssi0DA00LtnSTNskmofxCXUX
fKiUDaDFx8vabC1gkUNgPDnqJxWfTEU13EwuGqPzqtT1YQzZcJmtZbK11Dt/fonU3uRW1dV3RPbs
+ZX8Nz8G+b1ExyASIWbXqcm95L6e5NKa5BQ0L8rr2o1mC8RlGDVU8tVrK3JTkJSb62uZaHWqBkZb
zjSxMAxIrVDnIpEM3UfBFqr2eaJSW/RcbVzXQnljjnfDJ5L1XIvM34Gs1xK/5lwNkVhz9x3qY3gl
BHbeZfhRkph86IfmPmXPItRNNEnJ5V8lUTlJSaG2qKeVCkupF9mcgs7xOTtG/eK9F72s/20GdAbI
UtwegSHvDw7K7p0ZSwvA6+nZIjsi5V9MV1ikRaGuRKaaEGPI3lrPLXSH1vO/FZ14pcWLZD3TZzm2
ORKn8YeMdAG0cIk/bvTQoAuUSpPxIM2kSAKjfH0BniDKdrZ0FZXidKTPiubPkSbPaRP69zGVqqgu
V6N0VLlp3Zuq8oe648jRnjLDNFm1pX9SKo+4eu2XwqIWLGetmJN7Uw+oP/E2S7eEOYOSrYPxV5fx
5feWKK/a80E8Pnd2Boi0Mq/P8b6jQJk8N0SA8a2SNNhZZh3/27OpRmHG8Jzl+7GcpXLynRjvByrb
i55piO3xoZEuhuTvjMzUI0kz7bvP6Gd1ZhV40tSw6GAN7cIA7OnpH2a/ja3gpTU9MjRT3DUxzWpa
IV/3xnCIt0XDzjnBPBEL6uOfXn6urVwtMzQNEpEJ0knf59+xmZvpyIglTj92faQGtH83tCVX0OZL
NjTFZPuXeSNW8/t+zA6NfL24N2s2pdwX+l35pggyfbwb49aa3jr7TC1bbE03VD7nU8gHkIBs9fgs
LVvF9ed2PG8fu5ttWYugvx/lPrJGTNi+3ZRe3edJ/GAaHAmIqLKZZVrb30u6MqdheOjHX8dc6cmS
dDZ6b++nczke7N/OQzJsm+/lsRw3Tq/UJiAuVY6ick6giYp0nTnLxyGdqkb0HlWezOHviqpGbT4v
hQpw/9E0XEAR72EKgmmscmCSHt8Jq4HD0zDkoxW/E4TBPWyCwUPrdVOaE9fmPmFAYue2az/JdKld
EHih0/r76FF6Sye7md9t1yC91qbQIPmaXVQW75Js+MbXfFReQWwRtOvZeJfX3KMxbxR7lP8unBdG
74U9rRyaxEFeH4FvJk4lSbk1QpHCFbyaGZA165TaBIWF5OT4emxQW6sZNv5+GKh/QB5NMu/Lr91Y
h+cUwHVJO+770b1qro6UiRIfxyaUfJqpzPMbij4UAvTvy9P3FUk3lRCVWNIwo+Tw3Beb8FdbIjck
iwEkPy9v6mQaua1ctq3IkG0+3xOVjfSd6DHSWKBKLCuFYr34Lfc89QuAA+luelpNzSu52rFxec8b
D7op729sJBW1RfnR0aH0Yi+dVCOfKiFKxiVykn+6aPWVyZPtRQC/V4h7Ljd9RS9VyXTAvoDM1khS
qNMun+XMrxjmOry+EYPdYrOqoZ8nCDJ1cV1+xP57bjrCnwQD87VrmA1JAPbaOpcK+qFn9orkXPkC
AmYMs12EwY7dqqSthX0v1in1OXXHKilEUi8KWdtTzcTaUYy/Sk7zJkQIaicGAqoGpZurGhHBw6eo
p1Av3GdnelTnVOvaWDQyPSWS7CT7nno5vqWrCvXl45gW8LS5dhPdZOtWaG8+lm+5DyUtDsTk+X/c
3/md2ua194C+e8uLCWpkVOs2FGgeBwBPhhUixJXPTcerV8Ulu3ArbIqEn6Vpfeto8vzFEsEY9dpW
qAiK9pTXpOwUdS6dbev2V6JNcZT6fatra/2sXofn3w263GOmDTaYQw0IWAN7CzeCvlvQUQQ/370/
bzVoejTylyMEwK2b6EU1scR85LeoNu9mv2juEMqvevbdy6K5q10OrfMoNdg0kxrHrfMjSAiRT36O
bdXLe/HL2V30k9C5z9K6epktrrVE765XVkqxJPMuNaagV7Mc7nvPiW76z/U392GUjKSmLhIUOBMk
vw+m3ZNulT05HRC7162ZPN623W1btEnNp++yx3YRrMLe619o92t2X7Unoaofo825T4N1Uc1XaMpW
KYHodtUk7dl23JiPKTVRpupkmgSMVbZqz36ySvgr+WK3CVSPR7t5Ol4MjFORy9V3/UwrBBwGLRln
YOPmazIPJYE3sxSa2+F6EnUO1yY5SWKyvfTbbehVdZdv3ljyk2rrrruALy1RLAlTewL1vpT9epTy
nVPnccfSLp8cszYxlo7UVhe+mq0xbo7I8t/+ZcqfBk3jYm+xLaspq/c76+neoyG2t2hy0eQvtXcF
j5EBJfsqRYeKCs6NEDvGFvBQm2R24fNMb17LMi/HbN9a6yQ4Y4ldsImil/PMFqru30Akit+pt8zs
GajBP/DClf2v0Wc0X/ddrMQYS2gLqkcbbBTjizYwRutUkXQmy/jsiVQAUOYQjZWPcq0DzlphDH94
akbA0k29u9U38aI7fUO9PIpn0BnlTK5C2pbISrp1KtYXycFlNWKNr1f6XB57ua8fW6n2eVdevETz
uiTNhqeseXdElqeX9XF2iYe56zfVkvnt+yB20WTcABNme89955gfpi7S+VKxudy+36gAQ3edM/r+
A0MHHQlS58Y25lvF7HtyE6Tq1svq9VQhepf6FWcbZS+ozJ9qiXpeTDBTZAaU45OiQoNGIdmr1LFy
/wQ1MfSofR9khvoGgp6s0co1L1N1bA5+Vst2+EVl0OiFtixJRvVU9YJpamzg0aVTbJOw3s7uX5qi
67cg7fOeGCjdvuodHladVaKpi5Betab/1vbzsuzKVKq0XeBbxJHqj9FpaB/kHnqbdRaOynQxVQmB
kdgpSr9dJKGXYzd+F2xSyCaPukFpWqo+URiu3HNSCCKlyuOhlWACajOeJT8t/v7ZPU4eEzPrkp+J
wRMYpJJNB/RcSonsCV5YR3lfv2DMWJL5qqnlsFz0i/3lUX1XIYlmQOkED/O6raZBANP9dFRWxowb
+UX9eOg8X5nuXT+q5SnvGuGVreV+i5nqcRTNnl9nc89BnUqXU+VBrzjV3raKvY3IWMBeC/t+NG8+
x3Gu8lRU/NxEZo9WctpUjnhmcBlsvovQq/QiRwUwx0WlaJvh8j4bj6981F1PW4dz77SoZTf1/Cwi
2/t6WVToSvpdlhab+1yobBL9m7nQ0EjfN86+/DTxMbmrqmOSMZ+26C9Tr82pooaqBK3a/bJ8/mdM
hyizmghDBIoK3V/HNxZlk4EuCIEOsX7lrt/c0HSRxMvz/bCp7SAY3uc9IzkoFMYWtSJU68xHkqOC
ob7PMhH9rakE2jgGrZmc8ct85YhnMjL//D11aoifjs9GZJrZfFIYy2TylfRQqjn/J4CnSbfp0Gx7
bPmrRZMMqFdc6NpKc5dePGqX9+Wb4CWh/va7OjWuJHpefCjF4K9bEg6/CJAVyaD1k7lKKsWY3BQR
y9d0f/4r4+Spgl5b4aXyGOrXy0r8zHXXSyfpSenQ2RuCOpY6W+gfz51cN/25nEjmFvRZsJKBwsBE
TkH2zc8soqB2mhunUY6bmtInKoCZei5ZDV/R+BMHOH3ZnMAE+xpHdgzj217zH4vuojvN1+iOfBOd
S5ilAtWj+LFVoa2yWIH/m1u+ZhdfKgKMS5CI0+G8ZVvF0DneXYGPaycUm6inF6uuPsGRYTj0oRKd
tLYmzTWaTtoMkPLDO8zBoq7lpp4yb8xxiDt6eDpd6nYuhu15TFXvxDikllCIStcnqakvq2mTb2ek
QHh9IYkOMiZHXhtmvBfuRM1ze9PNY4tSZnzHXk5850aJ2qrDoebGx4ZrRR+YllEQGRHF6R0/B1mN
HKJlu9rygjKb/VZWUjc8zgLP/1b+FrrppjVTH7K/qM8abbC8ZoeVEkcQF9LdcpMrWw4GgwQIydt9
49amzPQy70Ppe0E4Psqx/3Ry17PoQ1TleVUijqdJMlvP+8woO1homuX/WtYArGSD4m7ISOLwrTAd
uZF7wDNo32Zw3rp8iFOocauuYsf18QVsQyBnSmLuT99Ic1o1VoEHBnhtENW9dw2qJCioAdK2fHZi
r+F6rBZm83fSIo10ZTvI18PcdhDVktM5KnTUReoQ591sXbkVWkqxJT2J65mahiYf2jz9I9ZpWuHl
LdVaNo2iVjAvG2xf1tGoJJr5pmmrtXQQcuZuiE8slM95tm1Qs+lm+4/Wo/WsTbtb8pskqTvb3gV5
H8SpNv61N35P9JTwdevXRq56qSiUTy5+OhtcQKf4kgEJeaPzSI68bLBWjvRyh/ZHAa6DkuqQHx/Q
Rz5IXqPy/nX3z6zN09sSdEp/p206ZvNW+R9JZ7akKraE4ScigknBW5kH59kborRKVBARRISn72/t
jjjRJ3rvaksRcmX++Q93bCSc15xMTyNkKh2PGD4Na8dsLvjl5YQ3HVQo1/DsO+QWjpgL+iJWhBjH
RPJ0wH3G2cGSYmes5WXECcDjzSE/fQegumODXvm9h9lLcAuc3wCmp22s0mm6zGPZ88FO+WTiClXx
kz+kTesu17nhyg48GhfSj2N243ewJnpgLDvcjPRfrMLpxVTvxu/QKeFMDs5tKik2dQzvnz2tG2VO
OyeL27J3txcsqwL22NaFLoLGYd3IgXROUxd2USCzDH1GkDFQCt8dSpyH5aru4qhMl7h+H0uvPZkO
N9C+tWgcIJKpdjveAtISTTN+u9k2XeqLKmYZKDq/SP+DXuHA23IEaXF+9Yb1WFsRTEzyRhlk/ZhQ
B1ua4hhLeqKVbnFt7H95npl3GLmWDFa0rdovXCc8VhTRVuFfJxwKwIEqtEXIKuAcPMag2WDn8pQx
gnLUeU8f05sAb6o7zPWIlfs18wTT84sdOGS/G+XwT8fzqfWJ74RRKlAk1mJ2iiU0mUE49BQ0ABbJ
szDsPgUsJDCJ/gKPbTL4zirHqMZv5y8dg4bbX0vER+6hM0/ZhCoekbxhBhVvO/QRkWwAniov90lA
ZwBzB1a9Vu1igaAEcfd8uJHggR3L+LZkJJgDZv9LdkkjJs0Ftswz1cMos5834rhINsnkuX0IuQ2u
uGLKGKfbp1j7Qhr97ayCFAHV6uN2+ZoOTlhzuh87j/GnrK9WetF+ZTRhMHL4RcLwEOC62qs8eFzK
3BLScKh7FEwomPdjK0R6kCtRH3Bt8uPbg61ywgyQRNESqZWrZxNoBS3wMRpfXCixxaD9YL5EeQe6
+u+CfSzlop7vqM9Y/PGRN/cFGnBCr0DBqX1owSMqjM0TRLQgljU2AR0s5zGumqS82B85owQSwhj1
ySD2odJWfyyGUfUVk9wDe2PCu5g+b03wZeGrAs5a+Vx25I2JXfI285W386ZDMuAhEx15fIYSzG70
96VViBSTdAlmx0ltgKr3BwhZE32CAEe1u8tjqthGpJ2UHQ68sXl5Dsf5ur5gxdrxTFWB4ZKwQqdN
A8Xw1U2/CVpPErfHz5/6J8GAtrV5FKbPn8GZRgQjWmnFY1idqWlNmGwkNpYOp3Hn0ReSw70TwgMP
8oQHTRVGLwsjPw+qfR4MzmqYLBLvu/7G+IX5n5MIVdPcoVfEfK3l+QuvCDiYg26CK5GfTqVZHtOs
MxN8ipiX5wwW7ikieAG5A/oQZBlw6/Dg2Dz4zYwYUeKQy7BIjsirTpC274tikS8YoIldtaDVOMxq
rJ56F3Q4HATCtoe9py+t6JGAl6XV98yoKBhKIFoY6bpDwy7XoFJmHtKXmYsBYOkKlF0h2y1xcMKV
p6Ya0Gk8Iy4ChwAY9gq4FL7AmeyK7AIIwCZsblw5yAHZ4JOmPjea4JDco0z3CfUVTzYkrsl9ccOC
GIUosXHMd5KvNbPMvYYsWmEND1if+lDR5ejzN9h0EPnc5lR61YeTbYhbcM9BQRbMjHe148Z++bXz
2GZT+itX9cxF50BeddjlOM+J4rM3guRxu+CJCl1l9xlYfAQOezQdrdBi8aR/GnsYaT9Pl20tAsCd
6nc0FvyYvjQdHilcONgGYPlDyZoUZ6Z7vidlxlZp6L1+uvDBqENlVceD/aB2pNVoJa7s+D1pKWjt
AsUyCZk2iEDpkiyGNfTh+ovT77xxWuvBpkKZMRJh1snd1BHVKaK28HeXYO8IhpkSyN53P5p1jm7d
HC3SHe4N/hYbUgwTVkDWvnIYrd/Q4PmKZEGTQsjaIKAFLHvYLCC3JCLa1aW3fh5uwVob+l8/uwbK
HlxoUsyZfOAvWw+YolaG+M6vZ+9Nw11xLJfXpTbgGFd+uPLj70JbPIOenN0xNAFHm99DKj+hzSBC
0gT2O2AsRKvVKNAO/YHjPqECiOMvXUKFnTz927ZfvSIEeDRQztDRZkMyk2j98TLSF4yOOCmjpBW+
emw92ExN7jFD9GiF4/40tR+rwnthySKsbrHcanzJ7Rbg74y+H1vaa65OpMUMxxXomm7j5NztT4MV
RRN1lKirD841q0JWIRadxlYJEHFagGOTnwtumqgBwEyBh2H8n4FKJwpmrJ3/dNs1ptI72gNOHSA2
Fldbbd8zofAdRDBYDsyJ+eJ27kcWFCfMSjgvUvdtXcN/YcVA9iSlbQ7s6T28Jcbw1RFUgBEUVEqe
B9w4uInH8JtIC+mcxPusZNLEepdpUUArK90bnV8gKW+XmzCP84Bi4T8iULHfjthrTG826GHzMYeb
jHnahr57MP5csPZHRSOfSF3YgJEAB9sboSn647yiMxF+HuU+291IRvjOX0BCW1IhGfiE27daiSEH
U9dDSY5eg0ih23EBIxIwCHBwbm7Dgd7sBjanmlf8wiP8BTyBV+lBBnHo2ej8gJ4xFTnc7OkzEF4u
gjk2fbGLi5IjAx8n5koZjZn99ckQrzFzwuPTYnhPoton/nwsZn+mvxsPr/ywCeBiGfXDwrudKKdX
WMx1fO9nxvjURyDn9udcxmb4tR8A7c8pr+3LHjYS1nNxP4z2kNjDwq7mEIQKwqM0cqhGWIrC2IGG
WdoGqhTv5sMb21cxq/QqSC71FrJWlDod/DlgRUCFTcPuvN4OwVgJlqk9GfnNeLTPD0OL3DAMkog+
/PoExYgYma9few9f878RA/0h9bNp4j1D3el+quDr4l19E5DHcMJiJ4IbxTNf2Y9ttb8HtYgSG624
pRP0TfmEJHdcwB4XTtMVK7dsK4eKe/Ph4/gjS6Nr+YxF+PTwYhBiU81Y71/eQcZIxxFHXrTq6V6x
fmz1sP352E/n49Jbcg2MXeJdrcHpOuOtZ3+JTYSOu8ddWXhAvnCEG8wUd6bR/TmGA2nQ+oJZjdvN
8+vcafJmxeyzSrZDkSTISe2CazTL0V7eVuv+6tTbT6y54nPs1UubLkhrukHtcjCnE4Y7AxaZnjZj
8Ff28EL0C9T2ieoo8XPRk/UkB7f4QcRD58qzMipOUAiSuXIa7HQRGXY91xUhcvXmiU7vqPgjN8Xq
BbZ1pPLAECeheG8X+hwG5BiV30FZhEsztkUM5WOXCAoQyuKAeypEHp+Ek0X1a/4Z7OGHwBryz3f9
TrwE4KJHPDcGr6ZFaL7YSjpDE/a4o1+eyZRuTnJa9r+MNcSVNFb1wLOaXBBQNqckLG9LyFHjycNI
YNrn/830+/um4w8qFol4TrC69kYzdqpgoq9tn7vpNPvhtKYWakSZ8MIPm5eE1/d/W/L4EQkegDHl
XPfINfCynypm0a0p/6Jc5fD5sJsWx8D2HgyS8Kl4Q2/AWmI7fM4VDcQOraFFQ0M4BLkkjZcs4GOd
6aJ41IV7/54KLABkFiMLYmKqfX8GU2o7p+DT7SvCS7gJx9rZXJQkKBwHKzbE3xTAb8yh+rzkgSps
BUd7ffuZ14uUAQstTHTzq6Dl3utdDAsC1UOWZBM0hr2HccDjpcbiDQqhDgueXR0mz+xhSvy3BTkZ
X/eSio9rIvS5M2ghVPyE9Tejz0j8TjOJu2VFb/PagvYobxhChO5ZoBFUtweCJU5vwQKONNHCtYya
M3V6010Z10kuriBh84u0NcE1+BfKgmTGYP6MOqIC9pSpUmKY8FkvAVAwr8DVynGabnxUC0wtEAoh
aIEx0LLB/eVExVqaKRwgo4RMLEj1IY2GQqssW8RvP984gsIpvE8+sO3ntJCsAH45yxhxSSmFUQ5+
cAKR8KBBLT/wbIUJ7f+MaHBv8AYa59ofrEEJGoHEYPWB5zAbTCCZL+hKYttQIv69vBZA+8RJzRVJ
qSU4IfaqwkP0zQnPzISdMQ/460T/CWpQC5szPI6z3ed/GYEh/AeGjjJjdR5xRWgJIJN/DuoSTQUa
BNAs8REQjI9sehPtl0vEKMKWWodUQvAT3QfTIm57QDKoz/VpdgEvl73XPaTZemMXjiUoC8bPWuWS
6fMC7siTatwtwUses9e6i0BygAFgqbTjT/wUtGoihU+Nr/osaxTh/GesuXbvAyWm8zA3g5JFNXAf
B+xouGxVcI0BjrAn2PWTnJJPD3/UQsUxfsrjq2HdVlPtq5hMPo+pxv/OjYBBt14jp3WTBXforPNe
c+iJmiNg/IijrX4yc2JRoM9eAXuGLgCnp88gyfCxvK/qZXbMJfu7u8n/BKPmBrImKoSpXlqDjCn0
HUOsGMFbWXFZuiUMvS/HJN2ihStocVD27bEkb/BooMFnG4UEGiyBXDCN7RT5VeVaYYNPQY0Uv49G
y2r33hEcExE/TpQPoZ3vL05vxGwSgHIgPYNUL4gx9ZDniGTYUHD6mRsVux/93O47PENpfFj+iDtM
n0JIevWT67p0K9/Ixssj+ac6OqSIZ6Qf8RgNLKjIDBaIlsat3exFxwJ3FzkV2xMhm+cbqh/B+/Fz
H7G3bcccSPjgnwbz4nhnrahPpDP5FvhNMaXS1qcEa2fzAs8YWESkerLWo6eNuaeZchny4XvQhFCL
bifU3rAYeARoWGpZjEI1ypstK2WTm0z4vde+Cco/RoABD79FDaTZKHsoEuyHHxfll1qAugDKDXpe
QNrPQZBBoNTgJsX9z86AOxWds/BDbkAngDdZodlEIdOCtWG30A2LhDNIJhxh7ddmb8X/+sA4DVxR
xg2Ldfq3DakIOOjDmOf1XsMjVsNMcA92LNhcnrE1wJTTgCvPZATHyXRfrdvEpNLkSzl1XoGK7TWh
UWPZp62N37DggA96P8MyboDMM8EAOD09tg8nm+BFFIqaBDgCzkNP+nS/2NN4TwBAgmezhbBMinmI
iTGLdQFrMevIy2v4eXowY4I7yV8wafzrwvgtPSOUhaPeG24bfjmID/DGU73ak5bPkc3mJD3d/6Q1
3hhzsAXQTzDP6dWzKRqPEwNUrQtlEwfc5yyHuOFdeojrIHcWIc62Fhsz6kLqonxGOcKktQf7YZEH
RLow8wCGhYTN4om6qZzl3kogxD2tBsYPuVm5lzPUc6/cnYY35+dxqwa9e+usBq7BZ0JEZuaY5Be4
LWozv1823pD9FDt5kgeJ2UOVhno6wo4AOm6+YWM1a3/ugbn8tn4Xa+FnYbQHSCjoFFBHL4t4MG92
qrA4BY6Fj0QIohI3f8jaCtnOGrtevOfSqR7BE+f8hOYbZsChxZ/KE55+NpIqNnnKdU6+jmy4pTbN
7mJHihWbAIWRa0HtqyJ2WWlr0/fSjsAuBOkq7t4rXwDImFY9F2BJS0u64A3UJ4FwlfHzRDQzu0mO
4zvxrlmsLnANplPnv6dL5I7HKXW2dZPvsmrWjYa5k582AmBvdjB2UEyjr+0Fxi1Dxw+VkcsHWdEe
If8DYi6lC9Y8ahGobBXQp1AeX/pGLAOv0xZd7T+5Nmc1jxt4wBdSwgSYhuBACBuiPnBxUR61GPRf
Roajn9TM+gzHrxUWqR77ILb41RnhWMJ5x2FF3k6Urut1/4etAjPaCcKOMkGEafpoH77bzCUNc6WF
Q7/Dper07TkecBiGyQVOk3Y2C/SPy1+BGuJmf78T0TwuufsBFQAlQfeEVxKTIjDHHs8QdSnuAh5E
8ApOmzvViNtaHKtwDEGCJgN7tK+3fLavC6st6uNy/2pcXu4xu3Krz3jQBgfQgdFzM4R/lAraRIo7
wBOF1by8zUuKBZ8DU3aEN10zrweT+r5+yCcwj+t9jqituhMi6RXoJ4DftSn5Ak/MCJ4/DZOCqc+o
byQ/KDinCOMLGy3wjV50du/GKJF0t1i8N/WJbBjsBe/wgJ3CIQKLDEIsI1VfPz8eFgfMTF1QW36B
xTN74PXOa62sRtB/uM/ofXoB+DCsh5qDuJ8NF93tWgqqDTqsUKoCRoqIVByu8uUPijjyOz+FVQL4
E1OMQjNkKIpJOp+ZIXPT+bN6Tr+vCdrWWnLUK/sKaD4W+/msBzT3n8yeGPN3FgMkV4/JU2+mVG6u
uIb2KeDbwpYYEyjsW9DFU1CqvxKmOiV4xfqG6gkhXpNdinZ7Qt+var752sFXTE7Dd6Bsis2TKZyJ
w5bC9HB1xN7NYOda085Yt3kRosPJLWR19027MqHn8aCwekiWuqvv0VCBqNg3Dk0HZyxiHiEKR/kx
Bbq/zs3JfYLfUhMk5xxanbBYjgeHfA/uOL06Lz6qD0iaL8DhhDwL+HbgkpAjvMOF/zeO5AFxWreL
gY13510PQ48VIhGjCtAuGhy69cTAWfsbS6Qdv11cT5z7If0hCyrHgnSw+3AghOg3nBu3uwMewrJL
WZleOcsRMAKgQH9jt0kTFQuCvntfDdd8YeoMsp2d4+wJ2jOwy9KWuZenhKRSvLrDDWOQnzRM73aZ
WAVt4OlG40jT9rV4rGoEdJCGCkctbOIyi8Sj+AKS3s/51SubfU7C44fjwpHTfZVs9JJI7lmaTAff
lcGkry4YNq6G/1JCKO7lwCr38JCh2nUOf03VogTyuN1mj1/ZH8Vta1Of3JZISm8w5xnbKLNXazMk
TAgmlrfKvoTMGUGbH6hjuJHFCnb4P5hwKrg3K51ih9u5dIa9DQaHcoLze3Zd4JOwgmb1XlezGtvW
ABCzpV4RbzbL0DgsNSjhNJE0B9N+qi2SAZSB8egk0wBMMp8FNcQxc4tLwaUlqzNSQAYRpvwxAYrH
gsq8FbRddltxnnrN5bqGwL8ZTIttsR3+DpCFzBJfP+Tz/MA8tBxBaIS0PdV4FHYSHMZDcyig+U7f
OI7c/L5DKL+oBsHt5g+vwVMPy3SuD0l03FSUuHcJ0Ge+tplpl1enyVePwiGPNQf4xFvYMx+cULuv
/4k+MACU6BVK53csze7BbauQLAjSWbmsqnk+v1Xw+Ua9/ptKu4pe8qrFmbRLv/24YqWW0l6lH+I9
YxTsnXIw775S7ROQOQLB3vu3PGSRPasR7HfFb3Jf9cYG+gWbMWnENx4knEfvF+mwzrDYRnegfJGQ
VS+RMKQPDwoZhbal8CEavzmm5iG8H1Sh/pjr703xnW4BjHtpIaUbQrG60ns0vxoBDhIclqig5+xk
iL3G1pT2koTsbqaBbiG8wYtXzSYwg1G3Z++LdJ12X4cAO4I82aQXiog2A6NXkr9Wn2GXhyq3ov46
dUt4AZshmYHNMs+jLewVKhGLECTJ5hQCFnQ9dUzda6eDGcCBHubujdnSoMnCCp+qL8wcHZpLQNYO
jiejCZmf+CjSMQH9Uu75VuFb05zQbNMzQtvlhAQNRq/OtES7hi0hpI6gBqwm7XJu+l8eZVgjnCqr
onRxoBJC17iZGrtMrE6Kdl2Fw8R7/1wXlYSCsOkxDxw/fHhzkIJE/DUdI6DxBm8oY3nD4fhIu/dl
Dny6zNIQ/0YtpwVtGp0NYoA6pJOlOmt2BecQ2NlOvDUD721ntjFaaRXzMfAuie2djdJVHq7BT4Br
HRXnabEv8hkFeG3kv/TO0F7ajF6Syw+Ls52+/qpA8J+hQ4hx/eHfmLGovkhVHg43Jcyaj+Gbrb1n
w5lLmC2iXodfJEYU+SL0FK9TlszBO4BTGkwpIhpEMxzirY0JGfRpxkyMiHYAF0hAwRuvFqDD+rrP
tjV4AKX1ByoKgowWdScLwQOCBYz1O9lD/K9e2G/0Foh9szV8tBNqkPhpmD0dWCqpEZVZXH6jqsLF
3MkJOyK0ngOaRvWYJ74o2z/Q9T97IGoWw7DOoJfR2Zsn2iW673bXMONQLVZkCkavS7IBx8l+CHPb
oVqF3D5rfEyuBauZLUJ1TvFNATf77DAX6oSdAEt1ghXx8dtUJ80v5tQjIIvRGoc1HE2Q/4JiPKCj
MEGqEC/zzwxb9n8grY0gZPUA+IAgBXvseqhspqGHHgAHsAPsyOtiHxo9TvdYyPeLxXPGQIX9FsmE
87uwokWUoR2uRzCM208J5sscwNh/zmNCrPjlDbaD4SgQIwx2ABgXqSsRtvL1CEfCmppBgzu/LHMP
E3bAHGn+AnjljGPQZ9LVPW4/2kd6sCTbM0wTXKQiBoBZbanv+VuJWvibpccECdLAPYg50LvzeP8V
7Kt/EEjBcwZjoMSuwMlvUWlgxUuU1TcuEQC2L++JVzNswTTssKDAbUpn9+qjs4N0AsdRIwRHt0ku
8XF8RRCqA9vfThQaGuf280uHBlMOzgnKxiduAVizoik9sZhjp/rY8eyb7zm8GX4arRJdmBSzmQCG
wDQX64YncStT/UJGEP89wx3CmX88efypO1YwO2G6+MtYxpo6SXBtcNXS7tbEj8JtGEL76x3NMVkq
CA29/z4+NNvcn5Upbg/KGN8gn9/ntf9kETleFygQwv5gHnlChVtA50K3SJcKkdMFeZtWe3ziKvT7
4SBiPl2iMf/pdxqFOWZakGAhBQShZTtOhiFbywnWtnO0PFiRShQONkaMNKBniUUZK788wGJDBtdo
91RsdidzDv3f+wZKEK+W7khe2ajnKgSjeePRDv+8d7lO2Qw3Me7vdFq5+g7k/PBcqhsaI/tXzNWG
B0WA2ePlc3lpaJ3hHLPbsBaU35Ijv0HAyTn/2mWn7Oe2HazZsNJCUEYQHPrt5bl48Ux2FinnyvmZ
AA35RDBTmHFYqR/ERFnlw5IZCA5CUrLToJekqIhu4LYNqSUz5BGPFqd0sruFMrp1HpNCm7V/4PRo
0gAnDvmqOJAHhWmJyDBpFveVhqRnXu40v5kSbwwk/gyzae3lJ2PCb8rPNzyulu22jFmJYAMKZbKz
+sz9oP3jV0lOhcTisG1OjwOUE54JYw3WzK2bnrgvkDbUUfbTLriF0iHrEB9gWpWjWyj1rLK5AK2t
Lhmwsy1xfvx/clT23dAtKTbLZpmb49vXGpIwuBrGlMuEou7XG/1wGk2/4QskJs7t7ic/jDDUdLu/
DHdIeC+zEsZDZ3EMxTqU77td2J84OZpIiceDk7zN98mi/hFcZ3QqMhnY+aqW4AKiVhiG9CGPsDTG
dyCaM4TFfPVFATkeSp7sJhDKbTg48LBgSZJc77Nqf30QfqGOxsSfAQ4FRXx9HLOv3Q1cyfSh0V5x
UeTzwO/NnH6Ek9F3OA6Fl+5rZUiOfn4i6FI5FWz874cmqEcF2/0wgEiKPh2VGess3MZdZffJrOpQ
T7ORJdbYD/uxVF6kjI6brbltIM5/xho72hpY1y/nzZe+rXGLksyB2WfHSTk6foG0Nqlul9t3VLhs
ob7v6LW5/Vt6JAOOE+ZcW2ndMgmQY6obdJUNVf5vgKlSwrnKY9BkQfMjoZcy/QzXOgibgy0Yw64f
Yh/CBXwthvqhvlH1BeE3/7Dda1B5NEtG+7LxgJs4D83JNnsxWkGCgI4GWY3yOzzlG8CWtA9uJBY1
/YzDgNTb2w/Nzz3eD0OhuZhLLGHUbfYD3A/Hkb+CJJwfSqRdDF4vxjrrux7hhyNUhZbVAnV4s9vi
jvPO34M0rtNzkqtMSS654BNuqNsj6pg+9fDGat20Xz8Qy/c3BB44SHyp/HYx3NZvF7Ktsj4+/gx0
NNmE6aIHNzGOvbgirFtBt/Wd7iOwxiBuMMPHDPgKCTZCufBKJPSRxosNOhPjcy4/owGE7PshOQyA
up5bA6c9+Onr+3lEQhqkcPYj+4ERcsWQ7IsdB1AEAz6z1xWC6YGSAfVAc2mtyWyDi/uKyiAPsrC/
eriGQiRaPZYf97W7B4o9OEEt/SFRmKBaNPXrfAI2jhVYYZd/2AhyYzo0Wc9hROP1Yuk2p4koa6/U
gZWWae12zy0qHVjNW9UU/B5WtF9BjWQozP7Zn3RLMhEgkkDfgnd76Lz2AjuWEndh6YAmWDVdKIv2
fYHe4gPBMYQniMsO/3hajKj9H0r4Nl/fIB9AVhEeWaRAjJ9zcjX/JK/QXeN4n+an7qzy1ztpURlj
I7OGZOXBVGK48zlamkibUTo4MeEWFzEUWvgwETygkK3P50wl9ruB81HwY8PniKcQdauT9cFg38CA
gszGWgKNroa/Owbq0RAxBjYG1keFewt5R8D1dhPXDpUBw63nsTo3lwx60po5GEmq1yvT+xxhY+qJ
svtv0ZRfp6+pGgKl6hyDGLGJLxVDoVkmgPEPGd8CuNDcbv7+vf+SAs2lFXsF6N05o3lsJC7LM1pP
tk4UrTeaFks53fcSTHqNOiGkJsML/gr5/jmy2BuahzfjH81y9NbhZW/kn3e/Uy9IAbLeYsk1wIz1
n2e5BljVWcyfmSNB54Jm8jds/Eqx8NFbmaZN8U1ql9GZi/Ew90zEIwybhG4SyhOmL7PrceiAk0EK
htRDU8cwc0hb/7VUDVwujjSTrN0kdzQHEjEOcNuKP+DUq6fE7JVlRwLif8LLx6/nT/OH4S3i2sCA
otQnmP/LLiVFdzSwXaFehxcgU2EJL0eKQIQ7FOth+EQJNrn/AlhX54w9uWpp7Kvi+1p1VLIRfpN+
wqjU/46IETc9Jms6QlDSdCdadE2kCTe0S2t9AmrxPQ/WzFjlAoO862Q4SZecO1C5EQJ0zmjNZ7hz
3OJXPG9DiJXWWyTKMDaw7mfA6tMQd0cyIm4cVGcyP7EfGbcRM8XVT5zkgqaHSVGZFJ37eYuTBcgA
7KhL8CgQm7TrBmeBqXqErwTUhEnOZKBZIDEFVLXcRrEGC5XfxPsfovDABOfjFAAFbOFYGToQOvAX
W78XsCzloA7vfzJa/4m5oXnjHYMSG3bWiU7ihBftDRZneoFIfv0ED6QTYLFnjmv5yMux8iNX7YuX
VfqNgaZScwwsV0cUmuJ49csf7UdZKbqQj1GUWQttW0gOOB0I66MmpLuNoCx3J3XCIS/xxL8Z2hZ3
UtbTkI0VfQMSS0zt2BOWxJwbYqMIC/j6+uHhUgchtiof1tLj4Qk2EmUCNyfczMA8+ddbxz7iO34e
5J05vbnDZRXiaw5LNJvmf2wFevH9OKMPndIWwgisgMKl11aNBQm2z3sow1u4eQB1uBZUeO8jmN19
5zRpvAacZrpBjftpXuww4uXNjHsKSpCRSDp+L2iEjRg+jFudFaHdgsR7jbUD6TA0GHNMgzD8hf7N
7QXFM7MGImGLb5WUsn8+4o/G0Xcmntv+vQ64XSmyjIvAlXD9J6bugibl7rt2YOEb7a6iAW+J8sPE
CBSQxOIZfpaTEqmaK7ukeeI56BgTYbOAZ4UgaFtsk6JTHgBiTrVfVpK4A8MHmueOzMNmvS9wiYqx
0qLE2AH17ZvFAH6EDeBjwhZAjWilEWuZ+TvosQXQx/2ugOqJtSfn9rp7RrKY6BDfMBdMsUbAgHCJ
FEnMTKRgB4UZwIyNr0fmuxwbwL06uY68hoqMfxsGAm8LnbINRqqA3w2g4MERTqfa0M8JDFRDpB46
XSBcCbYw0+44ksLR1QGr4hrLTrd5Fnb987zwqa5z2gkOJ5ge8HF2QA3fkahqiO45dbjQfxASsexF
Qo3pa1D/cdTZoHJc/CEzloMFzju44h8HOtuESuqh3aB5qqEwHmHywGGQzh+YChGrXRIECTXlvk3G
/BGnL6UTaUv7sjij4U5CKJ1qqGGpRKkz/B5lalLd06TgKTZTap+9zJDTMHE5YbtqiZK/CBJmfFbW
j5/SvZ86dhur0Z7bjxEb3Jg1MB5Hn725EBu7Fv9gvn7cHJn4O2Y4QbeAv3DrHS4hOD78etNcM/oJ
BBjxzgEPaGiUzFFrmPlYubIvx35P0P+qHS6nA8x3Sx8/b13zwQu0xqcCqaGM9BCrTyyQsFxAydAS
MtlsQBXwbgQS+tzO6uDIXMd7Yp+pdzH+ppnMRxPW8B/I28MQlbvMYmfgdYmtmQ7D3Qrn09r8B660
DhMWDS4/xFyIML5j06U5FUwUVrkeh+coHECwpPdXMYa2pKO+f+455PEiBnmYiTBcnTTLQBb+61En
oVtmvKeo8VIjqE1urTo1hWGA3gm8HYNhlTSHj/tmFs/7sG2iWlpco/sU3XRCcemFcokhXqeH/Mzg
X0KdrqmIgDfQAeJH8PcdL8duMKvWFQK7zXfHcKGupD5o1sXLHWwHxwIl/TO6/0hf5ylhBGjXZ2bP
BbjTHVpgnvmpNViLVSpqxzlFiQxnDS0J30HITQLRDNwskrxMP5fiAbFVqPCQNYI8uk5xeXW/FtPL
xyqn/fImTLWCBnJ7XB1HB4gVUNLmd1q0eHQcAN5DbZok66/V2tJFdtt5536dQ7vCyMR94Y1gvz3Y
eq8YFwAwF+vtsGwKOMlIGSYGDiUiPDy4NVl4ZRptmV6WCLWemsVHLArHALKZPUEIVF9BFX7Q0VvT
l5M444Au6vNkjmrS12mhPB38jH3WUlv01/VwjlULl03iHiIH4w/fFS1+4gA6To8y84tOVOFvMlMP
CZxZpwO99jhbuSuBErBpeKGEw2RGbAI6NrqzaquvhgiDVyNYBsi/bpMPZHLdKwHiYRFdsj2LOK7s
oxTe9QN+RGKnQdBlF3XxGzZT+nPddvMG2dRnzD/1/QeJCu6na4h+EylqfNm+QshDLA7TBsBkh5Kv
Bs007U/ilFNEtMHbwYLIPCtYC2/e2OFBF6ux4t9U25cQp2dgUFu4NSeOS8VVWFHEHRbmHAdcr3i4
ToM8940/A0uCIXCQICk8djwvLQS7+fsis7S8Oh3cVYBati6w4Hejv+wXS37V1iG+YFD8XlyPIMiK
9TixATXhxNEyouSDI57XPsqw7MLpm8fqhHkDnOezAW0MOdeRl2eQVTHfA3T4gYAMhgPNb9dDy7HY
2lCFM1oOxnIs+NacfCw4imfMLTLtInnJwFFsMgUZEtQaATdyrB11N8FwLuA5k0QGSgDK/MJwl24U
gx/3FuRT9qkt41wXKZIHYIj05ID3Sr+Cxy2GO9aBnEgFDGF0+OlUnJI352oSVhp+LYyg0nVmerXp
XR+eClkcH2RMwsx1wlZL8jTZG9Tj4fzxN/r5gnzB4NVBaqemEn3ZRH/8XqDxBtxlBhtOeXhCOFZY
BgDpYCyr41vQzVgoPvf1vA+TGaGaP8R7X+S4RAoPFbOylSN+CvloWqeejsNFKLu9kOJ8ECqsv0qo
QjyJH1BAz8Ny8nKzeb4FVhHPCBMP3kzg9Ihj1y1Cvtg4pvPmzMsZL3e0SGbt1x2yPAEY7+Y9mPoQ
koat04tDV1jlxlgGy1iMvuPhbyZ5/KQZU5seMc8JPSeMMY6NU4uhPTITOJGq/9hfs0kLM1wcoI4o
ZZf6bUNvAS2ouJu294u6hlyQcyeUfHvx8Db9YvGFZ6O2KrDl0r36YOgTuSUFflKUYTbalpAUKs33
PnV06zz94ysns1gW9HtSgSs6WbEF+bUjRzLXxntqEj9JO9/BR7L671m5uvL99EqJBMBGYd0hzHWf
d+Sr89EDhzk8gdgjbsqrqx/osN6wRFxKyOCTAFOiK/ckFHPkYpBjX/xU72mOAQBfKp0UjVBqPfbl
roQ0Bcwzcq/GRAXtqEk+OGjgJVQ2rRt/f/XrKh2MXUN1NDN8YXJ0v3m30hMbRQj1GH6HGqYuzBS6
pYnHJ9Y0r6v8mmYFlpq8uBvjIW792hwBez2wRoiYeFO3gH+20K3hZsnrjqaROYAUvpZfYX3BEaC9
Dn1Zc0YQyfmKm8CoY6nzZQy7DBbUe3Xoa3DOz+bHMh6R+bLVt6VWzu055o4xFvlltFG+5DKECZuY
OlTwovUGkwypxy3gBbt29aZpV8LBv9eHbQW6xR0zxHYC5SP087MG3SnSptIRTcBfxXzSja+G/ToP
Kz+/POA0nPNn9O5mRjElf+dqScIH2IVQwc8Bu9MKG9YIJi8EyX2zvykCvtV0t0EWB02xG/dhdXmu
lXD09+6dFHPLEDR8jBJ6y7lBm/mvxJozYeSvhgNMIZFJbtlMY1XGn7XuBz7SAB9gOkvoYhSvcUNn
lfn/kXRfy6kcWxiAn4gqcrgVzAw5SyDdUEKBIJGznt5fb9c5dtnbQsBMT/daf1ro6dSjukBMJTMo
SoWLOXH63DGSl+p5G1X2QlRu/ZTqkXCzXxhIjO2fH0/i9PY/9fX7/tHbb5PK4MxI9ugVTROodO7f
a034X6PYOy19j2j/iB6npgjFLFhhafR8d4X68uk/KoPSd1ZfDoV6250alcFWLiLnssGygDRoySPy
S9R3v/FlGZUIAgqfZUrWVCf1ttpUt/Vlt7SJFtla4YE+TlaPVoqsgfrA0FCJ3Gp9CRRMX46lf/Wo
Ag1ZESDpgVbEQHMMSUXb/yv1gvJZOobcSngP23O2nYbd2ad5wRgJWN2y7crmVe43DWh2XdeF/eCV
V+0S54hlQY+KnLJYK5ZFLHEof0UMVc1sSHQVSzgQf3K1YBAc++Smfj/1bMaAHMiNM8lPblcvRKmS
e4zozYLFW/nhUjqe3hp5v5kQijXTwTADxYGIIx0hOOkBG3HQZA4cY2Yya+pJ2Rq5XKhVUV8IvGuq
tlWIc6C0K+VkwxN2alce/TIp/j8Js/Q+JbUQp7P6/Hf9kmFUUm/+DSvrLjWI3kog7ygAx2IdID/8
v+J5LvUCZ5SsO21jcfjY1Yq5ugLVQE/gBg7k+oUnycL3D0m6CwoqY22oRIG1Ufblb8q8LBbq3yhs
83bQTFnK/tb+XctAVCu2rtAoJqcIBZgepru70pPwExcWNBNmxk4NMLk3768kosbZP8wB6JTTSf5N
IuEVZC8v/c0V+n0uX/vXN9SDLXq+i02VGJrD1Sx8oldmvWUTr7luI2wJcFxhxMtDeZDrbb9kBRNp
XSUDfOcrLVlma/HYw8Nv57Jv6g80oeSmKBp6TnWt4E8C0qIpuoi9rPwjgO9UnEYhOTZpsx6cSTRM
RLiwb6bhV1Pj1PTbTmX8O1gOuCwQbiGfQydiuPCw/FwYFR1j35u/anqvdo9Ekp9eVGRJusLGo1cr
DlLj20mEBRElmW/3HNCddROFbNIcQRYCvaGKWnJrMKb8EB4TQ2hLTy2sUJRv6gfB+V/311QLgazX
J+KEHcCkym8qODbMbU1YGcbE3JmE+uefKm9XJzDTGaXfLAMTScVYpF4Rcy7jX18B5Evpc0v8HOpJ
7cHyRssiDbQnwQHuRSsFDNBLlj7XXOg+yz5y1xEWWF+raLOvmQeo/JEPJ9gMJWcmA1SX2Yvo+VzL
vu0mKwovNREDT3qy7PxNb4PiUIuz6B2TR3vTK9Ey7o7JvikGwlBzsEvjZMbPoDBGKh8HIjo9WteP
TF/fpzzbPxtlw4j00wNAGIrRuial100s3egDFzf1GDX+emGs9/y3nR9W6rc8oWGOxzwMGZnN94E+
MGz7N7rVhQZ1skaob2oecRkojzplThsYbuJu+zdMfr9GGO8Vj9bTDY3nRafJMSaPmjy4BOuFz12w
Meb6x8SU+y9/gY/TGDQctnEovx0ZxS0XWLTqi/HAYjIhuIeWdOBjsX+a3FrLPbfeg+1JA41hzDQO
gSsEv51ydcra0rgyXtWAvcp02uqfeaVW6osNTw8g/PspZsjSNEwJvFSKLnO5z2S0DK5+HDHu774x
TAqjdpr7yKAhqNTzdlDiId9HV5UoJy/jBcXRz/AoFd2O0n4kUPPTuk7PnfL+F2v4MN9NwFABSavn
EfdR8ZstGnW9fE4fA7H/a07haVaFCy1i1yrdPZta92/5BUgs3vVWPRfsehtr+IbGN9Z/5nAsA2lI
9ymZwEAA78qlc7K4OmJnTXIqtjUmga8NM8krwQZFP3JIclKtde+LT5pCymvfcXduUU8A5H2O29yI
ck9k4dOutb6Nb2JXbz5wPqHNU+OWS698/Zr92a5erK+3Q2Y6wMBlPS4iCo3fo1ZJUR7fk4qsKrGb
v53yeuwXQr5zpsK5ogFLSClWFpJSKrh8lXaIyn328tk+sURZ80/LeE2zQfVoJMaVvKB2GWX6t0kZ
0KQYdLN1DZZyBggYrkT3yhRxfgb8djLlFxfQaYdxRe14ZlPHnpPGjx4X9eWjCTst/UR7Uy19w5/a
bTy7tIyzBMIen089a6VYd/KeNU7vm3N1MbJDuHVrAsFnEntihFXyGFY+Ia/75wy92qemfZoCDG5a
NlgJKWXaPW+t38q/AcH30wCJ9I4dbLr3I+49k2Oev+5Rupf/CD3izNC0WLWiH7439y+XTO2xJhJu
mMticf307snxeT9Mj0t9lw4sxuz1srnXEJCcib9vNJXOFVwKNOz6W7dLnGSATOlVvFu5foiVTUvE
XK04fcDzf5N9wKaenOBk0OeGcsnG3tgPfhPzFxfsp8bLAHd7ICYzplAJdK3tdUJJSSwgoLqbGRkP
penqwm4vbCSjvYDSp2t/Gaaow9DQytJyT3UEK8mJ3FcYORDcU7bXYGjFCqazrByF439Gz5CPOPfH
gjj59ikNdO2ja8cGFecagvuLHUjYZtt6CFz5FwcGWCaEUzpyG2ZqFEGUHsSKG72UdLfjoLCp3rTl
dmuwgcZz0cgS1KgE+o/37PdscIxLbBeVV3o6MWx5gcMJfUclRahIP0NveUlu0eJlPzCVgmdtnE0W
j6BqZ1/2jd6DNKi5wLs1bSnscIrUQ+0C0eSVbMBmvCMc1/IWwhqO1/QQGv0nP9p54TXxX3xJfke5
1k83H63qp4E+scHLGmXv9XtN2EewaWYTRWbj8c8A6xx1DW916syyY/qDMlBbNEIfzoPKemSskPMv
84rzeV5KKK2MixgCwlrGsdTkllwyJho46bOGki96+U5+sHqZKdunUmuCj5WQH4A5/enuIg1/wxz4
LoMAa+ybSk0jQrEvdwV1x/O9X0U7WcmI+ofQ8XzTAawIYtKN8xF6vfgaAhpnNVQ/xFuq27l7ANTF
+/6stkskIIDibQQ8J9NtvOXt2I/Y5utprHsB/FsDbkq+XFkQIlhjar7M9HKKM+0ccOpTFlH5PBSb
cxOVseuq6q4fx8QjaDtafplpMXuufBbnYE0TcO16PrT+8W+KE9q293ElTjfzCI/dcNUsxIfv0/ct
xeSd41W9zS95c+ElwCGZGTnrlU65hz27D8nZBsrsvPJTCNwI9Jfq55NlQ7GMQxiluffAt3hOZFnx
++dNxgCOzZkEPol3XdCxiPlPGdJdW2yhce9ZF+v+rVvurObFRHpJy2TCDnvZOivZW+yHD7toKUXp
GORQH4HP3esRaiPlvOr0I4CvfN4mRp3VWGzkxstTIoMIg0AViSo0D49SkWDosIzNh1C8Kj3UAxFn
pxMWdqt6LCw+YWU1NCm1t//v6YBm9RspMWn7+V8tvajvSetocEbO+GKY9sgTP9l+FGrpSxxCGmI1
Re5MIjw5iVmg2TNLAQY3In92J7DE0kOYPmybhrY+3+olQt4JVR8RkTVniy7IrHFASBqfGMdZX4Rt
0mU9Jdx0g9Vc0SV3XV1apjHP16BFUkC3UKVLlB2gZzZZoGiUbmUC+GLcXNXEF2fX2RaWQt/M7SZ7
OjST7gg3BBU/AgnjyFh+eWjSw/KAPOlTvvkdOj9fZmNnigE+3sApr5ZOZ8UxdtUsq+yzoTYifTkK
guDKfMPbi1jtw14Q3pO5TQ4Fa1DVt+wU+v5I6W9YqDtw1FWemmiKgYTA67p7X+nJT61lvntcd9V8
YeaYGNBZKzf7cmvXz4f1WD1p7gHu57topawufT6v/brP818WEr5Uvq56cvnL9AN/8GW1qMFn6fT8
sO6djokaOGU0aMOJonPvrsb4/e6p4S8+Y91SJ8VUbjhAlw+XuZwRJs7g/SvjcpJ+/2vlWpbdz7v8
JmWpzF143KqmWFi3s9Cy4tNL2GGH6/btZ8C9/8yKlOJc6ix64LZUsuo/Jtw/9j6/VR3e0JVthI4s
RCkVPkt96zOYDzXGT9IlHImCeYy1hZg92pdiR8ugeZib1k6quf5SgheJ7RqCeCoNYYcJpnWEQCB/
De/mfb933+4ZOoDAU9YF6Z68it3EfILdCPSYe1XK7d8we5nOblRspef7ZnZ67fx+rfochyzhde5y
z8l4NbIcHKpOs2xcJmPMV3eA3eSnl0oIwCgoYv2OKbtfKvLDSHFq570bAdG/mc0FY23kJ5dWZnSP
cx+UR4YJsdrNhodW9nulisB1aOuyzHSMSGkipdf7l7v/GOTGyKeXmWv6LYoN5QMiGPymhstLL3uY
pOcCZlnKLZKRsVE/bBaTBYaXHu3rvqjrcy6f6fKTUcVSGIESCwaTsAEIdd8Ii2wbBFIQ7heT17P5
v56ns+66nkM6KPVGxTf90GT1aq5vk/ih8nLsXk4uxfmbGJggyAzK6DHad8KAx5QRo/vkWf5I9d18
RRtgsX4dGnCFKWBXqQKcb/FmTIxd4zC1hZm7Jxn20mbtrB450v4IdfzHW/ssXUnacFXEQYPfdODg
iF8/Tq/8+40CQL5anOJm5FNsq/qSVe+3uX7zharNK5YUnqD6cTzxdqvldGd9B+UTpUB3Sn7X3bWy
A1ajXnmgEu8LXWjtOzL/W3KPOBpk98a/TZq+mJYk+aYCiwUOhjkAveNzqW/gXV5cRqVWnhSNoTwn
ogXe19G6PnvCAmvOrQPs8uDQqHzdn0fv1yQMU4GlC2CpH/2ibNfOBRSeiH59kkoAW3nUci+LTxlj
kmIudat+z3F+qjv9Q0qG1neUG0k6ovWOU/Vw4PYwgsVk3TfyaHCj0aAnqt0p0Dfd00ltT3RBRy0h
yDo5j0tCzrvraZGasCpLqS1wj2P3xdsACQYhv2OdLJN7n1C7nWoz9/31aWhMtO3cBiChJ0/Ju3wk
3R5R57ScfF7E2ukRbtSjQpgFB9iZXeskE+9anlaoI7mNO9hgxW7OolNdEFrz3jGT9CY2WIF95vkS
Ob/k+2jL43SnAe2ig2fu4Il2kW+W1YwlprtszEThulbV2/jaTQePYwnP4M/OXwvN4bG2bf8JTwDU
DdI1wx1ikqQGvcyg0lh+5ZDHvm+c7Zgjq+tUOcwGqdFC5whM8CSWeJTYjQxJXXeOsXgD56pouWGm
vanDLn10GuVvEJGUgUyNWuqp2My/C94WgpOr8dE1M3USenQ1GDpwoVJtguxEvf3x6GRaSKgWmfO5
t6uWa5NLbXgcbaUjJgpOc7WiReu39tMRUrIiclbSRuf6Ito01TX7BueAkVR4gr48Txm4TLjGtzmf
mUvagAG8cXNXx3EYb1QOEWuvpTA1CiOSGuVbq1G4NsRxxvTYfNdjUSfjXqb1w0+3Hc8Ss9ckU8wm
0uAj8vyusKdE11MrGd5zerLyF7G+iHMgOj8fB5AsgQHBUV1pwODjQbnFzVldN9Z9zZUEnb4o4ycj
LTqn+TkOEVxba4Uefd2fLjvNzMtVsLWhheb9nJpmwvZpCESmHlryfET1Ll43ryO5VATinfs+6MYc
0xVRdHVH8uKpFOESokvDCnhJubvADxhVduDhMLjKuCiynWKXZrpWEPsx+7i09rVBLsIJtZQgUW0b
jnFT41vvf80mq6a4iWqmydYXTDFH/3Dr0xpGt3jZfT1M1s+r2F4SaWBl5K876fmiZmX1hN6JPJdB
N2CVi0u0tKnG74BX2RBo25iwOLPPHTfjEImRahU9tGeWfcXjSzD4ezhIBapwUdVg2k2+dI1lti5E
rb7fRE6rmuTD7VubZNbXYTxlPs6NbMTWoknqslwSbwnNqNOAWp/nRoE+j/F9QnS8+pJD6CJc3BCp
jO/b10Lb69KvW/0yYcKIdT1oIs9tusvVMP1ybB9sA4VKCBY6RTfWst/xpbsfbeN1vP+zzMGyzb10
lXLCnGBEiKwG4y3kHnz/xX6mTNrRtYLbh2/mW4+G8Jr6rH9tzdr6fxaRinP9Ss8iJ2STbJIF+ntS
1NKVn671R/8o7VZJ31P5x9u+rUrIbPYTkzarlRJHS61Cmi4gYj/eDTw8e0DvlB6znW7A1w04Jexp
gO3TH5v2/t38zbdrddXIDNYvZXapKiQQI91Yf0uu2D29/oEfzQl5KnUr1ccnDLC776Z75dqis729
5Gq5mAEcE9bcx5SUfwbjVWWcNw/vmdpueBsWSKSCSpPo9qFarFeOFJzVzdCowhFDWbJqVlqVCSUv
mwrjtmheGGGN1nm+GTDSll8vb6y2B0F+xtfEy9pqkDX/92072jW3VHmluFAvTPY9165+0SAinEs2
inQjk6T3T0YLN79oW1NPYd0YZDNhVZAVckjmb0Ssi1audkv+ZYJkn4rVQjv9speq4tNu42UcouxS
01Is7W4VEYq6vZXWb5wI5qhbHJfXWRvHka9VOqd41X70F+3CsNyXxtq7dVZRikbibS9VYQsvqPeK
1dMuoeUrfyPCfuxOr/f2gzL2nXxWyEY7ZWIWRG8bqTpzIc7YWFBwRmYakIbgXIzXn6U63XH1OF4o
vhhwH8mD7SfSGuomHWnLhC+mUWpDRjrsOj1awF75e9akcgVGmc2mAC30QiLG9eNs+DVU9fL0hqKN
XZCnEimcid6oGV6yQ7JWuMhL2bqHpyqXZLEqpX1JhpSLN91NFO5md8vB+qTlZ8YzuFX76JbRyIQ0
aUZv0segd9Xrr8v1wm8MP8g2cwEcKuMrWP/srTSZIv6bdn077F/7EoXHQ/ss6+sdR7mQvb0ibRE7
EJMJVVqE4g3jBzyMWovRByi6tpyuSA5OXylNAigxrrh49SPe/XmWr617O7Fru+Te2jXF0oUlGnHo
1ytQ8An68mP/uhr6pIX49mMrqwJNI4FsdZhQ56eVaWfpkwrtYJFXCTjDMrU8rUtHcxsiDH6cBQxt
nIr0yuvPm7TzXWtLSGWPaPVsEKMFNqt7Glpq9/bVFrEZHIW2vqa/s8zWISU9oDPlzm8beoHi521w
xfwzIAevQnnkXy/yWWgi/8EKmQfZq6XQAEckmf6pVYes/rybbnFvM7nU6G4/OlgCSYQdPWpG+Uv+
qwpeR6wm2W7mk3sYQn0TU+SgAFNGP5Nix+IpjMzvgj+shidASTqSq9zDHgBnDtW3l3A6fUoqb/ir
J7fAkpgsv9KDZbKy9/vfX78kF8CJm/t4vOe/Fq1ycqa/kjaDkauy+7f+xsU7mQheLM7vbRmfYQo5
m1JAu/vpruw0EUyrwfzYznncdtWf6PiadzLFZRuJuLG362g7Skhcu3LWI0pxe7mNVQN7f9pDEeiR
5pz013FKPGZZVF3ZGXCqec9hZVhWnYyMLvyQzTNctJZZd/LyIrzf7/HamEzCwoeRmJ3ZXMYI7Hjf
u9fLn/ZdLpNo2Tk1afCG+OSadizKE+uzzrTtK1+OCJPYJvdLSJ3ozsakCj4/t2ZdyniNgYUeKV77
w/pVQcWD2idLWzg90p3f2mEYPC5OoJzhPy1rtnGMKILJkDuHr+VoBQrtzXBLNhTb8F8m+p3/ma8o
T/5sE1zHm+cjV9wtyvFXNTAuo/yzRKHkGg62seHButoONXptfOJrftvG4aBIdn2HbHSvh9x2N/jH
A8G8kBlfqT/yVeluFxPxWulnwun67YvXpwoRk1b3efwU//JEMaxMfMQFJ1MhlEP2975ECbZbbSNf
QtyMz9eqKpDVzIuIDntOuIPHMBs0sp6d9b5X/PbZQFuS50qjk+t/iki76SV/uiQvBdQ0mQp2NCr1
5KOfmrwCbpGd7FY7wOToSH7eQg+YM3rw+++DcpmOedYMTKVksff0IOW7UZ6xX16q+cH9AwWKAhRa
6KBfrRr41UzvOlWmB4PI+fPQ/W2UPnxC6da56W8humMa5DgOgJLitA+l2uqlBM9bvSwbaIkklM6V
vqBS9Zji3YCHRqV+rS1aLLUYBeG+jRQnRf23Z4WdzLtVr7HOlRoGLjxoNiWMw2jQ14/6Bv/8BlQu
dnassds+weiysSgHeTX73eY9bN5mDakFROmH78VmvYkE9LkcqY/KB4mk6+TzEgr9TU9l0wM0Zl6q
tCgclVRjUU3CScoD8UjwcyP73jkEcctBJ+1/Dppy4GgWWiCY4FZ8j22JZuHcFGamFgmoq0VCatSx
FNJdCNSMwAqsvWIA55D/NeBSEyQ0Q+wCclz5soiWGhw+FDE9/9htWSclKsxeGF95qP/1/noHcocL
MVoYsCi1eWlybr0wg05W0Q/WOIT9FY1n64JSgLjE/0yAM+gV1TumK0scB73MRrsQBE9IdRyuW8fB
T0+BWjw/mcCy6Wma4puCgiekIOtzEdAK8LfRhZVXnRaYoX+oB1/hbg4Pj/9M7Pgf9Kj5DalasIvt
OzJFxLem+ufOvlNqGGp/rZe72F+cpQ8DDB5qqAymKXd3E/hgiIci7IdtF4Lq9F5b1W+nOMCTMhFu
bJdPt5disqzoTM6S/2imEK9NtMuQP1BLqWlr3612+vji68zDO/zpFhPXLd1cjwGljVMXelE7JXYi
EN7m7TpZ1R/Dhab7VL9FzprZU/750rGL9dfTQqvYXNRrJ1a3rIBRLaZwuUenRVXey7wWI77m1Phz
1qEujv4+tQOTVS3V27YlAEbgx/TbZc4ccRvkm2t4PR0/HfZ4H4dwP2bYpGdwIyLC6bwdnUc+8ftd
WGej0rr9MBY584a5abDWNnaIiG8pC6k4p8JfxI95yDwNAHipb7RWD6rDg/dqVTmowixhBsd9JA+H
sdFBA2wfYedvd9bFH/BhqziEXT6olU1JCgkFhwjqSfd7rr4EVnmSG2OjkY5sbCCAzCu6lfSNQFeR
xLjbvhVr2Q4qYPKA5UK/DsnAuzvamCumt6YtZ146JUKUtDQEpSH3JAy1FkEeYizzzSOhAeqzvpp7
y/NHPkFtb5lTSaylVTpxh3BSSeYWp8nOs6FYmXnYcnJjYxqNjBWx7Xv9jSoqNn7s4vPx44qpm9yl
D1hDrcOE92/ha8NfQIshgjwbnrw1IiZHolW1gOQVhegQlNmFls/LV5PSp2+bal+DmhT8KzboEzM8
3rXYabNDOogJRwB+hePAP0B6MfQSLAXbcBNKfXqVq+5PK04cU7vFXxoqVQh3xWNZKkZ/uaeH34Ip
ShvmFi1MhPvH9HsUINA+wysMc7ZpVMbXdAuq+vcqKB2/OntfJlQSyw5Ddrbr7TCQuMeCC0iJcTRa
Skz47R+TI2yMPCMdPht/wO914ApgV90/4sTKKvmZI/OJC/yUsZ12hrB8JuFrQ58Fdm6rTAD6ZE+5
0C+mh3AVvMTknCFylCq+a81Bousc9cvE2+Rm6N51ZKAoTtm7kS5vMpHtAVjyxwx6b+cLTaXTbqKn
NtvKMx4IgEMicH75TGCA+DS2mWviVhXkRKCzm4BYfUvzOOHYbqn0KJ7a1v1VYpq90zfxmhkb53qM
QPFpTDfahqnkmxb5+jXKE4w04J5Q0MAhCE6bWEieEKIUq7Uy9lqEt+86X26HPgLlyL8fkXPUFyri
wxReXbXy8FEPpi0UrVdJSybdEecq4CnXB6YfWuJsll+k4TKUz/kQiCTIp3WyF8y6yzfRpG2Rcyi8
W3VX30zKw9Lrz0gayK5GU3FiTA3R3wELoosfFxoohvjZXXzyq1g6LFo1XioOW+MQzq52P9ON08pQ
/FwwdAHTcEtAyaCSTsALi9FhQtRA7LBO2ByU+M8EOrvJrLt9Jttt5tCXd/nzt+olwwQHaN/My93H
HEAqw/+zTPsyk8HldJDO77+jBphpcv3yEFkujCnJvVIO+dsnoQ7kDG6KL2WuNqA7zBNAgLuJVovb
bR6619rh88O9ZuIm0k0Qbv+W67kDf2L/XVezJzxCFM9hWDhf8qMFfMMkzblt3LDUp+HwlLHKhJYb
UOqjKCHu9QeA0pxLz3HvoQFUibek50O9IdgofwgQKc9QwW32VTjpII2UEZ4fAw+f97WLLNprLW9f
LwiI1VJHRCywQSJ1V1hnt002o+WbfYFOw5+wCtz7Ni+X8jBnrChv64HNbPl1XvUTK6ox9dJlny2Z
dfvvEx9V7IZzMlUvqSWph+OVFNlc35cIBIwJNJBTMZxhlmyM/V4PUo2FGcZzi+JVwETbY4WbZ6Cl
c/qn2ylj5y7NQ6vUWI1yhIOBiqv+Tn0O8DihErUX5Yd0FbZR2qlqgEX50H3v0FUZubfthIdu4nda
ZuJEXeoeG0BoVajUPAIiwvtyqHaO3yM2Gx0FnpLXgrTU0tvrS232GVMIXn989n2tULvUKTFm3dQY
yB+gudR4SddQ6P+NaGLqzBMcq6+lWsa/hvitxMnYwLkltqtRcULYOwwz5JZNkyrkYaJBbLL5boER
cg8nLw5/O2ZReh4b1GF1IzHXA0+p/D7Edf0wv7QC9qfykW1crV7m5+QnFilZs21m+h7PacHBi8iX
xGgGc6hhCo3DhMr3OfxcgI7JlICJWYnFtZVgwXvnTKjk0ffQtVt/NaR0lUwi9P5TmB6vQjNA5rT3
rcn7UYt4azqGqLgX8YtTMpoun0cieCKSIZh6OoKs2cBtGfdXl5egxzDKa3wiKMIOWxAhp//Ssu/b
PJx0BdatQ8wRIibg3EnX8tNy7x7d5NjRVZ+yT+vh0hGaSCZet0pN4EWd1akDIs0/4QjkFf/Ymtnz
X6VDep7C8PfAyiiOolwNQavyrIwtbgzD0283F+3hnQIEPPhUBFZM6jWMrJBMIKiTxLZ+KRteE2fr
yzePFNmFeOCZ7LSKjcxrcijRe9OOqi6p1KCmq2/G+qQkcQmjStjnQ0zSLeP3Rip46sbau/eqL+bf
dF4cgtLT7Yv5JvlvrfwsSwRuLD6FrgoXJtaC1mvZ3ArC/OmV679veJaybQG3a+dMz1dxvrX+ooaK
NjVH+bMBpclp/qj/+2ZYFHosbujCB5nP+an5MAVBjFDiYQgZxvioTY85sFqEbhvZQJPWd2CgevdS
fN+2b9e3DcTk6TFZv9Her9+ITpZg4GZeiLN9+DT3GZbRsiWw5fnYcenlao1DsPWvUVVUHSbHmk1p
sk3AweZ3feKDnTCk1a9e7r2zgXT4n2l2uGn9Uvr2pJ3emunvWQCsb3ToTwLd7J3x1cwIEk7jN3W8
ai9Rp8DtfwGu/OGldrZb+eQkbgKFJAY31SMpiFa5Y6SnSdu5Bo4Go/DKEy03Wz0UbT+Y6Br7qa3M
fErVYDNFwZpqlz4vZEj7RJmCrVajOL4NT3HQrjKapjS+vo8d56w0PECEIcmWxA2rJ1+70wBeGwI+
/p20IZAUe/tFgbpsnon/V6+lb0lj79n5861ttEgjNVj1/17Mxemp+hL20XgkX7Pa3DaPXwg5j9ev
sGvP3fBWt808jdKJAumpozBsY9Vwbbva97oartAIvwpeYP6Tti9QVplk1pJ7kW61AkOi4EGn9S3t
LzXS3ZZgG7JaFh9kK066mtVleRuBgkTbV0n5PCOfstaqs498vDcCt0XeOCPymW8TNAGGQrlN+1Pd
oBatOY+62Xe7p0ml64x4ydcm627u+/HBX4dKDKHom/5v12ikfnaKqNz0s8iOmw9uSoBTZ+1Tz6xf
OxEAsf29rrNsCsl+eBb14bgUE4efDvE2OqI1vDX4/+dFcnCj3NGuSoeMSHhb6famb3X+Non13uF9
Ukrq4vVq4fGK9wkVT81s2NjZtWJ7+Rm5rj/VZu2d+9WpNPFGrevzPvncfV+eHk/fYdwOgkLagwLr
maohsuXr7Wq3Xs4cBU/NS+bj1vxc1b6PNUFlId55PX5hsvFVjjbVUemFua6561cSUd5iOdfsFdXz
V7hZy/6hW+avHtoOyVARHa1NjD51FuyDkaT+m7zg96sK3qioaFm/4aZpw3rOZxv326V3dYjMqvee
MKVy9JjzeUTs2dG1n8M0tl8cR46sYr3onKPQKg6VX1PZdeNb9DLrvizHG4PoAse0G8wEca9axxEw
NjO/TpbgPxlcjZ2HkZMW7nytbpoHMxUnWkFboYTx1UAiKzGswYamqZ3lqNUOb7fOuncrR4fn35rJ
jxdgguBQKdnizIDTZ2PofoaCIU6GaANJDIZHaL+lRg+i+oBXmvS5PvxTjQF2y0G9lX5Ud9+fPI/V
z6MZfGDOM51pYQQl2E+pUnh5TQWoU7t1Vt+zLyeKXQ+8Ea3eQ0zzR/atyE8/VHiJPNCNvJJhradK
sB3O7hEmS5W7t/mv4lKsvlrxFO3bdEJGeOQ+Szd9237RXNXcjZZZUW/LgWQGzb1CJ9ewJlUZAekk
SY0LzPYG29BFp1rwz5EGpIzzgq3ShP9T2RfG2WHqM4A8DuV7RpVOd6z4zDVM5EunI6bME5pzaCsH
P9h/3/J1dWL7Fp+bMwOSnhi5h4JC6n/EhM3z8DYuvewaLGYTLHjRBnFhamkayYKZXcVGO4UHYhlp
rKqgqHkIuu/cJrf5+u33SxZf8Fodzfula5wfWrfB/fXQsvGfnb39Yg39pQHqflyj5+MX66IW+c6U
bQaAiVhOuWixjcJRqnGv2HZ+x4G4/fsIPuVe4UO05rswU91ZqiWgYnz8GDiJhUN1NYC1M42wdhrv
lWv/xZ+G23b+vpbNS2vjEd/10vMUnvlfu1AzGEnCROMPUUE22K7UxPlsG1qmZqNgxstw+Jb+JvUP
tWNJpWT0QTNPJPaI9Bh2l2bFBqIGl4uZCNNKblWRsWE8eYjrGmVG4dubHVc9knlkmxr16G03IHT7
axnn1M8IuB1SmiOx6i/wNBfEMYShwyCCHGf98ucZCArom2da8ALKQmzJLJlaqdbbRLea69HmNS7V
EYaIxkKwsM0zmKErqIFbFBzEv20L//Rybtg9AqIRxicJALw10S/f1sTZLN8QUH8a8rWKSasuunun
1eA6PXzLOyg/DFbKVw9Ckyu56p+4fBKEe03q+mMm8BB98OguYQFOjV6ukfqs9Hep6rmTUc5Xr9Hq
tfB+6Osh6rtatqU97Z/65amiIrAuT4V3QXPvNmpKfJZ1WtzOfnhrEOl1SCvix1KgZr5+apTrTqHK
Zwg3EioL+p2Gi1CzX9d389yn3favJ5wuY/z1Njlpe0bnaFbfPj1nokB5rzukNLWVEBmbMDa4EW6n
fxHWHeTCK+8vec1/A+XZFOEwoJk+hZyiblJ41WlljI5R6LNnhswu87PGmuITuyZtfxDZZJFHC1yZ
SA6pNLbP0tPllU2otu8+GviTWM8scx7nYKMhyR5nvrcv9yZX0LmZSVhHC4x1xKlhdtL6vTg1G8Vy
6v2+V4Iml8Yk+swntfinNxsKuAPqKo0jc8iHx6rUqoUP3C7HPx/0UlICfqubl3RgDUyTIjaO1eXV
8JDmp8+sf40SYYyPF+ox9TxjMPp2ent6jKGRU0GRLXy7/LktDl5HJ6Fi2S5Gasn3n5ffsRwqoUvm
FPgNvspjdGmMVg7JTG/w2zx2z9bgWhv9F+foFtTwMTzA815oRJQ+LXnRzhrdfi1oS661nxYf6AQY
giK8YS3+eqnRj8KkM3u2W5g3WPm4uXUPq3HZhimmqByObRMzF5go0mMiEt/QGRzM9T0/+gCFPZpu
sOnHZt1GyzGRgy3fhxVQZ5Firht7aloHWOpDwCS+pn97QQHIxMu0V919g3bcfku6g4ddj36SEJE0
uH3lONqBAdWO0ouiUeVI9yDluxoYqNTH+hWfMzkQdtw/PDyJOM+fwUKDo8YNUw8CeSzlILBIk7uL
koq/ITvqEmPEuqY4RjMKAq6RQblT6gUKFQlQ57CwzyzNQQ65kMaE/MUBHg3vnE/24/Q3ActimPvw
c5TG1rGzAQbqvj5pc2Qi23+RkCx3T1PFXHsB7Tv0tskSBCV4RHJMhUZfcF/tWvDojwpFURPp+qyr
Q/LC1fBi2tGjeSsFBeqlWRmJT62GlZU3/mMPYaIAbZeTI6GRC3yIz8+frXP7bIWdvXwBOVIJgDot
uDTZasCyxVMkOjUyGt4a/+0WnRt8UUlaHeK+Ni8QYfIih+XZYJHQ1VVGd6qmoB0UEUKdpHinBvlX
fmJfs0xtjVULbuHeCxzqBpq2SlKT/c58uFDtVeticLcLhSK4Wo+9AKvGYsoNG5HDawZV0LrktFtk
nEsbeBiWZ8LQE/6kNELudq2Soqs3LZuR96tq4Vp4J7Z9Mm+qWsG8F2KcYZO5d98XRKE0MPChF2Li
06NyjQauMHx8Fj+Pc+f8V6F7bG2eeS1aPwODqCGcEc3DJvnp5GTJiWh63vakeF0Zkat/eP/Ov1k9
rrks41pm+nD4eAzM4QzzN+5nKVpV+HlmvO0fxdkKqy835VT80Bz9DG6dbQ/hWEaDIcINahHMM/qr
rxLk8maAblpJrzi2A71HMtTj9ejsz0+Lzo2BGqfZ3EQmhH2jVuSwH0R1ooqi9L2aFck1KL+Ipy2K
v/hO9VaKavkuWaqihepJy+txJPtNPWWzjXS35E4e29v2y4UDHPKnfjzSbYbmAS4eCX9uZakBwBbt
DLri72r7zsmSqK5GZTj09bXQB3Qvv4qOemNv2wGjS326i+RGfw1xrBOS8EJ916UO6K2nj5fA3CEh
Dm5tkGic1C5VEjZu1JKRydFmqJaiYxnn2uf+Xzgb00rl9urlQoPV1x2eP+DuAFnlnwjewfknZlfw
R4SS7+ZY2Htu1qrBeFWHfPn5T8Z9ZbRl7jHv60QRJEaUdoDyT8fJpL6Yaxa5c3NSPL0PoinbuS17
m5ZJXr1CD8yvB62w/XNDkSVp/yxOuytDU92nwGFtWrP38j1YOYygnp7Fd0x3dc1oHUwCYlM9FfON
VP+HLaIYZ9vFlowN0I9DweM+MXL02e+TPtm5vzIA1Y2zHG8po+hGk4GmCkKl5OW3GVrm+eq6Nt6P
aXoL0wMqUHD5Gso2Lb/shpuIxJkxIaRyGolU7qh0cnRwh1CU+rsJHj+T5Tra7JqwcKg7TfnvfySd
V5Oq2BqGfxFVgCRvyUEwp76x1G7BhIIS9NfPs/bUmTM11Xt3tyKs9a034nwEjGLjPT2PDVZg5Dl7
9YeC2HuEuG3OQJUBmMk/nM0t4knuECr3f6lcYEEPyovnGFeBDC+IbpsEumk93EJvwU4zfSEFBo8m
4BPwUsteMTM14B+ASz0rYoACvmFge+TgznvnEbUri87akFBV7zJjt4TE9DlbxnefBgwCjVWGlBu6
0LNfHVBrM5VO6uWduAKhlWPoYxo4IxjVXSx4LmFGTkXZHpwOuBP0KhjuUnchaX3qzEbK5jxjS0jI
yNwYfEaNvelCydUEpGIykZujXA8AZhVgMvQKpPqdbeK08ElUwk5HSDcnzENtABO9gF/KaU0IN4Ju
agECpj6T0zm2hvNhMKbR3p2L5Nph/PgtscYBrABQo1W/pMbsK059AfUNMoTS4bp+HChGIZCR/VZ4
tgDE0y7WKQsl68ugj4nlg00UpWI/UlCLDDMjov0guHEozVRk//TMUtKgH3oKI5bIHiLyo0dqT22T
6ITimLc1s/vfBascC119GCDDgpsJywN29XfCHI3qRQmboD+cCcgHBUMa90if68Kvlm3yDpUZKmbn
c7HHiIeSM3uGiRjh7LUJeyn6uZQ1sl+ziPG2cTPZt4l+YOEKSl9sSRYn6MfqFnVxvuqPNTsBQzfh
lLu43n44juWrcmOkEsEPcF+c6VdqDPLjNqLcnvVbwoeO1pTIYGLHmA17e2jZO+6uH/K88Q1d9Ij+
9oOUIdpjgPCNqFm2a5YezqT3D+MZZj4Oa9KBoxVBi2hENO/rIgwB043ZCPoDxYqpMbEICoU5DjVu
1qkGZJpK+AXEsCRfvdePyemKiAEgsoPEwDAIVR4jjsPxv9X57lSBclAlAp6cW8J4btM5ErDeUyip
eM811058QeVZNTr7mp6Xny1ZA17jyuPdImdK4KYy0ZzcUxWsdnuDFMAa+PDLR4jUbKzAA3DO4LPu
nBa30Lpo/XzK8eOvXz8PfbjbyqZ3FS5HkYhCAnodqpML6CzAbfgM7yDoY8VwGyxOUzMlL4Ikz4WK
4OzjEwTxcj9Hw335xpgDclCGjf+IqtEgeIY7X53XtEOPJRa80TBYvxMlo1Hpn0YY7gKE5xb3S/Il
J4pXO4BKlPuBMwrwh87qwEpUN/+FJJqcfwmrtPOtbjnnxRuC/xtWxzaWfsCFRlKgT6WpejTpicOE
f7xG/LJUqe3Hxzfmxerp7d6OEjwipBtHbY77e0rYhcrvYHLVR4+jfCRnBRcgMrBAmX2D3mn8z0SN
cA368tMm712F/Pjayt0uxruRBZRLQIeC/cE301tSe9qcP82XF5wfyfWncBUiwezbfjcm3UXU5QTX
SI8HQj30tcuMp3pR07HBVXroXjUyg2oxsByEBSD9HyLCzA+aNnrCnAJnPkrcwjGAcJCk0MoKa1Ih
cvb4UIalSHJ4liG/t0YLEd/mMN+cs911y2kilaMnwnTGyCfxsPe0T+4/z/E9eB+Ge3l8d9rwutT4
qIl4qNmewCOIfOb6MJKb4OUmm9hJIfCgcDTkfB/nQleXv0NlpFFA8d1UD7/WggbI1LsHgzX3WDkX
tWOP5eBtP1Izk6Mr9zUa13nhQ+xtvkHO/7Txa/s+kZLowKotGkRncb9S4sYnUDAxWYYZdJnbicdD
5KoCILEMLMkrEskMWBtvJLNBY53OWBCqyPIZlAJwZpBRY5xPKMxwuT0hlxhreGUZqqsxauyfNuFl
u2VyHe3m+D2/02/cnurQWJDTFsmbYfqOLTqFz+Hd6xMeRGNECbzziroNeYUuWn64KWASe2vNW1KL
5kSRNHDkSMYx+TbbKg+7FoUUAkpMRWMJPzbNKl+Xr3R98HCe22s8gFA+gOo6DcPzYNRMaTJNsNwh
aiRHjdql6dfWMRQt7wHXjo1wanV4GkndvwbPdet8Y9SBy90I5ivGwOTWS4w7cO9scF5mzMF5bBMH
C2AfG01okWZ9dQeoOTQbg+rHFTpbGu3bmFQNbjHOpufoChKO1w1nj+kYRmiir932sggdkdFfAaP0
wbMK+LiHu+TcuPqT/3CqPyC9ynCIXkIfOH/OVe+5KFjKGDAheUUyYibZEasXaxl5WnwRMV5kBWCM
7m1hIMAzJi10PodzlKvFqvdoHXFRmdGt7eQA+BM9xR97nlwIM0UDrW3btYIOWoJ/dLS/mkgJR0iR
md4IM+7DTxEqCNZ5KNdcySEGfeIoVKdLFToo+q1CjKlmFxhQsfX0hOWTt+LricbAwXi+VNnJCYWS
XfNgGI7RuFbjYiD9/D1BVSv/81dTIk8lomjMI+a/NMc75MX7Lq3H+sstQMyPOvcyfNXNfdBg9HYe
uf2ev7hBkA+Nvy+RAi7vlRFC3PPdroAmGDaDdqKtEHq90hs0dmbs1RdfvIclkN3+TqLElO/WCV0K
Td+kFnTxocUA5/C/4Do8EE/VpWMXPZY5QKQizB6EkZKR/KxS9GLI2dBN4cgHR1UWly2nHc1jskby
97X7EN9CaP1pHpp1jimVQy4tJZW5ONSiQX2k16tLmeET4ypCcRIhiajn6M/6uLa258Bw6XwOmcAf
KfbPR4P9gUfB2j6Wj+WVW3c4Y7FEGOkPa2eU85T3jum9gSkfvrVFWchHf/65B/L2nfSJ5F3WPEJq
xEculOGaTRDynRGcFov550hMFCjk8W3SrF6EbZYpsTEuE6H0b3wLFeEsX16xxE0uJ/NnABojTGrO
B7bGRhKs7JwZ8T4trssbqd0hrWLpmSMGy40AhuDkxkRPoN+yzak6Nodes7UWbFGH0seXTkWI4bI9
PzR7SFc5CQkIDwOCDCPFhrXOGFos2yRcISVutOV0EeBLjikZpaB8QEIslW2Tc/pN2HkJiqJgbMkj
xETCFQUpJJH2gG6Z+Sv/+1zE5MHerzI0b0n34q8MZ0ZUh2+S0Ct+srZURkLPeLYp7uFWqYbey6RS
0dcvfsM+BVrBDJHDwG/qASWA/+60mXoCKKhcLO1EFJEWRxyfw/dyqDbH5G7k4ZmL0oYAK7rCdMNq
E56KYLen4Q8Yn9fMWrgAq3VxK8c6HgQeetAHkLDIcLTVF/XzbnTF3cBLg63lnIGY3ufuWl4dMx0u
zwFhsWucwJZYL67LfLqbcDOxUyY7l/9QI3bN7u2yS7H1yMfLqj4xKRhXX1rytfeJR9kWA1JQuUq8
/ISZcWwRu+Z/XKg61L1hOvyRj/1pd7yQaEuI2oNyELblB8KdDYHctxWL/F6GeDk/GS0IzpQ6ezeD
ewXcF1ab7xyciv4/qiivIiWYCaRLpN9a+79At8ZOhoWy98pb8P1OX7X3vf5J+ULVHIuPgn8zYRc4
7ct958tRjcAGrAG3YmR+sCcQlzeR59+ZMpURrtFyjLgDUI/UYO7PYTDw8FumHEicOnuyc1Hkxibj
McTsXxM9ZhJg2grOC20Mg+23CElRqZ4ecKOm+3KNMRVJREkkBujkgCHDIqNYXiPUQBEGEHDCRgnK
g8AGkzACUV0k08CvoichoI3CJoIcWXqoQpRGaFPGhHoI2A0Lh/dJ6kBNuvXzj44ewRKUHJLga4Xq
gix4PGZoFXHO1LHkKhMLJgo7IEfb6BNex6+1grjgwCGNbFSAaXQyiDIQm+Dl4/xMHGFspB1ykrDk
2I8gKoZr4dzDRIMSD1ELAh/ZpkKMXGSWbe+W5pLQY1kzHckQCZIIhBq3OgBz8q4QcUGYvrhRuBQc
pmwq4dBjtgZOZW2GIkL6JUoSsawMA8mJEoUUbC5lFWv0RWBYFpIzW+FwxooG+X8YfGOJA2B0rT3e
eT1tJvz/txsABiN5jmTmSMt1NAK29so+kN1nTqGkD0x8BnkeuObXuSCpkv2hIfjuN4kJv3B+3c5+
IA9L6q8Ia+igrGyxroG7DUYKcjA0qHs+XBIhaFgkQQ2YcvTicyYl7UvitX1f0L80yjWmny+Kftoo
T7f9eQJdCRbuD/9wU/Noxu9pOatnVQTEXmZYYc1YLHXGJo8eIyXYzUuELePL7LywNjVD3s81gljW
g/LUehKzae1hegy+8XcqR9ov6WFkokMyYJtDcIBslyECV/t0iBY75MxRHqzRgIQqJonPxkCKMq9G
6vj7dF5D+3PEF5s+EzM1p7VXJpp7HfEM5FFFyil3P5GFBTFEW/Tl77CF81znsFpy8M0Qp80r4CDR
vPztSA/jh9enc2SNjEid3JJrl7yJ9Lctgk3YvtkyCQhfDsuw+tPXw7UkJnBInvUrYsKD08BZSahX
5zKmoWc4/f973ebIsfADPkwO2evqf5Bqo8oFRJZWhvte7yZsa4hKH39nnS5KuilZwgTUx3y6c/nL
KQcuRQ+YnydtbjdskEnDwQwFnxAbcaillJbUSgPtH0q+5XX5Dt9Y9cl/c9qDPrumQ6xiZlpkvH/U
JeNBhu3JmJ9HFCPwTfrHvcOosSG0HF2YaOf3tCJK1DWizxYbkmULNBE8b/o9SN7tcE7LgzEysQgN
RLDg8xNWHANBopHNgVxOrktr1IaD9YUkF+z6GP8o7iURK2VvatdW673+7uy8M8K5gSqT57i5/pun
kk/66YHNHG1ZwHIz9v182PaS7+FJ2CcFdVCpP/haHCnLl5D2ELSkzxTQEpZNfJwwJilYtbRfKxoy
9LC7Ic1cDNgAgsfxHCDRc6xtS3Sr5nJ8YPxQ1jWzG/ATua7+C8jzQTobZiSG5Iv/BRR0y3Exxri1
tnBbSpR7nj1SeTkcTfOfb2gSDmDDNPe/YF0gWuxb01tEVx+2EsWFcBbunDrSwE0fsQmQo9gT6YdE
xj96nnhpW07v7UHj0mfvuNsgzsmG+zbGZfXhFMh2Aw9E49klu6OWIJAODhDwgGlkq84xmB7OQUui
aXmq8GHSZIe2g6UXiTaIB4vBmyxyN2coR+LL48pEy3v9N1m24sBfllF/4JCgvBNxpY1sUJErzD0a
ivG19nQjYPBlDuVOsJhj2bkJSkBsT8O1fVJ+iRJ1UFgGn83LJ2L5dDtxh1ditilgpGrbxIlCS8ik
RxzI7pEvpHR4cznLyr/dRIWJJIgz6SZn0LRuVLlE5vHk0AiMZD6c4YdjjQvYjMEZjK0l7sIS0YrL
h4TWKuYRyFlFMNXyOR7k38eGXZyg129ANGN3Xp3py2gjaxdyttI0lx/C0NT8lBPyj/GgEdcw2xF9
PJFJheXkL6rstVjdv38VYhfFim8/x+of86b8cEpLXFFaXgFg+DkoIdfcXdrE6oLu4vaHXcRsoZO4
KAXNlmhOdaEtOAXfDpeDanjnoBA+Qc4IXGVevb6u8T5hmve/ERFygy7TSleBBeA54BSLIaYRwxU3
jqk5NZMhHhwA00HaLugaY3Buo5Jbea/AFm4hXnp82FjP9kMiTkbnhyfGtjz5cnI9ezo9C01cEvyM
YhLQnCMnOjvVxbTCP4Jboevi6zV7aJwvX2O0OGFx/PgAeDugaeqmcUCTCzqtTlBqBaFbpOHSP8Lq
riyI08CbAWH2xJT99rCPN6sBCkcSBJG+sWtjiogGwgawm+pD+24kuxTOGH2EArdThYJ+zI9dRPyA
T+jInZGp2fmo+K4heo1JHSo4iuS9IRgqMKyNltYoxdG3r68DkXSi/7bQA9kVuAp+Sxk/XfWfqY8T
JskNh8+BAQv/BjvmQUeqq2YE1OMqqByoCIQ5CJFlLUU0Dl7cv9V1g1ADRtwiifXfP1C3fAULzUPz
3++AMMNvt9asOf5xWH4kwWR8EKYHfhAKXBxRAO9HR4llbodE6ufxzvhTJibYDkIkyhAcWaWiY5Tn
iEVoMPcAlyA6f88ZYYqRCShNXC+PbwZLSlzg6E3oQAE6RXqLCstaJDqI1W3XYOkJ5Wm3z9/sIgUh
sTTOytxPJBvMtHJumkcm2SjP7icNuxWQDoHcKWy7OYbyggyqPOiloRjZwBU4inG/CC4QKyJc5f/0
PNaGoT04GlMS5jEPEfmGwEXfcK6ga6ZBgTac1xvIDBNPW/EHVkyjGKrWC1aR6oDKuPF2+KdtnRcm
WsDG+kZHggqWOUX0IvweFoxknpUbZiyXAL7ph8Izjp7gipmCCRVSjSgjhCoj0E9WGz6C1QWOSagV
v+4FBlOa88Bi3REe1xL76Tf8u47+Lrg8uiV9spQxYsadcjQvoFgREO05Gq915POQN7aZGCvOIhku
LbQYSJXHvVi6+xECC44d6Du4NMJcz6niCtrMs4op6S5sWsrmPWr2nTetiapCZ4AbYUBn9Q2FCCtn
LDn9DERyjEXX1044XxR/QI9Pz8HHioutiRkb5uN4h6qVsa7CisJcEshD4iTO6ZTsTpwqSnh4jqzp
x8MM6lZ/Nx/iefrCKghaWowLDN4JAfUwf9LOvafwyThRWx2P7kO46cI80iJjUh6o0UAz+oqEmVld
gMKCtHadzQ6hvygYbl4eYSQgkJNB2hzB39InvabcxLR3s9/eiSwjYwkI+u/Z+RdoDkZxyuoNQpQE
wHDmEIGjnAx3TvKPACKRtsmrtn0AfpXzXs76Ov1I3vAoHQc8MG9RMcJ6c20E395CrhF07Ck3H2C9
QM+MBJP3ur8gunr5dMqokLIWdzse3biup2J5ItX56wyPNat1QQtBWhcuTtH3YFQ9EmQ+Lco8kqQk
T/RQ2KKQAr2RfIlYeHCT9mZ4w9XMnwrnqyiKwRHDyjXs8B07ChmYJiyrR/57x8PkSBpVGZ4KhgZN
yP7k8vy8u6S7B1i/FMUtB78vJS67Nc0BPxBYLWrETcuRHy7uNZwPdhQ9u5cmIE1qqLh4/HJ1wTJq
cfo3ncsnuzGV3sQ5efcHO4cdq3Q4BthVBO4OEwTJTeovuhWR8MJ7Fy9xg/CmwLSnegIszgP2NfY4
A5oZlu4enZe4xGtt3FDyR6YPgYyERJIu/CP2M8tWPUxBcLGgEzrzC47s59Li9z/YBkD61nfdZZoB
eHzbf/JcXVhRMf6orD3U/gENcIzIDlX6WGq/uqcEUhoELE0x8yEHQw4SvSfF5MNWIzKzeW76aPd1
Bju4bJxR5xD1/C+c0En4nDm7W063Z1NjRdyIscIIhog04C6mfYI6DcM3WIVgFdC1M/SuKacUjsuq
WLy+S5CGtkjwFjJsYeIzEccu6HXmP7UT+4405ypfkHcQtKmPK4+IJaj4r5/PZCzcOBIFE81fkea0
ppMcm95Xn2k7jEnQUkPl96qGF6QIt8VwbMTyqkMAALkFpMQaz5NAoAuqguyT8q7MDXw95mkT5InB
wPsGuwispeale68UlzU4WueVyB/uUFfFGHzrHrC+smBRfCIKpAqG+K2xfy8MAjNerrwqOPGevZdF
Y+hrzwPFX8BWzr9r2k5nVI89SZZcIZaS9++31+2f7OQCd+mIekjtSMea/VjWc1LZCO1mypkiJjmA
Y+4QGaVmKPGsVvAKXtWzy/Otn71OahleB5CY7L3Ax322XL3wXlkuisIaKLScYvsLfqNRFWOOb4H+
7ftP1ztwR0StNfh+WxQJIEaEmfyyGFTTHEsUkB9GYY4p24fT/VmElCIS8G4+YQkZsxCmdBMWHXkM
lrod8NVCyK0V98D1w/jKvd07IPwoCDgbHMo5iylAiT+c3WOUA++x+EyICP24V5LJ8UrAHKguPVYM
OLxzxAxnVArMRWSVcNTFqjkx6BRn+bDceoedjiRguyPMeHa3RIpddws/e6pAxJdQkb5cpivzm9S/
zf6tutj0qxmZCyRxCNO1+BRzjyOQvUdrGQC7r1VQIvTa8MVejbkBdEpi0HLKOjWPn1NFOhFSwk3p
fl0QC+zfQtwPH86pr8IMuP4FQ5gWIF9tWqY4uZEMUWQZsTnMrgeY2r/7vPsntGz/JPeG9AfKmD+/
TF6egfxQqCSwfIFWGEYMziSiOSdKpAIkyw7gyguHSE4El9inVOL32j7AURXKCVHAHm1Xo/wkPyGh
yRW+BbmFs4OMmzAnjqmc4QWTFjIpb9jIkOX9ntcE3Y1InFvslkR7krzFFDyToliJQ/0XQtknOmcj
80CB9xCT4yroqJdIzQLw0WA3ffvD8DnqeThv/kVkIb4HItXwjZuUQc7QAolABjhJRqkrucv4ZmDB
SdeLhoRPs9UzN61h1Hx5jRAQL4V1EFG/9ND4Xw/wquesxIzPbfVmdKEMc9OE2CNcCOp3h/KoVUi7
7Y/tEVNMdD5R/JUSGkAavoQVzsVWhXtGsnkBGtpRKmhIuzVt0i8FGcOHZC7oviSN8HWoLyIzuOEG
XLN66zj/SCeY5iTPbSgQHL0CZf0l4OPiGyvs718gOPzvibYvx0+ydQZ8+iCnKnCxW63gkMfatI78
l8PF3J7pQeFUwjxixSwUxoqOSPrnXtw+w9AsgiuAPsvd1watb2bUrO3lPRR1nqjel4a/agUYf2Pm
pr8K2HPy9srMDIh35q78rDijvlhFhAZOxMgiJ0kvnuqS0JVzKiVWhyJgPg9UX97ZgyyK7h6nZKb3
ADdrwqDBKaj5A07vDy/N/stkG9lh5VoAFLDFpCYdON7n02I8gTZcPBbqpnL/SNr2CZwYAOg/OCFx
eBOv7MgYfeK4C5hDjYEjM4RvGc/Y1HaRiG78JiA1ZvZE78m9zR07z6eC2jtTExpUy3v8orkPPyKb
zY4OnQ+ijjIocwdVLmnF4IwNAoydW3G6nWBbOZajnxlaSmxZI9JaYCKrII8fZEC5eECRVStbIkq5
GhnFj35J5hy0BFg1gA+aujfiRkzPE7Zmvyam6zrKwleMOngO4xFy+Ggcc/zyCIMilhTlB9p3so4u
gTH0CmSO1xNCPPeACyvQUUMsgSOsiN7KoI0ezjktfPLUA9W5/gDvBuZ4cEQMtxDFd5awUCAy5kQi
JMll3GZXN0c70pOUc84Q+drclrHsnn6FVQLRs1/GSFoOpI4F5ZQYDRwlKHT5HjVpxs3iPctzt4fl
7oOGt8mqPBoo0W3o1JBBOxvgDhUrq1RswKjL/i18kqbmAwb6souWRDxgEOhLGYSWnYHNH5SIuB8l
sVa5HVwn/X6IzI07MFSWTwQt49dvs2gmWiIOYvFg/xq3yHlTUO56CRcf4iqZWZwIJo0LErWnNGZC
18sSxtkhe2CErwxo6+9zeKfvDIzyuj1Piuw8IoFwcf6F+MwsK3w+vGph4sQAPh1C286k+D45b597
fvzLfkUtadETAr4WGXZ66G6yGDK6Pm53l3RckMrGJUFsX2d3gP6AcHEPBwBdJJUDQi5Ti2Ikuggm
wHM1qW+xKaeQhF9vCAxCjM5KB8XM/dfiOeu/Itl5gHqHiJw1GXbTNiUwkYIf3m5LIBIQC1PMHH9K
2bihrrmsttj2G2JzoK2f9G06UkFoO5pZdaT/mb2db5oInqH1KpeuFrd3cpaSI3LoiU4kdo4m9e2/
TjnFTN5LmKIx7VOw0uAzxImLwwzqZ+fuMD9xeNj0S8Kk78+oJ1i0jwj1y4GWmZCZayRH+Wv0kN+Y
vb09HjOXyHqH4G8wjJ44P/6muu54pnHHjHnV/JIrWgt+iSEqiHZErEmORLWL7N7Ro+9VkJxVs6ig
Fv3H1+e72Ffs/u+q0iNGjN/N++Ao5L0/f/KjddglVSmCB4d/3cJa83rPx0/0ufsm+nDSfDXHYOMF
JZ2hzB51mIle48/iTadZEdBxXpnBwIEOwPDy4QQOZHz8ENVeya4MTR+VM66guOnIdjbWd5A+f0d7
AiPglNtoIqTTORlhmt9FA+c+eo30uEN/rR17h/4Md3khDgqvaAN4OkjV8ZWkhunOZ7rlrtq+PW0z
CEokSTfD5nzD62g2CtYvCH8Y0f3uOBQ/rD9ZczMgXM/fw5kyhS6648d/qLZm39NjvgDZe21a72Iv
s49/O10jIrFl1pO9NZaPzVH/yUX4W9PZz7BMduHzQ1uShvT6aE7BtmU8VyMFXhJ5hTOYDlJlekX2
SpaCC028AnIuP3Z9Aly/08aKTdpwu0lwOw1TGj5IGDsAFDOpcUvRtkyux2EAAwy3JoGUV262pHs7
kKPhssG22Yaq7nD4bD3wSb3EeoGEghmYzqDsnO5AS+CFcT8z5bIvvJ2hFn8/7m3NknenqzjUCHLj
KqIBKDLUMaT8iJYNvqkjW8+/At/NCG/jSXw69ce7I7CsHHnBB1YbxL/aMrbRHk2LlUgxqkGeQ2lK
/0Wle4/JYGWENZOhzfPJWiHxAM9MMAJC+VZSYAZtTG2r/Q4uP3eX+qwYRZ69pKMZfRf6DppmwUTY
/CxHgDA30f5MZAH+8np9llgLBJF3mxKEmZ0n6DleKOULOq9qHr7NwBks1QQXKIZJYWWmUG7bEFHL
O/6TE3zaJAigpFtK8Mfb91La3pblH/YowXHhyowxLoRkDrD2xsUSpSVE/ITRinTntGBKy6nJG7rt
9u1fV6QwXqe8QMSs6DJhD6vDhXWPaIJhJNLGCUENLf/DVcA7iaGQgfBAVGVwda0ZOXzQVR6zJiG8
nDipZiLEg/nu3cfDLTHPUsSTjN8VkgeLZmCRO5G7mTZGToCDDo3Gz0mCyEaUNe94oGGOkIHmxN8+
YGkpeeL1vjf0AsyZwQIpmP/y7I8A/BALfDxyOyi3ZZFCvrNg9HPLDVQxgTVNTDoGiXv4CoVjT55e
Fm/eD2l5S4wvog8R1nzZQABKkUYYf45092SEbCmkTSdlSn85bt4ixb1P2zksF+40E13wkMsiWEAi
X1kbqzXuoRCffwheYy9zt5sigSSyAFZy8fCsn+rpgPP1Y5f22RW6Pf4A3TvQJ7puHOsLSF4MPHNh
8UcjzgM6NajSAGcQkZfQ3uiawYBS+cP89T1+j1gLyEjc/SSngTPFOQXWpiO6t9DmywFf+yWRdUwc
YyaOB0y5BolLl+DttxvEuuWoGD05iBAvTQ0oChCs78HPwN0FHULxlU5slsj8/m6hfm0odF6vh/IO
JfSJhMKJMmfABTQLu6THZYuzGDMTOJ6X72kid07MxpS+IuMc734AQUTEytufIk/DUMZbiEkKIt8E
yFUMNleDevnrvtil1KogSYa1/TgIE6V23nP+rdycLj9wZRF9syuPX6aW2htwW7DU5DTXuY2e1CgL
mMrVJ6XGLv/krxm5ROeTbDoUpajXU82kQ+rULpSsk8SpRvjQ4WArRnvdAdX9EuKC/opgLw6z4FS0
XpD1hcCbkkELtYHD9qoCzANeweD0oguJfjGTul2dDwTB2KIbcUTA0OppRzNoRmRTLwbg7sTiY61n
Z34HVkh4bQmX9Ih2uLhVdL7+MACWERuDCVVY2tsyRESGpZitKOIC88A8U6GHIldhfVvyyvCvkVNN
aQTJAg/6XMq08K4bWYTcxsAxVA3dR0xa/oXpWWJkszIKJtEQ46nhvhay4Bdhj9wilZfSDOBazs/Z
XnAOCsiR5/TXC/DtuaBiAW0ja3xA1nJKvJJmOr+4DwFn4VGBuae97fpgxTfEFkbKKWPzAxoPSAl0
Yv/kVN8+EGmb4SDpluRqO6+MwlTgaEBaTrLMvsBm3NN3ChTJ1w96zSOcXiL14kJ6k6hNw8EMjP+h
QGwPxy5gMRZ1SQSQlJt603yguqGcbD7hvk0AkQmSwkkzapFjiJQOZBBS8gb0JasVGy8vh5Cqe3B7
xTTYdJf49XHOFxzAFe9l6PUQSC2nN4TfKkqZyh3gUHwkBc8xpvJAd00wlbNHUmbQA4tGt4sIUgC4
8N5Z7W2tEFI+/vjLJpzvGZqdeediXiU5l677wApWYjE7me5ywGe0S5rkRF6uoyUZhRGelkEHoB+g
3heAL0fdS/UVSDj5PocC4zaydQnLLGsqeSecPzrymmlFQYd5ExuQik5miyau/bHW2mHoFimv7PuL
v44D8nf77wiJufsLFn3PhFmG+m8RDFaOrghZl+SM4zRBrqCR1hBWIJsk5bEqkWvEMe4T92P41gA3
NY4/icgFMAEBZ4J1XbP0NgH3g3VsMoCaEKKaPjnEWFQPruo5KjYCGkk6SG4HQv38e8j5kNRztJDS
NwMvea2KCfYOcMerjCQ3IIJrAN4GPFNHhhJrmg8lhJdBoUYJ38Iv8SNCpnHGh7o73Of9Xz2t5njw
0LYB0IrSmdwF1g2JPRnzOKQVJyJUrgsK/hKuLzeUNPBI0eKeAp/lEjR7zha0loMEEzgQ9D4RKdFz
RDTUqdgiSjLwSbNoRjjJhA4bDOec9L/qivB+wokqQKyE7Q43BDgwuwunQpnnkjW/SGGNDsUSNwDh
uJ/4vsJZN5Gi8oc2s8QcMVZDdkVCWsX+tBwcCVvC4sFi325Y/jmkFRGHFC6xHN8rinxgLNjXnIh8
5YW+QQO3MRDcVQFukgnvhj4GIXT/EGp3Dd7YKID2gUpEIHLJdYfsYjJgzb34jFMZOWIO0r6lOdMi
80eLBrngHOsDQlp8Z7cxNpRn0KMIQXH3DqmSJcyMRxIsnano5kNTuXKqs/Xy0mTT1fAsHS/UfWx3
wYMzCz2e159HGchK0FZp/sze1CnjA2e1aUS1DI+yiNiFNhPBX1rWsTRCVGEJPM+HfNT9xPrZyLEs
p32VYqKd4f+6bU2WTrdwESegWuaQD8M75ydA6dSTfvRaDccX5t0p3jtkcCZR2IXHCX3NAU/mLCn7
xQyrtGOFwk8OpuRjQMbXRuYEc71JuAm+Z+5wmYe1wajHdxFS2CGxOrsr2Duefwt4iJHR48DizMRW
bY4PrxRnAx1HTkQecEIAuHsPCDJziUweUcfwh4Y+u6OLR9UJzxMWPpL5HFVsH31bkMPwNlFIyxwG
9/0VpSMRzR9fgrgvE975E0cWWydcHHQB9+nNwY4EbAPDTZcIe0Pn6kzCH0fjv++CBgDt6jq3ZU/l
+YSCZBrrixnPM9Yo6AIdDgF57M7rN5bpsMfqY75ph4eeq/BxCpA/WBBOrh8f03mteYoZQUgQq9DV
/r1z+eXmnATeIz+uxxOMoYo0Rni8d4DoQnHZrKEyeL6+rxjTef7laOx233RIKC2pkCw6rPcIDAbO
EAuQyQYbGyySLw++gyFoCPqBADTmzxvNJ6ei0ymIFOwiROB3O5yI/aullNyrQtIsPPEyiQDtSK9g
D6h0m8Vit3wfsehQ5Ab1cF+hisXI/waegansygkjyvV0yWfKWJ5CqvRwt4aLbeqZe1cygesZ1aam
86YdcDPos8GigyfBqDZ08TspGCoBqEY3aDTj530EoeQ4SGjgHNMT6+sVJ0Pjk3J0JzDDKUYI8Wbg
KmCl/xLtaF9CHpHeqNNkKL/P2+BES3SARXrLvWgPNueaRPDrWs6UMQZsIF6hOX4tW0SK5ahjhMV5
JbRhGEBGDPDDkOoP9A1DER3BHH0jCd0Kdn9s8FSa5LiAUDiRaFFhas/XvHi6wSpysNQp1aUi9IXM
INkmUQmlmUUFzoX0K7w1XCfBR/Mp+aQM9RMVB+UGCPPMew2Jc4IfF2HSux+R1q7y+1zqjN6+WN1I
CamHsfwDGjpY6HB4jPBpcwBD2NKFgefMyDqmaV4b2Z8I3iN+szQRGY+Pk7DZFUtScfRFe05oyjuv
ymPtanE5KgmOa/3NgA+FtZjxn4eQccATTm/TLhZfJpZdSvi8mE4zvAZMV0gVceax8TPR6Bv0epwt
yBniOb8n+NM6BlBGayJvmYUK38ygdT2QUpShH9xZ5FKOb8GdlyhKy0AsigPHNhtjFMloT8VXGIIG
Y7FeKJPvpNo5TCW9FPTblhzbEXt5fR/zpSfrGm0l5IP9mgv0AgN6yQhA8hjGjyRVcGPxcdadnbxJ
tkDE+nABkfluzjp8XPSomWcRmlCeEzDgGxYCokgO14NBKgpGE04y4GjGiAMYP4OLKqrV0X9qz4Ce
JovRw1pRcnJdazIVpuIGvT9ckdTSRlfLb66pAaX3L76sCHJiYAhssSA3KhrCe9Z+0X31FZF5rCEC
3iNXiYRzYefhzhL7qz4hBGHahUS3PRIrY+9lpcV7/v+eq0weXu+LQD+WdwcifAgjBrmeEj0JOInj
gQdmS68bSkbewTAifomvrvHh7RyKDLQDXbc0tcOwUm+gZ5xD1ZDlMbXsvdk7BTXFUI7uwCuJnxRe
AN4b6xMuNcyZYU6/FB5dboEYuIUV/oJ77rN4TGjgJMqfvmZGa05j/o2jL58z+UdUklBmzB0aMvgz
Hz2F+V5kqiAqMIjTwYFOhkTNaiUAAFSi90Puq2simTAywnbYVGn46Io489NhoRIjoCVEjaGLCgdz
cfJ+LnNKQ9y2j4mdIvRu+2Gcr9ZfwvqIovD2wDiE8CIV/6Jww25H6zPP8bY4YVAZa/5g/x9J97Wc
SJKFAfiJiMCbW1wVIDxCiBtCFi+8ffr5sid2tne2u4Wpqsw85z+/mZWTEyHTx9q+VXrNGSv4V4iN
6WgFytRhNx4FHcVHNn4Q50VkeboH7KJG3uXhLCEV3qlWlBiyYNvH90fEFljsr1nAP6rda2/r6IUj
/ue/oHF9ht5n/wrvWGQYxmx+9u3N9BqxwWGXf2gx4TKH1P35jtVifJ/uQf05yoH2/udgQgWMu3SV
ZKt1tErXnfRMxdjNtak97SFNPRAdFvwyTzSxaGY//378HYQWQEYww3LdzvQ17KzY273ZWPZfatUw
0NbLTBBJPkzqi21j7fj4tXm5d4PbseA5xde/lB8TlkFpJDGClp7QfiHSx8ZfirNY5fHf5Pl+Z0e2
/7KaI4l/He+NYoL2RfGO3ZsY/Rkurd8IDlvBXcGqCIUwP9fJ6SPrRikWF6Ns9P3XDoZlDqUvE2et
GLow7wDLjzNAOy2vaD5O9s21Jp6mqjxAlh23mggw4m8T+31j3zj8cbwKtkOcck7DTCXXLJZwKoDc
iWbReH5SihbpaHflE5QDP+2gLd2bzHZVZfuBgy6szkNbGK3avw+isSTk8q9/f82+IBTVYIUvRFt3
LcLXenQe8wCjN1sNCGHd7xPqa74epELSc0l+0RTKxDWbJvzYbCPJQbJ96C5JZlsX7irZ1rV9+k7B
sW+j63TfLwKB38Sem/z0etd4d0C2zNiRlJIGTcnJmT08k8BVJUtX+3mq3yalReU8vr2cJM+ZwG1i
w//h3QP6Vy7Gx1IFuMZLoyhZjUFDjqOP/QAU9JYGlrk5dmSFcaAPGd5w8cCOtqeGDp79pLaPtrtP
Px7fG4/xvicIrT5a1sgaBNouqrlyP1lmIXbsD4P7n2yECsNhnORfbaPYCYYm6Q+9XQ1PkvN9onzx
o5wpcEsri6YkJY4vngToghpjOb5+zfX8FNLEtukgTVHRbsfAFKY76q55GiZZ98zs9DeLb5NFld3m
1CiVyoePS8e8faaaNm/0U4N1httZJpihp091wzNj8+O2Mm/te5seZ+zps/X5YHOQERy3rR4C0c3n
Xia1JDtEctJQPjMhf8NJyLupFgZ8chWktFCFTMx/6GGrZ1vWrHy9mpr/VVfvZzhg0Po+G8fGaoTU
8GT1s0FLMCqvP1905AzWas/GbnolN4ouZKsFR/WnYf5XlnyNsXve8IqHA7uDHohnC/QqvBcroXo5
IyXMY52Yg39tFL0R3bWrhbkl29XWp2jg7vzjX60e+p2bnIk9k6jOcu5a7HuFWD9Zux4M+xxvj/6j
sh+lJrP28mPRmwd6VLFpLrl/vxoHcMB4m5HpVJkgV2Yjk70FZUxzGWVAYY3AhUimm6WvxXf2V9cW
6LazxlkrtCft3Qy30YNTpPQEjVC0qeaQwv6686a/1CNwJc8Let2V33ny2EQQeb55IuqBwbboomv5
+l+zqH4LzGgG7IFabVZYGJBqpLWSI9xSTspEN5+zfroyKELKFdAf5itzsmJ7SP1EeLTjCoG5FDhp
KWwXSXWdvasCfu8kJu6XritVXQ2XTUEXnKz8zsoOMDhQngRAxX3hUGEoG66L9Id64U1wOCiSow5t
2p1V3F3JykN7FpmlR1JRZe1sBygLGB/Jmj7RnaJSm+biw5pb1ZraqzqZ1TY7YoNMj7kYBcyhveWK
deMSxTySwLe7k8HLIsXE/jn5F3d71DF7NFFvLodKkUq8U8IbYVJcbDIueQkWw7XVd765HpDMhbrt
/J17OfXbUpF4SgagQwlzNdu/Vo0A7IeJVmHITMlFjuX/xCWlA0vtGvEjaIGFXnfZ2nTpLkJERgNL
hW8zKV1NgAYJ4qLC98W5xYQy2HBwLixp5FNo7vhLL8s49bL2sUQgXL9Lk3WMdWdMSeVU6KZ/cxN8
qJtVxd+WY1OyKXWjc+5aN9/7xlEuIcMWHI5kZawYVHBBl4FY+B9a8GI1z1wjNgdn/3CHK1wtqXxb
kTzF2TLgHkI8mEMGnMNnc/DwL3QsmvcF6mQNy2jWRDfZNos9S7U8pRCv5eqH6LnGCk8ZKPPLriiI
GtmP/I8Ztsye9hVDSijSHl0U+rL9QaE/v62eVc652Pk/259EJxD+Y/vywhSdo6mtAhPjOzu+dtF3
ddPxtomM7NHhKt7EU45uUSamHjfDPkWnAQjz7d66tfdMKgixrlalcAUnTS1ctLtIeOr1R+2vfnlN
vGGw2Bo6qUnp6/qyRS+k28qVPy99cCIoYmTxIo10AxV0jjI/0OFgX5KgpcVR9G+y36z8WZXO4OXx
FQb/sui42sydzZ/nZPlMjLtSr0mhWPZ94znKoGSa41veCwFqUYa6rhjtY/mP1oHh//Ut3zu/FQar
z3TDq/cSbb4kFaAwnQLml/y29hX0EdTFKAztNPZXC0soPGepl2Vz98PVfxuINzVXcBfth5j5m+G8
uY6OahRZyDgE2d52gqEVFf3RW+IPBFCsvs0hq+VzUV7Cj3tRYxlHbvI67wk0nXU3gzm3/2R32ShE
RknX2rU5O1VtJvs3ytru5isgqbemU5m9CmeCf9vTYpjvGeJ2r3Dt0Z04+IGLZJ6H4TbgfICdl+fX
gDpu69tVspeqlJZTP1nbjLgVGUPqcRZbPgKl1o4mGXmWrKl84xBhfW+6i/oXWKZ+qK4bPYSrCJmi
Uhgoz8pSYkb646hQs2k1AGiVc/TMl/+PBYOV0LlFWr3aXvWZghVUZ8N7k5KtNusd2g8EiiK8xsbJ
2TbQUQN77RIt3s+9NcFCUnfrof55xiFJ8uskLbc8H60bpAm1YmMdcQypjNCotXtzZArbdsASRccQ
4fkPN4ZEh+6S34MM1GEhZotv33MU36vyhyr3+Kb9+MlXocfNVeuF0QBJeaLzNRv2ChST/V6pfamX
0Ngp3EBL6pT6vswiqJ38nHOM2tRwIw3tk91H/QMdp0Hh8vsy6x4/Cos2Hyncq84ME44XolBcc3mC
D7WV99pQNJZPkwdRefnIxm2y+V0E5+vWqT4b5ZTrYeR7/L197X/3v25ppp+LqPJqnVk8ONrx7zF9
OF1Gsnrsb4fHJveo6mZsMjuLXZ3xszmLH9Knlr1CjcDQYPTETuIezUZ7tpOfjiHCj7PB1LOaMK1+
p+UmIaD2pzIKCwn16FZ+KrCRL5Gw2DoiI1+qczkijyjL5lkMDWbOpXoX6HpuHZB5bDe41HY64qt1
9UoUnalnJV2U6jc9s9OW/Pgt44NMH2zqqdCnSeQHiRyXe3udCXEwZ4qvbevJ2p+ouZ6bNWZ/bxTH
pWszRTuHwHiW4Yi3ea2cbxmeiR8OqmKye8//YDCmikhj1cOyvUKgo1sQI8zlrBhnC605fFBy2Olr
lehi5OWObaUVc6UsYAM1+NgOO1Xui9GYEmpsh1+NgJGKcjC3bR9pt2gGU+omHBLLxiY7yPd1AfX8
AK2/t8HBPve3dW6yfSax1x+TVacgm/WVIes5XV8EO1oZjPGZKM8B8ZXpaSgh9hXiQoS5FIYMkC3z
dZ3sX46Tfz53TnuTu/1k/pvpYeWWD9E0FGAUPSy4sD77OFDOk0bq89Q/N3xiVn+dQv2pIzZa49Tl
oF+3Zw3zO5mLENc7VYSBXqF3ivVHap4nG8bZFAp2nrN4zQ4E/E3mqrhWrvv3JZ7t8/J5vojNqFJM
vjyYdPoO6xDGyX47U3AYhSRjKAMVBFfnea1kFBNdQ5H3CVYQE8mQnQuq+vstpZ3KDG99FlrdJFdB
7j8Lx0RzdyyvGM/Twnn4BrLDDZIfIT/SpJsFcKK37KZ9TZyiPi74x6632JaRAxM9zZj2n0HQa6K3
6d/w7dKRykhFjNn+DxX747XF0mkA+txna25m8Lo16eCMA6yr3OseAG5OjTOpFKGCnY3Dx7S0rB5V
iebjCaMbkD0Tvdec5J/Q+x+bxwjjJbAl95o/2T4tUwFFiQpM6sz0Ulu94KMKA7hVRFhBPPmLBfuq
00dmUlCf3JBxw0D1wkQIndGDw6W4xeeO/3Gu+w+XC+MFXmmRBvB8ZOrImKxSbA1V8peAc8J5II4m
77d4K7wSOl4Xx529g4zMi3ZISfvx0fkV/Q0CvyVYDtqgogdTxNZf9KSScMYAYGaD9OeDU2WQjOAi
9Es/2+6m/ffqbt2dbBgBjVwveHw+avnK3/D2Y12VC3rKOkXIuDDE/ZKqeuzlm0i0y/LEXBtWB+lR
TeYHiUaxc4gP6kHo7K3ym21l327BgLQ67vclqJRzn9MLauXCrHnWF6RDT75C3IkIGcuE+CFEw1Di
ooyz7yeNh0pyAcxtTSgObfYKE9u1TazF5WDyYwNLItupDyv35h2TrreMCMVayd65+aU0rW2Zk51e
zwI7n9Ftes9UBQV3VRIXNi79U3t9r6gJMMQTk0uHlV/5VyAY8CMPvcRh/BBgrf41wZhceQnl+OQ8
nfOl2gFR3gGSZGmQtj7b15jgUSFQiP46295jxASlUhBclhjnBoWBuqEYTL7i7StN4LWlAkfFFnbF
xCv4eZlMaP8FZdIsXTjDKZVL3RPa3iP0qJLYltjdB1PSbTxrXs+1K8cinWHSfOXj0Mk3rad15/4i
obmjNf1O27Xk3EaFevrn3NvGh6mQkOZmdPNpZX9H6bF3fAgNO8Xrv9oKRw17iTPvqe5fsrfX5zx6
rOOF8dkWr3mQ5lSEhIPwI3sRXquzDZKramC+VwqH/nZb1URfRHaxy169XGUnPSuhrS5Gp1w9pT2j
6R3aXA0mcreWedBq9/54xqVzlDpOOLfBCQrxSZAds8xnQ0wXxP/PAjjV/JoxNhDavoVmVf2qozbb
Tf+1Ds849zRsYSPz1y2cms/jJEwV7OlGFJcKv1vIfXoV/+E2JqMUCtu9w97bDZJ4ZG3jXPauODVp
lm27txPf7ht5Zaa1HaLcLo3YMVEaR1bM5kPiRu89wLfqvAJPAJiU+ofGqbFq7aBfyB+vmAnDR5Tu
3LuafcNzIKXDpHdsXoP3j8F/LCWXH8GYpRhYiQv+m7lPQxXM4BfYNfle10P6rN1DXYDPEMCmQ+s8
uU924yNSibkGiD6LyEH1lRiWhtIOq7/oTFVwe9sD8K9J3nznf1ffh1IlDME80C/zQTCYNS1ZNZ71
pB/h/hTpbOWAmurEYX5FoxsHlCPTvVfNw02ngxOR8WJ8iKmT6qF8z9W7f90tact5cp6E4RgkrtQL
xINjB3ZWnXe5TccP485UD8r8/3RNbECmR4svIynsKQhClhY3beD2ABqqmklE8rVqriDnr/mnYR9g
rWjl/Rm+hd8LPBHpkLX9e46DbDETnKCa61qpNW9dToZ7yxpavuL7UJ01MvGRO8XnsSvRiEHX959L
u3RcUj+1MrEZcC1Poneu5iY7eWvKmfa8PEpRhyxQNOo5ky9t33koE9PBwBnUTPWfyiP/azvON48N
AEUswv6NQ9dUY3efHF9Wvb/ezcM9yY+Z9gTlo3nLpE0NQoAoDrJ3bFy8LQtIZqYPWdk7jjDchTCa
ncgm1zChsS6+GK0/LCuN+qJ3+yAKbT6/sByWv7b8AofvQn31T2hITvaz+2SAxyNf9oL50YlVwUOn
86aucUtG6agkSOjfmKIXeLoe/mflNmaEUpF8isL6m5VJJQyouxMtYaxfHFw+L29Cde/lP2SQdCff
DgbAUhMCrfhYP/Cyc1pxkGU9rmqhxGlmhjvQ6koQFa+6Xqo3cz5mKr/B6nNfJa4TJtoPz1Aw3maI
hzXCSTW06GXnBIaZJztVmQ93oBOJeiBwXd+qOg22voWQwHLaNq7veMZoEsqj9HQ+vprSEHt6Zo9g
t5svfRiuu3vdA99vcEatwPQ9EOEFSOA/D7fIS23E5YpUMpOofB8A1k595zs5lZIzxdQiU020Fo3E
MM2ts/i6/n30x9m2+Uq+tkKdXvWf5sPBvH9T+QVjYm1wQMtU/7AS6+hh7mC2OUlGBAOBAyM+zLCx
7naFO5wGf3HK9u3hPx1mpKx5WU1j9Y8sEPXeiW1nCN0rOvbM7THAQyruPqTbYcdc6wbPL7d+nm8m
77co2clw3/3NURU9lToSPeJwOgdCwgo4Yg5tAnavpmlZwizCYs8rW9QVjVwDVBKiTNKD2Y8rV0vV
zw3o4uJdwY2JykKvYaPk9lfB2zfQgN/bXP8pGcIXNl6tbaJLWTjtuHWNVuqH3wN6CoPMqrrLBNFo
vHoNec34Y0SKY8qXUZhOArQd/mnXB5zD6xZJojy9W1eB2m+jCaSzf97ayRjon4wZ67WZEhnDufqN
4GDrlKhf0UXC9RG23rhD187GfzbRPaP6kKI2xnwxMXiVTa8Rw7WJFDOmUevqxtwnGV+GaXEZphkD
e05w7eU3QkaRMPEs/Bvvm396kK+Sf0OylkE4J0RrI5j0YxmGSO0lO0qqNHv8QdzTmXU5WSSURadU
gZchgIRh43p6aafKn3jVF3a7HkkJ1/4oFAaU9s1lWVHNblm/bvOCHiMVpfvzD2lxAUiSxiBpN60+
PNV+bxgItzgwoM8od9+/aZMorCf22Cg1yFHh05kvhTEU1pr1sojkkC0bT2Ph+YcDeZ5sbEbZ34st
/qU0OXTmraSdjr4RMWLxBVD8Pjcug3P3ChBmVa3Wfs/QuQQGH0tbUOO8RewhdpW7VSpeNlOtLdTM
V1GkZ4PW2UPmmBABmqiEpxdvuxwgmyMD20LrrojDNYK2lQb72tr41GQ9aPUqye7fqoKCe23SypV/
1tH1c9kuNk4RZApx+B7qO94IbwdydXt6vP7JE5IWG4HgqwBqz3rsEjbDXf/p/IU3gu5vNVy0YpPi
avOtEN3Ny8cuedZHUMLuh6zN7LvP+nOS7puuDAxeBMS8GtFbmn8/q3ZImlv92IVapW/8n5NkwXQ7
Odi+kTNJqLHZnF1nMyPXuhSHPmxeg1DridqG6An+A/mQCJXpidWI1O2Dx0+ivPH4L6z/bJ83L31Z
timmtbx77Zp3RlNiFPoqqucuifFLBvL5dPaaoHZDXHu+bzhubk5TnMDBwbCcjOdVrACWvoXvMHcs
RsGlmJKb1fCqQusMJ7y0wojUFkPjgJayF9AUpqpTtPP+uln61FVhaMk88iVK38HbKOe7ethtM04N
SKRDQ0DL/mVZve7qhthF/IWC+J/Zq7mtgq8eJs/twCDle1mdmGEN96+3T5yzJuaq5MWnwDbNcPCK
bObK411dJ/yIOcmG0wJX9BVLZbBoBPZYGyGFGEfpI8kuV/dlXkI0RrBC3TpE/M31599XaA3MxUYz
tUe4Cah9tUs3PPiBSgoHdrebBTuWO9oxYvfnvOByv8mqqa3bK8ihheBkglHqVk89+au4WMcJrycg
jKZjHZ8RJ0RJC5dA24LXzyL9ZKknZyUEHmARpqcqRBujY/BNRZhrnLH1MmECn/JZi0a6icrzx+xT
MgGyyER4ujZ1waXYeqjyHrAurg0znd/1757G+tGmPu7QX3HE8Bwv1hUhpdw8pv9YtvzzHYFfeRTu
AO5acO3wV/e9Z3kdfaZ/H7wBj/ZQnz9Rl47xHGaG88/xPiCBu46w7E/6jPLUnWWCVDRSUe/ZIRSX
d9rBfW8d2GrJf9MgJuLIsPf6fOACvqSbuzF5Ue/e41b+hWF2pN9LR3tF0NHQWPBxKDeRflmIeI5w
jVOorXb14zdxir32Nz1QGUMQARpRIg6Qd9UDic/kLz0FHtinE4Gl3UMPDHscsWrgmC01l6ngHK3r
dIgkuXNd8NVsWUSYVqOFTSrL1pwp4i+1YeVnlAHR517O32zkluX5vCw4tdDapCvTYiRfc5IbGibI
7PEPUlB3Oy4N538RYFlx5wU6hJcfAQXRlqrJOQqO2EYYrmrv41LYPVJqbvF/wVVAgVK6IbUq+WUR
EOvuAbIWr/5vWd9OoV2Xn0232MiaO/CNA2KgAAw2X0FWGpJIEpAWFNRq/m033DHmJaXh2VJHys22
zTTaLlZDSdP2u//c/ZuXz34T55cMhH0i4aLJLqNZ04ZqfviorxD5OjkFEl8bWG4d5795riW7YEGy
kGzjr8U/zhaa783bz872hXqDt9INdow8iU032X6fcF5Zh8dpaqZFjD7Fcnc7NPUvvqWr4jB4zxjL
gwTmvDBORuULTLd5pxiBLuSBHavCb7srJ0U/ACGqxyH/aLBJWFJ2Tw5Tqv/Ahr+9GWF/fe9JYn7T
JkTUBPLHSHi8srxLfHBZWnURkFfgMoTiLOU+nNJoE0G0lkHlKmojMPGjeWdsH3K2J9rPmn5siKKP
D5sAvSxtQsBPsR6AR06rpeZ2dOjtnP07miMSVZtphD9X11+iDITCMwyFSy/4wc051W4da8WghaLo
D01UtdmztbBiKHUNpYz7VqOLzTvsxXT7Vll4nJVOucmiMhubdjQkcxzLXXPB0VYshavUdCUKw/mg
1M0NjfYrk/FsMFNRJ30S6TKJBtIMjlim3FRraJ4uLVfOs2c7F0xVrNmebV/svNQdCaIMGQO9kF+k
hrfZy9Ez034TWVktBIM8KJbHHI2gB+5cx0lu7qT5oTuHB/je7MLraEORMI7GJBX0IKnGUgpCsn9X
RpL3+m456Ma1Ojm0Vu3S90UuxbObHYSQKIWs0ZhWVBz5q7hR1ZB3v8S/s84pljCFl1PQ0ykeejqR
4iBJbyh3ZCQl5tw5uagAej6IcP8fQaJvqW9ssYd6QE4nb2I10vwbsunY+s4Pzqj3cR5ZPUdCua0f
o7xV1xZsosJ89Us6fkl01u1tG+pS5dLClYfbcPU1eF2vh4fYWWx/vr3tuo8WTvOqzHOKPBrPZjEl
XdFbBPCtJJMk+OuHk+IqMuYRU/e2wur+pb3RsUwv04elnGL6okPz7F/0JWnepaXusdq3Tn8LbvFf
9J23Aqab6K+5CfpGFNqV6GXHHsqAuJlrNO/SfNRkj1b7Wc8e0y2DsilMRq+NiiV7kNS+sq3sfo5v
ByIN5R//lXN11LWzysh0G9JTBswk5wZJtam5yCCkMV114opgrFTWAYERoK6uZd4Xd+yHx2jTxDYv
r509Boz775xm3+OZHEgEEK8Q53+JkfuhIMl5GRe1JcHjX2N26hw6z0CCixFXgMyYk5W/u0BRxoDr
OvZPWu5ct1gJJtaFAIunD4gW/2azvYAhjqc8Ayq7AcLv6KgLSiMsBNKllGgm1rvab74ldS6mTZzB
bne981QaUy3fZooQB2PxVDXDzSC+9uzm4TLO4b2Hs/WtEnAqK4DoF++RDq6EgZPSb437Pt/iVXuB
p6fSqrXP0wPJTz81Hpa+H6JTZq8lc8zjC1C8/CgnR5nXICqc/fT3fbHqmP1Q4ge5DOUCqsXkNoZ7
XcaG54Eivmkmnc3RrVVwc+NFI8SQ5McYAgsMkLt46bzCgp2VEjAkwSP/Fy0Kj3pzXp29evbr1ygk
dD2ircGO96e61GtjbTvUKFsm+Sk/DrS4G2jg5G+oNcjyLSBW6Lis3G2Qp3jouOPw0jgkNWLVu2Q6
0GorXPu/13FYnPdq6/sshUtBhxFvXg5g0T3eMan1cICGEuUMfi/8LWAfWHzkSEqxDhV5kugOqc3u
/DTp6anUeAduovTbN52eLQgZuPIdSq1ASsItjn+Np2uwHSn1rxheEcnKop+wVavvardGPo6dZ2TD
OmL1kZCuavoT5CN/KrA/xfHWZrWxVjxC6S8oovc4OcBwExFMImke0ZU/pgP9JddY/fwZ1dZy46D1
ykapidhJuJk88GLbnmeWURExSHOq50cykL/Rt7OsXvkeQefNAV9J3y7abcBCobw2pXGQ5wXQfc5q
IQG1wBNTm5mv7PkgNp0hL8/fXLDcjKToAnALKlmJMzLhG8wAt9/Q0d5qKrlPI/CN6Vq9Dq5iIEPe
E8sMUtVsH2F3+417Gzw2qf5RaJNRKMVCU7WM7y+eQw+KbfYaP96OouG1lxdgfOXax9pipHjoBc7V
o+tTLCpXaCd7CkSP6jyaBVMTEIRpYD3jFE227JvtxT+rwNNkh+kYJFe/DvfDtXL6RuqOtt310KWA
dBw+k4NLU+yTYYGBAkJ0MZKHnB7MHUGzDpretgv9j4rMHGavRbQ0OTLa0t9ndf+efN18HeREGaSQ
VQO3jDV0Iu+YVZIiM40DOBdvqFYYneJ/pF3Evo3k+BCisRwmwA/2u5dX+3hAb15Pjbloo0sZqRqw
wLCNxXZ6wuvXY53tvJf4g0IXrN0hNDA8gM2tTtz11qM/v4bXZ+UfWVPWX/91CY5tY6eh3cbZftpO
19yWXw+986k8a5GWo1Gcvd6unkDA21sH4+349JuilMyy8g4Mzl3ZrWQBrAzCKhlnw7rKvatk5BgL
YPsbpbeOjX+YCH9QmYuWeUg/+F6A6FHiJXHTlWwqcL3Qi0Gk4hwVVz0ZclsyL2K7B87i5ZP/Jte7
a/lWrLBhOCvBCIpz9YyJuAowNGbhRAXANObxQxKjjqEjMC6pVDYSgNkgWL4zvXrg+CiKdZP/OjbJ
NPGxZ5dY6UegRMRT67E35BfQ3MZsapInDiw53IwCfULMfG7ZJDd4lguv68j/H2JGNIrvrG4kFwRX
kSv739n35pNJvya+8WyET3C2JSUj07G96cetrVXS527KDYqqMJFob5FOChqM08d68InZHyfeLq86
11LlMTWnnD5+wASd+aE8MoWocId6mwkqmNeQUOqHNofn+GsWyNpNNgrVYuNJDqaYaW1j2I+MF7YN
MdZTTDLSKlZLte0LTUvpU9v0ipPVZd8UdrGUlFmypWCOBTpl+7wYnSdEPS9PUGh48h6fiif7GlA+
Q1bzB6mzLwlsxR3sbbkPjLYdVy3g9lRoLCD6OiM9JITz5WgWZz/VEs34op+jY9vgbkg6LsitCCg1
mYPfFwfbT4f9uyuF8HMZL31b5kowIAopyByEAp1zP/pc1D+tpb/eocwARWyg8ksgHH/U79vHuZcR
QBHIRXmw+/09JGTtGbI8dPqtrIgLzU04kloZR3Gai8cWSLD41iV1P0tfiqZ7ORv/6kNgADqcofN6
cn8JHbbhwn1dTdozMWqv7Tlw9BgB25CqQ0xSyDkKiWuX1pOpE9DSf40oBLiWvkGokWb2+3u6qc+q
x7dcZxQQPbQJAwyWKiBlgXl0yh7iS41fENiBP49TlfpFr4tdFm6BwN5GltHcvT7ddsyxazNfbiZh
9JxqmUKTeoaf3HS741NL80rA+M/WDF6T6RK75vvj1atMoyyW/w2HIxHQc4rpKuV0I2iAcQ6n2PS6
scDg0khG82a+ip2ETyYCXOxnMJBLwq7yshRefL7Oqr5td1sBwC2Z5ZvrFlwEXyc+dpd4wjM8XWHv
p/AP05oTNpwW68uUyXILR1ChKhtSxU81HWy10zbp+PabZDJuzXqWVqY7wf1eNFWXtYxLFu7aFtdJ
DOcrtd3Hmd3/kdVIBuJm5faPIKKDL8+9I0sOUewcfyicA4HVV6vvWlKZK1s9kGBmc+Hf8f7lpg44
xfJdMr1hxqjKFfHW8GWjQRodUv+mdYGjXsv6PEXgy/nl8SGj1acAQXdtUK27107CRkcsXBr1kM1n
u0RxOtMjMberP+N5P/9+frtyWppH/Mvri2pGZoQcBUnLg9Tb7acQ75oSVFA4hiuhArdppnXuPgOK
4b210Rr9mRKdPdyqG4LfG+sB8LHGoRATLf++bRPIVk5UaqdoG2xaX++t5euTK22wC6tlG5BL7VB1
88kCAQW8hUPMDZvmspfzg7g/eLqvrOfLmfhP4Xw/VdnDrd43J45kldKxWuoW+9evZ5dJI1i7FpTP
8858DC2FdKCSwB4BHX+jeZyQnXuvn8ZGMdAQegSPTJ8xCreT8DIwMEe64bD+JOwPf6Nl59gIDeNZ
zgubIEbo5+6uMqvjSNQI0t6P3cWQj8sPW5nPZ9x7VH/4yca5GteN/oJh+qIrR6C91g9w6aqWgrsM
c1nIS/kA6qkUX8IeyKqltQOOTOhXXVPJNBinsrk4/7aAnapZkrfPkHMQWIwhkuQar7oHRjdx8P46
lc+giszbrZPxHnsPlCVusnzSyMl1NFEA3Uv/ctLDDEOgBWZWQJwRy9y7T7rBllQcUT39bbTo7pjH
WrJNjQWPOtS+5RQ3lL+9TRwx7NiFw540YSn5MMoX28aaq9atmmMWu2Ssla/+vV3eoRWZQSlZKXWW
qjDDfGY0T96DeTmpAcRAkKNueZu/3HnrRoJzvP5nLjhn4+fdqllkMFzewYizIYJvSEAJT4LzjRXa
/hexarQYyPl6L70GQtWp/heHuJZiNduYN8zl+1/bn6UNihlar1DLtR/1QE4zaC3/ePTL+qfahqM9
kq3fIjaIgHIMdJKKe+URXUXpN9Fnjmfuv5weh/x+J7m6Lx7/fS77mzrucc83nDNfPH8edWU2PWSb
uFC58u4SEREs8UU9X0AeOOsBoH9ZlBH9BnibP8HJTrcchcfBOc36vfid1U9rQVKYkeemdXEWNHT8
fA5CDM3L462J8vcyRyaLi73FMKR/FCosueP0hLa7MR8i15hSsxDf1xIM0MlVKM2Si6ogkQ9mKS+L
U3CbuRv7f4CNil/pwE3L1q6PShKH83trEsew/FY+/VVSj+qj9xwcBemSgs8E1pbzYTR7PkTb3UvB
YrrUM8U6cEzy5I8konm/xG2n+7zW1/A+obPT5bySYWF+qrBVvh9trr01kt1L6dBk81iU2LYhrRC7
Fa9yr4V8NL91Z9KhymKo7lzW27n1+0Fm+vSo7LkjsucomVd1bqd2CSqfsBPhlaaWGPH1JDJQN2eg
3rj0b4NLP/u6msx1TxzKp0hn89ZqknnZxlsKJRqadtrmaGQxmC0rxXGSv8XgpEUi6P5XeiWqnDxh
29P8OJEup18f6JxEgOiOy+ocsW+0M3EYcc9NjSg4M5rYPmfd0NliKuDVKtau0sPK80d1j75vIBoM
6/LLEJ2RmBQm7Uw99WK8Xf76Gfmwf1VRGNeG158DH89xCZgC/3hUSyxuM1U/6n1xcHsMuY691Cj1
csAFs3UMNu/7XqmeHu/5mQeoVIk2SBarlzNvlOh6nWwWn/tT1e88RI6MLqVJ6hzn1cXcqD68hQJl
gKR9yvbnDL/U1HwwvKySsljNcMbxRyaVMAw2ul4/N7qjjl6j7Jhx1DcFgwk8BvX+/1dJ3+3JZ8S9
UzX7rKXH3vIPnpv5VMwm3mw8ClQJh/v6USRBMMVEO8khAAxIHAyjltXlX9ULFlkd8SZjXtBM/Xt5
LBjui6qRRtBjh+K6sXi/NxZkgswZBy5G59TZDZLLigSVCsdH5D+fbcXEwjZCr+kYKqpKAwSwHkDY
ewxAVYd3rU+G+32TB6Jk2/EdPqHKAYggMe3fEa1f2wJcVY8zI37XeWLGfhocBq78/l3FVax62V0q
ZEcaQXynn8EH+TTI8JMV8IfDX3ENz4Ybu7JyfzKdlLzBrjxdD+atdcu9NW3TAGQMa11FQj1/CH6s
T9pqSW0AMnhcFCSzrObtayeSouBSazJZhAbOcbN8WyaOGPylKJXq3RT/xWJFmorrcnA1eKVScks6
3VamGYC1VVSb/rN0vNvx7y+P8UxAZ04r3AuUEJu8smHVI8kP/yfMswpMksPsxPGQrtUnPBcrk/Yk
6MmzzWnKSz4YFqWZryMQyZNf214klXpF5KXLn9ldvPkO130eXT58B/+b9U2SHZ/Ixywtak854Ima
PL90MRgpPjJ9vyYmh2T38qy5j5yib9th8Te7aGcTtb9LU1mnKDwgvzJ0/V5cIzYCOi1LKvEI/m+F
RPucq5kbLMil7oqK3xU+4SUZpxZV90nPVvylr7F+ZnpgtG45pUs8w9pzEQQyDDETbbmcjbSRvJ5g
PQgqggEAfEetRiDnPt2qpw+vxvrxuX4Jn0eIlDKR6lpNaQQx+hvd/jkclL646za57tVTEvbUXvuR
B7XjXicmW95eXwt+2oXqgRPYKHfhsBEK/VXvkmx4+u+0E8sKIf3ugz6Gk+qJYemsfCN+JAEJybLn
xm3sd/x45lLxwfai70aL7+3AlTAKOT0r/pqviMLFjbTYX8y6GDDbTiDkfxNqLJMxcphJu8WYft+w
sdRiAMi2Vd/loY3N1cOlYYeUikqo3/qZxqTYT004NH/M71UDGN87UYgLs/YO0fQCLyxMEl2+Os5X
jriwVQRcwkNLfd9RRuzG0+1H8FDAX2byIE53jB+zL0XHS0QwgoDzSEWZczMdnBJ4r/8exq5a7mt5
qu/GSUgIqrsdcVHLbOq6NU2JoRpzhIewi3aBglxmUMclUxCr4QrVC06KR05bO4+8/YbkUQN+ieAI
CSE4RPwgAC+bCVL5gjnwJrhgcyP3deYDeWO/x2IDl1UBSey+dT28h2GuqO9zlM2VOVXcSsP1wY93
l7m6vs2fptGojJ4eSI7xkc/W7j286bF6dn1u1cWue6Vl+Eev28wjL0Xp7y3w5GZekKwZcx6/8Z+h
MBl/etfDu1vcWzluGvy1SGklHsr0brofCUpohCYC+ofV3vajJXUBD2wKayatglWyg6PvzVpw+YqZ
hF+ua71V55Yc+YBnC5GXVUP65ZodpNI/yWcjS/H95b18O9CJC5V/NtaGjLdW8tm+gg7EKDMHWzZK
ImBkWZTKcz+xsVthTTf0DAHg6GT7qWGw99mYYSzdBx+cIQkprnEjXrJe1StN85Fj6zD2CQ1SSOkC
52b+ccC31Z6h16GRsg6Y/dC5wy2LZuDMtOIgsD00bNnVFTdgjLdoE+1fN+2s44zZCdQZIyUolp7a
m1mk0611QWON3a+kS7I0wx/eTEw4onO7+Sj3s1NOMDsAbJrpA4MltQW3lRBDfTOqYHX3lX9dtHXM
h1hubB+BZi29dTEkvi/vNcsuwmQ5LsXB9zgMkwhSDeMG4bpOdISeIpg7EVH/0MoMwTlVJqko0jfo
+d2OSFi/+3WBwpZr4F3esVJaXEwmvAvMdfHSx5XVXv2Nsr5V+GaTZdcYq/Ecogy5wp90XdgsaVM0
LZjee6/hx5Hqje/M1tnBw9F4toMz722zt/dLyxCyOED/e5lV/mPpvpZS65YoAD8RVZLhlhwEJIjo
DSWyQUCiKOHpz9f+p/YJBoQV5urZPXqM0ewmJymVh4TepZEetYINBAm/jJH/HnOdt8z4QrJxp7di
gUBoo24rNAc/aKiBYtgmLEO7AflYddsxAKF7aCSqZxCXVOdbh4blAP6IaNNmK9VEbwsNh+78pXSA
JCmbeodaIvScwuLl3U4gIAkEYqnH9SfX9mBskvVzpvpD+pt4tORPpgdnatl8c4/qhtuQqS3zPHo9
3qZONE9p4wTK32A7tgoT6/N7+tRZp+ccdXzFtyIplavuIIN6wXq3gBRO9c21Xg5GQckyBBCemMAf
ndUs/bF8z8GgXtHFwAaFPvEbR9eoLQW7Uqa7qujB8McWetnYm8iCQKR0VQTUHNJ6FSi2BcpKt7w1
P7ygPF+O8QhCAPbzsukVQTCZgUULo0TpAEcXnxC0rZimX4FAMvXFPKOtlPwINGtIEGwc0g4dgezM
dr0vMRVarOv34fblB+Hpj33h+WGPwV6eJ5Pu+nd3RVVz6ewhhpsBvjdt1nKwZnp/4BoDFYSL3cab
wb5bW3lBoscS9Fn/sLY9/9Gn4J2YdIwnjj/hl/KSn6cGUS+vNJRQ68xsvTC7fwr+WRfxZhQC0Cse
Oey7oEN7+EjOobPRVis26Bs6OxzV9GSp2fwoa/jupiuBjPzyGnb7Y0tqHm2TfMkrS85B1duzwGBY
Nrf/TnqUebt/HCYZbv/fC8L8j9xb3vy5l9z/XYiP+n2mtJmtxR5PzO7Cs29v0RizeRApbaHuK/wf
tK6nX91OLUhqxv2Lx7S6eQ8arXL8MQHIB9l6RPeDYC2Yal6Bx5t7gyl37fLhqucGN721ID7Od8A7
jq1lXo16KuFgt9R1xv+lQkjMl+pwRhssprJ8t0vL92mfKTHPXhK7Dnm0Al1xrevMI7Y8E7bgvuFK
YQAB0ZjCdRZfEzQifgR+sGl9kRxgtAbuglySqaKqeAYNCPXVUTMobNX8DNciFfiCIpRKRv1pYrep
hXAJY+8gVsZrX9u/7RWRJCwh/gSUMr8Ym5etGrORTZd/b7X87vXzx1zAQ3m7foHoF9atJE7JpXI9
9H+X1SOLlmNj/d3iqYXURD2gJXX/HDCmWbMrufWLiFD5UhGMfKxl8mEgkruaQGUeYH/FgPmAgb95
SZp5FI4iCRNRZ/t2fsWkxsg5AuoaplVlZok0Yp59/aE6Qcvt7xd6niucbxiSvl/XjbwfK/YKO8tq
Nt1VTmdsjyxCYX0zzDEIGe/Z7R60kgsvX2+39n7GR61x7W1fCHyY4yknKtDHPYwfLbCGI1vgZdw7
/3t4eXjZMVMJItn3MLgEifkG7yHoQDGROpCgpCgrZKOd8ulFtPRkVBEQXlOzSxhXB5HpWsu1Jqia
qKpkVQQHWe3QjaFuhWaiOqNq7GF+ars5+gaKrJx4IU2spYFBP28zeL/CalX6d1Aw7kYgBVCIkpyZ
FiDmhywkmwx3CovIvjT6RB/KaPnvOzueq90tHxbYBpJf+1j/7eVrhVYUDWxe2DYd83HeoLHTY7an
29ZNA5hqX/RJV0zeaOaNw+prXccn+xr9smM6PbZR5vWMV2wd9IYQ5kYxrKWgzXyu6wXRgDQ2Lx72
RmQKpes/RnxICNh51uEGS84219w2TD/KPO+eQhuP0Gp+3yclz7mZb2z7Sg4LFQW8+tPfvfK+6V3+
bVsbCLrwtBpcuhmg50KuD54+D34WQrdWb6FcTI6nXNmuiAkG2/SOp/ANKxZb91zjkjel5pFxYOar
ulm3rvSap94GLIOA1MqPih7WC2pLwe254zVLAXiXmw6KOHee7HU0P3VcgWg48Wk252sbc6gA+GRr
kdU/sWG++jxhkW2g5E2szl7qhm5Y+SW5STxlX39ml5fVkDUun7fNC+3JfrjQya7EpDh+VyLo56O9
Qr86qbcv4Jx5EbgFzKUOTckUZwkpSSfYAjuTPu6N2bY7GwS1eIb3rmQM3QDyObf+VYMmuGIzDULL
sto5Ln5r0vB4jiBQvPspUoIymqnKXsM3QA429WDxYUQbDjW+XOnSV/8Qw30oXKwp4WaSuZlNoigp
ODsGGAogAydeaESRx0JU0sp+5Ht5OMt0zPizLhrl4yg2XRxZXCu6sRu1UOE5PS98d1FCWK4M2WqC
Rnrn58svfVRQUj6bvxP5/eeTT9qNNoPdnO9N/Y4TxyNhIK8XxTNbp9rThdJ4kQCp18I2K+uEmB5q
/4edUu7ZHpt/9LGp7q48J3YmEccHHF8MMLvWElCxHIPg8qXPMEhTDL/uw7W/TgiRXcfvmvTte1u1
VbcZ+1S/n3RRrIrukY9S2kZkopE29tt3pna89qbvVCabJEVOXuilAEW41wsNlxwyLH33FS7/avY1
OXxQjRwZYko8DuX7K42XXdwTT4HAvuT31U3sCl+mzCuSAs5PPGIutx2ejHBQlOjxn7g/EWEQKr+g
36XnP3nOQpuXw8WMdP2bffswkUif5GOzxE91pZsVpnc0f2cmSPOHzeSC4TFa++ZHZ93IdXImyxaf
foa0xG/+8xkjDuUnbNtP9a/GT/M2embZ2l4NP68ArApXmE8eLd/1db66zjXWAaC07vcntm4kRPdT
U9mikpJo5UAKeTO9NJWpCRu/H0qKQBgsFsGGQ8CYyH5soZZ/xkVGCqs/auD6CcDDX+G3cdUvm47N
uqB1PK1qyXRjtQ9GjXYDc/hEOQX5bioj9uNk7evp1Dt2p32/e2EHv2nt+zeekbm3ey/vidyU5luJ
WQzQQX/WkNhqLWB2kgxDWNtqBd3cSrrBbecj3U+gNGcMu9YUpGBonfQyHiCL278H6/B60agAret8
iL+purEPzANAGWAGKitldPHj5/1rfnx/WKjZkh+pC0riioAr9dDMQF5SVDzrrA4mqifYYJHMN9L4
XHwHbgt1uLkzKQF0AXXIfhBvbQ9Phtkox6muZE145duK+jy1t7njSBZ7x2xNhS/r+9I9Ew7VeSp4
D8D9KTV9Cd0W+HR7e0t50am5d9LdXerxUBRSbfIfKrTisWl//+K5xhHD1GtVCg04pGMaW/xqfKpU
bA3WqfIoidfnQ94ybygrwbPrxNJ8Nia6PDxgDErugz2tOukXlTupgYBWfz+PzRgp9b9b2eG1t3g3
tqYZe9X83MkxaEALiSryYrO81S14plE4WrVgswpq1WUOLIc6iPdsM/QdpxKJWkMGmB6yH6nh3nWC
SZgYUol2D7peSPvRYl0/Xie86IrDuL8TsM+qu25icITgY3JUtkiGq9ZFM7ru/BUgckGZxu5sZyBz
UNqPVUP6iIFCmVm2iEfnoc6+jZCqh9mwxSueVtDG+SBhjPPI+uxjBwXpNvkRy45CbP28bQ8zk/dL
SYb+mOmLPIVuFuM6xB2FzuqvD/U3aSazgDplFiLn+okrS/P8oYzQKtLE0e9TRbxjwNQpsHAGJpH4
nRugUY2IWmL1fNUXEHptWsJ8tb992jfTrSFV3al26/9AWtF9EQMNy7pJdzEOq4dOX3+7ZeZt89bx
KDSMc6twbkciHX8rIIvc4r7qxRFSdLLH07eDUFrBWUUwfSjN78NsczEN0cx2dtWQfEv1k/aAnftG
TYbJ1duMs8WSxYvBHf1dwr77ROohscz0O0hk/UJ5gdRRcZBXlsTb8XH8NVoOzNdRNS8eFjHX6o4c
sW8g92NTbRBDcUfk3edyuOEaaFYJwq0BWQ2W+DV+CRZIqp9q8cize4eARFL8bPup7lK4BL+PJkLV
cmaypnX5guqf74YdTFR7ksagx1lqfAo6kat8V4Mwl9WLtjy66V3pp55vX7rLRiBxi+Mi1U+E5ywP
KdE+0Q9q062yeinQJICS9YGPtRPWgPbDSn3p8OmL91ymbQuJpvRpDhgpnd/BVlgnt8au//W2qqm+
t4jKZhy2TQmqQi8Hu1G+9gBDDvJKQZqybqYnt/GF8I0oh7OeMWtoO4/IlKMEFTBbEeygWCg8kYh8
tV0gzwALiHEqgCMbMQGQvkkjtEZ/RKv2Imx/++8AlTJ6w32S7mWNN/nSBVf/ZeM6PyLSfv6jmWyZ
L+VZdYp6+a9B/c6X5ss/461lZYwN5aYa1U6kY6TBox5+rdD3xJbJz9TCQaBLDb5xbA56nFXu7fX9
iFAVURZolpS0h/V1Crs1hLphzfk9vIyub5fRutrXqq+iuIErovKVaB/Z+yWHmU6YUsc8NTFUKnrA
Icq+y8dhRvXgd4777xtcI2gieF9beuDgS3M94crNCUe/nFocgLJlMfRb6Rsq1pY1IPLjdsDl5a6T
fJBMmlvy4VBFYZaXBB25QAtk7m0XCSh26USeZr9xK7hr1Dgd67leLct992s0XuS0FedZNSOWBnPC
uNYPRLxAsurb8v2iFLxXZvt/zIgcHfuAEEnyAZTixaXQm/u3q2Y40M072Dnr5hhxyoqIMYOF/roZ
ZYT2GakB/wm9lkQJebHYxv3lnMkg5/eRdpiQnZgJh3+SMPX7gSNJI/Wu8Pwe+0UPDaDNH2ZQxMA8
cxbDA43ak59Qf9pMNi4djcMnO4uiAtePN2X7v3YJqm/l+rhu/vkIyY0/lUVIMF+VbetzGLwPDzHt
ZDSUEfvsDvlharEZXIeIsPrkqlrnkBucQB7uGBMDTEvId5szP4mqzRAScsNv27ys6Xqistf+p55j
d48PtarlnzwSvNRL29b5cWaQXXUcAkUUSOIOGvj5tI7zSTMSArFv5rC/cqQaP2CZLa/46tFlfmi9
EQbk+svB7E2SpqTadENfy1rSYvuah3bMeNTS5u1I40Eo+moUXYISVHfEMxDms/LlNR1uSCkif4cV
RoyQXoVU5O/ehKoyU+ctJsE8NPfvgpM3CIFZuK5/D/KNM55g+Sndb56fhGGJb5f0YKgb+UM9Nm2F
gxEVdn3Vxqtt/PSPZSKF2QRACjU0BhsitKvscIzLcAOp80usXCQcRgwqfAREHKzdMIl/FcWMO3Oy
kd6q0dpZOdlgMrF46qxm6xZBTEcwSrkWx9Ib+MNOvwyzhwR1xWfzoVXs7cfbrmZL4sNUINBW/1wW
l+vknmGWJlyRRWnWk8TBjfW6KCs0SEu6WKvuZpxquYBZivvER6KHvw5ujIBDxtrcq3IfD7VNP6GK
2TK/gMl3v54Or+QyrjCDh3DV3s9oMDrXWr813CPMGsb0kaoHZXkum0dtwQrfk4yq6p8/m99gSc/t
pV18xIlG7QGq8TETQKQPrZkwivBH8gn22b67/9sKIuru0bLsYCp1ZPgs9HHQehFTDzGQBzyRdutS
mmjbMLpggGlEoIYQv6lUGJTiau0xyOCj9e09JDNj4L6wm4U5tu89ab0kHo4lLY4uw66anfxYEdxy
GH8cO0+FXh6cw2FCVeP8DY3SLkQIp3WznVX2ne3bd66ce0I0GaSGkvMK08VWoprXPK7nn3OVUYGb
2M/AOhJSEDEARjk2fWaLPY70qxu5oBCFtMDGsOyyxaIDkQXX5LJBP9xELSkXKg5DxZliYmVUr9p8
BvQNnzzgrtlS9stAS6f1SK1NAa9+Pc729dX1bzUddTU3mE/xcs943XjlFi5AYzral79qAtVD6N9K
62P1rX007/NKLmZoXdy9e+P4DPXZtEJHjQPORe4xOURiwepKRsx3PyKIqJv7NISjImAL1jKJBRB0
tsxXZSfAgztistem2tMTceDc2LBDKsvHaS3V038ok2NOSek8BYZ+jdn22dwTvbzBnvjqRBmSPj0f
HcDSpj8LrtcO1ffQDKVzQXTngFWHWZ+bGttPWxdCq/lJa6BiWzVZYl+VRBiklulwwDpXkBrtH2Yr
FOrIRI5LnuPJ7MyOnZ/Ot8mcnyNI/OLclF2Ge36PCAnhKaXOnn0hbthJhYz6vrUD2FHKckpEXnhO
ti8Ws/aGZ4dVRvCRWSLHkK5UTKA8SDpGkRNJ/mLUrozMpIVfvjSd/FC/aE6RD4N+N2yC3zFd5O1U
TvJyybwZCwH1S38csFRRYzskHOAgfsP3IZtDeCb9svluu0l8ScP6We0rtqsu5Wb8Z4SSGLrmqiDd
akqwsELAVxQ3fiffC4G0ty6SmckxXO5k/Y5stiotnk/jdxlhUijNPavVb/3pc0bwemIS98RPGUaH
ViuDl3CxeVhRs014Y0/lhqwp8LSBkZ17Ty9Wu7Zj5cbS5KTljJHzaUXftuzFZpcF9m7DuoEC1d/O
wM4PlVV+ImKJePZDC/EvCKf5SaaI/V/lYb0CUkBQ0dmyExztqwTTBB8uC6Qb6oJ8j7COGg6INDcv
Oyeor2FrL1hodu5DwhzpTfGRhHEhL7x+OCamZwsYSWgqtWzGl7oJxOEPsfW8IFJ51HRJGQiKSzzm
WrNEeaTWEz/pjMeKxAxH0e27ayzQ9YVaBQzYeNXhJLYUuXkmkmJPvm/eyLZQrB2avSlTLZFCLnSQ
BLLR0OFhZBDr8f13ZInXvvu4UTZiK7KH/UadUv7Vu5PPMLb9q7j1IT1Jp2oGrLQc/zo/ubZJEPbK
R3tRqn70gQZFKLaM8xPfpTE2mcVX82ccitDIC6fQPrO1P8gDKLwxFw+P4onMm3hCt46XjX2vlB4C
59t3pL9VS+MopMOpJ1N+TD539RDBLOfy3ryLl/VD6Wv2287NM0OToxqZ5mGGH8VCKWVXrZx0ghdT
tcDH+lY6uLBM4Zb1k8HahWa2e7ZFSRh7GYR9gfQ8myKM11eP2e7l6fZ0aAdZUd/ThKysGQlVBMeP
kX3ArrpqWXCjQvDUppbTkc1MNzvQcq1v+aVlOw9P2UFhfn45vOB3SRwZSjdSvOLT4jCsHbk1jeeF
wt29lj9yzV+qc5GaBxw/43+314w59+Z873Ukn67XajHGx5fwwR6L1czTNwriVzvZv/Yz4EDGFW2B
tb1jdmeq8HO+mny7XLjTJQZIuopFczHLSQd16xUeEdfuEjZ0wkLFHN7P2n2AruhpyFan8+Ig6Ulp
e0sOfaeGy65UisdHtoS2gMdt+6mbnN4oUnkC5AqvYJRgxq1nq2cT8NyKJcc0MArGdfPhia9asu+i
88dzjYe7xUmY7+QqpxmHWBNYN1ezyGvpVPUhW9l/NplcpZ6L7cuxtuNjIhnCrkKr+HzlaZP+0J5E
aQUo929iX7GbkDoX0eZkYx8FemObY31Ddr59/sKX2TChSwPB5PN6JEAf7KbuiWdccuDMdJcaHBBz
+IFnhY++nru7Djp6BUNvt3joJfuppnerXMtro2UXv4vLBPmwfUHqM3ry12Z2OFTNg0cmelw+g+av
gwu5zCz3tEaKfF6laifdHLrtbSedaV5+KplUTda2fct/lzPmmVnyX9XMv8wVWTQHISdupGdjXoQP
2Ulp21zLl3Bcg+r78gy8ZNbMi6NQOpGSMdZjl4SqnmnwcEpUCpfqkZfdpVb4ZUoqvb+WEy9XlqmF
p9Opek2Vfw1+9wyjAy9QQbvhq1EwJNC+iJvJiU8UYCU2O88KWLRPmdfMWj/E+DZG1NfBsnTruDeb
xnoeEzyG2qKtDic4b97OjPJdo+Nch8Io9/Rk0Fw1OSsO8t1sdfXoGE2sXn5Vv/v5DQfdTv5XBvIp
gyuYqNxabkv8QEmC82TMSG/5c5Vce28rP7S/SCaDLYWLd/5lKtLLZgSjA0IYrcitnf0lxNgPPrXw
79XTHGvs6+nnfT8wI1ReN0N9bn69/uLeHJk84T9q9MuDFjxIvyD44HPAwEqswgtKmGuxQIG7hRXt
z8FW26VPltpkqym8kqnp03W0pNXgfuoUJzc0kWKoY3FacovloY06JdHBhQEZYxjlJz8PvW9DQyU1
P/k2zHxKPctsdDnJpFr54+hw6nMEzrBnv+G99fwwc+/dcx8MVO/cEU8jmd9udPtqnb+bB2TifAOD
5/IjfTx9ZM+tldl4JmwECehgiHuniI2x47b8SPqSk93JgrRF0H8/vhItu+Pm/KirxwxP9bh7eHpI
jVLC7vLy7BeJTBVVJy/XKTyvzwx65czOQlWZCXum32gCnmrnzHx9+azkttTcfuIV/qMhi2ptFlay
/plorac9BlGX48cDMu85Nc7ClvPsoJRbACb1jFswzU5S0yfclaQ+vCf093l5HlynLe/jRVcngA4m
FRVYJMRHYAKR+4Xhn+774dRIMybxjiA0eBD14JVDgbybu2q2l+7Jh6q2VhGo/D37ejZxWnuwdwpD
Nz1/G5n7ZSALIUA95i2FBExwGy9t/cheGe3x7+pnJ91LhBUa14pSrvQx6EzCYyKt/Ziz86ONeB9Z
1oyOqKxrLF/+oDiZgGH8mQ7Fj+0tVW+b0TXhtgFenFxMPYRLTMtXU0J1ZL7HCDoERtne9QPnJdfX
f5D8fWiALxu/w2xDY3bfmVay3ULlUL19lMI47dwwtK6zFHwO1Wz/PYTtFB/ap9Uf3EERLs3Y8/uZ
mPdfzpOlAbFp75dMGI/9dKJ867iUmWvFY/OwaR6RCpDtfsoPh2562tvSjeDPfRzWz4EqL99VJdRS
WzLTyS9DBMxIHj64NqYdpUhsfqgUYlKwo5RG0DrI/eI7V+eFoTrJ3LV6qwwrqhzWkvDhsTugUx7d
MYmSDOYBqgIdaGi11Nlsv/dGxs5UBMZNlWtnad17+2y+nXkvYZD0hU/VgoJWr8vfmo0mfVi+n+nn
kBLCXz+UU6NpBXNZV5Xh7bP5q8avsbEaGicUAKFqsJLmvbaCEsOolhzal2DYLKx62p92ojkgQpSv
LyMu0+Rt00GLKyxTCBPt23NY5br+fkIMAvU2yKD5xeiFPn71N5LVr2aAcYxxbUGSLmeItVqp96Ip
v6z+tkcxbdmnaIwTFBU6OiBWHJBUfsTmBzGUjHI13FR2VVI5pAX4UIp8+Q9Qw+nKT84gIGOOCJG2
4ySi1aqFR/NdxxV3SdgK8QjbPUtg6ppHXA4hqh8c6jFiIGZsLPkRILiEJlgVB9apjcP5SV6vjHcN
wCln2BEsCR2Et573b3PYrd2ecyyzpuH+lor8mr1G1pSst7udR6eXMowq9dhcFV/yaFSZyW8tmm0Q
v2dT1i5G7Vz1trh4p58KNvAXI40BmiXnW/whHITgWjb8fdo3FAtmBOwOiygit/5Dhm/1BWUmpWew
bqbKsxMkOBhQ2vGQ63zl/nFVomGkl8QnFko2fzgbqF9CqQ7dGlcOndqpwPLDxDCZeoRBGBvgJpoD
obNVblNrltFYg0aryouVq4bRNVJ3rWsT8ilglAFa0KRUC5hntHjIaUD+FNv56lQqBXhvZB/ZbqkU
VqUrBkixe1i/rW69vO3VgL/vQTJQIkOkcxXUCN5aQzHCbc8em2dmlYsfrBBeMAbQrBup7Vzz5Fgz
Lfvl08TKD2Ne9izTV2/njTFc/x6cANoBjrAmvcGFxuOumgqo3YekXCNQ1ZaGwBh3+GU8bE2PURx8
yJdPennJSoHMQBK4mK4aqS/eRBza3IfaJ+dMJb5KvH7+eHgLkdiqm+0dJsUGj4ZGbBCzUyU6aUdd
8pZ+8sd9eFd4sZCdrPCH1hqhyxfuZAYdwunfBFlsjPNXWWhmmgyN9xIxmPa//dAFJvtEGiu/5cz1
aA5NhlJkksBwF0x12gzzg3VaQjhuTyly2t99f5fjv1g7LSvXV4A6h6afxn1+I+Qz6Nito24E63jH
VHcbOjP5gsHTvx8guOaV273JWOqX0L4d6udnIyjNMJ5tKeFSDe3Wv/dcbeFz59yj05puGw/f3Z+f
+YpA76c5Tdfvu9p61b4Pi2SoSb0RSxi8O1QD47Tvym3fcUzDkEpRRfEEfbXbPAySPZfH/BtDQmar
9FvS+pIX1q5PVve16jzuvCQMN/VcciFqbYb3f5yD+W+xHDBRxoCwIz+d7/Z5TcATs3GOL4m2sdrd
H/PAYNH1TzCsGu5QTSKc6D0MikIQwL+ZY0ihuWsHcHa0KyR0LpEA+bH7SHVP+EXJ3uEjQ26aGaip
e16gWb2vZjxrqDUgjY6riNVSZ5sUIts8LeLj6QOPEpEAiZPEY6xbeFxk3dc6ysC8aODu0wF/0THN
ro2eLTH8dveLew1+UaTzAZ7ylRFf9p07BYZBSc1sNV9NcUBAMGvIB9rherLWKi6tnvM2/ZeEGVmi
Bg6/9sXgiFrVuPb//I9/YYsjcp75TTln/N/TofpDHiWfP1NHvZ54gxJApZ4ebPPVxDhXYRLODHz1
jx9g3+eRqZzqCPOnYbGtz7PIDv98vDR7l53caGSbD4N00wj7krZDaaRtsAiE1KZsVz2/FOjmGCJ3
GH3VpJa6BnyVtAZ+yn+RFHD7JwC54zEpqItt+Bt7LgXwONrc01ZBhwY6M9/zhrV4hI/RabRD2Fgx
s36TByDUWegtoKN5kQpus6LpHTcNVfkC4poyNQJSOP56KhjZqOQe2XoY7jWyryD1gOcAAXoKTiMI
uYCwaKVAvmMEYAoKtHzRfOsbiXECX7j/hedpJ366r67GS9j04ywIvcXy4M12EnzGVSfR7dHyq0yn
ldTTFMRQHMhEKKOu+VJ6kBmFhRcX6mv/wYIGjin0rI5j5WGYaaqXbaL/rA4VPeFZPfVvyrA7xEY2
900r0aWP1MWq/M6XbSqGNIdkHRlXfNrMl/+xky+7sfv6lVXcV+0y+K7nGyh0z9Fd2NlX4ZdMNNw9
Y9UuC+MQNCSmzcxTAl6qpEFKc7wJxey9clHt/OGLfJR6NrZxlm4z5PuIqS2zCweQte6uMtNLZNK7
aT1g5YO9ifhGqbGlzTDtu26Q2wVDaQlfjQkdOrToXLzXeMY6wJQxiH71suz//AvcU93WZ1frQTjP
FJtqkNdD2/X5+W4dFj8fqdHNQAf+tjLO+rd5tbXL03ldTo3S3STtT/trmNKneUlt6mq78/DLwKN9
Z80kJNU8zwmT8GxJdVRQgN6HMfEN0iO3ktPoi4GmkogF2Gj9tMHGNSMv6ufPiixzN7p/N3ARFCv5
yeFc3Y12dx4AtrLlAHVBpZuKIZ1nOWIvBxp9aCaXdXD+5yjFXs/lbzF/pc3OLTtLtiTLoNUX+pju
eap5aCAmvZ3kuBBJ0r3dsSPXNywOGvlzD0ALqPwx/Zd+zZkFXb4a68pjHe0AN277vn/P984TKczn
iFZgv5Cyq1oOjyD0DNLlOPLHyvStsGruqdC5536ElSAwC96LGcikqo/lIHslbady68COkx8IxJtN
C9U63UNn1K7QtostI0bGVZPLypk/bfOk0BgjKkrRW8YMR0pBPd5EmpdGnU+NZP7ZNq5Omebxuwtv
S5l7zjjCKC2wH02Cc4D6p9vF9eN+rvuRE4hpoeTjRTYdjm0vwDqfZZX1536Rx90DVIsF1A+OY+Iq
ftEhMDrUjZFQn2rm0uWe7XG21L+ryf/2S2TyIaXb4cOBnBI1s/JOqqVbc83kxrl8SCq8v414Oa2m
eGthSz1n9x0JWz5dnRarX/uREXknA+xSb/K3zSI9TF2l+pnO9D07lH1d+Nj+VorpeNP9reELb3lf
Vuxp0hJpnQP4WTfym5oTw7r+PdfdjPwwf6xw2jbJ0m/cekeVO9YKmbYTANf60/Q8e2bYmXuzAzK6
ve1a06Iyw/j1inxRfmD81+Gj5sWbn9rl9JfDwA6Lg/2tsj6bzxddlV8OjevwFt+j84VIAOH4vu8f
TKsze52g7rMEMfZmiezjFhNBenOs7REmsdWuT7l0/VisJIc8v8Xcqcq/soH7GJDNnMqwxVbxVC3g
FyQfJVjnFZof2OtHDMy2MhzPdrLbq/22aFRr9dP8smwre+7cPKuFE1vQwQ5UUv+abCA1y5/aNB3z
B7O5ar6wMIOvyXos0oMuk157P9v4SJDrYjdS+Xiv+8kjcF/ROk82xydUQ3XsD/J4FlCbiIkmdUG1
O0++hutM0C6B5NXxUeqsMaXhf7dvpGVOuI3p5sMAPL+XReCX6YfyAfSb20BfdBAteGn4pwRLJtYY
h1V9+AZvSu0xvk8cXc6b5RVs03KCAakqLnh1+uy3Oq7NWxDQ93DvnFtUzTfnyBPcMtAdsDIkRflR
0qi7PQs7nzpihc4YgFUgUmUMD5Mlye2dMHk11YID8cmzOBSaax8XxPG0BR7p/cGB8KpvGzC0LFFa
BFctwTjh+hplAIA9jm4OJn46Stfzo2xFNzTNMxAJyanuXeE9dP73Fc7dk81LU9tG3xVcaJMzq6lB
FuNOhesD4xAdWuQ93iwHHVdadAAmAffHIL/iI+ehXBVVbhp0ukHYyPKX3ZTGPzEYMu5HXM34RKvI
Jf2rVsrj7V9DyCXykvhH0uHDk+5JNIqiHI2f2r65rWgkYu25CtpYzu6T5YgEzhziXLViUnt7ygKo
4Ob76eXTdcl085V+XDq4UJxrI9ONc4slERwYLOB6ohYLKH6aCTO01MB1h+bUuNfgD4th1Wl5/t3o
XxrSdv9YEMWHI627omycfMKxMY9DSrTdrwHzAlfqyFiLvQOKzFJnNf6yrwyIo52bGVqar8vzeLPP
Z0vHEEJX8Fgdxx29v8afzalVGkiM5BQW++un2nb7snnx9VNmEH+IjMOhIT4jmPrm0pfOKJLeIf4+
54/iRJPhlaEy/luxuOZMky3VsctpcexfpML0cU3mxofSvNjsm/tV7vfNxfTkZZt9ztWutQPdV8eS
a/fCZcTVyc7jcH3U3lQxzkaubt9DlutG7Rm/imumrCpfSov+HNXVykg2XbJgJEzLC8+Wy886RoPZ
KsgNoAdEFJWxNz1VYhVkvXR+afQNGGqP5+GOHDfQv2GcSpydhtLf8UyypfYR9j7CdGmmOpnOgykO
OBCtI/IFCuueNcrDQDdfpymWqTlg5swF8VxPs55sdsKx3zLtz8uNcrLK/mr+Pnw2BLGhu1pJvdxK
jX6fQ4YWd2nspi3mlSRe8rtee6e96GOzBZY2j3r4s/oMESl3za9+b7WGDWSAJZIYEiBKC3OJcqPR
hpFNtiWFtn/WWr9Rfn4X7yr36nujZSAzeZI30ivkg2cYvCf4ZI+9lAEc47k2vnlPJUGB/3B/OGQb
7r0XX3UP4LTqQqdL40bXOVS7z63hwt/7z8KwBdyOxGMcp2Xj+T1VxoKmh66yFUUe6u22kx26WY1+
yDvihWgmXupuZF11j3h5EhcgxyC0MpZ11Sb6hMuG7jR3E9OENGBpNCv8r0pz18Tz1wcvIAoozsZz
V7wEPol1mC5NPF3jB0yE31p7wnmBn1s4yLj31Oe9LcDMUXV8255UOny4b062it6lNAI/BJ/RLQ9w
wv8pKejCHE00X36qk2ulM+l0QnuLtoDNFdSjSfu30p68XaqdeJGX/Ml98bk15839RPHqvBVfZtg1
9Z9zhI35vPHcqPAlPFc8Tz6+0jFbp9SBpxiErTcXH95hlNdzVHEB8wryTYnax3EHCaHTcaMmbUfy
1hn9J2N+68BTOgGeTgr1yZt367TdquG8374zPEEscWdrlbdOr/dZ9jtcxUql1qmMO7VRTePb1YvP
nby9dTpxCbw+QFwjOYXF/d+j8FUe9i984SaS77Insu25n9y0tbclyJCLFYfqRw7SYiKhjC9dM6zj
Wrsz7nyWKn2v/dUgb/fHFbcMJTj+pvJ3vOFcvi/hBLUdwCRfqfR6vZpFkS+NfdjcJ7fHncpbr4bX
VLNLxV5Zoc3pxN1Mld3YiVdP2mNcOZtxxAwPusi67gjjIMLy3pA4wBN38OBdwyxGsVpJw7Rl7WCN
3ECNZuHvyt8v5hcP1kzuPHe2THMtL8CpfOX34k2JZsCe9/l4/RtsQKHAplMTf/w8NhzoNobXIRx5
4vP5oHUXK2+gYcWDbcmgLN6uWAmrZwMLKvhq3vMvx6ieag9d8S8ENHRPmufd2HykGUaWJx7nvOQJ
fugYwtONh9vfQ8RgrruayTgK9NWCuKew+vn83ab5NAIEn4CCJMPe3IWp/wgl8+Psvwi8DxPmsOd2
ntzAYhcxg0Ql1Ci4c2y30q+xVyZj7jxf4/AwoSytJ4cAtMp455ancM2C8a+SwlBMEqT87YFyonMt
nkX51izLCeNLm3rkDEw8hs035nFdOFt0xm5eLJJMfRux4Pr0MBjP/66vGHp26o25XAM44mAkiraK
OGW+mC6zO+bd2ksoeDLuTfwu3dwBZ23Z6aZEI25v9ilekH/dPf+8uJdr1z295mW0GsbkUbx64XPZ
25mZ6uzrn89Lv7sA9iOoXly5GGbjs7vepWNmJUGN5dEuQo1EnT5/q0Z2mGBTw4m9dauHy+Ze0mga
FygCFxJaHMMJ4nnAcdLjCB5xOLbDk3FlM/34mTaPq3UWrNgCgcvz/hsuTjjZOBRMrkuFN9EtmKMx
L/2TbiVeGv8bexYc2RWSmEnyGLKWcxwkGIX6XsZfkar+pQiUjfSSCUq6hxmXVOu5nSdHvZQSr6vK
4gH1vr3V9W2vqXoP9S1X8da6ddNqODzzrD0837ArDdJpnerhs2/fwS5fs2yPtdyXPDZhWNary8ux
L/EIqLuab7NvwC1jM0J5HURbxpRWYXi0b3vBbm3/2WMe9b8bXPtwZzVkXiOVjHzGkcGkNTPM9bj5
yMVXyz1b9GPfsLFHcpd6e+h+tzBqHgnBAbuthD6Eq1vDTQp/r8oSKHR4DEaOy7byOttDOOajMDHq
cw3xJWILGqd72wXsTXkjTnvVoXIfSriEuN2Hg44ruokpyxglo2Mj+ZqF82Vk1caazJizeLI91ViG
PzaoONzEqynbllGqcaqbSoW3aIaJw4844Od9sJ4FFlMUjJZAzUeo0+LDDrEkd3ZpUz8wIyunzmfL
m7TDOLi3thsvLi8UUB0alLanoOk68BZHME4OxxipsYUm+E6n6kHM55duEd4Z5V7CCLmVjfQEz7iG
nl+PbXfj+YoFdO+da4naqcaIacDqDrwcJJlUtiX5EPDCud0WH89DP26T2PV0kw/0s38PSWPx0E4Y
1x0h7cFWZRVEFSWdFfGWFUn19yzvedHxWdePceDiH3N9wi4dbpFsHqWHLbwcj75uhBAYiaBSOnaI
zoQBJymnMRixfiLfjBA5FstKc37C3hLzzyfEpTfQvM2QUaZhooLsNdbS3OVCWo+VNo+MMiJOJGex
P8QqMxxDPGRI2JCvMmpjuNg8vsQRFwZ8d+OLeNvvGRe3oLH+OfzE+6mk5olR9rU499sXL/VuLyJn
/lVe9cqW859xy8jlEO9duFCjA3tmTPa0XkQsx/e34fy9+YvzxqcNm115azIrw4/CImZFbF8k8Z14
MjzI9AAiFha356IRi8xSQePe1GRjik3hP2svEScZdNoGInaJ8RE83cLK0grkTuAwOUMnXg+IDPYj
IS4U+Y4qXvdfRh41kNXe9J31PWWSXBjkRZDCINS13GIqNzc9/nHiDSr5Q9siD1qow7IY/OZ/JJ3Z
kqJYEIafiAhFELhlB0HctxvDFdxxQ+Xp+8vq6JmenqpqRZZzMv/8l97JRMaJkylfOqAdOPchqPUb
qEieWRW8+HXJxCAPlyUCwcVV9eI6e554PpHiWnM5eU/GcgSRcP5EWKzwZ3lpTqm952MzH2RcmR1c
JqI+B7A7uFoYe3PAN29KpOvoJtnLz4QEP9+IG66J2yhzE6wHygDjI8rNcEUtTXIIQciV9/KekCee
/tOvg7vbCiTW+9w1sKMquha/t2KwZyptOamsuRRvsvZi5MsBY0oJJV1cTI/Ik3NUhahfGVGyhHYu
GQ6kngQH4Cric+AHbn+kyh5FOzrHs1cFH3CXGGo+HQQIlizsuAkwKWTVBzHjim4lIWT59x2U6NRW
jNPZ8eTpVXhI8Jx6TwtuAzwaEDWsclI+pNTHfDk1esroyBzuDnMWh0vSBNre8++cso/RA7EnHgHh
GS9fOmLSxiJgJCc6aWoT3Ake3hG628+uNsYQRA4MbGSit6EXwKySsU7pNMBvhJT+mtNNbGnTmW0K
3q0OlISehkqRAtOiuJOhM6WpZVN1EwEQz/iefIKn9KHoFUIk3A498Nnp38AceAvZwHIYWnJYIrPj
W1IVyfZw5izvUffJ5eALsphI+6GM0JG+fesQtHo8/Vwg2rK/uaX8eTIRMrtDqcFRwR7EGRroi+LD
GFKsVIyxWImohaS1lVJO8Tt93YYh+fYocQH1ZJORLUZmZOQAeHhqJMh1O+whT2/S6XMjzoMETcl/
MwOkpSluyP3tpPP0uE4TSmJBJ749ZCId2l6BB6gaIR8EqpQrsiDJjqqMtG6HAgE0hEggZudQIkmi
gQeaportR7kdjQYXZxANRtTvsFtTiEA0GrK4TV58YpogaZx5jnkPPgaLAhgTJGIp2q7Ji2bDXyyo
mxe0LbNZB0BmIs2j9B7t9AVfUyp8WcJZTPfDn5xxZwtswYeg2aJlZdfk5yvXXfhZbnMwN0IHoszH
21BclLIsWixmM1ZJeqi05H8g5sGRuDlRBLWQO85eA8mDWJBBQ6pt00Vv5vjr0QjWRyciIw+yKAke
cr9AuEaKZtOI0UxxuOziFP3CfIAa75NCDPWTV/SjqLIHBDIuaNAWzLlwpEIj0oh5kcU6G0Gl9EaM
wnwqrZkG6z+FouXTbsC25vLiJAHdDmU3h7fO1nKMkvrAHGSBZwrNl8s+KNt3nx0J/GDfLwIm56Jg
owSJOB603wFVMf2WP+GukPmr+H/L3SZVoVwc+dXpuEa8coZDdyuwHT0R9bWkkUGCR120ZE5Xwoa4
MWVJ5SryV7iE8oM0XtyxdLQ0YWJcK1WlNKt/LemCk1LiGUFQo03XJQKru51xvsRf6sIJkX70ZnOA
XDdYz4unHZGjHbmLWepn2WLRcGik+J48rxwCXGY+ugr/G6Goo+F/hXxFZHcMY0dw2DwdU1p//Rrp
/uIA/U/ejqhq3uQhJ+MN8/oB3/hu06MpsCIwJMOZ9+8OlbZdkEHsK9hoTIlIAheTWUS7KywEkfHc
STRnx+chFEcI7iPBwaga2Ajb/GSKvN9w/36TVkW2N1kWJHGGPW/+H7eThkz6WKmHQXp4CF4bVgTW
ziZhlb+BKCbF+JXmaATsK0fBzg569mYZwqu/K/YhskcuB0Ri0ni0BwY/w5MsiBj6ZCkjRKKAcpLF
mJcj4U1aIHkDFrZYfgmEBXba4ji+mcBdgt3Jns6QaUAR4V4aVBkC+xVo+vty/PLUSe17DaRgBGbp
056xBxx3cnBSCckbC5AMDEspQjnx17uyjMgbSItEMdSj4pG18RPuKa3lhElbS3tKbSSqFNPh9mSl
Be8VIFsWYyGD/F+UwXxDagBJgkCxJ2/X3/b3cmD/fwnAZ3aNv/aK4kTexSJb4Mrnkb2KFk90v9Ib
swc06Iyk9vpbibmh/9dfrMyCV1KpDqSgByon0sDQuQBo1yi1XMpHak4MPKItmI/BUp9nVnTndPUk
7YTLAkvo/3Xn/S5TK0G1Bz4NOM7nYIbxC8rZg8qWD4YqY12yBCUF2e9/pR8nTZ//rxufFCVTgNTs
OKZnpv3IKWf5okHArDkQFNTYouL+f9qZmvSvsxrgDOQKxax05383D/tG/veSClaBWMhEAHRguvjk
UzzN/9ensow257ep1Jq4Dc0Rs1O2CaTNKSDtlg3bYvwcyX0sN2Ff6k+u55i+vAWONZW2iOoWJJVq
Dx0yk4xy9u1N0JnzAbmfBS2viJuSLkwemC1Roeult38THWLRcGnUuFLESx1FJhg5jEOYZOM9bQc1
ZQlEofQ+1NDSydASU4K5fV7H+cNMGC2c1mzLVkKCEyyJ4jihP+hZ+DL8/qJoLSgR8uyEqCwFQQ41
+nsZDMg+LncmvwLSwlDo7igm//Zu6jm6HB6v29/dRYKsM4E4yMsTJmfA+KIKpJymN5cilaue2+81
xS+3tvvXSkkLFZc0XMc+/wUnpcKi1KZVlG9QqUaypx7xk/1/7yqYJ9IvgOBTNsnT1n/SAhjzT5jj
FcTLLrnlpKw79uH1w8HgE0bY4w/kKABVcXRm5vJcyz693e/pjTh32JO4ItqSUEf2TV6F2SPJNFRh
lIeh1iEShqOR2NucIBS5y2R9kSdXBJ5ySfiFd457lIaBjpwAXlIn/vru4SOlS5e/yQoInMQl43b1
f+vjyfvgXar66g1bF79C/XfqqAe/AhXSgysh0Z/ocXOORLBiJfVDfxI0T555C18adFVcpTnErOlA
zreUhHBb5CL+PRrTetEJhUNcMKlXn67OHYAEeH6Yf1floKzt9xBT/R7x8MnDa2fHSTlp+EpgBadk
tR8+JueVNqz2P19JjQCzlG6T6rjlKH0Nudq+4Td1H+/CGLJy/Jsd2B+jZkxa+xGTN5ikCcndmmV/
NG/JaHd/x35haC3wmOrk0XJokHtWB8WEcjqc1wEWtUpfj4/ez17JX45OBEs79eo2N+EFA2tagRH8
XOaP/sO5Z5A2wxzGZmAZcFMq5+c3/Gd0nqizGl+6fnVxm7jkzIxY6V+RcmOFAqG5+17a1+4LgcA1
fHlv5LLJJ3knSl+ogv4bGUblqOSlSzitHry8Fy63yTPKe4TdQ3FV/Z+Lmj+S/kPtPOCYTyGKQwi2
SXBkmouKooSREpehmT390tOGBwRbPM8k216S2tPs++zukuwem9lx9fG/3sd/Smujf9yzpLC4bV/1
7wmpuNub21/2m5aUpnRWjeSxkkqUwjKBlwLLMIKUXGCSeBwBPAuB8sMvJaZviaFVwiabQpmyIQ98
N9z729Khlm05FxdbdlpZMcyS4h73Zmy78FCD6veF0wEWjgcKz06CM0BXiw28jRJYNozo5Zn1zqG+
UpNjWHR+JDXJ6nWGpPq3cw111nFZzZh5Dgsoqu/wOuZBIOj03dmXQMtCOyS4lEUCVITHTMBDBGYk
RiGpguUkADcqTko9WTfZ20wEQpjOkGc+Q+4LXsXLWMgChS2/TC3Sh7AXj5f4rjztq4liHm/yL2JP
xGdi3x1rCymatzyhoK6/gYIpHLUZxRYmuZyGC81sCWHymJ7HeSZqqKNHoIzXQOqEfzx2IrgaNX44
ttSzvGtg6IWjZVyMtKBErI2vHG3wMdY6l0nFSk83T9sW33zm9D6C6CHxPdJW+6xeEhgh2yZnAQjr
BsRjwJlpIx4gjFO8x868NQY2AEOyTlHlUCxLp3XFy+UHDIowM1DJIn3ByuOgHpGGMNLkUuFxzg3Z
4F/VPc0KuCMdNawCM2z7VoApo3Pjm/TKRDgBBvpl/55pnXsm1GKIxn1ZF/dUXzJ/odaRfB1WWJZ5
+o2QDGM+Yw1SfKb8gywJ9mR65uC/t9oU7BRUa7lmFa/nDzijsDLkBKH+G+TkOokQEnEVRDdqVVhz
XNlJM/2iA6eylZhRDBqpVsT7ncjK0Xm0xMMArzEzyOFnkQPUrQmGgOqOZ5m4CrGvxBeCTM8LNQR5
SM99wau447qt3kSGtrAKQf9eM2MIywRPpBGuiAmEEDHnnGCyiQlQzJ8ZT/RgNPhyEVFDRzo5txwf
nSBb6QlsHR8u0YUjo8FfkCchuXFJgHF5MR4K7mOy4RrMS+ThEQDiAnX60vlBccKvD+RfXO1qX5Ku
eH5JXEEhQboXzF/3kwgdWbVZCmblKWp51e6s2a8x0cjzHwEC8csxCSUkNUHvodvDgWSoglifwOx+
iEw1h4YOi//C5TVMkjuwP4h/05zBO2xF6Ptgp/DN39CMIEVLHctAhMHPD2I++khG/x/Uthj9AN7+
/ssJm4kyJah1y6BGqHp37CaZhWWEoJWQ94n3mjHEfIww4cSyZI0FIUQPnL0xU7c8M8mj4yT52tDy
BiJLV+dwqc/Zra8nBxTun0l7VQ7vKCDsJsogsNy56dJwHBASIfiAnP1yYpzuewp2bJKQCeXWj1qd
i8O638UutV+DBjBTcUXWBentGxkV3T1e1RADhVUlv4NosI7Xzn0g11cCfIN3irMOJk3Z4y9AD5pT
8sAyv01f+k6nBFDZa4KI89o+zl94QPByt4G518X/44TnIjpyrJL4UI7lcGhj+GYJb7ZGSuYV3Qhn
UlCjEbZbrJqsQy+3wje6AT8QdniG/OM8egAhPXFKabOPkWIJvO9/eWQ53FckfzBmBRJEMU65kzxe
soxBCIUIfZl94wFszeG1hyPESF+zqqmOslG9FiEf7Wjp777kbvfgwcF64F+VGpzqR1IPHj70J1Zu
nNkwdewc1kJ7/aCKlWj6Am/0BW8vBnbwzoNXIl5VJyeaoVDAJwhlgI96qyBiETcWZmHEE7NOa4Nf
LPHSBLpF2AnN8C7wsDiL2v3v/DS1RoCUhRlcVq1NC0P3V6TMUgg69u0L3Y6zR0NLAh2KNSi/7bdP
biL9REHxSnELN1KUMHRAdFMb0X2eo+bsJX0SZmiNPuJRkzQQmfu24XqWySsR80IZDcsPwkh2Fxhc
4dELUi5WJkzhmV6fo8kewratBM8e0XAsp3kPKlgfleAPGI89M7pkJsMRSg+ygHJSbjXo9OCUvXxI
vcmmxELBSoM2HtytopVPKQLH58VHfOjIlzCiSwfGVB+Ys3ffap3TxtprM83vmv4V6G+Jo2Hde2xY
9C4TjTdUqAcPE4j+5+S+Z6f+RFbcnJhhxZyAzDA6Y4ANUJoVI6wDnchpRcZ5dKbX5MEnS13ikmmw
2VzbXaC1C1XotqQjw3RWGEwQyrBEQUuB8hV8IGTI9mnSeRUxbc8j+HqUFOHq63z3ohGwXH0EDMVy
J0mBjhccnIavkg4oYm8MdkfLPrDy3bSJl0DiiP3IF60GWmAq87aPmTQn+Zg+OCXGDGTB+YxuEBcI
GqS5J4GFhe3IoRosjfoM8hrjNEBSQskQrTKu7nBwCjZGF2IN2ykUsxvIvuMYDMRGulONSwp7cRHC
JI+dlGDFsPGTlj96MJNpRSRKQ2SDbGhkvz0P7RtPB3JJnArO6RK5Ihao0zv7FFJpsdtAwelegCnR
MaI6gD+SQumAnCT8mLNlqzhv4nYvQBnDeKKxML8y4YO0Ec5ceCBuQQuST6SvNXjQpSf5sGQglN7y
JetUQjIBjw3KiW5j/A60m18dfCR+ha+vW5iP/CqiBer1+xs8xweJMUcRrMODfgzV3XNA/u4VKW1s
+bzdjzpkoK5aLCIreSqvw1GHGQNT3kh3BIWGDLYYXkBY2IlIRjhna0ockiQIGgSaEd8i+Lyddypy
PuoCwAkdQNpgqsbZw6gdUV8PyThxL2g0qDjwLPB4OilM3/13ek/P2Qfl0BURrsrDa6HQ/jS9LwNR
Yti+OJggmMd0WMXajmiN6JUt4/TOpBRHBSbGrD7wly4ddfBQE1zazK48RcaI7bCvwBAP9JH081S2
fx/lj1xDgqPdIkoM9HyqIoYNGW0wPsRZAgWhsvmt0EX6S9JcsalAdczi+AzwCUAT1kaoc1gUJEhc
0vZcgEFEqD7SPRxa8XAc4rzi8pc3eOw2Vq8MzpkG2kUsDfqbEztCO4KYGM4Da3AIqnhjseQhcX6F
BPedgpqxQxHfd/i9/LoS2XTpX2RzoypChNS7ZlVn2TPCr8RJfNJj1ho8IXHnHmsEXq+I4J/YqlGR
cvOQS3GId0d33fIp0CcSMy9698v+6IQe6w6LzGUvXIMC1nUxaqOkseQpoeb0FayQ8+4WFzQUNZLo
i2cTRjRsEJkmDgAnTxFvGfjAyWdsYGai7pFHifA4vKdVWA+MtM0DW4H2H5yj8I7fq5JnANksznB1
2JxK7EyNlzF+ptoenzQTe7ATBU2Lm4Q/xyd0eRUZFKddNmMMSc4ITQaRWd7ZJPvqOv3amZivnii7
2Vd1n8CayGdMHmBNEn5DE8gFcrcEbRL0kqPA1xmtcl6QJgpt/RAilI+aUwXOtXMPHhhyojZXvJG4
0zQgq5/GvIOerb/2mnsOC2pponBuxXIDuHkvDHDU6QH/wckOg7vplcOu2JjFKus8Q5EjmBLDpIzN
h3VS84d4SJhjImERRrBL2oxCvixSywW3KNIgcc8Qm/Zl/3lxGxijeei+MxFwsJBxKghw4i/S1PLp
Ln09bIX3HaoMgC7W9U/ch5jFUAcEKdHSJp5pwh+1hh9naPqo1OHKiXPMAyhXfHV2NVRPVictsGxM
AsgokfWrt6kcOlQXMZ9LedRdJojgEJVvDiw3QTTiPsJni1ro7uLt65ztnQKfHs9ZZ4croS0x4gdH
szcnZ9CmYmDT7XKLhyzjqeEgbH/YH/8QLTe/0aVXO6ek7ubBJc3TBCLbDEfiSTNoo+acvv0TtuBK
AK/+4dX7y4iWGz3Jp2d0jS5lnOSXIONWug2shfCWw0hAkbQhXw/BzLw8BYAn2TKiHCSYBqX5HTE+
lQYjymidByK/XD8nir1rDoxBBp4dMDuI+bwRN3AHRIP8lpolWHGMgfqxv7WrMQtrOt+BlYKpLM44
NbRYpCDYP/uvpJ5xL6z5l0lKY34Jzswfbl2+YCFZqDFh+3NLCNVdnVA0rkte+3ej3Pya+Hi1QpbL
yXpHxsEIm0pPLLdvQQNLnN2d2EqeKeSSHKMkMMLX5e6RmmlaESaTczAHkoRbXWwDINiiLtCn6u49
QLFCEobZipvYxyZPuqnn5IdYdM8KNcKzzn2GSPgUUpMstm3gc0j1UBkIWk8A3xnqYKHCdO6v9IHs
SErCs8uJ5d9lUMyxupwSGSTqCJdGyjml6BpI6/UNoEKypZlA4C7BKi4AP2PHFSt6aGXrZnjk50n/
wI0HHje0QqFbLIOf1MSMZ3JurZE0nOvsDEuPghim3g05Bo8Y38oYnCyQtt+dRbpeL2Ww0oEs5OHw
f+mSVcKi6t+DI96oF7S2J1ah3YC51Ohr73Y83BmvHw0wradkgXwoqG2LEYiMpiZ0nzTIWyB03Dro
qTK0yWhWaHQp6xV7jRYVvxHud7nLexwlVTpHBKhij0bIKLCgPDHuuTmjEYpQUdXgMBA22dbFa3Cx
ZqKlUMcHg8Ggsnty+xX4WjqbzeaXWWyCZtJLbBlzyIpAIVC7/mIU4SlsPJw8wa2ZkGjWcZzvKZ4Z
tHDOAy1aumWnMaww4bHYhPl4SE8eYYEjk1OGPCVl58UMCR0J4NaoPTruCcjBTIGAb9kjLCabdmvx
xPKj8BewB/e8Bk7308POIhyRaThLKmEOXIguIg12ZAZf0AjIYntBg6HFO+DaI2MaC74+m1qNjBqG
EegNaxl+KwYn4GAvzpH4THwOzgxEnhN2PHFVDW+eDL52tMZICH9QFU9CKilKJCZXeL3iYoWUzLmM
FY/kyb3eJbuMh1GuQh3kadVBsxXX3dus9BoR/g3AmoxEusagHSldtkbEEbFKVvWOsggfZsvRDunT
JIPHP1BOXb0jMWOAcEu7lQfiJcjeRphD4dEl0yc9J21ISjUlxFUyCkllxxfgDRkZaBH3ytVtYh4j
BPzEdTSE4N/5QqfRPfbFRwW8iSgSc/hqmYqfyw9fn0jH8ZF4cV6KC7XHPrVU4i+4SvNLh+Y3T4sv
zdmmjdDFqSClsK7wUj+/4gd//gszOgmWiHlUG9Sat8zIeS+ntcFzdY/nzMUaXj5u49a9WiugDnIj
kObfP+h5nFOeLq/bdx09HtGvjvLV8ee3yvRDzATab7w0DwkIE5dShDdIUi5gbi8L3SbOHR2+g8Uu
xe/jml2vGd8sDEZgd1djAFOMMWWmCm5rf9rU9NDFSljUBAD0MW3HNR8YRkCLYjJb7JsLwAw0GT/D
+ZJQ/PD4B5lL++s10ct9jVV+CUozwwT8bKWoS64zfBd1M9W0TlV1Ws1pZQRPXEOeh0ilBCNHDHDo
6jZL2/gggul92m6DWr3tGqrDxns5jO7XcLkyLeAYHaOMqlPNr5R+QHyMhh6UzOhTggtOadSPx1R7
UvndPF5OHdxBJKet6LJ+4nmH54ratSrI6V+2GDaohv+F4SRmvVCbeMUmmIgq85o2bR0Oc9Te3HaA
bifSBZvOxyUcfnVdNb0WwVP2L2LyHYxVkNtr/N2dhsj1xtd0OUVvkz3Si2t2EDMvLqYNMQUiBWwO
SeQVGaLwkceYe4MZwlUF0IMrfyo9CnLU88LReoKZaWsKYaprmhpqC66vufSe2ONAVwMvdJt7JW2C
wlmuaGuZfbB4YvyAzRdOXEwHODhWL3KywopIL8zggj0oUr9toA5WOpJGe6IFbo/f0IigFeHFyN6f
dL4+9zLbR0ynFGrJ0bvhK5kiOMsuUM6YMa1zoboOOWED3dFoXjWxTXtHmiVprvQWFtMXgozX5xTy
yR3bSb4OJD16xNUEFge9JY0hEidV6BWLdvyNTlLSUVGC9BF/0uDucT83F8SZbU24b/h1wkfpyQxo
elL/hhpCPFyadvftHiJz2GBtinK2J8YV15iBx+wyQh/FsEi4LRJ2W4SVAO8vYc/Bffv6ZnjvwdeZ
P6dHZvn0tSBu7TFEuQk80HhMVwui3bBV90Lrw7zsirUHQV5AwEjMvMb0BqJcDO/DMndODbdcnFwu
+/BFtivwkxF/3+5dW9W4OpKqh/djYRsw/pk4v1nAmTi8upfouHomyxk+Ov38QyqGbU2ukx/s5Rg4
fHAZvSYaficv78gmOVoWtc2g5Vm4dwgH5JiQptE5OeYcD7AgHx165wHK7dDEIF3F6OUVPt2VILLH
8Qn0+NR7UpBMjl2GEnrhcMKYzkRK6THpsLpIcX9IPg9JFbdSnIKKtbIr9srYSM2E/71Or522BNUG
Rfc4qEkBAwKu7BuieYwc7sx33eOAscY9OmOAh1azcupJMbgnSxYA6sLeMcRNJazHS4w9oFQBihLj
nM9Vv5wcV4x+rp5qW0G9bwB7FkhalGhY4nBdp63Vq6+FXOmizxV6Tw1s7QAx2+ky3aod8aNc7hjY
c+PtQSE3+YT21v105vgv87C2ABPgKdstHiP+BEMHKs+vcMZfbwvhU8z0FT+W28K9RagvnD0FmW8O
AWCRoEVD2kmO4ZIBeiwfne83QJDrv2GjftZF+lsXO2h9NKrYKPSgdPMQfzq3KWPkByWmcImFccZt
NNdAMlyARXAKOHzt7rXyeIAY7NNJ5P4JfJh5AZ4Z7BSfWCAaZuSIMFnB6eTGr5npIZ7k0XWfPRq4
fjfH+GTI9QNzPvUkRJZrPC2CBhF/NNHQVFmkEbD1YCQWxI9I5jSgcU6JzwI7zLuLa/aD2MKklrHt
aw705VOL/VG/NPzv9k2QL6YbcLoFKq7ndab4yP/bKRsO4Nd1QgSFd568cUy8UyBQOfRYykgov/ia
39rzqONK0HsnbX+sQqgAxGqHRSyWs0VS99BfMjVCTr2i2Ed68qGNb4PnMOv0rPgweqx+if7Hm9O4
GRosQrmPfh7eIGPiPYPiHx3hSKYdk4M7byGDpRCy+hzJ+zn7vJ1D1GBbhrp7d5qTsWAW1fwDZzX6
wNtEjtNHzootRQsEiZgWIIqa9Fa2c8RaJYGjpNoQb3NrMKr9BsgdgfHQ67hiW8tNTeO1VQNAg6+s
LEIx3/I/5CHFUO/BKZGxPjZWYowETYM6q3k5ms0WM15jAjBYDfg80zqVnBgBx5sbBeVgTencx2of
egIjkwyn/7xt6+Lvr0Nh+yWv7jtqjQlQytAhMFN5iMZ2r05hVuaAe4VUG9oH3BjHn1L8bthrQjO8
Dpad9/ANapBtKeJnAsbgSxcvhEiDsJEkgSM+QpiXE2rOaNcg7lFi1AqdKZA2Ad9OiON7usBJGpcO
F49NdcsoexTLxtTcwtqCEBvC5N/GDNAY46EPlkwYed8kh++xpTYzwuf4vhOsfvrEcU3Hk0GUsXZ7
myd1Pw8MgmkineYE3XWPlYbME2TbrxGHgzsODGRCmxOaYnqkmkAUEiu/a17hM//2ybkMcLOiACaA
BUinfFEgn4LCHQEqYMhJOz0+pe2tBADj2UhPeFzT590AiTtYZ7l6il9c79C3OubuFSH9X1GrkX/j
Yt94ifE5Xeg44wH+U8riYukQpUifBHAgYXUk4Bi44t8YdffvEMJu4xxkMMNmnwRAzLzRIW9Jl+Sv
VaNyBBRAhKgkgQjatKAwZJrV5tqurI34/t4WGDnNPyR4IwsKMIAlNVX887FPA3pSsQ4sGCFPGJlq
pMq807qDpS4yAAa3fxPPl6CTVzHZMEEs2zuMQCcl5vQUIBfgixpFGoSLBwSO818KssWiuEGuTjN6
wKZvc5xoQFbGAMZ9p8G49iVZC9wIy+A8P7OITd79x0jQF8O/DS7dEWhML49bCIuZDM+x5Gjb71b/
PCcUpIdOG6g214mZ4KedL6J6ojDA4zzqRSy2PKokxqKiusYLiiRUkY60AJ9pzlpY9MrM7+MVc3Wf
h+X8mR76pxQzg1jodpDLPKwGTl/O56lT9hoTfJ/oa6muLXh1WAmczUilvII9jJ00YrMbWnU8yViD
C3qsrB1akx/PjMj3gELhwjRKJ9+rXRbMw7rVo+iacF0owin0i5EO+6KEiAX/H/Uv1VGt2Dp6jrGE
L6BBhv+fKltqnS/LAgNPmKvcsRR1iCGIj3qSK5o+H1Aqtz9aJeo4eaLoGnyI+TBIXuMGu4L4TsHW
hfFKSgOxSdmDkKoTZqL5pIXnqvQVyZVaXEWbzkMHfcdd34MFu1pPyH1rkLYe9sAgp5xiqCNY8jGN
Y4ml3geIWi4g5TLRwoS6Pa5xoODuea2/xCoACwxkDiC1JtReHEkWz1ijmJ5CGkpoiBFqQoyCttvq
KRwyLmyQDAkWoEU8eRAFxTGc/QxLc5rLHKHMfbqk06T3bzpHCGgdpfcmvvoTqVMn71mxTBXKk/fa
1XduxnL3SEHnNbhQh9q1DO+anq7sfaS8oFTCgKoDy5tS+HChDWG1p51B6bd6RVUG8DDUDVJywEPv
/QNRZ6WYCbQIk6vmv34TCUjhIO7nMeSBe6GNY4u7YdpKI4NLKownZMX9D8RZqCQPG95uZdH9Mu/D
fY0L9J19zTH3duHo61cGLYw7iZo7eu6xnZb0k8dWMEbFoUkGTiDJCrehb2gNNm/f8Bq9dvLLfr2P
34yX2ZTR2wHXIkwyOuBa5+mVhiT4Tln58lRXIyT5kR5PcXukwz+SyLvgj/fKuxw7mJswPqN9x7jA
rtjLpyogVfexbhOjNcfUkLLtTBoeE9SnZl/Scipfw5oEicZUjRhO4lbceayfMKPXrcFUm+GNsoHE
s7HYrHsqXDpIqCGAQ3JcF/cAVxYmDBU+nUPcnaHYwdbsNYPGtqA4Xh8CfD3tNy262HaQb4ttSrun
9TCa6NzjG4jrb16wQmGJ2gez2PCoZvfgThGN68fPA+ARDI51HqPxb9junQKgIHgVKDezpml/BtpK
nEEKIp8f3J14WGEPicV3SI3tKDOFQosUuWQ5Bo/tNoVxgXq5f/vxDFzd3/jDpIL5i7SoLWgQAMmd
YlNHX4KAk++WWIiHxDbM8QMJZJMQ5KrFBOfDg//sFa/wHr+G+DWqMN761frMgEmzy+m5KQnLJC/4
FxAM+atttxkccMdp99qwd5LbpgIXw5K3q+L1fE9f2Slk4u0RB9KV0F0ixJ/9m3NI1ajuqgRfb+r1
aXf0mZmSDgs8E2pza/AC/Kty28IfOeDqUddztwZcXkCnNdYsi8Pi+bUZ+QCKNUluAvI5sQsSHleN
ZKsFup1/8Bbf6j7gGwjBwOiAZwxgbGePGT9Jx25kWEp3Tx3moVjv9kE+IFwzlEJ0xkpxmNBLP1gm
+AX1RcH5Dq8WniuuSYH1BzQV7F9vspVjWh8xzcJO5eivP56UP/iIEyaG878wWazsvc8nVFh4lSAx
emxOe2EZc6WA62N+XCL9wD+Rapq911TpqkdgJIYPM5VB7PCZNhFuys5UZuYKohB6AvY9k6o2vrrn
YZkxZSB/i+Gy0fnBd//tl7E2BkFPrBmBxCkOf4Mya4r9q8jt/iZTRcbNfGBPDXn22ItYIjAu29eu
HvJRmCaEVZLjLnOKjb8tH/FdKmWx1rc2JyaC77G8o97ApybfScv1BluYt3uHdBlxEtmlMIgGGdd0
59HhU4efgBAeZjtc8uQJv+vqcfx2kxU7qLz28L1p29VKSGcMUFdvSHXVoAh//rw5wbBt9IbOjXhk
/2JwAQAAxrHFcPbX4/nmWU+5qXSTBOA/a2ly6LFz7Z+HVWgMxBbojCviTox4hX5WY+t9Sj88a6dx
vqAeAnKkyLHfHHi51j6EvrO/ciVboHvCeS8YmACVEycJWfuJEbzm8OjWBD2z5DEeu/NiuLgxF1EJ
oS/XjUhHC9PmuIjvw9Xcxfdpfg2v09vs5x+canqGegGMCxPj16um4tj7Bap2PuNzIyG2o37ExezG
ktcKFCZu5P8SWw+aif8UrpqswXPYF9ct+CNjPNzpP6smjeySOtI/b98W37oDMm75JtSLD3+9xrGW
RTzkdxJp8dM5vzy+SFguwb469iTYoE4wCn28PNKJH6N7927iT92tsM6F9sSwuacTy4tY6iBzW5KQ
n1ePvF/8QaFfvFetw8BU41L3rHfwffStnw8bQ7t12C/ODL1r7Gfc5jL73Tp8vcJq4JHqbYwGjU7R
6Bpv51t4vz0w5GVlZXjHsJ8jrRPrgCVq1QL7DnPxhhMAd4huoEPbRadx36vQrtwTWZFcNp8dEFFC
wVz90AWirMVk9R20oNvpnQuOwI+QxcsYtGo6d+53otua2GTnpDp1BYAHOB0wVOFBPs+ZW+3u42r9
YAyCo4rdTgzGHI7RbS2s8cdvk+oOuKuyGvc17GIy/RgbY8uzZGojxJLz5EkKOxNGHPtnuH2953yD
jeuMgTTryxffI/dWJjrqauAQ3ixf8BS1rzQRTacB2fHr6MhcEDuNn3zHLVs24eptCf1zuS5kZbdb
MaG+OoUfQJTzbtsfniUcaGkeHm5TSbkSOfdZ4SmthABorlT7474glIK8vmKLG4N8aAg0j7p7Xmbv
skdFZTVdfRkveRp5/BhMaZ4OKfJMlm3ErI58gRv0KkZly9ii1ZGwKvXn0S2Sy1ugjiq8t+lQO1BX
8bOE9bGiQZo5O/UMwJxwHHlplVWDAyHtCTAXmix5qRcPXFaj63t6Cl0fGtsT/uKMuEmcoAjhXjhc
XA4PeB73ISY5/DS+grTuzYCKhtguQNocAyZeY4l9YYaD3TsG7gVHpuzlQK1hjTvIMcb051OHLXJd
8NkD6uehL9z3Hh9TMp4e3mkPxLaE5tWMSZV6PUIqS6z/VMPBtrWBWknvXIlUR6QL8X9C3pQKXYpY
t8Pis8SeECjSfTK5guCiOohk7/tfzFd5F44VYIUouRHFL1LkGb32c08gFYisYcNCr4fLlM9pyIHg
eri8eZhzDCm/1ZS6txQ80Tu2ugVpuj/3IhoI/cV063JKKVF/TQ/CeFN3nq2w9bFbL9xu7VvT0fXe
5TQqirDBbJvyYXc/j+6tsbqG6pwjn03PXmMEqDFqbE5RG15G4TTjL7S21W1UTVRVaMzAY5Y6rya5
7oEkFANgrOvAmDQnj+73ab+6ZXzsW7t8DoQbLqHVk9bEABbFa4g5GwOS0mcyREUMknVA18h/B6gx
fVSO0TNpejf3HB8XMs6Fv4gV0DHdj4+iNbCSiTO+AtnBcx/fyCfB5eLFK988RruCtqiCOZjdMwbn
8W9dMvcF/4LmeLLn6kx3TBSV+bCEEwUU3sR4RwnhzETi+wgEi4IbfjR+WliHlmEesPLygtCk1L2J
MdsZPWBmoHw5kHwEbo76pFduFIl7QK0PRApp9TyjUAYqg/c0tlKIg4hwRB17sodLO6yo0FjCaEB8
no/GfsYjjLvsWPOb6d2X//kMtWkD1BvN3AgMBnUH9wS6HRflGaJWZMyCptpCJ82ZFd2mNE6xuWDe
/UeyqNn7VahmIAdMxfvvuBEcJssF7wWK+OkDUFGO0kVJB4UXaD74eTd7+AVA0wJKefKmMJzDPhba
HlFgwy+6CY4Fk0VxI76MCj4JpjKDrh4/7C0GR/Fy9UXDOjEyPpQFtVfryxO7eUoswgTBOBsNSByR
7CDuL79MHjw3cCq58ekMiDSDBMmRswnDwMGvrQ6+ROISyU68iukaTDRv8BnyWMHy3f718BPk0cBC
bt3kgyoZsfSFQ0ock6VWVkhXS7bHoO6dlyHA1oo07+yxkeRD4PfD0JjTlFZzTGfYyBm+sIDwxvFL
LBegrQGbzAgOJSTE7C8XpIxz82CMC3uJuQbGQ0JR2y89DO7g9A6R/DAEsrfzCx88fboqIlRqNhBF
pbNvhydXmbe7/N6HFpe+PvhgcHvDOMEitwMw3sPy3MmH0MrB9Mj/lr1sIPmLnDxWSbBCcwZ1m4kA
zES4q0p2j/VOc3Qb1KNPcAfrAk6O6oRGjfw5egTf2rTegazHPIrAjPsaBOt+sa2RCsfjGpKhWGNy
r8iCUGPG1aENZRpBuBAcl6ZvYO1tAAh47zJeNr23HgABNDUEze81i8fv+o+m+1pOLUmiAPpFRODN
K+bgPUJcvRByeO/h62eVOma653a3hMThmKrMnduweMhXJCcmmyYKB44aLtCuvt7Xbxidp+otGWXT
9bRJ6DIC6uvxT4vaNVmB6B/XpTkz17cpeEagUb4RW1ey76eP5eSIND08Sg8SpCQ36HdvR5xGU3JL
kM6OU3MpwWJyG11/EptqfFSYlwrjaXNRK1SPrVR1K1+g8gITazIyxVT1xvZ9SZpRng7Pbru3udrx
MD5H13nlOYFwpjSo0maOpSdoO2n2kUblWHQChH0sy1PY1wVwT4urQTbabw2wMlC1kQIF0NrgWj54
dC7Vw5uPByUXB1Z6tly9JrIKHwggxpt9pBiq1QzXh1hwXhr6WKXEm6fLatlPVKe1LLAM1Drbje8F
SoVH5VGNVY06bXgaQwjfX0W8fFPj5wamqaM0RcT2VyO7q61bsTb4dttKIrSc1D8yFf5lGocxOXYd
ceVr2ro0nt3tJNXRldUvjdhncLrUFt2xJ78yg10tq9v9h4zdxJLb1Z7fx/Ky+p6MHobzqWqhTVhd
/Qmcaie7/Kg0gmlxcDUIUtnxMD+8leajTCMWOO2NgBiP3SRY/8L72qnfW/tUykYmNIeBiVLTBX4z
CSRY2Jee75Q1QYDIhKI4zxfRHxzR27SCY0l5HAR8s0Xz6n6sand48IOS4zvU/ZuL/miv+rfqs174
NZ76TeajgrF7M97fv7969z6nCcxTZ9CwuQvoj0dv4shBhfmPV++PKRo8sI6YEk9AF4lcGNDGO0Zs
ePh5gPnul9pINAfcGy5mOIBoSYPoOeSKwlOi3GD+98bmjg5O9i99P1l7BePXXnOvwV6kQ9cKs8Uv
YK4RxJBh2sVZgBUM+WKy/eoFK1oJ4YTu1OHZARJ9YAq5Uxak/FP//eyn21wLu8v3Z78f+yj0d5/b
Ua5RaOTGa0mZDoTzRCQTFbTSk7M2OExo2ZbRklmU5OfswJTMrYpor2NDl3zUUKls2xrNZZO/ko1A
6AoqvkHnJTL0aa2EQQVlgQE2k9REusLYwioFfLgNrYSZhBoFHpgpNJJoaLIbVVhWlO341T18uuRP
YojTN1/oEuLfiLfrOGFUECzKgt3IcbhrZFEis7RYF6ecHGqIaVf72bzlyifhdHC2ePVnE2qUIEy9
9+Nfj3lpCIa0TYjSDVdx1UgWHyVDppg5YRg43IjhMKqYyBnLaKtb2cmLZK+8jxAeB1Ynk7zUk0qH
vUJ7VV/O5ljpRlxhz7zm/QRX7lwJn5/RJRrnWyxKti/fVoJPJFn5a7/StCRgM81UmWaQBUO5crVL
G2kESmUQ0fLqCC5Avc1kOXOG7wqj79PkWlH26v2exf3nYuRS3Mgfwl8W2+xbcrB9v/wLhz4Em+EW
eEH+40/bQj9jJHdXPySNSYl5AdX56nIAmQ3THjBaMdM41s/1bfmIFcDfUHzBd6E276T7Sl9XHMTz
A04WcYlHe6w+pL7uiciWpd5vXdsKAR6kNpEu6zDKzr4Y0DqMTrqOb4in0f2apOqm1jD6c/v0k8bP
PCLdZAbbtke6vIiQCAuD3Z838EMHe+WJsvuOD1Y2W3NDU29guwaMH8eqrZwqjO7vS5rSFLvCVNfr
AX27LvQfPqrqR2ANOTiv5rSMVNcItVW2msPQe2BYBkv0LZ7U+gODEmaromVIiJD1wsXc3gMIJi59
UecQ16P/xffXvhW+1v3j24rT9vtKUAomZCD3XwdMR3kkwztIQxGzkATHyy6RsIcy2AUkutrEy903
4qUcPW7hnycrVV9G4oJjPwxNyj/oB2f2Ve8GfvMoXuwnujHr4JmodT7M9GL1w29O09aKTVaX0lWK
LWYQ5gO7h876HaCvLpl3ZBC8bM6kEpM0RREDnECFt5MLUT1aLF4bahZ3Doz6XlEB5WcS3Psinbsb
6VsbgwEmikPQwQydru9sW5mMQtLVeQe9YSE9UGAI+tquDl/kSnabrFoHeijsqtG0+rAYELtTsbIx
883vpOSxOcqagJrH+6VWzL2lEamuAL3Guhr7TQ1YHnMB1hp9KuX4vKFBS3QhRXHduOLsx4LKQQSb
nsiy2rHKBrGWxHS2vFW4Kteug+lM3NK6xMiV3DHYg3JZOLWkJdbntfRnGiqEPovRGfQDweLqEQiu
veMg0cp/3kUrk3DRB8Um81rI/cu04rT7HAbFmqOc8IIMpujZQbAxjKE6B6aHDoqm/9h8KKKPquEE
C+3GyggpHBi9Q/Vr/nEspkBbpf2bUHY/w8YAutC41KbRwwLpVLXXnYe7jzUuLq3OkhN2psWeOhhU
Owd8mavTXmzoSj3lclrQKNsrF+FHH8FoVBImaWvblhPdPigRBzq5V0+jtf66IYZ14x+ZoRU4eeK7
bmGQZ7IcwEkeLVDrtp/yNsf+Kl4W+9g4vMXf7Y7GAOp7YXOGZytb5MNyQxJPe3bWJrcZxOoKuBN9
ZT8cOwi5v/ABreykHI4xmJ4b+qP21cT1CioI0nGLubSvVhY8FTBjvKhR4KaCjKBXOoZQhC/Pns6c
kPIYo+01PixerCsUUiBCyLRhSpGeSN4MyrKB4zSkXge2vKqquW8ouGq5KNMM1MVVeY93na8XIoM1
WZorVTk6fH+Ner2oMKqjgcp1LXANFafE4933qpoOT1roEwVwUalkO6TdlLxPwv1TrNiXUltGL2Df
gr6Z6KW6xlQjPvDxD2fgiX/w4GXthA0LLE0jWx9jySc3/gKz4GA4H9QL6Y+8VV/M2kY8L20iawXP
LJNdvBtBq3wvZ+/4u2aOWrKjLYhOPvi+CeWo5NvmcZkRUoD51j+CjULDxPihBGA2Yjg0dHU19CIb
GEosB7zc9OkkYeXUMF8hWkl2GLMyHafdiQDRjdu7zO2WaRsXAaq/ZIsVcvC/UdeVaCQnZp9WsHjJ
gI0B39mD7nOeJoIQeArMnqZdB9rmcEelRU1m+6nuKTqzz5v/ifOh/Ikg2keOOMtnfjaN5aoC2TGJ
MnVzuyZLW3xpasw92sdw9x385nKtdLb8mODZoezMLNiJQli9rkiB3xvG8PNm7j3tUZ9LDU40RSBZ
mXcj0Ub8KG69TJQKqLQh76aSaM4rOjQGDsSZv+5j5KRzE2mKrdnq7a5llX5KYR5/37yBbpsPzlPP
2ulto8fHC5nZ4MMV2bVYqugmGT/Wg315oMwz26gg2cHAPMYGXBYAaurgXsGMq56Q0pp5h5MV3sM5
H6QHgRgiKLv3qJ9paIaSyQZLAjryNiIrIrGW7n64cFjR9o0iQzxhJnqMtEPdR7mbR3zdGWitO+qf
4IteOg2P7YenUwqVNXeblq6cVWRtolhlWd39xYxgVr2KX3FfbpxLwgE+EjX706WWQh/+MsC2bz2+
v7b93+RIrFQn3hMGEB9bWirpatzHt5ZW9C6VjCmhUU6ywns5gXWf6+yaISbgUHl4IuMllcQjCobx
9sfG3Bo+jQqePHHPbSRRTOpplOnnzP2f/JoeDbV7Zd1/ATjnrOeTOMNAzqbtXSzC1+qLoXwz3Uub
VYPHX4lKVr9caaNIBHVEOzHZD2CooHr7d7ngOavFraGXYlwh3b5oqnH8l5Xkz+JpmyonsYPNSGB7
kwd9UpQTijjKVFKAcG/iV1/M14wXiOlqJ7OcF5m3EqWSH646l0Y+dG85qDCIr4HThS74ZteEgnTO
5Xl7Aw8tH79f/dNWz3ea5aoFpbLbuP/sTmvxnu/7hHuvnKtZMU+kx/fP2hlO5e111LrU0uEA961s
Vw8Wr+dypdhvphLvhgS77NAR1jEu7n8Ze6dFKelx+I4P5dRtxvN6fDgdxoGgIrG6G1z9zhqQ6Sxn
+itiSap6jtgW6dHi+J4yAjbaPJb9NmcIZePZSw+3rUJfKygKfhJ7m6dKuUMJfkZrj36TNJu28gie
qmXGyfLyR+mH8itByy2xiPCZSQta8W5gbmADR9fve6/wke0ek0V/z3+y0Ono5GTcWH6XctSzOEeX
Wfp7WU0DLTSsGXhs6YI7heVSWET3dDkeA+rKb2ke7uOV6GUb1+nQSIfLd2/n95/Tm/FJ5ZmMUuIG
5igrpPbraubxE9v0r8h6dr10/ZpvHZIVddglBLetoN9uLfEUDRKceztZyc4gPs3c9F/IOjhXr2iJ
yUjuwPxRL2BUmZ/DlR7F67yUO4OsS3fj2UfxGeabo9PweogWhmbtwtejbpgBsDqWwCksji2crVyX
ds8Ajjz6e9W7f+4O8nYL0ejQNTXVJze1a9EN4dsi3do2rr+PL3dxPwgNpCqWPbftUzNd7IlYgLmb
122G27dLM9GZt9Plc3SqpOu72rJ+Bc0Z6xbfb++xSuuBYXTsbcAh+4jAvMd+m3oqSlSm33h9dww9
R4msPrxsyrm32Ft6FKwI8kpqmVZEd6WlscpehbUrFkCd51JmEEbb65bpqfQED+S7Ch2x/rzSrBc6
u4QlQTZFluTKjHvRTemsh7vhRrVFA1mJj5MzRVu+sUZZvwytGPTEYmdvXwWs8Nv7yT/zms/ysr39
vbk04LQXFjnMQfkRgql2BvLTclwGh2H4s5s5u4k91OdI/p5B7I3z8A8tCR+NtrH8k7Va/c65RElW
L4ii6Dy7iQG3N5vBE/D2aHiEW89JxrLjbulg/0cITaV5FWe3nu3O64vZ9l4UoasNRl9fPCE0KvUv
45NEJydLJdVZWyysGPlMCYJx1VXeHb804Ss6Ba0BuljtHkhEIqwzBhiV/aP0XFcT7wmkgEvx/Hcv
xReN1LR8v0oSJH4tn9al86O0ukfJe+WAi6Iq7LvpXvfeZuiei2GvHiIjlvOjvpQ/SWj1qMd/T4wB
hXIsG/uX1rP+OAmzcneyiDhBsrqneyf5kEfUPAPZ9sfIf5xI/R9yl4uxPNCpGHOVuFowtdPZDLNL
wXTF5aMyl+f5e7lXC++nZGn/+peZ1pe78ela3D5R7YpLdzcGMLu73vpZnhI9mbVmSa9LcejCvLTZ
Rc+PVPn2sz+UvFVmipRbWWDgUZnZXOfR3po8L10WzSMjpdiX755ZVp0602UpkSx5fexSOUGphA1+
pi71zPbthAkhNoQMi4BmJBN5he19ayCmHW0tlJ/xSupcPvzMRYeFUI4YnzJuCeYSOK43hlb7Uy/P
F4OrYjy6BoIIhdzeLKRn5SCp27pBqvIP8+OUo+08x5BqpAexTcvK6lpZ5ooO1ehyIz1tWVmbx/3s
tzU5iq+LAK7mPl/2tcPPk9u70SKow+h47T6pXay1YKneAQo0KuzKKwMBcLfVVxn874QJmimlkrXL
oruBo2VbHqu9sMxn/d6zFRQ+DJDnGNvXYnJyoEiYZZ7FNbJmupXa2M9q00XllqwezKBBqyZ3hWqG
XReO37L0xApmB614S1eC04reSHaaK1eMdwHDyXrMwrNVTG/fXpIz2ZOcSzkE8n0pnsYISQ3c8Ya+
XevgoSBcovz4SrAm/Aoxov2HAkGupuxYMsCH6DwjFitB45AoKQ1Yd9yLJ7JzbBdQoFJ20763Dfl/
99RmEJL2762Uqx4+z6P5j+3FDprvggtT1cSqMa3l2oegpKIciQ8TH9k5okZ4kgfpetiZSYC/7Frx
f7lOgZdSPYsAuGcrp139XHwdv83bXxb1dqaD1FO1XWyayR7wMtF5ua1Hy6rc7A+VlVY/3s06GPAr
ihtrw3ztmSymzZlNRHtGoc8lLAcD/Sa/pLLvHTo3yXW9WHVRg8pNztvSqrbpmPhA2TcNY6erWWW8
7sP4GwB016vO0Fhzpi7FtZLje3WSnrT5ig8F9pyjfFgGrWNIcPV9/X3qNw1T4lRqS8P9pbWq0Meh
rcR+lzkZtCfBTcfyYnzH1LmSKZrrG4ew9ilfB6Bbbl6qo69sOixENhDlkq0xbFdchiKc/Es3rQ9B
aK8euOL+nLqr7rJ//HjY336F/mXeC4fydF1ZNkjGytaIq6qAmKcHGW+t/fssC+OYKvB+8m9nD1sF
opQu8eLgFZCbTNG0Ztin6CZSQm2Vbc/BZXSUMiNRvTmlbGSooQ80Z5PhisfUXg4Vwtkc1hmTNQrw
ZGXZpDm5j82BszPBOVFcyGe+eJhGOZgg7n0gDHIUKC7O9aXMeqrVeSkdAxSUuGOkm5kHMkVz5+Kl
ysvJdTj9yrg/H5XcuhzPFzP7kiTP/Be3UTzFFZLberhqIKqd34/oUsGRNfPvlSnFDh+M5GwqOztF
/bmRANsN3CTTWEjtOD2e4p8Qmn0jgZRejd0pVJMHT9/4UDlH0ohL6XKhfWypwRKN9PCFXGZH06+e
WnLbq8e3+4fx+6VsOlk+zQ5jz+ums+j4JRt2Sq+qKNh6bIARZ6vIfMUR7PRLASjIx8BcSG6FIQSr
yrAzmysZWd3UU4X22mga3RGRM9IYmW5Pl/XlvRzLVa/TCjxQMGnh+2XJ6+w/8ekMbkPTJt7RQWgx
qjEi+nP3NDBYeHElaglViZLGkNipoX1MlGOnhqHBLB+k4JGjWxFZr6vH6qV7+Gc593fhVjXtzyWL
zDMykyk7GvwT/PYGxsMqJNSNEwjsZ25mfbPsK3TgVDQfu6UD7LjYRHMVwrOC45hXtZXmdLFGj/PK
VSf9bC/fs6eQ87BKl1f7KPnkd32a8x0z8zmTtyI3jniWPQMwerbuoF3ki5s3bffi94ju8rVru97l
bKy8z4OIGYPlyikLIu76syIEdXooGb5jF2pzic8VaquKX7JZo4Z2tocy4U+S6FmphXMUK6WERLk6
yWh+NMmlZTnua0uPT7iZTbQDC1Lo4r10Y/djYDVt3gnnKBxOpdc/yHKOFl0T8/4arphWp77PM/0s
3RcE+CyaIB3tvlM/dAXSNBHHtqy+sRWQQvLlFVAcCngTVRyd2W2giFEq3UqHQi39Etskl6+SyQ22
29oK8T8pcL4okQpV7zOOK7IazDd187lwjR7lh26PCJt82pSPWx7Hq8+Xuk7M2qa3bqKppd+YI7B6
XLaX98FpdNq8rQchL9gCaoSvOt1GfpV3it8G50f5mKhvmOneiict5a2aoi3A+llU7bAO7iUP8lx+
pv/NUX3OpGK2RimA5dWmtd6Vcd/2A8Sdw6WWo3nSbpwjckBskesnNaD9NXGur35s5TLi1wuUhsoj
0dtDcFtHNiBpBgqej7iHjixyz6R/pmnwjiNryOLHMQlqIMgb+GTmykBd2Ge0RezbdzY/RpWtDPa2
/riWNjcwKWwQECeY9BSg7oMN2A5VPDvzs6HP9KHPnRRIqjAJL57OXi0Rxp6cMl9NA2KOWTImWC/I
e0b22fwcO3HktfC+HmNNXzH0qgyMyge/WSSY3NILFFvlvXWencrtIMQZ009/hn9m8WYwjgOg8XB2
R3ExYnG/fjvYd85YMhsESMDsgBFaQxC9401ECO9YY15oAZn+HUxgYe4ddgI2mZpcWlTHDUykgTPj
O/lGikNLwBVTfjYcajhRvht+y3xwHi8Hlmj9Hkq/rNJM0MOGd4RsRE+SA5FbRTCLAw0fAo83vKkD
Dh4F6wHcIfxLIkrOfNXFiFfmzXQwXBWosf+8i4/opGP4GqXtYD1IRdfxdZxy9cLxhR9bDjKT/Wdm
Es4GNww4nuvoAx5GpxEnlU5ecx85pr8vWkREkLP60KB2jp3w3q3Vz6q3l8Id1tHq/nMTrmc4sG1n
28Er4BLGgaNFTf2ZbWQZ/JjXz/bIvjF4sA+cnoUPTy/tBODk+5EQk+ouKeHY449M6QHY9rhfTMPZ
QfRcyvTsuqtcCC88asEDKPwjnHW36+hhOBLeZNtZ+wvW7Cth1sDR4sf/ew+US8i4V6MkQ+YNIoh7
k3+veMCeLn5d+I3Jv/cPPxtuNNzKxvlz7yMFWTvInkhCQGRIJ7lItAzmVE4UTkMDotM4fmJ5lj7O
2KfhVvZXsI3lSAuTT0zWHYyq4Pwmyrz14LT1oD1SB4QzARFS3oY7QGiK9cB7wI58Y9Fz/X37VQ5q
cieKD8zWu54MzMoHl+MznLRwuJmFPzi+mXHFZwxdyqnJfECoED5y+En7VIfxXRgP+ArVU+QzuLM6
uHy54CDgTNMY+m1CGMPG9vf0zGsn9Mb/PojL7KMe6sDgA8OB+QARnRLGj428KJArplXK/TqiuJW/
lwbOhyg7b+hkSZMeYcw2eJ179aW+6U2rp3rBcxvOk3+Og69wvOTo//6f5kLEbq+e8702rpkd+/4Z
XoiThiH43xv7MT7D4dNkGBRZB1QEbLtCHMx1HC7SfxfKx1wOPBmLf9NqwUfY1V00hz8LIPd/VzHQ
BbVCcuXz1fCwh2uAmK1vqIcnznX85AHXCKfPu+f8kj9dWHBF8sSx9+ElfRwz9HFiYl1vG7EsM04x
BAwoBnaaA41D1QnOyqfWtJ/zb39H4oQW/MLwSf/7tSYiI3Tk8YFT1okq4snKg/PwC4H4/w9HuLRx
s6j159y98BHOIrqgGu9JoZIwzYEregYo4p24VxTeNVxua0vL91qX+kc4cDrpihzhcF+H71wr+X66
+he+MUo3loOw5H585KtMn9Raj1aMEbKT4kPNO9N2sPtjjWhIIk6tgkbtcDg3I2wWmSh/eAgQddyR
uZAbMQ72tZwSGtl2JiDnG7ETYZSEuORTGRiOTVDp+sNKn60WAr0o+OZQhcBmQ5BQWBGsxW4vfN/2
LULAD0L9EIpjLITOHJZznPHOx8MMI3Ci182vj/s4zDTS0hfduVyy3CkWxwdb7awvxE23PvyB72AY
5FjCWzhch0+xi8MVw4hoTsKdcPcEcMJ+yRuy58xrdB6uofTNjzARSRlefbkIIfNowo3DnwzuYsPw
Nq5OkB23+UNH7h2AmxGdtEhvxs56nKmPJz4BO+3iyJn77yivqOUffmwkEPxRHJnPF5348GjfnIat
G+nDjel+/u+ahm/s6sjeuWL0RdYR+R86epG9QzAk5gDBl3o89snCHRbuiic2svouZCI9HZoDDn7p
QVNWjIqPYrH6vivyaAjveq744+NL39WsgwmLf+uaT8eAPk89OuEHzlA8/OKCs5ttTOQYeR9MhPAs
+3KY+7WbbS8RfenqTzwkzjCjoKanJpBNwrGkq+1muJgyuBx4uKiH+iQ1aYenOByEV/+d1RDG5A3L
wdd5/Pf2pDZ1b5j3/P53Qj6iiNvCoNr613qvDupfWY9A2o+teh/dwdzHqxZvperfhwmeFtmSKaUX
uLjof+GW8L+95T6shBlmP0xo/PviJ9xYHkknILzSc2NNj9rkRJaM9nnG7Cp8P25uoIdeV1L2pIQM
97tWTjvX/NiPH5PcNyI2EpcRHMIAu65LVcB2nALhNsn3P4yFkjBEnjrZ/jETUTVtPy96nJuO0thy
PUDDDT/aXX9ux8mGxV3i7mTZXEtCgOxjDdh+cMcsUJOj13m4WLP10/32XHEOVhWIfp9ZGVrs7kgs
DlwvDtHhhwwelmdF1IzRBxoC3fZFNF0P4wwnuLxHsuyfrLCTbD/GJ8iY08VOyrpmoz55Svu1Q3oQ
fDA+3A/p1XckQvY/4+Cyx6K/9+wAhoP+4dtaLJ+W+ahxeDf1ra/CxyXq798Z+hzKaU559HduikzY
n8L2FfOy+cCccvgV6x7qKwhIi4NT4+RixL5T32F+FiZFqxZmHLmGofrwjJx3C3mn1NB9m4KKAdvi
7eCX0UzI+vlI6aW26qBbl0dHMT47jvef5Ri3gEAKcQaJGxsvIZYjhoyhJnWrrEZOS5ovvoKLSCW8
axiA4qGp2UBX7q1HP1ue/syrMIlnKct+4DM1yI5eiP37yRyjx1ThMcANi8xBvlj3dBezFMBUPWU8
f/9Hq9tezR6DvP/qJt240LAiVLeUMOGeVrLfoSVGvU9EwbuwDe500Qk/N+wm1pVcorRv7BQMqpbP
wnsY+QBUtyZAq6GGoQxiwVDU5bZSAzgSJ6d3uBJEXmOSuEfPOcox/mW2lLenplQkMMfkG0GLYRrB
JmToN0nAdiolP6dalWVoTHJkBLfq5if2bMI768QHux8yGzx0cJ7Zu1X1VVHFvl4Rlx4l2ivSLm0T
dQJe9Vbc5WdTNSP4GSs+Fz86GL1LeqxmUZfTTM8eyfIqfDkRdAcnlN6Jbjj8Rr6bY568K8J5N97M
veJLXqNZILPXo6mDtp+7kYdGa2w+jxve8LbwBqkUgNBAN6aAygHONHW1fedlRE5N7mgQVKd9NTp/
mQHWfCKi3Q0iiueYguHO64FAZtO7j7ktfRYm5BToElRU8dkOIYOmgsVGZ76GdRRX/LoCiLM/R6nv
YJgJi0lM2LaqQF6Vbaxir1vxoSI1VH9cufPiynoHBVjhW0Wj2HqO3fNnT9AZ6TaJvRtsWwrf2dm2
E/u+CC8BTvELNRXC5AlPzHIAPCp8q0P+e/9N5DMoxpAxUkHiwq9kQpKxGuEeOerFqX+q3xlLY1jF
2zeBWnpWaikD+ZkKI1uMZ5v+vK9reTyffIkhLjTuMXz+TWf241RGN1K646BuXp0bUsoIJJFMVBVK
8csg+arFkq3tJ1X06c8e5mRqgbQjF+KTxPqakGdefj2j2InjecV6cHC4aJsaplm26tvLTiJfzWBw
UbO36HYhHP7OmFcbFBrx5+se9VealZkz54dPCraIIewzfCsDp463XzanSY52anIBZU429QLzBbYK
aCqz2NASEh3s10dUikt0mwjHyuBkTTEDF208AtLRsHDEZ8H94ic43YaQFqZ0n2TpKRJVhHy1Tq65
HNyiYN+mYQnZz+x75XzS2z/t+rJga9rwEb+AprEaClKQ+XpVZoiiVL7Y/XOhe8lW17OgTr2UspiC
r2/0uTQRKpe/uiU91DJsdjh5BqH5uWIx85YoEKtRbEKc1ph+eAh2I8ZML8Y8uSHyjJXWp97ngT4l
iNAr2moHD631GF61DknrQUe+AyXiRMcRvKiMsd6tkWJ0MA1aY0z76nl25Md1yNfiPJTV7wz4btHs
VBwKmGKXgh+NeDU7RlRlQSUdPmOhda3he0VfXxnQF+0Kg2BUPY3kajQOVpXKU8KIwE+sZZm6ko3U
EKciCA5i1C3ClRRFyztxnAyzv/1nvn+szOKMIK8t3E2vf0SePMKXQ11VbRUmHMJOgHyVgr/bJoJ5
lH9Dp7assbuj73k1n51tIw+z7wX7sVxlnaH5yZUCifZY/g1ujBzOWutGMEdbsBRnHU4ktn/DICrr
lajY0KcM+w3cy75CNbAsfb8MIy4NmH4tA6/MVE5wqfK9uitTRNKcsdQpfnt8onT38SxNjSCMCLN+
+FKL15fVZP1Uy4tM98v+XAz7x3b8Wl6QyJE8fV91skhrE7OpVzELwuQS1zt2LqOYdtiaeImXTZwg
WM/P2KIcm2x+dJGnERhLkgJNFmzn9FNIhlD05bF3/oT9LCtQIevjdZybzPWWL6OqsIpaGqaHTvwc
aY8p5C2i+ku3DFfyVS/2nZjEZ247DoZB2k6/xRABbHw516a7mZ7Vvb7igI3xYtEZmVF9X8yFY5UT
hcpxHKc5z9U282rW5Yf+u+9TJcvI6VS2Bv739WRyxL5n/rKSRnnMQEG5jHTN9/94brBia4ZHdr0t
WyhwrLwyforog4JgiE0Dkya90qnsz/Csy7Y71ezkc9RibJu/31yIgRxLp2d4JVJlzgueRYsByNQz
AhcEknomEUFPydl13Ti+6vLXvWBpQoyOs44yl6piyr9wmoonGhs2GamfB1AVb9Srp+xE05VCoiXh
6RxjEDNYrhtPtYCA7Y+5hYCzT5ZRTRAghAWtfCJf58rtDmf4vjYZKb9+ll8b0k1dD3Tf4oB1dPxC
5E925MH9rNpLswVhNiEYoXoZsA8pHgNYv2X+WTk0Hu30F6g2gdTEV8dBcavlK8PpwiNnQvaJu9lb
QOSFTtablMEPVpqrkckD8XCxkbWdGroyV2fWzXkhWbn9XOkXUU8r+8Hhh8jsxhHiXNOt2Pbq95NS
MFoPdPi87/I4JNNqMz84CeYJaEBwO/cCCkNeURW7yA2NBU2M71kqWqpIsa+tn2l1qbZbv/gVKthM
ccbAW+ei8G2hXhdDzRbr6v+UcfAA7CRQ7ljdOf4p9Og8nszRBd6kRpn6CRA33hl1ldZDqHSmd9Sw
Ukj6kX1lsorYV2rIyM2QjrI0LcwLUA+u7evbkgaUpNpizqJET2E51rjryfR1war9y/idByAfmtgQ
IhFR5p15h9QVMY/hXWXkewTs1tMjEfZ5vOmFvhLFi68+ppMadImLw9K86Ft6296L/UaqZudAHbxp
ntDVi8Ns7ekfi7r2NllKqTAfteS/APbFP3MAPuhYOdu/cyEhqCm/WukK2e8w7r/p3ipJAipzgnJa
DTivGTPgN60bu+jS5RY9AjNqPCWOmiZ2MLPwehHlr5UPrH3sJr+b7J+jTH6AOKYb2wTXff1+vi2N
8ks+TntRQbhGiM83tp8JPaHpF2MM4CbILbpL8+b8ohx1jMH896V3P45XP7De2qOc+s4M09UfHCHm
2Rc91Qns4EGzNQTw4loJ6S3rYchqg8OghS4bGyorQkSGO4Lhbqwp4o3553qW/FjEtJ85XatUxMQD
U5COawQ6YhVebGSexW2sfV0wT56Jb3RNwh4XByPkiqGZ3nbuaKr5BqE8F81J5nveoQGiEU0aWXT3
4/1YLbXsbGcJRvU51nPzgSqu0O2fR9OmfTCnNA+CeuKfMjfpkngBt3DIV+F9W0Xj/3lESrEU9/6U
e5bz+AytDIR3DQ4J586+sXXR17sgrFQMqfS2g/vvpuv2WkVJo/OvTTdVu1Hkw0p3I2sr7xrFAXfZ
/eee+upBksI935zsU4tiufZNL7GIkUYO3ZxcXXDhlEz65VxZzWQChPuIJ6iro9r+q4hTHJm2lUuo
MGglEib+xRejLkqh229QsdV27R9lSTcjvy5AEoGAFnjFUwZ4pl2qO8UhvHxpg/haRbhoRLMYZBbM
eYdSy9wpGcwjqDe3s+0pOs7iwiKvtRAiwKurYT1d1UNHi22aaH6ob+7UKE3DsWwfiXaVrujn/H2X
62citygmsGsufDQveF4OONHyKpsE4z6LaCPzczxUEB3vzZAO+FqV71/TzgLLVoiirFUaBBOpOWMu
Xkyc6OiHp4MMXvjHmOC/ONuWGWPu3kKuhLsNi7a9xEMn/K8WJMqFHMyQJXcuvi54gcuNYgg83Vuy
IL+xNOHTER0JTGybePweYKsrF+NSf90lcmmN2W4Xp40QzEYJpHKZR6Jwsu2dmL9NPaeBjTd+dm+H
Y3E62H49B0xtiRX8KoKjGUKGZbM8tnl0UnqkWpJTjG0H2iblTYmO5t862+oryFTuf67GcJRxGAcn
m4dqpvSGfPMe86HO4roS8rKW0WeMnfqftwopxaLz2X8k5N4TMGFxP3QeXbxqq4d1OkWcqF627weH
aD3I57LI1ecFxAQZBlrwdXyGqQU/l+lHFqZLWFBK9hb6fkC3ZXNDVHFH4py2Q155YI+va9vQo1at
RgJKkLqDm3Osm/g2JiGFVKzTzX6G5y4/EyOXijRBSdPWP3dq3IRd7Vp+/yX0amsf2cV6VllBz/tM
EHp3Y4o8lwb4YF2bsByzfMWuB6uXUw4yRrl5EH/BsVLqheYn2/hI4l2iWFp1DiPoCcjiq2sxMDqw
XnQZcuPJWvhRPF0GbUcZXtAoBLO09ee0v6srnMKIAuQ7C5huwjxIlCPZC7mfflh+Jns2W5j9bM7i
vZOMwmbMaB6vNQCq/NXLb4uQ9zj2rDBoKX7Go1UnR1mG/5xm9291K4Vimsl0a/cTyvJb6GQuLaGU
tb0OscECxhYFLw2cY4ZNJhaOu77kJEpGmZusP4NltZK0GYQY6YbhUAV2kGjuouMgU1u6Ny/1YykK
Vg/OQJmI2ODq9BMvMGzABi3f2+f+oXftgBnew5226LL3doJWdrFUdO6f39DMgmvuw69ZDOdvGGrE
MWGBtDtDCz9C3ofb+TC5908qVcgC3kH39nWjy4fauD/woEiB1TGH3037SUpMydrIa4JCZCjDJSLI
8p0m3AVPFWfH+oovRHBuyqDNWx/WMzds6D19RPQ+2zw47AQWsIfTJcXdhZ6hono3OpR+0lVMec3b
towCYBwGcC7lS8OMvABZbURBebKKW/lnbMDiN5Lm2swzzO1DZMd9BsMFUOYbWvx5p9mIF5tJvRm0
cF5jluFugxcwp9V3u+8e9e0AxvCqe1YPEU+BZj2YjRm00MxBNsH3pS5oyk79at61KIuIpZT7eF5z
z422bDiQ37a8khUCSpkvGOi4H/a15OAyObSMWS1WobJwx0ZsIUBHWK/VwN/3YBS/ADpR3/pX+oGT
mS9meLbYYIFaMjEt2q2QYHFtMgTyXF9a4EcLnAk6krKZcGX6YZktCnzozYMcq0l5OwvvZo7GrO3q
sgQbH/yU8+++caG9wCWGabRy1Nr4H1iZRHKripCeuiyvRuYfyshoPslHrCiGpN+d7XvMunSsZFkj
VV+TnBY9484H8oELn0Vuhrx8HEIABkPFeh6AilpXkEPASbp617+6C2+LD3kwxjt/+U3Kp1W0gtYa
CTbvlSnQOcQUCpEpAyfdDqF1hzSy1uIkd/pMVDyFHmMTaRw3eiT7ulv20n965aOnhffULtoLyHro
mR+TrTaGc5cQIzVouFl3UiTShADxBlfyMNAzLB0k7N6aMhIQBJ6WXJz47Am7Ca1J52fRCNXtwRRt
pR42Zbb6lW8KpkQ072TAPbNkzQK791x8uv+kJmNRxOqcRRupXyX+cClvKdjiPWfWIWcdJMYSvx8C
kBf9bXc7PPXzeHzqE1SjdD/xndgQUJYzaQuUpYKuZ3ZoXZ2GcwywqQScOFi+IKkJ6u382oJogYnO
4/WrkihUfQTkgRghB/8hpj6glnAbBO2yfJFn8JO4hiic2a7SzFcdEScQp8HQ3xxsWk2Cb/BtghzE
T/E3nBbn/+b/9uVZQKfTudCnWpo2YcIe9EA3czNoQmSjkMuBM8/iPvU/ku6rOZEsCwLwLyICX/CK
KawQIEBCL4QkGu89/Pr97mzMbO9MTwtTdeuYPHkyTV6+VrJ8S0b+SX1pSotOzLpDuk1RYpA/kg54
yCAJpGdpyXgWatNnc/nzMP6ClZT1R5mwvFGB3tLmWTlTRJE6Lyn18HefKxtL46zGw7rqL8K0UYai
pAF8Fk3Ud4vqVCaRzM+9mwf5OkTWhK+lm3cRxH5hM9QPQsRfqF7zPLeDvRNFg27QpQ/W6BSXqx+p
RvAjfVj2Ic/WcFkitWcEFILVC5yJv0jG2JSHaSAdWzW7yEiINQITvMdm/jHoakiXciMIkXiKI1P6
jlTMc+kV6Sxo1GW02tU+bl+2MtiHmT4kJNbqOeJIUmIU3DKkwt0AR6GerOZ/NEb4cgQB6dgHjIQv
Bm70o/SOzUNNiGJKUtxS3b1RBKrangKj+ZyzId1KXiRhCdjecc1AEAzQnTTR1kzfix+HRrhUD/op
iTIKE3nY8rrxZ3mC5kuyqm8ud/sej5sfuv/4Ttbd9Sv52qTGMUg+vZeYeGVhPtRcQsKe9x0VW0jW
MdZVGBuam7Hzqyweq+zbxc/VO1jUN8SwqvJnJzVgKGGqAPagTvgOzSlf4215YJ78qAxQwtflfwqX
cvEPL2WAlGRKTwgKOOnE1GY/5cPKgzr3TIDPCuGKrH8O11qiNLDgSCNjGXQ1HdzP9yKGNK2Sa1Aa
TLwl/s4Ie6Fo8ORP8F9/ow8H3UN2HgHIq1F/oEHdMgMmKl9djMj1r/u390dLTmzIzP1faI2ONRzS
ey100WadIW7/O1Uzzb6ujTPJyhzCifedos7ye48qHZ/7OA6xEX0pohAvxWw7Z5LX4SIY+5G4+YdT
aEBz/v6W08rzZqoOFH1/tbrFwK70Xw2hS+ve5TdV+peq/XvIXIEjjsf9eajnG2EJUxrpAHEobNpR
IpJybeYaX0FCgxtvKGvCPRG0xLZGyO3TsNocroUhGARyMQ7eENvOOxfBLVer3+dswe5jp8os/ua5
iRwlL2m0cxicy//ytBi7iV+J7q2v5Gg9h4+GIzs8dTNt47WVgIzjQg8P12yOqD/p31VPbgy7xGxM
d+ZQeb1Lj4HXEafsfYXopC0sn/F19rV3pKBQKpnVe2TQKDks+rqINUGYzej4zyyPnPSiFsq2E1YD
3YXUxxXmItbOKDeXputA23CFQyYovk8/roOTBEIIA9aj21R99TP/vb2VYFEorDPy2MVFrh26+ACx
ZuhenqJOlpAhMEu0CVMH+1KpJyur+nAk0m1LdbVwqZc0wrjBRGk4/edHg4SKIGKu4DUCZ+TVeNUV
6r5u5nOz8xzR//eXxePW6/2/tis0lFD7beVq0qY20Wulgx9KWNcfIlG3c9SyyQTrP4ofDKz0Zpvu
0ygkqdpfYlHhEviIkqL+MZ68GezoCJVU/JjxTN6lbf3Pstu7YsZwzQaLeuVx1DxOgm70YLb0bakX
/SURy7TD5X9qvd5/a866bS8RhqnLTT1aVPy6NEUSB4WOgpPEVOX2vqxmWkHMbREj4A7kjEPAPjNa
LwcF5xxzSVxd3UuJX+y0r8fYwAdc7DSZbxxc9WYBxwQj4QvlI1wfnuT5furDxIdfcuiALZ0eRPZn
uHfx6XPetCyGcpPRq8BNnCLlBXPn6mq6qUyaQRsq4a+JSaBFLnwJAnaVwyxhRc4OoIK0nvi99iIc
k/2iPP9cXCpGwYokZrIWA9/CVbObl1BOxcWP04DGLEGO1q6h3c9W5YeLygzeCDb0JcHeKP05Uad/
HfHv+oZo5v4Kb0s1bxqdqDl52Ve0VE07Jphs0dqEjzQhj7oiuKd7nyk0Qj7W8EL2vZDO/jmb/xCV
pDqfmdRvJAjLx8F5UtrwlDzwic3A7S3/89JprarkCCr7Af++JTZ7IMhS+Yy3jSLmucGlilitJZKk
Kwgfp/ZcOfAMEjRPjoPaHLwStN6t7WR16lXbuB9d/Wnj4i+cwpi4lgssZlY3vhCzqK988945zzCg
+ofYEh7+ih00D25IBgtGopuwOlNZN/fN41vWXvuyt/k8agTvhQp5LEC3wQgjv0dR+XElNHBsGB/p
qeQql8f+HfzJNTSajvN/y8rlL4x4/K+i1M/W7F+3i43QyBZJvlxbe3KxEsK8c9qXplfkXhopg2v5
I6Vpiz7WP3wgvPYyjsIMuzAUK066wKBdnUQhqyZbLtabhmbVzg2urfX7IWxykZzna0uYvHL9ynih
jOlKju+Cn1MhcaVq3lHoXFQKUdV1Ld39hea8F1t4ReAFeZ953JLbC+h2PdOJdHJGNSR2mpYMG0+y
iYN5+/T7+g3lEd/RAuU5e1BCYCFUMdULqsvCIiZNgiV0Vn/9vtL1BNxw2fGxUaskMPfOEdUjlI9D
lXXpv33Meaf4samtu1xZLcNm/iRioge0y+fdU3nxFqwiszWCu5lKAlMAPm8/KYg4RX9YjZiqWA61
ew+g1si3bqOLTI6yNYWoUH0taFug+3/pGMZbV+FG72pv18DQf4ToVYv+FqGMC0RCVIQ8iDOwfgGE
6997PakM/k6aitLzIeLcxoi4fUnPR6BYI/Un/lr6KOn5aun+7S/cEdbzOkxMWVCN9KQaUHO9i0nG
HrSFIT1hScEagyOUIUBCWeMn34v+RuTlyy5NeD4dWs9XkEDhqUbeRS+zt3D/81i1z6P7T6Y1+UmQ
uVgIP6kJS8x55SfTo9qkPoScw8E8ts+YRtC3GcambTCxmtfMOCn+XAhMnrjLOPdNO630SsznJlXR
w2jWHBYTjl4uzUqiZvmW0Wji6wb/gohXru5aQHiNQDwM/kAYdeBPKMHS67q+QFlYZEaYLr2OA4Wz
0QH9PSBP5suXSvei9gPuaptiYWbMMHg3KrxfLWnYLCMmk4aA3VtFkhzpUvILslLNhaQ/Kd2akcLJ
MniaYasEF3Jlon6ebQG60B/ttjWoEbmkys13weMG1+ehHgi09YMs9pJqltXTIHTA5vdb2tRAlkAu
9jjYXOWjWwZTgsV1LGiQW81bA9cS+xS3ni+qSmryPm8dO/acN10NTRq/g66NVcr+brD+URdYkaT4
rnt83zTz8XJSSraX8aJZ/OfXNiq/tQjKmoqo4LBGTnpI4s4XrBhP5b521A4rkUKhMAvlmDyKWucM
s0RWjes8PfBXtn2F+tz4TncQrGz3sTN+6yzfH7pOSjKz638lwvYNh4Jxyke+Rxv9WKEC8bOsZz49
g6PsGk/DQr3rE8bHVPB2f7LotpWog+0ricGzZqngMqk/zWA72V2TWUfUXj7eC8nmSXnwQYpOGnj0
rTrsVpW5ohLQQS0ZvUDO2rY0s8sHxfFJnDo22GTcF4NTgnRXVL3cbB5UH6vu5lnbfy6aGy6OiS4p
pP4anCk+E30h7ld7CaiscDcA+5Z5QMN3+Dt84XHEjBeES+UMnMSnjzEtnrNkzyPmhkBXiGi5qiIB
9ZLAsZt0URmF3WeJXKraS9Zax6+iIifxp6ZvTkZaHTV2UGiL4ENW8zkVQxIDeBzwGeuKtcffKR5l
+1o6E7YwNLBH/rmfVDLjR/fwtfwRTVLv5mo8Ugxf5qW72ErDvoCZpuOjJLA0fayeyaUV4sRg2zpY
Og+8QHIiS8tanX3489d9JTOItu8bda5vv/qef2RWxDupa4V9/7kzTYxhO7r8Leb13vo2shNTnBLA
lwxqN3L+b5vmUseokMJLVG6OEh92UL4871RQJlD+7LcDerlULolgi5AY81hosl2Z2Ml2dkSg9LfQ
V8erbyTqr/Fk6O77nA3h7ztiJ/zsuZKSdFF3mdTOWMjCyMTfamEfwIssBRzDKIHR8qlSOJTPM1V9
7j31QZjESZ2R5CDBnS5hUyRO1cPhbXL7Jk+4zNYe9p3NDexQH2i+OHjlqwnVtZ7wWBpGme59uezL
Q3X3d2Ea0F1/btm/Kb4etoNc4GP9evHLM4oXgI+/lL3Yz+AEzN2yfRkXL2wuHdCXtfffNSE12PWn
a7sEqKILjvPfOWyw8YpiKy9uOJu9fL7OhZgGQWJ6/MyNSWEYRcPgHk3SZ5d5/ZLtrO6NA7bVMj49
a2m63cSnYKflR5L0Wm3bnfzarunDJkrP1q667VIJuxg24XPgtBI438e0WN+LUXlRz78zWjVNWf4g
QQyunxubpvTt4sm7KmhRJyKDjIUXN9qUJQHtr53hXFM22nTSrTwFODlGOabscMavRuQfBCvIA9Xc
blKUFCTP2+rN2ECI7zseEttytObRy1yuUJav80T/Fs3b2wRdu3Y5E4Ez1V7/qCsLvUwjAGOzffep
tA9uIENmf/JH7GjkqSrU0opDHUwrSG/sek9TylU7CBr/3dGvtCaIe5tKsZkTnqf36eQ9HU9at7fd
MNvPDBIfQpbLczBHucQugcMfiCGITrP97MjDEfixrKcDj3hmJqlTCHwSWl4djUHxywaW2o08vtGv
Yb3ZUvk4nsfX1qaq0Lm0FaZXVOxgegqkaz59g519t4f/5akfZj5Uph/U2OIkJ5EonFn5CnHRlH8n
xCbjG/KGEB3vu6lh3lxWfEz3CH+1D/TKMtUHkNpCZ3teZBRigGbOI9Iosj0Fu7ZxxU8SeEc4tfbg
8NCWrJXlVOLIrbRxrHCbAempQuOcxypHMDTKkXx2xZrb6ZMgJYgZxESiD8yE+a6av9O24XZoYKCM
2HSLf3pCGRb/S88ii7Ve7U1XMXQ0mgxK04vxVZIjeVgTHlGxyGWXFbF5e9c/ljp0Oq7nmwv/Hwlm
RyvpkA4oECRQ6vOrqsXUfftjbbS5H3TmY2qSyNYYi6O31bTgWqR5FsixlOFX2vVsLboEyhYBj2ok
VFveAAFiDVWvUQU8/l+4ZvVpg9Oo4C6ZIycxRNoUa1FUJzM20JU4jTj+C91xcMcEcMxUVKApeeVz
WUnUeIuVslBru3M40gZcb3JZjrAyVXI79aS/4tfPgvdBWjl4nj0Zroe1jQJFGY5bTZX1KN9ctjAP
vEhpjqit0Mujmulw7YvkoaWxfuVSXvSfFTJhpoeb0mgfkLOAI8/VTXo57d+1dk1UM6A0FqvZsi8H
aC6YZsnaiIA5mjHHmR8FhMNC8pVfBCO5yTbPubOYpuT7UBGhJKJY6bj9N3RG9B/NHVtltdim2AC6
2QsOXHRQFxpOqHYNyvXpJgdWQJ+z00BweF8q3Je2+rXMo9C9VpbAmHnv2LHQBf9o5v9tPqi+f9r6
dHMELjDMsfxri8zImvh57fBx+2QbRvucBvKZseOjdUcmDNMg6YpC+gP+f2IRm+uu/kUVeljZ3it0
mcHKJ9nSw0fl2QQCfG3Kf56SlhPhcCU+sjPEYO84TFUUUbuvt03bCcn2bv/9e8DJf9yKNDkikpYN
arjw/gblMPp2x9b191wPPb/KH0rx7ODrWiCUr4dqFnJOvopHSLn281DZQw7eL/h7xEObClxCQrpe
g665lQRr8YTm6ZR0kvQ+PrKdyTALl4lqYRxs4jQ2CRkX68f6JQ4aWflLP/cOcZRK+LFzzUnqL0tL
TuMBx5cwRok7DeVwJAjGwOluEOVrqWlQl3BoQpsGzk+XLiNqpoBtjzSs+kdwN3LZxvLFJDwhppf7
+kPFGmrPROXxk6QQZcdT00wDcKb2QdPksYve3KaV/r4ZQELxKa59PJlewNyW/2i+/zHjK7+UZYDS
8ygDxz6+zft4TmnYbkC4N4Ot4jxQwyl7VhH4HPy5pz9scVmV4ytiaFk90C26++TPGritSNuTjPlh
Gn0oTFuQk0xlIgPRSffrCpqd7XkwhYjCDFtXQMNzb6FQjsSLWaqNomtf5Wf5s+q6m4pqfm5iyaZO
Jtx+bANMVNTy93fdrU0MpLmpEJbK6D3mrW3vkKkWiS+o1K1UFirpZdhcPiJAmUIJzvRsFo1zsbzY
lbcq/JtNMg3p8PZ5S5ZSv8ks6Q4oy/XlGpc1Tbd5IJUdE13PLw5Y4dzeUWEEFdxbBVlzsvq4IcWt
/VxhU80B1EklMUi9txVurWCtp0LalXPb9rN/MZyx8nxfxJlrI79r2hcdK6gzDeKvnOT9yds4NyWW
WnrUHiO6DrQNZ5yr2D0Fz++8AWCySTZ4UjYqfLPuBuOkE2IRNgguSavbz9RYNZhoKyw6p6xZVLAZ
flKIepYpxec6rpsqJ/uW7dh8bv4fDA1TH6l8PbIsK00qWwN2L0FQfwumoUraUEIsR4xWzDK/A5LZ
W9VVCwK6/PJ1HCmiH18j7yKCCeWyZUlftvlZ9QMKUyiPUJLQHDxKFXypXc3vfq1KgPGbmcqaMVGg
RR7iXFjhfM4EpXkfVUuhfh7x4KldZfBz82ymDhXo4IPcW54JucHWOik0vl9i/HrkR8K+uipYDvpY
/jgivoieC745tRNw96hrUCWsKl7svRRNr/Xtx77BcsrVPbay/df03sy9O8Drjhd79nLvp8dHIQp2
LWyBsBSxoZzu92MgU88L8Lmw1ll8D+9suwYYoX1+lhN/q6kd55q7+bEy0G0i8AWuSr4WTJHTqNz2
ZcK4ezs0I/XZee2wGWOXWTOgDVoqZ6JKf6fqv6iVYwH+IMVIocpoJ1dJ125fRfk/+HkP3sCAqVSg
7r0+tGdvquwcZLnnQ4JQUn9UASEhYYY5O48UF4Jj0wc61lXx0Xj3lmTNToRmOOdt+3sZQ6VXskzF
gvlO1fBTPNPmcrvlepxBCqMJ5B6urj96MixMEx313AoN0+JioD1vR8TQ9S5r4JKZokrG85GNoay6
J2289PksbbRDCuFqbvt+MafSgh1ZlZqKFisZ1vSd5bF2tY6GEOyDWtPQW7M7vMaZe21eiM98wnBk
gl1RWgUeMvisqBLMNY4agPEyVfbV7I8XOkLozeL3gEdloUh/GNRcysjXhyoQp5foBtXrs4UwM9T8
95Na4wS3rKeePzfXn/dT+ebFql4kMSUqWyCwCrSLi4Nz86CaB+rSAk3Wr78a000NBbKTeEMHpZu5
VNFmutkOBfWFNjOM1k9cUg0SDO/d68lQo92wM55U89AGFdzKD9rq11h6RAYmB3Yzr7Wm8EHpOD8J
SPCK6uutcZwgnpZAIL7G9veVBRuaBsSbRC00MlgY2XiZa02iziJfP0exq5m/THO7wer2IfLcJvWH
pyVZOtwae/pAyAnSluHv2O/lbr0XJ3GDNrpbMIR95VpfZuGNp3+7f6t/ZB2iqc31MwxCvFpZisd0
ut3o4lqPb+VYcR+oeJWjqJpKxbMNNSwi8ObN5Qc/+FsVN/UwvMBdmpMOmdaxG69NAwnsU9XC8SN5
qC6yn5ndzyIx8+K+G0U27m/3cjpdz7KNXwKeShq+5yJezcPhfXKv0UWTXMpWtPx7MhCF+ACupbUy
wTPy2ykdhICzrG1/re6vTSn27f39b5vL6lXOsLvCvLqapMbbtB2A3xuFqO3k1sgnWmf5RGNimhRV
CAmcgCUeN9WWrtv0QTydl6jf+80QEdScDjypEUOZMHat4+WXR37j8b78Lbah4JCpqORap8EIRVhF
vuJwzavn90Q2HhtXuIXFj/RtaMewmsuhzRMx2sb7I3mk2fYJhn7GJ+AttFd4PTxjbVZ+3RQkD5O3
G721E9vV/5pAdWC+vj3399dh8lFlz5rKVPfZeP16SxXehYSMHhwtj9zGZLhJxAKHba9svgL4XMQe
woIR236w3NYICdtgsiZ3zbWY3/LL6OAVr+92cIj3zj/dAGeW7RoDHUodBOlFvrcA0RnZmDygOk4n
Vq43abCSPUvbEhWkhRbIYB5bHFv3T11jVp2i0ZcasmVTR3UBEww9RApVVRQL0v2xOu7gc4Qy5DjK
6NP+kuIJEsSZDmrVJ9qcm1rW4kK7bkzylWPQqd7RzApBvTW6P6YfNuK8umATzFrNPQeu3n7E+NT8
JyWYf6SzcS4arkdQSRNSFbj3Ye+rE11dmlvic+Q2EvF11/LWedK8i6Esb2SxfVY3mXLx2Eit4+yy
sZ9U/cPxRn0h2Uu6qv+Z5FLj2Cdrm0uNNW4mChofSSHmuGyck4NnRvBpHRK17Orrkmxd739wir0B
cyl96SaZjmTfuCoYue8rHvqgkIFiWFtKhtfne35T8e7UQE52e8nbZO7rcvYCFqxAmu7LxiLVzm+q
8KH7pqKAPZsXEZ+8TNfp+oo0eK7nX4uL77RoEY2eu6bnbRFVj9f4VuxnMpX8MJWvL2dPHjmj/Pc9
IgwUO0vCip8Tay7Ft90XderDV354nJjC3ZunSZPsxTmYDkHd9FnroEiC8xkqUIYfPGzAoqFvhxj6
L9m3RQ0W/JcfukBfUVQzp8n86X8Fzepep3wbY/4cRNFzU9lcdoXqlqjaty/5Bkf3IykgsE67W3OV
i9XiK1u0BNm9bxQwRSDMIWtgeu+tMIrO1Tyq96Sf6GZbJ3y2MEC7UHMQXcvF8bNUXvFlGevlJ8Mg
oR0dnHFhSo3xrdsJtEm3fFYAk9UDUYtmR0blv6xoABbtw5/JBbjKQ0Z+hczv+uf7EgDOo3JtT1uX
e0H1u6jgpzbaX6EIsrYznxI8pSUpKlEX2b0DvtMUBBNGpX3ESy1eUakd7G/XRFGUVhbanpWt7yeT
UefOV23VqI6kkxrCa4NYJ/KFKcrdMSyvCiM4VWJCLVu2ZGo66ec78BxZHlwTL2CM38sZnIAq9LVl
x0e8rISlnWOLWKbObP75RA21JVvzU8cWlR2qxTePMwDHFeIf83SKSkkbpoNMV25YqiQ+J/8kv6Qo
tyN3BtyqWhc41ntysE8hVi+GD32ZLywup6rmSwVQK9OmV2lOb/FZmctAHRBL7DtPOlF3/3uoLEdw
1MxAtr6Mo7bspRgwwdxluxtz7EPptCKTMlrum/ci4aiK1J+aSiM+TyKOErUChnr1+lvoHKLqtWht
0dpnwPBcJ1nRQRbdn70MZgl67HX0GkcDSfWFFN64jYtX9iuxqj77dhkv3opTUF94HLHlulEyzu3i
Yr3wva+uP5/901+mEdhMyeaW88raQbHN8rX7U6o87rRrFoxIJZOVp0GpsYiZWUdtj2woULDugmJY
8wIlQGK5xk94o+UsarFoo5QyZqB8S21iOlYBdisHg0W8WXbgy49Erbgb7h61aPtzvcbpRbh4Fxra
q5p/8F7LGVw6/w1VdwNvYzcGox2Xa7kuR0oJp3iY6ia/Pd6pW2uniLaVojg5VqSKM9l6JYHP5/6l
TRHKBVAi7S0b0+s4c6yLGAy/3ZLHqrplHlSIVQvZzibsq4Qy6P3w5TtejpXk9ypY3HcK7MKQGknG
Y0tcnGYisYkaQ3BC3LQN/XAfY/dZcd5dje3vaqj0cVHuioyuRE9Qr31yqriB42T9es+MgcInJI7G
z9uOeCqhh+a6m6o+hr2o4mhN0O9Ro3GtUx93v4aSUwXWX6qq0C1UjXXw8O8ViXvMfBEkSKRE3xr9
UuI62XHBrdwwUDtrA7+3gFCzK9h5VH1YA1j3bqSOh5NMw7N9/71jLd2qTzXHMGMv/gBACwbeSc/i
4Eh6cPgYO0TTHZcBQ2BTKVO8eemj/NHDVp72bDebUwXZcfalFANE1CszoNLhj3snK2NXLtuZf/Lm
qUbdSXXLHZdp7ABDtzUrEkDOmxl2VrdqcTqDcdUDr9ec/1n+evvC6TL77oVRSaKe7vNUN2LuF5Ny
y45sHZVFSEch3pKPs1AH6gWCD1DCaSnvY6+7+wOYEQbOD+HjfyyZnZvagXJaKLaLA0rQyOp0pS5x
8IJ2+n97PkFv1utNyqPQxaxLLUhbnVaxH4RL3yFyCYDntTS6UzvwSe9lnVBYPYK23wkGYIuiSxaG
LoDjOeU2734VocJlYezR3bfuxnSemGluQIZp+2v+17e+8nfSKEexQzI5q+lFiZ22vCOZpsbnFkRw
9VboJ3GeGg6RU1is85/uZTHsuwLlguvq2wvk1Y0afDsHbBpQo2mTByPhrUwUYZTYPe+9usV7c4Ev
fPqng/sNq4RJxSXpBqLsjHoKHbuJb4b8ssxA7EtbSBUiGUowiATHtEJ/nvl4vSvAJv8WbX1bsX75
42geinqoOc2NvoyqP7XUW5o+3l+7cjQujhPmZg5qtpOYiqbZN+fLF/XkRAPU/o7hR+fq3ZlPDx1A
8JpIzIFlelDyN1T6/ryHK7qwsDHhWP9CH6hYa8XM7Kbhiag64ebfneJ0nRq6z/4WUGEZi1XV9aKw
rJOLXClJoO99J+m6W3R1i+lmSia0o6zfh/q8FN1BlLEihlG4FCAQ6r3D81xZ/r4uFfWxRztHnfJW
3n3pZvn8EFknKP1ruCN/cCBdgGDZOBeJWycGqvlXzjcqSyzuVK5Lpdy0+0MRgoO5bbgQXp4eeseH
TvYXbQXHJwOofbk5s5ZT9fVS42MrUGkzTIcW1sm2n7nus/94T/ayh3I20uojmexTBK3v19iOoQ6o
sf8tjnMNpj+U4dOkVMvhYfn0+Fn7eV8BXXxaX2/1T+Nz/p0THEmKKpnB8je1bJ0p/Bc6uWlE4O+r
cO7cjNMoywqZ+tzP665enNp7wk57cztP4fQubvXMNLttXPBglt3l735S3h9rbqafE1AmVa5QHdBn
K4OLNd5f4zc1w6S8IcACVUmVXe8Upvo4j98Xz98F0C2wZMnczJvouZzALPVP52HgNl0wJRex4tTb
PVCEfM4T41ePAO1PN4g6PNqv51FBwxdbO3LN0tdLjXPwDdXaaRfykQGne2HvLbmrL972n0JehA4/
Dw2Q5jw/KXuoZDkAfHduJA2vqk/6PlpBeHu7e/CGNPuCnjyguC2m5AYe4uNnj9ES9KBcQD+fXjRM
65GSNtWFyjJ9rxn3Fk2f1RT5IQX1ViEquays37nNNP5/0tEywEnLUZJbAq0du38jRMb2tXcbXKY2
W9P8I8htPGDA7dwHtZvy967yj7R8VE/hXrRPWAUjQlCm9809RfftzCgCnQJI9R9/PlPf1tMjmD0w
Pt+D3weyNDxrh91u87AeVqesuXe+9q3lp1KXAk2T7MNPkMd6tCmjoRURO1p2rCEJ+VgzEBVCNR7L
tk+bxe1GSe9HXc30f34lPwVmEWFze/mqHywr4Te/6fJedigsI1Nxbdrm1jG2ScAlkEUN7aLCj5yu
/Dh9ycvJ70QbxNma/ybixZsZ3B9bQ3Fyy6ueoqNGHBskoCdldVCe+AD1GJdjoNjcLijaaXIR70cq
p4wptrreTqfH9TMkg2sYyKbfMsCaYiPfeYw9cseWaCNceJ1riwvGbhg1JlRAVla1oyneBUCgyBlm
0r8ME4zlqNSqs77trf4K7LtHExbkyX7mmsVlLdqVe4uAnWED7AELl6F/m/RPw8M/pYeD15/8ezap
RGmNDHTugQfFa0V/AP0/c4QXsTQI/0FFsptvwDHzvyEoKz/+azhMRay7HHpYb9t7MRDmN1uQUsyz
OGN+plr50ZXjEccGtKTTh/XoU/c2vRNvI/Iefa5buM9BDO7ah0lz7plYiz53Hh/XR/X5Q5NlV7n/
i+LD2Ia0PYg6DHxj1F6nD4HxBAZ8hAXr+1uy6ocpaAaCPZT29nWUfqKGyuXbhm/p8gEP797/5eoo
f7zp+xwN/bFXehEwu9Sht7Tv/OrCqxdmJtao+EgbnNv/vdSWYSBtUGpIkhJeJruQKWUnOMDmS4QX
+FSl4fe2dPwVNomBAkEZ/HjPv8G45r97ZU1whTjbrtt3UiRbLUazyXYkHn9B54X63jD5k0W6QI9M
V+zb4/cYe5ld6K+XczMe38wOF7JmKpADc2gkgG8f1yJtYZj9lhHFk12A/LJbBAu1EDQ28/Hsm7Tn
QvD+Bp30L+hVAd1r7biuM4M0MkQRXU2jL5vikBCuEodWqk+Bm8tG7oaGyWgU+9Mmtmrr2EOhAQ1H
qza5iEtUt3yr5tKAnPsyigc9j8CNtmzM8IjCpPO2iTM2mKigWXoYmKSe5jVSGKKHLUkohLFU8Vy3
quArG5uiZBtj+OmXRf15rbBuwtQZ1U/mb8qbL2I9BEbwZfOyfn27w4Y42fC08X6ZUEAwR4XkcinN
7d+FoYA2fxSNt60QIjHiO/JaQPh+dTPicvuEndUwin7O7gCsL+vgqT8fFBjznMGLjPzvh5HpCybk
jXj4qr2ev+1Ioa3N6zJ/9tSPM6gWdMOzAvxKnXUyivfCN+TkqbcVSLdVYqQsnx+aav/q7RVHi/J2
tB4lLrVkrrTElXcP4cKZ8nbV4GjpA2bP/XWqdwtxAw+c+iyWGc7lfMLwwueJ3ie7zqp9+3NYqaCe
z+3CbpTWOhx6+1RzjQxotHWtFYu6xIYBN1Dde4CBlKNe9940hJpXkpuKhPwWYPBsXEj10Ols0HnJ
9KqeiYZwm53BzbPhhi4aLx5r+utVU0s1F0UNegXHl1dZ1V9AVM3mn0OZgfwtS+YAKYu1pFyOFUqj
IDYLFa+SlLj91F8ZethhnmDcuUmlVPlciWqpcu6HrGi6DibTE5w/wb7WLnoJVooh9qIDWgIhkL0Y
k5dzcCZWvv9Tsx8WGi8cSFt0X25w9BcsfufVNFqPSe+Be4yHICyIzVth2Sk7C6Pd1dihOe8qGQYz
SA/lCFUaexeIJui/vpYd+pNBa8f6WJUDaqhzjHFqlomCAtIhsKlVCty2i7+ZyoItRgWtuFKkVLyt
beKLygB7DPWuUMqXM0ic614xItp8Hj+k90aBYghenWDVffTSHxsPPJsKe7/lYv9yqB4KMZOExmXG
LrW7bs8H2XdIvIlhi+NNg5x/5nf/aiaZ7jFkA+8jK3/e+4/pQXZhT/x97l17CaKg8j+mabKa3VWt
glTvnQOS6OIjOtaK2gWYvCKftsWrxS76995fWW5jVuVCdPEeqFeGbcNU5Tn6Jc/PradyGRRNloUv
+5v+r5ljhM5rggi2RYVn1eObkQb8ntH3ukLBd2H82t3/exC8+ngOj81rX5WrfWi9fNNkafmq7RgD
Pcqrv1zrSjM9E99/6A7J4EE133ISaqexlIn81jF+aROSVAWW/Sc391UjOgfCDtoeOZtCY2vK4QNc
SdRUz5a+F7QJdmnk8coiV81B004NPMIEFgCCdg9WRsSGJAX9imPxQ0xFCtGCWbF6NcCqgZoDPTCN
KZ9fdev6NAkutd0zNp3Z0oKHZJewa+kih/CJ8gHysSQI9SRk621YLfznQEttglLYrfjfU4rTgVn+
F3g7Hw50pgwoTW9ra4JSqaYp9SXbn0fmAOcmoEpoko88m6h0C4yAYyXSXiXYEbfTYWh1+8ILeEQN
SMVylK55XwMuxbifmDzr4FUIn6YvR3Mi8MULb3Py02JYW/CCRJ2Z/Ck8svHmVIdOsMwVyEYLoln2
Pw34PbTZr5Qp2kVjWb4DnfKNq8COjWgPhlOezuwKF/+MzrUcUXm9rSuokH2oOLRfW4Ft29AB7bXD
pFgMxO5N7YkeTd2sHH5GA9XzQYY0srKR/Ky8xrfxeh3g3Vumu841MRrzMr/5ub7u1LqeWsYTGh3a
WL+QgfUynoALwR2bYXFVXfDumvwDNkjeD3dDr6i3hBIe44mtn0RDbtxdGzKwGOhbwT0voWYpmzun
d81nuo6RlmiDSNKHmv+4ldHJ3a160R1IMAPmKfSgGFtS4aUAM+fKejZRNE1RCY6plI+mSJwKL83n
b7af7DPvU1IGSqu/X51sVPFcsd3CHLLxHJKpy00KsiB+ZMrov454Mj0Q3wEnemgeQMYm6lJwu17X
eDBxrDhjVNicAqh2gTHGiSpMfS6LTait1BT6t9S/S3oaZx7GavxGavCpi51oyOOtMtEC3bgCBAjt
da9dolpga+iDCPUEkp7mBdCjvEwf4+J8mMBktfkof2AHp8apZfuUGqWQJfMKp55qqEKCKdPQDrum
ECtYa4JtqqvvnHeNJiFhUfsS/exhB+faJqrOL2YZBqgQxVPcIzitsAp18wkWoqPNTWIX+oBxGhzU
gu7JnU6SMJ22LlhRivnhc5OiwIKL89jb+cHVqrovVrRUIFIMxIERHVQm0VaVJabR1Kt7PBvzeMvI
ahln0WjAkdAxVP0vZQDmUVQFeb7GC6TZe4BVM+P9pxd2YNafa/PIgEKplgK7H0R1/C2cWmDX26q2
zdQdhsOjuTK6m4Jw1fzbzzkeOfjndFTiBeTbhYaLmhOkkTE6XjUz9f5nG5L/4cwb6JFWX+1taGhz
QqjfN+dwmpun/40U9+lRc19uekGScfr4gSLUVPOT2ExUdSKja08NyvbNRD1nfBCgAGrg1BhZ0u0r
e5YcrphH4ZFqS2TqzlCCbGu7Q28X8MpyMaMmCnTkubP17IZbOE1P2qnF9/lJByhsDe2+dDKZLifB
eUm7n/oQlQxUvO7rWHFrVkY7Uw/I8txJIPqZT6c/70/M/Ub+2HpJFgcaPlUzgVxLyZPNmqG52C3n
HKFylO0pfIqXmsMsWJ1303M23iZryd7h63Zs3EjQLxs+mymch9uhQfOOJz9CULTomCNcd00hK380
3wPExMofX1BEy4bnt27eIXgqs8/Vc3NxqYkANPyfjaMRsA9h5iIRJ12tXX1uMmtd/dUNw3It0rx0
+7d7A2O8iJYE4QHowqKiIM+QUcjQC3s/mG9EZS95KDYXIum3NQVtLZUI5Q/Z5pYS0oh/OzN8yw9F
yfww/73xSUi/w0Se3fnju7CCiBOZT6kKlj2nBeIeLVoestTF+rJJpgJTsF5ZApGZkjVgH2ZC/sGc
sCIJkeR884CGj/Wn7ksDyJWgJhSbmIJZXbvpM8kB/81CgEUeeU/6o59btHaJWu5aTSwNzWoeSYc1
l69ml73lIj4lNMb98GBqj8PDUL6McXL0Fc+KB/n/IJcnwgMCaN7s1f9lfxsiOHwe5fUihp/72Mlv
/RIRsLO4UjWXYM6yrJiD5c5Jw/ryet/M4zaaXE+DOWuiRatWTFPI2ROne8bkHZZxPHcg9cd9E/6V
GWfplX5OQTvBdF1SW8/S/yPpzLYUVbIw/ESspczcKqCI86w3rFQzmWQQUJCnP1/UWV1dXV2VaSoE
EXv/02Y0OlsDShtaVZumYFWzaB0VgdjC8mg2FiaB5IdogzrAsy78700AKCMKNae2f/jpnvbvnkez
YpUvKj4OBIi0rhaiW6p9hoG4XNvGfQGfoCH6ZdQkOjThm6SkQdoH7U4+xdt5FDtQA4dm74iwkjZI
QBNsoni2R/nqQwKD8FsGSLF25W9NHJvkZieDwXwcqSfkaiwKhLY6Cp+aCWY4T4f2itT/n4qxYRI9
LtPACGo7xb+K398sii83uadkEFQnBuP4OmNB2ksPnsfSHTrNjcAh4HiWyMclOYiQSQ+7MIFnTAHE
0Umd7NOMNyvzhy7aYgiSMi/XzVo+Zniw8EERA4ndOpzQGAbAI5GDlujJq4D9zhuXG7QqAIcJy5CE
2JS2qaHOJPOV2cDOjrwll3Tleeok6Zh4np4rwwevfWgFV4SJwJ+tBYVpjW7RDoqVtgZjtJipZTdT
yBq7dAmGc1UbrQUeogrDJz0lUD/2Py9d5gBAxHyLaEimFqJdEnmpJI7BVNd/yK85Qcn0uaaEuaat
zXgBFEZztjFrLo6gwoaQwqeFCxWxAfeMLQMH+JWjS/E4/wWIigeDS3mRfHrdSfBb3LITfyH4x1Ux
CbnzOaRoNtoAM2En8unUZiJKmhIRkp9WfCkrIwbHinjhG0X6aP8ap4vn7X6pluPnyPOG08Rl2sXb
DlFU/Ia/5iVCfYum8oNJDenB0TyKdCiEy9r5Szn618L5CJ3ZVZiEK1FakDBEk0qEImMXrSmqbcYB
iqYlW5K7Saf8wmx8/mLIWMU/bAvovSE87yT6TOiV4iPfbFkzUTs8R68/nEj3AMyFxo/uB7HPhBaa
clXdgCrw/6naIEXrGxOCiQbiQdoLJAo4m+crAqUMxLZAAQTuAQaZcKYiTqHn+ojcFXjPaX2tD6Rk
EMCJC6fzKF03jKSbEqXPR6RHnlPTYMvt7JK4auB64mHVhf9CbHj5TtjUe5Yc6vRFR+AsXOsej+PA
h9+SiEAi0AreRiUpFn3KO4UPws26MEjb6/csLaLAUF0QTsvYdup5EvdGt55hL0JgVvxxakqufpCZ
RhljpM2ZpEG2IkUYQlswosF39CYwhhu+KsYc49ARI/lQT1IytVYwsP/iJG7pJjuoCdbuwY5kQ6SN
jBFEbsJMzxLpIdDoqIErWtH5kN8a4ltpR6ppk4PTM9vkyUxgC/s9Ln8RzB8A/9xbbgrz95A7Iz/v
WaLE3BLnwV8AUrDf0yQNv27CzJr3ZGBBYwmgAoF0om2FBoOnAsgBuw2HQuBI5YK2gj8DJQzvlJGf
c3FEIMDqLxfsUCCid/MaY0w7ArkGV3COfyI0xHJPnqmFfi2Rz+hTDrsaycYs/Zdf1Z/piOhYKLzl
JWgYp825MieWMREiSHa/eiYpDrOrv7FHx8OQJuqQOw0IPRGdyhZDDYkETGvHwaUSk1cdYkooNgoH
XFTEzMAD7AvasIpM5WBWPthw/+XxIDMBBae5mCNDIVKWeQwgoI7I+KXfJF6BB9U11iRfe+ReMNYS
vFXoC0zMcPFDcZC4z0vEgiSbrp97tPGEx4swttjpKPlmzbqf3kQOzFxkJ/Bac8supkxhOYnXbGeU
KawgRACEsYgTINlJW2yNJxAzV58M9yilOBFQx3ivH5Eo1jIEo3oYzA20i78PCzueN6CXZ/WKGiI+
ckEK5GkYAwWOkt+/wIjthAYDulHbQSKXaD/kBc8ae5c4e7fytd1EHMoaurFRSuFCwwOkT/Lk19Ye
lMMUOZBSvCIxxz/QDeCXyDWoGAQQCVKJkInvzG7wmjQ9YqMLbRQo7UCAnahrwuGYWhjsGNEdP5eq
74mliNOE4Eac+Vz9EDeyzT+VyOQfDEmHSCD5gKp/BWM750coD8SB9FfxX2bZquVnJxOd+Ppz4UMM
H7iL/nFUCSOD9mjhoMbBBgau8vho46/i0UzR81HjUlHC/qdvNyxm2uOYq6gux983dsrhP8qMb4tB
tpEgAMAL77qy7lHX0REYTlH7MCZU+XzGzyVQZ0LKdaV0hB0B04bvEQWCvqVugXmBhEpQN27bGxC6
MUcew/1QF+EJ19RAiLuYJ+gk2BnZiCmED9KDJodan8qXxvYLn8eDjoVhybujHkFMB5cjkg1bBuKM
eLfM02UtUYCFM+B0CcKV627OW9n5vpweoSqyP5bOTu79nCiDffoZWZMfkFI73EUbho3zZSJtiTf5
ywPC/NvN4A9x1Z5qKdkzj3ILqknik53Bj+Tkf1DwY6MFRuQTcOHoIrid/xjVdsrZ3bJR5/RxH5cj
D2J8TbLZ5PD1gF5WxpqPkN5oWGrcWfWpPilY1t7sVclDmROG6CNPF0k4BGAK3I8SmaOPkIMlmdV4
wmtkGgtqnltCeNXtzQy097bbG4CyFO6oXU0sCSsComlw2yPDMdgTIrtGVX1kF8NWNG6IHcZRU84B
8Y7swqjKAS/Cn4oIXPbyf+QRcMfnzH4FEvPmUCuwZoCTvmffDRJDAEsFiXnrU/2jU2STHw5cmFTI
GuoA5n7zFH9HC6zmaHgp2H+IpWF4OLA5+vh8BS5CBhmzv/FFfl38FDyb9A/1HO0gZYIVgy8IuQTV
Mr2qFPlD0g4GLiW2tjZpfsDZ9t2Ka18w8JuvmT4XH5KVtsMG5kZQdyNEmlxeukcQRVZgL41iZUqD
yRqhNMGVQqoRi3R44PwzxJ1D+oqGIhw6sJDYQgdLRD5VCLoKoD9cwy3/a8jQmmB4vUTIZSRp8/mH
9A53jT5VCbuY0t+9Uf0oAgRA2UGRWrajT3euJHYDGW8RvQV6KHY1BExvBzED/Cvvi84UjR1vQuMB
vCGEqZmXubPWGDQZ1HThioAXQW90d84UYClKCkDTIUKWzkmT2Yfnm8qEbgWSks9tOKhUYYHZzWDU
H8q+uhOqSmccor73gI1QDsEo357Oc5NPIEinL5gqwFcCBFG/ITmBRuOSAqROZqQ7zrhdiLpzuGWC
8xZU6xDN3pMQWqIx+jVsJvo4xFwzbJr0nH+yPbDLcT7pFrjYcGEQ80lVTiJQThwTw9qYXWO4BgFt
Aan83z9h2pAkzOHpD82WCCjDIA2nBur1QxC0yDGhxFFc4/z3xGGNQoG/jA7EFz24hsxpR0YB+H9C
mDdNmJgtGhHEObSZ9P1ii/JouFaGx2aGtflozLObckHrIlJ6RC6phd0SFfwP2UySgPdZjOAudKzA
HuZBJ9Sl0sggAgCgHvstU5fVzg20HtEiVTzRk8ELgiHTapROehuCG+zTE/uBItQBYt+Fpu4uElWk
MAz+VczSHrgz3rWBSEu4htkNuAcarzriFa2HUB4t2eVZN29KZjAXkjcIjOGUvSlsk7Nw/PJeKL8T
0sJyIPxZPivD8acblxpvwpYZ2Vfg1Me0UdyEOps9BJiL41wM7ABqLl0JORZklvNkjDVR8zQyU+v8
/ROTHdrnWmL9XY1+DtZeujIBRy8wdHndZCDljRgyq9ysU3ulxvoEI0I4oJsA/WSMdnLKOUAkAYGA
RBK9JgU3whwNpwwJfF17Edj88YaYbkB4EfljUqMEM+xBPgFRZp8SSZZ/wvXQ2tRTWjIvTa8lCysg
fY1Ucxr+KJmD0hUS0/IoHanUQiZbE9mFZpEAFj7fL7216vMvtdNAonYr4Fkkw5yv4GvglCh1afCR
lQyu1b25y0A84u6d+Y4WtigStAqz0l75Ek7ImoIOTCDwowWFLY2ZB61GJ7IBUsCAA4J6ABehOgNK
y27ZjWcvPAVIXoHp0HYApgJ5+R/JozPv/9HPA+pNYnniFaPUg3pcXj+bGsGJ0+YiTkBOxzINAJkl
rPEP9Q5cATUOjo8TI3NdcodV3BAMbNj3++SOLju5INVfAboLzpI3CxQ7BoZeDU7YgejBtAvVBiAB
z0E7lW+EFkB3g/5V5/6u5z4KAYYXkX3DkEhnoI+6fUBq4IpRCowjjnYKw3WJj3u8SIlRceq4Q3Lx
K8Gg0lbw5NKZzkEJqK7Y7clnwIiDDYyHcRecpuAE/Cp23cFad5f8np8xpK1EtFC5y0hWpAPiE1KI
8o448kkGQ9n45LRIf3B/kkSJUpoWliNuSATkvbq3yfStus2d8en0AjxfDyQBIJQKOQcjmK3i1l/C
E1gmur7MZ//uigVaZ5BbBFVUJVRT6DKbCzWd1E6UdmYEU2Fbj/3SCoVIyJKXIcWPkAIoHhAkW2q/
A8OrmLa94fDhMeTtUBjS48qW/YJbIlbxplBMouaSSMoDb7cwor9cwCTs3JwiCK9y1HLsxVSQQle0
fQNrvTEmAqgC6XTIflq/WiBj//IHKhk+DIYA37waI9YWgU1rqi70MRTiWEpycMMpsKa05iwDpkdn
0F8EiYcDE6hvilPPEWI21EIOKxcL1hfpUUW6X7ABHKCJTafGVBMONfxRKh4XGi2JcoSKTBOz309q
N9onl+eDMgJvHEl4K7QquL4vEEyAF1iLvowFQYzjwraL7lPIgwU5KN1IhfyFcGLNMC0WYTMFDcZY
purh/oOvNjfmgngDNDmUeZrgDYx9RM9YYWeut2K+FqcLhm1iVEAhGE3n4YgHksYB/qsXLu9yOH0f
EkjxX1pndkMaRcvtiGOBjtzjNv2XOMHYtg3RLhDYiFAFkdWQ9IFxt1hDM0NCZdCdZwSxZlGNU2at
g+ols2T4B8fO8qOL5xTq76puC1MOMclfj5JGXpb/1CovF5QUrgZZO8d7WzJNcpbiK8J/WNFDOrQH
mrWlcO0Rd3QuBga+HoQVgBLY3JjX3Fi8VaxKoTFkjw+Z152MTHmqKyvqAKFenBEpEPzwdvi5GkEL
FBGDbYi3lYx35ikKsRRrqfAViqLHd6Nf0baDlZbauE4X1PPsVMmkR4x4iU+sWiyAvAK0EY8ARxj1
khGD+ONyes+o4wbLT+zz9uQl4zrnL6HR1tbA/aSIbRTCqSno12QRJbbrJR7HvDXXl1QrpTEviONm
yVO8cHYTIQAOKeSeA7xToIPl/NlxNUdpM36DryEXEQhwdY+P0C0lQXnNhK1Dvvqf91RHRI9ykEdU
6NEAUZU96KXQHodUTiTWkPQC7iZB5ju8NWgilHAPqj1akfwztZidS+AsZm5BAiRD0X7x9ey+z9/U
RnfIisFpfv7a5JPpCyI1J5wi7CQoC8QYKmNveITxEIbwVEfS0A+NWSx4/LGG1rwbN0RMpo+3LTM1
V5n1DgZSyhnTaTfsCvAFPs/bGrUvfiRIN7oqomda7FXUoD5v1MTX0E0GW8kXjTu0VHbM8QggNoHR
RDef+a1u0zdhFKLnAeR5G0I3MNEpmtxhMceMFQTwbFO8ATEtzJRiVmxbnMKqrVXXCIM4Imq0ePRu
OKt+U1gjWDyb4BskbX6+AQJNbaA0C7l1IcKARMtG4AzFMI4VoWGRNXhdN3i7LJuaUlRIoVmhVJ4D
Ia9kywmZKkmX9bqyZtkE0YU2d4pv8PMdMzyIQylunDRWvNTbOap7/p1Yk7OG54XsGcAliuy90B3O
uUZ94VoXXMwmwPaON8WvdNcsEn8wJzVmIsoyZIHwZbTplK0D+moaZ9Vrkgn48KX7TrpyHg/s16q7
yvNy2QHVZ+PeiZy3z/tM6LToJ+Fd3HQ/JJVha2qs0bEB6PNIfIOgdY8gKxKvsATzrQ0BBwWeZ9MB
82adLCmdRxxOjrKJlsy3P2qTbva2Owff9SrAbkgbTJbQxCBHGnRGJEdItn4riEQC7D/K7Iab4Xgm
edZa8zis7iRc17iU2wM++vXq9iJTUqPKFnlw/1LoogctgRsDcqUEbuvjOEQaxBAf2jnOWbAqwotX
HBiEckcbCln0bN8ZTPgHOQXoJWMh9589M1LFpBtCBBAuYvmog7FyeU1xY3BwD+3o3OQgoCQqzjJ8
9sychJTv6W8J2dzBdYB4kmUHIbmi8WOPYfMlNPFkEDIyqTdPJhBXt88tDsfZtV4kKxOh9XLAElya
8wEM0OUD/mzzlBn4uGfGOF6kIHjMaACS+6WG/BEh/5w4xhQJR8Txje/AGlvM4vy8Z6Tb8WkB617g
dT+vH4RykeYgK3pzVq2Az4oVmRM0k7SVDLhiVAoVcuZHOMppXg2uN4Eb7xmNeHpDlvmv2O3p3e7A
XBAEMZE7fCJKz6cr2F4xDozWOIzH0V4ktmEz2AuhG4QsVMK+n1ePIhxZlLMMBguxu3SjtiM2emVy
qmyBEZM9wog73Q/Sow+TrwhUwobazcmjYBjJ6ovwd2MBYnEH3dTVb+Q7XTin4R0LNLrgrBxuDDYg
MUCYeDD7LPMFAcBbfatuI0SPjc3+ri4A/nsGHnOHLUzEdowzZUvXzk8Bw3wyVB5nDzdOJPRB3gGU
1ZOCAMvikPAmek73btzieXOr6XclljKb8+LV4xEdkpJ3zXHswUCMmltDta+PycuMCfwkym6An4Ix
RYRiWgT58YKzcpVRYc5f28FROr/VzcsapyHCNuk+lO0OMEdvf1SWNIU51xMSvfcYzgRrQl8PECho
+vZfSGuHxfs1RrpFvQjPR54kHkTKfvIrOIZJ56aMHG7CcKGzeZ/xfQiIQWi/ehBJc8KhHH4d2nJK
bBnY05wArenVlnHatE8hH7VzeSLVhCU1QqVPU2L+BkyxrWfEyHxk5Oh02Yqwz0w5ysyFwhIJDsac
6x1oGzZk8FSE0UwmooVDfcFxomfrjgWO3uEKKhjfaNLAh/g9+JWX8LHZ6YjfJL7JV74N0pNmOD9/
v5hM8GP51iP5hY5DeMqBNHyQpB46zPm5iIPtBH14Qt9YIBV74vGqEN3H+ZQzutfn0WfDeYeAmu9j
DyHaD/AAhTWHf5gueF9QhYAN32oc/ABPFgyDZtcwODvZ1jvjCFH4PHPu01hvj8WUHb9xwSr5douE
PGyKu0aaCOiqI48YNBOhCtIVX9kLNeaFo1hZw8gB2N7+OHHakcyuQy1BZB0H9bbmqG0unBBgos9J
5DTbdi6zOTXkTyWOZD+o77AtADRf0RUdUtvCzKeTpAaKNzlI13y0Aw7/G2yB/sZ4B3Flg26iI2/o
eQi8Nml7vhv6io7ClYqfw5KvaxDzQmPHf0IXsQXZpQTTD+ENt4MBe//2ownnKJKcjlub+bQ92CuI
e21cNBBsO6QjOECZnGAZaAFFNBBQQpADXsjK79bcVjQ60hxVeuuTFPie13NgqBER9ltp/mCq+3jg
LaOZjP370NoHyWMjIl4KOtOl7CN0g7lRNqOCls2ZDQKjDhXe+MjBzKiSwdHwKRixXpChvWzoE3H9
sTCWqCq4qhJDWzCtIFR/iPPlwfIHwygn5Lv7wYgZHigiBZOAWPFGw8A0ByDMaLRJsO4SWISDRZ6W
BDQyPWom5iyom0cy2giviHDr/LS4D8Mfke7eM06V2v3OlEoZDpxYZuZwEWF1bogbN+GxlmQUYs6P
jxjFJjA7doVXZ5faT6d3qL6ujNGh+iFNKnP/sC3Go0U9WSCSkgl+5wDCUjaH/ST1HQYvddS/0O/s
WrQL9sC5RTa6U0/ZTMh6QVUs3S2RXI0qmjFG2mhHXI1OO2jN+92LaSpoQ2mh0EPjPx1M/8DQES4R
9IU3cfooHOblkJaIugor7uRzx4rD3aYgs+byAi2EsSOLurWJDwc7JWsI8tc5DojQhxUFJx17UPjm
NdzewhnI9d/7J3nAL256/1bDMkMaOTVvMWWEgJjrki3Bo2jFdS+ECkm3CGXTaedZfntI3J5L4iA5
Fim0YGxb8TN6oorFf5ikNX2loxz8YQp72ROBkf0KsTVq/n26lP9NmIq3sFAo71BEwgpCl8IiWTEW
AAGtIUsj6+WK1gLs1Z3yWmcQT4vumYa5JTgMLuCFD7NjfNMIJJDv6SnK4BvrmbJXLiEGxp/PJToI
Ppz1Le3zBegDboU5Kw9kIFxhm/QaF9RyGsyAnJGuY+A5QGtS3yNuThaoUnEXU6XQ2TDOAhaXwcKc
yWdzcc1mnKDrcu73LrVDZQ9JwJwNnWqCUtPmNAaxRM/hkUlO1CyD58i0oxHbHtG6YNHi2U6PSH4Z
gkrpy5U3idkVrePgLwRqpxvB2M0jgRciAcoiNMSG9ycZHseleJ74HtIM4D2P5GZt0LCp2EafTkqx
ZLBJO+x4b2LGqHrNMXD2Ir52px5oeg6sYF4l9+UH5I1qfCQUEdMGBDxllkvn0nmtOh6Y2mFtwGVH
nkxWXEC2XUh2R3gUfvNmH+EYfY5Ip9ZtY0FaLdHZeDfcm/lH1+9Up+ASz0rk8ebsX7AVJlbsHsqc
OsN98RAgZ78jfWHSRu9eEdNemMAEFeOyunCC7EhFYzcczJ4XmDZyRywXpE47fcGEQKBGMZc+nkZr
/EfzxVCgeFBhcxY3I+tV+7kCadmbhI9TyN0ZVUzZ0aNMIBmVTFiatX1u01dhJfADt72Ei25aL4wT
jDb7gXm97sNDQFlxJXNqkt0GW8AahlO/IAl0ZBT05GN9LZcj9SKj1jvV6LfwKh4CIPiddqtWEbMX
jHGgjyTN0cUiHxOvcxaMu+mhHX39CLxQH13fRxEwjm+EJ/bOTiDmo5KUuxRqH9QrYmcgPiT9AZYt
DFu5x4x9hbSgGMTRyQmBo0TI1/DHn7tziC+Q4cDRBTEkmKqOu1tyGQ7BfD4oWkoDyFFUpMj7IGWI
u0fxIEy/g60YaJQSDcwxg24bJpvQDxsPGfRDPWOL6UiRI8GXpYsrcrbhqBDJUpxJ3suhbyNEkrtX
jlGDcQgwHRIe/T4w+WKUD1uSL4mcljf6hFgWlNAmof7M6HCIH1MwKGKTxPjS8GrwMlNGao39zffE
alWZ0aB4lXC7fxlGAQ/G+VLje2JbnGBddB4EvSDmqmcy/33xNIbHoSdvBkdLbEU2UAaNwnczXGGW
RwHkPspJPjk2Z/INt29gHI3yh5KUGVUghWDjIbbJs5i80OECN8ccqAtlT/Xzj4KUIQoI4xpi1sRs
xX7eLhmiwNAjrFkib4G4Vaoi3VEehgenAsSDamiiH9ii4hNH8IQ7mP4FygKOEVeY4pGRDUBL7Anu
mQM5hTYFFPueiA3CkS5q/OFaELYgtTjA+gsaPFyToJcYsjBjArsYc9pDGmHCOtYc+rSLYAPWPL8j
rUom/Jwh0qOF5NOil85z8caai+v2xAggAQLyOiXvA/OmUNNOXzd1SSVLTj6f8qQKOjyDxwDAJbgX
k/2tOSO6WAg3o7YGiqOMIEbx90PEyKl/MCYMxz0DPn6xRlI+YVg8YVmFadpGv+3pOTH2krCGEgU5
gX8iYWGIhUzbo3blYvC2h0LhSJcQUR3G4qzLEVFy7XL0PcSccMBvXz5beX8B+kQ5iQqE/Q0QUMgz
UMVs2cN59oR5f8WPpZF/TamCceQC0FB7YiZn5GZpR7/xiipsSfy4W5LaNDDgW5qDGlFBoJfzmUZC
L8wqo/KxL9Lk66l+MntPDQYIcQBA5hD1hUwSTpuKByEPFA8RAfGIPsVkHjGBaAxWpYFkXOgOB5PL
ZnqnM4jWryPWN86Pf3lNCGAZFRwemI5mbgj3ebrhbE2c20/H7DxGyKw4QYmuLQ5g316zDnEEiFFE
6Hp/iw2qqqnB2QRO8eaBvwI+MbROO70PnQ/7PPkuivEvwPHYGFvjeFZM6HPIjjNG8aEHRNw+b/oa
CX1d0MaMnzK+gFF9CLjE7airxxIztxjzlEBgxChL8CWOi22+r7wET5clIsjeP4FhpxA0gfBLoX5n
jtn7SJFBescqfxIfVWhu5GUncBROg9eM6bV70kAQIGOHwZHyspZAIzSvpTF9/WUiBt7akWuMqPEj
NjF2HA5OROmcWEg2Cbml6WlcFO9sNWwp3ylRFWwLICsVbtQEsJ25Xv87iCE4xKlW3LBH4wIE16Ws
8YsTpf2FlVQyPVBfoP8WByO40iU8RvPBFe2uNQelkZdUpeSMGiOmpcMQoeBETOvHfwGa58UZ/ap4
joeAtzQU/Ureornd0VhQj2TEjxIRQB8j2Bd2vOxEf0N3asD0kiQiIgGQiIHyCv8kul3UCBQsLHS2
XO8PkAjGYFregQKmJERcCEBdVZy6nATscboNfkmWKrkK6Y2+iwKex1mEIGz5G9jS/gJeKm/ZtLHl
GqRRkuexh5OGIcWWqv2LY6Wlqm/GOmFCt7KiKsXyl950ZJl0+YNx3rkoalFtW4xtxjXO7pBIQrLG
L5IOAFJhbYFZefLZhvgFAoQ9EHIPKUi/Q61J08Gj+Gs6zN+RPHPL9gTID8BWue3GQGRA9LI5QeP6
b17jhKBYxkVUd5t/wmgKeqgh9sHvTqljwkJEC+LmQRhFnkU0eTNG0qOTjG+mY25B5w/SfopcfWsg
8DTI0Sayj+0AUAa+hdj0aZriLQYv9fKF2CfgERD8s2/Exgab5DcnmdDGKwvcrDzYhHSqOmJ36B/p
+9gc+7U0xc7+EKsEgpxOD+EZRMSFkjEPtqwLWihsy+De9O5Cn6+2c3P5FiZnzNVwh/9WGA3j15fW
kghTJX8ITpWfCZViLmtIkwf7u+ahu1gC8LEXsRNyeSlbUTnC8Gn7BkbkAeMvPYJlsAQrF8Cnh9iJ
5bcGc45v/B2j6ULx/onkgPDnfXI3EbeQx/E6KeAeHjDwor7RBA7ZzrX9kGtR3wY+ExVdsptd+kBf
+WuWwaifmWiZMtdaMxUA/JC1Tu7WSrZbj2hlfzdAMop40znEa2KTfp+zljpD1AKAuz/m1dqREs+s
hwF54YLhwoQwHp5SQvrZ+cp1Ifw+6ZQqZ5VO1Es8OtO1cN6hlyJSBgyOWfYMVgS1YoQcYVoErZar
jmly+hgMRXG1KYYDtrInxQh48lLEHDH6dUkleRADxHIvW5Zr6jqXuC+GZiD2VE7JLl+hQnfoVSYd
gvjLcFvbCuWUl81rNyZZ07pBBncN3U/sM7BsiL4hEnMZqGAGfxBLvB9IFHZpZlXzO2mp/+g+GDrw
NMJORZyFmA9I9/tDCB4BgEAv2hqrO+ycUx7QiEEesOSY2wPKt4a5herJgPoCClgAOoR5zvs3WwyX
xVjzLfw0NtPTkViipexgt2KRoEcRU97p7yguaJr7NXIATQfZNum+XNEWU6eyVbH07kwrEMpgoYAV
8XwGF+bJz49GT+CJwZaRcz/M6hCjlDTOp3T7OgoBMjoBlyywUQ689vODYkn8SMgzTjrDY+WqTEqt
DcKzSTPQxhQkiBYQS9Cj0D0h0Mqn+pZ9kbOaFU4vry4xEgHWMyAWEAChVoWGQHAWkDgFF4nlLs0p
WkB8dDRYoAEt/LWiCHIIzQDrmr0YbRFfJ+gM0mTXaAjmIDX5IrpS8V6UC1SxkxEZnB9ELLRGMQmy
z56EKEF5FEit5ZSwCGuqsdFhckavhSgGN33H8gLQqeAEM06IlWCnwGRPaLCgu9FLo2F6zrpJu//O
a6rzkcH0Wg7Cy+dq/MhUBxyAWLuqufV1JUtMaBfNkrplXIeYUBQ1DgMDd8qZpcMRaItjOpgwz0O2
iyWnKZh7T4hsPwcLhgyehhtrWVKljUD5p9kindHZ+INjj8ASiQo/nWZdhI005xrBCBgsg3AxfaKZ
iEevPxsBZTQHIevEdswOSIXFLs7kRiLDsj9YLjY1+WvjOGJPh6QnkEOL6Qp1ogzW3BzORW0dbBlR
sARB4tAjVnupkhnkyUvqOUEwJT7Kubqbc5W4YvzCC0MZ1tGkqicIMTa34Zp2gS34TTAc4Svk6W25
tQlXfZ0+FwTJcEeB6MDswBtZA5BmmlDsoV1C0GbyyPDVHABsskhJJAjnxGEYC2EXxFv4zQeSyiG5
clwuckZrTQ2GsWE248sGLlQ2PoBOtVtzT7KFFB95ESw5FMAys4aLObUhy0UTTgJiedgIkwOh4zB9
e0H/oKhj392Wb6QJCBMTRDIIFfh3TnmiXN4ueTjIYaKMAITgwFMhX6kpA2WFbIo9mOugXD4bNfcq
CkK6gKI7Gu2LCmU+MD8zah6cJDtWlAHOGbz/0kHqBN8AU0t0VokHfJsjTmkpzpeAtZG1HT5JtB4M
6GifC13pkIwtuldD4S/kW78ZcIppnYYKVfpT/0mlnrQKHpDq48g5MX16B9pZmMOJrrIhKariPLNi
HVgUz1VF2Ozn6QUGkRbpN152aeelqTXSsm5smYPX6FOrvqoNvihBECUZRPB/dPcTZbNkUB9Us3ek
53tVMc8SUjvoWi9m6fT1byT7cRWPk0Hi1n2/yOl+5Py7rVsdkjuTNlp8qOt7pqtw9suhkXpSnS8/
wDHpwGTSguU8PzDZg8SpmRpR6dCdv2/JZKYFK91ofB1o/tNjesOu3XEjihJra8OUyvCDhbPS7laZ
7iNEc3WS3iO5wVioAqVZ2TZL00mgvShMtWpTWIP5W+roLof1cMYzKWxKRNRJSytjiFW/UhRq0mH4
O/y+/5rw638wXaGNDIPu9JRrL8mosJJVHBhoISvLLw0d2EpbBMprPiiupVTMqhjAg3yPqjRhLjHM
+NmbAVA0HnG/yWuxpjOyKIkJ7xhEGyjISbPh6ZVQTcsyCiyCGmsOD5Xc2+9goxfrmIGvDSxbYY4G
8Xurf7J53MzNnuNJiXmSLR6kJqfhitLxS/J1DXnGEJwONU2UftC61fZX7+2O4YcZsBkxuXIeeDH7
o8E5Gl+GReJz0eUW9F7TRFhF8MGfD1DQ9t04DEKsFQwaQMUQmKNPTkiXQhyqZcdxtnhXuit+dpIz
iqZ1E+m3GFCFN/ArgVsESHpKrJQns1hH5J/f61bMUI8I0ydTGQVSGIMxFOHB0pOp+n4uMslyJA1J
Qe+2MoDbMcBpDjpBPsOzPlVDkjiN93UwQMim4LazqIFer1ERtouWZ7l54lRtD1ZqnsUz05IF1MU/
1Uua5vXU+uZOHCMJUXrbbJhSmz+XT+M7as5RX22fEqNw2tAuamCdlrjmGgAuJoSs+64kGVuM+bl3
TKdLrZJkmf4VAuK8PxDYOyXLVdhoaSy/Jh9ddg0VwMdkFvibViqy25ZxbG9oQL10E54UsQaen7n6
ZaOqSUjWP3aYMOGsV6fx833pAp1vrz/LdyLNm8aExbKm8jB+TgYN0dpGsopI2Bqmyk2phthSht08
ClRgwDqE1xiGY1Vj6YTPW1uRj1Hp1TIuGJTxll5UCtE0yJ7w4Jx0kf5uJ6bFp1Yrhk1I1iRu472m
xL9VZoy/pbwxG6KyMz3eNhFUYFWvzQqagiECeZKtVIaWWHl7NXTCzuUQQXlKJubHb0RQ5usW0Bwm
dWfnlKIJkRv0xWpmtzy2dQkJ6l9KGS2t8auqFtfsMvjAo/e7T4bgTd1opp+mrlnaKIFiZk1/vSid
D3Wa5e9SplYOCkqLfGbVQEWJesfrFhLXFq/gkcyefLI1cWYorXmBqHFN9WHofrpPrWmOIu0Js62C
YD6ZD/BXaveYApfiyWjOn2ZmMrXJPBBAkgBgGj8Aykqw7cIHi1r6LDBVqqTrx48u8qRs1iszgzER
TKZgMfKn4rvTO3x9dD9tf+IDaCmjppZldygGS340n0pqvSBzNcZRcxpAA/eO9tfqzI9ShX8ThUSR
bV7KIQo50IG1Pofs6ekIe6D9imT6kfWxBRpCwgURj6WI0nQMlYFGfUuZOPkQPPdd1qn3et8i2FGO
Ed2JlKVSnfPkwJYrywsC+vXh7Aua8ZoPZTcnsMlctaBbFlpw7eV95b0mz3nQNevwNc4RMV4gP6qj
DY9lzayzngaXSnVwQ5jAnlcrP2/RTr/tD1IQtjdz08YXnelQmVsXGP3mCD0bXy1mfP233PXrwrhE
oCgD0kqBmvVzVjy46NyyxIRPXzzLg0ostrHf0OAnMzXdccvfCs41k6QxXmWdvVxZ3X+fXl396O+7
OD70hoI5hZIWaU8qFXsFS0Q2SwV59DlV5l8Y4i72KXHSkpBS8meRPvqt6BNjCPFulqdH1VhUxBNA
WNFdm55VPhICpSIqHBL/nkhq+BZaqLyffOS/D0wozCE3QWbLFls0kjpeavC5S+YvTxGvWcdOH25Y
EwHzvIazYeHz+lFLAMUuB3J6rzPiopIJhUA8JJhCXnEjWAOfcGfwhuRd0CaUvZzAM5jV1/fa19Nn
5b1BpbtfVmHa3HIEpHr8mwbHWl+TBDA85O2vEl0+9SRhTvJ3UobHJJrH7YXf0wLLgtv+o0c+ocqp
uNLfRwsjm6kMxNWSSXHUbBR4nOssSSG1wSej+uITtsGJCx5LqF6X8Xf/aRZ5tEzSVdxOc+PSF0zr
5aURwlwG9e8LvVPSovJ40WgS50rxa/aLGpHHd6oH84FMxz35WE5WepqyrIItu2YM4But2qITeSWx
tTS51Qz2CXxuGI9Nz7H2lPdls30Rz/5i+Dk5o8Sc0n5vOn2dVrDGA5cPwWKVZTcu/UFrS0j5AQpU
FkcsT4vwZBRepC+s9JCUl0jZvou7LG/SmM5YS2m+1QEo0XPDQsVbjeMcXxK9qyKvK+SDYT/jDNaK
aaKbvPJIL+Zd+qMq+0BuJpZMjEHUTCuTBz7T96LIyoY96hTUyY1xer3Te8P2OPz5ql7eXK1y+3yh
avJVskVeHO4O+1yfTOLqJCsHHhY2IAA0pXd5hNn/IL75bGwAw+IidkGj3Mi6nwMRorJCof+y2QkH
/QS3g7h81ZLBUd8f9Q+9Ot4emi+cJf/RdF7LjeNaFP0iVpFgfrWyZMmy5fzCst02A5hBguHr7+JU
3YeZrunptsQA4Jx9duiyi+tcxVAuG0tbbv2TgV5AfqXwb0MjXBWiwJOYqWFMrI/5ru2twXcSt07c
Y6GLSJo9I4+JwXIIIcNewDlo7x5iQtmc6Yo53KN5T43jZNcWxBEQAlQlI1v40OdXjUi1ibEcGXbV
YENXt5mrs2L6Q/ra01kn9Yc3v1iZd5zC34Q9ZoTJZw7OqWjSU+7mL+MQY41JkYc6bNnZxPDMEVMO
ep3BXFz+6S1k1qVvfphl8RkG+T/Zk40yRfN9XZvAbxgZp9a5KweOyKy9lq2Nb1OdX2IjpkZN3scg
Z+eWyC167Z8N9t/UKzdlShcF/9uLpm+RoonUyPehCfiA9G34aVOfeWgqxaDxt/B4exAiRy7a437d
ckzK6M8FlBijddV3IDkZgXut+z7kQDqkBoSzpMd0jVWtypnStMfrB7sDKZ+nsjmatv7qmmBXtCxT
AasOonnrksVtjHdGiKXY+M+SOL3PyEgS7Ff0b9Nfl6rRFZSvo8XwiOFU5HGWcUQY9G9TcJe6nzbn
Nm9MbEVoYzRCLetJUyW7XEfeD+uKSnLGUCHgje9DwLwAdVkCiAtQ0XabcE7vw1FfAqKLOnxkp3tf
/hoZFZMH170Z0CXRrTT2pvE58OjaHM2v9Yayeg7OPvevwbwLZ3BujDLgmXuwaGbJeIPPM0tr51r5
R8VrbQ9XPNBsb+YSMRksCkCWLDUwReiQniPYQ9VN5mVXvCqGxUFQAExfyhmWcPzbdS8eqFr93qOC
yquP5ZrMk8P0juFXrZ27gVFo1l/KFOlTxXlREVKR+csCWW5D6v+kAOPDAFdDYz7KWqjA26z0H4XR
xjKxULcQ3kX5ZVk4Rjo8BMZriNykbZJjDIdYOtgMF3ymgbYZXqMKKUpjdsVbkz/xrO/48ylnWmE2
G8sf74RBpUqUBA9Pj4DW9c6M2Ub/Na7JyzmfdPPc8K0tBRCQPoY6YyyOOgu2T87OF9nHOAP9494a
1Zvu44Php5TQzX2GFKdedCUMQ3s0R3CdWPEHAZZchUz+/MVlhaiTpDrkcXtxEqYXpmKfSki3SuRp
YvtZSpN0YoitaSVrzF2L8JLIcV/qYwRYtvQ0o8XZLLO9l8yrPl04SnwbFEpFQzC75VGZcp/troG7
bDwWufGp4wi/PPwI2GLdcbw1QvzZ1It+zrwvrtfL5zTQihs2TP1SY2Y0NtmWLa9r3gvzMYxSEkQU
7C8mvcJYJQbNi2dukwmAI6scmOzGm54oBIa5PnlRcCzteo9Rvaryp0iJF7dmmhwWAD/iJtlolyUV
l7Cg0Y2Z3GQO9FbCrPKYxY8BRUQXvYzhCDIhsLN6tCv4oWW89zp1nghqomTGlgIPuMQmhsm8t/sG
4A6I2kqxiQvRDwfoGk3/QxsJ+O/MThDXd5WTvxWzeKhhskesRce0z3HK5DAVvNZxARYS2djkueZ3
e56Sz1rgDVwQnFI8mSmDMZ8JTYW9CjfZTjz2hBKGSBtuVRywq9UrX6xn5lkeXyTqO4/XxPnSIXmo
Ul/8FpaDjYV+xyIjvRHcoIuwIVTtuhT+zuSiOhqXsCvCO6RSadVdkOTreoJpCWYqIg/PSZQ22fBs
Ury4kX7QKovhNJZYUjlkFcXZd5g1kIaSdiOM6dUe6Zds17iFJgt3SHAmwlVlUbjML4Zb702WQEku
Bz1RCqO3BgjIHWyTXDClEJk0Vg7gE3AxGrmu4lWIIIEGgAgBVivqSImLTosHfjC+zCXDBimskxjr
c8sGrj1i09p59ZknyUPC1Qa/S/c4BKzjSm1LJkhd917yInFyOnO8s+LXqgqo0pmhoy/TVMbSfw+d
cduBaEcLIz668U3ZRlAMUHrk2A525d+ITjP1m91QM5QNxuOkcomxjH4ueqRUPFrBerKmgDpRAVgt
IEvvS/pCpf7V3oSOYIQAxGGyA9xsoxh7tSp4CQW9e28Lmp4OCc5UYJEQfM9hcIjhXXgt6ofhMTdA
bQpk9AAQZUJiWir+BQJn6t0wvDrNztEcnJl1Tqrwy7eh4RQmdSu1g87xkRAn1wWjHv23MaFrnTB7
J/oAEC0aCB1DdKAjRnKALVaEWY1j8+5shgr/i8H8plub0CI5TfnWNquewGwP/69DkNknK1GPER88
qOJRst8AwDyFhUNABAZnw7tFGnXE1zYyPGQNmqSQY5HctIbfG+afXMLBK6FjQAoqwAe96TtNoUfU
/YadmOs0WLVWymvT8vpa6qUFWKCK7/1iO7jzMRkDbO0w8mFA7Mz2e+rTRtUXO7wY04OsHtLqIZou
tXkW2X3fHQ1Gp+7WFNcIsqCP2ozTshfjWeeYEdbDPvJgoNWwXf+CHM5cR9VEokY///Q+4dEIUpJ6
7ftEorO9cyRO6ibRE1CoLthY6rLLchzFaPeITBTFMVKvGAmOwaHQLX3EjG98sLWMRzsxNn1HGTE/
WpxKHAJWah2Fi5Ie2SvHNXuTHbXPrR3dsjraKR1Cjcze+442m5dk7AsWB4m2nUKAcBiIN6zptebU
2PgG6WJ/pTrSS7uazI9T1B/iRwu7jfkB4U3+BwqE49PeGC+lildDzmHppDuLHiGriLXyWcKRC4ZM
7h4zYY8iKCx61NvXxHoFkkzm+ZC6GDxJkrHIyEBXSFJfHTx2VrRqRLntuZeRNe1yoJ6UWkFkCNDs
x14M9xOlv+X+myIiXQho6OSn2b3MzrIPnUbmdmpimqHzs89pq1Pnyausg8uR0euLlT7KEYqvOI0R
QxOXjmb8NO1dzd7BURqJ5w7rViMroZRxUDlQyzmozEBsqUedCUK4RRveHFr+pndkd9Cs8naAOXHN
InIXQLWWc9ojY6vIriyOIfHRLDBa8f370lS7IcFuRBlPrYDuhrwmb8Qt+QiAursm3UHivU/npaCk
EQqlAk/yzhOLe3kMKVoZDwHOU0tntvzMWvZrlwxHjWaqxzbJ7swzbnfSYYhPpWL0xb4CMCtsg6SG
wlbX0IKYDcDUUGNoyfWJeqcmubZp0KDGVhZGEnQASmY/mQtf+LGL1iNVLNWsnRGjW7YPXYce6NVW
w3NWMSBWEfkPMSqVtnwuLRMZ8iBOYWxsRqc9grLbRvJrBfNT7YXbqg9epeqO86hXk+H9Fn73nKWC
pA8slET96Ndq79juMUkWvK4T5cpSD6qbYZThAZDMYP1T6Xwgh1dd2J7tvvvt8tdYrAqNmjbfG016
F079mqJRkCgzOPdFCKTqviXtp9n/5R1UKArvAfVgBq16+ZaCJJvZMc4LbKcG/ykFYhdcNGlIkTNt
0RtHA1s9q3Kp7DvDO7lmuwk4ScyesZY8B4O4w47ObAjD6vDaoZcP8ezr5wlX7bdJvs0FJaP6lT50
8JATYHrocvOoTb3Op5PHC2WZlyBN1/zSezDUfY+i79iO4+a/EzHVyIZXgYZPJRRb689/ZTNU8uWZ
tw5B8mO9yoS7XlqzZsA3aUSPbx9lH92PNlt3hhPHWGLLn6CLaft9W1k/qLdsAymiLuEx55eIOQwk
Di05G5HaYf2hCTJF7/QfXMJXtI1ma09clZkdg2Waw8g5aCir3eq4VBmCMqh0ko2l99QeS4PNLVl2
kzaC1Yy+KrHGfYaAtiCmGwim81uAkU2CN0k2fidCfM1ZfijMzzAmRFIFe3qBTeLm/5Z+Rfox70F7
9JYCyZzM99oRKVazIFBRcrB7WlwPJNmpfqx2PIqK9QKaEg8g0jEzcIMTmDW2tcNvGTl3gFVGnz3V
Ggltau10sIvU04SgcTKtB/RtEEEfHB95J9ij8OuXOnfvl4rHw6CvtyIAnxD/QSRyWTRdLa+5asei
rbb/O+1N/W36rwaJsa2t95UO750Ctn0OiZVn2oDxB5h+9QOzGyd+Eik8FwqzGf9uR3GU8fQqR+8y
/y/gZDP89kEO0Tp+cuhglJKP385v/tEW8lMZPhxl3X/b2njLPTliRGbg2pA1dw3gaihLRtV18jxZ
yEFjY4YMmE5IORv3scuGakOnHN3VNUOhEeNWVoIaLCBQdqqs+siVe6lE+F2MuPb4EcQM03CRUbr9
IYnKZk1NW8QLXeAxbVAuxsHGVsbK78CaYuRZkFDYgasadifA54zcqa6Qm3AYOTQvGRPL+Uf4Lw1l
HG3uOhjUKfXEUzagfvcMLHWw1XWcc9vw7VSEfpgnlc0VefZj86xMxpGJceqdL3d85iVb7pX7Zpg5
M5HpfeinfWi2jyqdv6u6XbUebUKZU+0BrwVkhHabNkKBTfD6hBW8+mmyP0cWu4lXtaQtTnxNpjvR
l1G+W7bKxLpkcDEWUCrnXLPKchd6ziqX/qObqN9KOTebNjxAGCRS8dc6zODndF81Jlz0Ptm3bQzX
azRQiiDDkJI3X8iTKhhB2H65cYf3QkKIcsP5VYj5p7RVwpZsngxDyLvKThCUQwS20peO1FF1SUMK
mKAlRqV8i2cpV0bmwYJJSVt2iYkW63Qg+SPT95JpTiqSZ5VYh96q8O6JSXBHbmJ4/6SZZYtMqpwE
dsc539RUwTac0p2w8+c5GV7cqMq2fZHdbM+7RUl8b1XTJdEKaVULVbeyMqKTMCNQ7afnZ826zjFQ
E+CCTlqs1TBs3YTg8MHNPqr0PGsf325t3hrLbladXy++2Hbhb2tNRlE5sH+4ill4iwfUeJ015h8g
rXaq9rFBhgtzQt2D38ukOTZD4q3asSa4Ygr2bfFpmUG99yDoKAKvxhqTaIZxK7ud2yPy+hjU34qN
Q9SjZqmTkxsnN9Oo77t4hhiRcII2+bSdUhvmACFHXVb2W+YLhzb02l2d6qsu7eBu0uGjLklayxXq
gQZ9iRpLajdAnFGXp9iazVvodJ/KnU5p2D3FdjBsKaIenLK7jzJjXhMbG5fGrzCM5/k9Cw4BMzJ+
KbujxWgMib5xm+SR3zH//2/+s6I/4bfq7pgHh+U/cAkIywxuvMMqdWP44CGevuJoFa57dC0tbn6U
A+DX/aXKliGppl1vu5+xoPMyS6jCRkocZ1b0Ea611b3pnmTGvDiuKavs1qVyBv5wau+JKs5ZFejt
vHkX62o3q8YjRsgd70aUWcL5igSU3j57RyKUYtWWly8GPNgECDDYlxbBtaTZVaO5Hmo+qhgOA3NH
F/pJZUKHDPB2SGnsx2kb5PnZjXC0mNytHKbpTruRs2praGpDeO2h7zUFFsMei6Ic3pJMYqkTIZFM
gJFSysnSNM6xLZ6HCKcCuyn/2Ni3vk0nHzaQvRSNSSW/aHN66T0ZcXipRc6Hu89FPT0HYzWurQBJ
RSMwJEjpO6vfoQUyNBNnH3jheVBYh9SRcuhRkYlCWWSTfvAJJeRnCCBkWtjCrI/1jBvzYOaH2o2u
kzAPVk09VI/NpXJmhbVuAhXVWzkpvWjFCHHZSGz9WueC8ZOD9zTtipLmr87NTVhQTfaSnbumMpya
j8EYP/Kw+TFszLtmfKZL6vJK8fNV9elV6pw2U4Xcrvo3dOmmmjGuCCFtGuibXU7YLGcTmhlPRa5Y
e0FwdZriM8+hCap3I7Quc4Z74QgzrGYu39fdfWiWz4kj8eNU6xDjrJoL7eG1FsXBEPDlbdzaPPi7
aR0yWCN0IPf3jkzdtZfVV1Xrk+d598ZorUqoHJ21dVJ1mjRHTJsFeDO2TDCSd1GZv+b0OdXIOwbm
zobeNykLNxqpP+ytM9Iz8QVW3VAdi0BBHDBewjI65T6D+QjLjhJZVSEOpl1ve1Xt2qB/rAYJcq5v
ft3KA37HNo92bKnf3JFwtoF77DK79Wr51c3pW2FwRvUJPmFx/Tjb8W1YtgGdqi+n5DwyvPuofs1m
G+AxPkfe0qIDQfBqVB+l/+2W2dUZcFDmrujQ+o5msPOR+tkMl+LT3yidP9VKB3fCnJhN5heVIrcJ
wNl1+OAZY3w3tP2zxUgwldNT6mHJ0Z+D1tsVkbl1NMpcL0esmlq0OpZz5fX2a8J/J4ljXgYGlD0m
s/dtBsQGWjs/+8zajkKuZGhgRihh7MZ4MHCtbJLukfccrm5S7ECzD7wVjgL9c2za4ip70lUBtBiT
5ElPXCyWib7xPUqxdYfh2WBfDt1gUwSohliMsRX+eFx1ZFYvfVgddNqYq9ACgE9NzLCm8toPLOp4
+uhz52e5P5xKlwLygcwG6rDmp6t6gOgCHm0w75q4vjK7vs9L/Hes8imZcPFLzB3+h0DvfvpoIqFS
xX1nRycvbHZtildcHUWI0Ij17egA41wAY3AHgrq4N7GSVSF5krJ+tLGFLIvqKGfmF756zGrnL4KF
JiR+5Sp3HwsTqo9wU5uyKrp37OnZxe3VAp+CkFZH5nOQjnJXy0/RRnRuuQXTgkCeyYeD0RsPgd8f
AplShLZo01i2RcsbvvzdrB0OgW094Pw4utV717Tf84DAJswYJXTJeJK8mkGo8fEL3lUQ7ttaQIJI
7XcVGc9KQuRijykzrDKD+KEF45Bmva6TcBM14WNcDZ92GD77Dr4SsRNcxYwzjWGx62UvcTRfljfZ
aZkPWsZdNHqYfbNL5NmCsIUY2o57XXTW3TgGv7Kv4ajULi8g+7O76YP0wan9S5XHL4lByd9Py80t
YXuW1ceY+995Mx5THm7Q80Dr4S/wTnaA+D83vU3pFGcD9mHsJgh36cYCZ+s632FC1+J+G0GF9jJB
TCaCW+Yvmxn4nOF1q5i7UbWuWDVy+ghzWLcFlHLAwSdMZZgTLKOi7IMz7WhZWPCH9LqwlCoyredz
2oYPfVRhu7YJRPU4dND/3IE+pa5vqe5e/FFg/KXtYxeSWEACdmoAVEZNM660tsEIAeM9XEp8/UnQ
hm4QTOOeH/z5Nv47oPZ+SNsP60RZACNGwzQkaEkDMO1L6i0voCRptwSCFopsKufeopTUaYjNXh6+
OFCvKWg3c8lJYMyQP1lwudl88Mj1qkrlK3DJZ2+bh9aBJW85W+Eu5AH9IGNAp3g8Gb5+LSYKBfYg
T9T3YJkuXDFTpA9BKN+mWMP0IunNN85jxxEXO3qflDH+L5O4Ss6qNLM2UxQSdjDgV9JaeK9CoheO
Q0qHxGGm+Szc5m1Im2s7wfuJjQbzSyzwOKrKu9ord4M/bMswghnpbeh7cVai0Wzzin5mE0ucUSo4
zBZrdkw4kMa/hg20TH4aEd7cZvoKOwvShvVM1jZUQXtXBM0ihAX8n4wRU6TCf7NDAMJSpr96Mh9E
b5FriGWR3kRCsd5i+msObnZouNN6qp5rBghRL1DRdxPRr+NBQVMLShzllONe4SkKZixzLx8kftJS
0sWS0SeYg5k9s12iDBgKPUkL5m+H76FOz07jrUdtRBRFwVMzzkik5UqOKFtU6YD7hb91y8BvhnCC
X7EK3K856aA6uqgNYlrQgYeawKcawuRzwPqpnnBUrHymCimjd9J9gq5/BUcrmQ/fZMyALYzFl6Mc
OJFI5JrkIhhX3pWFEDjlb3x76nca/p9kRKqn+RrHMMr/++JmfQmrBpgOXiGpS1mB8HgiWdvz9tr8
hXcySQaahoCZ0SB+sVRKmAdVV8r60k2zNirrrVXB/azMnVFA02ydtZWqXWfLnVFn5IW4437yxKoW
4l0r/+bOLc2XSxVJ2xaX77ZhQRhloqdme9eF4mCHT0PCRF+s4zG9eVn4GEXwSDu+wICfQSjxMc+x
xnLEX9l9DFgdMNvZZxhFcSBRUA+HNsn+3Ln4SE0HB3d06+6/2bC2hT19h23wVA39D13AykLRkccs
o8QDXGqC22j110nCcI6K/rfiERZGvrND8S/OmJVUSEAhKf5U4fiahLg81tE+z0BxF2nnTOUt0xw3
FX1sJnOdWx6NqnUIm2TT9mCVdD6QrLLv2cQTU93nrX+shIf9x/zDVOMlaigjcgXdz0wgX0Ho7lq0
GESH0tuthGR4VdTB39hhAsPrRyO9pl281737EUqWRGQjPj95gnKnwh6CwnM2qYvpqslRFhtDLuhx
VO1HuHL9gqVktzgCXelS3hwHBI42tPsI7LNO8rXw3FXhER1E5hhnPU4jDTtgCvYwU+gs3NDgt6eH
zgjdsJgw9sllMKpDWEX4xMFEs/QHfB7YNH3AaMs4Ro9xxsMOECWKiotifl7jxWgvcG686nB2xGVv
+YE+MFzPxmjn+AzBze90Q/DFFzymuPzHdGuXdaC6/I+qwp1VlCDEQCnFbxPEK9mQBYNPWgYZnWI2
svCmxQbXeMyseW1laj3znJgO4ldLjjz0A9t3cJAlq3u2VnP77mT7uhe7EysLb4IUET7+hhnaPkBV
a5KgZ/1m6LNDKP4whbeZw/bdCx8YD/x5LiVkww4GvLKt7omq5OLF6hSXy8nRY+4Ef5IqYSoo2N9r
E0V89aOCN2m1K+hsDxNkVQMRZcscPYONqZi3GsVHHjyE45XW/U7yFylRwRWdu/jNBt43MLTPxDIq
H7dFkd5VDRORey8GMuTqlfqbM07H37j97kIkA4g2VSdIWkMEQMq6xR/jLPWq3zZBJwnJMKVEbDiT
I/C35bYLOFrgOWuO2wFYLl3ykvlBy1Ppqc1LuPCVhheHbqni4xsOnxrxpwGHcJ6NM9B5PJ8H9z0J
mLuUjBQwg+hx2a5FtwmygUG2ubKlOCxPhqIBNU/ioJ3qfmO+pkSGXBZqXVsKEBKRNy3fVKgbhWAk
KTLDtr8lxbgfUiK5OFhAjIPe3mTPdhxusHoGcQiVesjdeVspYjqWNzdLsYeBvcNMInIZTkxzuU9f
eTLrsZ6wBOxHTCoQHy0rtunbm1jGFW4R8QA9CtFuwDMXsWJPPJQHoaw2mJ5q+dbRomGYUaF7JX+p
LG00joKwdFGUt0Ix9cHEK0xeAIQPhuPvGv5Q5RvPbZOdR4uL7V7ttD/GMyZ0dfRel+bJRcDhO5h+
2BNqTjoj34dfVXfma5s85XF+ZLJ+ibB890K9i+Lhswnk3uDBeir8Hl395Fr9Lpup42ShN5b6KPF0
6pL24NAxtJXzB6S5K8pdNMRH6tG4AYszTIcVJ623UriH3jVv8dKVjfEtoEkcsN6YfIAYFn+TzNtG
Ur9VI7gm/CmoJ48t0gDymthahzF4s+TCjeu/xJL3h3mnY1WvjiGHu2VLtxhJd4LoKbLCzd0cOvdd
KdANziZ+OWixewolXK7q7Dq2ZNvZAv1ihOLBDo+5lCdREVDjAyKERf5DHgNUZ/bxqTynmre6QJy/
hDmVz0PpPS0/ZLa5jyWFNp46A99nOfJMyvbQJoyt7JkiAJqQMov6XOJ5OpnJRTbd0RtnCjWsUQzT
XtXYQrki/476dJ+DDVRVSeiQGR56BdMkqeE5oSRoIZX6UZr+dykTd2yhLDjetRnrY08GVO2oeK/f
w4Sh9HKnqHZ+mrK9DRFSbL7B5KCuL7MP/NcSn0lUBDkmxrOusNArx+ZN+fOtqx+DGR/3cMYfR7G1
SKPYBno6sdVGC9cQcHI/WvrFEexQPIaqT09202zrALZ00hrQcTgejd66n/PqoRDuNsJWsQCiCEKF
jqOFhO42G8zAKr8TuwUnrU19NbgDgadgSw10eemwUwnnoe8wocOj1J8vTTfwiFz836hsC7+65EV+
w+VWtNm3atKNhbwwStv3Dltvq8MvvLCjiwGkPifE9EpfmrvKcVdUkW1QElpe0zS6Wfs6MtKr491Y
zQcgNFL05uYDWOZsKXahQTxYdCxLSV/6zMt4y5Pa/GDHN4nVsKHQlPN8p1z7rbGqxwkQISw/4pGU
pAhb87T/SiJxrUZkXjkDrSgo7hGKKfkaV6csJwk3zS8iAeRGGgpK+wwH6bW2f/2hP9qDtlaJhMoN
qpwX06WCaizYT1QP4hUH3XPBp0UCHWvBO9P0+PWFPU63GcaNnfubzsU90ybwrcLd+ZruP5+s1XsW
Fm+Dwt3U6vwHnUQopW5tl3+IJMGQ02J/1S8tutVh6l76XtMjERO/rIdFmxJid0Wyj8zrk1+or3TA
u8I0n9WAjNEC1wtog5q40TDl9ZoHnIfts6up/PoiwJCMft8ReEQl7dXLWCTdbJarAvjAx/vRYPy/
6u0Y4x1Lg9XBp6wlD27SvAbJ0Jxzuu85pY8Z3E0KmO/p+qstlymQBiKs0vplMdqBEg9M4JxTRu/z
7O4HrJ/DrmcAOaPO0V7+PeXJNUt87E0g4LOnmr8LD8M55oaGVxhzzqiYkQt9Xusw0BL59Cqgznf+
SyIqQnYkloFYkgod/rgSeqGa67dwYmNv5oOoOTgKV3yUeYeSfAbRjIwJbyFKAnwvg+7B5KSpsoQx
JvoA0MnYio/1whXvsKLL7MewRIhYYsfSFw+mEV06Ex8x1Em4SCac0cWAH2CaH6O2OOW69u4C4gPH
ttxIn6VdQB6iCchXAQFuvckozEkZib+HmrnHnKIiH0tkTi288zAfDlLpQ2b/E/UMPjwja3Y1wiGr
2wwy4FiKBYiRp84KLn3Atp+OJZUEZoK5S4PWB8FHVUMWYxkxFdq3BoXCJGuNxjf8y0Ns+ruap+aS
1DThDzXiW8s5IwPsujpz3wThV6jcvQvZEdSQNPHwhRksTkqTfeW1/xuaekmI4WhMG9x+bAt9mjfy
DBCllcVDPkGTC1EYBiFhUNbTUkOWZbDv7ABikNi5rkNp5eABEvmXroUkKIPiZtqDs0wT/2QMg8BH
wkghluYpfCn5ordaRRX8/QUWbPddVxPrDSRxN4Uw2/BLdZvPEPalxxRxMuL3ykrOum8+tPmaCW2v
fC/88+cRVRAsk2DcBAmWdEkyMa1wrq2xi6zo3NoNhsdU0PXyMOUj4ry4UhdaO94ArD+jHmmVqr7z
6LN3luQLLV4h0z21tc9nVkvKmPpIRPOYpeUO4xe77t8Ta1GTBRSaFvzX0gTT6FitJcdcGkJrrbBr
4nQa8+Cp9dASBvZzrKcdIdth55wnT/+NAuB6xjRs2dIt/dhyKBd5jEOYueupqkc/JL03hroGh8Dv
1ymte+Rnr2LCdkfQDveJOoU19tCzOkzmZiR/IuFdSsr+z8kVCWioKArnGHNOdaiCK3ooOSZnR1ps
JlTZXvpP08zM8GRV7x0Sqmm/zZ4a8DUQJ2LGrHIdUktmBy2ia5mM+9yZmWWFfx2zrA7Gr0W16Zk9
6glQjqRpPhwjW8sWCNxvKPgLeXYUJESzaStM5J0HUBVWh6EwTwaDmutppV33LeicfxNki8nGEtKF
OMCZjSRkz1n7WEF9sWNstPzgUhhiXU7liwqtpz6YfyplvHh4i6LBUHb+mUbzuSl5f7GUNuj2ZUDa
bR2sl3ux/KqN6T6oNNQ90m/9r6HAo4clW6AR9HPvlmB7EfnRrzt5OP7n12VcCjvqVUt87Ix065U/
nGabIunWRomU8ier2mNkY1IPylp28W2c3xOsffuRjBuURTHOa035LCEaehFjQbvArUgNm5Ejt4ZX
aXTxDrAba5WGPCSYgxByyz5/0LStU4sHQ2rvvMx9tywFopWvB41RZhC1Jx8zFj2Vq5QDwFLxd0zh
WhIqrrwPIXy8/eqTbDC5k++ZgZFN7O8sR2+YqTJUGveO55AuijdKmgDGBvvKUKdiav8K1mYaBOup
tDeFIc+T9B7hCT/Z7rzLUfIZcMYDqqER6beiva21CYQ6ElITOBwjHt6cZn9tdMiQsHgoWdJlW2zh
b+Jo5BuXyb95SU7PVwRoDNBel9EeraMXOktID3AP8/ytNVnP3osTyt9AwvAvWW2mSdIgF8jdNGfY
84Ff3oaOOq5H/Wy9ydp+GXMJpdqyrpOGOCMeGG4crMC59x17hoI0bhynOifGMa8Y+juOgCfLjm1y
YEJ43tSQElPzRebRuw4goUpJvDCWA7Kot4xi7hrbuDCu3lomysyo/ArH6nk0CBGao2eo0AcdIZSU
yZsqAlLJ6g+IzNcgQNCCqgqhpN/5J8fGTQZZc9TXR20z++3d/qHRBFBHeHNrvXiMwMutfDLwYFgZ
ZFVxNmXo6Xur/+kI7MJRWzVAYhZ4PmbdvLq/9dDfpKy3iQfzM8Ue3Izafh0wepEJmUgh4kk64EEi
JxDzdfwfSeex3DiWBdEvQgS82ZIgAHovStogpJIE7z2+vg9mNjMx09VVKhJ475rMk6O+YfsWoHY0
bC1jeWmIR3/o7wN/tdbqHLksfvxM2YgMVbmRTFjx0SiDEYETWbG9Lridlze+KtXvEHFIAhFDVKP7
UKnfWoWezR+WlNJppFOsaS6NhlmX0EQvw4QVRkE18lq1XEkBRSZmymPBiSlmzVHCbTnO7RrRWJC7
BbrBOjqkHORWFd/UwLrqYfkrlepKtorLAqeb289Ap2AZJrp+0ssSAbeqFTBt79PGZZn7EscRRwJ2
H8TvZF/yFuyEprPQiZt7/sfaqhZPdmM9y4Kyim7VjxImMgh6AoofFhO+MymKa9alM1a+26byVjbH
bdHALKTZ09p2O+UByui8YOMtr2aq0tmSvU7wnUASdoZJyrMSc6kTOf3nG4M9W7xc/LbSCGxz0Fn8
6DQEfaltJ+tuXov0vlTl3Dtwu2J5m6vKuTZkAj0Yqijqv2CwkD5VnEbtYbSSQz3hmEZ4m9V/AifL
zHje6Ez0g+PWwFCz6M0K35vEr59jVIQ3RZkoTprgr4EbV2GQaXGaCzef+pb1Ki6kJLmUs/aX+vWu
xgjISJkt+ECtFhLYWmGw490fRSIGzZKki7g9qpJ1mYY3xWhuBQuDAk92Yw1c/RkMo4h6Ix9HrAmd
4i6T2d74jGrzVHPuWqniSYg11zjsIsNYj5UCIDL+mnL0RxyyPRr1oklg6oqWW8vQc7p5gwh1MzNa
Qy7GnHSZLqZS8TASuPmGceFJO6B8PsxVuhQN+9EYXZXDKwvhZZvScRwQeNVNyeXzFzAuAK68nNI6
CvKW2auf5OuW1j4RqIFnygaKAiH8wVPWIeUgrUDifIDTHlbaDXgT7rMuw/7G0Duh0oisbMuwGl09
T1SEjsJ4M0skein5Fv2jiVVHZddrGdtEnUFj+g9BVr7UGuONUNh+2jgqJC49D9d5HryL0lMJ4jfV
6v5JAbAu40dXc6gT+lzbs+m/BQ0hVJKVu5Vi0oCw7Ug1fO+5yLCWudq2KBmAdPF+SBmORPqes3c9
0aI4fTE3toa/uItyiBdmsStMfocihzwqiohSGVtV7cxBZcj0jaGNA9+feVECYd9IzLd1E+NdM/x0
9WyR/Ce+pjr7C3VyxGbhvY1yRuNzxnNGElJTj7aCpoczKRJwVupfTfBBfmAULgTglSnp7xW52JoI
aqrTWiDLIeoepdwaYfxGko3fYsRtdUZTDEvqgXy8BGNJMaooJ1iURHN0HMTm7qtxYPcQU0yifEp8
foY0M5eNdB4ODQSzgc8oagECaR0swIJRsuILd1a7G72BP2yQN9bUjI/GcbEcfOmmdAkSaSUE/efs
J+syqtf4pKZOJ2lBvw4WoiuTG1LAemvnlbWZ8IHmffIQFOGDq3IzJ0NmI2FhSau31yzRZVytO8Oo
r0UILi2CKKgrXxKX52ipw8qPziNWlGXf54QJnJrGdDWJDXghEpeFDFoIB9b2PfCANAOYWbQwDZSV
WuefVeBfLMXAS/1NF8ddFVyWCrFsze+6/yi1Dgw8mTGZisxp0dZBIcBdWpA3Bwg6b9ejP7LRJmTo
n5xAsizQEfQOLwCkSboiyyf+xgrh3kRU40p71iQn0T4nGt0GmAQ9/qotvixMKqqFf8UCnIZT4Zt3
jin4ZDrqxAKsaNd1wcJWffU4WvmCCutRNSMO5dOkBQ4zE/4lvWg3KTCuXH3xqTUhHDmG6WXvwfEe
DNDwPaz+vRRf9PHAgHNlDtxC4jebZ4Ks/Gx2GsTPmbFrI6/DXThwbal4FtQVzkV1YRNdOsWLRq4F
llzCv0n6KqEOsKDlXhdvacK0CI0W5j3tGPkkk7zCwKNKnjh2IYQgcaX/45QyIHAN9Fj+B6UtUU4i
RmZe6fHBRzYsMB5P+i2CzXBvE8q1Nes24WNBbltXAxWFuW/OGV2dedC5E3W0y195vzEjrIgfUv5l
EI9nPOKnEHp5smcu35K7gizdBo/kf0LbBa2qwZZlaD84uFaAjRGAoWJdwXSUON2rhz4GmocHl4Cb
kJBhp3wXNXdO6clXYszIydgY4i9qJ7m7yAuKDc/Cj9TzJxW3goGMmQO7sLVLaRz4rkT+8qF/A2ZB
CxfUrqBfhNEdJTYigO3gugwf1ADWDxILmWJMNHaNdoSLrjUTs4uDMpdEWGVrDYA886WrbMBoXisk
CsTYEFbxo21xaXHyC5u03YHnMDCvMy0MDwUJHILdP+NhW2WHOgk2PCElgPmBhva3AwZkvtPDcb4I
jwiSPycPYlDtzpHbTSRAnmA4hGnnSFSI3xCUGhGbE94RlJ6Mqnapdql/jXhvEjBbHUYV+SOe1C+6
1lS5xx0PPtByr34Wspf7/PEbaEUCKDAnBMQItYQk6xg0Hao+KPwlWpV+0y4DQZN0lftO4ddDDbQ+
oM2a0XXgU0c+/Z3di7P1K+Bre/oZ2iVn+uZBC0x6wo3cvaH4gApKmkGnehnpNCkT370GiWdyEAfk
1+6FUBhhcfLePdTyvFAmyh++zqy+p+aG3fnym5F42V315CiWLtRdLE91fSAmA0o/fw5TKlmmUHg1
8y0cztX41nUXpTvrCfpC0OUCEjjs4tdRe2Uy24PiUIe7iW+ZlYuK5NdB7tJ8Y3aLtWo1h7/F9Ian
VJRv5ncmP40Ew/8mMv+luq2fSHqerpCqpnzbj0cegK7aZefpu+2OBhYSFd0YZQKl16q6MJnFgMIF
FIC/Bgz4gwuYspGhwNQ4nKsDVI2G1IO1ZHjmtZcCNGQsvBjWAQQEzeIb5E4wTH4msHiRZPh7tNv4
02Nj3QjwQ9a8ecx6wnYHt0b3L0JxhWk+YNDFDmJkt8DEe3UKiV2IGHur2zS/8RrMFX4D3nRRO/uc
cmP5lPSLPP7WLK8HLktqXEwu4ipBHAu5+2iYG4qXjhnvvvxEishuwuVpRUvIUKTDp/IlTxvxMx7Y
tu5RiWi5wwYl/5m3oJ7IWcMbkds9JkBykdDqzMoGOhBRD5p/UzCb7Ti2sDdIyR7Xbhmd7DBBKbHN
YzZmMh/lS8oOSOq04gn30rfBcqnjhvyGWJMdbF48KA2bQkvmrkN1yzAstieB/vE6Yv2O6dg81q58
5CSWcFESncfz3UZuRW9cHwFLoJSOQ7diudcycVjCxxDcqdey21qjKxasENxwwMbOiO8KDqdPNuSw
gOD/ybz20vIgfvcNzzLAwXxdmTY2VuFOTAsMQCoW62uZO9+YhwBUQJiXnpj+++WOnRinBT9YYhyz
wit4RMAmV0TK/ptqwiAYQSMezn7Q+6+Hcp0CtJuS2YNQSeojAAMZwWz7K4Zn/jmsHB9iCqnsrSsy
KKc0nfm5gL/NNfo5sF28/cmKGXZ71YBnVUdyxovXoLncTxGza77XCJ/DBh8YSowlzr5aOhyEIrip
p5uKaqRzizcSc9TLZJH0ZFvYinR65NiC1leWzyLGYv6SEEvsgvYeEOINNg89GWEUxa+EBhiWE7fx
eOFrN4HD28M+hq0jbSwV2sh+/gWDF5U7LiJCMhlJkpkJ/k9Xz0L4z+cwL4EvyOKGfSEsNr5FbJDY
lLEMaEhV8aqviKIcexs3DLmarrCdk4U4CQELEj4EblQjuhs+Zn8XC7uKmNMK7cZfM934q/DRR/wq
RbERUs4pnKsfeszxgfUTd9TwJRN/ke5a9ZC21P49kF9S+pzh1msb8MoLwdKSXuSOYHdsJoqYHfVs
9cY3y22BAxrLbY0JsnEw9mhvwfBkPID0AAXMOOzyHAslLiQyw+xwyzAJnKOC/FbhFODLDMEhmy26
HoINxSdxLjwpxsf9j0CuBnYRV4vDYcc+kA+xc5Tgluoeq09SO6Jixzi6rVb0vCf1XaSAkZ9o09xR
25Y/Ee8se1Py3tlaGXxwK+hEEDDM8AxyzwhbYnzc+Qx6XjszeOwlG5EL3xxXDCJYlEYznvy+Iwym
Y3izpICRhM2NM5Uebxc8dfM6hxsLvIm/KSClbqb8JGKPs2PcMFsCMfi1GYl7S76ZDeqKcLddHHkB
VlwK4M3sWO9xtEFLTebXP9JumJa1BI9A40vs6cURklgXQsnn+cSCMNoQAiF+6W4wICR2Vaji2nIT
NwF/O4ZP97m+6oSHk9jiCT/mmpsbopq15SjWXURIIgrZ60LKmli2oyJAFszPT4pYS3ZbvzxkzFVn
Nn6ByyHKlbPEbBmfqrRp9o3HO06+nOTWHwJ8lH4t72JK/nDPp8Url0G52rSBZx3U1O30HfM6uI65
ibqP9TmvJFDZJ6rt8siRXTPXtC26SOBcK/NGjI/EYwHwkFoxQm+Ev4+rnJxAUJWAISHViztM20Q2
EDGDicWGma0c2A2lB6Y5MkucG9oGcqItJwu2ZHttFFSv9wmL++HKaZQdsvOd00FBsCR6ywTfVv61
ACsd/09qvYpuChB2AjVsayMO1Om8iDw6lVANfyISohhUULXKmyzdC985mfbykV/KDD0WX2Z344+r
roKqr1jx8NWE5RWMBMy9AmI1mQjLpM5vTWo5WM0s5VPsaRJ+BC36nkS3Su49H7nwLxD4Y7QdGeRM
o9mGtPrTMH9j1HnIevRPAck16VHcB81ZizfBS/8MxYtJ+Nlf8Kah5Srv/cIUh+h5kXl5mPbjI9tm
vk09HD4YW6OsAdYB0hlKofUDqVM8GSsYrcyrWkxa5OW6UrhhcsJAxic33kbdhAygiK+sO4pvS9qr
/kesgclyuhoaLoK/83hqjyDvoH1x/qgefTcSJnU/ko2VnlRgSGAkD7J1eQ/xmMlkZ1s7405QXd2v
g2AVN3z20LwjGHOsR48+p41wU0HtbhQTWwpmKgLDT0ziBsRa3QEh/wzykwn7dM+mbXxRaGvbQ8KA
yRKOk7hNdI05aIXA669lCGk2zKuqbaC9Cy3LG7lbNKuPVPtuzWGfyj88/wMdQNV+hTJtKLvdBjsM
6CPG8Ik7RY+qPY3Wmx4TF6OCUvDGHgO0jIoY9Si9T8PJrX3gNJEprslPt+zwGfdH3D06MSdgmJns
V5CsRG6hkt61Q8nizJ+p12SfcmhjOhX3OIyzf2RuXIjEwIK4AfTGuqF0jQ/fcODHFROogAMlEz9c
Zgsdy4+tb66lf90uXsatuMO3Cfj3JW9Pu8j74Z6kT4QYbOuWqoZsS88fbyEbdSX4p6GBOv4hftL9
h38yIpdinfaJOQ66CQ74P87T0p6wF5LyHv5j0Fhg4hi2c7jlHUesOcJDUPe+tCGpqPPkCQssMyHS
FXNqc9vHS+RSYAoGt92rTBjZMcZdNihMjuqN6IFCZZgluzqTuOsIkqjDneGhv8+V31j+xbhYwqkG
rDfu2uHo8+wSi4TmudriczTRQmnuUGxL+h/a9uIWF4ckOET3trW7Pb/U5CexfgmjEw5UCkJ+K+7R
v16CDPOSID771KNXEAXZpnefgAyNC0AAT23cOiD+gPoN+g0a9lWQ/bYWsCfUjgST5jKRVNoj3KW/
5W+8w5wu3UVX4/KW0Uda3wXVVQIIc/jMwJ11NgeU0Txm5y1rDhA4+0vGk24BF+2Pxa/2qhQHpXts
XvnLjW750s1N/91PaJ7W8oN1pbaRmn1xJV1lMUscUv8RJHa/x3gSjG5SHkwDO8C3xeAfSQ8rYKJZ
oFCprpUeZfmeuWwg8/kQceKSzmntoyPJb/6WZRyFOmWHvq74aDTdXRmRI1QvjLNNcUMahEKa4J6M
ZQHEZ8vtbsOxgLI6SE5H4Z9satiHAGcwFSsb/2BBZtIQ5eCIJOyCx1+lvJxH9uQ3YHvfI2XeQfJY
o68CzaZCm5iqGps2vmbSHQl/akeMOntwYe8RWSvEnXS2RcpnUO7oi6HqPQ03fau1fV3euwVchdiY
S5f2XBjfyiRk+nyW9iOd4Ux3WxFJP3yo5a3s61WGta9lXBBgUJS6FdSA+tesSOrs1cNn3qPH8TO7
ovMS4Iz2vJLATkXiaeIA4uLFYrvZxos1atuX556ufBQ1WPYDewzkxSQpWd24G5VDGOUkmGa7BKW5
MKO6oqgVEoxHNPrwzyhcqa/rbQ2tUJIP0OAyiIqM2K27PJ1lZPCIQIqBVQSaq2253MaCM6pY1A8g
ZVatRS3EXlNP8QxC55kAEJCSbgkHJTroOsZ+3MWVj0rfbeiX6FUo89C+pE7dbKmsNHTNFXvixY0Q
HzTzizfAjJcQPtZwYeqA80pDqP3cKOO/rP0yexmT3qkKCDsXtNWERMlkEWmaYCgpySpuWaB8wQzf
CgIFiFegAivLONNfkSyDIGKsVwZpEgNJimzSVjK0RJbJa5a+4K5JgxQ/9c++OnIDBH7vFvChLOqO
QVRXaL5VNi29BU17UhDy6IUXsUOJ0abkAlWE8E6lb8a70f8HsePiB0QkWjmjMsw5c70OpC+uMplq
TlMvFGw5Q9iBzVXyyhlBsZiGBmqCEt0nDWMSDrHoQuqdJu6TgPUJ9pEkh818YsxFwcdsSBmirY7Q
r2a8KuWHisrdZBYz45ePCYVeW3gXC+yVwrDr2RyJ+xzFygurtPVocm+J4cu/4Owa6BWyixV6/FIc
qIxiL6QIAqMhRZWYqk7axMh1belLmzbT1qzX7Knpe1vljv8FphD5uPUe+C2T6pQyCKX6mili8Rb9
tZVtylu1AA50KoisU23O8ULfzUTnULWyQt51O1VxI5kjX/gzw4+oXU5ISiLg+MOpfIZPQk/8aRNf
NOKAg5f61mRQp/dV6VoP5iEht+7gifOhMo8JFWtJ7pwXKc862PYu43UBs9lbfiXNoGJgKjudiLUU
TSxWWydjUM7Z0x7af8ZHajj9UTMO9W9dIrpA9Llu3njRhnwHxaD0tyEhL/qj2ocgphOwVg4uRxCX
A1vSv+CPB3x+1uaFoFBKuUYzNjObEcaIdMXGAdhudbekY30btsH7vBgpNz2+eQhcV2LKBnRBD+Cp
S8kOjGM8gXhPlZdpPoAlVS+BzV95QE4IzN0Kb0V4lMVjVb8pgYvB3pQfjQmqzdEY5TAcU+7If7ia
6EgHjosZFPCKHRgtVEohnOxS40ksR8NxYFIeMWf3fAU8Ag4VN86+DGHL5TJ/CPCsmBgE9KHCfr6b
cM+tVTRtIMD7v6RnK2S7S2uBho54DsQ2H9H0z+qObXumzlCI6mUAkrzJDBxIqVs+kCWObc4oiP9R
JdAdFigAevXSGodBYOtOqSm/MzNksJhFWwsV1lK+T/slaowmQf1E/N28hmXgR+DqtWJ7oRybhepb
fA+4q0b9kL8LHlT+1iNxmAEjeweKEGKQKCfl9qsRH1L4Bt23gEkHZhduS+fQxZC2EyQv41yqtxgp
g1KCOrQlstGGCCf/DyQsy9xY9RPxCfm8RIeilBzXPNLlP6b+/B8MREpk2oKdvnO9Fl9ZdRpNsGuf
mnRTfDpaL6YT7BVSrpv2YJzz6roY6AV01irCfL//bCn3I17jRvryI94rBiTDuhExm+OKfMBx1+K9
Ot0UXIpaxHomww+sMeDTEF3AyBbZeDTReTJMehiUcQnRTOolyvR1b4QbgMSLQ6JkNg2vSBIbKH6o
famkB4kQFRRa1atdnPIMbAwC/OR517KASJPvZR9BOWmL/BpYwWRDyqAC9V0mtnZT9ZtlmRHNtytG
+LhKvJKpfVMbx5xPFD+TK3cj6TTGaqjcRDtO7J+TAOVBn60Ty1jnfBEEdSDQ5H4Dj3VjJRCoZ7TG
PDqxw4CTIZclOSZ8pOGnRW26TJjmW8HgveCM6epwXeMcsTSYOh5abTpXhNMjiArlLnQfzP75U+VF
W5GP6xQ0g96ww1zHmad7Chq8gOkVlzUcItAwuMw91A3LrswEyr3mE5VG3gJEOvj4i9ClVZ/kry56
TCYsmHU3e2LJeoh8lebAi5GUdypg5tSaxQ0kfFjCjaqVtQDtPt0tu1qZHoszuKrHVco0L4sR8/J1
sqOTn5UM42mrZf9aFb7+QTc+6vwL2BmikjV45tJ862UiPAyBr4Wx4rity2dXMEUzaCVcwNS4e7nz
bsyNAGuyewBrF2L0isTvoh83RIfiH1oVhCGSJpYdmXo2jMZgHuXeD8NnjLIioThg/ANkQ2ReYAtj
rpac+QGNn6YgSSQJafHWw7Sd+SJtfkxcDawDgvzKaEngmxmRya7q6Z2ZABkKU+nOH8OrTmxm+OSf
aYxNfXJeXFREYXvGOclq2wru/bBZYGQM3gDCMeeBZgu/h/9gzXCjKyT4VTROdXcs+2uonpDJE2FL
g4e3RuuP7bFiRMQhtCxQ0chxcIKAYH3PvGidQMjQPTndVKjsruQfMOueZEYViF2ktRid9frez+8L
NROb15F5Ln9BQEUxU84otLsJ9j8UBEW7WLDaMDDzGJSNY4BPYmu3Cu5c4mW1bcFT6Ae9PXFusieK
jF1QvJciohkH9XLPnDsCdOkQ1ZEER5IqIK7/hdWR4YH2Ux/b+YFJupmYDNiTB1Xsd/HBBDfeV3Ip
GKbic+MqzCYvlfc5URHKu8rfLcM8iyel93fYBTAytwZpPRulf0XCmiO0HTzVILeU7cA8G7wtrPAJ
M+UVAXqhpIENXo00NTsjaWB5q4rI0coni6sc+OUtiByyY2ViVBfejmXQNYa+w7hWE26tApwqzDcL
RK8qd2GuOax1TLIgzU7mRaZ+VO+Z+ow/BfjBPuHS4o4klH4908VXzsiKDOQM7pVlaPQ3MwnF1UmX
Gm1r5TCfWXUJl7T+ZBSpt16jfikzD5W653/4AYUYaQEGL/0DS34pPinjJNysBGbJ7PxvU3kd2H9n
G1V4TneUN5XTBoipuQo42JZ8p4JMj2PS3ETop2wVtvPvVIHhvonoIqtV/ltGe8SMM/3qMY12Jst1
4BAk1C6PdvPRILK6Ikptpc+x+wdq95AbjyZwZbIph5turSqUzwwFHVCxIkwT9ForhY9KOmbIcy0+
qPdC2eTTgy5U5vxrlzgE86oEG9C/uXhBLJdlr6J6M4pzycwUX+4tZaJPjgbY4OakE5zNY8H7Iez4
4iawsjeEbNmLoo9BfkMKW7AR5EMzPpneXNP0rKq7Pjm08XO8Q3UQ+4eJhN0kMiU+98axEnfGtC++
NAnlwJI4DNkBZ2l7CBfHifzbEbWibkSBhZnnl3CUbp3mBNZaea+KS6ke8no7MZ8leDZwrcQpO5di
DwsBlQJ0XQjUU7bn3cO1LNrGh0hy9BcaZjw7pNGCU101b/x+BLUywUnhvNBIgG5hA6G3UOMRngDn
AaEaYL8j7ZOTr2Ni2iS0M3dTAoULtn/hx7Xm6HUw/hL52WjRWgl2tfA3Vfy2YBHmW0d1GrDV9avZ
45Jl/dRQaY7KSeO5j/h94qw++qrk8nJN7QUMDu9xCsHOInqG4JiCLfG4kvmm0ul9HNY+cR4mOo3u
l/VM23sSx72kktDCOipC4UjK8OLICqE+CuaiyAAX3P+xsJZZdg2kHwy/GF9fAtMXn53IzNQziM/B
dEiPivoK1VfOvCCvuk21tIqKwlqZNJD/XRWtH2/ajMk1Azr2ZybyiMCONKIvNdQ3McoGTJbAw0aU
KAi3VMp6RrJtJG6bhKYnjhBRXPOAfW4Ak59tM+xDniORYT/NN2s95SuYD5P1UZcg2DTbJ8BQfqrR
WcKfcBP6ch2MPxoxAUPGVvSa8AZPjPMYYWfWTgsKVyoExpv3sflkT5WPFg/OjXJ84Ec0yufAr+c+
WxWkl3LghcW8EtOrERNjT+PdDsPGYyUoAWJjmgUIUgkKBtfQ3JUVp6gpmI5BGKaS2BGtSWv2ToSU
ugWhKp76PzE/j5lbcEYoaGgOovFTfs3UT0jL22tDkElIe1p8zOwISYqQbOEzRgTuN7uEJJDfAKV5
/g50J3Qm0ZmRvWOie4PwVH4tO0KsTcFWJE1cOzL1DynJMOXjKV11AkUrXQI/n6yuh5bU0PGPmp0B
PeCj+EGkU/BHFAijKELDK4LGhTct+smZYXHulco+GJ2kB5x8rPV9ZRf5udecrjr7eC/9c9W8JxUk
X5Q/IjgJp2Gkn+f3JHRDo9nMzT+Jb7S70LItjfMychE2NYP/lh+XqzxxyM8rfpMEeeg5vQi1x8fQ
0GK8MaohsdeUr23qaFG5brU/nU8jgdLfmmiTnHA8ZaKHDZZtKR66DhANb6DDKkZOjiy2iPRhqzTy
1QeI8NIcYcKnFD8VDpKwfe9yu53fDPFUYVhg6MKP94kmI/9RED3q8rXKbSnhDFpPPy0xZECKWLbn
wYeWZ/yL3+IEUZnTlZNfJchdcQcSGQRSRDTOKyw7kQEkOFwn/P2LM/o9EkD4eJv3QUn3E9tReNVM
UX32ONJfxPPRMSIwoo5xAYr6XvQGDumIzZp6adLZ5R5u4w1R7kNcrTPKNAoFIzqZ9PT44kcGjlQH
ZulSiCjIYonnyPMvtqLyiELZWIUKCOhmwNWIBm26GcUz542PqTfac3iMLGEl+H8qt3kifnN+EWGw
56WoZjofNiEE32OsRXRG4hw5gjEicHMgle27RB/ZF09+sjk6LTW3T1dXIenz0N0R2QH9i7Ifdgh3
21Xgv0b1QjN8KoVfyUAQH79JmB444SiOaZEH6niF920Q4MCIPHlHSDvse5W1KQFVoqIUvIHBe0kK
FLUQzEeEfwxTKBvbVfw7KV+RDrxWpYbJj2xCTAZpIZllWxQ3SnFjpCpAj1bdUbkQhAPocN7Fvymc
KVp9VOSyHV7I6hoYT1lHZg4A3UfWF8lGArQUbJP3DNEGulm7qI7NP107vLDiatgE82uPaomSIxt+
mSMF31pkl+/qH7DE2UEtp3/SWJqIOhjWBXYHLXpyJOMNuYQPkXDZf0HnOqc7uFaHJeIexIkNyUdB
SoSSnLORRZP24Oe13LJiB4McemH1sRk0nkNKc3bqWKAsqD+dgViFio0ZF58Mvx2xSMOO7fqxIkXn
vWcTYZ3A2ByXxeYoO/Fz4MliLLtr2d1C0Mw8lVKFykI/tmcTyRDrlyOZ4odEW/Xltm+3EB0Ew9Os
80LLeWAtiz9MIiorZ5q3wV/JkX1abJlb3To11Zq0KeJ2qg/lfXag4A3BsZWQOZ94ioi4y7pDyJTz
V6XGgz2ivjoV8HMATHA1Rnbfu1iiea3Ft+4z2gX8uHdatR6bdEfsOLFV7YFectWCapv9Y1CczE+T
fHVyV1AF61jGc2b87RNTAa2+kD8sn/Wo4G+qtD0VTK1GZqgRwlE6bv+Xq5D11IiWhmGeyLFDY44e
dToRbcfwDbkcyTIIt/kIX9RN9DfUyv5gszFmPEcpm5JG2f9j4JEHTBVw4jK7G3bv6jXEoxEa35Vw
oVVOqyPwHxmcdvdbZ18cO1QI+5KH/meZUY1rBDUsKwhoIt3sHZMSXhbUsjgNBf/2lv3hI6xYPJLp
9alsVdWVQ+LDItNOUfYUCmqyDxGfbOzvRt3DW4fy6EOKLkxKCg89fjsAu1xN1WviIKCxCrSjUX3i
z8gq+kJhZXYUd4BPpe6YDDEuI4QS7tgd8xr5Ah05l36D3A5bSKMSlMBMVdhiDuaTBDzQh1wvrmzt
cbASNEGeJR2QlR+WLcEUrHO2FhgYXHoi2puA8kZs/6wHon4OnRFNnfmm8wMr/FYDniQmRGx/cHol
V86b3jjIiBg85YuUSOR92rOKS8qWHW9Nv+WtpzMicJ49RL6u1wADPJacHoUMgH9r0yenfDymvzMQ
BGaLHToLUBPbZoZ6eKqBJ2e2SWCXwOvJBPOYoC/TAts6D/Ju+luoW7OnHyWFrCuLOzjFZ+OjpyEe
+Tqo0Trz9xPzs1H4sRQaBZczZ3ipLznaJFqwItZSNK6Z8Ug6ZyresvabgZ2Z7yPRy25RvmuhfwZv
1KkWBonibIIQ4AqMXE3dVGgW1kjsGG0AZ9Fp5YkIQQjkBkq05izkH8FggCsvcakjdWTrSw8VM1Li
sJms6zJAmnd+vM7/+RKwZ0ZaRr1jJoaO4i9NDkDZB/Uj7d6zxgE0FIjblBFBo+6QqA9Vx928jkY6
YIbbB3QVKHdhWQfkEPYOFMRsOAWExdg0YZotLknb2fBt+HZ91xiNMbU5hDf9A9GDGezYn+C0XpU3
Y8M8plj7gRc3r5HKUpsOlv8QFUbuVGXI3XweDZf4Gsg0LPBJPq/oPOcOWysMDynonVj+Ga58zcE3
8Yta+sFwdmpOg9bstWGXjQdjQGmn1x++BH74EJlQ9yzB1nLCtrYprWZkOiZzB537BE3bHF2qV+OF
8zsidKdRPJNLKOFbxY2MqBc0FVAJX3UJ/UO8zf7gVFM/M1RlZRbKThV++PqnyTTcX6vYXVFN+3+M
jJLIEaG01hex+kDKM7AjZzYl78cPeIli/sPoriH8Axw4p/spQ4RQnawrvFmfdabhwVWxps9QuGM1
TJJzcKfsHyDI2P2vDNZ20R94iNYo1RAH61cC1Gt7JI9xKR+jdY3drbr67a1OEIkLqd0Y4Fjdad7N
JlMr6dzL6xD+EXOk5GRQPfHjE7z+4Ys2vK9ERV91YY8bbxL5HrFJVFdG8ui/zwrKGUeRLwYA3QKl
/x5bLd+seRkGBjMQ190S0/dFxXFzNfpTapNlGgoUPeDf3VZ/WKmLy3Q2T3jTs3VTX+T4r0r3A1Lr
qLiVLFxr/wN+BlS/gPNutovIG18ykd1uduh8zwpR6Na84IjM1qOHaXEgRQOAOi480NY46vmNZ/Vs
1fuEp53Ig8TlpXtE3Z6VFEzN7hpqrkLqGYEJ3yorsAKQENm/e6XEjHVq49syk325+M7LTR8/UGv9
hfRsPxN6F6KjiGoaCAFnjxR0j7Z8aeMhCHez9A0XvAq2BuYXhkPRoSQJyICEagIX5fPJWEBmG+ZR
YrBhejqgJMZqafoen5tpuKzBUk9F/wVXQmBBv5OUZwUmaG1ub9qNKr5GrsnWBeKKTYKASZqfshM5
bDgm7Har5ne4wOuDnDxHyc0uYgbEGzslfSPlReYoO4SmaN4bW7a83rTjm/5PLo/TsNembuXnZ47x
nD87zN3A2qa8tvkGeSbmra+KAVBxExTuYfTGYFC89EfK1i3OIO0ylI4Ss2b00nN4zpAIrDTgML++
R3LT4ktlo2qPDUjo6Tj4rtIBXrlmSLWRyiRryfqu/W2XRWs+U97+dD6A2kT5aYJ4hIQ4fwqap77R
Adxr9sC3sXCU7f/H81ntWPp3SeO6Ktx0okr33/3iCovAwKudvknWqfcvffqLFzVgsXc3OUiU+haw
HI2YU3SrAwEaiHWQlkxnNbR9rJ7ZBo1CNv9H0nnttq5da/iJCLCI7VZsonovviFs2Yu9iyKpp8/H
HSAnOEGy17Ilcs4x/roakt8tNGYmH4htiTrc16vmteclwBNpXJNzJl/71jWPYvuoJCIOyZPc065J
32577LUVgH4HB611Cx0Q2NkFMH1Hg3Je1hano/d8mDfYg1F+V9eBTGttrr7QZYr8qsLM0jRrfADQ
tOk6FaZA7DF1G5DAfqlfitcee1W1NjGqsd4TUNF4fbJSydE+BlwzJHwdh+Uztd6lzx1l6nN+dD05
m8w5We0xRYqZ97kxVr75ojZS/QMtXny3AKUQFqx9zbG5lmtgzxuWDF07lxKFREwfcLeQ9/Uae1qV
uCStgeiwgZD1ce8ha0CyI5J9vE9ozw5qv0LmBHsT3ftLZNBdwJk1D/W1CuxQOgpEnyP2bHVrrBL0
xoktJlybt1f2kWnPwxfIOmWAl/fME3lo3/5rdN/GN+BDYjiotqF6WABrlrnWCXWo/l2/7TxAhrBY
R9gwlSOfumUsxdwOY4vh9c0/b5fTIuWYazFYUdULu4PKkuOv7XYigZc/puKRtUu80ntBu4OB/WH+
savz2DwN9FpYq0ovea8S6VYPROquseAHfrHqlevnKHyz/IuUWEWLF/niy0Hg7cQMAlfidKjce8cE
+MqXEr9rp84N0UebaLxZzvmVM0qhifib0yBRc+XqduXTKV+sEAjzcKP4S6enScNfdCF8P4qPMNl5
OrPA2pNkzVjeyQt0E0W/gcxRGfOnCzIQ+WRoeJgZt7g+GZkzuK/Wf72XrbJMii8N27mBsKcGOTT8
YFyo8F0yumMi3XBot2CA3z3lQJJHJeLUMWF10rLQfRKkUz6kbvaVgdUA9dcIRksbH9S8qI4NxgKd
IWoSrfAtRWvjSyv+gLfl6dxAuFviM+F3KuldgelCWtbRA1TS5GfQL71p+U4/1YEgTxkLSnUuhb37
6VbYqWYqolo4sdPH+XwH8MWEoNN1Sy4EpB22QPoq6CuVE3oeF2K2iaJ/QOyafmZTpWeCNLqBepji
iMIKAqYRCJi3OiRWpOLLrfVBHRGH4Pqgm8Crk13jMtJ6I9zj8klmmd6vGOeRwRUO0dCCQIMe3Xc+
kWg5LTsOY2poOF3v1Fy6WKFh1WOeuLq5SDGmXieP4LY7tMVw+6JPN2Mc3+mSq/sNCnJ3chhSPBK2
fx0/IjPPAK+M7WhDBC0rhJ5dCvGUvkviI23pTvTA7DDYRL5Xqmfm7qxwKmQPoET/wpq6oO7HqLcv
P/qVZr+YIDlVEQC3zRqRI6qTt45qG+ajfIQVSOdyaPzhXnbrstojvJaUP2F0022aM8Ps9TOI36GU
KNmE+FvM/vH3RJGjPI1LfwsQX1KJjRlhhZptFytfmtd0nq5YfAoa5wKmK3ejeTOqg7YBfFQsHhrk
VIndkKKuyDcaEef0FpFZL7OzYosZ+jPklmie6SrQGM1iW+FwoT+V2kC2O0rH9B2O3o56E5DTxafb
wIsK/w38r/fqEJRLIKT89AlpzyE9wX2nPtS/JG5e3+Y/LfCEwqsGoBNy2tTTpJPWlsixGZJD9BDt
Su+9D1xcSwpUS1Y5Tm8AD7Br05N4JkXZHr5SUrmhe5Zwd8S8I34ogHmOBm9Z54W4zZp1y9xNUwhq
5camen32WzBXc2eO0qnm+VnoaE1AqnUvUpZ9uIpQQcxW2WeZwSm97IjYrrczvA9Zt4FGhZpFMzGu
icSaoYeTxSOoSWNJF5PgzvZQfm5djOnMqV2qzfnExLtI4nUNzWnjr6xzN07d8KQRUSriuIRPMW1Z
d2Fpa2Q/GHQqp4VfKlEoh5JpcXwkBN+cUL2FC2Qa9KSOyYL6vlI5BAcOAt7mGrBJF2DXPwuskAPa
mHgnbz/7YAsoMxhrQFgJyj6ol3wFqD9S7bclg+isG9TKDN86PfTBJVbo6ZitMaGY2NeYdJDXzk1b
2vQwtwRxCI4m7kklaTzetPL3XV+bKWy+cR9Oy2c6wu9ltzi96OCVCCQDt0NjQDSOpS9n6+9OfL4w
+/Dnfmn/+UaIXuFxXyejlyyxqVC2maVedunJOJqA9kn/NsVLjmC+tEYc9QfFvKya6uNNHgEFb2Qt
65MGBLItZ2znsN6E35x1Hai2b0TWzFOfEqEUCwQXnyf2O/E4HgnQIBacYLdbDGn+CHc8OAnF7fkK
k/9ap+D4MTxIPz/E/z5PIJqS+WMa9q3XHSGi26KUN7Z8A5h1AY3/8QNh0sKH7VHMEhxea3VtrmYW
2ay8auA/GWrN1lXuoGOgqX21D1cD6dEEMRJUMFsrTJvflJKh9MNwNO9J753D7L4aW7nrO+kUfDG0
QBcgCWGeEffF71ue8y+Ik/6Kru5jJftibxDoQ7TXOca9OvGVceuGoUsqsRKDY1n5oRKsFysZ+DdF
pzN7uKXwTOi7fRjsaOLPVASd079b/a/CwgVG9jBAhoFwSUBDHuvM7gOtohZDV3lOsJsimCzn+qZy
qGDcEYfxiggKs8ZtEtu00FjpMdWAN+aTc3NeA5MadNFAbCS/DLzoTTXimENLpXuQu+bSl9bnx3iI
Dxop2bO34Czdfqozm4eHgmZp7uz0HJ8rK9pkm+IgHRD1MdF43W+2HZ8tHCfAyRehMDyBeJBJeCYl
UV0b5ITP0CQRu0n1uXmEw2jP8K6/IITtL508c33b806sieeB6HA+19dUWqgWlkgf26P2qQGusY1A
jkzIUYUW8QsFEw8tIgkofhabKfp3XmV2bc7ztT6CMc/zX5BdaTOS0zhlHVrCPzo18JDxonJ/8JNN
0sVxXKKh0QAtb0lB8o/dcoJBnac02izSYZ5fFKQ9iOfRPKC5YNC4S+QvAA2TLfhkx6h2xDhEmmMQ
UY2R6JiWCPg5Behas6WGsD5HPQGy4yGZiDVSm9lZdap0wdit0CR+HmIDZQyxdnNyNa07zxiZS/1R
uIVTQ7UNui+baO1crgVUqJW2MJDR8Dd901gvP0jpFpL1KMJ/ujVMa+b2MeksllQ7fNhkbRYyxCk8
iVVI3L4ER9uUIIjkRk4vaNnAZi5J5OITOSFcRWj7hhnAw2Z1nauT4uFmVl05/PUIqrQNM4/eLD4G
WlzWe7/ujqHkR+NqEiwJGxAXMmURlb8/2/yzg5qjYGGIjkwqiKwlQnvWoJn6g1GwcfVy/yFEnP+N
bDetO1AxKTg9Ans+Xk3CGOW/GelyVyIQJ1vEDBDsc3hAoIUBWF6uqq/UwmnDVc5JwWkWTKww7jtU
XEgXzN4RXz6W0zeDBCaH1AppuMXZMsEXWHUzSCy/CTaAjAIXmOw1kZcpNlhpZXom6o/vqd9tdIkp
miPQLovpgdLz6dBEVj5JWsCPAbdbR+d77+2kcEbDlyQPJixm2YhpvOdznPOQS1ZnPJCp8TfZpJXI
nyOSnoX+p3xHFcdNva6kHY97ZlO6yI/Kn5qDBqX7BChsTXACM5sYOyLDicVjJ/L2Npsb2QBOGcCT
uC0513NPYz8YHgi7MxwLqc8sgYkdVfmH3gcY17K+Me/FnE2QfqX29Q8xv/plENCRYTfNLQVPyky+
IHrgrlfyY/2TII+yGfwGQ0L6T6/VBVBHeO1MusVZb+2sWCc0sygXSi5JZehURKgo4XHR4Z338vdV
ky7qr/AbBnhAy58Iz4dKUK5wl3FC4jPgzlyRW5yUF9wb5BaS4BaKl1Kl/xI4N7bSr8x0a8MRWqvf
tMFdMHxTO8bh/fW5CXSVrgM64PB8TSLHoynsynzBskEgbxY7wPaf9OvNV/eS6q2uoRTNf9GsMZ0T
u4uuMCQ1iCRQP6z5RV6g9+A+L4zAA8sVTbPEENHd1JA5ObZHOAOp8WuuV9eADwRUJ6w6sikxNA0O
iEv8bSKMxmOTnvRdm/Cn5H8mBgueLwh/uD2xJMLgH/RM1Hh0yLB7ckSk5HfM7wF9E07NKRljXf3c
3+DmTcgBPeF8JjUzwpFipjPDskjuk3lDG5ZAvQBfsqHTe6Te20m4whla2AILoZ2d6tlWe+EvJYN5
Brgww2B7SSh8wDi5kjHG4AMIOA0E+9MNgEYnmdWX2qgMegeicCWMt+IXeUGZcbMoj1AE8CgZLCTS
daq9XkMwcS1SHPpZIJFS1GPPBsTPzg0SPF7Zptq1uCcMB0Mzf5PR+/Tj4Xf/NuB/yMyJNgwDeJ/e
tmrOpTum7S0KF0IRpzgB9Cwk3do62f8fLNQUAk7wPAChvK+MhU6MWrDL6rNSPAIEydAQ3M2SLpBe
v4bujkuO4pb9zEHw3Bb7wtdU1IKcwco/ojE4uGSEw6zKhOiLeyaPaHZUCOLtFrzC5ncFTpGggSg3
+BD11ybmVRIUaYPT/Y1lpQbIVeMVbBdluVJ5QTHwi2VaSCiStU15RX7h/DOcZQj5LpBpldr2xoE1
Mf8Bb6SLmQWxQVetrDeixSwy2ZsaBmUvqs/4LQTFVuAh+7nq63xqTAC0/3CB7IT8BBXNnKh91oZ6
DbhRZzakITB3xl0AeYktCjP37HVEryiFi0Wl7RMKfzW0X6hID3R6vuWlLp1N5rCaElt3IK4T2fJx
8uABrSotSYEHtSFXC3n1mKA4PcwmV8XgExQUriPd0/6ILgkOCcNJUuwo1a7LFUYqEeuVDOc01xlP
xG24aJF6T1s2d6EOmqAQeBRfs2QvQmBMS8NPoPjUT7dEq1XRXyNc9dlpZNW99EjFcS99zehMs0j7
8Sl9eC9gWBq4rklFtcvWtGSTuoEZvOCP7jVsEAiS6FEy4+uE6otUo/vQaO/Oy3xkNYgg6/BA1bSG
7PNFA7RMyuORsH+i587FJM4gqwGul1EVkSJqNUk9G9BTTwrQqq3Bg2VaJRUfn2de3HXOYvrLTf/D
Q4ksoZSPAV6aBOUsmwoZeiOh54Tg+qO6QNrcqizHvlEdiEUbEeXReEwibLf65M9Q86vhgbnZ7G0T
R+fr9E7/yqqfvKK9Ygv1PwkRkl7YaoZexXm3yG0wmrpNvgwzai3QnWEzJ5cUgK58NhSeJmtBJC1P
RJEs8P8uxffhpbFWERLyvR6SG1WWBNhRnJM77DsVIO/8lS47wZVotOzXn5B+HYvii7fONQcnhY1H
3eco0hNhVVNyc0956coQQ7pfDu7QbgXZb5yyJn4WgeO8XI8CEwPAgg900P5Isy0ABEabAQPCyPyB
iw2Twzj/pIsXcZq+YJPDUqdnvmB8ePJPViwR4ZXUvgSR22dIdiBM7TftEt8mvaw5Tye1lHj+ZvgU
i/UHOSBWpJMmn8t8CRFcrBU3EJw6XSo4ADjhC6aiLbzGt0q24Ku+VwpVCF6RXjTsiqJfEdCFBVli
hwbqH2wCA/C+FiTtP4AuBKLF4omGLc4ImQKgHhxSZ/Fg/KtAcdf5t3yk7BijrUBwFtoi4rGSrw+9
OOLfoEzWUgLP9PCJTBuhHR+PxBuiCn/oVWvxh7Am1E1du0oz1Edv/seI0otI3uToZCYVDY2rTj8A
UOJyigoisXGaCdk2rw0y8m1IycyNpb1+6OVfGUHXmiyTV4DQEdhzDV4u/haQSflqfH40bknUZ//6
U65cJ+EbGQOlk1VQb5fmvW62QNjRx+dpmhHHoS4EfiUR5Vj0Y8ruG4Vf9d6Z5hpIghfFNrCk/uOx
Q6qKGhKJXzlnUO8HHmoL9LttWTZxG4HKz9H3tU6p+wwh2GkwtqFHYbyiAuSTLzt0IqCUn8ilpDha
kG+B3e6GJuGdPet9REvT7Kpcq3CXt17T7L+5ct/EYYmH0Z2Z8+AefR51wHcEyHfhPHVQRKjL2csH
KuAplBClyPxW2HwEu+ZMguwyKpAzZzA5Gm9R9jS6lUbv9860+S1qw60XJA/hzZBxe6LSsYm5Q+eG
EDtZEHllCZAIWAHgFgkAbM/veoPv5U28xJJAOtJFeksGCFHlX0wF1EFzU3UPXOHq78SpkkfVX7hm
6knRAVimqXzPbMd7IXO1DnIW3pGMh0N8xRJ9beUlkn4DdIj5wOlQIL+KYpXivMkEqFNbrHhB0j/J
/+ypL6tzpnxeGXpuaBceuy1oLZodQFzKJ76uQb3S34cGQa1EPgaAzlyvjqCNWuf+4+1JhT1CP3Xc
Y90F8uCV6urT9O/VSem4Io76L1paiDuSRALlMpXNEWcxC9fVgaeDw/xTL0yUHei9e5GkKO+Dv8SB
MKopWeNgEGATWVMmxc6WR2VJXSLWAmeG3HeRQdLmTt1jjrnjdkCXCKz6Sqj9tNXnTF4O9SEOtpL6
9+qWCoZ0eptypxOX+bU+ZhUpwFYvswx7kbELRYzKv9PJ8U7BcAJb/5XLZQUvnv4YiF5SRITq25/R
9wjr8t4QjggyDzsZOIH0M4brZLZSshv5xi0ytYOcnamZgplmPPCJ1kYwCpE4nqCa5NcZ+GnkDZ2p
i88fVmaU4jddc0lbeW3JANT/3pAusrYbpymWZOCAntPxknGxFieDBVH7pXGaW6XvibsoV33wjdfh
WdN+h0gG1fNuvCffIpaZ37xetjtW5qs8uqhhs6VYLSS0zqTtrj7o5KJ1rucgC4toPDdfqIGhGp0X
OmR4BjX7ISwBNSQaBM1w3wOn2k6Jf2fjMzqwwXzS36wmZo6rjBozR8B+ILvZcJA6e0pqOX+GTckF
LPxocEWNS1kr6SXiogS3BmBlrrWaZbtWsa+yWZ0KFd2SZdSH2s1P5LRF2j7fJSDqnYXVEuqZllUE
K/Nwx+Xfr0x+xT8mGVA8vivWMFDJwMD8QfQsEUtedUSGQSpB0u5C0u3IDALIi/JrAJu8TS5c2W9Q
d5AAxNYNkhh4EHKEr0yrDlqQDtugZX5oUT7pocd9l6i04KGIqnchECfLqrwUTuoTzVKHXsDTgHpQ
9swypLBHfRdew9nGbBYd/RlLAkBoGMKJ+62bSxMWs/3pML9HDordod4IROR/hK+cV0flGemfFYIh
kwOdv3RmKyhHUNQ9UL5PbQmu6CjBRvm4YIXrtl9rzfp9xx3fIqc9THJSV5IBKt5rrV0LbNpX9VnY
mAEwJeAsYQSL9qxEvAmcUcK0FYKnuoA81FhRSPS5tdi+c/JQ7YSPCGoC5hSpNReaGy7Z+g07fy94
Xvh2p/hWWppsnRwTPp8ap+UAuSvO7uG/F5tcDXRyRQLFBkW+EjbN0m4KX57ZrwwSeJPMfE0+aW+f
FaDyCgp9zN0rIGnHxQBPX6qClZfqpG+dcrf5uA1DC+gjmUOk2do3kBpyEaQuWMckt513x4+v8muT
PgHn8e8LukZ4MhYHB30XbGIyqf/JS6Qk/J/yLPbjlt84OyWn/AI3MulBKLCx8r/4om/RL6+TH23d
P6UDfYzDgd/b0f7V12qtPIMv/izKWnYFg+RWPtar+iacu0mkEG3wHN0GzCjuR5jrvu6r+89jMt8S
L8A/wbFM/8ccUCbYpP+0rwn94Li01F+mem4oV8Nt8s84JGvmCj4+TI1iSQGz31NCBMXMvbNI75Xd
RAQ57PBxonaF8mW+BvHUti9YoRQsENakmo/Zxq5hUnlL2CaqL+Q7lCSVLl5ahFAUlmF6mzSzS/4L
/B26Hw7r3FjKBRMvnJ5MQsS6y8gdq1yR+jJzIS3jyFHzX+MFV6r7UOZKsjFh2vOQc9rCSDqvxh15
BMMpofW88zrZJrvThAbRdqtLv2K61TLMeBPyRMKEMfryBhuBwYcgLUFm8ykBhYg2m9AAVOQvfuNl
8EVfMXULFc8ISLZPY12m2tnwqIm1/dbJWQWhs6HtG1IoM6cB3kPf+bkH2iEaiXCgHac6xuaiDdye
No0YhZbFx+i/L+mtul/5Jgt9cWdbYm4+oGGPZ75pz7YY13ZhfUx+kZsnRgithYTew3zUsw++DxQr
lemdxBu88JOwE4tk9Df5WqKZ6JTv7YuMiU7+4ewZZzupf/QrQn+6mc8RWXE0+apGQR63F/pJPn35
7WYabV1WxsQwOUqIQBP7X6IIjeDB15iPPM/BqsH6ohERhgoueDSR4rAzgpXEbvTVVOsyP/DLHVJ+
RarMmF+i9hs3IP1rqeaNql+jxeynTIqSY/824vdEuFY66i5Rrgabc378Ly3KBoRS/dcTMpd3GQgp
9iBp4CV0ETeg+PNRsdAyWdbAUfJwHVKEliHDMOlSzbJ8sIEYd8UqHG7mSbqJ3y5obhHKTPQdFdfC
Aw+QOp5JAsh5fWTSGT41aVowMCKeb5zIkK0N/lJt91LuZupX7yOdojfCc2I2qA0vhPQIMZj1N6Kd
kejpfISf9Bkgl1+nRErO6z17zyJaF08R/jixGTL4x8kTw2ZXzkfLXAjdFMc0RXnM7V/90cVkTlCq
5JfEntgyKyvKYVuEpIjVjUJ1F4Hy2ucHV/4kQ93z7L6GLXqkSR93DVMKgr9RvaFJeqTMismSP4S8
FGTrPZp8cnJ7TvHssPiHXItsHKDEFqdtcMPaBEcp/HUxtciPDzYippDhr0/cFEuMx1NMESZ+GvoN
mqW5T5Dd8hn3gV3wPrYnccWIwi8eZ7tu+Kf7k657NiU1PJrXVz/+DWljv2ieE13x88w8VMEZaasp
EeASOxSht1QHkwUX/QVOtGTpZTlQBX7+loLtfhtoG5xY2rGI97yUmZfvZuN1bFczmCHsWeD2PHW9
P/vJbegEo7LlFWlH6g7PXPNZ6j2ZWovGVHj3l9HhQKRHpKxYzGZ45Lmlg6uEYj84mjo4yvQxL+vC
RzfHuyeV3/wwCrFetfNpyJbvvEieLXNXRKYxck0lKKwIf5SfiC4ItC9hS3hIzTdUCF05TBcu9nHO
KVwUQJlQNyHbic1hbMZ7wEdeQALh5DW/fOFJLEV/SMJ4Vos/TTzPgr0kEXzMtU++O+5kDsoh3mog
OovRI9kUFeQ82xGIZYWseUyz8imA0lA9sAk32mf3btURMIiG/fQGcXLaK467RbAlJ9Yx51zBC+XU
lpiT4BwwG+6k5aW4zLbENWj5ZFIrnxVJG/bsl24Z4JhH189151F9z3AyLPCNigsMzuRDkBxo83Tz
KFbEYJR7VLFYz6jPJLtmXbunOp9PlWZugkzpK1/hjeudKFnOICpXPJEo3VCIE39gaT+dsewoAk1X
qcvwykMBDGj6dbQqeD0K0DN1Z9RLHtZU3cno2RJP4CqG3tSpfxm2oWwi8PpWKtyZ65aopQwgyu9M
T/dQWZlMM0lul1zibNBQeXMKg/mEkNiK0fSVkfT/rF9+H02AIJvqTtdWI/+hn/0KHJ7Z+EUjQX7X
LUZdadI54afZgAUakhtbhMQSK/OxQt2fPdvzKFtmv5C5uxpPifz+N6T5IiDT6mho5OscOyRXRuPH
wHRoe6oNrfeyK9oRmB2FSRyaVnPhQ+XLKR86UQ3z+GUn5n5Kh4V35l1OTgoHDrBJ6cEv6Mscsqna
DYaVak/KYQFtPHMkoMJi04WtfZ1phvpYGoFcDEaWsKUCUPEedQ0KohxSVtLru9jXRAHoCasfja6g
gOyXjpwcq4+DQa5Lj8NVvke3eMlwgr6OtJVu3qAatvKLAdmFRRuHzBlRFhO1i/irpt6AdXBYJcYJ
Gcors2FWfXkV0kFqx9qyQ17xBbD/+WeqrBRYAnGqP1CZB778MC3hT3wiQoAIwS1vkLxlyZqTcE/E
W/pBKFXrGTAI6TCR8E/sXR1ShUqxwI1qlXQF9MGTQasApmA2ZgxuHQr4c/IjC8cq3xiTUGwmrwg7
28DCa7QuLcV7chXHfS687S5Gt7JhuB/5EKhFap2A0B9CJOcYAbedNO9OxTZ4tuG3MPqk2bxQyNrK
rXiAFXL9tis276FxCHnK3Ne4qtHKVyvT9LVsKV8yjN3H5qzzILTBSTEQ2sQMV3MVVijYt49gN3ON
6CdajMOJZZSFHVXcGSmeOFIWUx4+TrWiL71kuQ5QJ302L/oMRJY5qdi/eHLzTQPaHtyT8CtmjITf
K3YZIx80AuM4stF5Q4Dgd+dBJONRDTHwYa5xKpaq11bbVzcWVVKy5O8MwUHqlEdC5NFb7l4tc7i5
IvnHuKIjcShpsOG5qbOI/OTrvelwSrpTaA5ZDzfyhqfiEFAeZpm3ixzfzMDWbOw4KZoMdkgQm3X4
b6Sp3PwjIZ+9JKIRBaAMbyofhItFzOPLzA7VKbkXU8BYzMKGABrjujE3TTsRj8z/8UY1QBXoZyPI
h1veRM7v9uMCD69BTYyPYZIfjwiM1E8XvOe6/t0MS4YH/IrmanhSsxZwXWCFK/3S+4NJQtbpBkwq
K3g8JCpPkmZNdS0OTsznrNErxDwR1o5dO920TUCBl055yy4m/EXjFJkb8uOjtki8QPRwbSA9Spal
YqeININ7/Ohka0o1pX1VASYkSF1fJPofCTI09szlXwwhhJJulA1oD/ktJcze1PCAEpFoUPd9Ri4o
ekSW6I56bI+s/jO3PuZev1eBcAiSYtrFfL4Rro3CRAiDsGpuuMNoATb5enExPPIENJsNmpgC4dAM
oAQbATMGXxHo3VbeeejTxxJXKXsvss3c7/F5IhIuXSS2kwgCcdwc7M5jvFEWQXzWwses/0X6DEtG
BtrsgBOUp4VlcspNC9HFOxhKsT+wTY8YzNoftT2+4AhKR9+SyobJheRXySm61bBQnZ6PZFWvE6qV
ju1fv0347FYVYbVzYcObmTPsBT49IusEshtdcYYdRQVP3rSotQYUYWuyX4elegup2OOsevT/Pidy
kzkIvX6yUmaTA5oKEBJ9tikAJKqu84+yzQAsqQ3m9kRjyng9HnPpG9qMHRi89Zh/UfZUSgpLiBOd
suG3z48ZgYcwybIbQni9tF0jWX/VYvxFBiR5HlphrlLCvjeovOC+ob1br3bIKfeH+ahf8y9liueT
v0Ioo4BpEB9H9y/4K2Hvi3uDTZDUVuNCyEe1JrXkGXm4ExEG4KIDN0BSMGwgrj/ZljMbTkF6sKDj
xnmRt28XGqExTDnsWC1Cj18h3gEYbcpL5uKkmJnOBLAbm+plT4HzvpLu3xEO6mHHksrTZkrkhvmU
xErlmkRDkp5pr5MXzDKbWveQ3+PM3UX+Nd92s2WHvNca7Oypt9YZe1JAWibGU4fkowAo5hLxqhfC
JBWx5H6NoIagLLJgoQL1BbFycEOUw5DGacPc8wAWl+A3gZBXtvEl+Xm3+49H0eqkMJGWtURoByJd
h2D3KdirojAOxsfhvKBX2Slf7N6cdGJsPaXlPgUJ6BCrUH0txAuSdOof0oUAkqFMRu2CtJrTdY4y
OcVbu6qVbYiu/ZhuisqZ7T+Gm/YOgeQSj46J9a7JSzTcvkKERX0dxIXsNgYryo7mpTB1XzpexWHG
F0PWIWcBQXr3Xn62qMASkxpFTnsq2R+lrSqZnev/moJl5ZqiwW9bO1IfkuwFADDSPm3OlLFNAqfk
c0lCVwGxeeajm1xb1J5rhgHkvM1BXo/VPcKVbLjCx6um5hUinkzz3sa25BDKVvvNVZxijqy3QGY8
D4wWEuhp8Haplvn+Rlqbhj8VVch029REsm6RPAsxxdSHnsGRe4N0T5wD5Bvm3qx1qnhTtz5x5eRV
F4fR1ma/M9WJqi28OL6vS/KHRQlDDWUrvff6QoceIWGdoiODG2vLUJF1woY451wjQXxYoojv1ogQ
ZcbgkwqSVbCuslLVW425kvdCxzGNVv6l29zhcWgPf3hRiM6uj3W9RLCVIoeHN9C438lO8AfQFRYG
2NI3HO4kGibJkQTFRnU/6N+QN+iLao6qJUa/aWmi3SwjB2ushvmMnxLWBHnVCmfGK1q8w1vf7cUV
gvjhgIEt2cjCqssPdeVn6u01HuJ0l9dEXtMR9ZnCjs+AoUN4j9glh/pKVouCIPbJhISRVMXgNM0Q
6XlLsIOHhFrufOB+yA0B5jkksS/boqbGgkehkcaQAS+Oa5uv3rSKiPDw1MpbYlrzgzB6bKBcHQ5F
PXBG7TlQMCb8AUZC1FXNfriiEWTqPL8Z0fpTppy5TIlus+L34r0STwx4S7blCMPDe43kathQWBUt
UYR/N+JX+PIn1/i0NQC2fmTXHDBq24ElwCNcYo7bW+jmZIf5mG4AQcksqNGN27CZVmeSW2Un6JHY
53GsTQZPZuzoX8x9N7jS68lrcJKYaJpJrXRKoH4K5U1ICDYVADM2HAqPTEstbuDa6OpOAtr3nCSE
/tgFXvT+yVAIA6PKMcmN1AYh/C22DeiwTgSEJ6AwFdxYWJLRkIw+PwZvQyGQPLUSFdKliJex3+2l
kH1dJ5hqxz77Fk7yDNk5s/1X6vaEbZ9fGmmoCa8HU52rEgFif3Tvo60pfWz9tPBac50vzdub7D+7
5+CjyvkQNGtTXzR0mtpw8X1zVVHppPXfR+Sqq3ddizSdgVZepwi0CuWYaAsWOTFBbj7zqz8spVrt
5dz9M9oxyUIlZYXPn8wHNfE+eJpcCl9d9DSeURGSRpIoFsR43+EZx6L2r4ntJF2zvFbDSiSZFmt0
bZt+2u+RkJEg87rX8rJsnx1woPwI32TKxDafoNGR9UXiujlPxLsxrBegSCiUaTHa91yyVUiqGzO7
T/5YQzRJ6hb/j5KlCwqgxhemuAvyWcZVdUdRj5my+dzpB7TMB+9zeEIrDCaAnossEL2iDRRtM96x
yRU1rKWCnCK30NbYDTGw4eVi39JsOhlGgidlTud7kR4xbKL26l7Ht+EXHzfj2gc+EZAJttbwk3PM
gBGkZubjEYkbeDcBMjdbdGgiVM4YufoNPC4nWfZirEawNs7mVT6qcSI/P8hC0YWNlm540hTBQT/a
EWt6jiAW5hQN9JtEwPlHX+gk3s7K62vSLXIMEWtJQDE5Ju0WfR0il00w3EXEecwN8s8rfuQ9MVMz
S1L9/ohntXr5WYyhGUIn7X7whsrpQkRtldfXEv1aq2KbS+AAv1N0tfExkwjQAzM8f5iHQ2WJ+IXe
ZLAKcqoQfKcL6KQasydhJPUG4LWTH2P+TwIzSwB4SWUzWtkqap+WXuqNHrNp/sWxSwT9CROwXlAL
iMaQqd1gtEheBa/HBt1BH99UyVbgHMonVRIW3gHU1Y3Lt1aiR3gSgIl1oL4Z4rcgG349KTdgW+qZ
N2U8wYAEFSYa3EU8LIzGTUBOaMoMwn8mtgJzwmv3nhxOzDhksojMWcMLfQzHz1TB99piJ1fY5iJk
mnqoeL/ythm85n0YHgZNQz2RWckhMgprUG6EZ71KAsKqG5VT1fuE5xLXAUc0OgeVxGN2KZ08FjTq
A3K2AGUdzjD+ao8g3x4KGCAxN0/Q6pgsZ38YjtMNBSKmK6nUztdOlN874S+Ds2CzYfp6KDD7WKD5
I3rgVwPJ9XeNwOUSa7xx/way0SU+cQRZs6vZR07Od2uOrs7C0yuFHfMdSxPE3aGOJymEeeceT+ZF
8OmcUHrD11Va9VCd9hl90QvB+BnSdXtNyF9C1+gXyr+0uhohqtSpfJKMY57KPswWGiKQlL8gwauk
V2uZYobBjQx/CJY9x3IRmltqnKxEvpIvMMsRSiIB8nbluJGvYBzh5sNu06MMEPdtz+82uTFIL4Ry
GsnsjwTAi1ijxWCFWH86D2JsdUSJgQUJtDGTgc5UQZoC8Z9Yq+k2Tv7H0XksN4qGUfSJqCKHrURS
zskbynLbJBGEyE8/h9lNz7THCsD/hXvP/f3gT+bwqLfCvyr+QVzkjXxjMlfFR/3CqxgCvYpf9z5f
ByLgjEkAKjM0Iash4rG9AnTIr7uxRsbXVSZbk2uLnx0foFRxOufBkX2egb5W5dJBv/5O/wAljACG
gJr+K/XfXN7r0SJrviKyzX6JbcAFuSeMhHgma8kcyETBz9XQ2T3qCsrvzivaA0dzoZxUFDxQ+t+/
7/SKDVXMoSvymTzaGehvUAGC927Q2O7kdhO+L81A2MBf7MROojNSQ3DaM4NiCTbHbTcjnrKPd/kt
+BcKfgG6yTybIEmdWj8A6DBwyvfw4Dl9f14rLIcr9SG9Nv2NO1fdxhjITwY5Jl4l2vU0GpDg/Gwx
QXPMcRiqSyPcokUwKTvA2iQBmEjUH44enVAc5eNVK21tpWi73je0TXGPxy1FEXv4kaaKxYQzuUW4
xj+nBpMF6K1wXlIgaR7FgZwz5kf4oMzSv09BMfk9UBQAPusnU/FxaGlx5pNQnurjo/rEHojyM2f8
JxsFlzZugRFcDK2/tFCYTLYHlAhJ9Y2auaQvRkK/VbsfTdmb7Zdm7IqV1hzCJxdDltA+QmEENMIx
WHdnjiCG/KS20C9dJWGib6MDw7Krdaf6zl6UwKie2MFlnNwGNO/xJfisu2I76HblRp4Vs+aN1tGq
3UK4xbHIhhRbP4tBgBYTcYthP5WfchXM+Xsd6z/pOoSGNEML8NAiRjyXFDz+Pl7gUhRIdvJFJnq7
6JqVh2xa26GyQiD8zXC5lMkP4xD/cN2eZKYP36gse1AjRwYAhZMTYA57+1x1h7w4ZiwPeaTQv0UX
+ajoC9aYPRpcbqO92EDxswUYRXZhuHLq8TXGyeadLkCSAGHOJB8BT8GB/4fyH0eKCA3iISjrMncb
thAzzaGrDs9TaWs3+yJz9yHUimXXrqQcPSTJI24/636L12rkbGaD6hiYo7AwQM6Zo88n5iNcfL52
T9WaRw9CLnJQNeDksPRuCEtoXqfuj3n297D+ponPTFpMh3qN+oig1463FX3pR8r8b+WU35mxYIHI
jpCnR1zn0B0ZVv+QNcbymQ2hi2imZfnHtvAV78UBDjo7XYn4hAu6fRnMdraNNXsClGaLYAF4rkSI
ymjKV7QtDQU6Lb/S1wQxfJYEneFVoZHFlmL8RCYyhiPy8+JqhccqIkICl3uL6hDx/g1JbjaTrm+W
+zBGb8FJ895nntVL/X8IW2PM6kcubGBUkaybIgQ9sQ8NnOQL9RN2LZQfDLF+mwMiarTt72vSn1iR
f+ojQx71wF66cv+6wEVeEu5imzYARjt6/neFzoCaAnY1aYmNp0GuRSOUH9/mh2fFuv/7vM9SeUX5
TBsmD+6bwzl8n+sBwwOCfOR9/yooCrpADyzgjfSzOTMPj1JpV+nToDoDHeezE5EcTV8PNHiNU/5Y
kbZQZXIcHAJPtz03lywuJUzKquqCOAQCgmMFHhqniUrWBgK/d/CI0ZW3LwAEPPH/tQ9JEvY6QXQR
TlfjwCOfO9yCF4eFF5oMT17tTKWvJdchPaAarbNjwlOzUT1k0QofdpCRUURVrdVYazGYMv1KNxPZ
JU/2LBdXnXxpk21duAn9pPDzQocPhbFTFknyM2FmQCyidunhtGkxcGlXeij0FhBnTdQhm0b/wlCv
9uTt4ALyza+OEOjZx39310ybZoDSKbkwMU/JUWYEbp3frwPcPZWyuygE10ICaEELatlUoesY5mWx
/oPHiXHlwxlDognkEZZa/fKNonII5sa+ZjyMsCo/1qj1qFz7qaz46K6kQH3dKYg/iqMGqzFpH29h
1ZffLKVS/UtXF3J+x9LWos5p35dM/4oRPou8+/QHcFbVbbrq1AA0wgOXx/9SOqvxCaUqgonWhlRg
ID2N/dh7ZQcvEgmK5IS2SniNxC7dE3oOkwlIpW2q1GOhE7X4jN7FlDSSaot2XKr9mqVSejDWeAZ2
KP7Ein3RJFHhbVn90vrsCJATlUVjHuR2n7OJd1V5waecX4QFMiDx+SHVBrgwgVp+9wFWAIeDOfAO
Do7KHiAoJxgFfh92qmSicQYkvxovvI7+dC5DDdcLTpqNjAlaYOLCX+j4KXBbkfDHyp3AFkQKKoWk
8MvJEsaPGkcn+z2MF4SKzjTx/hLh1DA9K75NS/JEAIA7EkYyXi+9T8zg9nWma6U5ZqPJ9lJ+NkCC
mS9ICb97WBNJJ1Beanp+zQEK2334h6xLbkgeAVwN1IlG//kJHi3tKAyg12+kx4uGBUhRCev3C3zB
Lf3AzyJ82q5ZMhdd61iv+NRDoQWZKIo/Zj3iVGF28a3pNxEF5sHC6SI70QuKNtP1/A67kBwT3FbD
4T3S0jO/kKx1iwpORkONZq2qafo+cNvBYAu21GFzgh1BOk1l4GNM/pKSdXy2krFE3ntURjLqpHII
v0rqNIb/rBcTYyto53i8Zp0XDKs+Psi1I9HsOPH5A7tkYGyA0DKEqJQ/eXFmKDttljoWemnGUyNU
E6MmFH2f11eUSfngSQBFG6cHToIHGotly/HtAWZKmQnT4p+sAcnCtCyeAqfibXgqkkdkuIHqWL/J
hkSJUfzFG1hZ+GN88iEw7r5v0Ibzr4A1Ld/A3EQjGXQ7ABxs4LNtwcjYpX95Z56QXCttH6kMNvWs
dNDeqreXNS0ca0pRHtfo0eN2Cz2ZgLB8PCSq5A/pa8H6T09eyJDOzMAi8440lHuSy263fRci+CbG
pga6PrqDUAP+m544MCvc6viuq9ZWRF+nWMTnGiLx2RefQ4lDeLgGz4pNqwQJGh/CzrCtGqAR9LKp
oQAzAAKwSRbFN2wtZneHj19xmYccjSFLZbkTuNHmUgdV8VswBzfAqabORYV7xFgF2q9S/6g6SLhv
jBqAIN/xSkasv8/h88wylpc+aYHvBFm8z0RJZyix7AeMljD+YfNutNeer1CSoJoMmKwYq8DUXZji
3lR+GZaKIFkwl1v5UspWCSLds457hekvereWGAzGTaT2zNiAZCyB5hTzA58NAd38A/XTFs1RtpgG
Z6/jFS1FuGaXaQb/qyIthxDSgDwX1gRJpTJeMz7aEpo4+HgOfIVM3qeS3ZjExPWdMUMNfGJugTlw
VDIVLXh0Atldy5FOfxHjnBdVp6KBShkQJMxzpY6YAOXvzfOmGpF6QRoNZAagqJ4xoGZsYTa1fJBY
nvMlaP1Iy7uOY4RUf+jIOpa1L8TLN1wOmZfWHrJdQzwoFYmpTp97iDssWvggXV+SjnE0HfStVO7o
AZOKR1+LAwFOGnsXROvMfuMDwh3deopsA+jz2M21euPIlKFINV8n8Yc7/c8SPRltFs7ESZbuDaFD
VqDT63aD+V+ZlX/hfiLVWXNZouq7F+He1HxZ88sSardL3oeCpWrAtiKQX8DjhXvyxHxMDaZxbO4o
V6S30QYBvx4BPwFePM+hedGi2rrp6zpXtuA8ovHLApaP45kv2QJthYZNsuP+FMDVaLt1h2PaLac9
UOpojF8xN75spnV/0VbEcfJavs94tNrfdEcTjrLk1W8Yu474JpnfvgqPC4TnMqGoO6a6FedfvBHI
kdf9MFiiZw7BTY17Tb8Hhs+9xseTmCi7DkbgZHt4uaS7KA4D45e8jPkbTQT+066waSSnD0RYQtBY
+jIv3XNGxDjBFCa+wAVnwDz4W6W8TCv22dJBCjfBx7YypPxYheOtlt5FkiuYC0Wlr3B6sVth1Rl5
wuw5bBgbtQRqk2IOK/QTXJVnPKDjfMbxAaqI+LoqHy9bvsJkDl4h3pKX2i5MFocKg1u3XY+R1yP/
Hc1jUH8BtxpefsQn0O5GYd5cNAxl0+HGBO/wE6Lsecco3fS9xBE5OT9uMetJzNYyvbvoRJieZd+q
NmxWrwRGS1yqcwa2rIdRpymu3M92w5XgHyJyESU9OWQobY3+NroqQ4E29AL5PDgfqOBz4R54L3SG
ySPzcyQpOjSQlp4U1Zn7+idGpFXKoP/XBTSKG0mw8iO3zmpIhJydHanNX8nk4h25nRSAikjigr0p
nbXoguyIHHFjyh8SIuBSDxHb/EPjsYtE+fbZpL+0Ep92J5nLDw8gmDDIAH4hZtA6rUlagU+8rIz5
mDtj6FbLv+DFcUNhyw08AziDFE79EQwuyVusbEssQQ1MJOA+2zLelYWft260I8uik1ilXwEgqI+g
XVTSc8rJoob6io05r/YLHZEULkK339X/MqCU8an7IEM1Cgam0QEZRXuRV9RxH7pM06WPHF3RG9QF
bDHCDGAbrqLXLqfoOIQHNVkZYwB3cJN52QV2j957wCiON2MDZyIA9AjB7oTBnMwufA/zdpiZpxx1
lCNchSggiZaYEuEu6Ic3Ra7C7JXJ3mdKlH2qydVothzUn2QWnKLcfnPX6W7IkGoZBfOuvMRvKpE5
wJn+2H7mOqpYyo2TRV8x/gzinJ0Z8jEcWsMfEoPykeKFNdnEbj7t4YMeDmL561tvDsoxIxe8RyiM
yIzl71S7IgBlEDNoc5b8Q0t4CcvbAun09OKYzwXX96VjLFJx3pizqlwq+uYF74pMdcaWcxWeLNgm
4P3tkhE82+LWhSRTsg7hIm+FRyn/GE+SUCJrGTq0sh002pQZlU/gbH/QF9BDD6wvkc18MzAnmsGb
jKu3kCiaIzA5wILh0za38YkaA4ENXhw/4qxnKO8k889KAThA6NUESjvgh/gjo2B85CIqvxHNx9Pq
FvKW2bGoP1gMQW86f9JT+v55ZTBf6DNyF/gFO05AMbY8LN4DS2TMDmS1KvQGBzP3qSJZbDRPkgxO
4v1jI2xTxSu6Dh5eLDx4YjlZgFlv+3/14shvr3/kFQo30UXEDZgc3GJbe+bLyxl7MpRkh5HqRDbe
RGsPEn4WhnjapV+DMIAtcKdfxp6J6lFf8ZmO2DC3EeItEuc6lnIomdBZ7IUagNk9rZ18K9+R8cPn
l/bEJcjFv3G4cQ00gKcmjn8kaTPqazCEOA+Gv/jI9jb8P5VLHr9w5sP3JHxqEdEeEOfqdiAYcbjZ
0R+LaZHqiwfMOnRFoP848p6RU89ZPUKPmAwQUeJMI3r4ewJScRIoJJ7bjORY69PNd4BNGN5V76+J
zid2PyxlFgTlhpyuQZd5ATTQt/T9QXkJmvPMVsOREf4lZsoMzsNmnR5UcZURKwoH51ffR+2Vwyih
4ijfnoKft4dDOJ1OTjqg9YUf+7m9goOEn9RO0cGwc4jpLxWy4B2ybsK8dgcNiH89OAZKLAaV8WUY
kCJRSz1Kgz2Zjf/pBWz6oVUs9t3et5xC2cQAP/tfnUqzdasBe4lbCFgMl2Jttz5Yl98c0iALf6pX
HEWB+SfgIbTYSP2oys+It5VDKTUvUv5v1O46uox22HWSnYy+dND63B+hf7MD1IVDClm+bmAScPeQ
6pOSAvwPebS2lNp/nchRli8t/Zwj0CY59CGfDHGpMyUSRtD3TkduIMd3gPJCCdZjwQIidyMZS5v4
10j2q9hbX9IhZA81zPRhX1g7Jf2T9efAlSrukI574TkI7ZIELrgM8wWXPoCUP3g6v0TUGF/hYXpY
/eY2khEYxpCPMBGXrPjR3Kj02KRYlDwWljnqz/fpxRhNZ4OT3FLeMWFtua+HywHpyg0TGU4gMh8W
VCmE8a3NBW8/Ap53HLNFFn/JPLx2EmwAR4w90mDJqvfAQWE1ItohyjdZahcXxqF0GXN0EEm8E+Zv
iDHp/Ey4UxctMRs3nkWW6OiZxRNqVE2UWohVfGlGM3URbkIVCuq5bN2ifxjSRabvNgqaqr/8Vqj7
V+TWqDR6UJ7L6sZCgZQbN2dXFS8IZjbXSHNwzue7WlibyvS5v+udEGD2nesnA2HqsRD+sBH2fnTL
ErBhveIOkB4hgW/bo+4zQ9FvtGMq68VbWx9L6VCp7qD7+SQZqMRLWLFTswl6ondkkp14qXpjuFXY
GdPwQww6lIN4xfiTElmV5+gZp+BXeDuGI9SbEIG1cmFaBJq0MD3gyxq7mpPydpkGldoKXJfbs1en
s0lwWpdec2eQ+S3a0GFkR7bRAKrPD7wthyv11I3z1w/+awmMGIy62kF1Y6yEK5eXcKCphOo/CfTf
vnwUiZLRbOuKsO27Wb/X7Kg148TbrlM/RDU+7fRxzJ6l/gyrpmFCTP4W+69ZfuV2JUarYUsH4Y+B
6aK+qqZnxg7bqdphlWlXtfs6Rlsmr6aB5t41MFQu8i8VIiJboUN+4QgsPwQLo6vksT+g4MTbQn4F
Rv2YUwJ6lvddQAnYIfbXwgPOvEicDxiP6c3+DkhQu8HJ7636tkGhlJFH4HPiGwvhDzEAeWoiUzpE
j0yBZmhu6X0LgwUsdQVlKx7I16KrzhWEhjvVtN/v+zthNqrHepHROglIb0c7V4SToWNqAF/mG+Xb
KvcFxkgYby5f2UxYTQPsHZBMtuaYVO/GQo5drARGy4ZuETlg0zWKDQjiS5IbjL/POmRIlf/y+grW
aw4budrrcNrzReJ3q20OFlm0EeyT11UfujWNNH9tiGhNsQoPR/qXpbwxdDZSD/I8a0/xqhc8+30C
cY3W1M0vzA0VZL02H77TLKotWQeG6Wg0cc2C9Qv12h8foMwDiRRayDBkhMz61lcSj1FFCKwQGdmc
p8it9JL5GzSjHxQ3qKR1z/2EPA/B8LrN59YZSbv+RHAhLLFaFupvfSTK86zZ137P1lM7dTcyxI6T
HB9QCy+NBSSfs4KqhWdB7L4wEzQ+UEVr+ZqPsEcYSLY/umNZxzcYkh2KEwrdZgVNjuEO0PJIIhKQ
rLmmXGqEtkXJXlhMoOV2o6OkL1v6lXvIVLBBCsaVhHZNR/DY7OCjytldnVB4cFzSrcoFl21AdMrd
b9Xh5TpUaP9VSqLpkcLGyIAnq+1UcuT4Hgqf4oLKudkniYkrZtKQ2u9mW6Us1Sh7zOlArS5DsrOo
YKWnRWQJlO1qTsA367c4XA/gWBgZMFqp+85hVsYYr1ZP/KVJFj9DiZauAJdcSSz4JdKh1W6vaMmU
DV9Fm+5f4bytJ37WI0r/oeCRRppAXiBKvrflaho5gbzdEijeWzoWH9Don1vOXIh3tGqYB8ND4ldO
ym7rq9AWY/ybYY/gXRY9oGOGjtIcJ/NZp/2DoVlvtNJtrTWIPZxW8KOwLSlQHQ8y7ujXQeo2oHqJ
2EYFgLBGVxBZk0c8x9Ex1KvQXHZcyUBQY4BuO+zEmbsqixOaqBqKALpY0hT53N/tHj/mR/qXsVFn
g4rqA8sLNf/eaJ3XAZi3tlTyVXVMDpW+p9HQJlNJtRFn/ZfC3n+fCI54Hma0hTdQGe9hJnEpVJbT
tFvMDGyOuD1m8m7S4DNdCp3oV+ugqC6z4R//nSmbgdVhwFr3VEkf5nCyg/rA7QRhj0kiA/Hqt/ci
fL8UzOTJtHa7JberyL9C8VpWYJW5ShlJ9g+WYM2pRJD8k0iYkhkCyN5Q7rR6QvoHaF+sfyiC+sHX
f8BrrECC+1jtkl8yqmCVhS752CUMHhU5v8M30CxispC+XxVp6k/4KSwEUT+F2+Rz5bDgoSm/yT5B
hwojODpGKWJ5MHmXkGAR49FKs4mlAutrQD48d+DMcdxwzNMFKN678iPhRo2ENb+YFAVUF+kttDyl
u+T9d0poF0IBcXBlBP2YtxllMiziQduCCPBeW6XYNi8c/jYSo29mFhckJ6o7OtW3QEVtgPtsB2cU
9pZ2bydWUnr6ID04MDagvsooJ8YDnf8bsNr+0+yy+mEm+/pZ3jhF3gp6XG2F4K+WzuJkfP9SIozT
1KRIHDzLCWcLCgN2n+9fGf30RlMXGMbDZv5ogDnMttgQUMWzzpa8WvYbPAKJz+subHU13NguWI1D
2xbams1zxG/+VdO7qHtI7GoJjgx7h4s6X1y/sFAcMqZZ52xfHq5Y11RjKb+XUJTW4zFEKAuCEjsn
cgbUzNHP64JOZhN/vIF31jgKHKNg1qwxKBUygsbsVGIa68g/kUkYEVx0sWwkVfBPgN9oZS+G5LTM
uzeRsRmfkR2FABZmCnR050Uy6bw7t07c3rR8T7f+hQbK/Czh0AsHtAWtdVN6oi6P9ZWjTVcWuH+T
ZbggCSQ4BSPOgg6cKSljzM2wSihs0i4lYPeY9l/w9vXSfC+0z9rYoLATtFWLVoRmvWKk6OHrMno/
DdwxXSEm5kQC6y1v0+HYs/vyJ8C64JqXzHhkmldYbq2dlG6BnuZTweF/TM/Y1zVzO30hcN7b5mVK
eDeCBWpFjcCmxM37RWAs0fBLG6HnnTh4cT4+O44axTjYK0YoYHlWVrYswmfXLhM8eMJBuuTza+0F
N2qNOD3+/0mjruoMRpEeYWvmlmwNQH4JtcuGPbjbKA5Z1Ru0ytPOA5xRaCPJrAFgp34fOLHlmStu
KZZkB5gxnwU2AB6UWeOQ2ggwEPr6QfgidZUOngsagPmmL4GBHVukPj/mD8wAEqd01Tf9EkypApPS
DaAesT9cvdjaxBQFnxnjYrnavVS3LL3qfUqVrQyhD9cl9WnNQNAgs3guioAA3RHTtOHWrxVjQ6tw
yR9LethapITaOGL2/mVVMrXHusfFF10YdUyGnV8Fv6eEGpraNWefBjxa3aj1rzk+BzZj6ar58G/m
y88eid5HsZMlmwbTH+G+zmiMsWUqi9A4o+TRSCBV9rnE+MJtQLGBtoxxYpF7TAADiuP/Y6p7Vrjs
tPt5fRRePk9QMFD55KUoulskMi6atY44uSA/aFZGBwjc+Nq3jN8b9CwznrAGT774X5H7mrpNmjOx
uwnII2BX/SpjCgZKwpNgyqh2Jd/wdOGZ4SVO+Xs79hP/A+c530lrjwlGnlydAeIAXMt3GDofYy5y
mlK7uVpx0HaEEiGoCv2vT3HSmc9C7wE4Q0SvWPgQWau57jUogHQiGGcFrwPnxMjo38X+RRPF3MTq
elp6cp32mPuB7rB4vo4/FJCE7GnakVA9jXBmBupge67ptuU1k0fAU4hbqbV2wBNMvv0UvzQ/8Pmj
NX+z6cz+KambIOumde2wmpc31qUNZJsbOT8tkrMpwmkiyFIEcxLpxmPa/m04AJsJAosxqzvwE/ME
Z126KjD6wdS45ARXCFdKJlPhiqEIksvlSNnJvefZsuqR9hjbYj1Xn8YjZ3S0awloHn5wXAnxP+4C
lGelqwtnFpAiA8c05mtYth6A5vE7+weeUWOoLmfrBFwbk0gPmBTHIyRr1dVnz/wpTX0gLGKALzM2
WPl1Mr69niOzKyJDXk8MtcjKEHPJqs/yfVPATV+ErIe06WtWzgwpY9xYgeX0tBXstWWn3xKJbpXb
apveQxvJCjT/fJGq5+EPNBHEHWpUY8YWHhVraBMfMtkIAZ+UmFYVfp18MV1UsorDIab6Y7kO54Sv
uWzpBDt+vrwPQEPB56F5j7ZRgBWQ1zYXgc/9BsRWQ+2usRilDrsCSpao84tgpVU7tr+WutcvRnfq
37agHquCx8YOMaOqHKQ7qyMgqqaIXtENrzLsmq3+1/5rNgm6mXbLjLmpXTp13DwrY84QJsMYHljL
GmuPz6HBkKD6rMbADqjQ9BQE7AHZDSPrDK2Q1XNdME+rWOskx4Q5stigvt6GyPk55IjJaAI7A8ga
31oG8FUIKy39U5gbOG/2QAK4KyLFcsKdUAkO+5Snu6JykzPY4wNEKqZwHCNox2/4FIU7RrpquBuJ
kyACj1UfwCXcIWklw0RR98TFpDzQ2l9D+NGrFQt/Zd/x5QNYpvot0P/tDSyEmNZIGs6/CTE0GoIs
CVQqpj9EB8Au2BFRLcsd+qXyu4qWFgMGCktKfPNQ92fhIUaPmjpdX9YsNWCCCGxFptXi617jt43k
VYlhOe2vkZN7xlju8v6cW2v8rvyGaekyFscgeARUuhSsarsHGlpGS5LlqsuIm1pnXYUrlV09PKcX
IhJt+4EgEFJW9fR5NQgbW4am2AWwKkGF1dSSMgKSQly3LJoCY1MY1N715YNFJ8AGA8g1J8I7gYJe
X9uXp0Bfqs9lbCwGWPksYNW1Gj2r4dvM0e+Yq87yX/kt59YJiTG4C7D4hpX1cRvEU6J+lPpvmcNe
NZ9FfBwFRxt9Fl0fJvZcsAV1Djr7vPiT+5MApQiNMEs3CHTwoEzmMJXf4zxKvz6Gv6wdLjKtcLqH
SImNvYdILog/OZ41ZiEpOYMXxie0Fiz80cplG9o8Tbjn/ZGRA9cIYyQz/jEfqemgHECvN0a71ws1
B/IrZWEdJW5+ax7TBjvdPglWEknomDxuR6x4ABxPfE3UPh9XP4HJRhF+BnV5QGRIgljw0NETN6ye
V9TBQjBvn8U8OLOUSD2ESmQLmeSx0r7jWcCdyQP/GxoUxfWHpkI+y5UdnnsHu3bttR1f16xDGjjr
ueRtil5WoSyUVZvkg15Z9GgxnvxLGlzDF12Uj4i3gk3yncvLt7w2MmJExZ5T+5AahAJKv3X1DK2d
rGB6OQt8nB9CmrpDIjtM0yha0ezNk6OI4YaSMnWtdAaTHlU6r46RrB7z6LXlhXxa66rDtyjQ/4Oc
HMmw20AHRmOmByuSYOgwuMIo5HiDvD88tiEhM8PzH9HAXJ/WmlfHZbDBUGQxyMtISyR9HYyv7oiY
/whN/9eS6L5QO1f7RkKLugQH3DL+Z4pbwCbIz2XFhyQJPdrJ/phUhGRQVH6tMVVZQnbinU5hPv+D
rVbyqgLC9k+AvARaWnQxuhwKf9KH8LzaMB1JffUgM1thOf2rDi4lUbTVMlsDrrYwlvrH4+ewfpA5
4dP0I6mFK+5kK/Q7SBvmsJkrAIgLuA65K8M2wDrz7+XxjFm9Xv7LXMXUXDeLuEvCGwimufctJfa8
oyrBE2JCcy4w/7rMAYzHW4WIztSizx60uFDDYMzY42mgmZo12Wa80IX/YQLas6nnczSxzkH0/nyJ
nVvonoXKLLMOww3P89wPPx6kj42gOh0jwiqFrzrPrh+YO4yOgCmjeIqWgjHlJhcIf5AHYETQGHCR
qJi1czwdFEf6U5vAHBarCcsljqVlam4uQ8Y1oT1n4UG29pLVrtCwt58qa0YJdN3vqcaZZ5Sp5eUF
Ll1dRBcVIwyxKzhamLwMlKWeoboYH/Ax0p6tTVKmmMjMRbIa1uW2p6o9fkI6PprcaM2BzhBk6svT
pTg3oVl1tkZrx62QbU02GhfYMhQPJWhGHSjwD2loJTFLjbKkAGI5GDEaQgdPTEqGnKBffBTXKh4x
uWZh476fkKCthXg07kjhUVbZId5jXzkbjAXnh4YCaCs+OQL0EvERQXokVLe448/MoF7hnxm5enRD
1K1PEyiTV0jhltHLLFmxRvB2JHukCPOT2uE/ppBIBUdu1ugGqoMqECJ8K8KZ9FQvqLxeCGtaNyC8
qKZsdnLZbxs3SnZyeu1Gr6YjzmzpB1PFeDern7HYvfudQsTSrCchUp7HW2C5lFugjqG4LcQrm3ey
gL9tfA4hZJonHguY/hWtkg/AUSWUiXqjp+fknK8QbOTuiKy/Y4uBhWGf/bEQpqXkxhyOYskIzPo8
xPqCxJnIGrQ0/bwk1RjrwOytEfThSNWOVof/hVKsiTws9T1Zdnh77HfiMwBEEEklzH3LFA6hBJYS
jlgOX+sIx2VXYRrycgJbPe7v4MgYqnd9k2UUqZmqE1yYTaSQdv69ctIPbOH8WeGOJWcT3Lsy68iQ
FGLGl6jBEAFTGHM4v1fwxbplt6z6UxWCaZ+sP5DprzEiBqj/pD/YKM7111IFqshowQ2/m+JGKBwC
2ATpXf/vQ60jfzOvRCwCl8RsrxK9mHF4/U4pdAf5swJGyPcMgSHlLtA/K96VEF8H+RJpdsn5S+1K
Eq/RHeg2BaCsyMNQDvg82hRGEjw1w2b5bpe6ehnQycCD75qT+bEH8n98khnLjcRy0jE/ez60YcVt
8LmBUZCxobJuxrmYbZhOxeocsS+a2VW0QcO5xj3KPhL5Idwbg1Bkx7iavi8/9SOGnYluwK+uX+TQ
zPJDuXm71q8+umguom99Bul/8ZIW8Agn7yDljIuMds1Rr8zLq3ZQQIbZSHeGNRIwkADks9BKzasN
3M0NMx/mKGjQ0GSA9rBIYkTlilzApgkNQ7ti/qO0z1QlYI8bCU8tJK8l6kvmp7Ak+SOPmvdK1Lxg
3qw+K4H2DeGy6mJKpsaiLyzd8bd5g1Iiun3GPLOu7fSGVJAg9RHH5lGALmrn7+9MX4zil9x4/KJM
9/j/J3Q/CMoQNxQ7ilHcR+aFoZ6NkicmSguxyvztdIeQfceMpHdzrVxKiKnr0Di2lALBNDrK2KQw
ksDeqSbrT7sCCcA4GiZzIE5Bgm/Zp/Z7BT6EIuGcb6DLsGzAPLsEFmySWOy/MWt8DcWSHYl2qsoD
gt73jQaYWr/Gmy/M8k35NW6yn5KnrrRh1CWSRPknXbiGgAud/ugb0IpTZY6jD6iAOTpL97fmZTd9
A3cnJnsPRThkKh7WpCyOBz7QMnHIJOt46Gd3YfGuV8xvMD/qIJYrNo/Q+hzr8UIX4lk0vEw4GJRS
PmsClzzqe5u1SY6qupapn/x6W5orUEA2X/ub6WhCh4VaQhqNmZbhxtozPozIyXSsYF2SRMMz+pPN
1TXObOEM3xO/TJLik530TTRCaGmmkRWKytGaQwOw5iJTzhgwzqQVrigFIJ/T11dkuUQNyyVymRUu
EGCsgp3V55D1PAk4oFV2TAszTGUaEjbF09iAl/I9yC78uQtbBmIVbA9AKK2+nbRwpwz4RbzUsBr+
wY4wOS44VKgKBrJXKeSFpSN4EIQmXxU2V3hJPEs2VmPTcBVIEMrvHDYJMVFOtJFvCaOindYxkbkX
Cp+GNg21kPBwXOh7UZ6niq2/D6+IZfEcfV0xDdBWsl88Mqh3n42SnYyen9pz7fE47N6Q+FFoc2jy
ZnnqwXouXoecbFpqAeMxZ4TRP0RfKy/JBlfKUNo8pqniLeYl3VZevejz3pfRWEvdY1SRaF0JguCJ
zHQkTs/ytrzrS5KD9d6hbJKVDbRM88titFp7g/6IMAbSqHNSrrCHVh5bd2Ln+jvOvnjcvIddYu5q
3Pk6IcaseZphwYodbTW0TQZNe+X1bJSFCN5Gfv5/9vfNAm0YDsANHAVgOK2O0ofOh90hmdDvaD0o
RPGK0KIQ4ffKbEnzxWoPss2cqdv/5JPZdlvq4CNYzmCsp1gKXRY/ZbZTCBDd4IT8G4kUWCIk0RS+
MQmKBF4KYMgIsi88Rs2bxPHMgo7EFLwNxAlfwq3yWpdoxVBZGhQpG6768v3VMWCfdB0aoStfZOJh
PuvtPbyCglkoxbiPJTElV5Q8nmxhOugmQwHLGwMWhxKG8lVpzgN6DSQIzDg4JSmIiE1udtX7wmGb
ZgyFeHYAaqe9T2nfJ7VJ1btCH+LQR3D11Sug7vQl77t58qkQs6wzPEGBHBLmuRRB86BHwaHAFgFF
M+P30uWXWft+csEG1qriFOXqZ/kTffEYixOX4YW1D5jSh/wMUqVFBZAVJw4DjvlEN5wZV8iRA6sn
O1pph/9IOq/lRrUsDD8RVeRwKyFAQjnbN5TbAUQQOT79fJy5mZnq6WBbsPdaf+R4S8sjH5pXwEYX
joQcAes0NUeAaIDzKIt8SfRV/cosPzyLgXQHly06xaH+1JsjB+Crvylsrw6xXOW4tX7YukuNeid+
ikjiLm/ClnyO/eYTFnEt/GDQYEsH9iW9MRs/2WB0kNN6Q88PIg5VdCdQuISxHYyiU8/iuM5zv9ki
mjGAo3O+xPwqSXZY7GkalbJPE8OijQfFiEmcZBMZnfq1ZGKMXrdMeAjYQGcCBm+i/k9g7Bke/BMJ
NrmvVFuFLDJLSpLb7FspDiISxC9mOiBLrAvcVZIfEItgMXc3YD6XPrpMhIvGhiu0F1Vm8vBVpJ0M
OEjDYUfw8B2zX7Nf1Gj7ajghIlO0AdScO3qF1QlZtTKdNSIfUtd80zF4fgeVVxY1OOtPwOMkkqFh
7N5vqBvAa/C0GGqKj2GBgCHS3VB0kQEJhGJS/vMrEkJ4f31Vb2R5OKHjtUI2wbh/GeBNTBqmbXCH
EdMYflYx5s8Fy7D19gq2E+xhxjJsNiDreyIxZ00fHSXjWnOHv6ilpW8RLz7IillgAc+ilTjuWVqH
v3yrfxcR7pj7MPohLQ1pNTtT+Dq0itD/pfZ8h25T7iaBgw2tbcC7vVBBxpR4q0qkvZziyH03K41D
TkKuS1+Q9roxjXYoPAT51zD+WdHXG72TN11BRKfwExRzAHht933iTtapTXwMaZjFpsrNEMqhF1aY
73gnuAwNYhFmadNlNMdlyK/dKutjBAGKveZPy9waU+yN0ADiaVIALsluVLrJXKtxknhvgBrrxkqn
lJmRraXWpP928/eNnjuUN3KI6BIzZ+ML5mnwAzA80puFjmChBVKPQr4BehHVAC9uZl/pe62iYAj0
bZO8SeT2YYPMDqEbawA6hGQ1zOp8Vg0E1AvxQo8bBBNmRgOkJ/AQ9E+wkzPtr84BFNW4FfMvdXTl
Nf+axLAnwWCCSK7hnW/THuVg7a8j3FFO81N0yGA37RDYYvGDyy5By3Kp/5jwVUaM+yv3u3n+R/xB
3I18KDjjkgXbEjpAiv6S0CMjIN+9OC/eHt+w+XLpGtSRhKx03vNsKeqbTnyGxAu8MRStIs0fmVIb
5YuCzIqoRAIylVsA16yY57dgl6PLNczOvIvkFZHXMk0AxVUPPnWo10C8j2T99uaXPjhTBpDz3ZCM
kV2t8ltqb6Ppviw8scSJ1U96xjUDrzmQ6BzjCdIwUvsIVfdaN82vbt3rxAWfHFftn/hp1ouiP02H
zv5nPCS/DodDzETz0LFLEruZnrJwU7OeK+JXHe9TR8+36YXeIETOWFLavTTc8/Ywa3RiaD/1g8+N
50QMN/ktciSVj2FbnwQuk/CI14ZVj5n4Ot4b1LgFHVAt9xGUHhViJn+M96J7jNFNGOaSldcarvsF
mCmQAXQwZpI6RgoaUebwVVNKzKLU644i/us0F3BVoEdLW6NtDEm9b/ZNSWnpPkVdp0Uf6nCqKPPN
l5xVw6M0LAgyHHheqq0zlWgyN3PlcPPSH2r4pydH8wNlerVSHqiWwKxIFsUbjHjrliuMqZz/Omlh
h5FNQpkn3mwTpTcl8tMOb1p6RQdVQp/wtRAM8v6sqkMx1x6Tu3loIrZXpMlJ44hEfXbbnFud6oBg
EyR28vureFLxNGtkxQsMigMG6MKJwclrT8E/bsCDtN2tQBnHMiEYayv7aMyDkn8m/5CeGCba+qUR
HathL47Lmlq9vUyzTnVojB/6hIHey/Kb/A9u65hWSH8Okc78Xn2WxTdFQjnZEN13PdCZDTiSakTI
H8M9wvnfOjhP8SZGId1YNKD65KtQlVj9q0iZUS9x5SYJbaRcorYY/nH2JqfapTPBsDyN7VHZvJim
EfYw3iF9gSW3jRtqfp7Mgg+1AssPZ5Ooa5bHUaSTayMhbaz/kZTPNboopn1CfRphDN+ANFm+LyMo
dtGt4tsou4O4pXtSB694HSNSHGUnSg6aRvgXtObOXBPyVi4QkWTq0cw/h2qL9OsP6WYMsJPqT5C9
l7D+HjYvLAc0ZAV02CxJ7UDCkm8b9LnxnoJJgxstWqcY76pNg5dS22PdTOnhREATl7u48d7DI653
JDpEuEO0Bb9S6INdUBVWrVippx/MspRPqZy/oDLsoI+KzjfpZCSzjcEu6Dgg0ZlLPhEbcG8A9Yzs
VO3wdhmAuxVcHPoSvDMhU+5Rhibl4GVF0wj6Rs5hU9wrJLPYCjVD7iId7Z0SIOC/VMuQ8BoM4mRu
vJd9BZS2tOCLyT5LWmsBGcIh8boCu1Q7BsiI/VcV8WQ6rek07ZUJN5Soiy5tk/Ssl7msnq96q9a/
Qfet4CYD1aTqDOuUkIHcUlxNl0rspolv4uZ7wbHEP1AkMBm7ml1zFtLgMdwEhIOv20uEkJgESMFr
IbfqbDf/sQGE4F/KdypzndXSvm43VXgC4ceBQXhGEGxwEDaqA6T8LojxmK9i8m06GgPapTGtx2lP
HyCIypP2HSH3TYoZpoPyR1Vgf1XrK9V4qJmZoUDAbmg+DOpDWRcJsSxkvzc3GsAptCHJduAHhQd3
lF3YjYAflGSVJliSSHrpPiXc/4NE7CwXKCWxy7dI5YFroPrEZ2leA5zW7OoIjKGRolNYrBm85TNm
1jaZQw6XWLO1XZefjfZQwmhNpHe1fI5JtoMLwaKttn+S+qAfILmU1kklrLj4pZwixboYaruh+//f
h9hhqD9ogKHZZXgTSn+2pJ8Q9C3DWKrHJzPzupcbU560/gyFrZZ/QvkNgDCUMzGcl/SA0AwSJZyZ
CIhmnb0vCOsJlSCjNfMBpsK8OSKRMsB8Uh6Gn85cBZzzmnAn7LfQLm13zNP36k0vkHzOCVD6kPJ/
CUBZWTxhq9lfzU+ZkIWSvBZSYWC5eZrl6DBAggU+w99kM/Cic9XWCvVb0Zr8C3FAdkYFJBqiRi9x
8Pslc8uDhnIj8HCfWRpx0l/xZ/QZjS5YKr8zV0jWYMyO8PpmJZQ/8gqeugytKV963h777rtRj32z
n1BlkC02kIhEgi/JQmtW7x4sKieCGSkasYjTX0fQYhJ9vkgJW7DA+p1IHcY5GZyGmKYwgsWg21A+
6yRRN8Y+MX8jbcFOZqRrcINCQZ/m6sq/Cf1RC8qiwXLoyN7wa3Thmp8CH7pMrGhfroid2o3szZXM
Bc4MMTQ/udStEtIRVULVjzUrVkM2w08tfClf9Xs3Z5aaxh/m/Gpe3G+992fYiepkbEIEtFBruLdE
m0Pd+DDC23vOa9s0oPfDp8CrJpXawhD/8IvYMjqTrSas54e/p2TZwc2Y6DuFrgpMBbhe+n9puOb3
nURuN9JkPTVa8sG0K8Fy4PMSZP7V6V3uOL2MZhdM6xza3SDrZpVol7SnxsvaVuAnZJaOLhgu6ol0
+27dHozWXIvKpshuoNEDifNEmB0Tw660bwJdKDLKHtSkDvaAcCOCZHSIwMCVnjEcx+RutPEjfp0T
cvKsC8PyS3KZjZP2VkubdNzrGIKCT0PD88dCtKL4NLMzMg2qU/b+K4PHbNObqw0E0+PkHXwr2VZE
2LF55NRcCJeI5A9RowLC8IJoN2xzQJvRjzRAhFX08dorwaaqJSZ1NxaPNMoDn8qIswl+TG0j++re
N/wD0wvp1akrThVh08pezIDviNUFJ+uXVK6ygafbvN+KIoUO6tnMjxkFMsoZMBqOvFQOYZZsZlMD
vFvSEEuQq3QkUpMFHEhQgA0jGjP7RctM27U0Eq0YFzr9nL/dQccPsSyZ0jn8whWO+QMqiwoqiSQO
ytBREVLHgN6j7Rx9X5oJqheePuwYqANbZPK4D7ZRtwv0q06cDzBldzJed1zGL/uvrijfRNOi0hPI
aUuEKiv8Hoyu1dac++hhydDLUTIh+LANoGf2uvhZNyh2l60Hrk28IkUnDF/RdZJ/FfHeom+G1sLT
v6YWMSm+deL1QkCHznnzL+Xk1s0RZF1r49N4owtBlwO4sfPQGJISGJB9cyY4m4+XFyn1Cdw6Tj/y
Z/6+C36IXaVBG9v6VCoYIiKdBUBENofw0us+2WyQ8DJ8T7Ebt7uGmazdC8eocC5AG/KDG0knn+RC
SooRsAAttYUtXQTRvnPEmCWedpu0bBG5p1g8E3mp04SHdZ7e2OLH6i8j+KfFKkDUzxpoO9c2E27y
ZjnRzNbsJWMFrILcIyaMRcVi8SYZQd1Fv+20LSmAx+RMiVZgk9MjYxLbgnmZ+0lflsqKC5c4CdTy
dkb47nAmVxlbEOD+ZOy18EIYb9LdpxdqP4wsDuDI6xud8XgRSR0UXaJ2qKsS6o0kseU/BY8fZ8Q9
O+HgCVYksyg9KqJDTAdDfEe0khD9gjUWaTJiIhQDkF3h4b0M8Oohl03B3QV0tcjdycmECjsNCHGY
JLNgP04785bC4MsH8zyK53TcvV3cUyRcrcn5hNdUPfAknbWSrCMUxg3eYMRJzKuQmvI3yXXk97Il
kJLNzwdjROjyEg+GR8oVYeUsdeRudw7WRmFDt4s7nBqm72V1x7127H/4Qbd+iUyBCArtW9C2nIVY
XtrOFpfJvl1N5oy50XkKk3ySP4cDKYnR3OFEZJaf3lDcZtwOia2yvpGWY9KpZv4Xp77tvvDX82mT
c3KhfPSIGTh8YphTLxB2NWoMvI47+MAmvYDqb6KXD0USENxD3IA413IBtLGNkfTAykk1w25Cx02Y
4DeN3fo+RRGFR+RqytfA1U+Dhs7/2TEhvu4DsVuD22l2U9EiiByno2OeOxQ9N5NpCWROU7jDRM3r
mTsYgYrELYyVQhY4VfXIJghrVpolbV+k2qynC++FFd4ifcthQnYle2LGnv1RwVIpFxll9psYSS9x
YFOnxtYVd3Ao4aHONnIGDNobSDsr+HqRZkKWo0P18/xGxBR+uYP6qwYP2rVypxL46k4IrpAClStU
ISUCDfGUyvShr7DNA3Zm2lp6/bx4vCCp1f8irc0I3RJhFqhH3m/ucnzMGq08n1T6fQq25dHoB80r
THOeCIArCu3o5dGn2xMGUjjqv+bGWwa6GmkzvDnQC7CHjxxJ3s4aP75V9o6rEk//MkNiNmucK3E5
NCAUSyPcxKn//jWI1yGD+EZuYehwMg4CyBpkf72AnlCWry/y6E1rj4CMnsxiwFfolr7XPwjOeUob
CokJniGYj4xzEh0Qdiz96Ci/8fVTL8LXiNfDtkwfXTJsVOo1pUPpdvuvSlzeYaBBw4aHp4qHswe1
P223ND3/zM4INHKvdMt9QI6puNPh7zZ/HaRHvmDfS5/B8q04pqcY/nvDv1JWPgMTs9VF5S1eFvZ0
fB142LLD1D3UHYYDCZsFphWzXA1fNc100+KPil2qFud0+/5CkOSanzHkQl6sQN1bTzrKJ2LN1HHV
U9MB3DxExHC7yQEsY8E98l9GJAoqIGDxQSsk8CcLBapmg2peJjw7x/Dym/1TfWwni+w6OtbmqH3N
Cf9UIgIjFzYphQnS95VckxS1fM2fkJujCE8/MrDQPS8BkQWECcaL7bD7iVdEEgGpUxdH9wOJiACw
vRNmB7gAoq7C1ZjfGdkgXAWbFEkRDRl6Vgo2aBXlk7NnGz972RWnA5k4V561JDjKiMQglIAYZnX6
Ci6VYEqeR5YAmF2ygUsdAcSSM0IfflptQ3obmLxXZz4LgLHO/s1kLrAgxL0tfCCbok8vdSN1g/7Z
qJx6XZu7ECWnQa/lpoKfIxcHDXhPShLdG+DFe7HjJHdMbEHGMTlKpi240WBrXwMCNU4mOPzIoc+d
N0twqDaW4wOcoN7/YgER9D0HtUFM4mnWdLIeltzfTQLIdU1/O+KwTIcdky/XAqhOX3iFffKBKGWP
Mk8pjilw6BcpHTVQ+2J2dDAdouSQDpv5kF7nBqnE5NQs0nqdXntrj6yb1J+35UXs8MUx/hkaz5j2
L2XTqD9p6JscVdVhTpJZSKYDE2c4kq/fOfdJSKNikQkEk17vTI9ojgnstu3fK3Pfa+PZ0ioHHmt6
XUxWjI3MrjGod7abadN6wW8E6KcuoWCmapUC8SFT1FfqMjxHLbcPP8A/CxMQUuZyF0AINY4srtUv
dGAHQbgVTKYFRxRWNQr8cHa7umsjxMeElF4xXw0IlOo9wBOiDTf6lggcZdVaRJ0rwrER95h4LyLg
LOQXeyJ+rfDrreB6pdRnoaN++QM9KZDDM8BxNsClwi4zZTSvvZC9bYlxUYVC9yGrifgzPjheoCd4
EoMdwdtzLBDF5lx/T8prMVbDv/Ihk8Y1EqfrkChVfxUd9KxCjVNkJ4OdfZXCNmjOab2iYJJEX5Uy
5jev7FpCHnWeXmT5AKXvS4zc6kWM/fJmjduk3ErjTjoDnEOuPWFyYjz63b2Awck5k2oyml3idqR4
h9tPMT9aUs5QgB3S5wusbFGjwyBsD3aFhiRG9M/O7x4FTm2q8GhzE6Gal+PgAodeBYP0LlubeGqW
XJF9sCuY+VYW0Q+ZQAAsvTQ120mB16imWOsikypM6AthkTIKCQV1P/73N9bQSfEKn/3CwvV6Qg0t
JR/EXw2VC6ZKatuudaDmG9TJwj0r+XAfSsVXvtD+icql/o0vaOCyW47iuvASa9XpEJ8AwZv3NZQ3
PKl8hmXhmD1tq7eCg0vxLAaNacPURaWEJw9rI7jiR5ySpxmvmnKTmMdJJeELUqVygfE6bRuWTt3v
CHPGUoAD/sX8PWzqxsbLLeK6ARI6d8Khv1OFLCPjk8D12NDyZBPhfQwaZ14EuOzp8VOp6GLH3OIe
F5yEixdvAhKu7kdijpBWSg7l850Qxpc+TVo2YsMLkSlQrMdNHlIWzZqkmWtzF7UuQedCxdKDsCOk
p9iVT1bgyNqpZk5lIt7joSILlDpe5HeL6l+c7MToCMCioz07WkS5no3ARxaYCjTfVm12lGoX0Gph
jptyWCPVYQsx6dCowk/S/I5q+tBgJwZyC69AaMDkMcl4ysNULkj9gnxrfvB2RIxr5Lcokmvg2m+Q
XAXfYQhfx9Pd8ybCYJToEVgZviT0/hsBFKr/bv5K3aN3skAMeW/BtzCmnivC+csrOxY6tdm5OCy1
X473YRkcsLr2N6m7YUCKEHxFFILXxJCB9I2U6y4G0zGoxvvXlStqcPVjy6hnSn7X+Ll6mfK1xpjp
Zb+JJKyaobOZu2N7LD4HnpfXCphdtNCFYDa2R/Q+6RbUSTUouEJu1ENTTPnvgE0l2XI8aQGCg4OI
kJ0IITqC0y8teI7DUyVdm2xYsq7g2Y/r2Ypzk9Wj+LoT7YeLYASGpNCGBUPfTgQxpvC5VfsndPcB
GZT4LyfulYJxvvf3ss1YqYA2jHPV7FViT3F+8oBoe3N8hhZqIMaYkhL1xtfw181zQfhntEdYIhXv
I9Gl+l8uXIzy2qHScIrsqfC14FkkBWGV/QbQsG9P/Zj1YgPaNsi7gByqckfIg2Cc+FyRAIjS0wL6
1ymPQdykruvyFhRf9J+JybHVlzFvNj+uJzlx4WkkX6/xW3LJtcf7suY5B7zb8YeK5CDJq3weKMIN
wRgjvFpd7bVnLg0IunSQS/Vn5FyV3EQ65cV9bpn0yi9gYwxOqiU6GneXBJwBIEsrGkXfI8V+4o72
xPy7TB46jNL4F54nZ+SvGD4Lc01wXEhuczTiZMRTMvowQ+T4kZDLyzk9yUgn1T6hIUEUVkn5owUJ
IvhVwhJR6d+kCKfJLUDIZsGqpFhQiNdWsMUThJLfB3acSdoyincDfxuyhj3jEyYAQJiA4I2ImZF0
eFgN5EpcshTasXY1++CsTucsLGnN+hCQ9M6hucMPMmmQRSv5l/T3l3oYINkIQsBHwm8ZOStFCgy2
ImuLxkGGhpRIbXKJS2bsnE01hXGLeEwUmYlMhuBoDqgdOUnATVgEpduA1DL230TGhx8xDYU0D+l4
MT9U+atk842Jod9MG9FO1g0oBDVLdnNmUWAMoXs1cUiG72NSvtC7bNCRop5YtO6wHpfiqebQIoCX
YPrOQ2wxrmS3Go9MGjwoTPnZ19hjewtY7icGXEflJ9OFkGv8vS+mZ8j4fU7bw7uiuHZWdT5EoeSc
fYIACCXV40ddn+vK7Eq6qFwWb4J9MTAFxaVRiP3F6ka72/Ad81misgoJESSsxM3FcyP89Uhrc7L6
EDCc+3/FS6M9ZVnOcoWdRkUStzS8IbTTE/9GAWrwPs/p/bjLr3zCJUrWNPw1ejJB4r2+Sjt6SRdE
W44ioV26rb6uMgPJeGC/GVbKJeKQBaTQfUNejuM/plNUeK/uV7Y+JOhMIpqqbfA757p56lnPjtZP
FBe2jpaROWGIDTQc67nOK7jqNTcYblWphBnCcI+Eq2TOa1DmsGwayHNjw6GFHfkyaavbNrTNA5AA
rvXcAUOCa0kb4hyXMZp7pkXAOhzHhDbCuEzJtxWDSvZrYDdfiI52YaGzWGUIFBh8RGrCXqicqrky
fPmickFdms/kGGbLaD8ROiKuGz7vwIePEs8YCyZ1zzD7ABIzAuRvHl8fyV4k7XvBAZK1XQts7PUB
VgV1fKtDRNuUTn5zCZG4jqs+ipaPZlXdY/wdZ6tim1/yOvQavV9LJdxhdcSSzrXbnRMEMfjgnBFP
PELPbJlVp9eRjQmsXp/SVf0DpkszPa7Bs8rMAaVkXTJiAT0Vk5nBVuAqV32FOsM0nHH0cmIA+C4L
xAUH9F1wHHnhVSdtiUk0gEQhECdKf1ppZZm833NoDhFk5eCXIFuICHKOGGwyqPQuA8TsynyiduKe
BkBEm8yDMeU7NMPUM1B/4PH19DNFgy6Z6Lbhk5BvrObBLxuexSyWLhkEVPMDg2n+oIoUAqa1YZO8
QOHM4tSowrmgckF8JLFTL9kWda99MjfbyTGm7bFcWsSpsIUdWmoIiFdxUVC56FeKEOAprxcryFMa
lzdv/vUDhrVaPRPjlCpr6RMHfsZBFv3jYutjWtDs9B8cu2Q+oF/G6pQjcUC2Q/T/G82X/X7Uc/5Q
suegqfJDe+a2na5VjV3UDX15GWyb4Vt+7cld35OgCBOF0u4xSPfoylw0C4Sf0ZpIWL14EFsSvH8t
HkxzIeuwJX6Mna10VUwM/dr8CF8UeOZYRb7qdlcAtlgYkxpuzoVmUAifQV+TQmaTf6SJW8NyunaZ
16TYLzGr5YGDHJv4Y6AmigugaN9bFkTBoSl433/WSGI4JtQdtLagf4r86yjAMZckOxymiEitwcYD
HhHK7g53zXy2rJRjseN967p/RkPvOf40qpF5KBMP7wD2ha6/8a+0Z8u6WJR2NDuZ0JaO1E3+xpiw
uRJ9dPKXE1meaj52Ah1/p2qsxR6j30pAV/JtpHNfDIMefoyeyGOJ12Mh6LuhxcJ5VfAd1otv7Azk
9AE3GZnH7D03or62pkGIi+XjS9NWCoUemPGYO0ZG7ZeBO/iRqAh0HQHP6V995Nkfbc7dVQGdtKR7
Y0QcJmyJaJE33b3JNqireGBBOHrSdljbF69/eoQecDGL/bGekFbNM40Mgl1UurCsRbwvWXAcVSbj
A0amanKNZF0fwaAwu4guqQPxHjgOMJQDQwO5Ery5lGM889yDbsPaH9mXAUWIX5zxaQy0hJug2wDw
HgseQ36PTmRpBRP5e6LgsO/uo3FCBaLDXWFhj8j0ONEbRtLgcg7BZPhT6QpAXm0dSbZnPVaiby0H
oJ+R2fTGlzWiWWE8sDHJs+u/Vr1ysBjLCyyIAFN3Fb21skHRGyz7R93tkXMH7U8axUSO78iKRF3c
+2H80UWkSPpJ5YrJoevwIh7wEE5IBE0STvs/q194UDxLSjZ72okZet67Nv2YkWbwdk7zCMwFZdIq
/xiG3YuWdlR2/f1NKDVWy4Bpj3YA0oSM9cu6Al37ZP4AJPHuXObModaR5D2HPI92S1oKiDwxWisW
1hGFa+2W7V1D9YCMN7NLYU6qBgaJ1khkGSRmkKldNtBW72Mgb6KrQrOCQyZOHG4meW98aB9kHjd7
ec9ZSqbKyRg2+SP3eYmoH4UIR3qtklQgLeONcqftQvbeSwjOXIfsjw4owpboWmHl5t71fmdLHxhG
YC6sH2aZeEfAU7JXwg29FHV9EeUb1hCKk0m4hGxAW18bl1L7FOW1Fa8EUmBAaOGKoCh0lDb/hvhf
+QDFg8Yk0GFwqZItfiuKd24TJuMvAy53oX0EsAO9h5p9oHQYzDC+ApE8oCOx6CxkwjdsFIF9dXjP
2Q4DWox//GDLR0IwCyYOVHxOhLsmjn34kgHDP1MRdTjpjhTRaHOhtzNeKh9Q651RwBwDhtOJyLor
UdLN8sm3ytMOHTuPJZgq+nytyv+i+UuxC+CRpaVKoFAgvfwcZwYDsobtDMigddJfLCK8MrUPSYZc
SK+9uc6K12jcML9pH2DvdOEApgVkobjQlRrAKwGlYvcHyE04ZwmmeiHIttpdELKkl2jCG4oPwJG/
5Ya66CMyOTFZgjuxgsogICGZ/yiyZv8JEQkgvVbhKETOo4CYyQdgsCAgVtaVYheE0BJ9ypzBl0eN
EjiHXFrZA46HXQtHryXDQ3bFP/EcUa/C/biHb8OsC821DSw6B1bojhVIdXv+737Jqk/fNDHM1E6b
5BEadNEtO5e3BBsdm98mu0jAt+1RaWm1h0FYEkiI10nUPqfuyj0r0BhPpgHKQTRKPYo1IvRsDd1O
z17VIfjGqZE9mo/GJo90jqJc9omnY3Zi2K38QjsW4zMNEadgB/p4EwtXrVQOH6yVNsaB3wnCgIvE
+n3jLiBEFSUv3/p+5tcv1sZwE0qp6bA5QPxXkffe0MvkSyuq4Zv76ynyqmHHeWjC75ulSPBjAUfg
7/he86CnwzVghoc9effrUL4B8ar6Dn2/0Xww6SOAn08Odc0/pdEBAzqJRIDXquk8KD3IHNLvvgHR
W7wQpGKPP1bnpcJ6QAhS7pghI1xPtGlTDO2LDzRdidPCooz3AkiwuZnjT8ITuQoR8Mcf6mOiLCzF
40E7Bn4g/V/KrJhObshADIvvN8gQ0xbD/oqmSPZMlQe6n7zAOhklQhfIMyxXv3m4NbU5LZaolmz8
Q0HA02iCFKqIrbXWyVCrxQobF22kouq/0YWmpKJOJon2sG/S609M1FUtfBj1Z5+RPUHTq8sTSbtp
RtYu3PL6LdxVsLA2vVbD9VV4em4t5OFolpsgIlBDh+H1agTRmaIuqZbp8sppEpJ6CbPVj+mu+1X4
WiaqY2jJIhWlMkpoOdCUgarkE6S09ExEu5FiSoMZjaJ1YRES6WcHMfgorW7dFs/2ktjlRSaeELFv
iX80QXhvNvzKj14x5Yy4LB5opRMVFyLcEsn+XEZCuEGA8B6vBVL/hMsj+SlHHlDsgzxxImAkXrYi
qhc6IFYUbPXGl+IjQRV2ZG3z9GDdX4jAyTYadhhgI3lt/ObNQxiQA6FcGLWbjqQhh1KWyKjs5hOE
K3pIfjL96xV+ahZNSpd03r/Nje7nHe/Y+DFghMRM6ci+hm5cQe7Ml85D8aoXNxElV4V5u5AtUHJ6
qont09sG0AQwhOy4N4baXF1Jqa+DliVRzTpN+UDAEfzEvci7p/R0CvPyGXG/FaCO5j8SzIa9GvMg
/j+R773Md4W1JCgKFdCeBI7LzACbq2lnCVzX4y43dzK/TZ7+0mIpE1va4SswBl5DvtOCQIqE+oBA
uYztA8YoCi20DNzbItSBKrBMcJesi3NAMUhILvyKBSPAAjERCEXRYh/fEtokp2O3DI+vJ54pxcSH
QF4cXHv3Txpu0TkDCF0TNGG65EDG+SasPkdmva8g9MvwqM7XrWLP5VzlHt2+hnW9w+idBVwAGw05
sbjrI3dakTpG1huM5idX2FD/tgkXM2dWQ5ChyasKtiG7rDppgNt64B3l18dGJjUNt/dSIcZYO+sH
Ql2jNzm3OO2bVQ0EJaafBKjk5M2S3CrboXBTRs6I5Ea7Br2BVyxWSONEwVZelR34YUuL3DfLwasg
xoBavWbYMfHJWQ9yIKI7IcaODzDPTwW1BwOO1Ld2qsiHYwBbagIaHE5gXca7/yMhCTQJnCGHM8Qn
isEYq1ROTIQjcmpSubzhK0K0nexxNnmRg2mZGi3d9MxDyc5BDIrBe7MJf7v+p20/SgJFGWQQ6xFT
YLkdzLHHU0GMsGwP91kmCxpkY79WwJkDig7qx4QUgVRo+71Mx837M9Nm/ptAMs2YB6moPXBsEzUw
/X5rf+CEGYTy6KgssuY/+XN20L4PeTm3v6BQJKVBgHsFqwl39Vr5It4LQ7l0tuijl2nA5RwA1sVS
iEAF6guigkuBlXgl/0NqI+81PAicW+JJbIwFohPsIs1szJCtb9HhGYvR2FxiQN+R8OVFdCIWYwZ1
bLn5407RcNzYTHIW68dS++GXy1W8eilf6kP7RUiWfr6cSvJfaEk4VdjdQTyNK+Zg/sfw22te72FN
Ka1js801B10Fpa6c3k1Izbxc76HILrpK5BFDHL3N7B0vjESzfALvVLxLrFMX/kFrqIx/sU8dIwoL
z/jipma3x46F8ZCJ6hXtYFXGVaVw9kIaWBdDXz9RUGEt4jluLABpNjxOOwoaYhYZRnYDSa2rXmsO
Lp914yEFjrZVv1702SCAX3DyLgfew4RdBIROICdGdSRi4YDViEC3ENjjz1+rMO9oE2Kn2VLZ+G5E
TwxJ6CO9QH4QXPDu6EDys+SqVo8CjiDd6eEsXRzlr1yknRK4gbeLrKbQk/pTcun6j9d4l0eC5e3s
W92WjEH5T+SJJuTALEyniUP9YbkigDk2Bxh+ksmqoyYeWnFwOpqL7GAa+MLgffyRddn4SGVPfupe
oLmpuS0vnOfhgcSdf6h8Y5ukE2oa5sfnm//IPfOfpm7QfzAGL8xbNc5h66C46CgYvLkQnHmOgihc
sEyLG3pJnnZGOsawQeTHDmPcydEyc55U0vdW6j+4A4KtjD/pz6QREvB2OON+Llcc5XjBdwmvI0oF
nDjjBptOxk/buGJ9IjhkHOe9+E8j1a/2tAtaZc5jj8cCdSABrG9swCFh0ReeVFp/fnLpmyu51eBf
QC3jg+hH73s0zEMr3wGeqoiLn6GcH/iZYliX7HU2Dtx6ayFYm7jRMaPuBZtvATFN/6/p13wopwRm
sF9GA/tDjJR4LYrw9KnioxSSp4+IwCVy3/zsvZNusUd+9Rzb9ZrthTo0LnYKeV8L25TTefcfqcbD
zDxV8lzMpVm4aniozMxtNX+AhSW2icbs54ADy8Ui2YWOccfBjrphKZ77JbJCVpvwTn1BphzAXlgG
9D3/D8ZL6oKuiLVYcIdlFpIxTehsRJYL2zCuMgNjkzu3xJmHN2G78Doq/Mn4TdIyh50+bVkF2Iyp
colv9JZ6BgA7CCkUopk+9T3k2wDSw9jau+zcYcG0s+liMDgiHQKeuRUp5+EzBSnsXx9sEcSzdJBQ
47ms8fxeAvnWEczV8wQFXzm5R8zExPWJ175zjd+5rx1AWqZbjy8cxLFHehj+ClhfMuOk1/tax5t7
TIKTiMjoE2k9Cmv4UjYCE0npvmMCBhvldgQr9FhI2HARHoUwdGzEBvFTLIN7aC6zbDYi7CS6OgI8
fEnbj+YGc2OiomYF+2jo30Ol8j+Szqu5VWzdor+IKnJ4FQgQysmy9wtlWbYIIifBrz+DPnXPy+3q
3luWYa0vzDnmKldvwMGNh7LP4hUwX8J6zAsqTDwD84r1MCz+lAOWM+biUO9y0gs4oBmSSiTg0j1q
7R7S8OATWAQgxUhduIUy7Llz3Sw5ylH8NvX6DOeg3z/1LQnyGQYJc8c71gD/pdNDmHyS/mtpYnGT
p14DRzPecaKOJ4Yf854XfZlwqE1nZIO8Bc4s15sagiLJFQvuU5ZYwwPbsYFK5ws9BFOD9IYYh/AT
V5R2lDnCFy9al/vP4ofYvezOlhsQBkKiC82LXK+L7HMc0XgnFxJ71ewTrxtvGXdGh94eKbhAC7xo
Oz+dViA1oTKfR3ET8uX1S8wIBnNMjEtckJ9C/S9EzNCkR7H0Snxv7wCNLCPsIx8BUTDkQeJ6uYfc
ess/xRkZ0EQU99jhjtRPz2mD4hPaxXMxO8xfJ5QQzK3xrIXcPt1BRQnCvO+15TfKawqNyqJfEnxV
vyBgYvgCqoUjj98m+tDOB9WhcpgOH7j+pMF7s/v9QnLDCJy+z7l+DStQ/qiOY5dTpoHUk/SX2eUw
emAVmWI0s+cu+c1nvzPX4XPFAJY+nv/xAZlWx6wu7JLR5uov3gMpa9bgJ1EtaweyGZF4vK6zXZcN
DTbMQkAoh3kbkdYCFSaDHCCNkssx4/HYxs0NINCw1n2es5dtHZo14bpvnWfv9TsPDSRX649wKtGh
Dz5tMXLNBsroqbvR0ZTpB7DHoZMXPrplzWnQuuBONpjZJcempMMXSVqkwgUW7oZHFHo9XqU9VoIF
ntj2tUSUHwx0Fw8kfnx3XzWvFFO5J4OBvHO6+9wdEuL2SacfMMwktnW8cabPfMeUuQHlwG+/5Qg6
K2yg0cmIyQXQK6dCaGLqgdr6QAgdBXxuvl5mOphYifRBNOGJkVdkWwSdCNhzJj5LcHh+y1/3L+Rf
Fh48gxwoE7spliIscamMGhLON4g0sUhTCvPiuwkE+5K0MFKYuDrZSOC6ffDeGZGvDIG5vCLN4fTk
3n1mlyLBvkqRGGTT5iG8WMvSPvJDIXlht9UFg19RfxJ3j8jdxhysMX3FcYTwdPhC+TIpa2y01fth
gffZpWf4mlq6Q5KPko/XsdymbsW855t5i9TtrXSNjKeC2WSiLyAdwne4ggvGIJz3lRtiTqvOrMdQ
875QhXsq6O8rYgwusXXiSQQNl9cOiXyNc6LyhPRgDh8DbZrR/SOElPIo3NHlo/HRl/jY0uKgQavY
Uh6FT4kC5mLxPjFsrw10MrxgJtL+QDDXZrNikyOsOBX4/M2NbtQK4XMgS1vzNKaoxvnK+RtfHlM0
4fnHc5xKV3JTswe3ZEFzu1MML397RkaulD96vMVYY5Hg1TN6XJb3eHlwcbGBnPcNHECKfmD+hvIc
suzYHjNElRrWkl/+eZdv3zjFLJuA4HI+ppQv7Rw/t9ac9ULTR7eGUtdFksBkVuK/QrTGOvUHOcBW
NNyGyTwpuCyZFoC+mQ5wloIHKfrHK35Udz7OcNeEPw40Glgkeqx+aQQd8xOm7/toBD1iIhBkCzH3
e+vXYFTsMHZYYcIgTMb4GZfJZiLBHsIq9H2ZyD5ORqwOmhKIl9qbBg/JtkI1/95GV9DbyqqnmL/w
qMrqvgi/TH5dY3jhlE2TQBuCho0BZ85UnrBp5wo4xeFIiS7oSwWpS0pha1ubRt1q6K7hJhekXYXp
kUsGKEwZ/Y48mLmdnnnNS6hZf+95O1ecaBZ1Zm9o3J+firADzDe74NFopj9zNDIsYbw92V1nSEon
8Cb99Xe+ObGyFtscBYfD56a2QmqDJm/EILQgcgIn0pWfo2LP/8X7yv4VuTFiLnFtIAUALsXChzBF
0SbQtAgKCHvk5ALWH/CxShPNSJN8TYOP0JGzYl0ikKxvqbBOcYsSysmJX6csSobfV7mZB+7I+Djc
1e+c9lN4YxrHfqsK8D18OsSvXNq+kOfB5GWay8P+zDzV+DePt/PnxfiWylNjHqtmV8xSoH6p/L2Q
PLiMcKWNhpb13peb/Ep+l8ToqbvLOCXTjwIcALtUuwGSydCk/26bKzUUI8P0U2IbAFMZX9n8Qy0H
6iRCDj1e5zdbzwaikV4EobzSlNnpadauOHQL7edJrzKMtuwx525IJiB82Q15VP74N4glQ911VCxo
FVcVlMQ+2cCdbdEd04jRJeHkMuSHCSv4RXZDYkHNCErhBb5hG0eG89qK9Zlor1DdD5igXKHYKClk
UkZWOlGBd+v9BTGXJEN1z6nFn9IW2ULTkaAZAUyCECf3sE2zSwn4lLgkrUQ2Al3CRBm10VGo4Nx+
VKyTxPffmH/GUErBPfA1jpu+ZpMGlISaOJpsCWqC6YjGH+Ag6AqqugQuxPYGv/5YewBrQbPYAfMh
EW8mEKUqKJCI9U5jrW7JBPVhkeuLkZIJ9QA/CC8G61kinnjojSXa3Pa9qiByx16F4b5yUo6CwTEt
kuB2YsSafaf8PpgMc0BygfbHQV7FbMgJJCF6PsDDThXGIOYIUDpDmN+TirZQI08LZsLS90+JKsBa
NugfxxOnmzFR2iBK/ON9oBtxX9tS2hRl8CT0bF3Sb5VBMf3MMO3oizayW/WQFv673zC9RMdC3zY1
f/vz3Je0KrBhdpJyo80zsKWH8/1ECAn4RSLMlPPz/TuxgX/AGEjUHWwQwAPt4Pe/U3SmnCKZLKmv
cx5yEqAZiKp/b3WXK2dG3xZOXk6tPQSBBA43Fk49wDCRqauh21VlkKfLmEran9c6Pj08+6PGl+Dk
IyqAEWJurI+QsPvU4RvuLIcrJxTWueaougcaNFdAKaEqQqNz1cU7ZyymhEa8cC/Ia/TDWAQ5V+c0
RG1HQUBw3mvL1RDOTgzuEMpr3lg6ht85a3thTTiDHemBtgpADrgPheQPiWgHu2sOWPr7VQ6rGm3i
Agoo8yRWHlhpGHp9RstjRPjAAv6sbS6L4sYVlGyz/LP9LcbftApKFg1MjtGg3xATgHaEG6v3Lvss
AwkrRn+uNRwOkJC6+Vvcvpbj7WUCDfxSTPhP6wLxlXns5XU3nYD9rmV11dZXvE3UuAxuUq+9zsp0
usUGr/AXfpbyybZ5jiXK7YZawTxC+ZBTDdDf/OnVnXiLz+I6nZhA6X45XkAp5HiHtxH74ef04I9O
MSZSoZBENbIEpU9v3551EeBj0bMN3Pf9r9jeGKxNiJSi3/SnQFtNq6p8k7lGfhvHKraN35ns71Lt
c5Yq8Q+GehYx+AKZytffgD+7gNWeNnn4Cn2+WOxwHtISpF8DPiMCaXhutEVhYabxRtOvkF8xA9LZ
zAclv7yxtUvzU0BEtXhhYAtSnFrr0fzPmtGAapiHoF3sWger+2JjahpbfJ/6dFfTIz9FQpbdzJ4D
LtiftHyD+NhEIwbvtSB0F1eMPZII+c3FaRhAAO38ih2hYdyByNnVQ96oZWN4fEQcqPlPdKVYOmOX
IZuGj/iPLlUunaZY6a8Le1XxwFC6gbEKnc9KwB04ERbDxP2j/ihGX+ONN9xOxcK7C3HugYb/B2SN
FpIMWswRbEAYyqzZVTFgzjOfn00UvvhvEeVzfZa5I5h2Eu5ypjsgqoifgvTfn6QlT6pKeJ/XKX7N
ZOI1f3UMgdHt1U+2cMEkbG4bbowSSyujaXXZi3u+8rS9sUmLdDYUF6Ey2C/Mrf6EmMdHj9F2G7ja
BsmCOyLEBM8YF9FuZoNzdgvESO3ChMKVR3kNur9alwO/cadSfE6b90q7VsyxXsSXXHWSR17/aIur
GzMUGhRmtfVVG1Y4wD3MXpiqOY8y1269iWl67PaYNJ34nCMUzCevRxQJVZbZJkI6Rgrg7Al12Erp
Lwu9Yd3W3ILI8aiTxf2LvJfXNw8Q4rdZYMxS9bcdt7xfrbxixcmvgrVLRVEdtresvfXpWmQTk20L
bU89UMezxAT4wn58H3QC49g0sOHoDIaJX6XidRfpe9ir/CGokdx+J9fbisiIJdWmvNJ/UBzsSH5A
gIKNb/qILIYc4blT7WZaM/tPFEAgcPCW4f6NFxByMJzB7hP7cyfso36DlDP84aAXqitDvjrj5AuK
N+lb3utNCxgta9GPH7zs9HeEaJ2zfadSWmDmnbnDLSYjlU0aYPZmFUJCpLRjz1YhQiHSA7Vpank0
YVqyEjObj0tNz+aF5jWDNLqCSEryBSRjCBIq0Zc+ojlTBABwnCfgDDNobWgS8+0oMVOeHmA82zlo
I7P+EXsxPF7GgX0CtRHTtoY/bWEVJ2aGAs9cRA7PsMV7QS/AGLqyUddEpw4GN3d6BKeT6pAjkmAb
Vr+zDsGhaBM5Fbh4WYSaXkXtELCn5BX9U8pvHj/ucbosU0Id56jqe/F89MvetKUJwTs6hi3yKV5q
+e1So5qfxYUyNcq9luaN/EdiGpF8nfUfsfETxoex0xvI3w9V51tSgO2oYtlOrcwAHEibkzQbQ75M
2sxuyegTaBkOBevZ8fBkm/l0xG4BuFwjbsSJhqv5dmGT8o3nM6vUh+QGl6yX8UmuKFTfy7q5d1Yw
OLx2qAdNvjLLNooDbdDEY/CZM0Q6dv0iJDyZ58TELS054/vWlutZuvRa9sfyBJ0k1O/lB5Soot12
mQuGte8AF6N+nwMOX9/Sv1fNDHcRPio8TXAS38B0YJYgO5pO5ehnNWmTD8MrNhRO2k5kFGm4b9R5
NY/dUmQhiIWngiu6bMmzfNEyEeU3M/o6mjfTjyd3GpfFz5t4RY1tMpeHjQoKN42QIflysKw57O5R
WVtIrMj9JWgKjTKQofqjEHfaHzsaSq8IRdq5sRbWn/JGAImoh/oNb+I83kUSXCwZ1L+1uaFHFNBL
0EZg1trSrDpaVkAc+YWPS0IeozvaVMr61PAAEbG7gGpVkwOEE3oecPC8NIwiMaDyMDAUBCtjLLFY
TpxCwzIxbOuBspN/YGChlrgElyoyBBglSPm50d/432d/Sg4m469vPRxKIVYBjpj56F/HJE9zCb1c
tlsU/gUflnU04MzPKVkc+xnxs24BCrGBg4mOSy06w1prE+cV7wi4JQiXTcqr5z7W7FF0DG3HxSO9
vnHMI5Dhhu6PESVL5FyfB/Begsd9K96HY5MhzcGTMc/C+FayYkvBYfwx32KsBUKYSx29RPteUvPE
re3QJYzAk5BPLF5XK7uneLXAbb15j9lnzXIW+KPlG72dP1+PsNc1v30GfFU9ZAmmu7A4HeQ9KEzA
EBC3FGEx5HW/jRCSbf4BS0NopCSWDIsAUFjTeVyML+DqMeFx7tH4Qgmnin4xLVmU8usVJdRIH6yO
qpq1JWwMj988iYo5yywYEqyGPXbUWr+iLedqirmnJ0+uP/JhF9e29ElkF3vR9oEmFhI9evZetBHN
sxBWtGU9sIQxHVKiMzY0nzhBTP3zOSGC3gPztBKI6TRgEJ6GHwXUr9F4L+GH5ysSuMQHlHOMByfG
OJOy06Vv6k1T+lajfYXZwLxMoC6YKCsyU6k3PGEZowKazDTj7p5OM80s+i0KRn7avyQBIrA1wQ30
KqdVhreBd+35nItAwnwVAz0XHm7uI7beZXX9o0WKz6Ci55tHkT4NelAayWfCPo9mspZBbDEqeCkI
ZXsOduIPBvUSwhJ+/Rgi+d/8acOb+6E8vZNHQduoQ4qu3ryCVIXjcY49J8R8T0pz9tyUU8B/ByxM
Go9teogrP86Pafw1FP4Ux04NEkMLPxJSpcb1wDvPODh0eLY7fKJUeYixZKpmWHJLxDeWfrCAqaGr
4AmV9HOukSyB9g0fDug5c1Oma2xdRvmNvKwyvCxBFfO6ZCm/kA5d475qMKGNQSp8WWyepeefxvBK
J8vrH5CE9x9ca6ZGdb9/sX15seuPUFQ+tWsDT6B4I5lhwDCPE02SZ1InzOdtOEM/BkY0KHV0C40j
N7bXZDaAwTzgoENRVm3Gde7Fezg8MUCCV/B8PA/4dTDjzjv5inPohojk5bXA0JYDOmeXt5VqpHLF
WV3GurhcJc8VWUnt7DpmV8TiIMNH5YG/oQg/jwNH2K2HbERdOg9y6l3MWXHgh0OCIMO/uGjDHu6e
b3QO5ktG6oWN/Y+5OBgN/qb3a1mm6O4YLeAYN8WgIDyb2cScNpDO23AiOdySmUvFLmlNhnGzpwrD
kn5t4GzPNPVr5P8n2574wzoo4tTjmzL3JiXo/4R4jjo1pn+EgyO+09lJ2wAKvtEMAYhgJNrcm5tK
NAETqA0I6uk/tTFpZQhvbDZ3h3CN/VxwqjWjd0IzargSNneDglQajwGt3mpcPZsV+bgGmlqKf8Zb
QgnvuXYEmHZevZ2+aeqTdZYdTTZLlZsCMn7PCX3tlYSO5PiOgoAomWIzomK2GcQh7W31r+G5kUOY
ypi4WTy0cVAxMedM+yt4vkktXtGpFa6AbZfUZDv/oG7lff5vmF7d8Wim20E/skf94+dVrf1wfh2R
RVgnUC0IyORwpUo/8xjMfc28hW8yIgH26TEG6Dmg3Dyxc4iOdKp0gCzaGS12DvZZ3gMB2yytGe8z
YQRPcDj8cpsAyb4SNBv6kLBelfM7waP1rJBoEMYKMlnp8BfWY0CJAtqD1DbDfntKTDZbRWzqTzeu
00M1b/ulbyXySZ00AlC2b8Njgjgr3wC27PU2tZvhwJWnZhde1gIxqM+QxDR9SQ3qYyP+kPAGzoe0
RJnwS/3Gvgyre+tzrWflSptwklOdn5hhdpd+IkWDZg2oBvqXwWeVfQm1h9oHqOFSZCyhwTH2H4dk
1PznwF8KXd191sfuAX4bS9YvHRMW6vcyMcnwxk/pcW5y8691x2Krqf80RGY37lyCVHZd/VUX41g2
bnZBWztYK+awLsNtc5cLXqysjANWTLPEhYIC6anedUwQq6JaDWBlCFnMmBtzR98SvkPN4xXhVFLv
8pojakY36lyOZH53iAtk8yQjrjd/5NesB1pAIggVAuTyxVf4Q5Wt/oiGj7sDFFK6FU4ZI6gG0c+O
4xdxjx19PFmmPpfdgKwUVoGP6gUx40CIhateaHI2Oe4uy2F7wyye2e+ge/nWeMBDEiLG3Cx8Ypcp
B9yqQcChPrMTUbzKwGrn3B3t6ZKEyfQ+FJz0M9T2UrSSIArSjhNrjodjlgz0m9L8iX0xC+pHQwyu
U6ALU05x5EJvUNtdIX2zSaiHLzlknstCDAuqM4vG6enFhaiiQAwQgUKQzUondc/07olr0VumzZfx
kfZB1QVf4sttqbWqk6hvC1ZbCyZc6vTRnyyyqVy+pXL7ZGpjpxfTXNBsRMwzZt2Z7CMJzEcYZnZc
YXA/5kFnBtzlahc8IY7w4W1Izh7cmBefW13rohMVZ1XclK9VEzKiYxO+akc60gWP+iJDPA6UDBId
Q2u4fEshtkNEo6p6p1lqzizAGR1hTuapBgO7JwAo/WFmkH7lO/VzrLdGDG4tKHeddCuQmk3Da5Hg
ZkePvFTK33yanWxklUrLBnPrKwJhcb2ad6lH0jAQq+QYaMzGK0ZunPc9mkd1BaCdWnRvkqO3eoEj
/Y6peiLpw4rWiClQo/FVuNXlPez5T7hE9dVrG5bBmB3l4tMagyba5C9UmX79L4hm4ba6mgOrcif+
Q0AinmqndwgsWJORjG92oQ1nluNvXJF7+X6u1Kv6uoBomTGCSxUn0oqIl+jB4y1IDkNcRvVi+Jmp
nznmb8oO0uT4recU5FB/uaFZBKW7eM8GKB52CcM9hjYc4jqd6obJBe8GMJU5K5tdUYX2wFZW/Elo
w0NgpEB78zWaNvHEJw7tI0Ik5qzTIWeXhdk7OXCHM++zLsT3mKfYIYdCYrBdTBs26cjopi1dY6ny
iZDYsD/eFtG9JbAkfjsmcyWOq3H8GEMXibcqfOuZ3e84kFzCXa9zkSH8oacvDTvRvhjMRgYd4LK2
u2ppUSkBsaZ2Q0fK3WgJHzHNkbzkh3gNp2y6UWCztku0G5ucyMdKF64RL9qa7E3V4Y1qzECi4L9k
L8FtTkUg7sYCnAs/K5OEbp5Oo/AX6b5s0LUC1Vj0j8OGX7B1qIme4e4v+y9A99bh7L+OQaWT17bh
Q+Ks0ZYcUeknUQxaehgAs+Ba6cCa/SJFYx6NSmd4rkltB3NcrcSKWRMJo4jpcG5YyIHTbMPtUwfy
TS4CRusxOz6w6Orc2lg4spw4/GqfPoQEyhj+j2kIkS6HhNmhI4ETKIRjZB4GBD8M5AtqgCxoLtBp
CsJBBmeyaN6Cptwr4bk0PhOjWZIOksw8upuo/mnDVSjmOmMOOf1Lw95pMVGm1VHj/WaxrVUKU9Jd
N6yr9zmmpYZRvZSJBU175mpKMEXH6bnveAXo95F5Zj8JNZKUIY2Eq9YHGKj4SSRyzsj3pBLK//Hb
hFOg8NQwywUkmeLzQqIWFfaTUwbFv3RgIfgyVjp21n4IqmqGYUFPrrFm0ipabJ2yfQYQWjPmb7uv
v02mXuiF+Z6YlLyFD730S4WojdgnkjPm6sNHBC8PJia1jY5P8FeYWxeMfBieGJNXN63bMoqEjoKS
ReaYq4O6PFn6rm0/dBZscbeSuX0FO8nu9bVQ7lxQp1j1JlSwKniAFRVViAixsX4MaWsVf2x9qWQ/
2gpg9kDt2b64uFFj0cZ2N+Lx2n6DtdYiScT6s1Rw70wLsDCL/4poQykF8IUWf8LXgIFwke964dBl
tgSOyoHNy3CQAPMBwzpymBLHprx5xb+sPxgSJr5YkBwn3HUD621C36LasjhXveKTLKSPGAZM/5lz
SOrtihoSHci3tC2yyxvuK/lB7OdewhJZJ45ClB/vlc4sNFo/n2tUoZTyGMC0QFT3aX+A3w96PXof
E5ZA1vTJvr+1o2I53sXCwVaBq6LcwpVlG5VcEuSOhD/wYZblJa1sJJNb+F5svvNklxWEP6HwgF7N
be8PqAvei4Y4PuQSqDOPc935sMYDWh4q/r5ajZZD/x2B9S343bgW85yAxjwxVuGOrXK4JPndvKR3
ANNfAuxqLB056CsGmaphI2XIZMjQV9yPGvdhzUD9M2YsxiKBXbZ+zRNPPQFfOBeZx4ELoysulqmP
hTW9zrHLzy8ooqPF3tdYEKYCFTXj4V12UKkZ0Cq+PgQYn4beH/ptrB2egA4y7aDkQd4DPPuR6VJa
JBotWabw6zPWAGjoqH+28uTF62nTvB0mjBqUcLdsl3jlpk9gNyjjGVnsC4a+P7oX2bgYvoTqHF6i
mRNnV9belDemEEz0bUhYguZ1LT+Y4WBrrsHJkuYa39Lo1HBuYLzy59PYA8Ua3mqObDi902VQWfrx
Y+yskKgvu66dfVkds8zppcMT7sMMyudrz5oz7jDGd0H2gXQxnIKeBo1JUnt5Rl8sAEubCp5TlXE7
agYMZAthDwbTep/LhE2pDW1HVre54OsVa7ZdnnzMYoDNIwn3JXD6zHsRy5nvCNF48z4uUQDCnVQA
UmDPOoL/6jdIAgzk2NeBxu084RACIpauhfcHJyoNdLN+079hb9Nex4mTHNHqor9LhRMfze1kPZRN
4w1Xy3SH33QpIMcEmcZi9JOtkij7kFIArIj2J6heHAVEqhJh8pQ/DSqfdVdBv1g0x0gC3dvNX9iJ
nGYF3RFA0RHzkS01x9gv3ehHqD0pB/bsDs9jWy5gQ0pue8/PJWnmCABcLv1qqR7VmF8l49hDwcDm
gpkNuKcz3Zgpp/b+Xmd2154mIsuIZHKhYxBnUNkoTfE7dB5ga3QFIknMgEsXTNdD5Th862A0PDXx
TOEnYirY3hR1Vam39PfJLu2ftgbui+dlKTG5ZPR0zvDv4rBSr/J4GRUPd5ozcpeB1EbRCXb0mpMU
ZHkV7KvlTHYwHHlw5OY+Tv5EDtxUf7af6CWU+N+MZShUVxUDrJ/5D8CzpzbPoah6qKxQ4DL0Y2un
LRAhAr1UXGUDfO9c/PJ0NooXfQ6/Xe+jFuH/70Vq3tVTZ8DJtuwZ0137BkFyVPscAbSe2SoxWbh0
W5noGfovkpTR31YfIk82xeS4V1lwmfM5imvRXLUZzcJZESF731VmmW9yjZMBvTo5EIvfmMU8ZvHQ
rRgbYoUJHVUJZG4VsH8kZNhAsWp2D7teAmviaiwe2N4m9hg+NOn7JeGoXqJz79CxKV6LCCld19I9
OsctMyiMgRy+jnmuXLzC3I7D/odXYkueFJ7cZA/EevLhSADiwWk8GzBBvbx4hT2EdCoAgo1ysfgM
6ID1QBUYFHxPIZgQg8SAAasJx4qbvxCClMQyLV4/bbhoQxfxuxZhg9tp3WdireppV1qIR2yTec/L
e8vnxF5bROnQ2QEBQ+f8iYPLGHCrkYFAr5Mcq+EByEoMLFaVTt6es189/lG/9BWAapy/LyRHc94W
x+DNQvbYutUJiW6BAAHYw3IfnekgDSJVnSdpv14LUN7R1vn5lezf95hrVt2988/ivejZ1QAhVDf1
Kix+B/kYopMl6aZxiaGD7gJit90YYfBaZfwueu5OBptomtcTNgTFKYZTHy/1wgsx9z7W8Y4tvS1d
W5nWUNtwCM6Mo1u0ibUV3kJk9OGarBX1I2su3aVGzYxWyNHvybUiR4VPXwiHAtzd9C1+1DwaT5Er
K33u4SBH0caMggK0iLIG/Zw9XUFl1vuV8TttIGg2sCrHaw6NvnxivlhhRsHK4ncV2jSCGOcAbKRF
deux82bpm+50VF8yZh9YVt3/eVTM1XvW6W6ExR/rKZpG1LT69GO+LuoTOkeDZ8h9vYiduMmO2XuI
Upg1lfohO8cW+gO8SnhVlYDsUJI9cdXNy00SiDI7YctBoVezL1D3jYN/hNGD8Wf9Sbr7jLyaUfKw
6im/ppHWCaaR2yD+NbCv5z1i85+XdpEmTxh88cYQhVEgFq5K3U/QUJENkWqAqFlPg1n0/maCQqwe
eXHYyVmSkcD9lGjSoLrmXyHPOgAl4yTFzsDbrEe/nKUtlgtaBNQvhMaTzHWqxUOv/XRL2uMf7fN1
gaASqN1+8JBvEjgIPvVD4QhRyQGjhfSUz2eyMkdM6Q8IBQbaNnYO823S0WBxtjfkWDFJlok8GQKD
4VFZXGMN+vKayGRGiJBz31TM1Eyp9itekBXO9Wh9rtZUC0yT5kjlypnKI2tek+4LqwpwdHUf0b6y
csiKIF20qGMQjw7+3CA9UnPHp/g2Ua3wT3SbOTs4uyTfkxsa27pPm7TlJC09JXfV0wx7I6OFpYDd
HFKBMg+VSo9ZYPlNKHpGNLpNWKNdAPGy1X4tXwqGjgVOjc1geBKx8rs0WrLffQfCh4QKZEV4GGlJ
cOqYreGCY6RU7qW/ulzrmKuph4nPFFFgvUn9IhOdiZdpTAtO1eQOQDIRAAOw7j0gAA0dxLM9p5Ps
Vs8rHjQ5dNPhwCLqSe6eyrASSGFneZHEd+bz2JTsdK8U+QVKhVSHceMST/avKxG3Y+VIZEY0oad9
53Tc9CsUuxl9ylV+7VkW9Aqplo4x7OfVtfggTKdHnt5yiF/DtaG5poVIeh+/Ce9kRL5SJMjvPynB
HhOCqaUWn/naWDWhvmHVVGQ46l//ngMqAdzvOxXrkw01IUeSxb8EqZm2LSO1kJ0ToxCwhTWBPuwv
3f7Ik6QdC/G33zGkLSLPYNgjzilIskbJNIfEsvtnfkycMYJGNAdMEyybnoSSVv0oLoTDUEZbbF0W
YnNk1IG+IVcvhP7GrT8P30FFfoyO9rxE4hIDEOttHE+Ni2eWjZfpmMIFbloS/nVklmMysJJDSutn
fjUsfLr5Ir4M1L1IkeMPAW0g5W3RzTxTUjo9E/3oVWVfwsgM4zaD1wKvkqV7hIsmAXuwzmcBIpi/
SLzG6JKABwEJWP+bQr8R7xLWVBG6Z+w875U/spthNk/6BUw8FsyhcaE3Dt+b6TBMX2V/loRf3JII
VWsCIRl7p/uw8bUrs2hMd7TSuIUR9qfxpXlt03YHQ05m0cRUNZoOEY4Er53WkMpeRFwTZbVttqHI
V3XPlF2hHSxWxbOB6SAru+bpi92X3C8l4xIWbgnbWDOZCjA5vSpIYriOWe1GaANJ4hBwIjiQvZCo
ssx0wLudiFcLKWCT/qEm97b9m/oH4DKyD+4yleKTN6cHPtSyJ0GHtI6fv2/hMxLWKvw8WJ9cgPCV
CL3lF+TGaGKZG6rXOkLDwNCLKFe1+ak6bNOk9xIHHO8A1dd3q8Noz46OntyGLRe/QAbYsd7xSYgE
0SG6tPc3Db1U7Hs0Acn3vAFr/Yocng8Zke9nJcEeRcdjLJCjS9EHez5Z/I51YlTA2erLfIvWMtY8
7e3LfjyemCAYnI9dd2hC3IhXJqxoLSBlBOTXACmM4ctTIzBxN7ELF24r/PDrFSjRoyvsUas7si0M
4yO7t0m5xY6vS3AGfQ2/q5T+CF8Qdd6HbNejTaFSDxklgLAF7u41oLb+KQOMi9/xueX4XdYwd8J1
cU8k+jHNwe6rIHWKlB14FzazNHY8lfQ1CYuIrezls7BCX0mP/H1kxIvTwKo5t+8FaTKq8w7/GAKA
ymZAKhe7hh6Bgp29JwY05uDoiUDS4qJG5CMIOMj5kHRIJAVENns4XLu7MH/jWlDpTnjcR8JtbBFf
E2j56GIG1OAq42eWyL1v4h+bBw9OF53iJ+ogwiuG5wpy3urt6+hEYEw61rZjJIT6iPvw3p8m+hVb
fsCc6hcproC1buzb4iCaK1wPIUm/bPts8SoHpK4wvwSyzMmTBkIYaNaVXg8nn8RrucbfS99JiUx8
3pK+mZhwgCKsnm+16pV+hBOSvYEeKMVK6Q8sETOeM5qV8SjFHtNafuLBVgH0cYi0HoJBYD7zrJrK
adsxxB+Q5DwitEtL3MsIvs0IIiLjMoaGQ3IhJXvEWKWsoi3KKoulZ01/VQFO5gFCoutTvE/KEptV
uscuiRsPbYZ1Kfnl4hB6vZf478vFBjoIFTtDTq//Qk3HRo3DRvR1C3s7i2Pbfq6qz7DxUnFd3jJc
GrzkKwqPN+KIcVWtEVgshvXEN8y6ClADnCwkTzKH5tMu1pSwYbGUAyVi8XJCRoBT4t3tG/RkG6oQ
Bgfoeu+UZkjkGufP1LemnLsddyeADWnFlpA/nRrwu6OCm2gItPn8NSno1w0h8Ick/yhDYI30v2B+
XotiJeL1fm7bBODeIhX21SblW9sensgfEfhQjB745QgDXCds3D5zP3pBymgeOvMvpadj17wGnrmM
TGQzJNNilKuoPnCHbBvuQGuDC7s5hgzKHmW1j0dbqgD0oK/cFaR7xcRsEUEAvoihzIhEwx17ypEA
aF0sIZpZJeyqrGsX/sCw6aSPCn8IAEogtBCUlhasnc/q6cso3V0x3vRkYY/IOpiIa9njyRgbnuI4
utOxkx6IwQDWvWZiuYtiU7lK6QFRytAFXG+ok9rKRmxCZbnWrsrEGI1RxITkfKvgXTLJ0kXjkBws
YrIR9qAb57CD+nkwL9oxLeyYwJWYAJ7hUM6Har2sVlNAdzRyLIBhy31A8YBM0Ve7Fa6EfY6X1AV0
z1qGKvGg8+yCFJkHjadORFLmPA32vzA/P6T5sDhBrSEJuHIITlDmWDvrlhA3W7QEcxeXPDlqWhBl
n9nvnOdS0jp55YcVZC5tQVmzeSKui2nkisqdqG+T0oiHJCaqeF4Vm9g79n8xVm2nmpW6zMEoPQZ9
1RTHkAfgTma3j7kR/ZrIhnWa5Sp8jRn4n3wh+ymLqNv7X1/9JtXuhaYwok8bK1BAKOVnCGCKwggx
A/wqydGBcR87Sr4SndtYXiIEViJMhRy/i7rU80stsfK/j3SZBWrNd/5hDWj2nbiw36QMScv5ZkGN
Cvj2ZuwICYK0x/duXspxKWxpfBE94V3TOoqM/3F0XruNY+0SfSICzBRvJQblLNvSDeHQYs6ZTz+L
Axz8GMzgdNsSufcXqlZ5W7XmkkbYm054AArFlhG8G0AB+VeBdC+HY0IUTr9vPkkbmSYLluGBWdUs
ziaYmSQURk+GHSvXAgG6xMTSVsn+FVnKO5weRggTAME8hIp+O+Ej6gUX/MipNTd1s8ULzPdVEVLo
2zxJMsfSglUrfJmljzJqFH6MrT58VtlOwUkh/QvKX56zDs69bV7ic/qbl5jjFwjIeDipmooRI+TN
DEFwHDE8DNukf3H1tw1LimsF91Z+e8EjS255+FKOnsNB3vxoUFqE4maQubUqvxIJieVSE1cN2Ohl
+jCOaXDT2OARxKZtItRFXJhnygmOZ6ijDDaaf5OGzewyRDeBNcdoNT8RIzIvOtbNScdVLv7wOrJe
GQD7vqRxR1ptEr88lD/wyYQNFqIb0vEiXFePWHMlwcXGVUDXX3z31VUffoYnktB87geZayIFNFAZ
p52jcI0uEfeO3HCAQaYXrRCxnezRVMUev/A6PksalJT5lEV30R6Ya+GovSi3DmW/vmsZeWXwRO3m
No0fLfUpxogsnlG2JR25tsnkVeLEl5D4Q1x3f8mnRFNNzPxK5wGEu4GCfauXV0U6htp9xFM+Mcq7
0pF3EopsyuwtLZ2Y2UH0IP6Wr9+3RWaLrWOR2sqvqWfbMFpXvJ0GTx66CGgt8dIGWBDtdUdcrgDF
nmizQvUVCGvT/IcjAZrt7MvNt4k25wx24V5d3HDIlJuuXZX1z1QhMARnyxzD8j/r1DLXBplNxdrb
qQtY305pXBXlghqP+VC3rX1MQKvwwBfHCFX8nff+fX3EwqMgZsnXCijrwSWvgI0uK6eepoyxDm0Y
PL9ZBgBJGAfNu2Hg8euvUshFGOoYcZEm47N2jEnJbq4GnCgEEN2yYaaxjBnBQw8sLzJr3fiaV3uZ
ayOwpS+S/ZJ5n2cJo4sbo6dsKwnGvBgdcTlrb5VS0CbvmtEqnyXTSXOVv0KbBw5sbMhHZKGTRjGA
hVhZYw3sD92n7l1DNtsIlhbMhnDpuycm2IjoV+RHKMuAhQJGMHHD7cBiGn7fmZ2UevbHyBLPFW7A
i8YjhHNA+LfwSeu8j7KjkqxQfZdwMVltcbfptqR+ReHGYFc1lMjNQmIJbKgM/mPwMGs0DJ7tlpDJ
kCNbZKhBdLCAKNJzFPq/xdQvFdF3RoWU0oglH1E9D1UleuVHpZKqEEApa6dk/3ZcaDt5uwDxBlxa
tEKQ3jk6IqHexduBg5k9RGgpVsklurjorPAZi1XGVlEeAjlbyA9cpvTZp9C+O4btqUrEA29nYpEZ
eiITmMe+aMmRpjAMJFaJTy0dbcN7KNDm0fkS6p4+gDLL76JGOwD0sJqXsyXREY5GPbfDpoMNo0VO
/WqCJ8ze7Na6AN6le3Ye2adzcTK9mtzWTW4FUiYussplshxqS606VOa6JyKocOTqkdy6tcikX7MG
+aHULMWB5vQHFfwlPCh800yUmeBwHDDbeXAvcdVI8EnPEpNnz445WyCwRHbOanwjMMVN2DCweCSW
+Rq1b6P8FKXdROpXzstVc6S4vNiZ5CoD6VKQ5x8DR5K/CmC148Vf1cVBS9ykOZegPgz94svUnCZl
DX8Ao6+TGu4AtC0kUPAzGAr56Gr6nVDOug1052tibhmUegxGiL3QzjKK1D9Rp3jgS3yOtEG6XRlO
PxxLtP1U9kCkKcyH5tFAPCPd2er9vzH6QV3b3HzUIzBKr5Hx7MOj3BB4RSgfwOd/BQoGf119dkvZ
/Kjk71RgjoQcElO6uF+AuX/BqMP2FiqWz2fOUsh0ypVMwKbAy7cnKZIJd082O1uVijw5dgVV+dmM
1wS/OD9hRdI6IQt330Z+SO1RUzknzWasuJIxlYbFO0GDo/9NMSgh3TLE2a0cA0vErxth5avugXSc
A7FIdbzlChCvD5avOZlxPCdda/vSi4QWhTV6a2n70WV9pi2/OGVOI3HeKLBZ0SM4GpcfeJJAPm6L
UwCzNbpnL3aVbCln72g5PdVix8jXz995xPqVUUn/HQvdVnEktDXyW14dYD7Jz447vyYZEAjZMOyE
bnkuf9vWBRaNA7R14BtueD7KmzRXrwsFcgjrifhCD8Tbz0qmZA+9Shg5OOQHQiTNjB8fOljnJOFj
YEknsJX+bNpN61Fa6xTwMgYjjtUlorDgF7YoSLdJgF+KmDbyrbfAc9BTWSUSbmJhGZWvUKE/zZCx
wFxjNrj419I7kVO8YGfPSuOfYW7p92R5TapToVoBo9USicwZFTvikfcA5AUc261GJzR1DucUd5hg
q976vBAYYQi/kfpSmVf4CMLQ3qLbnBDODoWKasVb/1KKznfj4pBnex3JxYo0tnsaWUN4P9ccWVH8
FTT/RM7JRfijzXkLFF1fYr3489uDQTA0O6eUUUM7uJnq6nfTVv8a3HTDvuX8CHxSEpgfnud9FBpU
QnvKcZvrZN0f62k7NLt2WI21iEqB0WVcwRjJrFbgOSLZZeicgO5qQoJWgk6FlzlRDhk3UXqXtWZJ
0yGEY9S/2hmPs/N5HDJzpynMsAPfUvS7wHhWZ93EMVyH++FaQgcMXl19rruL2t1rGaEhI2AkMynZ
CtQvEeUGwARa0p6s26vJBoxFnLwnOI21CweyH+0m9TSfqm10zAjQMb4TUOQa7bZ8zljK9vIRyWpK
H1M174KG3GP/iVaWEeRBQ6TRXxbPBY0oOZMpJX2Sb9mXLDzmxxudOYWYIBr3t7qwhrxK01FMkDKR
Y79MlNfjvjLvBgu1hYBCAN/INVUZ7W5kBuITyaNsgLDL9gRA9wP5ls8QuYWcfcbZzaPtaWdwZhhx
47kazq1MWLW4+ttjgQOEFdZgZcZw0KZdaHz69FEMd+SXOCCh+fKxVuouWw/T9J1h5jOwV/QuaQFo
d290wAmOWrEp64cfvrNuRwKhdynF9Ti+NG9rQg0K3FC9DCL0in3CNpKgF9r1WUS+bQi0aQ6lQpik
nFkZyUE5SKtPzjO2eBymIjZUJ2g3prrPYMskJWR0viNEERmd8iNRH2JIo7vU419R/xyL7zL+i/qz
rh994zik+zLZDOzzEMdBeF5ILjkHQ7xv5S0KvfpKQkC9HnuLn7GDpczsy3zU5QqSnTE5Apmh71Q+
6B/Kj8e553Nj07X0uzBF0AKEWDY5i4k62bePMD3qFBn8CgMXQbtfJJsOy0NEZ/uVh+eeATkPKtjO
lq8bMfY+3vvN16JcN+CsVTsgxfM3PDQEJMBqZd0onhWCgAJsLpsy+C76R3pXf2llS3bepAchZaL6
RfhSIZk6jTegpQmLSPLdPbd4zYvov/Zs8Bd9TPO/PuSoYN46s1zhwNypoZgz3HEGljFs3INHQKPb
sDvEl4NOT9sYEtlB+x5txkQQyWXI7eFlkF3Y3MZbX546Aim5w9uvBpVfrXBjvNH6q/deOkt9CCk2
wOhiFek28b/8FqdI8S9S7kV6qzI3kAlmYU0E3tF7akTSZOt+cLKPNn+2ULQeTeFQGMOp86mnZUvG
BNSJqFLXUnwIfsRbxgT6Jt4EFMiMAxEkNFvZQJy/NL+DZN2lbv+FHE6vXQEt5t5bbNMz1hQjZcLp
IsY3xIOU7cR6rZ/C2mYdYFxGor/Yj9ITPOnZAMOR4iDvYCkIeDR1x1tsEJ6DX+t5l4ad8Z5Kbm7f
jXRnYAZ6T//AfIErjDKOqAcTWmOk1RkZG6DE/AUZKH41hC8MuwBhA0I4BmWcc4hy8aoHltbupS5Z
Sg/EQezqWsZyqFQygVhnvLNoL8Uv7xSBaE04od7xQPZnB7tRmOWzmUEcCUbENW1afs6JxsBo1eJr
T9LbswcHs1hrKYYO3ATZd99qS0Xf9cqqb5Aqx854NsNTDnQYTzlQUaM+Ttc8PwnFscDJIjiKhpwV
8ua7Nq7oibd9MedgTcKM+unISM7WOP8XQKQ8pG4POXQwVIbktBON+8DKHXTivoHCU3tkoOMiVPG/
uPJwQyMGXaVrixXgBXwDbCCU4BDjRsKledTYoyPUYN7wTo0/qGn4oAJiavMPzVhRbJrIDM9B6laS
22Bm+oybE3MitNSX/neiH0ccxBiG9roZbYp1EV/0CUUPoc8miHqK/AwS96ry7zbJSzyKPEDjk7lW
zvju0j2i+AhhREKLT+KQwP6R/+DKza4mHiJCsvroMHVXrt985ojYqtO4ONQBMqhbBSqvStwS7UxJ
UV1U73jWyKUPOX2BuEZyACk93oQsaq5eRbaQp6qOziQkgObNBF+61NOx90miv6Gwxu1F+VS3mwE7
N5kSs7otJPqqdmJjXaX/mABgVwP3+wpj2v5l+UTWzVNf/KONS+OvEGgJk6sbtC90+EQ2lminODMo
C/S9AY7qXZC2zJ2suTKKae4BEIafpvbJOs7M3FqxBH3XTC7YPNadwNAEZUdnoOhfobmR6pkAicKW
g4ejqlqr+5nP8bHANsDkbFf+VP2WoTP6RowRi4amDdWCy7iJ8eZ4m3FI4yEJuSIR8x5ZsYgn0gw8
k3QxR48d1TyggQY8jUsLE+kiZgFBKaKBKMFTo15b0EXmeqHa/AOyLO/ANrCsOEZZ/drDVTaX+a+a
fVf1cWyXwbSJmQ96fMRELSXtfiBpVj4M4SX+a/exdEa054OsLQnIeJTY33+bg0BWHauWJ2NfMHnD
0xzOWWNVdABZvu+6A/+yRRshHuYMJNnVoORGVxXeH0O87kQ3zctE02tUF5Cj6a6cyNydk2Sir4bf
IbC7bOmXoND6b+00MLvFXPyoqbcjytOzwiXB1ENhgrawhzsKlzhGx79FWN9Wn0CjGN/B0Z4EJ8L8
vUDMu+0/ebN9nLPiTpIseUD9ZQsyWC4gNxICkZnm3jQI/+24d4Qna7XqhY0S5WMonFOGgmSvErIT
XlH5x5uErq8Fi7Iy9tJ5MZvNAQkRJojXi8SygOA+A6UG2Z346ll6KvGmR8tOaS3dRmnLQBqlnSJY
4VVMCU3AsktY0ozDyzD7GXsOWUThLUV8YwHnUY+Auqdb8xuaRxikPe2hTId/ll8FgKD6Moy3qKXf
5bO95nDRmq3ZrvTMpuIAUijm1wX2myU82dg88znyO/STzWSPeYO/8Vh4kvIEpIFaDdWG3+8j4nQv
hCH33yodKtS12G0zdvsb6gKVsa5wECV5tfigeGIGmxAXXdrtwgbxnyd/Q89VYKUlTPN8oZGCilbi
KGCwhIGesPu/KQunvHbyvqfv1yvHI0wiehBhQZ0TvhlEId4BEHesTsnJf5nQVhTYaOye0SYs++/i
nkF4r6An8Uf2gu1th+4rSvbjR8LJYN46GMe/rJlCtbcE9kqzHGKa90kGlAG80RKu+qV8wHo970ZZ
9RCz4rtVfQ9i+Ndrwzzli52JXqVk4oyaCnsLC5eFdBHl58A7osE1Zu+Kd8SwcvYz0czCYoHPsnOF
CVK++gxliuPAeBoUBuyC6E6ZwYEJel3j0+bIma5wwVMXADyCqXribHCIIReVV8zokAQ0ghXh9uqo
tuA7osHmmcLAnyR2fpsh3Q06PKcpDiy7aIrr9/iWR9Zl400c+TuXBmJblFRUTqVOs9KteNE2yp+M
7wXeUtWtx9wqusPIcNww9iM98uJV/5h/9TaW77V3xtqYkt+AfWr2VN2ln4HBtQqeCFhSCWWstbye
D//E6KhUHALZ8kNOEWey7Mcs2j/CHIRxcFV+p5qRVw32lSXpwjWkdz1tiv5TKTdZQqEg/wmKPTAB
C0VYvnM7iORdG9y4dVSJM5sthhLOcctpOSCfOsnRpcKWkgQt7SHlEf2WyxypZYiXBhuCFWUPkXqw
gSaBuQL76JR9wyXU4SSyxs7l7xg2v/K53vL7t/qW1w1VfMR2LK13UzaxW7sDHZZFcDegnN3mws0g
r+SO9LMZUNPO6Q1yfJi17uY/NCLM5BqYCnZNcCyDlGJ7A8pQJB++davYWvEztvOk7ArFhtltYuyx
Z8Is4u/tP3UMq3xlNsx89ujQgP7nDI7dHxgFFBYZkr8OTCKZfj0hzsxRQJAcm5w7accunQDBkLEc
6XagPC1iHVvkARPWsDmHD3gVOsQOW8RMYf5tHkwKoXACZhjNJ6AjXqNNyht1JKsSU0nlAoMVk0ON
chYDQbwp9hpDarxdd5o9hPDEHq6mh7zmmsqoFV1qG/6xewkCS4dl8sL5gO8asRSXHa5A+iUWJMfh
GWLfs6F3X6fXAjoz/R5sY2GHdJeBNdJwRCmUi9BX203su7zLMd3tyT93DHe40y31lCYr/DXmvwb0
h2U8Qan13QframNxMM+Fzmjha5xXvMIu0UgcJAKPeusgHjn62EEdDOaNePyGf2l0KvVDdmE6EyfX
+YmkaIys+hPTwRrXoHn+8GwRu8onrhJzR0yxBFVKQC5FVe0EG4TAwo6zHGxUhsvIDocdj4vB3NWG
oMcS3nNT6gcOs+6MkA8vSmMgILdUun38M0OAHA+Ou1MdzTeZri03lBVW6948wacJ1VW0XuySYH42
mMRPkLks4oiW2RfIxNo8J93MDi9iJ2JIE/Gcfwk4QAxrTLcG6OHK6pUXLLgpf2Bj45gbx8MMvpJu
KQuqNpK4RDE2LCiveeG9K4h+KOToh1WMZNE/5EWYvTyO1msrf3tgvnoCu6HFphWxV8qjhQDzU1NW
GdEOPlIZMO3rnyLBPRNas12nsH3D1xrFHx+aClEx+g26U8/QotKlpYyCP4r+JLlDPr4KA7wgiMLY
10foJMQcfIJPfiI/y8vLMS13VqDdW6zmpgPB2viXbiqikp0Q+kKEzw2yEKcAmc14PhXsK2wiS2Km
W43z6oT8YcC6Cck6PUGYU3YaTJQY1HRKE65L17h2KwqKHmdq+jtiDmlqmD7BF6EOdbub1dHhAeSx
rp96EfF54qLAWXA0KeBkkB0Eqzr4NsjGaFm67FjChWe1+UrBi3hnDUIQi9ZGR+atOovQklDPnGAF
cNiHiJRXcr+p/6m8yNb4pZSob9Ya1Rnl3NxFGFRbjzSnaTqmkR27mvjDGm1SyXSypfl1ssJ/jMUS
64nYmHWrVuzKeza+hBbnmrfPXfVMcMiqBUsB/D8bNu0mvAvsof4KfhyWNMDzHuOmLS/NuCHqwwW8
N48foYGs8C1ouH3+z6mD03A0t+Y1XGIYYiHK20XUaPVQ2RE8AsjEkxPOQ9ldA3til+U7hfE4kPhu
F+vr5AcgrKa4NEpp42pvXoqmYxDQfGrBX8XCa4H6C4oddxkTD74ROumBKfCsOcItQWA7Ky/picWH
mA0NCvNsfkHAAZtODRyBHDvtgBpGXLOur9c9gAkIXBcxx4ZB41LOoVTX3JA/Yo+YtJT7OKJgh8Kr
TQ28aoYoLTvc5xTusOp7L+Dfo4gmkvL/oaWNg3NOVV5+YYc80OpZ7fc6GEAzgHLr5DuZyecaNA0P
qEQ3fTQQCTFsJlBmFaqHIoJ8c/R6Y50JioUui+hiFDlw7xhadmyN/+ZkBk6bMd8KA0tjZdPA3W96
rmo0tSnEzVgjsLB9Q1BiIVuiEhZtFQzLOOzV6ccUNnoRrBiOYgJk3/T/3U3AEgu/TRPtpAb0Ou9g
h/sTLI00NwhE2SNYWvxfTZuwulcdcgvNJbgJAUlA6u8m3FWfoRva3XmnzkLMWFkbA3JaWJe/YBXb
iDmwhM2aBaf6osY3hgveI45sVncTgWfRB2CikJec8IfBRVS1ZxgAF0uKuCYTeOJIcxh9dTQo97K6
aSaaOO6a9KdfXkAtVCh+cseHvgBKSYh+WaBl2RUUlSw9AjTDylEd2eg1dDzgGsiDE5fDzLVpMZAd
Odob7cxt20oG2A8yH3lKyOZtzovpB1QFdxOe3P6Tur59ShTO3Qd3j98eeQwblN8j8icFc47pjiw0
aa01fVx1wnvUmcd473LcY/NkHzq3KTnZuXAgODDltYRi4RgE2wqFa5pcsGNl+QQC/aBDyuycdGGs
PL41bmpBOzc8unK980+Rz7CUvkFyWg4JFbMxdStivIIYWm8VDRdUcm175PqHowtFyYx2ONVG8veE
WWHZzxIBjVGdsBODI3Ib3X/BeJn5FTUXJoqX/y9jZsCwZIXeTd/iVqpsw+LRQuTlG4dILbl7lzUV
g+Y2OK4AxgIEn49jtKf5Ylm9mE0iduJfDH8Z6mtE/jjQnYu5IVyc5xakDLIlXCKXJ6rn5EN0jsOx
OMiUSsywX3ivor2AFtRS97gHgTaeBx4zFx8aFQ50Qzyn0YFZSy98FtkKR+JwUFYGEAHA0/R5PVlX
cKjaH34CkdkVEDE7/JODa8BC1tjlDaUsImWfu9JqrvzcfLX5xrRkRps2DPU5+damZArnMK0Hvycr
HmWO4Jkb9pJZObKA5KgKbPMfKgjJYB4giZ4L8N20TCZjlGN/ZjqblWexQfyYDkjya0DjdEMI8DCR
FzYK4A3poO7w5IONKAGRQILnxKitBw7nwFlV5pZvnC0iKWUjWeHsIKQ5AgQEsPBXse0YUzAKq8UV
jAYYB6oz0V2UpB+zKyLWLEfbdwmZYcNHBGIECnqmgCCDhSXVBX/wOAx2ZBgDfnjVWCkuZjWKon0G
fP6qcQm5FUvGOp0dJxey2mYaBZxziZ1Wx9S1wefFswW89BrR4sKXpg+sV0GMlvrsAbdkEywlPzVZ
dWdJOxMcQytuFvzJSNBXMacQi+UL6I4JAMCdz4Aa2/QxLKQSccLrGTkFS7TMGA87SXoWtmR2LE6x
T5ECcBZoHlJT/00MXWuRglS1p9Lb0R0lB2InyFnmAxGyB2L3wNXTdfgDRlR4ZuFHgpRiNeF9whpX
7utiK03bcaNzuhAXz0EL8K1wzNhe1LuAb3fhCOG5EqlrQqas6O5R1KSEo6Qb3moW9bpxqZnkUfti
sKJfJ46ela9BZOmqv/n04A+K8R6j/10aWDnQuzNhXTPLjXZUpEa09e8pXmZSCVD6IPcZiV8hSYO3
h/wm9Rp0n8z60HJ77NnJnZ9pGrv2M8Pw5erLo2YQfLVO4EXu2+3s7tQddlM0qr38LcInWvN5wmEr
d9gz/fhRI2NYtSTw0LKVrw4yX3qZC2vki9yWqJ8e/Nh8QD86nkmWZAV2Ahv+MMr6ef3FE4AKp1/S
4/LZF/+ga12rI/UmraS20a98CDBEmcagjfSRK8DU4reinwgOuFfQtvGUZQ9Z31bxzvgO79rRXJXO
Y63/kL3GJC0OV9EfW8e/iceQFc8ZNjVn4Fzng72ZTUK441dBf9Dj1Yim/1+eXZB7hzTa60bjB09I
DLoUDEChVCThbZ7Ec2faTOTG5ihhHET/smMSPh1Q94mFTeehBQ9DdBAjtqJTGXv5ymGKRhH/K1Rm
7oXpga1nYAPTkcTGlNRPTqOjRXAtWJotrvJxsfK+lZOa2h4JV4PE+fxOb+wCQ8S9wQnQL3UhOiWP
Apgh3mjj1GYiG6Yr5V0k9DITs4nZ+eM3+zYBrUOOrFUDgLsQpU5z6GfHMtpQw5estOBJMbSY1Avz
+/ine/LtL9zJe2A7qLcLcaUnXwVLZLe7AMXe9x5DgJkCvdg1M+2T57tfWVA/sEi2W0TqKfq9Nd8V
DzCPboQykaAjNNvKJ3NCwh7oR0E0U4E+RTyozSM/BQAYzB0jJC6dU/Hhd0uSs26js6gs/Pr9Ov0B
xo5qk2Eh8wCaCw8d9FH4G7Od3DxM4oHWEIBjCyyegPgVTymlvmF7tnDn6CDca75qNYJuRSgm6CGz
47yUW4OIqxbnFNwWW9KN3xynm4hEEZWwhTsZb1/8GR2qAF6t/KAhm0gqYM7X8K58IQQtkCuTNLzW
LmblzCLU7EaYymwdjNz0E906D3MFstXmE+e34KUOEC7PUA2m6Sie5lh3dav3DpBwvwfz4CrPALv+
Mv0WpBcjdBSuaDQAB3A3z6mfGLtfXM7fOp/o0gBLbxXnedgYoY8XaFVzB3pN4m0jfW9W65R7olrX
vC58DawkoyOtU4sMlW4xg1uCWJ6h6yZEA5ZdupcuYjMyUTis82y3OIwEyNqeCBxaTR3y0BEJqxvE
1dKpSlaQT3hxu+gXoqs/oOO6KP+4EpsLGYd5swakocwUtSsUKTxi23hy0l+tcEhkGGYYCOQwIMgI
iBHXFChBHKVbt4QSkgbPtAku1IVxgahugofMqcMNTTHO7FI4mm5o0k5t2o6pkg2ntF9j4U8QjWCa
y/nPgOv6/9M5+JvJ6VNi1ikOfEwxcgqUfkwTHyihVnzRh+QSFd9c4RQ3lvRW6YTAhdClnFvAzeBU
kZLVBJ3a0gEnQvQPZi2kwow4DlaLzb1P9uEZzSLrb5U5xsPEKeKwl2REbBypKvXzsGYJC/kLPx8A
Wl+zS/T10BZGUtZsMurMs3Qg2T5cGq+R0QIvFiQ7NjblinkMM6zaYmi6VT7ZslNPr9gMqvNCENvq
JoNJw6bXJfQuQgmgOWm+Y2TK0tZj+Bcc9G8MabloiwugT9irnRgEq37CAtWAVyMKda6rsRVF9zbH
4/WN1EXcMtjxjqG1Sm/AQFJKStGm10V1w7AL9kS9oaOl+1pm0qYQET3Olc6UboVk3Y87FcH5xtNx
z2ISJNyWu4r4L1YOkLXgZPmChazuo3kbZK9D4+jAHRADwyqrbQ/jqUIQrdmguAizAe8lMcy8BFuQ
NZtg4x0wj/LIUQPIV3C42RGmE8y3R/tJAR2fUuDsY7fssJWLf3z92GwU8o+SLRF0iXTifQUVRuFL
A3lv/2IYGlfDZU478WinK7m0JPsT3/FZRcqkMcTisNCzNdZgioVoCx6g/FAD7ItrRhGNAygc0jAz
3QyffBtwglGhwMGZ4iMmebm+tYpVXJGRxcxTyP70px96Jeksl84IxA2drArOZIfSiD0yM1xf2WoS
cJiau1xim+7k6oFyS0Kw1FgKJ6yJFNEiQAR9TeVE5cH/1I+cqRRFOUIxGKuIzCkoadv8xdEQnOQL
qRFljAo9XloGf829EzZ45pmYkSKIm5Rge0RuzUblLeKPPWanDK2qPqyjE6qsrFkZa0yYTilf9AUn
y1qi1Cg3Wv/ZMUwhA8NwfPGC4481gLxVX+oLD7WxYdUR9r8L0xaKr6F3GfGBWi7srrv7XNRPEfFb
ukHXb5pucs/zf1wllnFL9tPiJP3RODGNzrYcT7HxyhACsCwhLEHFaNJJS/7sLPoV7sB4sXtgxoE0
wEgUz6co3xvz2q+bf1qMY2KpsxIl0OLia8zZwN0z+bJVVAFMLjUBHyFORJuhOOYaAHmtQc1qi0yT
SPLbwIEE5lo+/W5HLTLeyw0/7IGKg93+2nDDc872ErkVRAFiTPlMyA/FBYuoYYfuIR5mAFEZOeKu
vxiqbZobA9sUFXz8nfanplii4T6G4lqlAeUmaj07oCi9eZXTf2hfE2bKL6W9s2bix4YZzNBBMD9y
46D4a3DB8KMKLMSU7aPjR2vKeLLt1IpHytEviLSlZf8Pe6dg5yhn+b8a+gSfGn0vkR1e/+tjYEqh
T8xTV0vdKgtyuy7xd/0xVBepPHB0FNNREGYHfGvsyBsSyHJnNVgGUElZS+8MAlsd4YSRnc8lsDFy
K6EdgUBESp3vzQHH/kU5st5uPMYKFm5gW9kvPLv+YIdCj2AxQk8N9Ksrj8wEzMoubsgAtxXcehcz
oUrhsGuZKB0U8VcY9hl2O3X5g6k9OzeLtV87/Tcm2b4/yfnVZ5xhab/A4Ot3syD+mrvPKrx71tIR
MXF35e0cbGeBPzRwXecceeRwss+Y4MKdkfloxn3xpMv/LepDOGEwOVbtkXgj/x8bxWq96N2s2lU1
3GmKkHXnPadsQ7MjMKhPictb7NFp1DAUQDEaX40KLgLiBL4fVpdgmOV7xO9O7foRyKxPme/gzqN5
t1lcPip91VBqHMqfVHQ9BuXRGV1EUZ7ND/pfmh6ae+IK/mcjbs05pBvlcbwqDgVj1pz3sp9J/f0O
pS9hSgBjV+0VSAAxUwh5ds3MBkB/A7MWrhqGoIn30eoJbIEP838k08xyBwlU3dOSjIlNUF+m+DXs
JetusERDK81gjE5SsU4mdgoeeVD54pqXI+ASt/SHd1D5WymhcO1rf17tFPsZhItsDQFpiKaKdQBt
06znwyBOme0Zh+Yf17v2R0h4Fu68B350n///nYZaUXVYoXNErFisyOjs4zXZpN+IQpV6Jw2/BjrA
K8qyHh6kT+6sg1YUW5iwrBd2gTDd8UC8zmwkf98fJasuV/0bMzPkiaayPZIuKatZw4+OUm0lnAbF
3wJlJzJKc+V/UCTiY9po2VfQ7tgZBl8xxx70pJPAM9+sPa5GTzzJ4W3iVFW3JRYjJPorBaHQlp1h
kVADHcJwXa7UR9GuEfhKmt0O65BZIzOKblcWV6bUh+Y3e8IoiIONoK3rwAdChfhpCF6NsEU4PR/E
3QnXNa+3bs+tCpKJFeLanuhDJs8HfYWgrDA3QUvD89fWFKYbHgzQTzlYxdSe6g3Vvx3RPGG9nHZK
ymcoz79nfCXTUML0t+bnMzQbaP6ASfoeXhFHtdSsB4W/AFR6eirzDzrmmpC4J4FNxDagUHp7WN5+
dfEyVTaFYe6IXK/X5sCpMKespbIrGhZgUQ5Ab7JxqyRfHAnTi3s5+QJgAeiXbzJdGXiplLfMCBTd
lMXpxAzmxFensPKpr2PlFHPWLcJyrMaEm02n8oNpFYgNVtlGuK+jrfKnXo19QBp2t5x+IWhMxoap
KLq84pc9F30HX0bqSuSfvzBkdjM+PcPc2yizr6xP0TxM+4x2zdOxsV0lPnvzupie+iXLTtyaQMl4
O4U1Wufe7RanZDwmHBB/9dGEMOTmPLZsOXAmrQysJcGqVw89gAIzOKbjOmCsWsOwlVMk/yx1kVC/
aaaHBcJJwdWYmea/OoJj40kn5SMTnPt4i/+FiRBGJ8KKuP09GxoMgQnig/kg05fEW4vhPQNMcepx
+cLXOIUtbv+d3nyQ6zb90bqbhut9M98oHrQWlPq58lK8eXdnMg4W9A8NQJ75jxEPyz8ab+NZkwxL
65c8GHEzNunKNRHn+ZvrjAMqelQs1h9g2EwLYpa2od2KzU9xPMhsmLJwn2GvU0/QuxueR5PIcxFT
F/8p5T5N52EoDmW8fZXK8UgLbMxOdQytd4V/qjP4bz5SA1y+Q4P+n3TyFIlywNSNCXPKJ1byigGj
92tGLs+CdDwMu2FgRfyxuZduaoCD5QKNkfdv0b5NEOrDR6uemu5pPv1irVEDhrhspYB4Fjtv16zx
QrY+aA/q6yTtQX/JbCaIzCTSRvyiFqBsZP5m/F88jhhnpMlSnw2m6ABdU2AXH520JTIDMpGo7AEf
l/IPE0n/BCSfrRyTx4q9kBkfaa3M7t4P14GpsXAHJggBrbmwOhe4vLWzSmFMYZPMoTkgaAGihxJd
ogkqmLzt9YBwcTYZYiZvgGgnW4B9arwHkDTErr5YFtdIIJQTIN4KX9/0TdZQscleNzzD2GEA6dr5
X85Af7CqowfqaF5u5g5ozqg/aBT8x/gLaVl6wyrvwQGdXDW06/tZrjcLzyV4VKWXXlYfmMYYEidu
i3fvqbzb4p6L51biTMHwKMxE9e8M3QoSbGBTHTVEgWh3bsA0RHSfPAmisCNMjbgiml9cLvn7AM3g
P47Oa7dxbAuiX0SAObxKJEXlLMt+IRyZKeb09b3YwFzcmR5Mty0z7FO7apWyEY7YnHPOe+k913hJ
6THMVGJtqwfDcF/+MYPWD2SGDkpXlnO2c1pA1DK92hzhV5L5FVwAsoKymgsGfkpP4ZNbsg2xSswI
BMm1lrIdW7BBeb2r4nUO9KfLEfwww3mVL41F0O2s1KUAL7QTQmh5s2GAx07LrMU10YcuB0jWPNXK
RMiHMyjoLsMqMGFwhEzQ+DDEciOp9izjoE6zlTwA0cLPqKYFyUBekna/uCbtge2QDMupC8nuPI14
N39h09IiWwdOEErzO7Ocku0AEMExfjndO690c18xU8EiuZj9ji8k6f7i153ZdF7ClHAiVyDTON7z
0Qk36pA5ClOJYvwQiWJFQ9fUBF3Y/wWb52NxNqFvOMiuXXQaQPmzkkiGWX1c+LI3oYdIWxLu8T3C
P/QjJ5D3tsEsGwebH4xDFXE/iqteMkLDb7gPXAQRH1zTki0PyupIEfUsHDLn42B/f31pZDHCb4Zh
IIEUlfQEHxLmzV916wMwRW5YzQcGPDv711dHXm62zoOTrpuTuJqGA9WyaFkiNBuoM0t0Q+tE3JtD
ymXc8k/50gPAH5F/PTD+UMEXEgZRn4XBx3rn5UobGuG+KjmBAeY0bL3LzQHA8o7xWXgn70unccdu
+pBHf6Vb/yQnJbPpuvLvVcMh8j6IewYU/An9z+cdG343Aza53a0DK1X8XbKNU5FzPnUtGJHIU5OH
hls+CQefNFbvYU3Bu1S+FXc4ET02aeB7GPEal+wVZ7/YraAZQQll5rgCm21PnBJBriPXsc5gd2Yt
QvKfznAy0lNO+zMBRKIo5Mb9h+mOEpWpcx8sdMHszCbRhKAWrlWLa5C2W9fyODshtLv5N+uukTmG
fRrWK2BdiFMcCD2LYh4iDdqyOeY2ZF++Wk4DdutxohwvCu87+oPg6Jgut2z4wTqN115gbGBN57by
HfGSdLMv/1DMsm2N/n6rnjG+4h/BWBdPuOAoIhk9sfT7cgH1IDNoREZjd/7/MXEPmH9FO0Wgbalh
VVizaKd0U1ZOArMNpCT4oPScMWpA72DUQmHrHb5N4ErsxouzjG2G1788B3i1PlkoZFxNso1wcKxl
sheW8lo8vicn+IeEiWYw66JJD+KNhLPw+/qWBbjxCBi7nPjjihQE8TCeLQ2ayxqc6IabsWZeZ9Ot
rcEb+29AhXVmnsGRyEa+jhi9mUwXks+iYW9C4LwmLLGAux/84zc9iZTW2rR/M3Ow9rSh+mMD5mNV
HMoudkr9wfdjACgR7Z7vk/UiRr7P+md6FMwNJnGWG5mQ7hyILpZQMOLwrpZGSjKTx9k+/0Ct7O4Q
JdnWF6nXXGoTrg+NxPf5CBAAMWMAepJFSB6MFPAvBgICbOz5/GY/BmuicIPjANwOUHJu25djqV/5
8NQyVgkeQwU+6LmlsPTUD0t1ytdWv88qIwuC9MwPdmK/zJFUONYE3dwkvo6QO1qHvMaw1YiaU2zl
WU8QnpJ51NYpR9s9+ITwFP6XFkB8CoB6Iw/svNmQVxJNzPkupAiMd0N4EGZzqi3uy01WrKyAZbwN
Yky0fZvEDieSlrcTHCB4eXOSye0JE8W0Yhe0fG7jnjPAVrM+pfI5LqlGwFv/6KYTpjKMEyHz8tzz
aJRP8Mz6naBorh6EW4XnSGGihAIYR/d+1vk9bodQuNSvt5Ci2Q771nIykTziuduGoxkdNpjXhF0T
rdimA6/iqMn3NZ6KHQY+wTqaaGyIXp/mpsiWZXuJUYJ3kkWz0G1IsNjsWpGVCnJ6NbcLYL+LI25T
yNLxnFlo5NbDjpjxjDKd8X4rN6R0JPN72rU6FRlrGPImdgDku72Qvac7kTllXPZLWpKwvqbNqoY7
lzn8eWGEiOv4DZrRih+drO25avs1KwT5CZyxMB3gRYisPIeVHyMgz8Rxjj2t6IFk7r3SOvOsGstV
p7yxpuAuog51wTsWKwehwruurhN1lXU/FCKB8+AsT4pLmbYhSO1FiUXNrZWtgth95ITxA2ZPqzcj
ully12oHL2NjF7dYdIOPhkPPXUUYvMuwZpUvhaKDdB9fM4BmyCLaNvos8Eu5Aj+LYCOEN3L1sfop
gYEvtzIAXgzpNsmt/Pu/Qwedu9sa3BZnzdNqAslePb4W+gMjnxldg2KXnGE0jfkK1Ux8dCEk2W5b
pUezf9cC4AqrTriDOOHgL69BDMDqjjcUA71VcFolnDiYJ5YmjSYZJTPFj2ixLGC/Ix54HxjLBnzH
gXi/CM2mFbzsLOpXlQ48f42dFJsnY648PK1DfmWjB+vJmdYji5Ax8WRxfYSFrKZvPtpB67xQrCEr
PwJoE681uHAIil+wA1icZZ4E1IpYAvSf7iKf+RmJl/FvotkY+93bNHHqrrBF1OvB5GTDYHCzhOWY
rDIvgMU5k/Tq5esuha6/5tKT6X3j8gfggVCUGmjL1KWM7stYs29O1qigPPCIvSOCTPgrlzMFMjy2
7xFz2kbH8wJgOkTOpCYiAdqwEPj3Iof8u8J5OHeLd061hxAowkGMniqL5peXbMbf6koxPfJL4vUo
24qtMCHoiV1da3AcT7W95GuOqFh3Gg+TJMmfQXBBiTCx8agnTbZQkFR2owJ1nXcwsxXuK2eY102S
y3rG7rW1j5Nwb0KbDJGl5GU0F6/Z8qpmRcr9vCBkcCq4WnHQErdqqHj0V9SSbHisoHO2K2ixMm/7
hNcmtdaSuABn4hmGh4TQ82FST8B2g7t+/6VYnsYaVTugVHWKZ8b2ynK0cnNreNbKi4pjCquQB5YY
YnZID4gUbMOLN3DbgAW4DAKAmORn45O/QsyQcQ8o7vRVCVuCe7D9CG+rndcVG/Kn5rgioDn463yu
pNzkwmYPNW44WTw7SDSbKymjIHPN7gi10PU3SXQeroMFqv8c6quh3aqwvk7hkdjqOU/PKTnbEy6g
0Y4jt9e9hPO3ZSwHGVuY70EYEg5pQ+MDSglzkKOv+84RsNBZwS7rna7Gq78dEHHjds11aRvl8aXx
eYXAXxDR+Z8O7r6ZHlXpBFzy+wZMtIhwjS1zDh75XomBfztl+1sdbiToSUh+S/8dceP1AZEQi4G/
64g3nVo85gNN8agGlEEjvCBsLCHuMe3JDtg4NJlFuQ/p5tUYsYiNr28WOzvhIocPXjJij8eVS7tz
15NX/wo4bUoGAwTu7hADkePFyYEcruaNyROFylEGzCwfE9EC4c1PHANaT7bvf3nC6XBwviz5S7xP
a1SqsN7rJuPfQsZ9dYcViBR1shacgZrlQHT8S9aWVbKMUb6xtXkYq+A7zyXpZDyItsPPG8ezMZE8
ZHsJfyxZvc5t6Q6s1ZCTNRYJQW6bnxOyvIfnp9pme0pm3NjcBONGvSv++tUfKVfn2kwoMcYhwq42
GJGvTHg/T5knicBzgKo4ckPIuRlFuIZBcrszIA7t4zg/iBJPLYS73VCjHas/tbwJhU2ElaGyjkHx
iLko6tcpSGbGv+7ANpJAKh0T6cJJydJ2LQhZmTcGyCLwqQnFZU453oWqWAiZS5JdlVd+iiIjcAZn
foqGeb4VR85w6tIQT71wDX0MNGtWORjTW+qhbfEXaVLZGQx2sf6bVkeJ5V7NEcGuRtxL3KM6BBLx
oy5+Lcjd/qZn3pKOgB+i/k6nYWw89LMMLIu8lZeQ0wF/wXPAaYtLQtFY+m6ZN6XfFbhbWPzx0mrL
7TTyb4Z7mowY1HBy2PzmgvUpxh54Sxi8Az4Sog28qg4JsA6qnrSNZrBDws0E/ZXYoHAV6cP6G0B+
c/aWFutbt+W7zsdL+05eS94QVwKkm1+ExwT3vIL/iMdp2cPj4BjV4jJZcp/OJFtsg9OzUDxWD3/0
qBYJAiLd3fOzI+W6Fwg1wYmCgX4mqxCFVxXhsP+tkd5TxDY/3IC3LdIdH7uk7VTtFkeOlL/LlDjw
e30O5KVUmp+W7HQm5iwqlncZDUfhqq9+QhL141gyhnBRIfkrJGa5QFn0AnCMtlkM9ISrUlxW9d7q
ntOO+Uff4EzvtItZfoloVeMChCu52UF6A9HJOusFaiOaXWUEJQgHX1hGyO2uvOiszXMe1r03YqYu
hPc05zLvttaBB1OwItPbifeB3QSMVm3F41XmuyU7cBaSpQTUbSXgQiiOA5wkLvAFomf4IyzS90LA
E4ow7BAlR9WSyJ+9r1NXf9ffrckerugOLu5QijxICCn4kpcdvVONq/fsLFhKwEY1oaujPRUsRjl8
0FVY7sj4J+S9MMrbCFWol7qwkHYVWEVmX7hZ5q6PPCIi5PCDvTTx3N4VuLrbcxvbFeQOWiMJtmFR
XA7lUln1J+aBClfuG38sjELRYfcWkYFyCc3W+oGF+iqbDryGK2c6S4MDF6kljjRC6PSBT9sZJiI+
9uv40SUg+int050+ONIthHb0H/em/r7GOXDS4+hYSRfLYuB+aPkWy3b8CVvCFw+xspE4JvF1mfSv
sZof1wNfZujytdTHhAIS1mzaPuxckSd2UV1lxR42urkaxyvFNaZ5FKazGN3Dg1qt6+jTqr+LnLDq
oZ7bm6qVN9I9uQje2dMsp9/8gyIrWfUYNOua745djkMjT8gZmnEUmWFe9xNcJuiSLULebAmBS+CU
i0z/ADVMh1O1iq59DhV7lR278cwygWab+ioN5C+JxHsbfiudsq9drJ3rjl0V30foaHBYEujc+xqJ
XnY5KiNs9JxXOL4iPElkaLdV5+S9h3IRb0KNPhiAdBox0WwupxrujPVEnKyNMmAF/eDviSakxDst
heMKb4+REfE5gLb468rvWmZhsw6iQza8N1+Uoe2Uj3K8djTf1N/Tg3MtAhP2hrWB/vtn4SvIbYb0
2TrBEuk8cAn4UFqPLC79r4LHV77RWorIO7uiePGBLELchXqQAYFGJNWAZ1y7oy9zvJr33kW+Q4ec
2BBk20xBkfk2q/fR531LumHzEsDbo1rmuQ+52WvMAjUdteUpgaV9zTz0Xt1B2id4QVUlzkKcprO9
rMdFzNGEqqxPMpdKC3Jv3C5T+iNe2/EZIXGYIF90ucZScVCADpPBFYAASaPnEyCUCNyW1sa0Wk/P
7xUvNEu8V68NexvXuKjRwwQvh8i1J+1ZzupP57TJKphp1IQXeA8oX2axHXGNrXly1RKTxtmo9mm3
qZCUcYjpsOeXXPzjtKxNnAQpHi1s03+vl0FnmLgwvtrfF7wMMGkFOajTkO8zguY8D+QjAn3wqwpE
jXgi4r5vIQiWgzf8TJFT1j+5SZSFBZVNQH74saYfMbrWe17AFkBMYxnxLHnNT1Pmk1W9Vj6nBNhd
usZxldT7BJGfFKIIYNh4mqSJwGBV8Vun405egAbggR7j/2EqquiCO9KMid2BELI0R6CPGueGqTEW
CsQhjW8zVFmGVU6OvzGHzoan38OwToOXa66tZcX+Uj9P5lsvQYFxc8PeQUqXmt3E0M3urn59dNFe
DYKVmHz2HdoCcVQc66eMWa0UoJctNKIxlC5NdAHUt+4y6kerPyrtLuhWjpSAaMgd+cWvtQipfEmj
UyJGMAjV8c7SyAomLGfjhZJ5A1hKlqLBDGAZT6XNy0TloijpB6dHjvI8jln1vlPOFrwq/h0HBmH8
GHnyh4+W0ybyWGN3LLdQNpcSsXjGTXncjjoTWEu9zlelExmmRzpuvvjXsbQpHDLCoPYnF33FziUd
LNCTaVXXL/34VsiEC534M9G/SDtTpzCI53I+OCjLHL4Rr/YMIveKoAZxrag7l0ys3eiE2V9FHkKr
FV4YlxCjVcG0V/uclqMViEzuwvY3t9Bt91XxaFELteykRh85GVU8WDkb3GBYTSP/p0v76v8JUqEW
jpP9Vlk+RhvvJVWCBmZf/JjE7BtCASOK1wt8o+QaB7YmJUAk7A4qgRBy9P04MKRfCyS/9kZkobSH
s9hwol2IIVN3+YNlNYIGGQEgRcDXj1m9CdZjuowQIg6y6EblXuadJxKH3yTSzsTBoawYMxruVGbO
D+suvBzf+iFQa+K4pRiP6bjAU3LggBjzgVeL79oFwlOycxx2Kaa/ufWLcxzwyKQ/a6VrdLCTqLTm
nUGymmQFkSLghRCZ7fo736r5zqCMFNqdn1HltdbBtcLYXKbi6tvf4RqAV2LavMSSfm1BAfwl7M+f
XQDhjLal4A36WWh/0/JqiFx91TUp17glu9dJI/dH32SNI5iRpMSSQpOC6DZE6Kot+N+yoAZnpXc8
N07+O+XD0E/9BwccDlngAwvzKuznOl987iv1m2mk/Ywf+Xgs+PipGtNzFzxqH3jAioR0H2JI8W81
EWCaPsipf7KOltzXgYGDtacY7CueVTBjOCatOcVol7L4c+PQ0cUVHe69LXXPEjbCLLDjJ3PGGXsl
MVx1wsYy7+XwERP5VG6ZuCb7CVzVoLMBb5VkrtjsWvAIhDu8n9z2V5JLEJZkc86F00SdO6g/lrIL
YMw82ugP2oqk7/t9c8P/lTGER+lbE34myqYVDpr2W3+qMcZweZVcDO2n5KYpuyVA22VfHF5y5Q6l
shTKm88DbWTrlEIC9Rl0xoiTYMFTpMNN1ZJjpAyR24xR+WNcatXN5HFR8RarN6J/MqjJ9Gn3+PBx
uZKm1hGhyMnaFrSxYzbco0M+nQJ9kQjXNmdR/5ugGqVwNbXUrcW1xfuFs4xGG8PIyUSc5yy+ZsX/
TNI36LNNFi+H8Y21xgBGwoOQXVIoYpIU1GkCdpSJjarAnFdpi7Hi9HGsCJX/zWbR0LqUrQtYNjPO
+Sr/TR3qJXYkBoPv1xegSN4E2Vb7MTAHb6rgl135CXNzf85JcUjRKeIxNCAl33HPJS57B8KD/Ujn
oJ19py+gsXfcgFYM3zG9IXzOXMDzwJoeAbfldtV4VcTd0QDhVK3q7JZDCo0+U88g8BQ9ZDj9FNQs
lPnLhSGrpUvlG1NnTUcu5P7e1lRGF8ds0LSaC7QTf0UNkR+wC8HSHhyNcYuPjNDKSz4nwVmdeImZ
C0F8KHCXgpc9oPpV67x6VtNJ+Y6mo9CuqMeNu2enO8UM1FjXmQVDG8u5fxDFNZd1Z9779nO+OJFK
/QdWPyegEWCtuKzl0urZRHdhcF8xCecKuNYbm3G8v1Czhl3xo2lUVJp7gPB6/kajayJ5wMNMlki2
vAwOwcXavmjF4AgRfJofpVfZA6ZS8ZxdzE2znnbgEzzDTTbN4rXDMLj3PXPHI/Jo2sMb0K9tSTQd
6Vvx0DttUTwo/ABJcK913ZuKbU2vMEfaANjPJdM9BbtrNnYuISx2+dpZArETgqBWGQmwWC36B08g
nWPwvFzeIUpU409EnPHaq2icbAYdRlcbZdFmyFzK14Su2Etd2+ZcZ/NoWEXCz0huY0TBYbfiaiUa
6gMJCmg7fY6B3b5nT06yo1s9TAufD0V6C1KWumsunCLYW+n8EoQPPWPmeN+zkOnPIxnAnabtmR20
aXFqobXbjeRS05kTUGEnMy9qOXnZXPsc4YzZjIUT/J2lTu+UD6NxMB1JBp7Fhf4u/AJECQRs83a7
b8xFLDs1GgN2wdFVzRUOTHAQU7b2T+ZgDzE4i51WrSXU/ictGTEWT23J4l/7nkWd8a98xD3y4inF
cczabmF56V5x1CO8WLCyGKJuvJmCJSb4RcFKZWFTTdYv/liwYteWL5LEhHluYPDj8IH0tszOTQMn
m1yh3azNs6qBTfAdGr6/DJ0L948NzOWFEBhWWD+WI4LUl/nOXRlw1Ird4S3yf/JikwRrtLzywwdK
cOLAVPBb4aqEZqVtQx4TpHQT5R3igI7mDEp+QR3Efz38YasfL5aOB+OWbanAg6QHKoG/4K59QEI6
WFdAWFjbLVtf9V+VCUnBIUuUX1GGyFnmwakRjpX5rbkB9qbGKfWt4oaA91xaVkTt2mJmbL5AM7UB
uqjtd+vgY9oOXxiY+IgJL1i/Wvej2gh2UFaXvK2OReEF1YW4V/1C3Vha+gYHG+fU6O67J3mNYxVT
clk/4WNNZJYRLxsP2fiu7Ln8OHnGIxIuAzOo78hRnZNYXrL4qxWvjKMFzlTM7rM3e8v7jGflllNs
nbXABE8SWtWu8qxiNbZ7MAa56cZfw3m9GLYw63rygQpdQCAODxKJvq7eAv8l9xnTrQehHwCFb0tf
TOEo4cgciG/Tdmq28KkoAqhZkDKJQ5PaYDdfSZi6neww3SzOpU8WS0yGxpZeG5oxjsa2B92HZYhY
P+9ixv6Hkt0xNr2md0BnQLj2Q7UnUQz0DRtiJX2LEQdBTvJAaUSYGNKBDsGbgCOu4JXqVAKZYLdb
x9ndFxg9TYJh2bHn8wn+dyQP2h/1HpJ214CDdFjG0NwZFXChboAKBJZTbtJvVfISLFrGbNSyIr4+
Fc+Ij4d9QxRP49vgE5dDLoE1eohiW8kxOStv7S9LHu7D+SPZYIbJqQQk5JzwfPOfzZVLeCJn0GYe
1w9v9oBJkEwbVyjMIJwmfOyFulNxR8MU6C+okPzmQ8Vhm50oh712xwbhwhfP74kZJRSv2UXmtMvX
KGKjjl0aSdoKOYsM97RrSrykkEcNN673WfXrE1gDLy8ep5K6YCdEddN6BhO7Mo5Zth3Lvx65Qhjf
eF0MNGRPVPkgKyasqguafBbJhRdAh9WRHxFJE1xLLKjX1kxl0bcVNTkYD855qy2Mb01FZgKgKvTO
UN5enwr1shqfCQDsZ9R9xjw16ylfUHXBY5ejkIXD0f+0rkAyRsxRrcmrVrK8gEOIAmHp9cd0kSja
shgPvcPQmaEHuXRViAZx9UtVV4cGlLuJdqyTAii9orH9euDsxTlNcl5RvzCEWVd258ClTzwrek+S
W2PO7G/Ocy+MJOQylY4ppFtNQFwjp+8JaXKkQW/cSfjrbJoEnvQ/B1fqzEJibGjNNBpBR1vEI1Fz
xKriGWLEiq0/ArPCTTsZeGWCDd4BNXjP4QPyPKA4g1/k/u84/u4NjdsWtZK1Pvia7hiFpxdKp/KM
+51pfnTNh0ZGFBpE9NsrmAzPL5iSRAHjfQdJtdu2+nEyHfJvTUMU8o8cYyxuCUehv5CKJTgLzKBU
vAJ0ICXf+d1UjnH0IOQKfrCSqHRaIRJXN5/HJX4DUjdUViqflrriTg/ZfyvX4poA+8S2f6iqY6d/
pu11oi8ixoPKWRnJ2mq84RZAjqT+9Kyoy5DeGnImJoi+6EM2dmIHqWtdEUsFUsezAv2cL1MOUERO
MaXrcFL5WWm5XZVc5oGrFwcTLj0vfBHk0XsIvh0wRrYcwz3bWHYi8lweZCPFPRrco8LOQnXvQW0g
lBOY3UTFxWC1ap6Q0YdbAhgzxwlbVEAkGSlNCyTrom+olMQziX/PB0UsOr78HAqMVDsg9Y2CUYpf
B71ccLpsFqmy1mQ0FRL3a6CSFWJMd9Dhm+ZL5QOCUbmLIqqxt23tKVzfbeTI1pEk6BO+0yTdOH8M
eDMkpKfuOyG+3v74TBzJL1JjBruDSj9JXQOy1eo3KwV5w0mP1saBtC7pytBydYVkXbdOit2Av6Qo
5mdruRqscx2Unq9RlfgxRteGc3+f/GIgNVgNHm55epPnLBFMePiVLMFU9Swj0Kca+W6LIV84xvFn
X7DX4SFcNF46grKu5XXNfFEU70ZSLHlUACpDeOnJeLV4oizjO09FoMVozYL+1xk6P9YZEfcxtRuF
NhohZCIx+p0AFwt/aAD/jVlqXvR0PY08Jpf+Y35fDzzC4Iv6C1oXMGyW1psWfamyl1K6OHvuBNcm
riWtENMIBOU3bLPVCb4Ezw6OmWxgHeXbCldFcMiQBzLWd1zqCwG84x6fJcYmg8N2vKYNiKnSUWqH
FVbdIr4tVWK6ATltJ0WWZNJztR1MYBIYNMGJqwDubg9xP/tVXk4AfrwGrMEaE+AyEFHtmLEa1tnk
945IyyKYu9YZWa9ly6SZ17tIfe3uUWh/EHpiFiVYgtLkHgRnc97joB5w2qIIhqfKCxBTudcRwjvE
XM2Ec4R3sXayBGQShnsMfqARh22E2Dn+McnsW8fEJuK/TgmZmr6c83S02mQz8ahz6fdhw/wYMcE3
DikJrOL166AOswuCgXHb/wHcFF8/A3eB+cWn1SAPChycTF6JHe5HHfHZCBin5loGFQkV0MU4UL6N
FF7R0cP0+eJ0gjcUAlTu0sISUQ+RcSBXpXRZ5rwGwFdxZuwZRoGKf6TKqqxucX5VcY4TVNAcZMvJ
2FbG4XVtMW6S0qAYVM09vnZRoiWJcZsFAHgUxNH/ZljW4P0CuWmIZ6yMzMUve7Mrbz/3uCjcI4Cd
Z64KJQeHVlz22HTTK/moIN/GZL3JYPSnricLtZTEQ3eL/e9a9DiwxgqkTt4yqnloRrcYtnHULsZ0
Q8+Sns5rjwD9VKDfxxqJYem9U2c/mu/iwBa3Jf0LY/+tSUwLpHVp0NU+hP7mHzAM9cZHlN0snqQy
gzz4sP8y1TQsBwoJKD7STrSnk5X2M6+JCQyvonQvj7aB080J/tJ1gF24qLxq5w40xi8NUvLgi4fM
wuXyZvUPH3bDmxwcGT54PiPdsDTiKJG1towfhVNEP9Bq8dnlZym5jPRBHBPxOL62HTUtJEaIscPw
OxpMbbikM7dHdtpTQTasUv4kGg0MpyjpjVuCMAYWjQ+D8lKNbdOK/wRi7lDbYveVteyDDo2y68ob
R/uOF3byVra7CKqdfG5R41QYpbhZu4JXor+fmAekCQo6gSjp6UfAWetr2F5TrApeA7aDS7ZeG8+Y
nxcn0RERAAGP+7N//XA0FuXkrMN7ajFQQt57leCpVRrEglkHkrRNislFKHCy8cMbWG7wDrhgPFRl
AkYxGFnEXzVLHyHqvm5pmxKTLpeKtQ6So1iTMolAv5G8m9gzyRIeF6cL5mM9J6beUXElFMO7um2S
n2GfOljZsJtK1rNhdyBTyumUdHnpNHn3/LcYC2Jh5zeryGDm4x4Ny0PE4sLCiUHYDI1+Jf9nygpU
1M5RJmYPG0umZP2Nw0UNjynvlvwzxpa0jUBkyC1FLOc4lmcDrnDC9EXdOlWuZPNMMD5vEt9ax1Cj
pntIEFSvi/GNoL3FLwlQZ7s92fHqt0bO2leo2VZyCkq4twAM/Bd3UrVpoLaZsi2JHxmLSPOeA/1w
qtEzyPiU6wCrhv8JNbTEkbRPufdrNgwz/OhlXJBjhdchllbUQVJfD7kjYuNRYNET/iZ5Hksoe4MF
w3IhaK8tdjDTRhKm7AP4e39PsfUx+PDyXIGP4sQo2A1IHetBdVtFfQfhk7K8MsQo44a6sXBB8yrd
MsFjMDzNgq2x4Vxh2ALuFmYGHqsfhtsw0GK247k+blkrJ6JD+SM+49Y6WNZeYFbih5lzRj2Zn2X5
icGEbbpAZSUizOQQ2EKWbPe53X/wkMjR4VQesLX7wTWg8Z68GNmehqfCnbRj+TtR48Nuo6R5ipKD
ozzc9Okc1PR3T+6Ldfmghmx2MFiVB7NyDQ47GkbiedA1Eaz8UKbaDLyQOuNluBzFPzwD0BqBTUwO
V+II+AnX+EWy1ty1dbLR+bo4PukavuYIWIzPrzzw2vjiKub7ee1LYhax3YQua87ef4gIq3npZcT1
pY9JPFQnxdWlj4LHoErEdeS2dRmxhPhdGk59MEeW7iyZUxw7BfAvzBh82+GPYa4Zx4T0A5vXK9n4
iot4ieojt7CjcgcJT6kJ+SE2OdFGYKEh3VktXkJMdIvO2Oeuoj/YJ9OgyztfwcCe/fKfKahIxPvD
90Z41yWqmgBGffb9eiLiDBI6f8+qJ1qxgKnc6B8T/hBJgRoT/VX4Uwx+UrMRRWTDXnb0XrsJlF55
vKWVuczNe8wZDWBeAh5imh26xheBpadOCM016EMCxOWM6ttAnj86BYzyBEelZahtO/QFqFni5Jga
el872kMGz/eJ0BsHp5gG7VT7YQNvTH9p/P4SHoqB4qPsXzLHMBkn+Xtj8KYN7flHbxLEJ20rTSdf
ppsUOS35YfnMvikJnqrFW3WvEkfnisPiUuMnv1Okk72NJktHXVynmhegDw00IArClvou5WuhNdtC
wYO9M+uH3n5xRakJHjnsc1DXURRlMtiXSNyyRKrDk0UrXFCtNZW1MBxUCrfnbFN9UzD9oz5h7sFu
kejfCRtditzIz7GDaIPvfjzVDYtUTVy27wLWYLoZsATqnV0SsCBjU0Hh+VCSW0uXD5ZNEsNML6WK
F/WIgk24Ryciyws/vsRwIjj/YIMM4BmLtRv7azXdaKyYX/NKm7pESok+OaiL4p4+5MnaECwFhpbO
Vaq89yErPeFXl9HPoHkdXWHtEvoY8BGKJue+bKo1MeFTS7iXCyKU9G7R/wo/M2cTi+eAVAGmqYG/
m7AbMjgxeuV8daHw2Zf1tnXEPwug5aBwp3KhCHrnwINm5uQBFzKizW6bt6o7c6ejzZKK1EG4FpgU
SgBhuEFah0aFcmEnW6V0+Flvs44RRH4bhktAtLDFibmkiq2C6MBaKbso4A4L8UskTlOZ57CwOy27
FGAjxaaGuU8ErC9WxzDftyBqU/89h/LJ6qG4Wqrnc1p7s6hSWIrNkz4liWTHGYY1PaW0htvfqk3H
Cdx4PPBrBtjmi4uC4ItIkmSJllRzbyEDcc9ZNKQBMecHYBAR8Xd5+zaoqcPJX0WEkDn9tyLpPk8A
iqIx6PvcmyU3e98hUlNGYLfE+BVm+4A2lYmRvoKHIOvATruzQcxDG935ryneM2imDB38n4kE1yQf
RUZfN8ejoDtnVGL4b5iRnAa8mzU7Jzjphv9Jyjx1S483GKrhHDg+CxZ5uH0ZBa5QUJLkq2tMlDkF
x8YyeCtKg4cSgE5M0+3rYGaLs17yTuHmLaDqohIIpMOtH/FDV1aAL038kpzGBenHwHVOiJNFAhM0
wwZdm9OYL1PDfxth6Fk4Ew3MbSTQDTN9j1W09b9QcxpN540yKjtG+IpKRxHokSA/ZP5xwHXVozvm
MWnauN33U7AWhVONCJIU2//Pv1WhsOfkTuw7Pkzj+SoOM7V1Lg5D+TfFfQ0rIqJ5hLJssjQMRhpa
1qalXtlc01Gso5joK95tWBM+oha0X/0IT2QfZZKOI166xpGwMqb+cUzfaDAnDMfVPLJCIjhJG7W2
xjxVRZ9lehXY5/JnZweWTAEyB4sBu2qXX1m+5VkPUBkCdf3NTBe9fqLKhTYa/syXSNo4iuH5yjuC
VO2zZqSLZ+CrXEsYO/E34GKiII9gxc0vtq3wVtyq6Y33mnVtnjWJF8Ld//cGyWu7nwVtLvAf0pE1
WyDRFq3HGt0zgCmNHhtduuos/9HAnlZn3vOsRdLhrViLG43IXWETuXiEs/qenaiumcw1+JJIOcc/
PEt29GyrkLfSreKpGz8/mFgs4eJutOAkUPMBNt609cetOyYcpmuAF/50VPwv6FIwhI1tof/S/Y0m
Za7b17Z6T4vNXL2OpvmPo/NaTh3LwvATUaUcbhGSEBkMGHyjwvighFCOT9+f+mJqamq6z7FB2nut
PwpLWJQBpIuIePCACP0OJqE1/0HXvpvqdY/C1qDdBYizX/flMhg9mZIFysFuvst2/kbHSdVf5LwD
nLAprCSDq4PCfsP2Rw8EcvxAOc+kxQzv4lxsdvHHg3LCn8+maAGJZ8fAzZdIECOii5yci9og01D7
ZnfK9xB7UslPSYzdQQ9Jy/Z6rpdvndQgaMhkUmwN77+qeOUkjGW4P76wc2oleJ3dlh4aLuW9fGd3
vjHkk6LvtoWNhpgdlGygxbTmHuWl7zq4MnkShJRWJMY+D/cQ4iLyOWMP1o+FPQ+43xc4sCAqgFaj
yXU7x54Mgw+MPm23srDocWhwVid7xWZvVV40to83lXzDZSGdRc46Yc/hGzAwbJIjJU/1vuOVIJA9
gfpx0pOe7Uka7i6Fq+c2tHMe7nSUGs9P42I6Vz977JKfHnsaNfb78JJ9C+ZiKi/XoKqJFg236NXI
JkiWufQqN0wl7N18mhqyo3wRrULAT1QcFgDKriD4lvDcYHKFZ8RZLSi+qhYJLBRB1KWnHJWf/CmU
6xZbEzapnqQYdzgl7Orc5lBfqjOSp3qA1+B2Uje8MR9ao13VdycwxOPpFmkGAnYEVGPzQJBBPgcq
Kf9zKIsztxfgM98JkE3gBifk0a7w0B02pne+zKiF8jjLsCNXU73R2603vPw6cRYl3dQAbuyIsfPB
yMYUVN4kHQ9tAUh7409MYeaMJa5ema8TwVJhfyrXJDWmtEDOzoD7IE0LqmHlVb4JvWrgTYZfNZfl
1AbcTgR2+TfswjvLpICiH8CLVC3qYLRmb0RWusUb+sbnSpP6+sM+QgdS0s+35k36uHmyYfOT8d3V
DebIFmtO8hXL13e0KQlt6BFRGEvUZ1hVjupZ9QTpUvX7brUeViHPX+iCZhEnN93pEmWb9kCe8APn
f7KthUXQEodsnyvBhm+amS7FHRlNSUseTjnAb7mqsqu0rX5Z20kjY9i6+//kef8EOMHlCMaok6KH
tB0MwJEs3w1IpI6g4Qno+NLqyBLLJZkdM+OhUeDMRFd4HXhZapPANe77YUcYYrAn0JkPi1IhVCBv
eD2OdmSLNVM+iAl9t9MIUV2rzMX+QnkqEEzyD8EELOdf8q/Yvn1ndhqyy0y01XUyeFlwbv/eDPo2
vyCpz7lxqs8MHTO7r7bdRRQWVHGd2tV7/lsvRRGBDfojWGmilglthwWjZQyiL7/hftJJyudDv4+/
qP/XRMcQ8Ecx8At5XO8oOQEc9rhPThjqud414HNL9Q8lSy2IyA+6CFkFcVgn6ZKba3ZDMNxNlnOZ
YB98P3ZJJBXdDIBvXDKt45uElqO63Uqukbq3mUOYrPZT2OkDPHcMKDm14Vr8FZHToGnhVwtiM+w7
kZRxVgIenalicboawBmVZZQ7nMEQG9jzq/IPxI1rTVXwu+9NWt0VftIp1nYRHih7hTLl3YjNSzx+
l5v00SPD0L1BO1MRwLPzOYH7ogztVh8Y3R7rJeqlTdaDhbm6tMlRD3GoE3GF+QuUCk1Gu+jk40SZ
jwe+grLiftH5hsulbFwiMr21pe9/m9m5750/araoj56bnvJZEbLB9ipUh+yUTxVe1RaFWDE7tQIo
DLsafi6KSrJdulP+lzpwIfO3TGjbwiCEb+kNu5hFgicISOacFAfoDXmZ/UNTh9mDePF7BzCQw5KS
2nNkpiZoYkEiZiK7yOjixJkyZVTH7Mhes5CWwTK+UK5/TUatfFmcyKPhdNZPwOPGz/ikqBK4FSvX
6PqvgHAdWxg9osnb9ESWuEb73IpdkBMwwcA8kqq2M9ehA2z00B6y6ZR/KKZzXp3jh58bYWJtB8JU
Kcfqi3auIpuQc3m2oQ+p3yMrToz/oy141PpluUcMUPyjxFj8X7hKVSO/JHaMzx5pgnYfJRo4NBuA
gQjdhUo+DUH3LlUXZvuYUeVELNYiN++Uel3R9CrGZtKLstRFdmY5JskmuILEcBcNi4p5ENL9w4hz
6PJXT8FVca9l4hozV6M+hoAHfUXxCzUywobfDzSVepuCwNm5qs+5DZH4t1+6aeW/WW+l5obBX9dl
TqWVYCxiVD/ZBJUDYHeTQv3LFA568iNSHhC6Lbx77bGKp2yKfMNv6hIkbd1iD/FYt8xuEer4Bf+a
3ubzefNTZsgoHcA1cTowHQp2fwKbzHp5GTpESpCI3vzUmwj3+lUNN8TlVEtcfQmB4/1CmAJetJev
EblQeWxuKaEn9lh7yCtpS8R9skZDD6oNFxLO9uxzPbXhFe3HjwzfAWifSQRcCk3OeSKXZ0E+5h5h
zvL54++ZvE2ETtlaLOkTy/Y5t08L2f0cI555cI8Q2h6LQsUGFooIkjpEFvpCQ2BlSOfY5LEteX/J
7QCHDDSBTwNRP0F00xzhxo0bjdwrHA2DLXXY9jtSBd5UjvHXTKavBl17DYZJRaUcPrRuocP2a7lV
3nhAC4pRefDCYuubX/T5jPmd42BUT7X+q+JO5Dd7Y4Yi63pEA2+6zKc2mZX6vOYqBmh56rR8epE8
uN30NJR30A/Q8yFfIzMH0WgSr5xUUrhnaGvYEA4E/sxPzaWaN6RlgCNXq6JywDkfpvxniGdp2JPY
A98LVWbxQaenScMxA/VIX1p+Vc2tGm/C0cFixE0SEhrFTKk6vDozFJE9xUvhNCmwWjBVCOxm7AKV
DS8qDT89lnlzOwxAz/ElnboytT/krW1LmiEBHyR6XjnUIFuISMDqznBE5vtLcQUO6vTzj/FtOjGb
xpL4qFc/IOTyMa0crb+U1Q0PRX8Lxx3LNwMrbdT5NRq9tkLBsVVcEU6/S77QhVXF75iAqNZbQ/5h
TSvz7WhsewKBzXkNZiWGBkmOGpFH8D4MvFA8sUItnPlI8udMeWbaWsiuyudvrMW5kHwJ1SbOz4Nw
j+NNLv6Ttd/qRfhMjzGyeYj+bCPl9UUjIw/RqoA5IGQgl9IXOSIZ0nf0MqOJUPmaEYxdEVCMup5v
jje47NY9LpiC74gnS+TZ6wO3AbyDbu+VfxxqMq/ore/XtXZ6A+aR+dT5u4qJ/fnheknwe+Re3QCP
IL9Sn8bn3+yrw1rDj5EyRt0GAEwRLDuJkYIqz9FfRekClkqrNxnt4wFyjwAVS/LwoQhQ07UfoiYK
KHQ2wTpDlvD+GsDaYo+5jR/9A8DFPdSmQFEEpBFKH546nnP5WfMdDACfdbOcFtGFgWOFKQX6Ro/J
1U+WWXDkj4F9TOEZ/P4nir/9z7qllkOidpQpTCUYea6TDTEcM4ZbcQ9SWLIIjsFvL+xGsPF6eu5U
/bfmJ0xYU9kti/T1kf+YIjjnxc89Lo51l9sGijJJ/2I5XzAnzUN0ublIyFqJSfjzIi/J0AXrB33Z
ZETpTsREMDrKGwBvPESEi8keO0dMMLa+b0JUdRUxfexLSN4x3m8rN9w/GQkqEO5kW9BilLxaUE9k
C7DeRD4z/qFpoLMyoCtOLF3yqYJ/kUaW4KLGbv9BU0cQobw1Ccc5yAQ7DOk3/Hz1NKEe/eaUjbZY
V24Ut4sAmwzPSijQLzto0ySXDmhvBuZCYlYvw8CPrJPp29Iat0SxiZEwpXyNplBKG5bRGsshGxfd
vgBBxjbKXXxl4cSY7rTmJMDNahzyCDIG0xrNJ393RV9jxLCewR0F6LsBuFICm5Hn9366q80tc3Bp
z5rCQn0pb/OKGpZ8mxLCFuIgPlahFaEkD7FT9wKg5mcfQ7pR0eEBr3XRtz96sXiID3zVI2EyQSU7
Bo7TmKQEkZrAwD9sAxYY4iR7iTgS0sBFBZvMRUWS0IA2aYQVdtAs6Kc0ZNREmKEqBJRDBj67dZI3
89F21yu4ymbckxr1kTSb7J7hhxYAwjuYjMTsrJdEpZPmtmYEl8WNCZD5gWXzs6vuB8scRtJUMAh8
DloNhPkghGfmCHizkQ6m/waslFXsYZ7aUCmgPmdQTGJ0kaqNRAlog6G0XbzxZLRcDPa40R1QOoFM
aK4zzoXWisSSMmJXWPnjti2XrZNCkIJWmLBfPr+Nz4NNDFBdMAQyVtP+xgJ5S9GmEjsaoXgKx4OK
LaeAz901M7JuAlthjWZxlM292H2pzxrQqyivABEj6xm5gbTUwCboJB+R/Cns+X21wRUVi81YBJIy
g8Geuuy4nuvNDCDSIKjp+hl3n5w438uHfWF0+lsyekTBMyDyZ4nFQghBeR6KuRMR3/SgVTEOSoWV
Gj5K/2ROc71GmBPow6EhTwsrtMZT1LzL9jOGp5JVi8d2PlJyQ+YJ+HqDGC20+NU6GqgaSh9MY5+9
qgoJprmt7DI/5gBGBYKxuuBlxKktqdjQOxickr5AAmJY3qjakLP3ny4wSUiIMjGzJZamnd+gBbHE
C2tQa+Nl4rT4MV6+DT7wa5T+tvnyw8CUknknbPzut0PgwZZ2Izwu2yHJIDoqWxMpZUakKUVW3xQL
+Zbkrza7S9IZFWzUXyQFVSdjMtZLArbYSCr6Ak03DH7zGVAc31mro17g3MKLoHL6t+xHinqrs3uP
gEQuj8LsC9RHDnaESVYOKFUHIS0+S0J31LUh3KNsR4wM8DHZm4eP8iS9TCbOP/pWFxLDxbdcEaiJ
bo+QPh8AEZWF2XG6SKRGpm6QfEWEQXdq6bXoxqrY3xdolXqJAVKhlqU590J3BZbUSLbNf0IymIsr
Xh7lfYDrYDpMSMtWfxnBR+FfSeo7uTAIaeg5RcZvVWgFDvHWjEgIpovv2dM6JvFk1/yOJdlRPp1v
6lCs1eAhmF8yYawNV6OEgilhNP6Ej04n8YF3gFu0UbFckgH2GSAYKDzOrgkKAQOp/Btcou9k/HKs
+vxaPf+7SgOn5W97v502P4sBqmXsRBRmhSQtj7W5mDK5aPYhrgzBgqDeUh0DAyFI9dRhO+x8OO5P
6FOiZ7FtSIkC33vOgynLhuAbIV+ZnHEc5B9e9F62Ig2zVYeHJLE7LBwl+S7QzTPuCrBa2DzeJ10S
N2RBktwJfFfSt4LitmSAz7MKycy8knU7Y+ggg6zH3tNyeyGGxoxOwQlaDBakjgE0R21OdlwPol1u
ZowPC/JWmUBnzOgJju8GTTk19fwvHpBxB3DFo4FRYdLgAZH06okZmSXZ1Pa+yLBmtiXiWxwKfgwE
exP77xQHVsdMRwImUX4KJ2v+uXSEGWvHHOxj4I6WtM0oSZTu6bhtVcuvaTr4UiwKpwgipyeqKn8/
foaKeD4C3gzpv5IZcCtVuzf5NTDz+BEKkp90iHtHnVeiW9W/Sq6Chr5mONPl6FQxuPTKi3A8aK/4
IGAMYKYp3qvKR4WHlef9JRHPcKIpie8ArlEuPJlObcjUD08xSWwpVgThSLrazFx1mEfQhSdsjVCq
Nt6AmtPIkI45wftSNPKV2V1OEl7Ipc9pAaLxmJZEAN2IYUR3G+4WnskcueuyNXH8S08UzqW/ammR
IbgBIry7Nq55y01/2UWeZhBhCSTNfzhsRAYLB/q/+B6WeTEffuPeIwN7kgNOrWxzjdCXlHJf4vf2
amPP+KNbbUPIdAkDXN9TPKVyzNJDn1AkkMBAZgUpinZgmMhLFupffecU1HXwpyY7lOZjOi+5ElFO
sLu+b7x8WILNNXZqQo8Uoq0JxZ35f0iRSqKGuop7LjsT7TpWN6LwBTGyRv36CVHsxTu9d+mE62Ls
wPOuuYhApiVz1hDiFjqzXGgc1uZw6IubnuEtW+kxSWrmKoP06gnrDVFM8UGh8EnEc//Z9+03E54u
AS2qM0f3620kmUuxwfu9leJvEvCAQPA4j/m2JishrRLkOTeDr7mXyG8WX7QiIwDahP624fWpuUxb
osllVl9YBpT/XzIC0v83KXgtZGOGNrl62CFAObUxchDYKukIRAMKL7qlvpRi04o4FmasQII7pBjZ
bmq+bWHpQwi4mXhNZzhluBN1GCFA7EpkxyT+NbcSKD94PXuqSSt4oNsEXwdcAWN70bCcsSSP/doP
S1pLSO/C/VlM80WwUhnupvVPrFftwh+wDe4qWk0jgnoq+ZxDRVCdzm7+RoHbXzQ2HxCVRD9kR4Sx
qRy7Kstw6b0PhUR0jYs5PYfnNQw8kG5KsuFb+wv9fSAfOQ0MnU2Xo6566V90GhDtU9uoYBYEga4T
p/h9s/Fi/gR2jkgA0JDyyuhJo1MenRoAGOA/rXgFpEzm15QrrfjrGzebfStsCtAoApGecYmLiFkl
WJRsJSbzijuyIRIeCSuFF4SfS3oZvNC+4Kkhxj/gvoDfCYs3py6Cykm0y0F9ZxCmPE+hYpoS1noZ
CV7yWb+pbSSsPOZc4VKax9yCIvnfuO0AKWNicihPACfH57fhTGw3nB2P8AyfAoWz6md7ASE6GcWk
djrgNE3yjAgupb6V8/tGa11VXgvDUprLtIrLiWW8V4Hm8Mv1l9o7kxhQU/lDzEi9/AiTiHxOVgQJ
SZ5K3ooKNvuVsHWv4k2JFcPGRHwGCAHFYlHTZshXuaAKopQJn6QoFpKRInGQMBJiQmVTTlEnz/TV
2MhqrZFyNvEgVkueU2hDJnvUBfS7/EnBWQcqFADFCYldxJoHLcgqbM1mhxn4iPhexiA+F097oNiG
2fGFhiWEBLj+ovIvsq1Pt9/40+H0S1giB7Qe7PlasMXBpGWgQJjCqmXzbvZaChCD4JYyBGKYsMtT
N1Kg53aFNdFbM7qh57iMIVt4IMazv9DCg3DvEYzCoYyOTrlJaDU5dbjrEvhIIKN8NszNKp/7iHYN
MDgkUpB0qbaGYXlzs9PssDFw/BrUTNgVVg2+J3Fn3tB2M0K+z28aIHhUPhXn219I6czg78iMqOlB
r70ClmjZ/dA1UFumo9ikdjLP0TwPe5mnTp/+sKZFSxG6P94O1VWttnXqvOmEZ1rFFvvx4C74Zwn6
w5/YEJ4NeIDsjPujf4FbdZDKcY8HzZEmFQ7HHqMTZ4qGwpznegEYZ4uL90GhkdrSpwBvKxy++/em
2PkuevT0AXtCNQ1p4VDHqF528rUWl6i03jy932gWesXWjqiixj/C8v3+2sP07WdPme543iCyTEqq
FHYoORHdqwAFb08t7rzrXW/hav2sk8bqnOINYqlvs6nOmsiRwiV0IB42UIL8CWgueZSr0Z6AfUaz
CudvMmyDVW0/VTd/qP6Of31KCSnWMpm/SfWvjmmHtgbjNlNeCIrjR1Tsyjuibtx92CcoA9PQtENz
3Fo6M75hiN1PcqqTTZV9vf+4QLPT6L0X+/Qo+ouM6GRCYqZAFcl6n9EggdAUqkNrJZOQxPg2//he
cyS4o1SWEioY5VymP2Kxb4XvgH8rJelFtZm7S85wZlxM0K5u/IIzzGJMUmtBPNJnNGJ9/LAAcbOz
p7Hyd9IZ9oWwCKDCmjwNof4R5BthNxIYGlHOPO4bGV/X5LxI/uTcG5CdfEg8QyM4vXmlPOmwSVsg
gDc6liSVEJPNFtvaZCt4/G3FkwMaShJKqRC3KChCZl39N2A+ec32TXPqeC9rPAe3z1SK01jG6EEm
TFpEalYoWx6yKZL6gOTEFxjnybglUhM+kY0gnG19bGoYRQj/y+7mLYF5RXbubUsBUfrf7EnYDMqc
YFvYFXjHi4AuLm8Bb+dCfrbDhPQRU/+2bsV3Ee454PKytTrO9qC8QmNpLKuaS+CVxhVd2/DJz9i/
XPF3sI9GoPq0EnBjlFd0Q0AECLfeDjdPsNRv/rE2kUwjiOAWjjFaD0up+wlzXiHC9sl+e8h0hAje
R8XZYl7gYTUJ4fStJbOfYwZnZ6Nw1sv/Zv2aQ4gVmuUY/OZTebH2ZM7LSYXR/T266MYueQ4TZmCJ
K5RwGHR1cYjubwOyJZJ+MDlXcZSzjXODJaI3oKAHKyJy2G7Rj7hERzNAcgWb1JcbHnK3QNiGzN5O
xN62nJ3xVMyWQ0tA/U/ucX6Zy3GNY2n4F9kwOtlWhAfKLJBE9REdB1TWtSWYlMsuBOlHS6ZMoJRs
ph8TEH9Ngmx8kHov6ZGnNUsCmcR2J/U8YER18KJbxfhTBut2g1gaIcEiYGZcrP3jD46W7lpxIvru
XnS6lWHTaMOaYS41p9mTsRgioIM8WbLJJwh+pFVpegntH9ycdrIuLrV+RFTj95x7W0QUyyzaaXde
Jt/RXVyBvYjFOKb8ej0sSlC+gdaWBZVFbypP4e1IJJm08IMI/7Xm9HgR2jKgtxOpZsArq6+wn/Oy
gxIw6CbNs1Su5jq9pKCsK5xGB0m54/ADI11VIqbHBVzvVAYrv8JgLaJPHz2hg63Fe/IHesxixA7A
H22HmQ3udceoMrw65UxAXSlshOqZZu9lUXdOj3qXweAjHlooykj46Y3fdtZsBumuT1EP+zK5pKKn
CDKqfnb+r/gW34tymENJE0qGetKBAZbE48zfMl1k4pR61vsQiKesYYMcjkn2bRQbEtypEXqUzSob
LkBsyDFcw23eX/Jslb5XsF7SXRto/FBPgbBX/S34CZ4iqDgsGrFEGpCry+W8ZxmeYawzcQ+Q1pE7
uXk27sQzmsFdxjqpf7yWYsr3dfiX/QBTp+F33f8LdbeSfpRoScK8T3d2/N5H/T3neyycqNvg0nJD
bBIm3NfMVqmXnz1wJKvOsKvUBfvaq8fF2+3ljGp5c5myaBunXv+rD4hBQ+revFoRiUVAPRSuI1xj
kYUtF90mKlQmkxYDHOm/nK0NsHzq4JdR0i/y497M7Pk5Wk5sJed/bPyh32l2OSLFRqTxjvl/9yH0
hswM9RDqK/19VpKDoB/Kr6IGh8TWh0iL25o0uGQZUL47mAvdeDaouCJMfhyr01TY8b3w8fuMGio3
KZzZkn8AW1pNGkRv7+EH1cn0tuanHHJHLaCo5Z/Ris53pXLJQBWeGrkitM+AD3+KvWThJ04gkj7x
aYLtmyUvqKstiNkNDkA6wo3+A6Idx52C8atDIYx4YlAXLPuR5b+I8AAXa94ugszgnzYRWw3ftWFd
iYp6Jwr6mHMMLHyr5CPD6MdbV8FRG35G7VQC3fQS7tuVcCVIbPlZCsWxw+RMsxj1A++vnMiHA94Z
1INkAyLoV1bp7pNAWtM6m1u/pBdhQ7oEBGW2Z7nCLuUkoV1DQrO6xCfkNYKJug3tDJKDEgMYgooM
XejbyQmcPIvPOLyQo46mjZXg/wSA3SdDj7YkTmed5E7521JTq63Kek08WKIAWbVUvVv+kYYairJm
p0SASQCFXSjHENAdfFGqe7oSiP9MjvmMygdmBJliUesy0RLfqhXSzSXaoEKIoEE4Fsj29yRmBE81
sOgPai/NmtRjDnKUsHV6GfHLJH/T6waO97Hfs+1MPUm84upslccb8D8+8PArJoBkTsoBObHR4nNl
RvadwB5xC5PLET6CZBNfUf1BRtx9bG8XYprUFFUsGaFuUC8kT/ursfOymf3r4QH559wETkpxInUl
DwejerDSYzBLv6lUGv9embMr+fYnm7b8khbGLyp3ZOvLVbVqFVsB7BGmJFnx6lcbBg1Wz4XvkOyR
E9BMohPJD6hX0BFOoQBesGTQTRWyydfpsR0XqrAa2ZTjUw83yu7nKP2OeSWzIWjdJFxp7TndxjS1
DpauPzvUFooFu2sWZ7E8z57SuOyAs2b6PpjAOsQq+rzckpj4kVztqQxOCJ/GLm3+Ky0Ew/9KmEiE
UzRFEC9Fp6tFJ5kyJ+puikNIEQAqlsL7SFIKG2Z+1WxyTxIrdKUfhmaf0rfuR1xLd9V2gxUCfIRV
jvm2Y6StDo+6ILt+b53f++oWStuMG21jUC+8Jdsk9WgWIpLJ/sB0T/olpJYaM067JwKOMOiFF9Cm
QQQAOVomIyARCT7ZoChToK4n/SCXFwYOQFuCw4Pj56zfENSKXF8TysVuEaACJIIOlIYyjWCKB7CL
XZfZLJ51M93s8WfjX94cjvrkQzt32Q5xdcWdtdYLUkuAOWhLuiLu+mkwBoBzOmV/xaqCfAzWdDOK
LoCYbJdLthm09HysbFC899m1JI6/Dby2XdOZFB5l6tuPhBe8V6ZsaZyi6J5i9t6ESgAbtKuPFr/o
jyzzm6pfYPiL7M5SF7MMLUstyYrQE+W+eQD4YVz1ybXCoJC5BjZz/daRqSscILc+DDrzHLvkPF7g
qkvBhJA3UPj+mK5UWBpxJQjbYFnqbui7ZvW/mE1ba/mT+E1a1wK3kvHTL6gkgaBtgR1hjMEUGDYz
kgKwJeYH6l8+EITksPotExsigY+NAHHa2HeaW1fL1MB9hM5ryngwuIfmrUPu7TbMN/hQjovtvv6K
3ms/d9BoyvEJmyVLUkmtJPbE/9Vq3SNNPFLjyPogo/X6oe7jXdmaO561bgtRkV8HDsOof8BdahiM
UI4I7SkSPZ8IOPkFLseSJtaom1DhoZmw5fVUVwEOd0a7jRwKGdqsJkP4xU7JBlfeuQzMKd+WJB4S
CPczngtksGJxlVF3k7Pnug4NVUH1VFZM5DPIaUCZYLi0FenRVjqoVvej9NCwNkEnk6YQorqXX9pE
Wxte6e/zZqVxFjM4itEj57t4aydgffNmUkqjq95QODj2q2TpX0lWQ8ClIGFZQZ5x5RM0mBoZZy32
Hr5X9kXeFk6C2OFwzWNM5lgA5ZW/AqryTOFEwmzZwrOtlYtPvfGvqXhEnKpOtBzEZV7dG80Jydp6
DNUFXhJbd4bViJEMwHbP4xMvvCp3IpuJNclcXn0DoJhEpB2Yfcq1UuCPRoePLgYmzm3Y3cqVEsg2
n3+1a4t9L9vVT6N9hxQpV+DQhjZFABTKXKU3PsEq4VQnFZ0I6zVrUJWucHRNg3oFfYiQyFgSksW0
apFTNuUONzgBxdwJ5G2R61aHkALBuqZhtnIwQX00ME7sdL+E3VlCiFyTME+MGRbINwFZ7V9H3iUZ
DmrrMgkxKqSAHPGN7IbiX/dvOzpyuoeLRkoHjxqXbjdcClSCPS0ADoSlNzU+N/HfTNvPkinLRGZx
8GfkVm27GJAPEzxyCfLxDtXu12sW+QNSkVg8mqLj4lk3pMbfDb7iyfgmktOVhzCAa+I7cMz4X1Id
4Yhp0ePaMAETGTEJXJglpOwv/lLVVU/ogKW9TJ5S2gcY/NcRC3xrEx6pTOTBVCmGfp1V5dytc/7Y
M5ig9npTSUSKFrn5wGKgCpD8Niwu2l2FSBnCALNV444wECS5cxu7DI8C/81dlFqVDqexMLQDyEB6
xOOMBDL2EBUA69MNodJsjNqPeHSS56bwDMw79Flo1x6fyqH3kElNznqiphdNcTFmXv89UKLQgMFX
B/UuoJXNnOBL5yTw9ZW0UZS/yQI+flNYRd1Xi96Sge2iXhgSdMs4o/B/V99ltgyUOXTsgBMQHyG7
26pwwtVLv0flOgGlV/Rdx8zJz0yOck3237kMXapk9PrWtcQwr/iSYx5D4jSGZRkR1EGV1Q4UivMF
DRvw7A09NzQIHl/KdskrWdPDqjbbQrgg90lB0CV6iOawdn9Jf6qjjUw/FN5CCOJy7ROmQqcKWZzE
bqF2JHfoGL0ksjUrlPNv4izW8KlhcWeA45kG7BLlk9I+Bo486NwVC2hubtM5fqBi2thaA18pa7GB
MUrXJntALkHdwK284HJJ7eOll2zYUKJDlDvzgIFfkshGxEAS4mRi+vEajHuETS2dmw6ROIRTfveH
/Bak+AcXXXFFVKX3DtzvYXZPFuZVCIneBFl+0Uxg2Aomhe2MsviIHBtYtFZ7ms0NjTxgh/HeFatf
83/BDDGjiBFnJ7PxhN7uu28NJo3pD2IVieaKDOCGvCHt+nY4yNNfgrC1f+/SBg+ZU68B9MfbStRY
+tAuGCNJuyV3AmKvdSJp3YF+zom0IU8VqFoEApKhxt8/FSWxb4vqMarpKGHm5DJeHZMAKzC+zOjB
0glfn7KqHUnPmKt0xrGWUCa2Nj3/MgCq8/8Sq/1AC4vEiZiBtxvTxIfGokGYyY9Bzw05isWEpwIQ
NNQJCyf/hysPHAZl84bBlaLQcVKBMr4S+GgbN8lpPEaelXmnPogvzH+k2OxhTK8A+465vZMQwSbe
rfXFbAl0kfBnQ93iEyNDkIIXwpPws9LVRhxejZfElglpkcBjp7uVMIkGHIBIbJufjNyI+lmV/KrA
NcJrgoxBZXmsdAQQDioF1BDYIlmSoFuBU/lJ+ZMwFIQKfiAXOy7IYbnIugWSAJw6ETcb3LDugJdf
sRjBcE0/GYWpIEfQJhgn8L37r/Zce+0GYuUfEjsmFuSdw7W7yk7JHVFY5d+4ge0YXjIKd5RG8EJP
EmrI7SeuacKFULYhnQ2x11TwvOgo34RNzGx+k76gH9wheP6DgoFUO+jBdoHaVCIbRrJwxiMf28hU
+YQOLp7YUrbCDjIYpvPNqt4tsBzwc/r59BmB9fMEzPYcW3uuNBBWriqyOmaEa7CKiTbCwT1euAbN
0YFhmbIfg3pSqzpSiGMPD9gF5hZmMhQ53UJmhZh+CzqGFI3aRPtDzxCTAbbGFYU85xTnlQWgx1h0
nRTPeOEdDryl4bGPkDUXdBYUzpQisse/1vBP+FM04ciYUTrYfAoeupNxREIl8f2wRRJEC5OyaX7U
b/EXn/0kzMy/A2mOU0qkDJW/DWnsvf7Gy3qsXIfsR+oIaztGjs542yD4gPmyAkrk7kDJwDN84Hwg
5Rd2ApqF4bER/ZDVoM3RQPFJF4D2oMG8Lq9gOZD9LC67LTbBZ3moD91Pw89mSRjrGWhwdeBwo22L
CxOHKiF+tFzV+OTWvDW465ENaszDaPjSL9ZfwIJ8D/gNkwYIORvIhaJycs6ZPbOQUaSA2yTTKhSo
cBsIO236+7mjsSDTj43CHW7j/MbtVaNyIFXdqg/UBgBm8Gg4JLVYNC86xZwkDcIUIHOjl3Gp1ume
1H4HodVVW03vAS+NTKTJ9AaYCTge8sZF9y87yg4aEKfjxGum77SyeQOpcme4uzG9h3wfr/A+ORnO
FRvNRMxYnzsC7QGWaVqC+dKRluFgcDh7qKbL+DRAFE4S3w4aVrZQlbl0Xn8xynNC/WOg4+sti7Mk
up0+J5a0+oO/JZZgKkU9GVsNXyA3CjqryplMJzyGRAyQjvVhrSPrm0CcJTMxplrV5sqtaxu0mf7E
D4eK/cMjCx3OUcDOzo8YI+RGSDU3iPbjh5vuBvhXTgOKs8hGRCRKnigxEkyKEnArnyoSXf8FvXQo
XhwM+IjzAz5D/4pUE4yJtgAZ+y01s5zsxNZimaUocOAHZT1lMTljLWaOx9HSkNU1V664WMDM06P8
izROJXlpqiqBSLCIIkB9P4schCUTFKRMn5xeWjPUrbGnlXYFRUo53jCHOAajkIkdgw4sF5TsdrFl
7Oj+UnBXE02AIyIhrNhuPl5hOh9SGnIbYzUvNnlfrLQBHUTMNIHNnohqGgYaFgfUdDo2MA78i9Bi
Rk6F9DiDWeBTsSfdEJIMtA8obmhojQi3Q7XTLrYwiV62NA8CbJZ3bCiy1he0LLuzL+M4Orf0Sq8b
13oGrMyDT8B4QaASZyFnDyL19Efap5skJYV1YaArJmNsohYtKqR44fmccWlycZqA3hy7bJ9cxgik
H0zb9QHvxoTzs+i+IPSHq7jY870RVwn4Nvwht1GBNU5UNcDs8KEGmgXsxWsnkHZAWjXmadWCF3pG
w5wbJwLTJQ+1Q1wA8MeRxLvM7O3zhDnSKaUgax5f6KKPo/lf94ePnSZWgwH7n/9g72S88I/8N2s3
dwsXKbZRKAzzqd/QqNjNTUYQgfcTfIrqUYxsGLh5QZGs81PNiBCAkJ6ekjG3u5gcfhIlp5uQt512
KBQNZmOH4sIQbIBT/mjOxOahfte/+q5eesQ4+LQzIa9hKKawlRLk3jJ/ISLzO2zKCJBCltM03Vj6
Mp5qU0IkjtPTRVyepdMwBVY655pPvhTElfdqDW/8RZ7not1W/3F0XruNY0sU/SICzOFVYlROlmW/
ELbbZhSTmL9+Fge4mOnp20FiOFW1aweWUz49x7u8Fzcvx/LHD52jmI0r/UwBeR4RJDZTlNm18k87
Ts7TS1E5YDVF1sMn+kfxHt6td8BT9VfZYXWN76Pf3Y3VnmUFj0jCbnqV/1M/tR/L5c0T3whNCqCh
o/rT99n/jw13owAcXtAD6H4cPMx9WBBhmnOGHEhaxiq7Rwdxw7rmFewZjcX/Kx8mcdH9BelgzVHO
Ucb1FCC1gLDAP0l9qFr8D97FkiAYwljxGtVBS7bECEa4HaKYeTkQoS3C8TDsnHzOgmT2qc0wI3Sy
c4ctLJeeKHX0si8o+LwWS6l9GJACWSLTJtgKdqksrAkJw9gNZx9sHrNbFX5JueBEFtzN8Z/Jusub
sVRZ09IgBkUDRyeMdybaci5RfCt2FEDP3rYf02SXpQ2NpYT7dNP3JUc5Pr0SvQq+EWuGZ7ix0W/z
WgNm4+mBKrLTSOZbVxQLzU45FMgmD6Y7QrBdtNFP5GDu4C/5ElaI87bdEtl0Yisf1Rww6LkEBs1V
fRDfQh4NatXeOHjDR/y1cFBXE9rag8yj9JV8LpQV/PfuJGOi0pA01/wJF89W7Z2TftGDkU2FZGst
/nLiNRL/5uxV75gPAfKjicQeDf+EDdLnTN72h/Y3ZiD5C9v1E3ncRnxoZ+21Ld9IFnIWLtKxOzBp
vqU/w4Xla5Myjq+rY7SV77gyiPRddF+sEv86ZdscpwPJUlvsBfAGRD/FIqvEbxJJB0cCUR8mkYCM
9keJaIcqcBFwLsNx+jDc+sILxPPGNQDmB+vhn/FpzzkN/hI/4Sauoy8abpwperDEv/ZnOsufjSti
/7sZH4xPj+hOwgLZEHCTjFv0Lg2rM6Pi9M1amOithK35vXkvT0CGdWWnv5zOuKCCGEcTu2CRIEWq
L6s3DAZ+it55hmtQiR2K1Wvix//oUpATc4rTOkDxA9kj9St8k64agiYRTmbriW/RgXsDEybmxEYJ
AtQHaIpxLZ+dM41CSRvMGir+AALk0uqd/cpsLDZ4zKF2rLR3zlD8Ao/tkWWd275jGmE5opteNGTp
K7O1k711mImzGZZQ04o3n3if9xhMlob1tdgGX1awSYU7eVhQwxIQIFJv2SOz/MTOImJ0gOELwb5w
4Lcs8AbyXtiyVJfb6/0JV2MpM3DFrour2J6g7n+cjPWX4kp2e2pv8rJdA9Siy4UeH77Rw3G5KPc0
3LV3iy6jXd/5HeNjujSB5NdeveFRBfTHkepUnfobOA4tAxarS7uCqQflCs61aVegTtAAeqj3Njt/
yV3aLiaHIL9pcJzJJkC9A18Es5tFt6bw/uHysA94L9QPGglMl6UL/IFD6Hc/tJ8pDReOhKv20p6f
P+OhhrgBMIazJbSL1bgBbZtWHQwVHcn4agPra4J+jc8VqgGqHksaSCh0qte3r/RSA3LR8PwZnETY
68K5C3T8VOtktcsCCydoTpAcVyrpoOG85CHJIPwXfs13eUaX9ssxkPLU4mVzaILRzjDjg743gune
9fv0F+6lHapDapm+YZ++qffsUlAilVAxPxczWhhXGUYPaY9WEEeciakZiIAMCAwCKGPUbXBjuMy0
1/VEieZKdQ+WFjJeVImDjSIiRWrk1O3GxfnEbYQ9QAvmIs8L5o71edyRRupxCyUISDYMDvgbSzYE
BCn9C9sU3HfQiJP0J5C/YSfRWUG0ZH7zY2CeZi+2aDkY+hqN9j/rELt7bbsMsTazY6P+a1Ks8RHj
496U9V98+BqHEF4FCGjgjBFiQ251dVNxCQPaQ5QEo11HdkFjxxWR3H0benSwO+rfefFKPQvY/AFo
ZhdJ3FXJrkeehu6EaAMijP53E6Oroeuh9GwfKQDBx4AjbLqaRIejJIV3A2o22nL5B0eyuXHCzCS3
ys6zIL8Xp/MfPrwSWPY5/Y3jZUbVP4e1AYX3swg6hSX3glZDIWc7B5zbNnu4jMy5JCV/VtweCiK2
pTORJA5mwdDxcRzW6dLl4vDCqeT1rgXKP7bAZHiLsifxrYTOb8PPzsLgqSGo3YYSAsOW50PdkKsb
vRuTW/yrD6yY4x88zseVGSROfMVg125+zNfJCF2M7GyaCaI09XxfEaBEEKoWLWYUyDLwJ4G2uupS
hHpwfl5EkH8JMbh59sALVx+wDw8ifqF0GpGm0tHYOb1K1bNN9SFvrk3tLPL8KO2H3sNS1Hn6laPp
zJK28nWqSNieatNYP0mQhdk23A1pW4znlmulNafSL78AKpoMdxvQbRWZjitKaCm3r/eKrTfdxqxs
GcWFK/7Cwi739HBNfh7uD+jhTHtxCljO9an76/q/RnyMhct0lHybw4SpjJtJsOqPJLQPc+NpEIS2
nbbH7i91hI918VbFm/RTJ9Gp9a3CGcNHYnj9Pt1Iw1kbEH+z3WmSf/F4iwGazxHLRR158fgHqBe5
wrgpB3BE01ksyBrUnu/N5FVsvLF0KMBuiBskpZ6VYOE/DcCU6WLQPswGjwBG2awmLOnfWK3+MsJD
4luOrxGR9OsQsXyG6epqS2+IzxUPOrFDrqqdZ+latidT3ZNHNX/ALdFYwBL1EZEDirM2i0tuIJc7
9mpuZo2qQIQef5SW9Qpb/j2RduoUyOnGrF1SK+PdeKo5LAObX3iIA1D/ZdibaSS//0lXeJoWyTu7
6B0LNrxK5E8+ksLJgmYJLky4jgC+INkgKCNVUPNwki9JflBtNTBvTGO9uSKOhmMI779ScbWt+qtB
cn15C8+ksxONs2SdX5n1WUNQbHBhiCDbh5sU1OdPW6koDqGaSjChPMjjUUU4wrIqo/KiYsbuUMdy
jHwsFgBAvWdW1BTLGjmkT/Q1ga0tSbIz3uLrJa5Rx/e4RWULycVm6SnsjNvLr33RH24TGRMhX+W7
+VT9BiHaSr2MUMW+pwuTTPTJTvl9BuVkt32e9gOVy7r2uJGvnneAhgZ8G1v1G28QQIx8Dxcv0Bo3
WfSdeOHMttTaEwxoxKSfeyhP3EjVZQxDOsKhqMG1wwf1m3FxxhqdmXBYIDDmaE6oYkc/TMOcYA6W
QgZ14eW2UBcTtCi+rAQSgQYIfwS/wj0Q6tditU+swjplylbXEIr5Kjx9PBPP0u5rW4JiCkjcu3kN
58J5ap7SOwbuO3j3or/gxtsjS7L2MpJ6cOv1k2pCYPHT4jgLLoQjTf8BmXhy3zoXf2smVRrH6ibA
5P9TgoG0Vlz6V9HBXMRLy/wci/jG2FLicgoksqvUXmQ6WGdgdsBRV+YOgDB0EkwBewbWyoFRQWPL
B2Hi+L99jmHZWVsUzj5il4vwg3IDulXVrrGviDXSsXeyccqH02jsYWU8k83Yrr8rl8OeldKoo19d
drqZRh1H5+7AkmGvU44+Q+cEJoMjOyXB6SzH2qKYrfMtrXo9bQx9I1PfBthOa8LWcj4FVkOEOnVs
0Xqbp5qCnSnIEz0sKduUl4nYD7vSPWAbGWgjCrB86XmagOpgJRO8m9moTZacRTKxSx87LRqVgD+b
VJZ52ukEOWvHbNgPDHeENFgug3JE1sewl/UT6y1+gv+Sl5ls/E6GoJw2Eou3aYcZqcWsLDLcsD/s
3ipzFXAZxzW1ACyl4sOu8SfD/AJrjeVO9MCTmxkrFNUnAS+F0USR/4aDeoX+AmIqk2k720aJ9Nbl
Y+Y4MvPVZRcrhEL1u8Gf3+ktw4A6A+LOtMwQAWBOtw+gjAkA33i5AEz3aw16ZU2uHe5gGIMu4Aof
pv6kl1pW/OseLRPTELxJ0SbiC5PDzlrnP2AtTEvcQiR8WBLyhfRfvjZzlM5+li4JgjUlS2VlucqB
/yjIV0AuXBvBaUAcOMVuTB7M+/rII71iu8Hv2IgJOv6ElnX8k3VgTxA2Z9mnQpqOfV1yabGyXzpt
QpE+iHjksZx5G1fpT1ET0QJGhAQ4oCuFi2NWOKz643uUOyT4zWdkEHuvZftRPHg0hXYbAhgu70ae
OBG9H4Zo2PeB9KIEExjDWF7xFEnfc4Jqb13TPYe2CzsCLifvV8krxmlTY5HnkLnDbjKECpcs0B7z
D+04OrpSPZPjyVwLWRRTl9ArePT2mNEcXEzUSc9USCtyMdBgXFpWkS8fzzfMtCAu4pbbunwerUKI
jmxyGZfE13cYo1shPvMpOO4rCWwcVPTPCrv27BuRIrMH4lO+02KatWqAzMb707zuOz//TGU33WdX
StCswQg6RhI75CuQLfIZJCnMZGSK/3UGTRwgKvx4DqV3gtulwZGJB7Ct0puzwxgx0f8b+yAfzoWE
mMNvSQfBZTf3nqGThMiY3AgguuIqMzi7Xboxdlvpq6m+WMjm6T1FLodUNlyxOls/G6go+PmtmyEw
sfpkQa34Oi95x59pR+/Zd9MHhnp4jTtSamU0jwargjXDIqm23zpb6yR6FHaO2eFaQI3CmxSgfgHh
CwNc1tMfTJvrt474SPLfd4AQwFtXtvo7ja0osjF1vy3qmyh50JVISsQRDSYA1g/5vAtUwUHRwC1e
qJOwM2heQ2AhjDX/pyRGikunwoxfXxRgv3v9vycFRheIKxblJhGvbBxh4oVYB66zftdTsj77k/Xg
b5lM/I0W0+ECL+3YUQvoMg5CkGX5QCYKCjlxD30lZNY3dbeSluF5JBmQh/2G33k4BAapqnBC6XXp
tAD3nq4M8h8HYwpXM8g+Kd9ts5xHr736luFyKCKiXCNZitDkfDGjxaQaRq7CyRxtOHLqyoVLnx0F
SLbtuoLOXe3AKXiJ4wHCBzbpS3AhdHlMEDvRYSWX4t/Gkg7rH3qzemNEO7b9SRREUQCpK7/yrSfZ
e5EdN57x6sOh6VfOnNfkMWOuwYSWb20adsKaUEDNKNV7+mwayGWFdDcddL3AZHPqEPJdvsuyX8o+
HmW0RnqxZVLXFIjeTrItR0fX7BC29JEPCN+uUfAQd2GgW6bbMnAbDnm4RY/vihvAuQcupDss3O/s
wqgG94K+Buk3c37Gfld1jMZPWhzcSTx2qf2QtkDNIb4ypt6LnzFyprX5qaHwQBswkQqNmBCYxDoO
ygd81Qn0EHBF82c6SXu/8BZRXfrmdJxbvzopDxbHOqsaHpO/6gdH+fhoNLcRw4IWLJkDYEE3qbBP
05HQ1lzh/UbsEyubs/6ZbS1eURbu30wulEOOLEQMd/TnC28RVjVZfrMH0Q+gxivlW2N9Yz+Tvryw
s7vPbolF9PnT4NPK+RaYa07dJIOn/b2bFxdCwAvyiA27Mi5EWOK5Mxlba3Z5bIiiTJpLlV/66DOp
v7TnQxxuFUXqdERF+pQeU/oD9xf3T253rJArCTW03nCmQhGBhdxKh0mC8vBhAUoU407GGpzZDS3+
QYLNgzr4UMVY5RywukIG6/bHJ8vx2LwsDtQ0V+dR2/FDFBAY/4/6lzD+TbjO9+Nfjdu03MGH2UoG
ELGrYXCq3ZIn2g8+xWL01ja3F14UKF3Fa6N3bgVJVccYFsqooR676LdXvuThlhePuNsaBZHSbFq4
MclZ6x8p2pB+I9a7MbFhnyluFW2V/tGZ29mgnIIZ9DDi+mJYSeJPIh8Jd1atEwUFIpvZf8MZ7Zo/
ohgi6xTxqKXmPko3ouSb9QlG45ATfXTEX3fCTp7tkijACD1AXRK7HVyWIXmYw4Uct1AKoETqkNMx
lQl0aQ86hZOtyCFwQioKmW6TWx7HOI8sbbnu3TGMr1R7QGMMYYC4qwt6ImFwDao8m7LMX5TSP9CW
pfDcmHuITZTlfHGso03SfMCzp1vlX9R7Xi0CE4rn44XDroMnG/bsmQebpNooxFx6cXEmXa6cvBBJ
3wl9yrwTqk1r3Rq8ga+d7EKSoHmAOzMWj4mGZsupWF+60hP7j+EtunAx1PaTjaAIIIRKgL5h3PC2
isY9N7azz6Jx3uapCympxFcgc2pwab+VsQfzomFPXLCc3BnHCQbR11g30sryczMRp+1Rmi4SGmQP
nWg2XE38RCP1OqVeXb8hMr7SQdX9suylHaL1y/q9kBxJgixf/0hhp4WlfSkxLZhdl/NJZMc6bRXe
bPBzRnQFm7vPqHdgBhmxW6o28AgNHF0x6vWyg6LN1nSFi5aHoxwXfpHYxztNP/K8YWsKNFv3fgO1
pT2llfPq/TSE1YE4zKkA+nrq6ANbUzshZKk9RM0jVC+FtEckMxmXCJ9G14SjlBGNQdz7tZOuaRrE
PEMZejNyQ1/rBPOg3I70n2e3YbXV0ktj03uGi6blm0y2q+iR34Uvkh6grk9Qba1aYbPMu2nZcggv
DTlO6JQR2Z4wdMlwOFmTLZkuiFaCiuiZ0xLbwwU0KjGWLn5pFNm6GJO0UuXPMMLsYE3IX4m4T95O
7JfIOG+7d/X/5Pou2/IMU3/AcqQ9Yrqnfu3HHQWWpFO/RJ+S7JP8QF0iDYcZjO2giJ/xNrOcfYyF
TuQhuuL2YErZ5645AT1Ss4DNfKTofbNP/4mLn5dYnWA0AtJBl2GXxsCGSnyJjvQbui7OUOr9BYkL
Zx3Hs2FsQNnhZtLM8ron6wIztBF12mXgyqyTzwyLQxBffFxSwhn/dwBa2uVLfd6D10U+YilUlPDP
GGeqE7ynHkcfuyIqgYwbdrdF5Y/L0Avx2lNSN1424SzMfaqSZmK84qpLjk89+DTk1El6C9be036i
wWdjox7D4pJ8Mg9Bs8PhZ/gF64LN8qL9WVF3NBRCKJKbdZy5wuIBtlM4eFfw5pprdhBxSX5u6tHh
3Pqm7QWeH+2O1SRUOckMECVwTtNUQGP4Gc1NOHmmyn8seDGuosURp26+yge/AP7u88lDjiwcUc0m
aQ5AZbQyGm4lmFSyRWYrOdqGsBnLR8moyYbHm9J7I/tgbcv50pw4/2gPoF9Dg6SDBhcWn3eQdE4I
g2LNDVAxOxP/oLf2LSxeTA9WR053F/k7QBOiTa7zjBSsgbmFGEN3Z4E8uNzyw+yAn96Jog5S0Sdf
CJpIsATEi+CxJn5Tb6a98COqKjvzPVbH6PIwEGIjfhitxf1YX2suu8gX9onYyRY2Db1YOAvzBfNk
K5gqljB+i4Mc3mO+9vzE2wKaG+YrjAeQPzJivTECTfFkaQP4dkcid8ju5aLXZzbTtXqG4ynXf1Pr
cqvhzCfQk7zIWHb+XDowcjLgZJ5I0Rd4yOFeFVRHj20PxskFqLYuQz8i0882vjNSNNbp0fwKMY1b
AtVe9JUkYa8we3vVB6Pyc2NDGB6DCi7BTDd4CvLl1MUiAg0bl1CWN4itNM2Pj2VzoNWFUyD1nlvP
nmTLX9JMMPby3dgqJ1tigMbgWWxue/SdVvjGH8vAg20a3QXjEcsBeDlUK2KGGMhe/qyBWXgMLnSa
QhU8Z0C4gNhzzkSDE518SmCrFbIqeHVAzuhnwXTh8DL70ZU0J1UHuSf8j6C9tSDjEQvosQg4zTuf
EvfPpTa3awAMKSEpYylsSAJLwmLZqHwUyirdJW/sy9bcyil3stFXyWBxtPfxyoRfAyyU65akMs2+
4ZlKcnO+nQijJZrWkQYX+zHkUk9ry0kw1xsmapbDkHI5Bqq1KruXEggB/oUzKVsLtR5bBjbmDpdQ
1heGLexgi9TviCE1H//gO/OaUzqCEbwHKiWq2wTGhFMqwI5b9YPXh5I8oWyCR4M3hrrjjiHQE7uj
StQA8wUx4ioJ8o4Y+a/INw2HVXrio4tSSUdp9M88W1NBIdqckmzpFdD8saTCZ0uWP+r83RBPMWt1
AaOpTYielJrOHA1QEgdPxVU7m0NPrVyTXWZG1osLUAHhouaFoUMYXKZtIleZzxf+DWzeefPSDpxB
xLygmW3AZXNHMzeltcPofUCa0kImGFAydssOu5/v3KAXrVqIwlNhi9WQuKkyqs7zv7x7z0ClO/iW
6hsDjozMkKmb8tM+IPtHjxkwPqPK9uxYRzS8Vf94oa8OAR4QOqnSp8Aj/2INJCCcqIG9eQ1lhiQ1
eiCcIqcl7F5bnXYxBfrL6FuVYCp3Js1/zE+I1VdrfKLvKaxzUu7QxkT1JaIF+fdMfjOCh6Ql6SAF
lFMRgL6JzUHsd7hWJFC+Doz68KD5U3mIN0wQoWf+Ifk7dXcJKlG70/8mbghiahO7XwgtqGfZ37Ab
X+Fb/YSsSPRUbydbGQkdAgPWXYKL7hJnNyI4QLWX8D+bjQkCEIaZdLLcHsxdAvPB8pWg05nuqiLu
ejzn6aVpncZ6y/Ndry+rEQ4OlZRZ+TTh/vs8LKR2qFiY3Fcu/ju5p5lfHeCV2J9nTEjUgOyXxroN
6U+uNWuO/9G6Ue0FnThKxcc2t35rwo9sPBu6saLdByB51bssg4lEL7zpmf5qOBNvCQYTMWNqvI3k
gEAyjsOsu1A75A3JFzRA8TaethLpOSz+oHelVrA8pIOdGQ9CcqrmoxHfw+fmJe9xz0RwrStnQsCo
OtaPmQZFDqIQMBrDaqiffMhjLd+e2Hl3IIF7kbvMJGjeKehl5QE44nhpZLe+OxQYZQ4wL+n53rLP
1C73lFzBsoUCoygs/97bheLxG9MqL2thhU4tMGXfyFx5P9HgFP40/FbPQ1O/DcJ2UN605xHiUDEF
TUSLzdGe74v+aMmf2rxROjtGxo3PyfPa5IFKJGAWYIlazM7rX4WDMdHUrKpWyvBmbGYE/IeOA55A
Guhfht9pWGpTct4l01b+LJi1qCMQHijrMmjuEk0ThxR+7INtaS7/H+HCMQ+S9SYj5McF5MDfaph2
OF8xkLQaLHAaL6v89vkTNl6NgcfsWZMn13h12+NAYfRt5WnH9cVsTxJQ4bYFcqWVl7cQlqNjhUu0
7ISLb9mqNR02aODlbN4l2X0Z5Pni9hOkC8oHH37dDW753ANyC/Cy8WF1rfRHD7EX9ow+kBU/hXoP
upY5Fl7rNAhIDR34e81nTWxbiYGto1e2wTDvzdGyYIEpiwfVsX09vUTz63+aCXK5t+ANhy9UhTej
/F1zFQtEBOAIE0deCOpZsJDM3BxWgQD1F6I53pebuLrXkh0O6SEZfAF3ZXToTAxYfg9u29nWBzNa
AZ2ENxNWUU+ir5VgfSl1/UEgxOLH6NjqwysvBQJa6oPqNrqbVEx/6GlCKnMauVq309FtoOkW6nuW
HyMODJgsxSKtVw4pkNhOVrc9pIMnoWI1bqEuBv1Z+zerPy9APTy0/r0A8fQUsy42AgV6qbSD/QQS
I3UfrDFfYNz9tpR/iumcZveSAvi6SzxXCeB8GWGzx1KmgcSCeijDcCIfggJ/oP6avXBMcpCYaZkv
ylAI9jN32Ww2iUiMeqf7msAM6kjVtgAnwJDn06jdjuWJPmHXJvjhC8crZ2qvkUXiymFOfvTxJ3vu
Xz2GnV6FlzBSZVndP4Wt2FwVcTt3AbsyWO+sRGJvzL5n61cyv2phJ3phCjnV7dp9h0wXIhloHBE/
M09rT4d8XvRTY/4pPyESLTSuJxtaMGuSVRghK7SaZ7n5LudPMvsQMuj7vNtXS+SyehKLTUcqcyu/
P2PCjO8jwdftX0wsF2sytmuCQeYPa5PPMbyk4yYuLgPmnjLClnPCqgoBzOhZ/zgjeBSBd68G5+Cw
n3B7Zuo5VpnNT8jsex2l3OXZIVcZXDZRESihP4uusagRpu5gpFsxu0VollW/gP1ebfjzItWfRBwm
4EpsRmomGgqCyVAngOMLPq9R0nhVzIHjxRZWU+sEM4nBmeAg0Q2vq09SmmZAkbDfDE9aOfRfL0th
QMjXMwGBJaytnj5quhWvkww/SEnPPTygJj+P30tSWhixW1SP0rwrRZz/dciK8W/NvA+E3WPjtpm1
Xxno4wU1o93IL9jiH331MTCmlSK0nQS3IfZxKQudFD8WQb1N8VZu8NaDjhpt6Y/n96eMpjP+UqWD
gE7F9K38HTk9v7qHXIZ7qcQPJ8rWVBxpVw2s5MT6Zr0ubWAZf1O4kHu+eaLX+tM1eKLx7OiIrm09
Aam+Jj1EPwqklkFyGXNftwZ/enpi5WZFtyq7mpTubthxbCSRHYv+HBF4QlY3yIMAUSo91uFHHl2n
9/y5GdDyCfNjevG9QHEA/IJBO/bjOc4wxuu+JtU1Z+Axp4gC7EjwJQOiViIyZresMLPx1Me/CfmB
HgJak1L19lT9Sju85K9GOSgQgZLDSGxySp3weRlT7ADREFTFpWQ5A5+lNM9T/7vV4be+rrO0ndQg
Tv6F+UNgl+1bGdXa09kIGJ8Rv6+MP8T6vWA/RsAOCIzbYD0++CVa6Pmnem6aBZsdMM845YQJ1p4G
eKAur32JE724HqHWQJQE6MaXxxdVIFQb96UIE/BiJyg2TuqkE/WS+1I9vOXF7lexyENanaMe/BS/
CMIAHWNRhcd/0+DGzb2qIFpEcD6hucYq3GaO9IEVMLvkhToPmamhuUCtWlymIsDchVVndhf4HAxp
rIko/glvdUMiOevX43hIo/0T0Z7eQFLqvCr9bYoffJ1rYqEJ7YYs/DXTiVX4X72LyhsHstpeG8Ub
03/9cGvgjVn3ttoVny/pJC/HJz7qotFXm1inUVkMjurDqGyMflcRrVac0+FDmx+l9JX2175+hK9D
pAQspYXYT8Wbol2fT8QTnDRxxs7xJmIMUh1faBiDsvVMpMk08YnNG9wmB1wjkgPoNN6YZg0c9h1D
lY7a96m9Nf13nv1ZZvVrcpiV6Dox2fxTp9AL1XY9Al9ITEpkjUBthfkEl4bI9Wm4ktPJBpABnbgN
S+Ga0t8WmHe2QAHRm0KfOcoPoUT4EJdrsWJiXTy7csnWX4cXuVk5S1ojxi2SFZ3LRIKPcRaj0Tyr
S/Klwzqv5zjK7q90a1mLQ4OpoZFwXzm6gE1b3TqExqP0p+VfL9gJL8gQuI1FCk014sHubtSWo7JF
6PEY6ClOITONNJhs9YEgwft3QhY8m80LE4f2UE92YroKCJB1W/6Mecp3JXYD5Xdhwk2p6SSsk65v
gexTFtVAuOW+639LdsaepXOe38fhqhdcYSLJKsLf8LpPVGgunmgRdLVLin2UnTthh1/gMDuMTBxl
ZXWagAmE7FsLoSUZOyH56cIQCWuxig2m91WE++3gh1Tzl6x9Z6SFq89H208wHWjaBFjEJhMdUrJM
imFBwaCli5ogqpPpkpwIqKsA9XQdytZA+akgXU9k+8BziCOsTOMzZ9lzhBmBBluMd63y0FWWW7i4
igjVnuwWnwDnTGwNMzBXJRkRaYDJdfLXk3CKCiWSuh+WQjYEquZMA/WRtdqLADOFxghpAUfalA7M
ETBLjOLalR8VtBsL5CTUAQWSaxl/Et5D9uSJbDEl3xY4VzANMRsyYCj5nxr+5Asp4/Wn4tlVsfN+
/puUP1H9p07ZWtDwt+fRM5FAN1dJalc9E0u3nEEx0xWLgJ7RGjKGpePJIS4jy2NE3TzRGgpWtdb4
q7sn8Wiw66EKyAxKVrx4L703FQpLUAK59TPta2Sufarfw3VgxVvMX1rD71N4MCBf1oIKKR+4Whqx
3CnWVYWVE6T3mp1Uy98l678pOsPmT1n0YXRaUG81BOUjM1v6Xc/fogTkx5Gi5feQNHfpQiwig8BL
dTX6tg2Ge+tEU70MidAEA3JmMZ7DicXdRFlm0GOGzF2CneUJKJsx0Kz8ztxDv4DkDdADUJ24+JiQ
eZ4WdzknSRCPajRpqT//5s0lw6HWpe9Ltxn9AUwW8YNWPShJwTrliiuyhqiEOyeBTf5IgwVxtU+O
eewn0J2tJUNTg4w7z54M9Q/pGautiviEghXcfR6nDS19vZErR/kHlaPyGm+krKumm3BsGcjTu3nX
o3tjIZ7hU3SG+q/MqzIYkdjb4bcqO10fY58Fhtwtq+J4wwY2gr2Y2UgS6R0rULn+EHPDzVUT4z8I
kjjsFTgtrfZeRsTAaqtqhg73/sTlN+m2VgWJD6k/Amcjy1gVMIo9md5UUsMGO1UVf9LxRWh1WFCf
fxCymStwaMCWFH9B3htXeNojYfGYplpnDjVZOyqFak+5shkzrG7EZKU9EdQlm7ZD4UAJaxBCamDM
qKubnYjXO3xC3Q1TknyOOp9XME4tBjHui0Av8HWKVNHA94RqKVnw2xiXn4uM+w/f5caEU4d4Toi9
Z4diTPqXwfExvhQHh6FGZtLOFicyHvaIKJ6YVQBABnYhw8d4MC4YSzo76Dn4EeBqZVfJJoSnaM5h
INKXiX5KoJrPk7RmLtQEY2tGCU0T475Kcu8bpngtdbYZg0i4Df1J4LOo2hcNfiKz6Eu9Ib+J7yNd
fHVReDCwKp3Lr/DSy1t0QyXLxICQ5tWGZK9ofq9IUPsYLFYyCiQGdkwakyMHtelwwEIKM6N9KG0g
GbGXxZyCFX96Lj7xXvBAHfQ9mTJevE+u0027S3c8bQLLE92RfyuM8rYkBqS46sK+R5FHZt1iA4sW
e43UJPrAikF+LedVBBui9UvUvCxQ+DH4HYRNGEcMCVD1sAtZiTcVERnyqX8gWNArp6v+ENAf8mm5
bV3qiqGrjXZfeg3ej4gfg1G7kbQ60xtD2qEboCkT6GmfBv6b/9QioIVX8m8NH/yeqJuLUrom7M+e
bDfeJZj/Ednoe5WdRB8oCN4xmIBUDwtQuOcQSCTrbmKP84qPDI24oqWb3Pie2w22hs87XE6tfojI
ZEByMrybqHpZ/5d00A0UzYuX5JTuhOHoQm4f8DFarIsC4trKyRYPpkzXii6roivztAClf8/SE0Ng
Fjhihf0Nco1WFh0DwoIhoU6nAB3rdIPf0khhNylSVvIT/xqGE/Jyc6DknP4KYugiJqXrjecy+SkV
ggpWDDBIcWgrVQ4G7cTUoSyFwvpgOEI1ohCDiLRhoSusNVqKv5FkjNLdWomtD3xLD2qbDqrVkroI
bQzfFU7AGAJ/IcOE+6ug7kAKnzkSX5Akk49ndixZSMbc7dUfPl8eV5+7k7jDtmO1IEUBUZptei9+
XzzJnV0Tu1ziMAX158XY08HMMuK/iKeTs5BxX/OsBkRD3uqC6TactCMgXSF17Ohq7Hk4M4NmP9G7
J9DwhNdk4/IC04B3CZ9Mu9gAYXS89yLMwpQzIsRJQtYwyprZksyekp24VNro3VGFGLvhW32yu+Qv
mD++Ngqifmb9e8Z7pugu2OJaTZA/M37Yufg9YKwV/o2Tjfcp01eEDtVjndhAEKJ6Dyhc19IYFOOC
05jKWm7slu+PLjt08CYRcGOgpqE+YlelOq+I1RWen3bMS9S4seBUM34d6xe4HKJ8lQ+So2yDt5W4
jJwVr4TKWsDuERzBEsTqkvKTEbyE9SqLH1rv5a6bpa1/dw8AUPDV9OmVCb7E2Io6KF3AJIDPLaYA
EqI+sOBh1YcnvNjdxo4NLfs0ijj2A2cinKjv+Pe2cLYjRzvz8kRPhjcWu8chvrxSk7S6pQGFyLZI
y5ovLQtyAkZMGHc/us8BLFE93FTwRwVZA9V3fEB4b4R/kfZZK8f2I4yOL5KFCrLNf/L0TfoxyhsA
sNFsGSmera249YGlliRjC0v2HLw3mNUL8wQtE2bfyIhQLcp/HUYdaGJpJBaJXkOb/C2x10Irz5oS
KmfsgmXF6sogBoywKml97kqKK3oKtyld5ii6OLW0rcTLkZE/V/xqCOMaeYyma7JACdcviKzMYRew
v850e8At08XBOyKhmPA99EQzLmasAdYLY3uE07+Kfvg0iw4QEg1WCADosNZ4hQFYo+V6yNrmWTml
6mFiTUhjycbOZYwo4v9IOo8lR5Utin4REVgBUwmEvDetmhAqI7z3fP1b3BfRg9t9qyQkksxz9tmG
zXtB9YgpAK9SOxODK1zCrClA2AkkWujEg5EkHIP6LuB2cWAqqKUZhrUObbCweafjvFEX7Mr8B0vJ
QKANUg64QpsKT59zi/g+UABkONQluJjDt8PmkofkSanGz0Io9ZH6BPOaH0cHTh+8lt58MvmZXTkE
k188vVEhImCHh4ZkFVFRCm3KUohcwxBxcm1gwc6Tl4+vYGAlL9xotT/6POox8zF7xmjPKE0+8n9v
4VcINbExXGjaslO5Q5xNaHrn+Vv6gI3WBJjJlukvKmLfNngeuhieJQseHp3hIupgnE/h7KAy9mwq
vBolsLbk4DZ5ICvSYKyBlpgi07MUovI49fiDw9uaVOCdys5/g6n3O9RWB3UaQ8ef5JczqfnlMnAL
4l34mCNaZmTeiZ0My0pZ4LNE/Vm+c8FuGD+iq91J2r8aewXEU1DEdQsbaU0nSMvuTtKhTHjWIItZ
1ApsCA0oCuyaW/CSEfJAK0+2Af75SOOY2PhLuNhGuyhQtMJP6ydPp+G3RWuHLSfDzKmltsYP/YFA
S9FhD8FY3pGRvvkMuxy6gBozbt/pRnhrc0DggoBBeZEJC7ZJKk8XzSFW55Q3/TyDS4xolxkPc0Fc
S3CelJcaSmkJPjYAm8UyJ6aO44j+W4F8pTrAINg7Z8zWrvmdRYp1q7EFbPXIPygDd44bL7w6gl6w
CpVhS6xcw+nHFRaLQWnlOo6ASzRpHsd9ghHQYgboChw0qYkWIO9UQtmOil/HDIWRMq+BPhUzGIzz
aAHwM1U2rPbol42FtYQ1MDsiyGW66FbyIbN1JvM5QP2iX3Auzp5ALSEfiw+Kbq6zMxgYe9Z1nlqA
Jh5GT4GFuTubNnAi6Z3U06OBpBZ8b+8i5EkYfS771DI5e3hxvErHpRrtSGdnqUZUSVh2MjwlQRJ1
8gHQdgcKjSeRZaiMMWBwzw1xFwBlKBFfwMOrLN5Ki7ZDeQWV0cAhfwMm9St9m2Dgy9RNgpFg+c1E
nZWxkT6wVVCsQIo3XBTQVg73NbL70Ekk+qGFbxOYYkL7Z5+AarLkboI2NNVJFc/si2L4jJXHJOPy
WAxodnZDQKGMxZ1Q7jXMWBB94bNQMgeY7Ak9c5oEY1gEYxHlHyGKJJBtAEbMq4EwmuOo5QgAEct/
dCJxLISaTB6Z/FszBvlUBnCK6Tf/TMBZCQLUIx3YLq5CycekmfyXvnnK4bpj2mMuoAzQbGj+YiSd
QoW7ZqUmVddCxsdKtlKGpubcZ9COH4XyiEyHFU8fh9k3fRZyrnHVfgCiWxNQiPkqS2Tev/3V4FuC
aw9Q8JFGQYxleyMSAEk0QlDwGmXnCRvU//jgrbmXxMUuKTu1GttRjryiX/rqvzQ7+fk1ahkD3JSv
TkfcZCMHbrdhiGsTkPYTkWis+A74tlh9MXFrq+d/7DNCuuAJQP1X24tYV+vB/ftWOfBwI2eWy2qA
B7SBWtyhwGcKnlsggejJfybnBj4syJEC3gAVYwHH052MAtGeW/D4pmAR7Gw7iF/7NNkZDMLn8E7w
GYJ4zDk7UQXskGrhC919cB/LPZYRtTFX0NjMg7+y38XfqJshdPtXAZNlqgfJZp3BkMZpYeJLF4MD
5R3aOBGO/Bg2QAj9mSDQ6COfgISlrsOn/BNL7xo8EReqRj9MwRx8CA89R0aXZdfxXuP8bJb/V5Mm
0pJkZUK+8MhCasIjWN15pxIs6iJNU4DYApPHibhrd7PRJosKA0hIx5O5DCO7ghNoLt0aSig6Lgxu
2Fgmcywf8Q2eAgQykNDHoeQvWrSs7JcsqWaJiDgkKZLcEr4TbEMYsLLM+zWDVYJGfR6uacAKU2Ho
reELXzfeBt0qAMdCXMOB5XhmcmGe/SvkJi+0xGKdCye9ejdkVR41kt6rnQ5vuUYjKOGioP0apEOR
FixBCjZ1xcnhzQrymRbHh4ShfeIcjpJTIcCQIkdOb1r8Z1R4EuLtiECnXVX90jS3jF04rDhnChxY
6nUj0DD48MMTniRsZOXgPhsLzHIlfuA/HypOIkX919aXpFzXaK2LVYQQBSs5jykCtXi70gg/ENSN
kDuq9BsKO9V7N+VKkY153ryLW1PicQd0BOt7nrKReqy9gfp49D5d/9doZHQdB9kuK0SDzPu0f6B6
BFGucG4P1yYo8HJGyixhXKr5TqPacv1L3x014TDg9Qc/2aAQkR0Ot0x+jDggKuy+G3jzOLTE3dbL
rOCtzS6h+IQJ46PTrXe59i/li5OsAlYnHmo3zXwXBOhhhRKtJUgs/bllOVaYu4yOsRTVXVHujbpA
4UR50r/zFvNunN84AAxbfBXnoEODrT5VyEbtPs/NLVogNduHIcGBR21mjRfmIXLK9twh54HwgRgJ
87qCJM6W0BMayq1BHl3iFts045BhS/RHfk3Fr4JdhGqi2NfeuSh5GH6kVqdEA+x6UCaL0ZdBVzRj
WpaqBnLUX5E4GAJNKv6GYxKoQDLpKa8dXm5hy1TfR+devM14PxCvmG50crzZkPLiRxZP+QxfGfms
+dRw4jZCrOXfK3BcG2pfEu2wRGiskSwJeOKhaKt4uWMJh8e+sCmp/DDoB4PrsqOgLjlBZ0QbJO06
KRAU2NpkHMPgHrxOyZ4NRheQrxcZBhbI0Tv9qMNTpbjx+5xR2HbI/WUV3ospgqdg1MuhjRTK23LE
urTRDEIlZaMoe075aUCTpDtufJo4buEChV5kgn0HpjKgx5BV2MLAQpt20/7X9NAwh+SyvwamcLaA
x1c5rjx0E7xPtxMxFQptFLpReuReFctcuIzScdWrAf6yBbYkh8Z/RoJEHtfVCLcB3DKXUcslLS8K
jKqnjmASd4GcSbVng0bOTADDKWgQssTLzY5gV/iW0OG633ryLGWqNu6rv1UHZKcs2Etr7+SfesS5
nPs17yHPcRRijX+M8Q4qTkHrYK9Rw639z7ac5gpbMsMpmZWVs+1Lijf1cDeW+X5Gn28w5tmJ4241
ovIKYD8gnilb4Dj/36yHm5fjMZQBz65kmJONQQCgC6T65StO6kmL7ASt2YeySFMCzYgj1fzUPd4l
yTzFeVDq1jOdqG8uGkIXd7c+z9p/lDruPL8M1Uod8XFSPo32KwzHIrizoyVOauHZhQ8wglnLQGI4
GWBQoZVU9O29QtzSV99xd3eL/bBkOaTvBJ87KrcRhjurgyvMnG5dtRsvnAf0WSL1ToOfTXcZgZ61
hByJW0J9OXBISxK8+WatRgsXfYYM5tVqVgnhlwzDnn4EwmXfMd5AS6RRs7g4Kv0T8b8PGY8mYHY4
+Wxd3F3pbwd3HmFXFvLW2dqPnM+wZTQaTeNtDXuSeQgAGvA3CAr+sEn/Yn7ZgPVR9mw5xR2WgUkj
6B2jYTegCIhVOn0cBlhpxPvB9lU6p/zZUtbAucHowMywEFh+K/hTOv2vgX0ZAiQm/Ht5mhrgjQHk
U04kBqPeqhrcTGpnNtbRpwaxkCe6MD6ZqTGC35lP0100JCD3J+2a/7Y0Una9KW0HQhSpylOEJgkp
wVm+zx7qAxJptNRXPiGM2z8YtNoSuuBmZcrPstiX2Q2crvzFnKXA2wCwp96zz3HknjTMzZxxtLqT
tkkvLFmmzXwZc+PA/p1c3ZX/nTIVndcrT7lKBeHWpLLBjyM/6t9kGOXkO4EJ9jFyt/JeZ7AxF6ib
7iirj/FycrmoESXilgFkjo2UONkcYMC8gamwZaKodRhR7Att3wv9fICcNvTkZD4IPgAxYR3QeRvx
2bXRJAn5tk1OLgYWxB8IuwTR94bDjXWo3hjcKrMtyFhVsqX4B/qMSnxqMgbJbA+iLfCN5zsG6aAi
PJ803+me0CX/V3wiQNW6CQ8RfEhg9TFR12Z9DFlZw08FJ2WKvqN0hwP1DtwbTBb/y9NpDdR5pYID
d63TrFTZdIBuI3FuVbkjt3fsXmVJYQn/Gkh9Y/Ju5rNXUxHIbTiyi1N0cqfl7MAlrcBG9Obj9hAC
bk9vPHk9CLBRzeWwcBUHhKStPccVMghgwCpP9PFahWpzAXUxv8J5b9ST6l50/9YJTqjSL6tzM7fY
DokcFo6QzIEgPMugSKCvxw7sUIHuzJHZ3AknQGPffbB80tyv4OPHyxFRGZ6abJmEBcTWUmp5gO3E
P0b1H34oHaaN22s9wA0F4O8gxsJteWAZufesVfUUYXMb/4J/mVXf64baHbOmKP7X5FjAQiRex+bR
nE59K/0pbBWfOsT7R2XJu9X51VfWMR/5RqA3lxkvPG/ffPofOhQczfc3pFlQtRHym5cZIiSzpwfH
m7Fizju79chI7rAniV235sbJndlUh5Vwwb3MRqABo1VAgvrkANV9x6Q+4GHMGMkT7McJvsGn9uWr
dvfUXu6E6ogJOqVdLTG3n5/ZfUT8jozeYZF8y7Y5X8aThWtx8BCTYOUWfPvRVJn/helqBsEAXQGs
PfnlWn/lc4bh0FKHfocV1RxRTB1e4JKHXIMAO/AnOqBIRPXRr6hUFUrSyDhYhl19BygSzu2FNgh4
Aaxw/OsIp+eBQqVZz1d49DP5trF1CrvJ2wyUjoKG5iNdknnM4AzauxttGpsvUvwKe6cPHmF37kz8
lY25/4XvQDiHs9Xd6IXNWxuCo6DGBqcS8N36wsSPko6kxrn2NZvRL/8LzE+ns8rZBubh3kBOsRxF
hj4G4lfK45D9FlHialEjX3tCaavVK+e9D3KFX5eEpp+lMlPXV+EFASKDi8gSwT8rch1QYROYuFuk
P+wfeGtjyRqwQaiHhi0c1lRrI7or2cvhVbFz4C4nrYHG9YtbHYVi271kLglU7YdNtDMJ1nYsIEGI
1xhpgckDUtqn+OqIR47Kjo17toCeK9hdM7/TWRpXc3Hs0U5BmhJ2IwL5aC+rliLOlWcrLmPt4YN/
M378gTrewZ1fdsoG5HlN7oN55EFg/tfMb+kSCuxavCoytg0HwVzCDo9sFBw1ng/GmTAGVJn+zBYB
DuAIZURPLmIAIc/79WmD0QNK0c484i+j6feRuhCHx36plygdeM+tAHLsxPuYJZcylVgNWBfbzbdK
QZ61Jx+3WqYaPUoS3HzEfDOTviXpX3wOBMtgIqjFh1Al7+hXwfBgsUFq/qc2JR/5y4j4Vi4jxSoQ
zR7QHCiSgrldpncWmjH9c7Q0YOpK8zALHabCwIOIXV7+ViMwBqyfTRfWLmtzpSFLQAX7Ww7kbpO/
tC79tV4eRuGAdUgMhcWmBb+CMNCER79qt+BQkYGj7QavGZriO/4VP81N1S+9wdR9wVVIPQTN5exC
ESa8gJAEICjxAq7Z3Iy5nT/8dAVaxwjGTZeYdU1AFYacMWqjJ04AAYvR9O6lsHYz5Hz3LF1LEwAS
O9QZnQtLfzkwKwxxaNuMdE3ebw5Bf3aP/QVIYC861T/i+uRvyFhkFENnYI+H3TKcpdlTxNHd2CoF
l2CR9IqW+coQUnm8jOEKaqWf0/ndq1bRLiCeaiG/DGVuvFgiPbIZDi6RvEbI4ZwMKzKJ0WqQByPa
e+MEzYIMo2E5LugtxqOIEBhYxorWvOZitmZoTYcxrTobQuwo7rTqrOxyCPi05BxlE0i/YGxNZusF
fl9bnDTTmGN7BLEk/vHQXETHHLEp6wDf4ntTOuGwESwqJbhKE0ONp5Sa+mqi3WRrBA6L92Dh/x1u
Sb/TIOXz/Dmzj2Qtm0soXVj76megGIFFgYp9QIhCqblgTfTo6CgwqSZUB7Pa2IlIE506+0G9qiSX
uH+ddhJRZV1j6Rf+jjDhDcRVZfJS+sakD5q2pL2RvyNhT5pjolyLZh8Y78pdAZcW1g6dMrQz9Xdw
N8V42M3+MSSEtFlo8CwmwI3eo38ISIyc5FYfoTt1yeb/DvW46CymbIBxgTlTu+bV4MR56C122pnW
AemQbmWgVOnhgBjRkiXM6dZx8hwR+2LHLJAujboBhtpZxo9tmUtHr2EcAlqNnTn2bzE2thZ4UUdh
PW1w3HWn3Lw78UmJr2r9vFbPHidyiVGjPzBVidfZDNPumd2h+30P8EIHHHf882D+ZMavGL3FTIXl
z/9h7yLfRVvrIKKK/zFJrBgSdhYcCOKzSfE6fA/JPxlaIq7vk5dWvmmjA3t+BeLtcZZkwGdXhhcD
o0iJUN5+o7S3wri12bvRjoW6aoER8Bn9EroX8C29AjSP/N5Q9MAzaOIzQ89IuYMbwhBcmD0aVxkj
tYnHlOFH2L8w8jqCq6EfhjDdM2xBAsDRiTAieCikP2wR072m62aOz7AwIpnhpvkrNTzGXwGzQRXj
Bxj29dbfoyEq8BWjVBY+Bv+Y9Hb31n6QRDq8qTwFLSxi72Na3XeOZmyRSYx5gP7Qm7Xr4Fi7D63b
68V8A1TMlk7C2XLNCmuhCugbbNK8/U9pRz/yNtToRhmguy9xO6twi7DSiY7coBmaAFpOQ4ieovQu
tgKpkpy1ZEOx7TL9g+78nxGJChe+p8yNDjk5R/+U9lW5L/MmzMBCiRVYjDvsGQiIoJIErKLXpqwh
DI4qXVmhPgwJacONRun/0vYUhi99S6qCu1fUQ4AifkAVSNtNwUfJ1THQIyDLALuC9zesuupKWasQ
lwq72lyIFpC0YMARtGoHe8rJoTLdx8aOQwIZQHRcyNvya9Y6Jsr0YRcsQ1teVVfJRsB6Ul9sIs2w
4UgXFoHDHIwprY3YS+jIPYNutwA9/ZlkecMUTIJF3sQdBw8Dl39gQxAdYE5wNZ32zsRd3NpDiF8l
6Gn6lnH92nUobuJt/lVO1K4lYWRPpWdGP32AqfofrSa+leGf3uHdRpbtVvRfhviTe9zWnwFPNYmW
/OSW17q/DQLpsbRvt7FhFz0r/jX9El7xXxOyaRYL45Jkm0pEN4z7M1K+jT89NZ/uO4I3fr/WeNIL
fyPzXvArpeOAHxZx/wpY5eWfT/W4N0/oGkyreWoZwC+U9TurY1YD3yp3nA2YRAOKeem96nfJd1VO
lpq07H30l+jYL8zmqu9oyUanlBRkp6dj+4tHg9JFh3V8MBN9MYg/DFt8/9ruxe/4qxUe6PlpPrVj
U45YjjoGxIuSHRjYnlEogD/wJMJ33nSulF+VeBHMh9r9uuxKkz/mAg22sAbfiC7oZpT/krtD2S7u
DaXw5FQMCyfQN5RqQYpu5ZO3e6VdzZjdbiadANDHuRYXRbMC+zDmuvPuoKUvynMtow+3etGWHIHz
dB9hlUZ8BknjOl/bsWNgNGwYclYNcWU2VS3IfvrT1pYZHrIrWBYgXLigpdWPLhGoD5onk/mm7b1x
RPjbINByYM79KngVONESXhJ5liRjgmi3yH+gl2OF7FRQpBnWMnDVbNS32rwyb/RtqkC62PxjrhUG
oNTjB40Mvk779XU8ZzbAno3w1dV7ZnDGBJMcm24rdZYxR4Hmndv+Xh4g78lOJ5Ozkn6FkJ1mEmKi
AgPHgYEF+EO9lr1Dzzi+qs+jekZJlDGaT35qI3SAtTJ8qeP6x/gJEFFDTJHoQudMvH99eg0YUi7Y
xyzfiNtUeICwVTpMNYzljjS3tE/MZYY5e3ZgRcbZV58lY99C/aK2JlT93myI6x5hNKZHI/5gQ4tj
H0LO71wHRUN/ib/RpXVXib8Mm1tlt9ymuZZC7FFMRgS/5Bi7K7rQFOOiSP0idnmeIQ5gEvilHIdN
ITnYJhCcS+A1mewY0ddoIHAKgN9GVBSykfgZtgtPOqqPY4Co44l9APJLccYtgwWTQqb5C53oCRUN
bGHN7zODYAjoE+TKmTD5oXgGdokuYTvhRcy2lM7EWSHzohUjPbvfrnRH9mE5Lbp12e7EXQQkpIrX
wNhM6hge8dVM27v8f/Ol4EXovaphBzuFbFgp+IE6O6xiZtTJUvuDcsSQw9uqyqNSGfhj5OLMGAPg
q4Dgtnck/4R+ttyCEEaANjhe9T4+Wv69pvJdlXPb/EgA5Mku0L4HBLnBDTPzVRpuafApSEAiT725
64cXG2wg3IMTVVYLFJL9IO7AikRddsMhJtpKX5XpR/rEKW7s1TrQf8PgrGL1TRrQV/Ucg60uIFLA
cuZfmdkqXogbeBG58BT1FUk0UAcwm7Pjb48/aCl/Biy3hfvgEsCzh9bs4THYfCf6D8NcNURLSSn9
wSPfhtSOtYb4LWl7NTq4r1R+6zRTPjEv6w5NCxlC5hE33HRV6/N8lQz/SFJDyP1VWI6KLqA3oV1v
xouMTTgRiDgj4h74yB9GdmScTpoBvmnjihkCYMJpFhzGgtgYsj/i6oqe2zRXOgNtvb6JoD6YACGk
Lu/a+JdoNKKzK1oyXCpmlL14WTQbnWeKLLhuiqmLZw48ZURdMiK+zv0Iw8XQd/hIeWcIm8Ue9hSF
ocGp6JSMCfzFI3RX0cSdqU7dh6wonDAYeB7JkBfaX+ERAtZUR89hRjz6y96jMhLPCoSScoZFjf5S
xpdyrpjVHJlMLoZniI2Vt4GjxPbTeO82/yjyC4ctFq47b049PlYAefFvgwyTk2T2gFsZM7BEaVTs
SmVr0CDNntPs7lppRCYAJcFJNbZBjKutu3MpIJqKLL89RaCq7nQ2QMwnAXP7niDCt7FMGpTj/9Ic
Qi3CVSjUH/0DlEtoqbauL+xN0IrN9t5jGQZdgQaKf4K42H8JJe3orhEP8QHQu0e3DnmItJclkDOs
937uK1vyvNXv9C+BfmMuvcBB8xWQdYMxkeJMfF0kuPwcypoYglxqjdIKnFqYXaHiBTAAkmVA4TQU
+2LYGtG9G66cElNwMcGUvR3UW6bqIGetzF8XsEnjg6jvBW6b8Rt4sK4xueukQ92veRfYzPII/R4+
zTHB2Vi4Dlafn0YY6mbxC8HdpDyJ7rMKA17mmti6ZL/VyFN3kHX2yCzHtPmQqRc5+woCYHv6YEJu
5U1UrvxyaXKTVQ77+BOSIpQe/IT58jMYDkPw7TSdU2eWJn23mlP20DFmXwnqJZwNan/ZYKHABEvY
MmtByA0WM0qYDvyCwqJFwDVyMlCaHJ/R2tX6no7LNXDBjmx6rlx4t2AwJRADm+MyAqw3mVhAvZwH
qwLAvrY9KCOcaMUL9b08nod+T7oEPun9v0RemdwYar9EPTMoJa2N3JcMVW96lqtfoXFIYQB2Wxov
BBzA1dlXVWxlm2nuaMCYoVMlRIohF8N4tk3i38oblsyYjx7+dfKmIto5VR4K5Bq5eUf4Ndna5PnX
lzQj886bP0JqvPAngM0yWeBTuI4EXJV3/cSB1PnzGEO5RdbZogCOyYhzfimoI+jNYOiDns0WwK7o
VJ7oNuieanJowHSx0WUwM0cWvZDjZUhwa3kW0fajp85fpKW1yguePwOoCu1Mt1Rd0owdeqWkc3jU
mpNHeB6z/WbcKhUJbBHy3HJPRVdVK+Ln5ufo+5d9C86gdOpKut0Pp3/qaOASc8HHFwpW1k5HhreJ
0vc0xZ0xCMFK34ZMMwabQT0WA6g+7qM2vF6IQ9iBMGVm66ddpDHAWCH6Ux4dTxlWABlwEUqLVRtb
qNe2hr6XpFWc75pmw3eGjtRsz/4XBCdtE1+ybukVTnKE5KTmjtjvxvaaAjYxgUlOcUC09EYPLF/5
G5fA0jiQ6i5cfashbIOSACFHxnuuiN4hJiaRnUDZeJhLfbppmBJberTpU0fQthBUtBFsHGsBub60
4aURTiLsI5GhRpt8xePTXJL2jMxYcBr4KvKOdSDwxu5+FN4xhLEu2Bs6ZA9slNHNvELGPZLT4Fol
b3rNFpVbRPl17z1HwaGIsHF3/ErhN8OpwACkxtTJUqKl9qOKK1fZTCm1cCpmRIRNdk/E9BSM0XeR
A+w2AqSOT9xMktkBW6hSdOelR9pDeQjkf2N1VdxbhKwRhpC+o/DqGnzzcJxzZoFj+IeMyQM1JYch
GaIj/J5VbE78rIosAW43tnwrxpN97kQCJDC7Y35LOd5iDzUtx+FHMNFBzjsF8cSix7W6g6+y6LcE
Pf1NQ1H5z8j2QvtV/RSwFM1rpa/ajY7nt/SRb4a/TVLOdkFJsI5dBSojqif0RnH94+2Fv2Q9VOtm
V5X7sf0OoX3+EwY7ML9V7aK6m7i5lx/SkcB+zDU1l8yWSZr6PH4HJ3i7yjnb8a95+aBKbFA44h5y
7iiWZ1Y9d/jWwZRXarE2um3cXBiE7pih9dlDZSqErUa9k+h6YAppcz3ZonOh4KauQ+S+4Bh/VNJF
Upz67BFGUXLLjB8pP5WSAzg4E5czPNf4JRBK2CZlsHcxf5pcXFheHOBXrI3hg8165lXKS9Rh1buN
XVXn3juXgjhRnpCsNCRH6dsesDjAvqAfFwSJZNGunv1r8xO8XlK94HEipDNyJEWMu02nr1neOigK
DTqOzzWpofNqRzIalg7+QiN9qIM0hL4tJNIEzxkcMChT72H2mbmbFJeWZfevVc6zowjW31pRs6il
9WxJZaZJG9V00vHIie17/wwcSXQY+5vG3Lvem3I/u/Xtvcv3HXVZ8qEPHAQ2zJNIdKt0z7c+c2dh
6cFdaPKb+CMMCzNaVfJO27hQ2pOvyvwumklUC8UaS4R+HlQrCv2wfmfYyVSXQN3h21uL6/AypQKR
TC8+0/SqzZYCJF3x2ETY170M78BfaV87zO0XXITQXxh3ueYeC5+cs/nUBLuGOSzSY3QQlXuE6hSP
68Bz9NSp3waZsFgqUu9CBi+vIQMTlnJyECK6wQnl4jYSsiJg1DTDjnefqktaODuGAn9X8DU0DsMS
tyqymuaKrYgOdWqtOBW9PG1xRcV4yfxl7Nnxvlx0xzFzsPZnzELy5AJCXUVhwmgxDZ8mymABaxTL
aPYVbqV8GxPlDX0ahPmJygo1Rnaa/CxhNLOC3w89AkpHuopJWISfsqSUhZsaM5rPnIQgvB4Uiw1+
uvd6dcCpvNXmm8ECbpCfARX6L9wMpK8lfC/aUCOkn1hl67h/hyw/f/zSiADsn71ydrFybyLCkS4a
BQG417qtd8PPZP0QraGOpsx7IPo04rE4G69CG1BSb3MGvD1cN1weIDUehOq7qTct/NPSlvPboF6E
DtMpbPaKvTFLLKb1Oop7uGOe91ZbluLgYSDXODJgotSP8FAXO57o4GYMy6xaV8oH5yWBpr2Asorm
C2OqRjzFjPcKXFUSCEkBLn9dTOtufHsZhu23pnFC2PS9iCXrqZg2aQbRU7gi6JCIRdmFvEBOsxzi
ivdW8kf7SFgj4HrlbdAuRbTr4IflLrLFG3QxhcgKqh2eHPM7Lg5Z/a+SrRk9Q9EQTdffWa+GDn5O
8b0cH/0MQQyRYBsz/6uoGpRPDO+kgwbp0ZbVlAFmts05aqR3RHDcPyhzurEID8oHdBQuK7AAf5Al
0lmIP/5E+p34MW6/dX+Es2syl4QjIUxsn4n5i/cF9Tz4whTqNkl9eewYQqUPFRIQlwfYZ877By7s
yUmP1tMwsQIBseD/gpECfD3zi/GEmcwpHrzoL9kNNt4JSgkPGk0fv9hemrX5h4IE2gXPEJ+kuPUP
71ThfYXOOyUEmsHs+OXGd4AOeAUN5B55SFaBjv5yUQvQM1aMIpTiI0M2VgqCyC4J/sSB+z0WLBoY
KzDIFJrNDaivQXWlKOfklJOrbr04Ilh/s4CPHFHbZjvcs9PHDNUYvBKiMu1Gh1B1ogqlOMlpjfkW
ic3l9QjndEJlI30gSQetuYTFjE5yo2DDmJj3fJxaso74uc6cWL49gmhEAhEc913UOCaZ0fg7jsVP
eIBzjWog4X0maor+LTh9fmh2bcdZQ5fKLyoT4/YxYE8KJOKV6/DBDRT2tXnQ0z8XrIkogVA+wwAq
/MsMR5OnVHK6LhER69/sLXBkYFSzKGhOukaweFYEEPTelsP7jwwQ0pRnt1wr8D6xFYMXpDvwfNsZ
2bp/I/YfeypLc/7k5ShPGfmFu9onrGQ/MusJDzOyjuVHsvaoII+7HXMMz3kKZUycBONbGNeL4Heu
j3sQyH/svayn2jb4uoDrVtNyxAmEvcQ4llTohbHKlbMs7ONDgIUzjxvVA9GHMh8yQiYnW+2bsnqa
kue4fbEIsxsMchlNuYP/wZunmwvM3+yI4GL6qoBL/ROinORHyQ+Aj/diICaMR6n+lhbQc+rH9NIp
6Yhqfhbuc86iwmqW0Q3CsllBEv3XCxQEy55YMxVzUncTrGvJSTk3Ee3L+PQwg7bjt8ftUxvqgj2E
aYgGqgjqHK/4Y/wUGioWvmX2yPiJqZzy4jhi4ds2NGlZvdTiXoMLAb1INXHPOfVQjOZycfNMx/Zu
ZOQYzF6/JGWf29TBhKBZQtBDsWfdTvBKLqwCAd43sknhHAzPkg2D/ebjX4ZhCVOLnjky4NXM2W1N
HaBPeVAKM8lrHSoFEuOIgpkM4TBmOxHFQpPyNYLPzSpcUUg24C56+UvBSCPnItv4ysBqGLZw+30q
aHpqWLPKJop2knCgdjzQcv4mN5Nl63c6+xOMKYlLyymA2Iw0R/XvVFaN56ADCNXb5FqRf4zqTBJ2
6/TesM6zbchG3dsppIIJz2C3cLvngENRl9+ifjvRuHmwa0y/cEx0975w6mAyZ9hTZy+V+iXQft1r
SmrjGskRS6HIjiI/QEx2+6AQzB20VOhb0Sq2/QqdOneJktu9yAhGOYxKO/6DE4H+hBOz7c6jENsr
j1lDSqgKX9cGJwsI9XmPI/ou+1awYJfBKfauLbSATNdh4NQEF6bpCVUrEyzmrqg34XYbFG3MIWZ7
PCDQd3Oq8wPEBhnBCu2UDgtp0bD/fUviv26LLNn0NohbUmGNt6UmXKZY3KupUmZbGPUkyXnFB/Gw
Vqh4WixScAb1H7IXHXTX4kp9/aQPk/okGz6iuWxwsmyOQF6UMPkWZUjsdHMSq6XTZGYwZ7iIWDVk
3NMO59RAA45YJz5morXF+CWFql5MPsk8tuKvACzGHNVYySbpjMa2hpQnCHgGfFB5CnRAy163SAiZ
FEJoyERbrP8CjlOEWMiIsCoSloXhSOcUiN3KYajvpqV1KV5s74nhqKRGQ22ZWT6h1EsVpcHEFsc0
A0cbFXiWfLbBVswnSqjKh/c2PfOZAF+FVLCRi3Q3yex7lDY5v0HnNkqWtgYYYD5D99vaptluINci
40ggNtVYSHK6BZeEx3TMToGxruWzJG2o81x3TXRNaJUF2ATJQ098NwmYiQlB57mHajRXZwI6L+qw
eaFdbIWGT+ybldxfteIH5tGsdhQHrMIJMEEbrhmmPWEIrUf7pfMwPw26Pk4vHHrwfgxOMpoI0fg2
cLphNjIJyo7TBimeRioMpX2rgw7jYU35FsODHzN8XveFsJmE04l+CWYE2UyF6sAkFpnFIB7EaiVk
qA82nCCtPL3YbCIgZ6656Gpn13MEtekWsbAGJCDemtoBgzTyG4x7VfnLU2c8F902pdZCvufCSOSY
QYQZr2YljD7NroBFB0v7KPlpqu3BcQ1LgmILFMlZbYioH77+x9F57TiKbWH4iZDI4dYGnHOuG+Qq
u4kmm/T08zE3R6PWnJ4qG/Ze64/lLMAIHn1Wgr+QCRx1pewU16STRtOt03+XFcpvznnS7Co7v3Zk
GgxWawe0p9Kzhk+HszNE5olvp3I7lKvV3QRmYrcM6u2gn4u7eqJXHSUw4Ex75jLPv4g8xkrfHS4d
LXfiVb4IKfix2ecCuEUMBxP+WDiW3G97o1ybgETMNXoAUrZpXWZeHdaQ9HsS72Yfvh8BCV3ZXQKT
V2sPqMvo8MECugVqwHaHFovlyJWbVSI/Krst75zXwdXRfljwUW6zVgFsTnKsYMQJYGvSXqOnCRB1
nl+li0mZ27rFcOSi5Bm21ald4WxTA9c6AwF9l8NL0P4o1woBnoW5Le0pjUDoolm7GEMBh/OqY32j
94CxjyWKaERXXqSYj9dIgT8HsuUw9Xo3nb5iykrGMPkHkqONOou40TZ1Mweiob3EJ0OS0Cn2fJsx
O2NZuWNKsYhOIihD/9VXHKBiO1Pn8EX1Abm5ONMOwmykz1ngjUdI7+7fM92CaKCkqEM0yZOaW661
8zGCxKgeEhDbd2qdfeLvMqzmAAQkKLok6aVuv8KW+KXmVZ9RwxgA5CKVeQuv/A9TgIi7gDqHzYLi
nkmzTtKHKOwDIjEccksuAsLvlbzCUapiOt5xkNSAv2OrFEKYKb6LrLPHBhX7A7+oTTtx1bSjVRv2
X3h7zVWLZpm+EUWuK5KjTgp5fhrdQ9laEeZfACTMei3+tZ4awurkAwOZ0NAFo6AMz/a1pLfcXWtI
Oynt3YYawA7md8A7J3MUpjjjgzJaev6vP6wyREj+gygpy1gJYDat9SvRcYNPTnerc7/msSIhpV+z
qwu8ZjlgFUYloEzEKwr3KWNkgi7nanxQsGtnGY9OzXHY0wXSWnPdX2n1WhBn+gtIhV7YXQnautTk
TUJR9eAKMwTPSIaDYFrilFx3xAiCyJKlx7lU2b1d+QhlpmwLpgWQDfvDpscXyCqXvVGH1+C1zOPb
5PdN0GOzRzJXozWYhgvWWFl9UUITgN+miwUrwWft/QUfVGDEltuY10Xd+RICptV8BfhbXY6DQZl9
OeehYTtioDIO0ZpKcHKSpMVwLbc+u5jOufCVWZ7zd0RhedBFizKGgJQ25dULfwSW7/0nPMZMw353
SqojLiRQCayr2sHvt0K2p5Unhrl2cWzwa+EaOQ5ZO2v6J5KG/+dB2urYHsejixSVfhMKv4NAMvKo
CKcP9Yv8rgzOYtLCzrtBfVXUA5lvCdOH6n5hnwy8PAk9gnV7DHCYD1jmMeAQlVSCpihkKpnWDptS
BtvF5JTHHCX4lflTYlUYsXlHKotJq3Bb+eV1+xiqa5LctCPuXv6C6LSr3mQnWu4O1cNSnDbIkCc0
+bAnRyj9Aa5gr7H+qz8iIpBcnBD4EtVbXHnlSPOualqdIEjHdLab5704NCWggIAzlsW54hjldOfQ
L7DlICAvSBau1L/PsM/CS/AbjT6OFfdjPhDFRRC93afQExeBay+DUdemyFqNLcVegkoA96RmRW64
taDe5ppOTjTLNOyeV8NGwiGl/Z8arWpEhqQLIlmQmH53oonK0zoGBJDgZKra8wfdOV+nwTddurKC
mmPsPAAL1hciHzMfvOLfQ+FZNnhDjLkGZxRXS+bUop4nbNMqVzJLJPuq3G4RDYRkdp+leGu1ZHUu
QPKlduP3TFzpohsTT8ia9n1cEfwng3+jdNjiKNWxLuq73tgEyavxb0HKd1k8K2Pj8Vbkx1pvMQ2t
+Ss1UjLjFWbxLL6g0vDSeyb+Ic+TTCdjn2GIpuJbINBA/pVIdKXDo7+a1U1BA0qWr2oeOlLGB3mV
oSYg5QmCCyFP0oHiwUsHjTpp1bnHqFeQDeCxiacEMQlszn7kqsXs2wAAJXfPPCvkzSr1DuK1Z4Ln
/6shNehxRYDTK0+R2gDmiRCimT4aXfqNusdIISDu8aW/pD8HcPRD8Rz8hUiFGRw8eSqkiFhocoLh
YeIxVatz1z1y6jO+OKFPguSq/L0tcC2flYw7OIN28PN5TuSY1JPGRNiYelH4DXoAXQVNd4cUvNee
ASmLxIkiJ+KfdB9zjnzXUBK34lrMFyKyLcRWHAGpdma+ZxcEJBAUeAMGdenPrBd1/UqsVUudsvkO
ZebHjut1Dwkwpof+BDkqHLc/BdKu9XhhDQdkx8uonTh0b/STVj9LjHEVXIY9Ugdz34cO0IO4BkoB
vAD4TIYN6nqm2qv/B4EpzPAWAsKTs34OgxkTUFAd03+wQDAP6lp0OTz0akmyGpgW8ayuQD9ZSqqt
+a0Z9ykCTeDNM2+hAmT1H/DYuzn2nb6Np9oK80CZEcCGDigSFy2wD1su2dHdISXgubgMBAT4N487
p4ehTOgK8ImFZWGpqgLhPRfHu4WPDsVrAldzxsVFtpt38rhI1+p9yH8VELjskTp4KBSM8PqGFXMe
YEbgLEaDZhL3Rs82Kq6pJ8ejb7weEb/vHumoVNgeNBuuB0mead4p9hkKFiIhzOhE5ri9QX3OcT5J
LQQfzTL4jJu8YUfShoAEszjHqFW6p3gHWC8RFxoYVPFuzem51lIb3En0L612tUx/GajRrHtm5Mmr
0MemzUNsD9dGZ3okcImpjzSXllvfmnENe8itm8+iIDb5X7b/nutMcnEPIJcjpO5fl/3mRJ46sU+k
K83oDHLT7KHHT0MnlD5YrRJnPOSRqH9DdaUia5A5iETe9oVgI6AXX4m3jjACK+VeVYg6k007JpSv
OodNRzkBTRBgoQkSrhJxWF+QGnQGf5zwGQKKfIATUY9k0cU3yU2whwFSYkR+q/bO/9b+PWifOKm9
cm6od4n4w5YTog6cmbmT+fNvcCks/CqLICAtm60S2Wv3ixGuyeZN80rRkOPPSJNDxflxb+HYJ9Kd
hIG9hjLNdl0Kc3bfCDTaVlhopDGaAjWhMmxCJFzKtVBIU7I96qij3+93kZaur6xrb+v9GRiJv3c+
XfJggGGVWRw6CGTbeqohIvMt7D4e3pnuKCaoXBeahk6X6leuu3Trk+/RErFVHTJlzweQuFh59hKz
+nApP9vPfsi3cnsf0hOImYf8hhcyUs7QwlOc1wBpIitLh5vNKvbV9x5+XD/5UTIU9IwfpALybwB/
dvLMsu6CcBIbMh3IWkCNsw95aSXco0CYkY5lhlA8QsyBufBcGf0PsTbA6mNmQKdCUc3z+PZBuczx
goYNf1m/a8mAyV41JFtJsFFBD8Emrgjv+iWuX74bM6CiT0P0HXZqf9sEm0/gtPI/D4KHGZXtRJ2c
sLx47VasHdzt7ZrgBljJ8kJZmoVckdx79BbAMbxzVAYR3Ste4VA97VqTNfuvFU8DrlVcnjeR2Ds0
T3MPYbc/Jr4KLUdLeRu7z0/X2O3nkXYa+hxEkRNypaAG5pyR0cFphGzRN1eRojvGU/afDR5zE68G
nhbauvVD+FnybpM/8xHBLp6hTEz0HFwSKmIfWRAO5wKIWthlbInEJrE3WnfyyHE2JVMkqZDDNKSV
C+FUy2vV3HrEAvJi7LwrcTYTiQXQkw4m2jkUIyB9LDNM8rzHA6ntS6htUT6X2SOSUbgTFTcRS75l
yMZ0SRz19y31r+zHH4M+xoaU2FxJ6nUoD8i1Cl4D0oSoQiHtrRZ2Jj6BzCA/Rd6nwTbB65QwTpsF
HYottSuo3Ee4nFz+1kKBY6A5ZJn+Xns87ZjSGyJz2QzSajHgSGJWtJBAsy4pmDoqnnsgH0bjmAgv
WseOlvkuPFwXOIp24M8x9gPojx3OLsyFhryztjVN4ISmguxTyVIsC2KIfpRmFeCxAjcqbcOaWSrS
131IOUxBGs5dgtUrx6JZcYZVh0fRdFGoCt6LGsE+3Jk1v17XOcnyi8TqVn0XuLHMvUQEenxhWSW5
vOafe2FCUtKR/Bf8/XjI3QA9Pd5LECjpkliBK1ecT/68HEU7zSZ6C9h5cZfTC9eQFAjXa1JpQZEQ
0/32ZetHLHI+XegEp+IqaTZFhdKkg7YigNBcX8f7u15VqC6pmkVJHUo+bTu72G25k3zSt/K5QHgW
abCc9uXkesseHrK9eNvMADVb/5dQBrTXPAj6yj9HZEQwpG5uTfPMFrxPPgIhfWMwrOUIPaOtFz1O
PjHTFLVAQ1vJX7FjXQj0R+nvCFRmEuzfHXLkmUeOW6vYEeWnxEYRrzLCsMwUrXbhOur4OkxxO+LJ
pDwA7K0+5jJQ7oheh9bxfpvh4SW0DrgW04oS+o6qz6g7qHA2T0pzxTJUa2cUsf9EFDs8J9aE5IJI
/PGA8oF20+KNrLI+AKHcjGBRRtLU77aERgrZSaAlYbg+OQzWoFA9jUCQcZVrHbCQSsWU2KxgTi3g
MtJtFe//K2aHix9iaH+LOXPt/7zC+H+orLlkroxn0ay8lQEFipcmWX6qeUmOjP1XLMLKYQDHndJm
Lk59/iHkm1SmwROkv6WFlGYptkrxxgXen/kPEPNiIf/R+RD5MNBTlu9eRjMGOwESGR2CgQROquS3
ijWFbSbiqRIeGe1uF6WbiXi80/mIXgrAxjjBnBQk7iZ+DvgR+luP4K+6eQWcFVl1Y8b8L3SjfJP5
lqNX8SVnY87RBf7oy50jjkm/q8L7TZO50js5NENrk85OB45BulD6w+jxXeak7jJY5zQzFtj6i5PP
d56zpjfpX2qtvwCChVHDe/6qA4Fu+J/drtmQPNyv2uHPk36z7lUy6wvyVE2NWWudTRoV1DGbXv6N
BIAm/mO2V+Hkz/jA6inlQv8zfka7zKgU8fCr5vChhMHNvHpV5AsFZN8zlx9USrliOaGI/mwlBwTl
pGAJlc8qwOVpKb/lMm/1ta8I6/qQk35eEoIxIKZeSOQjmvq1JVg6BqGKkWRp0rwGxK3MkUexoEzU
SUoElMVjPE6L1uj30NClkpxnvLymHWPXvh4D5eQTHQX9DivXrkeZDl32dgoMDFw6hyPR5si5E/La
mu8fn/NkYBL8mnMyd/2XRoB+Ie3z4qrnG5JoMCaxBbE229XHFd1M++3LuSZu6FPOmcI4lHDqLxCw
+bPOYWSHUUVZWLlAVsSmCOkJNhZlb2b8WHSAcUy0MsXOW3xdfD482btiX8oAqCv0EjhIPjdp+pR5
GyThJDU/0ap4ASejBxroviDAzytocNg0JVckxTuYymIyw6OE8q/iHy8D1Wz1Fa7sy5tJpvVo/e2r
VcWS0nf46RGeocSHf/Tye9M9KZQVKHeYB+THTkgH7r3x9equJmkTR8J6kmCTGsg0NQxnL11/e+rV
pD6d9WMEIHIfWAYcx2PeyHiVvXGO8/nLIxiatnjUtGyGkItsv/TpICsFU2jQyqjGjt2hQqTcFe/Y
W0SrZWHMlO+PWFLPPGLcjANcTXm/sHhosu8JVs5QD/xLAzehR9Iv7e98Ffq/sKxYrBBfsqbE/IUV
hHOC6NOHB97rgIeD9iB5CHZcszz3yx803JKN9ihQOOpukCE5o8AGITnthTFJf9n5i3bO9C6aqU39
V9wQ9BSjN4IeIbL6XymSqrcUBiKSx5wSgNNSxSuv/2PGJTM15HNOUnJsCGPHoicgDOQjrJ/jw1tF
ySw/DhXn8CI/gv1X176j2JKlnfMsDPYfMJJGwQ0MqLJE4U9IdlbYtbRbIt+ig5O4eOPfl1QTEsi+
fOkigU7j84bygDhmXgmTsKJ0mx6n418UTpfeStBOSWIX0BBCxxHOY7NX5E1IFZU2Z/7/cL5a79zc
80jKBBV8hBIlzcwI5smSZUvTzuwDLXcilx53kLpCFXJqzWWtrnTx1mL0pKXJZ6BOb5ayrD/XIJco
ZxImYDo4O6Hci+hYYxZENV/PAQW0bhFqlOtto2bt8cugk/7sBPMOkFdH7/Z7k+WjFNcAL3uJx9tE
Y4lHTLcL5LfrweMlrefEgiHPzBG7JVLD77mJGFqZYExlHaV2/Jfp9ILyWM9ZvjE4WSD+6LPtmNBc
DyAdeR+wopfQZRIeReZpoFdsfWgjf0tvHGVXWTOLffhZbc0zJjaTitFJ/s5MHqKRIPTRizXQyWDz
ytoMgBZUf2kQ9qQdNR7ztPXhkIjNjFI38rb+3gCOLiQGgCekr9ytaIzAAawq//riXLTsQQb8hJQ7
Yd5MdQo8vjouftRA3M39TRJJCPIyQlBDZCj/lkQM6HE0BVEA1IG4zrqViDAGZVus/XVUuxRoqNky
JOvUgMlZXwagLwUSAXiqjKrwp5KvOhr4vOVwX0LVjOyvkf+FcKDa561Wy4YPd/BuJjciaFaPiVMi
n6lXXim5RESgqceGYDCPyGgCQkCXIyNb1eWv/IHn5AkN/gbjHEl0x11rdPu5CZzrmgBVbkWFU+bK
OSFEIHky7D1m6FkYoaKmzLs4Jd6qxGsH9EiFGU02w8IAkXzIF/9dN8guqlWu0UzY8pWrCHcwuyFI
k+WfEJKBt18QAeCdIVhnXOI0YUieG5o3OaSP54BNriiQF+OihTvCGGaHn6eW/ikbxXCbeeCGh6F/
W/0roHqXgoanv+j/+EoRavnvsNnhJxKOWAD8i/CZI0MT+XC+2L4pTOZg4dNAw79uMJUGrV0Z3Xbg
A5CMk1ruvt5r0VEvgzp8LuWYTJz+hVimzuEuKs3us0NIKNmXubm9KqQ0gcL7PhQ5UU+6fPrEv+2H
eC98wk5CnFS3rvFZTQx4GAJ7GjojsBiUJ4MO5JUpHBWuXtyg2TPO6Myi+pBXQwYPRrlTTz7+WUo3
KHUV80CFHf2/1EH2JFTSFkla3FKVXToJGYx5gLQS3d5WZY3iXZdhl2Ax+dkQW/7E77Gk9yY0W7ED
6eW1usOd9jNNnXeRi3Pb6rjm+6vYLykLZa+CZQzJGALG8SleIcDKEQM20mJZEQOGcaGBAL0Cmxm5
42WQ/RPO9lR55viGdD6FCvmU5T+s9krgk+B4tqqRo4bQcvQ3qz2EjnkLQUkA163wHAxHS18GLH7e
o0fPRXBA5+qEXfXgxmOhG9Fi9D3oZNXq5KO1p9g6JuoPlAzwacfBwpALM1L8hQuS9Lz8YILABmgX
x8A2W9KXOsk5cLJbcBcYn4927DU+rtkNqkxsT2p2bqVXaDig/zjZPYnTheMmsz8oeRJ/TXVnPwHY
79wPGnuiPtCUiZdewpdjGw0g7bJYoIKTljMUwD+xsFTE+T6jCeffQFwPAhKAm6VQ7PfIwZQpKgzr
VHSnlHoVA7sTr7XEtsbLAn+BKAMtjy3ijkDWtI4DktAG/9DH1UzMGRqDveUzeU9DruzsAwqO3abi
GjTOWYUbqHl565ZzfBpuBq+b6qRufUaXMQMaN76Mhoe+g4qyqzH/7bfU2fYYvfALRM13OtB34wZ8
2ZfCNn3HSyNcSJkbpP8ast1ahD6GxpBQUhQ9LD45MhVyj5j1nZypTEcnIqXIKf4p2TW6hoSmBDot
DNMxjYfPOEVFjCSLfbSkJga5TZ04CWdWz94mnXkf/bVZOgMO/uzsCcokFmgCLzGMMP92LCOSyLHr
UVqGw6szXD6LBAdu0ZFjn+4FTt00BBJiHCpD0ttKSKxwWPhon3XidzQWJHxVXUOiINBHVMQUpQGB
oKBWbmFx78TH6KRBjKbslYy0sB8tSUk4YXrrkLYNEzKyaGgBSYnMcznP6y2eMCvemN+K/M/dx0iW
vXKrmY5qb+Vfwmj/badHIURm1x4a+QJ+FV4g/9HXhNGfRmR10PyrTNLEsBN6NrhGAWxPYaUaAsqj
bB/Af7SNRd0ggUExNZH8MagLHg1TWrMiF/KpHgvewz1RMd0tnrFWh9DCs0inMW8mKbkbwJLUUCvV
KlGe/IeTGy8NKOXnro5GSOZZ/cJPl5lX3jXPY6OuoOGZ4ft9q3HzstQFLaonuLaLkt1JFbDKWw+Y
kz0TDKoEUyhuH9sV4H2nbWp5Hgh2TJnKJH7TKNno5yjYEE266iHakSd0B7Tdt2qfBARBUSFA4bU9
vKud9myZNa7JFXszFk27vwfaivqwjOOXVxFtZzxp0KdsrGHzWT9YpyfREdYGJJsUOtdB8l7xZTKW
Tr/GweQAp1aho1H98oWUtySC59xvEDmhnC5VTCnokkdn401Gge4NL8sE6Gs4HQz3294ti5G3DOgM
UKbMzEgEpY+TYXkDgRaoc1yjnuiuSr6iykHd8QxSb1Yv2S3RlyRHCPFmWET1sY9/EAPlnoM5mxbv
LYccrrS7rEwFw2akYGM8tSeW8/5EwiQlp4y32kZvl1E5Uzb1NftyCYwdFryOvRNRSDC+Xw5qioKu
0ql04OTgjkOJQa4RNy5ZZJRQEqS1rjkR+GE3yHd1liINY9HdQ3jrtL901VCRZJHCA7w9oODmBHAQ
SSg/Ih8SkrfQLewOxhBFVyAvMVuZu2AOUzMd8a25rP7zRzl4we9GqJZ0Q18tEb9HL7tNmlpIMPzi
8z3Uo5cI9pHT+uFZ7oCw8TwlP/OKAtEc4DXJg3BUbw7OhGwhL5biA0VL51Cvy/E1TL3Cjp6sdtFI
y3ZLS3V9AdKcxWhLhQFwM0EyxhwuH++NIS2rapnRHpTMoUiyk44tnC1hIznKshgP+C1XYMCEOWrg
Q76+NR++xjCG0IHSpN51ENaDKgu4FFz+FdItHRhplCBl51CTEiQrK3Kka19uIG+oAuExEqbDBSlr
IZ6Ez4xXsh0zfIdqhweCqG51FbTrgMWZLkxxku048JZ5tCzhJjk+Tf+LpEICE4VjBRqalwIWAxvS
lT13189RG6BO0LWF0C0875CEy6A8Ql1QVSDDgoRgTrN8K5GR3lGXGxtIBpP5PsrYIqYKFAWiDikj
5Mcl7bn8XHNlE0mLnN7Gj4O1nxSyHUYr3FwUUal3sbpDL4casWCkO3L+onZtXxRiqTgR5kU6J/4k
neUbvJDBT8K5RMw33hfZjcUxmbSK6LmaVCcrenk3HzQuJD84AgqSiNFPmZNKgzhksrR8jx7oEW+W
tgWQxkMTfwZp4+8H5lK0C8c9cldxXSJZ4nVZaCwLHkM7UayAjTF9ldjEyPNBXkoHEUmJ5TnZPrhs
wVhQLAbxXPL21Z1UQpkH19oZYX+sNIpo/hTDtg7ZvX3Ai8hU0jILkkH0h0wmA6CrZsG/6vOQPiVt
H1SzTgosVk+MBBgN/l8pVb6jIjxCiJEMiwY9+if9aPJu9Nm200hYZdDBW2JdXKSB8WPY1JhQOJ0p
/WOLh1Uf8w1tHxIgnsV/IFM6KXsMnerpwxZ4YqZmYVcGGAwE567kVDFp1rOsmQK7na0NOZF0BSgI
uSFh3Uqfe1Ro8cR7exlM42ssQHwC8pzFVfVgSKrTF3EIh8apt+ZvkZyn6pz8DbYfMomnRUJ4JjIc
vbrT/Cyv0wPoZ3moXiNY0VKsjZdpz3tnHSRKeo7evZMPCIJJRAauZA3ljSg3NKef6EOCvmlIegI8
QghNbLVxln+uYbXmYgUHq5F34IJh4o+3I2CGN9/Y9OVMNsnDBexNGGXlDclWdOt08sojO0IqNDeB
ss37gr/Tn+D2Lrp/LeXsnzFG08VISPHZrEHzpfL6s1trILX6rONuwIUdO9+OL651Wu4csF0vX4bF
siFiMYHwhQKjIDs/xhpm3gUBw199Z/ZIEtidIG7N1IJ3pj6BSrJ3AOkEYMC1+L3xmuop1+RMQaST
eYevmU3Tz9b/7ErtIJJpoF0yevQ27c7fR/KSTxWmDwtXAQRm/MNcGXZcYaSeujyoxkGDk0JDKs+G
sQruPArr3BaoPiJE76pWJEth+mWwIk8dsnbk9j5sxvq2R+CLtPvzkwEQJLqrwwwV4dOQD4TFJtve
eyJrCUclq7VAmoPZBSQfs436Voy7Ji9Fc6EWB55jflcEGf3Ooh91kvzKiAXL24jFmE6NR+yV0qrj
yDvxT/8rr9a/oJyCOhMkwg+g0RasLTRUQOAd9DhE5EP3C8KTonAZ/rUL7hrEOhZcd149Abzw01nh
Ml/6r/La/OuQxfD1YB/4axGaPxkZWcarH/6iL2Wevh2tmIf30Fxgu0eZjnBIYcXBjqdi3q3n4O/N
Bwc8vUGkBC6rAd8HLSWYSON6Pgpod0wDUNmo9elV8VbwUfm10hxQV2p7cLn/VugZkWIbK05KA07T
U66RTkhcuWmyf/U1fSJ8K7N3ySau9WRBZ9iYsP64SNfJZW9nkA/ZG4NZQZjPpF7h/0IfAV7Iz1u5
o1zqbhykJRPy54UIjkgnWpPY7NnT5fDHOBD+Qs3yd96Sl+O7lHZV5ASDFHHmpTGuI2tBzWLUGdNx
esZMY828e4yRkicdDKoTHBzBcNDMy00/RdiFLGFR4UKamdZTJ5ACSINmLSxm2RPFCmS0YTkDc0fG
+jtRxlGBehoFUcZLfTBDegiqi+W3m7yVX36ffp/+w3bA+E+U8Rcl3Lp5U+VVncK7Xo/oYQNPBh32
L89fJm84jsiLmNMDMpNf2o/8F1qXjByJUaIT2PGF54psuWzJEd4dbskkP3LdMnFxZwx4/k/FQxiI
YZpr9ENSmtCSzDo+HvEa2al+Cq4RRR40DjoYliunMC7xGrLT0VfpT8IntiBT1KC0YUbnC4YfVgcI
WNItg3bXFa5F3EX/pLxBo9MwUYjcw26LRpGZOZ+Wn7+4XOJMxpFI9P3c/DbT2gKnvFCfRWEvH3xg
G8sWC08xLbMZlYLo2cJXeE4Fp/mnVncEpO2dSFzt4O2SI6rMhbLnW13R3LRHmwXMJMVYah1cBqH3
5Drhm6mXIXYakmv+TyimSTi7mC0tk8vPm5ThZsVTfZR3yIJUMNxhDiqvAWN24PJjIL+CGu6JEuF7
xheHe5UaSall4i8Bnu7c2DgOSImPiXbVf4NhQVtDzTf9WeTz/kWEj3Eo1qjRUYQsxIV5zolSe9VL
8xQ8OX6G9lI/qzNA83CF8Ic/4nhZYYNoJRu0g+VwzOqluIFVH/NvOUvx1X9ByqbeqyDXkO39BxDL
+EcgCc4uIpM33SV1jCV/qKDH7E/Sv88ZI96YSz9DvgZlzV0v/HzvoGwJ07rOCkKCXmhn6j6OIBDp
hsJUajfz+kZ5+zL1Dtqv8hsxiqLRtaBqwYP2XmrOlGNmOH/J5GHNGoc3jyN12XxsY5NCCq0SugqY
rkOUmcfuIO/baKav//AgcjySdz/VH+oiXAAL43lxpHmjcZGQFFljboOEkBz9JUxTmvSmbEWHmHoO
og6wjtgf70j8JbQvSu8WJN+9YS0Q6Q53eObt/C3MlC1Li+GoO/rKlxyJ8ooO0DcO+CVIKJ+y80F/
oq64VAebxomP7VBfAHMEk9c5lV3erA2BpMyLhEriT1rxHn53PDPr6k9zsmaeTvjtaLBfID0kmUHK
Vg4XEhrYJSvRHSIaPZXGiwP6MsvbDYkzVBLYzNrr/uO2O+RwJKPMRl0XP1CJ3/YKlLfpb0aLqr//
zQ8MvVuyK+CTE2OvdEzok+Fq/MMMxMKQI29glH7rhLD+FKi+c/RRW2jMql+BKn/PCNww4P8l8kYD
sOLRfqbHwSBI9pL5K9KrwLWjZFGKDoqdjs7IrkLUeZe6wyBjAKKzzTvkrGJRv9EDUu09tyR8ba1i
hkJGaVRXDQpP3MnCEwjI+MtJYukgCzLtGFmnzCD8o2cAKo9Ad8zzqYLdoPjpx+gWNv7aPo6GCCfa
YSnvmOL/yJrk9TMYkTpWk9H7NpYjHHhvvIBSZneYxQsE0MTCTrEiEsk1GxzKBWT3g3O7QuS7EJZY
fYhnorpHWWhAoSRQsAXagQwKN/eT5VHBjjQXSOWYzOcBVp52nodzdjnOQG4umLRNvAT2A0ICcSg5
LlgDiL8YSbBgDhCLBJkImKO4KmocTrOa2OkP9gDWwjWF6CQD0HNARxdSKHVBn23dz8gTUbQtI1cX
jNo2EhvsBMUrTYCIs2lFJqzeNH6b1LEOljhjz9d1PDYgotjA594D2Evm41KKmQCIkY1zLm9epe6T
6EDKHffh19VjNwuc4iyvq5Ade80iGf0MQK/kfBonlhKEBSRgFd9tbTpUzMB1mJ7dIoTsB6KjsJ4u
8f373SvnK9cWvr+WetBLdXCigI4KVibZyTGCmDD2ZvNP4RUob0qMeFm8F9m9UHc93AXhfGqFGWnS
/awZCvtFvCMGGrzgDBPeovo9oXLwhTUCwK/3IIxM12b5Rf6t+qug7fUb5oh1A5lA1igyU9mldEIm
a3sgxgQZYgipwgOF5mOYk92JP3cMPhgdDX5oS1hf+cgkYugn0QEcvWvOuGD6DF/22I8chQv/DA8m
/nqUu7vdW8RBPieYQHWZ4JCklcR77zUkwrzqJjdST/7wtJRWo4wRKzn3AG5FFyRJ8jfAhX0wq4/x
HXnPXxbfZORdxrTtfhT/QtDghzRvf1rVS0yRzYHSBkFasYXBtOhIEK88wwDUU853iyyA5fDmt2C/
STDMT3UHjG2cf3dlsg6PnuoanovfSh7WRNDyzz2jKrIULE0TdFaIB0v7GU0eZNgY/OC7AtgwUI7l
H5guwcKIjdCrAPCngE+LlgBfdC/BTk7soYaXwNV6jOItsaGdQQTw1Wicih6ZTRC82+CRBG8JyxGW
kwse0554Tv0Y8HJmazKw+DFppabJtCP8166NBddNhSrBJm3W1G0OPPEGNXdqae0OnHyrz5VkrNJT
9SVKlCIjj2BZvqsc8G+nD6uwnmvanfcjJUqSpNp+zdZOI4W164lpo9C93mfk/nTkanLvkJdk6zOJ
YJqnBQVNZOHUwC/4RDxULfUjgBfVz49hb164r5iY0Ot8XN7Rfmkht0ZbQFCswbeAXWs67GHAi0cK
8dXYqA+keppBNU+oUJhzBk+JwYHb4of55Ry3sAGYM6wvMu7KlPvXLfJtp3H6kKhQOrktb3WqCwBB
1yQGRVgSiHaIJyEBnPQkoKjZEmbKamWscVr5N3aUavwZxOgkttQVIRZEaE11HoYYYwrBEpLgFjsa
19azwRCfQakW5x7Vh7esjfk9WWh/ZkBI9epzlbWD/NPh3TMIvMBWRmvdaKPnEbHSi9Swo8576G3K
lH2JLpST9vB79MnT8B/WR0KoU40lwE3pNHs00BZ8v4Rg7EtqTU4onhgNvVlx/PG3Xb/1QXvAiSdB
TVYwwZ4YHgCusD9hHvwZdgzDHLvRliYTHffwqUncpj+FwUEzFy0Eu4lJym6EubEu7YhTAdtNPC/t
D5Mpwd46oKJ+KdPLIBwLRB+ckw5KIpFJwyWpXmlmfGY8FMR+WcsaV+ShZ6ZQyBlgNUns5gHuQy8i
tgga5ikF7ewate0ULUlpLNo5epTixojf/6ue3oWOjsKBFeXONWcGICtGxX8y5776190p1EGbkvIw
zlT+zgbFEHWlc5m72jVgH+hsU0nwm5DV+c9Ipjmgv2Pt5JAMCRSVJPFs2xkm85JnkbxWxoGWTQ1Q
0c7w23o7UdyouLO++QtWjWJFahriKUECf8NZ/yfT+qK5kkJqBtgcjkv2e9eTMnJ9nEw8SwJR9oNT
j2xDeOZ9MTAdACJkyyhCt26bB503drohuc71f0nk3VIenNwLgJyKeOn2nb0/m/iHhZuALgUxIbo8
NAbi4T+SzmvHcSuLol9EgDm8SiSVcyiVXoiuxJwzv34WPRgDYxh2d7VE3nvC3mun/6R7Cu/zB60/
KaCMjOjJmViU/iIETL1iTsfU3UH2ZS7HnxEtrYfqwNF2qk8W10o1XiYB8C3BZtVPgu3jLiV7OVtJ
1iLC9I3PBkvGL6srjrPJ7VBf8TxcTf+QkVfP0yqQ/MZs3h5LSDXhXlj7bGC04NEx5OtY9vCaSaDB
Vv62nkcMqNnn1I9h/+YBVfb1I0A19kD6+1lbW3ZCZKOtq503V8i+E9kgYTeCk6OkO6fb4pbYKkxi
UiwQ0wBG88/ltby2LPYDZLEAX+zoUy65sZ8+EUxHw3sQ1Y6dlxFuso3GXdCt6n/aK9bRTqx975j+
k9G/fnM2Ey+An2ahCAz8DsqJ1xHNB8OBRfuXP5EEZht9mx77eIOugRgd61tUSXddArm2GDNuRT7B
s74q8tPgJkyInDldBjPMgvOW/HpuaLhuDd+xdxjQey9VXhl1BageZ7+64oVxlNG1viMmDAXuexjS
39PL/8cWRYMztuwYLPFLvUKG0MRyOP7RODVYgYX3XAsM/MvaF6EXhHFwlfa7Soi3qYo7tUgcEZss
Rq4wWpb9d0EqVQnuJSsRVZtOqL6GKIQflz1DBYAcOnfWGi6zI5kWu26hF11yzpnEzJYax6fX/vjD
PIqrdyUm4khgUJtvtRhIvbJJeX2yFd72k+my0UZIL+4UBjIzU+1kIcT5ZBEYT4A7D7XhNny0IbrL
4EN6pUepXhUdVgIYPNcAsEiAZPuHfGVLAXi4qdszaoJyXPs3FYQMY5YrCesIEw0FYumR0782bmDd
gp9aWU+UYPhC+zXFuyIsmLlzvkZfEyBR9R/sCdh5AgHWLKB5tS1X+NE2+rhupnONG79aJpEjZ+s0
uQh3aNshmZjslAjNyNdcxDbJKwU6s7VMCThpBU3ZSiF8joxFXXqMBm6yh+4DHdTO8fhdCjuy3X1+
4IUgoGvH5bbTIpyuTnsDm2hzllPiAm6Eic3fe+GG3MggcAy+2B9W0Hm4h2SDceXhd9z9y+STtBuh
XSb5AShV3e4losXyIwmI+iXg0qWDkLZ8+4IyV2I/3ogcGaIK+w+60rs8LUYc/d8/ET8C8xASS/E6
LrDrDXbCrUlvgGCq+G78bUlW/SXqHH4uPkHm0YxfuR76CvY7uhTuUwIX/24UsR8lq2ZO6ZGafBUA
8JwVUQtAltmWqd6l6rg4VymZuFDropV0Ei94ftCRWj/CutmH4UG/EOFI0dat5WqvEskFAOSvgWJ4
jZD1EEeKekO7m47autGDXEsTfegqdfElHHlz4KZtZKpyLJSAYRD44y05VGSgsnY6hiwGFnaxl2Fn
bIw7L8bDMM4U+aVlTxFj8VW/2PHjBD8clL3s8pmiqcFjt5xyd4KF/dfcR7i2wIVvyCoRhpA67Q4r
8FrKubA5BKrvqYfKHuxRHotoSRucBCv/qmHt668EXqAylVcifdqnytRF4nNHRlSRd7nuTTzC7x7x
IMqVlyFx29ho3UaX1XGiOl64HqNLw17U9tESaCEYUbe/tKWD8TN7GcZGvgDiZA2F7EwhjeDSinff
sDMBScGi0TAO3hLhAvAU0+bgOxi3TzXszurWaR/WWWbDEHHCyOaOw4ZAh3GxGyS3AdjEdiMlradB
eZBv448xdQS2GjyRhbXhqIw9tjac8gvs3DieezxFkD8c741m+dahgQ6LDzqFAG+XM505MTrfBiBO
iJwluh3jS5a2C8MD2IHDnJ0hu6ZD9eqZCJ74DBPK10V6gNwCGZXTUm0f/J4VnKWl2n+NjDk2Opa7
tyKhHlnwDzgO43CjDbsIlhgebvJeG/JFVgZpyqjL4GQw0KVwiNu9OjIooUKc1tR8/CO2R+aCLJuH
Lm2plQ5TuFI2LI39RTnZ1qd8wIjd7trQgVp4HE5koVncuHODgcEuAUD1bxxR/SKFQBviKt/tZTxU
0Gw2iMNZZ+BHp8jYU+ECeJN2JZTZrd7fu/QgUT6HdnHG9NYXZ7hy3iHNj6jqK/ApN+/Mi29kUJSZ
t9uaePWtHWFZsCUaZO3+Tv+V42PFSPsedS/k9GL0Y5FvKR8smbECO8WU6kV5tUCfsLv5Ntpz7E9Q
P/9APA5fUXznLlJ2OrlVMz5yA4XOo+GUZ304Qgke6kxzKjyaIytVIBhlZCvTUZuXKc2rRQ8Yz6A/
kMsWBAUs9oDviYXim81wzgWUu3JjHMW/rKtXPY+9cO48k9gJY22Bgk08sIX8ZOovh30pOClPsQaU
fxau77tIgOresRIrebbYs4BWJW03L44BELJSAn2QNXZU3cMj651qHfPvhC0CGDz9YrqKQqY63qGy
rRudktF9tOKqwTdQhW/zEIoH2YzX8xuCSLGfSqeT/mIetqngyEl+R9CQPBDKm0dmkm/+dJ0C1EkS
04UtUpKEvFhYpedMYEso7nIqTmM4Wwb+JVA3jf/jxUTQ4LYQUFVVt1BQHBFEGIX0M+38fa0XNnxX
o7t0PVFk++kz6BjtkPPqb1vOyr77SZWNKP6TxCdSXhYzKJeBvvFxMaj2tma6Qicjo03MzkmzaqDv
+N0x0eUN2cU2asGNlbn4OzqZn0KJbrUS2gmdUyqarli6OaoZ0byFAOQCaEPSX8YXq6IhCs0G17Ns
a7w8JRXUNn3PX25mklAyI10XxNc2v75xiYDy0uMsJZQuINXQSEznqrka1pm1sSovAcNDfDJLkgNg
MDjVYDMQTV0qhI4RGDyEXBPOBDl4hwSuWodgkvmhuQrTW47ApoWycg6qtcl2VnbyYDOoj6nEjdi1
m2SkmkUX0bhTdu+t16TyNDNa0pETyG12m3rghzrKPw8lVpXvB97fGh9JQaYDxhOl2eZ9twtZmszt
N3q4gDJfiiVEb8DKiwk/IUWrZTpZ7a1a/8ApvvGT29CMS1WL/1JanzzmSEF3I0ux66PC0S8iRuVa
mhOzGx46H8WhcBO84C8rL0YzuGY5W1Ohqch46RgzRyrqVmI5sk8LAB1Oo8xY123ommLG0+KRy6ct
JL18CrK8CavOTl5RErhp/Nfll8r4Z/n+WQB/lZoR86wcuV3P60xAEBJQ+CyCdTQVFq8qylsdnsVp
+m9w/NI8NpLtwdNkeNirEFvq3Wo/Laaq8QXwLhMV5SORUCTlmO2IHE0kqhnDtAeNTj0lWoPo6JSs
nHyj8tTm0iwn+CB2Uma4nAzb+othg6fScOY2mRbJ4Y/xmnGJ0dtkexkMoJltmV+B3hT8n4S7hbBT
rG5C9Qq5PeguLWErnMa/WH/NLuoRHT9Aq4aoIerwmo89hRFoCvuCYLShgB2X/BrVSUJuEZ57/zM4
RCIOSnntq27oAzSiqdJlsNxgUtTe7VBRandlY2TuFH3l3NimwCaLFGSJQK/wqVHPDlDHdIabHSmu
WTxui+mlcYEJsB14bQhD4+INDmygEbuwcx2E3zKOV4WiLTQxhE+3CIn3ip69aPE7ByyRPuGuqTBW
iEyxBRJCRY30GfmmH4v8n6Ythf6ip5vhhOgOaDZ3Ro+WQT23w3ev8ds8lU7EXvQKEOhI6rEGTF/f
AnZJHeNJk8mR4m+FlswgAXp8dBRj+PXpLEDDekRCseQUM3iXzrkP8IeaDvVuBlG9y651/9RL1AEl
MiM1WJEFQRRybCIPZxaIm0mnnE0uZdxzeds+afPpxUCoi16LfpyRbPYw6Pu1I5EbxBfPhP18H3DS
dL/Q7N2Qze6IVMpGuQPHm37S4+oW+LtdQw57ttf1y6B8RA9Tw7SHmzH4VPpNmh3y8QdaBV4RUd6A
czaMPXoTWd9Wh5KL2TiLMbwH7l5it3h4UMjR+KDvuMydMqpuN3nFqBL0TYeDn5EsOxewuaRSXyjg
oMDCD/4wNkxEpu7Ay4bWfue7cFeUg3TuuOeP05lJw0QajET9Th3emKzklXUKf4gxT3pRJSdMVwGN
YDcelZGiCXw1U0Kc9Uh0JhIU7MZfW3fUuD4Dm4CWZ+ID4PgGjQeUt4RThPwS9R3IX+zzWriPmDuT
QtE9BTdCbIPWQN6L/JlMfIXPsXPR8x5ERgfBpvhu40NlPI3QMaTfbJ4vKrCYQa+r4ymgROA0rWiV
GNQVR9/YGfM8qL3G5VmEJ5Wv2mnlZV8ixAsSoTaUWtjuei7A4DBDRq2RQRP/BbpwGLhD6nKFN6KN
Y43LCsHNdPOBEk/1uoDjoDB1RidDEd0t4mOCDhrhN9yXkbqMQUPrD2SnsTRMQMMzorOI/9xR+Akn
wj4pgIVmpU2sLl9Di9FCXyODH95SSGYQmxD5T0Vu46OyMSV2FAx8XC8dWYpBk0YaTEqgyEAt9oNV
9arI1akrd0J3XOdHsXskzTY1WGEwuyYET+STVzlm4xraAKUgKT0WKuNaw5cmI2RibcYAxtIxiW+D
GknQsfjxtlLwpQP3o4BEgoE3U8flacCpGXYVFMuqZufOfl1SyWvKfjrzEXjI2NAXiNZxmKjDtjkP
FZrl+qO4jfGOcUn5aqBHugkZW1QtQImhPfjrqf8RstpNeA+9tlz5BDcErJA5xBlo8AAdWNf3z2Sm
wrbnBO33Ditha+07/92R+yMOqJOWmjlHOTP39Y/mNr8aM1JIuGHPYlXegukIeRuRTom8FvAHzwZT
ZFW9m4PtI8e6qugKMhnkBRfymjmW3Hyrj+5UyV8WnhH1IugrJiDIFKSdIvKw7CIEqA25V9WCVYrC
SDQigB7aBVdyI16b6NQZnJ4qSEhwbFBrx2801bxA1l76UsSv8DeF7+mo9ynd8WeNOSqzf2ioyesq
ZMzDbAOYniHqSeCXPuVgoyYt49P7pG1SQ8TgsxSAR0AKEdUbWjX2Wn5NjRb/yL2DnNioke/ci2gd
q44VfeSoIqFeUqN40yLA44BgSndmIoZPW1/MCP1IX7ecutuBENWWeTD3vauhnJhWmrbKEWF2gEwq
Ry+PUrsNCgyX10LYRspTnl/iDhcBl7vW0tFJdx2ERNnkq2Y8cziBoZ+QmXgsrdVrLj284oNVhpEM
lHao9gVO3BqjtvUbBA89O0YyOOB3Zn7l5bNGh+XNX1r+q8h2ANW03c+AquHAhEtBvhdj24hXJEaz
+jaQsFt7tH6T8KnFSwnRXwYunb79krkhgyL8KxXfYGO8hWaXDG6dsM5ixCCvDGU/MMCcI64Qmhed
aypod2mkn3rwVyYra/r14l1iQew/8sqRJljVn6ZxjjoGiT2OFQqDkz5ctF0tb3zkdZ0ttydDfgzw
McxfRg0OjQWPzLRRnVFaK3uOPFPZ5ZcedY0SLftH0R0z892AuNBtPpbyqCP02TNCk96jcNO7aw0m
ZYjxZ+LAwRL/Ntg5gGpN1rK0Irw6s5Ess9BGw2ouMOyhA0xZ7OU1mO9Hqqz8APsGgQUrdTtORL5K
8wIhzVbWuCuHhwXwessEE8+Bm4lHui9mtYzzTF4SPBPeSVfuCsNbrraTCs1JmW5ZdZeXbgM9XTrw
zrFGkz4MuClLOtM/DMd1eFCDgz4+2vq7sFg2bWW6ziE2yIHa+qha/wzji2ToUDgP3wYKExijIA6R
uaIAV5mNPlQfR/Y1PEKRthZs3cLmShpZ17DBY8D2NKSz3F6xafBZBvK+Z7Q1H8QF3gMTXfPOQ0Vu
Qr5FoMNGxbXqrcE5C3Yic1IEUKxGy8kR6k2s25Q+hWcrduItmhPRAup8gV/f3oVoy3W97k6M/hwQ
SOA+d8npiunZcHJrr0ErM3ZKsvdpop2IFA/uL+6GsfnGEC4mW6zXBcbU8iqk7qBKdoJrF/4/mu5d
E9hp+RPcY4+GjQbWF27sfBRYZgcKjzmJxL1z4YzazQsuARFiz4DOYM14Up3eA1qOHvgiTfIqvwxs
4xz61j0Hm4BQKViWT5XB7etAxYb1fCArC81uTgd4ahHBKX8e3aNUv1SWaQN23a7ZAkFyQiQkRUtI
KM3/kv69mY50sALHq1e5Ii41+IxIqeZvR8G5g8mCANC4/eyVG4IcE/kC2yw0+3l/r7RTROoLA6Gd
nGOyr24WhyK7vYe2TxjQchsV1lKxNvUoQmZxqsrJ1K/CuyC5WwvyQni1V0NcSOhq2vmo9TE/IUG+
pA71uLQ4cRni6xMZ2rdbXhX/3gGOuiG7c3D8EJHcMKNc4yIqlsJHvxqfYB9kOzqrf4y7yyoGMvbH
F1yQBcfzwP9S7SIsSFLa8NmHjSuE/8pjrN3T4CV5XzJabSoEjy+Z8oGsV3O9G8pP33xpMzRltOxi
g6Mo2sB/d0S2ZhumNUO9ZvunLgeafwYa5ZrFxcDUJtVRgeNPPKvZSqYVO+vUn7io7enO4aliVUbe
JLeLpjolClZrhjd7U+T4jWc+8q7a4NrnluJHRo1GdzwuuKHc2FoaxhoXU48ILN2y2Jiqg9BsCHxZ
8J4HiI5exNkKxzdPZa6swHlk8WO441Yr3+2V4dGr4Re9Ags+4Xv0IfSZm9y0WdvScSTWmsjLPVyD
VxL842HshEc6PMzxkd3rZyJgSWCYyXPjwfOFm0tXF78pI8Cm+fmOyqTsIasFCOiwu2A73rWTQz9f
QmqOroLBMPBQWXOcY/SjVRdG7lm7I0NVVLbpmtwh5Ds4fm5YtuId48roLABtk53uFBgH8x9ERZZo
hWI3yAcWGBk11/sbbN5g4VZov2UVwrf/1lIaB/r9kWf7lQLFm6Sz0ZU2w3XegcDhHFPk8+CRmWsn
LREHu7F0yWiceBYpjrTpaMqf5G9nPNCsb6lOvfqr8FcxtxMCiRGmOFWItaKsq8Ge1vkW1RISySTe
M5bunwUjNtKKVu+dGn9UDIw8za2Uv8CnSJhg2M670gGti6KhWFu3YPPs/sgEO9vUzT4+Kvo3KLKF
Og8M+B1BPCioMUt4kBrr2MzRV7AQ6pcXpxyiO+5mDgEfoLeH4C2ICakmC3Qdef8qYrnnkZTs3YgW
B3x3HJ9a/NY4y1nPXQK3JgJBeLbsSNcDrkeUfpJryWsCS4ZqlfPuW88qubDdfo/59b/9Hraw+FLc
upQBO81buDW8jSofRmysTTjnG3mo9HAwiu96YsaKaxID2QtUhJju8r5ZcSJ1iJvoV8Nln5wVEWTd
X99/VtZdZ+4d2b1TMtzprtWm056GePNEbMDnfJ6ka89Ao3C6kSqhgz9pONsYkpAcoH1NDc5Q19xq
8zHPzHoBJpECOIJXhOyHRviK6oDRaeXvijv/H8MTMW1lVxITHqzEpRlsO2566026mooGdSWMvLl4
nlbmbwN4xM6PWFwZVdscZmwdK3DLe0oGdlJL6+Vt9X8EtRLPKjEV/cTqLkGJWgsm5+OBe3iCr91A
Z1WoaJc+KqwY47bwlXVbs/vym2eNq3mOXf5qzIW/NXOXESmlGCOpafpgt1sqA1WQHTE+VVm54xnj
N55cSb/WvoulJ1U/5W5fnFXIsTG8jMr4AfQi8STrugkgjF1b5hQokaz3fPesVQzI94ZYiqDdUNp0
qSsZ3y1f4WjsDm/2cnxpK17nOv7gE58vPf2XM1tl40HmZybamraZYZjiT6vuMhQnCaFKhhugEfEt
hf3NRkHMbNwGRHucwMTYM9hx/HeBFANvgt0jDsOaLCxNGwFs0rvSGgpnIjPgu7QJV7O3oUyvJ0gn
yEyraktaRNXiU+G8zVP0lFjMXY+QzFc+veWCkI+TJ98lw4A2cfLDw4BkCgSUANEIYiJSJaG661Bu
ilOHx8e/T+p+fqBkJkDUv+P8zfrMylj/Pk+MSY0S3wboMJnunt6dVaTJHQInaTc+56eaoX9KV/A3
SASGBP2SeJc0KHYa0rWHGX1U8dtiH8NcJ4XcwxaIFW1IvBQum/zYC5TqmMLLzwJxY/xWJ1i2i+hH
/0uJK5puOnp2Pf71CMT5bIQLZbn4b+J18ZPK9vMbgyzdoMjlP/Ehr7fQqx+NuUkjkmYZrUkG+G1Y
zWzB/sUXJtQlU1rr6P1EX1gzI5RcUKEIis7IP/yumEka6Ub/6ZtuISkHXr6qwDy5Hrqf2Lviv1Xi
1yiApYOdv+uVOUoQpYx2kMqbHpK7ufS860iMTEh7wkxG307k+bV2Pm4xzXYc6UxxFO7tJEF1/vbf
UkKOW+9Qc0+Yngs7vlBeMHiWy0fHOxUPn6QKz/8JNT/AHeOsI5chSzqs7XZGhmlP/gHJxzo+b5lU
SpwPyDPShzg/21pz04nviuVD213DtcylzMrZ9cKlGK/Y8C5PdwVMOk7zJfc0lWgaf0DPD27mPw7u
wN81ss2kFCz5I3sF55ZsKDs90CKEmf1WoIYsUkRAf6a+U9wX+ywRGzfHdwyTYHKpujjN6eFYghAP
gVAU9gX7AYDnxIkvdaJ14G3QizH0uxTurAAQim0pYu5HzrSZxQm8SKzZplXRsu46NNxEBvLnCqaf
aXcYkcF50tVIlluuOAk+gbBa8acvOu30OSdIPtDLBNE/K94nI4aKS/TZkiJ8jQMiSTBOM99ooe29
08w2p3u3oVngiW/gUZhbTz5IvRsGm44ihJEgcQ/SkRvWm+6VRIzCx0TcwLKjj/efKXBifVgq6Cj1
U7nizCyR1svKLnr5s5TWJp3oEOo3nYFF2ixE0o19BKK8fwyrVX9jwqM0vmMe3FSgcQ/47W7lBebS
cLEI7VPWWXsWcNzRflOIgqnjvNK59DctbiMfN8mSl7+yNpoi0eDu5X9UEjENIZDqCTMX9BJyST6t
gIbC0V4Z4QHxpmTDdQjXVXXQCaDttn67b6zN4YAt2E6lg3eImQ6/OFXZzbk0CcUm+Ckm8sXcqNno
lFgZwybxbwDFLpwzBd2rPbWk4TAHRSu9TfSradiUXdFcULS5M/5qJC2mL0vYUVyhmMlKfAQoN9jp
DaKFoWXVoV2N8QDRYP+ZW+6jQLyZ4rou94q38qGXtPPl0o7/PJxAwnEiZqN22QlLKxyU0rjLpYNq
2DH+59GJlXtAQcwW5sNrgKvR1T3pRDjsihAd4lavHmniIDQRy52e3ZL6YphfsXCT560KfNycX5NN
trId4quPwLa8t8QIygjWKWeZspiwGGPOXSTl/SkCbuRmxUZobzliZD18WdOOb76CqpMSdsET3hh4
/cqTgHpj/oVr7uMQ/JsV0OaY7Zeu3pHsMFQKfqhtLbJrl/lW1s9Er7UIKmPbaNY+LA1d4eNfRuY2
jH8D3zYFp34amDKTj0kkPguYOco90lO0rU6HCszSiUkoedW0jwGn+mTDPOwfY3KLjxRqguqIEgNp
zk4Nmx/dIGM7jyJu7py8f5axTmJSe1mIVKWyTCx+/+7RTYAwUaoyG09uFRhtOi7S3iS8iZJbxPuu
kQn6g/BIEh5ZfNJ5dIKfIGwp2NAPGS9qEA8jtpF/1v2jpDYT5jXMcFOtepkQumwQtBGFV5rEXHBa
ij2KP1/c8MdJ5/GuGCMj4EBnCSngZqFSUfZxiTqPy9WA1lHAwJPvrF/VgIl2Rz4qtBYZ9V/+W0Le
6jBMVqSkDuVBz5r9VKuY09ltICQmNymuiXCeV8I898bEYBnMdrl8Cy9kP+ZXwVCJmrLoYGMjVa4d
S66cxudPjxcFdbIkM3QixGgg2juD4Wpxkc2zRv7cLNGF4F9EL1YlHDcekJ6/EHYSfDMLm3E8n3Vs
vFV8Br5/n0slcxGuwt+KaiB2wDMjOdUZ0G1U6ksGU5rOCx+sJv+r94rl/Fr3PckAFLbd1QRMz7Sc
ioyFNvJhZOJOVH360qZkQOJ9xBFrHBvJEIFuMRNAmFC4WBmSFPmllFcywslCOjLsS4dLrzKeXQTf
cndlAmqwSnVJfkp+osBO+g3nLy9WTiPNO+9DR0RXYSyND+OobiT0wv57wFNRL434mnS7MiHfjuRz
haXoqXjASy52MuPo8dHBUCxdnt15QQEDFMVmwSYBMjKqmpWWHdrgJXZvkWDkGbJJwp2VbPyITt3R
wk+igz3eEWCqtQ07mfkzlU6PciIxAADof5GBiWEJ3yPLSTsQbmF4M9X7iCndwoKxMepLXO48bI/G
bz1Cqjo30llh6oh4Elwf+rLSKVid98g3+IEKMgBqUpJGfGAdzIodM7Zp2gXDsbHW7LRN3LTyUgvc
yiLDpA2qpR8xg5Yk0cA/idH6K6zP4wRhklN9XaKp0cZbR+MonMry3I4PX1qHA6gsh25Span71BjA
bzhEGxomaZMiT/GmFeo+QYmRsQKOEBGB78QSPwdT+zdHM8dH+2VKh+qHqyRiHIw8mA3OuqD204RD
+w+JUHmkYa8RwX+QRKZCabkwUfMHW9RfXupMbiQcmKgln55wBIwn/1XWqi6gcrCBQaDFhEPeoo6c
XAO6Hv5DzWnU5yxo4P0q4CQSbMqgyR1chqEUMwHrDkv59f8xYaaZZpZiTVD1GdChZlJeZfM11+hL
I7hS+nV2+6SsStZ88vlhUNbwJBjs5cPCp5ocaLGzlZreOnXf8l7p7FF6ftyL+dte9PEf11xJt1Xw
5Vf3lLyD+dO7W9oauMn4MFBW4rTIpZ/Ad/Xv+jNeJXZoOQL3m7bPjB96SRq1dK1PeClOHYrf8J9J
Usm05Phk1iWx1uEnN3dq+pHWz5OEGga+9KIdwrVirpmtFP7R4kn7MlGeSiXCHgrFTXRm/M6IDfM7
2xRURBsZlGWnEMuK9IbvfvxXpK4uHkyyX9iD8M0PA4EK9Vr0LxBtz9520P88AdW/w18lY0TOXasP
3EA4UD6Pqf/R67sJcy7+G8pv41RDwkd2wstklxeONOfkodi7Yj6YtZUakESRHkEElb+p8QrjGSEb
rp2HJ+JmkOFDLBo4wpx1+HFHC16ffJlveyaKys+AsGdCMsmGm/tqHB5Svc7Ls4SmPa9/aL4E66uj
JZC4KksZGMGO2XIDtm1ncZZ6BPnEG67jNwMBAZl+suFFQbyw43JQ8bBV9YaxPENPZq/8eUbMwd2D
w9zgQ8Hu+uiRBZo3ubqKMiQrHzZ3/+4Gl61rgvtddYxqPYjnGZuGF3NkDs8Fs66W0ZZU8qm/ycDj
YV0QlfdL6EYV8KfCrkbm1jjbc5XcDVlbG58hJAfWqn4DfVNkxd8DTT6FxGtiBzarW/GLC1nVYX/x
sO4Yqte8LeKHTAlzKo2TEPX7mpBzdsCresS677KzFjAOTC+ivmAQkQ6Ca4hrCPvZuIq105BdDW15
oSFpbLFgcLPEB85fIzzvrbiocYK/kR++c/GanqKLjxQ2YNeKv1okwQp5tKieKp+36xoEa3Lh1zHp
2Uv9Y3h34QUQfNzs9PLDhmPwW38NpAb+0eJRgST7xia1dkkIb80l5gqbmFVv8fsn7n7G3QPbSImF
+VdhV/zgFmbBs4Qq73zO5svAwRPB3dcwLu7XoPz2UQ4v3c2+c4IX/+/LOmzxns6w2xj899r4RIgC
BtBAGKenrEPp9aHcsxpGXC4wUSR2gd+JSaPBXhuHMlRyPqaS9ocJoH/HItLlzhLxjOsDc+J5IQ1h
FQDieErRz6SRVII8wZbq7aRikHHydqeGtIrEAzQQjflFWPYTbp9iNRgIdiS9jfSTr7o7/hdw2sNk
+xhZ/FreGslTq80jPKoZKC5QHslc+Su04ygish8uMAzz6coSj0s+h2OH/XLn0dqta7xEqNQICxGF
T9HYRvE5Ev4QdAw//GeWekQhfuvJCVXhn9ts+ZkPj9Fp3GGXavAJFvvmlwObdUm8irZLC3CLdMbn
8mC12cyJ1Sv1a3iwNKVpljBLKatGIBO12k86a+zkHtMPkHOCmCE5etOvyJLtTdmvuScTM0Zv+HiN
ZmVpsuexFLod8r4h53vfpTd+9DL+DL/Zjh3xYx7Lcw55kZRL7dzCIQ/n5KX4PDj4vOUrUl7gBeM1
/eKlaR5huTEIZHv239olIaOL0R+WdkD+VrpDxYjmeyCSvuMPy+6fqgGi5PhMcVIQj0S18adNrAH8
pTm5Ka6AaI+2gUCP8BtVY3gaaiDRzJhI1LCJrO5W6rda3NFLON5JYxSJwmPXKrNLp1ZP1gZFzqZe
k2fD6JJuiwNpS3XHN2oMc0Cfr6FPc4UKdM4SzgCwMGRsgAGGmVGv/mcBFhxM+Qy3G7b/kkOOhklE
LCg47AbtZId0qtRoxFT8QwFhAEVigT8szcgdocI7ZMPRz9s4j/3vCa5hvi54FOVrz26U8Bs2pQyZ
jvGsU0WhNmCKl4ztlav/HTqK6YbkNBnj0riMpKxZyxGunkKzL0Eql3lG1K1sbfLkkf+I+4Ar7c5A
SLVnY6nFnFH4YCGcf/IH5beh2iIbwyhc5CD/2EnWMzkfMgoyQMZPYNUXsE5qArTzbYXYFsPL3wQp
u9mnDYmMc1g8uKEWfZhFZJjQunxevIrEukjNWW1Yjl0zFgvqWuAYg7rHmRRKNozo3FylM9YFUdtG
h4hyEqB9ou3Ca9fv40NAkVIv3O4cS1sDCcar+eEWZgJdrKGpVMN14EEAtFjixO4ih+aSZUSA3BHQ
HWKMhRjvzdKZaUqSw3ySC1RBvlsRlrOQr0q8F7b0sF85nIJYQ9ZN6rjtI74nSmnaE8FUZhuJoxHC
yBxNggtlUM9+zKIct60gM8VlKFdATZkwTSPOAxhEy579TeYjHQkfsvkLMXUSkpEnLGb9boUcLJ3v
t+RAWc+ZhIw7Q5ouPjPrt8VjgUqN4tUgIB18Nh1xwAmrfOgPfhmaCTFBEYHUBnLlNlC+ewmci5PA
qa0jVmLMVOD/ig9ue6vddDWBy8Wj8Q0+3kPUE1yLoTGkJEdmBdi5Qy4wFPuSW2IeNZvzX7404uTE
wsLxiHdV5AHxBTtkYMnAIwR/U0O/RdljIP5lna9O32PLV+Tdx/qjSsD41B8ty9ZiNgTAKedp5gjS
t970RQBKzwQLzMTs+mIOPu3l7txh3lP6e9v9VpHBppBtiPgypZmktY1hqHIuWwX8MaeFV4G6sLRc
nIsBVrkieYrePWJMUsU/lf+Rik/I6pa/KfV8KbOzZq7mM55J7ubEUujHFGF8uGJ8jb1vuV6l1nug
vudhqMp95H+M/J0C8TnEy3FptX8ljIc2+syKq1etzPhk8RsJ1t5iyq+3u24ViVtRdzjIIjIzZPMq
dfuBHADxI60+DValjFpQ2cKEydipjFQ3o/clyKuYIFZ0F632nLp9x2zH42by6BWA4cb8HxD0j643
yfo4CcMlJQWiIcaqOycFbpf4m7vLxBun/cfuSH1c1qDQxvieJ2xI63neF618AZ6Ym5cS2VSf44fJ
30SM+smbCOEKmSQD8B0r4W8Q/QKGLHj1w+TUDs+IZCC+ulH+Moo9WOQJbIMCxURNDymPgZF9tRTy
JUAR+X8kndl2sloWhZ+IMWgVbukbsTea3DiS/AZEQJBWnr4+TtWpOkkZE5Vm77Xmmk0Cjyzp8Sva
XfONjhIKg46+Xr3b81KJCvh5098V0zp26NcS6/J8i23GcsCulUMh4AhUfhUu3i2O6pdfFd+/vNZ7
eTiqsGx75PfC96+8pz1bkb99supZ+D9xDvBEXzzPnH2CtV2ZH8g/4hmy1OIs+iireVD0q9srliNU
iSI5PbNBPpO0MAtlXybihG/m50DeLr9kPwvLLzF6uK8b7yWEw81P6OPdyiu/2Gp5tcwZb4szQnsP
/2F/8cMTvOLAu/DFCA0pj6j8b37u/58v8xOQrHnBp3bIedXK+//PRZ/cIF5R9FG5Rppq8lGJ6uH3
+eq08+8/CEQgrTrE1dFP+dWnm4e4T//wzFnGgisxOBSIryPdei/nd9BleuymHi5XJc+ENkJdf+o5
nqqfhwOqQb/m26f7+kJD4fL38KPWz5yrdtd6Er8NgufO7yF35vfwdJlk8GjJ9+ONg/72gYRFToEQ
vKjazqTKSiGGaHhCzyZBGHkhk+/36GMRsqNp97PKuv5Ip4XAZ+9HzuXrloVDZATLwLBRiFYmoDlC
dAvDCf/UxxnybelWuAgqOS74i5RhHs7vuAzvl9ZD1A9i4PGv+28ZDof7r+52B47B0134vaefe47u
fLx7jp0Frcx6ecADfBx5LrPzEGSAPf0VlrsnlSH9F2ZKtn5GTeI1G2bVPBObcKvgeitsOk96+y+K
9H7PsZyPBwfrAAHCPVFTunTIJv61yDaGjfKdoQV1a1d3U19xUv8K2uCyDRl/w2r6yPyUf5Zh6teB
FlLP8NSAL8QpC9788P2z/64D5Mo+hP9vnQLLL7EDI5wuYA5ROiUXSh5X3AtvvjIdJ9cEk5BYgPxJ
W78efMHG3ZOcYyJ49hNFJnYFNJ228qFxcOt/PDh/NE+6dYcKT35OCOFRPjB5ON7kiMMiRhyN5DcP
y5BD6IA2cRs+8NJSfdnH6WJ+MvIHCEcMbTfJrxrNF07MA23cbBhncIJVnyu5Pjw3PJW7bv7KLR2+
MSWO8DNixsWSxKX5ihFcuWg1oof5d5DN83oMKd2J0uQfm/n/jauOmzLkLbVxH+MJ5/csfbQFamXj
17V7xdyfV8ZGOn+arxjMZztEjY/D/ZDuqlOxoYPijZLHeMCKyX7Fj0NxyBIkZM8NN1ec7x48pY3n
d1rFYiRGFlSR3eOQ7Qqo4pz7t3ff3DfIyI0t0YpPwBwAtUOyqXh+FwlBGd8PwtZAExYdylMVJwet
d4hoW5p3WKZbIUB0iqYmj4fouje2TRX+JxHStsutvk6QRj9he6AwipINbPetwRAv5ok0kNvFWl9r
W2ObxcZ2twyWW02AMKxBq/Ig+sM35e9e9/q+ixBRpafsBCvm/GysK78FfRifqD2U2qvz/KFji2Cf
8nx93cBmRKbNt/uElp7LJouRcMdXXk1YoUFTeAcab27WEv33aBM9aB8VP42bSPnEKoDfaIgwm5tL
iMu8oddgCqs0nt91gL0R3Oigi3ir2zrK4vlD4PZPFJpZn/Fo38PHc0gd/O+lFFgva/ZJDD1i9tLH
3c1iDgef1u7M6JBZS7Q9dot7CLbvZ7oMjnQHVBFe93SASHpP133DVnbS97Bcl6W12COi1j6FI2r1
c/ff6w0/5YntTvjEOWP2imcWc+ok6/3TnWmF5sNk4OIe2f4uP3E9rpdBzqmdTylDTliOvFNtm8dG
gH3GrQJFRIK9EbbJZn7M7yLOMH9kXcb13U3mS0XYztcMiQoYTh6k6nv2zHrTrLYDemL1jNtWC/Is
U/0EOEXgw0D2DTYfHrdPWWgurVwHjzPFT16g021yCGXJwi6Tf4IO3pABVm9GxoBNh2Ffxj1Jp5e8
Wzu9YzGhglf8dIsvQ25siSFCkRKDOYqmxrD4/iagctQZLV0dZRiwIVRdDd5ndXobqPTbDXxpcWE/
iXZN1M9BOuZJhN6I4Z5O3p+LdfxDWd3/SQsXOV2PLYPGYoMnrEfkW22fs/zWUsRCaeRmNzEIDOXK
QWQN8cXNdvUUDSgAtLh6fQ9wudWWgfLgS807bBlKv6/HXM6QuKsINTelaDgceNSZw+uYkvCnC7aA
p1tx0D7ISyqwGOXsE4O6XFH7PbD8UqYcxRwOsJRupeZq/U7JiYfLYDM8cZ0ACc/71n1rS7PRPGps
K2Gbt2uIDIAuOiESkpvft9PgvbJZoVcDbitm//rFpq1e55fiEUzI4HJb+GyoF/EpIrl32NzzeDT+
aV2FTJ4xR+a9JWxJcD/usbJjbAlmA82Ay3IgOU33GvijLUKuV9QZbtmexm+5+EqJr3DTBcRdJoJK
ASd0wdqBQ0aNxbSy1mlmrj6r15X4UCATBMYA1UqoyNYH5Ly6xHyjPYERL7+Hx4mo9yegE6lbSFqy
E1LMivnIA5baFX8nsjHbF3lcmycC7RPDESXzSZQpfoVUc1SVASscwYJjpECoXd6fJgGQ9/Uw/nKJ
c8pI9ZCQKop8ojq4TifI+5LhYPSUNxthScT4Z8MIA+0j0QUMbHuXD5X+w2Pe62MUDCzQYtQuqDQd
rEXyOPWgD6AZsJ5rA07gZMMUHHzG/ZHwR1Yi8qDG5rI334G88NIvoB7KXeP5jVsJmlkGSKj03t4C
WHXsNjLdeUnRjLZuCHDVGx4bguzf/bpGkVEvNuWJy+k411eR6HKAmeYfxI1wm3by8TfPyLFDKolR
FYHlr+uazZsFSQvqCr6Nq34tSvsZJYfWm0a7dKg+z8PocCdm4JuYEHkkqNA1bbXfO+MQ2gWzCQcC
Fqz8hlQWW0dGTRjc4UoMcTxWKIB7TMvwoCCMEj4Jvp/DdgGnL1a32Mu+fFzDMNikmMHVZoccAXe9
E67XPcim24A4mBRkciCwrTwcljupdxBkVBRjNAwMFjjMZEVS2kLh4D2AWFDlnnBUwPMQK2bOuok5
hPta43Bar+bwZWqRQxm9B6u/4gtp38kOM6EQXWBiQk0zyxv6Ho5j+0SWT+lPhPlPC0fhvZebmzK6
xYfxe/+DE4RTwr7YA6HBjkGwb12/SowQE/tBkK0WJR/A9cKGsT+t8gp8D0hFVHxu4kmKEn3H9YRy
AsgTqRuCnXGLavKC6ckx/1RPQNk/9abNAyIkAGnoZRZxpdmNuGct8B/wJB/bd44EBuNdG/LeAu9P
FvDF0gzeB/EMlvbVpZtoV5mEl2GgGKf79biuN8/KFpYO6K2qcc64r58O7u6dSUFDWguWg31yqAt6
30+210j0ZkcKPUhKh+Jw1qvCQNql0eG6fpwLwnvQ2Bxoe5ythwRIPt5X2MgfxSPwRf0KKZMScvhk
l8u0xVesInZDsh54dZLq6xNQw7jrX9jvnptSQ4TyWWzwBsY9EcXikzLlxBWFeHQucKiFrz/aQKZ2
QLtI3bN4r57GDv2wkd5NGYj5ldJrTOE4xLLhkiXYzxtXDBo1CJicB5SBNwpmZMZwDbQh5kL3OaXz
hlt5ZMowif+UwN90bgAbyRCx4/jowapkIE08Y3EhteS45y3SgTK4su5xEmdMNiic5/uusUqrAquz
C4+Ou8M/EnXxTfjpTk1nC3vNGf+u7sLGsbrHFsSSUbVxQUDZ9RrVweoIWbrzT9ugF/pRtq0neI9q
B3SDk2AynZchgNYVaAsyWALl+OOTcBfSIm7iqv0gB3FxER74PiPfnFzj752v0okWGpbPHON8vczV
1hVvHzHaH/Xg5RuNSTpK/43PrCdhGRHO5tkItd5z5ewQLYQfQGVrd79B3le7eBSnmNJPNlcXgdql
ytRWMHWQEVP80j5xwZmrPI0N3q9iXd00GBCb9Q/dyJuULK5IIDDFVqP6p0VsdF8///4bKKAJTm8o
+ZEi0d4V5HZQBQOP0viA9F5tio9TlQTciAjdRdHr01DL7HmfYmSMEwmmTuA7K+o/PJ1Sti3BJD4O
qdisMkX9qbtT4gPlFlDBBosiFZ0WqwaSrNfgFxVviNuq+hqK+K1s3ow4YJr8vHFasDBBk+DdgBAD
ZA+mWM0JY/dfZYYHu9eKIQHwLQUWVRQJ3mVHjIh9P1Q7wLT+C3MjaMrE6o2tKxt+gh0hFzFpQ1oA
xPzk091d/i6GD4jiazW40t70ztC5/LcDMuICGSzKWBx0WHoAvpExsbi9HnN13nf2myMDBwLuZjb7
INwPdAhoXaJ+v2QiJcGMNpHUXCs/JaYOj7XBp4hk0o7hD3MSNOu6AdJGQA8Op3O0KZxOeWGmx+yJ
nZ5D1dtmXiE5meQilSL3mGhWHUo0IF3hcN7qpQ1/GA+AEP+CzudQPnVYSc41/f/7niFfilsKoecP
DQE/4ap5VS4xBrMtrysyoZc4ftb1zOU2az6AyFZJH2ZQFbPZvpcp0aB5LJAqfBwD6JspkHU/M+0n
8B12GVYfjDiXsxmXkeGHxHDIleG4/rBSMFOQ7y7LKgtq49MlyGcO2aSTUwHJwtd0Bzz30RK+7GHf
OrIE9UBE9MkNedV1yBCInPmetgenbdoYqizicNhIM91ZoNBGDQ9Iv8g25BQPElobp4x5r0Pvdr1b
L8PZNva9KpahXAbieU6SnJOytO9sdKTHR97aVCoaZsOYF/Yui7CxTbo1xkGoHHOsyfysY1V81F4J
98J7J58MZVA5PDdSH7+wvx5MZqior9CB4PXOoUBRgP0GhPc+wM6BJZ3vOdxSu7mWoaKg3rOZimXs
TQZhVCg3mZpYlRShUcTrY8TFh66Jif1z9UrCRIVVuWdH7QPajR7nonZbkh7ZBxPbK9NAXCko0HG5
kB1kq1x0xa9KH/r+bZ/fIvV7YXA/YTRw7f7u6WdJJfqiW21mVQCPpg9o6jg5zi1IXmEMFWZoJGpf
mq1253EVg7Fu+FOrEIyTApnjpq+WogQbVAtKmLV4YchONYUGse2UKuV+8TrflZPG3277T6X/bB9w
ClZqvusW8RNMtPzR6DpU+nVh+BRFwtH7dfs+KpiMYdmWhil+VHhl0N8Jkf44olme4E0rzvMZNL0r
5RFAJ4gdacZNQ9XIqApWDaZ9u56w6xxWT8y4iIWKcRKq5Vfxc8eTgzSEY/XdMPxZqdiOUh2zuDaQ
ChihEemVis69xFYvGgS70IkNoYCDdQjLCp+RePh5dObyAUllJ2LHxd5jYlCsvbZ0mE/mPleEMJlr
fAKWsn7QcmNXpajnR79+CaSF+FeDp/hNvklPJR5InniHmW+X2LqzZRU+JtasuRQpddh2+1b0xxwN
qjncXZbeuUFEDZVtsEbfE5M+ztgdS7zuUmKBjOGVDXdFxp7JBmvEZ5jwNvGxuavUgrjh2XgCsL5T
i3gZ/mloeik/B9vAypJEWw0lJ9ph3Hr3Nfga6CzKj89XhKMqE5Dszf7p4BvLiIkJEDgQuaC9NRzf
R+bV8GMfW8Kw6iZehvd//LQoYMw6umSi7Mw+7vjKWzrVG96KzEKeVHowQL7JU3W7o8jcCs8MwamF
70y3C5aaf8WLIayfILt+tCmDR9nvimSjDIv18MYeDJ84saejQDr45oqe8NJLZUCOwx28WMSJDq/z
2XvlinmdhBP9rTJXGG2yUNhHgibtck89viLII9lo3isiBNs0nC/Y5ENsWGcqT6bhVI7Ww2+8LxJs
AO0iLOepo7DpJOQ5Vb07oXeY6n1cL5TfWshzcduzIEtDddVBFlrM8ezrKs8vixIDXxvA/5tioXPx
iiccqsLKC2lPvxEfrIh+EYsZFpVeBScbTzMZsTG7X+Ivst/s+tne3SIJrkx6YgnoXEwOmQwfdE7h
cBGtoUZ7E31KPbbDli2dmSM2JZCBGaIGFQCtEuakMSx/uUJxk4J1waRxRSx8tmfICfY47pGDd6qD
s3sJrYEwEDahUyoRwPrCRT+HIb9CM/v4N+NdHa0NhmL9StBt1W9v3Fcl1pQdWSb4Sdkq0nh63BMm
q4mn242y9rLKGbCMKEUMrV4qtouRIVrKfkmwAeMjhLS0A9CobL31RQ1o3m+kNRlGL2mTRcmFJijf
v1tnggeoM1XhXkMIHCw65EdmuictlXpXocq7LC1xW/4cy6uHxAVLmJ7pFKoJqqA90chxB5S9bz5g
skHxeKP3gZ+zn4QTysOJichazj2UNMQnXgoYqb70UzkvPeg5kS2WGWdzsW08egnG0z4zG+wrLtkH
aSO28oO1Dz9YOlgTrqY5T+A8rYU5DcxPiMVi3qYGIpZCNgYAqTfE1+BY+ivN03bD3VzfFZuLXaPH
RTf7tPcdJnU4fpjyhd3NJtjKyWZhraYE9IH4eHjQkNBwWSjCWLF/rkdUlvLSUZLPJWjahn81FC2k
aIwhYlxpPy5sfZOjnd/DXJbRUzXfao+0x8HomDw8LSw/AAe9Q2ddalj8frrgIrBM4GpKFOGbbDeP
de7SrFTGxK1Ddr0xfVWjzaCZ1ZOsYG2m2VoNqWKTK+PNZ9daa50oH2jhsE13lG/oUcr1QCNBdhcZ
FiSxy2azuq90e1vhQxwuDK8rLLqp3LIzYPrpTVrv/C5oCsfnCneC9lTG9H3z5I2V5TTDbG9zBdH3
acs/OYoEn/5/nczzTzPfoFT5h+0uQ2YOFe4K3Oe7sXLG8fe+Qgg+2JUEMv67xZyFRSSNKqkw73gl
Cvfo+fNorj7l3/jtpXwg8f4BbOEZeJpv9V4L3mYOyu/OgCQWmOJHVLxZHJrcfixuKdYESq9aiXL2
FC8Faaue/wjNGrj1Xm8n/yDoynnPhs38B2Ki1EaG9wrldMXozcR4fsURYsxwGmMjRFao/ak/V0dw
l7UN/LdrhjVbFYsu2zp7sTYBPac4ZxizP5RU7UdAFyI9v1EO+ougw5aHQfhW8e/+iMR0VYcDzrmm
GCzXjy9AwHgMuFZ+cLmMB1gbZkPJ7NO6myI+GOiw46JYN7njHs2ZpE0P56IrOj3Ddlh3uxH/UVZy
7iTnWkXqaBMXg82EBZVJ/Hf12KM5zox22HcMzfb9x+znhofNEp9m5aiBny8i+LMvJsLFRxo091DE
NnoKF7FQh4+/N8Otv+fjE8b8DrRq2OY4VaMldRnLCv4rDXajui/dY4GHUff1pZnt4XJBWbD4IjUz
cezqgjL3G88N0Rslk2mhf61BSGw8FPFs2ojM6fmQQcXU4fKgUoOwu1luhsksA6WBfwwZ/ZFALnIR
u8PaxcyvYmheQeqimHuN97BbqPbCQp235keuAeb8AT8anSky+mMT7to2vslOkJ5nfRpAZ/S6Oyn5
nbjnuxkDMk+a/RjfMRTVVrHLbblRVAvNVgRlFeqA/aKzWi0YZSYeMXssYYJisaI13xOq39FWH9gs
YO3iQW/Dp1MsPaQOdwkzO7P+htG9NH6QTkhuzczkjS83Sm16JWtW0x3fNxBJrZ+VxI0OSdRq7/bS
l1ZcOFOIKK/YjyuIfX0XNXuofxiCVCt02hKOK+49Itsrg09U/TyfDlo9AgqQga4UwSZiGDI3nALp
WNoQSA0CnEvTrb88Vn1YIE/MMiLm+jVOEpaEBSvzOPzvNP9BCpA6m1+lnSmfpB8DPYl0TpiOOR/d
AXSCWKJh10QL54nQA+JlXgWxXlT/FhP8L6s5MdUe9vJMj7IRmUKKf+7Tf/m/Rv1Er/bYY9OUQLhg
cJWZTHWhJZNXtrBehYXbkehAXIZCqubB2AYQaofWhV65bIIqgW59qXUb40esJhjwEBHrP1435Dv/
1HPUOfNO0AQD/Flhwy+wmdMYbbMm5lROK+QnsBl45dku61PpLCiOIwou4j8w0UVSATWcxtlKfKRp
5C1zIvAo/RzN+wijwEqt7MKiEgfqaF3eHrh4JPnT1Zb8EvGi1R6MKqT6yTe4UQjnR5g8vGtGPtvP
sCcPOZ29d1GOtJsk1D+ftLKfbylibYRFil2rpW8mHW8VRDqW4SQhXBcpQt/zpo6aisnGBB3vZm/i
k++L3eKbqM3QG5g0Pnk+022IH/XPk5u0k1ZbbnTDSZHgvUhdttVMNBNKDO0eEBpDYhMAhA2STtk6
Y/KFV/OyCVzIeqe8v0YKjdxV+AwGJO70+z1RPbywOEcPW6LotbGRxUFp7NbKoyFUMIQiitIZ/sGm
MIIXjvF1hgmdTTw7Tk3NLJnA58OZQ9es/IKPHLXJSGthdRHEuOWnRrwaGc+CSaeYVasOAfAzMPq4
uBLFHSlU8xXIP4kVz0Ckybl/Fs3herVwQ4uaI4ws0M5EuzUc28l5kkEJi7K9ALpDOkiBRqkr5sCU
EZdj0xFN3WE/48IFfVkl9YFGrv9tOz79Wt6XHXIVpsVPWxLduQecrW1NhvoIsJmiLKBNmIp00Sr3
jv4c8zbONHMNt5p2c+5nkX4VMA8Pbe6NaHOMel9eAU3xw7aJRZMYv98PMidl+a3iFqrvK8LrFfNd
fqWRjOEndLTpW31HYEl4qZgqRjCIAuetBZrNnwAzq7bm/BpiA0rZe6OuASDpvzFxNASGBt9X8/sl
sHUbAQw+gIF582+OjRHARLmakEpXU71litwj5/+r1mG1rq8njMXxKIXZVq1bSpk2hEzONit3lyJZ
W+8ju1hrLXSSaubUknLfctvVVtZQ7/4YCh3jjVZM+CPjZ6g3UxU1bZASGtuS06EafihNJ66ZESE5
qQPj14m+lzZEmRls8DvZbBK4rGV8Iue0HZ26iyD7dVe3NJxaJoeTY/KvHGNd2k+nNKW9Jv1DvryX
xO/tu3I3cJiEeY5DhwHNBlgqz4leZBAAdaRLVoXMgQx6AfdGet0aGiEMbvKrxjTIRLTw0i8DZjVZ
5TD6WZR3Qhp2mVsf2qln1GoTgiTTZUlgvGP+2wwIoMK0Ob0KiosM3RKrpNO9bxO0nyecw/JHuZEa
0BDTic4XSop2W1SBxuh1MQ/sUoHdSrBJUZzyj7uGphF3qClsNaTYeA3M6eQ2VLN6mDFEaC6QspY0
CDbADwRMfH1YTE/AtqdEXAlD3CP+fcCzaCAnZK5czMAxmdTGR/6Ov/kG9M/rKV3gNVS405nqWaAc
UFxQr59RQXV/ezLOLpsTyJFRufDDcvjSN+KqszGQUaSVu5zFGddxUgtkfq1eBBghaQuLm+CqBsDm
8Hz5NPztmQeyF26UK9SUTl1jGAW9EXQ8y219gcrGZ8cgc+aJRBjqVXn/E/G/QHq0jOF6ADbnipt0
0ZSGCTID9gNIS9fmXKPV2aVfqYOVBqOhh/0i/gwYbjczoZ/cjRh+8OE/2xyTB7Yw9n5cYRjjp8aq
zsh7sHvvue1m/6breBMe8+ieDS4NpTRUQRZEEHa8TAAYgc708kJ13McNlupQmYnCMZyrAGENRWgd
Ftp3S3qXFpCRw+Wg3J7DGt7M/bfRY06qxZyQKj55bWrct5de/wFDDmYEwb0RlSxEmZYwF2jUxbYT
V6W+LaDBsbKbBeYhxL80HYksqgmtFP/Txk6I38n2y5xY91HdOU2KCReGQYc31w4NI/7ePoACvMt2
B1mbg8FBrvU4nOvU3Kl2PZe64tbg5rUD5YJ7rQoa2YLPokNGwwLwRsJ8s4Ef888Yydn25mRjqxLD
BVysBA9ULCPyTQ1xr4yv5yWXxLx6C51d2IRVcPU8qfiIPCbBFN96mAkHZUSFw+q0JwernbxDrjDo
wNsQAQLuzyBmsM9wX4JEon2rDyt5OYSutwBXZJQjuGDvmjzG1dx8G25JFl2pciXcq6nhZIeoIlYG
9SclT04Lc78QV4+rO5604vdUjkEfQ73miuG3UvP0PHJTsmgX6xk+XmDJiRfMRuX2wYBg8DRnislR
uZHHBAkIzt6NNei1eW4BDOimkwW8VJZKElQwEXvFwE/oIJ4eM+lRvwyqldJldyv2v8+H4RmsGNYy
fEpb8C3l730B/kDUJDhGvBhdmKkMZjvm2n/1SvxlT4MG+ze2DKJP4hglKheKcOXs2tsRhtg8FIub
CVNAhyZPsaTSkZILf3vCM4dNgzxxWNjstt+ED6XIUsWNwibHBAJnDtQPx/vVI3hcTtbiIlBbfwGX
FjSFJEsHddZbXZU9Nrd0WQGZrXjcb4kGRxJPKYRrcwjQDoOx+Gz+EWdEpgEDow1NHa+4LhcmqBHU
3OWfiBDbTyMG1jyyAjaHgEMQBc6NJNgwNIGz/V7su9Ub3S2vycOPU67bqWEZKLf5wMQjfLzuZKJV
+ZkjyzMeja1JMUcWUu1MIADs/peW9lsFN7cWuODjCUxfu7TpbqESEwq9/MZ5MqaKAEifTVJhO0K0
Be5lEvm2hlloTzcWMoBAMYC5gIrz5mXORsTHf0HdwYxxt6ByL+jWrOmDPniuWSZLWcywItsSAxjj
g8M3OfyMPLu/F/6+WLm9LQIk77JNVkZCVry45ZsO4qAQv1NbTG1VsSZr/MNOgAyfjtBLxRpIsGuc
rj5CzRAIfRztHsua1NZ/1QvBHdg0kdo1uz3bcwwaldo15hsSxYZpLaExle2efR/WN8lTqEeAHmZL
FKxe5x9xzNFFkKfNLIAj30nb63+PcOgR1/JaOiZUgtN+zCfi+q1VW4jY7QdNOhlmzXHEioIRLfS1
3fKIk0Hc/dOIF7hyfcgw46GDIdecNhWoiadP61rc4qi5eG5SVAX2E4uX9WJkkmmV+5TLXvHyloQQ
B80tg4z1sPJh8WC25Ivs+PU/2fAYIHtkYC5Py3WvH5PqFAyU0JBysaz1EnO5BomE7YkmiV3kWwgS
m8HFmPwjuZADYANPb5QPLmgukXHdx+DaKlTV/2YFX5puyzZhEdMXSTvXDfgmGl6YkeQwIidh0Zyd
3mCj2w06PBcyOnUUGSuTe+8cBk8yy8Kf+Pv6UB7BY3JR0YBVgUSwVD0+IQRJXrZ/tgRUosJGA2RO
pzZm/JHmW0REyvs4kGxX7VlIlTHmNkoIt8/RdDngZ92WzKeFCw5gwb0EU3+61wgeBdkphF54leKy
djKboFwGtzHLxSeDSqD2d8BaZKFC7JCfzRjPTM8/9LucqExsFeHnSJe3FlRMn5kztrF+pkpgOWZ0
spxNUskaEUonm8hi5OZauPpF/U1kc5utG0BCEp5MPWdfhTXRM7ZH6Um4G+VUE7xt4pQF73rAnAtR
Z3G8RvVGm+kLNn38mmEn1MDf4hlTEicXzscQcGjRn7GsV0FZuRPZKng4BEyrr4DfDI7TEHI8O0iN
16I4p3VWhAIMB3aRReqpHWR9n5oGpenOyLdkyU2V26nwc0MBgqNuPgTk6T+ViGwYz1eqizQCd8BX
VfCV7Yur4RUxGwASnIIxhDC86CxGY+qF3kDQsOnbJcGwJQwqP4PgcXc+gzWjh2b7fIUJdfzvHDxS
Ot1mLNZkifS9vRztIV9N382/DNtbykqt/lbq1UupzMXARG7IXDVKhGP92FTLLRsWZ5EKfx6Q9OTd
oZqFuQhwa6dwlSmDiMyhruToKLgvcdkyJJvCKyaH3lDuMDBfyE5R+U9o0czX4JEKxS8XhabhWuVD
Kn+Ldracp29vHUTGNt472ONCGnBxs/0zaCaa+oP9G9hJYVO7CmhB6qWX1ParPenw65ZWK4aV6BRA
d0vFFY/kxoi0MmCrZDlZ7L3UEDBSU5pbBCOI1VX0MTBVKXWYnhMqldok2B3JlURjhNo0oBt5MYKh
R8dyiWAxJp7sCTg5vLbzEPVSfbMCKdgMrhXl896HGPEmcAlLe6CdgYBT7ETEwk67A9Hn9g61kNdh
+fxKLj2ufDvolijZbIm4M/0LJYreHmRUzKfcUKg/CTMPn5TW+pZipquBctNVrjFDs/Qz4qHRk4YN
TQYfPdPPVyz6xYOUBiJ7PqIXyZ+zgNn+tD+WOe0R3HG21GFA4MV9ZCGWXdbxFw4nhGv90osjUdOP
IA1crPYThD6QN6/zTTwswItnoht0IJZRWwQPFYGvw8pHdT2P/NEAcYXLWLNayZEb8iBHxm3h3o/s
JckWDPzpH8hL7FZPuF4f7YwjwjrSFmuaFQrnZgONdfWytFOzZW3eLqG109UgGrjMRINqeZjYJqlJ
iXuTbefF2BH5NUMMzwB2nS8E9sH6k+rgv5N8jVqivxI3xCHmM9/rlBnjwiW4k2oCYvXyj6Yxz33u
GSKPkcE8I5Ir9UtLwgxRQ8hw/mYjTuIfzPLbKcao/cPgDNjYwfZC9FhZ2EyeAalwPAMuCArq8kMm
t2NNS35nM2fDXSUgy+u3iy0w8S8P2YTd6LMTY5HF9N0Dd9cvkk42l+NA2CI/tnEWvxM+dkwqTpqH
GFBhjm6jt/rk0HbB5LWE7QKr5HbxIoSLXoQYOMREvC84ADPHnDc1ziu9ErLKwUxMCovKu0N7sOeC
gwkBewpuJFTqJuiuHoUI1jkIF81qx21QynO07imxWJuQegcnFBjrYmt4oAMetYTocuKogAKFumue
nck20VPaieYO6IBEQ+wHkgBmPqUoLdEdyBgswQBjM/EMMKlMpJidhrJHyP0HG+/H+8Azeg+NJ2k/
KVzlFzvkYi716UpR9Xb2fUHxQyzyhvIaZjltMmndDLZbuptik2uoHiz5jMT357lZ0DDVcwuCGC2g
P1Sj8DVAaB5jShz+/8RcGfx0aUk3bEAjcsNqn9YPN0W6DD00aIIYYDJOoZKPGd4SgcwE1QBipvrv
IbgUv0Zyvv+C2IINz61esxGX80y6REqok9sTo67CUEY033XNIeQ4ZPBZMK1GVwgPZ6I24CuxlI+U
ktBXWXeALBnLDUsyJfcqUmloa6qKgAqGnSRS+TZYffstDRqHmjsgMznqAAyw9Ro7jQxYVJ8PEWK9
9vHi3DGTVDmiNKaPf8jEMOMVAISu5jqTaoKw36sGkzyQEnnFxlnpUQrNhElk88+hXBVgKHhrnDCF
jeAJlLWrtcItEq75RSz8eq+SEUJ5D8wGCofsTiTfCNqGKyQBX3QhkgoXtYdSjv+g1D1Q9x8LetHi
aLw30hRXI9jq/QSP3+pxdhDbsPoooHtK1mdFlsbSziXqicmsg1mctiQ4DJSu+qje8M7yUBvYuvEA
wYgMZO+VxK9GcYdpW2NdWmPVJN4W9rU8JakNN9JAMrnrrm2QDDjtVBj65eaesdV4IbJRQkiy+RwX
GLaEagHrjflL+dwKXLfXBaUwogyE1LqMMczbfWV4KV0UDzJBwbQ8YQrHKBhWOdfrG+k4hluMSy4y
Ex/jOJmYRJA6uCngNWZQfnlzL6UJC/00EKF3Ijb3lUGvK8bDhAnAGGaSt9Si8b25BxiaYY0bNlXM
0WpbF3QyeJYYvA/2veMVXQSNLIiHxz8RlWbntYyCMEh+TgRougJ6YyYKVP4WlhO05BNjh1Z+uRrz
0Jq4tz9RXi06VDBLkUnsx5WsH3SInIKeatC4Hqq/9OO9eWO2QK5mRS+KEFUjPyieHOYhiPCKx54z
P+YHpp4clmb1eHxRUD24pdMdlf4EfJrgmoHlSPm3JR68jHScjqiqn0B9Y3J5Dd+1wnO26QQt9uk9
E4DYW9f4xnwhAjA/sF0YpK1YHJuFUxsCFra4S0xnyVlC1BIIyqqYYFCOtujNwFIW5HZk6pmtWr98
NnjPiVjfcFnN7mel9yyUbcHNq4hfZZH/qcaPyBBmuh7wjsEfAdy7uumdl+5Hp1WOMgGk74w7cOCD
alaqvv2XTgTZBAauvX1dbiH0XFL+fL5fEni1JJXc66/bBM5ppzn8ui6gN8b9J//KtCQ0oMbSXmWz
4wH1AS7BJfRPeR7cOgkszKIp/LbBqwc8eVl9QCQsamyln9GVc9sELS4E/+PovHZbR7Yg+kUEmMOr
AkXlHOwXwpJ9mHPm18/iABc4d2aOZYkiu3vvXbUq7ZNdxRSMW5fy56oOU2wcnZKltIzQ73OqI25Z
lhZNI80K9a9kE+VWMqVHLm+q/plHV24v96r7hE00FrjtbDZyvx9TYpGMaVtj+7rJMxW6FEbi4BY1
wMln0jCXP/Sv2dfAgUHBYj/5V/4YoLcPCSKFYGf9o7mRfksP84MQOSoX6U92K9xZcJOzY9duIulk
weoHOdCchmbZBQtXWoq3QcUktFHtasEz0bzy6JUplyHYJoytSmE3vAiMJDGxNDFbfrsFGgJCx/qn
joMqbu+96c0LBF6adOteKbdsXx4MzZy1//Jowyg16q4c1OJFc2x2HqWGCu0XWMZPvRRox9CDxUhJ
XiGoIH07ANdG957vpfSPjvm4Fggx4AA9i87EFpaXDJy+9XDjbUDc2W2o17l+wj8wQkwA7F7a5scw
aTbSc8VmWawHY7Il991CbJ+adO554CKJyrve1UuTfgNi3wWu1eZewpfYUXiZs4/Jsew7ja8mfZO8
IkvTqR9ND/TnBo3URNJ2bvwTT306sGE0q4F1sGFg20Jvg4AdlOsS7V1EhO2kdDMoIZ0I6n20j6tt
FvdrVbJ7OhXmvg655fHG9vKPtWTUVDxjulsnLdyLcQrjmNDri6ady9QpZW5E2alKx7W1YovqGWF1
ylm8k/411C4eMa6Nu6/L3yC5Dyz2LeeAJQN9bRl6ZCKtQnM7MLxUHynzUc1WRCeowB444qfNTqRD
F+zHiw5GinkvhqtZ3MZw7U5TzX2arIPwEMNG2bCGlcmqPgz6kXRlwT251Ur6LpfToXkXX2jJxOQb
zRi09I0wC9s3Z5uUt5BPuRMc1BC89dIZsWBmGw9icBd5t2gNxlpjOrfAPUesEjSjZGZQBCYz/l8k
g835vpsimjc+9KTITwi8/LP0hZrvte/0X2SBjLWVR2J8+B7F9SdHYMqxFOIMtaqULDWWSWnvWfiA
m9dYvQsAf+pnqF6UYmx+sUytRtVe7DrtVzbe7GHJZmDYGxYHWbuQu1atAGLO80NJ5qa8kH5G81To
UwvqJ9J/M/czdZo4UhJ8veuxS2Jywuqyoiyk5DMvLb2agUy5Ez00k9FGzzGTXxiURxpgyl7kNOo7
PyzTjESEDfipdBn9RjbKK2Xn8uyxNEX1slVsrNVK9jP2awRcgvHCCAdtx9zmLgoZDEvpP7/411dv
2kEMRUae+QGUOydNK3rC05iDRzT2ZeT4ZPqg9KcLSeq2UVxo5kVeeA7zX4ukmATlVX9tbKMh3SP4
8d0rCwwNo5BMX3Z+T8T/9pDZhD3/p6Q3DkumHb8rPKb1m6qVM1ou/KEqC7uLCa+jW/XGqaYMDFgj
mWG41jfmfWrv6bSE8XbqvAlYHWYFAC3SJUYUXxttXFGxKjdaBb0HAOI6tCdOwaZ29Dif1DdV+zNM
Ons1smGL2hu4Vnx2aYkoiJsCYBIJyRCCU/S7bJwGsgpgO+bx4L6aQ0CyY0EPAYslITDmAQpRauyq
6pQUK7L6GH1y1JBtXLnaQezQXpUgPTOHgUFs7uScSo0x2q9SU2CuATUPRDcDFtLnnXI0z/khZw4d
Qe0mp4wjKXM4ZDkrZdmiUDa/8uYYfyPFRIhUCwd3qzL3CbcJsboBM1iEKMFWWcvyEThLV87z1zak
7CO5GjnDLgjPBrXZFPSzHZh1V29qqsKjy7xUsp361H07kG/U4nK1tRaIiYs1wt2mPrUIJwWW+O+u
eqf9piWIxt+Wi2kIVJzprmU2CmVyGtSIXEuIdiDblpUDJkN0TJd0CKIj0XUjkR7THayEWQ/UdFhp
WLbwZ5jNoUwueveRmwO62mGP2LqHfsrSyvEKuYBtLH4pg1mWJ7OYvxHgACKxqBjd0lxcK+DHITWz
WnwSINaTA6eYJNWqu9YR44Z2Jy3jFX0/Ec38Qs6xk0Aqmjc5Oncy3fYuE8xhNdZkbk6xo9OYlB5R
sGKOW9ud+UU2Mvq4Ay0xMoro7PD1FG9V4aC7UnBXcfZfSQoERMcP7qXdEsqHHdATOBf/Wgt2Ag3I
tUWOKnJamKMzHynMPHlz84gryVtWLtM7SG/spxAo+B5WTI0rTIwj38KhJdgDUBhi4Hkd2eaB5wCn
BD71rcdobuHZfOPhhiDTpn/DVU6FYzbba2R03ooCHj9vrW8d/QJfWpF2BA+qiG22xhrld8LH1BiZ
4VTReGvRx0+P26h6KyZN/osFwUQ8CwmiF26icBcrRM+e5A3XCZCJ06GvgtkPT+3sZn/+jaNwNemK
U2BEeWRr4XdfdQz3FjTMyGdh9qK1N4HbID+DVJxH0UbX7OYHOYl8ppkmOiTWEVjGQOdJxo8YL5Rr
8891lznHCR4D2l/0EEfkLK7Tm6u2dPR9xfRTWsFSHpKlh81M74slHqAVtkWi0fip9oI9Ga82Gh4S
pUhRQB+fIoF9Nhui2MRxnVR20P0M4RPJkq8+QjJv/wnWkXSVAr9ul002G5Fqal8Ph1ikxTYeJ8ux
3SIUqzcPBb9bz6A23wvyo6t23+Ts7KsLa0GXcKqGpo4FdlwP+WOKC+yI1+p+Wtsnd4+yoyzO6AFd
p0rh69I9ZLyCSN6fj/weVWPRnA8cRMGNDTbxVIfQuCP+Z/KV8QidzL0FwiwfrxGngSXwtW8h3BGl
oodMS7dNvP4uuh+VME0ZTanP04+vO9tUyTa0kKTsuQe7/CBLXzrnTS411QdjPuvAA1CynNvjYpxw
h1P2CCS1gUSQ8VD9WK9W2cF/JE+N464Poh9yXq//WeMJMjwk+XQl/LbU2s+8GebaVcvoEC1BMpoM
4ukmB/dXa/NYhwV5P6jpFyIWC0pFVPABwjkV/ydtv5VwjX68h94tXnufaAUy247iKoSYS7fyBKmK
K55lWyDgxdzckBoxEJRHamHZbo0vx6BjLNlZhjDDAya/z/Ej8yzyUIfZV+ZQWVfbQN50m27gwdzW
8HGiDWu8M+FlpjVr/LLWEEY8ANH4jwFJpJ5zVoNzQtu2wSzEs7zUuMU/JNXq3IBUXuo7jG36+yuM
JM2wUC/CDlYKZDhpylFL1mjH2A3IXVEP6qUaqAu2Jmae5eDZhHRANuH2BTtK0F5fQ+mkMgGeRNqe
p5gznXaDF96UW1ltTPi/P5HrLVr5gDqs2xTqS6aZ/8laJtUWzpOXuVT802OwthFqKD2/ShK5ic9C
/WatGdtbrju1sLLq/UhIbmgZa7XbdVhK1gUUMdc2GKuHyYWvCh8nYFrjRggWEYPQWVw6JsqFpNwO
QkH6sLC9J78Dis+kot/PwXMkPEh9NfSeJBGlD78+7jbaIpefgvtX4ZfDkBELK1gHg8+JlSakrcpL
9dDulJo+A9sz3SyLg8WCaGWEYNzO3JINGV3IlpYl8ufEGTnddeYz6xZFSeoE03uKOwaZyW/fcGB+
Wu53wZ4k6U66RmsOAZ5VWL7xv/wVuhd8l7Hy1HxgqgetALVVHYeR7X1BCT0IGq6eK41pQmjR4hhn
BMZbGeZ5Ox+PEQ1RBnan/lQQj0m7hskLjuVhKRUTCVLKz0KzlkMMV8c6wVNuOeJUeMx1jEbcodEm
OLgDw7qHpO+8i1cetPb/5cBnEemPqkiGJeBtpKe7xrH0HZlMMkfBORMA6RRNdKoFLBnvmHkkjZPH
mjxFSAioJNGNxyvvBx00ikWelAhXi4NywRcotGcCWyB0Vtucy8N6EhLOhZ2hNKQWbct6YyG8j/8B
0yfYL0Km2aFJsZSVLJz8gohZCtKCY02zyko7pmTljl6w0yCl9QmCaOYRrcnRKW8D2UiR07FT25Ww
Y/2qw+8IfadL7xwKGPrVmLwYvvvgnnOWwOzq7zgpjILtn6Y9CLp8v2TD1RbDACvmNg+HQ7M1ycVJ
d+QfAQlDMSHswo5HXWluRHTgOa2AQ6gn66onDpxSJJhSdSTAUyqP4MXcZC0ZgPJnMgEFa0OZZcOy
b9c8FIR49V9QtetFQYOQvZULWOWfHLKE9ql0UpecbMI8blTqWpnBAi0od6eqhIhytIBtHDEh02OC
EqJXymHNSn6ynMTluRD+U53kXWjMH5fGSyGZOp4F/1osDQaNLFxR5NB/af+YaVLgvYtnCYT3W//m
/LwNm6PfM9J41NZ+/PQWe9u6BEOc4zbXnVA5FMGzxMimwLzDRlWLhEWzBEq4f9pbsxn9u6ttKod5
sX+33IuX0/y0q+634eEcLYQYpd0JKEAAd3jsxdGbgDvMzTSlBlrKY87ChFdXVR3rt/G+AD318iuO
FiLK+erS6IvkX6Ev9YPARK9cQzEjbAr3paRwskaQt8H0iXaap43XmqWfoP3RKE5IHeV0IrZ2Rw/t
rNF642AU/CCTrHHEofEkeqHxlglNqoGpXXojoE7CIxvM9ZE8PXWGrywhjhj+9K2j6W9Hwb4216K4
gtSYpdu+1mYvwcVKZvVrcj07uoRTr/bZwqKBrG6urPysoUCXPmTRV/XbNQ+teBjSv0Q3ZwlTLAoz
FVIL2EaP2mnrs4KbDiiCtnJqazPGiBDja6Hc2ilYgjlWhkXpOITrvtkI5qoftqTKFi5oA5RIE9ZX
YZvWZl1rzCuSKzzC6KbzY/bXB3eeXcvfQXFA7vhr1C+inM1kq3IXKBQmK5bhId5Y1r5n4cwn9Xj1
dhPHGA5SsZ7s/8ituYXY40X2YxJ1iIIgziPKVx4AKOutdC+rPIc9DzqLRP5rkCubf3yB2ajA+neY
NssXz02tv4kvEaiMw1NuOeOOBCauQkMaivaO6H4O0tlgRqnzR/sUpNnwzxUZe+7L4ETs41CiE04c
L1t4l0FCC03sQKzTyZdIBFn6CGJ67V+lvHToCgl52eYNlblgPRm1ww1KiNU+CONboQhewBTLdXoA
50Y9SflSCW/t23AJ8/ptBY77q7Bx2puGQVyaxIMmI5Yvr//JembAu9gAi160875ZcU4ZDzmSEwp/
E9ywwXAe/mZNbDTPjzsNm7KjNaVZ6zZ7bTsCnab7aG7HAapV6qBdzk6cImT6YgqkI75GDmUy8bz9
cmSgmdEWsyRCN+f9KTMWUL7l2vYAQSFsG73vInAk5u0ROz/pqsafsisJh8BgCc+pgUMHF1oIc4cb
Q/nsffNec/xUYNhqWIJLmFzFg2hG0OJy1B3Qyi19DEK+dVHjfy6NbNKjiHIf9NqW1Jasprep0/Vi
HuUyUZizZKHE3gSFvhivFlHvFtoJgZ7e9J6LhKKYA0+4pZct4ANll34yUc05/BxRaQjQ+aCMGkS6
VVStzvBmnqbi+2OxGN7q2Y92MspdN7yOO58EhEMMTkS5C+rRpyDEw2R77PhpsVfpp4vipon4Y3xj
Ui055ZM838KqhDu8zbHH4Z2vLpGyyqNjBXrBuLdQCVex6SjWj9Iz0sYBizYtWDEWiCra+HMh2zRI
H1sZKjHo3HQ1LLMhX1QFrUkPtUjNoVq5xVi6TDoXTfbLhpTxFgQ6OnpEc+eCI9WkZ5iWixBOgPw7
VcGfESMsOdfTDQWtRd4F2aPDhhQDth7hf6TFauh2Rseal8wiH/n3sKiadk3aCZGB/THQWP6FV4Lr
Sg/YAWaEgDHqqo414rdUugtk4TWO4X7o9nKONGz+BTnnvSBuJRP2cQqf0AfeakbbwFSAv/SHJmQE
2X16ohYTlLfRCE9LByin4apTxAOBqAduZM7NrZNUXFwB/G5cHvtcP7T8PQsgSJzqhDkZKM1DkTwI
+g5yAsLD5TO0xlIvyX0alLtaJ8DRKUSy2B4z42minFJb2khSyTyLZrw/3qVGfqYiflBIKqOxM1ms
mIjQeCiWurvV2i9TWfcCFHm5uIR+/YzL7ywPvsNsN+3pPSWXP6HgTeStOMoswSArj1C+Liuxxv4O
fJOu6X5KCUFqq2Q3VwV+LnJi89BRICS2IMZrKPrjSD33FNkJseZ6qlxUN0Q9qNbI6E3pS2iiixZ8
RsAuifUVZOOi4e8laCZys382+KV5zBVWvQYLkwEfJmpOcpQtCvUoG/6ZdHBpOnsMKBXMr75xCeIx
j22F84nRaG5YfI4/Yk2W1VBvvGE3dL9+zDopmrfALP8J6EetsH4GcX8QMdoBQIj6cSu6LpYN/e4I
tbr1rZ5+eI7r809KzXMmvmM5JsQRU0si7DJSiy1IKcNQ/DW8a9ofnYqs211iLBZjjTEK0k7SR12F
2UCSnUyq7MYUd8WY3LxrLKtHMjx7Gk36Jgu0ReqaawkDF/cuVhW+L1IWUARxUhHklhG4u4n6Xzy2
SNJlAfB9WJ2iNDlNV0ZXi4tImqrI4tG0/1yfJtUY+TnvgKWUFWP4kDbyl7Y0v11vqeAEMYunHydX
N7ypEfNvilQK9yEtl4XHak5slKBckwnmNTAqJsPd/QeVKxdwGdMwEFH0cfnj+qhVMHPK7Cdx5Xlp
LjUpu+BjF1G4NbGFMQq0Bi9fKCWGbNbwkgG7RBNcLXZeeORYawja2sFLarTxQssJt2Aq27vKyfCp
sZ+Dhs6OktcD3oYDnQYjRRupdZ4DekDJ2D0JPOXNNMpPVjNS5f2OVJ8GrbU8ajdyh1i7/61JBgz6
3+Y9IKbm41S4DzVw+7+VZtCrIOIzJaOFt8tClQtTTCx4HMp3xRmpQFWQ96pIu1YkWRYHBjAccWCi
5JUAIec6wtuec9cwfUIahdU2ot/t4dUX6Y9418Ei5IeUJoDlfO6xc+fuJefv6y42Mjp8qYccFIKJ
JD3SaJn25zj/sfR2BziKO3DGC4iI314yP1/KHBvafxMRlwq5GCDjmOcqwGfEvB4YtEdL4MWpcDCb
/182GhcDzz/sSZoRXwN3AtzdNPvh3wkYNlxuuQIKAa8QisNS9r+m4NySz+8WTBPB9GoN9AbL5r/4
OZJKLCO8wJTyS/wlEtKxOYYy9u1jEcIdFN+myTTbg5UGo1b/9r9F7r+WjyelFz6BD9PDUq5i+09v
DtM33TEmTUO6h9W3gTaWcDOPQA1FPWiWSMSItjz3PMe1CLtcQOLbTJrIs54np6H9By/X93CoiQMh
JQiTmPgXlL5yipOlIoUGNynfecTAaLolBPXQd+YqRyzqxUthUct2HHIwUBwRv9D0aUPvmtGcFxD6
olk2z9zJKi9SRoh58KaQYk3O06LmK+f6thBTVJguqsUKP930ZdbPq/7hVQDHFndXuRfjJxo+svIT
Z8CzFh6t51rwFxPJhKudglgNy7s3/MYRDa8p57jm41byUrNQBoTbnjfKnVnr3BP9rUGwGiZvfWzs
Mt+Vf/lf1qQoi29YQHK4JCZ1z9jTG/c2oxdu6KQCPeD9uVLK+YZUQz4zHxVJVZQvUpmSS5CnX5Zb
uJOGN0OxmJQeWTuq0Q2Pep5F/PSfisxF4f+C5Ob+4ZZJu6l/DKPdzv90DdMldSy/RWCdtcIVPzuk
8GHMYFFylUpaMxgaPWJQaUd6Gx1wX9hfTB4+d8JfRMNKCvPFyGrQR5+GChSIldZBvPrDmp/JdIX7
mYFgu6pw98LSVjqROm0eJ2/PYHKfo5fDk4IZJxYK+L+i42b5yhw+ePvL6BF5AkLV7DS1/w2+gtz/
q9H1adkFRkjFDQwC5yHCMRRpVfcxEAWNB/gOhiOiDup9oqS5baScULmx30GimWaJeMmNjonWk9/a
bYP/ydSDulbCh8unbvhYkUEmQzw3uRPB3Ug4sKF1E8ocUTYycthKXJWyv5XRSaPp+37kQLREvJSI
OVpivGdt56TiK2MAQCmQ8lNKpC3dgt2GgZkLBdknPfYqdn+1ftLyaplVUJt4GlXsa9+gVDoCNeNo
u5V43aqkA9MtW7YV75p/6+Z5WiOshsyQRmXRsxZORHprtBWIqPC9dehvKoQIZmBzJ7sQMBR6d9y8
gNzUriOajnllU4KZZ1ICoKqNMGWRztZrzyjVt1zPNHkbPaA87alzpWjGG/yeCF/lA5Q41IckW0tA
zGm2Ryb9MF6un8lhcR57prLaAui4mJH4uCJAGAFSGP66w0d3vzzeS+XDeGb4cIr/RlCFV6VzoHJM
yx6dULKXkBVpHZA2mSb4GkpEGnibuPouuFN8nvOcj5bsS5LDgB+WLYsq5ueW8VKIz52ZR0dX1lrm
oXrS6y11xZz87r5YFdgI+fbU6lqD4RKUveT/GbDvYoQDHnGl6avu9kr3BcOrJmK1qZmd8afMVRMn
S1CaAWm+q83oYPPdPOgyTSDfEXBJjtul0229J1W8Gu+m4a8qfkIxSS+e6EdD/ydxVajbFf9vIEm5
PfnlfarptgazVdBDHKB8XGroHtM9WWBiYGvcmgK68LDGXz03gghd51JHF1rexafiW2tJO2gAargY
YfEjDZtUQue9JMsKuG62ffBKPYNDi1YEJmy2u+25oilfgiudGGQR9phzzq1SganIaCe4fLNRSIex
xrKEqiYNcPSXzapCiRIWWKIhCZACDzcnSGdK9Q1hOBugt0DOv6slOmD1J8KX0BMC2FAmFuje+f7g
Tc8Hpd4IQUnAC4qg/s/lvYT6s0BwZNJGQL/o6WtYX8M5yF6Beg/cr7J3hOzC8m7CNZHtSscHF9im
WS4MVBICd4NY0MHb0t/moYKPZfDyQ/A1sh7X1bfCCiROGe1R/9dBi8hTmgGdR2GJOHL6rhj/yfRZ
h0VmTP0h5MUIzX9H6VWn47XEuZzRGVf54AHWyg6B6bAj6D3dV6S/wysg0zoL1KWbOV2JOCmVZm1i
zGX0ZhkxGiOrMUBHntN9+efB4bGQdABrL30HLE90EAvcxsQiU6VQTVRoKQnJQ4I7Ytrm2nfCDRPW
4O3MjHgDF0QrNwemg4zbZrIySW8CKueJzrYa/EUEncg9kmofT1Bou5TuPGhIV0Xhq/Q3UKil5pho
qL6ALg0PkQvZE6eUcrk4p61EHii4Kh0YKwuFAkO1OaP77j1Rc7lOMaNciSNU1ox3kWyDHIBENHGa
6TB5CumLYFA6nj4k5ywXCKDLP7A9mJv4ktJEOqKA75HDhu2wKGW4LDRZpYRC1IFIYZQrkI7zmGVB
uqgYcXTSd0owNQwbtfq7/WMnBl2oo1Bk2ey/sF217IQdDcMERlEgGvsIXWYZ2ZbnIajnNIXmjw5N
HAIY3+pvwWCOb3O/V56ylTFGBKk165gm15F6Mth3QfVXT6iFyMnFbccUjRHoqJEUVx/lolx6jPfr
vD+2jEw8DZGuxEyswOp0UHgqwdVEFgBuHCkZchChGNFSDGfXHclrb5khMPQ2W1T+lJObBmeZkai0
zvNNn2KDQmCSDzTVYAvUTBGd5Gryp8H1yfVnB5qQxogyMJ/kDg8S+lY8owl0brY8HX1Ar1YfwQLL
Ukr4UqCc0qlAAc+3FdTP0tol2QueuF7qKB7D7chXQCdkGSXGwijvJrd1ZwzrUhRtT8wcHHFa/BCG
DawlncjGyYOYxo8Kb0souJuApCiNN9X664AwyP4eEHOS812zrCW2MdxCRuf4YtRob9KJrBU4WlwU
hY8pwJ2Y2NG6BYMFjvOkGHUnNkkwQaOL3OGcZwV7jbb49K0GjB0Vwsd4baHXHYVKCcEnnrhRW1hl
tRR8Juz5BTdY0PARNGIxzFlf7BCx40kc/8LlGEOC5NBIWvOD6hTVdDhT66dbUAGQkR7h4uwZ3OTy
KxJ3/T00upkbHU2uNzZJJP8T3bQHBi2uw6UAhUZhSxn9f0H0xQYEM/5XyC9l+NeM3Zbbn6s2AP0z
CRr/lvHRM4ys6B+jmbHih0QCH0qHwUP7nZ4N6HdcD+0q0NTqTiHDg1rsFlVyg3DEteDVPH5UVu/4
SAVYoyWARlG4uSyw7X4QbkqDTCg+WcCQyN7tDoW54Togy2/ll2+egJbzTQT+LhgZ3Qsc4Gh0h8kn
48ZQ+qXo4U4uf7BAyNFX56M/xiVsMkZDPZsmyE7hCejjv0x89Cl9vnITK6+4/Zatbw/GjHka8pfX
j5hDTjqvj5k4A1cAIsj3n0ZwLVAQxgOqlYSGLXMlQmtAgTSYjzXt1tXncLwn4jX0b4mFAtp7hNnT
050Ks2L9a+YvY7ILE2gVMYOVBDoH4h85Hzq87Pq3Ef80pLeu8FbVt0jHif5HXa4648/NTaqouxa8
pI4T77Mwf03tYRbHjsZ2Wf3W1a/YvmTjN4AnOd7z7qLCt2939JyRrMmysRChc6UZ0o/h7pmXoj7n
DMPlBUBsRCs5npfqTAk4KwQyFo849YopCfHWD/eKqnB8VOElF3LO6T9JtUeUqdQfNIiFCwXsZHT0
YG6Sd5ONi9x1s9jEh9y/M9IwZI0psfrWq9UdhbeB9qggS83Cn1DgammIhIDdy/qSXzp/JWX/ksw/
etrDMszZKafxXjeIjzxcY0tOl0tZxpQxy+D+drTq8qPg7+UIjURxs/LTJLjqJwdZyWdO/RWjT+RM
cnQvEELCberuHNZd5GyWxFexCycfPRYtOjW1Zusdmd5fAV3qOlzXSB8HGchIyUmLHZRtfLjm5CsO
7r2oHZ9ZYbmvimyjuiCRdJHoCBYH00GoyiADsZVEb/iAZfEZg1WpL7W8UZU//rn1SLlBDdhwpGj/
1bAnyo7czHqjEcTU1ZhDs98Eg8u4qbpnF36HdNil6p3nv6Ue2a4vrppcIzHtwmsVpHKOz9bYdh62
xadBp13EwY8WCcEVUnRMg+6xBJ5If1GiNxhxK0R0B3O0UCG2AKW6qMzqMmmp4yfJ80csfY3TgAVZ
byKxEIVXlMNJ+O2tQf91xZxesSfYZbWj1vATpu0lzE6w8e4ml24Iimlyzer6knku9/Y/mTyakYt0
LrVXZjiKiGqFpUg6YxmD3Bv/EzXARdpWlh8Zj2WZIK5f9jRp5Q0yPsycIesEUtOEsMJQXlFDDIYT
tDRot0itB9iHpvnTwKFU6JqKJfYdE+j4XbEwvTDbLZR/qEQ5181xUxT8AJNDviQkm2a5NjQaTt6U
kfGkSIzLjzR+++4h7hR2Qaqs/IQ/3wsYjavsVWQ46rPdVx/IbKcQ7sCPhLy/pHqZzBdNT8SqyJGh
tyvj3ZQdmbP30I+OI8m4frQJockIAQLTjPnizsq2meU0PFq8a8pRHtpr6S5l09tawzqgE2Xcsjmw
kLSnw0ykmIwAWSH6/UeibBEJHWSInvcka81JhqXduVVjVKbGx4TB2iL6PLYXhJB4JFDX1+mCeB+0
PSw/Lqgrd7ZxfVKASLjglnhYDX2cpf6SX+M/1HXiKwSdMiwxukLXxANJSAoUHRFPxGxAEYfDXFxI
6N84uqZXQ1i2le3DGn/Mkw9Oo1JbwHOM3K/Ibt4c3wyGYa1NQ4JaviiWuNjrfg5y0M7n3mJOO0fX
VkL0aOqnpp86Gg3dfohvHOE55VJlDtT8Y35XKTYkumPjwqJxp4LmKHD25f05grQGQXpi+MlRw6iD
upa+iVNlTh2SOspptl1qgmNYBBoIPcEqeJXmCtJkzm/URMUK+QqyJRo0Q3QWaGlna4GeTuz/LkL0
yOxOkYvO+Z62XwZAc+RP/hdUDI1ivFLxpmdO9e7xCYnanndnYEOC7byZmlcUXkTTDzRlaLp4tFUD
+n8yN1qEHaURthV9/z6/S/5vxyGV4B41PIr0FZy4QPIYop+7uem6pH7ilEk9ZXb9jvzhWcjuDKhc
40Q5bAAUKpDaOPPW3TlEop2BKwm3SD7C7kumbdQ9ze5vYBqEAxk8I0ZzCm0D/9UE9UN1/NNka642
xm9AadA59gq1mF5Ji7H6wZZXMDPzFSqjeK0Fewtqz8j2DqS/XPFVNh5pNTaNyrlEHEomziT1q0dr
VJ4H/60VbCbR7qCVdnEDLGlwZC7FZgJN8Csy+EjeLTHg0KY2phQJY5BiyxzSMteWLIpn/CdjsHHT
FxZ4rJbdhGUwGTRzPYabFfzRoGX2AKsGAJq7gz2OdjuUHGIapyBJ+e0ji6PucZhOa+7Hrxfjr4pg
sulTO0NNgW2TUxLzAOYIjYmhQlhzlmsqrIpXRIt9Oq8MW7lCJkc8wIqGWc72yExdhbdho67Carmt
g+9OXntIHRubm85l+kctTtIfzkoiouksaOHKulEuWMFgg7yni96tp04iGswwWpY0pFT8G/plDE8m
HbwUq63ogozlds570a7Q3zzd8ZK1p+kUH9Ov88/pVIbE1kAW5KHwdgK3rj5iT43AiwQLPaHH1N9a
cykie2xjUv9C24hQQxwZ1UGCHTZk/nBMnkY7HHv7fq5OJAqOvYQ3ANeZdKMboV/n8SHhmGwScj8d
jSutIcp+YeYpQpu9CgQXBrhYcsbXJt5iU2JKn0uazhsAZUFFJbAy51SU41auzi7CEaZEAF1dfR1i
tihIY+zvMksx+JTYYh1G608ICmhxCsJ/FqpIWkU0DFECNXRg3ljRkZ7XwlIszy3qPDYG4wW7kjWd
GWOATKQgWxbb/ipyj7Hy1Q1E+GFWZiMlMxzBBtfZJybXPSkpx7lyNrMMu7pja30GsN4EUCyLMdqr
1ZfbsyoC6jVtHWol42B8AhnumR3wuYobArbwPOIokmFAxL+JND/euvV85z8QC1zqgFnIuaGlFzpq
veEU4f8U6idp9oX5qBAWPeEBurZIZf7iYU4dmscttPFWcdzoQHUY6gGFEqqlQ/nW/K9qv+bqIDCE
2pzScZ2BRIzyudWdTLrwh3w7yo6Okqxf8QFxATWtI/9CWGGZgJOMIm6JYZLxkbZY0/b2KFJYX+Yw
huHLfxXlVdiIeKC3XGZaUQQjXUX9BvskZSrL0UH7IY1jxaSZNQH936pv1tSn0r08lOmKIxBHYNyR
NPZ3k/1FJNI+dOLgCUV5gF9hYpjDl0dym3dtGAYFa2mNoJg6+06fW1I3HQbB7Ai2lCVpg4Deby8S
/VJxAcfItFYwBlT6rbLdWWdXI5GH5o/gMNJX4ZgQsdcYx9GDjzJs3SlJd8E25HmnXp9uJpTbCqTy
SXSDSqmZ7Q6e/vHNefPR6dgfzXYKoQkndTFYERT72rjmSEl6D+UVaroTf3NTQQfkMcLXiAXIYfkF
b6tfGOOxirCOgyPV/F/2DP+bjY6oEXi0+YYOczhsgB/TGu29NbpINngeZFrI10xfw8ODp9vXE4pZ
vMFw15G9bNAOcifZunHmtIMhWouR+G9xdZv0AgZMhDcGOitfuKAiQiOKyquK96nyVKX/ODqz5laR
bQn/IiIYBbxaINA8WrL8QliWN6MAMcOv76864ty+HefsbTMUVWtl5soEjXFqfZ8xnJ4dBzDB2YCe
gEMAEL11SDAoSt8+oG9LCOv0gRrptFPQm6b5DrE0ka5juewv/aYk8eo8Mr4FrxOsI4bXHFXBIdMF
lJ10vGU/rAdMkfNKMJwl4wsPNFDdg4oxDRYvYNsQCHSu5aI29uixDW8oTx2TBDioY8t44OZGtIwe
WPprT/tIITpCg68aQumc6grCVc3jqwqatCWvQFoyXsnhzSZNd0Q8XyIk2flR+cnVozIvDvlKgS1/
zSHmmBCcK/v8K+95duQycS0YAezwDoQD+sG1E30FNvRv41NDsLBGsYxgaDbhQvuBzS38C9jHTD0x
BqEgs0MvT99VodOGLl/hogrqk5h872tKKAxaqGJwW+TF2AdziTpOeXbMxzND8F7EBFvG3ojTQrI3
JR+pTfD2uj+wq6qEUvqOCMdC2zLRJp/RUe2AX0R55NfNbtrOOi/kQG4cTd1ZMrNGhCi7r+zYr5PI
f/Y2qCIrlb693b3KlWV4NUNS6YDR3ke6f4ON1P3hzT7esKWBA6fk8eC2ik5UkwYyWfckd2T9PsMM
UcLmETkNW3tuuWGzbuEK9t02Do79c8Rt/aeE8Vtsun/oZNhcGSvP/Or7KC25IFs6Sth1dOQ2i0w+
OJsW323HmOtrO4DmQydO9Y3rck8EA6FeKOLwFZ+3j247MdFL0o6xVJ74gaNywpuwd2bo4T1cy/EA
R2CxQGmUexpgA3GRKwuqwEYwyCgN2KMzczWmmegufeiZwKUUFVXr+tj60n3aEpVQEwEb4aA1EeAu
MH7h/NRMK3wmKPGydbGpGcLC9jR18Na9QJIvkDdB48yHe/pjcLyXSyEopPbb4rdNZs3su1rWaCA9
+VSvB50hjuHl/jB9pqVwb/V6zbDnwnzmhCExRIsew8YpzdPJjJ7ICTAPeJJPnW8bN6bJRdwUOoot
qjvkUIWLs4Gx7Bic71w2lepNGYhChm8L9wH1Fwb4Y+SDnkc/1ldG0oZIJyDRBU4HWxRqA5ztSZtF
MuN8zhK09O+1iiNZS2gTyIk18sjglzUvdPB2r448Yv4MZ+2AY3q6whNfzNEwjn7oH8JiFFdWfkiK
wb//NASWiDsBfdcnwy0DKyZ3Sb9zuabhX/dywjmGMCFm4zoOJMBH6VpgCxP55yT6OuMCRhhbhe5T
gdXBzxjtNfUoMLCt4IHPBz69sYj78LE3RBOQJqzJVROdBRyOlRFOQ3kPDheBg5OLpX81jDqayxoY
nhEmJkOyIxmFeI6DAskgCPY/HPDs1DcQzAojU9Z6u+sxwqjHh9luP6fsIR5snNwBalPPvmefSFc5
8ZLD+D6TA2wcyHyQGaphW35/2qRymjH28wsmd4S5i5pslJkYRrT/4sWwb3FhWCBiaZUfVcc78k4S
LUeFPKfDkAMw6rk8WzXke0bfTL+81RMO8hx4EdPBG31jyH4qyhx7p8D6zXXm3aG3P3rc5+QF6sdd
b2MJai4pfA1Mkk4WAzd45SyQdIJZ2fdyS9f4QDQxagznRAcEi7jdBG7WLNHmoJjCh3QWL41qpSnn
IfrtS5cEglqmMlpE3yhm1Ne2OVL6WOsqYZz+Bu/aBkQFMACLQ4nxryn/xnGBYV4Ro2z3m8B5E7G9
tqfPmFwCEaX2OT5iIqJefAvMm1bHiu9n2zmFL3WIaEluSNy3iT4AB6KD+oWjLuQHeykTqyx880Be
AfyhTK4550q5oQ1AZSLNHHZOpC+QeQgD/w1fRDpwju3wNTkz6vpRLRH4KGAPdCN+IRNNujbUZ1ow
c8WGkb1O4wi+6hDBTJuIKr1Ij2F7eGEjSB06SmteDgRIznEYlCvON9KsGu3MZpq+vprR08IV4VNQ
cZPVfsFGtwRhAs/XmLnT7mCmpWDLVlccs2CsMEjjgImXx9SUUBgMlOQS5kUkGQkqsOF8gOfL09/C
/A4Z34pfRzrKNxwTG5Ke3CMeKOnBbOPMTpGLQl5FuIjP+k2ZVqzNZcqWyoZJTyZ/KfJXHEO642dj
Mp5IVE41YSNh3LLIp4ynx0S/rsQQ4ygigo5ZWmxsb6G2F80m76jmU9CX4VnwwxVCWbKZKlpNHlKZ
XJVknYR/AT8BAK5lCIOyU2bUz6i+O4Q8WLOJZgQdFANfEVxfRoYLaQ4Z8azVOYMejAj4GZ7EBUlO
BRWq+7GEMz4TP/RoKBp6PCP1ZUMsBmkH0lLR+UvsXsQTh/qPwrzcy/x+wQ/02DPQ+evVbSC0SqVF
ipUZMwofkrzHnplODsE7ZHfa7gqRf8PgdLJr1U/2LfIpCAhbvtGyt2tB8xfd36h8vvm3F6GpDT0y
Tpco1Z0u+a04FQfOQmkJ56wEgy/bF60ElaYPNHZK882XS7WUks80xH8jvq8Cm2/Rj9iuii7tt2g8
64w3zuxUn407DtEry48v8JKILYnWZVrNVehEMZCHQJjnv6jnNaAlY1H9stI0lzcL+NJhwkChBHXh
qbiGtRiGYJk/Q/XBCqH4iWiAfggCihispqzG5/WHda5vAI55v3hGMaPQHyXfPhfEWqPrmI8/0xeT
HxGjm5AIpEk1C3NPXXQdDmfm41m+y+ErjfbyCj9whvg4DPVdQNBRuQhcpIazgIgBRAPL2jeCk1AA
samBvCeHHPZdB0IAZ6qpttyWD/qOrdjy/eT07HavRnxEWnSdQFQ6F3q+myHiQ8e8Eo3r2s5Pg7Vh
ABVmnO9SnEsSDn32vQtpjahQ59boKCIknhHh5H85Dwu3JcoYUpDN5IQo9ZvfTy1smSv7MHrBEcf3
3u1P9t5o7pIfWf50Vg4I8wh8YFIrWX3a145p8VXC3MSaTUkvK57ILlqT0hC4trcr7ix5w/Tg5+EM
S3Fe4qS6nF103SndGf4A/TITurcq9lDf4zPiXZNPDcmgTADiO10wVb1n10bMbt3MS71PJFI6TSQx
/0/W4YlF/cDhNXPJ2iAiexfedJ00ch/lV/dNH4zznFR8OGHhI6Oq6zPszBw7wE9ssPozuYCda9b7
92Mov98Ebms+aIFJfMvgdep6hq2o/mPTQLJomVv1mB0pbhTluwDnefbQufwPZ3fYBJud5cI9wqM4
+dJcR5gZufXV+NDOYtcSIQzgeu+bTVEF5CbkQ8TD9NMvrCA6pHpPJgnEjOIqLIigdCPDGaavd4md
+0f7RvTusLfh5j1n/ujQLml0ENm6Bbyng7tRXqApnNNGMu1LDw/Qzt8JSaf05qWf3axDuitOCnDR
ifFnX/ubfVEsn9Rd9InXtRt9ZhucJj8ZwDIPIFk4RHa4HeD2rHiTdyhFUJyDh+7vxLgvE2u3OF7h
Tt+bXnZlTmEL4PO6lTSm2Ol2P82JzpmjwjPsTZ7eoDbsVbKmcspNt3PiE8xoUn7EPpdkXloQrAO6
3Hw5Oa8VswvlSs/ngKUHZu+YRs++rsCH1ZeKHdRHyiII9+prGbHnIesIKbeLnknNjxF3S/Y5UC3M
z/0a88p9gfy6oE5YE7qEUf1I/efVF2yE4XTNlS/KLm2Yk/wQnLXpQ79L9ENz8xPTJ0TXiTNshb8u
3j84tkBHqMMacDRw5W+++6n2e/WeL4M/DbyiW0qxB0aHw9I84BucE1IaET2HwMI4aJewoRxJxcy3
/F3gI9ousF/bjn8GLogueB/50ZNPX+2E63r7B/6PjLfB/P2iYl28B3Bs52sGzCiTC32LsHcAnLtn
X0wSYY+I/ReDGFsDJv7O7C9VRuvTARIjhuhMKErj7ELWEU0jLWBM8uuQXG2kF8WiB3t6WV6yRkBj
LtTvDDe2j4oKYTO8tzNwenbiNEHc48jFQcHKbLaG5tGp+D96kkkZoQtXXXcIhc07VMSm32VUNoSi
AYSw8T9lIsPo0c+64o+502orxfztr/V1toLhVLB7Sfhuwi6GknUi61FJi3dRLkq1hsL97hKG7rAj
0ekGjCycKxXuOMpfjrMtBDMzR3gIfocIG1eWto+bg9JsJRl/cOVnJrtvfn+Nsg3sX357qX1h2ANZ
he2gLHoj0SkW6slmydIGpsD5CkB111/Qx0vRU+9pFwy0ekG/aNDJBD1fcwsDFqFRiRKXKBeUa+O6
IF8PMI9x7m+JTbtEwlK0FpoYrd0bNoL1XfpBBDKdg4rYki5iNj3GEIFIfzGD9zyW1jS1KdrqgCHV
N1jbvG12Ld1xjuirIXmNTRkxbXELlB/Uq2FMXPmdVB5w9Dz8S4WoEGzbPHBiVmcdVbGhdYRTCwE2
3uRg2mIXKZDS6qStsseb+i6jP0NfSlP5fpSI/hSRO9hHJcj73yz7agBP3zgQ1usm/BeDg2C5LgkF
JeZJA81ahecNaTiZibufsf//60EaB7ZEjZah4ilxx8j1dNeOWMHKmJ2N+E9Sbsdbffob2Oslxq2D
L1BFwxy9V/uFhU/Z49UcnOuWNns417Q1VfejMfz4YkSC1lIFxgMIrhYgSPBYpX2TmmvMaO/DRowz
fCBieUcr6db44DE3aTehsAlX7Xa4QfMa8ODnZNGt+7/aMxlufOBvsS5v78/ZX/0n7Zp1cisDt/Kt
Q3F8rdjasdz6S9cvv1urB/lsfJvf9pF4l+0MkncebMBds7XuYClyns1nh2HVrGekGugM9h27dbbW
jmCi9hYDzd9+qT/CMw+Ch0+OhINII/tsjtFPiL+nkAGV26Hb8l8NH2CfDDVQwBvSEqlQ7BoCKe/X
ABGqfFPyczBnjtbeh4yyE/NOLCjBxvsZVg3UwQw0LxrH0f+xuT+RztDeY/pL+4XdioutVClSdcnD
WYTZQlhXRNNcucq+8eTtaN25fSC0wYdPXUjFTmfq5PO9Dh8NAb/OkdCvUjhK4jFdu9nHD0GnGEV/
qirCEFcm+lReQCLgnIPWHFkDEMYL1sHAwRGVWekNaFt6pvV7BnrVRdc4YDTtXMOrCWurJ7IZY97s
2Q7fI5grTP8mkcREc/hoX2v5aJ14IOX2n7rG2IJM4TbyQHUyb42q6IvKv46AT+Z8QtMnxuyw6u0Z
itykohuF8A5QCddL+lT0aOmlpdWGCPES6ZxTX/EEbxyU2PrhDxDnByAgxiT7Ee34b5VgzkhKtXjU
2ZFN0nDzGSjnCtDeztZ89OUvQ9UmeXsRA+2oPqaEuHvmYkPczfB5hiJd8PtirmTw0wf6X7AcRKMo
LqP5fq17Y0kmAx8tSoQIjftWzOCsZEeklEwuyPa7WMKwjQY0wJxxTrNkAn2U55QQoPzNkQUD0qXc
X+AgxlxZhrFIB+Z79hnux8lA/aZdhtFhRkajls/cSvJqY0WhXyliILoxN1zqqzuMwn8N22X6jQgd
fhztE0BS+ItuaxdCt6qZzMnUazqNFkFUDJLYcdosB48HhwsQIxUYB5EdhZqLwE/rw7yr9tpgUDF1
VWSZ4zJaFewoa2lBHhIax9QPPBCbCsJGQfgr5hA5pXQmjprumIJrDFyKfhJTz1Sq97A7BAhpUZuB
f1l4hKs/TXq1SZObfTd/AVrT1rVOccg0KqqWnxyyjPIALJlZ4MIAylz0ukeEWkjvgGVJ6yJUZf4J
DHiKd1a+1PVlxBbZkhloMLrjknmLyosqHYjopX9HyS+5wOTBdJxeX+C4UGWy4VFoiGAgKlxMTmHf
0sSfMPDAWGAiwW068Xhryi8p/IvxOiyHC9AhgZkVfR9tj0JzhMJ4+rWNwxvjHn2ZxvcME8IMdavF
Lm2ZipsnV7Rp1IVFfeYkn/oLjGfy/kTiD8GoU8PQe5ZYzQVXXaNHaXhLZ7Epc3JF6YHFAzTOfcz6
q9YxVNv9k/jp8U2CNtX4txknYw+Pyinn2RoWxRy0ix4JcoRUr55wKSbTa2tTm08daVNEBz0N0oRM
gNCDmH4okPHS0UAKUl/39l1oS33fBNHawY8TuE2amcoBhGJcAj0v3Ws2O8x6/Kr/suKUABSiHJ4h
024M4l2HObmQyZw1fgMxNx200ZCIwqacIJ1ZPcEdY8+DQFVtO1emmQqXeizqY9Is6S/HG7xeodpz
RMoqPBzQCz14yyUi3M9fs41kyCLXD/VuviWQnBAvIaN9ISXu6TvBYzsJm5thDt5nshxwSUcXhRAZ
rfpkIaTg/0p665ZOj2miXFxUbDrJDCw6RzcGAY3C0IFbjjBwn7L+GDPkSYDDVP5MlA0aOnCJ/59x
gOsI+QJCbkmqLNkxXlx1gfyep67PTN4oI5zEqefgtphIY/5t8f0JZ06cqjDvq32+hqScvzu8iefE
ahY+JIFgQfpjiML2dUVUORGTiepdguXkWaUTYW5IRmzEfOQcRu9TaKMG9NQbpvzEO1CTVsPdwGh/
2Ap+Wn8IYvt/il+DuaNZAC7SONrlGZa/rv7oxJOAOU8vMU77ujIup+gvMFfVH/VCnh5moFJ3M37m
79CpKBtwr5dQ5YIH4tQi9IfB61hM1xKWTINYnt412BV+zhp2u1y2zifzplQqOT3LFeuKkQIb3XDb
q6BWN0uCBoOHG45ddki/zIas62cKUdT7IMxmf1RAhshdbHnf0RgKI31omNk2M3btC7g6dmLsdlAM
mna81C2ApnZlkzP7vsCjEbyzBL63t6RS5xhKg3fXqp99QspRLrc3JlBqfanPvmnIsGYZZ66FRwWk
18sjKpW+Ft+kaR9f8G0yse0uDq8r04hYRIzMt+3MhObwhGWaLioE5ow3xmf2zWf1jhaSr2srlV5z
B2xqMellY3+BNHhtlp+tfBqGI4AT/t2PSihrWfv4BlvVLaXsShEZoM1WiASoPmGvidT5Q6AXKieL
/xXFgp0+e1iLIU48ydqgGLqNfNsxgtuBzBHi0zpjF0W+iBekVZD5gNhVahwxSzC68QN8icZBwWQy
Y6ogosbNPBy+bhYvSwEt5vdG5SlCt6viw6ki8WXOPiZEQxouo73AqdU6xOiNi/FqY5dWiTF8rduH
JGMj+LFyYsmR2YU3fPrpd2C0GImEdByIgSZUbvEaFhO5Jfbs1o5XQaQIyCrC1qByhUzaFFx/ECd+
TnUKwxcRYNkMbEsYkKXs1E1K+Y5mVe8iJkhiFNjYdsKw2FgmIXbCtX/N+W3NjqFw4WZKcxZdRooP
BkHf9eByWNTjr1R+h/CoGt5FbIhfb3pwFO0EKENJxQsoO7G5vkCqYf5WFquWpMBpk6IFrlzyGPH1
rV+o4b0e1KNvbkP2tBVfknZjKrlhtEnrWy3Y0f4niTxJP0FUcIU9YSF4AyGfhKTpEmxG9kxW2BRD
4CQQ1eWSqdt6N2QosfYvSYTpkl+PxmOHLeFI2tfRROsjTBZ8ZO3SP8BNTluULwmMeXwK2hMafy12
rWPY4Fy7yEZ2vUX8c8VnoE0w8QcaZv4Kmk3fDvkmIW81XybpLp1tKTVwpKKQL3ybeJ/IFZYJ5Bt2
vga3abpGQjMPb81I30ta5xrULWIeFhYEHrp+JXXpP7ilXmenOgGGMXtJAi30Kp5GXETBTkiVUq9s
jIvw8nvjGL5Qs20zfSX86RTYEUslvrDqnqvLGkCWk78ncBaTv5MYAU+Wmnq1sNLRtuDUMefB+1x3
1yb+ZQ5WLs98j1nH/Aqdlo8vjaAlmNUbCIXxmhyd/NoUc5Bw6R3RkZp05F0DsEntcTY6s50uDKlw
+bn0LOpNA6GpeyBy9lJaGndp85pO1I4UAYzJ1zmHt+km6WM68NcnDdFl6rz9N8W48c0qyjw8xWQf
EKheG/o5mjz8rwvlF3C05QCkGgp2ZPdgQMSoD6lXGP/PlTPgB6UKGOyD394xkK8w9+YwbxiXy0j5
Yu8M0wsbMsmylGAWOQ64kV843jgQm2IzdUiE5/YSlPKTj25yCTtC9dJ9VJNLeMPIiIzebzAhxB6/
OmEJRTiDxCpiDKlwrB3Hmf5avm8UM62B+kTBg6LEwKyxSGP6E3w9GJbEykV/VZ9R+MMoqH6UrVXb
p0bkawjRzLpB8DWyB/C5bGH6Ej/9x0LnFQI7dlfIMfsZ2Vct2UFOVGdEeD1WxbjLgOIXqxC+048L
X+vnLRGtnykDr/h9fgTGlug00ErOYgjp8MxI1xvKOVZOCK9kplEMB6gNvr2BUuPP0eXnxo3+hC5K
akiJqL/ZUyYmRWh1QfbLLdUAJzT9Db2+0jk6Jk0tEnymj5hYMnREMMynNog27Ce4TI0bI6f+cFEf
ar22YJIRPcI4L+k4+MWcRaeKEDZH/3YgiarWN2J0eKGDkpZx5XwJv4V3Rwv6g7kGU/jFrWHoOyxX
fXUOgTT002qwrtqhsC58yo1xCMyj3W7tHG+9u9ZuWwzPHjoebTcIMJsURgF//6OQpXpGeU3FMznv
W8ssRj2P5K/MUxo6MmIF/foWHVUVRkZCJo3vE65H8BJR9W0+Z81hBuuFesLHSX5dUkXmDFUENN+z
nfHE6k5kQieXAIaJNz+7BgZWOVm0wC4nvuER8XxGcMtx92TRQIckHqa/XqlA2pBKVmqyr4P8ZOOK
IxqoipMCcbvYKysX12rSDDJlGz8BgH7UmFM5YoXAcPVbPIGI/40xU2z8IFuQEdvi3UmdsKtbhtSX
QbOWH/jMh/vpLaKsqSo2OYS/GOdSRbNwRakG+pIgcfO0mL7bifCUjuYSzsRkX+A4dMD5ocat+eVq
n1DQ1N/9Wkp26JGvoM1w5Whk8S2gpLPWb/QpGdoPZ8SS+CTRJnrmklYQaw6AUPGQqYbxf5oVePhc
MczgzbK9K93awMOW8Qe8JDhu3FLAfzgTrLqnmuI9MVB9wqjluwzl+3trhj9WGM2N8AcSUu4Q7VxF
cxuzTxBgS1CrFh+kdJhP2k4PNhaS4v7aUo9I/cqKFlq7zAAVBjzTSS5KDz3TyQaUsKRjqAJCDj/b
dtjFoF5CfgckZhYMhYkQhMrDqX8ktesPKauSYubgtrFDKdTDIfn4K8maj5Zj4hVukOePSFG7PwAw
0rSXr8rzKEXWVE04uL28enQo0mjI3w8jZH8hzOTcz4ffr94+h8oKEJITioDAf0bt5sumftOdL6KN
OjvCNI0qWRo6eTG44SH88go2h7vwDrCaf2brmm/DCTCpsLsj24OUkAK+62kaRiz9eV0fV8q4+Pyv
8v7h72h9YztquHgrsUlVfxYONMvhSgbCz7DDx0lDLP+Rb2Ryz5wXGNAbBEKoarX8ga190x85Tyh7
zQGTP14yrY8EAIcvn16tMSvru2vEXviqbuPryIRkSlUqoVpNihO0qdwjpgf9s00s+b3yT4ex3COP
Kqk7JvYomgo2jZcXbc7tktnG0bGnpaptTISnGHigKsLMDtC2vcUiz+CFmEfkJlGPTR9MjrUPRMHK
UzeIEAYYmBvr17R6r1hZxD2l/+CQ6dfo7QbqH9RPUFj/rMmVvsJT/S/BjYcOqVtoz4GkHoW9ABtL
UK5te6NTSxpHP05fY+oDC88U4t08YbeIIki5ldKiJRMTw+JmBbQz4RaAyrVoIEMVPolITAd9tOwU
x9ngYjdn2lu7p7WHLAjafGGg9c2wOUKHiwUN1tnnWP1JzM0U/yYdBjiEC+O8EqNrYn9+fYfKpYHU
ZMHY4Um2UWZuMQSkUZ3Us5XvSqyeI5eLiallCvucq9dMxbwQN0XsOZEc2YyUYEJmnZUcw8/egTvU
4o2p/BXGlzVi27Iq5AsVkw3RNLx+Yh7WwDMu+XSbiO99xlwWAyve7P94dbTPbX2opy1ePVihGNW+
wjI6ugY/KmGP3XE07zWCeS3+RZ4j3Wfv20QA4nBEscQAHcYDLWrCUnraTwXdX8bcM6iyfVJlD5+q
F6bw2FcRfLh7dz+2hBXlGWLA8pDBxz8BTxK2sv2czGvDUd62C6PdAnNDjSFjkb4S/M9QDn8wT9rY
GFSCLJMO41e4dBeXydomUjNfF4UjPVGHED1I1WRe6EfReeX3AZ7nZNY+ZtfzADgCtJLByAsFsLCZ
SBPULvhd13hdOgFIFdL1OdPCBlY21unFKF4LW+/JdHiya5rfMdPShHxeFPWjxCci4rAoVNIFd0FP
TOFGWej/arwYEb8YpylFBFphrkwuTBBwALY/Seh1wJR30jQtryCXiKoQH09mgiaVsiZ2X9WM3w3e
ESNPhUSDEA0GfOkoJEDcud5qAe2Q/Tb2sTo/WBLL2sUQ82kuk6MMosr9Bf0Gqz+rOUj5Qo72sxnL
eFmDS+nSF8Zg+HSa9ucELWIxb4nbN2KUVr2/ruiV5QAjkxVqN0sbHUvBJX34MPaB2RMrD8INW7AS
qoAQ+4X+29ROgSbPc1ZfLzOy1FyisCB651u8Q7VkTjbgDmtmGF8/ZFjTCzkZ9OroMP6SIrgYwS29
ug8Q3Aeo/JEt6Pt3TwJVSDWCm0C4wAbOrBEduv0DjkjDErslpKlB6lwR3IqfhWPZ65ykqkLF6ohB
reFbzTA/o8S1tzI2tyraWEy6XyGWQJ9tj2WbtGjGA3D1sIgNCnEEYDDp0po2WaFAfVNycjsRpmdd
MJvDzbwREjTq2U6sR9Hg3A8uhs6hpiKAB+pTUtcZQbSdNwDxlC96+UdllUcM2YQgUB0mH8LXRj52
ykYaVF8nILdS/vQj7Xrmdpf3o2139pIicSIKOVCXWvhpyqTsHd4YxWQjuCzwSdhjCdv6kfRL4ysX
s4VOFYq+gxEjIZfqh5Oehr5SbNH8zNwWxXrkqe2VCRRM1yAYackGfCLTr75a569TkDtde6mau2gi
cA5AR1TLnzo3EqdflvwZxG+aTHZcIq3HXSyFTovnT8hXk3SXSBUQ62WabWqKPNXHBHe6xzCBBXMW
S3oSRT1H7T0KV+xzVukxuKmQM4Rf1usETjqmX69gTQ+AiWeU7DgKo27JIYhIlVM4hBYjzHtAXbPA
AqdqnJpgYUWwR6q2NPNNOGxMbiAlEeUqSctj1uHl7cMvBXSV0NCoiEIE6X5J3wL23KDG4hRantNh
8w7WdBtR53LsYWeUUCNiy4WWzpjXHMLWFf4qRLFUAmDurAqPjVWrLWmAMKS1dI/fjz9NAPeJ4JJT
lS0Ky3JAQEhEunjd08htZ0A19yM4eouTCWuGjwEbTvQOhhCeCLXXbMXl5lzZneM96X0ErkKo8naD
3AfipTuQ6dBmm0L3kDxR/Cfse+wPuV8jjsNiJPgHL4JnTsyVakseE5A4EG+kLlC7MpDFJgSESH9J
JW4cxgcjKJsZZRHFK/+hT2u3irbreQXRogAlZQnWiIY95IEqPqJMpmr7QAyNrPlCKaam9zdPFDCH
pz1C8NVruk2bVKBB+H4mnAChjxQIpwvIGgylsf807u1NJyd6dOAv6S2BclNK1ZsR+EIs3CIDWzIg
884JR1q2mHWh8SGqBMdW3UuNbWFsze4CgyTHe308pfqe5841FA+5WNGWZukOPzLEJ/wCQF/gY73C
hYta81xxLShOCaxF2oHq1vxgZk3yMcKsQBoLfxhWpKKPeCW3jjBxNrxQX77ZQISzYWgtsKjjq8Zh
cVDW2uBxuKIvJKyIugnEB8YCh1ZOGr2D83YKDgIbQHCZ0vmwLCAa2eHR4dIY46AybHiSIC9ysObd
Iw55z75T+0673iW7Dsb9yc3xHXDWsWy4SrQo/Cm072W4YvCCgSR5B+2+l5B/kBfydWQFwrLSpzS6
Q59Ha6aelN8ZJCpD9ewZkmfkGxPRTNBdQe353szA7zo/S4AxzloBNcZr5XNT7gOmFuOJf5ooOh72
ExQFOpmWjQaHp8J7Q4jJP+2nUzzCPfiB/Swe2kF6vqCksbhMXNpfYA+mYhLt3OZLsbgf9JCzk/ns
UDgiP5GevAAqW+kCdAC0JX4dH6QJSUfzeYm2LaFl2t+4TubmRfReT+RTPEnW1evRr2XRBTKOp+6a
32KN7zPA1Fp9zFO04uhgmdABculFA6lI4AhXXrFw52yYwJLNFsMXSiwh88q+Qql02ERYuEAcCMaY
Cv+D36rxlzTd+lYmuKOuO4W8VS8nss+8YwFMU32QkZAGjhU0R0MCqGKz8Fl20HSRhGjMlayKocU9
quUsaeDoQLuhwlW5cZKtymmL85wjRbjq8vMpzdH20FncRZXSunhb0vToJh+0T2kog06csvJToysM
Uc2WtL4KPLjB0iQvRM59mVt5U868SCSUwML4/u3+UmNja91N0ezwp7NYR2CD0TQCnYTNWBggTSpO
p2gExpJp/o6yCKaoVOl+kB7YWKsz+uTJTA+MRjzvxe57l+DwQv7GgJlYbF9qiA/VvsNegQIorC4T
Yj+X/oU2gBzCqu7VLoV8NYa9QayQd4jgY0hH/f2B6k9UWG2M4OlEr69JJ6akZjmoDoNXLvxKjYqA
kqxYlKHPLvqkFNKjewBU0ug3DvixpXn/U7QzACK7xsArDn1JWYNkzyzkFkJyzXiHhsmEwWzYii5O
dPMsXECljrTFOf2xUJN0PpMXAFUMCFjYFceLCc2PzujbBhKSSxDuTR32jb/J6EFMsMGJDXs6afmJ
LYILYN+QoMZg7Wj8KcvobUHI+NT75WhgCehyeaA5mJEA5CKz5KdJTBEmroxED+j5TTQzMSmY/h4p
Z5AS8QDYJvBD5zo5trJCdHtRz4DpoZDW3GNYeUwb8qOy0WOkg0QSeE87XHFHrM4qwx0UPYs/6Jzh
bspEZIQW/zPXac2Ng45bHNya4SHH4oZ5alQj/KzEcq3ZN8nc1PCcfa0i3LTYjPHgQcLH0+GigaBe
ltBw0hyizoRi4m7H2YrpRL74/7/f9sEl8OfiZv1CaqmSRCm2JP4yrwVWjV/GDYGy0qKh0Wegcwwc
nhy/lZPSTDhisX8UG4j48/SgxQIglrkP1lPv0qMmhMgkQNqY5nqytSgC8Qd5EPkfxCEPOUXjGTg5
D62fY+MFZctMi91gU+kJkyn8MBCkYabULfjR3Chtavv/UgEEYRSTupJXMyU7mGJWETfArTPXw1pC
aySmSLjd9sA75QVxnvAJj9OJGR30d3gRcQGBvpf6i8UEFsi1fOLncNsm4iXWXrfloXLP3AFYMdZ+
fDmM0QkNPiNeV442dgJIYQ5GIHj2rGwL4IfwmL/DRaO45x6y3sdzgVEWHiT4F2+B3DDx3wMQlK4m
QQRRRItnjIxM4qSnheC7gt1CrcG804voMaI38bxL5hqPkmfOhN0fHx0/ASST/5GZQDSVzPfg6yI/
2od5R/plYLZYr1mjPDJEl0qx6PgUU4e1yLMGKWftspzEbTNVxswqJzko5h/fWoQ+R9R8LlJO+igr
ECVZ+8CKJBool70eTsTgFWYettAQp8pf+QfDjje5I04YrKpgiPGC+YSyB0llfzcObGHZJ27sxQIp
Mf+B0UlZRMytsQVAYUDQ07Hh+cVRg2oBzRS+H9QO3DSSvgclGBUglwF8Au4qSXTvkMwur6lLDviC
8FVSovDsWNA8ZlQK3KjKYrVg7HArYkbSwTQHtbd0fzEiWq5Y0qD2rOSOZULBh70phwT/gus/z5QB
mcqjJ37rjHqLFUqcNY+J98JfBLvEpIufExFmzTYDZ937PGtU3SBaFR86c8+MtfVoLVl6fkC9iIsM
Xi5QNQAaOGcpc9yAWBws8GIP5ANzqOmoaA/Yt7DZvvGKMVdv1WWJZ8h1+WDL1YSFi+UyYAX/wTWi
v2CUgzdEECirFnVi7pEQMEFuRz4aXyziuETMhCY2zHDJHaJyxnwWygTRJt4nQ8q+IgodBkl4Ff/v
qw6RJJO1KcvNW/f1diemVsuNTbHGOp02+mxrjiugNO6Q34UMQku8BpP3dm/qZ+uFA+tF68EHzwR/
M5SF7F6FcUZ2/9lKjmoJCLv5Y1hjvFE5c1Xct6z72GuZZJtGq0EjQa80DxWsb2ssW5XFO0cpn2gC
t4PHhcXtRYQGPj9sMUwOoCXu5Q1x1izGyXAyQraNJYHi0UAYBgOPItvExJok8l+UfBCJpW+le+ha
hBT8kwTPznYxXKhMhntwiUQ+P+fobqZ5A07bzceKBuOjROadf/xA+hFwyEcuI19C0wC3CZ2wJMrS
8F7VkYFDgrTK6xRuCZ3rSDUzfTlbEIFTvBaWCsXFDxnmCKptaN1l5zUcmnBJTCiIMYziQpIOdhM6
qhQmj5XVoC8iLN11BElOwLwzou5Nu4iRh8Lkf8w+XMz7UIDwVOfyvoU+JFYoUQEEHbV2a9PPPnhz
H/UCmEohMG8GINZ/qmJ88SPzsRKwPjbsGv+RdKbNiWJRGP5FVomg4FfZd3FPvlgaE1lEkEXAXz8P
PTVdPdOZtFG43HvOe95FK/+SZZjh+RDrAKoCSV0fh4S2sLTm+tQ2j2w+P9CBVYhAOoJGTTDJ3SaA
B6Ud0UtjOPGK/cclgUHrVz+NXl1eu2w9gb6NxBojqD9Y3Sh2mFKngCIwTFq631UPHRcOOqEIUIl/
HoHgMBAVaJap91QJt8sHXjtqTqY30i6jh2uigDCPeHfKLnOgnslhB7j4kqxfN+X63KO+j16Gc155
iT35lfdYBDD5psJ/GPBPHkzTKqs+tUZtZPZb5SJXF4uprjWYaKdW7ONcj6NAdjKGm+vLwFwVr36t
a02mBS6k5ixEwZJTad+4j5AgcHFhrUyciYPdC04TLBE+xyVDuYxwHZRoJfs5xC7ELZkWXLhd80iM
Bk3UH9/jzk5AMumN30+faAc1NpfabeukKz1gXYXFbo8WGOTCRW6jzdeLII4acu4njsw/wiEOZB/3
iTBfzwyiRaM2RqtVOSQhfg8/84gcw/XMJUaIDYOxJjmi3PXlb74V9yxpAT1XQCx1iE3pRf4bQ6UN
ICfGbooxjipwtIn2M5J5GJGtkC1xdjrID1YXZfX1WOlHr9P2W/y8VtHoOwpvy18Er2PlbwNlNQaD
lof7+g7WaWTGZJ3APiR6/DRxii/8KYQD8VfM4ya3x6k85X9MJFYqnS4xWJTidCTI3BAnIAakbtI4
NoorJB8uYoXbERXE7rlRrvW22Q88SeZ7T0rJ9Lr86rjEipWHWMz5+WjEQFs19gaMHGz4U/Zyh+Sf
XyWXi5BphmQU8UimPyNrH/wE+SYF55RZFycZv/75CsIybNeFsTzwE11qAuY0L32hz/yFPkSY/zOT
pI+43QiTJOGAsGecy07w0tzqd2KPSo49JSNUNiiExZVks9/2ygeJoy2IGKcJEqxmdJkA7yVK8X4A
3r1fIJeff9Hv0YFCghcBoxMzIT+WZUdf759w/zOQfplw3rCmedGNrUaSkWwqfh9OrMJlgDdO745g
BDAw4WY8LRBXskyW1tScBh8erAvIY/J3PwjEmMjb5NCcpO/5jXdCTwTk+iI0j5aJhpzX4YsMub/R
7cEu5suF9R55wsuv5Q3ovruCUrRXznz5azy6Nz1w/lFc51fKJMoVuiSyhIqjsIZbid8Yaj4gUFmj
LECLwXwPRIGagVOSI+HMfCdq7cpp9pM1fdJYO+z6NYOlmjZ5J9o8/6wNcWzOxnvJmc8cYMbNws3j
uEyZLq2ee1YGDRe8kD0WZ1eIvzi7Tb5w6viqQNXA2yAajUUF3SYlutsYCz/5A2Nm8g8LgyH5HKYD
hF6Vn5sL2Mjr/M7bpBMEXJkO+PWg1lSVeiWyhGW0AH8JWxYuG9hsID7FTQT/v9wkc0rx5S2u9a+/
1GNCIhvJkRU23jBK7P9/Gos3mPmQB0z0W2q94ji/UBwRz7Y6R8RNqcxKtMbGb/yiRJ2erkUPExab
qZrdWNT0DM4Jc+9dkk/L22cnWriNG5lPlJnxDs+OCH57yTftRrjW+6X78UBS9OxAdoQSDfge/Z3/
ZKvEYOgYT1Qw/i9pPf1aoOm8IlwwJ1QlU63nPQ3Oy+wo5n7bX3pP2PWko2SYAVzhPXe+dGDwvU23
c/f8UQsnh/F5zSLjGdaMdDDcwb2Dx5B1gpD80CGvQbW84ruIhl4eO7/8em1eG/S2Kk630ct5beRj
4QhutkdqlhpJ9DSw+dk8bt0hXcvGNbHqw2MnGIL2+sZuZ5O48jX3kdevQb3W5Ta3cizrV69IhMvO
mGSbR4Bf8GC3y/vqvOaa1b81OyuYUrO6R8Kx3g+//fX+Pee2yKvfu1/iuoA2CDrltsOBqKcM1WR4
TJZgleH7tjgwV/hAYO9Xr19g1Mkmiwof/pUj6Y/be5feBA23sLNTq/NjHj3Ha1T7MvkG89M5En9Q
di7M4vBE72X23mOXbbCmcheXXsFjEf2n+kTdTutf0yLD8mHOCDuNGp0UMJffmXgxkSw+UN8vzewg
g/PHmyfJrsug/6yn89NrCJl+SnqjKQwBJaMk4IisTEIIlkgReYh/5QbPKmuhBPXEqysDT71c+Co5
HWGRDuthGqUyTkQAakarBGRwpWXEFOojMz8lsk27D1SdZvKxEvwBKw/ZGewoMO6WcRnCwQvTAnSU
TJWFFRuGPA7blH3qMWokqaZfwvbFxGQFTwfc+/WEyIWr/GrmS0SaxSYI0ksGZpy4MKN4rNj58Ddr
eUSpf1bzE0M+SBbCuBnzuny3ErwsBPj3yuA5hMNF14DxJixYGdYjUDJ7YQpG5RKFpGO/BJIEZWYF
XZhZAaO0cYucAuhw1Nwh6sG8Gh/sjl2YnwwUiGgYpuhp3ICt9ljuszCOlCC/Pk/DpvrJ/p4nppSw
RtgpX5aAMBsDDLoWAB9YoDjmIrnfnH9nfnLtkHekOs3y2BHB1ScOp3YPmGSsoEauoEqs2GFVtmce
N6BtrcWF/2nnDx+0CgTyKWAvRe6mOR02peCC5QLewoQR3BfIzHPDNKZTDLSGqPmgDp9B+23p7AIW
NwLSIwvw/UU/I0dxEwLBf4gCgOsP+532tveAgAdBBxRPYTbn9vgRcD3uRkXgg64epOxlJmBfFsA3
GDbAIIN8KMoDQB9bQrNG18tPE/hLgPIS2RSkPqy4B9xMlkA5NgojB58jj2YO244NOVPxKFuqepqs
kI+ZEYQFp+2DmpEX0QALAG+BNhhAgPEpmNC8LRrC4sh5vfTgoY7YnMoYoEsICFU5yBdLrU+JnTfA
fke4AdxEMXIcatmGRg96GEkMemxYL23793xuRrZ3AnaGXySUcNYa5lCkCCxldXj/wmKbTzazLIph
sYLYMpSkJ91Iwee22EzsD9qDmfvvH2IpXzgKpA4y/02K/WPtjv9MvAmi85ZH4NpLCClg6vq5MRB4
W5+6U3lI1u02/Wb9nS9QqMZe+EhTgYMnD4Eq6OCTR3BN5OKElBNy1w4jO60+UrwgBwRb6Ve1xaHL
pcKDm2YPAAUNQ3Zo6EIVoqw5GM23hduJPvOmbm317Thkl+k5vs6bYitLqyU94IwBml2XFoT+lGy7
sWoCIOhQGDzjP/qyTIb7apbA1egEIwAOIqQIFxWfGiqArCEZKPpM2S3080OVfWlduqIJhdUjuoJS
mrIfT4D89rB6InRfDLvHLkRSMBzQcT2TekNpTPqaF1tTMHfkSNk+A6IRraUpaZn65hRIvMR7U/3n
WnZjBseJnV26v2kAsE75Xzn33RtCTm0r7tR94jNBVHjAKIzT35YMbIFE56zWzttktDIWflIQexjh
BK3RGo/jJ0i8xyWGkEwHzunPqFiD1wXP1cFlgvDxM5asoNcE3H0rvmDjBhESYRHcDQwdgthXNhTv
m5bAsni3tM4BTa+DFYDxcUYxRf89XMneU/bJhT3rxRteOs8A3x1ca0ZchKEPOheDG5y6d4g4ME/X
U6u16TzQTf7c1+SIbEWke+xi9y0pU2tcEB9E8UH/P84sGgnAWgxsfulGmksZUSeqRDUYH7Ozs23B
e2U4eUEZj/aysgAZ1SX/50wBvAOTy46YHB343czxxWjIoj2v1PfGqqCn0q+fjxSxZu18OGnzYOET
82LMNKxVCo3wYf3h0VloyboI0QlRwvDQWXKgwBRhDrotrsJ66T3M3qycMoojau3CFW48o7w2Sx5u
JTM1nNIhdXslJT0DEuN1aOiRL4ifjdam1aOtN4rw4QDz6vU2dYBkKeBm/sw5O3PKU6pwpRoj2YgL
5EFQAljvV/nG7eLbhC8IAKSCXxkSUa9v2MqHTYIZO7wLxDNMtoqjvJ7RNzT+cDxvqBUxip9Zdw1S
rXXnKiqUFLGx0KDH4/vHczmYy+0Eo41Yn9FqPPYKOgEOKrYisP1jrLc6PMpgqXG66mQfbV7WElvV
RsUyaVx5vDA5myHJiWPKwoi2+FOea5ofl8mqwSMfY377UFs12ZTe5+cTDpsHawPEX4ci+LMwz+bD
lr6LVJ3jHo1Jrfqih4S6ipPJwH2Sw9hLbWxx7dQm2IX30lkOLbAz5xOVJu4Neg3TEXs+V2BeBntu
A4c6eJgTHP9X6aU7EfiTaaU5tx9egg0SC5ZY0DWOW4/Nw6Il0xbmA/vfS2pjVmkxmljR5K4GVYH7
sVoMKyYYSws+ZrpEHjXf1pais0lDTOYxDBfmzGk09kEIHIOzMGv9Rt69Gs1U3rKGBt+/kYNqIoRx
EYo6QB786eHFZBbOjcQ6RwXmTMgzrqXTBFML7bQ1dabmgevFRZ0F1Eta6yZHaTOmmxXawylVBfOl
TEMGrE03cw3XJlvcStGL+d9t9t2fGvu1AWIyEM57kok2zKpu6S0mdHN5urskzkObODY2JmiV/Vi3
kKF/cGEVrp3feHf+hICVAZbXe90fUqI8eBqp0WNDDBqrLmk95ozEuCMACZQsNno3FW4GbwhPLUKs
qP9QM+iMDcF0SuulUV/uFLNzemOqY+/5mzm8CT5+wzZR/gJeyvY0yP66v3gd28ufiYUomzVX2Ykl
unfn5T+0NMTJTH17DDMxcRthUnbyh7n0sPE35wHyLG3mpCwRoHgNQzZD1F6XBpn4k0tc2q2ZfWfO
TGU6YspGb7QO6PCGLlkv9FYFmF/BBNUJyF6JXuKWxtsqie0mSoe+zz07lZcc5IkBkUu4m8VlgonH
nH2o1gd18lPd6ocu4Q8EVoEdJJaJVuIi99Nfewgxc/d9K8MkAsu03ttHmJsYnKGNRDirJ0ER9OOV
0c9mZwp8WHyczJL3PvAVYGAzpgAFpsUWHYz+yIDKqXbP2+CzR6izAOkXc4iVvG11DN/C/Hv0cl+V
O9bcmskGVckG81jsc0AfrjG3A4p5rok/i782UauF/vh67pbhwxy962sXGtUaIgWabrokRzBYomti
/9jh/F5drF7m+LY+nrB7bxkmNuHjrWbsITSMODiSiwmKsBePr4BiP91x1uNulgMJzExiZyhedezm
WPiNTb8kKgQ+kJiGJ+OK7nWt2HQlUwrLqAjiU/olcKEhkjmt+V5XOzTJ1r9FFdw3gpdEVHubbNO0
JpPlmQmiHRYABIqPxy4EozA/EoDmDs59g2L374GD6eUVEL3Hqn7gq81zBe3Kf1ldlBNdiII3SkIs
bxA9s990/EWSMwzZbo9zOnPJfB16j0ZPDluCWNhCJjZd9udr9o2XMNJPeC8m1PuD8IP1x3MnnCSe
IZgw3Ievfpd+nc3SZhJLEt7iD1LWuM2QWYNiAqzCeoQCdgY3aY/yu6UZ5BK0369glD+uMxcZl3OO
xqxecu42WF5Lem8t7JeZrh+2oGHCqp5NimH9bKdbUEUDHu7s720rF/EkhH8IaVjpryAPkMBjpbgh
sPjAZqUTbxY0sLxyVTGh5OukqqtTs18r0WPHrrGGqtrsaEpg9zAJWJGfeJgSLL5Kbx+v82ONRplf
z21tLg6AED/Mc9sF4lDtcasPxV/rSBwRvdHpsFo+FB30pFrMExhgT2h+XOg9WukNTnHADdeEEOfc
A1gQ3EAlUmDpYu3900X9GsoOvIfmq/oZNn8Bx4FDg0WxYsyBAgqzHNOtTWmM2GXLIdN1zmhxdqhO
QzTxhHXLyZ1Y08M9ALegg3r/gAzQZNGejgqyh7YAS2/MFwofyGljrPadAwc0zOki+YZBnbeAe88j
PcG9EY+J6iRs6YUQhi/RFqoZ1BXcsGj28HBanm1ArWR6gTGLAQjtGZDL0qodV1jDBZ1GLUlPjbko
SSMgTXYaEMOJsheOi4gjD9MZQGP9ILZjQDWLizpC+IK49yQ3DAoeKh8dJ05+eNWYaB3o2Nhj8Mwk
CuwLGAw4izCr15UuilcC5ONPsNjgSxEOzG5Nf8cJ0h1hgbnJNd3fjdf2+Q3KxUiUPgVgiO4j/UVR
T6GgcjYSfu1qnF5rHFuQwJCUfCJTQNjyYfk0NQseCkFETIkKixPY96mDTK7+4lWEaQ+nK2Ddkfk5
QOIHby8Lr0VNsD9bigK1sSF6qVJQHBOj/3UkLwkpv/fkbhmQibXioA2RJoblmOsbtM6Cr5UYVDUG
c1Rzqi782+h7wSiF4IR4davUo6Dm3lw/3u3ema7YYFTJh1Whvk+x3R3nP9jr/shhuSvtdN18sVr+
qJ5C3mgagZjZFarfLIT2cEz37dUSbUjW62Ejf7GyHAZfeFYhIR7tvdgN2b/EHYfeZHv/41/nb4ih
rf453S/3IBQxM4WyTpP7oY4Gt4ZXf0rvq2KtAzWnG2rkf005RApGp+l6dOUpjRkWRWzTeBmaf2F7
XK6fETnDlNITc06J8wY60xQ3dlv7c6AN2i5AMxVr4hHPayHvynQA9/ee3oaxIHIAhoQqM1g/00j6
C5tx4kYnvIDPuGX2uop/EXxQLQzUwiB/iP3uGmu5T9d/cw3xvfqyWKja0mb++LIWQar+dTYTAPWP
Znri0a0dJzdWZytRWrXuOPmMPZJCVW16LNGGkXrI6qQSC0EvS5IfzldaqqcP6Inf8Hx3IGsA50Ts
UW22nOd6pkOh0WvAuwOX3pLQTeiJAUYJqTgYONPwTKGyjHc5mxj7i4JBYIDtgS7zblGbmGzweBhy
kegXEMntRatkG1ScZwjJ8LlN9PHUrS+T05yzl2PkJJ6KoA3qSLYkZ3qYW5hoh/22qrV25rdRt0++
4cFiD76HCo6JSPZdMo/Enpf5Gu+mx8MUfcRqimrMLfY1JziTs7s99Kpca93dIJo7G7PqNEyhAJAw
FTktvnmsD5IZ7xYRCxoGCug8lM1VyxNSYGXUWrU1DmvO/ueUzcyeViG4B1jCcaXkNTM/r2KzhF5j
FTol1Cn1iBuGvZfqCUguEMTYAKQejhBm5XF0WQk9Cs+IOb58b8Q72NZmfpDxiPGk79qpDATcQU8l
JXv3I2C6sIYHWbSwNkdwq/qZbyEfDpTklBF2dp1447qIbVAdZ7JekHwChrIiC0/l4+sC4M4HAzl8
W+5/8x3EfR5VGHP8fM6aQQeXZU1yv3iOe6NwWb/TgCNUTRCWb1OPncdMNKLCvmi6qB9FSMoLB3ho
5XLssVwmWzZ4MhQqQwo6R4oo0fXYO7Nfj8ciVZDzoKpfWtmROGumCFp2GQvL9xeA15RWcqmJdslm
AgOSBT7QFyXGeHERg/Y/CS8p7uB1kRZHJ9OYkjcxF2xFOPbj7Npal2rzwDCiXw8RBThDgx1ppe5j
NKvjE1Ik6KUX30rq2gXm7jjYLUxSSrlC9ZUoPjqI53p5zXTy4rXY4Ljwmi2ZMQ/m3N+DL2of9/yV
7Tt/jifmCuQWeBbj+2MKV0JQJQx9Sg2i0rDnixZm7WHBlPl636dXXDb8ZgfIvRVxf5NGXw2YeVvM
dPvpWIkVHGaFGm8lRkOgweZiLUI/kFZ4RATY4JiKjaXkqM+hGsYcZ1Psiyhxsbnka6AklARLdyCA
KlUzQHfUErSTPJ011mCEa+FowIhixTMmQ7uIzSkC1h8I9ES3LE8i53MdSPvMamw6qh3FB7hkcsgP
OX8SNNFt/RqPxxEnp666s6FRYQ0HCJa0T/IKjRv2EYy0Eb2sqmsDtRxKB20exjuyrohMxldz5h37
4gduojnf3H9xH2tPZ4sgeIxZK7WPpl+FSZTLhsLIePmzA2xhn6M5hLpmiOdV7Sd7WNCwXA6tMVsv
N68ocRY4Zi1VgQgUBJUljiiaOCcuEzGlkVmg/lxV2qYavwjgf7vczRxorjo6QvtsF7QQLa0E4x+V
smwrre96alBv64WJay1ji7M912GeGM0/N5TM+biN9XFxx7TGqGEw2l6Nl8b8A2tg9US6zfyI3Bl8
3gD74e+X2lCoIPbZd/LNd5cCNZUa07KBaBBW8pv/Zn7pQgulaPx4s8PsMFyo7d00LHwm2H68zRgq
dMidQsGyP1SRFW8A/ZSRmwLAoyrwA8EDCX7Lo6UrWLWZbnvEq5Gg0QVciI5pD/Wl3N0vki/vgBWY
wsJxSKOIrCtzLIizFexJFQjcEI6fY+Jk0YvttK+3vHT9m30/w8e22FM4IlZlkcLNY5EKtdrAr+K0
CGVrcZAuXcBPdxliOkxuywC5jo7/lHZ38k21ne6FI68Gvb+e4cdgLZlEcHSi91AMUYlang6YQ9Ca
MY/16TkgEZ4P/U6EEYharlKVBXJkyJhaerZjUZse6Ar6rbCTMVphPyLao9YaUEmRdAHWIUZ3XraR
6RxEJPorvmv2UctdxvSfkTJnH4ZL1Eck2PzN6Lju1mszXjrambWEgjgN+sM7eOpNQKBFP7U+D6du
iXkxpQa+DcNic4ZIAzkW7ZbErHRI1BxKeT7zh2fvKEuHjMVDMz37D7D/FnBnoXciJfdz/bbvFq0Q
bb1iY4fINiyptDhL5hDB27tbjJLMlvnVPNbo94Onnbg1Rh0rTh3FyQ4pgdSpDWtZ/XiVnQVnJ7ew
pWf++fvhOGbZZiYRPoyq6AjPL4p7o9rlG4ypmnUd1BdcycFTwHKE08co7VzPLbhDZg61SKVT2+Ok
jCfoJjeL34EthyyDufmh4j2+orLS+9blfn+u7ADZXrDin/jE+O0oo845Vu4yYHnE28mmujKy2yX+
ZDMJ4nAZzNZ3b+ybM5/dik6xwLbALsgq5HDWqpBPYLW/8pXhGBO85phEPBRwRH4ZjhEx/jjixro8
s6usyMV5wwJn5MpkFYq9NR9us06viZOOIWzqzNbypf6awptTK2JCAQhwXKbqOxWb4Ts+0aphscPN
anKDVvf+warDYokVgGFklkFrXYmn+oKi/uv5lVkKNpqJ1qMkecJ0hVauP5cmrRetCA/VA1P4iV79
szvLi99OMPk6bZzUYZ6tCrH2vpuk3zI2ezcnQTyIJ/5nwcwbd15Nch5abp2dcQBHO0k6e89VL34x
OUguL4yJydAwGUBGeOdslj80VinNsKLCyVbOjH9N9EqP1lxIBiQpSZciClia3HFwPosW/ny73GKl
wk5Gy5ebbacRvkbdS6V7/kbbhLHjh0J7xsjF62feaxjV5HcB9wiVOgJ0jF/xrg36bbPOEJFNDAR3
Xa7PBa3/mWx5O88Y0QDeXuTWINhhCK1PibNPbaA3VLKAxLTzMIhVmcQn0rTBAwf1U2Mls3pLOvHh
ORN3Yk/4j6cpDFjJa8zixoS41E5S0kch9Bt1ri+LXVIZC1qKA40gyvgK0Hi5Ai44cNnAGsC4hkHv
4RYNejkYjyIsZg7iTWZzcuP0E+f+0XFpnademe4Jpc9qo4BQhAypMj58frBIxUxmKC28nAcL5VSG
+CtcvqLqEyw/6/fZZ9LZgwjx/Uv//nRrrgR+jjREkt6BK1S4sKn1051WhvKxlBmeNL/TWdSTUezE
iMbzrXAO3+dwxvs6B1Kz6f+9/KSyefdk0AwGNxXIhEvDYStjZtxi+GAQvV33YbOwlkBigoYkkOsv
1HpJfo7oMW4dUntYBp9y92o2i/f+/N6/lX3x2FYPyFXGp7Lzhh4+nI3SP5ul2SfjozA/leS1TJjA
+jPz6dV6BTJRWfHyrbXCVyVby2fYYNn8DGc1bbSLDhGT5imhOXN3KXj3JZvR9dxe8tmuHcK5eLvf
/eeAsPNaAmdNla2kbLlOwDv07tkf01VGvHJvyMQI1brIhnfonGernr9p+3k2pL/HTfR4+roLhAI0
xshF0YPJKkGcmczGbuLk2zxHdy6xMkgPGCjP/xY/uBEHL0OiJ57504AiE0CIcJP+pT1qRwDmXmAg
ZGeSccYQmOHAmRVuYybI+qGXR37JmpottBka1pznYsqGqlyQKD5FfgR8gyzbzoD3E49vRQBZNqjC
ME42sf54g1azECfGnH2eQVBmxJX17Nxn6VelL1IqY8630DJYa6nDfRPCtAN2Axm4syfoiCATMuHr
4kfhoU3ozfhLLyuVdCxRuDAPU45d5eW2lSf3GD2ZZxGLoaBr9km6Rbo8x1iNaAORoeI4TSbPBPoK
wnD64c57LCwZM5fcTtCNEDpdQjQlvnz12TY4ghODi1CZCPJCn5APNbNh9fStPsM6Y2Ij92ICLX1/
8NxA9ztFKIkxl0FpPlqc9yOUIuceg1N+3am9Hox91E8L4Rqat8oXUS/PRQ29NjaOcxgSdHOzMMYo
iGku1CHkvPIXdl3QVOLEfZO6N3KcNIGfzz6NZ1cMI2e97EZBJnknaDU+CTYQJoIGVFwPNMsc+1M1
RokAxJkwiCZnePxi8bT6r1IMcCfDHovpLy+APDAFRGro1U+TJYNdd2iYIi5vE5D0NOraM+G7nfZp
d2fRl4hNQTtEGirbH+N1YJClJvPT3qP1CUPO53IzoQoEcKPfD7JkJwPAItBCinKndy1N9Hn3UZ8W
NM/9fBa0KF9HKrLFjZATPjcnqS3lHDXes7VL/NAlg/vBVGLWo3cyHo2J9Jd8sk9ri621mNlN5wj8
6AXqVR2omFyrUVmHJA5rM4+X5I+v3ObFFBQhWMwJ26rdzTovQYb371YqS0h24/1XRJM3SMvZJ2bJ
dW8tPJkb5iQlg3ckGbrYmaPGp7Vo3iESJcf3V0+TWDIjnBhsreAX8MtT/b6d7LIj43PQqVgMzvX6
zCHPayUuNALmCqBczx/WGo0tbwm4jF50MoWNDPWa3EsNagXvatSdIL67d0xhx7UDBYvBPG8iGXVq
uJ2PV543wDtDQQjngIa5TkcCFH+fb8M3ATX7uDaxvKgoQTUF3zcoSfhIpj4fI239VFo/EpdlG8+2
nxyVLXlyeDMIo5SJh+dYDJtGWg/JbjKBVu8+BRftE+LI5Gn3jcZMv+WoroU9XgG5Ysi4o+LKUrCh
rxiPMvGOC2PSmXPs5L2FbIDjscQnwEFTFR7AAw1+YnI9Jq68nTNCxWfZq9a1KR5JxaLcTVrNoNqA
WII3Bsyt64BjPpiQ83QkkMzUGlEeGlvYCaiaELAxOhyFXKAGeALTSQ6bMzyT5unxZhG68aCJ+WXI
/LxwlokrJqiGNNgmWPjlooWO8c7vyuFThzw1UCT4YGCMMyycUphjKuyJ+WwLDQSfDDdF8lKHeMn3
3B9Kuhx/lwnTo/FewpzjgvNiwus7Jc6gRn/We81ojTcyM1BYwsLoUM/FxqjYY/wC9x0ywGwrtb+I
8+YiD8bI4+OnQ44oaheGhfDe8d/8NJhsT6gBEyiKqCT5mnxjDcKGad6W3Poo9M5iWLR/b4RC+eM0
ikWH9+E1QquTG97B/CW+B5MHBD8tsRdoLCjIP1osrXhzDf4P76hOdxAz+F/V235T/E9af2iYJcLE
SkedIvpKLjTuzdXd6Z6j/Tl3PT3/FU0wyTFDtpTeq+e+wI6Hqb+CMbiOyOfM7jSGCsBDcbhYxctE
TrmQTN4IF4SVBQUHDiP0wHuI7S2qGozSKWmVg4RpF4rUuzNLd7PP9Q0fBHsGIqBIVZFn4AMbfg5w
MZJ3GCQwS4ZS53I09LApbokk0xkoTdGofpAIibgZ6Ejs+NhIuD6sVfRXyq7DHPBu8c0dPjioJ1gU
Cwddzvutl5BEapcwFF58eb81mL9+rjBmQFQQXIBsoseDkwjNZdZ7yfR65m5MiOdEw4SZLnwchIWo
nTBshTCJEdGc7+VJJWkGIA4GhEz6M8ayOrY+zMKFUULm8S74CshmjtnKwsF1rUkPGUbE2e492Xww
Ru4dtDLg2xjQo7OY4uKLxt+opKCVQlnAl2qNmS8BaB2c8NQV8d1mXCXQ67u4sqM4wHXiLbjcvunL
JJEGZddCtGCksBZwyUH6z6VBgdMekQmMYkY4DA//Da6NTiFd8wLIapASFTBvMRREYIl3HHprRoBd
VDJGLMTLpAljHHGmV24mYih+Ka9R3JXeSUSCxwdDA6dHrjFIDU6WW3md+iLqTLJaZy6prl4ZPX3W
AxtrA+ezHfdm5LjAXujO4SXhuzJqH2cXGU7CBH6mymXD3vZFDYfSS0BdxPMWgkpD6YUHBNGpG/8H
0hn+RvH+g1VETp3yOsZks3ejWgsmzvRtoK1At8O7lBlVoGdF3fZPlsl/oznmcWxRdz1tpDn/U51Y
ZrhnJ9U2FreP9xdCOjZHSFHcY8hXouCWXTThgVzOVZbsOMpgfgEeB00YRfMTM00YcB73aDRh6m5S
a+RHKhuE0Iy1U4jodgotqlmXb0oRu0DIx7Y5MVEYsonAxspfI9uKxcYTwKJ+vn2WbVK79znGfA4C
Xp4xBbMq2KdiKAMJQo5g92HJn3HNHyujkVFHNcfNBPHibHli8IIkxeFR4Nki8gHZETagisGDOJr7
ILJKXH5/pq6Mprf67oYfVih8aXYDSGmTpydRFCHwQ4b31br5kZ26Y6T9TyfG5+UnsKS4KRKjfWkl
UZlCecWEhCnX73Cd7O6H10Gil6GrADNlVsNEHlgXYzD4H5DTjnnY79st0wFE1LfWoSmYRWhcQ/Hn
bfD6/DiWLuc0dWzfudTJOIbkODNB+OMsw7E9CSCnQfcj/P2NloOJPHp+QCL4zDUBguwoxqxwZtcH
RJDGfKAJLkLCMqLOIi5uQ6wHtOzeOPt0JB/jG5oVNqJ0gH7HUAexz4Z1x5FEuc/62vPZeWCg0ACx
1lcm+yiell/IoVhlIzsNj1tgyPn/Ki+2DhziNBgvELognkN26yxwckZ3D1uk2qh4R+vMetrFgQCm
COUSyx90w5WYM8o3/KohKoKjn/eYzIxn5/hTV8ywTEo/ZmGwknjMsAohom6FdQMWX20WwhMbLXaO
DEb06oSz4jA6DJ1/09FmwvjAFWZquxxvwAJKWGtjyTSFe8H4kG3jab9hZbfBA7cwAJdsh0wNA2Ck
cgNqyreNCFR82yOb0eBzSXAp8ZEtUC8gX0hdou8aMK/UqMP5PsfGFLIh8iF8r9FG+ek3zHDJa28F
A/otQTesmOGlc8tgY/FAs/29rHm4ILbDXWKmlDM7YHxPQg1Ih5MwZJ46zPeSnMhn2MHeQBxl5XL8
YDGQoUqkCKLs5g5dmRmyV+BhrYz3I9mychG4zZ3nDw1Ztar/xHacBJfrfjuQ2Tfifkz4DSY2MUHl
q+rEPM/jr3DkvAtvNCtA5QiJ5Qf/Wviz8x8FGjF0f9J3IT0S33Xn5jz2NVl6lG24ZkBKeRoNfDhs
0voNZf4nrIzij2YPO5wzgSIvlbYQZAGA5SPp90NhxXvsX8xh14WvMNlyRZa3caScXXhDgA+8bQm4
HCAFNc4Ah8rnBTDZgRRMpzWShVhPZNWB/RE9lxm0h3Q91KLVHQHOyAvmTU527HFsDB3IOMHYkFBK
HQlbHFGZ1VeqKIa9ZGIwb3nQFhHEjt/+0ot9hJX73D2TpmfgokW7+/yRItC64Ll+kEQH2+MeTRDW
oq/8aAaiOQPWHYsZlirblrxDdgBJl6wYCl7hjH/FTm7tCHGFRE4VfF/2LMYIvJfSgTTLdsJxweNE
8llyQshS796HEhN+1CDJOrv1Ohwp8jQE5iWKjgW79QkXm+Q4Zci+i8NzuVpuepe2wWSKdoAtYhDh
E7xh2DReEbD5MlrCMGiO6RnTZB0exIlrBrrDdAD+EK2QOnWgZ0CUKpiNd8yNOqeF70RkwGrilECl
IGrb7Iu+Rm/I+WJacz+e97So8DszkGU2OXh1Ec8tBsF7MZy44u0TwhvYxx53+pc6Ck0/D217fZFF
VurswRSBkOm60mwpeon39cYx3MDCYdDPq/j3w3m/+F7MMVJfNUh3+vUcPul3D/ClTQkSqXT2ThQl
G2XfEuqznYRMR8A9OydjiEZpuMOsffs8sQ/3P/NQ+Hl/ScHgdi4BVn7NmIgpEIoeJGhMhUasBMcz
rgWsK5RWh7fX7Krd8BfbZxWLkN2cYHUMxc3XOM/iXtMsQmi8jBkGh+VOCZJwdn2Fgt/hMiDbiw0+
XYZ858FV6RAmYR6AzpAUfvichFO865zPuscuAPYmk9UB1lpliP+RdF/LiSVZFEC/iAi8ecV7K4Tg
hRAShfeer++V6pia6ZouFebevJnn7LPNT+KLKu6fHtXsD0subL7LeYyU5Fjhlohpum8xG8WQy+Zt
hx1SQfxIqPhkMUixCgzLCj09Prn+JH7WH6mB0IRauv1C9xHt1kq2N9B30wXP9TqfGtB21kxfs/lX
K2VvltlSDTPARRDKsA7RgK30LplOIOmwb/kyEkp/b8fR0rnGEan55DGYPwmEUWkDe84fiTJwhaWS
WV8UYlRguzDadPQAtef40DDr+7nU43wk9023a+nvX/7dPte/92bglKVw1WQE1G8d1Lq++1SJdVQa
RWDM4DjZzy+z3ejVOzSWLd7mTYwYM9nE167/aDMa2v48m5xBOwtMDeKXjPljJpgUWTvp1qt/GMXb
0+/wxfrZdrbvPpWpv8qJAoI/LPZUff9aI86J9BB/sL0toOXrwN7j41fSsAAcjAD7rsawLEVl/Xtm
KmmKslnqV6eD/nHnSrIqO/ooo1n4ychAfDh/xsun2vkbe3XbJqekTMvxJUpiSvSJk+dO0mkbZans
PLs1PNTVV0gwjvejlXcZ04whfnLy6EV7MjBeFdJtdKZz69pKVpeayUPjbJibrAQiHzUNctLeHTzW
UoPn17R1aNOITpQMxTC1RcXrSlYu2Zn6coKu6I0eqGg9Xg8RG9mWTdbElbLji/k8fmi2Qkrybq7a
SElYcJKrO/He4hNDsA5mXKwKh89tc4vPB9DRRi+wCgKLlaVm/MpFLlrO9Z7AOoVRCO0+kO5l6tdP
cUUpYonf5+fwYX7Mk2fJH8ot6x8+c01km8qus2xQDuOxysgsLqvvUqqghEHohYUhV67KNIM4sduK
Eqmu6gMx56nGS7Hu/ocMt/aqP+oXj8lanlc/wo3jMOLZ9LWuXf4dPjODYy5//1Lgr76TgfDYQckv
iV9rGhPX/Kd5QRX9+zx9g8+Iou7zJjvKPpRuXcgjAj9u7fn6XLVP/1791DhWIx5vnY1a1kLkBGu6
2D/syjzpncUInBZvoax0HCyg7Nc/Ch50VbA8stPlk2AI7ftRzOGUPooAdfy4KIdykpRsGwJRR7hm
wHmeS/IsRU38z7UnzuXddv5s7qopE8prdVc5i2uI1+C/VaOK6qpyKS+ai4rJaOM52kyipWQ93EJm
IdVF79k4Vt+VoL6N1bM/i4/04NlPN1NtFOrarpLHxy85A4u5yqF4pQK91J4l7LFiUK9GazwMRpWr
AsztNoQlxlJF0OfOvE8dWSZQutrvV9lel+rg5L7+Jb5OZiKr7wumQ7p+byoBCoaxVMSlR/FU21ON
PAqtGbpiXvR4RQjh8TN1aEekLUJiPcEh96F6wMd95Q9f2aYBc3faPAIT9I6Qh1j5PjMPDgN7BRi1
PEJY50wManx8E7lTNRTL8lg/olom56fePpZ/5EqPbWnHZ2RfyNwL6Vxhayscr8c7nO5V4SJC2uru
05Q9DpW0lcgvK87krvmwFpclxuubbPFoks5M8MfSyCSa8X1F4WYahFlyjbRy23KCfWjXMtAFFNZT
7JrK4QJwCFZGtcipl8pUH4dG5sLuvPTYFSlwILwGlrtC8o/DezF5ChnyxXemysRvtyumIPje4ssg
w8Z2vtYf61oxfS5HY71Vqrx2800vNnWzjaN3T5ZMg47x5gb66cVfJfqtRTvdc96LYVBKYcvJcO4Z
4LxSjTfzt0vpbd9ORseSKC650ebS32XbG0SmdFU9BZ4n4MxGK0Dw1OAW7ZFfpaYBHl5fNdGVqEW2
/sokutH7D2T1Eh1GcL73wYpLy6etV3Dt4qHkjXRjRLO52mHwJOkYiWdt8N5pnfs5D8RHpKZzPdfj
PK7z6/qLHxg4JVdU4fQSX8m6JLvgWl48PAtmh6nGo3Jrm39m/zlVgXn75vUr02nlOqvvrQd6+7vt
Tnto3N/piSrHDAcvWL8RNkFTQc9wP/N1aqfimAalkBKnMkYOyNaWT2rWiolT/M0lSmSYZEp6Uiql
SjpdjF3qhgCnEg8nMbEQ7/SuFs2ZclUpVVdLIChz8aKAC7UgZCzal8D6YVh1UQEjMyozHg0ziOyz
5KxBEYpmCpzSD/9UxY9/KfW/QvdRNPXaUu2bQwpsM7nLVIzGVD6YPCZg8ePnZlM9/TsmCllTlIWQ
6eoCec4BuPrcXzuxTFPEA5hAn64djPzCV7hfPLH+Np2d8pEXzx8ax1ZLu5xP8tX3nkYIr/I6UjcB
9CbnfefwrhmKsCi9c4i9s6wQMFbMapdZV7T25lQXJPYE1iObUxzSd3dzaSq8Yb8QSQZjxKt3I4kP
0JH9eImM2tC8GT+Q3WSqfxwgRIVWfCQ8o53hBZB//0Qnu5HaQ1NBs6VcDE0Fef4hvz710IU/jh8G
7M1DILxufzON4+DZSHc5iyM14NhQpNJHHsQDZXnR5hNOy5unggcxbD7MD5e2k0zRyArLNNs6Pxo5
Z9oa3Fkj36OnOxETPpVBmZ84gsOUktRciAVF9XyyjyOE0VjsaqlrC+zv2JO2oakMx9gizO6Slsvk
anqVy5sfuiaKHJpBBUQyWAua/1BE73al7L3oz03PTq/qLl5lsWqWkEKRpmK+NyytRII7GavKkgHP
krWJhqKSi5ZX7I5+1R3+5j1dPWdqjEevObyvVA0DfsGHCfekmOEykQoqR+xSiaJtmV3ydmK0NmWh
JX7l9h/mHlddEsiUU1kyeGqzdweYKGXAev/D+6Y4J9E+nPdurXiyFQFXQ2aUnck8dTOEAFlVHf9i
qxz5VdbDLDAJifkz/2MHJcvu9/4IeqPtn4YZZghdBgy+XehjKZJubp+V/apr8GMa5I9owAHEm/UH
7Cg0B4nqOUE70wjwY6Km9wfQwF4BT7zwQM+XW5n9JIhtddFQBiuj8Ivc2LrPlPmowpq9DuzMwwBP
e0vyMKTY1+BBIIdorESeyK4NXrFcN67rEs9LdR/TFxrKaR+olXn0WNLwHLJwg6B+ZFKg4gP3QrgC
0O4s0q7rlkBdbJBgH++ivhnCBIFih+Nz+3CXGSM/OCscmTOO6wLHRdoEbS34dbODIs75644iHy4P
kBuC5c8D2moWAhz5w16grWwON4kqGBcAyYjquWmHSBTw7pqFTMGnQRaUdiOgcDfzrWKZYA+VlcCQ
36vFAZ65Y97/+vJ88ThQDagSQbyrweJUusxu1Z6NgcId0ueioTjTB0YeIXqTp9JpBqLU3JKQgdD9
oS/hF2jIz4bVwaOVlG0/tEa2Q5DPkCDfKpnwDlrP6aN2syV6c65W5UUFx2S0JBQ6BHQ7tpGn5H4K
Y1NQxYK8nh3wdR6VernWiPtIhPHLluZlGq/C2/GwA/AP5oABYRZ7Rlpkep1161JVc/F/oHkF19zy
VxIHquVibszRgQVGJWvL4X6h35i2Up1kL/eRCegZCkidWVXlQliwCzKm/q0Q7adbf6KFxO9m5vLM
ghiG3B8hLJgHueKGDj6TX9ZM2LZADOQiXK16YiH83H4ePtp82TsMYlBjzCmcWmZHc9frz5chPtPg
3YIUmB9fN9XNjU3smhqSUaoLZOpKHRuijJok1vhlWnSR38eMMU+4VKphtc5gUzw/cTqCURGo7DB6
jtetY8XIunHrbqVQaP3urSd94pUvqbRKadQ/0Y919fp5aMY/hIKMFk3GXUHQmF9Vps00LeJJVkEx
RzJ1KGH9dRzSROGPomb7rp5TwWZ756/p0Og3MXj1MszFkc0HDvbSsxujVnnQ/tasA42+IO9RuPTD
w+jdhQdsUExPDaPs5uZj3X8VAy+cOVpdRzfezPSuwCyLJfOx9Gox/83okA7MCoDWX4mfSBWOgyg6
AK52nz+qGNzFWOfgLV+jQ+fWXfyw3u/IaQiuaCaR9W3PDa/cGoeRkBRWpJC0WDGyKaejlQs6KFAe
yXGXD8o53mDipCyVvldrLOtpAaLfMlNElL/wdyoDjXc5plFQYWhuUGqXw1uDDzJueJD6jBfe+v2q
HFlxYAd3H6OMfyKs1tHJ8NZv1UT3YlKhqKfkrJp8jxe/sc8YGZvOjleSSLpGls4XC7Z8Vh0lfjn2
1gwX0b4vPlA2iCqIKzQm7VM91VAIBSbnonGqMy2AreanY/S9/YC26T5Yuey/KM34SoqKxedGl84V
gxUjiXqyyAAOmM+rTb11nNxqvIG+M2DrS203zb8/z8im1ASZpi1K/xQKJByOZQGDiI8H3ppBadHA
vHepLEq5wq7Cw4QZD743ad3yd/mr/K2LbVgWokcN72iR2wx2JCqH3n5wZ7fLXYtj/DN/Rd//iSiT
fdrxgdkxitalGH9KUUzxqs4ryOP7UpJZySWvyqbVeeM2oXydi0cm+vHiKVK6Z2svCY0cCnIDTJ4z
ks+7ikvkDFa6+sSbXUmVm3oaU3mD0vIvaLIiJOy4qohXTETLRu4YFXtadNxNuUXIZQRH8arh9063
mKipaAjieXmGGSjE8/ch1JZvhxbV9IJTnESyR96+aNdN81zNfpgxLVkFPisgY2fe30nSSBt4MPmS
RdR6jEhITC1OKb+1R6/K8O4qZN9Zxd/2RCoFzokxvtWPQVQMvLCvGf/xXguiECOveytSs9vv5+/h
clk/NeC9RuzOpEfk69kxckgNaGPJTETMCgEOTiHBBriibGGOUk1uyTNzTcUPZDxAM3rq1aZ1AsNw
hBUuVEmAqcTOMT2KD55IPKtVh8wWPHkc4Br4tiY+OVSG8Q3SNA7mJkuHx7rnHHVa+1IhFdy8IPTq
Jjsug/HwwdDuEVwKuNVGCWPafssNdDcCapuise0zJ5MaG8xaIh/BN/PDse7sPV2BN2ZPPG2tYTsF
jEfJsq54gfUQ+HqTP3bKjQ8PNZlqcHe4lnZY310DNi9DsitTwWTnb7xB6VC5zFjVYwCEE2BRzfBZ
N42uOWB/s33/ryuk8BHs3ZxnZ5rYHh1uRShIJ1vyzZkk8RCVlboYpNuxmmKsx38h3vaAGZg5AMmC
Nfk0SZGimYlxmEd/OTRZyY1tNg45LAxOQdQ/42Vr3bIUmIyWTWarQVkOlDZCiE9W7dzPuZz7SDN7
tmn0sl8rEHB2mLNDb91LPUKDJgoqiRvP7qKwGMVNeU7QKSkrw/cwMeabUMBmEtl6FDUycoid68/J
tZXrukNqDDrP1rSd6y7YXX4Y+wr59RRgrw3SJadgm3rlW2f1T8I8xEoaH6DmRCatMNkFrZX3z0eL
i+7uyAA/bGaVbDS/6oDWwktmfv/uX7jf/AXm8b7yPjU2yHZHHYTbigoB9r8o4++pTEzRyapOvP2c
GyqbWFfpF2/zHULJY3QcmP6/mXHaiwzDGdtSIUKVZWmEgGfD3P3cpfaCLvSFDub/AsFN/INPTeNN
kFEXOsnqPeBKQ6forTpl218wP3B7wfDl18iorGRPrl5bvW0Ly7F58GU8atadupnuonXoqIqghXys
lTnzfYUjxOzI3KEcHx3r++/cJ/OoalOBVj4XBrvyuheny8FUs2zHnEcm1xuvIduGyj34EO0LnwpX
WK16qLQrDmwGpc81KmT11jgPFWPGenlJpq2eM3UGNg8lF6M4espQfucXM/VuxpI995ONZc/Q/NFY
MPvqZWeHgbxv39MDoHChSFLBcnxqkYA9y1qUF8mjRqUFjH+OmbNEKSxU+4xXDK4LaQ32kP5cle1y
T5IhNs+LQZwf+cwvmQoXkdU3kFQZn6u+xx4cPeDQs8TyOd1f3kvZQqwbSp4Gu7QQNxGqVCSvmgeo
uuy56QIEMkV9h/1uSqHvJrKU7Npe1kOxXdqvvDkoYvFAGN4VNlM3dWcMqXz1Vty21p1lSVFWTfyK
yrBXxH1LA3NR0anP18zndPZpmwxUNUmmWYuUx6wQlmNveGkQ3eJl8KAJvpO5WqTLS2CfHyYVTseK
2CmzsgGnBmM9/hfPZL7tIjSmnE87Sawzs8tc1VYPRQZhw76x1Gx9NTU/dt1y1YSOollbl0NNsDWP
nLew3rom8wrshwI6/3aNSrtrWwm/mW00LLXbKE2F5WlVQjkh5zBvt7iz7gltK2M5EEM/6Mwd35Fu
tt2zwd12oREyIeY7oItQQ9XCz99+1dJ0bLlurusfb3G+8+gI430S/QCuGvyO4xk70pAolr1fl0qD
txirMOk1oSaOmHn8vpQdWL54rOYyylz9gsYzlT+3V2PkmvtcPeWq/00NbHK53zWeowhl+mMA8akQ
s5dGuqfOvvQ2/0Pzn3g+OVngxJWu5WPzCzpirtPJBL8TT1P+3n+SSH5cAfTHyivfYNpTZT7bymEY
N3k31szvkCOGq87p16YaJmeh6H1/X9vcSvm89uO9eA+kC2kOWqQDrCI3OEOtD6Qgzhef1YTGGIyq
FXA0HVJa/cVOGd9KYLWzJcbuhuORYV1ytJ9zjlkUXg0u16cqvpHtUgt5LMYbJjR1rs95vrTLFqKj
EjZ/J/5Gtcv8mivgWbUP6852WX2NUGQWBsP5zeB5ysthfakQX9wCM06HBv/fD7MAD0LDjwTj3Gkx
TnQiT2WG0XorenbC0bvpoSa4dBq4uHgS49Zb+TATd5WKNfjp2NI1lIHWo1pgrMNO8yN2nmSnDSN5
6eMojv9vWpUYIl2F/ftdRIxGB8EH2Sgy7Qe7VJ9NoETn38rj5RUTRJf2ImFBz0wzxzAutf9megtO
ulwHMpUsof2l4zCelrJgES2hg3Mqjc0YEjmK9P7QX7GqeVS1xLHgYK8781x5Pw7NYCKSYCQYvd8F
E+CJoQFavleTp5HiJy41TRJrXHQwb1W3wQ9BXM6DdbzsqZ8WX8byvL1JyYoaaM/JYuzyaSwxPnvC
7051yy1G2xhvuO7XRSFVhKV93hf8T4MLq7+53HT/Gum82e8BhBBQU6lXztN/SeaX/Uu8fvgHqvG1
IuXg3BEbRl75XEUS4lZidR4/rB0b+ngPlAlkMM+t94w3krN4UJvVYXoM98zLMtwYMDAUtvqxG/gi
TIPF1mT719bmVwEeLx7PhWFqfqm9vwGjrw8pDtfvxUdm2H32p6xq9tni+vv2xYAri96s6178S/DB
+dn0oYbLbpiVUnCCbFB008V3VhyfmdWrofevrXlqcJ59DFYXqVjiltrXzwcKeR4uTDtwX5Ye6UZk
W77WTJDp1hNlmuxXffoM61oJHNgj6rm/EUsMM4yLtezYlJ4bCiL5wKw9YB3aF55r6UIStNID674G
00ThOcx0DUW0i3Neps+WgxDTB7V0Ob9WNqvSe3LtBW7bbf5Xu+DchyFxAdEusQjJZye2qS0HGVd9
HrNMhDBoUgtGM8soj/NmrrIZR7iR4vqV9nPsGIyJw/Ub6xdOZfuNqat8yNC0di7/bCSbdylz7FAf
8uTPFeN99cIGd2pwOFd06+f6VFhvMIJH4LHrl7F8psfO4VdqWYLCIyS34i8099cKlBIxhBWqk4bO
pJIac9hl6Jzlcr0pqGKel44SIyyHqYopm1f3u0qXdBFItRAO20oNJb3mPs/J/HXyMksSAbOtMRTK
MVXRq2fLUYBAwrjJNCBCXrEsQH+fmVp2CGE7jOy9Dj10VcX99gtRPrXQDNb1Xnvm0emSoIBQaB34
XYcE9+PSVCXPIJcdsIeQ+/+LI/of7TGRI2fC3lpujEqfQgPj3z5sllAkW5Jcxchqd+sqVC/LcUhP
967MHQwIIH0fABEkyoBtoXli/GC5jtCT9uTLIOkN9cMU9l5ESoVv4e5F5e2+rNxTQrq15OVpfyGZ
istjlwHy6/G7XQc9IQPHE9ib6+zoHby5G6xj7gyHy9nTIEsXcUGyG1wj/cW9G/YxPtKzxPInTB4W
9RSfEhX5ZWCQAHj7ldQYNXc8ZErJVCsRORWqG4QjR9CRyMY49rorugVndIT8sX44FeFmc6tiN2Kd
iCZvCBz9t/54vfKJD/Co0h41KOPFYgL1KkoSO4ut6IrdyI8OF/G8kdFNK3fIVdL3vD5bWas3jCuz
PCQJjGvtYEjWsv+A8gkxfEFjaxFIASmEp20rCOQbgwLZm2YD26K5UHpih+KWjbGIi7j9vvf9PaUd
PsmV8PpeeA9tpBparUxi3X1j8MUayYl0TErYXLCBDlterEAgoYGdEuEemtydd+vyMsHzXEYFe5Ki
xw6x+3ivnnkmtXILmdwlXm9mqOsghshzgKBrVxbFUM4SxcyzcFcfzddwTVOnTCGQvNGPbx0qc5lw
223x+KzZ7O9AOUY+j+KVqJBaL5WPm/4YfA63XxeSYRpW6mVoIGXDIZ/UsD6Y8Em+zefvioQvW2KY
DEF9I0U7iKOcn8XC1e4a45Ambb8IOw7597twJssDI+oKyWtx+1CnnI7JrjI5vekR3jtXXn3aj0zo
FpD6Cckj+F35xz20MXaXvUn5oU3kFBvruAO+qjeyRUSLj3SL39ldRiL+j0ZVguKicBWEwzw4dLvB
hpCsaaKh1mjfQVi7Erg+98vCfJIdMWJipO9aP+4gbQRFFZEoM3fwxMWThS3CyhJ6s/61pQeYX42j
+TauzNYUd8H5U4Ip/c0ugHLKxNBG8wXoPpYS4+g9ytmzYZWwisi2uu2JUwcaJBQkKOYG2UoWDPEC
zgbC2QFzw1QfL3Iu+3YeqjvIdq4I8I772RlwLDW2biyy30vDBr7u3obPmZnrrR35WXwnftfzxZ/B
FjJVWDh/nOJEZ3UqJL4ccutdeTeRkwmTumpHFLO2OvF2T7pq2ouSgRkRxltJ1aNEey6Lr39oXnox
J6K/Avgxb8XaKsSrcfyJzMBjKIFqz1FELa10pRCnIDF5mrwa0OlD8PkLVZylQaNgQJZruv1BCXAs
xWf85xA1gPSonEktza3oqIatix86YPqybMHwf0AtxbUSlyULMIegWMIbOP54R22QOiz0LJqSjxj+
0beyepWpJ8B4ToN8XIVQWTpLxve/UYn+U9EcJGTf56ndn9g1Dzsy441/r3hQzVNxtPuQIXFUPqL3
7wprKhvD6nacvhOm++89hs9oWCzAtr0+nPDh3ySrtgobnOzlb6pPU2ALyDaUIQ3cIkBwDjpPdA8M
kWrLxvMZaj/VWChrFeucb+cHPjQbLttMtVf5xPAdq6wJOwapORZLqkvFZ6B05s4J472jYYjSLWcn
m89zHF/wPFmroUckTs8fn+1SVbEnfGBW1J2Q5+iRDxqB7MhLv372PfUXun9pbRo6vvwkv/anQqYX
bRifuVE2JQ/Oq3kycdNFpLir5B86tMkiUUh/wSIdSHorBSYT+mhxNY7zYwjE2wxkI1NYuR00OH2N
cDj/rYDrorj4J0zgqktkoCxPTo6HrRzDVnmuvzzWVZae26gcnYyMcw6F559EzMSM065qyChLjY13
HrZtOOs/ZqYRurdTzZScwylt2GFdNZvNRT8Pka+peWAy2aJ5OEsWzX5ABLMGORT9mTre4ZLdhE+i
Mst5Gar9MkxNgRpssT/3bDDDA0pUE52AoohZ0vpcBagksyP9ZpCiom/aiJid6LJfOpR93TaFJTJe
BtJCfvoVnVnlOlyJg+9m7s7+Ut6Kfl6b6REOcFMyn/r2VUAhmc+LdgcD4PZJVr3OVpEkHk82oNpG
z0yEcw46HrEqHU9getKHmNqg+qayxey2fD4VcgpK5L+Xat2fm+eL1Ygito7vPY2RcF8gH0nIe6zn
fZzErRZvKAHuQUJkdXH6hyVgBaSoW9J1R+B5Wb8awCTKSUs61Ivn4vrfclmIL0pHe4gjIidZPP8e
anNzyD65cez38E9BOdlOrvJCvh4fr9q2PTUtnm1FEr35B0yvhVSFQKOEpvfv+BN4k/fKW95kPv2z
r6sK/3D8848v2k7PEp/jfTU7ONXULA+tybnyHh5ZHXOtwTZklhrPJ+MUBm7YdejYWsdF9IRFrt+5
IWeRWGPv/mHTh+9oL9NFZautWDR9vBpWmHaVdLW4aka+H91HzqssfgwGmpt/5x+b3aEKlnnNtvNT
Jr+tvcuZr40hyWf83/7D1GNAHTtK1PAOE8H2sRKfHVuZ8XVswgx3ifG+tmxWyc6Tv8rk0icDv+Qz
P8hZj0r6G0EJSSz5Pa3cUHBrNyXkomggnbl5imMDOzoVmeWI7RtWkLf9YzlTtIfSh54mEURTwcYy
A+47jEAz83X//S/5pevONaFSWQ9Q1yB0su4dezbtB79jM4jCfbLrosjaIz//MmD3Pdd+9ZGbUGQe
287n1ThSDC3FH9aYnWQGCx49ub/pu+NuphWdnedUSGzyf8KiS+XvIsJ9LWyxV4MlbiOQ0NA/ksiC
q9lpNp1Ph+HoyNiH7A1sTt8DsVtogWRrjcsoWpRC2OUW8b0DGOaTvbuRkorU9hIo068e+tLU+aIx
k6dbow9+y1nAB3xX46tRijeorl1Ngv3z4EXQTiW79qS9sNNoEsA1smrgNIB7iAQWSX437SIdJF7t
BE8AaQrR+ikqjat1PsmGbWhHFM1aG4xtxTE+uK0w7Lzp9ptMPcYuyxCsG7yfwNw1asI6yV8pUqP6
K3w9PpH5or1LXStdE09n9FJeGqQtu5hJPMSc6pFBdpKerGbpofLhzTdz8bMrX5rvfy+nj6jVB758
brCLlHJsCfmKsNJj1zbK4CoLQu1Efs+s4tYtupLKG62QYSHYZnKfrBset6lwA3EUw4Guv/C7ywMx
VnlNVVzMrTMHVDlf16/9W/OKLHziFhT7QSIavmY4jE3hwisrphIokK/+m5uOrx7Fdsy21SlOikiD
VZUBnLGlWK44ngU86edOChjzda99PIJ5yDfbdIYDsT38Tcm8paMpT8A5k+iuNMGgYcodZhpqti/x
jHnXaKCiwKLifQLV9QTkdywKzEhTujmgiYr6CgwUkRpn9/EXlTHLCtMKs166gNzHtrYkBPQaN7Wq
s1nzB/x41VRyCsiLLse0vmVYpT3KsqQQ2NBziIdReCMx5w3vQXrMom0kObykVqaGj0YCyoKu/Bqw
/I/nfWwy2UuVO1rvMOJiO4nutRYMr9EcqCce/awd0tZxGqlbgc85LeRXygiZEVEpjT2arbOWbdqe
0731+BKtqZimT2dsaTFbfbo+VQoA7jCpeyC9PYB06Hq6lH8eZcUQZP3JjyJXCh2QQmXyEv4iHcRm
nU9mCwqX7HA7Xz1J0/QKtmQtEvgYiIwAicIAf4mwo8lHhm+sctFm2GbxfA4nVj9VSlej/D5/+VZ3
Vm6t84qBntHeNOgCWHa4qAtOTcGZIX/9wZGyIXlI9Dtgptj89nGbmTmoTXlpYRagB6RnFzNHswLI
lr7nwSzFfm+v84BHe091W7KQZluuTsp0Y/PM93VoM3aO3Dj8Nh3rZ0NdIlQu2Xa+X+FcorKAAJBZ
iTY5yEHpLZNTuaFeNXHxVbsJZ+Ixbxtz9L6adg+Lp5P4YF0oDmI1yOIWpL27UPRwZdNc61yWdGPt
guxEt+cFBo5X/xRyEXzd96C3Gy3+rT7f3M5eIwERYX5defWi/1wTkyUM3cJmHG1ue1JwLFIg5Lsz
/Vb5pmdH5jRsnC5Blbuc0zmZg4CZzuwbLuVpBrRRkEZ6PDJwZ8WRmaXVGYvC+1ikxq+/PyKjRBJV
+PH5CJolvPd3OBBykt9fgZq2MBDO/PFz2ro55I5H+f+5vo5Ej5OpCX3t5j7iE0G9ykUG6p7nRflY
1w/qJDzT2p/M79YyasFyaOrNHFz3rbntjvSmtL9UY5EWb64r09m3DlTuJTlk+76sbD/cw/WyZBs/
M9wPTtRhdnOrQTWJnISHE+aeaBfjTOQB7MXAf+dFZxY4l7qpw+4+6gaZ9hNQ8clauc1gfCCaqpVH
RIIOmbrUI036WsXpqpHsk5TlUMScxsm2Kj/U0q5xhjQqYvTWeNRTp+r9VFTBe99dCET0vJBarUan
2T2wNByUMh2V4d5IzJSGk4V6pEkV/3Q+WSCk8mhLtgVOua+KzfapKKTz+V/NPk98eDfS+Wt5uuoZ
WjxwDncd095UAVT07MTTaM6Ba+9RVBbZ7UgLvs6Goe31tW7SzdJMeKa+OGOjKSm+oBTPjk5LY4Wt
erwzNynyWTMvpG1egCvvFuYEUq7kUd+xDH53gy8n039Vyz5p03zdpdbK1P68V84tx9HoneJ9HAx3
w8Y2XveWrA8ZLGz+GWPi4c7fHcfNqbqtaMX7PgkVjIvK5GKvTg5qEeez/g3vnOY5KJ0fhV8/sGf6
bJA4LcW5QoaZn6vp4r6JauzO6/b6IV2CnAHKdVnXc+fS/TFwD8XXC9GOo4LJ+OXw2MFO9Qn9VmO8
JKRaS+/oa33dKxgZ6cby2ENfNdfPoD/feqttCw8Nim52TSLpNxCDQ0KhWV2ke//vDHrGnEij9bN1
GUQ4UP1d4Wj7nGAoMLj+EK2v113XPcTD0nQmBr/X6b+LoycEECvBVVZZj2kmqPi0M4m6ivLldoG/
oJn5c5+/97l8fgweG/qb/fD5rpDflR+rCQOtSHvR3AM0+sv59FvROe3lch5xRs2siWB/73zwwZAn
xfo63VzdP9PDl1iFbGuf7eSaFJBIVahH2Xv+4ACZ2B+VdqhfbGAET8Md6HRFd2bFTBXu71LuVICr
rvt27XfoBN8OXW1rtnoPR6dJ+5ONxDuIncKVhdn0o33b2222YFsBb0M8XAQDKqX8urpDnZyDR0nG
KGGe1/qU8ua45OhSu/E4+DaNg3mQ/ty6z4Tq/L7GotJPrHaV17WZMbCAcMpHWzSnM6vTXb/eesnS
5VEkXLsFD24pPLNcd/o9jZZwBs448MsyQ4mcaUk6L+jqDfrgm5sNu1HMqPJd8Ot4489XpG7dH/pi
1l4QsUXzuScUrW12BfvVsaXBN3fnPSzxppn8pvFApoR40wTvHzXm9/5etJqFw8fHzywshlC8EP/7
tQzeQ+UkUngh0dKlmnod68uwlF699ATA0XUXN/Yt8hSefQ4+xd6SnZeU824SJYzKGnpNVqX3i7QU
8pgyuK2wgai2OWFsEJbTtkLbfCeTz2tUTlCntFM4DPQ1Ec4ITxbY5H1Ai3C42tnEwqU+sNhW2H1d
UPSmo4AAbOrybdC5TvxVWucqz5/916P36tsOjD9Lx8/jP+kEJ0Y6k8sHqB2BbfjsCupInWrKqHT+
8c9VcnSf78YyyIBYP+fqVmPOYq99mgH3VNCHWH2Z7cD94r3Uq3zgKc/k4Sc7fHchyoq8+K1A7+Yi
XpZFf/GgTcbTTYiZLSRUFqXTyKB6wa9UwwWBp/DTHFp7kMNkOffzasOxtO1ha0IXFIeUQ0XbDXa/
XnVPS3itL7VnbYzmsd7nUN1P7p+LrqD16tl3/xas5eHBYbn+OJiQti14aLDLzB5dL6r2iuXhUujR
RmWxwRI/EFXuL8iJkD5ZTb1L90/9nWoGcbg/PFdO3b3VLFI3KBENuDx2b/ZqyGQNYzwOTrdCZPDQ
hzEQgUxl8lPY9kZNEuSzahzOEsk/H0lV/sRdA2VoTeOzaKqavVVS8+uqtdsVNr+HTTNeNJGpcLv9
g+KUt5wUsoXXvnj7NnXih+Rb6Vh1nd1pJo+c42CYMhYIcYjlZ8XEe4TAjCWSEuBz83bOzHe3EUBP
1IKZ7LtsrvwmnU2XY45F6Cz25qmshUmwAtQArbvws4Q9BnaospLgsvhTSeds+dF17YwTYhYPPXOU
hVR2TPnm7QSNLSLEpYNNCMWphMzUfQwVsDsh0xmpbHtC7N8x/N/qlFfIm8FXdWruol2yrUT6y03F
ZrqjIu69s4WzYl6Ukwn9K1oMHIhsa/e9wALpJ+J5F+Wy7tlMIMAMIPaRPsx++4S6qy7p1BOSv7cz
AB9gmP2HNA+nUojWvlcvO9bPbMlMWvfV+8IbGDDD+eON7IhfHIUvOgS8fp1sm2x4LqdOJpavBtzv
/E6QbUOA8+Levo0kmr9iw6URqlI9XVdubg7VY7a5GATiwLGe5Ip38jWy6cn2Ke21cM6VNgNvie2L
dYGbsi54o2ATYIwUkV3oPlDU3Iq/eNZJ5Cxdx4YWhyHqsQ6tVgzlEgqjwppKSncjJTRIuN+byvpV
uZp7YuLeHv/Sy7Esz/O2jeOwHSahZ3UofO7Xqj2EJsPszMEOOM+gVEfxhVbMC10Vg+lUQAY8nIZB
RkfvvtDUdWB8mfCqIh/3sqTIZcDv0Ku/95FqyFpZ1JMYGppe5ONYrPFGvdItgoXiJahB5FnvpSIQ
3jix3CvPqL0wlLUYi3/ltp/HOWsdCwnogua+YqX4GuaW3c0Dj+COhVc7xhoLWm7CbFzRbS/94vrI
YeUyON278ECENnm0ubXyCEw1zy2yxZTQvhh6h/nBFR/FDM6qJNPgnSI33imISYrUlqo8H1XxmrGD
4K4sA9kf6271/l2XbtfGJUGQ9PxdKI8dKiG0bzsnip7uqm45bnswE0Ciu3VggbFlFZfl8CivnyU9
y9K0N/phBcl2VmNj+mXGbBie5VsuuLdIorHizT5hvUNdIGbuc1OxCcNwebosRQYLq/VD0YKYWjN8
vQOSx3R0+U3t+aUG2gx2G17cui4+iXD6rOBb5I8/zrX9T7wvp5fBCNDuufnJZuqHayGT+5pmEZX7
6UayGk82U9nuilzl5xgRkrIfnuKm2DVHjAQ3e3hX7aMmVgoymtkc676nTSy6HlHjZQqXhl7eSQLd
2kWL24kg3qdKZDNOfE+nnazGPRmMX0J+nGdvg5ecwM2oYVU9GI9CUEwUHgwFTnWUHDwaJh4Ilvi+
x9L28cF9+4598Szsp5+ZVcazW7Q5PSIFi1/iCLOjVXD3ie3LgNkUfuqrfjyWHxHxRWUbTgTrdV9L
3+L5CP1DtP++h8eA3sAYUWjpkbGSI6C83jbIT6uqnlOsrkhVcILLFP+4zvyc+bZ6iOe2Z7c9CP8V
q0Zg3PKXRaodY7Zoj/tTT72pC3dUZtfVYwSIGtQCqwEIg3XQU4q6Q5l0yEZ1Nehon3/eMqxsC43n
MPUuUFaMEDsd6Spe412FzK7Cjg8MRcLA/PVey9xbloq91Bj6vPlcr+aJh3lPdRMtRiWChIDo4kIz
9B9LZ7akKLaF4SciQpHxllFAxRHRGyJTS3BABRHBpz/fzj5x+lRnZ1WlCpu91/rXP2hw6c+zgdBx
UoJj0IHUQs/HUidCmtmIGBdXhTfEGogxCTW4KG7/ZC2AKqJEaMUUo+KwkEQqDEz1AvyNzogxB1Ia
DBdMLKxMQX1su1kuNEboovLLOOcrlix1Gunln1GM88dXEfwNzLZbdAyWPGHICD0B1h+HZTcXDgfw
I0zHmA2PGNMXFPdsKmaXclPRUbCTdf84DIrNYI8hCxM7pY1GoSDMYBAHhPUFXdSW4CPZP2gHUHX5
OyMUMLY4smmVz95zymOn7UeGta8n1+iVLe9j8OPm96zZOW6XW9x50RhW7vq+01PMqEFtSuAsBFs+
3ETRjSUQynnEgMxAZ8XEdtGmVLV/ei8uCbkG7aQLPCyh2hWtZcKoFXYrYxkqfyzxmZXiC0esH7Zf
FJYc+nMsF4yFfshNLFufu9Gkn97x8LzFT45EnzcGmzp67QEda8pPfp2rKWu/xttyMB29gqu0opFH
U9alyLT1MXUBGXAFfEE83s97rF15tP7gf+gBUBBIfX5FzIm4cwyrMqY6Oqc/NDX1SFcNwITlSbYc
zqFK4HC4ei20C/pnG4PkEMXqo2aEaX1La4074kBnSIK6lTVCqgAyJ/bpShyEAm1xaLQhUKvMbv8I
MkiF2h3z37DAqdotjo8fCNu0FNgsGaqvvBjj6IKs/hIBiaOjQubBe0oFs2jimuO38guI8tNLCqv5
+pMnRO1AqaGtwi09eOEtK6lTDIbPPBHWSKK0cZr50PkA6cuW6lU/SkigOrEyfXibcMEJBzz7R3R8
+e/9MAyYsA0ENcfYMASdMswsf7iiZpwtiCZe8RBel8Bm5Y8CCw4Vf9B4n4z1Qp2OVwTzQrAdFslz
gohQSPyirxmS+LICh77+fD265UvAyqgnSGU/Ls/812vxTo+btE6nwOH3A759AADsJJ8QHdfi07kp
C9kcozMRuJbsU5m26R1z8QK/Y+BIpPDT8jPF05hp58DqkW+j/mQlvMWHxE9hgbne/MOjm5grBq/Z
gtaAsl1AtjZQ8vnr4hyKM6eJG73iAu8o08GiCICQfaafEE3JjcEtAsQBK2u0IvuqF36Mo7WKnjx6
KD4lGyfLY8vGcCSAE0o7jZOUCjBZkDDJJOP5Q4oENqi5ZVTh+4VLu80ywQ+hJ22UZ74HHAfsgEoK
+1NwosXEMhKDzS8hgEsouIVPhYwPkCl8ttTjY/xh8d+DSvGZRInpLi8EBilESkKyyKYDURYtDQDu
kW2FwFDk4lTXmJ3ogZA9we7QjzSSHFPSusOrWkSsOxqN2ureMQnzATUx8fgw1sKHhu0dPOPlmgee
OMD1AXfbhthH0XqbYOQDnnjzYFEBLvMilEfA6pyy4hxiUPEFof04bKTPYyPZhmEjaBgeiURigM+8
GoRixxQDrgqmh8O5vAQvKX9pXLHPgKFKZ0eMAFvan3es3/5WnSUncMtw2USvrmI6d01EW0+MIVHH
NM8T2pajiVpQeMsViyz+zLvFZ00eFY4q12Rgl433SHhqHie0E16bMje5AAcvimnlwfSeP2caz9oe
ywjsXThtgN1eYfYPWA8SzAygb66yzKh2s00ZXphgaGTDdB5zw++KFVpP6FZpKbgUSA45RIHZZkAw
7AscGyaqX+4XSlSEZXMKADDIp6A7+kgsHkmRPgNOXdm/rPFzQx8ztB/p54OnMaiuJDqkftnuXlH1
yy1kj0BIBPgFT2bREf/CwJB8yIhkduxXpzCx9B33UORyIavqXBBLLIKNE63okxEg1BXIY+T2bYtg
iAtuzJXnFTEkx8WmB2Bnly9P2uI6LkgKyiNufk36VSmWJv4aHDEEGHFV2DYZFPF2iIOCjgt8JbLo
sdIQ95YZGo+vIIwjI+SmL835CQWHoAC/t4K7DtxIy8jvC90obRTrn0aeLZn6jKHfhj+C6liYj/Jy
LER8n2jmppgiwtYRHjccifwM3D7hKlYRRlWsT1jmR20DoID7IscvRtBs6Sj7fNw8eSleA2KfQAuY
/l5/4YZDJmKTrsbGUp1ffHZgM6B5yGYvGAWsTjZFzjHQ8l+NpfjaZjMI7SzRI90dlhillUDvB984
i3hAqC4YBNETzYZzGGjneisIqHiBFTtqmRkfwliCJOUOdQqP7MXveM3bLxRCAz52M0tQY1EbriFr
4uQJUeM9hnMEJsRQCmmguofEdqeDNfHUuMyJa+PRxRKP1pXKG+iLLEoFzZSZiNqarhaNpnDqs6so
eUeUBEDHODnMIXh57FAu3ZXUunQrx3eU8FF4a2TOs3mxJFFYFOHTBxAIgVmUX8ZpPN1Q7hij4agH
e+OxhU6bmM5DQUgO40UEF6zMzkdR8kGmScQi5boh/LRAmqXdGegzueQeIHvQgQNPu4dN45QAmd42
JCOGFMIdYYyvtPfK43t+4o1zVekVNsiapp8V2EZ/IG5eLHFIPYs3I9BKFCfYXWTIQoF3mQa8reE/
JHlbvD0ec84bqIUdwTbYQ5OM7FCOwOlmzM9s7rNlMs+PF+sX8h02GxFcse4f3EZlTEX8FlLF+xRV
BEyqBSW4hflfoJ+06DbVRQsgrdQVuHhYIIOESomHFwoFbIywnO2hJqpz3P94W9w/CAngy1RzKKbP
y+5opsRnYHIffGP03hCgziQQj1tc5hgTc48ApywqKOd5ZLbdOt3NqzCluHkYG/goKZQlyddPd0iz
ud+YAfs8pGJ8YkoTpwSbowQxLsU37mMseOtj8W7sxuvPAfsj+w4nj/+1N4BpzKmqHWQil9CZkv2U
2oL5UOPj0MFsDucFeBV0GuxrFC0LHlb2FHYOBA0SR+mcWSfL+8p6ZtOgOipkMWfHcrfVfXh/ZH7z
K0oz5gdgZUiQEh6vhEuCXSJow2t8fs82dM21gfxqrBLrQuY48nnCAamWMObCLU+xTOcK1zkbwpt0
gKIVpGFDm7YQUABBArOHvInYP5Lc+e7yUfDdQc2CtE6Vs0zgk/OIQZeEIkss2O/1l2dCD2iyNv22
mT43YpFZ/Qv/sAjMgd0Bdle15Ye27ZTHHP6ZQBUuwhkz+XOpbLrw77bSa8B9pXhks2r6cPhN4Vaa
WDY8A47Ubkd3ka+aKQScG3bB/1pY3l4PZM594bhf33iyUGpW7oBBJWcznQ2KcypF6N/okhlvoTuH
wq6s+ODFgulfjjmU4vOz+bp/z4AoLpiy0TOJKHbSaPX5EdwDegiXT5/rR3Fjbn5meEKDDaDPBUFQ
C9HcHfyyd26KRU0KA/N9or3nXDzeQs6fwVGXcorj3Uabe0SJT9rXiBSUGcnfbMvwMiDXqHO2r8SY
JQwaeCPdZw2RLNFQrTcR6PI7IseA2/d0IWyFcOqJssalBY6hvYEobTyd0deH/EkTJjmvj4eR4NDr
wQGRyDSo/G7uQw+RXQyoijFUIrgUh0aMIX/v07AsxYWG7c7Q6u2giEEZKHz4AAykABAJKVDCaqgB
Lq7tPO8nDx47vWbGp4ebey9ODu2y1pDBcRkkxot6iE8aLTKyBVYdqEfv86433SDN8D7VpndIovJG
YEDqNIHqy3wDaJk3pcCge88etwVjjw0Q2ZlgKPrwLmRT5u/1H2HhMQdEad9OR57x+YiSNz9t7uSR
ITFfAYdcPz6bq0rj2idytgZSPGuu8aA4wzGGhDBfGHFpETS8eo9kK7gkbY+a+HuChs8FoUQDlOAM
Ywsz56tPNGKZOBsOLB07Cx4WeNpiZ2BbcuhzUX1R7egTWB0/8pb71ujk13DAXNwEIAMAwYPOeKIJ
ZVPcdTuqH04ELrGB5qFyV3y6bIubhy2vmoTECAxAWXr0O4wl+Bsc1YBifI06H/LqRp7KMypkHuLG
H0Ayzj1QHYiGZ1YmVlB8ViiNEKDAbHDsQKA7hmZLc5/pC83tdswdqWYhUyParKIctA9mlK1rzHmp
ocR2L0Wc4WLkOkHJrsz0I3xc0fs+cP9qfHkiEjnBeheDJQhGA6MPI0wWK4N03S5C6pPBbAgnzocC
PDam1IIZUrczAKNdnSiEDCwiWyiAQDtqWlHRdsZGIYWcZIghaOsFuyB4vs6Z8hRwDpknvgikQ5L7
SF4DvLUO5zlFtDd1yvQG0wF3FDcet2UvQ/2geJ6I72GaErzDWpQEw3l/XWBnKUEXeIcDEf1MvE9Q
uTIvx9uD4o7zDWM17EPaQ+MIOyuOjzzhz9SUkjK9goHIlWqJg3xxm9RSWCFqp3iA+lO5gBtJLv4q
AspTnrzdPOH9Bfgdc2jGfGwJoz3hOnYVviSKEle/j9/BErV6TMRgZWu9pd3GhiCC8OIL8Z5Vysa3
yCkkKXOwAGb7ZcVc/Cu+OvYAagVkQOyKtkLbjnOR6nGSPeoDpjMYGjLQqB3KyJXBEuQDy6gsI8lj
0bjXLRaYSILvKjmc6qo9jGIsp8oTs5tvzGgHDzU6WC7+MAC1/9PoMjvG+0jMfwEmKJa7eQWAaXOm
UtShPGdWUcF9fXgs0uEckee2i4mWGFqEBrxcfIVu3xlUkwyjRZg9lMIwdxkoKb7CcJF+s6PQwp2C
bg6LuzXAloaXyj0WgREvJjxf69ukqunf8ZuiDBOSb3rwCyYtdJMVh9i2W0OOkFbKa4LKRCbwBKAW
9IFZFuvkMuGcXgDY1eMrK+11xaw1GMhrtQKpqD0JLzwc9VcXUEJrWBNaT21NUojInc9/bnWAUnQK
geSEEIbnYcVK+ZizzKeTv2uHXPal2Izp0+Eqtb3X0yb31UHEfCDGfFIhT+pH3EO8eQ3hzb6CxzVQ
jQDesej8mVjCWcbVFQzHu+wGkpsToXwNGhWpxRIfHfyDYMwVy+F1oulRdrbrW/zAFAKzgTHcEiQN
DAfHIzUm9QfIn9EVs5eqmUyrl2ecGNKbyiTzHxw5iLCIKFJPUCJyjdjzMSDL5bw0sSlK2A4KtjtK
0WkXi4eiD1WKKaa79WzQYTxJDIaD+SaWPQNfRG8M/VIOpZUcMmPnOtQTqfe4biNjfCe4DBUQTLgO
x0Q4eOTTkeDictXIwxwM/f5OYQ5O4ZWJOrIH8HjIbshWN3z+voQHOLLqPIxJuW8CcBL4HVC2FigO
uOjspiXMm2pqYO9FaFu/vdIXloPxsIswPxMX+xNhWTX8zrDBemFqiPUVH+PuQxK51DjP4D/lywRh
Mo9jQkrWcU6hQ4dim00oBomqWK68ImGK0CwGiyZlKnivFygQG4JiLll8nskm3uTH55XIhaiZKNmq
mtUTw88WGamQdj9c4NR4EzVdT/PKgngGDNAYMWLNAwhEB4qOESeu9M83q6ZoJvANVeEn1PaXCUCv
Er5P37cvHXQDWwVb21x8qsIHSMzkO0dnKKavbBryjLjYyVnkQd5A3OMPilkWes8CNe6z9nDrtthM
kdWC+BP5z5jwZ46JdlUjt+QLnPlWvB2tWzKQxNcBQuwBBipYAQqmxlPRpgQkijxgAogJuluYMYkc
whDr8oUgiGdTWOQu2GMOLVO1GUF98xDOEKgK3RKYDmopXccbGBTonoUZCiVUDAtgIU4vwLwVBljU
hmgpbOUeNbXD9nBp3N9yOFWG/i+slF+seWbM/MQ5e8W0m9LazoxZfuL+sMbxvLvM7xyS3B00uIRM
B6Bo2DlR2XCxOcKBes0QqwlGXJCwO/eTfD2RV8LV8yDYcpVgJ0t/cRijFeZyggSpm0FLJDnpzw9G
oKwXMik+EYtPM/C2dVoHJQVUDIbiS+BbcnNWUD8qB2IeMhReh3wkXYTcYKeIDVY9HtXB5QozhFQF
C4MLhYRYm3QjHNGtO1X4Fnvlq1Oyg7295xYYtvLvO6a5BFk12qk+I9KJBiN/RN6QhM7qbKtmMELH
UXr8iWeLteNfjGz74t8f1OFBKzskp0rhRZpWtApd772aJXQqYhR4U1CsUNzgAQIs9/bBJrilXUo+
0HP07/wj5S6mLHLI83wBI65wxQT8YHDdpZBWL2TFdFuCaaQ5P4qkQcKJYZHLVpEOo9JXSS6Gpvuy
4ZDvrnowgqSBNABL7UjdKraSsEf/vna1a/Jqbr8rnIM2v23rRzi4T2SYj8nyyfSUhYR0DpcuyBJh
G0k/pPXGj7kWkQkJerfOYpy2Vas/qt0STqZTOAxKnEOzPWh4AeH8vTABXsKGwx9sugqHxv5NtnHW
BW85KD7+DUOsKn7fgitg92uqQJpzyKdcXjWvvm76znDeX3eknGqemU7592UgLmObGWrs3V8ON1l3
Gsx4gd+Y8RVvmnnBJeMiFO4XGujjAQ8PUCtzL6PTK9ti+CXpKD8fiYHtCdf8DSP4KBGaefbzGZlj
jwQB95OEP6CtepwnzGN67MOYs0uHl7wTRwocywZ0CZ86pjQK81dwWioSkeJUe/lwXfaYyGHbmWil
CBlCHvQZLMoi1nOAmiXiHBPZBTQzAtAz67N8rl5X9zPlotxV3vOCooeKBwLGh1jC/BwwaP5+BOMO
ytqNamj1iu4pnmDKnpLiq7j3A9UsKA9GLbTRPEZf2enMmBChTPFwCmz04JxPgaEB8O8c9K0PKUUn
xQw2plC4c8hQERV8CmpDAnAGrG57pI1Bv18cBAa+8KBHNhF1MmmIAErbumHC4twKH79QdK4fTGU+
15AkIcIvKXRNgPvz5I+zRXNdSKF8j3Blq/UN6e603zy+INSlC6z5KDEp81Xdh7MDL7QQp1W2uWAc
V3M4jlnXo+EEOVUjyqviH6N3RYkQqfFu0XO8/2K7VOWofHFu8xs5ecMsojQ6Cz0QeCEyypHhAzwa
2YyDHuRBEGkZ3HB/1NRjH2KLIJeJzNCwwNtzJNQu+Qw0HQ8ifYz8ldTkvLPBBPMlvJx3YjIimt1l
57d1YtgWEWehzUm875wYpuvgxMQAKtwE4EOtnGwqaqvjup2TiE5EYYN3ocyf4nQmjOU3/IyBfNUA
gqdqnZC1s7ebgm7b7obx0LSi+yTCoYnty7pMPoTGCnxYwsEBnKdRjhgdsG9TrCHZiTvn9YzMg/BR
RspUBdTqILG5QxePLUe9Ot5siDKCGzaAZogcW7ANHOCs6ANSS0cdocgZIcDPXMEbAq0E6wXzWT+A
A63+Et6xHCCx0mIk5iStw30cAGaFPGnVT1zMuRhx75oxz8EjiQl4vVsA5FiQ4/AIIJlofkLMNVIr
PA0PONf9cliMQe/dXYGlCGJJ98TGzx9EBSt6sz5iOBoCm1Pm3lJlr3OKwBAinvTtUspH5x/xK4cz
JzdzDl7+d7g+izvlvmychwredR0Tq72mZhp5QZdHxTFfxrd167BkmSP9ebq25vSFfy/nvw+V8TLm
+it7moEpr1e6zB5uTpdGRHLhy25HhKcV9sMaPG316rVOQlniGotEW0TiuuhW1DqR5r9UD9uJKJ9F
XSrepPhTvBlHfATKXvbKG8pqcb4fs032T6Lx6ik68OrtrfgZxExuskUi/mqT0k4dB7y1yuVj84q8
FF8IphVIOMBW54GRhAm5U9AkeX4pcqgeQGlbOgY91lcPS7wF6mbxL94P7/AW8DXv9jZRnraObImP
OeVT+RzWTLOso7E/o26w6BL76eccMNXCttVuCcKNBue1mO9ygs+eHzK60UEH3d17Hup0RDXAW2Kj
jNvXOD3PGIDymQtaFtxHyHic6DRtLF1zxLyHy4+hdzxlKyJHDp+neGDzDQ0bWWsNRsjv8y/+MULA
QRYOhkcppSZXAlI57w+oihILW8RJ8j6xD8mlswYfZ1J5InPdrQ/sEFc+Gt7GqShB798Z5V/6CUme
w+4GjiPLXzwFQEU00JiZAAqJ5+Hvn/9/IcBt4FLEM9RCNAVWxwfFYElbNDiKGwLQxRGo5WmCO0+B
BfiAoz6V3z3ggf/NLUYE2A5jdM8AzD5eJrAn/rsj3L8HFIwF7xNqygHa9AjdZO7rWRiVCXXuTj+e
nv/k8WkjOcQBgCs54cfa8FBQPP/77rj6BwgfoNgOP5F7mpX+INT8iGoiAnLxPiFDmMxVnWNUbMzd
deWiJnV/mHT5QE6kFPOZuI6sTIYpeyDb0/8/tB5EDIW5JoZ9wpsHRi8pbBZrpfaEjdUzTROykkCa
Wf/ikxVBnXJdv54YeluUSvYYDhZ2TA1xKIC+gBk06vC3cEQ6mRie6SJMbaHsj5xAPAPLSrZPG8Ci
+SiArQTVHkEzU5QpHfvyAlWSy90ymGJl9mGyALg9AGkDu3DhVS4AgktGH40HuKB65x8ewk/Ibsm0
l0kiJ+M7AGaGJ015IMREbCGjg/xxYjmMuxyjMJuK9OshyUiYmonbcwvEQyY+GF8RP5Ty6Pz3+PGb
iv/3mxSmPFs8Yzw/fLdMEo4HNkOOFHbDX64X3RGxpXgNsyZJwoUH6lfW+mWdozXZFBTAez3qoA3A
h0NbF4HZs9PSSf+IMe/Zn/ybHIzdaAw3dFpwuMBJgEdisTcbVmephBvz63if84MePDMP24AwEVAF
YRvHsz1XwvgFFXZOErfrPey4mn58SbHbNVqBK5owsKltnM3jG6iCNXRwTUJ7p8FgZYmCJ+Y+hWQ3
YSvyRToxmZsjqK6Ztc6huzso0Ki32aueqise1ZFX7EhKfaNP45sXZG3UN1RW/A5528nwQEYmrV+s
hL8cFedlLMUxNv4cY2+b+0VxwM7P/skQnLEvQKL/ve1KpusKry12zQvuLo0HC4OVKO5Rzu0Zi9Ri
tjIGom/YA3xXbGHHQXhkL+I7fOP2ElUEt89csTU9v7P/bizrt/GI0QRmErvqUezQLKIhK1O8i7+b
HzEJI0Kc/xA/CKAYPOJN1J3oYrTBGmI5c3DrnrLvqs7HVsuJ1joLOCxaAI1IjxX4WAfOhU9IgCA0
Xd6j2ILLhDObYXteTLEdoQ/g9dVVyqj9zdiCD0Xm4Ou9gaSR//+ja39nHwND+OVwUl4h0BhrOOW9
cvZwloklh5qVzHVCjWHZ2WemqFeXEOO6seb4aq87y0cCbmeOX/rkmlomJySrqWZxmXZuzSkK+P89
evj+M3O83CLbeDCt+Z78UxJj11LE1KX3K21fLLKtOvv6uzmjrul5Ub6I+qVsphyiBKISIakzw403
EyUJGzoIx/XhXmGQKMWiQhvByyOcicnQZtK6fzI7iDD3JkOHJ6Z1iLQgvRrCBtunhLoniN8JbheJ
glU95TXg/AnO31r8bDVFNqv1LsGkCcq+yIwjgkiJoNwDPLHxfwQ9dETbFvCHh+mNtWy2EbetGyHo
98vrFjEgGxR98iRLiJcW1+0KRezKR7E+mybWPbK3XF4XdnJ3KJPz2eaFPegY4uj6+3jY5q07Rzzr
MfhRTGHoKd999V6igj/P0oatAQqSbg8wldr09hiaU0zfwSEhZl8fS8HigjrJGnfsVKDzyw7tzjBu
HREA64xwuHcoLBAlQtcHB0uejQ9RGfgGNXeBvIKO+F8uoeay0QUOyDTGm8KVyJyhcYGGcaLOBYEt
Z6wZIUpvyFZGE/4roYMnjuAfKcRL3jot3rkTsMS6OKrikb+vL3OByugOeBTF3svN2GVpVXsCR1Ke
vduEowOzcMyQAim+zWW0zg6Y25lnCi1kbm7pZXHSX4zW+rpm3EmFScGJDBalX0l2lK/GVOMNtCwi
sv1h4UkQITefJzIdwC2ix4kDt+tfOgmnspuV6iH6Vd19gX1UfPducIA3somQ085wBZliZjM+h7l1
Dl/TCu4WBgsjwjLHWKeihwru9EqEss60+4mkXhlomacxRVWbgCoIYPXPb5lKyhVxAhzuXOmWkwVo
KIC2BC+cN/x8+yS+yo8IJ0mXhd42IQ0MCEUMVIvODlI7HBpio1wK84SGnkOB3SNS2To4RbhoYj8R
8iT4P1jswpP4K74np/KXseoI0Wd41aIIpPMGlYPWZjCnO3kNfVAS3Uqjb5qI/4CB8tUuVk9jKwAP
/Hxkhj3Rp2NZknKMKLEObvNmnY9lG1bTDWcZKBtJ53SOnlkQ/8oZIiOOQlJoT94Ur016jslVJ2LC
6EVxBkzCkSaYLPAJrP5rv38+Z1v32ODb4+N9ABTELx/0DmvOYeHCIOocTMlRDKneelrykLNZUyoR
QpV2XpfCMCLQm7oedKK8Bjd6KSKZaZC/Vnx3Hgvd9EAyCvow+/PvEt+5v4XdkjQBVTqStbRcthMJ
qkjduEBMYHycJNkC0BEDfsKan+vXz3XJvuQ8lkVOgAJYpnHqEcQU0MI3lUFMNwbi2JDWAorJhj5P
6UgKQXN7HpZ2YsJ5cgt7SufLIIOTtB2fcYEg/bqaKpy5Z3eAwMwDzbWusMDiUcbHcNbd3cquZJyK
v9Pgr+K88TwFcAVzmp+X5EgkPOgfeUflQ8np7TOfPiW/jfdaeAMkwx/JMuSQyrdpUnA26HdADJxX
EotIGd3HCFl4oLiUWJhdr+Gb4Qmr0mPcThozzx9TFfB6zSHF9nEip5Ch/GsIDM+FclSLgv02QXBM
uyq6+OwbgOyFH1SLpe1JMWEHsl9+7eFbiPNAWdFRyoRmhxzxQxGBrVIPsN/1BiDfieP9CG8Vwo4o
3ji2pRXNeiRs1+jJageO3YlDz9hQtqH6NJiytHjJnHknLWZ5h+EBbERbfChAA6zmeml+DwT6vKAA
RiWzYNtQ/M7w36feTrO91iyROGcM24lXmElpPDiJ8OVTKfsjfdyBHM/bCSAeQ4rrTPPlUyVCpSgc
BD1wFEdw6Iy9kJh68IWAVAn15AsMlsjPpmPFY8m/geroILkt7EeM6gb24xdzQ5TYypIhrIvRPXLm
wqFsGXr5sqkXUzhBqbEgu/oyNscQMHDwFTxpTgYEiHggHsnomePTKMZsUtQeZHY4zb9NjMWVQls/
gPakqJiFwhaB85BI3mrNRxmq7rAJiYtgH1rjghaq2FaNWUS3I6iAB/VuYH+WzE7smI/kMmL4WjkK
s9LZmynn7iBJRdeTPXEpnNCx7Xnah6DoLrOjrIvN1bRyUwiB78dsOKJq1tN3RypmIMq4r3deKvDI
r+Mnb0Q/3ObGbfUC0vlz2PcUt401xYKG9sB6Ek7X+Am/mR1lDm16PTB4szzFbME5iFY0LP8QWWBE
dUlYCYftFKMGJWiYyHP6Xxfm79CK23kWvmay3Z+ek/yH7rCmS+BY4Ngaa1HzsuqNNhPE0ZGVFBMy
VxphWKEx/RJNSnl6izMECm1+kveELDOgWvII0HyuyJx3E36HGuqKl3JrTT/kZ2Dq0OOgQsQ5jyDE
bfyEOecuUDGYbKWVsthXsy/mD6IApYC/smcztKBwhTpG02e3+eRlr5U7Z9L4i83T1yW1za4wU3O0
ExiPRwIi5J4Y8Gjx3cJmYbbtZgGgYGlLppPBC+RDQnTkfrhXf9lyTlXWMujG7ZZfhmMFvh4zr7tN
0kfUYNg1pl7dvDf5okUW0oXZTun8bH6eiu1Hz+y2XwJOV5tz2MN/AsImYxzzHIQWA2sN1zZ47zM4
p5pf9o7KljdyqmWuhJedyRZDkUgKOJ//7L558rwnkTkTCdPbL7RuruvzRfugQjLWcM0VlfaMUiqT
tgzInsAA9zUu+/6+f84uX+8LBxb2EjpktCY/I4glfAeI1vTPo5AdFoCRSDs57Fnxdbl/1Jwt//3A
EvIqJydqNDlP2cOFLM1RD0S+4FUS8MIwJ6vPj6mPW2pNmDelFjFL/abcRPo2JhNkwrOXDt++aWYW
sDfR8PAknwHnF2OHF9LFH9J32GsYyMMPrNa/HGsM4nK2jR2EDMYWxMR8VmrcGjTNnNUc8e8TTXg6
fTcyUap9sTQlj2KSOdVoCAcbyX2+5Odz2OqM0qW3rRPnNWSeksqVPZKt6QJ1JKTRUch6Wtzmz2pd
4UbxxLrgSnwPiUvDg/4KQfOInJMR7Us5LJGwTKjnFuvFfhSDVN7XnBZRcJvcD/2S4Xbm1vT5ULjH
lxyThevshuaANYjqTuBvnAZmQPH2TWXIU9TD9DFsykhl7TUreDDuiEez2cHgDVD0TiQUzmxo07do
QuAoU/sXQcIgV6CNBUrgm2ditiqHeIBPGPbknmyPMh87h6ePPFETRR4K38zne+QpcVG4QP6F3n0w
7qNmh7SbOcse2uu0cd5gK7mHG2GaC4fUc2E51xWQyRiowMkBCpZmNIoYHF9Rub+x1ILknC/vRwTT
dk39FnWESMNmLweC4FyTZgYaqxBRieHY6uErmn22ul9plgE8wYyBmRBRjefD8SsZFU41M1M2DhhD
pwc2WZnFM4A6v8SBzU5fiZpS0YEKUbUwOagShs60BejkBoQySitoXYrI5tJ87heqxBiKVe6CrTNv
kkPVgnE6ft8xTy8TkQQCFwy+QB9KlK0qtDo0IGBUH0e7zzr5HzNA9/oQexMabg7Cr4mXO3ErhOyw
6R/EaUlaCDdPje+EqCGipwdUhcMJedy8PkFfXQz2ilJRIoDIFQNXpzmY3ew2qc4BoP8zLU/8nlBN
I8aTPGpIqOQaz8TFAHuRyIg+Xs/bN1ICgHQdlIbz7dRM2BIFL5jKGCh/i/rm4nDPYnWX5FtYCryD
t87aFtwOoJpa/zlDnQKSzE9P5z6cqGtSgiD+EV82WnVQFwY+GX0CNpnAUSFYXZ4Z+KbtVWG8jg+7
vOcntmYoswXWHil1IzgwfzbZGLuxrJoEAvlIBQoTUTJzecGpndAZFwG/CxNisOQsUBv7hewPw98p
KDYEPgvK+fU+Z2CA7obO//z2HIISEMRNmGYYKBnZnGsBq7MXMIdBeYWKSSeYgocjwAqhixUgIzPq
5mY5gUk9fNOzKEvNxXwOhwBXXaMaSP/IE2AjxobCIW/+oQTnEske8NyN2EDMtLEJxmEsvM+/kyEp
Xj3RjDRlKtuEGr+wBIChtxnc6OyogzpnSm09BDznlBeVFeXpfTfYsDOLM+VydthSWLU4zbCTGXfi
OCCbefWaHRYi5VzzmW0ZUwZMnGI/yFEgjjojduwx++eXQFbAmhSfR59BeG05ezmcEp3oTiMPY6gK
+RLK4tK9Dv3z++qSlMOwXiU1kr+grliiMKrYy3mfnIrC7c5iPT+ZcrEKaWboOegJ03zMkRA8cOJ7
OV8VzvxjRrPgXYZbKAR0REw6KI35pxz5voxDk7rjhY907Yb/oeNkLokwJGfcB7fcQRk0UZ+0YuBN
QE09YY964RghgMHLetZTJuIp+g97Wqwr0V2hFAE+ch7JSJ6YZFF+Tgx502FMtKVbJvmsuoFIktqz
SFuPJfsKccXAHhj7AsplUQsqBNTKAKZDb5A82+jrvU4cQrJTLnU0GYYwCWKfjSWAs2twhfcrixEl
71MyfnXqpSqubmMJfBoPZLYW/GneviiNL1Dj7m5PrdoyH3oLnc/AfSDzHxFooUPT4joO7sx2Htys
e4R/yAqVc1/zHBaBeWWA6Ms91qUfAU+6oFTifsRMDSuGS+iTPXp/huUasz+dsCz+dwkyPBc4ALEi
6mYxfS1ilk58asMUz/Hz8Iar+CQSiUGh7AOuMRwEaufm0p/BYI37ZeP1xOvxWDzcuNkNqzEma6ps
Ew4lDRwuFGWThmOxVV89FOR2MWlE9G77WFRPX2cLG04w4xMiZZmaVCRxoYC/pVh70ukKX1jAvPzE
4wuzKRcBWf3imQ9cXkG7uWwD5pMOZuD1C0KTdM2lYob3y3MK1wAtHbtW9EAAAfldG+v3NU8/bhMA
WBh+8P55KhUaPMZH0PL4iTDoL2j4aT/6Odsq1+Gskjod/Zbuklp0UnydFkK9uXztyCuvvO+sqFda
65qGlwUTIzBzyjAr+wTyv4/PT6lcNbpdd3F+wfDVNpJuQAKR7X0nJI63mAn5xe6xHHlSv5piyNMc
h6ZnbrV/2CGqLa01ax04DEx2jfGPoLswVF2+JVc/dDSNCQubgvukVQeeZoa23GJAPc3HRNFcUcpW
dDYcRYxwjPZn0McZlk3TAvgMX77XxNR9KjeufXmdklqE0+3ylNnjBbIa8qRtET7zwjdKXFDYdUkk
YUoN3efsfpAR8exC62hHbhNk/usalDPqOfaL94hEOd6FhT0ZDKaZZFpsN/QNRsDUlb2CcgFOAm0F
7xwLtenrtsK0aJ3tbwFwB30U8iVQCDjVhb3Yc6JBobvvmObmsL3g5NWs3M9gVzsxRyJUr0iDHRJe
xXONaeyg9F+X7UXIq9BSMnIbxfEtC89KCvahW1N4GLiKg/XSd+QoELa10O0DJzED5gU9ZvSQvwjA
ZhrmTZNsKpNzyonL2cZTf8GLld1FG49WIL48V+DUcUmvflwjBEmZMwmjkqcdI6JZ7C/sVahtmMmK
AE1k+PAJqV3cAap/TnLuTTkkCsVrhw4kJny044E0KfQNfQ2y4ugvowhfuMeCfwrybmCm7DEW5ENp
MNiuyQflGDNnzigdIziQQlX9HbLlivOKkauq0XO7+KOQrcf0Fqf3Fwa04hRfiMzb7PQNph+3Xn/Z
tkirJAwN9xPEUTShl4ATzM1PwwJ2hCemVmzutbumCDTHuLRt4/fAN8eg5xf2VTB0EvtwTXthUOsS
HlKMltfLiu8M9pylEixT6c9qEy9PHr5vyvjSMVOTBqJzDL91avxU9Rhiys8g5G7Qi/Oqn1D22Uz9
hyvviZbOXAJeYaPdIFibnFllKPogY54vwF2Lp/P+rJ9HugoeDvDIJ14disiMaeIcKath/Y+k81pO
XNui6BepSjm8grJEDga/qLAxQgQhlMXXn6E+dbt9uq/dIBT2XmuuGfJNQQzpkTa2UjfvuzdJh21p
hnnl3UERUJy/8E0FvH6hYhvoVETkybX5Y2lrvXgG460qMHZ7V9CvkU8CUKr5OcHG7JAly2e/eN5W
DLs7kVbQZxezk+67KAMoN8q0hP31cAeYcYQNZvEVweVMuq4fhGoua0RORbGgi5b6DbvIG8m8fGRt
RaBZAE0it73JEwmb2Av3W8qiJlD3GRt0YtSNzQcCKbGa9Cc8UJ8pjQVC1L7Da6wCJYY3Z82hqhVS
3B6gA4FA5sVCoygSFQyLjpKKY3uoA4zDXeJRTqPkGVqUv4KT1+Gs5OwZkAM/1LXP06HHnRlAxNb+
Pc/6CL0QxMwJPgCZoDbE1DUJm9MD49qRTdPaNARDqHoi9DBQ6scUEI/TyDNgA9kYE9AYrf/q9iQq
nkqURC2BMtgCgxkC8k4EBkjQTdSp8AvMDtVv9GwbwxqfdNk9ZCUsUAaXFY70vvbAPSOHUE7Gh55Z
gPe+EFrNAuKwQsESizPBueuH17pdNkxO4HfMeXfxE7yl4weyAbRDyDevZKnXJ6bCKFIY0aev+bhT
khWJBwSv8f7uUCPteEq84oCLnR4q588mgVejYGv4fGfTh4RZ0hZbDx12ah6joEKvfCMg4MVDw5QZ
s4j9J1bsf3I4k0tJGKvidiemd7cmEP9ScJ0lowZiOVn96IZuATrN8fM89woInbYokvABFcu8ba5y
zBz0xgMgAqSAg8zk0Uqeo9CgpqJqkHCdWFiARYCtXlHYeuc8CgawbQhL6nF+92OlZ2I8leMqY0St
Cp3bflA83zGq+jFuixv6gAZOwdvmWuRn6eM2ZJ6D7bMBqn/ULaa8reu3LanZOLeh3pIBGSKEH0zd
fBxPqZwvFT2AgZXddd3iJNo4eVaAJNKPydpzStkiS1sqFAmQ8RHDPXhrkSVhl/2bzBi5sy/DkGYv
7+Aqy/VJzL7MDswMFxMGdi9cAnHYgEMoqb8puG09zDPqXUj/n+D6XimZ4KtY5qQnk+Vw5C1yvQq4
4W7CY9QMi5L3k7dZ+YLQYRJyUOOBQGCQDSYAZzEVg7u8mr3nEPTAvb9v52bPhFVNAWdQWi8K5HOm
iz+Ctc04/0Pc4x/3W9/iWkZLpPyJfDqs/O5Uj3cylKyvTwGy9MIWqsYkhI9RA7UZgARj5pQIBwyI
k2KvyaiFmyKCasJMdQFae7uN+7T8TTWFTwm90q986TjP58yEq0TcbMbVo9BT9nLKRi30zlBkNh4A
yuZFxcHpEzJ7RAKsSfJaJtKK2UNTuW3ttPDIEWoFSk/XGWgp1azxK6KLYGwxdIAK5mpsLzRkVaqj
mHQiYJ/JIs8X9Xs2ujVJG8HFcvqZBeCgb6jz3yNMMPsw7vocSjLEITx13do60KtQR4nMllv7QGdw
xe3pYbcHduDUoPqg3qdgEPprlAuBakg+Pmv6qre6AAZPwXgZhprhXqmtBv51rU3RIrzbPYbFOcV2
1d8W/fHD8voUdxaepfhvNp01rcAIsp+ReqMs7yl6crbnHhva6z5p9vqo/4rqLMJYXAUGMcve6bGS
gM9XQ6ZO7nMYVcTxauiZu7iG+cCPGmwzIxdaOSulOB30iiQ26P91h9RvNGai7qXMhR5CvBblmTiD
jizTR+yoP2PjUGyvm+ScnN+4DHwKR8Mxn6L5Og7gQPlQlEAYwZBi18sOsI0+zcsv1Do99BR0RMR0
qnQ1TI2r26ZR43pV7jCvQAeyHyUJ70t+daAvMz2gxxwaZQL0bPrPhy9CF+8ZUjRhjUdU2UcqFMMJ
ccCv+xfzY55LirLS/hi+wYwu/8usuQKb93WGGd67bHf1AaKQiifEqJdnQoAmLKy0iLq4AFwl2j1W
FjKWh1d5X71/5DJu8uVdCgXpPAwAjFOQDD4YgfejfKVavq0IS8K62Ur17D3Kcl0VNUNJ/kvMTcBt
XrDgFILXwkumC73n8VNiXUorl969IcHgVWAhRU2hDz9Up1Wi2uXn6ptWJBquzCAS7catcrkidzwq
roaFXOTGcd/vK8FaI0+FPjfB/CHuUwbrqscVFfzeBEXNsSGfPv8XmWVee2PadoWhhzQ290nekU8U
oGhGuRrwSZSjruHjfH4mo7k4qvI7YP7rqowG+SR46vQTQ7aoQesulda5qHhqULA5BICr2/H5uRHP
SjbXPsSWWLYl4iCBR+GaL/hM5xzv6DXXxySiSjlQzeL1OGDsj4IL5xSOiA0Uit4VacUUn5ePNuUW
xUmBgk+oSIL17u/NQ4qSOwRlI9bqBTptsnkbRpGQx1OPRZwYYdHtMHc2sf6fNdVefm7oVfDlCRI5
Qo4x3OYfcQ1nudUdGYN1UGmEoQofOuaBbvBPoPPuukl1okbIq0Ce3ufNnj+n+UYUv7kZaVhYRx8P
l4Tj7sJ0D6rbB74zmdVY02vRq4Y+9s7siIqGEROSxisLpoRm4cY9Rl8eMomxNgxCwLnyGNLqN+Y9
o51h+5vTIIoraWOM3QPfFEONTt7CJI/pykLAlRF1+4POIAFFSv7K3zH2p3RH1Q45bTtpI6/U2eAR
dlUCvwggkOQh+MNK22Zf2Y86V7bybPxRMIHwA2Swo/AyZ0U8ltpsKMWBBRXZ6DVIYVyVB9pT6IvE
IIf67BrDP8I8wvIFvwmZ+DCfRBAuM9vBMDJCs7SR+UE+4Xf72/9iELohdDI09GBA65TuBw4HqJM3
56vhgjHNPpsqxEwzLJEQIWUA4RIJwOCvStDhsxFZsXKWsT1+RhK2uR01RySucQ5hNgs9k8GSvH75
+pq7OLKQV6+BU4h8vP9wTC7+NrdJFV1n15k+H/NGSWWKGdmPLbgV10TPvUeZ01pZaoEWGATOpaar
QLgaka5RxiBEFPWMG5VA8NGVXb0zhldkGx61bc+P0YcjIvmWNvCo4hzA5bYc0zmHEJLxPvPzrR7e
58AwSAlm6WmEj8f5V0GwfXHGmZJUzc8B9uu2DExC63s6CaakwoLQpmUfdF7O/N76IfYSJygczpv1
3e/jGrfjx3akIsAv+ExTH0k/KC6zvxZweqQu4J13Zzh8xTbkvcdSYFtdaNCoRpCKrYwFbbSwEUOm
5HVMP1vEoF5lDEy7ockE3+Wo4BXhi0wqNEWptbhD1oDqfeGeIE6c+WMIyyE/cEuFBFxzJekPRlcR
yJo99gTm6Lx8DYxNEUtL3KWQNTECTY5aTjtmre/tsXbE1hdUnPfdivJcR36NUezTsVbm4h6Ii2cg
hWmQxR8vjfWFEFb8HWhoUc2uCyRakTADGYqL+Rv78+tcmI0/KeyGhY4Hz7Rf43DpvCgLfIZTXr96
YA4RqIExf+2es+csnWkzYyagNvNa3oVskgB7tCiJ1UCP06A5vHhOQy1UQgGdraOF9+V9WZ76yzNA
RLVNl9nWgCK4fQXNOAue3IPracDWcqEvnrGy6sN7UNMp/3aHLOiZr1Isxn142z/2WaCtNI8BIL/1
zXWfxmls7W4XcVEdlFkePSLpu3Jr+o15p3D4D6p15xHhYzun69z1fhKUkTV7xQK/X3F7yRi9AXue
3jHna1tfeNl/565ADc8PfEKVjibup8NB/q0vFZKW1R2R62Q4PPblBUFQnG4zSuB9smEm717nCj4y
+z60ZsL3M1YXDdPFhbqRPGn18TKOVlqJG3HxwZvzBYC1Hs7dsjlyqq/kdK+VeRIreAmNx8uuMpeX
cmD+u4aflcR5MWbV78uaVG4ayIsPr8h56B12vDyCb7hOYnlpngsfiftaDN6UJZgxrTGUDYpoQFQJ
/U+YG3PNyUA6sijzlQMDe4oxlD5b1l6K2HkZZOs6FnCsGS1iSnJsgwKDDKYcdQBnztVi1UlM5Ej9
Up2NQb708MoWDqWPNEkKeow90Abj3DCDbz8TAa0tunEJEs179kJVG7Y/bUStJvLREjc5m0FyfM6S
QFgLc+5s1E/codyj+K1uhHUf9f7z3z332gnzO55qTJpnzz9hnSzvO6aa7Zdhum0EdeMLAK73GVZm
zEvT7zSUotdfturR2gYfJA6v6X1n4t4GODXjVfj3s2xX/9Qczuen999QzqgUeTe+aZL+PkkC/Qj0
Bc9NWFtrHD6581t4Q8Jc//dn6QtdW9jjERQpUM7uM2PeYk/QUcBPDFBgXmGJ8JnE3cxhzOtj2Bco
MzVIUf7cXNzJ7HQ7AKwvH+lEZ1J86Kdfko9tMN7RzAaebhJ2pwSyDAzgf3QgMxycjB8ol++5uaL1
b+kf9uPG9hx5atk6X75PzzktsbXJ2RWNTbVHV8D0HUnMLOMiKH4SWi6uaKHmjx93PNfCvI3KLyJI
xOPbVjfNAXMMBbQTo9Vpd1zmPyKM2WXiclc6us0I9jHmcmP0QIgjAKi6ai7Zutj2wXt6xwoqnaar
f+w78MqJDvD1dtj6Hqwl3UTZgDueDHSfcBV22YWMEjbeB+yC7MIONn99Vax1o70OzizJXDimC/Gn
9OSo2piEMLwX7Qwz640cdb78kyNTFyM1ElhkNEITXu59g+QkkGc6GzGgXsjdziBNWaRAqHVQsTmk
fr7UQxoiODGndI1YYs5o4zl/QE97bN8nyFc9SxcgVDrnNVYiAsMDs9f3fgSh+Edz+ogBZ1fMkMep
BwRThsqs5JRLAPfxJ/qMcBJOoZjNKiMVKQnzYBRLMj9kHnMoaifxOJqRHAgNpYyxsrXfe2DQGd1p
Edjft20RUImjNgwBPBHysFvBgkomxRYqJi/oqZdqDyEMdyYICN0OQWTiwavhNYFnXGbFUyQJ7EY3
MinGdx0uCGuHC+grzHnabAzloLMC5G8a2rNLtr8F+w63Cj4z1A1kJ8Pku2WCB0YCwMCCgN8cXV48
goCf3xa+Y3NhY/R05PuTp4/QlGSlifIzzOjxYQbU2++S7TjxYLBBALMhCzOZSdeQtD4uf+JU0jXP
R0BiTMtjRMSIeJnMOCQm/jFU94mwMBbspCjZLpxwRqjZiQLgEfAFThg8SThgvDRjWqYm6mU0LGcr
GpmwzV4T51h+wYt1oETVcbOXXKYmxi/bu82lg9CMzfkYuQEiC21qrr6n8C/of1coDTP/tRYmM2BJ
Ascp8Mefg6bJZ5lCQmj2fWkTkjeqfjHFwimL2ewe5A+0gKeOZiYcjbIudHW0bYAvYFnYJNlMj2fK
0yV4OuGlRh4dM7nzsEfLWMGRG8bDBZUMuIoAdegSeCHjl+oiDyqs+UFPPodRfV7Hz/l9JLACkSLV
c0H5RlEL8oHKOcyExWvOpztBVBhXg5OxyGPld2QvyFNXPI0k7k9Mktp5dkMqjHdaPdKC9hXjvVhx
RZaWGWIjRvh62BAhYnqmx2ceiRnkVkDGEA7qNF9CO+f/R1/V2z8M0W7cCEwTGYiNQCHKyZa34ICv
6lg8cdpA6dSQGACTSzvLobQmTCcRyuped6HlcD5MlxejszMnFnRmD4oFuP5BYIEyfPz3zLr8AtI5
yoD5AaSGHR0CQAwbRzrYVD9P2CDlqK2tbSK88eVIHVg2T2p3bjXIkSOnuf1VGSDQrQJUQ2/GOca+
Lovta36fF8SmgFdh+8xMm5mLx8nSL83+egaIByRkIhoyEeS25HaG3MeoU+PdLriPjhM9nsmB14Nb
x7MzuOlcqxxezi6I43KbyQGTHjxW8KfHsUBeUeSJAfeTku2o71fQKEGUxlvvjq8c9wWc4C3g23iS
3OTClgtUj58ZLGH4E5EVMe7H1p3cggoLwY7ng2XqNbFpgDjjLVSulm6qwXwKhoQ+GtvRpTPLLHlF
3Jx5Wc84ABoRfE5BRwhC3k/sZDeS5CCPsJlwDReAsT3Th32PvI3ozQh1Cqexde8G0iwy/hiqonmE
GPbNA9eNDJmDDGWDj6F9WEDG1xjFTRHdPw48zy+Ctq9/lh7r6w82TFFFsJV/xafG1qgXBJ/kXPuq
kcrOJ2Vp9zPmn8DcU9Pnwbe8Js6WOtysy1Fg5eWpjge7We6IaBMCNgkdytE/S5MSSHEUlz3+Xmw7
aFOeUWnbaFq5T/IY8AyYGYjYWHCPja5Vzg2cSJlEmFpRsTN+Y2XEjujyIJV9JJXgiIUvp/qD4nOa
4AG4w6F1mhHcSnyaW6zgL4DuYnlln8hdwk3RCPGCFt2br0xPxoWi91jqzPA/zm2dTCQm6pNcd1UX
kfJ8sN9bIxTBJFEKpW56+DBsBXP5u3Lbj7+sv7KcQkyZNFt4a5h0cyYmDB2TicObHAnb6h3jokF7
tYdY467cpQwKJgVUWnxRJy3OC7ZK0AhQu5ceZbupgB2mzRLjKGxQuCMZwMOfZFS1quxkWGZTgfib
WQPX2bNAWvx0K2Ga8dvx93yfP+1kgdX2czvvoPx8Jr/qonbemKE8bRgXWCYLhP1i9pJiV2PY0jm1
sZHh0qy1M/40OJN8JQykUMBA8MNDsQx4WiP+pFiTw8GcHbqfy9MdP6Ix4Eg/BRlhSLnQ30EJmgcq
wCI9fW9FV//FSp9yHL/vID3XOqebnQVUc3oLia6l0eShY+ag4/3N3nGgzVJHQHkIUT3jIt/tF/qS
4s6KFj/q9L6WrjjqMWHKaQH27CXstOzSoq/95gHxGv2mak8tWTWzUallRv2FJ2j4TpcpPqXdCWNq
1lMdFoLTVvRePWzxn/JXw6iRiZ8uQ0UaalciGpzVG+i4AMZ8j1oyNopnQ4EtkVLtXCVAkVKDLvAy
oscy86+wEmjA0uhtRE/kyfCkNJwKArb1i6uHODGyxSEodKCyEY5LIWZ3cxEPOo/wLigfmDY4ozwS
0wsIzPApQYHJ0sN049S8HOPqqTni+ErdQrzW3/Da/WvmvCmNZInVuXqEwNjwOIF2oYnQFt+Omsye
9Vx/5OVz2KXKLPM1FkikCq3lvecNWvsrtnE/5l9rhhrZLvuRK4UPALtlyReU4yPpU94b7E/XMR1j
BUqUp0u09UUSzHpmSwDUtd/GVDcAz8BY+Nqi84fwskVWIOMLgnLHfmyN2xpKqOQX99NwKrV9gX9+
066L4Gna2FYo7r+3RZRgZ/Isv60Z8yUoo7r9C8c7Vm8C8oDewlezBj6Hgmx6TIAYTnN4WAb0lVen
S0xTF72G2nH6TCFZvNfF8ZPYDW430rphfaWZWXX4h9/cloXfuC/uIQICjK9t/EemVELUwJAlq94n
vFAp7Ec9ZbgCF+2NbTPPRxtiJepaRdBBHxql6aRmEt9XwxRaNLvkHbeZM7w2ee5+ts2V0qTa3tdl
zZfEG90KiGM5DycG/3c1rJSwvccQXlOPmwrJBgsyc7VkRhAxXCwR6RCV6geoYKbUUBbisv8dDFyL
mFZjPhIiHANB7oLP2/v8ZDz2CKznf/nXkwzUl5283PS+vMk/Qn+W+aaOV6WLUWlym2gMXOGnYJck
OVm6wTSCZqsUpl2Pk8+egMKR3Tk4rn5H88KRAsxv31f/ffvN6Q7Z2Jt7VNdf1+yI5Mx8s7stDHFd
YF40CRJbKBzlORkE5innvEdHmNN8tYDggjNIrmSs5G5lKpsrRpjaUpJYDq7kRfAvOl/HBtuvPC7D
a2aq2OozauXi9KRkkdaw4zVKkSHplBTJzTj2NfFTn4Kl4ytzw1fyNq01BKXwShxDWdy+ehbYo3kW
j3i1z2rmXoyrIMta82cbvNtVn/vPbP9st69kXeA/QwOFmp5flI9aqOMd0XuaI27GHj5xLcwg0J+M
7dZzVn9Bf8+gY/1gmwBNl2ax+OFL+WXMrXk2k48aRI7JcKy5C2ONiIvesU7CA+r4tIRx87KNMioj
8FVtns4UyzbWCPHXxpzfa3VZ/1jrQZioyqSIioiXGn/OmKvLdKcv2y9u103191hUngJRmEuETcWs
jlpfDzjz2YyX9suoQREz2EX0YdQhTCou+/yNNdWxjPSg9GU0mD+1n83Gd0gAJBTvGTcuPLegcjUH
JAjYofZ51QhOeHifJS6MQr7L/1gggtdv4T9+dLjJpf+Bz+wSv+JhrBdmQaM6PVNjtulwhGWkMIGJ
E1e/aTBCKM9D4Y8ISTn+jpT57SsTJkAoSDKgj+Dmit+MfWOBVJzm91q6ObxBBEIsv4xP4CWy6eKv
ry75eB8cjGjYsJtBJMdH6FyeU5swzkBZp3+WZQtk7uLF1jrP0aff08VIz+Ommw44/N22hjrLte9r
jSUEjIXGvdLXUzvfPJlQJiy420A2nK73jHrJpBmsznTVxLequdnhgYWxsWJnhmNmmM3aGf5rZPZS
rFweg5NyS0Gjw+9mTu1QyTx6nkBxmHsSSBKlE9xR7Ct5rj9wLZbV2/QHM9mow2ioJnJ5xSyS2l3K
VsO+5qxZ41JHxCMBWTa8Lvh5AySuv1ecvo4WYR/a5A8bkfi6V7xMYAcF+zLvbvgXkpJZ0Ede+8lj
svlMr6BcVTf5UEPY5i95JVb5a2mTpejGSwtrb7gmr6XQUdotzYVyUcLe4ahsLkh3YC6SX74K6BvF
ZFLD3p7m+wpKFzsVqq9JT36GvLqd6m7nEVLAJLLC+tJmf9/xH7FcEfKxecv21wNWSBnok5hvmZtp
/fTW6E7hOxIQiyBGtj+XYwsDnVST1Pt6bnNrU43Q07n8wJCfjblihv/almKgQUqZ3CYTD/RvNV1a
ht0KeEEuy3o9PNwGDLiXt3de8OObTCJWWkkNwp7D8TD8mHqfy7bIPfFgTu7tZKlhNJduO1xLpjvA
2EnyK1B2aOrEs7xlTz8/kDI7QBsYv/2b/B6X6XKyJMLKUX8tlYeDc50PkymTyUl9uQfWsGDxo/oy
KGgEaavgMIcgZvIJ57d9iuAqrEt3Oi3LSYhYacIgcFE4U+QR1W8b9tOt2LuNsiy+ykhFZf5n2lD+
vjT4E9PrFykRY41l0ZDaGpFoX92S/KzLHEg3ZApNAXbF++0kzGQ6AdyeAi6fU7zmajGrnkfkAUse
GPhWngrAe8NNfyGV0zuHb6cENEEZAzq9I/R1PmFzeMJon/XEtrKEIfd346H70jzFY4L2QgkyTfCA
ZwtoeRKfnrWTDa9b8kgLyneuzgwHAJN6/rul9USkur+/V7VzDxoSrvCSnNByUaeUwW8IdcdpDlO8
W1YdJT0DLq+4cPNrsxSLi8nt58nt/qetgbNe1kXRtyk2t55S/fH0FX7q9fhsQu2YPGuvcYFpU+rA
gXNrzCzdbqGEl/SUhqd8E64wkaTtx8Mj1e8yD8d+d8JqE3oW/N2goCKdhCae1Eagm4sWqz3gcpPC
+inZYY2vxoolXUY+kU/f0n5L0MzzvGwRI0FyIIenCdLWv98cYa8Z0zvOHKIyr5pA+Bb+Sr9pxlzD
Jz5eqOx+DTb52zc3n5E4VKKdbWGPDamMR7aHvFnFbxg68B8aLytWFio7YPtdCodC639E0mOvkkGI
Ctp6mA+EQpiQ/nHnYTC/6gVKygedB6Gfo0u7vGStXJrPk1JG7FAOLEdpsKZqc19nH6KjmW2U391w
0JKopoN5Q3lMNRa1xR3V2IsBhSm56ss1PsBK7eWRHY3ch0t0o/MhV/hIQiYFrsAvv1SD1rfMY057
/HJFyNbuYDhSHyM5FtbqVf/3ryR8O4k/R7xuHjNQZabz/g3upW/KhvtGRWNtxZcLDUMX/qTuL2+X
/DJgr9W0tw99IStRscg/cYZ4wMqO5nun4BVO94WjEKN1FMiQZMD07hM9C5HF5Ljy8bF2j81VD7QY
sw8VliB0/tqDeNc55Rm+Ge4D+XIkRHAoIth8//e8+kO7eN1Muxl1Onjuf3dvIrsmGv5Jb3rQoFb8
254Q76Q/G1koNmPbGda44MmyLV8xFravukvCSn9q1e1TxhuYmERpwBuODdlEfFD7b5N563uhQK0h
T5hU5h5npIGw4m6pDZ7EfGZFSgzJR3OIUJOHGZGCU+j28sk0+rHLram4NduwZDEop0vmzczJHMa0
6ZxQr0RzQtP06VQVa6r9ddwD0nyo/T98mq5kNk1uZPugC0YsOAFUSuIb1IruKDcrQT/qE2+hXpdm
PvlRvlEUPa6uNC+avdqsnoA1yIgw6/g9oVZmNekijXBVyfbMNmI3cP4EpjmJY2KliCpy+sfFaej/
qMFv7r2fkPi0o+aF3ubrAMvstjfgCYqoMlsUP5bh/hmYldd237iYb72I7XKYoTML566fbomgLzji
LLy6b81+LLC8EqZUwRE6d/sFUM48wWeYwNTi6jJnc1JmXqlXh/COtjBMiRWjBsnijP/WYeVCrHIS
l4eJSZgcfPgWmcUdi8KkoKCjhIBZ+LoiITNXVTeTErsrXI7A0GnCiF8V7JbMiWamLyEPvXZXNCIo
//sdQtBRxj5dqxtBdRUmYa/f7OEK35XNvn57/Tapwx+YtvE9nmMTY9KCRUuXzwq7eniPWSaklbLq
DuXlti4tu2KrreOcYgftB+qwMwQICiFjoDTLDftO76Zua3IrKSbVAh0/tV1mf2IGL2ueZjTP3R91
eqPayMd2sBjMfV0vxzbYt74aqqvcSdSlcaUZgzp2T16hvlWMDvazWNMGcCauCiEYt4mbORTMiHf6
KUC9Q6kzs9YU4NmKMU4FpV+HzuXr+xS1yQi7ezmWGcPtLLShzmAUILk80ujVQigO2ABdvVJY0MgX
HLyDrOQxmUXvycweWQea+0MOBh0bXRhcwjcKlrX9nEN7ruCfucNp9Duk1sPFnrUBXR0Ewnf0yiLL
xZ+Atrr5Ljb07pBAtQPc6FqK4Xha9CVOzdb6kElrhLdsm900d5/dmAmESdG3mKOGpKwHLqfd5y0o
TzNcp/tNgkbo842y+iaPLgs37Sww2TbtZN99vPJJe5SvZQPmS5iEGmD2oL4pN1kRwBKYKw1wGqWn
GnWqhnQCJ658+34vkZ6ZeeqaA/w0SH5oYDBhNdpIRS2TYQoWS4L3bHcCDleAsfnfh2XzTiDaVTs/
mYmzMPBTj8bt1fhTgNsNJ7ha4FpMJLu5XkSc7FYlM5zP4H8ouEKZ8WK9/GPS1W/uPmLSVpqzWoub
19O/HUe9NJAVQOB7b4aFW30/nz8f8ac5Ke6Dq5CLS9yxpCTEUoAbgocQarLoPN9L0PVnTdf4CDHU
UyFmUf3cmEoTblJhbLhAJ8rz3/7cFkqknp5rjXGBtUjTWVEh6NF+M53MYTk/w0TSb6GBJCptd9D2
5ZyNbTTxzW+0gZSKn5wOic2qUjApX3df2aYUD+QgkTTeqf57cb2dJZEjBZAjwkrB83N917771klV
vxb8GkLcshTO0GdSWgCR+v7lXm8OsL+IRnKCYpmElpcVSdD2L53GjaMu32VU/FpJgNa0r8KKApSc
BP0ZMf6Xx1UiVIKGKQu2DP8CcJ6BttU6T9D3DxM2IzXtzdjf4VvVfw/rDnkHdJitt6DZ8fKaPCCX
DclAtg0ZlqKJRhAB1i0yMWoEu8AhZpvPm3ucP/1yNmw75mA0cubpiqRRn5DJtm10xIJj6NTrC+Y/
r10SV1MvyF9JCMqA1Rowexl93o4a1AwTLRyJq2eyo1PsqmCxduPIhekeIRqix7QGF1iYuhqNl29g
VmwLX/kZR1KsMqHqAe3XQQG/sPzh/2DGNKRblTw+kD2WumIGLwgdkaRcRHwBsCJAfrkFNKyZTAy+
OASDd6PO4Kmj5vuTr56xjGS8OXtQI9nbQywlqfq2Emz/6hEJCqAaCD+Y1vhQdTxM0zBlwFkBSgw0
QikwZ2iGxuVghkXJPUzTafvDvPfLqKLsO9/cHSZb/RYtMpLHXIsbBK3s0FMkgITbvOSQDLxKO6Qd
SzsZFTx2X9IZRpgIk49IZyaSoFzc6XegMMb18JBwc/c1GsriC/jZMOLiGjZvB6NfGS0tRu2QQJHP
U0phNuS8BjdZKPsegilKFG4TbWQUIl7jxkEFQ3AtkLpyWw4/euaKTLtV/8rAm3v/woAAbpV5J0sv
NIsl2mysFVoGUbAPjcMzmz5BztHuM8OsTh9xCTYmaL+3244n8z0VFqiZ8HuMKSvl0esGkAl8Xcnj
rNsLS9I/LXgWXZjfPAXWljjB8rqwpvTNM2v5QDX1AYAxJ8rgZYlL/Oov2cisP3vYjKA07z/Z0fBI
IWuY+2IORU05l70LkyCR/WSeYBc0aza7lxa3a/0HzyZCzRkxzLkG9zVmCPM3bgLg5F2MiIfcVtzq
iWLwC5Y26adKjm03w+jeuIZKN6uM0GCIQ25U68PDRFwJGUdajrw8cYLrKgyanBw70+nZ3CSn6Kct
+nTi1gKc3juQUh4iBQB+mr58hVI29fG5f1zhy/nNqC75F05AyCzG/ygJWzGqiR8SXQ6vRSwA8QDT
3TNiZkj9cAQ5a9ZZXxM1MeRB8/P+jO8pHDss4wnQ/GOzVBq7Q9Q47/ePbKrgU5h7mGbaFGhMFd7b
7osUa3yqVdJ26oM8w7YbrpDliwy+HnDSn44Cp6GZ3dzCJRx2ju3KHhOYJz5NdVBuMWN5zfWBSatF
MauHZmgdIH6gamejI8xg/9gmK8ghv8xP9JmxNbacAtwqS8TPZQDHCk3UHPkDRWjwnl3dnOSPOfc3
V6bdvtf11uIN1vmWqTXL+2mkt4JEc+m5zWis//kLDHvyWbIxTIghr3pB3GjjmrmrdlpUrUpy09b9
pmBmsQbniGU2jrtfB/W2OD6O+ZGfXDVr4avfyDuIYlEzL5av9dNvl9nkGQ47DOb++LqTidmJTcZ7
W3MPXA6q+9leyRjCLIhjp575Lo79pt4y9z2UbHDzZD98V3gPgRfzA1CgM/t2rLcg1MPevHDgWvxB
hIl/wjpBanVgv+JkgsJShZHscXeR/oVwNt6navX+hoiy6qPXd7Orl7xkceYE4dQsgXpvyy2uGK7B
O8BHADDHLCQ/99vu1LKyjgnr9VLCxkaD8pGu37CmUTIgTczWZTDycK6/IqM7u96q+3ornh7HZDy6
u+TL+qSa10stvotO+o4sSA34hGkuhOv7mi+spRyKeTH//jncwuZpz5xEfFNO1QlvJLTRW5pFVjmq
IZFrTYHFVWOJOFKO4eMxvg12YWfhyyLReIfLUr6pmYc52g+F7ZN5CR6NP1Ts/NdcPmMzIq2BBwr2
OI8YcYfs7+nve1mSbsviU/+9Nh2BFXMTreeFbFHc/EGhrtQRsBcpJagWpgyIojIcNjeoNPMr1cZK
p6vkULFbCPu9epCGyedyXYPsnLpY8K7RQMz4sEmiG39Kj89ldm7ix37kt4jwtD5eEmuz0gH3pWAF
CagxoZhKX91rmoZYsazNs37EJtX4auC8y2PPgfXjWJFfJ9Ubgxzn8Yt7y/B9J01ntLPiVmGfYjIu
IlLHhhBmHvMkqYLgyciG+7y1GD9W+7uvfJkvFxMGXp1x1PvvumhmdJoo0FGnP/gL3dPPKxz+mm95
1PqNi/WFOQnjaUwNCgbidBNMCNUp9Kz/eLqv5dSZJQrAT0QVOdySczAY29xQOJBzhqc/n9B/dpW2
tixGo9HEnu7VqxkF4Evuv4f6/Ctw1OHgK73F9IyS55kfWTUZlp/MbafaKR3QSzDdWIWgBhbWfKs5
3gGaQcIpAI81Aa1BLp+G9WV1FbT8VlyZSgLAcZVUgfzTrHnhEsMcwAop1ijA6J1HDrLyAv4Bd5yf
M0QhRX7pzqc1jqNuNlfi/WUC9fhz0WRUhtPdbEocYjbPlseZasWi5n/GBRMlz+Ij8pvoPt5SIJDb
5hUMlr8EjqlFJd2PtGJvwGM0MPNhspYdjAep9ob3bsBumA4I/nB7LMFDeJH+gEjMIy37AbMM8B6v
IFpMfKnxvK9n8oZwYLFWB9bII0zIy7uPpTLgBP5BGNODbCvNS8d2Ot4EVszAAi3ycdxs+fuUHZUO
8qinHgTEy1+nVDPS7CfnU3k1mP3uBu3zcE+v+Zb+PHVzh3zKYuvdk9yDn0o+/UOZSwN6uuBDLdKS
zZ+100/uff4xbmabidbMi7iqTk+f80mi9/iJ/9jrHUw1P7ef/TSxFg3I5u72M4+2Hp9UvbdTaUfI
RFlJVcVhK3+f5dkw3nLvh8/T5366Yoi0iENVKvKC6LMv0CAKfXL7sfGJcqX0PXx/U3na9/V0PT3k
8klbUbD70enTf4tmqj2uJQL7n3jcXH0Db0IovdKxOq5SQXp+FVc5B7DJVMteeAARxxIR7T7bz15i
lJ1RA4v60ho3M+0MAOa8ehKLgsPmh3BQ+Mp+OZxC7xxsI3VwXTlwT+XMlU4F0NvDI/B1sx7ZEZwE
iYaAgZ0BZzgKWhL4a/L9OYxL13OFN9yFIfa18nLDP80L2PWyYkxcCshWxwdbtDVfzpLoPDFAqvkb
SjxuLWA7njyNS6JUesGMxw2FHngvBzNcVvSnGNvJiLZ+qKjo1gmqNiukXj4axv3QumJ63b0t8cEm
68HqqmnBuiJoSwL7HIcdYY2AyvyJP82Y4wEImCBf30TNy9v6hjru1jeksu9n4G4eZfXV2/o3yzY+
2QzTI6yAipS+l46fc5Aj0+JSqEZ+7DXFZ1qzDHHIFKMLhyUxZ/+5GF52DbAuhIgYJAzypc5OjYzu
e10w8uO68sDXPOFQlvU0EluxjWgnWdHPBQBxYkz2iNMkCMXBgSItnEokOAiX0Ut5jCVTNAh6dJXa
OjXEKTn3klWgBZ765VwXKyqHEsv7CAaGxQDqajF5DJ818UNtvVhbTxXL6TOfnmwYad8jgtfAzu0H
EHOBjdlW4mfTDmp6ytXZIAbTwSdk52Bu/bRP4Gi+bZ6GsFuR/mK6/+ECWF1+7kbRP1JCdzUJ6oNE
C0gT5/SS+dRG119RWjlq/p5ypfEQrVus+RgdRcw8dgNMOChAdAhNVzCb3oQCoWQTF3NiN2g/q+Nr
GwD0waKtLVVqEIrApgSmYrqYjA9lxslWsrQaPb8P74jQgToGD+jmoKv4GiA4Alc3+U4kOX4lJyn+
i3AaUFpXytb6Tn+i8ceZsOYEDW9UPotavwnYm+kZ15jDqbxi5CiIkaCP73OB0/P+89l3Zb5F1MvH
VwdZTLPvl/rDHmfFbEi1WVt2M/gfdvXdqmiZyTX23aeVVsUT8s0YGCGeedsbq0rAsBCtsv+fJsmp
Mqtb5VcjOiERj67ANUiXL7KQ2PVlqbyhUQ1RxNGoT34EpDhNzs3bcHQZRqfrgRDcnwQ/Yh6jeeRn
/osxj3fGXPiRLITs7W9W5ezSMbJO09inl81/tTZ9jlbWxVHlxDFEi6SEa/oVW+KShQt5BZkgxvs8
7CuPgL1MtRnU4HjUIUAgsWPVPjPgYp/6ZQkk9UL0Ieu3GGPmMeh5hfLCoWewc37+EMUUbVa724nN
h0cLvT28eKfMy/Y9iFXGQLVgPDirCOQ5QN1q1ECJ5ZncD7eiA9NLwAr/wqAoB8yZWcrYwqTB45xB
R4xM/t1mU0MX0QCPtyA6PU9tZANhiwZDXNX6bouKBTr32ujBavq+wMVrNsWbsf0x/Wp0Cew4d3hd
FoF3tsQ6R9TqnCxHEqXrrHTkjZzhQ1rA7TK3j6DjgklnWqCuThRttQBz9RnFOIO6P4LupTDcE+Rs
5yIOkI3Rp2l3tepzJr+gizDn5gJRwBxxtkCI7VABAUe4gn3hyBOXtjWf3JVkXI1RwY6r/D3s7bZo
eDJfmQtlEWhVmwvTU3iKm/iig2P5lIVpxqSEDWc8WZynQsRTaFOynKhG+HY94rX4/Q0d9TI73aTE
KeMYRfGbbe14FZUOcb6cXOs2pzb2yxSPnE3jvu0E6NxnLfEoL2eNjLA00VY8xa20Qh0HckulBcAZ
OEjfyHD77vrRf3C7TTSHNAiPdGMDZ/82e46SBwH2OqbQAOUXbSUr9E1Ief+wKsT2Mxb/9/mpijRT
mJTsGa8LGObwamcUbGjxZjbMDal8LfZzGJ6mhA19jCjv3enP+0agMv4Ki3wqaEkLWifF5QaN5LK2
zb2f8CyVb+s6H/gE4pHtapQM0Izb5TtSoA43c3N/ctfFtnc9VQnkzaiYJr30llWrFN+gxKzLMxeE
1knyIQe65NUrPkXsUU7Af2YL7DpTLAbLWoBJRHMyOUIG3kALlUN4FfxVNyi63dDYOqz7uXF9j43q
vpjcu8I/BxEfg0B3qS/xSuLjAm+qJTbSFm1KJlE81VOIVJHuLquUkNkj96xOBvP/viDITucYjeGY
4TM1XlQxFQRhZYQjjwuWXUQHMc8FwNNsvbwCpKbyWpfvwIT4IQAsQZqhhgXFCcBafNaHZl2fb0vJ
MX/ePZ+qttNoKE7VnmB7+6/eZRJZvdMI7xq9+Oojki/GhzRSst3Sye9pwQ3ZUiu6qouPwAZv34GE
5gRyP1jXrFQFcwV13ByhxDHenEU+ntlaPFoz9cFnS7y6ND91fMDP4chSk61s6GBX1QcHOG74+Loj
SA/30zgm1WHgI1y+mR+tuyBCMGOH3gMatnjuz0qUY8kVpt30FiR2Ar3bP+pC5Hi6bk0FQ7tskswg
usGM0OY2uWRSsN1PpZtY1/1O5mLk97exeaETrOQjNLHXPbTjujsckG1TmPPi9eMe8KBs3dKPojAE
kfoxW/29MUFyBkXjK5IcUiEcxscikF4vl6VGC766lCY9iW7EeTqYTogWZDMu5ulRoMhclQNmqYKN
YjEDmBKwgw61k550LTslPp8/Jtdo7sMGxrw8PwWzYYe+0tBfTdOte6bCzc6Uck10M6mmzWB1UW7E
BmSMt3WtTHoQG7W2+FBtgyv0AXJb+pt5x7ycHZ2W2AoEKOflrmSVR+nEuZTTnhDEsX7DHEnQQnuL
GWL/k+KvRwTRCbFSZFvG3HhRy0TK45EZw+YdaniDbClZgki/k/WsLQkYjJq9UuRiIh9zeB8Y6ONH
53n6xC6Pfw1Byf3+wW1ara6iNePb0CZrrO8iLIAUsxqpCoFQMtX7z+xtDp810oQ4lIbajlzC3VkV
fBJzSWWBP7cZFf0mDIufH939p7hZJnNyoU5DPjX32+ScK3duhiDGoBX8BO6cbnhNPh5BmDTfQC+G
Wv8QHey4PWxRe5awms+Txc3HalkQrsePuEIQenA3E0B8dynfovUTli0hCzAfWGugfTVqj73AJArE
/eDs2GbyCOCMNd0I/nBcAWGnELInNbcCeGaKuVM9wXfSSrKbXrZ1oiSmAkEJumwSSUziSJDv1GXN
1LHClhT/u++LT/xXwoeyA2FrA/605Ea5UmBkgyaD/IRVY/A/EmbhGeef50hxFq0898UrH5p77QjC
zmeIOJwu2Y6g78mJ31q4REvpTT2to0cCAtKA6HvbSTNaUU/wwTblNjNu1YLdsZhfZsZABzMDQjxX
59+lXCnJHt6J5T9T/EYwsW6qJ04kqxJR9Q3LLUBi/pJlKeT0/I3rBnVm5udUD+glzzWKm2Ux/iUW
lJGKxyPSAe+PgZHQ8HziYAC4TABkRofMT5c2VObzVEPTutqWEkeD5QEi2t0ACwcCsUgwlchbpsR/
q3Sqxjr3H9Lpa864TKg8A7E++IZbm+mrtB5mprk2Pc1FVnTGIpP8BsJsyQAXuz1a4wSOGqim+ICP
yWgr8JvEP5LLw8ZnvscKbxnAHTXiNbIf7J9lqnqRYxCM7mD61uIR5K+nIuIe0kakiLcvxlZ8quoD
RvZFzNje5f1xKSZwc9UQklTp/6eP4fhpTS3hZIJZAcNj+j6NiMXH7+gghnGvJ0AXe+5PGnh6/JEt
X36/4K3z2/rCxrOemdClWwzQ5KaLQhZWY6AkqfruM1E/9i/rEuako/Cj6VJ6kokU1dhpklF1qzsh
twLI+tAY49olnWfKay1P7PKB6lIEo/upEPsuGz3AAvaACDoRz1LlP6ZWlfFLa7A4lZMPFvbm4dkB
1J8PTGpHw6u06Y3tRdfl44soW71pOwH57E4wi2D35wr0I/A5hUiSWYRMn/gZi1KozbkS5PqWgLMA
LgQQTg1bAe8DXgqhwUktmBPIDA7GyBJhzJUpIjxckx8DCY1poIgA2QP++nfE65mOPSR6xkfeYWtn
wmCIciZxOhMwzYc8Skb2nMQ8YisJdAeR8toyGPVUJg533Dd2+S0g1qkkahyHb8Ht8EeS464UHRF1
HCgeeDAbjt5ye8XUNRzsCKn9kWAsKqC3i2+zNpIJqiJvck24dGECUzoXNi2BJCy7W+AoZnIPeRJc
OGQ8/lNgs7ENgaHk0Cz2HER75/k+2CK4dl/PdgfrTVhjbl7LDeEzIcVsPaivzE6EkkOd4epVeSrU
hYOwa2L1DjxVer9DXlZ5S+1DW1NmI+Imx+3yo6GGMARlbj/jXcFaOo3xMBtY68+IDy9T5Rslp3LQ
kfDKs8ZxWXnl5ELbaDNnX++7vNyFtnC4UMXkZq1jL6BF1ITjFHiCqOz9LThATUVukgdgdyAKvIqg
LC4sIfRfSu97fVtYDS42EyDXlq0NhJwO1JxXHg26rGs78NR8VY3W8FE2dv+VDf/T5Z2lqn+aWNOo
GkilalDA7jwHkNbDTPFSfwHRUXsRNtFjaC3F9xGpH7VsJGzyQZQMMXDy5x/LlA7IjyToinqAv8MK
uFvFXlXS0AJ+U1yH7qviGVMw+fgZPfKQ2wnk2DLf0xmXhzzzy11NDTLFzTff+dKZuMQig/Iay1Fg
YyFc42lyQWLgFXLJlg+vyMQCXjH2RBup9/Uh7w8ZOUvnIrim4+Ufyq1D1xWpGZTZ/E1h/nF9Px/y
e35hgNKvN0jt2ln28mLagZR0J/pxq0a/Z6IPfKgW8Xq9+BjMdaxCgkxgMihFq8f6vZKtRu0IAyd8
Anlb/JVerg78x4MiH/siW92qz9aChnxZQhowpFHadikKxtPxMAf4mhBEABnV36PNP+lTp4v2TFHP
7i7g5qM44GmH92GoNY4lYbbVyg0EtbUcrCY3FJj5XPN46rBELfqpoUk2N1wkijHeIDwZoqAYU9GP
uwFhXLx9vpaY3vCh1hbFSHOBfiU7xc0hgCS4s/aaLpuBbqj0qCRLGz6/eAkWmh3Ip4xPdrWoEe5P
dRSYrJZzIUlRk6xbyUOFpe7+J0Q8Zdgg97XEc/6x5O4pOtmxos6SbeGMnt3lTOzJwv1rjj6AwQyF
k5BdrAt/K2ie+qkjl3lSYg5BB3LqV652bS36no99MbNGoo3ttYqV4IZnEMZSHFRknUigs71LKdcX
KaBtYtlNshAOtcinrUESc0KfNFVJ8/DkMWeVtWUe5Qb2ubUFRXKDiD2vkfcjnQ1PsGvguWe6T48D
yTGRqYn0aTYGV+SHZ6cRF/FIfdhkLbtkcTz8q1WVd2lhf+ghA6YENAYp+tPYYgNkBMYjiiWbuNOy
JjwfU1U2P3gUALVtOO6FJI7iyarCZWFcqOzej3znuDoCVSSqqxZ02MeGjzLgf+2sc+XPAshS+BdW
HFvm/ceV7t5UvC9Nxs3VslJar3r3YYISGHJhcOeQVr5OnnThWL7y9/q+NCAswS7Hu3CTkdZPHtZZ
sbngRMvG0NehvbrWFvPKonXG7Z+ElS0tvzMs6ZIzaObgOoScDFZb6umslp8FAWLoWDeC8fImiM+K
DDrmzVv5HkAWK3Nej19XWR870ff7qnCpnPsQiygv+ZGqHhweQ6xLR/j/wUJM2xyfhEL0znBbD8IA
No+dxR+DfTb//Dj2UynQwPTXIV4+XYqrFbM3EYFyf9k5XIrpZWVcu6brzDwwptCCr7AmC+HAPUwi
ndWuggP9bfuHCvETw6KYPmsM+JZ19FABY8MTBNZ8gZAskV/vy4lVab6qxKtZogXLkJC1pwIK42/M
JHUo7sZ8VVrfeqJmjifUIkcx7fltoYeBLbmjrGOv5bUHRwuZwMFCGJXnXFjTMojWIda4CDW/Bz1p
pxlwl4NIopZCkZoucINAtJrI1HfXjppYGX6xRkCT5SP2RXec08GLy1fcI5teAHzEwfUhdDFV664a
TbXEVo3AVFeW9XmutDl/7BpHEJpl5bmqRJPV2KUj2vf9Nrhr6CStQzkByMyrWbw+tqni01TZOF2r
mdh7bNVbpiqYi2LX8pXftiDu6/Y201rdW6KgVE+Rxo1rzbI7O/UFwshfBQqPvMXWvRPDbY/DftQa
WDimOj4IunO2bLDAUuW9IcAvx76z1xp77bqTUzlA+LPScmyBoOWIFB79XZcn3/4v+bHtrW/CXRVm
qyBA9RzTw9cJ4H+26jzxOovxlaUyzZUXEXb8mvDv61V7cW5sd2/rdHd9qx3T3Rt69Oq5aJDuy9fN
5zzxbn+SYze2nDQOk2CGPfSydULEgQG5z8/nMqfwbpJtVyOnpRiHZ8C2PABYpJDh72hrP+tHTv2I
+M5iOdcW7cQndtpYtnK6vtv42ell+vhmaMiv4ml3svfho3ZLsOEEUIhZgel0aI+qU+4+HsFuD7b9
3Pgd0i/O7/aKqQS9KkSiKebeQ9AOTiREihWU7oei8RBEXr3hOOvqHffCTae5th9xONB8ZDXYHyu7
e4HdgvPykI/W1L5PTjX/qFwokJBBOV+mORwLwOS18wcDymMEw3EXYueRap83vejfbUgPm+0F5GZL
jBFPm9dZEHw0k4++XePDxL53v33g8bl/nu/l+LgZ8ILhXLnV0/xbjfXvXba85VR7bWxgxObDxXfu
npokoo3sNtfd3JpR1rnMthQxsnBsJZGCJ7vpw9fumW1tC7EvYLfrDY/ulqvjYJWm7VyLU1h+WPXQ
12QCa8UVNTW7MeYnsOBZEGZ9m2wTgyYoDbgcpPcly8CWe7piiJl9b1pIfiODAEeDQuMsqqblGPXB
aV/S9wGjcoPE75qv1G8sVZglqrNYIX0dBqLHNwnuGcmvW4/vOB0bXuhrbQb0GStlMMm/PRMf0WwZ
3gsa+rINFGl+P87quUgN0eo4V7xeS3GmlUQnAuazrIhboBeAzH/NLt1NpneIFVK8hzBdPItgJyil
sDhl7Ur5cxVWizJAW2JZcrFO6dK9VHef6i6TbSG7L2j+Y41ZpHEaF31XhjgZb2zjZX0/gh/kUFrs
QWV6hx0uXFESI19rRNSNGyRnNBA5iegpit/pFLLPCtRkL+etf6cxCYonw0f1yMhUmP/tmYrIobVY
IZrv9WBDSjt8yLvCoZ8MojH0tpv8stpeNuYM/ONalglyS46cFWOW6PKjsVmU4/vSvJ7hn/ZowkeB
5Ri0xmdSCOIkW5zwJo0V56KLKJb1VDCntwTJS0bz63r8gwX5HXbmXtmui5HKkSxvoiqdKYIqyGOE
wfq8QdgR3od8ihs7pouTXSQzHBezSxnu+w36r8GxZVa8/kQyJs/SbVelzOw8GvNSf/Ep88VP4i/7
fR1FB4LVXt9A57q3/qOf/Xi+R/P7XsyPBEnohgObPlmFY8Hr+v637F3/0h/b0bW1fy+ymWFLvnNn
5vRLsqhlIBfeE++XzrEnJOvic/Yz/r717xUkHJHivcWHAttFjNPpaIGEKz45D6/DaJtV6Yu4maIR
J/F9EGf9r3mJps5uX8Cg6PlfN4M7ywoJ1kWETAiNdMs/zFOq4B6kDO+46SJI8AIl+SlI9rrjYh9n
3Zt1jq1NruwnyYC/6PVd+NPFkgkTlMkST6p+5eCOYbQqn99t+stMzdtR+IMUXq+s0Y95PRt7I4NU
cIkWhC7/PP1CxyeBNF5H7i8R+Edn/i6/Tyz31PakEjQTmtZejQYS+h7QhZV+8Ijn29Hi+m32dZ48
yTcB/yWeHlPI13p06HKMpvJZSLjpJFD/rH4JQUsbJ9O7RuXv+7cpzn4A59eJRjXyqNBYVHLD5whi
NPOXmXjl5VfXUjqbBH7aijGjXX1tDcJqV3uqTl2pZ4el6tbXy2vqx08BSq+/Kh8r2e/xd+o9GmDj
S4cOOaR36Vtz3tftcyndH1cR7/dunQcZHaYlH/ifR7b93Og8mX3aSYD7VVflXd8Cl71/hG/yAruN
wMhi1oNVMWVCr7wunvxhQW1M4NxT/1Y/hy9/5v42Pz5dtT36iutQPs+e92Vnx/FvyZq7Hx3Z6s2C
rwx8+OFLZWiSyeH3NFi/ycJxgJm2j3tPs4h+JkaGRti/XkXx+s1PYiKZ9nhyr+ysfp+z8kYsoNpS
9Kayily/tl2X320r12H4mX0HM100T+bXj5XNhf6dRUEmWvi6ZbUCNZwyLNXwSTUuVXUgyfw9k6Tu
uf0xNezISLyrzqtMfpsuROnlnjwZ9ynr9xjrBleAbCnNyfBI3ngc6tF0LbOrPABRnrHDJFNAmVdk
M6dhfIwBG9VsrBBh+sg0H9fhxv6AZ8jG0ChqiW60GG3grrHe9PajbPuSKdswKr7NqNE3/wOIeX2I
T3Dhc2wXH30jINe1iVTwf9/pO8JE4SDRp6R2uO+Oxwy1sHkUKayU8Nd1vJz8iLWSTY8Yr+pfStOn
60V/RlrSL4N7Km77F/66yAUtrYv4Leye4ThW9nA0+1PmfvUuY1V59TBnj4dnyfwavkju/+XTEEy6
cena7b9KHyZyDp95VFcdFBT+kFxHVYTg2q75MGviBGgtR+d39y9mTkZImkIkQOVTFyLsPgy4Iazc
w/Rg2V+9p3qROnmjSZ3RRtsNzj0fBZNvPzvOXwO6iONoOwoayjAeLX4Wn/ruKDN5DCwNMaJYad/O
APJN9/lbc/sGFIOtyf6iuGEA+MyKNICx5zs7yz+qkaJWmauFSm/+fvvWiHbS2Y/9e7BrNZbse/7O
b8e/3MDav6IUwUdBBfEHZar/ajznsOVNDkHj/7+RwrY88wd5DV81YdSGw9dP6l02YSU9/yQJG9ec
akyFA0Nb+DP+sRw9jpX+ITk5rBiM65v+sjoTbHJ4biV2E0VMNxLvZitz5fYvPYr2djw3mL3sRQqz
Ajtq59fqQMOPlsq0Vr53dV8CgLNv0MJKrDRhEcLug1Gy72+NjExQP9GRtKsp5tFPNlffHrMc0T1F
R/5XfWFdSBjm48KHOVwE1p2X6kZ5ru9OuqBKc89rjza/3/5SE6vypu8FccixUTCXYRu55KPVTUce
XkIkDkecqlZGNz3mrGRWJVUW16Fs3CChaM06MNSe0KqXACFDkfIBh1290tWU40gzVM9hMBO+gHKM
kuqQCZSbYZW4YHGmrBMlgKZuyYmNV1OGLeu/CgtTaqH46FC69ZRt/0fxh/AYZX5p118jvJpXyHTZ
t2cXk2hxWTmXqRE7kUHq80mPHmiJ77VdG48Bq2Cmf/1cVJMl5G3lIHgXAqYB9Umuv5gkBos3sBno
wNRnqp9+j4i8TfeIwvvzNKHxp0+jxKOIyAR6TLoJKkmqtfj0miiyZogzUVxMoqJc7JtpJDMH8bSi
w2130862iL3bv2QQdFwOuOxtLBrf8nPQbmQa2RHFna0JBADtZGKfX5XGsAOcUHobmjv7gSLa2hok
Tqjg82bCtjIFeBC2t47boBI7vtrxoFgiGkHvW4+gN+z8aRQDdp7/1KhKTg2/1DAUlgFgI1mnpP5i
JIWBRkwHtmtT+lJDq3zH4oBpNGgOumcXT3po4PlXC9p764y6CrndtZuJRL4X2Qepww4fdl4pwsNE
68JU7v7+3Pl3HV44u6+xE1/jkkSuPBAcYadHsj9/v1RRbL4mgfCsy8//kG8K3tNOfGW6v7kaLWdi
CaCQXwew+jVTecEtXVj3WRoQRpke+8rfcAovwj5uDHqXZLli6ssi6ZnL97jtv3AAhBee+HfhOa+2
kLZm/diy4r4xvh4ZDOETcnQhifPU9ObZrcSg6K8Jb9Wn+Ux/0MctW/sLSnPB3fcjNSidspnhlCd4
wUtRKg+/P17J/xTPoLeQeIUU1CWLvpJ7hB50GfzvkEeYgUSSmg6c3Xc2I4T1YYSH9w1v6XNfdi+v
tYTYfazsK3sqq+ANsnDhCJ/3chKUOYhTheyWnPJed+TiwmqRKB3KVh7pbJP+tn/hShU+X53X75nG
s/SgcLycfiIdwcALvVxxWu8vrU+Jr0QtgeF220gdaqmioLzf+/flCF7OoW6dNaRDsYJlY4elLHir
c9+3qy1Xiuk3Z9fSSe3amuJPZ2n86eyT3fERvia476Nfj4QJwkzUh5/C3P5l4ibcXvit4VeFf8rK
hWRhgTwoZ9mGD/o12M686syL/OrtLiKvydqfYUk8EpbHnw6Ph2e16Vr+wQr3uhlmG5bZOUx/vpW0
gwTuSOymwjjraMfKvO6Wn/2tKF7jrKFCQcEzFnypFSUsqJRyCZ/3qz89Hvz6ykHiQLx4nWXlOig3
FNW3hiBxv3Zv00PfAw7+UcRgL5ZOXs7+tPaHn2XPt+yBAkna2VfCTwqLEZgVXgXzZ1gSf3pUmZUn
fK9s/pVEFrJ3Xybz0roXy5b84VBQeTnCb5NdWOI+ecet8CG3ZBA8/XqJVzE8+NWFVc3+NSyOh73c
I+H3SODBZzYovwuJnee+J6i9V0ayU3i153PdCW86e1JG4cW/YoYXcg+TeaXsSGBSuuhvR+7IcNl7
VDf98H1htsrq8JQEyUa8KpG/o2Q3Ltq8rV/N5toR5Pg6lMD9R3Xf+ndLBorQH3/7TcZh7Xpm15dV
WA3hW927vIoiocNNzwVvNLF5akyGaAZCpET/zuHXhF9gCvHY0w7rVb05kByd0cSBIvd1JxpssoIb
ry9/vN7lLVLdXqmcPeqlbgYlff0pvZv/zgtwvldmbtrAuR8+K2/tGV4/EJO97ssh/Ir4966YqIBS
DL6eJc6nAt1cZyY9cRgrm/3wehTSYsyMHiBXGDQW0aLjuBpTq5ZhvmdiFSbLl0ML3jyZj7xT0t+Y
+Yt27xsgmQJJmRzJjWZg0lP/sg4LyYT2fDWh8oSl/VdsPd5NJVRnai4bxzweNI7682wgoIft4ZP8
4DPUObVfWPNuys5ZGsc4XnLtp1mi5H1qm6IgtuZB92qLV0eRg3fLGjAieMbzfo4HyKW8ytMXNIiz
O8nXRZh7+BrZhY3gWdUcnIm1xs+Zi5skXuosSdjQ/vSEvTH5UpZu+tXhwnE4lrzEhfTeuRT9jv0j
uOchFUiboZie+y+PV7NK25/9hJm5v7AwzoIEl05Y+EIgypLPoP0DL7XgM9zJ/XmBN12oKIP/c38s
mn5a54LaVszcnye0Uu7PYw5/hWVTeJ8oxeXXCzx6+1UuKWT4urT9CguaooaRlAZgGLc1U3m3X9lc
gvTe6gizzv3JRV6ZP7eU8BSkyv3l/uSEv+4WZOJ9t1/FkcL5FpTaT55/fYu/JAiL4dqn+MXF68PC
7/+vVO140X35v4rid38ptQ56n9DbDFPvu6+NzQ3rDIl4XklRfQtYC8mbT24KCQyc13ouXZ6Na6m/
ceMKs3Gu7ujXwXgFMipv2+lNYR6vnah67kWKmOQm0Fksd6UTvvusEFaB++NmUYwGprCVIPHtyKHA
63ZRii1aJyg5XN/F2ReanKm/tovCqZsBoiaS2oUynuUwnLW3m3oUIuhUpI26IdvDGLqrLOOtC5Z9
sIN58bpFAFe7pX9ui8lczOtEM4lif9Vcv13G+TO/Hk4ZkJM5poX8orvkokBKn66e5eWhi04ojptl
WzqCR9lIoN/E2EN270V6yAGe4vn2EvVbmWCDEWVViyDf/3nWo+XorHjGHf+DP/tYQzcQQZhfp7Rc
cnta9xP8KeyOdp1NphqL9TjC3JqbayEFJ5b8S9WX1fPkcKmM+5kHxrjiVRybK0fZ1g5JW+fQzACt
ik+9Ka7wdbdjtH/xXmrXzbT2kJY/+zekhrtLBTHNUlhreAr+TQgaUphVIu9RqGZfIAaoGFj9hW5O
EzCJFCLtRZIZcNVLDxYV7NFWmvK2wxevcgl8rnZlXM6lxFuyqDiNWI+X5oRr8qZ4OdcRBV1y+YCA
xX7uK/0b3xbat36i0k31AsKLvANfRn7eHnNH2RRW9jqfCJGq69Glr5GO9cXnPS0GTCGoxOt03OHn
I+mzdIxWY8PkqbrblOdYYn9T9fnblkn48071WJ4lMEGUFt2g8iy6ExxIWBZPmFKaiQpPIi48XHzi
sDPGQAVULl45VTIc9t7i1xpIBorqwaocq2d/YhC1b7tjaTegaMt2Hp9bYBnebBhj+HY05xjzprGe
b8/1UEF4Wa4iIKT+XtjWLXfJ6hVJduE+wba0XtfHnTWKh3Zigp8Rw9LuKwk4qyy1PnV5PQprJiY6
GO6xjBmjxmRZYo9+N2JXX6fmpQaUuisz70yywD4/OsWupggTjFGUhm+P4rqXzebPbLBsvOX55jW1
j1Lvscn4xxywzxRE3aDPLRp64kHMAVFQ3nCpK+z5Whtd6fIRw4rhvMFewn+6aCRf2+5tE3VjJ0eR
e0WYUo5kiixDt4FhibdkKS7FrrJ+i0ED8jq34sU5XGGAaBzmJYMkBh/DHF/NVNTGicZJqlwFaiaS
LSxoldL52LitnpPljNjdb4cT/WOE95ygvVNJE9N4srSe3rrRnMC++Rtz2vS0KRjRkPmV2CT9mahk
WdEftUDxhMbXgdMLXtafAY+nKvey2ydKp0MtUuHBISrypfDk81JPd5bfKjwlgl0wcK/2ysUxhC+z
zLq9q91BMi4V3FFsHmdG0mYadnaOoDa/fIulyrINeti6nM7WdMzz0AcbmyyjmV6m5z9cOHb6NZxq
hITSoVjCgN9dmlrTnUd5U4sWTba6gCF/8hWcpAYn+rGEpt5DwQ7k6fAJdwyW5vd58ZjCJXqoXWo3
w52DhkEWNMWZm6z3inU0LySxAQu3N6ssFm/zbeVqRD+EE6qYYKLYBWJ5okaMlze3iWT38bWdUrzv
1cysfmnx4MyVj1Qol5IRY7eHoWty4vMIV1IX3uBRMHi8vMmtNlG40Onx/BozsuV5u2VGyXjBlDGO
C+9SjJ6+1h+bG9y3eAbx7ul930m+n9pPVIqfh1aTM1ohUd0SVjatRFH08+mOlZsSYqRdRbUpQvuu
O6TW4uwwyNlB9mYcqPtgjbTM9HpvqUm8eV0HW4j7SE+Okcw63Px3fWIfndm4zdgEasNIsq3Ev2m5
fh7PMq6dqAYBLUyVY6NrSdSFOKV1Id5c1gkl17dj5fQbm946OY0WCzRhM7yT1cTfsUU1R7HNJaN7
6p7fdt3sR25W2PauPau1lUoNIT07DxGtnoVD1iR0SbHKgb/aFIfsLNLi4qgm11U0tvASiYoK5Ea4
qS0n0U68k+2Pz4EkuF0WcKHkYu/jAYrL4q7DUn/EU1hI1MROyXPXqZ151naigYki3tDlGQHrog2W
sxwbgy/K1BHWLt8WX+lj0L3W7XvlTAF8MjP0tu0FCP93Bt5C4MDSdqSmoh9kx8iBI1vh1N/KLG45
3VVMAyjWwu6X46vCapGLlW3GbMAzBEEOFXbnjLN/lIiLn2hTH2XsGdGZl1OTa+XSWBXTjce+nuQk
dmtlcQNUx2Oo++rqc/+2uFZO3cW6ufkN1mFW0HaipLAH4aeCcXvsmfWzjVstN0yWD8VzBTdZBOCl
ub+VNqJIpvEXJ2jhihvBsRKDU2P8Nh9pDxOb9d5SmEDw7FOJLeay+zDO/Q0Kv7Bvp8uHjvn00c9M
0sSCY2vbHo/fs9wji4G1iynWWtTngRnE3Rg3sg2YWlLVJVlIcUCBFyAW9E6/pWt7MzATLjhjZWsR
RFQIOrBDcFTC+fVhSG66hIPkGuKhcmqOZ5VTSvyOMS97LFQY/XgMCh51qrmzACTZ/W1FJVSCXTBl
YmO7narRS+Urqm4SlvjCO7hRY9pbtyO9Oc0bBpvCOMaVoBZb9z0QSTM/18fzt2hiuhclZpjcfT3h
B56dNaeDE/ZAvsyDeOptnH3kM6dmZvSMFm4YBUGjUW1bh/kdo1AoH4BT4o0smk38ho9aIlOcdPs3
AH9Eft2jyE3bACkmHunbOlhnxnFL3HT7d4ICLUemcb6kJaBp1M8leIogXFN5/L2sbieb5q35Ff85
5r9yPfb9MlNN1RTInSHgVCYqa+d+qgjyVSYE6MFa6zCrNOPldP4vUW++tZH2nRZvpqAsoGc3B1EP
GJX8SVUeRWaC/KUY5zVdmWyH8XK3f5gX5fw2NdpT+JkxdoNBrklIMTFRsJkiP8YM+WylJkviRV2E
hLJVCrRj/BEVwHFd3feub5faZsAcX41fK1gi0/kvvsYdnaZzE/+xpOmvhUR9nmFeKApmSTwIvIpP
WGEsztb/vLm8251//4+kM1tSlAmi8BMRAcoit7KD4N62fUO0bTeCiihu+PTzpRPzLzM9CrVkZWVl
nTzn7NIKNr41VQ3Cz/nzgN8TeBmke4weFF329Mf+EDbrMqKG4ROAAl+mvpjjiINAzfUbhweUjFOB
SxEshRFbO5DfsncSl7SuEb8cc842B9OFS+zJfgZYzqMBbv1dUpLm4uC5Yl03Xo9avphbPP88El8K
ybXH0giWZx8N4YhAJePKcarxQMNhc3UgEfUffsNKUyK4VBxE2oaHIcfgzuWClTTjY07WChtHsCW1
ISp8fpirQ0wgAcIugqHD71bPjD2biyFgZ+PqGx/Hhnv+AaU3tFMcwvblNXG7ugbLYrJLSMXSwsuM
jFo3fyTV1FFD262muVc7N8pZrvvgT7J+XjG3FpTXdqRna5CWeCJ7cUtOmy4kM9pmD7DVYahzPIq0
taBU0CfbylUIdXqODZmvy1M0GpFRZNVD0ngiUhlO4ZM2XXZJDa63l5DVWZrJ2ae4mKuGw28Ovr3i
moFCDu/1+3o4cwr3loCH0+vytWbtj+ovCzKpgPxonebwe21KsqjRIbbhFylgsr84D/FVcftnj9SN
taaHQeFa3PvvvcecVTAyCHpP212CNyR5vsbP/LxsUDghXCgt6Gn39a19nCbFFlbBvlOs6wyWuad7
zww0dGM7aLJyQnh0jjr3RR3DccIJKbjItPKXFIovHqM7tdNwnxB+9R1VSVXKgxXvqI+KAVSuyPQy
jbj+6wdxZf1C3dmpYIPouN5BbsskUrhcftgXVP/eZC3Fdde4/jAOc0I2ivH5AJSmLTV8AL8jAPrN
9gUnPlusbxcpkJAzDjM4ojtg+Pz0wOyqaZ1n3f7L7H3UzUdRBHWTOQbwksthXimTR0eRuDLp6yg1
d+M+UE7Wcns3wj4cJIMa8U8Antc9i+BKINuNG4OwW71yUvtreSJ1tCWFCa8zFITdhWqe+IXskhbj
FKE/z8MB+P9TdqzXlbYu8Ujn9Px5dvumeyWQ5gud/V2pJBoKtm/4H68xQcqJQg3qDq/BaTcj4uI3
5+Kb0xQh4mUfH/O00YJL86HZWa/LntAdv15pX4t73P50bWzvYeTyn9SaQrrqqhOds+7ulF3bGeqP
XMKdFvBNDfvB9eK36MFATVLs8qRhe+vbk968OXIttnxd9sBAvxQqLvVmaunJhSLKfNJoU5O6DJzE
lVC5D1BjDxBk2FJzr63p6gMdzJe9upBNPwE0Y3nQlxdwnyecnZzSeiNz/oz13Hbgx9PHFscEGA5u
cAQMcEI1BWv3tqSGCQwLIKYLB7j9vDc/QV9kpdrUTh+f9d/tMedcuwfwbIaEiAxKQUjq3+PenItg
vDBbiwnDiwVscqh8EWzDx6B88SNdG67A1Yqc57r75NBAyH9uYasWVgciTChVOXvBy1B9WMLGRz3x
D1F9+wn3rvLFps3h7E51BdsoIRDx7hhC5RFRqTatPm4/RJD9tF0X4sP+aBY0iO0nu0ZVOUN1Ttia
U4DBqYAyZgK/ztcLOSK/Goc3Ei5rX/guhZopUnZ9Z08t2x1cJjhLqgUgT4D/bKh8Hz/V93Dzo+42
fLCERzyDHjELPJjf8GPYUbvxgQZwH/e1Y3wejrVs/TuVZi6kY5/aF/S+1rI3pw85AfvfyR5Cmfo4
R23hdjzfP5RRZQ0flHRcnQ4HckET6UBBG/k0eJhg6TK9HSgCdC6uLvpY0MDyTntpLfkWjBYnIF7R
8fOscaAQcuquDOCqa6yhTcn6nEFjQkgTgWUkTwaJ1Aj9pkb4S29rfnKBI3x9RThRd7VZc3DVba76
V4uxAbNJfsrh784lUGeMrdqoa8q+0id6is4gKgPq+IZ3GBVbNygidTJw90G5zPm/7hpeH0aKn+fB
fRKcQIe1Ur7NkQK/pOZCicuhBI5naKhPBnqtKBYIGfVRd5V+YKjOEXKp+1Sz3Rr61U44LHNUq8v4
tjz4RnIj104mf9m3hvWmI0NBrAmACkKbgOjHgtsv4xmM1KWDbRAxTf9ceZcTGs7DOseEXcjCz1cy
Gm6z8+GVLXX3hG4IfE0n6vacY+U9efOKb1wADfs3ruwA9EOQRcZrqy9uDN6M0WCErNl1Vfyqaz7y
+0AVA4PrrS8ohORwxEES7XQwNSnAyKmodQYL5g9+2zoxt/xRO7kMMG3vw/UJmRCpjoW+/d/SCxkE
gAaGkxvOPiD1lcyYZR7W5BTmO1caifRbtThw6UpteXTgCm9Tvdwifc3uFGtudhtg8DTwDOnqukjt
rPjNt1qGPb0yXDyScOY2B2TNxVu0cykiG/0gV8dxYl2t9K1JjADt+nX4e0ngbe8mOUklffg7iNCK
c/fpL1iEz8ZrPN39hR0ddguiwDVkmMt81IFQWyseZD7XTfF7VoaXpGMbhhP/GbTPAHR9nocWFJgU
ssLtCaHQttcMwdX3SOEiS8ZFq1MiCHaDYWNhsG828XXD/+vWaTTHPrmkr8DoltRHczfwpa20BBx9
NX+urlzGkkUk/6OERVxMXzyziCir49ophIwE3tIKUtNTsI9rH1699DruOKPQUWRMtpA0QKnZ/VFJ
YsHBKIUjcDqg9HnYAgO+jkXn84Tlv07IFwwf9ItikMo1AP+aI424kUv1pcl0Q5S0d8qBNC93yxAP
a38a/iO4z43wAP56Ba6SPjTcMs71dZnCqh5YSzylpjpqMzycQP57TH2AJEH3QNfHHyzUdW9ibjvS
2OCfK6HT10roeoU//aAteTUs+UYmOGR+z+itrRlMo9cVj7Chzs8nOdptrrnO0by7rlBugxpov6Qi
grQSN/5L2xoe03uyG4gS3ACW+pbRh88ecn75PGyWSUEQvHdeq7JwTmn0Stiqx6Bmp6dlOT2Mq/kr
uaVGwmT8HBR3V+KFqEy9L3pkLMZtb13asIidkLsbuOZuVk6eFG3u1vnkjtKcObmuGLaBBXXSUgvP
y9emmGII6M795ut9Wny1aQtr22laj6GsS/tJH05a2GBvAVwUJ8MdGJxNQmoo9eX+EFFtckchA3o5
t/FhSFNRbWAHhDXdPfyI41DCweS+MidCQ6YlUFVZABAIqtfdV0X4iXGHtV9MrQwKH5+kqpFpWe6z
jms4JSHwF+IeuD8jykpnKoCx5BqrEz5nzUwwOxsIcxMjQbIcGplfUPQhdLs7F6m/pQbv/z5q/kZC
rQ1mHJGAAg2sYYFIIw+d2cIXzsLXI9YNtgCNsTLks2kffa31/zUyWNQoC5w+Ra+wt+7PlCbAL9Qr
4PxoB6z6mY6Y4yXBvSOJvZLXFJB6NQgK1MkT1iFhhkKHYIKpSLvHjzVeCOdvZRRyJGq0I2cRIS2R
wCP9HCL+lwhghZkqWeqMQbcVSUX1MUT9D3Z4Jum5Kqda+HoRZGFFZuUeU4v1MH78QmI7FXj8Nflt
QtFbpDEp5K1oHJpoVyqpgQRnz6+yFlyZOa4/7HSXGYEWn+Ake8XHUT6vPlrf/srhUlI+cL3Ukv3V
7568UNnsp7tVP23gFxZBx2rTJIwNTvS27mcvOFon6lwEF8g0hHwwM7LDitGFGWvWzwSJTV4m9yHN
8mV4EB7IR4wUU7NbyVBqMxacGdUrWaXkBbJyac8oebiuKIdBlzET7cMrzN8F/xVFxDw6ogdZhqKg
OoCg6JYdERcUgz795hOWqJ3Jx+GLWqBomVHGDmQqeAV4gJTm1CyFklV43SAmOt0v+wP/umo2lw3b
X8HRMixMx5ihLCEzxB6PBcPzbaLbcSeNDE5mWywfBB8ZChITsoEAD+iFiuOgt8R3yZPVLv68t+4R
VEyaVb64/G/PVl1DC42trtg4wfVPxHawxqt4gMbD3+Rbe8aHj8PBpPfAYFlBCe26J63uVpqDL0J5
xDVmeGrkOmbWDMWQenVNoCnXiZtS+hHeV/slipPll/iZlZJdNzxzZUblkhiZbt9ZHvh4zKjA5w/W
OPFYgg1UKX/ZwdjFmg3u/UpdCXcTSsZ2wdf4RYuaDZssg4BhqmybTGQeMuMzNkAZKGP2tGT/rMNi
pEJ7BK8AF7VTCDMIoTN2dPQutKkW9MamUHqpSL6i2zWG6Dm0l4fkHotaKRnjcX+qz+tQHStLYqd7
rKHv8eJbexQ8SMUSqiPHSunpmLTg1THSa9wbQ3HcfnJxQkq1cF/HoPshj4yAwBEjR7jVgIqXIJDI
eTDnrmjAhQpP0sfDHandqfK7+8NMcPr56BJa6IEqswFsrSlExCGikmiIEPUQ3iEySwKU2xTUVZB/
/ZbQ6ocA+yxvewW0tgdDNJOjT/Ds/BcRBKRNCHOQK8EhLOD+T6+hhv8QxwflKc59P22It8RtXZK+
OI9RL0JoJCF8YYaZOBFuySdPJtPOBtGLWxeovkWEpGBZUnyDi8l9auUCEgrfemRkbKBhP3klFnWI
CdvhMa3mshsNIntGlcvvK6FrFPfMG5/ioQyC1vmZ1YAUKg2jkG+mzIqYLBkiLS8IH4+h9XnKDGkg
XgDPEB4Lrze/xy8y3HUGXc5IiftcvJx9LkQv8cEjBTAeJM1UTyAsDlTFEdxMk5bjPBvM9uyk2S4A
JtfLqJz0zYwikRS0JDla0heXFERn3CzVVReCeY2K8WBmzg5pP3qtVU5yK3sBFSqSz+vdUiPZTX5V
Da8pWA+YhUkgJJf0kdQoEM8LXmdNKOGa7JCC16cmutp22ENPWpuYs1tCYgJkW0TeYQblTFjF0j7Y
bMlrKJNDqkT18rF6SNp43zqIUM90PG5q0yKSEAUqi8NeCF0z9yi1V8UQA4d38gX2lFMSF2HZOaRv
KbqjH/lUCLUpmoNJEyW7/MuaK8k5HGSP5Jy0CTmXG7RCQ3N23pgZJaQPx4bdO+2zLwElovSDwg2K
U4DA8m6byjTNYbjaZGc6dgSqL+GOBfSe8SDjaU2q5SEFjb7KZ9LUKuUL3aoE0wPXgW+GcllERpHJ
U1KLSalQx0aVOzG5G6rC528xl2eawCEiNSg4j3O7oMZAQqM8K8ZmxmuhufMHGfktamr6EGd2CWWr
Ywh7Y0pRu1if9tJTqCHKbUSDDLweU9RbyQAXY5G6uyVdiN539NioyX6uhr33yOnJyWccw1tUbsVY
+E7YxKDgfIilozbRJi3tgAd9sofu1e1yD46QUM3y3+dEi9ojNcXW4rk+oggOrFUGbzBrmb6HBhlz
yP1WdFvVpKJQ2butBjPAjbvlFcf1cFALXwCfHFgCEMxJaYHkFSW+Hde2BRk7/gTqi/CH9GKqTOja
uJcqPmS8vMfEom8bZqTGbvfcj6bGr8pw2pGZvSCh259cSsEsMu7WZDCzwy6gbhysaLHSJtZWi46r
4+q8oeqLJWFm5RwgI6/G+tb8Pj3E3K/MG+4Y+OX1fw/xLn4kInJ+XhlrzDtiJHPpZyipv3vQ9/re
LdL9hkuMC9xYAzbLY6bMFYqgIYcfwafAYstn1mSnYxZq0qTQX/EclL6xmy6Rybosm/Qa6Ekla3au
TBgWMKHapAseyMc3qIsjbfunJD1OGNmOFdEmoIjbDVlDWeADfmZE1CFUKQtWoZrttDnTzja5JQAv
C8q/I1q7zDNlZETUlWZ5RkFA+lixmGkEhjuxJ4KKXhrROdFnj5Orz7CAyj0saQtWtNrxucScgREa
adELA1BGbTKYFWNWbTqYnRgd+E9H9uL/4/lehmFTskOxxm0jy4Kitf1ml1pbCH5ahzXYJu3qSci1
pRvWmh8MZhY0FCwxUp2LAcbfMcxmdktYpuSBtsqWr6D7yw9WvUyLoCifPJLH6n9fWXiCtJbhOG+A
0O5++VK7Il/Pv7ulfHcjqx+IriwGcSo33MwSQsrZYIYjWlZpnxfbi/NqxySZmLU5q1JcJQ9o+Yqy
rpfSOJK4CYz7CyrnZYgL13gMK/4mx8fdSJniB2lu5DIjyojSAPzMqj+RtlOqsj7gLos56p5TSsxi
lQegbTYhWGdexXcqo7NIZUZVekr6492IPycMKq05gxkXf8jvqIrBhvCQ2Wstv5NFLoPMq5nMYk5D
EnvCFSPrB/T5uqb0twPHqkS7obxUbE6cWxecPzrYRHrTZgTw2mSF16MCfjYET8ZKiPVG0H7IfLN9
2BwEkwdPU9zSl11gP1bBQbR7ZBn15DiWx9PL8JzATHFiop6UAzJW2FIohoUtynrG9AL4Dxfi/hBV
gY/9ER+p5pF2PsIaR1TyKHxcOggfUd+jHCmm1o8dg10DU5nc2AW4oIZFpqZy8OLjlXD/0P3zcCqb
+WrDKPEnPOguVXAF/cgOH7ESAlNzNRzFjdfcA42Vi5dKurgZdSy0alQxN4cl5UUJ2J1Ex6sq/IzS
lanBna1XThA7GhEFjZFeEYceHLxDSjFPy9IlHV6nBtsfY43DfU8ggyk7UR7fI9vXILWFlH4mROsX
38abtXHx8V89vf2DB+QU4uomOkXQWCn2sEtzekV+mV0dGuFvpFomZXSPaYYPHiHqYhFwN9g6S2oL
yswes+PCSVmjOdmLi6xDUnrAq4uZwVxyGUolOTaBpXCWJ0spJX1+LzFDhjI7ZOXiNLICBMmigmjn
hIw46YZ4l9RAo69Bk3ZhMQdJQ7FOhyz3LeF6opiLDVMLCnDiMWpHSio3/8bklAwQhD+F9gRvHrmy
7PBNIfx2UwkDSPJHx6iJ5V7CZoyUeQEnJG6MODvmgDCV5zyosLziU3nl6DhqI5Pyt3uq8ih7xDYf
4tzxrKx9tNOVMbT1sZ7m37dRzxWfmM+4D7qNLhk+fSnFIiq3JbJPVNNTeEHfnuQH/N316PhRj7Sx
sTiFZ3yNtNNiXdhRx8ZJnSlONtMm2rrPGhXf25udE5a0LPWH0H6IG2HBAd9b4bdZicbEiti817yd
C6JkN6Usx4pdSG8Vn9sd/DqVwZAXMYA1QRoz61Ju6kp5IDEDjoa/kNCGrJ0H/sZHE4gtBtR9rG+o
K70wIgNf83Zw1Qm18J1LfOAWChsRc8n37OjtPEA98geWTCgeE/0EStFLJJD1+BDBGxS2RAGgZ0IO
2nyiC6gB7+JdJH8BgD2ki2KFNyJCLosu3DXhmiLFP3Ju4qdSQqBE4gJ6obnhnpTX8pVWjMyI7shF
4qToJd45fHu5kL514X88vLFlH0e9D9+Ax7YjyvhkMycY6XusnGDH3igm1fd0HktUB9O9wuxAK5Bg
tsBcsYTrL5dW7HryS/EfEqDecDL/t4cHq086T2EZLVcYkf8g+y68/16CIzbMiDKIOjAgF36y5BQe
Pmk6VC58k+0lvPi7qGbn7cVQwfZd3avXV6j2O24tuFfCk1C/0kFsxqSe8Hj0XUZ9F99PhN4VDnaw
OcR7bpZlZBDQDR7jPtNZ/shoyBzaJAReMdlzMgLMHnoisRG9OevENcg0iBmI9f9vnwofCZ3juB0B
ZZdxVSL5l0+48lWcJ13mapGJan4uwsGQUKFxJv5Rg5KLhoCyZnp6CRR+1V4XiqFXtIW9nvGUVsmw
nFxSyuFuClMLK41YmTJvJAWRzcCsI4HKsxHKnOBe4l369to0hPqVR4LuuX9CuRFO6KAfvyC+ISrh
ts63IuZ+JeUZCo8hMovwmQ+cv1jOtNtIQIOr9YnVmE6T7LY8TnZpWz65S3XCGp7Rww1ypeVbQIkJ
pRgFeqv4WnT2kuIPIeOgxTRl9Uh32Of4E+UpXXgmQqPQ2LcZJ4O4gW0k4VKWvYwMBeOAh4XA6N1P
8kLyMsrqKg/wTiD9xZJlfOWngEBCQWidIZ6XuWHMmQtihPC6Vr8uvvolgSokoawPaQB/S3clWpTv
yz4oP4ckjYtVgkqM+v062szUyPSJUV/88q+jN3TNcM5sFLisn0r8PfyNIzW+cCvFOwDarNnfeN4e
8/m/0hlGdrrTH/JqPh+R0Thxb96P+1yu6ngTpgX0YKQFomDVosWJiidDKz0ggookor3SENwbKcQI
QI30WQnEFUl88nbj3gGfr/An4iC/+dFoH4Hn/+7Y3JZrmHqH8Yj1KaGsdHEqDOR7Yb7tWsc50ufm
t2HLVaIeKBSMQPFlCeN8w7vpyLqVZ/zfPWS501UYYELA5OLcGHYTNm5PLAMn6+v8DP9B098bKCOJ
/Hh8+Tp4YjUyVbyLEWERsV5vCURDu/QOgR8dhe6ApTV5z0XFVm9yhiEcxBgymTtZte9x3g3Dyy+0
49iSbIs0I+FMKyYFyicqVjKMLlYPnhZT6yNFxuxz/qWqKiGqlriSVcc4d4Qz5gZE8RfwB1U2UVkR
sv1wpIxMyDWBdznSngntYQHhXWXr44sSVePscLDvNWoR5QAvyt5GKlGgrBuO8jRahlseKCMp+/7x
zhwyaES/YNZDikaZeO6ZHU5ePDdi2cnTpOniTczNjdPi26uEDrvZA2ko+ipTruBMZMxVRrnYEEVi
5uJ7Zas5izEY9FpOHQ+4cHhVk8o5SlonbZIW7mK2hL/LSeq1GG7WH1BZfonjkplTQ8CpcsonTAUn
QijNyml+ZU1xLmTdWrLjEO/TXBkXeWL4aOGyeCQ8chcfnk7zexEz6jiR8kzGUT7GViAWJ90iNsZC
xEqogtkDI6bBnGd+OcLyH5orxiSNtSIpsyN3jfCNnLCIat8RrUHcLucB4vEq5RykeXyL2JJkoiub
vPwFhiVGICclbIoSHPwN48g/tKTjw2KzMszMBId2Gs5kYHOD3MECOJ1lD6qHf9n7ZAtVJhLZPgjF
pF0YKJ/h+AErr/gZFoygORgwIhI+JrbCK5k76TnDJCckOTxQksYWLp0rfPItvEGGFxtUonJMgM5d
lOLsmvfG8N+OZGR4YUTNZZ//vX2yrDsZb9ljGXoeJIdOjj3QBUPSIwbLgkhoHLPD/aYsvffhBacs
BxnqEd+5HZkkciv4x/8NlfBChoA1wy8MdhdL+5l0eRdzKYX50H7yBh57bDmGsVIIB3nGhL6U46Jx
pcGEqdykp3SX3lO+z4gwJvT0Edo44AOHNigFIgHDMBf8zYFZZJx3nCLe22z9HqPcI2zl1eHVFK4U
msKSk7lkoP87BgKSgJoeGsq7sXHt5MvnqdPip2x8uC5Z12JJ/BTfIRvL/9MSlk/jacLbCu+/LJav
Kzu02L4M8P/AiO763UIWHKP43jfOOChZ3uJkT5zTDp+oTGHAHRdyvFIiGZBFMuDivWQBSmf+7yay
99uQeQ2ZsgFHKmmcmAZDinXwB0xCVvYYM5IO8h6KRAZDCow4M1lByz6BLYpEA5sN654n4JB0Ekyy
QAmA8M7STJufviMWpuCd88AcLOJk8UoqsYYcnWS2Sa9xZmZEZdbE9LArid/E1UqYIOuDRogn5O/F
ebHG3+Z6CzEmcRv9LaklOoDz46tEt7hAJlrclhydpeO4NcMhYSeOgDgD98EJhX8xAt7OsRzHQnOl
v8Sk72PNf8cv7ZLnDnLIvNiBiODYVvLNnW0F/S1KT1hkWDv2mFJo8n+l4Sm3ZDFcSLNhuXnbvaxZ
edLb6JIeB1DxddJMcZP/HQE287+/pT+X7YrtTJbSDaW+99S8z/pi7hgxB3ixEPJk4mTpNRuqtP69
3HBZctjC8bMG2NASUm3iE/j4dcfGxRtrCoHFJvH5DzmsvKMmDE+WkxgF/5MAVvZdSY3WqDXyFqb4
vXtRbUX32cRk3qn0Y338IqkHZwafeLsScD5yxtlc3tM42OghIRUjR44aI5FVQUsZMdgzWF98Rxae
uHwZSAka3qNW//634Puv7LqcB90DQY3EcxKBVbEci7i8imCCgMdrF3VtAMR6Cox0wsZ7RERIh+wF
4jly1NjWJb1w226E23JOPps4hfmROmvhO1CS+/6DVCb8g6eVbMBkoH/B9P3WZayvwHYs7QX+BreK
qAaSjKwdwOlwo7tk8PYuZRUf0G5xlhqpz5/p9Ja7dXyEuyRmDoEsPSzKxeOrLjGHMdkNP5Q7XGCA
63pu/+N7gvq3HRGeNfbnnjun4PVBKY57oEpqXjSfV+eTyqp9MclvQfVtjhvwpyP7V7XidhDnSExQ
kHeCZ3L3Cy8BTJvD3bJZXshQQG8+53ooMFePOUUU1L2c0K4SzelLvHdvq34EKxUsv8uGgBkNnFBD
6+biX7+r4ZK9EzeRE8+4+nT3A9cXSx8aXgeapuzqg6QB6u5UCSYIpik6rwHVdlsIghQ39xgezr2i
gzBuuCjo+nIYmuzgGKeog2orAN4Uw5xHMKgLNOJGoue5T3qcpE9zKk16YCHWkMwA80zR1OkA4rJB
lv5nPlsOVM+1tzHZTRfinocTc7aGTGEQUP+7A87q1ODrCCu+j9+D9LrWuOcOJOCjKjNUv3rTw+S2
BKvzm7vcyZfT9u51X1y+gdWcHUA0qs4YnQy4YD+olERj2X/9wIP+AoR9Bqrk8TTmoPSUH5iDG7BX
QAK3Ax1IBnCwjzpqdm77pwy3PONrmgdn5HgpXITwABz7WPmsJs3FvV+9bh9yC/EFpQTycQclZLC6
AFULNBZR9bAdG7DUKzWXxtZYDCCOwu8RZm8tCiM/e1lvhw798AzKAcmbp4hOtRATlUIEoXJFHSEW
YEIJ7piQ01JucPCMvQ//APDVp3eovSXoomq4H7q7CE52qMENt4CMC3wQRAkPJHLGDyNRHbBjw0cA
gxjwc9j9gSgCOxABkj0vXnGQCnvZbcgaRMxANDAMbupenjVM0wIxUaf53D2JCGsO06RuzHh6+CUV
GlaBnqMJMbxBGofgMvkZEKtoL6z5Tw4lvR43pt//WHIPgBT38LCEgLGFEnJxCcxGKMtIPd+F5LUP
3xeCnbpfcMad2gtWK0WZVMBbw/IwpWgAECo47PNIdZ+Zubp/QZ47M4L6oxh1wPZRgiTn5NDrgV/O
2aQOvTkZ6kYIbjvVKU6uefYNAJhgiPuRW67qAWrmTmV5leafYLT4uc6ZDjNAZ5MQbAmvAIkCxKHA
QD9goAwQwWr/ygwWduYVXR64LrS4z9qEp9Stpo+HPz8Ef1zgXPuiggSrRgs88OzWCKGimzA6/tXC
WH48BOZfORt8QZoJtVsBxxdvzc4ApTd7rlIydg0O55dfiSPSqnI/7IX4f9I1hMQQ0kHLtQGBjAkd
qQES9ujnp10EaqpBJxr37sLMvtAAl4xsn/I54BFc7XMvzfX2152s0SNGGdTaPsf1zzmpl/mslx2W
nMaMNa/h+KRCXUlQ+2Wh9lv7sNOR2X8ZTrniRzCwsYjSiyJSRAA17fHrFh4p2AFqiFo0PWr8U/C4
uQcj1HsIyAYYXtqK6N4pa3ouQjD7ZqL9lN0XHKv5lMJmub2Rc6GcOFj5HHTZAACTg18dV/YYgE77
PYYj/jzrOfgEgK5Qc8DpGSqqixgFeh5olLGlKovbpgnIYB/3YK4L1wUWZ9FW8KacqJa9xmEaofX+
xAeMm59a8XvT64ghVdAIIF1ul17nPERfA9R/49xdVHBeUMleQF0qwhV82miRnpqUUM4h66+iBO7E
htqwYN95zHgEh35wgdWr5qShrtDMEAKQ5uoqrFPRC+LBpjv40ll1WfMJHScEh5kyfqLixBUgqqi7
gegAXcuM7tN76nDQGJ3c17SgqTxjXmGNFCsZaHlaDDQqIlgxCjJmekdIKkZoqBeUm0d/3C8nUIB/
lVZgnhG/hInU28930IGz2zZCdwH5heXfvLIY3jzWv11mjLxBVS3VDVVFqVhHhKS4EuOD+HPIyyfE
h5ovPMGw6TzHPe7NuuQPopOJtnVp+Gv+gvI8uYIZ9PJpB7stniZ4Dne8fabGCRomk/zkPgFBDMYD
NQBL5hj+7TncgERWgbqVEIihmXgrpjAQ720koPdZkaHxhT/sUZRkI6EInyw0Mg0Uu1xmo2cTpZCe
I83n30F0CdWMeeG3aH6hsqKh/LNkLAmG2+TI1udzYoKZefKaQzRzF6lbmDj1v7MW7bZNdBlVMON/
Jlc2gwVWIlfe5arw48MSLP9zgvbELVZGEvkDzp/iTOywHBvbM2rrDIzw3Rh+B8d2L6hG76MvQbMc
yjiKEYxVcY+ISqLYXUwg/g4w+YDkWVB7j7gvjuWqWC42JFtZwBV0j/JY/R78QXQMNWdxdPHV9ej0
V4+uI0n+1qP9n2jejVCQ4Q9d3CPNxI8odktv8W4k+RrJo0nG9Ya6sUI6aUde8jA6IM4Hb5AQIZcQ
TJIE7WJ8rnxBck1dLN4K+iAkIAC3TC0RyU0G2qKsk0c1N+Z09nqEW1S/+OYUf4AKkQ+ao4rJHiHg
g1ya+6etub54hU8R7QWMcfEeDCDodWo2qSZnrmfF7PnJrI3vSCv7g0PQqd4NVOqw0Dy4QltuBJuh
suBu/1W5SnODO+rczi8Qv7oPFCGWsExO3Za8WIhUO+z60ZOumaGFYK2dmp7tTlF2qDv/bCQPe+KX
O2fcVfGTDM3Z15uAqI10wwWWSIdXEd84ssI1pylCcwawm8NU57aSWLL78wYimbuXA6gco+ea5D9K
MAAO8wNkg2OY134QW6wPiwLeo2C6beVAY4a9H52SQkDkPnXlIG1JmmoPr5dZw8sCPqZqXS8kikDM
IJYh8ivToxiISGXgINeC/sToClAhPbg+usoL6rsXi2NgzVQOOarTPeMagB7ERV0MxvCWtsZc2xyX
O//kINlx1vF93unnfpmBIgaaRQ3l3il6/lGneMyHSvk48CqwfKHKOusWteJajdv0Zrtnpjs2qWIu
mgdIruvxVRlTrkeJXYYCajmziaS+UvXvYnjHrK1BRA53P/XZPZFXRrcdWShAyEhzNNFgmiDSo8dH
snzcM/1dqQhBjdTw9Ieb6NfRCcamoUGEdJl2lhsZ51T7hCqaQA1dVuTGLqnxypp8WZw8baSmqukU
zQjMIgGdMpyyj1Jd95rqV78DLtOmxmU6QNqEjStGL7fZ5hypTjNttRhfxhcOxCI/XLWphhBGQ9uH
CLVf8Kd7ExQ+mivpheuD6OrfP+F+jQstRbx0ZBap/gqrhSGBaLJbFLUnE7XgejUx7Gg/cD/vC2U/
6w/Cr8Rsst4f4UJ/0ZwXquKlF1y+Odx1vhmMURW4FozhMdi5T6orr8MnDEm/bdBaE5Oiv5l1+zyf
J/fRCxoaypAHm0IlV40y1M6n4mQQ3HvYeFxNEC2gskxbPG94K4D1nnUO2nR/2JYXB6llDnCHoU8d
IVVL3fDa/9jtvuEHyVQH1an7ZxnW2Np6N69+zCd7C8xNTyIywo4G1DssZN8GV7atj2BcHvu6UyYH
N7A2FzBn++BBHYYS58GXCCLCZ+w29jKPN9Wn/jH4/uK9eswGCuv/K/RxTIOvvM7GhLKNS73az0sj
8j3rX27Mbmr2wv2KlVBqSPHIi5sRcj0Yv5/oKoE0jOuiemAGebtB0wgUsTHTA7y9yl1NfPzjgrCe
oN1cRUQAojLpjaFOrtf7j6b4Pozs+YOtn8j3adMMBepi0MtU1s6RfdPg6u/PmJrq0y5dYlE0dnI7
URYHAkEOoRqlQ7DAbXpZXcMZPj4BxRsAvnefPRgAwwOCEZS1UXNUpB/ltzHfcOeMGl18NocI7yYK
OSwsONmjfgkxF7UD86Pu5T6g+gmKZKo+LM++dXfMU3CuXZ1yNDsC0o3CGVTs6NM+2MpIy7GdcFDq
/w1iRMDwoQd/0w/vVMYG151XINcu11eclUwq6pqhZ3P+c7Zc/UGK4J6ofTMT5fBVs13CEKCMNSCj
E8bTbj+vpzFkwF4JP4lyiW4EYc/T8PP4Csv79/3g15Byv8aQPr84wwO7orKfc94PFR9QaHipJYcS
VGq4SWtfHpHLwxwmJBOunmFtXihmRp35WZaOiQI8pxxrEDw6r7q4qFjVI2vMRIv1QurpQx2nPX1V
sO/lyj92TCHbHsv39ByfBvM9lIQ9uJ/Lj95UJyaD8e9D9K1s6NWhpOOk9BqrlEWuBuq3cvoCa3LM
xvUnx8Y2vlwiZPFc9uNiNgjM6+aBYeUdrC14Ab/nPeewhB8Cqi4c/RfvMobRTkE56qRQ/BPoAnRs
nLHItFnniDPShUq6i6t63B1Hl09kRjnknY9eR22V33r1Z1kD2Nrewks5IYrawuKMgXUw8jHi+Z/e
S59thIAtavMgvNpRX8Mmq8gaaz9iqeQoxrtIn9pze1yP8qnJre7NA8YRWGOk4D6fn/q0/bO4FSe5
mB4/DH76j6Tz2m0c2aLoFxEgKcZXiUk52rL8IlgOzGIO4tfPqh7ci8FMt61AFqvO2WeHbCMCxJNN
/UHDRy6CSVsPcPUhBdqn9UY7oZwZqm9lv1lZb4JOBna3sYOBXFzOwf6GOeRDPfU35t+nAlZHAZcO
QhV8hWLdgRsyp5FPpSSiXURVzvkK2ZCgcuWQP8Q0ICSdgI32ZOxmjMhnN8GzMRmX6webooZ/XqAX
XaQN9Cyec3hmX2KiT/bsnhTC8I+4LAZbtCErmTG8fmGqeIFauJnOtYcN+no65Nf+ZlOKPL/jq8ZP
TDfp30um0Hn0nxiYo2C6bG8wwVwhKLRhB63WFDsr+Ui1nZLfsn3xBuJrNyuGVoLxshHfUHd+pM0I
s0PbgXVe/r8uYoatHFS+on3hDkob/qFBDtBOyqEK+PbpVYN2zJelbmMKsLRh8uQQ96Yb/w4JCu99
CYQKvsChYm6EzJP34I1P5oZRLzuuuKZclB0lKNfrX5Y8JKniQfXwME6QWm6zpXqCYUQvJq25BiCc
9kY7MT0XtE0DJc8yh74AqkAnll8tsX+mVzG5SB9wNGF4gkfhFg7uddIQH8Imos/VL/JJIf/Dp4bn
Ksh8Z8lbw0OizktgWYhCEK4Ma5FuvyXcDKv310qsR2uLx6iv7JW9TCrlKtmwojYdd0wCB5YhrIAs
DEfWysu3mrkzg1EAVSDmE8XwueRd+BCUwpzdHPQGh1fxDX4EEU36MQEpe4n+X0yVYBJxWZUDfcxF
/6k9voVy416c8sd0mHH1K0arDGFJ61syoueuBcAEYsCsnrhkOxZpr8NCpG5kOnkaD/KJPhWUJWXp
8dXFFZK5GBNrslibF8ptaA0Qw7QdC9kXQx/uCnfGvKQPPhv4w9rYJW/VA2yXSeJSUHgEFbMi7Zhh
D3w/gBo4nhQTb4IKJlTA+UPQuiQv4k+KB5TbHU8HDx1PgLThPts/8okbsdR/aPaBqsW64sZdYzp5
aAew72Y/Eyko6/hBaC+LzzG5GDM4YXxXwQVVDsTDBCzAH+AQsXKj7Xij5WWkzNBAvPePeoL0VzGx
kp98ZT7HVbD7dFYNV1EgsHA7qyt+9uIGwCm8jkjgltUD8psYAPEtgXAYk1K9w3zmko+40C/EOoyv
441nFN6l4DlR3msn+6KXIEZ8eBblyf4RJvbsyDdBGcHdg8sy3bjzMEp5msebvRGrmLpazJpE05Oz
Rkoxa+W1D9jPEF4hkJ+X829BVR03twXaOkievJtdZku69x3PGwAwDfHTe3Et/22CR/M8fasJa7lb
cchAGxDpruduBaWjvZkbwejIqDagS09zACBWiVilqNN4xp4IVI9gZbjIqjsOFLbAC48yuyUPc8zl
006sMfhCPJQASwAusPlYnML3swpoyAG8SgCTS/j493TxQ0Bo/NOA4cedvwgmYAMusfn33HNNBvED
BVuYdoI9C6oi0e/xt4LLDU2N+6WU/Dbfk10HW9P7gicW4p4ItrHYHwck0hzE4Sk+kep5UDYa0uk5
dt9utaILdvCTet+XP2TIt5c8yAM6cNBweOjNTiEPmZ9q4dsjWOB/7ImevIf5hnLyCRMeBcG+gFrx
IoWnh8GaQSa+fzCo2ljYExROuVK+7JXp3z0UahDRBn8KpG2ztDwYS1tjr+17mPRUOWjl1vKPtWlh
CAbtqsTFJbCWs3XpcSxjtkGzSsYOp963ICm9QEZYpf+e66W44SBPpEusUGzt+zV+TgzmtnfkQIjE
LvEWvRkyn4NxKP4R8pH4LPtHLCQYCRKwKUCYskLoVSymQCE1Zlts83HOe++rYwj6GdCl9Ev1ixjr
3RMG5G7aaF+2R/iegZ3Ykibjl5L7DN782pq04IOfKPNyTxTjlcKto3bj1dO36JztqblXyj+BA9KC
k4Gcn9AskmBuxiFGuobm5SHkgyrqJkQPLZGkzIeDcKm7KvI1Gy1cH9g7odsBb+bqC2mHuZXIV0+x
a5lW4RKinKcDNznDYToKWYN8iH1jiS6vXyf7mEv0etPcmTOBFuQnHNF3UCePYjMPd8mFTorakcAe
qlCMbJmSMDhhte5Qzqwn1LAqoW6r2SfKIpYDvVeg8M8puC+RSC1TaFyIOZJzec5XQD4oHJ5Bugl5
/3YtJBHZvnhLV6aXHRKkRKU3kBWTBpSqKzBzFrJ6DHclIIMoHNUVGF66sz96FuKwS76lq80eEzRb
vLBQIG3igPGA+H3UEtAqU0RvQgypBwInWKfsMoHtmYHO/xDMgbuj4zo+z/mxeSMejVsSfiI+WhXb
53kW5Cshwa33QPjDFsJX0Pi82DEWbfKJbxnw24jqPrkq2T4+CmEgMpUjbd45T93ws8IgwBmDZF9t
i09SA7nLBDDhQc3t0912laFum5101B5Y/wfcEbRrr5tyQsSFfKy9mrs2QHaHfq0a5vdAXuqneBu/
xW/pFmkVB6aCh5WDpLB062u4HdD8rHlCLhMyS/kn3CIzDrf8XAkUfEBVbLnRWUFAuleCnKRZvh6P
Ros+xjyNiovq1NwhzTVZSvW1fUin/lpwf9A/npFFGgdklnxWoROzd9SpPkLwGOlR6Es4OuwQJLEi
AoM/sTbGUuVFWxMBGo8YHyW73n+yhxDd6dvoXcmcEh3LDDUXm8h0vS/vSyR+P/KBpx5NX4hKqn5E
ZDBthZQNIVvIN67R1c1OKDsPzTZfDds80BHk/CIoY6MIxlXJ5ibU9d/I8+NNcjXrBY+G2J1UdHGT
j2BuI0NEM/g7fSekUkgU0Wi9IfEJ0fAgl9qPx35l7cPlHRpU9ngBIW3HyOMLVmjJWLCxuKj/RMK7
F5v9oQ5mJzZAbaldnkHymE4oBjsXgc5B36kHpEwohmvktOH6Tk4Y8YOMQpBoxKcUDTS94SrhCoCP
AB3EjkZ1b9+il8P5e5ddDhp7bn/LLujOoSEtA1d25/hSg2G2fIfLx/6DDt5JBEgWMPMKFhAeo+2K
8w/pijJXR8d+vGzX+jWQ2Ctrs1o1T2f/iD4s3tJLZg6eVQpI5+pF67YJ7YX+gcuOZdJk0wQuy0tl
LgDN4GQAoV/bD+pgkr0d0FlclNBc8L2xM0jc2KHY6R6ceFBSQkC1OaNUoMmQyRQcCmimUA+Ms8K2
GISocBIvrpZTSliwh7aHwTcBL0I/QTlHgSEoSUKLIEjTBsUEBV7kU0mI+otCHgUEbCLKTjQHEOt2
w/F1VD+Ho7Q2N1STQLRMx6EyC4IWJIbhSqwcDHCBtorRsbAIF68LPkWlC7pKt0KxfhDkd6GPgRIc
JJ/RCgpR4TDjJltoXMExEwSbUZiUIs1RYbZDZaDeLEkiOoniVN2RDCHkJNQZnPTqy9E4iel9koVq
Us9TqkF5OAjFRLSdDtQTAcYqfwS/0yDO9hzMHzoHszic/yWAgtEq36A+JSxocy9iQWnY/oG2QObY
R3A/aYHAIsyzkIN0zGrA7gvxxy9fPdJqggsytWGlWat4bfOwc8isGz9nJ7e96jRtjHfTe23LfeOL
vXDalD9ix5ytlXUh9ss1SXgwqO2zdWQecBk3pmdy8qYJsOuRcUWN9rFZ89CD9RvSzNGZILzQ2Zx6
+TTgaFVuMi9JLwUDbZ7BNjuqw60lj+B+y8qlpJwGMFrcWD6l+tZltMofI8NOS6iXISfZq7u0m7By
YGVGIQ0RDlylvNOGN8N4OaExTxuvq35MjOXytzA+3p9ungX9fc2nKoYt9hIDxzeZdCjKEXtmFGd4
NrEco8DE1QHIaXI5wEP4EToZvXPQFSwCQgj0RA+/4Ce8KA5XoebINAVoND+NpbI2NhHWP0yPnouE
r0TMWQW7k7BJ+SGV7ss4THANwWV+rWn1zDcJLCwOkPgNLS6WPwhDiDF9BhGTjeGdSxXiGWozWsy3
Q7pLqlX+ybHCkWTBKXDr2E2nuUnFX4UeAu9+f78htk4WiFYz6ALluYMgv5sqP9avjY5XoW+rbmHC
Dbxqb1QZE9YjoJ+/TLasv+KIXDsIM38EWF5wgUkpU1cPzgLV3Ai7iaFY9LKj/XKJSGEmMJUxXvs7
vdm/7bHYkyDxZJBGswT3jjt0Vq/366RhX7tgNsofAvqR/zSFK4DzLglYHQzECyVgMGyGPrGphKb3
EXNVT+CQjF0Yz+IKBbI8AkNVWwnpIgdeSPoEqdjmykoPF6BnRjox3oJccXPRhN6sxQYKE48FYQbL
6utoz8FXFwAep5WFnyMr3v8xxwsMOUnjOHIA7yUd2HM5KNt7w+euF/Jwuqughhfql/q5ZfMNtxJZ
Md5D2a1wYEk3JBjucKnBRGwb+3envDXARrYJHrDtKIFYORCEkSKyvIAHZPKfJ4yGZvqd+GpW3TKC
5oMr8rk1/CTaGNaBDPvu2P32YFqLMSFCOvvuD9p7dDP+hNkCidbK9XlOzhwUcA44aDCzYhx7LLaU
WcDsKQ4wPimLHDt/lcgoloiSJZSNNf5JxLs9RxrYTXN9DX/30xj9JePZVvNjapsTKYj91X45eU9y
g1djsruxFumDa1VN6CGME7AY/2eTikuwPoe8T7ZGOkuaTqAFesjPcIerAxgd4DbvzZjLrpw+xKrO
b21sxTiVakciHQ5jxdFJh9PwdEbiUDSIW0H5wK5CFGbEv16IRXzARxKDZ4qHPiAekQcNo9yqDWpz
Mfzg8IwTdMEfKwuaS1LR4gcNFTwFngIZSILWqMGYgazLS+lbla/jGkjn2e6TzqngEk2rPluPmY+D
8sB8/ZDje0gg7TS/o1JmQuVjAYz0ScCBPFrtgiG8YeCXNGMKDLbSEUC5iHrXsh0bi1RO/c5V9VUc
76tixYZeFY4ezQ0XDgADKHkHUkZbRadKu6oz+Qk0frFzh+rcSlgtmWAk0xnuBQg/udkzO2CcMfaL
O4yEL4LJIaPcid0jV5ebh0dpu+yxO6xXUuLZNpTCt94Zv4m/IF6jIpiaExpZwl/0U/+o72mQMJHG
03H1wuF33L0AigasJ5bPQ/dVX2AGCISZfKavjjr6ibR1Gyp+yQvgZ/r0chW679J6r36pLvlQp6l3
JPDOeqP+DIQGvrYjKSCchBymN2U3Ay38N/Vn1yC33er3xbg0kl+TSO5omb+c6P5tY6n39Jm1MsQB
u+am8+RWu4bDYpobBn2zG5peWPo0E89Lqy3CeiHG33CigHhzrjjgjjtjBP4bPx07EoHi2h+/y0Vj
ckkyu4TVhTpntFIJFyGnYWbwQ2JrAl8oXY5NwBoFQWavYaDQbCk/AUcIwAXAM6hi8J8M/VeBfN4B
cIcqkGT0hy7M+TvWdPWRlFU1uULQ4ULzoYHR/8U246PFE1aZ1D+OZC0rOH4I2doNvyeVWxPdPFvC
d/OH/EPTvYSJ2xez0GhZf+d/rxdPifOcvLp1a3mXQQzgzXFlHdeMADpXDrd8mhffHf8OLIPxcJX3
sbId7ucJQGj4Ul7XsH7XOHCl2SJrAi1ZqsZHIS9lItqLNQOaV7YqsIxuXaZnTJDK3leh2TfHCG3K
5Fb5qsgCnWUeqnTQZPR60zIGTjYoJpz7kfWQf9Wb5p37TrtHXVqqrllgEIBFYNOcANWTF13DQnre
Bkg1d4vz5nhn8tpu7G/ra5itLXJpNIrvkiUie8bt+RNdYqgRu/DTbj0aDkpx+TCS0UMqIV671pwG
ZoOPnnIt2zUrVO6DXPEqzcXmodtH0yMuNrZ1SWym94to9EYVR4Z59qecCmGuKlcLWHz5MMeaxVLW
hIbWi8gKMqq0a+UPJ84vZUPLD67GnGdRj2QqAiJRnkr5BoEg5gGsxYU9UMt0aNyq39Rc9OlC5RXH
xSzxFMtrGIlaG9Ls603/+sg+ur/sEM+8Kj2Ml/HlFZh9Y8+lWr6E0Rw3d67AJcL6qTmg28EcVW2W
2RNvqL50qLMHRCF0t5MznAxUegcN90+26Y0IFK4hAZn3eTR46bphbeAga8yL0jfx0sRgAf8yqAYQ
PNfgO3ALbU6Xt9wzqTgqBPedAi/yWXhj8j67AyPJ5rH8YKkq3OXsTCzQJv6X20127fja5J/dzp6J
1+1mK2og87nUIGkwioD/8UmffcjIGMTZLfX64ZJBALTmz880fAv3DL8GVFiNb8fYW1DIksErHcwb
glhU20fZ4qDmkWWaVuuYtEYkdjkl0PK4QVmglSubWlLgeXAitWYdNtc0PcJ6UduvvNzBnGL+yNQ2
QxWfBkM9/8FQaiWVf3GGPSJT+wRVntL75HjlyBblDyl9jzCKmp2H10kXQzdRdQU5nOHXZgzPOflc
FOjYnjfY/DY4iSRBlvUwjJ4Q3tbRy5y3cGC2ceIJDO8blE3Dhv+s4WCPd+qfBtB2GfUDfY01C8BV
789fxk75lT0fi+ANNtQxeCOOkdT+0odSfc76IK38COtUnS6OWPWVmCmxcqrw9k4S6JPOgxrmX6Wk
5QGkhCR0s8bNPix5YdduyB6sdu/P714D2EP7Jq8J/YxoO3BPIwCPnzJUgXkx43+pbHDqhU+Mg+C8
rUWuiaPIMKDr4hKex2HRq2fe/iVDtPDKmVNLa/bsiuBlMTFy75vmjfk1pwlWeJFRGnPKpH0WuSUv
37hj7aTVn9S4JIMTAYVrqOwUpRMzYIbGk3MTeJYgIDqG6VCdZZ2LyRA+V4q6T9j1MVeFfSsvLHjF
FgHKomqoDUpUT/5lDbaMLPYUkC+8OY9MsGLD4yEkaAq0lh8fsNpx1fcwInibQkNf/vTfT8MJpUVh
3ZpV1G8N88wn5HUbn8cQ8yPGPnjxJO6w1znftLkENRkiyPPSkXPFmLtySMIK7A+KFugipey0WFN8
9t9coaxbyCF6PvOHx2QiiwEeO6mE0JZq54lDebxa5ifU+qi76nDxwjWOVk7ECmaMdWHZAaBiTZs7
Ec7iyzgNskP1ySdjus/5Ry6Ql0PMSGA9BlP62apoktINDzsT8X+bgaLBwSOOnfwuDKSfB2rm4USA
NZeXZcl/dV8kONfYbSyTy2xNyVn+9bjFAr+k78olR4xLLrvmlBa20JvM9nCwr1aK4T5lz7w/0pYN
9IhpdTXNuRv1je9mjmfExvlG/1bNxesvinyYq1R6mAb0XvVu0Gl+p1A8F3pg/eArGK+bbgu3gKP4
Tp6CPAW68WjRiAPcq/Y1mp0maJHqgkRuOhKOcnw0nsssxgJ0pRfb1MKV3YU8amRHTZ3NbYJtlXBl
9KPbJhBci1U3+2qsW6eR8qiTxn0RD7R9glE46LFLDVZb7/brQN77+l64MITikXOszRaZDWdk8QQa
ujFAh3jbD+sx/tT3M9wZ4XU41gRPO2ZIXTlMeu6nMnXupas3+07zAVagB0UdXfj9lyHw/ch5/8It
pnU7v3gbcZodlQV4aLwQ1yxIB3fGiONa0hXeLM5JLLVsZzCPiTaXY1JM/ecMyUj3QDrCI/7eNssC
Hyd1k4S+aNMZ5EFaxv1UTwJjnwGE6S5BuGjB6B+iDMm2us6d8qt6eWUqrODRsXYebqy5NafHMlPn
Na3rT0KHZay8TZy04QEqNkSPEvc4y5Np+u0w4OG9N1/sMzZdGYON2WzH2OTV/USY/9h/Zf5VPCYA
qui77S/P/th3S0bLXLCywpF4GUqHlBrZSgLsRZtNDUTa0Us6KqIM6UuWDgafU/Xt/gO+mOFBMTE7
nyE/dFeDvW6G0zk/Sm0wgymQ38+v7Nybj5l2kq1d+zpU9nokIh3HzfBmlOfpAMdYrTwbp0n8O/fj
pt/P1tBNGyLaLQKy7Q+sBPzkWJVOQ4SwtrWeDp++5xFvBTdw/E42tCMUk/c/xDcQnHcqjh54ej/K
z8R2cnD+nrBh+RoBk4lnZl64BpvmFg5NqHtSHWT2m8S0OCWz+8WWVHzRDQ+fVOc8FPGXSeF96kVg
JKovqyMzw60sgvsYeHpMoYxNnfhk6Ja6QxPDT8XFEa4obiavyDPUfTUwRKSFz11jWlJB9aY/i33F
dBE9Mbu5Ywop04/O7/p62ifIXCQFO+fQ4YXe00s9V73yNCIk7HcWUyTtWmPEM52wQSnNRfbbtcAC
lW/2Li1vWFGsSeSTB839pnaHKX5H0sdwbvRV+PmawwxIqZxJcWgmptSjpeLtlWR9V94Y+DLqQetC
3BpZILAQi0evzEPIeNVa0Q5QyJXsS483TSK+xUzZWNNbjMgC+nTOMYYTyIf8Gf7dqzV7emdSdcFy
q5O10m8joCugJCDUnChOvedrHHg3qfpQoWXnf7BGB8qg6J+cp0n2i4aKhOE9tkT/5FHs5EgjaUGh
CqlctPVQsUXC8GF6dinCDfhhQjAE1s74zyMcmxY2LNWArAwiBhLTe2buK9rYoTAUMPwu2UO17y2X
454ps1It83fo7xHe/QxjU1c2XJEpgx+x6RC7kn/z05YBMW6XHC1v9tfskU3EPgP8aDW9daxxZkQQ
N6ptiyif6NHZXLNwM7/y4aWnX7yu+YEVGD7f0BBKmFl+mtYiAmBLRelgp27KakH7pjt4jqeVo/bz
9KNn9PEpMZo0VuXow+LGK6gLN9HnJP0+0zUGODOcslu4SnBegvj2VH0ZtFVbaOmi72g+nWREQpGp
PiE/kgTtNwwS0NfZuimW6Ydw88bTf66DDJ5QzXGm4ZIiOYWFsGWtTdsp/mjuUPCFm7LhG8xXNMsv
bCZzeXdEHzRtLRUIbT5MTjWdSGD/zPcamkFjQRR15loga8DKwzGHtYcNKEadNhutMySXp+Jw5JqJ
i6K3mwH/eT0RIb81V+N2/wJBfHKYDMhv/MzcTDq0xTcbE0YebZr+Eb4yTkxd0PYBeCwbwLDum3mZ
+NQSLACm9tYOu/votQI4R3j8TdGfVqtBfeOqWIIK+gHZ2s2QZocLTO3P9XuNpsmmjuP14muzRo9E
rEdy6FO3fOOTlr6yxRi9olIEUU7pJdOBrnN1x9WPeivd6cwC39RiSX1k/3b9QomWaXpScTbfNiUb
CQEwhlsNvtmdBm3TMBjdQfP1c0xwy/Kv4L9xfm2X4UzfDYNOy8mylL7G7kQg+h0aSjM3es/qdhEW
D7Y7m3ywin4hksaB8kNmvxW4HpXu3a/rTSc7pP6QfdBT3qFgQOSJQ2IBH8wdsptq/pjGeVYQ+A1B
HEJntO7MvZ2tyFlWLBpQslmaByt71nzyRCI/oyCiTWmXdwmNR/SRWw4VYW08Xs91HW9oiNEg2MO5
g0IDkdnyoXFT8ufvZhtQKwzAQlhpkwD/WXSQcMi7xy8dfQflrH4zIKU8ycwJ4RhRVlMTUCHft8Po
IovIEdfRdPqhDjT3XkReCdQKrdN0X3zWc/qlbc1b/wsSKZ940yLAo0lAVZ0LBeHO8Qj3q0eocGy7
LVuF8vR6avPZkiLEAr6Wfl75slHcSXPGwnuZRx1I7C5zNgDaSULA91b+NhA6GDZAEv5AkfbGysZ2
DN76cwEGlW0plu7tFKjKa67SM9efUOsJbNCkS9R+VtZKUT2pedNgwNrus1wY+lfFyAdHUHY+kmdI
2P0gfqv1Q3pbYk2lP0t1TPhvMbvDvLBXsYLt6CE1lpIl7NWN0smlR/FD2ArhUl2znN6F1Xp6qOdY
sAiJVUHd0gZa5E4yJ3bo5/YjBdP5JcE6ipYs8YQ4KrKkoH/EwRQuww/jvuXlLIrN6lxO0OBPz24j
sqDGdSfv9G5T5itysMxqFwXP5t1KTlpOYDYOF87TXljEKzELeV7zZmvZvozPyGutdCf6J2mV1Luv
LlxbHQqXR6Zd6C/Y9xJE8cWNuB2Sf5InBf1eak8E0ETyUusWzxKeg/VIX+ueLhMyYZecJMxWpYf5
dInoGfmFL43TMCrp1r/LL5UhM3IiFV9vYLTINQ0+kfA2Z++Wp10PZh93q5KQ79pTlFt40b6lZDll
q1x3yVGSDmzUuF5jJXQ/2+mqkbL57U5OgUoWFlz0+pjZC/Wjf9d5dYsOt1tEeBbSmr/svdKcRn1d
qXS78WcuonhCgFgPO+2s2U2dF2+w2H4m12jCNuKUdW9Yg8s/GnOCmSOfQdak15Jzo448mWZc8vDe
xomZ/IoucUHasDxmnc2c3IZdQJBGMI4kzOFJ+0iaRVb5vb4a213/DLJk1cpfWrzWZ8yFAfAH1Eqe
dghTMrS2Frw5IHV2rc/sHIZnnWgohSlz6VQgNc99qe4GYFksNOd1srLa2ygGoTC3c91Rk3Xqa5f2
jzKy/ZpZXCIao5VNLHa8/NbRGedLKYQGO7f6RfeB4XzIYqKLRZ0C8kYrS5t/sYzH3V418nsSI9/2
tfNL9lJ/App/LuGcq+o7/uh48n+TBxLHG0yk+TvzZL+NK1zQlZebvrwu89RmVQpdLl6VhPMQVEBk
1gaHc9LAuMUS8YXvM1x3U3wSPvgX8+4SNFRFJ/5+9jc89xEKLjwgi2RXE2KCptFe56Zr2w5/kWPN
Zl2AobjHkbaXofhXvsVeqO8Mac68QFJcmcMYqRxG5TzBI8dL8PqZTwhiHjotfun2fGj0JYwjeDo+
lGNU7qryQjcMttLM09/07QX0BJdIXRED0gLiJ2nQDdeCugEysLmUlXfYHPE90Hdm/5liPGRu1PLt
qTxk6Q8qSAYbr3fzRfaIQ2HVrd1A0tR2wbuw5pQTvqAmyBxsDPwsTLdC3ZG6yvToIFVFTjgsKnWD
Jzu/fqk8ouoZYD5dDIJmmKwmQvJzpjpOpCBmW0MbQg6ouTKY5iB9ou5WFrPU7wJKwogSGW4PaRi6
M4YAaMjHqPJAIQJGs8juOe2VlEMCC0RUto1O4LKDDUyJV9ygupPqdYGClCtckudDiTPga0TnOv4y
WIr6PZPi2PDhsNHSENyFZbeyKIx9Px4nRP3SekJUO74X/YGCdxznYQeE+qsMyxky9GwX1Qhav9k5
SNnRyVpSXf793IEiUV1CfzX80vRqEuxkh/qlcSK4AM2BrBG7OmntUse2GiBQI28nTDfdx3AY2e9h
UStbsnr4MYLpamvxHBzjO2k9q7wVLw9rd2tvS25XU1IiIPeK0B9Sppqe9qC8QXUnVV/UVskCTvyA
WHCr2JhaQLVm4i7UsfXihUosfJNgNNpBCRRRn4qYSA+atsaJMTEdoBoMcuTc6yP7LjdNrS9stDG9
McdhStbZ7H2kaSOcPNqRCUhATEqbsGv/8mZpohwcotNd/4amEeXL5K+HMp3i9oLMqPOyj2ZaQhQY
gdEk0bCLRgGfhCeDNuodVkbduxUEjMrFLMDGBCtealxgKjDrnVYGPEmGyOaDm0EjZIJB+on0K8O0
YhYDrchyWUsapl31IiPpSxSgLeBGQjMftMVpQloyUMJpVzUhX9QBjGIhED49UFl/Z6YTNivp08Ix
mIHY0v5VVeKTILTPEQaPZAN+WR8WwsnpzFGnPhhVzc7IP7IPakjE1XGKBQHD8tFVXv6U+WFy0/SA
lZTpTi27hXUsaZ/bBZewPY1vfG8aXWz6OVLjPU3NEIgotl2C4H5Drcup9MfpMkN3kSzArjVNyJuj
+sDRHWVkZgV0JkW3VH8k48jl53aUNCwLgXQxI6K6fsspfm/TzHue6FNIY0RsHU7imGzthSTjFRew
sxHCJlGeYUX19CQqmYMc+aQJ5d9y5VIKkOAkaRcTc5pynY8gywiLOtuvhzei6xTjY7D3nfqeqLfS
xnW9+xhprU3oS0AC+O6CbdRBEnltuzNiN7sfngiVYBI/HWyDMdYvSR8gjAKdlu6x0kPyURh+FNz7
2XIs/fhCARHXR3Ic7NojlgO4QiKAPvmUFRHUMCaMSVrEdiJ/wh0h2oXAkn6NHRmDDmcAnh58V8Wd
RnFoi/s5pD7XvcOEGD8JsWjcTaHF842ieZyfGBSXf4aCjPgkKZcXNOfKK+4njbCCZlEQeRAJCVIL
zvjchzVL01VhGI6HIn7XYj8b93fTb3USMiBMM+HHiRgyaJ0EygmHO5+najpxTimftNF3UivqfD7h
ISX5MeJXLGsULut8Y8bLZ05mRtBUywhdBzoc2kYf/uF2diQnrXy/n/XPimBMXQyLpfcu9jnTBxwA
sEYUmPOcxJX+T8cPsP2CXTu332cw6xEVlt4dHyrYMNacklwTOdgIwjIRh44zBA2wvGAqSxtyZ/Zp
O0a6bQGDk3XcM31YTyNxXBv9ecJbof7VrkR+XpqfbuaM7/Km2RvrUfRV6KexcWOzT0l9WqR79apd
yd19Yes0/cG7sJGDq6I2RHjGWDXF9W9YsnPXWJ5+8TisG/78X/6uBamHJ9/nWFAErisC12qZJ0fB
/eGTvyUQm/0d2C1hA1hAK4a8vJ7OQvb4/ACdAoKDdF0ExN7v0gfd93iwIRijSLuy30QozhM335dH
XFa3TEyTa5ZuQIfRUdPqCXieqxYLWpJk+EwLC3LxzIX6outlGB9MWNyRBOegsQNRygsn/ZNlsHWK
a/QmaKpLvDaUt8Z2LNtVZT+/QkgC3Jd3aHZ6y88+eIuuXM2W/Te9BHYMkw0u4NYIXShFwuTMzNvY
vJheaoKLhDDQnj7GxG1WyOsAm3VGMBRDRwDm2cd9GxIXlyPcVJa8Wgw6Pnicr0rJbD9+e2YLIDF8
eGKX1mVswU/wAXnVm6zn9dKdSZLBUtV56JwGsV+6RdVtF9sS4RcPc7eovtIviD30OTQjtEXa3emh
aVSTB+4A+sRAmtm0deQDcQWBZgDncg/jADBlpsIQikLNY0PHXuRiUHpj3IH64ShekgHttMBfAI45
wqPC6UpEsaPijHXASjTEZ7j/0u13RSAwFCoFeDEITsD8bKwsKJSwgWHUiMDJDFDcjUxfsZ5uYew4
EX7HwBcMcz2JnFLVtSJRqzHLYPXRqz6P1knZD0+KJwhsBTXohuCgN1QW/RpJ/Ow8Ay1HAJ9s5D/5
q1UXssiXWd3fWFpte2uQMnXbeHL45PrMw1cYShXycBbIE4IAXKVvTiuwEd6NeNUvMvqmX3Znej54
44woqKSYjvy9JsGNqWT0qOqxYytE0Flelf6I2aMC38jv4W2NK8nh+Op4Kr7pTRmNCEyvOIFdhB93
WFo9mDq+WAtRMv1zHe7vWyRKHAG0rHlyxAUpsk8zmriHfIx3vHOkOOA9M/g6CvN9LMj7bWFsKbPk
XhyA8Bioi9COds2a75PqPsrPnzD3Gcj2RsAVT18LDgNoCra+GMirhvKw5llm/NZMJwkPByPgFk/j
Wv167pULEzvGErhTMKIQkIvi8Txg5mGIhSkAJlh7+J1ekLowtQINiEseJjrQM68P+JGV4nF6oQl6
Bdbwg4HApO0AfapbsW+IQXqgaspeXs2zgYr/lDUcKu4dmQdYdBIGL22vzb4gFqL9MX9wUrDenq/d
oNyY1b9OXInSfk+szbO/mfFuYKyaOKjOrfRYoJfV/AhfQQ0HJ8JY9kBoMaUBtfj37HX90KIFc9U7
dDIGa5KvzdDDcVx2c6W1vjVu0HOb/b6gOkrSPIQl6EgJyMLHMMJ/IDRkwrBE4zmFaKfkldtKkSMN
DD8jpCw1u9IBJHYKz6D+bfinpIdS3yX/kXRey4ljURT9oaEKocgryiIHG8yLyjggJBRR/vpZ111M
e7ptLBRuOGEHnImVIyFp3WDpxvDS58xDpAS0QO5PmrEPw2WK2EBIJLhNsW4A7WUsiF88Bj9L3jW0
wU9FKwA9QvM6VukGexEL8kvHGRptKoTsdLsma6uJXfLDXdsSkQwQOubi5GcPZ5K4tDda+o2Ml/FQ
G7asmTXVYOoa9xZTa3U9M05RslHCBlfQ5eTuJaKmjHS39aK8XgSUmClW0KvJIS3zXTn6aVgsov70
pPKsHOV4OauEFy6/T+OYLIN6dWzdGR4T2LxSd3oJu1vmcTTGJhtP9LRGFX2GAjjGKtJfVs2wKmsC
889EOqjTS8mv6vnhyegao+/6jtoLxoHSrTab17FUvDGmlnX3+8ZScm8Y3rV2N1IO1Hdpuk/QEkje
257UBPwsiGxcGgDIlKRFZwX3Yex0UM+XPXXiqerGeO7byDOiOyVhskdcZTFTWRPxDSXGMy6DZ448
ZLouZMd4OGHhFcmGDrKunvV228+WzcREYKb5hr+ArNFaZDkdXWzUT1lwqbImzd+mSWTSePSi5QY2
hztHWZASYYxaX7lU7wHPZ5645CqoFtT1to+/6JMBmRxxS1Ad9Fey5nQ/69SQiaKQZMjAplCOBAFD
nwBqUvujHOT5uw7iWH+hswPVggoWT4B5YU6Jo2MEkpgwyZLnq/CI+7XaeZSnYoNGQrfOOq9oP2Z4
ORyYEtV4yXPNfN6PBtfREYU4zBUZRbLlpMHDR8CdOojdoIuxeixFRLx7Ksdo5vQgNK4P5/lWPb71
XUUtjuI2I6smmDDwHmGSokKQ7A19zzLJoY3y/Ix+6u4UX2fKFpQgyzBsl8mpjW0WHmozt5Cej9+p
jhRuVQFxpYow7Np8D8eWRjCEUoqFL3sajLnY0e7vswP4vscNfjz9t3IJfRGZHDiDsFf3ynQNj3Q+
bkrMwjfTN3qpzecUjE1oC844WhNzD47dKVrldIsvuDDSy2gkW+fJVW/InFtYdTL36YPRGnWnz2AC
MGX0u+r2wnuONgiRXsXNOT+b9fDYNqBAK91mU9fGNXtBTgiSCQ3YaebTMGIDIDNS9gh7ROCnoOjm
UEVWebHcl1pQQ4i+ICOCJhzZHCnxbJOQdkS2WCtfqx4cFmDQLH/L+mBgySd2rGeODLOqtqC6IOOT
91bGHi6MgF0KpQOFzYRe5UKNSORhZLFiz9apsSdIipQNiAx5AKJivmeA71j1c7rLi37iEdeFEzNO
lqRrkW5TmGffLNkfdJQs2p0efRTgKSDsA+kczPmpjzfTEp9gVLrwgfb1o1R57Ci0k2eaQ/FX2YO8
IWB7bGRyWFSlUh/gZ4iXUrEq2s1DFwIm0WWe+SBkYvra6V/QYPGpkLqIXLh08FWDjWQKjzwKPVLV
R+ly0UAdgdJRRSFDFXla904YRLOTWi9KH6/pFhwJDOvp1Xht8hHMo8uSG3bvebKv8pVojpZWqFvg
K6XcqwvwfO7Qs0k5Cc2SiGbxpwT8coblS3UjzutSFzQX2KwCMD2qhyPiBeYLt9zRB9jQjV4Tnmfc
RLXALRABEHyXUOZ6WuXEBpwxqCj9LLRmdZ+5PRKzWP6GAWhUYGfcJenUdL4CVDN1esKmHClzA74b
vtUv2GBgdrOZYBK1GAJOaRHel0+N2gVt+FajYIOJntf0W7AfgFwV41gps4X0BRqzxfL5hWwT1GCS
mwmeLwda9cr0RPBLIAw1n71ZUQqcVtFqydfNHSaZDrfh9dn117to84NXTY5zTOpRfEuOo+7NfuHw
KxEt52zy/ElgWz/fi/hHqXjg14GVajoPCb8P/DdIBIX3AhgMJfTC1kpXZmV/hgB5ZjBT6Kmzd9Qo
yCt0GaYQmSOQfvE7+I5U1AXvjCpPpTmUO2QGvb6K3hjw1BP63qUp1j22MgIeul0pmyo7EJMVAk9A
PkfhoIpMuqRkRk+ZuYTYmgyCCSU8VagIymyjlkLL9GP6XPc6w5iSAbrmRHXe7AHqr/2d+78RBQbx
mzoZ09Ds+kx2K33mVFDfmuhjSnI7b9mUXqvXdG7mMnER4qB3gq5dXp0FFIntYYg+xpZH4kS4Eavr
kXb2JDvcn7ghGnY4e+vY0NjAWXkbi/7oYOxp4yraNU52SWkXgPMM50kQ8ijtCmU6JwNHn7iQKaiV
oEPH5m+gaQAycx67vXgf1FyVdYKtEiJa57PwDtUxyf1cD+LI66FelP33HZ2c23AHoNquf9niUwTv
MVHr1iVA4F4cHbx8YhpQ8NpfoBLs8zV6T33n51h9CoVN7Vq/rvmfasozvT20dUVjsRAtqqxb5+qW
Xh3HkMn+Cs18tQ6dwDJdN/Ibl53NlkjwFYRFRnVmr9LjZdegYA48EF+NwqJUOLvpscv9IId5KX4n
f8adz2lNun1rrKpiNQKS0INOJUpCf0c60ByFCDG4yrAKG4q752e/17v9XdOhvQB/vf8i9ErRCQca
bfzS71hMf4hwChtuCDfggBKrDD+mVC7GXpBW/GF+insqt8scERY4kCxdocU19pAooJsgS10kjlz0
dBu527RVJE6vRJphwrMYwoxIeS2zK70ihOzg3WL7HdE6nLa7vqRhSd0qQ0ukmcwwWAfNruKF3gHs
vP++Xsd0/Eo50tD9KP17hm8Nv/WY7wu2bREBBQx6MNHkACkLbgTqXL9Oww+VkA6OqoiokqVEY6du
yFi96OHNI48W8aCtuWt/Qjd2+xbexs85Kn+u/EPrILHD+anuvP6B+EnhUZMt8GvvzTD3Euc+rtTu
oxea5fl2NseuyZRnjlQ4CLkgUs2v1FkRaLcu3feRlxceZYEZknp4HJiz0TriEgyicu5otyNN+qM5
pTv4mZKmA5VqgfHSp86lw3O/56jUQRYvXKyJNwc9uEMDnnlWgSCl0Iv6MOg42SlgagxQUapsSdLc
dDn+Emj0No1KqReSXAw48MDq9iXDWWA0ZIWj0f1REgrg2QUzb8aJl9MhiZmBqU/OHJPbVrspEhnf
gz/tnDRb445EHM6+96Mg66CxLVFjt6iWU+RAycekkv2YnIhFY5vYk1UhdRpw77N0L0XesAja12QR
RJRFfofkU0LMBtqwYY3Vm1y9SdC87keWI2oqrbLpIIxJnUdrUiaoTYMZ3Tl6JcCxsiXdMipEAD2w
/sbDFrR8jYFjgfAb7X2fJGOKji0+VGAruy8tY4XextVnRaMXGg+zP7ZqjUyE6pjKtN3V5A7xBijI
EAPQI/n2enZ40FAGYTEwfc4E0W4k9FRGMYmjvonZd6rE4j8Kl5R12p92TcGnyZHqXSWsPTnZ83Rm
P/dyhw3he18cKKyOBGp5tp88aS/iP+oWe0o6DnKSXn4cSeifNrWuCnnPAmnUwn1eQZm+vY7ireLf
wubgn3j2E43wbptavBzxRxxGiHmK36Mwyney/dNOLQqrT/t1pNBrA/9wVBNwvjnjT25hEskvxfa/
V+0KwfYZ9V1amq/TKCN5nq8e/t0XPmbia8K/xN8f/hhUwjdBd9UgRc42F39W8p9sfeqXvCQkz9Vg
hpz93KVN+kl7E9WVg8Q5iGtMHNRGKXMJpplgq/0TwKW0J8RXK1xB2Osplf/UUPrsJnRHmBXvFG/F
RwojwDv663cIiunl7uvr0ZUwzFNxe0Y/nxuSMOQKbhYu3RwbiKSDYACTDbUQVzXbzzllRnHq/a/q
crqraJP6tOrQ9UfcXQBM6o0Q9Qe2s3xtS6fcERDyg83MgvnjSGzNO/a/5KNEcJRypQ3Qo6TN3PjU
FLhFyLBw5RTjg9ynm4MnCHbnHnqF3JXRVpwZKvKImKAT9tg8fcLoLhDS/U8/dFNkx6pV5scgMrlB
KOD6xb5yEe115lsQDP7Tj9EtEz4T0PF8ikxC2AExXvYdBPCEHGzH13+jB2AchgIlwnKpQ/UNS4af
oQxCtksxFHgiVPUbGmZet33tCoqNtjhfigFO/17uFIe+c+6zyU95iuJP4sf4MPLwcfiFEu01jvBe
oHS8I1kzSQ4CmkjQlWmfurJb+uJ2yTYRLo+74lEMAWGIz8WJiJdszpEsAOiECWjsXIQuMXxCPA/E
cxtYXBkGDOYBFWIIWSwHjAohpE+PHWnoCMAFo2eEBcn/2US4RgqazsCvs91iEYbCQiBmTwWOkRlQ
Ms5BoPC8c197mimWji2868n73W3xM7xjSZD7mIGojLCU2zC1ioOyapCirpynTydKC2B580yQ5fOV
M+7xboahBdQdIeXhixELX3/fUqNNUf0mHMHbQUesWnxFpsWHmtN5eEOwTpMYrkJXg4kPVrGWlkh5
UmxBrBrZfpheRzwCuZ3MUoYgDw/12xTbgZji8N+Ag8rBaoAcq4dc7oH5Db2Bu4RMCgojUxswM8OF
dC8oGPtC95tkAaXCAYSudpmwNMz/fBT4rouCw6r5vd8iaKdXRtq17RflUVmxNtgQqpjWwvRArBE0
Tf/WDQo/rBHg1piYyKH+zS8heTfFA2gefs6C7jfy8eRh67NAgfh3CPIzfibU8mBHIqEHahByOqpF
YqgbrkIxt/D1i6BWiO8OvwqqfBnMehjqNg0nG0I9BESv5Q1ibvBJ/GEZpUXYBUQcRKY8FpZGlLvR
txdS1YMHUIpzFiuAYK/icMJnZ9wFceDQrU+hOxUcucKf/XJYB/E9Tq3yp+8wczT0thRO5r5R3OLv
PmZ+jeKf8H4R1wA36E810Jn7Yv1lzUKhKmP6ar/UeIsV/dmAkxPXxzFxQRG34MlJZ8i/CAGYKf96
+ujeKsHrEzFbhNu0QNwK/evv+OJGMELEGJGRmmrxdkZryZomqCZmkzWcm3wj7pG4f8Q2RBrk4eKs
Q1eIFNb8rriJkABWU2ThKKFs/+688ziUnwXDVnxPHCDm/+JS6D/9PR1cMViDHZW3i+cjTkYYA6HD
KGxlhJWa4dZcFKJjv5z1iqsUghJoHZLf47sSfmJB8nAjMmZcpQz0gIT44fQqjAnCT5mRKF6wz1nA
JryDuYWGIqKKtIBwyeSmiAHER/NdaousFAMyOH+SimK2BHQvhK+HcNIRB0KwXbCYeaHBIqYZCRBu
Bqgkw7n6G+Ri5gl/A/EG8QK+RKRPiwXAy7dQ5IlWd7qQwjnGFyJP8SrCzQh9I2SMJliS/FlK/X3a
HE0QcdIU9TdCeYef8G+GGiUJzrBhfv2dc7gWRxNUY45AXO6hDSnOWZjKUFThRghWdoomEEpK6OyU
HE8IPZXIQQl7OaGKxLrPv9m6UgHaEkoygpQtzFeEIxnrJchnsfTDufj3bXIzpiwAUglLc/EzwMgM
f0Tm/8jc4nK5iUxDfYv7CY+6ACtPbv03aBk3zWe7ojqVmg90PUM3X/SWgSCIGFQGQ6NibFe+xiMH
+cCGwLBAgZKru//OrpQKUYeBZy7GAb0r4ekTfqLa8l1Sf4IPwY0S+jPoXQl7IwH95sb9e3w8CvX7
j6yOcYlQtedpfYu7LO4Yx0fX8yFaWuo2/hsbYv6L0xeririYvzsuntqfDBWQ8yl6nuIVswYxsOD1
Bn+PFch9IFSU/oaSO8x3lKLuvxQ0kRSiciJk+EF4z2n7uX+PbRCKq2LCYmEED+9v0aD4Wq+0gTWD
xcC/eywjLSqkYh4JKVOhuzEL5ltxizM0nv6dJefJ1suMZ5+vV8gai4mHp5kL+ubQuSlQehW1jKdz
Cn0UVfxHMHd0R8xQ8TGzIES7K7V0Sp1MCYaquBohHTpF9ZQLpD3Z/C1GXKr4UDEIc6YCI4jnMYgP
F2uexiMVRxSPEUWYkiVOY5FRBPMdnzHOilye8y64v2LfKGC/RaxL4lQBymxQp/27JrGeFyuaYw++
NQtaqbLjfiltha7V1EUf7W9yikkjhoL4Wn1FqF09uT8shD7UTV91AO3+PUXSz3xT+e0KRiLf4S8F
sneIEAbi+u8bobvDWFtR+hAub0I4S1yfcPCZBUioorDISMxW40Wco3gv4HbuDOcNYJylcBZg2sUy
IpYjIiBRIAUbwp3jcnm+fIvh1QXFl8wNCz+nbvgDFNP+ppKwYvn5e3PhM0/Eud09lanBYusI2Z+5
I1viWqa2mDJTu9vQxdvR2TnIFqqORDdCMJAOEHJ9qMmKm6pxM8W2AoNH3GlxL/9WPrFeTLzZ9RXo
QuyI8d8g3DZnbRF2RzKrxZOBIB7enY8S8jLo6CL9kqJDg/kzHy7mrBh89Wr0K5Rzau/fxq2iHJRg
Hi3kDF7uIwBOt3tuUevxHtquX8pe6WbYoZf7lyhfWDo9wmMCtgEaemSND2APcL9RzDfx8VYn1kAA
Y3YsZRHs66g2MwsVUuhitpaLbbpcUP3Ljk3vTnDqOeqTpTx3JLAb2xF4lEclKJx6qHaWoP5TiM2m
Yo++FFEw88tAtprcfspCaPQGJwiWkfOk6HkERUB0iSpAbidoL36EGXKJqxc1jMTUALw71cSa9qf8
Cr+37A5zxRxX/cOClNj9DNS93/LC8YFxIGltR0jkVygpLpKgDZ1QQjonZ4ckt1ihdzNsjPeOKrSJ
bNODSupCT02FCqY9fYfqCqWj/qaB8MA0Ba1VMLKoReICD6DR7z5r9CQpzqpEb8On9qvC4G/hVoWu
wRtEby97rV8bqblI8IzglivPQGkQmO6X08xNe+uSv8uAhZFo+tQN/ykDKkORhtLZBppYJW2QNsho
DC26OwOrCGkJLaByrJVAuqjUtdqVekH9mXpK/xa6r7khuMQFJdvRXF8HWycwvPAb9z2/pAX54SWh
BzChkcmygEhiCGFIWtPeNRKWUNY7KFvIOgi9fRovlo6AILVqjTwfbeH5Ar066WtIzrC1ckyXxUEG
igtMNObM/NiivPlaSbOVEtp9cerMUQsXUHxRLb+oujdfWJwRy+BoPTCgsqHlam6nLZPP5lf+whPB
YiqzQLm00ftLe4f9gZpljlGfYFXwFYVkCTioBhG4cXXFLlbRKcx3ND5izEKp5dJTQ7eaLOxuK26L
vOLrwK9VF22gtOxOZt8tqS46UwHggHaOJ4hyaVMKqs4ctVT9Uyedy8tb9jWBdk2dKroDT8bhtgvU
U8VFol5WAjVhmXq6kxpf3R7KwsPCSkxgEeYWdrmoUKr7ii3g0PTU56kcg/aADIJgVQ6TD0iackX/
Xoc9iup3tQzrX5ACbN566KGIyhZaNOumcdTvQluhUNzsZV+wl5BojplQNuo18vc82hGSIEgnVBO7
5CIhC0NPAHhMi0iuA/yFRneyn0Jn4APvH31LExlslgFkHQ3nAjAGkF261qNVPL4oxKm7sVmjplUt
G7odi/wGsC00awn5GEMNpGzVSs6scSJ8FlRsBcqz2p4oN+uvra7gqeGk3Tc9sQfa6ICAIti2gJmO
NOkBHQi1HbouaLjARBsKGj6f5Gf5anyRHpqzx3YPPBJwGumrjK4/8Q0MiBH6B4eijZg8gG1a3aJt
be2ALXG9Cc2ixXcaVT8Eq2nztQQLGRdYYoWDtBDMXirGBagP6qQLYiN4xPgvI/hECZkkjDRD9l5z
3UxoTFEdNw6z8WbxSZxDn4nwKbr/UMIpb02z4zaeVayqz9SY0LnRbaqv2EqBxS5d/HDCA05HVGP5
ARQOirNEmzQbZZGWoowDTETCF3uSmKzmu9/9Xgp/QSNgADj8Je0erWQQn7EVHtTWpyqbK9unq348
3TheftPy7kr3N3oDT7DfG/ggUI217jSMObs9XKF5bM9rvEE4Cp/KuwouWFbI8RALgvP2XH97WvuD
Y3isLePJxKrvPwOeq1kJSqYw71x/1u1j2m5RAii2tuciZEObX37QMWt5B2SEGhXEtl3oSGk8MVKV
2NBbOjnwgUCqRGg9VHENnzOYlG9VQlUsU/bJsPp9uvOqsZsEJyG4O3mFx4ZmoOUAmYlKb0s5eYbc
b5Ui+yjHIY3N94dDJjrrfl46GOCC0DcEE3TH0dkYD1NAA9PkBLIg2lNxDjncg6JoYtGaDitcE/Pe
rFmB0CdKrG8KulMwiqGcsl0F0T5Lb0WypAv7+U3Fru4M91Uvp2eccpTUTY4GIOOZR+VfdTFlmIjc
w6BHlNizm+htbu6ojlUEVB7YGCxWAOgmR4mLKEjYwYCIawF2Wx7ftXS9fCmfvI01I8sP1c99yn6i
A5ANymiBIxA/zxbv3JBvUfmtMdsCY0kNmc215OPuhb/Mt3TNJVFdzNbHnjDlUR/B8EaL33h0h8WS
Emv2JsFIqImTqai3+biIbYzJJia/vs/sJehlPIIWFP8f0HGovBLnahvIFu/lFmCySocd4RA8VTur
PTTnMbYMqIXo/l20G0VMzaN5hTaAYYOeABKgY5GVi77HlFI/KMAIVRrSpnFPE1UjSz8v72iZPK+Q
7/RgONNImN8xX4Kz05SMKmsv9aeWugwNEP3akAUM5waQBQTMsIB/8FZzfkXnZ0/24sijEYZ9YTW9
jOPLDBo9oKqcKp8zuuLzBgklJM/pV3QsyyuKvICesylmEGz18bYrbPkhXI6LNxwD3PSIHFLCgh1/
prOFDK1RWowADUFhuFPIs/Zr9TBA3sDku9DVBaFmLpWzovj0ZehLTwtbavw7Fd11ImRgQPCm4wqu
abwQD7Ed9uNagvMZgGc2Xl4LY2OXC/yoKKEOEKIXxUaDaxIG95PGatVu5LdoYeoaTWTACfuYXk20
kNYqw+1wDxfPxSf8vEXeAjT0uBd6kH5Xd6fDJmsRVmtuOZsDTSMkTS7U7bPUgp4elHhwhhbYTkxm
vPRh0kulEp5QzPcbh167AzqZHW9RfOrXAuLFW8NRJotMXYerefbV4fYABgzCt1m9A4CVXdbn2DR8
AK8QGkzlewxml/suo3af0+lWuDOWxGxpjrlVQdoyJ3vES3y0JiT028Pl6XmLWOtZA3cUCr9kLOlP
LDPxwBq0mB3nV2lEc+bZ2wDx4GzwDABNNZRvJnC51FW3i8EIINJH6iLudXVdFnuWcbjL9juVVmcJ
pYz2a2X+4jb3RVliRKcURAFKnSjsShZ+HOBJu+CKcgneST3RFztLZVEAm75rsvtQsGfQj6RGJUIs
9JgrmqluNFykD8Z7aAJakcxNyzZsv07MaxQL9FVMFI4rV2ExPnJqoS+X4RjSoa8t7C9Y6ZEl+WB2
zGkHOWir2nIlYiXZ8NcXbFNy6O9QSKYC3RAgxlWvamu7JsEYnccGVEKfftB0/o7cIv+cgT7VVwkK
q2SZo9fOg+8uh9S/30OtB/InrzvAmaHZ06sbV/XbkiYSi5ZwCfyWdyzfCL0XwC+JWShLRisQ0FL9
3l5rYFwRpvUGergHwpFysvSE7Q0XgauJDcbsO4ZueWyG9z5COkUAgfooaAunfqOdx9rZqhvR7CJj
iMSKxeEUlNeRLFmOH3z6B2VawDHJEVs0a2CubBMIDQoSCIuAjRUgXwVUBrbw9NI8LMNJLO2F1TRu
x4KpSg1bKCtR24W9iaQSMYMCbFbtQKPoxwjNG+zmwMVniEa5mbphNYqoRxEK0ctAcWBRLYKXX84W
vfnRfelvUelqFnVbZv+Frvw2pRWBBzjgEBDievAYaC2ZFJChsRJZIWimBff+N6lh9yayXcyQZ26Q
GTmEX71tB8pX+nTSyeLwY+BERi5I4ORKm3t+QofC4EGDB1t0q3ijx8HLaqzxdbifVvXvE7QFlKLf
meGPph6Z8ugRndPxQXaFjsoONll36lqzvz6rFV2F6SVEy8JJP1ICAspZUevn53IpiPhAp3ZTmgYx
kHmEdQVLhGADuh94f+wTWRAenWj+BLMb2AEahCB0cykoANIgQXmKL1m2Hm8zKBdvkamu0M439jqM
I8wi7BGfESv/lKn0VA4CO7qQUuuQSJEWSgmPG+km4RDEOlWYoKnVjz2Ia6Eeb+xxF5j7RNIkW+eL
eQnK10GvTflkvbFPdH6Bx5rw38MfBZqDmZaoxIMEgWsNphLtRWOw64u6QLze+EWqCKkKShwCkMou
MUsXH2C7qYJDoRD+lizsBhLF1Gkyzn+Zv+OnBmgZHtQ3Klh4PBG62TTqnz+/fOiwzH6mIPyFMEaE
BQygTYzTPtiYPymswVVULb5Ol8Mi2RrSDSCBmMATsaGPVJas9PSx+kgo39gTEDUrGnNPm9aiHW0k
0/vQDLAgLID1hhVOm6FbQKEoYOOHaCuO2dx0MfLnu2Y7YWVC02CRg1kiS1qNoK7I0YPkRPuSvu0O
OvVEwwev3TMEBOno/TjcALP6ySnxi8yG86C+x6TStHQQy9gX1wGaq+A+6G65e23jAAwdOOn6+moW
za4FKIwvi5CkRJ0aKtk3uN2dQAvVt2g31z10kdCvaCnIUUxAuD8+aeExSfyWTlGygpE6AcE4AlAB
RnfpreLUzz3AREAqgnZGuix/afvLiNR/UXujY1zJEZh/Fs1nLLGfb8qySQRDhkqyKHrhzfCZTZx6
tshgeHbvLzf6qA0vTM5p+T4PuWfLZNzSTkkJoqHNuAitjIjZgauaXZFrnPcbVXcLiyLJAewmrHJh
F/u4QV2E6fHV4duYWujhKBiofdDObW6IJnSEc64wH2M0Yc6gw7TxpS2YerkA7JITR9/Ii8YPfIlo
JlFKNHsnfzewtotWkE5c5ctAFW3wo/MgE44E/VnV0WTCenCLU8LoFIwP6R2WclzYBmHwzHxcs5u6
T0+Pj3E0eVQljcRPMAAbX76y893t+Kjfuh9QSfJatacg9hEnwqpG84dho2sWuJxG9yU2P3w8gB8h
hpXZkOZhzEHwm+pePm6glCjghT/Lj3JL6MAim4UHKUaSAp0x8yktAxngx5ySyEreoZzBIlpdDXhP
4AlJDOL+xdoKYp1e0OQjc5vkRPTMqBet/sgTEJh0P7ut3iuC14480wKOAgpnquC+ixwRfO0zGJe0
WGQL4yjT7HiH9Cm4X+AaX3YnYMBWMdpC+menZm6JRpSjKe93hFEkaxOQeH5zc4F9y4P9GDbqPons
h7KSZ+v7TqhqYJP98rr4UEP7kU3zzIUPlBdq1/iau8PTAT8Z4XZ3Ci96AA2GeakDhaY+eJme8LtZ
gvRt8BOCMQCMk6QbzXNy4mgVwZXBliTa9ls43QKDhkYWikpUL6qv3J4sc2G7dkFDH1lXYB9I9aXm
svk0YDCyo0SHKZIQCOrQIYxllNWhUdtPRmnpL/nuGfAxnI3B4hYLFAGeV0DglY2BCiXoDLBH0wNK
TAC/o6D+AQTyvJLnALWa79BngMyEwqtmtthXUNS6AaTA2DFD7mM0m9XjA4A8lRkBcYfuX8JOHEgK
+SZYWT9Ceh10xA7JP4xg32Dji8WHhAfh6QOtBcpAq+QQVnTj5keE3FM1aDWiPuonCKuVcaCoe2O2
5RgFazm2N99/S6y8nbOhyLCvoKl5AD+5jOja0nd0tH1KIc+lkj0Kw5naAfvxcz/+srrCQzjBo8DX
EYnRcH4EOJnygBAGJYSQie3QP5lKLks8ikPxrvd10YH1EGaHcDCzmHGGz0pnfMHgZO4EExjKTBvZ
i6D/YCm40LYNRiw7qFIpK++4yEF0morVOJmn+RmxIVnXWTkdRtQ0AR8+FiL4X0S/nbygthl+Q0zj
PwV5ToT/OyhNI5ZzlIsO8oFknOAsQY2selp3n/RYgrIY3oT0qGFNo+XE2F1e0bWTzkZzBOfedVBb
1qiMgDaqhqCer0DXAIaaedDEKOaYEABhKZ2IofDgsqp3lgON2EGjV3dREcJMgPF5IiRppF2Oahc4
PGIId9rv0Ci0jxhLd0vFen09bwpCtbGdNc70WNj9vmwEH69bhbLZd4QakW6FpSWTj5W/0QH/HYQZ
F9GnIa0kKAaUVzrzSYqs2VM/v0wrr7NKdO6bD7ibNHx+KNM0VuHl2qpMbIjJdzyfAFNox7hCkNmQ
EeGOzxK8st6d7nSTqLjwQnkz6wLJcNCyztMtC1a4ar2dTvM8+VbCxWiCg4HSVbBbA4wgPJLXPTQT
qrwOsjI70PaNn35xwQ65gWHNCDccBIgtar12ptHsf1iPC3BYb1w8zI+p03yTMLMQaZRVfCRogdD9
IR4gGFwpBBgk8oSlZHOgJG0KbPzU7xx1WNjltlvWrkz5aNuvo/0AVIt1XXOYUWLRUswWtO6uNr3X
USRAbP22sTQEONqeKQTVDnQvYJWgLxA0+tZENl3/IDfSlfawuDvDYk+JUFlI2F6csQu2+3XvSvbL
x5cGCoWg7i4S+N5Buy6CY9X7Emn4uUe43M2uaRnMsa8hKmftwGmYdp71i+zIjozNsDELZhydUYoB
NgWrDN22evlLt+xk4aTQBfjwYJdeHnGotTO340PP2EOiN+Gx8iH58fN0O6D4xKq7hwr+z4qp0K8f
pGaJawg7CQu5lXgPHvr8IGoAOmtiwvtWv1Vm8hWj6uf+Zm68Rg+C47286A0qBORXDN5NgjEgDqjH
zcBeu+XpoX3nO3YFcEy3zH0hSQR6Ynm/pI1HisfxZraMNLyQAW3Oj2RLUnB3oDbg2nCG/spKljtx
5wEaVZRtePgF2QhsQbEgO32oyCGZVNZR89un4E/OOaBUfAavaO5gW4QvwjyYW2Q7ufIWvOBeclFM
65kD/0L9IEfZZ1dCZQACR/3jV5BeHWpU2AUjmoAoSUaTXv1F5LjYAkMrgoCqmSJQF5CB4NxdO2xz
AOZmASvr7OnoaRAJLMQcFKD5unFLB9ApDvXWY14EVW+XRyp+lFXDzcOBQjssjuheQEeHZ0NLJQAW
fAOxwFsQBQDGjtNUAdUtIjdgYTLrLyDh7N88ebqqyRls+/dAnunkZzgdzPHnG2U+AA+LnFu5hKmT
HElKH85v7LLzTw85jtxz+EMu5HXoy2aOomR3QvtNpVDoE+zQmYbDdge/5zoE9zYNQcoNlMIgGkgm
vN+HwxZAX1SoGT4INikaE8o9f/hArgxTPrNMTAuPIbpi6ExuIvQQEpehRGxFDXFgXkb2zJujTA7n
BsTMy0ODXT6RtMRw/T0YRRSXYuiWa46XDp4EvzjCbPg0W8fEP5gIOE0wpRlMASpzn4JKF71RLr4C
b4PcBBJssAAmWa9dc5yADbZeS5xDvPELdZjgGX1VlvWy0RlFXExLl8WwG1gTt9w2mNKah/efqGkB
zEpxL6QgL3Sp7uiBOu2GQQjZvFwbFzBGsm2wf2iDM779d59287lRRS3LuWbNTd00+GpYiNybAIDZ
mv79eZhotP79hA6OWS8JaFHWf6yL84QNw5zYiZuAN1J6C035JQLUG2D4N2FDI5AFzOq5UN4kPaKu
BzgH77mVeD3eKUfZvdNjH9rYLQ5/9YpynX9f3pcz8DHNnvllCUDVncaOTUTHa+AlOeLrSEfy3x/R
lfz36leIrm7+vUO8K3QfcOFc8VeJbqLk9Fa+aVe9lW7yTY/UnRH0lvAPxTGTr2jZLcT/HVgF/EVf
EOhblSVtUbhYd6R45KQcc3gXkK+/FmrhN/xDHF/0zrvPu8cH4t75nh9kpz5NbYSPbcXU3snz6L8p
JsUguoqoQDtIg/M15vUEckCZiwr44mdi/0g3LDFMurgW/DuTLZvtggIfHbrX4ro1AsoKC8kiUQXP
wG1wOu5htSIPIZdpkTAyo2zf8UCIulAsGoPehzGJR8nr6T5Qhg+AvVLopamXH+LCSoWbhezJt1F1
ceSkTG4SgvCce3Z7cKSMgTNsUrMG8UZyAMZPOU897TZbJhZFaROdnwVxD38q1EqfLuVxYOsgSE12
Vn5v8GuTpRIYE4C3I2qYCEroHwImKYr5lKqcfwBIgbjEbpuNtHiPP/thMTiobjuNdd79tIihAE00
57x2P+jZcK9g1JmiQYvzIk80DPAqNcUf2kHLbq3iNpjY+pJmLg1dje/fVOe1uBEF2fc9JbA3Wrpv
xTHfZ4jet0fMQIRLs7NN7Ntpi0iT0+wfiy1/20bmbduCLhKwONETLw9iHIrmdOiK744W/EdL4cOF
hyJEVZ4xtbYFAIi/xzYufn5+vs5fYjbhQG2icGD+ILpk3rnNzGdud8oViR8kTMGf52JHDYOXtuDS
xXPoefjibfRcGAri+eAHvbgp9o3gYEEdhleD6P2/F+VvZNHFUBZDu7Mhk1v/UBwtjn7FCmuAv6EO
wJj30blekltCP0QmyxKjHbs7G818xvq/OSDmgTDBq63xq3XElC1tall4hAMWvMADxuBP6MAjmGYi
BG6SMJlP3/hDbYVux8T7N19rH+jbJ2v+4X+izmtJdS1Ioj80RODNqzwSCCQ8LwQ0RngPgq+fleKe
mavTdF8QILN37aqsrKxLl3LZ+NS9MT8O3bYIXS9Ue18t/XVrHsMHhA0aG8OIEB1m1q63K506j/V2
CVJGqfP4K0/L09MYWkPRw+fPR6DnlE1TIFyi0c8Q239r5v5Elsib96HIeLoWMgE/2wCeXEoDpAuB
i2huOcMK1N1TX5dq/DGDs9Fe3M0FOibGJqg4nc5iQQ+fVcKdJRnKde6XvH7/bnaaJH+y23owRhTL
Wy1CZO4cdXr4jHXCyQvGluIyY84yi+5sFUTrt4n2WbSqUFlz7gyS6iH8WDW/sc65Nf9ls0b1U/s2
lNurrQhTsuwcIIl+LDw4p0Cz9pS9Ug0e/xrderXg1kn+RJ4oWSdr52hIoUyDbsFhgURCkxgAI11v
lic/Y81jG0F6o6mBhTvKtsAAuqCD9Ghrkir6+EXoTw1P3KG8S6k6RJVq9LTrEWECzVhhtWAj4RjZ
STe1tCHTh0VGP5R0vuz1NjjGNCGpQB1EcX6eDGZ2xUqowP/Q0mfXqvTofj0s0l5iM4esA3L9Kpn7
IV9NGHaBKwzn36x1ku5zeIwBOxq9zZx8RfRcUz3X4inWWfTdMbB59J7N3fgyfvpDALZquEE2OgBP
KYcejbKDIi1izNcWeWBriH4o/YhdWXPS3t/e7el9Li4duy90NWjYNeifdRPxS6gKcHqQvEeM5YDX
Bg8C3FRqO2/8Yu9Lpagk/4tQr1GLGZFwBwGJ8+i/GJ/lFvJP89igWQENIHmDdXZ3nesgDyHFpI3U
EUTiEBTrQCEksy3UV8LU2x6c8s26HHzCIPpfjEEXthi+4b3/Qcz9ZSQMxiUyVfvJrWoUhvXxKQ7z
3Ld+FfwAHVIbzGALzf1tJTk7XzIRMqdKj3bzJJdIhmw4DYc/CjXzCjwDSEMegfHCMAKS6/6a3azQ
ZqqFCahKXO6X4uQ5LF0QFbPqfxVXfzlonOCmmFVmvLU4elcWoRd+kbkPODAaAh+NSlyQQNUbB3yZ
Q6KmW23le3TFodNRo709G+xv1gkol4c1sAN9fWhYtDevaPgizIRsY9rK5c34RW0V0gkI1iByjPML
vuMT+uVRnyUKbj9gy79YYaoWYe97syxA68BHzOOLFJuFmHv0NnJ2gqoQR4hoxZWyBdbT0mhGFNah
nA1RfjFDQBDIlwyhv5XG8ASRc6YNClyXeW7BXb66aLRYlbi4rHOf/s7j+/g8Lvfuf8kIGTzG2bK4
PC0+k1n/MUroYpUu+vuoNrp0br3ioLqizBDqELSj4nw33sNs9O4hRCqSOOGtD48K3ljR5Ao7ckgu
fYY268nWox3P1tQCcwwx0OtDswIZo1NoHmF79WlfC//tfDUTWBsGbczHtHiBWnaeU5GI450vE6S0
92C/SNXQGbG+AmPP3ewaIwC0F/tWWHzJahfMN3Mn6RynRbh6py5zdFgqkhhrl89IXNMYhtQmXcEa
DrSo7XS/4go/8cQpcZ4+/2Y4AfBHkLLazIsP9wrDh9g8MfeU1ecQk0TL05zdrU/NfeTdewqryNpz
Cy8mWiy5YXKHmugVc8yYYEZVjuTXGVHGbkZ2HOVI8wQVp+zk//INJNdQZ0DIgLoqSmqcd8OdNQYN
CiNObi3XvZZap3nuCEOB4kMnpSsj3iYgAjTt9WdM+4w++VE02FZMX1B4ilgTHHak8t45a1sLNif1
Ifg7grFsj6s3PTD2SLU3ZIYOkyczdW/Qw8y8BBdlVJuYUQt112aRPmv71sPeUjRGQsLOrWqDG5gY
TSlKRh9BbNicqJBAio6KNCVNwOI+EdZtH98QtkWQ+R5elpcuxLYxHEOaDhMIFpSwgpCMxAYqphZF
zbyh8Adg/aG0tv8d709uZfx2S3Sm25LKrEVojNkoTT8b5jN+9N90k9g3c+PLEpcE/16NJV7Qv2d0
KzuQP7dnzSKECFwxYII3NM3nlL8+A1Kr+Dll2GDl+TOuBY3FHUldCotbiJ8j6QKyRyCUNpG4LS4u
F1DvXk29HGu05ETpq42kFpWr1GCl5M1e4P5mMUAcD+Ui9NpT2GbkfbsJYqVA8JTM4lnA0CAbS/He
GogC1j1uZK5/gdpmHIcXvAdsMl2aqa2c5/wGkDHKosQeFYssNZl8RFrrQX7x7tUY4uQwAHPsLS2Q
x9s+ZdMtQGsg09Lq3GtcYeChgIU+Ohm7JPquCOQxqXekDGEY8ElIpfAv2i+K7ccY1RQaB1PGzWVH
FBsVDbPaBjU94hwV2yjFokKKxslmvZ+p58qDZr1ATgBEhPmQMyrwRGysCF27afmAYX3zvnxinoe1
LvWOD6qxD+53eU/MFyUBCRAvrZ7zEbX+8LqoMSYMwl37gxNMeW5+mhaUSXomzpcs3JS8E3XQyB2n
iKL/Qadj5pdpdRlWEdRTtQAVEes8ss1GZbwNbr0P+jxk41LqfMF4DRTT76wCDCPQu8SGy0/bOD5h
+kE+klwh4m64bdwQnjvhTpex5Ii6EqOTnrraB+JIn17viGKfkT15WqUZlMlJ+TI/UyNWCWsBrYvi
e/wOEaKa3leM/3REYel8G+OIdY6EGwghtwtxvlPwd0OUobpbv1SjBtF8tDDA2EOah3xohzb80AeQ
uUjJ7EfG8xPCe7tNLlSELzeE7BOahNzoWcGggIJARqlFZ5CjhbN3n1ecMsLcXFiopIOjv3PKTNP7
5DmpkOyRfiKNGB9daHfHmNaB0Ds7VdgX9syHfEfXlC9+XX6AYqZJAV2P9DMVBrkOdqrLWoGh3J3M
vf2MaTSF7zXa+/QKXG1tsvq4Zjez2C5PERejUvlKScet+8j37ic/eYeQRJt5YE73WHo79su2WW+G
yEENy+PZGPU6fbZTpK57ZtzCM60dKMABo1NVoMEf5/4uBuK5O+8xomKI9Vj4D12Ae3e/dfBu1sie
s7I5zypywvGN+78esCNo7Ce4ELSGjVV9BEp9on4PzVHzWzNJ50U0KmvW0MzyXtEtTIe3QXVE5vtK
wDEq4jYun6QrmCV480XjvNyMLxFI9muVs2aLOpjh4LlzqIF99mpDcnrb/mk4A0I2sPjoKPnpmJwC
4xjJMu7b6iUck8pHFM9npNTJ2Q9KgysvUq1AkMQqfZE8MpAJ1LhK6lZvEBWMdJKs3q2Kf5g/qazH
2sOcJLmS6QwXK1PQrteqBF0C8dK6xbVqnEkmFOtQYZCGQ6gMdsrlSxiMPnbzhMefV+PMWmpzQuSz
sQu1VWXFokKWBwlRktVA2bmP/aR5N7Ang+EgCtGXv2sWhNYUOHz8+QP7JWm1Lxo2KRuMGCntT83j
u8TvwVEE/aVXT5HWQTYQfuUcQGVCNYSy2s8Cytw367UkoAazCPuOWPBklFHrOkyVJhHehEgnGmNG
rwYBAfLF0azNZwSAjD+OST2uyHZRlKzDqPZq09I0h0Isl37N70+3ZtcGDYieSLAYfzOnYVON3iHR
EOcnyYgmJWlMPXvFOI9L5A7PBpwZmrqHLJabCdPQbhXszaSB6dziowNo0U12u5AaIJONIYVaH1QP
0s+kF0k8UPRMOFpCG1GpEADhN4X9q1eUb53CRpn2OjRFMmgPGiYL/IY3ITKuMIDb4jSqkvTof7m5
FPAOUJgZQNeg6R9pPbURMO6L9+gC3otI1QW/fgpRi7zda1UdUeeJuxmVBvWAcubVGSNH9TBYPaXI
Ugl7Q1Kgp89wv0Z6gS40NsJOpQmyI49Jlba/Tx34gxI75IJIipQ8KH4iW7YxgRhCOAeH8WzwuDbL
LozaGS3szJRG1lhdmO7olVKGjIEou+/1FLdnCnsR6vaIlBd5eUS9qdU+bx2GNMAXA7hVoYslXbTp
6GBQEAfVbFFZ0rqlU+idbeSSAQeHZPkhIdNDKL3b9AIqJqSgyB13Ggxmk3mUoEEGtXre6HzWZYbi
EGmS/DABajhOX4v9qsrFj2sxbgfd99TK8m3TGOcAezv4wPdDG3TEMnBd3RZEKizCRmNxm5ToFJY4
8MpJCN3dq18bpUg587nnmIAZDsMENMg7T6+DfUQHPa90NDYrXOkbrgfqUbTsxfFwVN5BmUcbMdle
vI928O+3Pt+S0tN1H5VGOB0ESKUFFORcTFeE8WZOFtqlMdno48FF/vRIcSDBtYDgQ6IBimdSsUiD
wzRARwamx4bRG18XpOg+C0bYT68cA8/i1xgXvyY89AjMK+lSjQA9/ktsjyoY7vwmR42/WbyY+FVf
MqO8h4vMpaTr0nXOvtQsAGTBMYMI/nWuWKAZsYK58W60/3bpe9SnkI7wsAiSZz2cKrwNFV7Ubk2W
YaJeABDK44ih3qR80ZukTwR1WIXJzN4uTjWbNtU0nYdIl0KI8/N3D6iWr3DKyxpMOmjkQEPu32lY
cgl/9i2mcw5M+2af/54TtAnr/ZuvXA5NkjeQMurWsVuYp18bXyh1U+oTc+v98nV3ZuNDSFnvxt3O
jN18p05TzQp4JatjYn3657t1AuRYMxcPQb33Dd9ob6Fd2XnXvGtiwURER5SMAlJm5Glxkqpni0rl
/ALXiHwvYDtpcWbHY/KinzvOwMy50I7MrB1gQSNMZCTL3fKDTz1hhdxXneJwQXlBzP/MysY+eA+p
ZGF4155GNcK7JbWB0Nk+/uLhrKlYyeEj0o6PqikIK6tngClEAqeiltgYmP3iPILQQMsIXBPcI97V
6JXDKsx8uVs77Fa/gqQhSZ12uip7aCUMj/2i9WzRmOBJQIy9JOVKbjJfREjP20r82iyD0HQR3zsj
9kUnBBo0mEXyJ4QfCOHXxMypUEBMSpj6EGL5/re7WeCJbddPcHw45tSP9W/d08bCN6J9VEg42s4t
0t7M3Q8btPgudc+LxlLqemq8vmszIjhFoHce8y6koOcar+VMGXq4CfZejfgtKA8e3Xf7g0Ni4bN9
2tUVrlNE4+0WDUx6Z7jEpEywUVyT0WHQWD4RAptsYMnBeoFQQ2XKluIMrg4X9DoCcXeqXhI0opff
GBSmqZ9rI6lMZoShDj45xezDfu/k8aImrwgysbfHx0g8Wtla2PImo90rtu7dh3R3zz38//DTOg1f
0AeeghMgUj7m5XF+zEpX1jRmnv7BWoTqicS0UqsIM3PVe9XJewyBgeUUiOLWZiVEbb5+sWA+IgeM
cX/Tyg+Wrwh1p9UTDbe/0oqByMiHWEvOmefJOw5I2iD1fqPaiJj3GFddMvHAdszeC9ykhE65Jkbg
s0ZWAvnC45AqciJ7Tnj9HZfbGxJI/ksR4mt4hsZvvfMSMwEdIsHGoMbFQ6jT/YARk9ewUoS4TNL7
OPU57zW+rxkMqOsVaZlZNLBfKOa0CAj6dLbf06KlVerjqxzn9J3pfTvlaTUCoVqgA1UYX1h2CySv
zTHzB1eH/rDf3mzwNrx1EAVUrYxv1tEIfD8xnkYULIdnsGbwZkHC/U7O4O8+l8za2qWgvzFi3Eqj
jyoYWN3V7ENntB326LMzrbQAkyqA3QvovjYoXj814rMZ8zZtR5e395sbo6kniQDg+jXBRoTux7Eb
r+JVYsXxarV1Y7fbxSS57tUy4jjudmP3z52s2OkbAsG7OROLFcdNjqa/NeKcHfOxOoZ+n+NdLNRb
uGDEqQGADgrYmeo8F53potOfTmmgZkynUtYiBWOMx2V3PG2PhSAWwRB5AXzBbivv8nWmvMInTtsN
QzWbAhkhOlkfoGX2QGkC1Kmh9zDot+RBfO0HZgv5tMOzAqWuRududErWpcM3odpljANrGEAiCkm/
HQYHk/gs6CEKCel7+UTff28Eew5LMPa4ZAzfZvA2o40VrYdIx1KLc2lOx+2qC6dv/DYrBjesZgTt
o161xu3xy1KqqNarInbAPpism8U63ik4lDvaRAe6ozpMneGNlBcyxJw7v91qmzWBYySei7gqR2M8
hF7CrsqI6bxAjnhMrWnenLbfts5dGQf9PvNT9KfTRZkCrMbvrLk3QAfg09xwDaXFQk8wHHZOf7HA
DWRUiMvxDRgo1WbMrW3yj9HBc7zGG2NXaQeyUbyr3+GhmRp/euLlnd00aGrECD7Thb3bQ67EuGbs
mpx4iaMfEhMb46fJdYyWNStC1rBNVe+IZh8Gp8aVDobBFtIkxO/s9CgVNMdc/mFwc8ZR5DFpL2Yv
4ebsjEHJHJyteYgAdrjcGTdjEIYXww8HLOHWgOSTx47rk7lO7A9UQy8x+P9eECyjt0FliT7NX5NY
jgJSvnwgdSwlSq7f1Kouq8DRF6tqB6C9HFbRpVCPM3hyIFHAW7xhECDW2Sz0kiZZ7PRvNi0ianH3
wA28yIIJaFHWczDXfJcXRaTrTUSVYwItGwmsDP0nJdCCNgt314J1Obpbk9GEzrcWrGO7yh5JfDJC
ECM2V9mCyci+W2+n1f3rIv/hulvT7Y5Wyg2tug3SsARc5svkRZecEnQWa5slxVz3YTA5+VeFad/l
v3jTrsJ/oezf4o1/ccN0R6MWBQItmNTGaELPMYMnJjhSRovnOYIhRzbhEEr+jktMh8vpbt562S1I
SbaeZ69JKzXt0cjgVHSGkzrvuxihP0fHzpyEVMRZWbYDwj8fMaCRkTVIAr/m3vt11qV9nyyJzZ58
Ujjhg0ej1cgeTCatlm1zoy9Gi0RK62aEmJlVme+lZaJ5bo4KHOUkNd0yr4JAuK3WxJ4ZdsgvTjcM
OabVqhUCEuhL54wSwucP8jCkLuiuldh5I1qTUtTgQJII78XWeGlY6/XWgiuy5sUIfpkBSu6sez28
EFbxKIgoBhgk+M5vY7lcRuztAPIEO7LYFEAyZhjrkQXNxITDb3r+MjqSonWYxPo9TR3Nj/HwaQZ6
ZgiAGp7tnRktI46BQb72euudvabHF2N30wlboZmgNyRVpCBYDxjZ656/7q29dWRpKJ/MXg8KMKQD
L6Jx+XHngf3YDQwXP7IUVPc4wdP+mG3socxOf8FjjR3GbWywrO10ivUgl0mTHgfjfW/jQWAgsBML
fjAYGGoWf4NP4DweFrMa3WVmiDbyxXo2e+FtYv2Cujnk5D7mcEjy5WpzljuT2Qeh4o13oNzwjblM
/EOcBJtvOeP8axAtlqx6GFqIhkoZ8hFcqCeJx5q+eMrh8pTFaSnL/Wop0Spzp2SkjOiU2JvMYrYK
/LORnCU8ASxpLXsk6uRA6uZyCPfIQiuaup86X103g2QKHuL7DAaiTI5TV58LDYZgzQ/enEFLQGzO
wzlkiUkr8coOyE3eIkYJav4XmZIU2ncP4MfQ3eG9xDMGFKcoSAYbwNCzwXc+DfjJUc/vRcthQJ5U
23JIRTY8r+WdO8qrEctQtFxC2guXESBIFXZj6UHv+IhLyz9WG27ASznZ+cwva6WcuZh8Em3TY6xl
DtAJzGtKuUq2JGy9nNHOcW3YQQwBGhkb3NMFlBYWjumjmd1cCOlaPkl1cit1OfWDCec7MZMB6yQ3
VrdZC2LJCFjtplp4xqnThvGj5/XqFBI1y9LG+wzJoAKZAUIq6U0y/Gux9LDw9JusJnE3zlyQguH0
G2QGdUAiMWw42AKHovv9MVlF4ZUzbTpTwgKd+pB1QstCe8pXaXQPI/BcY84k7+FIUWUb8IwLQ9hc
RsOqXWoOIb06wZJLzyW1McvYYzPXV4Xmcv02mOWJzc2iczLSXoPBoGiEGxgKJZuPvFK8Rza7B6zw
GvjEC+DTNcaBv63Y+L37Jp1jecQAYqO6fyT1J5OC+TVbGNJWGIaySQi+Wdg+3674E2xiaofzEKsU
zgH4ZJt6kTmfhz20GZgbHAiFpTCyMEPLJdp83Qq6HzW0tqv2cphzmFlV6HKsV6yidXvngmYYvYHP
STNUfZ/Rp3HXW+fQXDO83pxvUUhomNRc2bcIYiB2EB0d/4U9IQjB9O18ALYF89JDhih7Zo/cGkAw
V6BnDiajEDU82BrsKUt6pWFWaUgRLbT8+WDOqU0gLLOe3ZCSg9qPhssc1ue5o1dSm9UEHIT8rUUH
QKgb9PmlQQ9LQ7UzohCsEQETWTQNId99GdbPlIedOLYH5R0Q35Gz1YUA9zaWzF0I6x/6u0Hmmt5g
JdDdh+3UZDLQ7YmBKCoOcC6J/QtkA/oRuwhmksdPLfpiIqAgtYy7fbdpbQlhATVn52yfMQCRbIA2
Ljh0PfioRCAI6vAH+vQ6hkb2Ip1d+L3jkgOEkojWtgmhNiCLQreJzE/QHjN74+Qs2RFtInFSZcYP
S4LcI5RaDdQQNb++sIR+hBGOsqUU4M9nq8I9kiMsYgaUC1/mW7oQoEt8JxX6joyXPlmP+mRCNT64
/bLa48zZYo6Mdb4/6ga9urhUKnXXfMqbm7i8rgW5Baql9gMAF/QH1+7HNcKJT40VsI13dFeQbLw4
h+fHc2cz9dizU2UONenM1S7SLI2oIRb5ZIsr38mb2IKfAzce6zpjEcqEwjIjslzkEFoUpLjMycyS
lV09S9qfFaIJzuZAO+nVz3ZChRH7cnrRcBgNmfXYFoyTFjBWKywREyBiNVig18sy1SFbwJXQ1mjp
ETuKQ0abTw0dqsmWtWaASxfJI5vBYD8M1h5z3e/1vJ6npsKp+14U43K4ZtrIoOCAjCbhHGsw95nG
7tz3d4ZP4VU4n5ybcn3mo8lkZky+6Bu032QY72drB+4GZSPXuy9vBJO5kJomyhItfB5DYm3aLi7U
VRJjG0qZtc5sG0WvkG5satiMEWR4/LDM6aOdrDGqRKCcviaPDTV4ZuBbxdChjQKTiPIDvKxwoIAR
93Yw/5pXuCbywZh5F5zJB9sN33EGf8O5Wy/zZqMeB8bXouwpY4KIXiRWSA7yFHxii0BSMVKfNkBG
Z1rhoipuWUB2IWKML56Lk/nlRlM+a8TdujEPu4r3oFDqbVlM0R9NRnFiER3AAQQq3LsgSwF1C1ZK
qKAv0yN/G0iO8sV0NBRPRoaU0y8bf3fYErA/jS3qew87NZ8wWig6sBrRtn8ZwgZ7kDV5O1iT8dt5
kKMCiOvVe79TvXHCJVEKYDRYpERxj78h6IrzuJjlB26yNspNMw7bHvr31qUDxGQz2AxyNv20xFuc
WfsBvTJtHVsuuzhQYhKuT31CxkIDPzt8YqSD8XexdVmpdbpb9KzFOyXD3IK/b5D2PMHasv6In0ej
P3Z9GBW7W27+4bHyDzMJS0jUSjRWsyuR8JhApNBEg/vXpu8LjLAr6aeM8ccce+OX4Zm5R1/zTT9Q
vviXmE+XlB0YMMRUHhNzTGCI00bCkyCQDdqAlmAmTzEjev3iZ3lJ0w6ggtO+WMwwbZl7BYZMbF5z
0iYrs75FNDJ9o3wHvlArtTg9d6TL8CPwJ4o4G7gPdXc6ZTjImlCkx6E6FGBk74aeZr4H9OoEljhl
hCRR4kSKuwvBcH/nAzvYgaLgcCacBfAYz+t8xNYTtVMe37SGSyJzsODcaQVlziLFvDpDbZmj+sJn
/OLa0icZt3brPeOKk3Rm1giRmFF18vBL03LvhoC9WYqu42rn00kWBTffvG1UN5Gb1/vVPrua+xaY
WYQmIOz5MMX51j8BBPxW2JAwr5l8YFfZtu4NBr3Beh2tI3LRrJjwYDzxIbWkb61LW/GhVjX+5tnf
1jtqrabpJM/rkf8hjCXRamq9poTVEybBUptFMSzmrMPkB3ldnrQCYjC27LeerQdgS46W52JLLEsY
mNa+o2+Cm5mt+ANP79E7QbDMd/PZlDdL8VEFHUwy8rkItVA4l5ppD2ZaIbrxWHERtmRIk7cj+pKT
86YiQ4YIJQ5SRWSE4LVRpeb+jNOB0kF6yrLfiLUkYfavDtik1M47b6vOup+LcKQJCCWxmhhzwsfR
CaVFCrndt1PyK/6VotFrvwwdTucsspzihps5eJiD2qoecIa431CqWWnJImFL12i46mLEJRMXzoJt
kDHi9K1ijl6GIpLehuLRZc/hjIlFx839oleZR7JQYqEPvgnSNrY6yQRD6XzDDamYr3gX7IJnlwYw
eFPagJDNvEMYSqSpeYuV2NjxCnOmKzXCy43jUT2b7QaNYozdqGGegpmnAL1qVa16v4GVOS34vyaG
yMREiMiaGo4jruZ1ninloZ1H/o75BZfUbDCd7rTgFKEdT5m/NXFuPZoeZPOhYI2qRqvbXXWxy8xK
JuuG5R16qWy9rB+GisOD5kjs/qVkh7oiDBH36AcA/qjcskmiCormLcI3SDlzRWtIaibDbeb3ktti
vUH59Y9yfVlpXLzOk0HxpLQlzb4H+OEHRsjOiUB+NLlGZyZ8wZNhK+U5NsFPYr4Kx7yzvCD94gBG
2Rv7Zw1lesXu1WohoiynkVnOWmbKrxZJEDP1IXFpJXnYXH1tsCQMgdjvlpZK3E1OVkerE9Z5FJsn
hkO5YdSh2rgVxhwCHEOKXoYslyU3meuJgr9HL7UAWFFzkXF3GjyimOm8hrO/K10eTOrUKv69pWIk
ebE/zq94vxjkYO/v/QvmjNhrqGBLWwGNTQr5kdJ8cv8wYNwgmWRBmi8Ip/QygRQK+QICN00ZhjO6
f/TFhycLhQ9Hp29iY0XEUHXxc1Mr6cqm6yu1ySxnHiOeI0IuJv4Uv2Ue8ZDwjm/QyuRZAo17epQv
qB/hinKmPyZFrhA6hTLqc7QH6VcG3qJhCMV7ErHKm5OTJ+xR0Wb24YSNN6CNNwcnrvCVFrtP8xd1
MTEVlGAnIQAqKhYOoI2O9tkHijiMh7+hy9rPZUYmFN/PwueXeyuUABeGrdL9vaXGaf0uBfAJEJ3g
V0GJSZM1SPRi0ZR1/PKW5Rk/DdnkJU7nromzGS3plhKCSnCreSMhHtuhSeEgjvnLSf8oFG4KwZC/
rFPF8QR51rXQJOSeZf+0Gm8Zt6Ltb+GPCyrVaKXyBndCfHT+r/P/43ff1hj+bb8ZIXa35phmCQVY
HiSaZilMQVW5GSkLHthLX0tvtph3Fv0+LppI7jCVecQ1WKULJgxlAeRtWXE1nTbZdGq1Gi7BVzgC
OHTjHKcgBIcTGVdd3dg6j29KBcYFYuyfz66XtXXwsbXzGxhJYJKu5T9xPd1sXYlpZleuZqffEYZP
9B+BhUWgvEec9CnOoJIC/MMOfUGMOwtduakuoPAJjZoPFRtpNvAU1gD5+HUeBQWB0Pxu+e+2H0yN
GK2dDCDIYUVqDEjcMJQO7lpVWhpVCp8PNmun8xtsAoBPLrXV7EoLKfbY8aoi5J7i2Y+Ra247GlQg
wYAFADHLaF4w8aYZptoOaCBRbKXwL+r1WJV7HuPnwRypaLTyniU0KsLJL4Hnb8AV17/J9YH+mnLv
YEHILUbHi9sjH+pu7D1lY1YbG8aHV8Dk/Uo5SvydMLDkreny6pYooNTI/kBzVpr8FzuiKJlFUuBa
/je7dZtQe+ubac3NVf3NRwhmvFOOHmOHfw2ZDNQvdTvRgsNoFM33UMcp6wOgZkFFZC/x4T9DHYfW
FhHBCQXZVn9VXFWWKG00FWI50UZjHR6rrG6V+OE9Mg9f9hqL7m/8XU92nKQVH0U+iKtRsLggBUao
4g3ls+ToqUyDHExXgFXZ3FMTc41/48Q5h/oDmbZQGrlVU1R2+t7yibkFJPdOJbgPGNzQ+qn4plVG
r94loAV1apNK2KjUleig2Yhxf5v57sWDTrDYuzW73LwEDXr/0pzRoyuF8w37F486YBv2kEfKq1ns
IrQvpu9kwyDwN4OG3YiLuE4c9YurQpiQRVHkP0x8/C2xQ86utJEDkJdkubPWkeLSDbWomzbdc61q
s9y8Zgv/28mZf/qirTn5unfnQtByoNGhSz83VifFEBSE2ny5e2y9/A8LkUqtULwijvs7eSEiH8b8
3S3zpOImSs6dB9KHG+Kdhv3y+dZmwT0Fcta2zau1babIV++uIXpHg83bqHuvuvUxrhMQHVs+KspS
xKVb6nFQcwb3eKM1hLzQq0n6wgUuQ50sx6ZJJycybwxsXDHEO2YG+JK8IGhoIDsU5ih2+2OQyMiV
qZ+X5vTo6ApLQH3KhYH6fyv4byThfJD12KMZovyHYrundbf02mFEaNaVp1TmfLW6700gii9jR+Gj
/BltCprkKOwsBRcSitzb/9yHnaPQ6dY7WQwTBs0eMy1jTQhCYHJEYFJeVCW4PY0HQP+0ECZ1Anna
5ZhQMeYIKLmq3nhaqkNSDYcK5eQBy5eATRYe5iidaBf6imburl6SY/S08nic8hkgUxVoPufDKqv/
nZvSvMDPxt2+t97MVsxy69hMwnOLhHwS1nBFKngb+kK9+2OFwG9EGx/iDspfIa3le/vpN2hqHGI9
mEHaSJ3zQ9ykOOmHtqJ1Qi3Yz7VAItnNr78ODXasLwrrLyvXEVamif8FS4do7suLQEyHaFMFaNto
G8kPS5ykp98AtSx6KGMwj1lg2lcX296FA4pn+AcGRFq52iXug/SL6ahT8kVpKb54Q6SER9E6LF/d
O1XrdAR0aAm269S7jQvd6WH6mI2/4/zQRbGdyWqdgg1S64f5abQf1FtE1vhoJQRUIhhuWyKW/osO
deQ+0SChjVNDnLK9msdbKfXtB4sKiwugBQ06v+1Se1ewP93n5LCu9g7rD9ogLpo63OKaRxYJWWzc
QLqRPlFQMPK0JDLOrfy4EclLTMIH0MlhKGd201csRJNgmLWO/Fzd45etO1X8o/M0Q5bi7ux+IT3l
QobQnXOuwMAP+9yi4VmYhBowmiQ/d5TK8SzgOC/zrY15i4tG3RHkjBZNp06vWQV3lMjxm/nmZYFm
Zxcx/7KJmkzLXtkrehCrvQsq8rupGiZIkchBuglVhOyH6lTm9n+S5mpH0Bim7r0r1Uck3LVWwkiF
s8HA0gLJj90jffkO3ov3YgP2iXoeCjPtGVXmgdT2k2jbU1fQcnATq5uDVWQkQfKdvTFJ2SnwaY1S
cwTANGVmM0nTbIBqeG6poFPN4j9/X4GONv3Gttr5bt2qhHQ1zCr5oF85DCcI3A9Uugr2GTTPSaDw
f3H15cgLI/rPnADXKFgANHE1dDXDG6MHSw8dunLmHsYW9mRxHJQnxUmt7DaQDUN+CUUKO985voMN
JiCFMq64OZ6NiXyLUMHpB4k4FOPCqJBtPtNVQnHqwdf9kK9hggNw57IwUCZQ5w50x2CnPYMODkOo
hXFPscDLEAAks52ZRk55S6WVUDe5iAp/mFYohGWbJvXWwJ0ii3xyowjUk9RWZ4qnBbQCfsZpd2N8
KsrNmGo549bXKq4qK9W+IuvKj+LHG7UkUlZXxZ+m/ALPUQDcags49qZPD8O8FmFs7Ur2qDFNDMMa
SGUPERBB0VhjXLEyVPcYwhnMFwLmX+lZ3mr4z+bOe/OjOPw8uXdZXRkRNPjqMKYiUHzK28oeVTmU
2tOco4PEP5exOrqZ9QUjh9yN8g4McJIeN/B+Ot0vNJyztahDZUiGvCtJh5QfTn+5DY2XxN3NUVhA
zjBQQIJaGBLMpMmaiiPIs2URRzGQU6gfHxd4C7Uldue4caC489AfCEYQbEI6RCCxPgcOlxQ92ZS3
R02doiFcRXmQGXyD4Ih8Sd1/KFx8MLDK6t9rmkJKqtB9gTlJ0b+5FOAN4n8DrFcIok3xzcZiIuOB
/uanehxokgsJ+Q+Y8VgJAl9IhLYi+AOdj3SFuXrPXolrKeSmAsiBroRFSVwW42pKaOnVCvtDEoUe
yvc8WBWvEug3I2ykZQPKHf7ofQ/4RuDCThQuCsKVQ7qz9lMkfIjCtawe20Jv/qGQeu+Vwaogg/Fc
wVQK7BRXYD5nQnBoAprkJ+zoz2ceIsi8LunPzL7oDv9QqCoW5N4reo+98WrrAmjQHDlhnbR2F1Sl
Z+qk6qv80LOzrf+/dtAkyKxXoX1CnQAuXxeeGivwaAQfHhZCa0J+DbeEjvT+zkP7sCkL+4hJ4c4z
sIkbhN06O4OKprD+j5CUZOFySEZfAUHP9+fhxBY+gq0p+HVmNqA6Cw4GumLmLX0snVL4Sz+fbGMt
wuRTcYSfQKNGCjihgjq3oTJ+eZ4FggKFAJinqPNCpxHK8vGZ6gAmB2AEHyVEivRieRm3ITxRG7ch
ZS7q24X0U9PfFO6/7QpeKwFA6bbPjCIfVDJPsdySY59SrOwVPUIBxZgpE/CxTnzphzQE8mEAdajv
Uizm5dZf6mlyXCSqakhhI2aEPAmTPAM51OnmA+onGKTkCvu5AXVfLW1lq2b+z+dcvCez8+2OUkDx
jTBYBa0c99qgxutqwPrF8fNRQkF++mQWbqMrQtbQsg/BEREp+wHlMqW7lXmtmJUaqn0Gitgwjo/U
Q9I12KQ6r7SnaCt6o7UPllAKCn14pJ/1FxQYmLTqlQgQ14e/DTD1MSyfo3t1QNj8fNPGzYRgvP36
32ZCA6fL4Au5h9qEove+mJ818rS5Q+fbem6cOt7LoX8uo5KzYSFqlVBZ6j7NbcNCx5pOiQlFdg/3
XHG+G7eE3WXdvOaMFEnSIl5Lkzo1KujfxOmVzvbwVzuOOdL0GWzug+pjuk+gQFJxUu2WKWynYVlx
UCnMT/XJ7DJ9vP+OG7JuRRZWxIPhYY6+jy1C1/P8lXovPJoGH/WtolM7w+mhMOlJsyqjOvl0vvQO
t78bus41UF3YLQ6LR42m3CYHVrtRbbDtvh5h/Ugoti31zhAhof+QqZXiOcmOQrClpdrZLiSkOOEz
G7tFI65RCxOdKSOBJt5wbuXmLRfcH/CvY1rwAS/MJrNJDU3nxWP0WNxGm1V5UmOZztBoGSx1aZEH
gHAPzWdKNiPLveP05NrVTq5d7zQikrydRvvlf92HX8xq5TZ01lG0mLBcF0Y7ZzPdOSlEsllz1qxn
2y/03ArKsBU9KDOj5kd3p0jktmlv2tt2van0pN6TBmmgePMbfAOqatuFgBG090ve00V7nSpK+hk7
AsmgpeNUbHxSU0GdOpNMp+J/iTqz5Ta1aF2/0KYKRH9Lr77vfENZtowQAiFACHj6/c2sfepUVrKc
xI5tBHOM8Y+/keg+pEU+x4ZpeltKG/HjtqznRSDE+xl2+O3YgkRNvgBx61hDibWxUL2j0QpaL4nM
IIc70/tiQv+4/D1SCWth4eyB1w1BFsW8CrGr+ndcUCJ9kfZTEGzz4O/r6Z3Qi7totciF2Jtn81wf
tQ3s0JW8eE8M9AXwcdbDMV3X1xc/hsvzegPnuNqJ099XgvSPFnMzWAGm5VPlqE/7hTry7B9cu04Z
4WFZYI7YUZP+Ho4Ql3bM/fAAYNXS4jNOLz+Gi/4zHj8xbIcKx676nDG/23jROeVF2qTFhtsuVhA7
/ybKtHh6N+usaKHGGWh7VxnZdUu8OIIjRqn8q7k8UAm4XTw1xupfQ4B25yUj73YoKmfAVoMptvEs
/MBNisWRZzQnitbRgST/6H839gxxmz2zfzXMWXx1B5v5sTNhTwqI/LsdRRqegxjBRjROm45oJhNM
XXn6xTFG7QKPsXEw16JEFZOGiGv/PhDth0c8i8BCWT9nH9h6WGUUQQqPTwuLfCyPhx6b8++r5V03
NGTBRqwoBb1uRo1DQLhiMyQm0oG9nTyGIs49fCPkm8N1yrfDmyRryucr1lzH8pjdCY1SE1y44l9i
Gq/lRZb4km5BMX15xYFaQu9CrjxhcngRVa2Hr2HqKfOE/qAcZ6f4aEVGFE8rc5Ge6DwVZEpO1gXk
H6UVBAlQScNpCGJ4ck4wGt/waUYCo+wteZu+ffVgRTBVpMmQBBXBaMq81vfUWZMhYjb6ePpW/qrK
oEcudoF0/fovgZfH6BYQ3x5vWJw32tGIp9o/IUN2wea8RAyMRgCrtfFt9I2oZN7gFRuoim9ILMwY
G1+h8EUY/X1wyFs+8WwC2EMYoV2LbSF5r3WxQiIQz0dzuNRk6WBEHqKTmdiUQfMRRc8MsKoXAtPm
CcerZOwz0x+SDTGVsw9v+UJcbyTi4oU9SIzj8Lm8PpvpgJfNLcIWqFWnjwkky8zLt/nyCYLHIshc
AeI9ViipCBp9RNUXDkjKh55H5DxASSn0rYkSRIOXZmMZQCbhaJrLm7w6al2xxNIO7xJY59EfJqmu
PHsSupbt9D32sDU4L6I8G/p+t5QRmxWuJV8sXNI9nAQ1+EWAlXeHN9TqK6XRHtSjhWDc0sIY3eO5
pNmXm1XeFQFlr4jwuM2FOe1og3/G/SKPIgRDj1PW1tzjCEA6COPceJigEzWHZw7aq0Y8gW/JigrZ
eQJzq8ePRd9hezy/5eUxkMtwZdbpUAUjUlNNTBhV1sH0UZhmeSOZlqh2eYLLz6FPJtaKmHSns1wO
6NVwjM8JteOiXpASfcUBuvY3gK1r/Kasgq5mjNkfY/5zFDT0IuxvAVRhre9H53ZasctHP3JMr9Ih
/qXDfCJA6oia8BrJtUjn/EQyYeR48x+Q60yQkg94s2jfw07Z2SiCNF1wiKtHgK3wHc107r17n1NM
OY4AaR5MyVHm29MRdf/4MlwZrKxzn9m0x26A5iEaZeRzItoWgE6FFAwvDATrnq6AdCAVqXb2T9w7
5YokCcyrMeHEFeGvPWpLPbT5RIzMm2TVe7ifCicFi8NnQdx52G2S8L2H1LFKcLTy34vHim2JPyKE
xSYTCx7QxpgoS9wdI2VjzW7BA7PfmXls6Xmu/bd+LJby/L5tj8k+XulTTGnd0co4t5di+fzSjx0n
1DEtZzRFyxQJ1X3F4FquTMgFrFIE1SlBRTO3XwAhgTpNhPa+vHQxCcwkbrix5ICd8Brwsmmaxx9S
sEtyJ+jf98NRw5phl7Xz0TOoeFj1r0pxATWfof1eacXm2U82KaCZvhQbKwlgEgjnlZ71clJUYX6b
KKjG2oCLyxsv3VN50fHrlb36ivaVZPD9Gxshw6s374VJu7pRMBtDNAZkd3daoGA2MTev/C1Kp1q1
wABPp/qJ58kh+0b08pV9lcg0ZTy1uVSihlx0FEciwkViQejdi2DYaZQQCwiv/NW+H7mL5q3acTYU
Z5oWHYcotOm4Fhg4MZETYzkNqfHU2VM+wcoI7a86refP9TBLvrMDFpH3bd7t8jc2GB6f9F4RGMO1
oOQ1UXW5JJMbPiUvp7k893rOwKSyNeIa/6qA7BosED2e3u2z5XWRugF1pNPocT91X4Rc/XDK2X0w
4q7Vg+Z0m0s7DnKct0YO1gQXbXEXNmqIqp6PuWFPTfu2fUkTMEHafc7bRj2MRntJnts8pROkPg+G
P7z7WK7P8FIDQPCfhx4tvu4ZiZBXvi/IvwrbRVC+0j9QceMvbaFt4oU8NVcYyF2KOe/4XL62iE39
29xGaFiCwAHAQ2MZpiYiMD1Ay5jQiYz0ufYC9lQQoKPrvi9UvHh1N0V2fSS1Gkl8v6FEGAs+UwJj
/aiw39h+sIeSUU+KYFKTu19fJV6VRDKBEO+gIZQet/TT+49T8nnBtWxeTMCw5vlFuBsi7X3LLnps
dcpWqoJjOrVbPBim1Wcas3wdIgK0373bcEre3R5N1r+cMH33WWMlfh8nKUbIrgVOx2+K1RPqxlIC
iKFKcnPAgZppa/XnHm+IZDcWkClT4jlQcbLy4/khPmLXnZVVRWu9IcdEgkyWs9GHd4Z4mwvG5nBV
aL1L+lh0m2uLN2xcChwfSCoaVhkh9FDMuzZSgDqW5Z66JMk+uzTsZ7FqI2sGAiybtdhN4LdwvN6F
yBQzwN/hI9SyGDkzAdDm2L8IDo1NUrsJq0NZCKAZC7ikvHZ8xN8b9i1nE6OpIKrhlaUjkrRN/3F9
H+0ztxTJ2xZmCi5vCpwO++G5jIiWYMmEaIeQ8ASD54u6DQDxheBpn7y3mhbd2qUNpyELP9NnFbZk
sWsiQkS9ewhU+ToTbkCEeKhUUZJNDcCMW7LF4ZBgEWRsFL3KrshWnvExd8zMaKfbcfOc6Sw7mtUI
t14+qmafN+abGO6+KcOS/7DbbDxp1vdQmnsZI2Aoe2S9vMDl4ogAGFJgdrwSvN+g4jzrSLhIY1qf
b94GwE7n2xiNQOk1ZnfYwixUcgxrckY4C1NHBG2fEldErmEGU/U+uXWd07Tbx5Zzolhy1tJJTd5z
TgVmAfJzp8NYw5VIx2OFzKtJTJLgf4ZTwstNhMB1gcHinS6fbr8NGoijwvmtRKuFOpj+X6wDxfr8
v5/C70j8kP0L6kl2VQa4p+rl/xYOCGO3NMbr115MKQkISeYOaZBfE4rk9Q5yxH/b5/6+fSx16BH/
9oWsBAtAPQqdr3iEiuGJhaM+4YRGKH7+/1+Hf5ZagiEFm4V0LEyUJyw9mIRec7hk8+HYHjOypcRr
qgutoF1PNGM6WB+3K883pKHSRTpJChu9OmDaLd5M6PgGwu8w9XmF962+vHXi8B6/WE7nQaJ8vfqR
2+c4uz4eE5MJsuTA6Ivdw4Txa+4freppX9kjhd8IgyifGt2mrMFQCgsKqcywz47uGSiZEVUttUuC
LYADR1XOdKkNCsue1b/lUF4NsSWR/Dd30OfD1liDqEcxFHYw5uC9z/LvwGZKc5+729r4yv9g4rLP
6r6tZTIuF/epeWAwxu4AiF09DJDWRvidpxgvLnF+XefnjzrT/27ycvQDtdvqtmnjI9R5/ZbIPdGK
FpkW1beNTeBYTxbNpbtjuUI7iknFkG3xWOoAumgTyJWqgTh+smRqKyit5fEdrluGUrpZo7zVHjOV
qIwBqCz7JXGjxEASn9OopeJhMgpjiU9KFrVjLTQ9ikmozlY6MIkcJUCR/aTSvYQ+F1CdiofkPXFf
262Erah6ub1AbWLsIoewhe72YpzyapjPlnMHgWRqgvDIFVC9G35nwLudp3EJGNQO6QoL2vQXm2Gc
eifxsv/JZsjQQ/VIIEa7xKrrDx+gKN83l5oekzN12nPVgMoNBTNduk53QPzywzKGS6Cu1bWyjrcw
YijzUfkK/kcdGZ+sqfNml0tj03YfjKBvP7sTnOWVVpB8xhleLKQfKG4FPzJ2M+y46YU4rRKsAuLn
t8RBzZmMspKF+KJGUr5/kH3JuQmfgJ1A45Uky6AIuUiQOGgF5xiMIFLXN/mcKfnFTIvbN345NL+s
GO5LzEvqa32lA8/D2zbzPyG95GNLz7VFQc93S5havubhoWVrlstsWm8oI5Nqx4I8sMFtCVdmrYi1
OwdIHcoH3JzivwoDZirCyUbaen5tOraTm/4g0kwtl7+Yfw43UL9DwZ8fbMrT28l9bOnW8sGaxOva
N3wsuufZ5JbSp5JL/3KlrTAZUOndK8+4uSPhE4P/zLT9bXAvOBZb6sZROuY8U94LmqsYk61Di30R
MIrpjYpQUV0Uxth/a0QR7IotVlPYaY56RyPEYPm52sfyl/x1uZmp4MhVUOHH9HCJP3rRNX8VhYDl
2mWLIaJ1pT/jCP1cdbwyiER9LuqD8OYjU+3z17AHYmO+SRc08FG6qDcYGg07EjAY4hydYxKfGg7y
KUNI8s0IqwTNWBA/SvpaE1YIVAP/nyalPsB6AnS+BehZCe/rohYTMeoaFkvHxVEw2ZqptMHK7iol
4r5Iv/i/RZ3hZT4mlj8cATHUyMQsFMk/26AMrIdxxE8EVfyB9rMOi6DG1uWfM4Fy5OyNz9JC2tjY
rQ3TZ/jiPnjtb9sOZCw+lxcTXKg7Vrg1LK1ZDWj7Avy8ebaPMTSOEVfuU6C55Eu/1HMJBLL//oT2
tOSk58829yOQHaQiO6yQJNPmLVQ2vXcMD+OJfUwmIKo7cAowfo3BRtx2zU4RtlDvBXa5RJMzF3qV
NImhsGnwmgoyX4TG5dnzgPgVq1jDMU/ZAmHxEq6KsuRUAobaUrDbH5CT98H4w0hCRU46lyf5lD/i
C+FeMmF9xX6b+KPYb7AzgVMCmoNT3dcL24MqGIg2ZSlXOOavydT9ywBGuWU1UqEmE2XQbt23RLyf
b7VfRReo9G5g1Bg0IAj7yf6qE4Yvo8HRgaR/k9In7K3l39lRtPFDoNJbsluafi0iyqLiGRTPGV3x
I/NUdlKHxvXvUfulYTfA9gEv3sxFUd7jAFd7hKMb+Dq1wkLmti6vwgvkGh/7XXZOfzgfaXmMC8P7
/Vp2k6mg+8c+J+j5ticmrcDRQSMUCxFJkFvB487cMlFJMxdeMwqLLwB4gtXsHVk4hh6+SEghPnv+
Wmr3oNmUm48nrYVqBSRyiIZeeObVsG6fqOmJq3H7t/ivZW1R+7iPVS+3x64Dn8Z3aJ0Qt6jQLgGN
4ORycp3Uv3r3Zj4gnx1g3cbJQcG/UdBN+xmk2kX6+9hgcIZ9AzELDAgMEY9FPcP8ByeblDYHEgpc
BXgFN58TnaO9MAIbTfwQPIegNacyXw4QhsO1+7RgHML+oW5887v7zjWXmO3RjNmhJ/Uarmfr5nSH
+UQfhTL/XuvgqaK5ve73M+XQ0IbAV1E9OQn50EKOijqwyrlVje/xoiHYCf0GnRQvD1tFcgveEyX3
acfqmQwd6eaXRCQkoQkHUSMwKMCDkJqRA++ODqbpPorF/+jv9zMz1K7ZPY4mPPaLCT0fig0P2o/N
UhhezrScsmuAbczFGOkrnCvRg9KjRfYmy/xKdkpUBsfbtr1wKrzbyDQBF6rYG6YS5qHr25JV8DPD
j4SaiycVjVH4+scouQOdUibEeswBbOVX5YKLJmPChGUyvxU/E2cTXsPwZ3WEtrxg21T/vLyfBnkG
1pQQeITQlg04RGbBHxAUIuY1D2rQmfUcyySxKmM7zPt2woSfmzk0FwyWWEpzoIC1h6Aw3nMu+IMM
NWNE+B2fVJyGguESCw1CgOmK2Ipn/KVgVgnqn5Bf51d8aLZikczvXZII9zRUxH5+YW4L2+r/mkmQ
t4XGPmxvLwYsuhpAkMIDtqEGPtfN1gb0nH02AqmoN3nU7YrzG3dCznCqGgeLfEiiUnP5vfXXHz4H
+0c/PRflY19Je/zDfj+fb5G/QKyFHDFrK+M3a8OdfZ9hlyMt7yukHtvbCessVfeHkUNp4x3qb43u
4+/1reHTJ0f60yl3VFS22b70dkcsqsDRDtUu/mvHYEtkzs5qXpoJFR4+lopM7aJ+YcWE1cSBxIUv
sXXIZzkDPSt2jHBqyLrm2p4ra/v7w5VQHQ1afI/XK1sl4Ren3sRvk9avITHMlUW+BxqJdfcFkF/6
ueYp7wCaStaO4106H8J8LIV4ys3i3+5yW6abmLjb2Hss0rBgZcLGCUTUiwPkH9HjFlARdPxARjbR
sZ9ZZh2VET7Z8RDi2OjEh0/tVAqLIIzI1BZYk5GBv1+mnIMpT2WQw9tjHAUMTPGm97K3pwMofXFn
vjm0lCAZBTfS+EJFuQjIa5g9MKxQyV3NoQNBtEi9/hmOBpeGHqaAHZIaW69btgE7tlnKi7nEAgbB
anNBaiOO94TGslC+4STmAf7HJcglkdoDERQCracz022viRRM32caV/JO2wUCrNFoyfPHJ+y2+myY
FSu6M2odySZ8e8hkfvmd/IdjTtP49990WkP4Sl1id7Q/PJAOKVZx+ZqkHNE0xbCyotdXvyAGD39X
O3zTumLdQqfwFG+AJA2EUXMAsIdm9MCxCziZ55O7EmVm7VMqWzy8VPBTrNsvzN0ppCwei8rRQdir
QIVnDKRAN4hLMJzhf4mriuKM1opAGMW0n1ysvbZmJdFxJ24rcA8kFJMXnrfpH6b8AO8Dhn/89XlE
xN4TRsB9bQGeI/X6wRmGf7XjrKa1YkU9AFVpBi7cWNHbsYPBJ73dCcuh35ftgkbbZcTIemNJGjum
7FXEFps8sEBn8lUs6qvz44znVeN+BudCNSBjMXHM2NFnOOq6F3q74r7hqRl3Mx72KW6m9indkEvy
kqPnKHxCrhAG43Sk+izHk4JV1R0C/CrGsvWa+ziUH0qKA2w4hLr7VHZpVNvd/ZeWLg6HTXF3278M
v9jG5VRu2f2wsOEgsxyxVW0v1u+bFeDpv0crf7ivn2HzPqUosPaf0hltBxgy0ScYwucIQjJYkSfe
tZhJ33GA06s434o0SNnd8T2DedYCDhoWYmlsOo/YvWRud+TW131WKoS3aMwV7qo8Vhdt8j58vtn4
DptU4Yl7QgbkIJfc523C1yUmi3jF+ItjzTL7+Gx7hSetCPxkBSH5pjm21lkdKJBeE49M77Bf61LI
q48Xx5mADh8wJiEgkVtfgCTAUoAYofw5yNpSPSvvaNi+7qdUtPP1HE5RJV8khTMp/6yJjouaO7lF
EaA3D6vFKH4bZQ49dZst5Wse5ZnXNgwRF3wkU04gmB3ZuZlnIEooXQhmZCVCtMO0QoEoeCFN2Fl+
8XQxwlKaZULUBzlHxB4pJ3Cj4HVkrAePKYDGPXUlC0OBhoyfN4R/bW2BSfJEtHwZCRjjY1bZUV6v
ivNApHvP6EbjxWH3wz0tY/RIGiL9Ag8rT3e6UABrMNRCEDJtAxDzJcBKobvgZ1qFlTAJcQ4LkWL/
KgiTG1cU5xLgxW3OQHVYVd7vXn5UzkBBWCjVwJE5jDPMZvkm83X5IbSknOyL7/K7wj09jXhG0j88
OfhXa4AKwyUptJ+mN1xr/e2j5ItgzEanU2JkgSSGL7HA3w2467PMV+xGZHICmnRHEgsLR2DF8msg
G4Ze2bXRLKqOb7JYQrxMfI10NqHxrZRtwrc02SuP6Qu8mc2a5fGs5W4J/Jmd8tR7MDWz2nae7cRo
ie+Bj4EB2YznEzOzAxIiT9h2p6d6R9OUB4zdNHCQ80g3Km7Rxw5Mjl5Pmyl7Q3N5F2LQ6AFL9/n2
tVl8VMB3arpWGCn1kuRH0kPJ/nseM9QWxuQgTjeaPHhDY/5PZeTpf6MA0ibJ02/Ghe5zIqYbm8UF
Jp56YH2r7amAAPeefHwoE+2qp+Mh8BNzttFBfpBE3m0hW9xZPm4qNq2BOitXMjZgf+koHKq5zLFN
s8JMmmLfYGzekyQycFtyOR3frB9wfYOi8VeehOJaaCRS/CtGUboE0eT1wB8pvZA+083qI85XYwBj
7gRwZRLbVrTp7Eo7V/8e9lvc+nhdz984Wc9GcBHXr2W7aRb5qh4rB2gys/dOmVvTctLuebmYQu5X
gtPH8fx1uP0+FyophSLXZPyqA07qBg5QTxpkQMiIpGDBhN9S1uPE02DHYuO9E3F7l2IqQVxcH+oD
dnoFTMvN6/B8RKycQO6x+O7owHBZ9B5D0HlYwmuWm8gEc3vVljnRSXQUF6lPyvatc8wdEO/ByMPP
2iRzczgJczNuIgVAC84qG9fATGcsbkbz/JgWmDb/ZvLFxEbfqbpJWvq2FL4aR02Wchyiobqzo8Z+
YfbCznPRzIWRTUEQAXxoqDD0hAgOyWXm+nrp8rmEUMc9syOIERI7+4ZqB3xlnMxsUuFaS7ggMgpI
FlhF4nRl/ZhzkX0ELuXW0thiUzSufz4rZQMdhmd8nIz19f2gM9FYoaQFbw0OuTGDv3OHbQ7I3Xwb
JwXkgHTWqOE7Qm4X9FaocEwQnVNzQpGOYo+zoC7mdR1Wj1D22oU0aRdG8IJL6dJprQBwiZ7o3ZrG
Cwp+SuubhnfBLNFDjsbuCMow0zfdug5SJIatXyFqhr8UvBmJrUgjVBCG1ChYSOEnFi5it022som1
XCL6ICqwBkKbS+fbWlibUr59xqx+Vy4KMBKWIDK5bNvhu1xgbvltOYszXjU4xlSOD5XKxSZhccah
RhBasCfZ2r3zw873zd+8hYED5DGG9JFzxqaGDxRUK6F4xMohcTXaPQBDGFvg4fgj1Dt7sjAnGD8o
rj97oyPDzs85A42xXuHyszwbw2HWfvLdq17j0AZZy40Xr6NNH02dYllKdX6FUSGSY5TbBO+GiTYl
RWNbhg9/5DQbNvq4UmjTnIK6JFmIQ5gVEGlDN6ZipC3cLCZ5zt6tc7lxOExJIjLZSjOny8LNr6eq
MC0QnchRe3yEkby2oxobFOX63naQZ07dl/nN1aMWLAvZzVZa8ByzeBjHy8FXJ/ivDn+dQlnHe/0t
BeCARuI1E6X1NE8eVtyBHOrf0BweDHObfiY+7FN5R+7u10xaf2ZMAIcXXPzVxyNlMF2lKwkAMRs/
Z6+xzEV8065wNBg/GMjB/ba/zC9zLu21bY8zNto/+o6E9jh2i5fYMIPJgBCWiLxZhYAM7YGFpA29
bK27eRf2vGBgF4KAXhlrKL/SNzm+LURU3IQ+bnb3YnpvuCncybEr/xpeReeD4wMufDkKBQlLjCEy
5yZkynkRwR3ma+JJe0yLv74Lbgdo5c193FquQQLfAm/y/vZNFaJkmIeBKp4FL8jZVI1pA/RP7Gwk
Hx9XXi6mZIQPIXZY3n0UkEw4ui/xHadxffG540i5+5yrNaSCX6Pa2qv7VzVvrzSkYT/LeY09bpcE
3jNM6tIjlert0amQjnWWo8/xwXkubFkJr32TLiThgoev1cc7Pb9pmk2xwHgjVTammFybS1A6oPq6
DPEC7m0yUYN1fVGBSthmSQ5HOYrC7XMqzd7HEiP6aGJE0pkbCPSHG4uveMDmMh281xHHy6UO1hNy
dGOvVl2z7egiX+5kWTkjBvU9H19duWmrEN+RdYvShfDlabbUFnDPJRepCssqHG91yOFXo2UTOYJ9
gfJ2+RBBUpPuAGpNxBwFveJBgzGxp0nhq2hgKnikC33Rwkg/j3O1fG66U4p9L5f6h/3vV3lCmJAe
E9hgQCsn++e+Y6uKvMRyAScrvL4n5dvFVNusTvoWjdVzru4+k1O37D6QT0rvQIXTVyxZq+0dg/fo
9vF7A3oqUBQ+tdnqudVd8qU6nVOfYoLDGHSvj9tv6kgV0cHlPoX7jT38uDurZPDgreyT9Dqat3z5
LA9n2oKYNALvDREINay0hbJqz0xrDpQPlwEjg/lsL1jT2ulstK568ebnuUAuivLUxwkRKdUp31Tn
1FeO8ACMc9EGn3ZuaIvsixAgswQ3sEEn2UAx7wm6ScTc2h0NqiwVafNM0Kt4gk9GQ8bqDKGNThli
uTHOy5miL8378klONIP4cw4rwNC2t2bbSi4hOyCsXq0GEr53E0wcfZqNz2ZoQ2XHDMIGCSRh9IgM
IKzoPbhzzQV9bobgtmr7YJ4Ku1DtW0aCptohIyzcO5JgacfGjxXognEfWz080OSba87274fKnWJ0
WtPzoO3MvqtqXNPSspbJApwbm7DlQGMJGpiq/wSNksOegt37nskXX+G/BSYNFQgOLcqaUNlyS1DG
la31hS3J+Q4d9Ps9YXBMDrw3i2OW1IyVR1bBBNY9GTdE3814yTnNq9VPaXAIdl7D3Jen2Zb4vHyp
Rfp+BNT1L+y8caUwo8NU1HV/emyMi0hSPHahFBo/7FU6rhcUKn0qxxNKOcwAkA3OWNC05vBa6fC6
OJ7nFbTC1xTWu8kKyWIk8ApfmQybO8leli+RT/IiYZAnSM2ckjWUW/oawg76B+OYbfXVZwrP6aiP
idN4n2EQCcRImWpjnkff+nnt7qyMYCyqlmsOS3DHGP9vrwRj4hvqHlG+YhqUl09aHQjNzxUZz1Y2
K98bRE4vELMUrUYK/+sd3I8j1TNBy2HpkY+CcCPAk3WVGOMnrQlnwF5Krvoz6LUxXqYeO+TnZXQj
Z9wzhK8NnAi+ZthPkBgrvvmpZuLoqTahZTCg8cyQQSQfHv+eGaSOi2LV985T0BGm/46etgPwdLWR
/+A2YUg9VkgONzeuCCf9EFCkQGc/J3WBHOLpnFFj2bnfP8+YdcOhzmYJmy56pZVyfjue8HHNLLxi
1at5aDfVY8ww0GbjG4xAEE7HkCY9tLsHaI/TTFAnjbbNX00oOwjs4Prgw92kPiusisHII34hpAAr
msb50aiZQs4uvPsYGBHECHqGNa6mvJc2TmG7NvARTEf4qTRwXiEowpW9Yw7x8nJwkdEsV6nkHC0L
lt7rF61K7Lxarrn7gLynoDO012ikpDkCMsy2GbNzRJfbGr/+DmxzR+QAXQLLt6X5Xugc0C9fj7rt
st21u2LGs8Vz1ikeGaZ46uOobZguJDitmNhpmAxeRmm4DNbyYx/zv/QPCCF7BeW5FCIbWAmTge9X
9p5496cQ09yXEJ0+dpCvHfvmsVOSQLcXNZa3l3hm7UpqHXmupshChf1mYkkJ+mRmzuxOgHnsq9Rg
05VsP8HuzR8y0JT0WgcQT9+LHMtoVtRfeu2K2Rs3ks55od5ha3EBbH1BwUEV6UN+G5k+eNbiBjHj
tvugmgtNVH8Q4IzI4tjQId/AroQX1vYOMi/VTfGF+DapPC9I9yDiOqShv9f4vWOdSXse4F/deUBS
yGfot+HsLLgzMmY+7hJQ+TE9Qfsto29oQ7QyW55BzL5owt5Tc2xjFQ1/kMMAy/fCbcpAJfR8wppj
ve6dCF0M4ub9/j/PDhofPMNoSb856RhGoWLbE95OXPETe0L+W+zhYcPqZwPJj3r8LeOHwceAXTcH
oUET9h3iJzdoeTgiT8OOMqUXQzN+/Kfjst9/ZLKAjwsh9xhCg0Jw2gWzpVRIj2Bl4xCVOMLX53pN
5terzZ9c+cOpUDV1zkbg0/n8H26+Sye71IdV5u7+D2JHEwxl08P7oPXEEDnPcDf8/S3cNQqdbT/F
nhGbxnL+Pt73n+la+DGi0oh+f/ETpADT7/JDeNUB8Qey+3USGmFUwv8cci6ps2Qa5k+KQJ+qREeu
3/84zlSq5uUbtBQES8FxgJZwJoWmVmdPFGvoSjvSmzH2VyEUvJxymOFX3o1fG0C0Rx2l2fjO9P/x
4jkhEN8Pst9h0JdecmUcet48GeBiNCy6v3gJiTLqoAzv6sFNmN1kSswOnrXxDGhMyRwcIPQRv7PI
0BY7OHU3w5dqmj7/irFEHsnuOhh4Cn8xM/AwNy5vfpV4fUhomyfh+RbADttoPKJvQrum+SE9ArkQ
D5A56cFaD6dkKkt+u2L38THRW0xyJaisgPMCgrdpTCheuJt9fC2Z8GDACQRuI2LpzpGLUSIZvrgd
0w7gAfBLojYUq1g8JJHao+8IOGXgJlR7VdvCF6Kfu034xcLKA24bSUawjgbSKLwnYt5Du6B67+97
+lxCRuF7sUDMZEK46mZ1JxY6jiR5KoP0ufWlXt425X1s92D+NIBOZwcGQU0fYNTZU2K2tT++ClXC
QErGprD8QlUDjfInC41u3aFIwA8KvmDiaeceFwq4rSBDCx3ltDqlBMQ66fGYfv3TK3gvghaOFBXE
iyQtE/WOaJXSfXkduzNLyh5Sl3AjEFyfzwS8d4mZLw2F+CGEaPUEwi4ssKkFV513pPrjy4fOdyVE
aXXk0Ri6xqKDGOzSHEPzFf4Up5NwXRBsIewqn+6Y50rsloT8TxglQHnwdiyEgEL/GT+xehL46H+K
Z7ENyqkOQnIf74DKeQvOB9Q2BzBsKljpJDwMi/sxdbGBFUawI7jqP6vrdZM4QkT/ZbN5FwaZwhSA
HSHuysLkUajU7uP/54YnAsLFFyvITca6g/b0IOJNPGkNC4s56wW2ykRuu5/paFqsE2h7dL0v/27P
yIfFOw+Thj1xsjyxxV4YGgnzBrQ6GOTWR+HJxisdgSQ5cKNhAP6a3i+Xyh8osKOFOi49ca2mdLom
eMjvQpxTCuouoa4+Z8YPi9VRjfG9GMoEoRpNDmPYAaX8mA3+tJjKv7dLw66YRxH8kis6jYPXTw1i
t9TnSsiuNYynQAXLD0K6bvE8p+fiq9rUK4jaJ2XfXYvJ6NJfmusHL6VqxJlmQ4g1cehgrcfBWPn5
LI6GhXT9n6oyVcMuIbc83sGI+WcPRE2tgYo7HF9fxCWgeReRG/lpRpDVwxrjAM0+LeqOPIkq0hga
BEo6WdGA2z5U9BFFR/HuswTJPduk6DEjqiuFNqlvk95RCS72TWgZY7ti5A8qe/LB8uXH+uu2EM0g
uzyhwJF/u6uGjdZCgrlT9ah56LEmbCUOxbjHL/GDQeueuMQ1JR0oHEWGIG/c8DRYAQuG4A+E6Ja3
aP2AOPF7d0cbYbZCtf/I6+ZcQDtAncJmF0MNlpCkDkzE7mUioXuF+ICLEs4khG181WuqugVxpthx
ZCUS+YDpgp2einjRgsnkwssXxiKCzQss12/0XzpoBtUSYyC2hISxv9hBfUsjNg8TBW88ZAaRvECP
gKE6xE52HmjJf7gGRJmlPDODU7Tu5/sBAs1OeUR8LxQhXKxRyXyS611yyf1qPBADLko7XOiDDEqt
4MvTZnFwb3q0bS+vgoLO1Scn9IIPpOKOOHuSKMu8WtzpDog20rVrv7+daJjqjwNoB7r1PhV/tz/a
FZshoXdkbIUeeOXPkKjXCdEvfs44PJDGxpNLR2jUYzskw3lnbKWDtMwPkFZbdJ+1V9/m5MDNWCuA
oW702QMm3qQpPdg4scee4fOBcOBqiKIFZRqCuUSn79+XFbFY8Dld5cLSe9kiiL1FGVJwdavB1Iwq
i/LbRR+aET8+sEjaEqrLSiUlZOu2M/Y43Pfr7ELHrf7KX/CNHTggj328UD4OvA5OfUabdAnAsGfW
uYn06A5rflkLJfyCqlmCPelIDkGqYSsBoxbwNFCI8ukQVtMBrz4bOH8EyC1MMj977kk+oeboR2iP
1gryVnaVOCNofcmBMeDn3NiKUly25VI9cicxC9I/sg2WIcEc0ApSmxNUDBf2ltaKu7/ef+bF7nWQ
tq8F3wy3FLeo+sONLYb+9PC/nJ1Zj6volqb/SulcN2rmodTVF8x4HmPwDYrJYIzBBgzGv74foqSq
vSOyI6Q6eTKV2pF7M3/fWu96h/yJjh9Gtn8nHi8eVZRX5XMFlL5hGL/MxgciwWhHwDTO23jefMjD
diA8g6SByRB21u7OO/QlcxmVH7MmsGtY/wDrz9ChU1hHC8YdzD9K+jGaPwYA1zlRPoHqg2IoH90Z
UQ+znQH/CNl8sh0xz1N5rKJ3Prkv/cHVwP4J7wRXcZspQRSKicA6rRj/wA8KVWGcpmEy5/kU1gPE
4GR9NifGc7w6AAorjEZd2hPQE5jaCEbmY/YnkT5Dda/QzpVn5lrSs3XmIzcmzXM+GWoY6UmFCbYW
qZBHVPq8TUyXEU1kzJvgU2L3MLu/mYbTvLUKOxYQu8IkfwjL7EcsTY6+NGEngUbCbjdCkdDUKWTo
Z2MBRRyR9pUOYmS+UVTJQ/D0mHyN26zWI+sWxqbd3pfFOSj9M7t46dXrq8SV9iiAfQOGozLCla08
uELtHwHyUmmaMZoZxWH1kK7A4kxettwR5zUDX9XrbmOtI+2ELLKguHsaPtD3MKcDPE70y/TO+jCl
MKto21XvMJBU8XoI5cZJmai16Dsf2hfYM4KGAJRm26XWP1JnGQ7QXFEECksLKIVzVSdgftryRq2M
CRepe0kgGmGfTSqWIPo3hgjYiyP2ZkQ8eVSW95k0DNHtIR3wvlTfVcCC1dVvZtJe04jpI36p8v71
b//7//6ft9u/Jx/losz7pCz+rbieFuWhaOr/+Jdsaf/6t/N//nr0/h//Mk1DkWRVVBRLMyTLsmSL
n7+9INJL+M+l/9XW91Oclbk5bs6sb1Xy2FUQvxvkalh61LBeVD3Q1G2GIkZiJC8x/JXKXVpTGpsA
RyoLQiXfSIJmOm3Gft0xJVf60LwxxDVuE0nCibZKx6dhUq7gE3Z7OWuQHA4g+YU0aQ4AS8auT3W3
ywl9v65ORy8uE9+Io8aAjsDSlyevolT5An16qj3cj9XkJrFCV7EntKfpOcWEj+u/eVkyi68HpxIX
p/ohOUHHvg8k14V4gz989FKNWQ10sxtyLgJ4rHRyPbmWKVMRcGrDusisV4StlJ7lxTkto5OakBuS
2M37pWrCS3cIhysuWt3rby9VjAaayJkmU8JrkYBna3D88US5Pd+Zv1g5hKgj2rTqMC+a1RFM8Yxv
j3WZGtktOAvZtEKXmCZ8cc0yycWobab8EW5/x3Au7d2M0b+aP4rnhod8nqbEyoinsCMmjVPXLr2X
igC5B0wW9FVaYkx0h3Ii72ITTSvs4aJ8vqvKSLggbZYvJAKZHSJpjZHOXeUGTSr9pUvxTGtOwfms
j86ndjU8sBPAogjVLzu/dfFDaeDFTvkWx0pwwPfyhPqpLKJjz9UeCAXWM1C5bZwjENGhypW6c2U6
3HfI56j4yGjOVzH4xGEltCOZVf1yeRn+raMApU89aeBFVGTlyihIq8z5dDIGhXzWucUO0p/cQ8uS
teiKpWztEuiMyuEQJr01Mg5wkXT21kPjS7Qhp9u6S1fDr5hmsztb4+HSblko5eftbQhHRBUk5AC2
DVC/cOtgSfGnaRZW8Sk+YjI0AFunMpQNttlr8diVN+b3bSSWO0mupmapAoSDr+aMvLKPu4RvFNN8
s9g1ehpqRTK5U62dKoz0kQWaORY+kCq0kx41ZofXDDKXWhpbl3qkyzfPUHW3IXtPkFGqxH6fiA8x
64LUn6JYRk5dKUx/+e3qIawMg+kOWT39Fc2c5YgKPtgnAH3BoDEzQBMylMf8XfMRidrekJtJXx1G
eioGpzKZVbf7NEcwd4XzcQF1LxGSaqx1PfM7DaHc7dIFjc52oFV3sigptLCQIk5TRoqGw/CVQBtV
JnbVqHjbCG1Oq4+0Ldyu0WF8jm7icXZpa7/M6HOGuhKoVTxaEMXzQGh7CpfX26VnH5Kdn5esYUH6
YcFS9b8XrPouWre7ILAWxjAUq8y9lqavKjMR2dr1LE0VeWqKrz8fU5b+6aCSKOuGPvxfG37+xypZ
HEtdNRWr3erLJqo216kK6WBDdSXMBhBO9LWA4WczMzYSEU5stwxq788/n4T58znoxt/nYGpVcc+6
rF+xSjaUvkoHmr3igTMl7tLNzwfT/3FfMGVVViTJlBVD/ftofXYvklMltNv47KB4GBvjbkvk9jTd
IX7yBgOwa0hAVZSPpGdtXu+tUF4iIkG0YvnFOo4Q76+rRb38CNj4IBSlvuad9/dZ8kFnNTpM9Hn6
8tg44222E10zQk4JXv1pwTHRwy6E7+aX45+vSR5ejW+vzn9fkyX+fU3Ho6WrqZWSYlhn05ZhSwvW
dmHH7SjEzLjyexYzJstUh81Zcm5w1pqEJPbsqUR9zFd3EraZwRi1u4BCdt7RoEfQoShsDxcYLw0z
Ofb1n09aspR/OGtTNE1V1BXZUBT5y1nXdSzcTalbCHokF/wzhFdxxJ0WMAOWUi5rzP3vOw1ejsVy
pdIP6EZgWWynt6nENsG2ArJ/spl6UtUj4j3hk3T1IO2xtBVa1KJd6mh51nUS0iUQN9qAVKlX0Jqj
QW0FS5v6Qzy+VaDu6oueLeQWkY2yrtXH5Dy5ZEGrzhNsK5Io6TaqMUnK1al9VoWQMl3rJ4a1OfeT
vo1ypkDdxqznzTnQO2b4Uax7DVR2CVd0ANvwUkcKODgtr7Aw4sc6nlbUWcCOVlAIzGMiyjbdCGP8
uJSJEs+0fPBJu/AAz1hWkP+Hhto1VPcYQ7X2k3Z7Vz2UYuJxqp1eGmUGZTs5hyy/zCYJ1aS+Tgrs
v6NaDa8Hl5zTHt8w6DyYLd2Cw3lUl+H9OK7SkXAMsvuI1FALOg5FJ7ouZucwYTNfpGk+emXiKke3
U6PEGMmnJ+M2uoAVsfEQFnmBGob4aKQkodZFFwh8uXeTwhzDFo1sVvsaQZsW6zClVKIHVMe1FZbI
b/KIrVyRAolbgi+agpeIf8RricHcwdcUXD+CUglv5aSGmn50Nc2V4I0iCXy7Ki4AG3IrFbe83r8w
KiD81PTqg5+2nnENf3tHf35F1WHp+nN57Luzem7l+4pIyrZWRvUNJdJ5dhBx9xFWp36kG5jCJGiI
bw8n8vOkYim0b4aeu/1J9skTVO+3D1ayX05r+J7/+t5VVVI1UzMUURFlUf3y5UjiUUv1pGXOVIHu
UqUWh0CSt1W9SPvdkTJUPXhGG/1PjmpYkjkU17IsDt/zHzdDFs7F9VJalLIxjuBiGTSCi9GKnl7d
I31IjOgfQP23BVv9tmBzsaakWZKqiJYsG1+eQXoob5KgVO0KbioAh0XIM7MStKZg1z67xZvxdqhx
uoTRTud2gQHO1ykyG2pmJXxJKFmSXxoePF5o8ho6kZo0i3Jg56H8BbKMXQnlE34EBoRmPJigP0tO
Ps1bRrzUiWHB3Ed+TBv3l9v5betVVVmSNUmTLE3VFPPLtmedzEo5dma3Oohkz77fDq8KOF2cBc3t
1UDdwTNUGtShl/UvBx7+4C9vj6rSFPEITU00vt7QXDnLhZwfxFXbPp5BihRUMiepD4V5/JAsY2xc
LKeiXpLwPT+/30S+K5DQ7qmLf9n4v1U8Kv8zNEUzRc20RGv4+R8vVJwequpYZuJKPjxq6rueRD1+
DGYcidY2P80SsL9fLv3bRskBddFSdElUTE39bBr/OOJBOtxu6d0SV5oRCQ1CChkZSE2/2tHdw6hO
Ay4/PWIjtFKUILM6WCtcvHKZqdn853P5p4v/81S+lHt5Vh9ikzuzony16xTbIYAaIPJmJaRRb/mN
EP0PDihblqGbfE6GOHxnf1z7+WDcpIPEtfdipCvLToC5ZzkX8D5kxIhxzYefj6d8X6V0RUUVayim
ZenmZ9XyxwGPRpJo56qWVgUzBOypzaCI58V5bh3QKyxTi33VP6C4dkzNNU0P0aJwCe5qYKBKvJ+9
uiUNttij5anvj5kcHUFJ0cMWK1XcqvJcEH75IM3vBYmqq7yGosVLoiua/qUYPl8PRdm2l9v27E4J
3YKAUQSyxqBgt1O9Xc+UoGLPBynOsSDzn8YDZd6P8XO9O+V59qQvq0FpViAqZR5vAMo7/BqI6lqY
DEFLQ55eP6LxfCKf6TPs6+Hp8kCIFTD/0nIfgJaHTLSCGBiR5KbQ3fbRdu26DyBMAZOKJJjXw6DE
nxJwM51nvr+Tnk4zy/YV9zWKBMd/xepijGu18IbVsTh91WEJA/0vLrO5Nd4A30wj3fGLxXy+sT5D
bHI/goJI4+iVjg/DHjrM5rV4ng/TGOjpNpYI02GRHeYkeJwPoRQoFnBKjWCLg1A6pGlhAMPPjbdd
N9udIyyws0lp4xBFPNd19N6R/PUwjQMKprdpO3ni16ZP+DGOtKdq40d4W0ab4zjCBzqM/AuHBO+d
MsknyxRv9tIm7dVGBk5w3NPTxRtPzeBJYcbkjoeBZ+cZDG3aJ4JwarAFR5i8h4K7H5B9Z0yoUDV5
wr3bYZQzZg4TMhYW3XWoRe/YexbeiNQgIhJxk4Wl0tlbebyG9hNIkRH7sArRZQ3IKb5nn+bRuAJ+
SEwkgw0pO/UDlG2K/x0o0XQn2ZuVGq1WDKsC35+eXiT/lVG8zXAY2zKcSvDQmnezV64GFjtIfwqF
tgteGRBMVxM0bjM7WKxu9saHnjnYUyNTc6fEme0YVSGSJSvojI4ClsD8GPrTXU6aEQRgWKc4eqkC
Z8KYwGKeNn0YsuSW5LYuy9crfj7VNgzHvIoWnP8pKZ+Ju+R2DK63ux3vUiR4/M19fp3n/kZ0nlCm
GrCKRAfbj2inpPZ8OuW+Lq2oHj+0mNBzuRxmytiDkdwGRDKaKxPVIQLN4nbhEQGLjjhawWIo3bzx
YC5IWbEDS22MLXbmaK47rxHSDtvn0tRmVQMRZ1EPv+ZpuNQ5QakrdRFF+DDifOrCx1jZHyWD/qvz
JpZLKR8GE6yUuW29iGc7z4YhPcZ+thdMzmHsfly5gtmN46L+AeKCkhcs4BR7nuOm28+YM6yvvUcp
WByjyRt/xNl7zGa2uva85dH1sKD27nvdhkdlx/NHGDy16wlgOBCFJyYMmOxlULhxRo/PDQaFBg6h
JjaHIqaFg9ObjbRPfSoQo5BkncOulZxZ44zC0HSW4dbxPn8iYcnoHdEhMAjx+AdX+oJd0FuygDf7
0i5xBtkvtWg5DBDHWhSGyOkCBcbOeEhieS5mL+1qtGa26jw8JbPpw9ld7p0t3oZgw7OXZjXyEDvC
eMjCZyyXa7zfmpF3e9Cvzgzn0jYflQN51REtG/US7N0Xu49eyg2MibX4uB9hu3WwZ7cgtYekF0y1
esFlPyZetI7gBeuYDHPN+pvBugTGa1+JZoRpsR+s6gvO+D0M15k9iuFjhKNuCCGFQ4TjPHGRUBrC
EM9Yb1G+ATlCa01fJkYAO1j3Z9UDZ63sQCYHyaC5nhw25tV+hkECQwzoCMEFBTZujN2TV0YVZhUL
RqKQk54z8MiBiXyC26HLNkaT5tqDLOwuH0SG1kfbXW9nnvzUPclvd6eGRuZUL3WUhvidkXaocrlg
ZIk1sJhlHyZ18ozt6BYX4OX7z5siGMO36otNxlR19naL4kv8sskkJ00uq1t+2z7Iy6fpNNqwAs79
KdYkd/thyiDiCcXVmqkByLGTPAz2GvJoysq/Sezgg5Fuvn87IuR1eDcnyQKyzgfzPtePoo8gH0u7
YFhImJ+b/KnIFu3uhfVpTg5V0C8WK2EWvAXkdCwWgS+NV2/wzEfeQJqqvMeZB6PNZUwBsdDGtouD
4PhP+B0k2oiHGzuXEL+r9BcgQJa+l0J/35Iv7Ux7EXRTzcVukcNjMLDe0MzbdHfq3dx4MRA39BYK
qwyTJ2GBdRXDuupZPIyKC8xA/LWPWwwOSB5nGtfBhVaaECR0IFrRjdyvNWj9gJ33TEFzWlMkEDIr
O011DM8q5TcV/VhQJldGG4XA+muslRsIA4OuY3UimX2j4aRT52/X7L07jq+H9xZyh35mSZZeFcbr
RruX0C4f5hJx5QgfVL+FhNpGahccunEhPReMui6Q3CtonrPrbW0CmIKl6pP4urnfX2FimaWfwt0+
BhZoUevjd5liH0X42BUjHFvUsONyM7rOk49UB57tuaPfXpZl1PdvVfamgcK2GxFP4Gxjyi+09zn/
QRbUpTI+YlCiezkq1jTCHyiunSoN7/fRJZ8foDjqgUgcwGlpdVM48hlDXR1lBT44cLBEwuPxvEoi
HPNMaCPXWSeuqBW7OABwx6bROATX1pexWFPGymHWAnzLMZoIpD5CuuxK7AeTp+6cjs1rSqxI5qSQ
REwH475D4vKZXrFoxsgAyRTTF195SREdEzyOg2fnYLxz/xjgh9Y3DaYxsHFsQIPhRSgZY9G4oUoZ
RNb1IOQYo6uRoL80Y046l8e35ENp5sUxOMnOSfGUT/WIhYILGgq71GEjS1upjWQl7EqM5MILJv3Y
ZuFzl4bS0atJFWq8qxXG3PEPcLAKDpoQ3vB8lH0NqmXm/bIqDG/43y2ZDs4KSierjK2sr1CYbBzj
+tZr6qo2zpP7pZiquLN0x3okc6u6hujaXA0v0BsF5eRfsirUwYN+PgdF/74yGZIsD9CCYoD5murf
DYLZXQVJPZySLTb3SK1slIQ7k0S0C2NtigteDn9jPSLVpFsO8Kkw7DGaE9gzMIDmbLvR+4WIURlq
Nhs+qSHsebhVUwiM99D5Pr2koQS4N4yDht+DWb1HwSgj1YZH8HyYvu7g5zChJ3F7d9lj0A/P524P
R6CcxjRgaPbtp6k4vQa9844gbfA9Jnys9Dv7YWBSvsOuypzdcURGD5snQdVERFaU09TeuE1LCpSR
B85u3sFFqkPWVkY2FQUXVdqQQ4JzXjJQTvG4KylwqEHE0TRzV/ogDebYmr2DlgT+sNb819RHNR9g
Fze/BIg2sQNRR00kYXKEyvwRSjhqw7k64uWdIHCDpwC3GE+Kg70yo83mRtH0CrULHqs2G4iu6G6h
rLfuEOC2udmpa3jG9h7okyFSL15fJurb8zMD+gCIdJETzYrkD6PiywTRmI8xKY4J0kgJhgBt4pvc
DgpFWC6wOA6oC4ZwMOy9w3S0RvYRzIqHyt4bxHePSVV1b6O3E9bxgYynPB4qLko75xkZFs7/ynJI
kFInECZxtWLXP00UPE2pdAt3s7qFK8qXbFZh0Mxg5E0a9h5Yj/4KsPIzY6DxnrHWx0g8cbeIg0ZD
IFmOknGNlWRQOcvKXtYwlGNvfXL3sB73sFadPNAoaLbwahw++qGcF6LY25/pzW3+ffPzew/k8u3j
++O9V0XxC3qu53IPfnU3VxWhVOfoBKGQYtY7LeUPKUSTXgbX0j/qDrYkF/SDKUatEF56FV2A5R9X
h/HRYxnnCcMi6l4AqSgiYRHxApzJOoPbgnHv2YufdTeh4L4/HmFNkEBu4pKqbtRFsivc8xpnqYtq
d1MmTdB1xK2G5SHmVcWCTcpPH0EYI2GvToxROob28IiJDr1MxmDYbgm7mIBTBySZhcV2kH4A4a6N
YTmHugRBo7nZJjRgaAfwMdogI2rUu/jNtH+MV8zPOj5jxgD47h/hEwboNTPKeYikvEGWf9UClkp1
9vNdN//hpssatDBNVxgAaNIXMLG9iIYkVPd0i0AFUp08Shc0mBbCUidf0ADChbrSjwwqRdpdOuIZ
jc0gKiCq+j2bPAy9uAXb9QCPcjxPRhBtUe0XWNZjyObWgr0owjdGV4yde2chnca9sFwQKTNHoPVI
c9nZE27prPC2eJqKBI4v1/t010z3vGQFLyzkTNPpDxvlHSFSPPn56tXv0Ijx19V/WWqNnJdOF6pu
Ky/jnbm8PChuskSkjrvredLQt9JIB/dx+wjbEdYfBXNLmgKEmikycmR09wB50pOBjS+yAxRkeEwk
v2Bl8j9sB3+d4xe86JRr91Izy2T7NB9oznCdW3q+D9teRQHtVPgZCdyN9+HP9+Zz3Pf3XmjIpiHK
ANyqLnMKf29DcprfY7HN0i07NY66lr8bgr53vv4yL52PkbfASQHJwOI4ZTod8NyDBXfn5Pivm3lk
oz+YzT51ibP1cjwdu+ESatGU6Pp9HfKe8wL14dL8rYb9Diz+fdJfHujdkuRjacTCxloD+1zokXqq
LgdhcuucJ4wLpq+183HJXDnB7tvgmQpYCbEEq89tbcvjfJs8/nwfFX24UT/dyC8PsOqkRFAPebod
+6pD9PfynbTwgS8+BOwVUQqewF8wzNowsVekAm1XLO1QqjVC4pk5e7yQn7ACBsjOO+z7q/1w9/Fz
ZKRlRx8YQ29o4lnyVxs/YOf5zH8rg2gyob/mVVmtDMAXWnFgJPY9If2MHCd7nGJw0G8x5+FpAKlw
StOLs0qgHj/ruJqfXz8ub3yshjNL7XA2gTFI5NHq5kCud1R7RtzEp8MM/wxAEuZQ1LEo9Fec/ltr
rxhhU/mRuwUPP+iB823WvwUExhvlRRNiiLVtQ4z5xwRMVhgkWJ+RVRhYJ1M10he4MXifXr/Cg8Y6
Xo2h+zl0nVe/n9e+6k4Gt9NbOKSrpD7xD56zR8DgVmxY6/hkI0zORidcRkUIu/HcnD/jmMHo1SnX
6+O6Bw5jnYtid7Ojsnlfhyf/xN68BzMEpGHjGSJbed8HzGmAt8ZPYwchBZv4M/pbk5c7s8M1u+TA
HT4R+4E3MPVNZyd+qLnj2LtCfhv6tD7AetY11hUl2AP7afgw1mzXBWhcUmT7l1D3pHf8NAMXxOx9
yFAfQrTr8GiDN3ICU4c9mSz5Iexb+NyVa3SxMFn89T5ndDcc9LWDcxcBt/386qr/8OZqjOZ1hcGP
ZRjGF2xcSOO4kkq+JmV+miluqfi3dJKvJRC3BOAJf0Nn1T5et7Q1rf1KtM4Yxz0paEex6F6f7s4M
qRbfVxmZKMkwHlmZYYXC9wgehm74oy+iM+oUpqvLn09c/4d1/c8Tt750sqpU3KrkpMerI4lT13ii
CEs9XgCZdoRbID08bwUQw/yMJFPdxfJaaD6as7K32JQwmJEbiO1Yc+o4Wt1j1b7VLBSMJXoocjoS
LUiQPcOKlEHjPZ7VWFihSoDodcSMT3BrVK/6qIzHB2Qe2fp8hEOBbTc8yVtQHF9THDVPzzooA2Pi
7PocN/v2uUvnTJi1ztHRnAmBJj+SD9HoE/3wy52RtO8tjsFeT4vDRMAE/fgy7Ek6qT9ckyOrUYdB
9OAiGk8PcJdcEJo5DY6742MSYImb7hARtzqSDMTHBjrK+oKRARt7YBM3yX+VrW9jlAIe67+DLpOl
htENfGS8rLoplqFL6pjP8NQhp33QCpiTxh4SujGIYhEY8pGCaAG+9zzzHikGBh07iBAYEv49Y+xL
SGfhc1pv14QnAhATdj7Uvy/r9zC1R0MsyjUa9pntIHyHperMnNhDPA6+SFgR7bYTryy3DgdCfxZc
7fF11D6Tl4Dhwc/v2z8gJ3/dVOPLEn88S+cjQ9N0DQML3Foh3+jAgmu6HRZ9sxItREylXa+QTR4w
fCFDBuFO2Bb+z+chf/tgNQaJlilBpaKPVa0voJZ6qJJaaq6HNRZ4BjRdOia8RzK8NrCuucGdX5zL
EfJygI8EjSgyZvoDaPf77rE8eyBLQheY91/ujjJsun9tgJyVCQLHQqKL8E++TFiT9HYR4t4gIrld
x1C2koNrVh8mrMIrOPx9RbDJ4fDYS0eWlx1j/XuD59vlLSYbRcuvgYICtemnMcTEnvwc0PA3AB6p
AnuGmIQeJXs8Z0kIRSsvZyAeBt9oL6i/XMXnFPSnqxjqtD/GaNmtK693pb5tctw2ML6mwZNdQZ0I
TwRi4uOG1a93gNYysyZMzJRhSE6swxi8J/YSGD+33k8x7cSlv34wxipmnTYjIFzf+wfRq1eWX04R
BJqMftAvzk44oNDYkjo0wtkc5cZUM/2rHMGITnZ6Z0MECS6FA99YVr2WZpR9EEO7ZSEF4MsKoVjV
RmRYcXDKjXYPof/X7bp236TliS4b14QkIANowHRTQNya68E4AWaJ0xPBZCJW8aFgQdR+tybHQQAV
SOdfbuh3BPbztdAAWhTmk4r6pVY7SSdVSnteVqiK7dsg6nm9jfO95aSvd2y98P5gk8MLCDPVOc4+
P38quvxPL6UsS6Yqm5LBIPbvx9no2VmoEiQihrYqj1kkWye/ELZVxpUTj6OfMHR/KSEaN9X8Umhw
Gjq7qqP7cXLFMCGW/LPWBXrNIJHupse4IVeLKIcumMS4SGeQzzHu7q83RP2PUgnuUbh57Q7/FpM2
AJ32CkpyzAZH7HM7PvTEiyczDVZQ/3biTwSLdS8lIYMvcUo0QBwJuTWqe2SKh+cLJZwar8R6eY03
cjM2SSFIxWZ8lbvQyA5jqZWfxTJZt0X/ywLzvV0cntkfd+3LRyALcW7VtZVsx4wBqSiHv+bzKX3J
ENCVgLlsGNXYr6i7MG6xX+dgKMJqvnN3mygie26F5dagE7vZC9ueeQMoMWAcN6cBuxgWd3MIsvMY
UOytaJgLxqzcWbBPPfSWgpuOyNkNWd5/fhmkYV389m3/12X9JzL+x7ct5HV5F1NexfvbjQqZPczy
SHFs9i/nrfVL0/nJeP/hYPIXnKPOsi6x2uaw1oHd0Oe8siIgu9whgkZ8DXQuLVOINL5GHg3d5mFx
4Vu8jpFziFi2veueQtJ6hG7qt7JJ+lY2/fV0uR9/fxNplhdyK3JmxH0joWPDRpDL0OiO+QMe/z/f
dOWXmy4PX+gfN13MrPOlYdi/Lp5OuX3Z45ug0vIA1zzd1xDSr57oCeTfrJXSRbx6IyRiquPA4UnH
kF30ikklCZq9fXgnpQ07rcHvwlr8fJKfD+P7w9J0WZQ1TVOVLy/8SeyYWZSZNU4Q9tVdFh0IPEYn
1OTaprjeo2s/TQmh0g6j8oB7QcZCf9Ak0O59c7Ic41o5FcTx/qx7mYrhbNH+0qYb/7Tlm/J/naD+
pZ6rZCmWlVvLq+uLD0cd9ZTG7rM2l2d8g8nb8JAWLaxx8Z77x0jGpDIQ9li5AN5i2HV+b961R8bH
xav+fGfMkuG96JkbwXIk2pxmhFpMfZK8FzTqiNex8sRc3eZ9rILrGoeXM3gYUPEO854bvjf2+22u
LgtmOyQLWXb+1JG1GL/dH1CEYXz786ORhqLqh0djfPmOLkej6A8dV14PzoAYqtIvhlC3mAU71bQb
K4tmcK35+ajfZmTDJ0J5NbC2BvLdl5boAjX3lmu6OS7xPOoChBc6hJn6MFaT3ZGw1+749PMBv9eW
X4745QG3SZdZZiwnW2gXV096Iid3fwwHhW7sEwfVk+2aD9jyav/zgb93f38f+BM8++P7TBsxM4ph
UVR4lBumdQlL9AQTMhmU+4CBn2OQCg08rDqoJwfjxwVyOOsRSJBhOjHFOAdgSTdT3/DtsKaYZl02
OBJITgpWyIDwAUP6WwNVNrIQW8ypPa7YL/m/rTPS54vw7UX572emflnWjmVj6EeZZU3B9KhzUeJJ
CWuHa6r+XV1puIAlbvsUkxiDf8Fe3CfjbKGhHPfqESEWSKueBeBAbgBmHmblFzj3s04tzSnePOb0
Tkd4gNRsdw8x8Wji8ji7Rdm7jthjBHcJE5gZYv/wiDYT1xgLIOAyQ2X4ZL4kg1t4TYJGi6fpq/gs
M2geYfV6w0oxMBs4LsYb5qNIfgcttv5sEiFrjvopv+swBdKIZK+YD6rRyW3cqYh8BQQYXvaCZxRS
DBF3ZD8dZzMEhx/W6kwJgzsaY5Y9FT/WLjKjHDEQdqplm5btsbzF85TDFMNPSsyv0CePTP+wll6u
WIEGt1GywU/54xgQZgyxc3CPxjHvAjUP9kTu4yRh4Ty8NO6BPDYQhbrnh/tOHUOXNkXA7TsqdjW6
UiGfPc0tgvPVvT1raARpGQM4Vz+/vUzM/ml5UDRrKO9g2X0l49+6ylDh2h3W2cSC5lRFCYq9OtQN
UnwWzKBvwO5MQdlqcCuFfiiMwNcwRsVdwHCRE8kXKJCzFNnfTL17xlPaDi/+nehJfAqjSoKZ5EB4
vayKRfMeM62fabioEjL0hjkqGbuD23K9wmYY03SP4cJz/UCNu2+vXv5evGOAQOjqu3JyuhnyY5pE
KsiG1EokMgByVL0ulDFpoptuOUrRNrTYYmEyjruKstfkZUKsxnkmNK8aMaQ8HnlEIVl4CYEzvV2b
4f0hz8MkGfNj9e7vEW9WSnC/+NpDjw8soZhtYMEchn4mhZd2fEQa30dmsewV95KOoYZjrp2Jnn4d
9Wy1C+v558fzOUn9/k3+99P58k2Wt1zJziVP5/pC/lX9kk/ey0c4WZ75csRJg5IQT0XGEPi2pEC5
tt1wIVj148FHmpyyxyqcII9pgbY06MfH30Dbf3x5aE1EUwT8Vj4pin+sff29P1Rn0zqshVCz7OpJ
HGFrSfSDz2yp8Y23dlK/HFbZOxJibUJEFVLUvbanGLkFSuGRyA2G8UCZ69xf6vf+F1zOHIqOLzdP
khQJ3rIlw1wxv2wJPS2NxQvf4j/zhCpkVpuJk3Bmsf7UY1J89MGQ7sqsSAJJmFYnR8QvTmJoP+2L
bpcQPSfd7ArnsvzqIopD1BpVpjSBg4yd77QCSWHuVmCuxBjW5ffeSr6G/qXPF8xzavY4qrAGk6N6
QDGMd71/rNvewQvnjtexlSO9GBX0JHeE/DqrGWUuOTDKHJareNiW5jarJ7felbCXlvAdMeETHSQs
UKwlyIXTS3x8L4rmQ2sqKwx3LPSXbSBI8xwLGt4aDEx8q4X8WQOxknlMwjvzNlg43aEOdBIzNCe9
zusO5VjvVMIv64rxD1XrH/eeCuDvqvV20XKt1rvDGqdcTfF6UjVzH382xmSw4ht50tHzpy6eUOwO
BqE4y4s8aob0Vu4Gl0q8lgvj3TIjvArwBK9DUd1oGqZRm1s6k6wdjJrwtgcZafic+/HQxN+9rVqR
kiTOTidHN6M6wdNkXmt4EVV+ZwbNcd3UYJ0zSyTPhAljhBmlfB3liZ9ayGLdM0ZAbFCoX9jBqOrC
Ct+BTUPQePrb/RkKoP//u/mth+i7m6LGMVWZUnkYUwtkgWO9yEtTkgOL/bRD5E7B0kcSuDATH4Z9
toDZ7sBYYYy/xf7g6rN73UvvotituKSzFgt/8NZo0d+M2MagEhaYdvqtOCpSJNahHr9lZG9CLYIN
S07baTAR4jaZdl5gwx9era0gPA5mmVaEW4My5HkqeFyfVsYmjUOU6eoJawKfTC+svdprJJEJg+Ns
wrjWzgjWwBlcRlfjiL9MX/8JApFQkEi6RlMNE+TLy3TuzFyS5Jg9dp5vDv+PsPNabhvb0vAToQo5
3BKRICkmiQo3LEUEAiSIDDz9fPCZ6SOrNVLZ7dC2RYS9117hD4vrDp10qC3CTbTSnuow3sGTIJbf
6ffZk/L2cwj+JpPls006coZFefO1cOj04kLT4Aj1fghy4f4y+kX2oEZ3pbKtjweh+gVn/11x+fnz
jCnkfgqpTZIJRWQStGqcnuSthRIDTS05gKaeWC/s5PG3evZPhvqvtfjPLcI1+Psji9SSj3os0GHy
J3o5BH2Eg2MbNT59230ocOvDsZzHmgsQ+DXfCRmR/fqhh/29OTcYVT8QRBjqRiuUPxFbEufZZZHH
bn4rbIFxvhbi/IikpLz7+cX8maz+dNlfGmPdSU5qhpjJvr7Oa2j6OpAZRn3Ux9px1RSbzHwRzx9N
/WIyrscds7s7yggnodD6Jj83aHGgXwdcxWdeRxcNOdPMiyxfM2H+Zx6GeWjpvNWHDEEATDMGRIGB
FZloGEB8O67OBJbRO0auoYEtPW04zUgvHlGw4K8h6fDLvX4XLairDQigUG/0L43zK6z1SyNiRnXM
cl86S25WHdD3/vlD5H9DqjRNkv77MeaXbEMu86JRx3O6j5GvErfX4+Zo7kfzbiCFvbzL7V3TOYq2
q4RNJK44A9U0wG4m1gMLGbj2Tjb3A+CHvTSQOM6u50WjPYjVkh+N86OFhWxOHkJw76iwQTpJN1hS
xtfYqTPveCehxDW4dTs7P5g3jeBmQqhprkp3AHlc5eydj08ImMO6PKJudXyuyxXrsJFDyZwP570o
+VMKWmDitVGEUB5mmBkpp6WQU0OtSDcNDC0xv8s9lOsuvaPjLUSlhr6bsRiAtUCBV4q1Ua7KDiWP
ntRK3laCy/dR3HSorMbDgnPaUg54O6LaPQrPGu4WOUcG2PMW5dWZJjp68nbuNiSn6N61JuJagaUu
LzAgu51xejaknR6HA2AVbW6eFh3gUBm1N+Op0/ZNSRIxr043snqjp/7l8hyr66O1i5sz0uRYoLqQ
3K8y6ELg3bcawMKjAle2v8nMm1F8rKUwqh6s9F43XvJi3Ze6c9QDXTpIoDlPx1Wuv1rnj7RZdrFL
lWkO93XlidW8Q2+q3JqN31lzqXhP3uRifZI2J25nEG8k5bYCWx2JZ+iDK0FbXMjljjcAwBMhvFzW
YERbcaXVO9pMGXgP5JEihjZjCcJI1ZDaWAnSrXBepMXmVKxHdGDAUKrRizTcUSxJMHn2UeQA42kN
R1PD7vRY4FEH0ltwjnDw75J1ZnidE21O+rxflZarYTereHXrIMRqQImr3ZwyYfSleG7B8W/wefQ6
aacaYQcMUxixCxQrWwQBW+IULE20zqvgRPVeFKn9tD2eweh6q5hSl8EE9QRJffH0Zf7Wxqh56rNS
hU/lSL2tFkEeLen5X1GASl8QD6fmEQrvmq9OkFGzX0Lb94cACbWq6ZYE8etL5porsRwN5xhfwY+u
mOZTuMVeaWcadmHavV/lv8SX72ZPkqRbssTwyWIq9mXnj9dLUZZZh+mLBVVVPN4M8Tnsi2ZlYkTN
OA5S9Eovive+lOfqGZRnO8l3QEmG3EmvnaRBuRdbP4mZzifCGA5Dh1EJ6AXLXKjmaV3m8LVPKqrn
SYNa0mzMSLIuxSFH1U84KV5yEpw0/aUAkKfhxL9OiE939eVgE6XMbGVVRJmLmig241CZTPVwFSq0
zFXUu0a95xivrrC9AIUihtNHw7M+yRuhTC4oi0ROlmd8+tTLdXEdSsST6BSWriV2N5cCTJaZRXvS
d59E4OdQ/Ges8v9fOavg7yNZOwrRYOY5ppLgN1W3gm/NIA1wjjTZtsoooLunDw6b6JDcxJshhEgt
tg4jN9Wgm4ptCyJOYmKnr+lkG3/bYNitEpFxZkHUEh0JB1AJ6jcIGBuO5MoLkBED6sdEpIeOtobs
NIjlNT7+UGq8OwKTfWgPCoBpyyvwDgZiIv6yAiXl20Trn5cF4+/vWy6ESo/EU5HuS8k5PQsPsUqx
s7yQOtwpDcXVCp4TbSkMABo8rQy8txqO6XEuGC9peVus68tcGpe9hop/wEHQZPdH2Tfj7QkZQH0N
FafC2su01TcJLOxzg1sLmksfHTPBoAOj/3DElx1xcxO4frNVSQ/2UiAglUZ7QbZp+o5Q5HK300mN
7vMtmskIokETF/ymW0etQyZwDkXDNy8rVZpRZ2VYEs7lRxPIwAb1nfHj9MjEn/Iv/dCeVKRROGh4
Uynt4wK55DsDjXfFJosCBN/pryqSCHvmCRVc4NjOqE9ahI1W+ZseZB/E7Sr1gemD/acdhXN75lnW
TU3jZXRTw4sLuzNWV319LEL0vBPMgtGCoTvZH6TOVofXYy3PktcUacHTDAsARb0Zz8+SMFcV/+eV
LH3TeP8UWVA3+vu1lp3YR7HJSh73+kf2iJgNCjURgOXUKUt74JTElBq9zF9TJvnHza99TaSLdMjS
Ps7SvbLPrg9DGmZH5EDdq46R0aIcb0RsVAWsVRwB6BLkUpw1OODJDrBzQogT1r/itaVfvEzSUBL9
nZVK9t0M91Sb0BvaaBWl2DJuMtXLaNw18171UaBR0Dx4ON8ZILCfo4cL1kDdCmV0AcdLnIsZIQDX
NH7ZPL8EOiisfz/kohwwVVHYO2TuveUnKHc1ODgQccNRd9URGxpUCh2rPySgdh/wlENAock9ml+d
5R8hFYpufd0VxPRokjm70Gi42D+vhH8TbKfs8tMG/5qvR00ZNyUvRD1xrM4MxH8aH80LOqMw5NG1
xFkcsbIuIjOZIQl9o0sOYnzJLT291LRjOUSIGonrOt8PDgW7iqKpMMMD5+frlH5bOF+S7cjQ1ciK
WbE08vOP0w5/0b3+3AdXWn7+VbX71S8f+G2vxJB1AMaSMpGs/n57VaKqUXXssyUzdpPtmvYS4kMo
Grso7MysUoGHR0Z6nToj9S93+2dY+a+T5p8PN7+e/OdC7s1Cne72YNAXwPCtve2xlMNUZdnCzAIH
EbUUSDP4d2Llkow9yi/F+/WXVuK30f/TZUwv5VPZK56u+QW2CBlPOE6iz/UHCO/hHnfK/LesYNoM
P93x9OefPmqMhfEs1qxDRhoilniR5mXvmPTiaPOMcHbQPEgACiAZ5pmXYU4WInV3kANj/stkV/62
B/Tpnr9sCHOIpGOVUW6hMSrR+kFoEzFMGCvHubSTMcLBuzbQXOx645sTeKg7nd7NXtgaH/0NNuCY
xw+7n5eiNn3kT8/my9ov41rLTwKXBLYvvU2Qcn/Srg6wxei8n7r4+5Yf1vDrluqz9ZByRh36qeVP
DNWvaJX2t9KtItj9flyYj+rjeDOWnph5ypO+57CTX88f/RZp9mM8M5tpuqLTbACG5F2cZoGtxCDY
g75OQPIUDhPTn29O+jYd/PS8p/fx6cV3qaYyv2aNkQVdn7GhsygM1vX9iH1JfANnc+ztYlcfVJzu
tfnPH678Abf9+9FaGgNyHVDhVyRNebXM7KJ13e3FxUbEF8Prx3nZfEQ37Gs5BBQzpzsxF0MZk0HZ
l/3aQ2jDu7iibzLT7MLyAbNOv5zXtzIT/3ou4n+uIQwMJ4mFo/Ov4nntdaF5V8NqiufTty7swunr
TH8CGXoIpy/BOAwHZEZo8wRVevTR+M/EjjPlS+n+dAkp/3QI+1fgPvzeWhd/PljzokB0mwqjRGU5
3BRevW5wAjrDFumAG+O7ukyfRS+fK8CPT/OO02XWeYo//aHiN173qjAdQzjHl/hv+rWCJWODyZzq
IBw/SeQf58gTvEdhzuUl72WA1yaSyNM/1/ialk8B/NC78JcxtWFyJHoITs7hF3xc5haki9fG0/fT
l5f4wmjzuyXodX2O2LbfLvCNhm/lYa/pSsFkH1/tpkco4qVXzksQ2fj0cp+0iZfiRzGf6PhnHi0S
S2Ko+uggqL70Oj2b6bcg7yZphOm3Qwi4aSn7KW+QyoL3orp0ksI6yO5PfsQ3w52uRnPRexp9ehpo
1iNNBGqbLM6LeICqw6yPv1R51t3wKoW46czV18tcCS2f4nW6W36CqI2FEtgqHgAjWVf5AInGQ7nO
tVD0kJri/0puu5uIZpNfg+qlAT0JfkVmz8QY55kA2ZS5MAcvdAPf3q8R8rx4zVzw6UP4iLfw7xkj
ONC2+EY2MASTyn0VDGBWWYzSflpa/1lo0wKdbloIEJ4LcTfGDFuZxxjioE7A5wwB3mbhGfwy6Hm+
TOxrt4L386b6Dsgp0Zf9Z099gZ1Eolr2R8rKZZkUtvEqF29iHqbUkhKzYUF227rB+FYJpDrZyuS5
1wk2C+Gmk1u3l8HHFJhS6/paM68QVz+G+AnTwJ+v8Q+Y9Kd9/6WU0w2p7OKunfb9EB6fGD38eXIk
i/PpW8a3/yyjadNP36i5+LH6qNn88Zx8zMcT1502AjyA4IyIwrQCp3Ahh6DHXnV7WscMWME//udv
Vt60lqZtI7HfBrYmHlBobU8eBwY/D97gmWAZ+YXhjx8a+4kZ9mT9NIJ2hPnGeolDVBSCi/vL0/h2
JvfPG0PC7+8YLBtNdO6ECwfMg4CX59lHeyEz6W4zGw/1LCx5iyPaAfhsaapkX1fJnUb7A9nf1IUr
ZjKeoelGfGmWCsYM6wSZD3Q+GEgoKZjNRZzMTSzDAZpTH5ZzickHbkOAxaACYBDVYMtlR3gI4DIF
lodJJBbQWBxn+IuV11nzaGwFzSuotkRvxGUX2ma6QtFN/6DuJB9sNrHpjAeUvq6vIiOkEEVKBsjw
GxY14uivMVQainPdv65NgP6uiazAxa7f1cdSssU5ymGw29pJve9oD+I0lTuryA//klko36c4/7cv
dP3LSXcy2qi9qmUKZmyM3Kr0rh/Hrf4s97ay4BJr7NV5VG9ghNtoiRB1yaVgVQF7WQMnbIuvyFge
onWdQVV2IxG3bFe8uryPZP/zepDU75Og/17qdGh/OpRTK5eEQq7S/em8iHBHGlcIABaQn65OQXxE
NkHzdAITauqDl1h2jvbhS4rC+1xovQbXrPdJ2IEOJmkFTcgqm5vGQkDIrcGecHs5MRSYtziuYKuL
9jpo4CyQMFJN3HPk9LpvlT44hKi3u3c6WXRYwZGYsodGX4VBT4EqNi5s+IbBx/cllSap26CBHdnU
7aRnWuGctPsL3j1He0zmZza0vkAqzvTke/jliOgCIolOy6QKCqIN4lWwGtWJsNiUvkqrAW073a7r
BZ0YHb2SC7R6VDpyzCN2Y42G+FIWNxegFrgmYoiNah0M8Q5436Ig8Zra0vn+9NC9yCzAaFHBc+58
S5lMSE54BEJHNWag1dFAEC5rlm5pA0PBT0Z+7Z/H42FiouMMq9sGCqRnT8HyR3GrBmG2NeamyM2y
pJkGgUUZa7/Djwr9iXx+7X5BejKq4x3//yFS/zOX+LQGilwt4vTEGhjwUpzksLG3T56NmVHNGYSd
tYMurwZygGhTX3G182I6JBfMzrEEspNt182OiRN3SOgHk2J5Qg6tzc60mreCTlfGjp4vxXtpzaPa
qy4u9pc409H25yS7MIQ3Zmn7YF43uG82F/cy3Mb6/Kri3VuEDFqYlR7JS00ftxELlcdoVpAnDrMY
9vP5g4l/goB+8lyhoI2x6tRYQODPltUPVQiF454WOv34Y7mtiDkQwuMViKBSXtVnVB4PbbfW5Rf6
0UYU9NbhpIJbdwxieHGnimjNelW+OYv47IVKASUIqxlXKJaIF0pc3nFZ9sCuZ7HidUAoojnCfRfs
MX7rzP2bmDfV7Z9C9pcDzKpk7awUNTuUubzpD1vlrYczUs7MDwxGrhg0g5rHzAvH3tZOzm68kRnf
vJk4EryjeyvszvcpiKcDbV8LvMdo45YVyTOmLjapFiXNFWcUJMmzjYqSjd8H8q0Ushs64itx/BXh
Sdb/+VlzORTo+WX4QaRIEHuwibFQBLvQPqZtoNM0+A3GAH3r56X5tTa/Gl0byQI1g7odTb9Plw3z
q2HW0nAUW3dET2Jm3CL60cXUb2A0GJnfSfgRjMElGBYWjBxFd0UU5ZGRb+zrTR4cR6Z3ToYNIOg+
MjDM3BJb+oAUj/TDFXUKu9G88i3F5pfV1bgC9H8UhV7a6xyAFmA8hpZ0KSWkHWMb9iNjWbRRsT9t
6T1SU9nXt4xSoISIhSGqCachpB16xD+zd8rbBPW43DFeYXvKoO6wnCmxdFBCgx85qDbAYFTmHVgh
y7Ym2DrqqtThnVsv8DmtP0q8U4FcACOdXJXShUgtF/nlDb5VFW20M/5sjngAZ5M/TDUeiBPpVq7w
T7TQ5PNoQm2Qe2T4InYL6W5cMCejWcpiyI4bOBqk9O2NeXv0BDRJJAdnyu4Bcy+GVsYLqK6YuEj9
U8JwtvFjDJPWlddWbHPb5v3EENjiJsiCQyRjs1samBa6lPDIKfWdc8EzcQVZ2kw5w2jlYlY1TlU+
VZ+keT0Zd+trzwOIPXzmV8mwrDFWU/HrcJH3uL4UAgKNTvHLOf0doP7z1vraHDWESGiNaWtJVlgs
FRzfLMqrG2nHwzuugQ3/ctp+m32ZsqVLGrMlJHj/PmyVuEyOcVtlxFSZI/HOkmunrLeTePuQroQO
lIkh0BsEF1IBzMEh4oLSyrBQMh8zySqNaP+3v5Xl0rdNh3+uyvqqaNCY7SjUVkvnX7FlFHCOaL76
RwVBZTtFQaF2TVqCvVNLswqsP3kdCi+jPbkgm15bOQQAfA9ijA9j52g6GrDmBwRzT5nbXT10dXNl
kYPaUIOxx+wOv+pFpvq5hKRrCHOxxbHKnIMdOqu39dG9WOjzBnjf4kOLfA3YKMogc9fCzMOznhxJ
Rml2du3wJbZ7Y1GB9n6kk5/g2qTuKR7y2Mbx7jjZNmDNWjkiRq67E9U5Jul3oGmSATWfGclUwfm7
OeM+WdrS6rIQP7TCy9Xg3K661D4RI0RPjmy2ZSTPySPOewCPDDT640sHwUOeX3T3ipkvVo1W0NWw
ZbCNJji54m/x/4+Qyr9O50+v50sHP04aoY5qXk/9Cs//5ojt9R0tigOOcGjjeBrixS4RCoeOV1Qw
8X5EDIHN6gyPmNyuRuLUCZDWjCPVQO43nuX4oSP1jnL3kslyfa8+ihtxj+VrBmyRVluMXzSTARza
ZG+8L/eXu/iG7DQP9Q2Ngm1x090a75d14pnb4eJcH83FiDQ8EiN2+ZbNOWFf8n15Z0YzFcX93RFL
mgEroyzQDtLjz/vJmI6+nx7Nl65ljOjAIKskLv066Rxzp68wL1CWV5j7EJgItav8FAqbqztu5JVQ
22AgqgNu6dDTtKB4FO+Yosp3kKvuJTxrgpM8K28i/J2IBMvLdlgpSKjFN2LsSocIl+QEOFfyRMDG
sIAHTX6cV7PyrdoeEdDdshBNZ0AF9Xl4KDqnJ1vdcoAaDMxuKUfc42pEeOAW561kls/Pu3hRPlUv
p5efn8l3fAMJqfL/jTHWVzRRpuTXazoQ0+oH4MEVuso9mv6uPN/0w8zihJ98j68vzu9MuW+rnk+f
/CW6DRkyWGe5T/fALV6ud9Uq2QoIzXS36n28Fe+V38hx2neNexSITEQ4dYX2/ZditkviQpAEXr+B
bSM0QZzMKl+gYhrDmGHl1csY9gB5xpOc5LDi9LJhuQCDPsSvo+BwDjKOaV+Y7+mANgqSx9lF9LBt
BrtbYhWfL6GDV7JdPCFzrbpnaVZviHyGCmlgsqQpEOJpoUQH5H2KgFntPH6qfulf/GE6f13jn2/y
Sy2pa7HUF8OV2dI2CtolqHxkQ0EXc4TOkh0LsJ7zkuuNVszBzuDjZiqeRHmlOHqxUFSAnk5LqMZe
WEM/IkCY/mQf38AVPcuyg6YE4ENmnSbiSStMP5XIM3RvZED1IYgrjBsvC2afPAbuNceLUnGZC3SX
QGtXgOdTxnJO3nrC2y+L+NuT+fNdfylLq/4kHiWVVRzjCQ8ZoWTWOng6BrW3x9HWXqOXwS3fCGuk
uafBwelocrsQqdE89R0ivHB/bJz2PNklHTd/7JNwB5cd0ENI1ZkfKWKxR1s/+VSTMfXV+2TVBxFE
twXI9iFJj2FHj9YfFQAZSfRd9pRtE0Ci1LOYHU3pmSsPfsWIzyagzsA3lPqMyWWg2ycC9K38oR5Q
CrsrFrWLVhwpJkgekyaiCulqZtyhVo6UkmVHD8LZow0yHurdQJAOMht1zmhxuUluSIX6VR9N0n29
20JlqoHy1/ZwDzXh5+f9HYlG+vy4vzTydDWVqrhhkfWvRr9Q1snZlyq3Y45pVNvMeo0u+1K879gN
K9y+4gfOynfqsjMYMwupRbsv7Ez09XUHav86SaP1sqedXOBFzW198dFHS8ALKTT+bHlnvBMWyxCF
d2QiZdH5+V6+48L9dS9f6qV8RCTaTFg6NPnRrJuJq+pJWcjvxv14n6szcy2CmLGHJbmzjKErAK14
6lD9fBV/tN5/2LZfaUlDjU9L3xCbTs/ywUQFF0v3W+PVem38dF1MnujAxAEThcoKCN+mZwDQpvY5
yMIJMvWYURaD4ZvLS/W+eAebcJ6zxvsl4mYr1JD7WfeCM/ng4wKHUdytHvSr6Jfe0HfJKsOSaWZs
TtjfL4HHlEVJH/syXaoWMcfFY8mPGyZOHKJjv5Xy428w4ylc/+uR/fOBxh8u9Kc2hNIj/C3UHbXe
OMfFKM23hobai+ypktcIASLPbdjidWwwP4gf4+yliF9/fmvc2i/XMJ1xn65ByoROK3vOMEyr9XEe
JfaR8piIuxUezBegb8qtFfAmBqw8qJxKOOeu9Soe4oRpOp5JM6VC6XCGjVuGsgt0FbQLpSDplsO4
1WAYHpdV/tpUd22+1FKvj5YFXahbHUfW14Iojc0l6mtDUF+DpgV26MvM2a+LWHHbzrtarpodoLxm
vQfjlOOuQDf2hqYqscy4BDnsUuhbPf6EjnQOImmRTfIhAwX/LEpuTiAS2z34cxGqxZ7UV0DB7GpT
Nx49egMiuVHMUbHExCu+QfxAd8pFZAQWbAnBlc6uJgYJFXMelNcJzgKPkn8lCzDsHKW3s37eML1a
tYc449LcU7w0LU8VMF5y85f+maQDTzjxtiWGFHMsJ+IeT8rpxxxJEWVxPi7TzJlaz8Yms5Z4qV6K
QLhO3K0IV27gaSDVqJYYIgQFDtjSou/DOgoGWmwiFkrsrvzmgqMkyHun7cNJhezo0OnTJazdwxRQ
2cWTUrd/BWslaPYvC+e7PsV/N4uhf8l9jq1qXVWJoIM6yYfODKtYMifY49iIdOErftEenTMYDan/
8wd/ix/4/MFfcqChq0UlH2g1q09W5Mrnj1O8Shu/jR22La2KDO/TFYQY9TGzHJBkqE605SulU4GT
+SG///lyvk/JPu3hL0EjNpSxrBSKFdG3cFupXKmcX+lE3MTQGugBsDXeqqdygUV7NT+F7Vt1d94Y
62GHjB0uXRgOJ6JdL3SW3232Qtr6IGzRxwuUbbrD9ySxr4+CBmR0Ru+Dat0pvWgdL1i74p6ZSf9L
FP+O1YoC4P/FQOOr2VCWtcJZi3m65St1bfoIEU7EU76xC9pdcb5StFn5IikBMD7IVccT5BcPl77e
L/tfVtgfIMhP0fHLET3mSSafpjJQoi8HOhDDlw7BJrb2M6p38jMNdBB7HvLfuwv2brjEZbNZJMyA
ViZ3p8IzWAPGTCuwT5nFjz2iXs0A1q56tyTEtDQHl+fTXLkpFifbJlGh3gFHJU9e3Soxy6t1T4Q4
eEY/M92aO+BaTLNva1CNC+m37G/aLP++VVPT8OnDDOCrEktiqX0jmtwq+uSireuzdB3jsrgz3/od
JxBHAJSw4X5IvJ9XL94kv3zyl4csS0UpNEcZNM5zGy1GjPwiz6qDHGxn7/Xmqq5X+hXjwsl1vSAv
fKMnCySRyTZ+o8lo09ur8bq9+ANlsoEuLkbyuLktNfz11BC8boSaouCfH2n+1Q+Yl8avw3MlexkD
rXpZYkiJMiRjLgyBweVvhMIReC21d1WdYQLGT2zlAZVGfoFrbaCenBhdr8ID856e//A/Ovf6p39Y
IefzltENj+1O8VgR4ugr4q5CzNc2MMcsfQ6bNKN0BduJ29nMqmdFGY4vAN9xv6blWL4Mb6f4GW+P
c3bfkMGNXu8OyrI0FqXJiG9+gliOoOS7esOcg519gjWNHihdwlvw43UXSABFnzokCR87JiJ3NQJv
5A6A/qdc0G1FtwAnqQUmJp8U5LfMUzALJz2uTVdFF6ldFwaMxUnWAQ/fZdZt2iB5a8iAj/Mjhs41
gshwp1B5xFkGUTVOFqzQYjeV5mLnGaZrQGxEHTP1hJNrFk5SBBxGJwXKFvBN7xyHnF5m6qW9i1ZK
x9AQNYer2+irAnGczj2a2zYOjNMm0f3+dINr0CC57PufF923uDwZe57/W+1f8lWlF2Qhqod0z3bC
HeE1W8WhfgP9g5dxXlMKWJBvzYPhqXeXLTzI7BDdSp2TPFYS40O73Ep3xTYNf2uOTpH6X5tQB5KD
yQUTTOtL20ns5et5jJlPXrQFPUpR3rf1S5z/1q74dsd9+hj574RLRgUmjo6XdClm7+kJwS0644J2
QPFzreQdbTr2lczKEHrId+X2Wm/xPFGV+wyDjRbbq0mJ5ucX8ofO9v/fOQYof19SVV17RTpK6b69
VZa4d20wHtS345IdmNxBrBButJd+jg3KG8JdtNdWp/D03L8CX6UjBFQDaW2M69NZGZw21hODgigc
Mpd/w6+gzzhyKF5tnQIJ13Ha8fTWLMaAtBPMqTUvGMAq7fpFuIPrru7Te7ARx8cKatca/unxNXk0
ntlG0auwKbaDubowKCg8hlLD/WnfIuLKoLSbW48YNP+Sa9BG+nFNoFD195OJhzFLLw1PJi4dBoWT
fHOykw9ncvIgXauP4G3C820X5osYlFR30NBLAgQQxBTieNmlfnKol+Bx8QY/zrXg8iwTER0yx136
qG/lxKbJeoIuic4bZph+fYsw7eNpR4wrBVtCqm5W4n6uPEqv2Ddpi2rX+NW7/gHh2jPWIptjVkFM
Zdw8LvKAZFw/iO9Ib1Ht5yffgMy7NddNOTG0x9NcglZWgq90lcNAhe5q1FsUac/61O5Tnsu7bMcI
TLr4mNw2iMwhFRfAPJ+XT1euh+nanzzyeHNxz79ldd9OZAGk/u/m+xckVTr2atvJ+nQC4lcVnALU
hLFFT+izB9d180uPSf02e/30cV/2eq1X4OUSjr3hpt53d+e1+A6pHSkJM5RZuMOJK7jCNCUzOysh
VcelRxkef2Fqf1+4rzfxXnOZykqolL7n62pPJ61+osBubrMd4l7potxaptsUQfpkbNTCjpdV4f7W
Dta+LSA/3caXWDKqailbGbdRPWUnO3kSbop1+yAsq5AC0kcrdBJAox9qk0+s8a7adIzyNjTOHf4f
MjQrXL1sZUUkXqOubOzwz7Ajn6wKZFfmZiGt9np1Kf32vVwdd9wn+A0N/as5oev9P4P+X0LRd/sN
7isqiKqlG19diY2x0E5QBQAwaA8FepWnA6Dk00RCHcOo+a3+lr99fv/9uD/eap+K30jqT3Fytrj/
eKckzz0jOTOIsbS07HL0RhpWt7Dsxtp+aRWnV2CZ0RCzi0c6XoOC4Ijb7yuehy+aS1wPW+yX1HmC
JIm+uZwYBnG6+ySiejtPC8eiLEsZ2kze6/KjcdcVM0kCb2Kbc4UeJtT8WfFSki1h0evCQtGuB+2y
kHLnpNrVcdKDK3fibRPPdBhlV4fAl+AyAtCPwf22gssxr9YilSX2hieXMSJmhqe9+FKs6PbUdwyI
+h5f7XMo358Yi95f1sbz1esWE6hL9ys8gJppuhIAC7bTLZPA8u5qzgIVnk7Q3SMLuuLLdvmqgVal
4fhqU+Qo6kygQs5rdNF+Vwr5w/78eiwpdCx0mNgAZdUvm1Qu9CFSWgR6xSfkaGZwFe0rUcGLBt+D
2WLqdt8smkmTnugXotIh6xCQIo4TkAtwTIJsfVldbF++1VCrZ6o9OJWHmw2v1TaewEqEYB7B64FK
M2fgcel7hNb2D9pCxvflIL+SSzYObVV3wgwjzg7pGAsqCExgRhbGpguSNbAqu2K4otp0qugQhFhu
PJ5Xxep8V6/Ee9SvQN9ly3heOMxFkPYsPXWlzEuv9k738DJd8rXw4k5itCUGWJqDyOxCQDQTBtY6
X14dy97ci174vI+3aGp52MgEKw8xvNn66YBS824RL7f77SQRjHHWWzdD5nYb2FtOGYCQ8TLa0Vkl
8QXHEzyUXuxH+5MzTovCAE7AQ8EFiY7OErjbz1tZ/baR/+n9aVMQ/rS7sqY9ikcNoSLqN5LloJhn
jcvrodEjMcA8o9RKAtwhIrgZee6AXRQ6JPDNEBYPwAKwgQrZZZqDW4llhPl1WWCNlLlRv2LakVyU
GbPZFFPyhxSbbOZNyFqdV3CkwO00EFhPThY5qJbkujPQI4qW3XsThxSNRmWfIZaBNnjs8zntcMHE
8x79NpykkUNOHeOlI/JBBei2RgEExgWb1SCajLmtObveJaDA8NQGuZWn/mC49OrY4y3kYi63cUS+
R3tcR+7py3ObRXZbnV6vcQiqK9dvJjtryoC7sj9cmrWWrodiiadJlLyjE5hq8yEOqjg0u21R3sdr
s4Oeih779orzHqKwBhCDl5IbyCTkjmzzDU1GA0Oq5GC1b3I753qnv9y6Mdl7+ZRj/jl1/G0Vj5Ak
uIYplizmrFk18HLuciCDyP5xuJmYqfQEsiiUEq+CXl7tue1EtwvwIr3p1UATzvPR9I4oCJnuNF49
Oc0727DGBxz7k841+Iu3Jyom1GGHAO83rAGegKpd73i1YxB1uS1NKUofdummBiI6GYeDlt1nmh+N
D3IDApMYiZjZS4EaofVenB70al0OOJxiVT6znpgx+ilmLLMYKWw9FJCw1m1FOGBG0/SH40tT+TFG
RyXeteGRDMd0lKsdK6gl9YemnUxRZa/YpTjinj3sS0okSW2a/JXdrFWgcs8ScBIIGLV/9kEr52s1
fTg3K5E20uCgL2ctDclLiTHglOsF2ws6JPqh8dvxaOMKkMMlUOemfEfjjjIqJ8qygtYq+tZr0FL6
/V48r0aWjone3K7QbXN0iid4W/DnEGJGHyifwkqvMceCgzmTGtqK8AQRuhEA8cxo/HXgvfsQmz9p
UkoHYDoNd6AxSOWdWsAbnvX1obulXR6eVwKnTkiBVzwVbPh+UkGGYsUwS/soRbTh6nelWcdIZlIp
S7YOBgB30tQ2UIbRgKtRuIfQFCUF2SlHotqkCRHzul4sTINnfDek2Zmh4pxSGKLbYNhluxCrTY48
DCqhmt12M3ibvCkjWbRRyJOi/qSNMY4PzNCOdLLSBUox/EyNwJH40r/rrV0jzMmaosZvPW41YiFc
sGa2tTfm61HyKMl4tDt5tYcJnbIjPYnEAO/4DoklG/IOg7pHUDfwGK3qqeKN4H/TLOT/Ie1MmxRV
onX9i4xQQdSvyuxUc1n1xaiySsBZQAV//Xle2B27T52O3RH3hl2tIiRJ5so157vGBUmoH2siVuH5
ToLsE4SrI/zB768dxtPs3wb7I8kbU/Ikc7Tu5tD0i7OddZSVvms9QGhU8tlrY0on6MZha2Pn3det
f3nHU2vtKL/sN0uwt+FWx3sgkNaFnzWXF6IvR4JrQbw17UXHO3dmEEfZ8YDhuazZcul3/4Kp8Mc9
JwbCstk0e4AkGT/8kd39qbPuXUtwcDzq3842pbd93BU+PKl4vbPmGzwRMxKPo/KLBMu/4vz/SaEy
2kbPsNjSTR3cH/aSWZ5a3Z11Sh53yMlV8bS2rxSGZG9wqxi1noBdsIutjdwlIQBYneH+hQws8hjc
2/OanA0Ml79YcH+M8/3WoZ9ILtH11OnmWZY8slU53w47CAowXxPhpK+Xh+/NPdGDZMPODUyt7sE2
HgooP2yzmSS6O9jHZ5xvBD6cwsPHxFYt82uNd5FqNvb+YzGCfexmJImDWNIkImpvsr/4QP/oXf69
+z9UIOO6MFvXHd1vjJKpucoGwPz1PvJHkmdZGf5m2qTWT3d+eiie4IegNqsop0PNXBxB0aA9A9uY
QiuIwJbQCg42ytuYfLb+hLxcfJ5k9fWG4PLsp71Pqpjd7TbDfUjOlX12So+Ngf+tEbRbf3KxGGaL
OJoBhpdl/dh4eGqdt4vM7EXPMGzqGkQfKnTUH7wbLs5lKkISDxkchosgdqma8CCc093wm3XvCMEW
0PfBjLTlYcz+g6YjpPMHCv95Nwo1uk+URwpcSn66AypNBk/vE+pk8vlp5s44EfXRDajIGDzc7YYP
QfAUeJ7n+GFvEIbh0HTfxt74+3t8B/B5MPucBYE35veL8zYNH0uwcJ1Bz25QY8Fz3qKh0HBJPwye
KdgXkrbOHo+23bafw7bv94H7v//aDmGzvPRwk8+np9nn52Hw3qGQw0vHPoyAA0TN+6IYiw3nu46o
jHAESH3wfPGmz1kw/Rg+rr7Ww68ezfz3FPwxUf+3Gej/cPUcNtH13I7ayePlsftp9hxUZosCHBYo
2WNUAgyZ08Y+Yq1QMfxoLwACHLbRGLz8nWRwE49pFHSsu5vyCJRS3jrPkFTxOzx7j+qEJAr+XzpM
/Zu22WbXTbf7w8TtnUDWyApqHWyDM3VkH87sD5uvL8r73aak1Q9O96hI6WtCLaiza3b9+ObvAHwe
Nu3B4enipEMSR5/Po+OkSQbUhsDM/2cXez8TkJIzCpQBMt1jeR5b14/GZ7PPrvdskLArZHdmf1O6
t3vrr1P5tF2/9Sm3ZxQsPTRKgCqnvd7LZZV1njubaRclp93bDa49Cr1t3bR5HHTWLwUtXNCdiut9
3MnsPBpm/n+P8R+9XKZBVTNC0JT2rdwMvynqRT86H8+tvlD1zk6+zFbQAqwmPD/3p2ybzEfJkMRi
duqgppSv/33zP8EuU1Ht35v/EFgmm3OavSuoSkcb78RtfBssVuTgzy+kp1LkJzifhgv28cd3m1H8
mAxNwDzhaoRvQWi316PbpIf+HhSXv5gvLfGin9bn7/36Yb3siuOteTsxKEe7pEbG7PbaesBiem++
Nv7GGP88AUCadPrABhhGFfP8bQJusXEzkvMaNyPQgJEddW2Ahi6Jjaae+MZntww6pWodFrchmUq3
l/KRtOvoL0hgf8zgMDumMN8tIn+dH0utlXeuhyJqRc/FbMvGTCs8fewDWwCs67F1sa9siTeGe/jq
bGSch7eAMoBonxO8l43h7eGQe6DZ47Pxr/YURKQ50IVlZJvzxWDYCPsvOeYovO7w2X742yavP4mV
rqHQmbIAje6PqbIuzVt+Pu5241T4CtMtbtFtm+0uyV8ybf6oTfx7I7P5g3u2yjYJIgZZQ9uvE1lm
eAwfNgRlnxrnYXtl7ZwWxUZ2gzW729jCUQzZFEjgqM/mBCXehVsD29GguiaINIZ3eUju8gdlCXyd
I2/9uXtG+SgHBBzZt7G9b+LwsDfz/b3x9t8L7o/E9vtD/NDRGoco3ps5O+LAqhlGffaCXmN710xc
41a4/RRDqF9MDj0KkXe6ftmgsjghs/6tbVvm/mG9MTBYjsksJoOhtfmLR04T9XPNdSmRYZHPZKC9
/lB3blHa719v5ZZk+BhUQTBy1gB49TzzPF1Hf8tYQun479v9dFAURbY2zD3B7g4R99b43PQ6TUQI
mn7QBqNySdQ5KgeCt7FGzeIrUZYO9ceVe7dMqPlQgNVKSbvodEdAekdhJrJTXPZ49yksxH6qvteM
Jxvg3MCmjYb7NsV47ZQ0zWxARfQGFSBjm9RcZEHRstnjOt/cL8AJj/1ex95RtrEAw/ZEwsglPJ+m
wP+SqchuLvYEnfDXHW1WZOyl/YFpjdiMkRKubE2idshOpH6OPT1gb0yBcwuwc4rtYa7jLWsN2TbW
NvEdepej02tAnRCr3Z1ervaefzvnPL9mTvJEmhqZKAvyYna2MWULObZ5l00op5eILZq5h5LcSzwz
cw49P7+plhBKZNzR7pjD2xqrMR/HFLp8z8EJxb9VjBaLWUTe9OWjBZg+6hKaatvO6GGfXUfDKz6S
giyZAekOtJK+t0rvyvYzFA82vLAmDEzXwYKteR/tK4fH+Rm4YjhRP0ORVEA4C9gWtT8bQPTedfNx
Ht3v239Bzej+SSCAVmWZLTaU9fstUdNvTLrdKq292Wpc7xScM1kl7OWyDebQchcbn30EHcrQstEm
9zcHB3zcHBaKGyChjPlhiFPHoFJgx4sPPnEZnDlAt7TXTn7E/HQoW9EFY69Fcnr8ee0A2KxEVaA/
TjdwuP304O0B1zQ8MjM3J1sqQjbE3jVw9OKdZOsgcQmSRGVmDeJvKnOAMrZuu+2DH3VDCtaa+HSO
Id4LfBTGYXimfgG7F0Dojd3/Zi5VpsL/WcH/DpL5Iy0oyfubZnIjtqvtdGTl37RlcLg7DfutQck+
S2O8BxiPmH9XFVcM8O4bQhndfx3INrn565f4A5hrkq/ILqUYOAyxdZhGlPkDYA+8DGr93hUv7L8p
n8y/aEE98b3/6rps29/md9dIdsfmgiSMeD2+Hu46lt9ovaxxs2y37q1kAJcmBYI6VCNxy4XTJri/
37ybG//A/JcUxXVa7MPHrKIAZsPZp3575+C4AF913QgXpJeyWsfd6LlH6v2YCBu4SBnF3XpwhTD+
ynHUNOzTzWmB6zRPe25H4NGUUt2ukjQoLLsL3ABIgNQem7X3Tkb+Luj2DCDObpdEwfajVCJ4SsvL
t+EipW7KjGxLPNb71n2bvUwpWLSHO1B+z52HJL230jmbpdgjWioEvQ4gt+7hm02ex8L+W4Z+90/p
LcL6BmzGakq1+N8j20uJtJVlen2qASZyl+I774AYAF+AY1ibynvg8iw8A3wJASS0na7bIv986568
5J1Nh8HGS32hM+i1m+y8G8gNF/6EdHBmuzm7yp0mNlhniJhy2y7o6qsmUAUKZC3mKRAF51nTPwIU
cPa3QAZ0AQ4o2BNCQd7/XgAVgf8fKvrtWX+oCM1OlG8aR3bfC7HB9CycxkMBO9xcbBXBNfSXaWCF
9WNu3YKd9qatnfPaGt/1hKtwCIStoL++BwxL3ysc8mJ5usTtB3/rsPD2/kT4v3X5h0KQHa7F4hZb
OA4JSgCf4pWELKjH5TZ8oXkgjQl7x8FmJVwP4YNclrlrTZqc1fTACVkunoX3EQMuoDMBQZusx+Q3
ePqVX1q2YELWY0VB8mWCxyfsTWIgXXqTJnghNcCFQB5i4D9qaII4IK0QVBJ2AwvuQqe0vT3Y4pRe
FIiBwAyaYQY6W3hxQcYYJ9NtUK5UK00/xEDpDARzoJ/24/qTIAz2Yx05AYIiqhPQSORb1Q3wk3Hm
RI1vaR6szHVgLGuwhGj6CwBBiBuAJYT9mVq1+KTSinrn9txN5+sebAq/p1gun1Iyy7hZm5Li9Ig6
BETbmjipx+vYAZJFB/ViAYwt/jjOZQJn0RMJZqXJzfSbWa2XHt/1OG06bSx1bA3LYf1Y3maqspVg
WO/VGstJf4cPINLxQxwZoTx2gOdyOzzVPoAmY0cXmAwEoFiBlQ4svqZjrDCtTP2i/y1PPTHZLqjv
7TAdWzwCe265Tt9NjgjHRG3ofGG6KKTI9GwH5Up1n9UqD0cjLbcn0g8XIDzyDLp3MtU9NtyjHW6m
3Dz+ErxEBEhKj7RSXa0bNVfsTw3JM9FdWErNlW6bjjdcroY0ZBU72X3Uj5dyqdoUwkxBKQHOTqao
ExwwljX6jY5F7DvYB9cV1SCqIU7HdJuG+KlHr3SRniodn17omzrKCENE/MqIHcew+83URKUJDYwj
ztRzXemcIHZkxFH5Widz8UTPUU9sj06l4+1ippsyl6vGLJoeK0K9uaIXYxlV96WzmcOgVs/6C7VH
UyIMHkZFg7zlIaCCzhJmSvA5FLmy91dkxZ4Kmif/hj7sIIWaPqOp6S1YeyJ2nUwOHjoNlKoeqAVR
Yk2XGkETwVUfU3MRAxWzNVHZlNugOwOqZqxGRJUieJF/NO3OaFHkrAY0IeoFq6W6Aa6cVUX0ACnc
78emx7MCmsHS1cXq237cnbGETa87A4aXZkzoSUsngk7248VEXAETj6NqVsPapxp5MzzDA0R7DK9w
dPTikQSco26Y6rkYhu5C+2IO4hf6qp7TizUYRnAh77AS0o5YyX5cqgQjoxUHlz71ysUMi2UTFlSG
W55dnAl8KrpdcQ9aFIMCO3kihiawni1PAN9b05IgjsqQVGFGixLvNLUe1wBN4pzwNaEm6YPYES3j
FB1z4nZcLGNaBVaJbqhtY1ZBAJEYxTILG34cnGHWcbB4PvMtd1ts3oKfHxxQO4n7wpovS7Fwtm3N
G34Ko06XqVuCspPD6IUSI4ZOpOlZAuBMH2D98/ytFgrUm/AsEHdS10AE9Rxd14D9W886Wr8aLkCY
I5B5fJ3DdlHuUrw13N3niUyiDsdOow4YL7yq905Qf+sEqiW29tjTCQwHsjkDA4jaI+SOZ6N4kvnx
pMupW74J2IeSkSMiPVTmJvrP98ZX5htvahSEyupGXOFZ09g7jE58UilXIzACMoF3nx0+xF4DMVfy
lJbT9+vnahAZ13H1PPnUc1rPB/pfiUHOzt/YehKwE4LrWoFG5cKT6ZXj/acZQlaaxoa/TjlJl+ac
SqKpt2W4wfNvQViWE49LxhkLxqV4hdea9SZt77TqQLuaO8nHzaoSmswPQvYdEQsJNr0dtRaBPWqQ
VKa7aarV8UqhGkWvFLhW49CWyABifG8z0aJl3cCcVEKXk5ek76ZzXS2CUR9zJo1HetT0Y7KFkv9q
RX8S2w3/1zd1zgAokAP/9JWfEeHebiVFQOSrC3S6RgIZvDJm6VIrVbdhBaIYSEG4LNlRo1VQ30/3
glxnalQnxgwOWWCkB85jlAj9LMpUi3q4WsmwJulcXY8DlAuRu6Yz40aaOr7xafGso5pAtn3Mr9W4
tSjuRqf5RY2KiKXPXEONYwOy7Tw1p8ykLtyNsP31YK3HJtekIm6BTr1rAFhTuu2lupEmRk1pZnXz
C/4dWIO6rP+b3tHWPXLX9IAp14TooEiDQhX14x38mK3wzLQar1e2GLQpjYC98RWrgck9IYYlYEOJ
Wzg/LcA0f73EqOInRJJ3qcRmfIdkDRE8ZtiYIQJ7XmO2m6oJE0nbQPkxw+RBAlo8VJxffwlyqHcv
/nMCBhPxBWdcB91H9IhHsefevXg2XBO6Re7pdLFOMfFaGKA6SR7wZtJMCeycGrDuo2lDcKH/clud
tbhvzFouKGghKR8oByne/R2KDLnhyJxauEtHmCyQvPEdYNzBZcYGQr8glOUY9o6/vdv8PntbDoK1
FmIybEgIuvnnb/btd16TMAlvfvK+Bp0GrI+iwnyLQtkUOWhtNV6a+YQaHrSBpqvQ00bWE/bbVwfI
NHLO7fWnaZtPbawNAaVJE089QMZGJ5idTAhNvuWId2XwH+w8SKNRUYuYpBgh8ws/syKqy15HjeDo
6S9x99/lPwhpQknbcrTxpjMSV2Wvk+1wL6uGSmJAcWAQCKAto7LYDgi6A++nMZl40yZZ6tnTdSwL
yHSzf8DVYr/tNoBqu4G6ldw1vOROBsVp3Li/gr2FP+cGUlcCSlcUHMaG1wGS0Jptgv59K1zM1tP9
Szztckx/QvXSGY0JmHruYrYZCzGuN8vG2xVJjZ4w9/oTtbcF2qtG2juMlVZlhBG3ra2ZBcHITQCy
jJc6UXBkaE27eMhcYYd1HA07xpzffQat7v3m9Z/1+xHzTth9whbrTwxayldqQdhiwhjrevsPvATx
VBbgKciCg41Lxcsnu1nbTwGby2ZlQBkTrwtsHxksDrVu8LW+Nl5032Rs2lFw8260v/DBgQDGTwh5
+lu4Mi119Oxuxv3nltcM6v7otyO4eupZDfx3pi2dt3Dz8BJmbnGvz4l3HBUPC5/nAPeQbzwxaIS0
jcHKE5t287EdxK+R1w7Wr21GpL7/eame6Mnv2Nz12Hi5hCSwcTNRo26IP7C6HdEu23jvP1ePwuVn
d7uSKaldg2fOVMcjJu/oFGERRoGOnN3upOBXssiDjHPqR+w/52GLYVC7LQhC03MJD3O1xuOEalsA
bwm/dJkcmas6UvCwele7dfs6y6BtfbuExX2bNNkFeI39D/2iqdYQ3YAj1J0oCRD874HXM+na+o5t
NhzSlfo26nTdQVWZZxzfNCA6qk4IhDFjuDRymtNfiHSXMAn0qAntmHb3OfKO/u2BugXB9lUId1Y+
bLwU9/3nvd82nCQ4zXX10dn7Ta5ovETVsF/vsrfiPg+7z5ql7M18+gbXnduLbwCoOCIZmBPFS9pB
u+IlCxcoVZJKRqQWeL1xNOlOu451HOR+Ouo+JCBE5iNKxAZ4NZ7bdwLFTEfkxicTK+hPTZiTdZeO
rEA/5D6JB3f9af2ZcKyF7yPxaGVikBY1TSY6I8dNkvuAqSko4/UCYmcg+Z08w6dkAhwW20Rq8Gkl
NbKWuYtvxKt3Gl3epJ7VuhNxB4OPMC2UJ2lF0SvuAMpzSxGWEYfBTBqmYctEQ633zHf0wWfrPWUn
luT0GdAmBEmKGJKUkjKeu8kLZjXiCcGHLOjdL7w82Dgnb8GDmoyBICkrJjAVMOhlVL4tfE23QCo1
zaadADVI9b36yStwwsxtvGjZaFl2GX9Nm+aBqfd7INc7h3nXyf3+tDGtGb9gPoH7PAzlOdJgJaRI
J95tN0hHCQ4mMzADOBBc6FiJAdOmYl/tc0pHKf4nXH4MOzfTpK9Zuakff1IY9lgfpwX2bVIC+vqm
SRep6V1XmkH5Zn6lNIvbnHeOjo5MGd8q5lBjhmqqN5OLf/NvI7C1vARh1nmlFIkNHgv/A0XFK/OM
13pqb5+iODgD7HAX5DDfK76wDBIW+4DokXAV5/CALYUzHklsO1YvyjkOT1yT0j/uyThIGuqxrjBp
4Z7iiQT2k3rVeNOatj4d7J3dxIdGAXggNyWg1IaYula84FVrDlMDrd6AGU2QtzvaZVeZu1+1IEbA
YFfsaKBnWrSNZ1j6u3qqZaw+m4NqVAswU0U8+6CzxIwb1s7BCBTVyx3xMdyCuGT9td1iqCTQi89F
wYrSqApaVlRy8TXpnFSdnD5Sap0RzDzBsZ68vStQ1szbOH3Gl61RrmG37PMDLltUir0tD2TzhVpY
KCQtl82t0HGKniNTs7bGa4OYJDUyEHBKSEmTqSmDy3Lu+zYgE+5xQLYVowkYZrizS6yV2Bul+Kxo
MpCuUz+jrFd5Kcjw4X9pY/LIUJcrNNyEZ6ae9bcIAGgoFyh733Aza2Cw/CK/63Z5Pj255lmiV2Mp
WVFzIVFXz/7ef4rCRdnlmwYpYsLZp6tD0OSk9qym4MdaT2VFuyWQDZCGlkePPzIAmEadpitFtIK5
FWnX55Rv8aeoX3ItYWXokwms1omEayTpM0sb6XlamvZtyhYg1g+iiwyDsaitdJOn/ZSEpOQuuWui
wMjhSTlcrxMKStMTsq8kjFh8C3qBnc83XBk/dDlF8LT9sO2SSv8kKpXTtImGhHNcOKRoMNXiECqp
9Bi0hjFxGOkQocgcRBAmykTFajB4tTDrsKAoK/WigZTkb3nlEqWJY+WSJFTaQd951/96JYE6l6EZ
1YSMiH1GXWQENN7WUz1iKQQpkGFxZc2k9NbLY4utQC33AqvEsbUNFvdyoXRn3Zm0anlO5HiSn2uL
LzIHdaPyUsiNYsqztJumUKb8fiSCVa40bIIjHolKk8dzULk2ZEZUXp4p+1tw8qhNnSCi63FHEd0v
A0D3OuL8WrBSTawMEaOU8HK1r7yhtekCyCFW+plkpwy5IcM5ehXhl3IU4bXPPK099hFVfydP3+sj
hU8maCgtPP+UBJQXX8JKHEgklhNwHvT+kXowXL/vWKjdNRNuv+mEiklyid4XXyL9LhqCvOdiWrGf
PR3uWg6FKZhXIRdLBdb7Yi5mZjLPUqnr4+kHjnXAjn+p2IQMBDonPqpp3ZB+L0Xil8JXqYQQtSRS
xykejnBXrSDxzgviV3C5B7icjBC4jWsyyZQUcMuPlp34bSfytexlw+gdFLixkGuokqylnAda0gtv
fWeu9J7DHZpOMW4654fiURcLeluvzfQYEGeGik4MMYM5qkdFXdhVJo4GGDH6WYzo0IRCrnBLRMak
Zoe3ERB7J4hRl29CGU78cdCWpVR8bt0kbH3qioN3+YS7Vo+mFa/HjMLGDsB4KRwpEkOkrmUDOAra
FEPTf5YqJD1XOrwEMlWrF+4/uNRIQDQ8TyxBMNwoyn4tPbTAsnnHk3qvJVbPQBJI9tP2eUnMckzR
rS0frdZAay5d7Uj5koIrkZPNtf6sO6jnre6cfgOMjxbR/vtATpNdbksGYmL5e68EkPrqb9x1uHMv
3g6rbmevKSCMEfUmS0rkA0reVJDXN0c8xaAs7yYAzUp3lxotzbI/Ianc28J4EL6VOF0ENdZ5Epjz
HTemYnAVmCL31CafmErArfAKxygeNkFR0abwtS9TBa+4+5hs++qThWHXx7AhuBU23jXIsrXEnWRR
ieKFo02WqtdhMfYcubpiDFPqBtKOhrK41zWZe5pLkRIZV4rBvFwKglmCnqLcYZfPddypdAuIHztO
QOrAnMMuScRIgj5Cur5/PVnie+KOetXvqOomWd8Dnq5EadcA6Yf6T2tJnxM4eYdL1f22S9zSWft6
6GKKdoK9SrSOjum+TC3BTUwR3be+Q7ncoMlL0ajJo+OtPw6IARGKGr0zB9JAokCahqbnVqn+Cbay
nqW+TLrKJrisSo5QjZMmScrmsxrYYQYf8c9gp+qS9YekACB864+yT9P1E4va9KrNJBB4V0WIEoW0
iKeA/FC0mVswokivYcpM9L/k68Qh+ImrEqJLvevsYIsDVTMLoCb0LXue0mKIqlqbUn92gVDYjx8a
sS5jIjmp3krKa+VoWn9pTtcliEmyk/RXjxCh4Hp6Je4O44Lr9ezp6jC+hcAtVyJQRyWBudtY5+mu
PPJvsN2QB9UFGQ1dzrTdi+rUUerT0DESnYADcGuRKr6p641wN1ab9Z8mSafqJSR9sWkLac1qQ4Os
NUqtQxJnR3h48fl2A/BfvNrHKS8KNgM+1PYEfNNKzpQPck/jucPHup+nON/wFea81d5aTsYOkZct
Zt8RZ7E5B48pYPL4OwUbr/9L7tIJks812nA+zIcHNGEpCLVNLPrNKotWj50E7Eu+VQMo5qTxlX2I
LuPF2O21NSB74IxdiIGMEo3B+yyir+lXn0Ret1DTiGbxsasWgm5T80pKGlQGRlppVTJz8pF42OaZ
wHdlJGI0VrxFZ6i8ANwdDh9RghpWDK8+YErJXEDlHVGHXPqvTFe5SrS427CUDnnOBXxM3S/uxaLV
Val0UuPEyzF8+IsYBT2cacev4r7tJ32Xy0TXJfgU9GCiQ63o/erq8mAsymwOFdamh3iFhlLPfV7q
Hehi9nqJ0qh8gXbGD1LJduMuVx5g443JRsMBU+2jPsn9Qg0F7KaIi2XhiZ60ZMQhmCcYmtQs2Va7
b52LUorwEbNQv1gjDLVWzi5oTOSKspZdihZIN+xAuocxyI8aCDqSAQekjzdPT7vHWqlllHknuY6c
Z9LFHkX6bFdQIwZLqhWyxjH9wRICUVJashwB2VxyIQqas2al0KAffzHMAZueWAQyyUQvlfORed3x
iEjMaiJqE/j2kPrntwhvU4qzUcrvgcUk0tTjSDERG9Bn0ZOWdL1wtR7FRjTAvxgGOTMaNa0+nSQH
GmWM6Yps5c5UajzOrs2AKQ+sR02JxsPrTto01PUyvIuaE+xQOs1MhdKupdBrXI5YWom3fcVEThky
OUPWnz0y9zNPvtjThMu+ZX7o+dsBjh5oQv5DlhOTLtOTXb40r+Fl6H3euQGy0m1SakaGZhxKrjZt
SdYWZ8grUpt1VbkO2fGb71rVwQUyUo6IpqFagFBzOzCf2H+9khgpARLgkBwnSOd3uR002Zr0WjSd
3QucU8u+dkGJkOT0rUgBKSRy1bh2PWupKiAwM2a0XHbfAV+njsGJDaM+iNzxwTbXWDmtaT4qRpdX
QE02w87n+ers7lWynmwQDL0Xqin76QANQwWlk+Wh7+5mwPPfGh7JXSS3xV7y0ZjvHkh+Pr2csZ6l
zB+xFYBL7rgdt41mKec3KuB9hsa5pv7HAY0OYxhM33zUJ4HvodNzD9/0ZjNJ8wFlwsinNLHrdsEN
B1Dinu6BMpgSX0Nbzu3iOrhRhOvkJ937KAPs1m49EilxTkRFFFcrPYUe68wLQhRPMWEwC95cB2eI
PcG7t/DxFM/AAX9BOviQQoXTwD1XRkLDJeDaJWhJ3OVBgbZWoDbb2CaK+yqjwyAGtB8zAA5HiJnL
NmnjL1LgR1504l27wWEkf5OEgqIQvMagn7yz4xf8sgk2FEHYJnFbwr+KEys+JWeXRTqGjJzefT7u
kjdB5IETTeKsR9xSik0dVorfSHIsJmBZTSyv8ShXmRxXTeIsJ6rnqOiNrgO/ia4VrurPE0ZRwoMs
LHWI4MkkXxI3SSmfo7ge9yUgoACQQbRP+R113Fi/WU7yeSU+ZhHwJjqIuSUbQGaf7qswfXV/xbL1
ED0eR4JN2TUaM9lqZmhh+YkiappoOwqkyGGi5IoNGQ9KhOjRw4Rx1gBodLbj/uOROBuJWLS3pTWO
8nAKuOWEsMr7xki5QIrSEcBmZ+ZMKTmgL6Eg3R+Dxqznsa8Y54SJEbKedbuYBGzHY33K/bKZGBGe
znxk3sk0SfF0RhMZccbDBgen1mwS7t3EkWXI5jkMvtoO7LOpkTb0otQzEu/ob6hMIxeUdGMSkdmE
jwy7raRDUiWrNudQqIh8PKmgzBb//9rZodVvnYT/SxgJ3232A6PRU26Zl9iJuIIkhswamEHVJyAe
ea/tmgWWCbKfqJxb2/q1dxkhiOQXDzdtC+GU4DyRQSOZL89zLSx61NKR2P2VySXRIR4uwWTN1HXK
XmCfSjB3OVqEA0nXCIu47/TuNowIQIBis1bASMrwkl/ryCh26bHsTgUQ1H88+UhPsa8G/F23AJ3T
uD+ijCUB8RjGUL4fcU4Z2sXoQAIxHENWeW2pb135GPEjPVyemlCRqj2Jx4gUU4zShddyLYKGhkuq
sgWFiuBMoobKtFDKCcWM6rN1dW3xGrYS3HqcXKfEyINRL8Aj69qAPq8vpIaKMA9sMmivTGB+dtxq
4XET7oqvg1v2cCgoN0pZNTpXVnEHn1gvvOCiUNfkI6wdJHKcyFlxc6uUGBYZO/NrflUlTIm6WXpK
mqj/SM6DKYiricbXpHQohL1gPfTe9UlJHopRwwrudU59LHeJgesCYr3zLQ0qq0TcgKyXj9aydqyw
5GhAKWFiXXVsXJxAzm+t6DhoLcUHFKiWS0VZGzUrrcPB8Jbqdy1JXSfGInfNkQWsEVE6lRyQajEi
I0ZLek8GDA4dzrmM8feDY3LGvKcUmn951GRo3hQ4Nuwj9j0plKMDn1t27aJXDlZjJk+UkoWUAyTv
5IFosRz5eqq6uFc9JPWAkflTh4cZRSXbKH1MDJD3OoIcUMtKjysPU/SROQQB4K9ECiQAYlmtg+2w
QXC+6VHEXHq5fElkcwSHKkFEmR3dYDuprAMKSW0nFIKbXLHbG0EfxB++UeppTUPK59zOVS5K7F73
qweoD/5oY2m4KYNSvrQI3ELGUHb5YfC/iLk/R87gbN5NrXA3vYz1XrtYNJTyAOt7DgESVF8pNL3w
SOTSpWaYV3lRmgmJKc12M2wtNXZy8hgsKsNORtm96ZSTxuuZG+mmpOsbhLqrQDzBErpaOZWhZFG1
rpU/SItKSyipPqsr6lCV4GdxbfahCaqWBD5AFIOgt5I00JLRXz1xJJvyqxYQ7kLJP3zVlUiCqPBZ
SxpJyCqEL1qOphfEhZrRQr5CH3IO3fzWiLJVcA955BQ1Q49F85RWny2lNeklXwAhPkqi1TY7ljn1
12o/yQHfjBz8YnL6VVxSuq3MUamoV3RX2ZjAbOhLC5Na/LkFC6sdGIrs3AHjjE5GJJawIAl9sMsW
2B5q0XyqGOKTAqUwbs5qPsr8qVX6o0NxCIJFakSx2QaoB32Ypzyz4uQyIuoACDiMCAN9k9iSKnlu
4Ag3OU2PLgkWZwC26Ff9X1lq+Cj1ff0qE2T9WssGeVsaHxhPj4e5HkJsW2JOMgPT5b12R2R9XEmK
dkoeIdVQdnduHErxlfpb+uya522knIB+ULIE2O9PqtRkrXVC9kH0itKWVlk3F/5XVkmtKMmMvvo7
hXkQiXvM7T696+GZOiDkLv7+U4/Dd2ne9y1+u/G00pDl49t4SB2JtJTJwmszZ6CXxDNfTxLxeCqU
ByGDI8N1qtflBZEmgwhPPCWNgvZcNp3kUYNHldGMLGVmz6jMCX4XmTOa58tKIrKqN4cwlKKvs9uP
mqp6VCorMYitgXQA9kjIt0XOhFx41QunwZXxERu4jqoUiy3ZYutvJZTF/K+cDPIuQGUht2L9vsUH
LBvEtGWLJd7iS3OXV+Ohd8lcRShEQ0CZYTDhBpblKku5tpJFyKJP1R6k/PKyg3dRfVetQBXHk5Gg
MWoS18jGGIvYUr3lZSXjX89Xe8GUCoFzcI378+qmK9kXsubiae0lwLKkeVqR80V2boKmtIGlZ975
eecUnzLXZCDW7hhzrnfpNjLiOrgnFHtULEfWkGwhWfciPZlhGlstxQyzTb8qAls/m/W0ywm1doEZ
fAUFsvLiM+dOy1YFSEl51YOU3of94UuHkOOBQRtdsL82WGE1+Syq8DNld/xiDEPDKSG1rvL386nK
wZkcToPDRAoX/MU3/HzWl2EDA1Ny6xpnDclbpNMoGq2XJEazOYw9A1tABxuJ3SLTTGaI8vmUeaUU
rf1c1gGVklkL6NQT0JzQ6sHfmetdYv3flPY6CU0auFTg6OO0KkM0XOkHUr3FEiWoZZ1If8ntcqjc
YYlHxVvQfNDBUYHgofBPaUWS0TpYZUkjbSVxxaT16ki3R2EGSdNN2cK/x2jLCPIqbyn73uB7r187
j1wl2XKR3PGjxLmNToSNOHHESaPsG7898eE64Sl7Rprry4mp0LtGU/9nE2KGdodoExFTJmvnKPip
2BMoZltinorOFORJKYQqhZvgN6td609Ohi7atZzMwMaJYTkp81tzQIkAGMWTaW9ZKDAQ6JM9XdQY
t3+RleSBGhKf1ydl/CQQ/GmuY1e3oER6xfVqr7AiLVpRet34GVeROiEPtlwXfJWwWE/jD3kz2niA
ROc15xTLjVBvIaTP4lNRDVX8+MasQBmVFO0xmTJqLtSkk5RTGrlmSSJTsVTNkeQqulVFH1LzdJ40
K3IzMTvlVZdaIlVRqcwEbTC9dyARaA7zmWFn3t7GhOeYXjLMW09726pMdQV7DHTWJr1RTCf+ssKm
o1y3ksRuy7uhdioxgrxI2ldVUJn1mZcC+YszRfFqw6ZUdqU4ygmAEsFqbGLn0RALRZdLpdTFEB43
uyDCCRKKLtVjkXP0Ue8vUOK5lKP6FxF5Bnozo0Gf05loCK8FfFDsgxhtxaw0g2Jc8o6IbRT31YSL
A4li2o8S+V24ye0BMcxp/76uqqxUurjVxe3xvJONJsOoh0mnaG30piiLwnLyDffgYjKJsOuAXa/q
jkqclMguvq3EbmuX3gmXslgfxFn5VMU9a480YV+qW8ja4hO+Prhiyf2outSBDZ8QW8oZE3MGGJFy
wHgDG8Tn23DurgeFPRiVl/D4oVsqCG3NGx5haBFeTYTy7cuJyI/3lMvDsWo4CmJc+Uz0mry3RNsl
gTv3ji+6ZTeUhJB8UE4eONDbKYAw05rYa4LXoEl7qteLxlvBi01wfFk8Si9SfFPmHSsH72I2x0U3
k6tSLF6JFkp60UvZZ1UpWlLdrMfNGPOWmMACxk/9FX83L++WJxSffqFiaDZuvveFK52pjXjTMlKa
i1ypetWyEJlIDJE0ju8L3j0JEalC0rbIbPPxysnz57dxu8lVq2wnMQsZqPGn0j6OjjHZ+/0PpZdd
wIRxd32WfmeiNLTuZENgQopeQcgAs9UifWtDSTFS9ZjRULmHUj/krlX8nNgegLh6SXvpkSclpx/a
CikzsMqqn9nEgMflMyVGRH4fFIGGNns8aYdKfzuUsbR56U3E8qltNFcyv7g8uzqeZOG2YJU3yL94
0MBR1DFQbhckH3YY/irE01ntSKcUXSqIoTChMgj4drXjj5h4zU3xqxfRkYjRix9OFWWcAukvUpEy
SEPYbpjqlZJU56cpYa7zrmQ56deVVmuTnSayUBqa1FU8mvYWh3PHWSOd5acA5EU6rNwDysTQOxom
rhYJdR3Zfup/YghfSjYDzZKRo+hlsLjbSXCfiBQsuASo5IrZioSv4z5ZFZcpRZYcUFyrUGS9s27z
tn7ohAqZb+5YPCwQVsGVhFhCC342o7avbTAmBzufGlzMJsbq4p4r/fPkHhTwcSmKSQi2HDUJvaLN
NgJQiVFUyajF6XtwKR6H2xDwfYvFaboGaUgn2jnYpxm6G1E0kwS1Bhh5J7S9Eyn/3WDDyiwZdsVe
lGpVjR/qllZMhp9+/XAITk99b/ugBd1291Mtxi3/S21DgYOPaMpQZ3HGkoKiLNuzbREdlPYVc6J0
q9rkIQxdOXnqbBQZPXp14IO6bftJ+tQJ+0uihe19n+xjxIKUqJfzu9YBpehp8iUSpQWiBzuiF1ga
Ayp+eA7yocWwSXlvPStOpij18Z0iyV7TByupiQ6ce+YnY1lQlWaD01xD2/Tb/ppxTL3mSAWY+f7a
HMma0AUHPNWeTqKwAa6xlGik/l87gGqF67BHzSvmIZ/kk3WYYIfoyrWTT45eW3FyJ/Xan5V1Mqm8
ahQvJ8IpQ6U2WfjfWVOBmZuNZLzotg3CeiXBvY2756JkVo4wafSBHLKJkqCxdZ6PEwDLKnd/Qp+P
k3UxbOYgpCR20hhu/4ew81puHNmi7BchAiBAmFcYeieKoswLgypKAOG9+/pZSd07t6eipjpazaIB
EmlPnjxm7+IlzQRrLSQ8UraBseYOsjV4M05CMFh0lrRd1+zyL+DTCg/ks7JxufkbrDH/O/2ywjUP
jZ9a1LogWJAa7SdbIIml0JVaT5gWYkAs85f0S3LlV5fogMZNnQr8BWnN7ByktQ82ZLcF4EbGdhx5
LSRpZGFHTtAtCtDGQrsPf4knFsQbA9cxi57pFeUz8GBomELBs86SLRg55ctAEtFiIttcVevOAjDH
y6lMPnlK2S3uLg2LCg9asfs+SbZBtKaNwHiCE5ewZ5K0lEPsdd/HXz6onb75NDXPabtQDpNoW6QL
0xGMxId77gUwf97bW2P7/SZ51b1knXFQzMjM0XbSRphYUJ4fPmlpI21EzADh6WsSZMB346e2I/5T
2xHYvtN2KoenaiFtwIUTb6WNiBMVCTTju7jloZbz3SN6dK0cRDqP+F1EwRMbv+PktROPCuYgpvON
NFMO1oaqoLBzVMWnUKzvr0K14oSGQr8RMadCvbc2IgdH4UbxGVcBMa87Y0lpHAOEHwC/8MIEM2p+
f/3J5xEmo2xtwskGzVfGFeKqn8PDZIf7nYJFWhIdsVahBVcBeHBF60WjxHNFspC4QXwn8pIacJkM
e4C8UeYpBY0lQHYtU00ED28Sm44Kto+oWQQRTokN34nyjFuxIONprR1FBwjvP6lIJDFBG3AQCQMK
5dBh+SPXCaQog9gN8UzRaSSbP4aGClULHibaL23EeD2kHZ0LDQHK6PanV6UNoQUb9UDVdxcZekBP
PIhLqgUwR+/VGlkpPOoNDxf+7pDq8f9a5FeJLCsRwUU2NGSZfDQOIea1Zi3c8CCys1D2widvLf09
B+1PYAL5Fbw6HzRmnFSQljyscVw8D7+6xaMUUTDoe5edFZKcxS2psN2FNgtFHNZFigP/clxHLCxS
JrktPmDK47mXnYiQAPDC5E28bUQ+F3YOhobzvGCFbxYkiHHOFx9JCfshihf98pNNVkG6DiIGnc5g
iVYSR/Do2P8OK3MSeENmE/jI9LU4T4r0DTFZ1GX/Lvr652A5MF3bd7FSfjLZMuaFuEqa+a+Pa04D
d0Kd/ElUtMXELflBFEWmF8dQ//XfcrQBSPtrirb5gNT/BzZBl3d9JNfAKnSBU0k72X+SoxV4dlI0
A3gXTHb4QkcwFX2OAGAOTKEgtINoE+f7JgXf386DeTuup9GLGS19CybWReLbEap5vx3lTeCEzSLB
30OqYbUYvpXSBUiuBi6TwLnmLYmXFSyLCbCsjozQEWyAxJRv/BcQqu6w6Dwoiw1iATg6W7ZvLrX8
yYoAEHWGxiEkBhhdlHINaoMBwItDBhEKIP4mWE6gq4C2WMA8cQZtpDx2qmf1TvgB9Mc0dUQQd7pQ
t/IMUq0nwc3VeWkBTe188NdAe5YA70YLc3iu83WoLIBE/nsyvyGS9f//yfym+hsejd4Fvu83Mng/
b4UOQuesLN3o2gwQxzqXD2ufncvOsTbWRn8izD62L9i2p8/6E2zW6rMfzMyP5Oi/wDHyqRERQEPe
xqkNNrwKDVdkAwqjfgJyq6zTfbjv19pSMmfGmrDmdVh404tbvcTlXA/nugSGraN1dps7OVDGh+jX
MG6mpgcvEBiXqu5kkDYrwDvfYb2tXB+EOmvut7DHq2dFF9jtf++YByLY3zrmN6ioSxxEhhH20KfN
1Lcx8CbxyhzsSF0NBXwxbh9tgMiGt89fNESx4dIH5uipRQs1PoyAaJsBzbi0DYz+0y2AqiIMZpfM
cVMDR45uVu211xL8ZGXbX9treYTjPJuN8r6Hncq0h7vXfkRv0wKkVuTo35v2wCD8W9N+g3npi4s+
kROWmgzc7GVfjV5be6BYQiADNPCWtcFUkFNPAs0SRfXuDqanbRHW/FwAzoVjDu4ekkJjL8FlhqJC
tOIXsMXEoHNQSTb6nvMkhAZ3mDsHG/JuA05CIOMff6jV0I3oWF5QxUYbzJ+4mIHwOl0CCW7+0kB5
VwVX7gBPp+zBzv731v9pwpvAL8mQTE5lUKL+X6SOtm4mqhRNpXVMLAXpmShrdw5euOz6bSR//v1h
f4SD/MfTtN/gIDWt6C0rakCGAOFdUsB7U1OICjpXyT7U4dzmK6t8rovnyhC8W5AR6kQG9YTIji/3
6fxfKmP9Cd/nH7X5nf5tSOOs82UVHlHYjgI3rhZN4skmfGiwR3vgJk+ApLmwmByJoMC3BLA+wvDx
VtULRfdy1e4+uhcdFsrQre7ofvAlOj5nPbL48n0RzEOUcd/LwEjLnVa32aanb2WwStI3hdCF2huq
LQTcQOx1RAdDp2Y4wZMRoUs3q+Qs2LUAlNF2pRsfhnw9hQplgyTPXiFpBd2zIQW4GhfMWdlwEzFX
nwoLNHSJsPTChVTIQPNWV0W+G/P36dSLb7H8fJ8sanmjFxtZXcN7IgfPIHDXxt4k/0KBbK8eHRmX
oLmeDp0NiLjK0TNfDsGyitdlvNehEa/RWNcDTAGZDfxomEIx6RmkB4DeRCRK79SfGhhww2vvQ/r8
5GOg1TbTcd9OZwHxHtosYD9jwwrdKVGR/kIO12VzyIxNWzp+uezwMWiALS+m8WIkC1dzlHIGblUW
rYdoNqm8TjmEvWuUh2myU5JDN56tqVu0oORttXTbB8vIf4mTXUGEFwZHY9b6e9M/VPKshZcu2KSx
15vewpowxMH8gjJt3OR6mcX7oTtYw9xHpwfeenyDxfvyGuWLezlvMjrnX8AG/wSba0KHA42aOgEA
7bdlN0i5bGaaGmwi+CItgI4S6QX+63+Z4X8EZP/HY8zfEI6CbPDTqjMffINByEbkQNqidd4dL7W1
yqyNlh0lDnnGob0gbt0GVYZ4owSSoNnY7SBACDkxY3zyZ5d8bcmv03qZJjPwiLJdOT0j5FkRMeZO
xkyyQcrVcdOZnm6CEDbr4Y6A72W0QUELAZ5VHHR3BWZpQeGuwJRnwhu6M7Ahft6jdV54VKa0ZhBl
+6BOxjMNMmICoU7KJlsZi2wl8On2wfPIYRDM5dquJRfzULZM84WqXWVrw6AyVXKFo5kKiq+AG7uA
2XQsC2fSrFR42AFiY/+CYg2rLIH07bF79lVbw/pMGgX6nYiJCmBp8fT0I+6OabrSJQfCA+UQpCuI
/ByIAVPDMa1Z2i+77uDnyyIFxZ6j2zYfV6HhdOW8sGaqvzCzZQsMN+nI/kbtnJhHowNwwsgdI3WM
aKcEAHW58qeM2TeCJd6RyMCausCY80x5uuV4WdJD0Z6Dy+XyZvnu/ZU4rb9PkT8hAZlTEM4mAozS
NH/b+4oskYDBMu4bOVykGs2GweQaU6PJoi3PJbvB35/3R0DF/z3QejC1/0OvzTXz0gWNFT7nb4my
1UxHgExylDBDZIydTmztGy0CSdYehi9oiCQnWwFTi7AAmBbujBpgdlUgygEmfVFsPRZAdPdDcvLf
QYK/GKsUOtwauouGDSZzrC/Yz+sncNBRnv7elAc91O96wz+b8tviSqLSAj/Mj54N1UuUp4vyFA+7
xHCNyeZiPSfIPPkQ154MHNyuGeYpfB+T/EarLRVVbnHHS0Iec31SKneSz9r07bLJdVvrBavFpHYn
N8Wy81s78SRpHVbPGghTcOrGn3LzDqlzF3kTnG1EH96UloT14pcFGzjGKMm7xDOgQ5ND8NS3OBzt
epcos8lBVgSmGAp6Ly+78qT6T+Fk24xr0NSTcl49jxkmbajEFGK1rBVzMhxm6Ch94sVHWC6NyVs5
PtXjU2FuK2ObhzcJkFpo6VvlXyC1/oTuaQIfNjFh5oIa5jdIuc6aDHHo58GmLN+U9MnHUcgi0f9V
G5n8UQr/70EPQsJ/TMZK0WM/i5PoWaCbGot84qbhsQ/mUXlQZTet3Evg9C0Czml26q+WwEbSsqql
CvSG6Y7DGsnnJwug3iajY36l04XR2jlIxQPAtututFuY19564rSTFUeJHD09mxnBTLGOIaEV1rKu
lr20L9rjpNlEytKfbK12vr8Dv2qu+v4r6ZZlD2y5vu2RtLp20CavrfqRBYdLvQ3qQ22cws8WbEA4
FgK7+FVjHgBQG21KXvYfHaYCwhVMmHSgRdy390XLuRYuKJi/YVmWXOhhckLm5I1Juqc+A/9x+gIn
QTA4yQRig0Xlb6ZfVell7LHh11Rdl1hpCsAqlxPJDe7PzJsLsEBAQOu7CYlv2ULD80GOMGc2hDHY
0e2X+qIOTPOVfqw5N1/+RXo9pMVvS1CV4U+cGLKiWtbv+mTWlkVSTdQIwpHS/fQ5TBwrYMPhXua/
EBj3vy95EMtRh39/4AREu6ksCJh/GFD+MWMCearXQV7Hz6q5Vdq11a616FlvXwjKmOCPiedohWMA
rJ+jwFDa2c3d1QIvBm8eeoeYTWGhgPyIyggcrLEILnsr2qgBVCBbf3CCcRNWr4r1NFbPkfY8vazj
YNaSEEY6R3OA4TQlO0qCEte3K/1XKXnauFNxV03e0ely505K4uBNwqVl7aXxUMqHhMBSaZWWS6Px
puFuGq4veO+sNRwMY+Z0yJ1urTdLDTthvdOlJUnUk3qeRyuN1FgOvoB5fkFHa15g0rDDswHPRn2w
4GPx52oCadjyMnFUdFQSeuIF4JW6uUw5/fUupH0DLHCxmxN2oS46yw1br7s4svwvI/LH8YAsSDEM
E01K/e1YGuWVfpetONoEKi5nGFnH42B8VhiV/mXkVVn5g0lGnfzvWdpvOlubqSqseWb8zGBjickV
txucs6m7XWkXiTf6aOJOoHm178mEfISL4oJuzQqfNelO6neh5gHRpD63cCb/auB9Yh9DJAPJe/Ek
nIz9rNaAxoRAfaZdvEvulMRKRgv4r8fGUWMHP/XFwyyMQaF0L4bD9lCYzj1xO3ZAQBxRHwKvE0qT
3WtwjQiazZEoubs3SVYhoUPayodrlKhx2TMgvmrnvDdNtyFooF4Ab8z3OuWYaxnse2s5QolaLzJ/
JievmrqK4mVBOdaiyuaWuTAaWOzmvEI/wGV97Rn4Q0xXJycKTs5xBqenCkQrnmX8Vid9dDr0djBg
kTTWPKwXmKSQi02zGc1F1rsquStQcWGik7wONaR3QbjFlsU3fjaPgzmUoz83YmBQNAftsIWCSZ/d
lUWDkknR4HLSWLNn7joAabeYSAxnGiGa+Q+jCEyetQO3V64IRhx+jvEAE//F0cLWv4pVTy5C7JrW
JsnnPTKR5Glr071MPwvfmcLOiiXfd4zaloFbLQTrTdzNfEPg/KJSC/4pCX5cL2XnkNx44uidZ5BW
jmGHGJB8psBvxLIogFkvp1dYKID/1KYuv2MqmExdcR81jj2+5w3f8KtVeBQzwCWtgKrr+NjCOJmS
kEEKSeFZE/E0+b+F6JnDRlN499jjd7PzMgtV2pUm4k1MeNrE68PZpHc6YohR8MnKNyCz30DCzWPv
vad/xaUXFoseDnv41y0vuT93H3B8+zoBH9BYO3SXOl1oIBX3XkTk5FcXe+GvKHcqKN6Z18UC+Su7
WevWssuzD3eP9IsvncCCC1ywYzuP2xXuDjESpb6cEsbtO5d+aUL9WhwV2YVAadhRnjgf4OSGO9vb
T9fBmwXqtj6/kN3aw9SNXXCXZtu89KhqRummGFEoKDn9CixwDjk+Z2F+9yHLbp4nRGNgj3k347XZ
QxhrB289AQFflK/3bJ7LTvaaZAEHvA92ouzOKhJYkoVO4PFXjWhPoc/zinQ1spbw5OHhDiG32V3S
15rApxBj0ExLXY5XHaE+0432oNTVlUUY7Fr/MBJxks1LPDOlkzaeegHhej0o+44L8Ani5M3mMsag
5EXCAku/LibwzNbLCUrGuFbjTRsdW2Xnc5ptQQp+SYgkUHYNUU2NV1lOLj/72XOFOXRykMZZSocn
rMeF0r7d/b1BfOG4nihLk4VHkAVU7XhjtE1boHhskmI9snir7V5t5y3J2Ff4ny/EwyjL2Nj7Ayu2
n2V6EWDA6H5NMmXWhYkrxS+9nx37aOrIwZNmSh+h2gN561nckRb5oiDi1ay0RQ3oqll6qYJ7vHry
tad4uqDS/abJvgYtltGQrnXl6oXjp4S8jNVTFuCkK4LPyFrr/hMSF+2me5uArFNt7+qTVZFDhaUC
BuCyfx5wd2FnSY4JqaD5O21jkRnxLI+xP0LzgmgegGK/omcHhRuUT+UkdZSpAnkdOB996Vwal3Ts
tJkb/drSNvUEsns7iVF+Z5fRG+pNIT2b2qmv5lA018ZiKu8amsZBc7rWv/1xH1yWgH3H069L+wkD
mXU/Xkihrtx76QzqCbWFRaDM9dH30COnM6NeWfq3Pq3nPuxK8bBWw1l8u3wPVymz+8QpmRrYUzE7
vRc7ZYaAB8lT4GGIV2VWwC7CccD+hJy1slE+F90ZU/ycXd+x+K2wASNxSNFwJN5bhNWD6Q2ylkUJ
vSs7smO9FfwyupItU86UEjEo7z44OK8m3PRzm3gQUNt8yv7zb7Wr7PTw+QEpHo+6m25wM6QLO9U7
6PEThgW9sdRvYfqB9FYNZroCFvbwIoGmgLBILju2BbmQNzXHGZlTnuSvOebVBsDaxkKZwFaFOYHT
p65g+R5VL7o/Df7TkB8u/lNQLKeVN2TQ2ySvabv2cWyi6sRzefBMNr7Mr519P6KJMeU55y1lY61C
SzB5kqEQNyMUWQCb5yO8zglB4WhhAeBibGGTvgMhYddNnlDEM6B74Je74aGYfEuBp8XEFSFe7OyI
6wF+9/MoNtpy4oa3CznpT2warYBimJK4oH03MGagBm1oJyzN7IbYSLAMG4GHehfeDCw8/swH9Y5p
QBj2zV/XG4bkm8vwudwthwmg8LCKjQz3iceuOmByzuy6dTA/a0yR7Ij5udkVx7K1kyPEavgfoBKO
wIy3B0In6GSYM1LvsurOWOWhTAmwm9fe1JrnjFXqhXfXLyGzBFqdWX+HQn3Zu2CaXmBAA6P7ON1g
jWWS01nFWf2V7PIT1m5BNZSwzVb45x2gz8XMwPbHjGFK+4txA7APr8UuPoSHaHc/Jkf5PGJkpMTk
eFllx+yYn6w3AZx+HM7DubsOZ+p/o0TrLT911+YaHfuNQFbPT+WpgG63u5a8oxeba3qodukBH9Ld
oY/V2cQZ3YFgODFdR1clQFX2Rlf2AkdxlRnnXGb5+vxTycea2MlERQbclQrgOcIDV8XO4F9S83b9
pt+MbrvkmDwbN9nxTui9CCRKD3R1fspPTNDgHb1kuA5XLKjv9UG+3nHTvpuSx1ihIvHKVBmu4Q1q
a4ZWhQ0A7HzyIAAiaO30ZuH5gP0lxhwBbD1UCrZPdPKhXv5MBQad37gS/YafO6JgYjENgneZvgre
6+V+j9+DIFzzu7uOl84RXcZTcPKJxwGsf+Y+PjEjKIZDJN918SIaxZcYpnHMIFcoku9nU+CAiXmB
34QRr8S3yWjTIirHNzSBIsSleHJGWAvEK6XwJe+5Rnq7fHPwfxvOIlkxPhDse4qO5QnI9gUmQd7n
J9+nL6U3mtFv6ou4l0YF7/QDBcQ3qsnj+ZXqwBEvuuSmf8c3sSwql77jL/XXdF8EoMhdrAr+mnhB
WdzCHw0Qf9AojLPmyoXmNw0Mb/IZSnnuFhAaaNWLYidEpHyOqXB6sGwmbnwTgZTgcQNZuEgPNAXp
ev5xXcnn/HT5lt66K2XwmO5Km4dH49F04xvt4kJ+48nxr/aEThrjcTPxZmtnxVyUI+IRsZ7hrk2f
+819IVZEcIuOJpE2iyALCGcJndjEsawWy/uxXOIs9JmKYptTp19KSQQhO8C3ljB8ygJsdTegS2xt
8L1Jjvzz2Qmh1SP+CgqEHYSQvXJQpT1MxjE8Fldp33wnrJjylr6Xt2bXXVmFbCst5LLU+UQ8y7Kb
18tyIz0rb1TglL4PV/oC8h+YGyZwK7AE7keR7Yhf+dTs6FxmAzwHrMUpA4l4CmdIYuxYrEdyVQsH
POTqjCGvHmcBAibzEtCURkeYieU9g68hiiBgDWDV9VhO8ugw5JSLEGVydtClgNPYu93o0PY2caxq
WQirk0PduZdXVHukF8sF3QQ/HHIRyYOYZI1yvSRt0wMK0wDjNuAc1hyWFrqdxurfk/NwtUApGR0h
kZFI0Amxv3I6pySG2/oFePSJr6gJByBcPtjDAw8OjW6Xz2RnaktrUkDp1OBGjWrcERPBcMDsEHYh
jGwwTt7t6girt4Qs8yvYC8Cz5vTC1BBX1R4NyDWHj5HlqAiEO7YTL2TuHChLehvlHdI/M11eqSGy
vp+4fu8yYMxm0b4AKBlORyxS7Zzf4oMQ//pM/y6uHfnZLCkNs4ErNnARrA+uEOXyXPmKD187Yz71
KtCmqWZyxF3JH9VhgCiD91UPH6SoLBNN5xxpOXzJomcsuIyP3Ierh11R+za/8xv6ETVTZtWZH1g8
7C/0/nVcls/SKwFKd5djXnRU3kS+VLEirnnHI4J3BAR7jeFWVNrhQekJ5fMYuqR9ni6YKCcu7mTE
AZYTXhnCCmXAFJwbKtuq5oS3cqP+sp5T5PansqGS7AZcpiW4EjhU2lSVHQ8HGa8p18MsiRtj9GiI
KS/ZW6gvla2HtWBhIROOmEp6TdDUz8vkgzmRFTuazOziAkqjQ+j6ynRNenlW7lH5iehmb0fifqdp
5XTy/qe7qKHMHs4ZNPAM0L4eFuyjX9rZDuIH0s0uc048Bal1MGAY3MnDfipKLQt1Jc7LDNkpz204
hjjUXu+4E1s7OEHje6sP3a7YjaWbiYQ1eGTexsqNwIYjWI5IEFwlpptB+oIgQ2UBXOg7uE0SjC9C
cBfndtMutSsTj1YVxYGR5tFUQD7zJCZ0tquEr/GDwxVhz05+gM+oYgcvkRLhxC43THf6kzXC/OWZ
1bHeZx8xM3pTk/xorlIXblhjjWjg/bKHTWaXnpjJPIZVRY/SSPqJmRzeOLTnyCUhdEfHahyheUyE
8sE0Fjb/O05E+GKZzIiqmfahPenzDnHd7vsl/dvCtnSkXOuN1g3n5srGQsuIbGl28lk0sAcrDndB
7H6os86ZHKWFRjbGjJn2jnBKbwW80paoDkIvxell69eHkLNU4gwc6ReguWJelhWMo0K+ILsHNms6
mo7jAfQE83eEmOTMAGEezk8w1y+yI4KOzkQotBvYTVCPZ9MN+3q2i3bZMTpmuj0g4P4rB6gAYhVV
AJWMelF2eKuulDH665RD6Jp5dumEGCgnpNv2xPXYyumyogbUpyH0E//4Ga80QhT6GbFkgVxKXLZI
RI9mrAMCezQxzNzBWv8Zct531/YEhq8phCR3oclzSmCzxUOGvYgAG3pkdIqjdm33BLOu8xmhPxPc
0Ww4ZEycUPflZvOz3BhdTE1EB6GQ0FM7hB8qEvFuiTjNhTfsoBI8Pm+I7HZYUz4ERbyKAIpd+9xS
mrSPrjADX8S+EryzY4psxJn5NM6Mt8uKgXH6jVDG3YtgMS5W1md5YKakywZU5ua7OIcH2oSAxXjO
bIKUi05Gaxf9WQkxxxstXiEguIzxxU1Oz9NDKPvKJngrT9WVmArCOFDlNgweg3Ums9V6Juf2QJ/n
p+AW32g0S5Q7Kc7kCKCJgaRJLAja8/P9/31lm+D9lr78oGO5kPHlKnQ+ofmlrjifsVWQkQEg/ZG8
kDUaLAIAtRFSrmMqVuiP4GeNUQqFMelY0NSffZiPlEkVeMMfF+NMZbXxnrbzPauN27mRQeJ6lIFD
vcdhyiTeCdDCFRENaN5cwGUMN5ch3DnY8jHvoB9OZpRlopDpg83hgB46MzxiC8XAWziMFgPPahbD
DzcpR5Ir6vqNWtHzTGH0vOFcoC3fF9E6W6kbDrigRqfe/RiA5czGOzooVjNupjgawFeXeKV/53ie
OfgU4vU/IuGKPGNsuA5FEOU0OSrSnluYUlzBMYmtjgejwv6YOxlC5gErFNH3U+Og8RAP8pmDgwBy
IFWZBTQFBJCVejKv/YlzPhopD5Heaslmj3KQZUf0/TPbHl3KQuHZjCBLDUWVGDYq83Dz8ACeSkAE
agky7fUhoqaqQ79xH+MgBF8C84WIDhGDRsc/ZCINYJYg8st6wXt+oswoeeX6n+4oduENWcws1c/t
HrjjmUkSR+Sg720SRN6bv8M8DH8kmz9z89GLFM3QMAHY0rDzaEKt40fWHL+LZfdQvDlnPvqHLkLE
8Au1wGTM1BMzmVy6A1VnpolfmhUjRYH9Blp2TmDMJm4TOgrK0kOREno9TjKCAK80iOprJDzqdkuQ
6WOpczNNZ1AYWiQ2NeN7pVlRKag9+UlYrx5XIs9QGzEFMRmkX+hQdBbXUir14jvu4JG88v7ne+SO
+e2L/qMcnsscmTarH82R2vePOtCJXMfMpmtQEdEZWS3MHDqBicu9qPcSmbKBCEmgB0/UB1goHx/y
Kj1wNzWBVonc6h99COGDSYEtq3XRwlDU6CEqSJNQ4HjqT7dQd75EJqEh5O1cKrdcNiQc9B6KpthH
w+vI+euh9/EbNQoRFJXLxBQnk7Vx4YVa0W/V1XgTu/pDNqNxitWG+ZuFRu/GB32OiYD5ADo8gv8x
0lRCHNbZt9CBUGiuzMD0pp+xisI+xwHswKYiWTaQC6wgxpM/sQYHGwnOtYwI0uq+NhbtErEU4S+8
2Ex5/Ry8tUudlHh2SyY58onJglEA5Yr+JV5OvnY7LuyX8pb80ZX0a1BXd9kLpcjGsUoYa9+8Sfm7
4q+x2ydkLpGszmmDYRNHaUzrHnqNuUIDR0CgCQjRiRrIvmYtA3/HQA/JCpRWw5VKsaj4kRMFY0gH
9cvpWmQ7ktIzA/YS9Q54CeStUEPUFb7c7lqTtPGft5wn0CfYDzCOMKh0E/0+TOYIRz7G8aYxxdiy
iyAPKUWcgJoVdcSDQqOsN+aLGh6b6/SNQzHJlQemagQakKC0s9HLQ389gehMP9KDPEnUBfibK73F
6vo51aKxoFgTSTVjhYQH/ZunxaW0sEpO8G7CjDMGS6g02LNCHLzMo1rap1gAqOjlWyHukEnxkIcq
JAZIF2U5iZa0JU0+8Cgyf1gU5jcnhWwe3oUxaSjh9CM3o61tRd6ZyhaXSYYokSzOKYkrk8x/FZ87
rG7+OoFJ4PF/vIjpZ3qLL5gLF6E9KNb8Utz0YHunomV4NImeZx63lxe6O4hlsdkasGDg4FHyfXlC
yknSlRuZw6AekOOU73XybTKMUQ/XD/NX7l9oUhpvPhSQRjlHCI3TS5IVrTEuL2KgoZbDIqGuOmn3
Y4Jhc7Y43TzUr4xkxha/5EwDsMj/LLBy1BDFzmkdbgekItFKMo25E5QxN1CwVcJIhDuM6E32OLxg
0xmDyCoJYgea3tvg7QW9p0pssq1u6lt9KnbZTnA4sX0QtGgbv6YW+gi2sKWO47nY9m79dtlC9wjb
Uwl4M5mqmNGE7fJFfhleGoyhH5lz3woYsfKbLPsDoPiQ7Ya7/lv+1ZezQJxSiRN1IrCP8au8+5o7
vEMcaFnukDqBGwQ2wJ3NFi9IqMBpXj9jC+ptTNndV/xMCGUMmzDIPBrBeXa8l3UnN4XjSqqcmjew
ntcioqHrt2ntCHdT7Vw0VGtH+xrEV3rEODgt/pm9cExRcubgOgvehEvoow7YNewC72NK6LfHDyas
C3Y+ccLS61S0Xno9Wchgzjw1mIwIvOdEi1+SY2npsoVzYGMT84oXGBsVTi3uCP8hbKQE/Pj2gRix
9+qkOKbbL/LIoQXVttzTzuYDB880nOEa0q79bUpLcqc+MCWGM6eqOxvASrti71wQbrMKXf1wX311
buMSLOmoa5YC+6fAtMAmzvkC4xIg4EtgaYJTYzqg2JJytTv9wn5mqy7r0Zgp9rgwD4zGB08l5ZLE
JDd+TzzyiJzplkIX1ixC4NxXkseGuGGtOJCFiqYQxTFl3zzhxCKCsjl248uQgmWE+dSdsoepbqmg
z5fiNIVBHdcPLjZoPOVng4zrwZ1KLm4pIi/lCipM1zzn0D1CMOtDEjhHjeyuGonA97OyVN4JJgu2
tSvOxYC7CDJ11Eyb/KUF4mTi7bEqzi1Pwj8Qodyw6d2wlC5St1xy0HyCWGPdf96/cMWYy4Isc+Iy
Z5gF8R44U7K4WSPwCqFOOQyZDQcmCemwgdsKp1EM2GTdq6BasT2eqh0osr3TRF5fc3ZxLu/l4tcu
m3H83hebBhVqRu7vZoKbjoS1TnLaF3092dzf+3OK6nG6E2bNtv8dDN6wn4iFOZNvtiA2iE5VQJZx
SUzHdz3YpJLLDfYJj7AXcjRjt9EX1ft9k6gkR7DFusF5upXOlgafgfVSkqNDJIJqh6QqZl6oeH7o
Nu8hO0RlE3MK+gF+oHxwAJYnA4hgiNM9Q2jZ0teFziETmWM9IqHDtecYsjOZOtNd1NkFrhKyxd5B
/A9e1cHl797Pq9rVcltKllkLkKiXAByFanoK73tQ8yb6BmdzOLcmNesxwOPBSTs9JgSEp4Rh5aMA
koOstcYtBjEoy7VCJXPqx3spFB/jZkfXmsrMb1y+N0PxGhTM+lxxSsUhImwSgp4r3nOHRB7r400L
kSCgKMTDKYIF1jBnPMe6iMuiL0qRMtdsSW2ZXVCBK+fS2TppDvx+n5kGVNCghEi7qHHL0b1/9a+h
5PhTF7p4ixgbAnaxXbPzMX7OqDh+b0N/Sol82cJaauKJdiiU93xD9cWvF6wtNkGhfOQubuGCKnMo
mO/vPsYph9eA4PcHiy1V4Zow4hX7qR2jCjMpHzdmunjPASfxUVvEBY8CxeuIL1pxUmMV+U6cu5Vm
LyFo9iMXTtqKXP3KURXh2I8+CD5F2vAdV5KqQRgzlyS9qFKhiwfxflrb1sUNhHdfSFS+LKYuORsJ
K/VxCxdz70AbJ+suI41xVbEeEO4j1wg+2CZY4XusIpe/QXdaFiWtiNxacgpec3csvOaFrSJzCBrs
dKeOUFARQFDHj3Q5Jg08AZFT5q4hk0MjYhEQ6Y2P/jsnCiCGT9R3WuAAI1GAQWVIdUTIfhKQENSO
RscD9BfY2Qf3cEUIQLEGqw5BCThULVoR2QOYI7pDXzEtGGSBs7gvWelwPK1q1TXWMXsBzpdHQ1Rt
Qfj3RXnj0W3uUjqFUH3e/LyS8cLFfUSm44aQCFrB6yRyCWogSiEoBTQFH+koU3fYbqaf3QsVo1W8
UsqUZPRcdM3QuJSYPXUfJqYp3JdbuJeVV0yHRYG5B5ZZVyCj8iWjDpVC7Glf+XP8rFzEtMxefK8m
joDt8KV7CWdfpPySkKu7GvnlxVfyFDa2wCwZP9N9R+Djc/PFwOl4hwnFBSUb/MyUXc2aVXPOBvEz
sR/NR/tsfI7agr2UUAv9Ea6hEcX7SSDhLSGF+TV4U18B9sBiT+MKy0OE17fkiJlk1nyNr4ZhR2vq
FAD7IG+NVzJHAsdcKfZ9VRV2OiPc4r7mwP1qGSKFiN2oEDEs5Q1ElmX73OPKCBxUz32yJdrDDfb3
D2YkQ4QOnHkAbrg1KOK6c4r/D0tn1qSqskThX0SECgi8Ukwq4jz1i+HWVhFEZBDk19+v+tw4HX16
OxRUUUPmWiszHcTHdut1I3qRefcZO7SJ2TG5A2v2OVa97NL4VFb+vGXVCQFWaVezXHGwKWK3deeQ
3Ha2XpugtUgWSCaCLrxwj3S5Fa90zghhMahvxAguIWZYBrxFfylrbU3ioF4wyT50gHMUV3zzHI/o
H8NMYG09JWcZ8E654Ake3mMCr2bQGjV1sTh69qUPdDNEcOFVpd8qTkOKNvjnXNy+owE5Cj7OTZsk
8YrrxR9Hz1FPo4EVg3g8KG0+lpNvDN3Kh+rcPlE5/MHEQMzCxOM3CqC28fS3lMrcUJp8nHYFcTL/
xgHynwcs9MfhRawaLprVNn2mmnfzE3/lXSS6Xd1DOJMX+pM7unfkkFDrqlP7PGgO+/+U7wYC8tRH
WaBh0RzydGkkAsRp8Jx3A2EcF1rno1jBALi3XvKdfl9ubvgxgrk9L1sYzWx6X/TgRMM5dE1KY7C1
DP+uS43TgIpjiFR4HRnosixE86YM9Yg3tdvs+dohsHkZBFbIifMcOkXjF7ndXoCjiwNSl+8PV/3U
rkbIejNr9bAtxrynELBcu3iZw1MW+xmUVg9TTNotGgz2PayZyxgnLBReLNyy51pPnBq3hjdZqiAa
mVe8FrfB7J/GKyRSu2Bps24PtGPGeL9E0xCdyPdKCmc/bZPEaUHwXlBkuyF3DRkJiIKS5yhurujI
+jMAcgHikgPAl0lQbueeefPuja+XDL49IBMQpiUhdBhcNpcASn+RVhTIuHYRKrC8+JyDba+Zzpd7
Yg0+7NmdqHMP6+odIKxBfcDCulgliKzveTQyOEHtcH7/DslSwYjNrUl7QT9Gy9akg22eIac76ZPX
oo4khzti5tNRICduBoRTRzyHtFpkN2d4knq12gXk1kNmCnBmqkrBQQ8wnkwMdJNq8dti/v6zHl94
krpoL/8aOTkAsJgCD3WuVAEPjV4ZivOo3fszhHnheyBplsDu5N7Yonlesc5wayc9IOMMKCbPdYj6
iTnJc6qX5i8RPhZI7xCLjv9/yaVNNwllA7iwwGvkbIqxgI8232by8KJ5ImJUjTnwqNKNmlV+70Wq
7tgxUasAWfcE4wNQI3Ha0m8iPDVa4ab+yIf3kvbosbbBsG3/mvkHyUTgMslH1/d6hOuB+uKNMIWx
g47U9XD4y2J6D0a8QMewprm7mwceZldzWuFvRGEKAOFSD4+tyPD9K3LlICMiBx+Cl/7u+8PQacQz
SESMZ8G6zOqgh41eyPsvQQcMyWYyZ9rR90cPLWiYy+cCd4rLzgQ05YNSQ9Z1ueSm+NpxCw+UQ+Ax
hyGETtUzBLXCNaqXGOZMYIswPuJOYhlFc8TdpEh3YrOZ9ab383ALmi7n8AFwidqC433BkoKLqkYl
yb3gG4G84EoBBE0HPpL1xAIhFdBFrlrCmpFz0VLJ2W/DlbT3CWv0G5GRlcOIbsnWgXOYDlta4oGy
f0h1Jwhp6vA0vj9sVwRxxSllSKTDW5LHwGOK84D5/Y3Y5KAZtuUCpSKdZutA6M4zrJfI2xgTNhjm
sTVBAWnt2H6QE7IhcXiav9wVPiQX6YfMzvSMt8tGvOmvnyRi/WVtY8/iuS4wazB2CmRu93FJIQUy
uTPKXjp7TVHiOerU2lBg4SxzWDeqMIl4nlZIVFSqb2SY8IUoHsTT+SbYluVQJv2OCXrlfI50RBA4
6j3RZxdU7Y+BfSaebFDk/mH3cZ4Nm5o3aPxXJl44TAYQiEgnCo+OSp77uJQVLTLYlT1LeWGdPmML
MejbkSmf9YU2CDtil7+iLBydmhF76oaoOBGI7b8gzFCIsHE+t8ubN3gZlnwqyhpRn5NfiVUh3Y0q
YlLtJ+sBNWejXolaVxjEbWuulYsaYnDIpQbnGKBt9oAbJ1KK7AYmVogtURsULDpICTcrBuce6dsA
+W9uWBx3FE543p0egB4VuZ4IzmxLn6DsNojGZmqAbjVOsyekM6X4OyEl12ONRp0NnRqjnvJjrlB7
Z6YY9J0b5DYVXL+ACQBoOOxejG6pkK8zFo3m0pE49Sy8JfA907/d3eMN849YiBm4hUHGyBoSVxxn
uv8uXSJHuLFaFQkSjqdbXY0jO7RrHOePNzpGGHti62xwUfTklC/gKqUKuiboWrZ9F85dcfkmF1GP
bt44jKZFfpjC40sDCygIvEHcM/9FyXsw+cZ53Z0vtYVQbVEmnNrM+FVPBBQeo0xsTE5KFcVtDRA9
zAT3Yzhv+Uh5wSi8592tIXuh10o3IZsebj/V13WXMLQU75SU7V/3WLofijpJ1JR7ZbHhO0xfpP1A
sFw4tNAOFoS8p3///MDWfF2tdGmzgiMp5A8fa4FLyXzbzeIB6K78Z0PutsbhRYVMAuijC8ciMxfT
CQxwIMN10sxPAJPQedMIHCdKCiI+4T4axt1lMPgko9WULiMxtOyBhuHCVHX5YQAUHiTJQlJ7/rr5
aenRypEi6y+Cil3lycntNq8ZzdEoN9FThXYmYptx+O+G+cZQFdwnH1S+bnPzK0bx6RhkP8rcBhiU
O3+638J5gOktuisfzTP/v1cZsp5keUdH4AfZH/ljQgrygAqH75Tsy2SO6hh9lxd1Q/7gEHOBG6wX
rF3NAhB0oIAjoxug/CagIGoT+XemHvjkC+Hk3z/5mw8f4XJVwZ3xLa7ypD56veROaJnHU4aNMs5J
OlSOClPnbN5/yK+TBoYpeky2iy5xYMfqjd7zZn2H/IztV3+uMe4cncjer2o6Vp9EdTgfuHjdI3FZ
Yo2KDGefsEJbY2563NyX90m6czG5f+Y4b2CzkIpB1pFNx1nnZsCjLO7UewGSvstRY/nVqXtNrIKt
C+/u7r7Qq5rka6TcRUN8C7QOw6+Mb8OlnKdkOrdsomrlA+mNQEjyY6Q2m/QY9TtAS1EhBmC9K+M6
Xja9Of0fdBFzmZ8coqJYfPJ5rYx5mLrxdSqVzJWv744x4sUY2uHm81RZJ3cSce5fatgqu7e65ZG/
ycrNXkNlHgymTM6o4xvtUC1XST/ZZaXXA+h7TW7Jhga/2u/ucBAuhIbwo01GXM6cKuq2G+W2+Lib
12gctRRxKk7k1XH9Q9Q4h8EeQo6EbyoJf8jiRma2lgzg2HW0wdqJyhAB1PgQHcrwTT2dXURbmX04
kATBTtaKn0aH3dcRwKAh6Id/2mURBYHWHzeeEw3lDu3GEVHoPiKQSfc4o7L0HkLDPtVOJw4Aik4Y
coMPWstO+rgTocntEtdNqqZ4jd9Lq2nE2WSfwOT4znuU27vO3fVFA9g/f/+VaMU48A4H5rmjLHKu
ND4Sh4fX7ZgMQW5HYz86CFv4/D887ejMbkzWDhuXU+wOoXk+zthKeIGJ7Y59rtW6LBY3t8f+OLcP
fPEQRXZ0+rgVb236Ird9Yp7sOiwg5WyXFgs6erR3NYUcZDvQFaEqNp0bnRr+yO1NuGGp2NaYBTm+
B19HdrnnnHaPgM/j+G1IT5vZvN0X44cdcpGeE40j+s59YEI5q0ij4bHfF2LH8wxPrn2KBA2Po4c9
Hz+dsbvZHW2+0LqFfXjYdiXCj+8P7JMYHzZRpHkE14qIRmlfRNQQiCJ+80A3pv1eo39DhG9XJ4i7
q0l5PT5FIzJQsRmx+dt5lC/HgDjc2IvP9tbCf/MxcFeB9WEfnudoE1bCjcaMdYrVBBMFtkwcCzkz
B9ScnpYkAiWMLcmEhdusOC89+HT+oO/WADT2i+okFD9r5y25t8zoedwVg3DYm3aPjcmZp4YWufGM
DbWc++9Rc3S71/qOTENd6v1dNQzTxDP1xbHaltr0M9iV+vjx2jz7JzX5d6+ctJ6++5sHVWtyRAcG
rkNZXzuLzZ15lH9ge4KkPesKiVv6m+ox0W6HBJlVRfTYaECUc/Y6qVkrWlzEtwUQjA3cQAvinsQa
hlrR2gkVIG5Ezp5VYrP1x7zfrE0QSR0IXye0813s0hoQj1z+6VR9QD5oCmEcX3YqQxzvpBGGB9Eo
XV/kKE9J3wEjfe+DxORD8cVG0BMwq+F8QDBLWhpsThO1XSTt743Q7yaZkcOq1mdxutbzk97b58n8
ezwks9dzcb+PNwSY8vXeP7NzHi2Gmj3sYxmKFIc6ERqZycACJcrv5Kway+Mt+U9sReAuMLsZ7xf3
oNJwbxBNgV3Y+YbGc4cP0AKJxJ53uwWlw0wFAWI6ARxie4OEvETJ2m7lTzcUGgArcNfRaXOPj9E/
/tlvgooMY0TuPVcvJJcwIpqtgWJqdgUcSPgQKcpugHnyngtAR+BD0+ZWW5pC4WV53EmbuMnQv+XB
MxE5oFdHIDciRfHKbPl5MHAim00MKBLgpMCmd5vXGI+KSgX9v0uB55gul6LhQSm7QqtF4tA/vhTP
il/e0yo7ZlspRR/cLhFE9nHdQc8m41mvL77Y3ST9S9xhT7au7Wru/TYqKCSiiGTFF/g+Q/Z8j/PE
VlvSHqQ/FaQRLBW7QYXaCChQUKskUQRdfwHzvEakQ+MOU2BNmyvxf8aUO6LtxKsw76fkc9olf3nP
NEBTYEVisvnpC54yw8uXGGquwfgfqakJgEFQzk0wscj99hkKpgSD885lV2meD1ck6APam5HqKvZu
t5AEbV/aAix8ieHRKfiDKUAgFh1+gWQKkrE9GNS3y5d5fh3FR/5mAx/uatkurzOJaFdDHA5ilQg5
IRgYOAryGjOOgK+Ej5WCC/M3Yy3Ht3ZqgKajUw9cs4cVJZrcqUGk6Qy3TiBTKZgocmHeRvyTYeHn
+3ZX6n3MXyYQueIQs1AwGdPI4FkRAkYARx52jdtQPAZomnAxZjU3nTh3cpqzGgCLEm40JOrWatyk
EryrAV2hv2ed8/XaSag3Tek+wFLTtnIvh/bRnd5xQdKLGLiu2hFFTbiuSfVTnCNz2jYzow2a0ifQ
7xmUNb3GvXOLoTOuBqMjT59MxKjyHtMvLQMpVl4MaIHX1BMvUmMazIFocPT7IFNPr4OdB2Q5VZVn
xJyEjkYYAVwabiaQD+AEiW2HLgU97pAqxDehO0JccFDQKV7YgA3TIdECKW5U08lRvyGZpwgXUXs4
npBeeLFpQPsPCaewcUAYIMSVuXGesWsiFy1luocbkT3ENctPWak9RBv59FLy35KrR3dNdO8YKkBq
GJGctVQGJxEaIRP4OAhlaPWQIKdCS0VbaCuQVc6PkOwABTjTyBShEj/iNScvj9q5b5z0zsuX3M03
NCh0g4AU8Q3SkJc/fIr3ocztp8oMhn9yk8PrQoaXCkIUvP0eGsOoBbb+UeYGycl6y9qA8rGVmMyT
d4EFGHden4ABBFh7fbi/nzp0ksjppT2A1VmGKXZJe9JRFg+9x8uvht7g6RlXvnMHCJLCAep+CpJk
xehttnlF4iJWmseYPxlCOaJ2YU7UrVa53enTOgTL2AppLmGvwU2PfkMT2NtD27qShAnGX4YukCCH
JWprOKhBbwKeSyZeLI0H3+A9IrQg3fGVyoVFnMj7wBd4NNa1hHwHsUB/jdVWeu3QTjePCV4JFm21
bbfawE4h6tPgDr7AZ01AdzeBPkWChBbm0G1N3EPU3rgBvYC2C3U8xFEVJH3IlnSwCV3ysJOH3iTA
0MV4/wzZtLA5jjbP83GzM8gdwl28YYgYaZxtcQP7BWsGI7N38/HpboiYScKJL4MDQdwzwCc8e2eT
fkbvXDwCtd2EvPGsXE5nC3EtHoJJrh+HHGY1NiqiQOJ4IJnxlUFk/pyFnLvQ3TdiBMRVwNgY+wiP
NXh9QUg4z+m/n9aYKApemFNAz+LIAcuhm0SriDRXg8Px+CLPnN7zmx8DQAFx2z6e42XEmrihf2C8
uWX6hDPC7OyQcuI5wTLgt+IEg2TiGRO4ZDoF6jFEI3Zyada4ho5q97c9VCgz3PHHKTu90fgDpOou
zRyPM3pFJ82/IaGZDlUv6hLp9smfNzmBqUaPmC7z+zisjJb0/eRbmhrirXHTDJlS2M81vg5Dl59i
FEykWcD/MSa818Pv5p7Jt4VfWMgnT0P/uVcMA8PJJZkROEtk/eGtB8oaRDv4X/ibDBjDjwjr7hzu
f2/TBD3Ho+SjDAnd1vN5nyiy1FPQnhOgPJBfUBpwRXTdUVy5H8Lo+VbhcOP4j3yRd7mDDhcXaS8q
ceKq//7Jb7rAJbmzbsvmLVYvh6FEz7LVr/SefrPwVIAFQDoQGfSchDwA4vRmPIa8w11idyNkEspf
PiQeMT2RzxCpLpPPFFyUocFn5G9eL/6eMN/lodMdVkfH0mjJ0Irw6WruzT1ZbdH+sj0V8p5b94W2
DSDkKd3fvBe8UTc10gOmJe7reM5Yr5N2E2MggxKesy2FP2Heb2vgELwg3O+/j9PJbKm6d2gj8ycP
c3AF8Bc0bQCa4ihWiPMQ4CtTPscf3+GSUU9QbxFnQoJ39CjIMk8IK9kbZdQGiZ58HpDVzUxqD8kR
AL5eMtq4jJ0aTwBIcjqmu0VvdDxONYAe4C7DAeFg2wPzqN6yQzwtfvCCOlCTu3TvWbuyFWWKu4qr
zydZ23ikvPjJ/Daf497ymRx//A9u4Cp95gF3h4CUzfINt8tO0l1f6xL/ck+roB6gPw9uBDoBoIck
iCgTSNN1BrrgwoTxALe5AG2gLUUV9vZcALCoITSJ7QpUFk8LKRNiSe4bAaXi8i0gFDpZIazEMYEr
aRwAGV4BPpIQGPtB9AZ7pgAMA0QVFE4rgJzU45rANPSI1xtU80QBAAwgRsO1f7GFOfxkf2gLIgrc
clNzaX6wZ2/lYYJeVbKu6gOpn4F32NjNGItq95y8c/GXfJSMncpIC9otEiz/uKImyWio2uqyI0d3
tgVA4lkoXSAvxJxKPWAtTiFTGbMqWDOsIlyVxhwdZBZ3hQpcUFniK3RLKqTuwOoc8Qw+k8sg5QTR
ZC7ZyqrUM0iToEBzih5n3OK5vZwekezrmRu/L3k0LEse4pO0eGSJVDDq4Ikk4mOAueIgEUeDtr2w
GXjwJv7Jb4aIG2bcekAHhQ22Z1Hr4GuHEqhg8JkTBLwC58gRdAHNUqbOne3JA6wannkIGgGD04/U
mfC115rzl/TwX3lYAOSB6/Eo+AG6BZIrdAkacojkIH2FB2yX5vPy+YfG6a/IvJ14HEYyNhXvVgb8
cNv/YSOAJvTFIq22tv96zJJsifnrWHOuSepzfWFNc4yX1YMh++tGdaV1xuRbEzY8BSPkfh9o4QgQ
0CVKR8dBObkh4EAAW+BMeTfM7YJSmMNzQ8aksE69oeaSQE0igoVHf0BkTQRlFVHJjWNQLIIjD8SK
mUf/CIthLKixkQSp7jEGXEAuiK/8od/NH5SGuI3s1dwm65SngEqHlkBoOM8ozUrxETDCvxvjnyxM
HhnQE0+DKwAR0hK3RHg0z44HAlDI6yzPB9nFOAg5YgE40RaDdF7ByTriUkuXSQLeytACyHJB0Fv6
xHjIdcA0MQJuh6G6rf97jacMdsr98fvN7f6NHR9kAcrZnK60v2+otyk3zYvME8aBP/gMLTAsgNDv
2jdnDElLxvar3CjB0v5wZoDggpCl2geUB7dnYtBLmqDrXJJJMjCCnhEAU3+4Xi2S2ueGWaNMNAlK
H4FNR1wg0z1mEZA18DUtSNz75oOOg4gPztxYReY8wLgUzJ4wAi6BuYn9xJTfc+Vhn6MzoHmaAW9n
BuCav40gIywXrVc3otUb+CC4KUm2jIACDTABBSWAiB0vxw8EX6p4oBdjTymCj3R6g/5XpNWS3xmL
zQhgEKAzWqbdFhqj3rdAWBzvK1nfgYpBDmbb9X4qOB27eYn8sRYv0BmLgGT2Z9IekF/ISa2VCnR2
F1kftkQC+k3f+RxdNI/QHeRKr+TLvHA3nBiS5Sve9f9/XiAkIN0ESj592u6V41LxjlyY1IqaV1ey
hoAsY/wcMQ27sbm6hcpJgWgU6hjTdKvAnqKy5iQmCAUrHhEp6mtwYaTNOAJAfgjmSWaITGINUyCn
MBlIcAvmGAt8FIMO0JqVBtVREiHUICAUtaQCzGrMDsmPihqMptm+mMf8sFEqd+gwanA6fCjDkQFv
wQXYMgc5pziSONT++5F7HuywtOZtoG15QVrmCvxmTkArnbkqxAiWGvsiXIQ08LGP+XnWY05d+sIP
f9CgtFHaCe1gwtE7YOtejB1vYW/EzgdXjHyyH5mLlOtwzZLBQGk98OOeRp8RsCDA+ytawVmPZfj1
2GZBtVmJZObjb4P9YDAGee9f2YSqLRsYR0KmrtmaDWqicdQUNr85FqnegeOCphZ8DV+MhwSVyy4H
ZI7RjOn0sfED+A3RwbTmb9Bm6Kc7Zu5djl9OTiWsKswi8sd2rFBW9kW98hcWFD+A6vpVv6YpYkcb
8/9jTCRAb3e9QMmjPnnOiJvUkLZ7GKHYWpjyfaKRTnyVscM8ZWiyKK1D/ZrHwrjGF97h+1Xn8pur
8T6nACY+0+NN/jUMb7JhEQvD4MDxD+1HBxrJlXm03AIfxHzmD37jWdJYllwspIAR7M0KHzmj/A7J
U0iHUm3/7GLErqRmxkmk+uPhE+GtpIEuxj3ns6wvGiZgEeqo2nRRkpsixYm3P5sCDiFBjw5RTPSL
fdeB8Ej+7Jq5++4xkESLii8png6FYn8OpOKKullNxkbD0ycFAFruoJJLFaH+pbLpqORE8a8BaUrI
rmdha3uDRUMoH9FnOsdZJKuVVnCmPbveWXMKbbrN5OgWjU0KXHJR95bfJenM+55m2Fy+o2DbgxPK
bj9uRzKNnq0tzc8lyUbGpa8iL5u+EYrDxWbYKyL+182/5Mxw0wfHBjz/YUiaClQTpNtBgci4bN59
mee8NOwB6acgBv5l1E44Bt/c12RTOuFz3Ap6qz6j4hU3wB2cPf9FGXMZH+3E1/f1gaYf4yghxso+
/sbb7vxiC618A13trBH9Wfm1m9u04fe15pzBgpmZPwkPjTlDUdUtEWHETsG+dsF9naF+p2wIm0Jo
CMV9UgAC0UhkUFVCWRgLkvejUSD+4nEhrILwyQQHdER4RUUECO491U0IYsYZYvZDL+IazoY/BJSM
esLh2dfrry0dszekr9e/uf3z62ScldljPbhW6JNbdntpjut8F152xhDs6+1jjszG66gUMADNjUpy
sfJD2eHWI9iPHA0q8QETj9zTHlHeu8RJHDLkuJm0O7SHeEzRYF+7Pak/xPM3JZ+CNh74CzCwXuwB
t95mj6kqc4yDUCE+1haUrxVjtk3FRxw7exBySYZ0HeEYxarwGqygv+qRiy4V/bPGdromnJe4lOE1
ierevw/1U9InfAjLBMt79PFVN4viOUEhCHXd1X1BPno/37+f9hXqYNuEOFo/FHhFp1iR2sduFg+y
0GdjShdccAQhgCmENLEckyTtxpmkGA2F4G/bLKygZzHs/c6TtcXuv1vKMi+rC8EiT6R2VB3DPTmT
sFe50eHO0SndiDwWG5ap+9qZSDshtzn5+rYWUZPAOOQbeRPwc7taUHFhq1LQ0txlwlw2FDg5EQsk
evbgX4aacXVz+t2JnM6fRY/XKrYc+41Mg36Dv7ClUh3oblPhDiEMcePAKOT7nvZ2MEcOOy9VWQiS
50S6zctR62uoplFOT03M6yHPgXrSt1XzDzj7di58UqEurfmAOtrKnJU/f1GaOZk1VDlQJiwu8Z08
V6tkBnVJmn/R8yrqbB1nuJoe4sQlWN0kW3xtIgyWN4dkC+Ef7fKJgHY3lkPufzSCxLl4IIHcknnm
9oxxM0pdkGzya0atr25IkhGC2pWzfHzbg1ICK1NCZPzWyP9/p3IA6YgJGdgBzDI42r+bQxXD4Ev2
DaqCoIYGCnPwk/zPPneubFI28ZWzeCVTg7pfqjFTLUuO9WOB7Ce0CO60qW9NaKpuL9oNTEV05Lij
zgxWTnhbpigTpjJlv4wYb1xrxHq6sm7MBXpw+5TMH0EP5ck0m1KQxtcFMaNT7NgZNLpbze8kTiIU
cJ/Blv2+vdYHO1eccpzybJsRZ0IdHlcDDw5N3DyADeduAxUylz3aYe7lI041+/qZoheyQb1nsiIV
5oQXOwqFUcyg/au30ic/YMXS0njkyHil3XqijguRcPJHV2x11M1T/znLp02Fn0bhEIDlCtEMyw2F
qEYkphc32JKFqA85XDWJoIDlCKmJQ0idiliJFSYgVhhWU3qVzsnduc0fS5xxzmw8ZuTw+3o+8LQz
KxJ67EdPHPNfAYgt+QObcwXKRDKz+K/iubIcKzR/FkBrzB2kOGCYrd3b3WZHtz9j312QuvxvDNgr
CpvtKWj9dqP+URvpGCT17cUA3xuFwhiIhNx6HV+yZYXZE2Aju8oUfwtXqNnlzFFkezwhThqqpPFE
R0qw3Qw8zMxtMn+vAfz271G5BnebUNtmSmJK97bKxfFMXjeXx49olrl6j7ARPhGVm7zSkfWngMBt
9FkzoiyoPP+lDs5Nog36GO0caAej7zTrL8QycYyiDutRf9PweFdwGA8IZYwwtrqa84H6qvU1OSXR
cUzwCmXMi5DoJnZ8cgGka+JsLwNR/Gqy6JEzjPQF1PuyHsVnLYido2jGiy/TYEBpW+bxOvNjaimx
DVRMRfa44bRH3oZF7FRTVKBOD6mO/cWY31ch7V4RTooueMyOo97hd99c2XDn+twaxZRbUkAHiT/Z
sNLbXxiWx9tWFTsh5mBSuqQH+1BYXpBikD6Q7Xwm4yuYC8/Ly3nNBrtChJBEDoGL7t1LV4jAZQ3Q
ePr81Q7GZujoUNllCB78XX+mMtcuxkA1Palj9LMe/I0NwLgAKxq129eFWKRx9mscjIt6+S6tIOhr
BKnZT9Y1RXhAUqnKkfqiNzKm1kIS7CqGD4ERhC4xk74rUjcv+8LvSLzQ/GC9BPXbRtJOaq+WfWNC
aIY+/aZY/NRxC9hSCXyhOBgM3T9YWZdAm2v/2omR8g9yak6G0rmBtzJcGa6yfPrDiywkpi7bhSxN
63/+xVNYDkFmBDl/JBmmi7AKkJtlwWCGOzI4S3EBuFm2hGV4H15zlYSHdkPBnExCYsZU/QED48jf
QmrAVo8RB1wJf9viSC6OM+y91xxfZZXU9nGiUE4Ue1LzYAj6roU3zAVYANuKgXsxjkH6I8tAIalZ
4MNEmK49go7c6ifeJ3Ng7+QA61CMix9dmGdOiotBSSkKZaBBtbV9BvyWnOlEc2F+c63WNbZDCpay
2AAB04hgjgDacoTwYvmYlKuW9Gp2//rZmmemg+Z9li8Uz5P3fOBUPqv88xsTdUOALXAFIhuq+P20
ia3tXqumh7xaSI6KrX1a7qjqMlevmmdAhvqf02fa/vJEGakhwRjgkTaW264JdcH+CHHsZkszYOlV
m5rMToEOg0eWGDAy3nvaGlFbk2bWzJJ9Nx2it+eA0WsgPIIWUCjbCTXWENzIIA3opZ/m48E6JiQ6
VK7KoSGfziKZDYMiyk5Z1G1fzsN9/NwSIWvQVGzywCLtH9twh2Ai3dC2e8/j48hEN7midcVSKXH3
uGor6a4bAIWklS4nBREzmWTxih+FIBFuAa3kCtYVs0s1UFP7Olw+YXbcH5rCmyQ94QatJuCDDwIH
0StabgcrQqa0Ayl2m9itZ8nNyXOhk2KYsPqPb8J/o3VPZ3k6+XzX7S8WBNs/hGQBtbjRW2R1QiE8
5hcuMSbIorVX7FQ6vDTnMiL9hfZHtUo2WhFDsqYTc/arMlIP6opxQOvcHXrP39eN5frZwh3AsMmt
DpaWE6b5d0cb0NgKRjtayflt9wg5SQEsA1Q/nP4WbAxlHkO8SVw1aBUUCZPGw7gDRZXUG4VBxAc+
6oKrdCOOE3HriWlFNXXI/smb7N0w4IQBwFa+7Xp2a/BxXQ4LTRFMXqoqul8npRYFnKzDbKjEQdZK
Yzb+8B+EeFAJVhgAzGjoYdCuqultD/uJe4RZAkw7nHwWHG8NUvHwdu5+Xt57BtP89MwJM+uJVkbm
MM7H2dK44t+lAauAdgYiZQsW5j94ag7+9lcXKJHW1KgMh0E1pW16f3leYACLpbo5KqLs2zf0rxDI
kN2WIsnu/Bdrj2zP288JUgyKDepRI9T9LjufEaS8qef1XAs4AAivlAvkNiBDLpnc5qAhyCubPQgA
ok5zhk8sdVBs1gR7tA7eOkIPqgZSLfJEMmqOZmtRbLEnQX7R4OGiAxBIcolDfgvLyWYU79UTvQS1
idroDhc71XZagJzknC3Zppck4PnlzDix8vA0USd4HEW9kNzB7nMuS9EVfjtV/Htg0Z+e0/0+Z2S5
xxEc9ewcK8dks04xTyn4IMpVOboH8tyrNhCFIX38B7OPRz6HIs+nZtSjdKDmkRfTLedIX6k5l1HP
jmpz2Bno9vOxXm6Ho2MQT4m5y/GYCEjeU0Lvi+UJFID2Z30DcK62PfL5LPCcXyQd2aZLhHbI0DjM
IYDqUYvaCpKEAH4mDexi8Fonl568rPSuyZF7gh+Wc5LoTbAcp14XizRQxgwkxxtTdujl7Fc9ukLW
WEkjPOdvr1xRqRB4egt+r53TE4fnFornD6Fkgz/uYSqr0zdsVuq2Ir3SU9az+JzAHm5zpgIo6suG
Y2V47/YCXu20xz4BGiJ8ELOtvFtkN3WRKEF6wRKCfUKcdmjLTecLFX13o67vw/6wvuI1KPE71Lwv
SigaAeoCz+DmsUDx7eCiHM2/4LodXlQdtE7w7TYMuFcGKFEC6/cbQswwPEBJTYhZL7Sfm7PqOcWJ
gVYoyojttTScdH9EZwXh/sFbE+qWmx76Wymwqk7omhxC5TCJsHt91JOHzxL6j8omh1tY7hEbaxR3
Rg2NcphJSHFSYHh0jI8RoJFky/5knTzS4Z4+wSdALUrcFwQLJsd0kCgxm2HNJO/pw3/E3xV8w/AM
ogmgm+vAOh4khwKQCnAulZMOTBDwmvmewlBI+IhsXjrh3oS+w+i6yCql1PHvRaA0PkOhWLA48Dne
hS3iFUm1AkbhjrDecJGQaP4Bhqb9gmdQ3NuFHQ/M7l0GgNAwiux+OvmxiGRiQPdNGcAusVDNak9n
4JarY0THuA2aRZnKW+VIIv6UElScHfZEcEqFtSacdQHgTwcrSipuwZHpGlwG8lkQ8v+aApwDHpdA
OkHHpDiABCEZIl7L3f0wdlh/JB1AhwuJSiIb5HtDkpKHPL0v1jT0WW4fO4/J3wtfhJyQdeRSzq1t
PU8ugF1sG4BbQIaXI/YzLUaD8MZdXeUUjThDI4KWwEgPWea0Uf9Uw667N8eYV+mIwOoJiJnIqCJa
THEqbW2G3u8aO70gMsacyVQ+NRAKwgmW2NesC+cbDnRUhhQRa6+YQ4Hi76hbGwIAYtqjMgVyhaqB
ECevD1kCrpJhvOB9VSeq7IKiEvMPdwdQLyE/+ohspB51svZiQ2iY0EhfThUcW2oHXmRaEiiz0FRG
CPbZJiCtaDellKTAVqLzBUigflJPAG01D7oAnhwBhlc2BYWBJ+kRhGN+4q3hnhkm2d0RUxapBlgv
c/gTgawyXAPvOef06FgZ2ILMexhSRrpDbg/mABIJektOUhQvxN0ROiPnHhrH5+V2sa70Cd/UPp65
Y0hfdiHJ3tPj+MADkWil3TLASzRtaBnIMkEIloNuZQ6wmxyoUYvks1hivUUnnQSkBPh4IKdaqG56
9b4KyCLxXJ8fQC3J+XlgvNQro0PXh+fyOOPPxxIvkFmC+owiqCQ5jjjGJZA8zhYNwfizx8/Qu11Y
EPQ4pZqE6lQLXCkLxQHko8CYzamDjStMDRWwFRBjaFbirskwCZMflBd0PgmO26uWqx+zjgEL2Ti/
629wdIebmD0UMARg8w+tRdZDJ6xxn+7Joe1DRNkMGMiz5ZMED1RYSo04A4AMCmnOcoISgdNRIs81
TpQf4s8+sWkY7dKaJKwMNJ+d8DN9qcgq5cVBEv4dCmLqiMXlpMfowspMiKUlqTQoEmXIvxiMWnBv
2bnsDVbuIECvFQ/94jd6Uku7FQfsBmmR/FMRjSHEWqExQ+qVS5FjDxeBVecQxvZrenwbFJWCUbNj
5Z4lFtTCUuDPJ042fg+Iiu+7eG60892Rm+FXm/D+N0DR1W1MzuzYeVDcG9ZL0hbK2NjGb+f4706o
aN9m5lY3cTJ3mB5SSOd/fP5HfAyR+9EQeCCaJlegLH0FkDd4uvVd9MbJrj0PSEbfjKTqP+h+eeh8
nuA57EYJdww86tIS3LOFZHmFCA2JuDpgaDIdqqV5NgPL+R9hZ9akOJZs67/S1s8HOxqRdO2e+yA0
gZjFEPCCQQBCAoFAQkj8+vvtKDvWWVFpGd1pWTlFoGFv3+7L11ouR63waZ+3EqwFnjTEjTlPqrUi
IXpUjnTmhDV8ckDh4oU7NVV4vsgX7Nx4rD3t15i5hUt0uOv7EHFSOcLh4oE2tRkiNoOQWrH+CUBO
PH13T6PTji+hqcH6o/dFhz6bPTrVWgmoUTYhtKuuoEME91k6LLFTQ1vSZQe/Bzhud426k3xWFxYG
9RXJ2g6MajMkm4/FxvFeT0KNYJ47Sr+IbtF91UT9AjCnQ6L3mNZbkeeR2O9bSKZRA4DtTHl1GV+D
XgbHX9tcJqM3b1BfQH+gKlVdzbTN4DoESusTDYwe1DDY9lN9CzPw/EnKC/yvL16jNwOpwqKgD2dD
/7AAQsSuLAIinA6oiPZsJTGdkyYPDouz+74a3va8FV6GuqiH5SQnIYdl05PnyvI+qiFWg60+ppud
fCDJZ/jH1eoofWYS7PXtZsnrKyL1oB8e6+co+cwnm917vlmqc/qLxkJdsBuj54yzL2GrpBMxq7O1
eqzz6XlM4Er2bNhT8N6yoySq9sfW/BAbnHNtRsQihl2G8QpGN8H0yk5jLYBAsKROms1ETyA92MYt
iMkgufy+PXwF6foVFf2rSD2IWCCb934ySEfXUTkye5iRAq4Iq7Rsrk4vZBvLaociWlttsCW47Azq
d7Nb4dBRd7E5C5IJmuo6oHTDXLLw390koM+8uyy1bjMqKC7FcXYKjfn1SGLN0bIZ1ccHmW284pHW
ixMvi1bLB8rWvphZX2Puz03XC6v36tfus781vZKcFRcFJmcr/bsXR7yVIP6Ck1iNftN9DJmk2bsE
QLmsp4wJ0lAq/NFmknbfH2euR8G1WMYKpXFVz0KHGfcyJqpjEMGU7rv/8s+BinOj6rVw/L7Sqaam
hyGSHjeBNGpHLJCtNrp93j/NCL4NGUx27ovGIS/MEgIlNkaO2pABnKKnBmMkmdH8VD6I8rS0AEI/
SVk4y8iM+HoSEygunILwjgR2sPl8zurhe5uNqyOtR54ZUAWRNx7nC7qS9J8vW05DPpAzlFiskrFZ
gk6DTQ5ZfIOLnJPjKvXV2IezQzcy3lNiiy8gtwYlZiHjvkWVjxEZNDpM/aZXROZIW1HjALtBDIKI
WVEOA5pQnLHTtsaCw4kVWk3jT3is0Er5HlCsZJqeoukektjEV0Fb5DwgaPH9eJ3gbtBRUVKROCzU
XjK+zTioHwf4rlRwtxnduttMKHcS0UEk+RP0ID6bZ3fklpmuCWPuXPmEFThblylaNvo5b0gwWBGF
rI62DeuTbh9wDN1Ajnc2MP1ckkDBOVME+Y8EggfFL8hCHgvlQ+7BMaITyqPnk4voubuVYitkgMUB
LiYJegLU60cum3uXB8mV+phXkKzKKTFj47BaetL83HtjV13gtn1jIDlDKL3HWO5ngRHGYYGxLU0u
elbW531SBUq3HbXWjyMpjXUN6YiTlJMfX7YUmlG+OBeCOUFvuih78v9SMkiyqBHYz+qRM5fHzH3Q
8+Qxs/N1fkHzkzHZnCxAuRRphBd6xWuDowiTluXzQ4s2uBTBDsnI695+u68PC8purMtH2r4YnHsx
Ld+Pamwu0pVMYKEnNIIIt5Y+6AjnJF/8gMD41VSHdQEdA4YPldjLmpMa0pbnmbBw4c+R54kkjkcK
EAcVCmSNP8esFr0PvGAkDHGHqYsqEe9xkHY8a9qVAn3nIFu+Qs5JMBrpDHWeUZ8ADpBzRe2PWIC6
fneG/b47Q8Av7UayORZpmRl7uo9t8oZXh58tMuuMjNJjii2DblpPN7kGDU9pZmD0j5cFM8ZBUfY6
cxW/4H0OjviTdSpAvMVp2/5kHXK9r5ZvIdPDYnKPMBmThNOTYaK1wdJwsJ+BR0cfKbb1YbqTp8/V
ZVkzVeeKXg4yvI3s1bIc4VXDE+a3FpQhjGxOS2tOko1rzomXj8rWVoc19j4xcDWFHx4JwDgYGEBc
oxRGhSkSzmwm9Yuyo9d8hZMw0tLAHMVpUL/TYYWv+zg2dF5BvvEIZwgkHp4gg/jjoA9HiExaiNGm
MO1zc5og5PDnDhR29DVw1sHvXgxO51splDWisw3GwyklAEeA/6uAgzg3OaSYmgQibzDCmenf6yeU
k0YYjmrUPxC0CZocauw1x6IRSZq7tULMI5AjY4CSOgZce5PxwyjYcXRx/oK+iffH28KIbjv6KzRR
GKirAW4c2mDuOxKvNyNaTmJk1vmjWt+iyxrEsn9JbAOxHXw/qN+UuVDaLft2vHyoexYSSwgcswb8
ZuTEKPZSABn8JXimup0cW2TN0M+BqinCRLf8id3o02YbxFzAw24tlL2U2yWeY8crdpufOV2tPVja
ZZcvN6vYPU/UJQ676tKK7U0ER+ErKBrHegtKnPaua2156r8/4wWTeZbl4LEmzQyzGWHaGlhrIsnj
CJlJ+7TcfIX9/vEJHZeK60MS3bBikYRoegfv4XuqTpVVdrivGVSMOApHMsuHs07a/QAjuo0v08eQ
OkvjaDytKX2DmmRuVIpLfnry8jVHCZ5QGJLlkJRwmsC/JTLhLSPjNsf9ELF3z3VDn5N7XSlbXhWe
I3cg6kNW26qQmdgG9+g9P4GrKV0AM2MGe1KqwQG1AZjJJvgFP7iuDDsDUTcZ8D8I0482nOa3+8IZ
URzhaXAbw75Az+q9iLbSp6oDP9vXQBsJcAxNIxQl8lS1QypJZIdwTZTnPHqTgJLs4oC/tQ6orgbp
uprAz5DJto+tIzGQ6E4w5FwlRF22JBCcq0LojQP6qYNMu4DhuRmgFP8rbBGYOGmJ/nRNafU3NkRT
TiaOGngvEmwSaF9n2LOz1+g2eswhZLKklKEywK+0J/drMZvAruf5oAnNqTze+GeCO/YOA82vPZxa
EOjsWMdUHxZZ6Rc4TPVUAkujYmGm5u6OPcbOWtEhw0kEeOflKu0Bmikha4FaoYl2S8wTLsUvaPif
arhdLtIa8rTn0iSvm6mrbNdMnsQKvyXshq6RtWvtygjHGoxNWstbj1/xIp+12Hwm5gDsdmb8zAwI
M0dEY1gS4GOhzSX2CQgoFVfLfgBNIaninQ/rXTGvuvcdIfXLIn6Bi8O28qwjnTgTHjrumPBbHABw
VgCZ8mZHhLAOKFSQGRB4WWxnsXMZI/IWMPn+1Ulnm0n9QQfyMsunlEpK7G8+Hwu2DCAkTwciTYZb
Gnn7nDMvKidVjVQAhpZDv4xnUVD6SLRLxe7mGTByPtsp9Atim9qGEuqTdX5lsLmdrnA2hSdTgzJw
+nDicmZxlLGCIPRSPFOnw0cQihhqFnxMhNvECb9Blv6anWKBB47LyFi2oQp30tE7lJfxekNqWwz0
otOSbIs3AyzP+HAeL7GSRsISOx0ec7GmFVYCuy+NqSXZDKJ6c7WL56LtvyN5JA21oTq2+pJ/ttcw
OjD31hblAK4FwK3oiFIX+fLU3BtDGJtujiKWDUP3C6DcK9cosp5QIQaSWEL1vD6YxEjRwcjXvIY7
+feSgpkEoFlKOxDd8Hp4ccFYCNOkQeoG92RwH9HJ5ik+9A5F5p02lc6zw06f/G9rQd8DmDsanwla
iW37iBffovWB9yfPlXhe4Swkbj2bM0huP5IGEh6K1hJDCelwVj0GsODyo81ZUdr8si8ASiBe0ZOi
lPoycKXdTI4CdE6+OZXpv29r9LmgC4RwclELBM8+fRZr5cuNiCWMkwwlsZsNN6zfqNnx7lt7rCRI
MuCUkSkv8N+cQSPI2br8CaurC5WIF44dgYyloHMD5ACWYj+z5B52+Xk+Kut4mdC6IaUgJEfxVEPZ
8wEgcB6Xi/eRqPRclWwWNto2++Ao3oyeXeyHgjvkytYEw9IFrFBEGyKZFmm2CBhwvFldWzQqlm5T
HJAossgpvhApIQtqwwI+d/lttW2EcsBaU7YRyf9qe9CUWBNEL5NnZCzkrQzJgQ7LpZf7WDcMq1k9
u0+TEItpD7LGc8nBxQ4789AQW33m682ymV2hq9GQQ0kQWYtkzzakeXWgb38o+tZciS7b+/7aMw60
dzhOKV8JsNaRrGyeiAryNDyDScs+na2OAJBTlyDlERa6lltj+QdmrFn0mR+0gWkdrN7TCt53g5m3
kPbT2zhjwhLb7zVnACGVOy7aLvC0SSsKzcSmq/AkptXFF/0d4lktCBU0BpuNQ7uldfMShvmwyXkt
iGWX4sWcPssBotLRK2g5+Fk6LS9Uu3QL3ZaDzwgksY179ePRacCeMPrhifzCUaYqbXeq2NOAo/0W
vMdGv0g77bm8TzYddfZMO/fdaQ2XoqQZRF7jyjt5x07erMqdn4cbcI/38A79ZHcJyQDqibKnqS2t
qHHJCcA3kCcFplMGGME5KpeSrk9ra8UhAXYMwY4f0L1aZJUiRBqp/9zg6IKdrWg9Um1TT0i5a3yC
n7DqpK2yfU7xnYzkZTrS3HRlfbRGrx6e+OFtZ3BZIBXy4MFRk/fAA8JspS9odu9PYbmuBshpuRN+
pLn3MF1p2SxP63Mk7aQQDxi6cKROM3l+Wyn9xxQMkUP0vkLytglve0C8Ykyo5o8pviBgot9GkAQx
ByoE7XOyJvfSG0JK8sjJu9Tz/KPbrP1x41yUZgAJs3hfH1Xa6XnttHxWEt/qFFwWjy1VGWcqKAk1
GIAFCKDB+JQV7WxDIBTPsTSjnUc2CSz2F6+GgA4mdnvjTw/60EITbb9ftjFmMVSp/cbocX/etfry
2AL9hgUz5ieCWGucRfzHmMXL0/wyZ9zdvIVrJHMT4YqBr5Hpp/MbxJkuCFrsSGEc8YUm8AZyud5l
QnzcwYWaoEmkvUJXDO5WZI0h2byWepeX+ji0VgYnLHLUw2XeWrHgvNgh9+6KcSC34fvD6guWXWvw
6mf7J32fYqyE1DMcVomnVi5fDOevfw9htPlYa86l5WmCCQP78jp/ha8gGdGb5EWmMAUedDzB75VO
RGDnSKx0B9ST0I7QVBdg2m1ECQTr7EQQhbNMASjS+CemfYC0L0+agbjytGk5EId4Hdmq2pLu0N5J
vzxQ6MSRHgkNh9e7LLC+GfPvNh90tMwPIAgYt9chjTCjly/QOFmFRwUH8RrEGwa2jhWGwlRiRM38
08WNTmHakSDyab3CjZcGIys2c7HhSGaAFIbVCvnhCN5b57LWnRdhfLMQs6CooAbGqglY/iPR5sOG
0bmrdqsDhI9hxAwQoWtMtFEM4Ufh73T3sFPcwp6RWEHqhIOufQr7DrK+aTa+dS2fZrmIyxBIcenZ
32GBQOrwUEuJzsbFNUP98J6j6dUXqnsfKaE+V/Cy5a/RWLvkW9U8nfAWmlCGrkgGNWeoeF4HaKeb
iP7wJnxGeMMAiDxneBX3lLBan5gy6RbdeULQSRZ4GHQevhbwxXBEXqhe/Cd5EdXHx2tfru9ci0ST
D4zi5tSH6gBSVXRYZc8lKw5C5DB1E+9NgOiRBtJ4nSwye5F4vH/SqnxymcTXDyTYT2wpmYzsIG+G
knV3yzm1L7SqG4AUvQ187RSXZBGoWz27yKaRpiOPRs9cvXCCm2R4TiZBwephPUEQqeZcRUW6iSnm
1X5FLc58kgYJIlhN/cMQS/qykKVWt4gJpNximC2KI7wnkKeOctBcTKuwp+XnPRbDWEjzCjpHQf3C
GtWTem2/dDDkdNIuDH6HFI7gl7q5T/3MAd0/D4HssYGKJxunGR8AwWD4qR/aqbNZ47ndL0Jc4JiR
B2oF+kzTgG/59pJp5UzwhxVMSD/tVI5lv+bqHgYXMY+5d4PavfUBKjQH/k1Hn5w4q1dXwPiOPsaz
By7Rs39ZsHjifh5Y0wwlfkBtR4+tm08r/zmiGMAOUpkXA+qQfnumrRJ/iUo+AF5n90m79k70e559
yIHAeggXu4CTWPpYHbltN91kFXNOb1x61EaP+kXk8P593FS0+tNQAJY0g/zax9REG+loZREJmIG8
3YQUVufPaEoiOarcWLyTVeYxKJ1kbwNZ5IMLYEWcegYDSDY9jM1NPz8As/c4Ta0eXDHg784tuo2q
uYX9IsVVT1kSD+Me8a+26ZZYN08zPcwD9NS9L+UXhZZXvpAbhEb/8bFZJ0sTmhtq4y1J8nmabTmm
CteEYAKPbSxa2KAanfu27bcCnWIQR8uqC5vZq8ftKUCKMk2WiM3twv5QXLLkHJtAmjOuYbN+IA4R
OriQXkAM9u7d0zA/+tK4DBPORV+MiL7RgYQGRXdCogpx4248xmAr5/U4iEhsoHp657Sy+gzCJp33
S/c0BfiGAHRyTZoK+Y73qAjZR7xvSd14D+ROs08+noDZ6a8SH4BAOAZppIreWX3AUmLJyjx9bWoO
hAEcIsoyhpl1zl6xSzyy6mqAO2xYHugUpb3niLqknJOrGFDm8be439GfCXrOk8URst/IuPjL1Yjf
Z/htYAM8p3HFX8hw/HtwfDZLQ+xqhG5O3jFqSClUgZfe11EWt0j4UriHlx4loHR3lcBaOUoIkRhC
rOVouySiUZGNCCFhOefq0gkEJGv1mGcjLiYQ1I1rj1/nwuRB/DtYXznVA6OSOuAyFAMDJkr3qrk4
YOjxchLL2AmI9hyYEV0Dmlx+Ewgi+aurHpoygFjq093wTMWtDu1lPpEHZK6p2wTAM/KBDlc1gANM
Xzl1ifYC33yPvtKvGKIKw5nYIrCHg+cyHVz9k88Ew4hN51lu4iPMHogcE1TKay+w+PUfhHyhYToN
kaMJrh6QH4HT6gEaUy7O6InGxPjTdMtTEW5UJWj6GGsczBi8y7TaykfBI2176MedG+xCL53iohDC
8IXLT+/vFJymxLWo9GmYohkW3CmTua92znFyeqD0FWSHVxfR2z61hG1BXTuo+TdAv7AsVA9IDOBS
P7xm721dOSdqoZ4uuJ0c42xaWl8Uh2OOznL4Xj8VoO7ONacDVozMnRKeUUX4sK0/WyiM1gYbFf4t
g3Ujzv0mx9wkFAgAGAxxYJej+kPyJ37P9uF+VupcBQ0agLarZzHV+zGBQBKexIHCsSAtYQAndLgS
D3sTsCfbtOcsCWCTK0R0kh8SHQxlUc26bDcaaWkPpnCXYAHYttACKXiGVPgyRIV6fu0VEaIQXnR7
CZp2nVOFwU+nLBEvXO1eSTJlzim8Qd2a9Zf2ziJnpwSNoNhVRKXFtdewO1nOE+BEmGohCgfyyjPV
FIrC0dUnPnVes8eQh+BLIc9CdaGkzDEWdPNB2dmCd0VEbfQG0FCcIuRB+Or+yg61MGqgy+xPEC52
oUHDxxuRXbOYskFCOMm6q/nGNbhKLQTp8x5kgKx+AWcaB3j37s3BXNxLgIcjCakA52IaFN3M0zih
WN1d9umt89SCBzRHPGhoZ6J8wcOkHuZIKwHyfazDuxTjpv0gECDKeOPZtHw8nTgicW0CwRMHCZKC
ck1SqEHeduDIsJy5iZCfiMjEHoF5nt3HgTloFA18x8fgHDFtAfo0+AebHRADpC1kQ/tG9zSRviol
2s520T2FZ6jLOYdsFl06C6J5v6RYMqcGjOEd+WcSnXwr2AicPD+AY21IicLGPx8hZ8qdDPYHwYRc
ZGYOWdKMRPsgXexaM2genjj+lTD27suWp0MEvcwRERH12vR8BsAxJLl57qWw31mGX2Ul9aeK+q8j
H0hVOKtEbHzgDOlBLUwn+L2QhhfLkw8xvelRvsP585j7sXqOiYh0DiAocNKx/mIav0T90CRqMuqb
mAlieeAN8Tk8ETQHUTq/A4rQ8yDnpaahuLiT8NKx4Wc0K40IbDAIFHqQNVaszo2baXUMDW8DLEXs
FCiYWwnfvDm+eYNHLj0DOSAegzWDoW+gGCUOZSuFDiwqUnkfXu6c3vTr5vDsNrl7OQUpDuV3N2Wy
N1O+qVORfeCCNAWxZHuKi+blrjOeyNk/Y5mKy41pq5og3qYcI7CgAdO36YRUeiDvN5x/FFum3WOj
qqTEpcC+wG9I84QLUwQlmKRfo7Npjc2vkvM6f0MIx6WeY4ZE4wzNqQNY+IK4u3FyVmJL+A0FsCAx
weFMgJdLLartrjAHu8+woJJguVB4c7ZxXHggDN4pANB26b47lv/qU3SOlODuUYQG/H956tGHZ6tn
oyNXJglIhtLWWsGOoPjaDM8RV0vVsmuWr2AzFWecRFiBbdi9zIvlZpr65pSfYR5iS1RjKe+QiPP4
UhrYdBdK2wQERXvBwsxxARpyUyS1ieUlEATyHjeFVRLbkGWFJIiSD0smbGvpBcHFxVwc06MNc1b8
G6+4bQjwFlGGVQXvmyfJSBpx/vFbBlMgfYtfq4F2c/itdvd5kgq/haFQebwABh8bqLFfHRpIlKVo
Q/hWII63ZcXfOOq4wc9/z7wHPjzUxX/oRwHBt3I0UMZe399CeaVMs7A9rVk0Sx7UmUECN5yYvXfL
PiGLn1ao8lC7fX0Sa6qm1MRKlx4Og3P51E1w8lutzyu9emx4AFQw721wJKGrPHuUjPnjwpy61U0N
91Ji+uFdUtd4+ZbkPXGFYPL5tfPEWU4Vf4u2L3v1//2v//5///ez/j/xAducSxPfrv+6PqmikmtZ
/M+/jX//K//rT7v7//m3aRq6riq6ZuqqoZtyW1b5+8/tNLnG/GP5v7JGS0+VLF/6xiOQjZ7SJi1U
FceoXPP+9P78WW3lzx+mWH//sKbIHomZx1lUzTAo9zn0ZhUNh4d9Z8ilAHnBKGsx4EuY+5J2Pkw2
jRgbwBCCigcPbosb76rePcC559ZW9jcn6tjH9gZUt6gamp1CD0w4ae8wfSK6ESwvExj3o9Oa2Ncl
eyFffC5v4alPTHUf82ZHxXdaxyNj/OeblaXf3qypmJahyhb/+3az7VdeNK0EqzOqONx+GdL9orY1
l+WEo+eHDxPf7Ptr5E0apqqZstU2xGv+5TU+zNs7LtXTud/UG+fFxLHzB6rqsNCgErYqJORzs6RS
gdOkXEdM0ZBJF5U2A3DR44BLqBKd8Xzz0/tu//GqDEX/+1Vp1/J+bRk8AnPeYvT1qWtFDe4L/XrG
FW6BirrpfDOpZljYW6B/9mudE2FN0c+4Y5NPoNsxPeE8YeKBMUzm1VINM59m+W1PDTiWB0bvQZp5
n+EOCaJ285RhMkQ4FiKDGDazbHUJADQ10copJ6/I3FG50MmQlq3VD4//dwv7P4/fUMSD+OXxX56Z
cXtZ3GjVR5kN6+R5tzF9AKEi8oJ5/vnjFEP74cF+e90vKcnrS5pm0X1RQJWYqFEBwR1aJojuJ6gk
M+UsghPTx9B+09SHzEE3hbba/jqOsVlvT/RuS8irZo2/cVPcGu31dZaDbXN8NwAB1/FrUO9a09uk
dpCVeYp/62UDmmHHBloowKNLCvBpkm6AD8Kv5dO/xlgxSCoFjvzUvjovbcpTTggATpDVRox9AZEv
27AAIW268qyMpHkVyYHZTRggDvovrq+aVdFzfZ5U+y/+Au0u83h6QcTnriDQkeuIJgGcuNeRO24f
FSwnwQIALI+vI00PDdsnDJHggxPFE1cRI+VV5gcXw3TMklvWHEmyrR3o7DB2g8keb1z/0AsAEFCP
g4GL8ZGhCiSFGpHW6X5cfNST1rr5gEWcD8tj81FugdiYG009YCwgMzxnNE2pMsgDEJLSDid6IYW3
6McLC1uAOMb0/KVeJ+nlomlUsv/QFR6rbSlIlEB+0uz8Kc/Pn8DwfLfz6m74zOc+6lN0CTzzcbKP
793zhz5/7aGDSkHFjKhO8pEvMKLt05etBgBXrQ4SQD8ftAM4GKAv77HpkioI5RWJQj0E46XY4vrg
Ie1ptmI7ressEdz4aOjyB3RPgcfRmEwevTnXCX0CUg+1Sr2msKIsSidn+IkAGgLoTztwzgBIqaU5
AZXhyc92p8GNRvY9vAV/XvW/O6n0ttTWdU2x2tr3PfYuyswsGpjX2XP33CzK9uyhTvQU+6XRnz9I
/W0w/c8nGWK3/7KbLVW/XU6nRxYxMcM9++aYma1RtoYdx5imsOwyf9KJEahvupvxbdAaVjshjrsu
ecxzUoS76O2R4mrDG/4fQvJpjAXYQOqR2e8fjhnlh8difDvAS+P+Tu+tWxalfXrY9NDmyZoRXwzd
uTNVKD6ku8uuiZpuNRGJ7CHZmcid4cO618k9PO+k8oejyPpt0P/l6YnY9cvTUy8vpZ3nd869KdNm
FxXT0VvDeG3t8lHGVJhScpoawrWtU88AtdCLXjFWiZ3W0EdeK1EJXHSUe0m33W/G1uQ61RdmmHwK
Oibi9G7RPw0Vz+rm8wddlcvkMT9ajGepxk9fGiATGEiByQ1Xg/RQhOaw2V0GcvfSleYAqz6C5C52
PWQfpn+dETMxlvfOo9YYWVCvROrit/qA5S6QPohx2mt5dBF+eGPGbx+QwVGtK5ZpKl+Jwy8P6FZa
+lWzyiyCv+BnQ7oQYuSk2aYdQEnSqZ0Hta5bOi/UqjQM7XPPCIjp96mYk2Z13pM3mAI2OrZBDxJl
YxfpTICpwBfT40wLjKYl4Im1uKEWemA+0rVQnKjdV3COem2+CtImYByM9Q42og7Gz5UPHtpLp1hQ
hYumJ3bvZvrnTfXbE8uUFYMfSls35L+viuZ+TYrUMM79k4lohopQQqL354+Q1d+lXGSx//sh5rdj
Ubpm78a8iieL1e5cmcTb5kijOUMLPTa8p88sLr/uC9HrJdJxwyDOPdHFjvS7z0CjYvAawKgY3Xp4
P0X3wXNQTO4QhWqC6pLZUX7WKwa3QRrd5/noTpQsgP9XgmO0REiFUIaSS2vZm3FCHQ6jLMxDa/pA
ZM6byux6h7i28/RaAyyyBF+xcPCw9a90xX2NSXq4/7ZZxZlb27hSeSDNTKr9EmTUmHUTXxF2AXtS
8YJE3UcvalS0lKmQukG2Q7PuXHKP31DVY6pAB5MSR712YGRRjcJkoeykqKLYbaUuNRV/TtlW7Izx
LTSuP8SAr6Dzj3TUknXDki1NNqRvL0J9FtWzVCsRQS9dxnB2nr66O5Grv2FZjjBr7D2POrIAjm/B
1ZhVoxdJaFgH1NgwdqXRA4DOnwMLvTqQpOmIuxijzh7UeScv83XT6yaHfGmbfZj64P09cAyfUuoF
DHyd9KoDAYBWgBBFA7w0IVhWg6JeXWnngbH/KQa3f7fu2oqlGpoltVVT+nZg5IZWZtpNyiJloEfJ
1hrpHybcScw1Px7w/rAEgGFAr5u+V6/uP/CVhEq3mZXU/wxi3qv4sNB4vTltXmLaMa+2iwlKBY7p
F3jqMpLFhmW6KLdg4Wnw3OMfWwv5sGgUpZ3bUl0xSPwTuBYXlzvQENhXR3duP2wvRdzF95f6611+
O2lMSTpriVVn0aINjYrSdHQ/4KONOSDcg/bo5bBOsfHcQZ4cUnqE6eDP+1sX5cI/LqAtETXbhsTq
+pZlP87xVa9THjMjH3BgWWdBPmoYVWcLXxVlUDrwHhnphXbUe3225m2cS2Vc1WCxdQ5n1wjwhgqv
m46QJuo9+CBgHDqmCXMBw1E8BLGDm1UXaw9axNXqHhZL3fnzLfw2QrV/uYVvG+OsFVJVSu8sAiMj
0qtOTGLmN4z2hd8EVAmBpQWuOezeJ6/hc2rfoYxrGCbEe8WhPF5WP1QuqvnDMxV//8thlLa1dkHx
mEXC96P1CTfbPYfsybxbOZCDo0rG7kgZkqrSwTPHhLVO4ufB/YPBZTayyQCXNxsVkbNZfvUg1AUA
defPT+2rTvzTixcJ2y8XWTyaoipf4qn1C3hsL19z8Qv340nmJz24zfhoJN5j7srkytsYtTLrEGT7
h8to/zPVakuGrIlzWzdATL6dYSddLc/X+prMncFgQ9d8jTVggP8M3VTILjQ/RyjEHcacdIBOw8oe
+25n0tlPggg6jtxZLaGTdKrO8mp3OpNosgiCxo6A5yOaU/RmT3bUG/aCIPzz0/tNOstlm21dMjV+
KOa3KvzW3FqFqTUwVEZQ6YwoC88AIMkW66OxHsYBNubdC0fVaZSRqT3nzP+7tnuJZUOQspDwT++q
IKV2YoYD4nYpQam4KB4aXkZ2BYKobno/XPE/46lhGaZElkCaRLbwbaPLrda7nafnMkrgxtLkwD+J
oh9JH/5PsJighMJRDU6jQvVeZ/8+YfDtDCM9bA8RUKBJ4Ae9G6UJgZuRrwPIRlBJmh9SGv2fAdGw
TEmWTaOtkHRY3wLi6xLH5au+cZkIUB7BI/ZvECzgIb+Dy7OXVz1J9d5m71WNLFQyTc9Mx3q7d8oG
RdNrXu797Bc0CO6YtDotZIP42wAb4NQ5fdCfw0qHsx6lHf08aFeTav2Y5BNwaNrJ3NYmTMNN+JiY
iR7UZx8bfEzCBGf+5f/wMv5ZDYm75G1Yetuk8Pq26uPK2hhvIy+jzeGJyTcqCpz2Tg6GULwU5l/D
BG+h9IKzAlGsYvIkFFn7TCyjVQF6PdHXglCE6gD1Berlex+wDmrdxgz0JHjPhTfFDl0fXvA0IWh8
gQT/+Q6Uf+aef78D8R5/CR+VdXlU79cdtGHyohMDPxzzJoSggzJqDWEOvFa3GYq33WNZUqZNGRs9
f6zbuDCtRe32+uFyvh7Y36PZ3y/n27LZpK9r3m64nGZCBYJ3DCCNClZAXgw4RosyH99hpdJCSaLm
QKUk544yZ53Pi4Pltj+NY/yJ0UGk9GlRDt6DcmIc4OA+etTqt9WmCCjvL9gx9JLozw/yK8D96cq/
lXaJca/eRsKVx5nDwFdcJYNT7NcYwRXBbbvJfAZ0m+dATLTQUSHgh8NuBX1vnCZ2Evjt8SAfwgzH
D/4JqZnmoemiEnnu0QmnPxy15j/LLMOyNEVqf8HbpAx/f+sbybSetX4pI/UOdemJJix2CwNPYawQ
XPnpv0u4Ha6WMbQewpbfksanzMsBbJDcATShb5DETMMGpSC64h0odAZzgB4FlJ63w8BdPP9eZ5d5
wGfGDdDRiYPU9MC4bhi0oeKdUfDT4aEjdMP9hykLmD0hJoIFQwLyJc9CbvxExzVE4o56HnkXMezd
YyQYbqLxyanxci1cZGCYXSDS0g8AtWekkuQ7ECnwe4T6R5NtmXmwh+6kuWknlz0Pbo71w7P8qs6+
v3hLV1RD0gxJsr5HuuoMehy3sjJiutgwie3BuYAiAAYHXeiF0JhGOZAbGjFIBYwR2EBrZdxjuk/3
sLHBFKUFX1RFCU0gaPVogMhVj+qkOm4+q0l7p+1uURriXG/29Wkbb5SxtVY+2yN5SH0107xygJGv
cNBS5/LcOt7GBgRbQBbIPKK/eqgmiJ6FMU86//OKt34X4i1dN6W2pqmWZn1b8Rc1Na7alRV/54Sm
FF8kWBhkPtsVYnKlIVl1NylNL3wiUeS4MaazDTQwF5K8btlMn8Cl7MyEYvz0nDe2eyqjLjoS4i3s
BTDEVRwN4fzLwbnwjNjNsg1cUeDsPTs8UnDRvoTWaF5Cen4I8ZEgzjEh5sIYaCqCk5DQwQCQcEo9
YUklxBFYYWsMiQNixOoUG9uIGtHoPOiMsJ5OnTdZHuZ7JzER7tV4sJ4x88Wc9w1VECLUl9c6CjDM
F2imQIvG4IETFV9TZjlhg/jnh/vV7vnnqvrPw/2WmLTrynhrFednxnAkgBnM1LHRRWUGt+yJkbIg
mZtAGX0KIJi0l6MJx+GJ9RuD/+AVlQvwSXmLmhEe12N4GdCj+/MVauL1/ukKvyUiraz10hvjWkan
Z+dtIQbgwjo33jwWRxBMcL6llkNUz2AyIVXoxIvz9uIo3WRgztBJGxyNALvEZlpcvDIoJPgb4nuO
+2FjY5uNEA+7CR4x3k6w58CjMMuaYwEm0pW0czZ+OHvUf6awBMVf1vO3oKiqm3MW6xzmGDDim8lg
R9g3zDVoOjJmcYV7Z07G8cGq6m368pru2qkRerccCaKMq0mQgbSjK8UdFkJ+5waChdactUTOhYMR
Bo8MSTrR83wxKumH9Ps3VcDfr/1bqXKtn3Vbe4tERId0zxBx0Qq4RK1pQ3t9Je3vn89V61B8VPQj
PrT+fdnsjBWKRBARurLJ8pH+8DSt3+Wplm4pmgLIYVD9//2IiesLLTe5LKPKErmpymmHzdSBo60F
KQQp1lo+2RZ8JahoDNCEkAcZCcESkgNsL5hsIgU3mOho7h7IiMTPV9V+sMhhS8ARBcL9+qE8HQNC
kIZIVmRYFd8QhV4LT31Xx+oSc3jUTEdcMSzMdltHcHoLrzRWVyFEBjgESonzXn/pe+u3OD9iekNM
XVGF6PD/E3Zey41bbZR9IlQhh1sSgWCUSFESdYNSRCByBp5+FvqfmrHbLndZLXcrEODBCV/YgW8D
ueAsIYRAG7eB2gc7g6/3i8GMQsv5U/4AbQHSH5SMAULhF/Yf6mcL9Be7d/Cg7Z/W3T+z0uVR/7+B
1ZaB/0vEpg9qP2shjzpihcMU+fWoLZwrWHQ4N7A9vukjb3EtjzZjmjR2jdkw/9TB6SM1sY4+pSPC
OISaDbwh6KvP8SeM4gVpFkRohS1eIUAJ/0dORnFE0Vw01NHHoNUiHhHLXdIcQFy/EP//vanI/7oG
DToYsmzqlqb+tgatRqsGU5kIPiu7ex7O9amlNgf6sFoVbw3yqB/ShxUi1rGw6wJpRWmxfa/PwP3e
ejQ8UEFlMlAx19YACP773n41pf+x4RGeaqRdItW739YYRgyJPkzcG+q+LDMTpXKadkh74OZCwA/o
bNmmAHesR9w9UNGmvALYC8TtV0AsC6+7BYexHvSVlK1pLtOJq8E5fdGBpLffAExn4cLbxFLjvsbm
HtHkEoEbaPulU46fcwJkfcV0hscNix70d/gpvkAlMMAD8d7hklZAv4pFWQeOspQsh18BGylCXwYO
6YazDE0WEB7WqoB1gGObYmuouSD5zV3/lCQwFOb0ZY4DF8wUyEX2/ROqKcw+LLEa0E50A/G5wpCq
d0GaVJLDWAP2wZ5sQXZaNn30/x50/V9PGQJURZRJ0PXfoyuV6sYQso9citTWOUSg7wOUROoNPjti
5/gamNhNrALSLcyglZVb4hXyxOE4PhmIYzdLztUqjgKSlGoNKkHAeL/aet99wkMGSE1bj14k4yX8
OChxCYQyvFS02FnCoeSf0jtbRXGrbvfX4UJyCcCRcYbXwWAw5gvg6RuuAmOEzJ9Y2Eb8h3mn/Guc
9ZchWIboLwvezKuwinKROOuneR7e5yfxW3vpvnMg+O2KgoQM+QCy45PxRgBQPI3v3ddw0RfsBrie
+ZMYFP4txw+VnxNQvRfr6b+fkfLP2iP1TV1WZElXZFAzv0UCGWWyQawNFsaenZ5ErXjHhu+5eqZr
TX4Av268QPIdAKR9xW/Fm/yknRXIjhzlX8xnhhqOjvrSvpHOA1BLH81iAy1koRssgLr/vltJ+vfb
pfquEF5pqv7bOu5kuVEFNWCPgQyBBcvahBr5w8olhS9JZ7qVPW1h7rUylJ11oa80c7OcqdBCPvtP
mTyUdf5qoVHxrtMygquBJi3HSUicad9TRxHW8uDAnGzBNDLod5s8CI65xz+CW88aAidebmOsN0un
0NcKAEWQ1LSgZBd2PfE/5HiC26hdUQJvJ3IrLm6jnY9yBbpl8I9G3FBwrzGRKcTxgh77VY08aPEx
nuY1p5IVr6OdwslQosfJQRZBn/uEfHr/BBjObEWYBvwg5xQIa5lEAUs6alXZkjGwoVAthz2YTSyc
RRyJjgiJfvEBp7Jvbc405BlnCKWP//1gtH8udboDKhmUTBtMscTf5rmo9qGq6GV36T9BwjBtLbry
5HSWrV3u53DXyW4BnBwbRQkpeNRz1+FI53g9dXYGXk5b63y0dpPYFWC2N9XufwxnaVDjjrFFpuez
clH9wppVegd0DdSSmgp5EaPAFkYXiA5JcrX8OfGgDqAvHzd/2Mz+JcJc3iH1Rs43Voyq/H0lS8Nd
CKOp7y6RhDSJE6JIGzoV5lK/jomZzjT2psaKqKXGbiPDFRTUikPPIxZWGXj81I6xGwZsesx89moQ
oeimOfKZAw9hH848YdXQLxFxqbebyf7v5yMtxay/n3+mBLRAFRVZ1UVL/i3w4LFFwahr3YV0zMSv
HeH9YG0Yiy7f45JfgssU/zBikin+s8TGVcmsJYuihMTw/X3M+vCeDvNw7y8BfCDZ17PNPfYj811D
EYdpkkMrJP8pYSNVkG7hHSC9M1ys7Jan67gmOns1isOUfQVM2QRSmrgdsp2l+1O5nmlqiNtY2nba
LhAfw/CQ1/6g70a8cPExjuAB7ObkrPbnQL0NCPJn/d4AQF3+sPJpQsJlJGufioc8OMjtOSifzfu2
SfxW3pcwN4TDhG637FVkPJJf6w6gGzPejsYpKz+q7HkyXjT407N8LhuvqM5KtY26i2I9FoSUXYpO
lNsgrs3STb0UnWaSi+pNqXD1oh2Yn4rH/AQHXlrF9GTvjrQR2M+y/tQzUxLN7zztIxHt0HjQ7w/3
8dby3Xn6Giu0ZPbm5DUD2ib02zY5LhDBUwN3EKKS+Dpqp/5+6u7P4XBIjTcx/kqalxbWMVhWTDCR
KynOM3xS8awp1zl4CsB9oJZe7oPguRsfxei7FT/l4dAjgj0+90Ds06fxfpqtRxOv1nKvA7AP9zUK
qcqui3Ap2qrybhgOMwJFxpaPMTukwVMCpVzdSNpJWI6Ds64di3mLLEVKXyo7aO3OaHdSU4NYxVr0
xEeY7gaUzYCS3z1eS4UTMz1ZhZ8ntyo93qfHKD9I814xyNy2DIlW+GH6zK3woqL0WpabIj2K5f7O
XkGcifLZuJHQ8g39dHgI02MQ+nwruO/m2iP2mJc3Mmq+YWyT4SGINtq816hEZPqxs/b9AzmKWLrc
ywh7bcAmAliTsgsY9/SYWXtex6g9+W6LJArRRih8icHVj9xGWW3bchMM1Ml3dYm95j7ND9x8q/lZ
vOWq3Ek3w3vZ02RUdqnwFEd+Vrm8ZBj5lX4MqzPXiUd+HD9f3tbDlD4I6qYaD2J6NNOHpNuZ/Sk1
KDFue5qTyq5EqpfYiJ1Qs3WKzegJdjZfNMqNgTguNbqOKs1aH9AaxpDTFkGEjxt+RittHSR4sVZ4
fEjToWWILB38O+nM9E0UlKyQFHZCKDCpkwRuAG4Rakzt8YsGeG2Q1MgowMiAfwt7EjXc3m4HUPdk
yi61XX4xgBQGqUSkoGh3XBfhAHm5xELLHzFOs2PL0ej4y2tLdtJfl+CfgencMTe1+RG+z6qZSQih
ENJkGlwGg5s1Szcul9/jZ3M0ihFeE9Y+7zEbNxzg1bwNGUB0kwe3iLfcjMpFe3sCNCesGQTeETg5
PlSGBQJub8/AzGsHCA8hQCqvuUPeGneb04NGK+GOtZmdt2sq2OK4qkVbqJZg4e5Y4socnCbemjpZ
26/Xg06JjLv0unwF+1pEFSjmoYKwiAc07L140hHacq31wCPTbC4nF2seFiMpDQ9x6k1X1E50OKVU
hcZ1CEYAWgrMBM3mpXiXE3LZoLaY32wh8G3ZSpAj1D3uyCD/KN0ROgzizpxBPIF2mRTcOLNDyxFY
XTF6vKxOybJbTmOmAKPH7fCZb3WgUS0yGKfVPd56DXRVtAOkQL7J30NIq3dMptwCaZcK7wlUvZbp
xSbH6CThMglQneDvpkaNjdQbiStsunjqwAOXJ8Ybp7dII+BTnJH9B2m3jgyPmQJkkRnBO2XyakAA
mU2/vqt+tzTpeqwLl7fC5ZgI/JSCNa224WZ+fXhTjPMyGnoTO+3sCVhBK8vYMffS2mF+skAYGkVg
VlG7prXjpAr6uWSD1LhgWDgiiFyUqKo985YB1ZFSTL2aonSx/hhI0OS1awGxdJXNdDW/PyrKj6gh
KeAOHd4IhQwxdahiUOlglg2U9Zg4SB2skGZKXs13IJuMwhjb8a5APIF6CDhIoj6CBYRFwNg0toW8
F5WrBgfbdccKsZwppxi3AiUqoc4Ki4xwtPYYRt4Dp3iPDQHjzOZe2UCxAzg7liOPG542G2PyKQPm
1JY3y2jexV+nkYb9E5ElGjarAinmavXBHMmM5UX4MGAg1g4oZd4BM6u+1bVjLPKvNiPJ+NA8CBAr
g89Sr8ev8sYF+C2EGlM84NW1FCAx47Zf5vOUOvWNpE6KF9BXAIsL7SvgCHT9kiXl4+er0AUPz69w
spL7UeFA+GXEf4m6IRJd5H/8MLgXhojfVTDbXPLuSEclERL9eiQlRyy59dVyV+rOwe3eySmnd165
g+GC+O5ecSskhmCetj5f5Rr6+/8SdSNbt1/BM0JQwY/+PF4m4mQEfR+ac3euv9T35NYu9X0XYDG1
//LCHZIxWJ8k++RDWXzgQbFM2BqRZ2KM0Zq4LkksX20ekwIk043xYuNTQaxFr4wDsGFNg9qxnUt/
xui2XQIB1oLEWR9dFO1UDM6IUUyw0TikLaq+CM6gTwQJE95KuikQWtG8GagwACp9A2xV+Fmqqad2
VywYWSxGkQZZRJ77I5Rx1F7bDXyBbc1KvBaQY+YDwFx2aHiOJmwYABf4iZQOnJ7iC8vA15YcoqZ8
cAtv1Ni0d6IY82NelK5G2W1+kbWJu0mh5Q/UR9tfEv76znrObku7Yoe0hvQev9KTRkfpaRGS5Kcr
OjbmQjUf6e+YW1q8KIfAteNV8hSXt5VBUREWcujqWBjD8UTkAbthiMUYt0onFQXcXxJyFZwexANA
GqGcfhngZZmLry6ewTKs22EReKLYl1OgZfHQcpT8oPdEqjoPHeKX8ev4RgNxSU/BYZOTUUp7HA8R
yOzAHdDJkDxhPmG42u2plxnylq9FnLagMg+d5qHNq9OmhDlCC0SGGm2Mi78YPSzERQQkv5EyRAaK
Bx2suDgqgQ0OQ5or3Tdy78XlBnQBAb7wNJ4EOKfwxdEEjtZxtR4/jSe4Se1SgYQ4AQTgcfxGiX7W
1yIy4sBBZleRPG7XsAXZs6bHefSrmwbaNVxjyU0VaQ2FN0eigGpiX53vNELyyu2RTKoLT2036ErF
4Vl5pEpU333oxZ25BUUy4lpOp+GhPcM3lNjp1Y+G6tTMYk5cmrD8ZVGZhYbPN0X0PDO36pxQdHkK
Alu4bodfqByYJiIBluR22W7QDtRSpo+LgKYEpyZHzcd4KO6nsd3ryrOVLR6ImYLVhY0JB/p6eIXW
G7H28accUZFEoZvSJ6bWYIfIlAdSVM7sHQ+sFrdRvu0QcCNGnv2CxJ0KGJ8/tZ9J/SwQEmG/X1D4
mOetM1aO6koY/1GZyJjdW9zcdKhiUAWQ9GF9FjtaP3p0ntONUXj0ay2ygKZ5rQyMnZQwd1t99Av9
7ktt9ZOOAyIfmYQbVfJEe2Mwg0ueC8dMG12kIrm9W1XZ1ncC94kNh50RTTt0rnE8jx1N3ynVwyBe
2uFjNnd960pYaqgLh7eIgcR6zHs8ytHCWVizmMeXm0bzR56m5SKKgOYP5OmJEv+waSdPmrySqPK+
EyBOGpDwvErjtAfxjizRQY7cO6wy7aAqm6bYQEUrCDurc6ns2ugC8y+RIC8AU6icRliLpa10+HA6
CwERN5hl53U67gmdbXZVmm0M0dJscwxQu9oK18UVFQuWHxVKJOGz5/4GKAOgXhnBvp9NZ6yWlJxV
tpZbXCvd+cyChPZmPcw54D63kNZ3aIXwf+EUKpe7+JRNm0JyFgZb4vCtvLxGkDVlgrplc1EtF8ox
bE143QEBLGsZXUYIVLgXIhptuGFlz8z+gbLgs6zBFAm2Hc4d0xUhTYgJfIVJhLwRMxaCwQPCs78E
2xp0lQnYQSlOttjYbFlPiYmtxGaIz3N5LKNDY3m18Yps9oTxEiAdpmW9UYEq0qiuYPukAXxPxFwh
ZUrw/q1HlUgocKPRHzmtBSQQ1wpl2X4XyZusPYgGelPChwZehg0mOVuUX9LmOaM2Uy3u5WXhDdZH
rd7uFlSfod1UgTdRBG3xnqUaCalpBVFUoTpFlMKmm5wGUGBF4wySk6tHrKr6w6w/tKRsZBDCTbk/
5xhlCTsDFQWUhLpD2j929U7O/CDC83wrBjuLAET1yt5PR09FaKXZyZxy9wb/X/0IJwJmbI1VtGar
CIyi0ZXsTNyG0EEQVSIB5DWEXU+CQTUHIhv4Uyofn9VNQcIhfKEKCwmeyhV7fASJhpYMkJTERbkR
8wvqc88olPKbxNf4cVB+hZtO9A0JnoOGU6JbqluyuVRkreIivfMyxjdMWwq3CIHfjHcL/hF1LjRs
SCctBxY0LyQQ8J94HZo4/CAnIXzWnoC88tr2lAjfxjeF8BZANJwdDkTma/SVmt2h20moeSAshPxz
8X+rSBAvgRAbA4qRC7e1u8wH+K0BCTPF0XWxKK9Ca1yVmMap1K22EzKBkSt3LkKenKHl5/ywgMmK
DQxbQD/wZCnxh7Mtw8hE+tJAoc2WJBdCJ13dAgagCSvGpQgv8vMU9AL8Vm3D18C7rBTiy2G5FwT2
IhYq1xxWGtIkMPtIQ5ANp5VCH1ACz7GW4f1Oe1X11e5Y/6KgFji5sLSIlKlWTt5IJ4ZET3aZSK3p
cKhzbQ4QaC44P2GuRg0cGrjYHq3Yy1t76tx5gM9kU/qNYJ06nb7V8j0TSuk2Wk0Q4w2BExfkkSvl
Rg8BwwrwTxCEmL50IDTJzw13SE/Ig3BAyZhJC08q4hswnLNPvb0s2w+5MBJ10baur0Xuat/6Dq0y
tAZY3Uk1uT0Z3A8SOej5cX+Wq1VIcPnBqTyaG7P2aNNZ7IfNS4ZAKbIAlEIRoyfrQnig3QEfk8pF
GkKYtmrs6svGaHO4hSSUidMbjgGJeUBrZ5MbDnfIZt9yfklOh8YAYN/SaXoXyjwnbF8shqk0rGgf
cAmFOiaEBaSPIJ9/CPdjo25U2rKs0iRCR+Nl6l0GNJ889jwjZh3Bi8Ukg+6x6o1gnNcyL44cDd2Y
+2FRgS3s7KWBC69vvyj8875S0+FsVUsHjvEQuDTPsUNJr91G8XUnWMzHPHN0LKrRP/qFHpHJsdgv
VcVuSx2fIAMOO3xhboUUJzuwiyLqwF4yoI0CFJaT5r4rKBcd9JJ8mveykq6MaDJ78L4tE0NjLKGI
7VCJzONtO/oS1a/5vZVOUMRg/bLm2pHg5rGQPsvtWOJIlo+bxXV0aeW4PRI/iaswHqMvA/KHSQwp
mGChe8gCBFOpR3wgLTHi5KN7NG+xRhoj/97tZuEZqYKGyPa+G8t9CzJ2wRXu2btGE3LUPhOvuuJN
o5Nmt0Q5ymdNXBzK9fMfKqb/UtGWqVjKukzjSqfs+/fapTzpY5WLWXTtbaCOXucVV/mBIXyX1gUe
qjaZ8/EPl7T+2UE1/3pN87cq7SBkUihX+XiRvSXdecpr+Dza6yJXu70fhcFloKggzJs3iD9rXP1I
R8nBCB4ec5/UnqT6maP8EUcqrzr0EPKfUPdeUbhCQhwE72EhoFKJ8aSPu9N9Z1ft5b4DkwUZLHaq
bQ3w61Bt85P+kNrtA8AdZYPA+Frbw+bIXZxaoQ3adIOoqGCfhmuQnT3S0c2u+cVwhYUcErFXD4fG
k6Q13Miakoa0ptOFGjtBqea1O4qiEAYhu+7mjFPMlrzhlkprU3JNyIwv5mX+Ifj6Ib5H/gDJBFfc
i8UJSEnyXCN3gq/RegDBq7nsZkCwnummcrbLn42vrdkOtRttvHuBoy9dGDYtWz/3qt29NAroPVs+
hvjWIqWLuMpB3I2DE57IgiKPUrHToQK1WI4gdBG62cnAPIHNla+CT712O0hlYLHRREEziB1zUdKh
cE44rT3QSE3exkONzWjksegmjl+bA4N2jIz+SeBoX3+YKb/acr/V82VRpbhOdEPbTvoNoSHVZVQa
QTlekv4i4M6hfAnJW96SDEVYAcxvYv2ZiRtFPecaZEjhvTbp0skHS/vu4cFGSwcbPpoYoshrHuXx
lMT7VNzJ9T7WX+mjicLRUK6TEDlh9Z5NTwIlU6I3fPaMBzO8tOPXaD7lcF3qnQCLPzp1+OQqp7x6
yZEWGrd5+2Di1BluJkperXQN8/Mwv4qwKu402rXscSA9SB+YcPq0hUpLe6j/yHG2XcTl9nJwVkon
gM1N0AVtq9nN1SVRD6p5wFdCrHEcf4soqwS4t16wejfEQ21w3tzA7eDxHZaH2Tym0qPWnAf5ecDf
nrRK2w5I24WvUFdNYVuHj4pwybJ9jDjv0O2GmmAO9ie+o9gor5V4m6u7ptok+VaB1NNvZ4xsUQPC
WZLSsn68Dw8Dwd8MYnhr9QcrhKCXlHtokXn2MaD3VoB0imJKHjCDUWxQ41MfnAMSVLSL1IOUnRMG
hwS8ekEUUJJ2gvKSxJS6HUnaB4onFddSflH12x8mjvrPhjRbjK6B+FPAoiu/iBx/bUiboiFM0jhe
chxzMq+00HqBlpuoNHxftPpR/Snrp2zRy6QFElIXeE6bR1V5jDj8xgy21eNdOpnZVgn8XvfVeHuH
6YeFuvW4MJA3qXrNKMKCA79jqQ168knXLgMuWuPB6Hb8hhhvjfzAZ36VslmTAlnd5a5QbQ3rUU6P
ebRPhyPTwwQEYN10aks1QAnH9BN06KS1pZyk+yGM9yZux4lfCw9IkffyI4izUXhB3VQpmXpboKeK
8dq/R9VDCGsHrebiZ1aeQMCQODmN+ow6pHi8zxdUVNQ7nYXXEps88WTer1Vw5eui+tyoe004FoFf
E4iJyXkITmhAi7ovm9uKbQmNEuMwDzcp/SBGIweOks8uedJVTzIw3frWzafe2NOZ1TFP0zwp3KrN
LiC20A5E1EUGJr66CsM6Kc6EJPf7k9hQybsChCFHilT60n86YP4JHV4evmkpoqIp2j8g7xUtwyAq
hempAHwUBQdAwiGUoBoDp01e+HX1YhUvcnyUkzcr96rWT5RdVP+pGSn/SzNSNzRLVFQaksAPljn6
lzmYg4GyZiA5V7zC7eknPHd4mgkOoDf3W/TvMeWhBSgTP0gOEts68oSPwh8wmtbSrv1tA/3rPSi/
He+FGI9Vaskj9SQK/V58xxXeN5bE183DHUohvwj7WEb0+3DyU8gIuifP27Tf1Yoz09AQHTokKf0Q
yIcUtKinUhafkTF0Fah8CdpZaAz5GtFDbN8TpyBh/t8xBxBtr0LsCUnkHY1KJmCe2pHYsJw2oqS9
GnV7wUh9kYvjHsShxlxYXIKWUk9cOWG5Tb6ZNogyFW6hH+QPgls8HZW7h26aFfrEozMf5T7GzG3y
dNWfMZOkp8VudUV+q48oqGyKcD9qR2vkLfnkGv+9zyjSvz5jnYesa+aC/fkNA2v0URJYZjE+iW+t
i6fTvnVlL/XrvekFnubWaPPlvs5XEAD1F0FG4ST+ND8qhkU4bfvla8RZavjIA6L4hlkgyl7oVGL3
giYa/zW4wVYbwcXSzYMj54leuo/85W8t8g+kt3txq/Kv4Br5qrf8vdyHOKkodrwNt4Hf7u4Hi02l
32Ds6sVYwrT8jf929UeM0Bt/dvUGEyw/5rs1MASQR/y73rXL97Ab7De/qPJu8sJ+4mrzankBOnae
tAHJtpFszVUg8+Hb5Y7wYXUusPzq/z5TU/BD6LGLNWOwwUIDHWO0/JW3zu1cybv7933shxjBFIQ3
nrLVYLYjA7bp0BZf3niEvpeBSNLdXYZlGRwElZFsBSi204lndAeVS2/yhm3B35a/15860pXSZRkw
5YnkgqG9I47GZHaA6OLxiyod6w1ROtSDPcUrHQXoheTh+buXYMZpTr4Rv8Bwe43buIhJOLHfuda1
dPrtfR+4mhMyLosjTeCPu8L7H+c18BGsdESnx5KndBHSW2c8A6r5RK6Ti9i+a3nGVvAEPktcW3Ew
/bS1deth8ejRJ4HannjzTaDuJLhkDpq//IdIx02GR+wsbxbj7o2O8/Pyx+Kn/nsq/wq6/7FTmIpI
CqAZMLx/C7XSphzlQmEmLzNtma3TtmKeMqTMPt2pNjXze9jWr8tQL19ZZvryJ/KH7f/mZMIcZE7v
JbvycDdhEtBbZm61m/JjmX+BH7nhdvw1F5FfYHw7dzoheY1BmyN/Zmgci7iCL58t/hhe4WeoeMgu
Sul0Bu4oY6Xef79t+Z8bpCWp4Dh/bdIyp8XfN+lB0kYpFvXomq0Ob2AnNvPKP3/PxxVqY867bF8f
Bfvn+U850L/sy3+7rPHb2dB2XTHnWTldVHVXT0cVa/oQe6KQXTC9SiifGq5p7aXxZ6Yvpw+HQEMi
5jMcTrK5n3CNoQbVn1qLZk9+aZNz/pXEjpht6LsHzxkly7D0JBrO7c6kwUe/S9aP6SLw5U6IheKg
LFzG+llAwkTUzl150+N3ybBrEyV+Mv6+gEdKc0o8mPmppPivokv0MLPmac9QZADuSnLDE46cYTEl
OhrDGQsOVXlOMd25UutPXxtagi1PjAXdPdSUYtAujR8TlBrRgutdqj8otgbqMwYqS9woOrW0u6cw
KGYqn+lHMABqpqrwh6e9DOvfJzm8YxIKSdVEmO2/izoZvd7nad5FV4Jg5756rZ7fTh++Jx1fkK1d
397fL+vN839fU5L+dY79/6vKvwejwj0xA3UYp8tY2YL5kYycf/KDMC89ZiBkYJ9NImnpLevBAzVf
klb5VvNYZS8a6UxKRKpmuTtYhHAq/TYVRlGYoGd3G8NnpVBXJ80kqRW/swY+J0rRUnIzKIbncNGq
rR7/KDJUDIMCGvqdFf3Xeg5QfafI0+6SUzXcKhEBiQHEMiXZHiJEDbMRVicKfojQLB0y04DDbtmT
hVUkbeCx1LclUsONRJteoTZNs1ZULKe517ZFE0ZPY1t1dFQZBnCDo/QZ1O9mtMAGNjpSqGJxyVpK
UomAHLrXAPK14PQbP9n9G4Ux/BUaICEOcT3ZMqE1xBYVhGZO+cjqET2pf9JsoN/p6eyMYErKmrQU
8WGarlGAAcBErdVkhopwt+pjML036mO+MJqQRKZtR59XrX7EhmQMyXzENkaOS7FeEgH0SWlvBkRG
HJSQ4oO3OfiYUOcTlcdZoDvbPMkqAigQA9pPma2+P7d0v5XmMZiumHcAae+s2k3rm1pc7tlWaA4d
qqfpPjdQKpzpvy7WFgVGjc8xRXdFTvCefxAGaKKdA+nOkOlMUW+wPLnwEvEyzjs53QSjnUYIUu00
NL1rqAeNe89fJCKjKn4F9jlUOxOjWMqf9aNlnGXUuhrQ15TUa+McF47SPiW0dUu60EPrWtOlZkIp
YHIjskL6eOrwkdzPVfyYp/sk2lkUhJX+NboBCVP0n7Y8jdyXXO6UFoG580SDTdLtYDRY3WehPgy8
REdFOh+8iBgCIlhImFntxOwoU85QTSrqaLpp2rcIOk2ZNPaOc9OyuuNDRrnHgCGQ7hVcOLu7nxcY
ZT2QwOftRkuvyW3UQnxy4KdjSVvTJrXohYPe6TvYLigJTVe5C1215kku6A+aSdryC7ETmrv78CGT
zGruIPml9lPkdnKLTcTVbF18M8JjTJs5ib0JIxf5MIgnYzEt5S2fk8AXx3dR8mcEX0e2VWRoG1es
H0YgqlHsDCPS3Wh346sIMruwXk1jBzwAGqIyu+F4jRhbmC31Ewt4RnDRCOj0uqX0wGddeUqNL6u8
pXQiG5wOoAFCUwSDXDuZsKubE/XxESgBUjKQLHs0xqkZQuqfo3OI77cfx6vim1Ab5LuAiS6dG/t+
RWdZXCf9gubvrMsEQ5J+I/wloP1zs+YJmOYat47yy0hOQUWZ+7W2PhppkyDFbq0n7WKN+0ylskpZ
+73+ZuWwrOZTOzmy9JLCEQaCP7QeLLXiM0E7aTzoN6285Lz8MUV8VgClsQH4Iipbg5qnByaCGDx2
8wxWJNDkVfyWdg9VtxnVE/eewTZ6GIkIExv4sdYROOaINraOhZ2lSpGY1ugTuFIt86LGpSuUnrvp
xUSOcS5J4cuHoEHsm5fVGPMIOcYoGTxFqLwYS2mDOlhWv+ZKue4TyJiWXe7aguEUtE09fkjZVysn
+9kQ3a58FMB41NquysFp2COmF+TYyGeOgifHPmDqFv6PaGZuJLnUzCT9oZ89SKDRsOmxwSj3HfVs
YS8Efj4BtTxkGh0OO54w6HZac6NcYh4p0mdAAIBQgZzoFxlLQPmjZufQgR40w1Mk6njhSrmIbGPV
qsfJR9zTJyXUkd2u8ogKYrx0G6eZT1ngUPWnN9AgdEH7D5mZyY0OgUwC74w/suGLiMHvZsmLPjDW
y1NfVZ04ujZwOxC1oLN8s8DEqDs9xI4mPJvM9Hg/GCnv7rmFH2nQboJjOJafRVsBS7rdkwbIubkO
7q4e4i9HwSpG5uRa1E/zYMtgKMr2XaApypha2k62Dq2+a1CGMfw5cFI61iKwBTm+GmQ0zb5XnnBU
hf0Yyz8jAvIKddMtqWDaeROie5Sv2vyUwsajm/TTvgYVdbLoXCbXsMVCsnxqmnNbPXIAIhuQ3+p9
k7LrwcFcCzWkR8941XIK7YCb6BGtqxcujejntDIkWzZg3aNxutD9wI0lkxtb67Sm37JmrSlLEGKP
JwmxNxCFyiK1E78kND8BV4KMWs0HmYIf2C9KolDourOegoBcIWGAPFHjQ//HvQnUjQwnT3CA3Esn
XoUu3PxtgHkOHUsjNxS+Cm4V0iaQPrRhMxfKxx39y30Fnj76ZhF1oMInv0nepPbdbLZZ6g6Ipt+1
Z7qxU37K6w+dLsYdJxURo1vIjOlPr29xRyzMj4aKZ5Ci9Csc4CKnJT4SexXzTDjICEzLT/W0ukl7
+Ucuv/SErXQY3dq66nQl1OFaKI8K3o64mbfdNgaVFxc/NW0WmW5RUTI5Tkn1GIRAAq2TOW1oijGf
Skro7XX2Q4Bu4k6z0O7eVQrYE6Swofq5Var5Q2e5CkTfqVJAn6XrQkX8j+JxAHzA6M4WHjojsuXw
dCZwLTUWZdNxJi5lkqjRVaFuRfXcqmlI9qCMY0LlAneREVjyRrOOMpilSLlZ8hNEIqEzcF44hONu
iK/CJKC0BKkveFC62Glwb69uHYQs8XNAqKuNlkY3usXtW6e9d3dpH02PpkDDtqPpJb+WWPv1WwmD
g8rNtPc0RVRDgCUYNXYEIqmfDjpQ6NQbxH2YAUuDfoZFB5r9YfxRkF232SrVQ+QT3bg+DTSISxGQ
oDTR6scWRn+Widv0COW98Lkwvu/ycWA6tYUX03krpl2RXeFJcPrRTDoN80uN/kIIciQgBhj4v0Ib
TdM2MI+YvoA3zMA143edxWUMCoHEIdQ3oe5L1b5nB76jLTwFT73+MozfOTrd4H7QSjdwDiIs1Kfv
GU5XMT/36bPe7bru2JwKlMs+E7TULaSNDBMQ4a5PP+vuzaSoDfQl3gy6Z4y3LnzTk1sibuWQtkUP
JXpyRjDCIyHolwLQJdKhNoC0BMsKtKQZ6W9SKcgvgQpVFdSF2hB4bIC9TBoazShihg8zle0lV58F
O+5ln7rl0EDZ3ShYA84smZI4qsPOvY4fQ/06gd7UQQ65ynCg2CNIrwp4tQkCdRlDUBM/e5wa0+T+
OAMsFtqNVQiemD4FiWCHIQr9hNzUv8FP1m+a8bI8tDm+FCzUBJqlNN0K+aglxE90YCSKWVkYofGL
NADoKCEvHKNiS0h1W30JYplOyhJlwS7CY7O9mw/1eBPw9K7T50AftlMrMOEIzGgqdsC7KTSP3Gu0
VcdvrboaquHW5f8h7MyWE9eWbv1EihAIdbegns6AaewbwmAjGiFAQqh5+v9L2DvOWrXrVEWFqyjT
SVNTc2aOHGPk1zHdKGf6L5wnyTFjf6GZ5I2MGjqxndFTBRolBKnW/dMiJDc5Eu2CjmpIMfKowrkS
/mn9c5GazHrSIayK9UFmLVvxkpKwbfZNckO4aQ3UZvajMRVNBct4IbagmWGRPb1l+E9o+gwn9kEx
zo+euoFKkFNSo6LUlMMS7n5bh8cL/FMS2znndHi6RWco8exMD36A567nO0b8q3xNN/d0kx2CY/ZD
6ymQuvMNTl7YSnGDP/UNZEiNA6dinUwSTDx14DsNjtSlGZiw9S1CeNpuSHeO7EnEMe60V/uA2EM1
16rPiDsGl2J2VeA/piRFE9aU6gQl2a38yyBbXsK2CXICNSAfU/DaJ7OMjZO6rurWWbTHeHTUVoZw
USDCmekMMZ3xRt57zH/4Cju42m7SChU4yMlbi14pHbh6jBy1jz11kmWDtLKZEYMZnWETB3ACUIMZ
zdSwzV5sDG9EXnwVHDEbtuK9M1JZ++OIpjBlSE0Quth1oFQfdAP5c75J7fY3SS5iRIu8DBlop/OL
eOx81PR1Kz2130+wWLgDsXGPbNjqVnhziwUNRazPyhLJIb3YiMfNbhomK2pR22RMkIKGX92xs1Tj
dubtt2fFVQJ4i6wVcwilUJ3PU1h9e//BPjbaY2qA68vJuX1ZRKpKj6w/s7qQyR8zFH3xZ+mbW6AJ
CnCYRGZbc1Vqw6QT6CsVBdC6Z6tdEk3CM/0W5BsOcnOP/ZMFWoDs6OsG1ewMObUZn5bxorBHZr8T
ndtRh6vo7L/plUdGek6dy9eRZkcEw6YTt8ZUiuvUreCc0CBOpNwYjbNevLF5XcgiMB/D3lOPsOpW
vFY9asfD9Wc5p77b/r7N2zgRl9HDvYTHJlRnZLQxLLwYGRwCRv9BS3HcAN42Nsvm+yV2xQvHUWvn
CBHvh/jYWpoPR7donNElZMqaYA3nGq4IlFfRx3WIM+nn8lF3HG2IuDPfsCYqrGp1YE7ocnt3oHEv
zMNE0VdGPC3f6WxeRRo7y77XopSE03WrCbKI+o+S/qxpin4MsYTdr2fqAG5lS/MPj7dyfHtT8SOJ
PSUUY4mJih6XVPwAH5FOicNT1ac5x9b8xOUkOwXVJF3e6tn6MjlsCWxhFoG/F28PtxpqbY9Igk0T
FtT6pyr8Az346Pxzm97dOg/tKqgs1wiExYT7M0wTyGZ0rjU7DpST1p1awd88vJ642C8ADkwFA6s+
RGoIsH+pZzTJfn062J16po+tr9OpT632AGGbDgeYNpB4ddrsxF3ws+GZBnes//MW7PvFEYNMLtSs
PDqwQuZgBPD6Ya+q0M181XLxnOteYMuPjEETsbI3mMjQtZNfo52hfbwNYQZyPr2TTxErRDrFXoha
Rf80I27Mbnj2rvukqOW43Jw2Zx2Wboid1AHXDwz+Ov5ewSDDLZYd7S9et8ZvFN+20TZF7oZVo2V3
filArI8Xuzxe9lhyD9pRHFDleaLzQPxAL9AagOqHZ2oR1A2oNNwCtPE5uDpsONJf6gs5YDssy/7e
14CbDTfv//cV/0Hf9fAG7Fz71vziChh82LVmAMBbQdvbfjw6YhF5oQlkFqqu7WEr6B1J6JoAN/9A
c24TOBtO7qc8Q39Jl5v18+Se3YR6AR11EYVB5fRZvHlczlkoIooVmzOFCso8VBLW3wd6xNOIiJ8D
PxYnRKciT/ew46fv2au4knAM7ehKa3jIVcs4evBOk3LFIcTdJ2Sr2RVeHNKQylNnmHw6x2XW73zQ
Z5WRCaUmcg862HmabsaP/Pv837xD5zN07XzQ2jNdGDu+DmrdcQgiXNAL/+Jj/3cbNpyBHH2Br53m
2Ct6Q/kZxyPlmNNIRfaWUhBou/h74nQrvTST8EphKBukA8pAfh09KOZQwInabhxoHmqqcB+uhzWf
UH9pDm1KGTHmrQtc5jMBXZqER/Fna1MxavRbl7+DQsaYb9Cc+0xjpFvOIWjjtkf9HcPHlocpeHgY
pRShmCnA9CrfStjGt1tD7MHdCxA/OBMTIhkm9EDB3Z/poD5/aoD+IrowD+hD8s60zjyFekBN6SXz
cp6oo2c1iwOXCpTUAWS+QSQN0pXUxLIt0c/zy/Dp9aS2YI6lxiCvljpWEp5GtBhlRG/PKyLXQFmw
jjwvfExdxngH5zv4xyU/G7lQHUpWHcm8eOXX2tNoQMJMkRJWTWdCHoAESanLCvmweRySl+jufydS
zEspTQ1f/669akJhyqXzK3Wgq2sPCw+JAvLcmJpQQ40IZ7pn8Yo2nKHmr4OYLrEdVPbPJ+X6y2w0
ok50Y+Z2KBjp/pnaRStCyLCjrMR+ApPVZ1X27z1pMqv79NELGzrgSNPZtlfyDjJve6j5On+kFAKV
nKnbilqRPZSZJ0fW8ust0joPFLGKmkgjzGmiU6hH+vPROcROyKN+v0UepFF10iL5BQwi+UjdR0jn
aZTdNE6z5FR03+RPLo1vOY6HQX0Mm3df/lzo6mdtG9oSduC83XuJ26a5FJYcdAusqKAl/HnVKU88
n7+nUynRgGgOKQLTxfLsAQoHWPixvtQBrNQ6oGcKfmxh4hPXlXQ5KmiAkm+Oc6yD+kAfRd8MzfDI
KrWnndCR/kb0HQ15Wz/1yyD9gcNE2Y+X8mwOPzBn3YIniIlvIDVCa2SGxGd7Ji/t72Rl65NmQjHl
Q/U3DM76su5dFappxBrSZETmOnxV+UTWPJa+p+u5eKDLF5ih/Q19kDViI2ukHUopUY5IenNd/YyL
qQYHiY6lbxDHK8dzZBWVwiUVPDmNP0d2WFX+L3Pu36v9L9Wqot0pLrfiVr3fPSm6rYdSeIOFQin5
4eU7WU2gzLHuyF1+5cZqR9pWisRX/qdGSZiG1oSVkv81Hu516wlA6IgXh/HIHlP65w3yInmpvCxh
yUBKbY95R0gX32xg0CIzXPMZbb6BvTMinty/yxdhWJF0DyNlLM+mlMA7kaw38u/+DSSWFyTvKR8u
v01Z7aBuZmxaLOJ05uP/8fQ+wLdAHq79w1TWA2UrFtuH6TWkBwtvYskMebU9bkeyfq7hA55G9e7K
esr7UXb411BuQ3UnXym/7ETK+PIlX7d/q3dyELJppOF51OEj5DV3PtNioQY9lVUZiFGNYsbkyJgw
ClRfOLkjb2HVHqyHMqq8hr8onrFCyyC9RkIWNHlLPLrgQsMTh5EMvryR7xnIsas1o8c4MLgoURm/
dgTW1VUY+iuUAfntYXQdgFPVuHxwGeSbZa0+jCq4xbLdkTZz6Pyvw4tVzujEcCahPTbHPMHllwmQ
hmzIwO1bubjyma/vq7mscs1eJyhLsMyT9aTcydvMsfydDgAC4T+H+HTKVJCDl+GToZIxl6OUC9HG
A1q+ip7sdCyUhVzGx2BI5cvTkMnAQVq+kB+YO7xXdmhOgHfUO/nEbIChhWzg8qZ4moYYWsglOY8w
B255so0Ke0LeeOeqyZ/XFZPfslnK+TOu8mOP5UCS8D+DBLYgz8upH0NjIqMSM6zyChnqV7gggwp2
wKGBjb8mu5yBzGwZJe4O+QQ5NS6+XHB5Vs5TvjB97u8ySQ5YabGjnXD95n8ywuzeb3ful8sXX4Yj
x3N+yXlw2c+ufKTsu68Dls2y/RwzueWKHaPId7y+dj1hnh24P+V2lY9VuEDyOY0nQ8xUHZjj53Q1
fBkAIZmkAzkCub4SlwFITGR1SHi7bLbyrXIv800gwhyPBfbKM0kIOCofIF9dR5wt6whzXU6MqhDR
iDnmKCn1J8QOspHvQ30sa4/1KcdbeTLP1sPXZx1DiSgyr9rKI/leBkdO2ZKQhrcKVePu7WWwOBSV
iSBsmeRbbmO53zMCORVvXjZVXD5pvRPFX3LmhEcRm74jMVnhUSHoOHtoLHF0gWwgBAPTbYdZICGa
EExklzuF9LKkr7ZQPXjLTGgdr5DuCtGjmWaB8S1BXyd8BX8S8mX9A9utBIES/sn2XzypIFdXna15
99qLeV5oIbJV062L6OhOQHRkU2jDWnj+lj3WZKct2cTlN2RmoQQRcmQHftOwYxcrIcEIL8YcyuvQ
e7Uik73X2haDXHxW5T3IEwg9ru55oAyNsfBohJgC3hdSeudZfSJRRNsB8mX7VYMzLImzV82FWJL5
6edl1gnObMgPaCZoZiAXyRaOPAiGhRZpUe1dwgMWTH6LhzV4Mw8l7ND920CM+i6D2wCqcmSNL/wr
jYHleTp/7lB6DpG0Mbrye3lH6RHVQFfGs4ijFWKNMoRWA+tHxh9zhN1+JO8/0XkUxdp2j0nIbXD8
klhJ9xP+NflWiUm06Pr1CoFkNKvdg2+DD0LyPFA5YBkj+fdIe2yOuMUR8B4hFD3/aMRdLRbKp73i
8wq0apwWz3Qpfp6DvF4U893W87BeMdchPC6aqKKxgkmwZPv5AJrmSEEL2SxuBFaX8PqlR/B4MMzk
KvPgGSbJSyGguXbUQCtKRvI158FrDOVM5NwI5QYScdVbmYUHKE9y5c/0apGgTlkIrUjyEjiIBmQp
eUiywr+EuU7GNEXCiRUU8xAOp0/nerIZGVE8h+1PeUCiQ8Ga8eOsMge3opMcBddEjlQ4NLcwp9Oi
DqdfZgKNm4hOlGdKKCwjw8X8A0qPSXAjTXMZEI5H+kx0nEMod4zMwxb3jvlZbClm7+JQ5r/8Tvez
ncSVcl4SUeaD42g9lh/6h3JoEgNr0S0E3vANj1oJ94gc25nA9MIxYaxJOLkPDJxvbhypPF87I4lB
5cxk2JiC1KYYSxqHyE8k7yne0YpD52q5QukqBrbfWcm0OHGhziFDIJMrZRJJHCyT5zmpAQFgGN3C
W1gOJO7u8H1y3ehC+Y2kK+V75VrLtKTb4IgyvUy2hF/TqlMuPoeleoc3mR5nmpmoHtPkS86UKJz5
LzPrNbvkzuBYBo/d626iNso7ZX2Qz1ImMqEuzAwxypE5JAdqbDlpviUfYHA/uITFoPbQXl04+c6K
QJ2vk7PB+4UPk9kMZY5Hl1DbMWzE5ilLAN09XUgL4BuwplQnHdGPOZR768KdKAMhd5TKnZrLp3N9
cn6vcewVz3K9mEyv+cnKo3eFo9Xy1ZksXbJ4yqJDGk1SVU3JgZilwpEjLw5kobTnBYuvLK2vPDrr
k8Y/uYQvYiCcsH5FnwgadpAy3/wWQIEWINSddFzbM70Ha7yk9m3SV5TFrP+S9EpSJVzFAgWWH59J
oDj8QCVlkZ87zWWpw3L2knMkn52N8CgRMfgvTqUse8gO4djBfw+EU3n8If3gkY3GSCGLlcVbpr8W
6t8Ky7mgIAXJAlkEOYmkBdIOSeAPY669A+8Y7t8i+/91TJTA3jDoJ2NY0nDu3zS0B03himqdvnik
sOo+4XQO07DxyOMYDw3w5EqSDxuddB/cIWoFAifQlX1aDVrePdQc6dKRArgkcOzWJMey6JZMdaYB
WcuJMbuwLAkkclsJi7GZypWTNPrE5hlH8LG9lhMHcYA9u4RFsjVDJx2ppPn11HBJygCQJFpRuUiH
wPSq77OLNAu8R3ZMdgXu88bFne74Jd/NFvfchMmhMUdntrO6sw41z8vW8TDBYC96/ZHEsRzTj1KY
r4gAEy6epFxykQoyRy7HUHqevUiS0g31z1fA+g1ojsJE3OAxkNLNzi+apMSqE6XdToT+ePcONQEQ
saFzEkgBBuzaO/XeJCaoGLQLwwfMD6n28JNBbIS+ACYlhNALAEYTHCKUoH4+TJ37M0zrRJqXsF+D
YD2jAlmz4FQ/02lp9UzbWrqfMEuhL38I41eyYFJa/k38C8noC5kz5op3WLJs/6VgoJu/4UD+89x/
JSPeSqOtPjpKPdOwOE56jepRe5/YiEko9YwoqGNYiC0HMaP6tTKiNHOvpLxYJAcabJXvE2QXWsEk
MzQWb4XppLZ/x7Vz1Nllg3pn6V5rRWn6triMILrkUF2cemGP16aj0k3F3FJBWZ+CW5ssBToMQjga
nFM4sQJYFHiU390HhCf+Mm9DxOvFAietsFpRtcfFkk49K/waapEBkqdq3fOI0jYk8S4NHgglkUz5
bbFtBvF63xc8PlGbVqtPzIpRO1iA5ofLSLkOH+UM3558apvzgpbFLNWR0u/Yy5JqSE0Bf3rXN0XN
BKzRtqCdfYRN4dg/e67xlHpXAdhKMYx27C2Hj94THga3Re1ak/MoHdwoc0ZQTY4fDwujdRV75u1J
CAr78PqO84d6CrDGoEsC+oBRgfmJxQxSKCWIs02xfz/k89QI9VvUYP1F5b97/nm03Uef3kZLvc9Y
Zx/FEJe5c9KjowYObBXt8Oi7SPcwp1ljZuDkdHdDm9hv0LFv2t+C/ps0StklC0vrpcFjeaW819/e
0PD+JP0HnXsdXHmRKWUBRZRl092yTtMrhuoOm0xwmB+Z8myUdtf8ZKfsIS/Hi+CKHXJfGWmbBvPZ
WSdEc2QPS/aDfpsiaZ9as4qGD3OdH+NNG92Xxrd97EGEXPfyOczyNRXvpbbMPtSv65jGodApsEhY
Gh/J5r45Ljm7K+6HO6mghLAWzEjizG2J1wJtRfWpPb/vwOYfE+S/VCazKP2MZ6ICpxPvkln5w3XB
UxBH348SlXL/tnao8uJbUcAM9EvUU9CZYCJP4llyJAx6uEkfr3NlYU5UTJW6KVKNQx/Ij4WuGcU/
1dRCcoVBxzv0wBG+Wzktnoq+Os2oyyDmwI8hd6n/VCjVjgPKD+ubY43vC3Pt3ujR3g55rtwiACnN
+eE2vCABwrSWEmo22G8Y7JOCexz/E/vvWx6djEAfGbSsa0a3R3ftCVGfQbr3k/7hnSuw5ILd1R7k
GzV3iWJwvG56IH+3dx2OaUSfQYfvghhEkxPiSPv7gEXsNnO5bq2v8zvVKWwc86JXDO5ThCl2hkbd
TRe46g6zEX1I06ZXjpWPZn5fJLfeDZeNgTWDimCLGzody1DbhEyG0OrfURrQ7XhEHfY4yftKH5+0
GVLlGfUkvP/Mt4w2Zsk0/SyCDHHQMJ613vjgstemwRd7PdHJHoGfy6U6YGDqG6OUvcmhFSf7kjjM
9Mo+rbFUtbvv0ydkj44khvTape25Rn8sGojiyI3GHtpGLA7IOKR2tmvPQLzdraRDPcWb6yIPjT4C
ZIwky9qtaD4FS+AtGeghUjhalVydNRygLTYo1L/uP7X0h6bYLexlh1LQeXtDavyu0l35CIBrBSzi
lEj75bnH6Cgd76xEzUQ5YrnQpVURYYTGqsTyVTu6EaRbJHKIJ7HqQEHcDmwkEpgPbeKZFtLiohqn
kbFKXWv6503uN92CiDJszWI9RxZHY69fooxr65glOsUiUBFfYgYpGUgp5kyBoQVpV/dism6RdXTI
PQSBloBb9BId9Ia0CRKHHgaADJNtOkoJkf58iDiy/m/12tBU01B1W9Pa5q+qKb2Os7ZJS6PZgTvG
hoUxtQ4BWFsLL4wtNMn7ymxhfEqTLCAwvInubzWo75zWWwhfkKdoPX0VN+MKJbNJZfjhXZFU4B23
irGMxr6E/ql7v2WHejLA0bvdzI8wvh7YHPQONFg33OIKeydM7U8W4qqP9x0lb0jTTYDC8Uyroiaw
s4FddUsl3BdYLw0OgN0kSnRcptK7MYNigumRrJSI2nHcZr3EI3SZLW/bCwgXyupmRI8E++uYdIuC
DEWF9/JVD6qdRmuG3v4SIADW0YPR2CQwlmt4N12NbAFOc7p28KOn7NvBW8YEnbCnKpl0OtobOBx0
YwqTiEW42Vl4cW6bADAM0MUDoH+WdAH/yTd4qMdjEIF997JRwgsfw2q8Pe1ZLUsHNt95G+cOFkM1
fjbQLu+y3hpFgAPo3Ynn1wCTTwvSTE6Qf2h3tWNg4ePQu+as1bjPMmB0iRTSdr+asihwBO/ckbJ2
BlRXoXCMCg8VWbYkX5hxXvYQi7qeeXZRtLKosX+w7MQdl/VnTW5+bHqnFZYuHKmThyxAZGhr5mDh
2vTe6V/LyIY4fVy1Dr5t/SAjYIFJ4atPjy7LOm5EGJHdnfN1pmAHiDFYvuM+T1a34M9zttX+XfSO
tbDWsekXbaAn+fd9pe/1Y+dmnar3hHtK4m/5aSSv8cu5qNdFCUQ285RKaSCbggUKIrYHWmMfXt29
9VzuSQBWUE+NeF6wT8EwASQJSMtIyhNkLsPJunf8KajESQ0vCdFdOa0gn0sFUhIlalHz21OUpIMW
ZLhpnZ9Yg4Tjkq/LlYN88AzMBaOQ5x9sF2TOK8m8GypBzwzbk4TT4EfyVRwYeF7idUIfSkGdpRR/
JMEqqONQnCF4/Vu1Q/tfaZ1t/GNQf+17lR+No5o1LAQFLr+QrWKHuIC7lAWbqTVGo0K4iPUYMRKu
gFAooTXPjHcMpoF+WKywgGBjAwpreljk4Guhc2sw21C+n7p/ngGvFoG/8hJ02xZmgmpr9Bf79wyo
W0iQH8ozfTBZUaXuLoowVlJWVGoMIKqUPDuCnQKBCkorKGq+w183W2HHum37sBJBkAV6FZA5pS4h
tZE6UoK7V0uZRcDqMrquVCaEgKdt/7wT8dX9KcaCqRQo1EWkursPs5VMm+b7QoIrBSkp8EsCK4i/
AL0CnTeegKoqUTruU6C06/mroIsm5bxDKhDYQbKSapn5fVgq1HgFT1cpF8sBHHjF3bMmUkCQnxdQ
fIcUICVjsmnoAhmfkUcZZeYDRRroaD6sNIZAH8snvGR6qMrQssnsluTy4nKSKBjjYP2c/eD2X1Ko
Xg/XTyD5P/UYAfMF55YUWQD6NJSKgtQXOLznjXMeGZFFnsqNR34GLszMVcA9BOUlvCW1awMyCMCQ
ct+gDdhe2QRl20u4fBXQ2wEsjTtgLPyBhlprCZ6TrxSkixowCIs3PTTkWUG45I9UVl94bRxetpJg
lx+mS3WapRIqA7SFYRVQvidhZoFjlYD8QLlYUkYhPShQG0SheVxW0wOqSt72hFfAmuWeNXG6O1P9
T5/giM4C0XJEXColCq62J7CFCEghEgGvg76zEMGtcEyYBxnFrmygj425oHwZlfz2pGAWqsyI2idp
aft4QnaV/gWVoWSYkn0q31KNbcddi4pXCjCvctBktT+XnzvmnuFpeCdPaH+A6/TrD+x4OMSG/n0H
hjhGBortDBwJUZXeUZGKGjDjjki92+TskjfyuPBLFi3BLORQiUAQjIWWLHnMSqkwSalOqhVQywPL
LZ7F4CPAjpyjCXQjEkTn4VmfzMDnhdSXeEpy71lh7E4hJ3GlBV4S9oQ6v8I1kTDnNhEWxTNT7zdA
UfLoAOuCOIzwR5CNYgoL4wk8CZOFPoU0hJc5ZIVNnxHg1TLHrEhn5ly4IlKOYmkHehEoS0g3cikF
FHvqXj2DxeD0I4wUqTLIhOh8S1L0hM2gHjSCh3+9cFJBSQS4lHX3umB2RYIy3uAWhulIj1ian/ik
IGDE9i2e1Xx2SwtEUJBBwmF+DUD5LqigAtQujwTkb/FeecUZAFaP6LwjmLDJL3IQcQERBS0W2JNv
fMHmAs+KclUO7L8lDUH/BIYmbXiCywn46qs8IDcC4hSZ99j8c5dJ7UXOQpBRQY9NMGSpfADGRpWL
DHYnjwUbJ965DEqKIfKZrw2n2ckZgr7KCb+Q0htoJYTOJ2rUci0i0Azx7NG9+6Lubbm4p38g70Vb
IpSKJ6zERrUHB8VFnlfKfoXNyhN1UXzBnTug0fGHhLbXqcquJ7tfi1pK4tJ5mRaUAinenpi5YFQE
WBpPogF48hs6fBC4oye2cgh5BWkVDoW85EhcLHDji0Eg5AEBEwVIlD8i5RWmjcxoMzyjTYZa4dze
5LvksAseCU4vHy7Ppj4UBwhYf8kF9N9tr//YsZ6g0D/cCZQC/WFeP5pZsgKDyR0s36oxYVN7BAqU
vhHv0Tkk1HCwp/9xjg+PtoLZT+4Nuqc5NdPu5uw1917650lzR9EzPb+TJhKKHj4Ydh2OZvfu4nRp
7B0ldU1WzxwJIe7PLlT4fY0th1fPSmQVyz9vxq3fZRAGMCqdPmnziZX9v/fiUj+ZSbso6/cYTOSq
6vSYIKHTJnQC85T8FKUXy9XzzRqCtNX5qvXoz99P86DfpDD/7wBewcI/hrYd761ar9RmVo2rVfvs
2HaXfVpxm0HRuDmtVET8BlsB0AqgS1sg8qQS61VcCOquOnugmgjadoAxB5UdB0C80gw/Rj/ZO3yS
jLRhbWNTuIG92jvtigVeDdTQ4aIl3RJh++hy96rzHEPgDqJrowvhFZIkPDfboYzEuvB5et8SKsMi
nagtB8/ERdx4JlUjjEZBGDrYp3UpLZOdvgFLYHYEMNT0TaCY0+eBTTrfgKhAhPXMGdhbQW7c7h7f
H2/XtEsOiSzJ8rUVp2722j19XI0RwtyW1RjHHfio9CfpX7hrFpXiiLZsjItXOdU2SDnyAyZM9E2y
fko6LdGoil5KOzyUK9pmgjRurrYDaZWMJzCBtb7K2Cm3NhMtuC/0Rg6Sbfm+uLN4bJFyNfthkeOz
2K2mp4glvg9MdNseMGcj3XnMFSeL8jbnrjRBS3HNBb+HRv6Y0CHJIOGruu0VzDA2O0+ZZDh+ob2k
48c4fvRzxFeH3nmMVd0Rdyd64/TSCLHRtn3v4dyEwNpUXIY0bzyGFMEHpGNadO3Q3hIVGQ4egBVG
UeUE67xT45Swt2yv3Nz6BwYHNzyjV1Vi8Cb2FQ7s4Vx7m980V93oH4+qu59ghYfPGoZrf565z/z/
1ygWbIBeqLrOtLZ/yWNOzS22KuuovRGDTbU+Pc0XD6cVxij/qQnYlL4OvcQBxd33bnTzc/ZjbPS7
W3rTmT2BpkgQB+haxuSCP/gaM977ZbHd79pjAxoZ1DC6BzjKu+Ikn4/PdLTVhojI8EXsXnvUchFk
39RuSlGr7ZyccknjV4XOk910i5tv87dzFabwn871l4qLlrYKNDdgIcSnxKQWFZd9qLVwEZNwG42d
K3yJPVE1Afknymp+L7H2M2UDSIP8AJcBJAKORDo4jbDgo1KqzriBqJc2vlRoJVaUqr/9KZumSakW
x3g2UGW+pbHfXAgFFPdpsXp1JdiU3U8H8PorqPLsQPH/P9n2Exj6x4p03yt5VT+MZka0Z2puGwEa
RCuskgEHjq42g3lzf0clSv+z4uu2eHYa1lCD2l2I/SwqOys69cH5yUivPVp4QboH0k/a0hwkA3aw
prWAFl8IsfF9NpfaBgAEICA+mt39zVURAQ9b02qDUX8fnztk5t795tcfsb2IGTogGVDoVuEZZa+L
V4wyupPmZjM8pgm9RyZyMbQnXA9FFiMjvHaCqtUzHDI7zArYkenFGGTLxGmuka52T0O4ne9J3/rG
SZ618VaFIDFHZEugdTwou/bSKnEwFX92rNLvYMKwfFlgEDPEk3YZ4tdUnHzLwCd+QM+ThHXtvVhZ
K53UCCPetnPdJf0Ti8cIdBeRXbKrS9+0neN4e6L520c8tOdZ00NJYy4KXJlwY2S5xFZc+TDoi3n1
8nFiD66gWOhVUvemh3eMbfp7fWZ1Qvvj2EWUjXZR/j2P8ecE6qwodlyHlmtZngmgjZAU9BKDE0zT
D995wCp08kwyCVyfuJUw62JgePLoFlbBKrXujPGExdXtKI6MDz6HEXZrG+dVUTsCPvfmIKrw17vp
hc+9zqt0GhPlIAqV/jvWlEXuL8vNs43Rn6blL/egrVgXNb1ZzayFgwzWVw1dFQZ15q0r9wxuhoEt
4smTl2PghVQTMV/sxIpLS1cFw+BZBooE+wyL6oSeRmI/TWvXAZKQAybEDc0mgvMpNKitXMY4fpkn
TNCiax7myht67gemC1wGtDgg9OSB2O+6+oCi1hqpFl6QzsGUiYKBFH3UtDW20W5Z99riMohX5mUD
RovwAmSL+BQHVX/d8QzpB0xzO2VFY+TwiuE8TZXbOOyz+7omNu9fbKbUb+l+gB/h5atx8kkud0YC
GMsCMcTZHugQT/UDbT5AaT7bbzewJCjRyEKXTNeYW0sfnCrHhiln9bRlEyLZRJOeg7+ZHs3bUBFi
85+O9UGLXXXOnSO9emlG5xAZr2kg3qNxGHt+Z1tkeLy5Fo7800Kkqs5j+WMz+8+f9A9otbc0GWip
AwNaBs3Rn80WaGt0vXePeKkjhhTcHf+OXo5faERsTC3kOr1f+mAvJj0nFY/vIRupmLSj09494EhE
gDmkwJ7QebB3HNQ1ntYOWko+xMiXVYNrQNTWAhy/Cbr3QYbGis0AaL8cV4vK5wGCvDjHb9/JFljP
tb72OYqLjHWIIylABrG08/a7/UKbUBlqRtST4pLV4oba0WdZWJdEg924Eh6BzoX8blFsWdPyDhnA
5my5NLbCJTtb2vH43k3vRDwd+jTRNyK6cSHXlESGLZysnz0DUPJd5prZBbFVD5PrB8CUGg+5JtjW
0gih7NaWoyK1PxKrYe3WNUf43sdDM8fd/+02JAwa053EPvdOyoiIGhAPGi2NpBb3VfNNRJCSkrPO
NlsFxvOeUGSEgyvX1juPCIbKH6bFpmINMkesjKxTCXeGJkHh/vuCqpZ+GrDyFWjbVqjePFRfVFQW
bZQaEdqsc0AxsrovCdu3px/EvlY5tnb2FhUCamm0+JiDVKvk+y4tMbpMUYRdJReSIBBpoEcXRwzA
QSVc5lxNKIPbJrVBpPlE9L3HQ7IE6HtJhG/kFCQI1Kd0VxUWCvQC6HLlacB67iljbCrWvjk7PjjN
a0v68qqfyK259qxxBXNjW6301QOnXyef3qoeB4ZzCdRg1TV1qsPd/axdBPDrdY++vJGBeBfCKaLt
aTw/uY+luXkslYURY4wbnNPepSKTjyEXUG/tH9uk8wgo0Kq13VOfS4V25Y67tTAjH4c5Qm5DWkk4
Lbz54xHnd8NHCx8Ggj3K3Cv6MhSwJpAOxSj2SwgqSb/W8YCW/zQtl3mBQUHH7GMquu8q08RGjo+6
3U/QUvv6rnK37CW3Dobk3cw1zw53QT1Y47Kdi1F6ilYzk0l9KSMuQcfo7cf4QbIRhJVfb9as/NeA
Hh/TwsD10/Bo4kGvQ9pLeJaKGacCBeHiUl0iZX4zknF9wSOTJfy0wYP5o3xEVNcSfH2cPYy1RWfF
oVENpAIQcVAxy0m7u0VgTQ2x7SHkRGOgZKP9orJ6h7fjVwpZHv/mqPnBVhlH61bptqqeQpztn9Gr
fVZzXlE6BYsmC4DlULY7veEo4bcHKk6ve5eV45GzHGZfoAaIYylW3KdK2NnwyspnP46pr3Gzk7ad
COC/cDc4tLqUfKkp3Hdkw+jer31qKXQfSBYULDlvWQAoGZCyUDNFechCjkSL8hWJDuWSPUwAXDO/
irXHvqicXP2LkVbvwfHaa/cPRth83uuP4i0JKg2CA12xXVVxJPr+otqn7nFf8Y56lxZX4Im+tC/4
5OgetDR6+Oe1z2g3Cz4NlfI69luLtR4kfBQZ9K2L40rJiLr6T1Liz083tHvpUu6rYd4x2sAxjH7d
f7CrfXLkakhn3iJzqBGfQubKNhlBB1VpBJBOjvMH5jPEPeYgLakbd/Gyrg2UEhXMh3vXyvsPOsNh
S45CgwG7BXfc+ZaoLlhUUf2ShsXiM6E2H2RONEixvHU5NlT6bxgjMvE5wow75uETXkgnh6NL4WVD
A/QqjuzOiAWgdz/6aQUlp3kgb3bxR+88veDxUm6h3tVpSOvjanSAc9ugxO5fqwiTHiTBfw4cftN5
WpD2jtrWaLtm0mj23xl+e3811udO1cw7Q+eTLXo13GOrc+gOV58hOs6PZAmLwZot26t0NLK8YKY4
/cWfj6HzOymG+DraOnB/p9P6pZZ6b+WPdUmSP7+5uhhJ0Q2he5hyufH56Gaaw1ps3Qa0N5m/s4Ki
Rdq8n4Z+0vWt7kcviyL9MT6cQJcy9K2sX1+PCR06Z8hMu7u6P5v8xQiyY/4WlPjH8crz/0gB1icj
zfbHQ/WeR2fq9T7tClD21omzD3M0HejPEoRadbT+hMWOUA+A/UVDR8wgxSp7dtEpGAgJHvY9ZB0y
Qthh0wcNaET7JMx50Rng6TxTP4+DCxiX/i4yHdoNPLU3Cr8BOwheBnM1jwX8FzFOjtvffviiPBVB
g7p+Kswn+HeBJowontYBfAU4o5AxVDh00aMCQKQrJVhjfigFByk8mAOlL1UM1Gqgw6JQJEwjReP0
VOoqNf51Ao9L9pYOhJx+pFwimVwNjL4PrU+KI09OuhQXhAsvAHQNnV4kG/K3FFD4De3Va+QRInV5
MvEBrIXyLwoF4dVjkgYobKNZkYKPOOc1Hy/YT7hdwkQUjJ3cdg8mKQhmG5mTzlmIyuAxYD9HHVlB
9WsC0PYGn0Fh/bX6FABmIvIr5log8slWnzxc6H5g3Zv9DGLl8BBx8UCzC7y82ZxPT9h+DVn8+HWE
xir1fIFgBfgVerAUAKXEcQpVm7Y7AuOCQV+6Qm4XQqhQ52NKiMKMFhhXElrNxzoKsq+ksi9a+xO7
fZJHsTU9D0r4yYcw3b1eLuxh1rRDaA/BZ14fIAkvER+JUw6fWPjMOZkxpp5z4boLSfEQSsN7juAF
hgvVXA5NfoR6LEd1deVtL0I/BRsqDQK8i7ulPEI8CtyewU+9ujBsns9St6AOUWyF1SoUcPl0ocAK
MRZkHBo+sjpqFiIkkE8E0Dg69lxeTlpHVeilCoh9nVbI1Ds6jjx1zcC9hcMthEqTtH7tLXHR4hMN
WOrr7WNBkiCguoDb//1T7YSL+3CzL0Ge/4s+k8+OWsPbTGqqxAlws3PKY7ibcq9ImcxApwkV9S8V
bOt/+82yoHY6mtbSDJvWpr8sZnH7cKsr9V6+16wLoiJOHXJ2kZwWfstZU/XrRMVuT4enqFxA6IOO
mjMlUV1QBHr+UG15/tmI5/pLx4on1EImq9ROrqA6HbD7i6O55Qzb2afikOyLytz/EXaezYmzWRP+
RVSBQEj6iiLJEcaYL5TNGIkgggAJ9Ovfq6V9dme9884UNR4HgsIdzunTp1vMcDihXAPJcqq+bNBg
Z0QZvRX6Dn8nWgk3A/U2JINkvv8Se/3Py3m1XP9PKvrLFfi2PLYBxRom0gl07mj2xf5T/JM+Ui76
nz+obf9+If73tW5/KxUXzWSzWZyc8vWALE93emwE5ZKgk0YemCrFx5pataPwGoyFPaTJYrXoE4WC
BDc+CYHthq8shBt0cs/+9TC836Zd5FN8+IslfiF+c1WaX7zLOoJiiIICCgMzDIdyonwPbg8NyTQL
+Y3bKyHYBdQjflkjN9cmuVuEi9RLnkyHFZNmvyvdox8gwfEDSSbw9RkuFJgGNIwPwGvIM63kAfKM
WVI1Lak/IrxLJZEueOyIma7G+MjgD02GMJZFLzlSZ92ABNtOEBIKDs+FMBavQlfAneQreC3Qae43
sbqY072OzvDZ7ZCWmWHRAZvJtpLYh/iYOcHBGLZBgDfu9rk1KmnC76GS+4Q+KuAUQO2Aa4kwubFR
qrpAf+OOJ1uw+bAetgNygnmcu4dJmoQ7Vo+rCzLzTIyEPdQVwlkPDBbL4Sz32kWEUsW0/GG2kXJw
oXbhp7N7TpesFSGefbCGuFNk4xeCxZvHQTIXtvKnu9NeY/Z3j5dPPi8yI5oXdwE3Yo+fPfWmZAze
hpjq8DaNH6ECLbN4eGi68c4/je9jgxmxAF8O7HhA/r55FPwFuZTyPhVSfFRMpMoAGzNoRRHLs2uy
Mzgu8hdeOi/mKCMCAuwRB50Yk/gJMtwU+QZUSyDPP8jBeYj7HANrO3DulHF6l08wXdac/KvxtKDS
/rJ9TZe3qd6OnLnhfqZfm2OUYnCzf+uQO1Pe/dq8lZQTDz/vInNaX3EbmXc8Q4Im7DfKQ3B8T18n
mDB+2kaIIzg2QaKmDo5QdrQxxqhEEI+Cc59wpYetClWj8+M6aY2J+5H8WcLWaK3Ay44YHsH5fCCA
J5h9uf2AXonv2tnvboMbaQA88wtscyR4sEQI4u1L4ngHukXi0f36gFI0HgjT61vMZgTI5ZvvjYNw
L5p0Qbka/UsBtrVz4e2pHAUMYWG07l/M1wQLzaAYXlDxhQxYDtakDNjxFH43nmfj2ILcGFxwOD8N
WlzUznAPR51GHuhZ9tttKhI7KTMgQfrD2f1EC7X19JcVRIvx/y5VloXjfKfdwuX4vyO588JBZWfb
uE8thqk3nBlownvjrR/cei8nLxy13IcP33l+W4KIjB4Gr88//1piEzD3p0MQo/yXYLKz6B7TrXkt
JupgpXU2zJ6yV2R+4RupbKyqLeRPaq5nGiv+fPqt5u8X0P+c/zcNkOTeMeNmq1tOF+AiYVx4Z998
3I9MmB0qtY3nCVgN2mWU2W6ejc+Xe3tFH3PS/Wj6pTd2UKpwbxjXYEWMkM2iN5+3R5Mek+XQ26Ff
6DruV4JZiMzre1YwHxM23t3ZOJj0e1/7IZKHPfJLK3prIHd9eqbx6r3VHdKsw+RujCVXeg/OmYfG
T3N5xc0nNGA6eO1VO6XSxgwBUBpOk95rNo6c9+ct+XUvghbbRGD1xfiLFH73t1kKHvKWiRKQSP7/
faOwML/uujlRv0LhHbgMoa4qGQYUIzVdqtUy64tulvWrhsu8l0/aLOj0PtBtKZVwtajdXAQDqwCH
8I2eIzVN6V+LJqMpbFhq62qNp/2G+rfuPhSEqv6RPLCve6CBxC5/Hgfker8bhP8+t3bz2zgo09sJ
i4cGGynMncsAM2vzGjYugxMaAE54PPv3hY+84uKI8HxAu8HCDA5738EkpqCo5ln7IL8BOUHXZrq2
LX97wKbDzSeYuhZFj1pmF3ayZCDN2W5ZPuA+VL41p7e0t0e1cmSOGoZ3M57Aj8FdYd1jtcpmuRGy
xShcFN4p9dYNAMzQaQR4gO/3km7EcPMyMYNyRrsCkFlrxK6MzFfZdk8UMZAzghU5vAzWAxNYeXyY
wdm2plitr38mFJ1eup/4lCEchOkMzFasIkpvU3pb4vyHpptMFk+oczUO/hFPsHbU3YRH1jaKHthr
GV5CwkSfAkPt4C4Q6DkjiItPF/VUENuk7N3prEoAonwKG+dbz7yiaYoLMJpgbkzVp+tCSgfRgUBn
Ygl1cFuEDA8ALXDBu2wXiAX/3OHcc3eBA66Y4RxcOiPQB+TTgIuw5SOKiLFbGHRbHmAdldFiiUP7
/R0qaesFtU/Tcg+Fi87H+eLlEKQdsNQofwTeX6z2KCAB1bT9Dj1bKYzpgYHsDj0kXpdNc9Raoc8G
2Y8KrVP4G8cvWPPxhYSjQP/mIcxtzwb7w2KUnWLtsQWxlyMXlnPakIbSKD/4bBlFn43ehmzMVf+x
oZS5ReKrS9U59hz679isUrW3MJ6ucW+X+0Mnj5BLumMN1Qqwxrjv+38e5V0t5v+z0nZbpmSl7Y7Z
/UZmSBpt8763WyX65E2X9Sr3lJ8aIRqVGKRFNLqgc9Qz+ecUw9w70kHTn+MF1ivCyf0LxBCclB46
+RI/7rxJErxcenGfetbs1vDfaZPsPo5YsO6edtvl6G1feDYO5v5gyu7m7t3o+eefz+j/Wb9/OaVv
AbCRGnl2SBoFIhaSLNoHa0SL1MQt2SD+ke0exngX0Fpl91HaEgcL9Wb7qQOhDkcD2GVdKFb0EX7G
NMqsSX8PALDK2mj+Hkn7BYvtQFr+x+j6jvsM6YZ4O1tI641+/FhE4grjj0QOfh3qa2PUfYBmI4ER
sXKcvo3poFoErb78BtSNJouG6oVIgoBjsK+JW0k+NqwwDnK1v1ynzm/XN4uGNDTLoZZ+TxQWp1az
fbsfYRXT/1+38dMwBHOLdCwBiJAaAeoNY5YM8/U+ECNTpM/dKJYWARWzNQoaECC5nukYBXakF0Rs
E82R7iiuNMw8cl1dS/oFkRXq+BJvigcwUKoitjLkeIJE2Z2QV/2t9GwLlUweUM2DjrX/oQZX/dqC
XqxMWi2vfKXZ2Rk7c/CCpQrhEl7SgzQQeR5xHDPurD6ZfH6woyWd0iWpboXviKwamRMBO4do+yaq
1H6p5Ld8RwObW4PmCq+oKV1qQNDN+FuW9nuEEeqQ02rRi4Ahwn/vm7dr3CyuN6Zd5s2o6jH1HogB
g/zpE3bokOYc1/J3vad3OnL9a58i6df0zJ4e/QW2a3V/m5n/+0C6Fdnpl0ir3NmGcXKS5iviv2e6
k0w/yUMrDm9et4wolR7o+NrgwevdUbjd/0zmKM2xHzo2Pqlsej1zWWZeit1MA89wci/3/oT1WOJR
qchfM1KfT+h+dAo5rHgohUI3Kl3ctG9QGJBjTdyiDSc/yOiJWz8XjbB9ChJInq3gbNJydIVoD233
NsjpGQcTvA0yelbtoLBGzQ03m72yi6fHniQDsecNEkjU99puZ9K9eHurt1j72TGk+mj0D4AOexfI
nn6nPYrOGHKyTw2uMIgoZABGxV7+2dy7dhvVTiL+4A3yT2veoM1OSsmRRT78M2np/UorMBZR2wqw
mS6QKFojaNKn0pLGaCRRgCAEa60xkHGBrI85T/Q3cb/bHVxypGWw+qNyO8TrEgfZDZzgU+hk/h5P
jnbQ6YyResQb0sIG4+KV7wuYoGkUZ8OijTjO+LgZHg8jB3NdWJ6mSz3aRmgSN/cxSs6fu0NAo1n3
7jXWw2IfdYvRcfEXGMf8bWZACzFtM7Sx2t8jImfbbOW74x0XRafnjW/e3P6AguOjuORm3nj8mBXh
46lX/Dj1gh6ynG/hV6d3nSGnihHRw6jw/I8uZShojFSO1r2Plj8ge6DjYP2JMP+flzfztxvbL8eq
gf/LwE62puFsclIIYbHlspv6dnihlVmyL4iBBHkkBrYAym3/thK7+jIQldru4yKiRgf1kKsj2oJa
oyBTZFCtDJjEQIXeo5zdQ1+K5UOo818O/rf5zy8H/215OGflJs0uNHwIfRYDSMx6Lb5AyFOK0MLA
ibOlgLLpH2Dpi/Yu8LwTxgC5Z85G4ON9WSuLiCNUBHvO8gJWKn6QzrTjHZYZm5ha6gW93gPIHJzP
n8+lZYnV9T8hhm07jtM0ZI/xbT/ebUsTqXvuhOhN6jtXcoDGpxB9Me2p2zqPimQh+gv81s6z6Tuv
sIMkDiP6k2BrZutKIoT19+oJ0J4liRx+Qxu5nglBkdVUGjaYrNIf0YL7rR1JdOsjFGo55xg4O14e
297lUSx5G5RX4hE0n4xOUGNFtK3lytSOIqkIBBK4NNqr2lw6ocJy7zHnUia44rQL9ihGlhBaWNfR
Ah4vz5NGAT+iWFCGJxpiTrPM11fdmPbAXpqDzqxZvatENfSekg1UhFFDwCUyDSILZ4w2gbVqUt+H
62r06XcaiZuBdjb9VI9J6RBs6N/+2271+0jhlzv4jbcXN7fHslNY96nZ85Dx7z2iG9Rrf4IbecT0
NFN47cPAfs9bH0eLmd6mDOW3Vv7xpTVGgPUtIswDYLr06JA9BFkcXXtb8YC60XFJnFu2e+2/zH60
Kf886IxvM2jdWbQuqX1sviajWUENpT27/oAVul270CHOpQvkaCV+CxILhOKyd+326I6Go7xPXUBI
JVok+C/nMy3FgiIzis3QN/PeBkduXo2Kb8eNcWrIPPIYeqsP8ENJwBPPzgIbUdzMu96pneJkgQQ1
ph+9HBJMA3bIiCUak2NMXKmvkrBRHEv4NMxX4KgBw7KUogDP7EiUtEFliQlCEo/91WzrczlYhz8h
7Zy6B1oOKSPsX882JsZe6rgwSThgE2kfaj/0C47OD1saFBShWQ/WC2JGo87j/RFF98YPnCsNEEmk
/vBiWZnjdGTBQ+2ZR7UUG6/rq1tQsqFttaCz111n3oK2vllCzb1A3dk9QIrAYgcKbfUmEGe+stV1
uf9BsLY0jF4T2ubJ3dzobXaTG64wmOb6VwMnFd/ISHe8FBom2SwFSnj9MEJsTMK9yw9yRCMGS3B5
BdspXAGq1RSu+SZDX78tsdqNCNcwIFw4CAjUgghChSOvgkN7v+CTgRx5rwkMefM6sJqcntHgXuDr
hhRwLwMURfrB2/2FblZJOHxf56xWF7cnQmq7UxVBftlxdrt757ZJ1s3X82Zgoqn42t4hn04Byw43
Hb8F4pNF9Izi9kx+13o011MUCOg+Mjwo8JvHY3SCEwwnooXfpnc9jp3WYHEc74/LOzjXLUBsngVl
/5WnYXF1QZ2vkyNMgeDPy3XndwHhr2fxbeJYacM4mQUB4YUgaXHv7+kT7ATJLkBW4ErD/aM5u+PJ
Q2prRPskoH5lHgHhH4nZAAZQwz0VvQ7kwWt/sQ+yt+veTY5veO08AgKA4pLGGwDtMAVOvuWtH3H2
JiTa2kFjuCGO/zo2ennyF0SzZf0OpsLd1TGgHre71nficWuzNW+n5hY67DJ5oshxvgTtTuIlrMBY
UQ0dO9q+wP3J3kvM2GFzoGDN/gkr8tGCPHzst/InZtvg8EVZAZG+RnT9iq+PB7qtttPrtCHcG4ZO
EM/VQtvyAUDgJjPtKRDMiUy3sbv9ghNC1THkOVtMcdzNq+N3Gy9XmtGeT5tw8dS1fFAVMMFlc4Oy
xLS4hflbeQrRGzbey+j42UbP5rqyJ/HzlaCYRsPegWZUr/XpqN2pGX+VSLXQ7P2Rd0FkPKMYXhuX
HlR8GCwr5+6nO8quFoQmJpuGmbs83IaLpYPNCkcypSm+9QGOf2h4rbGzDa84gZeTHNuC6GDPM1SQ
7QHM0q057Z78NBmh8I9QT/m1OMNaAZMeHkO4IO8Ouh4duDk5ScvPM/gA0uWfLPynaTYFbd96tjU4
vVIKof1+58afkPizzrJbzO3McnfbgNcd0mGz6e4dVg+qAjB2hjHd77O8O4oTFxTtQtWvcHE7+fPQ
b/8uZLSMdtu0wb7Nlv0Ndd7tG1a5XWdSv6zaZukMQ7XWH18r6TnJrKhzHT4XZVqp3UD/GZeD/UoS
VlSeSVzZpK2/5em/g6N/OSrnW+UwX7eNw22/Lqf3wfVHGm0HnaKHW2KYQvyjbvX+54tgtH8Xe/7n
84ym/v7LMnax8nPSzdPmK7LpxwNkn+4kOfsnpMPog7CiM5QBegabETUmQEhwT3uL9ASrskeP+87A
3iDogBaQLhaUN0a7I84s4Q3uAjputIEiwALhGB48ZjQCQbNFAOON6lz3PjjPUwsOZXA/Bvkrkyiz
BzCl482Mapd9Dx1n0i36p3JibMP7+IyLGNTBLdCTh+5H27NtH2+fJot8d3IdU6Sy3pp7r4xHEAvZ
Gp0gv4wx/85em47fWoQntJI/ru0wYzVbe132zoe8HF6yR2BTlggMnW5rSMHvcPdO42Kc/cR7B0g2
e7pPs3eZmyIzsyN0QRyReilKMQg27J+tzxTLrF6C2tTp1aJtrHCdDwhijYVfNB5N3J+3QSsOTIfC
poOl2Qu82QMaMMPu7OyhJMHQZOf0r40BFUXzY4HklwmaPMLDcccGNm5yuYqgY42T08e+DA/oFCA5
hcPS+BimXNUo6Qx5xRXxwoSwELH2BJQRCjIlWHDMXTlFmAIi2Yf5cU8DSHX7Xb+kSPtufpC4sn9m
gyMdGWBQF4qKeGBoD047I8sYFCY4/aHjlhTRwwwhutsuai4onop/7hihWT6X5TOGe12qNpBNUCXa
4qjVu558G0d6nIWysPGOt/VXG+Pvxsghmc3905tFWISfk3vePkOzQUXxIQ4ImFDcMB7yjYc6yRvE
lWuQZn9BP6zf7nWU3tGDAAHFMfG/h3qeGq04uZn3aQLz9461VMRtPHknH0ry46E3524Nz73JerD2
N95LDMuK5oJGtMaKwLWOfqcVfOHR6b7kw6984zr+tjW8kri/HNP+7g4N+g1SBzTStP+Uu6Or57t2
8ApXbGXHved773XTdR3vWWLpOTh03k9LDzxgvSa/2+WREn2kSCw6av88xXEj1Er2P6GK2cRR1jRJ
M7vf1hTntl6b1yZyYKx0o86zsscNqRZaGCRONvK48YtyMGWe3cFuEhNCqstV3alYb0LaiIc879lE
tVOvFa/LJk+9D9q0XivN69LuIqiQolDN+kKa03ndoPNZ65J2MyoK0sa9UCZCU5cynzI5qdhKObcd
JD9h3bLegomNMnhPwCajw8p8bPORqjXZYxq/SH9p4oUJRZM5dQ+Aa3NJTvlCGqjWc3Shntu0XdOQ
Pa4O/tmisXnzU2q5IqQxJwRziltVdYmrmFhAMJPQqJrYJQIsyOAKkqiEmT4uT824aiG+jLa0/uph
AinomI//kj/Xa+usVHmrGF5it3Q5J7RlgnJSO7equVfb9pkYAr4Vbb7bwZlLexiYn6lfvFj0Mrdo
r1YWq6tAHgs3m0hSLLIprEex0NRhLaoXBjMweEzaNDZj5+cuTD8BnqlBw3bOvtRJmpE5Sq5T6AX0
dkhhElhIlfCj34Y3EmpCog+dES1EyHEkkc872trKJwVTI3yt/yRQfYcxo+RzP69cc+WW+7ljNQLt
XkjzWi8RsQ5UBFaeQ1u/5FedpRBlMAs4fB1p364fYHEj/4xSD1Kv0scbmtTxxD66IQY0A3mseHlq
aNWv75x5F3ngNa3mKRAiIxWxaHRpj7odIAc2UtNSPq4knwEYhIZIEUGIAuOBlm+eXn3bJh8YNF6l
fqGDkdyw9DIySdHxO915NYhLv0Yt3jb49QXHYkhZsLZI98nrJQUvfFk+xpeIutUxkoAg/dgqCvjp
TPwyUbekpCrmllrWab8f6+kijt0EUH/lURLw6+Onet3hlP2Mx0Ku7b762Rd9jAag6FU8PMZZOpDS
Bx3ucwSzA+OLugZ/l+JhFh2HRH0wy4RJ6CHhzxqpQPyVoNMCcc8HiwAwl4NY8+75sHJtBrs/MQ6F
dbX42uLTNMnPU/iAhIJjDoHGSKonalHHW5fuKpqnqteC6r+jK5DS+LkNO4iGhQDXKJOkPpJtfvsN
2ZAQxT8oOlTX3i9PbSInE1K/yINN5qO+A4X5eWEuCdWpWZOaOfUdkBaEwdA2acZn8I3/IWxhyKON
DVpn7RmsGVENLmZrDENHiI8wnz0+yfpMByWE1GduUYFYo4igs1yjnqLHmuOVxQHHTZ6IdfAhVMwe
IpfFqe+4wpvH9KvGAmWK0HqD4felBnxuN6xGiZfQTA2PHq1Qlaw1jSoh2JW68+jVi2hwDzOf2Gck
d+rt6ICup/honeDaN+jCvr6qH7sNz+T8ZKNXmNKnTQs4E1SKuxc6y9UvngYAJ8+UkytQqsGnSNdz
/XRAaZSmPjoA1f2++SHqIpq4KH7eeeaNI5K2CqRGSiYS1gSlGjX7GsaSVJD2AzbZlFgy/P1kDiAs
SzgWFhQP4PUMVUaUnKvbUAlp6fW1clTl+KSn49MPl2f1pwssg0kTdHmoSz0N6G/nn7rPD8FxuhkI
Nj2i6tTEb5slKOnph3vUZJ1BhOvT+FR5v25YT708NKoGeZ08BlvqmK8XsvpJMgFAdzg4Pl9Y1OpP
Kx7Vi38Aqj09mR/0KzypZ15HJFBPzEAMsel8zx/4edT0pEcjoqp4gacn+EZ9A4VXB9akVHbv6BfU
P3F9US4wlqKrGjNjKVor7NKBiKGaaCVXX5wUhBAA92ImWnVN5zmUVk1CA049l7licvKCzR2lXf1Q
8itdb5lEyPJbSw0CnFoIKjlSrSiSz5Tghe5VPN5WywKFTBF2UZeQvEfKtiSOpKBDrS0qt2UoTGuB
4jcsLKw0kFM7E6NvTIRQnjGF/QEoLz2Rc2BMdL91PDpqldnoBuDuNZlg9VYrQLGqRMJ4zgKJRaqE
dmUnaPRxKNBdrPeWJvdRu0rlLj++RoQ5VlUOhZDMu0mnQOVQhK381lYSvCUED/oamDvxu253Ch9T
b0AWOM3CCxuWHnpbynGDZAAaQnOAqqYyNFehdYcuYe8+lI/D/ouOk89k0Og3nhIfOufQiJBZYHAI
R6WNwttFF/fyYkMTFa+EiRcYw5TK4DW6bP4CQJq/zaJ+ibCUa/6SRZmlE3dNm1xSQp8YDcxOqH6Y
bOdNv4AiGUfnj4zYSiJMaNkTcAq770JioIZ648Y3plInFrW5+arm3hZT3hxAWnswUYhj0rlZxba+
/Vj/1GXUUNee3uDSnP9S9zHaAn3+FC9+y4zTw7kdX9v4QuCHF2bBJWjOFYRV0V/YntwhvLfYxPk9
v2OrrknvLOoXer7s+Wm1Y+OWWD7nWO3N1YJfyefrFVQ06IMmOuB95BrTQhktZ0e13E4fcUa2mxs7
pdRpnKG2DwH3kvalisMGHDNDjqTkqnqIwC3K+DlQZUPVHHIdLqdDT1E/Hmmoa4M2JmW1WVcMbKaJ
dlxtyv96sB9IX0vTikwTIAN0X9s/s6cqAEhCW4j/aaYZLF55s2KZixCguZ3OzsiN6CGNEnUJ3eEs
6V/aF/Qv8ZT651r4xAyP1GbgobKGSOtbOh2aCZpITSIqzZ52vz1BpiPczTQXxdM2+/n7jp4wClBd
6NuKk9rYkdAWUX1VAKaeBl6aV1ogtO68125LSVg+Sd1Gs/kQ1drcf84x2lDA/jJmviVXzq7cHm7N
jmgYuscKreSgxIPNWRo5Cm7tSo2Hro4q7GJU8J3CMSUHRHb0ytH1IBcKkclIS9BtalclPBkZocrD
HVMc4/yrboKPD0tnU6pBLKhaAFXmgjTvJ2+LIHmDvbR5U6kFZb2Z9spshTw8vQks/lKv6XCL6I3l
Vuj2alDxPkgSoaF0A6JNxwn2sb0qBXpxiCok7iTDJGlNo770lVBW1JCUg5OGHssuTJCNmzOiFM+V
n1JjEqskJcLICQRzziCHgLIdb8c4CkFLGa7HEj3iT58K74iueKJIKy3Uf1pw5yVfraRFV80OpUxV
l8U0u5TSKCPr0IxSpyEFARUFNwLqDEksZWVN1JYlApb1txwUB0zUo7lkDily+zLMSGiGiT/rUbab
ybupoTkfGnONu0bUpQap36krRuNR703+D+ag0P7QyyGApBTcmnSLrCk+1G5dBJBzEUEkXSZ5boSa
Km0jrRjKF5S94GbsqV8H6zxkidXjI3seLMS+ruw5Dfieam9xCAnP0fYT6gbFncWUPIg04R7SlKYD
lZZ2exK/6ZcqzyrDtpkCKB2Lg6NZpRTooEiFvVxz9YhUAnO8X75osDhTaSdZGD8V753JntC/M6Gy
R/SkfZjqO7u28ao9k9op3BWLYp06DBRxdRhKGk4UNTrI8WuQidCpYFAa51oe9Dam33yXCxVgQVQ8
bRidPG+lrhgpyRs0LUgHqNr+3up4V6JUyNvgFoRTtTqeRGnBSQi3ZU7q+lmwTSbzfEqMVum0Y7L6
inkEYZfUn49kgJx3wR6sa70r0PxpcEuvJOtHQlgulX7xz0KCiE7IaJmvV9KriN/MiVzadNfrf+3J
wd++6Z0aZJ26G1eYTcWnIxYTOaEyxSJKOYBq7/9U+VJGcLVCUaUMRnCvYJ+9AU2lQeu1PQHlQeqZ
GwiSUO0qdFxNF1PGNLRssrL2ks1DAnYbVOnoJKMvi+IwD4kaCp+QBxy7BFLlSjWUONMOyQ6rXVaN
ZUrNOyHdy5og6siqp4t+WYMYSV/KdAXWx1yRDGW7PXJYeDkrciJOUhinIu6VG6tyMPSkBLVe3bF/
FnIt8otlg9ottFWETGvl7TohJkWf1OpnyRfWvlwS5TEa2GyUffZ9EmUuCkk9i/27GsyUE0n7TpNP
w79e3cVZSsLKA+o6dLjSiqnuhGLEQgqPqtsSUFvUPbwEeZV718VyUftUgNepq2QuN5zuao0gHotp
kE22LzVbl4I5186ggO5UMQs9Y9Xd0uGdfEaPJj0LCeqBrdekv75z36QEqBOVhZUCQSlddfnK419J
A+ADkIM0tdA0JWCpvRl0sdgTn7MqZ8rpz6pNAEx2VgNjABbtegOWBpwCZRt+HlLp6IbJCgH6Bt9p
5tyX2LGs1G3moK/c4Oo50XWgRsBmFbRkgWm49doFLsEI+2c821Ota10fGUKU37WVarTrIt/eZbil
C1o/2v1j0ZOQIQWkiT09Lv+xttAE0gvpxHsVQaMOlPgAXpojMQrCvPN09XbyPxIUknBXtXBqsGv5
rNjmwtCEutXwVBPQCId1tgutTYpt6qBQ/hlaQtYhxTYxBjCeIUWRnq6WJIOlzPS3LLvIdwKDsFFU
N0/bQz3q9bM+SluGRr89xpaJ6aHNF6+npXoNbUI1+SKp63BPWFYrhmoyaWvW3yu3rAq7K9i+pd7Y
YWpqUuezWu9GIpL/2Ppo6xHOo0kr/E6jW+O63rB0JBrnbC5ceJOQR0E+SWQVv8tCQ2uidmk1uClt
U9+eROWk6lZUNhfqJjShhiuAomzwqHW/FkYjFoLtp6t98GvIMl1pM6ysqCQASW2FQ9UB6bBgpsi4
SAuGZh9UdsAlsIiVsAZUDPkHsMn3sFC4Dk0Wmzi69IsHhfhCPLQo6bxqSo62adBIulvpw9KvamhR
2pK6+Ij8nBg7p2j9JkQjm+mKEVC/XpnS60cECSskTtugjOMgjxL6NbQB82w179Vz8YaDC1Kfirmb
YLBS8CyX9cJWDKBsatLroWCgO3bYIzUzJPApwFa/18AjXH+++riL87PBO2tLqLaCagQJQ5OcpxZg
XQXu71wft1/qOLhC/m6Urk4rjTQsfbXeWo9ChnWIXFlW4Y6OjQ/mNvNXdOl9TQYdiJhOerPLUh0E
YMgaCJuethJZQ2iT0UM7fL5UOMkI7FMFAT9irFZvrXGt86gnkcaiJpy0RTdYJTCKR4oiW0EVWGoo
/8vyjYEvIVzhkxr6mgTX1Q0PUjiwTADpYHI5qkGupaSLfRh+VOEOEzhh2pIoVasuA4ZoCcNKzk4f
KbRzg4rPqAAerxeVQ4ShlyYfe5pGu67vP+3EWhG6PE93VHea03+SM0iLQEjP5e6NGkE6PDCqW0/1
M04kBtU/nqcxoRGue6mhJehTM+3g627DKWct1IXVUGdbxbpL+Dft2C+NAIdmCme8VE3IePvJkEx/
V3Cm1yr5qI/h6LDW21PF9PogPoCoUMOShqexTE7qQ9J6KdhuV+mG1nn7hmlYL3k5A06MtSPbnnIC
QHRgdkBvFhtda5oPAAXZt6tF4V4NUU0nhdoY3r8gr4FGpoBaqdbiGMI8UseJhqcyzBRDLxVr2dOY
eLoUQL1UNvS7lJiguu96Jjk4zwAwFJxKSwqCullf4LtgermPmPzcBb5XKUDDTBCjhTuJrdcFdHPy
Fw2q/zxUtpDEshYFg5pJjTRBeGwG+AVhYSLJTXnr3FbC3O0lopiEE7LqcqaC5JSciGOGajuJpkBl
gUQ0kKA+SgsZJybMlIPi4piPWnvrVZcLMrEHhwe8G14dDpsUQY6EJF2L8M6pLTh85VAFYmLgyGQs
5ChkuHHYRt9nlrwJZ1qMTGhCQqG00eqxwKOc1sMuMFJMXhTTH92Yo6jJjqv0VvtOCx9QteUoDMb8
CG+jA4CjNnIBjXo7hAL7lxbCrgKSc7IbfiT9ScltbJ6ghmh1NvP2YF7y5s14VPapnvOhSEDZtniK
RQA69wRQSHDVjQo+tkQVMw3ysAPOB9q3POGzxENyo6BcOsCKvDe3KAQBYIO6qxEgB1fQ5zXGeGuF
2yd93T3sHjYPJw693meF3tXUPLx+Oca1cLTqaBWu12GH+JRxZXFDujdUr7Jym7bO7cvuJ48lMneM
Lm6YYO3FXDdLhaEicSvlA802Npeq+b92xdFmi4flqEUgoSmtKXsmQGbFMBHXWUlJQdPWwmqwvvHa
UWTjV79eurYa2SoWYX7nzfYjai3akrQpad6Wy8qUUPt3i6lHcxYvuQSd53of6ADuJJI8YIep3UlV
1mlWk1nLNcaYEqgNc2TptAYrEthSfCls7BZld8maqfVDH6edoPN8xJ/XZMS16ca4MeJkP0FFRGOM
0hpIdH2vNfhr1VqZ8wpZUQ+/om76+PnLHmNc/S+PuqOvSFEqxpokzQrRliLyfriFgMQbXoPeiffQ
Q80adekmpgKjEdd918ju8LVGSJkGY4AExqWQbz1DmXc+7D6phYGMb8onMyn1VXdcx4RzOri5+tDW
OFqRFzCNu48IxcgFqeRJwu44ZLzRCWBliCTc4cxDeLyQVk16kzl3iRoPta82hCMmTQcNdZ2hNeVZ
vKv0CvSpjRtvhDwdgBhXEExLwFdtEqwDEMivwxI4rQHs3GmmKAebH3XjhHAx3nsiyzPNirR/WymY
klOa2ir0qL32aFquf6wtvSROXUs3KOnZr86Ut2i4ZypK1UDpbhKZLmZpM+SCWQlqIQI16e0/xJw9
jGIs62TgpomFUOFUp2ZgdiiQWpdX64RNlw2LMIlIHDGmVsf+6aEdnD+0lBqSzX6McWdEFICln3GF
tgYxaxWJqn5sLrPKxRIq5r4PCIFqS4uCqaRENO9EGha61AZxwmGIkE67tQK8e9WWAqcfSx198J4Q
aTEWGskezTzTDkTIOkKCbaoNWg9t2FI0R6QEsjgg4lDj8BzIae/8rjvHI2pW47rb14omdWbWDkYT
8j1z0ATusfAEg79W97uPAfWQ50rSmiJg9qnxqVWQJprx8bPxsP/UZWKkvzIKoNmdGesM8xSrFk0A
BigHYPmMsft7xwPrr+o7GPzxngLFqmpAtON9L0OYZ/xGiQM9C+QzHMg5cD6M/v2noA1W+QpU1fe6
M0eMW7h5tdwEFadRuUI6WYDHgZ2MijFdKlr9ZSrnMKCusyRaLFXmUjRuZVQaNhjYlATtVkh5mbqN
8JeqlORloUjXNiYgDXQ5ca8mX2xRllbtSpuKhpT+lSA1Gqubj9PIYKBZrPeq4NTA96WqEsgQmhy4
iNZsAFVOrCT7HukzZDKiPFMVMUzLODQ1FMmRTnNS0Ex9fbWa11fLfOBusV50SDebaDWM1+PFz7qI
C0I/uNL7JKv0uggD6sesxKJDq5lux2EWV8mYUILbv8RNGCFTTdE2n6ZP1LqBeue0hROP25prRghc
4kNZIzUEKMGlIVRCcGkAQJDDeTlUR9p/equ0AuiD1iwmTSixfBrJ0MeZsqZgSmmS12XQLaMb35Gf
0NeYYkJH7j9iohjFKoqDNUeUOwhcEIyswruQ4UakVG5PCFuncswHQTCEaA5pLPYkVQm9EqRhNskq
VyI2qsjXM09eAOwGbHlMQ4V8OfhKE8ceAU5tgEbYRp/HmSYUNrAtMIuM+XV5V/xfpx9oyA9brzH7
nuAaBbXYHleRYz4RRnGbWAEFceoqsOM449NzPpHRnFAhieVor1TdQee4pWVNnciK90CL0NkartUZ
yJTQjSbgQJcFQJBin+KXWwVGHKtpWk8YTWDc4Bk0rYGmhIZRnZPWAuf28k63CEZ1WCyag/ZKlpPH
jzPzQnOkWcVImjXSx9GMqY0eZa8uy1Itv+IVFtxPbTW6txqc9BHMFXdpQyyugIlabbQrwMCW/awK
HtpxtLmY0A9U6tVTNJ60xtbdcQqnnL1nYQnNqKm3GQUyGrDFscc65XUmeroxqYahfvYU8lluSOtU
va5p9+KC8AytcVKcN+fWGYEarT56+qLqe6gWt0nypqPREifkZvOp5UwBlCgDKnPqqq+ppwvoFs6u
jhvk8itYektQpbBAi15Gy4qM8bSrFUG+qrsxJPWjOSO4iAjWcnWCnCrrmgR52FfR34d2G2hLUTTe
YvUX0qWfDy8dX64m2APwHI0HxfqXiTKGOpavaxEaP3WiVPufKxdpP4rbpPG4mGYzqnYxItEM7Eak
gYwTE7k42RHWTBU+ls1oc+mn7GHqQqUO8KVdT4uM9j7WW24kHHwJIKmKXzupYBDEjafRkYW9wEJo
el4q/OAeA1frnp+8uH97XmAOeHtusIRolOjrebkeaQOio7kaAlxCIqCILUOwdhmiFskTGd4pZf1/
RJdy+AmS3Rd8pIGkAYRW0rMihjOFE0sDJIuSNxVPNMa0cN2e9TkpAZG+I29h49HfGtPS4rP3cLwq
0ArOJXdMeYKp5Zbj19hTGKK/K8C5k1Ou5OCr9YsfqyeiGsiWgZUZq3S2ug1QjapBV8U3eq0ZEmrp
G0kb56sOWw7mWFI51vzR5YOVq+upapv2CuGNXXYasSiUlYmtgaCCPq7ygNWnKwZCQpcACiM49A3p
Q603Cu1nCLsY8AKE8mta6w/0Q+jKW2Otwko1TiNAYQumgGp5JtJPVAK0NpjYGev4ERRlqQ5OpIAn
BJxM9jX2RTwL5DRbI6IGx2jACuErC4bKUXA74DBxKzNqRFw+tRcx2Wf0ayweyxUnMkkipUJnoq8z
FBNlP4tHmSwvqpNZjxbRgfVkrVxzpuuj6E3PUoynC6jNWbEcaqoqiOWrK2mctnM1R9Hdj6ezCudS
UBKi24VWBtuULF+JQg191iZCe+xPk0HBrpuido60P5dFC5TWF11f3YsTv9UHWiFnoOhSdyud1Vyl
BSGV2FW7KuTRCqWBqptD/IidrDMQdQZ1BKStZDusW1r6hZxIoRIYEDwuLzfq5Bf4logAPeXPNRVF
PLjatrqmohwpA1EzqbxcEa4BZ1OPVRGVyEADemj3qeM95WFKhPbj3TwDz2gC3Kuwwv8I8kXrR6H5
witVlinfz/QRiy4nwoMaviHHVfAVLm0iG2yANzfg5Lsw+VIlS8mVJNtUmeFl0BiOY+H5xbD5KcbD
OlChoObeCe/HXXl8pqKyAVvRh9b/HN5n8cK78Sn6p686gLrfnD5zDoVoaCgGBp8HLTdq9GFo0LxJ
HkHQxF8XovkBuYHkUMXZhLognJhMufD1KhRb1efFc3T8jZ+Vuh6f0bGoPPC2YzvlnVSocrgbcGL7
VKcq3A7MSt+2dUjVdd5zalxvTkIfrUtQRKezqyN+VhsiNBNecxrKRhpb2BLU6W99lliv/rZIbdEF
bzZN2/kfX9xmYe6yy/UGlg+AVCEl4naKr9lBimKmrFqBi/aCW4BUS5egXwmFoCdRZBXyxKWLCB9E
UT2rrL7qz3rdHjxN71DjRopOql2WbZKFv9r+lBKpf1CkwiyqqITa5yDjMNo1QYSpIKPqF2CASjmw
Ja1hQ91ZlGeBuvcVPI4FlROy2AhYag266JtqVi+FxGiNJUVhUTuutMSTPLsskrVruFYx2beocKiC
FfzjgeZwXcPTeP1bQ2HL+C3z2vz3df8uCLfJ8qa53TXW0zNYc4x7E16tgT0+/djjPfmMFiRV5Ax7
YrV5ohc/K9B8XsUfl9n9+TzAydE9PxToFe5eCfdcZ3gNW2+H6U0NO9spFfr1fPu8f7yGyTKNLAgH
G2/N5Y5p8XUoRx/mCe8gkR7n/wg7tyZlkWfrfyIjPKDgbVWBCCKiiMqNoe0JPCMq+On3r57/xfvG
jh17x8w8M9PdtghVWZkrV64lkKsooLV3B70ZVoo6sK5n+Rh93JKCtjnq2IVHXB71HAtEg78RMAl5
ZCnmjbgUvORHvLD8pueHBUFmSI0j/fAOL8bd+eUq6uHFa0yQPjUV5ieL5rQ/MifmCmkxgFz+VIf8
/xhi+Z9Hnf6/O/vfqN3Wse6bWQuqjm7b/6fjoUEfjfJrmFp3eIx/KKBOeWBFppoA8NgaOG7rRUlh
kv7HF163l8D89gXI33+ySF3Q6rNbiyvqPrWu7jgxINcBx6F9obeuDmg62OnmdNVg6+s4BFytu/nQ
UXRU/d+ZJkazZ7T+Z37S/1tO/41tVa7N1/eV93/zhl8sLyMmVQr1RR+a+SHES2ZItXmpZo48xXsa
BAnhWXyjZaGqllpiLTxInbMfmneUVe9CvWUUEY5klPxmiRFBcI0+aLyINLQ2KbHQC5b0CP3oFOS4
/flK263IZ8NeLjsiOhxmbeHODqeBT90ill8bYToUZI0uf7a90yRYWi/x8nxzpq6bpqwbNkKnV9EJ
/dvfGbOarvpKTJIR3UCNnqat/DlBCoToY0OnithBXv0stv1S+yKcOlxx4BcOATOi1wl77FaoqzAC
v7PqxzvYFKGLR1vSRSGbaYY3IhNq+VBuLTgrbjIP3Nkjnd1kZKqCAljtdklzsKTRIa8VItxcN9aW
V6EvwZBXN4Q5feiLMHxJh+kzLTurPQhP7IXGdGqpKcr+K1TCTuEQTD0wxTKHF8z9DY7+UxjVv/t7
35hUgzyWk0joV7H9SYikKe4bBJBGqVGj7IMUBlYR6dcOFIsmQu5cNEvRdI+zAwpr8orit+Crbd+N
3CpEDG2kuNPOaYUbzfY54Nr45yXj1LkKlY9UwG0b/tz4JDE8b/zpkEOLi1FSzFkF47ofeP3YoIxT
w5LrwUctfT/h9yf1wF/2BQ62I+T4RGfJd5iEJS8t7K9ErlkxdkCJzvNMcBn5+iiO+5vHeC7lAXvj
LwNur1JEif6olr07IP03kxbqu3kwY/5Djl8fIdtipvwTNwQTO35na+ZHLgqWc2SENlWKKqV7ZGLE
Rtxhx/ZSya73Ij1xIbrKeWVL79Afru3HF/uG50MyWb1gbYubnJURUr/HWdTK/IdCFS/y1WFWD2cz
tiRc+8JhDheVetaXVdsY+9rB8m2XKjFMrmL5GFU6BneXFYqKHgmRDONXgNK2+0QBzUAYSdb2m2dU
kCKyhyDys9Rrp3K6ogsN0U0IcNMMweGHNz95fAS9HvuKub9t5Hq2PeoH9motJEvRvS/uPrkCm1aH
etvQpyhLkGXRFdac887hw/muK0f9eSV5J7WSnuHOyNZ2yWPpL5s1DwFE/d+GY0J92tyELWYv8byu
JJpR2xduMgGARYyKkyj7/PFRzKCYogHL9C58a/5Z7djyN1x3Zj47iblu0Xnz0I1B4iv3hMx2UxCw
o107wCJoaGpXcFaA4/fVrOkfIKKqpDenkVu4KAjWXErR0nJJ16QsXPCLxDxN0BYGm0a9XXEkPAaz
T+431Dl8ztr+Q//u6JErLiG3Pfs4Gc8PL/8WHPly4SSnEXT8A2FURNKrEm+OdtLB31Vv+6EiWUBA
n7OPd+zjXCRAXuwpkUvW1RI9sZP9tv0WQS+XBmQh0UyvJ1l0BNNOw8iFp8KMWFN4POm72JzEnIH9
r9ihXKkS3cHvhFocyi8d1/U2p+mmLWQRHG4Dcg+vTOz5e7YxD5u28pjz/6EMJVzWJvjwyhJj7xF5
Y9OzUQDw3Tl65A+x8Q4Nhe4HMtQoJo7n+LlWgks4HIlAnQldZdn0VDKT9qoLcLgZo13NJjlxZ9Y5
F/bcshvYJ0iO5DFmAaxQTDn4kK9Db7A8TrXrVStTXQfh0EOanomcHT+LjmLajnERk7ETbolN/PUW
y6ZMHbRAPbpzc+CyWoU58mxPcXOC0CD6FgrPD/j9Te5dz14GPwIIA4EsJzCtMPNojTlDompg8ewD
xwlrpP6R4gZhYhb/M9nenDgnYIrQwqdbDu96bnf/Wwy3Yfq9oqaQvjDZyl4iNea4juB/Jpy0+PC/
8jeMK1zKZU9ui932GW2D4KMConG4XP5IXU6l25bPzbuJ3iCqK5sgRwEOtwQ7CMOhNalE3HKHww+d
vX1/jEmIAOvYomjAh8tFjqXXyUXiNcpYygggROYiSy/OFhSNDcNKGKwTVOeYgRn1SYTvVM5I+Gjv
BVO0X6MbrhcwgK52+zpo1+HlPWjAuA1fekqnqmYlAsaVk3QzxW3reiQGh3foEqt99ndAECMcPjQH
rb65F1k4WSGSnClTm4HKmDWeB+spI3KXfcSStnQ73ZSdp8r1xmQK3RQXRudl+tq0ZUPUKfKLOF+s
joVsEePvURx/sMMQ29bJ7236lxFiPdot5W6pEuv3RtCU2fi8Ye+fcdR4SPOpkNpULovQq2PP5ZKi
HQr4jysrv42/xM9Jww8P8ZoOe5I4wiHF2fiyl0/sqiil+QRvgYfUW0TE+MMNWZsjAgMF/h4PexdR
LQrv5M8O0ZMNMuh8yahrAkSurCbH2dNOrldVEnEeF7nk3Qq1hBhRCx5z2rTDizOcHgdiyClcP3bf
izCOAQsYy7yOfDBQ3yXgDIy1/VHPX/gwdrfKr172DT2XZ9QqKT4fcRPDryth3uMlTfmGHt2uRJOx
bMSZ8IRweFOK3cpBqMDikDNnHHU86lvDO3ed2lSmeB1oNUA+PbsIj+NAL56s2ytndlW4KLiUatkI
lyULF+UJjggUCiOOziUMmzVz3cyVvuwCLfjzSZoz9CZijl6EDNjpwMO/sXWFoE0Tp27z//w0uZKp
z1qOZvzOlo1ZcRxwMXjlsARH9HZGQVKhbcsdMjnAtTiHTleSY7JcIpHIkkZMl28hWrwhAPKw9EBn
2J7z50fhvEE/9J7g8C3TC5P91BppsdreZlrYxJDc9QNfeXpxZtMInDZXw+mdw0/rKaJPwLiuIDw0
tk+x1emEE17tLTs7PqlpZ5HZmYjxiecupDqn6c+uLJY05Ycg+gyaD6B5jThPG3bfRutihQbG9Cgy
2wl/cRjHJ0sUTbE3eqOHESCp0CSzuMpiAT6KYJaIT0umbbEy7Ti3CSK0FEZXVakXnhgZGH9rgPQV
SiXYqYnMDZtBcBdcrimCpp2ay/TIrNpnEDbwIUI3K74oWvsLJw7TckRoOR+WQeBs8QK+O3jqyQxJ
hAxJgh8i8e6jgVmSrPeYzPwE1ozdvhN3qIO8Hzow64dYTwhui7BzIgXDfFB1z6PHeWQ07OfmNOnR
dTi768JB2oRFR/bFzfi59BJeh+YXNwpUWLSOZlkoWiHoVCbP5Pce4G74FM0E0wNoO/ozXVbvqfNr
yDgjYB3hQ1/CiqpPu0MMcoUFj0MD0BL/BBiy+X7NbDHnPTvB7vivPYH954P6n9kNRHGipftDxtk/
2tfv6gUFBWsm1gA59nXyI8Vpo3LBSrlMWo3gg56I+MVpG5BNhBgl3XktdwpFT8gVACTcJmVyyT/W
E3kkyw2G84JNlIuYnNTmqFjTl0YxZzjpBO8/NLlr0eqp00mWYgAUfvempM9uFt3l1eCutxbEDwbe
ee31rADJ0ZIZrkffSTdF16GByk43YoAerRiBCWbFMrDHhST+fBcPObPc8XUCBjZj3N59hu9Qfkc3
YUbAmsbLW+Tj8eaX5ogSyzl//qGeqcte84A849gSlanaf2gt81wewam2UULrKXDo1805luq0+Jjc
WNYpm12+A9aDug5I+se90QdBB3vE2Y83xl15XM56SmrSFL89s9CF+MZoSIrvaNOdf2MSjrZjY73e
hWJUiNUEbsm+H2BwXwi77429dwhihy5yY3gguL63h6brPR28li1Rs4m5A52ouhw6xeh3t6vv6DcG
6B60w9LuRvflX/4aV5U9wXgKhe9BTy1Gq6YjflEm0YejZ5CfZD9djEhUxp25tW2Kjj3G8XFTjb1r
eEOi/iZmhms5wL69P9wZSRM68l0tjEfctgbZR3Rr+4fh19BCnHdD989B+aZW19gSvwPX0BU9pD17
ymAkDnKufCFaLA2yTJnt94VP9B1PuFs3we1CH3OTk2k+Z/VsU764SbcNctzhRXvCUXMM/vVontRO
1QD/unOumrfRr1bIkCN+k9uN6f4Ulv5eA6b0lwBA51fHg9YystGJiPrgdX2w+b/iq97q/BEL3vb1
sn/sF84Gp9Nf8LSRHkaWAeqVyCYsKwKAaKCxKMtxBTdbmHyj3ZEfu4SvIJG/OCKSDbTxlpNMTqfk
HKGTEnvb5MafP+wOSeEJuaZwLmo4uMHG00vKgtX7uoV13hT3tzx1nUUJdUSMVqvszLN4tlEyrhIK
IPJFIMch43gWd8iC403AvMiav//sO0cC2HFROJOLP+nxEnHFDGWAtVLSS7D3pBC42UZjct3UsiSk
ELkpalBdEgBAca6mD59kBOco/zc7bznT3MQKamkatl+DEHnUpPhdPTHO4QxStEdB1bp43cizyVlN
e6eqtHccMsDdekwtsPxKRHgTkyLntd2ZO5/aRCcJhpd2VPhwUBknVUzT6yYww+4fB9YGSaoG3Dn9
RvrUMlBaFwWqZByNrcGpnqGz3+AHiX84nS7PJC3H8QtUpx9QZCEL9VFvi9dVy/IPbnNC8PSSuw3g
cjje0dxiUuBkqF3n7jCbDVX47ljjHOUQ+6MFyrUkV6cjqL2AHOj96Gx3CWdTfu0QoSlxcqY0oKu7
ouldeXgpnlTuWKsX08CSkCTNln30KPxBAZ664sZPzznNfou1gp7wRhgUlyq6Tj8Vt/f6LPn5j49z
/A7Zizo3fQ5CY474BjowKgg5H15i27R1mkau5vCsnG/BQVGFv1X0xMd3G3X1bR/5oLKEDfki9oZM
8xJdBYRM0AZmUASJIupSs4+DpBYZTJCGxGrqPyc9kvr+kBmhGHr9K9/rQWTesCYCRfHP5HnLFF+G
XDnlDM2PaX86zUPSPTR2PNYLh/r+vOfEESdqWPmYxZ/ZNg06epmFNenhNYobmCwHQ/KH0wSMo61T
K/zMUjDNJXIFWJ0ua2j1kFD4tC/JSPeZKgKNnvguGbP+d0gM+4CF/pWj5ZnmaPuUuHPRYjUjxCYY
7cSo759D2L1NDvGco5+SqwaEs4fSwMu6MRA8jWHMGRz+ROfjhHoQgnz1oAmRik4latVJ5+wcTdVL
8TNAYfjLwojWujLXEAM12EQPnR3DYo8iEHUvSOjs/ZLFPCKKzzBNPIezI0ojWs5+/aOuz0V3sssW
NZZypGPtM21WJyRziodXwIIjNhP6QbE+7CHFA196AkNl05QZcG4qlKargP5EAhR3R6QDcpg7BggG
twcQx9Ffmw4nv7EYvoKn3J79bZ1xMJNhkqbWMt32HW6htcEz13kl5MXIpr3P2OyQYDtJh6r3Msjn
JxwnM9VXOxh0jAJriIxKJA1Nd0uGBJ6BAoi7fVEYHKm9uDAOdJapSeI9Gaxeo9Xi+1ciyboInReC
ZTI9TUgq22u7XdvsP6e3BshuD97y9hxmuexgGIFsPiclwggS6KCUNsLhNkcELnPBfNMYeNS02odF
3kFs2kFClgi7UTZKuSzIcPlr3BfWQAeQxKQE3X3dw9k5iXfojX5yUkULCDijMdZ8uBRebMyz9v1c
7R7MrUuKi2qCHaH6OLdb+JVAbI8jn7rVEd8736cT00O7dfIV5urwkN7N3pwBHDyq66/wQSdBUzSk
Qsp/BiUIHAC98yCmRR5ep+F3vH3MTB9ob9qTLeE8LCA/tVb7xlVMdZasQaIjUa19MIGVnsL8sF01
sRoUofrrY6S4bJnD5U0rScdnO87uUmebrFjWSp+4WtrPnni+nIoxFCroXP3c6XWwbw95AOfhovmm
RuKowhCYPkZnMCk9RJmnlRuTQE3/1h9g+T5arqhjTb6Twei97HMQC6sl/o6jI8XtqIelsOAHcBdE
5YAUZp6lUy7DWBnDycTgzJ2Q0G/Ty8RxYnP8Eb3RpJKLtxo1w5fi4LxD606aIT3pU2LEreneHB/v
ktw9V6Sfz7PPfbD/5cJDKohJPYGdt7DgkFzt1TsT45ZcfWxksslV4v2pJS+XYL8mIkuGACt8JzAI
oLTsqgzO2WkUp7AnhfnHmu9CL9f1aEOEr3l83fMkySl0Jps7VUkNoGp9LzsPKmLq9+/UacsLaxUQ
8y3T0Il//z60FWcyG9HiijjAu85o9DWH1gx9XJJKbzV5FGJxwejSEJn8Tlr0vmVdajuPdldaIxiW
F/+P7jMSOOoHBczQ/7G4bb5KbsYwnR/C24DOgTjjJE2j+DMgr1rh3UGzWhYm/hyDVqTVeEW9YunE
7CnQ9yB+D+Lp3thNWimKg5f7+K3Kw+pNefbZPIvhp4tGUr8Ks354HfU4Tbuij0CdA/sCLLdUeTu5
Gk0cv9mQ5DWQTZAwNFXZ8FA1H3ZpiLVHpvALPLvn9QBrMuAEkzXODEEMQh3GSDxwc4zVvlogUCcQ
CQ0pOmqbU/gE805yatMITt72iSE8ajA89ng5B69WSH9TQ2AV8ZXfW/I9OeBwWjyMdEIsMX0ROQIT
ogO7hdNyf5WUuBI34iPAExZpMtUA+fujthSkheWmCGbMQo0DXSZParA4vs2G2yA8xWmqLd90cPqI
MyTyKbWUZMFsf8BRTL+Jcmde5bVHJY/4vHNthsAEaEqrdaRNgGBz9FgKZfwe35BZAdhCwFfedtuv
3aTUQsZLGMAQGV9XVPUfRdcA6Lfjc6ID97tpmo2X6FV+VNfYaU93EiOdU2GKy9izoINnX8xhQl5S
OkBxDfAaIFBKVCIbXs4IzKPWOEnL4fZNpIhb/vDInJKPIU0POu3aL7e0D/TdOUJmQIdPOznTo1Yt
sQXc4RjXt/KecmBOb1sOeFMM9p/FUYBNxzXHynfzmgbpcbpEx5x0ibq7Gm5b1FJrSvNx2ZT7fcW9
68M2xFpSNSjAMc/9ge45Zklbxf+NXhys4xpR6O0NH6khdh6dinMGYmkte4XT/btAycCGnQhNRas/
kTawLprssTbykseLe7SwFxh3OqNy2LRLfcVFQ/Ub8j34BrmK8b9tGLJoOuiKdhhmbvRF8zJ7NwNt
XatMzu4L5sMd9MYk3RyOmCu4kNP9+tnGwgyYmKnp+z8KBQxQRRZRVxI/+c0vWR/hmnPK5pQj8+Er
Qh2tOTceHMoTWqQNVRv/bmDR4pYaFNaUu6gLngfopmHUEG4NO7W8rAJ+aTXHLQ2xfS25pGsYYSb1
1ihPA+/fMDkfkhKKyziXoNFi1M+YXEDG+iJGRbJ6xp7Xc0kWviVZwuyFdp/crQt6EwDQJe2ppTVI
nxSqMvWXfqQyZwbm/ETOzp65gMB9ZY1bk91n1bPP9HObg4RD6A7OwQMAgTrCTpEWXoEGWQBAHAlw
B3NOoK2e245ufQbLjIfkPZZPhGpx7iA1jfcE5wb7hBWV/VsAR8FkdntFv71Rq3PwRAsim1yRu4EY
nHOMHmY3j7N5V/fVDylyWJKr35d25tvtTJ6laHyGvxzl7ewHzHfZZ6oWbffp4IRMZctoB5v9pIye
W9gXS9qL3FR2N/gZS/h6i9oZPX5ydX2pNW5Dbo34kxhRKeIXcwvv/YAyrz38W++YG99z8MQ9zvwn
dMCJ3RO6nkdus+0wa3uyOw1x4N6V0cUmwzBEfZZe4Y1vlaKr9EFAozMfmxfKNg4rm55kCoLOilHQ
Y9su9qt0DUqaZ9511txmygRJxRxSlAPwS/oxzTHlkC6aruPUr472b/nQRRRmJq2JJS3UJkTy8qPD
bR+tbUqor+6MUQuCmCQczyPq8x/QxHmyWs9W/cFD/DK5oUc+lt39tevOr7nYHKEOiSOaH6X0PtFm
LcrNqnZOm27BazUOYL3lCmNrUBTx2KzK8aYVZH+PiBlSPi7D4j18gFgp4117asmSAQ2KHpgnpsiD
sxUdTsHJ0J+pQpFQNVSnsc8xRKdQSWvRbGBMesP/2S8MVMw7X3u96DVUA0qV6HedTi0yFGrxsuid
085XaVTkMT65NfhFbpvYGTRoQuF73JCvt5g3vEJkX9GVa4PpQRTO+RVIOBNlvH5kUaeaKYd91bTv
jNhB9B5eEgxeuw7MMc3sIqkgHejg3aPfJln0Zk8g1Jv4W4+YkwGl6+KrQUVGD1VO1u5T31usRHjF
EYec6BOgj8J2EQfyeYghuoFzCerF4f5Tu3vLvki3y/NxPnsPmU2UdMdIiWjJ3U3xr5kD+QYFz+gB
Dv6l8SUeuo/X+PhPm97l5dIQKKTc3sFx+yUl7AwaHa3krBuN95bc9cYR/T7axo9hn/5FZ0TKoWtn
QOzbMjGYFN9iQ9TsuK2vOLi0vly3Hm5G0CzEAvnh0arrjR/eP10gKFs+l2Yse9AybsIel2NgrbMo
50RWlRuC4DB9N/kXb34FEHJnBRxnwCAdaj6VdN1ZjcTv4evv1nIHVT9KIB4Z9N34UXAxzGx36z0i
Y2Gim8LO/jqItyAUulTT51ctqdb/lXvAbimpLGAc0C/oYUtLVZ5KSZwlp1dv8OB1su127T4oc7Xe
/EuY39D97rtPI12n6PjrztsX+LOIt9Wsv8XDB6OaELuU9E2NgflBX2boTtJ80TXqo8NJUd1E1ldx
/NXNmeolcyjK4urRwoJ6aHMGGvYxp4V1pp+FGGGpcCyYVqJ/FTG4poYuO5kNMN0XNbPrGjZo2ttX
9JmEtX06DbKSZ/PAGce+4qnMyW1dZseL14vAfm/7xuwDNp0AZfwm5EZwiw9kNjBBnR/Nwu26xpje
pBmPb9sQygBGqueFSamelAl858gKoelrF6rnWmzao/Fr6B3lTMI1K/bIULLVMmRNrspq2xoQbEna
josC0l7D26yAL1uy3AD1/Gfj9+kkYfWZJwyjUOU2+fKDXK4W4JcsnAbT/qfAwntPg2xoUR8hfohG
YAjyalY2nd+JJeYrNLDt8RwVaBbQ/aYjZDXeNNtiTPWVzxM91Mi5tsS44ncF/ftgK2H0qISHNIde
AIp+pVOJ33d2Md3LI+5dB2Y/OHYx44G78GKplYhBtrhSBHzLzaNB4VeF3c70aI2b0Vl3FO2P84N2
Z38PTSCcDOLBmc7xjEaX6Ax3fUzkW/K5RR4U/sBhdolyjzNte3Sei9N9RBPWD3RLs2n3PCgCSalK
NK6hLlkITMMzhJkXocGEDxI3WLo9JGdgWKoE60LoC16ycy8etiG6Xwqt4BL9p8/sd8LEmvua3HIW
UTTjzsyO+BivpxfJMUd5jEC4m50kVak+AcCy0UNnm3CqLvNRxATHWL5H7+FGsgUTeCvAavWBVcV/
vSDe6Db/m9/TDn4Xmbw8qm7sdgHYSnwi8ENLfyoFnelF+s5TiYrL109ImXWbm4LXFK0luWqXniVv
/fREWDRAYHR+Qp0+1TyF3m1Mx+wiLQY1HTJ16i22xHpY0wUYXsmQtdJbWI/XHt0oUl9tEw+qdyfH
HwMN6QKbNtYVWaxDi+EKqu30hYc9V+Of/t6FfJQwJxjwILGkuorhlrXIM1vifZQ3lfeGL2xQqFeR
YAf7otX4GnBGPe3MpissSm2EIfsGe7jsUdZU8qI+MzBFpBR7Y3NRnil489kVK9CHTkDvEio646YV
Fce2TVvpWlMKGOLxVM19SBn3ZL4/zSgJc4UQjVNtW+4dG9FMfHbbwACOeikk6nvHqE8rjGaQfSni
7sm+fWTTXHYoDHWUupAGWG7d+9D5fqJHMLt+569m8KZ1pJ9fb/CEAK+6/fBE6s8tq2XQRSQGc6oL
h+IFHrqNOACwCz++LBilpF9g0RcCnv4egz58+ot45hTuhuZUHXEu+vrXcspdR99ch5PCMZq2Ne8K
ErRq2TN4NwMt6s1rg7ZuW1rs79EPO0V7SU79PMAk6bnVH9ubJUh7JV1H+uvJU/QOcIQqenHtm0KR
WTOFsDPjbZIe6YpgvWqu13ecopYf0qZqke3vizDuavDM7pTg/vSAWCJHO76nljUy3owB0H+HMkgG
3dCro2ZOu+c3LdlyWlB/J9TfDqH3O2gsDH3v+S2/LRFad9ofvmZoj1+jMfYA8RtSBg0wuz7ZjfZq
1cBGOrlD/j+p1i+4kCPVmCV3CdcLMG1za9ArN9ojIlrxTKomaSA82+NV3hJc7+v0xYwWr8R23v7g
nFasx5eyFL3lA6b84bOena9O46uy5jhHwaitro9wLU59ier+ZVpeFtlH8jhy+nNfdZq2vvM2u2p9
we+qGOY4lxVPFM8z9cZ+YH2R7WXjN6S/UdrrcsAoY+8RvM1hwanI+a1oM8Snl7y5k9XqOSSEwmKR
tSYbbehU2ANq8osoj2JiPARIDKmmzdIaXBkfwctUNmxU0/klhctUwejnicXN3/eGoPeitHFljcmD
1yA6k0lv9xFHralb73LN/rZXLTgumxkGveLijj8NcgNmjiNCAi1B/OGA0Xnk2oFvnIZn37CLGV1S
DvjlXRyB/+l/Ug0Mh5X4M8Bb1JCgwgQIXNmFKSdnaQ0bQNpT8FTnAtFOxFf5KGZ7XR8eU3SSMEab
gU1i6iMgURSfgV6OLCy+LRzch9ZTWqBqEBsfPnGOONnde4kg0OoElChNSGUMoeillYnv/qqjGHzh
v7cdUNIOf34chilyz7N/HQeeA5+m7A/S4MtEZM7oGR9zi7NOoHHlD20GK60HJU+HVbba3eSFUm5B
k3eS9F22JiOMk+8GHK1jMfT1vCmjElvrrU6M0RA7QJ3ODL700e73Hs4XO1nMuygYZR1szbaAMBNT
mE9FKegijRi2Rpb6HpOaivFrgrgiRq+YOvxRf4bo6aUIDmGP+xjSW3gxv2fb65C+0pLe2QWry769
b0wBD3oSUgK2Vk9cHF1W3ymXAzL4B8lvdqQ/VdiwycTojYXlP45ODufhA7sBuumfMZwCEg11jzoM
YqyF/MVrWYoJRT3o4U/EkHi7PcW8SSYHUy3SpfsQ0GwmZ+BE6r8I3CAu47RH+XymWv8FN438ZGNa
6AHeEbodobNrckzxuyseqoURnDF8gvAwUpkvNMjSxsuJqvEVPra/h72vcpkzBPsY9PPoxFOeHD/u
sTN+UgLCeIzbE2bVOuHjLwFeTr+DrG9XOBiai+It0ubmEVcgQOX22OaSOFKJcMvlh7BpEruIe7NO
x66pYst+iFNOkA5px++PQb7l95vUsRoaJwgpgD7lpPwK9fb81spXzpkpPwsy12Gn6+3GDSCY5zCM
KF0Fc3ThOsXI78ugou6Edf44QfOTDQWSpXcb1HdfCx7T4nYcgtoUYOXDcfYMTrM4fskt2FmiY+O6
ZN+1E0izLJytY76QVXDithwOOVTmYZwvASjEdD2Z3ixKFjoTkxhUwnkFL57Fa8wureJUj+fCwiKt
aGMsQVtOQ130corm+KfWgPw6qEPguEAWWUKh8+Em6A4azPy+to9kSz8Iy1ivnMd5fBspTZzRAAN3
jm1wHi/JMph+9FFnp7cQdoAbad33NHTT0fZ1JGX3Mf3ARL+5xpYecHw66qfI6f7gtiS4rpxhZVY0
6C5imW5Nv+Nu2/MtTQKwh0P1JqlAGImDW2eR68ruhAScD9nWpJ+p1oo6dLdeEyI/dzmbUZ4hMt5U
N2+eNQafQQOgdvaohNd/Cjlz1xTURwPS1I6Gl6EHKg5HJ/roOpcU+hTsNA2SzwX4G5jO1tIwr1WT
doQmgHdDmY5Fw/4GS6HklOb4ApvuAkDWukNBslVhNH8ld6zJd+ubz41KiOuRqZu0/Y9/awHucEQf
q/DB+WMwetGDAUF3ARYxKAMGBFwJDNwvuV1ZDaLvgsD/iPD/NfXrYAovNR8IYhqNFvFONNmyBBF9
g/xEUHdnZKHBsnkgFnNDaY8VeqkDoXY0F7jxhtRXR4+leVTLNb7WSqcZJfRFROTdiDVM/Q56UYto
942SddD6I2/sUCO5QI+Vuk1+huw1ZhCJYqo0WkLQOcZWhqw8yRlnwRZeW5+3kTz/dg9/XhHnLTE8
qX0LQBA2VHjh6cAxwfwCXL7PLhuSMtBU6JBhlIh/PBjI6vKgIFu7XS7rTiMWF1YfKOQ3o+fr+q7s
VHR1dBG+tjO6UraVueYbWfnbH+0o7vgZeKlQHXi6QKI1Ac6mytrotPlYC9gw1wQKDwTIQ6XyD/Dg
pTddQ5Bysin0KpTLaKoLixRQ6sZW8rnR4+k3oaz3UqhPVQeI7Jzg7cHMGMWC5r3Do9LscmCetZuh
9A2kl8uEzrSJXSu84F2vkDxn/3iSJxphFzsqGowrvf3Wx81z/3SXuwiiGhDe6wWo0OWcPkEE4ylc
/ZwWkLrJYjDLcANA1AybBPYjJazK1MnWC/52FqxgFsrhx1SYqN541qo8PQkAlB/ZNZWcyrODtWjj
zCP6jMFVt8Faj1poDsUxprhjnA9CxRqooxrolOM+8+Z3/EmHeV96bbi5NgVTCcrjetYi955n6soi
kuNsYmt/jnbYGaxG1y5V4WNcbTZnphDYL9GHRjOMQhAbqEvLsWdueo73bqvNuNWXm/fQoGX4s/Np
1UyPO64AKE7gLFuSi4CRJbAzxg2oKFc1/zw15SZT8Fy+eN+wkQGdWqb9Be4vWQhr9ocF68kG/cRt
EHx9+YRKwZDE0S5oUT9GMPceY4vUr1L9C0tT3tg7gOp6ExD/2+iDXW1M7FC6+qo2yTm9xZPC8b0q
lMbgqVSd6rTB87dbuBVz4zACyBLgnTAd1/Is9hhNvxb5r/qsvcKYfhBrs7EdpBfnM7sqf7PWEL/A
phlT5Pe0m3tutwy6gy/2IPg0R2smPyS3fbuDe/kZWBp1J5hn9AdCDdA7DhF6CAGWtlmWxn3HCdaD
dBsf4RgvYqIu7Z11AIOVvCy+nm2sPY6UE02smfRMY0aYIGquJZj2fT2qOkS6dpg3tvVxeaboYFiY
2oQNfrVLMvbe0Svb8yszU7mdNQ+N5NoQHMjnT2Dlk+Izbh3pe/8XSee2nSgSheEnYi1EELilOIii
ImqM3riiMYioICfRp5+vetb0pKc7k0ShqNr7P22iuj9OitKnn2b2/N1EjHa4rt95eANgovPq/IKj
aeTZ8lFozwBsTckpYJgOCGxpkbPgvSloj3bSXueGtnhB7THUjaiaoWdjzxvGD2PyRKKlvZxGpSQv
fLMYt/VGs7y+nQOuV8W4UwRkHpkVCLID9eqmy9sloo3gNfB835dQprbBXB3vQNoXJlTeiGn6GTNV
ngz+qYBbu2U/Wn9IYXeoTCvTvzNPmklg0xvGM9rR9QC/oErkha9j3lIiFRcn6YjtmNdaoxlg17ux
Ef0mFw5iWtRVMYPWpiwXo1/4PDgUexpTDgAsypKiNubFiFK4n9JUDoTBME40czRM8uwOLji+qw2T
qN8QvE4GXfZQ3BaK6OmVmscL/vAtqn9Tn1saXA7kFSOBL6+vB5A5CItzK9xX47ZSsZTZDha0qNac
HTKjB02187mPy0r80Fbm8agVdeZswWJOFfAGsH1wQ3PGCKM0IUQ7Cyt+XSdX9mzQkSYIjOXORs0V
vN1OC3aHk+6ckKLhVWqC7c6Gdg2GGfxxijSJkelAp1ctAKlvXWDXA/PsifymnfacyBTnmFEoEHQA
fZQuIWKtDbiRM7zsQt7Ic0gHxhuQaULZ8uLasHFnLVZGS9qeXLB41Mo70VOgzvcJjuDzhWCQNgc1
Mu89e+0/Xcs38zMHLpydJECrA/Ut/8NMRkEzKoyTM0JhSkESSoEmo65ZnQd6/8RM2IhcWqaIsdaF
lMDt5kPy4yfM6wHF7mcTcqGv8+22X+YCKdeWGws4aA5EmNiCCzCcRcH8cCrCCDFW7ce2oM+KYyd6
ht425U5wETzcgkGSbaxfA3GG12+p4APqhGCvM+dXMvmXNRQfMJM0WCF818iRhF+N1uv75uD60kcF
+inpAlwt3hB1omyqfSw5krrUgKLlAiIeqXh5YUCqAWCk0G222OsXBmdZb6d0UrmXhKf3wth7Uo1G
4/Hl0ShyZtxcUutn5iYIz2viwKQLSf5ENsB/Ylv1I/Z4oJhAhbRiP33Bq90RV/yZp/Yp9l1YJ8PM
XaOwkejqOpsuqmFkfgNsgFYhMYLgk96QjFYBrRfXL7pdXUIxLtN0y3c0d9RBF6aZSTaFk17cj1ol
pEHl6q1SMYHNn4+G8ByaM1ll7v1G9XIHKCDHezogCxPFx9drSdYohE9Ae/ihIZ+MxCtBs2OS/4ul
91hv/ueHuUoSdZCEHYBDDw874ie6RcesWFbofdbmcbpkocLPQA9c3e6JKCtstmRP+VKvBcxw+OqQ
XKyAjPcIjbZJnGTvgOqmnBJJtAq4mApPGEXfpT4an9nhGTI+7ADvQZQMfc8V6tfNCOhRCCh3HtkC
1Nn27nZi6C0HUHT50ysvfkCXYKgTmTJpU6zu9iE+2OgL+sVogeHcHRKHsUtFi48sbn6uUJ8vt7Ln
nKknyJJy/tN/nB/Ehd9RL6yVGkJ3kHdfsnUxw4/RwyLW1oOlnFcEkLH7McTGfDpwJfzc9yKN6P+u
9AqFs9VPmIs+NwdmY8DR/sTVstDM0OM/9MrdjU43cJW+jsz9s1hrpjTw35nKwGbrKbAfoLIaU74Z
swQiZ08pJx87lL/pUQpa1L/RMgefloAhOKyMSRx9wkvlKugCTDmksXEZJ99631DDl/UNd+gXGpJj
Ew+cBsiC8RFWrCTWr46JW3XUgY+m+p0wlV7eLhuN2sNFNEN9LtcfAZFC+6PfYqgjI0/Gubpo1guo
8HqGzBysyhzXIAXW3xt0D3UHtGgd8VCqGIYIUN79skgpjVTnNwfpOri/lY88iqr4OWlWJSEEhciX
gyP7D0uHtWeZEXR7ImWphBRtudLoK915vvvxPn/snBFjjQuPvTG50t2Zx3W27xGeOmepQjnIPVMq
RucEpg/m3KWbONk/Na3EjC3/A+AU5pCwLHpk7H4umjFhV4X77sZqww5ec2qoIsWnIT7YyHGoZL45
ZDheX4xTCdmlOVhLIxFWtpB+nGaTO1if6tXoUm/RUbplZKfxXs6+B8UC3Hg2Ard4eL3bd84zoc1H
OkHFX718hYA1555i+8Ee9uQfO/NxDV+JmWITLvawNYtujfAvZfjlXAPWnuB4fP1Q69yIn0/39UYh
PQ5edtONgpHlPQUwyhC1gg/OiWNBR2QeVuSyvDyrCEuRjwLUmEupFvmecZ9rzrulOQVLhUH/W4E7
ttPDaz5pNmPU0jQCS57a0j0AeuMNf68PAzF8T3oOWq8mFEl1YLomoBgpQ5Rv4x9YRjQyt0mvUn6E
lYpaVu6XSHcnG/MrpTwR5nljNVPseH0+VbeHy24ldzCILPHcXoPnwLM8zcQJnk1hIujc8uX9NtOB
hd1ie1CFbq5bDuy6JaByKoHWGQGJIfAXbaWTb3rUz3BQ4w7oA44mscLU400SPhixqRI1zHS865gx
bKzq+mtGgz333ygWPk6O0B0laPiSxyufl+YMCRT/Lukf3qvJg1ZhbMe/kBKsJPduBA+Ruqn/127p
s0aP8D29nf9yRTzOBYgW72lZFULbrnLEb4wchtdewR/q08LEc6m6Q7AuGlnyKaa/1xktkOIsbwEG
vKHurKC/b3zyJpR1MWUMmQSukfnKJlab5CMOtf2e5WY7d5QlHU4kDDXaW8hzDqaH/c8pylUjB4ix
BnKQEtOWA2M5ADOH8ZLQBFIZR3dezXBuJbSlChMeQfXpUUtfJ/HR9nS2UHxGqOEYnUvm5+LGaNDn
NmOU2DOqD7SGPKwljrevZv20otZwy1ty4C0zbVzzbMzBD827tnFGHWT7D4wgpbEp0tWdEKd2/Mzd
vkEmEhpMMLviBNwUcmSeKEh0SoVFMv3rlyA2Sr5RyIF9/3iPNijqiCOqXwGjUOBeinCUz0c/gC20
n+8uzro/CzP9KzCy4Nou7ta6janq0gNiBvTxsCJOna0PDKZhv4k/wNZsA7/FXXZCnZQg4Sdhclg6
McBa9IWdB8+6EY8XsTo44zCVq45FVpMS5PDrH5ptvqDbWOgbcLIN/U6fGB/RE2P43VbeG78cljKE
jQPKMNG9QvMaj95R2wNKu3Sc9Kj5O9IpbXW36jyOd/06vturpgkUck6mF9u9y6mkmaTPLWQ2oo4o
M3U5Re81zo4IIar6+zIUCmgn/W8u7pT+1xmikUfnaflMJS/g4OqDpGY0rh69AY0LbAQUsw91R99w
57SHjBl594VerWi4GT+CWUnUGGnRGPEQwAo081Fz8w9YRQ/sueuL7pXMej4+gkHvXKFMkVM0/sf8
viIiV/CyBFfK7du8vHlXrLIcmjyy/0QzxW1l6EllJPkdBbvMoL5OCg42jjyA+o8ew6JrkLIdJbo7
sCfN22+at0AzByWjPqdMFq4rOsn4wRxHZhZSDSBnWrwG4WgQKhrHT/tYPctLoB5WCAA0Z1DOrs2k
OiyYNjqkrWC6bUUko3TtvaE+mKeuycdBM3Dg3zrvsifPdv6x8Ry4lu53YIsVgKzLKauh5buNjuWT
KcND/6UBX7Adg7ukA3DXfW+wPjbda3kgvOGya17etRTFb4nSfBC/b+s3XLmJgmqJZEm/uUBMl+de
g07SXRLT+zVb6JMMBNpBg9KBOZFhiQdnkxZQv671djOU/TRn9FIamkhDsFO0xMjyThiYCsC0ondW
bZcZz1BlxYQwBSQhtf8C8VCrP01fA928P4s3pRS3PK2PHSXac2w/YVTcvPh69d6d0hGFWbdTqOkK
1yyS1Jyg2GAWILgLlDl6DiDA5TD+0l4R4fHh1yP6ztkeiTCYPo+/Y7z/s29tEHDU9ZF+LmCMaNI9
diQjLhEWHN/JpZlQIA99u4tfOTaqz+nKBoZ/RPsZIB7f5VeoZm1fUQVQlr/cBpCJzRxRvOmpnEzb
SwRJ996/SZOwEkQ7z/Fr0oExRdYUXThPKhINFhsD53iYanxfpWM8sDA4z917POzFZTnYpCAguTCu
FNZCgw2cvKPu7dRhybUHxWXrSUy6cr7+qCa8vswl6pv7vtCiG4dwKW6TAqv6S4ykE/yCCH3bqoH9
+w5fmXwgDttCFzppMn3QRnk0otar0d30P+/p4Lfdlns9uYSfbxR2Fknf6hh8wYzfgT2QAmeKd1JL
D2IwBYumGQ8VwuFOd6QGJQIz14bp4MRYY+waouvaEIHF2TrlDHgLDjZlNRhXUPgzFvGbnA1rcqVd
XvQRc7wtJg4+g+Z4GWCXeC6tCeMF6Lm/c/IDCRUMTdblfKh5HAN4OBnD+UUpVJMUJu3n2vIWFXOa
6kGk/j2xRi8Oyy58USF9qfN7R7/vIMgC27G/u7gjOWf2otr7AlDFQu8hLh1O8dC5+u4Grap9QmY6
wgXiQmYTQLXZjsGpy8figqtNd/U5F4KF2AeWR9l6H19K8kHUyWfoQRs/b2MjGm4Vyy8Hzue7OzWS
6crOYFV/OEU4LqBdOMEseYVef22gordZXhhwyAUDWj1fiUahsWIYykBYkPe6c2UKtOZ1MIiLgV/8
WQGIDVbY1DHnWZTv1d9sxv+ibNVM9OMnwWKi9XiJ9qIOKDB14jOHDiTWQl1CIvjZCDnh4JvBQbZb
pBOtfLjwu303H5KvmnvoS7GxkH0Hm2iokxQZ4D33M8JOroJUYkrBGlCkHLNXK59jVeTiBm5zxVs0
0TLmE4s70eXE1ZUzQgPet/GVBEvUnJVfrpW7UEkT9WgU8IJIwiCdlebGWlYxRslnMqQtDoEn0d58
degJKICVYzGvFa/4OkDAhZ81OQO55CiIKUAh/fZITr9TVUTDKffOV/+069jGnbvrKJgWtzUuKI6U
Jamny/v0fRyc32OLyPhIWak/V+CYB3pRLntCDfIpnYYhbNvsz4DCGLnPoKdRXh4I0TF+H98HkEpY
3Qj7EMKobTWYjkjz2OQHcUjSIz3IazYwncvq3kOpbLJZijECicR13ZJPxWRTo3A/5qQBkr26I+Z9
rZujamwPRcQqsf4auMKkDZCnf/J1BTxUhKwFG0vCwLlTTCletUvtiCL7kbnP3kVvagy/tJLydxCP
Xph4aLa+bIaBNQHguP3YqPvmO6NaKVvG0XPqjtyOy3lQ2esdhKosMq2cVh1Ilpd9xpaFTU9qnIxp
fQ0op+o5NdyHuOInmsNagMqCh3LuQJSOVUTqmhi4t5aYvsuHYcfu/eXxPkzDg1ZpSvc5ucUq63aH
iMcbaaK9gtD793NJukYh3vth42ls9/iYLjTBnv4WTyRN2IXQZSA10LmYwLYmSs75tZZ4b7V+D4OO
ZsZTvZaEqFcCpdPE7y+AX47h10U0kHMGczwfplDifJvy/YZiNLucRxi3HGmDkWA9+45yutVolV9L
I258gwWCtsxjv/dYfS3EPiiWymPtUaHitOX4PTBdBqeRyozyyxhpz+FcE0ldBha6F9hPUUH5kf9w
3WS3MVf7ifR5ybRnxDqAU2CqmHXv1zBvEyz19+GuY3cz/R7QJhONCvTF7boLBCyDmpnCY9ysowzJ
hMn+ftb/Pt/Ga2W+kTB1r4BX3xLVQPca5Iii7Nozvj+yAuVq40EF/EYyPxi/6QwtRCjKokckSuxn
6gOwWsY6xbBLW0GzRCgg4v1MoNIKzMUAy7k7/G0922+YzHwk6Br2HWQ97n5Zz5rOmGKnQ8CDNryc
39YXbc5waOT+Q8Ud0GDRTO+MKYaxKkYy9Eb1QSlT41FGbI+DdgOH3vaA0Riw0+pEVUjd3zOY51il
4l5N1OMosRdocToa8cy1Dg4xbkvc7hggo8d+KLVjgwVHpQJ9/13kY57WHtXUNrfAlwahzQFyQcX5
YzPytnnxQFKvUNvpIE4TeorRj0K7g5R5NtinM97+6E+urkIeCf26XORMYSMhnpTOxefCcZCdKVue
CBH+6Fukn1E+o7ecM6ILi0m+sZs/YGzabtRIt2PFfU4Gw8191jwm6iHp8QMB/fyNXqs7JBHZWC5m
PtXJ86nJZM5ad5paGMNQU8KP8XE6SF9j9oCusvWw297JvzWRMU8tntb3aFPAkjwEtq8h9W3xw+Z8
uFI5e+lGuccXa345iLQPiiwoXydtsOWQfPzU7eQ5yEX+O8w4w4LDlgBKuMPYUhwVZPy5eIx+oYxL
htZP4clhT+cPJB0mK5VH9oPwEFQbOyJnLWGBV6G8ThmLVR16JcALWZQM6OLyNseM1Chz3x0v1GN7
xDr2Jt83qyyhMv3QZP++qViuoLPDgavO8JFXW1B0UNKrr+AdyJEPDmmTFyroHCf1HsfeC0uIPs+W
+MCRqqKLyAP7IFRAtDJohw5EJcafXEcq6Oc8QXaY7XrbezdeqgtbDZkWLssZ0nHgphUvBX8lkqI7
Dh5e+dNKoGQwe6jhyApgLrTYWhlgL+BPvsFqCcuCC1IsFW9E4I5K4hHtvfWT1W7/1xVxdfDMmzeo
xONYsYvTChbRlUT0eoUtQ+l/M5LgkIvQuD8S7TC+HIvIwL2TQZZawOZJSuffb5MzxVOghrGO/KfV
Sc1FO/YLWORV47MVJ1xxgOvXyzmjXgj0gRNrjdiOFhF0C5Ii5zrH2QsQuAoQBPdvZ3tX/E7g4wZj
d8C/FwTv0Vo7tM7rBTjPzQVFRqXkMK4WsySIzYxXz6ULioeIyF9LCZlp45/hBNU2Nq0selceABKR
8mUAtoXSY9EDO7Av9GCmlBysB7DyQ3SKOH0aryFU74v3p8RR450TP1wXkwrvu7OfZUlz8WZ7lhrN
0LQWaFJQX9yQraG8c23NxXyk4NMBKjDHqMMogAgkGAVV6YLwSQP/+b2It4+/ODa9GKtjQqEG+J8u
89zlR/SkBjA1opaywtns/vNtMubane1nPJFjyOoEwuncO9XHTZIKZYES9vk3fhNgGAkOr+0tfkvI
FY40yC8v4flzssfmZHvaTmqxUnZgToOYvIHb9Jn7p4QSiDzaM2SAhw1eTPATnIFRnMn94Hjd3zZ9
+xV73Ho7D0oOE0wLaoQTROTfXQ5C4c4neUze6QN8wpV3vru58dZqnZgVgvU8wiQsv6lYLrMjRoGn
CmTOeY8zxbHGE+Vvrl/cofihIp+gnrNfGyCDuxzh0ItcSn+31k1gVCs95xyCfsLFg+hdvD0GuPAp
1gGBzRgAQZ8bT0FO8I3B3/hjBVxrB2camcr0q+vRJAeAtkKsWgSbSVn0oYwL2FbONord0Uj6wXkq
P6gAeZZdQ8VO9aFEvTjrz7Q7ti8EAQC+AZtVR4S2h2boIvrVKxVHdgWAWsjY/+WvD0npK9NfbCPT
NyNlNKxP8LENioaKeFdff5PWcuDivrwm6l2T4RO3cY43mVuesMAfcnXDykRBjp37257FpjjphK1S
PMsEoxFgv4WUiMXC7Ds/UFMvCG7TgPy1XpKXfGCYoOCRpLYgmTmSJNr94gXeKU7Cm4+OR3+idVEs
PqBpA7vN8GDVrK8K5t4LGc1gzE82AdytN5xDWjrnTGyD6PIRxAVcOayFCsrpVT/5Nzz+OxgZIffL
26isDUIo523l6jqmF94oVpBmYU9TpAhv9twpBYRyQt/q2z5KOmPMQ1xvEDHhoXA4TgHJ9o2CZU0x
xxIL9Bc0BHjRMVHvpX7i8f2Nka336W+lixQADur7857XntkzOcgA87lx7N//0HfhncLsdwM77pGv
EyHUSbWpsIRhLhRygUwfWmUlEcl9yRQAZECeuV6m7fyy4RyeGusGotL5BWpMW2eiqm469CqBM9pF
nonpR7QjzreoetKqEU1UvMBXLmFtkBi3oB1XhVv5FGlohrP4d4l7y30hnWTVZ/LgxVuC++TGAf5w
6LK7c5eGVQ5cf8mdPzn0ig3v94cHhP1opn7Qvtg7fCuYrd/Ssj3WDwJo4JJ7JtlsPQKLB0poflMZ
A4Ra2H05qwK09zWaTQzDPTR8Z7AKQsdSF+ST3NZi+qzn02W9xSTjEcKGJH5+S7z5BeNQN+NV/THj
lwIJvMWknGGSXH+iMfke6v88jRZyZT41dJCPWAS0UWK6069/WUmE59HQoIFGf/Y1bCDUQL1VAV+C
eNHnXyIItchIuW6fZtaiPlBIn1qnKApaQTl42Ojzpx5qx/cKAgldyI00HZpb3h6is09IEafD+lDF
Xhf6dUqJ+cYIyX5XYKh33i/vFUgvcT89NiEFEfIEXJZe55xq93QmnwA94APhHPNeZfYAu+R+ALM2
7mTaCrIKB5nk9aRvaqxztuXk026le89Jz7eI37MmbmI6gV2BmB/25RP1YcpKDalBbQ2FMH+xTlNi
JuWfMiJ40ikds3Nx93tlxbROan00GOtr5pnMXamh9XD5ywYhwdWDpXMmZ5CHdnIZBW0ZYUv/bTna
8LfkotzUqyWTLBOOY0J8yWPDhUWeZsmFlHr6Hs6D9DVuD5oNP/0j1ABTPrniPhhBAyjN18k+9MXn
KYsdimi2UuM7HSMz4ZmzYb7IOgClU74fa6YaLVXxcRn/RqANc14wh0pDpU7NW60/RAzxKwJevsaN
RjRilqTj2zpDMbO+MVWmy4Ai0iQjrO/vEr+lNwulHLkgrz9mz0CTtSjrYMAZQUDeohxI8/GZXsQq
dfQvJKsNQ5FlajodA6ghmz6aALBoMjA//0TiNznkowwXa5MslcX+6+uF4wtQi02i95HMAJQPT/qS
GFDRw0p5FqwBsJ8opt0VWZbtSvUaTDJ/3XJNDsLkd8JL3SH6KhK5QGJ2LbSxKecrka2JS56SdW2P
1eRJInJAa0Ky2Tw7mpE+G2BspCW16GHKbwMpzXsJFGYQXKb86nPs+BT/t4Bmm39JFSPgb3eZN8iU
0FHJNGk6XucdqTyjV2xQ7kqM/27iEhDGIJ9XnJc8aV8vAJCP3+IpBuKH9fP+yrO0ShII7TYzYHZc
iCoLhb0JPRhLQ7TTL2Q1fAEcDEOwBA2D087MI08J3vDp6Gwwmwj+CmQPAacvMy9g3deSVfzHKMqD
Tc5eYdyyWwQ5ByUgM4ECzppOZnxZKiHbkeK+x9WMeY8utjjn5xmiPk/SeHcd/6yIMkSQVvnfl7hH
M4Ain6PPWgIo5fN0TgU9WnJesRRwHaz0APlaj8RRTvKq//If7O4L7CIH0E3M/mg337KxZx0BBOGu
Upl7hcLpm0bqZchRl9PDjzZXkejySDeop1AESW+Nsh5CHu2KbY3bUXG4/cOYGnYqrT/53wNtPLaW
Wf2HK2HGlNGILIcAMtWiWQP2604GBRgtcFv5veJfwnbS8bpnHUSYXDgyjPklPsSmdH4/YlaGgime
MEC2Nb7tPvvSA+I2LswQm30YV0U0TsT4Nfp5JgdhA0JA/QTUwYuukir9DSNS2C75cMX08HFkd7i2
8WxyLwvOp/GVfQ4RRElMLDkum3KTL8B7pmYsUfE77wjsDo/VQ2hTkkWwhiFVNJH/Yt4zWUb/7tYf
db67yvy64bSQDAqx2/X4ObXIm2I2AjEiRWRRwxIQk07ArTTg6BJBEuiWeNpLGE1jc/ui86CyNSaQ
vHQD5uQ58rSndzl3Fg+pe8iXb3N9QZRgTu6KQAHbnRvBoPLNLY/1wk2fk/Qxy3wDsWqI6s0Cyxkc
D1QaLOCUSBZlosMknG+5S9fLUdfkX+qRL9RbGO2OWslcckKVZJkF9k6fgjjwdprc4/W+mo0GJK8K
BKbY2Ngl2Kuu1ZpZbCx7ZHiAROxkVP8kOBEdLXdbvMmzW0zS3SHIp0Uq9J/6a4hUi960JrBNDMlc
KL/yQg7zu0/5UdeIxMYBwyY+ArDmsavRnXAOTsBM0rE5H4zWKphKvbjg3ISwsSYEk43MSFZubPdT
GJXXOaODHeNO+ogXv+Y1WW+urk3Z43h9yMOKkt6VeRhmHw2o5DBfvl1Gl1Df6KKoRDryMardh8um
Xn7sACGgVfsVR3ntl/10oH2VBUKkbJuSref2pyfRNBzYJoESQnm6g29IDU43m34A+uirBhj6Gupf
Wu9WO3QBh5y9xHuyBvHtIDd4yBgf4NuLqO7C/gCVTCWOcKoTDTdoOc725ALNOAQflyAnMRRGtGAZ
EFmBFQr+HbfDL+lFhK2RKzAIzOmhD3LAQM42ir1qdoMdnQDR8e5fQIMP7zWaEo186wLO0cMX9pzL
6fHLywBT/XA0/lFhfUK0LjpiVX1cY7C6OiOL7AWaZGz7Hd6HgBJDAwgj5DKhvK06H24EpIq3lGK0
+cS09IMB7maN9tJX2039mA8rzxggi1SWGTbiN5VWdUssDS5C3Kd8v9b0y3bGMkuNENyPkxE8BySA
G4qAvkZ/9vv5BSIjE+5cJ5hE8IeBRCkX97KGUCjZjV8M4IExIqUKYxGaRZL4takyDPutSW3IAcbD
AHB2tGLS9kwjfH2YF1nxVibgSe3EAi9xoGZfGCd+nmrY696Q0cCrxy+phluj9vIpmrzuaEXVWwAv
0NTkL6dHSBkCkqMGysi7ZKDGYc0Co80ZAo0zyESju7lqm5YcJaqDF6F1ou7CRzE2Mj8tfeuXDstg
wMF3CZWPsPwikANZ1aJuublkkBAphHuBEgBTNQGGA2AJpDWXORkQcGVkdbCDLvnM5em+fijN60DL
Tik8F0MtmuBC7DKtGSMbpnRUn6mZDCkYVdFRcLchPIL6ixUESAYBEjLFfKKfLV02aTRrYE6DMuDF
Ft3YfEUjcuBbhln1REeO3F2+SdlBAPsQGeYQAv7ruYG6eOQiRFJ3I4PdmDwGom3daxE29xks+P3h
tvM+3Vz9wy3J+wn0xmCAlQVx0WA/io3t6Oe5hOMxMRQC6MweyhSUhT+xc+S9R45EqY+vpK6UrjLg
4uMdbj+IdgTIGmSOcz0ZTEAvZiwLcfjVQhowwltcNCbo/7APEOv1CIdSHqg41epGo6RRNUIuecc3
ZXX8JugzZepS7VXfbEx/97/+G64pTe7zGfGRqMJ89P/KYu+DNxyQatWm9+aOcvUYEbFmThVj76D3
ScQHxEP3JEOk5IuJt70I4nM+IyrfqyFUpHqXpJ+E1ylhNWSMuB4n/apfa9JeBN4F4nagtrAC84SH
M3p66PIXiMOR0b1kWMGLrkCdT2fuLMSsE/oM+HxPEAKC6kg3ELQ0iAR/aIN62dPRZW49z8bHAbI3
dI+Ip5GIIIfwMIImB6TFa66kyuSqO9g3g1fc8rdNFmF7lg5ppImMv6QCnncLxltKY8/8WAc52z7C
A6/YDKbXVc5/nFmODujlKMbdYyNICrLlDUUTktjwwV/vJGhSbq/wfsRehkHsiNKJIvC0QbDlIJzc
frST1EOhcxPXxXWhlJNwnZ0trATz2r9jRg7fi5rR8aif1N8RWviLYMw7RR4c56+JD4F3rtAJzJsJ
OrtuMli+Tvqqp6lG4e2i7kAZe/mSUzbx5I0Y5JCFzeR8JqMoSZgWEYT8KCvC3DcrtybKXh6D4vxh
uCLhomzVuBwDe0hHw9J9AMwi6bp33shFvWX/XO/0QtUYZR3wK6+Z5vG6GFh+wmBM+0rsDSFKIJXB
OWea0wzNboK4y00hQ6M1V693zkOp4TqVJHaLc7nVYDa4xAEwnCg2oOmk4R5YTU9F5ha8g6HBSs+D
hMhCPbbc5L4JM++JpRa9WJgE12OJ3qw8JrG+Drb9BCCJAISRs/NqV2UuLTgco6niuUZUOmmIpygi
QJBhRfXkaQV3sgNw1X5rzGr0Hl/sxV/U9AaFuC9HgI5W5BfJ7EQ2r+2WGUj4x6SknrGpKJExn5gc
TDO/XR6R9t0ctOwgvc7rvDanYDDouS9YR8c80C/Lk/rXkdAgkFz2AVqtIVU1TJvUuErNqS5z1u6J
TEonfEyyjzzSM7Xwz80xh510D/0kKWSsZ0kcqdscu6mis34yy0MNZ7h6el4PsZSy3JEAdTk3giyn
Z5BfxpLzpcsF7comsoJfy34yxOzG5B5jGT/dG6Sn/M6mPuYZCc85KCciWqEzCPzgny8SHEW1hzqA
8FXVrUmSxUI2OyPk5OfMkjAcgsqR8idpKp7MI2QoROW4cdpuipKZxYpSS4ZW6jw5V9Jp801CJNFT
GBAPpImJo9zDTFDg8zBh/6MOAIpbxDj3kMLgPuT9PJdwQV+LvUZsizSSPx8BTqbDhDMTXTCsHhNe
GJeL7pWNmdZcTlAVocycX7eqTBFD3kmkxOqb6N3jOlGSO5ZSCU2jzj5br4kiJLBpiMSYvx7inJis
bmzWL4H/NN1Yj+iM+JzT6UhKUgAIdkUj5D+Hgfac3j0io/G4SP16b/EhDEcxZr9zOS69mOm158AU
0Yg4ismE+npciblnLfTv3svj6ktG2UctPtOLG4FVBrXL4jxp6z4xPT0LtB3JWeA8MARyDAk72cA9
klwNXy6jwcIzmwSBUKknwdnBNnUctK8xKtiTiu+RAvAzTh0rPiejXzA9OjQ2qN55XT3uYpLvSfvh
+qO7ljiesyjj43q9dhJmn8oErwjCkkpJpU02vSZ1TlyXKzef28SXM2ptn4QoZw8iE7GxjHZPvosV
A8q7pnfy7pETGwDgjEwR95zMYtSRyjEDtKCwCXiQH8cGpkWwi5mLU/Ds2B0OO7mTLsHpj0xzeHnc
MeAfgqT2+zZ5uAa0LKm99YVnBGL+5l8xwHtUw5ibRRhmmyCQB/sE9H/k4q7kwyzYmqYYPQG5Dz4T
NAte+QCsm4aUNKX3fIHznaBeO8jYzMiC/5flMSNjmoOD2GMxI7buKcLLKqmOCmULt6IDHWY5awM/
XbYMfGLxgpSzQXcQM2Bp9ZxH6o5e5z1OEeFPqTG4k6iJpvbP02Xb0b7xJyDKFD8E7SznOL//pd1s
8Y/BOFhzAsVbKA4w7IwRc1R78wEVNkk/X9EWpB3BdDX9n3ugKllThWuKEwbcBEbIMi3sKdG4g/yA
JVqBxAp3u7nx8zMUL1dRZxZ3t3ZoQShArYmFGegOoafYVHEpWmFhnl6kCfPuMcTbuExQBCFtZ8+y
v4v5rNwd6/2RboJbNLA4eq2fYYRcWaAXQqbvLIiYRiHGNUK7brmlNUYjB4lcigopdEB5ks2hxkN+
FCrGjDkQrxrwAKUYrk2G7Qm2Qj3fImSpCcKU0/YyiJKKnZVDHeVCIR462FtRRLBSxUZB6EUQ15th
2n2EFQFFNFUxktzliGHU6o4dSnoFLv8qkDPnEW1iPmshszlXLvnawK10cbuMYiexvSRoW+dxD0ac
8eJmurV7+2t1gIByySJCRMku7nyu4RYbTe0awXsoturANS0UywSm1/4OqZ67pa8lSdspcp8jKYqw
Ju+G4vNFbN+QZCCGkWYRIwaF8tXuMAlns/tMyohRAEO8bGk4oMOJ+5Lv+LqgxoFa7TDQO+qB/RsT
HQ3nlfOY0mIAWfOYtvS8rrpTxE0uS/hMe42NCnu7NO+IYs8cgNQxkD3K35+zNXEwLiRtsLgAFcuw
b5QlObcJcGTWaa6B19rdM+sTd7B15kduKAtDn1aDav+cwNXSlVJ0/buuqwN0Jkc1u1RrygeYxpeN
aDqcInWWgZ0Dx57iKi7ZLsN1+x9J57WtKpaF4SdyDFTiLTmJYsBw4zAcRcyI8enrm7u6uqq6z3ar
wFpzzfAHTnjg0VAivcfeZ0BpQv19ZxxJMlf6TBkd1JY7JJQR0gDoMKEh/iN3tgUk5JKegaLBSYe5
AzqfADLtY85h6ZUzLSQ2Hol91vxoen+n7xiSYI60JJkzB69IHZ+Y1TKoG15oiDvG8NCTCd4+FyJS
K8PZGVGH4N+/fVy6d/hFHNSyCahtH6rfUXL2g5BiZUAHOvwxZNTyncCrSB4TctsABT1aW+Pf+JfC
p4eCKaTss0qL53FOftQtkGWvdNU8Kl9qyAVhh6W/xFeewfDTM2gLBRSePf3sro8hxyNisvx9dxha
0bIgMDH/YceY7l+28YSN6KoVsKwmrdGARxHd3ScdesocQ5CHbS2EMsDwkF9WCfsQOu1IUOpuO0TX
pH+E1+/QmUE9lruNyVV/uVvDcr5z3yuGmq/kX5MwZZbnAMGVHODIcjLRHHxy8zoaG62a6iCquaGm
qIuPx2sUeGtmZGXjkbggnI2w2wkaRTb41/TXBmyGjOVWd0SsmAO5qzrPHULtAOW8Cv0WmaXQqvtT
DmFMAKFXWrf9EzJSBUY/ux9yyaLo+/Cg18yuKyYv34Km4JC8w4EnNt5DEeU04GHEh1CyLIRa6GZj
wCnt4x687wWivyvJvj6+/NmE3jbmN1iEtQh5C4V3o7wFUUYWRjan0LGuUwjaxCigVQz9Ao1OHfAQ
QCwZ5TTxiXwEOyNxAKWxjDOsTp4VVKLQH5b+AWrDWZIpJOKY5O9jzhy+4aT0OUYolKViWLql/+N7
l/4yArHGIIFfLPsvTpU+W5gj7rjgZ8hDSNYFccEmD6hGd+rLz7T0r5PlnKhIX3X0C9shRQfZOMZm
Vf8ciNgXuZfHLB4O1r334tRro4djH4Zycf11NOQl2AiwfDJ9Lt+jLSeexWg0GlKivP3AYp8sSTdB
NtxJqjYDTqUH28994w57d/8hBjPc/+vubWXehLdE7F/xa1gr8xd1EetkADv6n45EBsbGJCa/7OUs
MQrdkGQOlBHJISnsxBpyJ1x6XoZzZYBDCu4d2LTgbryXoH/OqKRwuzB0Tc7U+BJuzthG7TEyvgbI
3PvCo5MSFEd2vms9ldqAqP00OEb6J/evBAxRstKds/dmz57R4GeUZPY6gbDYf353JqAfYI0uxxI3
h5/zb3JKEauWh2Sve12aIyvWIA30NykoedjCDSdxfMMNa6IzidrSKJWB199CDrgQQIkPqk+JUICl
KXCksPnHIEl1LzfvNBWr6MuUKmn43e6jzdLnRw+XxNs1OF0ePgQ7d/NCYl68Vs0RIm/TD1P2GgM1
ZWP2z/RcVpxB/sv7ipWnisSwvilhNSGkCrbeRuJtLmK/cBmN3pT0ytFRtkdmEfPQD06nJM0QGBsP
0ASGsFQ6ReOV2QHNOng7NwYMeAF6VrDK4HjBpHS/FugGjjzeB/UQe4lX/dmTBVFDW3Ke7nWJ5B6r
Q9n8eMcvL5kvmeMpVDsm/SAbgwGcqbpZG1xf0xdnPVC38I7ozivAeYs3MVNx9JiNb/WPDI1e6WHI
v/NWv7Or00chm88aMZ85ReC1x7cUtLcxA57q1GNhEFJJ0TEHbdYTzh5Gf4HoZpcdWwc9CuXQxKkn
O4Gq4mjEa6o1YrbrL/M6Pay6G0YNpDj9pyf13Qs3q32GtEMfOxE6+sgmPIrDkBn96sMqeaU/jjBy
WcKlt5xzfDm606fJwrjy5aMOklLGusUbW2pmAZ7G+MwYMXC2twyAb5NdntCpQYeUggjhXdiBISIt
bwQzEUxjlMHPWnYPh6Le8B/3oif2zWT1bJOfDSKY10IgA14rGs3M4wCYs/BokTnA9yRb6xMhIZ0w
v2pHyvAm/eyk5cuMqgD/nhXJhToE6utI9DLHcChQMJ20BmgD0eP7V4Gemzynp54Gd2/afnlLrwrQ
Kwn0Id58W+YKwvm+hrhVMS1Xc2sk+h86/TxuMgjb4hYtRH26Glvspf4bUSROTMMu0NKr+MYJDDXC
q0wvGXHmeO4yFmQ8xEuQJesz9Qbs8HF90n6E1Z9oFbTnZaBmqJTzXLvM6CygtoyHu5GaUVonXXzA
D1MTPwZnCxR+KIY5Rxf9TZxnXJymAFHZvFOBtsQAeSdqy6BKzckj7jIV4eM4oytee52aHtL8Lo23
pAEePOsQL7ed7AstyXswpmUmNCgBOTIZovPHfG1XYiLH4C0CAj4ZCbHoFPC3U/XEAb0zvFR8gXak
uddkW/aYHWnbVqoOu4MHoxVmsEWOtax75vcsl49AZGlQ0bxgSsE33m4/A8AIpBxYFR0hDjF9JXhS
zb5l6H3Bs8Rpo9aBEXD4G23RHGPLC7JAz67rMjDG3YiGTWhOTrhKq4u794h16hrgJH1MIND1JHDA
aNc2R3KQJbtG0nw6f8xlzZgsHs+Fi//atolgXZTILn0jMULVEzn2hiMSwLUPpX/9Rpa2GTVk6tRJ
JEGDdgrMPBOtogsKSvLyAy3XeiQttntm7sBhcgRRJyznhxiVf5F5QiFJ9Ph/6XXYmi2DaqDG0PsB
cPGrGbpFzHg5XjUf43lUDSy2m8gs8WkuDU4X/WjvGjNQZxMSG9BPaoOQB1SKxM2PLUq4B4ZHOooz
+JjrybWEBFjeoZvQHDnkZC7cyDH7+eCR/HhCZwTpHEBoQjmHlsKaCjYoR/IzkH4cxmI+Loefgw2H
lQmnug47g3/S6+JgEhHiD+kWudad78TnIsgd/WXCiavGKu1YGkY9YWiuBWCwIB4h40xnA7ozrE2s
XzvxF9iEvpBdIRawL5e/OLNOzLTfHt1JqaNVZ72mQMRmi+Qkli01pmggCzfJ28RQpxyZc9S/kvGJ
JglTKv/ADyVakQwyrqWM6t0n8oXJKkkEhtfekHbIZoAmE+ryLn4HHEEvZ1Dju76kgv5n0lVRUbvi
tEV0H8N16lBasQHdnwknrtQFpJgHTmbaIKD2QyC6cjeAEk4v02NwDky3XlveMsUwtMcdNF3dfbxI
QVBKeuFpDgeWhp4eqXNqNTO6TOs1nQ1ymNL9rUmRSJN+f+i0a0CRwwXw96N3zhHGjE/+M0AAD+Uf
zNjDmy+D6BtBCPlz7jUjUHv9818+agMztPvYWC2WAO2Pg0cJz5Ojp+btqUMAwq370mj6kMqbMdZH
P7f7Z/6OUExE94ke9DFrUtj2BQAJjopTRKOClJLO+tPDBLPxt1vL3e0YV0E7PPRPTGHfoC44JRns
Q+a0IrfExLmmqUt8bgMTAPUV3izEarqjB+/3B7qYlVHVdehElNEVFRiUnfC+VHJoI41vhdv2ACGX
bZe2FhUcGYlUzyS80pnsA2BgwIx168tHPfLlyp9foPciu+G8edUHN+CGNQVw3u+SEaMRs6L0/wsA
9Zg2ekKj3AOLOCAdKpYBIvCZjq2VHp/GstDWLfsyFmSFex6+EKqWUC/qR0qvm1o+I2iWyIt0DQcE
ZEoD7iqNoeQwGQov+8rThJhNn1zKiztKzlvCcw/5VEPU90i+HLQMOEG/Tq9JQXkgz0PjFe7SFlQC
9gI4Rtr0WFsey4VskGVHobRmMAL+iEtaBpzFlg8GUi5W6z88k8jHiMXWY/kMop8YK+MupnGaCNAK
k0tgW6Eo2GojUV6/4pfMPALzh5Re78tHe4U4rHzBx4hPyMcHluvUGyB62W+re6LfwxBuIMAJfNEm
RsQA8A96QSiGj+B9hxat6L9V8vHBLvOgkfFw9pzKcriSH3E5ob5gee5eMyEvgN/ZIGhILcoAZ0Vs
YvG3vDE9WIJqF0kfcYwmIyOIyLUJ9oH4/gfe4IDgMf9mbezaYtS5ThGeJw/QH9hmoWD2IfBzm/xC
wol8Fy7eodXOejFIicRAkVwKc7xPijgm5U0MNRv4ogz56CmfmBNQPXJkA0KjHodsEsELwBCjYpOB
ZeQbEa63WgoML0Rl0VufOTigw8balO6ASVYvBY/QwGEwUTNpPqUrs2+C4v/fDEQHvF8SuB6zcmAo
ogtF7SQTglBKJBknkVYn8q7f3p1WB1UrDfOlRKlQYghCNiDzWV+y1ohTrLIrRlMym+L/Saf8Sa+4
IoxV/nkh2FYWrbwNGgcJ3ROWD41WuXa54LUoOxISqJrwE3lNydr4H8wsCLoLGihvwFA6uazkhqKY
y+9XApXs0t8Wir2cgmhN2muAUkjhfHioXdofh6RN2Edv7ofTDLv4D+smcUqmBNJ8kAf7ArFEVhxU
Y0BiNjZvxCriexD5iwKFYn4CPE7H89TgxTxd+f2/+u4TPTJil9w7DpgT5pLcxxO0jhl4fMBGf/tI
9v9z1fXXqoPZFWhkUlyoNVHLXo/7j954bYk12RsePL43pD40qpE0s/pVNFt33WXxzGD78V2JNzgW
wGBzTHZuw5YynRxqeGIA7GMbAhWjucWQQ1ZIGR2Kj3+KPihvSRSWs+xEAbscUNsy7UHBhDsIiV7x
KKIcLZXjjj/oUnELFAnmNAHs5X/jJZYBs/ZIZ26o4QEZcU0YNIgtM0opgKigwR2GMmmhCFBi5PaV
L6OXPU08OhFpNa4GDB//drPBXOdLXWdx898efn9UG0UhuqP8tSEMoX7WpJUmwDP62KiVtNO2u6fV
5DSj9+TiljPLRNOfxgvHMf5b80NyAKFBupaxW5jT966c/OwCTqe1QUx3Lj7/WTOYlaNK8QRR19nJ
hXbDPpZEHx671ARkZDxJMFWwXBheITylywjpOfzeBkcw8Vzru6hfzuLj/kq3uVExLntKJ277ZNkH
xGXXb++ieQsk73UQ59ECntL8l0JL88ziNL/NH3kfV2s34TNF+41pFBUI4Y6wj1eNNeMc2JRblbUO
PIWXsMaLy4BPc2+8Ccdxh5TMmoGNAUdIHggb6ZUyqt1RnnUcc9f1OWOooGZbERWUvrIo87U2txfH
jgD+6JKRe775uxx/HZL0rI7q6Ba1KS9iE8IZDxyO1t/yNWN91/YvjG+GBm9T8CZXobmwnX7sPlhY
Pm00FajKkDVbgLdv0iZtbbSZHh+GMhhXoAvyx0Ag0BCUBdUlqzxmqGmAWLNAYwqIkLAFFejjko8V
bQrIeE2ZRs7kMQ9ikExTDVmHAwdT2/96pGdwkokO3Np7JttpGVAkso7k81pyoBFZ9rl/xGSindID
JuC1XQj2A7pS5fyVnmVRLXP5qo+VAax81errQQNIklQDWbwbho2CM+YucyAzl6WDYPPMW5yyoOzI
S8ZMtGFu7izok2iScDklJ4XUpzQqoaEjWmWftofESNZM7zh2/Z7klrQyF+BBTgMdd/H/zWkXJJFR
r4c79jZx6DfMM0SwS9vNe90ZYrlrNNqIH0c7oSZGoHwGIFgUkO2ZGyZxjLkbLYZ9lM5V37T3jkcz
wgldl7F+GK6+uAyuPJAaDpOxIYkWIYYxFZQGBq4x9gTZPYonIcUYzqY5o+9YrJEVaj/QvYJhuV//
LXvSGcDerD6m3T3WpRkEU6LEbwoA/H6OuyTftE/M5Io96lxdlWVyIe89+/u9z1Di1ISKErY1DxRA
CUf2GrAZn7rAQSl5kFLlkXxaPdbuuzhnkG6zPjk6qWoD/aITbYY+53dC2kUzl9r+5nbRJaRev4vJ
pCuwVEjMs2eh7YMb8tBsElrqy/4yaPWPw2PZuzQelbIxO7KLS5dVCFJJJprk+Sx6PpYW/BWfgm4M
0a+krufhzgH9BGsOyqnOVBce6/Q2evdKZpDoINLKYOIPUo0SSTyfFq+U84iEUgkEBX9jq0jT4+uQ
UYwkFzQ4qq02AV3b0HOOlnw0hwwvkJgILMWRQkNAn/KlaKLq+dN0WOFXdGxB9OLufRqDJqU+l2Yh
ScS1r+e87kAuA6d/1JEMtRO8wBY97Z8RyVv3EP5eLsg/9gVnlAWq9Y2eoZm3oewjaQcyDtBizs4l
4sUwTJFPbgen0wLa4PkYlVuTyrybllsQYPwKm4UJEiOLl0vDkh7sYsHG5SwxYIPMbuMlHpxKeDzH
Hdg4jsLKn3dBNt6i4yf8ZjxsJh+g4YbslMX5wi5l/iVK9vvHXzwqx58NLLf7DtConv8gVNLA0WxE
L388+3PBDUDBGYr4aE+/iWuPzAWESwEM43mB8I0ZkLd3AgCmxggC+B659GZjjE7pvqhdyrl2/Ppm
/3ezlj34Bg8Qw58N2pUiZ3qLziiYAiL/J6MggfZIa1f0Wq/OTyN5PsT0j4+98wRk0uEf/+jQZwC1
HVKFEfH/kfe84I0z97SXW1i2Orw86jM0oaf11KRA7cp8Rcq2ZooWWYcMZf5h3v3vR3x7JfWUAclx
opFNTFRmzOb22mvC/b/lAFllhkDo6JDGHRjo4nXzlxPiayeM70M+NF0m4aV/g+QywbMU3MN10kzv
QlmDNf0ibfusQQng++pBuiJRw9jzr4SUPjnVQum35WfSevV9t5ckGC7Q0iETGtBAdwuKBEH/sGPo
01fYAoOg+UypyklbECdJ6IrbG+tvCkaC2X8p9p22a4Q+Eu1i8Ae1YPXhYIaAkZf7cHlhFnykqtU6
E7JcgDGkhurgM+WNHxPxw2ySVvbBLzWmW9FrZZIMUtC+SIelpt/nrzUsviWT50+IkgZPC9VGkSnS
riF4jPtkOehcqbqvOYLyk66gggDRAVX8YT0LLhGC9j8AkkdnyYSHgdb4PQRoCsX5mn+g09AguceA
rB7IDNx8RjBSr7frgGHeFSkD0ryOj48fbChiAyULdcsCTrVahqB4OtRgmnNkosqjHi5/3nvIzKVB
sOwy0NgqaDJTZOh5d1OCRc0h0Z5xUmVhc3KA0wrNeZdcko7bsLs4P/O9Ee2ZIDMfDas1NMq+sShb
6GDBpQfKZNH3nild17j7TwiDJw/Zve7He98joHQWYln2IQLYgNBWTYSD+0Y/UgkQbmzaMaJ6DSbe
FH4zTH9/PSA6H5Hm0w7Ro426hjiYPuizNk735txnzSG60Syhe4PwJcMx/+ZV06q2b7X9UWJjcr1h
bwkQNGxBnH4g2VT75w7t68sx5sNqtC54KLe8GzBUR6CFUW7nBJXT6VBnnHz01veld8dfpIM83mrZ
f3ICl2G77TD72WetOqI9/XJnBf+hVUW0p666FnDID2e3LgFaHjMpt6X/rPY6uXQbC8l4KlKF31/y
SgDU+XPUfmWY0FBKgmj0rNGxDZEKjLsE5Zerk8BBw6YSenhq3sy6fXzv+gqcMCOl4Q62zrIBg2MN
sHePu3pGm+Cz+VicXX49Q4v3TX+oG1DRwv0DF1s6s6JyCh2wFeUrvcprcYE0fB3D167qEJl+qkdC
9+mb8U7PX2Q8acR+4wcY2Ph99lT4Rrzs1uOTayQGLgBavWaGs5LFQOIv9t1mgNLvPG4rboHH5I5A
Q6pivkAHwctzgt35/guKTRjlWK7BowfzrvYaEZIAIPvNnxDu+xTCx2qkKE6b3rm0UsoUiqwLNF/b
/nVen4kV7V0FKxAcTmfv6BOguxBYaC0wt0DSjS1vX86uRg88vUZwCzGVi8qkFWAs8ipOF2+5+QFw
CHSfg9Z99pfJdY5unWJ/em0eR2AgHOfU+Sm/xHWAo8+gFYmkQxlfTVtdH/tQroPWuDI94IZiAvSl
0wyVAqk3pi6KPfkEcWnXwSVoDfKlc/VYX4Glh0a/g/qDQ/El7eaKjlDVy59A62kOQaEasXpA3tNJ
dsCwrvYOs04fDy28/PyWK633H61v2Cd/hVbFofpWIg2RV3rEq73pfosmPSBHzWdxJAspoow6Oe4j
YGd/FiXMcaUtY/5PT05y4L/uLejW4qc7vRTWL2rAVYMqtrvYZPFAdlrwdq9j9eufsq+r+mIAoG7A
p7Ibu+mb2R/4vkAd37x9cAkBiEpf59xrVY7WptA34IYYVDXPABE2kLOMImkwOpoHb8C+MozHu8oD
fe7ptoDtPrA8r0g4lJiQzo8wUhb1vysCGohj+de3v8ffwoCQ6Jzf/qXjV5p76ggF4XbHCwLhD2+Z
GW/7RDhcuvo90Eg41svhHdit24p0ta8hTXF1dwdQutz0U++CdsvA+GBcFp7+KaZ/GCkh9B4ZePDD
jn+BN7NHiiqvepfAAObW2PnB9Dsh6/MbPO7eO0G+8Q4hb2HBQkbZGEaFRSPnCyuVtuUeJTDaFf+q
f2ij6EvngqdKRfPv+vLRIZP/vXcfUxR8IwYqgweNQUrlU9AFfcr9czHh/GlOt3FvmDRf49b2vv5c
fc3wKhWFG+Rrnsl93eKQh2knfwyj8DFVH8kFzRPAQcHVv+Rq0vQ4EHvPEZo7SlqGUEYV2syOFrfy
EyB5GBKls69dZXNCJaF/xPbUR8GAoSDRttXrBh8memJK8dtB1CC2GG6t9L7YVkdodwB+Iaoy2AMo
BXCyBReItlZDT560WcWV6jGjCInU/qWAix0AnIgcnrgWdOPl6OeU2VwGii+v1bs16al4eaes47eC
x/jqmqZ9hCvJ5GeEtrTPig8fg469U5Kz2/3YNZ3p7SgESwMHNlqFTmh6oRP/OUyragpynNlPvBL9
Ot2vId4THeKTd3YfW+Ru7IyxJnPRH7+N5k+VnFsTRXVMKh9jWxr+cf4YGwSW1CGxxlz851nHCL67
+sKZ3deQTG+8C/oKnaBs90+Ww+8eD4AdyURQ1XM/hfbw91uF7GDTZqRZeq3aNjfo+0Tzn4GWVe+7
D/DbuIKhLZYzLT4McC9XSm9PaohLeBX+ioqpk/dNW/EjKkFexA1tVQ95ePseTRC59RS3QqfP7aLI
NmzDcM5GFGqSJDGhox/cFam7GjoyWpKEJDTV0MzGdfcSjI4+Dnk0of/R1SQAFc0bmlgNkVWmXy/S
FJDaGbwblhbgFGDHAv8nReoK8lFa+wgQ28Ojs9FtCOC1GvwbkgKRtr3sQZBlIdHu5OzibPpvSInJ
+P8f0xbK3KRuARlyaMwxaKD3B+USSBVI8WNPHaju5mKvVB/TOKpIdKcTTAGxFX+7AU26IMguWX3o
vceTJiAcQLgzBhApQrbZO0FgGr/jCHQ6oy/CJOy44OAf3REXG0/kaSs2Km7BFRt4xP32fUJAnKUU
m0G0BipDs4+vRCvPqwFOzIQkyCwgxAOiDsgAAWIggippnXSzxYlkMxikmRXfhsc50nComMwRUHyg
tUD0YhMuAcr0cdQ1eHZIlaKyPHyPq2EZVkMEW4iGkMzJfnRbxe8NFxKmajbDe3c+IcZmYmxvIFwT
sFVvt+w4MEyEf52H6iAnNr9l7W5swHjvehyd0WW4f7jHwXWfHObXsVINuUnK2Xny33GmpJmKaOo7
RWKkWCkuywTS0tnpImpF6yuGeBKxqWv3OLZyEN/BIwUZGOiA1GgiuMqMkT2gNTwmKdcvwA+fbuZV
YQakUwvEIGtuEkmM4Fu6GtTBTDsja+aUjPBmrQCPvsP263IaE2rkzL1kSN3afIeDcxi0SADSLAWY
OP+g3NpQBOPb9ffyinmNq8V7rMp8Xr06jx+ptjtDuSFP25GNmRsruI87GOMZHE7GjV7Bfgt5qdD9
m1jnRPcIYb6dCP3O3+5cc97pfn4edBAI+ICltYHPdagG3Vv2GNdDKIaXTPUV9whbaqBwt8oQgXeN
xybv9U1JN73HVmLnfVCGT5CQN/u3eox5/YGNuFJSJUXiHhoZwNTCKpZg8bxO+o20iW7Sy9AAhAcl
2bQd78lPPo7ylrUZhvhg9Np+r+e6IVIG8CfQMgy/dt0bNT3aeW67UNyJ9rFXci2AexKuf6WqRXZi
FH1UsmvjZSt6Mh5AEN02giq8MJM4hvXqbkWPs387RY0p68lYgacqA5hhpS0s8VHsOF4rz7y2V58i
KE9hPGIW5eaJkZKjav0ZbVwZAxsj6Q35PVB8NIJpIc96RQgz8BbAaeQaXCYlLZ9zK9xWDiN2tl+c
ZW/XI/8JOdNZeJ4Tn/2YLXjyHLbzz4ljaw4mpRM6GZ6WLR1Iycmek6F5sRNfnDxMvsOQtfVzDkc4
hGF6iNJsXobZCRjLNZ0O2jkiE403JXch8+XKUdcBEAvCUrXIKgTXj+b8ZGA5T80ZtIrNtI1fplgw
VuzUOlc/I7AxwPuz75dHDOL3idhy85noj6ihyXJxV8euHauad2IlqzxXLqp7tEefyZcICqbGc7L7
eH61grl6tbN2kWVYcd5YtQhlIcni3BmThIclDgRmaOGUixIGMoJpLBtW08ihsknn5VQvrM+e2yuA
TmwxQjAxnwMiH6xh2kI/Z3X7sGBlGcZYqHfsL3xX/GCdEwrHh9foVKc/wfOBnXQ52o+H4KmMyk4Y
VycAdzFRaIQx3sspz3am7fAJjQ6DNov+cGC7leSJ7gGkFpBcV3+ElOQcadw8yoWWzwqVZAC9KqYs
uztFBv1aFyPl1mFae39eliyOAFkG4Ld2qgNxYrgZYaItkCNUU6jBctbUeaD7ur/nQ9seO4LLhDfm
NsHomyhrKoEwnxAVAMwCMLKCLwsh3XCgGMzR29kBvBW8GsfIJGE0nB9A2veMBxgpfl0wkwaR1KbZ
5a2u2+f4OkDrYCiCIjg3T+CHR5Rq7PZz9IAJsalWin+NzpGYV92jZ/p1H+OfZ7LpreIbIU86PI+P
gyVynIRAHAXDMuywAU/h1f2z5FTsEcplLHxtYA2WQE0sl416cEdVQG+Sh0uqXnBwk3TEVXwCzqGv
j/7Vv/f1BEELuXQy3eQdQiPGcYON8unVPNvaIdMMX3lFjo9oAzRo6Jogcqw3Ag1fON7ssZY7OnEu
P+04znR7SvhJP7Hm1R7BkyOASBdfVh+vTZTjwOct4T96/DO8jojJTou6gp4ZlRL0cs7lfN//ioLv
k7OQrgjOEyevQ9BvshjQ8ttdIYuHmATJE0cpr6PK+deKkIOg+sF3kuy1ot/5jpOcTSM54TOFUANM
GpC604mmwXQ/+HiPVAeZ9gTGZi1uXovkj1reQY6MT/rt7tHXrYZzUq/xq6hXFmydZV/xkXqNTJt7
WXPdt0knhBNOGSR3D/qgL+IXyO3BFOfwJ78DImvnApk58BddPv8UYzrrEXB5gJdsObsR1t+MA7g3
RnCMbmcSzbdLxUBYUtya4whVCF5/CltYTLaC7k5gdezdH8aOrtRfQtBABA9BkjGlyZzIRs1IPvyD
Y/XxtPiU0dBlDVokl+RjiWSdyIo6YjTyZl2BzCEwDFcd//jg9DVixZ9PaZ9taKbH+ZtytmAdkZS4
1kCefweV4vCIjSNgprmCgBU3HGniyWXypgOm02IN3smXS30OyA2wIJjq9gHPTND+KdtP5HlEw+fs
rNtCwwdH6uBuf3C0Hi9EpnZs2ivu63F2im/51W+ceijrvCMyOiIowJwheJEObR8DbQXW11dDKWFJ
GG+9hmNsgptJUAenmF3mLDnkG9hEg6bQ4mPj/UwHWfTV1+8GtcR+niMJdxzHaji6w+QiHi2X/B4G
vuTkoZqMdt+kym9O/I1IDKgodZMdau1BD3b81SuX2vcCd6FE/sEltj9BKjWpjleuf4Ru7T9dczTV
KAgdHZ6kHTxdSg4W4iN9zm7enQq+d2Y8DYrSgiRMdgrmX8Ckwzo8Ou3F97TaVGRpTenwdVu/kKK3
hG7BE6amKlarV6aKckr1sdGJplILrW3Rfse6dxfY1wla4jPh8SnTkQpr3cYnl83S27sfvK+uLP30
jNGL3enDwmGPKD7LMYNtPoGZ9/BjoxB6+mrJovmy8Ue5pTlUrxfVHqnr0buPLHdlT5ASttuTowu5
PX4FGanlKtsDhOXpZxcvzqk/JU7E0gSZsOE7CFIcjk4YY4XLZbR3FpBH0DuMwiihWO85TYmr68V3
OiIYB3Ne6gm9LnYG7ISvu5zFryH7ovlHjt3P470bIhxgEOtCPZyQiRDcTX9CZELbRV1DbvSB+4VY
12bOK0NyAh8nJiGkNm+0J5kuzIpOr6jhLg1oQX36lwuKNyAgnhCfsUM4gJJ2HtePfVhf7oszvJkh
eI87WIzfB0Y17JgBCLeDH177UCqlE4A5wm6HCnpx/oKcAGr7hMLi7G8xYhxSwUglY+iepnv7J6Im
L6LeIxazE/68RQbrPHEhBnQjVlB7gmvzGX/ZWw6OwGFxE9l75Ru+fPPTn+2zA/DFyxL4eTlwgffg
G/O7zsF8EFhpMp29jzGBpo3UxD03Ro1lFz8jAC0Ca+NLiw31ULsGcvi2X2CxUcpm9KViMUSL7UrI
oklAb9T0lETaTNConwhHq0Te/rHj7e4mwfxBUyr25qQ3+9JFPj+b1xkjuC9GtHSviCFsIuCHWwSN
t6YHnLPlhiEFUjAa8WlbdYilueU0b7pFslwNkFV+KKdERk6QTa7+ZIT4w7zFGXZZ3JzdO2wQ33K6
g3bUzNHlobf6Z8R6DykskbpFOZ+l+m5E5Px1tEMEiXZ0PrbSUex8PNycGtsahEoyQjiNYvoRZSPO
TrpCfp7I46RBqLvKYtsZYkzudecQZAZPO5HW2O3pCPraEAIKq6alpGGrsne7Tgh0s1zcJl+bxhvp
a28kYOv3y17FoZxS1pz1YLA90TwA3lOhgYe28ZlxvYuy8vbZ9rAh5/mDChWNi9GlN1Kn+IRrqBTQ
FOYI7upOLIdGZiJF665+K7KK6uPO26Sh6suO25ORsr4EOzbhqLJx70ZqmTzHY0eyE2LSrwmtEAaX
txiegzf5LeLscZa4FlPYxGbId2/2tAjpy9AcZIe3BuGDczrYWhF2mbQC7QtAIq4CMeU97pueytmW
lzkpp71rRbvtZ05Nb9MYfedfoKdbdF3e0ODtHd6Hi7Zq//lX7WiEteb5JT+6q8ahmqK/QDAzSZoa
4N5OFjshl8HQsoVGTa63vW13kBcF0qjYC+9dlJGOsLSY5G8Rdb9525ymdIzHXVFoUE4Yfb2MiJ2d
V855WiFZQtMtQpzl68r6ol1AFUDHnVJ7nlynOf0v+gZOgSYTiOcS4jT/vpPnedr2cInY7Xg/V8Hb
RpODBVyCEskrFGUe/1BPhLBBS/6fAlML+7tne/W4upyIfIKieNwJuz2/r9Uvv6gb9uilOzeayYvR
nTjxYCHQHUKy3FZDpeX+CC+zCQ/16yMB90OOGUrD99pnWkom2GRdnZyRQM8xl+RkWk6H8dkJ0HZK
g5rPF8yc+iKqfQavt10sadw5ZXf6pL2SAGl5OrkFTBjJdnm+zb9bjx6DkpzyzrRaYM2ixzT0yuCm
cfUoJQ4uk6WnZ2r2DLmEBGQuqK8TeRbiB742oMeIBJHHkj7SaMS5NtAT3F6YHJBJ6zPYxPGRHsOn
wMn06B5HeNCTV/JdZg12HWiRbI0IPDJ+DlhGYAhIaoFfevzzJgdfscm1viS4Ly8b6dMSdHEuE/yn
BxLiheq20OHvKwAm7wKuiw0uCQG7e7Bkqg068uK/D041rwfKH4KUScyAiR8D77ZfpwilYKTBAu73
gFXiD6gETDy/FPf/GlBuKSDtIWskkgt18Z1Z1wucpoLv2gJBGFQ5OuWdtcmeyPVEfbi/hf4e3EcK
Zhoshvhr2o8bPD37MnkmP1pU7mlychI9eBQyspb5MxCiAhPHZQ66p1PbbmvEHBbz+O7oUOxXs7sg
5gUZjLdhQxINgSirB930nmsp8nBPnhwydAnymu8JSGb28+I5+bDm4e/tMVY2YB+C8wEOqc3WQDno
BWFBItQbZ3xDWil85ogq9F5I/SHruhJczRoSN0RtQHfMuX+z7qbLt5QBzxe2EdJyjHgZB8n2Ynoi
w3GhNAN+Xwg2SijgYh6jAZn7I2R2NzXDM9r+ILtzrc/gpaPgYGUzTU+/MRhyM9PcGWDHBwrhLd4B
UAfoqicxjiV9WAv29Bac+7vtFtyCmd9xe9NsJg8F0EgGEq0+I32m8L377sPE/xKBlAmgrhVmcANy
DY1qoAdmgIjeIUOuLBSTZdR+47dm8xn8V+CEApYBUZDXA5oFBvhTeUKYyTxjFOUAg9EvHTz54C/w
nGrwBI1oP1ednVzsPec2wgVbvVfLGJPkcG85wHu+4HbqMbMKkLt9GAGb/aqMSshfOZrdkAaZBFYi
bIKYlQp8W5gChNEq6GSg7ll248Zv+J4dpNeA9fz45NrVF4y/XhuTfzC0M3NE0FCDCoArzgAw3hBK
58UXJJ3BWK2gWABkFF2Mci5A4SPQcGFpAf0Wkxq4PMNmCo8czjuzz15ryB+zqZxb8gTonyHxIXBn
Ywiq2OlCL7Q8c8Cg/hiYtFejfY5ixh4UdB3SP4XHdOwdgg4lAoLXRyqqu9vNXwBnkdnccDRDvKGQ
8chomaP8R9SZLSnOJEv4iWQGCIS4Rfu+IEBwg7EU+ypALE8/X9D/sTM9091TXVBIyoyM8HD3SJ0b
NfPT/pJvY5t5N1vLT9lO3vT1qFEeVifCUde6EPOOwQGVt+M4E4pF/CdUrB1FpXmlTzGZTXCOvclo
Xenxd3RkZzfay61WcHh7wjBpDIV2AGfejiS1s0thMvUYagH9DfsJyPpQA8+FjPN6m5wfsMbqsApb
fgOQE5pVF04G3MSWrxFtpIeHJiJW7AvWWTW/GFYZz1iOykAWItwTSO/QnWReikKKp4RPjIR4soAQ
WK/p1o9CbZCoffEImUJMWADc+91yiu6fnwdxDAIfHG/U/VwiIrWoG8ApNIGvsWnFmSyoUhnSurXt
ekHvvMnV0D4mxLHXPQzw3hA+Qbk9Boo9qKU2fbhAmVCqe5jIIoHlv44znuG0MQbgJgQuLsPiBALO
LabVTMfHBqyM4bq7Wyi9UOr/vAS5ixkwtofOvVFQgfzlAQ6HcCWxYdxmWD4HHGrwdSF+J7ANCyXE
OWncyvW4O2GcjLtLKkcb051y6E7RE7rPzPNQYQrs3pIqkTTKpegAidskNCGNzfrBDW7EChNvQY0g
NQpFhcFwsE6Qh3jKoLu8nGCMeFdsgX2oeajhmi4aQnExwZdn1GFU0QeWo0ywVQZ3cMkfRYfoer67
QgGiJQjhD8bfUsi6cI1DRi0whhLTadhv7VED+qi6g0gJYpu1Plh6mDKFVxwzWtkMWRMOW8GG6mWp
DTHeJv2hyufPTiH4AkTwu8tv5TQqHmPxo1k8BghVXewCzd4Sv0BkllXKh9axUWIEDTPJOQ+zPTJA
vOCT42CDtS/mPCaDm50nzN/vQg0gi9gHf49s5Y9eop2jFVZgx6QnZ4bShU7HG5AK7siGfXgyUhpW
zj8BIjpOceM4IowVPh1DhfNH2mzB5j0npxdWi+3JI0AZkqhj1e2O71lxgvtOR9BhQmmA+SsYH9rL
LtkJA7fE52JvXgeIApeNA7S8p8wqhhl2m2vSJRfBS23OIlGlnb29dyzwFENbT0sc1h9EU5E7aCZD
sYXwzmAxUcxKOCb6+RLDjqFCDgCpQ8+EzCciHbFp/KJ1g5vY5ijfIOOEpcIJ//bwxApP+WfUXiNK
MTAr2SEDNPa6hLMf9NYlFinxKWq6QNz2zD/lIsnvCRUzvvHRb7gYH/zPsIe6ZNgawvO+5zt3hyWG
CLPB82NajhLgKMMvSzW6ujNXM3sM89o4LUZ5/x3+0HAyjgB6IluX8y6AJnzJFyeL23PdiVn214So
x7be2oTY/OTc/qAR/cn5ixmPMxPmEyqiSBSWCx3EAJsIkIzoaLJUU/Exvg2LRFtrPqw7LCbzDkoO
YeHepo0hcqYW2U7tYWgOiVJUNHJxsH+ha+DNznycOU+FJrq5IKrkCZzJdsS5TQTEMgrCPJQwQlwC
pRfGQ1yHkNgtbX61uzbN0jcPHccmE26QhQ2Blr6vlpbiTBJhTsQa/Qa36DC9O/c36RbyoB+xvhqI
PEm0Thv3Q9JxilX7mLZGXRiuM7xDJej1ILMKOwR+jgUbxKYnQFCtTGms3M0NJ0VjtVQd0IfZBVjW
OdnSXOpRpRzdR1w75AbgAhptlsmDibSGYGLgYT7z2HFtMGv8GD/uk7GZCehTk9z1Nh51+iXhkQNA
KIaw0IuolPpFTt2uSU2dbAZHPDRXHRwJf34RRJEXFOKWT4eX3V/+WMXzLgrZgL5Ax29tTWZPlSd6
LxRSlXN1hEfRJYjdwB4UKmVqXBLnAsqKNXI3tmjEhRL9sW7YPKnmR+7wyXrmr/zrtZkHgdMA20Id
owwOcMWQBuObA2AzJSQUBOC/+18FggKyws7AFoqBbUkvhC8DdOhTakaHwRHOByOnztHL7Xk0PAxl
gq/nhBpnhvLfHFxAUwaf8Qd87MFdagSAcpfBgF4RN3DfZ8wQshtQE3FWlJY/F0tyhUprIXx+SlGJ
dywsAMgBNp0ARwYFCCF9ZwsuSw/B1sfXX1Xq90BacXXHvUOnS4ZbCFkyAD+NTDDRFygpDXEAzXty
oBria+4hYSwbWJJirmmwGr62aLm8n92M9gE4OXgKMLP9otB4MrGZxs/MUqEgiGyRtpybdTzMeANK
wcpuT0nv1vijoZEWnRDem6w4EcV2EXZqH3YEkzA3wcc6xaIJasG+ptUr9PQoKiOTcb4Y4VHTMgvE
pKjMcZkr2vENPGRdM7OHu7DhWePxp1qPpfCjhOekDvYhcihRmEo7ah8KJ/UNJ7Uy997LWHGYkEjg
GhSdl0+jh3nqPqztUYBwE12lSER7LpIepBQ9t14G2QCDErMTNTz2xaTl0oyg7TCYMJ+xxuo9hjNi
dL2ZMRjMYxBTbLGA83YmQKlpxONv7Ey41yAJVHErqm6eWUbePDNQGcgnPqeM58aLGrIpPC2NICy5
9jmiSaBZ2YDeLkI2BPbUnc5kri8YTnv37h71eexz5eTo1gX+cMdskcFL7zxMmbiA1A7glhc0rYsp
vWzwOIZ4GNtIWelGIyaz4FwHWLNlK3FkUuVN7mz18P7T4N+pHFMlJso4s5ScQ0I+42j6rcEYhxxa
3k4aMj2jP58D0TRcvx8i0JeZsEyh7cLPcSa8JTAEbkGpYmaDCQ2333fIkUBKSgraKpY9i5aYMaZl
pbe4M6BdrHQN+UdDM7GNXCj4id6DkWLji8vzV5BT6fCcunRRmnItt0AtGrH+ZqlRu5rfQVW2MhRM
9qmcYcRsf7DqwehEM3Wzm2OSgk5+eBc/tAP6nB6zId/I2K2qP5TMgcWAok4EXF2P2YdQUKTgNp/j
bFD1x11wZTBzo2Ve8/dIHdENs+lu4zzK4DfjDCbc5pscC8z1E+wS2Y4X+1XAH8dIWzWq+fXOq2nl
U5TQvqCyTZoVrmrd7ESlDcXNfjsNKCNv3rnCR2z2ibfxdfQyaxzF4nrdsJWu+aY9WVzndLSdB/33
W4hdDzJ8IazFPgQO+qkhiwHz1V5wgwQ0UfttxGCbuSzwlq+WZ8iHL8FiuF64cFqu8Rsmaqi2a+ZW
gbDTdewrzixRojvw86OfF6wQG5cYmu0dmpc0P28sPvuQQl0yL+kWnGgiPQxNGgLOx+1y2ePz34Oe
n/9x123oTtCaVh9mWwFRgQgySAjmW0WV0+jLlzwlbQQt9xuB8Btq8X4ZX4h8TasFKRr+3kQpcHIE
MSewg5/o4uX7YJ+IqbAk1ZLrYMl+6JsHRtfBRQvvPlP0EHYXzUErwpEdhEI0ZQ9zT0rTcI4wAkFc
QBMopDlzXiCOYCBuL1yBo4J25mfjkjD5jxj3xBwZ0O3xV4Fqg49t2Eh7a32MIOz1Ad1Nd++vWSWT
TtqOH23QEmhV97GYklMhpx3vElyoQ4RBT7Q7epfRIebTy1euqPsDogJdsrVu0KsCwwCfwrUQFNa3
nBik/2vEg2xFbMo+fWCzFQHZ5SUjdEoJdwe88hje1whG5yInFFGi7hzmbRj7RBiRPnZMbSgaA8Ve
HTgGTlgHWLjTtLzZ6jqu3IrQXPw3+Hip/lQXuEd1nP2c/suknThPbDYuy6UGpxn7KxPDKGx54jbk
Hgbkqk4nutta0TVSaCJ2P2eKVuKJX8fG+ksdOB7j2mcmEKubDjldEuc3eloENujeUMyR0dXEFPQG
HuYkBwObAuZxnKiPkDRB4bdKCLLP/mYspR1OkhzJG0s3iQ2wwWi6ZCoUFBX6E01XOj1A7VaXn0WR
+grbJaEP0FvrUtn0n+wSQMxjHKYp52DXofHpzFz5eaOx+B7ezHPA0Eyzlby3dIM0Kuy/jqVOZ+4u
VI9W7V9RgecNrzFoDb64k5DkI/OWZtlfF0LilpMvbVLB/WGF1zVmNBX3REHVWV4tPXz4eHF5ekKP
C/Kn/bF7f+/pw4G6Tsm1B5CtEArB+MMO4ZNpETOjwVzQv+HmzyA/51h2Q5ba6gGKy2nLAsFaoOts
FheOrG2kcvYQ+4vVSbfB/4jrMADd1xgaI01nWn5PpMJIOoWftTfAHDlmAjRp+Dqb3cnOrjA6AF6G
XOdzsPmYeRhkFDMrG209cSL5RdzJa8G571yj8/Q5APAFMR36L098Bw7Lm93zOyM4LO/5Nqhixb/B
HHB36QQ8kDx95yy/uWYuD2Er+SQEN9r2dG1hI6gw6uroB96dpxdO1YAeRvCeonh2SeVoNv5+AIWd
4gkpi3TjTiOfPXmddsn4B00GdKCM3rCNux7Le7d4p72wRlgHULggpSXt6CR69jF0KiN/N6cmfBqa
hff2XTB0Ms12LICP6pVmZljWxBqckhdLllvwggvJTtS5J43gHR3KJ03ZPQvtaX9IWI0ve9ZkrdBf
HJ5MJhdIr/5k+pBjbjAILqsv/+Q1R+KYdvFuxVvjZNoHDMLVjDuQ5ODMgFk69WMODNCQdPt3bxpQ
PncmbRydfukj0lzYHBwAOWQFCiqPEczedo35LdRJOJT0LE1M3PVFo88h8PF+1KsuHFymuEo78mEx
9Srs8iLh2u6Yd4wdIFx3lW4n58p1DgPLOpBw9u/JyWYq54EwR2fpzIF4hG56dzsE1jJJCrsXQEWj
cTKnpu+rqJtn8+3euoHSFRwk9BQ29nqlQVTJm+mqPVUHrem13ALE8EGSh92KN2Pt26f3CmbPnF/O
eEIi48wOiADW3RLxG7IV6fvtjd24BaTaDyIJZ5QHkrYJvNFlejTJMHr4s0Gi0AHQexqj1QzzR2lm
zDjV7mPcuMljmcHgfPiq826bW+iSvN2LidRBtiOdNHR7AG5Cojr4ra+ttbOf0AOGx5jRvtJc5ygF
FybvUEleQIobTNWobBMygduO15CAv+mZBBk6Bn1kzgfINRwWGYo72nW04nnDczSDdM0vXN7z6mFy
frF6xUREahPd4tGrVAjTa9a0HjRdIMYbwRO91TUMXINF1sluId1WxVxxZrnUBbyy2DqnhejC6fG7
DPeSU45EVhTtdEA03uLJo3j2y8pEKSlK3Qds9bBZUrRBIhT+J+SKsLEc4+4sjqzEsQt+E3jVeX8a
iBOunW41ri/meYEaAx8DMTgcnH7mUXieCSJYQzecWEefDjPkBYO5opWlDGf2znDoh0zUlynRVYFl
SJeWwE//Wv6JxqNCIvqOP4UO7EzeGx/jrnMVqiB7DRYR/jBK2DHVVJJYxdsKNlW2tjDFoRRUFDPi
6i8s8iobNpmI28HlcqwVnEgtr0WTgJRSmF2kZWYXhDhrQil//Jz6HHLyu91a0cUPtnjcVe5e7P2q
hYj+sba08pSeQayHrwnDj9N6DM8ck5SaxO5ud+U78Ry4YHHReDuKkacOvFp6IY8rlI5PKRRkBCPK
vBljI8tyZd2tn+Wz3HlvnNJx92XElvEpOxnMPYCy8lJ+LxZdXnAX9qQgsE3nbjezu92xroE4aSE3
t2suixM6wB7txew/Tl88nZqYuzDTqOkcwhogbHB49QFsX6/BgSZ10sm2cQco3er66uieQg5whehx
xRdwa745opYv2CUyXwo7yHaiIaMNt6PtqMYXsnwbeiucJdA3FRTkjCsPiSKAdku6lfC8tpr9DK9w
UXqEfaEIbZa9Pz1gJiptckAXgGrzGzEgeCA1KMRxWNdMnINhfVhBXGUhbFJYB4QX8ibdapPpUC7S
OeZhq5LZT1SamUznodIDwZIuz9l///lkQW+Yf8q0m51H25yIZyPYdNpLiOdCtYDdY2Ys/wOZH2UY
eVIwApYjyKokXm/QUOqGsB0HF4iGHbwuIGBY+IGSezPi3gA3lf4S20dytmZC/30q9VBm0ufY7kQK
/yjB+1/I9OStGHfVbywGXOQpqR1KCdiKhp/1+MEHe2iN5dMp0/bgupbJ9ch/7LsnzWEpIZsg7l9J
pJuYN7YRNSIEMK6WMIl7mVzYvaTCfFh9KFUNnTO5Cf/Fzdb/Dm411XO42FgscX9Et0KPlm/vWKFM
m0LCY/eyV3leh5aR0eVFltMNv8nVvFBGmqgiyxpo5ws+hBd60CQe+tIT5npcifOUPqEEp1cAfgGz
bVfT5VSzGdYmUqdUSDHLTYriQphAEP89y4W9uSJqtoKH8zB4TIzJGuPEuXxQXw/aA5ZYo4QT0oE6
rdtSVki3IZxASxpii/xEnVUb49AwBpJkqNzdZvLJRCj/8fXojAyFvotoQLWb/XFkPAqNSWMC1BQC
emwot9erUechlhc1rkDyiARkOPBmHdKBFoWyEPDwyqaPwCEO9R2pTkz2gTM286MmAl8dIVk9GRcy
scaO07X+nEloQTuafyARUqepFrTvQRuSDczJ+DFnJa4/xJebCR8+tOa+IVHqDP9rxvN9mm2ywDRt
+l22Og/44XO4keJq4biRjFkA/its2HAEZCwJ7HN4QAhyJoo9klsPLs4ugN8HW2a9JRb2GJDU2XKI
Xeh4nCm+HgJqyDbJYOFvf+w1OadfY/QrcCgpRtiXt5splSQc7Dn2a5xkMyNTlD6c/CFdAoAaJNEP
50NshtsLTfNNuhvGQ6nih3fvjFaDfv+HR3Uvl4wBMDWAxtNwlwleenDUXCuaMaR8T8XgQsyBwzGr
tNH3J3pyN62QTOjqDP0GJalqQAA63ElO2/mMD8jzu/rz5qh6m4p/jeGDs8Bc7hlHaH/yjmB7AkGQ
wCPtRS9mHucvU8OKToiY1NljR4XXiU511fa6sXiHk4IPu5xekYYextK9NyN0gD4wnAYBM9sFxniL
Nhyf2m1j44XJC9jETz3UgFz4JAuicOdHXyB8Y5Aj6CGn/ZBsOj8FpwXUIhLns2HEDftG5ndfSSIH
EkRL7e1fwg3z5b3dby0R3lhhQqesrS4HDzv6zrnAKiM/8wdrogzyroNN8Uj+/wy/YA7zMQ54pGBd
p5cJC9tnYzz7TOJpu1qgvrlVZMAAbSSECIiM4dmiQSH0RSrCM54YrBbd0nKqwVVn0pwcxoptrjCv
pBtEoGDIEMYx/O1O4GNUMzOM/KaoiEH2a0gjO2wpOGtltxkn/oo0EoJCcGab6QbpmiORE3Vl0TUF
taTmwKyt4ttr3K5hEipALtUSlTJd2fjuM+sJWBVQlw7ADSjPBkoFbhe/JLg5S5IlXYzVMPzL9Xw/
7L0dJCQb1jAHBqX2dfjg4nBdAMLOeth2lI3iYqvWGWfUltO29ZJhaz/KsEBHuEGiFRlzakl385Oq
8RPNRtCMZ5yQRcP71MF+/c16UWfKeXtZnl1e5bWwPmQyH9wF8XLDN5b0CS7S2dFjRpHtHTMItEjw
pb2zOjsX1upQJd9xarhskrSdSO0gpjE62W4zeuedsDW/g99lXRb7iORmcPkpwLY+tIR0xp1vx1qu
XuFt4XrHKBIju1i1zYkyCmDlkLYyzRyPk+T2MvHYG/TCdyq1HKVMSuEWkf7Yx6EAqwrzc/aUgtLZ
r00TI7jRzXqSKvJQRP3FPBi/FxL51vtQHUhrvgqxN5v/60FsXEZ9B/vJCzfU97IUd6ZjKp1OLKwg
1u3GSriNBBPsFR3zfe0Hp57JU65lYM9tAZwW4AnSoEtQm6NrWUboVXtL3ae7IlY1Ozx3xE4GQxkU
2vgfA0ldA21Cb+xNOin9lZN7JcRTJPhNMj/xoyAhTU6jmvYto7JSvJNpgjDChdjG/VT7X0Sq25Dl
dgr2YcuheKOP1TCmPdx1KkycahNKhKjd25nMxoIu8vPMyN4yAm1R7KCVtLED6rH+YBBYCFA7wDEP
+wgsLIW1moxaU9GtJscmX2rkeGiB9fgs7YD7yePeJFCKIHWYB7o02OyYCC3gNUyfvGZH3c4d28C2
viI4kFNUzIuwmmWXkNhfDf7TBLkhiXjwsKyAHke8LZSBlklBz7ZbwSZ0W5mKJeCX9XEw1yu+z2Rk
BS5fkVBymKgFx40JWxc3APPWPyglLjha3GlqUNxLPY9crwMtMqNLYLKTP74ZUffSsLr93Q6WhMR4
0yYudmKcsxichKMsFAFklYjr95VDsxZVmyj1Fzg+61w7Lh9vHJDPtgZXRfc3AWPscAJaKqj6Gh4D
f2n6jjT0OjhHe88P4wb6L1JJsHWYKYQMLuedXDBa27uNH0fi6XZmdhsmEDlpOiPnLZ5dNPh3d9WD
U37Biz/+MMMEuHdRObulT9WzRyut+sKfhvQOyX8bdRl5DlWWYv1XGu+haVeGAl8HXaKkjz1vLf0V
hc4Etff6KXtrD+INgsv7YMtuz5k6vBpyFIoZCDH4aKwAH6lDFXsN2Z/akOZbsDoblfMYnoEZ9Rwb
m6l4U+FCZU2ppjRIY4AQ3FPvHlyBoyhU25A1NQxGWLfSwGo4m1G5kiEKfCedFWihW2iljLwKe0Uv
BGSI2jEMLQHbjZLBdv6d/VfTpbhY7LojdyH/5MI2PbfNdlxP2gD0H5TLpLO3oLmi/qUGlPzoy66R
qRE1HIfLaLvFUbZiA2GBcye+iEEmzDgWTzuvaS+OUX4GVOWTB/VGz2zAxqWN7H7A/R+UsNTOOl2S
tqmw7xjk/erDH7wubfvO4sCh7eGpcHGQIjpV+N6aT4SGWIBs0wqTmQMakx2uNptcIxYvkbSL+wvc
KBJUPFIxrpEOKL/hOGUXEB8WPT6m0Hr4/kcIs4P11cE1GbHLuoVZE0HE5UAXb8G9OfP+3giIcPnD
JfoOTpiOH+sxveSaDnghz2aWRQn+DTxW16fQ6Pgnz3eBLLhVP4OpJ0/55uowc5DXALNBvYt6qc4V
c+c5HCM8/plgEzYwJgECmZ/yr1mt9BEDdZ/oU0jc+EXPUVT4s6kOtsHLwC5UvI+80i7L5xy7EHpZ
mED9ujjN8BXj0ZU+Crs12q/OqQJzrAkoFPfKqiBno/q+5vBDpWn69NCqIfwFKtq7xqc4LTGgIet/
hYdUX/Z8WNfbvOuMMdm0ENTcS+frbxFxqI6a7eP+NRf1GZg79ZFxsm/2leWu+Jg2ONugYYpEDufq
8FbMKbr2yKjmSkbr1nqDBjnxDlzgy5jiml8V1aqW9KKvf2DQVUK5iLS3GpGYRPQYvFly8Jhwsiv2
86/xnPUZSMSuwtkJKdIGJYhqkfzfGdu4bEBBmTOiVe30sQqGACuI7Ka47PqkcpDFJ4p/QrfxpR6a
6D3KICYKkC8irPTPJBhkkZSVpNKqfwtngwNaHZ4bMwBECDX6WooDKXG0n/OPS1om9/6ruKcvT27B
veiQNJz91wpRXZ2JgOWzmMWiXf070I3DIDpBdU+1QD/tj9sAYmOS7u7dJgrO6Jq96MnWQ4C/93AL
Nz5HLGu8YUvAB5HiAtC/HkpDFZUkfZ0HoBuO9dBd7IHhDzsan/E+kGLizDOhO55hbe68CgqGXbHN
9zlCFxLiW3pK1TmBa8pT5rGjEc8vq43R8y/ePhZ5Z8OsEe2jnUjQ3flDsnn7mlXcGHrK5H9Ac+Ic
QNCTSMQZZK/5YOC3aM1JOYHBM4a0EnN0LG1Z6bj8QnZs9NU/aCJwhaC7ssX2ksf0krbfWosTspgY
sxmYnU4vZj/ElsDbZxVJmIm9jX9A0YIrjHG0qOrHUFShmuNnSUmESMW8hZsCa9/l3aMT5F514m2T
lcL6qYEeGfgxBOAnfSfRtXDGdw5DyLHV+Fjj0GI8xj2yKesFXEdLsAkKsnHkTy1B5kvphMUdneuu
I94BaA25imYE0QIrA9rB9i7ZWg2X6bVnhxjWnbzccwStac8EiQV8g/g7AfZ7oX1GFNPI9GkHPwJM
ybIHBzqlKSg/TLEvfljSMhHfQ6F8v8EA0nYumgDVvSygHgdKxyA6cm9lMQ13oLAMNnbOdM4Xz9ru
Ta4MdTePET+X74FvMGAdu29U79PWQplsBq0FoAbA/Ytz5+gA/lk8AE4BgDrFzkYRUDy5FSJ4zBjR
fhPZmUtDxCQ+z6FB7ly603hiSbLOWTAS5BQn6JMcGM+tTQeU/o7Vbhj6PuusZkzLw4z5O7m5VdM+
LHTY2On27atpXWencZPvZUwcSoeNdOG0vDPhuFKKCynNqlZgf4lwrGIqiM+8Slr8Q64JBnCryWp6
LfALQCTAWfX3wUmzbaLEczdMEp5uTFq93I36bXT/jqCfm6uJRIilSsPbwfLF/oyhRyDY+5iDE0cw
+gKauPQ7hMHWwT/nZWQrfSiWkw1mKwthrzxhFNdaM+Uj3MTv8gtbU0w41+S9+hAbzHpyXu7otDHY
yzbxHg0ivD/23m5dYyh2LT8YVjLglwOx2vVpC3b5dZpX5pYBYdBnsXjpa+jJlhCkUrU8zU8xeem2
wKapA+aRvSwmHhubrwFZDEUu6h9ajcdlcwbB8BCzZfB0OxZCW9xBP8R8Ch/CZcMnuW9lp7U2bQ5G
M5QEJBpRKY4twgJXEwEnkJTg0iAll9BY5bjEeq/F4AC4ETzvDZkiHy3D5Eo8K0GkAOfgt56wSTmH
WyxoLD4Q46e5KtBiahbpcj77yGH2YN04XNNJ4rgXfoaWszwkiRQ/CDkWn0aAc/Ng6/G0fCg29Er2
e+BoeAk9j/SoG+oGW0bFbDqQTwgl1+kOoJ7YCd26xFbKaY/0owtI/Z+5Jky71vSVNb0tuLtwXUbm
CEsv8VecJvqobTEpgHGdSyU5nYDxseLju8kS3SuxyDos8DR92iuiEq0DSLhQ48mQEaRIrSiSC0iw
k/ti74x0C7pjIIQAJby5m8VXnCIbMerzfuMHGjHUQkiWpMXgfhxEBjURWDWl287SoOK6bVbgqiYI
Es6QTF4t9kF3RXalkDIE3AfyIr60Y3LZmFmklGek8/RQ+Q4KIReQ0lYKSIVBQClQlmp/dAou8CiY
eEq1ZMOzw1HnQsK+d1AVjSGsYy0FxxXCjgMEJ+hhkGVIotwsW93J5eWdt6HMbg0QVXiQWlxc8NqQ
W7PAdQUl/ak2uCUdli1dAQPVN6xP4Nk+z2fFpfIu+HvbaCOA/cUVHftVBwJOLtwF3UJZg7ZGGEQr
RoEb7mBFOSe9Ed4f7hGf5A4pdktqhARNehkGigxiFJUubWtKZCZ0gzMI/2K9d7ZDaTgAlYoaSHDT
lzHi4win9iIimViAe/kk0oLgdnExNEUyOv0syRMhBrT25hBCNHqdeRM6NMztoSr2CxqVMkjFGMFW
0YO9qhYXsNsbeySH1LHEiOhc7uHKDmZH4NsN9jEVCfc+hMGuJopbLWFyN5knTxN43poqgR5dKTXR
qZKJQuT4gBVZx1CPNqM9oGiHepuSExQYFIOIWh5DOGHOjj48uSSt8wwihQug8bZJ/cixOTBgVrY/
1jbdIAgtG7D5RnqESamP6zJXy03hBfAQfsT1h0nXC3+X7JONVmuwaepK0AIZOC2D5XUoCBGumlGP
rd8k7PeWKnx2WOPMvT7FpNGNtRDwISCNRlm2prz7eZEywc1IoggaS3gNO0mAGxMKm2w3nv2B3rDk
uQoGG2AsBZfzUb6XXPdzDY8TLyjM5WBzksKXbey6Zvy95R/gYVbFfqKN9NG7mGG42cIDfebovljp
9sp9ekx7JRdc02+keU4RgDig5sBs+2ZV3OYY331GDJb1cQfzcR3k5zxCtaRIzE4j4dtfQ4VRCLV9
DmV36MArWHUBoUgxLo8PlUeLkM+GNNt5x6wnFVlTRlFFLcnuZtsIFAViQZV/LgXgRUZHt/CJp+Kx
qGGByAhKjnFz5x4C8cSsvFuMmeg3nMFKlpvYTWbwr0UzgE99KHXBFAIIXlPilnWGEHImnjObgVdy
9+H4mwzncjX/whZjoYv4CNa6GU3tHS1/Mc3dOXnfsxdJjh+JsACoubsBfq2YK9585iMlB8QeRG+x
o3fOyZXZBSeppOTVyaLJS2TMY7+P5wq9EPJHHfDTwsqGrqz9WQl1S0t7MZOSttTDWNmqWAQhqv77
RK/8iVvMzjhBih09vC+MWMogzCFWHF5PKOgsAoab0H/cUaZ9ceQExl8/2ApkTziPyXnVsjCKzdp/
vcWXjJShL0xWwzCdmSd9J21+DOqNR3/pgP064tGuTWiSYZcMzEpBuLcxxz4yHIbxaehhkO/Agz5C
QZYpDDK7Xvi6Ytr0hKesmm9QwB5HJ8TbXb9ootOoEni9Ltb/DE17D+pEm0NthfuGqZS3xU/2Gx5T
LquCtIyhILaZoiV64Gy6i7mm+0hjyECFwXC0hbacUF2Jl6RMtKdtTof6ujqgeGHi1Lr2Zj6Ykyrm
eKw5Me8WPunHIs+CBa7yvI9Fp1RL5oLzyIXaTmGLxGPHqBA5UDgooRILR5edj4n1B5kTIcs8m1eG
UiWJSYIyWrFE1h+etCBOPeKyRAz2yizb5Lu87UtCB/2XNxLjaZWbg6pH3uHEahHOHy0oCn8jkhWM
IaolfNwZICqfkReemVCC3STrU/4UjzhWrtXrb4JDzjh64oFAcOw7rHKZYr++5+cU/dXMaRu4zctt
+2LvL2KZXS53DuCMgUPYfYeHmA/lS3SjBKcSwDdbtWtuwY43Fo/cLv2Ubl9uTfHFcVY4/9TbFXb1
DXC/f1bKBa1jMYDF3TyUkQKSyEbRFI44ZGuuIwMw+GEDnWWL+CDhjh8QRyBGkL6ZVcWn9JowPjGn
4bnI/57Uz/CDyYSJRrBBdQY0otD6SAw/jd7AhWQfPEmiN/xg+YAAmpcRcZ7UCECKtOmDbh//OxBO
4sWLvKucQov+90PEXl4SkmMhs+ZtpU8CNqULyMnJnD746/61oPgfKclO4vC22MTEl4oApAx0Aqee
ySMQA76mrRH2PtZUJ2oe8me8O5utUc3Sm7/yq70hjR81i/fghUc4vszYYQgg3iKnxI+CrA8rZvG8
PnsV0fgyB0RxWTAE7JFaylCaY7j1th5nNcsQ53VuyPff6mEO2mbDHLSe3SZaH1wmYRxX7TUDrpsg
eO7DY+x28US79RZIQ6RIeGJS4Ah4LFWGan9NDTaJ02NVykLoLbkVsuKa/edUuxgf8E738bLhw2fE
nWty8mF/QvUGUm2NNNY6oyK+noI/wKATNiJlvFhE8thlpFrCAVUBmh3Esp21eedWMhlpaYr5Pcco
v40qnr8Nt0k4fPD3iBNnIgeuI4gFmXd49W9/GGsKMLmHFTbEqP0XZjEULvL+X+ohrkFlcLAOGIOK
spC5QsTbx6BCEYGSIzpZPZuIK2R6FK2Eo449PaYbtwMbvsXy5Q6Ed3bGMZXlQP2CV+iZeZjiAQsq
wSnyb03i2cwyXXyJkqLyaVicKo6MEJCQ1vYVlCoXhrXlSzo5X7poYwdi3c45B1DemVXRtXKvSACO
hcCqSZZYCK8YRiFrEiYeC1PeiBIvloOKjOEXa7oun56JH5wgfIURBGwCtgLVB3aOkZSsEk/5N8Pm
naV6AH3lg9BtIZ7UKzwX3a578a8D+f/iFS7zkUjDJVBgrf37f4TjJu7zb+pchl7c6DYlKneUe6Yx
buMzZRYyobzpMhLDlrC9xawa5PhqFzL56t5PSOyfTuH9eei6RMXA+eu+CwYJqhwGovBi/CCQM+cG
bbcvzQ9TTzlqoluEXMG5RZis8jUZBcD4TVM0LljrO9sEnRiTU0xOgACnLwxce8w557iUAQ2ctf5l
Wg1wOb0i0h2efH6xBwj8xEw6FKUKdC2B9p+Lvnhwt9iiiy4PXjZbi0grv8M6J3jLYyBhqxnIWxT/
TnLuijzQHGtWoAzIITnzU3NZfs0Agc+PpCiM5Qdt9zfHOWqS3zgusc0AR+KZIBhjGksBY5pGBmci
GRuZHj2JfsG6LVCX4CjDDuIYYBFYGoNn5fcF3tqGvEo8tkUgJNfwc9w2RA3DOWoRYdydK+FLLmG6
WDDSjz+LaCrLfIovP78TWsHeWBPblCssp5RuJT7NssoAs+QGWFMGojaMkn8Oyulvnq3EZZaFbAbS
16+Z8Hyp86YLZtyKmovP/bs/XAAGYCjVNmwZiEP0C/Z2wSRltr0oG2XFcu18u8ws4EK53CKhN8S/
85a8/P9/FQUu2YWXFIVIYLnyg/X7Geztg1/kBVo5lhbxgJ/t5f+NrbXyf4+JcYbECT4MkxWsjkti
ITHBLljkvyfIT17YX/IR+Xa7KApZOzIfYePzMJ0tCY38C3+XR1vwrkyjBQdhw8o8oN8HkcRL5vb8
PjVjeLzk/z78n7zovy93Y3nr3GMKNa9mvfwtcxA2PnSRRFzAh9HBv9vS/H0yHvSCmyL3TsSEW5ON
gKqHMeiMOUEzRRikUSMT41haDLn4SZPeeMsVLKAF4fH3XsRjIqZc6dF8JAcaNiJWAl+/8EqunduQ
HO3i5J5I9ZiyYTMJ4E4MIGqHC5Ri/mfEk5ZVJGuJCXTTqaQTmPG3fitEJrmQMMqykF1Te2JL/uB3
eQHnC3uIBVMmgO92ZEflD+bQKWJNvPcaZM6AJ1P4Z9E0SghMMpiyx2H94tycdknAO5wCMmMMDt9s
CEGFOlsk+0Kkozwd0R8BuDM2+PFfkW70OCFuPtU5SriNf4l6Oczl8Sy8IdlFF0EzIGqAUKWb4Rfc
hC57pNOrce6IRWM1Py4aqcomFsbwK+1anVwvOpt+5arRHsWF983a5pU5HxgNEv7Bjl3thasgP4Tu
VKFY/c1wM2ylL5QwwyqY1Rm4Jeww9LgqnR/yPeISat708Ic21G7MJextfH3S5WdXMBGaUyh1wWMB
7KlNmk1LzAvfuNv164VMXlRdeaYnzPD/JA3XJ17BmMO/81hmLBdt6xOLFAwDaHNWzEKG0dq1//A7
EVxaZ4ncVGZwII9GQVYG5MFQhp++tDbwbLrSpVTCI3CKdCrBAwzgBooC8hY2o8Sprl0VHwbZ43ga
yU4ia5Eti+OvJdmSCANlEAI1Klkqshr6zVTOPDgiizxMPZO8VNYRMk5mMTRI1TvkEqw/tr3EmY9B
1SS7jFmQCCKNSQgFivaS9fCV+dk9hfqAIbbIicVT5+HqKTvBk9uwTfg76hOFweTMzEo2w+NY5jHq
kwMdZfSLeHQz9Z5zgm/JmWSJQvNknHAWuDHc5RIxAP6YnLL/kXReS4pjQRD9IiLw5lXmygMSnhei
8d77r5+TTEzs7uxMNw3SVZmszKxbhqVP8GjWqEbQJaZrPvPB/7Kygw+FZPXO5juvEb2al+yS7Vj2
VIvO5skijgpySSUTai1/srzcSJ7bti7G+IEuVYpVXet5BCDif9AS9LWbRNlcx1wJRoN6kZFwe6fo
JiSXU2b2WlIxSVT3lL03dfibr2ExUH18pq7+sLsDeazZpccOOtDBsYP5uLN3zqxeUKugly2R93es
T6JVpdHbNCvDM89s+FoKws6HGk5toG2/pKevtcpUqxSvsrQHa8j/iXnPlhcslZunfmG4abIhdfOH
GKv1HAIbNDqllrKHAD4kUx8gkasBaRVLRHRdXormAd4aPI8UOE+HQkouVNqcAA4LJ0hZRicqR3JT
XUVAcm9ILIlrmF9in4QH8rSGOWnzxsNGHeve1+aMwJw5MBqnK09zEQHSqvd/29cLngnbLfdTbNOl
FuCRr8+f2l9caLJadkcurrgXfJwRKyI44AtqzbpTaF5ZI1prrrxGMwedspQRsxfvKRp1bBeyOuJJ
jpAPt/U5mLQZQtDaht8InhP0V7L8aPcKtqSYReZ5LsMXFBodNXpL+axhImbOjGjC0P2LYy9AGiX2
g5IKhYyFJpZS5uBOWyRXXZNVNFZRoh3UZeLulELrgu28zCSuKDx4Pqgo/29M0JMFtPzbaVMkjsp/
OR8KOrktESmnslPk1rjMZGlfx8h8pSsHnT0G2ATz2Qp2csQojAkL7QDWkIjEy9IV+ACGfJnhAc+5
ptqWLD0IDAvN4sQ4QTcIvMDDFtjx2h7VT0AC/p+3tOtNnb8y4YL4yqzmOsjx+K3cxyLoTm/2uMi4
tK3NcLI9JawgFiITEc4EIbBDGw8+FW9aPasi7+Y9AfMIC9MXE/a8+8Az8WnvuDCMiL8Rh5+C8we1
sGiW9W9URpuIskaN7y454q/Nnx7NiZ7k4HYDKrQNSmvssjyPfSNGOzuJUOgcRPtMBdzAmXX1yU3W
6o5Jj1/rGaH9V++Yh8RwgPF5AGm/g3UXOqtv8ApPPHQE0Uon73070FCqyWRcrVhrjp8HqFiYsYKZ
XjPHo4ClAOamMCCJmGk1bcDqaHTus+sMhiW+A/e7923dh/0b+GLKusiEEjz+9PJwAaEedT69c+eW
oJbm2vh4pWD0f0pkENHIkDfH7Dazd/wzMTwm0X3wHOATQQZBC85GhHqbxRDui9YEcckuuJnXCKEJ
Ugser8eo0KwGV90ASG7sFvA/86t/9+8RUnRzsReLGQ8Cl2JjweGDtullaG7oqxXWdk1oDx76SJft
c0wcnS1DGqjlv7OmtVLI2DcoX1Xf4uzAoVenwkl+Yltys17eVJGQDR7APQ/iBspVaKcWiGGz4CCK
1t5VtqVmH5fuHaSS839S0gDQKXS/9LkvJsRzhNTLc/e3J0lsA4Yeq6qVyE8ARFfbM3CE8LR8dQVR
tOyt/motYb5jRCudb+s4w/0hPsay+riaM3g/PLhGtxZDKfpxpnLIr7YxHvedIt0N+SN6RpM29pYs
/9KeiuuA+sxcpwcaltNiB8o/glIzgZRFXKv5mL5UbrCiLsRkg4aBT7/BhZzw8Ce2AKLUvvwaDLUl
K7akN661Hkvt+OPdb/42/U1/uxG7+DpcLZlTlLrrAA+lcko6WDGL7RRabwxNkkJQzL7tE5pWln6w
xoArvuQUgUP2MFKK70NAXcCtcsqI68smgAkmDT/EJAVvpaqiJmBbITumXh6C8OhB7Y/cngEzDt2Y
dvjUQk8ECITdxjUqZdvpB1ifg/UZVeeT7jmqZMV2mXihY3luXZiSDvILdoJjyC49aMRKRR59+EML
NYlCpORaUGXdOpAnlU3IWigiQjYjDlirbJ5GkRCNbZdVEcA0JBVSRx2sdj1/Auu9QfN4zpsYNIDV
qs68BqsMJwMQ2mFhyDJdbMI7tZambdtA5DAez3WQ828u4gnGHdEcrTGmVOwZR3AbP9hWqgEPg5ZA
vHAEhu1zIUJjWBlN3PkcjteJlabrGHajK/T/ZzkFTdH9zi9Ud+1vB7I0K1A1roUYumK0Np9HIH90
3sqVrAMjaFOGhVv2AjJfII/u40kiXFoHAe1KrF/FY1uxWyvQilQWJwwEznOt0tJlA0YlYwjQoOeO
aIBZS6nEeUhplbmg7Jv29JWCU8E0qzbrqKd0Ke0GNNd7eDOM2pMnVPIbciTYvGypsIBx9xYRmM4k
z6Nfddh77XmygMEGlD/HowKP1N1vVebb0o3ckjkyaLV5+ibq/MHix6stviisQLrdk1i25dE1qk1Y
Y3qf7pK1U+A5p1Kn+skn+hAsOSXFrp2WN8GoAoL/lVoPbOTDAmmm5hGOKOzXDurxTnmYAogpIXMQ
WqtFNoOJy2h58+N/FOBNl/kAEi3JiVIaaNaLmJnYyqgBmpQREBAQ41rFGZsaWHI92wT6DnnTY/4b
5KCzrAC/ljf0FQ/6dBw4bL69/iM8s8x6pwrbTMdd41keMuC4Mi6Nv2TBb4i0kJ/IVxySFQAGPJxf
igcrAvrAwsPZwuHH2oYNbgOqxeanKeeAV1ON+jhxgBaYX1x+RnKJodjGgNxzXe0jz/XRChI2W8VU
6LJ2myYcUApqOmRMkgWskRRIb9z3Fe+w7YbVwR69/q7dA4LjjbUzWk0vjpt/5fjvAR0Fz1VsR+DX
I8aJMWs07/AMy2cPFqeJEwdSMlHZXPEDZlvUmxjp45HyYaOTttVjPIUlk7ARFW9VMFBVtzx9PGdY
NEGTYvsnFSSy76461y2Z/MT9qzuVg6ViDSCQM0IixgZlwXVj+Y3zOKKTWRD8WlPiA4v5qAW1DHfr
fBaHcDr9j3DI30SzEnmo6yVJTxQomHoceEmoN9TDX2txG+U7b/q0g92FioU/j/dgabWAc4aZA/mc
vnwmjdEwSpIW1QMZUYgXqEALbMFAnYB5gaBxCUFQPBg4x84Hw035wDPs+6yIAZCdow/lrqbOEO6p
HlgR2tcSb4ZwrMyQHY63ZsBbhPWHkvj3F5KrrdnapFE+FMI61kVF4oFW391B2rWaKcfqcEze3Dyz
esUD4kSsZSTUA1m1B4caLt+k92W+dXU+9GoohQ3BidBVRT+8ZX1JzmB6QCcH8xNC8Mt6IYWvu3IQ
hc7GCgiZ+sCl7shcF5sBJMXsO/l4+kinaDc4RbXuBCb71rtF+iUyhlxwobAkD3+Skdfhkb9p8bEY
qs3rIkYStX5xkdxZZTWi3pGoiPudqTdsrBEZZYePGhGzBPQvhF0M3O9vgy0Um31cTuFHmyrmKTp9
SGoohCC8ruPjMO9BoYW1qphLc+FHIjncAaNKrSf8XNysPZoNiNIyJNFVx6vcqgLRq2C7MRB3mH87
c1gARqgBkZjvlZhaf6//i4b55j7uM4d3qz38zqSbpheep9hzqo3BcszmThO++Ubilk0V92uQfvUH
rhPbAFMpXtKJMB6DwGGxF+Hk9ocObutCx8aJpHXc0quU53wrHl88HXBvNR3SqEdYG/0lG38YsjRg
PKs5Vp6bCmIDpYMF2Vbz1/jV6OiQpH0UMUM2bpwMTpIGDELs68x21nNI00ysJh7RKCr3wTLB6cZD
Tfsdx2A1VbM9qu4f+KjSTDU7QZxV1XuQI20ZnHYfIFGCyadA5+cOBS7Ri3//ppqFiNpzfNuxZh3X
I9atYG/1m2jlbaz56J+G0CNfffrf+NmiPsfhh8gKWMXbUBIE4tMD2yBUo5tz3oOtagKrS6maA9Ul
yYDKsMe3x7zSvQ/uUYEYRlIB4+LRVzNyIkS8GUAcXNxVO7jbONS/1GEySqs0i4G4Y1QQPfnw7rwJ
7DoayWK3RKMnT14uwKz4QLFE3jtDPFtQukjqOgeJBLBUyGX5WM1dkSIg3Fp4VVOQzIiDcXuvVjJH
ShPe21axLX8zWkl/lWIr5GFrxffPNvZpWJzfGVUToch/LPwiD7SY8np4z1FSCxwFOIiEvMO0pkTH
Nsg/dmT9p64dTZp1ZmrDWutoDT734JVLNAGGqSDL2Lad03jbYS1tVMW0oh2HPQwuLJfk03DBOKoB
28Yo0puu/KsdqUxlztKp230MP+q8dRbNLjBzJ46SOrBlqkXFxYZ13FXn/76c0Ygyn9+6PYxFVSF8
0MQjD+Yqa5MujdOLGqePOUEnH5IJeJlS/OZReBASNKN80XcStkfUIdw1ENsIEJJLVG9vkvZMkTrn
1tDnVHDKRCg8gzsqfAYsmne1sVcUIBt263593RPmO/T1T/uFRgb/DZzkMKi06Dp5FbutfQQxZGRz
IT+RExn0y5hNKoc7QQOOCSg5JJEHjiMsxHHfo2JyH1V7BA3IEcgcnGTCvDB7C6hB9b1qQgpbNpQP
bVwAjRRnyhuINsyhg48k3BuxbXCLE8jVgdABL+YxqGeV9gP9/BEBDrIMqJVlKFXrZMuvjZk0+S5W
Tn1Jk0oRXx4dOH3fEdLyiFKxFMDDI/uIl6Sq/OpEvdMI/+MlPhb9/2KOmozKxAaikIG3xRroSY+O
Ba4DJmY80Us5FYo2gcsLrAZRM15eniWwgL7gQpe0RBNCsACh0x5bJa9tUmnXRvWm5LSIBkhlExg6
P5BW0YX1sHaxnyP2EXSJczVrOj2aR4+ZPgU7M4V+Y6jiuwzvAgSPF6dnCSudSutIy0WZ0E+RvNlz
SbnPRDbEeiL/3xHp0XcHT8AubFiOyFHYRIeecpg8Cbx9xDbWtfexULqjcMC1vIPciTtJfiKNvZXX
Ukp5C6ODBmp/nI9IS1IF18lGV+6j3IPElqPuxm0Z0+GxmPwwFv31uPAifVUgxC7F78dlNhFzI4fG
v0z3xK1Yk+tgMEJuxOWIXStYofNTZLSwAtOc/7rdJrxMjFYxV6jiMFNp190NoJRDP0TSGbxh2WKY
Bzn2gNKOHsDPW0vZ1cC6XsG/5i1DnpXJTi6QDUou+Pj46fM7WTxsOWzr8Tp8sJbIXBdV2JB47uqa
7MNv7w/Xdxc/CL6JhkTcOfmT6K5RkPjSxKJJkBztEomYdgshpzUvPmeefNFgi/LTbPqoXCDVgxe9
XMidZj2URV3wDYg0PVoL/9yumE10wV2MVcnAmxv/ClliF9UYXgW5DRNl2BfsgT1lL0/J6g0joRDv
WL7dUDT3SpiJVuJVBLuG8bFal0f6bL87O80rQ8AfuC+q6m7sQKxF+V4lZnhEq8x62ke/MRtrVqFZ
n6zaCuRKyP8Q1niUf2wfGHR4oH2WZU5IkzYa9hB7IACyO6+Dt49p+0piHh67p2YRfhSxxfriK/ph
0F9DQNwQp/c9zBWUGbUwFzQsrxere2xf5ST/rEwpTh54zNJW9pEo7Ppr0AkACMWLj3uEX1H88DPO
8e5C3qNT5kJi8mrO8DyhKxiAU3CKlX/BxxZqFD4asIyYQrgoh7rlpNSBhqZV8EjnEMT9mKyzGkU0
FOuaz2wF1s7kkhXPbXYys+jJqVbMG6tHCqJHCOOrZt9xISm795pfwR6UM1/GB8nU1hgH4GLu5k4k
7dLDq6NOs+ovp7F2yr0P4gGi1c67QqS6uDdsEFb2E6UjThOd3LN/pz+uO8VN+1lJGOZX7s3C8YcA
HUjJ5ZzWfdrV9nEKuO40gIyq8y+AYXfSzY/ePP9vrEfrwdOn0n8O1p1c9kYJjxJ0rCnuLi1Fr6Ti
P5IaYkxSHcyBY4dO0b4D5gXGGrS9STyjC9BWzhn91IZaQCAtsBb54M7cRTswy7AJmdYxvUGbSOt2
M5yvQD2FZngXu6vRIgBuOfiuTbkLFralU8g1ycnlzqclD46rS3LbR5t8dAdTBuETpZzcdiTp49bf
nBh5pNZIQzdHRmjNwUwOgvIxrew9dK1Kg4s9aYitwsqH0F31tuuBRrwNTaCrL6oUPE5H5a13v4ME
YbxX8LsTJiuj99dhBtG7JVz/Lem8MbjCySdSfxZ0S5AacK/+1WNURHTRlabmf2qX184Z3UqTd8GO
+z8hdHpbeJocCCq4edDFFVKsmOJHvGY5EasJVgEi8uxpUX1MnPK8BlO+lBSubNyxWLx6sxbc2B7o
Idig7c3adPirBEdZEJ4yn4ZxNeY8rHWdsM6+uHj1lLZXtFGUaFwf9zHa2KVE2zYOwWA2GKAFwWBv
00bh8VcI23drANKKR8+oTHumIpM38raYmhJbKlZh/evk6E9h+uOJdSSgLzcYkcGP8AqkG9xtwVDb
m955eh8w0RrJJ1NwGkSEDympLdx+YrbLAZHXzv43hFAHKG9UI4L4a1DErjpe751+AQSqDq+7qLnf
rIz5GJw10I2BumD8HHbejELqZQZn/52t4hKdL3vT/i4vK4f72Aw5qDnEN0egSW6x8raDmnvg1AD6
x7NiwLqHSbfa5QR/m5YbMg/1XC9ogeUx4VpxviZz1ah1TJF4VfcJ4Qet9JlbWKR8VY37abMeepj7
qyRXXDNK2cTsETRbLtfvBFmpwCKQSYtiFIuk/t1lx9DVXTefuH/tBWOgKcEfA8387OuD9AsNezv1
DzsEWP5K17HtEqaYxjxcFHjHQOIvaKUf5nHqRDiHeGxOp2Yq6kPAuJqhHm6zLfBX2eTCBXCfsA1w
yHaK7r3VpVOetqhjKVvYFkTWX2mZNWSTECEC3ZIC22MJCEkHDEZZRpQLnZNy4kODw5yDGkcGW4gq
sOmtSiwGMPqhzqjCYCjhOpkcfJHVnjC4vgRHdFcO/gpI6HqlFro1p0Ix5QEJx5AaZJSFmoDY3KdL
03K5/ppP5R+gu2Nye/UfZAg+xdjRZxXHQ3yGasLsGNC1y5HccWuE8Oh8Z0SP7g+F0KC/Gghae9ct
BjfU7t4tOaJ14/EMd+naFAa1iVOYFqJTcuQ0YxfC3/Aqe8xhb8m+dWQ4eErxf+XP8H6khdLxbUTF
HjIQZrtQhgokUTFgapFIkbADFEje+NHb/A8YihUsNqys02iEiNbEd2XiaD6FyTLmAR6+Jt4Ag2AM
QJDTbno80D9E5dUe0KscgaegZoUxQBXqZFYysx/YQUHvlVvPK5ZYb/az3WRFMKthwFWQQ4bzhzcG
GFHRv++sn4+KXfdlp3LBBADQDT8di+0iWEOGJb7jEBzhez6anBne+oIfQCDAGXDE37F7tNPwHjH+
INVOheJD/P48leRdggSsxJd1eodi7x0fmeYQNbMCsSrfedryj+PNuIzpmDGxJT2BOKiWfh+DEQyj
dOKC0gJ4dyJqWZryD6t7f8ACDxZJXOMCteg/MS5vDaoFVxP0iP5MMwwPYy+Wu6A7OsWYBXCdAAJf
+CN9sawzV6vJ8BnzL0xt6o6XtR8mYCLMgvoEFIHjzSFvAtcDPMFo5BkZb2EIlozotXV8y788cbC0
6l4FnKeGu7dFFbGBFZlMfmREDuCJN/sGKXnOxHZe/YERr5ZyZpRNs6AdTfc0AObfDIIE8uSQv2jn
ARMJKspUTR2mkR2BUhX05qLq5+Iox1Mm89JGZwsfsMLvI77gFqlZYVLg5Jv/LSNF5Ucb5i3X7vlt
swn2YCAYrwy/w+QD066lAK/T3XKw9V8SOKz0V/+33ub/h7gHQBwqlmBKc2U01K8wHwSdEJsSnlqm
QJMUXSr6fVCZ/Y8iYtBdGWcy9pkC5haXeXpF7lyY/yFlAur2xBENibmsX0eEhjFVmnjdB14PAhYT
8f8sNnhJPz4s14gGBCRSg2V5Cogramidu9PfDxHiwgM/BNGntVBPwOVvYT4nEJGZL8h2sY3xGKni
iKEOY2LqGMAJd/Z7qMAdQtIngUBg4SOFw0hBC7RzDoTcTAFFglbCb6sWnwiCzMWCsvmCLC35T8FA
jvmAa0HaZICVgDpFyJq5L2tUvru71a/KghG7AGQXkq2oE6IPGl76v3dN68edA2CUOspx9t1DVrT1
UgnVsUnOAXy1R3azW8EzEu/nPxcDpEZo6FRDUeg/JN8u2MjJy5jHuplXJtqV2zwJzP6SLjvUM+Ex
JDNGe0Gmb2JAxTfSe0eNqAEPUnGTRoF/T+Fr6G9FTKo7Ocbe8Nuwu6xa7+Wbhp7LWbI2ZOp160tk
PKS7cDc+pTV+f4NpjHa6hoIJyLUOsU70SgrniGuGe59YPTX2DleCuUx2yhm1E+nX9JG02y8G1cRv
uJHgbJxGP+rz+QNqUqVVLxiLAc5UmHlyAyCj4X6emepwUfTFMl/b4zeMhvEE7mz+79I8t1eR6WZe
rUnitVx5n/CqmLDiGEN+J7Rqn2CaYrzCD8Tl7v1nxXdGD7sFlJI6xJRVIMPDqyt4pGpRgLnNQdwm
DKvyK7F3/pSASzstWK5qi5lo3RhqfTjy43vAmR4yKMaWjCM/Hidw9BN2tpOE3n4j03+7BlwNfgRc
bj0MKyLKm4EXmxIqQz4HpByGOtk9IrKtHSHn4xfyinfMDWJkEHS3Hciuhqm7xeHcNVv3tiZm0LmD
hliF4+7JAwU00JYC+CIXAY0apz2ZAsh64FbDDPvX11caNFjIH9B1oDBDRBK+0fT8JudRHtMWv6PV
XcQLFlKp7V2XUVlK0c4eqyhKAcRpNYBtMdclixdJ6udAD8YqUxdVmV0RQoFx5oE9BH9rGLYSEKxe
mn7e8MiyZgA6u5L4D5BAY8nJZKLfzTW5DmubiML+QC75YkHaw+ioiUustYCIxYigmcsoukkvXK7X
4t65jHMcxk0qOHEPN67mQ63YRFMcJ7DCKNA2Nhg5Ardyfb8g2ZO//j5G4lTEB3fHHIQ4CucsT5B+
rtz7itLk7BSTKwgHzzY5IiG0FKawFI90tBurLhyXikbBogbX/z8faM+sVY14mbUbP2RFQUzTAKzV
ufI4gxNE8GPLuxuffvs4emSbqAsMyFFGuUC3sB2K9nlnqfacMoI+nQUg3/ge3BBoWGeAN2o4PNQ1
aSO5kpxPal1+HEbxuegGIZ3GLJYKXs1nh9QIUfuW50nfj7Td4JApzCHA4GSMYdFTxz7S34utXIgF
THZaRw3oNp5oMqJtERY0x52OBUEr/a1FOhJFZTIuAvKzi5nPKOI/IiaLflUT2zxbVK7xhaoi0Ieu
L8mUmS6Upt/PEtLLbZGEH6XRHH+8DofK7O10Dh/w4aIzXKm14nHkqecTwqPkreqwrBD38ISRQ1Y+
nN1pgTuJRubtf3EQXXgV11stKll2jKil2JbhXplE7rwjOjJ9MocWVXUfWCQTa2idAU8Rr6FghryG
8XixB/d3RYnMZN+H/gNBAxYaRKMpaO3GFBC4jRSXGrYqrjUOxGmtp0Wh40I6m2W818xCs10cbpub
rur6puyC/yq9un/GIIqBy8fqVOwyGLXWjLYhOOs/KlQ+pjpEU0/9Ai6NLSODQpo3NuyyR/sWjxjw
YQhG14AaHkMFcFlv21/RLbC8zy0ljaNTZ9NUUEbBU/By6cvBqMsusF7x2R997VoFe6dH4P4Bep/w
dvo0LMqg8yBnz2jBwxnWf1Xn7NM/UpLSf8pJ73S02+JaiRAZ1SFmuW0msRNfJFeuY5Nve4cz1XFm
+nGVG8/RN35BqHHrNxQ0K+QHmOVG1E9i7kQVYL0uUYO5C3XO2pWhjTxsMNHR5DwokvBPbqFdBxHS
M8cDR4mnSfIqqwxPeFj7YjkU/5chVrkn+mu1TRVnHWkJJ9zU7hQxjyk4ybqr/U5LZK/WLlD9+/Tk
5UsqOrko6igViv3IScPO1gd2Bp5LluGt/Sa6rP3exmDiKC2GxBY795Ps/Om5O0YmD4sIyaF94G0B
YK7wY7yxbjA/y6X7Pk0a1odPsD62Tkal9tZljP1o7Trn3rZHlnsjhUM0HNB0nOtWLtu5BsohpQTE
80azhWMdhdeHB61F/UnOzrrdxGecAUo5n7OlRCYUaQ+v93Q4CVX7zFNcwKuQ5K0jsnzVEYgqCM4w
NxEMDGHkQj5hObDw0q9Zt7miPG3/GQvJeLrhR0zi7OlMYXrRqVPy/haMVCxHnN6TXdPgBm4/ORyu
BnGNVCx+u54eCAGInxDMQO5sTSFbMm2YDrmyeW+Y8FDByqwHmwUx2va8m5nVKMKqTpsGQj0tKzFI
VNRXNJwrC4ASnid12ulleRXdceKs0pZ4qlRZaCChsMnsHiJX6TdU0tqLVuJ80t/YDyIchRJlD37D
g+0fY331TeJfkzPHw0anzJFBJVagZFDivbFKgGQwVOHzH0yW4corrI/vptojLe36Q/plaiEnwPNY
A6ourR4bhba/8PuAh1HglOcQ0lAd7rt1b5JSCMxE1dNokXc8po0QhQMuoK9Mpog8Lds1XhT8niN6
4/PvKiot9UGLIZ0OU9MuE4uVP62xtuHHhWI/gvqPXOtKCi+HkxRI88E6JSZyNPv58HhDxPgC5OYR
gokJJ0pOYEHaj1boxd7DIZzbwBvwrC8WwRRCNrfoxTOQT4fJOGhlgDmwQIJcr922vKwVcNURC0m0
hm7sj+TN7Bie57BVdHkbO9xcdMkqVF+njV0/UHY8buaOLO53Jf8kytRw9PBX0qaq/4y6j+0wpPgd
Q4HUcFztggqNvDfpbSHY0TLxdDhs36H0QVUZ5xLwQY1XMX5mKjKx0xvrDUkg36SYlJOTu1o2/P4x
ptEX9fnI9HkdTFij9mHurnlGDok40mTk6KURg2PGx8SNRgf3c28NmcipMOCPmUc/mU0xkCmSdUod
vRRws3iu2C01EGY7CeUbgJSbtAJYyM361oKlp/adWefK5ZBOcVoYXDucDlNdbrICinBsIPx8TI8s
c/B1mMM79kGwZy8DvhD1bL+gHBV6P9+x6HZnx1bz1p3gPhdickmHhmd0C9cxLD/u47V16ZbwQtmN
tKnhFWFKfLV7o49phlX/1arYfIvHms+VjcVI3jy1G9u9knFu0IGNVsw2cfcr4cxCyzfv06KoWRNG
4qa36DEtce2YQFg9HGavGE7JykrzxL81eyl8yr1GsDE7o4Xf+4qFZQP8EjPhFdmKLC9PrBGJrKND
oOXbsjACHat47qj3p8/OfsD26275nUfrZOo4gPKqeNBYyyczlc6bfbYOe9k6jTY+76yd6HRkn3mt
sDKBlaYjSEoU6mHIHy1eOTm2+Mj/EJLbnWuoH4slDS92Td261a4lMGEKbpUv4ZefG00yWfv2XzaR
iwrnQ5xtcKL0fIqu8QGlYrOoTHHh/jDxci8MxoWWSQDzSIEXzJNaVpJIJh30fskY2ThahDeDAYqP
8c12IA4whWWVJX41Z3aRU684d/t8tdm6vqBeHq1DVsx5ck/O4eXVCcEk4hEuJqdg030ztXA+MqZy
uPgfa9O6485yJ0lhPoir2B4LPrWOAgVERLth1MC488pg1hQzkDAmeXsslD/E6HjtpTDWXFoq7TB2
quaPi/Ixb0DEK+7lxc6DlV4ai5+C8t6Mmn/hEWrF112xXXftY7LVrZtb+8Bzg9EXMLoQFEx+8NW1
2iDkM7qofLcYY0TDG+XzXpgSbOkFGK46pEPmvH/1qGp+f8+Oa4y4tQuDO4UVV+fvL+yxzZq7LYOa
1yAXbDrLlAWefRpGmpIfcaJCCxK9IM6+bHCgEjr/MwNTDA8wJcDCgB14jOi0uPjK6rRQ1B2OlGmy
fdFh32bevGjVAHGFjLHofRSGf0X2m4gQdWcqx+lmF00Oy5j6imutdTDMbRHLU+fyx+Jx5/0jTqv4
eVa9M7ih4YNSORwtzNg0uiWB4ubApaGFF1ZDTy/nwg9PBruFtMOzbr79Rxc7zZu6FDxbJxEPZcMD
durw8vyAFMMHcTFpJoqsXyh79fEtLAUYOAcHGs3oYsLbjReTq06JB5l7CGR3zQ7tssFI09ypNvZh
kbXHR61Cx8mhGu2cQpmlWvbG6BxWRnS6H68QfLIHI4YeZh9Mfdm+MzhjUbrs99VvImmngOb0OjYL
Kx2gODXE/nLNxcrz8HNjXYaaelIZbnZ45I4sdcV7DXdFG1CJsQQpqlVH8DvecjMKC4ZodYvNkOyM
OdsMdNcutCSNbR8R245luSXHXKxHWQZdchU+ioDLzrP/7V+59D32Wq/9EnZQVXamcwRDvFdBxjnJ
rLHxiaQ25F3WxG5TPoqf103r+DpQG3Nnd/qVkWmed3vhOv0RukhKDkHtd954s+BhuWDv4ffECcXt
4uUvP2iMKMsSnNf5sL81PEevw951n3f/ifjsuMhxatgsigMHfvDY0+7tkJjnhmssTGGWYq2dRmwM
5KP1KSrBdRnJ1t0on5E/uOwRc2rnp5xgBxtnGeGnDDgw7fO5XWcbvsH4RjR/tAvJo5OvY1MHAaLT
K7DT/Y24hbuL/VKF7fDuAaHBiS9lTWsIqTEkQqgr9/ChKw7walfcDq+KlLLBmx8GdSLBq+TX2uve
pHmZnm52BctRZt+3gv4Gf30i8WH2wTOLm46h1NNj4/yHrbtHRvN3rwrXx17jVoWDfbwlnbjun83a
7qsNkgiRisE4rPAfUKkRPjRiHgSV0JwSqzLPN/HvmD8Gq7qF8XQYdh4Dnjjj85DgZZqwqBNDNcIW
Bh8Pm7WJjPEMrUG0JAfc7RVErF7nYq72pRXWTYh5dHgggbwTnLdWYkC62lEtP9QFESg6YILLba3z
FugoXtpjwkN+wfwJV30lLlyoeWj8445sxptcrMNaW+SZd4UAO1/x7jZY9JXxVwxgBnLeIclVRlTw
xwVnnDQI347EC6bKvcYWJcAdBqIcCCoH1Gfu5+KbNOGSYLe39tYsjcRXppg04hOWUzkjJxvp29ax
CMTQQft9/FcfxBAs9YHKbQoSYBSIfz/4PGZ9rU2Zi0rD6UMWnPU191ixK92pFMFMyskLddzFT/8T
I8QL4NNxkV+DWlDi+e/nos3AubBrHG8qKy0CC++WT83EiTscHBvutXZoUgx8hwzN8+F1A3+5ngK2
HywzHlMou2jPAXNQwD+RAdRwR1LTIGcZGH0ERPVrVDCCow8Qsam7ACXSqoAPWWwyDmIX8J0RjyNz
vbu4/uwpDYY49bu35duUU3p/3k6/EPAgrf4+eBVQqZvPMukzAmhGQCciFJbDPQ5tTcjfbC9LABJZ
n9vC9lTutHX7OyqduSE67QQGneRceymN2zJNRfm7QP6DfNPG97AJ3EeW9ZfiWnB44MdALuxfeFRW
0yifOvBNtjZ2m8gXy2EVt6Zh/26g+DTwYE0x/UGnzhIdj6eeApeeooU8uC2O2dW1GPEimoBTBGot
N1bCAXfIpUKFxBeqJGU/rxuVWjRk7DEfwk61UO21qjS3SdIX9YT2JqHST1hZ7Ue4QAxpHgC4QCMt
nKot+hDmzxqZtwydsWOYS0tlRE9C3YzRAicj2Le1m4/m22bJxTlmloKjKFFiNF/2+aYk6VqzIDNc
Z6wd+sUlX8sdhRH8CYmu6GQIZuLNQBtyyFPg/SwoNVOqfumHJSIb6mdzYjBI4leNHUM4dreGZwYd
FPeg40bKY/Ad7EawsIAo6PB+8GaE/YxoGlAOArVFbeHyyXldhi8bO/PoEJW3y5ZLwI1na1pHMJit
aZXisYSEEw+lN+oJNIqYGDCHSWsWx/nFdvSk7/Ouwc9TilquWTszKA7vG97ENsDUBWMXvnIydgxw
lLfKpHju9yEECZAXG1aWWKDTQj0dWN5qBvErioRpcYIF2g25PoXfZaUd+YTi9IpGfcZPRzfqw4mJ
0tyIm3hx64C/5R9HjSvCZzWGNoqjk3B5/X6C6sXrYs/sDDlhO2uczSx8Epw5N9+0LN47P+bVR4Ot
UvUZjG/9Ai+AgrbfLwUaIGxxLfvYPDtvLT8yhokgCFFmnIQH9T0DoaQH9ryjxc4Dfji2wvLskjVC
4FEP3i2rBWlUHDLatiZGXi6DAYsBoYvyixsirefGL7qtYAd+XHblcCVZqHRrQsvqGtg93ASFlhlT
RUAOigLYD1P1SA+a6iu1Maecg99gpMDJV9SgSF6RwqJ1MIQzyzsw5MeL7yRRMj3BTUU1RkcFShnj
F+B9fWvAyYeLX4ClwWrcgDk67BE0/lk7CyRLZUCydrqtktM94hvAwBROekOfs1X3xPxmFgfE7lxg
HXoEnq4mwWujHwQZHDzRs5ru34wOLty4AaNNrM2pKh1AWMnaxah4+2ASsBanmmdIzAsFpWUM0mZG
E0jYXSOkJIc/bAIUvDcWoJzl8TagsPek3ArYCNfpMOXcoqur2l3+82SiwdwJc2qega6FU3ycrR2e
kkQ9Cg2yFuQ+p2vDmorFxqbuvodBA3FbC6kVa4fA9I/OtcMMIgluCySuHi/MyL47ngaCS4WTrqFI
mC7QAz+CD8lVzKCu8En5Zfgw44R61kkhyG/CLIub9P6WXfZZlTSwmBUY4aeLjAWT47f/G5ADLoPv
jMlNEfneiczULLIvPuVUDra7t1zftbgc3LRsICd57zioO6tew71tnSpbIt0ndNC6UwbeyaEvevqb
HrpDjxsyIcARwbhaXcPgEPxbRkKNqAvzgoeeQKs4mQ0ouqwCIkCEZpgrSWzWxfLAMKIinHA/wZre
wX50yjR5ZXtPtQn2YQwAEfr41qFJBw825FC9Ipb5+gYXLdYVUDBSzP7WaKXCJ1ut0lTiAw35taY1
Y0sd9keWJ+L015nK0yS5xqusGAr1poMMoxprSqJUfZ1yKoyDPRaEgGf9QpttgWsAOXWjv1Z61QFM
AGhXSCArPmwRxYOAqVPguU3Lgp73BmLkcXUiapAlQzAzzlldmWwA33ixzXLUgwsuCMGFh96FG5AF
3SnTWQLfw+6/ZyIhRgkg4XOQlFOee2ZSkGY5GQA/6FHI93w1f152g8CNgTW4MJp8Qm4gbjt9zjXc
Gpf7KYI4LhzMEmH6VC3P4yisyBqMP7qrFPOnDk8l6AyviGeRE/kdn/HOm8cDnj0Z2Ekj/UXU5+Qt
Gi4DLzgoDC45yHz1WhN+JTEabsIhwzupsBUCvtGGQL9htPZIjh2EqZHqeP+XHRPGLl7McjGiBlpw
HviIJxpvExEklCM5Thuw2h2KRMLTAwQTPJpEzFmf8vxOuY+ixov+PpVscedCSSCmWZb7h3nFvgWE
GBAEunCzuVFoVEtQlDX+WACNBdOpQVdnpgFHd3H1ibPjG3MryPLOcJ4S+/lEDg4MOxcQkiFAm1wL
gGem5FCuBFcf5YFTs4SEaTJHiDoBcnFrYyoIuB68lwY/jrgqjs2dU+pzVMdk7axstQNGIl4W03/Y
tCNZwCeKApSSUrZA13RwmbB4DThYPg9P2QNJ21iLGYAQR8xwKWqthM+lkTGXNYHoTJ2LeplwQFBL
mGLpPqYUHrpIEt8yBJlw8kYWV8DD49UKQCQZrzMpsvha7gIpGkOYt4/LxdbBJcwigOptxJgJl3A2
e6GKXvN5UGswtAdjYdCSLazYiqG6MKcI0LGJAAlHsE5QHujocSe6UEPa2ddntgWjC304+P4M0j4R
GN8UkOWyzaEGZbK4Dgb4tHvzuLkafXXFKCB2kG+WkcNFpMltYVGBPniGsJWV4pzaijU0lCSceYxN
1nbydjjX9wjfWQZeHDq803lMqACrmCE6YwQMAPXUadzefyyd15Li6BKEn4gIQAhzKy+BkBC2uSFa
NAjv/dPvl8zGnDMz29MGpF9lsjKz6sQHEpPFg5NwFcsZAKHIIvL3IS2K1E+Q96Y3Ye+j2JtywWAG
cZU4L1kacnd2fWIANXYPhBm+bASvh6qIzcJkmD6+IVDOdm0Yc6jkeHfInLCl7LdpV9rbriBlqwNm
6IPOhFOEThMh8Ay/JR2xuGlezBkVFj6Vzwr5yKNMLYjqqU9CIC+qJm5P9E4E8CeUa3xajSk7FSxV
buyl4cHLwkWWdjqWp4lAKXAA2jGxH+GSEw+49Q4uoAjFeXAy37WGhGeyqwdEzwuS0A3cOyqsBJKG
h2Rh5SlrJyETI38d81UdkhLH3k1BlezxDx958K3YkgoljgchA2uHx5Mxu+dv2+jQ36J75MDzZGLt
psm/yhdypsnZidssVAAGxskSd1w9NIE91DofyCrxX9sjPbI9WqePs8+/Rmph+3T2Lht1eoTtTTj1
cu4uHhzM1AVTOxRobZGZCNG8GSYUa4IIAyNVdA99VuHmvB6iBOGDY0TlqacCbu4AGxS2tvDkelwz
VQqKejm3YhFyBziyTDwQ36hOuMaq33OiwcBfuGP+ASMcbhLAjn3xsel1wAVpMCPb1ZPt/thQsLhs
v24HNieqd7I+l4mPERrimODCixB3g/Mh6V26YIRE3ePA0uWHsVX7AvE32EzyMiokDW+VsDiYRNWQ
2QnEtyEj0SFxVjYaUoT77q9uDiGKKvFFuoU4OG1zsfEQjAcUXnApiF5+9hhTLQ7zKQg8OWYaEqo4
UQOeCTIwhlLUn5wX12aPEcmOmBXmMBs4XBwmDiVX9nuHCMAhL0afybCTsMgBXvc4E9TGMwq311iR
nsSEqEZUY43MSSlXghfNU8K15vR9TZWiBcF9bS/YgnSxXcigXBS1T3tRd0skJTsr2VCBFlYGxw9H
EdxGyH53LBp4+If7ONMVuPr73uAcPf2kylBDAnEsBPTkVPg1xfKKhy7GRJs0ZcOa4wgScMCTuRDw
gTgXZ4LANFxARK3Y6ZUq1ue5wG6BiBxanP+TNQ7JGTEbM6HKYD4YckX6fJOEe0na4PHkGlGnkAk8
4rzOmkgF9A9K3nKGUsC1Mg+sOqE2xvEzTmggqLE5HE3VpFC4uFOEEgGPfD+INEQgMjVOQKoxOKja
GcSNcMgc7PgbcOl8Tj2lHoeJApHh+yXEMCU3MNDinXEAiKG8dZ4H7M34AWr5c41gqU/0TOB6YXAm
tbWyPerhBQxiThKigOB3AvGE4s6zoPh8syhHRsyAJ48coya/HKkiIMmsoFZi+/SimiORQlrGJ6rB
5VXNYXBhVJSRJAYM+qmcs5CoBVtmHcBfZVQbjxgXUgqqMWRxIfpTioYJKxmIElxw9QaJN/HCDbJ0
vDwL9UsxuN21/VficlOeRLu+6hUQwCXMBIeoSQfBU8Nj4JUQwg4g2qwcRo5u5GZNtViu3Q8ii13h
UDmzq8f3XfvSSkNH8N8iEjM5b3LDDkHGa211NerkGpI7Zx3ql8EsDc1xLkoT+aywpreBiLlwH1Z/
6CRoqbF8QW4gQm4t4vDpvInDRM1LFypZoskL5IYKsl3yTklDtJb3Yc5hcpylgC6mI2Ago7jK6L3t
UCeU2J1GlKZ56BN/0gcm7HonNsOLiCzu89agQ/KhExV/1eF551VnMv3K6BohoM6bDme57Flom88O
srWF30lffBMamQ6GLOyA9cskGSKgSA/kDKJWvZMSUnjA6Yx8TtniFswX87FfmmJcy6y4DP2UtCVy
LMx9xoMoD158MmUAeyAYT5AyUTJA96GDFAEX27/IILKePKOJDTZxADZNmue0Tnix5UncjHjPurKN
Nucznsr/TCNcxNqfzrQR5GcO3RvzohsCGJkE0tVOz78Gh2+KR4EWbfDAYLdK+y3HVc5qpJ30pbk8
b9+QVvbkXuePLMhxjwsYRvBhthkSDoOvx8LCkQz4gh0nP3sziHEBmflQtTXXpb/ids1swACmc74O
oNNbQtDsxeeufhaFBJHgYtsOBsO9suXQP2PhAKNanMsBT+6EqgLMB2Fwuvxj2Ee2plKKJzyBVHZ9
wlOP2E2XIEKS9KiHVI4QdWR4OQgCxZ/YAk4uO5YEb9OzTb2OUwfdkX48CbCmmTGnG6eYJJ9SuKvy
FOiHNCqGutbiHSNCc2hCKPWwk8kyamfmeOzSvIcsSYeuywpByh2CAFElVr8Tg6EG9Ds8V2RZXjZH
dgLgNBVBQcgRxm+cN8y7Mg6BGlm4CcmEtMFwG1ogPeLNyohwPkJGHyceSsgtpiQNj0zLw1XBbRcL
MsIAU+c+I19mwPwHm/AoYh3eQNWP+Wain2GCwx4dfrTB+w5xd/W4O7wu2gJ61XaW5Akmh4wNsfGg
QQ2cPbKzA3eEgLKX5knYioLoYB+xsoqm9Rwr2Hp5PkhCaHtT6k2q5mJKV2ljDPR0wY9i6qae1nRZ
PUKwag7KtkSRpxdAM54CfE2JCeqOXyvrRs+zdVu5KKFisZW68OOCMFvwkPGsZTT8WSUPYy6uJ1s+
viElDKGO/1b6w5ZMOYjcO3n3CMNfuiERhnib59v/xQGcJbiCfoObzpCOMylGZj0Sc04NB3c+TrLV
F8qhevYAM0Uy8chqxyEQER+jdeexpsy7OyAKwI6cJjgp3IcJPEPo+TT3CMOJfq8x1CssuSQFA+2t
RueGYyb4p6yRsYEOix3QxJiZRU60hxInlqxcpL/FEaKfWF0QUvqfANXRmQb+hX+T2rscXJTB7n66
SYhtrohseBJ8WzM5ukie9KXhk16+ZwoIYLCHMypVGgT8j+3PuO1k/C56bnIlD4LUOvVw3uQQg91C
7UH28mi/cHoSxGC2ufExXTjMmgq9Cr5Ri86YMsZFo6OFSvdYZoJarvQYs1MVghMLRfENdD0D0xkS
ydY2muxmyijymP8M6fPSdA7sK89LOWjRv6q/mVC4s5wbp6MFVK20xFuWzglZFWFz5WBfRalT6RI5
oW2N+TmCU7e9E6C/W69bM4y6mwd3drabS5ntvkfP0brpIO2+o2+YweHqvpcGyPAKv/4PIo1t9wEc
8HsIjckLWt/bqsGRmK8w4umeOq1kNTiPSv0Wi7y0/QDj3ZdXgQcjV+03nC4ZV7FxuYucEYfCAUKh
uvNg2ykbMsOa9QEOM3riufEGkHaLr7f1a+ktQFQT7mYO9nq3/MquAGvNvT255dXf5oFyqPT7nG9+
39SHzEppHgTnvL+QjoaYzM5cJjaxuBQFxEJtwmMswBx2yJDvp2MZaL5Nd8diyWZQA8dEs+2IzrAf
aM8IdDmRKSQcaKIkuDuN3oUi8p8c5+qMKa/5pQWYDzmvUGwfMBJESV74bAy3yfkgO0QlsSi5gS2X
tK8QppIcsBE+27cSRWsH6WmI+MnfY5EKgCcPSO4nJ1XnmoIAQBDbrSYcJCxwIR3zT18bXJlwy0yL
LExo0t+YWftrfo5+Pdp7FHY8oLdx9g24zBORXH+duwWYEh8F8SDziT7hEdHmGVsfTE5cnoXokR/h
7LnUwecYaFeaF9nPQHXRX9euMdbkYUZPk9WpWfQIiiypziMTE5eUPuABAI8lLcsIDIjpy6jkZcqn
kU8jfSTtSQCRmAFcHfm0xgnL/u/JYvyopkwmGZrfiBu0HQmv5ni+8J2vkIwob+EFV8Y7bc3qndgx
efzrVJaz+aFbnmiMYPbu3h3x4PgHbgobFofRMlj+rXyG0htGlG9ryRgooLEKSFsMvBT6vw1lm6cX
rkW3F9hkkvnXwwSIs+MOh7+/mjBrpLys3bRHKYEiEKiakocGIxw2bBU4akAlzA/Mo0/22rv4N//g
7twbXB4myYxPL2zTEQ9hzW6/1WLWveZaiFnbI8+4a0WHbIcKlWll4EqxP2aAiEvNq+5jdjwyn2Ir
YcAOBt6Jv0ahtEEAolmm1NItGBItxjPyBdH6QimFXz8rX2wjvENkotFedfDbmJch0hb+6h5Rmpw+
3v7gruoEhLQyMIMzICQRlV4IRPafLS+iJ6pQzZrKSGTptLgDCojMCoh8MkfGsBthezUCXxBCw3CU
EmP0ZqbyQvFx48aBjkwpsPTxh8dl/hs12E/Eigx4Vk84Jdq3pjFBwcbsLY8Q8+JVTyt0ysxf2UTO
8LXwdnwSQ2Jmri3nnK9Qd29iXTD9NxOW7yXwDj7/XvDNZy6XzeLq0fFzzkQdYg8D+zq4hnzFzx16
wgamjXawLhlOi9xSOE2Oo9z+9UtBg68UZCSdGguEfK0reDC/FEIHvY4u+oFsBn8cTMYlUGezCS5k
D28V1vGDuTEvBb2p+mb/xieeWUliMvVUFSYtCBuIEzOBUHr9hss66xjuaJX1dQyZwpcnLb+JSRBW
jrZMvVBA/0/Uh4XSGfEJvDTxZ9EbkVUNudVMp1RVJr/4MToGO+TxmnDptT3gukksLgaeECMIrTxW
DDPJLqR+aN44Y+phOKH8R2nPDeT/fGdtLfkLuJBL5Poa78gLgoEW5QOQJXMndf1x6NiBM+LpJRWM
RAhv+nI11DgY8AgHgoC78e9g6wLoR9DL2Y46FQz6OFryeufhBs4bKOgkqgFV5yjfI3yDxrjIQIUM
HEvE5BQQpHeiXw2qstr3SS6CqTrjVlt7214h30JjHRQxPua4deYhZ1tOoLpOulIeO1TgzHLlWphj
UgPB73dymPf8ZFWg2KgQvWVcCG+f6nD3A+zEqgPNU+DRXwFVrrCJ8UBdYQlqMGmcjJzg5aulrji9
Rt3uy+ahisnT1n1hx00bW7EkCaZSwc8SpXIQe2xNxKwsEQugwcsS8RiLKRtgAys8Zukj+tAIsd6M
eNZgfBHsiBwX7u7MxuqHcR63dORUJeaCVoVJOxeG6rHF1ZdnB/1qw0MX8PRfVMSIpzPQR2rTl2Xw
2T9YJFF1G4xEtV5UI7/8PnwPCfI16mke6O8MidoooDadiabNvh+dJBXq1P3tJawZDVTYHMfhlqHO
9x3QClLqcANpwCl1wSgJGHwP7YWlmlzNLM2qVenRprSXt/gUX5N9P1AZxZCX/obOX1IHLhK1vkxN
mHjFQRvg4kxulPpBoenuGwd+o6sv/9YwTIPJD7yGYSxsasZaspdqIm2gIDxG9/hBTwhYxwjZR4vv
P75yL8b3jIroRnDZYnkxsiFnmj+p+wPmr5NksHZb4xesY96BnKxCUKcph0UnrUIqrViGYBdpE9kr
EN48Bt6aHIHN6mnBPoQ7UfEccD3oBFdavjdjVqr2lA5NNFYYwaCbUfykG1sBh1HOW8+OnWGa3cu5
PWdaKyZD0EB0QLq0dtliYcGM/uMeUNvrVtF+Xjwgp5L4321Pj4TTXrItCKEXVThSlukUmj/wEwA0
/QZfqD0lyDT/GNZzpRBXDNaZthp9CRNNuw1DCrIeOHrZplwAI1Z7wuCJR3YZRNwpIHD1Wd8PgjyA
hDH+YVAYh/Sn0knH6sD5skeHRppV921AFIbtVRjDHh3qtKSGQcS0LaTjor0ZqBP4OAZTIR5ylfw4
NLutCRXr7mdLDwDwmnNhKXMHV/Yn7FXTqrUoa4bfsvKTl2sWGIOncvAYwtD3K2OduywkyNBqleh+
p+tfPTJ04k82bjV5enlMlpxGbpcWLtCQ426s7yN+sbRcF2eNLQ4B1KvHq7AWn7UHmbiKjReOD71S
gB56N1lRIkMRIKX/AtLABWiPPn2Dz2QBLed/13kizCEpSPq5wl+TyE3HK4oIf5tX4d+y8WG9NK1i
xAq0Od9TW3Le1Nb8DWN/r4E9L0bPPHtPLPcukHWOrsjOOH1FZ+UDDBGZLvHsmywxw+iGJotUrYOJ
hzz3Acj5iN6HySshTfL9gfTM2EVFX25zBb3yvlc9c8pziY3uMPXZd7bPCrxDVHrt3X2wmb+7D25U
PqB9udJYSED4Yt8X1/T9DeutybQ+erAC4sVSADb2dp9w5tlZc2wSLoQ/I0SiCsV7F/K+1gdhiIrN
zCqtNrlMhraIAq5E0yaeVxLfYqvIcZUUlC0nzntJv4nW7gkgnWs6Sc1bh4rlHGMqWMruxXyNYk9l
9sopdeUTvQN5PA9bN4tGkdBAjeEOFA+lR2dJimZR3bw6evGSK/iAnJE9ctnkQ1rhXzlvHYFFt1RJ
hYlT4k1RJjSRJLNgL9MBgzhhF+0HUzl5f4lMwSH2LiY10wEi8f5rucKHWA76GVSlHNuw6thrLk24
UYMKpREgS3f1t820ZQYnksF7BGCVVjzWqGgpymVgkJzrUf1tUbKV7feyyGjNLisShHbjkc21ZkkV
GsgUCBNemdTL0sYTRRW0BkVErwCSnskG/4rBF/K68E2LexvoCgh8YLUDbvGNQAp2OBmgzmxzRVQ5
xfeFjRLslWBClrdUKzDJgPfFPfw45VHBdRT2zhGzTUJ8zpS+vvh+Arl2HRz+9PovYUtmnpu0HvG2
0VZP2J0C4YewR8Ko4zsoVskULDG0Ei6IzNS2AYexmxsdwN8ckyJG3MkzM3DDfmbPTKajeU5o0TUH
2ABzEj5FpEta43dcNDiwx0j7CFaKmNWU+e0CnOLr09xW5cMvs40LQFRbPLOWt9nw2gX+SxB2jt4k
8Q8HQhJNVUtY9zqPzhpCGu9FK/vyvXvvMZrCt5uJNnWBRrBIBFtjgMg7qaiMpOyrAHXVwG1tPFXo
8G5wbXlJ4Ckqvo495ajSeN1Obn3J/xqelH/yNDhyHkwiIU7lwWdwA7pWvNXejK2qB/AENWQb+CAE
RrNjcGpZTPun1CnVdDPapNdfqB9c7wfbeidfBzzge3p/qXRVcnH1pg2dd5UBgmZCwkJWDItY1iwl
fDzUkV7kSxKWobujqROYMp+7sK0bUde1fp5eI/YvZGNrXoTQW+ifAJHd0nCznNNpjwug8BbNrbrZ
FvAbsQf4lm3Uzuvs4rFwX+ycUv5o8uYAu6rkbcE9D9bw6vTqGNaX1WWLt6YVBXLB2/ytszVKRw8/
Mh4+5jIDI3hCHNiV2H1d0MK0GPIAiPjH+FG2sIEJF7MfoSnN9JKXXJgoP+Kn3NAfB9Xw8HauZ6fm
fHrG9ORuibbzHWrf+BbVq3iqbiDGYnvy8/HXeHv5reGMlr8cGgamc0b8yUqjwm92quFqDPAyIM35
pSsAeJMWfxtvh3TfuPeDfmRg3UVn5i1oL9lH4N8C8HUuZnqcv7L6oIzgDrwAlzoAnJZrMELQpV+A
HKRwaxSwGVjkjLoHOkw6SEXcyNISZ+uI7z1PhdrtcHFioQTlko/LXF9l3tdW376jpWaDwJarjo0Q
3PXhgnjsZotjzEUZY4pBoZruxgwrLpjk4qu3jpshltNtE8wYZJo5PKhNxV0vqBu5kxn2/CkiJyxz
CL9PQsKAEFm3MIlnpRo73O6uYYDfPaHOkw+xPKfYynPxLagrE5zFlsffKYP9nUaQlgASI961rVX3
6e0pMllfgDleem66q118hWZWsW5vtzLcQvGjietdGnD+w+xsh8z0nlQnXqW7yqvhHdUlCgfrUrEH
jy1BaQAAgwVFuucMvFhos0bBRapegr6gifXeWxQ/LYurzcmuwY4yqVGYDYzlekVo7t7AVQDRAHWc
48ldrfw9zav97FX3FHi1Ae9AGAnbPqA2TGe+Sc9z8egr1t4O5jRrkb2gp5YI41/SnklvkrNqD1SX
W8Ej49MOYJzFfUrO/GxSIhWHvkXTruD6RQPWcFY0u7CKYZpIzsZEgj7o+g0Acp85c/0xtzkExVe3
qwhEvu+yRc1cacdRnceI0pgYVbgMC9Btc1RMeiCsxpI6uzrvFlVGM271m9MXHyYETrVk6E0DWOnj
ykm0q9o5ZmOYwgTQPKWBIDPhQQAhEpAI3Qx4w0br0NEEH2kBqHAXK+DX/aKZGmRH1OEso6Itb3Ft
5zOwQdAYaOfgCmW6hj3/9pioU635n3m994Q8xdaxJrJxbYhqWZRuQt7ltSXtHs++8+ySrNiSRjku
0B/+TY/tQDHQF7Bc2oCdvGeEzO0cr39rVE+8GzjDCOAp7bDWxKSj5q9HDwbacmT+dB4sIiu7pAD8
Efa8t/LZugFnvCyzSvH2N2WoUT7Y1f5lu/Nm+I5Yx1KV+pTaZkSZC/hucWC9a/bBj+eHT/AzUDyY
M4VvYFY862zGDGyVncTBvYQHIGF68Aw3A9NWHTBeZ+XP9L49gv5PnPi9B3j3wp2N88j23akgszeD
Wg00AnmlvR7fvFpx60ApZu9WYq6RA6qLvlZJ66yiV89TWNUnAOVxghH0aFfEq6i+Y/eDu1qyX7cA
O0bmnrO0BCKm8wl2zhPq8tqaPViEx2FvET8xfgJ+NYndK0hqFUBHPoWyMGSwh7xoBnkH18wfUEOD
UTqsASTL4wXzzTtjUGb138bC6Nx4RD74SW+HNNMdNt5Y6YexDQ2WOrj4n/z9Rc4DLySM14ZNasP+
I9Xemn3PBGlSe9KYqPXBjo5XTOfMhPEfuYzOfs1dJxcy592VnH3UYkOaief5h3nNWzYdt04L51jC
K/8NyrLC3K3ItOnxFm4mx0hI1lT+JkltQaNcdU9/rw6bQjb0TvVoAzVE3UiwG7R4IR+2iVxZysIq
nN8PMAKzPWNSgzpFqfLsGgzVnpTX6ykOcqx+cLeLF0i/iGNtgv14RSmKZQcploJkPhehJw33i9WK
cSYfVFCHP/bx6x1i7Qvv7E93FuzGT+2fOW6sV/bYOen4BP1y3xkfMMmE2BGdww8GWy9gkoatTRow
pR1CIk0CPkPcIq5Wq4J9t9nOuXuL+paRApDGUBNY0cJ0d8SEwFvt51tW5J8xGZq83Be+e8bhTbXH
ebqdCprZ00JsnCcu0v1L03rkKwjqe63O+VrI4fB1O/uzv0Z2KQNgCyb+F+B586DS9Udwy98YOfmM
wnbMdLdDDWOujJXlaIb3CLOQbCEonJcEX/SR68Xt+tutVUyxnY10aMgMou1qKcW/XMhoYb4Yw2d5
Ojc4aGNcytLzDjYMnFY5oeAVRLa+etBJ2K6z2JPaGppQHgJoR4vwxffjZ5KkEbqTiKDfa3dCM1zH
rxleMhBb+QpNkugr170T+n1AFHHlNvMW1ZYqaIThAqEeHYO07RxYYu8ZlOjQM9gPkJXmLa2BJvhB
R79IaHsflRKTjzXu9mfHUF+dsJbGPBxzAqkLHE3eQZA1ZFFhVULc7VlCvM579eFhLuHvlW6Sdh14
aGYv8dUHnZPaZNQaNKUR3C5ltywEYt++RtXuO6PaklfqEfuTkvekzR1B0mDXKiwqC5BccOEIbR5f
IxyKBWMsgWM3N53B7UZdir+E++CNgsaIAnXVXyh3oVJzR+7+BQaV7GXA3KaDxrgBDgAnFnyyHguR
wiMeoQtjR2EDK40nNdY89WVvnzNepeyEOpSO715ahHj5ydsKU/fJHKSH3VuAbbrQyKexQA5miDMf
HbYuECURbZAThTMDetgsVDD7yHtJaMpzkPEnEFKYw6pyPtsD1UnYg2DJe6YHIsZ/t7fm7HezGjfr
wT4jHIWgF+mXJmuPr5DyOr+41Bc9czrzrpywhl+xh2g244sfILu3uy9GRTjlECtrPHrQFBz5hJm4
Izba4mZxzu0U4lLd2Szv3mp0cs3YONktMLeGbcb4G9sGFlUb5liX4SNujs9J9TtmOrnGJjKn4531
u0IOtvdQmNoP3N0Nv5ycXNxrGjYab0wWGbmOa/1GXOMjKQc+hBSUXKcP+vs9zF3izfjsvKJ3crlY
s5vdmN7njfg82S2fOywEa1SrBFL3jsCRpxK2UrpGrW/6rYtn4h72a0Tl+cNt9T6y1JI9zmG06ZIv
3JtMlPnWRC6sIok2O0QiDMsxOTQzs7DeQOFWitDw55h+3FZkH9Pn3sMGw/zYh+zttKJNt27wnirb
oH6LHu7buY1PIQBhKamBCMwZlRt3XwrrOpns7xa+WRGwBFXiLK5+bgNiMXVcrDF1zHBcd/iE9R3n
pODxE4ZAkxrf8AbieQRC6FTdRjAbyVWYMohfgPNY+G4oakYiWQng1r7Yq3t8U8tpC6p2jTSsmagE
+owbeD647t6CQYpcg0cW0mD3n4cTCUd+319tzgviPiS44E1eYCcwfs+PRCsc1pnayKq7J3lcR+UR
OcUnB8O8xiiSlRmY+/IgwUZuP9kojIGAx05c4LN3d4+aWbtqWZDROQE1acgCAnS3/65tCb+woI0Z
SLVrTDe0y4IqnAlQs3svy4WJePKMWOqCyzqLNNDJ3Ch16xgY8Lz/VibHXwyq2KJCgpRzCxC+916e
R82epm9l4s11dF/iBn7gopaS/e+FSwveDmDAU0Q07nPKv6ioelf4SksVVgIFtJSr6O2HZ5+9P/Qm
OSmUh+LVhl8Llw9i5ZMGpjHmq/t0z961qy7w32pf6DO/gG2uVoSoD2arlPeCXwGZhwjyTV3DB6uy
YJDD2trixk1L+aT/YRjOZKO9dp9UGMohmFO7h6Dl3tCOIg8+WOrLKO25ogVkir1VeRK9OJT1NWUO
Y8iKuHD6FCwszk4rriOkkeyrhUsKq0++xuP4XA635IuWS4/83WBVJ3C1GGs3O2yfgsOEyagv7pea
KeXYG3bi0KedYiGXGj5Bn4YtN81fg+f6RiSp4PAHc9H0r47hnzuaBojisCPhgfhomgphXNlIrA0u
LheYRAgtShuYjmq0eZJXSvz8Lu6CGrU9H6dw+v5sfNBAwUiPj6+bZivb8yL17NYs5p32veYSrOja
GWhjtmppMdQdwXqngHioKQltFO8ZFrsICkPlxyq+oVqy98Hx4+xcvauH2sX5sHLvwcdmnow6McPk
PVB58C8EeALliWtJ6Ua9crPuHh7uTXgSmmqPn8xxX/Y6vDvPOYPYs3N2frqdTZVNRvY53HVhlxhc
notrMvDHXiGsMef5aYQzd58XTl+D1nfwHDNiZMy4ildoBfU8OFhaHXwEwDax1IHNYJ8iQf47RrQr
CZy9k30bHvsXf/8d3Eq+3bcZDyJQHb49E9G5wVy3iSbV9O/OGX+ZY1ieGJFB4Cr+mvgA6FsZmvj6
u97Fv0RVZLW4K/hMIa9Bi1eF/7Nt8i1P/gYp9M7V62CXWqfqvb2K3fKPYRPjGhIO7047TppQSMFZ
FmtgU1RP+FQ+tBrV/Xe8IBCSkh5YPtaTLZy7LX6n+lMsuiq7xBtdOVhWOtrvKl3Hq330zeD0g6UM
0YaTfwY3NdqbpHom5ZV57vSssBDAA/N1p3TKxF2gPoYwkMPgxVAuVizAWeZL7hSWtBnQL2790IBR
xrbJ5Nib4eJqdsvhunOfl+I9/Otls1+aFhen4dcnFa7eKiij3D92XnbDRxOls2ZVshCEwuzWS1ah
sg7CDDtQTFC/GevdCa8IVbFQZw3CcbQiHJoM8tiBFqbQNVARFlaumeMA+qERkaHdV48zRAE2Yp1L
coXOceXK3CHEFvGpfQjWfiUzuzgZA9AwTu+aLCnTOhyuSu+jdaWIizoEZ2YH2y6GfKLCmQlKWdUb
4ihoAnBkkcReW3zp2sFtX+w2Rh3YayVv8KotE4o1RrSQRyC7ga741ek7azhPCAFbBt4Isyns5MCo
ldJMh53RMuhxBMv52uPYhs1u0W9msDbDZ3spRsAI8VG7QRYzZ8nMOf1unPGcG0htpgoDSgaPsH8H
+JEa4QKxCJA3Z6k1DRTYETSPXinbsFhRQybtaz36UGvU5qkIqy3KAsUPFaZpCOboCwAXcyIGW0j5
W0DvB0sKVMoXkPoP0BNws/K21OQ5wxbNP/Yg4zu/Fq9AwTGj39jn9r3N07iytgkScP+0wA09vrdX
mMxpoFxJ8QrY2Ieasx9X0iMkBP80f57Yf/Vgv9Nq8J2jM4Liksu9fxduf3f4vWAOBEOHBdIv8G/N
xk/zO/MTkAyTJBjc8KLfbUh3n78yBDsGipqDigOaH7XS+hNs4cJVgkp+pApcRzwc4xM7SfwNVC8o
4dqvNDjG66g13vYIV3hC59tF/YeobWGUpqdvGwM0AqZDsPHp5mh/d94DdNTDTuvUhhH0YHDpflB2
g/0QacvhO2nQSsh3q5pWDWQehzbAoXMYA2fBn5bqymXJwybPwNyy7IynC07cjpnR3rInVoxjRX7t
weSxbTq1wSYnbg/BM/3z08baeO6Pb9Dkj+HbG7v3ztPZjLAdgQtzsGb9WnIaPT3t3jR6GCLvQdRO
/NwirqcAlXiiMe/uSapbkLHPERRSrnkh9TlKJ250EZQOVHLVtO4ArE+UEq9OA2fjoiql8s9uNEvq
c0VFGdQ+3NKUUvHmFg8t23gh6CRGefSw449fhNtOLdmMLi4oBSNga06FaD2ignIW+SN+VAt4x+nZ
mT9Tov+aVJVS5lrrzqfHJ5dGaWm4a9cxWhlVYRfPTwRyn0RTDcdKVXzbRIbTJ9IG5lN89ZqbQsAk
sKnZZEoo8TTyI9RAXPQjQJE1qLTvBalJVuN3IqMEGS97rBcNNnyHzGfbQwwRflmecZlGVPynb2x+
2ecOV7jb3bTLTsXFtYNgXuBc8Vt1Xv4zNKq+HZ297vav0rS7v+4Ou4sPpgpVSEVHlkZYv10ehX63
noguy91yuzc7Gru89Z3FfDOByXR0xF2j1ceU4SHB9Ms+WOCg68HdM+NHtA5nMKkmjbdNQX43bBzi
+B034OvbW3W3AB9+1YNjVeDc4854TDsv8q/3cfmja2My7tsZtx0m/YL0jWgHgQM8WxQCmpAMOPPf
6qEAnC4AsfHcszuQrAgDodB5QEFidsC0/YbpM9IXmmS1I9aPGx3c7hE8grFr8sT0pjbBn6jj/sAq
J2N4JUwiKeghtGb7mMGB+oq746NJzhazElN8dKPWolOEH5/GkBkRIpmfH4zyfhBWjMdv76OrUVev
cgpAjC9BRZ3Wieh+F96NFTe1AX09OAL0M+RqIXFqoOZusI/lKLoAQs6U0QboMTlbEE06mc/F0Pw4
YYbPFmrQYzABkhU//uz4/NjOXO2pDyWliZQNO2HFU5Fic+ZCGkndwlx70DVLkppwsCHxgv5Pdyum
rwiDDLBgrdqawrmmH9b0iC2DfqYHnNhCeTefpzIZeNg7rsgMbhqXPT1OajyC6ksx/CMM8Llc3B/2
2orV0MjVfUtNm+dfo0eF5Aa9t5ocCMaQdKWHboZCZ3A3z7izyrT6RvpTTBlFOG55kjBUAeKyJDeB
ISxdRh36FzCw9nkzcrIZGjO42TkQK6gq8cgiiHDp21i9LRQaOUOMapIk5++A2wTB+Q3Wp2+xdzRG
EwKcgjFZhvSIio8TgAiKkTIrbhbZ2OpYdh/5E1XoK2sMiQiHQJvZ7p7QTFx2dPwKiLgPHm4qHhwN
9ZiD2DiXwjoFtZSIAorkgoDKSqEgRIfATRQukrlwPvVu9UMbAbeMF1P0MPclBArw0p9H2gcaCDIb
Fwn+pK6SqJgMTZRk2YNAlbpolLlP3JcFK+2cS6B/0eoAeg0CDbHkxd2+MOtCGINKgNKf5TfU6hhO
PvqvOkM4taAwLCSpQdvD7ippOSYUSt/7NpmoQhCSIT6CGs5NOGJ9JfIW2jErR8Jxnq6px2HpksGB
udRJNEEI13CEARaYvil4Xj0eOYKUXLN+uzgLoS/rf82h4XXZ6JUDvMVkrPVxrZdrRJh7lxAbRaav
fXJfXCOeBXTdHYYr7AaIDIYl2rpwwHBf8SBNBXrUw3RhuhvIEezKnB3AhxDYZBoYctfTC82Nv2sz
JeTRZdseKsMCHJlgw9PPeJqcpktOpMm4P/wv02WUZKAyntFcCr7JE+znmHOWWTECmKNegdujZe4l
22M+AeLEz+RmAdY3RyfOWTVCTYAsCL5BJJqNCULP7JP5NgmgU15S3EZTOepp01UpOVWtBpN9CxhJ
jLl71EBokpa8BkxLI8R9RKwrlTUgZr3CwzbHF/9YbcLRiZjOyz8IDjLeM3sPdQ2GSJAU21rN9ldJ
ZYUs0hYTFDipMnb4w62O9edAC3BPOmdMjmx2VjIHuUfS9zRtSJwFEN8E7UJPkITWRmtaIgt/rd++
j2qEXx73NfP5XLUbW5nY+P5I86svFKGBwyxIr34dp3cIO7TbemoDj33HUYXN6rAizlOm975YUYcS
4irRAXIurFozwgHEX3P8Gde44WcsL7uG3X06D7ch/y8eRezfaFIMu/RmVBLNCPWeQYpHvnsykhvD
FMu7j469CeOnAma6s/0we27CvdoNXgNRCj4QL6Txf24p6usFi7tXiORC9lHbcyJACi4sNSOusJXx
gHASZuhJw27EQR7e+8f0ntK8WeefJ/cq/pD7oDsuKUKYecGDwUzh7TDS5EA+oLap4yns/cvKv+xC
gi4HrN18xhuwioZ9bAHCriv+pPfXo8bHDQfDj8khBbA15/WGU+wiY74f7bgDTuPvzT0ymcndv8Y3
e9TbJU/zOm60LLn2TcimYAklRipaVjoaOe0YrIhLtOQgUojQOeFEcfDyVrs5ehBwcDxudV8Grph3
f9WnHaG/9W4cDuc+rLmbyS3d7qP7yCz8bbe1Q3nPXNG7sxSCUrrm0p4wkGOQgtu/z0CtAba1wzXS
ffOZOjRvvz7Ugj1ZsuM/FMIUlQvKk4OJLwqJouwDetHSxOuv4vbYbXhogdQPJDBMaIvQMzXRKA+u
JXi/9GHMCwGzDvQ+ilA8ThccTGBxecbb2wzMubogNvugJlh39eezgrgEP0byCWNO6MgwpTFUQe3C
1HEb5GyQHyv7LpS25xprjKkYZ+zU2OWrfMPMEKJ9+P7jj+bK6rA4hV5vMV+QiEk7IPsAOzvQyQPn
dsN5evR30EVqTCBx2iShQagjylCeLEiFK8/KOig+sOEFz2g6u7xlVzK4A0iTf8gxpdjodaw1R1Gp
i/Wha6pl9Eja0VICT1G6bpL5VvkhSBXotnRiQDJOdQFZLli316xIIxYx+0cQgzudNhDggFq3WEFj
2k2v4napKX8Uj/+xw08+jPMDPT/lnuRwogxIaCA7vynMLhhg4qIKh2RehbaaTONnLKIB0T4CFcIb
Vac68VDpvpDwpfOv444HRwbpJdJ0IEwGrcifyDzcCHRbbDowgNYTK/PHvBzMyNyfDglTAkd2pBC1
KYgaPQn46kq8PJJj5Jb8HMYUWG5SKSaJZkqbZECjsPgWB3q8pvc6O5+lpxZF+ev8gLAVrm0JnOE9
msIeThrADBcigTE5jtbYPT1Yu/RenjrrLqDjHAcpp2B1G522+9jgHCNetmzo5PUkzrtQHgwYsfrr
s/vAxwUKO8RjXtys4/gYvGGbQPEWDHrEo81MsWP09u1SUEfuiZNUdtYu6LQRYrvobRNo572TNigQ
41n1mx1Z/HszrE9zcQw2Ctt/Z/7EtG9Q75ZYzymyOC7QKWN6hfQGA91GWMFsG8I6GzfRk7YGFYIj
/8qGKixR/thzBuEKWksgQOpN6iJMhAyAjdCkPK/YKAE+NWcz3Cx2izvKMJOVYjgyXbxSANkbzvmG
63kalCZVQrTI20jUwfyoM6nddPTyL2GUOzsjHYrL+f4y6MEc4IjrAX8SCZips5v0NrkSsXniC3AF
ml947iKYPhtONXouvyJ7Uo2Y0lPumfyJj+gRpxTQ/2QT+r3BwfmsUadxmkTfenLr1Gy/bUiOTGRo
2ePyFDAAz1V9xG79R9KZLSnKLVH4iYhQUIRbZhBwKqe6IRzKAUXBGZ6+v7SjTv+nhypF2Dt35sqV
awWoIqGXzlQXEQD2Jfg5Y3m1f5yjiPiDtR+R8rlDmgxDTw1fvQ5TwYDUyJiupM8jsUXUpZrwvwx6
ReYKwATNVE50PVKjVqSP8K0d1ZGGfbP4iV42j6WCnLJBzFZ44rIiDvijmhiSiiTox8MD3Pe4N5AR
nlB4zyECaEStBccgCXFUML/VgN9LTie9lD0ivlg/YR0DiYmC2S0SBWyTEiQkbJF6SoYOBpxSpALv
Sv2pDgUd7WH0dCQt61DT6s5nbMRMx/6c+9KYOYXG4OUWoYQ8yfvvDnlVFpf9vwNCJxTeocwUbyTj
NfnF6ZjogyPWViVPLTnF6HHr8XVxIOP7Mv08MV+DUU8CZsp3j2oPhDEW85YPBo1SqCLB6FxRoMXA
PlX8nl/ODundsScM5LSZgzqp9H+KUAxVilgd9JLW4L6g1sZinjJR8xummT9jLfmMoT6t6CZlB6sZ
ifnwjcpbbIgvwYOuKDQjmU3CMivAlt4XVLMe3oGEcb5RvvWHpBl0RiQ+C9ANyggWfaRA04dmKuP5
MroI00hQ7T05OQ1hRudI/4JjBMYtbh60qjEXpr0uiLfwQEnGQeXxeQo3hGZ5QfBw2S9kQrJbBBaF
xkETUt6dKTNOgDGXsS64ZIiuLwY7Wdm80m0uryJMm+PUGL4YdZc5L3UJD2qfYLw2xzs9FRxGcVtv
6wyGgYQQvmo+ucZtTjIq9SYlEsZbYDxT/DpS+Z1c6BEbEpnnghvA9CI+T8GYSpBzSToG/z28Koeh
OeBL/DqdYkim5SGiiSrobYz0d/Cwb+OP/7Cn9OZ8A6sfUfAE+fKv3iWafBLGKi0GcAWUUC3yVBmp
kVxV+37bETvkhy2KoqJL3wYJQF4ExfhIiVQvVZ0HEHUqrb62f4zvND8+tEMF1r8E96XAV3iOLGW5
l9TpdOJ5HJAgaUlI2StmT7/wtbnX0tyCiwNTDYYDIJncw/10TCVJmk9nMvyRg1lKbuk7o1P8dCk6
BbGT8hFqmGDdmScVXoaWGfr4IXgSbf6OBYIm90qeN/bTW4pnoKz/sVCe8dFVOMjYjS7nbrnrUBVy
jINXybiYv0zdYUMjVSzUpd2Mw9mGVusZ/P0UCg5Ps5d3hHwBHYHuCTUu77MBYz6GPpomkn0gJcEC
omwU+sMpQmiKOOxIHS6JhiAnY5YY3DdDkhzalkP+FUUnGFyQsIRfSvZGPaJCPlZp9Ym9kHDiJcKf
YFuRX32NL4n3nOESoISyDj09WsA2QwwO0UHD7uw5Z+TgkVkpGfvpUmkckk4q5kOS+308EcX7/2If
QqW8hVSUL2L8lzNucnYI/fQCRZitIV/SuzvBVxMgQz6fAASy+WS7sFPIqkhgpZqWxfwFTBIKle+r
QaIkuZC3Iwf9HhhXixqH5IMHK0+YqQ+RzMR3wxodvePkkjC1RZNEBsLewR5R26P8Ykbr/xiTKHrP
JHuRY6Zxnql4WwBSyJVdv+DF4E0FI3/kWATPOY0YNk/+73j5MNjOMusojUPMLPkilxWettTggsX8
JzOTuGI/hkl16UCNo/f7A1GFH6nddSNsj68bvTRBTP5SuLHwnL4kFH8zlrsjMIHQnoRF9ByJNQ6l
PbmXjIBITc/lQ9rnlOORSUV5XGuMQ4lqvIwJZdHlRzgkYrQhLeS20/MeP9JNNSIBdORGyoeXfFbw
tgI36BqxgbQXlF6ddpiCki9ISmzBL91BiHIypSIQwbph/gdBHCb62pyYhXv3NQjE8ifBjfgi3gmd
ke3LK/z8/XAjUcLijIN8Y67xvD9+rOc0RwtjLXGTNN2FZjq/VywACbECIGK3RHj8k1FUIVizVEA8
Tn/yOzFMppgMuJT+onLFUlg+jfD3nhXvylOidZtAJ32VXBaWPLKLfkTiA7ybZcbq+7IpZJxVYFxm
eUaPE5zzC/h9e443Ee/1/Ja9MKoha/UClbQTuiDuyzKYutbmL2CXWTGGi354sdpbNFGhkyjoqjyT
Gie44rfhAq8cMpihTMTuBxNC6M+C+QtG/wfSlHkdRwdUwuwYQPCDYdqDI2+OdXTQwp1x71eOltAx
Zv+LANE36gW4aHKbZKmOUdQQnLNtf2aS6stpDx4bwrnu08mKM47mi9sDfAt0gv3y7bhP6u4iXGrg
vk/vwXT4LeiEfxKbBO+hBqArztCuLH3Ox6AFJvv7gWZOSxyGDjw0cXgOoWXDVWlILR4kFHJI6uFf
wfPFe/tkX2VevEq0Nc9zT6iWzy2XPBZ+D4JyWAvTZed+cbEQzTjPu4ke72kQUo3nuEM+48es5jxp
kY63XdUjraBi4PyK5MgXXgqihpnTyh0d2wK3+IOb3ZBFXUFI4co3TMN1GZTjLKjSd+M/2M1BE7Mh
aHvmk+L34BVTmvtIwE1bJLSTglgsbpJgvoL/cr0cLQ8MJD8Ew9j4acatIfF5ClK1FkIwDfvD0QMS
xCcICThA4tYSE/Hl6TuEffDgfM1PXBgx4ru65dzgNHj1s2E1Fcbk+sLS784ru4X+LSNj++Dt4gTH
yLulcbTSWzQ5HzmZJA6MaogkvwWMtS+rDyaHbfy9ttfx0XCQLXSKv0pkI9fvcTsW+oSgggCGe0a4
TJJJWfNs4n6P6AoMDgTCCtpHDGLQUuqzGfYjJlqOe/ua3I7oShQJ94RsJQUr42lB2lsf8RPfc1Qx
Xdhvt6znL/QBZtOksO6gMNmzlZvN2ZrPb4E+JKsV2Fdgn/Ff/KCn6sYgtcSuL/Lrh0YsULNMk39V
pibXTdcVoP1DVPMRQ5CBPCp2sQ6FTedD9RsaYZX35a6qyBUIHIliDJx57hYWws6ltq/8sXI42Bn8
P0FVZG1bh2twKB1YpQAfXAyNzId1Z4JPVBkQzruP9JWcSJdlI+lrzS5qeebvzW3bJK3wsKhQs6Dt
42DAGhXnmjsfNtAYhlyC0v50gQGW5IaAhPAyWapMkSy7FIpbLlSo1PwrfrekaCdob8Jtvyj2kdur
52wiYtGvQbuUD0rWIBJZH6tc57sOBjoo2f39vZc0/3hTGn0MGkDtxDhCVEzA6+Ems/2RnvfptEUZ
BMQOIWGzvIzhnHxfSXQydXBxWNsDsbcSzkibndwEyN5cPzbLBSha0k/w1pP9zJ0a4O/3wSHIxocB
gynrgTtVJTXZKJ095y8nOfahl4GnuI81aTRLS/rE4oII+I4FL0D58E/Ft5T7KWnWyW/WLDq50jUT
XGTVMrQRNndyGfGa+vS5a9nQnMuYDGcjw2uW/nMLLvhLDum6ZHFvSk4E/FdfKHLOtKjcHNIGaWwT
SRuA0EVHsr/vOK0tGSRxOrNfPesJPscbCW3kAR3NJBzAMP7Yh5kmi6QDZU1WDUuOP7HH7PuSyz1Z
w8M6ix9y9Wp4XWi/96s1pANA73CBmJ58a2N3wDEgSPDmWvLiU4rH7afEPPhBif2LZxKRfJBNCFdn
vJgwaYB8xhLjENvBeyP+pU8nJxG+OzBSPNqUe+v9xDvl6R1DdaP8fouk8LbKU3Fe0vx6c961nhZv
UW8PaHjnLtcGMLCWT952mbG4vpjG7Ln7uPFpZ1wshb7p23svOnIB7bdz/DkO35xDoTmCC0Ov7+0d
qQGp4P1T2B2Zv4ypAIYxKKFM4QQXzPs87GrT7fQpB7uVpw6gB96s56bz5Ed7I9ZPfIEsuXkyvrWg
baZvzNEpvD85DN6MvyRXiJAkDpDNRjd+Dp3s2r1vFNoPv2d8eKb7+BgfSIxp1xbu42bRXVQSIT3q
kxv0GM53dBoQTUGH4co0JOlN19LbzludKR1Pfo8vAGT265CeJI/oA5CHnnHhfECRAeaZOMOLdu9q
HXjtLg2dk5wsBUle5Wkf96U73EfGcT6A9x/3wDB55SjTeitdXlHnuFjTAomG1X7oQqihg6ggUfdy
43G4lixMJiok42W7SNqCvKQNPfjKPMKKm2VwCpNlbQEU33BSTYeF0/1tGIXkwqxqcZidcaaArpkY
T+xcokqza82mN4IPrWbvIQ4BFUJxVVkknQXUFgxpyC/SdnRSopdBRQWXrH7a3OBy1q6tO7CvikkX
D7jZXe8GHl93NI9j+Rg9dP4P48O4UgHb90vV60b3+DUzyBPIFhq3C3HIki4/E4T2O0z1RRUq/nH5
jqvhC7xNtw7j0xCPlHjfsbNFL8ISJr6kt8ZWr9YqDz5ue6d6KL04j1mHme0FNMxsUaa6twc0dnq7
DF+Sq9OSge5iyAaCrfQAt6dFpDo4NLwHh755tgxWZNymm33BmSRtZtchfhI6S81yrz+Nq2PRoXtY
yiLiv7eNfjk+XxwFgRUQxDnN/iHx+e3dUSY4W4cVXevzSvYYSx1aXnihu0eBRcXrNbvjzynk9tce
HJ9w/nau3y7xvJfc+S0GX74+wMTZ0/m5B9SG8+zu7GNe4UglyuL42Mov6/a+YFWz0Pjt+z9SwRp+
bpraZgvdF8bk6RHFJ3yTUvSh6bJ3juwUq92zm1T7NU33zPqcECf7sIfovlzsB8UTAzF+Q5VvIgCb
28x9lf09o3kwfSVWdYnwWtriuNFjBs2WusPP95jWPnDu0JjNLdLlsk8XkVhg0uN8U1R3z+4LKxkr
Aw1xOoPO4ABPYv8i9ijTOUZjoN+dQe93/6QGzVcmezAbsH4nSiLFuXAUWXvI1uxoi+9jH1fpXHE1
kD7/E3VH/HeH1UnIiu2O2JatRQG5BATtu4IJAof0qlp77nnF9gvLGWv1Slsj4XvgAbNiswE/YVjx
68L++mDaAJrdVkf6BhcWb2h5lY2sKCW0G1exkodlqdtv6lNeGnH404pOJ6LWF7wiGbp36UvQNxA5
XTG46kTKpraPq4/ziK+r0+rJI087PCdqhRxcERHSseRGA2pM8XpSx+Lnw+ynWJAxBC6GnFLeyUjj
JS6Bku8zGg0FiIZJSLOUDSQyv4cUueHL2I+U0WI7sPfoqGJnRnE9U6OHtHqwvB2VtAWlVBazW9ih
HiZb9N9KGif6qAWHf/HcneNiVkivEJkPpy0XD/P++5dWB9IfPTrkYGbCXwVbvd7ggGW4CbUIh8fw
tUGP5bd7wNiAlk2eO7j5JFpYClabYyLRGWvDToopUqK7utteVnMw5P1620Nwpjssc1fT49x+vf3O
WBerBxwH6BsC8+oksKg5zJwbqvV5DNwNzRwPhJE2kKqrQz5IlAMd1hMN8X8g1+MsJ8/r0oLsJKJq
YozwJkbNQz53CcQgVKBsiqPvqOWD3i6YSL/EXbzVhOsmvmf3HQoYC9p9zn2HqgleWr29czSwmIAx
jGxKLQZrznMn+HNrRFMqbjYvL8e9C/VH1NYQiEwoCdmNIAbITmFYenc1HvEWshhtNeHIiWGBhmkp
6mQbsS7gUSDMJ+4E4HDjRQ94pMCaknBarE4wpWU9lHy9HGUCbiIqAzc8nXubTtRb1LPjuMFAiHcX
7vjPnzW/WCp2GJ6Y1AFvzuMP5wpkdLri9oHYxJxNfGXS5umUVG0a0cmwsg1h+hqbv3MwoPWa9UOg
Ak9WR9JaEcNosb+AGMNoLUMWZ5+nIssM8RBIh8jkcl3nMOc1LJAhhu9uKCVUVLaKaOnT3xgh2Ue3
ELVBqNZN/ImrO/L9dyE/g6PIiBMfmQJeSnEMBWgwwruz3xS87AOgGqlROHRQa36Eb44hOJxHPJeH
Mmpyd3Gqo86H2GmvORj7TFdSrJJ+LtuAIBDZ2yqNmg7kwNkpZdaZEQyeTlcUFNdFtJaeQDFmKNpr
b6R/LpDPnZoFmU5X+gLyZFEBA7WoER3zD8PuokiNqByeh48Yu9DNYfhReUnvOJZJZGYBuSjZb5mv
72rG/oRWT3tKiA4C+gssZg6EAnoJ5f0+/AjW0dITaLOhuXr4RwLh820LnEqHJ6RSfg7DDLhMqOrd
hbkpGcdvQKVUR3zu2k+ZBOWZnVYncvrvb2+ciSP9YPP/H6+dRQ/IF/Zplofa5r47nq1W5jYP5hJl
UJJG6C1uFoQa4YbSoKduZxFS647yW6iOFJJx/mpz6dofKPccRq1+y8cDprZ7T6vMnVvXfkH4fzuf
Tav0M9pwVNH3ccbYa885XvwzVT1cRSZSq6RShh/0JMk73s7JsC+fvloAiTAClEWV3sdaxb+JmggS
CpqtbfZdfMDsj0mg7NyIl2aZND3EI3jhBSFVjYRGqZ9RgMX4SzYsn+EMb9cy7pyW7gFGoqWcPCO5
Fj79YpwNkz5NFduQPUr5zjmNkDuCv+AKY2ik1H/Unb8K3jKC1IO9TgouKAXVZgCMdmxunyHn3e3J
qPembSaWK4xXrI8wYTEVw5UJQyb8jQTt68ALD52tGXBtbyNV2BfO8eZB7dzPVNRvZq/NW3wEGbUd
vdrxw7T6jebOupPrzsiD6449Uy3UUU2XmwiTa/aj415XGQGdDr6oTQze4vkmCo3SNt6oPw/kOM62
/5as7mr4S5X7Fs7PqxdCfUK+l00LJLszJVb8jGG0vMmxzitoNgzJpNQVgKX0xzNEKMeCEcOJx5uZ
xhrobO+nCq4B4Yro3PL15LbQUEI4WkhMAq2RQXRM6734jEwkCPHuGlr0ih/upOdDPvSTH+R3qcIx
DYE1EnetragyPSBl1hETYi1Eq0Q/rPZl+4nKLqNSUFip7vQtuVVafWn3PB1RxKDhgk7dUQk3b9Zj
QjPpZc/1wWt3X+T3uD4ydbh5oLkyyXc3Vx1Iem8MXAwFRZe1YkvBpKW1V0dEVG0gfAfUAheocXss
9Yt4G8D52dMsF6T+urh77+FmQ/PEPu7Uj1uZ/QYYmiIBbREWOi3hawgiNQEDRpMeQoyKcLBA0pCg
9rP7TueUZs7WQk3k42kxEOcAU9PFQobl0FzlG1FlWbwAhSFIcGoPGqIJatCVg0g3dR48E1CaH2m+
EAt9etxJgryaEu7pdgqSrHFq61idyJAxG5fPRizOcINpKCuBNBtAPyreoLyDLeG2Su1ZLIBh6N6A
9tPP+YFq0F0rYHhQBJji2Sf0QAI01S4gvgKdMpd6mxvDZp5BVmNIcAzqeD+KjzxCHmg/PwY601XM
1OB6yRNkSv7glNTvNGyo0bowJVjnTwq9mQJMu+sNtI2M6+zHxSprQgZayVbMwXsnVAuVWHNwtKdo
OSL/QgQj4ypflrZRKetMa09Phm6qgdZqb1DGuITW9mOxh2B4s/a7dhW0CUqLonCznrhhIs5UzPbp
VeKDOamICjtJdRY5fy+RMCeAVDfJc0R1Rp4GiU4Bw6A9wNrzQV/hhi+xrdKvl78WVpNsRVYv88cc
7SdSjx6nqP3EheixNGOwF4B/2t0lejvlolm2h7S+yVOelpoefHrhdnuIlN9Ws4xpL26WuOOiOdWy
zJ8tom/2dW06WSoNgyylhsNRczIVATmm1Flh0gghn+iTPxFHPArcCGvzMlHC0t5NcvzeSmsC6wej
MAbBZDeJMHV/1+lPJ2rfGJf+wcVJ78IPmMMp9mvw2dXgYE25zVF+tcUx3TVh0mBzCWgEYAAaN5R2
DBldB3yDz8YrZzYGw8LsEo1KFOqm5+g0yNJuaIpz66zqX3wmOdsh9lTebYqVWYSzWTE4OqV/nOgB
DdvwllIrumnXnmJ5J1ETWpKjLIPd6I0S3mV64fpnOs1uwx6NJqN63sEsEIM46ayw0U7zO5sAFBTX
Ta70usZeLyrxLsYQtLYa3S7/OukWRkP/NCBUl1islTbOg7+3vxrSBUJ5mX374yfL5M19kYGG3eRG
13j3XB+u+NyZw5NhKSg05h3r8Ls1bMQQQEL65fSMjoFQJRCp5k7Jc3myDCqxJM1cUSrUwpHBqLgi
ZApbiWcQ4G//l3htXxjmYL0voBHAczkS8qqgv90Pgus8T0a5r49l+Yk5pr3D+C82A23YHT6D/oHu
zlj4D6OnvLSaqr99hqNXV/Tu/1OcMbACGkCOa8QdQPdvxlD9QqzPZltco/sSLKgs0HYLIPdN+kS8
Ny8nnJYt93zX5zpxl5KABqOEnharErIFQn8B2mbqqM0lCXNlMmqHRV+OAT6DZa/eHicikKeG8jUo
UAlazryIB2GbzUa9+5I+5fjlHsZltIJjri5UZCbPiaZxmpb4TvXi43p3GMltvHkMo2Bhv4d3hg4k
VAthnfAvYk7IFvsMGQ0WMumVzHqmxFjEzd8Y9zUk5H18Bv26dHEHjDiv7v389x2wRDitFmwZHcyy
zXp90HZP6iCK3Gj6fyWY0CK7zFyJliXNOmJhx3n2OcsHx0HN2zNU7LPGo6uXsUtpqamIKDabx6I3
+bB7H6S6/vkdsmzB+hjQEjadqAgaTGESeijA4k5Gwl/MjCZ4d5n1+PYTG2TtPl6LCkDPXOF73BYs
CW3QGu3p/Q7gCr3ZYCQcdvvNE2lT6aRZiiAindGuY1IbdRk7qQIcOJHUMB3W4nkkiQijYphNGhDi
Anb0fZ65cHiGe5IX6Dq0K+PtaV2RwrBjuFkSWZ5rknpaN96255g0lNxsKtr3rV820PYJzQfiEHuG
giF3MPtc32UQU2atR/mfRAFCmdtbsjTYEUOd1PwaX+fi7ioGqMoPJKI1Lsh7q2AQI9S+4UTZspyO
XR8Lu3HuN5jvunLfxH9Ox2uy6ve2W5NuKQJgNFiJwYmJDy2UplSESVWsNi8MjvqMoE0+qTY99Ovw
McrmhXP5LSYHIgGV5d7u/Rn9c9CdNb90NiB47uw0XoktZwnD6kAiKdynPFGcklHTijFyttVYoqyI
isinytydjDMfYTMRUv3SjmqvClsOc9MKoS55URmdLCIRsfcg4oXYwkfLJoojVE9cJaz7tIU9FY1V
8mCC7o5PHRBGWJg3O+sLlYFAhyLKGMjUuhIJ4fNxoYV3DjrehfGMNpUcI9Vs0KOj9rETZNhub+/e
69FsSywPUAvG+VhxcpQbWIhkUTlYhXiMGuMjKq8H/FNpRQ/exBfcm/0ju+Q4qVGlYd3+Maj0vS7V
eR/o1BWDL9WXA+FhgxQOd0wB2ssoGHVwTfhP46Zk8cThR4pw4SVpA5M9St5SUUFXbm/ypAIPz6jA
magqI0S2yugJHdC8eP3QnvQZb6U5BMvFKw+kNAYHKdRVoFv2JYMs9OomTHRFVxSFc5rVXx4N3xgx
wuRX0mCltecjQv6i64s8BZ1BOixM5FI9SisNOc8GmRydGSSY7mgFMbuawnpBfyIb0oegK0PD7rTu
alY1o6n0Qg2Vvsf2Oa3+bvTm0hOxM4Xmtcs3GhhSbqt0MTvEbScDA/TPP2UIqY88K72DdMLyuoHp
9BYikPCIq4trgqWm5uYjTnoUVKhGPt1q9qIJjDzCcweTdEeyxAuIPvklbBYAO/CIKZnb3/KwR8ee
arHaC5H0vBULed2v0grZkGOQsUbGtyF3dczA+AwmOIovMG6vY1EWaLnnbdu5hVWqgQGQNxb00vcB
YxxwFcm2UTGDtTcTyKgFMaxmALuA2FqvpAUoZDrF/IIlBRdCPknB4HLdMtVX4tNDngvuLDKgiJ1T
miJFQp55icmk4NsSWMSonPpmUiHfS5YPHU5yFRlZZfvazZDd5R93z+g9ukfMqUNPgFYgisVduAMo
7riPzcM7xNqeQhI4ZIPOBD1bOt68qTDmkMei7T/h0a+PSYvTdYxCeBfn2qkOn6lDMXV11FdgLFlc
bCTmjBthOSVCRJJOJDImFUPMB6+9LqayxnprxqZ+r78HyvK5giAzfX145++piX5cvkCxHcjhtxOZ
wAq/Zyp/+BKsZKGcnKHWiUYoxQ84gLJ5rkAdIICPTU7vAp1I0BETfAYuKIyTAHbhiWXporPpoDmk
2o+fS4m4GlPdkB7IYCMaMSRS2ZrGc9wkOjXN+LRsVrdUx0mYNrduNSsDqZ6+2KaDmTNq27hV+IS3
ru2KQqzMow4jvC0vBzkHYbc/vwQKuPQnu4LRxhyHVww6a9KdO9zBoycBMSDN41ysmegtEzM0Hf6g
j1Wy4A3D+GbJQ4TE7RqpEEQJk1sSpZBM6Ig3K8eQf9jbWU5wFL1okhWFZOr1d/U6gYhFG54R0CWK
ix/Fb9sGJF3YdsdQpsFam/sCyHvSTUCcQmv5EHMOZjSY/+3Cz9NSIGJhE/Cho1NswFpGE8KW9k2+
uy5KmDwsxVvQ+7XOu499JwQL2ktf6YGwS/gx7HJ1D40NwdE5bhv3nVl2AUu5dqbAmZYZ3cbTQwDl
DG/rB0oOWGw7gETOPRQZjIur7IzgxrhZy3mH9BjidiOO8he/B/U2sGOJK0MkwrzSUkkaAzojsAWu
/DE+2ctnLHo20LTohq1osRADov22dpTREsDC+bjHoUzHG9b74LRUR7t7huk/VP+AJvSz336HZKqS
DLf6AAtz9Iq7HIhXdys0YV3GNHrLCSdNbnMe7CHrZmkvvPM0LgRsrIkTEYCW3OX8d/Q431lWcpqK
V6ieNssKT1jZcNnq5vTAfRBhIJcC7fWP65zkGvXuYiL3YjoRH1Wsz96kza7yI7kYes/EANmxnHei
Bb73Ln8MgsPz4PCi8LEmew/5WSgbjqRNUh/xioYdTJGk/7iRChZ5gNjHekRVXGfVSPbBknKf/W5O
cZGlZ/+TEzNu+A6ryfbNIuVgHfFutMVKDr827vQaw/Or+UdobD9H/83y+dj5Shm17Udah1y9uKGT
L5KKcQjTl4WL82aw/oAnfXdJ9rSF0owolbP4lTJNtM5Os1tsjADiwYh7g+NMcA6NpArKM6ezfGxC
IqoZDkKp0KKlMGthd43WO+koudHBmpYWWCt9J87jSIPd/fJbcsmyFmSk6xJsaOYKgdWdtumEwUP6
topBJVjkJq26G31ovqVyrm+opdq4AbYOIO9HtAoBEBxt2mDFPMc2fNOjFKIHHT0HH3peXS1SVZYb
TblWPtU3YC7uAb2FsRl1YoMMgR8h5SaRYZZfDRAOwPq9Wp9fI22ZpUooSwcndL4IoKx5uLQ0VKVx
Jbn7Q7ggdnvEZOqW+alQXZQrbVdzFBjBM+bKujVNvm50/OlYjGflZCxYD7RQWoDWyR+eQgWKnqzq
X/6D6DwK9gZVpuJUk1Z/P8EG/OKrpPFMIfUlMeLWfgMI2Q+rA/cDV4OzrsTXfldzrv1q3XPaS8Vh
FzSJnQcCYb8X0loUC3bE+ryXj/gMudWktuo5bzIvf9tTKj/85x9k8mLhzXR3j3VFAgWntEnU4Oqw
oImQHBx8hBNRlRX6SdqJerJfFOCI2ott+ZSgySVyK3m6RIlRPTFoCOFF3v1rJ8IauiXT+sDkVPfv
lUzQYeD7WCeSU45qQBtSGWdX2tMH6gl7vuQO/QfhDSKK6im4vBueJLZZ/z2hq9s3AlZ1XMdP0s69
TST1uqyuN90Rjfz/jEo+5Tg7hT1yS3DutnR2JFmbcGCXK52WJ3eC2sAOJvIx2JB0ioIj9hI8+YTf
ATfsPclJFZL7N64GsuyFhylMRkYAyLvNQGRXWog4if6EcPBZ9aSkCjr1ZvjkKrAW5xdbJWxTCEgm
KtYCFGA43psOjvToMMt4To95MYiDrHCLu8NfUuaNDwn5PnUFov8EWVJY4gcPasoUB0Mlo15IPcN7
yNyZwmbbT2RqoosLuuxEAghpfNep/a4jU2jCQxSkkxEfXxB2ExBE+IcyziMtoP8ddIUtLcLVgurU
Ng2Kfr/HX4kBipSc/KLKl0JL9KtQmPGk3JVBJTywSdzoIBAVBCCSCCK1sulwbsqdk8Q7586d7XIq
n+OK30LCly+1oUEuVJEHPQmqwhul0q36StxF7tH5DAouiNYWM3K9yTkGZfTBtvh+6dgJhER2xQ2X
2yBaWkK5FAgfeJYtwsXMWAx9AUxIo0Ix8G4Pan4OGUaNS38wEfHyCGqBzE4hSUDnge7Hl7nYRYFQ
ePbwBaFdCQH1K7NCurNGefWNpZQ0JY7pPkX+MOyRKkpXsgFylLd/gsgBp+NI/vB0tyZCXgnggjck
a7TY6W5K+4Hu0AJPAZnOkEfQZQZLvsTJT9wXGHAU8PKGMDSy3rSCICWhsCkEapnkK9ElLocqorXC
r19ziWjACEX1znTvvv9MT0HzHd4Sc3eZ0rihnkD1OlKo5c8+5bHUeiyh3ctvkg/yVCtG9YECzGE5
rdetNbXXfWAEH/86YOOn7eTld6gdq+UlOqGiYnjTD9F3XeSe3jf6j2kLsnbbzqOLf+83BL2Qx0Li
C5wRVkE3vPcLEKozNZY9zWDGWVGr/0D/ngBymyrOiACw253/qAmhCHNu48Ehm7kGX3vOceSY5P51
foAxNmclMZGTjZ9f2292AO/05DinC9Fdcq9lNNMcHhLRj3kCIz3nJhuIYycBBpo2yHkRACTQEeQt
c2Z4zx+VRATBGGq/POqAm92mN27iRJ2zYokLAF/ltPy9sD1lwB8ZS7dMCoR/+6IVdon0AD4F+WjO
/xtzXnT3hPjxcU8ZrJzHboN8Kb328472PE0BGCLO6afnH1JkVGLkZ6Jy9XJPw3ZUO6p3TrPNbXZb
3SqoCM4eCionnQFdg/vEuwvkJw2VowcatmtZUWr5iBgAFmH3jhnK7uC+piAwSA/yk4SLW2XZESSn
FZryYUgZPBW2gU46lqG54D6Q85OBCrcTjmkniLIeKSh1hEg9InALZQ4Sm/8n4wAqQiobaB54RNo7
21X8GrY+8RfBQsnf/hN2oIIwcCbShTdUa9BuEGGImyspHpIKc+j9iB85zOPXkEKo9Ehzh4g8iJTY
KkU3YRnzQvwhAjo72ps5iWWDjNgF92s/9tPIDjA/y8b5iAkHqz3qcMgyvU/HBiNShBjSzStCNwAy
Y7ShacNHGbaGdwihOpV04/fgcvqoDiB89EY2Bn6uBR0EmRoUGz/M0wj5a8+08GiZrk7eajohRXuG
+2FBi9j0+VgV4wOSWLU8aLsZd5GlMc7Zm0ASEePY07T9dwMrCuScewG6nMki5BgUkOXBOYUA3G87
Yaex9MVORg0KB9B5pAbAEJxE2Zj4CDTEIwbZPQCbnMFYyAWAjAntGKBg98cZsqsMXGaQLqV0OTEv
1+ofB6wAiYZIBm7PSLSYsdjNCCKN00Q0UTOSUrbk+Mmxh/PHVoklCj/aANiCNHOCLOUNBMliJg/Q
iV27nkwm9vYAcWHLEUs3h382AUn5qgWTRb7mELdGRqKOSMyxkaxtwEV5kSuZdeYyByCQj45MOx+J
/ZdbJA+She+dkeGC3Y5O83YI6yO9chxk8NuD3lYy9LOvMnkKko2GFjHk/znCPUF0yQwRz6HTCGbP
L8lts/R7osuhS/4pJTY9ecM1SYtOzsk7EaMk22EHseo+ONPW8QoVC/2LH0GgIwm7TsTLp2ZU4TxV
hkcHcFvSLSpAZgo5m/QxwexHsPgAe7f+iLAS6l8VR0H8eDtuzI+UEyXwySdqjZ9YyMVBl+TkNjm2
rFl772g/54/f6sHFWFABq10PmxFOPEUPdQbfLnY17+VOmxgZoeYsCkoZTq1sh2kEtOjMbs5sxEkf
kr7zUAmKPH8KIgKB4X6Gta/jY976bflK8GZMTu4pI5NnMHwSIoF0tWHpEyn0sfzh1Aab18E175y3
B1Ld4D16LHtxxYl/45TXtiXFsFusW+lx/VjCUglmhkDDFTyVLH2DZwKjEmtPEzoRcOwCFWzWB0Al
dIO7vVwm5AlESO+kAGdPSSMLB41AWiuafRxKLCOGAREya00TF4z4aQczlZOOJIGeFV7JN4/rJvc9
Dd6kr1SQScl/pR5knZ5DSTjIwfzdV3qJQ4AK3L18rNaaxJ+vi9udFUvVqRGKjl9pZkXFUIMAMWs5
zzAlX5Z07mzPQP5rW9TfTzzsCPeM5T7QvD102bSSsZ961pnJVCOcJtC1DKQKEUOmOjjJo0N4CIuO
t7i6HVTQYDXZs3Yo6jpbp5Ne58Cq5IfwbOwjJOjkzDBrTSPV2w/yP9L2oRJ3YH6/2a0KuYw+1RPw
tj17SnDeLkfgfS59I17F1XA4kjs+EvgB/JpVZj3+WC0np0dfiiXCKp4oPp0q7h9p61Yiw43KQ243
0/HLFtJmDAD+QIR9wSlDMwgpCPBbCHcP/D6LH4hg57SBHfui/+MJv39exYiu0hal98yEsMU8msr0
AmUr8A3pt8RD00dA57Pq7nSIZhDb+9H5yoC6VU+ukhs8eOyv396fAoYxet6dqFgeQPpcu+HsZ+EE
KjJxHB/2CPPmoicWS4gHU4ML2vzmM+FTSonBDYAY0B5IB4ZBqLBCGBElBuszLVgsdjH4ljGI7pJe
H6ayOTjPOywVFsVUkP57NKMF2hkZZwdLWnhfhx/EzDc6elMoPjJ1BddMVhSUHhlUEshG96hfvVy3
Is3VSW4htrq2GVXbj3+wKI+ILoO6P6rW5BxWL/xcbAobsQLL6WuCFwzvfY3sB9SeqiIHpt6DS3UR
keMZe+ayN6zmSoz8/ERPjjP1lyUQEu4U6CQVGW7j4cE3uZFpE/UlbeLI/rjo5HQJZWh+QDBx09We
38piPxNoJWQBOeDwKENibFDSov8CFQJRHFxg83DV2JCGSQ/kx5QljlzWaVKvTwN1Xq/Pe/swukEM
BTr4a83zUaf/+Hv46vo0uVOif+j8HSI1kAypTMqamoYmE+EyGx/+dGLQE8RbBpozrGmgEdDGgSsE
7HmGt1cBIqjEJmF9AQDD/qqjYtdi4Im1z3KPSjhRCeA5/7te/Gbx2ZxmRQFNLxeXq5y8R4bEjb5U
1MBIHUZRtOgdPzi26eLPPrNiaGyOYkyrJFBIUaF7e+1o+UTkUUPppD2CyQyt9xpn6qwN/1ZhwlLv
69/XE8Jtj6ibzV+IBMqv86gTfBI+dXGx6JH+Y+m8thRXkij6RawFkhDwKu8BCf/CwhReGAkB4uvv
DvpOz/R0V1fhlMqMOHHM+oo+HZomAz23+NuzPuTDkApRkUHrmIWwLvAYbLIvvqeAN2VYBZfo6UiG
B9SKsIcP3/DDibmCc4cf+me2XFQ7xdUW+kKPYRiBkvdL6AF4QLzPXqMPYY6uQDWbO9zeV8Jzuvpo
xliuy7g1kzlZF1qf9B+9Pka5sBa1WIu//Xdw3u0nPCA0TUZy5a6BzxBxNmWwHL+HX0TUx9Wyhkwk
FE3OlDvyaTZ/NnC47f2yY0wmR3iyO5m74iolZCoViBcIB8Ylm7X0Sui7YXNKXylX8+XMeOHtzXs3
I5pnBhOL5GX7BHF6pAfa7pYsRg/Txw2Y+CILwNFMstwJzNJv754ThYenoi6dJupHgrIo63TAoDnM
PGbwX5h5xW4/eoOzwaeA7zpPEjp7y7QkZpX4HhkOy+q+muZ9OE5sJqr0yJcgSKink7FnDhGG51Ns
2a1dgJrBCFb4be2euwNVMequCO6MC6gDATfDnFPPWm6kQBx+UdEPFZi+pSOcfpy7YcRQL0L3Pvv7
Ub05TF7IoRq78/yTPObf+GJDi+bd7HOzOQP+GZA5CeaWXBI8/QTlhXRL5d1XOe/6er+bHRUD9j9v
EfLuEdZhjfnfO7p4B+82qvzKr7NXWvZhMCTXNB9cvB5QSCc40IQJDnNEvuoWC33dPRKtR1Uo1AhK
RIeqzJMZozTt8oubC9wa99hE/lRyxK2446TdVpLLTBCM3ojsA0IQxp0BPVu1Zmq/fkyXlSNQBT3X
IRY7hXLNM7DTFlS1bLndECO0Pt3JfKzRbaCrwbGBMxXexY5ui5SqoecNZUfKrSyjX1mmVJ2yjy87
/B+vzvQYL3vD7fY7uIXNVLf/DbV5yZhfc6xL80hcAgAJV9g8764zNfv0Jw0mvTdvooFV7jkcP32Q
gnmTFprrzEZJxbllwdscuR1Lhr0P4NdsB/qyxsfnAuqlgbMKmiyzvwKvuuzAscRw7zdYB5GYEMEk
eegfC8pNPSl70Cwl6HZGZdS2tkNBaKjGJiw9AJK4TQY6LIM3ZwoOCLMu62Ml0ElzotC5/2hMYi8M
52CiGuEWQ0j8ssWmo0C4K7Mc2vfR1YI9SpceY2Uvatt+Y17tyGKSXOReBteP6ZJUKSLsVYIZJ4QQ
puTs6mWCHkDRiq1ZLFO0eI039pEChrSj0aODKdVp9qYRssVHSCy34Z1JDpbcOFCDF2LDAXl40ELM
5FF5exSwWqIkz3nFjpHXTH4l3Aoay0VoOQ+vCS9LWk1MKIIXqB7TDreIX4w6KDeGEAnm84+JXETk
Iz6j383Vi6bzroFMANI/lPcPDR0SvCN0MtxeXf5pLr0tVtlJpG2+O20md27vj0PXuTLGpLgpFi+u
uqVE0jgdUrqx4fyQHkc4WZU4GNHr2gB8z91DRAK1Q280qB293wb5FcB5utlQRs8fUZI0RwITM919
ug9ULQ6KDGc/e2edyfgb36xn+ubmU1dPykXBUJEOBHi6eK1xsMoH58ESuQk0H/71y2iFjl51y5nM
Zo5AxLSPs7KHIv3+tiStdGkkYmmXoPkYrFaJgH5mMMd6QaHTf0d3KD8i4XnZCW8g4f/ndosNDApy
1wVFbgCOfxAeLb0pH6AtUo3glB681VjMqJ7whVcFYyxQ2DpKZG+DxdG0+Jpq/27Ehi+oYRPHXIbh
0n3x1ZvlAQlI47bznmNlfR1L08ONYYtVGIh9O7C7fczwpg8LO8fpFEUg8nYSfsWqD9cz3hD/Yid8
KnLBXvZqlVv6VGZm3E7xfU+HdKLhLXjQU0CLS2Yl3StckravJbnmtijrt1f4BdxOgrqBnQlf9uDX
7mfQGkD/wzoEtjVZmQqjRslFo+bj0M/gjySh2q8DAdpocPxGVAvxVrhf9GlwsfpnsHMxj9nzZlrB
cnOlSj0xYGCK1cSnUCje2PRMxbasa6wIB56weJJ5ixV5SLt9altWNQuGWm11N4Ih8teeWzsCGPBz
jL5saeobFtsMLC7gJAhlztMF3jbbkxVb3eevGYIJ2dLknAe1dUlWN6prsR/Q/E2UvKlQKmRrdzuH
zsLnacEWgpfGBuerb4vzQ7CTCFGGZe9eaTNiJPZXZb0/QZ5a9uq9vdjs77T04Ah/iidtFESy/t1V
eF5vrFi8e1C4mAzlqfhCKJYJWlMA/ocH+0LQLTPQO+L8AzOiBSmPCCAXr/TmZII+N3HEbLtJAp+C
ohuPZBRY4A5NWDEcK3tHNmVhqAiza8kJcrO5mgCxw5B9akEkABtVhEv/yyHD1JjA52JG1uIyw1z7
Zm/2HIiHOhyJG8ReUgRo1mMLznsD6Xo/pg+bTNpWCJ0fjLojEeFg1M2C8uXlWJBK8DeKGcOzzaFI
CElCJGZUI+dxRrgjFpWir5c9l9hCGgNPvpvksRSLRGyTMJYtIrJXziZfEBsDFPlUU92AGEYr+z2y
Y4Cy+jQDT/jwLEwmZ0EdHKVzr4I9lCUAT7Ty8lGEgMdLpC5i4ifO8As4qJYVZp7F08LAxycprk36
DbE6ggP6IfuKlxMOYwutzDugSIJXnz7Ec7lbGJRPwM/9Y/LOrSP+8TNJGhSg+F8vrrMrHyEAA6oL
oU/uXshZ/fb8Hb7pt6WJlbMPEAIDIGgnB5/TynkMnzTLZoejyBa3ZbEZgFXBx/rlRYQxxBCHWDXC
wXqQ+gGnsQsKyKd5gDMjD+CiLJAQgYI3cEK+DiBlACiTazHo8X2FUO7AaiqvY4HS05GxPDndUxlL
aHSBbjc5/ME0vPzxImnItSneeSQ3gSljNQcgKPcc3SRzJbQdFqd0PXyfg/tGxgvS8gANSVV3sIkI
zsbjBCEdW2ph+D5prVhWEm6HoFso0NjFAgWWwmc2AR8pL8ecQl+79GWelKAkDjC4E0KShvob/ghO
QxNu9NvB+vJJRueufYfBNYYOc2cmznyvjUti16CgCfDusZmk7X7VJ6cLlWJ7+A2Sw6rttoPKOiTT
L/nUAqhC0Lfbq5MglV9CkXZMPU+hwA5ijQ0dy6QuLdyMvekb0wgyiUw4FINx0wukn8utsQy/TniU
GbZFZjUNH2x/JzFfbsnGDQ7AK8np4Fu8K6aG0yusTngcVDngYPiKyIZ7/ztheMWGy0u3TclWlg7v
EkirfIKVNcwBjYAQqcM88xl7thmxdmDBDaEwjBu+cPezncyphAh6hjrmmbIfkp8ql8TyAGcNb1eu
oYFeqAsPVGHMEm4UWrJWISt++id4cPYQ8QLC1i2mD5FKLLISQKPg8Ox/oLF02BKkRmL9C51EXFHA
dKz4ai24j5Y2K0ostFmTLNDZ00HSxt6Bo5R0F5Qw/b7kadVmTJFzxR2SmyUILSqzYUiRJSMVxBj8
MMJlVw8osGLqN/mranWDsye+GGkq8arocaC3MzeBx4ITuoMEn9iSmOpPzNbQ0fTXKE1XxeiRSuoE
LKY6iF+ITHHzl0ym+4yutQttqgXhyzvs7Q5XKg+V+ILvS3xiasnUhvubU9GT77FUwhtQz+TGvnLe
QzQkIH/Na9BmIF1AbHSP6w8YF/PCN5/dAxxzLUZkSDf3xlsq2h7ya+51alqn9or46T5Z2ICf7NeZ
BPdFc9PMGCjSLA+RfpvjCEuHaCBL4Yxx2INDi8lFDvzEAWwtCHilWCezfQz4ml7chOUk5Nhh5dGi
Q+/aSsvJGUxjv2dOzQ50+RMHM8EXJXKiZtZVBz1v9oH7I9F+bL9s4xbDzgxfxJuxdjDNw6USUwRx
y0FfQtvGNk4MlMzVMMDp/Zt/Gd2FMuyOZ11+XjUmwx33PWQ8YCGuhkwB28wkMfvnR4/YrlqzCXV+
299OYuuOrRg9J/xexXZYQJMu0jno50jc8H30SLTdvYf4s3D9KcMhAMcz9E4Qf08GZOo3gpuBnqhb
/sD6BTP9zsGOo/a2PeqWSGeM791opvyWcwVGITTjKgjpr5Y2dTK2/6NG01Eh7HzZEoH5GpWnpFra
iEhPe9mT8mTyqOyXWlJ69cHRFe8BHNg0IHZ8TvaPx1q2bMbK7KCwFd0eT0Rh+IlaDe8GyBRdGIyM
M5lrwRbg6FZK+pciVsI7HtTHqyCq3Nx20yNpvc7eGaDGtBvuGcuHlX+AdPRGa0yf+awRYH+HGqTA
1F/0uFTHBbxCfJ02Ebvr2W/czQ/iYEj9jGuo89g/qbmBzvfUMuylbMZ7QMulXQMagXwJLbLsFzE7
D4DblUVIfDDEEMt8g/TbRSCtrO7cqE7w9mMOIEwYmQXzTs3VmEEfQB0uAmD5R4j3Gg+Y7bzP21AZ
5zMubDJBHn3ZLq7ccER38XXQ5CtzOvz0meMRr0C/KYCzuuV7f1zpN+zD37erXNMab0UIWsL4fYeN
wQ3OP9wP5otXhi0N+AVAWUioHsIZZdLYTfeOAHXoNGQWMJUX3Io5nLJ2Zb0+xqUXfc+I15nY28W4
uS7+XlQSZ7v48PE/2f4bu7f/Gj74rKipmXg9jRZdWANm8jsUNg94/RXcUBhiJxQCjEVo3MHteAHg
uFeDeQ+lMhfS4Z+dO0WcPi1cRj0SYCFBFuMLVF1aV6an979z/xTwlryKsvZmSv13WJyF4rqgCJ5K
wZ9ne6YeMIs+sVClmp6yrkNpdk8IBUT7wFXkZG7rAGv8JNlHT5dGq/XXXcu8REggr/gN3qIA9m6e
6RdKR9BZVVtYFfRGAYNfzm6eHxYu85Q9+iPk69WoQ1+EAL3yI905Q/b64uCRj8SjDlGKVNZXeqJT
evN17AlxJWvvbqPWDleMedPpbnrux7752gZrg9Mq9w8Ax4QzCUid+yAlWOhzdkcNwjo6BKngG6rZ
Rcf6wG5xXi1XmFWkqjOPk4t8ZrgDhkg9X1sM7QBc2u4y++TkidFm0XWOFRghb18q9nuqOMWq5x7S
MgIcqjC6h6GHnJ/kNt3SIc0WHsKnLoKqqbBJHj7wFfTnt1VGjAzpMJFviK277nHhwmw35Mx82BgM
d1MWwckkTHtpZJ5qeMDt9EhJckiENoYggHH18OB2LLkqSAp2IWWYzP+xBUZ6IZu9shbCDcOsDFNL
Rgi/60veyWv4cgumYrdsl/cvwywLbHzsMSBl0AYtW4r6s+MxX8clPgQgw/L8ZbpRMXlb4yS3hD3J
RyNUwHOfFzFhe/zR26XsB75xqR9gJ91kdfDSkpMHC0WAceLMMeG4+TgY0QFKjXFAHo70jKf+cc5Y
FNJT1KzLnB6JhpFBaYueXhhVL+rLC99Xl/jrK5ZGiZSQbWDSxgIy8WbYihYQiviUQGMtqh9aSjNn
EM6Gw1S2TTf8tbEsvgLDSYbL2f8EmvhsgFMbfAMQ5khaKTuhqbkaeKAgv2N1ycqQhheqLD0iG7uT
UaK1IBKdUikvvzTC8jvAejWQVSH8oqf0Rh52ZvTQTHC5C95EebEVjL/jj8si2s8AKqARRDfrMehC
Vi9SmbZ8WGZICXEzEEi6TSc5fVvNGZYK1nxvzsGmz77eA7x+881cMQHzXzG3nvuMOb+HlfKbWoL5
N4Zy7wi0+chKbsjLmUklXHY+3M4NkO3pQtjA0oE350Mgk48xZPWz4clYk84tZlZHAaclj5AzsGsT
GyxUGGGlYEAKhlxCga7s5ZDoDTQypd3wwKHA0M1i00AJcFwzGoFes1kizgXrJY/6/QtB+Trig/wi
RZ1W/IO4q4MFmpboSRnWFBXUCsNcxpC7y5iuUvqUtvUbaBCQ0GQ7DvCuYvAvCJAZyLKW+R9tDVvo
xabkQKVjcfZLWHi+mgAaiPQFwBLPT3YqRicPG/0l4+rJl/E03JsYAYavJAw9aVQYZFeeOtdzqlU4
XuxWsoYYB7NEhHjJDJmn484KvG1bsHBP7Rf8XjhLbJ+Yg74DLFVtMS2FKhV0jNNIuihSu4nk7hb8
9ZzoKBfRco9eLxjiS1dFbegSaEaoqXyTUHrk9zVl60J37wrNFswr+k4RbnfoRYWWrpkLiePKk2ry
L368Jy5NiMpJR5fU7za+FYAzMpXce2LBSEH1jtdr0UsTnZqs6dlwLr1AX+rvQwVTackJp0fC9ayk
7JUkyxq2kCjRjx6VLVICmmCh05+TLmUSjj38r4XqWrTad0BsKmiRvS/jhhg7i9Fzh8ueJ0fk4WK7
LCHpgl4+Ji1nSYoPYsIr+sMagj88KBSMPCGBaNKAdg4owKFM7ZrAiY44tqiWBFp/omXQZ4OFZgW3
SRFqFc8fIe6Gy4+w0oZw9aLVBuak4pcX+SGvXOLb+UT4eQ1JuRIgEfeXbotP+UM0+y9uETMLunL+
kR8iWnp0TO4+vuqEBzJVhif2j3UlZDj6WPNG9OfPHr1yFwjvSTioJgvaZXK6fx+SGArgG2gTRveh
b+m6KhJ/PiqJUSJj9OKLscEVwqzcQ/hfYCPx43DB7ArQF8zEeBYB6oQ5z0wUkzVjMMaJ88pUfnYZ
dBto1uRSiXemOIv17BdmTSNU8tK1X0b1DuHaSiTvshhKlgxMMLl40kedRgjqhbim07WXmBQSMbfA
Oxe9P6vRuaFpwJKPt9INfljLXeJqtQBNLYsJ7zbReV+c3pMF9R630Bh0WE1tr4fr3sHUxh2vwoRO
HpsPp8Ef1h2JsDM+I6LrbLQBfPwoJibQCxmJx6cR8Nyk3uHBsPpizNA0K/ZhpPk16X1EwOFtTAYU
K1WKf8lYH/2zdyWMiLfetdT0SYJaDocHBhLnqSkpAW3OF+sxlKS5khfV4XLpKwG5Vec0/wIB2PuQ
fHp8LkW1gGWhupeAig9LqzX9kBLS2Rt3EgfE17G1Bt3gO6+8AsIpugjGiaQKxVzxZpJvjGUp9RwP
g328RaDu8DY+WdKryA1S8FnfR43KfGGU5ndmqPsRkHw4yGSR8F4ndBxhf1G5D3eEthGj8qMNov9y
mOovIBuotL4ncRthNRJ4VNs4FjA4+DpoZ2xGn5qrgnpxjRmrdbIH5Zl7Fb7jEQdnxsIMAWr4jN8+
IcFiuCnSI40tsN1xFfAZ+0Rel/XEXNx505V1e8hK8A8gK/SBK3u/Tpcr7JrRm5KOeL2axcn4bj+D
5xx8VaULuoXsemyDVOjm8o/YArRmJ4iGFg0sTiPs3PKrTl9zjQ/WP0+bGBWbEB1IYXQ/uF6CQkzL
jqGjikL7Kzye47qZnjQ4RW3Uaw86I/qrG5PgnElCI1JSkcTJ993C18nW0kOM4HdUGcc1Ej/Spzsw
QQfwO9d0BTCTxiVzrNYcyR2tYCMqsUvg3z/kkSbdVE8ea+kmtj9NrlBnQYVR1TEKok/k8GE2JBx8
pHYQDOXxvvMS/Iqe7TEFNjshSMevRA5EESMtXdla1N/mrQRXf5+KIwW3juBhd79cyYYte2wbYIHD
AO4Qe2Q5acFKYe98cQUYweJmItsmnwlDX8VViSTNEGvT0XbjTsawlrKVuTgsELasGbzbJdoR+tlL
pOB2jSmAUzjywTegklYktgMFIoqGN/zmR8Dg//mOP5AXL7n5AyWu04nY6lwj8f6+z5iQzbsg6Jzd
ynAm5jhi3yGzozuM2gIERIeMKiPdfRofkyNmK5pLIgmnrA08eyW35GE/AHdkyR4YKbf6TQCBaySg
wHJx8lv954YUgv5jd/LxTdwnOb4a7HdEcE5w0xh+nBARE1ebjxw4iomz/EWIvSdfCWQ4Lq09SILb
TAm0haCr8l7QW1FUMB54RXqAWcCkHrIGIfzywaEf5ug/+AISKSmmrv4haoTvoME8P67a1AAFH5ZQ
g2WVCP23CtR+p2X09iACeFn83mFFp2tDmgLGptuXqsNU55Bswg7/g4H3DpeJQCKNgUXniXv7GPT1
p09kUEg1tcvg0Q3/aYv/zUbp7eRRRJdO8bHdiefthUkZvB++dKSqh6skiGYz/NG2pBpSfxURa4Du
WEhxqN+hnfMowvIRDQDoGuMNugIMjaiYoKguAHBOwUuotCUtIxmyqAhqClrdyYTXypBJ+pkT5dPT
XAmDRUpiRAv2cZT7EXMyDmpJDds9bQL8RtLnwIa0gBp3OnOV44SLIGxhVkAbYQgwz/bm9bAlYqjM
WzKFEA4HfiR8Jrm9fg21Sa+D8jN3GN/btFs57cKT/qMwax/bAVqrpTFOpL8z5icDFBtKC58CbTaC
fqlbqedjBQnD26L0buIr1mJkk8A/FLYrjF3KbWlA7hRrUh0qIZNHvko3QjodNtr6JhEcZLflVkA0
6wx0Cyw4YHwh/LfhLhjDpbBqfhGc1gdKBrGdqNB5ajqQJ5zRQdO6pL3dcsZ0b/axIUNdwY47wLy5
r7pk48w6pIUKQQGOAaKCNIcGHV6H2rQ4yyzx+UfujnmeC91T8Uh86ASr8bjaflAhJHfdWI3LPq0y
EASq0mPWABsf0/o1UEpRm3H9NE+bIsU1odugGaN1AwMQ6meFEICaXdygZJIMHfwF+xu3Jh8Yq0MR
SWXYYstibCHbCpsdRTgm+Coo/MFt4nJ1oggGu2Mv9fX0H11JHcjzl2s4eujAe4OT4uyzHtAWXqKD
Hsef03hTQL9xcRmD7/A13ISYq/YPRzgZvA3ptQj5pU1uufhu9+BVnrHpvKI8oxXnyKe9o/JzDdpl
ODlRK5DmsLkhvg0HjPvvQaJO/KTMN6JUvGtxEhYjU4zt8c4XGT0XxcVM82mkun8kff5PhEPEf3FU
pQUHOr6aYuQ++Jt2ENu3A1Hav0QGxTdhg2sx9F06PMAHkjOWmcMXR0/8CZ/rI0YMwcFJ/waMAwfT
v9zM4xY1Qf/ef3wMgnYycv8YzZrfNSIkAm47YMZVTJjtEFtGspnOAeXS1Xm46nRU9G+LzloKjQYf
5Fosj8+B3rXrcXuNA29jPXrEGBrnNpGKXgmDm0IjX5TxR0G9mWNonS/qvycQGsUq8xnibFohrEmu
JOVG09DmeH76FU3dtIE9SSclbxYSMq6aGPakneTBZTL5NJr9eov6C667K36YvZWyJRW9nC+dTjzd
YBDjwlhyUsOejukiM7TXRJK0h+Abx1pSAXCJrDd61oUjYhHpye8QtGFsONVN5Ii23c06wwtjDzFZ
h98+hTwjSp1GLJLsFdEnDNu59+cyg4nmzc2FPUbnG1q7/fYNnHiZRHP7d7sybyVWEOPIoN7cC+da
G6wCvOgqWmE7n+Hahzue4D08VxvrRLCYGemfcQ15FZBH7/MCkEHWFk/15JpDOp/33ChCA0cqFtAG
05usm/XiFrNzPDXFzBls6GIkvZ2oRN8ohAfVCIBEdoyzw37Ziq/2eXYKD9CerIw2nx3pN1rPst9W
xXZmJqz4/Rbe7ADJJCTdkh3jNv8QxAk35wBvpwk3AZm6xmy/h9t+YyfO/QFzZIiQTlDEhyHtuEP3
Xrjmahc85s8EBFd4lHgphIfw4Mmfbhl9tKuHsruJKnC8ms9XCMkSbEjBAFbHQcdVTcjo7G5MkArR
Vq4UrsCsAR3ulDYd1LCzjzm1YQjWTLz56BbYVKWE6pR0Fm2ajKi9gODU7Xf7GoYoAj20YtUGymCC
DMfiJdrae0J8wHnEbYBeYzLgXooG0zza7H1yoKxpMWlyaACwXKDed/mMSbaAS++2gg9hEe43wEbQ
Z2BmT+cRLqajfLTs89fzyI42cvGc3hDfR/pMXu7URSfQYo+dyvZBpg5DDd0TvsMYooMrA8DzPBgX
izobPzklllj0ugn/xkf5x0SDyYqpRII2QzsmD5zzTXUrRyQJttv0o8LGkfUnQtA3zPUCwapAhgTm
tqNAD/HPnrz9MVx3XDvFKy6CXZKQ2QgzI3limG5fA86yMVIMz4MdnoGoAXM9fDvxfpmnHfhAs5MP
OsEAG897CoE6hNgKZbLLLcxmhG5tjErGCEBwgw5bopibOmONVx1UAz1UkQNQhNudvzadHadhwGuE
jAD+JvR9sC7hVgkedste+MvkMCFVu8oOIZSLApEyYk8R++WjlQrg/0yS+ccGy4JVZiTsxeRATDqi
BJE310YJsDmlIGdWgxZu+OIO5MOqjSlXMHpzKvJUu9PkE3yHbOoIoRJwT6uXnolccyW3g3EOjTtW
zjfJQxDrZHwiN805Lrxs5H8Sgs3XkIywhQ86Ztq1lv6gZ+5dzIlTqMcDtCcGwg+i93pwZxiU/2YT
SEM+LJz5Df4maRjci7xP0COpZFq2bFwKkyVuGg00zs2Iu6NVATs1va4TUClArUUfotseLIisKzKK
OwwU4ZmDhGW4g1CwUVLQC6gDqTwqD4JxAXcvQzkD48b3ApKnF5zP1pC6UrxEtsL5bwAbWd6OUpFj
eD8RFuSdCng/EXH/ebrdQhEAcdeW1ouSB2KLC7b/irnOIOgM4sqsy3KWsa3YZxyMC9Ux2sabxe3O
zQcaWvtnFQ9Z6/J0NGa0V0uHG3i1Kpio1PUj0W1/0dwUyWei8ZOa6Ia48aVQyrdQt0YlfGGMMkYF
5rcgm9ipAC6yWbKRd9V077+dNzDpE0Ndxb2zXTdikd9oM6yHJh2CoKiITqnEjURTdVhSDbIWxOC7
Yf7lGOb7qZogFEq6Wx03Cfylp4JrinoGE+oB+h3Zyv7tjei7GFjdg67TRLqgEWfycJ7Dm9NqW3CL
T5iy8DbdohtV0I96g2rdgUCMS0dLzFyEyAitls8IDJcJxXPcnWYFwOuSL1Jg9xG8iDBT8EFByn+c
wgRwz8p0j0nT8LjRPMbd7AnUkwDLGFcyx2Lobo+Zh42a1gsxKeA1HJsHrErdKUev5ISfmbWfI1E/
eZXfdRK5+d++8jKwwn2toM5XUZsdcEM4Hm7AXDIlWq3K6DiQt11Hy81FN1QlOHBPLTdwd2BRsc80
XNSrHIGPCOaZmPjmMMGotH+Wwo9odaUsPngnr8XFQtYPy8rmbISb7QmGLlcVt12BzV9Dprysda8J
T7dnbUMUmqgiDfr/uxX2MoZe4G0L0ASzTMpEdfDos9cNvsbc0W47qrWoVsf0MBDVoj58Wpa+YGw9
ISxOWbT8mzRNN/zsSAswhyi8qQNZ6FJECsOWXxP8yOwYXoo8U4uMMKiNh61oIjq0y+Lw0LFAfSZX
lmByBHGk9XP3XpPbPGpvsEUTyjDIBcyaM7ePpFNRwUBwmQgH7Auope0I/u7XIFQLSDm2tmpjcmZJ
egDYi71eQEf5IaIy2RddJGUPhI46Xv4hQU3KoPFiEnuH75Aq6SNkxIoGatoRl6B83fYbTjMBNka9
202JARM4uCMdn6RJ+Z/5g4YZwwwK5yepXE+nTs+UQ6AFVsg0pDK+mTp64DXAWbOrJbqKt4BBA0zK
FaYB4mjLe2FOzRDyjWBeASd8rBRIBWhJyNxTzPYNnHHRAwkQJBPtqfg64iNK3Y+n5LMFS+LFz0P/
FGZm2OYZC6e1BUvBQ/bhnVGP4DokAyVMC7zyZumknq8LKDR3PL0UiNkQJp4Gf8DyqcG7BtrTcDAS
wZd+s3DL6rT+dz26Ue1zK93My99ui2kX6nfMgh343+vTw7iO6QguZ5tZ8j6D1TdvDC5jvHEuaBjf
RqFz2+Ew1pzWL4cbMDgg87nH9Vq6g4b5nh4WT81okubzx7fyxy8clbO1PDqXD3CFdRoKSf7csIS7
xshVJhPubmcGjI7wGg74j7KGWq/Q4V2GpwWDY6Kz6AI+xGP7372pQvX5YxrEf8vsFDR4EtrA9t+X
0i9rjceNAOm52QOddC+Kz9H9hFPlfDAFwPFu1w4SzUlIk3z4x8GL019Ef+4fukZJ8OvE3+CwovqN
Ian5sqfZ3oX+cZmaSMY2xJgOSBKKIgaMdsTZpfil06P4/ts8g5cx+BsRwU6w+NLq+ifCYA01JdJE
nPnZRkkIgyXqtykvfZHZsCUI2/vkJad0P2gMv1g2ciyKN4LIHiNqJZwiYa5+gwrLaxnHo0RJ6T1X
bWT9B09qbYpd7wZZxluGD6rKzgohFASPJSxPGNoYQjU57tfq+LX4/n3cM1PbI0vernwFK2zsEqSo
lYklI5HFhW3oMcds5exf09XHph6oLI0Yhw1e8hwc9wkjz+AVPNnYqBmbM+rO3L+NqOEYbPWkB6/8
C3ujDFbFOv+Kva4m38J8lA31vnqCRRCGF9wTdcKs52WfUo0O8mtrznOlTm4v8+IJM6rNrJKGNft8
0BcXjPqfUH+hEKA9MU7DS9C7web8jA82jbdJ8XOxcbhiVajjZfhCktTP+SyUMKfGxMYgn3P4SEce
PhmTylnOgS2V1aOvfjiYSo4N4QT0Bi8srXKKAnCJKhwKb12GZ1f33BfJpSgqsRdbcxOiYdmJFAkL
0BBSayrozu4CR1kelOca8fui6le8DBwqIEkL+/awwHOPsRwCSM7yScHQES4vxfqDyRZdrwva8YJ6
RtI69IsvpllMLbnA15UaHOmAVhS0fMN5IIfIl7OLGjrBgpdR4n6kBrRZsOnOowdD1JxTQ4w2Sibe
XJg2RjjCRVYhqV5pXHKnhWwZLggnLWR/RnSNq/lmusyU3MEmrdCoOgX7UtmmElAsICgLq1P2TWRl
0i9Va5yzxhWy7p90dPBGAKVMeRCjM+pEXfhlO4gKj8EnaUb7OeYRXcBzGmRTmV1ZRhR39pdRDdXp
SXSZcYUUj1izDOHa3qnYPFCO7i12jyPi7w4CAAGfmE03DZaruNo3X0aJBz0VOIUR1vQ4+DLOIzev
a75gUEhHuPeZrnKBrWkE4pOUPrU31NcjHAfUV5Y6x7tEoE8EkW8WytF5jktmuxl3Dd2FVOI6oL6l
7vI2igWPR6413vuLjAUayeuqh933BlKNtulqNo6sUS+3lQ15APomJ2csp0nB16c527+MVm0/dzq+
2IWPDQlFWWnr/f2ItgoW2ey1oxNWhd7wtvB/i7oZM+F+D5/dt7XM6MrvO5Wm6pXb9exIIpfsIWfC
cJFekO4wvE4ulOniI38xih2BFx4ZCrEsncNK8nmeLIM28XxftzHG1PoMnELrCCtdy/KoQ0e7dFhY
WMQScj2g/RpsCFmJC/vqke2zUAXx4tGVUWcMsuJ34ua2w072sNgLeJRLco6QCxDafTQjAckkJjCP
qtnS07LSEW7+MkIqw2uaHKPK2XRsct7MIx8TC3faJuJwQ7RhlH5IVBWBuY63iqTNTEn49fbuNdQQ
dHWtNiEqCuEaGPXb0WrKaIfoOGsZncjh4JuWns5fOjb5N8yz0pb1MJUTN5Uy1+YtKqNUm6tpE9go
QU1s6xbc6yI31BhLmeu0lbZSzdePxHlgqmRuVDySIXl0t/v4DvPsTmRJd6QmypxHvrGt526q84G1
7cNat/jhpLkVpe5hLVGRhfeHqpxUQQlF0UYC24SVarwg/LnVfNl0yE1Z/750gtR356tFh4gVOiWx
4sI4mIrTewGGpUebKvvothJJNkkJkLmHR95qd1R4xxh34oQEQ7vwmnMxzz/Gf5xDR3LzNP5+jJ8S
MdRL5fBhCuWQ8CtGtyQnJRLqd12TMnMozRqAySvCdwtDsC5JlEUISb33y54io3EvZmLPtTjjanDV
BwTh/SKBHqTaY0jHQ7eh3YVYIjPSk0POZ0zmHRf8CrDNIAQRUzEirJjh7pk+OyPn1K+GRw8b3zX5
0NEjYTydAGVSQ2KGcTB7jrCNgeEyukvWNrFgmvlI/w1YSqMaMt1jAEioUSCZbxcmeDoeza+t8DnJ
YOfZL9ltLNPkRwxq179n7XVud0KVACrGi/bHW/oq3DtM1j0VOoxFILzbw80aG4SHK0FvS39JHpM6
3ePIR4g0U/JzyKMzlxVvDbGNE00CCKwafX0IjUzQ8Y6r7YsmwuBlQY16DtdtRwpxXeaxJhP5mE/B
Kn/pbOLNweSev/Be0Xxbt5QHYDzKGH7FqJoIFgjgdHKrb8Xs/cIIBBXl7pg0d2Jwz3cyAP5aUtIT
BMIQFsCQD2Hxsfp1LI8mM10J7jtYf1ipYGDSYNopqaolgWxtUMyHeYFDYrYI2mzxpjQ79whoZMwq
0W4ni9VCRx9/Qzp4dkJ/Pzyw6/2RD7TeDwmL29skkq0ZyQJRwpuFSPAJD/z8w+VjYhX8C87jIolt
+J5IIUkuY1Vw1RrYsdLJYJ0sy1KSoB7YiBOVTbzk2T7MxLSwGld8DXghaIUqGzb+1HIpJOiPb8ez
ThiLREZJ+tnHk/e3HPBxYvxNe8EYzvddH3fpvnwLi0I3jwZ3EZxMqcKwUPwrMH8u1gJZ7AmVFPCi
S/rSawo+YXXnvYQQwJTVQIoUo2PQaDs9OWifZVCekhnGnpKObqbv8w+AH4fs7+Zyl0meYG6mX3my
FK4Dl4CO+WGm8ryEO7kEt/Hh7o0zKWy00sAm8r5iuVYQhG0a7PBA8h2k5JbB/XayICJj3TjKTabT
Dtud5OSNJGlPMq6QU5I2xdXjCcn3YyT+MAlK5IVdLezzaDsW6yXdl5j83LHVr22deHFoJ9YyUOzW
iHhfa+/BBjiY0JuP0EXkK4c5Alz3PurMYDVUkDqA9K1PJESKvcd4Ol7gSU/MAATPJqwUUZH1NRge
CB0W3UmHTYZlwEISv3NZCjJ2lxQ6zn5z3ZdRPcHQaNNk6i+miUBJRrFFBsEvjfv4EfSVFXePxBr2
WZVvgqS9lrUWlsoCB8H1dbAuUxINkn1Ykotd8vMfLnbP6TP03iJriCBdmy+fu4Hnmsl9yigd5smi
Bc9EN18jKCZwd1ZM/sOa16ybI4nye7vnX4Dhhe2FHHY+lZFkSV4tMH7RGECs4QUezGfGn3lxFVvS
FxIQzPNfkkE15FPk3QQOLI6P31wJlyT33m6Fu4L57RpN7lPks26Jfbd52ORk6Fl4iTfWylgb351K
tqxMtjsdC0WIHAj1WiEzh1vAl6hTYl4Zi0cWUBmTcn9klMBuByzOK1+zZXEbVu6IhDNci3jpbFws
GfA3mbwUHufHA7+1guqSuOCZVANq3OaEL4HBUjV9MUkhN5A9jliBQTu9A95JSiCH9dLZc77jPGid
1nIgEoprXqZX/kxuMcYxRfjliGwYl/XTa1OKy53GkeKV5MmiCUn+Cs6Pxn8sndeW4lizhJ9IayGc
pFt5i5ABVNywsMJ7//TzJT2nz99T3V0FQtp7Z2ZkRKS1R1kxqiki4TUHRB0KIgLiAJ8Z9l3LVM/O
BF57AE0DejbbxejdR7Q+JnbNEUrWQghnZz4jAiSAiXtgF3UYsVtDO1UsFacHfoe2bd6oMO2rbr6W
LcLBOb0XzzWOj2batTpo3n/nruYf/EfenF7yyw0C0r00KrF7YOhfR8Q82RPFDq7U4jP1sH4qWnhz
/nD4dPe01MFMLuhUL84LTUK2h84jo1Wa6KpxYq6wl2YAB2YScXtNdS/6HZGyTHqinRBhwsdSDRTT
aLizdQlzjlE0ABvwecJdh5O84VBfQ7a5SMtpdGSkYIf2XgtS1jm4mJPhtmLhXNCKfu3DjV3J7FC2
bouIwEyLoMXmP8r8TE5N8fc08g3Y3NuvQwYsctxwFsnYzY3Tgb/TibEBCzb+u21dF9u/pnP+I9ii
z2Bs+wMj1/vG1Dk3vM0JIUf34Lw+P57gdX7y3yT06EFtntdra3dJOFgY3qTUz5yx14huGglX/4y9
AKOen/7kb9I/LJm8d0tk1KJKeQgPSPRIjDrhFIM8JpjHmluHha8nHD5BSIRi1uJQ4fCQyH7AhttK
ZwoWM47YuxKZw0AMdMG52tbsnjIQgB1ysK4zLZdR3Y1gfSe9Mai9uzFKu0Y6b9svfBCZ2tTKm8ED
wi69S5Jb0ttUstIbhPyD2W8E+AQxJBJhHukr6nB+M5nZhaKQ3tEEyBUPBcAf0mD+HmRRj3agJ3r+
MTHLFna30LjxC9iCJbcjpuCiRvSKTQqDNbulcM6ha1rnfErzBkozk68gpdK7RpOIl+ZodAia5Ogv
ZtZAdp62rKmC58aNJnqI0TyOPmj3zMyO7na1EAf9BU1af7FALmVQxq4GVxAQwTtvgWhYhXvNFcIe
hKh85sI/9gvUsmGjOcIDAYXqjfHTBs0UVK7gtzKm9NcA2YhjnjTtj3nHmp7BCpCX3GjgSFXJmQCN
mMYc+k+FJt0m4JUAWH3WBdofOAnCt267XeamSVu247U85kxnn1T13hSzNCKQYzlQj7F8wc6eF/87
W1TptGUGDpftDHSYrT2RvCNdPFoFUGnbbbr3o3MDGB2KgdaGIhBUbf6RSXTN+RNQJqYvadCG/FRK
8g5fqGcfcymIvmTsZOf9Jk6iPfJnT3NkpK3kz1f/HsnEayAZZkmB/FwdVbPquKZbzQgRM99hp5sz
djKab68mINCEZY+IcI7GOR55E7s/R7jrMcCRVfMOG3MV7ZiANkD/zgV7Br65m55XDAAEgqaPGlOK
//EDyLN8JPIHlsUxxOIJndU5gp7uUF+Z5PO5Mvzm6EPv3D90wE7dRzPMAf50QtGB8hiNnQe21oaM
EnQYPogGl8YlfKbFCukmbSz6fxhbCdnbsrBBEb4wTo8CRtS/qQFZq0RtiWkTCIQVYXUPF0XmS0tR
b/lQNBY6f92A+iSJbhXBnKIBC/tGbJ3kmShIRVXgt6LAExFs+OkCmMpeJmAn1VDcigSkR1FRZHCJ
tDQaZgWGqKoFeiPAPW5CsDXwNepCRK7GoJjp021AZEApL26rUQ13CyvHFSiEcE3kDzR8gHY3uLmK
N6ImhlcMLFgvMdwQTyL/rQCQa39iznv8YbxcKnImpcNPiQvEbdT5A+esGctj3ZAcuBjZBpMeuA8G
kDjj/UF+EOLNmtaC0YeYPwD3lJZFLd4fG/eDdQCbvEBrUXxGSN+FiMO9zaCArLOzMEFEn3KysYXo
t+PNXMR9+A/luLjx6PF1oN87qeRrWjrAYLRxi2yBgxcCDegsDICgteiMnILddPGBWhX7Pt7nR7ZM
w9RngFdXepG0BjG050Fa5wQdB4fNBsGIsP3pNyJsEko+aE8oc+S3JsgeDaew9/Mda0D3R0kOyKGI
RtH/08J7b3ruNSDCiHBaOk2stRjP4OrvJf1DLkg8NKWXSCcfaB906Wz+GR/GEEJoR8gXn4dbDoN1
7xCItd0Lny2Rip/iuqScD7sFveCnRa1PD4lqtjY9rUcTlzLXMxxSjzm7kUQaxoW5BAM4oDj0PMrZ
Xx5M2E/wSCdZJ6GWn9olOcVuvvNoTnltm+2Zbyz+ENxJePAUAMcAox2ghKCNAzQpWrSoIqTwHwyx
RGGwKXw816xigLgKW7mCNl8GEPjkFgo6+M+3DaEqZ7g0XaFnwLIvuFEt6zl0QouGL4pkMUVYgdmb
EavswwAB2tVWYfBUGjSwV5iFQcvHftjGMuyBL76FbQQz6fYD1g6tQfZYsR8f3Hakj760g7u0MUV2
g6LgTt8pDx/EGxXAlnadxw3vHRkvoYaITv/Z6KrZSzVH99XbwlSPZE/UqSBJa3pN0k5CMctkSP5D
14rnNZUHDARJq+tgWwyLlNcGFsNNIBtw/r+CkI9IIw/tzF/YHmE3JQNdosVwCGHPXJxoq66aEX5G
RBpaogKmtgK/uHs/biXqUCR6HBF8NOnbNgkdgvhK++svnoqrA1iKp4Vin9dh4Yv8dRSzev5UfLqf
DsFF7BrQdPBtLDwQTm+J8geCzsTmDKSjJk64PgRIoECWbohM1Q9pYuNCgDGgTV/MLkKxw8Mxgg6i
KDtwhuCRCRwaDtB/yPMk9PXinlCV4KMMcG3haHCgmaBBmJ5KGdwqFBcRjxxNE04JIg6aOoiNDI9X
8wh1on6ZAucW9OVFOhLKE/4938y24Ds9+L02eRk2XBhC84Cfxw03VwDWFpu24EQ8JzLahZaez9Wh
ZbMHcuyGBiwALLwsa1MiEcFCRcMLLLOYomDRnesgVNfMIScDy0ksTWUiD5xcky4V5/eNUxPkFqwU
v2l62CwvGIG4hWGZyeOCRM0GJ6CijpdDfBV2rAfJglDo4OT5/pBT32lwvK1IJ0BxV5KMcYpHTEup
eHd+wfB+kXMmX5cETljwv/JM6GhfN1VMl56k/EFM9bErsW9TBjPiCBQDXUCIJQpIhkemx2FsQWHt
OuJKAy0NR3XiD6e5gm3hAttQGxeXnJk1GH9tCRTd3oP+FcLTrUlYYrctBI9f40st81mGvLDis1yx
D6OhCMFT2K/MnIqE90to8JG9+DT88Ap02sSZvg4tjlvLKA7tb72E8emgaL5BNfAmOYKrFGv3l0kj
bTuALHyRIRJGoBN/ZhoUeNUhApDz3bAmVfqPG9pEOlkfMbz7Z004yaE2knTT6We0YAJlxBXqDxh7
ckaAgWFDYyb0UFpsKHUwaliHfNGYrR0i+pYoss0abEy04TTDvrpDMwOtjPu6em82ebIfi9fGbuse
w312hBboEnVEgiVSqyuZKfD7Hm3gFRoR7RG3gWeac0u7o2dycOmf1FXTv91Z9cwwptHMGSBaLR1K
JW3zo/MqoEF9kwuTdWgqbaq9v3dQ95Fj2BPwAsDx4RryCcD+DYyfMfZlk5NFdZD9Peg90P9fR6pz
csNBr0nas+uLV2bD1gH6Qm1FSxtqIGwEUuhD3Mm2ugWu/XAvJOLCIlI9cYs5cebdSYkxG8FL5oR4
iw5Yi4z7p7z3Oh69De8WwFoAevcw5XNR7u364kb6sglMoqeSdKmDCxjcTOIC2/FMPiwKNDll98jO
Nn+XBcK4N+o3c0+CyeArt8kdId2eTieVBMpery6vQ7FM0zxaXqTkeqqA/XNxNGnETfJRQZ1hKO2V
Ea9GcnMbxcXexXwad73SJLbJRPDX2ezToqS9I8k+TvvYjoncf9O/BbfyUspdOvfWYIzYqhreFJ+Z
C5nCx56KY7jhdSu5k88hPuP8Ld5lb3JJGRIAUm9Cl3lxBoqvCGOl6b39TR8ljTR+Ddbm4EVcI7hw
RGVDOT7w7GKnUcBBU/+hJKJukb39skQi0ILz2+7piJtb/ZocyW+CBKP3RhS9wyYhQF7b+juN2rBr
YnmhC9FxoMS1mA2QP9F0RpMKlwYeVDfHl3cmPGwx9hXyMOULB1HGhseX32BbbGDoiMOvEKApnxoT
QgsOBdwd9gkcn026HbN2C39hKbjb6IQISMy0qIiGIsEjVJMUZifh9uB2Sl+rgFJHCvSgmzOFEkRP
8cOXA9X6GxAbyJ7MLSNwRPd4Kt8OnmOXmDYNRq92Yx6D2vdHmjeKn6EB6sKyQTINhUzoSTIvbzTa
BTojiCC5daSRwXp9hhe7W9I/lnpSL9TwF4X/nhjwvXwy2SySMCEBe+L/iTIShhGeldbpavrF355z
GFfHoj0bxDWDj+Pp3XvDIfLujKiABDOzMjlNn8zHFDiBwJdlEAQ+M0YcLD84fngoTqL1QIex8Vip
jIBj2OepN0EAP1fTY4wdqCt0e3HYu7tdp55dUQ2QZKMhIPvu2IeoU540czNaq+6dGPFwke01pS3I
BIz+i1OJg+eYWXjswuUhfJHjY8fxgxOUH9SX64h6aThPog/8CMxf6SyG+qglukTFHjIaWPDtm2Ov
DnZrGrIG/CYMKUoA8XQhBsDJHzIpzmlidXeC0MIHAi4JDP8YMLI2vuDnKs6q2wH5+q89KDbTUOQt
CBLRdtBBWUIx8LddbpMbiYoM/UW3yG0LnmnTqdoZkPvGYb7OyVrSkdFBx0+WNjG1pj0eL1bgNgce
hQ8RheF15th9oxUquS5MbQTVNFvpEM7NkL2SICh4ULnwJKi8JwNoID2ZM8joVFh4/pk2mzg2yWgP
bymw3MwdV0wD2kyZzJnR6QmxYZ6TvW1Iixvpw80fjioz/rb05nssxZ5Ga0Gp9v1Z1zqE40OPaE/q
taemlmThwebl8PH2tCj7fKrv6JbARQYkYtAnpgz4egfEe1wRfvNqrNPq7apcN1Y6iLL2C+gh4ZkS
jSmsq4cTDZm0tsCwRgrAa+AG+1SDIg3k+aJ/IfLjiArM70aZYUcAvjQdHJe4bNu0P+xO1SLUl+f0
HYn+JTFQx8B/oSWBz1iVgum7Y7Si+GsIlg1i+8OfliWdC0G43nezBM4RJzQRv2xWTK0P2ziN3SFS
IphioNhkLMIpnBMvTCLWx9xHDB1QlNY4xtfTm3Nv8c2irOnAouGbK/wjC3A6NOJVN9MKRhgWt9Vk
LJwjhIkguDbTT+/VBQ7PPr4ydE5UWOLiI9rOD8gHjvHOGiBqH7RZQf/MLfbBRoRsvMUnZCysWE3c
wQLlGzCsAP2W4vXtCp4HSMZPtl20JWLN+Jy/8bDcB8CJ33kn3eJ01fCYkjaHRsWky33cSUVPi41+
+nY3U6zccKSvuh6VNJpTnX3OBLSnywxORqxxY6/m7iVEISYv7wAqqN341Nugo3Jtv18MU+a9GERF
Gc1dgGyyes65mFfYUs0PxoN7RisjTEI1Vu0OSHz1wYshzg+8VEKj2LJOqeaYQ3S1teLu3ucyfY2x
0NhWHlYaTXM6DpcA06e0m9yRqNGCPjgNbjQ0pslYxeVlN9ST7pi5oU26c8xnXbV27mTMOO0VhpSn
FduFORwBP3uuMQVdByf/gcUSL8T/8/Hu880QHhMzhZgnCiCKxIfxBcWFdzy/3fYYp0rGRQYPWIl+
I7P3NQIebIPw9lB89Q5h67t4cg4NOlhy2N9Ci89zLcaad4zeMmxj5NGvCfLuAbobzbbBCbScGXoI
4W5gFhf3SUITTqb3n01iY8ypuMUsHrF1dTFEVufewgZMVVcDYXV4o2+qv80uefHa/NL2RquXHFbr
WB/wVhgbFAisk+v8k/FpuMUIpzJuB5IrqEbcXgYD+Le1tUVdXHQzfTwZt4o10CvY81xPcJdaPTFD
eVftj8XUTm4c5LA1vmLMCm0x9Mcx5rQLd703GYmnVrfhkSEE7DdRV4k3QO1qgejKsB0YxGEG24zE
+8mn75gJ3dV1mpLRCxAkZgI3JzlZY6basruFIYMtEmcwOb9fDV/kh/E046CWbgp5PhOf22H1Lmll
jmuwkiipQKB5TcxEzEYAPkbvgF7xSLRmjJHYiAvix+Jl2Wik52M5JW7mT3LpB3VEb2THCQFgT1eX
emJMykR4kV574KZ4yAwpKiGAxDLW74Vp4RtX1Ypg0qDODIsVjgfm0oynuIBRCPnwS0kJoilJX0jf
mkclwUyDriufjcKFNjL+F74+lcmxflsIxZytFlcKRe/gY0EkkKS74i8a1rF/y5gOJjO6j7Y2eoLm
WWpJOyakC0P4+9K2wU/K7oZ4qvIccfRGwtYIISjCE5Rh2SxtfayLxetBHNGo/tc2Zw2z1jE1sLg1
jN0jFWTM+rpE79mA3jHkgfP99fA7f7pMQpTg/ZxrXD9ec7FRrIPdSrvYzTX8yTcDs6sWI3cCBaIO
G/+w4vwAr0Nax+6RlcWqanqd4sjcZBWV1stWAMtJWjmDKpabVnAyJOiU2cZPouXw6uK343Gt3XEj
a8uPc9iJUlGkkRzXK3Eal24IWcZzLkzUZsaXR4OStP76z6rBkQM5WobTn6t1fEQAK85pYdMzqO/D
FjFauTp6wme9uxdKwDYtFFkjkoNOllIgopIcbOMTBz/vy4t3im+q+BMCV9bMODnZYA9C2ZlCkXfm
KK/eeMSJUFEfS5uGYUG2TM7+hPKait9MRNuGBBvqadjwNrDXiCZEV6G8cmYQ0YX+2THF7FKJoKXu
424mSvHrXBxmf2TZVsGlobFcn1C6iZMR2KRlgY5ZMNYAEqZh4fsRDaB9UMmgAhhgK79nsWjBKXoh
BTZwSmVHlNr8mIOzx4p8AugCsMInJVzI9KV/2vRNPk5v2WxMdOCt2YSMqyFzQvXKn9nm4E8Tq7IT
adq8HDqPzz4Lk01FI3BbBGf3lZyxAaU9yi85GoS42/Y4e5hGuOHDP/Y2d3azanBGiK0/c2jI2pE3
xAusq7EDoCiu3ZWoDl7Uy+tlUYAqGAsGouUM1AW+L0gLVoWBXJKro9i1Wy8GBYtT11ASMvYUgwrw
w0v4xHyrALdy15IkZYBy4jIWWqTQ1TAbauBjD2LfgdreQUTxCBdZlmHRIMCb0J2vdsULj2eBAISu
S9DXzGRIlsg3R1giUXhHQ9KYKMHPifo6Qx5NHy09mUnbSdllUbT7cgW6BZHPxjGM/6uSCC8n00cw
aCV2MoODAjBgVuPxtf9krIpQm5ED2wuxVBRvoszHqZo3EThjzGvizv3mutYB3+eqcZeBArSH/dqX
vrNkT5WdrWwrQu37G6uezl5JOU6TcQVU5Yvvj4VfEscRHNmz6WJjKOk1CM+hB6FaqCXjWWPw6nX4
pwspCg5mJbynAB8JzK6aXnKxNDT6e7dMEhjdtOORrn/9/JhevGAzoBMIP8CkQuVwzU843fIn5FLS
Ee5fHQ9Nxs6DbSqtixH/BEVH2vcHL5gHnkNt6vCzZIMua5LUMMph8qS4zLo8BMZtWD0TiBa+AwPK
A5R0JgV6HJs53IV8vgOQ5EJHIu3TyX9co4eSPkzd5BwPgWIT3gyuxqtPwymGPJGfi1v26m24Uxit
TULD3PeN6jKFGLTtExHEMKJlzzifJx6WGLRN2WRaQXQrCQ+ZJvAuz/rGMPCoWoBNrjIyKKIBiBb3
lCHM3D5QKzthDXLPCTQ5Urie52Hx5vLoOYbFXYwFxdo6iMVkJXAiFQBTkaSpEfHEWOQgyThROpw7
cOCj3+FzcoZAeosoMmjjim0EkTIhtvqU3Q0g4QNGY5hVA6WZqH9l7hR/lDXEvaSWwp0SclfKs03G
zJXAzixJxJouoksTEVoxaAzye5jzyGUdUalwWewFOqcjkDUuE7u/jIpa1ofLnM9g7RKAA14DF26b
ZrXc78TtRF0LICIwS3fGQU2vVLgMyViI/YcevhmIzSsWP5uIORNCDBcfOZ9WkizJZFySxkNHmeGk
ly0KXID49yxjcxusu4vHu0Vn7g3vhGuFQICnqcFyoYszlFOZT8V9t12mVtLXBieM0FpagWI+g1TM
P8EVXbcsW3Hbod+rwBB7ed3hPSBEDzMeWeLOXDuRbY0xHw59HCm4juLtWTMd3kg5DlhSfC23hPw1
SmbJlctmd+E5QWbCWchD3Qf8vTgMykdyA6Und4mU5iemJQXgWDBNT16oxAaQl4ps3cl8165xDU3Y
B0lQsts+UGAs2XPiLsKK0y1uPtmXzSlqR8Qo2CIkMjwwOaClqH04SdKSI6+ycRlkU5F+yUnCumvN
GwCpDQf+QIKHnRtcBiUPm1KDxyGdt2OguuI6sKYiLFlgyPST9K6yJeRpyTHF8hIqPWvmt3S5E9yW
YCkeIkg/JD1Jb5xxNNN+xZ6KfwjkinRjXrJWVOKh+rVd1hEGpVyBWwasEiyTArdMCUDjL0cl39uC
CZdISQzLhcm0EI9owpOY8kuaM2kw5t7DPrqZezxFEz7MTDVJBqFN8tDLcl1cLF5wVgodbl8ElOZH
+xTCmq9lrtVY5RKAfuTJzBI+SOWy3C4WD4RmBk9FHq5qJxwDbBteHrQZ6peHbbaTcARtubFyefbY
hR5m5pbDb7AE3YATiIvDiIYE4wOroDwNuHmwk6CnS9eWrJWPyroeEpqo2UHuXXnEPArhMr1Y2zwm
VgY0V7YVK7LCJpWTV8xTbpC48tyLAeO8OM/LwKWb3HFoGy8V6wv1eLSjSTzhKN7ardGDFVv7swRW
l5B7WCUEIVncvC18Jt4tB3LK+eeDU3Jfe/DxeB45j1LIibwpdreuudQcno5wgnLDWfIp5cmQB/FC
kz6ED15llPOU3rYbwNOBDQLJh+vre0EepK7cIdPb8bn498AzYezHXPsW8gz8ichko3Gd7gRObm56
I/khYVdAB527pkRAucdQ4Hg+eWz22DByn1ItSi8DmUHMSnHEY+Xm7dPSzPdk58EG1hqnzgfSFQvx
6C2AvRY0n4m6nO4liwaiWAmTKy0fgzIlclNvcR3wtWB/fXg91pGHY7isN1EfPm04YYbLi63EMy2i
DCGxIDtoOmN2rkGAoVFozecmzSE+ufwcd7PM+Y/LCuIJCi5x8mSzqXwCD6LHSFqT3HjMeCCssW/E
Y6USDRBVk5vyK0kUzmw7Gpc5nUeGYXk8fghrrZiqNeR2BshGWK5BCdXt1KsSm3gnGAXhiQcE3YyP
5rq54gQp4FBCyvr/nq04X8QxMxFvp5vH7RqL52hnfqZeYCbylmOEA0Ns5lmOT+q4CpJoIxT6zN0+
reopjiEkX1fyVoEXaHBIgg/wYf1cTfiC6oJez8Z8Ez1lyMjFIf1/Y+D1WUnUI5xi/cVrDSURkpLh
sgISebs6irHNkMntRIku+aJ4sXY4TMVz4A3MKHCN4CGCZdwl+wdr0ROVMoxUG9yEiki8lxT/i81Y
3dsNT6sbYshAT1A76r0utS7ljk6ZXg8FPMjAAn6FU9vTATioqfa2PmCKSPWEJHW2nnDwqS+gXRkC
TlwNE9+bLzBIvPlIxcXtGuArkjCNmSpFYJB1/KEku5I7Aw3hVrLp0br8Lq5AOe/5DcU2ikOOQyCi
eRcGGPA1NZBWfLJuwieIZXJglyjGBY6UI/bTocyJfYV4ZGC3IOUVlc+I6TTILQogdKqIs11DZmYs
Fy1T1SmEvLBC8gDvYdJ7JrU7uDAUL7sjXpX7SROLc1z80lb0feheTwdskJW2Rl/tYOhLM0/0Ggs2
X3p0WTjk/GlJHH3bcG7Tagi0d3QVE48RByExQtnpHlcT5B4Nmt06U+Kl89VEP7gmXSBVB0xs+sWC
2Xw2AJvgAuDIAt4RHiMW5bvaTaV0uPT0cBLqwx0cOc525pRvTEHtBEGAB85Zc6Ei3nJYQAXrB2wC
C+YxREVWLLtMRukK9QQkuL/ZiX0sBcwJEFvHxEaG32BLVKGbLDvk9ygLbYSAMDupp6lr2s6dwPB2
xWbnlqV3bLSIdU+K0xyImu3SCBkzwFYl96V2hMd3CI+pkMxacAPmbYk+0GYPsPpP3uyNrxlon3Vm
p1JACTlbzvqOqL3spfKbu8DHgqTrCbnxguigz7H55rhg27+opd/UV0RszqK3ubxhJUVQNIe/HcP7
1Hhu8f34QCHW+sJuAAAu4TfkKVe6jTm317bWOzvzTdJ/h0xH4Eu5TweLJk7/bSYfSLPz/i5ApEHD
G9JDdhjcODTh2xMN5FrzHJE9d5FvBMyyf4vgkOWBR6ucfyY2jRM4SwwANtUx32edZwShaDd+DV7e
oWYmRdv6MJUHUJCpbmbPX7zAF3EoqgKzTzPpENCC511S6K62BD38e7kjWGUAaGEbxE6KBECqoCLP
yRAw8vrReCVEEfnAUyilBF26oBjOn1ZQ3uGGK5htUGtYuXt2P7ib697bhoYDZQ4HcUFZ8T71v9j6
mj+mNTj9hptyE3IHwVkIJLXjUSj89ZGpCMNURpqfrNdgQ0aSAlE8mTTT2kBe3pd6CH7e8Z8l3nFI
YNmBFpg6szBhyJNtZGI8Vr7922Dt8uJduLOfnb0kIo6DwCwfTrpjhVzB83zV3Kfc7rVdwl1O9oBP
ksEzLpoyoQVweWOiDpkRvlUcfZ+QI56qRQYecZyPZ9jCgeB64kjG7mJ1nIn7Qs4UFcE5EG+7/wOZ
gOrPcidSikuowWnv2jm0TPFcJ2mAT++hiuBr2g9EtwfphkZicyR4CdKblO7y7ZOdbUDscRYJSj2Q
8LulxF67AubLfMdlHTaDtwUod1RZu5ex3JkdTn50HuBZDscYX1G4wNnhif8QfA6l6lmw6e2HxwvD
TP0JA5Dpn3gBFV+np9viUOPbOu5+0XLvUO65iuiUg5jxDi7pMcBlcA3Wf+8SfqvPGp7YP776OzJ6
KoR33c5lLInsuW5wSLZuOumThLhaHgTpeFZOAuIwmSzEX/ILqJ7WurhBbE2APvCRqo6FQu6Td2F0
nh0Nvr5Mhml4CYnjGa4+wi17tnXZU7/0goqSoQIgc8EM/jw1iOHk8mosUOtCF0WM8LZoVjCMi7BR
Wc4kIZuQAv7SMqZg4l5qcuT2P3+KpWCI0A2kL9juK86ZY/CLRIZEbNBGKGOiosHrHtEN9gZ85zm6
jyZ9lDTmDgk9fGs28Aa5D0IWmzJ8LeKDYG3f2iSJ9KaAFo/2E6K9ypHVoL1E5693wqZRHLQZXIZb
J1UAp1J+9oNOVJu4KEBM5Pp3MqoTGjXrhVwOTQaSiF1yWHIfkYIgohLA8uQJb1yWH3sdHr13SC5J
PTiRp/4UPqPNeELizb0xDwNOlZK4MiTpJx+1dgnjXOBPsmr+Gn04v/YVJzcbkeh1pWW6+fdEpVnQ
kN160h3G5ZCQKzxHDBBEXrqNaus9Be9fnPro7BgtC1qcYVFd7v1Pcfn7Mqm+YT8WtfVg1rzhnQIl
2Q5xGoDfuWkjk4em5na89cVqpzB353zZuztKImzLN3S06uwsz46RPGpHHW9XyqCJ7Rc3hBUcHK9m
TWZVqZkxqIM26GtqDG6uAikmPlTnj1At4zudgL7hoGV+CR9ecRov6z56RkhPOugDZJG/ZACBoxAp
SQqT5Fs+MtBgqYsq6V2C/FwtY2PuGVgIZnzJJGiellvd3FLxyj3u5JrTgetd3kcfDF8RoXF6lM2/
LksWdyU8GxgeXt2HXw69BmyAD+6wNHvAwtZOF1VOXiswirGAbUZtRDJ0EwsGAdwJlSerO/sSMtam
PmKQt/PsNW296RhCbOsiZq6Rp9IdaM7aM3rpv8ll0AZxJ3mkiKvPyMLPVmdJBhYdEEquaemiFh3A
6+jCmMBj1r5bB2wsaKt/fOz2/Mb4i35eKWXQjLARGSoqs4EgQPINdQqCmMrsvU5JourReKNfg1sg
J+fdPcZGehjumbYqjmN4CpNRYj426ixaQvMJNITtOq3rU6QtPtj63c0OWcDdbMHivtPdWA8gJWgd
SwNnRKf78I8JEyCTTfGZNdmVDWgyClfC54Vqk+HCckoRcwfcmndyDVX4CDBccOK6knoxzsrFyB3n
hRbsEG2o7E2DGa20irGw2BvWg/P6Zp/66JWh5Q3P9B0eAYrWSVUvkDNDJehAbPnY+tW+BR9auf1j
TyEFrroVwxaVrLPCdAPu+JyRwOJz3Z3fh/epPFT8OobflRryNTLd7tzwNvjkqDjv1IxI+wFsONfI
mIb90KAZnqhhm/MAJSjD7y5Xe39A7cnfPD/OBigQ61uo1hotBBoN7iZgSxZo3LFTOsUNZKYZvOgP
NBScrbP98LiC5TB+A8KHsLnRm7fGXfzMUSB2EjW7hzf3uJqwGIoJ03+gtdBamu/hKMtZg6y110IN
Qj+9RWeoR5AfdO0j+kxv0legHRO6+B8qDdXO+07YCzhsqWr6WFKmSEK6/MvB2yVrV+shHCF/5FhC
urQ2gyOtY4T03m6AgIg4JidwyycW2vdoEmweNrz+Bq1vKsZwm95Y+bppjF7LU22VX5KPz9tSAZk6
o8dyF34GNzzJk4t3LprU+5kRNdkfPPNxx8d06+zuWdhIEjLlFGiYgD7oAAFFjjcXtxWpitUZtYFn
4SIBRLsvQh+5QfDFecL6xi3bGB3GF1xTafD653RfEL/cvYvkpVcv64RzEuL50+84KC9zLSels+7E
vS1BVcRsM8gGXXJbME10gciOWv7W1hG07by1jeChsdyEj8G+OKa0GYkPX9ICTx2f/QMvY+Tc9y9K
spd54RDRLHVcey9Y/Og3XONjbwb60WqLcFPRTP3vzQZom6flutjuCHev5YE7LII+Sk2NPOoyaM3U
0bFAXgQH4DYwVEu5We+z/3pbW9W8otbor+f68kMfh7SeQz9/x0xGRZe47u+OzpHMt4QAMH3TfaeW
y04H+0hgy6gGYUxsetJ9Uh4kwk16958PTXeKPJpY1GfUjzRC+SNFIeXfJ7u7akHH9JtqsUpHAKrj
CGk4OvwtXZrTP4U6vDl/m8lW/w128/aDjYtxDs7ZMgXvEV1k7jdcJZ32Re1ydlvbuIEa1DTmqrvL
WxUX+piuIbKu7fbwzcOsfVHftC1oI8FzcevJA+74ndEOPggyIk8ZETeRK75BROJYyXZN88CMLFwb
om9OxjCJO7WJjpZKrjYNFC0u2RogCQqneiDReZ1OyDsoO2a78W3wGpwoKLl+vj+6FluIv4RXvTxG
/SU1Q/RhVNZuRkpDGHl4p2xy4uoeCYqm26C7c/jhGxe2s16I9/wb5CwHDR25ZRNnXyZEIJ6hOEYJ
d+sRi4DrtuxZPTAsQJD1XwKoscCaW8BwRKnmc0a2aRtX+1hepihahyTTC83txFBYaEhHboUZAG0t
aQ2KgwlHb4rPCc3Ot6sUh9U2oLN0NjjBb9gJ0OrfDGEkxMx7HEEoYtof1/KxNjGHzSZghiPNAoi1
U2rcq63OOdj814fiCjoF/TqVih+awxyjUfADOB/CzcBl5h/LAN5GiDsLbybWn3ueK93k8ONh4NKl
v6wWtB6nin8Gbqhnr6zZMxZ00I7QaJ9/XRlbNdACRcZ35IaNWVc+hJUBMTxT3OHq5Xeds/3tr+HL
3oQIy/x4oNVdgS2KUCQV7LsY+Gm2pmLbdFlczlDQ4HYyAg9TFdECCHl8YtVFC04MxNPfvJ0LmeTs
NjuQkhKvNGwWTmdazgTuOsUDHd7oQNjlK73H/Am3wVBV7BaD9XI7eAE89Ttbp9urOfQYLR/XI+gO
cfvkwGWYTRhPApV9toeT2rAetGf74i+MWSvIhITazgLnGJwf/6DlMbCo/4rE0GWbfSjX0fczn3xg
oN7zbiP8RsnVFgRYjdYdMvn+kelGtcwPx6MSyR6moxTz2fptfqCubonyuGo9LDjtgg21E4PMuwP7
Rp3faV4DWVPYkENqI1YeJRtXCNZ/Icesl+8jSekkMHpNfO+CWneezN8pEF6LHnabIhVT/RPCUA7+
ZC8OyllHYoccUa/BnmbDCV6oxYl8FByas18ZdaIri767fBd7zGE0SiENUQ9nGcJsOIdEmL/X9B5A
3TAVqnZOrm/cdHASjw1Tmdc+Lj7OgdGBVp0fD9jjCjbAQDFcnQV5fwcMlnlha/6iW6uVtxFFP7Vi
eaG64v2d7h+gHtUOHectLAswTTYZWl1rQ9EwpkEL2QqvWg9uHCBOFgnio0GiqXuki/kb1OQy5pNT
503s8wwFfox8lnvxwOFdqe50bzcbzL717OIAALXoBtyGRiVn1sZ5eE/kjROPbbp1yddReYPJLFHg
EkwUpICvpUoxK5rX/EB3D6RehKYYRBEjJctvJA8vB4+kutGinaP6t6Vors8zKk2CEnUEVcrb3zNQ
jCPEL3fRJ2mBSLzyo91CiTsZPnrPPnyx/B6s++sJZ73Y419j8BqZo0ktkoJU6GEHYTHNPe/DmDxb
jQ95x733GzSf+EDUdFtw3hSg2cXUyj2Y5Y4soyy/NmQLZudCcOOCnl/Kw4MTsERQeMJpkj7WGtQY
VF8U/kpPbuN3hFhcjltpMb39B7roYjc+LfeFgDuioj4laNLfZp3paP5GvOpz9p5xipKpi7lmToyk
XkIFu8Qmyb0MNiEVUvj034jkO7NjSg5xBhMBVPE70bnYZZBwwiZTwlt8whYVfYNdoWdMehrMUsPs
Mo2CwlnJob1FrGmMQ8/pJrymH3QGQNCt2bngTZxreiWZD6nEEPI2+D60+puwxYDs5WlHxSryygmF
9j6tM3X0nE36SGiJN2v3zTZDtM8+ctt/qGgBtgeHZPJCnk+tMGPXhfUYJebiOjoDOVESfvEmKJDJ
Z08Eovg9ZYfwIjS9A1exGzeWXVb21t2FHdKhFjmYwutT+3gdVoKo64lxH0bdY0ZxBFPDRgKtZY/C
5vMyRfq7KeuBwQ38aubr6UiZDoXWOo5ef62kWV4qTCJXWH6qGAqd4m+4HdZB924dfeLo3TxUzQDJ
5g1cdw/3W08bFaoQtKB5i+//hqp3hkDjb1AYt3q6fVHMDwcoxlfWnvVYqrprYAwCeFPcVU6WA9rZ
l3VgH7xHPOIC6uGZwSWZGmlkEcvTuHFBumxps4fHgmJVJf+xdF5LimpRGH4iq1RQ8ZacQQyoN1Yb
ETNGfPrzLefUzPTY3Urc7L3CH2po2Y+H0chPzARC50bxyJCuCSoZfCEw8vrBawjm4u+8d9oPuwBA
nu7pfC4vc4Ri3RvytGsRRWBsLq+0ulrhJesabSbU2cu7xKLaQJw7KHgECeu4dLuxQqPq+ZZk8IPV
CULRVD0U4z7NFedFtZ0z3ntnt2CdZIJ0FnYTzs9Tr1dvKuAWv76vNCYrxV61BhV0LWdfgafvd02W
38fJuaNgZH789nDP9FzQokIft5kgrhLujYdfLoCuSm1N+Fk7+JGVezCOUHiNzSnqpvtINEX6lvjA
d4ne1Vndsok/iW0JLj1RTliYp1/V8kuqLIr+FDRknFDleOWErkvkAHIKmVw+fot+xJfCpghDIDax
vI+JsUTRA12PXCEKL4l5W8t71MrbF+MJopSRCXuYSEQjXn0M680XUXo8UKz7Rij8SyEE47+1kf9F
TuJqLyZYDVBvIRHQeFjJxjZPBu/ZbtMDSHtuPyjxQwcv9zKq2ZHKMnEQUzXd4uyWqZNO4bBqUN92
924rbOi7ANdECiFUt2JpC4nwxt59jJpWNboyi8FwsUj62+Bom5Mu1Ng16OL2RGMmFNGBplXMamoG
zb+2IdIL4i3RpsyNRB5U6DcaOH4L4gHv7E/L9RuuA4ValVryHw7Ef5ePeUfdiMLRqEyvowrtqHVn
5zwW42crUpFqR/eorX8wzH5Yh4+JFMnxZHRquwLVDs4LEAWcpTcOHLtgz8x9JBa9oFwh4sOFfduc
/FbHq6OSJf3KKVejU/YYdXjYJ/UzVBvW/a/y3pNLfKAum+HMeojvEwQieCYAyPsKTsTYmfSm6nbh
44Gw3WdNWu5HM2Hm+7WyeLwKOuLio3fKXiFY9rU6uWTHh1tPKN9/lfDGci7WFtMu4foVs46aTBa1
+mjuUa0dzef0z7HxU1xidmRj+rpYoHOxOiCfPyZXgPVReRrAIBvW2QNOSxwLKtKeL6OE27yM5piS
0lu4ZILM2cefcC48/OkcrxSj6x+yl7fHQEJe1xzZlwXqZYrZhkaHgYLO9gzokG7XC8VBfW6iTheA
MgdfRz7BllTjaid06+gjzlGf6K9e4SUW9Q36aKvb5Dg6j+Drt0Jtyy29cXPJms5wfTwqxgyR4wgE
edtabLtbjC2PaOHHZCGh2HjUETnnGXTRkyheU3lmqODlnaXSZuEHyLhiyWCNoAVSoyLBtRKhlJ3l
SReZhu5BlHKCU9Q/e/s3lU7WlYv7CqoApYaFSRbNk8mn2Sb/apxlgks0olorQKDS7PdIGLuMCjj/
qLygxaJnu/GDh7gPvTX/Mj3QbmQjhC1MtcRfRHmzXrYfkwhdCZ+Zd9PL+BaRpZPsWEdNl2RWoRT8
SHaloWpmD8aiXabEWWIP0oH/bDex0iE3u/NHPCwopx/ixor+5+g4iqg7061oJK3pHv27GzGvScTR
qLyPMlkMntaFrjRFNurLaHkwciFZHVxy0zOSqdCBcGlSgXkvom57VJyMz9NZoMt9twlZexXtzD6t
vtVTM75gGwcvEqVRyWcL63AJzt+44PZ/vYotYyBEIInoAs/AyfrQYLCvbcK828HdXdOr5rUvMVa3
qEAoZVjsnPITLGqjgfJAn0ja3Xfs68PXamPaRguq1stL8lGM3nV00YyCKiSgQ+52a8a2tXvYegcK
fL42i6F93zLozgHQp56pRf2e9+r/gZOvcaN94FtL4xOVSlKAojIXR8GVlpVJCxdzmqvxXdFkVdDU
ARK/iN4wkGlrLOb7yZ0jQAhsDtoUiO8Km4QHOdYXaPpi/qDahAWSoD1BggObXMzZCrs6hvzPj2p/
NwFiL1D1x/Q1ZbN85A1K/8ZbOkMasmfF4JdAy3nNDkCe4mHC1w6lf+jxRJIdHYwpv6W1u5vwkl/y
tQLeTaYJTAIo+w3tWKuge/z7BG/k02+fH+xr2QQfrmCFM2H+tvX7uWzuiOi/w3f0jd9U0XkjVrst
cn6Buh9DOSjaS79jkXdxdBM2zF/2iZ+EfCWjA5QJp6uW14/pYct////a46DalLLkQ8qQI+AzvE8O
pdb7beOw/VC8AHmMBAr56Otm8hcMLF4tvBBseFMN6jo6TpvzT3pFiBN6fd96V8adoi/5XPK56v2X
0YwXfy9OuGnslq31Y/ZJXnDZmgaJ3ydpZrXD2947vR211siZwgyDm6uYDxxIUFyFnP4wK3HYkC2m
X4JfTF8ARDuKp1KCeNHP+qTNrElllr4wieNP44PtXSSDpgtIRJJ+0iNulevv8JN0zH2+z/u4t7Sz
U46pS/w54wuMUkj6mXVGGKE6+JV2vN6oH9ZAcGlvt/AB663fKl2BW9BDULB0sNyEZ6bC8ezGjXU3
7qDLTk4p3sb3QLMueWPU7Olf+tQZtWB5P6mwx5/0khdRA/uJkmbcLZc/vLGbAeN3G6P+uud1Zgve
rFlFVER3aKKYhY07s9uyHH9LE7VhCKZpORaLDennvdFOUDMqZfEz51OZkpa40ACC9XrpE9uSW67M
bvkHB79Iy275F8sVHBk6MzmJvodCYXrD/hZnS/xwNVhfWtw3G55Q0cDLmvggI0Pwb1saNp+wwqhH
QeUJoFenchJrZFqNDlpwJsQDdBbRcSVr31MmjhuhWpsVjNZZK23YhNVeBxj9N2337MJp8A8SLaF4
+Hl6zbjOCgJhCBE1rFgK7vPHqo0mg4DjxBf6ST9SbLIkREIT7MAUX4A9FKSJcSS0gqSA7BA5Bwkf
GQqSXi3qTnsLJa68ld+iC1mQpCql7SG2Bt7XOibkScfkEqFmBaOHXqNzQuaDVpesC1+WFpL1iJoX
OmuRqIQ1Yi3lFc0qWnmSyRkv90Hse/r14w7j0xipsfw0bliLlO8iJAGoJtM2h4yVaukhQpXMOkQP
PnQAv8TuSHRI0fiCtNCOBkthNuJXIMEkQaHgeEhwD3NiQkIe2ac0xVE1DTtWK64CjYK1ktGHcV/o
ghHa4pJQUV0VUfKuCXVTI4PGTQIKJ9XcSPMWhOtEqWaSkZtyJUd0kM0T4gSP/OSI3JXQFqRP6GFi
RZMPqTuRlZOX0q/dCxhhhygPOarU5MgJ+TjoCbl0pNbHIcAveqwNEln5gWxZrpMk8BJwQjVgax9Z
0LNGdkJYDr0qOtodbgqhMCJaUkEmAKCDSM08IOFhFyJet+NzUl2hnU3WjvkatRkuEss+UcFoOcpk
R5TaUb1D4I2wnHTSlVCeJRaJHVV0/EAak3SzI+m+/9Jt0idUmEhLUdYzT9ww/tBNbFhtaBo234w/
wQFoOv2zF5dY8ogq14C7itwZl4qbq6WPnOLQK3iQ9pFscO0XYYPLknFkkFK4DIHU06WtuePOa6Sc
DSPtxQ3ueoN7muFykcll32+onnoMHU7yRa4J9gtVK94ll5it8mMpDnAD6Hu2082GMRttPjrfCSq6
nfasdOfQgQPAJ9nslX8P9vVy2QKdT0ZEJd+y6V+jjiTpuKxne2Bg3d+4apIc4sCbprTc403XQ3iI
gz0Hr6uDyEWdVlXQRHC6p9M9veY9asScBAYh/PnCpM9Uj+RXOgRVwHWiR37Ou14VfEoOp8ucnstP
Ve9BYwUooxiCVCT3cmz7CCqK80Xc8Q26wL2Sux3I+kHB8Gt5k/zZodbFthjGI2k4y4/QzIp5gikt
8pneXV8tbPnsPpIsPLi61A5HLbALQMlilC4zqg+2EtEHQu7JFjFN5QsgXXb27wpxDBzFl1+SwS7s
U8tU5vLwLOy7XSd1wv4INePbquWwDBvSkPVIXFVkiOkpcJp1+nW6w3JbQTpgyK/SfV9fAEsggoEg
tjr0o69DfgybGnUcRw6w+ZSm7mnK20G4e5Llrk5TdW+y0RMBOI87xLDktmKT/D3DBqEYBtoNKDaE
iPVDL7e8rlOkzhzOrIvQCyXus8k+uHk9/T5jG1wE3l0scamYczx8y9U60AOXqwi8w8EjQYkoWVwR
2by6LTAJX6fcNhN5zZ13OaDn7Bs3JnXKzWMEhXWizDnyG0n4bYUUqUh5yNCWK6nim6BEXJmPv4B8
C7bHKyYt8nNtRNxu7zxMOD4Qz7WPfaIx/DYpkxRHKZY05uXkOe3S9KPc3h2qvJt/BySk+f1x+zFq
1pjVKTyFMNg59Y6lDr8DVJl87gQ99KddTO72IWw5LegDAy5na94afAfltsu71SG3QdX5SMwb5rx1
xfHDnuGQZCvcp2bSmiODlJTbncdhfx112GJMlNvjtk6oOzz0OsGp9WFwGblo30GjT+Xh6nKchE7g
zXbmXQG9dJo2Nlw0LkzM9/J7bgO/5DaAODhIfYS71ZjwYCwoSVCvi+tUZd7+8gwyzig0I167N//d
0ueM26lSuJCGo8wayH3yWAhCpnKfaOSnzw+KNH1rJBgkgCFOw+hlGQsOaJueRUXWW/DUMNswebNW
GBmwBdfTvJG8J+jOPLqfCKGyxMiKl1IVER4ccxcamCwKoEgSmm30NQPSWEn7P6YgLidrTPhwuhhf
Df9PRJpRj5nWP+oJl4IlGcg0sSjEHpYPS+cE7E6sMs+IPC5o/pd7XXpIWuUA+7OM+hEYM1m/DwJk
QhmNzJE53vPaM4/FUaqXVDjlJas1SpnMsRnlrML0FkD3ksIG+srqQVVK8kHJNLEi4p2sGQSfB50G
5Z0fH+l0fvOsTHg7gFfKNSCFZS0iD6WoLOuN9wRKvWQNlsYtwC6RYxW8XAYem1eyMpIistxRxR+N
vCfaiEf7MvDk7dSnR7TOZLk82gmHXw2vyfv3fR2dzQdSpxQlWexGKnp5oOBFJjJJ7tkhECwgBXl7
2aLU0cT+E1VI8+DOca58UHVbOGTn5OugHGurSCM4GF/gaOC7bOYZp+sDULamkfTNIDZEkeoD9ia3
uSMFWBugjmAbfSj+IEZJZbkwkqW0byWguvhX0PJyqjzS3K4zwQE1T+q9ujP6UnDiIADsya4ZbXBE
ag5uakf3STD/7SrqgqajN8g81LMEMCYqoEcuxc+eEv07Swpmgh+TUAYkkZTu3w7AHnrPeubpAA0l
aZbecslaveH4kEqUaZ/SPmoJfUsFm2j8wZUkC+HhD5vYmOn53tiAfAN/CMqbJREc4HiMGbLe1uFf
PZCAu0JsS9PYcH0+n1ro0AkvZAyQ2NjjaqRbGKkZogJn7FM08gwDSQ6vyJBWQK8MhSssgHZp2ES3
KAwvIUIIVo5UhTbkFUnnE4cpwDjJcXu1VAQs0JfjyGiq9sdND2gVfkVgC2xn9GNajkBl/a4NMlGA
upzUwmlDTTpWvvecp/0Cc3U3b2i+feN/UlNoEzqsIr9ZmieGs0RMNpMm/Z6CntSpbgZozAcCVH/o
A27E6/MQEVJyLzM744GrCDmya+4RKYiQh0w1zA1USXkEWcNWLPRdhPJpFCUz1MaBcuYvQ5SYLPQ2
ewbmZJZYebBoGCDDrTzORUfb/+Mi8631F5Lgobg05IL68Z+CSNwzFMEizEPC2OJyx/zo7YnXEaqB
xsf5Qzdds3eG6Fpxi6DAjksLPRiHSaThAbXassxZAH0wcsJVGQ0TDfupHZKA8po1xRmereHFLGhg
2mPZM8pidK+Dvxr0ys5AKx0xFQXsEdMRv+ItXdDKdnwUv22kkEQ6RbfYFKxF8aDWYdz6iiXHYqOZ
ruNBjq4gpxvrnAB27QYOeuiE8dEQ1MosxMnqaaIWZsm3L2t2/pt9thp66o3BHv0lBk41OXkMEgty
gRVy3WbyCsFwNioKIHSP9yO22HMaAyT/QgsjupXFD26htR+x5f7AOv41BjON66746Kc4cS1a+NXk
dzwxTmQhylIWw3I3mlmoZs1+W8WQfT+6h+y8PRUFPXG6m3FE4QyNqqseWqFI7YczPealxbGgWGJb
vJOdXDxup2jMKL6F19R50nMMhFqcP4erAIUFuSskvKhfhx9rJgZHKE71HDYq2wUk9DXkkpRxrmG2
xgGyA87bYud8PudC8F2JcNXvV+yfw9INlLX4OachB4mnHodw8N7mrD8o/7gKLV8OM3ZelpagmxI7
mu7EJ8Rs5Gy05Dj5Uj1Brr74o8eyoh/D86glj7cJsIEWhXi6FcZiZ/YGe08ZtOAJJ+0EvzZtGOYL
92VYyvybPfLi4h2Jsh+mAgDiYj9gy+c9igbAIvZwnu37x7lgfHSOlZ5R5Gikv4yFu9qQwKU8m71x
DyoohQ+mJeklSKYiwGiSkixruVkG74aVF0lrr5O1zwTIxM7gi1lnWC3IYk1UZkt9r+rUKrvA9qlY
MO/eHFp5yIG7EI72A1Elp3lw5bmWnAhMeLxZeB6BvzfyPMTjyTDIG9xL9M3BPRrsQjIFll0ErCHV
MM0+b6xHVfJkitjNj2Z11pcoj7J6siKa7XE9v/iKK2sarQ63EYO4oW3IlF0lrOPSFI6EWUJzGh7l
/ATNDsrtj3C1Z9b+gvwFqU0MS8q1rC1pNtkALaLo9ULpVdYYHJCZ08mIJYeJuIoZB8ncg+g8U1zo
eKwkZRgAaggm8OEgmWwypvebed22k3xmDA2dqDRnoDacErsivy1ilf7fZc337jN9ep1Jc4Rn3cU5
Mn03USClR2ThXbRjCjrGucTsqxT2CsS2lz2twvYWdVrWw10GBsUT7sqdPi3EumzVHIqQP0Ej9u5d
EKJMWnoIpwxg7xQ6OCUxqxjBLKFsSXZh3/bGHEIDtKRUXAjCWcuKZ47lZa3l0V6KBDx1X1rsIn9y
0NfB9owFK+h1+suU6FkN4wdZJTIz7+2LhDV+UFqX4jzYSpbuGuzPy4ZUL866wJDs9UDsXbVMZbwa
NPNpx/P2FiRBEOMsMF/62me6zxlsIPhlfT0hKholIOIbNh18GJVcYBhzoFcC9H0AvLpsRQi6IGc5
STDcIIeJMbMNVw3PVWZTiwGvOwbKgMwP2CCEzP8iICoYOUrntKsYiM5q706jeVJMZWQDqe/roLTF
t3tEZT4Bip6wD7PyTKiCEPcE2iPVF1gKxD3Bm8ZBA/QVQjvTORETF1tZ/fhGtnDjRNiETkDWAK4w
bzAg5YViw2VUHc4IFj2USsgOX94tysLUfg3YlbS9pAsCfDOIKIoToMKCIs4B6M5JQ8NwkGyZTgKo
o8geoPLwZZNVKHbgpFiw9bX5vgX9pmbERN9UowIBfR/8EqjCIumPeusPEpUlhs49VN3e1Cmc78NU
O75maTCA4nKzMIpxiy0HjRHWnYD/aNuD++TmGyoYGAmLCqBOKEDs4hcSEzwA3uDmVmepmHkNROQK
Si3GOpiacwiGQgmG+nJQIfW8BzVsEkLxKVJIQ/8PfT64MmPThf9Xj6E0AEwIIiHKgZZeZlm6ykBE
w9zbeDZMWHPYBt88gLolTGPcRFzCKkN/2qFxWJUBggCBEHOPwhiEYdieT2D0wjKkxuffxh1p2+fX
pEyUB6Sx1Mq41omgtTpMbd9872cgtmTCEpV8yNzQrmGXcQTJkrB58wLpIBWbC0nI/u0+ltSMmFUB
GY8lZ8E21WHezJx0U7WMDvHrr5dLoSula52C3XzSNeA6mDKCFMySmUaflOtoJdn23OweXLE3L6kZ
608gYTvaZ8K6Y2AUKU04Gp69whIkDR1P8YDfu0/6XrCT7XcsPAJ9RSB3w09SIWSIRfDRGo9Z78YP
g2XvM/krA5RtjbHEGqLwiz4xbUcWnmP83fZADu6cz7bb1/Prwe0Nugu/N6gIQvOVlEl2Tnt0mf6E
t5Bejb8I5YJhDd92LwIMzoftq/WgU96PLphc2hZiw3CnQSnxuBPjQ78OupaooIlkATB15Lmdh41u
BqqBJn7ZFabbBRMG45p3T4OLFaCcQL/gYV8sc8Azz+r62IrY78cHYQsgzTpRfI6+V5a3NJXKwJ4M
N0W0jqO7/AxSGjhCAlxyU/Jx/pJPK4Orauf9KO+Ru8LuWTkdJEyPLLKVtScR52PWijRVJfdfCdzw
bu8NqRTRTfb6QJxEuFqJ9w5NNwUiPpLBOnW0wzjbAIHyRO86TdVklYJm0cK+RVf/YKTpy6BQsapY
u/B5oWxDSplmkpd5joeaaNozlHhDoSjdpLAuOZlK6pJdT6UuEhw4NfFx6MR9FCbIt69WM3mvOPF2
0rkaxyPwg9bV6DNpU9i6uhsRas3DjMOiLgS9KlJ6IDkZdgINkAIuvAqZ+CFOYlaSEKh300YsyF9P
zyjWgXO5q+a5ZQksqjBJz6n9KpoUEZkDpXypeY8lWIKcZVQKjvpmtQvb3AxHzopnRETx4SBBlsp1
lnadccMjt0cPXDWb6Scrl1+YXC4kV1Z9QDHajMXooad8go06D6RvjE4AIgZZUOIIlnn6I+CInRaw
A5He+Gj6zf8MmxaJ7lIJpc2OEgN6hoBm+lQkAug/iS0Gdwu/yVPFhApBTsiTrYTpF96U50EeCXeR
QiovWTbg0ajPCsV63x0d8waMubve9jSWJShATupwWY85lYjgp7BA+dTjcEn4aPOgZEm9YaAEoHVv
g5NbpVIKp/9FSERjkGHjKm4zuuJPV0HeAK/XdSIP7f8C6x0qoT2jwwQU8+VOQlrk3GeKl9dcqMgb
yvLUfCnxaumGLzRQqNR2lheftNdYIqdPhx8k1Mn4ErtQK5tq28q7evYou4IvjIuWlVLo4/n1Muwx
HCcNWTH1ECdZh2Gop+pw4Uo1Kr3bOdazOSmEqAlDmwGoLmD5GM3k2n0qqMzOWPd1T0rWwLywFLkZ
sIDNH4921ArwaKB8saTs4lOewDWhpuEl8g7kkQksQPuNg7YACl7mNUS1ZS7zLwm5zTSn/lAMrcDL
0tRxUAVMVQ6BGPWqP0j9qH0TFMqyoFHqPSBW3EzxR4gFH7PikRG+cmoZMU6lhF4Iw5DUWUZh+WOS
AGG14Xr0Kw4t4dbsfUHa2TaAXZPoKqLSzqW8E5b0ma2OSIxI/FgYc/AGCzAJRIa1gXofqRc6CM3B
YqxGrydWzoBiO+YElC2wVkJqklbZHK8cYjbkVrpOMZIw6opyCSRuTiHqxYI64pnGyJPIfAPMJ6wC
hhfUpIwTEXCgs1H1TRuh2hjzIWpa3u4pkDLhUAlabQd7Cm9QQvcSMBx2A9ehKAR85ZH4eu+LBY8T
jENhQFyqKFLdzUMGGLBNIewqoMFROVq0HGV6HrXRxYPKdgRIzzMIWSNTuArAkcqcpBupYsVte5cr
NHiJFveUnABroNbSdeimo77L+j2dRg/IiiT3GfA8Wic8qPQR2jhqI3ndA953IoUHmI+3ttAYFvbN
bGMaD41LiY8M/yoAV5axgI66o6a3EiPyPhOeFAZ7Rj2jBOB0vVUqixBtI9IVkIGgaYzFWloDMjfu
xy+3jzl3dyY7qnKhlUu3Z0R7SToZklK8KAxGh/lp510GtMcZbIeAVpxn4xe5aQXEc8n8mj4zxb5R
1Vpsy9mBhzF+xy1CCUlwRIR0eyIC5PikHuiw30jiQO+yYRrgESVOEL4/GG/i2K4hY5UAXAlRTSCU
hbtE+UgKhNLBG/GkWLIIQu9k+IGAoT5CdYsaWTLKWH8e9HgQv19SP6GfUnJVBShCdfA0vglb/WMu
mfnQivj8ZEkAub5s0UacEi+SKJGcBIiRAFuA8M4opuO4nMtRgCYgXkMsCX3k7ZOe6YTI0JpMaEWT
GXgnEY0fSjd1MOmseYrIaEUwmVxaaizD7VG2afAooK9UgsGVGp0tqi3SVhUBa4H+9AhGlpRfSa4W
s53P4QrqRUuLIQxdWR8oiwKZZWFYpepMqsTATikyaQTnVDYdaY+SOiLyGGDsw50BgivFTvviAxmk
dfoFYVsjQHOPH+tqrVqKhi5JbSS9lw4S+ggnMvnRUQm3E7w9aoLzEa00+C4nojjmcJ2FVag1RHCM
tkwQODxNzxjlHOI257BRVfMVNGECSiC8VHkIRa7mp3szt6lAMmO9swuoqEEzegwVPK9aOksKCg6p
MIMVovVk2VuWEPoB9xB1IRA/VwGbqxyD+Z1fbHFCRLEG+HjQ9/Yq7n5F1I27tPJnCwTYROFmPgd+
KnOnd4s8RihSRNxYcwrBb/ikrDCGN7ap0PqHlTO/+m2YQ2sEhK3j4AHLV4PAdhqyx7BCuLjw38sK
gB7KyuUYhX80zAZDImiSARZh8zhGgjS8uyX+BrclpqMDxgmjarck6J9XKB40/eaA/+EQ3yx1cHqL
5JoNytpvwFIGkvABx0/rfoljCxdNp2u/eQIdQColOW+k277FxfSKo/jZgTBvbA3fGKr0q3ADPJm1
DoYiHWIMGNVQTRopYli/OhvI9x6q5xdbRuW2Mhi2eC6g7BIkpAU9+/3XrSWEwRUdOpeFsAZl3870
gWTmI503DWJpIQfzYCT13x1pSTBBTZQcQS+VnjDcTaBuL3NBmPoHcFhE0cipGT0Jz1WRonuBeAwg
ZoIzGZCbNCTfICCSuYhmL1Easz3Jp5CjLpq190FXWo8HT/+GijK2Qs2INPFP+Q1KSRqXEZNuFb63
PcBJ8Q4BpttEoGmsNiB+4np7wp+hz7IpeDZwSj89WlOTw5oqNmgjvIOxx5ElSsocJGWkQ8ewLU69
b0v4qk1gCEipmf9w7yjfoffKXYNRD5pQ9ONkxXOISBmobAdti6OhygfVOZIMn0T8NtFdgwqiiPTk
TIyKYQv+BD5B4jNcPrPCqR3kW0PQNWD0Afd9mCZtQgMP8DmKMqyB0yfburiLP/TfJm1H5oYb6JBb
jsbPO+/yoVyEu+EERohz3XSDQimCjca4abbxIiWVqzgFAfGTEpByMu7lSIIpfZOIRD5hSjUhPjKG
L8F6gHQSRTqDAVIQK6HN3c3H4y8VaxfeRGVKarGeKHBS1uhC0eZDD3nQJJlkjJvos08m3PblnAIJ
MQk7i25wpsyBgYe7VbjxJZwhbx/rq9VitHeA7G+ylN/EhUudMxb3eOQiyFn+6bpd5+RY/rbnTR6z
M6hQS0n6w+jotaYARE/Yy5GsW/02GMU+OFjFvUELvjlKUF8QZ0Stp9XUvT2+swdhclBpe+Co+vFf
y9bZU+CUk1qe+6MSh8/SrOl7e+ceANJBhaTix9kdYkhIdtBZU4KwNTCYqJldzWOVV5XzoT/TGWrH
tFp47z+tleyQJh4cwElf3KLnqzgC3Pz90frcGNyLF1+WIEAVAcNS8WnRIcSiowcGPT9R4KusO1W4
L1jcvUsN7atTKcY2fXDW0QcCxc68jspxCDp24YDYnWiAVfua85zA+rMfbb3AwfJlFCOwe7u/65QF
SBkGFGxudLb/jPu2VXk9/MeO08YcS9aCkn1tO++bWU8vbfPQAPkV121j/9Rb1N53Rje/Ds7jOujG
7ezsAGpCMNZa75N2/om0ZX9v7BvOEShbCWcO1M8DfP8h6FA36JjblhdNta81b0ZNxIrpBzcR+8ko
Cu6ze7wsn7RBeRLbgKWWqj5j1wVrHGto4+NUJZO41QyGzYfRRU6EdW+q8OO3+74b6xdKUojM6y/W
fqjr+if+Mjz1BtilSZ11MIUF0UE+N3/7EQqjSASol9VUNGEuXbuDpuIkgXOC7yflvb+3FbyvFk7N
/Tez5rljvpfPvl1gDE2s/HYvxMn4XqVvHS3rXcs4do1Jj9gCx4UyqE8oJTUDZXR5h9256tdYMCHq
+dfQNdhsGNkJPtvd9Mb46VgPDZS0fkL+4PL1M9DobepQvgpQHrtz/Rpe9MVNp7uHmZs/ZyLjYfaB
0V3hzvnvRbC9ISLLEPAGCjS6od+fUWYaADd8Grga/RFXqrpxS6siqvSjq1zti6aXmzYB0Giw03TE
A3mzf3vp8QukwrC7bI6Evk7JGr9kuGxW0XT77/H578MZUM+NL2BPEFdgrjyZuB4bs57TtKu/Tq1/
yFC3mNUez/Cy3fPdXiRtuGkW1Xc25NP+6TvHvw5C0h2RJtE7rGUH/+tT3k60pFXZX4oNyI87NBFO
HiOv537gvoz60YPmR3uFZsxrW56p+b/Nti19t6bdtkMnG7084QZlSBmkuE5Ze+9uwmOkS4HwEamJ
jgfGFzcLy850ug1/3K6/Yxz6lsu41lGpdKcATFUnMH1DPx/p1Dm6zcQ9n9s0iOmcW3+0K16+Q9IT
F7qPXiISbG5s0aG5ThYJp3jhfKgC0ZShxFEnOc0+skhH34Sr2xTrFpoVxrgyfFoa1E07mDgthv25
9NNwoKWBSbNSqioKxXpJQLH5RDXiQ4euWG40qqdSREONyyKP3EhtwVttfvV5ETz8DOAyVxZ5ZDjz
3QJF7XHXNobBoHAGT5EXj1pQ7EH2I3xgN94GvDes0cmXrDNZlpgmNYD1bUXTs3S2wy4QvSHEuGO0
bQNqkNISKpPIEtlDt0Bi3nD7Xg0JfQuTbzBAoJ3aMTlRckjE6We7fv8qmCw5UNmj7bZJEfFqDhqj
hSWIQkiKs/X6EqAIhOvyW39c8Du6wU4sgRReQDKkbr9jlOOdvYcWe4eRx3rFutPxEIEF21hGXeqp
7O6Zv2nJ7aCTN9aI9eqQ/cFxIybUdvfEOC+ntOpl503YTRDDKdKm4cl1eDI44e1Pyb9mJel7b72Y
73AtKYi9WaUahIRr9JwnE+TJITyKeD8LTjPbDtD5eQaiD0jI1cQtngkaDm5AZZigvJd2iKQa8B54
O/YtSCq6ilxFPD/uXL47NhbwOAc9T7OEKzdg+wN8Xgbs30GUuBcGGJKsJ2gv4PrBvJJfAv5jxw27
4Va2Ro7kN5uEqwTHDFeSjovbsBVdnU/WLLcwTa+rV0vfoyxbeAqasqK5ilKvQdiI3MBkV6M/xfps
N7H4bkBvJGFMREN2PVlY2PhQqPnVp05GmlGwID/Wc56nUDrrJPS6F1IpQCyfagzlJmmW1P6Fadl9
s1XN+g7ZTH89wFEeETfQ75RzpS45mVADmmhwMBH575nEtS5XI8DV4A6+tY9W1C55L6+bc4Qkq/+x
Gn7h3kaq3cDN5mj9sy36tHEYOd+wmSFb6r+568OhhNnIsPJz45Js38GW647DF/xNRtWaIvr9aqEC
L0Zbj5elZq03wF01+6br4Oic8m96s9aagc38hKWr/IcNRsnVeVIm76N/ubCORu1ycyKGL8HUYIsD
w9lA9KphXue35IpSRY2tlf4aYyzCI0UPmwCLRxkbO8aI8F2R6+SiuyCyHBYIEbkdMGBNsLmEQQMS
PxGTZSysS2PQAYa7OW8QkmI0bHfDI+5XIkX7BLpMb0befXMZ2C5vlupIabnAf984eLmLeHvJ++ag
kA3yPSGaueVAh4P1OqiJuSZyHP20Cy44mFDtHfCJQpZG8xwxXrdbkzT1Gg3XA+T/PW5WGSHmyd0y
3bEr3TxmiOHdbTJcUf5mgHZGICXk0gdoY04GW/LT90BhNaQi5C+wUBlK6Mc8Kdh9FMP1CV0duoWJ
ORfFRbowgeIRDgY/+Th+wbi1EmooQkdrDBmJ3k+rj3wMsblfqgAo/zBBFdcMKHGTBRsSiBocHkEr
4ZcUg+DSPExqXyhroqWO7KeMcHqmhMMYLVgdlNOJY3lWCeOlShCAq16T4NyoiFNVeiBCCIUKZX75
tcginfRKeABwJuYNuKUDxOwRFH2zePmnTIU/d4WzeSeHlmae9DE7tNc6JKj3qI+lGaP2QY2SeoAw
omr8LhUcji8+ekQ0diKQplIJhgXqEgBIJUmcI7u+hhIsZI4+MxflO8qZO3InAdhIPs4wonsjQNcP
VQwU9K4kipf4VJNsPK3X9IKGNeUJ1K8gEWA30HRY1skp8O6U21CgTS8S8yUzBKQBhIU05OFXMN/f
5uWvkeyyLha4nDUi/HSfvtMSSNlfk8WxJ/00q6SGQ5bq49Nw9A6TGvLuPgbzT/qAEK1oqDd9la3D
H7lvlRU9NNk1UqqtX2e0aXSmr7be+ckYLsFiU+pa0pfDRImc4EE1A/8BRImR39v/nVHDVeHzEv6g
WolLA7wIdhF1DWJJl2ieRG/eX0GuahtwceUe3B27x1Fyoad3ehAh9HpKxjbD45yi3PScgHzicGiK
1Y7JQKZQCJLWowva0DFM5SqTGSKTF5vitWCaNAU1sIL6c0uCaDZQqCdOpHD0tNg2hxRxJsCtMCq1
VV8yM0wLflIQg2dtcHHvJ9wOpEhDBzaDPUW1BS0usWYgaxyKbCD3hsqhzI0scsj52lP7taD1S/Wo
++YATLg5vaTwpFZKzEVfqjK72wds46mopM2X3b+m9bawLZ7UGBrW1i0+IanE2JCpvwyrFaL74yL8
Dhd9Vn5iOTiXBH9Bz3u7C4oOImTbQDC6M/w9FCL8ioC02ZyDAzDoXXbW5cvqrelb8hokn6UxlbIG
nZZMTZwr3ngbqaYgkqMhPNA3m6jtv3WNKOVp9huE30QTZjlvutePTsr4iNqB5jZ8I+741aSa6F9f
cFaEToJumQG7svKPsdvrpJgE6WGpE6+BWHnbN9xxekaoA/6poSy4vjGj+wWgaJF3iHjA4eAmhhIk
Dk94wS1Ibwb9lHzX2XbIXbdvElxXVngcaqyuxU25ZAw8xIbmteMy0yHRumZ6Y74DFyKmP5glEi2g
fKsZa/onxA1iKqDm+O/g/yQoL+s/ls6sSVVsC8K/yAgEHHhlnkQUx3oxHFEccELUX9/f8nR03Hv6
VFeVCpu918rMlVkAKelD7HkIfNHwNrCII1of+c6fU1CQ8XKcJ9bB3kmwqQ2wLdtNCzcLGmrZlrhO
hObZJ4ezEl9QemaDs4Fqi/yBQ+afM+vyh5IyMZHsoKWhVEwp85wxzIHlSCLdmCJWQMQ9hg0M/XIe
SFaiqKD8jOOWTJrBhM/y8e9iqySheEsa7ffHnENFWr9MPEmva5Jk1UKIFSpIpsaUsi0vgVcEPYqT
RvgIiL2yQ4RUy1AyTT92GMph+LPEOnnkrmU7n510sMvCsThFyBm92wGKAThxGO4yThas+XY7MWxS
5R1KkQZZHUEVbTZIHvjjaGYDThOOFTnWwD83uKtLDWZ/Vo35MTvaOEDyAVpcK/mglE688oNEjN4y
IU92Ds82nVKkzx0Qgzn3usCfhxTTBH8jH0EYJzjv7soqlNLvY1arTcvc+Jyig+xs39xlmGH9wH7J
cciN9lvjN+Tq+MMJ2wh4SaAHh4s35yKJS8vZ5mjP7fA1OPlFtDiYjV1udVAVHlOJM61dZiLtNSKq
WNRmDioR2Okt/Bxk9zxGNEQa4TjjUxy4Rmf3Ocg48DVZU79CtWZZUbB6GSll2Y5jvyIgUCz7cTsW
13kuL9/I2uLop2T0d1nBLjKgFKzZ7Jnj5M7zQQQx2fHlCdUmb/rao8CgHtqPBWaVw4HyJuI/ySLa
CGZjcGfA/kADSVyVagZIxBbZ3Ly2v1bt7pNctZWZKMIsfncmqTwTLE4GjOQRAaEyODtji2U+ir2W
xd7HybSD/KrXxrka7jm6oNjP7clmsN+KeyjgeQWezfgU7xwb+w32aqYxooznG4xRi4dxw1bjNwJB
SeX0p4YROLzF18HFn9hZ3WVciN3Im0x46TdnePf0+x7B3bFrXVU/QLnklLoTEC2nKRJXMTtTYP2Z
sD2l73gFdD0SdFoASNGcrqQcQfFxcht4GVJ084uh0RvZh0gUr0mGhZjEXh5h6WCaSqUhlqywDAIP
yiy1buEf4RDLPSAaCAKsaf8TTIEvCjj4gbGXUISeWHG80PmuOH1+fhsxX/xw6svR2X/s9NqEJ/6G
U+i3NVRpF79NETZ8o2qLWTLYEYNC8O+2Af9DfQ7ubx0HMqAiM6zwGT+zG9yx4QlxLllpEQ4iuEwA
rCddDCePOJIy4M9lEZc3+VMQT7HXZsCbC4C5/WGpylvlJFec0QNKj/09O7Stwx/GgjCubbicn2iN
2Vgm/iFPg/MWtEt8HkXi0Yk0+zS/pFWi2ZAJPwUaaH0mTHgL+fZhcIPvhpnlY0FOvFDGSwoJZobk
UOLeccL+FKtpxuhvXtUTERO2fXyrbiOj/aIWQ48BXS9oMQZ+EB24YIrpHDgN3AOocq9L3PuBHttI
TriwBsftfaUWaN4XwQL2LIH8w1jENbeYvYqZyJC/7RkTDpq4Tl6hHYwp3hRoyi1qPoqPanjwXYwR
BGDj3qJFAt3+oBLD86PllncLIRFezfgJfrianP7CEmICsgKmY6D9OjKYMk0XIQ5sX+wkqTxWGHOV
oRhUNO3b8MjY9h9z6MLHQJ4VeA58tsKt7K2cxWNyW4XEQXhlOuLp5kt8KJsc+/gc1+sDIc9Ms4gy
QLAlzBF7aG5ASBYuUQYu4AG/FdNrxqmh60RD0A62+35wCLE3ODNvxEV4R1ukWtwR2E4u+miEjbXZ
XQL1Q+giHOP6U8vD37IqMIXuyRRXjv0z7s/tUNxS0Yp3Q5xN0mfQn5E7b0ND884F3aehFPtZUaiw
1lGrcxRfYqqfpk255pLTpIa/pJk382gUiVIPefYx+bpv/kHt1KNkw/qcF6H28qSc5/WPTge+nGvM
veDXgItPyI02oOG0zC5p89BbhT5eYjJbI9pV9jCxw+PqyZkvAik2dSJPLeyRLWrJ3s8wnR6SvWnf
860wrlwSVJ2lQA97p/vkpBvguxxg00cqXncoWypbAG9BpB/oGQeMEbBohHN0J2x/RGRIgI3b63e4
laNhinaubXYGiKq9NMfcG1+NRfjHzLh84plKnh3NH6NdRHZaYvBPPi0R4nLE4j5FGVabyJU5E3V3
TqprHpvOHIO9zObExRjMo8pFJGT1uvK+wNllYvIMdMDZecQpkbLBHViTCFkQM9beZdRsEUPfZeCG
RCa7QV9C+0KdXmSueNazRqFxaWtwKhI11WJe9Jv+7e84eHM4Pq0VcjA+HxoQFwqWJZbDSmurw4BF
Ba7FqoNcEw+8IdvUdo2fERUhHkcfFBJqpmFGS6IN1ltKCAh63mmZ6pGzuvCE5XjKxio39pkiIThg
Zv9LyyAGaUsTCueLdqas+fIQj/cn+UtNG2sSNJpYulFQPya43aY8egf/NrxumMWQD8D6oe0UiwNh
toAyqaq0icm9o6U4RB2/79KVfpzz158gzOOoZtzKe+qmsqoJyR4TasySuXqX3j68ZXrDsu6kolJ/
npx2VPYffd0vXTkmL162mFI43L37372nTEGqNIqRR2ZVKYaVDvWegFj8pEpYZx1YV6TC6d26kaO+
J0MeTEnhvh9cKoWdxbMOF+NHBMPyZODAbOmgW/2Ai75qrOlyrpAwxFbwXAAUezwrPCaAlvIEnEAu
sHMilBdwAh4HdT1v2K+zBNW6NaaKsJKlQy1IIjRFOHW5aXitMITxCZF2IiKnDjXr+DhazJL5Iz6m
Kp0JgHtSx5+466vx2NIANlcgI7xrfl+WQcA+ewWZVn4ntXZn1xdvsE8E/GXtDjbxh6A7NRXWkYeK
LMuQdMxBDcIgYI6F/nB3fljGyN4xjOyAQnRsOe7pE8kY49CXugCVz4/EIkZNtJkQWV26yDrUyR+j
EQsxdqMwRcJFgzcrOGCvcb5UdnTIGJKIgGQP1H77JQrBgTUx/FIH13gWzWpKG1bf0QSDI28JEhmF
ymF3jt78yk09aKaCJ1pzMwUftna/PmPifzfktvENlCk0xprpGzGz0CQZPl0G1od7wOYZrDpbZU9w
EO6J3dqg/sQLTU/wcbN94tl4vuWj4efBthE1U4Fkjqvzqjv85vRegl2xuX0iXlOQr5zgohGtV0JJ
CdgJ3310T37GNbNYW6Q6szYzCt07HRQV6bv39loTY7J31BhoWmH1MZuBWShaE2BNxMQY0tPwDHaD
jSCutRS8e08sUXEQsgcP8uiPjPxTnqrx27t2pOeKSxKyC4cVe+7fLRUBP8w5S/m4VsxxZ7mYahMG
1twFqe3kvyJqyQCKrOzlEW4afxliGPvc5OzqyZMyLmSAZKnalmV4ZBOn83KjWU/mY2UXNAGBusyS
d4IDw4O8I9a0+2EOvTkHZEXsZrfR8dhYzWnzDoHQhLFKkCp48puI66vV1E36szBpErQN4XXCIxXS
268Z49eCA8AyRrpysLABTXqTRyiF6M0Hh6VDMyyAr67VFGiv8je2ESvDrgXYS5NFDSog7YaH7xL0
eJNXft+Lhj8F0yNYjtxlQj5xwRzCmYEGhrjW846B2G60MzwZ8i7pDOneP55AUpHoTdjEcS/8yZUx
X2E5yv9e86u952sO1gRjSmxKXhASNl9qzzG2h9DeMpMHgjNpubfwg/qQcsM0Fhyof2Bl4GxM8HFS
n4GgMLiHVUb7gC/opsD+Gvsya4YbjjCL79jAr+3P7oDQCIJRwu9fiWXE1FBiqP4kOYXBhD4ZKG5w
xQDQOWLZxsH9J1p1oYSlMJYhsT97JiGot+jGM2jj8uA95zqaEzwV8qcZwVWAI9uN+YUVHV2gXT1m
/jG/CARJaosVCshMr9f1AENmLoY9vJsu0TFdXkkwMgbYmLj7U7c3GLMLBeYX6TCyoulr1RiiSR83
kjuDjqgtGe9rMtdQeUZEbfmN5K/MT1H4ahTqIHJSqPAPH2PEcSGl6XsFHQ5uJcMZRiKz3lIJa+hc
OKF96iH8x1cGjqH/AjjznwdHJ6tCIidoDj7hxEbnA8kFXHw3oYmmKnbPkm3PuNCY/ZJmeoDzIQhC
dwhTkfHcerR+v6PHhYD4nRJUGizc5YLaBW8lGn/8Qtk8/fJq33v69BdzjiVDtN/aAxawjFxQcVEC
Lmr+RebtLvaZMcpqSCkOuoZKKRu/PPpyAtxZgnIQbXhyBE+QL9BAEVfbSqF7aL+Z6/SZnaKrhA4y
iR6WHpR4cH6oGHRYg8gLWP8VXTQJSaSESICx/KrMShoeMgv7O+766KIppGKo/pP/ZEMiob4KJC/6
y6mDhjBIg/7I8/iudJo6zHZAw+y+A2WjamYXAka4fMp0lLuAUnHOsLoU+ghFvXh+NT/BYfbAmrtk
L6JYQvZDDrq1EYEgOtVf6IG8Q9k3FVAHaqVJJ+M5pcbCoZksuO6wC+TmdXDVUM64N1csYx0rTrPG
xLWVaaDDtKz+pArvNJOctTUJwe6l41xJpya/enwBz2+RnLg4Ry847RYCFrtZm0BuBoNxhVOuIM8T
FB0ADVjyRfcZXjKSR1I659Xx4L6bbnXzbqh2hl8AGnyWrIrqtUcpaIzaw5PXmPOodAqTCHXOzyPO
GKsGlDRi4iJ9v3wVE9AR2CKho827c10bMZIzvE1KEtBJbMXVVPXUv6dbYMOKb/U7VYfXjlPwFEfG
pjP66mmJd3Rj+NjDpBccw/xy9lNfJTyS3rcOFw8uIHad/U7GhAmWxd922MCFPzqdA418oC+z+Hke
dgqLNvBUuHfExWTCML67xXdJJbJRMSkaq0lN2sV5i8rpw4N/dPOJsY81yXj50Bo8HGIiyQTNvbIl
LRPge1UmX/bkJtN02FfmcKctdPEGAQUAhEcIu+GeGlbsiJ6IPlCFa3f8+a7dkYrCo+u8FfPM3A+G
BskVs4jBrbLpYxVo+5Z9MsJDjjcZYc3Mk3QZrwmQMDSzsgjr0L4g+j0FH8N54MNWuxX7ZF9fqsgU
L06jzkq2heEZ+eXoqpr8LFqfLy0CgSliGmO3vXvwfFkHsOvzANXHfW824Vfb6fdl5cQ34eLGmFpB
X+682qM2BuF3ljklRJK/rYdHIQ0UXniNIeJfFniCjoUt7kx6CnRChjyqjf8HTtKis2Nora7mBRVa
Oz4X0QEtebTAzskpvJJjAXNXDEvZH8kT/xBj3kXrBCOdXI6O3up/Vqdj2iEI02oWCbe7i4PNBXA2
vqxBcjCRypeLj99kE7+JQdBehlYq3TdeTt5Xpigk3mwXr5uZSa1cYJwGFYJjoJudwhLB0dWvsrav
Y6v69JUYX/b6al/wnnXyCtZ2fH2wswgRtxgKJ3vvIbU7XT0dO4c/zOBvmEk0nfMzMTDhJPlyczwH
T1CcnCe5XbmgtB/mUGlsVGxOnIvTdSmn2dK6UXlzuv7J36OkK8ZamZ5Pbvx0Xk+mK1X3SbH/nDUY
/rcY9XVabzazD+jegxl8fG5eoC+URiNKs5ZFtaFiEz3lWkzZjikrajz7dWi7zYOIAwVt5wA2O673
7kxJrjNMFAHQyuDqLA6OwbNeOos6PJTxS/dQFj0avsFWU/rYVdRpNdu3zVdy6x9cKOv9Fj8f67Dq
lo7SYUX3u8r6fUzP/c5pLcOqZYkjYtLZXtt2wSdYmG0mm4ieOPoPkokMb35HdQyOs/tO1Fn3ZmOs
fl70Wm96gnXlHhoMFnMStfDdqu3TsIRzf0SXt/ugwsBgmiedtJub8/2OzmBsfgNN483VCSe1QvXu
VThTUMQf7GfLblHeIl+qmSNuWp+vLSqCUnOA/GFEz3qg7TmfONFzK+/0VDqa2n8BDn0CVCXgi2X2
quzqGx+ba3z5P2EXT0YSFYBFcFI6EHquu6/KurUitVddnRv5knXYyT5h/ek3DvGiY13XqHWaYK7o
Ho/eBydxzSwf/sJYNnrn4NVy4/OIK1Qu8N5fvakk6ThYaHeOt3PD+qDcUN2jfbuYdPTqVPFRF5Uu
YizQ3zCDvxDMGG80cBZ82VigYN+gohAUTDt3gc/PKFYYIq7tFyO3R/Qn6K3wnEDawnj0An6De8Uk
89OTYecWdfF3KTCvYLfA/RwLHJhQ0vDMpx5xRh2KV6hoHJpJQBjn/Y4ICRZJ3odWcHnLvB9Zd2LL
tOCn5R3BBdNOYdXsqRGaCk6+C+Xs0Zbv/3Eoy0TuQBW10DuCcHDk0F3AKsvnoHYQ/INzCiZKdIDd
ROegwgFaPqooJgpHnV5RD17GDZyhip42x7qEc1+weoghKlw0GinbU4wjFLVsI8Apiu83wE7wlEof
UxCUTsAfNufpzX/4YnqlBQvrFjViKQf3vQXEzEZqDTpAtgB+UH50Lv+Bd0apeeSrhJPKW/xhxIQj
dPgNetKF0Lk5+1gZ7GOsr52ObXWHxfi0zbPLtsJmdmU0zDwr/lBrfaZ0AHf8daGkGlz/RqD8rnOe
5VjhBwhl2hTuvc+0Mecb+cTeBYMBPGrlkaQhxY+9j86WUv4TgcjTgFKfGjAlUogJr8H1DimI2JR8
PVJ97vqY9d27Dq5hlT6ucFp7/zxnEdhI69JzilmM9e01x7rfXulRyKjvSiiUPb/mMkDPEj3BCXY7
4BqpZs4AB9RgHasb4bm9pLWik/vjqA5v7kk2Lm1853U+Af9lH92uZqm4t03YdAhwsBezOr4mn/hD
hMZV9b4nIDDFldFv1m2ozPYYJ2he7a5/WUusgB8YjnYc4xf7aU51UwwOMFzh0H0jXjpNKHCDAzqr
FvDrGlAHdweqzTZOOqDSUicDOTK4bfyqPVxbexUPCfsULumo/E2ovgpSAUtce3oOGKOTFA4m3KSG
y60lnxucqut/wUBTNrqvkz+D40ZjDMu6J8eUBsz5Ojq6tOEtUN3zqBVecaF0obaob1CHLTiycNdt
Y9lwENFa58MEe7vf8vLRGV8YDCP4HHE816Hz3tY5XjM85UxF9zJ1qCa835Thy0zX4nvDnMZyC4o1
oiMg2BvHYlUHO8V0wYYtsPStdAgyKUEAE1dLYebtgH65y3QCAx6XKbEJzmLENFaOL0zXZk5IG77R
GPgdxvkw8CJhwmW86XdxZIDewc6GspctCPESol16BtpkFYnjxSmcJ1omZjSv4QWdiFTiNNjoZplA
hExikbC7uAr43q+xF94PIsd+xMmSphc+KGKuFyWErLQMQbjd2IjC5TIQaJE/xzAcEVU+/bcgRsIp
ldDWpGcz9Ap/LkASaOdUcBtR3vA0YNvBDnTo01tf42sPNRiChQFaSJRhK4is3gdKp73i8XCEZLyl
RdcmYMTiVdhhz9lYjfXY4imYPjIelP643jSX1UjknE5j18IXJODGG54F13dkqPtjK25tyzz3heaB
e81i/nAfbwEOCJX9IU7nHLQ81jPThQv/APmDoY/4YOnMNXEb9I3WW/jH+AhFZzJvgpcPOrpG7+W8
6UG4/onCUsVW00l4ArlO+FiM/Y3I6cUaAb//ORccKjuezp0l92EMLczBYtYzWdZzhrmArtAJXkxh
Db+YiRR+AovG30O5m+yPRzfjMOU64Cuhg9sniRDG2RKEhls3sAc97hPzWwz3SrQ2KD+I0oR/d+bJ
fMy0GBs32/kGAg7j1mhicc7K7US3JzvpblKAqXbADlog76N31G+CiwOQeQat+NVdrVYj9glMXmni
Z5MJmUa5y+KAE7TpCTmiYXY5hYj6leNB6GvhZ3cM/4qwRgQ70tm7oFQsCXHnk3B0viIaeSGSZByw
A4q1AGOOZr+QR3sijReQKXAMUi2QkoHPIQugxWqVVqyCD+RTg36jS9gIXg76xVrlRWqHd4GDDbA4
vxwu7gd3/OZuHqhyxNV2doFM4Q+4M4YPEJVIXj1ycUtNjlN5ZQ41h8kGid+YcKh8mcBn7gww7q8H
8cKv5YcnDZQzM6Z5hAarvRWwxcITeQWKHED8T6gx3kg/jynhkVpPARqsQAMibXMoQ7BJVOKEKAKW
FPbkysvfo1ONvaG2oZK885YouJ+236QQv/jKB1BvYj/4xA59YmR/Nawhj6uD1i9eg0+9vvmfZ44Y
kWikpqsOeSEjftUYtNIbcqoyBeLcMUjsjDRaNeIsKveLFNr7tqyShxTDssbs1XEoTKniyyndaQtJ
2Wih0E3y7Rqgw8uhFViA1+keTeaN0LHgA2gIopQgUYswUUYkcjUfkUFjhkwAP8ApXcSlGcnMjk9r
yN8kELHy973WXMNC8iZGkymwHHBnaZdN68CUFf2jzQFrBC3WKBUCJY1tzOm0GwAT9uTfEpPOmgXA
PdYyhpJpU7nyLO47DJLIzfTeYjwTLkP3xPoY7kmFx+yBg79YKvT2IE0NCat/Y+XgqslPy8dqu/eu
4x2iV+/U4zPfaa6okSiGwCSoxZoOPYRwRRp63FLqAiBPQ0QfkD90zqhUSxvhYuU351x83RDemS8t
vpQl2ojSBKRO5G7CGRN1Kv5F1YCTAc8q+jwsOkDaOB6IzrlH0HLYg1jodpt/hNK4xVQFGYaKfABO
Tr/wJPmfQbdv36Ao4OZwTk0NvP5wEQnEvYMwdMYyib4VkknsFHBZFqo2MvyJULiG2WfIE46E0HJA
t7eN2oQnqGAnh4sPBBSSwf+9DWnM/z88mMGh97YYrIMIYSvgVLLvLhYQA3BWtpRMRIaEqohKVLVQ
2LEZZVJPwjn+mHU7+u1OtsyXz/gphkQ4nuSuCvAiBdwk2oB1IG3lRmK/a0viqkijuH9I31YKnxQM
sWSgUWyXhbNltAE0Eoj8lz0m28iMrUMTZwYefGxG+K2o/7QfSA6IznPLjuFPeNmsZmcVLFjEDm8G
JIWeZ3cDSiWTx8Hll4FRwVF5XFDIyZKDxbOPU3YxwWZZ/FhpCMJ1pCk6ZyFCz9B/egpHGIzfYCKT
WPJTcqF4aZGPL/6u/DKRwskSaJKrIdirhowcJlLsOSQR1yDFhbcPSyFmpjy8oIJCrNfcP3YZOF9J
4WZXQwoA6/CRjXBS+jIHiGa65iBWwaTZ+ESO8KONVZKfuYqZgR1qe/BwIm6AXLC/vz+sFIBH+Ier
SxIl70YeF3kxCbjlAvAjYMDn5Tlpe23IFHkvdFAkFLOWKTrQIy/QZWMXy4XORROVSX0w2JFvyvqA
E2EDNWjETgTo3iYvWyce43tgwV2CFzkRIn4zWHeB7MQngpKeroge5JL9UhQJ3t2nCp8DlIAPgQ0P
067cbqFY5CKy/QJD2w+RR6I8ZDiWoHPYZrnTXDyZ6JRDCGBaRJPVRMzHaOusVSda9UXNsJ9jUC+D
9H2cckIgXCFc0ICi6SXxE4WcLCWhWKx8CrPjHRfs0rJeN9jZRv8E3sKfFEiLDy5apGbK3CYxsshk
+elHmE8f4RU+ySDxrzKfuSM2DGjlIKEEsZ9xDyVDVx/ITUa7IsqTvnyeJhDm8U9UJni8CWYvl+Sf
fQi70IgLHOxZmSUqkW9f7rvIWZ8YwXS9f9fnhHP7y130mvxXYQOil13vnhI7BceEYtzmHNYgnD6e
kF8iTJFnTez5WI6sR7S0DZen8ZcjPJGvihSm6Z6HrDxilPGAn+kDzkD++sZBXt5jx2xkfGzFi2Yv
7vyMZw/9jvx2uZIMuNniTSPpL6IjfMW184yh4bjNsiflvpj/i24VK3vx2JfiQEg3Wa5cU/HAeXOD
+jjsMX+J/XwofveSP8oNZ2TJjGA2bRRjCOj43TV3W2KgeL7ktwhdAZXLiDRiFtGSYOKXY1jX8vti
Xo+MVAQawoqQOsAgIMQGwS3PWA51tBkChWMOTDRP02+Z/u4D20pjTa0qvfvTSpDcUbsRdGd9xOTr
A8SYJom1PPnjtwePhaLf4snjJSixAJt5WM4Xc2dvZtEpaGlMcv9fjDQyJUQtRRiU7n3hudU9Dzaz
jULDz/5WK665FFWTiC59MJG7z+1Ahaz1D5N27+XKo6Nl7OE45XAvZbeS7YUTT6o42QgdrcI/G/1n
wMAXUlDoTiS9NkAKt4nbvAahvDwwluGyOM2gXkCj7WtrsEeQx1KorQmbX03PkC1AmsFRHJVdbQEe
wKQoMoniVzgAS9uNtrNH1nQYn3ktiME5rCDjTRR2F0qlJ7t/ixIKkeifgoKzYWVZE7WqV6XNpe7e
YZE/uZfT62EVZziKf2ohSSes6lduPAEdYMQTIpWn6s1rYdNNFLf1heJsIAceGQexzDnVvgqV0zv3
92RqudyWDuoFBla/1skPlat9uNqvLSQ3Kp+NvqpWxSvQnr3u3w3Pd2WQL28TIiRq54wdBQu3xQa5
rp2LarcwF7s6Ko+oiqOLDt2MS9bN+pzdu+Lf4haGrlXD1TXavRslfadFU8PkPIsZZQ+Tm3vSS57s
+OxCLxf3me8iIhKKWS3akKtrPCJgaGXbediN2xy9UHmwivUiBQU8UXzQ4Q9KCCmM0cdb5hKVjnPB
PRyLkBbVEowaE4amWrpXFE+0PTwKx21z9EU1dTQDY4VuCpMDUG9clMAp8Wh/mw9Qv/l7iMFuZ6gN
dbszFssN+iD5AylVA1to8l3xrmhvtCv1RUeSXq2X9WQyfT8hreY6SRj3umGz9uADw960vGqmSb7i
4GR6N/sQx0qgjvRR2qDv5xUAwRpjY5ljE/ym+2I2jP5tXiOOzNNDWiTLKnhgMwKsAbgrEiZjzuBE
3n/2Hn2UqwhuLYDkM3PcbkWvW2cnIN3GjmRUxrRo/Jq7Jd2v39mp7g2DL7GoK+P37mM3HczmTuAP
YFs2M0uIW0Mmw6BKcKWGb0IH4O23EChdcO1mWkEQ5dkOLOhqPXtPwjYzOmj47vffZ8Rs69FkyMOa
M0JWprmlOTz1zhIwMX+B/n0tZa15h7hOD7XlrZ/hWkn59GZpmKmSdqjz1vST1vPDu+NXfEFaYJy/
k5Ovum+G9PYHS3HxBNJdvTSd0mXCkMhR70GnxvblN72HLVhLvFbJZbQ8pc+FddZDD5JFuTK3T+3G
/1+mRPP2uND5eHiz9X7txg4iJ6XPy3v7lW7fHXUN/WC1hsftccwqaBZWgFUc1VaAkQOoDfZPzFJv
0zR+2OcAXfaEjFpiCWKcYcxOeEoAk9La5q2yFuiX1U2H31evW396/xh3em2zmmGCGKpmsnzTg9eu
wBcmQDDr4IQH8ilaxAq9Qg5TNxRR2msVlGPEQPiFYDJ7xHKS/3aP8h5vTxOcBDbrbqY1sMg6PXop
Nn3e2jsxG3zAXWXqEbgnIOwSUQrIwfobGr23pbGtzMqDeQWceu5aniSFtgbKutFreehXMVeEOWp6
rCCICrfjGQMBv7qzMqgOrBZRO78RIiyTpWqGyKm2/K9pyeqaM3l4nyjua/mlvxenOcIkvebkFjy5
TAELUoCD0zCBnqUcnpseU9ro7WJzPkelDNTU5LWZT5QJx5HlfAlL7VIteW1/bD2HGjDOlY4bwTjB
qN7d4fPNmxP8DrGDPKa3UXumtVxHdcXTkfMIoMFOwiRh0gHog1vkzVlIpOoeAbcEk0b7BNf8cU/m
9Bvi6oyB93e67z/ZR9YijcQuSaw+0ynGLXw6kmALYjdxasbQQyR68hRjHrpu8fSSqPPzjKc0H+ch
cyerfb8b6JKcdvREdCnG9cjBUAGcw47fwk5D/O71oFg95ulwi5/OduvxYkcqexxc7S2O35Hw5kST
9RmJzREHOA3kilYgqUxXBfsfkqV5/CF5h2KOT7YeHvBEm0Nx9Qre3FS8jLr29ulfp94z0jU2Madr
48Xdth+12aGRKqz9DmMmfLCbOaZdBcgc/kpDdr1Ocu4xWo7ZCWY1/JnCx7gHzpWLXWnmwfvtVw9X
6U+rmThwx/RHU2fRh05w2m7Dey8xjIK+dpDRX8DsDilZznfWVLdfwHPzsMxBfWSBXSb7IeooYCu+
iBodg1OmHLzpOsbjE5W9VGoDG9EeFQZwJjukBfiTu0wyoElhsJ6hTllOjmIju8/tM6i87l94F3hd
mgl7FbVYZA92YcY2VaVj/4WAy5mmGKcweSruPJYgbjHb8jCOO16XhZPDaKAX9dBXPYIbQFqXwsYJ
RZoFNiNja4w54JKrsXfSCVjjmnhLFpkAY13TmpOqjLNZgtrdUs0MQRAgMqDssAQD35uvYQctVdhe
Xf+sF2qbG2SgDL4x6MA2mJ5opNrTE6oFBXydM9y3bgEdFqGRQjbQaZDpXNrXYT0CecsQJDEbuQvZ
bHGywIouw10MHcEbglDQHDF5fXkom64I7QaN2LfmlSuPCEg5MrQtic1jlXc18Jk6A+4IGflD20uT
j0gc1Q6iOrCOwkHSNLgz9IBQEVZFdPAQmI7VmQtB4IoKQ1ktLO6W1LpiZsBzzqAh6qYp9Z9Ya+Tu
hmJJxDsGSjFRf0kjI9/sAuAxbCyKg4Z7d2k5HGQ9ZpTTEb1dJEUYJVeOJCpRijCoNQYpKpDGiGMI
c4SIpPY/fDeDMBrTlwMSMpc+oD7jI5DWQTHvD+h5AYSZza2iRioM0Z3wWFo2v00lxAVgLLHvo9mC
wbCZN+oEAE93RLckfDO7xb/QgdABo1GCwWAQgN5/p0NtyK2bEKQyeK0fVOOrVZ9WBpncjJ+WhhnW
xuIK8xD/BCc0KnHvnBx9Ke/pM6R/FO+KIrjbWF2YGwwFOV0pEy9Ycog09usyBIiUlF4VBSMjXG+b
ETOZbLrGbQZNaXn7NEu/LA7wD0m0klm6/QzPH/Mbg3H8/EcejhJ++TQYms7/XgQOfxnIWzXdV6BI
poTzh9/d2426oJ8HOvN9ejaLkTh1IP8LdG4sbD2i4c2JZBMNyZFMtr1dSfeuGM7y7Z2fMRrDlPUB
C72N9GR2D72R6Pa5Z3x4GlukCdT5NCwrgVjx7OITYf7KPkcfq08eQzy7EsI7wm03HUlzjrmQyIjY
Ebf4GtG2l/9ivBZcaRW7Seq9PvdmNsuH1+DvlOo7GSb8kHoiY2T0yy2z/YfqjL8BS7Z7xBaJjBaw
5du/u7q0tYQQ3SmYScSpFIuFpQ71oZrAwdkvMAcYLF9LB+dpO9GJeGk2zHZS4e1g2O0hCmOcxBOa
GfJrGM1A82fYzI4kTGQA6p48SDwmq/hyzvc5FFKj3G5BAZbTnwiPAd9V8+0Zto4GojZB2pDiSOh5
RQCtERhPuzNfDMmS2baHvB7WpfyEr73D07YEkkxac+SeQIRDnAo0bF7oxBto9imMCM+bHuT5P/2C
kfm7UKSDn2aUKW4jFcUihhC5e/Xki/IEhXV0yBR4/X2oopWHOUsuDsD92ZW/CBGn2A1vTmnqmyH7
5vwcMMTmMZRGEPTwcLYeGAfOWhOGI8mhsRUbT4Pwlo6XFSUqu+QRKxLxe1LEFuK1FY8dCOK2Wwz3
vspmxCbYB0SKLNjBq2dfBpkvHE53+ui3LGO7rM4cJZwasAWGl28wXMCiFhZMKD9okn+9J1UuBgwu
C/HLhgipRRTk8ItCEuoDWoJRKBosGSg6MDH/mCI7TTtAGL82/ULTuUet2/8MSwdQiVHeX/ctPZ+A
DI2I59uvww8Q4cuVAZSOeZugu/NwUv03DUPHKWnG0trLzgagBtqBdilPuj2wnvfa4NQbfLx88nTP
0TfdNWGpO6MOU0JoXpvMCzBeyEjYb+Arkoyt+7oKkfHxzAg4dQ1aGbPtkZqzXxemb29arE8Zjiz9
G+iChECDDuDIazPmC+QtYUSy7phndFigrMaIObQXQ4DZDrX93ZZZIeHTa/8R8d+wgHJpbzedQISW
gHxZ2UdGZ3P2QT4RgszhGb64S8hG2GU53YR1Fz4aHPTkMPjm7XgV1qqDuHOA4y6EiMBjcpjuaC3o
YPgbJlNsdR9a7tpiQwD0GPWQYoJOYfBf4pFKoA36lgz5vPXKvqAWMMYTzGoQnjPvgvUO0vt+OzwM
zwnIBgrLEcaJqO0DjEqZQZEUgoPD5lN7F/cOksxvFqgXqbsgXyVT6SfmdfrgKKjnl+IkIqgkKAHa
yT+mEVv9QyJzvQLWkAAMAsfoJ6JQwMUPf7ntHlCRXoQgyNIHnR9y9GGumPvKnRJRNPlriFKWWp9v
CduDE0OqrJQe62uxZfkATHAqxdy+CB3XrnKeYBDsZg/nRmp1tBi34Nv9irD0Pq5QvSKoQ/ge0FUZ
SrtwPUozRz6RO0yu4uLYlXGtqeKceB6ZPi74uNXgxXPHwyGDOm1mN7zmquq1S/woXykgG45PdyB1
CyugHDTgMCwqT1sfUTDlvRuyp8K/fXv5Y/i+BYri5ST1PZfkUrUvobHwu6rf3rvQXs25KI4uQeHt
x20IEtL8HNYBVRxvcHZwzxArhdOZN0rkR853fkQezlh4Tg52cHn2u86tcm8dBOWM8ua4TZKXhzJM
sRHW5UNcnNucfOQrB7KbGyCEsw9dcmY8nAuxE0f3gVraoAqOjitEWncIy6vTHi+KUEGEQ9UM8lzz
J5I+JqaZ2T6hOdNd9WPelpWBWWCF4R1QDzaiT+f2cOsJFhVts1sEJx1nBAy8FoOSy50nBPQtBury
vHytT4Z5WWuY81lFY61+esfd++k9iumbdwu+iZyVrfqM34YGVYMArt36q0tG08lEwSAInjc7dZ3n
0akXjAMTpoVGvclUPDIDGf5kO83nKhuowBJOfIJ1nSwRaUFf3+Jadwq8jR7MOdCCG5RAtZXvsVA+
4TiKnKB3JATHrNK7VzasJkf9vODov7HpNa3bGY0kDvp8UClGigG1JSHr3+Bt33HLDlvM5RKCfrcb
/SfRDsTH2uQDvnHDBfjUzG9WLnVPDSvwU+a6DW+f/jzKtdk3a/F0d5B0gn3iyLbUScaKT/Fv6k/G
Ux8ZR1XwYjOinWMkvsVEI7/iFO9JZkdzZ6G3bOFI+G1YNdPg6Ysn4+40G8GbvRYzKVA9vMmQ4BRb
nWN1UORUhwCtH/w8IOoQf6oX/0tAW2lDZDwgFkvZ9Qzev8eX3+1Y+Suofv6+8xzXKuQze4ubqCfw
WhbfsIDpTpAJtNMFTzB+Fmj8HNxUPFA/Lq13lFmPLuef+BmLZOg+vqmOQr/1V/fP/9F0XsuJa0sY
fiKqBCigW+UAiIzhhjI2I5JAAUnA05+v8T7lGs+MjQErrNX9p55k6AzQVSBUzK0zlEf0is9wKH73
IIqi39tXew6ydlh6GN515DcX6tt+csxHBTBBSRhaiZZnMNa1EbVAwf1CcNsZAqG3rdxt+fJ46wZ2
747VB6O6RwZSWdU5klTaiVPFQVnYZx3VErMbP06wNcBeoAVEvTWjHcgCshLmGYDndFjVaF+nzHGl
CwSYM5lYXY/LkIIPtyNxIj/m/G0mb+C58uhqqd+E56+bZ54Tg3WrcBi4wvgHY3T9weVkfN2/j4zH
HutMlOTMEA7J2t3BF9K+R9rFUw2M82Ud6Oj5WG+ZdotGoPtwfvu/98fR2lVjrinGzePEuNs5oT5J
Mx4c3YaSkrg+hc1Vn2bCt3y2PobEYk3iXtXcAnnHona7enA8jXkEH0k7Vi4y3Syq4vO2h+wV+znC
gCJEmmzdVKfoLt9MdYUzbF2zQYy9c/9duGouI/K3WoalN15WzH+7zaJzQkZqUxZ2gsdP5T5N68FU
PIU4Dt06Xpa4rRhf/nCfyKkDkiq6pldf4gsSv30GXsJNPn+AGZP727ELUgEfkK/+iXX/oCwfc4UQ
C0nlS7Thc8GkYjK/vducxN47ORckXVAL1+P3UEOUyTZYkQ/as2+TbNaubguxbO27VrIXmD7nnD1B
9QtaA9kz8RaSq3EjEKKHTa33bwBfpaNYt7MBe9K5b78T9GUQJFJggGuDeEtEn8IQz9y03he4KiHd
qkjfCmnXoETQrNUz6Yb34KwP+4tfStypspb4fX3c3TxE8c6tprMN0eG05ANyl+rLisYt5b6CAtYN
DxL5fncqBHCLnrD4vRmHtiZgYH1c/sLcSZy+5MBeMKDp0XlREmqKr46g2xXTXOkuThacDTaW6Wl8
PjrsBDwCyL7AaUSg6t1SuZ/YarE/ENQ3ukEiAP0n5yG7JswN1r7SujM4tSTk5zWtuVC6FhtrO33X
5AKpoz6Ey/TEYG2yJtqp4utAupRQ1HTWKEzI0JQxX4cUg+hsISmMbdc/h88f1klWiW9ROKik8+Hw
8JnFbFNrwZGL11v1Lyva1PH594VadfEM+8OG8LQHoLDVjuqthsi5hZnmoC8rv7J6bhMSbPciABcD
sGfUpH2aSYcCpHaFGCS1BJl0AVgedCfg1cEVF/Gcen9HND5qhYLQBmHYhcYwf2TgY802tosIIb1t
et/Nb8+UeVJSMfFbUH+wpVHOTCWORJpOHTGBcIq1expz39HwCeUkbhTT+0ytYg+rqRAeLpHOfjlM
x5/WaqaT1LPiIEoaolDn2NWRMJD1QMiw+DchBPo8rQhIIFxbjgUZqq9RyzQnbXjDjpeMtl/EscfU
pQODNomiwzXJHfpLgYAlxBbyTmLHDEo0CCkTL+/ug4Vf9Qcc+JLK+klJ1vP1LetTiKE+Og5byMs3
xjMcMRdSQcXAjyKFt3GiP3w6sBs93keXxUzqolHqvkktvnnk5HLHIUkn0BU9uEulRF428y1wPV+m
xVJGLMvMBfTx6VY7MZvx4jZMenV7yz3MmdBjyvcV6V4kfLO07CxS/57ekZZipztccek/YRnFwP7E
bchywvgLOtjW71iGlxG92CSXuJk85jeHUtelcG393qodl5M/dhHOeKgSPyNtBxZQ26QuBGYgF7iE
rBN6WHAXFfOKQUH8ETCFfcpbziJvDvyaaCHVLhBciCkngVXlsHAhuDDGVMZMJq9mWG5xzON7dj8V
ZMXCIssSxh+nuz973XW9NNZdhk2+9wWQAQckEtf+y6UZEtJcGn1INrkQEQ2Je1QGTs4k0tq7xBKX
LldVRwxD+3y+2FNrN6VDWafgb6DIExELAMOHHkSdYAdfPAnefyANIYd5NICDlgy26WqwTP8dIXkf
qFqE8pMKfeDLqkbQJTN/odspv2dPJANy/OS2lowYxRWqXzyNb+9FhSNjLAqMYQ3+zwc6JXM4sIX7
rlkKxFglSTZsmzi6gAYYGiZgFWAGduGYYNP4zdLxCSqhXRTR1I5BtkcWSWp/1D1gXYh7xc+G3QRi
KUxplCpINmQStEWSdiURbWTgfj7f6MSpDr3bKB91Ph67k8f/UBJLmBT/nvPz5HNdmT8rX5HIDenM
2xDR0RjBLFxsj+5aDRoffJI2G+qIssbt8MKofXkq0UIfkUGWINqpjcCbRymWDufzzTZuIbuez/+R
F0q6F9gB+Ski3BXNKXCnPBKYDECt9PPPm5I2Dv0Pn+XxMjxMhkGJ4YnX5A/yPUHs5TnI/uVZxjuy
DGtk4NSVwhbwpaU4K6lux+PNLqG9l4c3BzJfIsEX/15RIAN5EhGHKw6+IT5KyIgX+saepzHNRqTl
5rT1fEkxMO0ckuQi4lKowhOsD3we4I4DGQd1MeBVU/DRi0N+B78C8MsZFpdqz9fhuwboFvrkagz4
1YByXMFviNsEkxEaDBRTPs4R2KeFxwx0eyUKYQl7TO0lssWP7Nuk4pKj/ScPR+c1HCCgGbgdT3dP
64zOGBlcxxu4/fCO3VwDMHuheJErUfHLH/mXmPqAqD5XJtsS8glkOXJfIYXZy1CgxdXTAPAUPMyg
fDD4T65rIIcTt6DBXLtsbLLL58MG2RX9DM52yRMTGEFuePksS4loIgaYg425iD1EnSG9sFiIZJyL
4JgCGIo+EqsPf6Aw7Ov87OG+8pmwxNdI7kDfK8ISCfzizq64w/ciNNC8NChJhKXk2Pl5aPCk8pTS
UosaQm7dHRIQWS48EgEQArvMBXaF0vibiGnyN8NQ4VCEuTBnF/+0lOmM9BcxPAmOHjFQLTukNOgb
ejiG3Is4Cu+hI2HeT2FQPvkf8vk+QpT8kU5hdCwrm59ibuzRY6LwMmMMn1BuRGgEf3Bj6j6Zg8u4
RKF67sLKOMw7RILFeB+GGjPO+DPNFpyC0b/uO35+ZrLIGF5JYEbmzcbCc7qp26HXZcwuGCajFjPa
cAnQIFKdYbiZ/RltvDw66LpEbjZhKrJPTC39uzM7eszHXYvWK+MRB1hBdYKUgAyTZ0CavW9+Zh7z
XZRzHX5leCNGytyXvMsC3TUkFSESUrjIIc7lLxVNBRjsA+BWzvKInAgcnSKie0M0yVAZah1mbMFV
8azyvEJAyYGRRywKW4Y98rRcuwzcleMiOhKQZ1nZwWk/Y43YaRifgyJL5EdUl1JsyLL55XgfLRvb
woyYn4kMreCnZY6k/DyMqQ3cSlJvuwKx3u+PjA1wDS68PYPgAz4xKkniCL7OC1HJPNkS2GuoYlne
+V2QySF1PE5kB975ctGicZJkBF5ZrjYpQ550E5Jy8yXqI0m55WoERkYXS/NobXkBIsdGEqRH1B82
O9lRfwOJAgDJWv3K9CLx2VZuT+7OLxL2eXseR3gF1v2FxE5eTTZirJ0PlGKYqpaaA1YO1iXbBHwb
dnzkhkggAerUUfz7W3orRL6SaoVV+jdYiRBFhGP8g5nfc5Eniaao55cM0JI7Wf6ItIltCNXiR4iH
4NhxKIz0+Ml6KizSGXWeS96gGCMiNZgrBF5FEagtlOgRKgkEtmUdkxVcmBv5hcE3AyLRKJfk5V/2
FxInICewUcz4FMSoINKpnHMSKuDvJTeF/9xHlBMSeiPXEdCDv+BEJJyt/mecNAE7mBC5SrgRuIYI
wZEpjDLBTX4MiQp/Pr5inBEnKhPyAnnc1UP8BcrHUiN3HdUHMCATThmcEtw+mCCFyX9XLi+N3TWW
6Uk8gglt+WeSEg+ku+JtRVhhsSvfAA6vDhwKb03WKy02CM65uFosbVeGDq4HBVJO3mEz6Q6pyYLa
PxJX2PKZwZ/7vUjlRtRlMpgBubNcYHthWXh5yhNZIFHWUTA6J4RcshzLJSWaK9KJgQwRctJW/K27
Jr7O7TZ5oWqUtfu80ZhdIous1Gqi0oOw4XtQBr78WwrFrYI2S54NKbPLy3d+biGXu7SCaiQF55PR
DXJbSNmDNJAXA/pGwURmCYvvzn8x5ywPe/9G/JRovJ70gjnzX+TlYHooI2FTqM/lXpLCMmeWxnHx
X+1O7cQ9J4TLXvSIp3EnET6u+bwezUggt+KJXECEjleguopMe5pnT7Rc8iHM05Om8oonXvqM55dS
chsqaM/Z1Ya3ITDU1zVsvsiCkJ8WHSpiUYAMuCcgAJGA8R6ARzEF8sxSz0vFC2jFfSix85LfkiNk
B3qT2IC5aAXYqNcd9veWyzz1KMEmstNLcXP2xbdIFJ+DPHv4aw4RkYvAfIA3asBnGswFFvy4R8+1
oCuhFKiCLpw5P69NpMTrpSDeeK/gdKh+fMmwpT5wqnXqFJAKZBkcQHIgf3a8b0LFsFpJSUX5IHId
sZtE399ipxxY39/LB0QGMjkYQgxwMCUR/zfxU1Bi9O3lOLrhI1chfa+RGM5vpOxKcfSJXOPFZV1B
oQvmL1UuJ5+l80YzU49qH3k1xXtL+g8Okc82zWIav7DT7onatrWhxNgwzIlTK1eEAejaSXrQhCmt
oNQHciqkQfxDYHv+lRj/kpoBakTOlLQQBDixjsuOUDIsBP1E2MQZaoTO3yAj5NrTPyHNbsOWR8uF
2R6nruyh6VR2Ztn62HWRPbBnB5I8IIsDu+f0zJb5MU0B5Z+mUoCQKCrzDIBN+MxaEaNIjCVDiwVg
epG/yblk7jD3Y9+50ZxIvyNrBX5kgmCknRGcROdocENhzQbI44OGkEAjjYClD/RCW1bzcfU+R5AA
MMPbRe33kflGcp9+GkjvEgiCprrP+TPEBcGSR25Az93LDKG+w2f5gLNg9BP3sew77DxbQWsk8ejN
zSlMgig15aaSHeqvMCuHZvJwzDndHHGnguU0MnqAXlE6HdpzXMcER4Ff8TLSK/IyvAjyRgR6X391
4NvJF+1KRJ/tdxqoTC2WtcWgn5GgVul2FAjSyz/ZWkrvmYhJD7v6r3TL2Augn8iKG5HxcKTiOXwW
eqoBNv4nfhhEUZCDMVVBTH/M6Gs5YV0FArryNaZPV9O/zrHwr5A1NKSBHOS3k0jvlwYPjOlynOVP
h55U+lNI36cjq5QaEQrGutbh9MiKJyenCV8rOVhdlsk+J+mJKlWksg0NB3s9852lThXNrSwLIrP9
f42rCqktyyLCaw9gi2/9V4FyryjA9SIUlyQ+mcAhCuC/spgpE2y6Up+K7hsKAYN7S9ctYIY8VtA1
OdoK69ADVhs+GxXt7bM134YUB9KPChAjK6Q8hPmEzgcmOFmzn4mYFTrizSdxTnLmZB9qEtp9diBp
klXuSzaqq7eXAulu0wDvmZ/AEfk7YNLkEy5HhJPKkepSVEuhJcdPyhux7MhX73/SXw7mP9lBdgy8
boaDqAnlyFdscCd3duKVWRaYmCQ7lGgORAMrfByYBjeLDMeRch7k1cnDx7BL7ImMT9aGcoapMtlQ
Sc1j3pNBKyKPhMVnt5V8NnLkbGVZRJ8xnsxq2gORcKlqXk3q6PSd4F4hDfjAJjtv3/yUt317Dw8q
84WoJTgNLPNQrUF9fx9ILroJgSYKCCBKlZPcr5ld/gp0lhx/juQ4TAcHAv1I6TDissHwUqDnMtyG
1JKCni7OTvaDm/KLYGK3g+PYQ3O9oihAvDAaROWZg2ZyUTvddTWC2wcppgk+IjD3mlXF4kgDCqeg
HbCHUjoOj3e3oWbVrPXLGz8IIcVWmq0HqCety1cz7QJYLG9b5UGu1XVazoqd9ZheD++5PjWGjLx5
4o8k4WYPk4blm2CgK6s6fhFiAHKC54VQvS5vfMYfS8ur8RgF0ebd6TPgOUPhhNHC64TmxNjUsbEx
JPl9iaBgxhjCyfGAEYl9rY4rYmwlsBuJTNjGJpKXNOEz0ZfEEAALIN4hg9Qp7bsnblvVOwa3sREZ
A+RGb+YG9xkh8IQ46nlGREJQ2IaNn0fd5WOaT4tEjfOofxjg6AzKqfwpt/W8SvSAsKOomt8f9m5d
H4nwGqzlwc1I5+9q/k4J7bq67GaG3Ytv20JMJESBEYqDAXNAMDmZP4QzdSbEtqyrCwf3CKGSOsJO
y+/BSJ5kN+aDxQyg5I5kAOrCR8r8GClBSTD4Y/QenQPTl0EJD7fPiGX0hRw6n8wCbJby62PU5mle
RCJObuhZOxOO91LZo8PG2NzuQV/mnVC0F5g2mQ7Txv0Jnv+/w9nBqb+sgyI+j9j8D4ArMLUbIsyN
TTpXRfUBxLOWjHI+lhinE045VxQPS/GxAp1PqEtCE6OquK+NDWlMxwN/IS2aX5ecH6qWoxCFH8QG
STn6JjEDCiQj5x29BoYjUiPS5ITtWtAlGUBQ78kHxRaPRAQLOqoClAUIWCqyLTCpoIFSx7QL7NuE
b1Du0xbJdkPqBx93FncZjyYN32JxCfp4i/YzWf3xpbE789WEbs5Z/SKMAkwSaQAC5PYDcPwjjJYU
UnmL07MvQAe7CDuMseAA50/b4O1rtp7b5lxqxjMV6fMXABzmpGZ3JranExyx+zCf0K5qXi9jsqn0
2PTigDgNRmQ1RA8ZMDFrfZrK9v7m373GLUlgwLKIKZ3SiTiBjTlWcJ9tLsvTQYUvzizJ9MFAvs97
bo7SgawV5iOmTLexLlu+wI416u61hqqhhYYaUF/cecy8vcSF/4I34wJevi5+ndr1EsC+vFlscNys
Kl9vqeaBhdD/JmQ6KXgs4gK8me8WlvGQ70F0vZYVUxf32v6+5R/1Mp+/OCL7QiKYpspIC4w1IaPK
4bU01zy8XdajW1LO5Qt3mAJIA3N9w8Qzb4Fe71tCqjrrdnSfvpY5D7tPeficbNGwpuShbaIdkVKI
bocPdFTsKJmLvqsdGUyivEdANJHGeLx7pNEyURsmVFJexUQNmfkTdaU0XGZMdIQfpBgy+Ps1OsIC
todbkkWvZTuqKCbSWNL/TBI5GTQpKBStU8JWD5JeAQxVo/pQ+f1ANgnJSLzR4QOw04hcJ58Acvaj
hipAIw6ULe/wmLMBjU1aMhhO/x4JHE57FmQuxyd4YNdTRmacy0xNZfQad9YGD80ov4ygSXgov//x
q5m8RhCaPnxcLH+3vnw9o3J8JPyoEbRjgylYTL8Ei85QkpD25RpxS8BVu829dpZ79RYVBcZEpORA
WX2HsTIB3/F3qwuPu/5kQcb7uZDWStUXZnyv6/BsWfAGLrsu9XJyRsPVufBrp7xE/KIpvNrl5gpX
fpkdO/SSyU6dJi+yLOiJ0VCOX4+fvPXvs/zkqKveyX4+mBIcltChTVQU6L2pcaHNttV4p2zTePss
uB+qVXsNTiiJabgHzosOc+DkTdTFvl1ZOfvb4OdigLuwCyrBWR3uLqEJvs301renveImjQfoMfF0
PuwHeTiUYJ1RSdbUye2lC4ZqhxfT1lhTL+EJgR5B8+qm0KkgRqoS3CFIIL4eNKeA+3Z2MKnIjNSv
i7EOwod7laYtjXX6Ad9UiYIl/zzKisk9izJ0i8oYa1PHCK6N3y8xwtHireDgiCJ8WbTX9fgelfMr
8CdFaw0cSvQF+RXYMECK7AFS+CUs7wrZBjIXg2s8k+77ETIb6vWvCbn4bPKK0kgGfkJ1Ht3i+9Fz
ChnPRIqYE1N03JAr2e+u1ZRfuu7cwNcQNzDnMSKTVnSDlG9lh56aEo9SiJw8bHVSGl7Ia608dCk1
CoxhRWGJViWA8iypKq+/xldPCBH/1qVN4V5izKlp2GsDwO/q5d57mBPjx+JQ55Mz2Y4UasLVtjc/
U3BbIjGKUP4FxN2QdeJRX+GGDcoQfaIEgvSgAY9hRemAZgmhxc3uDqtv1VZSu/m9ALDAR6ONfs4v
+UR/zIrVeWHSyim96MIM9+v2uLPu+eQGpFRBaOwwKJFVO+pNjRKxCmxujeLBkXSXLhqSMxwKbS4T
tDGE0lZPDKuGFoLZpJfn5qdoPOA/ePCbIzV/U9pR4rKXrPKJ+KhkeON5mJrzL9C2kmNqN4DEc0jZ
FNHKmFsVp253/Lg6JqAR2qVpnwOWxdeh/r3zB+g3LwH0U9uwir1xqL0DxkXUW3owhDhtpCCX43o4
LweoPfbw9y+AgptqX0DePONrxxJXzeiOVgAESbqqnklHcdAt3WP+Prd2AaR0dvTd0NDJRUn3OMOP
AKIeRPPjpzG+9SxmCBZN1rA77xMmix65wJLOAJ04A7+jukmdXoZUV314GtVvCC9N4jURV1Vn+O46
iuHAuhd9sF2qzGIloHqL6mN+ZnoR2dyazAAAXPwyvnCoJkaiPb2v3s59q0xDQOPcEHMF5qEa/Lxh
lSFXZzp7Y8uFwe+DcSCx4ZJS0brhyJIhqgD+PQat9O0ndyS21x4SLbcDO3gOT9/G1SsQf0yyZlaT
0NzYdxOV6zal5O2BvtRAMwgJFAjs0XkoYgsSK5iRQI8Fa1rYuFUvpJGUJCZB8Kd740M7kavWD8lE
mwKhNl7HQ9VFvIHqpDu6SbowgNRnTLVvD5Ylyx8rRTNnu6GTZzvuzBQEx6+vDEFEvtFXMiIYnSuw
BkYTR0U8CY8YaBtGjjGFVEfICo11m149082Dnde5YJQSTLz1HxQqla/3rSet0oCAItD0I8lKI7Od
3J6r3cTkUpoCI0TG2swWLP10Rbch1sJRHT2hrHAVRS+Xhd27JafWfaKRYkINyOQxDzMwGy44sjHd
DglrLHlEpUzQNzCm6ApVQ4NOGy/LzKy5R8cEbJIAt+KA5eMxr3yDSL9jRAlQEOcrTAN8yfa6qVfd
L8RH9Qr94L/jw+/DCa5vd4/ITHTKO7TtZeozA/L4q0Svo12tdsyWvpJDRb9+CVCddHdWdqP/MWJu
+rCld5sW022Pnp4ev7Wa+eJHqSmZ9ixSg6hHOVDDU3JS0dl4HcLfSSf3dKTlkonGyHgaIlxSevQm
HawfVhKxar+YZ/G9vmv2jiw+ECGELfjzcLgciKQ5YujAx+HfGTvMxKfksmCVw0imv8fPccepA7Sz
L9ZW5xjez8Gr9gDOnr4oFYSvl+gjskS73yXZV1wfXjakz8OFic0+vM30q83Tm8ByQ3OkfqAwtAAT
dbB/Yi1kVBOOE6/6OtHBlpb+UxrxzgiO3wqnYsVCQF9dWWjJ7mifBHz9VjLEbJxpaY8Ni4tZf7ls
coWVE0KINtB+YdFFRltN8i1z2abD/rQbVYxeV5KmxJp2VKxHdIHfcDQWf/IoDt0OAnvDXaeTK1iI
eyUSSLfMkQxQ6+CCJ7DM+ZGc+Q6YHMIXKLVPuAg4hwAamDuBZ1XG1yAfEhp6IFIRmvwEuZ5Iv7UJ
Sp0HFbOn0yBCPzAsNOVwxyYKsGMeMUG4oQAzPHYALehzkW0VdM4QqUPyUO3nwvh5hiDiIDSTM9w5
aDQs1J5NbU+jpW1QjigzwUwRtfrH+XltsoU/nE6wuzmjvpMiCJ8+Z+9AuVjmviA/ily46wjy0whV
jAU52mgAhpDipZilMwKkS6vD4i5Yw3kQvKY0uy1rFCgt+8972ANcRoHAjiV31Zt1D1pJpjffpyes
JTdPXXIKN4yXpLDj6g3S2qnY0q7JbuCcH7a67A5P3SAzvAs4SmeeBobxI0i1co2kh3+XudVBifDN
bnMVGz2NDUayQaiTXIKM9OIVGTq9ifISrVS7al5zZdUkN3A7Ro8rofF0dwGdJ8ao47wjSlVU6sP+
zqLaaYbZrFqdJ3nI7sZKjDgJymYQUZPG7YzMgBMSGxF7dOaCyAlwJGYG9ZMrAS9CJYLEc4YwjSWd
UUSEytCij+71klO8qHL3Hz1v7uOypDHUcEsdSLRkCpPQL93fI7GcFSxyzykXZvyUxoL+bIyvS6u9
+yjzywd+1C5g25MabsHKcJqhaH6DyBqsuMbLM2j50hE6zcbRL8F5s5u+piWAte5exuxbcoS4hYnl
ZeNA87ngeuNyTMdsU+AsPAFJCdg96E9rmQFFWHprKSz/BOw0IHwUAiEcXxkNeLku+NsdeWEW/0O4
GukuMlKPMRU7786B/CVzb4+q9gIaI6q3lKkAvW0663uD755LsduSArBjhacLDU7bbnweWDekEM2w
GgP0DYi+V7YjhiEO0RP13lbNTo+2H1Ml5qh/6SlEYNiJt+m0gKYoBMyuo0DB0MTMSVBdotGl5lhs
Ja/YtBaXA+OXAK6zoAPeVQUCYytTg1+Bobc6ZFJ60O1t7fa2XQZGpeyFZtxbZTNQrel9e0eE1POU
s5uT/YCO8+S96Sj9Bq/TMawHLq5j+sTwHqUxRRk6SrBObzBFTpuHKXOYMtA5iTJ4QPiA+SEUI2Jg
TqAmV/LRpabYUTsGyXOIVrZip+NqO857sNB9p3ePTeI3Vml8g5s825QWDZAkdQ6NFaNy3a8OQywg
n4j2wS/9+rdL7Wx2xrXI1gV1iwa5Nd1bchtYVwyrDTuqqbg3LdJr4dTJdaOLpV/eFnb5RiltHVEt
uTTYDZkPBMJoThd0lXGqd+zqbjGlcUZkHHPP3trfh2JVJESwOyNPx3+0PtVOwUBP1ao7h/7OJmWT
MLB5DnSqj7WG+rUPNgPb2/doQarv29E3BuEt8+7f3MkAu6AdJDePr5PBy6p3c01jp5pkACZI5fr0
Bk9XW58ixtBDe5L4iawkB43AmIfqzTWOQYuCGAd1x9eJr0CdmlRoxt9hZ9Tzil/2SA0xCMlnCGcg
S9X45IDakW6JUTZdVA6W7Jg+nxnvmIzTEKZmrNm4IY9JBZHLjmFfBm57xFDO3FoavjfZdi6b/gmh
Z+oWTWieApODjS3zNXmonjZqN+CF6fC2rz1zmjMCHOE96naOeJSi485JbE52w/c4v0265+gS3sO+
S/zorPP723Huc3Ns5C7yFiLFPcHsJHyrCMFZd2gKeXVzzHhMu3MwR+dxE+bDUeeB7PHPZHB3ZRzZ
6bsBL764ZdfmBW80OMwRO/THqV/iXvIGlX8tSdt5RnpSIe4E+it6VsrUmu98cQupaWHyz5P6+7GA
5x6bPyDFSXuOuOhmDQI9+zhXJ/XZ6bV0Pxq3+kluE0y1x4HVQTBH6OqhzxHlegjUu/dihKfWD66Q
ZG/MpMiJo27uclBJvS1ILkbigow2jbgsC+g6pKts4CSWofahjPunrQbebn1FVnmRGS/5OlsOnIHD
dj2RHXn9sCZp6I6jJWVPAv8vbNUfPSAsDLlfe09v3FPuXSGSUiqY6W7SNqO7NtE3BnodxP+soCI0
4c21rEw8R8JdqLGEMF0mtUS6Bhcgk9GdlGHbRXxhMPxlxVyvvAmNrnclVInKB7TwUs1zTpQ6frYS
g1zpDisSLWHGrznOOF37NAuf4WV7ZitFX+imz8XxnLwxSGFaGuVzvVyWDb4sSMCBBNcrZ4+BPxxL
r4EGeDskW7frm/jLdi/nN8PxhENPJ2yFc8x69tx3IDeAElBRYacrwV32yqH1k7oQOdV3idN0QOob
MD+25IudA1+J9/8Mv4Cukoy0fxXLfHdzJpJNjcvCe6aJxGr/Y6ZHapGoRegWOlRjcbsRQtPAgN+P
IXgQOFvcrsrN6+JUhzcxsBAC33cQv8luTJdl50DnXja9Lxn7C/bFyRgplV0SnnO4bTXVKk33Tbv0
mHdzxG8Apu9NgT/gRgp1DwBizwtoQW+5pYUlnPSyr8l4AkRNjJYAsYQtNj+7FceNc5B3SO0jnZ58
LhMmjFKOACQDpSjJNYWrI0fYvrn72VdOAV6KK1YVwobtxxJJ6wtajbQwKmQkVI3TY+wcUyx0t0JD
loUqOqeO3zQLaivU7D0CYJev+MEqwTV3w4AD84AYA5n2iHCu3vRFAgp4tndEd0jt9Dqj5SYiuf4+
f51A9Y5Of1SityX1zi0SlruI+qRnrXGZx0dUgAiWmO5zmYLIzS4zSmgKYTBB60r8QM1ID0AaulHF
N4NsjfZ9yczlmVL7KXJSqyvumzr+7jGklqGyLfFJb5s2I33Tnv7OG8SRyRmGrmtjdKMhXEDdUKMY
oxKB21o5KFf0r6bVZ1Y2dqI++NogJQcauO/IqPgC4gk5Whpc2AxrbZJXOkNP0DT1mmBQI/N7/pzb
3xPXbc3uaSzOu1jvcczOiz5kATfftWs/YlBd7ZbGpbmh1Bmw2hlukUZmse5ev17Ar496nPKi5uoM
d6NPetr62FlkuU1GSId9PPP7Ne0IHW+lexpJDleLgmbAuZ7v3uENJTb9tS6CJSQgw+uEG5GkE5po
Moit0QmdXN9WIWBvi1gVkk/mw+gvPjGnVY1My8s38F1+X0QnteDiT1mkPpCrc0uSwTdVDADoni3h
Hi12bbgvkJ8z5RJDwOsd7cFdrk2UEXS7gI7rAZcY86O0usIQFqvsGmGjALg6WdtHA/lZhjpmQhaf
7EVzaFognGB+mrPvLqoxygvpsnsGxWVcCKz/VQ6Ru+KH2C84Vjjk/gQjNLIT0OKTtTiSSHDImEpp
zajn8dBblyXBErOFSqoBXzKIYbF2jDVi/eaVUHHfKLeBFBmMWgpDSCSPXWXua6rdPGyzQhg2vD1Q
Dz2iufimwVpskeBScyAfiG7IzNKTPYKW1mnMsMnYKagsOmtteGcAAveixTnaIbLxswzsgPbNI6UO
WIGHkJgD+sH0ZKyX+BiAhvl1dy+rW3K2tmmKi2tLy/w1+iLM3Moz77bzdemD9wyHigBz6X5MoGBk
yPkGMNddFIfUeuwHBuxrsmVDQ3n4ZKqDUdneg+NzS0AYndnTEBlcuAAWYDl+WhNyHw6P9cU23G5p
H1R85ZIPcd4rtUtTfFA3utNbGHbxkzLHjnwmIVxDBFNqODkS7eA/1reuPdvtAlKtOfTQ54vLtlhi
U0J2EmqlrZ+cJnq+7AkhE1gBztaBEVvN2pg11pOzYndM+2C64d1HDEUlF+2B3VzvterZZ6Tmv1yY
73ARZiqSv/1to9sLqPpDQRaQQ5BJQ4yFf11hG2aGtpDPV4SvlokTA/nWbsIJz/l9OfHsPvcRJdsN
unMAUuyIEhCl4tvKtgsutbc1on2+9Z3Lg18QFyHNTjcQUQA/QTQFAovk3XMGhHlaiXz5EbP/g+LB
YFfYXRZv4vvgTk4WEhGdwd9gD9bSZWx3KDINLxxqI2vGjrrY71HVfe22I5wgdyvZi+fzNcKUYYyf
Fm74fJIGz7nQV+lf13X9YboGog8A+dzaE4QR5usZC5hCC5rsVntw22S/n83CqzXcJWMf9WEIT/O2
yp1z6NiTMrN+zi9r7dPC69Csjd/Od8wXUETnOQdzMkjCfVISKiq0MXMY/MlZ8WfqBpOgNprNXoPV
wKHOBVshQiO1cjZb5CyYWIued+dOdWs+vZF+smtxnjDr9QP9uhfeTa2xhQYqbkEioYY5xSHpDoEK
gd0l3FAPOT38Z4wudHixO98GIa2Gqzs77xaf/Auv1wQd9zQyZtrYJKFIdw7m+BGXe4qVyzJDCHuJ
iBv2n0G6FTRM9BoIXl0q9fsdXqsAEoL6xulAfhJLN1cFZTykjWTDMTYMNoiJGIEKZQLwAt2zN73+
kKXBXnBaHHiQlrtOHijyBN1OxInF/YlALgMHRxaIBoQVkNUSCaBVjVjBUIZgVFZcVA+iE76gmZOJ
gFhXRtUSHo1rlkkrd+wwxJFZeziciAwc0Q4C36A6RcwHQ8MS5XbXXCkoD7jOZoPwyRsWUYVcFHsm
47pda0YsMxkvVITkr5M2PBk4rG+Udabty/9fk4O7HvJNYB1mjWEUb731+mT3x9r4oC5I5KdF9/O4
B1a0+Dvas3OS8VuIUPE6Z24gPASof4ApBLhq9Awuy0EIrfnkdzqx2ikj1kq3PcgYP8RYeHWWwIV3
0qg52lBv3bgfazFE4n2aTQEZZAaJBtlX+GASXdi1K7cQ0kavHzMGAclGwWwFqiKeXCiYHp4GE1mG
6l5i8hYYmMwYZZFJcRCkwHLRg9EJx1mEBuzjDxEFCHSdaEug6IZH3qdoSBYMfQQUQ9pIAS8qJRBI
juNgwxPaC5Eto7TkTLZLUXwAS/zKA/ZvRjcaKKGE5ZMjD3VMgDghEF+iakQhyV0qIp59O5b1VB7x
0XYCiXKBySW2F9pNXrjLmkF6DauwfHwk1/KeWToQ76IGkjfOGpPPYcV489DSRzvkpKeUV8xQ48Dx
JlMuBrmtyljO1mMto2eYyg78zpdFTC3w3Ml/BJAYXTZV+0FA90+5tsrcpf/V5OdFEE59vtvIzSJX
5Edx87m4Cr+751bikKD05hZH4c3dppLdgHablT3dUo/N2Db2IqIeLLp45qA6CgdE32aRJ61KMgze
tk6aNXPJXMN+bbozA4W7DGmZob/2J5+r9cA/EXOnNN0zOfYMqpRzwqRB7O6gkqJwRsrsWYRJEftE
eNAPwmqJ05I/SlIQa7WR9COMCpIJ0+VDco80JtDrBPCQs4y04GURnpA5rvvEGpFbG3GFRBKJTSq1
WDnQvkisP/qUEYpD7B8ZThPkCWRB1MNquONn5MkRHqsx3QvocI/eUZwW/aj31Y3SxXHs3ocpqV+k
4E8zQpdUkKehkshkkneUMvtBdfQhi5mtcTAMwtJ7E1Wy3t4IPsP+2OCQlTzfLsGFxr8Kp7uFgPfy
oHw5TWq1HPQRwP8POInPTjyZ/KwZGBiGsgnuFmr4pgCiEkWIvYN70u4OkoFmf/SYBKJTUy8JcLL2
HEyNNW0vOeUc/qFqfYRaR4+rAU+JRs1kMNQIV0k4k/MjhoWZpKRPxBwgKkYehnmB/d5wGc+5lLPp
/xwOmT8g8PxqbQD5LJ7WsJXwvG83OvgN0CG/Tu21hGO9PFA7n4NGftJ1Jp5jicxqvYa9h9V+OBiS
Hkca3YtxOVI2XDgsrFjAGHS8P2RVUdpYP/8j6cyWFcWCKPpFRigo4iszKKKIir4YzuKIgKJ+fa28
FRXRXV1teRU452Tu3MPRb2Pl5OV9DTtcrWsXm3f/vWlQBciJ9CZ4xhfK3nOqznNiQ+CuUMoEbDQP
JgnFAg48NALoEWP4JYGOrxjW9Wyf8hg1bIAuKGRCVH5HRRTRv3NyXCetjRCnbkFxMvSXRVHfVWwy
ZMCPrgx3otWTjBPjnF4AQFAi0Hwx2weow5YXWQmSsQzGVpVZyuxO5qeQFm9D6F5U8J+b2WSsiK6l
JKfrFocFzpbC1pRdHia4UcfsfkBzcqJ14wwLra/TCvL1KzMaIbAQTk44oA9/9vTpf3FcY6INhFLZ
jfEtEfOmb2YwGXIqu06pTVXzulYcHbO5tc731Y0TdiPiK4I2H0Ox0hrkKPINOFE1aNN8hG8dl/5t
5zPcodaaU0gKcHUQ55GO+XE7rAUyNXADVFlxNWqly+gU69v7+k1g9UJW/6hcNH112Z4AO7uqexko
LaNgUurXKfgVZm49Hr0sZE/6IGjmh+UGSi2YV3x2PE4qm4AB88z6A1UMKvZW9/Uymv4vxjgy7Ekh
wgPO06KM2GHMxqymTWTrC45I4mBuXG01VDk5KBC1P3v410DCBy543Ik3noZ+Ckru5mO4FxrJPgvP
ZR+b/uJW3PY7cdM/zalCPOZG+tvs3a0fb11u754KEG4ckUSp5iN94pLWYhGvHCVq+rf03q8XK4e9
NspwduArsg2oSO0ONxohbjtUTvx4xqdhi/3j5sseUpLLcjKrA24It0Fdue3ozpDJzFAHBr8xbSLf
pMnib/uMbO6bv62dtd21V5TMP8pBlLYM1AOYOpP/h6fGYJGGoGoZr/i0+M5Ip+iTFhRoZIOoiO2I
kLI+5IUg9yeRsprmbgGDOLyOSbqIxJv7PD2FIADtIR6fgw9xO0hSz9gxFZYybi/15R/BtrTpg8DU
j26F+hKeqcx020E1uA3BajH+k9ad2T5zRVsq3RkCaNGxvh1S2MMuZ54Iw+Uoky2KQQ088+5ohozf
bca1mXKAuvrig8LhFej2rYkHfcdSow+zkTYLiYxPQ1+eqNy8V6ByfDLZ6pq3AhKC2cMU5WnxweEA
tEum6I2+Mvwwfyq/ZnZ4fK1ON8rT99FSt70t+HKANzE6wuZc4ymb4Ojbw3sAfAPhhGYdqTBexpsg
kqelMzndKMu/i4IaG3YE4DO0C0G0lT/7EjHOQn033gki997CM/5ON2IG3NasAnUSR5ow2CN+m1ur
D4Y58CzsFqwz9AO8SwEAOVNT5h09eMvs2kssUrBapkhYCp1YuLB4QuljYeQiTAAoAW9DDZv75x0z
OOZPRmd7Sn5bBWcWoqcGmLkwdN82x3rYQdM47ka0sGIIc4srH4sKIa0w7MbloINJgoadMgWHGTnp
GBH2LE87E2CUmkE/MocXRi1WKF08pj8nWMMgPOET99e0ZJLHu9NDGdUWUxi3ok8GWaAdt3bieyeO
kCJtvKAJhXkWwQ2lUlA53rMRBvMIGCs2jqalOzrM0EkNQvXo72o0BV4AlvCDqIpi0xpD3dYOt+Ed
1V97zPeEzX9jWsD0e0Ri4W147DEYAFzYMSAvjdXhgU5k9MGCXaeLl7FlqkJOqGcnebmGBw3xQpSu
DAkQ4ZbcB8XiagDMF9hG6ptGFZw7dn2ghlvNm7ESAqV9Fpc5sNqri/ofzX8bxoZ722h2w8uxW+os
IFeCzemQr0V5hEkarErc51FiwlCMTlaE0TVqEDzHKdIAWnEKMWd1QPAZIIQIGYnIYlwGPwbJRU/4
8SmLyCi97uDkYkhv8ilGKkQuvJ6zWSdSo1cgf0E5ikxfGz49mEhDGBsjnfu80IZ4ocfwKzX3ih9f
jihUj+/uyyAFB2kH7zx+u1/suZCQmDsJnShReGn2o/91IU9g+NVAY1LefS1mMX2iUlQSFY7civU9
tAPR4LQDcRQ6c+DMGsgObnbObzHhLO3roJmbzXHP44L1vBXcbITubQgZd340ySInF0DX/wGDg27S
nnifh9NdPOEeeh/cS4BDySgQ2XwH+5hUCbFtEI/jXyRxwSuS5V9BPf6MJO0de7Jl7YkYedTwL5E8
QSC3P2wFnox8sO95elfARODPHdsEGAwkF4aDLzYWhGpn9D0sFXJOUKJyhONMIYP1/3TSry1hrYj7
l6+ZjqEAmzlV/XvwWmvBNYHehZHw3V+NX4czDRPPPbYOyOBvOJDcR4wYhJbddZbMy7doImYqBS6b
pGrRaRgbXAQx1gSwYhSqOJxpqx0pfjX4BUFtsCGqHc4ZFs4ZbAVYmMCS6m5B7PcDjg1OaM7phv2e
94A6oGi3eTMAi9VAGgEg+Ol5crRLeIH6GqmBzaMuSgRUi0QBqpM2nj6XtcgEQLYZWp4Xiv0Ys2zQ
vksZIm1M7QII0nFJq0KC8vCeZHE1aB6625eOFKBFwQQXUEiFrxDkkfJLXihPdvtodj262W2xaCWv
YXvWsi79Hu2GkO95MXF2/IYaTbiVLa/CRxJm4ZdiS2RzPy/7GI8puLYHhHWdkGtv0z2HTPH7zFJF
Z4oilIYFgqpw4zYw/4cqAzTntFDhxXHNVMwYoN660pmNXIhNF//eZaepnZbLSftyTjOSGNSQcttu
7jo2xQalZpehue4Xm8aKme2qIdf07b29bE+sIUO5B5NAoRJ4FfQCXi7/hoUiglsGhXmJqlfzS0Rd
9nfEbQAacCWmMnM7cSemIUNHRJ29uIX8zQ3NHY2Vf5o898yGnaOwIPwVQGZ7VHhtv7lo+w1TQf/b
YdZLeCm9HjKkOTV+IRMPeBCIC5NN2zxTSCJNxiWsxJdjIw38GfMVl/HZb34MkB7hIYbH+TJhaMIz
ggD3ZwHD9S9hvpE2MTP/3H7xlptJs9RxKbUzE0zGplV11Lk0raOMJm/7BMCpAmgkQeY3t/MtnsQZ
zbG4VsjOIBYOIp26DL/M0RWMmMS+DXLbOKX/2O+PwDo6Gao6YEXmXudgfy45dDaVzssZUPRfaT40
nI7bVG1f5+Jjh0uuN7MXjVUlSDAnr18zmieqJreOX4zA2Q+abur40rlCIYEOfHe688bmZj+IBnEp
iNS7MAtx5qHGL5JbLGuAdXsb5v6FIyqdYbPFZi07MBIkzBbEHovdGEN8wHMxm9DwpBeViqgpO851
dNpp7H3d9JpwWK9uzCHb7mfLpBqnOuFx6AHMBS0Q1S5TEXu5BDMFUN3mdpzA8sBGQ5gVoAbPtTDW
sUqDhS7G+IhfZ+piRgaLWKOJWQO/xMaeuypqL5q5HnIfznf3McOc7wDZK0dXdfchO9whxn3N1rZE
J4voEFcryo3B66DC3gvYlR8COCVLwa9FULNBSMrnEsyA9pwnxEXEZkQYTxn9awj5vR3v/jsyFK74
gRIBceRgkg35JUTTa1oGJfWjg6g3bUSnpBg8cCOjfWeQGIBa4sYTXAe9CQEHjsT7FLhcYAsV8CXP
GKqeZdbPqSgZCDlpAXwwfDDBUAXqEHn2f6dgCkzbTx4CeXhgqA5AwsWVslHtb0INN4sUwn/J1RGU
5Gi3+kxPpwLgAUj9cHrqeIxe2T681/Q6eYYyxgBdA/JQpkCBqYhm1Q27bSiIImAtqepy3c0aeSU+
szgiHK0dlRox3HJw8oERZlKASXosppdYyHJBBK4AKxMsQ6BI9igDQgQZAKbOoWru+ku2esGAuMCo
yDlPuKFymVictO4FXW3h6Tu2EXSCp6gRN+yeDcStMBREtFRZbTpWsBhGAxiUNMOPH13JG/SjXr9R
Gck3H8B6sgoO+g/bZbLCnXnyHRIs0oAuR6FH6HlJ6iLUkitH08p4r1UTC0wKAhQZLQWawBdNg6n/
rPOFMEhj8po8FwE21c2biRIomHxxQeSeLbqWEitQK+wCL/FR+4XXA7NSfdhI5FJIOErHcBI5OzCg
gbePvP78H9RRTEcDJlzygKHUk0HHcoN6igvGaGK0n8OYswfuCLg9ZoRDVrVVUwMg2ePqpooZznbE
g5J8SBxPGm5EAyCQKQQYfxnyKrHrEEwnUCzERAiOru5hh/DVR8IhLkJy03iw5YUPACNxQJPYwtqr
mP5itSZ6EganfMGjc4nyKT5njLUhyrEKocQk3d2LsTPoHHbCT9xKANSgBiMchUQtbHnm+TBNEpUk
WEmhJy4Vb9+uKopVbrnu4kc7WDG5ll6JjZIn6exma8oCfUzlDFVacxvRbfijxREGa2eyWjJTcS6z
xkR2lsvhCQCFz4Ec2zMlpFeSb7QMmWQCT+LSIChsxysieDuYWcdV0oU75FG7Ais0RcUtUx9ATZk1
PeDn0KihytuoTuiDgZ4sBx03Y0Ebdh6/elB0H0y9JGxDsMm79Z7As4lFwyd+GPkEuBa9CtYKTKPY
FyFA/Sz8f3soISHCIuBusozwZZjhqgQdl0bYT0v7duAwgyyoBHBuaGJEAgivVmV7lbKoZb2jBhvV
B4IjsTI+vH/Zd9FZhi1yfdsSdiG/KIpP3E6IxCc2Qwn/2gicjv2BgKmw86c96CB/YGm8wVoXDWE6
rtnC2vPMwjsWVhLS4liJpbFEGPpCJgjbciFMfXY2EOlok6ZSAD54ZGYWRY+J1eIAQvUXc882Q+73
ognvdKS7G0HjnNhnkMSuCokLeyfI4nwLVh//k1nXxSzgVLETgM4fjXKvIgtR1jgh0hZDDj+N0FmA
Nn9tsWS88HFPI33cHZ2Gl+SR9IAEZj0dvVobqG7W7uuIt540JHfmYLQPL/iMDYJxG9bEXot7DIY0
N2tYvllPTMZcAU3bkTp+kSgAd8D+s2NnXLoteS0SBVZZbQS4Z4P9TKEnYWNKIBYP24uvf/Bovs2W
ffY65jdBrgcQS1QW4NBCYB1G4fR3PRDTnLAFzZmKH3YmNkBuPp3crO46/8sxbDqk5unOf8EfOEf/
GT2sKYY3xEral8kF85o9h/nyotAsCUCrzQE8MAg6OpLghUEb9uE6zAEAxz6AM8BPvtGtiznvhFv4
SyOSbTlfu0Pg0MEvzky3F4gVT8eFYuUWs1VUzTTnjfEvMaPYF2WbH/64XwLIR7SdXpae+9i6b69r
na1/UAzr5DNEWAcAs85GelSRyqhtP4djgpEvsDAAsjPMmOqd1u0tddAX3IoDBZv4R2b06Oqil8PU
TQ2r4G2q4tBfD3QYpvbXaqfaVmerWnP1aSXwIL7bLfs+PI6IE4Di0v+A6inIC/yz9zGVSKz8KcqI
+SwgRq1p360ezkCLx+BZeKMtWO3FjcuSYMQG+jUMAoJ1LtifpTm92RvBPQiScV9W4SmYTJ6OMlDY
Df7MhoacBvyCVeFwKNQWCLnoJXWnzXnpoIObiACPuHIekcPXEzcNHMtpteCWWJMpybf2RKSHq5i0
+qdXLZ5eh8R1ufcNurBjlLNhiGvzAQjU+3zMc0C0JzyfwxUfebe5yZwL5ysf2atqH5kf/ShW7Wyz
J1i/QvHqazH+1X28wydQsisUlt/+RJyYvh6hHdM8vNc+tU5QhLdJe6NsVowkCgaQ1Ch8SswJkIVu
sH7H5+DpgcnxA2p+4QjtiaNRNdW8p3M5Y8B0YkfCCx522L5ytT4SDDlLcMY04biZa0l4JTh2QVLs
hYebftM/Plh2kMAX9Jml98avbfhZrKD2cRGIoeVHoT5naZXoCUmVc65jbQNzkVWah3xi2nGtL3ZT
RzSMPf/wJu0FB4QbAb5Pp9w9LIXOBvIPWtmHgy87TEP4CngS2l5+3n4N4pbJtnltjs6h0+ak1E9O
CaPL6O12Z6gHOdaIXzwh7q4XBIsXbtMQGBGvuDe/hVuAoY4VPJ/PXm3V1hHhLXZIBLyAQoq6ymoF
2pa5Ro0ahLMsFc9rHioiNgGLJSv2NmhADT88PDnxO/LThzwiwcSGxwrMPFjwyTu5cZoiJIUudtC5
lGK1f9tKskEnQGzcC8ro7fKupT9sDzCE6ARFZj7eaHS19DZ6vQ32rwepCyX8+j4PzOthFVB9drC3
XhrwzgA5wCIj8qXrPHIgl9XLab1tCF6tc7+hTni2cpLdB03cwggq+LjrZ7Kws2TRQQVk3JhhEKyx
xgsY4LnEIWx69SbX5QTprSbpM7n5+lmHg9YEeMpNU8co+u0GB7haLJf+Svam83KsqFhoHRpINS1e
GRQw5UmhMbmag8HgSrAhJqRHa2ATRzsU+3hykXuCCGXWdKUbX9XiuQLWlvjsxgIUhq54SgBrUMUI
p6dNL/j9DNaM0gdlI/oXKqpuYJaGJtaDYznsk0MJMAFmcd2JXwoWAAAaWFRSGuD22HFqs/8hSwA0
ZNqwPEE6Qq2mAAhV8iSQ4Bk/KmcbQ8GuoZY2rcSjFWQzuoYfoiFsq2RW7cCEFSIF9nnJkn2/sLB6
8P0LVcPV2mw48NZyousUj1DP3exwJ/sclv+vOQPiPM77NzCy36KzQ6R7DeUxoSslWocL3/tYnYdb
48M9uV/ki736uycm4HBj5r+J0rMaGefQvTtoPixAnpaTlSwXYSK+rDZ5JZI3LgZyx+joEPfHbfjL
vq3c+5Jd4WIfoPIRVktZmC8zFiG5mKCmd+yIvhv0u4dDd7QbP7x+bV4fcKv73nU67rd861MGHSyW
lpTPwvPvr5b9DzQA48llIq406Tf6jzm6mLQVpXibN03UpE5S0l4kYWhJnXG0uDNpiGL1bEWbZZqC
C6X4Aa5C3IegR4me7Et3anIzziuyTaEhjcW55WJYZ9RmYZ/cAaU/Gc9OgxnZpsuwlTg0qrjxLfgW
ttg44bAdXobL0kjkbmgqDb/PtJrQUn5W2M82FMVvJ9XckI4MojgTZKbt4phJK7nFEYpJGP6fupte
Zti7O+0ZVHEDt8DC0QtzV7FXmpjXUMU4NIo8A/6+UP3MhVpwAQ5hACmwAG853nxo+qT2StNSLhzz
bguoQYjvSFwd+h0qFapWgH8AIya8cXzaxDRMGywI4GqaAGxUWSjpVjzPqXh9CBkwXll+ogeO48MW
IVJnFSSgXTGmpSFpC+jEcN08kBsHSrJ35fF8xY4BSyT2nSPRG/u7x5zpNhhBe4RP0oQDCaN273co
dKGtL8OkNP0GBpKOj836axZG5A2K0RLkxSF1Mgjf7LZmXTTy8YfWHoIoGAdOocvIcQR9Wi4LUEyD
CQjRvA3S1eGMrXCrUWkGC9/ZZOIroiEKZ6L/2zDcXt6GEQacPCTiTReG8H18328MY31HnCcvFxfN
flMMP04kHiJEAfw9hCDGIbwhyB0+rq3CCggwTdN3cY/604DRxhWFl7Qs1z3B3sSdqbjxwTb5yIHq
JWwIGFuIUKBuwWJBXNueiVuL3CH+rPL2hFiZI/DvldcAZEI8tKfVjj8bcKq5WM+tLH6UNGpoV8TQ
Q8ya8L2j1n10/oJAEaoaOD+ik+LUlmTCNIR8ucQaJWYQjKpkxpYKfJEkJ4e0Mc0nIokpQ5r35D2Y
btg0+HwWaZVESlTa2tNhfsLnIx6DG8azpRb2sdPXv37qbISyXIB0WlzmMGQBl/+FnMwHZM4bLUFs
V3sWl/DnNnxp6DxcPh93HtN1T/NR5o+a/taNs2knBv3g4kcV7qnyvvBt9igDOH1qA883h/kNrRfr
NnQS8bnjc8YJaZLHg+AzTGjGGn7OyP8RC9VxkjymsEm8JBYODvPCkS9GXIQpQhvle7hRHgmEQRg1
/Js45gOVJqIRkLO02rJ6uBpypXwfENLmzj65OgGfoStbewresqJ4hqwAFxYNq6Tu4Xig0iDfYtrt
ZGUJi0IwotpuM6VJ0+4EcEtDvIofd8Xx6EMXAJr7c/80Kp7BNnAUHNDJp2WFD0oxY/ybMFz44QD6
sIVt20C+22a4Zn+DlMRkVa5lFLFIkcY82IuensUzyl655KbL5iWFAY+DFDoeC7sfMr6K5IFLYIgd
gXxBQaKHmPIerPRM+CbxODIsgQLOl2LLYkKiGuyjktpxOLuzejxDWEJBzVgPcDGLl28qBeOhyBrC
+WnOPYGfQAbUyPETduU6NxkWsVbzkVw+yWnVuYgpvSxdMLjXaQul6Br9PG7P5n2jf/2g58yGK84x
Vyifb2EEqf1EmWbInPjUQiS8uEggiOsoAWP58TBlYp15OF0bqo4/dBYYxkkScQZ6Pdx26dSZmeX9
twbaE3euzkoIoRWcP1Mb4/TPdA318fi08uCE8v2/xMVeIPJyOiOZPdEfczDZEMEYuKF2WrnSJZas
Jz4kHfDV+ajmpcuCqQ8fEQMuuSnCJWRZRGAs6IdaUGuht+ywT2J7YbP/gFHW8G/pk6HqgGIKGqlh
p2BUDMGuNhkDD1yVugzlv6HWKBxGphpmburwhzqbfZwKuk/EZXWxVEo/SlSr2n9bElRPaObFDCDU
mFf6yFVMYhPUGsjjlPhEWbUJXCLZZUKlpJomd3ZsVowDm/A0LJXGBqksyfTd/dHssFpU69yBsWPn
8dGk8PUoIw/MsijlcRflKU5DqBSXIeaB1BqTD/YESW1oyDDm1GO0krzV9Nyncf2RaNWFCMbIC/yM
MZeKxnBxuEUHyogDrc52Iq4xt6c9wTLGCgSY5I/RFZ4DKluVD8pYhi5GYf8zfzuwWVajD6hEUTAm
kuk7J4Hmt9iBKR1qXnIFz7Z7O8oXhlLEB702AloxtUteR6NX0lbf/9IN2Cv7BAhAM5LWqnD6nBtN
OIM/brrjFBN2+rwyxFQ4ymLhpwBxQGkD3/OjkFAgAcBQJEs06mGSWa951885Ov4MxsWQj0kM4e+Y
G8qMQJaliO79E2U+BoTo/tlP3vOYXXcZ8tdwimUnqBGR3sBgnwEHcOFvoqicbjZddmBGqX6anh6A
1dYMh23HKd3k7/z0McXG8hoyRhPZZ7pUreVSdVKhT3OgwY5mO2f7xE+SAiS5eSf436At2/toueRo
S6+Dp0DZhgqOy+LkJPj0heLUGOZN+Luezy7IVt6lacYrtcLtGuPBP5TnZr9RETBFIeKOcV2sLciP
jm4YOcNnElIPpFtKIjFhxTfVqn5WvKdQWuGienHPLay/OUBxa+NsY29CY9uH4iMGBvDPAeZc5U9/
zlj7TLVVUft1d2Kri10eegDuNEUpF5+AmbFke8EgB0IDSTQddvGrPxOQT/lyJj43iDjkcekYDNPF
klaW4seiAsonMhF+zNjbZz3vCthAkNiB549WmSRuxU353+0Dt+91IP72cJudJEj5YrSBpXgOt5zz
ThI3OFI4CqV06EKNKKz0g4un1BeFZyTRUvKl5W9Zs8agD3YovoPwj7lpMnOmoIFkQkUWdTFp4C5z
p8VSX1KB68boCfHGOY3EQK/FEcWsH/xa/MZWAWPJlD/L2VtnPBuAX7yBQ/XGgbpMQ+bqmDMC8v25
ijCTEO6BtCrgvz8zbM7A6oIQUE1GR8seWB9zVzBTnzga3gtbYuwXQQ15dMugP+76Y4rUDH8SnM1x
iuXhRr2a8HwuSebegeeMdzvJNmNsTkzuJ1lCuc9xseQGkl2MyR2QuDiJodFhc+d5o8bvehu2zV7a
4KhNcp5kqi5iLBiE54MPn+cBFWvZZbSGhyfzNMz+LG10z6E1wl/5WagMPi+nyN0M1v22F6qopw3S
UX8xTCWYjrepVDYXKrb2XaZvez4yZc3fQ045x3/GgssyNw4IQU5uY75XEvXE5raaE5cYJ1eOy5hg
1cET0sIf2rZYNwfD4e9QWwaMpquha/4INchO9/dq7JIky7SR2Bmq9HabEik6HqXw8KmNV5YbdbzE
10W6DDmQoLTlc8jMCg8xHlmQ3y1Femn4rlBzYIvyMur3fifpU1IRgmJkQ1EXQHz3HdZb4jPbjpQP
2VZ3yrc9qkUqKGjEZsImFSp8J8fHkI3Tkk+0R0JeOdtY4gcoxHpMAm7GaNUZrAbFy2kS6sI0qklw
O5e2IirXhGPIxHQoG8cr3OgzoOEYyXmaxfBc4Bn55xE8OTv5bHj+Py1oRzdXdjSoylJ1x9gHTxKf
vF0P6etj2NbZLuG38OIYSl25nR9d7lU/pluRyo/NA0ScPTiErfxHJJZjv2efH1BY0eIxuqVQhw34
hPljK9dh/XPLq11i+XUbIoipnp7+8Y/n4Nbuq8cZrF+iNNiNWn3h6ioQWctXsgJOgSfqL67Cp7sI
DY+Y0fjEc0HvMX27jYu9wpoSASquYWBQHzJ9C7OE0AE4BHdfw2H3aSteu39zcKCxVq1hjUUeoZR3
xcXo5MGZ6vQOX+YgCkDGBbwsx4hvmjnTekKO7rsVfu7uE0XWibBiiGqj3nqb9/fsrZkT59cxN53x
ncb58nMbBQZMzal2dBxSH2iH6XLqdfYT/X8V/MBVyeiBXn308gVlKwN9KWizfj56V3ZxcpfKzeo9
oveAiXNmFxiDQgfHTXXFQ7b52qsctU85ZIjRmKt91iScxFF8DJsjxW8RijPYN4BjXO3j7isgMKY2
0TudXdPj05XZE/560NNOFG5fonUCYlOonszxzruCJp9tzEDAQ2n/3QncLKG0vRetSbewmeFhEfx1
qNy75Eb8nGXhl8NSJGe94zBTeLy72uFNIjHso36u73pSWRyTPLM7P3rYB9OADk0Xfiw80sAvGA01
0o7zwj1t0VaDFfyXE9/suy7vjG8ZEj9gRhx0Gf58TbhzOPW8jNnXRNiE7bPTHutj8brtIE/IrKfm
QLZgyfqJ2mcZtb6YlnOU0kRVLeNc2FfKmG0DSI8sYvAFpEGcPLer983MBpsaGxi1cpq+T6Iy79Ab
sLOB+jlUFJCFOSlalAeCQdA2IeiTWcVMbHXFBfRUGzSpNCh4mLFdwc9GESAz+I5QYkIIYNDRqALe
KecdtQob6V8AgXmubPaQbMb+SzWWc0i1CeQ4J1qAr6i+Fn9R5UAol+zsTKhnABZdg60fBZrjaPsW
Rp+zDVVHk6PZeX5Mh7w0VJM7hF/kYZOOo+IE0Sm8XourMDsrR84asbc8J9nVy+FwRak27kCHIrHF
7iETfULxmXndP1nka2V+GPjYrQnjKCrnESCFPlt2U/qBJCHclpOkZC9mL2hDQO5B4hUJxd9uZiVY
V5nJaxon2LY1FzHDsotm+tGHidgjBn6kBXlN/c9GDJIyI3tbyWt/dhSomEe0HQ+Xxr0TI8+Aub1p
gG5wg8Lflm6L27BCXZKGkCs7zMTEPmnZYxlY+WLTM9oNyrET+k2Fswkewxs8hefiyAp7jUExMJb0
N4iAupgLmihvWxZKh9nRewxBfTA/cAghkwqF87y2l+AbwroP9LcPWcVNKMawMsOxg6pFC5oHtG7Z
zSI//kUjVn9shd0+xP7iaWR0cPK4hMcY2NAKw3roLJ3nmlNW2k8YVXUgbuMtJ9xc8BFLuqgHjQRy
NpdU6MvUaEy+S1xk/IpAechx0MJrrHA1dnOghT5KomY+bXR5OCGvOLnOvxAaSnP3ilsDOFlGzeAa
RknTx/GKqxS18e9C7mi1qJWoir9IOXC6lKPCaYlGUEXe1ZqLzEI9UXaiVezyLigHqYWCJhjphMeV
Yg/clQtsRQ8dc08GnQ4XBlRrmUtCCm9h5HBpWQOsnVEnvpgf6DMcMxXeO1hV3Extx1RO8X855Wbn
YmiDrCGjqKbKyYZ8oSRHeKv+DCZUUGW2o7IBUf4FSRry1g3h+0pg98vDmG/1zBoVZy8Hm5BAtMW1
48w/wdz9FhCUtgoDNp6h08/qEon8TVsVwqGujDj1mseu+7C4litsnJr80Qpe1OqVbDvsX3BpFm0H
KrVt2qj4Yr7eBm858D6pAbJgf4FQrVnbNr5RjFgq2tlhm3vKbXIg5Kzfs+7hHrfFZI3JV7MCwc92
Z56bIlzgN3CCo+uobSfvzbfl3fm2jLp2c9I39xyw1uB94Ajka+b9mN3kTx9Gv4cOC3VRHSY92PSU
hzcUJxy1hlIbexCiltGcCsiXasvU4SgmoPyL1Age1cMk1MBECjDQ0X0ENZPi52w4bNxJ7n7PztjW
yI8DAzSiAvY1oQe+W1o2KcytdetjmYDpHpOsMWCdhwHpcJGve0QtGe2vsyjsb+V+rpZGUgcT20sb
Vzd6hSP1BTZ7ugCX1G0hVSc6hCOCB51REXZLWAuQu3hNqIG18Zl9usv6UXOGMeN680G8rBuHg3fo
+TBISg8XLuXrn3gaJzBjtt8D+G+PxV1RCFgFRFIZfn+scyEVNkZkLLKjt2Rf9CF+AT7ZFIYU9i1m
uj93ydniYb1xsTL4kyAolAzBrU+i8RlVnnWa/mV+/W15BStJuMbkOJHvbuKelNu085TY2HkKWbId
4y++g4rp9XaQofqzomWpWNpFCs/rn605+7AOCYZ90XzoZE26VOa9IyJdRL4vPLo4SRsvOenOGKzz
u+sAXD1P1byGbtkAqzCewqRotqad6mHsnu+TKPNX0DzNjr+D28nLANCpyut487mw9q9d8Ngn9vhQ
XDAZsZz7W9z5SmP5UwxB3VsGdRtOzj3wum3JcnvLdMu9pfvrvAFWp498dIk8uCdhUKmDSHWWfAHC
ov7mFZ0Ctiv3f4WpO9cGPzOsrCEGw474DbUA+7WojpGDqD1qG40mmKeA9xMwHOFr3h337p7ur7hM
5l7YPTHWPS4cvo8w4EUgKsoxbENaxnvHp5Xd5PoSB2Qn8Y/jeI8gVsrwi1DVSvOxZH8+Wzom1Hh+
agscLSAh+qJkRRlIX/uipMAm+AUpwhfxCXCUyUq/IIC7W59d21z9OOqvyTGGXMHx3DQrRc5FieiU
pIYH+vcZbTliepz4ZPVT6wGx7ts7YFYkCoa2Bjv8UBo6YnncLQUtU/stdtj36NjvweDh4FRm3yEQ
QQi4IJMAKqMTW7XVQMcLK2WItJc3xf/0xkkXst283JZx68oyHyPek23ZuJduA2Kntfn+4AHJ5xUE
4BhLCxghiP2T7cb7NjSE0b7gI9LiS21m/EmUBh2XnWzkrxpy+/0cB6pFF5UkqHWXbSZnJDQG2aeO
BaQxqk0v5ioy97VcdciQfemSWp9v2NAX+30XzeTfBz5RxBr+6FUbPu8BJ8aOEuS8IAjVKEpA9Yx4
+4FZ0Ji6LhtxvEUrZZzWdwNtWqlK5rqWLoz50R/VI3SsFBFmBxCdqZ5Nac+2NGdbu2AcztWx/X0+
9+WiovIDmH8EEUv5RLmvviim70B1wCIcuYOlA2+RkwtdKSfoMUhA9grQdtVKaripNF2MfTiFXg0j
rjb0WIXXaZpkscjX54E6ckb5P0/+WvRcO5GgmkVOTgUmuCfDb3W5KqtRghWhCJ59t7ngnyqaWR5B
8GlhYh2NSHephHFNT1YjCIN8g7cHBgwCdJ8k+iyijpArxcSQ+Zq72sm9ehIa2HExn+bby6HeBFJF
stzEds7KK8zSv4j5k5vJqmXNokGPN8BbK+wl7OYbTtGRpMGPlZfWCRnTaXjzKpiTmeYoP1PRrd7J
PWPHdFt2y3Fx3Fwb024elWpAL0LoyXfyaEY6ia9ZWEKmuNs5hMuTffSu337vZD3jP05oaaAO66Ec
lWqhZI7dzf9y0MH1sxkbFGsI+ivI7Sof/YqwfWjpWPuA3FCn3RQI40H7sW/0MKqp101lvHxiZVv4
v8+8y2YMwDHTfv4bmejNbkOTaGmC8L5pr6HiJz9rKUA6dxatvSwyqSVZ0V/CXpDT4J5ofAWxubV4
CK7xpeiv9vxRAMUMu3KKJeppGiccgZojwcOYQYYvuzGRT30cQhcUfB8wGY4YOQ4cNilbqDwSXGR8
NkdMFZi98ahBI+C8YctlZBQ5SbSBoYkpDe64KnZrFlJgELYxNGIU+EucBp8ubyJ7FiFNj/3H2xfQ
h0PUgVRe4gwmTmEKotjKf/tOCOk7PsbhKSGBL8KwovF1mFCpuafBwMAUG/UchPDH+E6kwV+0AIEE
WEDqM0feJ8pz6jUIt5JmUA4zr15XvtODZqUHeEgJzZZ/ieLja2PzKkEfeqAHvbRHYVowOnyuhb6W
+6GC8Sc3LqjdN1Uw9Zww904jzNfs+maxSWJECFEfzAg/WbGdwr4z4ET+2qdRRdIUZDRG8INicBnW
+IxJpITKK/h9LIR4se1/2cs3WIlyuAy5Z5wx5UxSSEjnRWaT+1fU8zhtkDUb5AOwfayMxNlNPPo/
jtB80RMhiZC5x8lt0LmQ0UrStbAfZdRD7g6BgPo4xPgLWr36d7Xgj/EQNE0LY48NGBK6C3vTQH4o
G65YJv8Ydt6golFluufRaQSh74DjmXnGanNYDcRgoxrg1imZuDPgaJlikk7XHYxTJi1MBBwhVia5
1UBvIOBlYeAQHNH/UrKks+8Y1K1vfQ8OZ0x6GpDnTJ8hbvtP/tkeK2xwKWiOZvFsdoU5KxMYaNcs
fjyjQ6fDlhizaTOzoMdMsr4Exnxn4scvvOcqpZr6PS1tyfwpbA6Lo2VlhwJ5Ssc/m7TaEvJgkSjB
2x4xr2Xe0YbZjKmobuY0i92WxQAbYJhffaYF4X1XcsH++ybV0EilSxqV4Zu4BxEucMZTS3fR3t7k
dCEaqOp3wjtkjruxHUCKb8zaqnU9NFvGoDtuuYPOMjN/46PL+FQfdO39Haa85IUADFaGWphGD6t+
dj/EGRSinAIn6t5/NJ3XkuLIEoafiAhAEqBbeYu3uiHwCCsDCPH0+2VP7OkzOz1tMFJVVprf+J8c
LgNmHTM4XTsVgHh3gH5sTGQBamnkSGlntHLjOa6YAARi3YjxUfRhoWOkoG4SMRRcSuiQ9yIWVI1J
zIKN0L+0OIoOU/b2sg7ABsSyEtA8QBITeQZMgBIWUUENTwniQVYXVCpDLer5/eh8+Ows2QlvWLcb
BpbLpeUd7yC0OiEp836PaqnzPgrZCoGX4RtiSNKl8rduU23nxM0NPVS65uqR8yp2amyO1j4JEZGf
dMN5O++oGW1sG4gCY+kOCM0CyN8AfdHR2QGIuB5U1gUfdhDANC5Jm+oZCkpvpsYtOOu4KTDWlN9C
qOJ64MiknmtAjv1htcAbbDUNBAvawD4RkC2GxeSqWYx8X9vs46QzocSrPqkWCEyK+su2feHQO6SH
HPE96Z0gUE3OeqHBS4jk8rWcLcOAv140c18T/x2DEUmTApcDjDE4k5OWOXWWluW9tyMrBIPwRHUS
bdg23myMLcCmIPKuhFdcKdH4tjn6IvgIVNsxR3VGZ5Whgw3udZbTS/jgwck7Ff1xlCIIEWlfEYs7
Jtf1rAmpR/jHkudQybj+n3MU7SooAbdVc45/sDpHBQFN8pSZDdSkntE+ZJP1dYgSCzg7ul8ETyTq
gIdLOUMXlsyFUMy4UvJKOYbkMXnh4/MgHT0GqmpoUEunZLS6SUaLVjF9TGBW0reoTFAcCTq6UwKN
OeByULrTNMfw1BulEwZgAAJobNCUYpQjU5frKB05MfCIBTh4kAEC3yWUsHAf6K/JEGRKuzbg0gNm
gAZCdkXmQtmOBgrtCXI/UvsPV2yacjF5Yd9tPnsfWlvy8TYnwXnP/BKkNNU4CL9zLInuPLHwC9AM
AqTF7IByhkOOORQXmNmpnHqQlczLgI2pbAu0oJhnkqGhVsFsDGctxWsfHtY2kbfc5Zdlxh0uE2bY
sEsg03CCuMqiu0Du4jS6cgw+D6dRSaM/YYuXsRJuxeaqmhP/h8LOYaQ80oiodCnRwg+wPNv9TgT8
G0xGoAOozymkANhzvcdN3I0qZs4NJifr4EdIclvLDHNaFFWDM7zH75J+/KgKU4fJuOKPgE1yytSI
ZTBNI8qenP2+M2KUppKYwdupIdZMKbWZjR9Ubj/+tHL0o40s9K1tdRCljeaX1U8LDlKL08AqiKKC
a49NStig+vYHTE/oTjpbuTMNE7Y+chPiiZSyw5+oIopRj4MJkjvM7AM9e3cYvS0pxlel3/P6K6QG
3QoycZR5X2rA8Sn5hOmst+oMD0PD1VyD6zgeG9HP7Lq1xQSldIYvW93VHABmDwjvpQ+ITiv4122e
+rQWnOdOiX/93Er9ewQYNnpsdIibRsOtHc1dMWAGmgcZoPyY5E9DgRJefSgTyIL5iDSg1P0h0DPv
qq0z8RFdKFO1NORnkKvgTXfty0LdM564AcOQgSHyob4K4JjUXyMDQj6gfED3El0ESXcvW4L+Ij10
VuqwZ/Wm/DbSNlRxVIOvLccBfLy4YT+20DyiInyiwrYgX54pcQECABxlojOeBWGE0I1mZ7Qoj5ej
El8WzYmKjkING2cCnNgY8mRhjtQQeKmO+Vt8fxbhHY3Cj31JHZojs+/To6VWoyl7MmCMrIcQwTwN
lP1dfBoeE5Iumap0+Mit6GV3XbCUbRocZhXlPPpcBeVHU4dsAlmBYb78jj5BdJ8W/TPEPoxJH/0n
0k4QtCil3O+oHp4iGuZO49CLaJ1wSnbNx1HPUKKsnb9HOU27biu40zFpjUA9L3uDHmBS5Xgj6TZf
GK20jVZqvodi8Je5j1nt3QcqFDdQsvlAo6AdpY54gHRXN8pYSZ/ho5ISdSBsKCsQpnHK825Tq0Ck
IUxff8YvMldBmgAo9geQuFtZ3QCfAoiGVuP4jtBJ8L/IiXRNRFLQjkIRiQ8xcdWCN6tQfoECv19H
3+PHhi9i5ywgJjaqblz6SEci9h/n1g7tARsGJq6P0aq/KUwADwDmYTZ5irniF+bRavaNTyYKCrx9
1GzdLusPOZ745Df5UKmVKEiQgzKAxtwJmslUDvDaJrJeHEIfl1RDSkM0T0Szwab7gIhTDTL4RDYx
QF15nC8qNBPPyWlSLrqrMwT+Xr8McWRl6Kwj23eFfhC/RuBMQWjQLipG7Qj1PCf3m1buNKcX77RD
cpmfLT3+Z9gaciUd6vmhEQDnWPfPxgaFj4fxDTg6WOInMLJikkXMyBxFdHlotVxpwZwZdYnwEn2q
WYe13Bxk3nDYCkTnBP7l5gfuXaVo1uNurBpPWIeldYoKsEWlnfp6rM/QP0iZS/BuEbTwHt53dHqD
S+tYbaxSer7KAGmvtT3pWIqs54r26eVsZl7TfwXdOKfPN2Kilfr05M4Wq+80/dq0P09mvurw1oGg
B7X39jrYyOi+qMAEM1zrbBUe5+Biv2ZnMrgh7kP+xc3REpT8O+wyDT5tuoPrph2sib9V0MBUDFs9
nHN06zTI4pS5AIuWUsJMV2evZZbRFzB0vzFadeC3D0UERXyBLywOPsDztrmB2SwFpU5fIj7PukNo
R1a9EOvjFro2LaS4fnj7upH0IjlhRKtFRDtPdF6sLkRP1ivaFGjIDBrJy05hvYJTuFtiQ1xG53Hr
n5JGY3Qey6BYMNy4IKfYA8/6K5aSHn/NTDN2nQESHQkNVS5k/5Ka5cvO+sr81UfBDHz64WwXYqJc
W6Ib0qFFeTPaOyWoztaqxbJGL/3upABw2Z4WUp2kiRdRAxWmFHDWLXCyF0oduC7oUcu/gBx0Www0
EK1bm4XzWhUOCf6a2Tx9agjeyr67bwCyAMd9c0EV3bHcOaip0w4hdYdXpwAwBDOB47rNWJPjFDIP
TEVELcHUhJnVm3Vow/ZG4VL3Rvc1NIOJvVhkdkWbEgMyUtGHxiZsgS6BTqg/g/Xqu1U8GkHsYYjn
opgCahA1ArYcGBkYGsywiAVug+40x793ulisNR7qybST0ZzZTbT4i7q4glKtugJ04t0PdO70vj4+
HIYR9hy0wJExIodBTw9mF7A3gKKWHJziI0dj5RMdbtss/COIfsdyuP0CPX6TsLxdSCdoi3OKGphY
uSsMTQjUTsmLaA/WXumk/oOVdby2DRFoaQhNqEsY3eS4RAH2D162Hl+jX8AhOhIN3NoRAaM+N6+y
bn3oPG2nheiR/AGRDbEAUhC7iDgjRLomdJF09eoY12lj1HTkTG8P1EkODVhOyh5bEiUdW0TH5G9m
XLgjMr+HyBgirOXKv8R19wwiB53kvw4obV146ajv0WVKEfS6I5FNpkG/FHdFX+iTfMeSzqlAWTEB
JBeEWU/FIymnJG/SJUSI8GJ1kbmSIT+PLXpiYodKNgfJcwbMab2SXBuZH+RYuKPoDa29nyt7CEHx
AB4D3G+KHZBevCuhHj+Xb+cxF+Eb9kErgNXkb6g3LIH8X4J2eEOM4uYxSLBR1dx3+QF4PVbXvfpC
hGLcbRPN/HonSk7yNCKIdYYm8/17+i8y+tDO7wjiaNAw5Iw5TfXRBWcAdbk2TvvNb/Z0Prh+aWbp
i21A0X+MG8gmdZyfXUAT6nggC4hShXuHFgJknsPSBdqPY5pODx0mpk0TywJthosVRt1IveAtBoXq
HDS9dpg3rc9IjYpAsdWoHL79s8dLsqtIRzK64X75U6IrnSPRXCOCxU9hkNYNfvOi/53LK5Lvt/gp
hWWhOo2g8tvWXdRkghqr9qZVR/ITWZ88YtqG8STOa6UfQMTjm7Km5EN8357DFkEGQw+n8uXrCpyX
yi9YcYApobfDWYLphZWCC8Z/y3mKk1zNqEI84k9I5j5IBXAv73fACK0a0xLLsr9vODoUCzE7FWJu
zywhQbygWTItR35DAvpzC3ywLx5iFW5p3FmCdjtUodjc7N62IF3sOM/hTZztSjRRAlEVay7fFjy6
l+GSzaJ1ZU5GHhSFcDSZTJ7Oy7Tti/w8b5jI2zEiFzpaw2ZlMqfBzidKMVKgQpLhkZQ4GangOEei
smSBAyqiMIduiMaeiE7h2ysC0fiIMjZGFBd2ZYAaG9oAdCIHqEYDUplI/5icI+z2sQ8ji1tPUwSC
OhDqG7YCLppvvELgb7FswxNQ7g9G44waZ5LIyh4VJnUHJD8jJIvMDbGEs5n8gQikKEIGlqac9Had
OwRbxbvSRShRoxA7kWeCEBajiBHlEoxqKp0HKowIxy7EpksJ+TnKp8egjCnLMWpFNBxJO76ANB4d
bIjWbGUxRP5RaaHc4IqNK2NWbMnuCWN/9zqSK9Hy3oxTGBGKuEOHSyXF8dqV7puOCpB00JAX8QVt
j9j3/HkUu/dbVCE68IJ+kjLxQuCbri4/BrdBAD/yMQUJhxyf6IOiqfevLy1hmDvDAPLfCxLmuHTP
niT1Uqdz8lLjyAe3AnQJUYdfNwGD2Xf8QJF84A89TNQkcwZNUND50Tu5kMjeCUNRIqMkfh+ObLL3
5qoX7bjypAWfILc+ZkpCWNiSjL4tTh+yapIslhAPwYmEFAJmDGRkv/EPpav2lNqdpOlK/HiiqiNq
e8LJWvWgZTad9eCDwaE8jhxhCwI61VTbkUSiJzpttNeNGerUBLALRELhI0r4Zw+iysYUdFnM4VCR
t9doir0tOWcaM9T9yJOZZsAcLR1M66xdh9fNaUXWQw77p//H1G0BEI0Xg2OVVfkNaJ9kVvDZqG9t
2SeXUMweXxC9JGa+SVS+/NIOtv8/4cQfd13kD8XNnuOCBokQSGQfAJ/jVN0tUHsdj+mDAHCX8hoy
sBSyMjxN6FLQu5ZRsrTyZadJUSagLXSqCcQQsGqLjAg1IQNg8ORYG55QAAvEx1/uK5bqoQG/X8wJ
ha0HPRG61dUC0yVaRX0mcfbbZwoKpEohgiHqwvnJx9+1BQVjwCODSW8qHLhyFoiuWgtRxB+5bwtx
MblpcnoKgE9+Qq4V32UdwIA12hPGU/qkog+LuRPU8bWYf/TpE2Mi3ZikfPZ1xElXurfSrqexwAyB
9jTLj7d9t2m/telm90CII0lsXkRJkr7SzwPVwnnKYuV6yB+RUuxxLLWCM/kE92w4HFbOUL7MLZSk
UwRAVu4aoZ1ASrjSQryMhH2ESFvN61eo4Zo7jUNMUk0R83v664EsQ0YEdFenWzr0GMpiPCRYJ0PZ
SaO7GeD5EohoVDNQgQnDjh/J17qDL90Nwbaico3JNjpTR/y8BLsu71R6QIJqYXbIvhTEM8sFkUos
l8AyXiaYIVGQ0yD6uVBYl4KqkGutonUq64uNEjUShdYtHQW+/mZWL7vt52awaS0iddcGIZtdKCfQ
TnZ/4x5lGo8QUBgG1KSIxRTspJIV++XCyEbK/zobbA7up9zLymovP0cpNYaXftNJkYVE+55d1Nmt
KieKepNqeSe7Jgf/yxZe9mMuuxOJcmQQ5VVSzfusgcFiyAsiVJg79JYlWwEsRTiQF05bReLHOqJs
n54XKptQpHIluojYj8jKiKKe/Ftaez3ahXeXr7MvqBc4af4dPpSTHBgSXuibyA5uA3YSARD8SBcv
T84RrX9ekNz9rRZ5aB1V3obdWYlUDRI4hDocD/kjNorp371p26CONir/TcF2M0+D9iZI9Rb6FDJt
EvyWUAQxDxa7gTaLlrjJkYJ+A8eFKAg0+sLN0segQATUzi8J8ifnWBEJX6ZT5ICseZlJyyPTN6DN
LNbLrb8pjGC1b8Ma5NM3WgcnRoUiqJpNa7pSP6tzLDCE77kNfaad8J2WER5/JbeXzbjwa703Kjwx
5JrQkGRMchmKpfD/DyzSKj9HrJHlTxYhcQdwOQNwTlXOjOrcsRGUmaeAkY5AmmUGsWSU4mUUTldH
9SZgM66WnvGp9nOxAL4E+SAzJy3SHKjk4ntu/gs0T8ek7qPCtzNiOWIYBYqmAX+3jv0+X8nIACFP
Pw5kdYsL+hTkePCrYSdwQ4YihHIxkeyySYGsPbHM9Dy6sYAagKEwBUYoADkMUbnojSE+1nBmxShe
A8uuR+IEz695F3xWK9EDgF9K1hTniy/DnsWzZVs8RrOv/Mls0Lk0RIHgN9wXlkLUkparxZNXBqI8
Ksq6P6B23Sl4D2yzGmi/MJD0KV89ncQFTK+E9C99NbIWP9uC+kWuxKPNHzfGUM7Cp8iHU0bxz0b/
IJUS0BvR2tXEH51k6R6I1DLIhIXkJg8nm8jR8VdXBEKc0kmTBqcECIIhoU/keEHB7dEkojHPCJuM
iI6F2xsSSECPkPLwE+/Yp2zg4IFQR0MZJSogKFPMB2SEcTJo1F/IfJiS0/3NwIHwWzNtgQcE2dEX
GDrJj4nZhOnjdeoO0At6MJQAqK5K+sR2wSqEoSkLi5klYEhOIghntH1rW4aY/V7QnjeWGAUiA6IJ
OpPFbr7eSE2kDv5TsFxo6iGhZ8yZ0E0C016svZexqBxbl+bSPYrsp78qpxq3ATUJOz9TndBl48Aa
iTiTPkDzZx4vzX6aGemab1TTepIFz1XPA1vsrLH2+kMXL9bht7IzgtLkrbm4EUKrPlnzMKail9aO
fYd35hTAQXgPLwa9XemSK/BjWBzLhG4yt1vOWbphgbo2PlQrD/u3uYC2c27BJbkPskM6qbfXSYE3
7aG5KGZv/GnYzODCKEBp07TMGQKVQXtxnXh1eJNUnbYglDJAszQhHZH5EG4U4WQua5L6H6mWk2jb
xVJGQNGnVGgwWWPPpqBbP9TSx9YOpistsUkz+C0B4aYbPBp22DsAuXIyup67YtdO4KCKvlx+PNNm
zPzzcD1Sdm9qQCZ17znORjjFtDcggdvzHxne8QnGbgrMoLsEkd4siLdnS+tzvuA3Q1OfrvVxvVRT
o71MuSqMkWkDzc9oPAKC08UlRsfigWYfnd7fWJ3++j+w9yqk1rU0mq+xhvj6i/L5FDBYfFspZk36
VqNYaCx+PkKA0NP8LtA72qLrUcGG3AGCpQ/uqaPW4HoUgcAOeE4QOa7ud1f6ULpfUI4aH8hMz5Bu
DNv1DikMUsQDS7ATbxWRtnz7XSkrbZhu2+P6RNvmrFoUVCnJRm3gJiHkjBoZKIsZLaiGCVAvNDNv
RNoCeEDDwfAAruY9/DpN5q/gzIE2R2vySETXmH1xWZZp+MTcmAAT0xMpwgfH2gm9oml7CNjxFMPO
eYVvzKzwmT+0FpB9OLiSc8P8LtRVgS9eZbQR/IM4MCwvlrpHe9XDsWiJP0zTOb2w/ENByUba56l4
KvEtw/6lX2U2PDZs4bpMfZDx+7rq+N4ytcq8Aj2nYETuZPUGjvS1ARr3EsgujMI/y9O82JVBXptt
F8sK3iw+bCXbsQDlVtqnOWIPYGUmWm7Bz2lQaeIULZYbYtOR473VL4/NvjZs+esDi5UnUKbQfSI4
gDxDfvzAQwF2SOFxxP8DwZdIQQgIxvgV9slnmAdEqvgUfRFKL8egZO5z9Dy1AejAeXa2sfoA0rEB
7F3QZAJQE60ZBEICRcMBHp/7RXZ1PX5SO4kxECbD6H9m/o9dO0k33UgZKDfzC/lMtLyYfK59fYxp
CQ3pzoUSsrPPdKuDsyD0OXqOuUt36wbxbMxd4t70/BZSjfSPrm4BexF3wd1tyv0F7j6qhZbYGKSU
CT2z03I1tGkZmdPSFPdjdHR8wK0vGDDAsOPzO8BXacxgs5JB7HcxrrroYQG2A7HCqBfg0mD77diK
VR/Y04cxMtS3cNibtBVTXyaImEJfmYSInZrtMRcV6zKMYq6TSW97NtYh+lUhLm7unYE5RJqeSexV
IiViag2MPQXN8MGPYNRhxoQn664KUNyMTmBzN+WmiJDyr2Z4tYW9FaU9kxj7FuKa1i8ilntKQoJi
K6ksSJDMvFCeFgRGaGpob7Us3bmSrFyD1hjY1U7F6PW1gs3GQFCfXIgJHFzDcvNdnOwXBmlvtJ5q
W3fyDvCv65zvtoMMu5TH8DqGfM0k/2oxytHCNSwKHk+ZtHzYaBWoelQwiSi0FTJRguD/8hj7ss95
eLEqEEMxl5IRuhZ2l+mmgwIKlmospJdulGfzfdR3usMkosaBnK1GPgd4Di1tkJxt84xtoRIiPRJ3
2G4sChGrpO2KWjenWdTePEdMgtdDEBQAyzr+bcHUbMbMvq/t2/go0fXhnD8busKmM0qKFY9X3RyX
gTKFXfmrDFKNi/R8bsE6t7G6TwoXOViXk+jC0HHfM29L4tprmfZ/ukQg4lCNWjayrTsCFjvvy2GX
NCYZY4x3eJnlNILpt/AaNZOkpDu9btfUhhBouA2Dr268ezRWhcvRO5TA4Xa/aQoP8md8aFDwLpYq
QkFne83hzfO3nZfbwt3ibemV97w4nFfl9rciZP6U8Se3UA7OSJqOLQgqBMYeqHveT8OpgF6+3O7J
1lDYI8un64ojdQYjDWkKYL9k2odfrM07hFGGSkzGlw8AqBlgEfOFDPv+cXhj7GK02QeHOqiO3Klu
21zjrYJnzAbFY422NIo0uCUCMMxMrCEvZ4ssVUXBaXP9MvK0MVSZMf1XiG854CcgndxOWFufSZ0A
li+Zic8L1lc5V+l1O6cQLgH6kBp7BcrqtndCyPxXWi/+//Kamw6JLuUI2SoCbGjTcJQC6sQslYkg
AegOe3dU3E2QzdXmsy/ABDPPhOe651tPQlYZIqIr2n2cbwWxDGwOSnvoBmlWB8YRnBROMx8TdMwi
ytFthSfEApCrqLeLddhI337XIq9IPbt7B7/JT8ETuZzXKK7w3KOP3znm8wdFQDVGGPnPnwfYHwc1
IDDCRNGGxYawA0kA85Iueh9ghoCpwF2kjgBdiTgNhgSsMLR8oZnA7DU0BkoL2NoZ0tqmgnHgvkfP
6aDOShQRp+qgzejxCOIMPwUmoLRS5jWiYxTTpaOdbW45K63+mc3c7ELZvvqNfITICpp8HVS10yPF
L+6pgx7FJCrp/e6kDK60LglXHbiSp00PASP2x9lF7Zc1ap/G1QZQRgXOcoS84XeK1NJVRFsPL4Qa
kyquQYpl03cOUbz1NoWFuxEnDTb/bfAMAOH15q02Xk4f+HNs24eprkA0ty9IccKYtCvaYWuryWm8
r+hMjL+L1EZiPGaT42dn8dTnXTP+7LFiLEEN0/l6Qv1pQZo8eer8E6lmd0F2HiBsOnlYl/0NGtCL
UeceUbezJUC5MifX+JtOOp5iwFGC8jTPPUDKNccuLznosdkZMpsYkOnIQ568R/Td4XM8VHDQhgSz
7SDnBodftbNhy6thiOCS4rXQ0GqY5SENb3tQeF0g6gONN87AjYsRk+7gmzh/RAhsgueJT4yRKo8I
OuIGgMHzzvYj6PXbyPmeNtCUbshF44M8AWHtwHED1md0QYTgNLxt8Kn53lGmQ4QiIkaM5r7kd0xf
vAtqituexZhfnfCN0VswNaDH4QaptL2QnMK30SiGr31F/fIXGbo8RP9HkpIDRUSxoHa11X3bhkOJ
K/uM3IeOartEw5jil8wbcCwn1+np1ig4pbBSLKJLxz3v24hPswvkAFYh+L1dcsIORQaDajgR1odh
M99Gmo0gWnp8npM/o1/GJK6Ao8d51xoQN9+1dVVjfQ9Q08ySK7eq9MBXYBephjeWWkLz/b54Oa+o
CzNUj8rgg60mlscBB95Yn1w3zdFr+Zx/Q3Wl248wJ/0jYSIx6I0+EfcLjlhIOdE/jXvumT4fGgP+
CYHa3RvD+5ZXhLdwPW1iUWXo4Pe91xakw4DIioDBDgSo1RrniBsOX3jFYq7g4fLrVXP1qAMQfVGw
5306FLTBf9gPiBJco/9C5ZOzisCGAlEIF4VsCl6PQlMNqWYrjVvjwnssyHFaYder4zSskguCu03u
VthZfUWruMNBYFxWjaVUZxmpFPDfrpdCLsrAuM84NtcraEA/xBSsaqgnj029PM+fUJBtda/biNCQ
WF0Pl04g0HbEjRZNmFMYK26nKVxOI6UtkFKLGSlT/vtIW3yQ1cRgp+KJt7Q24zThLAUghyElpkqM
G9dRucLyqtieZjpWBAwO3dNOplRldPf15MulikqmM8j3gWlZWwVVRMeEY8BrFYZC13smFLXJNflw
1JNBi9XQGWNyq0NpS0vTILDoIMbXDhcvU1B7XpMlgQYCah8BLWVhtejVUK/WpfH6mCdKCTShe16r
2X+3UHUFeH3zlG/4YcLyDclnWtCowPEUoxrV5Sk5Lt146/Gy0V6vpHr1kMiQNHodf9ByEgQW6iKv
fTYUopbBydMmnJEcfSygsQhYA/ZsmjdQYAhXibpl8kPSQAf59cbwj+BCVRmwRAXOnQzGB1ju8N2x
QwPqn8boBqeiszLIuQ2f6WMv3qwJG125Jn8C+mRqqivB4TdsTULNAgn7JrMMw46LrsHHSh57DnoC
EQNA1PkQg/IISYIiTNmWyFoMob7ymunTLj9TdTZoz7nJYCO69IpIkYN3GSGWnv/QENYxnd+d5hzq
neQOSZATFEmmJdJhR9o34VLreuz1xLmyAox0zFFCx7UZDwioYDBjVFG4DdsHFJPtfQxgckBURPjZ
KMdYW3lbDeT4mw50biZglJOLD0gUrYlqDN4E+CsGzHDDMF0SHL6QV+EkcCF0yn0GOsKf2954r2rL
r+6gw5ob1BLITk0dg4qH3QNAophZm1fMaYavuk+KdfFJ2ULqT4XjoTaXUEHRIgh7sznKDy8ftSwO
2BBsmc66An22jEFbhm84SqQqcwLLbyBkfnCpSE4ALiZxn783aFzlwUDbgouEzxAirkMrQCS26mPb
BWGH7BU9wwtJ1vC+6S5Zm0Kg5DZY9z6oZnQ97wgLgDr5860gVCKUMiA36GHIYrDw4OZ+6W1dgH/Q
x3pwLvBC+C047vMux/TygSSBrDSeRSYOUEd0gfx1jgm3h1EfNGF2q1yk1EtiZEMlTSMAwjGa89Sg
8rHGKOcCo3756vyrew5dFMbazn0T81yYPwB89noJkhrzbnQxMQdlAbT82kWcpdixUt4iPAXOfSBa
C0wPpvQC1J5Vo7BPf6nDDEtfYLEhVBwi15NmF2reKMitZIDUulniyLd7LIhJUDjF3wmezkzaaq2G
hcdNy1jPyeXSPGzbXc0+g9tqu0yiqKDMG70WNhp79ZvHrwx+lb75iU87IgYEeuTaN5WGxkK+AUIv
4tnLsFu6za4wS7sTFdpePSiaAG2yuLNGyuN2HkOdKxyl673tNDfbNVLRmJx34jNyleRgXeYBD32D
kGxl5cc2/SzUHrQ9s9xxZ4284wWM7pzVw+1Q57f9J9J3CU7t0C2sBmH58Scf8aRfSZkOCeMdjLAn
51eQ4ILZS9HlbzExZWBphsjpJXS2QV+1ttNt4kj0WWshrR+Nzx8RbaK3hBxukqWwh1DomFvXphBH
yGIIBzC0TJCqDjzpeCkSP1SliIv94WHx9+KW0SGuzdDZAmUFDS1gevZC2jOXpMbspg4Ku1u82F3o
ICjb/4DGk9NBvQbSeWc1ERjy2oDT9eMFJQkpwbbwE4mHZ4Ljsrp69KE/QOqcuFjK3ohR7BJWK0dM
MtU8UM8MRlTpqbKht9dbwKtczzi6BSTrgHH9LfLZtJ4p2IFBLG3ZAr4WJ7jkC9PhvCft+KJ3CJn2
FA7aV2NLNtiM6dD3E/SFlrK9UEkjaQvRucgPuL3R47wgNSfmaw/w+S8/+ZILmgOGpULOE+ea6ZZ3
npusXVk5LDOdSPaZDESv+FyiJXzvJ1RNiW4QZPMNLvWK1Zqi8WFZSxbD2t7PuSTUUFhsoy/TQOTM
zESwkDD63YlEEDAkUhzpgtIwy2HS3VZgXTlomUgUq7RrNqkvFGFzc8hwroGshr+GbZBFTFN07gCP
TYz57Cjzhf0ILHgjg67LlNcGNpjOSdPuBF3jWfIWnvMu+g+gnS9T2QnfP3ljdM44bCBzOtipjNZ2
qPjAljojWOwotglQgGtzRpxOWiQp+0mOR7YaDeg+MFHVYaYtx926jK7XYJ3tqg84A/Xz53m/oCvv
jcJ6HI5S5CpjJgv0/oWKEZMTkvGFFFaIeE+QO2UMcdzvMyskOA5A4YhiTaxN+O/fOBWyEEW8uBKg
r+UkJNqspmWxo/ZeotVnxYiVnAozxo6d4q982q3pw9G2yDF8APIgqkXXyK8INa/vdg0Vf/8hZ4aM
iUZXfvjjneMwCL2aAK6FNUvomXRJAQjnuChMboP8a+JgoEPd4Ozv2ukBcjfA3WLMkaZr9u0WfTQ4
N9W6D32He0KNpwtNligMp4sV7JMah/h6Ut5DLmKPDPI+1B6eYwhLes4pDAVmLAj7/pbGCGtwNs3N
YlD06JQQDMn6KsmZtH63HJ7fe1K1cW+Fk+gCtuMvaGybNxu2uCKLtEvAVxbT68w9NCc7ZQRYyl8T
9oyKygQoEIEWmKiSXLYafTSNAd1te1+qDFKR8LWuulvI/FgPNmnT4ZNVtICk7SB9ABkYeQBZ05aK
jpYPkgSvWOGzkHoj9L9HRiR3Pw9zj/wQ8gH4WCMOnnPg0k5NkW7n1j+Pd6y7RIEiobD+qpRZDhec
tg5gBgTDF2Suq+SCyTuo7zOx67yjgP3uSfC6DiVsylixXvyu0ZfTnI2RlVZC74yYBVBTo2pWm3Gs
YgD0xMGG5jodA8VGQ8BfIotOQBZVbnea4b8GBP0a0jFL1iMJdHGN3gaIEEaBeGmydKrZlIPqDDnQ
ONN8NBvjw6U016l7b+IQwdEFHUHYCACaQZX8vDvWVleOucxpaMwhv9PbXsEtsjlPOPxhYQuT+uT1
jqkHrJ4uHJJZbVNEEMTihH0PfkUHlmNTOm9lDpSboOWZcXKSZg4aOc8ZDUYACJM7KgAMKcWZzSHX
p5B7BndPwx1U5tE/bG/JIa9JNhCtxfGHFUJbw+b7/WJI14N2CSVR0gkgTUC25qVx94xlGI4ErhXu
W0PJUNmkKOX4yPx09g1YFwMHUUqwDmO9BHS4BgWKeIdP34YBbDkq3QFCmvpCxqFUziU6DCTUQ+zl
EK2EG4LpmZ1NZUqyLSbbpRV6gosS/yYkotL+eZhFyw5UqW/tUAb+nOzkWiLoyGR+IwFSksMpWh1Z
hHsX35Cf4SYXEZ89/KrlknuIk8Nzjl3GsTH5k6oj7z+q7s9JNy/a4w7/oaNCRQdxBsAdKqNtmQ9w
2NxQuBcn1TD2LEaGIcQwB/xCzpVHNchxLAaY6Kp56NohPCL/XJueE0qIIhHjL44pUTxZ98wBaSt3
lRAQk9PTSRZ4CGwTZOFiFD4d5BD5rbC0LadhiooJ2ZUITCYDRM6mY3/cNQ/c8g4kh8PBn05jZB4F
Gwoegl4fqRKHNLeXRPfERJLeiCB7drBs0bXA4yVjgy1BxDCj7wyATzDh6Y6+d1txz3OFFNOHa+Cr
k5b78F53Bvsk09CjMbLtjoFoERDRM1UZesMbEq63jBg/Yjtzzlm9zMLx2zQOvamObju+dcCjz0d9
c69AAvAINPRYlgnw/8dExC6kQ75VwmIiQIlsIl6pnMxkMjT8HqT/CB0SqX49KuCnQKvM9oHmFe18
moCCs3RUw3V9skO4aozjedTMKePWFn7sDS49snwLqUjL0RlM757mKDUkUAsTFTArZLmK64Bon1nH
cA6OxYDZcxoZl+2Y6w4oK3Sc1DyIdsGPZehQsbByQ5RuHPKgsWFjr4fhpbjeXF0qs2ILeCFMky4Y
qNxWD8UKTwOa6vTUKLYISyc6kww2WYhWc3OHFFnPZK6czm4XU206QCGa9l214HfsVHqUVG0OihZn
EEkGgyZHdphIJxc351Ww9BMHHvx9+THB/F564DK6xEK6PqiseLr7vVs/YLx1CawHJewovZuRohnZ
3S0blDZmEwqWjS+hINP1uwdYfT8WSr0to2q8Vp0P7XBOwD2zZIYWWf0Pb73a5IxeX/1+Bkx4A2Tq
NWpTb5uILpl1WIJ6S2pjUgTmfUgv1VKQrGdzwk/Afa921t/+uRanQ9Q72h37cvcP6Wd0eXip2Vl7
wGIA2IIdJvkxuoSKs0bOVcUtb5zSogQzv/uaOYhWzsjpptH0VLCnOpJmdrvn/ex1Iyg2pyHkifzN
VVAAGc9XdVT5OnwR4Go529BswL1zlfhaBvdsFOloKdBiMNfTF8+MMFpz9QhLZ4HpEtMji44PI7vP
2myqQ6EKYNVT0cggGZlUoA7e4T77THvmPLd7ccHbVJOLeRFwgZx1aD1vqpHuMWJDMLM8nnDKIMkS
TdUthcgT787CxzOcygkSDzA1yfBOd/HrFWP6MYUjnWaRpFhycw1tSPtKA8q95frOFPBti2hjBi0k
HmhymOAsKuMSl+Fr7V3BrO4ZljamzxC3oVvHa/Ro83w4VZ/0CN/o/eZUhR/wLR0pgXqujsDCAEDl
H+ZzvVIrMurpZc3hAdcapK/3bnqUKm0YR6S5L7hdf4MNhChKRkt01b4ww8wnLEIIeygxv6zHZQvx
5WbfXm7OJO55/NEITandJbGkBN1ice27mv18DBo3e4dmAcXHad77QBpuq4426MLEbgeNdHZ+BfV7
c/ZRzUqpk9c5wi2Eucz4wHxdQREBiwSYDa1+1fu6PxzDrw5a+2bPUUDlPsU7w7vPc9qHInT8tS4v
u0n9XG3UdqAwCgQR3rXakMce7kuJxCeQG81Qqufr+ShdT1Br6jPzohVzem05fk4/84rKET6KoJsQ
Wbwm2q4AegURDEtIFbCBdMQpCh8+sLBK5/afMKczG5MKgIV+bztFuWyu7SbPVGI3Asjosri9ECq8
l9tmGV2wMbkfW2VwKrf58T+WzmxZUSwLw09EhIiK3rKZBEQB5xvD4Qio4IiAT9/fzuqo6KrsHE56
FNhr/WOvRdVy71rKW4WycHM4aPSq6ddWniPzw6PlVrKQID34kBZ5n+vc28NnLq73Jddcl95TzFPX
z8e5aDe704nUEREAXCqMLOoLQGaHD70Jy932c7Xv+bgPoqYm8lcv7az5PKyCvPo7AV/d59ccvjDj
ZbM354K+Ow4Wb5Ww83Txqsb93bGf6VajsHt0w14dqOnxpze0loEYF1jFcqRqbxRyCvp6GJnc6Q/G
KgUV3xbYotv/BP2yY/MVAIK70/4tvvMJ3bIliO5TWQ86ix9HU412vJ/ZmMNZLpXaGb6NyP/ATBMS
8gXvr1z+j157FYNDNv9+NrfsmD8wdJN323v5xTO5sWPlD1IrtPCLf/IFuqHAjce77jT7uvUH4qTh
UUk/SWXXWMmM68WjdvPZs0dPjvGaF0tiFAMI/CbrFbTGANGd+WWNow4HpFiO9DxZBcZ8Iue1gFAw
mew3dnIBqOu9g3AHVSeG642soqVImWMxZrn4zBjKyYkZGBlU8TPE3bjsF4jGeguwYkrSIOSY8hmx
mZ2U4+DMN4KMYd0ncYKnNeOdeBKx3sK5Z4zJWyUGBZbjJwoZ1AEIFZ7OrsXEUso1hy5NWpoCtY2r
lJMj3QxzR+NM7tJ+2R5+jBsqqkSon0xzHwzIdeO0X1dhJ53w31cKLYYKTg9qArp5VMOqPr/uaIAb
P1vCs7YqCW5dV7/+UDl2Zldl3MPHjwegGO8y4qLQfnXH3RePkSZ+dObPcvErxq++96t4tsBY7cTl
HWYv/4XYa2Ty71+2Kn0uOuVu1XIXqXRLhxoVXcR/AysF43gZK/12vtU4ZmhYgxWwtcKhNWIE6rGb
VPrh57Xr384qRugG+DyPGltbqi965hN954U0Y/G8xY/P/ns956LGbfMOr6p9Lfc7ZB0940c1eOne
7m5N9TWpVe4HjV7jDek6BmEeDW0dMbgzCtkGroIwEz1UIAp3+Qxe+q+42z30IEjEdhz2Fd481ep9
poqAxeILLNS+gzjr6jGxkKVzsaX2EXJgNYa2210cZhlmKzY+dXXHVSWjD1MK3rG0m1jme55y3MpA
NvAXYmgLhwCoDy4mMYJHZuI0mxgugs8bYYEqfjuBjwib/8N/Y/7nyiSEnA2i4WXTf7xSsLgVI9x0
ETzuajR5PiKNRzhS1CCdbfa0kcv9vMVFj6BrsQmuATaap70aqsbsqTFlioxH6cB1lD0Omg/OO9nm
8+JrOaThP8nJ9tY8SvNwyy4wdhq4QshjNEcIdZlLTExneH8ZvW9mgxIZa8IIOJbtM96QadD0jeD2
FKuBwfSqmqt/hZJ68ccoO+PejUkgv3O/kZlT+oF8wd5HuIgCaXDgxBZ4zP5lbUm7kbOS1corXlnN
DNkZk8RDsd8fh6Q7y5YltJTUnntPG2mjO2uM/A/N7hGU0gw6ZFhsN1l467j8cXhkwK6e/QEgpYHd
LXmG6kLtWEfktEFgwNKMHR3gHyh2+2YxHorNqoWBG+IK6iBPX3VVcwdKqYtZZ8zm1IXlxighZFqb
hfFiic9N9YKVNnGcBoXJs4+Yv/HjPwYUhyC0vztEekkn+Ux1fmITkpkWbJDi1k/zS9t2OONPAUxo
hOmsTYYeJoou/64jCuLGpq8lgwX5uMdlmpEugW2QpwlGfnabB09CnjbdM9w7UZhUiYICgiVyu41l
WDLdyeZao3I5x/eqL6C5pNabNYxTxZ/KPGM2BhfNE9eG3C/nBU8nxixpEHhQKmR0wcyN7pyzivsF
AOMuPiuVS2toS+NyqhiMXI9VQ24lZjkBc0YQAhADCX0svTMZi3ARHzrw+kLbBSNtXetOOeCAFY0u
aozbScCF9e3btxKzUGsryMeZAXDwISMNrq/x4z57Ur96f61rHhWD+3znXrhEnuNh8oCg7BEsAe6m
zHq6++jbj4HfRypDrdnNLrrLwdtTLy7XKQUEv80lH+eXA5K4NwIhbdbt+H+E3xI7F1gGedggs6Yd
65+/ozQf3FCTMjaDw0HYTFI9SK+Hy9vnYZtPkDuwWbUXpzda9jDZY+BYQID9uEvhY4vJCJmo+eys
9e/5S9xASgYbSl1rRJd7tumOlqx9TKtoUMd566CFaem4Z7u/sFK9a6v5BQTeNEKj4hKJCnU8gvQH
wiE4NCRby6FUhYrVVQzecB4QvMAXhpsX+GL0hdq2kHuMpBUCUwDmLeN3vhGTh0xQtjJ17RFH3DBZ
sWjC3qHqRkF9R+99dfhUUf/QpcUnB/GXJTSpNn3nBrmMr+ZmdjD0v/jExBcx6YA3iyWt+tjD1K7A
7MgKlhKXrLEr5BBo0xB/ePxctmYfTr0Hui5jRBcPayFHHm83UlyWP8FGRq7VLG3Dl+qpPWwgFF/a
f93Z7ALgiUTf6BzlAwwv+Lx0+dH5saQyq8Jo/DCK04IdBrBmIC2biPOnFze8Htv5e7wzsjgLWZ7P
g6m8NuAUWpAxFotUQ6Au44I79FFgAMEWAkAzhw2VfbmwGgRDXMTs+xLH69DZkayG2PYOhUhmCnHW
hhbH9sGeIJjNDyOXc1iCp4zYaKFJNZKFA+faxdCwMyGuNiVa6BuxLUCkOT3OmJDtvDaHEwUbSuoo
CaM9mdSyGgBwKc7dfvCdX7n/2ap1MDSJD72hyKptFZYz5q0G+mevkkhKAwNSSPXKdI/x84zeysg4
wFDn4xfG6Bgo7hUznY+ZeA7TyAGNsPhfuq12oUzqImgLYbEfFwu537O/z9EJE6ovprLwlfIJr2Jj
AwW9ueunNkcdIRFwpGd44y3Zxga6Qj8EHJpE0WEMQbNb1bn2bcTF3x70iwqvVr7HbCRgvdNqco0I
xeIGuQKR3D4CpcXwYWdDj79fOqC+BxSpXNJ/gHCHi9nvubys3NV9kt6yKUf8dzW/p9jaLpWh+0Cg
JwomxsptPhwF9+24+OMky3HdY53WZ+n05PdnWmWmqqFOPqLiWTtFNP9XqFIX/6xtjDpEb7SCYApA
DDCTK2qBdstqt/M+4y6GtZk0F5D0SozAIrzETFTg98eChQeDT4Ni0blQP/DgIxLt3EPgwaieKujP
9B5vzw2ZtzFYXe03Pgi7pyAyzgbiAf1p9HoLlQOpe+hX0ihOlsQ4xB38MBo8jmaXVqIXa4+pEZZA
eWUfAQ9q0KH5Y3k2Ntg9eH+tUcSfKLrmsLX319O+z4IdZchG2PHJ/BdDPNVImWxMWTcaOoZxfrVz
rMd4X5FH7Rwq2bBfdSxK8igga400SZrvhHfO/F4sspr6MzRPRjcuj6jhPiZzdAq/68C2Q05KzqKC
0eRqVmavF1RDl1bUZgqjmTFHMpEThcOHa53vT+vhDDXXfcEaKEOrbIRbHVKTX07NimNnRQPXDxH2
1Rz2EIScI+4TQpXcZOguBuzQPYJ2zPfDUxCPma97MLh71QNCnz12F95EcgU24WrjTS1F93AB3sd9
jgcMb6juaRfnq7id/vb6i9+vJP/a3bevI5W4hL2R2e26b4Ahtnb2H9YLuGnsCoU7lFTzO/z865lC
Vdy7maM0/piI3/p38Ljhw2Cz3OF3AOH4jYzeQ6RK0Nui8tbRbH0RlfxmzcvNdUrIVJ44nMW6q1+2
d8ze+njIQX6fyg6elPA6Sma7X9OX9yOX7BOG+ssDh2GjryDlFx+bngziez77bOfpLNR6yiID3jlw
0PLfuiYBu9KMQidIEU7Ww0krJF7JNDo2ONNWmyfTjUOk+mFLa6gs5LQY8Li4Jcd26FnfKSGUo3+B
PR1j/uozhvwNNYOH8t9r9dfEznGY0Go23nAFBjiY9Al9jF8rCGZMroE+wYdEHAIz6Cq0SD21hkZw
1BdwTGI4l0Z4aavjjeepehka48NBlamr03GcL/6gH79EJDt6GBONM53L4Y7IQ/8/45py4xx4EJ8p
AqSLm016whO33ly7bGQ9ENFbxwGOw7rX92UETPUwVpdl/bZUNNRGOg6ch/v39Q2H9wDBNrFb8WfV
GI4c1u5HJ5Allg/DWsl8XNoKO6iTZmSXo7khhFDBErNRPYzeA/dlzeZdktQqzKg3LnuqloZnJIgj
prUfJs4eqjh46c6YFR2ogPWb/4rfcUeRBKq+nddIjr/Tlx0cBS5T9lDZckD11oBCWOB0SUr/U0uw
HEy20ntgDrcF8xlUxi7qAsNp/Byc3T/+rKRRpCfAmj+m34nVqc8jFsQewvJCxSjekIq6HKbdmD+l
2tlJkoioV1h3vy/MRaBYdLHA9KBEHjoTQtEOyDiloZWvCFn7gFN+X12WZHAKLlAWfXGBJML+47wJ
F5FynGELJDWRbS+9qyuVMinya9wTl+TUi4ficaTFcMlFvMwcopkiPz283dMIS/3dLnI76XBn2pe/
6OmP5iAcUS3ymwF97p8GoXnrMUAYl6cRSU8BCJlxki0/yDIeY3tLMtgnIKGdd7nbMuG+eYuIjV7z
1h5amevXmCgPjQrlGD8PXYVyozCW9KqIKGoPEUVx/0U2rdca7UsuoeBE8DL1emSVyZRE+H3aEtbr
F7yG64mQyyL0CjtarlHUoIAHQdAMF+8mtJTTfsQi3G8qHHgfy7ISHlz+KIGuX56VMQi6GRLBH1jB
0SHLAO4SRcndG8fOzOKPWyNM34OptXc9ZGhgJUYvBpK8H4iTf9BrCEguLlHy2tYJQmURVe5Jm51T
O7lYCVysOsMORakRqSMc2bX4aEb9BQJA1vlPy4Id6BMQ3ujhkODsI06dBpf6Pet3wycNhF4nH3cL
H4lB7+IWZ9Ri1EXufBQeHB3YntOwRyak+KVxb6tm2z5yfvlkeUm+uLIyimNt9Edoa0aGpD1GVNBN
t+y3ByY/svZRgAbTWvOmJChKIR4883MI3qJMueZV8hnuU24PLuUyj9XdFJ8BSzKXHPWtUSu4Drn+
6IRi4uKMeeB94Z8u5UbyvpHaBJRGMKuoDI63r4FyA5FT/zG/wELaQ6Tn5m89SCdZu2ouC/1JuvV9
ymdHtYT2hTMkOe29iBlAcYD1797H/ZVupkc5Rj7KyNhXYsdhNuYxobBz9rs8y2BrrVja3GFvfl/T
4emlx4OagZbJheTZm9nDvmgz2TA8YiuAZIYEyaHUpAELIVuRZECoaFntMjPfZ9YzsrVQnX9IEQOL
j+g1cujXVJAlyTIpSFbWB9nW08rwwesLJqSICy26o7lATQTm0yMI4IUwUa8IUCW71Br0oudLPDl7
Bst7O75THoG4bnyP6onMhvUYnDCm49T9I3m/vMMI/X2G8+Gs9yUy0dN3TOKjjG6b3tft7zD603nx
7pllugHPv60VC4z9H6qDcyIGg6qdDMt1azJxOXVtpDzyqw88RMnD9m5KkkeP/x6uZWxoZ6qJAZDu
d3b+GJgFKdnbeJYsjH32AUiFbjLAS4fMVKwKwGA8wf9cztf5vg5CVsPa3AzXO6OY7b2OkaQJ937S
od4XjiMVtE/A7lshK2U0hMrg3tpI83rBzGyWkIzP5SaL85M1sD3mKtGO7HNnVa3aHVnTiH10BHLm
+XW1Mqsm7d6TrZtuwpCyE93UWN7d1uERx7cQPI7coRq7C1yJCVRZk4JFg1P5B3mHMYFgRrY142l7
oWwELd82bmi+0fFe/4lQb8xP5A0Or61sooLgomjn4H25h3c2FNDiEYFdR82QNJ3y7ixKnl8n6pav
X/SHhtgxXRu7l9kjtsUi8+IOa9Mij7fD4rTv3Y0N1b+ysSVQsezVZnHbXt44hAdouaw36wsBhX+X
KyeaHhVd2SOM2YAQDUlZaQMfjPPqDVOSTJhfIN5S01GWjtOHpt59zEaPdjI6Omct5O7AuRNLb2M8
ZyPNmd255BQxn1aRbvOchjImlxWrlH8uFzVPXsS9DhTDdn1DcYI2RjPrO/TxL3jMURS+mM5NCrgl
YMHD+scpN2Ecl1a3f72CMBAwp5SWFewTax4kkmuXYZ5oCMLDcwstZ80zuzHi3OmMHWvj4XtNyj/3
N/GolUUf4WALlXT7bYpg+I5wKOdpD+/ugalZzjCQzNylJSSLlJWbEqhRwQOG94UdbTiucmNV2e30
5meHG7JrRBasrRg1XQhOEjZGZo4r0NLduQxR3o2N29N5s+oJtQmGZq1gf7N+OpShIhPdWOVY6NHE
nXLZiC49tQRCkTPWgY8Sd78Ymb9ZDSJjRv2vdbp+l6jz3n7UrmQ6ETegZiZElLjQecQ5kK4SyvwS
1N0f4xzJoJb2X31Uf/7dlOuMBEDs/cvbDOW2WDNlaM9xv7HLcvoZeZhKNCJsIT3YIWVHx6RnAVaD
7oA0GPH963L3k7Qj9bwckDhd34vCwhBwo3tM5adyQ5pYNXSfn7nsnaCgjy3U2uYuIADpkQQDv5ds
pF0ERmtZsjFr0O7jAnIP/K4Xmr6PJpqPoxGe9GaGAj8y1BkAr8otlW3rJ+cch2GEkKE7WV6XzFDn
Dpm7yAROAPDbnEGFG1TIF71DSv5eqV2re8XGhpEJyy5tObwU8Xt502aOedoijFSV15jsh2dohxqQ
PAAzU8IXwHwvH4+yMgJocv6ONN4FGHCUSrmBh2yL3gR6+LTVgnfUIzGVCYtUZOqvBku5O0v1DvCP
jJxAei5FRuZb1tij3+Tcp4yXYwrO9sJfQ7aHgSDswN/5sHFC+VsGKll+YzFBtnIwz+XXv2vOtOVt
7HRwe/WP60G1+CcM3W7RHXLXybSWv9xxZh/PMf4QJ8wP6BfKgHZZAkrtOY5X/O2HqQbpQHsFUw6t
F+PdZjytQ+LH0XX+jCmTIzKHcQEUJWIiwAkO/0Dyl+Z3NmXioiaT+4V7aw4+OgKMYCn/mbmlPAk5
KfjO3hwl5EFcrSlKR82GN+XklpS/hWTlKdVP92j62IAUEZQqsx9zsBRkmIupPVojypaYx7bcfE73
nxSAdyzQMTlnZafJtLcA3zJRO7Uw6DIlf/5b0bSJR8lVcDNZ75h0VQEhC/hZwiJYL8l5EqHN8HzX
zRrvwRrRCHur1B92J7BOt/Wyy4DRPxKCupSR8NLdxS8yGlTh9EO8vNkbIHHacQbjFKIUGo3wNeRi
kWcx6kQp8CB2mC5Zrsc8ZPxpdBc/0cfpeFKN9+riccKU+Xi7NUwaJiUEJLhN2AUgxjBAwQbhHJHs
E2BPCFY6exLLd0e5ZpM8MqWNwYb1kbfg9PtFWEU7wR83CCTBFCzgihbjii4otzoPm7gc8mTkWypT
dZFIbnNEa9IQBG5RcBntHJhiJNx39mneg3+FRH1jVzi/1gYn2v8jyyCbZWzz6f8vU0PyKlsY4Mz+
CbGQRlMtC3rDBTblv1u+KBY0EnDZGhhSNITvObdIaYI1/2xuanO3mzGeX931WrnKeAMq0saM43JU
ZxLifRvwEdx23tfOiMbO2YAlhiRhl3vMGfFPdY903H9a91YUZ2Q5b26DEWgJjsmK543UVzbS3y67
X0l8RQk5+agma7WeLFGrcYRpRrr697GS8TCO+wSQHZoZWvEuo6z8+QnKdDxc+wf1NS2fxy6yJ7XD
mGwArPONY5PcwuXyQ6kCRcx4PkUVZTovorUJxzr6zAB+27HqlpCDz5PJfzQ/SV7fL9F/dQw4z6d/
qmTzsj9C2u3C7nsRgVlmX+Zw4x8cPYxzx3f95ZqzjJH2Z1+sB82S53wqzceikn8kdXfx+bFI0G3c
LEaF0ru15i8VJQlp9j585CJ8Uug+dL3Bw9z5i5FXhhvO9yGrLYFrm5HqgP6isRhW0EQDeBu5S6NS
ufdYkjvHDcyItbozjdpBb70JOwHIGH/fu2OcpOq4IaFEvPBJgSJzpxkd4CHZPrIL3WT3sPJpxkN6
6uWnsM6sfWnx5MbPn5Fy5gwAd81yck+8y8j0QiYw1qRba6wQNq3IfDOIjz3NKntDtgDJV6Xlebw7
bCC+jxL0Fizf3sCKkixyl3C9F5GQS1CbgqDB6NQwZH149gCrXoj0RJU/SS5+G4TQR63rLdASGqTj
ySP8nVkhogOaOrUFcJLMRyzFSDZ6XyJldt7pBvaHJ6Ne2TjYrv1yck7NU49VhawRcUqUmUtvdble
/jb+BZNY31CPONMRaLAkO7VoVQ8052EA2+Q9GUdR2nhj3RPlsuWkhpYw3u5ofGbTYRfGYWVylQwv
bKP4xO9W2TPTA760AxsdltX3iuBxhBpA784uBEN+TQDiIlbqPhjyE8eJzIQ8X80z77N90k+nE2Ms
+YUZ6p5F5rIRSKcnwQCh1TEE319h8+3UvAYNfIsvjCrp6nJtoxKvPDdq/shlZyUXLKQLoLs43CeK
iRNF9nuTwA2AzFJmDkLW0Yh4S5nwRBmO8Nxzf8wosHgsHqIL7lmVBhjpfZOKPXZtlubwaSd8Uku1
Y7P8n6OLRdyR+OxDr9mGFeluCXlIV0GGCcAdj+4/BKJGekTHwycooUJ1AgaTxRt1+dm/9tnPqjIz
FNbHSXLwn5+ZZMbQD3XPu9sLkkpYjpdtgfSeVfS+HCXo8hU3c063icvbxfVMgoNVSXz8uoq4MZPH
JELhOuqLClZ4njm6NuubO6BKzNNsnn40YJzjQW1WTdC5rjut+cpnmvT8MvSqHtjCaODuJk9oFgON
yfY2A1VjWC3i7LSd5j5hy4uC2GxO+ldy0Bh9tpwvdCqgOejdaAXiyYWsJ7qMPzZO1d3b8JG/GL3d
7Hl1WXqxiBps6qzLtNnycWCW+ucwZ91fDrcDnHOpJRvf+F1LQHYgKtB5zkXMLm9DDf6dohME7V8Z
kYIXArBGSoiUKSiOjHGqnc4CIO4Zvt4uSzS1e4xHH08Bawq333EXDTIP3fV6irqbpyB8GjsV/aqC
tk4FyYvU2dBEQdSzPiYEA/vLC7nrbmAcVFhsujc5xTlLZdjIl690oKOGFIOVpMznGsuSwLAkMpRB
yPRokSP8idd9Y/IT24odqLQQW7HpdrU5zl5eFRos5KO6ieZ4wmDJllESEQgwYRD4BBR1Ja8SBfnL
BLfxxLASIZIKLus64Uo51wa7tYYXgcUEegOP1ji2x4hbGS4mt7GvqwawtjLtDmlv17ANFVP07opd
GHwHV8hvNpDhP2SCZAN7mzMoIgQxVCnkv9H9N30ljQ9JSEwQSwDKOCY91C9Iv+tFXYHjWxUKQktd
Pf8g8AqnZYcqoDn+0U0opa0xamUAReIrBOwY+RQP14F3Pl7k7/5obszqdYB6ei9U4ztgqrFpUCTN
72pMGxz0RB1kMmr8glQRSHo8ZezQ1iaQTestteRD6gydFDfmc8Z0HCfW5Hp1taM6dIC6KSFJ3S7T
t1/0Ge4qMMqn9TdHa78b/3UJQamD4ZwSHLPzpTzFxZNu3EtxHJ7IKKGbII4LFO5czng2OdrQQiIT
l5Ac2x46shrvqXt+TSiSMnOkkiu25ph6b804+WotIr0a91oTVL9P+AqnpsJ1aB64Er5Jp2G6xwd8
qLmxBqWlSq/bl/HIzGZQg4wplTy8JxIz5cL/4NYlf8LCYlDHjwMqgZufKnYmG9epDCKiJ0VpbceF
M/5DXkEHYgc9aozqDVTEseeHg810ogQnjl+ZfwTUxl3q8gjmMDvLF35qkKKbZCmO4ytrJRvfHFEq
3h75tOCY5C2gextc9jSI+31xOvXCU6uN0VqwMU+/qPakKv61QX79ZoKur2RP/Jj1yDYgJh8FbyFQ
rMgtu90cEbsg7ue15xO0LLWYx1g4G/YI/iWl4Az/JBhlY6oI1Q3vpnRn8LjiAO9xxsnqrRN4Zx3J
Mo2JOZ2SKD8f2Ycm4GUgQQGRbA7jwnswIfxrocM91zeZUdwh5opJZvFDdHLmieg6Y9EtZdul5InO
HySMOJ1crWeeE6YUkl1QASMqTTpuxyjMlDZlkntbHl8MAMgbvyXL3puVn+1R7krcEEQXPWXDn8/5
w/P/ZnnaHver4d0VM3ngqgNvENJ6MyjHN4fvQ6ofao+YBqNkB/mY0etj3i4OvisQSziXCWkhVy/f
q6nlk5MBTtjzeFXzkdHXhMYA33LpjLrmazyiGG1dIWIPsHXyeygN4h6G+ZEiTh7n1W4GPPfmB1gf
jMkuGhl5BSyMLrh3zm+r6jdFhSkf34ARQBKXHKKN4GdmZhKvQ9R+FRymscvsm+K+3QqW1GyJDCI1
w322goLrp61RQf7CC9GuO/THV/aT+NKPiU371ThFf0JvWpRZCLBSm9/FfNMmXlTKWUAJlorLgvIN
Jmt+4Cqb1vA+MazZKBiZyavhFO34nPluObToqjLdiKcZnoPpWs7F/i6O3jUXn+4lO8wQYFULImHn
iPNmGO/+chsci9CvEdFqb5EMX071DWUJHIXnvP/ThheET8PYD91SuoELYfGEHS/4Q1u3JWkpt6EO
HHkVNFtio0/V18nBX3PxY3F5EP8hfuS9/sjhMEZncqK+jk5SLmVAt9XPylL7mZsDOb2BqWveZqQT
FhuqVmktGN0IsOYHIIKwb5m1+SxDFrrCIHudcBWc9zCjMg35xo0ds/cjXJo5XLT+y6OrglFCa5DT
kESsiYX3iUJrN0XBpEZOsKEWYPGbIAPZWMGusWFcyyupyDLJ/Z8wW7+fvq2BxFuGK/5qE30SEio0
C3QiH5vouNq8MzMYPqJPwcEArPQyVy+SZO9/CGrn4b4v9r3dormOa1OBEiJ3N2x7QkGKURQEO6rw
KWeETCOiFw0tE4Hl3SxSdiUXO5I98vIbF9ZmFTgOpVyT+Jg6zqZbiSBwVn9/Q2k1cPjWyAafj5zN
jQRX698UtjP2FxcRqlhYSvQTAQ3ACaOSCgXMY4yHBaHd0J+ut2Fke2pBsM83EnjsmGFXCzqghvyD
ftbI55vG+j1FeNHXIYOcjM5KvC6RtotqxnMBFpuEYXP/MgiztFYPNOihcG8Lt+fetouC+f8nXsv9
bq2f9wn+i8TzwnRGrGMvCSwJ2bki8pmC/ChaqIzvFqwfPF0G+2ta7A1MjgAiU68wQyt4rqmQGAeD
dbjYu8osWXi8pVyIAsVZYPFVNz8SigGDf7y3VrgQyS5M5B8NAlmEGaB027wJzxeFKVG1XkBoudMz
ZqjKZ9rEscKqa25WXSjGhk+34Dk7GWwQ9LB2N/yr709Z2mU+SXM6zCsCZ8RlLQEb7JkzeRJRX6vj
wLW3fdJYZtSizd8ydAg0VY2vaF1kViTi+sruwi+oZu8IRn6BWienOcw1Ixx1tvfMecRt8D5h1W8n
ZILCn3L3mOg9Wb+gSkyeOWuA4pjM0cIIh+sOpyaYd/rF5MX8/zAWGR8GF2oAjGlknal2pgxaW2qe
NRstVqtNPkdWlwnaLmG4eC5PL9F5SSnQuuuRMijUzYmPL+GjMJwOyRELx9gUY9wEsdc48hQwJdm0
XP9D1PyPLaeuEoURlKomuKyEz6RsJo0jNiPHagPJCyMNTGeN1eIltR5D89919CThdpJcza7Bjhhg
G/Y5+3jrFcqRfig8jVBwmricAOxF7E6uEJ68OLiHOXpO31qcUtt8CB5jwWYms2RvB8pRpWgnAB/d
cykbVgXfS2YqihzyRwMZoM/jx2MvfPLTKAyPw68IGi+wLh2XHXPhlUIZ89i9P8299wj3PLnkEsn/
mnDBrfXsmngmCGPA5Xb+aFH4II3FgGpoERIns45ia6qnIfMb0KuKdht0HmOIcftNdu5xMAcFhjeW
QjHil1Ejcdz3Q147+vgA8eOOT++DZkxAsFFYZ9xn4WbFDVXMhus+SCGXDgmfowmfslUj2htNkOfP
ZOE7XyMwwlRwqMIviGFuiDCgVWEMSGjwKxbfUxeBZWDwVwKn+ZCR9DPKH8za2ZE2U6kcjdilWPDl
vgarifAKxShqrHQSUy5YLWjRmRmW6PFJEPDKFPPD6DOPr4seFgTj+Ce4g4SXvCYJuyIfuUU1C+Ni
pYxbpvuhPQIHQ/dFcaJZTPKrVfD/RXd2dHauQxUGHUNr/T5ztGhFJ2I8wOPIezWYxejcbtXf8GHE
chQG4gXFJ4xIjHPq3q/GzBnMCiqjQc/+eqdh8EccZJcVEJbL/YFWO51aOug6SFwoIDhcCQyD7GKi
+me7GlCLDKaVIl718MCUdC/yo2+PiNohw4dxoV/iR0Ep9Mlo0r3PyTh9e6seinnH4rM/bmriQXTZ
SXsPvijhrnbQoJfIcEBzGf94KoafcI9VZU2uq3yiftMJDs3hJbgtB4Qx9xGZr+j84XocQMA8UXYY
Do9xzivsCswuPPP6L0Jd79lDIOMlNjZQoO0N5B1SoF4a1kDhxTavw1fkwSAgR/m2E4gpVrcl0N9W
F50kBdyOW40nXb5g/uXK+gc0ttKmxrsm6zV7Y0SEP+6PLiycho4360bc1hWwrjnCPt01002R+j/A
ozZRCnO/EAtekWxUaf1sm7P4ofdmewcQg/4Yw8CPhJevHxE4ERjD/rcEKdpU/AIXuJeqhvfywpKC
iszZ300vt68J4oCesbOUE9UV5rc2XmA14oZXxG5144QvVjH7c6Z0hnJOyK+b2zVHRaSwmeMW99ES
AQ10zP5e5eB9zxuOnh9seycjJRdz1ejqIWf5nIOn2Ukc5D8jUUpvVbmiMNjsAc+Y/fh4/IVcVx+k
euPe9L1mUAiRRmO+B0+EHolL11hdx4YkHft8ZNnVlVMDwbtA8MYTAgmllPPG8qETRjadoZKV+tnu
LEYJrFuzt4lRYpC8ATEb0W/FatNC5WnKjBucyMC7D5JznasePS9Yl/PUWal9YwTzLKUGUj4MFXp9
mhCByhl6cPg2vcvdeeDmI+YVx9e9pUTj97YxX5Gt3/8JjbNBfO8Egpo6i1zHzMk0xOhBVZpoQq+M
Q5qDjaI/fjDtp/J9TJI9ojSPYgBaOsL7l8fH/gcwc34e5EP4ZzF+6ZA/kYc2YRDe/hKPSUI/c0Zd
flYDqWpvBpqwOM4JGblOPbRpzKcM+hSl3PkbUAc57s3dl/SBeKIXDCU9m3Q+7BLulUDve/xqiJ4S
EndK7YgkwFKomO1kkbDG/ljPrw8JA2Ueb3NLqQdbPkcC+wF4lUUkH9K+tX+SSrZTN17CrV0v0RWd
/eNGdGMqsbkaD4NQQe8+jX1t2fG7E3KwDF0jDmvZcZBfaQROOoAwm+gKIuY0NSGpa0QgdJk1lg+k
suuxJUgnvDpe9uLT24M5oBzRqDydqA6jOS53f3cfJBu7NBwZ2TTmpKR3RhdAVW8SkzXqQdm9T5eU
zOD48XKb1EINo41PeLTSKRF6qUfcRA0mGPH5eZ/jJSCXYKkiVxJXtg6qCfnWVtDJFLPLiATsIew5
klpBSQDBpzMvcQtFtZEm5+SzQEUSkc7LFgeww6sH8L9jX+snacEr5iuC3lAtSdaK7/9OsuOdDXtQ
A12f3zqqqXEPxUUlhj/EPxhF6F1n9il0H1VCh8wngpFkRAQoo5nGoERs66xxPJ+sbYZn2ZpejiO/
r4iMSnDkm6ROqbLYUwJor8cG26T8IyxkMC1Sb1UsCdpAinKfVozDCeEm+EMA7N9LGFRMcme+4x/I
XH4GhYJngfxeVjTMs6+AmyH9ISPBLY/+1+4bX7Sq6JXoOitQWjSwQGKp2NTK8Lbyy5ARUsKKBMr/
lIth7pJiSgP5Sc8dLot0U6v7Dt4QMFgeSVwnreOzZsIVsWO5+lgxT5T3dDi0dVtSCYiquhcP8iBz
akNTDG0zCIsDG/n3SB/1RgkqgPQ7GYAmr3H5weGOlO18Ag1h2jlgFwCDf758yIzHyENdpbg63Ugv
K8MEj7SrFinKCpxPt/0DHI3yDOOND8tvgVIuVqNbUXVIOl0wDLDinYj+x9KZLSmKBWH4iYxwR2/Z
QXZx48ZQSwF3RUV9+vnSnpiY6e7pKkuBc07mn/+Ss3T22ucuD3w/AMRPdoUsnIEENJ0n4wtrCSrS
y2jCWNffW+L/zurzbw8ei0FYwjqVoDQpmNxZr6KeWBiriey+KpYnBfCWGXfXkFmfUU8L2j0AQ/NW
2eDw9ZwiVGWCYY+bXaf9MgWdqDF/BkWQzwqLft48QhCheYKmbBByKNU2E0YoWajijPTib7dShcI8
mSWcj5aEIy9QzvK6tAhW5HQbalKxHI8NtCkQjbV+dCQOCa/8pkp+sKPyKzyiF5ANillK9jGq4y9+
ezNmtYibxf4EQjcVJkB9PJ1it2KG5E8Asq63BX7wtxlDUmaoE1iL9zCtoE+qg+g+u2BUz2kuCprK
RMrZtKCfisiXM/6kF8kSKkh/A4vnTu353lPflASxoRnFrwojHjwVzat6Sn8tLBWqfB80xJvD1YP4
24KQWDld062RkjJRxLMcOu3RHV8njAcwqmE2cNbetQXGVavFZJk0nOeoHLMT2n/9D+xEiHJc4rjH
zthOCJl4mGiYuftDhHQ8GAiN9mQ9e92kGph8A9tCz8X3oSg39dm+PIJDh7Q7YIxD3L7ozQ4BV8sX
4+7GH3Bdrneeiy5GI3tWUje7jPr7GFvfMqxGx7eLqnW2v5jfD6AN7+PUsx4Nuy5ZtGAU0Pn7nDRD
J+7R7dtHn7MbQvWOq39oqgq2EliFE9sErlSGPLDIY5VnevquXzmaDMVTdF6s4rrn49bF2+2heZvL
4A/gZWD8PdmNoXSyIP6ARyYMEjo85pyMl4jGaLi94MOBilF9QFToesunC6jB+F79cIY/dQikuJSe
+LDTTpMYJmNmHLzB20Q18ELsBAzQDWfnKQVZ5VF4LRAwBX1zdf44zwoaqoOO8vAaIXQm4LYcH423
X+0J4Gq1STx1r3hN/8WcLjcDQpv+5BLgck7re5WTYKDR0bAIkbvsShP6H3ntKGUVi3Jw1iKUhdTX
i/6E1KwuU+sTWrOnvjA0PKzthgNoxMDwXE6HeqMHPz1GhKxEJ9Bk7brXnzSdVoeRXq1+3t7j7d5e
8LFhs+j1LKdh+6jvLXk76pnpAW0AUJYKqfqL6EptcMrzf6fKUV2BDrTeWvE2KN125ATl0JWR+wEJ
HF3ZR7prUCfcjXm4aUzvamfSZ+S25wjf8eRondrNb9ZfgWyJFprHsLVQEEicUJ98vXNh50OTXC7J
RRpXPCVUF7l2fHnFCAYeIK3e71vlEPaL0oVtpvWBhErGWz+bEpFWXL5OPr0+rE/MhjdF70wLx3H2
xbeCaBboDkegDyE/C8bcEccSIUlytCkcNNwLdmwO5k7LUwp1+I6eyLkHd/4Tdy5sc4SBDXjRIZPt
rwl5AXQduJh8YiYLMR73fQM3iAaAX98XxmmXg8biJJ8y/g7vHC0Nl7kO5zLjnyGz/ZA3xuAXBTWE
qYH18E4V02YJrKdQEP6Chtn0AM7lhGM47Fp9C2kBg9jkCbNe+ztvXi2Pc0TPg/bHWGZM9rdTSSzK
ccrvjdExU8hItTJ9L1jgXJ4Sh35Ib/FZG+9yqlUt5lKDz/PexLf4LGVAhsERqWTqGvCeib0C/oNb
NKgpVIwPQ211ubskX/350sMHw0TGJwDxRBhR8f6bo2PUtfu9Bkc9pn2TKmShTRAdsRK1Uh+JwINi
5LKPL0AEOoIZXHsViyVh25SK59GVE/6N2j+BHRj09eeiCeH0EeT+5jS/zb8uasY0qNLVs9RPCzQk
4RhGdAyIzHszeg4j1TsWmrXWN6gT3l41uj2CIzbAbCvDU4Izyne5o176bI75tiCN67EPcvL/csSH
rAXOMr1YDol1At4WhcGTU2rocK1wZaKEqLXvkUMQn1ZVifB+AFwyoDYX7q3kWMvNahAT3vQUzUIb
IhNbdti0H9srvguXsAmIzpVAZIKdMAXUZglxj4hMvUNd3zR77pCdCNxmUg+IR1xi735NqpeK67wL
F3gwY7NoqOM9zz+k88nwq/UmE8xxIJfpS1l8dw4lwdZgHDIn5340eGYb3l7sP1FKPDT32FcDxLPc
CkxBbgKtCCB4wyzqr9GETmg0eLi5qRSFUBKouz4a9DB8ocToU6NexM92PG14HRadVEBjEAXmMkS6
ubCSoRSxdzlolaHgLgBmPqNTkxLdALeJyTaEQ22W2HU+rSbeCh0dMrcsPEjaEsoCpQN7tDfOW3gU
MG+c9lijuL6ugLw5mWFI77XTaArJqTNHwsAQ4yTCXMI+VIzrCEOHRgJwdNOxdzxiFAQPGkEHZd6G
yD7153fIqNaoGOOhvuKxpVCGL3+YcJ4puF2DYqG2fCCNYufuliGCE07I8Kxd6l2sLGqK6N+OopqP
s5qyFnKK2QwWMmVquQI1tUZ6PLYfAgXBrQArAJhePZ1cG045vrk6PE9fNR4EnZdBS/QsTV75wm5Q
GBIJNHiM2p0J8p2vUFFLbgf2oK1jkHeYcDA3NWAmvfmlNSWvI+CpASKgVb+hJQeq1LwS8Jchyl3g
t3xMabdnH195nFlgbk/1DtvqYFJRgxWfJok6sxoxwNzi8ABbOHmzVrI0Z5BNp6LIZSVqNNS8GSGb
Y547J0pHwQOA9DPZb5uzjlZGC9B2TozfP4E7oXMf6scJLq6D0aRLO4vKkP7YElSp1PEkox4FpQX5
9ZoPS7KCGvFgrgWF+jroLgwQY7nBBHZwUYO2JEQewrEGdC4ISnczXG3va6h5xThBL3Liy5bwiPfE
jqaoUq47gBr1jGhevc0rvTgB6ELjfH8Mrz6a+xWC4o9xqTi+3yAyi5Y2oWTFaZbPCdzLoV8JWfhu
8L5Ee0x95nnNp+qVXM+btmJuEVQOACgwLRMoINiOwiSB1p2M8WGiJIrMGJMLLNPBC5IztvVAYYqW
O0bD78UNv4bex/APcgPI4UruIH80OjGEGDJ7Cvis2j4Y8LeAfhqbzcVgTp2do4zp5ghphIilbKxT
+JqlqRorA5KP57q2fWyot3DM6IrK5uYolJQgxioQ1Ayd4x5fpbuKmDUSTyBOFTA/UM0s3Y8ptQMl
2FSL6Lw7oIzmwkGwaDT96mkNcuO+6+f6eUe8FAg46ZFdND9qv6e16TGwEQBDeiMCm4FV7a4YaKik
HlEGc4rjE8tcq0e9glQV0U3OjKUfXuCoqZd6dIfIfQRGDZga3KcCjM1ezDvQ2QzRFAFzyPgGCrJw
dxZX5kwMLYxi15WLJPGQM8mqOS0YGUQ3umfd40YZr2C1f+vG/egEkqbFC82KKV0SEqlUtfrw7BQB
Zxa1B8IEhxZEgZnH6qMz1cgL6m207NxL8IxRAHWaw+xuLkjiZRzU1AsbfpM8sfXDqueP3XlnLLj3
B2bNFOa5VrLEeiAeIMOVYyzeO2UZPXVQG6Px4QvQSclIAYH7uL/G+oTYU/czJowHvP5Ir5xb/R+2
Brziqa3MMnoKKNX9bARwLBjrq98VX85bgUSPWJL56u2s7k4XB+5Mbu3JAoU2S8jSAFyISzzruQaT
jv56QCO2HPFwC+6OK0O0LUj5wJpxGW23iia+OXolo4E5UwMuRv13Z/Jsoc9jKMJw5js99PhWOObe
BWcFAOmYBflRrxf+A+GHsrQ3vRUW3Uy0wIJqg//c9mrw84fugsldxF1Pk7thLbpzeeRbRh/yKFUl
p1Ku7/4UvVuYu6EDXMsGy77xF9tfMF0dG3/OKS1YbpgksCfQkzYihq0w2ibCZOrnYuA+ocR+qLE0
8aIIKXE4GxVe3E0AZB9a74+YV96jdlqMtTHdRj7miIMJ9JrAbmroAoSg1O7YYEoHYjOpnJrY64+e
J2sOFQZncxns/rRc/gNfSpwjTNqWsAlFRqRTZw9RjToFcgmpgKW9thX9Z4oS2+QvgYLtdiPwhysy
oqH990RcrX7AIoYQd9UR1MCPNeAUKwA8hC2kYH6mY5+ggdO0nPMy+fagp+WlSXXOiaFANPHfXQA2
e4yoEWkpOKEdj9/QOi6rap3TVtIBUe+jmvrYt6sLVaEcv1BcH4zPIe29FpehWVySSkDZOm4dUPtY
BDd/SvNDmyiZl/w6Gu8aZA+Tv33iENWHNOXHWKmyBsOV+1Y+5G1oNj9ec1Yi/RkVbmMf9XHXQP9h
XiVih8SBMjx/LFgDObuV0h1zryGmYXDWj4T88W2PHh/3cRjd/UGPeB7USbaQ966FW7bXkA7u1usY
UJxcnmCVhwVNH/5R7ARSHR2DgAPiWxs8heBGYf0HBV62EvaXNhs1A04IPyq0rvGw5Dftqz6hb7no
H2KvGmDY5Imj0uErvdZuFdQOcMYC54dZie6Zoky76JMxbfNtjTKNT0MSFi2qfvUfLEMYww+zaBLA
DCoF4wn+q1nr/c1sySbJcYAm8SpWFL2rIO5RTqoRZ5IcE5yK0qLwWrsxDZU12durdknRR8kdQ98/
Q0xcoirdiRqMwtCrzdfXlw+M6mUZ1jcfRBdYuXsH8V8+tGr+4vz2HrAx2aagrfNTv6AN/eRO0Ejl
lF+z4yLtgPdjEinOeHlhMApj75QBQhZtJGU+Yt6OBZvQ3S8+wP8yjTYUu2oN4sDmwys2nZfhVUPV
W1zlOMS5csrOaBSjJtELCfy7OelQ8M6vxG5RpMi+/9I21dJnn71zuH08yhTOHybJ18ClF3XZmDUO
trP1d1njkYVmTROk1/+Mngil9F2roSrOQYaBpC6PmRgz399sHldy9hQeL/VLBPJWJkSoX4K3QM+Q
HDkdZpwWnkHZw/ZEGcU9C3dd2sLTphqCW3WFTMD8bR/IiPcTbt85kyLjAXH2kPKcI5ee9zlu5Fwx
6vSaoPA2+0fOg9Up6pqHgc3fBKtgMKKDpSjTx4qDf5GCeRSnHuNVcssvMAbYK7VV32bcxqHe8ZPk
eMB0D/6UakXey0DAHcCUWI7O7M5vKwAWX4bDbBYwLZ8cuUCTNvP0e7J8qSuZ5ShalCgX5l7nNad3
FwkKz9kpDRhE4lhFjAIollTu1GY2DQ/bHdUpNOAqZfZk88gJXYJdk/JtN7yYzzbLRuHoU9GSDPfC
gHjfzC6T1ofRK/xzI2ibbYryx/w1zf9OCICYlTwZOCh68O1Tw0Y4n3bVSW8CYsJpxDzzqXV2Dfdl
9TH9PevrcvSGInM9aWZNzOYLgn9LdfLYcnrQAW5kBvbaatEwFvA/tG4vgSB80q/wdbwTYXrGc0jx
dWG6fIvOQYFlaYuAbr06h803bhB8TzM9D/XNMk04xdQwZxwEyRZnyzdM+Dd2OwPYeEdYUlYrkcut
Bg8fBs5oJQvfq+azB6P8ocEtUQ+TvVhpoGjAVNWpI7xfKKOKWBvv0W1RSlBQM+qgxRofBuoYfkzA
4dueL16YqKNzN6tv9ILKH0kW4tI5fzysgxpa62l+FZXZTkEtpB7ecHxV+Fy8Xf8BSY66Wl4WMdEC
yVWOjRwjqPpus36ZB3IpILz8Jje4b2jMH2VDUXvwHlvWCWz8pE1o+KAqzEq2G43tf3cgQFE4UtWo
ebPGe/rf+9HAg1t2G3bvBbuxjemENe5p7G59TtOACU+uaZzOlDoNS5s8YJvDbx5G45NJ8eLRG8rw
uUpLsTm4u+SkPSZX64C67qGtXjwHkJPCM0+rulBL9l1jMTnddCzu8PZbocuT57EMCVdfcyzSoKLJ
Y4ub5V5Ekqem7aoZ6XJnTJEBdj4HrR5/HDf/M6RxCHfUUR0tGJN7LxVC7D6sScEManlSbYAlUdIG
kzMkYJhIdrBod7QFYPSDURjbVcyjUWoe5GXeg4DqXI7BlzEgZ8RCPA2788B1oTYJ+RsTQXp9LiYn
j7Y7TuLv3ni2DFr+CagqjXzfevW1B7jVUZETRTAqBtbOTgu+O2EBQH56Z2J0TJfOkWHv2hQSUIv4
yK77mhoTza5GoGz0+jat2I8+5xY2H/Zg8mrFgbzEL5m4dA7RjjtUheMxb4PBAt4YXKJj9u4RTX98
OyW/8IGwsWgXJr5hMyzjS+jofL1l00q52OVQ6lMPgzkAvyNL0UVgQTqBTUojUzqOODaOUu2qJLIG
K2qjEsTE5W2Nj/6odfZeeBJjD8I4DDvAXdOG4H1N3hap3oANXJLL+obZgiZc9vsW3OQC7/5BN88t
auOqqUIS7LLTAO/FMs9ojPjx8/lpBQOGKQ1/BIyhAOKm1BvcJFAxvMlQPoDcQ4RS7+h1xBv9DqYr
WEWFrkjQoe8f3wVgjggY5Rim40PVxwsbas3TrWMqKBBeVBYinObZL5/cSSbtAiNyCqhdNmOwvBtn
7tUFLrF3nDkjWxv/2zbtnL7+D2xaazkjf76PsgFuOwmWoQGTnPFBhWcn0AUvAam+p7pN70F5MNZ2
owZSerMNVBFBB84eetOVaVkXOaqQ6+y+XAkuSmVPFWrE24f/23JgcGUukP2Q+PTC0qn8WuaZnZPl
jYOg+nKeyTGi/8ktn3iJj7/O+iICW587auYfVpIR2LXuwgfvoanvn6L+xXjeR4PGvDrbb+CKm1W3
JsVwum8k5cfD3UKoqrujVg74JMtH0D07MiywY3iFY8a1wwUwexdanZYP01083oFqweR8zsbnC2d0
45zs2ESiHaOg7jM4hPBJl11HArQmcAMLtzD6ff/yGN0P1hVqxvoOm6zHI8s0cHRgEj0wx911E/B2
wjb6Rgu0ZAv5UMFr3XWDAMUCl5Hd+OtrK+Xzb8RBc7AyXtZDyx+aCOevCdvWjpMKRItsqa46Ru4C
Ng8dyBhOXV4L/GDoncT6A6IinRYlCox/ArTYFndTSPI3+1cPU+A2RzKWoue7GSVcwJuT1+oVeoRd
UmKyl53o0ro30qgB9qAMLU7Rr4ehjXVp7HB0kAa14l+YNXQkaP99F3UCOdge82kT8wh21o/OwcUR
f9i4wYPSBByviVTBPE/siUs3I35fASe4Oy7YdjEOoGkM4OOBzrNZUVL3gU36wH5gN2dgtQpmBBx/
zFrZ7Ut9GAmPU8+Q1fvQZu342VTjyyze8U4uIAOshD97d465sTa0dRj72QcbFWzL1fl0GsOyYqdj
h4DQiqDJH43oq9gA2eYtBg0xdoCCcj/qOCbfTQqFm40MVQRMADe2GFiIVxDMB6yoCh2tX6ZPB3Qn
7AWArrxJLLBkCotxiJrLfPZNLg1hOQ8kPVh5+niT6ZJ4QAiWc/a+OZEeNppeo8mCIbgBOQ3pVSpW
vld9SJ51oRE7hm9RjB3EUWP39QbGvqdNMfd57OmmLnwzxPyui8E856yTXOmSmO855CqQb9Tb+CKm
c772dgnpn6B1hnZrPvlo4L+wSyqy++ZlXiQaS6tAc1NEbUgUqSlg9Y78FwUqg/N+LNA5l50Pn/Fy
dG8uNEmUaYXDD2dLgtxvZtgxMVlopXd9+lowEEE6hYJIYW7OhUCTIjvDIdDnN0BKvWt1Nq8hA+gH
0+NkaOvzQ0CkS4qxHTC4jUf1Y4x9sXPyE1jmYVs7R+hDRUCByIGRJIDjUD0E/ogkSr4sdMip3qtY
l58wAnYGi+2nVrfJBbsodCeYO5EkM6/jHm/m0LQAH3uRqGDu+r5Up8iteNT+YNJMQIwBnsb20Yr7
wV/Xh75PI3xRsRIfxXbTLjJGtWvFURwGcoV1MfqYgR31TsgghJ9VZaY+OsjcAsZFti5o0zXTeWHP
/ItkueAOCSNOnSpcXr9ppOkQvFWt/GLspNAp/TnN+y8S5bHA3rlr4aeevVP8NOnEBeg92WGSq8XP
VUCCheBU4muHmY0D/meZJmIHAtu4C2t8zs9EjKFZgLtWOwDlIwKAZ2/8LZGru7mbUEQ6ZkM9jI74
d+OsSLkqQaH3h1zFMkZ5Dq9MCaJit8GOhhL5qjrESJtmEWE/Eu7NJKnwLgX6bLE+9/ZNj7ZQ2VLn
uHFEFp0kRH53EqcwU6e25r5YjOIqBx0ZeQiMK0kMJkVHWX8QF1eTI1rdR1gn3PSE6V5LMY8dB6qd
c/Mrg4c6h4eRo0I2GaZtRtlZfMYzCBnzTLHXDI9AtlHJOhnEC9GmNmPfJ20g50Ol5tsJsTSDpWgg
LknFvg2FTpaJnBGg4qYiQmOmxsrGD55WJc3KJPTTc4sr7gwiLgvUutmMTtDacvnXQ/MFaRlqqHkm
6A4HQUZmRtfS7fHbH++kFDB/zk3+q1SzQ8Jd5QcoAAdEpTKnhhgPAd7AXUR2VZgaknGjXGRBmYft
Eb+iN/HMiBTQUDdQm9YkBsHu/DJwq8L9G2HW581315yD2Z07DWRy2bu4nV2Mvw7EBo7d2ZlWUmjw
9FR0WcJCatRU0pA4pfnsMq2hvJrE+G6qSos6pTaGYPiHs45v+N3Dd0SuYb6am2aa4BL60+TWFqsT
DqWoPUQMXvHPLyKYGkfoJEeHqgE8ijGYXq4pjIBiriL2azF+3oNUUVuNKCbwOLEO+hgZ6QgtFsE1
T+0PNIukDFhCZLSiAEX12sJJXfcPszlb+JMBXG/z3Pnm0zL1ueIR8YqVAGSVuTwbx8phOrPi5rXs
EJFvbTBNUCWBCrbxRUu296XmOP4LxWyKQ8JnryadrxrxaE2S12j7Vsx92950I55Zh/RW3KVwcQFj
+6hziRuGBMRaZVD5CW4ZNM2e7nQRDho+4xg4G5wXfUrGhqdzK3lG+ZFc0A8zIThVE+qPHd0JsrMF
ptxIOaYXDoURYnjZLfXvhn0jy+0vS6Z90ULch//WJ/d/VsXihDkjb8r5OiaGIVe7xkLTSb4ifgbH
PINL4tLSxWC1Sx9CdevRX9c6LcLJwZdq68DRq/9FUHyJmcH0qa9Hs5NXIgiwkreKjDl8F8B6L8ov
mXKGLa7RvRBDlWXMAwBvozC4FL68S6RHaSmk0w/tDy9Gh5fzD0OftpY11uss68zbiN4f3hlArw7S
o0kYzsHAX0i9UPD9MUdixoYpYOOvK7fvBM9dasChamI6erFSq2LTdvjD2sy6mPXBah1q6/ti/dZr
OMXGI+15HECs2+lt/TtiOT32FJjstkvk8JTa8z2rN1ez2piz7kagauV8wnTAx3nZ5Kc1MMhR2fRl
AC15aoqd8dmuTySIspKvKWcS9pz8Ta+tExKATwOwDHMZ/kOvzVO/PVxNlqc1IB1PtoO9zr4MzylR
TAR/rZSZP14Gv9HxU5KhuEPWxoN3yfjLDVAuMBZhaFaR0KB1JVPl6gznKPbl9GuNUs7ra3SwzfQ8
Xjdm5/HerIEQ+NFpePKdh2o9dU9xF0Yj8yLH4dBA4RYwQp9cRb5EHPshDgFosyOmF1TYXEwsDvQ2
J9HeSGrQEa2rw3qnEBM7kNTheOEuum+VLKZCI+tnGSP7HAYfqmatX0q2WDawMllMOO2z9NP1kOvd
jc+O39eIgTlo1J3sRew+SoTUit9xT/kGYkBK+fyccXiOAD4TQqd97ZvVUhtr/DMXa+5lD5cufFKY
USFU4SPgykZwD2494MOiXnohUcc6iCGjW6kdJHoWpMN8Op+b2cnm4TrEtwl+oulPR5V9eiZWfOOj
55O7MXB+a4wKWH1E3DgOgzLjfGFnyQYufumoJzNTqbjNTYG2xRSDrN6H+afZ7rdivmxQTlLCMAn9
Y63PfQybMjaI9OZfNJYOtMI+eVGIxqQvC48bsyiNpVsrcwygUKh19HCAIPYQzOeit3QcfCVSrCCg
POTJVDRqu3aTRhytmjodIXbC/AL2A4cXO9AZFwnAQQafvD+aI9ku5KijTmIgrYdD8OiQ/e09cyLR
CljO2ulv12V2mhDMqXa8HxlxLbUaT9UbKqqJNQCZ1UttdwXG3tXrv+9id7TA7rUeMycdthtkKqFE
QvqYIozm0vdKtXjhNZLbr4inibHyR5veTUTL4G/Chf2p4bhMcfx0p3O/w90hlYJSad1YxFM5o/yB
5WPG1Da6rOW2BEtk5GD83Mbe2Fo26WGB4xmGM8AJsjmAieyfkFPgR+p4kZmk0l3uamsMGg69mv56
1w3+Grh68sq3PtF9NKrxw7drqIf6hTSg9XDRpjW3R7V8BhnXQmFVmLv+2Ha/c4YdoIBdaRLk2zmY
del0cpIvaaZ7OhL/Zl+/boSyOieC6juHDIP3IS/VEdcUvwTxPhmwPHrqQOEDzsvkpMb5OJ6eEFvj
McwjyCCNLSDl8TJxsv2OzBTjRb4ZWx9yXPD159vnEEQ5aQAH7FYEQeajaA+TmhgPr6dkqX604pg9
GUNhw0ALofv1Ljun/GGKxBMFdamW92mvQcpSA4/Z5He/uwZPED0mM2+2JUbE+eRS4z+cGDPs4cF/
rRPCG1TXOBio3g1Lmi5TesvAhWO1FVhQUn8Sp5r3jC0lJW4cXzslw8S/kRVEKHazqydVXyNey3+u
lKfIldkw03nBjkdZGbI34CTRdn0J1kHBSzGZts4sOO7Bkw7Gbts2cn8U9dnBRn7JkSueRA/8ky3R
FHGk8V3Yx5j41wRvPG55XOAX9ExU0hALzyzU3DZrau0UlfBNI2JE6q/5EC8kfqX05h1RC2IhKCv9
OzuHLX4H8DORP+MAw5ImemopCVRAqOdcb0FjPGXfNc+DevPTPkN0WVgX3hBSEhkR0LL90nYoRX6B
ELg14glzoZpoGI6zJrqRauCzI3EFKuSCiBu2Ucaa0jhcgvrNAm5BiFTfHg0MmXINZucmgi1xL5rg
crqi1adsBCASJdrxou3+niiKMjxQQjrNge5IXt68waPR1gc7nDtVdknfb34oWc0SHFgtTLS8lYop
yR7RhJrfOZHDXxl3fxFcZokd4C3J2HdAIdhdcjxdyaltEE3k0oRWWEp1SB5L2JBxmEkxcUvXTeOX
nkGpcmAJ5Qn2JHJuzukKecR5XfZ1oazQ+nRMYsE+ExoYktWnLF4xWvIRylOi83aW1O6jvdMmjvqC
4DqYF2T4INenqkPYPu1qPXAFHqpCpS7HLVlk5qBRgOm/ezah7Fg/OFu/lAp8B3XKef7hOGEFEmTA
PN4iIpSrlR5iUvQWpfrZhrRF1Q77dooLCDY3LeH05DZlKcKFFv4yteGH9FypL29u3tmwu15ZXH43
5iZlrLCRCK1ZZ4Nt44FMGEo8Ad4ZtkTQuCtHQkHCg71ObxOirMRxkfssbT37geSlKzLivHu31T9T
GH4opRPEEjokNaR9yu4Pg1wPrlLbSD8XDZNrrIluHBtmmQgN6DKlmqYIlZIy8Vu6uCAjUEmW3rZg
S3FeLQ7MauJgLZfgjXM0Pm/1IauHZZGyJ4inWJobbWrIHD6x2FTR0HCG02Ck4rQiAZvU/RnNHMXl
1prh2t4fo+KkMCYsVq1pvMncbbLUcjryoVESnASGQAVwcNM8dtSeX+lbVi3d6UPQfkYQanexpGFK
kXTJQ7k9rvEy5baUgE4q/dj2sea732PmmXD8sIMYNSfLw6iUuICipujHhZUW3xKrGdjonxiEgdhD
iiqBXGBWlGhJpPbEO+loLqfrN/sDSy2dz9/maEg93m/bJR57RKGKaSijSrwN5rri0VdwUVWYJGs8
ykojR2+F1x9bDttQl9hu4erJhfd/GoaocgGRsb6RBYg5iYwy0vROoNFXl078yHdJqfI12cBlpv3R
zqwSfCsyf86DwZuSCXkj1297ZwmR61RosNVlAR2Cj7E+jMLvVQelwdJKRYgMZ4oFj1/B3B9oMLyK
CZvBADgZaxFgdLyco5+GvcE+N1ZQjBvXhwFHkbhKTifFrQidYH+TdIR+zQV62Y+ZdBEJ/g4ElSJN
2zxNBrMufArQ3wYxkPBvGEZ6nRghJvE07DNAB9ZFk0hCPnQk8pwehv9w3z3Eb2VDtL598cBnKgr/
SG8kPYaIAAwIKnXNem56nCNv+DQsZCo6ri0vsi21Vlac//qFOrsb7yQSDRnMcIg5MtJudHlXxpBi
wl0d5oFB4/JyEWuulOnqtQqOhgZTYQfOuaPimHoQKcQRAgGSe8qkuU++ifXzGkssj+HKa7XynjnT
bERb2cYL+vMF38BTyCPtJDMDFaS3enrB27qdzZUL9ygwWhW7cB7V+rJh3smyVox8su3nxCuB5Kn3
AaeMtOHc801fezc0/CP3eo4TiXqeRYm4XBK0WLAif8T6RSQu//xlUk6SbW5tZiwqxDrwlr2AWa1h
WYXunMctDDJOPiNnFKWzXg/GihG9FRW5Fd7tG0a02Pg+N7ljORJQFrWCDa0rP4py/qQxdLvNsYZH
iJia4Zsn4fq3rjPuP/hKGReFSqJEJIjOKc7VLkcPIvBnzDrHAC0Z6KRd8KJsWyG7mOMso4YGdrPI
VSSKVnLwYTtFx7P9O/wuB/3S55xd+zmV5zH1KUIl8ePJMUO8LGt+C8yUYKJgY0wrx+K8uqtkxRFP
0X1okeWQO66tq0Ac1OhhLWMVQLuBwbRaTUpq38hl0ouLcpAUM8tg/KcBKms8cQlvuxiz+T8ztMOt
ks+2bk9SUlb5wXvNQc3vmMknooBI08OoBXL0WjvrLlXLzWIqWS+GRvKV64z98mmChaOXXDS1sYoI
OYw6viTZHU12UKNngYBrZY0kNIqIRDhQM73sz8JJZEQaIRVkAJ+k6VoSjP31BxhX2gopYo2kqDT8
UnGH0pU+M9rhkGsp260U4RXQXGkd9taDxwRNJpkdIoHzOvhAzNFOIlBsoeHpSZqBfE9a2nQVdOJ+
uE73oZVUZgRPgbZPRuUqj04SXnjwE64Kzxxw24E1DiW46cwqUCRwDu5rQw3nxEJRGM39k8G2y/a1
dTjXnaQxBaoTmWTlzTwnwRiPEo071+FLtC38pdpsD6w3SU9wDeqWChnF3jIM0Sk3tDyg3jibKO+p
NXwOUxM4MqaZ9WV+A1i27RkbdH41jTL+0t3Fm3dICbnmCMEdBemt5/Vcj4Mwp+gPLn61FcPhpUOd
VeIgpUaEag3cLHxaX67XfcZjvkcvGBX7WaVDJeHRR3qbHuznqqXX1oXUSKTo7AJsA5F18GBEk58W
XGHqsLBptb+zJOmqKg8VFmGYpFLsekeyVjCHEh5NFRr8n9lxZMHOlHFNH2oPxIEGBP/gKKLdm86T
/VizoardVLCT/xmSHtXhYSJmr8X6bDMi0cS5ABpMu4ssESdR5C7MZr/tuG0azEMFgYAtjO9sONCY
xDBzJa76pHuLIfs9et1rUKbX6cmDDPFAEdmf9Jdm4003VIav5agugUusbatlLOG91eVVHzi9FgCy
AwqDweG1oMkoe8HtHaM/govZRHLKVmXBDIDp7z+3pNu/2sbZHEL4+sQvjpZXmB9J2cJ3dUL9Fe4Z
dvPI0KGcHWYB5IKBzsV9qiNuNNo0GlqPh/6r3ZawhT+Vma33QozlvrcokDBMz/lByrrCyq/lffE+
mg7cUBqtDp4nCs2b21MPHGhLu3d3rw0ZYAy0b5TvyilAYIO2i7TMj3vsaIMPqez2YIirHFrHkKCW
zbTtc0oymIBCgmBEzlaUfVBnyWMldsmJYRahAgyXSY7vOA01msBr7aIKUoy/Jufvu2EyahE/wwzF
AtMAHG69497A/ksO/DdtxAvgC3ENmQQmpj0NCpGslLLP96eDPhg/vG9sjqQAxPHotmI94LuPm85S
IpNpx9aCXisz2u11mDV39EBpi8eYHpZZzIAuuk2Sr0PNQ8meZURMUb8eFJ3gtQ+81YFGLY3fOYnF
86vAwktkWC2nb3SwPdBG+FJ3HHh/1Vfn06GVxN6L9c1qARxMjqS5As7TqlAO9LVnvN6PkcF+WX2s
LnjmYcj6xWDfKvq24n2R2uyJRwct402Yt77ZwDi856VnUAWzMetiShV+vzRdOIkaV5PHpaXuqet7
ZvvG+37DXNAolO76R8ZX7PcUQbsOis7RNM5Dmxs7Hy3jgT/HKVg7gl7jx/o3Vc4yQ8owaOeckGge
LCozXtSTFqy//dbRfZjViBdxIwdnZ0M5SB3JOfWKjnr4GRDHMwajbmshTW562m5h0KicLyBeWvZi
IkDYuKBMECjVsCHzghuumroTAmJvpeHDiJRpzc24USfrYfr+u5p7fjhD04GahIAzPFJSH75vBjOM
oXFkN/Q6pYmzZ8zci1fD1ZJ+sJCKt9j8JHP7pwSAyqFEaMeeL6WepIvJ6ESBpMUNt09pjz9SNqec
xxl+NPKpdGkxT2wflFDDgJXKCQv0B4rJzu+oDhRSJZuVmpXI8d8C8VUS5A3TZgjU29EOlVFTedGI
CDr+avNQ0+nIUPEp6bdvatT7lfqVwwRdFQtINzlDw3m+o3Wj8blt5bTBnBQ5Nu3Gvg2KklRBz6tU
SQimxhfiEs3N3gQVNP9j6cyaVMWWKPyLiFBAkVdmRESRcnoxCvU4DwyK+Ovvl9U3Ttzbp6stRdg7
d+bKtVZGXxknR8n2K8deb5TT8DsQfN9RuZDaAqgPkBD5qRkbM+oeOHcjNBKi0t3B7DHooyK6m+ox
Q6WoHsHAd6az0zLaL//6HXrXDd2RXRFATpj1F4i4pkF0+cf6fI6Yvo6narPnMpI4Kr2lQ7UJy5VR
u3fpjEagQGT6w9jZ7VreCT5N6bdBa+2O+ylyIfaJkQDKXMZ0YpKO5oNTnzPQbLuXoyVwYqCJGw05
FB1/6Q3zWywYryopPUMy7Tma6SZQsAFC67NAQx0BjomV0WS30+jTUlIkLXfF5A3oR2PH5MO1uE6F
oYqy1KbFtETskbTjPsGVVQ9f9hHM/0Gu5EaAKdHuGK3ZTJF0DHb/kCRB7bmvhaDTAJjQJOHMvUTv
GagpvWyX3wn6KRP/7PbtzHdcnMjCNyrDS+pY7DpkbAilC13qXsRSpj66h2z8+CLkEywfMUr606Eo
GYjMa/gVL3k+hamTU7qjcSxxaTkHUzvAhOCdGHCA6e+G5x6vHRTuAXQwJZTvhhqRj8ep8k23Wn6D
oZto4XowbmA3cPE9qFw2RPkhbnSAQut1HYLl5AUwH3G4EvIwQYBIjFTRPLtwTSxzUhK+mJVgBtRM
oKBfp3uyloo3p5PyjJ2AC4okPCfUcLR7coIz5A5IFB0x+ogAbc9r2EuuMjlA6Glp9C/XH7oaT67D
dLOSRP0TSLHzDAYjH+LiAgscxh2m/m3P5DkCZrdw2dxsdp+8iARMjA3QlQyfpDCgLvfR2oEBwIb1
1ZIikp1EeSr48ZPRw2TUoZc9fMw2JDHJBBtQWFqi9WHHUyOkhxpTcZffSuK1jqKYXhdJOAZmCAat
T+Qlzc3hC15HSzTVQrrWXUAUW1rhQB1Zu9umUlvh/xubACU075Da0xPnnnhZDQ9hwvUYAZD5+E9X
pCOv7K+rqzOXF4LivkdruL5HK2//Q2Q31pemGfov+uFUzTherIgq4A/P0QfABXuII4+Cbs1A0hFr
vryGMrMFvJp0gZ6L6h9K71yEwKhR/8OZiaM6gBJNlU3PipgBeq+HPaES3Cm6oS4RkpgGvBWzxicM
Sfuk+utqQOtR/6cObJbbdVdQbIEIfa3rDCQC88A1SPiVLG5yNIPed6b+giHYxRTraMMYFtObW8MJ
BusmZN1iX1V8xjeHFZjfeXkbhtibh1t1N+lr9E9eFEfAdO+A3N6VOv7u1bPPDpJAjVYf8IneBf0Z
OzxNb7qV/tf6xkUF2ESjnWSdZ++F1ZXiczOB80uRRHWYNQSW05fDDRn7gkXE1IQ+T6kjBxjYAUpr
ACCStQ8TA+wLPoF+lqhuPpAFkHz/ihxgqUNAHFXKIBab73lkB/CZrPMaptZ0/gBdJpo1LuvlZDVU
OQP6FzrPlOxkGX83yY1ur+rE3aUcg1ZICVmy1JHKkzumdbQnHQHQuXJAdS2qCqyRfaGDdEEx4pY1
xsP3coEQMmo3mkPAE+AbPdmpcJhp79L6XzPKnTOOAkrHM2yhO9SOaXqCudGkONhTLpGOqyGNAg5b
5+TzUTpch38GB+KvafX/qfPOr2QoNKuci78FVpDdKODra38cWF4G2npHoct3DE3mF8Lu5qRLU6pm
ZsGzGWjNecBtX2b/BhRDlV3T0QGjK34Efd0X0AAY4cIUAioYjIRMyOfIJMFZLaxlnkHfkfIDmkF8
4VGvLxEOvExc0F2mJfrGXxn0QbDhuuf0xwDP+F2950KfNdbKfEKZBExC++c0tMKFv8IE4AB8uoQx
1fFMNOpUDj+a6dI4xToNVLcLDU+Io/poiGRJXxJwjPgz5Yg13A38cQvaIhzYF7MkpeofgGnrjmIb
T/eBuRE1teBcxtcBuCb7+eCoWkoopmniYw3JYc3jTbXx9nJgGGRAqkd8fXoeQ4OZCOasn4ih+K7a
AnZjA5qRKTcoDax9c/zwLyCip5S2LR8krpzUydy3yY3Yg7hqz3OVfl8Thx9pYgJO7DcMxbyvEorm
VEVLfrCA/0irBDuH1ItTJUvcSUONMV+0TmkC/677v4rVh3gqWfR8YzvDyxYbK9hQeDESi+jXD88q
cMIFA/LAKP0MbMU6QurFfhPTR5NnJTHgWNv4FPCNKZQ9GOHvgN64M8Ey7Wc2dInfpt13UL1NLj9C
jAE0of1MziDRt9O3+vNboA0sUnqacychjLBrOINILuhrUoP2Q6UCxAiAeQ4QFoVPfXXWpLMbFfow
7MobVhdT8jfs2O3+vmzoKHYj0DUuY5JOnqyX3zcabYPywB1hiMeO05sw2+iOxhpQ7MvBfirsxCpO
iCLJI5UTYxl9JhoBgIaJXAl9ZgoxTyQ8EQEdnthQkNgCuFjzOjYuG5A6duRAcawdGXnJewCrVr7Z
xTMCX9z0xVxNfvZi73CrlC//pPigcdCxr5Nc/P3pa7Ar+IPDergUsXR8RWh6PHOf6F4eG4tmexyR
gAmZRbC3HVMHxMiN8x+8u2X2AbodwntNKIEcYXj5SRom3cUNnKDPkJS3NJiwnHMhK3CXmvElUF0Y
vb7ec8Qirtf3N3NyGVLt9Zsedqq4LBraxQFIukDNac+Viv0YjeFWC5bSHYVYbLhXCy5EhQYplyz0
uqWn66fi+SfIH8tx/jsCgPSBumAQPCeUM2E3+hCMs87+6lQ/D/tGiIDgAyGdxQM/fnSyCd+ZFl1V
G5iEnwurr9KtDNTQR8zrolszbSFKcJ9J4b4hLybEwaYwU33VM4D5sBH7xTvP4le4veFtyvF/EQyO
QLjXUcqeGZjDPll9WbM0auG8r4ZNVttY+Pm0v9LsMaWNbVN7eRxbI6iYxhDDPqZ4TISLldEuOAWE
XeAhgGJcKrKcx7gHyUu3zAMbWRNK7+ssA0yE0pX0h154TtIaNA8qIHeIQWeWL2gh/xGCSWaWDkSP
zCPsjVx1xKzWvQUriskFMtZwTVUgYYTNTQcwZe97CXxEMgeF0W04q1iw0uqQaoiXAYw+OOVODC0D
86YhSAJ0d+6exVPhlEUMtLBSz8tjcqO1B31HoDnMV1lM8QklJMQi7rucP+SrlCjb9bqExMxOoLXW
3+1DeDH1hFaUJMr4CcYJJ5LUjIB90oXn9M6d2NFQks0pBMhrGO1tb5x0YvzsJVpzxzF3OxvWpFnS
9iRM3d7UE9W6tzg6F051urKEwXWs+mRTupt7FUDxwElFM0pqF0LgIqDiAZzJqdmM+YTDNK2YgwwU
lYVQCXzOfHoiAK1HL4WCz6DNObp2Di1ukYcND5tXyoM7tZrnyayVfdod75kPpJDQpfrZF2isWPq+
14kBdGCXQBGgScQBf/4rE4dXarE/csdf1ghfPQwaK9JjxCcCA1D8sjxTFik+uUyzk3zyYftfv/Ws
kBlhQH8AlssEmCdrxV3mxAqXXOABZGN5y8GPs+RrfEJyanaAZljU3Qxi8OB0LRs72mHeD/1T6kr6
eWvC9jov6Ol0c8pDiJ8j5uylg10aGgx6olqxYP2Tk6Oq+LcLyP0dRqrgqYs0BcW5KBVpvpFhyTVw
i1ODnQ232L//jqx7kO6518w304ecDo8hhSzY8w2+IuhiyYmg2DXL3zdsC7n9alU5K8VHW8NCRRPO
AGpJQc6Oxh21xQL6aBPsWT0z+vl0Sijq7XUnXprZ3IG7DRAE04BKU2Y4ore/kmoTg7jvtOTct6R7
8k4HW1EiBl57+R/tA+Tnb+2ihhTEPdI2CFTsWiejpP3hPv8uhpO7nEFufEyzECMfYN60ux6ZsTJd
dRDWoGVDfcK3++JYt3QXB//whl9JTskz8aX5TC8cZ2PaAyt3qIBejqFNkz68vMmlARQtg4ES7vsk
oI9lmp5n3Mlj4tVMNPkE5LkcaO4VValdRlUDfO3TquD4ocNG4kycILo03sdeVTijI9e1r/+YZZV1
gMUXo3rulmO8NEVapi9fFAt2Bcl4BhjMhElIKfbjFXfLyGzZBZ3GNsi3IpYM/XP7nR+GPZmKIuSO
0LiH2aHncHSz6Nxefq6ZMATZmqRoTe5y0Lky19TCllz1jpwwfAfvHEinVUDq6dNX9iMu3xB6G+Iy
S5Nb+eS0xnCL73I62JDxqtbvgcCT9UHpkA/B7QgOgQpRb3zHQ+DBSPhhaXoGCnlUl29MQoZ91euV
/ubiXz4xmdELNmvlXxP1wnO/MEyEto/+w9PvffFBedgvnj/uQPrF30B5QpmItUHjaq/ozl9Ig4sh
T7oDWqRMGybGDGjXGurkrkz79l1zPl8PX6/8ZFjn14xXMcOSHpL3fduDg10cF2+akedhH8zXOlFL
7w6493Pwa55+cXKjAw8ce3W7Sst+WDPvY5Beb0ndLJ+D3bdcNUV0vnh8Sv/hF0iXS1ff5y0qU7dm
8KROGaN9Jrzo1sJYhpONQ2TaglhuGPByim9mBIZ7R0rTxx9qNpgfOi7/9j1M+MvDtAeMHFbGl4PX
eacdCG+HqBhEFc1bnP/D9bPvqjj+PaEjYU1PfC6dXhMV11mlTk3rPJFpQVC0l+0UHim7fR9KPxgs
DLJbPVoTAhj4EnNYJ2xEhqQEQqJWqABulCWcCAqNTmJAznkN+r6bENNSeF6Uw0jOidXGomH3lqEU
FzHg6RPjGYDfM/TKtUSZv7CYhaFBbPjD+6gThF9AOvTP2BpgvvwPZAJKk3Aaonr0dij/AJfmET59
ONwJVzOGtv/MksEvhy/lO3lVSuOv3U06gP3kCThryhEoBONH3zlFcC94ljDwhSObYwUH3Sm/e20B
c053WR+fQYyNu/7hwfrma9gi7y+q3X13OnhGLU3oAejdE+GJ6VPs8gam1X35ynatlru7klwYshto
h/x59Dsmy2LztV8f51bTg/SPK9ho8aCYn6snZt0o7oylApcTw6m40FaDPqZ1Vcjjr6kmCHl47J1H
1WPSlvnSIB1VCA/eE8YZWmPmWASQdaaU8DHhbtmbnVB1yBQMFdpwDQiGYhrBuuGiqWlz+MYrtML0
qXewragkBUjI38ndG8wBQ19z8BHVqv69tzQc1kxwQa05R8Rkx8z/pAj+uqSpjAAVGqeKas3vlB49
dSQ2zOn4J/ziR0sOwDEFQYUGJA0RypD8NaUcpLcMSvKTQ6RPUtzOWKmwDDG3ovCXhIOJbDLIYVDB
eyDHoS6CwJSRd+4JO9sNSYH54CF2395Bok54TTw8We17TnZG3GLGVA1t6laMeKA9L4npkTRzDx87
4FKT/PK7CO9vQu0gVB8/KvRiAXaPCVXi+uzoiMmJ5iY9BilLCNOE+JfzxLKAOGp3OcyolxjF+PSu
/aRXW23jUgZ0fnIofq/1Z0D57SgLZlqND6wZvmlyvDOvAu64r9rJJbpDLvlC4qB3mMBKX8eD37t3
WwNQdQ2KPfJ6KqrsM+sthFx6hpnDLyXPWY1a06pJbasiKkiIWbRMFIbuIcPXaVok/X89IP9YRnbE
MI9ASMFLL9PzjLd7cPy34xhsjsbBkXKPnn9REP9fP9ykI2471vNAwlVAdviCSbxfPs1IGpOAxz0E
U8T1boeycpI/xrSd0L1t/OMG3fuoPETGZdSIM3LQ3pwT5E9RgUWUtP20eU5qDW4iTlLIV0xaNzKi
s4R5gXJFSNSZkjK0zE487Mekl2MUJIfqmu6DSIMf0bfjnZk9c3Awaf8H5rpcdlESZB+cN+b6/B3e
UvhOR+dM3ihzlCAEJtrswSRTluZQCMaN3Z0BXv9rot3GfkD8xrkNrAYRyh/oT03J2t52nnaBNsQ/
C47X2jGb66UgsjEsmbCxBOOiIYQRC3yTZTuE0bqQFhgkFLsjqFrPU8ywb1OzksxIbd1gVWvl+X3y
AiwYv1VnvdzgukXqJdlffODyYulJw/jOuhCil0picPH9GIS9jqf/op0ZkCrGj18YWrhuMpXiFycb
8FxrN5/D9O2UpNc1wgQMhqatKAqnuz/5lDT0SZho+kNp6V4pQ9cJ1SIOC4zNJY9bymAqUSDVI1RC
IONkkiZ6Gw9ZMhuVX4LKuI7z0PtQjLCTaNwQL1n1LDGk/QJPyGR3nLUZ4nCgYqToCwHU8qRIex5o
R/WrPyfljf4wPFK7/lAa016ACIMAAPTzLVIk5icy2pc9x9vmqEwuQnhb58L7bX/O0BbhD2fwb8Pc
i19U+0xJAFr2ZIgXbMZr8vjvxGFKOcgKb2zMlswl5ljpuCTTJ6bBMsekx1bvgutRJ3ZkdicZ/A1W
gBZlN5xHqPZyJBIZWh7PjF4/eQPBXkpFUjGQ5FTL6cW1fngJAET+sVWAcLx0sEozhhII6JH6/R3v
4mWMnOOrAHokkM/Ti8Hqh54v60JlW+U84xSwYs96MLcmm5JVL4WOwB6brvd4jE7ANgKvVWv4CbSl
AGX2ZmXd8z3whgze4EF02Oab0N9OXOgwOFkLXg0DxD2tuxCzEsq/dDAiE9Mc5JeJwA/orX5p8VyZ
/gUOyDC7P5og3RnpfrLYEJFNZU22LrUhlffG0Z+gkCJKEmQxvnAiu6di/EJ5e4qrMV29QfwNNZ3T
xHsa/kOHGEYgSThiBVslUAIK9nDg8o5ei4+Z4pP49lymW19xGV79tB4C7p+ChsbNe++ZzYHrwMjH
7qY6Re1uofzoCQ429wEjczyAI/SL4jrM8wJWHkhTjhVpp7JCpLg6cvd6dhhS0ADBfLyYwX0nixEl
YVpGIWUUL8Mm/Bng+c2we3e0N1Mfrs8eIJYURqg4ZBcMxaZEolQ/IUdlqQDAcPCHkIr4PunJtfb1
cPL/r/fHWX/98nrYSQBtuiV4lcglOmsI7l7jJ1jQ7RJYYfekt3EgHtEs5G201iEHB42jChphHG2N
wQ1CAeJI0Eleqcvt25KkBxkU+xX9UOiX0AnHQB5YhKZXRr+QoHjruJfEZGZgMCAZAKwej2lZuJBK
SbLrKGWAuc9WfAkTda3+u9IaiqPejKSI3D67+Nw8amMgMDYs74Ya5y/r4itTgwFlAVoYaKD+giIa
wAh2HQorknlYs8hJvg4TGNenMdE75mgvqcAg+sgRxBS9+JmtuXE1ynWFSbYfZO1jlcIJeE2Hq5Jy
bAaHIfUZVEakDt57QpdiCC/sh7q5YTd9x5MRdTisM5Wm6Rk2A02cfhFQz52t7RFPYbTYPKLH9C9T
M4KQIcCc/+wYan00Y8i3rb/mkr4InB2DIuLBP7oVXJyUaBzoYVitEyBTH1rXwJIJEK6/AOFhfSWv
j60FOYI0espDlD79GP45rTnCI/FdtRLphDEImDIN2o3rj04TgGA98Sc6YOthj75n8AAKYIanBrWJ
Gixjn/21C3oW86cI7hXHHsPNzzhKZG8Ghu+7WOdYSNlNduOfoBMGA64znEznHbkibcYlLfmBH7NB
qb6+KU4nQExhUu64mjamLCvsvEhzyVa1nE2oWL7/pVhMiABCsM1OfTpld1oJwCSws5x0/5kC8DB6
PU9An619DxiVZwPBnzCzzyTRksUNspp40qeWJCNLU5O9eFxsgnugEE4FWqGrUToo9JwixuzQqbyK
CImO40XPnqPVNYi4HxmnRUgy7MuwDmEQ0XxUfeyJA3zOUA2SCnm6L/OrAdHHn6AOsLcdNj4M02Aw
LH4PafvPTPpTz7zajz7zU6+Tzb9Lehl/l+cRRtWZMlJGt/whRgNsCP8aF8Fx9F3p09JhNq2vDw+B
mXQYkHcL8ZILemg0kTyZACOq5K1rhtj4V4+Te4zDrP0cUYUyEvdOcWQwPrLvvyCPXJ0+Ls9Ir+2j
zBjHn3Kmcd9pl6B8U/knBpNuTFfBM/w3v/2NDGbciv4J1gCmHQ6kLQhcB4aOfF2exoGj6eyUIKMU
e86HuZtYHf97IUo+pF2nQdlxErcv3JWBbd1/PyWXr7pM/bUmMiFr8Qp/TYZCHdy7+A6O9J9XfOMI
1zgfuzTlzl43MqLD1LRrW41WA0cj4/wEn4ADEWBXgyXMUU+nDCL13Eg6Lfl1jfTINZzgQzWDe8vk
9E8LVV+hbzVmaqd3BU0snW54mndQ2l6lQDwHJmDz0+/7qnuaKi5lMnPbB8Mnp+N19okefut+PDwo
6ZJLmYH7anRbf2Y1XzaGgUHHFtEoRadGqRCiuSbpPoR7wX9wacH5AtEs+0tIMl3AW6QufLl6VLOY
EBGxY4G7TuRjzfAy33ANYO400AP0PLD1J++gjLp8f5kS/fUxBHMOQ9ZtpAAjAwqw8k5TgD1ebkH0
YwosfAGIkVhEcMx3KS0kNMFXpm3BCYv/yoWJVjDyfTa5U3N6dgDItx9Od5PoQh+IUU22tJSglDlw
UoMeFEo5rYCx+TkeedL99P3a5ZxRWRkKh9uA3zrwzl08lx+88yciGPoHf9V3MDQKK2qMy7CCWXcH
jOdaBv7XeUddYKGHD104gn49bEAqXy7SON6nY0uCR0bPFd7cS6BPVQhaN38rK6UbXD0mDtgm+xPc
UYbf2gCrzLR1DF6jeaWozx7jelSMB/9M+zJiSmb48k5wJSsqjW5k2sbPcfwIi1GLVRNXmDzCF39f
POfWZYIPj6chIOX1kKDHd1bvAZtlslTb9B9MQ+IOuU//7OMMYF18eKutU/+UEJF78XcoTmu4gdk9
IjORZjyD6WAbydub93Dfvg+fvhHeYB0wlwuvhcLpO66GsA5QzcXsO+KzHLybHHFgoDlud7zWOeJp
YPq3EI6xa0y/QzPWk1P4YbqJ6CkP/On6NRjj8OWJ/fU2y2lROPJ8wcSYqsDao0f1cn6ZXOmtuCH8
GeLZ8rOC68ufhudceYcQ/wVu0YvPJmd1TPucHIknPDxSA5GVn3kagrOdna0WMJqTxXWQyUALKll6
zGwbanxswzrwq2kd0nABC8K2myVx4BCVX6XWBEWtnJ/trw4knj5smm50bQo4ZEAtJFjOhk/hvtoT
xcpqDmAbvwGXF3P7v/YeSSzAC9biBOTF77D1Wo/eprUo/IrhzfMe8fzKG77tPQg4hTPRvaKApx3F
xlBY0rW7qPhOmFtTZXKDCiAC0jF7QgjkgZVuWlAaQxG//d2nCVwNLGzI4aCuFvgkmXxnPsxHMsYt
EeFP5fb5prQRUYhp1vzjIUm0s15yDWXGI8RoZ/mCgFPBvND5BNm4gM78olS1kKB4G8BgRyq0hp8u
I9WbUayRWtJzB1znvxb+3cFC09tMLn6fLa+iCn+6gxkDJeA2ivqj4sy7cKsaAsmZ5yhg8PYU02Sa
VM51fp432FtSQ2Ak/PUOLg14ADonS4jrNORDH8qvk2cD2N60Ekr3lyfSIUygKIUecmE9MyW2wXPq
b4mITdJPh7Wg8JYbZwsdxprwDOz9gCVLwsMBM/plkN6+trYXckA4i4Tmv9fSnWNfLS6kZ3yyjEg+
/fddv04uhwmeeBZ86dVMJGGydhnNst0Tpsh+pOL4COMRfgx/oXoDEpZt2kUpIG+msMob1u/NmYB+
YGgFs976hYXPXz/cHcHL+DWm0FFDoh7j0zdEdwZtgikxYpClJUUnUtIvmAZvqfNLYpHZBxemQgak
43nwST6V3sl9B2LlSmYANqKzAeTskhKOAYk8BDYKXCWaia7MisXOltjDOhze4i6BVAS+BT0UWClw
Qai9jh5AiNX4h+EmrFlsJnGGk4ULeGJkDfhtb4VnVOKQTB+OJSY3aItp6+8/Brn8ffGb17D9uvYj
rN3PsB4eRmo4yHpjLdU1SrBNVkabXUdBKWOOqSDPbIPgEt/ib9SNrNu6G1B2TAufhzB8gtJUPxpD
04fVT9O4r58nhIcyaePHsI2fsO6ICQT1u9eLKh/HhugQYUadXoJ3WGa39BA8MzKRcQ8i0Xv0DruB
9EM3k3rRpwZdXWJjfPjpQR+/LzajMupM9IlCMqEOxZKIEsae4GJn/Vx8jhGOr5df0FqTx8jkgMgc
y5iYq8MxQ6vcyv94Thx2NwKVyWLjOBMYYcCKuJEKi+aQnQIVorV3rE1W78mWxIY2GF1bht9BFrn4
FJ+wQTm0Hc3JT+52JeJgaL5E/pnCDldd0Wu17hxuC4+t4g4IEFAC/QCT8wnyxsgNBBRg+kVe+Jyp
XEDf3qMW3v5ivsP1/5YMhOPSADQJtSjLnFOA3I1zDYIJ10/C2sYQ7jh+Gh40xCh+7UzeRqnWcUay
ZLO9FDnihcMxL9DGRbgq/mpLPkBhCeQ5x3wD4xLZeGCMeHSxsn5YifwSQw641FHFiWPwArAl/qB7
mq63byuXBU7lSIiiEObaVdYYKTX6TInAAjqwpff7TDDKNytteLRGPDdPloOOt4pYskhIo44RS9ot
w5H+mCZUj/qQzRSSTnOjqVJoMP2FBJHQcbMbdixZEI3w4INvopyiL9ImWut0RGUnFaQGxx2fg/rd
4BVft2szZ651LvilSSCHP8XBQulDidxJmGd1I5dsE3V2XNTRiWSkTyRDMDZ9+eSVAbQXv8e6kvV0
94xFH9ka/uz4zTOJHZ9WEjp22oAnImmOsBcSlMxUrF1np4QXru/E4IaDTHLge6OedQoYDUSB4Z9W
bHiF+CfRajM8xYaL1ab1i5HiEpUkCZyHQ49HXs/dpmfosv542EcX6BaCYCRHoe6fAUwkkq9IGZG8
sjmo9gjw3pEVVcQ6q6fkGRW8CywGb7Da8IA5dN/ewGZKr1V6+pgCxaWPRwzBmtm5MJOG+pwl/7EH
njEehM/gSjK0zStXA31X4FIWBLM+A2URUXDQEeBYee+os6oXx4utIZ0nPh+HZiWUmJZTPtHy6scg
M0z4P3peLyIoy9G+MmfdagnBuqVSjwmQTVOR2o7N0nGaH+GBfJg95lYf+0LvS2+C3qLDKodL1x/T
gC5cQImT2/Y4WU9PW+FwU/irii0cOMN73O85rdnFjH11vU+1CzKRDUIIEdWah1H79fuvi/cNb7fo
APHfbMbaa3ZisZyWb4BjY0M7zXtcQ2VD0ssb66f9/RluLs6zGTdFejbpZ71mbQya9vURGgwOoZKX
HefwnervxDOMePMdNpvRjVLsGt2xU/gEg2/WjF9PEgJmZzCZ1S6pH8nRjpm28ToV7bxGOlkmRP5D
du3P+ziClrvNNSg34fk9fPW923t0PjnNbdjvhkqxuu66qmUylKMYF8q4e3R7L7+5u4fgClrdRnrf
q0kjVCa6R2DWXTlL23W1/mZIq6663T1wHNFyiiCotTFlh0ZT0/mycXucfUbPfQ2WA8qrbvJ1qmtw
SXk3r7mE/U74eDLkbVzSV33d3UcXKEhJaOYg5qK+ol/yDEv9QL8y3CBS/8563rnDnBlKCe7t8Zk0
7m2wPBtpt42M1/AJpV9JYPhcycFM/1oHA9zHrPrCDjnevW7l06NssUxtCFTXn0obfp2yytabga0W
OB0by7o70Xr7LoKHArT+ivb/8iHSldNLj3rl3nEbdWgW0/5j3On6lZppZfhVQSium2FX8a5mUite
fXBfNazez7IDI+kdPplfi+T53xdyFAvXUqEWH/F2xviMsPrwxbkWv3i4SP4PNCxHw9cPuwvBG5fR
03ECwgz2xgxbpVdrV7go2sPZbKdku8Kdo7wPKOKSMuuRvFke3VCoLeReGEh5UyjDP7MA8BsBLikG
euoIemu5VPqBTJKQrLKi9QVXNVkyOwI6FkhWjBVMpFmR+DHzoXCwU0DoAGwoItILTAtk3E2WQMYc
EJMrPVHQEGaO/IQXP0QKFiXih4RAXLyB4sQTSPq8JRYHJwa3WJchLiAIcWKmPplAbaWzcygN8Dd4
uEvnc3QgURzxDLOn+KDRnXS8p8dTREEGyEof4MWtga9Ju6IhExZDHXLv5R2lR+lNNY2fzQc/UYzV
UmhtAl8yf/BGNLGNr+7btbBGUl+3fAyxXbJGmDAZ8DgGSBPAxBgnItwvpM1xz8QpCVCTV3oLDqMU
XpSTq/ZTnFMu8M4Xjw8ZPNgz5kH8R1BCtGGKnWJJ8C3tLdAbaFEB0ZMQJO1ScrbfdTMmrbyN5zxZ
PPtn086aWgL6PE3gYiggEzefIpwO7bpcXVcg/HLD/7o4sE5c2H33TARq4Es6ZlTQg+CRAFyxGTUP
qF+yfX0KEDqLodEuhWENXTtBrS9ZfjudIyIG+3RFcrGFNUGiTxdw46BPMzvuHsDrAMsHumJCG3CN
mCZacxZ5oapz4n9pD3OjOJpvSz6cZh8AKyVwYS9pOCLHM/n0+wRnrjNkqYj+DLhHtITjJ2QolA2x
44G9e/DzBEc7+I+ljLVOJz04aMp00beUn8XVkjGHIDfKXM+2vp6MVio2+JvgebOQpo16Y4ZOIpol
t+1OcXTFKpwsTGhsgxnkuAkkRV/NcYW28Ax2OcXRp5JANDN7fL67m5m/aCcTmB16D3kB5HYma99v
0HC7DAqxiweoAbAnMMTbK4VcGF5k1ZJndM4Ih3HPB1ulMKT1mPFDvbHfLxDVzYo1IIc39GdMTxur
zgkiTByhA/j+OvjpAGsbFKZCnzlNYXhy6qJirrs2BDBuuiU81LJLGgQy6iq8VFJQlD5uWdK44RR8
/Tx6zBDyAZ2v3v+PNAs2P73Utu3YcCHg0XHSNzAW7OJGS/AT36ZKHd1n17OnfEfPBAQpMxS7VByy
QAjPLs421I2lW7ZE2cKjbc+P0R7p4AqF+4E/D2gKWwIl2ynvdMOeGdKw0+17AaH5NtwgG7a0t70+
X0enQXRd9X/fpftKz6vqFK9faEgR2tyP1DDG2y5OgUIJ/dvDPDjnPZ4bXz9MVWXWZeCmo0EUMMPq
4KlPMvx7d9yht2gZR/fe3ymvJYyAhnrZ0oyAcvGfiR/VU4rME3xrQ6PKNpBiyJC3xxEmKpqNl7c7
xw0MaQsi7sGLdvjpdDVbFyMlZGLxFwLCKXoQOxnww5740v3RoIxC2ABmDXN4oDS3eUiVJWM/lBbU
qJCuUYyuDi603ciwlOcopoWRQy8H8v9bEOtBC3MM+qsHFF3d0N7klHFrD9kRGfdgUn3YbxeVKiyc
nEiA3dFLtRbHf5O9DIT/bsDbWHZAjRDq2aVdyX8gdUqcyTIGx78AXg/hZXhO1E82aGBgva6TW+GR
nKjfIbSeS3LCHLj4ffkIBrrWE73hFXlbB8N/M7ih9cMj7Jh1NwhgYc1uoeyobg9zzYsZPer5+RUe
+3OzXD0H1PmvbftxlBOYTDcxi4REwmTV4sz7Tuvv7Fk5/WfEWf3Fvd5VcSA3OITQ4avzgZ4dSG+L
5D3SvLf2dLuv4Z1/Y7cV40qb1pRLg+DwjK5vf8PRax97eNF2mS5TL08FBbH3PqU0qcJzRnQ8pb1b
ZevFXIfcsVRmm/hMT2T23j7momBEY0Ddg1YET6j4SQjexD18ua6Bwiiv1qrmywG+e45O/S09Bbqr
Z0FF+tPXBnVfXM2hHc8hTsDnyWizvLe1E9Wrzrhe6XH9jJ9mXPUiRs2gQKEV8fqHrplBKF0HsuD7
5fcR7QPAGLAEuzmQqua0ZNXuZ9cbffh5HZJeFK9UBDJigGVQwvcJI1C7prK4mnF+ge4jXkB/YxAf
aC5rqEIQDBnzJUIn2kacinQfz4t2uDRFgrOmXNqQQ7mwSISFQq+DooGurHCKOFQReUy1GRxE2/l6
rE36xgLVBnA+0RbnpG1n2lymQA/0bntjTmg6sWx1SM6YCFBYLNJMqidU0UqUSYLM0vekBy0EWFF9
vhcEhpk2gNzGAyDwD/zli8bD2zln9egJELjsUUEQThhhjDQI5KjgVdU4uT3tnD5rKg1TUVpoQY9o
SHOuQ+dTuih0B+h2lExm2bdjOrM6O4G0gWJvygnMUyCvAPwazg3Vxo/pMqbn0wxjmtnLePMz7wz/
gwJUMZR6ueQKMHubEfg96rUr1iU95K9TqAgsHRomwkIVpYoRQMH9OibDY90c08Yk3kxbm/kIsHJY
j+s8oagAiwjku/S2BnGk6QIWP3rgcFpCyjInMRI2SdLBEmZV8FLOxlrltIfBtcpFlyV2BdoGDDLM
qFIYvyAHC8O1WERi4vLfLf9Aj2G7A5cg06VsAAoBBaDka+clfCnUbvIZV7hhwPcU6vChzrp9FJmR
go9ATtYhgqLcjJK8zmD2JtqCswrzRPuyB4KxjFyM2FRArSS5sDJBcYXtQGIB0oWSaM1ZBe+MbGdd
/dLFH3bAWmO6Vlb7y0Z+fZnfSezF+6dvxYff+XKzx+CD6GyI0hLq/JgvS/vyExWMoKDr6WyhXc62
A2a6ytEquceJtUZByYFAXStGIjpj8mCp4WuGISiG8PT6a4uR0QcqOs4/ktfXHLadR6LFEbqZ/FF0
uDB1rwuPFfxYvNMS5AHQJGtqAEuYGiLsOwXtWKv4OtcTotb+F90nfrlnbvYTsBNVCJks+n5SJ1mS
OVoJ9gVO7DbhTLW9BiIwhlRY5uFGhiHBMfkfSWe2pCqWheEnIgJQBm+ZJ+cpM28INU1BBRWQwaev
b5+KjuiuOn0yRdjsvdY/rQlig5Q3JlP4OZhwtrUjN4s9ndjk/XkjIz3GiUoxPX9V4Cl5UNChE3Iz
e3YEdsk2t+4HBxbbxX2du7R9pM0Iahu+SaF7c3XhbphQhuYwmkcyZAb3QhGWCbfYhRxN9NUcf/BZ
IiMCS8K/40GJPdYwpKaHvkZoL/DIwE+oEQqSWrxraPQwy7HOWBiC5GS3kFhy6BNvL1ZMsayRizp3
hBm3M48KdpbwIBY92/FG1iGhzcNx/LG5npFDdVB6vJigaB6L7h5Q1NJmUjf3IUeKeF+BCkJVY61L
FIrXNUgCR5fLuy6weR7AJxdGDgWMddMeKZoJdRP/OuYts9tf4XDit4nED/FbSckm4902D6z9quU9
87oV/8jZ8d5pnoZP40BPj1gKq6lYQNx+casoP1BaiMTc8CT/S/Dg9h2pYgWelaMfSw02RlF+vfwQ
RRrY/gpXBa8BPrApCpqY95r3HxmN9KWX/o/mHe+9h1YdP4XTPZON+f0GxpzC5q0yLwVDgTtnPbXr
MUiVeAoicKBma/jSfwCXKq+zexotMQHtR5TxeOVEZc0OdDxWIWw8OiuVU8oAIJ7ybTZCy4k28mfi
ASZx5cdwg0ODarMnDubSigmtzCERVMuoIDzjPl2h7GZ4NQox6lHkxN25WUOCcsbaPwZKeg2rMJKx
mKKFDxAeNABmkRyoosQPufs6V10Eqs1JBdJEgusXfw88kK9GlShSbesL0TiI1e8NBZkHugk4aOCH
09wVcKtv2XrMXB9YFnV+ytFtCG0qevZ9csMMDpmlSMklIUnHl8ZTympVYi0/210hxn0GRo+4R++Y
hMO3Ra7YU9eaSP6t8ecLnww+IBoRKukhC3oYSCMKn7Kjsn2lHm0LF3cTixYi0CUW2fCUVIQ1OIbX
6R6KYE1y5jgqSRFQqKvQbl/ciblk+Gz+g1Li/p5JkLkf5zkORmBgN/+1vQ+/bNtxzWt2bo4r+fs8
OZDAB8EMd22/T28Bn7euIhP18/nDRMcsjendeFoT0EJ0phdu0MQu9xgA4VcDadYG+B98bX80zxOB
2hY65bgi2U8qbiQ71v2oOw/Sba/OMF/sJ9MkO1yhJ972pfDeiXEN3c9ycb5RTpacw5zFJNsshvmp
qDEZ5PYpY8gGNlLAMByw9vi8q910sD+nrwp+6Nl7BQOnf4ujLuYjIg1mSfygVyJ0rQCFo6bkGmDT
Poxp9S+mS/LkPzH6vhU5J1fJRlf0YIHQ0UTK/oL600DThgZ10Bek54mHw0tHtBVgKF/nNuuy4G3y
mtslFverFqqXsHkie8zt0pPP1yxRUi+HltKE+OfJrWTsBWBgunv+iqNWpmfiDeQsl9a91389asSG
lDZ//2cVwqXhq4vG0TV3EWtfMSj6n4RtrTvTRCEjOA5TbQ+yKL4Wby16VvbiUAv4pAtvq9tvEEJS
wvLHBrLbenptF8ZMaZ3R7Dq/iZOOhz9xDbaTLX0yOwpRc4DOGXUDQl7v/tuGfcjgXMiS441ZJl6/
F8zx5cVvGw55wAGNTPD4RsPRcqpQKANMd9MNd6r+0c+jRNx88pao1b1bUFw8DsXWtLRRAO750bYm
8tc1Z/X+yVhJP108xyGZDK/oWjvt4pKF5n0hT8dssY+lJG2absbezBZsEpBQI60C6Gs2vbIwpDko
n3Z6DNZnPZG9h2tuZf+yUwglsdsESC0p17dzWcVs2iqMKsjv8AonvUXGNU00ISu87cdXNO4dc9eg
G2id95IjV8ksbE4CFW/3lHjg6dgM8C1k61EMBu02MRtSusinogLlSDR4e9NgcX7S+ubbC4SI0NXa
k5iQR8pl+jc2Gvjc76s3menfPKQe2ujmTrwnz2KDuIBtGgXFhHVB1uBBgYdnO/V2E6fGPizYNoS9
VGccG/yH0ldoMksYuUJwXIDgVEJTaaWjehAXljo6lJDGa1lwiewERFLPPsENw0O95Bsmn0QmB1sk
FsFpUlagFRabO7Y/Nh2+/I+yB41mzwFWRiai4WPLTvzyCMXQP4X8z054y8qQZgiTIauSLGeaQtsX
MMgF1Y6OFfS8f3uQBDkEDRlQPSeEyKKS7A3J2+DsdJ9c2ATUAYTA1tl/j1j2kx2ZAx2MM1tlIJSh
dA7/Q2L02DQNfGXBZo646WKPbcRkrOgsEAZeSOv+O4E0fqETyWyRiiwmoXW00UYCrQSd5pSb++YD
NbABmHV4fIItgqR4ogmvffS9viraaQpIeyUISnFgizAdiiKOxLkINqBys89w/v4I/2oaAgRxQQTw
AmmwU3NoAa4JfpHqoLHRuEvncc5lSw8EK+SYeDiLVnihopxY5zIugws7gT0xbPJBcCt3ng6hqjjy
fOQPX+n6OusS02tXqpPhQt28w/d8hJA1kYFt0JaGIyCjP3OucaqFry9pWyQfHP9va/jKQzwuvrTr
nCGBhfdf+5unwnrgnsMiidIC2UmPKGKP4qa1V0Lu19IPQStw18RoAU5T+lN7gzrB9p+Hxj3peLF5
ZrscTVSLdmnk0Rry9yHL7HStMESRaU/Ox6/ozvj0FyjT222c1rsm855kCBOGRahRibFBau5lCdzP
6fVXHN5kWb4Z5wfyyXPKZ/2IaSZP3u0v7esxa3k4AA2ChmG5vBCJMTyQIUTOZQuuxRn32o5ivBbH
2p8IGgZNzzKb4zXiJXucIdr54dAEH16y8qhGIeCEWP4h6DAeipl8/AeXS8hXGwlJjcmLJR57R57I
DovikUw9XJ1nHtNUP3HgZ6SHMUnnlTKXbDzPDs+d7NUh1gBf9YSEBZJQc5XohggDIp6y50jKKu4J
Ayj8wQClFaxYcgm6vyFSadsAagi+89pQ3k08Wp/x7pPovdOHwsu0J8/gPEaR5V/nBD5TFnVM2r39
Pg8f1wyukRqTSAVFVhGKIBIbBSwL1gwtRgUZpeTCAxiMWY9iQFrLuC97QJZ3D3XUPtCshnjLPJxZ
QRnndhM/4zbur7yN7CKdcB2jRwZ2qUF+c5eahVPii3a9888f6rlYDtPgvhlX1hfxS4y4wKSFkO9S
OhQq6LtS1D8Pd/JFVFHnD2lyL/HiDn0oby+GPTGjy919cGVz4bc2Npc8/gzOwCcqHgALuOPrDA/2
aUikDQ1MgEGHK4HPvqN0eU0zT9CDYnQSWReh0C/966p9E+TzNoXoPkOq5eQogwxymF89bX+fV+sc
RSQ2lH5fskfg5HAkjr0FqI+LARiuluNaSNt9bSrPkT5En2XLcoPGbSJl1gR6WAWCWj+Lvzdnp7cS
RD2af+Ii5kIGdGpIX0Qc4BOsiBQIyhC1mf1BBzKgqWCKGqqIHsHSAy1iyfDcg1AiUXEZyzaCO47f
bH1UyfwCsiBFhMAESYQk6F1UKoX/mrK82O4oB0WauaAnTwtqLhjfxVPk8L09ZmKyG1zCBeojp8Ur
XNnfOMsWHJ/cBSp5aHfTYQQqY+9iogOEtOaKaFVwrufp0yHNKyx2nIWggVBkiS7SuhjxxiwSjBSU
Lqv7RggTNcgLyiZrp9AwSey/oArslKKmZiqJhbq1AG212TaAVnkoi5pzCvx3KRooMUTMP3KjWT/I
B1EgFdAgbLAn+lzcSsshoitJyuQePtEiDj4l0oyNHfmLiYRHESIz+bs1kJGx16Lmy9b0s+QHoWBh
VJE9xOas7Sx51Xja/PKnOZMNCMss/+njsZuvOhJzFUetPKK8qpNpA2/7y94TA2A4dDl+hJSFybq8
vti/fBmhBwkiMcWhdxR677NoqHiJBX3BLAj0dAxS4ghUOCpx9SMehVCG8Bb6nhHwtlNEiLI+rEX0
dxxUmd0cDRemgCRYg/X1DJ4KQgmxK1E++UZM9BA6Pfqql9s6OFyCctEko1M+Q8dKMcEIzL97Aj8r
/5huujLtYv+cigeE0MXCJGn/9tOO4WZWcI3BUZ0XvPsVBYyQbl4jOCV0dOT6EshUbhnDFi0rboFO
KNvAmMebwmjDOpYcdTZJJuRcj2fGZuCcD5HJBESeTStfitaY1bjRkBbl9OExH8LL/MJhPhvcxZMP
uFq6J3R3F6ZaUKXbaWxC+20lBroVydaEzTiozoixEvQ6iBHursm7oUyzoLK3g3MNCmdwImUrOz0i
Pt1DNUWSdaJ6dfJCpHPZZKsROy57MJ/GbCOkRrID5O7X3gmxIXPYto+w9XPvBlgOlcn0CvHV79Mn
uWb2MyxDOWpPPSA57Ku9M9Gj0Ej8NaQW1e7zSwmzaXOFJnwg5JlLjra4Mrg1Lax8LR+v0RDc5gzV
jhkqw53Mppk/CUVSebaspvdzdX7ywf059+7uyL0yH1vCZocOlQtoGPSYutzbAL8nb+CW6TTLEXjk
iZ8kBuLKyPMBHx2U8Ai2H33AiTL4+P4Zb5vFJdYCJRlmaVQu2lBsiI+ZHpmR8WV8EYQPUMnr7RkJ
HA5Y6uA+f8cHEPJPmAdkcmMmQXqY2Zwr+ovQ3jwe7+6nZs2ePAPLBVOvFkJhSx1kq4c3+8FGhjy9
hmTuhcaXvHszqMzNoms0DpD92llU2Z9pM3t5aD6lqIqM8zgjNGXYlMtnpCbFE5sDs+NuX/2siprV
PYAgfq/TWGMcg3UNxt5l8dlJ0eTvyrPNrHZ2dQ+6xUrwoJVbv5pGLBF9fXqx4b5RQtLaL9m9o1HQ
L8tYVEupdT8Q4/JIGvaGmZpAnBBj9QqVabUsl+1P86MHz4etcrDevhUkvuyH5ZcJAUXHwrDnoFpm
kMScmazCo3EJ73TSGIAZcXRmgjgjpXRCacD0jtvcqemPmEfKFBmnmj4voXpstuXyQ+gjc4QHR/qj
4V+MXPNYXmydzhh7I9qB5WNeTtNR0IHQPDAVO8riDTSxklev4OrXEOVczdcEzlzyn7bpPoIJMfmX
FaNmYCWPkvdy0598h3VZIGhaDN6EYIS2tX6Jer3b0l6qZ7IklWO1mOxhxnBJP36k1HmTzgOciJCZ
QaaE1/wUIGl9OBlvP83+MXybmBezRL3ilWa8JILpDOh9Cx0ob+8s06/rqUM7YWVfr4jgKf08gDEk
2KY5kOdjgBbeZ044qC3rAk2zeS835s0pDCYU2vrFBnw3DyxfRiWwplNrQE3K4HAqp6clod6ScTp1
Phc/Pmen7MRvff/otAKMW7vRNvLj/HVC8nVQcYvFaB5S4kZn9JIqYnfu7YVxLI48bfXw/fIAlG+x
XFsUTvzvlgVNH02phvaZs18M43VgfVSUpl/pbpTwq5vffkOr3BE21a75yWE24WNxKh/MnUEwzgSU
c5RACJa/WOeazKf5bMPxx+U38//XCOZEIXQLah/0gEwKdp4MRMswLSGfWfax7typkBiwPjO20oB0
CFRJK9AXJqBNxxA9EJhQjPdeNIQT9xkb21tonRAXIsCa3qbUW1RgUKMWehTKR6qTCufFbYteMsAE
gf7yuKH3GVtQ//liT0RJQoEmBJ1wjdALqzTguLQOJTIvIWQWIidQ3hZKjsp53BFPeDlTcFGlbEng
Q+aYOjRq3sK0TiSKUg9gsnWrIJ+qpPIarraiBvcXorrUaKZpgIDCTAeRAAJMZyGHKsd86iGAMuw7
OxizulyJvHEhmF0swOUps8lCQFYnmuRzFcglp/mYNARUhBQjFOQz3mt34lLr6HykhFjxRn7uhDpv
xFm/5Zz3br6IEoofJIlUe8J7A85QUhZFz0XRSy7SXsAWLdMChGTrRrQYzbHoAUTfoH8DWKHOMsNq
Xx17il9aZvIL4rPupB7DCpx9b6unt5NB3UUvOPxql61kJiRuRlGxGShOdtWBJoD2q3O+VSvqnHco
TiJCElygLrfxK78iDRlZi8aRlBLaez08EmlKXtQYOTOzGwJGZLb8wORDjdH4QL7xBe0tclktVkAz
3IdTeIx0JdPQy6Z/OY/LuePitvttM2U7+WloXf0yIpPBGsIJsV2bLABwiYeQOAv/wQipB4Mz+Ywh
BPpwNBQ3KsYUpmGhIrK+TUY4UypuVab5Ft6N3mk3UMc4fCdzrs8vDBngmpzxXGFaBmWYlHxW+jvo
rhaD0nExmg7I0206HpEYDGKab6VRKDNtpJkR5FH4tBFHCdx3+w85m+TeKEa5VpnQrwx9FXE9F6Rx
e16Wl29CevNskLgyE3t+Ex0dQD7G7PclqLQfEODJy4dgGuNhGYcXsVbRtBAT1XM3sOcG/V5QDGXt
Xxu2fiAbCvPOk2+/dyR6T4e4gamSSF+T6/a50Z9/E8rTyq7pdYAeTUf6eND8xWuGUOCt/twngal7
qjTT1EU1YriKdRckwS0eP2NwrAIFzDvhvycxBIMsheR/JO+JWAuyN3vOFGlNYnGXTChFR9CRFKnh
oDC5uh17wE5XwjquzplooU4KbpTZGI3UONUW98r/5F5W0LaqUsBtTTGGINb9GZO9whQNTMgJTd4P
ZZfidQxp0RnK/gjImDVnF85NLGfPiMmZTKTPEJC/foEHtEgqY9atSglPKs/IThkzQr00T9Fn7urK
ef5pT/r0/a2zMtTNQe2w3iG4kgdw1NdnWbyXk4MGD88k05/JtEV47ZeABBfg3ZBJ0KhfgUy2dWld
48vvvXcIRxneNsDoG2mI6ZdS9N6Zf9xCVMJXA6yF+yas3W8mfWGdqaBMHALEUmRGSkDSFlBmcAsU
NtXD60VDMFSYxa03+8jy8kaLZqkvz/wZM+IRBzwqTSKSPrzkPWrJ0UKZdVe3n1B20z1NZr3iXjV/
vGiZ+Wq4H9l+f78J4O3npRJdTVs3QvPitAjeka4bYfq2gF+G31qztcExmD1G0TdEsuq9pwjQsCwJ
R9V8FKOlfK7fU47IByQq/FYkD176dWO6wa6met19XJWt4jnX9DjfGOz1g0U+dFiT3/9xiaRMbrgs
Uvc+2ETJdeZZRi2azaVZ6jwRNiuEz5B4MIgc53fpvxX/ZdrXOmCEUfXaTDDvABbVwav075v8hbLP
NZASgIbVocRM94OScFyrQosGKVAvb1G7r4LuW8+d+94owvv+hrahjBA0yOtUDx9GCFTDO/6qnP13
MXgPzhGu/5W4zWWK7WQlBMW3zYSRmGDTuUhOnTAGlya/WE3zVZWMl8xRRIGSY3sD58DoqHxNTP8y
g2XmwWWhMlev6zwPSS9mq+iYahLcSaEZOe33hZo8XZXnK3JYq5jXc+ai8/J/F2QKFNEHfkB1xJT7
zmmNuL4l7SO+UkHuEFNkmE+SS+OW6UytSMZYc3P7mS6ztTiM+J1srmIIE/5vayhirZ8hYmTNfLys
cUmteN2jmindocaQwhrndUYKk4GmH32tajcLmE0VupHczQ4Mf5aNnbR0Cip9GXRPcoagOavBa/6h
iXMDswwZ0RpotK+ZlerR3e+vFuiW+rObmPMy6b9uaqQO9q30NcXRMXVVq4LmQYtKTl+CacZ0CIbf
4Yk5vhT7ec5N0lTRZUF2QNtwfGbsLjZ3vf8qGL5OaK7BkGRGTolcpxyJ6QxVbA/XX0/zJZqIwCjw
oVbtjmNdzn4fW87LoMBfiK/CWBEihuAjh2pCh4+MIbrVMyVE7VxYRCIwa/2Re+QI3IFxK7+L62PG
2LTWe5K8I1na951UjGf0Dgrwl6CDulqkla053XL3+lNBiYCxFIc1eoWMBS3mKVPWvByFU4pLuzsm
qvOFsCCoHXWhiLxT5GRyxIamevnAXKgFNS2slwdAwcCKMxnniD2INWUU38VjGObF4eQja1gLrzcX
QiqbPmJ5WX1l4YdULXqfEdZNmFhd2r3zqGJyC8E/MCMA9yMO+3TxmGKAGYdwHtwtzYGggsogVMvV
9gLofvmq6vlefmZ7v0SZU5+VoIgm6Legid+7dHkPb7tOi8c/H2wmgaFYFeCvGTYMHELYRfd0l52X
3xxHq9WLic5fH19dj9ePka2vsz/lR1lljTWGiqDGAMCBklSjBndF6X624z0zgPur/ynt5rvhOGYq
IEKiZRe1YAjzJ7Z2ID2fPPrOKrSw8Q8Rg7ypUr8beGooioN+GmE1++dJc1S24VNv6yfJEMc6jB7x
lmo8HDum63S05OP9iDCWn4vqGh3+9OBCZAlNG4A6ICZiXlqGF72zmBj8mfJyBa81L1gJhPTDC7Mh
Q+k4TsYBf5DSOj8xhfG2+bg9bbyeGwn7qjOO+Qideodqet3Ajytfg4xY35z9qtMsNOY33XpIbpNA
erNqeEUNJUHPayRjiusNC5IGXLJHT+/zMzTBHcUH02VqZk97AwilpTqzRltW3bH77bNQqhZZ3Ove
czZQF82KN8jX6HDBoAHRNooa3XulftfYCl1EcvstWr8bJ2+itp7x+xI/UghAixOtzKObMc3bjF1J
lS0JRaM2mzTzlkBAzW94H3sjQSxHfr2jNQ79HG2h9sDl+hnPNHbAsgtT953a/PH9mYw03nNysKam
vhwh1k9Rx7dwzK4K/bvqF+N8+f4nv3omn8c3kd5PaUp6kEyIvw0LfDXmIs5b+udD6N1JVEBXmMFt
UQP+xDn5Gm/7w8i+EfNa8HbIsbYaXdGduSaS9Ri1d/WTT+/vRQ21jHeK6j5kP3q4r4wNWxHaDKe9
T9/kUTsN9XKHIM+qz4gosfvLbSDJdvr7GfsZ8dUgOcuGEI/1i1GdPyZ7yC1gUY6XWp6IxcmDr44f
eFgkbPmqCRsszAa2kCf9+cRhiurEmYys7rMqjeQd11VvLe2H14DbvL0xPswXkaks1In9wCq86JFd
UXzyxZ9eYVpm6sjIHjk5McPfYcfQlCUX3VLQZTBNCqh5iLTkhgpnVYZKFaLcJfh2w25/+aD0dDFa
488wbeaxN0m1qb5VAq+dapHDo5EJklrjisHusBAukiS0LFRv0in7Vbz60LnGHNSeUmQcqZE44k7j
qVgGEI6IkK+YGKcoIchcJhBG2zDxtdiPFjrKGFsLR6H2LeCYnt+ehZddfrz7z2m5fZHkcR6C0dUB
8ykxtqaGxUqZ0I1C3Dv37QBWli3vU2kh0Mzy/I6NbxoCY6FgQqO8Wl19DQAOhAAOU7M/3zqx7eVX
lqTnblnTO3sqtuzGW9cO7sPO7sShDZwlbJcAsy5UG6OQsYqQ9/4OdvE4Qk3t3G0887tfTgD/BcTz
RqVt4O8Gr/LuWxoQUgKZyW6DiviveMTRR8i+xzW1bgaxELyDK/beLij97KzPrqhhrcdRIBwdW4PG
m98FNeJ87CJQcU0I8ktRub4dkJQBNoNd1QfZvcy0+Yd4r4+H8/4PTO6Q+qhD15smlE7YEtDTYcj2
1UWaAPtp9pZnY2erPTmkr5WJ8Jb6nOj1sE+Y+bWANogvON7TCKXbKg/UHZ66+ZXkrg9dgXoQwXo1
vLWNhQMjamD6DbhaRvkp3N3MbfIGd8RvugV9ooN0w3Ug3GTbHjElsIBTfCCCzAPFYb4wTgGVgRGg
VIAcYPQIe8UIQCUknxTEn12JMb4aY3UBOuVgEFOitpTgGBB79xoACgio9GodGJfI2Hp/iHX377sM
RhE2xvg1v+OXuAd1WK2A0T4H5Q8ELZlEHf535+VRTjvt7AnAEemxnNwW+Uaayp7slJHpVcwp6TbX
FX09ytVIixR7RUEEuyPI0BNnrafjmSL0uHBuC6je2jp993ivBr6hsOlhRKGjaHYDftSFGt+YR88I
xF+WoMA1USpvHvsB2wLLiaNV2PNQvAsX3g0IlDP+Twdrk0KCwbwiVJjo1M/MOFuq4j44HV07wKLS
BsYC8K2eQ6YxgWW8H8fKrlleI4MxGr9UcxCE8m7UWpXuTjCsYXrjcArTHWI/VBCrfs2j15Jm8UCp
S3jCimZvjIU7qBYXVnctDEQAS6wC/h567RE4zfW7/EYjyUzFgL9Nt1d+I+RevGeax0KQkSaTcoYD
ACToDr18/b3EXECz0Xf8yhen7wceWt+l3CViFRAtfpcLMyK4Ausk5tcSclnQx/Lu/jvedYcHGyNa
DdiDleII9anmqTv+aXaJh4PqyrvXSvq6BSPvTQAvtMKMD8QPCvEG5ksoVzKIBb4S1y5WJpAUUgEx
Be2L8AL7hnwS7QDZBbNP8kbbzAc02G+FZqsCgXMZlpfbV14K+pnfH/HpqY/Rn3/90f/49ZC6xALa
wv1P9hoIB+8ewQp29c/PmAz4OAn+QRmzu61SHzfQBgLoIPy9rwP4M7+xCnlbkTdFxcyMUkhGxctX
TJ7hJ+tdtrjCYnCd5IvxzrNlfo08obKLskW+Mk5VgsHj7ZKFEZHJsSRmqyF84hoiA0qGKGMSD1MD
GB/xO/oWJpkflH9CYCdQ7TuJEDAzTyQq6hbKZmaQMSF9UfkisHWRnIMZlQxFgw3obWUcgI1S6mEf
eK6RqhQRwzdRly9eRaC/ZqwveqhuYk8k3qdq/oFqwZ2by4yNCTlkNCxkiH2qeaHOTdPBiNZuqtbu
VP8+Yn+4h0QA9ryw30a6HcP8NC6y/wETmq3S2JpO13gTM3irPjcB4bgmhL3C41Xycc+HaLVg8G+h
1ES3e1B+ODjzww3M8aosBliEgvy+E2FZLSyi6qPGZvNUuJm0sJcvCSTVvd3gN95uO3Yn83w2mRcH
fGe8ukSC7j7yrCJOj0+GHRHfyrDMPHqYsQJEWqGYJoa0Jlt1RQb04EBeoTHL45uxrrSkapn0Y90v
jgahaK4IrSU/jzRJdGayxzzlEWwh21QWS9K8vB2K8ZIqABQFbbf+cXWglTs6qejx8Es+vPGkzMl6
jj2WzhNzPcKyj8e6LfjU93jzP3JLP/a+hSJh7cD/Bf5KoOK3KeY79nHHkL8rCVzlEc1hC2qGnggj
i7CzgydaNLBDkO0ANCaXafr4Vl/TYlj3rlwHnxRb/JuqEDOLm54KIEyCVmD9St+cCD7hT2JJJdDN
QT9ip7uDzHesSgaM4LGIiyPlXR0rvyOKPcxeHIQSOiYr++npnW6e9HflJbh7k9Jnd1M99k0meQCi
E2DELh5dCD/xMT/IiIGBRjiZsYMX8WlRBsNCl2NAjSIN8HbrSaOwD6PP7eNy4iklWnbE1LRVnZVP
sfs8xk62lwmY5IuAmHkqjDaevLUalnu9s5mzgy5sFBt7IG+WHmv4/psDfH3Vs/ti+BsK91/DRvME
3O3QBCn7fg/NOiW6avuaClFZHmlAM1g1X4Jh/9+c+oPVuiTl+Z8WeFagWD0xGhtu3ruoYsb5KL7F
UGKGBW4pLPwk6yybVJzxbOKUuX1Cv7it1hNP4vlfHXwfFBRFLOooyrxrF76aePKdbSFxlacl4yr9
ZqDw46/kNyh+68k+rJRENUMJiOhADKLCc0YIh+bphoM8EJr0lbpPVC9MkBrHMhVH7o/Q+jCfBeM3
3aNIBRxpx1vhynC49udOgJ81OaFH73bPDSTB3IChbo+YhE1PD5E7AjM/goxZAC/3fQnNwS9w+Fsa
Z+97qS6epjfQvCHSXV2peSFzmIpF2ThnNAEjHYotsxKIKuhIzY2bGHmd2QpNBd4qHMokqZr2aPFH
R13EDMaVYuMXGu/E9Kop1CsiLfa657dG0gBjDMmfRrHEIYWzk5KkQ0i8NRyjXP2lLqG3WlgfJedG
KhCaWW4gyoyLxXSyKU0lWi3Zp8uqI+XXnN2nZu61KFLRHJxBNfjzBWSeQ4Ha7fNnwJoFdQxpczjr
DdJHHdmAPfSrm9OtqRkK3rJIc59BbbhoNKn1y9rTea2Dbg6FFoIbDGn84ZIc2HjTa5AKINWjDL3g
/CHZccEeyIRgTg/9ETPUIjv0wx51N/AXOD1g4QuXS+FS61PBP+qT/McuoCSPyOAKp++fB0IxDq3e
mczZ54h7qPkpEjXNaGDeOaovbPPIXFDHuIpDVVbiZAFSkMS5sUYhKdLiOMH/cO+MvhDDsbKW3B9m
eVzNUHSnfMER7rN/K5YgJ4bRC8d0VKI04gItPPKQ9jAybi672TcnJd1s74gxyzv22XE0ehPkRW0B
VRc9XHnVwzwy6s4xOMHGUYeoAaVNgdz/oYRK5siD9di1UjTQfo49prOkP+myCt8zfff0jtjxkC5x
21c63VzGdHlatH/q4ehysQB5ykvMlwDnaXA/fyZ+yxhgPBuXuNLcciNjAuYaRbTYvaZ4rhxVl53H
6yxXv3J/uNxBRkK8Bq/6ahklU9Jq0oZpBI8F2s5C9YcduzFWaCV3yhxo/uORzFq2dl7ZDE5X2+O9
2TDCAl/OGNnw6EVsp4VFGYFlvSI412h9zlWOB7mIKqo3sqtQ2K361u9hZaiPW0LUfZ3DqwneSgg+
37aWXDJndiYOjsNEIRV51vB+Vrs2BYrGgh3k4012ifGwGqrTMv2MF+0eFM9YvYXPIW6waSGFPUxA
UdkokNH8O4xZQzxwU/OeZiBAQNUflz77Bi0iX/P+jnpUkjVnr9fUIc9SedsNMTIYFNChmbZpOJj3
OM/HmBFkGk6nuIWv2sMMVUsuEF2TuRdiItJDNUpu2bR7xDUD+OoA3xP95ugrRWjLukitW24/DnSr
GS1Q6bPQQZM+xGyxQ2YMOXVZQu8/fhXYmtqscIEZr+WDcX6HEWoZSvaJL13cCto9q4OcsokqA9XJ
E0qBxp6G2u4rZyJ54w5zv1vv6FTwFfOKEET2kz7oeC97YFlQZtBmuBP7z3kuM3d58ej/vBcxjsAc
HUU+gyXw11v0lmKszG8+f8XgxpHKvikwH8KFnffRdEn2jtD7hQzIZf6Ags5F/A3hZBYJDxO8k+gP
VPbxgfOAdw99KSIsQHfQkDEHOmwrtaJJY9rPM3rPX3YbQgsQJbxsgxZ5BaHnfwisV933Ae52WqzA
Av4ybjd/Yc2cMnFfQOO8e5iDwe/Un9fVbjgwEyUU57dsM+qAQ2yJmN698QznzFcqZ/2p+9MBrH9f
VM4fOsCLSHCGY5owEcxnehqWESTcdyK0rt79GRVLNJruM8lUtNs/RzqEAGKDoCw6sz3CaFRDhodr
o/caxC/knyFoNP8yPVT0f1o0KF9eXtyNeHgWnfvObLBF3W3Xb5NomBtmOzJajvRFCdNbcmKR3TRh
UES2ziNpNnHHG+aLo0b4FgZdwewi1dr19tMl6EIjfZY0KcZWNHgpmQnqCM1hUDAWT0yY5AqRKTkh
CiwG3l5tFU5Wm+aMGkJHo9k9HT4FbqQRnPXzmVECr54xMXHrV5gFo91jIXsVBTu5Qf5J7qBplRUP
ZF/7pFMhieq9OXkuCLSwGjivBRUC1yIUwIwLJxELQhYSG+0/g0qZ+mwd0hgFB7+F28Zq4ntDTavh
gFQsr5xDs+SQ/uocKjQQxEOOzE1yV4SqrfFLEVpGg/L13JE5Zo8TxSVfEzG05MKNZmzJKarblh9k
X7cfsJ3M4wwRw3rcpKetYmZAp8cFljC4c0304NHHRx5Zn8Xvri8OGcQkBlyjy1wtQ3jqWE6n5Eat
U0+Z6c4ZFRr7MAC+74jYFkFMviC64cCcdtXOKvviFHtjQacAWvfcUVibJAxV/osvaCE28fSTfBLS
QqbcUjWJB0lqJmxupJ/Kvw8iVsatc/dbK/m+cxmFd7FLdMirmkpPs0ZP+/1F/Oq3bnWQhC7cQUQi
B+ZZr4nMRFmVR6DmHt3yhoQ7FH7o/QrGJYvYNBLCEFzPX1885NrpSAkJT0zegsO3rrMbOkxnXAet
C1ef/EfSeXUtimxh+Be5FkmUW3ISzOnGZfgEMaAoCP76eapnnZkzPT3drYSq2vtN+2bGH4fgG4Q1
NXXszXrcnW9tfmsHQfP3gzPUM6a/2/pdxiCH9FhKsXwZfAgmQrwTD5LEkUtwVLzhUKDd3+41aHhS
sOD9n5Mz/I0GgjeEsB4UaOmVsCUHOc0bMflwJH0sFW3KQ/ygh5ibxS2qlCbRXPlc230vn17Ht7e5
26W970JGzbaG3MAfYA28oTCXENTPrEvXYCwn+X7kHg2tTptq/36s4SHZjS4fRx2CoNqPqcoamn5Q
WutgKTKwW+ZeGQv2sJTp0+boc+CdYOqQ1aPiozm3vkkV0PVP+rP6vEOzniWN+yNnsiPqc3s5AyVS
cTBY1laPRKY7+QlpM7v4BC+r9w3F/DxKAbEvcZCawd2apsIrNUnOkc/LbD5HMFOf0ZcNFILgaX0m
n+Q7kxe8Bubs+Veh4b6gNg6L6WVejrX1WzF3BpoL8nA+e8nlwrxrAPXIJtLxBFhwFnTwHRTo5wCY
+V1cAphXSctw8SoxQoqNYBgBJToPBzUSxG/4WORhLxCYFII8Rku0528Muh1J7pf0OCM0wr5V2kZ4
GUuI8rLxINwdh+sbA7x3ae32UfTBlo8V9zre3dx+Z9JfXRTbmOgYk/e8Tx8AWRLnzt1bSGGHM9hY
quYrJBXYvKOnWvo9Am0PkJConjpRsLlmdoV6r0/MhbJ5Rh18JtJ/8gBo/wlbgosGLmMuBq4hNaEW
JTChDY1top619Z70Dx0NUAL066Ff08zzDVRSKCh/VIAJ6DQIPTYltzAXpBGKyEC+ThPywpNHW2+K
g0rK1C3CUML2wXvnVtFzJY2VQEr77CY/thf0HntoZZe/7S/5SoOwBtZ7jznpx7f9wLslgoPfZOMb
ApulOiEWj8nlV2sFReTW8/tJwxHVD5U1WhPu6WP6VezBmQenEREFNc4G1pF2Yz72zJbW2fnE3c1L
T0ZnKY+aLeOSn0nf0n2KoT2CyERxh2aIbg+0F6IfBHZWusixg3fwnTWjOkWC7ZabavqO2Q5zjLV9
xUEFx8ndoSGiN7UbkdDEfUbQjByInZ08tXjgSYjvKDFF/JI/jK6ukET2xr1NgQB09SZI/W3tKk95
+n3NLCm2iWp68Ll1YzFu7Vd6vXN/KSHvQgw4fkyLKXL63VpGxod5qLILuq2b/yHzTgnlT4x+QW9n
xkS8BvIE+lxKeRsqamX2ton6te8B73c27ofZuEgGrDxpRCtfAYxko3twV8weBYjmQIV1qhXzjwzd
YWfVdPz7z/mJ8GcY1LVVDWzlWOzBVIEAHIhLGP71i2S6zqWlK5YN8oEvuMBvIs2+GymQXoyTUD7W
YHupSVoyHxV357lzlBnXqNv9bZ8Rj18mtFPtHlGKqI+kcji0cBZWAmvIDI8v29C2M5ER3xdS77vH
f+UHr4HPD2DnkfetP+cvWZhQpxlvzwDrYhvtquAyFy9a2cey7fRD9bV8BT9MKPDmghAcVCb3BFlx
wpDB4NOJkZj3GN3DBz1tSqo0MkbZg0DSj/fceXGmhx+nIm6SpEw0H8Rm3t6u3P17yMYEkhquhWnX
0vq2703YU54EHWbM/3nsn7qZjdXw/favQnq761xeWAEy82CAVd65w/U0Z/RNA5tfwfJ/LGv738/x
48/5A8mwRIQB73XMh5zWMi5coHNH+kYim/Nlv48Z128VkifB0uGgH38HMRoj/rryoM3+AXCP+cBi
aANSdFa58HndET4xcrqPciTgdVE97mY2l8+Xce7fx52GPKsLvilb2hqVqgiM+8Z8/bTvGaOMM/3M
sL/gpRMpKHvs0HAPYmBUj3QB0YOJMg/lHp8n0lQeMzkS9S7j5a/EyurWlxYcfxEhcr3oVtrFdTUA
lILpYruf8iRhmLHbCHMWqnj/dyASjAohFAlrF3Lh5AhtIdJzw60n0DX+J60U64eSDw2k+BSQGn6Z
fZvJK9UvQ7iKPSkjJyFO7xaEplztHw6YBl2DO9hZxG/QKjqD5LKgjK4OF2wvqP4/QJl2P0Ecig5x
Bftd24hy1B5VOLEnYJy7sJyC6opmFwSKCgU7A/eRhWeMcEjQIPNzD3JKJjd0e5U/cKYjhuV+bBVk
FyM5egzrMkLhlWENO25U8ov/OPHH04yxiZuSOW64TSpyBofpLuXNY/DR+MXrWyQtqKbVW7DbP3ZO
qwS63eI486ftga8hkXqfp6hfUTeMCKDxca3JBwoOzLykoh6QpzGY6HnQyDD54HGIScYKh8eLEeSD
SMPW7+1mPRAkPF4EfQpR4kpsbmKmHR02cy013OL3xW5jAJv0xEgx7RKp94Cd2vtc5/JBQ6eL6YC5
bjKzW4MMsxemFKFOlP0PQ/wOvzktf7cEhdBB12k3abBHFZHwL4osTAoLg8cgkSd5wTb1cTgMq+UL
65iwbX0IoHxgxWF00EqY6DGY86b8Acu5UAJ7YLSfimUN6/UaPZYNCIRxgMp5Ki74Gf206FdNC0QX
qgm42GNoZE0KKnryo3x1P+4XtB5b1rO2YNmM2Zv6Z5fSS8JDd6FMkKiGPoA5xPQMZZTrUwlFAcG9
s91egcDSRFkbvFYI1b8Mc34ga8MV6TS/cFEQStKNdqB81t0tSLt6r3oxxswhAXSmPjCNh/Ve6Qly
/HE5CM+PyUux6lk11eLCQE5+Pi3ppZTl6A6g15CBzQ+upn9bMM8w/ytGbwAfExW+BQWaezXE5S+N
RoehfTuAHuDOLC3KaORXy/uSmVGwtOisJw8LSZQ5o6OtfXUMOQvosiRl232OrunHU8UkKLDZKuRb
MLj1Y9H+IKLzhGkBPQP4J2FH6EXPNNjksPzYgEMGJ5FPUZLzzCbed2769ElZc92Wb5c2LndAyMIh
GCVHQvSkRALKk0/y5sMoZwjSh1VjqMaa7+idVf580blqMBxgDHSueO5CCCAfdyNG0J1X799LiEu6
g+B2ygCsjq/ldflyEG4TiTzltASFqwND8mUYX9AC3G3+q0b9iYo6bf+XZwhzCgWruYxEkgE2FITA
FclAyOvMDu19g469F1RWM0F0xLuG4YFL9FlmjoQHpA5vVjFRF/8CNU1MbGQS6Huh14Oy2rcxISQk
ZoFW/ChArQ+R8PJa994cgQbYbqx30EI5boYl2hPYMEEVwQF7TYAvhlqNg+DdmJwzx6f/g6Gr5hoQ
Gvv9TGNEk6OSmo7tACiihI56xuUSPQXqJJGxVvrDBJRCHfeIT7ab7flr0aVxpUVYUhz1Jz+rgnYl
b9r7rvqETXZnEKtyP4DTsThyw9eLDo73nd7fEyIWY6aTIivcqGh5CJlEqypktL6ys5A8gem1KJxE
MpMSAlX/nibQJm0CH2+MBcPZgnnqCT+PNWPKhGD+DO9pHFQR44YYZnLh0f3SFzZ1P3zSBo8zb5V0
pu5wFUSLBC3MVtqzujH4/nR6WDNumzR9hE7kaTJ3CYEamUBCIE5eiNhGxFDYuzcHcACvAI4DThCM
nxJmfBBqIN7LtAi0SdRCqnUhmYLrboehAAElQ3LSPH47CB2t5cBeit/NroINS7iOOt5fpIAcJ63b
uH0xKnzoEdzA0ESvJHeBhcTkd1bsbgKX6VbxdX9ARAKwjU2R5YiWHR4GBy8nWupuo+g0wzIzhr+7
ArxXxAAVKAkusxrY/4RowFyOOkSDjhTe91X8DMj2YFsjH0In/WVLfASjqiAn3Cbulsg5wYi2/1J6
gNPgsElEIAPaQtuARso5pLJkzomC4b4ZcJ+KFZ1AnxljK7RWPDza1/Se4F/Gmqp4Fb5fwnq4VKZO
HRj3zhLhLLh6hkNpdRxcTXWkjvpo2s/gAk0RMoeXk2P2xs23VTxp8jsxuoGB3ajD0KqxxogrjFR6
u9/ssvrnPBYiEoEE6Y5I7VnmXp9MralIRrUJ5ToQjlR4qrl8YPGSzs8GESdJO2KXTg+XyRxMda5v
WiYrco03bEYALyxD0TceLqYYZgmueciwmYmQl2yKuQeZf+7erQGnWuuPdYbCCAQaYI0h40wiAy8v
ApHfYcxE6maOor+xWkDJSW8r4TtGKHl8kr8/la0+dS//wM8a5MsMPX7QA5YBxjUr3uB4zEQMYqDG
zi25jttlEhr2Qk+/7mCEDVlZ53uqLu+uWpgBGl4WtMBDEfIM5LMAgeFWRbedVazgDkoEzLj6rmRC
oqftbKQK2CanOAHQWUOIwfBZ6uRiSRLSC+RiTHJD0pZczlSC6KXRne3QyQ9sCj1u08+lm+4TNOLo
uOqAOR/HPH7aqAXd0ieQEwXDNg9UBkX9wDMmkPlgOFu15+5olm4u7NEjzhvMfY192ALBQ1G+Ex7K
cqb7of9FC5PBTLfH31EYxPlf8iCUQ8YufWBRiA2XfZT3SIx36IitIy13leEp1RjPAEZE94b/kz1v
sCVg1gwv9iyJr8ReQNZRJCGOXJeBAUeGK0Gwbg/2ogBkap4tyBUfUxP0EMWjJC880vjalY6dBDN5
a1XuM0Z/8loSQARKig6KewrAB1lh4FDjAw83t3qY5eRFqD7Z5ii3nBJSM3Pf9IV7RRWXykAMfl8P
cxkUyFcKYNU0jnFp3JfG0vtYyEkzPBU9r1jLSIEsol7bGdRitflU+E4MPSW3NlcdjXAoH4vvU0Rx
5XXwRdWFX7t1fp/JDxpB0DFYcFVfRIdd8Ti2rGZ9CmHRrQwcE8Tu3l9IJcMPEHMO/f6ad+yeF9Z/
tmesF/2ZUOSsX1eEHGpcpZd2lANAXu2+NNOA7G4OMn78AFfJ6Q8F9u1/F49Z0/eI7/kHWQptEMX0
Av25SLdpgmIsOeiNRyiC32L4SjHn7GI73xMSxSl/Se5JDdlE+g3abwE1ww4h8MVNCrEW9Sedi7SW
1hQpxkLmyiEuJ8BszEZHeTF9jUskNkp0u3o3ffXJw9vk42kMvyR7mDxkNdCnt0ozez2kDAqC5Nof
PNxMvZufTcf3Qvu4lWft+gPq3LBd456N+89JH0QXyWxrRgWy9AFH2be0+3MiMjZ4Q50+7EDMYRHI
IckB8TPkJE8KiJzkfdrQdjc4Rfb3ee/8SGjrCOizb9sKjycpe9OhezlKMerIcn5zlFW+xeQCSinv
7ycEzzxUDuYH0NCQGYXUHExmgOfC1yatvlG5QjYG/8dXUDX7sur5TPmFUli0u2UGPZkqPnDz95Q9
RNFVJe8GPsX+KB5ZBzKNOoBjblf718+lwcynH8mnrWyWn6WCDFolGpcZrM0yAweDo6kw5pAlNr3t
X5B4nSlGOwgkpTeRwyfeJQwa9VjAxIB9v/MTdymt/xJXg8Km8L+wla0ZkPWyaZKLO0RK6JJoOyqc
d3p3Qd0qU0W3hD0gbJ03eChbmr3ZI0pEEecI1AjVHAagylqAlTZIvDJL83U39xVXdv5VxCaATJFI
YkgGWOcg/CRDNc4pIYlzyuw84g7yVEDHO6qve9r/mrUPNrW5duxug0C4SQvnir2ZOoADxKAeUbxH
rOCULuLv5LaWBlYd9vzKXUIzbmqzGGmJzrwMfaRMer4804i5HaK8rUN5Rq7vJod353lAOxGqTZQY
w444ZoPzjs/rRfpI8+DTbMFh5IE+oozwIFjKZUWBt2PzbI9y+g55u36nHC2RDYPP9cPM38+cgxxH
YpfETO1rW1IA5qeefWJvoRUQ1ApzXCr6rJBkNBQ1PY6yW/C+M5+V3yO4/crd/SFNNN9R3/7N1FTQ
4/1T59WhzgAsJJcjUb6tWypTmiH7WplLRCvnQZol7AiMBsJUTLwCiOuNPOPhREIKmgy9lpATR15f
EhgxJkIqqPCARhF29maQb/IaHTn/di7mLO7vuUJsMCHdiqyKPH6RUpHPL3uJ/LHficHITN65Jz2m
VUjh6yyc6l/inSWnmYvxjtcJlswOcaddgkdWHu3pBMkIoacil4LZR9vH7IG/5ImQi3gsgopy93Ng
/hHxqjDMsz5+Z3CEL945/hCs/JllkB3WpELKFnelo6MEGwDIuXJsEOmGMXRVok4hMocYoiatNqzH
CeInn59Q8MSA/XIaIabR3du4DXRVsMnkUlBTcKng0UIYWu+B29ZVTGPTS+HpMqIIkcslmILjHe/c
xx6OqCBD8Wt/LgwgJQoJjqjR4NEU4sWuiezm8zWC4Ce8PqOFbhyNxAZcEpUBQsknuEzvMK3gOwOf
C2HTpGRlrMZ1olG93YLd5AHjfadSUcXROnnG2Z5HWS5FHkcf0hCxNJAG0FpyHakR/faKFDvuIYE/
BKppf7xeoYaWCwSFFKibmOOFyBRscHpJULrcApFDjd2hMyMxpuPnknvIYyM85EYQRBWIjIvWfzPf
jS5HyMvsao7UjTdC4b2mjiNa9bUn4cbj9UIpEeXYoz+bF/NniDMJwHMoPjpPS9oxc2Ang9kTSemR
82pKZAqbMppYLcE7cY+eX1PhovIRK2i3YIXEg5gfvjDc9wN6ikaF+ryw2gjJZVvBO+GCvAxB9BBx
IKnGt0+1zM0h1iZAPiF4U5VfjdmeArLvqrmN2k8/0/jRCeT8Ep6qdO7NbvFwdIdxXJBFxgn7RRiA
VNiuwwhrFoLFPnlA0guBtXSmuuYApl+jciTR6Aja8E/lT6BuOEh7nDtpmw6dQVw6Ja+CAIppUbnL
4s8hOA/zF0MoRB+Few+TE2BWwy5PQgKJgNLfNWrnylIELO5faLtYhvclS59sU4JjYojs6XXKhz9i
GW6EMQisVhbbnRih+txZy/NCcUORfakz5KvFdUbNx3UuGadb4ZLReWHJ+YHAyOwfTjgSmUSMhiAl
AZxMaQztMM7F3EYcAlxh6TAiTFTUuZ3CE5cjCDQr1uEsewkRIiQ29d379EcA7I5+ASqKEEBxZX/s
3z7SFZcQjSmWQFNQrKq9G98XIoplSoaxNDqUU0zMiJBsUGdqwzmRJeJbaCavbDGGcfYbpJEK9S26
FQTH9GGCUY0uri0mdcqYZJG1UVyJ1jN48h4joqGNEq3o/GKt7mA82llDdDkkLKMIaEeQTOtEwveP
QnLZh60M0YIMXG0vgp/yfzpVZlSxHwuhsmhM3l63MIAxa2z2PTqi9ZJFSqoloCaZ2lg73ygsD3Mx
NaSl1yCexFyfLdlBA2UuOZvt0SXCsgPna0BGe33s1OKP3pHa6JLyLMZVXheH7nxHAHq4+3M+2Tls
lzW3XSRSiVOgmmN9sfQtBIIzIPvj5Yg+Fk9RkIpcQ9HHCDmUFIqxa4SpnZfnjuUg4ouBSxj1BhrA
NsVO9M+Ysm7sk8i2eFinGmXC/y2QyBMSXqmLsz0MTDLp8dpzT9CKmrdRxjnSS58UgiK38SA4vi1N
JRERDr3Nh7mFc6SKiZpuf0xC/AU/X54eV+DO8zujMN8eAyDVw4FckGc89EYix5OXkR12JTGYQkxB
YYybJY09OVwhVHfmpRWQN5+KaEbDRlSh02VffFYgbxvrKyIVzEzZQ+zBrCXUARzS7cBYylVjPzeG
+7CnjHOf0Tq0WJVYYnCsvYQ4+M4lfgstmnlkkFrjTEkFLyFvYqjwvsdsETIWWx+Bn8tYbxAw9iLC
Q0FlNAp47jNxK+LtQmULpmaNadjAbWOs72Tr/+w1q2qvWOvKbh88BdL+yB37Q/SMMYkXI7eZ5uxy
pK9vnj6FQPRAcwCBaEuDGlh7GHzHAi6G37Bkb8gsHA5FVtLdo8mAM2XIMVNvyEx1XpHmNWuFDYOj
bPQ4vCDYCOmhok2V4BIgXG+sK5E+9Z7wAwaS7Mgny3jLhAn04ogVhQsf2mwIUULguvPmVWDHVwmu
vrES+yK9A/nYz6+BqxnwgX7g6aM1CwZhf1NAkRhXSskWH2RJQZnF12AwWr0ZZkk2I180Cwegt43V
n5L7Mq09GhoT8hYhQM9q5gyl2CCpAkx1yxGiAgwDffeCmoTGltB1pBnFHIEGCTAyXvo8lXmUGHNw
5eZiEm+eIi1bd9SLA+uPgUHs1CSAOz2Wc8HwWazADlM2uMxslKFA0/Fdsmv7Yk4Yc8Wa4CE+VaX/
B8VGFQvk3q6MRHwYfzzGe0JLOU5Fh0h3rZwInZ18hf7TmCpfYJfnqgbubqzXm0ssktcJjsd6z+4B
gKrfeAbMsxbVaQVojrfXEV72zsfwDhRPMR4lSoSXCAq0wrRe+EN/811/ctio5/5tv0c//z3ZMeOu
dT5Jx7KARjZIZwyUY38E7fKIIF1wd+hRbyLuPn82oiqu7hJDmDiiqeVTagx2A5ESMENfG5PIdx99
/A/7A49kyLvVMIuRNgC4wldmuA3puIXpoVx/3ZrEjlu0UiB80M7m+9e62BuTD3lNuxMUHG/BMCAV
a0nJDyhP90SqCJ2Fnr6htC9zMMtegNswUCd49JfkzZAHJKKe5vc5iUtQWUgcehPyui9On3aGUU96
0PfIy5je/8jcYiYTFmLa6JDPR9PLmJ2RiDBi9yCfXQyywMEjFP92Dd0zcF8jIbLZ/tgjOecUtoyn
BKWzs/s70kRLK92C97EFE8vBWiwtpg9GWNRBQynosO2IGkzAEocvI6fgD00Ecx+cAtl0nbkRQn3y
xmh2AwhfGoqHiPUQcwMs6MYVK8yak+5KIUHlzmkAp/70p3en9tJ1BKzOpoA3Vswt5OBL/5g7NmeC
rQyGJiKasWibxy+SARQofFe6M9PsTcZ0b/xJO79isiOSd5Awnf8KUaUKEJjbMSWHXmzwPzudHh1t
/YMeghUmUJDMDTMY8DLAkPBoL1BZFzZgcYrjC6deolVg7BH592IsAIO4CITjyYthyXMh0WnRtgiQ
92/shEgS+RmNS4U0omA5tDaVTm/WsL5eZpoiI0LYI8h6wadSDXi7uCXIgmEyDWcwb65Vd2BJIzGy
Q0wUfXC548EENYlD3gJkNvsPVx68+b0M3RBDq0daCEPJKY1gD5lqRekgduBlZp+wR2WJchZF85qC
hYoCFJ2XXWQL5i7cGIgKZgcSHbn852FauMRoaOZmX4/BogHxGG8IjYm+qA5olN0MQOlm7oeQ9aTi
OIvzzQqHYu5gwvTBlqIys+KYTcjgrfo7xnsCS2llO3MhW7+zSNOpvNy5eZyxNwfNnjWb0QdbN//n
UEAdV0K7Rcrai7wQ/tjKFFlNIv3wQvDjB0j2w1Bm7gopjA8eBRsSuR8aQxPV8I4Yi+gMFK5mSBQU
Wd/ssvFC1LlsGTyiet4ujckG85IVi8ejzHtLKfhZ4XlSoM99OVELIExgpDwrweMeFmMpaxGMOAgb
aGz4xgHv2xvJde4Sd4YyjjyLBAHBv2EbG6R67LmDEWJTRkTuTHWp2FocfqE8YLWshZC2sGAfMBFW
sVeObEn7vlexsRTn4lzDm5xQeivBbyoUwJyrOls/6VSMGnuPf+yGvGaWNvvilRgRifMwpZNAMvvT
B93diqwXR2MfwjRylCdt+KVNHokXszcZTC5jfd23dmsFKKk+Padtkvvi9FGTT8TOfFncuOnhhR5b
pMOwohgQ+qatFUINGtoL+HmFxJFxOKKEZLmgkQmRmYw4wxFu6OtXjO5BE1GGMO4kTSJIT7T1KyiS
5swzwa4bQ5K+GbtH5xVAJ21+TpPkUMUiYytB5WUP+eXshPNdynvgoiAIPucbRNZkh+YJ1YSOoC3O
vBeWf5o5dlIWOTYbUSZwMkY0KPMP2XpPrP8ILYwt+jseBqKDmOFGyISI+Fp163u8QQ9Arh0wDef9
y75AdNgfwSIzCec36Y7MWQ37N4+joXFQNQl7YiJcbEI8c51zMSjByc8MlE1LAGqJesM0DvTii49v
OA8mGb84gwgVRra23vmoFIDNxR5FggdhE7tttt9N7glaYjbRRE5h89rxju30XAr7fA9Kkbiu6SN4
LZv4nqAgd0FHaIw14HwlpBFjGOuSvlMPuzPxAGPKBPbl4fnis1PFEvELjGFgYY1EOdslgwjTLb9H
UO5tlOMqRBpI0T0kT7SXSHiJ0X19bLy8jxcuH5Et3i1aJpE3DsdT3NsiBgR9B3ej1UsLlifImEvT
iLQK+cnrKM0GAH+5EIIqG0UV8wnKhUzNMFhT/yTsKVHFAwMf5jzz8rPBnoyjFmkKli03p/lgfrOE
tbRz8MUNPXlWHS/LHV1hCK7EaAuDvgRfHde/MaifdkjpyuhLTbPKvQc6PMDJcg/y8mCMwB7k4MhU
5+EEXIkZF7Nu2j/tUF5BfkqmzDJPjNPgZJD1YEZf7IUFBnnzQl0wxyGRs98zIvasTXAzZBrau0q2
H0BLoistmAvPEoDYgTwjIWGdJVuRh0iiwuiqmJe43kAbk507/kT6ZoAplYb70MvENJyKhK0pzNWk
QFd2iZ4bDdSJ1LBtm4qvlKU7h/Z8EMgbvg1+X33aR/u4UQvvsTi/ZhJhPvr0x/5x+DX+bkqOWA8/
xgAk1C+2DUX44rl9TN6EjtTI7O4bZJ0aYoHg8081yknN2fIcV++ApvVNDoboewGaS9krz4p3yS0J
Cds70pjKOTE2rxViRfxS9Lq+ElZMR+YNW1xHlV9vjNIpuB4qUjrqNmyeTtf4kkbSKuZy89s4XHX2
t5Ndzj5jKhV0eDc2OQyRicJZCh9NtUR0KjISwg8phmXnTnzTFe7batHJkZjVWuXf5eu0vYj/QooN
oTZvVN10xwBYfTvrk9f2A1ghdJTMUXgn4b5QgSEBg+ILTT+n6jmL/vWsiNkqQhx/CMhFVSF6BoOT
sXUJEoGxZuozWwDzSSsn1m2hdBny78akQMHVgy5UhLFIBefSmVAhOcVazHwnyoMK7sucpYo1zZbf
+uWCEAkYMU7vM+sVrAK+yckdYiYWouqCHl4XFBr3mIKQQv4t+swQZpG6ezyv7U2+b5BKGVuO1n0b
Tl9LHJJzSPAdLTh5s9Y7Jk9tlGEmJpEKyQ/VjI/Wv+8OmNr8CVHA8WrK6MPBX11tQ+b6xTxqmylo
zeyCKa9GWkKtEz8PElOsr44CSp4UMA4/9hOak73emcoZqBJahP0DrONMMghY60ole6NZ7yaQmYlO
x9OJgpCaET6bY9oioR5LUqoh47mQqZfjlabTovCn4K2R3agPh4PX7lMAQ4gDnhHK5ub7H0yoRmCW
VrDORLz/FbXlNboxqZeV0xFw8XS7q9MQ053PCtxYg/CFaetDoF+3BMFEMHPrWTpiQ8KZEL3geRor
9J9KWsYv8hsZsvs6Qhey8XOO/PADQIKVNIro27LTDtd62NIMnyUunwNM9e7rljMVITZ+piYDBWsA
iypislxGgi6H1J0Jk4oud4xA5i0X3n3QSP0TgweSoAkOYPg6uQCY8gWQieHzBGsBUC7GWBpzHfL7
waCw3Yidz0X+gXYbL6+F/MvJ0WMR04FS62Y/n75En0lqIiPPYSH8QcR4IzLt4n/Y6RMWMXjtMaTk
JxIYzR57CuRURt2L/BrY6iT0RuC9GS41i5vXPu1uQdTjD2ES/Cozk9ki/HwDaCNJwb9vr3sgq2qX
SAzpBpQ449EZoqvFQkxoFtojEVBq8AGXACdWRfWZ0ZL2HFJJ8jVgsYa54D1Sid4a2govPRf0GJek
HhPD9YsUDoIXf3Pj2WtJ+aptVJOi+icQ2XswUWVErrJ/8d4Xxs5SxLABMaQhwowUclsFZCzgX23P
QYf79BZ/Q2lb+i8fZS3bFVQEbbduv2h518WcBTGAeQ8fBIHIj5RFTlovCDkRDhDS9JEgV7egPxvE
2FIqF8YfnQIH6wi8+e6UHXgt2SXH53jg932muSc3BKcirKIFBFxJMymluKDGSCoynS+845gcLhZd
ZYgGuQF7Y9Af1L48KZhFEnB/sbpQanztds/pCsgARe2QUJ9t21WnJdU/oW8Tvtd6KjFDtUTSC7Af
qRS5EQOHPGRqv2ImvYLuVKwqMWkXRjl9zHRsI5TxpMVrHljE8j4URU5QkEfBBqQu2/MAHB2Aa3kD
cHnOpfUDXej8Ba1Ixtt46HEvgfXaZ1rn2F3aOQ/ip1jviep/GF6MuHZRKi7L6vqnjwfTG1ZFZgU3
qzsthUdCF0IjkbIPMLQjjdl8/AJV8nYZfgcJddyQhpQDnwkmEwV7+X1a3F0mYN7on5cEP05k+rM+
gz4rZmG6L9b/iOkg0qYbS5Wjz42kIYzH5q+SKiwupxAsqEWW73CAQwwVDsgbrB34XIvA1F6IifDv
EE6mF2k373E0Zq1yMnT/en4ch/AVq/ZLeEz+R8CQxkQKpmvS4PKsEPrBpqE03HZ9QgSoI8BQK46F
xoVhEMf7YKbObh+CSv71Veq6WNwW6FNA2/Mi0jPzTSxU0BsPS19hQadKRHJZivdrrLIjT1/uKy3g
4HdEuapPpLfmAHkz2K6nCwHQi0F/oOWMVasAlGB4xoxTYpZcBz1A4J7mo9x8wLWXAcE+Wp1m8hpt
4rejNIZsItkflN76tubwFQ+xWkJNYCRl7MJzSlonZhXkgrlZFzhrkXUwoJkwu+78yoMKuc/HEomY
RnjtgmpTl05DpoBOCfTBLSTNlKHNELsh7BdTa5j/lCVfNdT3t5f/me3G5LSt1KTbKPNVj95Mm1dT
1UHphticohuphTXcaAHt4X1G5NMlfRBH2yZfEnsUk/8vqDVJyZuTbKZKjK+adcAuYF1DHFw2imwA
GEop5Pqi4zw2oQoMxQzcgHQ7dLlGhN3LAKTY/qI7ig/0+Ih5v+Q/vPGeSz5Up+byQRcsnrhzSAxC
SbURSYbtcngsEj2lBEW4EOtzdkdWeHv4HGh/vl8Lz+MF1foXSFpkNu5zw65PBtJvLX0bZt5xLp8Z
NpgMa7qCbv089xZ8N6SqhALM6mPJKz16RBh2gcMaHxSU5mT0OVxG2ei7UXTHS3ZUTaBPMhXjNdZU
h3VPg4JkOof7NSY31HF9YtuFeM3SToEW9o+PuN9zBU+Fh3A4tHY/Ogj6XqjU34awezZEUhPYvwBh
OLDhu0E3b6TxZATDpVfQExLYBzbuvWtvLMFfQYOocy15rwa2iObH0ZzPq7h+uwoSF2Ty9ZoJqUim
cgh8mt6hN8wtCsYeqre3TxLwzX0NbIa4auXyDniIwBQ7evo73skWR+5+fmOGIXzK2AUa46xnOlgR
jQ9MeONQ1rbjQW6KjGkOwbjP8GUA7SZoxhJB9Vg07+EXyemJaYzTFwkPBJMSiIPrm8wfqIBhUowe
Hfm9NDbTZy+4r/QpGnqO2j64RkcgcarhwZrgVZkYJ8KTcDM7mievMWf+eiOdAJMyKrED9xmES/Kf
1wq7bMXTdOW050KMq2PJQ0oH5dVZIhVNwUw0H3Tj6tifs9qLiURRlZt+hhaXQ8cxcjN7RGvVnJUk
pdImynwVwVehSBRD43AhUs/AmJ8w7CLjiedp4Q7hAvEwUXj6JKCQovGevvcZBBzITD2VDVhHeT24
uvWSBGVS1OFPSNqA6wS1+wRUoWKmE/YfZpa+HCVRZXe4IMQbCbwDInsX0r3rloEsiAfgw4YojbYZ
GFFt9YtYhliveeIXaGpuqIWtyPoEmjAp9mc6O+B7RrVAnQ0JSD/a8QKqqO8yrz5mHsYnuBf8VvGH
cDaAP76QMEmju6NBRW8T7TZjDuLjDkwC5AYeygZ4w3gIEsjpujSYv9sEaHbeIw6YIRojMVIRqO3p
gzUTHf049Y4QgxkEbJfSRnBkUioIfGS1g1bJeATV5KfYpDzCY2CeZGIqqBBABbEl3pAOM3mHz/g7
QsgETy6NsqiXfhmWZhGCVkHjodO0e1Q4RA5DQTJnOL0vhvPvwGty9zsu48s6n+ZLMtYQnwe4hcDz
aGVffzoDq6qovngdKTsb2f+2hM0FP0JCe9MLNRHTUCTdqtXodfWuhBLtIqO0X4s54xWZzb16INRw
eLWbgJED1UjRMS0OVlwoonPKw6f9FDPXv1mgv2JpxAH/NK9ygAd98E+k/YlKNZHV4F3YOn542S1Q
vLB9E4BcWTctKBBoEzOJkeqzH/rIaVDGfBB0FH/3Gc1XoKebIU1DTVhguGoAB0LWOC5tmqRnzGsO
MR+28ynVhdW7j0sIUjSZwuhyITHHYGcphxCzO49cDdg5oP+0PV7vnN6BTkhjMhQOVzE/4c1cmOsf
nMDPfyoOuRJScfwZcwWGs+83T1vYKFAKrinnLibBNzrEUFgw5cOj2uTL3M8c7juRuKiRu3tLyo5z
1oj1OvnAUcBHh4R33Wcy0t2aOe86ymKqezY1itEjo749esUSHy8Ixp1nl4V3Xg7cDDyDn83CqiDB
eptBj2X0YLLnCF9uCMNQ4u3k9N6zq2GrIdnplkrMMWFhXr3eUEAlREZN4VfWPeBkBgpgKQfhdJTs
P5LObElVLAvDT0SEDIreMqPigJoON4aaKQIyiQj49PXtU3G6q7pPmKbCZu+1/vUP1LRIkFYdT3x9
4Wp8hZx7chCD6HEroHQeSKjeLfY8vY3cE3CCmJPPNt90tTlE9gBtTiLQkn1gx8owitlkpa4+t8lS
WFZx/4k353MXMDbk8zoZn8rxNP1Yj9c0g+QW44cLJ4FoDw5KQWJo3Si1qQl0dB0v+0wRhgxWxqf9
TR0Oo+QoERdbLYYPMOwTNpu4ys0l5BA37S8Zi+JY2vNwsk7lx/VZ4CATreTz9Vw7GHz3u4H91H9z
ZPrt49CNwLZUqyhBgKj1ibHPrBET4uKS/BI1Lp0zxJ5Onfo1R7VGBl+Mgx4f41iq83YgzD/gAZBQ
B03j+xamPY2OCB5zmIEn3Gpinc79CZ3zogxnQFhQG6GL4r2ESjGyVLStsjdULELWoQ9ODjiO/Gg4
ETKEAX/nsYJTyqpCHfEm/6la4/SHBAmndSyVJpJVIJxGaM3Sq62EBMSJMFqkJ1i+kVU+TRX6+l2M
w3GKKPRZ912gj69jU1AXUcS9QTqAaSPoibWRvkks++AtZ/ON65ywldfvZGh3zVTtNxzX8gCABV2n
7vD9QLbU11ZCvf9af86X7hFq0EHg7XE+CyH4l0mQN3i6NVUttEUekPLjEsD76GcTeJC4k/aiKgWK
SCMnObDSWF0sImjSHUbKvkbEjWxTUjMCV//VMmGqLTSSmiNP08Q2k9Ci2npYElaTIrKF3QtiSrzu
ywaJZhEJ3eO4WRLtlj28vPCy1pML7w1FiXDd2MP7uDI/dKWDHxjoWefRYDIDseLdOZ41SFBGmGGn
QYq4Cgu+a8FAEJQxKT3GJHLuDUNYnsz14F1SQuC2AvwKsIocNZm2tzF3hO5wBCF85EmVk/dWRXGA
pVY4sjAR92MYZSS6cKCPnbf3ug6SlUQUsIILSRaqsv1wGmoxbOYZyUmnxunCx51ulZ0F0Wc8R8Ss
39V7+ns8Aj8wEOzgIJOMotD/fRnbF0ZwOF3rQNlC+naKEDqoQHwYoDCOHtnT1DhQMTFbzclMoA6P
pgpiZjzjQOeZm8BOueqwoxNzAEya2Q/gWsTJ4FwJt6S4fTIhE6O2fYYkFeDCiOkzeoWv+Wx3QnRM
xJJ7lHafacJL2Ii/yAs/a/x7ZDTf8arEmYQ974rprvaAy4XTL0K9fqFVnoocMY7nTwwahS+8fBm+
V2yzAW5fgvnOipa6RZ//pPlMZqMJgHbolUGHU2hZmeDjc6Tr/qjWMS3eEOH73QwmFpG+twf+r1Tl
d9w5ytUHmjQ0X5Az8q9pNGLnMRaxmpzk2XroRfTp/KkXil0t6POCZkR48EHCqOJrp9pWlqZRKMKj
hzeutnR2fukViRUK0TabvU7mKN5vWB/0k0X+sL+Yh2+oWnjy0gX+XTpMikltj1FdQuYpV0njliqU
fPTgg5cDyYEhJIHc6LTfYXreW3hWKN8g+0EpkihzBV4Y4dbXNDEFu/E5h3UGrSHMJ9hDCrS5wW/s
6yvd6Zxshp1D3nE38hIqmojiJkU8BZ2Zn3MTt9SId5lpocosWJkVX9HbEUrCkQ0h9iiTSmD1LjUH
BfvHwd7KqHJP4gQQnLd0gk9WBcVBdlOhmhg/XWhs7T372tl58dG9GOL8rXkZEDSgElCMO4W0YRfK
hbdHhvRUmnJGQbgaYfSW5vgLQc/i82eLIB05E3B9wE3OnYCHey9HU1Gm9phpH89L9j9Dv5CBcVUv
42W/Gi5iUIkHQClSU6SpH6gym1fG7Oz7CM6g/UDgsftFFM3cLIHBWrpNs8rxmKQ2CrDr7ekVRboG
SHPrQkuGtA1/GnH2mLjqJTxbBQTuScRczuj18sz2E1ZP388+EywMj2MpUAaLGpETs7XJNWumWe1j
jHD5PlHGvrAzw9FkbNHBjZAaQkiIf6RfoG7lOtorrZPn06GGA5BDL4wmWBs7Gd4MzaxIydK+EKTx
UYnEMAb69FHvNP0Eht5Hc8IzKAMf+Ltf4681ku2yd0ecyq1fjNc6kwuornFrvKUQfEArMMhE4TgT
qhLlru0QRULcmrWl06YLSdkNkcuU4Rcwga+CHxI8CTLKSr9nzDywiaXCwi0dIxkm2boKJ3XQv39S
MMbJTBXWNWzuuG0eyYxv8k2S7eL37UVWLgxx0NEizLTjCBpfedf1sL28YUrQWVdooBDOReuhOu+/
p2EcJiuO2cEZqoVQS9Gh8QsHU3UJm93jDnoVA/S9EgzWGcYbXgv/4Ka5pPcuBgFMUIxuntNi5Lzn
1IMCz60Zy0R2FZDKG3lQEhmuvle4+OFhxTNE5DcPGNjz6zaa0qQwUv0RypDnquakNPSn+WlnkjKX
sa30vliCCIvVyQoxFW7UzLLB2u4t832A71O+HEXeUBYmRcrxL/iG/TH+q/4+ZDy/5xBGIZKI8ld7
AB7DmHwfNMkeK2uFzpj8dCqeEHMtnaHQgTKBp2iIReZmouD0JzvDuQy+9rSBG9nE45Dfy8Tuh54P
KN48h1YtiGyfLSkmH+IunuB2FiRyWAYrCMremZoug8AE0426xB21xGBO0FjRDz23jIQc5Sr0OILu
iZ/BetwKGSyz6q8VLUa7Q0CHIfgUyGEO3AoEGfMSMB2cHp++0WzCXwDEr0cxdySdn7HRLhfk1j4U
a3DvZZc+TWpnL+23xYIEqD3/6xoSL9U5ZkKj7zKnHaFyh5BZlcK1TwP9v+mI0xA/0t2Qe529bkjk
xpmr39hAJbY2NpuIW0yxVa0RN6XvKxgyLvANo3I8AEDFBZ2jHgRswCjYajy1sT1Tazu9NPcvAT40
wmCJL4ogf8A8/exVpXlmcD8lkc8Y/aIs9tiIP+W6gfs6nJ4fTsLglc43wIm2wqFOtOchP/S9DRZk
yeNnXuNEsulJ3vMb2G9/DzfaD4XCpjGgVGEibspLTi8VHtqZM1q7YRQGX1izH8AHHsfIT/FDQe4Q
CAMVdC3ER5/58xcMM+6MQSd8hrvc46bgowbfZN95ypEA3VSl5hwgQmWG6lASMYjq/Cu9AU5LC5lu
rYSzRdaVN8JTD9/9IwP2yIBb1uySGo8nchqsfsHCbLCZ7xyJaeIi5tjbwUOZV7/UA5hkfswH0Dh1
yxSL6PJnjJv3y9He5nABHwq+wAidMDPVn6YVkSlXGRtXdNBtiOCmgeh+pR77CkeCoOzDdqWumX+3
jSH3Ynb64hp29vOOr0WDlv9hyeZ05CSK/+hhKeguU7Sfl12i7pR/HvdhfaFiG9+1Z9jidRqqvdBF
UzBlD3zNATsxnw6QMrNyk1vezyOCfpmXRP0UfTDDPi52/lx/4TdChYOFVyxEXDtZTp6IhE4xQWMs
KjLBhba8/KWM2DPkfE4cVYGVW9AR8mNja7iHmzTLyl2E76/q8ZbqZBs1y5o2Vd1VWK5D6Ydfx4BC
vWKbmb7RWCGV43lRsPp8+dQfys8QJT6i7C9MoWrCVyTzxpHR29GwhAX4IB+L6pZde/u5EmPU7RFd
7zA5GndujwKn9KMpm814ha8QJBXlDJvlKH2sVJ5Ttt1IIKmQ1l048cDfYjzaYePDoYGW8rSHAzsO
pMaRoZZ78vLtrK11bOkMYOdxaRcTsp2utMiyyrYy3Lx0HxzuzQ7QG59Du6hF+khfOB8QGTldN8UF
oTw5llxsqluquiaaNprF2PTBMVJYeomx6H1Qs72WQHRDX2s9XfNeADbnfltnP1XAJAZZ1h5yDOZA
h/N1TLAE2D1sEAx2QID/ihMp5SckAh/OxROjDAY6MFfGXFcXTAm/UsKFasWp0P0Dcjy8AZ05Jn1M
6wbG+/r+OHEK07jnSFAZ1bDy8Fio8H5iR4kN/BA1TM3WrxsIsbwasHMCSMpkYPnxspBN7P2ZJHoa
5KidBtiZGzGWHRzkijO4vipjkzolLLIZL4KrrywwBYdNFukYLI+wSmJwMel/0+dMHhNusu9UmLjw
BvFxz9djgpDZFzoe/pqwr1W+pfeaMLxSwppUxiGgAp44CNIc1uvjdwQkiYgTrRhp9LaCmpeMJwmP
FbQRMPxod75DagSzwsqpcumnnpi5FPDilV2SBUpxwco/7Wy1hqgmYEaw5/Ev1B/ma+5ortvJnhl2
8UcCjQaf6x+mpTYLwtKBhYghEdHadrMeT3E4nG8oVDijnTNopgt/SEzBD7VLtPmMsfpMnsyUIx6M
uG51yzSxpeH0W1hyaSejUwpyY79xiIY9/Tly61LIo9dJKLHDsuJXTEre2aE8H0c8FxpWoOPheTpo
/Zz8kOHikQUV0FnUrcv3LKls/kdNOivzt34qTbY6LRrS4HTGvJ1iPprW8iHDNdqWIVKSg4jn1kN0
cGAegCv7JDm+FLunGMKtIMU7ANxLX2X4XCTpMYrvb/Xac/bWK7ZJHJQh1b2dYRJK2EhIuxzOZrSi
0/hiftSSIGGyAnks/4UqLRgN8gWVfYxLhWbpgD9YovZTmkwXiq01olkkjheDoR7vrwVyrt4Zus3b
JTJFUvwavgF8PVwzfxkuAkxTSMAGrO0CetfETTWTMjU/g/FJ7DFoEujkqR1GvCNsCBzNJzZOAz7F
NqACHQx6vBTeGKwL8/my68p5k46yAPLMkMgVl9zvDjUr8+VXOLv9PA8JEO17EV/hjADZMkG2CLcT
2eqoGnpDeqGCRhOO4xKDdEyM+b1MVdliH5L5QiOewdfDOqD0kucS9IarVpIM+AM9R9lwKeCQ8Dh/
Z/8AyffsUWLTOMSDzgORJEyrF+SL5BqR1DIcwOJxJ/gpQc+iSn8YzIhePPoB39Yw21/6Tobh+KVy
joA5QXwQ2ll2ihriF3zKK8wNKPvQu+wIJSVdgLgvjbbAGXZV3ZTxpdExfoGyTCV+Ub+mDQ+xgegO
XecNZljjUrebkKsGSQJWbOQ9uvkEGzWsM/ZSb71wgf18Qx458Mz8PIsC1tIIZv1u/PEfsVMW9NTC
YuSl8qTXs/Nq0qx4mr5X3IwddT9e8a4YycLrxhlnk9f7YXZAyhQ9F3z6yfW1xKCUmfUs9R6tQTg1
pwbi1rkOnTzUfiftLQOngcdMYXocEcQAH6C8dJzlMTgRcRJm8bjXKb6KGwyFdXJW3JRsVu7UCA+O
6jHNOEI8RFEaIG47MtL0Nxoyv4InMKbX3p8n8yeCZFOCKgxJh0S8zyaCpQ9qqfjVa1WyZyE8fx1L
IF/6gEJpjLcKD30MpPfcPz8Mo9Rtjy6GAf0lOTjtHzGhH8aRs/GRuw0wQgWGOxsWBMkepxFQxF0t
iDRbXWhgB2gcAR3jCuvGjtx1fT1mBck76TyDfRN/D1yMDmPK8EuyL340VecOVo8r49oJk5oE5yAr
btdxHj4pNJvkR26g69FtFWGyeReEjJ2i1h8fhXq02mhvq34v1bFT51hxArkPVyl+xc6TKbvmK+06
0ZavZPmZHOPHlHOQ6qstnHTHHoodyxK1MV4roMZriWilDT/K6WLSmpwJqwGg4RzCjQBwkixh5mMb
lbSJTUEmWetsFVuowARAE8Pt4iKA69NfeQ86klvmTa4juHuEi73KaaptdE3seKORkdzGx2jHE3XG
kIWEqPXXw/KggLfy9SpXZGkzyWK2ylnsYfqCmoE/IC7EA0AxBcJZ8CcczzE9dnWzWyM44v5B2OeC
IDTAKQVPmSmVMoHKULqP8k8eamejXAvHfNXugkk5x7JEbNLe96f9jbfl4qGb7TZiODKajdrZAF7J
2Vbd4wep/BvWYX7qgBqJXkPsDuGIiSQOa7t6wFTXfgbxfqjaY67hviKdts89LV7S+VcIUOHOBpy7
g32fLj+jxZlqMN8+YvzH7jJWWdhVqZbOssPdYyBN05Uk3J2grSJD7Y1SPwwxs7LxUILlh7Z0wqSZ
NmknsILVd6FO9Q6+D2Nnb1zhKgH3Y6WzZuFNVjAxaniF0wynUE4elyoiGVx0LGKo9KhWKZBGucOc
ZRxfNQLP4C+6nIsf+Nqsbv/8qzDv2TFGhaplwvILePomaKz22aG24MsDq6YM5ux0nqEhvH/Rt9yw
GUme9ggSjBiaiOgIhvrIPjgQkLLLyHnNXxwybqOgYdd7YvxQwL4NwHDS64BMNGZa4B6Lp1tcSVDF
w8j+l1fCWtl1pakCs0MQgCc7/SeLlxhbaaWBc8Pz2oXFjsxBGHDywCYXnL4DIB7JBcUw7s5OOUDT
0SBOQkaZLYbtLZcOneKNRvORj+t2pVk9pUdC55Mi1XzwWKYL7IKWb+rDD2ZD8ewN2Z/uX/3cMhzA
U+gME3O8pZJnZ0fJ0s2ZD7af4xdJMp7OM4VEtTaxkgKsevEpp60UniWvoV+GmdWOzHfsMNQjdik3
21hoCVThzaUTSoi++IOfBczD53ry8OLcTPodXuZEqtJ6ryiFaPVrH6RID/pf7maNPQa9Tj17McXD
usaID+T8VNgGQBSBdPBcZTB2m1lEjDrmztCsQOmPMBKq0QIXRuoHdTY5W6+N9J4JVR/SEKM5ysNZ
14UEre0ldoN/rHTapeSqc1EzHxj73c153sqrwn64H7eUAG4pm30+j4IEYsjAeMTbSluNCVFUlgz6
qVb4oHvhTTNhWDl+CVPuEl/IM5xcaIWIg+C4dQhtVkKuj5YYfBMBpd8fkfzjexMbHwxf7l2IH3yL
oEu4DAKZ6yFHMzEfuK2Op8DPPi0o7gV7NhWyjC7SI3yt1P3gkl3Up5leQOVTD+YN3H1/ct2ChdV/
DK1Uj0HUjFQMXD8kr4W8VPrPVRNGvTXYccpByv5cc4Evj39ZCVxCHDwrN16DHUOLRtT02k8gAMzE
+qTF9fis/CcvLFo6AAwQY2rfr278YeABgAimDQProCH/6snh3X4PMIWhOKBuUAL99/Ox0y86ZqaN
hiJwsB43LaxI0at4uDO5vfhXsmuNYg+V7D77lMEL/tlOmkX6kZGcFmRnexTQZGo406Q6bpmYFwkj
GKF+E4asW6fzfMcfaQgPSEgpCATwaEiRKH9hjFEFo1/bJhZFqDAc4QwI/KXPM/KHtSwHlcafOeOD
HF9ahnfnI6wBo7vSw1QnbcWo4LRtgi1/6WGVgJUkMAVuWpwtW9pFbEWE8FQcHZh9fPA9NB64IJKs
AV2gsnEdW2IS/Y+wD+IIijbLKIFZbJaWQoblDDvUfJ3X/JTD77t+NlvGjJXJbRRaEb20Psz+u1nM
l4y9ymC0nqGzZzwH9RnaaXLUfliGTuMqNNCk3hj3x3SDYdTzxI3SDG86Od7XGiUklVdiE/bzWzTO
7NeieU1EiE+AHwnppiCdvFbC4h5OlJmCmtBOKbupB+AqiVzP0qw2b54zaEFYZz1GFklnTrnbPN0e
2rixBq0x1kMwlyC4DmfLIMAuBq0IrDgwXu6FAPDukiUimd/usCO4wqMzMgu6N57tDdV7btwzJ7en
OA4xnILOY9qfdQzeYV7wIkFEy4DRnl7ayRWT98pMjAaOxOg6MEyynG0OeXonhntOS/FjTd/4EZv5
iWuu+xC84XMMiWhH5I8IPiJtQnt6YJyHOhElejtYFk+vGvhDLBzdtjcslV0LDPL4dhqYDcF3xRVy
1/fcXLN5wyQJXuTO7EtT07zSLGiExmQ5kidGJjTTZb4LOWXFMmoNsppfHd5OkqXShZGc9qEFw9//
2n2w7ztiNcHXZwMlD4+p9I7FATUEA7Mhr37cEtg8o/Xz431jSFM+pwuW1mcPvpdsx/u8c5+6Hb8g
hawrHH/mzLKzK85JiwlaE3dwNodZWCZYb5odlWlrlvk8wfaCh3DRwPviqcvZFWHAJ8CIdpEGw7cZ
If5Eg0/dN5m/z2GcA7i6nfw3anEulm6FvEuwKJFRcfHtVVepV+kY6yVWGFlxyAnh1lRE4KwTBYGC
D4sHeisO908rgW9FlF+UwRLBCXCV7pQdIFVmyeDRK6zkQRlLoMti+YUr32EJBduZGc5b96QlU0m/
BSzO4XWa/A7m/PLT6X/eZ/SKZwlclzQHTmqflZI5Er0fC0i3CJYb65hbZIPVGGg3w7OOvZYQQOfd
QCuFcKRA0kpfnhJZr3ylDEhAwh+CgjuJifrzPjXzxN6vz97wfJCSoGNtiCqwa28dzBus7+BqPXSx
52joADu3YAmy5LQTQFzJPPQ5Pj4oOyPvrXoMRN+zLl52KoYpzHHIql1keVjTCmfPq8aNkWfUvhyA
+ucPCdLHzySEq1QzPM6ar2dsO2m1G5W71zMQxE3yd+AljVHEkK+FKJgSOEMqumEX3FMnGfoweI7Y
aqRZ8bc0xpFHl0MXhjHkeUVDMHa27GMnrZhHU+4NRO9nut020l34E9LK8NLWY6dkCirqZo4mvLAw
HmMT3cSnx9Jx/PPrxGa4wiIR7rAPpgDiT63wQ6IHVsuO73ORULxvz8etyATgRonNjMafdzyvHJR3
gdhsIRwLhijVO4J2h2p9S4sQ4V4I/kpLv+08GTecZXyC5wp+aMLofX1WDVUv3xkzwCcwBAmtCXbO
vBuekmzf3xnnHPrcWU42RD+XSY+jjZu+EZGtX3iZJ5Z8pUDAseK5lvfDwnsC33IYMoF5bmgj1jQG
lemrXrZGrsuBTR4POBvJGPNkCVccBY4QZ39nVcD/F7+M+XUicBjhzxjZzw2zjz9eNOPpGxg+n9rZ
gmLymW15BjFbgMFck+0W7wL+J79IXAj+oV85bFDDnoAnAt6vMCd8aRfeM48un5viDZya72csE+wg
voBXHEnCxbIc82JMivjJFC6KeFkdsFXybcRJWJnqx2nBWU6l5sWPe2zzIEGGE2/5/Jd9PMVpDgil
MD/CMakUhIfMnjjazxcrYnOZzq74EEFDA46lBObw7RfJreZXknfsj7ExdPyt+GDDKyrJIJxwnIo7
rFo4mQlXL34P48hrUAphg6N7HMzQ9sFKUTBw0abbKyYELI4pvB+H5+XhhMtue31aym4ZERU+p/Rf
ZZiRQmGZbcexed2iK/L/xu00CsRbZDtQgUWYTtVZwyHzx0niRlOf41osp0qQsKgFauM0PBTGkvuL
SDVrjRXKY0igKCsb7kj3jwsaue3qRvzsqv+99ce+NfQFShQJMiaGP7ETEqcx4m6kpy0EWsg9/FMw
GHh/v96Bx/LkFEFmXv3PdcsTSRnbivEOpQ2dZGn/nS3+jnkAtcvSz3bcII8fhtRE2LLPA8PP8SZb
Hn7WgmaESoGynTUk8P0IUj6SFYTCHxYxXv9xu+WL/IWwxEDA99fzzzX2TgysrjqilGQj5Lc+7+Iv
wazFOy5hGvz7vT4L+cEzFJ1kYltIVWRuLjO7g5HyJwodnnIN6zojv8oQRLwu7JeYn74gRACsqxMr
v+bsu39CUMkWFovNmOUr1j1XntJre9YsH5nYwwj5EAGVMPxjHj38rFQ+Oy+C7y/uPcuJMxVZTj/F
L2UPOoLjLDcUDQQwmfdG+HZjguLObYBXEx0NHyc2By8kIVTPjZhenI3ieBkxJzEmukXz2UIlj4Je
hhSzA3wfS4VJ3WpWKd6/axKGm8fqXEA661CYFPYDpwz9p8xm0WCmV7PmmPH3SuPlGEDRXD71bTas
LDneAptwLb7gFccM5r+nHWvJo/UaEg1MXpo54IEanh4W8x+52n+8EQZX/oACiZBOcO40GDTbCShy
j1jyvSheJyauRj9cAbr1xVyPl+CzrzOzKoI9zC2bBnddVIMPFNasXtYqnjTUvIjzZ8b1zNPb7eEz
Cll84kgIuM0aG0dwXZ7VkH3Z50gCT7JXA3+/B9Z3Fjb2/kZJpOCy2cQYjVINwl4yCC0VoyY2AC4h
kyF9dinx7fyEAwJtN0Cp1HOex5kDRCtDk8cKHfUFRae6Un/JSthBYZ09cD9d36ONx/bMUErkR1H3
/gqK69m8b76foH4GX+jXv7hd/ANciMo4vecBNFMeQjNsZRCBsHYaa4UxoGiRodTyZSHHYXNXGYdD
Mv/B4JMyiITT4kqD8atr1gZ7Oj3y4eyiRTyVbkl5Ozmu1/EVRIXUR4yJ+aStYZqmTTteS4b2qxb2
rXHI17Kr+WIx7RavU494GCyjyGCpzeraehNfV7hiFKDO8/Ay8gpiD7MlGuX1DMsQYbwj4dFiT3US
nWCL78gSpHjuZxuSzq273hq/w1Vxtqi1OH3oz72EDl31UQzqD8EGyqFYoxhF0gsVC1+eKPbFv9DI
WuvfEX3pzyRG9lV597u3sF3lt119GfuJsC+pIW31jX5wOIW7SRNfnlYsa/wQOhPFqFmi32BgO5fX
QGHmSprMwETOkp+T2UnqZ+4x1w2Ts6VgUw9UQvQUMNwVaTg9KcD1cYIYi0FPsPd9Z2IE1KoUAuzc
bJ3tYtnsWIofXu77GIuwNVb29rlJHPw8PLHjZpzoJXEDFU04JsSSufWH1CXUMMaTnltmr6QlY9MX
czj4JexfPDkD7JtKfpYKk1Ro2VjWbkMJINLzOAs5ZgH2pthQAKfBxsR3cBmmfz7VRERWFyRoLj5d
oSASwdjk1U79F8HarGFyDgQgWE2Z6KY2hN7qrya0k2+RsekyzYRyGRyEn4EqPG5ERNJIt7puhvv3
tjJEsnJwDkp4CbcYotJUZSE+mJOfYEJyTfAtgu2JcAuOvAXJlZF9XxvLYEA86HjgqkSvkKSyPNCI
cPSgeFOMpaNxAkcYemw5E0Q9sRVbXmy0roPl1aGCB4H1zRZfG5hhzC9AZQJZX1Mhsue+8FY8fq5h
N+M2iIJJvlbsFIA8LGz+yxVf+EuyNTKcF/yQA4PLRQ1mbYvU5vZAzASf9pJoTsLMxAGh1/4aRO2+
GHZhjGQxZ4BxhIEzrQEtbuRdU++KbpXTXfa258rw/8ABxCPKmdVywLDlo8KiHNtE661P9eKGYgti
ETIgwjaaaDDmZ7B0K6AL5MhAy1y03oDkwGhe3UcPviWu1NvI2AozTcrnCi1+ZIfUYxypDmtDa9ki
xttwaM+PHAJ3M7cv70WGFOggMR3COKYmrgT+ADTIzB5hHgGRt3dIanlQ27zdSrMzLRykjtxwJzp7
/DyOoh92/NfDkdQTRCwsX3+7sZMiq7FcLifrEgSOCbbgX0N/ZXVRy8SYzuB0wZTROF8OATRrql1R
RecOx19h/qHbLWXTDSmaYdwz0V6K7y9s5c5uQHJXvHCedPyqhQkj1w3VIQO+ULLB3j4ooyLM0Kwt
FTbepdhwkxY4gJH32ONPhHqTY7fEtamVnYEkpMCUWVizVOZWSFGjryEZS33Gw+VOcMcQd0g0D/gY
w7B7OCVx1XsOv0DIrtYYh77nsP8PB6KAiDDi6N8S9EERG8iZ//L4seBPjIhrZK0CJEGRP28cZanv
JHgLw6nYSFkGqq+t6H6gjYXsKlgY8gspvw24OYhiocSFsGiLsBbeVYkTfvZ/rFH/cUbgA9gkIfxU
g88UtRpkBEtrTLv7ucQctD+c9ivM893G6SVnEM8Rq6pQMK3v4klSXT6tCJSGKAgJTVtpn7V6nqH+
at5LaWKxL6rhgINn4NTHWP5rcJqJ5sPJSq6cD/1RvdIHOxlXrxaG9i6iA9PRxD6s84ea7N+hS7VF
zToWZesMCYaxJQ/+Or4skR89jVOKydcXAY20wTD4u8FLNmxAdgauNXbrr3laYrn177kIOwMLjNQk
vWcsG3PGiso2xwRJgaGymc/fP2MMJqzpP3mXbmwIoSUOgxN6enktGDUOp2PyLm1ViIPRmvzARYYE
AguVEEJyj//QDPG4YOAfVafJcDpSNrly+cJjM9lXRAm+lfdkNfmAdS25XHjOra/bbbdnKLcDRv/7
wEtHPQ2ZCwcn9PXdnqYERNGvKd6zv+dme1VsnHxIDBtNT5i/qDyoELvKjehctpL5p5u10x5euFse
9aexaK39d00uj2waU7MLprSx2B9aPTl92aY3oiVdEGgJ2JSy30yr4wV9UU/NQawNlqRj5/L9ucAA
xAaT+u6FpG9k2INDSl7EenCoMYTCi+jpzDvqfAzhkTiJ0KD6jfeRjj0nH4dHgNqYswqkxNI20u5t
n+PdSAALrSXz8YZuSyJTPcW60FHYm/UdomHysmp7SIB36unrjpwzKEn9ok0gQ/0O/AfWkrURuvlw
2h+hwEiZP26C157pFK3PkGGJ+cfpuyrtGO836Hp+S+TuZFFbWQEJ3X8aH4XUEgf8gKXPcx3ZOPG2
gcI4xlMuQitOL/e1nJ79BVkPpoNnzF1obMPzqkRYSJ3tsj2laKJd18DHs9q8+EIuFkYk+gk13HPx
+gFNmI82wn+KvHUeXM1i7/fF3uVoZv+zHM6XGHPYbGrAvt7nSsfm49RExB8jLPBOaxWhEPh3xzvM
7di78JmbCKL4yREVmvDNcoVQe8VoDitO3dQ7O4bTBlONiYD3FwJHUN5ThtJ+mtclX4XzkbhEw1H4
xtQKEr61u9ju/5gV4DEFUAeb849wXJWS0QUBhSNicgpkO2Dd84psCIk8Bk6Cnfj6iNVVdHnECJG1
EJMuin9SaKwWFypAb/Mc272xsY/GzWWaIDw8KutWW7Zq4ryBw9q6143G8Da27aLVWH2ne1EP52jd
jEW2XQj7U3yU4re5QeFqRXByw9/Nc03pcdiYm6fpPQJvRno4+Ki1w7FVGKDgpDIv7/NjugU/nD0M
bb8RvwvxpVHCKTt5zR6PEdxUqKDM3KU2PW3ukg+pcmwrOBqZDFdBZD87wrxUc0E4NrDTX9IZ06dN
kJR6t+lk5i97eLp9k2A1Il/cJChluGbkxIRNNm1mdrMdM/fU3LT7u5IZJKOD0Fr3du9FskkUQm2s
7ygCDTKU5kcGvfsnK0Wcl4sa94nZRd3xsIGnEuudY4JBmh5Be0CVwjsWJwn5OMb9bgWLipMDqtIv
VweUuIZhZE0Kx8ucaYJ7+ZHn9WuXiwZvNmYXxmJyJ+mn5OpiNGve37vR/j4wAILZLCfW2pyCRfIy
rq6V0/0BMw9m8cPg8hXWDgT4e1/sTO/35507b6Z+ZiFsXz+4Nr1sHds0W5jBrp9/G9S3zNtK66ef
on8l8j7/FTUL7oDjYJbfaI1WawVI7mODSa/ZguDAqcYdmHTq4fhLzAS2ICIpGuhkSzEp5HaCDj0R
6qkTxDRKOsELhywJk4AieGgEznJJ877dBssWhgoFcrJCQfvFVLL0ATgCZmf4cbyd5+GVGOgW1SyM
eDIotwUti0PJfGG3QSDfAI/EEduBg1wEjtSsv+Y7aQW7eDMsQznisrx3mxKhYnmiK+CqN9c1Q5Sf
Wgdvz2+llSHEheP4dvTajQrr9yuOPHIOR0iFHwHz1qvA8yVLefMvWfrhnVzFq+lUueAPm/yoznwH
Q5TCOziNMK1E4NJ5D5SFuU9jZ8cylNwvNmMTIkZ/WpHd88jxKZOC5rAf4WkmfMMSk/41BdhN9ivN
ag7wG88+eU2q+75D+XIhV9NjPb3FJiKDxiZW3vXeprmgSTlOE2/KbyPlITcnR1i8ulGLjk0IPOUl
XqAIRDhYK89jUfJk2rtF5c+PH4oDBiK3CN5iOk+ABRIbBXb/NkDg87+HIR5b5w4Zd81FQ9AN6Qo7
D8aZppgH/NIOyiaj8NLMRAb9rqLrheMbLWCm0QO/QYw0zOFGzhfpJu3VobOnwukBiQT60hfEE1PW
Z8dpO/ZGiiXBfYXhfgFE/uY2L8IfwRs0GFQ91tn49sntJzOrr91Cv33YQxg6EIn580bOb9Ytnfn+
mAtPJvaSakqHQxUZ/UE+FAUg8B6oaGRinoAUUEBaWxzW/y8NO4AFaD+wdhBwUmHrm+wAeK2LqS4u
hTrKycHxObFWxOVsbitwNby6SCub4wVFoBWPGsMUpqtGdIBxw3THaBQbQi2b1WS1JhlozhiEzhkT
bONesMtC1Wfmk7vn8GxDbd9smOB5bFku7AKR8WV34AbpCkXHw8zZq3A1sZEMTL2E6hQCL3kUn6PO
5r/94ca0xoYfWSARWzRb4nkXCqxldzHdiY5e5AhI28nqPmA5ctqxYUTmbgEveEk86npOU2veovlq
vphPWU1o5v8j6cyWFEWiMPxERqiAwC07iKio5XJDuLK4Awr49PNlT8xETE91ValAZp5z/s2NIlrx
0ZHruE6cc3I6930KyIEZac6q74mVkILFImTnn2C/FUkBNimwCHGnczAcfKH/Lp8xnyp1iLo0AL+G
+F7AWcF4M5sUZ0AdgEA3C76T0nwupWANrZaRJCHKwqgrmcIAK//MCJ2NyHPoFoug8xpvXpiXS2ZE
gOS8mdX+/5wHJhQVg6HtG2du8lwul4aADn65rRaUSw0r4up4HEpRFfKAJHhNkwA9efqqG2BJxjaN
C2L0GV8WnBQcHQSbG9y42xkgSYvAXYsJPyJ2SeS5vNuhN4xPAHxYpKFhNdGogO4hWaTWwlvsvrQz
Qo3CarPuCzi+9ye6/18QpnyUzLt5iFPm+ZStxB+97MvVuZjPae9tBO1+zzH0isp9+z79Kkft+7f+
tH3YNVvf8LoakKhYHSUBz/SFkRmBiN/BBM6dZuxvsezkM36IhDh2GQV0TXyt8mRq788hKefo+dO7
o2IvMJZ7k2RT7jMPZKdECYjpe70fPdgqBpMo6DEHRIw8INHa1R/ufaZkE5XzomcrwYsljKsUDpBO
Fqenyq+WZWUE0OEx93GYGFJcl0a+VNw1i7CxShDhIm7t+9eVU/c5QglkSHws9G1XosROI6Y1/SiC
zfbiEvyx6PM7xQAvM/pFVCQU7fkMnTtO7NxwnaWOo0APQpX/woKlgXEyTF0dloemcokqr1cfes/x
9RNUn6CWtolC+rFRcO5Y/JekagQwr0in1hgJxhXPqzp+qLhG0HBghcZmTIuAwOGJKEzn8lNOjz7s
ucOvEb23RAxuYdystWmrvcxOOyQ5jddSHc5LcEJ81rCyauuSCLlFlcdSskieUwzzEyPQ/6KXiL1R
b9aaxEqGX78PnWqYouWqMeGoEWbVdfjUDvyml4TqE9d/u/f9mNubYUu3heLWzQr87Yc3TGZrTDAx
YWk6B07ZHe+CIXF7mWGK/QQvA9vO/Q4y9hxNUr2RhtseFb4MQM81iuCqSGYG0mF848W7cS6PK346
f81hfjWszYvDWx+LCNeDqjHax1eSMwNPFmosNhnIZEsCvvE/QvNo6tlkr/9sEg+IAafL0KBc1Qep
NyNrk/TD/qTvvCuf7Toxfn89kBBu+JW85wpXuW5xxTz47YzYOFGd1Qgnzb7xZFW8zndnwfSxvdo9
zabyo+PROImNCsMbPQTI7nj0qfHNIMgCaqv26fQKmyxjnC0eJmfWgs85/5G03mOuQEOJH0GfcD2s
fxnmdU7Wjj8VwwADnhG5D1LQ/elMpxDjT5vrguHcjYEKgDX6is5DZziykJkUeowaqe8q3/HgscSo
fjuMYS8Ry6HOpTZIzBLyf4YF2JBK0BmhL8U3iNfg2HCdAdMijCdMInMtXRgUXesQDwfCbQCZjYfu
QX0GC4Jr6GWSgYAYkx+mpfB4cR0xda7WF2oN+mBmDzSYISxFmLDlsiiR2WETRIVOeUIkgEFpNJdV
40QpZgHV8gB9LrwSchvUie9DpTolJ1BvOaeCXi2Ywt4dcg0uNNtjlVHMwKJKI/bC3l09JlhWTaK6
WRVWS8bn4q831ri8XvZ0FP+u8jj0Ydr7Pyxv2eBgU1hAJ4zgHdtkfItYj72evfi7WjVTtti5vrx4
z1kpSpTAm6eVOe9ZgWmHw+XNWIfkidLuFdB8DfhjhBMGzxAPKRg9xmcDjL4H7IohKIqBlrZkWiqa
5ok6nTAZWTIsgkSCEhVjoJmPSSMkfbAWlyE4dpNTeyuTIoOr6HpkTlEuA1H59/MZpAEUDHymcPz4
qMrBGmq6NTJyxmLXzMXadbd6L1Y9DHsND0c0jDzuvbDfTdDE4GzhglujufSw9es5o8XDCElRLDmz
lf40RYhmZE9b0sZEMGLaiP3jibVy3ax+iJHQYev+F7oizLm72aWuRmDlD5jS1LKdjsO8ORhiT0tb
jvsr02RDEt7Gvwh8SN22v20foh6ug3rQxjNdRe5HLRK2slOyg7F1ZaPxO3VZe4iV2K8ImkQqADew
M7ZvHi5GIJvo+/clHsMk49HoqWJeBPPQT2DFCTewWYqur8Fw95c5Eq+K9cKzdo/wl7L1a31mvy2f
1gwjH7pDugjz+JV2aF/gRhzycw4olwAo0uT2gMQUHEmtcyHcH5wYfF+KMYQ05OfyY6HpQEZeWmGI
iSHSCYxUmNHkMuvCCKgz8q2Y2+js9z17/17mrynqSJQ8aQ6sdQAEzpgoaatNd0Hq9nEZtnJCEhyW
uYfqZzTUZ7TFiEFwqHVEG0MQufEi7K3wNv2BO/z5qtHwgPk019MeogYLYHao4F0P+QCbPqpL6/Mc
I3w60iN8mEaXXyaPgrXR94fYLqK4WhDrDkH+DzeBh+CrvZhHA97S3lNIG8vJRpiMo+qXmYg7vzD5
S/5YrysA9NbAiq/QlhADQBUHGqOgcvEbOwPDscbtFB5J5l7khB5vDC+I/QlrmI0cTCbTO/NuAXMq
T+u5IvxKWJ1Phq5i/EnL0/0A4XlG0TNeLOaf9WkUo7ANkzNqkB1Ii9YxYP83jYBTgJLrbU5kYuaI
Apa5WpKF5Vm+Y3IJqtUD0C2MGWUn/pxK4d0q0mGCF5UBElIjLUJ52tHTmbfRJuVAoh6r4sFn7+Yv
DWoTqqhrcCMQSuEktPuy/dR8BUoLktpqg2SrpMhL7+bHwgl6O0D5hn0nbmco4q6BinNV6QwZBelA
1Vnf76rN68Pkxx4e+Yuy26lVmMunT2VLClcGLeu5Hb0QZHlt8B5S4vaxQZMBIwZzTaYsJ8hv2rZD
68UBPIRI+Rpsn1hw6rN1f2CpA4gb56ZZXJNg9MQXAfUx8GaKfoM8yDMceTH9JM1KPiQS3kXWS2cx
1vJmxvaSqjYXSatNfU+/hFH3NmPcRc+LZUIy8pBwmeeH5LMogHcY0ywF4fEzpzE2ffflrfGpxDYI
yyazL0bCrMQxGm009KOe8UvM/tcefZilAoKCV7zGpLATZm8CnMqFfX7wDX2HieX5dYBQyVBp+cFE
0Tsr0fB0jJ8w4wTt5Xw+quaa0d8as7Qjq32NUAZ1FcYAq3M60c06GE5niYO5AzYpZnxOQ8HvCX8d
VmU1s58ZRE8cJXm599crujghjHb7y9ZQcj2ZVoAC21SftssAj3E/4CMAbfbwdbubvbxvUGISbver
oKAF73yFTKEy/tWr+yBME6zK9AS50y3GJSdt5r3X+rHmxpc6NEiLo2dkdaOw7PHQfpctCvdhdjXO
kP9mX4ibw0XTMJ18F67CRBDmIu2zpTZhCUUN3gP7eW8F5oiubA8Lr/PmF+DLeRIzPVkwF2HLZvbF
3PPuyrRa5uezHX499bYZfbbtg/nYOBEUM/CeZdX47X2CIB45nwMiBu4DxKR+nSWWyjtNcXbTd8Cw
TWjckof5wiAH2V52m+OpidxCfa3VPsNhINPQtmuTCRvuYC5FYHsE/62t3lKCG9EwUrsg1GzEgOPm
emYwU3YuQ3YgRXng9OyzhrfLKSsXgrbUzK/ISaCxGdVkKcNcTFOmi/qYt5Hu4sQCPKmBKO6K9Ubl
lzuIlFjWspUxKumbXKsHIg4MdpAdfAWRwvDZkWrN6VT7nQZA8TWuu4QkFjavI5HRJnYsTcb7c1rz
zA3aWPpxvio7EOZYUDmB275AF8YUaIwwAiZj0GgqFvrrwlg5+8PdAm9Z+MqokyeYEFdG1LoAzN+J
aX9C8KYt3korcY7gjxmukbIYuDxvV5JtMiv0Tq/aOl3mfY9mUuM8CVblw2LgmGzST0DuOzPbr7Hl
+EhS5iysqdwL+pQ3qTOUfCqeCzxBUcPOU4zaLHlw6LDPp840gm/Er9GeBlrWyS1KjI7t/5diSX0E
MBqh4iGC0cXgpEsdGZFQaRaQ8VqBMTb2V2P8ZD1kD/0P83zYxC7aNzAbnWPkTYtG9Yhngp7AVASh
97E9JMDLbFbwQ0SyyN2EEHIM8QAiIwHYWWUKUeQIWbmvMEwOXxxwdsIF8G1Aks1ba0IFiCfuLCWQ
ULUm7ZHx1eYPTS9c2JbwrhQD+OsfeurKY9iYuoiRCVPBhpz9GwMGo8vMzWNotQxY8HvRNYMY459B
aQqCyECn9H4DC3B1N31QttJcgTULyHc5sW4bZg7M/GB9weSAtnApz7fz5WUWgZmMV+CHDBYW+fQC
qd+acE7unrWz6zFUb8F+unYu3yRjWS7Qp6ampPj59TRFd8PZUGMEhHUVqtLPw/43txeLKZnFM8Uu
ruALCnRrMDyz0Jwn5Ta2asHddEcfb4iLbIJLho1cncOidz6Gw5u5fm9UU5eDURn8cn/W23cKMb9v
v+6FUj+Y+flcsHLIJD8RNO02+oSaU4P6j2TjbRhx/zRbNxuZh5tjgNliqKDfZhbA8/gyWAAEzr+b
cdg5V9zMDFIH7mJI/ilslgH3DMI5TDX0FDMwP+jpxm4YTKbK2I+lKA7XiCk1watksuPawSNYNIfL
e2DPU2vxW61wEz6ZWW5u3+qBlaNsOn0S1XaK6Bvvm854a/tf4b3urtJ3qy76/vyqGUvKuKzi1kx6
uwzfhascM0spBvNeP8gQa32t94CkJ7vOmSXWxL2+2GxS3Xj3EN+wt5T1+UPmPeyH/koBJ/twyxHT
zn/46aikkGFUzT0HjkxM7GzYBc6/uDqKohsuVmadHSiQI9On9OawnP7bkpbL7jvpPx24C2gDSsVl
V4QOiaU1vwoDllY4mLJiwEIEyPF0pXUs2FXBQAQM4CMssHU2XsEDhEpoOYJcJjiPCCwFVP+PuFMb
GJ5wycHknybQP6wzIRASm57r4yP2PxWsHTv+9YxEt7AEWRP2BQqZdjxFvwfcjNmxQhLVrCrGndA6
8GTdnh7YK2xRNNf31VJrRFyAz/a/I8HjFaQpryXoEO3hbfJOB+NPMxERptK4D0Qb+CQhUAouQPER
8RUOX0xtfwlWxOHIZxUMpEJwEccsrrJwugm4PTZer2+ww/bTShiUUKMJEJmiystRXlEixnrmwIJi
NltEPfqskbTwY6pMH04flx2MBw5JSw2QBnD4fx5INkSGB3pdh0KUvZ/dZoh9idvAceVnUO7B0qSp
QZvHX0bUzdTDo87cpLFuXOMUojyeBg8NGT9hWLTDVNr4Dnzw3ytDiCx4HIs6cXh6VSwwmle3KiJQ
47twnOZhga/S82I/8e8uRlJ278474a0M5ejNiYS61UrJ18PxYqqKmCTCh5aJFY9EK4bN3fScg49p
d1EXoAPOkTOdQfDEMwcMP6TkUEPoN3pq9G+gbwTCcJ1g1SZbMeTlsdphZ15MM3YNGMElWJkcqYg9
H3s9ZRjwRkQb9em2B4l4u5xxmeJq27v57+FlJMz4FfrAl92PjYg8TfHC/F1+ZsIUnXtxzBUU8gIA
7iu0dUs8fylHAqdkbgjanYYpNhFMA4s+pME3miQ662nfhY0CXqZGH6q2QEYQ7884JdJxg92z0cH1
48E/LOGJTnZt6kriPB0QN+kccA7jGZntOhJpjc1PEIh+YNFpawG4QPBBxEOFoFlHUfdUG/cBVK7w
NlOxp4mnJGkDcYFmjMJtwAWKo119M/qS+b45o9IHGEe/eB3wF8Vf5yTTJwUzKDkppbdFrsTY1jbW
i4TLFDNTdEX67mdSs+IQipkO/POYcHNLTeyh6rfmlk0/FBPB8sEG7g+Gc4aH0XePyTMNXkj7m/Ci
BESivdn37rbcOQiYHkbEpvojH5R2dDYEQ/JZeSRjOIJ0Y7CbMidDw+QkI/9zFGnueHQiaRA5DOXI
uUuUAy/Y6Iy/P0Bo5uAShfKm/kP459IyCFhARlAw+z1cOY8TvEc480OkZIN5XazzDotWU2fYg2OU
4OT0eR56thplpHn0pZk8w3gYoSshwUfKe/5lTGFutU1+ut08MAu85Byw14MYSoO8Zd4eHH+h4WHB
PHtb035vmcr+jKAMTDQO+OV6i1UwGDHTn6vWZUE6hnK3trf9lnnLpHkTZfPP5f8NIMpnxSPQNUxG
LvRNnQPfLlmHJNow6oNRcoGcQy0ixiUW7Ah9LkOkwCuJCf7oOCqtrUHfAOeS0p8T6zHV22k18n4v
c/0tnatkrkPyeowHr3JBXBEJWKA5NoM/kgUUl6DKG8XYG9NfszfBtZhujUH66xqsCblH92A2xx7Y
NtOTBQqssBKZm274K+NeC03XDMWv2AoWZBtpY5yLdrUZ/OxtvuTtOkcoMEPatFJ0OATloBzQ2paE
zLjalJfWTIfWM4T5hJzcWmsL3gC8TAYVIyaqUfi4rPnBjqdlPaJHxtWJwiaxP47UedllCC6IpQTz
jcpS3B9BB4zmX5chxiakwDYGgw798affsDQ/qIJBiJ9dQ9GRHRT7fnXwdOgONFa5M3izi7WIL1Y8
GE1PNAzCfvvzcKRJ5axNjnRRqw43a3WHlIzmy5jplD3G+kkBHN3sPZ9fdddfsMK/X+kM3EJUfPaW
pybI7NI0t1kchgNqh5ppCy+AQ4OHgfw+hYgDz0PbD7AgoZcZCr+SL3wTlG4z1rEdmMF8rFjA9gIB
bMY4KKeWWQKBb421uqKZ41dHdHPbtW023gLAkAduFF0PGMPG/V3f/QR/iQkuUe6Cmwex8xfPhtP3
UYRK2AZk1b8Xba5qjL3SDSIIGwav6c1zCY5lC89UnyXYf9zMP8+rAJ15+IG4UIfObhPdZxRBs/U0
AygpLNfOWd8xf5uGgTkfciQQDW9WYwp1fsqBvbMHNPjbMlhgKYZ33zaDEqi/dPc2D+IOlg9XVFts
fxBQg/lnnFtCFRSt68s28i7q8oS8fJI7p8pTZ3MvqCcZuOTlNIxZacAyTz8C+DS9v3amMJ+jmLVK
Ylz/JG4Addh4DlcADbdxn9X7eg8y+a2ctw8dbtkP0xP/3zEXstS7xd3Hr5VRpBHOmI6RdMjDuI1e
EY4vKuQCa308SnfvOHAN/4BEI46PMzYLGxwf5nXYBmxGJkDrbXXpxvgxjq3507MYYoO/ARVIE9fe
m95lqFvVYb6I9qBhszT8ovq2XLDZqb2nU7x81pcgMu0Zq8GKXwdxYvL3tmEvFp8Dvo3u/I3lANxZ
oHO7BxQW2ExcILRVpIappngNgMSXKOrhZMDqzYxVdIvCsJty7eWpHXkmPSnKJmthAhfCc4DRAGtj
pb4NM4rCexjae5AX7jmXteN2IEIL5nghmqchoNnNXNwt9hWUqsPnNh/FiUybZkP14LT5BR+dLZSg
EpvUgS1+gWDf8PEYNgAIQaKKIeRw4sczau41guIvPyIvMjJNKN21JQxXXcLeUMZW14XQtuRFpmKA
W0RmRJELXj322FQjblLN6UGRGkDDg+nSGnDCz3DBrfjTM2LVhM/cTCOSxAwSiNgnFVMlA1uw/mIf
QD90fKO4+/Qi1N/WekQwtcHAiz3turSDkna+YEXY+dKEjfJbKIsem6WN/czL4Em8eNDS4GYBJK1D
9L1sCpBnl6zL7gTJybXhJijLsRm8/ZXnMft7WQkDKHuw4KqbW6KJIJm8DPPEraSZnf/JoB8+FHJW
Krs8U6OApJ6Vp1vPwx16K7yAvhd01j5Yeb8R97QGtTXorcknutlQ/zPPCIt1aH9tk1lEsCjMebOG
7/MBO3m57CLcIW36MLizq8V9ilM0fXIOKmPYpuuOTnF3+jhrzYhYTI0RrGwWte6SKGXyCN/M8gHP
WgeDJqEHQGof2NtZO+dn9wvTu7mKD8nd1nTgivztflTGo0jvzXFFDhaDXMbdx81jCcV3RLM6KgW7
WyH8Z8HdBGwG5h2O743zXeVW7V5Y7FDgmFAQmVxlgroDMmcIXHYEiMufhvznDqHnX++f9Glbq3Gl
whUpVgj6FfPyWEF3t2kFMR8ny/I+nhXQaRyOtwgryD5aOqwWwfcVavKl+nD3WPQAQMVvxQaFVfue
flHf5iO6zm5Dd/Db6fC/LSBTgco9BjLgF7hwE0rPcV5iTT6V6oOC3ZtguQ9scDT9QoYUfEKG9TLH
dN9Kt/mp/sTgmEqzap+Xqly+6Mwp9fvXlQyhmsURAqgOHbDPsu9fcYHEiBxfqKD+owohh9pYgaEB
8EDNYXoMeGcqCfLCT4po1m+Zp2FFvMwEbAWXQIuvNRhpcEdRx63JD+yhMIEepsWOkET/QqMb2c1c
xrqNOX++CE/9cIqIfYw9GYGD4bqKu41k1uLrZsGbLuiG2+sc24qZFiqM4rcJqm8Bt9AYIRlOJzPO
bJkgwD1DVo7h7uRe2eK45mqwlznEDE+LF2bALvS1bazqI/uzgWaVM5txYB9fceIE5sA0pYJhglOa
QmYhXHjGqezV91mUTG02l6vPSXm3SvxQoiEylv1aZ+DTUOFyunaRjkjgQ2m1TkuxqAGfcgBi1TIo
ZGHPZdAypkN82W67+v3XYU6OV8v2Jm2r1zYtucE8Gd895R/idTSRwMUulNsBOnwCE6t+pPWYJ2Np
Pe0qv9733IaPj03RALtPswuHmpdILN1RzuOF08bDiq5Id9+IShlQa3h1LIE9BnXIG6dmzlwF9G2Z
wNh4CsD+2WHMZGzVqzfagJwB6o9iUC4Bd8d68GSryunm/VodK08EkWDxRBn6z1CbMuN6U2MZpiAG
cxP7DhAo1V3arfvagfJiSNwPw9Ef5vaHx2DyeeDl7EbVDGiLK9Da3Qf7rqWm43BiDLP9AyRfegIN
D0dmPuvAn8ST/d4Gj6inGNBQpOcZyD0ZHW/qZrQpbl6JxSHBYnzu3mgcqXRCAqjGdlIKeWdX+ZIc
2z3VFH96SdsMMgMFLMC9QpI4/6PB3n2f9Be+MdZHBma6efVrVvGnRxKFmBDZ0Z7KiklNCYsBtFoi
EZPcH5JlnkDDL+GSOEAmaPJWcHSqQz4HllicLnYTvkbsqe5tTwUiCk1Non+kOqWsBwrGuARu6Ovh
wm2QaCZgBVzvZpFu4Cz2+a2dE67Bs4ijpLZnhIhW2JUaUoneQyOp7BTDSKyT6ax4wdsiTPM43ILQ
JSUJa8XD/jBnl0bjYed0GPsJE6TKpt7pO33edgllgAzVCxwM89b3uT0cpMXPdEvFkSVTdXkkWQnQ
BvBbrTz2r16FNIHvuibTUqUbkjojOfbmONKx3YTqdd1LJ6+/UNAiIVFl0QeSfx4jBKPEslH8wv5R
rdoejMb31F031kg3bli9+nw8m3v3w/uRbzI+vNOb861jfj6L1i0X4p5MFco32sIncUwVuvpjefW+
EOwseMdSgasyhhB+Cbm5RCtCAEoywYC4vwH/4XtChjpLeCRPgNHSGzQWizzHgZYPx5+aZNKvNrnm
F8M52SoyNoDv6+42GjNXq23m2R/3AS4nbhemtrMMX02FAxdiWEj8GyucTIeWBkoSwbz0O7S9KiEk
y5TZPeIYwBh9smV4PyLTY4wF8rVzmg8/Hj4e44pm+QOj2k6VuEeoxZTDmfetuSW8gTSLt/wIFrkE
KOP/OByyoSnzNLPfnYMN4bsIadI60C+uSMfjwIC2CIc1B/Z1Tb/KZx1Wm4YcYnzSGE7EDyqzjqhv
fHfWehUKDA5cTUfF8zfg9aR21z7GRcqCo8ArCK1N9+vvhcKEMTqRm2ws6aTGys9qf0ShhVRQQDHV
EB7ouIQQDLGBfK2mnhzfzDoZWVyePIejDaxKZ7HQoTA8PWnBG0sVW4mFtMmsAcuLhTqc9k8SgR3y
1Wnv7pVECj2A/63Km08VAHWjRgRqxHe3Cn4NfvBWhoFPh8X8WnJB7JpjjUMOGWulo3ce08l+y4QQ
3gUL2NbR4GPrKTv4KfEVOtQOG4GveK/MQHv45ULTLbHXMhEhImX8DMIutShsqqvzPGJvy8nSu7l8
ISu8bnqX4moY/YZ+v3FHkgXRrdnm6MMa84d8hvvkDR+IZInKMUncwxNLzsdNbQGPgXGgZPjhlcko
DKymcJPvHAB7AGpcC0b47QBG+mxdSshRz9cx9Z/hpYVG8J+nY+0lCviYlDnUp+k5RXPwjVHf4PE2
LeYpuUOJmeKrlTtXlrXPpkz8ROu2kiERsr1Vl7nzGReTsjElxDXGb5uuO3cwG0X9OHvtGrY96ljO
92TcJeZt0sF4ox1avJidsXw231g6t9QzMaTsnF+YCyoxHjTqud7VEw0Vom5lkz7HLHbEW3XGsGFy
NdSpstRWFeFzyiJfdyNLDSG8pQeS5mkUaET6CArtkUPDZYSrzrgo1jyl5GKcbN3Hbw/jBmu+SEVD
KrJAN9PcVp2HA2aJ905yYvDYhzT6V7jp4XqAsaIsaz5pM2cN8EF7pHURV9/fdVgb08P2kTcOd/24
tOojoKzzCTCoGRc95mtOS1Tr4nfqYijQS+n0Kuxm/t1mobrEuoEkPrt30lrYwFd4mIf6Sc3GvTbr
bXkzVZjfTnPBC15l6tSfNZcaHxDVz5bXP3ki+RVTuGHmPCHVo/SWvHxaTsavM2S9mgjK1XOWzz5M
SyQXaLy/eS8/UCxpZeVqRoEOLfkJFRQGj+y0woHXkak2AkxtMIPoX95/ONgSu7HA589LL59Az7lw
IwIb4GED4NTbnt8gH15048K9j1VBxxk4bUjLbF5/bsOkFrIXVotMJH5Cy/dxmZeP0/EzqgDlIxz/
Jz9sGXOcGGBOCPsKnisdLS3Wg0y6scCdqfg7Dihgx5wqag+/Jd72d4P/AsyyEtFa9zOwi2ZQmJwK
yS+Z8upRjqB9m02XDOMb54MtcK4xwlePD0rBE+RfIpeow6uBWVIeawa/GTLaOrXmg+2dYDk3ibCn
2TH0ak7EJY8qmECr3HeBvrI18pLOLYhPie95BPwgoa8Snnkg/9ie2bwSchrgrYdz7Rka7czl91d4
v8ltd823xe4latViPjrQTQdXbPINHC8zjLiMLtQVChtl3jlsMhi/DwtaDuLZEELAW8F2P1kqxGRX
BYImZFNQjrIonWFaF6vctCHnLXxFjsNblEU0rKOpOtHycLjopmwyYNYg4i9cID0NMzyu16Nnvic4
r68HgkkREwD019skATg32+78I5zMWJrN/PWyh6f+dCTsM8dS8ENGScEmqEPUEch7RH/4+Ks5vRiU
iJzUnIZcyLqw+oRIivk5IzLIpip+4fKixhfY+M2rDZM3IiY8nTYGNHdN6ww+weGMDTKyudSOVSSA
7zN5AlY+UWMlotyg7WEY0G1HS5kwM3Q/S4LOJh+H84/mhyj0jxXByxFicTYP2elC6e8HL7NFrMuX
jBgKEHoYLShnA8hMuCoYzxgjKIsn5SxTgBcRI0L4mfwDZMsMMnPcM4WUfdRACoYzEQ2PwikUUA1a
Fd77yMKvzb+uyCgdt3wVIHssW/cN58qGM4bOXLfzwk7DyoEXZtekjixv6xH9JsoLCyNNpzvS2nhc
FUaT8il1B3dqIWHWJZ+0EGGWMd1p7q4y/BkWiVJw9ddHXn5F1ur3kLCrjkfs6/A2MJNYAmIuoZ7J
xGKAUfw8lXTm2rzOxaw9nzzWKvNKypRQXmKXDXtDXjxw3SrJzhNSwVniqTYRDDgNkOCG9SZo2RU/
gxzDBrgTL1Ki4QVeCSfBvhDc+IWqiLW6Ji0oeGM6URnYQOuLDcWokPxheMGOKsw6vofnRMiNRER0
aidWLxKAGL9m/ASK+qz4JZ5w6hIDocTDKIGsC0SlfAP9lxsf43ja2T4qU2y+Bt7gH9QkMCO2PfNw
aJeqAzWITUA4CgiHrk3f3bTOn3BNAjNKAYyxtzHr6Wf3nmcb5u7wTUPyU83fchDWS+xvmOYvwbF2
P+K1W+vn7DJMngBJQLHGiZWe5RlWEAfxGFZ4W7n1WOMSYfiC+24flqMnC0dJjAm/nsL25CHwRdzc
Q/LICkZNaKFPRxgFvEHktkm0Kxd3IggKfDcuB+SbireOp4QNWmSS2AhYwlvh2aeEwQmhF92mKO+A
3YTM+OvsHChrkvWzhkEjJLugLoD5uIE6OXGCiEPhJCjYVhSw2UCOvZQrej23By4X2lMEo9TwxuFB
CIj4XwEMYt5QTDHMmDB3wuHkxq0VoYdwzQhu52FCm1wR+sArIYQUfBK0v/AoXN/ZbXjUDnw0G89K
2XSE+pf5O+AZTTOSLPC8F/rBGusJQCk7Ph8OKMdczEDAd7CR4fnCQg0/HydxsxlEGFNcrncw4JN/
Vpgx4h7CChUyZ6FEFgnIA1RlqoMMNnyQkvqxRbQ0d96EefDlIN/xgYiJ83kQp/6scY5MIk0m4sQ8
yeduRfyqyJp4zFSOEdX4m3eMcXAWNFqE/SOu7x/DYdWYjv5Sb0fCofWOMTIxNiMbbgQXgDydWDey
mQyVk535anf7QYjVJu5flO7WkC/HPATGWSgkGcpRRzhUYQiJxDf8n37NKw/hMF9WzDug41p3QZfI
fKLXeR8wgf8FYrJq2WHELgWGPDuL6HZATyZPTCHgQXBl+Zz23T5wnAK99vgYPNgWH7viH+whAki1
hsoTR0GzGKzRkogFi5UPlj6qQwO06Nnl4WvMQiWgkwKSZo3xovYKMqvYulZA2ZKFT01AfBUmKMs3
UmZBusbxOnFigR4yPGbnJKiO0noFcIu6WTznPLpTnuL/L4PG4kBruRkZx5a/w7aFMsAmeNtlKoq5
E4FS7ObEfuNqJ5a8eAaxPiTpWUaTjHeq++WXBqDw9oPHT3Fw6EelLHTKbHkS1/Qg1olYWT/vw3Wh
1WfoSsiIjQ36ID5DdYU6JS/QO5oypnUDB4RRbOEwBigCycqwS6sfTHjOhf+Br0brQeDe1uUaooTE
eXuMBS8Z03+mSVA/eDXnPPJJ7Y0/Gw4/GBbLCpY0ADkmejJA7culKO/j1vU9vSidK9j/Qmr8+v7J
W0RYDVXKHQxr3f96wMP5pK7GaB5hhoA8y/yY4vb5eilPOQZRkLkj8tJvZnYHWGjjYwa7omHCJoi9
aW93R7M9CF8/H14g6Th0IVBUE3XaV/eluqhxJeaKtFg6zPR9jkS0AtBZvzRzTU9jr18MbAsxKr4q
4jAOi4TdDW6f4QrjEMYo7iIlgo5QUOMJLjWY6KBhuF68HbxY195Tc4oz8/TFrzU/sDZ2Gc4hsGxS
aNSX+ejJIP81YbjfW8LHyMdMmb+Ni7rmCLAc6uFIt04M3nH/nherHzM8W+IltxmcBKafXi/E9SK+
AZvk00UR3B3Zu44OcLdlpg/k4kY6xFeI3pwc/SlDtO/dvodP3ZjhTJzhYmy+sql2OlekHhOZvYZN
kc5jygwA95yK26DWKI6OynHVuLg1Y64kbJ4gW/BsrPzpd4Y4jkWZQuaw+EuH7NUrGxy7zdWYavsJ
+lr82niOMpa9iEYn+ieakpjFIJej+z3/wMO7ezuioqAoVbsDV4AtAk11nwHHBJcn6Ps0EQWPbwZX
bw4EWDbG6zicN4MAEi2p5DQntjIEyqY1kWFkcHC1Fu4pDJ+d06V/WDT1v6IyZXdkilyySOHbbvUZ
JJbKvMB8+vuYEyK7MnZ0BepByxhafIADeaGC4ASZAco/hg74kMNaFwZUO8o9r0bd+GVL1xsnZUrq
v7bT924pdglEkL2InQl7oQTnL5DvxIJdAwUrnxMr637OUE3uu+l3IQq6DxIcE1Koc1gKGTmwPmeS
to1xoagN5zPXnaEwK4YTONbOGFlh66ERpMkJk2aBsApi52E74zQW+HpOciexzpyYT2GZmp9ZMmw8
0OoRGevM1GtTFrQ27L3Z03leAkF2qVYv4T8OD5tWBFIMx6V1Za5GjfEfTWe2rSiWhOEnYi1BFLxl
HhTn8cblcGRQcUJBn76/yFrd2ZlVdTLzqLDZO+KPf/jW8CBIDOeg9vb82y/CukyspcQkaXZhPg1H
h7uIpHSP1xJ1jWrVmN1zz7nZH81pe1eORLiVDfy0x52zSKwfquM26tFNia7i4zGM3cJ1S3f3HCXA
y0Vc2n/s8Bzx0xiuC+rmv/emF1ej+zGNjcytzyQjymnCUVMFT1mEP5DVr3Npu1gstC1xKPEq1mSJ
aXXuNQhSbCEYRdmUS3PGBMb7LVWMtLD3em9SUgjO9r4+O6/5vwoFeykfxSPM7mcMS2TCBS48PLaW
1PcYoFD9ZzwDTcBYC6OHnL+0Hanx/uqCwUcaGx6fnpsAu/v5wzABvYh3HzXTl80pz7OjgJvjOiYv
xbBcBmO/AB45CsY3RSTudkPoRLhXYAqB3LFA9kgRMSR5WahEJcvTqCxqlHuGB4MrVcJcvLy6XzKD
OSXgwODfRUXFjZiYC0zweXzGhbNdP/jtBwWf0ZKqy79AyBXHZ/8xyCX7o72Hxb9Ee14M8e5mnA43
iWjiP9IQD9BMD9uA3aOfM7Ar+oCm9x9sEdCwv65+AMwzh3AWiDVEiI1VQIUVw2I7zCa1UyZax02/
cfOevBFKdSddGjDmA0y0ca2NMm28ZpbYu0w/GnxOHA4IDZoD7eukZOpAmmv9AEnhAZoHvfsXmnd8
ETCs7BwUgDRsgkybRLpW2DoAyd3BKb8eiKXL9Pbe8RoKQGbwZCKXMTjiL2o9A1PxvtJEVpC5tNND
P1Tn6V2dNbAc7+Ux6y0/77lBGt1MeU7OJKZdzV1ZBCBZX2X8I+kLjLnX9l9KqFeDJ90qqey3ud4i
VqzTI1X6+eHcV/z8M97iwjZvGxySS2NCRkUHHuEnhIVu8EeM9+n9ceuCDGrHHHGmbG2ICWo3Ymbw
iVvKn64QUWF1kDfBxp589pT8/ISYRARkw6q8/j0yalhodezJbDnoYbGb8wo89KonN/ri1awbjPqk
WmTfGH/JEttUio3jOU82ZNf3BaasnX/tatoc2XhdRvUaxSxgB1lI2uICxGk33qqsosq5vO1VQa1I
dfxxoBL7HzThbTaUcjC7ske8hDB+/tPWLzV+QOjClUTMzwmCkC72lvvQGJcYP6QzRHgrpgjpET1Z
DonoNkPWZ26ZwlzOYXMC06Z9uf0hRnjx/NCyQ7D9MvH/royvfS76n/fdwZ2LABYrvXkVqP76z8Az
wu6i5kHLSaGTobrySIHIsbq04bLTs1LaOZNnALmE50uYNZYyZu45j+64GMyPiMzUW3+MbDTaocCf
pG+Eiq+X5B43drYD3CR5btm4prVdraHEQJryC1PmUZjCnzCGOd2/CLq8VupSSvq3/jJH0gBA38d/
p2vd+k/8tDmmnJvJf6LpATUcYrCRP8aVOn450JaQAJn9y/4vnxPG/NlTjpnWBKM367AEm2Zaw0SQ
yaFVoBsedGECP6xpK57OzThKvv01cAN4sfq1Xw58plG337M1xX+SCu+DJwNeTRnxXYObCktnQaEU
Va4PiAxt5gxs4qrJA8+Q5f20dPG2v2auhJ1bAlCoMIvquzVSv1D4RfGj+g0IBh+tQ8qLvWu7qPHt
gg3kMia6iCACvp+nUwlgh2N9yXrI/CLIKMf02R1PeGAyQyOk0lUofhI9J70YPIH35jAcvZ3nOX8U
5vZ2dd0S/TopIYRZXTOo+427LeZdou50jBsRl82QfmJyxy9IgFZnzdFXGpdeX5QdQPCfUOIYSNwp
SN4wy3R+H3CQKBXnzm+glOAuaoB7/R7rcA3Ebz7H91agMfYiGTfDe06mWQhOc0epWG9EVY5Zkfdd
tzeHBVaog+uMvY0cLsa0nw7ZV3e4C902Il/Ane2wZh9oI721CC5o+8VOW5XZoFFG6gnlrC30qcp/
P9zDlkANxFSgykbKX8s0HwMc/PiTjuEwbUIrc+e5uDo+fJrSZUz8ZYDCaIY335kzo0dy0FcGDYAP
dwitWdDZvJ5OtN5lXN2i39Ei87Uyh5cdelNf9zCPibfurR3+UDu16YAeeAOPq9soFQ6M+vSY6zAy
SkcpY1K7z8ym/aO0l9HWRXEZ95ipy+Tk+nKfJ/4Ka6D3tRmpMS2DenhjiG1JJoi+Std6/zeAGelS
cCvfwMCZFkm8xtwXIxgDhwYc8xZMcQzxR7+RH3h9DC7Qhp/e56Tij8HcC+YnRqT2rxOXi6cLg818
OBoMMcPPdbdV+U9RJkVv09cfYZsxRO10voxm5+f+5YRX5eM+Q+tU7NDKacjP/uoAi72dNlbbjjmo
kDGtbqWffaBwo0PIwx9KEFoZahKalFasTfSJ6eoJqD6P25Mdgkc3D9sbyucGOR3bKE9u7RXJeVYE
aPCwYEfgYOBKQzYW9gol9Fp8O8Mvc11ADae7XGPz23EZiBHcgD9AZ972Gd6wqt6dDLJLcZ2inUAy
bAzUDaNF+FXEiDEVifXVeqeTrpJehho04OvwDMXPdD6bek/wnAb0T2HcDulCXHIbyoMJVjJ4kVzg
NH3g5IL278JsAjwW7vKccdXVSuGz9QYd9uezzwn0lomctmp5a6jkn9S+QXTpRGCVY7MvfVf4vIak
ob5uCCDs6xiY4If3lm7njfvoOqUZZavaZwI3+3QgQ/hK6mfIY7sYfqOSH7Btr2qSu8JuBBL+OpHh
fTAOHclD3/rSNrdhhpK3yxTvjeE7UcGCtQuX+uxSoVKIdm3tRqp32EzbVK3an/5neNTrtO1/KYEo
9JdXSExQWaO7ixvK+KP6rFdWaFYy1PqnUMMQiaPNuh2AETlI2/G5HT/+2BoJ9r071Z5yZ/+Eu1RH
n1b0HbawdmOSC8tVFEwcbT8MLe3X+uejRJrWz6DseJF+IeTJ/bQG30MeNhGBU/RZvDT0zr4EEvpu
CqcqgSNbkX+Hio5tpGS7gvXweDCEmjAEvZDzErJ/M6BjwIzBcL8Cp8fxg4Sdym8Y+b8Q23zbf9ds
8qKWASY5T5UN2/2DISozdDbDl6uO+bDI0HoDhpTrBjST2iNbEqb9GwFgnFpkk6uROQVR9Zgp2vk8
V8LbgalesUAYy8s/nHrE9M4iTy1nlu192ZVfFqQ48InhywP1EKQCGIWB4TaoR9jKDzgZgGcxIMZh
mDA4FGiGWOWHVxdsXpsZE7oeQNVOkm5eiIvx9ikQ5AhZG5EFGRTPWHuv9S3SQrvagwBzYLWAfYbo
KmyOvUAf4V9nLZ9Xl03i92Vr5mHGu06FOQZNq3G7hzuyUua4axXybEnz3ZQOHBXA7Tokw29p4G6I
GzFuErTpjh7Qr38JEB3chu23cx1mUTot/mTsOjcn8GUGj2U2oGkUMh+W6vFzUodnHF/wR0iaXY+b
CHsGIOZ4T8qki/kCU3z+r1L8MuWii8Qol4aZxnHHp+DmwDzdqSf+0YHV05DwMLvOWo7JRgrTqUDN
tAALAq58ANW8rei8wo2DEVLHEha/AU0MMzWeTFrMbVQSGFmFDYgaOFwZvUZNQl62Xc3v+IJgXd9f
dBPD6czas9Ym3xckil7+XnvTJcLMBlffzr6VQyR7afP5jr/kO0x99DhyZLSGB8nJZVmqUZbks57f
XWlUXOxKUH6HKtHYQp/wCMSLxbyooceJ7nMiS3kR1PVYdJxxrZs+52cPzAE1Aq5Jwugs5xkzEP6j
cImx9m4jXDDwQNODACRRHPqfgysJ7vgFjHshZuN1jB1JOS82JiERY1hivTXzutfSnDDhMuE9LVt7
gyAcGB2qjdcAbA/VJtE0p0JPjcNnAbOln6OKKsK23xvXnOvASxT3xezJfWEFvRltOb3u4cr20Dgo
Ig4NmCxPKRF/A4CPbEhCJVfs1tfwgse7glW5PP9j4U9y94Wp781Ox5+4nIKhJOxzdMLXcZuKnIFM
mOH32AQ4C9KMxfcpyQ6sdixdS+fBIOEZAzbhXC2akd8eXBnlxgMRC1B4is/vbVAt03E2/MD4r9dl
QMYcLEv4fv6yhbmSOHFXIoFg5oDVW2BQ2dLZE52ZT7rRvf9Ap39qRfArD1+wWa5XJOvqZtIsl/2H
S3KpIMJsylT7NUbdPKPGHI/9IUE7zNeQAfRTimeq9HxG47SdagdhUV1DKcXTAW68vnnQD9vhz23b
gDF+z4G82PLo5Pyf+zjm6ycCvMrevUIT9kHX6uOD4hKC0yRKePHHR6aZ9g6CNczGx5CRgA9b+ELG
rCQpwGY8H3cEgfj3qFxACSv9zl9KAtfVOZtBmsZE55xnlbGqXPZEVuobZ2ozfOBluTN8/ls7NIZz
DtntYb90jUD9Ba9f0pyQxhMEfmieXm9s1jEmtu6jN9w+wu5nivCqui2QCbfFYwC6BoEa2aR79ogm
POsjvBih2iM3yWFitOwejpRocpBgvqGodqzfgKO+A17OEcFANY+180ANIVD/vgnOBV7xGGg81Ygi
ZPlhXfCAvbCB/1N19zW682hljnvD3qFxDOC8NrWH03kMSGG9wJpx4noR9w6Lzi/J8fzjr7cA8CxD
S3EtcDAfJEetveUqUGANtS4Hnf2abKPt6buTUWW51t1mWqInARKQzRkUGVXUY5AdSB9wXt5jnJNQ
gI2vB1ozey0Iakgus2KEhrztVVMSNKI0yUIqk/aKPXd6+2sLLHEd51F7TxYakl6gCy6QTQBXqEfv
hXmq3a4vgScETO9+K1zOGUnumKWAmyxzBmEANuGDVmBIfhmC2fC8SBNlmI2+uMy23GeIePEWtYMe
tUyB6a9vbnLTlgs3pJTClkNm75cRF4v9kKd58aB2n7Qlp/aaELwLH8hpEQXzdtPkdbr37xnI9Raf
2tfXvX0tmliqoyzE7x4LLV49oaU1mVsw3GFz4lP8hpp/xxMEwfCELSb32HF6a5N3doYRQOeW5BO1
46pUsYsPrtGmnSYaCYT07X6aCHUoEYOAN3h/FUBKYSmucsacMHecEtCqnjO+xMyE/cy9xb1+w1zo
5p83YFL4hsT5Ro2v49ID0NtUQTc0j9t+t//+J1XEJDM0+3CmOXJhrE45henGOXB6QgbKWLoLNNKn
1CRiyqVp0+GSpw7KEeg3HKnMbgkvJZJkgPVVh9YUlAxAYtZGhszpPNgeTXzJAbZ6MQQFt71kHmyp
TsfTFlcyu/6xE6KceBlRSLGn4VnA2Al0jspW3hlH/XNvkl2Wj1G5/WLa7y4GaMwz0B+T5sXQglkb
8SmTDvpHWEWVu1tunQNPzjDvk62EBsPAGPxPTeo1j9jDezitI4Gj1J4j5d/E2+w3Uoj2JnAYfmzK
e15ASfJGAhSBMz/DX6v/9kGXGfiRyIZHIpwffIEfZDWzrp6hsSmwcXkHPOk3xTOQZOhhZ6JD90ld
MySQE4ifgcOYjD7YQEY1yj8zLM2ZOWjZYTvT3mG5FOMLGFWQy1HJ+QpJsmXwIWgP7zBuU1gRzWm4
GGLtn4FyJ6HQ/QngQ4kkVw5532WZiS6HZ1iYqSvTyeeAgJzLWTt4fUQGtw1RxzM59ruzh4KFgI9l
NMI5PFzJvgQ+ug6I3tkTJVkzELoB4oNqu0Q9AEO/eOG1erXbL2KQopp2EebaN+bXNwzLReN8whrc
7zH/F47IgEn52zZe+Qu/W7zrmghc7Ndya9BgpgbG5rN1gWzo2ii/8myy7EEw0a0CKobMn9gBU8Q7
KZS47wgmWlOOlhhMINlBvlMfvupf+qTasgssqabaiolb3OxZNh+4Efx6I46EJYGvL2P6wuXqlXsT
h28Hpa4GQx9S2hSVz5f8N3a/76jY66F+ZDfGmxXPT3SfZ/uy6PgvJBN3XIA/AQ4wEdg5+s4fU2HF
VRJyJzyCr7gfXfx49XU+r+KeC3yNH6f4yLOfJ9cBpI+5yDlBQzlO1WDIQ8VTOWG4BpgEoESXDLCH
w4HqP6A/ZICrzNzcbdgDyNzhoAc8jmxxIKNv3WF7GKchUA8UXWXcuHB3iH7X+t+wIkaNXxNMNSdb
iBgp0ZnJk4MUwr25on7VvQ7c1fapfcK2doVvZPjtP+imcVgB15FvSCkGXZUudAzxGbDrbG+933j5
dijWSD6mvaYtMKfa8L1CPNYed8bcQbjStEaDbPE9gFw6eWhO2RrOfXoWmoKFOs5DpUzgTgtWlC0K
NrADEi12liuusFOdRqjrPFYPRun+bUXSKBCJn4aMklBbY3f6EbMLmavdv/bjQJNFxiO0FmWR0ieQ
gKbNzD73sALn/zdFK/XBZQ/lRhtVQQ/JSOpvjzhEQLczQzoGzL/pBuKzz2S0JljAhxOxB7kHxG5D
cHdKjFNUJu8ynGF4MX5EAK8f1J+Mvavj89jxqlmLP9HuE1X7TfLYCEomuvfpo8HqmfKNnJXrvNlf
5zS2dB1LhK0wAOARcQthEdqQ/yoGYrwBHyoKk0pW/ZO7BFsHHeSelUYWYaHa1XvEXge2CI4ruO2S
aFup/JQAF3oQ3zOsfr6KMFl6H819wfSgwNyGJM/WENte0ut0s5jr85kqO8gUHYfxJx4hRc/bKhZV
KL4PhX3PMaKCpsILw/2oBBfRrzweS/BtrIVurwj0kdoHrAyCq9m2gS23qsODi4ou6yJ2ZYvpdKjl
31dbP/QGCqYutqaefpzoBXeeo7SHVgxsL1FbpJ049L6CkUNQZ/4OuplzqrScqkcM4V02cmXRHvM6
MG/BvNSEMcH5gYgZfiST9per4Hbc2Ev142RAt1TBSyS2RDGQXBPfaw/Dhr9MtcTTm5gyPC5KBmAY
esObxIIz974fd3vEjAT0GxU0Ey/8wqGePJIGM9n5eXwmADTpSIqXU7Xg5RPT0FcvY9TfWHtjfscY
bdw3V90ppKsV6dJunoaXyi41VG6KfYUnKZeQskhF26PDTrYxCdm24hbaCXSR7i+BToxvEYpDmPCY
v2MGv2yjRKRlymP97T5gwggcqsAYrakPr7IpKYuGS8xDQPnGTGx2m6GDYEfoOhho/Gwmb8F9cxlc
HTtZXmIBoVvOh8k+Jj0oYAmqIwpM7KD5RM5aKAcMvF3xAX8r+EH1wO7a9OlBFzvI+yJ9zAAHn0W4
vQ/Scs1wAx4yGojeBm0vTNqmtzSprXvVHJ2SYnjpnFH5uUEtm0yIoWaIq3IueeTtmgugly6AjXxR
gdeFOR0oEucr+QiInG8uJk+ikZVqAnADM/mrAxW6NxB0GMeqjothtLOdfqq+sV2mowZgnmaXT+x2
pwbJzmMaQMBnCL2sCiSnyu4OEnoqF/2CNbtrQNV4q+rgdbfqUL9e7br/W5w/PnIAXV+oivvu81lr
WpQrhuN+J3reTo/WqHsgqRJi+4cCDL85aq72AjK+jpVUx3vCbUP7ZDULuoZuVVuQ6tFLaM20h+Ux
TUWJZh8Um7qeRr2KYK/z6Ihr1QeVBSTnkHGURvLF2i2x6nPMQ9EFH0XDBZfP/I2yS4Ro4f7y7ucg
zye6tgD2B4PWDh8sg34hYD8PGTzDX4ga5YFlJELeA+z96uvyJ0yG+kJf54JyUXStjxkWfPnW6tp/
nr4ppGjGnhH6mBsjE2RT4+yHXtfws4mBw3vybYMRo8AAcWArPBXbKX857/n8+uaa8A6+bnPiewL6
aNmk9U3YKa7QD7FJQxL7si5qeJ0xvSAkgH75C5N1VoiwlA/J8kWSgBZBxhyY7E14zkF5t8Pz7Lm4
7EgEs98XjwEdPaFG1IcoC74yAcS4lbed9x9MCrGg1B3KgIpbcOcH/Rtu3EXC4QQNkgu94TzgOUXD
PERS2AEhjlp7Ku7L5mLf4hodsN8eqkylWDWZo9ErdazX1+puaEcgAzQ1eWw3tzOl5S372ZN6EfzV
M8d19B3rg+/YnGNNEEMcLkv7s1Zx/YyeUFn9n5ZktX0BBkF6V4nPcDsNSKVLGSqZYyKFz/iWIVG+
OwUT9vl5fqU4RoNm9LPpS4t/PDrEfnEQUAq2tsGt9wfuUMvsJMereA1epoW9ucQByIZw/wZp2I6g
WSO6gDa0PPwdDiCEb+/MwYY53M3tIlTwf37z5VDXDpefXSTmEKyrWPyYCaGfTAdtmRQzXoMxF503
t/FzeuPKnTSM5FbaHcDZU4JewGcVWpwaNIwPGYrhp3JtIjBLtiaUmDeFzd3QYw5xDgtODx7lLxay
ASaq/8cSMdDqDmsV/0cfrB1pBfX/Hd2N8zwBqQ7MLiR34fF/5LzRqLJTt7d5skd1+ypACJxN9uub
MB0O1GZ005VbUqHVAorK0gh/XxslAXoGgenpfWCxwIeWN0CgGSpLn0lFLwJzBWVE5ICbixHUq+6Q
VZ6R8VIyVrUwIdsC1DOJydAn4HPmoe/EJyjzaB/ayLr59CAbeMpjIv5277EONZW6v73Z3gYdmMby
xP33uPP6Hd3Dsv3yw4oounNY8kyfoAxpjfeDj4mG9AmD0M4Hwhd8+LMqpk7Bdz2uSGC6C2+Knb3n
C7v2dUCA0bm5P3jygcDqnQmEGshQma1BRINHIhTCs8+5Zkx4j7RFmtwkHCwkT4L3hLuhNRI+HqNV
Zr3FEGpAcJ2bisUwmMc6pvqpeUEIppQry0vuUQ5Qc9IPfp0OPlHK5L5MOU/cjPoFs79At5bY4kYK
ng2iFoa1JoRVyI9nXwT6LN1LXK8ZqIRUFa2RQSWmTnIei39xDE8XrTJSEeCme5ASNGtzH2FStQ4g
zYZPkQHM+SCucMLOgfqGPQD90JVmvH2naV9oaj/TyCwm/bATYwXQp66AdjMzaazZW55udoL9jE1q
gHwpFoCZaZA+VMc8E+WS4uD8t8VfPIaB630ihvcr9BhQlkXg2UB1ortsrUk4Jrw1+VDQF8T3UFnd
Te+5bLoo0+LXH1yHAuAL48WtcyNTvMUkvMMJu7lt9M+QIuR9Zo1HABTwRCSkPP4RyoB3Xkc8KKG6
TG7k++L+MMb+UKbcNy9vZvR0hKbDSfLl3VHHUanRwvUmJnMf+os7/lSqpX9iHpbR54uN6/ti10xz
VtqBiVrl0reD2mNpOYMbIb33iGaVdD417iAXhql3hUdLGUqaVXwe5IPUbw1bCHmBlFfn0asPUYI5
JagXHKt2HyvYz2eiRNVki2dL6WTpEKg6qpimIFW4bLLJfcFIFwlim43leWDgcEabE1U8/SmOShM9
3SmfeXEOUvA1h4Or7XPC88aZ99FSNL+gw4SCG6Oh43wZZJUy0Gz1MFNlKEqCNaQPYLg8JAgNbdRl
oSOnYnphjHuduO1/oksMz/tJU/KmfrCMTX1gh8tnGIWAMlJOtCNUYS/G+jzQxkA7ZAkHEZbJX6dI
ONP4wxybaBA/J33ViW6zzonDh+KBSS5LL8PVBJBH8cpectFmaMPQPKMEUzzIINSddHWfuXEGzOxt
qHN538/XnroZ10FmtS/eMMXYl9JuzuagqYtfbwk88O0G2Hjem+GTnOlle8IubI4yEhnrP9JpSIfz
8g50rNp0FaiWPkeCpf79qBTj5u/jEwIacebqBzSIv9Nlh1vFL9CgFmM1RewGUxsuo/LEriXQDpzc
kFkIKM9vQx4i7izF+nNxC5mtoWcCSBjVOnoTv33SIcStuPyIEdVTg67VKpPfomEKbwaVfxt+/ho4
RNPzgQXiGshOOd1zZvijDFNN6NGuofrnl3MebbE0C9Ge4sCO+vmSUBdsV5W4n1ySdGsZvAcwM7J7
c0RYMBtn5lA9B0wBmCQdsHQwWn4NvVMZpz8moO3f8EZF2s8Yc7CLa5hBBh9l1AaxVpZFwmbB+ADW
izqrm6kxph6abaccCd8Vn1cZiAYTQgJNKg7qHI/yn7XHdKtYPF1p8qV+HCNlaPutw7WfqT4VEV9i
2IPYIw+7009kDFgvb2sp5442rChE2LoYXyowXO/07sBOhNjBsWUDmmHRjzgBMgyYD5K43gSnRno6
sWOCI0V3/4IlLWTqMtQiLPYc8dqE4z0mVQrcvIGVQ3cI75dn/3uEpvWBdAKCDzMX/hRcMVJ3qWGS
l1CUfawmEkDQocKpsJRdtdxhNGeJJcrbefRbh7v7RZGCHz1Vf+proxG6vqA96f0s+i1wQGjBLg42
CT5k6fgxBy0UHJbBAaetkNoAhJZXBhFX2+ATmOvz/BPg80dBT6nEVKGA4VyQGidsRN67PaHAjS7e
mW+BxemQ/jpWUC7DkKPHzAcCkZiAbjBoOLdqH2UB81fGnOgI0O6IboEAIPmGqKDRKRCbRf7edQB4
VXEyPoObgSSn96brQDznVNJJQ55VbAVMBfkIGEyP+hDDmMPHAioVKvYfZr8gGiiUbYhSij3SHdZa
IPjn7SB3c/kH1/kqLGT+xNWSkUx3JOdZDhv7ye6BiYPmweT4N2t/+hqiPuIzvphnKKNsTDGwzz08
ArzLgOl4aeNyIXbyJDDrpIf598F5enboPa06SKeigTpjS6AH5CdNZeDFWAv7EuZZjKwkbK6D9uoR
vAIzwZM/KAfX4W9eHxlXNDwCOyUy8G34+FWS1lYWGOxmkyVBMSbPlyg054rDWJdGD/Sjy6iziIgP
QEIAS4jvfgNroOlKcn7BwciwOsf2MSMMbkKEBYtpAiPWnBQ3mxQdX4vLubZXRne//GvFtfUKfmtK
XKxaA3iixwfe+PgvUmBjGQntCdm0r2PHgFxh9By8OEkb2/Suo1vYOdFatvGueC6qHca9ND+Y7g1Q
TKvzIv4Niih1bjG5474J4ZeKZnpDXjdXc6eRcHfTl/mlmVwpUiDqQzgk5ggM+bWrGNUsxJWMn7Af
0FWAILuCEBXeffhBa7XR3J9HvV/5lQf0frWycYtD2ust3qBfgMUGZCTAf2gV2782+sUTTGl+4ggw
v2Pf/5tjpEdLu0DX5JnTJdtF7cxr3Ck+BwQrcPDsIycfHx1tJZTT4ZZStcTSy/RL2oi3RSr3EUM7
TCVyZ8FcJ3XoFm6xERbjmr+sHurI3ABuIeFjkHZKF48TNwKboXT3WNxn7MKh5perdNlG9Tl67TPI
wm4Kycwht6TsOGdoRHiEPt0aoR+GYlNiNK2K0WucBclaOkvZCsT1mY8blgtRdiMmtaOnxQe8s1hp
e5wbi1UiYRQnJbP6yL2OmaNjCmHy6yM+npgmP30mqZmFHVXSw6jr+Z/3B18TZWfhS44ICBNyCwzH
+x8HKouzSSc1nNvaBfZGaAMG7LXszqp2a3cFO9DhLHIq7+F+fdYHqTOdUGJnOiFyvqOIEN9oT5H4
+hcSgmoi7OWHeNTI1FfeOq4u/9447aUrU+CnfYkK9zM4Oy1LD6ZMkty5/CIxK2I6dIWkpEOoyZ5E
nGPRyXAQHD96eMJK2cZAWSCnSHL5eXM49vgnRC6PNtVWIvl6Zbdd+TPyp8jjDGGVOh2gE+WkebvG
xZkI/wWoBHdrPgdw4UIeZRJdBzz8ksiBWvURmOS0E+bDA9/jctcWUlfy4JFCs6FkbuaSrBlkrKgv
drTUgszYKx+cPUzJnsIIhKrYiNZG9FvIF7j9a0xuSBvaqXYiqru1cBCXawzxofY9QqhXdu30SQkY
9dcJ1+TE9ePqUUgPqFm5ZqA94Cqq23IMbBVuM5ye3ZIb3uWUhrCJYEZWQ+n+yP5ZkCmJzTGaUqqJ
oZE66vAWXJeSWkK8Kbtc6tXBlpuW8m+p0xspa7lNwHfEGxkjvuKUvnzYXBQKvuTiUEfz/DGG5I1g
uqvFmStXi62QNcH6Q6ijBFhru0TDy3rk550HqsCz/4idPZcx957z21QSds5OJPebRe2yt8rFYxkU
bhDxu/y+WE4dTxdWz5Yf4j10W+pJwC3ghhjOAnWzww3B4Ub+8NNnPbnRfLebT3HelEUWkKmEcKJt
DRbwV8/WiuPCoe9EDvP0GIHxRC94mz7sYSbY2CDFuUd9+m/lIN9gh3VwRbDXGdwHbdXYowpHqIib
Ykd4Je0wT2LdTI/x4moN4uPZeuPYU/q8+WkQ/ebkJwQmRAlJCPryHP9OtFHcVCJc+PG1psQssdF0
XRJS7QsnQRF1lx+MXmSBa9jMnEcde1dYsCS6geaAtbtbrDwQtK8k03eugmxJnoawUd/9r+NqXl84
Mks34BrFbDPW1XI4SzhPqFARX+E868mH1vGA4cf84meDV9wJM789akob9689HM0BwunN09/uH5ml
kWD1mr6HpvcY3Zyrg9Mb9y/rONwfef5AdJCECklHPIUu9hG40GvEDijzb3seJb569UiH5VEu3GqA
oh/nI/+CxVI9uzrzVsD3G5IDE7MIIk7dANzlG2gc1ypML05buYoKpaxHKG8FeaTcsGR4sK6jDMoB
GGMWE2PuGlGzEDyLQBie6rCgsCICTdhU2eSz+OLgYpy6Oc+f1sfq0OMh63/AUsGz+BSyktlLPXQ1
Ya//4PHhffs8ebKl4BNmzyEqjHmw8WCDtuKTB+zmaP7LjRazxfwGSSKRY0s4TRQwfzOoGx61IJUg
srafg3CGamvkrkkkc0d09rl9wJFjvU52N0e+J/uax3UGcWI5Q/qZKGxFvEDXlusi10hWZbTD4bq/
RoPBtyEGiGceCMTuzbpuMzpiFkfQTzDeSkKb7LqyD72nMGyZJJHYcCzixq+H93HjPzCAqsCf2XeD
IjoP72ROaftTQ24Pbmmy9qi7XblmXEsIptYSPzIRxT5hmgCioLLj7YuD1a4INI4Y2dh55EyXDXQ6
5azik6K6ZV0+paax5viUEcmDb9auE+2m2LKJuhxyFYWY7J6uHtOjQ3CBUiQ7zIWng+3YiQewwJjb
LxbjcTCdtqzoSs5I5ZdjWYct2EbFWKwZxa8M17fI5fL6lIw+14c7ZgHj9cLeqN5zAvdG05N8DSm/
KxUcex/b+XuJY5KvFlbMwnV4jmsbJ08bjbDwGV7uN+oM37SoiyBK5VlsWRh6OXHsDLwBtvCxIhbZ
CBWfzgU6Iw4ASlD0oafz5DUj8NrMWmQhORu9vhgusGOBS0ZtXkX2RsyNYyXGQ4SF5mVhxWH8dluR
YcG9h85wD1Xv5/WGl7AIL30xgIZg65r+ZabTisDPSDTgllU24yrxnTvhj+mpnf3JJ3rFsh/x1QW1
TN/cUKEYQ0Q3SRkCUkfZqHW6h18X+51w4yEVaEpPPABl4yUSwmVH9cnIU8LUy7nSxYYvckZiZcXC
oCL0vw7H8AXSPGgepTJiushcNqSEyIIWQtD842Noxf3fskOoUN8Qv1/xIOuNgR7o8UD9xbPmTbXe
IG00UcVfcZlkqsx344ALYSCFxuB+Av6TKSfYYROpHbFmLmPJCJXHQNJ9uCmJy358CoJjMD6OnXrY
tj6jBQfNdCq+Z7Zjs5Bql4txlPIpWqs+rpsWblgOIXAnjUVRuJFu8T8eIMchDGUaadQAKrospG1F
wMiSD8UmcPa4QFL5n3CB0+DgjF7BmI2BU5AliGN2i/0E4cBno/OX5AnjULOqDZscgVVaUOHP0czv
m+fmMWVrgyH38SEVOLsWlUlqwzK0Pv6cMoUhsaxmlIz0iYaNWSb2/fgRyidGs/SPDiyFwhYzdaYl
7AoQsd7hHADfubgM+91LAGcdtze5QZzonG0ZB62c6G+6lVeQ+ZQ2bsxVebh3p20tOCjHPCEVrCs+
+3waYTFn+Jx3O50XLCayPsTjDIaXjQGg7PxA2RhrbafCGPznzHUyxnjde2/uju0GU6oItqKcrYk3
ttvdOU8TtgMOUKlONZ7bJFnfF0yEriEmi3BUaQUriLtpWHFD3uLowy338PnEzpTT18Jrfz633TVV
08/eDoUV1x+pBJrkA3pwOkIcuRwTXwsRpg9FJ0V8L46qdpeuBFmy1WB0TGo1xa2CcwnTEUf5J/bO
7H0n4DBBZC0y65zehL17Fk78kXTqvJJ06vwrE8GM3V4+vhSOybx0p919gWneWoo4GHQ0Hb1xx69I
vDnLkoZji5zj0HF96W8zBCggudLHX+0/CQyF7+IeDg2DfVnTH3ZNjkBnt4MVytIEAkUk+uUM+G9L
l0cMh3upnimJ3Q9VD9cW+RhnG4Z9dYjnBOa5uifHo8bCZXOkDpLj+US34HYn2eAdUKonxcBMqP7o
WxUHVt6g1CFVZgAJjpn0pK6i/BISJ0eo+697lrLXk54jp3c2QpVhwl6ZZb4xU0PKMToLebtY92Hh
KStetvxeyIvax+PxhJ6Sdlo+DI+PVGfyyaTqvLBbGU530pY6hJ+i9pZ1SvuXDsuBlHK05GxDUjpK
O86S4m2Q2UHB0Qlv+24iXYeUlrITQTP/10GwvNyrPGP+meL2MnjHvNQg+5PKvhwoa2WUnv+9DjN7
97emmWH3TPnm9E4ciLTRVL7l4OL3sOH5H03n1aS4lgThX6QIvHmV9yCEnRcCmsY13sOv3y/F3SVm
70wbkDmqU5WVmdVK10k92Hr4upDYVlGQn52bW/GgkVU8CuHsgByq4KC5f72qi+lVyuATu001bPxA
Op162/4t3vRo+sUPGIooFRmKk66xe7ihuYI+7zc3LE+8WliSTweRffh0KMPezhtS2Sl4DqvuNV1F
G7/i1PlbjYU6Fxn40j+mdQbRrHz9KMZN1NeseRykyyztKfRPCfjrbEiRpnTq0Ot2ObiHT3L0UooL
EHXg03q4dbi62qFIY816V7WObs8OacmUzFDb11eej42nOd7QdYFehZgWuSzzgYf0vx06SSjFPm4D
Zx/sxBP0JdrHB7idnsxzYHjX4FIULxUquXPZDLHJK6I4JrCgIRfQGP/dhZ5otRNZB9JmvbKclUMo
PiqLPpkUyTdHbJ99XM+YtFkUyDPg2+CSHhfPAMNRF/KLiktKzLPLM1Ejn9br4FzJfCg0XK0m/O0i
ldDCAnjAokOC1xLjc/Fod0uRZg2SGdVIVvXjepUiFlRnl01RkYrb7JZMcpbH4EARO50PBpTog1eC
IodptcQ7pm4WJ3vpMZ+JLFE1m17fU7mYaAmJp4dezRUIew2aYcUFft2zV+6x9fuEVe9srwIGc8OT
q6aMyaXBIV8AIEfaUOoGQKvy9mMFmKaz8VZJE7MYBj4TgYV3K4pokiVvTDkP9aiFTa0F6wJI9Q9e
EtEWE1ZMDfTPekZgOw0VUFOezIhEXq+pVbfxDDMNH09hirl9VEmO/tGv223/7Rm+PAHwkbdu7s0V
KAC0gB1nvaschIHRRIl6l1ku3RbaFFUdLKXJdaTlNQU5M7CwvNgVwJ51TMeOygQHbpvhAnxVi/Xo
XEN96oP3ht0b/C3rWK0/fhoMR3qGNdoTnQtmotMEV4jQwGEor94pc+CqsuBfVHg17zGueeUfrVly
uqr7D9gf/4uHvWIm2hvC5ols7eqgruQhYV2/LdoSkDcPcQm67svlS/ZwOCQdJ9smdgUUbRvq5EOC
fPw5v49WbG45Xq1sacmS/yfqkBKzOohCKnEVry5FPq7Asib1zJU/qH5t200AlKZdD+qEzx0VmcT8
LSuLcj5vWDUXQ6F4wlh2SlIho9Z6Tfvqg/AsllIqFFWxiiyDGNtI9aflLPTLdx7iKwKGdVJLmUr8
vbQoPPROvF871vsQyjzVwspHaQ9z1SBm8YuMueHrAI7c4JKH3JibrNfNVbSo27y79oeVvVzmVpyG
ae5HUcSEkYs91ntVO4oUugc3bqauPcktweHnNt7GpQxdt/fkouvPathIUOXBKElK6Wo0nVGemqUe
49ecGz7G9qe7j1rObVLt33E93gICUFc6zfg2QdxgLqpcH8OvLpBJcAWO8ytmWGARIFAGac4qn/aA
Cm3cD2h/vbvkfZDT3Wh6np+Mf+f9hrSbXDFhya1siaZYaayt1r8Kp39zG4yFa/Hn4Q61+B+ucnct
Q+a/nJ1yRxfnGa4D6N3BM9QToIv0cLUAt/ENpn0Du5NSWPOoYbJTjPPtnQQfVRf+JFpvtGFsptF4
YG/uBd4Ey3IXkMxjvZGQsJ5iZFJZw4OPjO2Ha3TanfJ4BQnQKY/BeSgsyI1wIFNL4h+t4r6LP8rH
vTvP5S7YBbTVvU2q4gGbJA+xrrcLxsOhHx0C1x3rJ+CmhbXswMfcl6W9w/i0Oth+nByQnhwdmN1/
HPE+epD8ejWUce/kxqka/nEpzPBFyVLtlPYenjfPZrgCKy37dKYPGM/IWEBOJCf3u9PRniZ5WyHK
RxHnVHkePz+sEZ5Qgked520bwK0A89YyfDrbuPyzmdU72ADwKLKPrvyXvYeSGGzb5j6iYZ4x1JkF
ADUcEhAeEXUgh2zPcYHQWuxtDfvToZ/HXVj3tfvJEu9kv6BCEzqYedH2h7fx6+ce4szMGPA1IQgy
dmTE4EzCUrGNoR/wr2oiZd24ktRNnTtuujU2TCPCZxwoFydedg6Qd+woqCCRDitHODETovXvyWMi
NKHevQMe70d1YcoxFpLZw/7rgZu7b0YO8aScnX20rdnHEdq4BCMQjLZDAgwwXAGykSL70Pn9e1TF
8W5Um1q28Q2e/RZimAZ+68mDKDEnHOwG7Vp6QNxI4sQ3mLdFKwWslmDNAxusOitX8eeev0BcD0iF
wLHYs4QvCrppiyfDLg9RV1gdWM6O3915NDaIGF8UdBFFSYLfUZuM+uUi/eQq6Ik98pCefUUO/RsW
sjkkEEXjZIyTrncIuF48RhcugvILxS0K1YQOM9dbn0y2gTciiZYPLGV98sWCZIyZ5AbRszIHMnoB
iuMPvWEI+7THDEqYTUoCt8y0obK/R+w0WB6qsmGAa3FI2FazyXDsRCsB19pfFMcFsEwdGiaWMk3l
cjognTLMNp52/VsvuRA93Jf7QsVws/UwtXPtCO3Our9K21gRz9Z9Iy+PS2Q8Y5BFvc2GEeYsKL2U
ZgliZ+IgOxgwo5DQo6OjYa1r6XI8lF3jcfJv3vQhVpvzq5yBcMeAU3yXJ1YnOQIs2hmZ9VLbB3Dm
cuWSO2f0iTC69gwMTJSUCyNV9gvOArKWDtCz6x9co47OeAGAoiwe+i+5kUqC2Ww2UUEpm3tUVe7V
5cGNanY3dlJmCSyyjGGs6SSGe98RR3HkKCuo+EJZ8uVyOMTz00KQplsu+JM5gJacgUhhwUPYMM8j
xpix7lqUgctctQAHANorsKbqOKYZrLCB/4EKRUmXDmbNcNeD9gva+rQF3gGQ8bDaXWkKxLtWWkNj
r0UT7Y0dr2p/emkc/86kdyj+c5cpKsytII2hSta4EcpnDUYHAaJ82lCHUw4rLQO2Eoa7zBk3Sy1K
VSzATA+yCgyKhAHkg2A/nzplPXrffsZy+cdOvxAIzaPgKClW+cFd+aXC5t4Ag5A0fvFxVccUzrpS
rFcKLW4Bj9RCu37mgw6DUmDi88SpW4XYFfAJxNwvB0qHtOEgwqVCbXiXGH0Ro2XZIrRtCJpSN+ZD
IwxMW/u1KlsURmwd+vmGp5q2RG1R8J4LoxBVvW9y87JwSHaKZGxn+NsPMA8t8lFScmtAy5OcGFDs
C/2zSO1sAb7IsTdJTs6gySvM+FLwoALg2TAV4DxXKlHOi/KBPasVMmkG5lnNuabwEoNDv+VpF/uM
ORk2T2L3q/vO2FY7TzoVY4UJigj6MQjBYhjJMwkCS1FjvjZnjfFgeZ2rk8GeTkS58kZG507EQQdE
zremkoYkRCLx6TQcvD8Ilx4BecuirwiHYS52v1aVel+OCRVuP/eKVJ+SFPa4fR4pHtKUK81Begmr
/A0Nj7ISpTjTi24wer659qR3eAXIYkZgp0nlT/Oz0qvbC6N7nzcD0igqcIrqZxM7VWdU69eCIwke
gllksTT63MYdl4V6Vsa8AU4fek218tTEQDJMvTpos3BDyK9vG4YGfF88LqrQuNELyAj8SntcYlp4
jeF7DO+nAxNC9LA/74XTfrfyNGuEb5gDnLp1wcIPB8ObvxlARmbmEa14AQ3wG9ZXaAqVCRiuw+Cz
TtOb/pQgkbhCjpg/hwz1QweBG2M1otZ859x6gsXp7cx3SeWILYbb7DYnkMgNxp5M2hPqcqiNuL/T
fXgQgao4FDI77LcJ3mrYOPRjrLI9sV62dHUECWDcWkSoN60MBqScaLm00iPCTq49rRz87jYztSTL
VAtsPyfr9o/LdI0IcTI2JcpxxaqLz4SsFTkjcyz5nT0OVySBPKlKDA8/T2CCnzeetJFSx3bsL7Ye
j5wTU/pAEuKPAscbkSOmBpq5A0FXNeQk1iB5jAXMOO56XS+O00nKUBLSLbpxkxLw6DmgzAwdxiky
mjvHKnepxPuPeMzLB5rAYzkcWPlSjTMKhpz/LbFTVct1qR8mChBAIp/+1jKz8jC3+FFZAheQhKcw
zq7LyetHie9wW21QC0ISRAX+47YDfUnzD/l7d7mGnkbkWdlbEC1+LvMZEKCcnKYvF5j/OL6VZdqg
+egdF1OpjDbAopfJ+254K7INHoxdAtZinRi+oHzAAFtR0mPELYc8gxbRlZbSyr7OBRjRlMCsTLsz
e/QXXCzuLNdEBQ8Vv2B2biCIlb9cYjiwxUGQcAW6QMLCxifwcWpxXbhM9s2OhuyRar/qDmeLoTI8
j7RweHYaDLPR8iAVd5Sg61Xy9kuYvEP20jWNbFrQxV4Lxs4bLFRaErWtAsoYju+k2vzft+q7OxSb
tMQ0lIItm3Yg7Ww1A9WypMrgY6KKx7729qJhFA2zJXeritqdHRAibMhUa8YnQ2ptW2icapAUqxmo
4I5FIzhQbbnZIGU8BstJBfjJHJWtCUGBN2BHE7+TEWjYYho8pi1oOt3f32JQZxecEQrMT/cRxiPE
FHrHLrMPHHY1LVm6eg38ypkMkuhbDnMaQOtcQopDS9EJLSvPMDHTrsLZA6ex1xCzlebsrIjtHDiP
LY8lJThOL5WU6tAJnOPWaM9WysplZY2yWDL+o6brkm0gU1Kjxb5jg1v8vyEtysyK55qkw0+ZP6T2
T8aCV1AL81lagNUac+XQM81ZP1m0UB+SQtIeR8Mk4b6TcZOokUJ3lqxFXttEmSBT1NmOcbZ5RupT
s996C9Y3fOCU8jPzKcb1WaSBtFHxqNF+HhbjSugx+VZoDaqktowOoE+WMtTE8tly/YTkdcyJKsEv
skCCcHKdbwdbEFE9R0V4yh1GUIHxNkC/BcYypyUMfQH+AAEsGu24D1uIwdVR/XKnnzPkgjXJMwSd
ZgoNNs95xoIW2JmxkmwqOhQQRDnSo/GYdMljfQ55zHS1t1ztdqCdzR3STR5y53TPlkuuzYK3JlWm
uWPqDZd0n+xh5C9XroIJb8JjJTyAa5H5NC86rksJWVHlWdA0hkUiDGqr+08LY0sbmV6OWAuDwYkM
CL8dEkuYGZ7aYwOWLwlguFw2QW71QHECek5bqR4rXbkhj5iwC90ush6eeb0U4ZXmKTqh3e/c59xA
GFGGzQfn4OO0YxQIeTJJ07mt9+LNtD6FWOiGbC3llSQe3F5FUEIgl5IALhgEtIH30mnmOfFFvRjd
ruWKDHfHTxQXsRq0FEi0ZsgFOJINb0NS4y3ZQHR0apnefRaiPbxy37AX5TLzccqNwb/5v+QdPflV
jJ5YEgVdJiN0cSWKeCVQlBhcdF7JjXB1t7kL++hvTmlEmBlzd7KMJVkybR6w9/vn6Wt9rZMGHjLn
CCbXH7op9uz0HHFLsUdj7a3RPhVvDG9rap9wgODfJKJC7Fn9va3H+E/CpS+ImvPLlk8SWgb7EO0b
vXafPdklGJJt8yELQi04FuIrADGT3FzJ4r9/c3cDFyvAX9GcB3NEvdYadhYT3uC8so7XAdGOkVF2
tjenAzhNokco8JKa6oLa9JxphZwJSUgC3j83khAjiSEzqFvEY0ryTLkB5sgiQsqQ0MQisbx4lCDc
DL+GdgGUme2w4h8jegbfMARmxTNPEfb22nEFUgA6jC4rTr0J4WFk2FykprnBZxk4t6BAUQeW8UCm
PCSbZhhO2KCBdYzIG5RS4Z82MWJ2nJZzAW9kOg5F4mLNXGpcC68geNsMEHcdyKmixLrPN4b9GPC3
ynwKiL/yP4icbOxxZD/h7QYPXN3PTvs5qXBn0N/iro5sglGjwY1l+J6DBGJGrcV67kyjMtbnCMzg
taEMq6EHxJjzw36Hn+5PEx/Gg0lDf3/xlhvkBs4l2WbTlOPA+5x2YQ0a0y6Z9u6jV818wBezjHhP
+5OpbWDgOVY4B3ys6OQq7bnnjTLeZQzutgfVwV4UKppmFxghCJ3WM4RIDDyBCM3ohicuBVaNqQoL
dAo4axytGmmbgw8Fjc2mWd77aMIe0SrzDvl05Wpo/fTlbRjrAdUUfe4GwucOuBENtWbG4pGzwhwX
aVuIdomUvyL6X5uV/U8zVAMjRZzMhJiGDAcadYsxwbglIhGhTjExuGjhockgWWv1jzGW+1VYr/pT
7LkHCCocGndnRAEWQ6mnRE+MZ+fnh3NuOlf+xa6JdBiCLVaFqJd1AB+p5n67XRqDjBUajbyTQ6Kn
9I6pL/wpQ4gRPt7md1E8OPTaYIk24grxhYNf4wtnpKi93fVwPXrWLfzoT9E0lhi1gaSANt0Lk0as
axpszxj+yfDXwr9D/0ASQf3alfoN/SGkjjatPHnthdUIzYjZ7wUFJ7XnQUpt/2smdRKJptX7/cUU
mur+msj7sdfrqggmf9imUOzvgPcMLhqq+8mA9re1nu/miKBR45V7B79CO8Qvp4eIbGJX2LKpGniK
7UhacLX1VdXFL2yVH6yGq9u0PukFXkO3iaTvEhnODdHHbSRuSl/S/sPkEbhBr7vC28/8iZuMUmVO
zcNBZBcwzlETmRg0QwP2jikRHZl7UF6KY3Mb4qxIzkNrw1JfBld+Wp5SM4q/Xes00ELRmlgBIbDu
SXv+LKi9jOqwTj4CbgmlqNarmdo5GnEJy2QSp/S+1e5Bkgh6ke2Dt6tOyJHuMox1r4JKGTK3PkQd
oKJH9PPBH8jE9l12WV5pjE2ayZCA5o5KX73wWvR+uFbM2Lcj/irwlHHeNHtcvmZCo2SMc1iD9HiH
lulyMfc3j39d9t4H4aqElzcTwXfkATGQiOHMb57HUx+lUzz6ufB5A87GQeeMTySGa2RrpIZebIqD
n+5zaIED8Qgq1Djc129sPA2gVYFDiE1gn5JptO+W+szDpL2l+os/NvOUTBiCX24XvoIW/nrp24Y3
3xgzLsuenSRKXcPnoRNFi0u8np3/8gbsscX2pkSarM7PSIZIjHyQENrkmEtyPpj7jTBuvtLNFsl0
H0xpWT94eg7kS8wwhF9EmsmHQtYvc2eh0wEXNdwZPX8NTsSNLcPGmc6/GkogSPwiKd6fFceM84Iz
AG9BhVNsel7PdFhLjqAQZvfl1A3sKNSDZB1gMYMb8W5tnjuPQQPy5o2z+TaF8ztBkn2WlBFr2/yv
I8bgll7i2mHbo+rUrqjyCv7hOss37nKpWoMshOwGegFxecmwClgZZ34E/kUGSQnyEIA25RpGTzZo
mNAxJLOurpWyYPV2pw4pl761cnNxOelQAtawCQvwKSEAI+/xI7IYMpMcJsiSBDIkI9mT4uyouKCc
KCVacUDMrHAzclrybghLICxr08+Zw6cD9ZdK+BYrZUZc3LTCvpZnSrj/zAi4MaHyIHe3IxIUqkcY
JhBYomScgJLPmDiypNXyfamEeYf6f8aWs3M3+X2ql1JquKI52qS7JYuctW5GuCizTV7ZLF+d1RxT
GaFGKx5vBNVgJK5+mZ8c6oeF6OhNt4Hsk5WzMwKRNHMdCHDHrUYEJdJYfp43ujoJGS5/T+400qIi
51ChB+q5ONkLO7dhbDhURJ/QYeHopccd8x1ERAoXqrsB7ro1k7qHypsFZA0GBbtils5wtQTwY0U5
PNlYJsz23ZOpFdhO+H2RYFpHKA/6GiUSkyd2mDFqxfO/oBd0XDmtnM3k3905mq7bCfq/PUIyvU8I
1jwBE9gcvDtFnJ4Ifv/EGmI8HUWA1jdsTZYOVN2yxbAtfUWRCnAmhYMyGekxgNyJZxFM9CFUHAyA
sHCsg6qdiUfiIjZRKjMrDB+/NwZJq/6LUIrvik0c49PL1oxrc3NqQnrs7XA9U8mEvDhjEk28ntU9
YUiaFIzsDSaMwAuQihoSGI6W4iRlMqRPtkqKDTvQiykikfvVGS0rzoqe7DZ0rS9hB6IVzzakG2oz
hqiMeSORVkxkqXJDwtcNS2tKigS3TsbzyiSulRMox2gVkH6+6Ek/Qs36uLaxvgOTdZlgg8doKUDL
7bf6DMbARRDFGiqafcJGnWBSi3M7wBQ7j2GhOvH7/U4HekIHV+YyOYXcqnFuwf0e3aLz3WQvmOgi
+sC9FJcNUWR+cd2TC4eULTh7dNc2ky6mZBq/ATBvOAvJi5hLSdicKooVFyaexKNu8fdJDCXrYu6g
km+L/HSZ+5SElhWmSNt+fn8ffo8cgks7OZmTkdrhzL0m+qmeZwYhXFFZdcIH/nDfIb/F303vzpdL
/N3w+CaeaPAz9TmMnjU1G1gAgeB0ZcRKjhEYiu+tLbqr8/xP6yLqw4utUKtPhHBsnFIwubDxU13+
9Y8sHy2jJ1QvyKugc6IZXLwb3B5i4kDU9534LkQr6JDhNnz8qhir+EWsVcNnDT9B3FW1pEVIg8WL
ogVGLiR8foW0WrxLpL7UQN9aTkwjUm2wWFH4AY0oiVZuK13ZFGNNgiAhk2KMQVcUWCpEqPpVbal0
p96ilFExTy7u1AEgFvqy6hte4EsKuGq40JNQH5yhRQXsUO4ytAoqq8wpF9ndJxpWCTtP4Th+xDbm
q3yU4kZdG4FIlFuqv4eCUmlnwzaB5MM7CjRWxYpDvCUgqgDrQNtpoq04dpJ6ahUmVFJBasfh4UGj
by8h+nCMLYeQK0TorQ8WdHamYlXgRzLESb393UDVKadHKUCF67NhsFERst8WRFBNwVBAte1o8d1a
dCDsEUWlbA7C2YBdIK1aA/ZT9mvAFC7xnQXCKS5zJssyA9ZDVAYGORqRGToOg5WLbo6AEl5LYGtO
YGotgQqIusxacMW7EVlV7WeBDGoU/JPnJ00BGEAlmgIaHdIIqzRkn0Rp9R8FYyjWC+9ucUVbbHJn
ZCHDiw2CwG7HC5IRQ1nMiqM+7sc9BQTRod5f4pBVD2sQAj0YLBQQZOa8GS7bICQlXt+PfNEYaKKK
OTGGxOjULuw092WdFRCIzkp7jdeNo1e7TXyB798BhqjopxALluqX6W7DVfzyFLZBU6xWNRM5Zbrh
am7rJWewW3wKLvHToaplO9PZnQp0GUyFmyPyR5tmiNrkalWBn/O5IbSEoMpqxR+sCm2CSMHYTbrq
NBu+vw0eQ02a54sFYCNMtzsYCEU+fSSFUjLDrjjS6mRZLAXSBcANRDH2tyG6h2Nc9P/K+YflBC4j
UgW9Ra5CLMbwO9zGjM2g69PK7s4aq2qvCSsLMtchQE/ElUfHDyd5F+xnah2rDflyaUuORT6o5mss
/fQk6HpusCHTemib8xr1Pfd+eQjW3QOXexe08+NQ/SOoagxNMN1/HXiS/Y4718XozImptCBFG2ub
u+4l2HZZPBVGgcKQZLyDv+vCiuZ3x69xLcPpLdsifaLJXsm+LI8mvf2Wpzv/dP5SXWhMbM0rksG9
I7v6rWwJMK5Hx845Vax9+hTZbdkqbuAHD7zqz45nEc2/W/5pwnfAKs2thKJRvFytLTVTDV99Lzqj
egthG/rn2WFVCurAkJynT2qlG500fYt1QNerAk8NYid6TOk5b8G+x4Mwe9ktYh3nxCWlWfbvEiN5
Wv6jheacTamgdAu2fSzmXhseNAgUZEiRkDnw1QWZVoWki4UlorYuq45Bj6SZMSid+EiCCH4Bz4yH
u8j1SN0RV/ZpeMH6OhACMKLmK2zSSsVvjMH9oHAjLXDClC9pX7i7ykyudtxlDLi+aDkhOS/JKeCL
WirqC/sYmJsEFtJMwbJC9NgPCOOKcPsCBiPEKa5DhyxUHEJn8lyQ7soFuHQhyXcgwTHy+/R7wLzz
4GGUEsKUp2fMXASgIkkVKKqKjxjQYUhjz/QsSbZEd9ohQ2JPYSchab791hTOQDnUd91lt2QgSIwO
Cel/8eMcH9sPAg9EP3tXGjDa2sXHcZ0K5ZbFtSJNYaAl+3k6w12cJi27jU6Z7SljE7NOoSoHlige
r0a49q+QDA3mKJ8xoK6H8lrZB/vgjzKy6qEuJo0qh0J1aQFDmVU2nnPGPLFt+z0X6CescP2CSvEe
7QGBmULN7rEBXFFpIdlZizpLnyYivOG1Q3qW4jSqLNN/xdgdcOAlF+vyLwmQYg6nS5VOfGSJn1Je
8WDCNnrLokssvFwnRQLH3k7X2CdDY/AsCiPS0BHwPsmoR3RBbaSLSlVxAfBU2cL6YvvlZpNjsEeI
/EoywKoobj4pA5/wdEe80eThTISJcwwULmpXP83zXIFKzFm1RnOdZPEtZCGiq+vmPZJaxPtrsy8y
B5jHYjXioY7MTioRJV6Fe/4ekiXHXy9Yj4IFGmKKkwrV9akz/D+LZColmwpepC/kX8TKbeLnCFtI
sq1w33foGxg2nTGoBrGEGico6fwQO7bib4XBjTnJHt+mXiL+khIABy/594APKdkIAeLYQxMwGGx+
eBj0wcg33QHXN1+5mLxsYfwv7iMBxIIKherWg7NGtN8mR/Y+dd9A+jMw1Kp5siMBv8MMsSQHsABs
HLYhfbWsCJkNVWSdUVC/Ig8oI+BREnGAG8MFXWCbB224GSwBk0HKoVW3evVuPQBKZZTpRLvEfc7F
/93BH0BlCuOYHAEpG4JlIIOiQC6Y8rqrJf8NJI1OZtdg1yczOkaGu1B/h/QpG05/camh4N9afAmW
U3eNlpUOSzlvJLV/z/Aesu9gy56p7VD5B6QI68ishMMKs3Wo8dC5sy0Qw90LhMyr35xAR7LWCdY4
zUCoOAelchw9JEjumvyHBQJSaPKk8MBYVWoZzqIFr8e5nxx8SZuLD+RzyFxQK9oMXcWxlEtP6kay
cRkzoMSv9j8nZmOquUgzeYt0jswyOCC/PvxTX3Ffov3YcEr/yvmbZvvaq05aJeGhkUw5z3Oy0PiO
7y2+7O0qbaFyUEnWELlbKYRT+iirYSWb/mvAWBPLkcwPldPhd5cgZ5EzsUcCnEsgcYJ3nLx+P79n
t+aWxBZmzCxnZUyOJyV7v6cjZ94OGj2OnE1bXNEXnKYp640tceMz4bp36NYNZiJpOszabjsHXHv/
PKPXqmOuLTn+2XomVRvn0JqlPAgfku4JVqUytlLIIPK9Y+QHnFM/bI3HcG09yGBIpGhWguLTgyEH
uAUlEpTXuEnNFDS8f3W3xIb+triT6GkW5bycn51K1szfmMpnLYxOrcfKUW5xxd2HuUFZO5fH7BaL
4N2iRH6WHIerlO9AbUpYHwiuyaZE4jZMxslgWYKpxcllkB28kgpTbK3X3ZIHIdNXktNMlaSKHbj2
2QlEXgIEFOyjbjXB19KqZ3eKdsKAU3VmLyr9aaftUadTi1aJwDJoXw+7zMF2z/E53vT3RbVdJrBS
5LgKlLTUt78wCbpt2cYntFxWnVZ68P7y+3zJXVuilCSYskeUgACJ6Ny5Pf5SqlzYJDJAe7F+bszR
PXYO6Noqdpsp7k806HDES/06J9PAK7FORX6jiFfVr9hZGyFOBIpqoXwU5nQ7Wg+80+c6oA0BEvS/
PECg5h8GRgAJoWzAlmdGLdGYHF5wD1GQGjF45oDykbZniQfKXcNt94/zOmRAEQl5SOgjsdDVXzFc
MamQ8pE5Kj6oiVu0YpMxlXK/MycTGSvDg4jtDoclj9T0R486ejJS4zcrU31tsfGeVkbPtuh+l9Jv
R/xpElDeJhJwNOZQn4ggqiMUwb7/VTtY+wlNVklqdURttA4qXFQmKRqJ+7VlhwGu0mZ3YbuTYOmE
2QwTI0BriLbaSbU1FxmJz1Y1+48NQanC5nKxlsRygDFtpXpP+tXwG4qelirKJh61pggHknMoPqop
uIIdDcFD9RowmtIZllwkyRbnqAKTgjBlJyMiKJqDXgm7oilLOYJAvWipqqZR2t4kiogPLS0eHTvJ
5Z0GDTXREa8jRW2OT/nTRXsYyZE+vgjUXBt10gsOZKxulRGph8Xbwztu0nhas62cR4y65oxQpnR1
dRcqV8QI/raJdfu+x9bIxCvnX+ScU0+CJGZUkjRfeMwl69B4Q31/yG2iwVnkcPDKwTC1O3PlWJVK
m4rSm39XOFiutrYRleDTHsuI1UXQKkh3XDMkQDYvk8xBtxQ1jk6NnI+uqvK/ZldVOEQr1Dc6LYLp
h9UlXhVOgrHhbua4WTr8FkgrGl4yQzq+ezICCKtjJWIDYCRlrgIxniSsJ4Z/CFz7qvTQrqUDVkmR
0KmnnmoZfQVT/AJkRFYo3BNSDoGoOjGqXD1QQAc8FwT9xatLNUXL9ksG0U2gL5nv3fxLv+NCaWWR
cul17Tw8yeCkkZJOQ7me4rpkjMo0tZ5EFFXViqtDQEeVfFVAN4eoGZI/sbIMDoNdlp9jwfDsCQ8Q
9KA2Y1HTa7XrpRWN1Q2JaCXm6dfzMQjxLQB00RdRjuK5T96nVCmdTZ6ERmX9pLUDQh29diXHgpEF
E3D27glJloAXsWyUsIjQvwD+YNmDW3NfN0XKsfj20Wl36vHVzdIJ8fzy+pbkW6vcPY6qXDthJDzo
LFHRfrRYwLX1Dz1DekB0JW7Q9M7OGRKcAOBvnS+woBZuetuuwUIFC6CS0sC6UoEJCOsQ2iAwIaHU
QmWvN9NFUoDRPSRomscxyTc42trHZsiukjrvelOzuRQ0ue6hFHZ3fhVufhUYTOXOPbgujPANwIbn
Y1BBWsn6dWH0ueosk4bT9CgnOeMOfITZ/ul3510Qkaw9JgZkx86xo/kD6xAdQPeUXAYwT1+in+Ku
IiSLtRU1DQbNOzwomiyNypM0l47v3yfe4qE7qkTPxTPeNVDRvTDlG9Tm5CjrQe0NpfjDTGB++vLL
G/6ZfP1Kp2Zyx8r4EeyYzoALGGMUgYqQ8tp/o6V2k5PJ3HawepKIP3977r6c9cc5UWwnpVGbISdU
lzQOT85ncYXvxCZrgIrsly9yJLTC3npQfjgrFOXh4cwomVJFonW7oekU5KDV3mHOPJyHGV5vYclu
/x5zGGEPjBd7F6pl+p+M4j7GK7tCjORBhsx36RAV8dRCHjHH7IxWafSg09S2ng+WbAPdvdFnJAOr
tp6tynTxGFrJfOjd4I78JK7BNIhvURP0ce/exNLgOmJxaCMpHWgvUfq6jWab7pbpPYwkAtmGNVaJ
Lqg62wUEToMbjyAoT28plDzk7W3F0cGVrht6mOXLkwPCQJv/watdUTru3dmkSUWxNSergBFcMDsn
g0Y0AykFKq4FPEIzLpLFPvSc4yXA0hYR7+SVGXXHSGaOAu86ikHs5azH1sJsqbZj0MHZfvVuIR6u
1t8vM6R6zCbFfrv3KjuNbmvx5zGHkWOtpjva7sDPGunYsPov2tG0VsM/6PJNGxfCWm4MH8LHl3UM
S83zNKyA6gGat/LbxbyOd0vj3wEjMCiMe8/Y+q38iqFhA3iL6m9YZbildYN64a7xGkP1nuMXmdX/
PUi2II9FxuCT1TqYXPHgdj/WipM406xTgxcTcZi8hsdsJqa2Oy28ZLHyJAgvGWsS0HUAUh4+45K7
YZjDpn9bnuNy2IaZutE0B8xX74yK4e82RwQvLr67Gq9eolVx0FQmpK9vEys1TnQDAt5CJcgWTJsC
Nx780nRKJhY+wSZoAjExQ2RVVNsb2vB7/uAFh4MZ86CDp/1gaALD9dKW2/IvD/vgFDLi2Xly75ct
Kf0cC+rRo4eBS4hq5zTDWpfVM6E1oz1ltEfmvPcwqwaOsXCsBh2lWU7XLGbMOVTwu6vO7A37zQ1d
WDpEEw4AVF/fe2U124u78CMy/MzR2iKp/orgnj/qJGvrwuSDVPKjshzfFh5ZE0tSMh31ZdVBmUov
8bqal95xsUsnil0vfgzzQ4wdZhy8b8MZijJEEmNAIZxYwOFR+J02MmLGrM1IaDktjaSMx9l1XOqU
vUoHiTAsgidTV1b9OvZYreCPE8NXPVz37vFriJPU2lfoO9LrOuKOZB2Kbs2TFjgdcbfxg6uT3/xX
QSHeTM4/uCliHPpw9kj6kCGTZhTABN3cFX6B97jiMj+NBPUZn1J8cq02ssO2N+VDqlYFMsk1OPRg
Hruo3n2DvgonbzaQKvK35aavn0Xrg5SyVjy3L6eOrLEZToFeLVp2og+/451/R43Zwq2H+M1W/PJe
6QdH9eSmYXD4ZUhYS6vd5aqgpDyFtfiZV7EMONrQiVauT8eCEQ7JwXlkD3wEyPz8rSN/itp8Syu5
zDGRpf8+/t1IGkpRbSTu2ekXGlKCt0S3FkkeTSoxIKQ/YdgzZEFywxhBToCtL6r9a7T+xXklNkCV
q/Bcz/6n24w/+Ym6ck09Xe1Kayc9XZPvUv2RTjUnyJ/7jfQOH5ZENRXtCt53tO8IgXqltFn87T8j
aE+W7a52mQPfvI/oY0dvClDwNUlzVhQwbw5S3zQmO0+p11/HQArY6L2QEU2etBiM4D1X8UPbBM66
zorS+BeVGsl+lb2edyc9A5am4kCUZYElkATfrcq/N0VwvYuYaUXn4ug30n1U7R8dSS0FpFexdGjD
kiul1YDwmKMrBP8oanNyRqwNrdekHFzDJwor/ISEsdc7qNvQJAs2YLrAsJWsybBO3muT3jZR9dox
Du5lLDpfw3lmJMWpCPuZAY4C1Q6Ct3pG9a4aNEa/DoX55J1HLUxoJANV/l6eVLtnHxO1UPen3ecY
OrefPbQyKp47g3rESIvXMeqB3oesfO3pLrRQHKmqatCdXhhRA3adNKcMb8IZSjSSwWL8sjuMKoPC
bABt3CZsp41kF7T+MRGE1yZFeyeRmQTcJUrxUyzQmZEg1TZVNtCBJROPWoaQtHenXVGDIWJu48P4
j5RKY41IomeA4Ief/ajhXFyaBhKH3IMlv/LXw2sW1GkItP+jIj1HUYnYrES9WO2Wu5VewXirfUAv
/kYqScpBLUFMB0aT7eLTmKLbfQKrcOTg8/kufvygQbjTLHijOlSWXj+ZoDQI+Ffuq+Xsc/kPQayM
1glcQZ8Of4SnKTXV0S+l17CUMv7KXseVtO3vkQgypYQuQ7YOpOPbxbJa+fwACGxoCHIIqMF6Zfqz
83fDfMRYg1lNJlJB3x2jFH/DceOYKnja6mjbXIKvN5j6fI8EVFWPjWCOCyr5Zue5DVQAkUFr3iAJ
jffMOFY5yZE+w7jj0RTAcrOnGQ0Zt6oymZJjFzeQuRXzrjktSG83jCx2g+bkzlQu3o57ErY79JSA
fBoIaeoTIy4BTA3qXWPR6q0HFEHcKdITHjd/Tey4MEwBBxnqpnpQ5jk5jOHXlehgXBld/jd8/Tzc
cufVKQdw7jajfYTX3tV8qq5s/NvGbWqIn4uLNNkXVZFH5+o3euXJOfobPSZ7lvjUqiG/S48jvX0Z
5UmvihraWFDpeyh9kS9gsWSxElsl55MXP8AssejNAtuP3ngpnP2/eU33UWqba7RBIPM7TRu9/QjM
CygRMTVEFXmvkbdj34TPHhzQBaUnNY6FCxldTqC3evcMvghc99tmMuSB4n5FkIFH+Yf6xjsztnwO
gjHZgY+8fX6Vywqk/pkNFg+3tnzRCFk7M1xDNZ/iHLwhObzpib8gEmHfb0E8YKqkW3bEDtrYqRnj
u9MGfdUe7oNDjGmASS2oNk3ZVb3gJuPIxwJbALjQ87KjtxRIRLtDteJtKcI7igySzUbeTqoexDrz
pwazTtlZ9/cEwW/SdTx6ozjlwh9jIJbTJbGX17R0Li/zB3JQ4DnYocgCg1ltZnUmTxQ2YvU2KDLV
0VA3XPvWnmLJPIWnUDU/kKaiKReVkCxo1YhPha5gZ+3n4qKqWBJm+1+u2w5Ungr9XeEuQYucPW3l
wkeWHdpSvWSRv5tdAjewvApm4BHyg0sitxj1HoSrCmpn6+Inyvyp+PcWBSoqvUiy8ZpfA8/CS/YU
YuHo3vMjVloqKWESHEktKsBuKjAHXMt+1Rk80iPf4TUkVweC17/e+TpS718Eqyq7tRA5IMK4Yj+D
AUX5/0g6ryXVsSWIfhERePMqL2EkfMML0XBoIUAIKyS+flYy0XfuaYMRW9tUZWVmldbpH7fxPBH/
TIZeOsR/6zy+xK3hy6MHLtObfc/qWwj4bgciRkE6CAWUfHEA52pmDqY3BPLycAKPIKwllxd8rZHQ
KP1jb4L4nPVJaHVY4ELBL458x7E2QVLtgwx/MWJloDIXuFKArXj/q85R3C7BVJSmvniKkvK3+fw5
DzidfjrT4qdFM2gDLFXdpDK2boqUvelp0RzXdpthb8of2fGOPi0dkWSXASJvisSgq2z6R//2p5qq
1NkvHBEltqPzYXDj/1UmVn1dsBKgDGV+5bua1+ut6rJyvXj/bVpGBYA1p5S8GeoFpRm9DPKMXbUX
SljWCS9opl92DxXb0Y9Hqtbq/aDJOqlI2NqC3iaXZ158XhDld9Vs7HKry3d1zqb/S+O6COQaOVul
ypZs44MqxzPy8nGTlltHdN8PYISu+dldX+ZmvVmXAekl7/Ah21nI0Kru8mSdItTQZZtwP3PgvigT
XDBLoObdo0xQ8ZoI85O/zbziXX6EVmsrr/RVIZDNA+MrKxFuGGtFsYfAos4sp1oDiaCcEH6ky/rI
KwER6MFnPOmOYdX+1fwet/U4aBKxD0sXxywAv1u/iqyjPrm/DR55cFOaJpv9UohFyuvKbhKohoO7
Couh5sTeFSJCE1X9BbbnY1Cw0l/hjY0lm12IG0vWcJX4Di+pOZHStLM6I0oD4Rue59Xte4kg9Ei5
70jl5jiuQ9xFq4CIjcJfTFJ/b5swDHtEKfOcn+eH9WmKADmG98gmCewBhzyqknnDGIfP+v1fdduV
giKetjdWteWCTmMtA2lx/17e6ciamegMcWCCos3zUYkKM5JPJevrML7vr7QxQWrIO4Al0/7GeuP7
OgVbIFoEYW5UCPO+W3Z7ey+MGmL64S1EVden5koB9OZ0+wTQYdwzkp/6oLeAsAKOO6W4QO6XYNjc
CJRfKY25wDxBC0kX5brT+Yv/kU57IogV/Jcv8AeHeobz62WkMB/yLVVUUaEetJm4/B756o03YZXO
e6maFMAo+j35m2l1Bzn4p8QG+vBb36kwQNM8C/8w2aqwn55ZDYs/1XIznPSlf0qCCjbMzJHhwdlA
noZrF9JPcEpC7VOoxWuR+gGctxstjWmDQELINVt72F8GvTl6yHM67pGLTKKUnESfK/mXRVWrEtQ5
w64BpeEJFrzrswdWbHPnpoyu+eTK8nU+pmgM+/9PwIHZ7Z9+aB9ZF030GkxLpunbvC0OUWV3WB2i
zTiF2B22dtfB6cbe0CY0IzLFdAJ/gQOhZGO6mW/21TUhKprwJQd6BviFfJFzcRkTFuIey6ZKpIFQ
dfgjFas6d34GNdq40H8AB7fktzJ9/RHkXfzH3333HoNR/+OQl4ZfmONhACr2cgpz/t6CO7lMYrTy
QKMejTJQKoA3zx/L2xabgYgTB3h6gCqO8JLgr6CRFNUU2n9TpOjNEJ+06UoQxcu6W5n2XnQ5MZDS
FtY/qkcuPzcYonbYW5/om0D7QrNVmqsgJh5rrJod0MdV6hZH9UK8ePs6nd5xodnMio5xe5tdurTR
bmLVmly33StFJ6vJoh9VV8mQHrP7vL9ZbaJ7Sw23ukZWmKdxk5hy1P5X9+mAgYs4rYoOo+rPddGh
rjMCEPhQ020F1994Vg8b66ikGtEyc3ocfOhMbCRgYP67YRTjGlIANq3wRk+q264MX7ucSB1e/kOu
2j9CnOgW8ANitPkp7BPzpLDraGsbbpW2KrPSb2KOdncfYdM7829t2F62+00ukhOtmHe3n/11jPOk
y5sP8R6cnqzGvu7VvSvuEMQSuJk2l08wcYxXwOFpJtsEz5aICZGVilCYUHFOgmVR0D7YwRmF0EoQ
WQqPo0IBQSo3mEoD/P84ZKCK2lD3G8QuJpxvsRWeYMGvJfXf4BLcgwuxRN0dVznDG/ZznE2TkM2I
g1aYuTTVWgWE1XZ1e7S7y82yC555N5VeN5dgsMqO1k3ajh/HXa+xZ0/BFXKez/Ob0V4+OLkL7O7N
WlO2W5CzVZ2mOSsFVLak6ra9PATE1HPqqcMEtH8Js029Wq/DKxssTWCXMVkPIS/eGGCCYWdVgtea
r4C9/S3pKVBLv/3vuORdKB9S4ONhrFH/PGdLHmLN5ZPBETRRUhzJeAKZMGGCaj4EWvvXkmCVgvpY
7xJPMS+TcB8zU2qEkTBI5dWJ6vCHOXAi9IbEIRmYKc1WNo3WW0afWi+dFTk8RuB8haQOxGhvqIPc
Nm5JBRqhLCUQP76Q51Mj4QjMnfLNsV6C62YR5oUDtlGGE7s0av1XiJYXsjFW0FyV/55oNkwQIkTm
Lfm5HGIgCdje1e1yhfzSw4+MAez52RKUFwskMhz4pCmXCRdmjnlDHxzzjffbiaIS7rRQ6DEzgw+P
H9UUngedd7GXdm5bRFRBDuIigjuwsCZnvQ8TFNtNyope4TTglR8HY+Y0b5BE9UG8unBxdS77OJbp
JzgQmMp7WVJdI0NCfE3/i+kLdLgCo4KeX5RlLmMZaKUhASGkpic3XJ3rMNjytKOmU5SKMF8IHynB
/ohodGeqvcIaXX6vQZWHIB4aSalwsdvgxjUAHqZi8J6+qcXLsLDxdW7LHF6Myu0JxTfZ/gDHFgxh
Dn6GqSztyiDnEt/T9TkleO0F6uXc3H5dvEBTNqMH808cfGKUSXsiEaLqx4c9plQUVWW+oVjur0vB
h9s1eW17pMjMIe5iS2t0mNFbDlnxNRsIQs+CDglXt+EXRcCUwKQTMTp61Bp3bP/YMroRCQEPl3sn
/cwvs9SYMgSrX5vWVygoHOhdo99pQLk3stgO2BleW+UZRMGKiKUnwLolEjQU/kHoQYcNbWxWGYjc
Q81PpT0lDoQGgEjWVARW2pEC8cNDo37H9y0oe8QN/dsSQ1Ms/kSBVcLJx1uyaHg93kw1mVtfsMth
CF1EylHYtbSWBYa5ySQGriQ8RXgtyoG6pvci/Og/PMaDzNMiklPh60ngMXkZC2JG8loJ+XpWXX+i
FkWSpIh/quIpF5zgWAOPg8Fc/ju7baAT1qJuguKy3j+5lJIa+BJyouL02ryKrAl5N7297j173l6j
wSHHYGMMyw4TsyD4yH9kFKwhNgyirQtMKBwO51Bx/7HAsa3YcwCRG82JpL6m/SwhR3Ui2AAnk1Ih
a68g04LwdXL4kQoNlk/ueS1Zh/yJdc5+MnP6TRdJa6wbESK1raDYp3Syry9Z2MAp2ijJ1Vh38KOc
9raLSJDGCuQtLJcKi5JF24VdTGbpvbbcMkqw0AT6/acj+rOsWFQnVOGcWcD4qXp7dkUsQu/JJFHB
rrVqT2AT8YibfH7kAgAd6u+fJ49XVMQ8lC2MBOvLpCb64z5v2YiIpfdAe1R/eGV4ODFzF/QFUISy
O/shnkZvD7RCtjnN4T8G0JgzJKhA39RCGX75PGKhQxGNPRDvNgZK1e3HVx8LBw1MVDVK2EFwa8ol
hHEOA5EvDmMYdH24PJwRrw3U6coqDiFMs1LaRxxZhOCwd++7HW5xHHICAKJWl9d5CQuRqVoCkfyN
8L3rmKgcRtPvr5QFjKd/819dBeIdElyVkbsYonI0EPYj0vA8sS+nB7sN2Z87zrE3b/BDt/9gz5NF
Knh6OSgBvzHmJnGoEOfKBlpcSfiaqpNjX0zzE7R+NGTgbwLB63ScKy0qL8Hxl1Y41E1ohrjojTuB
oGieQImCIqAyZxoIcYfH0GMKs4rOjb4+PgULdFYc5+AcYBtUoXr00C4o43xwvu2tb+hBqrvDb0lg
DTMQO4q7vUH+97QbLq63rspLOH0RVFJHkXVHifRKTRywiwXoQMetZtpUPbqo+o7OKWjadXs7U7Tc
RmtDAZPC1MuprN8/bzrLVYa5feeVpKKjLc5QCrAbEhRZGJROZVhSBrhQlNNzG7B1GkHmVwH+Y5II
est9xYF1yrn1gUmpAsAi6vxhvhi1HZkvdvskJHhkYBcON4yFBHPIbYuXM34SeZ+D27RBRWb4nOPY
Pr/vz8QBTQ7ICvcLUgMbRIeiXb1/HJM8tKXKZvMbUq69nth2X8AkJ1YokQfTmeRNNtIVQDH8S+dQ
hlrMcjHz2TTUS+PC1g8ak3JkvoCGrOwGYYyFVS7h6fzS3pblf6SLbEAkXc+dCl2dKPsDjtHXlWow
35DpEcTEU8QLKCLQ/xJskdgk1NZye+RlMOnA5g9jeGJVL+BXIzjiJNa0i+ZFKE5vKT0jYUPAPA6Q
Gg1+p+zrBGqi7ZKoUxY421UU/ORKhzWvz1EOjM25B9z/72Cz1X3NBtkOv4uf2KBcUnAVzgzC35tR
pbCfDaMK8i8/Onx1/uIRWPbdqtNwaoT5aFkaOf4u5MUb4+nf6G77MIZh4+eC+3MzaAfxpPAbUIxk
lYGxHBiHuqSguhjjMxePTthw3J37jsovjD4U2QzVOgbYgTqQ2c01mHARdeHPPbBVu9lox0WRA5uh
hN0z1mAKP8DftRqnzd2qUo8g6p9+nRt3NODOdwALVhcy+wZrNhzegEbe8MXRdCHh/FUBApvVQQsM
5U1TcaAMfEzxj+PSqFam1uuvN71g4niYnWdQEcDvJUygYxWdwNewlgP14YZgY3doVHO2yvlr+Nqf
7JlUR0eYedkcvj0l3qvnf4ht3Hh9RK1krR0y8jkiI6gjzs1NvUuUGIkxYXOnfOzTN8du9RlGa3zH
YuVkrDeuqO41Ixs/xjRTTM3HCAN7s0rDk7t/icrfdHL6GMP6ohsk3uVfD0DQxPL1Yx2jD4QRn6SQ
hzW5O1HdpiFJ8KJK7cfe3d/ezAkoZyjCPDwjADA4iKg5stHTbzmFzxpx0vHDkJoX6v0ffHZ6qPd+
Nrgv1Zw32rToGHH3G86jbWQSc7QAZGEjPkbP2cZ9LJ6Yx75/84GYHbOT6w9/WlafNi70fRlU3zgN
1jjsgde66wzDxrTfGWCSv4zxzJ91IFsuttUhihS3wGx5mE7hU6Rhd9ntxzeCxszJv3lVa0+lL8hp
da2e0sadUxkghX6l7gbPNLgY/Qf4tkJ0GVbW1HQlQ54xasySOyHg0wF5v/5QkWpN854hUzaSciC6
8YlO7PfUzGj7/pzVQY/p0pSbWWwU03LdsDbAxxAZn9Pzrr2vPoxnBG/Fvs/i/pVROY3S3xo6Irpe
w6MKak7VJE3oYAWJoiKETiO/BaJFVS8aRrtndWYpxK8qE/xotVjjYGJfHh11BippKw7Tas2mxNOL
2Ec4pSLM6baAQRX4NNg/0eHggjBAVp0sfVgoGCWREWBDG9UJqT8UAkWJJ7QhhM21872woyVA2PS7
Dr3Cy42RRfAXaXnFAfWHrQAJ7S/NUgfsuKTxNJBp2bQ5iEEhIgmEi/llTZxPpP5mR5vKloM+eURM
pBYCr4GtHyabDh0YaGeihib3uej65IvzdFrf5vsc3JWzldLiWDXDp7NZg+czZ9528isxyY11iR1e
PKlSIXtjx3UHLEXG0XZfiztVtmqA0IXomAaVVFmR2TLxeG8+FSbrjAea+BUUVfdgjPnJnILI4GQV
VK0HPexGpyiNKHLjU+G//F5QceN/G1hWv+/BBVZ7a9H1LgEsFCwcSFzrMq4at7eEXlF1me/r24Lw
8Yn5rIwfehWGXAnPweYAom6x6Ze0S0Oz8CS/uprl8mTx3oDWJIC4lorw01UInPJsiMfwgcfU5HYP
IFzcAFm6NL32aM36Md6/dz/BgLkLlgvwZgIV4dKGIbRsx2Fdry+0+Zw2KCMSi2P1SOON9WuLE0Qo
y7gnIf4pbC5f08uac2oLdBMd90TBhOG1qH1wiN3xTe0O32YCMRutbdv2/saUVQkEySZLQ877h36N
eIZGM3aKxR56dAO2a2KMoE9RrvVrqX2anybp5DnLEVJGnZ8W3N8BPuexcfJqxnX6DNsLH3ls6vrG
/txXT9LZXW0hj3iNxUP1P+9aHTA76CvmeUrTsCFWEnFwM+uFKc/C5EQr9K71OkKUgVQh/A5M8Lfq
5LSwk88biNwIDGWSuzCN7jAj5CX/dm5Wx7w1jMStgXjZLew0zPOy7ie0cexi0m3znm2srP04OIdx
8CSkD44hdOtxg+v++C86MbQLo9w3vMf+NaxUaYp2KsxiWcPm5DxN1xckKNPGtuE1lmqW1vDeKC6R
ZIzL/cPMp90Fe2Hixf1N0MbUxCh8dFP41wHPcQv9HLSulpr1hWRYHey9S3tLT7ftBwuNrg/ERc/R
CaQTqzFW/+OXRQPu60Lq3ArVUVg3Z3ppoDwR5/n9E+OsYp+QQu8Of0+8JhJ8NnqjA43UHm5jmw5v
ZmLT060wNhznL1qcJ0EyxhPjTnCSGp9t3gdHU9u15XG6ibqstz7N3wrjNqwZDwZh2AP0JZ9BmUHp
YXGOerjkLTZBzlFRLqp26tWsFIfynkNDbvRd53980AFtt6zmHydAm+qvUfx7rZ8wOcNkfZx24Pzt
uZ4jPd+ODj00uZjP0o9Rr7yx8OgeXVxB+F/9bV4ecJuM5qrWMeo0h2Ev5IZDH0SdTprDCnBfu+YX
4qUBOejJfZTu8vWBcHHbISJcQ7qmp8DDIkTPYP8VkFA+7HKnqKCBMdhdCCQmkBhCEsrklnH9e+2w
xjvbbpa4VRClnEYcNByOepPm06rSBN6r2BvrADE0BHSk6AZJlXmIewewvZMbkxDBWrA92Sec1Gip
ewcS7Febxnvf8t7u42TM7gAhYa9/3G0W1SE3vdVnQu1T7EBYFWXEKhlDfBoX6LzxNomSf1CkErqE
sv1+7Nes8ocPxD8V2C40w/6HxeXThipzH/0KzipJ5TysCj9E3XC6AObV4edtwdQmXBZyI/fMmLxi
DhUJYbCxTLAPAZm1Vil6d7jyCCf8pvMePEcweqw6L0n6TvY2OPeXyoCfJn2mcui2QDizK+p5Ff/0
Pk1giaaTRJgPnOFfXkmTiYivoJdXwB7VZHnS37wFB1OBv9Sp855L3n53plzNKGpaS7UrC8YMq83K
7lA2QMueEfkHVfS6QJ0nih2E/RBYiHFJk6cAleyqgiPgFrpSu5RLxExEzsuqwbkHMVfWtHB+eJ1i
Pv1LHbI3PupXen3jk2Y+hwGpSE45ohE0d+Ky0SxbPDbJ55DOUTQmL7OXkN+Y+YC8ak/Untanb+d+
B0WHs6a2cAlEQNray8qIfqPIw17OcUF0ksnNDQ+V6XvXcPUvlQ243TDEgEP9Lu6WsPqM2rg77a3L
XWdd5WG5eSmtytNJf2K3M9/Qm96q9MwnIcjk8FdAWqIZpN1cYe1+277Laa9XNY83RrKD4wq9kAH3
gXrhN56s6R8V5MSiNO+mFdTSDFC/yQwGd12WS6pI5c1+kZphouMlTED/PSunc/Z7275ZtdEgfhv8
8Ai9cWXwW+LRQq9U6JqMyhlI/a+Jnp90mtt8oVmR9egZ7mhO4m3gdbg8LKA9G/tDyA7PVi+nHNxt
quEdOsVC+9vTAAjUzHhZTQhmnTEvDROAnFZDylx4ml8iHjsr9ACq9hKBMMo+/BG7IJvGZIH9/sqL
mfN4puxaDEE6AbJXSgC5MWjyuJShCDK9FRkt3ExYfEpVawyiDEYWGL1w2OBWwBPdDAOIRsCaIQO3
uW8Sp4iBvuJZ9u//k3Zk2APuXfRwcEXgJWBNcrGlE+fw/QoCG5xjhqRlHEAxOWaKcxPZS9NV3x2x
giA1E8nYKKIpQMJ5CbvuelgjxAFo4D/0nhCf8ZYfHiK+obBMkWjDo2XJIdvBEOGGWo4468bPtx1X
ONmu6RYm+vkPAlxoPh11Gxoi6nmRtfws/nXNRT2ARriQWxz6jxlbO9b0PE56YHQ8ByrEF7w5ZDrM
en+ZHaMSip4lT4/WNz84wW2SVklynqHiZhWxEQWHiegSXPrZXVCP5sOTL6l5BRQfjxOvHchHto5h
edet01CC2iNZ0Nm5jbdhx+iOdUHFTCzwZpD2aGFBOMHJcBvTDZeUabNKguxk50/sv49OQksbSMug
M3YLUHWKKcScPTiOzdkJCsiy1uc8pm5Gt2UURxRg9gc6jLYcveCw0Y/Xt33hfbxL+JjXvKtOpDQ2
0/XZuTLZYOo9zLJtvvblzWgsOa3GR+sypUjnPjnts3WNXt56NKd/eIGG7HFKmmlwi82Xmmff5vKm
SOGW+K2TSa/lLUndmH6+4TnURdI8e9LD+cjd+4mx5q43rDAe50QXhM8QCts4UdDBdNSb4HrxICr6
eCFJdAk1YLilpZLig9pysmcXWe4ncsZSusm/MiHy8i2pZoDxhZMN4yDt2vE4pnRjneabFf1cia4S
AquzdQLHofUzfL75Y35x/heZZRhqMMLGbFvlBtGbFenZwTxaheFGGaHY0bk4LxyyNn46jAknMNxA
/OtRuLdwQCyZa2ab1765D7dt9kghz6uLcwsa1tXpeHmU2gXRLEgBXUbadCjZNqi5fyzaRfmSg0lX
rkiIqTSbYKaEydWIbMaCiIIGbKAo8WlEO0Yc7wK2T9AkuVqJNqQe6ZgZASvhasI67bjmL96VsH2X
0R7jlxUWGvJQkaeTnM1o817+oHiWxdTbkglrA78XmVOp4R0aJH7z8jGIKXCHarkEWYBa2Jqw3uF7
+80omef9EwkfQQyWyKdJNlJWXP71wsciJWWskgur04qM+KXBQRqOg8Bz0PyT4E73Uh0xX7BNSlT5
H+tObxXBEJLLf4xtHxkRG8OHfHp2sCB2CEDZjLXeWdLS6eP4L2PTf4scbV9JPi7jfeR39hoMg3RT
DJNhaVrrtUxRCsgeTdCOqrsZ4pYQFI7aBzxhprD3LDZjMak27AM/aJvYX3Jpi8LS3JIRW5BGMDbI
YYKoUsLm0gPgLzFIXj+Mdc94L/TecEh4OTgzoDM5MkaK0I5k8Q9egMCPyxV+KqgYnBp64wFZBdZC
gCiyHWiPO0aY4sUv3aFsI1rUytXpQRsdc1s+3HRPxkYgQ720EUGTfnoCLEgWyQ/VFkbWq/JsqAeM
Q0DFe9EM6hBYfrRXARfNBLxAJQM8MCYur3Vm4DoMv5Qm+AIwZj+WeNayhrRMJowJFA8Gg2umCTlH
shU1a65Mj34v3Iwptw8aNEmr817NgIR/VAk3bpOWOvShhckeJZM2CFGD7BnUpLrowHRaNAYddqTY
pv8zfgVPJRs2zjgOSll6LSdBGryGl/A6LTOzsX0M1Sa65aUBvZ15CF2yvYcbswHAc4BpzrmkkZlw
5VLNNAYN2rtnw3R+YEOUM86TiP5gZibHK+vpEn4wuWuv6EU9QSHh9UbXJRE1/2xbCARgQCFz9E8u
mcAyHW58vqwdYDVGOcAgbGkJ6PH3FJwHA5etOvFobgXIhbn7SqIo+uN8q3kHmxxYRDnoshSLZQyT
WdMbf20C5JL9Iu1HAN8kw4bb4lA0AHVEoRUUw3xy6DidBewxZPddr2bT3xiS2B1QnRIe5me130P/
7R/64pB/7MvkBau87RB+wg7Xo2oIFsg9JXiVBV0zyAeJBzYFMYIhopm9HXtN1HBJ/zERChaTttRt
5ulkgz625ZCA1e0mOFnDqhF+rRqD1qBmnfpvNzMn+P5c2Ipgg7jUf2jfTM9DSVlKa7WSOV7TqPsY
443huUzu6PSvhjvj2BiDm5B/krr0EIEcw4dbnbsu3XMbi+qgF6jTluJmseTefoPKpT4irWRTFSK8
6qCJglglTMJOp1hc2JVeROgw6B4MElUGIA0oif6B9pMPX21oazZpOa8p/yC6SDKJnkgA5bRRDLTJ
PmfFoPy9sU01nBtNnlI+fDZptXCnOEY5uJ/Qhx7YoY7pGmhEDceXE5pkukH1dYpauvUvzNjfozfP
FxMz9k5ex2nCWsMlPgDE8D+EBSTQdKDiXQwdKAwzkzhzz06DN7gFPefAKVD9RXNMY6pywUDbJzsJ
Hm421taxZe/jxEbd/DDv4ePbAfprymFsa/g+In0n/4gOoQwcK9Qk9k9jp+/klWhPOuZ+4m+3Wyc2
OEnJF/ezNs5QN5cDu99hdORCqY5po9jY71zCu8FMexYmJ+yy2xPHZGYiwehz7lkzcv2bTkDcIR83
ogh1RafVAGdV2OSMJMnmcTVPx/ORsOOWmYfpZ8lh7+AFyWqExWpzeciRVzXz+fsYGERua1rItRwF
PTojmJc2H50Gc1rj3bciCwysaJKemencZ20OCw5nUkTRW8R2Ajax29a137VqMUlpMzq5TfoTY4l1
XbKmr8szNQxaLY+a0bV/2eoEbft3T4aViXtZvuAeW/vEPPcTrk+OWCdzZ+9UnqmzUl/ID1TBBCAV
5RIU7w/OKXga7E5kmaWzauHM+LDEppW2UZ6Fj1XVRzRl7Trmtc/Fze5cmHHYvmkzr2uNXUwxB03/
zh/vXou81cIDEwmkGc8b4JAVo+0nw9Yocd3djp6zUew+jX0TzCZxYxdzei5xQsAtWc2VNl4I+Wwn
LKz109+uwZgUePXsHpOBpyF4MWqTtnXcEm9NYl4gMZc5da/OkGuUUMxwm3CEUPHAi7lZV28nOCox
O3yh5vKboSqFV++wvXqX/sdlhYQZINjovEy4rqtX+SAQy6mkspeKpqSRvmy51Pl1mcybq2S+8Q9O
hVnA7cyXuZf3e5NKbORbfhNRAyiAZpiF0FWIo73cA7ThE+IOaUtc1Ia7Bs7108E1EjdPfXgJsTZO
e3D32v7T69mYiPbsiaZqAQ8q91KXN5h0faI/G4sAJ533OsbB0cQ5hBsWC6w4uaK5cN46o94o7xMp
mhMUVFFlkg0/Hng/M73mPZiNDcoF2jG3WrczzcsJu33UcDfTZgiZkWFS94Gc/FhJ0wf518ctw8Yw
HtSnxvHv4pG0doYCsOIBKA1SIqqFlHWQVJ38gjRNLddSOnT+byiXUkRqBsdZJ+yE9UCs1c0QGcUD
J3aUAINeqCqSfNuf2EzVyUMw0PVkStGo8esmDZfkTg1pjPWjpdfDucflo7gpe3rcBzYz77Ma/cj7
hxX2A9Q3PsaeyUJ6BwoibFi+JlTgPuMWbgvNKTwvWpmRI+bAhOmeIJ1/8KErsHg1NhjYNnE7PhM9
34jSE/u0fgyxNwjYxBjzwzShWe8dV9J4SB1ILrU50zM1mTXcRH+zSudP1gCTxm+RErQ4mNNh6orS
dgen7JApcOd43db2s8x4n5p3KzjHSYDYI9mRCPkP7BLccQIbdIaYQuj6Nv6zTxZgTw6OjHQhtXE1
Mw0Iz6ltD7x3Zl5DAMFhYmukWkswBfaul/vgN+n8xmRqkZ5bt2HmMsXtl1ulFQBBfeLVGcgHI/em
AEIucYapxYMyN7F7TDb8afsEMGEeXgiwUheLVsaCOzI67x77Rv9QM1JyoQ214wfNYc79d1SwQ2AK
UUpR7H3ofpX8YadvYufEGYtTBNmEmQVkLOOcLeS4rRA7dc0DuhLloPeQt6EGd1tfndZSH5hmbOk4
n378GreaSqnVQVlJnOOhtLE/LMcMUknJO5yvRmOQTeqcOzmHvD5YjQPgMXmMeFcTA97EjGZwoj/O
A0EiqUvNWbe8hpX7t0k+OFyN10hhxtMPH8MLWRh8FjJ+yU57CO0KwiXqGLR+cCsUWTGDYicmKVjQ
vZBj8sIbPkYp661p5rPH6GF8Iw37DLqfereg+PeZXbGcdbqLy6rGZFXpyScC5AxiZrMQlamdndkG
37IudB9cZeSjnnOYliNiG1g469bg8NPxqmR5xi3o/t6C96jmZdgS50F1+nFxT4OY/UORlLIqGXhM
nfE9ydCZEFEm/erwQ2IGeQ8DEYbSgAJvfbyNT9TKW58YzHyAtgNaGawOUgV41JfoPmOcOGU/3haQ
Imf+hQsKygTyGDrbJ+81eaLxcI474PAgn7Y8cmf7TGbenKfksjlSCw7KeJ8vu4O2f6AkW/MPA3WN
V25COjB6mJ3lbXyDJTNNg8ew1u+Bx3+8a3gKIjy5+SGbK/jY6rDeFpRqmePjRr+cUz8lAQ9StzGq
zDfGPmPRcOhQ+qS87HdIjD4DcNbg5eI6nY6LO6c6Mbh7x7q4MK5hGnTI+mp8PoXpwAMKiy/LsB1k
wSVsbRk9tp5+SKmD5ZHhPAmlgHX1JPpkTNBi9OPgVOD+LHBqFMV20wLewBM6YovgtNfmnJnDlrHo
kFQDplCNx0kIOCZVpx/51VE4YsWyJ/QbXrqmXhFmAplv+zNL7TQ+BR/61c5kx84vDKp84CZs6Cx2
FikV+iE8DvbtxAR2eROUbd9uPhUAcGEdpQFoAolSjbRTxOYJI+dRP7ayIFuzs3GgHnjl0lbxomHx
LoRmV556Yl6+XW5m0OG/C/UrKtv4bhP6jPyfn8zrGGxAWoeih2XGliL1xlVMeV7do0skHKDj1AaC
BphwRFoND9hKieN59rGefjbqBvkG6YTEE8jvuLlscnyMwtwVnERd0BZemxK+o4HjXaAvLOTWJiUF
KTeYk9LkwlKFcZ2N5I3RJPeuA3KBrrCTy1t7A4QCmsRBu5aGBMhMoqwHVAEt3xppIu5tZPd18zRJ
JpjI8cJ44dnd8zeI6/1Q3qZYWfuhOyt52ZUecxuXghg/2HxmWeND0KJ1hlz10HfIMo+v14Ln/bV2
TT4ciZXt/LxJXR98/uNMyo477G6UGGj4yGnVq4nEu8NlKRHvcx//pDEURpievp0Ekz+8+1pGffgJ
r7s3kpS6i0blOrgPuhCb6OTaDTSgLWcTiCswwNCRelRt8HYL/9T/+D3nZKd2e58F97DlnaEBnIJ0
DF7GaZqNT4SpF2J4dH5uGrT62TglcxVMd3S4yV62P4YnAmDM7LExwFsdrGROsa0bdVfdCKf23Iv3
BBI0fVeEDYmJ5sr8DiR8ftq3yZNi415VPEQKy5N8/Fu5K9//+l0dcJwsGT/nXisjlDkNT0OmAnar
lAl5eEyKw1LaWAqZCcJYWuprisk8eKZN3NRPhk34wgRQdw9G+eWpilKbEiPHMI7TioUvW2Ae/rSl
HkNAaXO6ul0kBj0M01sjEu/GqGN3Z4RAHEk7jve+fqgRuMqTvPzXBOZuW0Rp/+pRNWpblM8J1mWU
jbs7tgg4AWNcg8vWdG6DdBcm3DBEBAyGohSSHU7lkZgkDCkLUQa3OqFjW8cypZqTeSGEvnp1nAVq
EynZ2tRmyqg9SGEUgWGFD6c1/NAdSqFujdjrQfvslyOI+4NLdzt8f3+6/cR+e3onLpN3cv7tS7L5
OTIJ/11HzxF+AhjhHb3fOmIIibxkdYtlj1L8r/2InGWfC4jv30y44sp9EHm5jVXAkcVJWFXYXZjy
6gfVc/Xv9bew3/CnR9KSq/whJIO86KnfWxSkMLGrjOOIytxxlGG41xsff3WYwuynuIKWHYJU/qde
tgD80BXWp0ER5HT3Jhb1qjVDbgx5AGMfLB9gkGKBshR9dcb6Th8WhfyUwRk/GJBinPPq9I4vDV7u
/reZdmEKOoX55C1fTv1lQCnXVUU3y+bbJ2VX/Qlbe25E29p4VCt+fzHTEwQAu4Y8qEbxRqUJaVZk
vi75WwVSHDsYPyOrI6s/ePBI53fThr31Lc6NII4J09yEnJB8lRiUQPDnKTS6x3xanndKx44Gc6aN
T/UDTwb5RqvQhxABX+pQiJ0KylvmCl/uTu7pK3sQRWA5OTNJeaOSiA5Z0v9pqVbfhGlCRz4yP8od
pAZM6G8GQinUUYa3g2zIB1NbP9IS3vLrNryjO16TLOo0yFv8niH+kcUAM4uhV8l6qRgfj4VFWxbc
YKeupv4LfFWt1/9/FRynScdqALcc/PZ9cYFKzr/iEfLWdy4DeQ3fvRwN7iRcb1mkXWWYetaO9R5R
uQQYVnBdoXSOU4XBlclon+sNNTP0TDUG2FEmPw0oV30NhJYwCJhyb4v2yLNW0ELNpOms7sZyyS9x
lRFADHQ8+tV9QKmIuQSrwHyOEpUzVfKkLAYjBhn2ohy8fLUYADOmElaD+w7kZ1SaFMZGAp3fVmUM
rEzKqvd52tEeTI0tlI2TNY7GdMc6YHy/fEnZ2IhoHMPiGK2WfoHLqQBM4i4OPYpt//OQf+U1h2wI
HA1eH1gafF+0CvL6kV+ABKNIKqD28aAUqSdkIOFX2PzrWuXjiErr7+AdvCTKZsDeIRU8twM8wGbH
SAIOEM5moN+sN9S6I1iMTiVS83KcmtEHYSoAA1imXmcxkyN5Fk7b/SoYFXYbZoW2kTeHujtjJSs3
jSZYJqE7CmtTQeXbvToncDgRIsBR+CKrcUiTlMYsoUEk7O7a0bdUHCgsPAhNYZ/RvFzQtIxcmxSV
CifDdEEKW0TPBLMwBUCW38ojIqFXLYcTumo/oKQ0Bg6BmkbzEIKV8t+NYI6gWImxw0HhEnyCnEIR
sY9TSBCkZMJhOKo49/S8hvc/OETa803+3nNQXIh7yJaoISX2xfk2wfn+jTyxpoqVDVHASUHZfV6V
KPqbNBLKE5lx4oc32bvKuZiDfQteaKdgPUeH1hKgwsmYc7f/goNy5t2J1Jw3+YZszpMg3Cp+WIeT
Ex9AOC1YFc/jb2RauONeQDIFezFwX9ztiTohPE8/3pFDB+YiwY4rOkPBZpGMOV44ag+Wqk//H7T6
3B/ixzNJhwKjivJXEkvcaziKdSZyMn43Er3S/5UnIsgQ5gnhnw6rDYhf4WUuwQDog5/zZsBUK2AR
M97Lvv00BCwZcgLzJzPjtjNCDJjG5gJ+TTDptH9FgdSoHpg2sB+/2ZTKISErowM2Tw60IuCYbCKS
Z8UOakeymcXu3bv2qys61vJFr0P2OfVtYff7HsXtgRBuciniC6XPVBWda+aRvvCZNcJ5JFyTicn7
ny1mJPnEtyRxCD9eo58YX/STu3aiSLKe5J6vnTE2mHsO++gEHyKONg72M9gBI8L1UaFl2J7eEz9J
DyTJLKMeTWQUN4CTAHTBcjr/R9N5LSmOBUH0i4jAm1dZJJAQQiDghWi89/7r96SYjd4d09OAdHVv
maysrJZi7Uaozb9jm0nrkVIam+XEEr0RwleiLzu9M7/u7EAas6HM17lUOT7aamuMyoQdfDGT5Ovp
WN24bCHRTGgRNKJY99kS3vAGLTnKApGKsdnYqdseOBrxVY2uDXYEH7RQwKX0kMCAlQEvAvcimNoQ
izV4VEItVouctm2LABDwYc1uzMWLNTkYqQ8rSR0n21/KytRbr1BbnKSbmTBrB0ySDSykjNPur8hi
Nj6rxc98mxRcna+wUGqah+4ewLRq7tjbeid9IP+DtDKyhwSIw/dwXwA+DoOEdKNgsdx2mRot135o
Co4EGKQwwlMXqqNsLMeLBZgpudVq6OHT/NICf84wN55MJANcITkDMZot0rR9rzM4wjbigjGk8AeT
88vsayrcRPgbdkrZvHoNqMIUvx3xFRHXBJ6iHE/FAbB8G1HnPIU1ivxIZ5OA5s3s6mvcCDuRB5gz
v0Sr4am/6T4owKlQyxNmC/kPhib0KimkM4AOktHWkYrrxn5jlTjB3SdHijgYnJebdLZrIDCoVfte
jazaPqti/Yve+cMFvG9XNevRNS0jnj3aBQ0ABFIrUBQ2XCq/IIljumehAM3e5m0IelcYF8Z3WFJr
RtM8/ePy/I82hW+dNCvBm14Guhlu9m0GEYYfnBCitMFhvfIIGwDHDrI06QJo5D0tqefTytMVPd3u
A9JgQNr4Qb0/OTfznYq9TqF4rdN3dwUOEDK090j5ddKu9VcgL6MaXZmlMYMlLg3jhl4RimCEqSX/
5dTGtfGKHyTwDheqpu84V5sAMtmhv2NXYCJISM7pVeJbfEQpPNFXRABHF8YueVjrwdfPUwIhHmQe
EYJOs3LyDVdYFGZQkaGQHX+br6DWKjH8qPPYGacx6/mlcAaKXfW4Lc7OG943Kp8ApaK+5OxGzBfe
Ww0YVKKXkw7TSUDIIJRxjJXDyoBTQLAe/T0ZmE7sD8CDOWAlQm4AHJq5mHyK08ngCmVCmRYsT5ZC
OyUT6OnGgIZ6R6KdHzNI2DH00sJ5BJ8Xrs2cI+72CkGwHCnD2vWpokw87unI5WJo5Hf2eBB5xB0v
O81kmeBVsq/ureLo3rq2CA+VOlkxlQnwZzCOUOCmDnEte4vkgqUWUfVlTy/Em9j0NbkhOw+UoczX
IywoRoXn2SWB68vN6Ibl4L4YBzlgHX9ZbYWdhfDc/NnEChtJdw1+ymPgZbpWAlilV/uWe/d3GHSu
N8SWcMj5AB0ozQzR/XAf/E/4+OZy0c3lAxZy+PUswILRoPxL/pLGN86krj9vTikSEVZDj3khpkk5
jE38BgOW1UUhhFXHhuHycHoq+WB+gZOIHCCDw9cQ3JqDiQlo0yX04RZVA3uz8Kw6cpE4UOEN7Jtz
q8QyMs+KPdVUseZnfORKVSMC9aA8BfgkhiVhjyvP72iy/RfYUmL48FNBhthCFJkr7ClspU5y2UaC
HwMvpF9XQFELjOHdjEHShAs3KHI8/QfKbELo96Qjd3xYG+yKXbKDE7LD52DADRAZqvKWBB5UsoKm
DPRD1RnnpwHNYHiUDVVCawB4wCjiVxoHMroSAY7gCiFOsCa8h6s1bRhnaoxPi56LJ4LRjA542Wxf
ldoljCPFDCGT1N8voLdIS+OGJZGhIGDToqiIsR0/CQfFeKBFwlWBbt9T3MEp6kFeEdSN+4T5Qhz1
xZdAp8E+YzGJpDMMM3N7SQmsjIWxH9BdqWqrKMfbB2xjwhgtF5uFDSvKf6IQTK0ukq2EJdN8euPg
Dd540b8DylE4JH9nk4MNlX3WQiBxA9jlSjuJpmjkCU8hJojooKkkknZqBSBaPKIxYWAL5gbXgKYI
PlJhjOyCosYNNFxqoQDGX0qUOJAO42WoQYKPcxzuhDk78iGGl3MQQVGV9NTZO2xQwYGrpjaJwDPe
nSEeV68O/+zwJziOGaJC5uCkQeoowfxdUygsR3IkYrUyke6SIRg6V9gIZ4f0oezUvnfswSvI/HmZ
I+R5CTyOqXbh2nKjGn1LjJ1lG0NsBfRUGXzVr2CMVwE3ZlLAAh+FMEctkBqfKRk98sS731YGAhX0
YpEzqrDb0iaUIVDOSJ5EiEQtEy1SlohZgqKFcaKbqq6sgoVijx2Rnw65gnf5HF2uF4MngynBdHgb
+RdEq4OgI4W1mAQlVg3e4GAmEOlabziwmFKLZ0uhl1AL6PeBzhkULXTa1J4qPXEplpyQJyt4QLaX
Zjn+ohSViY41n2jNAOoAIzLN3Lsy48YsRWp3vLUkqEUvarx10VpAQyM9TBH8RZNK6qrr9tXJxy/8
iF2iO1OaUPR+o8mkHtac83G7g1OqBnYU1uxB1UXQU00kzLWkt0oDG8VbkWSd2m2lkYZcy+Lht+ie
gCF05lhKDbhsJzK/WEk4zHvNcCfa+YFq7B6tiCIkIrrsoKx8YckH9rrsEFkVNufOO32xPxXEdMpU
3TBITjBVwFflZ8RH+oDDSvx1zTgRhrA4w7ovAWKBsxB+YGSAZ36dCcNJbhgWqtHcCz1biHIWNAIA
6gidosi3S/cVweAm72aohZenMmC56VRr1qz5CQkZbpEea2nV5jLdmNbNl5QvUjKctzezPuDIOMJ+
NdDl3CZhBJdFa4fr0SVomgy1GnudaP6M0sYGdnPXonLy7FWzIyf6RMl534C6lYUU/zYt/AT5CYZs
mEPJzKr6RQo8FWeK0gsHX+9ZmuV6X1YulAozd2tOumevhhTazXgMBEwXhgVHgWLdvdMmVXM+IbQ4
kPnhjnxaysB75HnAViwCxQLvLaqE6kZTrKxVomqluJov8NgNzh/nIjOsdEVPuICHVUycYK5cmpWi
IqESX3vwdgx0sgv3Ccg0RCJgbehpXo3QVGn1l79dWauCM1VX16oJn629Ztgn3Wdf6zWQTft6R7CP
WFl8gw+XpVSRQYlG8c3V5fggWJ72ivAhPMIQozZrXv70+e+EhBfw3d+OBAUQMbOmYogoyyo1K03q
lHvriPP6pZAJDJbe1nm3LpQY4FKSdsG/7OSoUfcJg+FfCDTVvqb/zC81qRxWmo+A1pOd+SYeKDqX
ca2ZS4u0KWzAzIN75z2vL6Bz4sE63/ahbpWXtypcNrYINp7qwxBZ4g6e5sxiUir1D/3rVGHCOV3n
jQKbPqzEhJfz29svVswJrULuufN4eec6pmUSyQvDLSkyD3XxojVaAd6pbDWuxEfAxPJk9h0ZQYhG
ZEvQsjyqxO38PA/uRw8XMko38z0xvxPi1UZ4TeF35PGX4SHIGCs7bHuXQtJ5TbkJNuxO5a2g1F7P
KHCaJRhbzcbX+Xr5k3msGwfYvD5zWIPC9ADLqeYc7NfJfGUvBw+AnPuyL/1np/hXpvR7oGk3oOYV
vcY5grr5CupYWS2FB/saneJ3co2283ty9dT0Q/1gyEwbtuAXZbcGfQ/Pin1DLWljbsv0Fa6RBJ09
Bi8I6fE+2kdQg2aPU+sJ7sXUXeDNtVViyBnZ0yWoNsI6RZoPrW7uc22dvWNSX6rG/7BzswqdJZTa
ccZyq7tw97eKr95rkBvmB/fkADXpDcFSRRylncT0TrTrF+BtqZx7CnMzrojj297OeQWUhoIRnekt
aCBBRCuyf/MOUcVHlhWUNVyNaA2xy0MAZrqUK4ym08A6wObBBEJGvTPpldDKwpdDjUY2dTnhEA4L
aJ1eadXN09g7RRyKnqrOCS3T0njfIpaDWJ+DIgEaADyObK0wAHbJqvkYPL42JVOLEVq+oCsMjV+i
Z55Nd29WrWIHSv8nKsPb2/Tpw3ZrN4nUVOf1eS3Gkd3TSfRO1729Kpt3+H+b7rFHVf5IcfTinwyY
pC96gj9Z3zpdFNgUkiWFJ/2XBs6mSnYPIix0DtCXpyRLzHgFhIAAKFBIjjeGF9Sm70PAPtx/wPkd
mjF/1Rm38/dxGt1dAt6//5t0xJx/0VRHqAKr8mPUoA+H65A8iu/SOPF4mLRVIE7EkYW0QsbYo68i
oELhk3ltB23R/T6MiL3AJR+WtGIllHlQi34uedMCjfbqGeePd1osQJE3XskdjcTt56m4kPzTM9gx
ED6CIVXUICoGHQG9Qxul4Tq/rZJJZxWVlsIyCxQxGC0k4qJEvhD7ApTvnyRnQB0dJ4rg5s27oEtY
cpkAqcYYGAP+ecCVrpIno/Qg4LlHahSXdpV6HAxkIzcoAgAJ+VfeXOyd2BdA50zQBcrmqVE/qtkR
ee1SJZlyh3HETXSTbHhIZesbakBiw3zDVTqmZKz96gg2G8WoFvlAsz6H0kk2tPKKScXepuqlWKf5
krG4pmAYJvQkbA/WR5QqopmF+EHCMMlVoB1tFlVCuSJmRggVF3SiA0IhlWoYlL1cmGCryGQq6FIj
DEcjA8p1m3aOtgssFqVuewagBTmc4JbMri0/Qcv1AIx55/S6jKrbMa1uFXeSH8pExdAe1+tmkYDO
w9zbtea5d3HXPQrd7CpVJ6hOY33EAC/DrsfiEZAIurwZEFRAIsmIaMCDDkwiwfGwC23Ur+0vVeJr
hHUhnVyh97UKqA+2DioaE6BgmCYu59u6UzqASNrfATXAmaERLoAACwgiwKMBUatCI9loktS949fa
9K+YaAr6AN2g8t1b/+TuxjQZlECdCKI7yl4FwR2ajLHWtHP34q66ZJ/WA89KTV2CYxEsf+fscJod
IokigT4eSacHyhm4RYXn+qV4sQqOre30jqJnBGYWbvqVs73lGp+M38xatIv2u/dek2vceFfYCmje
R2A4uCWrJPaq8mSwG7x7jc7DGyJwuBEgXVC/XMzc6XCSiKLOc6dz8dwrqccBToKiOwB1HmLrCxHh
FOx765257Zy6550JhQWn2ykiSTEW7Lo2iQ8nJNWwdOC11Pp3H6BR8fGG2hbeLEt+IYLgcFYtYHVr
Q9b1q2gTTylHES+UoAgamQgEQsZByNkGBTif5wh/Zb36tRa2x750IYXsR/BeYNTsDkaO2h9FOY84
qUG+uGkK8KW6T+c/IDlWk4q72t0jlhoQXIVfSs5QqSE/hD+UBOiEu5j4h1++9G3zRjgk5q2Ja7Cn
RXEXKiCcuHd4oWrh3zurcal18i83Y4sbpm4gAAaG1e3j7gEGBKAfWLNGAXI20Qj91+zXJyb32Dt1
1c7yzRvX3mvcqBtPuCIF1uSD82ImIvYet4hdtGYgpnerPtp1gS+EflHuia7TPSofwEIpJE4P4lfu
710zb6N9WkXqYMsp2TpnoJA8n7exr70H+KDym2pUHB3ppN0EvA0oODguG7NGsWXKthqXiT5AWuvG
iXaXHIsPvaZFGLGmFolhKAGr3pmedXLWHZpu+9wpoYTiRVpjenvWk2noPXjorEJB1PIsYFh17839
tDiH7AQ+I+ynZlYCsL8nsef4S1C0Cibtc/MFoDQtR1XcMBV/IdkweiLmv8MtF9EiK9ORVWGjgONj
oL+gFHNlbN5I9NpTADzc3wRU/8NdAKjJr+BoLIAvlvsW+JBgiLmwG4iah8xIMxEcomiDGiWjZOka
2zfp0DMWENjYrbIrT4YPXgb7RNsT+iNoPQe3ySy+9nU4AUjYxABTdMMQNftf+PerMX1Bsh/ls3MA
ujjb2I8v4AhLmgF72JJGSJBHXNcwoeWWo2LJKM+v5LQQM2lYroTgOteU4fK9ibfpihARqwpLX6u3
RjUqUK9gWvb3T0n2iWhVak8r2JgMeKA0Uoth/cpsHYgXqE9Q4ADGUiAKWofh4zewsvk9FSoIzARQ
CBGWKLrVgenc0hYNHuAiKgxhAs1GqwFeI3oikD1JOOATFRdAIKCErzvR02Dx8bTwmimzgyFvZVNY
LmHKRBxAyll5ZVpkuB7PlGoBn8np6FNR+mb9B6TbPcwpHosiJZl71dqncjIb8zGifxHajiCtUlM9
QBofqrj/wukU6gPPaY69rxjBOFFRFG6qG81iRSJjpQ5jzjiZvGoigkRo+VoBY+Nr/J0Pr5avmDDm
nVIeIcRak8Bm8+FVmWdwAHwDwSMG66c8lf4rcmf0sWK6dPxtNL57z6fSEWMhZ0ixWnYuEQGeLeyQ
6IC6ZEVK4LBGi+wBTukGXEV5i7JpWtyTPCyjqahyuCMubsFBwVxiNGV07c1YF7529rhClV3Em8Gu
tzC+NyrhBc5aLa20Oi+Q0ldfhh60ik5IziMup7/tULFh+DHsENKQVFH/w60164saxoYo3ak0GyTm
T3iNOAqYAVzyOlIyCzw2Jhc4w5csQdHatfaj/UgjXFGkQNGMGWrMsdXgIi3+yRiX4XXRlghMgS7Y
vwm0TbH6JyzU3TuEjY7ItlW7MUczEoG5NDdCm+JcNc+LBj3bJ/JxpGhgLiyOqBGvOrseamjMnyk2
EaNIr0xyvHSq6b376IRXvlAQXebczejhnaE6oL/qSWkfjShr06GBBOm2ogTx0ZFDaCsTXdhWEVSY
mDVUrPIIByAXtRGogsBvgSS4U0AwopSslmgA+2soxc/hVXox33nxaj5ATDSTVzLbaGFSFn+6laxT
Ws0dObgs9eaXh0rPBSIFliQHke4DVT+0EOhGiJi+ZMnjtsv0eOUHJXLpMfNN06P1CW4x8DmxDXXt
k/+KbzGsTehV1wTUhP+fbdRy1BEh9OCqSpUC8ap5n8P+ZxMtGqSOWX8B2CUM7h5RyW5x4Qh/vQ9J
2j0qsVUIfirUfSot0m3XG4OqII/PxJ3FTw68gTCYRm02kJirooP/xBjngJbQhZMoNC1UFes9AlZp
06x5Rbu9hvYOuryVjlR8X1C/IFdvBrSsAuL4pU6pB39VuujPIQI6GkAlKElnVnrBKPOg9gvB1q8G
KJ0797WlziuUhy0BlZNBkc6SIll63n6F46p/G2xCJse9LAjdJ6OKDHFheEBu5ZgABzNh9QwURFFN
S6Rymgaqlk2xS5/wlliGQrvhTAaKws64wgN4QW1KKdYWKk/NE8jj0C32G86D1Cakn4iookLC+fca
1NEqSkhGq0wgWILouyu6tjbxCnpizZgLb7nTpSpsdEM/Cx5BQ18pz3+tsfq99oi8bOjgPzs0kQLs
i2WWJPhSI09F0ofzfCVOuASC3WscRNkAGV48Kk9WTu+ZJskNpM0hzUKK69NRB3jFzQWkJl6m96Ds
S8NdbrBuaCaiSl2Kd2VLoT8gwGdUT0ph1hhaCo+pWip+LVqzhk1QsIcdwYDDNEHwgUbXMzuReIf3
uEBFI//AQxpoHG7DG9OpkKl9miwWRVXzBX+jYL9G0fVjqT6+cIa7peSTVgMUajo35pPMqt1saDBV
GsLMkBovbe19nGq76DN02EEQilG7Ls9reT8wMw+qPb+s5+uNVcFofr3pBMHlRiZot3EKQJ+tKtVY
xsz0JWSDIAdHuQIcxcCarX2jEDkqMxPFOQ7XaDT09xBHPHqaMcZXsKnyx9jOidTO8xNy34MSucLo
o6ZhD2kj3IBTAtw7Y96mV4T/HPDuHIYWsdy65CzAha602RFwf8afkPQiurQKo5v/6dJG0K1LLSxe
B3xvnsOpIRAwPs+qXMxs314NapL8LqI8NXssSxC52e2YFZof6wB1UD0f5io+P2lG/A6v7aqfg5JF
XQCgr0AcXEiQKMYfwGJ3d60NzWgkHXF+eQBXw0SztBDtQZQZ/wP+h1ILenfi2jC1y6otrgxVA1NG
yJrQFgI0yAAAJxP7mNi8GjDD2LluuQD0zl9+tXtbMg2b/vyrdYGNp0ZPsNe/xoxTUKXo4OYHr3AF
ipmb7mfXUS4l5XiTLKjczhp9y95u/CAgfLODldhcROFQm8OpW0TZJyjbz87ZuUF5wSOTesDgDEp5
6oTfrVnc2puA6AjizhchzYi0o0rSlSu74gjQeOwTcTJsh1rJJ+BN3ANqbWiWsmmvMFQ4sxmr2KZs
zX5uPYKDr587ELRSFaGKS408N9hziMojQJBVX/yJH0NsI1oEDRR1yoSICM9F8qzYRbIvdT5NkhJZ
GCCcSg5JnVak26g63xBMly0hB8eluISF8aR5c14RY5PSDfwY5eGKlVQM2bn3tOqRClPOUFykREiH
G69KiLmxS5w29f19DRIoiAxYCugvPNgDOJex0EvqhCWIEJG1r/pXCjzlUdbMQ2mFOIfSIYgOqVvs
phEjCcj/f2GailmqaBzTa4v6xwzWyMSZpdRDYL9RRiZgUTlF8TRRkHCAmOZTI45JyJNEQ0SVgMEO
wkLSOCCTRFJIy02SJOTbnIqm1yDp5nNgGShk1TdVMiRYIQc5UfQRvkwrBo8t6STUihT4rHFGhIsk
8lw83B/60GMiRpdiEDxyPk/1ZKJoKtriKWRkKLZUaUpriE2QpzAvjpVewxzJyt/8Y4sL5tXCBzBb
5qb7bcWxN1t4cUzRIj6wA0idKfywJ3cLNVFxwVDWFAjr1lWdhbvFE1vT/KRHkJW6vWp0R+tm1fWe
U/GDqf3AXGFdaZ6q0z6lqkdJrVjqg63zGHLUkfW3CRkh664qEXEhRvc8FZdy5aqvbTa7Oai4Ougp
Xm1UIFBXhFF6s9LzEupEGw1qTHoteAxrAS1yVNLu/kw2eYMQhciN4gfBRWkDLfOW0KFgKAP7Auo8
MtLVYQHf4NQnEqAZsAxSV3+J1YEQfU8xJYvB7oQuhPS5FgYwhAdH8W4OyYlLFiikBOgSqJgJDxvi
M8cHzhdpyqxsQQ2FFQ2liLKf0EA9bP2cMA/RqElw9KMqm59b4v28jQV1OREsN7CPtmBn3AZlQt5O
78j/8XjYmg/mrWGLBvROh33LoTRAargwLgZ+UCFVlVFJxcGECKk+ufKLvZcz2YskFJTsdB0k3dTL
gRm4g3gRV9sxlwKfQ8wcEVmxpXSGC/7SIVpBIcHx8KAoOtborhDuXuDAU8emkg0NhHSx2j42I+r+
4r3yxR7IkQ//lgQCmsk90Dw6cUrBA3FlX5QUypEBKwRIpi3CK0ucVfAjrbPKZLWQDU9+Zi4WVByy
QiTfyNk1+B4/srpoVvpANQCqDbgW6onVOG76Oa08jO5UlCQV/cGKwjznW3/WF0aD13PrLHuFuIGb
AJmpevR36oK0E/epft31c+ShfJI+S7+WPVo8Z6C37RQphGuT6+Peo4hTxBnPnkpmJFY6a9NEq2u8
aR3FVFaxBps+/XGgvzPACUMUW+4+clN0UNoZ2/kGk7pMbjX7PfuI0ixcaR+jBK7o618Itox0lLHb
s+a6bQgh3IBPy+zwLRPFUFQZQZCFEHO3RUHPXhqN2qOa/2YIQ9FBpYf/GfJo7RKIzgi3C9u9cQnQ
80Nk3JmB/vw7Zyxb+veIKmF86wMlHaPf9YMF8+TxR6jQXxs6Lfgyr39Zo7pxpBdXowku3l++/Qet
VvPEJ4YPwf1qcpl42yjnqlYg7uoEDZh2IxjpfX3E0ZhWjzosb6vx6uCmtn3yJHIqwrhto5JEmIBY
V93wQ37gA3m75/v8/F/YP9oMM9FM9Q8aF/qXftYyXqLyGTLuZua2mdCOghvS3ozsAV9FRynjihPC
qf0VJrrAbz1Ne4RWK6pHGlju27RT0mVsl8y/EX8QFo1irNPWaxpu3ZilNdNl4E0Y9nu9Hrr+W7Re
llwWc87XXEZ3iYR006R0/7DM0R8PAqFW9f2zVrT1c6+j1IW1uOACbRtlXKrOpu5JcrYXTzT/7NFI
uyeNsHNK/EXWhiUPEZ2Fgyt/NVhO1p+xETmfdfBZxbc9KjqjtuFCNHRdQ/fP/HYU6Jt9P/zTM9hE
dbjuPLTwb88YOVaQsW49ppxy9X81n34CFQJGozYOPkrR5PHtHjNiej3TZ1m4ntDs+yy1vVySCUkt
ihU42r3uErUpJIqZ06rhGcyHRG6XpV82m3rAvun3NGsGeWlEFpn6ZFaQnOery8v/UAjCSUdROw0R
oUOkgMLB0QaDy7j6PZoKzBW9VJFmz1rIJPI4UWru9fp/f74ekDa+CkPqfZBmQBFdYjQtEbfVtZ7R
o/gY8+78YVpdSwttjzT+Vhx7hjdYImzrK/0yUOPSbqezJ4vNiSXGwK42E5VaA1VihQpRqMK6Uw+k
Ma4zdmjMYoB30a2jFEKrLNQQsWukpAENhf9oKWwNg6DTcRIvwUOfU37vAOYDxUhUg14oY4gmEaIg
1pDif+AkMUgeJr65IDiysSaykPIlSntEsung8NeZR4ppCY8wpWK3YMljzBikVnG25KXg2nqe67oY
rqoIH/yXqt1czH3+GBsxzcgLjJMqHXI4d+Il6j8+xKVckLJ/6pbr7tGNMdkOblo16LLRcNwPumQ6
1Z/MVuwSbceKzikaMIwsxDT99autd7AVxV6E9b8++xNCBVMClrTW8Dx4CGHbdjGiJF2ua7dtM+Qc
bKxmz+//habZ09gE5lSL8Z4ZHZ6PkCe14ihQowS0iOMZ/FF+lm6wbrPJO3KdaeximHGvGFlupB1i
YJY9kR66vDd2s+223Zjb5XigzdXr0ZFPRsVgwz5SW0wwwdpI90u7Sq01Z6SuZxGBU4cH58WGyymM
mQYb3tQBmlGVr/a/D6KrhDuG/DUaMXSSQyTYv52OUiyxFk4NAPwjRsoODx4jIodqwf8DzKBz+tce
kQlVf9HNsv2euWS1ms2eyWTiP5mOLW8tW91Gbu4pM59K4muE4uZvkUIbPh8jIavIdPaZYNP31dmA
XrqZzS/mLs+UpbhE3SQXyjpjTZHoLDaZ14vKCAMhIX/G+MRr80Fe7ZUK9jedkC+ALR9bxm8z4t3V
yYL/NzwIs9k+YpvZrCjum9COhZfXQuhtG27DX5fKW6/wlT2jO0Y8p372WlAgzHtQrcx1N5GMvlpx
ytlD/sZ0u+gbsoRyX9wpe5LzQFlJoYweMVAyJbsZ/p0ARD1m8tlEqwTBHN1ZRBeCwsKdmfEdV32C
UHjWdRj0ilogu/UFt54o8xC1kl2oqnYlGoghMBF5f2gpVvgsYQooYq8YIoNTWHMKRQ6p++v5BbEh
Gh/oAW8qKhOFSlelHfqz2E9DUUdEq54iNEtgMt9QiDCL0igi3uFTIV25MceTFWVtCcsX0MXOtqbh
VqgOqBYpkEJ7P2JRmayaLdPDyQjEZULJmIiPpVFkjT0g0NdNN8wo1hVRnjI55jTHQwk7syIkenz+
xl2IyzqLxHIrUjyFZYIpOVO9Jlgy0afyFVIpLM0TAlXo1lP8KlIZWVKR2EoRFC+kYkDoB6hKqsZq
dabifd5guKiLCjhFD4vcoRHGEIaFla982atIt5tjzenGkwoDJk6hMw2efKmtgoSEdqyjNUU5YRxs
wrED1RJzqCZDPWhqGTDWeUS0UcosyywexYA/mIRZiqwrYY6fU3wsqm2dWBW8nfSOxbB5Hpv+qq/g
TyQBLZdiMwXZwpuVA4J/B1wytGNeoZW4WLMc/z4hHRcfj1iUjkxqnyIYqmyiRywKmGBsGCnQ48hN
6DvkgtgVUaQAQpMn6GDjS4PmGCOR12h0RtHyL4p5qJP/+HmYi5QzruBVfVl6b3mkK4w/XZp2rMJf
7TSFljzJ2e/dj/FqJMence3MP8ARbg2NT9Lft29ZhExOWGq7DKaxNMCCUj1WGSw4JkqC4MCEOwYo
ZN/8GFiRPtKHfJvp55qKJ41/TUGfMOBEg+yLLQzVSrNyUKGcD+rmgNhggrvf9/kRxIkeEPCQ1Xsx
TQr4hSEDQeVllF5EbUeXqTGM+Mj8gmQmM2dPnMAcJTqy9oDSmpOxweU3rDpsvok5P1slA4raBHwH
/JUObyjAiKtQPv+4c8ZZCCTv0ustrhtKuXYd/iBvhLKjxnYxdjL7mP7FQUSJpVekoBjhzMQXNXet
s8fCJ46ZamE/3aN/Ad3WcmhuAqL0MB7eAU37DpNceIhCvRmlwbSIIoa8yaQL3QOku0gsRWZj9rd4
GGr8OSvPkBFuir/KDSpUVOyKLgxrhb5mT8jy/42hW2Mz3Ns8tk/rox2CPfd7Sw2dQOa6bqOHYKBV
DMI5XTFhgpYxXWHR+NN0QQmTKnwSlZGHxnM/u5pzwbIqYss8Av901iPiw3s+hVSC5gsNZwdIPb8v
6Y1q5rKmDxDqXsky2vlOih1Gp1Edk3JokpFMQzvs//U0QkkC2Zr+UWE6jzroNAtL0xhhJLGpmCHA
v60cPpEbyvowGUKAp/pJQL2J/Jk7RNlxc0RxdRQSdcgywMfVwSnwgXlEnEpEhsVsF9KUh5qp3pub
Vj9tlgkwYIatwoCZB+OFbylTIWOGcVKmqIeaOrCy9sGyyJpqwIlktc9jhE15HJBWsrGcN3BMbZgG
A+X3TLu4NS9MFSDEKETzWqRdWKel/aSaj3iojK1jQzVvMJkt1LyZS8dwBJ4w25fvcL6ZuaIv3b6O
W7YcDAJlmAAQoHKTcU+JUn+5RPKbXfgy6kzToZpkwM/kKQMfP5i7KhJ3RmLlZCFtwJRZ/TPPnkFL
DDLy8ih3aycwPoW9zpnjIpklo+PMLfMSnRMlSRCjbG089uPKARaF6Jqpe/eyRCxkzveLQ6IV4Xhy
wdnHcDvatNyCq6hcumRq7MymaujN2PDmvMJR35s/W8DZ0yblRe6yC293Puf7CMN1GQiscTfSZZgP
tu6AK+zyCJu9HGLqTDrqHXlRLVs+fV52NMzM/KwZmaQNpbGofCajtnYcD16iWS297Nlzsn27H5J3
2aZt9k1yGVIgQkBeQApz5gz5S0wcCRfXgs3gXjXlp0kICZzO1XNOe0ve7M5QLgSrsM5aLdkHvilT
8TMRGuzBt6ATOLdOtYmF5Pkttbyg6sZlpDXB8jXXwYGuNSqDGuiiS5f6E7vf8u0RzcYUJIHs0JVQ
RRPjzhfcFlV6r3QyZGae+j6hCs7t5+I2OGXaI4jweR0oz7eZ4AyVIWyph6I2o1o3wTykGZG43Xix
iAGXO2qhVJUUQiheU250MVM0hfOdRdHTjORjCA0EDgrviyMw0YfDCVRq5iUJWluMyLOCBgUeeIq4
+DHCgMpwmMVKOUscanGZP2bNCMQVRg3wbgU47Q55iOOMpbcQwHzKCEt8mKrLWbTWUncHmnqI59HB
SCjGtW2IklT75bKI1UVaEDmH1kYWSVR2Wix7P/iNC+QGhYCq52ND7WflRehcQbGJCCBHaNGHbSxJ
zGoImFI8QyK2Ega1wadLP1d98elsJrWBGqpFBEf6dBBV0GfBn1p+8XMVZ2ToVtVy+UdBrcq2Ynlo
LlNINiunwEgpma5Wup+Z/UICaYjVFKqj6bi/ajrKG2oqF7ou+j7YFcGeAhXeCpkyFS8z8FX3plhX
WBxXz+XQZPgLgrVjaDPgx4VPCskkaOM9yKsmepuit6Dz8BcVgS9GIAsmZWRJ03+oOGep/M8DkLhv
Y3VWY+El4fvhgXVzZ/M13NGA/iTIIN3ADSh1UJjycjboHmyRDwhWXg3ZKk0Hvi4bgWSXtbL/x6x6
MykUENYoiM2WQyKibxzOOlMhhL+KdnQVgeoi/f3oz4KA5GF+vkgNzjxCIAwZUCbPcLi5zjwdag36
Qk/tOuLR6SwdSWG4ohxVH1TlwlGvF4gEVKWMSb5DGRQy2KSjUkmok0196IkH00vvmAmln5R/TuiU
8NtvomwNfWFtZ/2O/uVJOkYQHNS4g67w4E4cwgAKrDJlYQmnZMNQ+Yb0GC/pBUOMDyEyofiNK5Bh
xuOYfsRujdle2mNqAz6QNimhJ2Vh7/z2kmJ+4veZVKGVIklSq+ZuEjX9y6L1beA+JJUgSR55qoZL
XlvjGxergCyUIPJaAPEQgAsYNhKOmO+VqUs+MxUInoQOgpGmKDlYIzvEiKJBxGxOktGi44d9cDBM
taI4RW/LpQwubvowk631+9hdTT/jjyS2bxCtP73gaM6ZQ8XD0syttX11iwxt1PwGDKMsK2BPf087
e78EvIOB7SpWycAiOf07phX3GRycg3PplBmzrPlb5XRP/HnAsMvJyF+ueEOMP38ny9XHUngl+MOe
I7uNd9MYV3l3bW1diGYCoUI6sJDelj9eg32NzmTBV8S12ev1DGIA/TPDP26kb/alJ3mwev2e4uCt
n6GCQiPWdrHF+A235y+vblOaBAIL9wYilYnYJqUWBVKgN/E3ERqj1zxD3inLKDXBOqOxJGEzGhQ2
1HwAgdhTdwsoaEoHHOBS8nBlZmTMZIyVhpG+UVEQ7jR2AquV4Wz4q5YVOMiBb4zi4gFtXoQeFRBB
/OnTol0Hb1KFOQbzTSppdZTprlMqBajkIdqiooFsAoIJZBDKMfl6Ajpn+6LsAZwemRbe7Uogl5WT
D+bBasFx+AWO39+IEyeGLgeHISfMtTb/QvJ/uK0om8H6QxiWjrqc6v7i9pAV/oplWf2PxE+2OwZZ
20CnwY1xKyjrWYkYPVCu4G/oQMjjddDjIE4CVBvjVVQKSbB/MsjKNVk28SxFvg7GuJcTnKs+9CHq
n+LqqW1NP4oac6DZEdK4HXeq6gyDGcojeEGWfJNC6muDZnLsJZV0ykeqs0ST1tW8qERWLAwkQcZ8
yFi6vA367uTihPmhECx+k4gW0H34f0pLxFj9jkVkQ6vLj32G6vHhnb5O1RVbSnK5eTymLIh85xDz
oXM2UN+eAETJ8dI3olY1+tiSRBm0nqlSS3w/NyeXRwrYWYsnRiYMrcmlhR/RoBXBgE9tiL5tFrKv
yrLcknyJikISsdKzUOmQnHJEJYll3vOWUqBTAVZZuH4CHrKqj0myNj/h1CMI8RIE0sE8MkoE8Ypq
Yx7ICym5YhV1h8qpRqStgsw/ABX8UVARlp/ylznTPpMn0K8o+os+vfJE08B5kAeQzZYtwwNM3TJu
SvKFV+tkZ8tCRw+Nmgxi1XSpOyHHkb4e2Wf9mTFEVqOn1iek3THINQbE3+xjWzO41/SNS/MUrnJX
lj3XUweV3nmo8dw0ohjV4IYy/Au9RBFYWmCJKIYAk2MOlKegCEIwxxRFsGuZxAnRq766dT5KQeN8
rgeI5Z/f/MGQSEfEWUn8QXig7JjV94Vv/II4HVaqd9q+0Pd2zQO8Hn6cjYieoiUhKLWcwmpi102g
0qjpMB/UIPuVYeNqYMiq+WxD9wnLfnn5QjWhZbWaViugmkyHJc1BbSg7tDnlkfio+pe/e8bcvfCm
axOF5VXM5jxAJ1L/0B1Fq2ubLkZksN+QjSq0Kn3QkhUtaxc+Yair12sTrmJ1on44NW9PFGs1wBUz
qBvV8ru1CWvwI24wdbWzizSKfGhklcCWGEBqDNMZgkOHgl2Jj4CyOJNSHHgPJdKsXNnd5mQI2L1w
fRRpTdGpGKyaRZq+hq0Ar3wwiDiH2AzV0LV+CnhyMbtf5FzmT8eymZKpkvWMFikypyqrcXJ+tfob
ZEAoBYqVMNFoMerQY3qI4WR1nal0ETooW/+rnGIf+AGOmo4eZwJ1Ogy03kDXvLGnXAZY4E8LZeJJ
/kInVE1kF2yUbJiuRNjSLHLbIYM7lJAzvbxIlANeDQyqhou7nbLXVrhAPDDFmeKw3JupZkng51ea
ulWuz5a9p4koE4aTMsk6u4E3XifLIRY0ObOBIMFlAJo+X1H2tQWTnTWRvc8In7omsdihDHN4VQ4V
7ieiMahSdkxVl5KfJ3Bucx2iUM1+yh+znwKuCqUNqiRlKvE1Oz8CA4RJLBOjR8mjg/HVUBpws2W6
YaLGcVQz265N8KjCpWqLimykv1Sx33H9yRQuqBfgZckVFoxay3+3S/Fl7CQIjkuGKURSPrSJ2TTX
h0geK5KODp5tux4/jz3To8UBS/PESxYYJChdEmJpxFkUT9gPr2QDyTvJiCBkFsk02wMZZYMXa6V5
Lz00/vFLF5xkJkt0ue1HDtJzmsU3bGQ1mxdiMzUsuZr9sO80Jl+wH1R8hrSlMYor4DJ0rqVwSkPv
zWRVxkE2qwIfQkVIKLXENcWy2QEfisgguSDpPylF0N9dqqwjaqaEwX92G7aDWLg0Uuk7xDveI0Ja
TNCTQiMKazYMADbZFfyn/yNf/uHMPw7dQFhXTxrDGz4Igw1oW4EZbPMBeQSzFYnpqSjCVEwn4KdE
386FJ1TjFUCdEquhhH9nuAJpB70NyZ7k1tKTcqos+9qJ20Y75I3s0GCcvJKW2exKcAGPQEeBdmeO
i8ppAY3Sakwrd9XVqLUr0d1K1y4a+Gtv8ye/e8VjzODEyW9jO9psBAYn4Y4beOusEocjY2gTxCqZ
UPXUoOGOgnahrabyeya+nfl2nNoUayKO9CZW0/k6a21Q4yVWkU7NsyfupJoXYc/Renv1gpalmhwD
OvDW6IHyRfMbBlIOvgGpU9clV5iIuk3hzqK4SFCGVgxmnc5JAp5pZyoAPBgPb+Ra2MYc3X1S3K9B
ZVNzp7YpdYWATcfXVL3/m1jCqkLOtW0yhSIctRoz1BaqwJKmerhDWnTUJTOfrJ9/DIgYYAjifGS4
g/F/PJ1Xd+LaEoR/EWuRJMSrshAiJ/PCMtgWiCRy+PX3KzHn3rlzZgbbIG3t0F1dVb0UjK71rjHS
dw9IOUbLpQKyYvAgsyDUKb7SW9kDn8GlTslbS4v6+RFtXhH0JqnRtevt4eqLZVQ4Y/LKpwzJqUZY
ixMCElTt/Hgj0snBImXSr00olwH6P3LOKryBFi2hqZ6kyqQMI8276y0O9+tsR0NpQHP/EwYxukAH
ASufNI3cd4qWnYo2RWhUPtS+DjbVymI2D0h0f8VoQSMvsZC2PVL9X0YH4xqvmzAq6958uazwlvrk
WeJHkTIthVHSUBHvyL2XkJ21WjxYooxkNrv7ru9HgwCbND5DCb4mnEYn+oVM0/1sHhqZz26FpQ7k
MDZSgtt5FXNMDcFcJ700WUxbN+8ZPHtF/zo+P6HIVguCaDRAWPW9jSvFKQzvj+kGv9GTK3yVxnA6
WD/S8zS8dOZMTcU+0mgrfIzdGZnEnHtUaKf+JMo+qJCwx/EMcaziqSpkPvY3XhcgRlBO26S9LiOu
thF6GJrVGiUCa7ZFyFictt35nNiI5+MmMbkuMLmbedu9V1q3UlTZFUq8B4RKOzc3O435DuoKEMzO
q7Nz2BYKuBVP4gNPiD2XDTEn4vRUlIk1z5x9OaiyXsEsQIScleGVJtrbdbhQ1Gg6uyn5AjQs3A5U
phG1B4BMUgplVTrrhSIx7GzuZD8Mv/X1wWZuWEkjH4DaxrfImFIJlUhasiSDOEdBnegWTIwQrBFr
H4FdSuLyeVwEGdT9tFTuDILO4ArRgXjjxD86NcRJ5svMGy1OwmQuRTehM1WbeRlLAVdi5QVe4xA7
OyqtsYT4BmFcJloQNCswzXQKSN2yT9g8Imar76MlWQV1yscccKr3PR1mO5F1204x9ZvCWlQNUMmr
itVfL5cis6II6rsguvxPhysBtgmvUe8ASICA2EnljteC9NKvAcmsJ9qbdSRUWQzVqKcalpAHGJV6
EPavz26oKYExPBuIypaW/CQWft3dLX+j4/gjGIHl2eS+kGL6shhqeBCui/tU1AGzDi9t/WxxHuTe
IhRfDz0OwyBLKpHtVL6Fo0kQB32PnQb7LYIy9c9RMPVJb5X26BXNHI240kPNaW10n78hxaYgTRUy
imDEsqg1zZjFOi70vDT/tZspP9WBwTFg08eC/2JfYk2eEXpvPKzTWN11mryDlImQukztt2xFtIBW
OfoLYhDdp1HNMvTTerfSl7sgI8T7fAakTZn289BUsee70lG7TCc5yxa5ScSvKWEeJztgCfDIX4GC
/4EaoR9RHkF3U1yLVbiiUEBD0BelsgwcpFzgJCZ9Pw4e0Mpq510DvXakPSZ1FMWVz+DkHzzVi2hd
4VBnoS4i0EbVEdlfEn2dfFpmFDWHIwgLshCFZCJzlenippLPwxXl6osCfQDr44G749c3LbJ1Jxax
BBoCKA7f3P0ZNokmoqAAOVZK5ruNSvPPaypnPtA+QlYQfVCre9XTbJ4SmdcSUfCqsqICDxXG9fK/
6l1cKvnFiBV44Z2ptmE+0YUSH8saSvIPe6XOJ38+u0GXvwu8Y2a56qUrjGKrX6qX595p9ljdoRwU
K+TbCsG2LEpWBY+FUEpkKoxDqHkJaLwRBqG04Q6ndC78VJy4V+BIi3mrSFC0XU00yfg1ebSzVx0O
VNI5BZ13pu1A3/g5miVOgKbKfEbF1YOaw+4DobqnI1fnh2YlQJGHI1EFBZfgBeEHszj+4XHTjxas
KnXDHByLDjozf84kBPgA3mFKd/14QkI0+Zk8nMTFmihzWZ2jyHdnk58G8KNKLDoUfvphy/kQDadt
lMkTnRWgYUBbw34/fNkuHZK5jNaoS5IMWoTMnaOkCzTTTZK4GU6SJBKxyBHRGzfABBJ4jOE8qz3K
42pPuPXCLxNYAiWubkh4xqfZBdboqlnsAhW2XVEqhDgJc9yg5L3gpJtTUq9GOZV3M1IawlPGDA1S
tl5gH4LQqU8VsZPiwJ5aPcVvXtBer40WFqbMe1dyuNFUYQIxL9cTAZxq7I7kH6pJW3Jw7ZPSmt/B
m/WQK+DLqYNJAQ1e9GcV8U3wDYXpbO9C8GHcSgd0xqFLDEv9En3Rl67z5UGimrKHEnmDCuS2WJNn
u0ltWB0c67TCKig1SvAKEqLmknYAzVJt3nc4PTSFDOs+xp5tRJp9ffVZSFX0df2LpUG/d7m7Ctst
nGKZe7CYOR9GyZLzXkESfyR+oC1URQT4a/aOppVctQpyIlx94vgpq06gC5genf14uQA3BW1SSa5j
ncsr0LL4J7qINWlDM2oi0wLEVQ1rJ2rl3/BTUnX7ijHulCBnoD8qAz1AT2SmXrN/HMcD44HLqZm6
ocIFN3A8/i6zhfCfKo2LLt0CsKX6qTKZmAl//Vv88zdUBZgHwCrTvkJ6vLApgauiuiAqu1KeOCRH
n7Y9bBk9lt4YUWScq6+CCdUc8jbMpDfFSLVz8N5yYuR4FQRgRXwPGgPs2ZgzxAVNlmeMXFiVNC1Q
MNgQKKC7JOh1wXQKkh6uJ5w/SsCwB+RchVx5Kqio6SgdNWkgov1M1slblvpfI1gP2DOhXpE5Deq4
5h2j+kqTwiEb5exQ2vJygGn9KJgKDKu1eNyukdQSY2s35tuN/eqmRHBJKdmMsMy72ya+NhhwDBp/
z++39yAeQid+DWsc3T8vNgye6MOtHu38u8Fc/Ta72aSG6e4ale4+aial+fkPZ4ir1+yvvy9Q5as3
uz6sdB5f78E7eLbeZ/vOnJ1viAuG5vCFQG3U6Kejx4b7MOQy28qTF8C7fGfFQi23dbRcURA26DdG
M0OmBhVxIzrFOwgiHcA7ZB8UzLD2yCASG637xPjb9o70fqQ6Q0fQOo/PwOWhApGiHB6ojWfeiVbI
BsXlhYfP05QafXyaZgnyxm4OrfLXYrq3sqTeabb/rt6elNdqY7e3BLHIylgsGg357KF2DnbMal3e
eXz93VGAGWet+8m+JzDg/P3P8YdL+aLMRCgmOcauexpjVoVPxCFehFqXb5w0tox8I8CP4oFZSTN3
TILvF1xK86vStLMq3bzVMZv/bzGifARZ7pZoMlLrVOlMg3BijRhqLksFcH8sFAhoUF3RVQBpfvu1
QXZnUijbELtvOqXhOioN6QVn2lVOyfg+pO1H/9i60B8H2MA3EIhvcDe9ogugKlTPUZMgYZ8x22hX
vB+tyU9cym17CL+5c2RrM0cpTGWdf7gMAETQ6KUUvgZnH5FX97J3H3852ugoG11ZGJ0cHhc7L4HD
qDKrkRCNshEa1NUCXw8S0SoNNDeDnN4TCGGRgOShQZBojmh0RvUss4+W1NsIk5qd9+DibkYmY8aR
X/2S1Wj199xb/OED8J2tau3tYIYQu/0ekWqkDga+t/EjsVqXQfa1RdSH2DN6+oZb+zqFzdBKduC0
NfyTlPRPcK+5qLNC7i6A8ys2VdFB0dTi5q+YGV1I//Cp3jGFBnIiVrNKGIotP+nohtOuo0hGghHN
T7mJpBGL7TYzEnZN0DS1+wM9gz6FLydfLdJr4SyVFsvJMcNva3aMSok5fL+cJ6tWGhMMOHGvbDjr
I1EuuDK50cNOp7sZHQHnTyxWKGXQFODEtYAA8jQaq+pfPtr9yJXpjX8sQvnxoicLhF8hVyQCbBF4
cuJI9ejgqIlr+Aq9ODoU/H4Jh3Ewia32C1b44LDEjoAjlIwTg4V6NyMEz+3SNyY6pxmrGYlaZdW8
2euo0j2F5qCQE2+60Kw4HpenqfGw90QiEFcma/CB/lkI+TGuRebAcMu0Nri69AbCe8SBKE7bPojS
cSxbRPkpG1Q2cUnb2j+WdwlZ/e4+jmPgpPY8om4jJYoKMn53NlGDY/FejF5BNYEWHk84ruYk279C
9LD5I6M28DmLJ8QmTZfWgLIp3BcrjcEw+y8ndl3YH1wAX1qjV7w2bXJwAERQJrbrF2izUvgn/53N
aLcoxoYiYxjpJ6gl8EkeBD6S2rKqZmdqAnIwwzwNosLVn1hJtS8nNR1odez7ZFemEq8S6S2GcZOc
n7j7slO7eJmz6YqP0j9hk7a1+yl07quf89cap9+EHhQzGCTiqUF384nXidiRBq+xqFPlVAdkPVF9
WPwjWdUhlo6sTiMSN4gLl604+gG21x9d8mugh7IOTuE6MDtGVGqvUY4jSoZqp9KDdOLdEpSzh63O
zeLAibeij4JYyi9h/Ji60FZHntXiqO56e8S5wvUFYqn5Bq6Frbx3kq+um33JPSDr6b9rrKVQ7jIo
zeFifmin31m0SA5to7vjuOxmLFlhWPJgo8S11KOnbVHh243SSBi7OOcC+MCgnSqohWpqKiQJIdOq
A1ohNuY43ngs7dnk6F39E+OsliNXoL91RDnFOcZYVTIqusccx15OCriDkxBxCDMj6Y6W1AAJATF2
0TvV4v1cnssoHgHCD9z2hUxPHsZgawTo55FAfSnJJYKiRELMThCTxJNSW+aDp1B+542R6V1ipVyy
J7R4fQe3SnN5wapBhUXgI8/Mq8xLsWKRlYFKfrRD2WA918AhL4voKMoOVqaq8sS2ROW+/UTOeAZ+
NsoWpPR+ovNt8LeLl37L7k9rSxOkJp5XgyXX0K4QAY9q7eG7x9p8tLZcMAR01eQYylE5wVOOehAV
jLhO2roN79gd0JsnWrTkuUKPI2WiWjCa2GeXg/tMpUsz/QUmXw2sOS7E0auvWac0kwAIjOz1/cY0
jMqne/w+4D5IdxY8XtJBOlAL04xXnvT20yR6uih0o1LXQtGsC0Um23q1TrgQ6vetpbWEmzbmBpvp
K7i1jl7WXoyxE0Bmf8TjUTcsxPcVaIWUg1f/xFWdXbaZCj1StcYq3Vh/vaFBxtSrv5s9Id/gE/ns
lVA0v/rvbn3OVsZbLr4BjucvPszy5Ct5w5HAgrt3Wyp3voXEtH9niH9/zCM8CzqoT9wmFpHrdpPe
Z4Kc6RVDdCtiKSu62T1wZ2ZQD970YT0XDgVm64Atkkpg2nn03Cv+yaTjq0WBTuaDNGpu55yn1T0u
hvtOYZa4sbORhY1KW+59aKmxfqi4spd7UxP7mANqmXxaB6lceF6TW6LG97MfED7WDMsExBRYry4L
3Sfrik/8U9sZFgGzYQ04KX/BEGnCAEAF5hdcK+Y2++CWYEAlCjTNcTUxPTZwcfLoeCtyLH//SaHT
QYnw4ZeSBjjPcRXsaOOvvTJp59pLoeSJOmh1IByQG7g/MPwyZx9XeoX/pFviDNku5XvR6MFwu/ls
RawWbYZZQJAYWl69g9lnuOcCFt84P3hPLCW095Z8+IlszB+k90GF/F64HcCnicpBpVsO8lm+KsUb
bAZy5opq5Vc37chcoYqzwnN1M9grclaP3g4b2J42TS1alUHKcXW56YqysPPMuEK/vODKuX50U6Jc
UYn2LhkOMIlr4l5W84Yt6JmcIar2bl0QE8AUZUd6RSwUpURsBmt70YDNVxqJ2cPW4KxxB63BCV0n
n3l3CSs9TKk6Z4xsOhibMhqNNiPNUKtgfCNs5hfrTaPUYDC1cVPe3lPswZeJTfFJJKdDTgtVx1xp
hm8fe2eTOsWG4qs7xwIzUClClQqD739RAFZDI9h2F89MJhNYlXwE5xJH6IwaN6GWrePbhAtdK2hK
60iG6Yj1g6zNJGlZibZh0rvPZ9NSk/0sb1/+6JzEBNR0Lyyj2NuAhy9A6tEoiGBN2QEkxqgCleNI
QAPQDNi2FNY2n1MpAzfmMJfyipNQUJbVabqcXY/wM+vWNhf5XzG9OYIgzvdoaDU2gGHTn/6EwYln
KvqwCIhSQbUp/yKnfhcWux8sAII+2DWMe3QcVETossU3gRIWhBsOKBylP/yqxqCiHoIbkCjqbVh4
k0tsTpxPghTpxoTU/Pj7xn7/PX1Pn8v1kO6OfH8PRGjhqwhGU03UnxbszPJD7jxoC2j7W0IWQXyz
oC0YHETMvSVBxuY7PE+VgKqhkqT0DRJ5QAzBv3wfbxuAxpZpTAdHENgDzYeqbMpfMQiXvJjlrKKq
JF0ctlTPsOmRITWp6yXwb0XrQaW+uAXBO9rgdZbh54HtITvH3ivTSxyzZxrG6SQWJwlrcBXbg4Fu
oPAH54jQeI1oMdedq0pCyVadqjUPEuX6JbpI6jzADsfOR4KohFvpmOcpc/pKaKaacQHBExIouf6v
4CTqEuA8HaqE8fObT+JrPBvNkCUsKDEb8JUQWUCPWIU1bazaQDlWtbFqJ1WZQm3A9Kvs0CmuHLIT
vux6ywpwx9t3ZCJjtqgU5pE8yXL2aVVXKGLcApo/e/de7pfxSsMMxTt8ZRkUhjdNuuQW85gLDRYe
pys7JSdukNH8xDNPIAXleMO1v0+YJ6AIAPcYoReFeZ6i0GrVnBXV6O6ejIww5qJ0QpSx5BZmog4x
sgrOuCKVgcjmKIopnGAp8btYM/hsUkEr6i4aYlFAGjw5SEcCEpRE0Ca4AB71KE/E0tykRkyHA+65
o8OXfJTqFOBSap9vGo9qAMueCuj6+DsWw3WasGk9c2xEcjxYCR+yKf4NbG8qUmT77kD5LVYLyBsH
CrQjVXgj8bCoh1ED0o1QZ+VGcdmn956YEyn2AwEVeur6YGae840aLCiGBe2NkrOmA80InwEs3UTK
wngm4bqWajerD6OShkcqfrUaDK1d8BrqKgMtGMl3UGH3dLDxv120n5Dv3P5Kw+Pk9mf2n7M9mwTb
qPaKBgMyny8PKq6DiCIqFZSLQlroHK2DXPpTXXAtXh3B80THXfVWFKe0DDAsTNJ+Ro9v/NG47WLK
FnAr7CpKRki82B022wCH+nllmQ3Ja08YCKCuSvsjn3HZk5Ak3URUKlaiIl5F4DXyXa0mAbb7WBbV
+GKTo3fkyF6JTLyX1RT+5yd0YDOiZOxrs/xx4by8lePstXm/ewqLDdeUdba7mZb8dWBwAAnnvTEt
feJ/crNYkK4I7nDJiFlnMxXs2OpRK0R1PvA4Lf2QCRqR8gnts0PokFZ8QjPbNsaLeOiG7iTOOB4y
bFpoQEFEe5xsEbzaMV3c40v8IIHJWST+2V7/ZsmuSGD+XpyQogeqxFClOdIlMiamD4IK6Im4rz5r
BPnkSA5OA7EqFqeIp7/AmNb28K9PzqaejDqqONnerH9McP8snqtyTzxaDGg3NODD3DrREae9qc6o
vlgSy6VMTmAieY/g1qerz+CNCRreKLSVwGblil574eKrxvbI/oP315ZnjbcaNJAjhhf7oqce4rZt
0KPyRXkNQWmIUwxDqnMoSxrRDYmHFEMb33y7ewKB6bab9SHxJNuSe/Lf43GHWd8hZhB9VPUTtLVw
GUVqBznZ/HI2WeSQuNBtk91CnTqsHryJuuFYgnhKDn176l+boNJp4MJlWyPzB2e7ZWVwgRCDNaE1
ygW4P7FbHZR7F4RGHN6d2qB5ARlQeVE1uzS4Y8gFLqVWuDpk9kAlbFwArHM1gwGeAqWBCTjmkJvy
8sfJQtqBD/9faJhp3/+EcK470gmf/9adZr/TaoHscl5bCLDX/W2OoIN6VFyKyMzWyOIvTjpEQnZ0
XkskKMPXskTQyTccxvwjPiSlL3l/Id72iSqTsv2cp7O9v3Xr4TgtcGkVm5rJbbWz2x5kbsHaQmDr
RbFAmrs30OvqlyLEr+Vis+EWgoDPUULXUgrxnL1SK8gvIfcqfXyE1/xDJVjajfgCbXSwwsFaiV6N
mM87xwQClCk7GEJpd9H2r8qODgLVciK5c8ipI49/V9rBFDSseuwZL7rTPzl7imuEJvX1ZU9/dXL3
rh6I6TEqint1+/GlSmiTI3wAB4G9DhiYImGgKYaEnuoB7dGoCE4/JQKRm+oYJ0v6K6L619NhJOA3
xWJ1C3reR0DSKl88ixqkFL8QmGmtrHIaZRA60noS5CBrY00z4SJMjxDREZgTDFLXsd2O10PMAczc
w9d2gPqiBisUx0MVVFgNg7uNTCOZJ5E/iFYrhuIXcS9FVEQqEo5w4oiDq9hUkA1UvHmCNh7sh7K1
Rm8keix7HfCAuA7s5hxuJP0XWLY6lcRe+FBrOfnhQs3pv4BOReiRIALwxKC5EPqn44RgUnvoiB6o
PByKq9S3VH6j8QTdofkA2bjqWNQJuMSTb84JJUrFvMvpxrX/DvgvMRNbuCKO7nIpCiItS1uEHDqU
T1zDUsEK4hY4Dv/SNpce6IppCoEI7V2kmdB8RLsY1iEV6hjL/AjtP7xLNmfXj36ZVzSGodiHZULH
+4Z+RV2jNX4mLU9eA2rNrVoPow/lGvGtM51auG2oKLsnJRlTXFXpBuk7NUoa0rGR6PlWvG9Ks4U4
T94Qz8ktetMZD3tnVxKG64Sm33Dh9EjlvaLG9NZP01OZLfhFpJoRrlwBSymuD85TNKtcJW3RWUDi
IYirV5y9e4QyiOLxMwbmFKFGFTXNK902KmxumOodP6E3lgyFW/jtERsQnRZn56+WVQ+VPKskAdxE
kk2hjIK+6qEpRyz6eXhFRJgNG1CPiiLVO5X/BNxy8Xpv4FCPv+IWCTh7s2t09eA428MOUp5nesru
Y1SfIEDwcQZKcgvPhGTG6QjsBhgHGkhbVxAeUcGZB0AmcCnm0HDgoSve0sUgs/D0pxZlF3JPzPET
ol3UCYY4ALeKsTP8xszgm/SQ8yns0x2hKKn+9PvgmVyaHf88bHLBv58+F1izq4H6pqOCAhZUOoow
hONMbyxoZ/bA6e+JUcSkHJCPSUuiq1OcC+I9Ud1X01FsWqtFoAZza7mHnwPUqXdpFEho4vvE+czL
yA6CaU+0ke1H9jTCU56AX2+jOb2GtiBcaO10meVK3ihwEQksICIxHBuxGBB+tHES0DajmiYuU6B5
WAW2fL5+YLEIOFvO31yVWioQglyE1/nAuFyA4Dfg2C7r6UTICxAhYng36RJsoP5CRBf3KeEVAB5w
pUsixxFO2onZGoOk8rRQBEUlb8CAR6sUTpBDog6JixRUaS+BFIVtwjmhtuuRdpwiCorp/B2HymUn
hcRRYQ5LUBiXIsALANQNeKsMqASSaJfaIMB8rj5dn68nJ5Fe1W4tqEQWziEYg/JLdWmdEqXxFrJZ
LegFA4JNi3lE/GMnxc4d2JU+7IAp5A0tD5EgVvxbIQ129Lwqv8ET5eiFvwhVDoeo1nYcIHBNC929
4GAhTCJRKcaSWE4crjWtTYTxPbs0tAG1MWyYVhf4WELMzm46WUfYbpKiE+VNBJmq1Q84CdupQICC
oIMEQeQkvJ9JAvRL+5smFdNf2G+R/zGH9hg2kF9AKF+jptBik0GjYCbBK1e6gkz2cbqUepTTwY4T
P4lsP1gt2nUainEYyThNdC60LJIOwDkej1hLn3onY3V1Mayaa0o6FUKwW0KITxbBHi4yLbnmoPqg
YxQ6/BLVbOhU7COFoXFrjexQ+SR6ebqqyfdNrEMOAHkqyQUXg3Up4SABjMwD/4JVRKdFCALs9tpF
0EOIHQAnii0dRY6SCSWfonyljIY8zpFH6tI/NQu+CE9qSlQPa+jyS3cpeMHdJQePAgv82Tg68MT9
RP+n8a4rmcSH3Q1OxzF0p/iOR+XeeyUHjGOx2BtfhyONBTBN2eG0VCr6eRSiZsqrcKn2WGoRfcVT
QomefNtFMxNx9PNL/xIrtDHlcNI3MXQEtPlQT45R5d8fmcYo4mPpqlP0LuF41FfgbugP/kFdSy2m
9avC2Gs4MJBj0Sp1I8dqERtCRCtodJDP9BwIjz2lQypBERUQNTOkXZXQ9UvnNImVHuVhWIxK8UFK
enmNzE7U/eLTASUYeuKC9/IfC0v/1o+q+M6Nk/PqbWgq6AjWxhIRnteWQoKuTNPrCAoiDph8hglS
4csJY/mEtjL6EEpyjXGQwFiMGiWmgigjuQVmweD3Gv5KXHqlB5rZawzkVF1SXZbZlo4bHWXtIBPi
QMf3MIW2b7kyKMSmjuye6j6fg8P94OMUTNWR/L9KLgf5Gc8HhFTyWmuKaEj8NPjMJTCZMdyyPvfD
Q5M09zIWpvChB6k8TLWCcdf46ynrEX7oRPou7pupRXxeJJwaKUmharQXFdSlcddrOr5o1e79sg40
NlqAotZx3+zivoDfnx0oGuWkCUdGxLPSI+C+SQWGOuz1c4wsriAaC3IURvIXL2dWkJ7fgMiLYfc1
OFpNaiynE1MtMlhHvALQwxvwgByugSsiq4Cnx3+F6xTqCu79gkpCd8dC4E4/f9OMlDRC4zDiw9EK
8NF4letZMDqMvuxP9OAUqYigjqlG0Xgc43Ku5/9MT65AgzigHCBC9L+PBf/j5xXoa440eT/FGHhE
xrSzEhFmw4uikBaIXoO/4s6p0IjfWN+B4vE98pTjnnlBd008U7whX4bApamiacdkIRri67y5hvTI
n0wD9iM+GH87q2cW2oJi0vIlfoQcDYiQEGcAh55buU/11BS17flQ3ZiGFOhhCQbFcz8Fop5SdSPq
1hzRKmZYP1OJp1OMHdsg/BYxnmUMohBM8dkhVJfm3BPTU4ZhEO365rACgVnK2A18pMI2Ea5mw9ni
ZcyxV6c7xn5WS+hAWLxsohNFU8Ybakg0aMXgOSthoBf/2b9A//x8q5z90oI0ipEoY8sJys0KBmW0
nXXB8XQQN/Db4gHKMEV3zL1T5H6HA5gxhJR49Uq5KqUB1XiasPdkdSPiFvFJI2jALWmQWb38ilNr
VWgfov7h6kluBOlImdGRQ/tGvf8sCZl4YPolXoQUsOoI3ggeMBb2vMXdq7TE4ZE6GCagUqqbe4GK
40Pm8fWWJxqwfNqjK2b/etFKpRGI+JmOdt9l38BFTQH9A02uOJOy1avQokXtzfeRwirIhO4xWnQr
L7I1vWzB/jrBIpMfnGTKhAwwGRddvbFuS03Z39wYBJT+YVJvQqF8+K+ZEVjdUiI+5oeaeCFgEa9B
Ef7AQHd6J1JH0xzs6d7eSCygRfq9qP1bMQBEIWlUS4hH6Ozil8bVrsR3+hk9PUg7PPra/DmA7Rg/
es3vd+cgg+P11EAC3+ABrho8UZOmofAvYeuVe9kSNkKdF/I4z/Q1kIY9z5onHhhYKovjuRjpER9p
/vHB0OQtCgKiXr/a+3SgZn4FR1cRrckNpZ/iOAQPrflvN6OpBEyQ2c1b9Gl0RG5XJeEDM8QtXpi2
tJpp/ISrsOlYQXJhByvUYuwp2kVFoN8R/1agzVcnb6ptnK/8FpVX2d4JZZ3K06LH6ywSWVym8ByV
I+Yl9J07Z4owBv1udDLW6SeAYJ9MZLD2jO9T2oJwSm7m2q/VWvqWkI+qZ6Ea/m5Z2NA9GRF6wImv
Tgop+iP+QCiKpE3TBkXbV0eupqwWxjaHQ1mN3kht6OJDUxtZQooPCIvRxRf1gKtB08mm2tNKjqoI
d5Y53MfDlExsExlMJqAb8qkyPwC9mwerz+LnN5Bf4E+xlzY6NDHliNSGpEBroAeVe/oYPesLU3Ld
efjvAM66IBg56j1ZjnWyOQW8mrXqYyLSbsp1U9ZwsTCU9xnoDFOFnJANmFfSgo+j2XGNDY7dKrOE
tI49ix0fz1RMe+G+q0c2ZY3iRNlz6NFQhUEVUMcpVARiF563AlgYC2Qh822LI4n7JwVRtMGGKDp+
2ZO4sducaoukmdmkFlL4V0/Ndn18oCFJEey1Fl/vKWR1Ohy87dJSokM5uJqcaSeCL9ORCIBzUicZ
fRfxYdYpC2PlRNypcWN/5U5OiOpP7PF3Ck2ykTK1pUUIStR9jynJvma65e4hLKNQkJlDk6elKOZO
76GGh1cZLgn1EUgN/T4aGCS/U7vau6a2Xtc2eo9FWQQMpGkF3Sj4GXHlqz0eCdCY4ZW7vQO+IC+6
VBqDKvABT2p6501KsB1TZhddnLH5Pfa3eK9v0JE0aEOiJio0uEEBPWpOMS5Ufdnw75RGwUY4VFC8
PE6Em/swp7nHNTr0DNzhr9FlYLQvdkQXORXbQLnRW1zBLXtGpwIHGNUwgHnWtQQmsS4AVTlB6FwC
nbdKUZ8MZJyVnArHzRGI2qGysnZLdGrqIIZov/uXi5fjxiT081lx1gScGK4fW4sRXbdH73A1vcH8
2zuH4RP3aRnR1gKcznR6tE3fW6UJ4AGo/p2dvXdb7SFllP8aR28HmuzUBs+yd8CDH+aZm09uOzbd
pmFb5/A4KwVWSI+xKgYE7Yv/cMfr/qLweMEZBkMlWI4XtC5pb2Fn4brf7C08WhXsgufYgulLTwAg
NgPf0jEm4gXmjcFmihU5zPHg/EuPsKGaXz3Ceohb1AAqLhXp6uBHrQQqvdd0QW39gC87Rj84BTW/
+HDkLMn4CQBxm+bjMkMSVZe7cXVvt+ozzjPnEFyWmWfxyUYva+FgBabazvuv+Bzcx3Kx+QWDxVam
5ptg1MvT1X7E+5g/dr90k3jwZ+4/4jV0UnyCtt3D/A7TuNve4oHwnDxr6jtWLeO+9/TWaf/57lZn
pr3umKsjp/7okgbHJrnrolOny9NiaLxL9pnMjuaZ9Z8dXMLj2n6XereF5ZVhjSIBhuuJUywd2vAe
qF9b1mr9nh/KUUVeHs/D35WXnffLrr3w0K+vLqXWVW3I1Njs1A/4rum+hhP4tWY3K/0SHI1vYApU
ifBWX872lEDOzLbh4dp+wppKCR2jA1H3sXtq26e1y3uU1qZdPofXh3sGCD5HphVUXt0yzABKVVTK
jVVGEGp4J5Tl7fc7aSZ7UjgDWLeOtRqeZ5Oz4R/XulocEWp9IgsoDu9eBfpb6pfjSpJ3Ft0qJe2H
W3qF1cqUvspRajki35VPvtlw0oW32dm1FZR90pwjJWGMImHJHPtr6toappCfR/Twcq67v/zPQI6+
eg42WgtWw9sf2zk6w71dfTiP2xcNtUjC5Fq9s0YHy7/RjA5bRkwrk8fDuU5pk52XRYk9PRxQbXYu
QJ/g+Htg1LCm69Oy5DimQ1K8fcgDFF0EhOW/Epb9wXPQs0YpfTiyzmDtmq8ZKpa7RWDUW+mQeTbs
1RGR6c1+9isd9pkXlnWwpGntVkV3XQHLwqjrYZ9J50gsuSFFrMvo/nZTwrOy3TwF9XtE9eMc7wg+
ODw2hKUMcnmFR4tjvO2cO4ExO932oZiep4dN99XD97fiZWXHSb8q3+dq8MQUgDCjh72o02ypHx6+
mmPeNc2CNyYupfGF3C0dm5Au2AjDX5Ny1mj38tb0EM+HF4JkF6QGIiokWxpVea3mBJuzcrg99+vd
9+AO07EcsFcYHpsTxb17jH84ZVKO5AqGpo1a6/jzTUuVd8PNec4KvMrdWtJsIpG9tPe9+t63Su6N
flrdnePeDqHZ+bEatoNP1WPq7I5O/zG9LV9xakS71uHSq4yP5bZhuNffWz060pHAsl/huW6/ILE+
6Z/jnoMn6q060TQlNa8KSNLdUSxJds9o+LLDfF6r+pVXq3r3z9vg9vDT1N0eUDOMj/AKW4/25eyW
+t/Qwqt23nEOBAeW87aGi9Tdw5ciHOaow2CXAMC0rarrHQ3vuOi+snYTW4CbU+UohfdynuXeAyuN
6X25ppyM3SHGoOVhGqFH/t6sbu1GsL85TJfyV/knvTl00us9YO7N1gMsQVp60ge3zGP6la4bkYT/
QIKcM2lAt8skbiRnGLBBfyWzWPxY1J63I7jG/q61yL0ttUQMZK7970eXUhl40hV104LNl93D7ng2
l1+DXN3dterTjVt62Fu0WXX7jYZymd/w2nsyZCD5f7uLnZ0n5A7v+X0/vNZGGSSbVuX7wDyMD9A/
Wqfe+ftpxmk0qnrz03dWRe49anaadFs6TDE3ysIngo0L9dt2flSucKNQRMPLqludbc1V+eWvOze1
Ou2w25wyDPfou8O2ZK7ya/tdCbbPuHFaXU7J6xwdF4lZbR/M2OrWG0vo5vfroLyq7L10T/PummPR
06bZKd/JAq6t+qHLp7LnXYyVuWhdLoCHzWG12b0feweO+KrND5KmVPpGsC71jH5955za2mL2wfkv
z6YGkOX+1H9daVlbCYx8dWi4Kax2ZCirclN9U+YoZyC7Hl4M3t2uXBqUXP1Hxc2oddbeSQVVUKVv
nZBNvazvHY1wnFr/WmMtb8aX+urdnBr73K8PDyham0lW/qrB48xX+UWqrrS+ah42LkkILuWHURnE
79HbcoOUn8fl6AKJduGUb96L9GNHmYokfNM/QmKI3gNrhFQI/KxDFgmzhma7S3jX0waUKNqR9eq9
CwVhzEdp2KKM/pcNi0hLOeYTTaZaJQhlkQL//FVz1UDPCAlygD+jaAAAjrUwXoktTlDRvYbAwsMx
HDEO+ZpH4SSoooJo4fJGMQdjxU+Be4hipbXzZALXQkODAj9UDVM90jhuJpTtZF8rlYc0R8gEyVst
z0WCNexjvIszco5jEIe6jbF4h/JC6ru4k1Es+RLbTGW74V8IjD6J+xTxXxShIU15Yv3KgwfW/1Am
gtLr4GukioV/xcRSnU10gdyD1DsirS1UTdTHScZRn5HktptIl3TKKxvd3/9lrhy+tdb7j0WFqw+v
nicZRV9AUW89KJMsWxy7tjm7MMQH7wkSsbPVaKrM2pvsws69c/u5DnKQqskNacvG2WPzPnlXwias
lMw34DfRuajpvx8hQUpGQrF1iRhedtbPnefJTmHpm04+ToHhmaGEiKRpPMGUk9g2DKdMyJkFlwq2
UOyGdZ4FEBZvunyBdCQV1vyUAAb/jfaVxXNy8rudGd6eKiGcVwwUu3l7RyNEvka/mcRY28cXn+me
VwscX/i5vGmn5Djo1pFBn+3G1r+VA16hcRMiS9Q4WYSEwgxuf93sbruHZmDMMBtCU2S2axglYLnD
/bACp6cDivP4BTMiNkT7Tb0rrSpnG4owkG929s1ynhCO/uhws7gOKtt20xisexjYvKERn+3t4MzG
eKJnLXBS8m7YtTpKu/uSFkqvkge1yUrokN5bk9t+bafGaDEmrHFf8+aGHHkzOPFkZtjbsEnaP6X2
tRGU4/F1YPqYqRNlvkjAMb7xmyODrACMveI0NsHpBhwdLipenCVbesT8GKNjeCQr2ESMUR1y1J4i
yh9iHPvEfGqzIVznqFXT4To5PAPz5R6JNUNMzcrQAe4itVgULLbIcgycemCQYFDWvnDvmN+1QOCd
/be5DetBFVoFUp/HsvK1m22ox7CrrZ4rqB7ra1C70SJrfQlNw0ZSgRcBubMBeDymXgEHFFDs2roi
pho127u6bb0KUiH7voULKMqEZtdkgcAPsjfDp+kQLpcIJWt25WvhPTmLaKGF0LDh8EiQvtf/8t5j
cBvjn0LJnsLcae9eF633bNtZIKZ1ljX/zCnl18JLHaCPQDoozV74KxzYACc5qINf95710Mjdd2x3
t7+YAv/cG3YJGmnd9mlDDKtTHB/CgVrvCZLFbIKXVWMNdIRSkHhRMfzZjTm8HstFLXyVbaeRBU4q
doWNUx/5A0QR7w9a6WAdNDbuM7cfFEd/G9E6cxt11xy8M69Wip4NL0uaUaP3cyHywg+JnkdIqkR7
vbGHwfNZZqlzTQwqr/GT7nW/zo3WWCQ10/C13J+8cgzRFwW1vyfiBj0M4M7C4Ht49+mBq/GpldAQ
EbLYhp7YuUfAZgJ0qelp/X80ndeSqloQhp+IKjGht2QQxJxuLBmzohiIT3++dtepUyftmXEUFmt1
//2Hm/kJGfF8dTuPY2pB9Wk+YHUY75SO01bLSJl3KRiQ2jb1NnKqhF0k5w6czBeFxscsUB/dl/em
k+zftaUeOxVhmJyzxAJH6tZqbsP6iQgYsXFEFDJC088f4tN9N+iXFr4xPanHT6MXkBaRF+chJ2nt
VCp7cTNzrlD+wbP/0kX7ZUKz6A66+JsbGUYckEReRrNp4jfYM077/AMZ2K/0JDpbrZsO5QV3T5Xr
xsNRsctnwL5Oe/lAkD5nayuBhnRu0gmi8RUlpqtBbZbkv3qWB1toh7Y6Vewtg6Cn2U70dmVeIfmO
26x8eT7ggCuRaufEoARvCDZIaq6zyk/JSFRJ3qp5koZb2scJvHxywz9OGauzTlOvcaD4620KVDjn
oDvvw6z5iu9uFxpyW+fetZeVO2DhD7SvuUXhHZYtUXxy+S024YHf7dk+bWEPdNZOSL4a9xg/M9GG
UtbYvPsM6c9fkJfuopRo10BrGc9JAXP79sIvNZ9P83HhtYP2oJ1TB2HNjDEjUDN8VU2PShcbUjDX
FJkiIbk9zrYn4/s/jXOD7AyUhh11lq1SBEvjm+IAu19e+qEJoIF9ONh3owQDaJZ6VuoNlhHThino
P0qohxvcvMtM0JJC/CdJkfa/83awu5N7scUjo6LWN/oPFqUKeNXyt5mxVsbV222NVdjs6NaMXkuC
WdS3UTCH/Yxu6I1xXYLR4eRLddlRrZTjDqUDwfOjFyKxgtxgv7+DJpzZHEp0BBQGmqhLzPe+sdg6
n1p/e+d1uRfPvUZ07eoppyX366/ENxMl1tfplnZ/06nRcP7qLiBXB3y55TegbjosXgJZ3jWZ90aJ
l3XDvTY8x2dsDER8n3ZX7ZOTDh+IWiDtsPju7oVDOQs6XQ74Ydl07ggiPuOiZZZhMT1TuvFs9Y1H
baXDzqFGCznJd2Se4fPGE3fovigeyo1hiHQvaCAw42qQ0T3dTlqp3h+9piraGcwklJt7nTxNDQzn
oZ+fBiOlBg6QfPszwlHcpDa/RGz5h2x/naTUE++KyuED7uvdPi7FL/4f7Ht+O7huvmFrTtVAv3Ed
NjW32vrnhwPGrUnmLA95B4SyY6kYi6chBzwLU2jy83bMjgcKcEEGjPEarc6ZLpwFjbjt7LeoLUlO
hBtkquvznE83LeIc5zNFv8+TaP8hQt4tQEDRWCHo+pqvxWlSzmpkRs3Jw2k+qJzU9cVsL3mPw1Oq
s35EW2tB3LlikFrozRNHCJ12yGedPhtm/dH93fq9q43m6swIWGEAgB/CcNi2ryc4OxlMHtwh6UTA
NsibNOku3jpf6j31YafYpbsGk/xb8MzwLe1tKTpYJrbyvulbYYADWuDSxG1hL/p482KfmFSmF/yc
L0sU+l97G0IjHPP5N6eb396c3vYLWp79Aqy88gw52dOssX5QLRVWif5CIPuEU4FgAZKB7nKaJByl
mv/tWdemPcYJk48ocv9riWZjO9ljU3w1GoAEcoxyvbmAOqAWINYBJp9Nmc4fTC92ET+YIeoK85mw
XbMLdBXTbwIvEVZxkCL0FVUsznkHZG46bSxvFHNsk0fFdAd7qB7Qy2LhkQhgD19spcHblbdztVBn
aId5xp58yLwtZG52DFgPqBr1bwlc1oZzWlLgvvAuuG74JRMEcXJpmBYMeJmfPE/q3xNlPFRNWztw
69LwZJPPI9ouZDAOQl5hlQxeA2UPETPRxwBtmd5/br4do8bAdEvHyC180WfXlXPsjxYfFx+X+dmj
HAQXJHbzhjofrAfrjpfN5rNmESsJflklaHgzEs5eqwYIrtbEW9GPjGq9aEtgJTNWEqkewPHMrWdR
jnfURLxsvh9IytAGzyFturhfpEcZ4ryhv25alXHuGZxyud/VaT3X2+ixo+jkxDo2TdaqgoDeuLD6
/tQeWvuvRv88rESV3prVC7hlvYE0Co3YLQZHsV6nwu4OkyXW+FfjUdqFcSEIFS8u6twafJQwUQVE
+zGjalWBtSDnF2SZIlPnd+in5YKSHI0WPZKRPM29sh9fqVqNR4cTiCp+PL1EJbu+PAH43bPp3CJM
WG2gF/Fa73GP4ZlEx2k3xuj7GhKYS3L7zUS+nRrN5Q3CrrCIp9fDHf9RheMURhUEFeQwd9QI+js3
ULrFHuDWbSxWTA3INfp3tmkfHyNkChA++N6205HMSWEw5yaccf6BIPmJtH//qvUmI1W90ZfoZCFO
FTCKkZQHH9qtYNDqCs3meMblQ1TfvNoU1SPaXpwMdn09nYX8+j5JomIyJ8z8nnOdqUgkVmrL2FRW
XH+pUz3eLbypp+qkwRd+RzqkC1iVK/P21hdnx70eYEU1dCpu3F4ufKOoaYthlIWtJYUW9YSJTEyF
1418reNl6FKb4YJWhoKAu7Do55j7mLCb5tMXJd4Ra3/mf/NGDzv4i/lGzlV8jfnVuvqSWSCP5ZSa
y28Ppu7Zn54zWlK3r7CzotOCEkVQDA5BAUAfC/G7+D18uZUu0Jav6yNwD2WRO1BssGevH3WQG9W/
x0CJNKRZ1peSS3pLxRl+9i8gnDoxGXgKtQrltA+FkkjAD7QCRtWE1DeEr2DPKlEAMMT7wvMWTWQq
pgne5OTQ75/F+Pt0wIWkcYe39qOtHS5fk6dFGXYV+CIEykG4pBOQ837UnBXrj3giVZlB9+ad38xY
ijSE7S9ZX39rvyzN4otR8XnyJs1EgrZuhOycDJzfHcPFH8ey3oshniA+oLnkWDXNIQ/bnzqkUmJk
o687x8ss2MIqCzvMHG6zBEzyw4MIyIbrx4xACDCnF0Nz+nQKRpTxhBQI/M/uaeW51dGCagDFsO5Z
KTQmswQtPTzupEnUG8VXNLMPzdfaZZ64K9OmmuxzbHjy9NA4cxbfjZIRKs5YZg9FcgFd8cnjqlvt
Vdn015yxuzdG95i77HvG01X95YkAmz6FlrKhvvh97xNAUIjHTfNGjXQsMv9eW+vLGmeSJxejXvi7
LksDt3oR8eWMmsqAgICYxxVsYQ6Q63CkDN4w3nurNSgY3jp3vfFXcthTAAS0jdQ1iZl5tLR/vgxD
pl2OGUulLhvST76RTSn6oNmze0Kxpzj+iQJXxN6uXroaNKxNceRZuQ1bPBTo/WTX0eDxAZ2SBHJM
oXGNaETTnnX266b97QXgCRlkbTYz40nO9WU13ynHRlN/jVpiYjKt4vdhC+HNVUbKSNTUhNOqVkdC
yHgIgYgvTnP4dPtEOM/oEyVjYbwd0j+XznzNjBZQifOKGGDrGsGX8ZgwQU0A+0QrCelX7fjAVM+r
5STg9+Y3taCjTaIZI0fGlEzW3mc2C1r7VHO6SDdIeMc9h4cYqkQbAnqCl5mMgK/AD8YFHwEDZ46/
97FLZp1UVlQrRNU38YHC4EH/1tYZJAueydkpPKZqmNFks6GIGl0ugbNvjbZvZCDH6e5CidgC0KIs
9L83vR2/4O4bgMlsCc4NRuKDEN8BZdS0kOiFDoEo1JWni5nTgVkZzQAFTtF3rM9ozpKQOoq2pQW/
ku1IvIUyHR3fY9EZO1S71V+H1rpPFdNckdXGD1Pih3L4fEmWOvufi/0yGx7cmBwAjg8/9EZQJNct
v9UDrTSfs28+WfMUtJq0cE/kBz1zmI2mTTcff43h2e0cxRn+hB8J9xTh/BEGQmVSnFK4ecfz5hkR
xsBzOzxBcliwBmkAnu9QAdfUtW/cY8d3MOWBvwIOkevrlxKKL3zaM3E8yCfTx3ja/rCTAiw51y6v
WkhYS3QsWA/7/WB7ilqZtUDY2Z/tq579jDtypa9Mp9si3l/U+1VFYSEEWBbkSJ5DkIzLALFPBvFT
VnCX1ubhYQJAvq817hldlKh6KbCACHOnAN43+nwiFSTuDvIIOaVWszH5nhCsVhx4q07i5xiUGbQD
VOrpuJ63bpbfVNh6znoyPWZxd7K1bstyBNzVGeR2w08Wfcw0CjZF+shyXTo7wS2/C4oW7QYTpsSN
Qb/gQYXS8REzr33KlF2WZ3bgfAWVOBkFBz4WHkKORNOiF4VO04tOjjDbLyyKi5/QQ822XpFzY3NY
3+LSdoMT+TyhzOkds4e1edZ6eF21zBq/2QAFdHDCH7Np2UK0fMLkFOp352kxiyHDE+UAxdnsjWqB
iZjZRtjTMZyHuyxWwZ2zdHwespP19DMqAHvYBld4mU4HjoqYbcHXtIVccl3DtZx9nBmkK3k09a7i
KEQGC/UKCgF5FpTUGgzxwoHBXBU4mXQLv5T5MfYbie6pnFizryDKr5PPUI1E0b/GqBvgmEpkIOBv
dDXtYi6kvsuYGfbsMSXfq9aTDaUBjh/6I4ePWyzSzN9A+vRmr5BD3f4GYIG5iR0AJcXDKmpi0Vtn
/j+7IC0XonYPIGr1Ogqx+TbcRNUQuQHvGBCsC7nQfwJNcENaZrR5QdYX3GqA+0HcWqbT+/QOgphO
eReEWgi7slagjyEcnnLY3rw+IMOosFqV3dff+J5hnY3jwB31tcBSCAonlFfZGAwCEXDTTD9mn8Fg
V990pFTqD+znyYjxSKYS4TOagFh65CFtAhTSw1+YodCJxSWV9SlyvsacOwBZsMd2CGXAKOasJtyd
eDdoNpmW8LI/X2ohfsAzPUzKwSSW9aXqfOdMdK18lN9SvJv2hGnhARoh2tcfIwhcy0gj1tomIVtZ
jZkqSUA5pvJOMk7JGOgik2814AblxNjqDwhTX/6d70ULin8Mk0LjifEAeski8bdHasmLhYkNhilu
o8ZZn6VTXeF89ArD9uySae7dTrn70efQeBpFqbflugo9yWUYHaaxcPmEqYn1zaCvc2M3zJLuU3a8
iazMu5mzOoBt832NpraBA4jxRVaJkECkBa1Zx3xjfiBuDQ3/srufrXPHotranNcNduc33KbejuHK
ZwJMmfPut6X5nCgMgnJni/nM14paPF/XPwVIsmECRMKPhKtLTUkDAnpx588pso0U7oT+BQMCuOPd
xLJuoF6YrysH2ZOROtRRGKE0LeWERBW2iBbAadO4dIxD22uvoRFFEkNSHOLrX/zcCG+bHPfCYESN
sQ7OxZDnhCLnl3gN5ofmknMwnDM5GP6iVEfJCiRGs8rM5k0oPL65TLBlSPyk7x5c48np0H8PqBW1
rQEtG0BVPO0z0gAYInD0cevxSoW8QXtnNBkciFSQP/Zefoy36cm9nXQuklko1kZZvT1g6LTv9Kkz
2sRX8dt0DY9d9BuIrvy4CUVmno1xKVkrevTym+wtFq3N6MmdcYRrv2Ev29E50IhsZlGyES5Zg8f/
pxo+CSEXEy8FxRBwtSi2P09WWgmWOmWeSquiYY3BZ+Fqw+s1k8MHe9JbH73RBDrN6HKyGlM4lHtk
uVTh8BNhc73N4DT6LqwquOr9BT4GytPYxpe70YL2aD7t4gL21oQ1xZIe9+xGcBvhXKenC8brYaDv
phwkfQEfaYFREyLWpJkeD5O9eif+sedOP3hydo1ufDP9bY9x1m1F/w8YSeH6cHLSvTi6b13nl790
sW8RA9MTmIEBLoSUz6EzMG+ruUbF12YQ1jpWpFFQYFI6fCQpolSsIQYYwz51deb1qG9TDNmwqvYf
DSsff6K2m6FDMdqwKAGgjvt6DVCPdk3xkhtnMPEb1rwOfa02Lh8T+/STuPSp8AhafHBAiMrbVWRJ
797DzmnVRyHdYtD70OmQOfAr+zQ6jXp/ElMGnbKioNISXCS1sbhH5gwhQ+bEq4fCJRPfPc7bgirc
XKafCVsOaYIUM6rRXVW1zTCt8nz35Y7drwNGTCNt4Zxh/qO71McE1SS4kAon14KIQlHTSpggUtM/
ZUwo8ziAsto4T/AbA+WBvYICQIQkmn9ab/+eHuCQ6Atv0Mnawqrjd/SGSLEG1eh0tdpkSfAGVdhH
qnMZUX+zLimHbik34rSaNpCHHMg3k2GZ+J/ceKiWLeYZaH9xU8FPQL9hd9M0PilFrqe4qteZdfbq
w1h8fIARGuzjZZebK1sNItLmL0iJNuE7SAOGz8fOFB/R7mqoLnZfozOfvh1aTqmMXoAjzU2K9Orh
cVBhGYByZzwYTxOGqlcygak4B4zdbJqLnbYTXdxH6riXPaVo959MgPU+7ESm8MjrjfmD8ap2ihgj
Mkx8rv3+UQWhv+gUgHNzX1RmpulkasXPJe0ztbvZdyvwseb45Q2vO2tIftiTiTchfRIZg4cmrcJv
ayGhnnIFBhIumRCtUaaBOrdH9/hKukxujYrRxw6UTVA94T6Y6/MHbSZ8GKbpS5Y1o1zF3xGL+wyG
a7TM3E0w1N2HLuPjdnosfQYJpCuTqABmNUwnW6hybkGZWbETdKwMVhlWbDrMlTw1mMqTbw/coGdk
KxHiKYTqpNAl6AqpoyRsSUMchiruGoxoJggLT5gbqmAu8MQh+bGDzC6JPrtZE0e5rhAFQ6P2g0Dk
oxdqYIa+H7z7ocCJ9W9LMwPIpRcjU1DEFqBNa8vyf8ja8ZSax7uvhl+jtfhCuLb9fHNb+Spok5mP
rfl9kkETocnYtxZJi5xKPpSE1V7vZkWTh2K91TVquDV4Z8WJ+Rbp3J0Gx1/DQ2Aja/Fx0aWuWTZ9
sLmbLUgPmA03idpSxhRH9WrdQ5fuJIFB2eCpJpeMNa0XzNrtm0+FNWZ3jzj0YPd4JXDJaZfhkW89
ZpW1gc5IqB/kvkO3b1QfvUJeod+eVoUs7+nk3nuWe5+ureh2NUQtcBu3XIjnKKmXQkIC2LcPI05r
nNsvGmRh9vfW7N5zlb8LHoaLxstQ3vhO3Ktp0fDahdnEIws9XO9t399mU/VxSmFuYWVsFwgW04Kq
f0DvIIZkOTAMFf5KwyWr75YOqPLx4+5PqQUWB8jqYAawQCBYr948ZBVDaH/VYcvQKY3zNv8uT06H
YioHSmr74uRXGRs0glyFESu4dL3+cCaH951Btg2TmlJwtwoRuvXdMMLhwuoEUfiYce2wB8I9+n5s
08Cmd2GXNowWgnLNbiYY9feC1zWu8QTRs0x/HNW3rozX/gdFqmoM0SwnZKFlc5FNcjhZ+k6UkZXO
o0pkYMtfvy2YZIgnJhPK5gmOsOabseuBWh7i/w3aRqAPx35iSvSwcMVxdViPmvuMpUmUENl99Nvj
qTGEQx+I32/pUn0gQk6Q5whadLKwn7gjn2BMHpdey7Xl01iWMkaN976b5XjJ3AWm8uZlsjkKuxhz
PB1BDMo2+hx+TFldJuh1P6nBSgkVjkv7xbNoXjS2CKM5TGKNdCQDgWKCmX++pwDWtdVnIWjimzpN
ZFybBkRvbP/eVHtCQC4mkaKD5FMq0+EgLp5RiD6BqOGasd0xy5/xLVIL91fXfQjOaI7dxHRxN1tQ
JN/bxnXUoMSIY5FDqYPbTRzHwU2JpCNsWAUsNHKeZ1drBC+9ZkVQWnDc43hyTmzYDpsNLXcYdQYS
G5WP4gTZ5mUQFXOq0cGXgq8VRNrqVIvE74GzQg4jwdYiFZmh+iZbR3Z9jVAylk+g6UpUviHgbyuW
W2Xg/ToAw++Zu+2AXPfC3XeHDdTkT58UVgWHusawd3ead7PgROIncri/PR6UoqvDebjPWvjUgMXN
en4vm7QqSmGQKLthaIA/zqA734/J3Jaj3QXGHISlXGgNJRUeZS+I39EDGR3EbJEFxDe2ffyGsakX
+8LONDsbnSiz2tinnSnPj3Ip3rNqGAO1YMrhRffpDUPjfBQ1CZseZotssblzS/M91/UAlVms43Q4
ezqADay221gqNoyvzP4WSU8C/Cdoj027NduSfXjBgJSIXaQBz9xrw3e+I/hoiUd6VjiNEZgQ+7b7
MrYZhOVTCHWQoyZK3N7D0j7u5h1QyzsDAuBcvwdn5iIBaFPXHXembBeVC4CFZ4JL+prfbOpDBprH
9dCdjtGFauAxRBa9zd/85KbjuiYrMd+T5whC/ULn2MFNpUYtdPNfuRmFJCl0op6zeeEBKGFC9F6X
UvYIU1veNjS2W6IJGE9Q2dok+RhtVjQPNvYhELHMdyfiGnIxBIEWHeF5xU7D1H9QI0X8hUAgONG/
W3uDGxAUGpMNiU960R9aqFF5XWnzSNXmF7bBBPWEWSIOqb+G8NYzNy3aTn6GSB8GzPKXZvM/7Gjl
Po5Zsb/tDM4sD9vKFLMZvPCxheF+pFGcYSOg6lUY83qBHUce5HnPxgw5XDRZCvxlmisWk4mHAcpH
U9ZP1MImT3LZOoOZKKnoveJJIp0Ezxv3zZeAbNRzfWNE++YQ/SNKrMNjKepSZlR8Mq4zchHeGYYa
wAsiW2B93eiqkIBM5af4gT4/BSOVvpUhNq4FdrT1ebIlu4fmj98b93axvJaIAjF8Q9OixrLGftca
e+cixBkUQOEFgwj0RG7KqwIbYYtBhmrPaKX5XjQBdpgZZmgiW0mxgBJ1H4pW44AUQHQCIuvKsY6w
qpUSwsAc3Qde2PARxq9KO2RVfLjokVxmxrA4GzGEO/+Ja1AZwFQC2BcdMI90xZhhc5292dWxZZGz
hxZ0s+FMYY+hSaZIAVWymn5IrkYEjsO0ozLQTEf4S2J0hxMt/RVSnE14n4XsOrw0PRlDJZQ7oje+
j+S/Nf5eJQi3JZ5rFeIeQdQFxuMSrLaJsKWquerKUMqiiSeqT2R3EzmHBB740F1zRTnbkOKFo4nz
9ScgOSKSlNvEmnW9GVkNDOwxmqisMMoccRBlXT2P/0wDfr+Wq4J/r85JCc3KEbisP82Oj2B7N7/M
/DghegaOQ1DKapjTF/254DL9nUeqfYHC9c8QozLMFWamJsllMLwkV0ybnrG6g/5z93gV8XVsMews
bYVp4zS3T0hs7MWeOmDRmsIJC9NAxO5c5ZC3SM3N/tzbnL0MwrOuTq/B62wobhldjoyQWnrFYJlw
MciK+EYivQcEoGmVzz6QT98ze3tg6Hf8y3lnlIJU9RKKOVor5nr4Ugy3Bk9f1DFIXvQIztoE1hxb
YL58KW5bcbe5dSf4KO43WLMP3HakKH0H6EMwIDub7/gbn6Ny+Zq/NvlMAQRbf/caBMIU5EQb8BB8
CT5T3U+IigTN8ovl2ghrj9Ns0ECoJQIssmrj7frKpo32tRwUMNpi9pplMk7Gb3YVTlc0YLJKMJ38
I3szJjyGmMPpK5xBxZoQlzbabLChxKtH53O9jPCG+8BixbMywQgRjp80PwwSqmFfH4gZYm1HP74X
sMc5Knz2V/yIgTaQcN8ZT33szjCl+epQbUueojr4YDpO0MeARFooppPXfIYMCweZg+AfrZOeunJR
6efh3ZONc/EfNF6EgTAQRguWOf3JllIHGRCVd2MqPF31WPuoMsHHXIyog4TgLB5e1bnGL5r0ozJu
DMBL6B8nNRcO/AazcJoyEAkydRrDwkgJYOui7FPN7TrxTwM1ruPnvA9iy/ahWee42r/jAglOh1F0
eqzH9aT0Pyie0EVFb2aMGCNhdYmTR9xkcgWima0rZtwB47Sl7If31xSmd3/YZDcBCZ7D7yZE1WyN
c/+8O3n8T9drFPrnwBt8YUBPI4g+Ch8mA9d9fMAro/j73s1my0zhDexbmLZBRI2TQ1OzGoqHkYBV
w9Bbc6nQFF2f3qVyThustZ/ogTEo+euuNB4PFFQQSte3FSSJetf+w6RbG/d5E8iW2cDmjJwmff/L
V5LgBEH1eJp9gvyYMz1b3Rcp5NTb6Hs8AQj6lxlTO6u7L8mFhWWRkebJI8LwrKRxL62g41iM/lLd
eHkKoEaJ5XxptfEpJ/lClKLiilSgK/0LGOHf49EoaOD4Pxx2bajWRlNnLlYSDX/f5IfXNDF7SwaK
ZJUbH+LKKHF3KVGj5AnCcMf5qmHTzUKhp+OFhc6WwhepxWnmxUuegb0wgc9WGk6pmSUv7gzbeP4Z
0W2J1RQUNqacPbapCj/fgjgpdsshA3fc4sBuOX0gg7IgscTFpk8I0PjwtI23J7VUC9hbdgp2fMmr
lPOYoDIYclabEzlir8/NniNMB0jIX+z2CmtjUmYmLgcOtSxnGvAV9GrOL0oElZP15TBHoIpI+JMY
H2F53VhseS5DTh38nl+WGn1tcZkVEwzJzP3i9Qm0gBoRL3ROF7FFSGnmGsZ5RMlIelS2EC+/Le8E
A9XWKuX4Ab7BbRUevCOW0SgcXGUgDqcdvfKlll2B0HFaAg9SRZKvdgP1Fsch+QwcPkwXYQEIHLK4
k18gLhsfiA/ygaVBIlUGEWgkXu6g8EgK5Zr8K1fYP8Dj3+T+8l/8BGQIGHr/3JBlbM375IeKIT6Y
csLTzlP5yBFreRhehxx7/w46gF66C2g/HDbRr/AnJxQI2LgNk6G8vHj0yWELYxCbQwkYldKxklsy
Ls3L8DqTVEZhK0B24/QVvzT5fujNxs9ohuIaixRjIdYitb0K3UHf3A/kXobsnKsQVnlFYzo28c6B
iSPJ5+JjSj8i/jUDnKsFIATico0pWSGZTiz6yeyDpMDY/hHPARGB5Y5ws54xGBvuJivuJXcQGDvD
wRe2IXwCqD4DZmJMqfn6YO9OSafEmm5qHMfY203dqc9YkOAaqtrUYVBGy2oWwDmma+wMYtLdKVM7
4wjClElosp3xe/65pg4yY1+Pzg5988ffd2GhiNPwkz/u8DEuywWfLGOqNoD6IcYrDOMYronLMJZ6
d2f/XCZxoWtea8T/wXlScGfFERfjcIfuTDReRy6RXINzKPkEBc5ZRK1UnBS8vngrHEEvuSBvLgMy
Qr3tvonU6C/Ax+AaiY8QqKArfjZ7jFSu2LzyzYqH+xaDJb09FvvzTBfrPxjMbtOBVVTaTQnhQi1W
m9SnG7x2oDNdg/1x3NLtz+TfowpyH/CVn2eINoioorWV1NFNKjIwq4WwdmTh/CLHyJeTRdyW7Dm8
gLkJUlh4Eb0Dvw9iqWSFbsIr4HYIQZEaeqI7DlIXhnczcVyBEzlCZc7UiaGJ2cd58sPSFocONhAK
jWhlmoNnPE4NHJGghuJ8CGC1GrjT+RBTQQbNx+nbYN8rrbVvMFbVp9Y6GH31QLfw/JPNQG4TBb7Y
eOFqNKFdp/4Lw1kc0irzviJswGYffbuI2VuoUaSboTDGIqQ4YLbBDEgqvdEI+9SDNNs1kwrxV/Mf
PiCjBzMrM19sluvdWoWY+ApKq7TgPkDZWPfAqK3AYbgjkya6ncQ5/C3B+rYuLyLF5YuvHO46jJET
+3ww8SZBwPDZQ3zhW8EIqSBuge3fFYop9Yc//52TKybrUf6rjsOWR2n3tcs/Guymn/HgsqfuV3DV
QtbS3gXBT42pb7j7Bcqi382rFsmvOpatIl89FzJMU7hlUSw7rOwrqOp94Cre3VPGTAjfxY9jxsBz
EEu5nDCVFRMRCUShCKM14Hgm+XfKGK9ALp8z00GDLvUxRXWLPZsGjG1Rpvsyx+aRG/TXTABsNgd8
n886dpRj5u1QQiASibky7/33tWxQgLBCWJd5wcO4I3XRsEu/Qj4RL67FYuW64B0SiQM9UMFtUtzU
JaFSnghM86ETt5A4wjYRK0ocyGczapmlNOgSAg2xnB6cOk2sSxTjEZ8OkMoTp7vmAwy2HpBuwqxK
5MeqDKwl5FU6RzZrGWVGSKr4MwUldSrVDDNmt+TTCy2DVtDB7dMvdbkwCjvkfMKUb0sBLZGJTGx8
DBJxrOUV6OklObl2/81WZSh2ocmjJ+HiylfOtG20ypIVJqchnZVd8vYkhkZC68RtTWxJ5L/EuKtn
jhoeJN2ljKsR/q975mnew8ADL0hupkzRxPujS2vetFQzG373PAGevrMYqm3xApBiEWkYFZl4m4rd
BQXrhpgt+aN//g4dqxcgJGWUPZlBt9R1y3cCejl+to9bZJte6u1ecIyrEZ8Ta9Ec8U9i8vpo2hX5
KduObVt3YEVZzt/owELPUWX1rZ8UHvvJE24G4HhUwf/H2d3+/fhasTQsZPog1VcacJA4+Yu2gjk+
H/LnEkGAKB8VoLBvTLThJWwltCxgklgKYI3AN2mTS3ian23slwfSXp8w+BOuHTx1/oYjtInahk2k
7J9FatBSAEqxWIYs5bSlqiQyCdfl95KlMexP+nTNYmBH9lYs7kITsc256DOO5oQDUxJ67JlcI8vh
N11wVf8lqEtW0MmaSCNQu9I6SbN+nSZzViirQRwtzuLxMxCHHlZEyJIq0AZJLCBbqMrWTf9OA8vz
SR8vg27uI0QKRGiSKtsJ2lbCX7VHYgObIOHIdKtSCoGIxFQkK3DmK4VN51eNcZ7LUED+kqpGSrEP
rya2wbJfgekwTbRScAIERVYHMw05ARBvUHOUthin/jg7WOkRXCHWXtRNNESrVtQc530Oly3N00pO
zwUPrxQXFE0/A9kBKMy/MgP+Fq/TpAAq7dMwox+RkiUc7E3KKxJQV6wZDhkpPbiinjPiALGeG/pL
POMmuNVfTeIbJDy6YWEjJ5SCmSDZ4v0gFZc4lp2NUPJMS4IIulQ3PMxwWSA+4wcnNMhM7pjgsWBc
XCUyyjJjtSEBbQYe1DadwHEmUC96i+9IVgwsdJuicEXpOJaqaBXZnF5AZgIhYBmFQRRbhDWZ2eAW
1Lpy6ACzdEGDziwVAbLklDngqCg+m8sR60h2hdvmPL2xjO725Pd1QELxqJQ7LSYnv514Qx3O/gpQ
YXyc1kBss8UMU1pONnu8rHm6WRG8nM9+sRYbKX6aXUSSO9lHqK9ZggexHpFNQTYbsVmiQ2MLYoff
iOGUHMliCB632e04tmVfn/0jR8hOJl5M4vn1LxdDbMJkiQHaSVEqBJO3WWH/LrcbV2RWYUNm4RQZ
ckdm3CtKY/FJ4ZcILsUlEaz6Ie9bMCzxk0NhzWeUwlt8oWnE+Ro9F3/zk+IDyrwCUAAcJptIUS3M
C0IQqMLYkGyVyyAopICBffIUNpKucJ9lFpK2wnrza0id4L5x88VFfmt0J0+LkvYphvBQbCTPmxsm
Ewr8JaUIbfhAMiCTgmrJq25iWQjebEIxztnQ523GEsw7m3kWHKJA1+HJEA4FOihXR1Ylz+2vjufc
lTuCb7rJp+GxFORMRKYTsUHkJhke+U3cqX+5292LUbEd6gAKSPJQCuy6idlhvs14mdGBOlNWwLnX
URnIE//O9M4WVLa7e4wqq0ZDE7TH3fF91gGG924L1v3p2PKqh/td0wTVwTfnc923aOJwNSljaEBP
B8IGOiwGJn6+PAXapiDq+3m4/jEKiIqhSkdOTJvZPXyZg0FhzmFjWqeu8UZa/uBsIs5ooSwUXFqX
zL1bMJ+BqvrMItm5e0ACa+BiaC8JTAZ4ik/7sTwTJlofG14Pi1LwfFTnV8NTGaOBzQ4ysrZw8NG4
1Zbmvg7nyNbwmPmyreOBAGrVsC949qV2yneVZnXchlXivBb9wYydlmSnhj5TrPvyzTTCmHBo7GGf
RYkGMPUMYXABhbTNtYwVqxGDdsUoAZlUjv10fXKvaHyZg06TDao1/kgxgaAuXeMrKIeqkVb9aEX5
2ziR9hJeFwx61cTs+x2hpDzQ0+JnDBKfO+j80aFjEvEx9ebXIEUNyo02h3yvX5o4qQTX2tjScjVN
1Rr2DxfInVhv1w6SiSbl0vQOoHyAXAlLtY8DT3QxmXRfB2hMPsGfNk8f2J8ELy8dJzaU1RRWa90x
CuIqlIKVM/veCEV5DlD8bm7T7jLDiCTdacevZjCCNdqrr4V9FSlgowdL07uTuCuJi6fROvMY2OGV
kOQOxEZMo/oeyn+oBsZ9t01nr9VNDdDrj9YFrNAohXnG0LJt5ZpZkjEQwcr4GniJwJkx7vPvoQNL
mDFg4iV9h+/p4BehjNIFLE/U7FfIJ18fsRIvjF1G/ThoZGf1h/cFFsgXXdlaXSZMKZE4pupnr/Bb
iyHHjSKgeVRrr1mPupDZEWddzki81fWrYiHVEAi556rTe4gXwSvYpuMc26j7dPteZVeIvghwh53H
4HUNVJrolnHLnALNAlPda3AGJXoA/kRPTrMvVp094/wcloyf9Du2JI918WHLUWc9iAOdzoAINZVe
/o7HBz//fetBO6psknEd1SkBp1al/yUvPbNL/w7FtR92o374tXAEwUhN3D+/FrUX/4RIAq9EbKHf
UEu6US+SIEfGa4Q51nDk/ASlcHrsjDvj7VSSd1XnXQFJyS+64FymhB+TRqKwxfGM2afRhPgbtcal
X2AMJq9IsB/rVQtrHyDLK1YX780agJkXtsgvO+8CTbubXXXR/PgN+Cadd6woiDywtlY0I60Q+yfG
izkP1Yp5T46ZeQFViZqKXV9d6M0LmPO8x8vNPBXT69ZK2CEvwf0d9z+7/0g6qyXFuSgKPxFVuNzG
nQSHGwpo3F2efr6Vqf5llIbk5Jy9115SnE5u7LVwJ5ksnOGw88VMl1Dn6jfdFbNT2fslR7a7klOe
em+RNWFsfonaKpli6hG5eEXJR/qhupI6+d14mySQCypQTyUM7J5mWMWssE0DX3Svi3PdYwRdeUNb
ejjnh7trDe/X0eICE6YUoRqsVxaHU7qG7/Z5/jXXg0OlSKjx6WYcW/EBh4tN/8Im5le4zyULx5fa
z592uQ2PU3gf/Z59Xn9apBi9hf66P3XqOFaRCbCOsDekWgVpJ5Xh7jXe1rRdh6G5krVDOWug2drN
zp/h84au1T3wIDSsYzFtnP/q1Q5r8XO0H61uld0TNVex4b9uTgsZtuzoLuek2TJQAl4X9Uu2Azk4
rIY/91MLy7sP3AUlErxIuVlUXLnPoGcwhhCoJx9I81l5bTfim42iYa9HyUz6Kyz4aajoqW172r5H
GIXfNuaW9Me7xbP6NKF9yGkuFYEAHU8EwIBAaj+4YRPLZQIq2vmjl0qvSU9WZRReW07+HyYL+PtN
yu2DHL3c54KLiiGcJ/OurTm8g4JiXnCFyJPMwDKVL81idLCgmGJSwSPBU1OHdVboy52lEj/RPeJz
ZTf66+gKFIEiF4o7EpOtWfr6qLzYy7cWtTqHLxqFdTTU2hu5S1Yb/7zTFHZj75eV8oDfIakBsCnj
BRz5GqzBes93aYfkZ3dZRWmxq4C+SnKYN/8QOwqSpk4P70v/B+xMA8HD5ZXPzmeO0SQeL9eqVaFu
41CA7m9hrQPO3Urk6djkfGQA7ZYpH8brfu40aqNawQy0XwZ6eBs/rPOeKF/d6sVggIwXBRaOjMqH
/Jzc64P5qIWta0igNvspdw6pTsG9eGRkf9sNjFxtmD4vPgbTMPM2X6RGeoym7abRgPdeC/i/+4A2
823vmuZ7VAKEnhxH5CB7uwFqIkKFUUvzVTLpi5TAcsRgbfgJ5CaHo46r7UhOl1MxKfxmF6Z0hEKH
mQTbMtBP063yI+42D0EDwdqdqMSqU7LLtPKEOXiQ/Jyb+YDBxyy6EdyxjWhl294FBeeswhYn1eaZ
JMVyt9CvWtVutXtZFfqA7NfFt13h2EVSmrRmawZgGAiM1QeifL3AU7hmb/fW/hQsfG8zuOHBo1uM
t+E2JIQS96dZ+WQ7lP57uMoM9UGA3vah5T9q9pt52wRB1fEOf4D8MVp7lizk1YYlehXHFJfjakLD
+jY9JAEn64WN+vrO/1isU3ou8907OmenjCvXs33LfvF61AxPwa9/yeA9LcuQtrJ6eO/eJrXls1ta
fuL+2dGfq4cPF12nMQMwcl8UZP4eTdTTqba3EY6KJdwqyWMfVbvrqOgXZvL27LjDJgczhl7WNpXr
xr73db5OLTgTgtp0Pm7Tefvn9NEpBM/e7Q45Uj8tR7NvtAnL0dMvo57B4r23CevewT46D2iSBUIX
nWr4+qjEsCVdaYKeFTEef5iHj337ZY20jPtzSGpmjfxWuP0g3Jeth777wYBhPIZaGE3X6JUBNyVK
QgXa2hkHUtEg8tTwPstQqNPYqUlcUS/hqjlD3hAcJrd4lxWHtz5uCuTDuods3z52N5OirAoUhXGL
kZO0v2E5PEIP3Xdvyy3SPwAdD74XhzLWZybqBfmocDT0aktEOWVvjQHWsOzxm1k5xIoJAYNGHUen
wgSlz6fyZh87Cby3kQmU6nr9PjBiBuIKfxt9ysE7jhuS3X4Y3PCc3dFNFp0p0lN9QgHWuK4A1KVF
sLoGWrGCaeDmJH/OiyGBS57SrBGQfmlG3Za1fEAowsf+3tkTWMRqEIhM0odVZR7HdotVOk+xdG6Q
+7imKMeAqE0zGrogIcAfycvrLAFhviTJbmaHAVXA18DEbviiXPhg4wn/mKkQ0fElE83JoQNTzvZm
mAhZl6DpHMfP3s+WMo3Vpph43iXzKNnLjBOGRm8LSFMb73/vcfml3uySy8689rEAyq9B1cBz8ufy
JlwGTRih5QLVpjGkBmEzdh9YlYyDZE8URNTsDqNgat69JxfZnBn2OAUiUvxUywQMSR68WxhZUKUp
YThC+WaUQg+bfoaNga08ajL9mhrEwA8xQJHODrR3xk4CMxMyKtRA6JFOXyQvsWs5VBbueJz0uWH/
rXCEznKnwj5HCh8yt6P/BFjzQPYEGRVMO7zYw4gHagyO+7PZZV2kMB5KZA0kvgZobCEXhmGRwzK7
mFALtb5JT38DSx5cAYt1UsfALd2Le4s3wal/WBbS1c5tJhXUGV6L+DbhkuTcmX/3QGK16/Dgorcj
OhAhOhGCw2nyBtK/A+fj6e/90k+q5J6CA4yC4Edc/V3UjKtZWDPqMS5wMFIH2S/lGZ0Dj48K3nq2
TsrBdSBgGy8W/N5rBkb40+QJGUywRiY0/OaEJ7RbDb13nwHC1CRsh8TkJVOcms8rZai3AVEzbILA
2RHCuAn/cpsCLk/TYVVyCboZLMM7cwvE3XwYHvDh/8xR3CGggb+HrbF4wsjyiFnzSQNChevxG2ue
4a3DbAPd045+6OR6JLgYT07TplNIbxBT2Cv0bNOs4ED06b9i6LoZrQ5Pz5lVvIYk+8qg4F7MP41r
iNI072HhhOGdMU2+4Xv+5jtssmO7jAWjsk9v5il4JV9fwXx1D0cHaDUwdx/umUiGm0mO+OyCiA2p
9Yp7RKbelK2L9xLTqREog7Lv5DYZhXFsbZGQb1ELtunj8BTCwOTULw+VOI4ngq095uLS5F1tKWJv
bjP8JEg2nXMbPTtb3Bq+O6MuPFO+9MbjC6tlShdKXc2ut7Pv7aMDZ1W7L30eY7O02dlqxU0amIzg
+nhs3wsm1+iEpHmHVeqwVrXk+wFFel5g1tS6oEH/2/QxtkGidXBrVDHp08OchiTt/r57YRg7rnI2
zA9L+PUbm++2b7/iWwbV/wkUjVz6rwI//hC3Cu7hzc2j0J0fwJoKxg2f1DVX4Y2TDwgJbFScVFY7
POa4C6W05nMnYMv4W3GmC85rrASG0pt5Fv4C2BYcuXrTRIkxiNNY7fKamf6Mx/jmVCcXHKj0juug
n+6uaq3nrzevVSL7/WqHm37jDyeaftMmfzFu8SBtcHHqo/aNlQaJRB8mgw96B2rDMmY8uHa0inb8
9saFOa2BsM4hLAb+smancTEKvUpKfiWS1fArY4qpDU89hXaIEPSXlslVrHeqnWx2MmwOFTcT/fBj
MfscaGKBMvD+MFZbhwu2di7L/ixY4cyybq85YvowmTEALMIQh23HAw4ZQK06dxJ/AK4Fw3Z7xf1w
Lv2vx8+w2QpLy7NVQ3eoPSrCGyxRJS4frfpi3Rseo/JC21vFLag/ZKu/4x05ZtLFhv0wH+7eCYhs
USR106iRmW7vvKbDg8X4B1blIBxo5yKQggkJD26erW5eGWugR2CG0PkYgOMFhgMAjQBdFH2u9miy
EGoJvJG6v8TfHKsoAu47e/M9riR1oP+btxgSSMWMq7PcOELQ4cXmuDyou6SqRLfUcWp910wK4SMv
h1M+ewBdmlx5Fb/gA/fnMCk4A9CjxFu9b38uWs58fhVUR5BBAD7LsBoc2HknMAsc/J2YSk9qMA3q
QRWQhz9Q6L6/KO3u9hcE9gzO9SNJWIG5tXYMNwpXDgLAMXxgBN6iSFWGxc+ft4VingOZM+8n+egv
w8IXNIu25bycMgRqpkdz0YEtDpILPQcb+yUmmgAldDKVWBUP6TVLjqvUNj2P/BjPMrFX0v6YZVbX
ZFkw7OKh/6uM0c/DQfbCiuFxHOzYYLWXWqDLd5sZKhYCYcjkj9MWsgj2Cnb0drBywQadY03DHV1l
IFqHbCDulIZrjkNeccZtJR7L/CLo1oZch9dVY7jp+6h+PwYgFyOHDKI6vK1a5wLs6zIV+ivjEy8+
dh3W/ik0FpV47U+dp0O1CbZA6Ls8AyDYtY2FfN4b/QcMH7Y85Ca0fy7D1CZcX2D4joKJtCKUZVVG
m0NC2AZczK0yccIGL8A5gOOkaHRnLF6O76hBCzlV0RGw2V3MpOuZLFPOijHj6MyzaRQZlTAJ9wKD
FoYWl+qo4uO2Bo8VToZobDgDcbOvEOMZgjOG19Sb/X70C3SS44qLjSNVMiYCPh5hxpD0LJC9heAX
w1WOAYOZj9OMNz7dLvk14mlYsQD8p61MUn32OYuTge/Fu9MGPpDwwPgWRmdGZgWNLNMc15dCc2Ma
joGtAd+HfdkaU2fgdUA10unAgjPmDMk/Vtt5M36HS+iijTDtAEP5MSIHYvGIaHL6RfaODYNrxPyY
c666+PYxmbVyvkL3tAS7S98caDmIqHp4RfHIidU9WqsVp1zMJNPGOMfZccjHBYvDrasTq+yRNR9F
mHVrunRor0HqmU8xibeLlp2Hdh0w+l07HKCrARfzL1tRPVOv5WyGlgVvId71kbRTFrShYSU1KLUc
K+yl67ZnBlh4U8WNZ2awd7o3Fq1LXIbx4uGidTFkvWSkRoCnhEOHRi2GkQer4W3UO//pFk0biuEP
fqJwgwPzbL6x9zD15rEBKuv8tPq2jfuaMWQHYZCCXhAJJxLguLNokNvAxrRwodOaWIMz4cP5pCUI
fQN1iD/W61wZp4j3ikbV3bWPwXHCDNvspA/TdnsapDBt7Tf9WsewqbabuS+Bt+qSpbVx2Ai1eiQr
4zbh3ZQVssPsNLhiFYWq0B6iVkipqGEiuzTHbAkfk+W95dEVnFEy6YxruOfXuecz2FUlc6YWjQCo
1dZaqXT8o9LkjSgpRDsk7G5dNqYOJb6KjDKYLjHpWjZMhO1LPjxjoMpc10BhWzTrVTKuHkAlN+zU
KzTnrLzohVEC3ZfbQmZBs9K5DRoBZhTjmU4zpFuM3rOdy0nGBrR3eCuClb+oSvYW3Qar3jACu/v4
GOZ6JG8dyAQZT2CA06ve/Zmz5eZ2QW6VZKleX0aYmtf0NBKZzGFyhBsTVxICE/c2MtluC+k8A5RO
Dqiwb8VsHE5Pky6OG75+vnblstnIm/Lex6qw+uG2svufetMb7BO4Vy8CibbJj8BhrGRgZmm+WHWv
dss7sf3dzGfR/GYbHCticCjlF8GE/Yx2mDbDBWu6BFtj/Q+XBduwdQ06qNbEBYscTOUYEyoepffE
GCw+dS+MXvcMt46wWZby1zk55LH0tozRrvFvjtwVBUbQcW3gjO5mb5j9t8XiB/Nwx332YrR7GY0b
tDp6X8MmE3efkc/b03yuDJ/u53RSaI2GpoT4wzPmezGh1OCS8DlGj06vNIQWALcT4fOSvZDXodC8
md21ZVKKg9Pl+pgyDEDog88o4YlVunEQUDWk7Jlc1kCad0gkODIbAWYjwMns5OzBUpCd2MABDZl+
cpGgf5wYmTJ6ojKNj35qMGFlwMS4D74pminkTqjLJ+0LzxE7Iswde3g0fWBBZc7kzvKPUDv+AnDa
jobLJZ/YrHN6ynF/bQNgpWOKXNvmUpsyTo2bsMXajqb7BHyoKGgTiRh9R+/RZaC4rIWLsPdonWxV
WZA/tFZZvsYMcg2ZhNrO89YaRyLz23v7Ryfo151LgOswH9VODTW6xgxrORK4EdeBipgeVKS/kFMr
DExslS48LKqZdJ/GQ6zV6O3rTtPhL403Rn1+M03OkDJkSsPKOA1bxjymQSnj5eUO3Z72e5s/8LLJ
qHac66zkwIHTmNJn2B/pb/7/F9SOb3dIjj7kyn1K+12yN14y6wZdgSIWIkaa/9Ql2q/gkg7asrQD
kuy3sAlyVEzc1eHnB5bBxe0G/R1GYYkLj31jtmEM+LDQxTqf+GzvmoT/LOcINbEdF5S2bLU7yygi
DlV9Pv2w/ld2ClnZ4WOoaIyE3jzxbb1GqBBtPk/T+FrRboZpC5GTNfb3YnT++yQ7Dygd5y0MY9hC
TrS+uzjDYHHYSFt/HBKde9gYK3+8ldbleUURLzuUhDxPtUbs58DKOGhwzK1o6ABeZO0n8zBOKv4D
pYvzjz0Rgfj87ul3ZCVKW+ydQ8vb6VjCfQQPyVoKtUfSwLwEhxnE0ucYxJnoFK9yI5udy9GJ9Ic8
vyzku630fFzDjLY4hIPH6aaqAX9Oo9pmtbn+Nq6LUGNx8xi6+hS9/KjD4ZJvujA/WKX7vvYOVOkM
0nn8peugYF6kXDBRetkBcHxr9UrgFIfhur+159+BLAuQNfR4BTZK2CpNEk860AlE54aA7EFAMfkd
SERK9ShCb6Fcdv2N1YEf3t614Y5hR8A4HuItDCGdDexFU6R5hD6ELUruetoikappdUQRgGA/ZZpM
/Z0udyjcTCgsgdnVPYiwITRulPoqwDfOsc/bhw9ErgKEkgMrCca4M8c0IJkGSnaA5IBhUPSCkn/x
n4Nj5xWJzFqByuljGOlv0iNR2KKkNRhIN1fO1ltTnItDo7NL7FZIhHf4Zgxv0H+UmUx/7d0f8iL/
muhvVZnAt9v7sOFs+Xf+23CGHLqwf/lvj78Mp8XnsCNEg+Nlks/jmca7dBo+37HtpxEg28GrA11h
KPM0x2uTExg7KTstMKDgxrL72SeKNSXJQ9Yxh0NJeB/uw109Q4pSJLeDoRA7QY2B/bJlED7lKb0N
6kZ6d7i0zZywlO45xT+Qz4cLAHYydZ6oT8cBFESiDIwFXHf21aqD3QxDjJPbte1h3Rqyy/TxTxZA
QjcJmwpMrYONr049jkuUFJTgUe6cbNBpiW23c07ID9gjXVISzVJIoMYJswlRIdYZlDyoGrgo4GHG
vqrbCHnImGMIBmjdI406TynKY4BOA1UFyL8z+pR9fsXU/oir8J+bIa7xAIM6IBEFYY4OfjHg/E16
neUlfHi4Unao6v8uXrEL6Acc7ikqfo+IXdWKyS9g28/Wjiet8E9xxVzIMTcv5dJzRngL/V81cKez
7JDefTLGQ4P2j9IFxUjAw8UDoI5zzcWAxwQdjnm+wcEUI7PiHUHyWS5OYYEKjSxlcsMB+DqUsh9Y
mbabMEWwzTEgplplvqqUcJ6Zfd2/Vb/MZkNJjX3ADYBdnj7wKs0kGBOBFMl22xMbiwCzgLuQpkzE
hlF6sVOML9uRGxkCKjucpCRVBWSJOHQ5vGmpsKhaoOBJQfWGsJ4/ugxEmGD9cNCbtrUO2OeV7mGP
XciurFyd6cyTOWj/E98BT+g32J8nLXitivgE69iBD4YUvqsD4AjmdF2K+AB+MyfEx+L4gUXlfAHd
35DRmbclou9IL0ZXiIUJ+4LDrgJPB2IWps6TSZUxW6qgTiajDEkUwsoEhXv2XwUuihmBLtu4lZyR
k/BOCm30L9B2e5TFHOCiA30MWB+GD58MKiLfjl2rQ0PU6fxQwzUzPsM8vwRqlIh4jQDgTZuJocLP
xwmCQ9uOuGA477P4xaUL2KNN2jpWCh0QjTNezk7aMD8dFdrM+HhWL4ZLNtqSMNtKwKqK0OeyUS3p
gQ8wB9kaWfEUFBQI+Ziw6Iw/sGhnnMt2SnDekfuE1Q9Ew6VW1n4CLYykPmOBaI23pVQqqmk2bsEO
eYdnJ7OrM0vGQpnHkRkEJucQRmrk3xggg1/0EoGkxeNoseCoPZFTDHDgtn1urDO/kugnMhfXaTLR
jEPsaoKKnQkMsi8ULOhJDkCWpSOdAxVYyMiu3s6FnTxCYyMN6uTHos/D2CcQ16ir2B/aRMdypgmk
LFv9LuIPRNGsh3hEug7nPSS1Gl/vYBQ/7VP0RRL2giPNcdP21dXkd4TRrx1FcryL9FxReI1iViSS
tvyAK4mcG18HYCieeadmQTXSl34Yfy+2GNWvHk35w6JChpFNAiokP0j3UlpA0c3CkFoVjhw4hvpV
TmnuLkMxLxDlns1F67yO45A+HbAOJL7YuuZE5Yl6hYvYhB5Ua9OZs6ED73D6ciyoqaDXSTtVa+l3
fAfm8BnQMYaR/fIomqEj6pyE0f1GddfJL34bsuUbuI8eUqGmPDEkYqsVLOSEOoaExtJloVA/UUsn
XBX2Loxk1HGRr4WxhMUuoeY0G1mYFCGH40YKR6fZhWUP5x+6MTW4xz2IfxZ/PLu4nipuqDegfeA2
RcdMPI93AO9RspBRnIXearVCAAHm7qEQ86yVXuAwUqTwDfXeF2/CS4SKhX2gCCWSNWRDOqTWQbcA
lRvVo2h0EwJ6qR46BZxq4pEFjn/gKxyEX3PXYynw2xCGcR6AXMyPUOxxbpiqs0BexJ7O/nQ3JJMs
kbsLFzSaUy50HuziaxfmMtNaRlhHArCQHfON/Fh2bOHUPrMcdu4ZPTYWY2Jjqg9Dmckb0ZNdSegE
IASKo1ZDJszIn85lubhaKYldet1FFG17dAWcDR09LDo48gIHl2xv2WlzdE1y9U4IT93Dx1VVGlLH
jLfOZbAGT3udfLlYGlC0uOp8tIc1wFcx+/srUD6j8GBewLrElAA9LZxG4lghSa/7N3bHXrtskqvK
E8NW1Ut5FnRWCL3pqYiguYmXcrzoGK49VpeEJwblxx1YKJOYPrO4lfztgdjoziorOH85PJL9MSjh
osbt3gd67lxBYmwIGCMhfBjVLO4nQgYFnnIYKjJvwXrrsGi1tGGjpaC6CAciGxIrLNYSGgnL6qqv
CzHB5AhU4jAco/gdau7DJSGc2GPpzeeU/FfzGLSpLfdooBxc/EUD1UavnQjaNNUgH7bTtNiv1olY
/jr5FYp+ca6Z2JfsfVlOzWDswhNIcJlXGR7acM6pcgnEA2lU+JjEAOiWKLsQ4cK+HJXtuey0ejy0
6Im32c8j0wQuroKw5Nl49ltuIcMcx6FLJeXCkfMnKTikGI6PftHhAcQi1/rQRvQBpT/2IaGI+9kJ
uJNmMFD8gQvpq4gv53QXBwoqAgw9blpe8DNCMbom4+OpES3SaUSLC+50M7qDFg8WNg82Wg+iE+r4
X4M+WmEsoEAqFekC+lO6Z151/Ap4kMTf/ThWPOmxU7jiXC04GfwenWmSbyBwBoW6sk+qZqpgFluz
zuEAHvLdJWqdm8qJZHB0CWOUmoUmwunBqQKHyceNCUeiHRgRDwOlKQ4s6dhm5SJVSs7+jLZkteoG
yZingwdliItJYutsSjtGD6gbIToHrh6X9ttuBnTkPLQQTekOOCAaPI28S36VX9RJpp5CrItPBhq5
qJCr+MmqMPY1lVUSJDeCc5jFyBsfUvL8zF2HGWhUHf1khv+2oPvgywKQNIY0RWH1on78Yrf4ZfBN
aOOLgrIV85SA2XIRXg6zFW2LjPtiOscObRFwgAvEuhvQUI/tBLY0n6YdcxSitwH85KpgicaSeDpu
CrsfKG7JzBvnJUofpju4HzbAxU7xl9H96sJ445J9+t+m8eufJpfs2n7EY5crBKhn1UL8MEoGUKO0
Q3imd6G9Ik/kqdbjUfHkcDtX78StYjR9R6Ez1inPFcW31arZYN9YFXL1lTYqDQVRionqC6ExcKmh
jpNXaxxCAG1TYZcvLodMZ2GeMzpZwNlOtiPpd5h+n8IbdCZVyoBJ8DTEHYIyy6hkybT70tl5mNjC
xNOfuAic9DlVddKxuvcmBopRo08SFW+NQnnfAx4yF1hYX/ziqsXWXXbvyu7eRMoZR/J2YAad0cSC
ZCNHQakFexi+OlC2NvrB2mpwKOdguQbCZ7BdjpQYFRwyGmnZahx4k/kXfZQOoXjQ4C9kOkAtLIUt
AWtynRncOK/fZtEtMkvTIwRfgemWpWIENhm/0MRthqMNRY71YyjwQpN+t5Hc85efyO4/FK03IhQ5
L3pNkaKmf0cOZPKiwz3YEop+BNSjl0U9UGDTg2CCJ8oI7nPbmVgc6Ty6etH6pDiRiIkKR9WEaPQU
vzRSd9Z/GclyEy5/iRJnEmO77GBIQya4HPvwLeGsLfmqChBGaf5TttGbBnU0pwznOLiUIazyYEoB
zYJhr6e6Evmbc1WKygf6wBrnP9acbaLTcVS3/zgJc8v0PWlZAEi6EQ/njmWIFPlvEchhVzHa+dDG
coiHD2vE4aCah1miIy0dn2U04oTAlJYwcUgk9LpWyMwVt5LRZMSuhZFc74znAccwjgVMJSSEPDOX
KHlzpGxSl+eoFO33sBizgbTsh8HYx6B7+q8EVdiL2SIQcfnQ8I45DuFKBEgaw1l/ZutZX6R1NsQy
KFpCJr3ODx5f7RfDBigiU4L+GIQxoWFizEQ1TPBsxVW3pHShspfYBSzOhhc2ayr/KCVcGfENezZ7
CRvPJyv+LVoEaauu6FHbEWna/QzJkjRU5J5j3pCmUOQvUbWzG0B0eYRNkOGNhZCejwwnnqK6xjaj
4pDt+DbkcKf1uZpcOlbK1x4BPrhHPCxl7Xex6cXX7t1ZimrEOCF4Gj/uGj8yWxJF8iMi5M+DQ2x7
pgX+NgjRnARFynEqnQB+TtHFLiJ8BjiOe7q+kwGrpgiacfM/U+NdZ8EJrGTc4FOuYiGwYfXQu29y
7EV7IKVre4RQ9Dw8mKjU4joUDqlVGTTFD0IBAIGvNxw88ep7UMPiphswUvp2qxEm2uWoHOErmZRm
OzAv9bDMCkIqQVZvXnUfmPSo8GCRHtni5kBL7P69Ohf06vZYVJrOUy3hhA/iTBuweDppfqyxslUj
P02cW3k14m2rpnTB/rAWp2zUvbmiRpG9FHjxBtccZwDUubqOEgSXnDp247Ly0TKsUaf3eiSaMrkg
Axs5XP7M3xxVmao2TqnTBoBq2K6Mt1WO97YTOkrKP7lmf/KumYKIo0yPMHsY4mOJuzFArzltH/T5
f0XT6nR6NSqendXRN2Jgw1/Q4uBlH13t0YRncE7TIqrPpMxa9lgcUxfYaX0EbQJswW+n4y40smE2
nUd5w/7s3p0rk3UlMTLHRpyN9CnAvWMPm+bFbpY3EIyAD4ZRgq19gYtdcome4JtMu8BBpDce1tHd
Hk2z46wc4KePDr1iFJP/pT2PNx6OzEHiq3AbZKRD4xpFyyVyUunv8NnMOx0JBzkZaU+H7pKngE/i
pykUaa4Seayln1GEkQ2JNRjC5hZBTI2aZjxN40CNVQTiFsGrDNAsgtcm/MRHqzoHVX0bGyoccaxA
td6+GF9lSrBZ99i9UJkAhHA02W/LoCbVw68yEuQJbOkVQt0FqhP6Et9C5BpUHQ/kEDh6CAlA10Sh
Kb+vR9jQ3gnsSOMhCZFqUOVvP7wmuCqWkxYSExpv0m9KRrGtFGK4J2BoTbDoIsycQ86z6JOAyMkH
Ygcy8LagpULmHmq6KE9Gzk5FBiMhvuPnufjPuNOeof4NOyXwD4ArDnTvEJa7sFm/EIJLLlle7efo
6eDXcLSv1hu6vVjFbwedwZ3HAbapuG2FvtJfIRab5T+ij+G43q0G8Slskbp6JF26b9bKz23kHAzJ
e6+9bwSl0sOMrmS/4Pr0RQrU1LUJmGjdzEofy0zy2xJuEYoIiM0UOWI2CgJJycvEGQM3Hckoa7Sg
JrYV5Nlwyx8QrxtuC5+Ia08XB9YZAyWIkO65zTh0DcJEIoR57DM2NBeRnRSjIpzBLxg+HhAf1AF4
Tqywnga/wPqO3vTtP30u5BSQSxrOG9B/c0HN15T+OIHMStmOzTj1nqr1B4lqPBQVSn9o/jceJKnw
UONl5UADuilzNEmpLtAHgvfs5ldUhN56YL/MhN5JGXD4uDXPdeM+O/xdeq0RWJQOv+Zgfjcbwyup
VVf2jxav9QQM+AZFDezq2ZHnijO3wR9m+3BqQ42lplQJ+cmxsQTFNqnUVZ+ph1Enpf0WRmHRrAGn
q3ml/OWO3SO1VsMlu5o0vFwnIodikSSZw2qUVMTEkHF1fur0C3Yd4F1a23YFpZsp8BvPBYRjPA4Z
Ty9fL6+JZKXAFrM3nw++Vb7ladDxguNi3NlZeWdpDZkzLKMUwhvMukD5vtW1wT8qnyTL30QP54Ve
soo5GmANQSKs4PBFMHIzuPk7IpJLmFzgBcu1wi2KqTAQv2/gI00VhEHFMQHtrTjkJ0MtWB4JXy5F
QtrvNrgDlL88ra8cnlguYtHJBxAAA0MP8877oF4My5OzpzammhSQAv1Szj3e1ZtOaPNio2eCGny5
LXUX/wpINeUb1cR+UKWwHNSzQld7o6KlXnyEB/XYLaqiiNOOX4ku6S2Vm5Uu2Q+PRRCjOhdKQwks
9OGJvCDPvB3toHfHB7W4q7PSd8qLLllU6LRvUvixEGJZVKjL4fhEZ8rKc7/o3+eXsUzvhLXpWKoG
hcUuLTEY30LxWXtN3v2xU4TPnTBPbq4qDi7W79k1WXtzRqw/64ZJEOUm4zMKL9aQ3asNn+7bfcfY
6YS4Xk3u5rOD3QyieCkb31DaL3RjdbPlzO8TTY0PWGMxMW4j+iXK/YcrYWF2CUGrOPnbyIOiGgpX
VMTanFgxLcr7Ifp++NoHDA2BH1yasJpNHyaI/jbQGFHRY5fBEPWVffaxbLfwh3TO/Oxr4d5i78Jp
eLCv6QPD2zeDPDj/bJazF2D/x2x24bps2VJLvHjJbU3oNIpOmZZO+wI8inRtPiPkOJjA3H0gBxqc
jfnya9EJ5J3FzZvcDIXmlCEU0JD83KknZYgC3qtQcET+r/CmX1AdXoG2StoVnjW4zx6IyJHO5BBd
sUMSO+cUVd3KYjt7mz/akTtBZVe72R8Q/mdfaCfUNNaMJ9QEHz9mQAweHfu5etF4UDvTjNSpogtd
uQe+4XWRCfLOwfOt95Ipad28pGuWMm//5b9nW69kcclZRrI215hp7xX51QqAowN+czMDGKuiAopy
0rLeeHJUk2deCQ1CnD5a3o1DGyTV/CwEtn1ppZAGIAtlyddo+St46Nf7cufA+NaHvEUH9eR5rvgA
oQd33ZaJCJVeEwLlGDv+8prgFQvDg5BONgzrvABenLQEr/8dSN4HUCSi+j7S5muhT3pX2CnNMbUQ
SBNsG9iSqUasb+85hOAKLOJDuIWdQv4qNOHXTrUZXTT9GpGDTNPVCMoyptBGiGxrG6EkViFGgADt
l+bSGsTV6aWUClcqcx0hwWkcxHDC/N+8XKIWfmGf8SDU0ybBLL00YLF4Yt8xZ26yWOJnKkikN3lF
99mDkWCDmvH2NAtddg9t6RoWqlguOQ/ACJxCaijxDiBVDyzgzgmnRpEBRo2i/OYU2HpARQWGFhmK
AHbqdjco6EuYm0VvosODfdJApItfGd3k82tA/rjB/8pB0XPynB2TOkbvRfM+YK9gI8CBiHISrArt
b6/FZHGLiTKfXeCqUofUGUnoPnVztT/zTUgQ3j0YsJVNtjj6t9lfP1ZuvGbLDEB0xF6JqRulqg5r
IIG1/UG7quORPgwO6//tiouZd7GYcOeLCG9Bgh1vYMnU54Cl5B6wXZzjfdwk6cCZT2jzEKjiGUb7
iz/ABxOo8WLosrNvxmsPS07rEz16l5T5KN0oSYPWtV8ZAjd+StC5SnMyn5gpw+RrUNpsBSGYFEa1
BGVew1Z1UeDNAk4i4GaeA0tpiIE0vBdoT861zwDJ2WcM58Tdq1oAEthj6GSN5X6C8VfD2lXhZ+yQ
b5GT2Jw61YO3jgnjhZe0DtHUXDun9No581XI24GG03Ckvy4BEFI5oEXn/NRhIOOKXJyuq0n1LkiG
3l3vRM03LByZMHLOCy2VL4LoaqdubXjO3n0Uxkfc9ze4iHaPGRZ79bxpwZ0OuL6N5+TkjtinKtn5
Lj12dmkNS8c9Pb52/+BGvGav5OyT2ujQO/SmLofV6srCnbqN0RoJ0eBL0B5uvJ1955A+fM2/Py8q
F36PM4VV4rCTnztFXp/ixt1AeFb6L8702J3pQk3OGeJzKpUD0PuFd/egpdqGt+6zD/g0V7NC6dPk
lwEV/IZTHGCbKkaxJPENCgeKoUvaxIxK76SMqeQFSAtPmnxC/ky+s7J5uFvN1deuMM7svWe79HkU
2JLV2Ua/rOYSjTIZELp7G8vHUONMf+aueyg6mcUhnGseqO0KNZZYhem5WA1MWxnFHvuNBKtenuim
P/07DXdDt5Pu8L3GctlYdGrorXYi26RFf9GQ+9rrYtaj4l/V2oOmppewkkx7CJ+RBtkPki/Y0Jrj
BgAUfGKkazIGFHsBS12qNY9Z9qZLo9xlYLNE+Y0fCuJyvrNs4F4lfO+O8ZQ2Y0dxRRYfGSQsAxbJ
1T4ACN3NB5Xyk0YR2LMm9DN64emla1hm+DWdgFd5nCxt7Lfsbd1Yd27g6Oqbpxm33axAauW4B+Pr
cObIiwYGiFVjz/pZ04BBFi75R7fWme+ZiEIeoOOitI+2dpGx0x50+EvdsqHw+K4m84XK7LRBD3uL
Xtb8TEAv0OaVEdownVNBuQQMwQzVVJvmCcSv066MsEctQCx8Os2olBTMeY0uVYGuDLYh1qTVP34d
ze7DfjrCNMRhxnKV/QYAR1vwCWqBCXye7uO9m6bp3cLv+1IziFHnrYEsplS5KFtjmmCEj7YLwYlm
q+4D+dLokcTYS3DwbmsCBsJeb7+w8076ChZkynj3qWPpLfCjg4FeiMdCH4hmIo4Rns3OBf7primf
4blQXSwAbx8ggVpMqfpLWrR+QJwOHQ7IJNFgBADghSQpOIINhvAwIEWDuvrAzV9jWDnasInFlHxT
BmGqHH3p3JuMnoNrn+3VL2NiU+qwDpsgtXf+3GKPPh3cFrSIpVvsA3mHi4q52GOy2mRFXYYwzAvE
+RZBJf/qfy17M0cyXPeHqmBgaSyWbMEd2cBcrcUNNfUV9rVVbqcnYFtkmstCwnVOQYjfVrpgj6If
VJN07l0JZRm+AkJCYVLNaMLw8LKzC+wyTLmqIZdzQx9Fq6SMxfII7LsUbPDnR9cNffm9ADRgS+Tb
fq/0r+U6eUzPgntEKVDh4/EmoUyfhrQvLjkx+z7PEzyLLW+GT3pXd8MTuo+vcW347R+cOwsX11s2
nHe+i2tYvzexYt2aPJbSeiM56JHpN6g6HxzwnNqKjPptKk1BqYGM94Dae39ngVOWynMeQWh1VMrF
X0/rF3yCavcV3K1SBtZHh0gLC4VInDQiNqkpNdmAa4ooF5U1ablA4tE2ejoI3TcJRDPcDRswLX55
xVhza9SyRdJ9CTw74Uy4Te80o7jE7fMaH2OF9G3XMwAijsm4PWHwBSqnIlFsYGjfYGcHUWYddIAW
wrCSFqlTcscYdJcC2OHd7C+fNo8O0Xo2eILPrp093OggqC1JCfPAOmdF55Bwb/KON2KYf4XsViPL
EPc/Vr35deAGMB1IbEb9wdUpWokJa7k/Y1qUmOQqbP/ALHpTYxOScodWgxo9QcZRNsQ4igBKE16g
0H8FTzoT6pnFJ3DH/2g6ry3FsWQNPxFrgSTcrbxByOASblhYCSeEMAKevr+gZk6fqequykxA2to7
4ncxaPtAS4WOXnAwO+DT7OmHcRaLiQMf2htr8XL0BhdhgyVd3NLM8vc/5lbNLKa43nl4nRj9/4YN
YsBA9zblu59bTDyZTJ7xmzdnITt1dA4i+7EFy7a8nceilUCkhvVydyh5SuLShYqQXEjuOIv7x02V
qzwVJSleOBqEv97mMUUCOK7oimGEdNRNonC+cqeOKS8jqqi+/16hjQTzJRaczuRDY6WTcwAqcxgz
fRRHIQ/0AfPecKXiRmSb4NkZkLpfrKQnh1KSfoSYDdjajm0kbfLKNXgeBhxbyRKJBNtyQoHu8jTB
WXfAnGGw+bwYoXFTQMS7F66gXbILYKFrmDioDqPzBIOdTUIE7hy3bhmnHlqu1g1VLmTfnTt2p7l6
Dq7eowcciMTk5okm+msQOSHb5ayielradczl54ptZrU5AAs/mgKEb9g4EXbxD6IzgvL/AJj7BlpN
UBcIzyE3d6aGxMQrdqyntt2y/4RUXPxi9GxBjYWg6Os5SXhCw/5zzVNqkoXEX1Hw7HZxH7lKY/oi
U7EyDlTdsu98nQ5zr0nO39zt0moDXfB08WrvPffkN3dtsgyObn+HBxY4Q8vxjKLQljvUluG/d/ZS
igzra8kwj8b+Yz7wwamEjlrDoWSPcrcEJ2GJMdJTAhdoIzGfCNiFz7XrCsrYB9oGAfuiny3T9k51
uhCJZEB1dlQ+FChAEFLtSfX3LzoLuL6vk6RfMFFOfv9KSPuR7pIGHirErkzpEIWiWiYdZ4k+tUkW
E8KUYRt/T9Mqtl+TJsVvXkxGL6D/QtcQQp00ckrx5wrnF/04Yb/w1U8yuLHCbLADCIGue7sN/Smu
fsOxdZO6XLohYaJQUbCD9AhQpgXDGCM/EuIA8g00gLMabpL//LUUjF2lM/i777/0F3D4tRF8N6g0
mvStd7D06MGGJBMy6V1M9U1bK6D3wzx7DYZs8ZqQcaZrGRALT0NbkCQV/qj3inx9xFILG3LqCSlF
qQt1qUuGMA3fTxFtj2GO7egvDCn2cwCGPLqHbIgU+EAIyN02UKUg0vBlJpcEcQIeEYKxSDkg+n3k
KroPD+XCd/OKf2BY4nLapWMAFqoMALRlTYwPUIz9WovhgX2lwFeDXcnCLMuCaomHCZ3IXibPIKYa
8IKZ1VrzBkgbt8k2ekFtLXh3AlaC8dJ7CO46jriGP6QcaQ6fgACsjK5CqsxilqbSL/G6YInIBidU
p96VQVyZ/swQkER2bye83yUNM/cyvINdSE70quc0Rk8r7Efn3OxGH7/D9WZJW8uwxZBKm+Hldr2X
qPoHtq7FHyT4cnEYyvKi6f6QbShd6eJGQD2jiyioWZR8B4jQ6ktS150mkqgXrzzQrUr5yAwHxlVs
urTOh+Fp1Y0Ow07SjbJhOcBsgJtMlq/myALWkqYvb6Ac1PsGkqgpKZxwjrRvkkJ+WIkt6WXmY8Ye
tP5U1aj3vaQaVHhizCnSFWa2cKJ9RyJvbPqCo73tArq1GohCMBKymmw/z5G0uKdpeXLzVZdKySwZ
trBoTq/IaYUWfWJXspHjsYK45gs+IEMb5gh2v+aXYXSMLun4NDRboQ2jFtHWtP+ptKUaA6tuPitR
gVecwq4KnYqijLw7PGPUcxQjMP0iEmT6S1SNuutaBqTatJ9NEwOAaNMQS6QclsZqRFlglJSGe2RG
hmgAZDkzfsW5Tm7OGCWFoDVY7fTbbzYdd6oFX4fRwabq/wGusqQv+uEsPj9QXN6Ip28QCMrqWBy3
SwALLrsD1udfe4aWIO1quBcJKyfeBe1qTeLutwVFuoZbcnHJoN7+YUq9xZdYEOe1kUIi9+5+ZTLN
BylXzSh6MbsoHEXQCk2idV5Ed6JMEUse0bOgNvI9FQMSspU0EKcDAwX76wOty4ONzipn1JdQaoQ/
AnEeFo2UsPu3+20Z+Uba2UMXzIDpDAKKdrklj/HSfw6FbDukn/0SgKa2ivhB18vjBawA54pWGHM7
u6xRDc8pCP/XQBf8McnJwFsyiFMReMB/8vzSvXlQWwqTBmSi69wZxFejmvXMzuByNPv/a6OknRfY
oC3PJEGRO2IARbcKrSbBky8uF4rjsC+Wqrsu+nRR0iC+7PDvu4goDDKIZ4jQzZJ0j7Cki6GM7U4Y
0jYQvGAjRYUc628K27a1q9uoOPsrxh4PwYsQNsMDjVvwPrNdCicrrKwwK+CdwIdO3JxnjkjRSUVx
gR4ASDJLxVpjw+MIPcYWn4CJiZBC/raRHkf8i5DJ/Cgm85IAeaAzhakWicnOiQ+US03oHXEvyEVh
LBF1p9zebMzReR0of4PHXkrXj029yxE5h8deZqayoXsh2gwIhJaV8x8ZMfpAXdJbdY4UivklAdzY
SXDXWjHzFghzJ20wJQv2S0UlAZXpG98ZGhJOH/gHIGVOU3ZJtC1yZqNUJQ/hZloTpmIlVDEYImRe
meFTodwYuuL0Iol+Esr8IwE2D76XyXTwFuEFBbXcyB81jmqGoBkevgufGq6M4hSThlE5EznLiZdF
0wO58YQD5f16mcN78ug+XTR6nDRQxC4ggUT6qcGNRosZsvB76pCANjn+GXCFRql01TSDiBTsmq29
5riDMJcqhpvRjOnQ3twdbi7kSZeSAaObVXug0kPsyGeM/ZnNJ9mwHE1eVhIEx7Kd4cT3h11HlD4j
g3ghyla2EYeL0w+FTyMiBjuIhTm0u4hhPZiCwf4WD6yRL1ZDVF07z6Hy12fyxh5AJLb4hgjR71s0
cwfy7Lvo+z+g3gUw9ZBg+4iEDsifXUwpuB8thxCi0J5nv2LDQhRJOhB5DQY3llpOlGnHIQXte481
q2Wep7g4oBC7BRzdc64Bj4jcRNRhFDlczD7L0dGo3b7DBx0T/TLGzgkpKjaDm19Wnt5iXEc68P6X
oOB89aTSqqx2QlE562CQ6JMmhvPelqFCjd3XeWRkEkns6UyfdXToSaXP13cXtPhPdnfqlJuZTyXo
gyFyLx995TWjLQaAYKTpEfURWfgaacJXG3ERpVCgjSjnqOdyQjYOWLoXAv0I7y6v+j7DPBRH92a+
0DvYzejtt9owCLyOMlJD6s9UTZtbHnb7NFjyVT6hPIwl6FpPwluGb853XV2IU/hDecrVv/4VH/P6
tumpXVYF2X65viQ0BdT4W0IeZIQDJfHNhAL+tFhtLNB38vpgrm3WvK9cWvAGmQhNG9ASOoGQncJX
cOMe9W5NyJTZPybnGVXFa1OSt8KKbdINhecm/TN0XOUuVbMzXg6KmeaBf/bAq8sAjKLn6UDWOuvQ
IzmsLgge7HiHnTZXYnk0LkTjqSx5YC4MzLNi1k77Q7YBEmJ3Gf44flKc+Qz9KUZ3BySSBEfK1QxJ
21i3Ie1bPhI3nZ1Mq3VcGf2urJCoS6bhNwDifZtUmza7gz0Gi4aLDMmGtSRR2EEUL7cO5ReK1Plh
Uv7WdUTwrAxsTJ2vo7MnVyABIabWLnCTWNQsSjP8l7hXWMJCYIo7HVPCArOPJ6PQ2bxRZfAz2L1S
5ptHWMD+TGP/CS4jF7/4X8gZDG4dIUpAtYtIJezFkP1eCnhyQS7UG2scC/GG+3e3O6Mnt5d7py6I
lELLFjQ4XsQ7+QmFOuOl0QRUTfLHiEzmGmht5AIaAwW5JFm4HCvbxgpKPeB+qX2zLK0cQT16XSfO
lwYXvToa7TSbIC9oG02+XYYfcUu3zbma6QyNkAzjvtVmzBl7Gf8tQjyNrkV1HntYqaTHYOmb3Ub4
JMnDfIFCQOUFeCgfYY0CoqJDZHllJFsJmfXCu1Ob1zGU2uBjdjaHMb0N2WpTaLmeQWQjvPGeLlYD
+UULQ66d1/cbN+MDPndOVeMm5vJLXPUIz+n6TLI/G/nwXpk8q03V4F9avrYhV4jZC+ekSS5Iz25P
2uR9ETnSJOvplUwAMDJmFX4oPnkLArmp1iO9kElPdj0dA2pUyeilogMImSJoPScSLnMk+4L8rADL
Kd2zpBSRFel9V62wZqD7SWKmSDVBCccoB6tPF2e9Fg9UB+0byByB5Rl5HjQIJwAro4PwJ2Dmlm68
QiWggceb90AaSHNjfKNgmiS9IT5t+OOPjLwOUDfM+2Cf7mt1ZyZfZtxsvAEVmJ7C5WhZHwSNPSqV
2rsdrMewudTJnxr2OYq7FVe0NusBkywKi9yvkDwXmzgURAmV75/4YOcdqgmzSHrrBxUJ0gnkpu7R
z/2+Zt6/eAzVOUixqrd4eomtyRccnQ/j6Fb6DY9C7TFxfqERbUWMJQasFYkYuwpcTrWWksvCKcDe
zhScT9AEQGaKBdDkKzNei2zzIrpUV3flYqQETCUXUOEScSVFb1G+GX+N2tTouad5a6Xu+cG3SODP
G9FfL+7aUGV4oVvSBOltIqXovoVq7fyVAG3HIeWF8nd5WMe0uz/FT4bBjjmtObJvnnLQq+H9Yn8G
7a/RHNTcbXCl1RzQJeV0gRDRm5AbxBV/zZ7/GMMD8e0rROGbU/oe0CYcUmEm9m27Nz1vReh0n2KZ
tqv44D4GjaiT0JMiqaSXAoRu6F1QGv0UiGKCCp/dypobfVDoCrsTeuUX6PWXr4DQ/ztz/tlHaFgK
WKINCIj+W6NBlDoSNpVhwODa12kPFcCXaU/oyZ2fOALRn9QaNOLSKgrXhmxEtekZpNpg/DZbB9sR
FL29qK08vumReCLl+AcdAmhEnctBmRGSyF0EP6VNAHF7rNAH8Y6mVu9PI2uQiHKeP4PMIOATwkUp
jOmwzH6CzZ4UP/BesTuZx+1aZVaJZpRbkVB4a9tesOlJv0UPtbhbPVwwEiCt02k4wL86W7YGwIDc
E/mlDEcuBkdIo4b+mfxUhvTcR4YjEujNg0m3QuNW0WNW3vWOyeptntK+jXuRKmolstKLpSEfZeAW
qfm0dGzj2J1eYG8Ynr7OBmZ+3gsq5zG5CXgDWIUnxRc5iudE/HykBm33lNxDZqC45YgcXtp5ONS9
9Nli+V0jafjXcssGvBGNfLHSiPjLZOFPSgRRPLea3RMAqAS+Rlxont3C+i5aPHoTXoumB0jScTg3
yWlLwMXAPskMc+uRgIw81czlUwY9vJBzbObWl0S/4GYzvrOxL1J1CviFpFkxwaD0BgdTumSROZJ7
llfgqmVhNgftjt6RYEbubI1THe8xSqiGc/cO29xFVQoiOOeV2LqgBXI3o5aFPD+Yt3kn4NlUUZ+F
xYINiiH2k3OyJEQgIsBgNAF3g//G2ScatrN/jQ6MiUeiWhOHCH+2nnxPZpnsm+43PFt8WzOowmbQ
o8Pim8JL9JkRMRdVQCezZ8chKU6ZFZiRmdJgH/074VE9u6kT3/dGfs7c22t05DWOfmuidCn3d0Xh
P7ewn6WeE0YIEd00q7i/JA0VRaVyQQCj7Xod4/omERIuD6H67KiQoqk/a+szuS76s9rpA/7xDyYK
eYSQJyYtVw34GvFCtl3SKjjlyLt6yHAs5OyMbzNuIXZQvxgx4jwUpTtNdtKmnr9Y42dIQU+lTdyC
e/UlhpseKrkhXVKDN5ApLR9deculd8G+QXrVw3gmd9TP10TghfbsbizRVN6ZssWms3+MP+woTShL
zeDTQH0u9/JcdYBQUuRc+46fk7AsggKNp+ovINZmav9hXuMrbjDV/wYrMlrAy4+omx4di+zqZ1qz
H6EU4/mXfYlQUCaJS5L9XV8jhIJDtcJFy2To9vjUtA5BFlzc9wMGmtGXF+vqfzlQ3EeE/OYpW+Qr
5ptqac2/Zjkul/xAQdYgjug7dukDRH0Xw7wdjCaPOqgfwwsx1jRmjDJ0qMXIIRCQDdekkJLUnZBI
uBdioPYBIS5XjwXpU9C7TZ2DEIHzbTApktznBOU+2Xl4mUGK0PcYjkUnoA6pTg16oA7PBPgl6t0h
Kmpr9SE3BRatB9YN82beYAF6+qTv5fqk/SHtiVB0lIOkFSDoeeFBZvebQGgIdjmdvqOeBQxOYBSn
0qX4Cfr8lYU8zxlsRPJNJgo4Cm0QBhLJveW0lwJx/+ToGxHy1hkm9ey5BspN07hr7d44wNnwGd7x
dmEIeCtt485HQtdPDAhDIHbk+IZSEYLYOdTBThFQ+MGffR7Om+Krl9HJwD7u6Oo3s4EzxDGYjYDs
hTjQyAsyN8/NAbOJGOMkLJFW66hxdKN7dFc/S+iPhBDyUbigO6uLPZ4NpJIsBm1WTFx/Ak0ICUNi
BPJhUVRfjGrJKSL9xI3zAnkmk+4hUyFW2d4x6ims1s5KdMLoatIL0AFdotsZlJIwy+3+zngYmSku
KwFpyTFW9kfWMFIY9DcyFIpxe5BkqbZ/YQxJcwq+JfoBHJx2Y9NSYJtPaYFFuq4kGilEKkKNzbzL
oSep7+y0qPoLz7wAGz2x6KrRkpPmZZf0EvwTLhSj2PJ88dyDPtd7G6dtdGWwVUEoDfDEgnz48IIf
F/QqfA2Wfm/18pAJLL4NQq5uTbfjk67Zf3IEK0Zjwx9NcZ/yfzL/CcunDu1voesUTu+dNqMNBTiL
uZVwl0TkSFsg+gQ01CwD2Ex/Qkf9QxcZdicYewN0XJSXn0U3kNFb2hzlr7HLwub8y7PE6Y7jCePR
S7Y86RVCfhH/ueo+61SGLkaQAWTkI/n6A/i22co4rSIKWox7BHx72707ksJVQihWK59MUFLxavfs
jEYskVPEapVcmoD5wd4Bkg+vKSIgW3Q/IgKUh1eE+C0GhwrwLFbsn/MTkALhEIA8c4l/OnlCcxaL
OgWzDjEpoTXi9hADRjX1swyc0ZP9fc2whVGHEXeAK9FC8P5pm8LC5CAQvhHHZyKuEXP6T6oZEh37
u+CZfzUoW7igWIAwjc2lIVGijaA2NJ4bWs8DsMRyq9Q64gqj5JN4h0lXetKdmsatlG2GwUOApKTW
2DgeB2LHYQNNtsmoYX55T4RmMrS6dnvDJt/2s2A2kfSbijPFHnIkVm/25NoEvDfxhDSNdYOQePRy
AqFm7vkFAnyOnyuJAUt1jmDMTybFltcnp5/yhjxJwncZcXtk9IGYIpTUvbrf6DCtAc/pYXnYUeL9
hWywIpTU2KX7vxQGtk52D7Hq8yAx47ycHZy6Zmx8IGFMmaMOe1tKSrC/X6oEdnSurSnO2Yk7Qo3X
xIzkHB1AcxHavU3FUgObA6Rtsk5o00X8Ax6A7vwcLQWUlH0bHxNKu268/DEvC9BkmmuWlemed9CG
2y3MYEYrkVuX0Wkky+gXOxq400CmdC3xycqAKmo3CinmpIqGR1/nta7scAqRbeM51owija69PSjt
iEqPD45+CSeyqw4YKsFAKJHkrCNlVadN8sbIpOSq4OSYfmFFmODFdCGsPJzodwdYlzV1dRrAlkN+
4TcEfdAqGGPf6+uOUYQjsIIDAqiRzDxoAd5WgZr2OaeYXOgAyxBKDE1QsudB/TWJeL5vDoOMy+K3
CMegALY7OAs2903jpPP/BNLl+pe4XvmeVskxVFGCemyTD4e/KdEgy98UOWv02zHbi9PgvFeiViI+
QJTyF8160smiKp+8NcLARvl9cG4HD5+X5PsfPgX6h4+gk8Gemc9S+MnmmN77MCDwnN8zQA2/9TLv
tOId8z4/EsGGiP6FsL43Ok7VHHjSsdeMygjf68zv1Hp6RjOEakEmAy3HPQ+VTIy4bA3CYNxbAfkm
nRgI4A2oNW91dQ+AHXFR5jMEYsJcQP2aGQdfdHjCdCuEBIWd8QPciLrHUeIvmD06uzTexRrv5MS5
xJ+nuBksxu7inA3R3cF/bKEFSQRSEJzK/QM3aenYqyRahZlJNEcnZtGKyqVC3MRAMIu1zdmHn95m
pYNRErM0yU8cp1eDSmKE9XguX8wDD2BhpR3vVgNaWyceEgGTQE8MHpdnbZCuqHnN+NoGYbuwNvYv
I//KjSYIjz/SxkWQrykpnOWgcptcca7rOyXqnFPvIXHu37be+qCwYF4D8uqo5b8ZTqCL1gtvXwnE
B7SYnCB2r9xZnJC0K6j3EHsdnK7VR9+OlJe2j3npxnGm3vXO+MBfoehKmatE6DcZpEM+X0iQt3tG
5cxG5ElyCSvYeCLQN7prRHALboHLGkecj342YLZq+J2hLkz6wKA0sRSwbB1BOUf+IlcISPitA8SJ
34sIS9HaXBFNEYCPKSLZin+O6SRG1ySWjoxUw9cGCJZb+66/jAAxOxFyE/sweKf5bHdwmA3Ckd7A
MyZ9rT6gohA4jieOMlCE2/KQfk0a4GNcei8cRm+odxl5th5LBVSwlcgAsB4CrR5cO7Ukz1Btv/Yn
j0RiebV3At4IO/7L38ywmCn6Z9Nf3Ohn9v1FuVdQEnNT0FzkxhsxGYyUruKWmyzd/uTGDARnqRgM
RCAPsL248JjoPDEbgL8MP3HIi8Un+cPPtsd0HJYVxU36iW5/S/edVCXaEMarOt8hvzvK6Az49PeJ
2rA6uJFA1dBZkEufDcTKqmyBYdgulPEn+m0Vrw+PhkB6B6cKjmvkDV2dySvfYem+oBWHd0K1UAjT
wl757ACtgvvzDJXYWItglzkfZDqSgDNGhPUER7DaKHcJpDfpSuyHvmPCmcUhmE3KNQNoA2V+R+yb
KtgQPhJkr8wBUk+Omiox8F/HPC8NfsC7q/fGQnDgSZSjksFrs+W2YzZVoD3GxBgv3pNF8qiaMgPm
DJzbMa+1ka+18RubgdEc/bPjHgZUNggkcsIpUT0t7cK9/BVujKq+cLmLghIS4T+WBae6Lx7sY4t/
ofXCLmKXWNrCvn3l/Yw7q5q1MtSmb6+M3+Mbio1hue0rZhGX23zeREtcxhLDRzSAjlmmtQL1QSqj
P72OfY3r8X1MBJH3HD+G6qpnH933sJc7t9op/few8B/JsuMcfZVh9C8C35czdUKKBPb3a9QUE+1E
0a/0mw9H0R90umEpPQcJJjfgqxb568t14R+DB/7hNu0ucJe+Qo7VMOk8BPojJPxAamStjyYkS4gM
/GNQyZz0Lcl+GOoNyRncK+DFAhtKQtqDgOwKgMC4P6xuK6HAv0Hpzw6kk1H4I6Bzob5C+gonhpVE
PMJkEHLhsIXT4P6JSqQAe0W3hxzUh38AV1UY625kXmeE40og/q7RSuCT6HzcGnXdgzXVQT5zIW0G
PJcd7obODxEjPFYk0vQ1FN7/QdySdkPxeoiX+1hGnswOQSjFYQLjAFJuihNNzlQZgyaNARzRl6me
deCuLp7/wg03OVujjKR3ES0uhzRPe7b5vstYMsnIu8zExiyJcoTz+UP4ixeRcgQJsPd5jto0SuYW
kfZKQad4NDPiVpzNdt64xfsk/mKNZkd4PUA+BgnzlnpE84u97efh0On4XvpM8h4+dixSOrRFbn+l
8VgLeQcwSzHWjAj6/xngENOlFTeVW2y5H6Z9TugCIW1mN5osoSpJWAcydnL6T6AcsYahKHtJujy6
TT4Eio2Sm0/c72Rfu42Y3k/u80qzoWMuv1CXNrn0Aw5BDn9RoqL1nUuUJlAUiTpMy6CreyDwQsO2
RPwJW8UGmRzT+6CaXjyJtwK3AoizyyEhduRjtQ3BRUBpD8SykFsub7ugh71KJDKBHWKmEOczWy3K
aiwZLSTUUlaK+kesE+Lwl+GMEj9Jcz1aQZCu+DSAqO2psICK635myLkktM2V2hil1h+lr+r1cVaI
F1ucDU3MtZR95C1rWL1mFpQjB247ldP51OeOMIRj+ID7pI4gNQrW2/nS2pyQLQE1YCzL4watn3h3
NzGCXjZ7dIDLHxUr941QUcVjJcgWSuoQPrKQiAd40CFrjqQAPJInMk0eNNQ7GXfxNKspn0QAclBz
V1L/etxuWjJIXbnup4mzcVDWqcyLhsYbovlbqAtNKGJUu06e3lFKoZETkvpVwdQRmFsg1jqNm7bg
7I9UIOa3ZDXwI+CNfSbGocsWOh7OEHTZJ6RveBqLPBVz51xeXnV6IyU6eO1QM6+b0mpMOqzpbirm
TnQeLPNNB6XtmacOJtt6MSAO9lUtMNC/A0qud3AjbKFh3CZfqrcWUSfUzvii6U3lKNWAq1UQK3F9
ibIHl6WRIQLJ8Z7LEyNfJXBtTQw8w5Bitibph9dAPio3g0MWHw+0NGwSTC3hKNJfbK5AxQ7ze77G
THSH0JoxhEkWdzZZfCwshQ4aBTCUrciRZRP9EH+c4H7DCtPAH4PZxyEYuWTfpUiVbdCiAZXcWUCE
+BmQWCHwsSP2yIrNsMVkFKTQT6DZn27AphYW+zqPCE8IGBJeDxFzk5yHH/jEsZxPZ+cpYlkDWB/I
2mw4JMwD/ABOSl6GxFz0/VMsMcToglnko5yM85puTt7dFU8Qv6esZmJsZHLvlBAnmrEpwM8fUjHZ
z1seuUficqN/JkZatrOaD4PUC1rHmGAHNd1tgxm/5D1jrBbVC+I1k0ycbYJOVMyoci6osbqtg1tw
W1Na8nI9+ruIOakEKSKEMrQZvBEx9VqguC/mckmuxJ7RXg5aJQKaGx6Y6aQKMbdKYJ4Mx3ivrjG/
sgUsZ00dXyqgAT+IkUlOG9UnMlHqMEoHe84Xq4YuKd/HUXQH2mNR7EB9SZFl3HMiwukCe+sI7Mgn
0BHAzCAgiYnmPjvJiMi8gT5BzWmyOxHKZfZQqKnA5NZqVE585joA7XJB9kl/TGCaMeAhQ2fADvhx
Rw+HI/ICx18Z7rRAqVQ55jmpJqP9FmcmW63skh8Qrwu4r6yQ/dkfNTyWyzKA35rI6JDTCHUpSADh
luxDqnd3+TVW0rZ3dDpolbzWnP68jTOrPycamX7f65bMt+3Rh+ATy9jmUHPMoApgZHD2+3Tr7z91
c5r2R5Ju2yFFgoE5tVWN87kgo19PnK/wNrq6kRiNklL47m5VgBaHYO/kgZapNJ9iOuUoY+uVMQIy
I/oBF8eiWDEluoW2U7OHMJjZlnwBt8AjcY4Vwz7PkRxtISq8B2WvQMLMI+JUYA9oerc/qaoo9rS4
SeXP0dvBf05kqZgGZH4Ckuk7kTuqj5ab5KIHRGq+Eue8RvfZFmBwIxXCHVR/QwsbaPqumHW8E94J
kRtldPSP2WFCxZ7tqpkI26s1joa15lXkMiJdp1RjB7Laac8ryKG16P5nx9F9VzENhCaCBJjZ9caJ
L0mIQljJNvOLzZVPc7Zb69tEJIlPxqQefHZ697YjPZQi4ekohHNIVIx7C8WBIe9Gfgb9PAZCTgMs
JshZ2ZF+YxjHINBoXMtIDdiF+BEMprepnDnTQvHY/MJLJFpMahDJBUbOAJIhEUIbvAWetyZ6Sq9D
gAWaHrZEwDACqJjIXnj8RbwZzDa7KhjjxROg4f7bLpeoXZgxSjlDwoFgW7s56/yBJP3mDWII/TFC
KBESHyQw8YVrn9hWegoPfr+lh6CUbJ/OmL8WO+eO1srgu5e2h4jvwBAygyar0iWUEvpnskJIcdaJ
TtqBE3BqUC7tc304ryxSTAfWZsMbaBiS3IiqiVw7Sh59TskOiDj2UFVB+VMk5REIocXExS7nMTdO
YhhmgqXfoJspr9XBrWl8FoxXvKioDW4OLTQgyI1cmPMARC79emd2y5iGgLbvlvPnCmkwR09z2htS
43Aal4qe49mDU0QAkIUXA8wRo/eWfMAv56pM0JOpCGDhsxiBGx0md+PgjglWAFRd07zjxapw+GnJ
g2Ca2tecJ4rMsPVXDp57ZQ+QCryDqhHtEHItSfLDGSuK5AqvQPL+66D3/BKpML5PH7yXuAAoBs1F
i8jJhuvqd4tR/nHhSztLDqKmE5XMZ96nauCeXSdIKpAw0NdwomSc1D+9GHo8eIm2pS4A0fGdIPUy
4s0m84r9l9JDYgZe/KWacBIiC/P7iQazjP8Onm7pPguDjj3zGJ0jI9B+thkCBSSqnqkBIegLA8+Y
xk1i03JUA33iTAGfXgAO79+JlJUXCkJqgkSmCp6nM/KelD/pbr358OnNUH/6edTnrINsJE/4gPyM
MVeQK1/SWmYSLToDDb466wWAOQ9j5qPlox3bfmIo9ukTOA648jF4eRXkTMt+DcQrx15wBSfhugn8
h272rv/VBkwsyz1OxQsoU62hGyiwUgAGm+9IzoRRPB1AU9BeWw24yWS7uzLB+5AskeyUEmnZmwsM
tPsN4V6/9XImrseTD7QO4sDOAix0L0RXdN1oow6jte52Y0rrjhdnpIy4EE7XeU1fqwIO9LB9EpQB
4kJFUK6ybWtfA5d19MO27WtkEBEZ0WMwx2Hc2vco1Bh+Rt3Y8rvJl4Lv6ZEHoQg5yYSv4X3gj2ri
IzVGuz+9zNAgUOVoFMCj99ufq1WD6oYC+DAetmk0uH38t4yfWnKAElVhKvYx4MGTBxuguoV7vcR0
eWnylNnlmGSFaqlHzXCtWN01W4dPkpHFtPFLeIyi3q6Yrw/IMNmrpHLBVySuP0Q7ALRvl3xx0jzh
veIcl5moDaVa7qCdoVHoG3yBhWtPUAXUwBsqzCyWIAsaC+847G1unAer72IOuSI69RtlI3uQo0Xa
aDZfnS2KgnBCdbS6jGuzkbR91XhGykDKNSA1G9r3N9yJd45Nlx0Z54gNC7nGQAHpIsECKK9JH4bV
Zy++Gt0AQLbEm8tjDCN/IIcAmTbLcv1CLNGAGlgUdlQRTtxkU39ObASsEJiEVSBylqDNO0GpbLN8
vl3XQoe+wDV9cyENMD2HkPcG+Zic2VABuSFhkA1zMjG6/qThoRo0tli1nD/CKpwGo+V7HM4Fs/jQ
kV+GVLNiEJZCeXRlLmBJSZEgr8RfSSbjgxPwtd4x2cZazlOORGkRT0nO+ZvbfE7Aa1t4j8vMLULq
P+oAHi3GrVB9X+GxJGzlil4/H87i2ItCGVfB7G59TZeOf5LFTtgKjc+wbykte0eByqDUKmp5JazA
8EVH4ZY7RhiZy3TJGEJKQKbvWM9g36Cu8JWgnlG1kBfGoKtemnSJsGA2gRo3bBq0bXK1rpUejvvD
E4IGe7E9UTb1mZCjDK+z6kglIlmmuXNYb2tmT5g5hdzNbY0wP6KnwMzGV1CXW9Om35exvYojg72l
gQvcCbqgleuWpsvWJvThc0CFNy02+HX1fSMWoTuJj7nTwCMO1Ef7yCC35PUn4UckcURt5guAZLHB
mO5kz5w+HYSESBbKuo87rWgHahpS9ffVZbwI3FfiYgKyt/CqdIDKhKgP3TwzcIC4xyellQGAwWS9
gZ9YQwbj0ngnPcpuCTUwzQnu0hNgOe+98t7emL2LxKi++WQVLA5M0G4gcUEZfNDDgMyBoBjLjw/Q
eCkYA/0C537fA2cOGzJ5ZLC4+j8Vd5B0XFqAh80SZAxMbQTQxHAY4uw4DM+UI02uYpuCUmbyKQlJ
BdZliJMEi7Z/jLpdfUeKEQ81KnSTYZFBdTWbc8l04EwbAEheMeIaDnQrhi6RwXVAw7sOs0TJLpRk
5R2984ov6emxWDXC3NYHG2l4KIHMzvThYYXu/7291pjsFgMB/LjAA64S9gamOmD7wYS76vg3jgFg
f1tCzmR3x02S4OW6SZlquqvb2KDxCYLFFyG1XW3XtwV+4JqdctQxiHXAhPNCdE5oB987Tfw+2+8N
gXXPrRLFfYSn0d6c/omllx99Nu6EGZ7w7+VAk0gv6P+Mh3ExX7vK0RDJyfC2guGDbbNFkMRtr/iF
13BbH6D+63QZ1vv3oOP/o7UUa4HcH8qoPxfr4JE338HfIeIGPgqJVKJPQJUZvogrkIufuciveoji
kV43fKBOxC23WMbSZTYjJyIZRwMtM5jAO3CV1WRQfKPnQZ9xFtvDG2E9LwuhcT9EQCIcvVvjAuc6
KRcm1pj8qkEUqPSqGPDDd61nN6e/fbKmmc16smvCJLThB/+ba6oRz4UnXKaq34J922PmM2S7L31H
h9E4rNS7lY9ZL3TgPTwuOgImmA8zI+CGcvNtYrUigoMAWhhr/Rq0vGmtB/kgSHwZU/2gbKEwN6vA
yodI9gpn8jGbPM8AHIjsYvFhPgcDbdN2OhuJ+iyHfE76hAh8ai/YDPk3KeHzbAmBKrl0atzGX4LY
oNbv6663xceC7Y29+RhP98BcrBjpPSXxQkvVLRuT6rVi1WMHSEpG6L3M9gii4a/Y5F7utTaNCD2c
qNuox+jNuN1e320mwRc3wVOvOWkWFSq2fIyak0HV4z+wiLUk4vQZvgjRzFiyN7cd3vODr6cHR8bx
cUk/loYf/y/AfYHi4t/EA+ml+yyod3Szms7LBmOVobdUleBQZxCIA00rvTc5HcM6YM6bqzGMjjb8
FAHyUl6LOkrSXAS1AAKmuc6i+7qYsB/1LN5B02e3uFo4uKZJj/vDyLAtqiS/gAcPIfUctGJ2k1Ah
Rs3xQkwcY/b3gfvBLFEgAbAHtj1WR/IEjiudgAQSjqz0DvK5XH2cEjuLJEgyGJtthIpbPRPa0Y+w
QclB+jL7EdpBPrTKS2dmnynIyDEK506THtbAoJqeNOa1251zityRI30GMtnR3ILzoU7DWbRsS9b5
ekznI5hZLDUF/00uLtWK7pmEQ+TzFgrGj6XsFWawwkkNKoLY4Gh6/iFtIKZrcpM+5Jf05WeSh6D5
Z+/ovbBgSXrKdQ+pJE7Kz4cHUfIeab0wtoDur6tcV4PLgjE/JkUirdRBXwA1ERRQDWjIR2/7Y9xh
vDtEOmhEhkgsSkTTxgxPvjTkFXhbVAsiSaLYdW9OmyIS1I/qq2015zI/gIKYJoRIiRnD5PUHDW4V
SLQRXAYlq/CSUnPQJN6AGgnmV8FkJOJKjEBj7xqOeUdvbGTSOzy8KKcHhc+NEGZJnjWygAVh3u8/
ZtzId5F0wjvnRhEzMgq05A2OStKTrDlxusHjk1jGdigBty1Ya/Kh8vEfiZ2VfvgQXHP3nxn7wJaD
I5t9t53JnRuX6RdBoKrCeM377gkSwUgaDC/rIL00D/scrsxbLnhmBJxAZDL9j6bzak5dW4LwL1IV
IglelSWSSMbwQhksC5Ezgl9/v9Y+t3x2OGybIK01a6anu+fN8Yb7CgYt1YDIDGnWebLoSS1oZDLs
cdnf7JhXiGX6oLJiUGuYHe0/1uURga6cYfPxbqNAx7Q7QBXIuEA/ToWsuAJstkc6IrYUvF+ffaJh
duA245gJLJz8mfsrW5ZtFxvHOPs71P3jdzFoYnoVyQVHpla8c2si2vIZbITMTW1c5Q2tHruTK1di
/n+/BhEZBCbYdxlWfbiwWK/Y12RhHrbOHUAJvxi3vjZb26VimTT8B0ygzkVEn69PRPSP5PfxODn4
jQAHbNdPuk5hMd7SjNi5MD+r6bu3XW++MQIRmjDeAnS1wU5DMrToGV45LGCiyp361aPAZHH+s2iW
Yz85feNpL5qxGiFqk7Im6YnjOIHcSikv+AYgikuSWXRfP21MrizK4z2bGWfQr1Y5h5Md64ed0nv1
7fQ67wmIJj0ATsdrbOHzySSty2ATc2pWIHzvOSf+eoh7oSaK1/AJX9M8vsKsY2Iy4BPcWc7kk7fD
44xeOS41ln35Oub27mfHqfJibV6jK14p54lEg6cJM3Jgk+474D5R6zen0DsEregQnFet6MJV7tE/
R2pG6jvawS1jG025PM05Mi59qzV6UrWVZSyzsndTvNaSu+mcSE4AazymoNCkZl6fsA0ZhFy4UIP9
oJT/oDuodTZjJgoueC58B8mKaXky8u7Rg4NL0s+FU3mggIPxC21gyLNk//niQa0KCRBxI6wlEgM2
XJvDaEMdIOhINTlkiXLUtZz6ukzyGmiel9HLI/QyQX2sEn6mv8zoclm9ZBnWekfYG8cwh6xWjczR
OTyGdShIJEeS+PBs/trykqu3ZkQ5TG++xVKjK0yNn0zUdEqvSlSPtqvXfAtYzb/QhFLDDNDM7N9Z
2V36GqNa/4Pn8MM3h+o1yfSLplKX50DtIK+Q9XJygr/ccOq/WZCYw+OfmrYV3L2ygAkmHMEMhMC0
OEybbtaDigAlQ4BR20lE42YWI4WE4Vjq73LXmrRSAtC9IFDrthIdO0s9Wb/IIDkl68r42DmGmxUi
wFpm18/264XH8TU8h3kgBw9mEYrvcA93AZgRHQatApWL8r7cBS38O2Eb+C2Ko1YC70IsDY+lQIci
BCdMaBty28uKivWguimP0Xj4BVm3TH6PkJOomuDX0LQAACR5pT4SYC/qn2pn2AIIfDBYFM0Ttw9G
UuCNQAeasM4oHQNuCLUWhua3Up5ssNZGTGP6Y1ww+jA1aESzrgO65E4AMJ0wM8MPulSy4z8xkuXD
doeaKDyGL2o8MSug/EChwxpDvy7gZupfcnMa3r7T4LsFtAq/aeOXs4Yncu1UcQK2cOyV6d8O01Ci
BvgGtYXWtr52WOToCBKpT0U3MAzYGAQNXogLoLxfA6lpuUIlojfkrisDdXy0VFmKOB2cIeszvpv7
gJafxfpmxougV8rHhgNWABaQJlonCKXA7LhpdGopMxAjsi9ANeG9ALV2hMTKvgkkFjSVgWk02IT1
lm+XD3Ytp8hkJagg0CHVujwzuF5vH3N5ngbixUyVhtq4qZjy/2x0RVugTOdn2IPlAYxtS5+IsYwY
YsiH1uA+8Z3hPdN5ks0UuPZELgItSEz1LgXG5P3Bh/Lxs4xvmf8EqHuw8ws/nyFzIyrC5KzCMzyF
L6j1Nf/sR/tO5l0Zj/rydnED4OGCXxlyEHuZ1ofmN6Dw2bkUML1foNA7PkneFbEUQjaWgqZ7lkOZ
hrwCUEavITABdUQW3n8LzENnBtXkQJ55kDPmJvL+WfPlXNJd+EQnAmv5BlkInR/CVUya6mNdu0wT
SgbFGCFA4bWvwX0Fe6ROjckphBWWt8V0h23/tptVew6PiwLuqhPnQyYyp0XLCmi5pynZTIKShAuJ
fK/XGlxhKa9JacLRdq0OgDVqERqhbNDigGUxtlbFb9PhAzZmkNof1HZkbTCiVmxm7F+ww6HdfXO9
FvrFt8gjRAYL/O8EK+t5hSPVmO3abr1wtzc3yx3stfrtO8ca3E2iK0gGq7/C6VidVycZG38EKcCA
/vZ0aDrfm/YV1xgP5Z+7S1CRJusP6saQfrdzHtUpotHKNIZAl4Exam984Hb8fdiVoHV4PzvVjH4S
Teqn/fnIzPT75tq77o1Q/s2H+/QxSTQX+2WHGPXEWyw/wxXGINvD1Xdy9bLgOsuHRr9aAm+gph4z
z579IzGYv7cGh7YNn+4DH+ToU1OjDP2cPG7Ka36m38vYHSTuLXDzs2fCOEVp2Lb3xw4ax6wVoIzM
60lrGTbYpE5hemeKHgNO7hgfdB7CfHRZg6pO/mAwZbdfBaRdIM1DuU5fAMbhZTrKvPN8AVTNMvkC
K6FNjI0Rb6TN2YKlLmMCnnaGijXE+GtIA5zP0fo9csV/LedNkkGvdQwGEO5XT8DLkco6RYoqZ4Ls
Hjm3eiDPRI26+xlxVSFs7Agv0KtCftuxZeVHjsJHTFjmzNlQibGhKvXRYvVq8umsuxMvh3eS0jow
WMeVI781+uTJMEmchCBAGOhqGEZ13gS0VguIZJp2OpGFMC49Awp62pnEX7oW8sLUgctb9KtE8BSc
Hqg3heWTE6E47wjskJRkUOwbfR0mFmsdNx1OURz5O0dydUOFLKflM951s/KpGDuI+EWhUHA9/w4n
VmgSkUetfl5FFsN7qGj8wdENxKaDZwT9L+dTtJ0g8br0fivAOwCcDbw65Ul05nxX6KwTOq/4Hyt0
ks2UJ5/eIJRWKLnrKgbPXKI7fMTqnA9AlqGQzcVJxbFTT9/NozwyYzTJwMmkGwUDeDWHittFQjqp
Rhg1NPrHzp4vREVZxFcX4iAahqfF2Zb1rgzs0n2j+5OsE94SSVV4rsBf4IxN+MC4rc0zEtsbFQ8M
QSqeWqeJT9oVyHVPL+3kgD8y20U9L50rIO2O+CcPxAefgO3wSoqR2X9COZo3+qnObYYmR2S7ULsi
o88db/fLKSLEdZ4CfjsuW7hJC8w3+s+ODm+xKjHk5iAvQs4PThZak3qc3pJ+IbBzaawsEM4u6ErA
NYVxCLkf0y8NQ4NzgN6TY4Pbo6fR75BrdQbp8NTDdPWGJtUYVRm5HpMHwlJNg8UhIUBLWsleqvyT
uBEapAvKH5Q0aDUqcazS39NgYOjWtO5PXvb3iC8AwJqRcCMZZvbC4tM17EMovRuvhEU25RzrRUed
2IXrC35KSgHUMJXhUJ0vciZ2RoM1m02VaF1nnCdM0MWMmDSX9Eg88vL817Grpuc/7/NljLwMNb98
FjXMoEbDUifihu8i32iTUOiMJixAvlxRjerz8DGJJDphdfDSFPn3C/lti0MF6zt+1HBKJTC7DwKz
dMXy2gdPVr4ghW05mgJt6w+koGDNC4nAp+5WNVGVrNfnYpcYO400vCrUZoVmTwYuVBChCxX2v8up
R/5ziKRs7pBwAhxxc0jbdNU3zkojLTRwUOMpJC+gBOELliTPUnLGqIuwlsjEbOHwY6qcaJrKlc/A
nFjosVcGVBNOkOofZrI6usIjQ8fMGPPTi8/TZqdy1qIQUX5fd/edN4brCihrMaWObKKm25qQpXkZ
pp3VhE0aNuAUMXAYTqXVh4MzWv4i3SbJkUk6TBo66Dii96lteOS8akb1OU8fNRMCNCcAyTa8yDls
b48NbIldQvTdfNV6p+8POX3OI5az5l3wDyKhoHTpPb4VWxBjfz/j/Z8eEwuvSR+JyUpNWLEyGbCC
A/rml8uMQtjeWFRVfTpLUBkwO4NRpoUnEl0Z1sjel1C1K4P34EPMghn03fA+Q/qRvZuP1nk0Asfg
S8k5cWOSpkyj/TcOno+hvIcDYj/TNWMV/BuSWH4vHxA9BKdIArVg2jjY+VQOyedZxbAJPSJl38mG
GD45ozNKQCDtZl0LtCkTxJGoxLl3iB8k8Qb8MeBeRGMrcesfAYiK5HJQ7HP22oVeF0nHjEqBrzOl
+Xl8HqOjYxcqqeSJO9iI+q9ABSC4BiGNCgwfZ4Sr7Ax9QOoRFrGmVuQk2wBe/L2JkJgsX/RsPDR6
rSNVSpvjsu0dUTvsyGwxrITHWOsrmyfSIgJREr+fmX3CNicg9Pxxif1Cnq8Fr2/6rwVsYjI2IFVA
VWZmMLvuRbrXEtmvzkJ8zCsYEuxXo2so40OLFMei8mxD+86hGylv364s3isHGf9y5fDTEcX85/Jo
o4rbzyj4Ksl73ppAsKaWAMoHIacl0OSkryf1REOmVYBhHslnhuxVJ2w3E+NfjKIRqL/p9FNDqWSr
4xSVGKNl1Ho55xOzSvGhS+zoxd0y+lj7o1/XKfKcHcdVGNKUhrEJ1QJ6tYptGaZaPqos7JpwW+qe
vnJGGRBKcUcLBvQP3GDmdX9Ov17E5JrrYCKjVA7Y6oQEz5kZQzi1XVSsiFiZjVDzYhF6ID7J08XE
eZCrzNU4cJ/hYVCcEtsx96e/QWiFkt/nnDxwP4Jzywd6cCqcuAZRirKJYLdzSMQpXolvpSfD1jfJ
/3WxEzv1RycAENidOFQW8TPevCEZL30qZz41AeWI+wx+5qvDVKvhUmNjNSHLKCHTEb2fUf6WzyyH
IzrePNn29xBGUUDf1Id0ylvhlCwgZRLwFakfAbgVOCG2V0coCzSj3B42EL4oH/W4F03SYAYpEBH+
V4N0hI1nqx7F6J9AACW6Qp7I4cBRzlZZ4FAKsulB3mdU2BYefPULPMeOdCqBytw7ZEWd2sIcPhCB
p9lUjBgavP9obuTGBE0EDuheELOTJ8n4g8SF7xo251IB2AEzYH6Yr9Bfdk/HbhZUaKpTyfYhfqMe
KO79KvqWKQ2p8YmSuW7ze61TxUkUMWkLFPHpNxmrgjkGpSz8AiUXXM8QRAFoeoIdXVidP7KQHKV2
c55JHhNuGp5JYKTCBbNBSHDqLbOYIrTD2/xqdA/T15ZaHiR1c46bc1ICUIcPaJAOTpU15qxNQ5jq
FBk+vEiccsIW+JNSDkpYew/HJo8nVY/pZfLhEcWFdAajrmktfKCaVHO8Ber5svOXx+fZYTm8CyH2
d6/fdeaiWGs+jSxvSNjd5tPzF0yKfDu+vG9mGcliYI+i7fgSAP5ysMWDlGyUdYBLBWkYQl13y9Um
QAkz5+zDaQDT7J8D16tsTSNzN9m7uG+Ir3IN67R+xvCeSHLIxifovGaz+fmHIWZcytTkdl4xoqMB
BztGjnS/0yecbXm4N3pr1f99mcMBz2Oix4Pz+Q4e9aOM3gSXXuuXO0NGuFrga+Z3ZzQHlQ7ADF1y
xivRwdErg6ZN25ulRWbbXUODFsBkeVKQEKf1q+Y++kRmavtOAahRhOebgyyAzcgSFidJwMqVrqSU
F/jUUkK0Oc8R7/ZgpMWVSIIihEGdZ8VpMXYdwgK6hu0M9OTFdpbpT3OiGKhDlmOYed+c03JYIRMk
0uHKjyD4SS4CKwuIopUouVSWcnNob5YrgvCrDLxK7DCmePQEO9jZDzbyjsWBhbP8ytHYKSWSHVQL
1wHR8Jl4Rzqho0JUdtUHO68RCooS+Ln8JanjfR1RU9xxw5If5ynY+0rb9i5EsJHmKCm4QfShi1jF
uEgTOPTKMOlJDYwvGdpQorDyhGveQcyWbI02CYgQUqOvJNgYNeecrLgvT4uOaDFP7h7DpDlcqTy0
GAWPkG55mstUQ9yP0hhLoLfP8DK4kplrANZrPPeJ4Fp4xdeZTpW80a5QQFEc8xveHWIzm1gH4adJ
hw4bfP9vfBgUvdzPxpm/7zH8m57AksltSwBAy9704HrDmmAuikwOXoBjuA4RcI4Wf8V/YDuqOW9q
2Osb4nXXGNIVoxsXEkxv6+oYzQuL8uZiH1qSc6xATJuDkDTyPVDUcPPXWFhTCj1USrq1zMmwEwi5
2GknJ8xdWyi+nIh09zYtwHjhEDVJlrGF8HpNkKOVptsXhLeU+EbBGFwYzbDkiMb8hTMDIc53syvt
TQ3/Wh3RLFjLW5+m6VPfQA2EzurAwY4gKJtsv97fjyvuH8A3Z9xCcHD73v1WjZ5lzNoHSPtePF46
Tsjf9oCJN9QPJDAEP3iWHBlm8PKLt4dLtyastwPa2aA6m46FP3S4j+vneJu+oc1cbSM28QbBtNWI
jaBOJ4/B7LvvqjE5sjtXwBD0Vo54iV6ml8PoVFCJLFtdAFEgHIod7z5+QDGDiwXE08GyQJ0uNi8H
9S5k8knZvhjsx8fBjW5QzQZo4i/Nn9vQxCktOjDru/GNGd7y4GajZXCE1O6rObTZ48d4pz8HVc5q
25ej96oOj/DoRGgFUvfVzYKp4zMgPL7fGWVIL4OZtJOJLys8psr+7bvW93njLRnlzXxIgKxuA0fZ
r0ucDXGuzFJqftXcyn4Jb3TK4PbRSRQdiI15AboX5+DlNIc0il08rWJC98z6rcN4mT/poE6vTK3o
tX+XYGEwDqEe0OTffeV9Rh7cH4412EzoLDZh73+c6hk6BuvXuwCK1PhU9r6ImbNQ7J0aR7x6ZpuI
Z3C+aWn/mj4j68+MqBO+aK65Kf0Cm3BC64T4PBPrCJsHKmrGK9PsHjMQIrK6tKSsrgZrVYj3xMuS
h5qzjJVxo7xquvAv4RQSxf6Dw0lyNZupjsP+hipIGgYxFfXJdROagaaw3MifmSMfNdGECSJWwUtG
oEME8iWAUPMXueUvcaVD/dF0zf5mZY4a/Vqf//0nxqzSGgw5wCltINUpbiHKBGBRjKPI6pi0JTBX
AtRH9KWvViQQg5+oI6MRM7TRBwFhEBYFTp/mGilarzVvwtGj39NvRrQTosocJEyIAYPv5wXG60Lg
eZVk4z5XGIWO1TsjD6UMBhmim0rDhpGOuffuofFHN6/8Xs1ZZU8kOQACDDQdApPvOKzhEdLy7QsQ
UIb2AZftL+dkQxQEGt2NuwTlPck+e5r3nXLS8i7/Ie3qyWHwT11tUqHK7gs6qUalqTkMU+hLo8GE
BYBMdo1xqWOGuCJxujQpMvJU2SpjW5QNZBw42RFVSrdkXAjXxxZFQEHGk8oaXwA+sBgnH7oe1aKy
5FHOAuNO1SpiAtekutOkFziILH5BOjSmkB0KYFsrFPFFJOU5+UZcXTW5SseJhpDjTcJx1Q5qsRnj
feXvAG+ZprpCAkI0fyGiaJG9NjiAOWgnleTGXfyt9d+UC1kPYy685ktDNauPpJVqjRvT2e6cCbeH
Q05lBJbAQ1Uw9ApYN4ALWEaKYdjk37AAOGmIMBNsI+ZRwjmDxxJAzICYpUu0UiRCPkAQ+PgfriKb
ZgUc5StYrdgtFhtETX6BHFRxKSCBc6MA1bqkUilLftK1UjRjEUXlJC8o4uIAa6iMav0DpGAPsvCU
1jKfkFUEBI/bSB3RiiAWLUuaSXAQGTNAQKQrT4PpwxRcrXhK8mjG8cXLQHSP6atA9yziB3DcYy0n
Pl1LoYn/XlGIpBDHJamR0lHqRjBAO8F6j0NY1a2J3cmbrnoVFolk6ZpkNYJi3d0wHEjnf52NC5xC
hUTHCHUpEU8gpHBOME6WjqTVAjUSTRQR7GLCkYYWKKKaIoom2FjEBfRqC3sE2Fq+S83+Ur2gJEaG
kRrT+PTOWGFTv4xznOsHgk70EQ8gDcrC1LgGvyLfUHYlgIoElL2oFAoVFHRxGWqdGOJ2xUcEfQB/
PsbH+EqWgZUpWUTVNb1HdIkuXQq0+nr5sDcXB3HtCyWhyRkvYdShx7YF9mBMwR9ydlSx3/u/yqAy
qE7qk2V4WzP8Dto5ijt2QJ3hexndd8bejJuDB0ocBvnNVQoiL6Cz08HTbw2U0r8YvP1PQGUNio6B
eZfvwp2FeOiyygFJ0bLmPdUpfWXV/1RQlXFlAHaOxv5luoeac7h5Rk/qtwdm7hY04R25mbHY4ab5
gKjlVdZ7y60u43bPWCBYqqxrwyUgIMJHnLxPO//xCG/Q0DgaeIc/wvz4X4wRa+AC916re/g+3/6u
5+BVQyNZQYLJlAv7vh3ewEuIs55R8cBXIXzjmte4Ojx8ejnA0thITAqOPE48lz9fRpReOWFpdjpk
QWQREEOHnx7Zwh7i1tJporv7RfWCvUXmwuFknCdMomsAI6BAs+w1w9vY7FVdzNsekw/G7w1u7QSz
SEaItINdsqV/eIWC2sQp8hPXFre1NaWZRbmf8cZhLhuEGLw8gxvOSCxk/dTHw54pLNqwxd7RYW3B
CX72buP6Si98YKD9DVUOpK/FP0bCgSSDEVd6F5fkMH/2997Bb64O4zsebfXVHcVTc/bYYAbFw2EV
DY/hPmaPVQZZ9RZW+5vg9n+xIESI7aQoB8b+Vjq44OSYzlX5iK3OFLNPLOu695/8d8t+m21wgg9m
lXXj7/5D4lXrZQABFtyJqpf3VapqWlWD8ZZvOnqYHb2dKvPK3nE1wEdMSYfBkLRv5n1dCfYcADoG
av4+IZQtBgt5jmAYSso1iTBypfqONO4jYQOiVUKy5CSgHeqZGF8gcc94TYc9Eg9TnpVqZZPr0OXa
xbeLfRg2Vo/gMDQQ8m5s48kEMuUXVqc+xasZz/ZgAtKAhRNuM3Q4vcXgCXvFB1OdcBIxZRwGuXQq
o8EErwt2B/LFwQBK4ApyBd5toK5AMxMGfoOWuUhH/rXSdVbm3sCH2fWBRUa3wKd+gZxiTg6hhXYU
HlbJy8ayHSMcCEonO+u3xzB3osLvAWLwJt7et6+5f9jV4AwHRCQjmwrBXN/9xoxBDmuwMLDUgrzY
k/myOHadarCcQgDiGzpHhByijGVwRKGsxaIBi1ulaw4A/3vofx8xBMcUB2M3XN16WFzre1pOrxf5
qe9jcdO2odnyDcHIXkS804mhyebS9ZAW4D0sBEvaERjt4Y0x9RqTM0BnzGkAlFC2BEAcmMa3sJC+
PMnW3kYZ+g9BfZ5RcQIjXmE2qfXwCWl9AivFh16jNngDZ7pkQ3m6/EXZjklEdevladkQXB5G9CSx
xGgU3auI9HVysznsGfe42kHIVaYgEHP1obWdgaqi38EU8GvDCViFsgIUXqx2Q8AzrwtCVvSwNdUE
3pgGWgsgFRLiRLpRcsVIMDAd2ZXxs53VE7If1aX5tIKLP0cGwqn2SfN4qkQaytWNjx/UZjxBjhXm
KZ+sTlRF+Ud4UQfBqKNap7SCgvb3Qf9TWZF45YszYFm/Sseh7VRxcvUJpQXGNKcv8ZZE6APeMNcP
OuYIE6uzU5WyJYeY/qtJHiKrdn47t/B48jGCgJw/7N08bttkMIoCO7AT4IvR6QkWPxopBSyJJByY
FHT0KDQ5CjQUWl0WR5d040slFsHISneYTQRWa9RYweCiPrSvVzt6nmv+jYTBQOC/Bw9ALFbj4P+E
e7f1wyhamAQvxpPgjPg91BiBL96cqHmww7J+q2dBgjwG1slwm5lT6UEpgqzvBNxgwDNJK/QGGT8J
qwZ6OAdqrLbDrteMagc7JT8PKi87rSdpip2OLNcxfC3ArImftNEnt32FJca8jS+GRJGTLBOS6Xzw
OHrYpFBpn8B3H6+waIVcj+0EUkMMu83Q9LXDI93d7Dc0qz+Qa+sRmFb3sy2iTwuuKoYp7u2RQLCz
3CdNsg16zb+7RQa820w/f8sb8k7L7IlCVX8xQ/X49/7d01kGR9tG3dYAncrwHl+29mWdk3Js7azA
+2d02bqsYz5oQ17aGEUJU6YPScrCVsri60wCvBZ5DKAIZbAk17SS6Hz6pNYrbTvlaHIhET/H8I4s
uCSVxAcLci4N2XJaxT14Rr70XLW2ZHfp0Y5teC/Q6ekKZOScZdcJZSomtdDnpNL6Nh8ExDtqEM5D
6qYiROHEa1FKYUcTncc4/MJBoRfBDs7AC2HH4FWgl1NzQ97PeFuoHw7SSn3EmgMfG9G4IPgo4Gkg
ZStW6L92QXLl0ojUO5EoG9NesYS2aABItbHo2iVzwW/K49XkwR6BeTvnv/Nfc1wZN1CubMlajOG7
e/1ptEAE9qPm9+YL7kJrff7ZY0tAZwdRF7YjBpMh6CI4XMU12rxzCHmCRjyDuIMZFZoKCRYPaTIt
10mLhA3vlRcZl1AHpegHBxMrCswsHqk+PXif6MOsrtNUfJxPB9zf5Tn7taF4ZVKHA36AkS1MmZpY
ykBxTsJynaKPU4W+NlAjtgK0EfgVNIZPZ60BYU9AuSgP9paNK7UbpEwfG8jdQe40N+hIZIEMLEM1
ygVC8r5eg/Nu/y7kqYdvOYxr+LHaVxrY3A1Iv/W/4H5C/KbrPEroflATkWRnUzgNSNQUsPnUfECl
9UeYgqqheZcj5P759LmifaHCmECPQpMdqkJGKB7yS8rsAc0lbmyDCuUeMUQBON0nkQ+6J5K/pl1C
YRydYq0PfLQUN2Yd2WvGwziDQcHkekzKE9snMusGGcPERzi4xK/8ldskUXgEsG985M2I++RVXpoa
AzpR+vUPdGgA42U1wezJLwN9Z9EVTikKj1haFTZPw4MaQTsknvbbgUmoP3/JVkIwFVIQ0DwCJGE+
XkeQ6WhEoAuZ74JgPZth4VC00LBRewfQcz5dywcHPRAoWStqlJdRUjf/M/vYVsV+pcC7dJdBrh1c
r9gnUHzQrKLLo4lTcShHqD84I5mKV9KxeDoLpIPZrYvN74t5lI1BhIkRSLuzpFwZRQj6eGKBwNBA
waVUaTP9Ba88oayHfgECQC9dnzji5ol0eyH4K4nAy5hERRwzjZ5ezxDAijWdiW9CI3g9wo9mhFCK
IvAGO2FdHbSneB8tw5nVw3fh7W5C07vGV/s52qDVL9Dsv7sWSJqH/cWsKeuK0Il/phryhJqBQaxd
wtO/ydOkuHcZe6BJwQjSA80XHjw6ewQ8BF2UwY439ea7qMXEmYvX+WMEWqfpf5gsoSq7+qAyxy0R
ah28zRnzmXHglSfQnZotroypoPcBBYKNxm4onuUnHK1N/C9HNaac21g14Wqzn53JgH7PHc6WByku
wXGu5c6iXxGm2evuB+7HrB4ld1bCoUsx6d40o6gaMb+sdCiy9un9LWsWmENZFxci6qkw7x4B6ASp
U0sw/RBFBSwbsJ6cxZmUjeos4n0L+1TUQsBM/F6Gn0DD5tZ4eFGgfYZcnrr7Ss5Xrsh62TURi9DL
TG8vzMmc9ZqqSxwqH5R/Sdho4yuzpwD02p+IRht0Mrhabv5w0CzlmBpRg23/aj0KQnOhLsA7WeZe
neYjejVq7LL/Tr06A3Eq4Cf6ywkT4CIuTctgE+Eq9AAB4wtD1CO2IPQ8X3Mo/bCQ6XpGl4I+mFiW
y5yGQRZ86JGeVU+1JmvOtc/QWIDpkkSBjDBYAFcniAjf1sKMwaz5OrhFv06HHQ0M38TMAFD1+zD+
eJvwwXhedeQ/bMKX3517MQcAfu2O/GbksGJyJxj2OevOkdXDp1DZMw7/vhoRMsOx8UKWxz4bV0L9
mMw8cU6K/rBPHMe8AAMXHO5pl2OTWRU/eN+mB/8a/xjB4e4ZQYP1fJjsfk+U3PXvGjc6unVvXaZe
HVnmctVEIydFCdPUrjg0NP2fintIiE1HmwVvoGOtxR721kVAq7UbdGkid0VXvfmyVNWYMlYt6BQN
YxobrJS1/NVM2oQQRdanb0NtEpo7YybYzH/QupArBlh0zFCs4GRpn/DAutN3aLvW/NZZOibRMMRT
obdFsIVyxdG8wddqjC2E6lL9Mnu3wd6b/sMY3m53zgtWB2bAC1p93T341Xqb8L3CBgv3Pd+ueIub
GVhAk6VUndxIWLZf+y+9M2tqMmaxNWa+A/PZtj+aiklBrwdr0LuZasdZCCz+87RkrPy9yZ0mngcv
F2Kh5uOZVMD6Sd1Kja4429MTSgYJW4+ORc2baoYM6hr/M0AjagLg2MfvTXRl3Lbh67NeZi10a8j+
+Mwb9rzkEmRlyGIZWof/Baui6lLmFtP6bDu8pxJLYGuEYUZYXWF0jF85/hJczlvnhjvIc/5JBKo1
mHOzw6KYuEydhFSOioFDveRC7Hpteg5knhuKBUjOpUvw0ccd+OAVUcPXyFwKVQ0pu3P0UI+VqsM3
oL7uT76S5wQuF3N0U44xueFIApDR1x1DcjY8F04lpFCnZ1QJNWADq3o+DWl+T2++wMEIg/tt8Msi
ZmHpSmEEbzOUbts/sTy3zJzU+bWGpBMGXWbnzfEJzZ0f02P9TAEmsFip+9cRzsW4QL/Dq4PtRW/6
Hu+pHfBB6hnRNtVlxNKk8wQr2GCpVNHuOmOUc0JJzZ4JIB5i7qs5ne2+gQFm4VLCd9CSdDoIQ0Bp
3B6j244wRVbQkEJG0A+OIA503u4rwekTqHHv/nGOzTcwHmojWiiH8J7AkcUuDHNS/l9nlazSkRhF
mjhcxaJzAVr8/5GGjQjBWdk9eOnA+5BA+vTrLTwgxo8UUVCNmyEY8ujfOH1hhlJLbt0dFtGHRWO1
p77JFsLSs6nBOAucJUfsAFGDdXvpEk44DZkrwfAUriIRxvR+zB7aSKyvZblyB5sbj4e6l7p/WnxX
hDcnGoBGjL+ZFrWOPhEQ21NuSRZsZjuHekV8RsobgOtPxyKWNJ1H78gQ4dPiPriPD6yga4RgBPwA
HI5hSLREKQBkbsDbuoagU4ofBR6VAW1oAgoOlMyXuPnrNueMvk1fKujg+elFPiF34+DV3Ap3ylqL
DJZ/HfGnp3T02jjWFxCvmXSFpDjr63E6OG8uPl3WCle9TZ2GAywoAEcwjOy6s0DJIqXd+cRWOb1t
Btu/Y3192qD5RPg460MQ5zXYR9R8d1RxskKlgeSb1HQjzMJ7leDub7oP2/C3+MJcAYg0LsrqVkeG
X9R4mI2vPWP4V15bXaJrRHeNOlxylKMP5ZfhwbiU9DbcNJ1RZp+LrBaEwTXg7nHgY9vEKFjOU/Hw
9fAu3QyoSsd5XF50VsghrKKr441P2mvUd0PGdw/kK2ONN1ElqAQvLtY7Bk9d1Bflp4RJd3f56Mfu
FW02NqJ/+swkK1wm1iiIzBdW9tj31uwOD4hjqFeBDf/b8BkwgCeBd6bzloU1EJwGZX0VBxPtG/VG
NLLa4M2gno0Wg8kW85HBPZKulzxa8vyqh9+H6WIX1XkDWNEYw0tXF+HfZYBYM5qoXhMm1Ot8AQjF
uq/6cRS3ime0VNABZrABFyWqRKt9CGTfu033LTL5zdlFp0BjYp6ngCnUiCeTIpINoTEjxD9ADgsX
CdD/Fd0sI6JhhTubh2xlc3Mobgq84eA2gSw8axQ/JENZHULB+xG957c5/IM3CHmtWaY1iCroJrsH
VHBQnImroCITXkBqlYxrdLHzi71tyD8MllTlJO4vSL/p1O42WEMTXhC2sioYKn9te0UuuW7a6kAL
daetQxNAtpE3eoqLx4shPZ++SVHg1T68C6RF/dcyxCvvGD8bMZQwEHfktoz9HpHKiSBwADfK+QUZ
AzoNc5YT+EZvcl6EWKKIolCbPWHXhPmuD7Elw5GUHei8jeiA/p4k7wwn+dxRmkd1FGQ4mtI3pF8i
Tu9J+i284zhxvt50dzE8gZLg4rNB/tXm+l1nVh8rNh4DCtHPkmrNVYCmcGpILlntAWVbYHf7/Z9H
NO/a4JAwy6vOiuCRpo0RuWbJ7q7C7EQgteIzASeITAtq4iT6Zz42vRUYe/QRxYsA7IEikWwxzBfL
g/hJKNYsQAasn+gs0SU5z7HeZ1X/IwEqiItVK6ow9O8Y81/9iFZ4G/KhNhezBQN8iqEpMdcdBFNk
ac0XF/dQlYhWr3gxwjjEbK/1cpKTF24rJX+Ti0Q7iHwY3RfFAyzgLErW8utUKORbafGQxCKuyOna
qqIWj/U4qya1t8sqpcrlSq33s2XX8vQaB4EPhA31lUaq06l+IpsDjQqZZ1/rCdciw3DduTY0Nw4p
co7LVJ+PYndnT7QOSXdAuYRSikUNHThqzXVLm1RpzxUlMVZJIAdTojDfp9aq+qP0TP0TfDmwHOiU
MK2BAHkWOn586WKAF47kkM0tVF2GD7em+grN1tQ/+m4DWECQSvXV3jopCoAKAOR1JSo8NEuaxZDW
ABJDfaldlnFSH7CPHxWiPKkTRUF779TpJ3PTO+pEq/ZnfZDLw7tDzcU1SkFhVxT6UMxxOeETSkmI
vEA4EU1hQoQ7Esc5LFbtG2JY+03pDDWHvcKzvSG75lQJuKAeO8GIaIzfLC08lmFnDV5RZ9ho003t
1HD0HxRgEQtxzBylI0F6KfxYzGjSe5hGacoWcFMgvnoSEWLO5BH8g76dyCDYr61tksCSowWIzfod
1yUelcc6T4b8zh5xE4hqJQWPngBIzQ0wkPPkSCxdqTUqQiuoNDuI32k7oIfWwlYfU7cBJoFq+NwD
1eZ/R/pDoD4bQsu9HHqKBwCYesAR68ny29czbOcXkK0KXg/tb1EN/lGyscjs4r9SwcVJUny1RRgh
yWs3S+X0ht0FtFKulu2AuVSZnYw40dSvXNMv/de5lNun1HKgf1DxqKgpPgpYRlLSzUFIqJNUuFJ1
C9NItKQRElLnoxLlmnJlQA+4Yjk8nlhe/8SWUKE/AqETxPic/QOGlTrpzfyTjOlzAwlBAEUqQqbB
KuWQAALa8065tjQi1SAx7QgO+nqlA+06+ZBmmH6xIQehT00sUIgCVeF5RM7gx7gAWfjmOp36eXiN
FrQ3aLXoxVbcGEgYh/gD8Ai2BGPrCUULFLck9/MOtHTomHdE1QIP6Yiuv9KdtfwzR16Dg3ibLOjo
fLqXEXPEJvvBcbwDvVRvWgwzbQOheP8k5P+kAuxAjzSQB9mDmt+pvfsvRAXoQfZkY5De4CvCQRqx
WaTuoW7K8LTUIk6Iueq5br5EiMJlkoW5tjy0MqhLqPfXJNForuAZnGerCa1yIgb9KeR4xOpVpUnQ
eM4MzlwO2N8szaciw5sWBwGcAWxM2b4NOiFsdXaxpaVunb37dnBl0NZ8j7PhrsMD0YuF36lk8a7q
57zHwtlj3xlWvprM/4VtF2xWgGZbz2LYFL7ypKirG5yeIW2ZO0l/+J5OdFSo4XGB4bO4b5zrwaMB
DLLA2VobVhkZ2+icCPKUDQebeWR5cDL9E2KFX4DY27HbrHTaGESe3Jchui7umFf47xym2KnUGV15
R+4lTXjvsnikAFVBle/TgaIuymf16H0u3obJ4Zy52xmpwmv+nqOIIldo4+ri7GtcF26EEVWAc+B5
tHwxX9DGdvHS/Xup5ozwEDkhAICJRzIslc6dzTQjWEKsvtsc4YA/SRPN1mZGYxiEiEZwKbutJiBE
REuINfISArsz7ZHX/EZPOHyRTty3cQMaPP7MAD9I+Uh3tjOkPCNGuCFleIYA+CD6yFE7FVrogBF3
xhPA8HJJbqThuc7gxWOs1mmcZBDenO8bwfHWyVOr5UPzXxLMSX1MU+qsZDMWuQe1TpXjgiCErmR9
c9/f9NFPXdHiQZZ7NeTMdTtgb5NUp5QFlN7jHcZRJcfjAR/QClrfb1q+5xeGL2kxTqxw93O8B4O6
hc8tseQ+bYXreAqLwm12nwd7bWJ4Ld4TNHiOVCkRlnMSnh0JFmUcC/+zOgxhETtPxplFxvebfjiK
zAtmIp1Lj8mjkIFuw0PM36E2gp9zz6ABcwPpyYOsc1yVw5Dp+wBdhrTGRIP5oHiXUFXZgY5juglg
1siQ0zXisvRJ2knyQmrGJZR7Wf9Jl4OOBr9xo+B+MNR1wtQlxswW40eAWflYXDDWV3kZU653noJz
s6/vG1puBcOP7P3Ymk1G7Glp6bl6GIZvcHzrYuyXQCjFNxy/cLf1C/aHjI0mR0A/QH8k6UyRec06
ykG27YjDkbNEY6RpI1MeXEtMAOOpBe2NIlKOxCivLb54NUJ/Ge9WiDGgWynZyWnKjpeojYv/sXRe
S4prSxD9IiIAYV9lkRCSEMK+ELhGeG+//qxkTvSduXF6ukFIe9euysrM6pbjG1gIEjZovjmm6fnB
Fuw9uP414il2Zn85+MuTMVB/cPeBAP3L1b4yuQAMLadYBVTxmNXkFYg3/wok4mS8CzDaIvugiwAw
SD8oOP6hzA6P9CHj24g9D+7IdisMBJlXU9Z3AuBcWWIhzl4/ttZ+oY/oxhtykzhTLDqBRyYiPFyC
weNiXxbQDEnl1qEk04XZY4xiy4Spy3BenkdUxh3sbDXgBIiDwByhNS7Ee8QLbb9+ojvFEyWa791m
uzZ7pPIgo8b//piKHEVkBGwrMtw2weQ5rIwVH7dTG2kNKQ4rjCccbxkxwWpu77rnGM3K7MCT5qHc
rE9f/LQTuW4NtpatGRz4J7SNk63fZFwrmd5tBVrAucMUodUVhKdbXH36OvrFaMLTLweqUG13xqn/
1UdiTMbr7FG555yTnFHD0ly9UH0xGC17+gWa9lNvypCcF/MG8Juk0GMM7j91OlkUZ4uaSoUBcPa/
KaUv+0H/A59xv2Rto6tIRs4m+2Ba4qN6OYVH5jBCl+iJG6fEOJ/XrbVfzq7whEkUyjAYy3e+I9fJ
m8Xriw7enKFxRCAjkpLsRskl4GHhbkA2uwnq0DRyH5V4t4qTlquqHa+Tkv/BxIyJ0Vc8V9wHVqpY
qGIY8o4/6eAJ5/7K3JjN3wtFX+M3FYLCuBnvZhheQCYog8pB2AsrDQZ615gBXkSg7WHiSp3J5OlC
28jKUSGsRcW07r9wnuoFBxvQ6vhlGuHFrwYvqNQ3Zj0+B3gz/5BXEKqzd3/YeMTG5/6rdewXbGx1
sKWlLbsNjt1zt9G6kUKB1jSKOO9brZO2wbWfO2BsfRyBOmvG2ear6vg2zDExwoW2HF3BkSVAB5JO
m8mrBbdmh2AGMzBGSMu3V+hpgf70HFjO28XHmoUPMLA/jlKYxOOV7lQT5u6cho1q8KQDMN/NL+3a
1TIyYMs2jNlHUIwYuw3z5QUSB7f777744M4PHA7S8U5gyL7K8l9KjazC73GYIpY8jzCjKXe/vEnv
iAU4njVxswRVthzkWZ6V0UZBAAnK3R0ecRwmWM8wEv1kbmYIIG4vu8LkkcmDtlnHAIKcbAb3M3a6
jc4LJ75iBF+g4dTSWrT1cD3aOmtY2e5+ApwV7/DC4s6aMuurpeu7uTSwIB/ILwd8oUNPac7goyXG
KbjHyaF5av3dAaqth9kMabxi57vFdq6asYyGoDnZtgNwJx+6M5QGcRNHE1rO6XUOPYNGFIAcIdjt
dFoNp478OwU7rUVLnFWPwdkD7bb/MOGrc0pAmtsH5SGMB3GSp6nMqBg71PrNPfpiOAUQPK+OL8Mn
uq+0SpsemNUrNtwNlTfxlZdqhrdWBSlGH4cCw3+AJnPRuVfhCO80+cz9I7AyI+fomfeaPlbYwK01
Fk8RuFhO0pseTKoqal+CNxUcZ+PDfrTx1UFwhclwkwm85tUA8DqB82EYFBUpfPvvMcOH6jJTsE4f
q2Z4qGDp3ALxlO3P4BA9Sh4uMTynB+5YiJVe7Uch3DFgjqu7Ooe/Ew8C9yyr2qpgmLL92wOhM38U
IeuAZhIin3XDWUPPn9o3iImAEygoIR9Hr1OY99aMRNz2DhMVchv6ZRCHG0x73c851D7gAU82mlUp
tqdLpVG/kXowQig2a0DUq8YYliFiAKO1a7/9Kb3lFtmUeererEwHF0wDxCO3rfOb5ftsGfgLEQtX
2x5D3tcaak+iumUflp1jbwN1YA7glScyjUQsxt6DHqTBe7v2vVdvQWUb43lDqUbBHc+heXJWeORg
fjynvtAIFGxsrIZ+RyXYulUEtzftqbfNKoNHekrrKBcvXjyZA0Qf7SqI5smjXKPYe4E/H375vg6Z
Q3cXcFmH/n2uspnacRqSZIALQFniANiYL3quQBV8GFAPOd+oUPAzWKjPMK7VrGxHrb+bXHtkijQB
6beB/AgNI0kDftZwKfHaRPVn37gx4DNz6BgmRl4QG61PB9oGhGzmVVJNzstWw5uX+F2mlQEfbTrw
W7g12iASEDHg7PW2ILA1SxaPM35/GcGltjdaFbuWIOT+gTdSwWfcTcyqkwdMovtyQ/VAMGeuJpEV
rVy73n6lnwhatuzELOa1PcP3r3il2mHK50xZiepicDigQcmypZYiraGq+1fzNnkoe1/ahAnYJaIQ
jle+SHBqAI+kd3x1eDtm0f+kPQ+IONwMAUp1wtHPa2rebFOrgIaqBnwDTn7dJ57eKhkL5pM8ScgR
xdsHwBrlo8ylnv7XzseM6UrWQKswR0YfRx6UFQYSVBAl6P9FioNWt2h4UBAwAKBZQYcch0to/qL2
UheGFQ5h7jbHHmdR1FycffHOnziSVkj7stPgJ0uL5bcpfl0F/y4oBc6d0PUKbhDY33Tcn/ZmdhjU
sDp+u1If7jFG2ftQsQNFZXB2pnTB5Wp0sc2aVYLS6Mucuyqn3xf/xzwRNv753Y8zlCNx30GE+ThJ
iX8WbFakYH7D1buHRW6E1NtSQ75YYyydQ1duD+qZKNOYc+NFXG54DZA3eWFhi0ECKjhBbA1Rd6D2
TO49WDvkVHZtRm1bC0YxgIeoQ6WhAnC2a+vOswaVwiiHlaGswaXplmL51D6jodD3ld1C3pnpgb1t
vWXTrbfUwGGbtQ4wAdl7cB14aSU4lR8zX+DZnBSYxQZS7lLkI4g8ysdrPu+QByN5kykBDGn9Oh/o
wKFz470xCQCcURUOZAQ0puPn126bzEHkMO12iRIPningwhME1/fnNybVsHiBfJhx2NEFipuu0bA7
dv2jI/8CrKuqdB8QjNp8BG6hfvzUz/QbdJVEUvhHJlfyxzxwzPhoDgoO1SYFdU5hVlPjhx5X8Q81
5V46GcbmLJTBw+xwF8EnMFZirBtA3grzcpdFXoVLKqAv3RPnpNK4zkGx4FZy/cJUhc8wzJCt4dJO
E16DYBak7mf+oNrDWhETCHA/iEpKcOQfAlJhMcjv7J9cW6wR5fkqaVa4f+CcRLIocZhUWFQa5J0S
08smSGKQjNGAYAO0oCSHlX2EQOdcJRhcploGaYh6lXoLWYty1lVS4OL//S7vATCkgkC1GbrBRIA4
kHUeq4ajRfOrbQCX9G4q52DvMh4lXLzGDMQMo94fxqRteviQliStHdfoDotpT0m7AFCnOkI2Tr0N
tAhJQ+4rTCdHLQCoAmXFpsaR2kOAGL+OmapDfoDlFE4jUKn7/QgVaZnZMTe7MFHzmfEYDAlBFUVb
GlWVOaY1jlMK/J4qXl3vAMbn4oRmTu2kGreNtJlSbAiZQUJiGJloDQTLVXqI2YYiY5U8KTFLCIzV
0y/HRnfn17vnAQQWFy/qkTxedugkpXxMMDbmzgEVAV8fzOE40uTRVn/MHC0GUTm3scgiqdaItq7s
nVZ+aMKjb+CoFZW4zKLbxHD+SIsRloEYWCk3Vry0MyxJIB0og2B7cCKJE3SXPs6UeHiIpB+TYIpj
Lc5ttqXgJelPOAF18gDLAbZJYk1DRCon3cjxC0VnlZJbXQwKR5YL4wYBlIHJG78KXoGImIGviIdt
3jAFNuXS2cnakFUnEb29ZpopZG4pqVPKeG0ZOYdx+nvTMVfDYsYEW+sy8aa9cbR1Ioga2MxoAR9o
/r28qoR/UFBsuiZ0+t94qz6dflX1ET/D0NrrENs4mLNYgeGi0GHbIVtiYVLqCjLglfi+twCOpuLi
rkLfJR3g7mK7wOPd+dRPHN+q9CCUuulChmWM4xhTL6GF5dCDhqeZcEAS6YZCUvoRbdo0HNKG944t
h65xX/ORkKgumErYwqWOngk+Aj9lC1xOwsN8cszgTtPjhbKn/gV3o2S+PIGNQEgb8owNh3CKTQau
VCAaSDTABkpdD4D3BTVgbRlW1IM9AGNxuGALqIk9OC0WmgmWAnD6RL8sSd8Y9L2sSQZzntwOZF5H
sqIyjD6Ev1kRPiXvnoLTEB1bPAI2qjeGGWNYY7YP44C4aWI+yBrQsfqa9QwhczY7m5BeGBKoc4PH
jGYHL3keaKp8DZ//GNc5Gk0YgwBlmG589l16NEDVPslECqwvkHQM8MQ7Sc5atTD4Vvgi3aGdwZmx
xBiHeP9zlbi3V/cgSeW9gn2RiS6Dbjtnlj4M8sZUUPjJh7+Zt5tQ01DhwnSpsSIUbJoAK0an2mEp
gybxnb6eGOE4Sd5Wgh0Ad/eHPBJJsBdClWc3SIoXDnIVXrcUiCfI5BZN/iqHszCpArcpHCzYBVvw
Z6a5TUC9J0Vp/dO7WcZRnJ4HnSV0omYIDi9MeIhFfY2rLLohG394CcdAtua4FFDO+yEA3zaej6SK
4LAT+LVG0rdKjmY0K5tMlpkxdoLfu7YIyhlSBifzFwwaoS8mq4FdR5T3L7RhPrKUTurdyjSP/QTR
h5WKMxOX9mXsWJLqiGuTfLLa1LHiM/Ci0NVEPdqDNxCpsjBMWYMyCCJUgcHrDnEAs8foneZz9gJb
6GoVeLO0zn8QD+7zZgosr3hUC1nyrQ9HhGwfoJyx70DuubTVKsG4Y89NUsBxRST1iQ34esDNWnOA
QnnkcpV7fDnWuRnyes35IMOQO1rFXllrZhw6iS5JtknQOyP5KEHng1nFAUdXxOf6OcLz0Q0mMpMX
REYkyNcArxFyo60e6/fB9qGt+rh6mP0aA6CeP4qsof6q2ASK96ICE6pDQIA7TsLRdOQQyTmYFi/o
eIew3pGu+uvVoOQuOFQ0z0D/wqtrmSkI4vWFtlCCr3MfalbeLkOQRP3M+AgQdqKe0Up/BoUe6Xwf
gy5PNPEX/I53yq1pwMOZNVydbyHWBAuYwTTPR3RzDvRvud2gjyWP94O372CBBTw8bQmGbLoa07hn
NbDe4NkS1xhMJ141k2EsjmhO5leyrZt45+DyMU4LBCTBkAmz3d4YZ8oKDMhIDlN8lDNsV+U9Ei+C
c5tDQJneFvJWzSUoAAvbkIZgdfFqGry4WknJJ5xVeVXqI98xw9+YKJ7Q0POyNCXcpClsZivNKHR8
kh6ID35a5bBmWBFHuU2EP2BjxtpgI607HJwLPgDGaZzN4+EwZSx3+HP2ou6auo3Q42iR0FPkOm0E
3sL/VVsr2fwrnatQ+KqnNYcV7mGJmPKY5RZ0daSBzKN11uwaAZPzcOEjYhFc6fpwHNLAlE5Rt4hw
Rr56MwGZUy8dOmP5BfGZksW1zc/rNK5BZlGtGLsDbWnZuGDm7PpwtcsPk4eqvYxXpENPG+RYuRMC
1oy9yigvX+Or66YmbjIABwcTNqaSIoc5rLwsLC8zujvMqB56PFZFGULVHbJsiUBadhsQFVll5ssk
UGtURJ20Ac4dr3AASz6bLHPOERkbsV7HSoBeruG9MTaAHN6BSBp6RcOGZ1ADMizGIpQj2u9hFkjr
USJI+Qvc7AWmFTin0t/FZqfkXcgqNyya/K9igwOTOTBqEwxYFpqQ5rtlf3GH2y9d5orGjaKWSA46
meWodMTDhG4Tv4gRByo69STuJB/6Hj4RXi2r+PxSnVkN2KpGa4wt5ETHe2Iqg9aPVcuO2/023aNP
3UMKe+qwvZnHQvRjTRSTosTh6Eg4oX42ovlcrhiQdFWg0H1AuaWGsTgOZaT2esb0EzkbyYt19iCO
Tu/DzWrzUEPy55rGb6lZvvOIc3yeHdMfyy8SjnSFJVqEAaNVWD2vJLyKgt5nmbLhlc7AQhuqcFd4
VXeC+oDZS0K+wRto86SeE8HiDXI81K8mKR9BRyktu4WAJmsKw87ShPkDZBuCqHa2hT8CyTI8M6EC
HAFErXDW+2tFIexgTTqgcTFbQDNRASCOheIwW4rbKoU6CBllANHjSytpPMaxUsteqZIm8jajMkx4
ygzCLVGC1SEvvzLWS3QSEWTxZFQZUAd0lHgaalmKCbAfahKphlSZG7hsAPTuhZ8gowAs2P4OGOn8
dQaJC/GvCEGo7tFC0ggPLvtfv0c9VpFH3r6fso25DMgrtGB1pCyGfAztPJVsbCyOKWXnLD/sjZzI
6vcgxuKNPUbfQVoN9OinTD5ySKJ6TLvr9ayy+3Ygp1exAoO4u+KEzC29jwnZ3GOvKpbPqf2ermTV
ReQKfkrmRMZ6biXjJzsrmhHbNy65H2byPDPxJ7Hrn81wDEFqgVMm9onySiFNItOACq7FTxOar1+6
DCSB9D0QFCInoy/Vo7RrlMmmFyF8iFgCTw7OUcMMFSipWWPxIpg6yr84EVbSKDvX9l9vZ5clZbkR
EH/x6InpA5+AUEbEd5yo12oNut2IqJHwPWJgqrtFJfOigdAI5a5XKjJOCGoSv0SbKNOFyv8WB4uQ
Ji89huyTQCt35dN8btP/VD+dVWItiO7Q5u/OsNJj4O5EO1ruaLg70gL/l4frb9nEKRMVfsFH9BJP
R6wFbdpbkOa0VUpyzrCO//X8Vd7yyLHiooO4YRA1Gnca/KIqgrgzcOyXh3I8rVbklo7Ym31ntj3Y
rAwOQI5hZNo/LiblNcwDwRgfSIDk7yTirBlvqE2hgKPIKMb+mXzJhDuB0eaYCTVF+G20njvIN77U
ZBzbEf0rgJWDR6mELen64+2wD1ntdvZthaYPt6RbvznPR4IBy0g1GkFONrHKh1wmgqIVspAadJue
kZvv5SWFkjLRRUFey2jEY5JY9tRrOdsVwpZN9WFxmkwKfFSKCDnDnlF+6qh4mFXaECemcTDSApSC
l4BgEp/+iuhw65h2Y4irwS+b6IXxx9QTMZDEiof6DJSsLGS6jL8sCY26aIIbdeIb9j3x06TZVaBQ
rf8aF/qk0/LKw5pGBzGKhfLiQFcoqAZotuGlfJh3Z1dG+LuAyzO7EZWlc/HL7tqa9fcBNtdqah3g
qOxTLBTwGcSUG8eiacgigoWkYxMgE7ELVOvuEd4Ys+ShJORWhvSGy1I+oR0I+4/PIJSGvvAqKdPv
2pDR1CBJDGnxwjHhA+75G8cnho4KhyCfMT0QA7nvsUZ+KZpm0IE3iQQiZIUSkaqw4GQuPTF8/XMP
lq9bS7nxI7iGMFFZS2upFEk4WviAjWqxQZXQGx9Ia8U/B+hmxKRZGV3CYc2kvIOxz+RzKa9E5dEe
udhk7lgtiYVC/cHeheG9XC631hLHFJopHEUoYMrMQi1vUEeMUZq40BMqGWlCW5BNmizG0Sz461ai
BvT3YPZm80B5KJv1vY3uoqMWsgpZklfvtSYsVxKlYzDiKHrChVrYxTvl1l6g071FHEDpo0TnaUID
wn9RBt8A9NgiMZQYWvUT0C63CDrCfhmUzA1pdCdzNK5rbNOAOk98R+4UAjVjHHB1GkBII83kte9Q
lbezh73w50C4SZyuvbTACYT77sfMdW+GiD3WFjlOHQSHesBlu/5SdlW8EelllaGeW6tljV828/tC
y/pzHAwBlY0MEcEoh9MBSbos9Qi2aZN1f2pf+iWbSoMUTxABl3pCxswUktENTLAKiM1YdxYR1l8h
3gT+AmCNfoF1JNvnGcZGlZJoF2rED3lTn47Ukvmi8OvNbSS0gHcNqo6ipGzWs8lpNvETsxEr5eGg
0cS2XVTpNijttaWk/dEQOU0n5rBPPJlPYg3lrlJFQnLSOmJAf94UHJl6C73BmexswffmLgotj0/f
VFHqhYA/HtpQi9gJmqU8CNbKvDh+3TmvVXE1llD9eLCgB8502SRUcagSBM70pMGCGKmQSpNBGpLy
CtLG6O+K2Zw1ZxpHMMWeTkbsVBIlfLpjFaNyXhToSXCcQ7liRexwtRC8Wcc98uDc0UM0R0JblbRS
u8RGcAs9Gjc3HWMPu87xkPqdCWMOHUavasvJjF8+JF90A9aQAzqTxelr1giE+Vc4uMhzoobJyEZI
8r+iZ0HLDWkYcnzIc6quxL330vkKkE84U/Y0zckckZiTMBLApplDkx/ucg/U9zSjYXSbvfCEUfIv
k8EsS0NYE1PESUyFJj3mzmZlAaF1jua4o+QdgK2C5aeUl3Uo/oa3zgwPNhDKxYmxKOJz2OThrdNd
+gzn62AOWEy/tCd0nKLWTLEQ7/3m2w7qoM4/oJCzn3pNxiniOYDy8ydG30lRcx0y4hM0L/NjXggS
LiwYHpteifgHsdbgBCIIMOyQz02bxUrjeerjiADzmJgih0FGG7OBHvhfFtgl4o6+AYpj5LbePF0J
ggVuxKIyPs1c2L8EPPX9iw5F0d3kCasKiTudlzUoNhBlqBNDC4t4e26nMUJ09vnH4ggWbqe6kScr
QxlG+cEqeYuSDocfUITbjL8MhGMavHVWTJYMSUjgwLiZYkOi3BjvzmQlvqLKi4W/4wmERD1qWaXj
VEjiolzbiL2fLc9LkFPh/gsQUlWzgTaJekfTjuQ7VXM9UAiapxdbuiSF9BR6NFsLwvjbxn8nZWXa
gAM3norsi0Ufx9yOXiNNq7Nts6gyP/HrZrvb1hMRviY4E1Dw10qA2+U0TXwt4jlNsUNrzo2qMi9q
UufRVCxZaulYPnOYtat2zx5hdsVsq63/CAqtujl5uty1SfZsrZDFqtAHIgsqvI03Q8+NvoMuA0xG
tOsWCMjbHc3nXGUDSCWfI+RjY4XDMR5GC2zEcaUA3FOkh/j6BIdEuUKcWDytfKBZGjzGnbPaEI9N
X4aFPg9hZPMxeLZU4Q0oQOTM7HPOov79F0U5HMDXlQHxJD84GGK7sVgBcOHKw8ejK4FOFxiPgtfn
jpRcVwpBSp6UnIEmkDsZacIOu+HJ4CJuRxl5N9AiywThOHhP3Kl56ohipJEmgszAgYjL+tbU4yy5
0aZTcnuzuCcas7sGWOUDpBvTT1I/8xKVo4noBl1Li7jCwgsjBzUecCiFINXVkz0WOlYwBZ+wyM93
BImKWZ8gm3y40AHxHuLwa+OmyDlG+xTMjmOV9LK/49SADSubb+q6HdldSjwFl0fMPVnv3frHyhvK
gZrmtm6f2fidE85lpFcfFts7wB0qKKIsI8dgXlxGsUm/gnR2T4xW5lT646Ff7QuGVpLw41Ulwhfu
8WzYsg/TrGnV0aCBF4NBTls6I2/2aySIjELbrvUk6uYZAXfXOXlO/sxR5hEX+sxIZWC55KSH0Rap
rnXYW/nflbnhKAFzPi1QD/NLeLRX6zB6PcwrwuOX907XIcq+Y/tufjDuyhG35h8SDgMfdHorLk7H
ka5DDnKXEc2VYowgttQ1ODWKo69V6Da9M5BMjXesAmhwcMtJM6d++aCaEeGj0a1Dg7pFkgGo1Y93
1/BUs+4lC4wR8lYzXfcr2PTAEjTMF+oz0kuinyolKUBepHSwvOALZnTGpzQtqLaR9TAAgZwGHevJ
Pg7RzE4zyP+VjpG74C9l+aQR8SJUreYUeKrfjJrQar90fXm7wodZf0/kocjsSXWGPPDo36iOjvks
kmNSbkjUDoWFd0Fc4JVJzZblZD/nldM65VTrjBtIAfgXEKD47Oz6G5joMNigkq3JU4MzsK9rcI5U
GuHGeZ3TJykPU/t0bE4H6/b847ztNefFJYKhzLn8RKuzYd+cH9amYeUsEpRhyJGmncOg/HGqDe/I
sDxrEsNjQ0rBGfC/0Ah5Ak7gbkvqye6pRYL2NzlF80sak4QAJrjnHnCb1jhbp95nDPudog4euaYg
sGHkyLVqgtD+jN2Q2IZVPBgSaj5Kcmj/oCnnI94MH6fDYN8RQfGgMaDqOJn+qNZB++euKhAsKfRX
9EeS2isoNDnbH4svMtEm4xF+xMiJwQF8oIzPgM4J/nK4KzJAL60tF5VsWIYreIgfD3MFCjn0M6NN
csqpdhjBzUioR4bc9SJH9rlgPVY1CnkASU52Es2XeVmjTLZO3QsNa3xzrd2rtaPb/DPSp9yilmsb
dX4+7/2+/do5z/kKGmCDBFZTXNUa+QCAbdxsX7ayw5njgIrxaVdUJB5ak8/R+dAL1JiJ2uq4xVLG
/obiJ+Ipg5NLHXFYe408sQ6bCBZTd3BqXW3oPKMDEdMvGvTwXNgB7UJrhPaP3jcOQhMb2uLeGTw1
PFUBkHZ4qpBXTBhsRLx1Ozg6It+jUZ8J3cVCcOrDQH245H/ngQn6eTtaXi0GSzRdxHIw3X26QWzT
SgwRaUBHMzibXzoFGbjB8GCAoxcJtGb9j5wKf82k2kEqbp1OgGQshU88vKN8JeGFhTgdRYXuKRzi
xk3zBj9VUDg7/CzgO86GDirihgyZfd8gdzRXKVM6aBIasvrNbeOgZMUpDbMGQWBexasB6kVGuD8a
PsbHfgk2H7AtuYZ/7Pkw6gs6/jhkLzTnsXBGWMYQ6P2ZAwqKPaDfifSSJ7oxD4TjTDQHSoTeqeuf
zzjcsFPTg/WJEwTI+IEOcbe4jdUklvMagFTlN2saoduqqQCYrOoRd1SZmcU0ElpNHKHU+jEvIgwc
aAcCMoUYJgbIqUxjbnC2VTFABlX3142QPEyoQvz2yTo+e+gEwMr/mpiHAimPK4TmeUCXxSwacvcr
54mJhCsl8NXxxqraBt6pncvqX08up4YnHIIGCBG5jlH9KBQQEqYfyyi495uDqhJRZDff2ssOXhkY
Itsjo8SIO027iyBIbGPyOh642kDcx2Mvq3H8wqIRU6O02Pplr9wtGfZ6gCfUaQB7nwj+B0uQRVaK
GxTM4ccbMDzTa3U6EzwjzcMK8F6OChvwXXxcz5bvFnNrNMn4pKvVrWpt5xjOVnqcZt8/BvYcnCFH
Iplbvb+aHt3ks7zmJBK0ATGvhKPbLDnA5huz+I+bsqMQmB9a1x7rYoMZOcbC+3FxUKZ3n74gtHEH
brBZRJSrBEV4mJjZB/lmwi672LBKyWKwM01eXtwpwjhcwtrbX0yskQYP5Jujy2DE0EalIoUY/hUw
SOFk+wasde4MJdZjgD/Jju4WfRY7wR/AjGpuZLL/iGNAftwBo2AxRN20j2Fn3nRZCKvHeGh4lKmE
P6K8A2Pk2vsoyyeRUmSLJz/1bLk7ohDC+IuJpyxhAhAwm0avIATgKGHhSVmCqUJbP97B1nt5GS65
ZGH+vv8BLjNZKrwhzWeyfFolp06aFsC3yAYJyxbx8dBCygocAhA2iHfteS1oeEw4JiXnS949W79d
z8W9rFYSZhKBJRXP1rbJ4zcnlb0Zk64BfbDmy0T72r1TeIVKjOB0D0OscugrnHnyhU5o1DHKHDbu
EoRgmlPsgaOsFHvnyvoYiTpnnLm9TVAbk2m//r4LHRNzbi1J9rl15eYW3ZNP9oWWkvJ5TnLhpRyw
mEbdk0lnnY4andvHarNSXUhZPLOvi7sa9+hARqaNg0BnR7DBwI/Sl3UIQcoVrslZnGJ+z5TVFvqw
FboOiM9Q2CyYiDxFJpoDL5fY/qQXY9or9VYFv7X25WNd7X0IjEQ6HjOWKyOPt1/dDvP9MmgwU3yl
BGZ+KA6GNAmumDsCRmZEsubXpt+56afrSUYzlkXHAFNK1qbJThoYyc4c1DH4s5Xnk3SjL135rwtB
jdzOWvz4KQuuGBEEKBN+RoUDZFhc89TRRP5N/DyXLCT0bs16pbQhogkFZgdIml2HOAQz1pjzmOxt
YmCfZcVnyqYnJUfOksT7d7s8bax8CVqtEDLYA9n8wWe8mm12UsE9taYoMhmQuffbnFfL8horXt/A
Q380OqAQvmaTpmAhfdptibyehYi8C8pnwCxfrOQK2HnxYqMTo2aXDDuEp1Vlfq87MtyOX2ql+6Pf
2JKZvYHxZRrLCXpGknX0GQJ+tQevA7JvzsX9wRp1Cq07Bg4pSnP6tjHsQK9zr1jUKFcY58bdXrY/
rGgIgB+nxLTe3uDkFNMPW31rHUfbjTlgqqyo6gOEdTBaJAdaM1bb/h6pLIj0EFz3bfEo/fjLtqL9
V7Wg6hjdUuB5tbEk/+RAQFA8GM5oFOVP9Im+O9+OO5PrGt6+4cKUg8HqDyrUTiyVGwctiUi7QJa+
+kanUeljwccFxSpSKGyH2hAIGCaEDSCxK39dBnKVmMx91DziNEjqRAHanD/+5RYikTA/hTMHNugv
3jDNtBx0XAyHF/BHFiqLczoy1BArEBAdGRDSTl+nM/j2Xlabm6eb+qgTK9uHaHK82ZNqix4FVQwH
MvEidmNqrPYZR40PssMW0REeNyW4srtSe7Edgv7ij1XwZhZTQtd2K8d+a4jPwMWHYkDRYL42EXDm
bUQoyuaGzavjoEARnsnu9x/UNbGfd+854iGWsUUkPJoexGA+L/6jITSivT1MUkh5nW3GlIZ6/4Lk
x8RF7Pej7uiIPaTlztV6lDy8iKwEG5gHqU4VLIeOMjV/ldYaLnVtn60NA5h3Ptpx9mYAGVM2HuNE
oq+FRzECboZvf1Jc0k6XnQmcrhLa1f04xowh/Q2GxE7mYQ+9T7LC6b9/tbDDWB7mfwyWZn5h4Mid
KoquFtzvnbs1IYI0vReVm9AMpE68BXqWoIXQodW/xUFjdDbHxwummFx0qUuHp5alZNQ7h5SuFjph
yWIuWsDgVEdyhd7JDZzGiIGtckBZ2/v+7Wb99Yr8Z4R/hzH4mXy8He8TM5QDAGIcnv+ciMeDbTxE
9HZlxyh4LGOD7qvFdtjvLbu1cY/9Cy/T2k/u3r0PfxsSvfcx+88ucxEqVvXoNS7ZHpfR6hUW0Iel
NVa1Jh4feTENoqmbUE0fzcDKnV4XE+/uEYOSv+DiRi8oNicADr8Byoov04GqFqtVmgh7WkeNknxI
RrfwUzYNmYZAumOy52I9kWCsLzMkvc9HGnmaZjfbcabmq2I59wH162JYdfw0J8DBjGJxYS7HjD3m
PQ1hfZB1bSynPLrkHEJlRoEn9ZL/npHANpktaK+x7P5C/8gFXx9GTmj1+zu3XzbPadOrfIan77Du
Fd/t8fMP1l+VjgUYCkEdhOw1ElyG6soDL7gOLr4T9CtzkOgZxAMNIceoftgw8/TXNavbJzdiXZWm
1ODAzLCwgIXLpmVpxTRafefyNMf5xcKdxQkYWHKJHdbE8LIG63WMPwCanFTXO4KUsqU8DqgNdoGw
HWYwAFvBleW2piRaGKXgAUUbY0nrWmFa5uXtylVa7VJoBz68e586Fm9e1nEdP1THOtHe3CQwtwJU
Wl4Lp5KABxCcg3JrrdkDbzsHI8aowWp294PHCCCkurc/e4gPkBY/rRCtYOViFxsxBIX7MXlCh4R6
uHbKNUyujANqzvBJ3Ynl/ccswe7ZMhTeL5bpRTUiY3JZfOLjxq+jgo6rTDV+M9AChOGxtouX1p2x
odBE7lYRBeo12F38bzHgf/V+peYct8Ht7RqY7dJyhGa9tikAd5D6bsmu4KHLRHa2b5fezrv7wQ8I
/vbe4R3OwGMlG1PkCsYSN/fh8qAK2OGyEkefEX3SQ5a3vp1Pu9Tlapt9Nmx18sBCFdB/MI3P/Hnz
s1Bb8AXNboZ1G8E+4hNeFhec+s0L9H/bcF5hgW109c4MJEAeVOPwg0QA8ol5Uac43D8YRhiXumtQ
qC9W0W9cB6FRsLD30fNPJss7/zioBnIVlp5okxQ8lgiBhfeGrxGJU6ReWrFdhJlUxJiu2MqDInKo
JjPsq34j3cQYArVurbVN4oYdUK319O4ePrb9Te/VOuPWU2xRu7k4UnV29hOqAG4rv6+t0+daaSDQ
eZL1NhQkWtPQOcM83eKVpKmrtGbJi8KSt51VvZPfxHpYEyzO/4yBknqy7zfWDKnekyUS28wCpR0C
096ZI71PzGGUtIZFI4Dv1rxiMO1UukTGkARob1F3qhGOQrh/7GCN7z3iu7d3MCfuHb11TJ1hMWad
gfVNzIekpJpaM+6jRsYamtnlFhfrDENkTfADIVWPEkgMRJvN7DboMOKRDevoSgOMjjfso6UBnxu4
iz9Vu+FMnWNHpkr74OTii7y8QQ6vmVsMr54YdTUWxse8UvOPqjLERkhpVBgsc4Or+3aGqkuBzaEZ
lhBvI+Hu4DA5YZUFjFMkBvU096RYgmJAq4hd+sC+6+oM34xJxOa5e1sApV0Rl/lIo0kr3txDWt6Q
4DxAxT7A15QJjt/oMb6C2D/ZhHC8LJ0CH9Mako6LV0mOEAPlyrVRNG4FQ41dXINx4hxpdLZ/SAFZ
8OcqifWY02dwPrWLDPtCLnjfU/s/B80u3VkcnBhA4uyy2mi6hwcUYryNc1fVpEAm6z/PScM5xgXM
lVellpkWfUzbPIahBrPZvrU5WtEtQyseRrPZs4vrBHK65i7CNAX1FaqxNu7d+z+yHHLfIpbb5kMW
V+5x9WkxwJwTiQe0DfqXix09a6xyuAPOJaIRRR9tTBZEAybvGfdfnr8yOCtxbPGAV6sf8g82AWQa
mWXwExtagPTWr7yq+ULB8pqxKRFOo/aHvn9y5hfaSs+w5FYfFsDjqNZflpJzJ3de8Dzww916CLKo
EwtAZBe89noaF4/t6+1i1Ue1QMkY+uzgHcqRFEuVj2QjgRQZUrVUQEW7H9o0JRSd1VEhPgFijAx0
r06pCUpTqVsnZBcoSzqlHlK/4NWtdC5Mg3+7m7/ahDfE+yioh1KS3N1SnBNlWLrmYDnABIkv2Ye9
2E8VWpQMKfo1U+V+hRmSXUQSWCBrGyhFkmGZvoSvau6VEk11ZXezcrCb6b+u9nvBoFx5Q5ISogyk
BgWIJUcnedcG0a+WwXID2sqeOt0k4u42LHcvfx8EnR/rGOrD1roc12kdoGX59WvAlzXrTB2CPic9
J99wv8S2h1lldFNJXfeUY1uMeSa/m0e/qOlSAGLABZRK/SAxPfQ5kZ8ka5JMYQXSx7FEUitXBrJ2
CmJa78yrGXoufhx6rlIWvTp7O5vjLypdysPT1wYuEH/Qdv//izQNr/4222bXkDsy2M1KozvikdxS
k/cOwIpJGxImGhDv3poWkcvr/aNeTcdIyA99jlbmd/Nju3R9tKnd52wJWF4Ug+UK2A521nxMrFgg
WEiCdIny8TM8I0o6uwXwTTN0TJIWskv6BzLzoYCSC4foBk02sDi5+xwWDX0Hpj2d8RvDLWX1fnqf
VE9PbBbmxOCyU6XwgwHrPpcb3hcUMtCwaOEFaxSGLmmDYFlal97OucZKvtWXf8HtELNj8gVIBBeR
p/jXlRaLMhQnEiRmuGfJok11Jq87gCxEgMQbTybSO5ejh6kDBlQCnRVM7iW+FgGVkXOiwpxGyGOx
mm76nxZHEl8Krmf51pEe55jJFdj1ryGxncheY8qnzMgvDriXXfHKwSbazSpsOvW20SBQGUKAx5wG
PgX1OZNGMZc59U99xo2Mtz0gxX/eIkidLg6itWHFQR8UvNJqKOOWTfvB7WdhghSwdck7rGZ8Grz+
1rNqr+LtzPvCQLHc1jofdWSlnn2h551vFqrvSPMkm86dqm5OaH7+5gQYuB0Qrb//0XRmy4piSxh+
IiMEJ7xlRpzn7Q3hCIKIMoj49OfL6jhdHV3VVbXdCqy1Mv/8h2VI2AC4U89QciNjdoBeqnJxeZCt
HHJLj5246TDVkSSBYKySlgtkwu+IRubbG0FCpi0hcKp+GtnAijEp2pGYnqFf6a7fsYWCEWb83alK
k5L47nzxXoL5qa3J3HvzDJdzOCwvhNA7jHlMatqqZrhs8mXwraF45/7jRBQM+9HTKBgyMTcJfNwI
eqH8265x5MF5gp+VJx+4w8wNtdy0pM79lzE/BCO0QDuF9PcFS2DjWXa4ABgsg8UA2Qrrm7xGXJzL
XbeFvVVAB8cYAYo9SbJP8MnUGoI84VCmOdzQ1kpUdcgtxYfbgVcXb+kQEUF1R0+WkzzJ69aAJ1dh
pq6YhDaHLsRKQYbotrFEphISigCWRYhLQEJQIDR2so6nDCHGQnHvkmqFQROjfJYT3EVn7iWb5RUy
6hkUailyUUi65zn2sBLPhTBBXZ3n82t+gkHhYKIiKiYqaRmUvWDfQj/7x4WDnuJ5RN9MZWWtO2NG
k+DLAFg8TSN/D1Bv7u3JGtjgHwfNQL3BXJasgAzeoTJtew6tQTBr7/9A2DHhCWb0TfRAtIbDTWeC
qIQJFgZK3x3POUOv9+ZugSOf8lVOkLeIbqDNw3+iBUdjAT2D0sTqkMynnHq76iCsC5hm7AoHwYAp
lTCcm7Co2zJ+/k9h4Qmbnn88lHcemw/nJ8E8EJcTWCziaAPUah0KA5B4i/SYfUIAxUQYGfYaL/4u
sqAv28XkcBJRmtDnRKjwu1FAQB/YkZy3gZxTiAmwbe12jB7wEBJFXAfoDitwkg7Sr173TKAMvAfZ
+fDdg+tLWjEDTG5gAMULegI6641sUwAbXF9bYaYRrRVAvLYlW/x/OkQ4NJhFX4WVyyjNyKil6dQK
iNnicD0eywfl7woW5RF3iG/qjnTanfOh9Aa/uc6FFzk5dEcfPjbQt4DMa7AFIEhB9WmqCSXl9eo5
dFjkWBrjUynWrZGxqtyafDZDvGat8Rjg77xEpgJT2VyCvLLhgrv2mZlBt6xhKI+ttinErDmEFbWm
QGPcBSUb4vjde8qslhdRINL2ORU0Hedk4w8ZkRhKrZesb3nw0OnO4KBPuFtLmOJs1hhJMTOH1oli
x5srDoof4Z7CDxbERySVUqAM7F+JLBM2xQw8p8PJwXTIw71Erndlz2HrctW4e+Bc/Hd6xGaAFhGr
mBz8oG0GLILxThhRMm6RQxd66D/Zl/uW6ZNmskZ0R/9nVgYBR5402L1TzQT1XhY1SgIL8RXyLBgf
cMbpt42FZmjWYuWK0G43b23/jjGddL0Wm9/+rLgzq+pCzREaO8NGKGqvm1Cb8L6dQE5WABB4uwVU
xD+o6ceOSHhomIbdfx3LwLzcFu4IY3q9Y32m9NwNmqzatPqMxsVN9qXXQFeZ97t1jE2Mh8FttXAv
ruuujIe7CfjC0QN3idxwV7zRgSmvRkyXYcEebnFIK1MuGMj0reNArvgLiAXejdFl/Zb1H4KZ8w6C
LSz/D3dysAhBwnCC5HF0WGsdaA+7GJkjhY1xFa4CTw4OJEdRnPwTFopcKzQegG5b+kB53Dhl7ZEB
VoO7sesGULxvxqjdpU1v3aaqGBiP7vvjD2LDmLcv2S/93WMR6fUsNP4KVc/nJ+2qJSSTPc1m+l0r
AbyMdeE0+LDpz5x039OJyYHfhaFFegF+WIDRKzI6UCQssX6Xp1A8+YY21KZ9wm3ZHnD77FPltkj5
1iU1JLNynBim6e5SwbNId5qFBa2/3cOCfP9LaYN1SlGZUMDe+pCE+AqqUxxoOIg/tlSzFCLVFBKn
kyGlYceMoSzxXVEj9iiXRMude/clMwYH51gWKm9LmhGhEQt97py7IRZKlhx6VOxsTQCVlgdb2HsJ
kSV0hhj4CEUC0FX4yQRDCJWRU0yUH4KTSDnPBniaYdCJ7eU/9R9r+j+quIg/2a4Nqh2LfUUGr1QC
+pjax9LnokphrEu0VAmTmcUATLm2TxNG7yLJRdLDP8EKSY7liEgUORtd22sXw6HBl/BEBoUq/EpR
wAifVJ4PDPZckH7N69cEB3x2GS6XPCl29KYqjlf8sB8t443QmhZ6RvqiavV2zVWKPKaD3Y3ov1Vk
zn3j7ismY4ElxoAutqB2vc09xJ1OMhWlCdJzqeBH3UUzCg5PGi4cQmIPSoE2eVQ4tTJbZBvBm6i0
+1bfukGotrFVQWtgxyOshqFJcYOYveCZBd0LaiD9IeRr6NjUsixbmmWimO1oYDbQrw8scLPjQJh8
3n4jeCC7NwtcqJkdYivr83/tO3w7hLEVf1F4XgOuLiwjrORg23CiUJRBspDj8Ay7llM0Yv9/EmXF
OTBCnDIClXoBumk80RhSC1GMG7Bk3DNn0xWWCCTyZXhFVcDdkfqWZ2VGwftv/umJ+b1ITy1YB6i5
eD05ITkYmFaIuikBtodxt1vyOBV2axPfSKH22Ja20bS2A3gwPWsHW2ssnF6++r94in+W3xlzdQEs
citjl7txaSC7dmizQ1UCuyS9M/TOcybK3Tk7BPORFFqzNNssRMY5BiXMfDcH8YA/szyzh6PKAcxi
jM0tOcIY2oTG6J+1X5/CQqjpzouami55x/NL5WTTKQntjBPc867CjhN5cpfFAa3a5gChLpAB3dp7
Ikelufd58v8QDIwEu14Bdm6saClE1AFEDdm+cK+X01vwe35YbGtC0uONsr9xYIBFT96TD24slriB
CnlLmKvJFmMXH8Orvc142ubNLCHzo04TPfWAsxe11DKDTmVcd18iLuZXKDxOCHkFsa3U9O2jLaG/
Dft5iEdZ4MuWzzEieWigk/YRhpccKH8cGYJrRbcd55tgreJ3CJGhMHvAFlPLWNwuF9eYcr6gjBiz
a3Iaj8+8/f/0DtCaYX1du+vf9AVeBIQsK7hbyjXFWY2qkYhXEBkYxnKcUZDwXIoehqKIomRPhp3Z
WwDkCbWMZwI1HXi2qELn+M64ZMH/KZLk6HWIopmjXAFV8DgmTOX0b0MSIwpp1PzCEriKSanNIPGq
M2r9LeaOSEKogufI+mS1WOxRgPE5T4HFKjK+y6LDe1FXSBVIfFrFW3Umb+48p1PAYZPgXItUOq+D
XTQ5rLBroYu8LJYOWx7GZp3JzgFU3znGgmDVPwsdmQMwTbGYWP5WM7a+uQ+nE9vWRV3I+XYSDxJZ
Jtrl+uMB6priaA+Dfmwd3ZULhox3LyjZnSIIng2XkrvBzYYCTjGs8/j8p+sStf3Xuts4BVHKzVH5
6VTOlQdmeV8zYx7D62WzFV2ZhE/Y0alnsa/DAuMlHFFlAqEZVc+gBulNtYvWHydOfgrMXoAuo3Rf
O9qoS+l3IIeWLgJYHFNVGrh/GvX1g8ZXxELyivFuiBqYaxGO57KIVMIGxl9sylJMAMQsD5b2+cm0
QC6e4rRneCDyoagzz71J3kPaRaw5CTQ+LVZp5kNfu1sgzORDqi48lTsmn/PzwKJ7LNGywrFDuzC+
05fVY3EvwHCHDzkHEiSFvoOExgmh4FTpUjxrWwZ/+Kymrx30tNZ71epO6OseUGwIo7vPOxXN5odQ
qn1P+4Or/8YuKFaPnaf7eOwZruSkYL0PH83+fbb5k9AikY83y6diMAp3Qx2bNZSjE02xIzgZ7Jv4
KM2Zw49sT4n+lusAtco1f0ww1IvoUuDfgDn0HK2LAyHKCgC0eJ4qodHvmo3iB8xHy2kaSk/7Lk3G
QWetN57jEzlmHPFHu/9wAf2GP+uDdkjGEN39Ey0zEGS9p9QLL5vuGAOvl1v0PUFyM+BfIwZdJt+u
gHY0wFcWO3zsvO6zUrPYr8rD62torTW2Q1+vgdGor+4l6+PF7HzThpRFq4KJfgqnddXo3yt49eu6
UmhP9C9Cio8dzmADFjh+1XQid18d2GULa6hO5SaZGYL7jovMXGz538Ko9eLHywXsK8tQte/XlqH2
jIphP37gXad1jF4rtG1NjHwO9Ur6cblRWXf6zEQKZ2gfPA65vD3Yii8hEQYtcRiKSHrtQveDe1Fx
wEExpKCI2VwaoujseEvBsZ4Bk4hNzA8Tmb4DwAhwMhv6wxMBdq8YK/TIgHNvFgDmpRVFDgcx4/M6
MvbJ9ICGAaobntKESw15prRxUblzMksoTdNxfNwl7DyHT+r3JnKUHVOzyZ2Y4LgE6ShgPBZYZtbW
F3Vbv9VDO3c6MBEi5hTckki/kayBRRYjUgOCT8ESYXwXo1HDVJ4l/vdi4by2YWU8VAoeF2ZhyYh+
2V8zNHuYg9a4rNm/rV97wlHXR5OQyHkPW7W1PUN+1u6+2DiDuEQ7DVzqs4r5rLA7iM11E1oWhoho
NkGYrC60A2PcV9j334WbBPo0JjVtyTBWJhgt5gqBoQJu+Cupn1ksdrD/i6djSCxRbSYkCRsfvuEF
2hS3AedRqBeDgmon99tk1LKpUMnmdAgMp94P4GgGVEiq2UVtho4JHe/sDAjRW7QmL64hajSne1/2
2l4uoT9Oua3H7XHIc86hxYH3XVyvg4FOyJcIgqIjOu/cpCpiFocINneXeGkFZqNNG9412WmJZlSN
VcEct2AYwjIuzneSafjSdbrNC6uiVmdCN+nhUges+51+aKurW3a784rYZsHq8NhDLr35OzAunb41
6FiJyMUGXhoQI9JdDi4Szdal/n6bBDlQsv1zo7/3AGiwawPq7YyL6STFS/5XjhQx4xmsYI+BrF8S
oCk85DL/mc4gGbVoUGI3DSy0z9jD5m5t/AvweL+cJzC91Vq/73blasvWmmHP+O0WIWy2ziofTsLv
DKpkY0xibzDbf3NzgFumsj4V02bLc01fxA8wj5+ESGyKzQ97UZHtdIZuj+xGKUI6ML7HhSAlfIQD
pHzAqQMMB2IZq8lA0+tN9bCeoiNrpiHTGHqe9k0dEZ77n1WhkW7B4wJrsPrZTASG5DAWmsGye4z7
i+o2ZG0hFcIhYuDHr5kCN3JgJoUO8Y+b3rXqmzbZxvCqfL6tiD7EJOnb5voNwvGAXgIIO7YblTbj
MUtCr9asSuiDLZSX3KffOUu2bLY4dIaiHoxXYW29NyFPGGb5I8Yjfdbz+zVGzPwycS37Ub/WngIE
xqaEVh9zWIjIxfWL7LArTqp8abx64O2/yfA8yt+WQi3FsUqiA9TdjXIS+J0OBMynN+NngG7VxtaV
+UrEKZFp49is6Cd3CkJUbfETdmJdu4QctpfvzeBndjK3qImUetX87Q3vJLar9yaHdcVbw6DkBL0R
+nMbJ0JLcdnmmmQadFdtGC58V/JR2XDSxT+r1uF3+2IB8jlCq3xb+dBukrnSdTHVDIfjpp7kmVc+
9zWzhx4pa9+XS6fbIPHCIJNEE41JQBUaX7amCiurNw5+Lu8HvIlpVjXpi49Oj7EVAGYC1LFh7BIa
kLPVxCpVUNFpW7MYQvHdUG7+ui4fu5B708aECoUUVEMr65nZ4b6ocBBqnB9evX3sAjX9qy3wq6Lf
e40wv4sZbbyghJsJhbv4RvTFxyPBoxd7PE6YzCqoFaBd4fjTtgHZt4ylONhuIOZy6imvTQF3xP/A
knrZAaZfgblS0LIx+DLrDKqHk1fmfRXTi6NLUK1o8eKMYN8iy7bwk88816xnBCif8cABvMMQhh3Z
OPy6052GqxgT7ooxcv3UwzOR97yVhpSgUps/mKlXTACKLkaLd40p8fcND2UoSuIgnH9/zps4RcKR
WmbaMhPzCaCxiC2O5ir5C+kmSyMhZ4b9gpiIUcOclaP8dy03Naewyfs0hrHz5WJy36cJc/LQyJ2M
VfkakdKDoAmvRF/lgib6tGdMs5/9XjPLNztbDtu+BTZy1EqvA6vtab6YghgvXhFPX9UYgDDvHgc1
c5nFp8SuiXMjZINdSrwyO49Tses/veFcbD2xqWfD1Iv5s21UXno3u8gri/mmdLpuzrHcQUbfuBxt
T8PYTKd4HOwEKJ7LemKORUbi/cBQ92N59uFXOchoPutZyuLohy4OEwmNhBAdmbo+AEuh2oMeIm26
+22ylucS4LBcEhpxDbzeQCfRFJkCkAfzoDltY23vGM+Kxi7LJ7/b9waIeIv6pMbzkuOYA/NIxvCL
HLXxTs2tDuKmnvPBIUMcoZoPqciL0eMH1NczfhPKpRKEKXeGPeP18Rb3We0rbyPYR7Coh8ZG019H
KNI/50WFnfv0zwMh4zMNKBULN0ggF0n9YootOlIEp+XdXjKtcpRlBYRes1AZbjsQIB8r2cV8mQjg
DQmZVzZmNh7WhIK3ERYAAp5L0+h1rTcDPjdZpssHHSTUSmio4dPieCFegtkeowX3UB9TBICwCuyI
yYtmZsseg2kG9VYnp2nqvCdK7n6b6f2x2pstvPwQsPXQSTEUbM37NM5TMABUZ2vogCKDRLXy9lo8
4B+THmUpmDVO+8sZr5oTgfMh+cRlQPibtlM0rj07cUGOaFMp043z8FBa31ynqhHM4klyEC37MiRk
/T+fCJ4+XCbp/YDTEEp639MS8jA6HQ1CF7/I2bVL8xrh9ijkwjT2YQOLOmWucif/EQNAg1upp2Sj
xOn+aZfE+FDhMNShm81hKFhQ9rstsEdEqBgs8WfwC/03pCWeyTanBKUeuxtATZqYnd0D0j/c/Wut
jQkWxHtfn61/1LFcEwcmZmYvYwpUGh3M2J5dL5rlJ05DNgMkgD+IaT8TLOblz6EUscqMkQC6UO8w
0tDfB5B38ksCHhQe3mVQs8eVVIfoGjclMyu7ezxpfVLojKBnBlAhOzqzDvVKL6e4IBRLyoy1EoF6
GfYbh2XjM/tSCYP2MVlWcBQFcWL/XNH8cI7RdsicP6+sYYByoCFJDYosKYp84oU4iVZO+83MpiBA
a4PWSCZ83ulwGFYGLpbUvltKgP2+cUhKSz72cH7DJvZiVqNUJ/sIGz8Rlg92XCG+lN2ej7viO5Le
+ccVAc0nKGb+Y3Rw1byMb3qqRW7KdN9B0uXsf4ST6/s7TGVE+/zRbIBHJ/JK/zSJ5/JIvVET1sZN
nLh7vEV9RWuzqjAA1VU2nvGX/Ub/RG6ziwH07Hsf02GA68d1QRO/jDEbuJuZD1fzvhteHg57KN63
i3LSBSJkk4ggxuuR1T9ReOFqy14y8RFhIwWgnoEWUeGXB2HfHTA7yUcDbdSweemcm9j4fK0uYwq9
opxflPMWfIEp1peOxGyRdf5wiAhP9hU2EuUEK2D4G66vwTh4QP29Lw8H6CY1t3KIU4z/LvRE8dLS
PhUq4owPMUQdc4ABDU067baRv9A7BidVnbynKQZxU9Z2mQJWKcm4OqbvS3ewj+a19RjAbSqsApAe
yq4VaMZheH4OnU/hVUjQYC8BrM9fHycr7YxwSFUPiZaADhgv1QTr+aBafpiY+68ZyKmhjIsjtWo5
7rBI/hnEEu9U+M+JmCS8b8ixXTrjfUJgn5hMm8rPLlO7tR+qWPkb6fL1s6O7mXOTfnb3plHp3Y0E
+cdvnC6HQNcUmfGlf2u2GkErSC0vCWwIONfsWo9LZ/+Y8xf6mFKDBE67o4yYcayg294dM535Bz9P
MHSBX8WZ8iDWn9oow5lBGwXqqN6+PCxZoTtjuM74nsvRd4bnbsNQMnCowxnJA+TiIIqf+DSDbXqO
gRMgPaTHEmoDulNIUbybrVJYyZFHNTK0RUxOpN2CQpZ73UV2ayhLFf1zfud6sIFF6i9uK5oBIFbz
hTh8yXO3bLVtkAbmejwTC84lYxGgaaIOArKqyLgTp2eeOwdjlVVmjlYsa455egApVtwQ37W/p3Ej
eFGzuRioozbVid+gnxN3ImvkThsi+zCxY0gD+wnjqMNb0eEXZpBh2p7hLhbwdvRLIgKXrxn/cU01
R6XUR7+64CnFT9lbuKvN09oQ8zhawdVS7b/RFP8VAhf0m7+Y+MLXZvTfMXHbc4EpIbjrW9QQldtf
DmC3XRbyUWDVEDaBhygO1TzpGardgRiDXmDHU1odhOGWuVhYc51qQiXvs2hUGpZMoCDjsvZ6ZrjL
fHXZnV4WKyOz65ky0ewX72QDPrYwfX9ysDlYIgyJvxfEk5x0ollBXm3utY2yIjxzIyazsLcZyZgT
kxflvjz4D9cfStACaoXvwmQAFTjwVQ2r1YS/v/fd2HBdY7Ux4I6WxioodUoXAwsCsHgBz5Nx7zA8
fKD4oM2UeaRMJEcrpp3bxZ6Xt8KtEIW0SUxcCmnxqz2UEYmfvx/v0ztkiicbCnQ9qlv9QZ4EZud+
bXEdW25Hh5mh72vG0egCLd5dhnxAgtDSY0MwoLuAH8LjSAAnk6Nh6Znm0PV9aK4rRpLLTQmhEZDc
38geefN9k3IAZ60EMwFVZsUB6xTquAVR7L1MXRST2UhZ9xmDiBAsZgVoOOuTcWZX+FseZOhEdWPC
SajFE1rBIjibdmBvyZ0nzY1U++IGNMf2Q3tpCmWddy6rDOFEf0QTRHjVkC20vnX2KlKaeE70gMju
s5G4Zsq7CUZDGsF/HxmMO92sYZ+z0a3wmxJ7kLeOcnSRLCiAaLg4D8Tb5i7j79O6Y1KSCOK/ZohN
jbEWtjUakJMEFy/JeVdVRnRwku5UlBHxS0g9UDgeMLNGZWjbzC66cw79Jb7VMsuDSwhaADlRRZUH
wji07kyaSA+TORZ2k4SM0lX1eziWcNpfPkI9EssRAfEF2k8seY30+s/UCpGrAK2/heIMNznuLfjI
8+QA5Mp0DfDGBPoS26cMkw/M9vpzXDa7DsUNfBdiSoC9aID62NQY4hviPHPnif5VI1mDWqWzEzOc
K+JKKgjQHmID00nnX8/1ri3KlwCn+cilexwyYYe4C9vqTEQ4jtVGdztE/cXosJ6I6mX2YHZ/5FYQ
d3vu3r5memytmlEJaZji1e4OZMpVWMGhJ/J7VpQsf+GlibSCWy6hQHA8zhwfuGgxXsPdgkfnBZHr
wM3CBwCeGJky3me/b3PUq5yUAHcexglP737kUWIivuaGCuVqgP8+E8wbgpkfXs2MhT26XTuei+6d
p0zWg9g6nCAshPo8y/wXYmnNRRfIEWQrHFW4ZwCus9eXDPOEHnBfVinRUeXlgQhwcsfnxjp1LUb0
mP4kE3g6cF2cvyRiIEXGlhgFH0LUQ/AGpOpF6YIHIAPt+TdA/lDIHAgkkIGRGzLt/pxCbr0YaUFG
ZgisbXGZhi6c+TmoGmQMCvgXFT3G7Tx2TzvarzMuC6Ue1T+dZkwvLRkaKFxm2lH4CNlhfYpiqswn
9za0ch+xvgxW3x4Ka/vPGeBdBHW/3A4c/gQrhs1pDadueQUTFAEKbkpI/8Ah/jVZCLiWLUoEWoZ0
89OBDWRWM4BuQ5gWzKUlrJm/0JKMbUVvX8sXKvN81lDyU1UAFXHRMbeG1LMmCG8ZuOCdg8Z4geBG
UPynS6Q54oMOy0RmuyNlMjUaQe1Uu0rt6X2ONBbXEqat+gOn+I4BMz7N92+z/tovXkcZAf4jl91K
Dl2ejYbCBCv+0OdUZjve3Fmh50FgAeWqKxbOADBSFuNQOf7YE+52yigfhPEfAwRGl8N6UT/enZkq
eDTRJ+kGsx5mxMmmjh2EI/3aaNGJ1YuANqwUEWEEpAPpr3NkaaGIjv6gUib+YzACovjhvUFldRrg
DifgS9EzC6ekIWDlWu9JXXudXQZE8P9RAIGOwDZiSZ+K3X2Mgo79qg3e7ra7+oyi9ol/Hb9guZ14
BSfV2DIeYFgUzu5Bg5ul05M9qpFK0XSIaz2jaMdzfpY+R6dwYJz6x+Zr9rdfT4zK680HICJ3AKMg
tJCvMAnWZEizmxCkxSJgcePY6BDS7fHQNsb8BfkVddxXs2lOIT0GA1IJvm7dEOnzfOp44SsnrOBi
X3mNPriC0lCIFI+8KfTxhbyZgR3/fe8m74xpJY/nqE3azA9SVvmxkYvzoYVBISu5Oh4qYUUt65Y4
IPHvlx/SCoiJJhAkxXNonL6X03vxcyFuMtXDMOm7KHWJQGZgW1dGeSM5urEHkdGfMeHIFSdDhLIl
0HVZHpVbuxz9tZkjFnuyXJeQ/uDYQQsdMIZmn7mc2/DxF4LHP39GHTpZD76Jgs1zsVfouBEx7EIq
vJFMqAildssFTS2JiRHFtLl6hEAuD4Ogi0Fmr/KvAXnRztt0cQml7MCHc/SatVVJlkGkw6fBoAru
Gr6igR6+dNj0fgDYo0/L41s1NT1+uEWXyd6dM5qKTblSVJ1gGXp+uENL8bVR4iH0MOvT6pc4bZ13
8p6Viwyb5pAy8GFVL3P1ZBCAaCA2237XpbeajI5AFEFrEug5tYEe/nWMFvT2LwbA7Y9+/OABxCh2
i1DsobfZXxevlvXXzfRjM871ZpWaZG48F6sWMxkyWIxoghIKalzOsAaSyiXq0r8Y7WV/02d64GhW
tKlItTOzk+9L40dmK6No/XsmZQNa9R3/B5SCFDX0iOSDVIqlsDzhjxOzY7yu3R3uVF9mSwX1IWml
lCn52y4qH1xs9x6MKLZWXOKU67NapQIbhbNFntmu2z0lNHBch/7b6u7KSaboKDsSe/gXIcCD4dO7
JjAw90y44c7qGMMGA/32OKw2Xfp87oO/yo1btAhtusPV7bG526B8t2TWoNbTV6+J6q9YrhBM6JD1
1mP0g7Zwg60fv+3kHDH9eBkpmW8mKCog8ihctf0vpTJ5rW6wr8eNifJkc5/Fm8JvjVFLEGuUG3ls
dS4qmT+gU+TAdcxmWS++lfVuQOc9frfOjXi8LRj5Nsu3MJfsnBye/qaw3lsSfpzCjQ7DP3asKZHS
q8ehcaMFQdxs71ycAxfwdcjs7+S9SlXjObpjQbLIiA97+CkcI2bZdKyhwRVNnvbnSZOsjgckYP3h
rNLRn0N5RO4Qqx12U+J5IKGMjuGFTc9LzXT1Q2XG/RkVs74b5XoV6R1OjmvtIToZbTrbWH9rNOE0
tOqpgbEsic4tIt/5hgjcCL42htuO1TDvPbbexlH/9G3WBd8vueTTZjzg0dze7yYYXDe1h6PhqJhr
DB2OLyA8iJuBEzEgoFK9PJ/m8G2oZrVm5QXycz+y0g9/y7rz6m+jq5offl2YGR4tlxcVCIGwT7Ne
V/P0bwgR4WezKNK50ofX1kC+kP9BAfdc8sxEQHzTwZP0eRoldawc30D3Lz3tmB3mDvNmPLwVaxZZ
5KeglkYFtotqrevXLb613letlBx7q561QIs2PKLKMQSF3H6HRr1+uJodiEWyYr3ghXLE6Ums/459
u7qbD/LETA1jF2aq7pPEcIa1q7utMbhmm0JtVxpEfMVsO7gDAvQyml0hoNgVp968ljlUtUtmQyh8
tf6tRaYP6P0Yjl+LIJmFHYsV0sXICweXI3f6XrptxEhHNqznj9LQereOKpa9ev1563XhqprX6e/V
jhF0EbaE+Bzmi8dUo4PTS2wAkeQN/92+BlYdR3qO5//3hiP4gj2vtajxybvx0r230Y9M+CbL4Xb6
o4GE9AG8+p9Y/ahgOaB/Dh0IWWZROzxulJH6YMttgZGyhPRgR/4xvdQApH+RW1820PlQvLR9rsWi
5D49zRae/7J/st/YRFV5Grnhjd/j1MA2jk3fe9FNI9i65O68D9kZElUHxQJTzWJ/JreYH4zyJqQQ
VHpBb3/rov8CVhEB4qc2VcUMI6v3c6O+/vvNhq35MLumrEJ1xD5aPey/AFfGcFnZ1mvbQ5yS2+Oi
9oew2DAIstSENIR2znABNWN/VrOZElf9mzwH5j0yGZTyB84uxDOkxZw46Rjjpms9k9FwQrbgWORI
pV/6S8oSDATIef4u0QS2tqxSrJTIrWTAJ7xHOo5K6F1wG67ZfofoN0TMVMF7ffb8Us8bE/Cc0ef1
v6wdTBSgjtA1QbSCrTu+X6YdIARdxfuZIw7yBVStzISOHwJ6AxHfOqqLrTM1eQgoCF373B/vOo6G
SwlHzOWvM/rDuO0MpyStoefNQxhpgctlFzabtlJGwiNVZxA44GKrYpvfeln9PwrKBr4J5CniKfFP
/3zH1/gEov9y4sCQDwmEJ2RkH1Oxrw5kTpkdXHgbJMkBqFbirHCfzBn5nNGHI7ELNKfZcxvbe9yo
ZphDuvAYrfUQiGJQeFR+HMu0hr3dmuESnaI4XvKW333XgWiHokttbPjlMiX43ayM51Wo8wP47fSX
DD+1UW//yc2naopyXbJTNGTx+BZtwgosI6zNr6JvzQndJFALlgfQMvtmgT1BSlBK6GfTnCR01EKt
t1f/vFafYzp3mUeXuZvkpwc3NB94/NZvsAm7gvEvEBjRywMhUvIungq7xALjIvnD0myt3jV00Ffo
dAQ0ffIib6MdWByJTt0G7viccb2hoWqst+J0HaVjwEfhbH7/JnJWtx7/IDAwfSCzlbqoia3w8EHx
Jr3CUlmPqwKDJBB8UB4NYepaJbFqGnmsq8h437op6EQLZJgRuqU0BK/ZIGSwKQLkTckT1CK+pNNO
a4TtrgKQ8KFQx6ysTZ2gMWxv7b9rARGQgPHmmain+h4wj6ZuKaTCn+1XkTF5b9kve1bDj5/d2Vc3
LAzIAmGe3yBM6d6AAfN8cejf3m1XI7HNDFLr0G57QTnOglV+X7YwpK+WWrILofehiSlQyRttKHiJ
28MTRg/y8TsytkTEDcf3U6jZQ55bRtWMgM3oYz3xaDDeA9Rv5m/eU40idoel4WNYcPiM7dPAF2Jt
tPqcXlTL7MLwUBPYaHMEI+SzdofXd02NIurC/np4X5RDTMjS/RPXUBo45fYKrDwQuoylfu1f7HY5
TGPv9T6/fl5Bmhb9RhqPn9uqsR/NYfi8sEGk6pgNJIo9BZmzFW8BnDra6vv039zq3I2L0Po04p/2
w3iOLyaFkC0loWD7oays/a+CTOonc49ni/lmMuo17qdY3tVb1FgqStx49K5XMbhJALFwKEr8b48p
qQOlQ1lkxegTu3XvpNQV+8wmqVf31qGFgFnDc4yb8rB+AVBPx8j6CWS1sGVHXxSyvMKHUPjcuIfL
7O0N8rGWQjRX9OiW9k7aYPZLL+2OmbfXSbXI206fZNJ0/lW9BibD4/j7Wo8PzjfapJ2C1isUCm83
bTlZ5bVX3eKfjDmFCNDG2KGc9LqqkauzH1ll/T4qa2rCea8AS49Prw9SYQHDpyqGKS3P+alem6jT
4i8bLp+t/bnV3gTjqOs0EA2fo7JLxyabbDHNhnTJVGYUUth2aNFWYbk9kUK8U7yY7uckOeWdWfw9
t7/ImD6u0j18cGmv7G8yQWBUZqNvdxJONCRY0bnXLLPPOo9xeJGpVfF1lJJRWTS7D28fIgnj1Hsk
k75ZAy8Z77vTe63ClteBVG4Mwa/PvcOOuRmYFig0gNM8XhYe5c6mR1HcGCMGwLfEVksoRi7ZP9mu
V+udlttA6qrMG5OQ0ugzMokwH3hADj1Q2VWJsfqqdkFcq5lff/QBX2MUW7dAOgvGwN/NRkNpIUGE
TDv1wMLvZtFuDHK2i8TtN6SO8tCtXg1ScTeKx33IPV570UVQOIKoUhtPaukkXgTwUtoM9dUePn72
Oxu1B/pP5Jj9xkxAqggKtr4tTwVWeVAvP8eDtZTFil2wmf2R63ce8FuPWl8shn8LU2NPK8BO21MU
yUsiFblBELiQdV6iKx2MI3A7z0fYxlLB7gWXb4s/YfpuaPTn8JyWnXnHa0/7Vs+r9FqxCvdD6gLc
ECNYMiri1UkzdFjOc0Y1mxzqySnCYAJc2ll09G13URvFiD3CD6ZC9yU7RWyKsbNwF0NvMTAfEw7F
r+GSebmKoVEAXOE8nS7Kl1xrKjjkQLA3RDre3b2MXmJqqlXNRquSkaOJuGKT2Ufkgg+CBRw4FEJl
oOniWynX2+rhLC6M4Apr3x2Y6YAhP7aWd3cGiFBcZ8C4aWYpeOEYQ8LcgG0H59IcKgwMjJCznlzH
iMnTsJnXdy/Rvzjr1LRzkfVvxmAOL/EHnWEx2jagMYSzQfVCFzcl1vPSRrf4P5bObElZcwvDV2SV
goqcMk8iIop6Yqm/A+AIzle/n9XZlaTSSTrdit+w1rveAcy6Mcsy7HHrki254uLWZk+N1rUL5cLv
6hb+FhUsEi3qc7W9KM9USJqsueEBokUHUCec0LlwgiKJn7xD/DTw+bZUHJXLmJYxP9zskDWq3Yzx
M5/sJwiivdfblFUNz1VaPd1fkd1YUSJ1ELk/3iZaFiVv85AKR+PJmzCxTkxR9md+Ey+Y4pke6El/
33WCd7YeiFlboNomtfa+U/Lz6EmBzbuOagY93SxtumHmK++QbWH2zDVF8dlvuVNgdpgltLOcYowo
yMK8DM/0jxeJ3yW0lNa3CcDxRTJapICeR58ZCDNN0s+ey65doNQo0iL+Bh9n2cQth64Pr/wz7WrP
JIAlkQhaXDxwSIjvznTfSmhWaQ+vJ2vWwEbl6VC6NGYxeVzZ8G4QVwklyzcqvVcM0y6ctDc8OVm6
5ZDut9yxGM9hiF5zib7TyBpMe7r2aDm/+EN1NOeTOpoh1QasTWsJs6uAF/XyiENPNJTECOsZ+Gc3
soYybQvKSxnAvpw9LCylbtElwwLsYVkKs31uTGZarYX4hTKjT1f/WIDZFibh4Z8yP/htv9z0sKY7
AUis7QkjH3w6bva/MaSVo93y7w9DnBc4pehBIa3YlS8WeToBeFYOiTgITvYe3AOPF3Yb17ULW/1M
xfuXDYb36BZ0/UdtqxHtsJ4wY7Wem+PuNNwDOpgfNw4iQXpEE8UGtALBX76G8rNab5Zhn9xzakxu
XqgoqNOEjU966i0ZtYeYW2GG0UXE03bFCaM1fIHnLys0Cv2Duw7a2ddoKhlandx/fTlf7D4PY3MZ
Cn7Esrp5k3bOf915QCx8IafYZ8QOnPS2+OeqKHfacHipy2SErrESr041l/V6pkterLYi3cTU9mW+
xWHvY1QQBKfNkcy9PgiiCdIrod1/TBNJ8nBlEdGLoEVLfadr+7QPjDX+XKd/0QhjAOprcDzbPUdd
nGGA36mh0bAwfqfyAvGPloVX4tP3BkSH4gWiB/g0MHRQHmPXi5PH15LxB4tMSmosx1IFDckC0i5D
EsB3qiGYuSsyn8RKJe+NfzIqMzKDgQgBersSoJi21qHKH+lIv9CDYvD5B5n+QKlpVVENDCYLkOP4
YL7/Bbh6HDJAZzH6/iDfUJx1cJhPbY2GOKkJGgqvDFpZIgcwoTu+QltDhKVLQVUHd7zTVRkcvafM
QyjfCiTXugcD4mzz7ojiFBwzTQZR11ImwII87a5uwDWiNcqRaB7MqXSgR+RuyAXs5BUQ/HR1m12q
AxYRopLixvLhAABNpkFFcIMFnd0JIfjlAPtuL4QlRBqVODpj4g7nHnmckIFwq2Z68rWO/UBZ6Hi1
4GAzpGdE4NG1BsRBgE3vD+L09HYAnw0e42AEQWmmsOwR83ada9agthTjdEqToMSERnj2ImrBfhc2
vpHjoT+JBqNfsEX4Qw4N185W9LzMdX/Id+9zffh2BrpxWr/sPOFT+0cPDZM/IQSRduwSVjR0wHhb
DVbVedpflI7oLYCaQx9lidsadkeJeMQl7CvnkATT47iV3Mwm6U3XNl4cf6KJ+7zAcQZ+DhIRiRGQ
wLCOhxaNoTeN6RmaA0bayLxESTCg9WJEgdW9Rlvas5PvdruT9SJm+5oZLQ6JjvEJKSB5LuESuNn0
CHjlgbYY6JSjzgbCiZXuthCCVWCBX7qKUDBlI3Q1KFeRhibbRHKeCjslKQfpgDi6V+Y3SXruZy8+
LihkUIKHTahlcEcQYQYxUTDy4wRLLpHwM61eyUwGI3vRIS1Qs6DHwaHq4dGygnUDvvOkanbOqAvG
m+6+CFnw9z0kOCHhLAMzE6zuYJ5xcMEOysATpB19QDRbpCMA/VyTPgu5pmAzvIli/QDbcPecyngX
GQ1r8hQ8RxPoRMHbf4+aST0EseOWZxFOWwmoHXBZ8A5v7tW5cfW2vc8UoNM5OMfg4t5oFo3LrpqU
aGCuVhxzxJJY1KO6vImkZIFFl9fyscexp2ssp14c3GLniXaXI3CADaqkMhTEhqvJl6wEcAG8wJyz
D6DErtXE/X59iXtQLOyeuwBBMqeVVS6PRhCXDMvBZE6sLFCB2E1lt3OaG9oPqKljYta35f7rDHmT
dBScs5S8I9ueDjyzicR4hUbYtk9rxGHl7LanpGdVX7wkz1n6o5cNudLu8VmxceVdWHcuTXg52TvD
AmkoD7Dmt7Ud3hZRHfJW1oBPkCrhgcC050NGg4zUhFEyMpesw7CzYdzILFEcH9imeNcjZ7dJC3W3
2Nf6akCrZjzgBZxmX6eJeBrcYYqzGj2IfpPYLzoqFav+DiJc8YAAGWJLg3kBeao2+/j5p5lG0dwN
b6B8+6/xjzvE7OMH9DRCmBmMKizqUJ4hL56lWK/lSfwljSSSgJPgPkbsXZLkkRk8lgGjYZhfQU6L
fcJG6Uj8YXbFt/bsIw/gfoA3KlO65t/XAu+Q5Dz6VdyF0FkjuSvIf3ziCYQU34D8yi8VItXXWE+/
zGVMmk7kIjy317pg26P7fQ0FkiONDRDAqLEIUvLzQ+QNJ7JCqa99sgCCKZObPu5T/U2fseJwNYHZ
/zRX20L3T9eQQ6vMz++8dbJeK9tVsLYijKh62deS2CtNZwVWEeo/UURVIqW5725kHdjMM1cSdbTj
9EhAdhpiT2E3fJqUO7CPNVOBFh1TVZk1XMZ9Xm7XYTOvCX6T2NL219GwiHF646YJaBIBVnTrTfjY
ylRX5uHtPTatP7rl6t8djSn7BVZAJbKv2/4L5nQ8BW3MQp/gR3oVLAaTHOkFJyb0xzdOwmo76GLZ
JYTHF/JsWuLOsihtOfnj68e9gIJxruprV8SK8lqhhIN9cqj8bD6SxZW/zv7AaDMPbRFJfsWvkNQ2
KLRdYp/8apxlXXtYAvLPzw1ctVHl+YyPS8IJr+YrP8MWwyq0E2+buc1HCqbJJAr4ltYC1B//s2z1
cEsFuO5B45900gRB5X2Y9cKNstac1Uz1NoevBZxmVtjHhZJL3kFu+Ek/hMT17UfglrN88UJlrp8Z
vBonOu7sduf9pZdLGLFU+qPL2uYeh7ozuZhvo7OYEdyuf5IfcwBuFmY00+bqr27Q5RHOwpZmmIN+
16reju7eUVqep/D4Jx/2TVgsIXV0rqQavx7hCisNzm6MZQsYJRgjEyDN1iSQ7gyNUsQ6IHj9GcSv
5+xHpnQxa2rnpESvxn5ZkGQRXswh/7TQWf05jWpzTRdUCrGEHpzb7hEDGOalOBgeJvt6ODG/k+mA
ioIYmbptf9wJbQKzsfA3gYhK8rFWe0+7avtPHAERcQ8Q/T4UKms8c6/7C96ejWacrk4/Pk71N00D
wHZpYzY45bmpJojRm8VAA2hODtaYRlN4YZ/t/KIYAxjMRrfyV22fWvEMWnaOfyIRLf23Oaudq009
gVzLafKOZh/VvGcBYM1WO3hWo542/TzcECaPceRe2dNTO1+qBphQtLoDU8dHFuSwJ/aqn/lv4Gtl
9LLA+8qaMOpmhh8zRB14nZLZvuzB9gKr2K3wEoDBRqdM594D/ViZf1Q2WgsV1zeLqaYXqB/Zdi1h
rzHNGx2cljU+b2aPxVzhnAuOmjdA244FHriqpCgtN69RlhX4FNvEgPyRVRuzRqQijkWQCkALvzT/
X5yIO74e/RvEesbvxYf1jSmNNmqNlFsicm1sWWlLFBcM9WsCA7ZNOpX7fkbv2x0CFdyB0hd4+Vf2
rxMWveFxWFNy9QLN+lJ8hDdcOIGpfOrWxlaJw2jsy8HtPTvI1ujbeemST16tjxlqMnhNL+scC30Q
vLNKPxF0FjWC9YEmmbil8DRCd7K8vv07onHy186mT+F5gG/PWh2+0+sWunVUeXVhNSnpL5wfr4Ds
RTz0qU3Bn4rx5e6VCI3o/rCV6FC54kYgNjBtWFo6rK5+oEJ6XP2llUuweddk6fO9Io5xoC0MP8xd
OnDtNcRLQippcOLPmMIDEyBhcAAj3dpi+Bw9DQa8OJtAXPw3focHmLBAHrXzx95i1eGfgt9M174i
MpbqZvKcvmBHD9VcDKR+G8LqkGhAizH6TCMgbABm8YYPNjN/YbPe8RvmWArRwa7wGHxATNlRUadk
5rR9MRVhOMB9K0waPivb330wBHk6iOOxCdUJgWOn+FxSEti8Gq0mvy/3HLMGrpTljT4+fg0oEzSF
q66x2qR+Mhw4+1UG8EDvUPzT+X4zXrcwvAPq5YI7SKG0XjMpSp5Udj6BfmjoVpP8QVX44VGJrKe0
eK+pbro59yoy9J6rBnmSpwewa+MLKredP2125CuyNFBtzHT35fJrHJxxyFIUoRNFYYHIrA3742jC
qSAa/DE6kgSF6pAPvvZfA+8XtUhR6psb6gzOHsynah9TAuYKwJl+Jva3HAOusgQ3Rw8uWbmV3YVb
BdMK81pCRXjeSy7xBQO3HAoInQhyKD4QrgryCKW3ShINd3qusBUi/Dvttb4UKfF5LoYPnD+cSQxg
LqMGfzA1SknSXnNDcLszzQW5CmGaUkGtKMEWhGWtzAYjRW+6xs6j8hVaixgqtHOPGAviRcNGZC6B
swp9LiMQI5MKnz9Y4zJZInIOx3Hm1tZzKl2F6p14Q2+3a16yMkFQguXC29SiK6ZrwqlVsFMC+SsV
nNd625Pfd0++TBcOZLLxtKLOtpqdfP5zwyEerfg5il1PGvEl54RH1Jut+G0d6xpwtQWt7SmR8JUL
m0QNFaH5lA6UIJ7UQiXluqgM0tabnbjstCSbAAu7+WUF7ZBBWiQJQH9LRE/ZqNgd8OwTiFnejhA7
iQQ5EL7ZWYpwm4JwsUARjsmvuLExSOHlyHH8tD//33l3G7ePEDwG5LR2dO/odm6G9XdmF0gp4Cx5
GuAZBHOjCW7WPeynncXA5OT3+vbKvKDtb0fT6WUsGp0vncLb8P7B1WNvQ8rTHbE9EhodzEBCFa6z
WyRRwC2uyP7itukxGIOrqJmp2IrgxiH+7TATcQnX4wHgAsZVSG/xUAzUuCJmq5OrkL6yDZw6UvPO
2IjVEyE6/TZ8iNaR72ulWRV8jBRnEIFWOtZm9PNgYjLW3D5xgPm52wPIAY/jwC+T+0Xyicm03nQ2
qBEleEDHIUJ6BLjt2L9lGnoJoXU6cmXjbtTh/5VTApIo5q2cHJRSKGLEYA5BCjEPQwY2QwkUYpo/
PJCdBsHNe0zwg7rbl4nqaaSz7Grc7ga48XDNQLTeyYEJf5AEr7/M241ssPOyCPzd9sfD+ct/m2ox
KecBrwfKuYncAXUURL2d8i+9dmHmmGm9Sc9DP+t5WjhivgnkcXfZ/KWBP5u/U6AG0aAOEpydCBmn
f4z0IKGkE0ttAhG8zTNteCtEZZ7IqRQvX7T68s8AqlScEEaHflc1il1KBNTWsCcTwGE252BTzadx
b09XCpbxFVN9Y9FyFzmu0IzhxD6EIaN/eqyMBHgDp1fCBW6HoXqm+ByQXcPJEb3nWIIYagDj6oc5
M9yKSrEeGF/KqVJlkANO6TmjuQF2FE/WcwYYav1svJCTNj0Dw34zDuDSBHX6ic/WZYzVMT00rugz
wWaP4xPepWUXiZ0BatrKTDjrvxnKvZdJFzoYCQfcAERxDXJG14gJvKt1HUkP2ymtXtJ4982AGtw6
LV/pfXJzJxcbqdlU8dr5hdlz2o/V5Jy3Clc8HtHn4lfZTxthVuMLAysNmTLaPtTpT++ZF6O2Vw+/
3sNEJEbDgJsCR4fo6vGpVQMcQ3CctcrC5L4AmVQ8xXiO7tBhPktiXtxq/nAHHo23c+eiNnBFnSj5
beq9R9NnXuIb3IS0az+TrhJZiqWa+MeK+cYjhlaE86xirLsONN+5HSOOowC2aEYDYOYTTVU1VzyM
oTg3sL2AVWJy7CTAQFhoY9bUMbdGyqq47gjMJJ7148la3GzECaiJ+5yprCZ8tg7uDvsDhJo7CmSI
qHghggCLj9mVDY1iqcFFsZ9IYAEykdI4bXAJMggxW/0j0BBTvn+HYSnUPXHe+bBub20CYICqPvhf
+K0YNa0HesXOJrPOOAKokRxK0yxieykXuJdOo9uE7XpLNmKIJgPyv5RaigYctgQwlEyyA25uiHUt
zoSEj56QtZE0yWBgSpYkb6ftnCDjZD97/Yb/AWjG9OsYrmhjALJwMsMjB/+VLyA/Vrx4oto2KCFM
PUu12w59Ku0xNSxQ4gr8puQSQ+WTTL7//QOsAG8QTgOyDLL29IlqCl45Jn3ly6klu2pFr+t9Nmjy
TPWP+vtfui/TOogmtOQ58bhnlHHioo7bwbQ7Oq7B5HiJfYeB68lW6ILvWZPhr73ITzN8tcAFXhxx
+BVKUrP4jBx2StKSQxZSJbmEglRH0Q4GB5Nnmd2/KdjRlh8m/7SMv2uLEIHEkBp9KGkjUhoc//Xo
IPFuz/gcPmjVTpwmVIF49dz4+rrswP3JnrPuvkrR97VO4up6SF9WMzuvUXSODnEJ0YbctzYIHleF
eKDKqP7BLxHbz+jlyHRDftdHuiZ04Qr39YZG9O/+PhobYns2T9BziVP+ZaJqEuvNe9CnVl3K8EPU
OZ9o2Q+k3P+7m5eX7Ja1EAGhBAtWAYCtFuLYyZxdQcHTnvEAF5qz6YUgeE1KNS/MuG5QiKCBWoob
gIaXFNjUdQvB+NEkclMIzaRb4hJT58DfNgOGk9md4ANx8VaOmEli78IVzihOrIvBjWApAdp5RDvC
ZgXmhFkggxxcPRaMlinFPlyhKBgUKfhutfUie6GN30ksJrNiKtufzrCba+95qNc1o1G54ikPRxsc
Gpxn+nTfw/dQPhmwtB9HmHmBNGHergHWlcecCLQ2pjNdkcaC3l6MaR0EHTvG465ng4TwXq3d+w03
FuZndnBfRHGocX9Rs0O6yG+5JLpdq82f6DVaPmwv8NWn0y/tO2TRlssmlinAGX24XNXUIdbuhlY1
1dIXWPUdDre2GaVYa8h4AH3pyMfqr84hftMlcbrAxKYOlOiDQ5BpbZSZ+U7tEtGt/Ov3bQl9AETF
b0IwtcfZekYYdxovBlkPQdd4hCaEMvu8nUL5g3qnnqkJnernxH2kZ7Dq2lxgwZ5h9Q2NJ5MTXNeZ
Gq7i+8/ik9PkwriY98nJbhJvOo0XtoAwzCRS/i4qnOP6GINkfWx4uaBk1ZxSNphMOc0bn45dNMqF
V4O9FZLMqb5xuJBg9OO6nIFMCSaHDTVTli5WP/iedzQowXFgg2y+seQT6enNa096gKEFKNrTohk5
k6bGwAC7H86pHpDr4lviqFF7p1yBm/Uw8vzsk5kMU5XzBvR1VEBzVUIZSU7lFPuZbgR+rSQDsDtY
aFhh4Gyx7c/5i6+q/8uLvqNm3oUf1h0BeiI/GjOa6FrgQFii7Io+Z6qe3sNeovuCsFw351xSKUq/
pIP9bW8RDPsREUUHqENah8nTj0a645AW0hth7ki8DdP0WQ1DzWTiPp9x4MD/cYhMxFMLKT8tsr3Z
SBWMLqKaiVdym+v1PUbVBTvbYrZemmO6xtVw4NZEbZmr8X/CjQHCOjwfHH5g38W0FgXQCG64s0H7
QebUiSKfb5bgZcy2HkkRNuiSjXtwcx6X4fKBwhUeaIgV4yB5JffupCVNzRkJg+sjPXHbzCxL67cR
6UJHLCGY5mDOBaEciRMuvhWj/HT4bpz3GcD2Gi8pajKUtFmHYlKuPHho2G7SJN+4EBVuTUCmXI5+
8vHok2WE88mf4sVAKA3xH7D66Zr75iu5phShD3QR3FwD8sJWT7YA/qUtGl7GKUYFZYvJ5s/nE8uZ
SpaSQIHTenSzE/fWsSUwIYopq9bczXJqVRi1b+WKfYQHG5eL0fBTGHSVh7Q3l8a58qhkjWw1gzpH
ss6Fixxhl7gq14vlYN+Dh75dbmgoc4Zx6WgQvCiht8vhI5F24w5J5EXKtuqo0cYnCgKyPE8KQ2Do
1ogEED7k8OZ6YXYeSl0tdTwxIFTPv1C49BqQH8OwEz40ld83irN5mSGXT7D/xAOOnpj9ZdSTjlHC
uefT4NPC4JpKvbZGdAhcMYjQREtySlpb/oW38UUAzeVJ0WBxwjwkseTo7ODP/MWxZL1IiICoUuj1
cVJKcYoTZyvb2OEsuJVTn3kt0IaJ7O/O5Nb2n1AZpllRyY9jErIbPTnTDgFMH+s1ejBXNStGCRxm
EA6keeBlo5HmtRsMoAr7PnwymRpTiCx5N8ru2zV+sGPR9drMD5G4H1kPeA0UUPsUZVLASanNuwS0
IbqwWnHWoXCSYouBEMZSr7DpMTJBIjQhIFVWHNwoL2PaiQjC/3Lfccz/g3XJTJDtC6INBB+37CSh
WzTj+9OI7Xr2hFK3b9CrW5LTmTnDqm8Mb4jvhEUgm9Tx3R0ZUtpySxXBtzgv3+FITw/BadTmmEqp
wzh7Fe6ueUenwWTMK0fD7Wm+5txlH4eMc/1lVrgccIvND6nqPONnzAbVcJ60kQEl8oh+jKjkiVfB
Yexk1wCCZtpe8FYSyhbs7lN4TW2oETUijrMWvemCWwaN5e6Ty8coUz8MmtHmeTvee+fotIqsYYD6
Mm55G0/nrn+7gBINXtgAdHJSoHRSFgxGZ/9JRrJMKUM0LXyWCpJBv0031bp4/YRULwZ/pJnidf0J
mSOrHS7wZ8uoV3g97z4pvq0qoxGIzCS1wHzWSlbSFechxF5y6D+3XQNebtyxH+l0wcKuEhla6HbQ
ZlL04ybhstjfKOPXNSmfEAcGjUkSjHkE1oGvjQqAqxl7rFZyhcC/ja9JncYXbpO/8QrVaf44mu4v
3XaFBwuBl+ooO4xBk14EEdML0jk+L07aVSa8Ox7ZHSjSYmuKMVOLvC3UYlVwcgYIKwx1w9TyDHj2
ZWbFpJaSpqp9WrnTWoZjeuUxLLB+eCdf7Lox1oseWd9dPkBzwDhReF2Qqut4/Yx0DeOwxWp+wAnk
nj0jejxSmF2eTGTX5K2sz3QttD1PfGVo/Tr7FbnpNba+ohNe/bBZnfRzbw/9XPPDWuUGgMpSm1Pm
6gn8YCZ6+Ctoqss5Z0c8SsVRA6r044z7NNm5LALpgh/h7tqiPtsRw4g8KLy7QKMZy4KNL97QtchA
D+RJl5zweOU88vOQaYCleoM9OvHC+2Vn/Oc5hYGapbkoHWzUSIiThfMxKJJcnvL25z5Kj3ILcmFV
2ojI+hihBfJa/igjYNTuZ82HPWhZTMEiCkPKn6z6GBgTcctbeL5iBuT7q0V38cT10uAwwGGdm4q9
JVwrzryVsTzHbfOoRmho39bzmb7vs84fZqcWxrJ6UOwAEKpzrKaMELj98ibngQC/Y4TBI5UjaMXF
GaV++l1wBH7+bp9sw/XH4b0cff6NPtFP8uAK461Z/a8xHN3T12gwA+YyG9Zb5b1ncGSZinDSVqEW
DmZs/kpx7yf5FxCa7+NvPLia3IzXjqeJW8MZqIR2D8g5YqW8bPYDAADSqAPWAXcfEl8Ls036YECs
2xrktDYnLfhSNLFBkcSBfjem9mIBFzz5PJ2UZ90jVAOya95a5kLKxtW4BY8txunT3W5TnyjbCZpK
bpwNh4NGXZ4krSl+GNzrOHY3Q67TN50tLMiSNBSDHwWGnzRW5TFnw0UJExvnQ0EBh3nFnY7F8x/I
X0Y98gsJCN+2UdEDr92hCVPvtEZYTN3okW8i9F9qBciqUKfnb9AxSDcS9QD/WGZB94t7P1snuEHy
RFtz9RXAzQE1QzC6b87W8Gt2RRnExOLnFGkD6IGINkaaxmADGfMp0Y3uHoRXXmgbBh1DlckX6/fo
YXV4aTepjO5o4xTyyW1UhCykAKM6BU+M7YHTdf5qHRDrm13GvSfr87W777B1Zs4YdXgjX58BF0x/
iuyzv+0BCxvKKCdCCKWMsdafUUyO0+HGrmXKTLjTh+MuLs4gNasjpSyHwAptDaqdFFn/nAhSj0DU
R+huSd963ZJF7wz6IEX1lnEUJw/gHtRet/waP1T2qDhisPNYH0uRzHkFpKSfQxou/O9QzgK2cwgZ
4gTMxnVXDl/vF03EcbhAomj0VfMYuzaZqqlkzHKB0HHICIJ2b+Xe+8T6Gb4MIUGgeFNGCgBrkxkL
Vs5lPfY3h5Dyk09cvNWPCzjeVBLGNx7xGWyYtBBvJd0u9Urb4P4HeZOypyu+YxckKDwtKhIcxnoU
ZYaI3e8ctHxooBR943Dds3H61IIg76vXuvXmb+cGpD/76rFyCVc//9OloStiYGR+LJ1HYY0kYh4y
sFD8yPjoOvoElzk2IKwf47sHf7x+/5pAwrr7Jvgng48ebvyXzfbmbXsA7sMLXNaIgGfmuk8SEZiL
kNxO/fBuEZeKwcZiS6W/gjnJAEpyq/kwoMVhAiiOv79B3Fouzrr7WH8Yi3TW05qQN4YZMWWmWzDb
GUlCmuBzx5C7KxB9FqTCvR51a4gFuuV5tSlz4cieBlhM7eByXOz1mqkzcH7G5jXr/WrEz0YsZvfn
C3uHP5HtixS0feB0boA1Kb+WeF4rYzS2jM6aMOyLl8HdcDTPSVtpeslX/3YK2hT088cJn6vqSebI
hQrWABlKRenx8ABADx1rx7H38TBNI8jC7FGgu/3CepklmODiNWtb139fjJHhp9sDEqTMum9CpH22
4PgxNu6YE4UL7pvxgst7wgTdeuIoGi+KLguYnXNMMQ+0ynDNrPVnam5c77Vxm5BCvBWJnYIpgcCb
CKwOjRe8w+2WgoQVmlXh002vO3TB5kh3WiNCTxw6AVL3VGs4hw559fDz0JJveJr+C1sUVJRnBDhx
fKjRxcroKoBupeq8TDh7Ryh7PxZyiRW2w+YrOng63jl47ZkbQHVkMV+5vFL/PMbFu/DAOYgSQKov
uDfU1TES+b8GiwQSSKUjvAtwwDviMxJK/cpr/PwjYhFOIbNdAyU3DQPkqQWF0Q5sn7jOs5gzUvMe
/yIGrE8OCEilSpd/st67Zgh3jxvO4R5CS2sWMkvnbq2CK4DdCl/XhU0dTqITCqYGfY1jI5gRI2K+
jzdwQ+LHH9i4MUaiP5IxPaV2FS6XZSIzofmn5ahbzTjgDsUz3/awCaN9xBIH+Sujau3uScYJulIZ
7DBCvzJaMvtYYTEwffnHxV9akGq+MQA3ljrTZtpwccChqx2MgZU+yO1xvk6TuzhEpe3SbeMmdTD6
QM7Mwu68zlUC0YHEjwqzcz5YGj56osMwGdD2QPi8OqxVq6cZFzhAI9bAyOGap31k5Ea/fWAo0MvP
djlfHcwfpaCKQTUgSpc8vy7UQka014/X6XnfXVYsmb3y+HAZhCiLi/byOuRHFDteEDw4uJLY0tEN
kED684BVDjj4YVdOy4mF7Jd+kjqAqdyGfkhlx2QM9DpcnUdHgXFMhIV/bONAaOq6SU/CY+coQR4A
a8p+RmClsPdJxYuLMv4uLhB7OVnECgAUFterIw8KDgl7Lu9IvysdL9RQErFhH/BKW3Hqdi1iQ+D+
6Pu/mtbWGe9k5ewyy59zKClI1uyaovavr0cpiCEMGaJHsGQT78uf8+ZCHBG3SjCybswV97WdM0oG
FpOUiiMVyPcDhPfjQKaD3fBcWPo+Q5M0LZapTy/Vh+jS64AvY37R5tGjqwefvUNXHsy+hTk6bXGx
ZWN1NldaTmqLO64NLyoyUxUn8jQFEQNGybEWp/wcTE7ki/AFjwrDL7O1xrWQvunn0fqCPvNrNuWG
bhdIMIe/mlICdsxEBkiAAeGX/r8TyrSya2++nF8o6zgjwGHo/WQyYzYt710CBfxiN9fH/REhBwwT
GMVg6oo4MZXAzQaDEFiKfOZpHzNxcT6wQakXX0LlZPoSPef6x85/ASGL3NQAnkRyGa0xSWR14wS0
J+aZo458OztAvNrFrci7fSxYkZTZjZ0vakYS/nv+2Cv4yJMYeNIYbsvi/+Rnymzuxz/rMqKVj4y4
NUhVpNmZdudjTBcduDwdlCLq3uzNpn9CbOHR90MA9b8pL1byW4HRCaOYBPGZL64WDNkL7D6NbtFk
4lE9vAVv47Inx43qTYqbXNFR291oRC5ngyGx7VYd69z3kvpLOg2lZC18sasl2SF3hvGUIfpvuiUo
cRzxv3IT2a2PzALgZ5U5AMovhv3JLKTtqHAAFzY+81BJd4zosLIze8IW7oyLd1g93N4lUZoAAvED
hte9sfstR7mNT+ddx62owPve4Yupx3OAaNYseJkwxk/Wkd34G4IXt2bN21TweCeXjpXePL10t5Lp
youMEOBUYBYQ/CP8AcIW6dd1zkLBbzQH93jdZmz/3VOHt4eYdPgG1Wz+QmqKiUei3cNtxcerzDv7
t1VfbDPWC9ihA0sdAFjSTdFs7fsxQogHNoryoBkDddHud4YqxvfACXRLJwcXRRaoAQhRm9TRLWoM
jPzxfe+YkeoOmCHtDtO/noVkJeG3lbwLeO1MImk3ZebLEUUXcBjCW6t1SwV98LZA1G0/f5mRNo5+
lL7G62QlXw53nMJPOfmrhZUUfm0rT8JNEGdB5+KbHiem4TCVhQ+aRPAMPtQSaum357DCgLquhk3F
epkt3ixm6LA6K7s/yTm+toDVAAPczCfooxSZidB+abR8vo6YPVKdtiMmKGf/uaK/jJ6f8O/bvolL
tEApvRzpsvpszSvJFlD5eE+/nAPALzcD2vYIRNbj532MO5Yvyetmss60cc7/CQ2lzUpN3luwYQId
UYUjrOiYyP+BzYdKXjhlz7oN0QwYKI8Vdh5X4IluyUIOnN94t4hEjf78dxcWl05N/o+aF/8FbX+k
lnYVWPZ42hYGrTp6UwjcL2OhIrMjv42KWqQL+tsCT6bQxsBhOJhUR6s+S/22ViwTjhz84HCC7R0a
9C8EZBwMdm/je7W6K3PP0NH8bszp8x/k4mcyUIzpMznMses0y3HLOo/2OrWyMXlh3I33AR5g+OHB
HuhNbhZV+wsyWBMMYbCNZOIDPES7aDRg6EQRvtsmPgaiWHjTbTkfn//W8Y+mwELXYPPhal5q2LoY
895oAD1MtOHMiI4cxMCG5Faqi38qA3qfkN7jmHLtxJF6So52F3kWDuvuZ1fa7XCPxwZEsS6ODkE9
Xj/iFWkJhXmQ/qUvInSVRYGmI4WbeTd/A3PxWa+2+hcOD0UwIAfSwh/F68CZTP6Vu30ZvHPEWdqi
8vH1RDwN1nTgqoHW4v9gIV3jcgF/bkU72JMGHs/qGvRrzbkhutNhR4BVxAkX+9DQtf+s5kdj59Z+
7+B+rNbREgPlPuZFaZMCmxPMTVVxrezrAb8NsUzhngZf5IIFE+1QK/b7proRx3wyViqT6/2K7zsl
GKWvkJfPEc3SovonZq26uzjGrEoAHSboSFjGwdRmUMFiiDEmqI1rFunjV030T/tuqfDCuUGIVgO7
Gqa85g4UaxtBEM+GTQha2TN3NXo14DmuVVPl5hFCgc+HiccSaUQgmqCUvLKaNBYHuQfzICGCVNhm
gY66BOi+DYph6jqquM+fHJobe7Ppo3iiEKbUY8R8HGD0Yb9fNrVylhGZ80y1l7nRnNfkF/ofz99R
qux2ZJ4ZOEftMmWqbYTB8cskGGHbOK4NxBub024YwGC27eRWG9v4dgoisPFvklIRpdWyQGRvHTvG
pgXPDqiIbiEj7ImhxQyDtH2Ib8lfPp1Go0Hh9srOXnZ3ievORrRk88GQ72yNVDBU6cV1aiqnCrLr
FB+kUm53B8fUWyZM76IPjqCNZNz5ipbLRzLy6USFnwU3w38nib2605gcL3bMvf3E7slavB2OBH1I
x85o+vOXvHFpDFTlxK4S6snY10hIIb1YQ+d1tLkXsKCy053aNpPaXqhfZr4Mm0SErqgIppJVxiFI
4g1QNhULvL+9A1HftjQc4dDqfJ1jpgFo9J4uTVcPjxx/jkh8JlaHqmAdzF6+TFwrEA565t58+fCd
OtmsiPJCw4G944JWOMZ5io/EuEAIY/AKBZPAYoMwY4zFbizZV+3SVjxgeVJUSZmP5SpjwmsgHygX
DkZ4oHOyUtogGubritgFHzZ6B2rUrP3KEHeswgub+h+d1wB/U1qMB8pPeDvoZHtp57Cg0vpsDkFB
JDkNPxDBefqhYiEug3EkG+awYPz4LOgTIVDfquEbk41dT3wfQPSSTgcXJ/3fFhtfCOHHcMvRLhWf
3FwUIbgtSOzdu3J+BcWg0JKNPlYrtvt92v2ob1EdIdTuSyYgvxHHNGcr3n5d1dIVyCiKCkx/yl1q
72URXbpOYXYLLrruP+jpL6ZM/UhjfmrWGlHc3wXXySetTH4ohIFY0WY/bfGAdq2b4OO4vHnF27zT
4j9V3WBXYsMiLm96WimOr7wNEIBH+H15oMHgoVTrmIXRvTCFZ5xw4+qlcQH5xaHHxGh/+6rNZJBh
hmkywNy6tw3l//9IOrNlRbVti36REYKi+MqkBhHE+sWwWCJWgIqCX7/bzB03zo2TJ3MtFWcxRh+9
mJH03EzvQwtO8pdpOIMWavpMtyQXc4xO62wjVo9/eGF05lxDCXD4+iLvXUfWbFRfP5JmehEljjyx
Xg6MGRAZDjPIiMZPodLl896NGB3Z+joL0XPEf48lAqglEAf6F1at5CdqXX763/GH8ujK5Macwmk9
p9iFXYF9GXk1kOY43KmNL6VFcaJMqUe37vYjqf4/Mmge5mEktEuCb3Fh/4EXOs3T/r9OMJ4kJEGf
umE7zW+hAojvvK68hDa/2WhZlbD4nJsu8cYZMwV63k70ljqtz2XWp7ul2faoffiM3lt6eP31eiQT
9jvMYv7NH6ADetNcl6madM4FB+Gj5/5lhXDqxukPQriMD5943ZwrhmE8ybEBBf0UedcfA/vG0KQF
dMPsumTpdLCqBIBADSNXCXICvidyE9zt1naGQwGgxpdgfWG7NWlNAnANr6WQrRxlkbLGR6SFMNuv
JdFldMKhug7vHl7ViyV+LdY6uh7B/0Q7i6jlw/OCiJBWLGv4IXSY4knZKWF9UgcpUeVdw2b2uE/W
zYnsH/y24q2MlZje51PDORQd8DtrCBVJIrwqRxmGLyUK2b6Nk5cFWKTupY3tjfwQdJtDNUDv/M/n
/PT4Q3mL+BSSeGUkAmaaQazEwTJ8FABP/vLLyM5QYsDdr9iCSrkSd3okn3HvD0l6HI38qNKAR61y
Cp9HGZ8RSacuP+fqBAjYFajkFybAeVPyy19Iikofc6MzgnEX9UG0rtqUHka1qxk7LpPQVYZHk1FM
gPzBzXefFFSFKa3VoYYVZ7HJXGBgUqbNH/cb1ttEZyRnxPP063SyKUQ7Luo/Llaa2mPseCSJYDga
thEUZY3MBXYCPoHWZAsDK4DUlCVywvd+IF3YyjUmZaVwv9kGGU25HAHBb0Qwxoc0Xhm9AN6Cb0me
IteEtmI2gWta0/QxZyZrAQ+3GTlltONwNOBLLT3Qw3gLRPoM2AtWHluUfBG0JkAbSdKnkF9mJIXg
7iKVflEddjm7Is0vy0gFkb/DLUFhCCFrDxuHphxB04HRCC25wLGRXn0FzE2pp3ET1lNmz/jrKqtV
j2hyhBMFEuaRUUwhLfewMDroX2uGxyJWd5j36Twxkp+7hj2B7oO/+IqTivE1ctJ/1+hNpMibksqt
jc+6mSyCcVk7Mu70DCRhcDHz34hGBDzYjIxWdSTCWmrWGHQg3KgENjJjoapUeTjveNb+TcBroV1D
79fkZcfMEumrieMvFuX8r61m/2wYv2DrO+CzM5YsHvRQNqZiTPQT2dYw5TRsI7n+IU2JzV0HBjQ6
tU/UBMPsySV39m9VZFAXCJa5QnylzlFBW6aAM5yKsweWYaYCzdBlWp0nVBA5fNaH/R1zvZKt9LVb
UrWBnyWywck5Y1LQHMGRbIepOkmU/1MZ8ruxn7RYARPEhKb3mZaTL6Pa2YQ5BObbsJ9kyDCnFHeg
ZKPPbgfIu+Hj7GDiaKJofRn33j9MUhIUPubXGaHrRgbwgeAN9+iGbRIE/AGu2bhRiNmlwnt5uJT1
3aXD+n2Np+fJH7aAGiP4s/lZcuUCtFgZ5X0za+fVHznV70kXvRdEtq9o4IUNrEaZc7vNPkTv2IUi
AdT68C6dHHOsWc/ZTrTN5RX1J2i+mFb0xt1PUH5llwR5HBsIrCKUU2/EaKcOry9X8vU52LcZmaiD
FGxG43q6uJmnwVXvogMtVlIISw18Js2ci4qr6uf02Mvy5KTL/Jo4pXQ27TelPWRk8dLnL/zzScYp
bvZZs3MoW6LEkRNhne7lqjn6ea2NyTrM1Y6/W5+naNcpQh3qjVi6Sekpkiwz2umuy2zzpEcJDQXt
o8NZ81Tcnogy9t9Bju3Ryj9lN9n4S34ESALOES3Lrh9iApFK64jM1tYU8a0tovl77Gs7eCA06QEp
ZgjY2LQUGVRM1h/kSFhaznTgYXfpSFUYBy/yKTD/t3HKsBw4vvbJCBxygiEd7aoz0u0WDzjOnMyi
bM8TQIkLVGO0xwxPmYtCZGBJFrhHljC/JNppQr6wnqoFd9n7qwgkF5IywNATnNafaH1BBQhTjVGh
IgdeSChodfEPBMOTtBKjhjRnV1Mu272KWGIh2X1nHiVWBtwC7m3r6Xcfr1kOGeDWmmKAInJLXqAH
uXv/2nQzbyCTNRgd+XTkvT2LksCQniLuemhL7XaeSDgteW1ec/ipPdg6Wm53ClcCLhcHx0kClL9X
S++4XNAEOksvUKhofJkXWdlxUc7ucPt7HkvvZfYBPtChjEE/1fMBho2j9Z0fMe3wjUD7SXQYmZRE
ZUDl0iWMcN3VBKBqGw+kwASy8g5I3H+kWzQiphZ1HwTPpN0jo3emXkxalClfXtU5SiJCH42W3Nza
O657UbmVm4VlOuhZ+tbDzas7yTF95txC3wLJkqlVgq3l8G61ikl4EQTsh3Udee+u9x6u9Db9ARGQ
8/mzb+gkJo+bpWjmZ9NssNjR5jj/rfthTaM3+4zEBeW2jqnjK37NKI857w0Vp3+0dxCQEMF2Ce4A
ASDUpAUO4O6Etcx+fEFquNvv8QBdSjJXVQHHDvCp3EDX+Esgl0unOf7J5OJGOrcUz5A1eSmcN1CG
DT7xsPzvwClHBGGwvVKM8OAavD2VtXCoGU7Dan4rLjvu7+P0g+cV67ZGtwCn6VD1Dh1TDYhvfaQk
9IO3Z68Of1ZxrOL5qOsK2NdaEVzzqVVUH6Q7T8jTiPcMXvF+uLi7jOIE8ekdtxgBx2rwTLIRX4v4
DTlrMrz+KINi5eLDArOfLSr3Blq01HnIDPmRZRwq0wl/pzUVzvqJULE7q2wEZbNo6IN4nqP18oPB
5z+HscokmBDjelm5QY1ec4s7WzdmGPeYbBGHSWxHHwHs+PSx1+PuxkFhSED1Ei2XKG+g0C3416BD
3MG3neZf3NfIRdi1gp+mG+lL5XMNltBKesbuOeBwauAAQVqCWkxKpwy1omgmZZyOkBN6I+PkcCet
nB4SxG5hUTEWuLfgYugEEO7GuIwArj/sDioQ94nzm+hRrHIt3J8xl/d33ls+9YR0nvbvx+Cxiw6m
nQPlw6vDdgAVDoXRx2DCpU0yFNXGiCB2c9S1KxerrGxrJi3nFiDiP58YDU4yN2tnAf1WJoVw03HB
WuOAaegGYClYKZBqLzOm64256ZL4wj/C8Zvm2lQOTOSl03PngGsVE11u/AudaY5675f8Bo4GdEKW
EInfAmBlVvBfxRnRyx9N8XzPgdUXDAOoBm6zNx6sdNq8OJUrVbCOSXw9hRSX8dH33fFko8upMJOo
hSRT7e0zTpmnF/NP+L6yYMEgevSPQ1HaRQkgbO7vFo+nlS0P1wrT46tLJAO0QU7QTHbKM9KXcsyw
cQmRfhmTaSbBlH+YD+BRqjEaaqBuoMXDjHvEAi/cmabbyEWYVoNf9ClBQSgU/qDxzx5pPX524DfK
t4wAlVelF4du7V7Q5dnt5p3eb1AlOX67J0hgHMqhfaPORfUo6p5PBbvQJSehnD1hl8+KqPSQLs2U
JxF0HvwRciJ6vkJBG5JTwd4p4Z6SEFZXcaYHeRXU0y58sLfX7Vjlurs4j5zbTNOs7098jo8Yckt/
jue4vmg4XBCC6OaDtVFZjXeWPI3m5Sidf2lSMjsFj18+lPYSJY1I4aFFCj/xQ8UKOsBx+IpyCxpf
adowv+hw2Zc5+OMrnfUw+zeHGlG9N+RUbrWpMFQfRcPWJJXxdk0wz96zDLjBcEkHcVB6br9H9Sd+
SXvQ1ZA51Q+8uPKA+H/+NXN+eBzKfkrhW7yb+dPtHhQfN/88fK3BMbrpCCLcw8zwN3P1hobujKj2
qA9D9ePq3mhIRMjHe5JaQCpSI6dRFy4uSJhbwmQkFnJpQm4NRqkIx9U8HnwS+uPHUkH7hxY70DE3
wMUCaITEnTGIcbHa5hYtIw0uwPlXUsIHYU8LKGV2L9XI++K3KwgoUZfYM2GZSylGi5tRS+T7EW+m
HbewmVApZoY/JLXIxxr1bjwdWiRPD64TerN7+vQHYRnoIQbScqz8xok86qffGLoqYvn2+LykDeju
2d4e8SfrqC5hl+8fFolu+XTucxh+iPONfFch++9abSP5kEz7rkzWTfZNwUhmXiXAa52AbM0hI++p
5yj4nuQBuw/A8OdusfOcMWtZfpZ7/WK2j+nngx2wf3d+yxp3hJ/zwE74Oe9UFk0EmwTLBkm+JJYO
GTIAY88maq4Qymyw06jmu6f2bimr1073myOMTuJveqvhTShb/6yy/4tp3+epAgv53KaUx9mmleqF
59nSWw9QejTTcHOl744IuOoDRGE0QbMOf9XQDw1iSsKh7XvYgaaKwglsuuPdyHM4z5qJ2po4HA8i
BW+zwh5kxo1kswqj3+UPeBdYctOLL6T0rZ85nr/fRQ0PFNcT3MRgsYPU68HD2YJd6n3HrQL/PL9R
W8w6QcAjZ4w/srcOESwa46O7rIvYF0pFa/lzryjLBIlR5LZ1a0A6DOc3V92ys4Qt8vhEfRz+DaBY
ZNMcGtuv1RbWTbrWUVl+51foAPx46XqwpLua2b+a/NIO02weeOWf60AZOG0XQJ5iCRSYQbI/5Jj6
2Grm8hKlC9bK24YXy+nLts0SUBy6UmaZGzmzZo/Tt5BxySNg3INhNmcWrrFpPgOUgdjSmSIhkAfw
bc0mUs18iofyWGmCGl/f0yioiP9FR9eHI6I8fCqmPsZNXaP8/hVnt0/zlACaf6s5DFSVChAznk2Z
Uts+dYbuSe/hTRTqzz1L92NMGIDx9raZP/l0jckdhhGPj44RCisKdvUSM9XHCt4m6a8HPkW4m9kU
XjuI63nzSuXb1JbbenK230+H9Y4l/s9l5usA738H4vl07OdVIGuq2A4oxiCeJzycYUc8153VPdJq
oeqmwjDXeyD9lj9S+bA3GywxrAuAAN9vjBclnUzFIPkaqJ9JnzfoS17Y7vkyq11XTWgJaxjyDCh6
4ukVUI11s7/DwpkDsQ5GPCfEvcvezyR3r5rfuQgB3y/kc/xxE23OK+YN/D4QDVAocAYxsm8z4I7J
LRjqEd4XytX/bnevVTczGTeTw6Wal92A75jGoMXVpCSqBnJUz3gP7OZnfcnAebnXWYe5A1o59FKT
QYpYrj3IKgbdXy3wIZrdptXZYq6laLa+4vzKrQafEwT44VuzXx+jPrb/8pqYrVF7Uy0hQ/qaajhY
4ogMTuipuH45uWaVPuXkq2f27QuZkE+zWWCwHH+D1vgkZeHoq0zC7UO+gZCpWmcMjlt4EVrAfTF5
Hbew0Mc0E0eEynQlZH4Nncd0OGCLvxdvpDmjtCF4kfkuthCoOa41zj+8ChrhIcX81kaYOS5gDb79
PMNhtsvsg7EcszeO7iWseRsFmMvyhkH55VD3aSzuQPSUCZXT7MFsEcPMrxBHifW+/t2W570MsqPM
vSzOy/oLKkj8+TULblYftMN9+tnxEnTWkJrZYmDTaO/2x/S7pOfrUEz/TtToS67fwsIlOyzQXyHk
xWAzvl+tPcsfogTgb3tgNnblEBxFXZLdtP8nlADZI5PO+/50IXIiMsy9dgLx5YO9wQ5FzkRSnGHm
nspFYw13zJd7Q7PDCJcWgVKSzzyEHQN/6Rl0j4xk2pfFLDNyxAASnvvkZIpvVAP4B+PElUOPlFAg
zhZs/MGRwW4X+6l8dpme3UvU+Xue1B+i1mYbXZSxapfUUwO6jytZjD8U+X0YBDAgMYvHKcZ6r0rU
36e5SmKOcTpjmAKUZBKCyLh0cT1mP7u92c+Lp/anBMTpzrC1SoyHttzyi+eOQ5ABbX9S3SejMQgo
1ErQAHI+ANcIFQdN32yBwcmxNG+t2eii+hgvwpNV56E670rMc4QMzj3eQugj7WwrfsftpvOyNjDd
zfbUdwrsy0VvpUqfjjfJrdHX4I6uaPjxS6xK0QlHcTlunOvxYclHhAEhgyIe1DijK0R0T8XSnbCS
axkdcBi83PrM0IcIUPwv8DKIcHo3GCYzaOZzFrMcBQRjYbDVB46QOKCiDulSM+OF6Zy2T4eVc0tG
6wbYH61t30i19Q/cre9nbObV+zCYUy90l2rX7B50eqc67nMhFXKN3e1/GqhU2or1QYBg1zGYiX9/
yrhvs8OysIdF16dkHmFnG/vjtsd+itBL3OXYlkIHms2yThvna2TL3vppVy0eHcca+wHRJuVNfJNB
1In7OBV2t566vFATKXZGrgXOfzTfX6gBpsZwd9zfnxYQ51Zc2cqkx+bQTEDA2SeHiYv6sDLf4A/i
u0THWzZOzVyLkejXGEy3f8NjZ2h9Ou4Z9yIYX6hZYbr8Drez+4JOePY/MD6xEngv69LLV/UEK/bO
Az6C2xJuDgljNJYe38fOKb9wsgvnOsOyaM9f2wizfnqa8efMLvYqNKGtO0K/j22ViUf5EKd8BBwf
v9qS9hFCbLhwtkl/cc25Y6ZQGO93+Abq/UhqSTvpgPtttnF/PZz3TlV8wY53QcvapwKU0wJORggV
JDFz1L6sIe1nDklkCXtFavAZ86IoFjh5YLn0dmr0OFgChx54re9Ra2e+tJnDijAKcyhMbyZ2I2vN
O8dHTJ/0J5pPe6lk3Eo87RPmm0Q4JD2aPGTaTR/kXPEJRZWhiUXILdB3dS7JcTVTb7bi/KLn0Piu
Hy7cjVU2O08rPNKN+c1t/MZ64R6ywb8AJpBJcdSN8HPuwsay8yWJrKbq6gRQyZAFbB8/yZUPg/W1
kYOrr+BVGPlBEzlwIKtNxWesmVLvMjNwGWhfx5xwDfN0puaIbIF3iDw9qak6y/OAqTtQzfvJjmkn
ivMC1YNtRvI77h49sSajgcf19X6nt+h8jbP13LTBKO7MvvkMB32ZqWR9rwnjise4v3yg4lYWo0V+
0PcllsDmS7YrXI9WF5YFgQaqQ4tfDs3MezCaAyebbGeDe8gHyeiv+tzB4wq3MHGdU0JRyRBNugfE
LxAFcLVwDJXuedJbMhyFJkDY6PPU49FRkQ59FOfwRAyiCAJcqZO6MJ5UglBn95m1p//ZcgQf7rUg
ZIG0Bqk+XKgs4xvkqdv8vm9iFWqu/01GM8IAiKwF4bl3bfVsYfyU81R2b8Gw5kv8BjqQFOpYEdf4
oCz4TcBZJtuhTJijcJ32km8IihS/8YM36hTPLJ1bfw0/vMCe8LWqD1YYlbqJnZvrc2jndnJxkjTx
oZ7sbtMIoQxI/9foeNDOrOS3DtiQ+PWA+8sEcZCDPWAqfrtpmp7kk3dOH2zyvE/PSIK0nJvuYjEO
LjglY8ODzFkXx6oJEzSg3eCWYHt3HjL44YOccjIgL/58rlg72GAIQHf1jE9WU6HwKCEprh9QCfzR
Yu5zLify9MAtfXwkjI4/XhK1cM/gUbrr71rTcpY9OF/ft+NAnnrvdo2TYvZXkU4R+XU696ULQDh0
uLvD+BDD7IEhaQjrvt4xrEPjt1gqQvLzApkNzuFeY0JABF4wvu+QXdVDsTJRQa9WdCaiOz0m+hB7
we4ejsfrJZKrzaENPyaluAZxbt0k0MUCDiwcWZTa+0WAn13rppmNTTGOvCOXqiuEqxksTu0e+A4a
Hv/Z0mwLKDM+sDFMIb4TigonAzwr5N2HbSHLbB1KzdOuNCRTb7QZgKfrUq0hH8bZkk/1wcCuG5DC
IISJDR3xeGUIjBMszPR95T36bCbA0eW8ieD/zbfSSycqdxGo94410MNZUJpARpZe88txLSAXAlYK
mVAR5DbzPE5wKSEXER8K78LxgJuy2wWnhAdXRmvu7vAOF6J6uqEldsRJrEOyda238F8PQ7yHYp7y
hZqJhp9VYOIbls7fP2P+/0yQ6t34USwYGjpbNTf8lkxEplO1s4QRIKli0qfvG0baAkdaSDcSCwVd
5wKnYTJeMgQwL3zoyZy5P5N4GK4zWoiNPDt3XTOEzbF8t9BKNR+34ykLpXF4bfn0MDEjwlH6CbZn
FDL+Gt1DyZh8veaBZ1ju8XI7QoGi3cNCNIeSamuRHcgygY7fYg/LBg+PbgqVn29ncKAX4f1qgwAC
HBfBb9Hnrn76ENPm/vyCR7SF4wY6NJBil8ko71Twg0zOXwahszvWQuueePMwUsZcK0YznjM54Nm9
FMHadzPdOIktwTvz6ugKs+clqABcEVyEmVY8x9bI05Pf8eWGrT0+WYqMwH07Kd6FYWSx3HV3frXd
lQJKij0as0hr3cAnFThhGFcCK3u7+YdVfS9NASAqZ/Z3L8JcskuWJt+RcF9L178exKmCdm3J8wCK
2jcJEh83NKhA/xIoyVBlTkx9URsuLy13rZkmp2OX9Nnk5IoeA2PBs4ySU4Epc8qUmIc5eHgYJ5/4
A7rHj03PL6rKUR9u9grk/5ZhYilTgjB2Tk32IH+9PJ5wEH6KB0Q1sCif7zOhVuHUaSlUOTm9iNOQ
UpOUELllSgNvSku8F3ws9hbnJOeNyxqAWgdakxQlr/FwFu8OtVDy4JjU936xjjpQH5fLq+4sOaH8
uZ/ktoszsSuOisfWePz9s0k+LoAsOm73Ea1+NrNOxqSD5DzDg111EI39ExsNnE7H/p9wzV+/rNGk
ZSyEnQ7eSjFylcXEloPG6XuPCwgD5vEm6LZiNc5ygS+eNhmbBDStNvfpePU5LKQlG78WUzPjw28d
Tv4Nh5mrSndgxFbwjX4uwOzDQfyy2hSg6LwU1KquXzD84ox+2qU5mGMV0GMcgyt2BVFBpiqQivQg
h7Mo/JQ9BhRq4mKkugBHZo/JjLS4Buv7WKP4Mv4WfDdb5rmwZcWt4Px/CZeSumPk5lHjmpCrYc5l
Pr/bqPW/CHSMX8nOaDYsRukXzjiStSLrchEMoqNwd0MQdOGzmW+cHWLXMjR/igGWlT5FTol2hs39
Zp6LS2g62PvJ6ZRkkPmgHqT+xxHZmrPEaCK5hdo0O9AbTNInG33oc65+og8yQzys5So9JYVrunO4
n4BKxBKZVhkJBL1s/XzlK8gBDDHc7c7ukOUtpz6S+KxxYjbgMBR1fc1jKahmVHlYxPj4mPKWuPYe
FsMJiVRVlelvV/QGkUwswYOAOeH6GjOvDKGacwKwTdMhDT/zyu8kE9gmhwYl3YFjzxICBgdfwb8v
AR3n/tIPdH2Dd/KVkY+hDAyfcvZsEFGPCwXw2GKHV0M2sBSMmXlTaEepUn6wW8lVhJ4kB0LScwHC
pnRkIWrigWAAKqxqYAkezR/+fHDHJmG9xtnAgJ2+bl42x2bhRNsDbAQrf7mRdS8Qy6LJJfoB0sSY
YHt19mYEnT4tpRVy4EtdzbVQZM5yYDjnOxbHFrrVdRg6+HYyjHm05j+usBVxcLi3eTbBOQKEmYMg
xWE9eltroAko2FsbBgYTfJv5Q4NP42TPhFIRHtmc6COgTzKxEunZcoOmw4/L/ysdMYeluw47Gwsq
PB9UsBBIB+MqQ+Tmo0oSu8uU5+wsmSh5UwQ0M1RCDJuopZn5hIofHnhhh4RGwX78+4tvATfDwnLC
855JsvVZROfAp3mG8DLXFhGTFX+N+zi+shbnneWvKY2ZLF1wYSMEl7W9XphdH4P5o27JciPgQBhv
euFkvDIDnPtO+N8IF+8ladgQBNQ8nEoQyk/unTNq6CwxV47jHjSuHwE8FqmiUDBvEcvDNftjfoXP
M1uUFDip6w7obqX0U/Irg6ER1BmvZ9aUOq7r+9iq+vQPi9bBqS1xhZDrjYUIE1WwQ9PErekHAxjt
XFynb2BurUCNFi4SNMO3sKOS6USwVgFo+M93Qu3xdjiUE807yo0OH+dinErhLnrHJGld7ERcVjAX
Zbs/JmcnGNOOE8BrHr9Gih0aNwHH9mK1TX62PbTtcXBbHU0+PpUgH6YI3NSiFuJrYZ8J6V6hW9x+
eAHSjWLByTUmj3ATIyZL8zme03xyOhbLoyznpBBwZR4v84TPf21FuSJn9zEzV2bhHntUNakvRChd
gRESL5YRuQLsYJNMCo0q0KQYLIxxMDwbx16MxWKW4qnn4l/OCXGfNaflkjFjTCzs5WzHSy4TauQk
CX7xUX4kzUS3R3V42vKF4CHqzn0WHaXucLPEFlk3PvAjWMC884h7LCWXImp2lP5f7vL0dBxS5MDZ
cs2nbY5JGfbHQessglOAOeeiR8H97yLhDbasLP4G9sOTVSdNqhj1zjlWRz1DLobMZk0S/8ZFRtAX
taYb3CgQe4ZmstTck8uw2a/WGcSsjxUvm8TBtSoa2DsEHkymXQEErlCP+eiExFogqucJWCNHVgaU
2hZQmI65NN/ka3kUFBgiIMzATfnaXdaZyXcWLKRpwRjhNF4T5FT4MBWoUKlO2e3qKvLNlxuU+POw
R2prNczM1eKOzkwWDJzA1pC9zHkYvaNdg1t5NECeIJKg9hfMAck3gRLPLxy5i5SBPK/AeEW6R1GK
Yh+EJlAYMRMmNgi+XrJQyianxYuxAy8HlL9ZmYvaZcNCROOzcMSxlqRRg8NL0omxB5kD9fxiRtXt
P+Ynf7jw4foLMhqpfxhRwJc6U1/12UWtDQm6SWKanEjkB98KNYfyWOk68SB0/tjEVxGHjkU5L+O3
5DHPokuC99pFXaRC2fLWrKTTY57hSqlGPILW5SGwH6I1qNSaNhwx/AbBKaGZVmcBYj5iUUOcxI49
w0U//q45zKawsATz3anxNzA5Lih1kqHnov13ZIxF1F+FloMRCu4ijKl9uNX2lMMOQonnOVjrUCFF
0c7nQEjyJRvlMaXIDR1nyjQ4jg12zZrN47LvEzrR+WcHpd9nMRE+7AYJ71oQwLmmZKILk9dYLteB
XLaS/iyJagxwabAopvlsGV0QWIA1r72Mdo5NUazBmD5TRK72CDaUcdvoSxmtIgNuRiYrGzQudB6A
Fv4PFfN06u0nPXDrKdCt5Hq1Y64KSYH+LBFSwYqWrn1o2OX9CrPgxrYL/DVHvXU4nxwj5GZkrcuk
kyQAJgtIvBA+ypwE9xcfh7inw7cT89A/kr37NixHp1fjZNL4ePwgJchiIf15ghbFf2N/xeJTy8Vs
mnKb/TqGm/hXgnmMXOdoNgvOEkEzu6YRE6fO2g3ULsUQMBqRjf3QZ1xrQhDF0GGDdzf3meCcmKfP
MXZLf6y3rmIdiQ3nHhljR2RsusJmA72GnLQ14DvQTc0cNyl9oiQhf6gANSZQKZijCScXoB9ojrOQ
mwSIFi9vQeovLHm80RFv5ZCP0fcyNnsDnBge4kU4j7Di5LD8hazPNgxj/W+3zInbjMQ1hgKRi8hw
kB8YMOyM2SfelPHXsaeVGVsh81xACTTn7EUvdpblCb9sqgyYoxBNfNYHp1QQYPl7BZPi4JTnOVvD
uZ3CsGtHlutjHpj6fGXceuw0PuM5od8pESUTh0KPwbks/fEp7J1BeJi+3X8KhjvvNqP1nLzETFnK
pc7fEmKHHyP9yq70mXOU/0JczBPlg7wREPNASFdOUAQ8Kv6d3J4Ijgl1B+SSypzuPn1Tet5cn0dA
1+4T9kmTN+daID3V4P2uRXStLf4BDut84wif56CvYAPBWBov8+Cpw4fGIzeqU7Bop6/uvNiK4x3P
PlMp6EyZ3mGkm9u0MqdW4f9fJ+WGNgxptYlYyGIVCDT/cy1OjsNwEUh0QTZiBNUcb6wRV2rQJAjy
sOafsTaXZnxDJwyHH5PMlpCzap5eJ2xcqRml2ecPRKMce6VxxMaesuBi7Bjo7CpOc4RoRrFMUPzQ
zu0GZFrTPDJvNShdWfaqLNyySXefm/4jAVeS0xwOKvw5tCS8RAi73/JPFoi94dLiBsftH6UH0MWJ
+91M0ns6cH8/qDxMgXb4O56IdBS/J0waotQYuHVsqIjgOdIN/7lYgwWQfoVTGXrdGDvVT8JqYdLv
gCJ3TFbJYE/+r/gk75dR4a8mhegqVXK5SWU8xNChuGyl3f42xW5fupB1HHlYfY8Vy92mMiChathx
WmgyUNgoHOnBEzwl97CxrpRqc233nmaw3nnCH4e7m7PtdOzMjrjeokmsLV3keyIzjq8lqFph0mZQ
yGVcdWuWBkpdTuNI/lJ2MsCAFeop0EnKV5ooa6rA75OOqBdzgXsjk3InKU3ApU6NEQbu5AtOidO/
T5Obg6nMW2Kzd5mZTl5tWEvrmMGewgpaFOcG98XvpFPelCdk2iHHn71GLIcqNaUkOWXc0dzCHCLj
/WV1FmNYPmMKUAixtFODqIk7OeeXendpB5MB81qh9p0r0VIYlbPkMCmieAB3PgFSN+T19vqG/5N7
pORQM7cZS8NNUqYLfJDpxRlSjA0tVikV0sg8per+i/PzwAGkyuyjjgRc1MHNaenmuRWIeUAaAgYG
Cd6K6hjcyHlVYE/ELVdMWPhOlTELh5MaKLJD905N+dx8opwGsII5Yf7GHIESIGCF8evejJLEZ0rT
UaXcg8VEYTIt4JzLbFe2BJmpvMqNLrEb8L/prvSjux6pNhgqstHL1vMvjGjwlRLw7c8EMUoK3bvh
nWzfbtWLwVM5GFrz6T/IwhvyS3lB8lixDyQdMGrGzGpl0DHRtTuWJRKquTpyM/Q8T0u87vZFYr27
niVh047PgA0y3gnEl4kjCPGWMQepWpKq1ppk4ubQ+xiI4VBAy4/uLaf7oi+rFjRvHW6PzpWu9fVE
cSfU1U8odH5DsxGMOWoiBo0t8kzF7J3FedeI2n6tLhCYACwZr55P5zt+hq/1oe8dCpI/4RsrdxY/
LlbEOCDY2sboZPGJAej3GHKD/yL5YA6ZFYbTnzADzWJiry4ujq9nI6FWB/i7zAUKgfmpsAuJmWms
TI7r4bhqY9jcUvGTIXnhENdkoSz5iGDH+MMgOABgkug48mfKy+EMNie731gQNof2aUPI2us0NLDu
xkLPKFA9XqFI8w++CJ7WNZF4L3rAs9FZczi8NzefUv1bcpL+yw6nsp8kBE5vLQ2Hq/H1Rz6BqAvz
2oQLhXNWMHG5/NEvjAA9EXDCE8YlrzbROgA+X1FvpizGVA13Csi2jA7/vmEL/t42INoH40C+/9dH
njB81Q9bGb+jvmrwVauk3YevPoPU9uwwsMUY0Y7+kTZJfSCJWSdrAN9oHjZUKP82opktRpzkys19
8+8crtyd3tkVfaZRwdAnLBiCx9vbVfT2MGJ03gRLgOkFOkxmpsAf7gVgB2271TVVxjkgPva9w2TI
alBDqM4XC0b5at1wB3DLPuoJfeW/KXCAmLkbd6wgDGtowgXl2n1W9EWpeIp4Pqwhx1CCberz5hde
5+dK80Y6Axwk68t0pIsf9TBqcNUpcRwbd5tgiMmL/8Ey4VuTRc1XTf0IOA9X4bl7SRsczHEGqAVY
KMU1hJPQoZFS4qz/FvrLFb/FeoCFU00+2aS8p2UEaLRj6fDSP54TPrKqqXAuxl/tSHFZxp2L1xlF
ZyRda7XP5c975WZXLDVdPqnjfvxcO0EPCnkGqvTboerM5CSwT3s4yr0hCUoKC+Y3RtdkbNPsSoUv
NYDGfQS3fYttQKyh6TgjMJBV55YILf78K8xhf4xu07xMGqO3n6I3+xsyOGTsD9zAT6Kdl0AH2tdQ
fxAYctTN9gvNHO7LeAB5CTZYMNL8jkXlDT+mEH/sx+E/p+8RVRrlj533jSkCKSNrZDGPkWpOWd9N
/xWO9BQ07oa15JdLpNl5WssGE53034vyFqAX4bEhKarSbfFLvpdo3AFjQtKQWCJMJtmcXCRsThhm
wkGP9te7iD94ZARfbVG4XSjPCyZpSA10imsGowzJrMbIcUn5o2ac8rYhnIpbz5XKd4Aoqklkw8zX
JD8Wlc6EwWuIbQc27hX0b0lwO5z3xSp7m8gt3zj7ytK0RsGOBZkUpv4MSNYoH4zBAvWuSR1VYD5G
TBr80gUZA/90HNLNu6IlsnF/aBjJSt0b5Wk19qYQdMNwHdHBtIY/j6ja/iPpzJoUVYIo/IuMUNxf
KXYEQVpcXgwVUXFHcfv186UzfWdi7rStUFTlcvLkyRJYxb5BNba1GYx+aUPkOYNV2qiguTKNbUM/
D6s3G5Ch0Qtok1FQHKefUUGFxPIg+UY3JE1758mGVApZVkSVodAOT4x1dpsjeyStP38nkx0iOu08
L77KHjczQuZxM/oiXwIxCOj4aUEXBSKWJXFHwpXvqgnRpYHaxCiyZDigq4++CO8wuWJkVxQE/Yjm
OSJv9C8uYzbJpnPllmEdFzzj7ui4QlV2EpEGYqmEg/ia5IlnKnsjs+p+G2kbbGB8cN9IHXB4yZul
YeLqkBEwAgvdXbwwNjSJG4XM2mL+lj5AtY/uLIPoq6GezkYf2DP2myKU2VInVqNa39iwFJChSZ+o
glBA6SlwoR/GtTVypBMwWgjHIo4fENV46OjyxNfRaNR7sTAyF3tEfTniCYEW/kqJxD6eAuYp7FxR
kZXZng51bOYQAGjDWRcGdM0HUybyoEamI37HnJb0zQjN3pzkNGP+IvpKRqxCZma9LNCsHXbd8buG
Qyg5JoWXBBwQTsaXxLGzvEVhg3YpoA6MkSAIxBRqS3GP5JdiIIiCSzEFjhQCXwSE1BK6xmEFwNZM
0ucsRoJvjCNeDGfeEkQnp0UlcSS7eTIxiyG0bLbBDDylJFzwkvsEHJ1TOEFpJ9UCVKNfyvcNgHCT
EYOM1ALRVBRsEIb681FL1NQBRVeZbJiTU8ICYi5lDOEf1yqN6WS1CekDyBTI3qIPSqPGinFojMgD
XJdKWub3aD7BT/azLCYsNZmiBsI7s+G9SOgltWOweMLtBKzuwyzSlHILJQW/RReeZZD088gdoC9B
NgkgCVYd/z6hcvtFuMBxeG4Eu04GbFWZlPMRYRTE03vGVOiOTrU3lodstmgK/kGLAxWyvD8Tbx0l
CXh6DeoeGhiG90C28IvoBu3eyzEcmw8/eCUQx8E2OxZyHH3SZsTPXg9gNeab0QK2pifTpkX1QUzT
tCe7PUDDeUStIHznD5M4ZU3bUkfIxAB560h6imTLP8E4J/DUTJB+L5wQMk0jQAb020dvjhdjrM4r
gqExh5ETpcgca4OYK1YKaEDQe5vNqgCj+gb135ydGLNWsWOawtaaQIFTy4QCkmCLMdBviJZA6AF9
mzqzAjYHSkB6pAMsjxMAusTxVFiLpRyASkSsPC98UlAodCORWb872+Cj27BSGOZirJkVD4ZNLspm
Ypswhhb3zUAWDUWoX8oPL9Wgw/2E+Kea0GEImYWR9SemgUZ0UmI/aGPuhujtuGJo4cR3pK05wuIp
fvHsqpVgXo6U95fmREqmpT57CMTkOcdNQryAPZICYXajI0X/jMjxHOVRih2sr34rEwHeCbgDKCL7
IgbmE8Q6uQwT8FInO60YSYTOPnSzwQT9aGp0RrqdxFTcQjVbHJVJqs/7e0RzD9szQwQrIQPbIwEX
0FjB2OKmSMEpUpvE56CMFwuwaHMa00CMMKqOvIsKmcuaQykmcZqSK81mMi6PEUsgixETAPd2jcAW
Ex27dCRtjj6ljIk2Ne2I0dURDvM9wbPRL+DXlEjwE0HpwGnrvTvQRwz1GummPoPn2Ag8JjoDHFBr
RWV6GkVUQGiNZdknxONURAbXuo2EYr8I7lDEv6OaeuNd6Uh+TKRJDEorWhh/1JJYSUwFLsR1o7Ov
jwSgach8j8r+Q4YU/RTmQNJZRnA2kEuR/hN8KV5rwjPWBzds6PFjsgsg2COHDcBngniLuTr5pHYV
s5nIlAMmarlanJZWigH18Hc3UfrDXsjzzW7YyFyFyBLSqgyJwsuNvG3IwzFtm64Au5iAc0oL4BGJ
d/juIt7aDQ6YnONOnfNJcWdIAKL/IdD9b9uP684ZSCfeDh3q7WZEi97IFuASzwJ8ux2YRFqsVOnQ
xT6pkIQFKYR/AW+xN1j3zY47mWHLCkAkdhQCZ+QkoibTpBd+jCvv/P38px68jkDQcLZdPDd1d4ai
uW6FJsYRh7xBHrdP26FBMAYmC8pU6mPHIeJ3xgLr8G8I83GTRFoirWf9bRAuM23z5qJVS13loRiC
zGzZDONI6+vBoqZqprJatFaHggs168SUtC+iwckclygCQsMyOkLIib3ENMl9wIk5F+i9gl6YBMMU
C5DUeWPymyml/iJwGDqBlagMblkORjv6ABjseAfc7RR6Ec6J+QowRcbMnudsMGkBMFzA/Jkd0aDv
osyxMGj7dwEwZ8uQSsEjSGCrcGLhznyMJdZjQHkNn62PeoB+zFVyUAnZS6gJSde/OpPblG60IdwB
/iOsx9KYvweyBk+2D64wVcB+OIEKn3NdH/QtOquq0WR74X7UTD/TuHzhCX6o3wN/8Nww7VQmIMKR
5LE7i1Kn6kVpJ31fdQgAICWonamrCN4UbRinMJJ2WNibRZs+lS8gLFxybQY2UvsDUbJMhSA/RPcB
G93EL5M2ss/pIALIohrCti6owF7bmOobXaBG1JyvGXhJkc8u/afu0m1GFrzkNAHVL72FCSQZ8izY
Hbh6LwZ84yuhRklDlt9y/+P9StHa4TgQ1RwMi2muIbiONm2sOtgkAANBBiwrAoIxD5Fa8gRi8gQv
LYP3mJs9TP5bSSAiGe1hj75hdOvrEURj0pWQMAX6jJISKdsKj/1Q4l0V+gI8BY8ymNQQ30MfcT52
IbkxJFziosOEAj9dX1edThlVD/tGtUo0WPs4YWZkYQqp9Aw4WAPSQgktqBOaAKnoh9YsnpPEXp5D
Hgx8wzA5Klv+zfxGPrUteCSO+qFaIs4E6bQbolN1VlwyfbqUSYmNAAd/JBmcLvexR6yWYSfMh1BM
Ptj0iU6ffPCHfE+209OT+DrEZV3gJteBeV+wX0r7ZuHbEVMYDCaUoWwR+xghtwIHl65wkH7a/XkI
GO7JBGI6OpkJCpoiAwXEyUaXvYBQBgEx5ty70X39N2IOV4QmLgV7qG3Yk4BCi+ZsGzr4C9HZYmg3
2voEv79nZgWRtdddbenicUQju0DEC3I4V4LXQXq95W7t6ODaE7aOu2KCFhUJTrgNuxEzuf0jndoR
5iFCMyLThZCDsJqtW27TQDF9Tef1Gko7e4utQDGEMM4TxOpEw3MYCm4rydp6VAdo1f+aXAZ5w2TU
N+3dTkXiaBxwQkMeG0RqLIkUhoWbtLXyM6PYHfUZtNW4DcEU1IqSv+jTvQGIoN2x9RH0FAanBQU8
2ts9g0TCRexml1g4wKdIjv1d5iKs13NHqCsP91sSLHr4p/MVrfoA+sMVLOgowOzRPzhv/BcDW4OD
Y0tI9KRkxLAPwYcMCXuFhgauzZAhODbstN9WayX6DDZCeLLy+D7JYQKMMZay8xeJTJaFkTuKNr2o
SY7NYzduAT2VZK4dl5FPbZNM3J5RG/zpZy8PSB6PexOqV/2IZTTG1R8FihTDZN53MlOVnJ4gqKFP
QOvZ4BxjVOvQliMZEJ84Jq6gO9SMti41f9J1uQtmOHy77HIajsXpkNfQDGigaKsjaDeCP6yip2cP
zinaQnjMvj0hviRnUrnjXwrlO8ZyhpyYIA9UeZNEkPAdMx80+z1t68FugLp0d91HoEvvJtSPHrO2
8dKgVRNe4hnHWHz7M4uQAWkyC5093ZmeBpzNF/OuMZR+4e57ioZ/W2q7xymwrlJjKbMQi3Y4pfD5
oCQsvWMYhpANfaLRhmJuHGnQBJNOTWiNbI49oUwkZZT+XBgfEiIogv44bv9B3rNi6EF+QFkd+hLc
prcVpBfTyX70xxaf3GMXnHwc2pMyI6WDjOSEQTXvdZvqx3XNxD2K+xS1KbHv9DTrZ2Bv4HBUciih
UFTBlUh4skbdpnMNNKZJgejZzdIasHSzu3HOB5MZzpZaiKPAr6Uij9t9CR4YQ0OCowQKzJvurQQu
nWy0Kwj+M/DGs4rFIqjcyygiVLq06cUlfVQosNMfga/cRgN9Yn9kbP0s+sYTVpp0FKpB0lphh4TJ
8QKgxopSciGg9ZT9ZvuWhP15nPlpCRNr2rNpo22Do++iKdVATh/OGXtbkt1QyIKH77GsgxcpAtFT
zxpzCxBI4y9OTnVnZwIPGEzUCuoWXIEG/vTmrikH6ZOeUL4xgFTndMFN0OgZ/Uq77LFCJBkbylOX
odwJes6Caz8CCKswL/+y/BwIB8I3pq/8R9UVYpaTSHqTO1TDgbexGdQ6oG59uJCj6sHAixvuZ4TC
HLSUOYxgyTm7g/r8ZpYUIGO4FGgOIBPKY++Qd4O93mHeyXwdCSSvxkIJJ47ixZ7yf/esp0SZTB5h
1A7tmwBZiz8SDCkWSgvwD/ZgEo6+Xd7y59ZMa8zlG05rlh/nFB6yLbzywmyN0gvouvGWWjID9kr/
UbPJGLKXn5zfen7exB700K3VfAK16jnk2B5jXF7gO+p9k7z9x/tSCXCwtkow9juKWcC04RHxdQhP
tx4kiO1Cf1P+q7cItLpCYmIW4x1HPRNtHKqE+m0VUz/4/R0/DFMOqKAEw2cRSquHV8YSY/tAThjj
snd/Lp50DM+f1njp0zrTcSArQ2aH1bsbgizSxmMMwIIVWwzG0Oeq/L1Mf4WkQKPzJ32ZAT+QXIkZ
twbM7NHUf7PFLvBkUStCob4ewrDRxx7mrZUAb5HV4Duojt+o1HgTSr49IN+ZZ0KsEfJF0ItpXoMP
z+Nhki9qHRgCisGcMp2QimCF0bPzl3pMd24KnTimnIlRoUzIfco3+EgEJdjrkBr0vUymKODZ5KVR
uKAwDyPtjf27yVZYXw00+3YDSC2gAt2BEQvDByDXh+IKAQ4KbQueM7Ex8whAK5hz8GKy2N2gQo9T
kP6l8Ao+ArgC/zMWfgl0D7gSuvFRj/XDYNTGA6p2CtNa72cLeIaqH72ovfYWBokoKAIpctWjqaCO
q5tTPjrGZQBt1Ov4Wk+vaySUxXxv5GJKYj+tIIA3rDnKFF//PpL+PNoHh+WsMZBe+RIrbos08mEZ
9OnEpFG+u2boFC6eyZ6kISWp+7OGZWCEQ2swphhJyMBSUzSFm/IG4tiury2fQhB4Tdrb60sZqa7R
BKFZN0slRUxfFe6IXQq4RRKyNfoPo+s2ugwKJVbfWsXBcLZJ82Kd2YbcHqMlKYklxKZg8cD7JzbS
kZNOqxsfeUNqk0ZNrziatZ75GF+S58vcEZZb702p9jd6Pg2UGupGg54wpEQ+ttemlGBBzX7fBrfE
qzLJ1QQV+o2JsMhswZU0YRqMnQyJgUpGBz6ReDB38GcqY9ZKbIkLac0thOW0ROmSIW8tfgi9cvSf
tD104TGRAHUhqUO/OTA6cAwkgZGGjhMSbuEauNWk2VC9bSHT59DnqBsLVeoEX1Fh1UssWBXtbv64
ahrFBfzoHbZAVO/6GBToJqkjhLXNBtj3D8wWyTQSU4A4sDy7lfxQxd0IrQo1fjlZ222CgImzfSjz
DBsMr0D4RFsBAdXX5NlSh0HxTAd7gh2PPnF/jpMYKGLIV1YKA7rzw0mgSyB7siFUoTIIbFSHNSjs
6DGmaRccUDAzDHBPHCQLg60XhSyR+6yAkVphllVkPJyKUurWF9ilJe1uKea/NBDSJHqpFJLFNONQ
gCat4uvuMstxADjZxbsLYRABntMfXmHX54c/g/HbvsbkeXlFbYv+vxuGgKKci8PMi7eCYVBeFPXb
q83xcArvsSl2tCSc6GLFjUgIqV+5+ITOETSMfKrAYSu8woO9gj+BbLF0FHP19sWMKosD3LXRLeDm
uACfzhX4qusPrBzzYZ8qn6TDaFIw3L7s+8NFLYU92yG7wRedhsJ3qIMGNWk5JKO7tvRWgzSlzbxA
2LyAgbBqqZV231Ra2dXL84hncu2r6mEuwx3myNCYrkVNWN9W5oHSEc2IZ6NuLDoZya5GVv/tANKO
kupqjGGMTI5d49hjWNI1LcBwoENigUidxgx0eJjYTH1yZ1CGE7VD8MVw1Ca/eZwkKSRyQgGV7BcZ
aKA50qb8AjCW4+m98GNAf4DtW15tYkvCXhIooDtZusaW9gkQ4W7akJY2PkySu5sQdCQa4VglDKkx
Yp9kVzJZD5evMXHuQMemV4d8Rz62JD1BGEV9GYUxMNtSsaoFeybZXuFl6hKJom43covhHyA8AT1J
/GiEEPwEQPgGV+eR6oPNBzNOe6tUd05mDWkkvWrRlk26OuGQSwxCT03+HAOfc91BApDhYVq+qm3b
9WFXNnfvBdjFggjgKfg+iFpHEcnJBAPyecARoNa7hd0gUpqsPxkphugPM4Muakvc32Z6W895M9NG
qxSYAcnd2dlIaiV5B2jbBE6xFOrG8TVIvkEoHg0NT+upHicfQaCnzkhZ1Zu5f99VtdnTQP2Z/5Eg
MYymKUqBoHKbu7WWt+ZxUM5DwFBzd+BtdOcJUIeePJAQBEsERwMk5L1NiwI31Spi/b4ib6+TnXdg
IpWmDeQaAnRIisWxoK0hT0BN4MVhUQYkip+ztaYaONHctTuS8g4T2fT3WV999XMPH0JjqKphjUX2
SR9dJ1KaciAmYSMoviAzEXXnEcEe7sXt8SgYf8g1w9wAIiFtbAPWxd1CogsSvQHI9ZqYxFTACrAp
iLSJwmj6of1Dn7H9qvUgnIXaQFihKA96Hh0U+W1C4yn0Dw8tOmIBwQQFCYSkF94hHkA4I9pBqNa2
MZlbU+p0pS+34jYcl4tC9XFAMMo+ArJL9lQlxstvGup25LoyW7LxN/wjs7VhuUMfHI8hZhDYz7mo
PJ76pUECRV2rF6QG5WSY89bswfBZQHpuw6Ey5Kcvb0pjBXgiHBZzMYR/5ZwDKK/kHU3SS/RyrDmK
KjKHWGJJ0gMRvSFU0UInE7bOmB9E3JyEF7Ak7mw5RQ+bmMyvh768qwIKN02u6KMbMWgJkeMmce4+
7W5B8cdIEDX17x6hSrZAagtg5oMTJHRkdAUkI6EJLEY5Pppi1emPR0HsjzYSMdDHS/2+49/87O4R
AkOqOY009SvklZC0CcVJ6rWvXyqcOrqLYz++MO0LyeZjw0AKCKqvDSGnRt+EC2d2GgjlfX6XKRT/
GWNEVIXc8d27OO8ZKZSbwaLZJ/UVpB+fytVxKXA58ME8ienjNWDI9TUGSmkUSsR9ND0OD+R2m2Nk
imMciT6e7SIwCvnd2zOU4A2kC9iCIi780N6ObUTdoExVOB47NddxWiG1d+wUnwJr1T9PKbZZNxzW
fcWSet4gmrSR1FBnh3yd3iInfotj222OKoV1DSTBmaG+c+DVhFq1P9mzIoPL6IwVcyIMGth61DBR
5FwR5DbYE7z3xctPuLkvj+A1OasDfuI5ftpdvOcl6udvVIZGg+gonDHu0cPfqWxhGtuLIbmoHFu4
q/UEEMhUkpJWnhYQ5FGmgwQlR6bjLCsXZHwQ0cU6sZVJ+x4VAhIzUtUDey9WHYdZXqDW5ADsZsKE
tLsn7umZPg4cApBwq/czr1x21jNbGxLXzwhsqLTCmirUN+oPYNHLttk5ywJgDG1wuqvznQexJJLF
OAZQvqTtkiukMJTWRwYBN5THfDa+Dyn/DeDfD2xqO9BXePA0O5F8Mz6cHXsIISlZgfGKs4esd4mO
HjR/sHoIjfg1ZhdC2KAjKssKNHFJZdtGRvYhFAYBYEH2+wtqOvKIFeVMzBUEW5qdyAJPLbvSYcNV
5Fc2ALTJvl/SfgvQOWaVSf4Lxut1If5qNpqDKHUzpdKi/JnnpU22D2rVUBmVngPM9tuQlgmCRIgh
PDyeEykqj3gLbCodAcA0wGS0JaASDlgZ3+lpxg9SdepMOBs0ajWgxREeJ8A6CVXgJOlY/BhfHESY
QRlNBz9M3XnEnl91dbbPlt5hvhgxzW0LCp31/+Idb0IDOqcbH7tV5MyzwQthKrB7HU6eSuLLJIVS
C9+LFkWDjqOZj/vO8d11RNT4QI6dyAU8Amk0Is7WcAkfsosEgRbKhih5wg4eMAFhQDJGSRkWKXsu
lS5RGrvdtD+gHT4ktI/+ywVRDHPAQMzXULDP0obzaefbnjQUJdshBglnSaOLS0aO+eiNZKjb3ig3
eQ5BKYGudrG+GxKrYkPcLongMyQPGZD60V3osNnj0mqx+Z34HCQJ+gu0CxOsJC9xKOelBGwPujWY
jOReN3XuK9m/JPlCL2QGjd1sj6iQKkIrsGq6XNg7elRihcxq1qKL5I299hxqCU6ccZ/7k81dZikE
xopFfumewq5o1sVljUUk8i4aevoFJi6B6o9OL5+MZhzr9s0ptBO4SlkOVBpHNtm7rARvREdAQNsZ
FwH7UhoYSUo0xOg9rzMRQgOF7wkOSJw0snoU1NkArZ1FSwv3EP/gmiS/E+YK/9FY3PVMCqQM5VJY
eLY77ZQgG21QnCAtz6opsxbJMxEq0i/mYZLtIOaDMHCffYxLqs3b2OqKzcs+sz56RgYK+N4xLxTn
aYGRyifRPXZEauNdjD2nIyXPSH8H90wnBq4NZAmK5NGu4SUoWO486pakpFJJpXTLUyTc9Mayihie
BJ6EOHX+mXCMCQc/Ohvf4zkuQwrP0lNHT40ADR9uIK04uhVnR0YCZvxiD6SBFaxgzAytIfqvuOSp
Dyc3hyZAs7PJa+KYcx1nsJeNxPOE5PzrROM+cdI+SNecSv8FLwUvmoBXEbtSj+I+IdBDhAcvICXk
lcF0yssYrYWwq3xMwP/NA9+A+A+bIGcd2gBFMRPUjIyrk4XIci5kzIg3+GvjBeg2bRx0HuhCcZIm
hdFIoJUJPa1LNR6zW2DhpVRAZPupGGgDcIDbcYycMJvFgrMCOyGHgO8dnTGhAfwtGb7GVxiO2fsS
y8nLqNCMQzb8UjJWimOsJVAJKY8wCLmocULKMF6SZGPcuYSBDSoM+ksUSp2RWvratrH6PA6yq4yV
SPE+FLww1/jKLLvQq4t1j0kF8pyt5hgETvYA/JBjR3mKc0Ppmxom6sUH+EGth7GJaD9DvjugWktA
brCZs4xdwG8ClEz6lLIC88yBw+CyBdjWsLIxy3cHHISJV7yS62DWFYsisUjDAmYGi8vk4ZJnxIBA
MDYCvvkx+3rHk6iDolH4UfvlGXxaYE2Bt6SGlKVHTLM0vPCkgKf1NBczikM8k9RuWaj/3ZwXutxK
rq00HoLWWUJikXdh52VaiAIipy7fA9OKXeaW0uwLLEQ3qim7ITPy2ONdeWxcfOazYdvoCzwtpNXj
yhTqvPSR8IxlbyYcY/Y77BPugiBeWPBs450N2AwCy331dUSjDemTYdPK9EGfE+rjNYO5ZYmKPq22
NLrxxGTrvOBv0lQkh+T/02OjKZLiOPFZfUwfO0X2jPASCPJ+2QMNaPx7Qg6sMKdiC3jcrCqWJJgz
9CAwuCf6leHCLIVeI+/Iy4SMxImwmFE8H86DgI42Jxwv5c4JGAO5ZvkdDLu6wS+ON+EDiK0jB1Ae
47Ru8wd/8adcbNtdqLuzs2EFGSDynKcYn2j4nHVrxXiyGwsnqyHLxyrQRVZhHnb2zWm7Pdqywp7Z
40flh+XwytkXjybbjX5rOdEsKX8lHBKDcvdwYmwDCVa51TYdXRDhKd18mLdawuKmxMODALVhf6Zp
G8hZtiZnHhvGcvGCM6chTWVrStMHpgaa0hekTBw92wmTyO6QL3lT8bkCT5NRULLjvAhPHKoIzNGl
WHNCIqFaJbgntpT8FEwFZrNTbRGgiYRUnNnS4++gjtjqFwcGwJ09BDGZRqesxq7m4riFhE3E8mV0
mEB5SeQlMBawNJSSvURuK46RBGU7c8fYGFknGFASKMLtolIDsRPyEUR/E2Cd037zCzvjuqC6mfR8
iG2WFcPS0mPAcsvHnVkzPlpWRi4Pv8GVyDoclXTBi4Phg2Xpb35PXSaQL427w/sSG3C9xBG/fwCl
N9ruLrj7vXBh9jlQkOpZz9949i575LesbD8+vInsndlA5X1nN6KOecJptYKLeUOjVFr2PupuHt3K
bKzfFo1bHIxDDvz/swhiGcSbLRi42aUN/cXBXJCRySBODQm1q7uLykHx9zTkuw2L0ydSozKx5XcU
6xyy6uCc3RJN90N4/vuYYnxe5tk9hM1ppxR79VGF2wtuaNPcTQl0u/x+GOfBzgXt5YgiT68yaWyV
85jk3BExG2UOTTGoVfZ4OuVXaVRmZT4MzasNNU+2v7hzzqd8yRVrec+W66T2Vnl1+2Yiz8IC1L2W
Xff8N4anFdPMheuqK6o7c4Ge5a7OGn/QaG8zyIyjOkRDnIHsFDm4WWtF/z4dbrwnN2oiz1rtWE72
+txqKQtTJCsg35J1fWBfS5pWKSOYKY6Sb3+RX+WG/1+lrLQW/55LIvFjB4sqNnXnip19WJWSSJWz
2za2q7bRH+zYVrtAFkTqLg9ilUwKFmzBjIPPvJ/f4yQYwRbLkMk7QQyb0F6YXWyhRqnbbEeVrhGc
+As4mm1IqG7fPQZyLLfWmV20JVpBO9gQd+bTYe2xdWFhGJk4Ap4OFRjsFSedw8rm5TcfQomu7coG
bUatcGfzKYaYai2UmLiJkDpbsGQZSAO5xbspdv9mHgcf784TrHs0UkNeS58/V7CINe/saghJnt0n
urAoX69Rc0s/Jo+oyXhFTa3mKL2uiDp4fGnH/lq9WAjC76bRA7inmg3Hq0YtvW8ebOFpQ7qi1A0X
dzVk+UX1VgYqIXS7WuEpfiDHFjxE0BxeM2dPG5aBOcAM4LIoatDjgFoOfx1jMsTgIOECgoW7cDhv
rDzC5nPNDtDZnQfNlnp9x5+b/2FAHPjVu28xH69ImAUpSovwX4dfX+rMb6cmlFjRHO9R9rY3Cyva
POBbSMUe/hmQGaUOpkNKcXzPHGqZnC4E2q0nU9C2ZsGfTSZHHsy2o22uFoq30U5dYQk7XRzQC4n9
VWWj7Uc9n8WbD1kZOMxzBCW0E3u8HLD2qmfjRFC/NNCU7e441Q3RLSsrTs/hMTi6uE+kkPSSR0QO
P23VTaSOX3W6z5F22BrPZ3B3+nSZwSEhOljzoNF+4Uexaf3CxBASPrORsepk34lDgrw3jmJc4YBQ
zWmo3t5ik8WLiUTI0np13cjWStB5qLP5eDXcMz2+SkrOxjuOCZTojcN0nsl7LSL+ApeSt6P02xTB
bFpOrBaDcegeAjxi7/bCrEMIkiHSS498mqJU0jXgaOVXO/FkzIWYZyq2XePRsLI3vSyMxzG+rKC+
GMkFnEhyNRMdf5F+vw7qDrW5w7BA+oVuQ9Jq9EMkyMcwF8HC7DEqyjxjG0QBoz5/WKdSzFOD4bVs
T+sidbTgk9fVA2INhvP01ecvRg9s7aCWsNCG7CWEWgX8W4y/Q9TIqKIDLmWXlntfFZWBJBZpU7xY
cG3NZ0CJ0Ej+V5byQrO4uvhyhM/UbBnaQu3GPbNEc1mvIRUcOQk55ze6OE9422GhbhQvF2cDBhYX
y0ApKfmVGD/7e7C6TODWa8nRfR7JOnaavuWQM8rD3aZv3Nv0OdvZr67+xo8tiCBAIbrxorKOqnzF
XUaF0kniv5h+biPUO8LoMMuMWnLwWUS4FWRhB/3K7ni/0htbTmK0DgkSG3PKCG/p1MfKtZMWklG/
qulZILVFhz+gREV0c/2AGKzbZdiZbN/WgZHZNFLCVIVDpgomWLws6RtHKalBFyDfvKoni9cZ4oOR
bKJMsodLatba6vk08eMXLrn4TBdMcNBr91l756fdB/qz01PK3OuGPi3+pkg7P9ULyJApKQ+n/CMQ
RTE4LP5kYuqdAESddvzIha+iBjMevixHgaewWagf4NI1XrRfVlaxj7JW35CBHOBjU03q7C0qf0Dy
TJKBYShPuBlxsjqs6tmJWw121qtBQyRSe5TDQRoq6/eWwqjrYZut/BkAR9lSWb9ruHQfpT5wRdA1
vbgPF4tpu2N2AkazXuNaaRYIPC6WWqmyLaSvDyq5fvn28AGvdLcF3CNqI5a4UzXnFIqyEpNim48h
0cd21u+aAnYdTNlsFCsZI5fnpxr9UBaVKL7DkaWU+KQY7AAx8XKCMZEau/FeBJFwOziy7GMJn+oV
hxdaIbnHuTDq6N8bGfq9vOprEPSdG1DszozKs2HTijQidUmaGJGykCaDlxx+wiewRF7WZmIDk9DQ
+zUL9RnRfewz62aeviRHe4yJTv97rP0FZWdqx9BuVp0HBgBmHfVTD8aBQMIcppqhoaBo7tfnmDP+
7Kg3Rs2SZtcbdP6uh0I0/y6GKhehfpBnfGPyWjmJ05/lTSgHVsJP1QygqrPstK31s1vcUM0lLEak
yG/P9g1AnM/Oujg8Bw00Qn8dYXSoQhu0aEhTLftTOIQb7b7+Xd8J4jrBu0Gqd5nQLt6mmK1eXOVb
aBAxFbRxXap7z5iWRirVe3X5o4mDpknFYGqt61B42VH5eG0peXQ09ZABUBA3EVid/DqgZu+2Zc4Y
LPAaUqYcQqS2QMNIlsFWkj0NaNTvfLKy6uyhQO1kWI0XwWWTEb8pe66n7qsTo7ko1nfN+4o+2Q+D
v1mafsOnKMnF9qMcoY6U44SOKh7QeH4nDI8p8TpIoJ/oHFgiFHlTjYfbHlTxTn3GFSLzAzybe+sZ
Ac4dQT8oo7CVGNylGw8eMAOLP+A1nmTOrREw2pb9oEEw2RVGQfvYoN/EFj/lNCIJJxgk9pSQBQpF
QVz0KVSOYCWQEoqBGLHaANW7EupBUNGA/GfNV2eoss3J3woJ4/NfDUFUs5euXl9vN2WulMu0oBuc
iQWD1AUJqXsMQ9ZUIFL+q8tvdGMFN1bvxcSsEuBJyYMpaITVDKK+LCXQPIny/tttGPNgO+rrQRNO
wnzBtMOvsI4u9FIRYujZY3bS9zmMiAMpDSbl7RWSU1mwlMdkhc0MzC9G76BvHGRyxHfrVU77gSvr
cCTIIMqXnDuwu/MW4TOMYCFdQ+xgHDkd2Uj38fUcY0fZonjcW5Mzq3JRKHj5XbfYoGGxASfEFCDY
YHRptFbNDLz8jdkrLjr7U7T8GS1dffT2uhwc/25LTSGmvKrCg79jAB1rhf4mRaW9wUyzs3Gb96Wm
Nzww1yBeNZ/4SH0OOcNffd5q9aCRrEkrKi1WRCGi8gvwSwC0N5GHTepUjOM2Q+fLhyoTXlQMKdF9
YBq4t+BvWI2oLSznrzvTfBooezN3D5fSb5mtk9mxq7YF2Y320uBlklrMy2ge1NYQLj6Eqo3OWNAJ
NB/EKbFqhYMIBoqreEMEV916zsAqTQ2bA3Yo7QlIDntH2u3e3AWx5y3QcDO6Wwt7MvySUC0urIbT
YMgjG4n2ix3xBH19FGoYLPT26WHYMrCKCDQmAj10GYx0miMnzBwivaG7zcGergQKRsI/SwHte6QQ
wXPKTMVysA1rbA/rwTZkyLcvG5enQlBKIvuYkthZOAeq/dVCz3DUcZv7AQT4MC+XSAt7AAnM6bsY
ugcoHXpsGOz+bEeHxdXurVqrclzg+bBeSKdTidXLndsWbStIDNCsvEZa6oUIfhzjLyQYh9dcleZg
ht5j7wEPQSgl47KOdp11pWzw8rO21ENoDSD4Ksz2lmnS6G9LWlGDYNCqeXQ1v4w7XJLl3oVTN6A9
BGiuMtooJTZtZAQewl6moXNrwMjUCOf5CdU9uNJU3TCZ6aGFW+xRW92aJhWeJQSBVPqDrvr+T5hZ
dFTniH/d3WN92GQkC2yFF3Cx92jat5fdfesoWoLNXf6Wy1c2hp2wpFU35O8dDZRRY6AEtwygWHb9
xtmE6rN/xJqBakaH7q+FCOvVNYVvEJZShJe5wh3vrAg0l2F1UrMrGsh9F93nKQ23MzSRL4PqG73h
L0px4axXdKWj73GlP4SpCJPxNV5Qeh9fsi8VPMpiHdLIm7oPWj044gjhvYyqRkWJrtUIbRXjZiHY
cDDKAOxF+Bb4ODQw8m1NJVJ0QA+q1xoyUveD6aexHLtHxS7dTvwHaSo6coBJPW94KtXWISv+mLvo
aRD3oEWH8NxRT/t0M1zMNtk3uut2uxl2eRtVtQONSOc76pH34YidFlL1JmzGmrNw+yEjNRrWdbXd
vJ5P/XqIe0b5gNBwYphlvKXlsEhhQFDhFkZYWTc9k5ssYG8Wy1rwjdd0ucrYtfqsXsARpwVGDtUJ
UOxq4CCZJUe6DG43vOtYfBImqtzGAX4yLbxoNfJFaw6rq/lIcBwSphNQ/6YCTmL1dW7j+ubwdg5b
zNDF5t/pm1qQRxh/i+tvliLn8o7pKYcN/Z28wlePyRcGLmjE2K+30fL6TbUdAW0gEnH2O7bm9Tmo
fWT0zYWHsSMq1B9J05if9sp6Zswt765cuYO/ErqW/vtcMQuDjwoOSwFDFt+AcRxd59x1uvpOMxCu
fxuMRnlUnrzjM1qJtWtM/mo9RpM1V0PsUE1nMC5oxRcp8vARtVRtytQSfFdtIXMFtvhwmSzDpc1a
6uDfZNzevMvot9F2q3fykrb0t1F+k/kr1GRwyhENhKx5Uo22ya2k2tYabh0c1dv4mMNitivIWzp5
X2+cFD7vTW5fIp6vqd6NtywiLX8+FRl5mznUqn1Qd/XM6j2/pZgUMath/+xj1OqpXpf0/oUlriUM
nKgHldlkaqZ5uqljPdKojgFmWlunl5LDxhhE70vLOCj6waZTq71i6AvNrWSvDfXauDSWX42jprSD
X10thlz9MYZhVUBYglzGlLcO4hfIS7Rd5j6x9+FIJNVY42WFIR3etBz8poHRdVw+rWbTKQzRqbtv
bgEvP1o3+zA/X3kO+nd12mDWMfY8vz4yCgxZkFmU1ZVRjjBlmEWGkUGn48Hvdt1teuy95WKvP0eF
L9KuezJC8ivqgQ9YCAGMqGRLPHgrhmRyxCdNJxdhBiNpAsAUV3urGLG8+MfSeW2rim1r+IlsDQOi
twySJEVUxBub0wDmjOHp6+uu2uucqr2r5jQAY4ze//6HM/sBM9wRQ19hdBCgTG46vWSpaEgcrWte
6dKcNou408vvlRnX7g5x5Sh0z2nausAVaWRYWr29o/aTZH5YlDtHfzMFZ0fDmAAP8/2Ua8U5hzVD
F31b/I698jp8uF+dL+TOA+jmEP2YucA3YZAlbqoMd2OYdMM4wwGYpuLAeFLdyene5NWGQaUEXGJz
frKyesK/eyDMenhDjrxmJtcPf76/jsX/5lqD27CAOcPXjdWasDNgMoTYwBxc9MKu2TyknMXfKWOU
AaJN+FC3gNV4NNe1JwqOeW+I5LGzc2u8B3E2Di7X5pFQvUI08PuoprpAb+rC+b0jid1a17vW8rPi
iIEWhj1FExZEhyiq92LchuMYjGsuXHsTB0QRy0HJhg8wbjJShQWHBm3ZnuZM0VrM/SET5vYae88a
i93pmT2+scvPsQWY1YJEMPWeQRLiYKB0gl4Je2X8bZLCzm/WNsyeNOd25YVxQuevT1GsiVk1Xwfa
0pGXw1FbNS5QmOhhRb2xvEF3stdosSHzeAdoZ2bdMNfugaw6snSFaVS9w/mLPfAGGwSK5BK929Iu
lI7OFrLd3sXQkvfCYCK+oJcj9MRr3aJtpTjkChwNFQ4S+PzQdSEfyzpXazfR5xyLp4kttAvIRa8e
/AWsy2oiXaglcgjL9t2pOMoLw/Wr4YFbemDi6Rt7WyYP8HXB+QVVn1NFqUuhNvetgz21IOgVHeX3
TI9EcSqwpU6NKgbztHbX9Eq+nAsU3zh5dHiIG1sRLR1AQZfih4glUy9t9toiwZsDu5QKJPduzyMY
iawUGusuhxVNQ9TvBv1bCLOY7qFWN88vrLWYPasPCW3xbxak/eHsTo1pfmcfIXSA1qfPjI4VkhXV
D4OGa/+TvuMtIYPCK7yPPhY0Uu5NMm/ZWd3H7OIekmxBCD0cLCTQh7dVNsj2tXaaRyhsVov0HZwc
sjBaJgEK255mQPM7bLR0edFgQDJjLylqHL3gcNNP+eng6EKLetqcBUB3n4NJ9sG8CfTwZKMkJayi
QRR7FPO9/ACS3xokBvpSzBYPql7wQGST0NbkbOwV4u4C7Ai0KOddYZ5Sxl1s93/9SzqStN11Z9V5
erhZYN7ycjJYfDAor6MXdVP3aGcxy7s4ygqfm/N3IKUK9RMyeShY835mVr5hD1wIgdfZF4/vQQO4
AYyzebbmFnmHNZv0X3c/ZoM9VAhu+DwsdXiHlf3+K8ymdwd1h5+q2NcLhL0YPexBsoljcaqn/Xdx
TjtaI8Cz+T6rO/fFYfXXmfQvfc6dNRtFWw1bxeroXuTrDcp0uI/WLQpOybyG1ghX8Cm5hJAbWnXW
GLmVb9HtPvNl/cMaaxomfFCW0lB00qPRK6pWJffWfBM+3gz+DDBWqcObWGzzX6ietrQOPFAMDFqM
FBqnQcO9bpiLcpIfCG/HOFFQQJk8GCwFvJXclw0TQX73tJp1l2T1KcOpmvZdXWdcjtmQ3O41eQOD
xtNkn29do4dhZdenxGzesb4Xc2nioQdfirBGr219u9YWgWO712LrRj8lZ9mhPx8MO9brwTV/eGyR
6IpR1dFIU2lcuenkPDacudWuvN6/cgrsu7g4u7TaOqMdZ13dfNSsg1jsjYadGnutcSeDjWJTHP9p
cq5jiWI5J19OMxPHF1b6jKMZUir38BB1eutLhhAQMQJVtwqvSB5fA5fM8WHLYB9/Al1vB0Xl6Zyj
HacND/EZdYk2QM5o6UekgK28c1JDFKslyeBieXE+h/sxaD67+qdYE1H57wRG3446N7quSaik0aJ6
5BzYOQ9wKJxVsAspklN3dKmcdfNjieivpNXgm42+EhPLg9fOt62YO7Vzz4e/Nc4uldfe2ULljIiS
WR6M36G+7N4Ms9EfXHBmZqw6qp6T98l321jvOfUmGwwsUIRrOIUYpjYYDq5nh3/aGRAP+oFziJoM
pL9LcoA6f6f1pre9mvtXctzFXACxMTE09II7RdxT09HttvXc2e4OXy6iCoRWIy7x5x6y4eMI696L
+WqxrfIH+ofHEXyFK/GmDNC10fsBY5bqVNXPHAq7bC4B2QU1FHwuvqQ9RIb+9h5nb55Xf8N3XZ0j
utEdpSwt6fdiUTpdulh0dOcWhFsWI9TWOo16/e6+aCNxlH4hVJKBhjXi+5SWduaOHIThSlDfCkvM
lBOfApmQMdUtle6338GduiOu3ShPnuSNwKRn6d3Amc8ZZFQe92fNOwAItrg8n3M4XFOEj9aj85jN
ofJu++ThdYc4zFis5BZGSIS0U3LyfVsYFBPKcBOf+/3Dx/2gVdjtGsFCRhQuUVI2CgubGbp/CDg8
j13ukXXakhJo9tpipvLY9rfjF7GjladV3tGtXbNaTLPtkX6x9clYY0X6zay0iFDdr29bZ967/VGZ
KH04IJEHq4QN110iY/L9J31ZbJDz/nw7fis90S+IkA+bO2AhDku8r3fqWhfvk8PSPhv2JWuc1HrO
/xd8B04j+xidC1T/V8YgFvbFeuUcEGrzvH5NkrRwuVFNSTqqtdkneMLn1qFil2p6D5JbkOmy0WRN
GrpdqzffcY/4jTdohMkrkxJdkj/Lq5zd0X7vNrMTzkeSrFy2GQg9I0mnfYr5DRWSGNnUdJ+2eEuL
tus4ndO4o4e1hV7hCFR91GWT3QxI9Ts5/6CNAnHKKFHPmU1DypXahfQImKidnbmPHp5LMUTlkItj
RYm+NanbdfstDTQV7Q7TxaZ9HWj4uMkjLQSvlqcxLSfO2NGCPaws9kzvE0BHgajLuNJ9ZgcXFNrW
e8T2eLz1uxU3Tr3CgT0nhLOtdZaZDtXzTZ0Mtd+6Pj7IWximOxR+t1gLicIxO9m8psq7tNkG0+qm
1XYI3Mpbd+/ewHLpq+zGksJQVtZbLRlrQJL+94f1Z4nmk7bDyvNssITgPUDuSwqxsDLLhfhxcO+R
Gj9MJK5tyjE2QzoD2vuHFFEmhTp/lV8BL5UC+ekYs7e/7d0Jq+LV+J0adHahtOPAACEPs7FePfn9
8FrOsQ4NLopl9tLTw1wDZVslqZ6CkLEj8kf+fmY/5kGu/+2cUZ1+RmaG/BQ/9+YVUDO3rX+vNZDC
suTVtmNxj3oElMpSz/b6OB31RjxI7GAP7xE8glYuStlGXkQ6c0omlWE7LLNOpbTenNoTze2XrAji
oaPKv/Cp4e6ZWR6iZ4WuDSaV4LcQ8kTwpXMolDFsLrT7SPuxqcOS6A3WI+KJNpcSe466jyOzi1sT
65A/Q1dcSnPCXZCUyh2Qi8hP/LstaIX//arcsg9ay+2IgkSErx3Jcq4kBAywhDrmiWWe7nLyw0RE
hCm/JSU4lS5uki+L5fzlc2Ty6jF2OTlOSfJZhY+WwxPjC2TLQd2tQzaD24OiFAiD3ob/4zGHJY+E
FHobD4bc4H8fT95WHiT5J0+HT3znhYVPKl9DPv9XYTQC0MWrobXiXbC1+aXVyl/ftCAYSvq4gCqE
Cw9/gEyA//DzQiWDmv3A7kN8J02+MOQzlH4bc8DDFXKZxWiAH0YKKOQVGlDGIABBDLQZab/hujLc
huO5R7l6tpr2G6I96b4xUiuRUQ9imwYPgt3ZxDWB1VK3YZnmcci7Sx3L9c2yu1UR89vivBTtPyUi
bwVrTnhyKBvwqaYDpjnACoD//FTIMbw+sY6IJRacbyH32MTvBIyvG0GQY6vhG6Ev5zHIELF3bXcp
ruZw6bAfU8PlEimJaCUgdMMW4anCCQ37wh6UwuF6AHc8C03X7DnwwdjuqSSwcsadAzNZniNIvDZT
fUhdHkQ9b4MXZgK5SOa4cI6SyQpao0GVNoX/5GPmM4ekxQwRmDDGD4+sJboWND+gp+OvOM7o7Big
ovv+96wgFgFlYTp/MFnn0jnmXPOHcJQKyGQJhCRxEmZaBV+Q+1C1gArJRfB2Y0isacLsz7Yz9OuA
YlAlxUiC20OEUW5Ylx1cjoRJGuaX5AuM/fzayxFRS3uKgi8dg3Ep5nEpNxVzqZJVgoiHLgaOiGaY
xZdtE0P3lrVK6n1q0zbUTgb33AhEivPpAqWFzLJ2/p4IUbjdOvphmY4/QUyiFFgXWHOWeg0AYGar
oLsFtZn8He/GFRp7mJUJMxeGz0k6bnmfnvFWN/6kTAktOE3MxMlhYGSl9jKRZ/7vjc+DJvx0Apkg
AfDWb3VBTwYzsPSuhn/bg8iO+ADw2ShWTjyy1d5ui+gNTw5YVeylwYZLCJh8UQyF+eJGe3AEb8YA
V57w6uI0L3zYt3R1++l9gA1DWoLPPjPsvgoP5AV2d9DgBnbRFYgakaQsRv3OhyxXFokkS9T3BBET
2FfadVx8KcscEJoT8S4QC34krEeLU3AeQz+v8Ry1aFhY62CKzI/7d67OBc7Zb8QkZElhmdXh/Mxn
c6A+iFHupVdrgnXRxnbpZ6EGAAdO95PJHOqLujkwyqodF4+hPdpbwDe7htKK83JzMNtvZ1mxWJ75
sH3vD4Y3Gp8KL1zAp1oC9t9SpHK/ZfOzvzcz+7YcI9qyXQPEZq2cowOfSOapQIltSnsqi+HNEzNw
/ODpvkdQ7fbTtrfj5rSreLyfcu8JDaybZdMBQtK+YcvrAOVK1/xwb6g3sKdZMyO4qfvcebi10j+U
vS20F/vzcowLXI8dCNxau3i3N8UdM1ZkipvvGqOwbuAj699oGUMDv343CZX0ak9cRpEOEHxJOjfB
KiCdvSuXwtVOUQl1iEnAyymW2zu3Ceva295qBd+ryd1JV0yKYTMSMg1ZMeFWPnFTjp4cBZiT5PMp
tphHAnHdrxFrdbYn4P+2DueeD1w8SeJgp5SHxGPK3hkWlodoaANeDpUBciR8XC4ph53BEY21LG2Y
VpOtqcsmL0dHx3yGnwd3yqU7Jo9zPDeW38kDSMZ8YgwkYuKvvdhRB/vxvXIBXmijj3mhPql4/qIU
KFHHCn9QNprOH8wA9L9apT5l0MEq9M7T6zxUt9771ns33BNH+H1eYoAX4ws419yqJwSY9ec5xfNT
t3kKBOFib2cdsEp+WBSsexklwgUZshh6zR6vhM9Rs0/8I6RcEFZTGECNiwrYD6+LWb8aAEEzbRI4
uVnBHYIaJ3SqYIrCXbje8yED3xznFUSj+Adj3bASyzicxfIvwr9y2HBwDuXBzNkOS4LFAWsnpeo3
lMMAuKG23rv394qodjOKF+rd4dA11DLjCLeVhErpqrthaI2QIcaADMAzDLuaKwFAKCdZwQsi3/dN
OidDDffucC7iP/fFylHrNhaexzHmlfTIpUBrlKimHmM+gyPLvsFNq/zB4RVe5dT5iTLDDDgDUOTh
veFw8UJgB5KWwX7Jrqr94TPbia/kL3AhuVesEwQRqKSfBxyx7OotMq1i9cV7APEoGglcT5oRjqUg
ENuWTXRmSvXBcF/pzMqxg3h+cYQ493bxbpGd8IrATojVfQpcllo+PKrqD3KYwSEICw2TCsazXfSm
3EAeGEj7hCmIKEiE1+536PakMqThJU4dVxexuXGHyxA1zjsmOAJ6ZQLSVhtxDm65RfzyfoAkPyH7
BpRv6Q4ZpeD7LsnqPSLTz2rPViG4q5nJwQSyx0ITyLom2UAbVj5sEDErf5rtm4IoAC8SOKHfi4D2
LRREQVXr6dYEIuFWqJ61kbBUi7+AS5k+FB9JxFh0FD0cYzAjOo3h/gs1lewjVhxjb9jh5MlxCKFr
oa5gU8vFTpYaZB9m+D+FtGWZFDw4ScmZKdQQAjI55xl/8zkdxM1E4UFJSWk7YmVLYkMz+XKhaViG
dEjrNXD0/eUvCYgx5duw/nkMkddw1ChUGjFWXFEIJxDKszhGUEuhCFnY9kCjjgfJo14UyUbqkQFA
QYVQAMY0CSw0SlxtohQg+szeA03Dd2GOWoxzi7lc0ihMjs2U3cHmGYPHoZlrPoS44zN3d+FCF5DW
cOq8y5HTZUAvS6wBUZYvQlzNbsEt+fTs+DDJqRSRfuCiAZX2RXU0D6QixNvybH/AF4EWRfpCHwqV
QCvE0PvGBVnN4SNlm/LlCauEGfCGjNAbqWYvEpo6/r3/JLB2weI7gQ/fqEvO9HQwrGYoT4m0w4si
zO4gPWKG7o9PM4qDFU4lK5GTcF/j9yRGncTJzL+Qcga9AHvyyX+lPjkgn8p8hQ9AA/eOx3xOBjCu
v9QL9mlDqk/LZBIFI/LyV9FNui+ccLgsQuYhl2JsZ3fHZT/1063VzYuU67NaXQMSwyetIVWGJ+lh
BsJpY6iBOJivrjvHMgnsyYq/M4j7kAVZSoXz+eMut6rBheRUTnewal4OU/ad294lz2qiM0WEKQXL
JEDq4qV15LDYf66EBnEUhcHNKp/wBBokBLPnWI160q2bzE3Fzp+DuwE/1rCaurB+CrPVHmkz3ZoK
z+fxI3u8OP+NLYVnlwNGjHgSNCGcc0lKacjbmKvpDn2RMDQj4bw+45LDESLNoeMx1POuw655jKNI
70NFb1JmwfQ0V3KzIcvU+rMZVJMG0koYvqbOeM86F6ahhUeabb4W4IOmTlfo3OXTxlGZGtTUISNv
Fa30qK3mHMkyhY4JiFc6lEV6AR2u6PBYBicCag92/RowO/k06Oc7xFXF5550XGLOtHwnHI32+uQt
sRSgG2p2SO8jHUDszz/870oabBqdOxKyq/WtLMx69h9gPBvSPdZNEG87RdC0qQuOjCrdI0ovpttt
8qrhHLzZ6OyUtLI9j9TeolK9qFs078p9x/ICVJwJI2yXShm0YDhwgWajwCEA7KuEE8WT1hJ3Eimk
Gwhlw2ZCagQPGacuMxv1FMJamhaU5hgnojH6x+jydMxg/RQHep6V3fhnqIYCeCoy33rYNYvhLGrY
fyMNuNcq1Qw+T8uXiYSw0nlaUEvsFEqfCQMLhqE4O6hAmoMJzOfrVTFgXT7tKOJGc+kH0UwzcB++
zsCInpEOpm94jQVj3g+PHMRJCVmLUewjma7GO44jHQDNReI/wYW7gydbWdBWvm0dkkX364V79ksM
LDM88V5LLn03CTP6KrA2d9gOl5jk0Gvb8HY9SqEUz82Fn+PG2sEmyN/fgasC8ozvI6qSg6EwHNkh
YmAY8WXs1WACqI71QcsptxH1yML/zsZoaSDNsrFICYnPU0Zx87dhy1N8bukKT4D0HNuGXTCJ713H
ElEy3CLB8lwYIPIY2ciycDFmp8U1YBFm6Jy5lbSowpyUDCO3bS6Bz79JQdcsszrN+qT4Pfb45+Jw
2eEf+fUxCg5IhsDyeopCi2MF7Slybria+4stujLOEgKP0X2gs7wiAWHG58Gop5yhmlcoFi12CFoj
BkIOp2kdIcqxEksuVKcc9m//Zn+YOim8M7EBD7XBfEQxgtva2RWDMYF9uxSODzM7h1nL/Pkj93Cd
C0NUYcBdv94FGcyVwzx/LXnNWJ1QaJr2GmkaOE2r5zKf0d2fjWxK8VGYnOEpxyJvP9C/1DucJHxq
NJAUwdDZj0jfvLu3Srb9E0cIO4swT6OmFUGyl80DllEAmy9QcFjGi/eCx1xKmpa54ZTihfEQEM9z
cWjgjlBpwC3ccmg3qCjpw28WlLolx3RgUWQqO7xR7zV9cABf1SzmzJyJviKlpzR/nEvOD1lG5J3g
HlTaknmW5wTEBIAdIt70Vp/hRFpJSEOmRi2f7KKkAz8Cg2OQEDu3s2UHP9GtWyfo01byaTes48Jc
KQsTxUr9IrzIeoHT1INOOyk21CA7utHfZ8MYjnwxoqrQKL2lEDZp6qBrQqETaQ1RHCrFnFNwGvBC
ZKcYe04s5F2aHUHmCyZYTxY44Wo8z0zGeYIX0mqzoj1rrISKxBcWLfSKjA8C2zYiGxGZChR1zBI4
+uxrOt5sIcxKo7pd0m+87irlTSkzoMAQFyGnUMkXX6/01edEoQYjr0g353S73NExNzI60f4OUIf5
Jl2qpY459ZDm2G642wC+6SYLwmDyzuQox0CGAx036cWyMSDD+OksDTww2L2QKHfAXOmvgUCAIsaL
vBhg9+9+4VMjD/71+lRRHKjPAtCkEVDpdYH05gtWM8qdQBLa4MJ+Mj5uE6tKbjIdNE5kIiSEqS5F
Ic9e0BwdzTobnJQfJTonsmc3+/TCllXIbxSOIVUbt4xn84We73lAVEPxh5DGIjgLcJhdmPJh/gHK
qNeQccLbRCLOrLaBCx8KdParNE3AgqkOvF2BR9fJvTDv5hPR3JNrw7V+0VPqk+0dDu+IdqylMHVK
5cSQN2h5aIAAUO0jnCuqa6jev33kvBKNbv4b95beGVGBObbvDcs+Dsia1TsK/w05EgVg4EC1xjQD
H9kHeYemxYj5R6Vm2/iZYPJkHBTkU4/xMs9dC4zAFXNsgme4xNA9S0rPQKbODbgDbfeVijAWIXWH
24LL6wIOBjBMDrbNNhrwfTlM2L+Qjc3jVbPHuTKRVLjpg2QGZMrolD72wzmTpBkRkXyEIy3k6QaD
SgX7GxX09zSEWu6leo3PdmsrcI6jJJ1zH03iuOVBbP8xZZQGst4hFgUVHqhLJKp1ilzmXEjvNq9M
kPbui2ecZyKpQTm32Zv4OuW6lCzcBI/rBM0GUD1fjhVA/8sm4lMaYnqSGsLFb59R/tHB7+BNSJfy
NAkt/qaTV8th2BYaSXZm2ANI+MKWy2QoNBwW/ujsQ1X0Je+gy7mxNuGBtUC9YYVgmczAN6NwZ4de
NCd1zlbN48C8c/vbFTyMuxwLayyJmMw5O7/58ZsMRGA43s37Cl+k1WOrSo/u/dPj+7/tMSbQc4yM
SJwZbZmVOARIAY13pLkmlfyX2vFana2DDxLlkJHiYXdxzVBiaaq5RUVsvMXXg8JfyJP+Ma+SMQXt
naOFLmr3mJXJ64+FwM3hzycJWjscIWsOVTnJO46NvB2RNE48N7MMOO/Gr5eoHmbcKtjamol0vsFg
g+Ov9OALLuKTZn/rOHmRdSCknBzMG1AW3YcAArYcz6JQBICisWAvoR8bvzFWAgrDiQw2Em493FNx
4Gt5lwVFWWOJy8sh5XmEDHCoR8+wq0NbXJbPm8rD3QKiudU+OKDpnKWCmh4mtOjwJ+329Drq+osW
sb1CLEWWcWaHuTSpCSCF3C9W4xtCc5nWI7gp8Tei4dvNgEAa9g7SFBtgn0xMtmssxk/JFcrrVJeV
+aZZ4i4tfsgRcJPpd5+QTsgWY3De5TvdpUgA0qQZgRQB7cC+PYevrUSndQj9cGtobkwmOEwnj/by
jaRU3W4OYgqntqh1QdmpIN6KbCfxkqXJXMBwWYCLxx2ONoIdwfpkI17cqFXzLnMl3sa/MF3kVpQe
bpUx/lXySdk0wIQuUlxqlBSvTDRKAuo+Ygyg4BeJ3xnWzehm9fA1QsWeniFwHsYE/t2zol+ztIya
d60IlsOpvQVfRIZxpAkt+KKcJveGjZ+D9+oviLcv7pbYQi/yG44Qi7ZDsmgHLImouvEc9lIJNNsd
FFaDvQj8QtmXBSiKkjxnKlQHlBiFJAa4taz/K1/PE3xwKJrYL/Hu49b8WGvE7N3RPjcifh5OdTQT
rmIxFEJjjaRj8zyBwq2Ek9OO5muRzK3oPOHV7Ohbzhxsr6wQ4SFZo+cUxisHaWFB5U9S9h1OOhYX
QHPPv2MaMRfMB9rGKRjs/loI66XGkiMOf1aocMvQhswl/rGfFe5lYRdy0mvK5utIYiQtLNgBYyfB
3sc4bzt7Xmtw0fFeArjrZ80WwzmgyhsuSkylnkI+vunOm0ClbPmNSVDALIBZETaMIUbhHJRueCn5
t2G+wJUDxu+Gw8ZmLhyGtTHn6xFTYnctQSU3XhGe+HE8HMxD01RtnnhZ7oLPe2knEL8RDiecSTux
nJzEb9HVYlLFkYdGZsVRCbMXPTp2c/hRWzxe3MYGvQdXKeUFOOIAT9L5H5urdUK1I2zwF4Zk/KXN
jTx5Rm/F8tkwCaV2QRXwU9JZtRyaP3A/VlScpKQ7+60Mgc0macXoT0dg9WzdrB6cjvzjErJYbLDW
F5UtWJPMLK9LbFbUFjmw5b66Jk7BePYQu8UsZEceos/jRN3F56z1MPrma4BatJ2xt/kp+ApLRKQr
nih/C1DHqdwDJ+hLVc5GN8WI7Eg+M7ZR7oYfo/HGclw2MTsUxD79nfXIBlPBH5FRnynK6Fh4N9wf
V/JoiZZ6Be7D+bLxAWVsEn95Cgjz23QMfkkMIQDXN2Lbw7ks9nhydSgm+f73DzVqiZWPtVP1Hv62
DuUJU5z5WsQB05c9K1dNp9YnJHJSf6igkTzrvmitb4S7Ma1BBvTxGGo8CIHf9vdOi2akTifE0rk4
JGG0/hqkm9rio9NVXGRuwe8tqKSvFzWRQ12UGfPFGQsM9mB5ZuTQT7fOhjp1ci/MCaWUPhCoOkuF
ei9jcMwUNxtLTowakDz/BYtCX4em13ByiOugJeLo+3PkkoGhhw5GvCY8Axc8GjJq5LDuMs8ktkxS
wxMeFZQHo5X1gsC4ptSmiF2Be66AYC4urmGyLaZh/v5RQHWX5unEmcoSYflusExu2+KxS/9Mlbni
ofZTbLGYBJl3P6EHTJPdmJc8pil5hchJeT43Qrhr0MHQD1F8dwiwgyCIAxHS2+5Anhm5MDcHdhWh
LSEqFLVtuew0lD1nc1Z40AOlt5F+W8RVmB1IKf3CsdOthacq4aJVaMO0jvO52PKGHG4pfwcXq/JJ
E7yl5qxQcG5wwobZrzS/aiq9jh1qw+3MuEEVDo3WBNipKEF0R3FObab7YSawlZvfwwUUCY2yewHr
gMeNdclqVC/Yb27a/uPLWTz0dCdJc7B69+m9omgmRmgzw5zJhqlpaPPn4waiP2vh3+G5iDGw6Ly4
VR8kduXeZv/t8rCykT4p2QfpfJt3nvHnERyKXnpnJHbxXi8Z7DVxQySb7e4CiZyozJjazGsUptQ8
UvnureJm8wXdT4qC4YTptA3HUao9aTXSPUcvw5ab25XT+upcGV4730VVw2DFHv8SPJqlJz/66S32
1e8Yk7ACdBCGVJT8MvMZcV3Duvh3tEw+qr6csqoaN3XEoY0ntaG+wFXfHAVXwaVq8rg7nTpFqQck
CTbHy4xFkrs5Hqn1LIwsZXgHGeg4GV801WB+DTZFkREfrUqcnAA2eVAtDwgTuZhlmE/DOvQ+grQA
qzjO8A2yDz/LgeEezL5O64+3UE9giXmArbpM4Y+9cN/bFRH4CHNjsdx6WecR2ctX58h2TeW+8cdN
oAISUyhJvzexLAopsCjWgUJw4dMJDWaYfQhaVktzMKnXdROwhV4YRsGJEPCE00wjv3dJfDlsHeFh
GjFjD0bITTfja4ONf22bjsIDyL3yLQB45cwQ5zl6ULY9HMOxH/35/zECISNUgXKx1IS5YpNUAbhF
qQOATUOHESzrhaKdDiMAtxS5UJDQU+N9mXXKn8MUwxTx4gG1Zs+9y4LQKURXHp4lsAjAafiOEiPA
wv0dXzifSLqShGRw5F8taXQ/bkB7wpQGT8oNVAiuERAGyHQ3PO+g3NIEPuiIXz7TzusRiRNoP1Yl
dPdU3oQNxrDWSe/sBalYvtnAiaQF7I72QHxrBe7dQBJmTZg3CMoiKwIKhkpgqK9GA1xXbHciOY8I
3MQuAaYk82/VJbyHitbHkDirmIiCr/gcBRAAkhLYFYOnoxWzl4W3DRDDmJ2Rg9QEUOAUf3HWA/8h
kTyzbijtWc0MBcXdV9zEVcB3mCfXBaIypFg/o6R3CI46mz1CfLWx7N5sZIUwSWXVY0tFnjbfnQRZ
CJ4jPJX2npH1kcMxDosqa0oTDJxCkiEOo+z64xqxAVDKJfBzZ3t4rHct/OXAcmpmGgRYx2m0zBro
HqGfFv24PCIHWzrmjZ6TIwvYBrE97ZJnFcIa3spcRW4TQLH4MUbMBZKgQBnGfo8nM1YbIlSsmdVo
Jl042yrSaMfiCkEFuWzFe4UTXQya9PRovp1vi5v/+9DgNl7aojN5u00lsYaLn3fXycXG5ydPY2Rn
WocSXwj2ZlgJCEnoXVQRi0MGmObry4zx6R6bTt1sLxg2Av5TotCqPFclCcPjdtepIjDF++ATVhPY
WMxj8QhbviX8+G7hpM/SIrAw/4RKYm+xeeOUifMjYi3qfHmA6zEUN/c7l8A81B9XNVwLucaE96/I
c4UW0saCUgH+KZ4rkpuJtbCa2OufyEO5MWjnxYFaSFjPQiHzSBPL3oTzwQpiCQ27jccyPp1ioZEk
+ApCNF91QIQgGbAz2G6dKl658iI+mxabbOHgoM8BxTKhxdozTXGJ+ckY6JNgPFbcagHu0N2zkYqJ
l3Bx2H097LBA5z1KB9wwc8bbYHe4zqYp/wKChGjusB/C1xtXQWKlA07sTR3vAYfuW8kCdfXIBQ9j
9BfHBz5NwnCFk092TOSnDFPRPQbBxNtAFIlP0m2AiNL+Mvpj3yGsBb6QfF74PRfaDNn42szyAFUT
z+KGC2WfjUqxRZ9iij/Gc1ZSX7FwxFuIY76O9fMWoY9DOxtQ01L6qryznOPcTM3OGzBQ43Eeo1uw
taYySpUVPfYCWHfJluw+iAtAnrZ7LXBIXw97d3c0nOdvsz0Y/hiIrGWefXqjRgBS5PNs2G5XDXu7
tPnHIDrFjkyKaRgMKe0b47yHCUr7huiK5Bg4AdIQZJrLEMMwPjvVyG+/rWK+IicSg70PTQs5dvEB
52YBien6WUUTLEjDaeQYTp/Lj5ENQnRP0dma9x4GrhL0Jftpnb/gv8hGQ0EnPjRTLhk2lj0xv6dL
CvCd4cTCwsNgGrtPRv2uw55yXEQUIZbFJs2y8NMrcMmGjZ0KHRZ+EUlQEU2CVIqr/d/ql2Gj4NqR
Bp+faYYaFnuYVMqoiPEWYLIYpaCOdgiVC+NgCZxi4rvuka+FUfDCmKTpERsMwNcYYYC96DjjHbga
ux+HYCeTVzqB1+J2yVPTPpj9W+r8RdbDCbwNTyPwirtol0SiYO9jg0f7r14q6T1gt7nxMRd19kai
/yY3oQoyuDwCEpJJTL2B3VpEqQ01pjd7INadBCmHxDhmpBHPA6ytuScWxgvi67JDke4YDRxPjrZD
thbH8WBA+yXjbJIKuBO1/nRLmXi1ybX3xhrlgqcYtRFDC3aL5R4nJW5xN1MQKQ/E+GhQO9JyMZxt
L2EcwqyG1s4gnTvdwAOBPkNOyT/w+aydZgyRlAX3vwsi3rrRNEDWx9TrzacTgw/KeI/eT/ns0OK9
dZW+YnK16/1f3q0kLeD9RTEHcB8ETiQC9GPyg7c+e/uqRi2b0uWN5DGwJqsGnkjMSXNK5NRj0rsh
8VocbfHqqwW49U+nl8LlqVlo/iGckvKcYKAP5ZL+9G65us+2ybrHq9fyomCeQH7EGopNeYK/ArNT
UElpIo2LyZhELEIDHYTXRDez2TQkz9lGqkfOZlh2IE0WA2AIVGtm6tM+QWej4Bc74id0xweG4OM2
Dzy9Q5rw6lXOSXwz2eCMRHiQQie+cd4mRKQkUdRCjYoBGbYL0hMLgLwnEsTDzJYHlC1RcuTlrTi7
Icpw+n0SqSU0n0bX5WhdeVwEnHsZhQoQeupNZ4/RzJka5sSg1yXJlpf/DiYSKRN8cBXZ9abl6G4H
3xTC1Ubk0dWaiEiXjA/qPL652DIF07mM2+QmrTQEDialhUfLIHzKzx/q0j2YH2CsDTw05EvXQI9h
VNKx4BSuo3TCEoWuYhIFiMnh/0p3Mke9Bl2Kf3n/E8DvIdtAwKoViIXvbUAUoArhACNUYdGZjoHk
YUY4UXBG087vz2S0IB5V1zhC07KqIU8vB9qT2yWVAwZ15OkwjVnA/xnDqgBR5TwQd71+1ZtRMihr
Kp2Y4PFCSRDO0bgaxlBR4Fu6cCpHe9scDiBR5k3qSexumaABzGKVImUOCNHTNkxrAmxLbZWm8xhw
60chuw+IJrRr3GDBGxVbmWVN7h+FZZWMq+TwyenF6egxVN14q0mB9s1iJio3VW67+D9OcQHs9XHD
pUhhgh5qQ6EuTD7+Y8pPMiZfcTC6NB/Ut+PcrbHxKdxj6WkDBubYVDsJEIBUdjWLQgkXiAnUC67N
OLap9KBl3yj0ZdopzZiBZa54UC5ajjrYG7SOvgl9Vp446ZRZXPiLiAPZ3mMdsq3jtcmGJVlckjrN
lEFadLY2yiRCygE/EnK28BAIolPD4hi2WbP1HK8Jp+Z0mi5UBZwU8Ho7Vg75OPwLRBqDyf1mWny1
+kCnHNNoGZU+2GhzcJ1VUVcbcBT8/GHemh1cyrGAJqtISOlzprOAuh9Gwe+JsDKEF6NHGfDl3oX9
MLj9ofEaMMFr1SlmKXM4hQBYhENrjF2blbqwEZF72z4lQHe0mfD2bIN7i2LLti/iJ7LV0Q2K8f59
7moW7LVahyOfYQdEw93wQ+g0wDQeU8kbZRv4WpNjGlrIgs3Jkr6l9KWeZ5JOR+o8X+kVElm3D7US
6sjbpeCSHpF6fnIMKFMPdPa6WeADx7kQ1HP2TDyFyPMmt+flXinwd+MNBiOMHQT0Mu91++DehbpT
4EakNnvwB9UOmL8Qt57BplEr6+oxAWHyKBE5UvD+PFqYXvHki8pTxa0p65YeQ1G8gQzh28+xz0dP
TksxIgVmcT9cKiLaL0P9w7fLmPfSE73puYo8Vu5gWYNT1FWk3z5BH3ObK5isMLCWiUgC+uilhIMv
Xtbjqub9Ms5KSkxXqhTItZKKEuCv/vywR90comsp+FMiU1CLHii1KGnmFIXuQAi++pg5jCXYqzzQ
9Q88HDvUlhKuXgy46DfMjb0XcgWaHGp6TEZmqLoP9AjaMJi2AKoxosM/bsRpG63kaWhSvn0nLCYp
IkmtBZa49Wb7GMllAI6DwbpNpPeC4BruE0Y9dx5JJ2WbZDn1afJoG3tSoLK4yaABmaXUcof6kJw4
29WmQkaVlF+heSUbCEFgzR79BvZweO++OIlwv4cnJUyXqN8M8A+ZYTvLGFVvWmJ+Nz0uOi4/PcWe
HSPG1ZM56OYMYZnnFip/2GR3F14dytSoLf2dpCbdHDoOwyxHMoW9LKmo3tbc//9bTTR4YTwR0IAu
0EoOyX8sndmWqtiyhp/IMRRR4JZeGgURm7xxmKmiiIoNdk9fX7jq1Nlrr52VmSpM5oz4uyBDeouC
i+OFTp96VaW6ubMsGLyIQg7Wj7sqSjO2ZIsLzbytpHey/66OdMUtj1MqY8Zuak+nMpQHBhMsEJ3Y
yyFYQof9degBKgG/3mCPUzC+tgbGFk2/gjcsqvvv3C8C4i/O4WoWszYDOmCg8d0jt6C3yl9QIjIt
BakCREz6HVv7FSIRyc7V+yTcGMt3homazWYrIJRtagPnE/QgfkU8WEtURscV8aqvv6cUIOrYSskU
2r099NGnDbx5LaH6hL6gIcO9qLBac+4ak5moCCinXIBojqgTHTDnthUtGbjKzkFJyTeRkmTvZ9yr
U5dPWc1lStgX/yH8bSsrUerW+Oe9MngbJ4lCC2OqL04ra9WD9LVL/z6msqOGRrY2PfIgAFNM0jWp
U2RFcza/TEZuBNRniKjnnM2hDe7OGcJfORLTmNhBm36bEka2hsIO1SGdEGcIUQVnc3oLgBgzZkZx
xAA3EjF5+FiN8yAHI7wveK3BeQbKW5GmAbv3Eq2+sSDFHIaChU48okVt/8Q159rzq8vQ5GVNnk4F
htlwNNJqvNH6Me2KFpoByhyUVHupoX4Bfih8HumLHBRUDkL7PUOmsxAoZxMMnqEwhms36AQoT7dW
ANQm3SEdxfY2wz1A2hzCPpSEgFOlm21fjd3FD3Rx9LERlZp/m+on5xaTQ5EpQ21RE87uqOFxim75
M1+SlW9EYJskXsE+zXYdzqBBXZD9WkYE9Tc3Sz8HO8XVgfdKj5prWXuIzY/T68fVek7VtXujJuiO
+vGDEVPoXoafuR6rMc3ttMPeKlMWwLH3qgTiAhkZx4hirLjDZtuzv/aTvesy3yNqxdS+wI26ZJ+G
F3nx59FTyGTCwN4b4zUAF/sE+7vTHykoSke366BILuulgujIVwkoq+xu22lprp589u5t579mHwRp
56CIP6rXOeGdGzwCiDtMkP0TAqXgMdOjGhv39DbA337oIlNoLSp6nIPXUdxu4R8yIkJAZ5WL9364
Zd4qvSuLZ+9qj8Ht7BsPv+QMVVyGSHRa/h4slBFvETrpw8dvhcq4zElvOEImKqQFkHqnxp1BK7nG
Z9V/sn381LkRNcELNCM57txWcuMTNQPdvWtW90Rj3E3byRNRw8s7FoPT1St+2kR/l26juHeGoz2d
7sXTURKGN7bq1TNCLq5Y/b17MFyt9HAzkP93UtwH5YnuPPA5Nfbn4BVMEFQcPBXl5k50r+KcCRAE
GlVNeGs4iIvqd55+t/RgJxSrPTPoeWMuiNG39DZi7oNufmpXe3s9xX3PGhqV/AYm+XQIkII7XNRv
T/X7ikNI4hV7M++Vq29/iGN7WYfaJ0j/xljwF3ZSvsUy8G9gNxBjh6Wo1v1HfbhAEVgDQFKfpPhk
vFN+5XF0bqDGDy1bNYgHc64/fUI22lAodnfQj0sSKhVYW/Jm3E5jLdm1o9dIvZGzYPXTcnLf2585
X+rYhtu7m6VOjMtuwq1SOekGkjLX8vtOK3y4RnaZ9kZvGIFmhk5p5fz1mftYT+9vJmZ3x7hmHzOW
FLgUcdfRDhiCN02KzHSnYXtqTxD590e6YkHDtpLuhCeP3ew66CK3s7Rp9+lcnu6HLF24PZ+yTJvi
QQ+YzZHvUxVnY+02rKnZG5d5itxbHZ0wmpxyiPFzy370UPWYNcsDX8PFebZsIpZKFI8GN6H4qyvn
07M/O9/o2QTU9Q7OHoBuj4XgOTr9cN+uBzqRJ16PACdlz2qivltDQC6u8XEmvNKMyAWMVqK+1d1L
yy4fdp9gEMVq+DzYAnkaCBxEScc2TzijxtW2IQfIkHgqVk2SKvGuErxoFxebH1liG7o6J8PZVc4e
7vKBitE+I6e/2eeumCy7L/sEkljYu4tblkHVDpaq1UHZ2zifjzANb5sBf06x+pBAt7fuE8DTfdsh
TkadHscgCvvx3i+TctKt3OPNBTJUSv9BaswhKAk27thq5ZSEypLz6l+Ogy5o26vHXmmeEVatK5We
Q8IcKGiTB0YPrw8mWv74+ZLVYnZ+z9Ydb7H5hNj0WoQ64rO8144+qH6PT4JZbAOCbnZEecCmQPbp
0ilJcCCnp/T1rD2vhu355ePi7ih9ZAGdl91G26oCEpSGVWDSuVito9PZnojY0ckXdG5MTFDsK5aQ
vlve3brvPk5OGwO4Yh8hUHQUCx5f6bb9vuEdGHxVzM+G18AIja7Udh/3hDfwMOhQedtn3WcwU9Nz
2pW7zK4n74w3dKoi/7GZp/x2iskBUurm9v/ab1f7sPEoml/3mDvn72/+4zMw+Mid4E3WxNttqe6+
8fSWW2j+8uB2Sp+hh83dq4/eaT97slpfbq26rzZQnKP0HWbN9hT/0HEPL+9QBMY50Dvu8+nXxG46
x/HP7/FtF0QbW7unec8mJ0HUJN6hI05rZm+T5zYShzLJnuYh1p/mZu9BydCqE7McuwOXzIMbxDt8
siVF9ofpMI5D+SzAGeQTHDA9m+TWgCI5qybhSqZMzTYTxKzMXmKI7wcIr+bIASv8BODEIPDfKiYF
vsl6AH77CYL/IWhW/lwDocIBgBG3syTSvMj8axbJQsZ2f5whK9c0kKzTATBhMxfirIb+vA5zYzpE
+IGKFnvLDo/qkMEwaCyo0BYfxh4uEBJSPz7SHrO43hFvkweSLqgVE3I2m4nQhLkD6oI/GAePCsUx
eOZMI99sGFSmJIwnJlRr1POJP5KrN3GPzm+BqXvcO5pjbMPwPzQUI6FWYc8zfEUTaKFqs92qvzWy
mS3ySd0h/BXze0jPySyZipoFqQ/DSYc9b8HsK6tGYUNKL623pOduqzRjpLjguU3DhWjlAK4wJ2y6
x3CGLN+bMf4ZmnV0QQYg3osLXSLl8Qq5SzCUYty7zb3X2Nu8MJdjbUhISAIpQknX4fuG/+YE8vXx
e7F51uYf84ulEUc0SvEJrrYn3S0hLFOLDEIsIboOM57n5Vice/Rj/GvBCADDbXi54u6w7iUl6TsX
lhaIrFcTgUcrVzFhe+gujrj3+wDDb8KqXTS5+losz+MiLczfXgiraE6wkPbGJxIt7QY1VI3WeBbt
wFBQbEl7FiB9DaxtKAOZRTIDuBJtNsjMivhgLX0st0xdx6fig4ryGQTL98ab1niwmfGT/N9hxNgp
Sj9XcB6qf7rauQ1wefAh6SHZbW2Rrttj8AvwCNL2w212HnEx0Yz8JZuXj+TFcNCfgLbDL+AcBDKR
kivDcekD7ExDHhssbyCBQAF8BctJTDJ9ldtT3aKjpoN6C0lECCNw4nIB59gxIcun69vs6dMv+zkH
CdjHdaNj/bT2o+3ySLsmrs3vUyNJ5Gk63UXh/OUC5jTU+HDaSHWZSyFHao09IVwrh3i6Xm5o5f/h
fjserzbCl481dHIk18DO55nu0HwdsUggrkXhKwYRpml3Ea4uLOp8sbqs74wMSoGJYeUgWcHWLLiv
p2zkKrKlLdyL4TGcDHWhf6HqzGSED/pBn6Ep8/7BJ5wSEk6pkDtTkfMJHEjl7LGRnqhm4EkGIy7q
RmZw2joWWwSLU4iWZPvNhxYEeB4/p6RhmPvwh+t04P2i9miCdboOikLYMAEHzr8YhpjCMabdm7fM
eEJc5YR8HTdegzIizBHnErntMWa6UcvssCFevBHhcJTqIpyavsd8Giy8W64NKe/05W/z47aDchBP
KW249hZwlKwcIzFIm5YEXAl+p0mccuBIsAxOADcEDtMSujh6FgYRA8laglCyaKE9xHK2eMiKceAC
xfWSHn7RxmxB9R30OxGAJXBNe8R1tlCS+Kgv9RsLdd8mU3IxDytGiNT2JwNX1QDTlHiaNuF5gtS7
eKAXQaQ6ZLCCaHYyBCi0SfCStHU+XNV1OPTEbeeYbOSsF4ZjRF0oVXFrySxlpB4iz4Hm3tIgKWOE
52brAha1FSkYMtWbgLBvjGqCEnAfJN9pXg5Ah46Ofhw24PR3u2ibx18WzYW2ygQq6yXEJ+9dBE17
VyUL2s6oNCGt3HfGeqS58yrisAh1fBFneSdsELLRXjzQfHXwBWqVLUlIOgksixV0dn4mBg4cEZOv
H6wER5fhnDMsUMzyQA4Q7pyvUKFpc80IxYZsFcF3uVHOLBEaeGGLLrMl6SkQ16p5JLZuo4z5UM+3
/zi4y4t7arnV3VMu7ln1LkQ+Y+TUHO3k7oiVWfr6cXB9+J/Cp2Ghnr+pgDD60jqe/Vuf0M2g3R3o
40vXpwMpMv5ovbzy7V2fA+1syevpBLN7d7idt8cVWp4Dg3bj4aIGIjEY7Ws1LBF4t6LuoDtqYZPr
EygxWUZFcnuQyGH45+kr6qdKSNd6cj6bQ3Z/ONIR9oe3wWlKrk/WBOXkMMa83E0KZrlS8u6z2+wY
Uq61iXRN7m8A4V3a5Yf2GTnUUzWlKi83CFF2Kb0XnekLi4vqPzyNmVf67LFRf+94GC8oUizeN/+P
PPcwWtI6EXP7cLnij5wimIK4E5/yS4goaokeYb43LK3w+iktg3shyn2PG2YlIog2YE7bFhnsAe7d
hLUUvufrMKfn2XAhAA2uB3KcMYe5UDlAtCR/mA3gF7sSgdixxAaz2dzCe2mvUS7yYO7/6EPSrYbD
ftsTCTrCs5YJ6onEG0DshVoeQczOAdWnID2IL/1n9WDnkuE5gBRArhx5MmGtm3ACe6l/HAXExZHP
R1QKe6aL/o8y2ZSKfYgnj2Bm+6v9JtEkzCwq+A1ihUI3mdSWYZYU6Va5QTMVakK2psQBujpWVAIc
cPqY+kLctcD6QJ5I0VGXSBG1YeAWDhtm9TJHLWOTbX1Zy2WYp73FFjbOEXUjoz8Xm96NsgP/1Ggh
xzwkoVhwLVEehFPkFOgJNFsBuIIXyO9YW9LbTFhIcEzMR0CY0Ghiu5KxZYq/3Z8QuPALYGBXEB6i
85G9lYbKif4OoOAjjIml5YGUEnOx5Z2xszFIIMOaonEw8NLCRvppe5iu4bCA+yB9BqCI9pwVhkxu
umuZQGDTz4hk8K+vlN0T3J6rxHRuYi4QkWR4URfIDg0Pbh3+NIdB8YGstJrpAUIUCS5JwLGNiZXR
WjegLh98WDEvk1X+IXmVTXc97U1gvvMO0y6Z2VMxWYCNgBGZNS5d6kCqCJaOjfXv8/VB8AA2+KFO
OXiVgo7zyv1G63UdC/ct88HDKR9gDSAFPstEOra34y9KyCBILifrD7PSgrHFV36vT4RF+oEOpHgD
jKOSJRdlRseC0uUwWAi8D0qWyYHOh/bW4R3MZps1A2vLgoaC8YG/Qk4OSezrFOC435kLTJ+kMnDZ
HC5MJ0bLmC3HABn99DEopUsrxq1stzSrhLzSBw3nuo+9ZarHxXapuc3OXY7ZgdAo8BqcvQ8em0Ce
/NO6Jl5pB3kUP9ynpfRtHH/U92y31HFEhQ1oW6ASnioFOkaNksCeaXtwnx3zqueVD1chuYslzURd
WjDC6qKziyahA5IMnnH1Dn2vdcCKw5nZQV7xl2dX6jIqyNrpPAavjsv+KnPL3j62OZgBzhkOWVQz
pHJwI6zgPg7usRSXiEJgScFDsYGtW40jDCjVBnW2SHWzipcApnPL4cwpUbp//eqikN6mPbs7WYfI
adtSjgEO41KRlE2Q5q2toQJy3m3sMH4oWkBeijwUKJszsC7WKhaz1FV3HnrUV+n3lcR8LMUjy2EN
kVeskHQsNzsGjvKtvEMdKFkKS6XNH6xo1B5B8BJ1ihQPqQGDAqwn5eneFgD05/4aXHGsYNn/6oQN
+4mf6E49c395S7C0hRExOAD7dAf1n9nvuXqL7PLXfPmzx1JCLzAvQNcZlLrbNH4bqMi+kLHuG7GW
asGdXpd4DexuSHqOroGvF3CPCoK4K4XwrAERYsTEqRa3l474sneeWKyNvJrdybltgRYMaCUVsKen
34ANpEW+ZEQz6NB5xLaqhOVPDZRpCKZ0TUFYisY8Yd6A7pFAaia0S0XLPmpdxxSK+nw5R3psFax+
4Y7TvrPmocMuPUPq5WWULYj5WS/E6btS7h9tcKk10DTmJZ9YKJebx2Yp4i0ueY/TAYWWLYYu1Nlw
Joc9QZtI9TKeIY4Nh7Ek3C7bAG/wczrDZHVewAKhFGfJfJ1UUuQSw7y02juEGpR8qokcCPcftjJE
4NAQiO6QnzVuokwapkrDOfEg5Docg/zqHfR2+KB8n/Oe2OW/cLzj8LQzfpqnmLKYgjACl4Wk/Iwo
njSzA/rZou+nlVU44bhP2o1K6MzBr/ac7s3dZ4xJDOv4GXT/Lj33DsY2NtAs+4qPfe9EZI3u3gac
35PPHEQmKu5mT3MepAWGzBuhcmF6RfB8I69vz7WglfTTZ9RHGRJUq51PGYDB7RQckWyElAvRhWzG
8Pbb12TsSUl9wfZAKpz1ZKaHfxu00ltjtVJg1IhN4eHJdzRIvf1z4RW8DoEJaWdwXHVH5+kZSz8Y
yJhyRt2DfFH/allxsR6RHiusSdRDICUVILg2arwKKNyq8hbKX6zV0zJqZbyDw5Rt6Sjh6jBYWJAR
8fYoESU4RYt3w0WRQGmisnkE78olA1wJqzw4RM3glN8BvYcfJKkBx9bOBynlWahGfRjX07TyizkA
2MkvxrusBgmkoFpQv/RTPRBgS3cfIJr+LiX9Bog1R1xCw44X/NJy2qsy342pxg7rh6eE2ztDHRB8
95IzGk4+stV4xbgLUj48DbUUCmz3se7xe4fUXAt2aRNdXEp4gLBWVua8IJms/vlFwWvtYBPJZPB3
8/34FvSSk9MhVJsAk6Azf2etpJ5WgT4WfuBcDi7cLxJIVfRKqquE/WE/XfIz3E7qK6bmtCKwzck+
qqjCGqTJY2XwnCEMXREUE+vT+4AMmKTHgqmZrTUt85rRJYwcJlaEIWKx6l8oMfsAspd1HeuxEdHg
GVFv9Gksg+DcatgM9pO+20RUkD7wO2vjZhYR8xSHRaYBCdws/jz7jK2JGCuCs4pzKIQIYdengOuO
qklvVIHDVPKmU8OvAn6kO3gjQwxZ4eTKJv0hEUAo3HAp+wx49rWn1fQDNhTt7L44X3g7Aherqlcj
JCecKkLQ0E8/BMoYVsN0+o9jFN6SAPVO5Za6z1oyXEqADsUxd/gx4BeeLMYyNEErW17NC3DFyesC
/GnuyVd5eyypkkC61R0risJlea/JOe53zYIkoBkMgFnprjLoaJxXSACUrtXpePsE6FB3BXZE/rgm
nQFpt25T6O5HVdAMsKtpwSU+FIND3mc9LkktGx2De9vuhIcSbMUhKLJs3KXfYzfYI10CAeEZJyrt
7bGuezZPa6WAMXrEQ9F87HHenJkmMYBdQB3eqd07SaFPh7VGsc9TtIyBAW4ys4UaKbitwSk+O9AZ
/rubn0fP2fLitS8ejq/+xZGovhE5NDC0OV2A/86M4JHyHg6l8C1v3X3OYCogA1gXzO/ouHQ89DMQ
GBUK1sICqSi6pIdjkeHnaY9zeiy2KgBq7IqfTVW71ASHUZsjxS1T3IeEV/StPS1msksfTGS+s+1f
49prh/jnqdGLES12Tj/nIuIiSpuNFIOcjLtpi8NOTOyi85NdnF6uznGMYbDdMDVKxotTwBY2w6KI
ifUpK5YaGAHf9vY5nil0+ethZDzN5y9lLiNiW/+O3zqvNiiVR3htPJ5Wux8q5FC1fwkK30jb2Z6p
v2yKKPCz+uexObp1ehMPUdtvzzi0bA5DjsQ3cleESCn595vSUULsMAdUFTdfhqDAbDoP9/VHLgRi
u8LlBwO+G8udVb7seijxiPAjVo0PSCy5MM70MvoYSxHda37fILuvgiMbgyGuUByt8g9vIuXi5Xy0
k8dtO6G9/K1+dlj2uCqcwOJ+EWkRnZIyO2QccoLRSNUhEZIGisgQcpXxJB4vw295+1oCSsY3UPQH
/E1eHSlDvRHHVDuUQG1egv3jTnvYJ928P2PDuY0YmfD72DBSPLzG39flF9Qx95kEN3BQHFpEe/ye
CKo5bVq2fJ0jMmyDDhh2Jylmt4DQmWnjKNtXdHNI7YzhQCRUcjlbhg2bkNwZgqi2OfMvhjuCRWmT
8PfK4rD14QtbFVNWGC2DN91VZ1eSD0KykMO9XSIFrn727qMY8HE87K2/vDaXU8HPd0RrAc3i8XVW
Q1L9XC2cSNw5BjjZ7XDHpeRftH/lzl65QrDsNbYN1hdLiSfv6u0Qn8mt4M8NK4a/yY/yG+DSMN0w
tGX3g9RlU3v1j+g4lZkS8rHU3wNYEVmo9ikXyeJucLffgfpDt016E7I02kpUuqPuhmjpCRZnTET6
XNLS4MZVepPCZu5Pn3Fiu7gVyXcXdk0jRPtCT43bYAT47OLLl++sgn6I98mn/agoORnXhU+0Y+2o
rClD+AZZcYbdWov6jZ/ja0C4oKyXAaYpU+VC8V3yHRHJa7N7euG3w7t7XDGiQZnQxjYi5khyVFEW
8x4VW5+/ox4VVZ1WrD+VG72veaVmhquNQp/YEGPAC2eVd9rQmfM4SJ1MCDxAYXfAmnvJA/ZbeWVc
MACLh5CLK2APW/fkuOYzcKHlfVUy/w07BdItZjiQuMKF9JThna0DUfTNbuaSFysZViyW4MWXP1PE
7DxN17iVsD2wNg6ZzpwfYIIf/ugSzUQjpv8+CNQpRjy7QG9UYhZx/JasAHETXK3n4Gw32XLGzvfD
x2AjIqt2LN6I86/BJ22ty3zPJnZLHsPj+jlATeDgWra0NSOEfumVMlFOEjVH08kBLrfv24Cumwnz
eYD0ln8iLJNelKrHOXk3VAEWa5wLxxZWgq+Diam/bJU2cx4i7hbl8M65x/ecOpK7BbVMIVpbSxjH
A5GuZzZrauMl88xkFqW4FRXg7pr6GY83Cn82HG71e4Y+i6akcLknv32APSais8vEhNWPChek3O7A
l4+LTD6wUvDmdauYiRmEahrBDt570vvhCIY7umoSBpnf1U1aEyOpY9m5ua/s4MqMLoF/6h8G57G5
/exQFHOL2aLdey4xSBs2RDJn+NfUfSpbP7tPh61VpWmvKP+X4zOv2h28MOfKpeMahG0WEEUWHw5Q
xudYkTs1eo4qrhIEgMsMJ9aLMWBDlOXDakNItDRfq1XbvGXEEYBOMu/Crif3SIIAZbzhLtaHDHiS
y4VitoWOHEOId8uAtHyeTXZh9suwlcigX54KroKWLIe8AsCjIT7f0WXWWVCZmSJIbJzrBAZXAr4G
oxg4RJaBuBR0xqmhN/w3LQixuwowLTFCjXVxBP34VC7YCoKZanLFgI/i1qUC6cK2OtDgbPcP/lBG
xR7KR7PQkksIPCHKOVlk8c7uDyjribglo45uxvBw1k9vOHb/JCeXYgmT/1hHqKgxipvt1XpgkwCV
lTuaM3kxVUOVTCcOFHtHeOCaJdBd0IyL38dRzqLL5uHkDsGfiF/ATDYPP0kkuM3nKfVXlud54yP4
F1wimk56YVZx4OeOydd37thMyFsFlUahhUY1cJK/DUrJE3zfEIkyIZ3EOJKd8mHyAHruZb6DeI4b
gBxRSnKm4XzAaSIptl57QKLYl/jCJowKkDeVZmSEYiRbzCD/SI2A7mjQSAslaa2nZx/nXfa00Nmt
vyL3jNbvZX3eglKSeQYRxPeSzWSNd6QAe+MHaavnwTAA/xOUymfRskl04G86bBcdiFG8SxEq3NYB
GO0wiSDCMDcA7qO8JwsmB/wSNRa+O6yJlkCnGB9vPkgTPSvaR4RUIDPBlNFjIh0O9BmPNP96wsqG
aymDB1UNH4sdnL17rQ1QaiP8uYgO+1pZ7ARqtF/gdyGsAarMiGckfDn038jpSYQ1cIO7IqXDx7Jl
6vfJhdJIBOe6QsuiSm0ZBHzZIq2EUmSFI5bye0m6O/M+07TOBYTl3RDTQ63+jR+RMxMYkL78F9AM
/182HEazzg/msCGXHFTFgvav47xHrN1CojnXguxyfjLEj00BZw0DoIYvzXZ248UQ0wlfRSh0tXxZ
YjK8/i7TgdSS2SWyhIIz4TvbljyhH34ZGWv8E9Z7eCAjQjwn6EDN77Ql5xQnEsntIkwAeAQ58IfE
x1UmueiMIlmwD4jtoIoljY3sRHghvbK5ki6ncWNmNueuM+zPCX6nBYNSes6YACeuGBY+LwMamlui
at5NFyxa2eJ8sG54VgJxCcJYntz70fQStCbob4lqk5msgitZJC3IJo1VF5E2Btp41LEJeGROOb2T
jGNn+Pl+OBc1X2OhJUMxyN6f85/AaiYiCD7aBtJ05O55Jo4nKEybNyBmm08gaxQ867KwgC3DKbLx
t+PuFj/IQVbwkfY5fEfD4xFmENTyHuOloXLAHwP0QQzU2SttBg0MxlCgX4aKA4ozlKKbauB7u+lk
YxbCOsTjYLpV1/xtmZhvLESxQiRcFvI0y0kijH/RsuGnHOeNa5+FSaBJPESywV8+mMxynEckz31p
3I3wlDz6FOoskhTRPI0i/zDrd2cdjkz9+16U+LYiFgGiEAW8j4oKChXfVajxuFtsw+TdCRvAot4+
ctbKfpSCBMrLvyyMiNyGVrDSd/ZKtKFtykDi5aiIKSWvRLIgRIWH6/vI26fOK4iSN8YCNgNwJvYo
yiOYHpdNUMIcWchwkFzAWrSQWzxW2Dg4QeWBFsxQVjDL52/hQPuLqFH2Mshb9jnHdHZvtj7h3uEp
xU3m47tiN0PDAJyMT8KnZCH8maOJSgFxJbgVUlZLbGOSu8P0dh8nqmVJ9hE1Oq4g4Qe3FFkQAgDw
wLyMUSTfjoIDUeR620rQ/5JHIJPICChExkHMlXJycb6iYoYwuHE73nsbQzrcQoIscLy3hLyUy/n/
Vf0HeDmWPkI9jQJYeO+TxHECSOLrP7mgOjyZYW4dCJpBFu9lV2LRHPKRLYiGt9jPJA5VNrWU5EqQ
eqS6uePQfONoG7JTHuz+L08Gu6UHFO9f0dG2+mzU7K7kVko8V6RnMwQIK/gViPgvZE7uE3vx0Xta
hc4Oqo3Cd3oDgT9ehXfCEWwwGUCCelFpBxK3sLQYgHpygpWD+MSD6n+E43H5KxHwdMzeyTwrHKtD
2rOAFQlYASuOhp3pGGAm0zmTF8UOttawEli8/9nVub6JX5dQuLUQp6zGkHfMpk1Rzd0VLzk7BSn3
niSGwcXMuvhxRFGTnSwKAB2rgxY1jLjjWmsL6dY4LJhOx9twzNoZe8xSQlAhgWwmNktk5hK3lW55
6IG6rKHiC80hHS3LU8qkM00ItR9E75Nddwp2Kt6cW7DuSwYD34ECGV6Eoe/zKW84QuqJnHKgI4dR
EMksNI+E3MJC6Ut3EeSUP421qggsWGXBYbStNkKx0xKKE7mKGJrzMAlSnnN0oRu3HYzDkrX+IYm8
INmc0CbgxEXkob3nI3bkEkjcIMe3nCkh2muKHs4YD4kQjw2uwwjvGp00BxCLl7vPm1kNJc39aX8g
v/rkcEzTlq+mV/s11xjnFzB1wsMoxNxzPi5+GSNR7pyXxsCiAk9P8davHNLMMEnN8SzjZsPsaKEQ
9tfPwvTB7pEk4uUmU3grucJQba+VBMdXfTkye1YFgSEcPTOHl/nDtX90T5xvTG/2fyieERBIksDr
YnMgr7nCQjCxgpqOmW+3RIPIKwS6HxySXOf4FMchQRjoawmjwoOHeQijBldGc5605wti5NkYa3IR
edD5deQhXzRJT8OiQEYeOuz53CVVTia0c0bsPDu1KDS6TulfMS9B37xRX3318Rm7HGgEQgIdB1Pn
hsybI51lkPL4BXKgWGTkihLktaXY9Tg/ubnEaNAUMI0YRcWbvK2AAh9//VYs9xdcwgTwYFsA75Du
CJCac/dpEw9PEVmYCLpmODSWnFJUS+HlF+MVEoV+jJqgy/2ybQ6tdG+zQTDv7JhgQeW50zQLGRhn
aJw7KIuIlkuWbftP8qTkeVxl9GPpVJuE/hb7iBSflB82RRXszLyKpmeR3ITKG8sFSnO2O4YetCcc
jSn2npu4yEIDepajFPxCp3gheBqmNctuI+qP/QOG1dNiyUZUEUcnhCDib38zdiTyCHNbRDdSAyli
ZV0KeymyuAUl1kpB2xVwCOAmu7pwlxgmJEcN/4B0LSg9Bbq6bjJoKRIqaMNJlBpWjLxEgXUBZwXK
MY2fS8eunVd6czeaQ/zfjF5Bxa5tircwdhv0eTtXH7yYeWipAxkEs3Rn7b/Lnh/mzsBABKBTmKiZ
QhzRDVA51b/jP+/BAVgNF6WfZxBtUmeKKWA65U5wL1zCGGLhxoR6ps6hvCKrgOG4c5RNa7JX4cm4
kdEHiQa6L0wDfBiwiCURIRqjphxKcVp30BphUvrua2XlUEbMHVlBUKHoggQ3TBntRpIt64foZw/O
LmKjKSiqB0WAymqA6YvkBLzDlDSk6xH/r/4hXrSGEru4QuKfkbedQavnIj8kBgIF3kOnqzkzx53u
gtnKLJd9Iu47dBdCKOe8SSoCZQxRQywM/ZrMYlstnNM0WpRj3ey+2YKff1HS2iRi0+W0xijLopBu
rrLqHlIPu2ffIa6hlnliuccrNDfXqYUHu3ZqZ5MwUskcv+ixyZnEAa0OQPhdMadEGIiC3CYjDqqR
uXWShHoYYAClaOMClhz9IhKKiNllusxsMiBKjUE5Pqp0vrREfiU2aIpGijgqYaHx/0hFol+CaBbE
hL2M1e2zf6VskRmNqUO4MkbicaJZyTHyOCoMh8g1tHg+kUrcQ4SStDXSHfd2/DDYHE82xoG3F9ux
Yo0GXWR543KE4vH3JyZJAcEZHkIfP4FAHI35GU3X/fF6LdU+FOksxWBJBVsP5lyncJdTj0/jOZJi
akOxbd/TxxgwRBJyMk4d7IYxMa0jG5KdczFDlJFnLMh1Cp12wCSJGQchgZpSpmqszbi/QgNWTdQA
bddgUmVk4wL14wPBtUjj4aVrDNshFfTjakPLlQpo0BLbH01W2qZ3waIMBCB4LkGtnLRgIEOcdtKT
t3+W+TxWr+T2UWpKK4eEgiZLVhfRM2KMwXyZ0wLqIwIuvtyeXIabHCUWNjVg3K2PbxDBQ4Df6eKE
KSXkmsw9ZCVsidBqy7mUhqKdeAtQolvqTRpACX47oVXgW3dRsZ3Gh2F9tH740Gd/z2l7o+pqpddp
n9K4b/Z5ePZR8qfbRYx91SYkPfFmnINwlqB1bd3UeCTb9lBbQbYgOD0SPCTSLomG7KGK4HNT8HyD
3BpKgVMMAX8myxLtBxNeSGd4WO8RM3NguVwxmkMW2pVPmbzobgUMcPAZbfkUlMnaovIEaJFNbWc2
CVnTVFWU1hUBPfxRTlVK++GCXCkGF9JJojkjHIVGK6PiU8brlEwjkIIh0AsflBQq9DwTLrt9F/fz
1gfPJXnTox+RR59Irh5195MdF3iIsmB4d2YiY8NuBtGOtGKcZaIphioOsExLdDgflrEid5fgNI6K
2pJ8HbJJyJfGF49ahD4vjJUtPjtbvKQ7j5MVdLL0bn4r4n8a/oeGPqqI5Zch0Mv0bR04LUWJR7Mu
TmRQ+i3RXijU2JL69FCnAil0h0zaiY4kL1rM+ra30ZMBTngPibHEMCNp7cR8WopfBBl+GO5I+xe7
YWk9qNewqT+8x/iOboDzkrxXh0acTIqLTXICkMrDZAYQhxIVE101/t2dFA9U+sCKT7SgnDMcdRL8
gYONwBbdJTsQSLeKy41F8XT1OCtPDlmAUsyp9PvH0Zs/yaGBKfK8BXciy6joMQfLnBvPBDsVTE8L
pNKiQDhOFrJ7UjBMwWPCh83hwB6g2T2qCqpd+hfR6xLhcyM/GLGX9DyiyRAhtCCpoVrZnIl0R7RG
xxFB7wLjb/kY3+pCYUej+GHPSthPzXE1Q3vkOCxfiiQodF6Y9UE1ul1v5ap9k3RIbtEkygaffytZ
czl4b0+LsRXOv1DuElmgCDQxOT7YZVAJbjLiHvlN9E4czg1p9Wtyv6geOqPpHZFHl6mXXM0tjU2V
6kCOrGooMfP0I9mfuyc4jv2ICdIkme3bWfQzDl+WOnWiH8hDwbYUr9ffNPQ9IY4EBrQE8xCkV+I1
jyGdugVOBEAjRmce2eGsh6kQxNW2iE8wrC98FiCRQSthLNL0QkUdK+wxrFc/BLv+Ss1ySv/S6ZNM
RScgdFPxuz5i2w/5Lraj+ZNHko0NpEkitX6MOY3f8PeHMIM5lyvNMM6JSoLyicshGhYOU2pCxMGn
ATaf+ZxHCMmMpL3KiqQ0aqVUwawBOijAN55ZCAwRngFhEi+Aw5idJNCs2lEm6NUbwl/YxrwFO+is
7XKGZ7L70J1zlGZBBkJGUhOjIIdJAlxIRhq+aNTuf4mEYRwtTYb4Ha12khxPViJnqbzVEBkmGars
GazvgGmwqLN9nCTB36a/9nqOR5dFUgg6DHZXbn0L+MfmuBVgjicoaZ9c1rb4Zjk9pCgGGCZILkaj
RswYD3jYhOiBz6Z+5Qyjqp6yajg9MtAuACWLE9fS3cLqASODmfOZWMY81FtAGyk9Xy5VKP6LiAWE
2J/HWOZtybgCCltaOd6KMEdAbjYoGhfeS9OWe/qbgvBllDYkBvlTilQaiQCRCXPA2xWVfk3mBvbE
gK7KWV15zvhVHi4psj65jnxgdhVWb/nVAXKZ6NmIg7CjSNL8b8CQnTEZjg06dmsR8Dky6cIRiGFL
cFan4Wr1BjJyZuCWM0pcNhInK8EfV08IBmAHugCCEqe+pGsQETAaDT6+6V6w5P9H0nktu2psUfSL
qBJBhFeaqJzTi0raCiggEYQAfb1HH9ct29c+OyBouteaawbcgpEh+vRbrLnK3wE6jCkf0iUlBFi3
4eN6gEnlsH9dcaLfJx3BccsGorz4ZCOo39Is4ImFQW5S+bFPP2n7uzE78el64VfJhO+G3E879DAw
ov3C3yg7cPbxpSAqqw4kQRygBqjdsCLRE/e4C+SmsNKGkq6thcjZ5KUNIVLwOHnKQvIKpbEE5pko
0iN0vsI8wGywBF1p1/3Fivs6DXcKPxBlsKp6L3kUHLJ4WLrHarkYD9E8uZvc39D+/XNsGiKgctxj
Go13X29nzfmIzNZTgZfCCmU57+SJS/gF+Z74bUjUoBNSqAx4FnC7FtJkZohWAES4MzutZA6HNPJs
HOaDOp4ULBnXAxhgiQH0FnzdZqXGeBkAub1Rc/Oef6UPPp6QxJsf9SAweh8mpPmwTqjqHg6pAgSK
a2KnGoIMA+zyG1CC3mdgt74MnBf3BQT4C3f56R7rEb6tvRaHXdHhq53Ne4SAuSNuZbCf1hDX3J/j
vmj4m4ovMGmv3epQroxeog8MNiMgo7iG1JSPNEFY+RWGBtRVowjKX3TXcZHyu2ZUC+cjngNsseC6
8fOIZ9qT1/aCMGpbIDiZR3ILZZBXJeO3BQx6JeHSfW3A2jk2Kfc85clDMLTelWNRjkd+m7r2Ustr
bstMO7+Y4dyW9yfE9RU39h61ooKeE+v66Vf39XHy2tbNriqC76btdZVgU/mdXgbBaFopE0gD1oaf
r/Us1ZM3RxnfYUPnVr/68UvLHAOQd72s/XvVQ95fe10YM27ray//e+XuKbjcXloaIRJHyogSgrHj
Cf0s4xvxjbHXIm3gJlNrdzyS14R92acDowat+W3XLvMdwiR8itqNdo+b/bixY2qQ1FO0wcuO7/wY
biaZuuK7Ucf6mEGY4uHb3hJ7m8ECw1cXoBREzf98eW6AEjmUmWZzL+ImYPkkyWxDobyxE/7MlgMv
x3HNX2SGfDLn30f5+ZooZ2baUwcfxmSQTOOvQ7Ry9PvBukM342b7nlYcu26uDB5MYnEkZZ+bfjdV
7fHnt3acxM/4acf8izPnGq0lX4vQvCTPYNAJP7fBDSmf0QM7uvu3I+PWV9DYlwaW1uCz1e5DVp/F
eKLW4psyYMRrxV3y8q5U/vR308p39DMWHx3x/PhW4VmQtZ4m/BLEYCavwZ2tqOX17mA/Rjks1ICl
2SX+DId0H5LQcPeM9y1LOGRtN55VRu+Xb4c3fBdsrs6zxl828t8of49UpnPUg7cEecWFwBEaBs6G
3S4fOVLZT4xQJWSGUxPcbMF6rz19bBHrCyjFe1nwSHU7ZL95QvHlMen73fvpaU+/SCZGpWAp0uve
2EWrZoz7wO8zLMvRve6Z+iZvxrXk2tkprYYFB8eT0x4dE7mfFRrdaeZ16sFPSTi2IT6ikBT5Y5gx
7Bvs8XZgavBUQH4dnFysuPAyY9Z5r55Xv+7Zaf+RiPTeU5K+UvSUiLkHelMkWX9d1ZM43n6qsbJr
/zbriCzx91O1WSe32TuHR5abfefql+o0tQXLtFuQoubwUtux1Z05vJnkNieMw1GEBRpL5Y+bPbya
WLfwPklVAliu/CAMN7FEwsidrqy/bzg9uQiq7Jt0FLVgfb+6fp6Nsq7/sSN2MQKhZ5r4oD8KOkn8
uyNlbE78dQ9+jDfdz4S9CtGqI5U8XNd+9/3rSgkycIyzsAEpNEbqlMRz6ioKU0YxEaOYR32mRKMs
ec3sGUJVvRamHstmTU6BNODEH+cJQdI4/uCLHR47eoguGKDWjV+2Gz9yl9Dcor/fg2xrcw0bPkKf
fy6tameZbUukltDOCQrwdTtiwLwPNVGj8QvvTJM94zMrmdAf0gOKvX+f2mXDzzzy0o1BRkoPysRr
4Q1S5D4ZpFFlbbsmb2hYo1KILJOa2Tkve+WecsXbSot160YZLltT3F1pUqYmI8bt52O7173ntUlA
pVYea/fxz9b0u3xCxLjS0EhZcK/1HHJWcfI+MCrZBxME2ThLYXtjYais+rPzQwY/2+/g6r7ITPqi
iEQe6X7hkbiLmD/89kmFtEGKPXNr391z7OzFzLX8yUDbaOTHu1uMzl/YTZKUJYnn0oSqaaipVD34
6GhnxAFachJlWrj9hxYb1NZYC2JphAG8NDql29SehGJKROsRD/RM5B5lULrR9bCbLCjwpMNndgFs
QhcKkjklIx5aoFRhHarEr65wtbFK98wi/lgeLrrMArUGH5OwG+LPBb9vO6C4ukK02KrU1B9fpwdw
H0rvzViNCdY/+3xnWxBtV5Vucu3l66Re6JQXdDK6McJxg4CxlHrfsXztM4LXgidgFuJG//iM1K5w
7MatfkdSdS0/gfeAAGX7+1BOnwiZW8Kigp1Jv8EgE/4beKJKYBGpw7H9GGozeUUum6UZr9K9T9Fq
DhUKDHUCvgD7JJcSzdtYMtMKyL1fQFzWAbNj+CJzxxqw9iX7hrGXlMd0zxi9y9TBwwdkjgeAoevH
EYeqEzAakc0PBC7AC8DspoamwFvxo9gvgv2BA8iX71cTqG0AdxirIgSObotMCYXBRod4YHk/Wj2/
vXy9ISe2ZpCIEOSv0ypvRV2IHyIrHSeYUo+f9A/NPbQwOLzcTZHROQhnmxbU5wqTEIr0eQbAdx08
p0UGV+kxLsLLV+vnmcfXQiG37zCq9Dp+MEFL0FFwBMewOqTIpcOnkMQrYuoVIosgIM2zpcTdO8x6
HqJsVhqUKP/TUOQrddQxIobPULgw+L8odx9SfwEdQxo/l5CJXE/atnF8e8eb2+3nDKaLPXr2BLA9
8xKoOW7zkiWUITorDtXWBUFrqDtzWnKHn5YztJldkl4rTVV4SGe6PAzo6MB+dInOQl9UPNJPwBjL
xkfgSh1pkSmDXnueZdNE2ekwwFxnzDEVMnEISrdu3DG1iWuyYYOegU5MqYeQ2dnxfkr9he4C7kfp
wpc9Wv2XV2Tu8TXhSP9o3he0zYq+1HFFYAHKdygB68PObNyjdta6nqMIU1S/5ceJsu0DVK31rGh8
jXbFYPPZyH4Z+6xtV+bilcfrWHJzmN8QF8qk8XKDOnmMcMX/RW/StG3DixcLYiLAStk02VLOH3LY
1x/6F2mQOEq3EP0a8SqkQQfAfsf/vP0Cp2H3wwuj+Q2A+Mi5bO9ayBHbQ5vfFK4jDal7t8mI3EWV
dOt3DQjNHvI4FQAy1TV81Ute6+uCed5eqoZ+D3ofac4LiMsbDwCO3KWIWgerFO38pqTExiITVTak
NB1qC31meyZ1t+CamY0P5UfJ8SQ5YnkJK2HydX8zGe+0LTV3i1LgzizOjpZ0WFkjLq0qoAhx7OAI
gT4QCAGiHHOLz2xU4OmO2A+XDDY1wt2Hf78eRBVshtgPdQPZJnqonwnzOxsZdvT4BQob0YOaynvD
tabeUVNyoAj4Rr4Ohcr1q2Kxx7E/flwnRL8y5IXKQlInmaeQk30FYqMS80IX0JMmjwyG6bJgP7fZ
CC7Px+gy56VAlwS0V4Mp8AZag4am467Pn0LfKtjJk1WubPKooe0Pn7f+t1qYJF24NYUny9zktG19
rP7M4aMVRaevJeM8kWTsPPP3j+EdAvL8HqYlLZ9+7V1g5/5muAQVS1REVbP60YblPn9XrjGvYwbL
AG08XL4fG5s1sSbSnh0M9ed2RkVQBO80zIqIMvOJn4xfk+s4qtRtEmu2LNl+VozF2y9+3XZfZ0jd
6Khoawe2OqUou7m79ufvnARHWrc0eYt0j7SAq3sd2pUP+vQFmIb205K8En37xH/Lk+5GvHtR8lVp
b9HE491rMaScpG6H0W8/mT2bu9K3eDV/cov4pkH6kqD6w3Spm2joxjQwZe8Fkwn8tPU01D6Wf3tR
bJh+1RH8iFWxcej33HQ/1zrDDovFzXA4cQu6rf3TU24DanSG2e6vmHZ4mRe/a9gxkaAroDcYGEBS
7amO26EG3885b2TaGhTJVSrblnzv7ZGK1x5e252YeexTw2amZ6HEG9/wVO84Q7iyZMM9es3lC/k6
Lp1Qv5A9lkKX/1t3Q8cIDDssfmOoJ93UM6Q7Bo0X3U3rF76Cjs3wYacOrOrE9rLv21WMPXTulapn
znmzXcwXrpQqSAf7t78e2mLiyzhwG5EzYIM2m4J7fi4d5j5wbGCJsU8zpQ45Iu5D5Jm/M9EkAS89
JOAKTi0TyEwckp+U50jfrGlfndMMBz+bD0Zb04HopgQU8hTQynyVVOJx732UuGo9k77oTsV8p8HZ
rn4v0Y1zLr35e5d9K86+MVI67ere4SNTJC7zLdCMNfnnQg9m3IVVQR8wlEpHkMPMxTngwvElqZA2
s4cX629iG1AOCy1+V5Hi77fP+X0MD65Tk3XidMTexBhdCc/Fmo2F0NNzJx50E0L54GM0sz/zpNJR
RDaEBiw/eD3cuDky94tJNA2/GWGA5CpyfZlvVHGpkuXjaVevEaXhvxiw+93fsEOX3sUg5Tq8a4sv
y+bNW2LFn1vMV9pU8N619Ml6085wG3+Rk57fpV9y5VM1/OTH8hXkCsBR9+o+rIEZt6QJvKPZ7dy4
T2+hrvnPvlKSY/zrq1HaiKqOyi6SQrdJp7nAM2ZXGbxb4kNxXvs4H8QcTlARDU4A5Euu/Z3+0JtQ
CKBwPn20cXdXlb0q6O6eBLfQ22KsiEIpsLGlDT8dYWAY5nipGpgf7/VlCjpTOuLKHorQAON9t+XP
udwSvUd32N77OKMY6E6HWdZbpHLvDq7TdGnhz7C9oTj0eNmn/3xQuOQkyEV8I3axK6DS30kyyjGE
eosyC35RkkXVcLFflZjDRsX2iOYMTxD20f7niDgcZYceLfSBQr6qudB8Ah1bdCH+Y8bo1uHlHV4d
KIXzG3mQBCh7zqdnNf13KtUot64UVYz3YWb91Ss05h+f2Mhcjfc/tOCiHTr4OImOFtyD+vzY5QJR
Xtq4ecuvf1DBzVkBY8pvjqQhdbic28neI1++h9JpokSO+UHiFpvp8UrExVl+alYT/Yt3bQSf8uH9
1u+rQGcaotq6B+RFQ85lOsQjWt84uRfd4+IGFb7tvcVekSHBTEJsOvWATRKiKmPorPVUGje2p121
xwNQv8eV0itQfe3nV3WCCfjnEUk6BYfrV1R/E/uFx0wLJ3VPXQ1FVYFT5fMKzDAEJ0BtNah4B2r8
Sb5GiFt4RhBuMn/m/hWiRTFf2DdRMLCSXX4TK9DNfpSdnqNRlO1p6rvUYOmuW4p3zuUmD4GFiwU1
Aa810nCUWapTCLvnuyoy5g+vOMPXgZle9GSY2zbhV75z9zEe5Vf3pkTare/8sItBzK0G7Z45jLa1
40/Z7+Zhhc1ZBclP0OoQM3284vCh1Qv7G79g1HEfmUR0h7b35NiqYsuvzEGWxkpNu2JG+6gksGnR
NkR/qasu+F3ab7VR0xE5LYKJT2r/hYpopvNAIakPz19+isfL+Dw25eiazmzTT6upZna9B1g09Jfk
T+3475zdgOLJwSum/QxBzpOj7Zy6aaRb80obZeWke58b11mr0i/qjM+fKH6JZwyfNllYMx2WtMxm
sj4AglakOvPXb8wI8im2MHLesfEMEEppxXS/QZeAFi7noEaL5ncvV+xtbAbTKU5MXd8wVgV+Sd3g
62Pv4BRBGxT0W/UcaZjQnJ769IwrIwO4CxKi8Rn20Ll5mdN/laNUCdM8llZHfmICZbAVMT7xu52F
imFWffVNMzKt5YtAnPyjEnA6stWzzTxM9Yr0TNmz928YkLqKM0pYh3f0DKQnFi/f0mmR08ey7kyc
/O97JZiUKKp76hXP+bcGkwVA1gg8a7MFx9pP4L9jO2MYs87Udg5toHVn99GXMA8CVNTJ0wRetFhu
+Ta9z0ifMxZGGd2tPsdaUJIC/vM5nJ4WAYCdmPaVY7O53F8JQXehbfjGp1fnC5rSDi1T4RKp9Oll
CeF1Y7Zpfn2loc6m76nE1wha/YY4LXmF7LR2uK/7Zem3OmeqdvUTHqEHR0UmocuwMuUCBVXvJSMk
YE63nxbxwKHngvj8IvoBj4bfRLfYMYMCKdun92vHDSJRZ1iAzdR95T7/gCm9xrY6SNTQVHGh7XRn
NtSU+hY8DyPupz2GddEUwY2tNI0rTIn47dAvXs+osfr03e+vvJqxv37J0oDIFovqUBfUqqPHiWk1
FEG82tD2ANkx5QbD7dWaawCccmq5yo5GFBY29TL4qurZ42sqEJ9iXRv+LtvW8OFos8uf2O8NODof
b6Isq6D0fr0Pvj9SNVMt7pHOsOoGOSugFJc9RHt5WaN7FmpQj41cOuqx/yL1mb4QcIGsGdRImG2h
XijltB/DVUYqCk02WHRY08c+wWq/k5xzA4/AZ9BeRfzajtkuXVDUG/9oRdszdwD2v8mJYdrWTiX/
7oWOgod+nvbxGsZBsyPklKRky8Zg6BXc3OEO+FhsmGM225qio/p5ENeQq0ZvrOJ9hoBU6mhUnAkj
0PfaWRR3egqpM4DDBRf90mEGJXU+F2UwVZhiUaFI7UAjeWF0n7V4bsgAOwEGpe0AIujldSUlRn7G
5RylZSbRsBbIghrmGjxkhX4q6frnDIkBAGjNod9p0dJpxNxEu4FcT6YEQaiyaOLFl6qW+Q/WMOvS
cq+lgCULnx3ZT7+MSkaSFPJtdK+xa8CuIxPOJCEBR8IVR0we5CgGhTvjaYZ9l/fkPttX4ShbEToA
U1sU/VTQO74pKR6Y7rEtm0r07xhLwQkSd7b3PtEeG7mzo8c6SRE5+NfVNyBt4DTQwym2wL7FncmJ
FO6EC9V2DUy2g5nJdP7n6v14VuvMIcPZY2nwrYL9X3Xj9C1LG/aN3heCVsixWFWcng70LNf+4JpJ
hdubDFBf+MlqAvKMjxplBsdj4qn8mscZvub59vU1hZ/Jf+by/4+Gn+1Pyk9yftLh1X/smjVXwykO
rdOIZeYJ+B0OJdPm3DMDn4D7zpiavA/ZKwRh44LXyDsmswnQfixZRiQESqez2T7zeujS/HkjmeUf
ce9/oNx+D/U1lPOydDKiJeyNriczOKjL3nsOCgQapGDajIEhqpW+v5VZe+niIFl1oJmIgojnhHOH
L4SkobaBNX3DDz2Up5FPynGTwu+wRBi/Wck2MCHIFFWlMdaYL4mE2GPjD3Yb+Z8CFvB8yZB8W/3J
6vR5KL1bnMv0kCBDkZGycbDbcjORqEBjwrtgDwAwht9CdwKKB3o3qqBs/ttWAPTCwgiuinvujihD
sJqzPTi86wH9zXb9bN01rle95TyiLIfcQXY4lJU5/ErZezAUVXbyqHkggDmnw7cI0t7Tu3sJ/7M9
C0qdqbqvRHxpNKbsqujla8y8XQ3cNRMckA/uisVwG0sVSv6IQQwEndfBdj98BIz6+QYOG1bi2Y6Z
PWRoF2T+yVrJBB7iolXd7pBKvRKEkTAOZhCbH3HnF73Blp1cmWbgA/x3nMDkc+xtc6j8qWgOEKi/
oVSLSv40sgVMze/7SIFlL53g2XRh6DWteIMgubUdU0Jc3gPslNCpc3NpvEw3WZnc3YEYSVn7P2mE
VFKdoGJd2ntAigp3BwJ5JSnT29c/HspILCPYo3BPJcvKIw5d7i2tZF79S3nZgx4iQqiPkvrgs9ux
BKHdA6rvzxJGr/oY23GqQh+FPgQHTtnZ7n20LFyCkxCl/E1uZ3gtXD7LUuoMoGruRbq+YHNNGO68
EOhNSbNABBi945/Zt+VhwwhcSOvq1S3FH/62stzixhbKmINhOfQdOC8AgEbUJcpVXCUpSBpNIPLq
y5jY9GS06xchsksNnc8XCgxvEnD0yIbugIIL9IZHQIMKW2aJZfbpxbxyQbQ7iXM5fFc3LSRTIgby
eA3oD79TwKbnT5QDGUHbLmDWEcDLdm7hcFwL1DLzp1/DiLouBky5r38CsGW+Yj4DoePS6cPYFFtp
ZYLxyeEeyV+swWyHSdp1E2LhXXVOTgJ7f7GkJT59t9x7yS9zZcaotDG5AR9zFsBnuAH9Wyus8JmN
wVLympqbUUsqXhtPCCP5+r2RZK/MepizuMyQsI2GrwBsSEIHi3C5xTIHR3qbwwHxK1wHIG+CeJlA
KMM0lgI/KGKw9Of/Gm84TXCB08E6mcHNRdccMJbtQyTl7i8P0Mk0uFfQHBw4ArRz6G9ASuW7zuOG
oiBwVpjnc7TC4fyF4rPErgR2GVTpOboUyaRB+AiQDdvn7XPStCE6HvjP/1JTR6Nc82A4J3087vnp
iAdffAKVk15ePdwiCUnCgCJgGueD44NRdYSq846d24XtIA96lg2dYBnB0fwXe2W7WNhI9x4mFbyF
mN7KEMEIK5N2oNsiG/VIIpaqTEZuUqkFWPPFSoeLg9jzzxBGihw1NrzWq/dkuIplAxQIboc6M0E9
KD++xejHL+GIezfIt9NtsRqNHFRq0NcUoHDJs8T8D3LDnAuQb3XTw4yJVRxTYGHdtuXCDxibEi/s
wRgikPhLtMBrim9txrZxqY8kao+UQI7Qc5+pcAHfAv9+1J/1cV7ycrKQpB+6xJUN2Igm0oMpjjnz
OxQXFjK+mvcRuhKUVO9/Lj14unHgLrGmQqDCe+F32ckFrz0faQk77KAxIGZCg4G0dEEhQu6O9h2w
22emvZLcSu3H0AKokBnfUD7KVQkFaUnlt+RgOUA6LzhfoA2+ZvzlrhumOzj3sMYlVQuKG6lXoC2M
XIcwcoiYE9mOcIEhUTVAyJiykAGFSgbYs4tqxn6TfiELopWOte4MS7iWjBsW+9wkvy4C+OeBsDcQ
f3BIYz/84Is6ns3AJcQaSz03n7BoiyHUnkhqVKSmjCHKNThVYggXOzjSmVCGjPMeKS48r2tw6RVT
xhBw+ZUTa52ZxftI7CDXwNt6IpEcdQBI/U6PjobP4ejJj7E6Sf4NHDwZZCRpviR2UbdBE6EEToX8
Eggy1zmb51xHgcOduI3nOdYJRHSeGyrKTCAVYmPOFFemifass0yTRebw+mJ4K2T12rD5D/FEgmcv
N8CljEOTO0KKx8Mectzbl5AZ+SjUbic0U9xG6F5zstmRe0qwOoEuSPjuSPB01BAeFxGjr6E0V+Ko
gGI+c6iE/gxPG+P4PQEtXXOq4jtYenVg4i8V4q4dZX1MyDl7bakGwAgIOh9qaN5YyCBNUEBKplLQ
n1x8tDoVgbnj3hDjgSpljqe7HMKCqPVxe5/+Ez/+82lyoo28U9SNJsw47BHxquN+1uiIm3CkhJ3g
sGQVQKGDsUfqqsmsaco3/RtyeEkMiWe4u/XhMEFJqsUKvcZc+jrwcv0LHIRxHkFtZLXChindloE/
mV587RAGKasJPjFszhVnDwveOY+eM7YGifuTl3mSXGI573YIajmh+kj+bdZb7Q/WLlIyKfHqyqSw
itrBO+EZz/fKs0+mDsj0eepnhUuf1mvsSCUgz3F6KjPY7yGaN6i98Dhno2V3KSrM6dgn5uzkq03K
ywbtCAa1uZNtwIkzYdps33SYaw32JYNsXZqSFmRhD/GenZJV5fYD1YP9bQtI3okhCYsFvAtAHB/w
OqjD8V0TRwem153CQ+G1lozvxcsb24cd/MtW4Kkp6MKPQxsdGr/8Qd4Fr8mu3ZUwujEo4iasostP
9lokiEy5MKnlJQEIXSJpNv0NSimo0Nej95jzmiLk97xxIo53b8xP8TmiFNlI9HnEK/w8abMO5SEY
Pz3mzni9jo87fTMkk3OWk2zQTbBeCk9Q1YD6JD9rDH7EipyZkzcU8iZx4wXQzpmRdee8oAcowFUX
UmeBABPRBkPNim/FJVUwrOMx8OqBVspg8E4PbgSvJbvZZlOugm9cgoViXAjqtljQNORDeV8cAHpZ
I/VPHrolmXA6HJdijPm964wW42Cj/70x/IHes3MCbSkpmSg0WcSEkT7/hoHX5yxGjYky5YTarPSV
+U8CiTKlKQCD81RvfA/iaxi7isso7nHICYBhp4WPNq5DcKjGvb8ju+Nfsa7JA57YAKO51R1mhRnC
XUEa+N0MoRztw/ExpgcNoOxffam2rG2RrjZfhmXhzgFx4JdC2+PG98HIsy55qjtjtMfSCDdL33gB
/Svx6w/CNKfggg5wRfCVSVUkmTbvVUYgkBORxcBNCHrdhhWO3P/jvvAus42dOrGdvqJQ2BCDsGcN
BdVz2KogUEypYZiz3jDS4v4DHUbFXa4Bdfmg0iKUxsfnBhs5XGXqNe3Fksmv9BDQfEMVuOpftDWn
HN94ZFhl+epWZi2OL9Lnws59+Y+C+Aj2anLOm5Ap9Lr+eWR5MyFzeeY3mBC8fyQps4kyoL+PzC51
RHMlIqBfHnEEZb1iM9M54k3aMDnKmeiiRV0qAARQTpjSM1Rmlu/UC0obx5s/zB0bPLV+uSeNj8E+
VfpSZm3QoFdypLNv3Z1ahZYrB+a1JPkRQ8CaGKhbTF+VBTxvS5YdxBkZ43s36GxqCt+2r1senBDD
f1sRKN3e8JHWlDEKo5tA1ivtCyCnkgSJ0+DGGXfH+h8bgBOddCWGMrpmjCLPw/rB1JHPQnT7HdcI
wuG5sy1uVwMP5RfPAvuOKzFLeC5oHXcv99X7zjhS8hOQguaUdqRx581VYBZKEXcNLAZyFtlo/HJZ
1tTcWUbYguLaYZhjjtoZZ91m8ygDA0QOtlT/wdzLfTMxl+lt0I72LMfnQkIYqcdUMW+ZijLmYxVr
GLiKO6SwK5Y9bZThGtal+Fc+Qt5Khl3OeJ947c1lsmTOsY8vN2CNFQ6Qrk6B9qd23YEGObKiGyHH
XOJbfPlb1h0NRRI42T/1pwWZkExlk4lT1oEpbzphx2PFR0se4370of5jMPz2gNIql+PyJ0GZCuuF
8aX7xc20cqFjJ0vI5BQThVCAseVta2SBa0iB8j9vQB5pitOXdaJyeA6jDqCVqOUjgQZSUDl93EtS
QQ7GX8+4BWzatm9Nyo97YhGVMnLciVuQfvGWtqdzEhOIf1A4np5nioZ/5BNlYUvdYIMFRR4nQJat
WKUw2X6lz75Syduf0u5SnXkaktGj3PR46DiNPKDjs8hjFt4fYLHpSkO3FVAePSV3mWmpezuhTzQG
1pnU7ca9NHV89y83KjeYGjqCkn71ZuhMKcEKyrIBvmX4UGD0pL6FNGrtUrMSCNVte8mu7s/NZs/H
9bkA/Hk9esZhFR9umyXmajANWZ3F7gdWQW+Al6/6CH8P6n4+LXBWCxJ2UrdFAFO0EkRTbJy/oXYY
143Q2eHfYRBSzcKz+De5Ul08uewV0B0xnQjd4N9AZZPbGCaDOjQ8zjmjw7yMRysP8xJi2qoRhZ+g
7agUF5y+YJ4/gW+eHNC/XCjhRsWMko+CafgaQh2Z/tP97hjeUVg/9VBdyeKy9mSi/XO1tnYddVBv
MmgygrW3HTkACQtOcnlOUohfBdT5ZEQjXnpW46e8DCvY3+jXMadVTUob1kv4hkdEexvx1xxzIyo8
atfyn7sj3buuhjyhyeA9QYldIxeQpkjLC3D3lADD2XRVXaXkCZxBgp4NZQpcoY/UhXbdj5ypZ9IL
E/uf83TOi/wORr0HvrhYDRkDuPA0G6guohX7fkX1wH4qVp+AAxhTVHAX0s7qIw2Y+KGcFUYeGmTG
xJ2OwE8VIUBLsTWvJvyNX0r/1GcsvkL2LtWx6H6RTpxkE7GB8QJfO+yfzBEvzJG+CNR23uMLuHRY
M7R39YBJfg2/lDHuQ5pByx4owWDoxW3Sl7JbkjmBc5kqRCsjva4R15OdKp65zDegh+FFkjJpyiyL
GjCFIm7p9E14tGDONCQ2wPs4rA46cq9MAplpReFDQqYuQZEPN010kQoZ4bPg3+zXCLJz28t9h1aI
NCkqfUrX+RdKCMdo350xU8tFSrJAQivhP2Cx3bBf7XXhLuyhn2FLOhqp/uE2QSdls7nQj1rIHKWG
fVJQ7r79e+Hei+DvBnKce/oUyCsjB/YJTguOw/bE6kRS/B311Au2Gm9Je5zieKK7TR6z1aoMreFl
sIMZb5kShTrK5QBlZ3+QbzK62B8ckSIj88qXy57+3e3X5CscyNYYFURhe7RpsOQGeOjF1svDegbH
D81hcAsAW0VFi1NKG+CZgALoLtoOrQbNo2BwLwaStae3MaSZEcfQ6QssxBSAVNcQqFqZbzwkMieO
0yBh/gvw0Aerv/7Vp87gTYxM78DGbv4xomJYaW4RuYgBQMKlkgEBPkuoGatzyLoYD3nwuQA+NPdW
u9LEghvpatKFAuWnbDg/rrqb3EKl4ztcFa2PuBiUbdbikcYmHi3zPnQ7rzwSm9O6v10GNS79m+8/
8Ct7SZ+gcOIaWLts0XBUQNJlt2QdeknaeyOdxwcxgv+DPxvMDOa1myX5Q5ttw+M4sFvJt7eik72Q
DyR92XgDuqcP6ySK6MCcEAWdIAWUpyoESv4nS69/h2ZsJuI1+EjQj3Yd4G1OLNcTRg1aATN8kEdA
Z59QUlk8UARL8gyhDMmlikO+VCThSTQUzVX/lMFUpuijQEVcz6LDXN0HOOV0w9cY1QsRBPS+0oaK
D4xwd2KejC6oqSL+VBDs9XY0mmNA+D9wMBr9L/YjFprkw7CztWQTjwSXe3elZgOEml/uhktTZXaE
KskX+oLzjeZOBsLBNMLZjA4OTYsCyqMssE6IMbPHcTggiG/rT3JcCdbJ6BGvt6wjGfZhbjL0KuE9
kdIaBGcRhwClyTriz2VeAyAYb7n0NNDRdWBEKZsvLH2ZleDle3wAS02xCFLCCvVLc7kxcMBFKPxa
7t8PCyO+toeHMYkYkxVy0VUJf70J3j4yzg4yb+nYwx19CZ39/UyKBKaRK6IYmi22TihMEckiFqQk
wMccTgjmzm8xBblKVXafL5sogBIDM51QCWBumRm/hnkBoY1XqRP/dR2PQKSzOiKqUCoq0U/xM+wq
oCuUNXE3BmL9BF9+Vs2vK68c7BJawRVIbnB2lE4k9A5sDKM1ZIR4f+JQYf9JAH/RZeW0JfvjtK/t
+tI58XTCvZWFxgJBhzWZ2QzoiRDRQzBJpMoRkADDZKnXZVvHQHBaETEi9fQ0jnizEKnRx35+/e56
Mb4jY6232diN34pEY9vsjrkx1M+gb0pIHr3F9WPUKEsY0rwkvR4NbUDmsi/HNOPjeEfjwCnIjwcr
kHG7I4bPIGHA0gCQT95qafpy0iwEW814f+YypCMg4zacVCRvFtdpTg8LGRie7MNbMLePS5kFTU4M
2kQogVgNdPsfVHi/i41cnBmKjRH9rXIxwsZe4g0jqsZSE8De8G4iUcVfSKortUfYk9sfMPn5CdTq
rzGIl0ZBaG2B3uZLsVZHs8965j77IWCprwG8AiBK25Ypn5UOnXE+JxKOf6QC9C+XuQByyEaU7Ya7
ZlcfSAnbVvq6gB5J3rqu0xGvaKnN3i6r/HEzwIfQoNEG7Ja2GZKFu2c4zw+WbSf5grzBtI8P9kfa
HPSOHapFhP31GiTC1yWF9jb+QVWeRzXIKzF4FI+8Omu9BkmmfgS4ehBqA8hTDbIVC4bdk46Go+t8
kbkMn5l42d7hDcQ8fw6pck8Secbps4C3J8BhMd9Znf6JyoftaPhPL9VfnUQOWN3nLlEDg5VN9clJ
d19/EubJbfHGXgUk+jef4vRON3bhbDoN8ZAM1ZoNgXWg0e7/M3Pl80XSwH9lLz2A8Wuw0kabwBC7
RS5uRH2M7bBlASJJl+g6dgbkYhQDeNIwIFm70f08BcTZOKi6KKveMB2ELEtY/BFHND+dVwjf+mEf
agM3+xdsmjEvN2I8I2Sh/ku5Baio2E75x4/XHzTlwr9yul9tl76PfTcEaaVXuG2xAsQGTHynoEPS
JlE88Tbb6i2DML0IkkfESVZ5YXPBDqjgO2XOdyStHKzL6FrztsZfRgPXRcgL/Bi8S3xkiYcCe4OM
osM8Kejy2Sw74m9mwMGwSPgJMSR+SS3tXxzfIcTc/hFnYqxF8A4gMHghZxxfzqjbi//zH0ln1qQq
tkThX0QEIqi8MguiIs4vhh5LUBxAHNBf31/acfp2962ushj2zp25cuVaheP64zyFkAw4MskRn7B9
EKnV7LmfAcJGCMChqZcgG0A2S460o8tzctXCDmWcun+zNuHGV/51WX4JOeJ7wKCwMBA4uxggQLPB
iZbMp3G6Z3Mp7XY4YbL/S9b2bUco48PJAkURBe8dwDsTuWd3JSPQeguBBtSsPn3yNyBS5F3RviQo
lKSLY4AkWf2M0V2dKUyf/iUsR6NGBg47VNPKEcmo5R6dJDlGRtwwly8KlmyEg+iZyqxuIgP8SF2A
xhQWWwYmIa3PHbAAQYc6DE4zSes+mq+9zxeMi9+ZkMmkH5JuIiHvfx+VtMihivzS5nwQkxmyWYGe
3ZoHf0s8sCWEmHDFXuKFgGdFYmBawdHQhSpGWc94IGc7I3xdYIDLBLwRtX1p2zMGOIITnv9xmmfB
oUs2fGXGGUCa+H5fI7lSkSOJcpd75VB/o+oxjzDz3jGnuGbgMEKx7XCO90AM4scNdgnXhbFzdgf2
7TIhTa7/U0+I163BaJkrDHbr/kdgPCgJKG85sHvjyr6tpzvxX56rE1LxBIEl6DgKnQ8CD7eq2mvv
OxAw0DGst+7NkYIg7oJ5C2FXlWC/F7kgbccnk48DYNJCYZeABgBp88AZyha9K7c38IGNKZJWbRtA
NA3mqn8hgaRJwTAK0i8UK2A9Fa/ImoUm2wUvFVbw4aDsIxwdDsCLP/YGocpnVnxoILIRpoQZCZUQ
ZU0rfvrwd3Ooci168jtdhFo4/XjHyDZILSpyauYe01A5tzGnnX00C6tkaA+SSXVBRvgj8/fkT1FZ
s/wdyblo2Ugkp6Hhdv3F06MthrE9tRpCfrxrhjukZ8f5Ad7/pEijKZ4is0vaR/zAtYNPpMkXE+P2
CHKIrlOH7C39LMjEZ+eLhXJLePmHQwk6ChQmvFNMdTl2kf+BFNeKcCiLsVxifpns4MGiolAq12DI
0kCjzosC8uCV+P6g/PeEcyG172MK5qjRx8CgFRj7RQO26YiSApo0q5nMOJNXM20dzb//ZCwaKGFI
5cbbBSfkvX+YmVvPNZHrWHtFIBRHtty8RVpJJcUtM3pxkFXAKDZ+mKT30wiqs5h5BAg2B4c98oPS
bKQNJYC89xmOinBaW2s25EXakzzW90Im4b/gB+Ab/f13zDKmEe2jwq/Fxx1vzWYce8jD2u/p1wCo
hA9PBdSjV2jSUaPhh2LuzcapgFrnKOyWQ9oh3wRZh5yD4PYPZ8RmCyL6ntvrWkkeBvRvlxHac1WI
us2MxhmBMk3JYnJ4fIAcNK+7VfR++AOO7kGIdgL6zICKNY7hxBg8Gn/HQJy2/gQTOEjBipYi+n7m
HpjT6lEz2GRVqGrQ0Tzg8hMBuixgIbGnrxY8G1UYUlwhGeSbm2f9ca/vSN1d/+oKw+CHKEKmLVbk
mrKNQhKpXXTifwAC3r8oq8v0C19tNKgeVxmwgSOkllBMYNk7+/wP360L5S64VM+a0fJu2/Sv6eKS
4Z3teVXaATW2rAt+8ZMZpHMTYjL2tJGESbpjKVtSyEk47zwok6jA4TwH55jets7mPVx2snPfjC3z
Jr43T+Q66cfINzxbLg1t6UreFRqQCN4bfGs7lZ2EdAK6q/0XWb3UGajktUOubCvWfuiVuAj4qRRe
L2YkKhz4ysZCAXlbToZnIv3DXpWVvSKhfyQiiAYiZYlMZs0W5N0yBYj6mLNQZgNM9qDc0ZChH0M2
kgptBp0qMY4B3MLt8G7R4dm0ySh57ycERU2MDjs0wFy/vxkcbR9CCn4nIdrIJJ3Sn6OZF6AuR3ZS
BdKaix7/EgooV7AaunceWRIiEPJsvwqj/jgHvtYgjIOJ4R5jGCzuapgCUsBUqfYcvFilIDGiDobt
g4vsJZ3lBYwQqoNFvvP/QQ7EpBFemZ1SkEySQ/CiJ0jLnxxJdjm6QL/pfvrQXPHNhuE76a3gpkxx
CZmKFsH2QtoKKi0p0d1bZlitzanTzT7cILQHaenbw+KfpDIH1A2x9mp8OJdQjlxO5SGmjHfk7gDI
1UlElCGMY58xa1MAW+Vf4YFv8slUdILpcIij2yI9QDd1EBBC+gdDF5h/IQgVITP9aTr7GCgCk1AZ
8LyHPOK/Iu4iTKp7LtoqK8zSJYPCXV7a/YcewIKc4DRn7+RX6NH+c7e3p4WsDSF7e3Zx4ZJvoIcQ
7I0pOhDhEKVcfuGQuCyAz4JexIHDWCSzbOu0+yP56Us/p1lM25EnnU10oYA3Z7zNQxc4yBJuVYLo
2SK1WQgZ4rWrobRhDyYIPUkkag59GMHDYDsAunvBOXNJhIb8tgNxnjtzyF3m575wQhBl+dbgUjNa
hjkhFdYIC0gqO/QchiL6s6AVi0Sd1fItu/AiUQHlpED4CYLVeNyajIUtxjKPUj1AG4O940vvKHyP
Qn/cnvzB+O7LqxI0hXYGZ0v0EEATCZRkDy7FT1PrIRD1oZT1B/TN6fXzZbI4ur1gTWORHIKb1p+I
ju0VGTwOB6RnPAmSNJXhSIK7LRBEwkuQbcmDTW0ODDk0UGWB7RgdFxETwKNpH84+Y1RwxXZeTEYO
P3LcVUhmbtQPHXfOmCCNxNghVpBDN7NTWPrsBc4RcgDLYciY8Xlye+gbzB/QX6RpRp8v2JDHneXs
TsCNECClU/8M6uCbzmVH8rDEqwLC4oewykPISNkcDpa3TbusE56ntwjyFTZRE74RxiKvkv3jdFxy
GafwcB2ih58dELbFXA23NoQ49/eTtRduJv1qG9KVu9qKH5gtekv74kbZRt8WWbsfQCMEOHmLaCdz
zktbmBsFWHLoChBwlD5ICyzI+ZtRIjpefgIMklDIvi2yBjAeUPdunCkeC5EJNxH+URCcJvMpodtC
qUEi7M4WY/rl4ekxzbols+RwJnwZNDw6jDIKk0oHiEUAinMJtVfR5YmI30KaYAKDy0MsZdtO8/6P
RsU5vESjhiohxOoR8b6k2EFVQpsRahh/4JgmoZisUo7AfBN9J26VXCGRyMPkH/U3vx/fU+n+LqPs
8A7PsYzFqgvWhc5R700ba9SiO6wlorEBmgLRKf6NmnKI5Fhs0wAhBauptZQRmbm4JhJQaVwjHmTP
cP2ETNPgJIiK3I5tKmjPTEdWmkHC37WIMhpSOIKYkVDLrM7/LB2FhhY44awQMEOFmzbbw4XggQUU
CaFNbBPVIUhj9Bi4q217LhuM+E6SyK0h4RzpsKLYZPT05XvhQ6AxC6zpf8bniNhMeJHZJWFX0vPg
0DToeXGgZrUdzVupyP2u28yMTj3GROz5vNtPxbBt9kaWMtVRTaPap4pfStMV/K3X5cOAlyThers6
Ulzi7HBhFbMunU+CcoWGIA41lNR0LpR0iYVI9Y6AQEiY0Hamn0eWqtKup90PvBilYCZcUZKiuTNr
oGMzFIuqP+I6vHomVka6G5sWsE5nvbzm+AJ/oB2UcYrHGqRBcuM273dDmsOAHxZ0TPVxogHdtVxa
vVRVZK8hMjnWym9CSY5UxLz4DXQcIs7hpGA7UNwzXDWdsyFoR8sIjUzLCFVZOFr7vXiRRvqXUEkb
En5S6wirLEU5V2ASJr6bzNKmovON2TRhd86ZmY0RqxFJRtIFe04/K2mtXqsEMvh3jmphStA+zKG5
MGGH5qY26bjx8jRd0rrATItjTEGElAE+COOHOcO6wBJwfegP2CNSFF7JvPo1TvdJV5496kPv/kzz
roREydKwQvBRooTt8/3HSCB9EDBb5t28FGl0a6GlvosUtp1wijwDYw8qweHPK+NlEkTx7ithYdz7
mg2/EosWLpBfKaJP8yfGexdn+JHH6AXSnyB5J6KjdkUSQVJM7gGKbH/dus8Aky9tpgH9IpYm0dOE
7ZYcd9CLYp4Hp8SnD6S5EDVDzscU6V40ZMioNcGO5pGdUnkfCPTDIUwTqmwehyVqMzW0LjYEQtY9
dNja7hBA9mQhUdpGIYyiJghgl7N57WZMZStUr6tho5RrxTpBHTAPOgbhzwzYO6lM4ZLMUKvdiUEK
Mk9ZeILH/Y8ZPJC5VQjF0MZ4gGYeoUTMEsBp0etNgXc5aGyY0dZp4YukJMcnMIYjYZ2IBspdJuQG
+F6Q9iHubL136PYqrOWXc+2vsUC3uruWJUc8x8iF8aNWMPIoqPbEYV7shYFTQYe7g9shXlZXX1o/
BTDR0iQ5PS5oMQEPkdokgAUJUj2g7PSEjzCZrlJTLzsQQCE/AB9R2kNWR7HuX0ER4v6jm0fmgmlF
eBkYfvntk8EhyPh1yWZvyIeWYSP1fFrGEG6vbOYSho6wT0HDg+4ogCb1tUPbCVjBJ1uCd4g1kxsS
6UiorSCPcWJ3MfqDdfGkjwnBPgEd/gDWUntZe/KIanlE+hxUb0UF+kyH5eQBx/pneqh4sgCuHAGb
vwiY+jHDAkpga0iU2KHKKqPrdieplnzqoE9uVzg28+4oQ6KPeS/KBlAWiqRTxp6EYbZxsAV+Sg3E
kQHYRwhm7AhxNk7tPec0FNlDGfLqkn2L8x/DrAcfNI1qPGEEX+CR0+WXRM9BwZO0NoYkvvp4J9BZ
F7Y0BQ9F1A2iSErcxkJTJ4Xp0pewqMVCUgj+g7vlPOBUVkmIsRICroO8wDCj+XEwJWgsROX/rgGq
pm9y+TZnWtW2N2klPSIdmNMH5yLWG46afAuvlq7gmwzJHuK6Bazt6cshXFnhmDp7cxApKYO+QShE
NrAqYm3ez4bXvjnKvx4CPsC0y65Tp1CfERW/OFyawAoP/qdGnYUmi5d2CUy3PQ2dnKEsEWKJoWBB
UmPivjdR/euAlvRRRO2gy7K661AtaXfvaUgYTnagMpOQo3EC5aC2bV/piMNyJIBpaLsPOdsuDvyF
mMiQ3NzKhVIXCL5HudA2ftqWxHl4pyzb8b9J4XeQ8ShsplMZTSAkQMHj6YIE+ih10dTT1tw+4+NU
gma/DvZAYRHqmcMKWpoN1Jbse1yEZz6nNCvs+5YIQn+W85XiBWQc+Njf5DSz9iYYEe1cgzahoy+P
Gvx6pClYRy9uMpNcIAhniKkPmLf/O2G2ZI2VeSZbiFF+++6DvCTvCBRnTs+63Xi9WU96jhxEMH4C
mRnGNbk5VA6OliWeFARjaJTxQ3zbBIfKRg96ZIKdNNTYbCaELEi9ekwUdMMhwvTBHIGy0TwJDiGq
oJqX6cCbLkj/MR67Q9Y9o/WPXGwVAOAJBiQeponYfuSQgUKcGxyCLWmLJo1gs69xDFKZwBq2Fsqc
3JrCKHSIjYe3lbMzYU+rvARr8EEQcMhsg/Brt6kUlZcdBxjRCSTCAaMk2yEPGp6Yxx6pHo06But5
ZIuT5j1oNhEgLXTv/q6Vr9g+4pxis8Ajw9xCGfOysgW0b9vmnCaW8lnAAnXYSmMHapkDF4KcbEJL
iEy1tPetNvr1DQOZ3uxAQNnT+CcoQJZ2X+hGChHdh/5Z02Tv86JoYEhtWVFwA/AJTilH3YExEDxU
0d11bKouIIYDtuv0CpaXLZjnPECP+oz5hPyouKGQ2Vv+Ofr6bBpGd0a0ow/buyWCd0HEBdTMF6GP
x5mro9Qp6OzB2YIuWMiY4gzikyMvzMSggJoFBsSW0r+Bqlx9BI8J1nHsfaPRCAIcENkSadoY2bhI
H3ZpjxOJ5vGTFDuppsPBaYto4IFFM/S1vmWRh3F2nuNDiAWEyxgMc0gb3h31Fk8CgkvKIUvBxnkn
mk0OeypMOsNmDKMh7oG4qcOMKyeugUQBs70X9PeHPVsqwGKnDMD62XBQlIHmRQbxD41ESKJUACKD
iMlywuGZiqrh3bV4oTww+6SQFPRorIq4Eo3sgE4DwU/qwtOAoo+O2cmf/1LGeC5PChBTUGvVn9ME
QUqcEe3MZdIq7XvrES+Dn2GEa3GiT4W+JqU5cUSE6A57c5VK+QIyugXMJPdFA8Qytz5GAkPhOBxm
rF01vbsCg/KeASaeuwTRHBI+pH4lt6Hvb6T0R/vLETPPSI5QFX7HSWIgxvQWowW5tGMzQGVYcnWo
7m7L70KDF7ACyRJ/k0TAFSRY9MsZMqVXhwwHYw2yfyukACJu6s2zgHMC7urSCWY/55Yvmsqcl5Jm
baC9wg+HmGAPjvy0YBfpedYeo5TUq8WTgRlGAhXQhvMDUst/Ar0ChhGfpDOPAq20I9IX24GWfPgY
UkQyKtPx5ybmHm/J3SkSsUcw5SwBoArSntza/rbggGggAE+IjG6g7w70NhAYWKFvh7Yg6bGtlJa6
YeYJ4AyJxBdaqqAwUoEV9L6O2JaMD8AoH0vERnlChEeLZeOjS8pUhPDwJa2UOYW78z48YOrS9JLr
fO94lbCmApsYg+TC4ti2F8RbGv18fZyCFEvYcNV0wcSNi0SXFdwCw4oq2HU8UjTjbU7LAqFbwPVD
ciErUtdCK4MoYV+GCIXxfbXLSE5XuKOwlpPk+oegahoA2vDGwBBcI6SHKjm84ounDutUYEeaiQdy
+IE/+FPsx25ytAfo2Q1CO8BJnW6SoMp5mHDrGwiSzvI8peKN5iwY0KAuzIcNd/kPIBghRU4CTrmk
8ChFOtadNI3wh2i943RRn7QJM0jTC3AAU48xHdHVAQ5vO97RRcbK8azRL5Hai/HKfI7gDRNPFEs0
LWgRtNCR4NHWINvKQPiAMnGiR1KBusScAecsMAKdkIeHCTaLJ4+j/y8IUkqAp08wN2C7CHUKd5eE
gDGEDvYzRIgAzQApKNbdFTVDSr3VV6LY09y1Q3VAe0Uf7iXxf9LSJLaKOyKyvFI28shfgrsktAto
NPXcz+TBkuXP9GSTXznybt3eSB911+3fToiSCgVrJf1VPr3ZvLeB/QwzxDp1XXMwF4zHZtUcd2Rx
fVROwesbH7FmOYkWex6kdPeXtwvLa9ljaIEK13AgGt0iMjqwfYWViZLrqjMjqZSSO4WJ69DeeI5I
pZhKpZ8X0Yl2B8Z6BbLwXQGV2S7Tn5WzsG3U+sS7IRWCigjMXoOF69h7Niev9hzzdVfnMIEA9CF3
YvcGbfcjXgH/YKsAHesDaSOxZaBGqCSh89Yqe1gRGxNQEpCXt0kYZygK9svTkWMjeNc2hbGe3jMg
L5JsYjPLa/jcpcFjJilLnM8QaRPHLlDaXjTbrs5bkFtOW+E3cZnsHcg2DtF/fBBYoQWhw3M5ysWY
ibTIAxzgeGN3Vgtxj3eQvQaRS2lXuZgJWZIGmliZcXFPTBmYCRUoG0bihObGgtJZKmGWNBPsFmpK
JLKbVe78tSdd+IgUY+ADBFwmFa3OTFhe+wNMZg5WQMQHVjzk8uBgAklQbtEOtD8TPp30EwrgtnuY
MaFhjKuoM3lGcANSjv+2+PsCT1KkSln8dKVBGc+B6niQm+XTaYWDrTjL36YcRaLbsr9In/Ygg2dy
RFEu4gQtbKznDiM7MSap0S4xHXEPicv+8QvjPJssxUuGzFWhAOR7D1wIhhXkSs5B+htc8ovHhjsY
78m9bvV/A2hQdkRC7CShqMiiurvH+pxz1Tsw4gBqRfQdWjewdVYQf/at/nEhp2M2/OB2y0LYIq9x
tLfgjjFQ01JDmwU4nSMbyoDglCfRRt63CHuMMI32nKI0o/44OFur2y732QFI6bAW7IsH9iC3St39
C9REHqKLAF7Uwcs1IUaqCZ4LmT0VI+QZqmYcpOUkIcAC4UkTDjchEmjet6xWNtX6OWdb9eJ5sYUv
bUVgyFT1QUNYASCITwNijDmlLzth/pubJVQGJTr0jB+yMT8Tg3OnRQDYVwEIoByWrM/L/90DThQM
VHz6z3tBC9k/4a+SYkxRsg1G94IOq4ger/zqvWAXZFsE+lOfKxEkub3iGCMNtDddAqjx4OZYFr95
yT3TJMhSw1AW00pKA3vPifZ7hT2XDpC97067Dgv/6ESQpJlyPIJe535Ahd3AYxaqKnWLzOC96HPI
aNfLHHxnnZMnjlTBXrBqSN21RSqc0GbpJgzlXnxurUtj2L0Z3EPddyGv2CeR0+bZ04RqD1UjbI1z
ptr3H1iSNyf7/Pu85mwrPJGkjY5FIkxjn8brmfkWwGUZ1CKaARHxf4V+LKUnvYNc+psqKVvbBRkL
nPZ0zu2Qt/6IlCr0ZfeL4gE7Y46zmU3cZ9VIu+HuoyZEW4rGUfM3U6cwivCdGeg46vL7rH+Txmqi
vt8Z4Ik0k6HfI3X1H41wor+IkCK6jMepvEhkCt0AR2xxS3vNSbrRaoJLYvu9lz12rW0IFELKgMNQ
03V52vnguoSsAK/35QK6L0mAGVlhi0m2xwQQGW1O0MNWkfdPcc7l/J3i24JcZcTMy+eAbuXb5bGA
T1W4KhsANI+Hk9BVROAMKgcwKXRiWpNKn1MZDJMhxMr9hGcGik7okIqSF4aaI2n4ME0kcxne3ed5
AwVxQKzF2A6kfOPOn/wkslkMCb3dp8umkeSlXoAEAICX/IiK+a5CQa3RDyLmMcqwE2vZz47chrWc
3O4U8MidgQ4tzzBqxM7obhMaPwHIbIXfpqf02zRF3Twmq4WlWDNTDODKY8CeFezpKn1SiE0dvpXF
XwcPqN8y/ck0DFRkOAEn4gbrioEUpY+PQMKrLxv79XdD+wbhEryLz+vXzYbhgsKgl8/kPHt4p/7X
6/jey4E3Y5mYztia++HP1xMvzbuvwmIU7glXw42jsxXDLOZn7ppldoOGxOPi9B67y9d9MZFE270b
tRF98qoKrWb/Pr1cU0itVoGEb/p1TkgAX93GQbwNCXguCzyd+4fDZZ0ZHGggx9/vfh2fnXdjtazv
tKKP/5z3fKaBmiWqyF9jkmuOhuoXk01gWd2gHCC5jGW5/ajdSysxRroBq+0TwpzhsaP/jFag19go
y2gQSTXOxKKvbcLut//B3fYx+Z76lbRP3asr9p8y2GAo6EM8NA/7ZcN5wbW3O0FJemB1v2ISZ0Bu
FFRA8ZVzmJXMPhA22/YRa8qje6VPrLXGHFKG4l67ES1iHIyYBe7Zi/fyahlvSM3o8wZwhxnYhCkt
Y+BdZsZGxRJyxcOGeD+jgs9SbMkBuAyYiYiIqNKxM6Gv8357E5rn6OOhv9/QEaaxUtp1KlbOLTir
pHsXD/tdn7Ulq4UNq3E78uZFsDJ33z3ixtn9rq9kadwcE0g2pZ94zzO8AN4A744P5u9Hh4miTs0A
EY46UYUzETujxW8rWPd8/UiP/zevU1C6/NssdOn4Qw74TjTFL3eKSlR+eU/D+Zznj9dYp6F53dWP
dVtzDQjgTCznqcG17eqP/1InHZgRaOiY3gPKCRpUi2Phqx//pgOVMKacV34Xic6R/ndK3zB/7j4q
GloTFMxb7ijbsnfQqvzTCEGkDlS85PZ0ThCOgedxnemG7SPCITfVaRCyufvIOH40nMKcF2KHowwM
2Ji9YsgCnYB2fvnx7zNUT5BsR2slhCCBiUV8Uv5IwGi7ovy/0NEGit69pBgBILagrePSXsz5CVNP
uyWO7JhCBtUjahgseY2Mt6u+PO26fL68SnNLBI278dv0sheJcfcYdzb4zRbRuxtm+qw6eY84o1NS
hfrXuX2ZhP06RvHv0+1a3RdpP8Jgxw04ImtIaRLtO2gKX0MWgDql6X9Kh0t4G/0HUeaOao6b3ZCU
i8rSe5VerQfqZ4DS6FfzjiSavfCtOkbTZ8mQHY8IGvSiN6inBdfumJUFmkQyg0wxYwI9wVV5Kw9k
UALOSlI3RQytIHicaMOGKTlp83T0XQvxv6dzfA0VDi+1ZtbKJ4dKlHbKyy5ondcCxuK7eAzUZ9SJ
yvWdrU8A0NzzWiRaAMFkZAjsg1zfCdpoxIRtQgaDNyPoKHfeUCPsyAPXxCFRREjIvEvnJ6XawSkY
xvusWmE91ua4ZmFLRcQzFBLKk7u49W/v8euveA0PR27Uvoz0ykVc2pyWrZJv1he3HrGPF2hkfSUP
X/if87hFQlNDWoRJP5WuC0HZJqa/H1EGwl3Sb3wqtqFFcm+wt9gH/Kf6Nf6+48vbO9UzpRzkqFO7
RVqb3uc5/CnFmkX0PY9vvTD/+nIXig2jhp9lFd5nvIMSFTmnUFBegu30Qm8tD8OyGlyPwbVxzdLD
jXtXah4rt2GZMf+W9YEo2EA79nXWR1n2R0XPYZfaLBBM5g0IiLxSpOoHuuam58bVeryMzmkF7Asf
jlydrODIuDPmqIxfRIi5KPMm6zN9cXKV87g0B9V3oAb8TrpuPebMJBu5duCIkg/RhmBIethuplLC
b26SzRcjfvbNrn+O9IUaKIh9ue+2+36AYrUL59nxz8jMtFvLwmBGq88yQievDFjBRKOvGBOmXZQY
7rNzHhbd0CjG5zbye6LHejyteqb3zQMTVUTVaWss8dnxkRanVevNnJn17MRHfXZrTe6vkW56mwal
jqmm0jzWL1Gz7Fz9C5p+pvtA2u4cXa+JUaeP87SmlMnDOwV5O1I019xwbg43hXsr/OtxVQKtF8X8
W7laHmzm145v1kxt9p89pzy6z6uT393P2y1RNQZBafYbddn5+IS2DaG+/R6+jEGrdjpanKHAjjw+
GuLA6N1hUU6eXxTQwhe7EktknRNcdY7Xf3eU4zeJYQY5Y6O0t46xVkJOe17dtoc2emUbpk/Xsto/
DPSLHm6l+R10Yx+ujqTIhYliBBhboosWfmoGd3tZkqEjWlNCvdFjZGwvpCGCVJZmYWOgIX3Ouf5F
GMZGx793+bvqNEycuLpTJLep5Vp7raGQ5QTjdJipPTg2zPkfPeblEDhm/6bKOHchZGUk0G5HxlZI
s+ujtyfZKe9r88mMttPdMyh1YmBXlMhXWtcr83/Ns28GF0SPPqrLtA7NU5MqB0l/GPMLBnzUVm79
u5rRrYfGo+I3XVY5qg12bf4hyfjCSZEGHgcTOkx2R9SamgBVSBYcxGULWrGpB3gLKFFmvb7OnQng
2jYheTGQF7YnolG6Otof0PDD6+6927a5JjBXcxIEkmqGuhXdpc1EveTQvnbCr3u/ODXS+ghvKe5X
xVMhJUwgxfbddq9u6xJ+Bo3m5x1P89AuQbpDQdSOngn+AAx9wcY3+6fGOZYjIzRJok41euTWtnwN
npmY8uXPAej59jqhqzV94ERjly+H0/b6XN/NQd2BRZ995qXI63bIVT+35aPtNe1IDugLAjikHviJ
PPoa0e1EHEQWZviwq4JJp97g+3Y5DE/rU+nJYa46OmyPzq2fchJtOK04p0yhLj3wP0f92EDVyDPQ
2sSV9x0Q85T8715uP/XiwTnPSS40/+FRm6itiR61zsOsNYHir8hhGPc2yTEbo6dVndcfZfvoeAX1
3PJc9I3s35f4jiLA26152I1VE3z/n/wlNJSSaDziFkOSwpS+qISOgrghwTYPaxTqRyirlQnIjnPj
rrnem1ODhELF68GMgWrz4iNBh4ih8SsxMrt+2G8ma9OjZiNR9WS6A1+cGAvawq5kQAZQE7JEmwFB
5JJc80xFkwfVmATi8bWqVbMWb6x2Y90Txoy/fwYvJYH3FZNYnZp+b8Hp1iJ+0dttWfWIt/WIucPf
EAS/txO9YpWYKv+kfpAjFgBwYvCZF0dzbjytn2lWMzsDeWmcns6ZsVuAI9JIHLM8cFC61CDqlUe+
xxiUzyy6x1X8eGbkZ6hCxcRb/uJmGBLTd3lIIndKOMEoaujdg0TRNZy27M2SpJEPayENzBgrv/ji
GPY7fXKCkkl65HP4jXSiL/kgriJoc1WUHPCmL7IKqxGPFvb9jXlC6guOVn6htrj6lFNBDglBVHA0
p4coy5eR0gfk2E7QYolz5vNm+ARpwd00TgHOd9gUOL6X8s5wIFvruArwxkikOgtJUnM3D8kRLiMS
hKufo9vGacawuN/DV+cLg3bG5Ix0S9uHF2qybMoum6+HE9ngCL/czmVgug0xWp4xv+OZclPM6bF4
4DIzgtDEBrhe1JXFoHL0dYEPa1f3dV8oFAbpNqqJbtXP9j0CJuIWh55s8xwOBE3sJv5NU908WUVe
Q4J9ltFifVGgkc+62tS2tsOfdPfZvRebCTU/A6er26ADAroZndEJEfrLbUyKj+KDPJvniLPixkqO
WzMuSu3JF6kkuFKyJSwUSGokYcWaAVIq7ng2tURzRNJYpFOO/xRkQp5WsyYRgkbXQ/Ikgu1Ad64n
K8RnmV28K/BWs374EliS02+zryE2MDLAmaqz5B5+CXhUjTLQeay3ph+nGKvOAxmSfs8zeL1ck8ZL
PFF23NGD4eqODskZOfKFMhf1IafrM1CGXKKrX/Db29BsdVruOZCqiMWagU4CHhAQmSTWbEMW/wnw
Nu6wZVXvR0s0davTE84cgYGrHt0bu/uk8KbC8W9Y4GohLVYEJ6/DbpKNS/p6DSNzlW4fV+/pZ2rY
LTA/3avHtxWcADTcru6F8dOvVSIXK88bQwf5t2/MtMWaEsxhkX7XbZeV24qrkRbwm4kWZDu/GhoU
pjfpAnex6GT2UvGrAeOA0/oFmmYfdds4vEAONWcT3RNWmWbxJnn6dBq5IyZHkWRqbTsoth8JVkea
pOMG5W/TrvfngKpMs/irRben7VaYDWJPTsFrs4eaIQYZxtacnzEksR6ckH2FORWu1oRYVGKnxytN
CHZkkp/FZohXw9GiSsj21ca6YLk0b1c2fxV7tOFxZmSJoCIhq4p1xgvykBX48jTQCKi4gPcj+LpP
rtV9+fLt7J0BR4eKdNyUf0IVGfY8nlGeMYbNY2SfqXBj5A4GLJHMhtbLdWqDnsclaoPW9j4x5yhX
dbxPv5P7qsNSsj99lu3XOgUqMy98nzwK+zXk295y+efgnb5iA84jl1as5NHRPQtq+dwXn8pmyQC6
Anb6TUINPJI7O5Cv8eFflibf2ZZrkq9+piVDcrlJ9MwDNP2+FlH9FPUCvEfe/TNf0jYU9upAnrxO
5ewAAEPhlSWk4Sxh69jKMsAIyclE1TVUkFob64MX/BUkn9iGryEfeJ+wynNZ5hc09waXlXllAf6e
LY+q4/Hm2/PW9mXa/PxnYzFwz77VLva7FrUMeZL/iOmc91RRKmDS468Mn31t1Nkrf3fSaySS8bMB
7e059cu/XbzTzT/1HAOn8jrR2I958kHN2SRVtV/n4PIIVAQRpyZRG1t1Ej5cIZg4BPK42HqOwrN1
5t4zjzVV9G/KqPf07x3L/K61u8PnqhxNz1CjiQaFp6+Wo+851Lxmjnl9YfYv49Jq3tvO2WuBBYm5
yrMYZJ/IYME9NWI4FDGzIO6jhJol9/e2KfeXjB7Xa1vziLmZFtlNhQIu3YpXEej18nVYZRcbxdxT
RaE6LZ7+E0csHEiQyIDV9LRrLGp8f3iu5jncL6PitLu4bZNe4RuSpXWFOtO/YXNzZpzX/ZQvWy0u
XMic+2kXC+0Ef5Tx+87d0Shc/2nqUNPllDABvBHDRnZhfXY53KUNqd4p7F31FihZeCmmgH77G1Ir
ipXpfdEu0ofMTQgD5cvPT6Wj2mHGPc08yAccDRtnX+oO0yAa82K3D2f5VJ3oWr/QgqYZAlwKZN1C
8b4VPlrOsUBOTUGI6vkJjudDG/ZRjYm46oMFPdBfHs3nyCc9/jWUrJfxC3aJaZva8IVh/NE/nUhR
b8XhWA+PN2fz+MOrictaASAUX6e7Sr6KDELx71wVfM5rYADsF13h2uOpMqsWdy4F0xybwEaT/Hrz
9jBoEQ6xq9q+3waZZ2Tg0uiLXeigAkLpbFhGfuEN/MmQJNDubUA/AuiaUQ3oLMeU3JI4vbjPUB55
M3JGHgNHPKBwFcjl6VAvM9t0uOchTrWHLtLu8Z4O5Z38jJlWZslRj3fooyDEWPlX3TF7c5NO8i3K
uEQoBglAPugnlLsVbEimMy8LejMmtEqUJOkbWa96BESalS48I5opxJGxzIMtrjBV7HYHtRorR+6H
0Y+Si7GfqLcc+VeasIe33YxUmBDG0c8I0reINgMaD6qQk/Y3d6n5aijTxdiJglnnaDXbTb2S8cwM
OguKF0K/a1pOlHfoWTODXJ15Qa1Rb00z5U6Z1q/dU9suug7T2p9xt4yRwT9cz4CyF+avnd5nZGTu
/ex14S2hPQxp6nHvA0hlvqJ4bag9lGmcDFZuzk45CPWxY9UVI3BXp2xbo154Iy7bG8TamRTfft+4
UDB6gdywVVu9gom6VvClUYUcNRBssyO6hje/C5RcOkf35FSw7uwp7nIkRIV9HrGVnx/B3GrSdc5D
d1MOWqi6B2Vazyagbcc1WR6oe4LTCQrGdt6Nlbtftl01LkqflGGrI/fmZEzpPUU0vc1Z5hk6xelG
xZHqguXZS2YOTXj+7gvs9zw2RL4JSz6svNa9A6oOmrPehEWwq1COhy2JHTmDXruOjnKtc0JrlrtS
dpDyH6YHWmwZ3Iq1u6n26d/IZMr1JfD2Nqd7dOQ9W55mv0QdKS7RmWIyEoEf3NL+4TT1s9d5mdg3
4FfGFY6wm+k8IUsXJMvWBWjNypAoyoMCCILxPa+aTe9pFT9nqNjzjYXb6qCsO31n9nOS2xc0+LcX
vALRJrQ+MS03No+d08HZMLwGK49S7IktyVyl2F1C3nuXaGY776sbF60Am5/cRYRnOjIGlT0VqJzP
PpLSe30ehDf9MKveLKgKGE1bVGKUdecMIUt18ixGV72uXeTwhUZWnb2GZUNz6nzdY7V2S1CrDRmc
X/xH0pktKYpEYfiJiBBZvWVfxH2/IcqyBMQFUEB9+vmyJzpmuqenylJIMs/5z7+gkZK9khAQEGZw
Z9Y7qAfjpja4aXAZbnr03J5uj4jAUx54iGrNHwyJZY3cgNN7fV0Up2yPPeyjo/yBXWYvec4YfzgN
GwEVHI2IKdmXawxAqePX4XYczhiP2By9QoyN8okahLGUGO0JK6HbkumtMUOk9Af+0/g0CGvkEYR2
vd1C/dM0rPQ98+Ph6y8aGfzGz7dw+Pv53XIGaLTZ1j8LX2ilP+Z0OzJgvhprULTfC743Mzx/qXI2
93j0w4p2GqRYMiWio+EWMW42+21h/45Y4ngmF32Esz3jjWJWMKap/OY1qy5QoV4pOzda/8VNdT7I
xoAoU3xwXYO7QbkF4HCDj4jW0K07t/SV2i8TLtBa3r7BH7KPP1qYXGe7/itaZ8V95HsWWuflJn9Z
RPRc/R/ez8cM/y+Xv8x690oZTyuIJZG0INPiHUjpP1X1Ff6Fn2KI7x4OwD/6uUGTbYAEwx7EKlc8
RAZmaJvWlUeCmyFlbpXheE0c42V8AWWRCSC6u6BM2Dm75cNPvlJ0IGDJsEQUYecVkER2jx90nkZn
HVO/VyIVtZfsH7pyTZxcCDIysF/OiJZDJN4IwigKaNzo8KAurLuXNdb0UC5qK7e9VTafhreArKgr
+8DjZ3cffz2h8x1uDlN2r9o5PqFiWZ9N+hqjt1HdhjfbkzcE72ezy0wbEy4+AqEJVH0i5nIERm5f
94duzN7xcTV4wDf7gK0t9EGetoh6PqSkdQ485QPMVJ7i26YGw8YPdKJiwhyRrDq7db87XY/TOaGb
5CQSPSAyGIe+wXGZi0+7e3sfDaGA9ktqhiAXCb7awK43d/YrfXPgMg4JYQRUgwuEldZ7Shz8v9xG
6kMcXayM/MHejrEO9ZdvkqfxJ4bGhnaRw+UozAWcjX7oqRTc0TJOfyDMwYdhTxBz0dfvTvm9bXQE
py0qpa7BovNh1T8Poj7vJwj7uHW+HZFG8Vh0dA+eDpLKf7MIhMI4+2BdXh+ORAztisXhuRBuAgia
SNNke71xaz7C/+1A+Cy/VuyPIIrcfGZr3jMSjGNl+o92IQgby9N8A1mfm7MUhoBvwbohGpjBNXAx
rEZIXdpMCYeTjRRU/XLTYw/KsBcVe2YJxqiyAigveKVgyNNCQ+UK1lCPpcyu+jWsy6p1d7HmCDkw
rK0Ns/UWx8uvc4ghRebrnjkVxBZo/i5jf1TrjbgZG1gUp+vOwNl2zOCPo9sazF9C6EQuEUwRLB4Z
7od81XkIXg95q/D4AegSlszOL6INeS1gdNxtuMUKuIhAyqGiVJgh03OA1Eg+qB+GQnt8NH6ET5V+
7JcCnmA66zCdpRPx9XXjqBVkpEGUeMp4KqwgVPd4MGWONh6pT/INjzg2lRQQtni6cHFn5t1SQ26g
8yNEyRbX1dAuRvaQz0yWlSYsHz4cv27Jlze506ZLLXeUzG/IuHClEQgoJ5ea0xGEkn7MVy8sB+4p
0l67xiAMMEFJyIHSfxTQLuegFdbgXI03jTMYuO2ItW8NDAsEl8mKycS8sSMGnhGNqgOhVndIlmPD
GtkFvuHj7WcMP7eb2x3qlQOUpqM+OZHH9yG2ULcfV+dbcYA7qBhUBek61adR+ArSI6gfs3L7CAY+
52sywuRcPEKG9f51BofOOxieUbtyOX3j9XQ4vmby0CI4CkJXOn/zYW82x3fPMlyvCqSAiFB7+3sc
MNsFmiKJECR6+rXyu7W6HT5/ciDRnzJwle0hX/I3eoI7++WfxDgd67W7t+qW9/13aD1BTDjSczuN
qlDznj6OWLc1jWFQCx/9R3KdvuPh/hWpmLKbM8lVMAe05SBf4sJwnZH3CSZPx8tDecyiOnpETLQt
YHe0OrxyFpTBvcApU/Muq8tJZXMqyWvFJWVOViC7Mwc3OVdHFV+J44dK1bovDdDYSJogIbjHOsLH
2m7Cp9XNKrawp3XzTSEccHOP2+3JW969p/pvhw0z4ikXpiwXpzs+/PcWq19XvLErb/zidUd9xnES
PNfE2olNyv06JGvM9EjoD7MfpbU7oq2vO9UnYfSc+qOpxC+MxSP2rQC2FcnuPXzKgMbm8vc4So6+
LaY5exTswwto3wCYgvrxYZ+rROPZAj2yzWPhGPC3RU3+j2iYhz2sF7LzOG3aiRndncvqFY6Ol6ne
k2WU+YVvhiaAUlKvedNLOXjasjP4YU89PC3uD9s4eZJhMx66Jhe7dIfig1jdVp01R0IX3XtcjPG4
r50h1D3iad0X2/xsAJOypK6F5DDW5jA+wyrOCc9IZ0UiZ1buNLHkMp3kaZXcBbrOlGp5tDAm5FZt
xeUeHVe3v4v3jpWgm70Im33vpN8Xl1tce4Wkpfup2UOKMC1WTvINWlL97NqWOBF0u3C7oAm+/si9
+YXpMtu5po6JED15BfdjtTUoCOmcaGQWTBHdJrj5+fIVaK5hp07HqAtYLmmCe0yyzYyrtO5YhggM
fC15Ilz6Wr+D8I0FCcpbqyhw4LcZc89Ni9qGWrz0KsjCx6tz8UTMx3c11c8YgQAQhFBpjQyUmzW8
yY7vmWAjJzkBzfUmWySaJ6VWUdlenSgx1rpD6lAKiNx5iYM3/vxz+8G2kpP/0jgUFmpERO3bk2Sn
PnckjF9oXlGzRRwerJ8HQkqqvNnDZZgSoCAW5klzmqkWJuT2kghGXgqmS3KwLXZ3jBuEYgjNVc7R
IcaMQTSxafCtMnTZnREPx2zp/14MJuLZjuCOYYkK/Yw8edSVDdt4tIajRVs6h/I9j/kCDok5SxFL
PWSNmfeEk8TwGgG/9UPlFSKOiKAO/hPNOXlUOOg3z+Id4KMD1xUJeoyYwkA8ejwcEJZ2zjC3Cc0d
3txicsX8jGj1dJI5e6F4EOz5/YR5MbCEHJlIZblB287NJ0o0hBACGCsQC9Paj3zhvR3w2rsdl1Ds
kb292x14DoVdrmFRA9CC4qCKtAbNBmY2MU7Am5i/hLIJE5F3SKW8fPlrMCKf0lq4j9OKD2D1IUH9
5wWTJPE8nkeCt1Z6AySYzIrffw3XEt4qXxk9Q4wPodpy9HGUd6QiAvZw2sK/sjkoeR1N6IcErRq4
zx8mAxppIcLkFg78ztMRgkY6yaHvKZ7e02FC3z3ZxJu3F+Ngg39NgwHKwNcZTayhVbHe2ug9c+AX
nSgVUNjU7stTloL4u6ndzRAtGab2GfdYCkbBd7qhUOWXOEfxjpGdEesxTrhwJMci1hN6I4CHqVDT
ZI68BwJ15ZnkSWNhjc9gD1IlBMcn/wjClyB5cuAraBbtH8gCFWsFtwpG+2KxXfnUJaQwPIfm54rR
tshLvfuQhHxRuLGisG0D77bP5xPOqQgCTJfalB8EbgBfSvzAxpOXGiruh/uZDxgdwkvHUTW8MXcm
5ZsgR+JR3Q+0o+zpcayxPZQ/TE76GO/GphPx6gPSod4x2nFa/s83yOYfxb6t+9ei6Ndyv8SzaRh3
O0X4Bl3sE7blUkDofIigwN7w+Ch7fKbgrD3ckzyDIwZb/eW1Ud1wpXdUSXBC9XnOrsgZgtttePv5
V/IBgYAo/DRjkLrlIOocZVfhdKtisVI539kGggY7/p3LvFwi49HINGEy4SvA1qwf+LZz3KPlmRAq
YlKGXgKWLZYNRH9ASxUs4ouPWpcwTooxnq0LNh3ngBWdsurZigKXPs554/Y34ZpzrU/zkyAAj1jn
rHI4WM6ZaitYTibCJYNH9+3rpAXDF+RrPjxvMLPYBdFmi8gY5m5Cjw25XywLakp432sdcN0kCeLj
dK7Ji7zO1UaObuz/ycfLJ/jD2lst0ZfkxFitp/g4Y2IWeRs/Pab/7LHwimbjbevcxuqUMRUGkMOl
zj334Pb8igyofKJCotR8uj+GbQ0/CLSqY1YDel7sH2TBMh0htIoM6myVTkWmFHNhaf5YyefmR92l
08c4/9FuPuFkeZZzeX8mwOIkSpX7SzxwfpAfmdsvI4rSw1cBJmb6wP9RmmXC0Qf/j7/L3ycYhW2Q
LXU4Y/seBUsfYEGDAxsOMWhVjzDKJtAPeTYFwf6BKNAWwwfTUzY/jc2zD0QvnojbMiDa4WEPTesa
NdgDOjIQuqtSBDDJfDg5WJeK8QJjlxLE5CRmJVQCpDkwYe0Wl+A9uZ1ct/qpM3/PTKI4AT73obLp
xZxLhkQZMHHSv4LsQo/A06nX29dj/L44Gnd4LyxiR8hfDAKs/ULzRlNRO9IDwSiEy3Ddwz5MRq0t
0c00v29lfJkZXgoYvxxQkKGBnhaWMta/IMX2nWpetZ5QMJmpNE5F3hPkwSALTHF63UPlFyntA+zX
b34NJhRXkh3yECk2soQ7rEu7OFI0U/+gosTiZ+hnE7EbajN1UWMcN1MqQDWhcmgJllzl6xfKF+zz
TldIm3QZd+BWiMhCTTuY6+t0neVeeTbX6uE7kzDDgb4AvQoip0e8y3fJBritt22cr2WayFkN+sID
IOO+fOVLl/97obHnAARimcK4GdIqHQlTeRREmFVJ45FDcMR1Pow1c8zlZegMqbMScbfYJH+OkHiU
4GbOoQjhGcIcFrb6aTTTZO+KaRYmGCsU/CDHoDlgJR+SfMm7dubwWr1Jmzv2mpuF6AXc4BicSAVo
IrdF3SGsXhFsOdA4MKnAk4/h8FHi6NNn0uzD6PcghrPSmekLSoW1yChu3na7HHSowVGez5kH6vck
xcUba/ZXyETwfvWrSzJgstdFz2aPAFL+gywlOGD4BIN1usSKML0c58F9EOg7l6Hq2ga/v8/X0XM2
YfZVwKuEm5kv9F/ooKXpE174QN2J6BiLwdtK9aI0Zp5+mfSXFdG4t9dkqEUSuuBbOPjuX7CAhrRq
F7cEaeNYaolOZDL6Idn2A/ddiwaq3/B/v05VQgDy0BmZwx9dCVVkyne4T8Dw4Vd1rqxK2mDoHmkd
m88/Y8BtQBrySVIwmM999mQjq8MRpVO37syjiXfwt/XLRbdSvHsoFujdLX+qcQNAIFsXXBkV/0WE
EykXPDLs1DQlLBLi4c15nkfXj59ii4BZKITzhujSX1q1tBkXud1HT6Dq0bbNCb4e2l9Sp36/J6OP
motzNcbYiUNP/8Kj0xij3av101xdyWrr5pK8HOBBke6+j8Sog4p8Y6BuBlCk3ULPLSS3R/0+bXH/
XmpN9G2DVwkom2O3T2v++QBY0nK8cmfIKQdG7UlE66TmuPn80eiBGOHCTa8kTd8v14RORuXJO5zS
uuDCjRexKUf4IWy+Hku/g0szSaVxN0Jj+KLRBiqCIj5QCYafqQmHcD5573ky40vSD9dGF+R9MCS/
lWZryme71S5UWY2ZRycFJXzY8xVIR2sjclRfvT+4BpV3lBn3fjFGaG3IUS/mUDnwPVRf/3Es9Ugx
XJUcFrevfR67dBjMmTvAbyKcTu8Opep3F/CPylcvc3QR+gLryACmYeEQs1et0S6/E5gPvraJOh0x
rY9z79e5tRNFZiUcatOjBrg9sCELXpi8V/hv0H/xiNbT+pkMR2G30Lewu6novn+DF8P57g+cFrLp
q3WY1hQQP1FgIK4OmISsXr9E8mC9rjVhRo8KSUNzwdcAGYaPCUHWtRxhRf6AOMZfPb7BVcHIPVYp
V+vnmHHV8GAMkV2TaA1SZhIMZ4akTI3aGmxBG6VQQW1j2qmu8faeGjfdwkQjJw8GQqrm83h1WfRv
nJSCAPTJo/fMwaKhd9UmhRY2DOYwBtcn1Im8TYB5uXHMc3UqOENPn5/PYNoKXr0tHWWL6FJodqCM
U/JwHnSALHj4An/43HfeC/zx/Yr7D5A5kIDSLMOSjiFopt3yg/DcenypIu/q+K3RkDIOgMpF54Ze
sYy06SuNTASdoC/nzHSIxS2uwQCOzMfD7gQQUsx83sLpXf9ap449vpuX7ezzHt80Rnps/sbpLlms
/Y1SMtepMWzAGEL/fcqgXdlrXDEBvW0Mq6fthK/XWg9SMcykaD2xh8C8T+E9iw35n+sBLJ77IXvr
BByQQIihh0o04vyyBmNh+Jdt5WU+Nti7ZOe9G74WHzEqBqT1ocgDb/JBhoQwjay2AZ7U/frH61T7
yqGveCFX76nENfwXyf5KNuOUHAbscRVKx+/qeC2cw3volB2TaoaTPavYxo6iKKN7EwznnMu3y+6m
ekOF0TZuBTfHkJ1rh2NpTddBZYA6JjDj+0Z/4xYXSVS8r+hN5ur6bU6uhKM3OM3ZGRHWD5fkPmLi
JLeFIb9US8/AfIyxF2sQuEuimruAAszM4xoOt1Z5t+/mnYej8tS27p3N5Wy1vzS7quJsqdHaV+0Q
PJ09pm9YQpymrOPvlD9cekdJroZVo56ToPj5kvu2CABeZdFg6JXv8FsFum6v+A8EMCva78wq1xch
tLChHw4V93uLDcPmgkQdNSW4/pNLTYxQtUFhgEMdA+kE7Yv2RIQuq8mrcj+qY7wmhkA7Fesuu8rX
Upd8ad3HDSas+JYD7H69IovR9DNPV0G1q/n49Q0e4+HvROmdTiJVg5k9ZNOOY+qzFK7etlKtL72b
qcFIdfiDQJTbzy9YXitxkm4zJC4kkQhavxW8i6hNcbKuFs/v9vLyrjRpm+s1lHwd1BL5LdfmplDI
gipkidF6ZM6z6Ze2EhuQ7co450F9LFqBbMiPsGFqKtvdaCUZlgxZ7h7ICEQeTks1hBght4dTbT7W
rsv748xs/ztayoOE5dd+vOsGw+NfUgYZ9ZA6oodX+DvYKeKLosKTDZ9pUuONosd1nUjpbIiIy6xW
ah8Pn+7LJYBxUlMB2rN+NyojObc1EJ+RAECGpLGWSNeRJBqRVEHLJKC6e9p1kkP+hDt+p6WyYe0W
WCSGZcppq/ifg1pbYlgxMgjZsK56NOKRHr3H3PmQrcOokOKG9V94m3cErTaq3exvkcxXOqvuFCrx
IwHa0UbWVQnz4xW7kzJl7IFBxlYh/tDctBenV53+Ehvct4v77AViM1yOKX1+slMlWgL2gubqVoDC
oKUE2BZ4zttPCnDT5mRNUm8YflGE3IOB7GmMnLkHvlm6q0dtvcBut88HRq0t0oj1ez7TGYLKc8Ze
X+zpGyQCZ+UgVyJMsgXZrld0FcZcUkUYstF4OJpkRsC/3zQesEae0rRVbdzbMqBRQVpHA/G57PXB
IiNkMQcSpu73ogwST06QRO+g2BCZ7XrBgZXAyfjqzqVdj0Z2Bl1UmSpPy/8iNty8zu/uhzWGRwRO
8s+xXGzlS9RhkEPVcdnB521F8Rx8ZjqF9yyDKJft8ydnfTGTVL8qPLb18g8pRMcT+aeDEyrLN1Fy
vU2GdoNA5OGAi2mH4eVi12lCN6eI5eQ/fx+/TcZ35SDH4G6XyZOuj8AEIIvwfoR3hkQfyhLTbnJj
60N1rK6JnMZ303sSu7vavjEuBC+cwLJRq6lejotZygy+K9yi9avR5E2fYJd4ELPGEF5PjaQB1pcd
dfVE8ZdBrhzAYQH90iXG70wF1Wg0pCmDpKEE2iMadiG3Ng3f8UpkcYNo38OOdk5N6hRMsAHKUZ0n
TRuRIBLjxUmpzXr0EfxUhSDK4WoIM3sUvarfmhqoH54JDTV9MEEuLrdFPWmLIlnUSQW/FypblLmX
5YOK3wDOTqHD4beL3qKLxwQ/qL8DM9S4+TNozTIY3neGpP/pfZ5B0fnfKm5TP62nyua7qfBOhPds
Qo61qfzaDgYN5CLCt4s2kj6u2BnHN4Bqqr2nO5iWzwizSx5fc8cDYjQz/eZJNwRZbIc2exDbIFye
9kuNaOWL64JBhB5IOcOX11//spw6+BgeYTcpSGHrjahIlVnc2u/GJbMYfgfHJSU3kS63IVNj+G0w
mdy3H0H0hOCKTBIV+WP7jOLXjlNpt4mXzV+6ECRSWkkeOxtCyOzQY2nbu7tul2jwL/CG6IyQaokb
DNMMk26I8Rxp8jwlHPoZAAJ+yjDnMF1V9OyWseto0xer1X3JLqTOdMJZUXD1dsiLPTlfnY8xqSHY
fmjYEbc5yWt8HSK59JhZ3V5j8+qMINvanURkK7u2NCuXEHzPlKkM04Lzmqn7AAuc756yyhDGWEDo
Y2hODCV3O4otp9u/Zwhhc4luVJ597+N0YF8lmGATEwdfyTGHLsIXIc9FOF1qPqWGaYg6ptpJtUM9
WKVJQ5sTjqo5E2Oq3VxK5KerfnGRG9N8dF45IZYGrO5KQRE5FYg/ykxthc398vVnxp8xN5N+6zqh
aOivXt+EbDX1Y2oyooEROvRqz77+Sc/p/PpH9rNN8gfw2XuvKn7jjYLsPDBsGmxQRwybG3e0LiRv
qOMxAppqw0OnJYo/YWM6eu7kgd1s8MkhMHJRkB48ZkNn/lSMOUoqOHvL+wZbpjpMFfe5GyMGvH28
BuER3UkFARoHVpvLjNcuGVexykARysXpjuxHBFpj4fwWeVHoQKuxMKsO+inyTHBnCT1BECshSQd4
adBY6lV00xM0dvjMvG3UD8wpOXbdIWRtoVxfVyBQ5RRh3r2EJQ27m0juNf2penx8/kq88OE9OZd3
cMnDbo357qAChnyahxqJzNd/VQsjD5oDxqO6tjYu54uyyxE1779oQswbtRzpQR78SAzbMUNEi6hA
PBpNjdGEk3dg+qYRFu94MPpRgQnYGQbR5cylEsy98WVDhqt727vptNmKLOPO9l3cDB+OrR+vgSvN
x2WLckHdmXygIQRkZ2tOe/I9zxlmropt+Y/eqhk3oCK/40WHx0j+FanqEd32+IuJGLYXxcxVNuqA
UyKALtFP+QnWY7eF1oC/ARpHZomQjHC6T45eyH7lEQ6XgCSiv+tj5Y4L0/wm2V0WwjDOK099xsWU
ECtWlsH3zocBcSX4clE8ju0fUEa+ZeQ8t+wcn8//oU8k4bHaHRu6fsmsALwGLt8yWGI+OBni0BGg
WEHGRszKusHKEGWrj9UmLw/mvoR1jWbAfiGZhGRjoDr9M3Tvq3ujL3t+WN2jAQMX2EQ5UN8XDtR1
q6VLLo5q4C5NXH0N29XWF3LIs0YzxlhgMdjCP5+zR4NpRtVhzRd8xpcR+6gAUyvsdT7H27HIvcFE
RljwwqqFR1w0JTs9gjBobr6Vc3wvp9XqhmU5++cvAvglpqTz0Yo3/cX8sbfiXeI1p9GOoSvfOfRj
BMq6G982STxcsOQZrHDdIGLDet1mXowT8thJGMBiF8/BTd4WzKWIHxs9tngSONA4Xlso1HA9gE6s
bDukV0uc75Ip9JAnmB7Bmtxy5m84bP3YDH7MJKf3AbrvHRLnMthDEnxF5GNIcMb3X3lpIuIEaHyC
isQwDi8aVrcATYO5mgjncvXCdMxw0VpKFkNHFJf0Nwk5EZji9varD9ojwubSfzH2lUryhI4Nm88a
DeUZciHfS5Ll016yiUbpEWdi01qSMY9B9iyoiJYehWc7M7D6u/5hZxKDWWh2jT9/XA54Bmkse3Il
XigtsV3AD3DKGAgAh5cN58HwmBPqiqAUcWw+pwE/E0Odum+217jOveGCM3p/emB/R4QEo34wIVDE
HuIIHklHMecKmOrgEIbJHeVwaaNR5MNx67Gg2eOrGtls96ccGyq8LIDd/fxgIvu3KsVDW2KU7g3y
GxrGbHmGkbTAI2kJRLIsavzC8GmPDRbRAisV/2TsccZkKANtft66byB0wZdcLs8trAwcVYVrtIgf
vRe8nc/Ia+xzhIwHvwwtMAhmc9Z7ygRW9z9/jRMascWVlUMGhzihUYrSk767fy6rGE9VfgFqZ49C
EPsA74+UqsU3F5cERImR0ZF3uQSsRrk8SWGvwwwNccaGCPJPAgrM8cYMDRkDytNp6fBohhAdpY24
B5hognafL/N25GEad8rXNXO+JQuen3M2F3PhFTAQHu84gYsbSCnLSxC+yFAE74uMYaCwHwbEPvOb
8IXHNxQeFYW1MEao5ozRIMEhhokgnZH74tjIP4WqpScFALNWMSEEFh2FYvhl4AiP7wtRkP+ODMnA
QgYOK1/DVCse6Uw0NYT5wPDlZ4zlsXT3DOdmrkZ8X/4nLB+5RKOQC39A81n62Wg+PD6mI5F+m4PN
nx90AC6YgtpgQ3rS+QS8GVSR6hE9iH5EMZUwiLquGXQy5GpsbaUPp5ifXNoEzMlElWa9O7Jp5obq
kJlOHYCGHJNiFve/9LrlZT1/AiND5cDBL/dQ5QFZmXY5WNPysnebDWI+y/jH72WojzukkKCgkede
8EuM/1n5hfPZov59rRGIqYxsy2zMM3YzWbYMCQF7nLn8jr49wSkMvRB30fc7wevinKhBMfsc4O/S
WOtS44nUVsZmzRWJEJVA04FhBczMRJM87SXfCfuGhdqRLQPczfqS4GlzizUqQJ4gK9PWcvOTmtYA
5nukjeye92vhZJlNT6x5jNX+fZozjTHvYTpX9jlmC4K6BEC+pFV686mWRo/BpvdFkMiwVgt0OrJp
xHC4B+4PhKmfGqByaN1ByhPxmo+gli+ZfqCko3HDkZIeSjCisFDHAEMkZveI8DRUB9DtM4/sbLQb
TLjE9RPp1lz/xVLsfKxXxKfOVcjzh5JdHci1FHwp4uvgYH+OZ5GUR3G8FqIP3AXhalYtCRxASUgd
LtGwdhE1gboBWTCmw3sZ6jVZUPDMHhFz0ALWd8NjViZPY/Wk8tVdHGfmm7uG0ZyrrHA0MThWHy+o
Hj3XLWg1//yMT0pIXZrP8D1bfMD0L4Loc0mu4msiATFEYjcTvqCaQ/UpNnh3MzggY1KYSpw44cWs
WAz1lTtfxqDfNWGWFB4bbe4KdTab6yfusRIpMLJjoa83jxTCwKZ+4B9DoNXcwXs6iNjQg/XEpr3Y
I/ZxAwa2wSkF24Q0Ln5uC8AsjcHnvjKER9bx/T5+vGam+0gxQVMGWOLx3Gld2G959NlIhMiYwQc+
gBp9Om92rmmzzBmKjarJTtpMBt5VfS2sYxB88QnIiX3JUAOANPHmTDmX/Hq0V8JC/7fDYBbKxATw
ZYlJAuwwRhRcHwTt3CC6wRe8i3AYkCk3qEIF5Zz5jZUfDcwECi1Ny4ADFK81oX6e43v7jyIGNMC3
+defO8E2k2L/g6FTCunGZhOfa0hkH1xTUhBmwm4yCUhZJJC+bOB6Iiq984KkJX2pwSgOt+4MaAoz
Tdm2EfSdNYnNkzXJsyBDwxdpAY0vUMfn8cysgjqJC3RnpV75Zy45NCb48iKutIVVjeWwNCBz4FbJ
YLDm/EWNySNXDUP0dmmo/Fy/PyMUsP0CUdC9G19IirTXL3vJlNCeX9diz3pN5iX7RGBu0fgDrUHg
GOVB0VprWfFzjRmxAU2QuYfQgjKhx9GfUPPPosHE2R0c4kecd/MX0RlmvRzIayaHeLpvW2vTYEtr
a+gFkn+cwB5X3SH2zoRMpTNhO2VqsO7kmRidOVXKYQ3QTn9J89FhwfvkImTsCMxHM07lhxZWh0e5
Z3sAgq0OGA9o6O71SS4P7IypBxx/07nNEDUmDF6BDwh74uAghPS5fMqW2qEd8mqEasBU0KNvWxU5
zpi5qfRh8FpFenw/1DXYvhnzWh0FRzHlmMEJ5EPgblIcjfDu28+BEGw+gUPR5o7ZVUY+rTjuQSQC
Ij/ErPC6Nhfano9Smh673XBCdhTXAMQaAsUgLCfXFQp5eAFs7JnT4XN/Iit58gpNX5hClVHxgw3M
3JyTdJvDOby5kFxI/Xtsbj/F4rZ4TrpTrcMv/RSI0tkf3S68Q9MokJhYIDZMX2qG6njh7uqnVb3c
ywurAfwNSHamb4brD6bf13aGgQ8UNwyQd4bqlpJboPpR7HsTXtIE1iaL3nodtUl+1FfmeAAFpvVK
jpYfwBZz2aK+hhIWfSP+jyoavY3BJUhjmhYY1Gju7hvMOuPLUW6AcTRk7+R9OJdjvh3Zn9MIDBbF
EpIfmCdC/p35oCv3fzhgPr16FUpR0rGz4PFT/ig00xClqH4cfVHB0g3wHZq25xvvWYcr+zTiB/5+
SDtgR1Fk31wu1xUl0+p5Vr9YJxtTlYQqxammctDFIyI5IbxDtmdlQ/Ark/bi9ngP84nXGarlPxB5
zrZlcQgHqrNQZ78tXK8N3LXpVjrcN8q82hjz2tEF/IXe3frCMCphwBX+7yPEgyJoqcOvC3Bal8Ys
hDI4hc3mZAeAy8wVcgE+2tuq12C8IU7wgyyCeYeCnyGRuflbEChtFQhGkErc95jxKNH35d5nitfT
FpFCDL8Y/jNsb3g7J44WTovUNpy77MHqVV48QcMJNWOidbCG/jmN1RCXSSodo+WYMdhg9EeQstPD
wiIraGdujk/IzET9ngXpOQ+hPGVH3KLEGfTEMAaqFmU5p+/AmlMmUlNJbD4cN2TK+Pg0XR1GmQAR
v/fxvZ4LfjeI7AoYxTY3U/LNAUgOh3RDi2JXqn2fHbznfAUdnWc5CWeG7bdedyYvw8S3j5zG2ef0
N0JyC9TIxUqdsANL9liygK6IPOZQEo4rhk6F9Umg5i53juCvH5MDOb6ClsaBBOkMJtMumXahl/xL
KIoBEk4iFel6oDWjQnYoUM8ngqjjciMIQmYZwcpjJCvEPcP5nWN79TieOCepjcW/KIPEcYvfIi4a
S87me8L+L43NrzWnge4zi6QIDkgKiG3MT4JX89rzbui0TlT50GvqM//CEysgWYI8Dvu0eXxwuUp2
MtwzlE2kpccn/B2oMpkob8iwF0HgTJrZKLxrv0QMAGaFkgdG6gIyBpe5LJAeqe4qhy8ycFbCxamY
MzsJcycl3R4jnlcs2R+SZDlRnfYy+TdZAKI4sr1owVsN+H3HBVl90cvhHgl4i5UunMaX/bjFm5Kp
ggUipi/qa5LSQ8cYSrO5Z+cdEBhjpufmwA3tZmUMyz18W1YorMcWf92R6Lk6Ac2nTQWNw+pBsge9
zcSHi7nvcAfwrjGApLNgnMCmcrV057fwSYXeSra0WITpLAPnfybPt7X68hrmBVmIHjbB3+f0hSjh
XlrvZY1NAX6gMXEMe2QvGDBDNYZpnYggl1ADyhUr47o6HG4uG8tyZXTeivFBGdTWATo0lZl1RfDF
mNHn+o6mZu9gbMUqAJID5kTsZW+8HRf9uTjISIZSuFifiEE3k1bGvU5DxIPVzzfKCVNXmCeU19Q1
MXLl55GpNCFZilB8ceb5K0A4bgpgM59sYC3eAVX/9pHkzHveFe/3zczkYRuX6Vu22RmYnaZ2GF7b
ibxlN4Zkzbcyd8hcb3rfw03EsZBHHNs9rGs8pCYhsPLkIDuPaKXI8KsB/FxBHUWXgGILAiq348nu
In6NxA8kC62Z3U8kv5k+Nz49MGBNPF5hyvNpcRcN6w8+NnNp7qR25z3BnhYP3uHIhJGpLWRTZ5OP
A6AS2d4MJtAo2YBgQLMDzA4mz/wxx16KMb/Vzqcs3B2xWhLWzVZyNGLkaWw8Eu8wBUuyeFhXHrab
QE0WU9jM/WWZSNYVbkfwSu0FSAU/WwlMnd+ef19regumibETNsIwaD88uDl/GBzmdTDHHct5IgSl
yIid1j0kaTRd3ebhykATEcD4pitxrs5gfcx70kg4PjC1RPjJFUDX1zlC0beqE7D0yQVcorUQS759
vCKLXQT7RRSIczSSJ+MEK+jyB42HdhFrD5rB8wnmPRNitgsqJ8omqtH7fySd2Zai2BZFv4gxQATk
VVqxwTYMfWFohEEnvSD49TXJGvdWVmZWRKjAOWc3a839iOChGGDEjBebvTHOZ/ljBBQRhYKijAGh
6o/1/qZNtBLt24kUh8TUpKju/bXnGEUs+Acbl3ZobDavxr7p3gmigs0cQP7Ko5MVQO2FZIolgtyN
XNImfnR/qc7NRpMszyZq2hHqoOAgw1ZPVkZIGabGwWgkws/EweJZjiH172+Qm79EdJVkIer9ExbY
SktEuv9mvjSmjBcWqnZnjao5atZUHjdQR4nUMGSM6Fpipl+KLaws1sM4j1kcFnK8Qi/8z1CSQD2Z
x3fmCIqsOMXnIDMzQvIn17hxlyQBe8q7KMHgTNJ1YQAq9hLqiULv7H4bClgNEBLrTx8nigWcSuWo
mIJMT3vi35c6RWyjq7NTqjJbduiMYDQoD8SZ7fGfwJUcHCtRjsaS6BZ+L1UWTzkC2V0xeQybMT+L
tKdFrHqIroTe+I1f/fFQ+HQ2rHwzUqJ5F39/1Z1d/s3kgG6t9w6uPP9Qrne6KTGvgUlvoyvZ/RvH
WAxUdzhC0F7+f44mj3/SXkojYwpKisLzUe74mU9nHJrVFiahPpRlXq43LpcTlOVxwqNXz41VAyOY
9BTB4CHzod0i73w9TWSew/b9c74kCDNH4MylWMzPJEdEu4rxExtnRgEw3HjxmC0yh+7TnkKq+8PZ
S++PTdTi0pxKgJ0k4BwGTPNSxymTBybPZKBKwHTyEK9JwPUxoYQ08qE0QLBOLTGk8wfgLscvCBKD
wlE98rHw0f9jm9yk2+1ELQceJCxUXNwvjszLH82FiUUNYE5Cza94fFr/1h5nVLywMHLRwSmE3/oX
0ASOQOozoLLorM2jck+pgyYKZZgxrWW+uNptkTKicUOAh0q2xQ0VkMPAEiBTf/O+2rNKaQvfxzgz
bnJW+TyI2yi8KInJma7CxSD4YfKMtHxTGOHjI72ODxSVBuYycDmq1Jgs+41IwIAyhFJMtANYcaLU
zpCLcCxGdeuWh2g7sWn00hWsuW2IhOciHa7hLF+G5WxfnOkCIAF4bqLNzKdSHkJuat3pRjpoC3hE
14aBKMmOuRBc3oJkmaLwe4GcoPlFqgQcmy2cS1Js3/5kGX6/jB6E9rDQvHRb7sVuXhw1r94Pi7gz
gG11RikDN0PhLnzpCOQugR1IcytdVNtEA4ukO8GPaOcfI40s8YcO9Kw1nrfXX+BrO2J7Db8/sQXx
NCeIj6dVPXR/JRVYWo12RE+7IfZAyEbdjq0bJj8bObba1/aDtoOdRJvj54kwUs9zmCkvs7yrHIux
8yFr4sxki1bdtHY7IkLGDahm86IX5gzdkuEML90swedMOXUQNV3yM+1Yfjejy4FEJFxIdw7HeHA0
jisYCJRLCu8pGQq4ke2Lvt0d1+t8sDsj+uvd113bFC/zfcGfgpKXFYXbhe0iQuWi41b97j5jAgg0
epn5MxDx55L1+uL+1j0yRdY58NURH4T2865Iy3Bi8aRQyxvuoc8OoUAiQNq7Uxln1wBKmaJ2WiH7
YK+XIYsiBlQ9bau8Sf14MHA1m31iIUUhuhQ5fe/YeVb4wNolfv2lTF/Zjlb6ik4FsZMbnSjzUd4j
/ZUvpCz8FEACdGk+tsgIALTsIzKl33Q0hF97jp7gHODiotd1ABdFAJLdCUp5j/kPgeRr2KiJ2+WQ
m5whX5JYRhTDURT1loT6I8f3avRIXUl+efHK6XunrZxa2U7o88/sD0lSsAxfiOxfAugLQuRosMvJ
SjnU2JLxpmECd1P0HXM6lm+OPQDUFT1bi7QMqwad24os1iq/s8gGEFxYHZ8DH8cC4SXtkXTfk8Le
8LKyjvf04eeSjUSJEi++XRBiNTcDBxjND/RvmD0y972P3fZjNF/RVv6ukLiT+d6Eb4U3cKyISAvd
QNrQmElnVLdBMzs6iZGZAT6N5yOKFr/eKtjRuXkt+oX4ENcSe47o1Yee7eb7GTv55QmX4WNJmVFv
Z1/Drbo1X1XqyvgfQjNfSeBN6XV3ODNa+iwDlkFfOGjwy/Q5KszPd4pi/a/W568fBHU4vDbNfRKy
KwjL7kc4RFt8qypakNrEEOw/6YT/qbvJ2ww36i67PYORK1DcOtng8mQbHRNRO50rd5mDdtsBde1N
3lmcm2A+VgGOs41wyMZ5FcFV9/HukRyP/hgajnyYMTOuV8kvHtXf3M6chhKqFcaribogqCJUp9Th
BG50VjYIHlBodGdpqbnDBn8wNyb7otzDWfw27ugoLP3YUAd9Umy0uq+RjIyY1WpdYGiTTeNNdgjr
Wu7vBNTG1FGBTIf31wUX9dQslwEhPdU3DHmkW2AdEEJQHnP6ep5/hUd5hzhr8Vqql4RMwG433Wri
ZZsJ3WxLO7wwv+xZf3Mf4JhTeA0jA2GYUTF99XZEcrGCjKG0Hask2jZzgSKk2Xr02fi+cFxAbbtF
FNzrX0ixZXBeV7q9pVcdexyGFgMHcXOx/ab/6oXsbIAVxxbvplGxTRJoLHNl26CC2ODPIeOuyQ7Y
hTYp0kcs1o+uc8Fwc0qhxxvs4qv/fn0T8qR39ndPPOPPhPekUjnsTgRplS+BJXKyBaqdF6EUerHa
1q8ByhgNmioKwXbdMDz18PkLf9NvTpoJ5orWTv6iyGZG1l7eVqN1R6FQXpkYfukFENYfEcoJNNO5
x9/lH/4QnLYIotBbj/GRSf4uX9Ane/TsMryLqfW68nmfnmwkG1nBiYWD8yQs1CkFN1hxhSOGTjnX
qdfB/f0YnBUFeB6N1jkQgJUQnD+gCw49FBzJJMjQ0B3icB9VaJ1V4a8IKlN30m29U+8wmN/OLQdn
A9DqtJL+BB7OyZFGNo3avNwiueIBd+QdEg+Agz1WAXV8QlMZ0uA8HGx5Fyyeywewxw3WzZ5n9pxa
768YXWk5m7en96amcrSR7SfVks6sNpXxiBfJpmBU2FuxOCbVb82jRwCRCmE7VGhUuz2Z3gjQzXEc
6Zz2lwrjGDKD1NLfKHFPQsHw9q4ZCUwVQSQPrJksOafX9DSpipao2vZcTIHbSsz8XoHkNIdl5Wcj
CZB/DvCUCvODQ/CHFkeL2783puIBIhDUJiYXwc/SMLzPjJjyPsYnGsvUWZ9uM0FqTR70YO5VYv2+
aUQQcAAd/HwQC5riDOGuEX2FK0DnDHXN8LVxHyG5WMLv72RfLDVzRoA8s9A4E2OCNapPCQdUyaDW
p5fSuWACjLBICJ40Ug1tQqb4T30+hq6FZNEllWZMrXDeB32r7gckhk730KYjnetY2cKFoJf8ZjVQ
BKA4yrMZ0BpSvmL6aRMnICbH6VzM5ec8QQaNiB6O2U3kmNdw9AAJupUW8tOI1Linaz9dhzNrEv5S
U5uyWuOlDDkS1Q5vorWzdZPvw5PEoBFO0GXtP/2uo0pohMDeeqdD+v3GtvuK7JcHc4k8OrCVdbZI
t9nPFOqFCGFeWrS4RijJ8vIm580CmbpL7XYwki/N0T39KzXhZz7wgLnBPNkgXQFV6F3GUg0aMnop
O0oNPINW/aXQpWClVIvZd7ui8kv6vSubeQRi7+VwJNklwyXGWCO4ke6tMRm8Fx9sDpPvcXmF/gmg
9XWcXRXbHOnEC4SyGYNeSIGnzD7FggGRSvfiY02WllhgCpE37bgiky01beRU3Tr+llPMbf13egbI
Jz8ov95YshTWY3pb+S7+mdqaI/M/xYtcARIc9FUC6WbFzrcXNvpeZqHfAzb+no1FX8Q+U32E3QlM
3lzxSkdEc1IwI+vN3IAnUdP/QAsYANp23EsvHNIXESmVRWzsvKxqpaONJZyw2hBYDaUEYFlbgnKa
kKwS6vYsnj43UXBIT1f66i3ZaS4xSkzuhf2mF4kIf8p2FVsQvyGuFcht9QWLoGah8H/uAl5i+DLL
bK0upqa8S3Kn4HSi5c7nGnNB0ZEotZ9IX3EajuPrwm/EHLaKdsMWzUOy7jgizNnyfVS8zohX2Tdx
rdUuRqY/7xEG/a3/+3iwpI0X5mMEdusJ0kGMbdxAzpDW4yD95QiHlOJOXLiS6Y+0noJYe+2jcJ4C
EmtsOdi8mG4srF9Prwl8IaP8voja/bTwJ4WvDZak2HhZGFP9+vgxAFmiIqQ9g40OWP9AtTYlcY02
KoWm8Zx/JFjOFkqubEKf1+rUZQwALbA+ZI6aG9KXp5+94jLIZG7IjnIIX+b4qcSj3M91kjIa7Gdm
qjb3+NA7mgdR0FGub/s227QuAT4zNDl4Liqp/4ZokbAScee/Rj3RzQAN2CzeK3GvLWg+0adin1gJ
bHF0uk7NXbXCr3IUNrBLsEev8BKNTjdgNiLn4h5aMZcp9Jnqg5uwupQjiI5or5sjtAl/swU7HpBZ
sgusdvkt7eY67pOvYQH9D7UDbikaCSWX25M8Ug+kZqItxnTIiLPpz5rZscMXOjG5WslN/K7Z7mbI
4A0Ndz5OHUQvozBUUubTn+l3uem/JEpEkbF63sCaxZEpoCOk5PvDYaOvGTuHAbBhr8aqjal4FS8Q
zPHncDKPj6rPBVrEOyRajmKVZFKQBxfDsd6zj8tWf+r2JGS7YgHz0mvvkQfzyntjMty8btXibVdm
uu5R3TCMbfQ7ITWiVrV87nMUR7d8U7CtaGjzdSNzJPcBI5yYa2LKf7JV2Kk/oANmn6SSSlAEXZl2
5EVmnkhhfF5+MJjFnWifFD3Y43fCp0b5KW2WFI+6xEkDc4putxin6pK7mjX3ACdc4pOMnyWs34nH
5SwfAY5ihmSaCf2XKRpEJmzRn88fM9zq59m+fPCqs308RrBsoqg+2uYQcF2zVUtuygEzu5djOJXa
5KlHrlk+vhwKveb+dlGPNffmTs7dO+hHxlRGMt54/qheod67a1sJJ6k2eqeoptHlJA0hSci0efgX
YdYkA8a/BQ0wQwM0gpKW4vwCVojDwlzRVTkI+YoWBZILLH6UlzqSHgRmgVEt4/tzxTRO8L/krFQF
oDusZQbWfgdOecy3KlvsyBWwwht+QorQOBZgq/y9YDfm5utYbgV0dgTyqK6Ow5eozpsNBdaPkcUI
D7fxx+r7JRDdckP9MFOokr3QxUPx/KKPwo98Pu3oaXfxSN1J5FUjWLyiXMNacOvvkOCkBphnFIpt
R0cKcFsYNEG9/1SLJjmU5OAkFZqDBLZ72i0b1E/ycqKZ81FdjFz8DP7uKZkRGUlAh2CEflA3E1BH
1prFZevIAJp+1XBlNZv4k7xuVi9bbYddEe1B/xpPHuQ/XnhguxS2owFnXVFNQjSUzb33ObYRfTKN
bSlc6itfO9nosTXp9xTskC+ooqHy9DH8QzdJE3nysunC05FIL+WE4RQQKV8m1UdF3qg80VXZj4mw
YJbM+SBl2jVIUojJ2eP/YYiDxEZjK1mKI9yCxYAhXnWUpQKJYpzF8tfnEPHXbUO4GG3PqDzytfmi
1gZg77kumG3QziD9jBU7xoWp6CNaZU05T+nhqngDWXdLXCNSWyCUV1cMxCrsIT4+v8lLX9CdqQaF
oO8Q9yrhKWNaFzB9G3FI3boVM4E0EuRjlS9I4It7NnXCEvc8btOMyvPUfnXkdDhwJpij3O7lLcuV
OhiTxK1ER/a7b/KxFG5m5j3h+8bmx+yDAbec22cGzgbj7dAt87Lanq212sXilOVLjbRqaoco09CO
oQTK7k1FkE346EjaClEdhTNRGqdMM2FEAHUNpFpxm0MMoPCFcxgmeESK81Bll4XIZo/6XTaxxb0w
OGr8jIUmXJuPGxWXnjmfS2nm0A7W/a7aiUa+IlfOxa3a3cRiOZmEphzP6+2I2YAhVzCidc6yKE/U
eYbpBqfK05YJx/eT33RNi2HWWSUaFkINOorLoKfiLgIBkQw/wi36aCYA4+e9277XId1Wx2+ZtIKw
irxLJByy08oWoW29F9LHzH0o4s9sXQPRIWmig/HPuRgD+E5XJMe+qTqv1viGhCHUVhKvJA0+beMl
ioExM+V+R2CQWlMtXJI+qgs4XrVkWz7Cg4cwKkPqiDiOKPXFovXlt0vxHGkWKsBJjH7ei0tzdMqm
Tq1ts26THaphVSd41XbVa1Pd0U8IT3KsZBwMLsBZM+Iv8nVN97oRNxj8Jb/pZvrGRjdlxz9mPGJb
XX7YS+hWqeQ00w5FGIo1iuYI0MlYdcF+q0vNt5c2pKneVnwehBK86Iunjbjqj57+M13NxHVf+Mts
4snhjfrKlGb85JGJax67LvBaeWDohqX96BxIzmvYtvFibFcxAXXi1kSrPxG336YEhI0tnFF4z7+n
yZgqB9RoyKBf8ZeQ3YQPRo3NU9gr6LEpClC50vfS6LmjP9BX1xFxKYGBWik4jHs68LZ4Zy0nyLBT
y4Bt5JkfbSXXVw4iZZE912OWUQJzBn47daLp9t3vJap2Kiq3bP9EepKtauBhPDsObTQOvcQCUxiO
ikQEd5B3P6jhl6/Y64DPgfFw0Z11Tyd/joTlIt+l0QqJsajvnsrBbZNLHTO6aZV2tDYLGRspML63
o4ODFE0dwf5DoL1kJeSsoUFFF70y2i3CE8ZX78jYdrNzCwq2ssCsf55WXHspVW79O99HugF2T9QX
IR7GjxV2zrtez8RN3+2r7jvIr2KEQR9pqM9Hi9aooX1A4u/ROyetuxt8WhPbNRGkEvrI1qrGDEbG
QLt91duA4CfmrEdkO90htR+BubdeujbPlU7Gp42icyQo1WRE1Va5rffkjUbF0jxQD2wOiM8Sor5D
jjTx8wgUl/ed00/SfNwZAWD3XcBBCpP2Y1U6JDDcCYb+ACIdhefpud0WI2W4A7RYLN73A40trksb
MFpWm25OGpsmsP37DNGMQ+FdtCkzfXVX9VyAfaTVB3v2vSZIwTbZQjYhYonRrwJn3lcHRN4aU+z7
P6RYamr06wofaeY+aeABZ402HwnBE12EL0F034C2M+K3mYMLsQusZ32XHUldUichPdmgcA+GpXjU
nl9h7WG8BUAc6vOCYzaO6E3OrjS59Pd6pjjl9XPFbue6DGQa5DH3Dy+ltH715jTwQ3UvPw8axTKZ
Vsg0Pb2R3xCN1oaOgcydlqg5959iOZVXJGHEZDiocsHSrwm60MHGF9gzec6c2Wy3NIJQxY9hDVLc
0kLR5s0qp1CuMjY0DFD42vFWg2utqXkpTmg+r1Rry11f4vFhqCaPQ/m0DOo5ExohcIZC4OqRKa6K
LWB9WiP1lBT/8ETxTH/n0ppncu8LwmAy7xq9MjgNEiVYH+p8tGGCINJODE1dP5krtAdHlGKuGI1J
pU5sLe3DVWecx4Hr6cRkKREpKNSjmMsKGMPgSRrnFKVMW+vntcPIQsZzoVALbXH40ZHovd00tv+V
pBl89Xbd6p7SwUIE17XmX8iVHj+wzylZr4HHH7Bl4P9CM4ymayy6sTMzOOCPv3Yxurk1sH+2+ec2
hB6Bvhp6N1SCEat/QGENEZCh7kDhhD/SeRjv4OwpDwy3bFsE8xv36wONpCEwtj7Ua62b0tPIM0Uz
TOYjfuCGqFy12qnhIUyl9s9R00NQmdmnanROQTroNiE++cmiYHrGqCS7aSTxewQ5v5FmV9uSxgVZ
KNGjzdCBazT/Qwkbj2wkousRaAN2gAxUI8Um8/wlyOHKwO3o2V6EBQLGNKZ+c05w7eCrxlKK2XMX
PLSjqQFoO3YcFJsEcju3JzXpbL6fu4aB8ElrBMMqL/fBC8YJ844ZrWUMCQ54HrxxSBvTzVJv0k4Z
afCbQ44R51XhqhzHYu7Wglt9TDS/7EAgdBWGo4i7SHqk1CJf6EL4z9pulu7kxKFXEfoMvqWQj87l
w/R1Q+9cPXSDAOIsTZViX1CVGYjU8pk1ha1S7OnCjryINzvgTXpfBn1XqescBARIyXE0Btu1nC6Z
OhNRvY6t8IKjEAzcy1DBtDFSphlWIrFLK9dG/k+azCt+4h/OVTEH27CQIBm+zCD2P5It/fLuU9Zk
33hNspAh7YDX2er9gRCqbfctzuw3paE6XX1qs/l76TBXKS5rrFjogkDsbEwasCzZHYJdPmUzwbOD
ehgqhyuDhWmMafvHeuXMeTKBp1xhjheztTbQA7FU9BeRO5VP9eBV7WacWNRci+mCWFcNli2i7dqX
jwKZJtXa6eKjWR3Psizu3glFNGefOR0WCTM8OTntsdghAuVJ5V+I1RYO6eqGEuSepGY6P+75FFe0
TovjqFGwaXKpVKSNPSb6D5sbiDqET2NorMGrLU4UHa7hNTFbFEGwgOHMRcqC3WtitZErK86bA8KI
2iXmQ1B9eXAhbKOo9lxPC3ufoqZJCdQC4wchXPYtPJ3tOfliiFbNT8N01NBLoWzxVn4ZIzP9YkdG
Jw5VvCAUoerNRvnTpON2rOfOJ1qT0cUIoc1m1fTLcTHPO68yy8H4qZfzha3Yvr3fhwkzerwBbvWS
xHEF8XU/75aPx9QcR8zfDhA6kXZDIJr5GT3ZzFXNyfZBZSD2HyU5LVhETivCcPRzNLeGFcvVpYNs
ZwZhVHnmaBQeDKk4PSaF/cKqQ6B+ql4+1zXYLoTKCcxH23tyux2lNrVuF1MEOXc9MPr5szGO1JZ3
supAX+sOCqJRWzIbJDIyihN9YgnTG/ZJmGypbBOQAjFYJtwYYUoHpX2kHqFq7B0/GCccKLQFML3Y
0ynaomaxdISL2KfGOeGkQawbCyIQSiJPLG49CjdTfaO5SWcWIhcr4L6kRwi1g7aavvy2W6vCPD3x
3TAc0PslFg/FbGryDdHvm0jDfMks/NUDaWU3Vyy9Z3vEIn7e/lThzwARC+TkvP1GIEoB/syNWSMW
a07HYDvbBiY9VqZ6lNbDeWurvW6puLnLZgMLkzaY+9mQVMtGbWmEWfOJDt7uAwQER80qJ7JFZ7Qq
pj+lRelJYxyds80E50chHDZwZz+QW6GFmivu8Qgbwt9PNEtA7VjHdj9/nfd7HJrFI9iSGFDz2B2p
3RwzqzHE3uBBPvSVVVyBPMdeQ7qTOIzGBDrIJcVsu+yRIXBjuAjUta1PaRXUW5aDZn1ml5S0RHZb
Yf54AWkxn6x1lKegb/kIFMvOKSXrYGpVTowma+m/+TeXP7JHlRqqtFm7YKWWViugKBNmLHkDXhBO
QU5GZhWZ7TrUrfaUlfbRL6kLX/toQ7P8VF1ZhUdMdiNsu0RpDMVkza1jhgj5JdM0trR6Kmgc8wbl
wOkOEzOjPE7d9kvvbN+/MiCJBxztZIgQz0gn62vXLIBVU6ZHcGZ9Vu0N0W+96Iezjm1rxDOKspOT
uINDlE1UzbfrOOaK7pmmOuQTlSUw4a4zm5TqKVkWeTj1ZMYfWrWyYPzfMUi/jshdaTfyQAsSY0TY
KpmFZx8XI3CgO+P9pqJ+2R/VztrvMdeG8+Ps0iP0MRSNB3dW2II1ffO7QFrq6Y73X5hoxbibKpF6
v01zs1ctuiMzc8KInPkHTrKR6AuldQi8VAfNGENoGWwMwx9RA8p40/3HjftG5o1W1/z+bmngmooP
OML4RAnJCANiNNoj7PaZYquMg6ebKnLhxJwXAuyxROWXmCLzZefvlMUJNpx5F6lfpF/he/0Zjx7O
hhCdgTC7zCS7/phs0gMRFvk4ktx7f34/6hcIBrqu4mmiYzs0WfVMwSDW0B2KOf2LPdOwBy+PWBCm
Dimu3MTUMuP2DpiyPorMoiXk3LUF+y7PaYNrA9/sxIyaxVsEGrtvwAmxyixp1f1mNFUI3TO0p7Aw
3F7zKlIewnL8J6eOZhPrQAhXE6LFkKlWnDBmGLuznuoFeZPxOb5x2zCFwPpQaoW3tWiYzkRNdB2e
I3aKP/YaOEZcpmlwjuL9O+ecdGZwxZhGSidSweW8EWU7wW/zcYqPkz05/VZPFm7JoD0mpEnzBoZk
6cJ8R8c8OHbhPH0RJ1BiNyeEeaBYwWOzg+nKOvL788dF4cxOy9HzZtZNjhqCgRs/NLBfkVPIXkqv
KzNgXXY5dN58W/72svlZVRtlSa+/8lSeDTIMSqQ+RSBFcaQl+Hs2Vm1iTeE8HeKdfFcAs9PAbHVm
K1gJpXzZfMHmgXUEuBA5XScI1Gguk/zci2aBSPSsAEK3C9yPgV36jW4pKr5lilrzhojhQ8958iXQ
smQWx4FaHSznvfjA5QweyonPFPxUzUz3sHbyyBlQf4dbdNl1ZyTs66LJWhSfjsw5MKy1hg9KwG2+
fqfMABANkeOYfJVGeOdHvS3NPEoaE4o0Kvic9dCvZcisE/BLqa/fA20rZ7ukcUKIiJ2vMcuIiuco
VchnnoZbkrKHlV8k9VF2DnVJLcPfgNPA5o68x4Mn2Gqb9oLX+r2N5AUCys8++37HDI35fS5nFPOq
xtebDRz15xiESQaE/WCrA+ZzZ+Tg1odRcuPxmDBa68yjiI71jUHNeh643QEFZ7oMjOdYB9T4aDy8
NQCqnW6KgStv2pCNoWa15oMZ9l5FSYTD+M3KnF3E3O4GvMgLHeIKLLBUY5grcocIuPzzgGF3OrVe
w7WD60JD5Pm+PVk31NIFSrdMxWCjIr+bfOlX6Rqzxy5Ll645AwoQ5A7wTLa9l9MqmloynVAazB8G
39HgHLkMCmoUCmn0WV+O6I8kV9HqQRqU82zN3h5fM0fEr6rAHV8SfciRTRueElZSuPApUhYQpzNC
z2QbtubjJXFwTSZLiYrhijVRV1amGsfufs/WIEeytRPTQ2437/cadrxGDJVupPsYHPBSO36xx45A
6gR4A8AfQ2EiNUnmx/GfqDSZoAccZRa63BnCyKHgvETupB5RWxU816AdtoLzdIfRiT+lOsaSGWd1
4ghlSTqo1mrVYKQcsr6QoNAu10wgZUzYgmRKuJQPIFjCpVH8jL6Icn5GgGwO9BR7hr+CTWC6Edpl
xlHIB3RycLo8hHNI6uoTWTS1Cjp0jMrLmCYBrsBxJqhuYtR66vfzw1yAfrBm+nzSOtrfpzcb2aw6
mPyWcTbU/lzTA+Lebkg12/5ApBwZ8wvJoqXlj4JK5McLaMekdkjJMYU3r5vqsWvtQj636IUg4qH3
voOT6hnCxZ86N54soWnNYyhczM5TnKzzpVXam4SvcNtWUQXaukQyYhN6vQt7ihbtQh2Roi7VwPdo
QkkguSwJndCuZ3Cc0H//VOrPJGR8APsTA4OlLeOEnhDs1HlKcPtFKQKlfWg9x4eRvrBob7C5hsZq
AAxxei5fqJ8WCk06GA44fAtLGyUMLVh7GorKXHjI+54MksfNSRNnSj6eLj6bDIbcHnUSkiqCn8Sm
n02qKuHNQa2JRsYDIoQSMnD7pY6QiEtFJp8tQmSyVLXYdnpfezoTwpE3tVz/I3yLGIM05IzoQkfF
C6O5KauObfOaROWcphsk6QTF8SOEU1GsWrowoJW40y+/KlYJMK0ZzAZP7n+qZKP0K5H6nTCYkgx8
5CLnrq5QEkNIC36z+xXw+QjacRbRnyIX0hBlCe3XC+ssz6CUe0m2UJVVw14V1xqDnRavZh/nvh4v
oq+CdiP3W272Q+OROqiBV2juU7qMlM+4gzlJ1qT6IIeYStTPDBWhdFduc8K43ELpKK7o7O51zNXk
qWhwt8N8w82B2cJWNsUVZ2IY2ADZeRGYUUdFDoKDaYaY4CsM5kU30jJK2jxoFmzZGMyZjwKS6DaH
80+6mTlQXmiwtmwVmGLA/qLlpeAuG+/LmxYqmmKG6iFFoIk27Mt7UdhkHDIcJMTI+GQQzQIjFFDJ
WSqN5LdRdS7hKZYnMDozOnQW67u7S9SHpMKcQsUhVsZk+hD5a3aMwSnZXYB3AbzBd/5PD8kP5WRt
QHoTjrIrERg3SPiY40Zvg2adWUS08lEWkA0l+JDiMZ2kfAuiZ2qyFZfwt1o7hGo3G98sDwjC4PRR
ntvQzU7pmqfzoJJtZSeeFzYhkZJAZD8VSENORDgszj+oI4XF8AvmB38Crag/4esdOxKSA3Huc3lN
sGBWvBasOdsx05DNDwutNDnCZfBxqkUBI0Cxi3wzMEmOYgYMRh65DFUVdOQFQBZXDgwJgT1ZK1Zq
WETMnCxsxq0Ml650XvQ0wJDyaAMvouB/JiXe6RvSWQFEgzC+TS5xfIrsAmqRWTxCiz0goFKABWv+
OmgugzVmM5NjmAg5+jdkhh1ZAf2dM7xC5QMQBmSoF8cIS+I3xC5+fqDCkp24mrMLV/15ABtOUr8V
9tmJ981qheNj9d7w8/wr3dlv1kE9Z/nrT0uU5uJvxQFDHQShIXPrrGigAD0HS6asp4fPJvhVLPhJ
9P55LjUc5NTiP+w7NswnsWHB4WN1WQMoI9CS8WuKwY/F841oV6HUAqsR6ZVisy8xxYs/WskNTFT7
Hd2Epwm9q6t+ehDhN22njjgoPd9+aBm+btMJyWHutFNLIc2jYT30BKOOcMpmDpp/NLp1ZKBUQmmu
Xdnc4F7+xbNg/pocqckOP6XkacxuogrFV6IUOCEPnvryyKWqzLctslRs5F1oZeDu6k4xcjlWnA83
prVak2/mpxyCyuW/E2Ce5c1koVwpyCwYybJM16GDuMIrtq3u0O3nmoA6mqJJpINCfD/qrlmuNb0y
tpB6Hvjtqtx31/bIlDeIUf7zC1mhL35nKMCgLx/Rqswr1Nj06Nl6P3BX+PYBdU67wIF7ohqLoVsT
GFeOLgde0pyf15t1Y79XUFEXzK++TlEfHZq7fuyo+jQIYuge8n3RqbiDRDp+/Mmu+hP8wBGtZgfU
jhFQ7vSPLCAZ+5fEPVSsFzSc0w3cQjdwZrvpTkQGzZbp6itN+0oJ2LZIMcofdQZJDezoh7hpOfAh
0Wvv8CgGFzps6Zpzf136MwTTmMu3/SrdJAu8Y0t1kzupPyFupL/kMZg5PymXaE1BYT3ZYXD6/FBf
DJm+9C35Gc5sELni/sOkrI9dJvsqt6ZXgBHoxTpH8CqefdUGuspvqYGGNu3E7pKJTnie5V6QudJB
9j/fFZrkn0ltI31Vr+oJCu2kdLC0PdsLV+VX3SenaNfeq3sG1DYHiUljidZq6DNjfMmy+Kkp+bLf
WdDh0V1zczTnvE+p6Jw3I1S5NG6D3dg5DRr0VfF1JSFfThjgbr1/IL4tprbgEACsmp8P3gaA64dP
e2LfDlfQuCogiWiXp3aW2nz75KBZykZl1gNFe0TxuYX4mxZjQwzA5DX7jfOdLhpKjhEY06LPR3lV
7mQQ1uElvjBCcVkzA+aBsALpNn1h7ZieQeMwlISvUsYGT3Id/QTkMMu8WuFroD47rNIDOdeuXcyI
HL5F1NEm/pq1QNVhHPNATx65P4ooYRsfUkbb0xmGJ/FAm4ZihO7PZz2qaqCPY0dS7bgxhSdKuXm6
jdzWL6/j5S3u2J8pvOfg6BE9olFaJoysH4WtKioRqswyICjJYiQhL86eeu/4CnRb29zDsOJrvKFi
fPPX1u+JBDlIAxYaVSUz6zxK8DumgBoI12FsbGFgoIXjhXBVcilKBzUZ/E4rUKwI/vprIa3zXX0i
1jxTDh/gILh16CbCfkY1VFjSM3zu3r/Zb01YAMwb8mngUNymq9VuBUaVS+vmyAzFA0YNMCfMqoeA
7MJ78aX/SDqzJUWxLQw/kREiTtyymScRUdQbQ01FVERREX36/nZ1dMc51VVZmSp7WOtf/3CovQoo
bvmKhpr9wNYbctVYvBYEBo4dqERUBmgkGAvrVGI/85j/jMGq2oGHQ4pvr0le+3jivvvW5wsSh6hA
ktjPSNmbVeePQcUGCY/D3GBAci/S3h5kvHtYT2uPdBQxjli3oPdnWwnhpkV/MrzmOiU/EgCCgDAc
KGuj3ZZ4tkSAeVhp4b63lMZGbMcea/0RXFyo+DFC119SuEXaHFFa4Ie8ZU10rQusoa51TWAjmmd4
ujrONnHld9Iawbfd210Z0M1YDjycTyk2GKiODe0ETBgqpMDiCQIxFSMszDXITXuZd9RrfJioyipS
gjdJNVHN5niKau6BelvFz7iAU1qYuFmRtht3LZgNVo0vH1DWRbwv2N0QMYvRpI73Oc08CLIBD2jw
xzoTNNZuDSEaeEOnNutPVnh8SWoR8pOn8XVfdpn9kfiJ1rQTvQj4mPb5rAg7r6Icr1KwZkgbI0Ob
tuDW9heR0yOAl2Oe1jBm4eI2yWY5ujjyQrw4EoBO1QVTqugZ4281/2bSgOSJXw1T1OWJuv8Gy8Wg
uVSOl79ewGsx4KNhcfT5x+PoY5n5kTyq+oDew/sEl5Q1A7kNyo8LYnBbNAsCc51qB9dJDKa9ZW2O
hy5kMlpM1Y6GydWmxC/gf0L+ejN8K2ft/AuHFiLtc1fjpTumfmW8L84dZ0hNhXcCv8Y4gG5sTt/V
R1TN+ZdB/kQdzBC9GMBmQGBBaBw7gA3xvhu5gqMwE1vJMGTczFXULE6UilCKX84r0XKBqUEfotUf
9QF5oAiHjp+XecphG7HrbX6xWT5TFVQEa+0PkiKuBFj60rW+mzHtWg0MqUl6rG5d/FTgaX6dDix/
xSVgpNgOJqfg4fQ5FHbdHX3hHUIGsMvdoAnkTmHWdT7AMBt00ErB1Jme10MOXqsOCWB+hYy72iuO
ybp2fCVPYifpTtUxPgvMOF8Fapn6wANAwtb5uGfNfIWvvt73a2+0aKIXcUN/1YnwBZO28pFi/gun
EEYYxK9azOBi7u72Y9Wa+3x6c8qgnbZiwI00xx5WVEvNlMHy4g7pkMbag14ZDcVTNH55oNYdJf20
Nllg6Wh7Zg4hity+Ethpy7wB5gzj4IM66m3QkmV3p/WgSsEsxoTRYovdYR/omqmJrgunHJv85DIn
kZCetM5qnHCgqOYu7UpcuU+LZptYi1/yUP0OZSiiufnFv/jtDCiP36Ba39EKAANUiKUxwXwfCCHC
pBk628Uv19X6NDlNxnGdUUsXH1FQPzL0ILJa8ysgc8Wi/ysODWuGOQJO5vp9AigIngnSUKxf2ZC2
1f35TxvbS7z6lZ5u9RfXfedkP5MG+itPNiKtqsIDATIW0SHQ/oAyuvJbXaX1pfE5PObveetusFeY
VK2osOaWhBwNS0DkOcTUEmekBq+/8fH1B35Wr6Tf64bm5fBjgJd1duqd7FUsHiwtI6IpUa2uh3wJ
8c7wCIo29i5+AdR/BqGTBgfBCE63xKc9KG0IhkP3BK/BfoZ0/Kja2UJj6SOr8XH/3dM8qaKLU88o
5YGkkZZrpQyiQl2CB0PPbHbXSTX9RK/0xY+kLMT5gkKL1Frw3C9yn38P4rR8zQAHqOABHh4KmVP0
bDnmC2BU/+BbwBVULT8BZE2AAQGZQ0uB1QYITRrK2f3tN+ur2xNPCC0ejw4+FDwo5oGMSAxCiEoA
+dyjXSgYqTuVdOdFdozL16yJu9sxWhGuLbIYjGvwfIgNYDdHjIrs5+XWWN0W67GrJfkU42mfcDr9
mnY9VLMQPtkLD3+QwnYOf9ZphVhq2YU6bG0WeNunChWzCdpYOve4pMDswomX+XjFO3gFndkL9StT
VeM6ezMnWpG5NBaPRZmcscMlcwk3CuAF9tCjD8Kjb7xy258yuIZc2xpqoO268nnwWZOGeZ3wLdr0
+ocS2AJlbwXKc8AY5gP+h0gudpw/XFTJtY/gSPHpMIEmtQD45n2X04g+IeczNXs5nW21xE34brYc
1XPQR/eR8ON65sUf+I+DSiAZwi0kZYMlsXuwE/4YytGi/Iz3AtMT5rtAiOPjSdXxTZtITLKweCk1
5008KvSBNQjGnEHZmd9wbg5PxBwe6tnnMMgennYySVdcoI966sPjyGqdEuVlWHlf3JHFINDoA5x/
ZsYG2VF+mxVTos3kA5pWc3BQBWno+hkO/J/buJeEMfPlStZiOW1l/8rSyr3zpGQwgXrKa9wTLrwz
mCGH6vAM79bLxQH9lgKA+e/5TQpZBn7hXxtPCT42Y68xHalmqQ+P8QDt/n3G264a40PL6OQmcxgZ
jna2ShK5yOSid3Sr6BT38QM8sVagj5uEHHsaDPYxiXECjUsIwjBcPZn8J1cOtwziB6Ply5e5p4V5
s9xzd2uAsi0ox8tHAqeHYlzkPoFg2/yJ3L4kOQPx9uxt9gVkgahjpvCMAIOH8SX8ZU/7HREQ2TOf
NlWjAGWwSXPLwMtoq/4heGDN1XwM1FyYX46YZ8SsvibqRp19Cbai2mSwJQhy5TBTnU1rXDyZnuo2
fidRHFjK5Iw8Q4Zc6cVBOyTlP6cZvhHAIUDgAA/oUZkDAnS8stOMKQGJcByCLa1NfF6Nj4iDzC/i
s00s477yoFp28XDyNfwpOuQDdeeKs5H+Lk3WZmrG5OM2u8/6JgYmrjbBTlGmtF1j5pShssOEmkmp
zIdr/KuRSzwYCaHqj34GqHkVFqEaVftzdt31V5dQ8qs522pi2KqI4QJRNcsT77GyO/h2w6a2htDE
CYyDCN74P4ZWQKvGKSaM8xQ3rgZdktS0rJwriEfmjTPCRqKY3owqIUz4PGMg1/qKg++DyOfdWDPP
VjVFmQUU+vecDhjRvBxmfmdW/6IbjrLqYj8BlD6YITtfOsnW6V3syzUivKWPxB9XlwTAcMyRAwQ1
Yz2Qxpt8zM7sx4jxNrmYA6ioeuUVHnDI2dKsV/reqsvnAtCQZ03AQdClPD5+OQOGOA4KJjxM/zTR
n2PgPJzkrdsH6qqxTtPvHWik98Ictw7LG4QIdItcTfjLIBPcVMzdBiZCUXfglKqXR4PZ1b27L/cd
tTWu4EaXkm4Gk5QPWPpx5gm9BxaoDlOau0XashQMw03RS4KOmd98GM+PAYJlyrl+enPpnJc/+GH7
0/6imfnQqFcYzPABltwZLXDmlGN0wPEBJZArJORieI8FHHD/tqp5IffgvPGG+D6HJzyXbYjEw3V1
VPa4u2xz5+GNFxzihBUjhLxa3cM3esXQQUkitsehugfrx3y7jBoLBWHPg7iNYBUqOtXL4oYdPhLa
9I4lEggCbY5+nvS4/j34lyAZFEx26T0OnQgmkItCT+B+4rTpWxqzcKDnXLJgerBHYaaS0Vzauaka
N/fm9kxoDK9Z/3Cd/fxRUtnACL+gIaDwynNkT56p30HTGGobnT0k+N68a/bl1V2wx7il1BcZ2Ex2
omaC5aHbOB1u7GqKGTfJBVNO41t82V6GvkbMw9uuEoy3DdBcICD8pGzqyOMrrgRgrIWjcN64r1g1
cio4iDqqkCDmzTggaRc0t0bn0I17mEYRnEnse1TZzGeMIgC0p3HqhG/rx1mrox+wuH2nzxUEHhNQ
ze19qNxQXlP8seI2q3qMqfsm6F52Wun2i7isYNiqTvFxwFck88NBagILVNYund0oG+0YqeXTYs19
QBEPhWRP+DFzKIPEwPnzsJGB0BOuzPuO/Z68ZtANSg6/i6fB0ubcklA9swbqQXIkK+AHmrW9AuYA
HP3X2eFT3xpjWhROx95C0Q+qd2BzWfBHQoo7vsk/0/BqzuYGYYzHRGxtULkzcEEyAs+NdX8Rpxln
ZZsp1JogBW9u6C9riju4WFMRPdfX2WY1itRoNB+THBEgmkoUD5r5emzk4b7Bok8nubvimzqKX9p3
eA8w1s2K5BS9XA+PlElpK9/Y+e/LOzpqs3JoXVc/hGE/qwdR4GLjum7BtyT+K3c58bAnAyXgM1ww
WgGKB3PmQ6pU6c8NY2kI6kns1JXj7daLCxNsbtK1yP7mjdWM7aka2bXjlZJdhkaX2lfcd52E+4Rx
odWJ8umHke304g1jBOu0BpOHDfUFvdtISL3X030tXmaPav+DEu6WUL/T9c97jubVCxSr1Fq0m9yJ
aRHKg/uH+XJMWDonJ7MtnZRxgixlDCszTvTKmn5Kx3afG03lMYpYtTUxjOVfZMo/kHGjJ6tgkqPa
I3u4l4YJKt7OHwsEO+mYV2N40ApIFA8md95nWS37fz/ZQfMn/Z/gj/pbQoBoMVyqRlhCGO0HQ6PD
6XMxN4u81dk8cPS41QgokCmm0pWHwZz3sZmXNzA3NkbX1TjdftRMldiPZ6co/wMpfcbAMJ+A4tCD
wcNxx1bYQSV74SCcKnOmIHmhc/udIZEjsqFdndMt6M3kbtHnZwxd43w6cM5Lzb/NclzOBlFu7roC
4wrKGcAyiEFjXilkAItBX/TYduf9Jqgnt8l51mQkVsBtqWdwZliB7svBT9+oejoTwWcwnFyCXtqC
gKBj5hGC8uf6KEJdQDEPvendj8b89Ksx8vssCkmUJFalpO4vvZdm/XZNBqUkbrsCFSPND8hkHeZW
jm0C83ldemefmEmoUTGnrkc16hThJjgBWdKqbYJ+rCXVvJLEdVkoUjiu5D0T9UXT5/IteMTIAu0+
rh23bUOqhBaVhyLsxndTxQ7kQfn6B4RjbWVyIcFjbKqxBZbC5GNWuk+3NStS6qDhsWFRIOBvQ+UQ
vuSuE12i7Rk92PfkAxHu5eHUh8d6z5l/CBC3Ni+Um6Ai/KsULlFZtH81PHH4DZ5iY5wxZMi3vy0Y
Z5O08MUv/nU3zrXVeVhvsmgIJC2D7826Y0WHNv+G/9+69zKKQzXfGHzQ1+YwXv3jqMFYYyLNxcFS
fogwJyb3Zsmg3XJ+np1nNAOGZsJbhD7hPOy7RShCbk5QxuIUtrEpM6a3yY3t3yfIFyv+4QIJiYkZ
V9hOe/HY/TkMXhnV4mDOza2p4pKoBoJq+GgdNgpGLCZXFSnbcYPFgpKe9uWUHupiK4ka9iZP47Ps
tMS7iNNJjAtsZcgSEgiBmFedd0TDGCSr+mj2wos9oi4F2eRd1DPaadWh1PExMvwbRSQtcOTQsHTN
TWl+2O6FwD4qZwyYUHmJmATIv0eAk8kNNS3+U61gZsASkbw+OlJica+YdLFe5PHbc9Wkzobxablh
/Yc0MaTK0qmyFyO4Qe8pYD9kM1iuuB5WlDBjdKo4adDSMOEfL0jZ+cjX+bWZ113+fcPzjqE0Xoz6
NYaIBj+Omw+ZPKkaBnysxWk7Sn67lzNihAL30sz6f3nIgM4k3IW7B20R65QUBu7It3X3mXiBQ7DI
opvfn2ycz2ozWoyoOM/8ZMZuU64u/UOC+ZPa8mlTxeqF80Esz3SMh8OLJ6eCDoBG/xUznQLZu5/J
5bssqgWeGd7V4IWfsZ0bUCRDFjSYk4eN+HmkKjKD59vIH3CLURswtRVwoCnf6XVZJdyJDBIc+J/a
VhKtdhx61hsziO4Rlwe8AYkFigkmXn4W1Bk8KrxUjNcOXgOfJzRhITdL67Ue7xG1JFiM+TwbvRWV
nWxC6NYpdjjjMK078bbQI3CNlWLfQFfcQD7r8WqIdNNPkrw5snYUUigzTwYmbJQdcjn15oOg4FdQ
MyQqJM+VPR6vDtj3T4wnH04v1C26/PndFdMaPn15+zOql88bkz0EUFxlBU7+w8nTbRZlXOuKQNPM
wIHZOjrPKgVX5RsTEMZjHnmKuG9zvBn5EtpSOveLdD/kl3zFGyD07KuLhiUht97Fq8SQmauFhBnm
K+gWP5I2HNr/BOLiADYArI+v+aSQF58Fw28O6c8ChIIP48fmoJJzYcrPqfvuALvrgfOa4f8Izqgr
NF64eWHAIq8E+fOYL3FDQ24T+YFmTb4rSVGRLElMkVz51rnZeay0FzP4DMxu+fj9QabQY5Z2yVdd
BGxn3saP/8cKSOn4AE7g53hSiDFsPsYd5p1XdNqwo8+IrYxPQmuUsG3Q0FGJ8CPHga0jdyCWdLRg
4q/YV58DBqxgGIAWgB6tQbk41WCF4n2IzYgNeD8JdE0c4FWniMbJAYaT6yb204rHenO0Az1WkpsT
2Jr9YfQH10Xl4x/O+voekkXHgQfZIcL++Qoq6OH6+vKyyo4Lt+26x3YVSt4VKa5qDDIeFGXIe1J4
cPzuhptqSUf0Y0lJPlnpw3ZRrdsxL8lsTLQa7Ra2AIoZPUBHfGj0g5Jkdm1m8JugTOvxu8+bUHZn
ZkEQgGjFegyqOar0+veP+kzVj7WpwgpLDpVwLeYf/sTl9neTA4Uxw0qR20FtSt9s8/RvgsmxVxtB
cB9H2vaANABkn+afLSw5hXp42YYhhSL7xu3w4bceZ0SNhwjEeYcfZTD+52FyzFyRMQ9QlbnyBfEi
H+wSuKBst1K+yLTNACI/pqQCAnixOIarw5kWA0G5aHYSoVB6O9C9MNm4MYTvTA8akpp516Dob35B
jRJ5HDT6EfHwV69Dr6dHbwq+p9XMUVoAedchxnuIzdCTg6czNfAomZErbR/pljw24iwq+IAzZ85k
5EmB8PWUkJkULAOxhckiMfMI7dQ5Ia8kM2kcRmZupp1MxTLzcLFZ4PtsiLR4SXtI78pg665ne3vv
UoDBxDQSTNTsn2f+KnvekLgQXRoRycPA5raD5QQaowCnEpS+avtix1aDfs8OSVUKITYI7ey9fxj0
TOsDCi7o1JKhO8SYUz/wONt3NHKAZ3QK7LVFZ7fjY8UAVU++k5iehJSLGcaXh8MtO4zM/dt6L4Ou
htgHQpz2974FtX8vJgPsrzE0/phQdchZxbZEx49RFXCqqCaMc8ce41oG90oiC5sVDjAPVopR0FXe
jEbyk6lTbPgOcHUkCIs/EGig5JrTi2zwTBxlcEaoU3/GGt/OnqHpQw/zEMtS2Q3kKg2fq+7bGXat
YnOQ9aRIOJX1hG2I/lLwlgoPLgZcw7wf1VhQyP+4TXgAMFJgPp2KVB2SDUlQc8/ZpKexVaCp5fiG
+9SVYfJwvitxoGoDaX3T6ww9mZeUgkP6z5PX/S21rq5urKKY7phkwM9ge8D6GJnNNSxh0jduKQ5s
KRBOqO/+4YLG3j79jAPq/ECszs7PvIRJ+rTTXG8JZDsx7rXPjywpsKLDqhP7TneytmAtLycTWNI9
Lu3d+pY+Ejy/6J+lUSe/TXC93Lg/Ghf0SmdOoA+G11T3kzXi8VA1Go5+fUDRN6B0m0xUH/ajnjbc
gTnD/XxK1A+8bk2UDsA+PBnV4RBPd+s6Xd8kR1y11ohxgwE2TWvl7XGEBzuFUGqoPGKSg7Tqj4hX
NBaDIiHCxIWRxxhxYHR2MJzbVMsmikEbhmaswUNd7GiiSHR7mBOwNV1DqiLWmKbxJMwvYByhjZpY
T6D1cHUougUl1rr9qVA4WbIXPrKrP2hI4sGX9i3LLEaT8hUqBrjvE0+4sEcpCc6rr1t5pkaV7qNe
L/XlY4tfljIBfJZLX5Nupf/eXpn8NoARGsYPOAtNJreYP6dX4kLrd8zl2ZUGjjWxK8ZIv2P0ZMJp
wLoVgIROD0cM60XMyzY8wemLHjf73+up+Anr24vFey+txoX2j/dZxnDmxvsB6+bzpD13K31NGGBr
0NUVL2uNhZiCZbOBcgk7Y1IWnwSir3dYb5mpnDGlknlFpXeQts1UHOTc0XbzsZxPdmt0Ol7f4/WM
nLep7uwR7FI8s4sRAvCadjEY2ZGJslV24AYDAQTsDVIH/SWaxPsN9e2cJY66DIhZBhSALJpzJIla
NIaAP9RzLMgX9XWGK9PoQ5jgAmacpFR5wVgK84wMbkwrVhsNR43x2442bYZqMBshWx9zTfYREZCP
VVvV1QJlg1GEDEfzPBXTIH4Wei0mw3HpfhTjwz9R1EMbZ5sAplkW3GBi6PgPxX13r4YxOlREzZxx
nk1YtOC7YxQa7GvN0OoAQhbcIFjlorRlUdbF8Ux/EXomw75ph+kSKY+0MHeB048l06+h+1yh1PHe
sDpe5saiWVhrUS9+YPVLD4MJn3WJh8vuZJS8MOrL1ISvF5V7iVs5phOv3T3bBPdsFOEiNDRgScgi
bMTtB7hPx+NC4GsegEz5Wjb8b0yiUAM6rx2ym3N2JjK1Cb9/Gpap/6jXDEsolT/RpSskmhq/JvdJ
Pq3569P3XNE5bysbQx13kEGEXw9jUPkhepUuOxxmDlRQjIGiu/spDSg8d9hbKaa3+LjBHh8xdE6R
tve3VDHDbX/OBYH+pX8xxpKdh5jN/so29UOtQqqdAF5mFKAiZy8sWgrKsyezHhhuendk0qnx4dD8
Q/JbvfBrxHQS/76kF5+zPh5SNDkw9bA9OmK/QiJqM0PKFrYOzW7NAJXGk/iw/vJ11ObQuIDJoOWA
FqfMEznM+eC5y+VwpLPjaADMc2BqJTSmfRRVHTNG8kDpS/bpvszt7/LydBiUG0oG585UxIwQUsgN
daTZt8Vo3Z3lRLtD96TZm8GzPEe9PQHyWKY8SBPLA/hicF7JxLUey1P2id/MYUGBzdrsLoeTwbqz
GFNvH8gX90D/bM0E9h+Y6pTVPcKEBudy0CUv/1MWl/iNLqOkR6/iJilQ2z+NEQUftDI008TKzlSq
F+YHk9HhhPIGiP6Ju+Zr0dufto+vdR5Lf52BTba0NdLw3GGps2ZJNEW+Ppgio8UDEwXK/oTR3ldc
mA5r0431rwkDKneViCQZLFE0wTWEfumW9VLok889va32sgrtJFml8NErKKtnQyVs9S3Z9BXVk9SC
Tc8KuC6NtYZ1hA+HU20D1t4mhlSKS/S9tr+HYmx2Sh0De8gDBA7woHGGMxv6mJ75/dq/Dv6JBSgd
lcHXQ+ky2p0fRj2jDWBYQZ2uCTk9uxNHrQOZj3tTiT3nTt/rT+F2Sfe9joNJQbNXq1CZDAD2WPaU
C5MqYs7qMl/c2K17Y478s8pFu8f572S0tCEJ8if6y97yu+5uf67MsGU+0szueP8nGkjrayrVEXMu
oPvJR9bQX6hgKDcbnwbyCHCsB7GH8Pbd5ph/PXCuY1w+Py2Zonxao/mrSek8cNEcyy0xpSst6EX9
8LLoeb9gvGgYycFLljzUQQQJGDKTxeGQvXzctNJfRRaz39Ld33XlZNWq03+Hp4F96yNd4d8NqgtE
d5wX4AunHc/ouoOyS8YxakHOFXy8xx89V5GIWmyCcTCKxn+/YYoniiL9h/4dhxWgSGNAEz8dh6cI
BAMwVLlnkLG7rd1fNRllkZbUTt7R1SkY0WgKEervaQEP474zL6He0BhpFrxfGteCQQbnW6H3aImD
AVNz8HeEbZGKbxlaITbNjq9U4M5RTzUWg3MOBE5z7Jqcs2q+bcZSKq+e8ulu8OAV6vPg0vdYwXOG
abid1dGX4vYPIuuxd2S2jAsFKbkmue3RGpZhX2y89ZeJijH5oerDaItuhy7Y2MG8ly+AIYes0tYX
UErgkzMTr29IS4lOp9Vxb6tnkrDMGkAWcyDlFasq1vU//rJDqQxLmDk/OQi5y9hUIr/dh7770tev
KK9o48cXh1O4dgdPPMjv+JBqqDnctzmiOKCAOJnlO/iany3TXJFWB6rwzu4+SSvkg/ZpY9b0itmB
uRYaADoYSsmXvL8VXg5oDj8Quqv9WUtlofyHkjv4PaWcVf2GXbCFXxLoq/a46lmqt8o6cwY3j+VV
j7aVNW85QzEtJATirQTd0baP5yIUyo2w953Fnr2MEgIZ5OFsSM0v3Xk0RJwk2OcNNw6CdTq80ztO
YKswT3Mnzd+k9Cifr5i393mqHLlAd0NqnMkjmWg6Q1CJHlOsA5f8mwt/DykjpkpMKDfdFMXlmO6F
AmXkq9luKML7yezzUAcnc3372Ll/w2wFUKTDvUhXBz4AaAZO4HRxLFph/f8/ICQ7zORJt875JBKa
JtB55s5Q4MQdRqtXUfxWdypdCqz3YohvGVPcE6g4vArZz3TxbA5AhGyWhG/JYe+6Zy9q8HfzL59N
IZ5g8XSU6V6Lu+EPGAO/jBysl0VMfcf7DIfbn9EVLcd4MshtSrf0ZLFXkfr1wTlKqkucueSYkMgt
vb+g4k5hF7ztFPtYFujdQAtSmqWzg4ogXEby9FAjsxCDUA1xmKeiToAv+Hzx3UeSTTvm84TePAc8
s5PajwmPLQu/ZuqE6aFUY1m7cQFuQqMwWcuMv/W6SVG07frb2x9THew1VX3SyTDjJWcBGHUG9QR8
++ZeO/67Cr59oF6bQ6SDORM7iDEj4JZci3c5YugIJtkfutdMNuGHMqQPt2m2aRq+kWyo7J7bSHUX
6mhabKgQMPL1JNmjNG7AipgGI6rN+XJQVbN3g4/CsIXAQmgZYGMQfLDXvUFEFy/841vz0UI8d1hD
56H7ToAVNJ3VR+OA7whFOW3eT+as9kzKaWpwqZv1wPPtxrPzlBoQfIh1gWqdsA+Z9cGjUQ0ErvJB
gINIgBZr0+gHpzZ5W1c/PnT4aomb6J84g/IXmJI4DobLDknoOUuP/0nsDdBaECHJQLu8ir6gBCtG
aiNw2m1ivwHG6E3EM0x3ravIVhVuA9OTOZ2bx8Q0RdSOLcYKpTmvT4ZiPPggaW55xKXtMvp46jsN
wKqdKWk+wqbaGeL3c9Yn2m6iQE+CEH6zpBHx08CqqSvubXxtLQTKh2b2KePJaIf/upxcDyq3+2HI
AMSJS7Ov+LJX/czT240DDAa44lg6UAd1gemhBNB7u14TD7AIx32tV5NIche9YQhP2yG1gi67dXGb
uajmuBvgVVtek44WeGSCUh9TEGH3rHlVlXYpqwbTjzTY3nAxo5wzerPGw1zGavG2BhjGGlm67N2x
ZQ1GgqfQ+xsr9rp2J5xm8kSRaA2e3TewSzo5HBsYIIVnaegETQdskUl/rXDc6PBjkKdI0AhdXRHU
hkw0oSZchmvrvlKY62+pjMGbQnTFzQznMGjvP4N7qS/W2rJ7ZFFcmOzhX1ATdz9s3SuYr3FZc8Fy
6jZy/SpQumSwubwfIP6AKaaA1fJB/TuKKfDeqxxUrWuSFWxZLJYn9veNbsODOFsoHARDe7rM0VKx
lrdguX7qEh87jFPXZeXf6e0Wd5oeeYBiqfwvzWJemmne15PunYUxiq7Z/r2PuaZjt8lo3+lXODfp
9JlX1LluB5E3dkTEOT8SNlcKpwOH9uFsJWrCycO0OWt11y3NCUCD/QB7u23Z2IJ8bBzEqCO9azZW
9cdHghjwPiTKwJnr5kF84PdPvCgKIa4r3GvnCefsk2Vtugf5FWwbQk4wMejU/8DN3cjhjSW4+1N4
JWwyJGiWDYrJPIIjQdKDPlR0ord6r37Twg1+R1PPKGOC7uSlx8At7ApyLlyQUTKbcVXzVjoYaCqP
PVCxxFameRCUbnYRB0mMY0Pa5iqI+UxdFxiVFHLwapdJDxMX3o286lHBg3v4rq2buvBgbD7ws7nM
WPWmoDGNVOFhLeormcsRnLjumSkA321fuBnBaFsUw8Js1toCyxiopeK9u4qjcOamqU2jXETouPTc
5dUn/7Ag3U36um5WKZmnTwOMdfuMmXMSZGckbj2DJKEX3DgiBdjXOcdZByNnBxXGTA6D6JCyvjjq
vkek95O0EyXcH3z+XDP8NdS6HH67lLsPCDe7bgEDD4eCtweE1HO7s8y8RmbMS9ipBm8d74ST5TI2
yKAnq6a3egdRgOe+vte7y+xtPYP4Kr+Im+ZkpOmDTBKOuGFKE/NcgTxySrEm0klyNdwkDkzvKI0u
I40zIopWLCu5LTizwlR3e272NECrbephGBDQFhKXql5eAbedXFOM6QbB7nNwk33r0fna0Ra7YVO3
Y05BWZNNSO0Bv+aYkrMl+xHYir2nCC1FfwXLIPtY9MSrqN3SMDrzfDXWAxek+IxQZAHNJHiUgu/o
KaZp2gd5VsuZqzKNTZ7Bv3DAo8RkTT2pwuRgwrq9bSMwXWE4qruYidKIgk6ofjnXB2RdvI5jfdUz
POdooBy66H+D1SAMKnwatAubDgGaMS8NR/5lg9jgR2D+zMhxjHYyjT7sSWXufclsqOeYE/k3zLe6
GV5JvwP2TILICLjprNvC7e7fVxEkLFXsTiOX2tBltbBUo+tPB1RhFdntNNNXmif0hHpbUoaofshU
YmNS13pM//hPPjBT7pjoPTFZkC+8Sk3Tu3neKoAGMFSZH42S+AJYFe/ZlXc9iBlAyNiaappCBGDL
jYS5OvsvMev5x3wmWOBFuvKGDkdLntoQm6XzCc0gHASeyd1nOQO/UZhkLlBl1oogiFjsyiHgvaRM
2pkZUSgyfaN2PVv64ebHzNhBaGpTXVNThpxPvb+9DsOe+euKd004Okf2hDXL+lZt3U45aZtY0nDf
D3hKCXevbm4/7ipgh2K+OmHQoIOMeyxL07ZZra7VM13d/iwpSl329opV4iqp5SYFH5F4JTxbKBK2
6kWmY5DIsljUy7HwpyYewMwl9NWc6GFOiCNDjxmJlPoch27UFMQtKsLUYz1N+2ICFsmqTm1ugI2R
Nied8xGPjoQX5b52SXzihEoyligfK+XBNPIGWzPYBKa+WY6R58aIYZgWCOOiL3xCZxzxA1mb5bPZ
DFET2dm1lJ2Q6+UgxiZLKVQtmpkJcFxpHKc+CVGGb8wqI+oVevTiHFLNfIm/1Ivd0QvmznRcoVI5
ThfLW1rQ+xknt7JmTk2V7K/xvtCf22f01Vn18mf8EQ0dPqFjRifxiCimSzZWoa/poBt9/UmI97J2
MPec94GUo/ArwhLEFMTZb+Oz/fbFrKsPHe81Jy79OExIE6oPzYGX5xVGjSpJ8G638r1+plPoWgnR
efj6J7c5mZig7ZhXdaWJWDQXjvHYOU7kIWHeyo9HWigbWAPn4h5tW1scj345wrxKJc26K7j7wwFf
s4ko2S+Wp/Ks5ixbMsujeuo5KKx19Q8RBzRqQ/DkZYgT0kw5v+WzErPZd3e1N7TO5p921sVxE6Ea
mR7ZNtnPY1Xv7xnxlVYkXuQyW8D2T336dw2d2TirbUKNVyfvWFpeE73x2m3WXmE54whRwxlypw5y
yfEyJU3XD8OxvV5/tnDWlz/LN/zZ2J9/NrqHKZ3jv/Wl/8ZBiUyiELORedQNPMPwe2uS2kbG6O+j
OwTNkKhBu30RR78flXdzQT7bchMueyQ5/wtxcpwrWiBPJuN674mDPm3GIaNNRaTMRTmZOn8PHv4S
+y/9ay8wpcU7TsxqZoOgu7m4xObIpjqDJD4BKshG0wArYunIBtZ/3Aq5J2QaOk9lxexZvy4yqKpo
H0OGRnKy2lkAwkaYMoFtjfUMbQ4NthWYfHS8pik0a9B1xmtuu/x6KN/EtCC1hCuFZStH0jgAMEbF
XSFrzK0nph+9yq72sba9V4Sd84o5YnPU8I9bKV/dZPP8PagJ9TaektLjCLRRtz0uvYD5IOc42pzE
MhzswfetCX4djnWeIDKwGcKEH7Mr/N603SNCcRynNAQFfcRpjtTNLzJQK/MrhwutkyrG2hgYf4QO
+f4XtD+k9Q/9t5jyW9OzWPohaX/r0Ojc9MWID0+g3Nq+zc9v8h9JZ9asKpYF4V9khIqIvjLPg4jT
i+FxRkVQEPHX17dvRfdDdfW95yjsvYZcuTJ7Z34IfeUzpNk00Op+7OAFmgt0sjmVY8NjhVo4na36
5LNGW1z7Fk58bjdP0wS4B5XbjjeFH5TMjZXMAGGaRbGXHFy6edEnNvTS1ybtkAnFgvGGSBUrHgQa
36DpxB+3l6t3y140mu49xXgE5GZuBsE2UeBOHJJpjEFtg1XbmNu8TWDMMdzYCBFHrVsw/b8Yq8UU
kro2BPXjgCanC57pyByp6B5r9lQ/jA1gegPTKqcDYfuJicRrziQjPgPLicFFKK0UlQEQck+o3Ktv
d5Frh6mT0FGvcLux4FRtZBUTLI7PqToteqaeFEGCTwAHZdWeah2ZGLvyEqwR+zbXsw/75NjTWxzI
hn+DSnVdefEz1r1kTT9x0cgtzBwYEPnLD6DvzJpQtIx0hs/jBodgSkThP2ip4TN2tUvCazd4YhjU
8yduPgiPsy7QQVAzjTtRutkjdXtuPcO2+QC4aC8CgNgXPEFjuzVq/SuqdhxruFP9UB77E+P516oX
FmhglKsNWyvYsn2PFe+PhoVRr5fmOfPkCyr4i+k5wUiFVVeNnS3M0jpdA+ZFedh1DaYey35kWcIq
EQydbbp54S0HloGDAdgPtIeM2SIm4OL/O949BhtcDoqpdfY98hD82JhaYSZlQplR8M80G3fgUKWE
2tdULhwSNoiZZWuavRjUGh5naYriKPSuwM7xuDXT0Z+GBE2ftNfXd09UrrXqwN4ecycu6YXPh1xk
g7VAsbtjIIJouVMYE6SqQE2qNFMW4Ol+pWOTLanW0rjMwq23Y/dNR17o/3TQeAnAqrpAZeuuBn1x
TdicCPmnB0+VU296NimlWuM1dkwSrBA33WIATqMvDkSMzbivZu8Ix/rFIG1cSU26v779JjruhdM2
SRKtO+EqN1ymGQo2IduVmoa9hJ1I6ih46Uo6AETYQ0zrG2WrJT1ZG7Ts/bJwe8KGWAaBgM4xa/4S
hvqy3t609Br14gfXLT87J8B5+4QkNXfix5iJiMgu7qkX29kvGy3Zu1m91N3Lzd6MJFRl4TYgAOsf
7BTjdmj9iZClW3f6aLXmMeOt9yRdPOMtu+Fhrman0rLdsYl12mdR+Uv/5t9V7naI9x6ptfPYqw0v
dqev15OoWNSGEhSqSn5iY4zK9E3Zp5H3FPQDzARbdc014uck8t1XSF08o6OIpWDpIwmPNXQR4A2H
ypUrLgnqTgaoR6e7xNYOVXPgLysPUvZ7RaH+05YDehfNN9YGla9rhMv9UZkdxSxrScin3MwpJZLh
5f/fywmTXcuAIDBjqq3QlhjZGEVo6oTcrhUqYE7DZcOTm/yRDLWwx0mG/+dSl9M2UYUxmFxSQ2Sl
ynfrZUtq/FYX7Cfy5nezC+FroDNqn5LenHxISGsJhn07G5KyJEShaR7LRWgMYpujwAlPK04v27O6
EfpfPj//9hq1CHT/WvVQZqd0QlfH4uGT7PK7qbvwGrMEqi2XeNpZ63VfJ5WlWM9nmr8vDWdG5jRj
hALvvCu35KFdTaIuhvGswqr44VH0EHd8q13P/PVAI9fDctIoOQ84q2Psndg852U+Eh7fqKT6RuEh
PUfnMlBn9O1fOth3RZ2r7n3jhcdjwq9gCnunrsGwXNGT1uvUpEEBbokPLM8QAxRk06lSENpOBmuv
Jbdqt3sgSWqzPJ3SGw6N5HwAzidNLLFf2AEdphgH8ddOSEU2tXpCdZ04jRsLFYSte32tNQRU+lRX
ZKmc1SP+Q2XyJnFqmDhkYQ77UoXhMgWhJYI1c4mSVR9+tNROD4fKWKGg6QY4KDOzD5EMakFQV3en
pfECQNpBjTVcEu9hOmdRa8q/7Wzx1lEGHMN1231D9xGdEup00udUXbUuaeUNOxSulYkigJ/wvN2R
OV5l3PBU44DMQr7lhIXo+BwdDgC4q/yhRfV8M7GCN1n3RfFB/dPgB0n9IJ7Ea98zJwbxmy15/IbS
M3UnVSduHDKlfwhkF+4eeiZiZNo5KP6ySQ1B1sD5sLROJFlyAzP910D3PmuPK8UFYZuZAbX6y9Cj
oOM73K2JsfCoUAh5m6/zF+RzmDIuLAwnOaWEXkF6h53HdPA9p6LHtfOU8A4WFLo5lrE1f/w+h+dR
m0/vICpVZH3+KuI3FQUEJQ7b02HkSQmwPh92fV+jcvn3ttxgRH6f8AGx0BmQfINSTxDQrb+qjW77
NEYRQFPkuDz21hzdj6UZX4ODWwMvidDi9vklh/OSSiR47hR1MeENy+r1j1jJOq3e10Nl99IKzmff
fgU3vS8uWqmdsK85qycjT+hoUrw3sMwk51T6YmLopwzVS5aVQa+G6u63gDGVYj3ZekS5yWy0EavX
10NxdzEgmoHQ3PbuQAM7JNXqV01Jtmqd1PiEtsvP15JZ86wMCZFhBmfGl5RklqdhBCmRqaSvIH9S
2GwnWLnH+Ns8864HzssE5OQs8hKSMdIA+K4MYRjG07jzZLd2Owj3dKqsgcvsZ6PCQ5UMCTEQbmPT
5MGmNV50NptJQR9Tj4Rd5GXPVJzGmxh8a4GUPNElYfbqXPpa5zMDd8gDBggjjcUP/AANp4Dleh8R
JZsnZdDY9OyRJVMeK5BaHKFnMMa57By+8BBFcOJ4D+9UJGO2w3lnVO0TAqbgIgkrEIQl6ZIYBrr3
7L65HKslOtEb1KodlmUYl+W+6NXa5avBLZMr7H7Mnvn2Wu8ZfZKRWcGFYyVg9XZ6CZrQCyTDol8w
sX/HV1YeH0hiuB8sT6bIIqisqGu5e0tJDKXahzbKTnSRYbjQeFe2qEv3turAp617Ai0uT1hAR9lc
oRmDYQw1dDNcPnt6PTQbNtBZU6Z+eKkAU2dYs6XnV+a1UcfexcW6KYN7h0iHWsVA0mmOln4fnkF8
YQpnStBQzmaFPiCMlHOsJMMVshZ2uzXP+9fmup9gKYncwYQNc/Qr/B79VMe8A/xRr7Zc7Rsop/5y
8aHaSCNdsPxKEFmodeAWPZ2KM769ec6Nw9oCImFN1Pfo94w2wnxQXaDzD+R8wOLOPM8VC7TmscZH
EicubEAZNCV390ulyc8PemKzXd9BhJmktC7neEQks+6oQh+UHYZe95917ev89xYhWTHaYihLS7BD
Ted+1d4wmClnaczg+rhoZ7KlvX47yy0A6WcGHrW4QeAdHx6rrzvcfxZTt41gDsjWaL+smakCpUE3
5sw9rZ/3tUfxaP5BxlZIc7Otb8Jumt3pLuV4a+DhmK45plqJySrrmj6oAWRh4R39CnY3ki89I6+9
OGuvf0Shu3VhBmwgtqAVy+IPfu7b/HFfX9rp+TeNszM0SKMXhAzGRSAYh6WG7gObjWhXaojUM62m
2hO2Ts5EFetVlLUD7wtSxOstkom5gzpqT6BRw+KnDW2BrX9iaUhD7A/B7hLRkbvR2kjE8VFQPBHX
GfR2DtSIaoscIzF+POvS/HaaAFYSxIjwxi+Qdr3TlCDeMIyyc/tut5EQ0vngqtr5hDPEEwbkpzfO
yDnurSPzZ/QQlmcownTMxAIr6/FPfJGDghYotE/EWmY0/OxYIOgXc+kd9CSJ4i2nHYEQ5qhQOO6c
DhYzWIHtuweG87htGWdwPfTrigRxDKthp/mCWOqPUTZeKLwE8k2yNab+hU/xuWHS1xIrMRPCm7bU
cLDCVo4sqDccyQN+KruvSW+PvsLL/RmTVW4PAgiovfVwOQLYQhVN2za0OZKWVcTAwVo5NN4QFS6I
wEyf16i4jNEu2AoqxwVZgPAcsCxFi+OPkFVt3AKXwxrRNCOfod6BU9BVe8xvrNw2LpUSnegPjiWt
/z0crvLwjZJF47cQsBS8S1QOFhyzvvU4dRSVHdZkAOuL7X5yZGPUgkRzesFVQYUDGgHkKNarIIDN
blSCpWqB2oz9aiVvmMhdca+JpBc2SN0KEkONeRanAn2eHdxFfL8m+4uwNRoNdNgOLwghwRvYckax
ON7T+RDkZCt/6Nep2hdmsl3UruG3ozncxYJxhI/SWf8YlTMwJianlIkmw3O9CJsDzgo1lsvf3XiF
RFuP1iDss46p9hLaoPEKxSZAUq4Cd3lz0Usb6oOmsBVMoWXnLka62BTxa9DKec/zcJtKLmnSu8Yv
LNxGhLxaEz6FNGerm9B+hVUkJUNEuKC3Z9KMPZ+/nwfvynwiQjWOt/bLQOgEI77WJnB9rOeEc9tX
dwNXCjq2JbbONRhQlzhLzoxoD4D1CVFwkCyqHC722BybE078Qye/AzXlPkiaQeb7it5AWHVR3WhS
fHHRrkwVwHmZH0cl2AMkEXUzUt7mdZH7KCwBNIxmUwcx/WyanOMncxcTTSR1NHssn8YQR86eyafz
+n8sfVrjiP6V6pdIDtOtjU5nkgA2hm+H1/9aXAm6ffa9F+c1+4lmN/8tcAjkMuGRKPk5n2onVvMe
HPwRZsSKLoHUUgIhcKdJVPUI8hmwolLuI3nbudMwIGZpVDCNqIDwtQG2+Jk11SPlinUmaSOktilA
7/iiJ27z1cSIgdzr7scwHKFZYZFlvwCZC9zEntiI/hjmbcH0JFNRkzNwzh0tFnmh1EiWsPG3ZS9k
iFyUEGYT+6XrWrumU3Kg080UbvUNdBpJMiwPPoYIt2+2CChObH4zPwCzO/VFuFQ/O9zYLbYgrG2I
V7tB0bNHCMuHCWhLwujV8K4RGN2eE6dfaVFRkrIgbWZTnsrFCFvzl3wM4jeWp1tAVmSVNk+dewVY
f52/9eMzgb0DOUQ8n3NUWsRbBe1JhtNGgdeX2FyTHR5dmm2XPWeiSXP3yyWmXz299C1rYxss6Cvn
Bm4t9aiNixsDZWOy3s6HJKUXpVZv3cGzuyuwPu82cYW2mvD1RYTK6QnhH11GH2tAzujPMXD46/HY
vswHOsKGgReKpfjDBPsvTfJxtHou8vmUpTV1EN8tCPlQNk/DlaT1fXwScmZH5t2azjs1Y5sXnOMd
C6WZLeJjhf+DwsEWN5+IAqI83t3PTDBTz9b2sIegapFrrSHqsCZSFiA4naK22I4QdWVEgkX50mJV
jGAlp75N3gacNl3kElHldWgUkZkWA5AxGiCyBEpn+kn3AN4Yb0MygSdiLpBrNF7gYIxwMOj4Gbvc
w9vba5eoZqKShjotn/+c4qpgK/qqB+z3i2lJbET3XGTZWFLZGmMBPJlT+22/yZ1cGCUerMWBIZk7
3GN0cA5Qpfm74OH5TU/eHncBelvMAdI+CJ5gfwU2bbhvDxtKDvQ4Iq0eGOJbe6gjIErfWT/aplTa
fDs+IfXu1AdiR/dpPFPmKRr6H7fR+fsdzsFjQ+Z0CBtDoEETBuIH51phto5Y2UxGdLNVr2mzRM4I
RdE+iBDBhyfGDTW4sOw5860axD7ewPM3PcV9IvrypTvsyzkDVJAkdf2lD92J9f8zp2fhOaHlYOeI
ssGrTItVJcykbn9otw0R5crQX9Mus6lVhxjNWI2NwpQvR1e8e8/2ddk72+A1FJhnk41TzFkbAhPa
dPsO/nZ8nqi5W2CQw3oYpwT52oRwRU/Gr8UgHW0axARYQcPIjrRUL/hNaBjJOmQG2H1NcmGF6Pqi
ogXTY+HWnDrAgkbCvH1ofqxPVhjsZTB9ciE63xdvxmIziRLpspHX1ZKaS9t6LyZzufljpld7W5O1
rb0CXoL+onFnV/4HMWjEXFDMWq5RZQIy3q3n38CRWb0Jvc47vA0lehuYTKIx1rP4iZzVvttRLSjA
qUlhSFwbDodFw5uhe0oct1hSJ/LD01CSqfVS97WHDBFv6p/NvCU5b1azhsZwdou4JCHepeQTScB+
wDhDfej1cn3aUuh/vviBqV16YUCo55vKHJkMifGqS+8RPOsZjYpRQW8We8nc8IuNg5XoV7QXBtZ8
ZG/kyfz5L7jPmUhWJneFB1y6XLtD57ZIQvGHKI7YOv76AyKzLY76L2pcmfsI7HCnIZX+/ZFkcPyh
uFhwlijiaB8HhiSmTeDzEBULhyvY9xvc64d/eVKZrGdzihW8XkF+3z7SB+Y1LTIcEvB5YYl8sRMv
mjsgpNJYq+1UIBXjvdueYJQ1s6v36GusQzeWtGT9zGMjmCdcLasevLGJNQ6SLxLj6sNECW2yLAOg
AETLgFnEP8DPpZ5CIX2aJpAxDxU/vUHTY4hb10rYHqIl5tIssAwrgY2iDmf0otzB0ZJXhPvQDPBN
cXun3wa9diKN4KTBziPDQISTyXtFAhj6Pd4oPZR4ikoSQz1Rd9O8gRFvHiaauXSV3o2Qhq4Vaa0+
FIc30rRGnSCk/A0fJnalesu/QfoLTIlmuW9LR+FR3fNlR5zci1fOSpFBuQKlPzzJ6gFlO7vvj+1i
Ji++1nDZeDe6bz03fDkYWNtoQC/1QyGKWsRpliDBZam+KZYEzU6n1QKFD36I9HU+HsHU72YRYtqp
9w6gRXjSYwJGlGLIDmZLWFP5oymL45z05o8E7nWsO8pQxUWSxSdXa+mGIJst+286b1Z6bvvaGnGI
rhSwRlHgnqNycF8zWrkWrXTEHpBtZ/mVnxYPV8O3QdE5ib6nvl8Cm0oyDlrq+W/cYWndEJH5YDow
FIuPa9mo3Wk2xBAAbs0IO1MhmVVtbf6HpNZQyiDDQv1QtErvsXjKfvDNwjFBLDJiB6FlCqujo8WF
RU6YXOw/IkRkPXT45wMtE8m3DjrVy4HLeo4QVURCQADQY7CNMV7Dy11P71E4MXqFDwNRVO3AnH8u
1TpUHEhF5haI2gTn0+zakJNLiOY9QNZW+6wp1SmrHnHrc7/lF4vRoi0bkV/gTlAhUWq/TcYwSd9b
vwzWIEQvaZHJ0wc8kD0R7dMhsIrsxnGrV4Q6CaLnb47fCOti51gywD89nj7NKx+MCrslTNEvoHCG
hGWhJTeTrIjGHuJRI6uDT/tl+kDPK7CNETg099JE8Bf359J9OuIaYsnlr0S50yLVMzBJc1mxJzsy
TVQsCPVg7KU1xhCOg3F3ZFGTeoVFGtdG1hThyFeAK6hhHtChow+WCIcinouLVDOKnVq8HB2YhOph
fOJe9aIH6aqzpukg7c+miiG12iCewDSlvczQxlWBA1nl0MlQbMCqUMZ9CpgQF0BkWARFbRtK6uYV
s0vB73kbA7NdFE7fvccEEMVkH1h/oaBAeJyPqFne7hTbDCi96ImhLMH0lgquz2+1ev6lNwNvJp3S
Xnt1IvTyhjZWZm+uQAwuo+C4jj6qlSclzfRg0UafrMxou7cGKXMYXqDXrvAavltv9FlHZ2pAbrbC
g1x+j0OgpQDfOC7/3RVFNp9Ef0RcIbAb7T67SWyBQgRq/W/4xkjDAK9wt1rFw6WRJA1gRHts0use
w2fs/XaXa3A9kDShWYgaEkkIqRSOt9PgOn/Et/UDnsy2sO9BnozsXGGbBqlMANjdcIW8LvuPCrxB
JsurcjdNfoDI6I3e9lJWh0ygyt2lnm1TZAgiNM0barJPgrYGoCfrc48hixsVfroD427zI6B8bgYZ
Ey/6u7E9hvmutkyy8RuAho53rpjHnWPWMdE2gjt18UY0GwJoOxsVqyn+Y126JNPl2z6NWTn6ilVd
1B7GZsPVaA+nt/ek6uz+2mWuDYGsRPz+RfVeiaTVdN/y0Wn2LFbQv2bfys82hVLNom2PqkGfcD4U
FYfaT/ZJpqyYi1bpbgs3VWBrkjlZg7Cs5xZ609BDmZE9tsjeqzJJFZiPr4LKC/qtyZg3jtPQd4uJ
o9qHp/53hqrrNR4I2HuJYCe2UFXK2y82YxyhZNYgtP5fgYAXAy/QW+IRXhAsRoYXa0gdOEfU7OML
YTw0Beg3gctK+4o3x1dtQfYRZORfUu26XLJoSO0/G+jyH+FdnfJHfeRaahsO/GKS9JESMd82KBMV
OIvTtLC3FDd1F2UhlOAwzJvahCObTv8bsHSnIcCvK7PxujDfi0o9/sJhNNwjHkeFV6Usl5pArLw1
nkeu1cia51R3h5zWZolj8fwWE9krGquLM11QXPSwA0QeEOdwtqVSdD3J6l+mT5MIY9Hp5qPoo7eB
ZoE/3CN7ynby8Tjev3HpJttaDwfpy/Ges6K17nUhR6z5sXtycc6LQ/bT8IuYJiAfTgHyXwTjhyrc
qCm4wgu3DHPxObfkOefEjlfb6LV4my+vn3bEuI6qv/K2IegzoY7sBI9Cx5WMgyeUBWha1OtKNDhy
fNWNDh16UDggIgnJW/aYdsjMaj1noOFmD14tQgGVOa3GPdlBM5Pw8ZtSxd90sKsYYdYZwpzHHwJN
ejcf+XeCFeifgDsvzKWu+jakuIDbO04HLk8GGZE6uUVbDS1oR44Vh9VV8xec1+hhAnwitfp26ay8
xiYuB7SsDCbyDB91klOrdRMqN2LWPSuDz5EKFH8eHyzMqf440ti0GfAEGGilIENEohcJjuK88PvJ
fTXeEP4Y1t52hBh9chU34cdpjy8JhxQnS7u/GaSfgS5BYeDQLWqI4RF/j0W5+SCtV78pbJevBexz
dvq4scDIPjwRqwL5GSxkNCwqXSKM2dNZfRG7aGccasACG79v0pNnE/9qvf5GKHomz4CBPNt+UMvR
Szk7XzeHX4bQPvjMCg9Nxs1iAl4wWmUFDimop/O16oDKBRIA5Yg/GZAQAc3I12FpAYjKNKjo4got
FsmtkCGB0cdzpA+BeFY8eZ/My6FqoqIey5yJs7MTyD9CqEEvhYvwkzSBSNIzwzhcv+HFXoBWP0QN
bi4Ajj0hoyn606ignjSIUcUMuAc3/ZnSy96zEUQXzHPnBIRq2YEN0NDgZi+FZ8ajF3yZJK0n8+tF
XL0v78t+4RfLlyehGVOxmoUEo0pbo42cty67rJ6xnCwqhRcJYjujmo5LTiglipX1FgjJUcBhIhrQ
HHGK30RIzNxs7ioygKLhAnwDbNoogRi0oM8MaXKyZNsPMORnoO1rgQ0bfWjkhacq9hc57obkDmbE
XYkKeIqFu/4CW7yyoQcdLrksS49Nb1dB1ouCRIim0tzQEqITy84JTSCV4dW6Zmfr7AzcpdDi+dgV
SMM56YFoDyxgQYTzNaoThFl1GbsYULYXG/xUTcaZ2mJL/czPY5bULJX55fg0xoECkWQJmopJtikJ
S3E5rp7iedDRx/3wsx8GsoN0OEW8MwJlIGAjsgZjk6nZ3wVtiiVp46lhso7X770UHd6EpXSOiQcu
AU7Wn72yhwPwgUIj/aZ5dRA6KYzBenskDVCaHs8rafElQWkA/Dr/rltOUGI8obZ/i1mA9ciSZD50
dmiKXuZnv82eIF7ZJNq1amWz50bPc9Zqo8HzmZ0isrQFGhDmC2nz5T1//8fBPQr27x5e04geY4Oa
rvbBWUar7F9MDB7N7oAgfZt5GPPs+BuNe/4IGnRYBlWExeoQ4RKC6N+W+UJyq71n+kyZLAjNR53C
H1HnevMJIOL0sWk4or0NYfN60QvZ3CGSwAIjelj+zx2aN+6vNll9dtw2rmZt37IpO0Yj4ibbbFj3
qvDiH9YzqKOndRPvWMse5oUEcwWVwMNC14giOIo3dj+kkYwQUA16/vuPDCt0X8eGFOdHyqKOCe10
N7BKqoOfKyUsc34M2L2VrWAdcQQ/eAOXbLkvfFYK3JRV4ujLJWVWicFA/LVwiF3WAY2nyQYpn/Sc
PDIq5WCiywbxiDaTXmbqKEcxSCsDgfiBrBG3acrY9oxLoWZ8NqX4ylrY8vtxpPUlt8YsCLUaSMtg
XUHHVDBz/0caPEfDq3k/EtRBNV4E1uX7nz839WqePZaczKpWn3/UsAwpnOvNyZlxcZ9AM3OWt7XR
0x187PsR09QHy91CFlGl/UJgClBC3zpP66PugWEpVIGWa8SBztQSBjryD+eqTRyWP0XRTwtg1Btq
exVWsAAVoBhjijpkmuRvdaGowtKSNaHtEYXs1MH7nRtV6wXz2YLFxDVkL6rMTPieq2VW4NJL13c3
wCJQkrCFtBbo/OkHu5PhivOLR5s+iGGuCanyym68QSzHSBr4F/4/JoCz4QxAycKS20IsHMxVcYn1
NEjNqmO+ddbPLDyx7P6OO+ZNT345nvL62KMSJWB1TggfB4cGod119xrKPyHOTVi96WGF/NAtmxAI
J0BsqLpSb2xpsbjcfMZbPMTBFTHAVm/mX+tFNyUBVrGOrv/Wb3dkDd1tUPuw4sAs2KpmwVbAzdqT
CTA72kOr2KMzr9OMp8+1aNVl/bbAgoS/3/wT0/9gtigcpcoFsfjEJhIHmyfZqIektMRzkgbW1SkN
IcnEdnO3EhXT1wA4t3tzBeI6hEuTRtHCfeVPYXkBWUHvRJUPvsgBBjOY53YKh9dNJrbslNp6uqEb
dSlcqVp/Qe/U+c/DfVEd0MjAwobAE7+RUWcc8wlwHuC/0tktG/wIuvQZnSMyILGF1Xk5LP8mEKmB
1fjiNquQMsLYj9VIqJJx2WdCI1vWgJeGRCRWQ/Tak433vo+hp91HMVwt/1A8mX+Tqy8jl/3RULgP
SuNhfZkevs1exk60PzK/Rgq5EElXDNpUUimFS1D/2yMOQI3UHShYs7/FvwWICnM4fxhNotscByjO
2z05r3CZBu5mmXq0uthndFwithhgL/81duedGQyiMjnfRvXuFjPYMrlL4JsCLuMM+7SxZm1xsBw2
o04fdK2YcvDTF4PFiERNjcBbYsQrZ1Dphv7Q52XYVK5b3Ifd4qUNFt/wFdAZfDfbfZ8BvCedyqlW
zfucqTM13nneri6zcjcxRVa6HJV1CZRgwdoLf8y92XUZwNlrDqyQQdnm8r//evpnShOPMPGscj6n
my8F978bCycICn+inAe9RGTclzM+I5fzeAZvoq2mQvrYGMnS9sjada8g24EQY3jZyUgUyCEeUuPG
+b4QHhI7dYCHOK4I2kaV1Tb1QtTFNZ7ExJk/iejARh38NjZVF41/Z6PuAZAiygTWo6FGcGoY0cDn
aW2GcU3JLouB/pUrYcUOuYZZ7J0qjHGx/dZ3IoA8/yh+4K2aJeuS6cUb/PjmkC5DTHvxEmAIeWFs
PmY7nsmMIdqrOmw5MmgZAHSIQuZtoofFpAjEx526uy8VGmAPRR30AvVUeTK4A7XMHAZgkwqjp8pL
RZMiuayLu8s+CEoOdNgBsvzEFAWWxctsNclB4Rifk8I/h41G0zeIe4dXAb8Gys+B0xlekvJIV3ZO
eTkAqpBJCXY9Hcf2NTJ6GqvQsEU6GJqU07MJeMY2u1MqwakA9UL5VKyvUnRrF5RR/Y91QmjCaowV
U+SH+kVMg62NEEX75HNEnm2G1wcJATV1RpNgeBEdiDPOYB+4k7BbMtJm7VoA2TQrtBGQpOhzeoAc
KY09Z7HH+Wfa/tPvboUpdR12aYmG1u30Miu+742BEVuFqiiLmUjjLMbByzfvaLCo4rs7giQPnBoq
OgEKQpesT537ETUY76wXmeJIDgNFF7XwFSLfrPxdQG6QinQ2fCd4y2LyJvbArwyQojHW8g/gwBtB
8rG47Uofj5fWu6VwhmX274vV4/RaFZL2S8E42tX3RDB7Oky2G0kwezDiq/xmBYX4RgG0/4EXllSa
YgLSRpWDVlhKtWJcD/fwk+QLXkQjQCW23mVNkpkCF8kQOQCvBlyilYXxC6nFz5Htu2myLq3ApZm3
NhweirnaIqfocGrhHuXMEBmhMJzhQxKVtpri5yw2/pv5S2MDWYNosHozgoiU/dBtXeyfk2IocIOk
gAj28q9T7Tq7O32rZ98duHXGeQm28we65/wODGYwwvgJYAZtn4BRK3BZhwwsRwVHCqqzjgwgLieN
KeylRpumfatwtiBqNOz+GKUYdtpZn30zeWovCPPnBEZXdpQYbPcftH5xbosuwS41brxezFAGERyL
mZna838SivMQD3E5jQaZWKhW2LxAXi4YekzZiP4X9xlB5a0AuG7Gc80skTmekKeUNwN3Ql/J4BNR
A3v5TW6MC8Uwo7JzYOc2ehxwo3pQJtgseOp1UGbT+LnszeV1IZljDDMdKXk691nL30Mnz0TMDJ2W
2cTvr4XWpuCT7Caw8sYMrauI8cDuY93M3YSjLrQ0eR5ndg6oUGeivmIGCsKDbxbazXwsPr2ipzUu
KowO3ZRY5l0C2LRGT38vabJOpV/MPzopnScDzcJBA2tDn0JTd3wvFV3xby9Vci6B5KCHCYgZlSj7
qFIK7L/+xTKa/ADZkJe0qQPp/cV0g8HHnG9JSKPtmNrZ00eWwWCAIwZwxoVzBSH6g42sToVq9yE5
LcQAFrjVHkDjZiOCprEEjfV78/dyUhqTUIymuNJw83t4oDG3QgFbq9ncyyY3rU2Z5Lxbs6PAKfFa
0QScwnX/a9Y0yXJC/9FoZxhazWxKxNyqXxzeroZU6MMtnoYA3ixDoPaE46X16CNqEpFAcpicVP18
2nP0YV6MrmX1wgpOA3dXgK7V/Gkwxh3+Iz4Ree6zISwApA39i8IqsDrkamGG4fF0pkfCJTX81Rjh
8PPQ8S7SxRBY/WbTkQqGg+JLg/HcjmXwip+3uCwuy45gqzCPYsHdQVqbcq3kHAg6Eoo++5HZOERO
mkT4vDXgx9upUJnBrkgylsj+xbBRqWxI/ZfZK1TIKSP1at2OU0MA3YPFh4UgbrPO3OONqBvD66mf
Z3BmkZqAckArRjN7c3AHYARMm8Xoy0ZCEvXnl70F/EMb+jsbRU8fZglF6VysZuWoF29BgzefI2Xx
bDQbhe+/cwq0HFUMt8Qo9LcaW9jM21fqDQntf4FvTYDa1NXW6rGkxQ4x0fW3LjmPzx0yWs/CqMIi
7qjaEdZaMQ67z7sdgkDXcGRdUCtp7Vx77RW9OD7MkTciLoWKU7C8ywwgYJpcSwxAoYcjRjn7jPRp
rBx6LRolDJEe+0eUbxpvymjpCKBAORf8NhMV7nYnuHaIqaa9w+OPfMXJnDrE456D+wuNAkcSefyt
GZPrgOWw7gUkVfZvY9UPaa7oekwmQFQ2ckzx7jyJ2xA9putrJGaZW9ITSerKg+6sejUMKyZnjKWA
fIGyFH04K6wqfcF/pDgxCv/D9IOmjthLNPnp59UrZKOEhDGZgf8FnXUg6/rTg9yqL7Rp4h/pRUH7
cvSySF+A9GMgm+8JzQ2togoNv4vrfGgqi6H5cLbptRY8qn0dcn7xfRqtpm4TQ2mEsQ0yLpp5GoY9
NQSaflQ77Op9knJ2XTXcNr0PoP6AMSISf4eGnCq+MpxsOO44oGUUzBEoJN/tbtSzm3lBl4mDD1Xz
G/Jp61Z9g3GF8MeDvi1qE/EYEGRN0AVGtysM86O87iBkRLXZkkpB0wizBhqo6dh426iVYM4Kjmp+
BuoEBlUmH4e0RyyHdczNakDeipzBmMD4eB9viA0Jye2RsjxByOT34PgEVg6B+B2J7ZOHKShP0zW7
gUzuJb7MA+ZmKXyqnETsD738xZX+ivr633S2WrwAt29RD6b/dtX5L7fewNv/Zk8TdYyndd3kSGxa
Y2dPK2nTRwXnlMGiPggE7EaHoLdpCW+gF+DpSKM24c6OPen4fWpPABUaKqhIkja1E5nUKDEj/8we
JlON16Y8tn//HComYLtozJ7G9hOeHfGaMp4tIRgJykLAJpx+rZciq1jrCkuANRzkZ/pdDBluVn8w
jVueRB18mLvkRudJa2ldWGEL7K5TIjLEoneDcXSHqQm7meKZBPLT6c47dX0VChwC7hWxW3BJ/bO/
zg1jBE+Dwg6eBhYUGU6oZEPCdWGvBbmyome1HnvY/3NWjhkvg+ZHypqf60A9S6bUGugte9sF42MG
Hh048yUgYKTrMcTAizcEmWAS+8l4vRTfBjwiTY7kFapxSWvIe6TAJ8mFej95rWoeiZzZONzOxqe+
Jqelfnolz7Q4lpvWY7uTyRm6BiGuASs22JZ5tsJM2ykhQPoED3n+H0dntqQolK3hJzICEQRvmScR
xDFvDGdQcQIFefr6dkXHidMXXVWZCnuv9Y9BZeUC7tPQHdzsasdxWK+kaWVX4Y16R4OPEkaSKlc2
W84RKA2AD76f9MKWae/PBJS+xWzAA9XaolRLcaQHYoI+kiVAK9hvH9l2gGxDTV8WvPEcRszp0VgG
LvTdFX+kRoZXynRdHl4OX/ApyhIn5BYz0fGMNaTGk0TFReHWpxc4MHC63/NvwbphU9KdL/+bd7hX
9humBDl8Zffx5Xj53wjL+dRDmqTE3LmcJY/lU7PL3VeLNptQnipkzaK/fBv3fbvmtcNylB/hkUcJ
1MuZx/mIGwQ5fDX7sGz7H3VKUS4DxyWUHeAAYD5mV7s/gG9FAYkuTKiNBAMlTJhkBmdgiYBLvF1/
Qy6Dm7t9RY2Pb5NJrQd80cbFupkgAmPB4+pl5WH30pYtjbhGT7zN4gE1W7e1Ryc+fIQ4fV8R7lJB
wGqUkjW4PgD6UI9iD2KbHlLRtUFwcefrRi6gMWCeYNqnF+9E1Lk/mCGxSxViPh/G8KT/tSj54VZX
xbqc5HOZ4zuWiRGscanYZw5uNgHpj4x1hpxwOK2JLOF3EWijAE7fznnbX12SAbxIGXSzTo7UjCRO
wEzY74vZaJSmOtIQ9R7qstZFxw5B1oSf3f2ICv3rDoFhXOYPtHO3+duVLeZ2UKRnwN6zRsd8n4PU
g/FwTSPSriKZQ/viscdC7Tp58MGLyoAMiOzlYxlsAaoFqDfrFVQT8tpIcEMZSzz0tPkJXqfz9vXm
SL1SXXaJNLT32C4kBFsT2a1zSz7JgUpfwcZ9Rx+7nz0WZAX9FgQTZrXTJd+f0wQPlUah3W8KYR1V
M0YLijlW1fZnfzi1tWgUCfcD4ByC2gbBTTiY2B4AxEGyIJlHeFiFM5otix2kn3Hs4UAyEUjappl6
IXvnHWYGtFqZYlfBAIuP/L9JI6PVfNkYJ9ixk7ZuDMyfbCrolZpgIWnCW5be3SzrH/HC0bzIE8DM
bugsbN5ojTUuosWV3cpIBwfMRygjKYJ28p4zmD0Iqh9YB9zhJd691o1jiF1cNP+9Uwh72ZRzLA7H
kTmdtpU5nSm2AnlkEQHhzWaFTe5FQRS7u5EsevCaEHmjiUbhpXtcFcb7BsuFVF83qveYkS9aDtLE
VXwi6X1sa3j7B4iEn1jGCiB8giIKKwsu6PDM4PmX4b4xgbyi/047Bd5/kYfxul4IS9poLMBKM6gm
11WQYvRYfWwL95UhnGw0PaIhFwbtLEzH3SS0LBMzGzkCEeAvKsTrrJzh7QP3wxFnvnGBZTL6ai5+
z+v7lpUNl/M8/ORoB3UvYyqyUjIBxpcEt6O1Ohw+G8MMFz0Pq/EXOUQiRDRhj5sn6bVuyh2Qy0JF
cezjoRCeTr7cMBxrhrVaeDjZZXr++EzgKwuQaIzmYWoG2+264b1B5AJsr+BnQQU2P/2Mr3BjbOcP
gZLoxnl93nOxvow5tAcZGhgm4q0nfjrCJF0LxXDomZzCNn4GjHj49L0Q624NvkrFpv3FYLsx5up2
KwbqpvK+qtMgtYznwkQOkJUeABf3Qud+gphMUX/wxyUhbB8yvrA4Zt5I56HFi2ABA+CRRxniceub
SMawpj2theyyfyOWRjJ0MRfCN110UQk4Bi+O/R4PmeZSYlTezP0y2mR3Y0mgiPawuQjMBp28vUQR
z6tO2NTsSToMMuMAv9dFC2NMRwzKZO/NhVdfiCl0cAcUNZE+GRosF2fdjYhRX62fBp8yu7SH+uzB
r5De3DSDlaXNdEp+yChBH+JBVfl53MGcmaAP/GwgZx+j5IPhxbMz8siMEz82JHOsywLUjuQewOPo
NAggG+d3b5tlnkfT5/TE7//cPtB5HuqFTs6aSDt1+6Fx1GLoyp6xZFyLPdNTZOyY/FiwZ2RjNPCo
xCKI1ImWhwYtNSJtElKYNQjmuO0uaA/5/wZWRMc2vixvk80SE2t8j2OCGVDDZUHMgIcddTRe8p6s
efq3cT61mVuyNJWmViqgKWMu3kKyGtj4Mxp36SQa8w2SlBIQnmpafOm5zzxvLHCVf8CTkKcaixWb
ij8m0+JwuJsYv+m11NM+5xfgA7G/H390uPGg3OcnzLgvGU2Oh2cKDzv6OUS4oLlGX+fr2aIJyJ5/
nOtms2Nmn2SESUQ1kuI7rk4e0sADsuNfFSbHasnZVeiGd3plypVV5cSXxflGCFyT8pBrWY4yke4j
Z/V20jCtx3GMQbSYLRWajINOQkjfmhFeXlSBjM3B/JFhCeB5eFimHT2JKrDJcohJUBH+WlI7L4so
1vc2P84bBZ7JANISA0bn0ONBCM+U7B3yfOYUugwtw7UJgfFiw9UjcY7YuET54cUEO0jSke+ZMi8u
OIKNepo3UESWLYVeK0lq40hVBAEe/9Om4Er9V0N6DEVWkC085c3EtEVEGowM2ZVEK02NIgKyf40Y
maKA4EASbBVeUmwDcWSQptOjcZwqFArBIY5393BDGWXbWEjRKVT0mHANYhMG9qtJhvg8nTcS90g0
lyJQeU9rznip8njQaVpRUxEnIw2oBYhvKJCJIr4FneqQGzF6Oz9ExzFG97wkjNYfIkl2BGTzphbt
a+bEAuK3Gom/hmpRAOyzpYIyH0bbjwN7xHhYGRp77KGcNW8kqah4Lp2Zx+8T5M6kI6dig5+ApAOP
rhqKH94hzBN6+LP5Rf/xiQhT3TZc6sLGKG5SzHQ2mGcPo5wOzGFQVMpSkX6n7ZY9+4xeMK5/hnK2
EqFv7U+vosmKWhYZ8RA8OJp/4nVRuNxOgAQfDj8sa+T/8Ks+rBfyx6sQXqcFqWJw/bjp87DjCHib
327yw/uxJ32PY1ilhXRLgYqlghbQ+x5w+WUEOd7CwfQ6/uIDDCnBqYl17ZHaeQsF28HMDM0ryCCw
hPEVTcS0AY5bb0AsS4PaeiS+BAXrkP03MgTNLh1aP4zDiUoMETEJS8o+1wXMu/dFjdwuaUJz8qwl
TFoS+ZkUZfZMCLJIFKaokOZH1PZoJvK48MvVnfDj3kJCkcxrJh9yvOjxd3GfgkL3iN5ASVPMuK1+
PQJpYYn65LkghgtvDlGIp589oLVBA7sEs0bGh4japjQEDsW0dMrUUzYlkw60i6OTOUXJBjAt9QLr
UazGNSIi/0pkc2cnpXmFxr+FSoZDBwpnAvfS+DxWxI8x6MPfuR9nDekyNC/4AJz4tkCZQdT69agn
fZHP+gxhwqVQ8dw70gODklSv9nD1QArRcvzfFUQXDxsEJHI0rzxGnIycUue/zEOQmRizfFSK7G2M
6GY89HSkkWeuI6HoxLUWNkQIRDRmZSApDHmMjvNXOJgxIa5+P1P5+5hZfMUhyusIUMLPSnwwe+F/
1S0K2aSGbuZt8hG31MxBUbPmO+f5ERoFsSAKMuSK3vYOMpWUd3MpcPwKTnTgb7aEMU6RJ+7xzswf
wkPVJFeR+CJMNDAo9i3YurU3ZCP9mr10e/URHQBvfG3uiTHk3d1DEVFYlLy9wa358+w1QaxESNpN
QG5I5eNrhhPg74ElFIJUgZb2g+uMzlij28Eeo7gQjaKaiIOiQmiyZ/nyPwhe5LDCfSUWb/lnjfiF
4L/xegr1VJx008pa8hyYqg9UchCCVuwPY826XkwPr5eY9cTHKVONogaPRMQI1GhJkd1t/haX+FxS
ofI2DoPJgovwT18iKvdKMLWPwUnRD9i8l1iB7QKwizgFLA4/V/h9dLfHcfojgZa/K8AeyD/8ZilD
BAIJ87A348fitZDNEvBl0VE3DdWz0s2Tal5gWpoQiyKmHDgg1BTPsXhaJMmsecBO1amyD+hy7DXM
JjpCEdxyxrSKmzSR+An4H13Gp4j7WxuXcCpom+Nyxyf/tKnFwG8GtHZDwwbZaPfwbF7SYYzVrF0V
i8Yems1cdTSCMoH3RJ58tfjwzGKdshFmCGEXkBrPxFaA3ULM8CIJpzemrRdgHWzSgbkfsx3xMwiW
V/t7xgxZqHbe8LW1Y5Ii92VuJFHSBh6toc4/XsEXwkqnrm9uGbaYBXCqY9O8ocDj0DQ5mlFPhAVW
lmnfvSwk4mYW2PPAgZnmMeeJvSTrofe6OmDcZI0QuonwBJU7/4U3aKb3AZiw77C7nPrmIxLMpZay
F6dvPio6k3Xx85IM1SYMtb1Zy5Cxe+ROEGHn+h3qreR99l3JXwEyxjQaVWh6OGlvW6HnopfIU2J1
zYoF3jzZMA70UaF73A7zfir0TRB0y5ynAEORpTHNSCmtt8RKBpNyK7sX2joRCJ6BjYolgp3cRTPn
5zaJhx8s4VCajItIx1yNEnY1xUKBuglVbOlzW35QDj7QR/GEw0jDK7hflhu7WyPispVUcYFQGHhp
BSPHQBI8RA6oPuIf4C3hcVNCdIe4cxQU+S6la8SNoGuu5zl6B0x78NQaaoieJwevbU0oGEAR/kG0
WN5wfNret7LVnb4nAV/fGRcBl3iQMX59dvwfzosrzY+YsTLG9rECTXSmQ1pC4wkZh0OBF+Q2Ec4l
adolw7nyN6D31x3OZbeIB4Ts+gTKD5z2bfVWfcW8H25v65bbg1W5rRFhMsrcHECmUdaNgv6hF92O
D0uh9EXAUXYvuARNyBcxZJUNH/jk8xkFPhO25O5w3Q3W0N0uu4pQCCAZCM77bp2pKOPZP5NXqE8R
VnkKVwdRGRcvF5bJkiv4teufYID4aJ9o0ITSG2IC7RxalYeptsDcD3C7CLt2uPyBhmNCSXnKqNT2
hw5rCAiE847exGuWAQ0vxHzikoDXOwKW62QLGdVMXtJsBxoqcEO9NdjbnZvfm0jY6fY3X8EBckMq
GeovY7HgKgxLpoERp7rwPV+cEuxKmiA4CekKZlprXIKceVlMhhja+JTtZVWEz+yafrP74Rx+UjKj
Va7/p9W4XfTYvpHkr9r9hzWemNRo6Mp/KJKRWaNRmyxubq0YrKNFpiXt+rzT/BLpoTDkAPWhpe8l
+lQQBzJtHh+3TBv8Cbt+SJU1qXBt1s3KuL9qV3WkoM58uec/7uI+7aI90dZLEaPbWk8mxOnbP5O3
iw1JgqvooxmzP6JCoKaFBOkreFT4JfqQ7Gd7RDo5zWijPfpGoUgaxRWSfgCkFASx2xegsUX0XLEU
KH8AaiitJcCQdpL7NXk1q++KpaOxJGxCcLlAJe2hmt55npOq7z4aC0mRDIUcl5JfLJS380Aw/qQ9
sF4D+Paz28CU8Uqx/YykRa7YyO/lPw6v6ue1L49X8T7oG9Zz32cVGYHjqZJq1EDANJ4u2SjYuDpk
rXCIaMq472Zkv91R/WAOUcLr05N3BFcxMc1RMlY2eFOOEOnGcrEaEsirbQBJiCggdoATt8g6xdB3
FZjFEVtNqI7M+/FLV4Rfed1k0wIFlDsI1vfX/2kEuFMwzz5hasgUAX42FpjUeaIll6F5S59jWJZl
jfi/wrnI94o6mHNkfp4gD+MU+YwstbDA50AlXztUVGR46HY3yaPnxS5Ysc5IDSgH51fkX+RC6id3
lBtCZ6yi/DrULl+L/wMb4heCQngjUsFinQGBYvu72yjPkV6j24CoizNOthWOAuooJpqv+W/ru6Jn
nF8LzvgwBOmDMfulzbIKHkzXt+AGP6fafR6LACE9/ZxU2L2djpGQkYN/UrMVgpCpzfk6KOh7ms1x
Fj73v+BVWhQrE65g9AH7Qd25luZ390FIEGyVEObWJBmA0DecBQjMiIjgbuMVh3Qev+dXNmae0bjl
khHssJA/g87hCyH5K9B5i+5Q2Z/sGw85dWYtKkokYEcMRZpuPWuKl9z+Vg9ZaWDkKkJE6UrDa+Tn
A79PoUii8W0R+SHR1jyIidodIs7qsJf9gC7Pyai09UnOvfxzkLdR1aaT0joy+1u6HZ5Bt8Vbhe6D
R3MygPgYjUdI5XmTObkeE65/Rd49+Zv5JHltTtLIr6jDgWhBmAW4QMUtgmh8Pzp1ERuPFi23DTYZ
Ygh59dYsaZVvfyMsgfKqSHBMPEXzj9dhVT5ejoP1F9dL8gnouLG7wnpgVQ5GE8VVbhbgtgLmVxk1
NyYsItouwJ6xeBd3+EK8Jrt4IpiAT11IdZYjlP8wFN7gBXsOeYWRfICFD8vbcKegi7WqBIHhZnXz
IIAs8thu04r8AYSkiHfGyClY166rO3UNUe/UIDR4ctm+PIbG37Rb52M95ioFWzd4l+5uf43y9Cxb
YnlD1gX+QeWnL+ZWeQnUCU8KyIDUzoLMRRfDMNOLmrQ9Wx9OelB+m8AIltz1C+VgAC+9WfFxqoXJ
7dCJDxQjAhJnnikIgyok9GFFruFJQ5t8S6GWfHAnzHWU2m5OwmHEt4QIIPoFG1dzPukTSyE+357T
JpybDi3ptPQYhGq0VIz/9wrxh3zdrWJp0ZIz+qVunbY7oK8+amyeSZwWUN7Ut1Mi1KJxfFqoNjwR
mtIQNK+F6CU5gSeiGAEg0aIfMn1O+pjGqCS6xlXlCHvH20coXtytftRmg0gGe2FJXH3QV+Y2odkL
3JfB0Fbu3ucHiaYmtzHkE8rkHidcnbZz8PoDvmGMt10CLE8ZCD7OS0jzIMdH1GJbEaB1n6pm67OT
lkqIpoFlqSP3qEPxkCo7vjGndXQRPapLHpp5Y7iePPkhSNE5dftu33Aml+Kv5nZNRovH5IbILqfx
urHPd2u4HTiQVR+0T4SUthaVFMvG/fbG5cu8sEzlJq0h19Lm5MaHI1+8a4wF52uqDiwzywDMJmvT
h4MViz0N73SRfRzVEoC5ZteN2YC/1MwlIknmgbIbWK8F1fP57y8A7iJ+DuKfGqgw4D2PZ+qnjFVU
oBBBLxcBzDDmjCn4Ovlq8XP1twwKHTrXItEAxprZhvZyyvUElTu42GUnUiMuR/gkpPocvORMam/v
HgGNCWIGoQv+lk3pAEzchiaa4JKHV+Fz1sOOnJ3WHSIG6pApowr+zTB22EPmRsYMymec4QzbE6ZG
NijM1Gv2pgoHbIZM0JaFPgj0bjrH0wdk4cXLW9j/K3xEaFjw+Fqt85aEGMIcgw2N8NP7Voxa6C6m
FxdI4o3Wt0c9b0VTYh0/1vdUcPGP2dD5wcLr+EBJ4oNV9PppMxmSlIBKe8M6LzSFPchhZN89cWgM
7C5op2THp1+EjVdmatIoEcs+tiR8grmyp4LGSLP6rzu2f4p3Ey6YS4DHDo8HbBYbBf9hKelFJ2Ss
gRALtuMy62TeVKEfHLIMYrpgi0LJELP8E6UsFH/iGYZ/PECmV1gRSvS756RZfW3Gfwxfmo1hhGwd
IUmFTMvEP7KZoolVUYMgXULPwCXLdB7xkDFmYHfgKwTE+UxG4qh1+lOS/4MRMmEEf+s8bCbYYHy2
QjDu95H9mpMLS9xMUczqoJ5+8Hdoc26BOILmPdorOT9lzZg3zigtktd6MMAxrfo3c3uL8XMX9iNL
f5iSWZtfMxoEEVnePAg7aBrMQYv+HE0eMktclZGy68Zwq3j46/HV+XAgCDI4t1la+K8Nik2iZux3
XCYPfzMhqgWZN0N0wHRLcpMQZ27h6cbfef61+IO14Nql3SVFvY/byB3ySFFOzimLNX+C4EoYWLVt
sb6iBAjymLAG08dCVkL8kB8E+MBjShZUMCpMLsYbenEATu/KiNrslBD8iEBlHKei/kgkLsE7HTT/
ckTsBiCnET5FmRrfEaIAgholAiHTK5Aw2hhTUKhIcXug7AOXqbc1Ltk7lDMMQcjSX8YmvNhvtIlP
EaS1BilgD7aaPcXdiPpf63ZO9JH0O2xsjgf6qRgHxRD3PpYZyRfyDqHWD81j4SBafY4fkzftVS4A
1fXv8TAHy59uv44tontEgaBJu+uRBbzB+ID94401RQl/FYxlfhR/HJ1TZX6w+qHPW/IAR18c2i8A
dgEdyOmH9pySegxTW8pkjv4xNnG8EwXI3gi1iY/2hr4d3dbw6whMwyhYJfABHFOJd0/G4alh9n15
xK+u+pbmlUeRC6tM8VXrGAy/1pVzsTnJHJJ9LOHXhZSGPeex4zHuW+VSxEU990WGkWeHWg5b6ZE0
shUzGIYFBjM4ybNVCGfpAD78lgo3kMYkYA87B9OJWTCCQcmGyg5Jjk8egjhV9hUkAFi5ZsaKV+6J
mprIHomrVLh1MbsQeM1OAXnwbhxZqDq4VZEH8nfyP1Jhrc/4Z91raQIPv5A1oIebXyec5yBey+dR
eG6MwdsuclOmMRSLyu7DTYk1IGDQAwiI+XiQgwqRpjpvAQeaWZURFsHYAzmvrRnTYiwpUxYWhIPC
Y4go1sKVjecDBArASOItZ1gWGQ5oDNBGD8l/z2GmmJHjB+z/4WrDFCNcKsB/i5XODcdajMx39wn0
v2eqHZDzIej5Qc9QxV6wy7KKCOc00pOg3QJmwzVq3OujKH0BPCJkgPXkjY2DK7pJHC/QGNTO8dAP
0ZtjsXQBO+lDZv82NwRxbDG/e49jNc/hUEWKVn/ezF7Ol5Cyjwdpt+/ZiVBUfs3z/Oouq5mC2gYB
wP50IEJu9kdWZEgSHbfD2RJxDEU8DBhtg9qXbRSj5GKgeWFIIH0Js6nspdIGgnETsmfU43zcC79E
EcL2j043W6bttc/TZXcs8uhfS2fNy85YMR6k0l6ZITTs4UAGFkUUX6PbK0yZGRrL2pr7hda1QxmR
YCQEL+Pc5Wg580XkO3Eko4vgO5KWwj93WYzGxPWzUPWI60YT4MizuzdwseHMYDqWePbDKuv+xFuH
aopMsBHJkpi5KXblF8SNiiUNlymDPM3qs3JZoLEdAKZejOVWuMMvY/IiCKURDc02T8OAwEM9FNE9
V7RpD2dD5NRw2U54cy5oEogGw18n9D0EvMxh100kOIuWM+kbK0SdElCGHiLDu/If8qWMnVQN856e
nSEyXKye2hzJnncjqcdFC5mNFp/di50OD8n0vNPfph73DqMIVSjIceVcRJ+tOeQIFkHBfeAtPOLQ
GxS2PvlRpSVSZrCdl10R0tQxtTTmfY+PzSg8GU89Sh33FgzuZh/Wm9xrztjpgw2PdxAZWhGdMWbj
oqFBj6QC7jYJxVZuy6g4WQIdNnADitMH/mM1nG/ZcMeMG6DIdCny5h8Qxqc3oS4qpqJcs7UqUkK+
S8nWRJDJaFJMvzMluHIGzDY8XIwEqDRxc/svDFXtWO6ZTPbPFPUY2n+iYgClfIXduLBvyTm+LkrA
jGIyaI3r/kkIRznZgJyqRGiOvM9CZcLmyLEWDyjeIVcPyn/7NxshqumPYburaICloAFSqyLIVvN7
fDgAc3gQ0Yh3+OqEgjcHwiEK6bp42R7uAYfPQeQ+4oNJhkR8g1cypi1K/kb+yAckSQTzF8siAywF
rcr/2BaCytfcgnqLPJRCJg909D3v7iPs4Pa286g68V8YWNEUkxVwi+7+8NQLM24nqAECuu3/Ac5p
zWfUoj8hOSAtCZQE+Ub8AQJ03vFUGL2hRVMguSe1ywU+yUHGOa3cx89+o5/CDhC8pnTQhNUYDq8z
6+hLwPeBD7afvMGL6cdxaMmFMZvUUeHpbrFl4A4J0GSt+dg1TXq/hLVvSrDkhLY7+kgpxLIoNHp5
xBxEA9JfgNWs0kYtFD+pFNikUqBNqOSxupB8dAJOlPQLOMg6l973ylj5w2OIIEBOgWJAPN4ff0Ad
Hz6nO+ld5QIcrJrW2WZB2AmZMIq6/tD7BdjNLMQFCSmIgRbYjTyGVqYK2WiYh64Il3RjhJIbo4pA
WflKO0qMWncDSI8+i79zgwr+PEUbjxSTccHl70Fp6xFutzqbOicSMGVDrjZ6eG49vGzGIp/p4OBO
2FGprq+wVQy2TzDbGTJdHl7u1BuwI3mT8GRCJ8gxTlUU38W7Q5MJsWfVU6Q07jtZwf+5SItek8EI
v0a9+DISHbgLOvMHFU1pg2o1LKEKOYMlHIT7Rd9YJn3vyogAPjribwIupaq17wNoreitQFbMAPeb
9YIC2QNdXkFdGdmDuOpFMwNz/JYBoADPt3s6M19XIjLzMn4gGt/yCBCEeXYQ9PfY1OUldUGEwCEc
0HBJMeSyVghnnMVYDxrEauONjNX5xu68UoAp7w5YCS/tm4mQuDX63hKB1xUkEatzZtmGoJtm0Tro
6D+HXqA7ciXA118Amj3W9o1JDiWcyIe95nnMx/8Fafw7pEiYjJ+bqXr4rjndVHI5QPkKfnHH+i1H
CWyTQEJgobA7BYy2MlgaiYNIV3+TgUrvCE5wrjgqiD+WU/6d01sNlacSzSp4o9bVXJHswPIyPQEk
/KHaZrDAJdJOVVslki8nu4qU8TnU5WZduvT7zDSQhnmeQTDDnIqKCR6gRKpxd6L6JkGg52oL5LLu
dVWTP7FuTfxxvA/sEtSxbCzFHjnfyZtPlqfhalOH7bzXl/XV+2YaQe/o1a8wVCrA/I/BRPhD1wOX
S0g5Mk1SXUXL1ZWuXyoxDcLECZV10BoRk8BDjKMlQYG9hf4jqtYcoCgPOcRs/+Uezw2/JSCdt2WF
B0KINujAQLjRsArHiIQNh/ekxskOFwN7HXVxuyvwkT2DPtnFi3aBWKhb3Ld7yHcyAvWZ6iiBZKsC
uDh+rMuU5QbhK1/h5DmmrSBkaV4NiSWR2AbdiqLG5+4bXsd3cudiZguSNxG4KsZyY3AJVjbmf0Pk
Dh5+Hv/gheuwTDjDmMIQMn6I+/aXbdweFXTeyNx6pK71LRlk5OWC0CINh24CMMsDxW/8ja3EZwuc
Zk19xAHTjh829jtBjG6SEyCoOUZATKaE23BtzS7mOc59qDPYK0N1Rsxt6Fq+WLbETKecWpJGceQg
SVLELU/erPAgSPahm7Rs3ZhSLCmW3GfUong5Cf+KCiLZkWBDrMpklLDAYcUQPjxoSq8D7fSlpGI0
PbxDPRnRr4GGge5Z0iin6yvXhVPHSJop5XD6Hi7B2Rf9cuU31isq7Dr5oUsnjwfjEV/+2XlPxceo
Y5beeKRBBfJKPJaFnVMPl0+6cIRChLJNIoDERYILp4+xr7qCcVO0TgiC897WIG1O6Ql25wzzjxhh
eckwPfivL45dPgnK3xCsP/KwRSZJnTirco/RO3zhKRUO8G76DDf+cLbhdv3G3VEia5Wl2wHIHpwd
ZmeKch8zyJQcvMVSvc+VoiwBg1bWFX7/nFK9eeFJIKnCfEL5D2ew9i/yWNiA/QU34phtDESFdMIp
yHPIjrfiFQn7Mbz6QYxZa0ZZQ1/QSq9ACz09EZxbkTs54FQrGf71WJxufLJ82mJNVUI9Fv531Y3I
TqVtqfUAmA3x+5H1N+m71WqvmZdtn8lyeaWq8WnjTMZcr7qk7wqDEEC9A8+DFJ0ADvOVVpwOVxF1
g5OMf/IDSKl4Eh6QoftbHPBboxLZoQQ/PnZCZtxMPoWhzAr/4mHXm5K6IoHVVFEecuJR1ccCKc5Y
rnme0LPVEtU5ZSsCpBX/ezAX3b9xNPpPj+vh4bNnJ/3tzy8cgQ4MPVvlO50MJ3yXAJXP4/1I9AZ+
SOvhJLVXjvMT/LCD4ZSznVMTkwTifRNdxxoqgsUy+1JpNGQWkMYs7QDDHYWCPZGkkGyIBiUAl7jl
zVhgc7hCv2P+1HlCpSiTSoWXAVa/cx6xTnYjAxax2/aItlg4SnqETD2lknpRbc/8gkR6bdWgOtTj
w8AHLCQRtnO0wjwIZ+XPJ0QNBsNe0n9J0BRGRigKBie0OlaFJMB7wuv+EiIBWIIIOzQ6keJX/h/9
lLQIR9znb+5R2oGBIwk24s0q0I7UW/4/Lq58XJKxD3SGtoMQOhNblNnl5p6Dj7+dboYAm/ECCxBJ
lyLbAtOnw4KLjwE9NGpkj3zbCU5KJuhyAfd18xdvt0dydxqcV6UlInlCCfsCFn2G7+Z09q7hAED3
HP62fYc0QYezuOcJKf3dP5QZuKpk0bsjCsW/W8K5ynUpLIqVp1pDd4Eb58gsubyJvYi7CsIUOA5Y
FF+M4t5nE5ImRKUCG9HL1sPzUtoSXM5qeuYgH5FwV2PYwJQIwsZwCLh3ED/aBZHFjzyZqwyUveGJ
wRWXEZbo4nxlUW6YrgDVk800/5Ne6ELuZ2N5fZjv3SNqiF4PUCZCpOS0RWiHUuUEUoMzA8jswyAA
vmqe7izLH0+HFRR1vgThgUNiJYFLgqXhE2Ulw1EKgMKDzx/xVWRHnGCEsTLXJe95OyY1FasPOYpc
KP/VNSK0SUhKFNT5kZRMRw5iAb56hYw/rHRbdm5UIhFaJDw4wBJWSVK1FIrbiH+t7JMxMBKZFQKx
wxQ5AM6n1EHIZmTsCZcxUmvOmeAT4lhgxXzTN8dJw+uwJzWdUM+U4KapiKZGFh91+IwWoDtnpqj+
Ia0QW+CtQYbht7DwD485hCiypCNnatb5V7Lh1f9MOoL608Wnwx17FPuJcA+Trez97BowNn0xgL4d
/qx5ZgkR4P6iCTZ3TMdCkV4Az8432S1m2EhFzs7H0wzl9GK6FiQKNSa/ZaoyXMhbuARbKJY0hGmA
bRivV/rpzLuREvCVYpchmMoaRHw40GXkuk1at8qUpRzWpCj5MDsway+vIeG0og5M7IqYC2D2CEff
YJEpJ/qSZByPFxVArXZ5RfuLH6Dsd/okHFIIfQW3rKKnaNkKN3j3+Z7dfM6NTWoi1UKAmHgab65E
KDlfnoC8mSdJIiTCMbk7xV9FqLn4yCDsiIcjPTWRY51tnX9xXBMy00N7OyJX6b7Plg/OF+4evFZz
eLLRWsXIezbGnzEyMwIw+LXZdcEAMBws8jvEyqJBFnQl5+gFDsW9diiX/VmfwKgUxdD/h4eR6nlY
EAkeNEuclZaMxGdRTmksTa8MXZNntlkz4wpss2/cZ9rqfOLBA3lN+ECRMPGZne7jzfQKQuc0wdD9
xA1MmEv+GkacdYOpb1sby5cI7UMNFcqsBUKsnZOW+Sa/+Tklh9WEPCdbxVQVkiHJBLQ2O97sV8b8
QRvO4Ys5Q3U+rrL4zugu4gzkgeSogjZyvoUl3eHbH8QlX/f68pXJuxJ8HnMSgMAok4OHN5jcoos5
z0UwM2Z9hDJnI7eWws4n/FEljB6nsYgzIpw8BHCD7h8xiQG/AgABRGoJezsBqZSrPVkj3+yIIM8E
xFVGvlIRNYBush7MsXc7dCaBDK+6v9ekRI0kHE+YCaxx4/KNvFCjGAfcAl/C/0Ax+V9v3CFabO8B
NWRzxHLFIDarAbPEud4sdJf4vSR9TKDm2XNwjtvqqvavtIMOLOl03+OOcyr4IwwVVoYahAyH1oXM
FW8mQdegXbvY3R/XJEy4rEc8sjseLf9yUMxebt/WYuACoF8oqKgShVYzKdADeVr3aC0gqodpFQoO
b36+5sJhLMI47uO08+VptURhmpSWwsC74ZvDVS9ozh64Wcv9yDOOPfpQnfrYOzmHsSve/ZpS8TwS
K4zFCsr9TSDBQmcqTVRWWsz6/y2meJeM719F9YC+qm2CcMKcaemc5OGIQKrCCsQwMRKzCGZFKyVL
jojVbvx0b/OrofGfFKC5zxP3NpZvr/VuUGitUYxFeuTPURe5dwIqdPlTpCjy2KLDblCX8IPTnTHj
jnagsyiKlEhA+jrnqc6Giq7MewCQrc8W2/0CehAUk9RaHgx+NZGd6fzcmw/NeQ4vycWX096k6sR9
wDl6++IlZg0R0idzSCR1char9k8zw5GH2xNWbMbLDHQNTqtMUVXyPp2hwu8UjYzMS239QBkr9yc5
in+9WI+LvcF/Zd53pWaDBZ46jkOkkA0XB/rXe9hxIcpCh2frO5WYwC79rdh7DVJJ4NKFtJgQqquv
pWqKoDDpBZE2PaPfgsokB8Is5go0A3klZk1UPGukaOjgrwE6s/M5qOkk1uw1RjIAMNBcX2i4yOmv
SYPh8GFq4J1HnCwslLOKFDGuLnEAFE5tUmfgkOJGFELjPp2fTRTx+L8pHid9fyzoLdng8CN7AGPi
qzYQJBZ/gLaPXe2A6BmEdoQvV+Ep1LJuguSFoCG2hSYcJDmKiLlwNn4tDbcFKiOTYAVGJBlE3lAz
hNAEWwz5MaqlFHbgSqgCzTvR1ZxAzA2ETWUX5CmdexlaeoKPjuew8apdE9Z/NY5Mof6guAg7CWQy
yjXKwCvmaoPpEgKQWKKCI+U/UOu8lk+ThKeBix4zBoB6bntUt7wcwvwwbohtG1zIKcxBTOIwczAR
7jMWO2f+ti9L4NrVNXp7dSgs5d0YfbdRIbVhBu+Yyb90k7ERcIA9g5pwLVu3iQ5wtoTFhEudTbF2
L2kpE0ulQ9m1gGjwaoT9kkSDsfS/IBQhnLAvwx640Fo8y78TU5XN/MAP7pLaiKttIdQRhysxNwL6
I2jBIicUaULBqEsotd0TA+8Ofgfj25kmFREURR2qdQMaEC9WDXD1BTBFONMTXKxI0+KB4sIv4NFH
bh3nYS/I/7F0XtuOI8cS/SKuRW9eq1DwliDhXrjoQO/JQ/P12tWjqytpRtN9mgSq0kRGRlBVkSkg
Z6NIeTdhwHUpLF98UDiXLEczQ6RCGJlDCNYO1QVvjMe544mioArPnS113qK7h0WqngQ+Jrtjiq03
Uyx77/EnwbmBloEC4CHSYyhIJ0hlNSdfH1n3TrmvGv6BO4uaBbNv9FUtbEuN4VLr2OuShXODtEEj
6oaeUbSKk8hGHN675XK2Q/WXzP/meDyzkRHXpKuajSqcTb3AxA2uCnCcMrLzIabYwBFqYySZlj+m
kmC8XM1OSJA+nJFV7nZjlnQYN2tdApbTtf3kmbd2t6Zvtj+0dtmTnWSWVqFAgc6pHYx7Lc8/Mjod
wUpc3gkw8VIuwMLsKdwamAHwady0ESGDCwdjxKTYYQKtdWKEv+6N/8R6hrEl9qH1217hUqmxJj48
J/GINA1jQaHyDQuvwucAlVhIk672TCD1OjO1rVOwGauXyIrMq0HpBUyeu6SarOEAJLbEwBdD0ZGa
kLUdeguzlEAODLZTaqB5yHIJEdOzn2aDLShCgPS8p1EwuGMp5ujOPKQ1d2ZyRSIZMljS0uwhxrvl
zC7DaYotE+WHZNSI+ff0Pk2nQ5NvQlVJnYtiHx4zZ3cU46vF8rv+UHs11VpsrPt9BPggCOGiruHJ
Kpn744k2wY3ZIlKIybP0tOtrFQnGLh+e99aH1KT4ijf8Gew00ZyFg/B+ZoF9q5FcrRRXxHqFj+YK
WRn2WRB2Tj1WhsnGHFTztGMMo0dq0IF+zA9+MbuQAHtj0kAP2d7txYSEAU3iSg36EytwgKf7hgnH
+1ud0f2bHPO+gTf5SI1njEJ+oTXGFcM9rfEzcT6AH/wzJLoF3Ph4PL6xio1smbND46xrKn8kWZC5
BLhIxg+TbRwNtPj+o2Xk/iZmc2QJ797PBwexjA/WeulbbIKFemnrxxJLO4JNruYPsn6EG8uUv+C1
8AhTd66U1fcFRsZ/IA2PiAFj62D96d03Q7cYjNTRATgznHnlK7i7X3Fec0y0T1ZPprDcccrir98R
q5OYtLFCyI4+c0OVshHFf3OgBvhM2xprSynp4O+7H+m3LF5TyXCMosT7BXpMuDeRF2GA0mX33HpV
d4zzkADAx0GmtO1fdvBguDraszex6xOnHcM5w+6IoDhO3urNqtx9DAzioYHCMOG9FSnrZisu8Meo
gCg8XjNfmklHRy8W0pwnbopnB7dgVjPD4Jbi4zc/Tb7GLW6hCveODCq3pqqCoKBsEgkevm57h0Uo
1Y1rGxngXtctCuy4Exsvwbs7B3NgRkPYc+HhteajjJtzoMJ2m1bm6R3NjlgFQdBVZsusPC1MJPhf
0/RMcLe3SXoyUgiRuj2+3axkEHME70H9aIpkJu2aXFq/cY8Nd+sufICZsU3HjFMYiquPR+7qjdcD
uYshlOnE1Bo/aSwAi9g1wJyBERfX9osXCGkuoeBH6FWb2p1WG/bUnXRUIi5hpa6iq29hDc4wBxVg
tSnPqrezU9zseKBXl0nBG0oJ4FS8cZYKfv4jerJucQCjfafDkQ0FCsA33B2mLAwY4JAvx32nLheW
cLgmrOs5EOyN10SFPSgzuHw0KMnNW9GxjvO4P7HyHAfeOWueWPXiObdqmHTAiVc3DG2FTEw9NESs
ODouz271hiZB4jt6qCj9wdiBn8Hu+gn9uNcAnujDo1UhR0FKQjab+fafKIIMVSjoobXtflii64Ev
/1vHvTlE3SE1CFSntKauTJJVE4Iyq89AZUhgB02FNj7lCE1e0QPGGCaYHl+AMO8GzAQ6WzIcG4ST
F8ta1mpE2Vyfp80F01LSc1lzavGKXzL9Na66h/2tyQq3mPHIiB0iLGYAo6mNG9WeogCBzIkPcCec
ixxbT64L9ULaRzyBhlht9C7+XwML+lbg2q+7VWuNVeYIxteyIY/zeKAQ/GrfnbJ3OZRsqpJeEuhK
fBtNYT7NByJ6hdVbFX9m9pLZJh02RZ0aychfeUxzZWJ4WZNozhmVrm62eic+Hj5iBmMrrhbv42+K
jMYsrA8kHx0s4CTzlVPIkUyntnhweimj/lHPSGt0H/UKQeI1LY91zoBrc+VCJASKKcbUmKHGj7T+
Wr3oot3lqF7SQzyQW/Pk3lgUvGfDZcvdAX/tFxjSq+k0TdkUeDtT5tAU6xqAhGk1bhicF+/rsnZs
g4Wnh6e0r+i3fcWUPpTXQg7imrEmapQ4qNP+Z6GkDMhgnLgBSJJBpcUisfaZ196c2FsKLzsXL4IH
oQ181HXrrZvquKbCgVXKEHsiGxALM1ic54CHjGmH3/fyw+O/vVgntLnGxmoovWBWebrqMTgQqX1U
vCECYS5CsjfJM3sggsRKdG1/aIi8lDVuOlMQ1ZZKKUrbgIphgkwJG9XFEdDZNR9MF3hSotqz/ldC
pJHaERFVDBIbyh3gkihs+57NSX9H7Nqy6Zze1/BxbdZ3qY9h4oVs8YISwizzAgwdWWz2DJ0f7dqw
dfkD+qNnEZVdc8KgLZM+SZ0rUiD01DsCrySAnSExR+XG8bAo0pircgW1oSg6aDa4bm/qsuBu25gl
JJCWNGPlGCRbq7fC+9kBff5bp9o5FD2et52sSC/E74jSj/DxZmFuKLtLX92ZduuNMCyBqtZekkQx
EEYLxnX5MqicQ9uOsQG9S/ef0enGasc/bASEwy9U/HbBCrXkSnodUgADlxnvWScguBL/d3slo4Is
5CX74zZ3BY8MTNBxuu4ZSQIg1UEk3TrEd1i9zFhbV7Gq+exTSd59x5Zi095ObpQPmGKneNOYVGi7
CTvKJAG9qetbv7tcjp85itOTDjdqrzeZa0rJE2QBUCPevKSmchGAY3mW2RgzPz0dtmC3w2dzH/kL
b7U/Vp9xNeERcYpW2TuBB3GUHGyWvAcf/mfba/NSiY1vjlriFcUupNjl2CQJV5aQmxyniG0nKUKF
rOlT0OVW3gdCSnYFiDmpkcoJ+z/Kq5oXjotRbLOogsddMUQrd/GKGFVB3tp36Ep1LqW8HSP8B+Vo
8jH7Xx1gO+KvRCOC6IDboTPQPFE0CNg21MuKPOKzoDxB7w53pMitz5adIVUQdEzGZaY+gXUNh41d
mFVza3JoNIxo0xMSdZiIiO6yy9Ok0JHjPUQVSFixRUk0x5fW3hLvUu7vTEsNlJIHxWjOJW/dMNr2
WNY5SLyIut40JHRSzHCgkd3tsBDibNxN5YjxeuYvdbTF/9hlW0GSe1GJSHBRogiMSGNb677kxih6
2PlX4uCMCo1xJERskQyHcK6IbUWb51C0A21uviMeb2k0K5eKZGcgqJdyxOEFQuP/xSjMN8MuonsN
YgPuQgUsVmLjQGXsnlHrEMWauW0bK+4/ewic3zaav3vyTGYUtzmvtg95p20OrN66aTCVD5UVW+0O
c1czzv2zLcYna3wDX6NU+GNeQ795mEJpVKO7h5EbgqhNudxmR2/EDiAHBXOz5dFb3xdjBgzxv83x
M72rohKnXpehv5Pra75ex744cfe58JizirHz4IfOjHUnhCmpMDY3pgB/HEd7P7XZHVW4cOe+Cl+T
sGya2KLDZmQN3BuM+/gW63v8nYDgRjRBKrZIeo61VAKJm1D4Pj2RJJPRdPAuhzYdkyOuJ3HOPy7T
H8NZN+ZoaoQE+zZzjDkowmMyLxUg0ZixsklRDI93xMFuUjTWV940oQmJayFVCWnOcqzDtCHXa5re
SeyMDy4+x4owQMxEnxxJiFaK2gPvUQtmEPtHZmfdpT9jsX6JR/Juw6cd++QlaofnwfpSLL5Ee7zS
igdsyuORjWICjeNswVFQaNdtkQUmE89/CMaJ6G9SnSe3kEKzgKSb8OcA6WIomiK7JWYgwkQpds4J
BmdcirGla6LC00yXvBzKALDAqV0zvKHWE6uMm87221tVM7c6jM2DpwtYIhmB1AwAxMzAy5Jb/ks1
j2ZAjNOtGu+KHpZcplx6HZvYVwRvFe33osI7DNEmwvWLH9+g3SN0hfBImLGcYu3d+CtX6IHorc4g
05+dyxxAMRRFj8oBOYbfgUb27a0oJALw3SB4jCvIF57XRunW2zONZg3MH6Z9HRRCl6rP7qEX+eYJ
kEMYi4c+xuPQlcs2QBYSHFQmb1m8a4QbhrSvG6qlnBgZhpS+d0ItbElDL/jMKZjIzV2yJgfXBnEw
gqqidssyw67Bih8TUjDTYyQCJ1cGJR1dFGqhCioCgy1b5nz6g/I3BiXwHu96fM/RHLnZK20Jj6Vy
vwiV9hH6RJ8CmhJ1Ff/6Wh4cNRAEChC3TZ0wK+YMxHgK6XT+8l3yhP4TeCdfjRomoL1gzVC0V1Dq
OGHMxsCYPvgypLn15ib7W7sPjxtsKa0hziIaRDXf93tj6JNoEe97jHho2zmR8PfgOoq026YOZlza
g/8Bc8JDPUPyLqYzj6+AuAmdyJ3DkhDZqMkg8ns0MRT/ZX4roGWdwNUwf1AnFV2EB/RhJDWRjyOJ
pcznxalkuSywjVq/96DIuE1GMvATDkpKxZ3YKW3lZ+xbIX1LH3NSqjCt1rOf1jadtrcaPqgUDIlM
b8mtpXPUdWaBZCoVmCftC5FSf0yWpGi3VQBOGzAAyux//SCUZ49aS7qM5lEAGUxzVgT2I5r5shvW
yStPVq2SlfS6fnZFvWILjYOrS9P9uqbHIWrJ8ObQw+Qkv3n4daay/nIziVY1o0TOK+W/0XPIPPr7
vgTLGEM83R0yCytsSdrCSFM+oDwZkiPrq5hYNhYmfJ1WtUfm3daEOsh2GlM8Y7FJPHjZNnzR3/pX
h4rDoBO4Gk22mCZIHO+PGeQKN9xED/uI0497DQkkPAL2PmtQkReSno88SfckA9R2MfNTWlWH+/wQ
lb7rF7Go9k7DeLNdt09a6YvUj8iFeC0oVnGGSm2ZhyUHjwe6RaiHwq4ti2CXZcF2QnCgOMW6nreE
OFWLOq5HPPhMQbfn1P2sO7iDGvcXAXnHv2bqthQlQSjkbOuMZvJl/n1arRkDCUPRzaa0B2lKGl42
LEWLnz4PCmkDPDf0SU8Y1zUX7xQR4OHXvDIFggSCo05b7u3N3iCbNDZiHO98mBAS3WmjTvWciv/g
jwyxngTh4Y+duuo8pwLn19AdQieK0TSkwuE94pyHWRnyKVomGL4clLo4+5W0DLQnkdZKUpBqukOn
7Jq07HQewuDXsWrJga+4lgwCjScb8D7ryuBh2k485UTWF5qkL2CkpHynmf5QazL7sqGBJR6b6KsN
/02LUwz4OVe00KDwHf0ezKU/WmEFhZA9JeNg2iG4GsvhnMC3gY6a/Dvr+gX9lPTrJZAoveIPAtvH
RGzJy3B2SkaTfy/V9QIg7p0sigFRx2zTDqM0S10udhAb7sSwLn99MaCIzEH4ftRYyJuIaV+HeL0c
qmsy8bqy36H1GbG5QnGKCBHxwjEkY2O2zxYGezjI2GgRKNTJeDYvb0XJ21sNJh2IoPsj40gcC8Wr
Lm51o+V3teZRL2VzGUas3GpePNUXcrPx8LXSU23w4BZ9Onox6nB1Z0g+8EmwP2vElK9ZL6V7vuzz
FzwMs/EJCe6N6O4MGZm9yVBHv4AbQV4Hz7oKenSJMk7So+fb6Sks4QbN+S1Ed5uNhGRv2R7+VGw/
bPiHI33tcRj6h+7ZtKoYk6b6DNLDzbzp9YEIjz4t9jv/CrcNOGEBfmK3B5sErKjq8NS26o9ddfGi
lvlCH6kHxmoDBPzl7xDaQkOWuHtoGlSWx/V9/eCgkIvYhnJpFeuEco6GlxdPYkZXyqoxmqCOhzwJ
hwpGJ/DPLk3pmfXreS9SKvxw+6Aj1u6p/GSC9hBy9Hbshqk9iGE2fizX9k6e7hf1LEDXzCRbJu+i
90/NiBjKE0OniDdkcIyqGxwtADZjipNwKXUKrWdj40Mp+ZKPYd7ZhoTjH0PnKwRf+jBXZ/qEr8e8
u26gDln3LoCfe3RDYQSBlg7YxeHLAOolDypSuOyJzeBoDUjWgEj08Rk5FgfbBHJfBsHGroIewd0d
iAouNQUIDaBGjDNyB8hcYAC69iYA8p2oAJm/cGfYTFAmCkw2gfbrtVZ/I/FDflFyJ/4Kzc24Lvn6
QdAQi6AwHsr7Ws3KY0EYCmjyD2BAH/jLD9K2bR0zMs/GJ78vblM20nGPZK70dnsd1WVzO+lARx5Z
b6Sn93UnoPHCYBdqBBR3PcnX3UP6dsL7HLjK/yGLCacaKkm9nN3dTnVh4IjlaoGnwqT/oEKjEKFq
SXHM+cHwDSC1dAE4r+MhILxxtBl2s8T2cZ9HYgflOTJsm6Urz3iqFvOb+VwDnxV8Ux+abos5MsX4
YwP9rCXldFojIcXAQYYhbisEPi69johUoRY/jFAd3hhgzTvZ3mMZBaQUHniBv2QVPSj+N4rnQIff
AL5l455Hlni9mIu9QWKZOnWviwBKzvSDei0rbL/q3VaAGSDHPwhPovyQBI4Z8rnwZuI1bcXWcLAO
cCfA12MGDFQ69Ew68pMYpf88UhCTXe9y+oL/Baz/ssGEORugSlp2C8amY/xRhmCApwnsyV/w+bFO
o/KflVvEZ3Ug32nowMu2fqZbdn42LWBaX9cIpqFTRjXDChegATWPfa8gDcr54EbA+368+ZwFH+Rx
y5IFQ54k/ChaT79kqesqjxUrIAI7yXDeq8nhm0neuEoGnDp7fchZtJkv6VuvkuajezR97AWFxdi5
IcT6qfWwQH7aUH9Y39bXVkregogB9/lHKdgXf4qLrmucwHEhImTHoGu+of8w6ib+7Ct95ak7bK9B
YH+4mvXJyYdqZjbYL6BA/kC8S25ki8ddFC0nS6g5Ja+D5+j1qMgoAHDmPa5Gol1T+wQXlSVbqmqv
W+kcAwAAWr5XYOfUjXIe/rK5q8vxkMRlbb+KJrxphpJ/aHCnLzZVQMA4hNKfn8MOOjJqXsbpGSFQ
y2Ix6xBNkAt8dlJd5XYDr5pZ+qpq8QbcJeEAnTzqLgBBREThEVIHWSsK/B6tE4pl/CkLcgjY64v+
hWVOlm4okfXwAKSh5QyToKJjaDMbE8UdDgQrAIix9FT1xxDDGEHJ7/PntXXeueEL1ONiH31dulxQ
KWTzixTcN1C7YjNnybDLL8O9zQbeUDRR71/m5SwKb0jp6AU+5nxTCtI+k910Q/C1B1wCg9DbFljx
sX3scOAHLtonfBUtLVgMRJBldO420AZ/0ykKnjeneLqqa34TOyBoSDm88AT0ApjZD4qRrdcayhdk
f37k5C4+I44bBHL7ZFKu2DzdoG8FAYs47DDLuw83N0glCtczCo6UDUM7G0yGjKPsRLuzCMndRMEE
auLOfK3gt0Ho1gs+ehaTPoGF5uXFKcFk4IoNmSM9+Vn0UllWDcyg0r2lZ6fPIG0xfkdH6ULXqzC7
YWwpCSLgSVRHSdYME6p5EDqLhuATTDlHnt1DFO/qD0S2qXk7YGL/dPLQv4e+6isXtcXau/bkiruv
sY5hnrJ07qLGzydIVtlTz174Gv1xa4qYy8tA/xR62E977SBnJRGkRF2OqMlVZ8EdrFFnZOrXQ85A
bo0OA4hi0EriI+IS4dV+w2eg5F4+3SX4KfO+OXMpkOQTNfTlJENGXB+KGlop1KasxPihsET/e8F5
7CTwXAeLvBj8KvAnauK3Z9t3pEgPE6I3CZlhBU0sU1SaD+eXKFKDS/9Y761EvwWtQjezrXUj/EDm
gwlsY+Pklz133sX4rL8sdb1LgYscKerAxEBeP1QX7a3Bx6lXmwXQzd5h0wGVueVIDNqiQmzwyol4
8xiHOEMAXlN02WzsyTk678wnXkCJoM1h1ww7GGkiRq0p8XcZMrxWzETGzsGNvj8RCQes5Nw3930z
nJ8vigiJ6LKuCGWIWHYIDRauT/FA6VOPsXtOYpOiUvp2y9N6ABAF4QEYTKkWW3k7iAgCdvQxAi1w
mYBI712+BNnC21D0ELduSjtmcz6Gku6MrYz5b07hqMtYGl63zedVxBh2AMErtZooG9/6in+gIlzn
rH6cJqFLxyUxIiQOn/4AgnSvvgJE+LJgzR3PGl5GkAXDo6i6Z/nbLMHuXdxD3C8cQ+dRPOip9eCG
peRBfPICj0rDPNgRnSkYxMtLaHyYHNIZW9lxaG1aCL/cjRtkImC84jAnktJdGnzOLe0FhTmGhz6X
CWSYoYUvp/o+6kkHuYrfRQKl4J0TrXQwokZxp4plX5IGT5JTzpYkU0+nFRHQ6QEozlrQmpkPHScw
s/9FrQE6xQPd/wPPotmAPN18VFSLb7gTW5b+ZFTNMEvH84LfDKiKdM2guCAY5F01t3EPig5TeAWg
S6EG52/H9g+i5K6NV4pkX5m7hkFZ66S2EWudqzWiyuvtTMZtZ3lV5yaNKrzqaLeDVKVxZg4p03hO
fttz5SNmrWirbie2i02wd5U/t5ID2ECDR7Bj9DUQyPChEsSQHEioJ1rwjR87oIzWg7pWrAfQFLgY
nZC/po9b7hHfgFYendZWIxsLZ7RwAM3G8dXmt3O8NzFJth35/hyOkROWwkcDUpzTJwD4j7yKAbsA
TFdi+Q8XXJJ+aUT5yHRu4CXyxwjMe5qUumi3eHAWeB/haQJVQE7PxIHp6aWo43/8OzUS3lhTVt0s
aFGfBiBJTHYoMoWUDH8R59FXJVnt96qjmHX6mBnlUFzKKYzR+RvATXcJtK+GUsBSkm8qtCJmqKbv
lHMBAkPnaWr26cXHH8hyhPMQwmEPxmfcBAz6R63kTBw9AP/LfH5Ip7LQVWkXjhV3EVKEYNYUcU9R
KnQSP0Sg8WvMv8CZvgCYHjvRoylNZwxcufxZVj/VVH5/C71oqeiEGckSEKyx48Czth/CcX7AmwQo
1IRZvkT89y3aJBjd2nVzminGiHM6T1dPPMj3AXts/2FesMfpnj2aXlBVPdH7ZHOMy5UEejkm6Qxs
EhcT4+pEH4b6mJpSJtyYsz8BDLHmMt0bDau4PNEJoHPSk/tNTqW3BQJKn+Gc96Y7HlR8kGHyq1t4
09g/9X+qWXlogrSNu4PMDp2lVyTMlVODT8OrA9EMzN1Y/xrIeLpkQq6aXw84T/ljGJwC7jU3HZMd
5mC4JxBX9VxIMetwCfj3Ke+Iz6TUSUssEyIHE2w6FYJ7TCgwrvT9boqaLpAMJo7lNOyAhJyJobBx
gJFse6pLPU2Lsyw/z6n+4RA8g70H6Y54r69T+TbAZd8Rp9bP8dpmXEH97ursdsvtGg2gG6GGPMNo
n7qegbc7T0HBHl5dU0oqq8mH4KNJm5YvydrkZIok0EROJGf9wtdkQqnVbytGKSy/aOdUs8/+KMcd
3o0cnSVhAUhtED2NNmeexMnDLVovQfvUSP/FOx3wKADHFETotE8HDn3zDX8Iews40bJiGExHAH5J
poaneb+bqMciqAuCJ2mZhB/HwqEFWKPjGrMvOhTufMqs0149BvDx2TEpybAuHAz2mMl5NrODg0Oy
fPLTQPx/rDSG3WVJ8KYU1khSyjF+OHvrzJLyRO8lkrumGID8bsINaZlo/78owzrsHpQfAKgr+BIY
rBmWPnSEnIcTutP3EILPZAAEQuhpO2P6FS5qT5U84tSuQdhk9h2TElxVkk3KR+ETuvMd1VDbVOqp
SABoFt9ohtnOTXwuv5b0nspDkR7dGvC5MBoEDkhDDMlAF+hSSXjhMZwbdjuk7zpaK9KNh1YPxS77
g6aC6kS91zAzahrEu/Tw/MV2UDTlAdG57SBW8VlCWnwKUTPlboQWUrtrmZP05xwMxOUy4pTL0IZX
pitBmzlJmT/MmJCk/gBamRqi7zkfau1CapAUMg6hcC/CDWMwI9lRxo4gn6J/iiRL3TUPPsHEdLYE
E2ugRyW5f2cUzA4VNZDkSJabid9KchB5G1SlH0IDIOZZ1vMk1nk7xYnkKtGhC8EqADibcLhL3ckc
BGUtDstAd6w0yV1faPHvExNvkGGPV82PY0RAvA5wVj+a5DfsFlS2pcRvM7KTLmw4XWrUBpAJxUIr
bRYc9X5qgbXp3+w1q+OIvAv8q/wmH0TxTzgPc12b2Er+tOksVjPWM+Ni9XhcnubysdoN2s4UIuGt
2V5xg4ERXbiwJFmwv1VCHTjiE1OM2Hj3HcQooRVHEq9pPX2sxZwufRvF4J8W/yzndmv6dWBsu6Tk
gkg0oChoJw+W+y4en7ozOZmkoRLE4Adv/OH20aXAx3P5i3EjZv6MSEfgUUOQhKKjGYHjwj/Q++4a
x2FIMgfo+y0/xXZyqftWY8nMr8uEDrcPih51Z2lnw9PeMJtDfW60YtiGy0bbdkuSEStBd2beKKTT
GmtBJsw0MbZ4uayLJD2qZYPY1oCNGvcqLbe6R8aBQTX96MhJUvQd5BmWCnfa/WreDyDQNthbHM7p
aB2Ws5dAPn2zNVCGbkjtp3OvtQh3SHfDLT6L5B8owQ/Ie4lFBqyqwOxKJxo7HOp8S7nBoeW9UGl1
krykVUslOD1vHW4u3Tx5h6HQ0WC6DRfFbnK7Lk6498KH03N9oSDDATyMf+TVnXwScbuR5oRAl5cU
YjwAV+nw7vt38B3+IGgApDn0vApE4ln84f/0EcuyXwSBZ0Bw0jIKh5Q4Q4pmdfeJ3NnryBKVw7FC
NxZ8m5vvDSYJvGF6BDOk1NNPephS9UkuG08lUtwzzYywV+keiXq1zXIOLHglB/WMcsbyT1qkflNn
5XGsKT0+4zxKRvTuKWI0cNL3cOImOb+IjqiWirbGR9EMYc2uQ2Dn2qeyPDmCM0hGB/rG85Hjz/g+
5klC70YxrEAvKdK1KoUoCxCweEJKc/IKxIgh63aKv9Bgp2YI6dJLnxQ6X7naQQyV4DMgcZ8ie7gZ
60gOrAyTVmrilsAyLr8SVls4ixD4UD2un7+jKGmoMcnQ92dHnZP8rtF1vsGSoTqj1ZOjxcIVhoEl
3ZNixZMBcoz89Xipf63P9JLQ34jJDu7XhBCT8IKhzhstT2sagWZTJLYqCz8Ev49FHTpXguFjeZr4
CtVk61+qJa3j2ceIhb07lwC/gtsJrYuF1NHURx0HmCFpc13ONtOP1MZIOe9PYOPfxVKnB+Z/Mf/x
YnnvhiewwQPRjXVY5tSZF+6R/pk22VJJwjXJC6Tr38/s/It4lNDWrMJUkRxXpwyFTw7pkZElpcUD
PxvE5cD05VQhsJ1z8kPS6prC8RZMrPFnA40lL/mlU1reGlCCFJoqF76EfjHPkIj/7XLEwJopw2Cu
8j49KBFEMj0vgzHwULodhyHnJJp3WwSneUCWz0CA29YBuuDWJNIvgoDabFeDAGrAGCAVMHBomYsW
x/HU40qZVa+oeP1ssIpqMy5gBXcpHQhmL4KbeyzRFeF3sruSDE/qi0k6FBnd+ikv3VYbgwINBVTP
CPSg2TypjdhHH7YflBOdNQfzb2uwfUico/lqLuqjxVcAFC9GWA5JpsdAT0xPHlokZ9VyNI6C+MOE
EmMcRSbJIoCxDVK8IsVyZexVNxyOG94wacrXPOrLCeu5rMzhVfFFTjpAWa1T9MzJOTX50HqKy2LI
CJ5V8PEfWV+yHr5JJmbUVlF1h+VE9AWcym7MQ+l/DeTqzZ2adOF/wsc4LRq+dyZas5yFbALr9CYR
kQp08ggfWYHHLxkM0yrcH8mfvEoyjVf8zCq6yUXEkLQnLvVDdSuuJIqXW+GR++7OFwMo1LX3zg8y
jMa8fubsq5+sOAwoYvsVwekIUrp3AJ0eN0peT7/sAZ4DGAJ8+XtK5yOVinjCHLRHaI3on994Ws2T
9SahJUDzpDS+TxRFk5btRBoLGlr/cRUBGY1gsWFFx9+wjKbfzbfu4U1JZzSr0D242Z/LpGE/vkYP
BuDA3PfkrQGRGp7hdUTYBF84m9nqjFBTE8r948N2VkZaa7M/2e6hSTpj23TPKHWAnGcXZAeUjVUC
FtskhEFdM6z6ej1g03eP3wJIYZeP0BiFrw9cw8NGEwXc0D2dLMSSIJC++JEYg71gS3XEBnlqiS/a
CyWaD5A5/3pfVdaZ/I6Irz5YBHrjbQVZjZEmFSgKeozKZY8dz6a86SLCK+DvRh/6s+9GRj0fwIOj
M6I171t/hk4MaDhgOSUeTMIFL7Flvh6ixyRjdpUfZCWWe5Y18Tth8GZqRtDrbn75f9bVEHZq2BlT
i5441CcEecUmLJASHfCIZ7qEMH4MyBzWik4/3K00OHCl23kjOCeGO1lV3RP7R7PMbOQHDwD0A8W6
bmwYfzy+crZjeMLi3HOo2GBhIg3a9IfP5YY5O/PJr7VlrvOVNEFf9AsGlPzeaU4DYNJineQfjT2e
pdRlgBAAqBRZV03Of3VZDM08lDKpeMIrdGCzP83Y+NIgL2IgCKYgqsDH7FrHgj/rovg+m/GJUzM/
sYmeNc/W6ehiUcGPoc9j24VZQLzyRn+0lv+oA9qlJ9lFeli00vcDwFlrmRA3qJd3RkJWct/OJ0S0
x66HM1mzoc8iEI3olq1PVieTrD9Sx854V2/G7+wZR42F9uKZNUQ0+ezNyT79sMsud2x88dc/2IPy
JicDD3qXjNjfraFDeAv0CnaITvzE8SkXi+HDvCOnIfgC8thlkw07HaoqMNDgiR4/IlcV9SKT9F45
RDiBMAxVluCd42DKDDJrcqezYaWjIgalo+i75fruQsYbLEYL408HTOIudWby63LbBYRbD23SLChe
9X1jNVlZBcOfPyxiWBVsxoQiFsr4RGenOmt4Hxcz9tjVYNmkc9OXCw5ag9tHtR5jCtOBaofuLPjr
AHpTS9Gxw+CkuVbTsKHbBd1XMjIooIzys/Tn4fy+eqKDkQAn84Qah3x3zaKbFMc2n/nbY/zdx3lN
A1QIfJ99gtt5eYFtog1/oNjRCYOWg73A6E0uBOWrUQyK/aSPW/0mJUDzA45+G9MpRKsoCdkEfzMj
FexqN5zLUHP5u0bDp0C52KQvHhA2FFiPPrbRyXsiOzfpLE8NLbPbWzbfBoPhQQSG1h9Qix+LJ2fz
DxEnVkLqurm4bHyoEnodgPkHvk8p6MS2ql0Gto34+lZ6pwD/noe9m8nVBbt3TLHEih8yVAwyf1Gj
s4SERyKZ7u7e6RBcKaxn18UbeYeei4DmGUlNRhe9BokZjg6/uxMNFQQauFqdwozeYc+/E4NdDpV4
TCfjIVbTPZ6r5FxCDnNxQL7I7wdY71z2Liwq201U/elNwK8AyBlgJcOXydJZzZ+gCT7gE9U52bEK
Sjcn7k01vfO27R9q3t4zuBBGl82c+fbbfqGrijGOqx2rdUmCkmKnfHNOTBYnRI8QLHI+mkNlfjLQ
4X/pKcdwce+DAtPZBh9ZlmEfapgWiElrTQoADEvnChmWQlG7utjWQJYD8iW+IlY9PrJsxnRHYzea
YKFp59nqi4VlT8AJeJoXmATHindBHte14844BzWdoItgS6h7yZFBObtbrGAlM9vee0AJucZb9VwG
iXR++KBk45d3lXyCazBY4VTtjqbIy3jsTzGU2Vso77D4j3oFs+l/ajxIRLOL6FG/orbc4I9g6d/c
pe0QasniE+OgON3l3aqFkNLZb46ZjnxhTvElkD2BH74N+F3xIB75X8b/gwQPg6BhaxWykbPH95Cd
Vneodzk78cE8xBfGhE1nE/zCP3ap3otH3jEPAVtt7G2gRnh2DsnW2YJLBdoh+Kh6OEGcacNpbjwM
OPFs2xl8ePdp9sezEAeM9L5sRYPolvXta9bl6SDfS/fsX0M04qy77n3381HVCGcoLf3CQaWV0war
XfQLALLQiBwgvjYM+8lgdVkgcRDP0u14X7Xi7wLhR0bXT6A/vxtu/SOKUG+fpmYWdYKjfQ/adgPN
/hdNFI416AguBqh9vhdtBgV8/v10E+68Xs7I7lP0CHgpt3lT9x/iU5ICelcxWB3yczF0P+Up3zq/
vMG3wELY70Rv9zBuzkcRAspEgPkZqjVwHT9IK0IfUQPoMxNmPboaWNc1kbU5xrqH2Wv0gP6YteJr
gDaqA+V7nx3nX6PP8hFmxNd1GzRyM7nisgxDfGg/x4fVfnzH32eHnx6aCKi4vpBPDYbpt8QZ68P3
Snb4FSNU4vyw4nzH6GX4yIBMd3HHRbwTVJzxbLJn66zjo9jGojoysHDQuou+evo8UReHYxfxUNaQ
/AeCfvMBXPQU0/WXGOIzc6Ux+rnf4jHBh9rB/JgclHfxE2yzlzLgmLQSZLWC8GMfGIV6H3y7Xw5G
l7jYXHnwLIaxvLWLnxRrP+xaxWfZTzoRe63BBSvzHbLQB2TSLujYvLyL2YcnrYflL6+dP80z/fk5
vJkjv+2CqTTd7WSrdnG/6NUskOPBnLf+R9KZdSmKbUH4F7mWAyi+porMM04vLmdAQZnFX98f1atv
162qzDYVDufsHRE7Ys+ppKcgsN8btPl5whzejeuEqWG9G5jC8rfNmBQKSzjwyuvQV6OKwajHiPXf
eWZlXBoUGJuxXkBxzOBpqX2IIpjbpSessMNfC9vKxIspZ8C+4wgnlWnqf8CQ6mCsR4eJg3oOIyez
Nam0vAfHV6u+7UlYYMAqhVhOu/kKH1u1JdIiJWudQGoGmCoN4zrypzFE1l+kgIs+o6nU9/zVzO7I
5UnWSCm+qCnux/vr+rqWUwxZKIST/dv9bRMDW+Z7++rjHkWiEi9U+QRpMxIJgDhhEZ6KQ7Vux1y7
72q4GxNaQxYttnhex07JtjwjrR1FRHW5T+3pjuhaZmIdtty+LqLTY/NjTFhNt2wKzHxzuuW6YH+Y
IrkWFHN4jj/+omgx50qCiVzSINI6/aMLarOGnsELwii4sVNGiNCYgDrsH9xGczkLMLO/dO5vPxr8
Ta5UtVH4DdMgR5Td/o0YELwVmyKcrSc91fLzft4TuyA9P8eX2O5rQZTGA5dgFA2gutMzl3fM/n2d
ys8zz/jTHnq1L+yE3fd0tBKvwbAkOdXm7/zZ4It4mKgtsCJ8LC5uZE9iAhurAjEhJJeqrfkwC/wO
hnqLy+dR6d37PqyMxqyDabTEzWP73nK+d1sMuHG5JdvzeMKgRPAGarslEkSGccOLJ1MJ38QJ47uv
NboxbBn0fswz0WcqGfBqpwvbhEGIqcVzKEcHyevcxvkaI+yIB3zPv1hYcoAZz6YCHqmfYHjqzMzB
xBtxUs3KqtadElvSApstnSk+BpzHvVmRqPa246XOfPM232aXr4P8TO16sI7xvMIkF8NqIdf6omTs
Yc/DI2kwPaxlhy+eut9bBI0w5yl62Fxblkaq/5wv+PrAri5icAzHXm4z7cA8CW7S6OvVicYGvecS
MI+NM6mIqwDZHO7cxoobAfaYCmHIgdEGrxDl1dBjBth8qt05YXD9Cm6cqKPe/EV0uIPbYlezHwhb
3BJCdvOnPdmThL0GB/puviFM8zpnV72xgVK9TM3fRfRJsaDml9z0RLU50CmxRM5OUoq9kTkKYzxt
4VdlKcYxlzUZyx898RDFhBN7rrPFaPidWR+jnPJy1X58eGxox364nlxal+duauHEeBsovx1bCgAZ
07u4i9q1wQFNaM9wyejzhFFzk/fTV3cbYmYZ2x4YREmh2fUHQROym9qZ2flvuSZgYUhR/3ImZ1GW
DiJbqaSXCJ3h0pn9n1xml/eJk/3DkNC7nw3Kwt7QlqkznD8m6sf54qd21Et4HAak1Rq/h9QRjAh/
CsJxchXVocWQCiDPmYTVtaikbge9irpYYZRlCuzSYbCCu6BSuw92y9KVOAeQTZvSmdVMUxrWfUIf
JzrUUUzl0D+yREFpCVMZMejM3MnPglWfmVOpt4LHMnr65EYig9EiU9JEvReTi0tc37E8ZR4Rc44W
y+Pxmn/QnyM6U0RHsBgx5pAaM7DA68+duT+3gW21oUvBOghm19ducB16z604YTOcG7VSMZjBPIDZ
aQPlEzCNYo6wm5ntOw+tpjfb52hD8DI4vVzqKlRPNItfR8KBajk8jXFGKP5oBSmy59B36bJglJHm
jcM6WvJrfa/vPxsZREcWxXIAisFXpn+UJPWuZV99aiLGCmyjAFWjE7FIzQmzcJRLFPrB1/7ZqZNs
ZuHXY/uKGD65RKeBOddF/bOV9omfnZNt5edY/7c3aR+dwTG7C/FLyAB+G4T5k/uMJQTTLyEJDCBY
n8snQZNE4TJu+zV52IghIam4fz5Lu6V/4KKX9nNPki7fHu++JmqY8LOt7h3Tq6y45Ud/uqPtyG2s
2sEYl/RkgpUdvmrRofnF5rgaOfP92GrQ42DiK3iTXcOD+LAeVma+3OF5rBMjb84d8YItyGmuvII+
JoSRTi+XU3RU7Tm3m83oHnFihL0FTCgtxe3LF1fxrginZ3yiHJT5WTjiOMz8mfLGEho7GrciKpj0
t13F7yOohhu/EPzhl+fS7gyuxpGfLFlz/KgeNh2JVhl8x4CTOukjr/F5GG+jUNJf3vSCBdyThsoE
S05OPIYk//Sv8PLEDRokZbqbYum4IbsC22G73vpHW1xx0ctA3LB6cDhCMIwfNrhSCEf53gzYGa2f
0W6lc7zDSdgR7lUgoAQ0OlJAkOz6dCghyfWatH3rr+Bh/WipdrW0nMiP/nEdBAWnM295ilkvJ//c
EMyH/zMxVKj96ZnvIJrkb+59tqWdHF4HSLKXKwZiMHWHYSv8PXHlmlxiHIDml9zrzPye3n/0r9gs
Y+ZPvhltA35uTua994ku3lp/zspg30eC4zWH5x7npGvkHS/HHYbcZfDex7vcwWfLnWhT++3MnYiO
cuI8fMFKGJxsbfKpr/hn3eJT7ZUUvH4MiuCNfPpcrbyK4fNS3X4h0pUXahZGmP3mcNxi18fjF/tD
DI4k1jGHHxdSabU5qFHtd0EF6oyxXBW0VqvkdhXWWhFk+/mZfItNafbbPOuAR7/vcRg3O9RbkY9c
7HqhrbRiB5I8bkvOJCTYckshkdyy3esq7hDy7upN5EZsUnZC6f6mufWBZ2r3R6Hspl6yT5yn25m1
FW8e3uDyMkubQSC1xIMud4f3dPPapeBitdbYmTPYTcOv3XlzQF4M9CsP5QDmWCrw8Hjz9op94XRh
7g1x4ZurQy+5JvsGZ9ZLeUIsmO274i/b5cjoiEy5S9ASmx+xrb1Mi6iOYb+gimvtxo8/dnsJZQ7R
8ekfiuIfh90MUst6+oJXnp5UUBpXvuITNpf2swDXP6aKZOWQL0oC8E33XJ5FYDOvCkr30wdZF3+R
9j1UNMPVITs8ahrSut8bejdNdnvtaCZqtH+pkk5YPLv4+Ulk03DNDXt7bxt5Zr6avf/Yoc/fMKdX
4pC9jpGpU/xRUA231YHOR9w//bGRoavEid56EpnucmMm+87HNsUpteMFS2hlKM+1AbuSJ2i/28AR
iKYFi1MfF5HZ7+zGZ05P0l26T5jZqBWyXfCR0qsblpV7JLx9NRH+TgMNZor9nB36wU8ot+X9E7xP
R70OGMlHYfoJ4fgtAd9FdHEuAelXnKeYA2Ennhm12mxeB5CYYkf6mplvR352K9xu+zPTe7wdgywj
iqYU8aXzlBiUvnRc41LPZq6KuwnGDWwWdcCJopZo1XnN5wm+s2CAMTvQlm3qgOdsEGDEbEUcm2C5
7linbNvVuLoJ225b7URlZs92jQEHW83/iguIEOWDKclzdcpvjf40fivUCYnzKBaVXTlsLgIC7ju1
y/H0nVANK+K/6QNYjeKStXCfgvm8j6MFt+e4TvapktwTv0E+A1x5O1IrQ4c5z3IxPEzwYqtMHtIM
u/PijCnuqCII4r2Dwf4xdXEXT6nPaEyRLNlEHr8lDvEoKEhvmvwY61riizrAAgJ7WHEJPNMIINHL
cfXXvBcEIzyl/o9gCog6RLwZWZPvRUmvKP11OCmxNWAbmsuj23vQTz2gKhdvQr1msfCoHtEzXPkG
TgtGNlqE9fyH8YpfiVbCuHAy5evE+0jUCMgQGBbFKATdBx6pe+zb+PJ3Kou/xQR9GIDTJfIqQmcZ
2okWk9+ivL5B5Slevn/IIrCroSMUxQX/a4Ql/i5iZki/HmMf5EtKu5rWDpux2QJwX4LCHi3xxXzh
KZYSaLsoouU0WvA3BcKey1R08z2S9ixelOPltP5Du0GCOVLrnG4Ax+58UeSLKVVGTeIiyU4vtOzz
P3wr0SD8ODVeywg8GHtKSkr+CKm+H3B1MAT1Zu4Q48pzgY/Y7cVsDIk+M+J2lyKsx3CRfJYitS5z
SoDxuJ3ySHDZHosvE3DCX1L/u7nfvympmNxbPIN5rYqAyEXNl7YPBPkMtjAWw/s5/0IABv5c+Vgu
Cxfx3pyKE0tC3BQuvpiTzXs3nfxFZ97PI/9r7qsRVhqnad+wDyFAcIPo/vjsDUwt5x1w230kLTho
pXqRkLEABH99X2gHP/d5tKA8QkSWfv4e++7CcBEZUUyEViZdU3JI3N+txRG+202Jeh+gkr/VyudQ
aPMDItfvZlUSlWXnfuF+wsgcWy+TDJx1G2B8iWURfZlS+qWT0hVEwUN52ziebntjyMQUrJfWN1Wp
TxK1yUk7cSYqJoLWUW6NlzU/TO0fgbU48/rZ6Ueir4B/3Nss9/0TMtxlFuWF3rrdupKxib6IZn5p
nbFPBOsaM0MSCeaAVNWKaF/zYeAPRpIhUcJ65pfhyO09w94EQU2IaZ7aA/ez+a5JcA8JPYTTl3at
OjZIV8FtsrT6qvsNqPBTHk6kHJV3kHlkrCiEDFS40g/25DudQ0pj6+dKNitmXK7aHbeCyuXjcUSZ
WOFoX/I852BaX9zQAEEccNMQBexhhBXW287c5gZgwTQtkR9WYXJB2a5+DO58Qoqo29SaBC8n92KL
jhYJSw8PCpaAI11qiNr+aVPI7Oh99jmQcp/0WZOuRcQz3fPQKB0ec+YlNLY05EKk/IagTJv2Hu2F
1ePE/h5gULhN9RSZJsa1zsPAoYqqqwQIyzS6xoxWszArl211Md5+wm4bW09lQP7JQM+0vuYt8Xt2
KQ0YH0hwkImC2HqRfyZ5ggu38DyVd8F73djtCIIYyNhp3FMdt0gbz3EmJygskhsNsJp4dCfnEd6f
mNd6kly4zSFZRXgrZe7sNDZIEEN5mGF6KToztSYiqH9qAsEG9bo0mzxoNk+ireke3yw6Bpq8R/DY
S6wXFqGRnTKrOn20msPjY460TBGWrSnqX538VKUmuOmhxeu3kblZiKy1VvGKo00nTcGdm8Bpehyy
tp2p8/UeZnoTnOP+KIsWUlOdv6N3G7OjmF+33lWb1ybpI9ReqOkuFXLdywMW03neHjrtqy7RcUyN
+NaZ8/PLzjCpDaX273uu1x9F2ld6vE+davMIIq85gUEx0B5GjNr2itnepOpLLSfuY3my/myP1wRV
6VF+u7X5oaJy+nzJbcWQLVnkA7fD0utok46i5jIhYnZt1uvKTk0i4sgL6h14Krx1EmJxI/rRhtil
sT1bUfLpKPC0DHzyeBCpxwoTczMCGGJjwDLIVt9N37sOtXlQam/vqZcclY9/SGWnNIfGnZEYEe/x
sz4wQG88ndwv1RfAteQhbIZt0KnVwDeQENnD9Xw3371wJEjtXHl4U9DgNAAPePW7YQ5rlB34l87V
nq4jjmuqRn+mVkZ3KpxXvJ5tJ+eWQGhR5UBpTIDnzM39zB2fgbr1wQ5y4w0vJ5kPSEGvCFpMXnEt
QyT+0oo+CUonUD0ghdCt5OQaOekpC8DoEucnS8pkQ/QLUPcu8aTVcI3I/dKbRZNj45MuE6Z+Y77x
2v7pE5Llf2bbPzLraP30vkZvJjrghMcLTnlSiUr3WH96L4IJ2G/z1VvGIg6vp/mmMWdq75c7kCOn
x+cFZGGFA3ggv1YNNX/LtH4bUNdhIivhKvmQIUqtGoJHYo+jRTOHypWJd3l6GmvSmoQ4Y3TjCiAg
8l/hLIi9WEm1J7MlFOi9PS1X+FJu2s3IaNdDfXI7Yj8v7Jg19+mKTt8wcimdIBsAUIBOF43yPf9Y
aDUAAPPDISujT1qy2foAOojyNLCbDzCXJZsvVq4f5EP4qhIunCNNJG7EmRjIxbx889rnWh1OFzEG
pMlhqH+NzJb4jilNFtD26itjnkbxVVivMN/mrGGwf5+SpIGviAkFm1ljlUG1gVvTwpd4Aj54UHpf
8Habmdrcg+8wfhqaU24JUSaYLPH/JnZvve0MpK79A92ZnGjK6cd/tz6Ytj5VgbQpuJe1TQnTm0Sy
Z2OCMSWVjaKcmbDoemQna9Y5erlmN7808V8x/muCISX54QlvNDIgI25t+Bos3wdR/pjTij4ReCb1
X7fG+F7rQ8cMsz8KjnwWJpzMYdg4RLeQUkNXBzx0ALxWWmLIHx4RwsrHYXdedxoZIc0fRtTGUfvx
eWMiOJtgHHbrTzgiTz3pF4Pf8/w4trqFX10r5+mNF3Pg6eyae8lutgXcf3tR0EdIDnDNxvqQgoSc
yQyj26JaiUb3XI62R1w1sThr5IFNZTWx8SKnBIyxPX1h0VwZGVOWT4fKMHPx8oVPrjcfo7Iyrwa8
RIu7oKv2Sgs1g0kpgKVrrAub1sqCMYGWtGiEvNuZRgP7B+Mqp+sBo+4RUKqOo7YtuPUmXmVyosZk
zheG/PRivfTasFG/xnTfqA+FTS2yR9vSHG/6tIeRMSNeeWp2sFZf4w0p9iHN5xsWLsubOza+iwxQ
CGv8mDfpvnFrmkGavS0SEj3Wv9dvEO1xEDe/Vnx57B4XKIrNTCbomuG5PhY9o4v5HIZahe0/w5ux
V0A292bzgoHNH4wGu9HjAuLXg71g/ipJy05+4PjIF2wddJcoTPadJdy+QYIIxBqv3z57w/plIGqB
eQD1jP8+wUsVN+JmwCCVZJE2tqe7aU+5Ow7HNPAgYn5nphbVkla5aABoFUp0KmxyNxoyeroeEybN
A5DfE6xWlq4dP+sCEAtvdHifgSXB4+gNGROWO52aizklmKe3AVwVUsyVWw73Fo4uX77weJzu5j2u
bKKVHHpvmKBcHZ7z7WOLDa2DJYhLNtECB9vr1OPBLPFznqDiRGlyRTpEod4yqz9aj0d/nHpUq8Ku
wPxy4D84Jq4UQ3GQk203Y/BwupyS1LBPzq8NPnd6u/1os+DD+5kv0VIR2AdBe55cH3R/Z9o5/XOe
OkBywO9IRLfxks5g+VonZjg1jiyMjajV2+g2UMk7xd81sobMIEB1Z1spGMI6YurrMMkcQtnvuH3n
gTx3CJlcj5S5Pe8h5p7oy8/QV2Ac1B9YfCoF1+PXH6PZduLVKhWK5E29B8f9Q8UYe49MwG51EGdi
tdndgI72uFbJn974nOC4Tk/Rb48VsLpaE5DrgK5tfZxn9dbBgA6yhZ9NqCmxT+xRzEJlxMY+/CO7
jKDQ+CZmvUy2M7O3ncUfGpYj4rjGPtpD4IVseeCIzs8heOcOqeLkGzrsyaW13lZ3f2wA93uMEAa+
AFoYGsNLt4V28wTjo6XLcO59GTnGGPZ+tBtK2Q8+sNjshvDSenF5b/KN6Eirty3aEOxGc+JjUnMZ
+ZaayintGSz99mW0ComzK3CKmTNQpMXRmu97eBXDIC6gPaXAgpcxB/B+2JsTFTxWos3UefaGKd/F
BIk2nwW+CU/z172GdWWXhwuKDpTWuqshr9GOi5fDkwQYUwSxPiRzZXaf47AgkFjSLgF7+cOu8Mrr
h+MARbQ23WRO5NT8+rGnkICDS2d9sbLuNHZTrMUR8HderTGjy2TBbPkEbBosMQlff3d8wnwzIM2Z
yxzMAO8TrSNOorHmGwnu5+2/+hYlBfWE8IFY5kdcJ0ZpEcaBvq8Oy/Blg/9gEM3JOd7yvbVec9p3
pyPqgK+VX98OuKvz2I11LBHIqM1CqGK7JoMKFfTqu6yWPJJyrn8MaUEtLSnTbUPyxBvn8sLh2qw/
9vAm6lNQVgixzXu+mJN1ZKfaF8MFUnH96Ykr9bnOxv3W8qItO6G+A8Pb8tell1oFukDg1Z2wGrqw
RmDa2EFSCN+kHWrSrP/MeHf1aG7KVt2pjQcOuu5IxOt7EeClNVX4SsAMv4/7mqLu//RjQG+EOAQb
b/uicECd/F3jb09V9PQZAJE1R6LJEiFXX16h1QpErpwbvbEzHpTc9Qof6VaFBtfHFChdjmaSBPZN
hS/8WxMWKIDotF7KE3v/r0FwBEOkMfkLNO/rzxrSUxVWMyWziVTyByyRMUVHn+x4hCwUSQqQ1hP5
w1cflH3CHTxmHSuFPYn/pvcW2eZ4PTN4GZ9sFjTL+ardDHYPj0XAnSHeTB5aA0YyE7oeHJDJpAIc
Lcnxo7MxRWtAdlfrDbatleyrIHOGPH3ten7Ob3hOHSoVrw0PM3yj5TBrT7XZ+MS3+eSh7ccs8an3
5NSfnolLhEv9v9Iea6BMmdNuMLPAT2q2wSV5lwCnpXyg9ypapX67oH1wMqdbSytQLSxx3hSSfTra
Ue+IHRwoqTeTS4t4MlS2uFG4EhGDE2eqoAn5hRTFSgfo9fRAFSfGyCj6dEP/e/jSjSfY4DPbj4jz
4whTmXBjjhy/sr8+3vAE3PyMLwVq5sygF1MvVeZeoUYcOPff7kuCsOS87PcmchJC0SL3pcWWALd0
okh6GQMHPoqH5qmnK1FBKk3+n7g8au+w5rmF6kRDgGgRk3liEswMYS5cKcF75HTbqO49oDgl2ZdW
4VC8N0uigfaJ9loTPbT/qcNNrrVQ+HO9CRq1IC0t0ppl4rSnYfh2E7vZ8nVzzI/nPetHdDoccHAd
8GHWW2nMxoytRv2pH8ZIm/VDnshzKtMeGfwa4gXZgzWjg54quZ5aTTAxMjDxaFeH9SEneq+6vr1f
kPdtzd9sJ9yzK5dWHC9jptE3BQUZmDJdR7msTx0OzNCPfksq0tCkLIbf78WKQ5CdC1+p7y1CiYw6
Z87YyhbLaqM+ZzeoO5i9IiwB/4VLt6sA5YCxT41FjMGWsrZxM4DwGcB+QKsycyGJkw0AxNj4eKPT
KARzoG/cAWvYn36+2GtggGools+tCKvwQTN1JEv340VrYlZAavrd0KNf8ps1juUGiswgneLF8TeC
UwPuPJqUwIRG2Ln+3lTBmwAnwsV6mPTA5L8NOP3bpfevE4XZrrrMr5PrE0AUmAxDFbbtOd84deFG
yGweTP4Q+HNi9VrcZDlqofsQe+2YJDl6sHOcyJSlAM64xIAMVj0+yH8JkPrNFr00iBQrSf5iIMNA
FogZbvmIwoZ/mK/wmzn6U8KoiYvCtQbFL3E9yWKEUoIQOF6cYWWXsxhfrzAKEofQTOEvOzwvQGUi
3XsNPAcPRMEF+UFQ2mNE0UdkLyA/ErjjuTkApkrnGTX9of+mA5sqNWWY2gVoBlb1CMwa8JoxN1Eo
+2BqxJcTAg72b4RzjF5vSSeB5vzR7klqNl62eQ9kjtMl07eoNkGRp92CQR4JIG+9Q2igjS8184OI
faRFCq3BNMGeqhCWC6Ot5vT+h/993SODGhv0Mo/9GH+9PUOzKOn6A/OzAJWIgBipyAEfcbM+x0Fy
agfI+f4AoKe40d4mlA97geBPxEAUqbDvhZVfxsSzvJcxFGj/8pmX6ECn/JFS+cLvpnaljdbTHZ0g
SDwx0CxRhAvJJt0VuNSeR+ChyojVrz+0Sp9ZqTq2wW5iMyYaM1a7PVbA3kiLlG7Zz68ABfF84h8m
t/KcrhuYa/VZjRD0kAuNmH2C8CkKhxaDhLuxC0ChJKixRJcxDPIeeH8b+husrnkOZXx1Md+P6Svf
ZEnEsrQjyIfMHsRq5o/JqeESUakseZ91txyo1eIR8sZKmeNZphaTwSOVEcnbTB9ZJBFQ+Ix1lLYl
zm1BTPgEWp6xO/fLO2qAHXOqEUgL1y1H1kXMqEGO5BLFqTs0aJA96oZgbA6cgYFhpSfeOmLvUuOx
7nYzNkGJJJVI75ajMwWo1aqdgVbpX+MWL7mD8bUOaMFYmj9uSROmmGocQz7Yur0MwmiTqvxQaGjM
jwnnm6zggcAKUlnUsB7J5Vie+UdTcic7Kiv8GUgZRo3frUsKpI5krhc+CM2ClzA/GoamW6IqaZ2p
UZQY8pJO8IChZCD6LwO1TfDvRgNktHbtPy8Fd4ZzEhyF0AdthkqQMCQ7O72dlxIHJRmPpZHcp0Fx
rm+pWaAlICdC47xyYirnRMk2PeALOfx1xX5AI3crvU/pnmnxSli9QFsea4xB3ijggONW7f7INGwa
HtE7JtZ8PVod1XpNG7Ds1GyF6qDXam0IlCfOg/DiJcgeaRK5TRvjHrWJ8TWEexJkBjA12RSjDVoF
LvUEv20sP0w+ILo2pqMYOUUiZ321d1At6EnU2CGZXWYogeOQyDrjo5JpADJWKmyhNopFPd5URh9I
lHGAjO8FYwqQewxNjfBoJYvEZE7AeKiCMvFRT6yh2ddFMAQsGSuSO9Xm9vTOXusd3amFltB7ONz2
z6mATzn9TC6006+s4CnTVvduVdRTJFEbo+VAJrePD/ZUEgeOFw3NHFyWIfPZ8oi/R62OyNWDeLSG
qJBeTrT/8FNIlGKZva8fsjzrE321nFscm2skdFRYbu+gwPWDZuMe7nlG0OX0Me+JOpfUQSdPRVnc
UVtvAdysLF8AjlsVxeHcGGq9/n6FByvVB7YhSCeXmfZYtyjEYkBNzqFVRJwsdB8Ty+L2HZIqeU2Q
ErW+AA6UuyiXf6zc2hH0kU0wKu5lT2tk9Mf3bAkc4fA+9Xz/cRMFWBvlBRx+KnMEVozeLTDMCsmP
U3hE/I8xUppleSYZJkRjQf+IELI+t+SXzeyJnO3SDeT/zxjfcxjQAULLxGjP+DaEviQnbhJEThH/
HfSnlQDOwP/l2lNH1rOo1keCW6hSQSwylDwU03597VUuJfe9tWowVXhE7vLch5jMYANUnBLUicwn
qhcy2Z1PQllRTZ2eCF56Wr6RObA3gNwQNaCfo8EqvhanFpVaA8LwPMWeXAQFIcBPxnsY90nSRXTl
KOZ18pPkloxgZzcwU7bg7+m7KTYpjMWCGTRyy1ciqOLAYRUx8PoivzdXyU59eRmKKiJk7PREV03e
NU74DIm/CIFi9pDSrSBWKUUzmdvgbIh5kqDvaho1cSRUOAOdkV1HYIl4RKaepF1hTRFeIlszAS0o
Ko+7Zi0xLsgwDE3cxEgPcOFmfzqSE2LNDGRlPye9v610g5oAscNPi4NT+k/q/FkPFAATkjsmIL94
tygfKuifXNhvsnOJAcbOGBR6QVlmkJSo9O7w4zVEr9q3JGONMN7VFPVXsenwf/N6tQ7imoYtltJe
QzYu/yii8JUzSSWiQ4zUyS7ugVtjjm4mJSLy0hrS7umQMUtS84Rep4Ym+V0p9FmM442kcR0WXxMx
Bc0iwmUN/1x5domc8pRaH3XIPCYZuvTpNZRWSQMzsx9AuMDm9JAfA2UZuBIMtUxrTWnltQYDTauX
weiEw1QtKdcoa9AuUyNqII4nkpfA59NgrkW8SD+PwSoGyq15VgVFYH6HyKEoEME1G9KEOaDYmF5m
xaNf6gwr8ACVHj2mNobiqe/RKvI6Aq9JrV32YXKdP5QrXWKDnYB2AX4vEjnmwB7bfVhmjqkn9ZSM
BZGNsE8Z8mT3nvXk65gJYkhBS31OmX0vLUmI8MjIqkXm7dLsKJI+orYeMi6aQO1krriQliVqU2CJ
vtUE9MjcdzBZ0XzuR+YE9JoFROAdtb1X2d0B5h1w9GdOQGmP+iQ80pKj076hHT1PLdRio8sRDvcO
686D4uFFyvhV4jAstEsDgokUUNzgASp85HJjMau2SHXnCils7oBPSdScpDz7zTblZnfqi0DvAuON
NKiD2GlgB8fs+8RVK9IW4wjjY7CHGg8rtQaXjKc8s+L95zS8jC9I0gqLs90VODln7CbdCfUgKVLo
pzyaekB+XLNw38LgBy81JphbkqLS9cMdWSNckx0hSI1e8IzgxUltJoI7HSDprzwTH6hFKkMD/WdY
lOrDb1e0OUiR3gqr2RyotfazOQZoWV8MHSshS4/BlbEGa3B/n17qW2426XWOPspqNoPDV/uen8F3
RcyyJem1kZwKKCeBiRX6dAznRWhStLrL522s/rSS3f/B/s/dWxN4Si1FpCD+oUilNVROS0Geu6wp
ziPk5wv8ktCzoNrTRhzKliQPKMAI9QGGxNbcnDmk8Rg5AzQ+YC056bV+InsU248HBPJTFS1IzMWE
HwqHK2csD6DTv4YygckADCQmnMPiomYHGcjCqtGRFaiNfNQaZihbcwQTgVTFENz3kkeY/ZEqBOcT
nQnRNSEXgpZb/x4/nQ60Z62wE1+g20ZhtiSBeDlnM6Sqy080s2twi95j7xGUlNJBdpozB01ksKBg
s7miOeOkRiuuR6uaLYBRPjPF3OOrws/wmPRhQYwTdt7nMjOmh2w3dLv7j6zOryxe2kNigCsSv8Qp
DLcFql4qP+P9T6wSg2IDKtKUgT/1YzKEvJEcL6ogEjJ9iyXtjmcSoUkbam446mvJOqUqSA4AJkhd
h8rRGwPOiyq5bCB81LqIkdFnBvPrwHipXDCUz8CeD5seb5mY8+XMKdGUdvQqSUjr1D+1aLcj8xVi
72xiJ9yTjLAVJHCspqywAtJF7In98I0H2sxgfHMGrYW9hJEtn1SU7ZYhINRFpX7EqQEqChERnpN2
1AsI+QNJoCFdGBCvLGkj2MFBskKWO5mt6Nla4j4+fxXwtUdUNauuvQzxTJYoi0p7aLBR3oVdTtGF
yHTNZsmib1YR7PLPral0X2EpQ5wuh3S5iZaqKHoPkSsgif1gMENCq/k59BTWbD1YV7jYE2du8zhR
L2ThDEUZ+B1WA9DSyJgEIMHP5rjDMXFFh1VphV4zojRZj/TpMlVnq5dchzmB268laIYzsh7rCSqC
1Pit4xBV6faoMkK6wKZuSVP06Buk752IEXKKf+pg0ZGgTkigOgKGTfy3USIAI82Kx2kCmP3y/MFa
0qeYHmcqQfdqnykIQMlB2yd5RzzU6aUOOH8UIrSZjvgGR41iGDHh7zDvM9p4+F4W5e2SPRulBYKy
BU8cJDoZe6AfLWOPiM0lEwxtKypPFyrLnSlD86gNbOR+Z1wbvdw5XiogvcLsKw88aL1/eyTRmbw4
dlqsHuzZWvl7b9UP0YOSQuKxD4jlCYAr6YaAOyOCzwS4dtMg8fgAcge58LCRzONHgg8T8XdU3zsJ
YfiXApIpobU/dwemuJhfhT7+cQQR0OeSNhvCg9Ykg6J9eAewj6jjyQBBxhytYG/oeRjQOrxtnx49
tUvWN+lkOG0yH2wKEJM0hMvOHK+OTDkzvAt/+l33R3ek9wUoXOq56ys17ydHK7J7NKgGo/eV7rEz
0BBmcNEVsMkVzH+80TsRT0ZOOH3HegzUlq5/ChIsqO2njSOGGS1FxK9ck0WM+Viv5GBwWRvZLxPr
YmMOTvYxyWFFP8KMFTq4FP4Khz9GGKoQr1Wl72Ag6zQyXQGxRD2Tm9UESS4688zF19U/bpmxQJcL
njZGui2SOBsvfmCz/fL+l1rolih6YH7hJZyK6NapMvWh9/13SJix9uCB7l+8xGZguHRG0D4PEvpy
M7JfS36m3L+fHv+uMLqtufpjysSxOpbFxXcVyRBUygADuMmix+1gmd3YrUMJnpiSgswjBsaCqZ7y
DphkQoPzWw15j3icMv3JBBMEcYtdJXnZGO4RdGy9sVQYsSNKOnylho0g5UYHOv1kb4zInMZrzWLL
M1/rL5nxI2tuxSGpzgqBAfhiVoqg8hr0yPrLFsisG2/ZE/X+Boyxx8PPimDYECkav2FXxf8NCXWn
o0Wrwjhhsxv+R9J5LauqLWH4iahSCcotGcwBUW+oaQIDIAbS0+9vrF1n19nnrDUjoUf3nzp6hrh6
7d4kP9CN0HEo4/xwP+SXeJWYyTTeJ1wINnqKlNCdPn/5hZeHEOXMfki2ou8FtRib0WY4nBaIG9tr
H7UsIUzr4V5eP4jNjld4kSHjxoRid9xFcOa5cmSRLw7GQUAz31/0jkiXsbMw9p7jSXfl9YfOgUnC
WZWt6tkTWBDsCrrkpRgv8R0hgelIHmNY5l4IZ1IyV+0fcCzUzYDKdvmhBUAKoUf6lwGGPeUXBNRI
qQ/lw2QeImuVYqcubtuGVAiqf9rwtzWYPyIuLCryWLmwMVuPtGn591qwDt6LUaH2ojcX8sn25Pav
7FBWj/CofRZ3fBsn7XhbX98OjTCO5vNAyG9bqHbNfsFtMMVKV43XqQ0a2ifMGeGToQ5eHBP+vCb5
AJ4awXvrgpFiEwsHeMnHo2m1l3dwOhsJ+W5AVzZCfvSa6vN8r12q9edSjW90UlXUp/2oNvf9a1Gh
GZOPVSTP3usKlcp3kS37SNSQL1HKNwOKWYy4G78Q9opyNvSU4LvRxw8PqMBlX/y0DgWtJmyDz7XG
cPwYx5MUuTXjV+qDB/kx5HAvxJrmQcI9VhXwrbT6THt/6Znh7pmB4Rktwutm8gugxjhTGvN9ENpH
QSg91v0LSA3ajK//XQy9ZkJHOAaULIV/5QUvnE8ahOuiZxpCq2VrHrY2ElZdlu7GUU1D30GTU5sF
C0bbhrNQiIs10ACBBJBy18N1VIUj+w1iwUHnakRqjtzSGGP0Yv2rPAagdz7wN4QQLL8TdUePvsA9
7LD8jkJERwERo0Q9eD2AgdmDCRlD5ey7UP3bLh5XS9afh2LrJnmnoeynC821akaiz0JHhgYxHpAB
qXoVfz6KmARgV3KfJKawJYWeGFVKwo92B+s+sHi5rMPedN6zYU6mbQgKIBoGQrgCsgnx/uFYCdJ9
EQxx5+ibTGRapn68/KzgwHZqaaUik6BuDYTjyJLiAIyZNuef9yUcManIpxwomdIs3EdxOFrFYX/9
3OGVG6ziww3Jc3zp9tKZlxcYfEC3xwfums0R0g7Vy0uYF/E/IJ4Vrz1MAmytDCDNNfo5oNG0ew+S
1P4h06DZYNL4fgz+V7NXDo8tL3+3AwtAyccWtQZsnrqBhbAKUfvRE4jmhDGSxo0ZdimzJo60EH2n
iRAIMz7gBo/okUDH38gDAKgPDSxYyFPFK6wMsfyZon1BvfcVkl64fxlZ7GS4ve3RAb+Wr8L8MSAr
4u9rgiTZQIOqfZW1BhBFrSJq/tDEHR/rEIbB61EIohbDN4LtFhUpW2mIw0R2qxkjnRU7FiDFL3UH
kvlb1MyvW+SqMrNxmtroUjtw5NzkzR0t7o4AlXeYjUN8eNwPVghUoRoOjlwoHCeE0vKjfBMTPlkK
pOlznu4+YcbxHPGJaC7hIO8hQyLxZcZwVe4QuLKYDM9VuVGxstYunZfFphHnArxiDfbDabWt8bCI
FXmF/9xKHKK4oNfIKHEX6gt8KWbLrvHC15c0ZfH8uc29GxmToKUmKxH36ur+98Xgnc80r3OrxEi3
H0tzSFngsH0tTY0KXi44V8XZyi7C6MXRnsC9vTYEkqBlkwBjv3980PxJj4kZevFFbfW2NEJISgiy
NhDT0ReJtzA8y0F+BC92vrB6TGAI8vQAYxRKy3tIHaD+i8543d8R8KHPYaV2GqX+AKVw+6O+dJAD
QuWAHNNU1gUZUUQlnLrra8tWAEc9Z0A1FCye/4O+HoUtKQtrAhYGQeNL6xfCG6JTkutoqphAiQuI
6+gF5QfJL94kFBzRkMW6zsPXSosAvSe521S/0qyugx3/n1V5xQR9o36od/KyAPoVaGeKw/szgStA
xQDj2+EyGEy1ykq2t9XPBdW4wkjX7DwQ/ve+pVF5ftunTw0mEqsY82bFqzZCdj0ZTqp9sv3uvsK8
U86K1W2lr4V6HtOj+5mkq8Gkgpx+2kKKpIbYLS1tnv7dJvVuuOygGn6THtOTxFXWl+pUWVeBjkiY
QWYpL2tQblpGkxuOTz8hCuxpp0HiS7M8UmftgiRgFBgkU+zKSb592T2W6KGkmWpPa/gzcE5gq9D9
1P2YyRJiC/Jc3/P6nlTrdsx3ZFDHh94BuwMGJGRMc3JzhH8gXXS7EV05NssV1qLwe9KmNfbqUdjh
NUFUAFagbjr2+TFR7wXwldr/gAmQkxu0W2Zlk2bZX2pzPURBwcKGXiTwlXQpIVPLozS6z+D0pjRr
B3k24iQZgxjQSmPWewkXqPApZ+P6qq/JC2pXNwSevIUzGMCoWZTX9sr2Y1iQAC7vtuJfAId4CfC5
47sCd0ECMCQuAcPDKMQ9kfxRKLNZccwPWI9uZ442Ogj5Um9GEc4D+KlqBVp7gKuqlhQiXnMUYazV
Fi7LFOCSuTjQT80atvi+kwYYa164jE/3PgvQ8zNpJbhVUt/aFXDjeAO+tAOYLzb87KCo+Aw2UIQI
mVnh90FOOWCDHiaIiIIIgYjXgQKLlQIn1/k+PVsmJlcKOF3enCuTfsyGJMqOCmr0yWqgzSH5A+85
ATznYfjRcaFDnH2vTP458TTYtFmojg0rjjhm5ZAVY+WZnXCYtCtg1+L8OPMxn8XoSIQGXV+gnFmA
quxGiMIW0vW+uu1ZvZna0Dg/ZrQqhFchOkUI+1P2GlccXWssBbxUA2osyOoHaz/YJdbDc70pz8Mr
Brk4cQFdUzhm0A32lSBjAp7ITAY7/jvDIvkzy52ORp33sthB+fHbDRERJfYAdOVG/hx1VTZ+PqD1
pOX5wM3QGT1OqwMO7NXg+D2wLgb/EmwMayA5O7iQIiGJQUKo0nurnOGjh7eUxAXR2hcosAZH4FwK
OdWd15djmzl6NC7AsG8nhloMyn/ZWfw+M9girEr18n3q9o1Q0K8/UYOkL159l59FNf1egOiREy04
Kz4R9wtH9nG0+tA+8DUHE6htZvV2TWu8a3cddZYfdDQlDAegU153pz6U3m1238SqwSPcIKvF/kmk
DEWPs26DU4ongB64dyQwMWrmyirbQL5t1B32V4ipLzPo49jM00osXznCUTeKdQ9Fh0OmA8y2RNNA
djy9Mx1dQkf3fTlof1A++48/KMnFa6nx5XGXPkz0egxh3RRC5LtKIUbXhdhMJ4dcC3l7O6HUVWiX
lWMO45PDJIf6HpMbYwx22n80eYwYgrWL3yUbXKfk1MDv3Q83xnmiWJBgQcOhb1eX3bU8v1YQCM8/
AjviNdrCPTtUJ7+dTNjNrGsNMk1Q50G0vYUL5I4blLkC5x4ufXqIQ3X8RulxuJKj/kpe9uiBVjJd
4p6nJaWrofPgn4jjsJslm8eCmrJTopjVIfERLokdLUMiL6qVuCaNeMu1I3w53UmqmUKNSFAXtHNh
UXyYuZptfdYkU+zog/LAG8rlQbZiUeGyIzWJR5LmgYAAmgLVzBVxv9LGbC4FvxSIANZqwnIVCgX4
XIUVx7wh0kFCiUQgGvSN7J/dFDcVv67aGbzlL1Is//2ThdLsu4WgHuy0k4r+4qCg644nfIy0pGbI
e1IObvhKH2t+4nYFFoXWL718l7ViaruKTdccy7jJyLYkzipC3zyr5sNjtvruntPhVt7i9PXU9WNb
j28bzZGnX4bZ4shnnOS5StbdEDQd1s6M14P598qPUE/U/T8n52SwKrwRaQmkwUQ12jqZgxr5qY5E
jZV8myFP2d14gFTlBxD2QIHgwP9RUw85a0BecCCcBtgL8QiSOLjBUYuWqbq+/ipGBlRDMN247M0m
kqiD7DTxh8sSXQnY1suN//QFMShYHEbrD1MF6lze72nit2iCM4k1OkZHqMovErDmMoGk8r+nFvuI
suKKZRFJLPGStyxfDLZ9vz7Ki8FspJttNJhyTiDPomRMpdN9/cJF+4gyluucfuRSL+lTcbUd8vl3
DkVNZ9WCk+CRvxZbvHjJTCZYj3Yn3/Eqjma0jc2iPQ4nDZ0B3TtjekUYuN/HIcWWnBT5OE05RnSm
oTUxYi+KEtX0ULcmghSwkMTgxx0cOMC4llzRZtGt+8QvoW+Vpr/Tj4JK+NY+Jwj6nA8pyTXD/AkV
65uctFT0P48KZ3YfZcYOap+PxfBzvu15lXHLUPY8+sQHO3eNgo8Ta0wy9rc/L7znGPX5FQ7Sqbfq
RZRT1JQIc/eUS40/uBELd/gshrUl6iVICNT9RDpoJygZIDv89mmInhIeBoBlPkK5pqTWmyx/BJT8
kqsPGQWDY8NCxX+RROSTrJ+YfyDTU3P0NBEI8bL1t8XLeJOESU4HmgzcVZX9/msRmtZOstCDalUB
c/UNhVVQPouAXcw3eO48jKnOy+hf8VJNC6v0Ex5GXgekJtVscHdqH276ayMSBlHjGI44BTQSJHr8
dUv60WhNyDIHtQMVttK4lrP645WbkUOwlC1co+/ElNEkscnXLxF94JKiJSPocDgnXh5a9+nVG1ZM
KGAOjMgIJheEJPGGiAgs2JSTBDuA6MIXI33OYieCRm10aC6TENzfEwrpOYU5cyXWDMq0QVhE2C9K
n3IWCtJPlMzR3vBo/bH7oYA00y3V0uwnEk6hn88UM2af678GgHmErzb0SReZ3aCiwDzJIMANgeUQ
LgWxDbiXkIlDSjrysoVu1RzO+ZEDNDtAYE4hLv/X8ZBMmkcDctJMuH5OWIrjU4h851TRnzcAmn9Y
QjJYetRE67douajOwGmd3rwBNSusPrlYyvwLYRhQs4Hvet5LM3+eDDgFusYThhqFE9d+hzUg6xCZ
w5vFNU/7aesoB/DIUNoO5YsYoyGXkWhu89C3tjeHGj2gAtEUmmjAwPpuYhETEX69Fagtr9uTD8ZS
jwGTLgnJocVL4hHWtkEqs8UX5mpRFwqQ9+t8netjo6KiQGBnkE0aSDuZ1Am+2AfGSQ9EZBXAUzt+
o/MASV42PEWoLqwEdy/rv2CUzIErkAqSCYI7emesBPyAb9YgFBuxPAdRNzsiWjYv3zdD8dc8JYQG
mu1W2z7xHKTWB/bxi2wKtegHlhUTR/H30QxUlw2BHLDPtvZXGuJz8fDY7D1izvWoibbsq+t6malG
X3g2iBNDMkNyLx/Gt3V5B7iVAyc8Q3/MWIOGntChM/bWidXh4b/jq/gH7ZVIL3bb2zrhC7DMlq1Z
RD7tNZJsY/Nt4R3o79CAbsUSzh5xlz37EQyPXzTqW3J9kLABsk/z6YfUPIIsAXpUrkljsRqNzVHS
+P8zSmy4uXAhkc3hYYtZWMNuJkCLl9U8bKBCpGhCSW+otuLLMxyHtfN3s8hXXLPeeV07SF3sHvMg
O43VICPu/YFEmqPbPtEyOThQor8JMcw0NbBA+HNNoQ8xlMViBD1ONglBURfmJYKFxJPQQotUrEoA
4Ad47BEdMojEA1CbeAI+cxZyrynDwn7/49U956bwJpvRyO+oGQDpL155tmU/gxauieaygtBojDf9
JY0PnYUkcMs7TyFHDqI5WDuwlYqKkcBQDawn6XMPdvChCjTOIFjeWSRGtDZ5GtnAxuFEjeTuWEAG
YbWGpiVJBfei/0SlAYrcsYuU3eQkBE1VEv1/K7ImbDy31q2HT0mEFurGkOttcYdim03IJuIhmG/h
/AJyJtDmQvvCd1Lgyt3Wz1hLK1Yip1NIBZtahz4gtan+EKiGYj80azhWEcSMUd5Wfk3SW4Z6Z5EI
lCRx3m7+NlMM0CUDFeF32L7Z53UDxAYNx/eNJIU4cIJa+RHZgs2UtVYTEvWixAbmtyOOWqTREG5w
tJpLPMTk8zYTMoGccoogscV/zmO3ZTXwumYnAg/hGVrNYW7h7o31hcTOrA/8E0fcyKutdEtGFXec
BseRbYYpJOCca6uf4hJnKFm0YmDyLRBYaynWXkyn9CEWYXMBjyT/dORnvO0BS/zMdNFn/wtqvv6c
FBgb9HrF0dTCFBWLHxoW6gaPvmpVOJhunYGOMD3n598qPUkkNJJBZved5G4S7JCyrDRsaGhpGznY
0b0iWrvkDD78+wzmO3SQKYtP4lM64NDRchAUM6bN1kY5sEWiWi9v25cFW4yDZIqr/n6IIeoRdK3x
4vz1tilPLXLKcw+lNDjOvweGZtukNo2xCfD4ZfbA7Kwi2JXeQa3Mw/jrakQkKkd2wP8ooc2YWIIv
bgG/bxwIaLUJAA0SIE0FLTQc/1Ka4Kpglw5sC35A4YopotLuYcYCzveFAeJHQeZA7P70nNsdX6RJ
jRyDhesrGWUSj8ti4DTo4oilWRXW9V+ZVuC2xcKfapucUxDnl5VtVdlMqSUEe9pDtoZJVBRcApU1
dGIUJr1lPnlP7vuR29rVurIGy3qprIRwGsvT4cdqG7q9jvf5SdCSyEZ6T1+NyYv5EgtZWvt7bWyV
0t2tgVf/vYmCcHnzijwnYnFrTbT4HwvlEAui0yDxUb5ydnzIf3k4opr0LGUiBcjfdBzs1o2qxgnT
8FaecQGsOBZj637hIMdhxStIChbLHYGTyH5G0IghMvP4Tr4sKg/vi5HCEt+EOtxtJxmLKt2c3nrk
ZsYSFQo0FbY9kl9qyeR9HX3MHLJmZA/Qwt1RHwHL8aQzBFEXVQwvb6v2P9jWkSHjLPoab4BNIMgA
8JWsiptF92aqM0YzjW3WVCuQZCQhBIpY76u27gdAaePKS5YS6TKKFYkbTZbDEJCIqgdCZVeeZKOI
Pia20FPip+INvplv+4+uitBSkaPZuRpgDyMN35vuDy6DSM1yAiSHvkYx/oQ1+80Cr1BjbyaDdW1d
unHh3gkqMPacb0sUQKytBRPlPUROtY9Z0G1VRhRqYvIQQCmXLUqm/dnHQRC5auzIeAS/ZWmeYo+K
z/Kdly3IZHKKSFowgF0EuXwCtUXD/kC0wXI+8rLquWxGEnKiwj2Bo/74LGYJS46y6ch62TTPOvsT
6YRiv983s5p47beXTctpYnPScPn6U6x4k6/3dD6H4bExJvcxunB+S21/d74v47PMls0x/5jvCM+W
kAGCIy9JTdj2nD7DToUMnA6SYIBV5jLNgu68aJv+7xskn8bNKh36IHYYUSeN2IeS3d+jfNybo9kO
RAHSAQBI60sJOK2NGZT+VAdBKk4PNhJk5xLXILcN7QpmDPp/+lZupP1zEBtb4E+fj/mJvnf7ObTZ
dDYv7O1VR/abb09oHxci5D36uxEt9xEhiiLT634RlB/ek55xfnHC1PaWTWsemn0M2xRXTOxgzLiH
kCljeSAnHr6bsw5uQII+wJzNjcgIdlf+f6snP4M0RVxgXEzia0iCZ3ZmwTxM7Y4kSVy+d+s5vzsL
iMdg1ix1AE108OBiIlqjdsHkHd0UTI+5GC2G6B/4MRg/UY/QIf1VdK8iRjSjLbyCQe/eXmyhjJi+
1sRYOAtcmIDVZnLB6A5kUV6yKY/hR+IhGaKYYK0Qcf+8jefRQp+ptnoAu3Yur3nh6nY302ivRnw6
EilG9JJFEWFiMYJe9/VCNIoaUVejGYZI9WcDSDFu9ZE+URTBUG4W+0+MoUsgpQXbvVdtlJP8Z3/S
E+OEWSNYSKbmJ24XNLyZiJvM3ILNJCaEF+w9lv5yT4iBwdBMriYbMhGPAT6M+J4czOnyT7FuvniW
YOUZUGT7hhzh7i9Z4XPNbWAbgMeWugGsxZyGDor+N1205nXkAVw4/IztkvFdlSlu63ZSUDoIXmc3
EFJnc3arTQLIXkMepoaVOgRZgBaNRSBbTeOnG5zcSDiYlEU/SFIer2M7533/19TpuFZUKyExT3U4
NfOFgtO2Gt85ohprO+SM/yC3gMvD2wOo+mThg8z8NgzYbrViElImuPKNrx8HQ5oUahg6LLwpH+rb
lmoN5oi610bAQz9xLhDeYK4YFfTsoGsJs4SMpe5jsz2Sg+Lat55Ei5oQjrwLVOiWTzr2xzyMQbw8
SjaWj+XAzJ0Uwy29r+00HlDvpLz+WOkFMyMxrLA9gckMgSFu7kg5prY2+yDpkPzdwJY0N/O2nHAP
Q8VIcCSs3qKvMgeXnCC+ejakU0ycfyc6MI/xdITRCI4JI9KOEyCxtvhyIZfpDn78v9eS8k5kELIj
gq6RLj59rjU3DP2ZtYMDtVi/FMR2t1ZcmkJuK822TfBLtZaOMVYxxSguFe0hkSOfaRJqtTFnWQdS
HqOYKebPhVHPHyZ5LkCMWgAzHZDW63Q8ew8zM1lN7dxoQbEGIR0D6RYbFtHZs0UzhdV9WZ+t2Imn
M5gJ5rphoM0ZeMnlMkoT6SvCth0w8gaOmefteHfmuE/6DliIozo3r5oMbPEoxD7DgZnS2IJgZU4f
U+MAbfzbf6ywOvlbhZXrUIqobI3MIxFnHYu2g37vGZzFxZWdirjXZvNyEpsXeq5y7VB5Gbp9gSFB
Prr5mJI52Hy9xqsvmcc+AGEVIjHbpJTiPeL5OnYe0zBPckG44jcUYxtOAF8FrdY5Bue88SwXFy34
R4QReLVbmGRX23cOd1Rs3NSBh9oHrcL0BUp4JHNmzox1JC2dd4+rMkah97aOTonx/PBkMQJpguSK
gYLSD6dAxeVROqe+vj7jE8YzIbLzoC6954GKP8LW/uO7I8y9QA7QlLyCMBIn4h5ayANKroa2soIu
WTNLsg+EOvFckpYNF9QP8b8S7l1Y6xlzofvAfauz060y8V+xeJzgPo7XUDIjKhKto6sqGJJTVt69
iOP4odoqmYFzkalNb846spVunFEfoRJC6NvwWnxPiOXQefDZBdYYMmsMIa4jJD5xdiwyXOYWcrLb
yyvwtzVGHxnAhZFuJWPxpXvBZ8u/OowTik9Pfn+4ae11NCHhb/y6PKcyAdQ1hxBoxwUCpUXiSA+F
fCk3OdEof+q5mcc8jdPC3PA8EOzGOIavy4uH5mCmTbH0IagaiV7ZrMOMaceE1GFsJWYDqQBhlxxh
8Cgsuhwua/SXhCcvAY3bI20OUcUQor8xtp05yCM/jIgkvbv0fcBlKq/Ovr947sRSjdOdPo/LgWY9
FN1MjnArDZmynYJuZwokR7AXp8EeDXwNpycjvQXCJY0SrUUsvGNVbUA5ZOy22LWuji/NisfgJgY0
Tpx76v6NBENZFfTKEoFPWLCM5iiteBLFRojC7jCCozpf1njU2RtSWQqrGjBaH2WO+8ZKTQKEGgL+
kyXNPyJ2gKV4Bk3ApzPQsbfB6pyP+Hu78akMWajPMixr5DPfrcJQpuKlqnoGO+iPX6viGoYvayfK
OO6nsazwGuC4wDP7c8uAGuqQokigBuQ9ncoIt57odL8YRB72E+j9awwzY9M5ePcCzHA8c/N4Q0CY
8fhQ595W3PFudI7uPA73hzmiNJMfu9ftI9XlKpZt7HjFZ7HFWmAKgOQMN+Qw7bjZqGmHVIrftLwk
AWDKnFncQfdZG1dejz/GXYoN2wUAyOzHkvKorw7o4Ynb4qtwQ8pxf/21UOzEC0iJN7G/DY8LZxAv
pXQerFpXgp7G9cIVvdmlKQNy7O/kMFC12b/BreGmMsbH2PXZAWw87A/CNA4BLs3HTc3H7MiWCFdb
kKrPwDwHABcbTPBZ12a3Z3UIYABpXmSifi2iOOxyykcAnZLw33OpojT0dPr9qDoOSA9S6ABM+hzu
EFg03cHsad9Dtmz62RWEA+UPoA1eaa4TW0BXDabZjW7EIbFLXBaWLCNN4Q04UvKXJV21aIp1JwvI
4J73vYd77DvoQA6dU7FkV/IaHiWBcraU3cffj5FNyMaA7CjB2XbAnz4RCN8nHyp9BHat4bwhsjg+
PGbx8on/AAgUMAQHJjGv4Jh44z5jCo0CwR2vHrGFOgPGfYG7cMv3pLwycc/UDbZjIwmO4lkD8UBC
DYDKTkSRN6UJJwynpPc5grirPigURyLd2eMY/xHSauvO6MoaxvoPwQIiBbjrcU107JusqZrGEXpM
YxsPj2/jsKCDyFMTA2fQrSHuGPV6b1AIglsg7Uw2JgdAbebjQISbWY0Z1UUvveHLsUdkTUI9YkXi
Rwy88cwGbO8RtZSBjmXJALHUnC/fZgiK8GMBOXOKCUgmjhoVuWvLAhpyTFAa0kOzhug8Tpxxjrm4
srbhDZszu4lZAafNCvtzRes8RxJltsS/nN9E6xri649+lsyDwImyrB/Cwz+jBKGebD36f9KFzBeA
MZ09wpyvxcBCqO8vzDnI0YsnHjlZQjsPBD2vDoih2X0S6f5jAOjPph/Od32MHIr1CZL5XssWsqxB
33weYFYjaUEKrxebfBuOAWL/iFaCo62PaJTAlSUSBpnjTMU9lubt8MZ5HOV8FaE/PtQGwy5UUgmn
DGLE7XiyXyQUb2wHyBR+GQYh3QBpSSFKsDQgsaB5yp1u/LRyX/Y6yp0oCCCc/pgIWB4lsDEbQYox
umC22908JXytSxe9iEW/GcGLcL+/rjh70mDEBT0zhmJBuREHVqINJWWDV5CFBaLbokHjarO36YlG
kTMQpy/VFbJ3oXFkWuqkGz9CErNcPOND47LnVr0MlF8vWr7nOgmSZTbtqA3bbk/mv3kVkxXHGOAO
dV3aEATvsmpmyukCdg0W0rGetHGwmx1p0s0k6NGTsTeXtxxWEZnq3SoBZdO1PhssYNrtvpdbb/rI
3cgEp+FnTmYgG+FSXxQR3+Hpsq1Y00widsBeGQNDeu9DS6UVdQfQQpZxw4tnSfYymxxKq9uzjlPE
L0HvXvgx49mZF4GOcIp9jWEYmSkhBw6ld3YLdAfdSfAIOp8oKMYH+Gid+4FaYPylyq/pApa9CzVs
Cf+frqnZvFUdrS9IA28ZKmuEZblVTvXVaHE7VFERfKYpjycf5yaAEA82EUh2u5dsiB6XB5QECJaa
08V+7AOyd36FguantHknPyYO0R2XkF4+A/+2CrdP56STs3B4ANZyMIyojpykjmaX0ZDXURRG/ipd
E2t2H/O/+hGqrz7BL2wgv63yCUkP8F6gjJ4A1hRzCCo+9IDQHJ5D1eTF/40xkJo73g7CeefFFOSa
w/nDw8Lx4ZBJg18O91uUO1xtnUUwPd6XV/jCHbpNdQfdW+rkx8I8ds7t+u8JGPP9Pzzl+NM4j0jL
Ave3HgeuYAUYQ1Yl3evhbuXW9jO+MZILeBD6kjUDpG/xOnDhoDEj7WXklFPriIQhoHO2SqbfKcv9
CD/jiHqaJBXhgsN7tkypGmZtEx2Zk/NH5aVzT/DK3Pom56FsSA7wPTr0Hx6DbApq8mNI4C2gi8dU
YdL0snOK+/ics2G0Ox7JpZzQwVCbY/iap3NokXsKw9jH/VLkXS66QWeLrIxAmQuuVYZ2cWipxoGY
Jd4W5DZKsH2JdpSVL1iAyRwJgAhJkyP0yuh72WV4LMJEMzMXl8Db6dHVPQL5+GG5K/bCYt5DmpoC
2fJc+Gyc2YjQB8HOgNUhdnyhoXo7z8mXBkXUxWKtWyLbRsd6pVLWb+P3XKVvow9SjB7KGOvIwaIw
Djr8bnjk6Sdj2sZDuhuY43cJl9eH1qrRv4GHwtiR/mEc+oY0c7YVYxSyci5QzxXjVY2EXxjx1/lJ
go26T2F3/BH3e347SAxW8Fj0lhZAjMKXFY3Nz+7ZsbtjI5hQ0besy6J9QqiLRmUsJpMdCa38IdWD
mscugb5FA7bmVnnkirGLE61CD7yW1rY3RsaAQoRS0zdyUEH6EVWAJLkxZz/JG2KI45G0b2xiSPLo
Hs6DKQvzACO5Ez9MOnn4Bt08ot/8xz9EnXWOZy2N/yLG9IRQtGWSo8QCQY9/xxGD7gRk4O72oIEE
Qz4EM6JsO+okC55raSYeaKxYHjFiCX2Nn1ihQLLWtXfn29WCqx76cFghmO+GLRkmZzSGqgyykC/O
/QrJJjHe3N9zxW1/zEcrmjDqlgJHyKnGTarZkCAoK95POlxQByYHHKi5+PeW7TxwYt9Le6zZSMN2
htKmK6X7XKje74JcqQnI3BluUDJYV8BWxi3mEJUotq9F6PMwNsY85TTHxPnRYqGV5Kd6iVyJTiaW
Fjm9mPVlJlNQYXYzpejc2hVfhQHRwupmvGgkByYphrzzj8Y8nOPVL7a+DO9IaG2V561PAD4Vj+Px
WBzB1qhkBCUo+LAaVC12jmeFeg7iz4/j88PBV9MPVFAKTPqyNyRyXiXs6UbAdBGQ0ahGEqkVU2Xg
yJF6FEXPu89l8j5kh55zUY45thcdqqslJ3yxTna8LTAETh8ZBx66ceqCsjB6abr1rPzhIqNB4h58
3OONhym3+gjmc2Sf2b9UhxApLqgqNZNlXRYBwgrptjhZgRpYJrsYsrJd9HTymJjz9S1A+ZaFaBDE
UQ1FUqwSjwtowcwDlwfgu2IT1OHKk8nvt+KRKWyBDPS4a+KxfwpJXVGSfwb6lrF3iFaS6/+0vhEZ
vJyeYH8cCib797igLOCgYUJOkRpFyHnOjyrOX54nS6c2oEwkFk4GHGjhcVlUNcfhbt+Cf0kVYoDp
gAJKBiXqbBJkU/4kubuHikpPK41gFip3pq5SDhlCg+dIAhlXeiKD9w5Ti3mpNr8j5+u1C+38Q0Zk
id+bVXLg1DFO1/1IxpmThbcQhyGMnKeuaDTgkAmKEj/SizCYbmS81/c5RyaL+kgeb2gJiBYySPbs
cezAMVngH7PSPPBSuNWutgc2kYcMJQ21vTQy9zV+RvSEQUH/3vjtZUgSR1CRBMvBBI8o7My3a87E
yGh3GQiOevrG21uX4rL6OmPUOxdTYf9YTLMQaJsRfv448O1bMLLOHW1V2GdiRvoDwTEGlOjfFsrD
qy5gXNz7CiMTLYCr7VMHmZbRm32tAw0G0U03cwj+nizv1ESeaSQIvFQycDQ3GM8Qs1Dm8l8jKINk
quzpROzfrNRE/FTGcpE7/yLexMJyYZGM8SNulGZbiDONsuMI5w7D/ZNXwVp7eBsgTof2ptQWdCO+
tuGqAPKwNozVlwrggYyxIll+eFtFP/gpgMjorFI8f9EDMnXc33whTcXiRTGkgywi5JRWN46cwh6s
qEt+Mx9wBMD8nuikerCgmNnYJoevDlvEnUODmCl6K4VnNp22K1oczuzgTtWK3Wp9d0awEq9xxmFy
mxFXB1rJMQR8hETDIDaI7xOvBFLWkZnDSUJGFe248+XsCzrCIiq8v1/yy2q7b70c0GU6II2tXOK7
go6gsOS3d6UVBx5XNe3EqVJeiI5a3GE/roVmVOg+UWRzEnVmCS1LZCJZvUtWdQrkTwk+f+WqtQsk
1jF5Whn9Ifab3xZqXMEjR3AQR2Fn9q5i4RtumIens3awGSfEsMASL5s1Yar0LDxZ68zu/Yn2NoFY
8D/7kZUhko76G0m1fwdeB2HKfp5laDDmqhxRuEukzf0+f2LFK60PZozGHkCnQ1gD4iiOFL5bM8vN
ghreE5JbVITtPP3M6pdRMHuTtUDBrc32TsqMX5AEzvY5bmDqyIrbsQIbQQ5LNNh22ewKWkLFLb/W
/TGVC3s0MFFrqUs5NRHSPWJDgdVkqucxs4aI6VP2BZoa+395nt3aITOwYqEaF2Zok9/97JtaEzwA
3oLSzaaa1awqLKMMVzbyzR8HckYng8xHdVnwx068VpknklmQicUiR6FwJeLDyHwQdyL08Tg+lzdm
/hpCD5cbglznxX4bXLkQnu04rSCa+I7rGSke/xiaPU5TFnIMFy/3DYkWbzjpYXLuBPsJxSvGRBan
Gs8ZO9J8iU4naAQTkRIpiGaGhXgK8evOj9i31rgtiONBgQQAjOwdhyqqx0C1c2b0zJAP8lJYyW/E
K448EtJVkxhcPI4qi/qIGfPVq2yXvGgAoptk079i+1CXCcQIscMfh5VcMeUAjRLJZ/SrGBtTD9Ok
12wrO/EFJzn00WwORFfQ8x47Dd+p0CI92YBDAwPnD8cJ2CADToiYKnhAS2UJ9RtrJASHgXgTeAi1
EEZ2CA32sOF67iB3PqhMCM5fPIiYIaaGRJ0FUjXkRCyW4o4CsJTTAaf59zJy+ix95s0CpIHdQwib
fxwul8h/R541a52Po0/b3W3BH3YYkLfEadn8EOT5IDW1VPp73UYcHYzmz9lo3lyHnV8PJmhI085r
wLYJGQdKdRVf2Q9wrEQjBVKDZHWLx9RLSB84MTDydjxMdfrmAXfYUrWUKKLlLo8qVHvsDTomEBnn
ajlwhKSG9xdfdc8qocDYEH/mhyaXkfyFkkl2xsP8e0ySr80/howHlv2TrVEBXfyTeRfYGvsiC7E3
9H7ltHw6tWw2xUL+sV/FTIberVt0pD5hXBgOnQJ91bxBYDUfWff51/vt8wip55i59Dkw6wcxxrGV
H5OQKULjTCyg0SidZ82SECqnTo+4zyODLwo5cnxKlP72F+/dTTdl60Jl8tvFx7lff40jyW67rxHt
RhzpyeXNRFjRKnBAYRJlYmZta6htUkaiOCAWBEz/ZnPdcEWQkeSLVoLfJywuT3oyZCKkuL20IFGI
77I0SZx2dFyAfqWL6HoVX790+jtO5f9YuqslxdIlCsBPRAQut0hB4W43BFK4Ozz9+XbPiRjpqZ4u
qM0vmSuXUNaHvKltQyXwrgDQKkFDpoQwCx25/BNtc9/9zL2e2eaOSABIEt88PPT0KZ8zP7GZZ2AK
2kk3kVbCoyOYuZP45n29dsRS/jsBMT493+8nTauUi7VDha8ZyAey8f5NzSLpbKJqKPb5FtaLf+O2
20bKm4JBhTTJr/68/bdr+vLOXv4hALdipMsaTuTuNMVFl/eQK0Jv/vZIjp1vyYosRBsJAiI0zx9O
BjILbjhOy0wv4QdxDBy5HyV6LLF+uJn/du1LKpTnYlWKORXKiK2PBHXGc/+zan/6Eno5T56RSOK1
xO+6p1pWwzNikS6kqq3fAJVn6DQoKl1b/36WLAHdnG61WoyNK9rQGDyuLQ4iEV/qYdRAQ2qcvoAn
abXsq5PWS4xx0FGxS+F7xVyreJo9jGKYnDD7WCnsDGiDHg/WOso4MBGEczg26JT3GmHu4DXDn1Dj
dt4/GCREQSn//v4kOle4rhl+baHGTgLcCtH6MSeQ16Hai8PDgna2nlmE6wFCxLpfkQLV+fv0rPyp
4aOrjpdw21WufoFG1BG39j8kt+HyB8EaotwFCQSWTsUgQhQ2Wjj/3OSU74p/p1yieit+KcM2xUBx
lu7eKys4jIPLnV2OlKwCgYYXIsZNgaWI8N7w0qwj/u/O/Sxfaatk14+Xk8XkWPoDBGv152zg5HAu
XNgIOFL59iWwTCXPxn9OBiIGpy7anzScs8l3tnXgUFCJNpMJIPG3ctYBLoCgtJ0Y6mavvS/h+SR/
HahXwCXQGR2eMU39RjMc+fn0gxLktMkFdToU4URlB/JE5KmhFuVOdUnbsWpUzzvQV702uQ+LAPfo
o4xSF5lrLH4CS07+kz/bxrVyVjhX0qNoE3uVxA4nZpnMtmdvrN7u+Do6j25UKsX3D9sS8OVHbDAX
u0nx3vWYqxeTieQn6whC288h977KwTN51GM/Ucyya/6t/+2kjeGPP8K6kaP/PvLJEKCb2g9jk1/E
bZBE6YVVKDjP8J/2Xiblz7OFWJfPdIPBLOIenSvWkkHMrnQqE01WV9NJzTePq7oOGgpz9n+2qOLO
QzxhDWTJ/TqT6SpR/qI+PQtxnSUD9ltJXyaq0+u9ZjDZYKj/zkbJHeNB6pEJHbJlYnQOgIXjMFpU
4cZuhRDYCOXzPDL13g6JYHlr6XDQCncsJDKV66+wrqUxZCoiVT0MV0VKGibQkRAnGdrZ7BTVmWxG
5GiInbnACBbQkujle+cmRjrbPC9Ere6x+Gyfw7loRd+4LX4dNyQiIUl4Cpgt2qcsyOI+yI820c78
RQpQQimRWBKfIgANgQz6oooJ0I6VvK5X5eH/UaGpxlLZFapeoNL0vMKKZN19BhsboBCgb+KXv4tQ
KayHLl9dt1FMhIfNlJaMBTZrpi2qX4MBEMgjlf0GmgfE2/zKvBtCmBMfRMkXLr/nJtDlUAfcn1nl
AzANgYJwxyLZtTc8ek0C3Bor+Nj7mkfznCwxPlNG45NirBr+2yp/q2ejxHDhVQ8HrC5Txa9DWYeW
MfZKBJrblUS5crImsBTMGtc9pAaTPsxNvvka5uHcJpFchqfpaTyTi39zH346nr9yhU4EFI0vT1LB
oxYbRY8zYsAbRIWeWpPRobW9tSax0ZkLbHg8iZYziUXKG7Wjafj27OZ8A/0P4y/v/+53rr/ba97i
O/m6bO5Mdq0y41kcyVqLmUg2w3TW5GZ6o7ZO1pIydzciKYARGvhM/r7NQ5Q083s2NL3L6Cm+7RuE
38aUaoaEQJIgCZDl7izR8HPH5p6shqDNHfkXuh1tv5bH5qR/q2MzPkxnLzkaKa+/Eog1AfTBxkfR
ma6pZyxKd3EI1JreZXjskwQoPYf+5x3/Sa3QzO9HEWYWEeSC+UXaBa4bHySCt0+gvkrD0Snirllj
KfvWGjZzhRygKifHlBn3UQSrrwlvMTiOaYtM8oZO1skxd+k9pmb1m2XCQdv9xAMZ2/WWQy87/a0Q
XjZZ3mcerdvuQ+GE5rOIaCdmr9ZpGSLHHIIiNioQu7Tm20aXD/8xFpwQ/AIiDwoI/dFGaD3TQfel
/dw/sqFZzKsXD+3PIc8ocBGbf+exwb0h0MwpPb5NFUyXsQdCyTrFU6iymJXIx07AoCM0RBFn+dbU
lqcqbhfRlJ71pRUeZb7Z42zb8HhCnUdt29l2tx2NHuWVn8y0rQnsRJu7D7gfT+9sG8x7cZSc9GqX
VOXRvg8u+Lu9aO/dDYw3or1XDVy+aflz91mm7YeN/60Xem7W172gnwy8qR/KNappeh3ielP35ptz
4rm57z673wFG3DHRuHbiPa8VmwVAjDldzTF1nd1GyHUNrgrA4P6jtRbFFPBZ7rPIYNPmA1F9dhIz
L3HrxfuZ4fEQXHbBINdaJgntR8eRwC+gn5l9anuxUCohg0f8+0393FgP/ntPIDQoiCdw+Ls6ZyCV
s0co+xndQtmXOaByD1IOQVFlBEMU6E2cR8m3KkXhAYL2r/NCHwvn60aY7C3SzE37ITGOydFr/IbE
hqdPXBrA+sSnj98jH6Hggf15Azr0GXkfUtA4lApIaWsaerbDvdgx++1Gp/fFS6ZBsn9txtn9QHz6
90Gql3RWG9O5owyIbF5zSeKwti4204t3w5043TVh2fmSS8+32o1AIeRyj12z+qlVd6OxUu7zLhIs
UiOIy29qKoHAl3Ou7jKO+EqqYvjFNtQ/4Q9Yb7GA2R5zov2DT6KssLo+lO383onyBfg7jE/vrBSZ
V1Du2DgJ2A/AZnYa39PZmNsdxQcAGw/wdOP0018IIP3nq5bo7U9CxGcc7iWnu5VuOx+fykjCplwV
smZ8IUiIByNWgmQKb+cZzbrinWtME+OmP4GcsHLY5PwV8WfNm416seU0XGaNx8IVyRO8uMq7WzeE
6jRFRsnL/SuLlmE+sdP8am5fueP7J4pl7zK8CTaBh19aqnYyppUOLxul00plQ327BTgSDOBROL+B
iDXmLFpmjNwGviqU5+/ZSFRff4l78EA2+mSuu39Y6GHfYbYfrJ05Z/XUfeYMWfdfw1dzP9v84UNM
uh/hxZWu2qh0wRjPJmbf7jYihOutt/17rHKhgS3w6b0FMU8/7pLCqiRvsLOxMGd7rXtzA+2BoHiw
r941wHkPYycFRJUcUQ2g77IXkyOIrwXvHX56E8Yg1m20H4Y77Hq7P9DmTij1Yxx55jDdg9/QZwUD
x0jpM90uxOW0yN8rj/F3AOhZstb62UxPELhmJlj/9v4GwINu6KSyaaarQX+bS5lf+5KRGKdIUoVz
K4g6WUSmX5BSwPMjB+OlPzYkUE3w9XJQTzlIEXBHqy9OLzIG2GGeze5C1dsSFNXeDq9MERHk/qI9
p+Wj5c5U6Cw8GKeyMjO5jLrOULakcSOvOZ3ncfJh3DM9/T4HibLe7o1Hz7M/AwecUgoElaeZ2yt7
AK/5hfsAY/pR8J9XnYr//Aaf+2d0GV4T2e3yqJntfBahcbzjY/VtrsHn6huFm58el6f+o546/Vuu
6xzr6ZNrjg546eZ2KV7En0kR9fhoenylzcw6nz/Vb9PAXfTTPfBuwbul8ljnYjSKnQir0X6KXcSQ
qO+5pAa8uOAhd4FNstLq+qdW8tc7kXMPP/c5Jd01lnMjRolQHW9KJ7zIpenaOhMIEPcuTKwjugqj
NqNE4+1/N3wiVTDvuaSzLyLl7m60IqQAPH8DZfd2k/PqBIhRSrzxZLjhpWOMtDhNsjeqKB012GuR
mqKJXsfpgdlYsq70ThMUIkXvcyeFGvWbtGyySnuRG5I8zHnIVZlTJCjYEhz8/v3e+pmzZlalZHk3
VZ6cXnlFwhrj+ONmz2U4Ixv7/T4OWZL8K3z7k3/62PDRTgp49qV4uPkTrEtOiXZN6/YXRSMNZxPc
UPAO6BX+YkSEAy/rtEgTDZDYr/Ow6pDprngDTNzF95A7L9J9cSgO+2fjodpKDOwfU/nnbDM2qz39
bTGd/zYIarlNS5d3UyWP17FCZvbuTMxcXuNHa4vF1bdADWUtlAW7Ii0OFtLumz3De7Xxl5zyTi3I
glvN55+rTA7kqkDK+JFTFXtnYzaRNBcBUNyDaW1yCgN+Fdy0Urtmt5q3lTn+OjOdCeYg/nJ746T/
G0hb4VGj3GvOIo8jA5jp6R+OJas1uqAx/Swi49MrmIHAJz4j4PXq7/vvXuoaV+yx7K0dRwfo8QyD
9K0dJE4YEwjriQqcKgsM7fGqGgYnrzx63bJRfk0gCWoZgB+0SDl2yTm8/SjXSbBVAxVeYbs4ju4I
qDuWXgCDn+Gu9GZzepCvRv4DwetnwBTN9FTtAFszh3l3bu1EhRKA7lkqQFcVXD61kMuCAXVFCmth
U0rwUZq0ht9q2PS/kuw/2Qxn5pGgCg4v/UPhxrXTTMCRYB06osTFFWND6r6kXVaLDQ9lK/GzZEFR
YwY6YF4XNBociO2tdE5B7YK0dMKpvJMmqDkPuVQs940F3ytJ4gQot1HGKmwH42l5niPaBf1oUE9i
kamJl/H6c7RZphYnp8/ihnVkiqsc0RzOd1YrA79Nfs8y1Lcwv4hmX7wuEfieWp9CLFG4/0bRKRma
feHNhTtpyTF/74Z1L9EyU4x9upg2F7+WLv2Psp0vU6xow5y2pX3o53nHBl81920hVst0N9Imu4uM
bWhANrzyuiRDPgQbPMX7x/XuMJ1HI0GA5BuYgCyiO1rnVxN6Xk7cqWV8vsK+qiT6q0zWFwR8tGIE
9fwS0kqJ7tksZgr4PNL/PHhVNSeNc/9BDzkmuXl06eFHVwjm1EvAl8YPEZMDuDpY4kFHpTd2ipDi
r34+5qtTJ7G3azBA5d/ZdAXIFb3TzNQbvVtCSoX4T8SQzIfyySbO2FGBccydccwmtzZQUdMYwsOw
cGEZZ/T9GP4roXsACxpVxXI3yIxFwskCwOq8TMv0zMbSJq/ZD2vDdf6lWPrmUhxp/kmZXxN32v2b
vYze47i9MtwgzQb/TiEFh/LfXoSi6p1NBX79vrSZb4Ynwq1B1MftChx9CLtAbC6rSTYceHm8lTAL
YTH9SzPRd0uu7GCc5SHLpp0zMhBvv+PZpPqFWUckR43HxENHtkln46biSALoPApZIyEkTOhMIqDG
4nPoffU/OJYnNsvnYlorPclptDLdT5ttQFPXtvg2+VOJz042YubW2cwiss1vvRrblH/2TcRCtPRa
g7B5LCHssycMeUOJchpxBqw9eT9Oqrt/hvCv6g6T+Fy+AZpvfrUtCXyRbWii0l1P15wQ+LY3TzIU
U61d0wWXYcrLWeTd9zwSU2qskZ8+0Z9kSoJS6vcitkG8EiofW2xLS8nZKYgxftYYrsy87HCfLbJM
KpQ7nGoF+u7jQctHWJUcqC+8Z8NvVZFeJZV1TSQrHhR3TnwotJ8GT0v6rDN95al5ba3Qf8g/i+8m
SuAGtCQxwaXeT2WyV54e87ThuZvWZYOX7IFU0+Cclvn/i6yTEgAw2Y22o/lwc90+tu+BBFL4xQCm
tB/GFnwBzVOKyaDy0xHkaWIQAuePoUJDkJU4Ir3QNqdz5c/H+ZuOwxhFrdKcDNc2nICWySCMe4Es
rCn1T8ora4PnGoOLdZAAHvn3SYfNxEzjkUCdKKmsON+0rqNrn3hL0Pt7m568/oGdBXHvOgxbJjbe
ZbIrjYTTAkCmfJ3kXBvpxTdcOC5tjO1U2ZtImTbk+Laob/VJ28G5T1nOsWYcyK5g/VK33NxDezra
0XKd/iYoHFAhVhoDiO1lyCbC9v6g9M3cLlq1xqv5q2ViLaiY4UyAOGi/X3N+du3yF2MpBafM7Vlw
I+ZEcoqxUPDyn2MuuXgZVC62vqic0zpEcrq57aC5r9DeFL/18zoXB9UksocAAskekcaYrOUznQg5
QD+ER+kKriq5HBWexav7RWvvsi/RwLm5Ms6d2/xCCTEKLfmRfZSASqJTd2u83WfQwwPEBPAT5YH3
kmu+F2er6B196MTH6dnHsG72/ku7WdXwqHXcHWZPzKiBHfvubUY2OFOyATIklK3F1RTFcPw06Qio
lSqy7XhpkmXTccadsCfBo5pFRpvOCQGfw3Rx30s0XR6ANQ6gubdIMLUPB1kBKYnfBbu8WaI7mV6J
uCnzVREo4DU5AnPlUQhSu3AACg8tvuWzOC4e4dzTmvLe698e45dP1ufpLAwPDt6EQtGM1JJSJaoj
9KBBwBVU/j7/J/qYYzo6fEIL69LOcjgR7irCdoFrk2YOYnOzhl0rLbsApH5TpdT+uTA4o5eZ1rGv
ycJ/+Hv9OE74iaZ/0j9mZqWz/M3z+Fk8NHccZu71LwrhWGywi6abQjNcBj4T04u6uZVwKLmJIrV0
PBjHhucZaFqNYN6lcqZfXGUfiH9BZaPD34wVOZNRaKoJWjm4tM7hhU2ne7tHcrFZtBf/04M1dr0I
7Ntx3JosnrPVWMcQaaU7kzm+PkvEVfO5jHbcTdFOqGgjfU0zKlaF6JPjkrPSdeYS2g7Wy33/60DQ
l8Pa3YImIAfzN77v25sq1l0StyHhl1MRgrx30JfeOajvy9sL+wAGb6X14DZDyOGoMVQnXvr5GohD
o67O3q4Lb0U2gwD61xXn3uf8rBOO5iBeHEl25Isk2mAM1M6Oz0PpAU/z2egCmL3B+SyytFUAeHAD
D3yWFzSXXS6jTe1F5CzWc0JLx885WLpDetbiSa70120y+TUICQLXXy1IUNG3syTZlnc/42vHuOv2
dyj+qNPM0Qq7+qtms99qiSAysfxubpbP7r4bVmFMv3Nl07P5AhypsqTyCq7HZ+imp5d6ZgCrgPG9
526/C3Nb0V2NY/OrDkM/c8oHcJxSJ3nNoW3hKH1ciU4dGAUu3suoxsyoEmkpENzjfsRdkFbzruu6
dgtfeffOY2qO5zg58MeQloSejClW+TY7V0GdftLtn30aGrlAYiN3ZLSyFKBVZmY+W/e+oD3HZeXe
/tbg85Ge3KMWMbXdMEM+tbPxgWbaWn1450z4oBpePmuh0VJaXkcOIv+Q4zy2cC2zH6hKGw38z2yq
1+zWTc6+zXArIdn1xG7KoGtHQHT+e0/3bSt8t3i233/PmkMjpmRobSqP/quVWmSaiU5iqEeufX+T
Ldl4fzZmmIHHqvwxHR2wHkYhW2R+wQyVTzvcMukI6YzVt/goTgT3FhqkNHJPwCeaSuQeav1/t89u
cB3Ga46W8X6V+0Z/eFIdgGP/nLgEtTpGAzOPTSPxF6mt5lKbg0ow0t+wdamI9B2GavfCrRMwY49l
JPIYJpAjPe2wOXW4/9PDK5oXzxEI2vXqHAm3QbUaWK5FlTgfMJsA2JlsPX+T01f/9ckCsS1oB+Bx
7Azz244nrWayR2oVDf4DJhBpPJWF4Hwsb1tsZNW4Iq+GO65wkz1POxXMDrxkasQJxKxtdhokhrHS
qZcapOZbqQjzL1e3s5In1rwHATyZIR9BWG9tj8AGrJOgna6k269yarjpOw7tMIy1G4aIzsB5ea7t
W/fepmMu0IpSCShxZ99QbtKSVwYvT9yLq+sPGFugZx+W9WUnEf/ZCLSCue1z/npDr/nNVx7miDyw
ZDqh5LpPkc3kHHCmQTx6onRqt4Oi8BqpAFlIwrwHH755CsOOkRRRQ9RDPwP2tUNTA/wmAPWr9xpv
yrFSoqTfjVyKukID8CgGGx7d4NAznG5e3LIE4ae8Ezzp47njbea02c6nSM3H/vKz/vv8mQY7U26Z
n4Dtn8q6B+2Q6CwCr+rwpnENXE8BmXiXVtHmb1SWtK76yVD2e8w5opIIg53wP1wU0gTikWTP80Kh
45Ntb2syGza549Revh1yQhDGiekkmk8P9Bj7PgTlqR/qn3v3v3CVe+3vh/mmYiVesqdvQd+l0NKx
Hbu7tu98a13aDh2rCKD8vgSSp5B4Inf3JHezqF5gQMSjoNSyZDazeJsnDsv44CT1xRzI6M6/h7p0
k7/hHKH7WLfSrrGxMLWaLPsOIyVDlPOK9oYJySqb0e5rzrWfh9xWA+USwNvE6NQKOUMvue/0A8cG
jjiuCDSGnDwrqeW1Hx2e64nluqLa2LeVL5F6fLGfsW8vvZe7RSA+60X+Xh2WFLfuZ3j7KU9KAIRZ
sAQjBbVgwO5d5XYKP8TveTqdTf1p5d6bnBaEZVPmQnvPjSYMHV3nn8uYnWNiid+XCR7qewlg9pBR
A7yxd3vrt8e3oTCHYcCL0rbN30v9lTua8/2leVcCe0Vm1APdQ9rDbEX+LJEYJYcGMhy49xn5AWlj
v/+8rv87yFTap1mwSP7o857Ma1e8ZRGZ30GXFd8UdhoqfZOL9F7fsUXoZ/rXehCfsVkIcxfKtfws
or+Coype6w6Yk5ZAmsjhGmOqUedE0MGQLk3wEr2B+99q/upE2YDOYm/lWxjd51gK9RAzBzcRqww/
KZiWcHaGVj5RBgI6xCic3D1vZqxen+h3RdG0JvMg62vNZzUuzeU2XEtMv7dPzaRB0zenAoiOvq1Q
b7KII/JEWrQoYrFDo3ctMU0O30sVJ8ORMbuaivJOqV19dJ/tYMYYkw8httXjiSs3agJiuzJEBEpC
KWurxbl/6GpNfTLvttpbTZxmY34SCrFWZa7/UiPGXcsQbUbO7eVEhEJG25l/fd7Vihg/l/GZ3edW
cOa/WpoJL78afCAbJLmIVhTa/7qU02wisj4ApxgM26nuBJvp27mPnJ9AN1Lb+IwZeiRH/IhM7Gx/
GWcrY67FXUMh4gBQiwUJz5vRp3tl5zI/DQEDhVs39co/i6SPMzaPPpbWY3EYffvx+dOzVSndp/qW
yXC1sD3S890TRCotrnGbrwJDj2s/shTH21LGTW75c5BsyK20saqu+4fflNiAm0C1IM4jbd8OUvCx
xU04ENvdOjrHtXdYnKdBZfYMYAgTl9AYBnBprlO5x4JJTPU7DSyoRU9RDl264mR45ffSeHWxSrj2
aEsba4Wnngys+eLHTgWwW9LD4RuwaaIAAtxSbKHWP5d5vPHKJzsZ8eaR/qXhqlFnV4+z8OgyD1E+
SSCvnnngh+evua6jaj481IBF2tyQVn+xsXWMX7arXgffYixnqBOYgF2Xz/Kz/Gk8UzqvT/3YuA7g
1BmaPDSYMkbV77mSbjzySSk8R04O4TnG1N/3WNoOxP8aIuRWLctmPUi6lWrn4r3sF/a4FvG4DGpo
A9ZqucdnW9jFuxylXhagRGa8Ksro+NnOvm3/dyZwAd32I9BoGNHHIrOqX4xuH9ytvmVOvZIGwpJd
IzmNlGS9MioiP7JVK56//aYbwh/6bNoaaHHgiUwJzQFzFycyey5laieKtSDza1KTRlIVFoDveC6y
/Be6QypUPrAFcAnWouJlb9x6jzIoD9Vd96RhWjGzF4Q8PpWweFlpMdQqhvKFHCtBXlPJejyIDcWu
jOMonaa7vqpU1QDfY+f5KGgavY0xr7/Oqs8Vs7bqZIAfF2bDRtKPRFaF8kLaY/pHPpClX7Bl6A7d
uA4gp+cvzGnJDqdpttEOD7ftD1YUZObbWS2xpjyoYt/wwa13CmYF9iHKhW4L/cP6eKg9F4oTR6Wr
9CIG79xSm68CETKi5gbKPT7Mz3r7DGOVxBgRkLPhofGdglXcM04VYCDy0nvssHdyRliomKND6iX3
aoCXhoW9gZlwnZ2Gnjka2HD7hFD7mLsajLhOXtlNwJLb6/D+jbZAAclfyZI8LCEOAzF6FbJE+otU
cYLMSstBXB4dOADYK+f35fjA8y6brtdMLzr7XtAr4PEynTAIUN8yfGCkcgiCV5v4N71IK3D6OPej
1c+v864ho3Cg8OplShGdhrQci2kyXtUdP76Vc+cqYOVVDVdXuduQz3b53Re0JINrLx7qRsB0ZlWS
YXz8kr4hpX26qty7qY6TIDx26OlLFb2XAfVeZ92FyxtOJHsUqa5pJ2pWT3seR1XRFZu2eu2dBiFF
aunVSvJK9z+9R/d/fZPS5/oHrIsPdEx10MPrN8VXeYJcN2lvJWABcYs8nCg0nyL60jhuH5FzyTqM
71vjyspQORxAU9RolJf12K+X35Z21fPgifQdtvmQ1hBpw5z69gW+ZONMXV5lKTzYosJQ05ReyKm7
hhyc8SrfkYHS2i43tScJebK7qb3bO6E2oFV+R/tW6IdwvnThYch+v7wqTWzIO1cEv25E29p2RU+E
kv3YCg+O5UNDylp/q9hIVt7FpwCLqIQzW7RwYUX4FAZ0Kp0an+KqzaZjwVnq91hDSEdHRy2nLo41
Vmw6IvN14faLECTj8hS83V90418ZeAyCXgPCf8GvmlnpBFyZfsLyO7CsWmJx5WIde/qwdS/BCYO6
q/iaBSZMGXOB93z3c+jefrmW/vJuLl8G25p8PXbt6hpBeJlSJ1N8Fncy4ZK1QDydsPXltxQ/2dYq
v3hlS4/sIrA129ZSv4ETqr2ImfGsHkQ5mdOOv79k9gLYN/VjN9WIyJXSvQUh3SUnRHj5IRrIdGzd
4E8k+zTT8IDOs2omG/D2+t/GZxbMn/+OvfD43RThOb9MV6Xo+DokUL5pRUhM9VrPgjmW8ijGHPEb
gCb2iCX6tjrVYfPMkNz8wJMVM0oFnqDx1FUOJC/NAHfAK6WaWR1ocKEVdd2e3zlnCN8eett7wkDB
wgSjHKSPQqQjOSv6/c5h9dBg6QPSQSd2fKPpFFjeff82w2TF/uo6NtKN63Jb591661LxlrYzQWtM
tCLtbzkuhD4zjjfXg1TZzOA2hP0ydfjMVqMTTuOkye+voeDbJ3IRlVFkuVL4Ngg5/B1uRvNChiTs
QUkQubRz9Pbd01w07GIDBlrXVQjK0eGI30GJ7tcJ/XL9pXLNe3bwlZ0SDRh7XKXuBQamzXQ70bhX
xRdSoGEccnjH/WzccxeRd7Kr8mneUrwrG7vfrUPqxVml97LOYvVjxRCf7kxsWkVM0Orn8bOWpWfW
6KJ7/MR/DBgcMrsGbnWh+MozIGIFf+g4C35iv6tZjHlWEOP0mSVGz9Hai+ztGJeUnKtQlxi0Gq8E
0kPBUtVtKYwhvuOJFFyD11z6J9Z0ijlHONL+JGqI9Nt+ogXYrwWbIwj92Va/HZsGQwrlTiU53NfP
9YmsUHz04qYRlNHFB7Q9zkzXkRFvhyos0/XKc83xahatK7i5eQpb+M3UBKbmI83/u7RzgxUYJEKH
jCBBN7+unOvBsbnv7QbRdmBTeJa1FShLEnlWu0pi19utApH0sDmpVPDw5Naipgrri5cZRra3XVKK
POqRs+HBq5LvIT3vtiZUoHTr339uA3VvM11f1TftaHE3CJecR8XAYdCQsZCeU5VWhQr2EzJ/nrR9
u35CYmKio1QDqfCNvw6jAaMrAliWuiCKtUVt52E8qjamFYBZW2aHEFR7u8F9eJJEEi6tZLeDzVel
ROOwfA5VsIn5q3iuglWOw3TPeSF3EhWxdQHigXOXxtn28Qrxn/xm6obHg5i6GN4KomqisZntZj4U
GFoDHPDqfWd6Z9WfygvitZ4p+D9NnL2/Sy8xODdW7WRv1edhauyosvAK67+E7d3NaG8kdVRkQypk
50Fku9wBxjiX8b0r54ErRzlc+XSOrdToUnEBNl+DABtpCwkG1PI/TrEEXM0ArENAGXVwT2zVSCbP
DKryc5ZGEFuGrBkxex6ICO3quvUswp7cZs37nBMofiBuPyny2FMBPmTmz05qFqtiI6FGKlCQ0Ny0
WKerqQLBPHAGUlLgBLWJlqJo+MKPCdCtx9ju8gm8SGR/Hdts3Tbpuk/PS37gpyEL6l5IqYoN1wcM
hcre0FqoGCj3lBdz14ssVrNk+14T7zP+dNbiMWSHstf8zKLZEWub6r3McO7Fa4xsRnwZV66p6/an
mP6dLK6lwKk2Xg0cjBMjLCcG8D53qFCWwlE1+ZjFfDlCs3FqHr/Z9TEfrsqfax2uRZB8OZnP8IAL
4MHCke2kkNVxDO5QiAYZXTlNyLG/qVbx0HOrZqQcq8MBvsUPuPrde9Y+1U80X9CXffY/p+qdGMjY
OVbYwXWqO0DJOeCb+BOqqTjSZpBYkjKxIy8rboqT0i2fznKQq4U7k2guMzaK/SqIkj9b6u1JOzZS
Lsp/GK9+ENNPA7D8RjAg5QNKUjBpgLvfZreAJPv8ZyO4txkZVhjMTL9caK/VYGHvf6NlA8XCp7Wt
IqtmLyX4ZrIeqrzYAaOAtJydpsCdSS/euvRvyzisRGhHdVK+/iYZopwqjhZeGv8eB01DSFjEQ0ze
rXnCyvvWL7ffw1Mi9CqXdkxi4Alq7AQucqySIwViJtk9NDcJxyM0wTl+GwHgy6aFzJm3hdDvIwhH
7j3nH8Pxxrt6/93V73gDlt0/t4TyuvmUdcnUq53qhtt4vcqDBK3b9je+lOhRSaGeAoyM+uU1gNSj
VjJtxK59nmSvbvzfQ+FTTxjoJTqLYwvmJIbrTzaPc0V31XFV5HWbN11SuBpZpoehS7N+bcupBgYE
RteZkh3cimsUPgF1gLkHddxZ3OenAJ5KCVc8EympWjgWDp/tCLYaszoME7pvsqqkxoQ9HBupSUEO
HdR5fjgU4q1dfTfVlmOgvnIteG7gCtqbeA5BGQHo70Q6+yrRLdXKzvHJX6UICH3lDjNSqEaGvJIJ
jYEWE1st0Dmv4OlcGdWtvWGj8V+42f433vo+shiwyMBCTWL5w8Afay3SKjsLaQ2S0Rgx0Q2EAKsq
+fhyenTTHKdBvB/fFkKKyTg4CXNkZyXN+HMaEYhwLKsqNp1J2+BA43IfnbDrWLuxDfhg206mlfyt
HDCyCt/m5A+lZzWIdT9Fh1a+cCfLoo6Wq0e03r7zcWajXFyvSQ37R2XJVmpbqCpizGbiDc0h2Hm5
MNs+DtHum/BV5u7s+D/ZcCteNNP7zlc46Lk92YnflEHXdk0HbKEzJ2CB2ttSnBAriqbGZpITSP4i
7sBOWQ1MHGujTG3zGymHyvxMi4k/wrLSv2bMXa6H2jAyNEU8mksLQBmzf/KeL4O7Dme6X8n5C2su
+TKKdz90Y2XWNJ1dlaDK4yL16O3/RRJ5b9s8GpOslnsOOcTGuw41jmrj+p2heSeSgd/8nkn2GJ5+
aXRYRBaQkign+l9qWWQ8zjT1czc0R72TzMytFWXLnyoHHhZ8wN7+TuXDrX31Tf8sx/mlxzQuCnVk
2CcIJG5Te+rBacMfdm9NU4nCapXdNzftzaQe4/XEVbZx6Ks4fu7VZ/5OW6GgDz43vlQe63ek7EZP
N9HCpCmf2nQciWoYB25XOBGDxHun3J0OyRsP1zjVtFdos2Irz7IMVyWuGsTLrdjsUWRGkr8qOBtj
lgOmNYlfhrO5ADSuL7+5aXKAmQbC4wZhgm/3jiYFW1apo1tLvbIX8x2HKjexZI4xlcvn3AMnlKOI
Rbjrjiq+O8n2v+HNqnNX/YMH3n6O2ynffzh6ZSo34+MgIelIvjiKNU13ft2k/cCU+JHNjGD4vsu6
9m7E1A7/cEkZDf8M7owTqgduR8+hyzNchqjFGulA4IP53I3xFtz9pdRn50KSe/qqeC+x8DL9KtJ3
CUNa5zPzIEyZEsEj5OYlC7b+rX4KOk+I/k8sj4Vg50f4hhDt3vQKxyZ6WITK2/Q8MIOhWNaWVvdi
i06zQDI9aW8agVHI1R3BjxzDKSU5TSTQ8ozjUr7rdM3lHZcr7rDrSlyQ+Y7NNmoEAyFNHswRCvsq
HWbh+uQvLsMsMmSOY1ScY6dUEKGXj1XTOMFV9uFFEeO0WWRGB8YXXDDyjlz5pDuqc2nl9ffvpch1
lnFWyrC4+K0aeJQydQq/HlbzqxnQjH7efea0pfMg7VI8/eiVviYMBgctGaE/pMi36WMayIjLx6rn
gpTsFnA/ZcgxUoY+RiW/l1SeMjlaNhK61cO1a/fAzpBuUojxaWoXaRbKGU7Xu1LUtNl7QI89FROM
DO+qtNKt9Qk8qTetC9eCTeXI1yXUTrQTBQJUY7DfMCv6HSlN5fKXbEp9zDLly75zJ/xytsy162DH
pHPA4bw4gfVXV7HcyinYnCxSBmypLNfZ353e+1051U69dPO2zQNM3oOjH48Y/Igt6XsfxmtAvAHR
TKuGeqpmLUZ/dVKxcUz85L4dxQxDUdZFI2Pfc7FZqhSdPuO5/QhNhdREMnNiYVwhy4XJ17n7Xjyr
Y+VjPZIlPcspqV9iMt++V7IR73xMOsq0nq5nwZb72eqP5VAsIJbLnDTwxtuARaB743zjBMdZvwHA
1IDJolIUi/hedZoEBmDRerSY6oTHMZF1Ca74W7L4ff7GUifyA+XnSfLO4++NN2Os5sM4aZ798Nvr
+UM24rbBQIG3CpSPCVP+Mn7K9t7Vo+XETz7eknQ/Sv2sSmpf/tCboApw/s2jrTs/MDNR9ikk4+V9
3qnyumXXnuOddN8Yshhpp+poJKE2bvWxs+2gkVzMmrD/O4yEAqnaGyZKm2hyzOL5Xo1VN6V9NzV/
TdPFW7D/VoUzjkKFXpcprNTRppk0H8HYz63OYBR18/3rOLbsEEE6NZ4bXG5+7c47NFSl6oo75He2
RbzGw85IuHH/+TaAA99GqBLT9uxrzEDUMbv27S9wQngUnjKJvo3NIAAOfw+NY0FMOM8YN15eWGA/
3Xrjy6c9B1JBNdWKT0+Yr+n/SDqzJUW1bQ0/kREqndxKj4AN9jeGpg2KKILSPf36Zq3YEefirKrK
TBPmHONvf8TFvCh8o7APk8CM0wHi9kAmQnvFgDOjqFomzPHGdEgA4i16BMUfA4C05AbVWOmB1UjB
JM+PXxTcqEIMBkMI+HzlVlSonmpB17/fxhODUwVUSIA7cVg7sPUsvIX4iB1Hmtz3CW7Kxpdn6qye
IZdgmMX8XNuqecGES0AaJUE0ryZxShwBXpdIcQeUvacXPDbqbrR8uZBzw/hDef3Pox8DzoexQ6Ip
tvkH5y/JDJ68V6SIibBv5Eyk+86RRLM7yyI1HgamWKt/FArcjXIGukufeHf8eJmHKAMfMudSGR1I
2J3e/QQveG5V7ZgO2BBx2hhun4zaNjr8WFGZGIVi21WCt08iiHjSqZCRGaCe5xbWIxJWq3/OKgkz
MwXI+J5JvH+YLfnR1eY2L+JiynHKeIi2bVygIrxZE3a9G2L/r801yME/IoEONpkbeJ1yGYKV2zrJ
LcSzXxE6sCUDSjAgiDzb+1Hakmph4Rm6W8pEsbkUyo48EDot7JdiDbjo/zgWCy87psfmD4nPzaFU
0xSXARJB+EByAcgOcu8Q5HuuAbyG3A2vVb0Zkoy9AwAR8zwXnSeDjSfjowzB+JhUC1Fu95xD8bM8
leAWiFPfzJc0DCKpvPDNrtWPMewMoa1H6twzgbnE9rvSKjvvGRoxNZPbXnL7q/7lTrIy+/+d8CpT
LeNvbY0U59MzqAGhswLyfIsWPhpyDGtGlxqcx7hKBhMSbn+rg6fA5EyZI5Du6G7Wmt/4TozdnvdZ
H9k/R3MPkFEzbgaODIqYjv2oMGUHFS+RLnxwmd8PEY4btBz+COr8uB/AAhC+HQgDZNWeW2TIqsWa
h/Z1xWdjsDNc23gQloJ1ykoT3Wc5Y3sepxC8aGCPXUeeKR2XrfdDPfSy8L2Tf4USB7D35be5i8pT
ttGEASutCcnnB5uCSgsRqdWt051OxsVMu+b+d0Uz/VyBdlrCKe1KErFmmcfBrKBuhr3VWQ2hF4NZ
cyo25FyDkX39/rkSRvvUY/OGGGS2KOkx4XUJVOLzt/Cfn6CjJ5qfy8vdypdA1Xy+AIC8KG4F9KPM
zAbgT8+S324H82HczioSbYIX+llrZDaTDJsX1zPiDtjjm/f+A1YErANfBcHDSdTO2nMaUFYnMsfJ
eyXdB00etwAfNNCQiznZ4yBVtuQsI/TNDIyYG3pMohvGcOpjtvqQcE6cz0J3KyC/AeGwprwtPe3S
WPKW9psatwFvKW5uRrx2chgSJ8so7zO1kAmVTh8uU54JeI43vVg/1wLDI/+cVCjwGHRwAwtH6T/j
qQgspKYdIBZFkECoKYHVZ1S4c9OCrCKk3X7tPAhTFy+8qeM6nJPyz0g9q6+dXQVkC+u8fJk7Ohbe
nXBn0ls4pOG1W8gMTquOXmmb9DhHRyZzQooLOPuqXThPXkHI08TPzFV9Vi7ffSfZHdgznimmnPhh
wWenfz0hEQarbSfnvpNdX95rWR47Jn1jOG/niPPoGlokF5SnvKUh8BPzPh8b0Bc/ixoRDr5qzQK2
4z3DVehge8YRwpWkxRRtOl0M6+88LaTqiJ1ttkRj8rXReCBJY4fFRseoSggJ6MgUBoxCJWYwQCRz
gEkeBvc+5a3lZX2SsEuxA7oU3Kg8KNtkieXaOETZBtiSqdFM/0BwiAn4BCXtRVSOfKadxbl8R2TX
u+QT9UVAUXcamUhTUI9rVAeNxvkKwAiIFI0vDfEeohYZgUcr6H+OrgES6hUyM7ed5GQQsG/d7efl
fYrhuVobAjgA0fShwUYDEQCCBQ5FNZqClXYZ4HSEs/Hf6ALACN1/350PuYyCgJB39l1Q6IzIJqeK
INHYNDfEM9ufJUkl8ENogkg5edukWhOGXd0N6chCb/UR/V8l4tEJr4eyEu5vjLls8zDk7w9vg2S0
NjYugaZDR5HBTiw6RlyG1pjAVKM+5ajweCheKxR+B5n+cTl46YaWmd/1ULaUucC6xcf/Zm+lohk+
l2BscLqwd72fubVWKv/xafHcibZxnG0lgLhiovRRI1pcWqfAODX4ewZ9Icejb0fa/SakBWljGSUg
eV0u9WDzwv8CXvdtNKJkbZJm4WFrtznFRFUcKW8Eq+OLIGOdY00+/YuZ8VnMiUdsT0LdQ84nwsIe
jVF9bPnNXIGKLqcAzUvAZSZ6qmZM5Cx0JwO/cUwMbb7apBRFXQfCFPpmD8X1CZHMsuYmt78XSikw
hj/JOCI4jp0fHd4dyoJgpg1PRcQCHfISE2uOExrBHFgjCiPa1t0ubEU0Y0AGM9Va2lGAfyJjCbEW
hwePBs33F/bIL4Hz8GiE1hBxS0T1/strh/6ILb4wqwC4gQxnNHS9STMrJ0jfhxwV2M7QOl+E9R9Q
U/dQzLmkTpBBSpDQjD4C4+2Kv8327UD+0mEiUjZ7QQE0Pa39zsyDYctgRvAwyRzveeOq9F4MXIn3
6WEnf0+CTs7VrL8Chl52np6TZN43zvTfkQk+LzciTRzNrIsLh0n8gYmtDbXUSP08JZxVm+hsLNkl
x4B+4sYtaW9mQ3x5Q35TmPHIiyi4OW/wc3j2V48tnbbILL3hWjVQCEwxpQ/2DCUkg3xINXyOTySS
FVayFTjarRB3ewVxMv+sPiEOY6AQtPX4gcDPSge1plPj/J12gW4f1o8dUAJD5Oq9BBliguB32aOY
SzhPiMizRQ8B+r73Mh9HMNrMOUyshGjRCtDnGeMn1kwCPh3svssRmV0m0kT4b9X4XgofHJWxlygH
n5OnQb+DCrsSmG7YD9LSrNYgzCxm7BKJk5tsKg8DxgXRMbDSZyqtUHFg0UhQQpYnnsPMQLgVAr+A
FNSTEUrjbyRdyukwIAJp/56+VtosJgA3RMlo6m9D2AjSGNoMdSOC7gG1ueHTL0IGioaxEWS+5NfB
yML2AyM/Y+021RCuYKUxq+dIJcEXV7OCDJxB9BV562bnbPpm9TIPpOvAgPH3R5OuGQObI9lnnIh3
BbDbZ/chC4QPQPO7o6Rb6iZDPyBUnwov2ERUOI82XD88p3UPLBTaPag+SCDKgUNjsAPMeycX7EG4
Hy1RO+j2MSKKuC+0rCK4siAkY8iNJoP4oFI3Emg4JPhhZQE/0Zku5BqfDQhM6f54nDSbX9i/82Zk
0D5ziMhVhIqcqRHWmXU6PssTZF5Uv0VoNmNyxmM9IFBAvMN8h5zGaknUOWJdnDwojGNpJ5THLCcE
X/vYCKz7FG8F52J9ytAb8g7NRMYKsQEtALBu1Os3Sp4/KA6WJVoQRL7ffXYfeR98vBYCqK9xbmwe
q/EQTrtCrfLZkD6xu52gwAZZ0LJL6+N8W22fHk5LlxBOtD6maCq4WZ2Lefk27kcvkoe7qbp6bRF3
vq05kVrupwNM1ZbZCUAIWozQ/zpn9sJPZuY9dqXJgKxZrtxm+4E6IvsF3iSf4dKHq98NeAEAwiEh
/EfI5Dnlz7yvJbQKugwcc7sqAF7j/LTApJhKRlbuiJay63fOScmrnDL3jE73bRNiYvZKemZKWwMP
nzd+fzuaEt/xYP4ZWBlJrhx8MQw28ip6Wx7hoaAV6Wmp9mFbrMEwUaQXHJuJ6HxBMH0/9RcanS58
08chNAbVWeNdsxDNAoh6BXOM6WQn4wzBBNkTIuPsdD89sKJruEknreLzHyicTuwb+EysA2iwvSGu
4gqkumkA+osR7kuwgma2V5Ie/Y/FRksnR0ko3s96Be/rA+WHENmI9B2JeMCeIRF5TErw/Of8FkSX
sPswGFMdIoPgobSmikM5c8KOIiZNt7QIefN+vEoO65Vbc/JQqnd5OU34FWUFPZQ2FTBeJC1LUV3X
nVkP/CFR56QCuuh2MT/MKnLU6F5CsZCdCnG0Dx1l2tk/Ij54LyzBUV2kGQgL2OMNBPJcEBwL68tk
FqYRml0BTnND+YeI61PEkojANjGNwo/yE9PFwVGUokoP50k4mCEFPZJ4Ti1iufFxyxloMhlek/A2
srOJODfaDUjnLVY8MuGC6uAPClf7kslnZJopyVZbjCskmfbnyIODqzFTyPLl+yCAL3tZUHafo/SH
VoE6MRJQeH0VG2SCEL08+PGbAlvMRHYR0xKMOBKN1H/EBzweSCXN11TfyPL4va/D+wTbasKnIYKa
UwvEydOBBCQT0ywZM44oTkHTZ/XhzU/dmAhLQKKHN9zfN4hHHoi1Rs7A7Nzv5h2iJJsNkjGgGB+J
CEfEe5tzip/JUUDY54BwAuza3xmQVQTEMPKVYOCiN7rtYbGDbklMIVsx1y2hf+Zz+QDE+UItDKa9
uBxrbgPF2i2/xKfzW+MyGpigPbCCsLGI5PwfeQQMA3GzEcGOzLWkFmbOc1MypjjvVQ+8bsEfFQGE
hIZZiOEoqMLURylQvdMR8YvIid50YB4EYgMHCpCKgc6AGIX/ZqfAdAxsKurFh37HqO3DqP4LfDSy
v4qRhf/twax57g/OL/o5FV0svS2ToWhXGVJvaFQwbeA1DltnlNLGcPAENjEEJijn9V62CFvE1gQ+
hiCF2QJa3SZ7nPaat8iYNHhdCAEiiZtouZH3sBURhHYLMW6OadBwCUhYqB7HHAFIBclIEknL2rQK
evFhzrcqiHuFiMaHzdIyJyw1EB1/zfK1e9rIGeEhCFkCAWOvFyFUAPIkiGG9rQTAq9maPeIZeLtc
FNDqQcv0T7rpfb6ksjUz9iBRM8m1K/SSm2yec7aYDB76tqIeknFG5V83HwSBYY7OPfCThPKkpbw+
EIoyJPvt7WP/DdSB05s2215jj+Yo5ehl4fzHkUv/EQLPhPOhJUir5v/CjKhClLDDp2jl3sNL1+Kz
ytw7DinSwNGfOHh8xWJEGOeQhhxLSGJpPihdUavQE5FclFIBdyYm0wa1BqL/NTosEMwQTcRTrG2z
RQ0oLkodS4doEnzIr6XyV16ByU2wi2THXTYF7k3Djsj1r8cje+AJ0mPZzyIsypxonyNTF1/ot+bC
SBc9HokR4ygmDxcC1gIo3yQhbk5BdyIAZA200i1yG1TqgkUk8x/fUB0T4Qj9gYhMOh+MFzPTCq00
QAveqbddglKIm4G7xYbq4M5hXm7dl6NGCEkMnKysOuyIXhPwzXwDDNK9UqCipCh69fG7rD/2YAku
1nnAoJtuokyqmKttgGKhtQovJ70DJE8jFYNH6DVrQ6CgfFpNRSY1dPO68Vittz3S5vmNAa7EyJpQ
GRR2tulNQHfBMJ8kpnJ+MUvDhLo5ppWfQagvICkou/sajPlfoP2JvZNzKKojAsRIVepz+kRkwOrk
HoO0wZiJuFP6NtDyhOBGstePfww0nXC6A5Xkbjtl3T0QxXsH4uBoAaXeyBcZhw51lsRDbSuzM3kl
V7z6SvCc6VuZsTY43ICiSVGle9zLgz64BWt6s03hgsE5KJWe5n8tDAJ9S85X59UogpbE12yunKqJ
tCh3FSBMJMMFcB6ZHxGkiG0N/f6XexsQObM+XuJqjjL/CTkzDbGJmWMe49a49jTjwI8/Pyxfp3tI
bPqE7+31xcRgfFSzGwngW4HdRkTCFOfLcHXoU7KF2lAf1RIqcyDBF1SNq1QJNDIWuAAGZh3qCFwO
83ShcFZdRccRfLPNfv+Em4r5mL8gMiMDvBbdwBskhCZJkwWWG1aNaNTiRWS1QczDUTGrj2KIIg1j
fgiFAoU3Cz0AaYXSlFb748GpF0zjRoHEiceGW/PLoOOPSmz2VMe9iRNITyPSKfzcVNApHT9Pc/Sx
mSK6xk6vEGu0RLNp/wx1Dt8OrvqGZ9X54LU4hUUj6s0rbs57DSVZ3eDTIVHT43MpfnqJ+4Iik0UC
dqNsCfxOWXjAsr2Wmmp2CtIglPhjrW8ngCNy/H3S0QN+WMUuNaN3Is+N9zQ9alMt5pSUpsNQlKMI
dqxEZ6iu7pQiYCZGkrxR6EEG5XoJIpqRpn996wYpSdgMDf40gQKZo2rGKPwGApuEgF/k3M/platS
4tvpWyVP9ncKiepoi+Q0PCdm2BqJLnRhDzRe6uT2V04TkRVXn6ikRm+LBWdHK1SGepOLqE/R5IOl
oGdKu9RMsVGgbzbX6oom5NkPkwr4EC87jPtE2qFqWiEzQz6yT/+Q6h5M+MDHWBD90vIKOeY0PjKZ
/8UbUUJPdBP+0L6nW2ZrUiJzDN14IZC5gdlsAZd+nhx8KgOYBPv9Gg9tmdnlEj3IT3dk9odrNsUt
zcuvTx9DU7vRqULAF/0uIjNNVewGPz6ufm7nevFmdOlIw1DHTDYs0hh2YU4gPkigABOqCU1MgrPo
cImLUMxtbwQ9T+s9rWM2If0iu2DdZKd9iCEhxIBvsAd55WARHfIZzGmUdgDQMMRoyAXCOxpWfMtu
nlrfkC5tcoUIKImfUemlDRDQkG1lNAYTALhpJ8igPOSOzDOc3Za0kM2fLXLzCv+wQch3RcOOWABY
NtD9juOZIip8ATb+7cTvgBjYCNG28kXeQd+WA9JooefU6QAlfeHyiBnvnXKVsPN8POKCvTdCxTZm
qQZ25vxZkSrCvMltRRPtuKJZ8xZjygKf/aBYSVysChRcEkXcMsTYGtWsdQx+dgfyK5GfIw02EUu/
HFQ1QcVDVW/yFc3HIlPY9Yd2H2WwfgUwO2L1AcLOlgQCevUfK1ZU+DJ2tZN0oUCdsth/GX5jXAZh
wsqK1UVwBv3T61+ZCO9S2DhvmuplmxQG8bXoTuMqemDr1ddfCOhOHWs43mckQsyxkIn+68MRkWzr
VGgOWTLy1CZ/f4NTK4TVZmEnS7jPUwqYaeULPNY89+w+Pmicj2NJuva3HKFUiOHpp72u56XTQVj/
0zCf7xCoBDayyw6pKUvYkm6EOvPsIwIBBz/Ecqw5BWoRao6oYk2PNe0ytLW6/DEDfIzsSO3MzCcK
ML23jbWIi93MgX6RKISoOh1KUY3vHzsBKpXeteahqG0k21tCMSa/WTPwPt47UGB0D8CiH1tJgal+
bnr6ncoTdzu6pxCamzNAhJCOQFuJovZrVlw6vDxuIfLG97WPNMx+z8XRWtkssyhHYBZF0qkojqXg
niTkxEIUjABEHEPyXAcT4Tl/8A9KFKSj10vQb+V+yk8KPv41iZVB6S8aYRJO+NZ6zm6ThiuAY8cZ
AfB4d/fnDAiKLSCf4+70MJnRIF4GGyiYJ+1RmUvnkqucgIH43Aakmif2g4R3GqL53pHZB2JsbFwt
Gs3eTv6v8Lcxi1017bzeVnMH8P5eu9aguspFvvsuEwKHwHf3Nxd/Jycv3uZ8m62pb3PJj3R+VwTl
RndfpyTbINcWQBx+ETD5igLF1woAh+6F7vy1948pXbBmOqG+RGQT3cldegTSGaum6KJ1MFZNH8HA
u5+Ge1qV499anst+sXyahxk6gSEM2uV5tyv3NSFQazgrxEQNECdt6tXdh7svqA1LLQLxZBOHhKFH
mWCZX9OaaZX1sRAugsKGcQVTwEthfCeJze7Fj13CNY9CNHV/eMCJXk8nX2/A2MBs8UG9I0RPEMYN
cudkzyaoc4e9wM//9YgA+6IKzBGBiV/u20IuboM0sBEs+JUPbMiL19cqQBKxA1PoxExi42Hs4s+E
XHiTNVGk5165JTw0HPef3ZCWvlHTOabRgwUxrNBjPiMKw+Uhr09cN7pXOAgNqcyjUZxXyJEAmCkR
mUDOvEfQE3dgpR88Yx+nDZpDpAFQEnZjt1dkfMg1qqBAjxaiQsHjSYpGPVYqt0Z/vqlC1SVj3Htz
kBMhCk6NZeSRuM3bUN08wtLnAhaNWJ39J8wLf0WkeOR7Bd9fc8UpxOcJkT8HvrNJ/QS451IhdPgC
TgNcgiVz/HRfVuJz0sNSAWe97SeQDmWmEK1zhGvULg79EcgMz5M+46DnfBx1JoJTqgvKab4HCvmJ
T2G4ACUNtSlNdsAOQtNMU9B8GMKhcrHxM5VufXpx8NSolog3LVKrFd/3zX5duvAzhfH40lnfE4L7
Af8NME5OjcME5gZp6iEaArT3+Lo9SkeGUcfHcGFnF7RHdLdbJNM0tQAl6OaPaBD4D1A/0L3Sn6N8
oItXQtdL5QPtOx+XWxaTrtD/KNTVjKyEDsDhgp5a4GvxmmM4JikApd6Av2vcj49lb0omki/NpPFj
iazr4JwIubfR/xAtQQVo3aKtY1bSCZOsgpo68L3OzQojEPUvZDPCn1dnUBgUEoQudUa56D8dCU0r
DxsX5gKZRpOhRtMPPpjkYZ8AUt9ZYPvrRgC2pBatVcZRGCvxccphSlzaY1YE29IaYlHJL+VmRAMq
uAIffnYinId2A3GqDMGkwifHzcGBaCTNEKcwcoYZC/uQQ3JA6Yy6UHWEfrX7Mg6b1nytga0wsAmh
pDaVMKz8m6/IMXvtX4VRqeORza+dAIcQSRUR9ohBWQRF8bTMD4G8R42LKwbEtPCIrLgOmZk/1JV4
/Cl52tpCIvSFSe2FeKvu/G5f3O9sR2jA2CXQA9IfLii2BxoF4CRboRoMiZOnCBQs51hG0mrCUvsN
wjvyDLKNjir9ge2E41tU8BrgtlQ0SXAhepAjfmJ5FP19nDHjc+uM9tm1+aOWfJYEGgmS6x/q1T0K
gN5zh4kdrgJKYnlf9BjZRKzngBNuk8SYjs2RIyuQz3y4gvjBquziMB3Z8gnjzeTtvv4QCeck4AAZ
hyV1uznbEGhfAHLPxsbTCN7/ugxd2IsQVe0C0wf/OFsmfXRGvRFV80Q1rg5snuwRb1wJVQ7nUsKk
Bsn5uTyEbE/oaebt9Tn7woQ7emsj3SXzgocOwcEVbABgCAbvyp7xpUR23eLQxgbe63sgwAp3k0if
I0SoO95AXRmb1j+mEH3N5OPltQlrXWNQESgoJCgzGGpXmX1IH9/g3ZHA/L0I5Gb2WXdzaPg7kkW2
0iB/munNUtCLs/wjUmV4DFDmIRMuIdxpTqJUZVUteo7kS4aFJa8LX9AnpLyB10tAs09LfDGeiIHP
I4ON9QcNgZguyrndmDWImkaQWhyLYxv0SwT0piqYMVGGw1xk/Mjr5VnhsG+ABXggRIl8Tacf+o4R
Z7Df7D82cN725zUQbFwdaMOHTC+oOgBEMwQal8/09zUwfuN1rgsL38gjrGGPUSOccdnQFQO3fpgM
LtUq2Y+ih4+3WhJliuzszm2X7dRyzsyWNwTnWfpVrAr85icPPjkbEcQe+WttcXYOXQmDFxMqmeyW
7A6R3XKBweohSMcHOjQlBpDa7P9RKcHDQf6I01u+D0bBgec89pBz8S8eVsbtT7lkO6UzEtXuwTiI
3KzuZnfh8NR2JncUHKoPPZOZGsf0ndeuEYZy6tOLC7wfJjyIjgaqy8Gsx++LsKBNNu3rNv9vzGdL
YnLM21Yh0syu2JsBGdfMo7fS1QZOS++7K6O8T/zC7zk68g9ul6cPR75i/YXdHMb9P3YCJmkORR8C
asAhC+EPII643T9s+wkyYPD2gUH+4CK/dA8m0uiPYwJiI7oFP1N3en6xeC4OxGEN+BuSjyRyoS0O
52RDfow8JTHr2DgkmDH4Nut3LyyHY/QhXrP4cNXR9rHord7ALC2cjcLUZza0ZHObLZMNMxVVSao5
ROx3Pe7ugGesLXhrAqk15dlQMWrFUDRbXXZzbQ9Hz3KzfHKV4ys5K4ijtLD+I0HgXzRag6fBlhxU
IH1bcTjMcBB/Tmxh6YnoctHCUU+4HwXTAEs6G7oyT4F9W45wevfJ/sKEYD5DLqR8xeDsj6z76bbh
6qBd/Ial9EJyi9HxV3m+8ZYWRp+l5QT78OOVYV3cvbg8EVEv5AVh5ChM0hiunfGegAmyklboLp4r
/LbEm3zuZAi1cYd2gQv+8t5VcPQ00uDaF5Fv0sNjaXtppopzvEEyg8xE8CYIpXIYNRd4H7edzO0Q
lidmm2z6pDwyI3QGqIMpJCoHFrmlPnad9/oZfHIQT1aN+G3Be/QjFvmP2+DkY6qKOxX+mY6tBwW9
hQlVcUo3PZvmRuFGOXCvP3i4hHiZn1Xb3W1sgD5DqZUh0ocyh/ZdkRZzO+uEjxqvXJh9kdrczWFA
4sWKIDSCPZbZuVk/3b75iICUOhhN0iQeHE8xHtw7eU5su+W07zJRfEVgpsS2FnwmnxM7wC6zcS94
QEyA/hftIdylLie1c2TWCyH5U4hmvpewcj68rjgYiITg/BriS9esPkkGzwmyoR510b1xcao2jxgk
2iEy19COdcywo/ORktppbGDmwAUu2kckWN6sGbzq01YUulUohTnmi+8RyIB/uodOBeHHYRFvDmcg
+xWiG18lh/FcLjL6xoj3WIKWgpoiZ3OSJR0e4N2JeSnNGukJQXTYN+TJwHoHnOCoCpV9a9M6iz+l
WcvbjPC5WuBqOue6wetFJzhTQtxbJ5uO9qDxv82dRz6BQvlLdUfDRJxMCO5hAoSkFKPhv0j+L6st
Z3cbNHtRMcg+IcVfSuiGOIgBLrT4jtM4Z5Yj2QKiisy2V2V9B3YtcQ1i4BlbsDkLKbo738339Drl
CIt/3hji03nYMsM4Zxs6I1CxYDTtOV8O9DW7IRshFyVJF0kEekg2m1fWAl0GkOdsOR3WA9SWs18o
ssgJ48dMyFMVa5AFBBM0iPwJt19nVmIOPYpBnDocTFKnT90hl8VjAqIzVs3bamQSeO/waY6rS+MM
jD/Zu62Gy9+fOv2uEaDAL/wcqpwunUMqpUs+TMNvPKoBI/hG2n23HCw1slTxl1KnQz2u9wu702/1
PdPU8GvMOnrA7aeUdVVM8mwcS9VDbku6wbuCKKJqbaVMNMwAG/JrrCESrQnx0QmcRQkT2LnM3f7A
JmzU/Kx+YekIhXPNxOVmSEwRbb86kyi5IaF8J3iLCiHvpnGT+B3SlWhobqoZ+VToWAkdO3i3+Y+H
dNUi0bMU/h94OTz014d8/KDIbSAkG5PnFGiZD5p+LkLJ+QAO5n3Pt0jnPAMoNNFvVcNtH+mwthCw
S/wsdjFLXUw3EtHlH5Tf5arzUFOj2wA5r5YvAae/CF89srbV+y54kBL1g1j7Dq3BpqVHWgk+i3Ih
TdBFl6hyC49/kMmTZJZjue5NlZgS0cXbp+pP5Neimf6jOPrnnm6T97GuTSVO4SMlBOGfyVOzBl5C
10226CAA8N1w/UOAwQj1/gX9fU2VNAGsUDGhphhduSpr9tyB+OmCdNH3Od/IKYfNmWA3SReZq01e
ceYo0SCSQqYmDcnXF63RtEQNVF2L63v7uNb27yzgpODuIQeGoIu+m2rSuHV4MDXKCcYV+vkBLraQ
x4DfPxFtQ89p5uVWyH0ZRnmcRstBpOzrLYgWsw2ye1K0+ULJqZTQlGUemkiZFi3ZO5hs0UZqUBIR
PSdEonjtWVfmhVAyina5x1WzWhCcqD9rKFEETR96dJ1Upr4qrloIlodwkiYmFMSj7UMQsqiLPT4W
xPC0UfVyizm5JDhqxoSzZvJEk4rz4mc1AVV3vFG6UZrDrTrNrXpXGclamIA+JEuQdW9sdItnTbM0
5GgEqiwS7sGJuGRzS5/jdXV0kNb3H/erMyLilLxVkPJTMaGYDtT0baFID7EaC1rDJqCGd51EKp7l
G9jjW5gsSOs4xHiTmfqADI3frvI7v+OIjLVGdJapqvWjtHc3CrjdD+wYk96FSEbZ+0KaVictkiIl
0gwGAYN+KSwQ30nfKwBip6NYHi96BkL67/RGJ7bOMyDZ2EIx3AEABATf0+RUuXJNayH9B7KX8T6y
FsEM3yyE43D6BPLRd1ZxNaiQ96Y8vXlDvrKodeafMRFZ+4V7X015FMaLe8DbN2J+aUgL+Zg6cNko
QIU/R/Pt6At5uRHmHiEctQ9xR53x9IOkWxdQrBorFNx0Rg3Qhl3E5sH88udiNdAWBQ41VI79Lbdk
+3fgyJrnE9CaFY2JsimfbwGZDuv+Hy4g0YRzp2P97XffGe8CZwm/PdmsrD9wG+u5+RYTWTLVZYqZ
85ycYDAS5i/NkG9mflVoT2+s4r3W9zxmLxI2HBqxZLzkasyYPkO4RGYpetwZGtfnkYigY3M9gCQC
SfCMAB6yLi5I8yHfoqE+dvaNKOgKcOAxbT+d+0ZcAbqPNHYEivjzyFWNyLztTxkFrdt+5LW7aoIn
ZVa5h/OL8WmV+houDDjx9dACgHIVS3IYI5OIqIGAX8X5Zw//eBcdRIhhbsmz2wWhpn7j2KWhNirX
qk9gHzz/yKwMQj89Pj3ewW4xwCuIypk7g/dE9gqs2jiT0lWSjJdZM07ig5fjs82W1RoC1ag4zktK
K5+UG0rMNWHVmunBvSOM28peL+pZLHDjFSb71UFyB2+bNKFOZkcxse6h2xjuW+IqCELINmViM8jc
UJu/XKBOdBNzECGfVKsSh+Xo1ETK8TPTXxhRs5gEOlSLzxUCW0YL6FuUmmJL2KmR7jWh6JFl6itP
vR25Byp5Fq3o42Vf0D2kGkxvKOmB3I3cZ1BzZfFLqumJQIyLxXMBXE1cnrTkhHV+p1dqpTmyebCD
d8FewA/jl0jEVTAozGj8EFCLzGz5AlmNEHH39n37TWgVWYQ0bmVLFJlCfdVZ1ZxYUfRcvaWOv6td
YFsfxFjDn2aNuWCurrIJyuU3ws/aZU7LpiOXVOIuVE/EdDLKEir1cBQuLU5kFj2RzjZgK3mRGQCT
0AYfxmPADVNlPEpJIsnJrk3jHnGRZqTG+TrDuPjxIBlR9WNYYvB3EXt9TsB3fPQkpeCIm9YCfC6B
ZPc47PHzzlJ0AhZI0QupMPCjsO0wTHmVDumLhQgwQsLShjCjQDPxY47fPJBfHvDoIa3BWsjs6tQb
fp/YdczmyYlp4i51byD/QMj/l87X3mPV7ZQdCTKusCfAATHrmilbqIelE7yBHzsZY8sqTZYsGzku
0Ww2OkT0ixNypoL7UnKekxthLImIzFCXrPQHu8Hg6BSnBKlE9NaFdn7SY0EadxrhQ3e4lJdN3Nld
QDzMlsrAYY78AVbs1eD5Nn/1+L4iYPSwKyZ3zaq/Zh/NEd/IFC9Vq5i3OW9UAZLCtLXsIUXhajkn
VMKxpy1ugbav2E+w4DoqHxi96dFhquWcbi0R1AG+g9dCcRjuXc4Wvmxw27HeO5rGmRbB0G31uTzV
eIGBpueVVYmw7f6WrU1znutyy82S0P9190Aw7gEIKu8YwOSH5knxQWNPmbH4/gKoo7C53CipPvUn
GRvX8PR1Wu9+Zv3tbz+sjSof6pvHRZ6yaxgNUZHgOY2Fhtohf8PprCHpzzeyZ1KIrZcPzxC1wZeW
VJNFuBfqe1CGO4H3jOEocgGQUUpNCSEfzIunqUQqRgc+csa2LvcT1K7PabcpTjen772Rwjjvmn51
9K+oOkJcCnt6cBk7qPrj4LmHd9kkfA8K7WB2D4NzXbHe29+O4KyvmJJPJWNxg4g2j29+8fIY/qy3
/zKJYqwKRye70BAAPHIDOhY/Tvq0dNl9ShZtNqv6gjvlX/UwuqWfI4xl03/FFJrbEnABzsZ/Tf22
mWOHIQCBkCmP+H9Az4NPOZt6Lc7Nsl5oJzEt4zBwUoSXfPIbChDxJk7ALmEHaLN3KBogqafZfEsD
I1ZLHY91Yzn3OpHeCeY0nPLcjeK7bA0wU/ZRLTPXEiFAYA4Tg3fHcYtXYc+j9yGWZMFrUe9U6h9D
igDhJYSD8DbPaXi6iTo3VTbFfRuMzvAb2fa5IakMg+YS5jvM148F4mws0Ej5SUPwB3tpQZsiYBhr
FtxWYtBJkwuVRTJlVqP2YZzKFr9jnjKj2OQuXznA6os4Kqg98g4WjOW0sddXbfpphX0TRfnqBRmq
n/skKDHVYiUxCUEecdTEpJH7JLIxjfGkh1nQ3wLB/uBZO+N5/fLMPV2wrMHPLHCpQXkzwEa3GYuR
YF9p1EAFHKmFy45PnAMo9F9zLGeAvOy0FfctRzQrNEU8JaD8PRaqBt2EOnJY3lNz9Yykecci+4aN
hvQ84G9y+VZFkibYJgFjIzpzrP4/dfgESuHhQJ5mHlFpBzIoRv+OTNKc+yZJl/UJ8HkihrN+gB1o
zvn8JHSgJmMFsStH88vRlzcQQshCMyW498aFZ8tFaiQScMYBZTc5T2AJOftxs+pk3OxQ3QnyH5ph
cZMQLb9BLS2cFAbbNC33dKxhe0n2j7D/9sFYSggOxlbQ3Z47Yo/8IJykLf3aupktWceIQeVfrCNz
1D1IqMupiZ75Xl/H1xpDQmt3Vzb0O1Y+uJobZt8eLIIEiQ5mgyFC89OdykzBBOp+18Ry5lFDwNod
QaiBhFtQt6iVNtXlHben/onEIb7v4vKci8u5FX2KcJR7ehYm6LCModCPq6eXz7WJRyCEDyoxLSEy
7rbq/MGt+nD57QIG3IxiDnyqrTNwlYwRrf/H0fIfSWe2pKi2reEnMgJpBG7pG0HsNW8M+wYRRVDk
6dc3a12cHWfXrqzMVJxzjL8lskde8eygAOU7AD0L6J8pjUXKU0cPEqcpPx0WB/IAIiVBw+3qi89E
j1RQTIwCPBk5cXPN6I3HEnsgskeugJuPDEtvXDTE8Beg9KgEpjBd7UjcY4AeSHWREDLhui+XS877
eCiib/PzVBWmB1WU1jb2h+hcOT17iEOvI273GPuWV1G6WVd2Pf6GF9SrN+gcRPLGlCAT70O5K0nD
XNMeXhjRA+xdM6AZGKUbUnfoxRaRmCAPwDvS9+kCromKucvMGdrqz8AeLHGY5LbSigmEV3bgwWI4
kCZEBw3L4RfZBDCvHLQYGHbv4K3j7kPLqwJJ84YvLgQ58D1WmwQxzovlmylFd/rEP+g21BFqZcYB
Ii94fQgJhrzT172ZMkMInJ+45dGk9AHwZedzER4YoZXi5M9FYcWFRiwkIl3Y7Z9h62zIJvlQo+Bj
gGTJwjAwI42HcCHBFRRPRPvQDGJt/eCNeApjXzlWhvfD7TCI2uGVcXXDdkaNR/ZCnvpKO9bS1S3L
rWln9xecHJ3LGeQjxK+SCg+wo79shUjPoRFQF7DsAyOP4pg+vX1HJtrmzxzpKzXC/4nTEtU7kl7t
Qi+0xe+C2Xyv8pAgzWGrws6GeiT+IFPevVyCa5E398M+Jn78T9ISX1hy8V/uhwy6DbM8hGRw4rdP
8djwaUVRfPhaLbAfFqIZrCh6Gs4vPneIVzoUGzJCvXLJMyYkVxdAdPDJuSCRGMtwFXqMh4TCIEkM
cVlMByDt6IFnaOx3yCBsoi+T30iefvcX0DEiZLf1H1jm8g3T2P1dV1gOij6Ro8RLCEwvJBfQylla
13L4sVM53jAT1S5eJ+qScUSwhCUEOxBVk0Ne/DAaViyTNzakFF4AJBPrDWgS5+U6T8DeCeTi6UCf
8XTZ3tLz32Y9CKkCZsyZEWMZ9aMfXBlRhMUsje5RzXwu4uAEKrshrJIBLkSe+2RA5C8P1Z6V3Ic/
eKxYObSQW9wgiLXoXiNvZ67sgFsCtHAsGGG1lMP+mOGuWH09LSqIykkxZWJHo+yP36n08+id9NJr
4us2y8k1EUZk5jzIZA4OQhIRbzQrEXFWi2J6/H/6EuFDgiidR/DlapLl5fQ29u0CJEsEnN92TIgA
d59HcD124ABEwfLtSP/wbkeokR+osA0INX2BtCNWcD/2g08jQ7td2AbdR18bHzVoKuzSCycpNj+x
TdY/bHrug8C9LgClv6AXHDNBso4NfwwYS1ANxiUK5f7v6qFC7N63Plk9Q4YM0j3DknOd1NnvT1v2
XCE9VPdfKFVM/RF7FyvzmyS85WMpESK9M0Jzch/pSwnhv2nfEIrymMeUGxK8HikIXV64b9Vc6KJv
I6XvsiQzZv3W0hS0gMjjHC95632iimHWB0PlrLkAZAAM3Fl4UvIOSMcisvZfz17Fdjpg79TJTaO9
GDBDXr8Sc6cvz3/1smJAd2DZGGTOxvAFElyNShAAE+gUfmTEdHjsZpiU9NUfumDCS2KQMiOiBxUp
XRXmsXT8prTnfIa3sHFlzuRu/0UCguyUgDnsF3a7RwSMPvj917EPLmnka4McIzdbaorgEr2ULwST
2q4cU7iLWPyx7LHGgquCCfCawebiP7fegD9t0Bx5rYrx9e8Tm8QZBI2zpizZeZMg6kpZJ9TlG4j2
1nrPKwJpwu+iQBqW5pplchDSvsHRLF5i2kfz6CrczV3My05DYgp2DlXLe6ItlbiaNuNn9l48yMbX
0FyLPLNUR3S9fXWu6Bw2Fu+xBmxeZQ8Kpss20JbIKw2AmX6wWbxwQz8OyhCb61U48IUVgKY0FyHs
lymS/wSlHAMggx8v336ZXCO26pSZu0kATddqVpFF+bGQwxJa4AlbABHIgKXXP37amgzvuyineuK8
g7jG8L/jHa/xCi1e6TPUR4+QHDkk+tFm3QH1inQAcP93qOBtErYNZgroMqKSMBKMrtizOAuJ+50O
dB8wB90dW9C3gREEDQSIePIeCLI+XxnL5/h2dwnEZDKvbQl5U6LOB5yih3KCEtwpib2lpYm7m0/U
11GQ5Xh/XEISSzrEOQ4YCGx2chNt9wj06tjnxoG4oDCcxBoaqs6A+1wYCPQgnpGnH9Tt3bs4QEv5
33OkM6/HpXUgc4ks80AhXRj9GKoU4bN8zyClz+smo5d6KoxEFJ+ObiH2o9Hir7fcUFS0wv139jeo
LIZgwhXWpj9icj6xnpJpFlM7FL22kivDJ3M4tYC3Ilrlsi+jEiifqOycZ/CHhpCSGnAZHrsLlqmh
Sj4a4FVm/hwDzxvar5E24bMIBAnyhXeeOj2Sd+bvhJUEKPtL4L71VILZikHdocWZrW1KNQNGkWqG
Htprd4BKvDIwCOPLAsiLwpUvqNKLLUTe/ub0cFGEzJBD+lDV+NRTmPs6/Iy+k44AoBmvN9TIXnJ/
HWyH7hJFywcUD4HAUHMfDuEe50OSj0WeeLF6gNF9dt2ySdqpsAt4ZAmMPzHkCSEv5q4VN43kcJQG
dLHhTbTN+D3vxyqFia8FvRjdXoPcT/ojsrWUfY1m/J3AXTjoXwiU4tF1cYrQlX0nQYzJh9DLLf4M
F7yHziyh2jJSI5UTacyQdV8RqehAhRML7IIwzT9+L8Q5O3gECuJynNmNy+NC4ABKcgB5LmtGI2WW
n86n29ntMW+dpAlDpAbkr9s/0CEQvTvNfy5LMC6ZPMI+w5W7FkZ/riRyBM8RwDgQ9l3I8oQvH3WZ
lyNYDoCju11O+rIyuXjvOdj8nCBQr450n+HaJt4cRmyPBP62k9b5NwBd7Wcd/0n6oCMoo/JPcXii
8cKSvfKA2MING/3mg+Mv+c55DkDwXgPupegKfy/truNybkKLjvhYn8XZ1O7Ef71Y2k60A+SMSHNK
VQrUh2zRoA1TQVuAguBXqYGDTawjhMfIiKwuCV2d9Z02yW5VLi6hcM9Q6kWeokLn5Gs5cOtVN/qO
RZTrD+P3xqXSwlnc/R/Euu7Iicw4lZMhpvxzwvN2zYRsO4dSlscv5CvTgY+VL5HdrytUjKpdj1rC
THeqio89uPHoS0wt3VgQaFyk5sUDmylgRpblWK+tHZQKYm9eHEpGPLQyr+2buC3FE04bGaGVZAPk
DEgl0MmGOecuoNGUsl1fPjZI2GGCsLC8SWez2LWJ6vE+yNXJQ+KSGSxK8IERSZGk4bc+N+O8pT+K
3cD+elduChTBJZHrziaYgOPjc5ySMxqq+BBDsse84+hLMACP17Y6bPzfKU9VKlxskPVQdS6LKwQH
oEFPeBn9Zo7AOn4G8kGbGKIqECDqE4M3MeUMESe5r+MmvCYwAnzkKziZAlZCXm/Cd0IxbdBBmfG4
CeZtClifXhYDHJc+JWpadJ4p44HzPzYuZaIDSmWndolcIBL1kgolNEstJdTAU2gTGON8gAyBVcyZ
ll5JvVMzMDLvDlXE7wv6ZG8Ob92FhfUVf60TFU5sFpgwJDG925g14XyRq8n+gBYAPsfdkIILhjhP
BU42UybKmTpVEmN2JmqxHcsHHS09fb4AatjYgz4KZjOiv3n0y5Tkm4F1QFk/3Uv6dm5LLYXt0923
c0nJtMgtH5fC012/OEmTlpCHZYkXda2sr5qPOkGj+JzjXzSdvkTmB0cFsaC07bI/Czz8N5Wc9xBx
2P+qMHrUnGp5HiOb9Th7QY91T0sr7kl2Xm+HjewkjSm3BG3nYwVPaTO18Xh6ZXJ35O0rMjHUAvIS
/sS8P4Yuie99oJ9uTIUYYhVWiG9MTG4gWFwAIDBhnzE4NBYc6OTwVCDKspPuqx3BPLzR+uSXMXkL
hdTDZZcH9nPgmW+nZgUqeBSqQuAdxjvYGH8T8tnxNCwcTJG6NyK740Srvcd6y7dpl7mrkemBDgyr
JKCuX4CPM44ixQehMD0mqHxcRE3Ch+qXYhyvEIuKMUGGwaJ3fgl2JGU8d8ZMndFrW7M4dYn+SG+G
vWmsEnsgt/Kipd4v7QOSKnfngWYSUXtiDLH04e0EFCNLyMjYZ5nckotXYo1A+hOS9Y46aXRNGfm4
3s+pfHrhyaRd0kVLht/gEX4BllbvByMg4QzuYPaJZBBBSDY+H48TUCoZ+PzAMOvk9gNsE9er+Arx
nDLZwbJn+jA54+bqS6PeH1N6A/LNLSOyXGTyHl3SWxJToAvbGyaHFHhkAyE1vpMHcrZMVGv0b2iL
78gcEL0hSuN+4Q/2NFFKTu+WyDdiTuby2055HN/gbWsoAo7iJZ3YDOUuJDLRypflY8f/iXef7KQX
12nU+d0EK8ec81uYGq9/yk50A+8449RbfE3I+ro4TGzET1Wz5xA8P3hfopIflGQXHyeoexkxwSHp
7MTg+KKf5fi2DV8R5Zpq7g9wE+3y6D6q4wI3kpoZKlTpxdH48kQj1wAwFuW+bTTO92iaokCUZZ2C
5M+Ot/p15NOQ9FMJapGx1oV3XIooqE/AcKJmb48o64ABylGHrDxQ8/HD39LG4myRzNIAIHN+zU0k
Ojj80bJkbMNoaoijlGN4ndygDNIiMWAOMC0yOB8RVUyUB6L0vxPpOGAA4nft2f//ReJHYIV07J8I
cuJzXwRiFyjk+D1jskQAA92KAFnesvIw8JaF/zpSD5oZLKaCZqSm1Wa6erZDTKr5vFu+E5mRhL0X
j2VJxW5LRQ4oIXIS+EHxib+CepUBcnHajNIfv21eCeFh41hQzu6ZMAiQHgxdvklLs2kPwORb9Evz
S3opON+VpI5K1QWzYnb1odSYdlo0aN7GUbB5cg1o7FFP0FeaPaYsIqYjbrb53aFCM2OiTxGdZk9v
hGQCyTLriF8M1RFDg9vGfHIHsOr+NaQEMww1TmOGP+KHjBDgGSohaoYZmU1LIk0jBHSpTlJoyebW
n9yWDflD4Gs82WfQjAUsgM/GgrZqQf6tVzjNDFeNspVm5BeI7PqwMPwHqfVTvOZhwej6Sjbrz/Ku
YGXdkU+M9fUCrfyGj4Lgt+At8R6MWIpklOlIaP6qf4+U/CVRow2V+EpEzbGgwOjKgRsyEC5Jxdhd
Ph5iEJVSwCqmuoAv58Gm84hiX1zdQ51CHP5pk/isl2CoY9ZN5np+Uz5Oq2/FjmDppHoU7qNwzxXi
sOjLXL6WMz5XHfO+Ehj8gEf+XW5KrNNU8gqjM3+obBze8fMff14vez8WWUefYADM5AxklYPDrkja
7znb3l+BwYrslSmyQ8YdQk89QulIHy+cH9YfEfWCTHdkIhJQfMjssOSU40dF5Tcy3U12nmvuN2PS
H923tbshbPcevKdbVcAKGWFUmFjtasAl0ZKKMHkFkM1C8JY7a5QeIw28hiEFlptozfuYaylCQWgN
yKfhxUrqDy6Cn8CMgcanG1tE2bROf/ZDSNThoFaj/v42/PkoAHcqQhvD7dXoTG9/8r/A+UJ2DRFD
hkgveMzN7E1713esTfVRJVvdSjpdJ/+k3+y+JJmB2NFIL/zma4k7gtTBz2qAY+DN+ReJYE4t26QM
WBuyue0WIo8SvbW+qLf5xx4QvLfvcCvODGKgTbxrvFheL9rEtLsdqQZFcsilNqeKDSHci/eOhwvg
nzsVYvUcnH9Dohx+ZfSGst51mgjX19eUj52nEGW0HEwLhltHWYAhonM1HaJDtQO55X+v+EsxRDnq
OfpBmf1Aip3rookARnH+6zNCEnKS9CiCidqR4SKwG9g3snu7qXboxYJNXXNuUTLMlIOB1JoD0b6z
D1LlxoGndnozotd4QPlx+PltJJRmJiSNgLvKzRFvHDH3BicLp2/ci6+VxQ/H6WZm/Elzs0k9QWto
iDwHmGIYgQRLhwj77A3vSbF7+AcVRSND7c0F8WWaMB0o9i8EQOcMOBPhslmZkTRu2DQpPrknZCmY
h4uK6UnPqJEgOkKJ6pTr4weeRSXJ/AIXhxm5/aIO7qbCVjPAlPAc4vbjCUL0NDYEJjpudrwlvLo9
bD47Xv1N2hOzVc/DxQiYSaIU/Ax8TO9wxd/WEbtFnL9E6rnEWQq7jxsI5SiaOUBiBHi8DiDn+LA2
bs95T99Qb7tyXYY6J9F1CrXpFhCPvMTSX3/NizozsImpsXKcn22k4R7kCexOA/OEyGtO6lAGRk4M
inVZ9uYsutK+YEI6CdHvPbiNqdtgbGL2njajQmj8Kd7kpz/TQaO4ur83Qf/cAaOZnWHvnitsQhhg
iE/hDkQCiVgjeXCj4JMOSyzPucsS/yILi+NWm0jTT0Qd1LCcCb7ljrWsJh+AJaA2cFYqC+0kowmG
pOfY57rhfuIgW6GpQvJ4O0kjKBt1nw9hcpbyui45e/L5C1vpgACujYA5Q+FS4MOBk4/OQU4eeYJS
/Ex07IVDwL+yUKLBuLJlbw5mevOe3u8ozY0t0Ji9CbTkGeg6TGtdWMzS9RJFM2enjuKc3PYpV0A1
kYdP+l96jpoisyZZpF58PWj1j3sP4G9waHyRWzo/vzfcpBG9WBpSES3SInSZszPzzTclwS8SOeRk
c3CfVRS74kisTj9TcNFD2HHzDw4ZrIVGBsKGiTr4u3soUYcXVEc/F5qiY+mEIK74GKHXjb4c0n4d
d6lMCOonGkx7ST6jWohos7NGTJF4LWhnofMhD6/hNeslJeg08J7LojRvH8Fv3aWKDhgN5PEonW5S
rKTsmqiceUv50MEQAV/81gNxP5yRDzHhD0Ld3Q+cRyzyL7mcdI4OgcMwipvuj1Hie/wNbBnhYMDl
TTotBS8hQ9j4QSzHPbutGiyYROpxO5GJAp7AYUjXvcr0zFyIVIwLfP9hmN8ybq2UcWagrQ2NsAO9
tAcL9Di2aV8tDMYTpu0CkqL14XjbMaqolGwLaDHiJG9ZST4Cvj1nM+TmsmYKt05Yx1e4biL7hq1C
H54DoPLDokMtwh3fjETRBzaLfW8/IB+Ub0BAKZJGWcRU4wsxpx3RKuNuT4R8S8Dei2oJcbW9T9yr
GZ4pUmtVBCK32cAXWJPwROtsisHgh9WfAQD2nnIv7yzCkLGPyYQ0ywQOKra2p6AJAcrVooS9B5wz
fGS695wKbV7NMnImzbQKzfhLuLKAIs5u7pPIO8Ofh0pDClUagoeaHJotrcPgV+Z8E1SMk26ZTNh4
1o9lx2xTlWLBBe1gLuIqZ9O49+yicXoTkHLw0ugTI/bGsFMNyZuX+aSQ7OW9iODGLMhtdADMV8Rn
5LHccGcipcTHO73OlXRzQFEIZGwj2qCoSLXC3v7DQnv+e3y8MyUs9AipAknJQa0/w9YjeHrES03g
REBYMV9qTFvksBgFwZ0km6diEzbHHtw8h4E8Q9OF1IZEOYHpmOmVCiexP1VLHZXf20HZJ05CkX/n
szZdRgrZyJuIFsqww9l58aq4juBzsnNUApqYbh2hHD7SWUfQG58ai3XmFpuRhpu5soe/vdoX2job
kQUEB/gI0S3oCictEa2stYgBKe7wlLhbPiFTuW1Rbss8MQgcNGyivVSqHVV08yo8n3N+88vUQLxk
f/7p7r4YYDEK9oDd7AEfMbRufDize4ocAa777kCVyFndR7f2BNxi4f84UCe/rNrRSMVkPRQVEIOg
ZZyxfAZxMOeomZCNTKI2sdQIjmei9giSPICgxEGBRJb/R0HL2wbMa+G+jq5DAlXWz53JsPoIkBw6
4si1heWM1ZAPNHDk15FncDwtQKsYXUctMWyE9Syu6cZ/Znhrjm1MgsOyXOWYxji3dwZccdbwm7Ee
7kQKbjvZDNWZ8ie0SQ6v//GGmDlo9iRWnEmNYOm/00WDWNSmETNjfIe1wfSQ9rggyDz5CLlyQkYE
i2lvUT9RsNgoJL8r3k6sfP7Zpn/GWoO1BAW6qMrl2Ggc/wESxuFNqijUr9daD2dGsFP2iVi4wZ7/
JVijSqGvM4b2YD/48uhiNrXfq96YM5lGgx7SB2Gr2Go0p0Ax0dLBBbdBxdmNQY1Q+ET1AsMRT5tT
jvkZR4VrRMqQQN64nRE1B/6l391fI6IhBpX72sPcnRN1zSOxcepYDoXzRHTbNQxS3rIxWJDynvcM
XuhQUBZdUJjctsiyFOCQjK2hG+/Vg3H4rSuuFWap9XctT8vVe42cHKHxYCi36TMwDiDQkaTYJkoa
slO5MoXjCyWkxMlT2DteVJgZemaLCO6JU0Gd8nvq9hvL/z+ovIo3QxEVMBwcBqiauX4rd+MgZdfS
Zq0kxD84F2J9VNBREPLRCwJLn/z/ZOeYQTs0TZ3PS3Q7iXn1O0SaAMI8FjjDjyAi3nj6LLpZyb9j
OL9R52+G/PgbD23pExSoDgjeiqoYebU2OSLTZ4PrABh4ataId9Fjs+H5rP8NLgk+2Kqj/6FEnekV
W5tQ+Sg0O+BMsB7Ljw3bQmkHqSSMSor4EURhgviUcdFI7BncXmWiE4BS4vEm1d9WQcFcafRlMx6y
YiFmJi8A8Vq1APQzE34x1ji0wQKa+jnXTIueC318Hd4WGEc4Uu0ueI6gAoRdE/aLS/7iqI7EU+A/
Yw3whMpMwjJvLm8IjFTh6+IRGYTIwUa80QV524zGAdnQvr4UADOO60jygWrYguvlxbusoDScqgeu
wV+JG0YKkv5Dni23D2yOoz3U9u0KQT0neuHDbLGbTdpJ50v76wwMDzVPPhzwY4lYRRHFLHAv4JcX
rO7d/QhJfkuV7gqZA00g163+cvITPJIMu0AsFEpNJgLWO3ZMIrTICNHwQGOvLE6UDDC4ZcqUWJMf
wAK2FIBQlnwZ6YhqnyNw3KbvbRSHBfi75pSTIDGf0Klc3ai8qJs4CMcFEwab8Q6gKgdPprt6wpfw
84cUztyX/IFKHcGSf0xAWQhLubMISHi6Vdw13gZEltyojnQDcqHvtjHv8/kCmBy2GCIxOOdRmXCo
cwtej/D+3svpgRTUsUpx1Xm2523x2x3nIuEHc2VSIEeCpHlzB71Zwf4YDTm+BUDGVf6w+UBOH0gH
9r0Jp3y7ZCFGOQtsaBhDhH01wjrDLclJHpdjfOAo8xpGwuAa1LwmfI7W5uqNyiCjSdzH1PYvKavw
EZRbDFqj3EaJHOB4QMJOl7mjRz+PuHsw7QJKwjjpdNCJH72ftjyCA+TKxdfSMbtArqEfA/j6l3zT
ERYAo3Yd9+CZ+bC6qrXu7MYEReaZkqwQcEshlxJpFqPTxSps3MDWPP1wLT+Xe9j84yCWhiLikUuX
o/odDl8OrpGPKzSpO3ONl2vrmpqlw/xK/ntv/qE83TBbfsgfZrXng010+qrhopZnfU4F1hPuPBB2
YwoG4KJhSZVMsB3dqEJ2Rs0gyuZ5zW+OpLWneK29fthzcpvhvnEfFs51BsgObSXSSm4LrMe8d/0T
Taoi9ANXHe0nHmGfWXEAt0k3SEU20zPR0S+AbNkpRoDCCDHaqDdGSCMqWdC4oPukEvO5b6w5oM8T
4V19gh1ggUTMpdnD/2G8bU7ThHb84fRV1lJtgWVzSvZIkQI+Yl2kpglHe0nrt4iwPYl8Zw0GCwUz
kyUnt0Iqnmh56o0/Jw5WxITISeZzMClaGXyBceSQaTwBtCiLDFIna93rIT9QdOVe6UnqeRcfeIOX
5nJSUunA/O3vaVGg/UXzCXf5iWK7nNyOypNIbnqEsCT+0/6goUWejUwKmoJFA3PRGEVD9gpuQ/h2
ERwGT4sBccD+iz8JpzS1C3hyRtKEbWf6nJN9KhT9KGA+7iPQYGVxRvM+Qupg82GrkGMwhhFSXfe1
glcIK+t0I5MNByx6XwnRNjnCBPpii3GvM6J0OJcpzrOnF+yyCGDGXVoyK+Bw9WrKObQQwo5/FUvp
HOcm7wM4ASsp8DkmioZDlRpaieT+K9e9Mv7xTJUjbNzhb9+jH1tUYF0dfJSz73ghClQkuhDJWLsQ
kNAjB5rQmrVwrEKOgBbyfkCT+yfeCtEVBACAFOkXSwiArvZm1qXQS6BVpUP+6YGU333Ho48ID8Rk
1kSbO3kqGK9d0MH79rfangaumvIYo1Z65uFj+zltUX1TR4dE3RGeHHjMZt1g4QTF8LOJmzHDegYd
usjkSPC4I4ZDCINvWvVu6LMmtwmdRfZ5ScYiTU+NNcUOGLK4hyIotshe65vbkHCB6NLgwR+4+nB7
zkjAjp4TA1zsbsMhUgaHbXgAltJDkUpyP0UXpRtMO7damBHfHtUBgQcYuj7xx5oIeVJvbNJ1D60R
mRl9Kji1f1YUge1jvga0dgb+141fi9uM/OybMLDwTxOn5S6Ag0gYwJNFFRmqheUlELHErUUwRGW5
zYw0mX+qwoK4x8/wZx/Iy4AyJQH5oJH5IdsY0p3pANulRL452QHh2z3wbvhYRfxen7QlNSJ47neC
q56TBAGoDEpEJF4qZHYtH74eX0OQIhE53E0Mv1xZr62o+xCRm1Q+odAnQCYEoLAvH7gqxEcRSWc2
uwiU931G9gAq5i8ZJuxllwyMY0tQ4srANI0YAGWidNIrp3cXXTYbGlHF2tjACxKiTOEEFrba62f8
chA+jjAAu18YVH1FFJTk57tfYGa09/natD+i1yA91fQBC/7lZy1Y27j+4GxQitgLuJ8TcWT9VU2y
yRe16MY3R6sVyRZ8U3sVP/btGujha9nxW9h05XccjDfM6XwCn8RvNsHYRrMU9FRwLJjssUndXhko
fdjH2ImlNLC+/6qYeUCwZd4Dkg2SgreNijZr0BOVmtdHciYHRXKuvPDc9kFwQcLMmMLpy3lnCWuK
xgP+AigJjYCPCRnj+OFJkL/5ZXx60x9MpBfAERlF/Dj3qOT17qzvxddPIJ6KXYNnFfQJD5AjU18a
vsVVw4/9xNrhohcQPuFb8Fl0C5y1Y3WJQpcd6u28MmCrSCZXYokDWQoANG/zHrLsJezntuDbk58j
UpiaWA0Gbz5bV4z6PFLx75/3nQ8oqRrd9HCJeux/KBEfe0RU0l24OR7YbH/WGaUVh1NwGJDZ1K07
4jaQsArlq0lsErA/1bcAxbvSkzag7IqPR+3rbPFNOVe8ZUbSEODOvYAegs8yWPD2u0DU9ckwcyXm
9gnKQ+3R9hP+BAOWowXB3A+qQFhi2mYIATIyOAlEpyhvTTXqGxeD6dAVQxYyKn1/9RQ1ziiO4Ddb
shYa0eflyQcR/8ko/kESVdpnbhVEmShcZgDvvXWV8Aa0HMQb97GHuyE67TclJo36wBRVOZMuHM6m
9aAIumuIUN2wmOAxIFgl2ftsPHMyw2g+T16egRRvfV5j5ZibxxtjPFMjm5yHzPkSV4bTEVYFVDOT
eCAeEe4WdlbSB8pMJmBTHBiESJwxb3wW32E1aUbGsoUrvHqVavUNghboro5xPB2+4efvFoOKawhw
+/6D20q4VsSGIfSG6RIdIWkAiPQ+xIv1xndStTzM7dBam9FzgVDeriORdsJWzT0phYJsNsc9f1OT
LBurH1+6uvUfJieybkDWeb03qn/HTxbIiFQ1FK6g6s2OtlbUoBpVzDzAALUvT/1YzArS6kmnY5Pp
kCP4GecEVoLIY0X5EVDPO4pv/mKpLCVjO7CxZoUakdnSFcQA9tx5IcAly7g9mb7qVSnBa4k25obk
peMd8dGYA+HdAgqnablArlChiohK2CgSX15L4rj9m2VhL8cWAg5aEsWC5pQ/LakXRlX+ouD9A+/1
8oiKALAYl7xot8l11pA1SpjICSnxc0ILBdd5wuUs/i46aOqv0JEX3Hx9jDFfcIbkN2uGm9EPvg63
H7f9kkMFyE9Y1eEY54SHMRb+DspYaBSmDUJBHifDvobskShVHLSoKhf/6pJ+93gtaOmgZyXAUihP
C83+MKrEt0Xj6S5iU7knEi6lDxWYLAmPHVmXzFhIdaIuRsmDyAV0ZlnO0at+B7Z2XcPHbrIigajH
jmJgCMeCB3/7S0jolTDaYj1xwULkSMdeCRUlMmihMzfOWXNa6EbuFwarp2Mc1dorurlS2K9JNftL
DKiyt/jwGmOQPI79cvvmAfCoX2eCHbfM8uRNQuhtLNIRaTewBhQotbi30gZpnXdFxEkXwuw9fkUf
oCOc/lyY3CFn6PrK0VksVkB/3CEv4lqJBEOm83b6NMk9rGqkCFSF/S4g25gyMmK1gidu6252IYnI
5+ueMzUiKNp9WZ5mrfgFT4RwE5r1WYlmj9WKEwxJmU0GRc3l5CtTfmpqrzyiccYywkG6L/w8qGe3
Q9f4Odhaiq9ePvGTXYMvgCowXkwA7fEVsV7izYAQRUELbI56UgF6qqbFmHapQAKCFnSdNH3TqgQ1
R9bEB9yWL/JrAJFEtbth43/9M3tgijkoAiImm/c+7e+04IK25aBjTieLDCU7ryGe9q//Yi+iMeuN
7RxNa8g1zb94G5FzPK7CmjDh8xGwCRnTAW9SNWrGSFCVmp3LKsd38pgRnmgBQCYosBG2sbEFsVAF
ZlewJKIGVV1MTmm5NThOczqxoVKpMHB48nISmBSSOkgw+rvAoq6+2/agxfwF3sejwWfLp0LNfxz4
Xq8x+icS6CdPBGwtCxc4Z0/ofEEj1b4nFFZujhArZW7VMKcyt9WW1UJz82oCKgyldb0DB+e/sZD9
zMWTxUKzC//9hy65t+xzunO+k/LgcpAt9OiOLP0SF7Mu2oxQWMxRPE1l0glqe/OxwexetVO2PrEL
/EOIYl3UuK3zRyBeyCpNcm/OE8MTAEZwjYtJHgy2D/x8GNnAZ5GOMAbdPd5f4agn/Fx47jg7l6zc
9oik5hnkujU4EhBly7NuUkHt1XYzfYo4Q6u3wLsJ95wxAmQv75Eo29x773jFZ/zyf6LjpySNF4oF
Zki2yWWmSrlvTY7EaeQ0WGKL8Sr4GhQVvSPLLte3FEBZcVu9lhRirwlHJFe/by+JxjoOhtS/Duw+
1oN/PyjVXsRCILFBVQ55pI76WFKxUPvPhabbz5Mga8h7wlhuZlv2DadGpQ5u0wh5IhmyGIrZpZZb
OdhykYKvbyjn3YQQTqPamZkuvwLWdOHJJoGYi5N09bg3BFgExWWvXVGrQKm8Y65TvLd8F9Zl9Eij
2ziiwU1JUX84wiEgO4S3ZWO40EtE8YJbzh5bfcyewxfEHkAO0YJIGdoAUApf6QqocinEEx1zf8+3
IzsqvOtUYpp+D4dcs7xLWQ9//rIOlngC5s8/XD/IXnlo9LFoPWrE3U6SFUM4d7AhuFcbDrIM+hia
8LPSOpj2qa0o3V58h9fsDen8+Bd9X68/XPlHQjAjGm2S3kFDkAX2/xViscHbilmZL8j6/npTsNxY
4MznFPvO28XY4H8tJ2D9wIn4dQmqbCoxXo6YKqm0IWLq01kXtKrUvxaR3k9eKAGB7Bq/wjkBLsO9
1NlnBiuoJLCMnvvDriA7ynNBvFU5LMneBPzlrLmi35JcIOzHUgQyithAPP3cbeCMXJZEEd3IsXqm
8grG00x68/cKEy0ZUCrsYvqJahKBKxeAuWO5Ry7wxdXr9HW4huLIB/s+KsYzMJ4EGMVHm7SZVUow
0F1TR8LBp6QYF+5Mck3wMmgaeMzscshdHRaCDPchZzTdVwEMsFdGOWJfxl88lygC+B+mwFLJ11di
wqUP2hAl7Bfdy9s5nv+AX3kSfmlnPZeXUYHClQuK5vnw4pHsSrxzC0xEkAtqVwyPjoENF00ZdIog
PUo7QxTGR/nsfkG6eXhQgiHcwZCJ8G7OhYc+CVkS2UtsoqiVbYZFyrfSDTyVcdgEg+nlxFcnqHrY
7YHpaDnk6ACVMFODL8hgfG0UYakGX5OV9h9Bj3zXo5nIoz2Lw585KVzg++NnVxwfNBuCSvnX8TkS
bDAhKFmesK4AZN28ELlJfpTXvH/3mHMZssWYwQOwVNmM13CONwNCSCBXVNw/8BSq0N6AUjhbtiS0
2Y/JF9QeuQ1NRdo4D/Ged6fbBLVpsc5MbqoWpwgJHbSG/6iZQo6PeAAyvB5fUVpdIbjfQcUzL9/4
V9//cvL4The3XZ9qlDNoEnRGkKiPoO15RKTF6u7hsOZyd/d5S06bDWOwVnxtYhLYyuIwKr2SOfs+
56jAWMvhOT97TTytrcCYKGs+fw9/fQ0pQ2N2XxvwzOQE3JJp6wKr2dxxmn2kf8U1kDQyLdhHidPW
FGYbYkHACiiboppzjtMWX2Y+LEJrBx7mvf9evC8zTkYx7MBFOTrHeeOT7vKvvbpz31MC2SYosFiD
htwM4EwcUbSisWvfLEZkWOX5c1r62ZJSYCJf70EzaxdYcFLi5TD99MKGSXaIfoRn0AHdjRB7YF2n
x+LiYrYrrCnaqBC5xhjRVXbl5thKQcocyLNIsCqI92C4vFivOCpnIiOSYqOEdA+T8hIEoxGVpLxe
P2vIO84v34TErYABCQuU82YQ+n8xxIuz54b6wzwCZgngiYuF954VckdC7ygnK0rMgIRUO0d6hvhH
hDWpCfUfWNTNQnydQ+m2IxUQRIGvAqJCm4LgRSyt0TcssrPTXxPRwNlX7sgj7EgCu7nGrtjfA5lB
hiUHsyYhwDK7cjF107OV5fY/SCuXnXM+1LuQ8bqNzv+RdGbLqqJJFH4iIgRR8JZZEMQR3TeGIyoO
KCLq09eXp6K6O7qr96mt8A+ZK9fQF2BPsY6lK2UK4ywN4J0i5+rrabG/nbx8X8RIWphILLVdRfGr
gEHz7Jzq5bzoMmGiNYMMZH+JeMU/ETgKpM8Vsuu59SliRHjL2oYHqHv1uDuJIULo86dPxbTKtLia
ADDryB4oazpAInttkuCszlQ4GyeoZndQcMLLAqoPxm+dpATcY2aHeTMrwVcg3mlbrkss+5arYNlr
WxNR/uCfZMDKU9z9iji9j0uYYHgfrv2jw1u0lsiYQZPOXNvb2+Q4YT7jvNx+Dv59BrNmeBy9YXG8
N2StR51xFyjh8wcJqjcHVpCMdU7gjVBEmFC762wtTctfN1uiCIupv1TNvX7sVtzq2v3h0W78a4BQ
iULSwScfDiHXVnQObuCVDw8SBnY51oNwtRUm1dpA8fm/2LmcUCEkeotwTSgeYFoZB5x/ooqWs5Xa
HbD8QbwEVxCReOunO2EpNJZrzHjSjBFDjE0Gxq62R8sb+5LRGT8o2QsSATiQu/oYEJctqvIPFK9b
PMteyUVMS13g1QUiTtU1gf8WYHZuZzrhGIB95RHtwspd7T52UtozSGG4QxvosLPw2v+HhkVJ7YGp
Polk35xxx/kHjZOmA/BmOL3gHHNzJ8CBm5AUCxcpWxndAqzYOMOqTXtXAsci0eHREA2HvbP7ge1N
86aGS0L8pGk+PJxtSZvFfmWKy6Cy9ki3gk6qpOfRmiqEEQLbeTC57SeqHcISzgTCSswjmzPMnfbu
jLX1Jb7Bqu+NiIVC1gN6gQTx61VOTasnDA7IjXwve8WfMWJIQ68oE8sYMH73wLYDSxV0AnsYM7kj
de4F2vgoxpLJbETl5kD9Iv4urQZSEsugYsvqp7rq9t8Zrj2wxPfsIK6Py563hulI4cD05HmxqhMI
McD2x9JjQSlgFsvC374Z2/ystHYuiRK+fTmDgAqQnNxcDkybYnCKSMgvOcc5JFAbBhyDv/0A3icz
TW/MHUWMCH0a0mWB/Mj6VNwtZx+RtFBlCp/obJkJJ82GVWgBf3Lat/3HP9+yRUu6HIanEeccdDAr
hEMWprcowwIuhIjGNQ/6nShMR390vq/oja1iy3lMv6kBG6LDWPFsrdHuLZmae7TddNVHbw8p/mVl
GjOGNacpR8T6aW1VfkmLBQ5jOij4AHLr70lI45P8LO7RLc+Pd8xuABvFMCdYcSL/7KVt6yULpWOn
HZQKMSxgGSL6kBTZ64w9gLes0zAp7AyrHfHmQ0jDcwShtsb82M+WfVj0081nUuLHhEcS/7u0XZiV
EJnBlK30wUW1Ve3B/oo4NcdM6YS6dt8ONazaE6ydXSzT/db0OcOikt2W9sd7aOAI+Ntcmyrn3JcP
CGGBviIqIVjTI0Abh1iwyTmIrORwHyJ/tVLTGlPssLU178X8u1r+fBe4v4LVtURRCjNqSUMffTd6
9MaXHct2G5OFd0xtBr1QA/uitLabQTPtzY9hE0hOdJmj5rjOccAmrOtfQCEOJ6DwqMx4Zu8xo2fL
zN4zOH6RiYqIthsdgiNk8J5zYNKa4iJPd5DhtubKFXQUjXJISPW2Cg3OERaih0qFLb87zYt19bAl
YwuyKsJiUgtB8H8H0EjE9/fsGCa/BDYOuBC2h6BrYOWszMMtgeLiyonzYEb9nVcKGS6w4uDyqA54
E8obPlUJ8uKaQI+XPRkFFBI9SCSAyQyV/oUr9Pq99LsRI3lYmp1+6RAxglUvo2QP5OErbt+4ShLh
qPnqxLS75EfBPHeNPvs5Xrl397XMPSjTP2JLhqe04Q3hZYPrPZqGfzmgeBgyjsBjidmFkUKn9HVE
15w5dGl9zC8G3+nZ/SHK5hPpvvMjijV4zCFh9SvYiUcujratLFsRVPk/PasGHQTL0CUJAsWrEzN8
emLcXDQWreJw58FNPnftOSIK1eniCPag8z8F3fkpwMs5zOcQw5iNbeEwMyQl0O1CrORxxgnCoOZi
T35k6U4fOBi8qMd4zHyk0SX4ENW14ve2Mq6EGBNYW5kc7b9u2BuSAuQ/Hfy845qXAhc3WEXVRMfs
g596eU688oGIcFsE4EAf+SXL5NYncJF3RX9kE1H6IbTjCBMVe/3tb6sOu/EbzTmTxWb3puXqugRu
HsQ6mZqNx4pDfFrP8/Hr/5jtUBwC8N2w6cdc0kO+NPLWiJbHOo3r9WNOlFABkUjUmMQhJa2RYWEY
4wutnBy4uQk/FQkcrDjYfGQmh+Q7Qey6TZ800MwnXlPSy4YEEhAr3EzxV9//8wS52HNGzvxbgj+Y
7YHMHHefgTIEIIvaETwmQGvMtN7OnADDMYCrR7AHf1Hg+19+/jZVgaTGNH6QS3kQa9Z/2D0wjZm8
SEo7RXBpcDetJ4foNP5476kZtlxS2Rn77w6SPk7CJ1/5592wmkYI6yCOdXP+FCCqm6/vc4HNoCbO
y0G3492TevxCkAJQgagDjWfwtRlDQdmDHWftWpg4nH21L+TxVwpTDx0RUSdz7ByCB0i7/1yY8a2f
Y1WPdA9/kZ/k0PKcDewOy2UeaTOS2BhWEYA1ejOya4XzJpjTSGAgjkUZyi6cEEUPvfKZfwB2E+RE
p55vuLDbO5mD1rs7Ttjb3Jlr/g56vQ1hKBBDrw7DOqDl9XqHQNRpOIhVrvYbmO4RWnbl8o2Xpt/1
Rd5ZQ3zpjlSwyB8O5ovV4SpxP95qXWzObJY3/kfUxhLcTvztMThHJBpSCGNU6+GySmSKQcqosLnv
458z3+0alxeFkMRkjIw5IdoMA6t8XdJ2yAJkpxw0/0fWnmssjhBk/NP6tdX+mXuv2BOaf9v2poWB
2cc1A6EAN2hRyLU52GaMXyatsLA4Xjm7Rljg0mNAqhZ+G+y4qLHmGBP1ETObB0KCXFGFGu6emg7a
5G0gRjwNuVJ6gCsv84S8Z5m40kuOZz1X4DzYO8MiHZR/OICgztIQw/AD4g5rfaT4Z+zKjFUKusUx
JS3U3pGtHW5Qkw14yhjZPLdygjX8b34WN4Vpdwa+QVuUOzC9YD2pkAc94dF7q1kHpHlabFrJiMy9
E+URCmhGfSCJQaHalWFhytYbMGupo2aTM3/4XvCnmXecXRQRJYwBLtkAjHpNW8XKhIdVRxid3eIP
DEdQneyxIRscqToRJtmV7et/GUzeWCvYn03I/zWRxvefxAl/w+/KOdMiQabreQokAT05lTB3WPP9
UzdutaxX7dwomWjR731Tdfk9+b1/19z87EFBxNro9Q0JN9ArMflZ/Zxn4XQ0j1HKdaiCzJVeG6YF
zQYX9ZuYMoca3yyIenJb0x5qzJbbpkJC1QUWAAfz/kZpb7/JBmbsxlkMf5djYHtCMYIU+GNd/7As
pUL5IU/CKhNp2looH0cqTBx2vOONhd8W8+gn1hC9sVTQD1owekAI1nEXh+EKpAwWiViSHFZevfxH
84b8MsFKwiYlKyghYmxh+EEwZHIrf2GkwTsaCezHzY9D0NcCclXcLCzp6x+urCyKKkIaePcojpzj
w4I/o8BNp6KzXhTQbfuAppqbhpX2c/4Yq07aXLPHUT5kyNInrsVirXEBEIkBgwUjv5oAvpp04O7Y
SGsuBxhz7o0yRzQUPZJqRiqwxLTEY2OmpvdNR5aZS8gTFGXM2Rw5nVaIin+gy9zqAAGoqIibhIO6
o50tGbl3g1XPPdPnkGLJSJr66iveOz/0BfF5FeAG88Mc+9+/jFdcg4j1OX2Mk/NeBefX8o5I7TWv
jMkJvHJ5eznP7uDMmIcAIegmuqMiCUOWtSTxuGlZZyQSNNZ6vy3RJkeOMx2G56f/7Lpd8vvcC3R3
c7l6OeBpZLEwe0I9u89Z5q9ROW4G7cMjBTHEvf0xLDGkB8jLmf9qg2fy1Rwu4Q4mNgd9O6Dk/k6r
vopU4YisgpmsCIJ48oyGq4lwSAp8qYwQWp84bnb8I37uV+oKtsCAmQqXZj3hynIpxzzy6S3aqRtX
NQR45vo8ZK4OPagKidDF25JKs72udgVBRHww/0lNx0uW2C96dz4nUK+1o6y59UvYd9bo7oC2EJ8A
ZLo4Y/6NBAKVMa1luYU5xEA9ZPbG8c/E1ezZO/JWSLDNBPd4eJQUm+vwW9mns6dFA4ACiiAKa7qp
6c/FJUGnbC3Da3oMrhWtTMv57N/7Nc6Z0NL8nIXfTFSYQy4kur/SOeAJC6NqjrkOhSG6Awst+4G4
RxIqvtzA8J4eaNWh4fw1cFduojtEaoaASuPVaW47MIBLnAUFYTPKPQW/79foiUeWULqEHgAyw39S
6dE6tRaap0JzOIJN4lqqMREGA1/ikOHWQWt83/RkHwsz7GN/xhd2e84uhhJB4FPL4WvFHHiNtVrg
rCF+tzknAj8u0cQoSHC5o7rh4XG3hJ9tsT4T4HAWzs9zIYjf6yBgMQUSNf15BLjDjJ1Yz/TjyZch
bfQ2GMmd1ZPsa0eff382RisGL1yZvLhFa4Dd87SYt0K5zg2sMIpNJ20217R9IE3KI+jdGQEowiAv
ZwYTBZK7njGWm8UWe7QYfxlefM+ZYCuV0Lk6Oy0MJkzP9YXc2YpjilyKrjaqXYpOe4fb3vy0e48Z
zVL72h/fJN8QoVHYA07//TH55fTnkpDByvtPDZWVCzhqXxkYZMhqeNTJO0oBdzlOEfccA1YZDRK/
XzMCvIpwRluxstKthp9xbzQ2oinZfON8+Rq3Bm3udyAZQBLWIjwVTLcskhvQca2EOHdCT4yrb/Do
a47KCc4cC1MQxh0tKyujwXV7945hlwLPsC70O/SlJUBmR8pRcW9an9GMEUzuPHGbqC2poI6pOF7B
uPGIGB3Ddcb6UM0ol1mn0HSIXELOMc7x4yPG6ePp+LPQ4or677VwApdvgm/3XYWIh1QY2lIbwflA
GCArm7AEZYmoiSjJcZ2VMc2TQeVHMcDKflLyHnaIDZiWc0agA2v3sdEABfYwfiIXiJgwwFV1JMQB
OgZ8/6+4SAl2dPp7cSUA86DJY8600BboGtHtnH3M0CPCKYEQ9H9sAp4QfE56coBiXKQeXx9Z8lvw
d8EkhY14ZfvqtNMhpU5oyOIWv9QapuLz31mP9sF5uCXl9RAqa3tIuYN8OdnVUGWZLTMG8IglZCgA
PMjzxJwwqDcFjkRRa0Rf5s2JVQQCFYINSDftp3h3Ufe45aCzoNU4Ctl9jRQJJdgQe/jgO0E55+2E
7NKCtmM4TxRscsmuhfuCtC85D8wZDUZIW+OsS+z3/Jx4PuLqZ+RL3O0vp9B7fLPa8RvgSqFn7o2A
CaDK8tDAGipGW+LdBFAtZHMcOBE1YL3FEsqHZ2LvjyHF1oGB++jpHL6OejhNafwYvuHkj0qN9tNC
tZsjG/6B3bUiaDAuBm9m3O6JOL43xCFqJ73GDkrVrY+spgDqneN8ASwJIIpPCqywMwp2LOe644qi
a3Oa8KLwaSSDavfPFgW+OCRSB7cs0FlmnnYXm57EZOJKRYgJOCAsrCN5HHV4mncJNqwJ5SZS1ztA
59pybiG6UhGWg52fUMrdMWN53kmqqucRjnhcZhZAoKNOdL/sC+mNZTjDvZf3J9JZyrJ8conJvKZ8
5xzolxnEaU/39MFSQ6esL37uhW6+3VgHopDQi+cebkdU4IRTy42H/NlXtg0k6I8nBTHC4gincwfE
u87aSz2h0BvAoyvGbxjktFS+waCZEyj90ugjyWy7D8zu0ai/setvnYmkeO5fM8SifTJl2SarMTxY
CLbCawfUQs1IyBdpy7Onn2/PoyNVgKVlF/eRqrNVpnQhvmDmEmJvTpzLkAUAftchkECS9k5gFM4J
03jglWspzr3Lk9Nwy5ocpmhwR8YUk6Gs3uBKHP0AGemB7Cdo3WrLBBzykV2XzpEh+R6Z5pcyacQ1
Tw309bu87zDPGtoygyCGI4knXM10Ob8td4QPxcpFN+iXM8XT4geJPpgu1UM4ZwqFKISlkVw+pDSS
eg/Q3ZaNiat2PshjIajsPkCIrEKBWPghnu03OA2x6mNfJStVvJlgw3Sd04yoCU8dHGGuIiYC+uj5
2Q+rgpyJ4IlKEyNE5ElwTcL3JoVZowWMRWDJI3cMn65c3pgqELeuTOsNfQjVqTAJsIVjIgjuaSlW
M//0MXaCIoP3dFKLNtCgDH1hBIJpOizAnHPg4RUeqlBMnbiYsU0CdaA+7PXhdGlQO9ARp6CPhJfR
QhCBxnYhgA9HBLd9FDHI+YB2otvHaOUJGaRH1Royxy/CgvGL5vmSAfoL9qb1AXLM7vZnsn+JdpQs
DE5YsFjSIFakMYgRpAnIg4mh1YIEBRdBgXde+G8w6HJMyU5/tiVQhD2R47NJd1As4Dz83dxe+B2Y
nhZAdYVuZF8ICfokl+S4PpFeRIqwle85eMHcDSpl786x12wJwJCHxeSiO9AnTc64jb8NNcrpudeZ
4WqUgefk4zbAj69R4XBjY09ZpPh+nhhtlJy6vPYGtUDPzQZdYn5MmAWduY5U6Jkwr/JoifAWfnio
yEK6GBkqku948fUxNyDO4iOKS4rU9YxZgNvjawKqwtdHkbUVLoEEnugBrgXP6Jg8GWosoGF1wttY
Yt5IgsETItUAH1H7Dh67i1vGTNOhBrIn7fATLhkMM0AKvtNWRNGhMbImLxAL7TFNKXB8F44sZ7zN
UdFmzjWVIcTbwaQLzbX3QwWi2bXdEYF3wxWhJ6Z7aODdXiM9fhz0UUNuFxN2hJVAOwvJJSDUOXwS
XK4EnWHDjPEtydQlzSLc4TNQOCl9gJza+JO+MFRz8kyh3ZE6BuEsfgAPohGb9YW9zqSyBRxwOrw8
jsRmQFU3gFO/AXSlUpeDHY2jq2DUQgcMX56ZvoVDEBd4O63I5jvNUZmTTTvF1wuBGiXSLIewgYDI
VfluqwYWk7CBKFImRDlPawCSBo/SEvXyZ1pT2PiwwlMV3/9jWmBQbzEdo58Y1KMGz6s/OthMc6H4
Ck0GeB9YAHzsmnTw8almGBDdJty8mCWDe3Zn+frJKPmB87q26TkvhFzE5JYLDq5NL21tLvEjUILT
PIdhCyQKowWwtBcVsPWhUxiWeXfx3b0Z7g3gTXXxJK+AFIFDOH2ZsqO3RlqdrUCUpwbjFnhREvB3
ni2GIqfiHZjLn6Vmf9XGwHGfzfsNYIWDxfNq+SQ8ajjeWCTcxu08xI8eovC9NQYNoM3PS7JirfwZ
tti8f/cJ5+57/9zj4Tu7QihQXfTsV8p9zXvuRWTN2JPEn/WXBzYiWIxLDi4FZEX/QSuF/zazpffS
wEUBY1g1Pt3IEqN8r/o9HiUvkftonYutzIm2NzGRvcJ+hPxxTPLpfaprVvugOZ/ZlRfqsHs7dD+9
0Q0gG3G3I8RInESmkFYB+99JQxezzqGpRDR1xQ42KXxRwh1Xdo8nL168o+6mHuJ6osaIxIcvwtXx
Rk+LlZUvFaiYfI4nPnRzrHb77ZkeodPXA1N8C2yVCajHL6z6z/Gz67ShTGDwNu5QSkyxCIaek+Jo
y0gdKrMShtcl8L3L7kMojsjgvS99knbeM5xaIM3sOzS3oyvkAOVwGTdDnUD04Wt8OIbvGGh+DP2T
Kh0TYxXHs6fL6Pd5gTjVOPnSxEi4hrpdh8+2bfJ8qVADMhVCkzOHVQKxIJ8o01uMdKHiYI2h6NdI
/nFpHjUBWhr3czgmEhQoMwAm3lxtMq2EYzxUhnf3Q4q7yklQCMz4cuILrUyL7Tk8x2gxEEENfqAM
fIa0SnVGcme+sNUiPvIRtbhYcHYVKprSlwSzS9jKvkzBnHOAST3EB/yLQJJB4WiOvwEmFDxmDjYW
Z4ELx8nh5ukm/8I1oey9nKrrvJe93RsAgeI8WeE7srumH4hgNbzoIw7izmvGvNh9bkTwB5SDpXhM
fU0S22n4zbqbpw+16O3rOEhzqLz97uabrRhKKIHirTgCtEgyqWCzZyseKc4r2DlT++Q2SBQoEnb1
QSvQspff7LAaJvbuWLHOyQMGUxQeChCJIzUN473hvS8ux6cdEgOHiV1u76+c70w6YV3x4gGgltRD
k0dmMnQPjMFtYAzBiSGcnwHyeYsfYlK4YrmYKW0xjbSrgFyt6dNb/WEgHWC3fdtffDplbFZz3Lt4
HpX453aQo78dgMPSYQrUYcety/mX4rSARGjxgMwFdBeeTg2bQve0geZd1h/YemiKEh0fHhEj9Zar
Md36H0ueoLvr8M08iqFNjDh+ZnL4lv0/GKq36RdMQ6ZQRpinZQJhOpJX21kK4nlJ32kXm+2gI6Xn
kJ2nYG3CwBwoWjAE/huWvm5nLxMbsE/8PFgcPYCKc0Tdmn32r5HugUUIo/EVajsucM4S8G0IJ8sZ
HlhCXMo6fFyo1ND3X9b7IPEg99mnh2EltzabEzT67r1mMJXhplxGQu6pQGckhqyd5vAhOCB4ipwZ
BGdB2IEsvq5RHmj/kqrVP3XUcTEVnYnKGsM2pp9zVNbs3Jy7COMWV9kB2A2MCZ2YBjjcI2wP6Aas
GzXb9DbuhTUHm1vOf2QhF6mCSTCKgHWPESnm7c85vbjUDzjrYSWVcu1fgKh0D5ZSZwRTfEjqyL+B
Tek/Jq3NaoPHOI3+SqogV1maFNxsrVX0Hj2mIHdZ+8OQnqIOjg4qIoSyqe6g5MNaW6uwkOhgZX5D
h8MImxE0NVd28lFL1U652b5dSu0Fqx1FTZ8OG2PNLlDNdaHhMZVeoFugUaY9/dfbPh+0wwzknW7w
mpXBnqQACqwXQ6Nd7aQocTUgc/QkeLZDaFJiEsb89uzhwEL1fvMy/JrAMmQvAnwyK2GQuEJop0fP
UIEBtOYiCR6To7vm+LU+1pSkmplBtwNQ5D73/1xhqoDG/OFemH6dAujVYvOeFqjErn3EVFhnYhXI
5PTmsoRpA8oZjmqe2DzBMpXKt820/oqPvObJM/SNAWOGQekg4YACxqJjkjfKJ8VQzDBnjXRYfPnC
F+KE6Np4CRHzweeeM7O3pMS/oEz8Ogg5YYPStY978cs9J8uvt0ZYDBiB5k/82Tc0qa4674ISYMqk
jOUzdr3W0XrGAOWvD1u09I842jGg2zfolfKM3jxntkScuJ5R34H6Gssy5jqC0kOEJSc7dwnIsK2N
rnhwGgI1ny3088UUQNTjSS4l7MVVfSFTFPLL3jNOFfCE76In9sWZvMoHuoCr94SH0GFs/LLPfwSb
xzTuHybxlDF84l/0Q4VsjG8B1LULxk7cX0x8Qnwc6Z09fWngpwO/6IvSbg0jsmBcyJ/gF/GnEdRW
s3JoCn2Y94mqUXI+MI7Go6Wa/uIj/RXiMJQUKGc4LCRgM0JdQGv6IbrWQIyHVhBBHIc/AeDMtLjK
OJhEQHdGEwK5yzVioWGK8kDzMH7gb9jnCeuSthuc/obc/8fEXab1dAuRHtF8Ik/wQ+jbDP1/ODsW
oMeMg7PLDNSV54+LSJ8WziYRpPC1/h5Tec4T9CDP2SWuM+azGPJDffg59YYB1T3A2AbdX8AceXz3
njONMyuHpNgjxAJjQI7AevOcqXul3xNDJGry1cqewYUaQDth1oREhIk+GpL9CrxQvDmcJ/Mu3THJ
3dt/YYjAkGBiOetw/e1r/M9MT8dTwXReK6eXrPBPgNDISaIkRCKx3OFh2/glsv7MFfMyaiWSSH0u
Haan8NkdWbofoUbEPE8WqbSfUz5JHn7I8Eb/ewqPHp4Xpw/WjSlu9B5vqRvRxQSYMfJ0jCkAL85C
PCVKexE4QttAQ2WktCPgjOKmXvj7ClNADiCDho80+ASchhfG/gEyv/nALN5aYiq7NEidJSP7gAsM
6yNMtcSu6YEOrOL59exxz2U9wczuuG9IZXI2CjqkpC26m/1qfIu1cdcljvBKzkW9AXuyy/j8d4KU
2OV4zzk1hW5wGTFcay9JFi3osMRXknU3bTigQU+SZ5hvhVlxHqMhdymDeXhbIqBckoo23eRN4f3H
OD0iqmEDrxFcloaCOTEqm9WkdL+Y6bCcOrDs4HxC5sQ4pmvzAV8AVTDptPQdYWRe7TvZNX5mMk5q
OebGQEe04LQS/NMcs7lAeyGpgV9iZYjNEjUNbOWQpxU80PG8/CoV9WsvLRSCeJGDG5wZHCdtl4lR
jLXVeXZ0McKoFleAW7yjmWIIpRK7mxgEQAINt5VTVdRpeAwtJc9GpcnwQatClFPYptFbQWDZ4ryA
VUy50eV4434i8HtP07J5MokEmTknRKBzCX9ceUEyhvt6ygj1EpELoGNwzWROITURbTQvmwvr77JH
dXzbcJpyN7asNld73ASAadUSC5Ah2QDeEi/9uD3eLiuirQrNLYbuFvv6BnPVfEScCUsLJmCIeJGR
cnqMP8v75sWn8eHLXvuvkCh7MpHMoO1jZuPLDj/5OSx34MUChBZVcG2NNEhMmLCyqcmrLej588EK
Zqni020GcHor8IcSlS5wHgt5FSjrU587yYXVCx1d+Lao62jeuTFZ2axadqdhMdgysNNMXzPQBmau
nJU8KuczuvPAQQcjBXABmD6qQgS4gx7vk7CtQN9ALbWRw297cdtOTlsCnm0MLQGEnxQsgOerZIaX
CW4VPHGLZxYQhGw1GVcCYDt0+hnMoX3hZIS0ka8an+I0QY8QfN5ukxUTF1AqB6nWOcqeG8iqnGtK
/zzrjmklCRR9bEV9LLRE1AAQlWz4ZJdIZe4MxKr4xvpEq+Y0OKOLzwXf/Q7EIVeMlnGi2DSfO6hM
rhqq/hO63XXwXbw5UrvEuRsOtzVmSHxcYHjhrpUs1hBi9z9Kryi5H0OEbFnVF/CSwfWAWlWF8MIN
80UhV6Kb8KnwAJb52PiBfnDQMjEJhI0+EM8s3iNmQCalMzJpH1wR7iPor18fRjqjPP3O3OIsYwwu
HXw/uO4Mvp5c6oghiUmQ0hwmwNnams5nI3eWbHiA35zRUxlggfAO9iw5r5zBeDxRjCyxBWHXUbcJ
WXbZC39uxveOhaBOigmoE7uyiN+bfAat1U7IgPnYO2ElMI3fPSaYd6IVecNPZNjOHGDlqT4P3Eqv
GA/Y4467ZNy51wOOWu7K0tpBfR3eYqpNzkuUFsYABqM8//QTt9NO/xx/UtQbxxlEZwZH9AFf1Poq
vrZFIhNgXHwJIavhesCNUr1Pv8Ow69JHZoaGGxYLkyQDvPA7q5A99YaIxbqjj0ffiMSuxlakk+mM
9/BtSpkpMF2oQtJAgJBvmLv0xr/s4jz5cjKROCU/pzXreVdeDlfesIHe0HzRDPuPc184Ewa2Hh2L
GPsPM5xy+uSFpqZBNsppXdBeuJ1FR3Vw4HWIRh9DEIFaFJeDcroKz4ufp/s58nJxxwbbcUA0H6Nq
3DC/eDK96KIBhxzzAFfH6DBprduMQeqvZUqh2Yx1ghMgY40fsGxWfvG0F98xMI2rDhB181bTd/+y
bdao0V5TY5EzTQhqwgZ0CiD7MbpsvwQ0oLOD0cbqugOmi0IMwffEiJo/Qesx60NTHymwmrCRo56L
wTJ5WfamSFTLXCrJ2XmEKzR/TbI6iEhj+rP2qE8Xv9AAryGL0DJjXFV+YGtbJfjmBOKRoJOaGU/X
ziFKLTuDZqzxHi9s34JG2bR3h7NbMJ9ZJSb2ey0bT3C/2m9gSo1xCgN+hUc66IaP5LJs5oB7/Olr
0sWDhAwZQhPnmNnvNHtBawVCBQrmt8aUch4luEDuIBbOZccniykMfkwTha2gjcDK0+ZwP9nN4Trm
nb+cy5tO9ohnD3b4IiECYaKNVjnBKiwOKToumFCMf7rT2z2iDoxCWGimfx1jI0MFPFQa4hbEpPTq
RhCfLn+UJNCMgPZO0RGOAbeVj1oF45SxZJd101+GWaBb0MWhg7Yokw3nO+rGwsB685XbQREZizq5
MKvV/trTnDnTrrxR7nN9QaOoM6Gwn6Hkta0bIacvOEO9JZSEmYzWZO3fvO+HElIcyro8t1Z47psz
fEBLkA+IORziAOMBdJcbLpGEu7u4xbH0ouNMgaQrLpPG7oDGct31aLoEe8GqAxN+DVyjdntsRquc
XFnHXXIEfmln8oTf9pjQo+ISDPcnO1Fv1KT7np1WYjjIouFcF8NV0ps+xCJSLARa9iloEyOkh7dU
uETZXJlg8sT29RETOW8wffxMmHvmE6N/wjktwXuA/ybmG3556Phk7ZFf/Y5f+1bWYoqgbk2fPcjP
EMozA1w40qKL6/dpsG4UEApSOHgy1z9iWqFKPmQudXYk6et5Zob+8m54zFQExmAMW810GIIda8c/
Bk0bRKrMWFYbaJOcTG0H97drKANe3FVh0ZlSHrD+EwKjcMLrIkSFEQFbkS6vXuv+HGqF9yVwj24J
wsYBU1LAnwsng9hzf0dCrpDrht88744Mogn4J+6Vae60LAHboI4KEI5hMsduJ22DcsARw1fzDsPw
RWSHoTpn6F/tFOfSXbvPlQvLCjnSLzCXeJWBcDeQh/rHGjYKkg12KaGF9mNeHYoH3tHkQIKqA8Aa
ux70AI63IvkxfuMz2tVBC9l5/VXYjIkxIH3vNMLU3av9Nwbjp0gj6gM/0ZDAky9peq8Upl+IY14f
78J6fEXkCg+DvYacgJE7O7Bt10WgG07DuAQBc2+SJ5j4X6Y/mBzLzwQb/nfl13/g6drsEebQh8mE
eE81OMLTX/96IdvIumDx8UN4KbNQWTFYxvG22KmudrR1mEKG0z0HnHQwiTSOVT5LHq3mQwiJDJVp
buhz+s9tvvlN2EAIhQbil0uZEUhMVyvU4yNkH2jzbCy+xtGr2TQJbLZH8Btil7ioQmqPKzg4KnSO
gD/89GVeifz4gDNm2EO+w5g00WiLB8f+CdkTsIfXhPrIHJ11dxVDRYVK8IYK+XB3kaEAGZYIa7BX
t7UExiLTiY8LuqQMABy9fEtb2c2+NCb+bWYmbAmwUEJVZ0Y6F4FgPX/j/QsUybJgJV6osEiklU0A
o4Q9ofBXnhTrj7cr/WpSTM7UkFK2MSRmbM9v8GSSzrA51SBnnElBY44OUqyMdECR6PbPOphDjfrk
L98e3rN88Z4d/3pOE+4gFLGgUYmRega1ElUqRNk/KV/u8JDIdGfT1iChD7I7OB2kj8U4e36d/qM1
Qf2iZmMKlDzgR3F08izhNTMoeTNewdjYOwartm2IPLQT6lvobtIgY7cXKjExqO2/t3tNa4jROIVy
i8Ch3eqUGwpjpj54F3K24/icHMdlck87M16qT+CWB3QPXcGjEQdeUQF60Jl2qKbE1/fqLAUu+dAS
AvjzOPyn14yIDp7cqB1hnK/GMtX+Tcy4OrCsX86hy4OHK3ih0vpybhzTm9BAvJE6VFDl6ZsVMynS
5UaiIkUx+v5Yg1tUIbOrsBP6chlCQPCpxWmR7Pas5eRp279vG/hCfKiJwOKsM44zUNdM2iPSKLKX
lYH5TDiLmFJgiSDeJJ2lNOoAh7RgJhu4bd1xUvz+GZ7BhXzud/3nlDmFlw9NmyyOhelzVH3d71+d
PGHFhOJic+5fE/jPZZ/0lRBpP2yWPpsEVpLXhsmHTwlUvwqy53trjkjE0zG8+ezzRSs6hhN1dqB+
7VjQi6ih+KaLF0ZwA33eswqaCvmtGvzNi62TnEZoyAivYAfVIM0opV6DVVNhHbBoGBC3mJi8+wmE
SvuIFT4fgd0LNKszRoAhvhqtYiJTJr8FGunBe/uEWjL4LeELQ12jX2cO/9hBa3OzNrO6T/xb30Ko
OpYxLAfXuQbp+2eheaeQwFmHLqA62rcFlxWWMT+XTlDGpbdEuCvA7oEIuHAwrAaMbPvp2Rlig/UP
+Ickv4qBJGC7UdJtKhbGNXotOxB8q7m6+KRKQH7NAE4CettnlFN41q4IHf5MQI9UZvZ3hseN9yNb
MfceEZQsi7EccTUuwgxECQUBwachsAtMAKOxKKuF9/LNOvAB9Bi6dUAI4xL70SMkZWOQ0zq98K+Q
JSel6Cl6DV4DOLvia4zDrXVdY9Nqxs1oBAoBEgqQ7XKJ8TiNreFV/llAVpHFq04rPPbvwS/tMqDt
PynFrkm7tjegvP8OSg7bEMLFoulQaunk3vAb4GYQjM3rxu03IfCaSI/1LAMO7/uM91BVl6SX1+R4
oZIETRNffMW6EGVR+fyZPmX5qAu8eoZEgqYCiwXo6KzDJjTxkMAJzIxxo2jxOyr8K2pLW5H+d52v
mHBetjjypm3i5l6ZRKld+/Xg7gy4rO9Iz2xVxptOtabSP/OllAB/Y/evhHjfih+jDpksktq+h4F4
R4/aRULVwShXGdIqeCDD1AV4GDjbo1dyQPGq/1B6pWrQY1TbcFYRK+ks+CaeKjJm6j0C6tEU1fGX
in5zn28UWGw98P/LBDfVEoIm98Usj57DXwTqxQMetii/OafJPMATi2EtOmoCwRAcP/xO0M7AsuAm
BC98Kgl/CdGX9s0mlBwQk3KGuNoI70NsL/hIEqyDjlADbsAplb+tzyr89XT8eF50tWICJxNd54VW
jKu8nhVRydz4xzFXrWwVso2rxTDax+UUvQAFg+qUQxVDAYYFn6EGi5de+3HyDN05oUXFopDqo89l
yjib0Ncpmb0DfjNwaKBzJgMzImzEBUPiJtoB/VV/bO7rGT8GyQMBKcYnHYeMKgLmXKLraNouQ0wr
GGuKqgz4niFJpOLAp2740eOkkCCjZ1rjEPvm6xaJ4a0w2EPXwDTcL/+gy9iL3uI7r8lkgdvCyNjp
7k/oQ7hR2EBQGv8j6cyWFMW2MPxERqiAwK0DyiyggN4QaiogToii8vT97eqI7j6nuyqzTNjDWv/6
hwmzf9EbdPsCoooEBAUrnMTSiP97uZu1zKvsz55IGLEvrneipKIagCIiC2tZgfzn2jjGHHdNuppQ
uJsHsOsJOb4Dmz5yQojuDnHsXANSQUtH7WTd8CkRhH/xOMgJYHfyv3NtiY6enzmLhSa2G+/1iBlm
KMfymjQ/Tu+rxy9P89nXYRUsuMp9TCacbjhVn1NFsL4gfzp5MliiSiK+9kdq9wk1+eZN8DpyHZrK
djrArLSDH0rpCbEBMhb8IshFHF7bz5z4pRsbc8TSYCQBMO9K6CoMLD+XyN5t5S6ev0SPzuWJwAqy
hTvcUiDb7AS2BcmH1oU8Cw1ag0ptraPGiRWCCMeyB0OjoaHF1wZwafpjWIGAwfjn0vyCcPGcFhTd
2EXaWKNe56Kw/HAWlfv+nA0O52dE/coeocbloKaKizH5c3/zi/M+UWEVq2xb4L6fz95gLhEl5XeK
d83iAv1gRfuKCTQ+zUDAuOUDyQqx7o0attmRd9qn6KRmBnYrMFjiYjGwofABzwYc++zC5JHef+P3
daZGPQzyePeLkdckt/WVhFOWI/SmapIpc8FPAYnenx/GJ+n9ARhFJJhP7gbhtkeISH2e25ZW6wf9
ox8wsqEP0YKWdvUyf4O7ifZtlkqUjsecpUxnyS3wQM7AS0IPTlvBOd6fpCNLmMQSJXAsehMpEZqb
9+6+ww6Z0m1BpfcBjWs3F/eTnOc18X/wu2GY8v1AtXsmhRU7FRpek+imEHGgZbALOiJRtSpsHF1U
CD7tCD04W0FZ3MOHWaxEWsJDYYqr04xALdCMVwCTBUCGsF1eVcboe0isDIKBkj8UPIMwPNx9IKnc
WKWKfYuEQ401xIm72mkuG4cLGtUU/RUJiLfx/WMidV684y+748ZtwOnI/A2/Ub5FgXm1guE4Y9lV
4/0ghMCwjy/LYok6BkjmN7mkGQxa0kb1SPEHwoCRCxWKURby4C/KlJfEHE38k8NoOKMV5cGi72AQ
LQMPUnSEfzrVsZD6fN0quqF0UaYsA1GM3NCsqZw75Fnihs3Pk1R51IyEF/j0jWkPCjjshDRLm6NE
Atei7RxgEG5TgfHUOQywt523LsU7/8LVrTP7A5rjtX7H7wznpjFbsAdXUZAmz38KGMjpHaMUmWcE
YEwgMkFHKv6Rkl7i4JN4UC9m7iOX4z3APomJC3MuWiawBJs8s/v2PX/hFPXv8HK10z28MmSP65G4
93V8NzEOMm5sX7yZRPrv6MdTGP8KSKbN7rZE1ofETFA/jWczK7UJpNJipR+EZounXUykgcjVRdah
kAP9mAyeMwonQXhvOD/3BQUF0+sZPgHI1utoRDGPwT2sijVGbCItBVo6Q3LCS9gYynIYAjQspQ9D
nfNiILIhEFlx99fxB6r2J6Gpoc744Dc1jdHsCIkQ4gMgiAXr75/Ri2YRfgl0wRqF/osKi8zZS/r1
R1vVkcOz+zgOk4boACK3xXJgS0W8jPNMRP++kwEP/++9v61BJ4iaqJjKgJbb+QqGMwJjoVFHKE6H
xLAJmgpiROZNWfhZPAR+zwS+FmKnzOvv4Z+0yLm+YxnAdfa0BmLq6yjkSwk5MGcB3LkKkuANmPe9
uALzkpe0HiU9E7wv0leKKRiiOzGT+HpYxXFYstvHyrFCuOEL8qeQY4E5scVkt0MQ+DXFXSzGz5Ab
XHRyKDCp9r9ApC6JbLO7gdYQ6QwyPHYQ4fV4g99ZUTyx8BV93CtygD6dPfTZWQaC58Ao2CrGe3uf
s1+75LvIXXLDkLquWg6ofc48DXjdu8c1WB1RgUHP4L5xxWCfSG62NMKFYkXHe0XwccosvMP5Ppx7
3zEiay5VjM7ehK1zywYfevK+lRII6evjZ1RTFZVHbp09v3qONLgDXzrTl12Ro446G971hGrpCuOG
YXM0hIHjyDQRqtMCZzz9ATp5jv1lM4doX89erVEFEO+xSB1Sk7Z4D8OPoT4taZKjgZ0tGUiSNMNo
yqbWxa6GGTjbCBXoNkf/hzUkUjhppo0m8jqzhH0mB9Jgf0PMINBdUS8J8xz02JZqtMDBJuNh7TNr
qmmfHyAzbn4TkDbFKRZVFPn4OcL0oHprp3oyQGmMBJs/cZIh+fqZ/LIO4zK4brt6NlAtubBeuDpE
RrfXcB2uAtImuID2fEQ+2sc7s19Ac/CtFqEDQBnS4QPYQE3LmiODzTlrZonH/Nco4+5AF3YhNA68
hSK/ZwyiF2dMH3CIYpsLkoOSRFuVWfzihzaTwvSgghA9/epN2MG07O9+9F6pyuDdAd3lRuQyBBNp
AQ+g1OPuxrjNKZNsfT2JNue5bH3FJgkP1nPQP+b2wABvgcVequKTOdgpnS6Li4cG7sLE4TEpdjeI
+DeGf0wEATrFRLRkhs55AB0PLhokr8ocRc9i8vOLpOVmR1+IAIPKkJ02Vt5Tdotg+VJlIRekRWrF
bfigerGyfeXTHeEwKCMTLkTIUBldYQxkBVUKQ8fcGcw15kkQ5DAmASnYQf7D4/ZqXjwCUe1+pLsM
hibQoeAYUNckTfLb9yFlSbMG4SBf+nJvVI1rIYVqqHRPMpIJstEAYSw9rk2dHNYi/tHIfufgN00f
CoCYhVb7ev9DYOh+QUgg7SFcuB1fR4RdePHcwXp7zfRHUbMoGNIJhlGH+ZdivUjMJXtkoZw+q6/g
XljMqxhcD+Bzc6tbgxQQEY3Ta9se46vHXiR7nhLiIq46ouXaMXLmmI307wr/WBl1CcehoQYE965U
NIWbc/BGAu+KsN/eQmLn+E98r/BChROHLMWVV6xc+vXS/+yh1e6Zd9MwNNDz3uq4j6cv/nw0cyS7
Ws+lJATGEO+48M7rx5089I8lHTjFAeq69CMunsEUQaf1xWF2NB8FdMbX+PcPHpQn+3z34BlDfQm1
ec4NTLFIuJxXOMLLUguUQ5eK8vFrj6Dfrr/JNnNfrHtKa7yKuCrw8l1qNZUv6g6n8wmQl9Law7Mc
lp3Rmg/z8yF5lzpiDAbQJ8N3dEI/K4x3h/NLKvlXclf404l/VZg36bB1wNesgiQfA3kwfnrYDQJW
19Fv0VCAA4OTHE02vd8AL1kcN6ifpuzT1qQn+qLsPpuQrnz5w8/82oBBOhcypgArcJX/ODnYOHQy
vG64LGAeAdEjRJ0TOhsC/OQkY9nAUVOkqywieGH9PS9Vo/IQSLZIBesj1kESepLp6bmcMlxtyDyK
UD/v36TqoexSAMcf/Vly6GykBgUkdGiB5jkUaOFJuDO9LFhrmJyU47k0k476EXs+oCmE+kjGpdXH
ymua8Ds0BeCO3ua2/rJYAxYQkivwn9uaQbFB22nDfAZR7h/I9wyJI55syGpJmEMCXVGs4KwtBS9g
Ft16hZXJV/M5+FIadgKijGaGq/H2aaiOYg42vVUDBenf0CPgbGBWzAHkPgPG3CP7FRJQP8SL0Xla
b/85TnD/gUPX/P2ipWC/UZA8J0Mhqf4wUvohenwvyEALYFTgyATHieoJ48JJ38GbmgGkHDycYSBG
QdyreLaACgvk7XJkTAX887RkHPu+x9EClihuHTxVShtEs3F9EdjgpHqgghoccQw08UgEmTvbJKmb
yBddoLKEzC9rhBvMU4gsDAVkCu5QZl99GJQTDmuweGiOyFZ6K8nsBzoP4DK/MmgFSRfTVtLzmELz
ACFsTMFm22Mf7Bn1JYST6R1C6i24bV/IDgEOkU3aCMvjr3CFtwOV6SeodSQpU0gwDsM9zI0afwDB
Z5IRhy0EvyiYuRGn22IumMauMNgWtv0IWmAOPAGMb8JwH08aaS6kjOJpJEKIzIiXDh4qzQKisOBM
ArT9Jr30IzKMxeIp/bsG1QXujCdSI2T7xqoSk95uyqR2gVXjosYqya08yWc8tO8Z59XZ7NOql0ab
AIy4BJvgZHXZYs9FmYO0ybgu8m07PggS/dfsYXV0924m6KUth8WaYFhwGohAhAfAvcMiS5SV5VRO
ZHs3P3BeGJntyEQlvDHSR7+xF1pX3GnnJ22yEbjrefZj0d1xmoVTCrsGy2VGUXwwh26w2uHGiZsf
Ed03IQVRsIdZv4OfR0idR0SxYLfx4pK/YvbY3nBrUHDBaHYAV0aJuwVNWA8EZYjOfHwh7oPAJHDs
YvH5O2ONT6gl//x6Z6u3gZswh+trg7FxRtJAJAPCrBEMkrk2WEqry2RSOl/kYoNxkw4CKG1yCgfA
QzguWIvQo83e3y98HtTR4s48mPErPblTrZiBBBjQsArhYfkQKtkExKqYWJ1OfwkuD8uz2/31HEr7
Zo8jmt1fwVuBKJacbbHF0bdAIGBRzjsq2fP2DNjwXoBCODlngTOIuj9l1RdOrWP+0hDFrNQNXm3g
cj8+Q4yeKKfhD/gPKEzQMrmQsHWVDdhOr+GXCSu2OcsXArsdFqoYyWrAlZy8sRT1t8PwgWsUpSE+
Tz8c0luGcZWHvtW4A9cLFlLf4OIOSrObFKh+3tMW5ZRRmrjSYa4PE0jkdwOu9hYM7OY1o0RkVT8K
ZHWh7mvmMreDZNqMsR+MZZwy1gcMmJgYI//ldPpuQOvpGin00AWRlQG/jUqT++BU2or9Wz+j1mT0
Z+W7VzpaM+xFDJ9ylWM/QKNO0zwXqz/fqQeG8nxdhu0lI1Z4z1DVYb06IqRCDHGEnLY1FLjtvGKG
BWC88kw9PMntu6DgK1EWfuDZp3y+x9NMAbG5snN1yhyefq3B2IGAlFVdT3JKAfJSOvN+6iHqX40s
0C+C5AZErlDhW0wCwfl6h86p+RWNi1KPRh5TLdiqgl2PzdZ++6Z07aEiOSPXZtsclUW3ejm6T8Fw
wK0XSOhpMkdgRsqYpz2+k7++AOrIJTXu41igbiqMBBp7Lb5QZqMb2jPtzybqxi7td4ej5MN/IKpy
AdU9YdfzXA4Jz6km/aPKePKBqCwzYTT+HXBOiB4RRL/txRHnAcjuuLf/oWrB4/7vBcKfrfUFNNg/
+j9QqNp+TikVphcz31Xe+S9jfojkJxX+T/QWWDziBLe87JcHiksNf7cBwbdwIIBR8FfBT1HCgoOR
0t/IG3qMKXBYLaYqSwohCp+QcYlB1X53e97IFDgtFgzLElisR5ZNu7j4vf1j82P7n0390Kcp6y04
Fz3oDvgO64Y2v9PAADBe0J7/EfWFuTQGlDIdHNMqDVSE12tUFk0w1xhHphDvgLI0oL04r2DwC6tg
IfLOSgqaLdXErLSenJFo0/DexZ0SOBnJXrklEMBUfWa+DIXwsVxoSwgwfklQQrnGlJMX3z/Jk8rq
KKph+c4Hq89n9uZqaIhVAl0e7q4hTxf+wnl+HUx6AkR2Wv8VSWS6wknC3BPYZgrVymBcH7Ksqbmt
wt9fGESQLLW9IxFsF9vcG/L5u0V1BHBEcBXzkh/14qoK7k02Qv0NmaVd3tACXynYGlxJR3y0jHkH
ZSLhG/MWqDGzdELKXgvFO+PYKpbyPQYemVwDien6O65nwnAK7FF0pxfqPTAqrI4rQphRMEa1e7cI
pRXYIscNjRChOi9H4C8a92w5a6NiwsBJtUWKWI8QOaJ6p7r/PgmYsSG8CC7zWJ49TEBRDJ5XlcAh
YfhAQ22hGlQL1hmYAurXSYlNAtwB1HAU4/ir3r3WZC4u/6gT/43lcFQljxUTFLYRPjBTOsq5GlVX
PHpwmzlpbh7nO6bcjKjzBZ7bP6rKAgH5N80w53l7WQylhRl2veMzc0hAPoH1TwKFxHNiJWAHnNst
f4qSbu+7DAqxpfJCmrXK0SXcWHW7SM+9qQ5EqqJHMWpgel5BOZN1RvbjVqNTz4Aml1lv1ojp++wN
dftuU8n/cLMGA2OOeJ3n9+WLjYYgGC45JlSX6feCw27Uq6d0jxxTGTgTUZYwwCj6YAMBepHfDA93
wRWBHCwc4oGLH0qRaKtHQipZgyWS8aFyRA8w/lrMCpnnYn4mtNbwae0CtcFzdtm9D/2oC28JtmPN
A6r0m9YYyjpSBBNb9Grdwz6XwS8TX1G6CFb2ADNdHADIO0EpQ4dFz78ol9wVZDfDQ2QcLCTykkfC
ckdM50TZ1owAAUGBcg8SicuQVhEWq9YzhiY6x7mXULdMIS8JtTidJfTydHyzR39orospqVEQNfM5
kYVwc9iTkFEWkg3SQiAcNaj6m/aRmcxQpioJzD1OJEING9BISE0ort/Tgvjg51zZA940Y0YTFfZ3
zXjEBpoTNb0ojyTUp2+cK3W8ziW7vz7D0sEVjUP+uiuWOtIoBbfEhkAKcaipq+/m6yuMbaCCzDri
O2gLZ3QswhgES6Q5cgq4ThSGYAcT2pIDicvmdX9JBRYlGTH1JgPbm9MbA0rkC0BsRn9Cyzcrvav3
WtH8c7XNGZBB5ctZWM26tBleoFi/2kMPRB3vDfgcmRitC9IL8hQ5BOfbQzNXZwNqunz8RUvOeVtb
RNOgSeYU/3K9nOf851kvBWgCkwL2I8lv2w/wEBA10l50odcZuBMkAMABmqEfGp8LVZgcC41RjzQf
FW3D0wKMJX0cGw0G9DDBuPlxiWbTfCb5fvgTGb6gCSXhktHgPumzCdzc+NJVGRlcIbADA8VxTZde
4ii3g3bwTylGRQiK/LFY7uoXyiF49773J3sIyp89BvHtQZALNXe0pua5M6ldQPeuQD8otuj+qWpI
qp0CS8Ffoq1wXvF9KfR0v8WTPF9G4GhvHhgFIpuHtvoNWTIyxEmDQpz+yCqOAto0Re0AXQ2hOd0j
IAu373P2SEHN29qsfuMCI795fp3R7CjqXANhy2Zs3JrHWBvNZarg4FSaNUO1gfMJ6p95o0ZR4xel
XbF8wKpVxznagzamOy3WaPToQh9r3JxQIjzmQC7wdpFcCLgDKNn8e0BihUeLx0Rj4r8FrVUYBUFj
qej+mLsbCmellEqpBriIaRr9qXj3vaVw4RWM4MfkRQn1z7MSQFQ8jPtKhLtAALSGlk1AB4EpGSyd
36QMYV094cwTLT0tcO+YiZCoAmEGcBH8d0zzsslwiyXbLBaOOJiskbGDHofen3wCDusOope6yAkJ
XTbBwC4tDXPhicSIiovxFZ0PMpMyLoljO95fSKlkhBqxX4f4VlYSAX41vHIoGKFM7aVNb8thfCfh
7me1DMnf4xva7p1KUYlk5S2GhYy3B9MyprRnLh1AZlAiyvU3P7Q+/lERU8whs1XGr/RHK7EAbTb1
P53KHkDuF+Z7Fir6WWXa+QqV1aIHoDuTIFIwGKLFoB38Y6GeB8boN73epzn5hARNfh0dUsJrCpuJ
ACjGXh1iN2nMXxB1hrzeZtKSoa4ZObga/mQDA8C75sJYqRGJbwb1gotzCx2yTriFKv6ZQ2ZeN1F3
lMHJcjig/aSM3nt1BbpX7bEBAzcEa0Z9wscV2D9xLtB3wbf5SOwNdgijDAhR+pTfk+lCM4xcF97g
8D7l9wM3MfUfzAD70BAKXx84lCzAocdZ1Vvh6U53/FfMGS/YedpEz6D4TqBgX7D+4i881NnDZPpS
EyCHkcdinNcfP4lKgSr0EGAiAyKJOhPohYkA/5EBN/MBhit/Z0aSFOXMXA8I7q9Ex7ERwwzFxTfu
Tud4tBpuKGd02g11/nZaG4iYhMcuxklnip3Isp3ibXELaUOoOmqyvaSY3sSR7Lt7h2qJB6wHL8H4
meNqSYuPIckIndAo4L6HBhEyNZETbY9NgI8rPirLe0QcmV+jWWn8/C+zZYfNdd59zMxGHUnZpcw1
o0+P+z1BX4GTfXP7HmcqRx7vCSNirr41P9p1U276rMi/O0r9E9bxRPLimoxa42eXJvmR6O9LHzao
X9g99+OM0iy62MNNnXYBMolg6Pc34LJqSCqqLwHOU+sRfUl81LzlatSccqYFFRllgwB9lUl6KbaK
EG0JSmutYdRb08NNL/ElHi56QW+rbys6xqhwmb4TOAcmBFoydCVMwOCZQp/L1p3fQzn4AD/Cx5xt
/l7c7bMgvMkhoriQUc/rODhiRvnHbFf+Fw5DNmiBamUzNOtU3jDINxWvWpOdu8qcfEWGvP/yMBAC
w7rb8GnDc6AdCtK0yyOpxBGmYeaVCOfzqb8B4d424u1vKivfKihIi1B9zEabL1Ly2yK3XjataXJB
sqLMdBcZKgJB4CkzW3KF1hQksP53fXtgjjwkVQRrMFce7Ssi6mQPipilpAzRVQe2L4cGeCjuxeuh
w+svVoMljtAO2/MFSY+u/o+NgOhLs/l5D9f4s8etM3yt81BPZUvb1/4tYHbGHumHPWh/zwCqjPU8
tmG9+qTwc4jqxXx49UYI23fI0SH+4pM0vnRCcLVt5xIznp6FQVLytKTT75Af1S2eS7a0GfjDBNvz
FUSpfCkW39DW3MovsJYtdm9ycYoQfA3fLkQ2Fw/o2qImIdZaBO1SQ12XL+8WQI+KejDBRgftMIrI
WfQh9sWqhYHF/GLVcOr0NYm+hrRu8WM5B8oGQnHaOSUtZ+1doze2tQ0L5R7pWB1rRuk26xe4ySNo
lkPnk2hem6os3DaW/Zst4kbUlY7jJT/cGlx9Va5fDB1CgjdflIB8k8xjHQVML+27360R26CNDr/2
WZiQoBhtjPtRDynW8NTjUkkytl/fad2z+eORfDcA4mi8HsyYhArogXMHvjseUOJM8qlQGOXf5uUK
OTBj9PcSYZFqwv11X1CXtjA9DAtOzfJtYJaCoQcGEj2TbTe7ePrsu7+dhMuHSTQgy4Zhs6tEeKFi
fHOxyCvdnXEvwDFMEBLPf9cws+Di4KH32EMOdnXSG9qEfserBeCxzROyWJmABIT+2cM5A6Q+mFkR
oko3291wutFPeHQeELvSqZAObfJUrIZZL4ruPrp1dcHCMd4+wpnMG6QyAlHMfpJzMDB79gjHkc+0
i1+uCgnn4zU7DeI4uDh0Z+/pIpqE646unlrq6ndE0nP7ByBrds+nRTmcV/eQ7gYiu/8ydJ+uBwck
tMHOy5OD0pNPXwPe966kk8kmLzZfHnLy44ADPANliEBNps2/aRxI0ZN0uSvE8ieTGf8GpP7mw9Un
Bq7LdscQKXpM0zbNQo2D8hEw1rXlCDqsL21eUO376PIwPjv9fHnxQ0dWrq9LFGdgv0NUmEX89EZ+
vsKjDqp6pPo0QdC9s+CyVmINI4FbOFwESMy4+0Yet1954uRF0fPYwaNoYPhtVDxU101ChCCJW90W
95UwY4LJfS6HSvA5vM3fvjjebYrE27pNv+aVvOEBTqxAYWo03CKvCEYnKHr/rqgiUFKsT8+b6+6x
fgZ3m5v5Rkhe5lPWp4I08aZUhoxcHN/czZBbMbnAPNJGnROQMhq+vfpURUJRri0GUWZ1EV7Ei4+v
LAE9Kbyk2c8gm5qS3gbGKrYM1ygt8LJTlwj6nNqTrdbh35n1RrdjQc14ESmeAUYFS0DP0vv64MEv
gsx7iy7F+BauejlVo9th8MccBJ1xAh+C4gAyZbniSODEwip7OfI+zhkkHwdgSONUccF39thXK6SR
C4yunWF0i1sU8wSw4S/I+JxvRJTNqlp9XTF9V0AgN4OI+eXPHqUPq4m+qI0YHTAG4D0yEdiPbAzv
XOpCvOI29Z4Sh3elkdd2R1yZhXe73L2T4b6zUI/hacYFYmTHYnaNVOd6omjv76EGBYNQFWFhUKjT
cnMRMwJvSQRG5MwKhhzNoVo91sPDZSZvVaizitHb4ImnLVgTd0aP97+hfYabj8seZyrjhU8CSamM
e9hHlHBemVAFj+kC/R+mG7CO8eWl9htED1ZBnUh8b4wdFlVUUDJ0m9sK6106lz3kDf1Qc1QrlAbr
NzU2nIoTfNqZ8YkbKESUohf4BHmg4R5f4SWFCQ58imwnvMBQSqg+RwqeNwaBfhZzf0f9B7J/po+d
YFWfcYp74goNg2VJuydFX7+Yw5IgNOC3wPA5B/jlaxwtyOmPMG5DCs3s0/5YTNUgQQktqMLo+AuK
c3WVsDD6oeyhpIPn1xI7k80h36wI6OkTeMlvBJtrsN/APETYfXmukA0RY231Q6gcTH3dk0Si99es
ZtxzjJDhZE7oS0gyOiM0lIPzsh8zj3MgtyFYyFEYVk+8BaTNNbnPhhyE8CPjys6Ca2FQot70sRyM
sI1bnqPfCUdZ/+H2iH8h/TlQ7Ks1sFU/2+K24/TnBdl4xsu4kmZ4h7JZWor9dKTl92z/M8zA7IFu
tdnBKxTu3JAfmNNdYxg2+JWfwPzqGAi2DBv8156UFJ/Fda8uXxsNYi5/MzhssPPG+QfANlvfUjzx
vCqBgfNdVnsA6VSyaws86HhNanwrsc+m3OHIyZEV84Ndd//uB2gCxepmfhfooujTzzx4eUZe4467
Aiw6fab86ZwMzj2+xvIJXhheQT8LWJ+D7LscQlRmg5zK3UAkwyz4rbWYfWlWTWmB4zF0lXJa+m+r
4xFzUHUAf3V4W6ljjvEmHgY5BMXeFIZPY5fJ2SmhOOpYFuADMXPL3eckQ0EL8tMz7Q5iaZr0aJdx
dVLAtel8H5MhnamwMc9313i0BLODYl0hJPkEhIevH8mZXPveNjdftJpeP9aCJ57ueVLPLxEd3v4z
iUez7gNmXAZD4J2LIeM89hC8QMY5aPXMIUAUJk1np4rbPVwsAsYKQ8XcW9spqUp7WIaa1a6q3Tvu
zD4G9kr69IsVFaPTOnUA9Z+f+gAU2LOVTc/J1hyrp46mX0MC1jmDwzCkJ0OutQFASZimsrnt+6mJ
+RI1YsXYBGyvGc7D8FUJO24nFKnUBKQ72cOVbKoe9l9B6ZTOUSfWoDlKSR18nQ633/Mfkv0VPyg8
dxtuJjwUEN8/RtCITZqT5F+WpIlHeQALeQmcgkEFxL1KsDuhkfEFn/XFuG8FqxOmSh3zVaNTw4SP
ARVbN1ZgQjAmr2OpHLNg36DWJcxZMToYaiI9lv/CQL0opszeM1Ts/B4M59PHoYqeruYO3V8o+V8f
TDd898WsQt6SzVXHGJlvQG5wvNkX6+4PAvmBl7x9mI2buz/yIzLmO+UiJ+IeuuAaslAoLztTO31X
6oF+Wolg4Th6WFlSqHtQ3jwJIHd1xfoCJzYQ/u++2+vhYw/c78FWsWlkhZULoWRciBy3zD4WhHaT
MjCpfIZLn4TQ67HNCfKJ+ydkSgnVCuDKdoSJdbbm9/e9h0Wt4Y0gfvbD0foXQJJjxXbR4K8+IXTq
Dhkc7IAfLRnhKJDAbMxWPGbJ0U4UODybwqGZL+OWSwXl1nCL4iePH8NxE5enCgZqFV9P9YlVyceK
sk0TfEUoqTjBO6yWBu5lC9WRi97BA3HFHEh3sm2Xalu2HsOItUyW3qo+NkG3qndsIkrEwnmkjfda
KocB1Cvmalx4S4DZfvwyCVPMd2z+KaQipBZ8kzvW3nglguvI+7MtnWrjA5SU8O/6Rhby1ZhFu1YM
zNE27GKmZQYzXw+sDvYMehKMqRCOXCb5qSPRlGAmHkMK32EU9hyIhI95u4NlgoG0p/y9XOl0QfvE
y+BD3XxIT4+VnlQB/PCXL69vfz1+8inuehdfIa0aIzRMAZTrWAgGXBLLUhQiNMrNZSwIHwRaHRiC
/awpPyiL9O6dNzi0r9HRFIE2m2Aqfaa7va0fMNJ4E0l9GDKRZCrKGHT5GUwAGkDmRt34itaE5Q/8
wcw6F1wjfgLgFggQN2pHWjEgDdARtUd5XK/4RRYW4vZ+QsF8YRCdpSrvhSqkjGC+8PM14vBSVrx7
OCMuL/QCHeqvI+tJK0G3v9yrmfeOuM6fO1woSy5w2SqG4zQtRzCPx7/rDEpVPpzzvZ7Wj9SiuB+K
M3tJVc2Lg2dwC7A8jHgKQ+740XZ0kiLGpZ9kED9oOd8OuEHAqZ0xf9jdKCEYRAxSFsDHBlvgO/HA
MDeOCVvMWdrPtWa/KTl2hCMFgCn3vazihnlbFyskBJ/dP22xnl42vVSi1oDjQ1NIA00J7KCd2d3+
uD7/ODD06BeiWLtNeZdvV8DTA6oFherxf3slSCIgvj1SuP6AMJW/RjMGiGvopj8TAEZ+RSx4/g8S
hcIojvizwtCgBT4fAY/4Wli2xZHy7XwEHQKXAhHg844AU9afZIL7G000LjV6CxMTM/Y9pSbvutsU
fOc/zcMXM8Bx65jtPz67/QGRltV35FtUPuR66/TETGk8SnCx6bbKkf5QgfxNX3QD6EXrONaPxKsU
MC7fY/WIpxvpWg1NJAQ+mnAGg6k+Gn8wmtEJA3yMc4wVoUuijsGT+68laAkweYMJHOgYPH2mASDe
vBTsMd4T6Wcg3CmRe2PbS9AIdEx0VigTcXcpJ8YTXhwmn1xoZNz9m9cgKqmgjVDSdBMog6Pdk/kJ
4eb7F6ucVBhsj1jXRF5QomGCfOxXUySijCfgRxIEJSXUJVhdKtq4R6AsaC6WA9ybzGWPKqkklwlT
o+Gaae7wiBIAvJPhLX5re8lGD80C2EEUvKzRob3wDUYWcp8gq5ahMeHzDTsIXibUfIaMPcgLOAKO
sV2uFbOFss/Dgyoadfz6tpR4JDyf8h8JRtmdAUOYvcHg4nHRtLdi2oOrGZS37fBKSy07ZEL/OGbF
4+YV6FQP8kS4210nCIop9LeDmmBJXgoIH7Af5sZn/LcBawcCKaQhOBMaKhYUk8NOhmOj7qoNfY9G
+9CezqHk9tPaAY9g+znQKozeFPbWCgqPi4c3esNnnM3Qo+POVMewcTeV/YupA73e6mq80DBw8P7E
FaAcpIM8eVBCYlfPZfE+kf9SQHHOcWlhyvA6ENhCSQT2tUTO6b04XL9cya6UckB/5kyEYzl8J3Wi
L5SIBvOkJr2Qe71NSJwVJm2ap4DUNLHuqBtEfwDrbLUDhLklTCMGTamG0SrMN5Q/FzI3+qluaeEo
eKVXn4bekCLsBGDAUflzKlyW3HJ2ix8DLAmAJd0cpAjeAybOooLtu0Bpc/o1Kw+rPdSzW1ClLUjO
zynW7z1qE2BE7nuo2dKqt0GwAMmd830rzoFv0j+9nMFf65In72pesdCpnRiuGqyibvmw3okYWjn1
quUaqnzeDifAJ2C2MdjASycLOL1Eww2YHrg8SVsVBcwjkpfcChApcxyWejjSRfyDdFjM3Xidyphz
Sj+8Q8ARp0sp9T+B+FaH52roUiDwfu87KcL6guZKo/Pu7LtHvd2xW3ddynED29MTibHSHxJhbV3F
52W2rXfUB+L1aIQtVOvhnOohuB61JdS0vomIJ4XW3qWjLSWt/if9QeBNRnhBof3b/6iCm5ixNMxK
yi+jTe/u4CBvdTYYG++fcdpixJgOtjfGtwQbYUr9S2G5rpVldaq8h382+WDKMvfu4CXqqnDP+Kc2
fN8Svnm5xK7mM0UZvYTVRIrQxfw6IiLnJqIV8EcEpSx9JpquCH4chVKkrQemOGOT3qJeX6GCLKlX
udaH3jnuH6DVrt9UCCyyL3pEZk+zCS0qyQw+l1POxJjalhZv026kqP5BCyliLWLIml7iIrzAAPw4
d6xy0L5e5uq2m3HD4ge8JfubJpa3aCrub4N4BuddffOFNahuWzJL+Ah/RMFAJ4xZH48DnTDChdfh
6zciNX3dHN4p+KZ/Bb+8YNn2geO8/4X6oTnlydWHZQuoyo2o/xVH7gyNbO0qlLFmOlV4uNpfILfp
Y4VHcYDQGtEEmgnUGHkkJ2DfaBsu2yuOHvJatyWHo9lEMc9jfC6JN25XD+j9ajyyR3uEmBGxc+Zj
DYmmL7CTcokTwBHcl+b3A1BBQQXUwFFPEQ5hCuXoZOjnYCzRkBL9mQzmfbDEoT8ILuHNQvm/zxL2
KVIKyIQBb7qDVTBn3IcNHA+h++M/nY/qHxy166nzpbH9tmSypj6GggMf5hR9pC31vp3zU49C5C7J
dS8tq0SKXhu+tNyr8BED1b5bSvS2esT9tluuf+/ifGIo9sE5eiUq78j9rHVUaxAlxJ7g2kLc/vHo
a0ZQfCQkEifEtn61e0Z9njjByDZyWPMaXm3KANUeHkcWQmmSJU9YuuwLpwmqNQIzNW1OaR8FflyN
jfmeEEOXEDcPzhNoAjZvCZjC5OZLi48rmuuew9Kk8BKHI5Wr2S26RQmy0p9nHlVqHt0XowAzBLCG
woQKbRB/u+jsZyTP3u7VrUhsJvp8gTM55L6LyyVFrmW9vuEJxjUgxpgqAGK5a05qet+dl6WfHa6r
L+YY+RJrVpTPZYwsOhocyviRQkbzmWmInIvWBW5co5I2wU+Xt6Dm78ca5QtxUIhqh9bTbB02Eiqm
3K493RACVGbpU21TWuTwmJn3s9hqCyZYMLP/I+m8lhzHmSX8RIqQN7cAQW9EK0o3CpmmvJco8/T7
YTbOxvlnd7plQKBQlZWZdQ9IVBpjvNmTXgRzhKY7JOs/VKAgdI/Fb4w1iHlmLvAvGDLZ6BkywAJu
G3MWGFz4jrhcn2hg9EhW9f+wAppwWBzhZqx9dXHG17TIvQv11MaKJIdlBF4AZ/LqXE2eXPBZnvJj
9A6GY56z9Ys2TDljfREY4p9xSY/WBXoOK2vUzg37PEAR1UMJvHEPgZ6MjswzAkXBlfxMbnoznwEr
zh68019ow+eE8+5QNTre09TTHcAN4cnjRvfyrsAQDe4tvQGYx+kRrBZ3/zrerz4O0BWk7oFhw1ew
twLGbjeACfCJiMW/6MdoRWCUeXKYMLwq6YzJCl9LnII7U4jc1d6/Ope/3U18JkxsJ/2E8A7jkSvK
pvC1RogUQTZQ8hOBq2cJaM6MzZMLL2OfXv4G4dPTcBk0Hp3oXEuuhJf7xTKgOn25CL4opXcFOSu8
wmO2zXpQmDuE4kvai6/Fw2kTmsEtDEim8CYVrowBrlqz+WxXNcxu3OC+a8QP8onhjOkfAB7ZHL7C
ZQK0FdxLokUbhRPHfY5RP81j9xHsZic1ymDic9Hi4g4OSfcSZRuW48O03mr1QHxCak53JkDnTkKa
nZZdxjySD+efFRxDWBmM2xF0oP05ON83QfXdngEYEsjfkiOFZpzKaggrFBAm2mVN7BOGWNB+Iv2B
wmZIdbpJ+NruffkhpzlMqJJ5sfBiDOkDjej2tWmx9Nz+6qrPzt9nPPIhhn6meJT72694T3/xL0GL
IFtTzi+0FIJ0IyNEttZENAzPkvNqnsMC7cYI2sG03xawaCcF41/hdIT6nU4wP9c/2z12OHJ3DKK2
zOtsYrNJPr/nkoRXinzvN+VmoitGIaELttUuOeVU2Zf8jbfQcdyZbDNgSK5b8tPlKKtXnSnUv93S
u3i9dQ33PnwQNTZmTu0BYt1Z6/83/k0P1RFYghY8T3x5/msmmPXHyNOy5/gyuSyxxx1TSW4m3OeD
dLT6QcIBBo8aCVqfyT0iXLh700Srjljgl5IXkMLlpD/+ALxuM9shyoJZtvd5uvV0+OGTdzK+cLF1
YGjYd+tFp4a/A3xHIHV1NFEPLsWkHZ7igcmGeZYNm5vnar0EfZ9dfHV6+ruTsZ3yGj3iZAR1EIYE
Bm2UvZzMjJK6mfcrMK0PvalO9FvxULbaFmKOO96U5suMkvuHnwrHjq/FDUxexKi9brHBo6aHPc9j
8ii+dJ47DHiCHEcRwB2RMP0CKHJBwXoxB9WFTAaw8oytZUCZtwU02/vkK/QBOgwF46Z/40EKvWXr
4j8c7abP4lPdaNpunIMPP8znZrYhS4O646dAX6LYjOl2z+YEswbOIYesET+rt9Nl8uQpYiZ7gInF
MiZFJrKe/7hDGmvqTMqu1jS9A572E/YPpJzrHzBqa8om5B8omvPFrpr/gYtgzfS05ul3RUNgesSb
9F40J5AmqFN/EKQ0J4bQQ+8BCSHs5UQ3bAERMHG/hSSlA2RTvbQd330q+ro8Y6bZzZhbiiVS3AOy
4CwVjMzqZEM+Q0mSo2/3sm2xwdNLfPn7BhDl7joZY3giEnV0+zwPIANYU0h5WeqczjJTq1jV97L+
a/u0RfNrDtDNaamzRkRHaXUFcF4Mos9qzo30Ww3AuZqYKUFDxqYZ8sYSzi1s/e3s5NGUNjv+lx4i
DmqroEsRwIH/RbDT0dJ08/v4Z3TB5iEUpSec6+FX5rB5Vq8hI7FwDsrgvxBDXwGuWT3vAE8apbHV
AUO//V0j8GZUg/sxaAgt5KBPu/frMUx2dc4a5ReBf1eNJo8AODboUdz8sjem2OkeJzeMkpDQgaUO
raYOu94rOfuXSQMtNCKPcTNoLjZeN+/5gBl4h7TAWqbNxRxDP8CHjwZowa38UwiGieJnAXkg7ybX
+BZR+m/j62yvqU1kA6fsROYCAyfcUlJzT76rHvYuHfC0zmqz6Eybkz03sDa2e5FSfZMLAwW66LFv
0T1uocL4HazedK6dYsI2YZ7hBPHNrceDdGh1vQv4KK1/ez/G3o48j26w93QexS1BOec2KQh+zpFB
nJsUVabbpt3CPBkMnHfhPTo6tF3HvWnfvcS3GG9/rJ3JN9HGkn+g+oJR/sF6l/ZS3LX61XvR8z8r
JAWTzYp6ddouadhnGKSOpvDNiAy4FyCPYEqVhFYd/8vrsaC+UpkdZ0NMxQbe8oe+nSbnBGF4ec5I
QJedaTt+k1Ht/TPy06qBU9ktZdAsEhGE5GNsTiJUAT4ucOEDmhOm1gHU7YSJBQGSXnJDImPxKWrr
ODvnRFN6mOEPl2gmphJ0a7/r0dqaaY+3Tkq/KiIifABiP7QJT8YlwxeeB/7wKHarNkPRm+XA1bhe
0V39QG2+CWZXxC8qhBVjtFDj1W9jQEyrdty1J2ZAtjHTxz6bIXgvrIvg1NMyHkQjVGAYC0E9u1sn
4+A/aFPXPn5q4a1oh7StXdqShwySTrStkDSOZh8AggdSCVKPFaSDapfdnM3q5etJHBg/8YOIxZxX
iYsxyHPywEKzGWOYIDtoB1/2cMbJ/5R9WLwY0sAA0ExaHQ209uEmKWX3464l11j9e60x1x1zPbom
mfuGrjVZGxgvdS3HhcH3FPhYokBS6Udz+xwxUxJiwGPG5IgCnJokN/3E5Mt2s9gloKWEAhyPV7wp
mFHfGSV70rYNxfGAKaR3sHRICQwm8TtGbTO+crFL6ujgHaNN4IzCY3rw0JnTAvhkz+xZ7jDBw8f8
aF8KRMHHcTun6OWlu7gzIkPEksz+/bWKUTGHo/KYYFUI+ZALFQYnysL4VjzyN2zRa/qwbn8DEsNL
gt7umYFqo/Gednw4Nswd4JvROZ41lgwHsjbBM2MUx5qszIc5U3HrLUlpQKHgsDxJezYJTP22+57s
g/34MXuEunuOWjOE1hoe1+/gk7WLOjrTmZuDbZLeulABrGHKUDkYHnVAVjKmtH9V1On0/u/FHk8h
tlu6o7eE1APnBfD68dE3CHw0i6IWHgrga5fklkN2J97Nuee3EmEC1AYk4UmvPCSN1WUBnkNXJRp+
AYVqQtR4mzLQm392eT05T6BEsfhapQFyhyvlE+rKYNJa3azmFCfC9cfpJPUECcINKUDtYVgSb/6a
6laM4A5EWnNwYTISKC8YL9c1V2vD0AU/p30w3pR9b4gEth2Q6s1nzLXMeB5YKpUgIHTuSLQITd7Z
pykzvbsnjh20pMUwoc+OM0hGZ8zppAi3EBOcsTy6A1o0itd0i3HTc4nHikbK3kuIEaCJ2WcFe3QM
JJztpwDf3+qAPYHWhL45tiz8jKm0iSbvfvyW8YnAaugjQJXkDyBXNHORsSStbBDCDsfNieYFtCec
1qLB5F1cM3a2VvrtMxxt9VheOrdEe+2NBCpLffjAWIlLWg8KLltPS1sXdcqmpKpE1tCdgwVgiaHe
H/Xoli+3DODLDxnQAXvc/HLI3sIeKgD+bieop7SI4Qifa4aqwD48Po2OY7yWFfO3GxLWFTTwi69h
L+20gvcimjhcPWVZHjPcp064b5B6kcPTE4H7S6nXQhFufIDUQCQ/IpXNZRdpONaMDVlRnyG04+Yx
mAGZYAX8lScnTBvjNL0LOVWT92qi3kb49UOQYJMBQh+05y46IlhInDYbEp2Udm0xizNOmYYXgocu
CBh2SKdUcVLdcM/8HyZbgSXLo7CwYEzP0t7bkhm1/NpTVGtyvzdNgmp9xGIaIYxx+8enPs8BfdYD
J4UnrvCbdVw3/YoYndzSQ15eIH2ymezgeANaqyVYggqWesg8dbwVBE+DTeoEyLwCSnAqKRHzJpMK
EJRxG5sKOmp8KryyiOch7qF+0Z15n9J7S6wTO2PWlmHaPDM4sr2+Q2rqBUGdmUFJ/kpFT2VXFbvl
eo2jwnzZnTTGBuxaSjAm5m0xwgJP3iFWpK+gcDlh1jfjt4GSLqIcpDecKpltiq2QvX7bMZk2NTV2
jIbNx6H1ROVq2PGO2RuYjqaA1IzI3kvkaMxCQxpqUxkjF2UV1ycPfS6WcJRQL4EqAnpDRpcFpZMR
7/9ixt5+aUnp70e7IIzjNM31wnswlCCs++UOGFPutwb6EQ4ClqoJ2GULrkbpdVKj/PhfxcBBDWsG
A/oKctZWkXnJnYzRWSDuikUuaXIcBELmgF8dMFUOmQfmTdRNqFrwE8CSpW4bb/xfjVH59AMOYzGf
DUSHG4DmMS33Po7lcotRzln9a0Ry3zSG5JE02j7oCRB5UHHQ45GkAIwr6rszRI4un1NgGAvXUkQ8
FWpP3ZFHLP7lox0Kcg0B6rorMJaO19+ren38Dank64ERDC2BAUgWNi9yB0ACUkbbF79AeX5GF7y2
f7ge3i7uF4qdPO6t3S7q4JQafJCaQ3gFYiNd7hj3t2iSj1u0d58AALpUa/T9a9fob6MhhBO2ADwX
Soyz/UG8Nre3QedjrekyvnG6Gazbexlje4E5Y8J0PkoEJsrODWoFzvQtHcqHN2eKeW3fAF4QEqKV
ukF6/zxpKXgPEIIeScaNMokG4k3r4UbmeW89N+t2K/9Rx8OcZQGoDjE7ujAt745JfO2MumN6rzdS
rEZnUp/ZPt+R7B7KNh2X+RfF8hOMElSfmuRCWqwoevjqG7lpUN7hb1M90PX9kz5od2+YOE1d6jBl
gRm2onkx4uHdi6kv4WALNj4184AxrUY7HGTr310hALgb/RndIFmXnAeagkYb5dPPiHp+xk2T3Q7e
Tn3ZPQJ/tM7PAL7jvtoAv+PB1KQninsEBrvbaDNPkOhc1Wcur8uGem/c4bhPwYU+6d6zMK9xMgdX
oyMtpniDy4U8Sb77FPIHe2OEJAZDur+NOOU/4XABNrUa7XuwHlt7J5zWcj8UvDUQJL5oG5X13xl5
X4Q1GCZrIgKRhLx2VRgWO6fg5/URjgoWGp9R2UKIDkH6TcXEfSdqGh9g2QqvdWS/crQ1h+MmVE17
a9xrM2E0PNUrbWfHcZBeicRxmvvxFqe4zo1aNm7uDbQ3yRO9NxPEfvzomdFpKGXz9t4YGswi4Z9R
+GPb9vnqVjI3uixYl5alCSc72hvZYAl0NcHX50U+W5t/zrUp/rZmQlPUS6wTQ7FYKrRockiDYDdG
lgIqP1B7XNTpkaI7nr3ZNKKHCROdOnb2G63IwW86dcfZw7vDBm8w3aNBPrAIT6Bgo0G0YNoJcy4P
YWaiFmnKrpwFRkcUTIZF5GH3sKAkJHtecLADI2jYlMGUBuYlzh7CBCAycZPKng7OM0xhJ8z9CIQ3
D3tngjfRtdbhlCDGveoF5dCKMEDFdxSulOgsa9JsYjEsHv7ATuKxXpsGeSs4x+mPFeGxxkstsuVR
3qOswwI9MJNAgPe7Gm+8mJjVoRebVceITPZa6sz3lB8PIj75k+YJ6K3zx9N/LpM2s+LEe24PlJUM
wJZ4DEh3efKeXuFjNHccS6+koFXzEX/Q8iU73Ul+X2MkR+qCBa8Yr/y+mAjhODATyM/YCOzj5UEm
fEyP59ocWwAzkz98D/5EtlMOD9dIOgnFffaY8W8ZIPQyA3vcN3mXIyoBzP2T0UOM9bvuTX6Ev0wO
KkFL2p46uCIueUIHSY7HO37sRIwfe/GXPCdgMHDcvL9VT1lWtnOTZIcfHRskGYIAGN89+xSzmnjn
spKnvz4udkCe0ExmWP3kLQ9HfXVm8mB6CbqLxqTOtihNGe6jzbYuHeuEZQA+4hvzDleoZ7QuzpnB
r3w+9s4u+IgGTpzmR3/JhDy9ywPMasio8fNmYwt87Bh9+EA49OJFtkTo6kX8e4PJbAKCEv6+mGfg
jfFYYOyNFw0WPZToyPhxxaeogSu3HTo9kF+uu+MDj8Uvjatn8m25WAsMrWvbOGc0uNsjtp/uj494
smPok1yStIYJ8nNBdNpGrSYMDazrDpiwYGSM+ENlsEvQzzPvx+Qp1FhaesvBMjuywQzqCRjUJrvt
58A22RuO05C1oHU37mpF3wqdH5N2xr8PGJxoggIPDR7XRghz7g4mzPqwzp41uSufNOztwDr+iq2o
AGNsO6cXgzckj8LKbtZBsRFGJnQdhC/sp7l/8PsHcwzVmDfsQB5lneUYJ6kEXqb3rtVwzEx37k5m
1SLxIyCpy0DiUXdTdN53qpmj9Dyj/5x9F6wkiDHaOg51fwEaMDSaajkv9BdkACDB6WHM2Iccqkew
TTluzKh4dxmvBMadZd2/7tPcAf2d8Z/Ha6qYnZgxI+8gBPj/DegRYVfPm1BjhCNIT8Z+vewYjvmZ
oCmH5iyz64EEjyOY/P3N/dV2aREquc7zm0V7Pt+J5Qx+jy4Ytf/aAAccBkli4zD84wP/fOAv0hBo
MbNnI8A24V9eg33HotkzL5SpuqRC6I5Q9eLydHlvfBiylp2B4/I2WyKbQo1KtL5hEYVKki12XJMA
ceqxRGve5EBTnBi5xQ8036rntUiAlvg3fnq4k3ZwlLqg0azHXc2dwMi631DfRjp4qnqNHGmIBvtX
y1HbIJc6wkHbLRq4M8nbB00ZrfIB1RzuVZDHUGWHNwHfkgg0NJKP5wBl/YzZDT/I5U2QwXVBK6hG
erTO+J+fWUbRjoRLzFq1mF15wxOWkc2KtJk65bQgnQaZL05UoXyXp2QKNIJu9iSL9wq3QAxv24ub
VlluxwFmaKVH0C3L9Y0W8PpqGGWw8Zbgy+EmqgyvHIgAl3xMVr+ywNWPgE/Qx7ARS2rMf9Zr5knF
3jfxYohxZ1HFCFPW67fm1pxltcbBVqJZf7DmtY00qyXXVGgWLWGvaIJVAkDj7PdSsxlXEo4xT+9F
16qLk0nb5LHdo+W1QwNUnmh6ei+AxqexRYI8oPY4YnUCf/5kQKParDDAbqvHxt8Z1z9KmT5k8iI4
kt3OvuHLGnnIrqhdC1wNbxhrsRGDqPbnaDxL+F0joo85e/rG/Cp15Qf6KjAZKt+SpnFBrm4DeFdM
FfnwpWiMVtuAuRUIoWALwUDvGhs9T5lBv3BHTuTrecxHegm3Ov/ps70pXbsi/aI23NNVS8HedMGH
t+NH/JvHsmR+28lM93/VHNIjbqToOzmmaOy1SQ41Fr4Yov65vQNeL+Z2hq8PnnhckskxoI5yh/bi
GuZX16YMwbYLN5stjwNkaLympWjoN9tMeFKEGZw6hFr00FbL3sKFpzS/GmnT1gbGZPnjlGeY1nmO
TQs2zjzOGDcSccJ2CMyeR4eJR1w9/yqWuDiWzDMgaNUW2GTKtjhi5iHj2KbZ9kjTNLZjr/sQnm2H
+PlQkcZkYWMVpszlAXKr5Do+649/dvkA2IULQuECM2Z1QSIjlJu2J7xoeyBiO5Uu02lwJZm25Dn5
OunVql6TuYoxspH8UNxxYtvFIO8qZFuwXmj6BLqR+cS1+eu3TXOGTn31zNOR0chYp6F3wo2mKW53
qynStnCVG7Z3YsGMMblVcZ+5sPOmeomKF7/+K9VGRhyvgZ88qsrqiLn68JPMURnqUnxjsO9ZbRZ+
xttxPVtVF82iqE5R56/JU+aXIexQoK5jTufaw+ZS22K2Sa4UW1i7quTP4B25n8Vii1M3kknsaGjH
Xa72+aymobuATdakA4thC8TUdVwdWTJby/NQULEdQA/E3crr2H301g1+0ZluZH8uVEsq/66mbs3q
3Nb0Vt6skOsqpfxJP/X9phlKlun4F1OeSwWTgir/JSY9yx/NejMLq6IFRmaS02Y12qb+yrerAFTA
l5ytnHYORmp3r4qOPrAB4xbLqevGFaM906tEyoc8I4QxmnM8mh5kKvyo09AXR5H8lqRDR2/FpxgK
CYkwR0ZujVuhrz5K4bvmq3AoFHObIB2MMJPBZUzwSVImVm7M1G2LkLmPDO35DY1FXfD1fH8y3uFj
x/1a+QNLuVUVF58WyeqIY5DKvp0vbnOxQG53MNoiD5nLJ1PaGfrIvtd5euUAY6j+xHvBnD8V454M
lpk+vvG03Jxd/KumYacIp/2OnLYUk4hcdnDwFZVsivAwDvPX+Jywk9NqY7JVUDYcGVU1acyOfIn9
De+gO2hK6FL0E0kInUNzPfq3Z+gzBXEMr7EaORWL5bpX7KmmfiOYNGKenUuI2Cp4AnKODDOeTK+L
3k2qH8YYOB+E4dfhg4KMMEcDm/K4M315HCFAKYMmJFCDyn+saX6KeH5mfk1CfZgwQv/JD85kjNRi
tW9EIYSlzQnjKWY8vjPDtKHPJW+jvbHeBurLCz/fNkOKCOke44rmV3W2mAB7zCuaHhhv8dtoszcE
E7AYfRNgmnowCM1N74Ee5W/7le7jYdyyEN3lsY8UazeeXkP9iou8ORQfttRbrId3WcNF+j9knFUn
z4lxi0UKVi9Y471IbbZ8ndfWYWCdCJ8ocvdqxJzTA3cCSNkWVTTmTBgttdGA9y6y89efVHia4aSn
g7a+QrQgUTELq80nby7pMBM699YF/YQ+JXi8ik8dVDxcHhWx6jzL2xy33o+lHElkVkYIQAbfk2OD
ZBNEn2n1P8UpQDObwn9bg3DRCz5ULUagcyNaN4/5UDwe72ftOtL3eW4UJGIxffl694K0ncWEPoH+
4iMGFsWbsVSuy8dzz4r9sBsvmOnbYENQBY8V6lGkFVrZ75y52cdMcHEXGCoinnsG9ter9BfSkBHy
bYgQR8n3TzcGXOPKboPAiyECfTPeIBoh2OhuJhZXRBT3lFZvXHuuXEOvSUwMrnrMb5CVXqStqt8M
Lktxo2dCKnmlcbnYBt+WETiM0oWLyFjntVexYLTIvppzq4lIHLILsv1/2cOaSw6fo5A7rAXVlptn
yjNv3tMqvpCfsPb3Pvceil2lPyuXEjsr75CtM2DzEPHS/MySIxsfXmHFBdlkeikkVCZi6ntBPrvG
uj0E3njsZc6le3dTHaSG+omCXX54uYqYrW8OHJEJxw+3oBTFaZmhKUb8tivJazGEFzoqU8QiHTxu
yCdoeb6h0kyGZ/uyBOhBQf/CbQ9zhJLJdNYZf3T7cVVMn+uR24ymGAvXvfHjVDbrjXiROBrtlky1
1V1KWwdWa9e5XJx/nwima301r9gbXVV7CG+RsUSK91mfye3Fl9XBT+u7wg/5ybDW3brVWibjrlBM
9HO5PnKCbJfRzuIKQtAXbKZvGjbcudh1ianwwbjbcFF3w0MtIRtx53DNcTYAiM+QDmjB5KlNXqeH
unApDRoO0P1rAPZYYYoLTvnWyrIrHHZYALVj38AwiWe0QJUGvTtTELLbkt9p4Q/C8byJipHLTGKM
jsGax8EmJAjVLxby7a15h5v3sCs9i4Eh5cKDEAA6oQe0xu22bccMwmF/8bMD4PGi8IJvgZGUeDDI
D8RBV4EjJmPwRRcK87kGJvxCN1cJmMXiczbQS5Jy+D5eeD0xGT+MDS0lfXseqKDErs2/tODfoav7
mo8tIwR9qAZF/65oV2AFwd20Z+aXuq0mfn0X/sWR0tUQL44rIo5JW9h6jHsVVcVZls2BWOM5nLqS
KfawWX6zxZeSfazjpfJX7/HKwiLm6f31EuCBX6KsjxQKSvF4nwxF3syI7JLDrbjrrGP1MPiMmIf6
aoxY3Or7kweYPhnUS04nGKKKfdgv2z43o76pabpxKeGEID7q3QHOVyM3dI8kb1tFIoanhrwK7oaw
bRJvmYoN/bsMudClbdxsm0gV+t8VQeQnCWYb0qez+7RSoj+59QofZ1gjnBVKBh3JirpFKliAFLfW
ePqLIwdnMymAGL0Bw9zIh3VqWp1nuE443F18tC1h7iqgNlJju7cXHjsgABAdM5o9bti5iyn5BYGd
9aWDo/UrmOwakG0xJtUYPdU8EG8JsD0Q5fNu4zvdiYqOwMRhDWZUxKemYMp90WLS9EP9X3cGHigy
7TJ6OOWRQS4C1ZZlXLB7os+SXSbeumkBWFHcm47ZkI5pAk5BiDnzGj+sykD1I/3bh8WAEgXQnA4T
Bn3UQjXr/MSenIYCMLvl/RiOBiEbquJRFtQcehUOtbmGVit/6d14lqisXEKK9lcnp394241MT8Zp
RUaf59zHCpEtae+iFbjYen6dO0koDWXhku/lIUw33yf1xcd2xCPa7x2orTucFi+rrgECejHG3wil
9ohdgO+QP2HUHtCxWN3V72jsfOb2TsfdaMJG8f2Q6G5TW5B1bFg43Rti5LfkRrDXmurHByQZfkcY
jS7TVkC+xsUD+pvf5WKqsPwMLeIN3kj8eaCSoUMeoqCpWxPq95bl34tbBuM3JsKF1mg2eRunkdPr
wb7hXHxTLlyVnsgaLySS0IirB1VVNVd7qqTDQVKy4BOPVsNisCh0lWl8RSjDhmIAlmIBh1jYXo37
qujqvgpdmIswox0AjDkLvK1/xxkNaz98EynUtAk5Q8TwBNoJTNwADvfquZwDCwI/Qwx4j2A5XRTu
eLIbe68e/5FSlKE2s44xM+ntFDFJTPqZURDiXUlRc1GlMQMt6eY/J/r5s/34rQbsirIYMIVbAIGX
ATgIpWNbBNgfleVDgYPc/d1PBTMgAbawCrheig5pARPGCz4aIxVoeLG1NNM8iA52lO1NitbA8GDp
samPJT9KR5JXH25leVvQMVlqVkzEtI2Exn8bNsYHLwKtdv+K2bnmI8F/BvS3Y54EDV0HXasoECLT
Qik34Uv1PmlzyIi/Dtu/55vZshks+4D3IG9aaIYJXcaRw6hMr0nPMKgNK5sOFmJjsjw95+ItPSya
RNkmY7p4TzyzACbgNNKiXVP6UNrKIw2TNf76iAMRx75lC/oSQ6x5hA8XciKclpmePbO8MS4MxVMO
bAkuznwLk5EffRk/JlVT17/Va7kxqFn+1cxpeo7d1tmATPW138vqKtOzCqkwPmEuSQrO0kNxw3PF
y6iAD69H7kJNRn6oB9B5A6O4shQ4VDFblbQiHeoUKH1NRhCa4M4fGZBVdZdV7EGL1lzFErmY2jrD
Wcljo+d2MnMXR0wMXgSyBX1u4vVFB/9cTY5fAvY5DJ8PsQjnqzDkIAjqTRpnW6FLCGVzyIoAo7X2
QyybOQBfBtYdgIrLYl1tIurIOu/dcESaVWRDfIiG563PuRH3RBkgB7k6Ec7hS6yIIIXzdHhGblle
bHK8kS7ityfh3mWqn/p86bqPrnTrOP8Vb3w6Fr9ZW9gIWm5DMiCdxlWM5RLeExIb7UsEnRHN175F
iHv65gyyBpK4JfjnrCFouq4NWF7vSKbdJdd1Z0qDbU9Je8zttJNLfOkp2Sy8e+c+9o4Wt8l8hV2Z
MacpzQq/Jylvm8YNYx0Teda8hO3mUk0G+UpZNbVp2DagglD1HrlVU4rQnTPhTlckshpIihlHPzLW
Ld1qQHW3Js38i2OeUhnMRuYzigIdYVMGOvzLeJHewLk/oc8sdwwAQI3wlpev/l2+8n0fpjbv8IWW
R2kjKD39h6GuCzYS0e9O2NsOpIstMCQjkqQzNjtYJlO/kpHo+TeU+kZ8XhUk1PyH0ZpeLKgBdCPG
UD+TxXRq0RxXTEgb8tlxFSfleXlrQLGYmOUVvHd3NRTTkGKUQHozhKKA503oBCu5D8PFnUsZn3Oe
YpLW1MsAcfscb1v6v9LW+IbfcpU1Ho8UrQveSi3mns3xpHMPQlPgMCyO/zwYX8JItwzMmocVvRYv
oIEeRdGBjms2M1sXwZSWWUBUCjRiuAEyjIEA7yazVrD15qdnEeCvFcHrM2btSh+GnuD6P3nevyeo
00763eyi9Tcu6Pg6s5mGXYE11UgUrZQkvjG10/7SvY0X4astFkcOhaaOfb3RmIY5AzPhSoCl2Wm6
6ChyNu6pcoKQQ92pf/fKrvZ/R7kjLxUwGO+spGxzXk5Am+gziC3QIwhERCldglH30fFyp3gIp9LQ
sbas9SQXiDYeNt57+zi0ts7rDDUAHoHcWjGXUc5zfmWScB+vO1cWS1VYP6FOAClr5S6qMzw/Qr+7
Uqw85RP7dmp1U9+afo2voW7QocATNHrveSgZ7DX7okrZuIub9vGxlPXgG3VL3/+5flML44y3+eJW
H7gqv5muL8ddGKX4NdJAF/OboWvAzZbslY5CMkro5vqo8/x91QJD4FxMdWkoMANpqRNKU8nHMH3G
waPNEz5gD2CLTIEQIMiHsL+oR+9Nmd9Ssu2qSVrBU8ux+iEyhdPzIlR8dEo1wBA5L+lxGxSlL3MS
fv6hAcyRv4twV5PaklJyFUCK1bQJb9bvmeDkWnD4M3fhV/ZoQDNslUuxT7PUuNaC+5BNBKmI+xRP
D03d2E3WzFdHT2brcsK7ruL4q/FCyhHslXEtY48BOcNwCugL0j6ABGOi3MwjXuvqQGf/lcCOI3vk
d/SdG8wei+bJoE/gnmtg8NnwYMP6wdNCaBdcEj9UAgw4QmeH4k01GUHgH+eatITEDowHTsOOa3S+
CWqD+Xva2/BroZgOPSC7VJ8pOp2e19cJQuOuitMXe/N1z8FpI9gVAOLHcqjeoPKvYH1RoNNMEe1a
/ZPTBTJd9l7OC0Y0UpIlZ/MftPBLUL9sDOxsKBy4sq48ChYWoeffEEsx7qD4N9bpQY+5JTogj3Av
4/s9M2I/vFhoYLQdkkZCD3yv5gZt612MJSA90L15mN1kF92neIFG05e8vkK8Csh+6Od+mC3HeCxB
W/YVzrZjnhsS3oFeoF3Y18+oLZtFF9Yfy/jh/4zyyXiQGsZWJ32TrdA+k1tkGJeiROyClfHP2OHV
ZblNg7LrZIQDN5w+GY442Rc8CutO6lTqP2wLH4wKKGuBudW01Rf3D79xOYH0cnEDUTEqGhLTnSls
tAiuf2fwYUL+PtAIylyCLNYXE3VGVeGMTK2Fh2ZylRXIQ3oh8o7+mMH3AKIEWt7blBPXBW80KkCG
OkSRtnlztjSErB/IZM2JMDg8bwoMES5O0zz8NdRia19q2b8IN/wFSEl7AMi4n5HFvlONI2uoQG9O
lAtgBASgYlOUkPnmX3LCl7QBWjQmXOXpwlX91U9aO38lGHeVcCMKf54CX2yUr+7FVLYFyLhGHIqu
1rUMDC7FimKSv6jjxUJtsikH8qPBIhyr3BAS6BwC57zsCguHslpLdDZjaF4ZdxVwIIccqtZhTsW/
f5r1Ty36DJnHF238c9vRZPWersbUldSOi8s4fOsc3GWXHQxSgTQfFA1E3quHPxnxH8U3wgxhfHiL
8SCgWsFLktjSFky8X1x5g2tDqfAeY1OAoliwyIByXHsQNqywWQuitj/ZwDESE0JIx53qp/EEUk6J
9zwrEwCgiu01FIDSOGF2SM4oyXJIV1gBmfcWdqqDqFdeitoI5u5MTxEsA6Z+szv3Gfot8ltJBtwr
SwgDvE5f3Wzd5GBkNHkIfo/rBZUu4C1AGCHyRz1E/U64xfUJyHrx6qmOpPnhGiA+XsxdHtPugg3V
McsZL8n9bEuKnR0xstmWi64ZviMgxwpgP6+oUrgTsKmktn3tFJi5h1vJej2k+9UNsF1MUYyyQTxM
+eUxwLSTLZTnYae6ikXe/tdR+Yc9QQQSMW0WAirMGj4FH5+akJPUUTmIzFfcqNzfEQRgD0vtAPmM
x6N+wfkS+40AKh2C6z4OEjQV/PHxYp+jGA+pfbh4PF2A667IC1IbkZrDSj4XjIiJMC0KgidcvNa0
8DrZneimOTw4alDcx/aA29qmTUTg694IS9X5oEA9Yq93h3sVszbC/Yc1TMHNc5eci0BY8K0jEgMO
r9uT4QCrAMllnu6i9ALWHL8mbPkFG2QBsrgXbCDV9jjAMfUBz7AnAmy4GNqoRlAeETjIX9anQ61m
Az6vpetrpPcbLBX+I+zMlhvlujR9KxX/cSsaEGNFVx8wg+bRtk4IK2UhCYQQg4S4+n62v474s7Iy
MsORntK2EIK913rXOwSsmy7U7ye6HUHROwz4dazViJl8l7kPAIge7g4eKlXBgnwzCGJMPHcZJQmz
QVt439526yzc7agcJrs0nM3uC1ZVdYtVuw8B4jZZy/aM/ymoXwaD2EqId0STt0XIPWMSzCUJLATz
x77rfptFL0/r3+5ngvCgyUnPT9k3yKcN/uka7twf7Br6gsv9iqqfP8lIGfoCRCmGuLD2fjT+Vv2u
45PdaASbbkFlPFqwq/CSYeko+HcwHXhH90jisVBFENsR4Kngp8OA58ea7EFtgBwM4eYx89eQByju
YEscFJ6UZTMeNo97wtzRkTPonLITY6pMHWdxaHBvgNRQopvEUHn3Ckn6jRb7HAwyYeNx4nFKChZZ
WWWXNdAeYig8Nw2gl+KxSMo3ASznD9FsD6egdpBAgUSfNjx8ImM2L8iopo+BLlOs4IhhGk5yIicH
hurTbe7i5hJgh8e6a45WzBrQ1gPtW4RAQJdmoapYoYYbibStVDRQ2SwM6T3fGVBjclQTXA9BiODU
+3I/HK9bmqnJbkIxePPoSwIolYyn564oVKFVfF7nNYb5oKD0ZWbt4nfoXhP7A7x0KVZ+KLFjqugN
IxZRlr4QHYIh2e/wCOzkyBT5mds7i1nxlYhdeydB0j3I0QHtDJO9IRnx3O9iYFDTsNFFstgB6Www
EzjZ3cSJ8RzkSYY0EIcHuzZbt3NkXJYvuk14ZqmnQzeiQ/FkJMrYjNWQxQJoFwIvs6rnWRyn4N+K
AaVTxcRFLIRdK3Uz9SvjF+yJhzzPYzYDndfBcMXSg7ACU1LEYDzFx6dzhybJKwIf6DPhz8fOMXdo
SXAVlgV8kb8fUslmVH8ELo/7XUvTWqJqoN0K7rgHOBt5s2LTnYFwH0b9CkMiBIQ+dh2MwSVKyRgk
wo4ZOfCLU/koEMaOjgqfss/njN7pe+zPgi1zRM6CYuhEeIdBd1XScK1qBjpeXgPiph+fF895vi0c
asKpR118/yFmlB+fzEk8hlRYSHhICz0x7YCiTLvEQ4MlHoEvFTcOV0VwdDWuytKlcHEuAoODJgtV
kgqURmrxPU24xL1KFKP7qh1WqZVKvEt74Gzzt5z4e8gkYO0DWjcOdXHymLamQioVrjrKCs5fuKAS
vnScxnjTAAcfQYjooDRWQsApWgvwF0GEvgTbC8QL0KtjixWnf2QBY93MASsyltnNc/WZzRk745QI
+w9qEbWgwpm8us8D98CuKB1LjrLCmaqcYTf7eK3P2PGys3D9MNS4r8Rlhm/ujj5c7DRTviSu2qHK
fELpEDDW9cfms99e7E9AAgHytXt2m6kHMLgSkpSAAqEEKeZO+Qf958BFBcQzYW1j24rDlBs0EJ0s
GIYVvrt6MAG/2YGt9r7MevVNmWghtJjHmfkJt/i6nDWHge2jWLRpCiBwm59D5OdgK9B35BEvfWLw
FAA9OCTuvFO4uf5gtagpVvarjTTe9D3HFLPr8gKoywUK0h3OAZzY3Js6lyX1hwlsjgKf+T53Xkjn
yngewYLLS4OIXfa4qwwsYTW6GrSdx7ByYgbGRHxwkXDDDgQG9JgwC6bh5iVOfRpRXcUHnOs8BIp1
xowMwOJFTVNUdjAWlaXog2gDOV2e9/RJBfsADdKhKFC3Pp1jtWG0DrlLFLwVrwvNJXs592HlqCPw
ztceb+m6YIZ5D+P7DIQGxIPcdkcsH1u8x4ar2sPOH9wCp6cM+xcH534iAmBLs+zAWRdA5ftud8fD
c2Dv+pNL002XcLT4wgUcnJ2JfEB5KciwcLzRZQJkIxO9CkT8/b7lDzXzGVIwxzr7+OmtI3iaYkMC
ArLWRBlC7FlIUwosfvzd+CG0nIqzP7H6lcgPGvhjzylS7qtPjpVDhttYJqoJRp7DYAZ1yHdtptY8
5sXpuIcstx0dWQOd84de2LFehtQzDJ4FMrRwn4uJC+yqbvHFEMe1vsbDN6oAciJDxEq9f5rvSphU
dtGwFecfirOjVmD9fQW6N3qx1Tu0B3QGHbGhYjJzwPSauw55I0CgaFjoKLHRvlf2FjwZUn/pmdTs
K88zZ0An8WMZro4hudqjicojfIMXM6y1aEOBVl1f8+mWBK2qYkt2FYpRBI2jUKzfmPZcffQlJveU
UPsuTpsGeSU4in5xuKZYHkjPFnuEGD8iNHadVbui5WMhkBm9uYOP4yqPmaKFBqwz6BvMbeHPcPst
dFIraXcfL0KpMJ13NfoSjLvP++32Mv4m2E0m3XiHQpgSaDsYbTNSoQEgsj2bMnYmQmH6XVjnsai8
mw1fGLC18Z065hNziS0jpBH7MqJs5lCrL5YExWVWOKVbYhVRmBRguO8euLGKAIEbkNNp+zYGHwAQ
qJZMmYAM6JLdBRXvKDOdd1Bn56AscUufweS1AJtqGHapByOaK3E2sPfvHVfHu5i2Dsa0TAsSOEaQ
1u49mDNFlX1N7b3o3ensedUEwF5FPuJV0IDxRCWzgimSH+Wg/s8pzjc4z9jS3YYlKXIsDHpvyHtD
F9+JtertzhhS40NCYggd7WtLbsYY8jJWQAJUwJxrjviAlztZCOwe7GqmFVy+EQ8FCHqJJhBFhxa4
mEmzIhH4Nn9tBy1XxOXKxI8VcIjcyCfxhysGiqCDoRmh7AxSx8XAr1w5GoE0440yoZhjiSzQZVEC
dnA5i4+7/ar9HfZKzFMdTFmNbgQknw34Aex0BM2xoKy3mTeQBQdmt746ti0aLA8oiNbSL/0ZwIhc
wbfmvusFA1gUeGQ0gpyw2EYsBpMhLEnIsiwkZPjSvVeAcqQLe+AXRxJnRY/tHJhqCASEicuWMtmZ
vSP/OvEMnRGTq0cKIFLj9XAEPeXgzgrBy3plTzp/e0KvVJfIWbK3BRPzVdh1zHcSWMiZi449cxkc
kv7Gwkazg/dCynIgtmAIapX7RD3wrrFbGkzZXserzUHwMqvea2eM9gjvpFC8khS9+5cnOdYPajHk
7JhtAW4iavHFi7VP7s5eGwONNNhovLy29iEJgSB/qr1DCTvgTemd3WXN4nbGdgPUHKeGib8/o/7g
MrPsSnEnBnxmPm1zLgYGMSee5/V+eGUAewxJIKT5qlDUaCvAc6+bc3nTAfdsNKGwMUUEEtE9DcIW
BEzhhvUxE5zjr+gejiWvsw3JD2oRb6ys3sEKR2SE8nr4O/CW79NcuVuyNOtYxutfQJx1LKCtyub8
I7LYUqMbuCftdpOZz6XEffUu5N50FT04/bL+tOy97qBpEOTwJvyKkDaJOZC/S1LWfzYNfikfc7KR
/S9cgApB12OxGg0R/xq2r7HKIutBYc1qy3kG68IOTrttNPTRTs8aETztgfhc/kDf1UOFIX6JCz2Q
3jJ2YDGsBCAcBKnziuAgtiyyLsDfeblLGaPs3qtx40646YWAnp7N1WzUSgiBkDDjNhUJkT2lTgmN
kKE0BbtgaZgI5tL9YbQ4Ho8PHFqYbKBia7YetJ3HZrUCJhCeFO/o23UwXb10YHivhrZ82EI0mbAG
Gt4IHihXS/jElfoUUylRaBJ1bW+3XNI1REBiDyCH904bZUgY5s/LskeJ/5Zh3f5G89zSXdJGvAn+
CbOflRnG8LVX0BopmDE/sQIEDcr3aPiHIlxIiXu/hKTzvKNpv33uZsaIubJ7Qe0piNa9Yp8+eDl4
3XER5XwwVuGMbBdwcLFw7Qnf5MLIxEWMzQxs9+9eIw3Fr5gQe/Fnj5JzxER64OX4ZPtKLKoEelmu
I3wUx7lF6wmwmY52MHq/uzuMIVZsZFjCMivGzHJJXG3jnW9BthQeY1hQanin4jjR+kOmvZupEVDv
4FgFKHM4XGB0+iTDjobcf+XJq5LP/OqcFJc/KTZCxnqccgwruLlMZoKJI7DLhsbrjjjohuOthb8Q
MdKu25y3i5sWhPAvmSMCC2BmfrkCnJ/f2X3wixYbk6jkNEi31IUAkhSlgaAL5htpvzgeGPsw5UWg
8c7tCA2YPYCYGYV6NioFNYT7YPZYgxlN3kksSSYPtmtp/jh5jDaHC1YHjGLeb082IKaV4pwNLuwH
1YO7nqbZos1FGe2fl4icJ+9qYO4AJobMl671tp6KjhoevEQs+h59yfoaEiJKJ4LniDdQbG6hy9md
tcu1QGivsGIUJ+ojwIRhODtzFWCNBwzbvDOxXCy25oTh0d30IQv0H8qUS/GO7xHUG2mUFPF9OLsn
o0N69tN8YhHBm7J4nGHRUStTR2wUF5ILobLM+kh1VJw4Y3oQqqz/Pk9hT9ZsKlBRpifQ3kyvoL6E
BNn4IwD0vXx2dzuXqXJGF/K2CKEwAH3vAEKwSnjfKssRIxPY2CTDOLdrWNukA0EJ4WJzzuGuY9y+
Fvrzyn3prhgHCTgeCG/RhqKIcFLU2zY9EStGHcLwHlGsTZRPs/H17eVJ40yFVax5AT7fVcPhb+D4
WgZXa467uzauCudBdg/GiwbT+1EL4QonrhalOOo8KrnhWgxp6XDF8kVVT/7QMLDGtcouxLIBaRv6
bwjcSE991oOWgLCgal2UqdALeA+cn296NASUdlSBhjAaue7LxpVZ1VNY3LfSPV4mC9ZtCrovy8Wo
g1RfO92X+N3Zbb1k7L2VxFJ6Y57EYh2DMnDwcxqjOizpNmGS0mKOKh8wRSy4W6juWDBV4xfhd5jP
E1JiJ1/JhhkK7k6oB89v97ClT4NERseq6Z6SM+oU5kkTmRzQxwKvG9GSwNQbaNAiDrc3objaAyFA
OW5m+JD25HZpc9qoIwQuqsoCxSmmEhP9DZtEZQDYoY4eFKA45n1fTS0emFrEgYfs72JX3VuHb9gC
PiccP5zsVNe8QaTnJATaU3DQGb8fjMJByvx4ePD8aMmsaLU4HIcqQVCj4wLC16mz2e+ZMgkoxGQ2
JXYMGXt1UA2M/1mQOAsxaycVgM7zZVlYYLFzxFR+9WT9dxKSlAV4yUMieaCXZsxMC91qAQ2xoBRB
nut58Qs4Ywt9KZhGeEWae9KoCLW/+OYbd6Ll3RMfRPQFPexLvyBlc46taUMrsVNQDCXcnHBKQM3r
95Cd6MgKUZqLbmR0EqvQimj1m8BRxOtNiJBE7RyAxJM0LZjHyv7s0tDxhD5oPNMV/c1gfDisCGe4
Mr4+8sJBYTmxd7qvEXcuQGr/DdHgU8RDrLQzN+6NfoCHAKSFX/dMnJStjJLPua5AF6bSFamjexoJ
fmlpD0gQg+yaMZGETXja0bByrnSX0QCIMfHHP8LPZAjgrfsKzKoehNQUk5XbAbjLtmpYfEypnm5w
Vey3twpE3oMyxiyioLV8h+k9a10dvkofnabt0MEDB8/CsXE92ePnbfb0pYGvV6EcG1T9T5Qm8Moh
y8FhJRubuc5VYISRToMsQRnvnGk6Zxz6XKs+FG6oeQwgc34qgsOdf06Fn73w7ucet9+k92BeGvZ8
OPHeejZMYjQIAgCn58iAI14KK4o0Eu3Lhg775fafFqRv8tFZDiH/2szRbWU29hBG05QzPN3TpPS7
mx8KrJqLKqERE3CDvpRkrjcSRInXdf71H//7//6fH91/pl833HFe6a34j6LF+upcNPV//UvV/vUf
5T/fjg7/9S/TNDRLN3RVsyRVG2q6rPL/Pz6X5yLlp+X/dVKLx0Ot7rha+BeM75UA27+AyAwCvAbk
fpFHyBu2aVjm63Hm1cE96MJHiCPGPg1qv4RmeMZ9z1rU40Gg+FbQ+rcxtEQFigsEoD8frTy0/nK4
4un8dLjloCzKpKi6NZtz9MKsTfyTYvFeIX76FT988RUGMsT0EHoY5TwpkcD9ClityHy4gXO9+MnG
VzGZITHTr79q/OzR04q3URpoXvuj9a9cH9l4sJEZf0uRgd9bGhCUQySfzFPMxl1c+4lP5F1wJk9o
sDlHw2DI/7R+GZ4DtD2kT/ZhTqdTB3JY4Alc+mT64uUv3s4BAcewnuF7BfS9BOLmXgX7S7wJsQwE
O0KwhYXl1RcMRkjtQQF7VzB4LwEk3RADkns48DUSe0/Ycgz8V1D5fz7bw79dG8Z/P9kXo07v6vDS
b54O5UqrQehpiHHtqO528ChHdwfpYBJhLDYgHegLhH1pwtirYEEQYQFURQKb3WUQEoLDnw9NEZfl
Hy5b5Zfr4HJWm8dAKfoNKPeE/lkliPVOkKOXelBl4SBgbAaaZ9/n3YakYwj+hI2fEBP95Th+f4pM
SdFVxVAl6ZdTdOL+OimD4WvzXHw3NdknqAFax2r0pa7FUWTj8mW/TfGYWMAazuw/P/5Q+e15+Pfj
m//9JUrvN+2eKyechCybulIFhKnWA8inqxcTpKP8Q6ey/tDe7ps2/apoWnaPYwUex+IJoq1jN2ot
TgTBgvOrtqY7Vhqr6P4/npe/LDT671+xfx+puLN/vnPPZcH1VPYbWThwW5dxhey8daw7clbXlLzC
Wtb1VKac1OzkRohI9slo6AJ0ZtFUCM+eCigcf4LPG09jf/tSOzBwdAO2DrCXYkFsmB/NLTyVq264
u+F/Tfrly+/z1NZlu60iFC+NbjfDddHPlIFPliWy5wfbNn8zHQ1ubE4UKQSddAFoVgprCBM+Osd2
PXj85WQYf3vdfr1+s3siyeeik1Yk2g6UcV3OtWR2T0kRu7GoohO6etpl3BL3TdN09QpIp7RRFO2y
a8luS9yq6eCHjZsrMuZScevCS/EmYjSTh4YZFqfAjDvy0tLgMdaqSVeiuRypA6/HvKX2Twfj5JZ1
qF9gGOKRBfyeeqcvqhGrmr1aX8ZeT/VNw22ssGJYoQdmt866dU7y7HXRXBcli5XhKhuGiWnnnBL/
dY6HZVTos6yL7jlDMaQxs8dz/tSnQzO2MoG/5pIr+cmHMXDlh8A3+rOnp6SxBnkbqqTawqC3IgtB
KExrDBxHZYsQzu8Gbn/3eK5XFsnK09mrD1zUFi5cppsZTqd4SOXvZH+evMspYMIO9tTRpGZBZ8T1
wwWKtRgQ331LdZJbkFCbvFcXBFC2NAiqk28sL7LTwTqzPKt2kz4gTagkNc/tu/CpABoMo3sRKteo
Irw8LPjOxSdJ9tXZIiFdDa8PtylD9RUnWXDO3cd6v++igmqd+mqiII/unBYhyoEG+3GyKeW9Dsdo
vJQ6LD38tfHwa2a4rXsr/R5is3ALABzqaxcxco88BXBn3508XqtzOX0pcbsVkB7RwQUzb31PuCaw
kxS4ySt6ZrGUzJty3RGBzFUDAYmu4znqyknVECgzu8KKzsfqLdA7uwIJSvzzNWyHsUm8K/5fL+HI
3h+gqDHFTt37hVmjraEQgJnWeLoc5PD5szhHeqH59STBjwKltXZyFRxTlKBBsm6GV9MFyeqJcuH6
wfvjFLT05LV/zmMifY0fGkZ2pXPP3Yzc1c4vU48OJif9tgqbgZ+L5kDLoDrZLnNzLWgxj6We3zVV
xBOtE0+9BoAWt5fXVeG1GJWglUaU6OQ9OdgTr7PWrUjTSd2X5hSmzVT4eXGTZ9DABfnoLVc2/MvN
7YbRgIY2LsIhJ1/yc/LsZTKg8ScPMbowE8QkPl4a52dUFZHSxUY3NrQ4b/1ER9Hsaa3/TF0Z36Wd
ZQjHgZfmXhQEwuEZD+xBTMoL0n6L6TS493mW8oeZZ+suK5J2gqjv3Sg0qDA078UKhxABtSCu0k+C
iHGB9C6dq5Ot17oWkH3uPSUxByxSx9KcjJsN/fKsL1wdEEeOgCyTt9xwzhScmVc53RccJapl7eqm
EOLbAH6LehlbiZcQAgtuSEgkNvrbGl9GvDz7ybOOu2KuQhSXgsE1NAv/1sXXi1vLbv2uoRKCr187
VuJcs4C7ZjBJxx1e4z/uMGnf9NbV/BSS3yPS2mnLLXAK9cfk/gr6t2FPKnCPFLR0biwxLxHp2o1O
t+CxvB7oZs56pODjdKNNnN3LMH2/mKO8RucBGwSRtpsaYdLgU+IoSXx6YvQxrJyGFY/INzU43bjW
w4KGFEveZ1SjuSbSAlWiozeOBC+k8O+yW2K9LgXyK7yCr03PmyzIE8fqPJnoc+gNqlfAihlzYkzL
zke4DEipc0Ovb/hXBt2Fb9bBWXZhNabjEi0VczorbnCc7aOSupL+rolflXtV3EGzRAihk60uz+/V
ulKCohyVxuheR2UWleB10eBG0tCZ/gZObcsCanlq4neA6B0KR+oTYvN4LYHwhAaqc58nlyzEzDXi
6xz2M0F4BhC701jeMPXlr/THuQ56y8syOrcy95TTqG09hq730eUyyYt4SKiGFGTmpGNwp0eXamxe
F8pjrlRvJiLPi9dKgWFNytaR4Mx2b3m10MmjogfQ/PI1SlNfkQNuYzCnczW6GQuEvMv6ipJloT0m
6WUmoTM9hVyVbbLuHjMDTmPpwz0+kTb0o1ad3HKSq1+noy71hwBi+C1ypEDbu8p74oaAr6EZGfLi
lUx6afKsFulr1Q/mdWJfobOVMy5jvaYpvVex1U1eMiGUSzMJYIedcd2gdXMAjWjgmhXOQefF66Ou
Y7OfF8qiVxZas1S15eW68swEhRVZivL8Va3V81KpFlW77AdY90T1Iz4Vq1wmHAbZl21lU53Yt+ui
blZqs7pxoaexjo76HInl0D/dnbLyK9jZMeuT/PRKLBepT8zpUPYfWDnChgI2kH3JWNzMxat6y6Rl
Xb29sIO0tt1j0evjpJ73zUSqxrfWv+8zkmfxFcIe/hWwDDwxgWrmxjPukxArp1u2qNHxtH8p7M3h
76pG06RmVQxJVTRRVf5Ui1mXynrer2W3hihyVOiMKl+OiKfHHWwQ5u+AprHor4B4rjgI4tRNKJ+C
RTQeJt6VNK3CL2hsiCD7yn38s4Oc1qYNWhw/hLl0TvB9EpEWG2ke+ZERHWEk+Z1H2ij2aeyrHj74
Y2CMhi8b0OvuUwu07+6pi7t4GDx9Gm4ylCF80PVcgj/XzIop/+Xpi9Pz09MvUj2/yOatW1c+064o
CdgtwyqSvCpSPGnC/R6ItzRMyQ4TAeM0iv5jTOxHxGSSn+ZfLFo5nTofWSMqtyasRsRZednE4vso
i/gn3hpavSwo9uxtIV49ZsS7RvzO6BrgXdiF16AbNQnrJKZYIREkibARCdOYIKeYUTI9JFsKpskF
pCHVE4al7Ov0lHc6Vv6NbkEaYznC59o+9+/BLXXOMe/SmN8PEg5B+iBTyyvDbil6WNHJXt7oP8OS
wze8io63CVUOtBqdg/NEfC56U8WvAhxFI2ILIiNq4f8Si4GZJ4mefMzpQfk+wAVYFo3+TrSnF3SA
2hNp5pV+tlxUYp6W+Tf+UEXULu7GqJwbPmsCoi8R42e+FDKaoOONxT/WMZ8REp0wP8hfQDSNWEtz
NCfHOpPSgu8IT3VIjDE8kNErPPsAzFSwxlz0xMPoxgR5GFU+lYgvMIDBTCednTbw+zMuYGIgyCPD
MhqaQkQG6sjgqq95z4F8P+aNxyNJj+MpeJZCcEc8KeqZE4Iv5U304eiwyFU6/eWalCXpL9ekaJ9+
uiYb5fow1aoR16QUCLBCXkmAGJ1fELPyD7xBhgXG+P+AGxqRSbjXc+0mgYQUKg0hOZC7R1gVDraS
cLH1ZffKR5V/Q+CHAhVEwXeI7vNa/wVS028VX0Z/K+7HQcDwJSo+h7ERyHFzTGaPY7a+RoKwe43E
7Xkba/wPAZlgPjLquGHwoAqHloxrI+flyfXB6sGZ5awBR/z5njV+2+f+tGL90mfXt3uSPtpHtxGe
lcUapkhNSI6D0y+LiCuPcfuZpKApjAJxW7qTey77FUq0boVXOa5VF/+rs6X5PPFNNKGzwU7wg59t
4H0qD3uTvQOsMtOBpZc50HeuQxtrXsivBswmEN3T4jZzBimXBrypHK7O8C99vPLb52cpkmEqqqro
kliyfnr579kAqO6ivsg91ODpT2bru9OFiXsOmiKGDS9IszEQPwxS7XD488n9fWv+04P/sh3c2jZ/
JIO+2zAquQzgjEpUJLTgwofoiSjSful+NpjSdang+KGyhTJDxPB1fGFyas9sVJTWjnLyA0Uwkaig
ppECb1AddRgnrLjVYyWxQa3ridV714OqHhOmDdPpY9nAVgawjuUJkmM/16FUbmADInD7C1CjCyDk
fwBGPz3HX9Z883yrm5vWdZuGAfcVUg0T3tvtS5gYMaKU13sC4hilCeXgCS6uyzgdjhJch7NNCrad
xsFSjWSybOE3CK+s3B73R4Kp32UHKwqKeMn9NK4uxHJHcFKA5mGcXJYIr5kX+isoSX9+0ZTfQ2A/
PaNfVgy5zkqr1mqB3JIHslHYr2T2kHOgs5ib8xPd5Bk3MNk146Ev1gk9OLOLl+Pyew1hLTkzwVGI
ADmBhg4jvKfJuYBdzd5/8xq29E78OaLccZtjt2En2gP+jtK4vTl1UKBbu4t9j0ekK1yL3fAWXL17
ULhVpMakfYAmi9XqxbhY59GJJgifpBzKrthpWbe24qiUWOVN7LxN2LM2YZAJiAqogWMOJOGoj2m1
fMyDWIO04BrdGZzy3wJrBVvzxDdB+spPiS3rFiU/rKDbEhTCuqayxllBepD4eI/AAhDCEzJ2NAIJ
UUXnGfEtyqfXb+CWVuz748OT+TlC2aOXOwg6/or4O4qPt5onfkdQ3EXRMvQEQEu4SCTw8TYmW5Ui
6hTlY1E8nfALfhJ8LU6peBP/gzcuiT9A6tj1RwNoSXcitXHx4Fz/bbUcmvpfrvZflsuXqjR5qb7E
clm57/KPIXWM26nQCz04TGa/e1RrpuhPUJV0vc9A3PDvJpzYBWe5QEk5yAMGQRgGX6ea6lwGwYNi
exgLnokGaQe2xlLopul+tMCGrMSaS01+G8EzSoqg6f3aGBHL9sBDl/JSZPk9e+T9FOb2ECbNywMk
tRg1E4/1Rf9sTYu3HhOTj96wTdoyB9NMHNs260J4tAma0aVmMRcEqKHgkDyq0IANLhzUYNKEOLC+
DRhd4olWvT3JYVymjTtvKDARtXKP/tCYroCPDiYKShSUYKhMpfCYMyBkTHZivLhCERFJxKL2RPga
mj8dHD8+MgVnBdV/zqYeacxEFn0L/z9k5/OBvuUYuhD0hIwGkrE9Yi7KVFFY1iAYBOHaKCY2SEhs
8bp3v+UJ2/eJ9WPSTqE0JotWDgx7pjsznAtldzbJphe4qO/dP9rDNOwT2x/yTN+338O9ZPT5kqZK
7ze8aK8Re1ajfjxMl2/eYLAy0MKvjaG68dlGPO4a54hg2b+d/A4tjDPvnDegcDR5VFvHt48akasD
Nj3GZwEuH8y5afyBvh5OqJPvIHwDrdjj6b1EKfMtRoGc/IDQOyZfAm2fU8ohDuqMJeDU+gM0TuYU
9ZiLmy4pdJhyEx4cAM7tuFR6JNmazyHyrJ+fpBkMkdtNNFzbQmGXhSjnk51tBS/b0BzYxXfZ3jAK
lWwFerD36CJzf9LsjWiHrbBxumTcOC9tq5HgdKULGw9qrAXM2itq/0N4XWAb3ceod6QJZhTiNg3R
7KAX+fPi+/tyxDItTZIt2aKN+u/b9eViPqz+ljCGigF6fMxeXDmsg/br4g9DUZ7nFOz0Sd/9EgW7
Wwelb7z90y0VvsxgSJTwrJX+mfJdfHVjLYUNEAholx0j8y+77wLZr76E5hkzl2InhkE5Jaj4KEZE
4D589c/wSBStbfjn56n9tir96Xn+smvK7eOVynetW2tUj5iWc6T3gDhqhtEs+lVY7EV7Q2sDQS0w
I2xCMCX8alkwZQ5L1ND1XkyrzH8qQ2ZvOrU00bN0EaKmhs4Uip7iFRZ8988Hb4hF7n9u+f9+kX7Z
IEv10aXprek2YMOCOveOAPPkUFitfXk82RE3un05Lr6ubHV+ZM+XyjwSnBcqg9JNdvBsCEUu17t3
NR6sEIPWFDt3aDDCrNU2GCUbsLzsuhYJ5/kSNn9iD7eCYO2shGvVYnT4W5lo/u0p/TL2qo2nnup3
40UV83Q4TpbRWbdfy1CAENhDJcWGlNdAkHXYnrMdgLOMM+MjoackB/ns5bO7cDSenZCe3reCXI0z
OcM8WNTRUj0wFJkbOhRRrzk58zt5LqD0ZNSNPcjnMGMWxMnJPsQzgVtAP5sjqCH2Bk4KBu+ZD3Hm
Dgtq8IAFV938v9x1+m/79p+uRrHr/VQkX/Ncsc4D+bK5s5sJtdvTwZWywYSix6RXsB9xJhCsWBnB
keowOXf2EZuJQ84pllTz4GH/4COGZFRv1gaQ3RGG8CwgVKcpUoGN8IqAqwCPHzY8tfbfxu3a357C
Lxtz2ptNOuiGFwg0jasvyjEQblQR1oVMBU7Xy5Fp4074yZb+xb0GFx9OrcMQxzameDGxZjP04sqT
YYKwvTQYnJ3INlDG2Djj8ifU+rDxHWgd7d86lL+uBb+MGtVr1nWp3Hbry1gNJrWXkzhHICNhbyqd
NfVyOf6nupTIc2Hg/j2SF/WfKHD+/9idXla05wJcEmyDcpySdS+J8E0pTiYlnyYTidJR70OMLKEc
vCAbkt9Jp0kvX/DjKu+JgPye9b9iEKoHvIWCjM+Co8JdhrdyDK8uriAAnEFVQKQpFYdwFbKImaco
885AUqKC1Cgynz7YfkC8ybT/Rp6GQReL72kUhKK2NAJzlkU0vpFojCUfTamv/qDixLUtyiI0rU/q
UEGEGGwLMBUzEushqA61s1jg75TEFMssnmIBFe247khsGaIEHiIvEeBSBbQETs1vPADOBBAkICLx
lzDfPYBTN2H9/g8sJnOQZ6pYdLoG3AEroDh1KXzXFl+JYlXy8V3no/hseBTqYVEGJ/y0Ft8jBRhO
o+wV5THTOIpZwT24onCDCb2T0LazIgveDyHKWEIhGBJoj+jrZd7LICJ/XqN/y+dgJkwFK+uaoX83
OT/d0kOpvidDi74XYqQ/et9Fy/NXNeqMdSL5pu69wPHdbBDUP1iPhLHAJ3LcRbIUDWKKGetTWlNX
D22tZSwUbgfrUfL55yNUFO13reNPx6iKTfKnYzzlrZlc9YG0wpYlxVqLhebhkK1xefmXxi0yv8GL
IQ2Gl3FuRnnqmfW4aeJhFdYkzABPGJF6Izxu1txmNSXsDcLkqj9v7tb0bq3uhpuf3EyJs3Jq3GbV
cDykrXkEsoT5G4ICT+P5qYGWLTB5x079mY0GZ//xICm7ervwSmIbaC3MNKqXrTRLymkuzyUN9kMO
mfKGDbxo0rOMON6AYapMlBEUjmxTad6ZQfzVF1yByiXtWJZtCHuwZKWBZ2axZYSygloGRnxIHkIK
vEeEEBlSL/vBKEZxMzLQy5EK3fzqQZFiWpFUboeAH3+93LFgF75G18LTGCzjttV6Qz1kNvmsx50R
XYyofI7SbNU/Vt1jBEHvMnTu+xzEe/2aDZnurfKwQE5XOubJ1THiIBc8qF6TXJkp6aYmFdz4qvJQ
IcfMOOSpn5sOh1GmfnUOtddal92GBGrNGzCnosuAIIyTnCg26/cXBGzSlxWSCZU3xIMM0JoQWH5V
ogqpbu5TJoxe6pwzUMAqCShZCXFR7UoS7v/5ZwV6wB8KuyoYaIGpkpA4U9rJCXCgmZa3uMvdQTFi
sJElszM0ISJ1ZEIrUwx8IAY95tYJEU//Lr3GqRreDhJuj+B2Er8xzYsPzZol0LrQkQzOOx1Dc3PV
3N1aiy09Kge7hhH2vZifzdX9dtDKtU5dw8+epdCAdMdWWEamMZdI1+nmZj4vHqNBs5D7Udrtr+Dx
+qrtF4/bpFZHqTXPjNWwm8siDPOoVHP9tiqVqaWRKzB+NMTpadmyr2JNmV+IdpNnLfHQpBvJWJ59
dNLbLXm/9p+natY1i2E6N6qPV/UlaesMx7zTyPp/hJ1pc6NY0KV/ERHsy1eJRSC0Wl6/EGVXGxCg
BQSS+PXzpPzOTE9NR3e4youE4O43b+Y5JxF0IvH5JTbd+Y1YgB1mRnIj+w0OZmh4JEjX1+V+oTdJ
484JQQMyMDwEgNLem3ZoOOD5rlO3XCjdrijmVr5s1adRh9q/Vc3N1SVbe5ppsa7FGmmdi7mK8Xz4
uNjfV2tn27mvQ9dObY3wDsSxYnNTng3rZTx8uE3SoUynmWnD4Kfg3SZv17W7dbrFeF4NZ6nlAJjL
TG6sfeMFYQX6Kbno67ba1oSJx7kzRPmcnyd9XYxzJZ9neuQqy6qd2mNwprqX2K1nVMJrpno5PZTB
pSOtiU+TqC7Ih+jaJJcsUmCGqeGJiD9OE5JOYRXXM/ToSzIWk8njEus2zIboyCvsn/D+wWXTMC8l
J2TMFrwn+GSacDTTe5MM3cIKL+fV9f6L5zX5yrVDVZu5zrzSF9WQFsWyMRivhN22fYFE4UIvF0O3
K0njmO8Oh482+2y7nXr/dSshDVgv3f15zD/vw2c2bI/nbwvmc7nobz5uVu5y1+K8jim4d5+beqSh
0eVJS+kG4qAzCnPBT0/b6Yt9xxIy40oXn/zu1oS3PikucZ9L5fl3xjrlGIOnwEw7yEZ6VAwJQfQi
i0CxVNrMPi8NHFIHcUkyxnMeYu66Y2RcSM2x3JNqh8CVuTlpSxd+gfKcaQvDndnOnHdrhq43U7wI
Tkxh4PUI9iT0oG8YdcWmcueqIb80iA3fleVRW9nKk0sQev+ruj/XQ5Kpq1s+d6ASlouc2A0qIKSK
7TY6ZRqfakyX8wqMjdMuHFpgSECf6GRAWR4YE2NAR1oO0HPQeYw6faGel4r54qqzTJ31pznlpjKU
xgLEwWlWi63m45AvbcRAmmTkue5sxBd7miPOriFer9Gw5GISR0qO/e/FNZsEY9GI+EjdLa7n9SWF
8q7/Ki2AHZNLnVJWhdzSFJp+UlcsyGdlWZobHsZNzziCqtgjo3bNGN+ADAIIchy2lIY7nvPdHjei
M28o/XntdDHfyaQGLNSd0ctVHqr1jHJys9NldqV2IBrUpdunvRabSI8aid2FyPIPKJ/j/2l/e+7s
7L5VdsiKyrBxzBeTLa7SVkd+jCUE7/b3Kfs8nd/32afWv2WwLC/j64fbvlzVj6Z4O1gv/Xl9bH9T
h+vt+UAaFvSTD0Tjw65cHHuSLoB7cFj0h/GJbp2YNk5ecDLV+S+21PMIm4bY+jEPr+6bZf1lKCtL
Y0UOslz+LIu3If8cx1dwLJWHamMynlYFkU9jo2VIij8r3Qy/GX3QEDw+rWqKyHDrZhczdU/LQ/Z8
Pi+vSqD325JRQOfVr0P5azBfGBGFOa36VD8tx3Zzdd7uuaS496q0LxaFssqVZffrWsWlQcqaJzsD
yrxpzRcAYcD57kS+MP2hit7xgvjnNjy81wIECHMg07+B+Fi/z8BcDNLqBJbhP7hOiNJWsFyosYPf
ETifefPZ6A9kBh9xAo3uZK8K+VCJnKPPvxYDA6RqObdPERHtFoUbIokAN55P0DCwA596yGLETNC4
8sJKDxUoNeBBTULDDaWMzm7qdHMyLBBgerog7slQzENliLwh4rszJLUk5wkasEGar0Ah+3R7f8gm
V05kyCVySuVIAC8gUk6B3gZdFWrArgywO/OhiWWPdTmtxbqxJCUMeog9yZhvodVEp3JqgGjKf41a
0h9WupaOJkbS7Ool5zLdN1Grz/qSjODplYx7FYlFQY5sSyc9lKt4b324JNhz3+vri1O/8W+s3wzw
1ir6AON2OEfkSvHOT3YZWaSvtoMbrphhftjPOns2gCkuSVzdXtDOTcjOlbthvQW1o25GZ6o4y727
dC7PZfHSKF8Hc6E6LxdnV3nf++G3AoYGkM3FXNi3N7dcHsyPc/bb3n/eyl2vP5VayKW2913cvor8
vS5XlLasPhuM82FgM+jfjeG3cd+Om3LdXDdqCXqgs6b7YzXNTRK6fevjm0tidvvDNIljwFAYrn8p
xfux+iqu32a1NE5Jnj+djGe1/H0xnk1UvNRtbcXjKVGLv8z82+0+vCG8tNH1tjHPz/n+9/X8XFyx
gvh/6p5MCykbwDh39a1xAeYB+Vu4Iqk7MAkzCAFD6A6xBkrERt0KJa/T0/m+dM3t0cAtcYGnefje
60lGlI50j90E3E7eR+5pp+4/Bm2nwnvT3gvtXVGjvQP659y+5fp3d3i/E2XZo+NiYvEhn7p0CN+i
kastx2PU77wxcXp//MZY1epZOc49wiJ2uIevs3NKhCSCE/Yfh/8KdAtSrkFppkYXHiBZlduDir0H
ymnaKwvrtL5hu01GeMlsT0OUnd6NfDM2TzkLq7ZQ2aR2pPFgXT6el1m/VdoNHu9D/1YSpGBFGOuP
vIrBglxQPd6igYAszgiVagivZdgMS9cF1kQqrhhr9EBG2SLpMSnPLPG+vg8G0FO9fyN9zjWgRxn8
eROCiWnxJFbzgzHngwgnnYdJYwBvgqjpX7a1sTN+9a95EQ3oKEIcAp2uzi5QiRtx5e6VoM/TrPCB
hVVf+MTbrVYF9x2IssGbGq6Ped8ZaX33bzhUD1Cby4CjBsimA3xUQMMXsGgTTH8WVnLuqv7lgEBd
WM/sLYxcdZh2iHuS69SdA/U5d75+Dspz4M6dGrGH2IAG+DWiYerNDlvKVGaYbcGhnaJnRcV63d9D
iS4mmU7GGb8GxYaGNv42tvt9tPf8kqXGm2lsnqAMO9/k/NokR22tQbLAbU/CFBxczFbMiavPbvXK
bsCeg3tE12GUle95Fw8v+lxP4ZF4ia1MC6ypsMpibthWMXLfINbX3W+zj/aERtbq56BNCmNqH4TR
1F+jDoXefnp3J8NLfZ5aTgCBZaf7yGw7f+Vs/imqjPdL0AJfa2mY+WFRZdN6o/wq7hOV1Sub5CQ/
WOufwwtsGJAvV3CdpPaZUn6NMO+2HHiGP8D6H8l5PDkq/hVffznV2WVcXxkDqyOCdYfB+wTAqQgq
tAjOQVVyagvbjxxfwosBiRcw3Bmp6UlfpTqaFCU7XDQ6cwv3izajnU1j6r4Sbr1eiNpMCjibm/ZD
uaQ6iB1OrPj3lwC4+kt8cn21820lof/voDGM8Iaj+xqhR18igq8u8/u8YvtV4CvOnTG+WeHh6p+s
8Izv3wp7PKO/nCrJyGLizLo8KLtEGRcGCpfFVNVScH6ZAuaMgMMUBVLLBmpHjrpEtOMx3VFauoV3
JTw0vuJOOZmdvrU6vqjx0UxL8OtE1dro+N4fY/SI9yEBi5MdOpYPrq64z0ySMh58YJCdF2mQ8wn8
N1O7Si0rZG3w4ABjWZLW3pySwFbBtpxqMH9yJbrvLlsiDtY4NXXfg9pjBcD4zu7siKeEg2k57QdE
uwXgJqvYtgd0F5D0TAFGRXz+xdv0ELEdxgyp0iNCE7QEb1ApfqGFetoGvCroQWuKvnSp+0yAHAqD
M+1O/gAUjd0dXI0V3XDYAI+kRnrQGuHFm9Y3X2kiuwvsOoRCqN4DzQzUcZa704sPKzB3EgfQJdji
hUtuvyowKt++JBpFyRCaI+WejUS+DTjc70jOCRWVDAKM+2HKhs3Oh8YzKT81UNOzCwxMRKu6Oc7e
VpndDtu+Xw9ojh8lXQYaYHq9yNqn3t009sJy0+addaL6XVlxdQZ7HFJ4AIEccxONveEWa2NydJNr
x+CJVHfiEsYldF2kp3N4QPGoDlBMOZjJgMFppmoX7zk2eJOmDllsYMgxqQwA7EhRKT7DUkPqCacU
YjrYb31kYYweuUnsISB0mp316Y3kXqz8eL0htH0wx1j5iyG95i+5HriKX9DDCSYmgh4UywRYuOzH
cCiBSoelSvIA8jM3md/bMUO+4hSDkgmc77N/cqYqwMMONCZwP1Ilhv0pzjHOGbFMuZNvuklPsJ14
OJg6O2puYdkHNnn92J6YK8dYu+M5iBnBGZqxdeByNCTTMu7PMkBpxcG5X0R71z8UMwCeSPzU7ZSp
W8JJzqLBC+yZbc10E5Fo/3AkR4qvIIZInqH7nGCgzv5fT9khCW0STSuV6Ags1Ju5DR4ZHCIcTdk8
k6aLCOkVB3/ktGVEDmnKQfU5IdB3SkRhS4KYPPML/uYlIAbHubmYa2N0I752k4UL9i/rnoagMpL8
vZAbzSMcUsmXUKAyZSfI89/c6dkgDDwdSEVabO8omEGT60IGL0lA1GyS4VYBKlwv9Zlur2w9yK1V
0a8adzNeExjY5bfWT8DzaEVwaUKPRTV/4HhJso7gMkh/Ttnuy2UtGZ41EMV4odfdd37yUR9vE9T7
YOahl8/GywgiOoNTGbw3FHLAUDglWh/XUsEBewwgBzG2tA7PqeK3ONAIVeNVsoCG+x7cmGLaE9vE
8KiDfq01AcOBMGzT+uxQtEABUHecwtoE4UvskpBd/3s0QKrHbLB75DVK8trM9JyTAu0dXu6bah8e
n3AnaeX0F5g3H7AMLirUj2D/ngBTfWIw3MljjTHHSpvFFb97wUgGKPyxRjLc/HszvRGFSnLYyiDa
1vjP6s3hHtTksOmA0PbJoU8NkPqICuH+/s3DVFA2nP7V5bmITPYcG+H32fhBEzhkrmT176MWRsq2
Ir6KJKssgIBea2MDiPlch2irsH9rxzmjs9ekAxlNJjs2nOcdo/Bc+uV1gjRVB7FlUiOBj04HFBtE
kTAbH2YXsn8jqm8cLsSymt6IqyGOqwgM3EKBAWfYbYocZ/NsPp0gJsFvR+8UKYkKbsoEyFnzlSs+
Bl7jsetAD4ZAOzy3Oi7AoDzEZJzQtYBknx7Y/ZPPd/s4Y/1UT0kBKe8UavekXPHX7ZRaBAqahaHP
netCq+Z2S06TIL+Ge7J5YixCGWMeu4l+XV+M+dVJhgrNlOUdAkyRkEjINuFypqzKxW2mmMtemR9v
L/vrwhzWvK5Va+5vehv1jA80brJIc30d7z6prcrFadgabMT77Q2HcB+pHJ0VMYQKSIynJZh86zDv
Ht7DViGXaFi4UxsIx2FujXGrb2ykkxbFJTW8p4xZNaLaHTrv6BGwzdWpk3N+8k9X/74Ynsis3UzF
dq05dicmSF0MLWB7xXV6v83BsefnxUGLGNgK7AQ3GsGqoEGLRjh+x252O87vNavTLB+X1XFldFsn
WxuAtNsNOzKmiqURlj+xbhA1HHy2LyOPr1DtTiFkbhrt5qbnZmNV6ComLvmGh8TCfYLbR1neTvMK
OmMO2p5HxZ7GbAmu4MZvEy3QiL0MiB6qUnicwKzI96fryVcS50NZjK6PrNy5me7r2AGXMnB+gLQS
YSM52fKqLsdDoP1qFN+y2CiCHtvxgq4B6LUpyykFzbsIo9u7xXsECH3vMEEIx4lxFGsIpNNgzGMn
aYG8OgEzWwNsiMjrZa5xbDpuVW9jexvzulbKxGO3GhK1Tgdthm3CcaNE5ahbGOqKNVVB+gMNzGJt
EajSYva7DJeVmQ514hovjbou1bUJZP2+2oOSOJE8bdZf5x5O8uOycmNaX4e3o8Wq6tuzm7VU7HWB
5gjx1SNDM+wMSWRyuU0b4Lk5y+E6r3YZQV9j/1LkT269YVu2T8ngpq672VfLy21j2wunWjv9qiCR
+3VRmb9uyGpUuIOTzl6waWnntC5ipRDQfX+euT3xoLQ9h2crLfs4U3yvnBZztiTOBmUxv5Nz9hQf
s801T7t6p/Wr9rg9VMuRZDLjVinncqCBpwe0u2Kx++uocHim5da25w8O0YPt1VhlKA4b8en+Vgw7
khb313RsVpqXEDS4Pu/fcK6CJiK3MBzL+xlhB98lnQZSCqgII+SSQBnIhwkIRGAwmJz7M1pd1nfx
au6KLecVGh/+NpYAx5wLJlc/8/r/CGSZ/0RMdlXL1XVIy7Zq/hGbtozuYt3MCtSuOa8h9OUL55Lo
aly7M01BNGxtcKzyEHpZckQk4+jNC3U3tbxwqFaDQ1unsGZsZXsD8o3CNvsMYwVwcz4nM9KgJ0UV
k4ziqCzux5WVwzsanvUznu0AzT2TnC18d8E7Ed5ZVjcc+KuuXtjHxLym/x4PswRi8CeqwlU9wmSa
Zpim/QeP81bkVe/dzhWkYD3CQBAZCIF1iMR0H9xCjJTgTMIHLGAUkYq1GqyOU5ggoQ2nbwoKdxut
X4Vw/3VzpigxAO2zn4zoSGiJiCrk+2cIQ/4IYwaUrfts7f69/IbzHxV4YHv+Fs4zbFXtCsvQd0Sd
bzgd66dOja/jtAYYD/YeiO0u2xzbEFNGGWSj4uA2khul8abK7LTJXyy8L/x9fTVHeLYZ+qFvFUfr
XfmSYZCQvVMj2IM/F0TaVEMyi1AYLmuOOwttXIKTQ02rW2aLPY50dEIY1KeFE7aElXGErFhIdjA/
iZ/hFb/DxuIQ0q51wB0k+sSrYM/NXyTl+N4DeydpLNJEFWM+gg6K1GphBSb5VZBV+aWoMM6CnuSp
bM0oYM1IUrvBFVqaWPyozexR30XSao13TyNGvTndp/r7SEeS8Pk4bx3fxWSCz1CmlZNaGbLgaHHh
K5xUi+oeaSOn+0lVcHhCewZkX2i96i8O8R7yZYUnMg7H54VXhy1u+jEAG1B+69VsnF9o8rm+O8PR
w8LEhoAWBFibtSTzOZr0kId22S+9JhX38JUdAgS0cLA0alDh99TnuCBr+DcnWFvQuiYYgXaObXOf
2iBgOAmTKprzoOXTAlc3VTROZE+X10qZwaNsM791J8ci0cGSRXz6lvbW1Hw216dvGywGrF/025du
Pq0Qqb1DgZqcd5hiWkZuBaWZn4E0Z4EJ2efLPaPHrAAetJasurdcrNtL831IxFTiiI5kae6rxVTB
iQEPD/MIat+CY7eBsVP4WMe57h/X9SHAH7Uncdai/e54l8x07Gh3UZLVEDr9VtP7Z8PwWhS2fx9g
Bk0u333m2/M2MJ4v7y6yV+Jk9cctp20S8F62Bhx4fdL9ZsM8KyF7OadX6lC9jY1/IaB1lxS7xzkL
cfHKhXkdwkA0cO+/1zEpf9h4R2EjtneZ184FBujUnBkIvBWA7c7rPS6fCaPppk3w8+WcKCB0dSHO
NNJ0kaoTgw1kxPhy6D/Z61EmMU4TnCUVsftblL8j/mi9Z250NcT/dvoLG32k7+acxC64Epug/dC/
StgYZoB7bySxn7qwWEKNDWdiCzotsj50iLu62KlBdd+6lUPyyqfbniMUT5mwyedPNlBHmL5s+fi4
OcKOk/b77k3oG+0+8a5QVBF+Z6j9B0BGE8zfvyyMzh9ws3Y/KPbBUMtndBIm+5XyihY5g+gXbods
qi//fRnT1X9UZ/jbQvyAv/1tHXPL1r0V/V3w3z0om/rt9KZGInRhrQijgb2+Ju5CcDYqSBxyQKEx
JhiZGsBOuVSeTunxhbgqeyaX3IHPQDRfHFJ7Y0Y/oJxswWEa8SLQ22QhWdWAbg5gx5GW2tTcU/7b
XPqDtpG/s025VBOFNJ+J+7iLfEDgOyy0dzDRgvup0wxtUJwRK6jtL4IBEjCPtTql129nVS5dIFE/
H5Jyy/8h/Hma9yTPkN+dlSB9Ll9wQMFb12kRF/HtCzUswEMAgvBxvRGy5JZy63IJsdlZkd3nhfM1
iqZU/5T+3EjwRFJrCG58uHo5fxN+B39koygiD7/yOi0gz7xLNVLv6QB2nmdINQS+JDtgzXephi6a
I1KwECBIil+JKv+IqqCdaCbZJkNjHdmRjXyk4ObGSmhKUgeH+8ptEMmUH3fEV34qx0sUXeoBsJqS
8ZSWfAeCrZJC91IfeRfgU6qtlNkV4JW2ch/Ac30DLYC8txt0XAD3E6dlXCBG/yTFg+nLq4LSwtmQ
SJmkFWXMGI+r+H2DETizPxhBqbuQm8qVogrTAawOZWj1/EkEBL5AG1KViAuf5fvpi30EiKL6wdmL
Ky5ffYI+hSDlBUJETJYXH5CiZyXMfikQDxWgoZd3VAiT9sv+UNDiCr3ZPr1z90vY4H0ANnp8fE4+
7z63D72TIhJYkjxC1FSF2tUgXYW2lRKiC8U9ud+R1/ukS7JfUuc2zL+d9AeAqvw+g98X/RQlFDKY
Es6cnUDVvFn3U14W3/zziMgYr8KMPAbc9TyTSrMLcaGQnYZ3+aRQJ23oYlIOJZVqH76UUOFJzVzK
1IbyHK6HoMYVXC+KLaLZgt821BfYO/IUhxo3SOvRTLMibZBbqd/UJRcp/nEmbSb1RmAMu0X6VL60
JyU0dlIWua/AtYQMhwgutDbaG20WiiNvkEAKUJcTWzFUZFhzBZf1YHObz25+psDStejV0yAK10vB
MOT4jTjZlzT0kYQ0ZD8SmtfxIULjiY3WSS42gfj+fBkx3n8eJrXkASRJ7EgnIO1t8Eh4xms7cAMU
KMF2baVK8hwRGPqRspEyKikHsVcpn7uVDkIpnCJxURuaS8C2SynWdYpmrFRYuqElhaUCs+9MWhWV
4nkwFus3ea/g/rQr9eI5PEP6kPHIyGQgFFO5wXXOXpxeQwEFVkiy07yALJXnE0wUhd0FNmQeq/L1
RLI4XBBoBhxm+KKL13EL2ea3toWNEPTvV2Sa3/NIRyRIeZGfB15Wf+N4j9SnU9BCvITNQuEMUv9Z
v7t5C7CP/pURJ0PjTKSixStLlcd3qbFUTGcKGTuP36T4NrScx/jGs/0mgxkfGdOhS/LXy+NygJUQ
UGQ6yKxUaF+BWv6weWWlAEjJ8geb1UyqZb6V3y4P8KkRIkDLf1g4MT7q2ECuyEgb4IrX5zoUMqlw
euUrR4cfCDg/msjZNtEAk3WcjxCFEDyaF9C1wTwKX0jQjFUk7edFVuDG9oMUe5s5yOBAQz1B3SlA
swuC/bCoIxmUV2DgpM4MkT3yx2d7xgkX2OXtwQASuaUMgCV6DdK4I3QsM76+W9CFpIeyUJqb+94Q
yfV1mK3SCVCKBJleLsAgQYXFpw1fyQlEtsmEodxCduXVOcUEJdrOrECAnEKTPc2spRMYSysQfhNg
Oe5sx8J0Ep7v/jIxuRlEqwf998Jty8hAlmZZ0jQCABUOFmoJfDfXApHnOBhArJ1lYct/7s5TRD4K
+bl5FjJGtlIqnSuEoCt/86SZ/VvEpPR1T9IIjMo57Chi4Y9nM7S4OI8Os/3rYZ6nhxnCCb4QqCh8
4KZyqzyqiMLOpEYctOElS5msrXQEmk1H+gn6wcyEqFUusf8YJ7IKyNQtX2U5kQF4eRd6k8H0ZRLv
ZMwB5X0sfMpMdj+hh8uIuwDr3QtjXLYr2ajkhlywGb4YiCxkLFnyWZmD3kxflK+ydB9n8l1fyBIs
0xoGLwFKLtSg8cpjhJb+WHZYf5nNPysSyzVv4UN/FqYv+9+HmD1iBrFhPcvHzA8W/kdZgbTN8ldm
Crth/Sb1e+xMzIuWredODaR+pJ75KuLj98/uLWs9KZp4sP4hgGVf+FsIOqABJ3s+pkCLGJrDZBFq
h5A87CmTJrWhXrsMkpJegR8B/V0GUiTrQRlnMw3IcYe0WMYIsIKCbnusEHTUuK3n2pIug4zNusGI
MH0ZB4c56wHXm/75K3+AlvMYpCdr1S0BOvKzXjWEYhMt0nigGp+/vHEjKmVqLOO/ZcK0s+K15ftl
LoMQQikDWAa9TAQZGDKP5H2ZAjLMZYDq1EIG/s91Mr7lTqx2UI4RulnkCBwmJIAkMo/lcceMuCc3
OlqNBsaBjAppSTViqyeJA6uWwq4pg8dm+ZXvLMOsLXs4ikdI6i1gZ5krF5YMm/WTIu2cZ5kXMlNl
pggrcATHXaYZLMEfjmAPT9BbSLv8b7k2EQ9wNiIlIO0hr1sbWRxO3IFWZybIF6I3dJA0EgSHPhwS
xFm4rRUMibzdhx3ocC0R6uE1tFdQEb+lcWWD6L+6sHt3AimCvrYpNEvC4vI5sA7g2+3g7BKKY7Xk
hTlTFhR3wXLFvJ3Vn0K311ghiPzQuBeaX9aJfCHd1H7acjvWCnmf95ZoC9AlMg5INZCe5rEeI6KC
/NyH1IhivIGUo/53kOGSB1hZCKS9ARsuQPVW6HkNuPUz+dcR94EpqUXNmzToYU5RfjO0dnkkA9H0
s5lg4QXQDqmb1jgaU5hIizZo2BcF/t7wpSUnXAu44wFyQAO3gKFXfHGyatKGFK/yXzDqP78RuqQv
vAXBaMHal/HwAK57H9ItOX+daMMBDb2O9h8SZyGdNdLKeSqV23/LVdJx0ulSdgPn6IYgBsJ78oK8
fQouifSpfEAq0oV4ILmdvCJyfMyPeGwpLQwWkPJodnxdQ42eE+0+abxbQoJZQfdHI7oT6FUlOOrT
KqWnv8xVHmubAoAIxYcOsJHGIV9YOzFXcr2Lz6oh8zA6gXAD8t2Rdq5kWsY2aeJomGt4/8KeQF3G
2BgbEbYo4/0LFdlokbkSPL/MWulBKanIDTY82EWyUgpD5AjPEWWShyoLPN681KSPtqINKZc0iuxW
/aPnqS/FOEth6AdZaTQZFTxFPnhOiYEZpK4JGRAxMQnGCBIbKf62lRAdnA1dmV7fxAry6IqSpi8o
q8fQ0RKZCjAdXqTTHwzcVIdOcKReP13EYodxJGuWWEYy2mVuWR8jZSjT7i2j0X+6/KfMZYy7Jv+f
B0nvOBt7BePwZ4WjXe5YYdKAFIyfUrGfQoiZBumU163NDRWlx8ym5htRoBwpJ9mhv6Xu5WOyCjED
jRVW0EEeshgj/Ull6InJICXTMehOLJQyKB4zKhQT774yfWNxfZdV4mfPh0E0Afr1EJO0IxS7OX49
vtSA2NpGxD5a2Zox71jgfWaD9mArgyCivSAJLK1o/P6ZnVI2uezK+JVSSLv0ofPRIXlye6kDVfh9
CWKxiRKjFyjGM3bw0g5EdwPBtgC4YFQsgFtxsJAdUY5RYrOfsYZ9y+cMgs2N5U9UBZUOL5ZjALnP
Z9jE645PiH6kmOPyuTtHqv/iS5j/4Qbx/nCDqPXJu7b2UXsiqGJcpnVavhiabyMb08BAJtoysRF6
QwnGAJY5JXkZYmf6S1NO6y9wocCbcSlmAxhjEOE+ol0WPsGH64YI7N6eW5vDeXpxpwccRC6KePA+
piKHC2q/91Hw/nc3i/dPhDtX023PVF1Hd+w/uB/H/tw4Q6/dduJcEStB7BwxBn4cD3IIFwtI9rxs
oUdyEhdvimiSym+DNrGf5dxmBwdkdWps7SoY2e0usx+z1fS9D+G3m77sfXlS/TWwMUOoZA7J4ncK
urcfYpKsQ+xnzFvwP0wBISM5EZ5AxpiMrZ+9Ta668jrwSDpdjlViKP17o2j/6EH/v43i/BHrMLW6
7svTSXs6wbhD9ln3yQGh4Lok2ljio9YmrIv6hPA4Gd3c/+oTQ0bQ/+doswxCEI5jGNqfnCHL9u7l
cd8YZCkYw/37KZvYV/9KUq4vMFPIRHJu6CYcfHHhw0f+Bs16ie2XEnY0moNq4BoBOKMqS46oszGZ
UfqHIThMDGDDiwrgavzvzfUozx/ldTxDd3XNslzVedTnb466femejfEAifbCYSuf/Sj3HDkoZL7G
IYNjBoIEjeR8WggP9joDTEvH/XspjH8Yyf9PKaRT/1aKqu/Gk2GZt90h1XxjdowAJEQo00I9HmdC
7C054okK7mPgMbhG+NNFUoZyKCNL7qcI/Qjh+472Ts9K9O/ls/9hUFE+z/YMS7Uc05J15W/ls83j
XT3fM/XJm+GpHJ/sqL5EZZdPzK2NOwkGyItZk5tAn+5Tx5lBXSUb4J0YyZTgCImfARRfkvOv6zYD
PjVxDsvsIHABQRPFsBamZhXUBID97L3T5jppPbr3Dv04fEWdEGYN7PJ2VXyfXmp0SIkvTm7P6uf+
CKuye63C/jIBEwIOwaoQxv73quv/WHVHtTVWGFV3nT8WmXN3u9yr0rntXDQyDrENp/wUX6CEauj6
ILSLnYiFELtfXtSlWgASgQzBRfJfIkT/PFD/Vg4hr/6tC2r9poxa1t+eX+ZtSi664PM223qBhOnO
foBePVoJUEu9WOil//V0zZNl4/+bJ397/B8joFOUxuhq+/Z/tJ2zhbkR/2eBh5Ow+fRF/NzWivMD
vsh9irwl1M/UwzX9P05uTiLuh8r14q5VE9hde9whchh5XLCxN8qTnpDphvGCs7mOB9LGcqEs2/hG
+e2e2Bt3w1YlytHi7n4QSiGYyslPJWGFsF5FQkVuKO+JrAkmAXeN+SGa0zLD5agtmlti9TpBw0m7
4SwFhY2FXRZu3bdhyI9IiZhvECbID+dFMDJDC/GRjr9KNjWOH1iBpx0cTgRJxKg/YqoUGBOyCTT8
Lgv/Dzf1jmGnfIihesP8xYBDrhkrTgxqsREzCmL6ImtdpYdv4JWYk6LnJHaTlhRLbDluJSa4WH/H
h/3iSIFIwfbvY/2fGOyO97dO/kNRQB1z/e4y4iF8dgGbfXDhKN2/OG9k5EqLNSKeIBpDomzJkJ52
+9/3ALgIAVcydmWJKLAdt83WCN1EDbLGVwNtmHwumC+oaGjQo8j4HnEcFrNvDTJpVZPItdgeYwDA
91RNQQ1flmZoTJdIvgYtOJNfo+TtM3E0geMq3wEgQ+NXkur9sFXIrUVOinT/n6rRmirV/Lex/oeV
dOzbmwtG/oZrT7wW2UK8KQUjTkbVASlN8qW5kTDP0DmxkceBLdLGqLGg6sVuhqJPS/rOGsqPiG2I
EhjkH36H9sbFovcjSnX3wE5+3rUxWEFbw4lGN4zv2Qa9APkYkKlIqNLiBbqkykoe6nzVLEXyLnok
vAzZmTnmwMDuv4VqTTxXNPCK321cdhQrn9nJJYWSxrtSWrkXknrLn7tWpMrNt+J2VFYtM4Z7Cju7
Td/kyXrC32bLS8gFydSEKICRtOQ+YLRX+52e7Hc2fO77t3zmgLKQHVVLAjUoLVDCNt3vDtz5xEy8
8PaP4puyGnFx7qnFQZ5Xcj2Fhu7zpZPRiOpe4IjLYyxjSoSIErrcFBmilMfLH1Ic+VOqAj1nW4ly
Eo3FXWSOP3qDb2jEUluph/wnETV3kfiSHe2RBskkmBXnyFjyJjlsyon1dU8sSqZ+S9sIe96NkNXn
ydLdJ6kcj8kiEpW4CUiCcknmb9Ybgm7FVBYhWWeIQ60AFcgfbJIU6rFW8XK+lbvp33KH/31HZXWg
jczEW4lgHO0rHSMv6I9uQtpiRYEHclvoiUUaMUpbUizpDJeblxCX6ZtTCvZAbvTTyBRUOicjECix
MokZUopHAE4CWbJSypLaf7NO7qSxpTQNj5UxIB40yj2ADZFfpIlaZr48T5qEG+00FKpz1BdP8ZC2
DMtmKUOTm3C1TBDxLoqWlXQc9yAtKC0nbekyBhpu8TOaaUUZxPIlhZALZJ6I99sIqYH8CXxvLeXy
vqQXpOWg4lD5jC4jWZC8hI7qGtL2C8/PF4970jeUSC4B+Ls1EBaRGXUNFjLS21TmwCkmp5G0o3SF
lPXHySplMJkm0mUyimUuSplkODCEmNPFut5dGEoyoH4GhVTLvlPa+7eKsJ3CXGxTPPmHR8vJtJUe
laZFrbVYyxyQ/zpdLMNFlBNkRPITrMlKIrYSQ1WT40uxk0EkU5rPs9WJSpeKgARX06hyC7lC1D8f
YVxelo3voSBGKJ3kZz/9LwFShhOnH/ntEW7mI9rXIxQMtVy6WKojg45WjWGz9chH7AmLAoZEsyck
192FGFNBZjSlnfXdJ8xx+6/j4qt41RGI118OJAX59gj0vFTQerY1qCPErcPhW3ZDXfw6D8UGkWSQ
V8QNVcXttzhDxH+CM0V+saL9rxFvxs9eV+MrKPEi/ZzE5KyV/TjrwCqJCw5tTAAer+KuF9c9fjIc
kuZO3JMOrnr2d45q7UyPf4IH9au8Lj5S8ayy098507WEQcxYf5dIg3gTLhgG4uMrFxeQ+DFEDvmw
vCq+eQkpEFyZu7G3lDNiEzVTqJ+YE8Ncwin/i7Az204d25L2u9T1zxhCdOKibtTTNwYbuGHghr6V
EJJ4+v8Lcaoyzz5Zew+nnd42RtLS0lpzxowZ0aTX++fxeepRYgBxLKB9AIYLwmRVyZS5F3RTX1iJ
fiq1B31tohLxEno00Xx4vmNqgurj+tQi/ZEYmiTOnrwDHccosur1koG0BpeuoD8pTfCvL0UnUpOg
hMXvm/ys1q4AuigOeX0o9dTY54z+c90MIvnWNznAoUVPLaNfKaQ1orViG2uQE9MWohp0oPRpY/0S
FCUYTIDT6wj6WiB3pLT6WCb2Ky5Cj5K/VRj00n27rvTrSttkI6/Sj2S413GGqiXwHtCuIhvFPgRj
nM2+r4lTbi/Bvk7dxki/Az0ieILdTuggXEkzRNBjPBPOSBYOwqhISiAw8Ft/P9bxhLW+5hIBGMPC
LeD40tM0XanEnT2Umhhw6c1JS7PB+5hvCOm5FXcXVlyVym5Uh2i0pRr1KpbFnA1xH+/cDKiOUUOl
dEsmL6gnCmh5IpIrTc0C9Rbq2aW7nKiQHyNIp5PQSenu3zgRxZiw6V2pfFjcXZ0WztFUJgQ4XIK8
L1WSM+K92Boj7YSALyeGOsk76tsMhW6RoFYgKk7p6V3HVb67/OsB2rQiL/+6dC/dPcMPuAggKYGS
RkA0hfTrEUGqJDQ+mJeI/tY0pFRMkbVsPXFEUVlR2a/CU6GyZWaOUD9b2qQ3PNygLI0uQw67irs3
DpKDRb9mzAndPqBnRkpPb3XyqtmZb+gQ8tToeSpwdFBI1dhq4CicWIGQEBGrpoBK765NhZMoqsoS
KR1gcR+KXIEkQhQQgTosayxpS4L3BsdRMC/0XTNAX4W5LMNdK6YowE+oSzSn8LAXtX+9Atw+TImm
cccBCXzhNDr/Gnjs6/+6BjkWCc8p9XT5wq31GGlA92gTXlrNQOmByQ2U8K0ksxhWYEGhfLKEiYJj
GxdXTFfjELNDKKMdCwVWLmlWXVDBogoMoyRQMV7Y4b/KL+ALRRkG1dwaJbYy+m2v4ozKNEZQGUjE
cN+NsRQh19pCZ1F5TXwV+PNYinwVNcCwBoVCpepbR/hjLE1DTkyla4Q3emm7oHdwpNqEFB4gquTf
v/Jgs1Yxv6gkUuCj0jjdfcCsgFQypQhHhej1ISYBxUBRCuhuKM4QBKWoMlF36jZhu6jGJCKLmDYv
XI5qeLj90byjeA5iJ2QOZQnYDyo66VzFCNAtJpCi1E2/gVvDJFeiuXci2YpPuAfBRrQc9iYyxx0n
ptqmwqEzBfM6aYiC8A3PiaR1VQdskqgLDc4IwhWeiE0lhFAcIp3bY071sdWcKUKlhQ6Kk1JSZbV6
LdEi/9JGXMTA7KEvHBFXasGLKuFT3ufk4T0gxFxCLu0aSH8So7f0U/LLUQBRmife8EsLlcxUZlYZ
6kQlvtmnTsHOoIlHeYAdsijhqPyhlc94e2WIKherHKiZHq2B54uZLp3qGBmqqKOil+oVBpvFPiyz
tiLuUiwoVf/iap2rINhcc+hZ8mocRgcTKq/ZrK8FxVebr7aB17LNcsl+tA+hFrJLCc40+Hrwa9wB
xaOKFeA7yQRSNAnLAxEv3lgPHqvSlQIVekfz60rqTdRrOD0t5UpiX4dkN5pVBP5PVZ3RZn9B74Yl
hyvFeAmyqMv6XCyTt+GFk5EZU82prLJ+U/ECJ7pr3WbGm/JoVhqXnQyrtDujX3P0txXG8Mq+nrHT
q9z7ijKu7zdWe2mKgumH9KbgS6lKTE4qf2tFY63u9Krzjmx4bLySyzNcE5XRl3LpZk67IUc/9nn+
I1LYy4NVUfUdVTmkxawVQ3Ub6myEQGzNwe5RVPy6xuzCqxQAaTvdMSjavZT/s1zTO17U3FQefdU0
qbxwc6TxJsAA64VX7SwrSmE6Z+MLRj2YRcVBZmiAkRrLfw0cas+5xd0HG86+r6syCQ+OfapLwZH9
9cpvdQUKJpBF4bu0a/pobLIVnNkd62HFy0Cxyoh6X4Z07DAVtsyqOmNQjEWxZR3ZQ49e/iaZKn3q
q/bVfXjxLcYs/tbP9iENlBON4za8tUrskaehjnfuE+jEnNgTyKzBqcy5CwAs2/GtxW80kYli+HnV
j/qvLdvklupEhM9gBMJ0oEcWJfr7SjdJp8ZGPmwGJT5q7RIElvtKW77po6OwbgI1bsMqWK4UzHlM
Owff7EQBHyNdqk7fdG9EaEJtVJNkJyXCMfy4eySkoFmLCadJwpwd6nngyQD7gbcaMZvK7BsclqhH
j5GqcfWBmAANKoh6lrlbPAD79X5tvF2+wHv8Q09CZJcC5r3xFdCXZ7w5oloc6EIlrX4PrrBvRLRS
eUkEiTvUOzH0zEX5TSt/M3wKSNOKrQ/W4lZtopBk91Hy44INUvn+U5Gh8k+S2CBFVQMqfrWqXoN/
RyObh3J0jDLkG+HVwKiVUjPur0t7ce3OmrhwAmAkaFNDe6fZJAm2w8zdhMfJZswvyNLS9/JFnYMg
GHQaOrsxPqjvtxU6HNfWqdEBNOZ1GKlifs03++ER2eqSF6/ipxOvapFrrvXL96bVSmJ/m7Rv1361
4e4n+boyu61KhOdksPioDM+ka9X1ATt7q72JObHUxNuHIno7tmbV0huiPugZLenINR3ksar2s4PD
ilPrbOyfA3YlWA8THqT+HNfyfp9enu72/YYhyRutw/aK9sQVygysdHH6Bl97fyJeuGKkvfK6mf11
tBEfMH8oM6Ldi/FuewPQ5bd5K7RTPMtGtHGNx6PbR/Lwg4ZN3+Mw89LSO54J8LexH6H2FXug/c6t
ixYrne3eA6iXzmLf+trdPbkxnlxklSM7BiWwEcid7ZEKcJaztFt25kIvl/aq7J2GinyxOfQO36V2
ttp9NxhWNoOkhcwrk7vVbMPFPgzpvT4Sm1uIy6p1cslbnnn8cjfv7sc0kfrnMT8/DY/jw7eewX7m
3SaP1ZnQE6SOx3xnX4YsL3Okeiu4A+B1gHnz4z3t3ib9a9sDbrG9Vc15SFh2610dz2uNty4G5OxZ
OY907rYdF0lS2KEn+9RJnM0H9PGSv1k6y9i+hOk1wOKTyOM5vHWgKroHPHDmtWFlKFZljNkpzMdm
1/L+5OZmUu74R1zwr0n/S5XGWDaPl922IhsApg18p8NadUdCo4UYfvCjiGve9XSKG6VgRi9TuVGf
ytUP/Xy9bdG0QNGm2Sp/CeJYBgpxehW3BMGResIBOp5q5IpCteU2tF+3acnmrms5QtREcTxR/5Qy
uFS2SYkIRiAdKOXAOeKKlcUjVGSA7NoQwyucp3ovZcOXHK4UDVXqlGo4fdyktffO+bM+0V/Tv0GG
LFrAK9WS1Lc2KZXGEcAYqMyp7yV0qMA55Tda7pSivRgh2mqPHwpW6M8jQxfvTYvfkyVQ50pL92zZ
AnWHmUVvCtGZQCC6TwTea6SEgOxbQuyJD198aw0e4T5dNC3R12ngXgFYCAZpDOhTAf4cVUBNFGaK
fU1xgq9bOGGF5LeCNAVr1CmI+B5fO/VFvbjXClAVhh67h3WydVwhKIqjiSyLKLtVGfDtsfWEgqYb
rdIClHlFhsSo+kaoCyf/gseEdeZrQUoFbJqvhZzp8oSjKWRi+gZXQm1R6lAiH1SKEoqIcgpjC/oW
eI5CToGXgnobeJxjSLM6t9K1WN4qowiM1hjps/lWhQ1eX1DuBqyF1a/49FVW0cnqPKttpJ4Fv1X8
4xCgF2HTG47VhNA6qIjnYtIpwWpAMK8ypvsWmKLo9xDnqdPCTmEIdTMua7nO3L/qUMz54yKIVhpT
jJeSsmVPGJ1QJeFbL5xLEvMgzvxW8qQWnP6M/kBSGCo6PTHEleCI0a7rEw1YpNiEu6l/Q3ycqVIE
OZDHjHuq8tLrV8UJFG/CoPT0vhY3ntyA3gFaKumThZYv2Eu47L96FRgOIWWz50x3SDNIkFkRzRZw
qzBZQW4MJ3NOV/L6qlFVbkJhS1OyPIBKP1P8n7ZPayn8p8Lug4Q7/sLtBKsKVhNSXYBw9MsrS9Oa
oCHnirkqXW15kFM5O3NIiyYPpnPRU0CvKyUtHfZ1/johEfeshebsdaZUCYY56Ze2/S2J1CsEIEHk
Z9cZyncCfgtcVSCxZtUrGUN0hdl/98GSSYlUkXi0Ij6ARTHRU94NsssNFCQI6DwGZdYYqf7wQosx
v8MffmyAnRZFN66b1jhNn7ecHgXstJlAxbpH7wKdFaQMjPSmXzSAqAFFM12dMOqC4WEk/+yRBXN6
EOYZkM1HE2K1slXEjLS0Ku01odjwSHbpFRjFzA1SR46pGaIOCbU4iE+xJRS6z8t0bxT9Cn40S9rl
NzVEKB1VBmv1oD3ywPAj3Tz42HzKpEFTTWexZ6V4tX9YTH8aHpiWTD5SbZkG6I3PXTVimAHXo0mX
tqU8ypysjvackhahfUtNGVxa2jYZ6axp84C8UAv1u6hLhK7A18wDLWatmyWeOnm0clHKXGmx0vJH
asucsEjXC+4uJ6pT0DOjE9GpbK2wCoX2DBEZDRSXLJaGWww9TsOsgr/O9t7b0cTdi6GobfylJIQg
V9jRzk0pp2HtCb8C7iAaiLQUduiVTD0KWggdGx46dJvwPkEvZmzKqKbIw5ftJQA9ddRxwz+Eu/A+
TPvoDPXOdBnSZR1WkE+XpPoZ4W7UaOAunDJbW42oFf+y8u2IRSkGVzKvui+c94WtKE4WAqz8KSUD
UzT1BDcScCti+w7zXqXQV7LE10YlcPk0xPi6c3C+djUHDG8Q+xDIIpiEpYWH2FAJm8U2mgRK0+Kd
3fXscu6kifeF5aow4QYujqdZhbCufguRsa1caG1sn2ZfNBQ0FmwVED9zwjNpYI2PdqvcoO8R9mjJ
27onZ0sHLUz71haAy0o8+srKe8dGcNWN8CLZ28H+c3d30cqt9Q9BCcTYJdyh/dRyfza98f4j3wXp
bljBZL7087B/rF0ns/GZeviPrb83Vs3H16XsW6fVje5lzNaH2FAZ+wB52bKXmP2u1d3XOsclrfkw
3IboSDbfPpSN4qM9J8Yc3JfD4IvMkc3UzsmBvvBJIJ5U0yAKEs916tL/6dj5oIFb+WBSDq+fMPPb
9/Zu4jVGzRHJLWAn2v3ruFshlDsNKcC2+8l3810eYfTP2fkbaZ5dfTiWj66Tu3LS7mobEkneWrQ8
pl3GPHaRkEMkiybJNo8KZT6ClAZ9hsfL1qm2npb/iHDohvxanWTPHrXw8sIUEDo/fiCxjBbB3j3T
ggpp11jFmf84urfZ0cZgnB5N7DADoPflMPs4uhuPLpib9+jUMQeCmT+/osB3QJYG44oMNSdkGPhv
PIwrzmb4AIG/2mVnaSPaTdRUcY79eYXvc7YO26mj7vRwj20W5KA2Kbc6kU+6YzoHu9QYPI1O7Rta
3+nTMhza5a2xm9ujUmvjhiW3NFw6lWEc4i3RxHmidKdWj5BlyDvZ0xRhVLs7T7+aDtOqZHhwkcf5
cLcBr4XUu8eyhx7rjFj5jI3rV+omkVsn/CORj9wHycaHyLvBBzEV6epoi74MSRQ3Vc/Cma16vnV/
JnFQ6z7d8+SkIiFUCipfY3q+zy7t6TC7bz9Wamf2ZONVsK/3a58YZA5Knzvvk65bRM6v/mBScdEU
fHz4lX7d5VmpuruMv/eTMTK5n3e6h7EWuU6eOMrAFNR+30HBJ9g6tTv9C4fRbrRBhdhF7z6Me4N0
WglvNF3XLPtzPzuFDf8xRA1ovEf/F/3O9g3iQOXOfnNnF6p1m046rB+dxDW+lm+VEagYVPojjARb
2pPOFpxr62/ubkRqgp3oF56izyB1v2hkj3361fF1pdmVPH6+X23HOFum7sYKLSQVr2yG74A1jjev
bl1rtrSzm8M0hY/UGHlA2R8Ib+AeeegiPo/EYQK6fif5cJMrkrfqkweN69nVb7JD0hEZ09OcDsqV
uOfVvBnYZR6qEpJirtFVAkRVwBkCxvmP95xvL990PgeEh66CeSfBnI+bqmrYpWtT84HUjSvpKIJn
O8qcJuzi+gDnW3HVqYBRP3C2T2e/Ui74bN8QX4Leezk6FnEwgKx3c/er48o7rzzk50yftCq3Sefm
ZZqPWyRkpv0YGW4jQJnubDeoSxyGfXmNUXhyMzLF1WZe38laBG9ZzhNhD6JfSgu3ofDDG2hQmf/f
wdceU0EpCJS7jR8EcvplEEZwMjAfvUauZfrz5ddlCIqEGn480KdwOWF5D17PvwojdWRveE8cRQLq
CnpH9PKjURULOSLl1gEXEyzfetuF6HfHXqm1bZ8DWcElb0jPcrQq8I+BIxA+QP2EIxQeHG48UP+S
PDkEZCqz1OsS4CC9tuw9wAEzzlNnqvfQa5QlCyUzfBW8bpTYirIXuB6619qiVLMU1LihEUJtC9L8
Rw1FOZgaBciclEkpn8o6ux6q8WrA0ub3g3rU4ojvAy6B2I0csGuU6RtNFhQhM/bMk7ek1+P6gbAI
/yoc72m/KPN5Ro++SkkEvaxw52UoLtOjRY4IXvSqjypV08lRywhgTKr4JVgXEBlSPvnaQmCm2gXK
AjmJBmTKpE1ClUG1JghuBtBYizsvCEsolwDNC7Q2QYcCEDVAZnHzVO6wPjTIgrkpcLiyDdREiAIz
lFq9Pgywb75SApFTCmnP4gQUffDP/Ozg17FIMUL9/A5UvfzQpBHUq2nwOopME/IOMDqsRgHq+qsI
G0NQO95TxzJCs3gH/eyKRyGuSKq08LadtHMF2DNC/Qo/z/AwOGMaiNM8ZoLN1lVUzinzaMGrfvTH
erVwY701s7198ss99b5xIMBCfHWYLoEgdD0AQhER7iI9VwGpGGGy3x2U/biFrXExDhglt6Qbpauq
+iim8D0/4yGSVyJaioCk9C8z0c6AfRohXanBlMe/kEKSike49vVi2JzqAJUji1pH6REd8hsAwRtc
8f/R/y+qOwCESgYaBRe9RjcpusdFZSUHjlAHo9CJVyNqpQVYL5Dw9FmjxLQtXqBaJkWicIRXIztd
JKBRmAYfSijEKlUf6DY4fOhd1AMKK5ZzUBqiYyj8fn1V+yxyHClts4rbVVwSJkKmw58rb9HbG0UW
LANHFZsUYisBkMEpOSdfFeXeiPvVXXzs7aHD1/vgoJ2kI9tL1H9aKqXp/ZVNkffTNnrDF0G2k1GA
bANT4sz6wZrBunFmKDWIDCNpnXCW14Onx63UvwODyPlHbj8KYDNqvqqtqPijM6mBDtbgLP/PZTKw
XH42F9xa95TLqftTZTcRhYv22GmZv9ysdZ1qIb2p9MV3+bgYJIhl+v+NEp8sLtX6m4S67SnTXI+A
Jo5q6FqBVOkWgPKqPgr4qVD/uXrbz4ZXWp3QXmAFqlBXBvsu7jn3mooaKeFEb4n4hPo3S7QWc3tC
9ZfrbtyYTPugSb8r/dBkizrPoo2PltV8fOu4Res1s0Yv4GaRNCpX4utCEJfSTS7X5deajK+xbXbV
BMh7U2pU+qaZhcjaGZkU+nnveybdq2Cuw+s7NSPLG/T3RMZq458pfH9Bdb+w4De1Q17Z1M1s8mqw
3QP87KG9FAIKuY3OOf3xcVuN4ZwUd2pe7SF+ySUVeWS4nKqipxmYB9cvZm5xJZpfjGDRoa7r5MQZ
nphmRE19utQlIaDpSOpPsxkR7ceLfbILUIV0LBJBYKeeNVX2WCgTCM8SERaghd8wukqMgaJwbSDn
E7yhvgQhRcJeRJ0ln2ROAsioeqljIQBxBOewenpDWEeCQ1QM5V96O/1cn0IR9AGt1idvFynWhOeW
e+LEkWBO69NXKvuSEVAOKzhD8IHqqA92NoSVAfFF9JL+gQZUcMZprT7DZS+aFeILugBhFlXyUz2V
qhoLrVJWeweWEVtJaIRoUughgo6oxp/Dunr6BGw+HmSiLxrv4j7U2BUrrvZC7aIH7wZ5wK6+0ZHh
a6HUk731HKOwLu5jXsYTI8aJllWVb7RAX8kXlW0eP6OO+njVCfUMsIFnk9xqOeWZ2AaWl3wm7Bls
NDx5r5qdwE1Bny/SrprhRINQIfNVm1XVURU8/k8nl9rYBI2+Kqu3otyrOmABeRbbg/gEYqFceKYv
wQkLYfmKqWtb7KITl6ZWT3Uxq8FTtA5ty5UgWmtLpmZIdU8tV1oVeOfJi70Ts4ncYFzUIC6LnIzd
1atyJaZJI0BQTq/Xp65KhS3Vo/Tu8Iu/ymqo1yWQhtOMqTLWlU5L1WqF/oqaIcQ2+VL3HfgyEsks
NfRLUnFW5h55pirUYXO666o58KzGLw0U5I6ilbqyoA0NjFqN+SgUgVgfaaCtd82J+FqKm1S4flAF
1jFVFlVIph0xYjP6/arwT342FK0aVatplhvNmvmrv1N6zp5ZBr15hmHYA1PLZzceZ90KOj0egqHe
Ul2nLnFfRIC8Wq+xsSF5e1u3N1Rqzr3ziIj35K9zOxz9/sxq/9j/8deZVX5pMojv9+Upb95EvKbq
QTmt+VWaUQWz2qJbZ67p3fAxxKSSZwQ166AEq9H3x9Sg8A5EAUll6MT96GOL2/e8oOutcmrXyDzH
LXnpzufONBx9//6kC2ud/6RJ/+9w1n/pSChXapdqXkZVbZejb4beGzBFYaZBT54UXh2TzAhp2Ltz
+zls2imdeJCn985z76ASRUYfIZz1jQrfk9Y48sSNuztLprqRSYUJieNdGUkgp2pIespESwEMpmHX
SvbNsH9/KeX/Y7/461p+aW/YZdeoHKf78ts9oQSJFE18QczIv2KFCwdyhgg8nNoEkN9cPBL7vMF/
F7+NMDVClMee6NxiiF3z8NY8mqTr/q3qX8mswd8ubg5Qg1/QJw0uNPZfUenH7Php76sOfXenk3uY
3lKbrphahHOIe7pNT1c/Nzv3vLstdRq0Vy69yEJq27Mi94KEJ/qxJVdiiEie8agkDijBsmxXFsuz
v6w5h3ajTztVgl72yTESmmvKF6pBjc8tyE/v/nSvhv08h6cekNT26V5Sm9S5McKxMW2lyFx52xhc
Zzt+rlIStdTNKEEDbx4R9yDuqiBW72w3iG7bp0Fp/tx72OPkHToaL2+IejocpPROldHfPN1mw4tL
7nmR0rubfWBGY9iWe8qce2f/drdvPxx6M33yOm+ZOkZqn8kNGx5aZo1+XraP75BIGdXERXErh8Pj
S4/iYB8dhElLrYrpb972pfejs6tOt/k8avQRx74f3K3FuNu0Jv1+ivxzb0Qh6YSrZMOq/dIbsb/u
ryXjcDhN3x9+7CVe6hWOcD4KaH3RoS1wUdjYjuGcJ5vwOKziJHYc7q+sLbWwRJcbl3B19rNkcRk1
PvbuOAj6YE/ou99JyyvOKrJTGBimvYIF6m3ApFQ7pWOO10TjK/8HmRLhQXk21Vkqs0+yX17dPo9F
iIBpQd4OtP1He7nyPy5Pf137r7KC9frltI8OcfmtQu4X9dCGw8PkuHPrq8fVZbLtyCkBjncuqrgN
MmicqKk3HZzf34LG/3EPqpV6GUOyesX4Rd4wL58vWcnAaBy1SKdhN1gZr5Pj92lsAUnvh6f+A3MD
rZsVPyd4KM2WRbdAZXB1kV9yUGoNF34a7Gw8IgmXPwI0D+mMxA60Os1aj8mzS+NCwz5EXxTc7P38
Iu4CV2IUoixbzHFv16GRYObgzdLcm/GwV6xPTEA8nEis9vk6gD7+fbM/d7k72M4/Px9Lv4k14GDX
MbySna8Qr6tBbNyEaPwlnuE16bHJAVDsaBNkKPLRGYQo86XzcKmXzBbb73TnLHopr7j1Dsj7+rRE
qCZ0QuXNRXiJdgALR3AHfS7sRDy062I/X9cuAwaiiddi9T1B99du+p87u1XygKl3do/2HAsFyAUa
vaPYXtQxbe/QfPwdro1wa7cv7vT4tPFWN+IAqfUds9DqOOvo5609rfusCiWgNPp3yujqWTQLs79E
90+UbpvSyTXcCPlclqh22UEAD81XvAu25Hj2HD26M2Ti6zv9PfGQjk/iQg/1+U7f2NrTLWR/Fh74
RM7+DE7Wvsy3nW3nAv3Wb6O0b3+PThf3e8068La1yaDt3DXpxGDrAcPt38crPOBxD4Z24BHzDVuZ
jakmndYfk3vZBnCZjMdNByPkB1/uYTDeePhwTm62bzAYJ/vwjloj/18eg44Z9GjKYBZ9NvwBaJi7
sQkZYZz4Jvj50X7W7A/KBR/eHC1Q0+/vdi7azSuskOxwfZ5u3FG1v4xEWNggAeM0J3A/R6UarpVb
htpyOr1ZNXWXpY8kGafePm7dM7xPuueod+8284982b/g/9O+buVZZAx2SJPz5O966cp0ovKwuq5t
mJb31uJiu7MD5bNOeT462J0OcU0NfE3Ska1KEpSSoLIcGMlYzsUpIozLoEJ46SzrF3uRtT6vXNwR
fUCcU2u11hnEsubetm/lfJ1kLXKQr6z7bJ3nOGU1HvZ1js8087EB6T3MV/nKomlnFsXuE5wZyNY/
hWhhYgZHt9eOdq0QJ7FyF18s0OLz8DxEcZQOqayFc32G+5Zjtffz+9I2VrSVGR6im2vMRTz+8onK
Zm8hStGVJ4sQyB20dmDJLTY852jYP2iqOyWitZJDky53DHJ2yTHmtf4D92q0Aaot6HbMAfR6Lh/A
tZ2fGxloa1eyscFxKAAhcYit6FyhplgVexbi3L3KSQO+WNeaoS1OBztMm71I8qcJZHz7MsG1LnoH
hsd9fN/fDVUxMP36zMQXD/uPieHzNsdwG16guQE04pPx/XgX2As3R9RBKC8roEYHlo2deXi0ygWl
FLBmd/Dq6B9ZwSPePYUCPkd83V6x+yFCz1y/juNWDLet1i6/m11RO0lSKEy5AnArAFKb7+VsOZO3
uq7pNEwmlwkPx2OVu1imjE53r7FcOo/oaxOjb49ed8Il3CkUXuHOIancvjvts9NxVeCgVh65D0wN
Jpi50oRFa+SK8sGzb9Y7Z3ILoCwoW3T02gc+Rt/IwUFoGnPKoOxJYnQAnh9GwmiathdPAI0rPM7G
pgNvk4Di7VC2IycL2K2fTefmNy8ObgEgg3NA2BrnXvFSKDH3r1IbHfiyMcBApLGZHbNVMz+hQ/mG
5LTJ4Ow7FKFtLhDbcFu3E/cTV60WFJqdqNg6NTZIgvgIt7ew7zC68JlgPiEzz63gZmyo9NBoRMfh
kVtnuPE34Dc1LDiMnOJzuv79/mX+Q298o2n97/ZV/iXKv92Pt+pRLbwdbEtmC7qiMQVOAp/J2oVJ
ePdshBOutoPDbej+/tjlpiLY/4jW/3bwX6J1q3ZvNtMlrthoPYkujg+ksC0xPIQTKGcHlCB7F79E
SAKBb5X0mzwy9vY1bvoS0dQvdhv0wbPcKQEnb91GJ/hkPQzMi11PmJXROKILmJ2q3Cu1KaEhjV9q
3/v92pV6Bnvr6PpeKNaIMFSwZWHtk5Gi6kHiKShVyaP6AKKi4ybj60OwdxvnBahCFbfuaE+nsysU
FUFwy4umrfPO6dZqzmq8zgJtiETbgaZAVzBYBzAD8ENYw/j7Bu3ygM6pjTdEcbTjWqzc/UrMXdWe
lV/jSgLvSgnpi5YtuFy9Ba/EWNxg1amVT+v3KLdgGMYzTokBHmkVy99kWAUBV8FC8KNY7+C3ENQK
PRBgpHwsHcHbyX6AIv7hZv/hXhfp5tdqvDtv4v/+r/L/S41n3jS2yHxkX2bqmmAXGY4edoRgbGJf
vg9fy5Jzrf4hQq5p+v5mhhVWrX87atbYPWrNHXXqbeJILBOe2ixenb+Nd2hMsFno92e/XjdN++Ql
i+bnDWeTz3rKYmGfKQx/bu8IAtgo4VLRRdymXR3cQbZml2/smb6q4b0XOeAzZXr/jyOTWrIkcY1P
89P43L2dPn4/hNYfntXaL6Fm9jxbyb2EjMaObZ/MzLTRDL5gXkSCs7QtRE/YRPpRmfDDzbD62fYM
UHP8Mw7dCLWec3BgNp8D4rrH1t3gKghPs9l/PvvH5eCCi8CtF5t4PbYb0SiHSEKOSw0Mh+KDFyfu
/eGXqkEJxZ5KWE+8y9bFpCKlFHn3sMuJzwPkdykgnjGmjdxbEiS5f0VPOgn4vrH0TCso5YM7nIzn
oEQ3z8bfbdz6zaulXobnzs7J8KzZeffMwzAlQcqzEhwND+eKeowTpoNnSvoHgAPg9Z8mR7NsoglS
rlRM4xdA1jAPDys29yfgQHoR2w83b0O3g+OigLs2uLtWcOoTwLPowCtQzk0T6m11e8f0djNGGwQF
CDsz7csqUvBwI9OC01aS0IT3aGWubJpNp4rosYN9Xfqers7D41x5wKVf7hJzPNl0W5uGXTo4O69E
DHhzT3SfWd0WwEoTOLQ+ag6oxfe2s0MnDXC26kxKhEaHkQzcG1Az0yD/wcYQnjYZ3WVxGlWgu5DI
u0fLPk3PxADeAc8+gnCv5LFmLQ4/27dSv4ZXB9LYT7eK5/nQci3UoxuUj8+Aw7XFwVF9PPuYfLaG
z/bDkZH4IajOLRR4gjKVUmzUxxZulXap/+gceo9OGfMow25gY2jjhniH63kKOO52gHbjqcpfHX4O
01OP36Cr6M5XWDquN3s7HmKE6D/GNXaYgzv7rlCRNlinLu6SSu/dmaYTimrE0zg5bG2rs/y4EZAj
zDeC4HwnEskWFPt6jYCox975WcqXI82QdbdvhZgRDB9BTiYwrX5Gi2PVNj+vP/vFcXH/ycOduyde
WCAoYEPIp6nbPfYIyDq5vRwvPcvBtKsNqmBfukSXRF5HqnJGJ6Myd56muHe13nKOeXq79s6963Qz
2ODBMq2Gj96Vnil8fTx0lNzDeokkxwXxmPald0d/XBODliggYfftGCy9DX1YW2rZLB34TFo+xIC+
adtb/wBxAg+Uzt1LGItG0M+Ja6xp3Nm4SRfWD1QecoluSgHv1sH0GFylanfpo0hty5lX7Zv7dCrQ
b6GHzwk9AkU3JtU7fG0SZK/9vd3mErD1dd6OU6rYIwyDHDOshpsBR6K+eHWi3mOh8T0x5E235DJ2
vSYcktvHnjvb20Co+FDJbfdh/EGr2tK+/x+r9l8PZvmXB7NZPVxq5xx9E9XhxCkTF1VMwaqIkbAC
a37VE1LNtokWpxRFmdtAtyIAo//pldfV2QkMnAIBOzVVNF9sV72HigdY9NCw20Dw80X+zQdUrqCg
9CBk0RHV5A1MyAEq8icdFLGoWkr3tgm1ptR9sjVewmxOpWn6J82d6h9WpAL0+Nt2VV/Gl+fDBHN9
7zRIjxJsEfZDAlv8KcabMXR9kscDyUOT1QJ/nDfMEX6g9DPH7fbWmyo+t5/O3HAtsg0eIJLSMLXD
P+jP1Bv/CL787QbJAf1v53m/ntLa8hpleDpwU0bwRt6Ouyk8UGo+5Q2ul+7u/UzVZ9tSPL533lOn
cXMv67vrj3/GrFY2vHl7xgP4ubMnC3YaD1IxAIqifCJqYGVrYQWxF9NywT/fHY+dGvYR+c98M0m+
Mh7J+aF79+b9bt2eO+3wjR6GxO33WR9G7xU7DElv3zs5y/mSRuUlhirOFnHhk1vBWB1LZyIBcoZt
rzRL3lmiu/ExBDC2DuHDdBt43zRCc23CdTpAPqUrZDtsWK14VSEBfPpp0rVI9lAbUhpZvzlxdb45
u1jcNqiSNpHdIDeuUTWPJyW4DFvPAo3mNg2Td4KOjMy0ORNEEnVTD9tVOFeHFijNEISaPedpupxD
BaMoMKuAUwScGWeHbn2NNoJUHcAAYuezhJBGw3Y7ZyZqOOrAGyzgFew1M7c52wN8xWjpQxTwIvbV
1p5k95N2XXvrPMSphWiJr0E/c59uuercrzYuFbF99Z+gRM4C8W2y+apT6WIgzhnfyJ2X7/CiDp3H
IFlMxidnOPz4SOhnA8onBDDxhbLxdE9Yk85w69jcEEyJJ5vv3fzej7k3yDTFbg2frG8QY2MCo8Jm
kfk5trNKwF4Q2fSojIcbZjgR2fumIVDM27RLTnC0g/F4p30PEpi1un5XnQyP2Q/U/WGP7Yd7rBZH
hvfEldE1M/wkyt0a10FkwafZ7vm9yU8AK4YlMnEJilFZrA6SL6wEcP6Fd3mCxFbIq8UuPMWPqn3s
HLNFeh7USeCglMGGAgDu4aSJbFjFwQHOnvdzd06pAKYiWTlNOhhH0u+ZTmE/ydIRNqCcG/D0g2n4
pIQOntECJ/vG4IgOuNW9jxMWsKlavutwRqLFY3qB2Ebrxd7PKcBB9b/jy2VtRZaqwRTBJISNsNa+
k76bM7wYyrIZPBj9reUe8k58HdAqBwzy3cAiYwhgfptEZw8iXo4pEwSiGs/H04NWRpO9wWRqBldc
FEDH8ymngckIsAPnAlhpBskwpaES8gAu6w4ZMlEYnlre9O2Nio2KQQ2eXmhetkvXUNvzNCIf4+H4
xw48Z7oBSTucupjgWTTcENT4Nz9y2muIh6PRiEfyffT9DXHSMdgoYac7NZKifSvzeURRh8tJj0fl
L6BI5+G69aDStB9+Ci+ZmAwZCGwAQBhnlITdzH+nsshaUQ8wDgvubjVw3XDqhG8hzTv2pGWzMnpI
snLb8Zi0p0zyEzdUvY53T94xjKpQFTbb5UAXcWWZAYSBp5vb9a8MXuiTvZXMfB4ErcHFHrTGXzH6
kLSxA3xDu4vdyGM75iPwAriyX0M23K7X5i/6UxL4rp6FuWV/8JRwD6C64S1or7//sCLX/jE1+NuC
/EtqcHhU8iy5bk9TcjeWl2fr2TqF1zJZTd5vhNYKc2KMSqwfijwnjDn7eZ/yXRvLNhw8YAOS1ChP
zLvN9p6W0rSFQp8T9csrHLWS76y3+6psHDIKv/xzx0ZxgUn4NOdC4LK4yR9ytvofrsX8BZI41prb
jZXsTtNE4TitLSTW8fj8DbO70/SXmPelwaXNUvZR6dTC8xuONNSsh09KOKgD90493Oimy+ESJVxu
0QjnlVHVf2AYSCx48A9uhLfKxVeAQ3UQ1lTUfvTOC6I3w75PTbguJ8vevC0hU1z/gHiYv7800o5/
3zcr1aicXlPSUUwKm4hcphCyPRoJH0xHEjoM7nB/xQztbqMzR/2t2cMjMKHqWMFyDC80pzrGKQXz
7fMf6hgUK34bc6GS+O+nZlT2ZmNXpp5Sh1X4dEr/n7AzXU4ba7fwFVGlGemvBmbwGMf2H8pxYknM
IAkJrv48S3SfTrv9hXK3Y2MGIbb2O60B/ukqOtDnKzEW7rkltVhcufHy3Hdg8x1iBFfovB2KAZES
QRa3SFy0ttzeiRkHXT4ZPfZLLA/ZWbJkawyd5WDBU+EzA1+S2JBh2dIrIeL68Z5uvI2CXmxSa2Cj
i7Mz90m6qBfjBIVIdoFrV2RhacfNq7B83IJubqIUPO0y2dnYB0bYexGAj2C6H48/9zTKMBcuwrMf
UpHgWw589cwgcdPvur0uyS0zyp5lxR2CTzbF8/Bg3BiHqdXRz3k6liVcZzqHJeKNd/NZF0u9+U3h
D4J1wmByhbNsmaRVsgfgvO9tiVMIs6A/RkbPbNHA3S7CmdVtIsuJtsCRO1euEOtLJNH/X+22+Wnu
h8Zo5Zouy8iYJ2cIBD6u4JgMRwu2I/qnZWLhKYWajP7DzifeeQhrauM/ASd0AOuGNd+b6PoyunZk
ugB+SwxPZ9tstouD+bD2+dxjl8KRmYMdGj93brhrj2GHc+8Sx98rK9i+toCVW//20tU5yKq5W7bX
FvKiDKtwe9sxup+HB7wt8S7N8XnE8zE+sYCZuHSjTdAr8ZukJtpEW/Dw5LEdnHtjbD5rRDmciBaH
vRoiSrq8MR8wL3XxJWNzgAZyTaS01Wz83zWP/bnmoXnq71YHDn/rjkuUzpGxwvvqp1OH9jzOOWf0
y0myfCx+J3OwB1hdrvsrJ7FOUQmrFelLyhta4UG0STFiTfCLC6jzrGTrSxs3d8M5M2pMls6xz1Ca
6UoTZkGEpyfYhs4mcazYT/tFa9+JSekWjfrOK8vnUNA1i7BVPOYRiqcYJGPnJ4/XMOWaBRY+8G8R
1ezR/lk7tM3jhRf9tIwrn677lV9eNwh803ANzwi6/qc1f+hU7n5uVCK6imeEo5Qk/6XiDwqDAlEy
IJdC8UKelNfOpYmsNrJ0eAUzFJ7tbz6iSHdiRRoj8vpW2sXtlSTX+3t2EnDTQi9KHEBoY8HGt9SG
4pnu0GpS0akSUiMdfpse1XYBpJkrLrVY6YtqazMQmjpFV2MOwCod+YuwGaQ0+b/rngwhJEJIJbGf
SbZMsmBIaFHmrt9EjlNTWZJeouPuersHPacQ15J2Skd5K/YuuLVgVFBwhcOSxo1g1YJGdZPVD+lE
wdgG0SXA2pGDvMjppKMt9XMDunQBxvTM3yCn4EHAXUqeez4MaBeJsqs7NXgBCNytv7cjLAQsJFaT
gimXKD1frUcAjx3TJsItQC8mkaIckhT34nypPL889m/8oaT7S94J7wMjg+5MFKr2jCKvGC++X/St
pIvfSuXzFHpaPUAvyIytBZvzOUlGvPNU4Oeh49sNClBc2cchQY1qAr8XaQsJ6lzk5gWfQ2YDhDRI
eb7EK9aXmvv1i0B4NKZpwOfDDAEqodNRSAGKLwC/zdIT8BeAL3oPVozQDoC1OVCzcnDgROtz2ALW
l7gJWRLIEW4QVlYLh9kcIzL+BFB9DVIwBwM1xQ5vLK1cYckvKO1F+2i+IxkiqQpBvbdx8cAzAgMs
bgT/PrXKurX6+CBVi4EQ1iIRaoIi+p3FrTpKADALwLfBUDhjd+jPfPCggmgLUa3/u2BkhYcVgHrL
GKB9a2ko6Oy+BSZ3JgJkS+Zh+f0Cyl7zBF6yAporaLQopNIzvQjlzVmnKNYgf0THFNd1MMOBCp82
2EJ30BuXXvFpUP0QqJhqvH1Jf6ZD8BNLLy0kqzDLwujy8uP8++leCGdhef8yVuJBR5RlgWrrcS22
fKw3BfSaow4ebbo1QvFewONSLce545cQ43rTwva2L8I72QOSxaUIYPA1tC8N5C/zqX/2q0+RsNyc
jvMV7p+P3SVdgUkNAOSmelqGXVojCytEBoILtisKphGdyWu3rx4JLs55g+MPA4WB7ZORINq4uHXH
wLlWN6hWO16vQCGGsERAxUd+HaVcKt8CmEXvNhKcm3h+53UxjzyAAHjyQLoeJhU2tZPVr/p7+bL/
4CCWp8GWYj7MoNOA9vJR7dow/HxwZ5s3J7THFhqr/tCkiId6FJXdOOCQsaVcjyEwBd9O1sQ9JQH+
hGdAvmWC5b3hREuKIACLvBWACeWoDt4OT9g5e1wjoyrtY0XoMIjaz4xDjCLDqh6YaNz+cPM4vTIi
Mb9OsP8+634bRX5LApwgmwcbnxEJjRJm+MGRATBe9BEMxQK6HVU6Ba6D7ToItMjxe3+e0FzMTP8b
xf//9dt51G+vvzKbs2memXLV8Hjdsc/+sO6nb0U37iL8dx64aVJw4uBvwK3ZRRWAfnOUo/W7QZVj
cISPxF5kMhIhiUw2DDwL0AcJCd6GNiyjzSr0T1H2uMgS0Dd+MLOM6ZnewxxQDJTQTXIkRSiSPShR
r7fdJNTSKJs4HxmG8dbdnlQWC3m3B6ijMqd7c5p3xzn+EvbkeJhu97ONg31d3y0w801wEzWtsAQO
m+GDOci3yQYTLlLI3ayAbEj1T2vuvn41QEbiZl4mGwpjZQnyXQd0uMO3C1ZelbhIy76WD4tjZCCu
4see1zthQfDMWud97e8ZgpiaIUWuIFrRGnjMOyK9S2ifgVpyYLpqr+eZwzyI0/Uw2CfrXeShxXam
2dMvtpPMnc4r3FGnxWK2hEddwMOittrHzp50OAK68bwDoJhFS4pjhnqLaEk7MgDrw3NHeyYHcDLr
4ckLl14v38+yYMjbpouW0VqjhfQjoMI/9zb8MR030+IUH4HNGPF837MPSYpIjxP769C4P3hYs4Zr
uJtZz3yfQ29No9U+Oe+SE4OgZQLwtHBCzmpzW304J40e16+de7hT9jxCqrGusYHtmcDSsQpl/QZw
pmk4heWu79MKM+nqRp0gsWyS/kEGBBPlIITFYPlg2eANFpsx16uRxdbb9htc1ZvzGlOQ6b4YGU1v
T+VbYHo9qvfD7mmIaaZlTpgSnAYF162Tx1B7d8wn6FJtZi5JznlansJ8HuMRf8AU85gAYgTnai2i
OZotdGeapCY7nicFFRFDXDsut7FHykGwxFn1J4XXAeds+s/0bnZk1YlJ4AXRCaJ50Z+jSi42TnTC
6tLvzcly9v0gHXTM8XnB0GZ4OsUbgKPbGJGVDZ3fCgpizwZkwsCnv53HFTrz1HW7pFNHxS7uuvQw
kpSeN3RuQvC8v4WI1EnyIymtIDPZ7NiNzfn3wHws8UY7Dx0nOa+TPZO8l9wOF27IlHG1kzUEFdI+
6xsFFua9zTo5erSMkxPbGWQpjDo5nlN8wpzKC6ESm51bZpwnH4HboYdTaZGQWqfPIHXLGg/wiM1m
U4QBawF73J9Z20NkJwVHGpzCrhueCXqLqFjEXbb7U9yBwHmC5omi01OHkPGGRzuTIRLvlN7rT4+Y
8bNG4hkA4HP2WrDY2eGgwj3CJ16YXBZhc79fRSagndigJbab7d1fjY3heeQDgUZliHvkUeXf4xDe
IWu4yajLKqYGVm+DkMTd5ldJzuD9SB82r9XA+lGV4SqN6h9Q4ugD/5rPLMxgKQSS7os8AAlDlOtL
ZHrw6KD0tJM9+WSDlUMfw2+d0l9wRH8cRieDq1wf6bHuH43xJh0tdpMc19N8nC1mlTOdF7PAGM/L
W25Jsysbs2l8PbH4Z2P+1HlxjbQz37sUprtlLz8lqBY/Mwp33B7b6xGV1jp2QExmjOxWZTwnsQOJ
n4521rjeDbLuIKDTC0/2lJyxOjrEDdGuCP032uZ+DnQtBIZGnbnhMjrKnyRdxc4bP2bBYBMMTCzy
ci6Y6BD0vOMw86b75Sw73qbVzQpIRjXdbUd2dlNXdwX5MmjZLGq8mOtqM0/yFYOE6JRpCG6DJL7P
OkmKVTI6XihrOr20O0hxfF+OfCaxMK2QDUTDD20ngjuXxbYXBA2feB9759oabBb9qjO2/WRN2kom
fO4fmuGBKY2d0GfpFDEX3HHRd469AwPfY29x6uN8vjF71fqKyUWLvPhTpPzUb9qW5259aug3ze3e
mf0JcfJJTT/fCwv60jRO2tEFdTreLj4bLPLkBEVcFfDpdSPPjud57BpRB+DbsUd4L+fx0k98fAch
7rHp3nNpgxllyS/AewKemydHp4eFOMZQ58VgiTgokGk39GDTk6HZcYH3qz2oEUBHF2c7OeKvFTyy
AKztaF/OFk3/z7lC21D7dAJ8wzBdB7F3x3eMTydgvV1a5WLpnyaFzwZQ3gdBf+7OCide599oQBVm
2N1+sGvk5tVa+r+p6b9e+VNqera26+5+iUeNCmk4VWhZa6RqUI+ifoQ/3aZlAIsElFMtiRHjxM2d
xDGQn5DjIIUcMgUqjFyGy+LxaZItL0YVM/LvREmGrF3kTKX219BEtv1Fev2v9/Cp23Mss+Vhd3Tq
tia7qKE4r+gpkfnSBhD9CwEsHH8xdWhVbERLK3sXBpqIZLK7VAHjjc5UmHqjKmnZjVffTy8YNv5w
dqFuEf9pB22uhgaCoASnhMqzHMuiUVWvfioZQatYtREAg0bCrekvKt9fGj0zmB7PVQ//VcSqlL0U
sukog9KZqXdNR2DU4Ii57asSF99zgclKgbjuKn50v6Nd0tJAufGXNEyKuzPVuCrqDOtZCP9kGxDR
1Oo3Y/IidFL29y4aXtLxym41HmlF7f2+N3KxA8gHwP/pd2gkfoGtWa3y1pZ3oQ9WfCsunziYBlMH
PzFpNJ96ko3UcH2N2wFQUn1Ja1Y8LhBqQBrkM2S9C6fG5F2Ebn3tM6aB+kHtE0k8qxaGAOY9iyog
LURVh80TCCKeTDQ5gNgawQcISPvvYFUhYEvTcQ0jGq2Klh3HJkbB122FawlCJSZWyBE+ZgTnyHrF
0JH1djGdJM8cmj+PzH0exQtWxakHVjyRSNX7m50cr1guxsxGbZliUkKwf3+Brdfcf4F7lm66/Fl3
cd0Im9kuNSgVJaW1KmY4x+uWSqqidi/X2b/stvb8e+FlXrsKTCPQXOcPm4j56TLYHI6dRWdpNI8O
mlUXgqS4xHPUjNz3AKV+VI74X9eBaJlCV7YaWcgMUZ8DSmr5muhfQQMZevidyB5FBimS6j9QpoJT
RExMOkEiYUqWyKJpBo5CF5prtoJkkhZa0Dhj32SyjFYh19JmfGxFKzcfAY6L88FBujZOLGNUtXDU
V8IadtT8uDSglqMFKEjwTPBWJHbd7cEE4HLY3OzxHVLXC8wY98DfndVrtF+ALTn/6iTUY9Gq9ZM3
A/QGJ1hyVOiMcXnTRQWDiSpWq8UkGuxIm5xEeD3uUENxQXXYhDuqTgA+zhNk8uihCLwgMarljOhH
fzBFHYQYBKlD8yiZZEhXjGkkQlv7wamPIvG3VesPLrNycZJFfIXcikqVRKkuMvhIVw2cxEmYUaPD
oC5eyf4QHNBsR7W93YdI2lG80sXJdYui2v6DgvHpYhuWwRkWd/2Mp40kNWVaWtH4COjgdGNY8nDs
x3sI9D6LuYCrL14+0CTxUp3vuz5kipGFHu2JKZcBt/vU/i8YaAXtWNuoxKe8V+mbqVHaqs61OFxN
aC+6/lpbf8sRM5yDNas3qH/rD7VaLxJW4geDB3nVbqzGq4zTEUMGsLbpWd/kFkwDM9lO2fXw2tVy
kCNwlx1LymTVh+TOxA2WSYBWrlYtLVw4zWr6cDmON9M53HvFGrVx7MfNszrDWp3a6FrfhBHTIvWo
9CQb4Cjpk+jTWsgQgCeb50BUfrJYNZhOXLQV/SNwWz8vFNyLYKJo/zr5Ogg6KO3p92bomLbUbGnU
8YxQzcb/SBm0fuLlS8BJtgbZkinpYtomyzR3ZaVVsbfv2IgDGCCwbmm5tp3NNpR4bZvVxubLe1Rb
Ug1RNSut1tgRzV65c1bvAiYrKkuuHD/R9glSxhTTHKl/ZxFC3L0lHnGxoVEvtXEpmyuA25hPy7D1
OKJ3nw9zjBuP3OXCeBURWaoh5UDGsihCt7FfXdu0L18Dk46z+LgYzSJe3HmqUI9uIDAfCVrwoHkD
6vLKrNhh+Eq/d+o8dt7g2Cb1LRbFqEzjM/sAixd2LYBODkLd6yUg5mzm3MjZkffWa006OUSTbqzs
T9VhP3A89kyHDroPTZLWGKGNguVg/rMz826HqIXNVgIYKpgSHYElLlrhBGmaSLUb8gpXn5xXiic5
wcjSQvJwJLuxINvOnUT0pM6ozU5scn+6l3V9wHWWfxj9BmeJEbgvdOF0mWTodbcS59Dx+f3OvEH2
Vgxzacgt/jJR92YVqgrSNpDSBHUkbUtczQkYhAv1IxGQ4EK+LOqCi1DiDedbRZYtq1G9V3NozDD1
5vZWl4C+pbZ6AeOhJ93IqFoNcZ2nS4ddphD8/yhDcX2i/GUmWW6dN/rsyellN1hAPb98rjkdc/Xw
NRY4SCSJbIQP0UYWvMSqAqThhKqSR/KpykpXn8YGm2HZlmNPS66gUYOMVFdjrSNpa0oDFPo55Gv9
TQ4N6qiLUS3DBFYRcmhL/qLfBWC/LcPi3cZv07wT5l7y/hC8acO7rwgnPRftQpHjqWYbyyFmHurp
y0Z2iSsoMjgsxNbNlpKGpVW947rwHkDzJkt9n9PQT2nlSzuHIhdMkrTIlWxgg/EhNP2J5acRisSV
C0gP7khgiA15x7Yn6Lw0yoMWdS9JZ4k9q5O/QiuIETKPq58vrHgTZryJBavyIqTVaXk3uEU5DBBc
VGodPB3OxMTV2/FDVgvSHDoi4KK/wIAng5KVFyrYHKXD61iTZrZHs1r5z1avCAfAJRlTxoXFBaw2
EXiCkYMIDmRNjvJ4Vw+lpi798MXsyL9GvO8dGRzQNCGDqlE70rGbiRibZ7SGsntpE+zeRBOQVxxa
AWIYIMkj3kH6WEw298EoG0htew+7IH+UYoD0xHUk+s52NHJHmxkybo9SK9r2zsAqFGEuagjVIINs
gAb9jtWuX7Kp4uyfaymrpcn/KQ/ScPi3vitmhV69nR9rosCplU2Ui3g9moNJlBKKsp2KmKbYJE1P
3XJgC5//kmgIWvGIymQT4xjrDxKGYVfnmmYXsCOwp6QQSJhJZILsQbxOzC5w41Ch5JCKWAmIB1FB
rAQKCPMPPCPZ6NdMArW9qwqQRYvmZ5ccSDunpk/a4Dc/NCvTjI1G8aj8cdnvdC1r4UpwQYtLUkr6
//J1cdi4yHfTFeNW7aG6NyRqyAuw9c1Wtf6MzDNaCtqTtffS52B/lyavE35XXGkYjum6UGIv+XCt
BZx73/Ae+ei8nt7xcEbRSxJTxCBkeOVogevJKHvrTNcIMLEqe0qgF2jhnF8UjS/pdYDnxOoXMi9k
1KQhyARJLRysCBF8q3QbBR2lTIrnZRWSss3f9PNFk8dhg9UE6M+LJDC+IIP8XjN+RtemuwZDye1C
I2SMgRDlnP864S1Rk6NpOvz3vBixUw2G57QEb2oSkUvmFtyQTEDBhak1QRpTaiYXEk+KQiYJNFmR
UoRLll2BYSPlvsijSu9Wf0DRFRZkmysrKZmj0ikVEqUW+slHk1Q6nMquTiMpopxG6OjynEpgdBjK
4fVUysy6D0pHdKukZWWipZdpXz3nReQ8qMNS3nPJQ7MjYqfSDtJrtSKhLn9Xgun0lZzxnoo2fzPf
dQRWn/6+Ahkiqu8HpueasmvGqLy6dfcisea/y7G7N25YU0EoS5SeC2kRYVZj6yWV6XKk9N3+Ts4H
mBabPtJypc+yAutKh7UlQkl3uoV6vcGWknmdyTR+zXR3j4TIYua/SwOf5cr61ZcM2VOq8HV/N9bK
Z2MFhSfzlPJDi1nbO2jud23wcgTSBnuRTtN3Nlx+A9w/XGFMNZWDhXhTl2pWngXy/NGDLh7Zuj5g
V8kkUd0Q44FXf5TDk2bO0ut0Wk+ny2Rb9T30B8RUFr35MB/tSfdU1EvGCYAoP+OcM0Vef8ztd5LY
13WpgFc/Y/n9ZvFOmw9mz63SiabRxoNaLud7/az3w0Fx8WGewESIiHMgkK6hp+BrpXclE4bOnWpp
yd0pWMh+QSU1/7JLXHynNbsWrUxvVv4CnW8ES0RjCLHcrvsqMivk6j0r6hsv6nMcxyCfSdiVHWo3
KcgBzyPrWQ2ApBha7x08JjgIYoigEoriaC70YLtqNu/igwUVVsZUUpmZo3SlpsNFqi7nxAlYofJw
yZ31seqQF2+aoW/bzsLF/1zhX29UI3p9sOoqKJqD/R9xf2j47RGXZEJtc4XcZn7rkxXpqFWByuiA
FyNZTqe6RY2dlHers67zJycrOSloX9UZ18tJqU67sM6JzkhOTtzQvudHpV+kYWjIery5hZo6+V06
yilx+N43Xv7KWNvKFycu3qI+dWEj9HDFgcvbZa/mM1NbRW9IryhK4t/rVmYeXY6vIMGRWciFFng5
zazoj4BPW6dDAfpioqKcGnOoBz07o2i0blQ38Jk9qYJAK5B8XiSIzpPiEavjpZtYj7J4kagQGTg2
7aCM61De5zpUvUsFK5My3KZlWD6CMOKttIkcL628yuod7qVeSM6BLQZkBPIBlBTvLp5Euz4zIVKB
AGQCPcPppk+BysiNnUXyyITqd4uy0Zs2OH8jAYXANTEa9Dj1qQp1tXqQYrYi/ajiry3/4Ga0XaA2
BOXkk6hgqe9izTqT7kSRhyYNqbNU0hTelRfoJaV1rp8FnbjEH+Xv6EK1AWI7cGM9zhw20gkrYX0o
eClHUAyh7FT5SZ6uEMe/UxdMEkLcfKc1N0CfTc+9e9+imdFD/0PZv3GXTVRpnyg9L3JjeoJLdHQf
q7b0WKPKrXqXSQFvT+VBBXBAL6FanUeNl99BREyde+k/oLx3wTZkhGEdw6Jv35q3Om1ABJGgK0Zr
uFrjfYIKTDcsX7SX63wpHIv7iZPeLQXKOKdzsB0HcFxon4GK+HMAxv38SrfqE23kbBw877ytsZR+
V69K77AYqSpSfVT2sAAkaZJIM2IlZGqKepfCW+r61giMAxGGfgNAA4KMvENpDoxKWVtK/x3JLxwR
JfqqEIUXJJvvUmUPiG2VGqos8v6BMtVD1NIbdmYHYEtcepKv5CqcOcj7KitT/YqkHf9qjyfasG/Q
GtbjVH7S8P1m7UKqoEemNQCQSO1oDrc92WkQ/bo0hPWr27ryLSnAtOlIitOfqJRWiaR9UZfYGk8c
bc8oD9UcpiKZcGbaay6Kmap0LvvQJftji3tmr+cycybYINIcVQueHtivmuVR06dkMbEWCxqPitvZ
RGkV/Q2w82rRybOy5LvE1JUB0PTBoRs+8GhHB03pXIHaxCW9EdkqHSx+Ch/XoCHTYGKp2hnfSsmF
8/F0WJ7u8I6pDG5ju77kMyXBacSiHV/qJFUfqmHa+gDgFGY3abxGTUtdWH3PRtVgPuvcSigxGwmm
1EKS4CNLzu7Pq9D7glz2ryzwE1Terw5/lQonLnToBXQH5GWXjyqHbVsgPgAxG1TenCfGaEmX7vuW
GG89IChGQNNnQKmmcKu+t6KSttx0jTgDm95kleQ91A3x4UO9TdeqwFiyvhGXTfqS24R+9LXk1lKj
938XQK77qRHs+stVUAeM0+AAA4YG5XoAEgyS+s16O1socIQbptxUBaDJ4JGdQig32zJK87gAuuHH
Zy4RRpe4ySDQfA1d3v1i+vrbOXfdT+XZoambpVtwdAczzqq+ver5KCgc7o7GLO/M9js0GiadYuBm
icX0/ByaxbBxk+AQ474DfLx7iJfLYY7mWCeBe5thMXQQQWqNE0yJmATCEP0OqDojWq7iQxXu8hgV
j9URu/fwgAqDGUF47b4C397tZql3z1i82c0CclWO5fC0B/CyHHTWSW5PbOtuvr/z5tPl7mZh353P
N12Po+t3sgh1CqgxRWwhsL6KV+fR2h9V50lQTzv1sIRtBEYiuAL1/gqW/68zpzP7W2HbNOuFm+8r
8wHXoEfQPd4hXA/Sb134HA9sSbvZYVT9sL7nz8b9n6+Tr7gK/3rlT5t1tfXWXhYITx2EBvFrHlaY
3hQRalnzpn/ETAr90+qGruMKrmIVBYgQNvFmFzXIx9TJCkCfPVjbg6yO1kH854O7Mv5zP1Ph063l
NX6HgyvTeAGTqI4BtMEQAFTEUregOBWhjT8NXOIKXh5Sbb05/CfAJotYgBTYFSwfC22x6AwOaRk1
VQzZABGPrBuasl5ipjzYLa7UoJaGun+4TL1P3JaiXFhZkXHcBfL1dsTyLkXeF3BjuY3QGdt70dEI
vUXi/cxvQY4cf23SaLeMocdb5xjYebe8ci7bGdGfjukTNKLYGoZjulycWEbXZ2Hm6i3abjGglMAa
HLCdfXbWU1Ag633SoHl/Dblv/TktcL1Pk/BtduielwYHAEd0XseLdQRNc75O6k6ygprJtuSHSzBn
fm9LCgj4Bpr8inSqn51RXxuu0h74mMpKjngaoJm4BxN/5Rz9ecyGzNe/r8KDs9uti0Lg/I98vEYj
AoUfDO12kKKuSVaYrbDifz8PB1VIw/A9qIP/frGd5yxta82LzU/DQz1OCUlA/mkYrPqs9lUq8Mr8
JGosKvrLp/P7OU3sNAZBQb65PEVza2AiyQ96o990BmdgVug6m/G2G9uoyhyjYrY/U7onMDM6mD+A
0sWbgF6lHe9xuYHhgLwWAlHHUUluUYXZu+WEqOH5hHEzxBK6Anr602vCwA9Py9jY9na8ZgOoD+Gx
yAWBRkFlzkoyXLZwwMnFMA2005pw75ajfZocI3vfc7fJHM+SzcBo+suaYxzk9cA6JiuSD6QB9324
PS7dT9qIXLudQU5HFDYoEhRevGCmiWNsegeyaWNN92Sz7uBErpINl1htd6dpAbCFI442VWyCFnFD
QiFInw54+zrM3BghuGMKawLMSGg/FY9wGpadCEiaSe5sX1k9/+MK8x3TCnwLrMen4HxyT8tOEHRP
k5xxQv1wbsYp6DkWD4Xa4bViY6pjom+0LKcd7/Yq4ON/XGD///ptXv5bENnZy8qpU4Pw+whXFp08
GFMQZSGE5Me4A+R3n6SrpFlCqQrPiEoi5u+CPgEgG+YwpxrB48Cf1SwSPvC8ty7DK/v51/viP0f4
KcxtfGOxSAuOcH6KmheqFbNIUhQ2/DCr2J7jzIjzsf922oI4jBtCehYuAFOxG83j7fvy576Muh52
JRGbuMf3ZdxxcNuL8z3gvciurxyv+XUWCWrHcBzDC2Cl/PsiXa+Pq659tutHFZH+q1p0Xr/zcHEk
krcUtlSMfASE2SYOZkCX8nI7dmOVpZJyzqghVYpKQlmjTbVKhTfQqJryk8YeA1eTPjPSNH1jWj5s
++GFSeIP2YBaegW1xpoZ6nJEIhOjAJOi+WjTiU5bN7UCCIm+pDGkrF0oHz3dWbOe8W6wfqYL8Kwi
JPh26R+r22G8w5FW00HNB3X7u3zNkQUUqVm9FlX5yPEP/efuSGWIxYRDNt90f6j2g5ERawrBmKHN
iGkSq0oRj0GqCuepDD3Fp9g/LF5VrWTXkFVfier6xm8fzqd08+h3jI1neQIHCemzT0AFH1uz4EuZ
KICQxtOa0hv9nMKLQkZa1Ss6r+q4yjtqzdxdOtFqgkKpQP3zWVwITeQ6E+Z1jxhaTYCHts0qMV+C
hCiuKm/z46+mIONZtVk0JGuQMtbwTF2U3aCC7NxWmvK3ozNDl2XXhX1Mm42xXN4/3wso0U0k1k35
yV30Xc+mHowmupe2lCZCXRpGl2nVgpmSRIpzZvuiV6iIWtNbUN/j0h453WtKnX83r5T2X8bH3074
p1xxERwbb2W5p8kujTP6o9jEUARv7nM76i6HR3jGf94vgMh9lUj984rmpyrO3HrzepEa9eOltoUq
zJeaLXKwZmCj3kKrPk45NKXvLgXyC07BAfVBGQwsQ4bBS9ACJa3m/f2KMg/ZRiyLJBFAb+1EH/Zi
x73FeUJdQbWIt0w2xQLTB4CCNGkcrVHN71vfVOAs2ymfEc1Uo8I7V/XiGiEvsZDoN9O3dSiO896G
oZhE9mnpoCuyH5xftB9oRHytMjQtnfz/5BP/nKrPfOrl1j4cgtrU1SBExcUvUNMCuisFjRba9S4j
A205Pqrs2s604jWJaK8EYDCEfPULcEScoHDEDKx/RqShf0Tu7NINUE9hMxRwKHv0aP7TwAFDKIxa
SrcUk/OkRMbkWT9oOK2rROtb10lzd2npt9PdtjWv1qfa1wi2ytdCvXw2FjacC0JM/U0Nqy5gMgHO
jh/6XVuTbmsSocpMDGIgtrMLyfNC3hwZmjzX9prA+fPJbSvf30JrbjfrfeO4yJpV4XwZuikZRbRD
P+QwLBDJ8Z8Xi3sYFyiCPDXwNFG2B29c3GUoYnRgU3QtGoxY9UDcPUYAhqv6PsM05hmF1jPg7tcO
nHQKBNyfqnibDZpjb398WTcjz0DZH2xdZ2LZ7ybmc/5NsMNJKkn5aBwYwUMbbSDyRCdaG3F1js9l
XG0GGTbIu2SB4NGin9N7WY6pW+3lGF4rLZkcpIQ96lST5f7lnN4hmloZs3J/C9LWQUbWHa4gageo
0bzU/sDKeWDsGaHhjWpg+mXoLMPyvdzeufR2gYWW8eJapdCmvn9Yyt1P+4y/qZoib0wqBaRGwV4j
NXFEPDqumnB7t7OiCsdlhrD7XokuQZ1QoRoLUP9xtotJJw1gxJvo9DMocItdP/gGGhv4d/UMZ3Am
5KJt5YlL0LBsEcSns+eEnKSz1cvrXgGC5CoE+MtW1D9XZvfTJuak2aKk9jIflk+rnxjgnR/nk9XT
8taYlLNNc2XP/PrkBYbf9WzXcbv/Waorw9ltXM98wNyvQATiAyz7rvN2cJ8w3tvgJEO9XCfd76dv
VlLbPfLC7N1f8Cn2YRacaG44/cC6aZxefQQW3J2cjGTOpHtMM8SDFE2eBnQd/sK3rTPwyjC/mSOt
CWd6Meu+XNn+v6wYf3srn9ZBOi/twFx0kPWjB2xMjwijFNH2GzgYRMHK6Pi6ujs0CHJl0ysv/OUn
FjjII9gWH9xnxW04BMXGW3mnCfx2GFL2GGpLh16TeYgqFIazsN7FbrC9UkDY5rXX1Tb02zZjN/PN
Idu49aP3TXHtMCmHDqxeDa3aXjK76bx3YnizASrFeG22nCqaicIrYI++BPEBRInLTEBzE2glAMv1
SEIgJI39/IyIc7eFfhIQ6fIKhSmkpQlDuWSYSwjQ7Ll81txETp7USg/eqxAVqHPSqVdL2O8/O/wg
c1kfsASxQehLoTA0Zrj4gyqyqLOP9yliSs+K18p/NQxp5yYt1RONe/rCYrsKsCigjHZwOEwg6tRe
Br2LpY4SHA1SdEgK9oIrKqPjN40J6FyjTwjgcMdbbVHUY5ux1byP8AQ+5BdvIggTw2WS/2oz6oM8
OTQjYHCosdy5/UkTBMUqgaAugCVc0580GFVoq0FRaMqZD4NvQurJikuzBtAVWF0ppwMsJdBbO4fQ
eFEoIZHL10MZITigLLCY+GhdvUgstiTkyhk1s9ArmH3FTT1qzbhWo0GH2Li8Fc5HEkIKdvTaiZkB
YdH+0H1O/C4ZM/5Kor3sLYDHyn/K+o66CeWbgE2c4eyXkKt7UGeCbSgbYTBHVlKMNZI63ddobz3+
+Qr6OmD+cwX5nwqnreUsPbv2zYfzzf6JVu+2MzPxN0CqNAuXGEB6sQlz7zQ4OlAQB9bu9vRkTwqI
dOi6+He+Nd43VP5x1vSC76h8rFE73PVQEz/DeWfeerrbLSHnhevRFkQNRS3YxRWkmoFrJU496Hij
fIG+Qt8GGwEOyO0f35YLQrGU4lOUJ3ex14kLIskj8g8dD1JrzF8IEqu7zanvHPrfcpogwBCW8boT
uz6AkFGKNtTq8VRGO8xJbxcf+3fnHXGl9DgKnhycDb6hcHm8twGh7RPjjOdfaF7bEBUp/hMYfzur
nyqeYFmuK39JGrLDvQQ7L+p7CXypWUsD1KghMoabFzaMJzqevhMFTVRspv45Xux6f/6Aze5Xe5Vp
mKbvMAE0uu6nWj7rLDd2x6pUGgO3fT4AVhQ65MLAIKeU70+LlBEeS2q5KsSUfQoko8xTtwijJcJ9
+n3+LRikT/qL0nsvsV71vGC62aTAlyRyxhLFArjrJd9Uzkma+dg637UaA0rP818BY3rjRbcufmDO
QN2mEZ2wkxL09X4qKV0yHgQ1YIeBxoSbH1y8bATnexijylv1YCAMj9Zjc2c8aHjfUKk5sZJ7ofZQ
fWPOdcHsrbjujIGqMaWe2s6EiuLi+qEBm37qDpneakDkYnjV8hO49rBNbad48phbjPRgjdROFHQf
nVhMmmsFgnXl8+p+ii3mGkWiyiOYIrMFT/EQVm/eW/a+grD4y7u1Z+nk+LHBg9GZ2N+2DwgXnOvo
WmC12lXxeQWbpunggxOwbFqE328RrrtbbLpBdlCVotGu2Cv17Hi7ZB5sE7WEtRMBQL9rK6f/25eb
PJIYYwC/gOcUDQWy02fEEvilj1N7uGqOxY/LDtrWdhA9qBVgYKqToS+X+R03MBajVhEOpwIha+zC
tL/v8A1rIYbFLWqEekb1PiSzH4wK8UHMAXDrfzqTQrRoSa37XZT7pwbK7iwvQaKNlxyPYMFPVPOA
hQEsA3wnQYqXD1lef5qQWvGpVyIXwrtt3x2VJJBqjZ8VB3BGIhZcBsQt4BZ4hnTMBHWC6s0uT5MX
DKhwnMKDrnleDXXFRgFZh7kyEVaxksvxNf2hZSRIsogpQiGrs4FZGHcmWFdACsApgM/ToxVk3WHT
YaVWrEx9STFa9C7BmMsXGdHR0Do/4DyLaw7UG7UbRFCQTmaLkODpLgB5QA/oaAip4WGortjfwVUb
ND2PyYAQ6mALLn3VwtcW+lcSMv5vS6zt6f22xHz/PDc78xQoCxOtJrbXSuEgns9Fi6UZG1VGEqyQ
Qu7vyujH4YYiwt4n+yak+DKLiOa0QSetmq1396d06KVMJPFfvrFg5iJ1tMc5N6br7PARZgOjvj2c
7rr2eGn0mv24gPEAWnv/dsRu43hbr6cH56E8jczO4Mr2+xXIkR6A17UMD+HOdgL125vclefFvkrt
06Q+39RNaGc9FjEjX7jKwa8d7kf1lXbbl6Pn31/x036fZpvGODYmREasT9DVPOGPczwknLo1Ta0m
6FE+rEsm5AzailFGWnh+DE6JZxOS7OctZjvpg+nsw6qe7MqbVdMPtm/VdvTn8/JVgPz9ID9VDI5R
OsbpxGmhCOc4O86wYyYpMnebHin7zrmSsVOLfBGRf3vBz5O+TYrYm+PsrIei8GJ/9VEtB901u8Lr
+jjt7A/fneMmrtc01c+oQxse3PZ50s2znotgBJthzwx6zvnbAljdMe7Ohyt46fUSgciYmX4TloeR
w+NRUUXJOe11juGR3G9ind+CzV0+hjDY3J4Ot9TIaEtXxa/yZ3fdw0QJ5Ec2ywdddKmZ8+0FWq4O
Ua88RrQIHvOBy2xmwC2opqG+1us3hYZC8J1q1GcXMRIMu54VrdK4gX8bVTPXuj8CZzAfPVrPNnKz
G+iFPxbZKnzIB8ebfLB6Z/XN0BysZoeXVE9d9et7tHvBKJ8RbzwPEc0e7qnIUYq+R1qONdSDyFcj
6Vn+zAeIek7tEk+Y1QvahVZ0vEWxlMcsxyb7BT8cudMaZeLw8MIzhXCx4Tcy7BkzIbtn1FGCLBpm
+9g8vBjbB7uYZtQMsIjsJEV/Y0Wl2zeL6bEcbOZDy+6t7en2/LZOb3aAQkB+pD3jOLHnuD1FxeH/
CDuv7sS1YFv/Io2hHF4VyDmbF4axjSRAQgGh8Ovvt9z33NvHe4/txga3DUJIWmtVzZo150xjWSqn
bTF7PZfd6xDdV+F1ahYL5Tloy12OhvhtldWHzJgoyiwKd7Y6NZXh7aFSxkBXf3CnOcEey8rAIaHp
3jVldjOW2qSIxp260Iq3E220yiB8rG+kUeXuHoHMDBrWFWfw5KXpOjV27GEXCzGOV7OobUoyMcJ2
Lpvg4HGSQ/y5EA/5Cl+TNJopZH7qtDv1zWQUQvtCVvQ1OcG3yMddPpfyeUXDBQ1oMKqIXV54XAwc
fXLFvvkRsA/dc6jaY+s+gV3x0EdWOOPlLf1ZjocRjNX1wmRwZcnlssIrWpk3r5GsL+/pUY+nkrTl
5RWoxmukJiMOrxOiaBDOpFdfhlDHa5wBexZn/ep1NsppGVOGz+eoDcrOwY5uWIn1HOQd9NZyu6j/
si6mc5Cbp+uUU1rquyveZ+o0LacN/OXnkrfUrFWlL+3XuVQGZbkLSVSfgzLsxckgf/b0+5AdYkt8
GA5UxVnoep0z4ArgN2E7rJFVzoMnXCDMI6KBhmA5eQXtQXHv9Ri8stHr1aMGab6mmk37/OAFuaRH
D7qOW9YD9Xq/s7wTznISo7IHblZcp52xjO1pEh6repY0i/LBvD96xUsnPFTWxwtJc2MXZ/ip1KwL
0rxIZjLLz00f3llIcIhqvOvLf5pY4XhmiYq8Z4SiNmdXqKqWxryiQosPRTOAlmKRij6DrBR6E+oz
gNATxkGZ9JAu0XWvAmemrvtcvr7Id/LnAF+kqzwopZEqjaL7AInZF15IeMdBBsXuZaNcVAQ/oSHC
V0NXRpgHDBtskXXvjr9J7GfojqdCOE59HcrSl9GUK8g1gjYOXk1QkHs+ezEyIcTcXc9EktAeyACd
SBPhiYScbGf2umT0rpk95T44QddEqSPpOfeRZPRKjmhbTPVycEKaRhupAKYWCngolAwzGcqEH8u9
V9jrbLr2qZoOZThMZs+SB2nzLjmtHz3TNQaEMW+Te7KKU4yn33u1MAA7hvEK7Q/uI5TUKYhDhqWD
r+qbz1GKHdXmivALMZo0SlPIvfQndrMXxDnqceoIASGczlHXuKYX+9azm16j90IUbKcFmkZu+q7t
6I8mFEAsr0KMF5dvxCLS4E6UiOJ8Kr6iR5CFvafp2tdVQrcIbjyAbJ3bHh45nlroivj3lx/d+3I2
kGy/iAd5MbK6/pMfKNsRFN4HWM+jEVorvSvSAd/vwGs5HUXh2XmAa2Hz8jkLKiU/6gzEiZS3FYZ4
P/7A16rVglwLShqXNGQCESzp8W5R3sPRLq/5OcCIQWWm03p3J4juMysa2Ars/vSzODSMR7RbdF+G
CURWbAdApDnwKiMFzkwR2LG4j6zeHTkqxa00BLN9un8LMKdTcIfSkbhkn1cnUCU/JC5xRD6qcGha
L22C1PJEXv3wQmTEAcHJ78AqWkhhgTqrSy/DoE8iVuPpo7QeXNUxAUT9GIQsl9S9slEUDm0ae9Ve
i/PA4Il3seI+VMQchxJlHAfNjH1065fZ6E4XX4ygFurDdeDUbotuT+k5NdfuoFIDDoYMDpr5r6z3
miaCG+c+8Fi4XgfGnSUQ7TUMO3GdQiAQAJolanNiwHy+hOff+DTutgzOcoF4C9JY9JKtyA+TXg6o
kHv3FWOUgv/l8XIRxIoYA+ESDH2RCfksWGjS0VwYZ+ROtewNCctifuWTXz2EG+UwUMuA6/lpos6x
bbnaYoJ+eAWB7uqL14AmARTXYBXQdy8Pu3aDNWHtdhhiBkXlNcVQp10OJjCCqZVnLZvCvZvjV+As
tUu+qTZCNf6xfn6YY5wOAjaCawwoVWBg3Ibm9o5BjuZX5IjWtV0zU9FQvo9D4+nK43yeUKoAKiNp
ws9npOFttkUIzwL5skYnGE9AIBV2WUdTHDA4Hmyqjx0j9KsUiyoO9RQsGbqBsWXmMFF0i92HPe0g
98QB0qoVl3C1f9Ur49G/Wh6KuElMjOmOlCAFbnljBsyLeYdqtwc7hNoRRAYZAw6LOZkoAFa5G61q
QoKwZ2BBwRZRw2EqkydG935DTrjs6VW/ZVVLPYgDaeHpoClpIFM54kQx+aHag01d67KR2wegN1S3
vNsZEHxPn63yYdx3TaO7T/ohsAWx7h9JSUVBRur7hEIOllKylIG40IGnKL+g+4r+W8Ap0vy/An8Z
1mUZGw91bU+tOUtKDXuoh0zVs4dQgRfiI8epGOf4SDXa+QQkKkgUOSK1gQZMiiTsSqZXxcvbKZOL
ZxLvzPKRCM5a+tXDwYOfWTJtlZhwGj97r5Nrei3OJz31gm0yBiUJPBtKRwdE1TMKUQ9k1BFLapCK
x1/XT/s5HQDowOM4MuRRHVbmoHzD6MLwGguc9D420P6nRoqw8LRCSyowWUSGMrxr2b2d74jdUazx
sFr/asdcac++PAaPQCAJ58kx1+WzX89jGyGcXoa10L5ec1nIwrAVh07p6sL0idXvJxnvrVuM7D3Z
EJqX2fBGTH17eg3ZkunJxqBwEXm9jmhZoGMpck30Cen6PdLXvwkpc/3idqF+e2z9hD50Vcc/0lZM
SzN/gHfZPTfKJlY7QQ9qHBd4n8YnPeyrMY0ktQj1QmtxEllVMo3N1kusbPAoCOmhK0AkeapDW6KJ
mzS2sFb3dswYz2fdK/fJde6o2d5GRmYPa/nIllqWL3I0rckXSZTODVqUqg/J7FeVDji6IiG2pCkk
3NN9LymwbqEOX49OGo/MloVig06NGi4rAyj0qiJIOJbL1fM05YeWboQEbA9ICzelCDXlLmivdDZq
GR5KpL0tOrv85Vadzfw6YadQhKOKItWWb5dnG3tbpisD0zybk2ZQVzyNT/ic4xTHC6OUSdTeOiTp
NxNxNg2aPvUK+XyFAmEcynZfNLBQb++6fpGtVRLXiLS5ZrbRWd0gWF11KwCdVTUFX7UTnzOD3Mgi
KFShLSSE0DkUn29W2wjuwBsGju7o7nqYVBjRWZTaZCJZlBVmobEia4z12ntQo4CpjKoIriOnBefu
xhrEruJyk96Hj4KOV5Y3Irfw5Tp5uDfSRYnerO4/LTHuOBkV3FMecMrpyvGpWV9vyOsgPxtTXBd1
SMweiGeQqUKhWJbHlaPxuNZPSLgxN5vSR03zXBF6f+hjfAKLTtMI2wUI6M9qZeS7yjmnz+RgI5fL
RtC95vUd1YnOzQk2cJ1QPwgPMloeiQF5hgJ03gEQYRbVWFc4g8ciBT6edfUyphc+offdzV58Hl3y
n9dFWuMvLDha8//O1pVvzud/jYkfoIKePELnenvWm+8eAy0QiDDXOuUKIe4hkGPRsCn4Oa8P0U3z
retBKUewdwg89wxWhHJEjUtI5miD7BtTowVvLwR5874yUPY59CiN/kTRAIC9J4mnwBf/NOvFI+Us
nldvb8FrbjJLVssU6hQTxJTX0tgr8DlBxxI1NgkOiGiGo2kETaQ/ZAMh7VqD84LDAeASm3w3WAh+
zjUQaB2EKNhSOtyp107UakT1Rkx/oqNA9GKL/sM/hAcHqoNOfUfwqzqsHMRr8mFB17b4u4GjhKj/
SH2BA4IqgiRiXfjNARIKr79JmxrqvyAbf09XP6GUUj0VkZ3VyEeJZieB4AvJ4tNU1ACLifNBXRgN
E1E8VFElEsdWILUlx1xoHAGxI60MoeaCmyV9YjQiCP0f9cOgxEVhhQ+FgB/w5R+u1W8ooOL8W/H4
7/0XUNFfC+WrvlttcspBmkU/+HcXqkqpki7UfvnN+fpTkRAFRXHxiRsEv++qhJAPoTUqeELXad5E
44uQ/hGEPnFPVakHYg0cLJo8/6fts95W38VHrHC/j0Xay3Hp+lOQFGi2IOkJYWd0X9YC521pdtWQ
HX5s8qF5EL0lou01hICE6KDo0hQ3QSNrrkgO/6kv6hQ7zI2oUooahehp+lPFvJ9FY6OArkNaHZXQ
Tc/1W0hpkR7C734/0fuI1Tf6jFABjX5NA6g4N4J/I/r2BHFGlFvFFSy9OcOK2kUFUCu0eMOzqM+I
Yquoy4gjI/rzBDAM44yfxJH509f2R3RJZ36miiFu0lCo9bSDOw3iggH1a5Hxv69Q6wfLPrzf45Ny
Z0FF0E/eqWL5p9zVI6+F2q+rg18mq2+juP81Wdm2bFqwQG3DtjX9m4/41xVV3joGxKksOR7SwJhH
6CZNCp9WPg/JQ1iXMaoAz+F9kc/yGdKmdDeT943iAQIwg7pf9+FGw5cSpSyAO8R4S090C1dbpp8v
jPXoRsqBtjZXP3Q3X4n39XIXeP7i+vsu4H8HU3TOlxg2HX1XSoA6FTcSci/BO/Q60HbZqtrAz+Rb
9Ule0aYWZqNmr3C3SEK4GL5/M6RUlK2j0R9lZtE++d/HSf0nD9m2VdmC0KI5pglB8weNPnvc6rsp
vUrUqq7oKOLItKDKwzyxK4jEtql391rX9uDXu+QmvgZpU+8XfuZbvihSoxmwxFTNP3nJWJ8qyLdY
lM+BDsn0UWGK0IOKPLxDAUzxH66BEjsE7QBXRgo6DfkINFTW3RchBj0hht9Gd89Ux+kaJ0raC+7I
Cbr2Gx29GG/Q8UrjQ3ppEAF4+d3df6SoWbqr9urbbLj0Umy48gBa8j0bEJ+0RP2Zf8dxi94x4hwo
Fkv4NCqq7XngaINCBt52w+MVs3nXOFO4tsYnuj0sD/1IFRl+KLKlcDBHUPP2ju6zcXj0KcZ90NeN
AjOahTRQo+uAtCoiNAuUWu+I7scupskkJaAN19JFF/T5bn+cFB/3Gruii8O93kfIIIJXWMsKObXk
5SaYEqE6is3Oyz2Nn1sM4bKtClX3RSDpJyefH8q4V2FC0vbDXEi+1rB/zhnuhrKrn6Fi4yNTsjsu
L4VC9foitkOKtX1ipXddyntrSLCN3Acuceq+PcfnJ0Z/wjMuIYy3XQlZ1KuX3DwQLrYAUcj4Ko54
K0SUAzhbsiulrrqSNulWJdQP5+W+3FN9SvY5L7t6/31NKt+MnR9jV4UTZRuWbSq6rvxYzbKqcKLY
aFAvWT4PaFIg+SWtRf0R0xOuNGwTWAUIevADFL6OlVfBoMx3RGkLGap1gizRqXeb6HPdb1nJrh6z
bIx/MEqVESEr51x/k+f4ho5vY7TEDvXuhtCVOuyWyrKbpfvT6AR5G8xn1Q6f08eQNqVqipH1JX2r
pw/s00jrsZTc4xxg7LuhdqYu64zTjTXXhvr4ts73CnK7IYcsnZSzboOEssUk41OkXmvLEkmZ2yZd
2YP78jS+L4WHYrpNt1C19H2DWWGxBbRYRyNjYSzCefp1muN6NC5W4HBDGxMWGzqOw0po0iTA6VcR
pNEnNHCfn9vntpjma8qWwjcnXCNEv/jl5Pwj0mC+EIYPmmVpsqn8rKE8Cutxehan00Zbm33rgTZ6
M0C9qMXS+jFvz5///XbmP2pE//vtfrZJqJEl2artlBsmcPIw8/KaXFmh2mWHcyxNf3iYBKcpuiAZ
klA8odpVA+nNXKGyTzsCPqCdq+NBnr7h9Za/21tSV7TkXG3/2uvDdpHu9U35Qc8wvgRE8ZvkC1KR
lwzvMuuvPcA2rN5gL2+6OibMG4Y1Us4ZVcUCuBXY0TUuwiZ69fhFPOdb9uTnCFBUwzQ0g+RT/+5H
+mv10unx082Yj60drDWaOP0S6QrzTQM0mKhvde86zqb2yqHp/r+Pty6IBf/1xj8QC1uqpDAqTiU2
j8/JHZNMbWCNM4L1O/4bp0ER0Ebr0Zc8yH3mTYIkKcCHAtXqfPKCPtESktWDeNGMMLxgLKh9Z42o
ylKetQN9/JtBi5gHfu6sTjuWJtuqqTv2j6gx1roTLaxPbMhIIk5cIJlfV15aALajZ/Lbu/2zhYFr
0VAswdQkrtC+3W7+OilFJIHnpPJzk2F374zNnXRoj+WSDsGK2hxeZUNKWmPnfBuHsP0i0uXU61a4
Di3byRXjB2BvR1QCnkv1fCPphcoKynbUiCHA6q5UAlwz/aXo+U8mCTuNmbipW/I3PVKM5792uo06
+5rX5mOSFZJ/lYn5WZlMludEORQhvQDX0EsT+kCsHW4jcgxyyUJQ02SWgVzHt151o1zdxJsM/w7J
Qdl389+X3D9j/+89pDlEkymPM+3/7z18naw2zGzrtWGR6RS/utzUZSgj45jZ75LilkXvdpEcN46m
1Gsj+vvUpN/NncfmBcVR7yHHb8yLen8FjRhCImCFjj0DUC0OPaxusbDvzvpCr4XJC9N4nHmnt2L8
JT32BZLmNWgOi/g4o/gdAuvsmdoV1ysCU5nY+QFZ487xc6qgqMuG2GMFQea2YVDknn3q9xOg437o
6QNLGti0c3uzCrU7WnLfoHSBdo63Haxr4DTAfV9rXc2rQI6b4S33Szqi2CftF8xR/QfXgGgXBWPD
ki2HqcP6Ec+lJ4MeDOnOMhP4WGsnHQe18Fvi0IkoJ+tB40a7p4mq90i/HtnNjDagdvXf51Sx/mWZ
0GTV4Gxais39j3nENG9FV7xYwo3KbQ6viT2qUz+nWOva2vgKxZtlehR9JINk9KI/6ekmdVAaM50V
HQ48SGLmP+6LZKvtsf++ryNpo2/T0xI05z2XA/nLgk4I0Kv28nBY5EEZcm6R1cx6Jp3Epcd5TVmW
on1xeWEQnu0wXXQSv5ycIp8oS2GGGMQflFcm9ST/dEb1/H7Mg8zf4XHiOxtKGUS8FT6pd++zxhvw
UrkavqlYRsD3OgWOz/Y9cEjWbS+ELHQRFnYoqwzAGTjhIoAX6goUIXHyu46wk9wDyu7vAdTZp5vP
ia2SOd18z2PRTs0edMZ2fR1gv42jHGiXeLwn42u37HIX1vmNTqZhDVlNfGNEMArZgdD/vBOdU4KA
lvNHVoIRRMI3RqRkCzJrI0kVfkmpR7T3y/nVBNbzY+rVZN1xNPjWLFE/B20tW1XUVWa5yVvPwtMw
nUGpuN89tZ1Wo3JUCpNXHD9inGhD8oPc05fmbXTQKqwKMO3mDgYAB7EHReA9Dnsm3cWs0Nggyp4D
pwCGghu7Ie7a0fo0xEfQv8+/WWXjDglWuiKFwTYyBU+azD0JZSvVe3ywale6b76JHgOkr85CPad1
XKmFUx9wBUjPFQF5JXow7l4+fH2r/Z+QDnZlUNmdSj+d4kunoNWD7//pc2upz9tDVY/LO7r6njqn
yTk1evUw7wnbyJsfc5O4hb4F7vAtBgmNSrQZNtiTCSo1jW3Htp8etPVpqy3gtbwCc9WqcwhIqE06
i0j3C3LD6JdTpP+T7SJmAlh7Gs2tlqpbP1i9dVtFUfSIn2TAhwpP4D+NQ0J4GhmWSTNRJuFYmVik
Yd3GQj5PDUqI50T1A92j+oaZqPjGdvZIlOeyr9jQYA9cTOhTIIMj8fl/fz5YrvH9DLmfB4fE5Uvc
MAmOJuUI6h0/6n3KHfwERjjd8RdYXAFXqjTePXuczGAHH8UbM+o828ux7pid3nfN/Opp7ie23RWj
0Q5uLs86TA/Hl18HClJHgguffTZDrPO4kSB934tPULrn83mOz7rbBscGbgzKSOw11t/stYUjJx9F
/CIbMvHsZO94OAqz+Nw9CjN4bO65GGGtkLDyP7ZGkcaPfGkl9MXp00RWijkmnGa0bFq4kQufeMtr
eNTXuv/yFh+Lj6+vcJp4jbvaoE3oLu7u6osLmpu4708ab4KBsseK87Gf4EcayL3ZZLK/u3ta9VxB
RDddMk/0YOteEUD6wdiWrX58fKHWRVMjfizel+l/2RuYRpiN4yUxEPfq1f1K+l+N+7VwAuLZm/ch
oxm6QAUHShEZbBHQcM4+6nMMKfguAnUu3kLY6grwQih3YV2Gsa7v9Cl/utAuv6GLe6BtqVWb46Yv
kAykSpjfQma41ic0FspmAvLsgmTRBBiSeDSv0LRa+/acRZiDgwGth7GrT/LKSxQvXohto2PhqtyY
0YFIr8dbr4ng6D7WAqEVIwvvjNo7ofctFJ3ETXkTJEjrszx51KFQaxWSht8Q2G/4iPmv85yDNaeq
qorISP93cEJfk5Sebk06yfFCAJJ35tEif7cOGuH/mzEpl+VS3gInckuW1j45PraEUdk5O8N9zvan
tygPbl8oXKAiuTW5YgD54iH+s8UuwFaexaJ/HaljW6wHr2mzNcf6Xt4X4E43Ih43s6FE+c5b9PBI
xNMtcj6j61gd/BbbKv8S92vy//+c9o/PmWc3UzXk7DapSjyri2UYjeLb+QlPoKl2ckcNpOvHKpfj
aSjVy+t1Vtx/iRkM+d9CF0Ul8zcc29Tk75jir1DVSLvyBuHYmVFM8/RukMW7J9P4AsOftJkh/zGo
EfiJ9jFQEu1fnUrdzD4SfltXRqaq4/Ri9yM9m6Z4K3VaQZHnqJSma1QmjijQnWxtZH7Jko3JZOI7
yTIyLrmF7RQ+O451fKBScbNs1Bdmirmq6IbBsIsWG6MeJ3TRIsYo2dpCqva3MJw093JANUl9YMhq
v1shRukOPrGvZGtH2qay0YXAniBuqve0QtP1dq7aAkV3cC5KzmzYkJ1e9FZQe7MOxbUZaKZ6ri14
S8s762AK2JRNDRrcsKRgy8FN61lgzHRwIfjxtEg/nzK6LiiQ1bYrn42HMtY76qA4z+iTNrHGt6vV
M9O5/KFGmfe0ccwrS/dkpX3Y4xoc6qEaBiTt+mlagBno4GMlmGysxP17Y4ypK+2lBsszpDUTKA/O
o6fBDrQek4ckITjjBBSDKxJhGrp7Vn2D+YC5uCa7FlaWD1JxydPl4Uuhr5HKJboBOHAh7pC60EhP
qMIUKVbNdTeuq4VjBWoqESKPyejBkmRhmpjt42Jtd2etHvGKOtZGWjNNrOPtfvMej9kDDaGHslTV
Jf2XC7naKGHdv79wk8ouxQ1xlNd1dLLrXq5YK5kLAJfR2z0/ROlWg/FwzUcvE8va21tZbqsUP5In
bDDhgwpPUe7X9rKIV2q0TrUzfTGod8AHl68juXB9KDP4GXXSlyIl7lXGqPogxaAQWtfLUbawzavX
RESfCM9LwIKVmb7JkNp1jpKtPD8UVTlL7cMv5F0UpbOkWOkpx0WVsGN9gUfuZN2apNY7lqiZ1rAG
aDbM527dQZEJ22VsIGre6AAtrTmr5UNuSchxQAog36H++ppCRLmaVLPub4azdXSu+mKVgL1qXFG3
ZPlU01F1/WrT8Fimo+hZTfjkD9WBp9Ug6BB5SQ3lYoQHWaIepUdyrl/lWMNgRzGmceX4RtQNJLh6
w6ZAZfRlFJh2ZZy5fduqCl7zxDMnI7dZgPDHypE4vTsj86aCkcc35rJ7K8OuQ2weQ6WsMXuRko4e
Muu4Eg46zkvyWBHVNZ0vVZdUZwTgviwdHK6HrK3eChzjYjS8812dHOPOXKr5yCitt4d2xcSpib0y
nOUOTFWmDuyEk1MfFlCcDW7WyHpNnessqWbXBzTZS1LsZbSn7Py1qcYhJ5Kx5GnMbZk+eMH8Kt0W
d+MuZIp4aRvoUPfitXbu0TK1bhB923r/aHsZM2MGX85+vBt6CyZ0BSCy6FrvAhOMKNFtOp0MN9cL
z7qvmhQj+hzLLntbGhWSJ3ZwBZl6sIGGoPnZKuMGQDtzxk0xTgs0LvNnPwIxlFDKuBuY/tm1b97k
oFXp4VZoIbt92M+8T9+jZzuOa+jbh0wQ2anw4km4MEqLY8zMRHPWhSYowOGTOOoR4lmO90RPzGTQ
dq/LNWNoXG1Xx4OuWPJMK9ue8MygRarFJrpLzdlVnyU4rkwhXzFbNFieVWniKhItsZLG4ciHSjSq
qp1VZ70kgRMZUmivo3Fz3YXadVFCKTe1m3tKHxRZIkg89JW9nlky0KTJCSLhtWQRVKblPBYOzkVE
pRyDtwbS3RXWkOOr176NiVvTTtST1k/1qZZeZC2JveYqz7I8gXh1TIgPUANTWyhxkTRzzMdOS+mD
TlsMfOJqKPZaZ17NVgbF9KuduwokudoOtIyKV/lOFemskELeOrxAMYx5KRXt1dlBnKRbQqMEZ1tM
dwpUzxvz1lPUH/pmK3lFsTVoRjZYJm7jF+3ljs1JcJpZ4UxPJq9mAZGdk5/g7dXU2TyDNRZyZRu3
5zx27gMry0Ziy1Y+uVtY9d5/SQMM+R+tRKQBf62q9g94RU+z1Lom2nMzZQIngA8Sd3wc/4nfD+Od
5h7GiQirx+Pdjlx3N+bnxJ1W33H87nBzxzueIILl6cM9HPzCP/gHgmfC8KkIkuekBw/XF7/4TggO
Y/74cNGqcufnnCg89Y9HnuO4dXA8E2TPj8eDw3+H8w0FNLQyvU3pzRV3Pu/c4Wo4TLzN12q1WQ0f
HvKOq5WIbvvDhdu3vI+4v/j6+mIGcr+GfVd3+/0+8fXqSwrEs0J31e+7sdfnNcMv9+uL9dL7WpjD
1YIKHa93KNF+OB7BMOFx4w4db7Xofy1WhMjoSK7EVhp3IXlAmv5zsBmG7BCwp//1tfpY3LzVijfu
9xfc+GKTX7w7Mb24bR6UA3lYieAe7wmP34t4n18xKxP/w6X32N1JP5jMJm+oVZMCTPjRnZAEzPaT
1H3jHxFz6kJEIS4OPG/Gv5P7PhsF3mi73a7XouhxuVyWy7VFIWQ3+DTIjMaV+3nylgQDi9qtkTnE
RITHFr6/37pbtCjd7SyYzbajbeQORt8PkTsazUTcvR0Fo9nsLdiOxNZTgWSM1pG7XF9q9/OyvPCK
2I/cy/LkfS53UX+59NaX9fKy/BTypxfeFXxEPPUTR1o0FGGDuYPlJ/ry7nLHno3FL3a72uWZ4+Xn
crnkajsQ1olcD+/VHXbV7tX7ZHPiP97y6i13/41W/AubizFAHuzI3EzL/KlMUr0iVU4LmWqMEJUZ
JrNmImSwu2HzCbYNxcbNj2ib9WlSeAqhyWvP9mV0R+qeSFhaPyTXgSHo5RvRR4gtMFTKlyd0/7WR
4umcsCIQWRWhgB8HSDomOElnvbpPzRGKgd7AVKQZA3VP8PFmbvjJHl+bsUravDBnyF/dni5uL9i8
znDenZqzEh2EsSjJgzFllITi9Wn2klwj9fSViY0RdrxbIUcOVR/vGkFmyPvVVnGH6sPL1g/E8ua3
ZblVxskyXT+WjyWSTek8m9fbtvHarTBgXVfbko7TLST/abjc8NSR0EXG5M4XHfvCGoEAYnha33fV
Qdrq69vEpIPomBySg7RLW8/ZElZEPKjr+sNaRivo2UFBceY+/b5Rf7rNb/NiK4/lMXTdp1csn0dB
IJ5S7e41U8ip5DzlXNmyUkL+GyTr6HjfXrf2ylzdqGzyoLw5m3gvz6RfKizqvyU8f10S3wDXX8lG
F8atJMkPZ6a0MXajBHpqvLR0FEcj98nSTyiXN09Y8ZcYcrS6MJ7I6ZvX9VUzDyV0++eLxrE7TOJy
aoQUZ3UliFV9YBOFP+rXbyobivoveBuVUFMD2tWo1f/AU0+ZVpQPLbbHdgqJ2qx8FV6a1n0Z7dkK
4TaUCO1WTb8jbTSf8bi7Fb8wBSgY/Ocu6D+l+u27pOixca02Gpz91YtVbqU/xhJTDNTNvuySm3pc
5b4Yyp8C8UFp2ccn0Ws+hBa+8Y27CMiF9I1vAQ+JFenpv/wqEIAO2c9I9mRPQE1/1ieHSq94duI2
PfF4OBxaj6+XL/4vbqjIecoHzOQ+xQC2PUWQ1Dv1WWbA/dzjFKmEieSCA7EabeZn7ueb1N/MI29+
Zjz15keQxnTIpynDgeyZfbF2CdSHBS/QvemRLZ3Pfu/oT6e9zbwnUKLedDpVd8d5ybwxh0LvgqrL
0/lZyDJ0w9I9k4jwW5S/mPRZDuhJlYLGjacsFhjMuailuVGPNuPeCk69yypIedrd8AWHwd/c/XPs
Qm/jPmYuEvdZ74xnBFvM1ulaG5CrwEeppgp/4u34VCy0Dmux47JTZ9RpYp6Lyzf3RJmeeJfTovuu
gIh1D6SIlVWsmIvVamX6H1/9feouWFwXs9SdTMCI+iaT2h6BG4hQrwBOvFG61nu9lBbCFRJt1Z0A
cjJo7W+8Yr/4YC3rvEnl7xf7jw/6hMC9EK5zYV55IR8+6omdELsifoabty/2N3hncf+LfQE2W+z3
31gYNbAJfjWs4GIttoeRf+JGfs8+A3wZKzZOiYe9E3gSfkUBKIC3zTxWqUAGUBFQErafKyFT9I4e
DSup7XZM2WLJRWWlB/UVZWmSZffpdn2YHN3yzwaFWQEFA5zwvlfht7dy0gQzAVfZ7htlnx53oxe6
YblX5n2bdxmp38jYNqT1R7yveP+MG4p83z/DJnTJtFxK0e77VgBdPL5xjN9YjUMPkjxLrzaavb1r
3uydN+sClvt38QLWYnoEaNzwLxfWY/GVMrzQnvTx3BuDaVM/7DRP8sUvL3dP1CQYimPWbBSnBa+L
lfnTnLEys5T4dFz1Qm714LMa6xaFjRBozfEZqQR+oKqHA/0p3MRoA+EdATulIlzUYP4kYLAlJQgb
o18aRvpEBchJu7F/gZwUEGgICLx1L2tihTuRyGC5vIgAYvkpPkbInhGWEAf8+cbDmCeLyeK7egHC
K3xGCAQ+Px1fl2iK84DpdfzMOS/WLwGxYv+Da0gwoDOLWoaO7iN40g9Ir9DrulNf1ebGh2Y4H4k9
BbYbMmb/7ziaiwtVhIG3PvZVdCB5RPCs7QCuX4sF2K5AaV/eE8i08it/IS5VbC/Etc2FKgZ9n6/+
cP8nGBQBoRhzBJG5z6uJZxG2nDXua/C1eHvjfF8I5uzg8/MS9wYcwM9PUG9g8MEniWJ/eakHaCTB
rheXxefy8xR8XjIRHBII7sDad+P1BRq5KyLvw4GTA3XY/TTcJfGWmGJF8M1sd34QiImQ63DkbHO8
Rex25zT8z+3kXXhXzsMv8Zfzz9XLcWRDN6GYmZZhKD+Lkl33NPVHZKz98XTKtNwGWAX0RBIA2Og2
JAichvNxs+kl3uraCwMib1figPeHTFME4asevRGb+Xx+PM/Pm6rf2wyHYRD5w+GGmVLMwZHHX8Dy
3M2GvzWumFNHfw5/0l+JKXdlD79Wi8XEFfNe3124RNqTSe0zyJm8TJTeJ2IAGt7sbWbyl0WfTEJ3
BQEW5Rd/UfbA6+9uNzLdReMxVdyGb4D3eya9twlnMSPKFqHzesBovHAKgiUS8Jy52mWYiXD4OxT2
l+vteuTxLH85YLSkxNMUGMef4zF51ndm5fsMXn7lEyKPP1lQl6G/dIYXzh58MEbjDe2OHadq1/bF
8Kw9xLi/h63siSxs2gZTum+nXe/gj/2Bv/Yily8xO+mDG2y9y+Dz/5B2Xs2Jc226/kWqUg6nCiQR
DRibE1XjoIhAgJDg18+16D3zubHH1K556fB2cEtaWuEJd/AfBFS3d/hPRxBzH9qBlmZrCKqiwnm3
rMyc+oexR3z72G3kBRSCBFtBNunzKMVwL2rHl2O/GJjmSLVmv08wxRET6O7iimrK4DJsGt/2DVH2
JZqLpHN1uEaFvFTZVhbE9JuI0/Awg6KQnmDHugqV1j86Srcu5UeIDjC4QATt3/MBYC4KIAoCkCgN
rIyzZ9KspN4N3FOaKMzT/cR+PqE8Rt8HjLoiRAlkofbrSoUnacGWg5DWItrmU3jdRYMvB2d9CWcy
OMMXmdlj2HAWfOwJhZq855D/l/5ljPhLa6z3GM/UUzvuNSOc7XejDF96AMN4ZSB8j3bbtFa7ysIw
+vllkdFDpyeV9LbS86XpnXFyZ0uXwyzxbLZYq5deO8jFKWD2xHkEIxRAQ0ACkQBqPIW4ujf6yGKf
2JQzYwnr8bS20MqZyIv46JtvteYZpn/Ie+eDq0CPd0Ym1By1Z0JTqL3jZEeVFxKzy78r2hLAa3S7
gxm1RF+ASpPom5aodRYD3e5W1vJ6Hd3Ynp0TbbE8rFD1qScmQR969zQ0diUFE/8MV8Ezh8aoRjI+
h7ba4dapTMU2GMaWgvXqoLtHzo0ZHvMJ6ofwdHt4nes6DOFl48zOuLc5ncPI7sABLZbFuTdrTl6z
unK2HNZAUX+faN/QaI78ZZo56t3RoRSafHRk1Z43HuLN1BFM908KJuD3q2jftst/L3OP/qoMrTbg
JdnzGrAyZtnvMKgwf1C7a4HIgkcNPF0KUpLO1jsHDSYOJrJTgq5w4LgtaZvtu/oDZJjyrY50d1N3
GUiWt4ZqVTw7vdku83BwJGoDSwnM4aGU7zdg1921xAB9Wc5Se43lY8a1Tv7uGZsUolwC49Z9e6Uc
QhB1q1zUD17ubVj/903E0e5OqUo/S5F24Ko1QkZxD/P1wOQUiiHVSW4dXOgCwxnunsH8oA3ddSgn
4TwAACCBl0YTZvFoItjfktTbOFi6qfG2iVZEKPNlHGInteI0l9NRNNqOy4kN8Jd4fKSEFal9u1LC
eiR+xWaRFAvE6mM8ZqlqHI7+ZbQb7JbZRALOasOxxYUrnu5NlyrqkKx1P2i79uo0asD1huUgnpqT
Q6hPMV5C7NCZNcMLWOKO2YNPm87ZwUIseIFihVnraX35qZ2YUGRH8cQZyMNq7lDEkEIKztvwRFVo
2IKD5Usy//hAMeQ7uumfATHk+4khS83WKA1eEVhyBVgi7F/qenk/G1/g2eCY7C3AgHnzvBMFv69K
xfhhVgqEvOk4imaZKGn9+zYSBW14e3t2WJbiCBYHMRLr3t9EVKSvIve8gBwQ8BXx2WyarkQuthGF
zn7/6YP6nyj6me7r1SNvEv1xuYPdgUfehCTYi6gHjpdzQolguKLoSHK4WBC5SSR/G+qmKGr0KaXe
SrEiZ3YQfBXBnajDis9mvdlsSB7JJUXpkniTvG4lwAMCSCDyG0j5XFQkH3SfoXCxpy8BqrkF/Ceh
Spf6IpNCe/IWFP6N2+kNEBRmXrohOPR+H9UfdlQicIOho/LuyObdmpNspylP2V6a0/27woUGdwuO
cwtN0DW2vlE/2Fq/y7474OK+XE+suC8rykoU69Q6lTRH+UamNtdDjQ0SwamAge8ezySfCMyddNde
o33XPtrY9O87u+KoFvwntICAY94j2/PEulqnwzldNB4Kvs+XIkBSNiONJsdP/CsczFn9By0Wlhkd
qrJTvxQrFRdevG3Orqq49sQYIWRXBhmtg4o88+rN1K1Hf+XQhX9L8YzSytDeuvuoB5z093f1wwZJ
5GWB+XYckwzq1mr4MnhSYyrt3lbTBRWY1/UnCyHYH6iEuZgX5Bb1Mu80r5YRDbkKVoc/NdaXaVJ5
SDDQBFkczj5qTDATErVTb7TX32/utvr+3b3FzRky4FwRgt4jxZttnbM76DFo42IRDRpR1hwdQjbA
eTSQjkG5aPvbGcqGT+nwBBljcnhuhnW/wG44C83xpft/uh/nhrj4Mlj23rykxUlLFzUtUnf3HNOH
fseLdA4vBTAoqcrRO9Bn7JbPUMy6xZ+l9omY7256nsWkM4HNuVc+KuJ938IURweXqWmWij6Serfc
NEMF6VFUNNNJCo/u0YMLz/GGtMIYvvkLvz2iRAapZtERaeMGfcz4/e1jWAZj721IJj/PqKUAVvFW
VIhsMEKiVtH0RJWFxFXUIJaDEZ4/7q0wWFLv+HwEcb3VOu/f9JeH0O4iER2jmbqIju3IF/AulFe8
kDIc2+RE9sL3Ae2GzBsMx5+lt2zcUB88iyJhwp5McexjOlwNo57IyEX6mZAwCl5XSgJ/um2OZ4pU
QA3ZtXPiG9J8qDU8HJgeT3bbbiAKYzRUKBmzSxYeyLfn5XJWeiTkJPEPuTA3DPsvD3u/QR4vZuns
4ixboNcYXDsKstV/M+fbUTO+BCCR6NBD2frvMirHIhJSBui46FN436a9ONQ99DyG6McO8bLpWx3R
NdADFOgohDIZwf5tNhwfHB0ihSbGoNBBvZBR4NQna4HQRT+jJu6khvn2tlq9vlL5g9AdIMDWUTwN
GNhfQBhN+8HBi6jPKd0ScFzeFWPJ/gBNV3zoAPMvTKer8fjPciDcB4QW+Il/AeEminfi4BGQL+II
CgOXoPUt910Uq8SZlHcQHgEbq/qELx3Sjx5JghJoNGVkX1DtxM/iXxPWymi6+5dQFJrAm9GqMWCx
kuPwQQaSv0U/TWA3446oQj1Y/D/t80DZ2elBYhvfkuEoz3f7LI8z9DbhJ9En1UFBziS3GqG1AQgs
J26/oepuVOQkiB+cc7dY9X7amI4gKhiygXyj2Ai+7D6Hw8EAlFRkC6EaLNGNBfpIjWsDsJGFEHUE
Dg1kFBXIvWcyUDYvDMBhp/Te1Zko2lOs7L4/GBWBOP3tpu7SJ8N24rZIttnCoq6vsSivrGDd2yAC
gJxi3EUYlSJyTQAimoHUUy5u3LEfvZtv9T+H8/d/hka9L1To0eGanFPuwl4aHR3Ep0rfDv0UX1Ta
ofAGVMo/aj+i+Gq7fw5UyIyJDNr698G4IQf/98FQ7w/TvNXSTL7whrDBBllr9J0eWhvubmx6rDR+
h/gRhU0RzrK0t88tDXWxTbUuxUfEiT2tm3FyWAHHL04h0ojK8X6Qg5g0qN+zcYkesqjLarzLdC7s
J/IHAYHzDbHHUCJnSEilOsRv94i9aCtt5Yz4bWGOzp2WHQfaIUVdKlIB+yGvcAjeFy66DO0WRpYP
8q4v057Z9Qi2ANkmnhzQJRpi1NaxZ2hSUXaNplEPkkQgcKnix2Pn3MOS2xUKm+gA+PaL6QEZAKBB
OHukJCsqt6af0o4VFsFHH7RcP5/qHayUBHHf/WQ7wZvdZJGJkuceFuuDV/loGO5O1WNdp7smOmYL
6S0P8PqmsnmlPW+zeVHhFC1gT6hS8/ZAIW+eYH734bx6KSxytKBdmK+e86d0awRyZHQTcEClMIuC
Sk+MmKiat/7JF9y/3+/7O+iT12ejCgztxtFRr7lDiCvpwbQvOn55a4XQ++ypS83oKQgQk2JHVKg6
hw+VPpPinR6d4X9X2f30/8+1v8WScmEe8jrXs8X5TbD8K/oMWAhOUKAbitxOhzHcoASB4TsEixMl
jU9kelAwJ8vq5OMGQpyg55Nd9S5s34ICL9oKqAj5WM916+CARk7UzaZg0gbU39hsEBPpK+6b5G27
oqkkGkBI6/g200cHZVozB0tcR7bjbbAbnUOs34mP9thFQyvumWi0f6DgTLiUdCD4cKLRDkBCFuye
D3w0cKjFRJSvkasADl4jCwuPnyqx+F0mMVhqKmBEFKcAvaOhkKAF5wEcRbTQ2IUNDkBUSfneDLdD
FUPmfXh5Ubx9F/cKam6Ix3kx6iWLLCg9i/qD4VVhQWmZuhhfnA1sRoGk1zMoR2H9TpUk9aliMhrs
pf6n+O3POagu911QVEq02/dMUMD2QdMrllXv96l148J9e70CcaHixaQRlf97/hTVQUvzS3wZnfxo
Jr1BPkLaPfURPB3TfwuswXHrIVUG5X2KOuIRDAU77sSQe1nvfHULSCDPxSClP4XKIs/APjZU2CF/
v0v1pwMJSWxNJAwy6cPdAih3rWzWOxTDjQkAAFhK2KhNbcNth02XskqGRgwqD3hTyH2Q0UO950wb
y9VDu3PI3XJ0lR5sqOptXL6N23/uyBCBxZdzW9G2tl40Vb7Am6prD2KmG9E54Hr2jpqfSQH9K/kD
6StNZ6bsO3KZoujwpBJc5dBwBwV4cp22HNseAhrSRPeEoIX+QVmbcmJE7KOP2a1pzRectBEIdJp6
nPiKb+BRpQbX/h7NAyNkWaCzfe6Rl3LoXHEWx57Xi7snDKfiaQGsJQuPH/LS6aiVq6GSTDDNP5Ei
nyCY/dJGb3tyUPpOpwQpXy5UxOQWMtHH5trBM8V9ajn7FdQAEl9Y+57ooIk++FChsUzB4kIgzlTh
JEBBMXC8y+TSgbUwyNAH7hsDKPUkH732eTc3lkfbLZ5B4wYKsZ6IAoEXdy59rDl7bLA9vUeRawYR
PpRXzHuoWZcwoY156R3W5+6pe1gKyedWMLCBToUNeJUTBVQEI0cI8s+iJ1AVai/uWD7AXpKc6Cl7
YGLxw3qhZ4L6guZALLW+1UEs83TU0OHPFkfi8u2IcYDc4tUzAgGoOTJFJvyv/X2/6mJfPpsKaJIN
OqcNUBs4uH+QiRy0rcsOQIP+wSr5XqIRt4Y3CYh9YlnzLpSs9nJ7MDPwvHteluWhhamoy23pVYeR
aa4vD66m/LAEvl7vL03gyxLYKurlVGdStkDLoQ9RiAoD8+UyuHZELEslM0ApAUGTZFj24zGBQ7dF
4iQiRbhy+NJC3rPlvZfwevZ96Y1kKTyU7nGJ3siZmmk2MVYNu3bOvm1iHK339amJD73oOiI8NKBb
gT+7NDIn1VD4vle4TgmHeeEvpU5SEAdVP50amLABMhhkPdQWukIZp1mVI7qpo7qn8Qayrtib90Qg
tMFGFv5yD3aun14Kh6ahiC2WzttdLRIo7DG+Jlm+gMmbXTsXujnh9qkii+1bOPW52hhRdDTXSTOe
EUA4pR4qRu/Xj3K9Z7nnvjOtJspetIZ+vzHle3St6gZcXqoLZB7wzv7dwDQ7tbfVJc8X5mDfgZg7
OWJnj4QwfhwtjHrLV9FzOHz8H696t5HLjl3GtcxV244zqVbIXH+CJsfVDQURYScA3AMc/vmBTNyP
LwGAgcPqIAi+LeovM/VQ5dal0lWSFnzOWgTvadlZu4G0h+m7Vzrq9SOTHj2pGL9/DwhVpwotazp0
HaQP7oofZebku0jLdsPiNDDScpSqo4igM8PqeJkYZu9iHAAc57gJjcoSOepiZtSzB6N9S5Hub8IS
cjHiP029LyPZWytp2uSSLxpUCHUkN5qu1cOfdLofSf65s4NHWFN/SwNwFIMMUY5LcA7laTotnoDz
X16LCaYvr9sRhKlRHBib45LC73lyfLL/yMvDfA/okQ4gCmvjto/DwKjsaWNzetrEIzTmBrt3mxr4
8NQ9hvosGx5waTwvswrHWd+kPZu7tA+NGQ3fjtRP50JDz3UGeM69Xdjcj+jly0E+oL8zIlbkTQkH
iNdylMwOH8nAeZAbfHd6c+hLO6pm6ZbtCAb+v+vBgVLmHGK5WFTj01zU1Cpq+hkIU4H6+qAbsAJ1
Rak/emkm2QyNlkv8aEl+T09U01R1x2CK6rJ2a55/maaGYTpGZlXlIn5G6y5I1/uwQTbPDONHEnE/
LAiTaA/et4nduW6IzeHLlWSyjEo+tOWiHLaLer0bxevtUqgpOU8nCNr+eXZYwxqcXBu08PzowXI0
xCq/m5amSfmXM4WNh9n57+XLKG5qXVZ2w1aaneylhFRulCEevqdDNLPz3UfcyHAHsIkqBieF3l7d
Tc9rFeB9tNsGF1Rgm3hQRZBQtNEh33dN+YJzC2DDAt4EBbDTR9ksDaHZGdt+uz9O2wziTJojP6h3
2rwNEv4sUpbwKJx2jaZfYvpOhu7mmf6sgWx5E2OpHpzNtVZ/5NflmeC96BrEcmo+k8uZiscyrOoH
yIwfyva8//8ZFuw8/h0W/VIqhy3KFYt9n37HbAtgxpP7zviArUpKfEG0ttyHSFWjWIdj+7xc7laR
B7BgCVrAHl820ZPxYFn8gBb5556MO7RIrF6vx2Oi4aDeAdaA1FpM0YJciGJriZ5o8qBx+PB6d9vm
qdjui6PDGGD3Q4Rletceuv70zjVsPiLUSX7fIjUx1f73qajcx/FZWV/t684qF7tP7OqH21D0lFs8
MJ+lVf2hoUmXDvS+81R9gD85I7i0daVnfW7Ndgt6UU2CngrGKJ22u5/lkPoBTG9qRJfIPq7z32/1
51VjmhwmOmk6UmD/Tg+ScFMrdjbGz8TjzTihBrPzbB9m8UYIatD6fhKVp78fxT9MOpMKWCnd+Ct1
XgGOJBL1t8BCbHd1o/PSlxLcYAx/Schz/oBkhNQ0uv34+91rP5yHgMr+5+5vZbYvW87WkBOdvRfx
pXn+xHpGK6p4jWdxkFYu7nOKx/jultpIG0NlHGyXKTKOQDLX1eT0JH3qq3lRuehmIzadjC5bN139
fn/flXzo92mGaSsahsW0/u72/4N8qq5GKycLiQZn5/KnGUljjNyJR95SSEkvx0mzQdkEIDmw50ee
rOoP0ZgQAYFYSLMHFY67pV8RKUBtVhKWGTkEfeuraz7H7st1hW84AA4wsJsSjj1xoldBoPGS0A4R
+05QtAZGYx8elZxEXHq3LlAEkTkgbEPFTv2uVFYzSOX+QpcuGmVTGzhUp5wkE71vDuN+vMjGTd/s
IQ9MavH0+4v44Wj658J37yGxGssqoKiGuLFD/T1DGbZjzTWUwcXsOudLYEBw/f2S30H7jmpz5ILe
oMBma/flheZaWOpue74OL8qgPr5JcVdGbOfib48DNKs5JaJQgQBnB79f97uizr/Xte+Sg+p83VPi
3mcL4Fa0UBzQ4CkVU6EknJYA4vcdK6yRqKUu9pRMUL+TW/cAxJvuC+4QTw411BBG8KkeR1agjZMr
4FdjXH7CsD1IQnfbwa8aAPR11vYyX5PgxQE0UeGKWJTLx1Hcla7e7gzQzdvCOxkhFohGHtKSkPah
BGA902lr/2L090vegOQe3qDfNsLtMPaDS5iFKNlBwzhOaNTMowimn/verN7TN3Uj0fhZH5+F9KWy
zOfvv4+c8cNu8vWN3StKnTMrKWypyhZI59B5miTvRuc0T9cprnVGr5BmtOutfMJrTF7wODU/csEb
QjIUDRvoQfAUM8oZSAoZXfweeAaAzGc00Ts2tUMqcoWF2D0WGYGauNrOy18U2g8gyVElmZiEwAaa
cl4xKGsSNDCDe6AX10ez8n4l2LKMXg8KbgRIOhpBd7nSvo6sU7yNdwRph9SV3ihbz5PF4d3oJfOU
vhQZb+QSphfj7RRB2Qcn47ea2/3l72JEySrsrN5z+UNHnxnz6pMaF/YP6ytEW1oZR/KAeB2P9AmS
d89YnCf8Dh4lCShLSEJNP3mwWr6t0r83BK6HLcm26Zf9e/4dT9mlji4Z47GoR/FScWNEAInMZkDm
Kco/isbuI4P7y90dt9tdW+1bcTkjLOY2KXiJzDvuwic4Ym4F/PEpH7wdnk2cz9JF+koJag1ay0P5
OpDAz+5HIuYEIHpCy0STXa1jjpHvftIaV///zhzEvdroLxoamBldux1uXw5X+yoD97jKu4UUGpTm
i0ncjYfpNIOc9vvC+3ZM3l9JjNqXKxkHbR9nJle6YPNuoberI2SvrYSU04tiCThQ8ifbopHumqsz
oIUHx/RPL+Xrg96dk8XZuVakDjtk72yzUy0PldfSt540D2a/cp+L3T3nDeD25TmPzWm73VfX3UIj
yfCwzZybQ2WwH6M1+OhS6t1Re7sUvV/ojopJ6nn3TKl9lapYVXaLYqgHu4/zRn2VlnU/erKfbNAP
w9/f4A8jqDqmAS1MYL+te9/k8qJlp0IqqgVY39GJbl3ViR7rIorF8TV84Jm+XsW+W6tKo1xU67St
FtoE3IOykEeCeNj0YYqUlNl+f6T7WOX+YncrVb7u7CyyeCS5u31SetooCx+9pB9HjQ4qpQFqSMYN
dPtlOhh6draZD9Xi+pa8ctKuUgyMltcHx9oPD4KmPQNnAzxT9HtolG7kBZTCHQ+yPk+d2C0Yrdmj
je3niyA1SF0KBsANefflUXZOk9egdqvFfhFzqE1wl5tbDybZDdpz9/45uuhWgu8Sijx3r+Ssypem
kqTD4uUYVM/Fe/kOlmVArFKN2s32Q8P5OdiH16dXAChBO0ZWx6n9ZJYF6gbWFNTofAU09cFKu52Y
93elaSo4D4qBJg6r/25e5yyyk/0+OcIoyv9IE1C64zzM5ueQ3AOLrSAfKd1T5n0UYfkMywtbhT49
iQZCBlKlYwV05zQiCYVZ5bWvD+bwfURjy9SfNMuxFWr3iiXf7QJZfJLP5bUU92YAqrh4iJ3BsWwB
hfzFlQq+s4Zjr9JL3b9VKSGU+PSXLSe4cAJHIHI8RHDBuwvenWDOve17b0D8VkhXDSGz0Xol1xMd
9nch1FWTTVUUe6kJDiOAAALPIzAdvz/crUH978DzcHSuFeqvt+3u34E/FdfWjmW7XgiIgfEW4W8t
7AZkpOPrP9pN00yYlKrQQ4X7tPjRxnxAdI6t2P3rDyDaWqIdKz4otH9gHIND6alnBPIrMlsgQmKL
yn/TOX0KEXYJ3kdXeHtuOyVcZ6GjXnbriVD51oEcYRQGxY4Ytrvb5KsExdq1MMk1A+GjWVF7fNQJ
IJX7tif+Mwi3DPnLwtOtprSvDm9YKL8LJwYVvwWzKz52V4VRmiLTCrUbomO4G235gEHaSKT4UiC+
S4T4QhPBGNs+xk8Q2LZ89IYqF9Q3XHwPK/01Xm67gooF+xJxM6ByLm9+sGQSz8R7JeCFh2Qj3WYD
r7ADnHPxl+S1z95LDy2BudAbQGdg776iAYYngyCZK6JGcPNguPTSyRxtwymLAGd641V73a22LFWs
EnpK//dZI2b890kD2oE+G9GNKVbMl/EyckmTFKfZjuttEDVLEzzmiU7O/uOkv5rNR5s9CjBFQP3b
Be8C7vakq3VyrLfjSqbBj9ihg9OWFFOcpF8rNblfNB9JvKRzoOzZQYq1UWfv8h4Mm7p7kH9/P2/E
XPnPs9/tVEoiVeb+YGzHF7TKU53uCLZedTrY2syOqhmU+YOHR4f396d3xLnxZbh58v3uaDM9d0EN
gNHuKoAY417cA4OIjbgT/v0YwxNS8CN5hNbOKrY8eXmatDglTaywGR34sRqIz7Wfhm3/jFT/qd+i
KnpAzNAcmPxsD9phxHd7gEDUGODHOB8fhjJlt8uABsSgEdIP/JoNYqAOcGEDIPJXQFAQCIUThvhU
oyvxi/govfqDPXHAchlLY9PXpyp6etqT9iR5UD9uDGdBsBYs8I1gqCDDQ1dbSAjCttxsRL0MYQZk
ktOAH6n43z7zXTd6zTr4UYBi+vsRHhxwFQeoK3la7FoUZnP6kzdFkw8ZNDW8Uge2qA1WRZ3afobG
7CIdpSOhRZhic2diKIHEOX81tYZ5N1oI9DyqOlGY6uNytps4dnDC99A/jcSvNCpik9Mogg8IV2zW
UHLld4/z/ew4Ocz2M2fniV+0y2purmLsPJfYhZmb80exPi33KJ2iHoHL03a+m59HJgUjzMpu/3Ax
q9HXD200+fjb+qZYi+9WuzjCpa2oL4Q00uXeDioingYqkgEtoksuROYIW4Ww5iNs7o2HJ7Rqfw+G
/5n493jItN6qzrliFmruwTeQf3TI71XPxkFLouyJHiw6HcLOGlGlm+vDkUY7Wp/zfE10gb47ymPp
LEckzs/Xyqau/eojS3Djlp7sqYZ2s46/9Dk8h1c+GloaVAfkpfhclidKKbdvSNnyzVo1S2tlbLTb
h+aXgNnqoNl0t6mGJ6a/+LJScSNdUAn3irvnSP1zeP37qWfY49Wzy3gL0+f8noYqJXxRxBeo3YrS
LRZB1CAEXVlikgoUsxCnFETWQ9C8NB1jZt0+9iReJON4YQKEnhnCXsyVDMyT+s6sxN/o7fypv7Wf
5htYj3Exroe5EDtWoIwITjfadj6yD4Bpcb9ZFE/bBa3oRfZU9SV8cY744dR9ZyDRIC96+LIuFagK
y8MgCjOM69D6CPdMtGp+RrEekZB5MkthERUjoX5ShVq/HtCdm+gzfaZN6gRVPENxEf8aNoNLV5lq
0wSNkHrVhBegGgKwQX2J7PeIXwodC8QOkOzAoYt5tsnW6kbdyJsLPO4+LXqaXgXEpaPsOlMNJOyY
yy4LtEriecpt5DThDqPTSA+Lgfahh1scu5PBJdxDW+A9TcpROcIg5aMBcCa848XPwnwbyykEKM1g
+yAx/ta8ucVvBpKIFt/o9t+dVpEVHQ05xp/jAOAFtRWIOHhfvUlYuWFGcIX9Q0vRa5YZVSTQVO/G
GK6IXHtXIf/lvZoaLFFBpD89RahJUGqB6/pIneQW4N6fcKrsWDZniylT6v53j78qrXl1EC0ZnjrN
rFX80wHJN7RQ+qaDbqNbwa7BjWwbqPATJXbk+uKdkNmwPBXED916Cj+pEP3y90ff5kxEJbpyd8CY
QGDpUPDDZIKOt8pLZjftxmrnFBYrBb3FY3hEYLvs5SDENVTSvAq8j7aoVaSed/m6GlZx1xqoyMO2
wizBcALafkr9pMGgAV4zh7yoYFW/60A6pQUAwa3wZCTbIPHG7uXpQeAhitu/DdNd8Xt/iK4S6ToF
2KE0gS63K9wdpl7OUsfdlXez3YUGoNcaHUlXR+xDddXG15/LfAgheUt/LPOvc/44wZoJoTKK9IWb
5UP+UmUzFuCHL5/qebkTtdvh5Ygf7lC3/MOewpqnBw1mmbchzRtPszp1RzvAeY/kTrINhtsLFqG+
BXIRPNEn3iYZtfl05fAKT90dkTLomO6BovVbjFlg6htAs1FA2nqK3E9frYERjaVi0CQBWueRjR2n
e+Z5dM943p1mJd6j+E8iVjhRISmNjNT/fWT1+z6HWCVfJuB99WFfaNUlzbEt0DAgRoEDOWa6ZvgH
viRDjr1OO02GJpLymCV/Oi8c/M9xWL6Wr4iwDU6Rl9gdOeqVWCuVwtBTKnwJ83lSn9YHaoAd6On5
ONWH56U0tdh91PH1YWr7jb909wj3pY36um0iSbaOQgYfqNyFlwMa8fXcu25OG3XaQl3afRAeFKGD
0hQqBG/puwKxfSRv8GyhPYiS2qMOhv69XPXPuN6jTeCraXG+Q+a7QZUbgogCKE+cMi3qwyIcEVIu
Uf9tC365BskMe7DbbKJAOAT1VBflkwxAKqIFMaCsuUAy//7elRvS5NuSoq+lQR6gx/2tvVaft1fJ
SvY0LwUr89mCMnxCo44qOmmnEIkGEEXjTZBJ4LLyAZF0I6JcUesRvEpyI+Kzo8AiIgOC7AeyEjFH
KX+Ccg0oVb8Ao3jkYBWoYWtsQbzWpwLai9Sje6Y0ewSuWKGnXPstOU2B0A9/esM0Ih7eacApiuyw
5OTEYImWqVCHz9CQJyn2Gg+0M2oYMv/3OR+gHCF0OTwsP4A9p7dPMsCu2T/o7qVHTZqvEl/3YBx/
ygvAEv33MFr3KUpzibOLI53AZ+47u0Eann0jVMiBTwERHd4ue1Qv5J6F8PL/8cp3GUl53mtKHcf1
4jCM6d9qsAVAOR5dBF3DClgoIkNP53EUmr3iESbg1mz8ZfJYd6lJ05ZVlOk8tTKMEGMZbrd+3PrK
m+3FYUSA7tCI5FQ5Bey22Xs7LOYaae4ancah8IR6cjpFLGTr8yeAr6GyQtUhSJJuDP9pUH+GFu4t
6bPIObTJgbgEvsvL7k+iI4EfoIl7FDYV+mL3gkeh46aoHuVBavvbnrSCkrZKVsfSUzGRy5h2xz+k
9usCT9dolkwT77q52ovMYjM4W26987Cxn262Xb4i7barXXf7ESEV13j2FNjjKTSeAAXqoEYvU/nd
nNJ07UgkFUK2LfUiNkvPmUVvJiyx8CQ9I6A8OC1xl/dxHUbY5sXsxA108FRzEWoT2cNr1ksOgGuT
gfRq91DePElBiUwwblO9PbP7iG1dvyIAvMxzGyIRteAYtCRzOJ3sDV/G3GFOs5Exh0YNA29WjhD6
MdAyoQLw+wT7Rhm/7atfpraY+l/yz3OkF9CBeMmgPlcq9agzn2iQdZTZCfG+CCm6bedZSCjsqF/9
fnHzp3PJBAxJyo1tDJjIfy8ux40anY5OtBAamkKKBxyvZ72chiJRlIMXGIsWKmWo32Aahl7LHmqU
II9M2KSEViZqmcgeiDLUClG+AegwfOWAWVzwZMRxRyitPx/7fyjrwwEgHBdabOHswVN8A7OIIfzy
FDeUwZchTKXi3JZnFJPC/Bn5lgv4+Grd4s6GbjWdBG+Pam6gjNOhjh/xi3ZBFttd7sec/f5nE2IZ
NzReWjDsPW1qDbGHWF1CZ2g8JFf/dFiZjDGGvUieAgr5d7D3abs/KIlSU+Z2JiHhxrz5TE7BuX9Y
oIiQh8aQLCsfCG584UNRjqZFmIzlTjkGGftswlL8cw3g4WAAtcDrkw4odh7RpiShn/4+LxT5p6Kd
ZYHMABTCLd/+/MuQlnndxufMOdNboF7p2bOin47jJxQiKWVsyTwrYKsZ1KE9Vpe7QKx+jAwxujyw
QZ74bo/2kFVKjFO33XNYdSEZ/b/8FcJKNx9t+Q5wkj3F6OyxThOM0HNowTiJYBufexLhQjcC4C8c
UrM/Ml6FkgiVAUSB0v0jaJLGcxYoIxWqifgOTbOjfQiyZsn/FcCmtp3Dmsp6z087SffBAH3vJqjm
1/ER+fyX8dGtutAvTlaOjTZs60F2Gp2kUAd4r6/TqIeOOZrpuKjvakyPO2d9Fe27Z2Bk8oP0S/2p
bmArOp0Z2oOqrd0dEbF1usqJYZ8Fzlpv1/gv13+UxRGmQqRTOwVCh6odDIJPGtQXxlCHV2ABfHCv
r49w+D+0GVQ6OLKCkZNpCBDNv2NyjLXINPLLdnw6XPuKFaFYSfErJaxv1+dW7l6U16usdstd1Tlg
frRVsMk9fyQHO0yoMagNQkf5rFAX26iv7FsvL7B5yNfUPnfIHR+kRXbs2tLHRcKsOILGV+NhJ77u
+lG1ZXixch+24oPj/4YIvT+CvzzTrW7z5T1rVmGVUratF8kwG2IKOUFZPPMXC8QuJuny0IuGkrea
Ira16t6kfqEfd7tCLBcdC8JLBNA+s6A3n81B/gu1CjhDQv7s99koTG0Y29/u8y51c+xdG2OdzRbI
Zi1U1oQy1wjtsZt0ceUVfuxOUPqYTGafQn0NGTDuLp+TzPpO/zBEuGyxEaqMf3WCcSTBiI5oFG9j
b7GZwM0l4FyACEbBOFh95N50yDa/ar3pixDku0kr7yB6N3CA1ihF3v7mFN2xK4gNsNIMB7qN3Q8U
6CZMCI9Z6aXBFZoanG5k04QC83p9dDtHeDc9pJfXk8pFXjGaggMj1Ik5ZBjbyH964kE24uQRzyk+
guL+HIKDoSAJgPGzeW77G0TW0qD7hE4bWiMiWObAWvwHJpgG3CFdJKTXhIaJ+CvwVrjCAqotP8WB
EFeWGA1OxBlNhPf392fUf59fnrmgkIOb7OFL8qDiC9Fm/ltvFY2Jj+mqO4R/PhVkoauQ9hSCLy8H
n5YgABbhs9IFsAjXWmjJZx3sVaD8w1rqPnUXGxXSu8ntutkcEGNPcfswP0RXJO9SZeD3aJQMCsQq
4RZ6Ce/RQ7vz6bpJvIwnxPbV15fCVoZv3OgO9VLInpqP+1uKZ/VCsOhFovTCcL+8oL8nVN0aD/8d
frh4aGzXrmjzMVf5gTmEwlsjEhV3Poei7UCzF6/QfxIYzCc0627vL6GmjEOFG4vGW454ORzE6H0L
Qx9LbKEf+lcGVPPt52QKC2xMMgTDlrdlDsCaCxI/UzO9jQn8GTxvLqQdt0Rp2BCAqKafcdc9IIhI
R6G8vqR4zG2gJomqAYLps8tmKywd0CKmZ9lPJ1SR9ksiPUq4sTdD7u72n9X/vGlQsgCpDXZTP5v5
CP9HAWmLKBeKWh2mnfBiLqvLCjDXFOvSQcMSec8gzzAPJP8z9WcpEnW9zx7/7uyZafHyjC6eJdbA
ejJK0aagAo9492Qjeop17x3J2RnyeSKVGnXafvIezUaiDM8TpwHTfy3CLiRLOmE4Ex677GvkqkvE
sFHem33yGnCeuBXw41ByFww7I7uYMDfF63qeqcF/cXZuzY1qW5b+KxXnXdECBIiO7n7gqvv9/qKw
bFkIJEAgCYlf399UVp3K7XSko7u8c+86TlvAYq15HXOMtiwxS/jrQHA3sf2xGMtTwm7R7a+YsZMX
DluVENBuuuPWJ8bpjflLuqdCr8MPwnyNjXpldx85g96rf58vti4iFC+GSIn03iGKHAo5BbsMIsPJ
HmP4XxdekE1LGk2TlduWrtuzowbS1JXAUnVyxqvlDf+i2TWpc0MYuHgwP/XwS6b/aIM4mq0Mdcav
H3zv6XxCnMTL5Ev+/WQ67m1Ov6457j7c86DPukvbGNLIKUyGtPtYEOECGrOthSQc3eham9idZq9I
RcHVwLeL1hiaSSH/rSAVfZLcyti33NlOVhcrwFpKzkuZo/PwJTJejCEb73L448HqRW/kD3dDn+Vc
GcHVxSLMdmLzZH1YHjhKNn0hsRzCsE4Fgkr3Hk6FYCZmTkwKM8Hs8RNS4vLxL8JgNxoJlwQ5E/dS
cWoRC8WY8tp4EnYdXBAskSzjFdRzPBkynkrqX9AboPBNTC6/zY02HWgYhTFVZMrkb2bLpGVNtO4t
4NnE8rZrfKoRsHLA6+/2skSLlnl81Jv4d3Cxm2PEQ6hKyG1BgXvovzPHfodQnOiUwXDe//kl5bSH
sFIeD5r5JYSUif1O2HHwJtR/KevH2MKUc5AGGCsHvXtny24RYhO853AzxIZa8kpkOX7RGm8g4F8B
+e0F8rp7fOBoye7C3vMQMo5y5uoMFkEecPPlDz+FoP0aofhRrydEv5J7CJWuwAJOvAOpq5ReM+Ay
HLfKPQTpe7NX0Sg+wTFBZ0dYCJpDEpUePobzOKN1DP5RdvkeaorXHuesiSnnfe/Eg17sPid9tYKC
jfsDXTBiEQqO/kTgB8uJ/M+XWdwVUo9KfH6DE85GldkabkO4TGAD3WAD2CJ3lxMprZ4aE5UkfbbS
hZ79Gdh7y5ksvcHbYN3rrYPl6G5TxsKsXJxJeyTcAoJzEJ7/Ni6M+xpyJrFAPmLA0fIwCybvIvdN
9sA73bdZNWZqeNbtkfoRaH7OPdTBW7tknvXSFjuwFoJkeL84aIbQkx7az3UaqJSodqFfn257Rsne
Ro4ONy4z5lFpt18OZSfnOWnL2fh1hl4eFA5TFqfXhnY2oBevIErfW5In9nhpzI3LBeeHVbbXPim6
40XbS2Ws9Wv7BlQJSUttq20OE0RRXYIA5uIfQGWgPMcnlkGGGz03mbmdsdAzyHCEIOdlAOlrvk4Y
O6uGb+Rw8Cuzg8emgyaSNS54xQduTHbYHBt47YuVnA5E2UyiH8hfCN/WA5gO7LMPpw71grpN7jp/
e/tlhKg3rcJB2oug/wqWOtRJREntqqMFj869UwU5vYMOxdpWvS2PkXXljyiiZd3bvR0DbkD779gH
g3TsV4oH3OloODhV8ahHtpHsk8LDdWOoZwFxAVv07smm5yXv2KK/Ipcl314uX78nURSbk232y2SL
hhwCU/5xwNnydqWnt7ZQ+Dv7rMtO3w5LFzq3qxf8p9VmrdiVBG2/nMiQTVkGxZgBlGnFqOak6iAo
fuN3ZH83WJ8Ne1mcXcoJ435wAWzCrLVdF+NsmKO00yJ5lfzVZdc1XGyDgHTkRBYuZ3pPZCUxnJiy
M1YYkuPd7txvBnmb5efp2iJgwUS3PZN4D+/y67GEip2hb2p/vOrJaZTBHPRw6wittM0WceqYc4dr
HPECxYYYbrB8f7Ckffie8NFEMi3+nG1qh3L3BPDwLTEqMmTzVF1sKfDWi82w24RV5UxVDCAMb2tk
I98K/4m18LxBb9Ljs6c9O8DYWBD2mJ2w1WSU22hJcQND3VsWU9z9QJrWWQA9aZ2OM1S7ECGvxL13
IvvFwkvkJQEX88PC1UcUMYjbkjcMBiotdvH3XvcDqmQMoR6c4fANB0oHFHeg9lRfBeR6cLLBZVQL
7oPI+VzDdeTdB4T0HS7QmUODhZrBjWaGdAsDvPLnHF2NDju+5k6nb9B5U4j5SL3uzUm9VmvAuecE
NOwlBMSXKZzZeD9YtccwR00/nel88IpQez3E4AV2qji35dh0yW7mNCdRgX89B3uWrYeqkCelpLPs
ELGUC92muoQJ/CXTsllx3Ep3jQozjKAgATqcrLeOZPG53WHhhHOcutdgwP3rHBOGi2AEFrJo4nzW
rPMGTTUmJW4zDnIb3WC/qbUReqLBaY6kyl50UG8UZvBYIgGYjRObczTaj3B2mXfvXIjqnMaNcBcX
TRTFZy5IUpgJaAtdFJZpbWEj1g/mrwB9MMneW4MpRmZjoJ6R24B0YXUFWXCZ6q7o0/wqm1mQKN0W
EuwjTDa5u8UiaYsDkkWQbv547pmB1xMSmGigOFYQCgxwjf3lfw0GDvEeSwqjyofptoQGe8E+ArFG
UPP5ytmIXMaXlkQ3MWAm5s7x9t0PA1wejEjkYC8nBwcoaYA0CmZad4bbHG4kPJJQ9NfnsKeO7hRJ
2DEEJucBPMEWwcO1p9F/GFYyv84XgQ9fDWq5kB6Cw0fP4Bfv+q9gSyBVaNAGCBSti+419YuuIt3J
Uz/aw1AAVljtsu/2wnkfQggiX08uK6F1jN4s2hkymD631kSGi4Lt0v2QIDRn8lu+RKv25M0hDuig
x8GqfECWxllw5pBBHpzcHvQaLgGC18r78nukscIagoIHjPfyJUxdIm0r7X+Rf3zS+njABSZes/pU
28ZM8Abv6uotde8BdwdRCYFn5NT8TPisZcFJkHklcz5bokpiWvK/FRTokkJwvrYEo2wFhu0lLDU7
51GT//6iGougNDnxlHV7TnzQW77ciZDuC6k84rkBE32gAp5LWZj/IuQXaYD5HJo9562zHqhu3T9D
3N3bp07n1tMWdb/hCioHwuEe5xzWoM+xhL2sEmclswdr2ab2s71m4n7wHElGOkI2c4EcAFxRLo5s
DMbtTVwdNuzheF4J+xDPcvSnb8vC7T3bl+Fh2GAQljAFVTSJ3oav4Jfsl/kzHkcWitjeZMrElv0i
4TK+dbhbRcHHatXfTVaR0xU68NUqcu9LxJIO9gKLNv5YQKEP8Z3bv8KJHrn7Gk75HMBi42Fryda5
5qYfuburPXlFWTjwDGSkBWZJXJLw2y64i4P/yZ6yeQvjD8JvbvQ/Q8oxf2m65K0Btygvc8jnc/Wm
u4e0Ha+Cz5ntVis2HIYVgSB8AutB3sPPk8oJEzqJIo/6AZ8bFIEDKgYz1HJccVchuhjiEip786Ko
h0yQ5934xESADXd8Ntl75D+oU75jdxZdSP/GFgYSdSqWs+WOddtdEaqEItY0k1VtN2mcENBJ9IZx
XKxIxaGfn/nDIWGMj9eTwFBY8+SLfox393NXCIfIJG1I98nJ39B4INe99z9fErULjvhr46L1N8kF
5Vz6trOmVGCbtAHrfqdLbE92yE4WI/2htLtcGDxqrwHHihSo/i2mteEHP6ZYiymbHaey0PcoA7Jb
5wy2DyVLvQc5sVEI9YgwtxdTFVVUtSX/ppkqsgtklXgbihR8zbmvl4M8+KwLelCiUg3UkBlMsRLx
MAuygP5MBxsRjFsf3dYbmR+blZ2NU1rCA1cbheMSP0tx1aux+3b4b4nwdtYLLyXenJB7s8KAzGnf
cNdvHO9Oh+t+dsWuLTgD09f9jH+ow74GFf9Wf/sCg1EeOuPCZ+pvyCk7bXAQEkEQSYw4jHZryoH4
SUD5W1DL76XJL+XWbf3RqM7FCb0bHk1ckNh/VoTmQeTSArdfqgLoq/R/4a2a6/tOMFfSr5EU7p30
DX+0flu/wenLGonRK9ECaH0KVQhnTFQ0YrpPsn6SUY5b1DLHOB7OcY2O9r/+43/8n//1/vifh306
+rVY/5HczqP0mFyL//0v05RF+tsifmmQmNXjejjWUlG+gHXtnZJUbVj5m42CT9uOiOLhayBE/BUQ
9gkn8BtiEwDX+Ox8enfOmDgBn4+8h/T6sQO52+WEsQqQakniSS45fHoYFbYKsTbRgUQBL0uy24ma
DXhk8olfNUepCG45/yL3thMHKMssskBq0O1+sKNBYWCMWqIlIitXg+94C4CndYFVMnKVnbwI7NpL
f06iH6m1EY6yd2chc6U8DodfQz1c7MyFfFAuIhfYDHfAbe2yjyysKzeDfcSvQ8fP1pIblHwY9qOO
Orz5DMzehINP6J7hcdSHr4pUys8dbR+tm0kEjeaRVP3l4TR7HF1wdQf/xgl1F5nbRe9uOFRky57Z
HijYSXwOERL2iueg2nik6lj0T8MbNXpX6Z6GlDlIccz+GmcrxxsdN04be+mV2ElVFaN+4IcLbHoE
2k9Sf8oGtgTnJ1s0pKtB7HC664RY4kulTEzQbC+pk0yobVVQhlZEHZI1bybUjkckA8FyLXmYiF/I
LUrlEMWTZUChebAm+5Y0iQCeNzYkuqYs0+cRCPxI1E+LWn9JN5AvidCk7qOLKezCC0UXijygjSuR
p0+JruQtLFahPZguFuCBdak+z2Y1m91IQ3uc+MF+0ob/8JX/yBaRVyjIk4ncSS/o8aR7xItee699
cocaM6uUA+SOZWuIDh8GYi9H8Z2lYjdeeFTuR0TqMI8f7AG4bmUHSvV7xpkwRx8WStIVdTE4Rfh8
+UUpJeCowPmCBBERcAAwUoahtJhNZ0lX799x/8T+hEVEZWo3dsmtcIcQCnEv8ofjxVaDVDIYvW8Z
sRTiXGk8owkB76R8Sdj0yt8oIUDpn9uEC8tegZa3y3H/eEtHOXTVvaJ9GYUt3bCdfvdj/KZ1ekyX
pp4+b2J1NjI2jeVOofT6/OgS4BZep3IGDySFyJF2CSUxcXKiIEL+213goufeGZG3bNG0b8JwKVE0
ilcIO8p7w7d23tBQIjcXbxTK3oGzLkgcspEuYBVSial4CkRHGWdBcoCYlGArwEB8CCOu9EHEuV2D
DlVe4eDCu1kHKGqCet12PztODiCAIsATUCaGggjawVYQj2A4+vSNKZ9jdlp4FAqNEpCMJZ/r8k0x
pIzzwK+E2qGwxIEwMuGAIgz611+NpqqLmf/TaBrgL1UFaq4XROq3DtXlGpZotuJ5Fq+UXCqML6bd
djFodhpOjFoq71eUu6RcKF8va+OH7gPC4CvHm0o6uwZQNUeDLUj9VHdR+BnxHBh98bOznWztkx+P
xbBhftyyn/A58iW/eXZQDRqNoGSQUjCLcGapzpLwyUH7VRTaU5/jfJKDEf/M2uWNaFVx1vLdG1Sv
Uqwi8eIfUk1P1Odhoef/FOc1liE7WsjiCW7ZyQCbcfHdPhfbdLu6O6bKzZshilJhIdvcqSkQTX0M
yKfXEkW8cjr6VeuU71w9L9kwZ49/0J2SAFcfPjur1YfW2QKZGmgi16W6b2/kw73bVCUvlC5A7Jat
z4+E4JKdwLLIM4rLlUp2ivyUFJUhxYSvMCXgk8min/zjd0gRE6pcS0ejCH5p40uMcTqr1/BpFudB
roZOXjGKWxD1MaMh/dGonjpa8bBpFHtxIwmeJqxfl83F+KiMhltuj60qhvA0M53jseEfsottZvO/
70X9m8mV32/wD4igVdzDyrgVswURLPF7jYmDmp2MXs72V5dH3uODmrHUu355PdBsfEf8bNNGbqzj
SP2ibM9BwGIX6nRRSSGFXFn+yLl6SRZ1f2j0qt809JlzhN9ONSGiYAzxn83r8nI11YsVnwd6NTrA
+MlyZveOTjWvUPqxgrCJGrae59C5Q1dgakx0fkaDOipCUArUT3PYrVJkLWv3Z6sE7F03FH9bgFm/
byI67804ah3N2d+XW32hc74c/d/v+StxErChCtXDJ5BMDnPaNmi+ntrbNHhCLXfuh3C4xCOl1s2f
vW1buhAkWxTdJ/L/Nl/gewuSOdqIfo1QEUBGsGX6YKmWdkJFBcZQQVA2GSxhcEPGsfTXGJYFXN+C
QvTOF9QwjNsZtlen1zIlm+pIfXDNf6dTTOInfQjiK2wkuQpGsnNwkHHlH9KCTzL6aSuyPcXx3joD
Slb8AIGmBFI3uyC/igIpWZRkfNboQJpQwgfy2gZHt46phgQEQXi+IWlDSMItsEWhdQH4BfcduTSQ
Ni5wJUch+XgNBcxLMu4Sm/4peZ5ki2abC7hc9TAEPM/fEUu+IIwRohJMivEHEWnIecX8n3eHXQVt
HvGQPjxBknsdlDf/h7f6TSff5GxDiNVg6LWuft2IzeqSl2F4HhyTzypNfaTSwxtampztA/7ITBp+
LUIOIzRpY6jhs5Wc9waAjyscRZzqczWpHd+F1elWW+sAyrN5wt74/7hJrdkQpTqrCSvPl9zjqMTg
LaxUQfOHsTHDz8Bwk8bV/fo87iQooQdxG/n2ifXZ8BXIH3EEiW2V3m3EcI35w90o9e8O7++38yVx
uKNZoebKvezp200BoSD8ciqyU1VEpPfcJJEeHGLiiMPgztjFsZpfj29lfuqnIJgvSeeJjMfxnPtx
4ilXJ0wTNz8RS9c21b2f5fMGUzFF001A9xsXG6FT22zGtmLOrRsJcYO8FUYu9bpR0k2VgMXlk7Ik
8owCCLoBpco2ty9h5l8V002a+1qT/iYcL8207jITcQTdrRWGjXQ8JsRqdMoTrSljFEKFeDu7D3PP
2J16Z6uq+8ZhkZdnu0KCodyYxnGYW+Dgoe1inJPhleaoNMj0oICtV+2oaQ70UgmK2MFEeDF3/Eyb
EKGM67nOVWlb3HV7q/HxUGA3+keLEUt+6HKeN+6DmonA7hEqohPqqIfP65l5t6vhaCX184IGfuPB
ZryGjn5MvaKxSdK3PPpJGVz97iD89lL1L+6ueas9G8bRKqDEikbZ6CEkmVorW1rQAaVtlVIbJXf4
U6lFw6MfwuyntZs/oDNfAPKvJvb3m/iy0cvGnf3f5CZqK+Np37A4LfXTGHMgLbqrJ/dadlUwp8Pt
yWV+JHn6pFmnkdI6DQFn1EwbD20ti4adZG6uOAfKgpDakEUyeOxcbRl7MkBzHzojneElzVHb9Zug
E3OgKqt4Z61zw2ks7wNz3JiFn9qGeITIfqfSnF3qn2iXnEyXJs29ble0kUf1FfyZC20A3OPSi4jU
AGNT5KUg8wx06DZ3fzcDze9eUUME7eANBH72FT7aTJ83K8tj4KMrsol2HzHtBdLtVOX8Wb+/As9T
9Ug96ZQjhdinuuXPfL+/ckWb1qdv6QU0VZy5t14uBx4NDRpdlP4BOVJ8mFPV5P06AyAAc/eHes0f
tIdARmHd+veda4Kr+y1qTrana5kpiAVns2tq3zYKM4uRi9/TKNHBOZy00LnbTh/7+xiyn2qNT691
093xvU7avVJml7N9o8i2BCXa/IkB59tAD1IwVYHuxWSq6os5e5rb/NCsba+z+wsUUQN1I0PhZr9B
vVCNaKXloIIvw9BrTGCL+n8nMZC1+e/Lf8EUwn+VnQ5xCE718+5Wve3ovJchBOaQuqEbTeujuxeP
YHFuAcf0zdGJrInJONzslQGzJ22XLdzff99p5jd41H/c0xegcqVfnoX5ZEnMIQOzHpxMcEfn7q1b
GzEb3TPmp546Pk4yprbG282D7uedjgY00Uutdd3BtWY5y2MQMt1qrI99bZIss9aDEfvu9sNgMDyy
i/dbD4muwW2Uj/XxqXtDvuOKrjnAaxmeJ6JPaWtA1P+QHsawOcgIHqapZ/xIavNNFewfjypR9m9b
86CcnspF41Fr3VO7NrAG1mS7zrvq0GC+wRqF/Z9m+F4hxVcj99sLf+3H364YxtckzkJmHJ5oHwDR
AYNGzZzChJRTmA4hI8oJoIRBAW/1Q9lP+y5r+P3qXwKeQ6yVZr3g6ofPJ/Lzoi6gTXO/1mp6510D
OoQ4CIXKgdThAtH5sWcMFaGq7+UeeecRLnuReqZtGJLrR4HpFj/lBt/foQl7jGlxIF+e6vf10eIw
SxsciMd7OklG11kxUGBjuhj2bV/MUei6jc9kX6ZjjrfDxLsNa53juoLmvJrXd/fYy+cX3PBPw0/f
cBLJOf3v2/riII3643xL69gwRhijOxPpReIU29aTaVwi6HYGF1P1rpOMfkQe8u/bt7+fycaLoeeP
fdNU0EXjJgy1+cVOHaKCqKsW32Zg5hf1RfhxpHT0+dyUfZ3ByB4Di+oknFWgBxYmUMSReeDNWu8q
QIBFPr1PQyQq+wZcd3att500lgT00UEYxRiLVQHCpOPn52mk4yehLS1tg8k+cL/E+rTwYex1takE
7+ZMcFI0XwA1eUULcH1b6Dys1tPR/NM6WuGJgVjwGeUbovR6COeF6T8B+aiMz9ix4hiZd4q9G2U8
pm5pc12c58U+Ne0L8AHI4BA8i0mHPipKcOs71ZH3bAS8IYWTpFsx+5J5MYwV+yjIoHXP7dryuYEC
SpszTH5GK3TBqFxs2k3LvhpEgjbiIh9AFS/iPhiQM9809s7HgaoXleMVyqDCLnewy8jB6STvVWTr
GQh/5tKHLafluK1WbPM6zZX5Xj/bjaU6yGeHjfl+A30jBCpqsBB9DmmCRhguY3BeKDtpPF2YK1Na
jJgMT6Pmx3OerZjZvAy0ukzmNhieQcHiZqdv93dlx6Y+wGWFXsqAKjZPsW/ifOoyac5rIE/cKhRN
lVneZni2YBq6FiIRU3ROEYquCENDIavIqGz2oXIbU5SZulsY+Z24yyeEQwKpaAjR63NUjdXpLbWj
SWK696d8eCL0Aefx4cBCJx9VSx8/Zskw6SboA9JqpaiALrpwlT7nd0oHuML3wx1BECc/w6ANHVs0
4NYRmKT3t7gvdar/y2h3ZLLujedMMR/8pxowUVQKSgUq3X39XXPMEWygo/qI6Kluw1aQf+IAeVuJ
TdbVbG1JAFcazn/H9Op5zkg991mfMgHcfCv2Wu/cYQL4pDgpCLuL/aSambrHq1vhG033BvSXoQik
WJkSBqjaiibx2cmZjoSdT+npSaeyultEBZjVSttR2LLyTfM2uCOhCihhZCXBhUlWNVBVoKHx6OLX
6NpH7XtFeY/HduEObzAFV9nlKiLVteyYOYmmUxn2eX1rmxWRqs93S0IHjZuGW+NOg4gwomP1Dp8J
TY/eo+Eyld5EcgsewLcGNTskHXCbswT5PpZzeR5C9zrM9uWsmEHLXkGG+8FuV1bHTw50PjtOjPnT
tCNS1LWGdtTutiMdZcb9B6vzzRSNiRKBzvwFc0uG+sXo5PmlvOkF9c54cRskpa2tIC1lVO1KlbNc
4C0udGQrnAVIjVX68eyx13RIPGJC6GTSmD682/Q+uc0aO3J/9uK4NoR98jw9rsbRvlr//W6/TWIk
RRbJhEZTfbne31xHWt1u1iXTr7OFMgzftQTbdRhDpcHdjg2GkLvkXel7tjCW9V02SVJHpbk0OVw5
++7fb0X5duF+u5UvIW/tqKdps1Sus/On9n57i/fW/NStzS9DCit/v5QEY3/4hd+uJGnDbw9d07Kb
GZl14tdefWG29Nhudoup8UNupsgN/+0yX/yf8kyy6qjxQBWqSe/kpo9uenIumKd2PuCxaMz/8Dpf
OefXS+okOkzcaKgbfOXfNG7lKaxlxGap92ijcuIpNBYjiJzu7aE04BqgagXXBnamw/DuktJ4sB1Z
A3PwBBMCSanpNcCKKF7Df4fbmZj51rXa2wFEEh/wQqDo4RSj1BV5lJLQ9vZDGP1qBvzl/l+CWb+9
GQifS+a9LMksmKRtCwT3yt3PVk0apSvdV7ro77mbLUiTbfDoxkHBiKsZPJFwvvj1HrwHxIN1//ka
YqFY1v+JG1b9JvoVlgbUuogJm4b2JflQNKPYNtNC6TVNIRio3jVmOjqNhQ64bHpFFUNeLxUmppsy
x+yYxH+wgSJg1U4Pbr1169Ynf9/Myg931PgSnybVVm2WccRYU7wpwiowsr1p7A/WPsZJbrO+Yj6D
61PDIFMGqhEyFME93/xwE98Fe7+vy1cps+iiR+ezRqx1fb8zwIouUbUiRAbu5T1L99QjbnkuDuOU
wnrnsrH8Q7cIcLDbQyeiHJcK6LTBqGEI1HuUr+GAmVyX+Fbed/x26Oqtos60b/xAKOfcOj7al31Z
2heNsV8DEt77rrbXaA+N80WNnGCsFIiBAURKndeA2Ta0GysDTC4qIxCgtqqaB7oOwoj0QzvZznXx
VN3bkQKuS0Fim7lZ2dZhtYkc4hcVBabLQvermXm04wPzEfWme7RAwF92eZB07qAdlwUwj+VhGI6f
raxsGU2/6t/aGa7VS6HG/iH/Nb6xK/9Y6i/mqxFWxel6A1hx8W6d0wyOl3Y89LTZAyr4LaIMTa/W
St9Oo5JhG7qzg/ZzEUOKem6Vg2vX7G5HSevCxMv7owMueJwNzrMQnpZ4qINpsyCEvC9OAzqmLdM3
3OsiHKg9+Ymmcx6ee4hCXHaEqD9snz8eSVGEZdOk+6MpCjI+/7TIWRmrz+qQVwMR80tGGdUajhfg
bxHGTH4w/8ofybpcDeUNRIQpYKC/98+rNUMVWnGl3E6Oi+MCAkQQ52jmdXQPvprpD0/2h69RFIwE
47RW0yIb0r6EA0V6S039oFuzkMZ4McgzW90/mvBRvXvHdQiGd6QBpBo4adf6IS380zAo8nDwVipw
SkL8+cVUnZXwrMemVvVyPFyJvEmJjGtKdSBKnTKhllprReUck7GJj15j65dZB0WFH57/u8U2NQhN
SU5JxZjl/udiV6p+Ty7XWjVSptX7IQkQ0bjat452YsjSpgYdEijXA4vuhe4/Tj76DgacK73nJ9F5
PjuDTf9MdI8YMDJbN2agPpn7v0HAGXrW6n52so+IoJltvqnd7QKu49i5LuukRx/wcqfB/Wo/TCf6
BOy+07oUP9NJbfU8Qlxlym9jaSbFCj3byS3rXz8Ny05OnfOsqhyG8iFMRiXrErr3mnetvFO9sglV
T56+PvqwMi34+0PDwZiouat93t8aveP7gXhbhR4sdu97cGAVSpMEzaXaK5nfHjdXFsGwu11CDAAe
1bTLceOnqOOPMIq3jn8SMWetgYqIHLXfXGh8vxfIy1yeo2s1UKDXoMt2a9qmNaodlluDFKTBI/0g
XKJ/c6LMBuEGuu645/pXiYxrZtbSIrOqUWa2Hqs0bmnM8aJuzZTc0dPP/rbyonUDeqHKe5LTwc1z
dnirJyqqYD+rzqlql+8ZM0H9EdlNuKPQWQeb0/COqr09Oc9DUJIX7lWoXWKnrnqHoWcC2NW9IvTu
9XZ09aHHKSw6yt6NqDsa/X0X09li1f4RmMiq0veC35oTpTe/xHLqQ6+FHLRwAOs2cicb7R1KIRJn
tRN+XCYrq2e2T4DAYBYxh0a/jtgWuALmR4VGDBdA0PXwj7pf4J3utvYebu3LIodDT2/XJ2pfm0Ln
71j0+m4MERCoDbSb0+A89FCbdUSrtNNjIzMwhQ2BLOMJ4KWdD+GTPjhaV93D++EeWjXUCOl5kKx+
oNo1vJCDDY9s9yiz09yp2vCh1edkvcH5reKmaBkb/r19G5OI8lfC/dfoUGy+IiXsoOuTokSc8EgZ
8p+ApDvC81BD/w7+CQgyn5/bwFg05qd15XJJcurgMj97GoUPfWVAIProPegTUPC6ImMVvxljJvGd
bHoaUsboH4K8i3OeogFJk5ZykAnmkzoZqbX72G2hg2lO6++Nd2N1/EB7yHu6R/w5reDhcRwy1n/p
peM7E1trGGKV1tmr4ZtpB5ueNY+q9ilnOGjrn3b5jl2kMZUZHHtKoA2K0raVgdYHljYrV3XGRTE+
KxUuzcckWiQLpENQY/aKUd1tviOUpwpNBHQbfNyx/dSc4+zhPXv5RAT0EDAD8cwMWYAQGqiybu7p
QOdpv0EYlrapqUCHQZOgQSCtABAoW3WKXnBwJ2NqMIEGfOB+gdRDQ8zRDITjXl3WXcDQYQvikGE2
r3fPbtk2O6Rdg3gWQxj0DoVcRGqo+iOOzxQqhrAF6s2v4DE89Js9s2/1+bncq81LpgQqpApv3af9
VtEE1+j+vOVvLCZfDzjnkBg4ro1WsoljRwOe1GEK3wbNAoQBKaobM0cV9B4qzKJRP0UqE25WhsOj
vTaq1o+RNjWYaOiERL3vCUJy8UTmDHUFoXY4W4nREajtnoI8wLtlcwv6I3pfNMbtdTUu/Toq1GDp
h6rCANMBApONsXsurbam2SZLM1IjxxjEDB9lNreW/pRlSFPs62GGv99A2RmnzJH+p4ksbtbZeN6V
eg9O+/k1Lt4OJ/BXRj8sSye7oh+4JRA4FIw/2bUwHN4R9FBvStestq3GA/+Z3jtmQ5srx+u6cSjf
j4+8p2iwsqkFNZTDh5brKyXhNR1TP2scvMezRSXSya3GaHusVvXTsx9REQj1WvuiPUZRmuwAT3nX
68mtzombHqr58Xz3rsqxXdThdtGPb6ay/LtFg+H3m0Ug55cQAZHt5h8t8kfSxI/cgdzVaNhmj84p
25TXGwKsxglpFaaY9X1eZp7yNLvAevy6cnLSbdG9lwzKarAphTHqkxe8cZmAi4YEyqqcG+M3z7ru
mduTv31c17AruPVinzyv7eoQt8Ki/zgm9tk8QTAaJVmrdgm7uXn1avXMCy8qjK4GKAKm/pon95K2
CKkZJ4K7NOo36a/qzwteI/J17TPBVVda4tzpUV+JzDUNhddn5uUFSat6t0P6kFU5ranQrBgPr0bR
9nGK/Ixucv28tuhZq4VTayq90LAWzYx8DbE5E/yj+q4fe2kT3vyqXVPpPUcQeVi5YyBCC3mFSpmt
ySu6kkbFvp9tDVe7PnqhlfYv6nH5PKaUlCLAsCAjrGLbT7YX17hG7qPGdFSV2/fn5hrePqqmE1Mb
NFK3OD5bjzM45mbsNouTG9bw12f3cr07cVw4VfZpSG3tmbuJumnAShSpTmzVW1p17yrgKW8QK1+q
/j01qKhadYgzza1zNRE/UCJfrQ+MW+5B19Axk1Gp754aOJMEBVOMWa0hvfr9pcGwv370D+fSrlGp
T8Jl7dGqqVt3m+cdRZkjTgsH3gL36DXPE00jaAT6oizuJG5WDNjtpvlFHbTH9eDnNBkyAq/8gL60
eWci/jRQGiyBWdhxBHKpUXPKGmwL1Jkbft1oRxUCySAvNT3/iZ7qu1Nu1XUI2+GHNxD7++cpDx/K
NjrEW/SQz+wFvFp5yh1USNLqTTGxPqRmGjtWufh6fZhaGjADqtIpjHU/3ck32Q2NGd2ivIbmJDTy
/7yTSk3yFCwcknGxnYcevRrYCNkOeNvEMY7e4zB+JqSrkEFF+g+p1R+9IQIXJPRUDVEBBfryL+G3
kpdpVEUZKm6LaBRD27RlMnCWMaj8Q6TfaPxRiCB7U9EyNy0uqKmNL495VKrw0azpdYROe/kBHqCk
m1Fxvwb0JA5P+2JOH3CJm35xBSOQtA7n4IHyIFYFgtKor6nOARpHo3trOvyTUC8OPWWlrA6VE8Wb
OIGdKzgW79u4db8FWXOePf3kEFxMhHceXQXWn1rPuLtJA9kYwiMTpIJfbGd1y28c/VsJhPs5yayF
ohF4ay0jcS/G3VZQKiFiVSk03fp3pmKTYdaAvsXTDu5jdZplH+eW2bK2TjxvjELme1fW3FCdcKl+
pA33uquWIYM/xC0w+NU6aeWcQcFvO9kNjjLnepxEmLbCM5sBB6up24e0W6oz0xoeqmFTgo24U8ad
pzJunD0L5dqwb6DiA3lEMjsyPJq1bpe3ECuZtsLGW55TtwnKZHdCcEkPYiq10gRxLmDem/az2GSW
f7d8PYdEp3WsUJn1lFZxMu3kPjKiUVLfhSQjaWurdO90jQznkL2lzyB+Bpfa/q61rKR1OvVLbBWT
NveZanoq/kvZpRRM9EC/EOwq3RqcyId9DfjBI9B5j4rauqst7BcdCetsA1MQ7mctn6pM8kIDXxZ0
lTpR0j4eB1bibjX3BhfAzU+2DlyRedEzYIADFYcw7Vv4WS8AiB28KulcdJgxQVoAp036InymgB5f
auvw0KHxdKTe8n8JO68dudFkWz8RAXpzm3TpXWXZG0Ll6L3n0++POjjAnp7BHnRJapUqM2l/RqxY
Rt9r2A2Mtphc5MXhS2cWYLqm5ErSoYbLgsi/feXcSyrFiKEd48aLeG/51RL8XvXT7ix1Tro4ynBK
NPysXFXdQeOe3vXAbcqN+UwVwvuHyrMce3rstcWbjFew5sjaMSvdGE960xEf0nOmnZnQwfhDejD7
JjwDvKZRthFLCL/8ZZVsziOjfOtcqDucgQYMFMtjPNkNT9DRGy6WB/Dex9tQwzbVFigFyLSpNz1k
eBKRyCTX9xME6RSfzX1Q2hnoe+PT80q0SupOYlCH7Wb80paeEXlG/AgHN6qYF24bICxM8ISUFz+6
5V6F1SbS93yZKcrN+W2c31qebBBxA6w+uyvnh68B81fF5qsNOoh9x4yC3dxJ3KbI0KzBFejGdTmC
BXTMyE2nTl5eQTktZZ9D9arOFdLzEUYYJCz1GGbHoniiJlCYUeJii/0qzoDJU9C4s+rKwQUIbnqp
iOceceMQzwG1L/dI4LaZ10OUy7J9JO6EEh/vZjel+yrdqogktE0SMWyVH+b4NCrfc8PO7qLlQsc+
8dnRncBJvjL9IMOYZj2ZnPh9fCS4gQmsJ04CToexA+YtDGSM+BC3BzN8702vSnzJfAl6TzW9RDs3
vUOaVLtArtJOi3FslPlHViU/jXs/aA6hZHejXZRegbp+2DbCtjUAdbSTOB1L6bkxXCeBIxlBxW4v
cXdu0mUjLP+loP1P3anFA0anA5cVaPb/QHpGfVJzdRykw8ykLY/xitZwDVYe7XwLaf4j9blqu01l
0CyVFHUY5M7/5Rn3H6pJiN8ADqS1aUzi/1FSRxG518ZYKCfTtLXBy36nXwq9TPb+77LV+PeHuizK
5MGpIh9kUrv/66M0GZc004DaTg3N7k0mgeF3ofD2k+votnty4Qhnt7jfsZKBRnybvoQn0y94/vyY
31Q0jnU3zmZ5NHtHgSwUOBpB1XQ5G/Vz8K099BonPdKLxsfsIBmbFJnZa4C43brFxFWfz/RP/W7e
qVSmFmG92p/0jWGnYzhzsZWuJvlruN1VK8T+f+/3+uj8147lX3f7H/joIquLUcpJe6rK915pHUXc
jchGuk2TntXuv6Ad/+nDDLyoYc/CmiCD+l+PsTEvotQ0TXds90n2IUd7VmpgsQCKc+D83/v179UJ
pDxZNjRcr3VJ+UuD+19gVUigrBR2Jb4a+JxAA4jMDUTN4CKFtvTfiDz/PrpZYxzXGB+GsgoA8D+u
HVkVhEIQh+Ckg+kXj3Tb8rAqLt1ToNvlB/HTdniKd0znrzOoUkycBrTuY/j63+KE/n3KxYassde6
Jat44v29nf/XXlsEQ3dx1+H0r0PoA00fI5AfgLFigDVeWG6cDo5ZFVt9hJ87gc30qss4QQE5HctT
Fd1qHasL+ZqNf8rwazBvswUTInlJBdJwIXjG8yXV5o+G4rpePnL9NkfSJhEL16xix+y/m+TLin7j
7LGYTKZK2qV++C9XLAFJK7T9j4sWnB25AgxBlenyP2D2eS7VpUq65VgMyqVM6QBMc5/XV0NnBabh
nQrhFjTDIeyzRyOoz8KlHP8kcveUZ6hz9NTri8hfwA6kuN/EwLtS6NbAqtpXQwDIqKVUEemunKKr
IianU42BSfLbR7+ZFNGv99CBazufN2bUo3Xg/jXXppuEuAhqSzeXTq2BJHO4OrHfhu14FsxtOVw0
rPwV4Q8xSR/4iyey9VJMykUotY01qyJHGd+v5iGbT71O0kPtEzRCIylvubjuGXCU0JFnXgrbQNFh
2I7Y0aKGKfFPHxqYTyV2g00+HWQmdk4Sj67eS9tBORZLfx5DCznPVdEEZGD1vKskwebwNNY+VRXI
ZZhpptW1mmDb5O/5a6i3N6USDzwkt+RT7fusc4I63tJzXytx/A4ThkHqXaJnK9ednm1JgIir7wc8
FcJg3ptcGiu3Av4IuzMpyj6m2JCK6aANWEjIJMHqV6OYfCu+6uqhVRjJyuHTMtW7JAlPuta7+Z+s
Ywsm89D0b3L3R2yRXMevcQMFSB6eGtG0B+W3nII/iqAfslbelSmwS6L9iSZrM5MeoxfbxUp9Pf3R
zD9cJtKzMUKf0aSXbO7ol9kStdLRE415gfN+ZINyzvJjqbWNbg5b4tzp//k08VmeYHqKlT/JpzT/
jrujTP5hfGvDU1vdQ4jOofqmWF85J7ES6LDBYs0xdMWVeGW+6V3oEvCqUC8NxndUlJtCbu6RnvpL
OBxTfXjTxtduuaZGe40T/JU7mEbVk2AKTknUtaqQ1tOKTplg6XqQg+MYHJYJx8fH0tKgwKJf1K9e
EjbhshNl1Y8qYZNMb5JFP6xRxknxawHhnSZCFBQ/i4vnuMBHX0fQnh9VSEUTl5aaQ5jXQidB9dNA
+RIX2pLc8qVY3A5B8jb06aFRFYcx5QgJODgZUemJaXdd4j95E2+FgqzaUooP9UKuUe7lDEjbgHaf
Cqjj13qrLdcOXDoRkUk2rjptM2vXU64DsYxlt51G6yyIV9WKzllQ7PLuSwBynpvzNNZOXX1iJW4P
5U7pn5pJcwRuA20C2tRFR04Xd4iCvRRbbpFTzZITtESU3ROhlZly6rvmrVsWtFfhNWZZoy+MZXoO
g9oqq0yONW2g0dmaCZao17uwOWJab+uq4cnLHwhl4qmeH2h48UIYGCuEmcMi6wxfc/Fdx7hvBCo3
+1lpUW6byPmMHBQn3gz63dAL16Bkb9TLEnD5Vi91zx/6LYzSpzQ2nAqfl0kc7DygEBDybWrBlZpH
vxP8BKZRWpbbIvhgFUPA7Cxm7XTJ72AGLwYp56OBj+BEI7Eg2OnBIYrSDU3TG0ePbNvdqDWOMPsW
jMF+oqfp2cdlN48qYcMImAuM4fpzp8Fp0pRdCLMrKulMon1k3mPlFpmxv+TSSw4px6wkKP8/dLgx
aahSKTsZlDeJegWn6dw6yMlrUz9HJFks425Mn9brl1wMh5vWlExPK2um2k/LELltB0pR/BkNXNbK
Z7MIdpGknuQyf5NrLGIt1WOaUEjwIuX2N5fio2zVjmVyPacaVky4pVQPLf9pNPj9mI7EfjGjGVbE
38b6qohzY7InnxpwYQ1L1FTNDlOw18zUz+GSpXFB8gs24kBocwJIvN4qKHKMtRWa7UrAeRBes/Ed
tNiLdaLT5uZTnMTbSh130jhtU4FZ54JqWagPpRUDJiCXIgumCyHEUcvL3THGGSuZtN0k20Fbu1by
QbdnbHIonepoPA8SeSSL8h4rpW+ynJmzmybGsVKUg1lqhyL4I5npTle2cuvIWCuJj0oXToTjbIhP
GxlTFSNmNAM3r3gUoucpF3YG131MDm8pGoCl/ghvTlw0NzUq7IrIPtMA5dRlm5b8Gfl6fq7aeDMF
gxdLqNnwdimRs4kKHc4CXhn7pZ6dpLb2+2Q3GV8WK0PSEEsn7roh3Y3dl1g8xVbqKUZzH2blMDVv
zYhYJpS8OnvNakYpgebFGUYL+UMbkwNSoNOUS+SoH/LZ5S5jScXrXJndZr63C9OdDo5zwDNuxGKb
PHVDvrfAn31xjMNwJwLwD9zY3EVvxXwu6EYlCLYxc6XJIFkuib0hf5abbou80W4T6aBq4X1pmJFF
9Wdoupdx8YMKMbkCNmBkNnDMJDShXSnWq4TQUWiNF6nAHs3kJEq+oKABJ3Cjk9UjvYaSPM3pdZHa
D618beSFh9R2U3WT09SZbdCNNQkbNF+GAGGLwPO35rkSSoyxODVFHOJXNZHlFEC3r59yIF+zPnX7
STm999bv1Lzq2tHo4nOjR7epqp+VqL+mreIrA7f9bLoN76ppz3LV+aZM5pFwiULkL1LhhODQI1Fa
k+VJAzkyNZg6P5yNql+gyxkyorGM+tim1yBjPBA8+sjaTVPutGm+X0C/6uo4yHupSHx9cNUi8PQm
BW7GTx+wrMgNR0WHkw+xI2WJrUaRncVkILHAAb7xwfqk+2lwlih5sinbmxWWgNglplyEwfhixMnW
iCLHhM6bWdWpDUsitTn7NeN0GKbtuVO1k4rbfpee5RTf6/Kzyo7VRa3uY9Vdxnrbdm8TUiIz9GPo
Ollty9lyXEQmlVpj99FDFgAfZmyyA/z8Qa3ibiYte5cVZ1UCasHib3Dl/syzPlQmuzxPKFtqgovH
d/RoIuO4Zpfgxt9hyoqJXdjjt7PChWmEDGzl876KyTlqIkhEna22jZNXPKXg7CiWsW0rb1K3c/Kl
Z5+yFW70GZhkvo3RKeHxjj4qFVr0pFeTKKpCxLAqLnaDvOzbkElki7a0hiOjTJg2r8B/ZBtxCPIV
urrGs8Q6AH9e46E5ljRGlTU/BH8KM0+NWkdvXzHWnrvFVytHTDRmP7DoqNezXnQMrdoaBLO1haOU
T9XEc0u1h9GwlepXyLBZ7J+M7BDrGBu08j19zCjrKs2ba8tJG+YuFikbeuoGkUhQQuKlgu42GlWH
8JXHTGBGVs+Y0UJ9zCNlRwtnixpz3UJxdAB3Rb8YJSVx2LFHkLG4iCYwmgXGr7DJctYn6OdDHB3h
9JOl09vTCCG+JZxAcWsOS4yM19RbUrWZRaAw7MH2wsbV5R+x+kiF6SAKzVng0PbRLlyY4MvjRiuu
ZvgVim+ygRKInZ3f5Vj9SfR0y351CkCuHRW+vKSwgdG+DwrsAASAaILlsXSW5SOIrlxnw3Iy5W+h
UzbEs/KEeROjyavH4pyr+BjoDIGUnYTCTVn+DBLKtyeIx9rig3IRniL4UYc/GtRfQS2fSzU/VaL6
KhXbPhN/I0vES59kvFTeqjD+uW7nGP9DCdJJd7I4duPiKuLLsiCnphCgFi1YNnPtlBBfDse+fRMV
PGDzbFsH8aUbr6l5KebjNOMc1B1znZCpU57rPLovxiUcPwfBk7iPTMKLaGGGCcKKDvplvM4LUE14
SOSXLLyWxewrrIFl6svF86TuSnSiCKpmIjpLkG6k0dVLUm+XGX+VlBDU0Uvo0zOKtaSzDsOkPcGA
sqcaJr+YuiHtl2I9F86Yha5QjYc0FLcSjlraa239ZHJ4nBqemgU3bGgxmlQRC3yU6PQ6S+GBFRzM
ClYOJOaMh2iYy46pPZULg275bWkm1N1vC+FH8QqddG9KhWmxajhR9Jsi7gjf6rg4HUvmm2n2wiiE
B3piLzX4b0X7RguMyDVVv4dQZkgE+Z2dcfrpmrc4iwiDYxgHwTr21gJtHam9RFAg50kWnmcaJeMg
NzDZTVSWFmgrNcRgyA7MTXdZdFq84bnIf7vA4nFGPrko2UaK17yJLC5u9nE1OvH0Kku/aU5MCNxD
yrRm+DTDP1NLxt10SbG1LXM/45E9AQipA+AOnUT1PFUVBCYSQppTVn5PXF9lNhxbw8ci6GAIiUvv
s0FeOzanMiYuAa2E0eZ+jItjysBzTKNDIZDxpnjrlTBnkLxNnvnnmSw7EP8YSpHWOmoku7mlnZWs
8IaF0yi5o/Bet3YKIDkurwXZJQsxVqQdUA81fh9DwBitvcZqZ63NHuWnQtWmDxElojK+Zgw9Fon8
CPnGqcmGluk0aiXraEbDPRb9jpTDUUWbQoa91u7LON9Z5t4UYDr0UKAa5dvQIX7E1Bn6eJKE4Lm4
TcvoGNy4kCBS68p08J0yyBvFaa/p6pMsM/ES9e3yo8ntNtcmFu6h3UzoxauZK6FKPBNeZ15joa5R
HqpluzEzMbEr6thMazZTrnpNITktlU9r9V6cJnbSjt68ZG4/Y6CyLN9GujW14hCo6Fqq/q5m2Ly0
Ck8AiA/0onVD+qQWbXMhPI1i5pvVcyMc53V/lefBar4nATc3hCE5tny5m/TPQ9wf9UTc6WV5rSWS
MHWN4TzbmNfVNYa21oHHYHfh6EF8EObw1E8aNwOeF7IGxafjLCJ9V2bppKjJdsIHYHwb9M6xWnR9
7FDctS+Wllx6TT4GQ+90MLNHXALjwFPyxq2Lah+O7yy6emZbYrgXkC504RtK11NT/rTQRKxJ4i6T
Xtu8dUPhG2zI7bk0a579fDwoDzj+qJ8sEAGt/BIMgQHYuUVJGLDlFY9HhRvadOv2ybBqe12GSqgc
JQoJAcGTmtvcHGvDfRUh8VqicpRmxh1G/qxrMrqPtPmoqHEy7uSkouywlm2xhK4ED6+za1P0Si3a
lwnjcJCWfk5tRAbHXMHBcgEvEYfTED9kqTsI5khvph+jDgAmkTxlSfxw6J70ku/rAbZQBmeGYKih
86228xdMK1rBqULzvWmOVlMeTJkQDcvwm/y6tCVoUrH/zivDl8Zhk6KJ6gbUd7RxSs7DY8B+QJrf
E808wEN9spLuZnWffWB+tHr+LKSmsQk1SJp0yUcLTrzVTJuuzs+mmbl1blzKMvP1Un5VjeAQiQTi
SVvTHK6jNZ8tFlDwNFpLqg0+S8pktG613xjqWZgjL5mTbSL4ARSBjLoeLqzbxO8xEImUYP2MVkUX
g30qqzgFcWICcJ5xOqNpd6I680gH3LJEuxqrbWjIXyN0ybg19nNKPTenWEku7a7pjbtiMOQaWbwQ
HY3x3qo6dzZMW9da+r14L1uBb2rCthflc0g44BhUWFXrz+qk7wOj2U49ztsGQQGs/enYb3U4eEay
BcqkN6E0RVTDNdQA0qTV4FlNY6uMPsRouJkoHmNjG1nyizhPJwaTk0KCJXTBTco0MAVd6PLUMWre
WU0IfFh0xEXKxRJPCIzK4GRNTtrT4qLL0zJtv+ijA7NEDPLtVPpF+8HvI/PU4mUuewZcma3MEOwU
4TQ3466ZlV2XRm9u3mM83rdnOVrAq8ieo8Oxa7RLNY8pPffuoo6d1ERNEIzusIjH3Fx8WKq2YIDa
wH+zGPDO6bzWG9aArU59643mqJiV3VoGwZfFb9ppoDy0i0+hhNeW1smbqlWhZrAsiLPfi99aZQ+x
aptWv00yZkrG6MgzWJQ1+dCBnQ5qU+QVbI1gye+VTESA/iZJlynLXS26SZ3+oSLpb7hThk9oJJ6R
mI6UdvD3MeAayr3W3YvAvKYi6WzyW6kgsWc1jq0LvgqeVHwFsOPHxPQHHeba1zhdR4mAKS/Lj3n3
0syxr3Rv+nQscmvbJS+CqdrMkHYTPCfiHBXTwiygdOha9RpzrTZGegWQQ48h7wrxoAqh2+qancdv
knCScdCai3BbjMBYzLmSSIJzI3t6mXnSrB7EWHyow7TBk1FJz32f7qpEpxBA2TE8BSv4JgB4A9jJ
rF5DhGlrg4aBhWvcpSbSXpCMuYDGVmBGoQ7OkI3XWCRA+Hs2ZBIrU2eKvsbiW51oKSTMniydsisk
fNF05fRutKWbLKGjGLy8LtxQyYDNpNOcTn5kYOtvpG8j9fowh5SnqC9V6aEmNyVL/swjTj6Edkhy
72gsa+u42WoogPJ9uC4TEJtZ5DFXgNUxjhOz7tua99JlsS1X6yD6VSa/EQBi05wWFd258G0uNz2C
GBAq52IeWB0WJy00wGTgRoDWtxnNZod8IlC0zcKsswgtx1jWe1q6DQx8RSNzY+s+ixBdP0wxtDVw
/d6kamc7hAwaoUT7m99ScLpNxRExGBqbsjd3hHVWOJzE+sYyuTPFdpsOOEdhbN7Ek5cIBwU2s9pa
3PeKV9bKCZuQjZDfprqDYPuoUoD2AE1HpV0MtXoZtlkbYqONV161IukmCcup5IRNeckpsyP5tES6
3YexXxmDr5WaO1K+JcQr0y9lA9RPVXMrDAm1dZV51+KHIZmbBj7O2r/pYnouYuFUD4NqN+LwGiuD
HRn9syVEftEkt0H/sgziBrKOe3MOSUelaccgpBTujXnTA2+QK2pC+qmFZ4OIhViLzT/lTJWeQjwC
C65HqkskMUT6zs9GMVwiDZZYTfy7YHp9pJD65H1KzsX79HLmRJdPZkUbb/3rJ396wuY0whvqbi0R
2IuPjeGyQUdAk4pvxO6xw0Bs/ZNfq/Pe4052Nf4T/MMdCBBrKf7Gvy0bfq9tfpSX84rE4c9duMZl
hBt+CpHgZsfLImfzuCOQvfM9CLJYG+420+bOv2HPet/cc3vHj/H7z25zX3/z4B3v7h4v2e12tb/+
K//x2YHz2Dz4CP7nx6P1Iw6BjcCF+RFvdphLrpu1GrhjD0oYwnJYt3/97s5b9+nB5q2v4R/52HW7
+OcNP8iXt37v7+etm8ZHrW/CCx+JU3nZZdkmUHc5SBwOXCXvHIAI042/L14/6r6779g7Nv3O7+ux
Wn/j3Vev/gfGUHzOhg37f99aD8367iGulKs3Fx93h+1v80brxuEyg3tHiRUcG0WBvA1ReKx+Xg+O
LNtA9A7/w86wu7wn73rhCBCFoNuLg8DnVN6aC9jhnVPNV3jA4ZGEkjVX4a+J9akCS45OBYTm9LBG
XpdknJNrUL3+/HBchs3mvsZsrJsMZ9nf4SjHtzabn51g3/mrwH6yu9ivstc4Gawn8OeHE/fz42Fs
def8cngcDqdH1hB7YnNYHhzmHVvrsen183QQ3NUEYd3d3N7w2t3OM151+3S5eNrhcVlP2GqaiAXj
30P5s/viSuEyut9xHOan19dyvLg4eOO/19D9575u4J1NW0/I6n/C9q1nh09ZbdDwjb3/ENbA9YQJ
8P3hr1fL3d/gZs81iU5i8xNxPtjM9UU+v3hHrvm/7/D3KlkQx/E+9/Ws8mO8s7v+le/dkWbY6znk
o7kJ/v9r+DbfYIsIWeCtdmwdB+b+w4W0nrh1h/5e3Fwg5Hjc/x7M8ZYLyS1ODDvqnmJSEvVqIAJ0
dCf4K1NySTomacXRqOmC3Km66MOtRbxdiLWDMawvLGg0wGH7QEPnfjJzaCI8x7q8x2kr6zZ50d1z
XTmKTE8G9Y6d2rGhuxsBoRe8BIy82NUxKaCSYTuI1hNX03fZTl0gnqAGlgC0Q3IGcnHPwzORXjqR
IMnR2IRp7igh5ogV4BsL4WxZ2wy5uSQuPHfsFfrQUfCVM0t5mwNg0jdPP1HNUKah7tCRacadV8TK
qWLcIU6GI7NVGnO+XIOfPWR0jpfVQqkKmLjQyScgqoW4T3Kq/faWIYBriieluv8lq0SoGhuYo9S4
OnbrYuSMMYLQ5WPRUc1MyBwyC0ZzcMZnzhhhjzaTn8AFmv408LYa+onnsQJgY37W5dDi2tZZ0qce
nXc6ZnBoR3F7pwr2m+5nVL+yFQtc4EtNArOjxlHTwYuS9jCG2kuhFNu4B6ktKy/o1y7sIaWao0ey
PVJKiRFxRNFTM/ykIcRX0OK0mTxTmD6NRYNKgLRimU/85GkJ8sPSwJQSyteRbq1JiOCQvpSyOcdD
6mU6JrYiXP69vnwIC9p/ZiU1ktMFm325tzs6dxGVVIk2OjK30PpG1AMCuP9Qr8jc2dB2RXqXacdM
UIS6/RFTUBVmXOusaW7vVPE7ebIQACuf6XxfSN6GZ8FECWgoiBxDvbc11KEG7z7SFM2DAosyomCK
sLLCy/RLyBM771THipGZLFjbSd0urU0vB10QKYUs/SovWzmVfE2g6lWQ0Gk7kp2dhEqvnrbjzLx2
IGJPm08GKE5N101orTdLJFqJr5CQuWazXTgw08aNoD8lCRTdHP8nbo5IqY+BLmGtmZ9q3dzJjKzG
vN/pE0waJJjJox9E1VeA2/XkDIHELeCZDe1TBSbZ0MSWydXMZXegiZRb2e27W1pS9s63wjqqw55R
+N7sE9dgeCua50k4ZjAEh+QOgH8MZdgOA6iIom9rDQ6bWEABi2GBQXsoU4qXbPiemvijhbFoCtsB
8L9Y8bnqvDQYYA3brj2kFI5yjLTDwG1Nso7yop2aGHlBU0mMoTZ9sRxhUj9rDdiwpN2taXIZfGFJ
mGa0gQIqug7RvuwsOvPlGUvYTuZuL8JLNkFEo8GsS+EgcsWsOKkB0N8Xnyr2DCVpORMSsazDezPJ
mVUbEpZr6yFWX9ngtDJvSRPtgo4USlDURHYV/tor3Z94wI9EqU5qdEDAlYlgMixhUhhcozYHuVIP
lFX2jNGt0WucXGZQQu9rFOxyiAUCcjhCn/dydVPKF7IPfamrTtlSOItgnWZ+mkJ6M6uJG9T0TE3n
SNFwKLXJI47+FORM9WTjTIv0lNSor2blEaZeUuPUPhd+JtBomHDXJ+k6VMrLEq70BDtT6VpnGd4d
VtBKe9J10tn5uxaTDzsSKD5UR+IYmvQpUeUjrfipghGc6ZGrzUTlpm/Y2FzlMXDTuvVEa74I2acZ
vUPFTAINHQn8oDm3Uw0jSLnCdReZgexMy8ds7ntwxS7H1ZPVUa90nArka9poHGZDeS7Fb0sjdUHG
y1U91cSys94p8UsJ5gei2gjUgu5K3Rswr89hqSqfnX5o0u08v8q4ZSgWS+OPSWtvQM5kErzpop+w
edKCry5RNvP0qsFYrsxDnbUAz++1kG+CBX+sv+D/p9mhdTuXC2Vs8GpVGdW3dSZAcjMye9QQkVku
V9DGENl/Vqt5dfVEOoSUcF6iTWMpu1pI/RpwrikK2lvwHQJMAQ+12cWIztGXJyUq3VsG5FuxdrdF
6o9G4Y7MY+jLZovUvgE6SnUsOrSNUIqS+KmJ12G9jl3gW2x9dNivgt3Z/YRjZhds9cyXlgYOMK0b
2otYg5GbU6MvX+nPWAcbHZJuMh6i8DuRFHvob625h6xhQi5polsT5vcVjA0iAaubn2CFNblkp79I
BCDAMu8bk9SkcN6KmnqeVMUbPoJPcfGECU4mJZf5VSxoBLQFlJhP8STlHQ7ngBIbvmi+b6iC+n0e
bNLcm/701wVbjQ8cbWJn3gq4cQb33/az/Qw9TDLvgQsY/ZycYJlj9tlucYlCp+kmvvWg3QDuitG5
XKVrhaGmjIK60GyYng4zJoYgF4Y0dvTz+5v5N8UN7u0fLG/6z/iyfsiaMWI8TGx11Tv/56h3VBUM
P0skon7hK+/Nz55lzo09AYec3NM/V3PRyk89+RNXz8LfPwOrboksKDbPIkEyMv8FB1ppzKjFUXYF
nrel4kxcdb3a8IA9NcCtGnzgYZFeIp35p+ZI2mDrE2EUSCklc9iEsWJHLFHJpLhiTyuoe2YI3y1l
Q7PZDSlAVOM35gFIk4uhDWsKOpIgOGVpBzUKjLvsj8lwCzNo89xWaXmFDyFw8ADbtwlcabjOStRA
n85PUviUj+qxU+dTC31dRDBbySQ+qqOryOPZUlQeH8lJZfnMJuamaXaorOSWMReoGvNLbFEl8CwU
mFhlIZAmyzG/ULYweIinU5moYCKmk5VwoIz+PeTen9epSMLsC+ZeUpHpDNfAoIwD7DZ8GWVlMDH1
nd6lUdqnMTO5AeQqTLxxJS6vGFUA83ge3ErJdpqq3VGltEK2FbN+K60W8subJpioiSMvywYni3Qv
ZoBXxOOpK7ObCTcIYxypWVzDoJQrUwi+WNdAAovV1gdX3FQ84DWDaTjOLcGXOqPRQ9Vk0i2aOUYG
Ia6JcmluApRlsfBcGE9C/aNiHZcn+yz+FRrru2/r6zB3j5F+VIQwn6rjVsu7TYySqSpX76NBfdSh
AXrh5OrSblg0N5kC3yfLfpooB9i1DrmKIk8PgbKhlkvc4A1jpixI3L7PnsWZIYrmieyKhSi1REhR
K3hUAcL2DHB60wRCYJygE41WQaItI68ORs+UL538G4WoCBrkg0F7Z1KFDupdFHQk1QyXVctWy7dp
0hkw1b6wy/H9kipEmpAiIjKnph84aZMVwLYqL2MoUmJO8LBarwu/DQC4ZWE/FQEN5vgjDpCTWt18
aZZmx3C0N9wWu99CexJmfEARYWgBUhplfMtfi6LEhzZP7zV7m6b5qU1uRhTbIaiMEWVvhGhqIWQq
oJrE2qby4rbgsKaWH5pqeq8k0ctEiyubATCc7rBcgCeuCZ5vy+JaCBL+h7Hz6k4cTdDwL9I5yuEW
JJHBYMAubnQclXPWr99HNXPR4+7Ttbs9VWWwASt84Y1ofIP+nKT5LhWAfbN8nRYQpS2jAzDvGGuo
jjjukf4Z5vpy8L799ilJRztGOAeKcYtKxgFIDTkEQ09J7NdGsORg1+fKzmuBW4bkNQf8V0wn6EjK
QsrQlPq9RE6fix07ldGdr4Y4x7AJmJPmwSabwk0Yn8kFk6VqmSDXF+vL4H2Oao+khzRS1fF1WrDD
jBsgAbPtvhnXO39VRyTJkmumOhGrGJNNUWynpnCUDXw72qs2nEsxWWs9doTylUWZrLwayEfKu4H+
WcfWG7MdSa9wnIRBPg0m1r0iX8+X1F0Lvgs2x2R0yN2mbjAIqulRH+26lJ5DOX6Xot1I2APTHlWO
TscgG+P7LPRb5sNP2AnGEiyGaVI5sYjfZXgXgm09fImTgMJQf23xPE/R01hOqDW5L8DTpt6aY15l
VuZChvkDURVDldEbEPJ4Cog1445Di4eJkLwB6ytEBEX2HHFoIWQ6C733IZz2pXg269/iMiShZFWp
cbZU+3SFwsey5luHwwdFZIjMmvj35jMrmzXCKuKr1HxJXHlsXpH0KMExjrboYxYRZ0kirV/uEKWX
6nbAgoIkoiR1rVHVU+TlW8XDWh0KK7WFktSyoEC9Fu4FS6U0hVPReLeoPSNJXfTKbRIfoswZnt4x
Bsq8fjzuQ0SmocJAFBAx2dMlKeh2EeRo3IdjhrBF8O6lYL1MmnYIonGHBmFpBezVeUsotU6mLGGD
1U80g1XcVhEyQ3yZLYMZo/4o9lvLVE8jDok2kRZ2EzAEezfOewIurDEPsSB7bxL2JAJAIpQ0u0Yo
VSGzyVvGjq1ZF3OSHyVYoZn4u1iU/2A7kLW/Gw9kSYVyQkYtKzpC4/8Vqw+ZXlSEoaRHuWf/hGTD
f9OMz1BAcxG37sCyABZZJeslrABt+J+Hmk9mGZIKHV73hH2UsFVZR0jsAboQn2sfvOYj1d/TsS0+
e79iPXtQGgs7k6v1TK9fU0lLAV5m4WhOxtJUmOqbeCNnsdMr57q5TbK1MDNysyYF3SBGlhYl8TYW
AQiEc12ESyHsVkkFIkwzWRpB4+kWjkDCLbKmWJdEEUZIekoUWMG4GDJtoa1btV5PQXatBcDcnFOs
UCqOeJNvEESVBaKwMDo8+GWya54NkT1Pj4HBbNdqm6zKblgGIhBptkK/zaaGsSUEAhwpEolLN+u/
gJorXXGpN/f8AsnBrRI3ZiRvBMXfZjVeKq20jZzu5IIRTNdxti3x9LBzpz80i3DaUWcP5ZFWBN70
mSMMIQl69Gt1X5N4aJpbDmUk9Mzbn2N0TywbEq/Q/HMELYKdeDPB5Rn5sZ+EJyuLt1P7rRkt4HTt
asW06qObZzxakoZHRZ/9R5teiZxIiN964u3HbDzEyaNtSEqAhayLW2QE7ImCcEMze9unyzq/pPWj
9LctpNOA5Ggov6TsqxFDOzf154kpMBBXgwosvI6ibcON6Hcrc3rSEh0t2a9mvGUdUzqKXYnUfI21
mf+p5XR2ULwAW2nlqTMD/6wDII8zF4V+ZkonAkRUndzWalWOse2H3SUwgrVKdVF+6HzgkfHAOCQV
B0Mb1hNgVYHqKKtuQfcQ65EojPohFbicMA0bAcnkcTDLK9Z5Ih5G85eFx28MVnnDilspXCs8dNnA
LAvdWeL72vEcKgG1IExlUcrWkyBMG4JMEYpjrPY7g7P/ZbYoAAESJPGg8KY921OKJ6xzE3PW9dYm
WTuPMcVri0Kj2qC7BcatNRVkfzoiiYPRn3w2BVUwaxAMZBolY65obtTA9eF+KhbjdRncu7Zxx/XY
/CHnRPlt1/hpLyDlTNNnP4cmaT/sHFYZhZGfVeJThLWXWMmU9ZuNZT+MqKqe2sUgoRXdwcQjfWGq
44rnzppTCyi0JIGP4Za1rrWgBSH+Hs+QOCrgMJQ7a2zaycRo3bxyS0ZXjZBewjYjy+UqDp7br+Lk
t4/xFhV2Q0weRzxb4N9THcA/bJ5kVqqP+F17IjP0xmBE6xVtIy/GVSYMPYDpshGygvW9ttCbqFyZ
90+YRT0DqdxC/R5wkrIQe2jv5cV6ndEja9NYG4sGdHFdHo1dhWYChPCquAr6fosdJCpf7KtkJErj
sQ+WCOu7V5EA9bv6DTtx015ymlHfLMbm7+nK5w231C3cjRuOKGUhbwJcDqPDtmC2zkt2BYONOocK
FWMjvAlfrLZq/JPRFtCiAwnBc05afrdIr320GJkQECRTfcM8i/OOwdLiNupw3JJhybGmUye3yRlv
H92pIvaIyJse2emC8ACPtmH0FGfj6Pk2+r5qFx+494pnZHoWa+O7fm+eh/fkVJ3kN5WSwG+DxNXw
If9KXoSb8Cj3+5alCzbCk3Zu0pV0hjUjSmQ610iIHjXH9jl/kdABOdFg51dfJSSegIAF4XvdQgR5
o9gXu20328D7EzsfsX6e4bxh2T2ErbIF+ASXRBmCzJcwsEB2SxYvGEShmMxlQ2wImT4sl5qF1K1T
ieFp3ZNEyhXYIFGfUynTDxblxXn07OZS48zrltadzE4VUMgdvYWXLxwfXGIhPBAF0DhT/xI/GSZl
DKMn6xy3S8TMrAR0kuwQA0NrAE/+mtgkEjJnU+ERkfvBnA/8ZLrZe/nKNkg59nSv4kpZTCNSZJyA
C8SYPdocBOjNckaerqAUa/a9VMuXT0wCw7ex7fc86JovJH3RQ2VszR32vfxkvlZ3/bU4ynRpmHzN
waDg6ZeC+B0EhDjf+jh9jpfgK7hVbr6jPEFhBYWsSdwBPqM9I0eCuc3bldeWZNAP/5S/69DyPQIL
ZyItlTwcLnjyEUEIWbRLTtc5pKmRzBlgpIv+YIZX/sHaJmmUECmmZqgSbsn/XS2Q2JHrupcSEU6w
2CUEWX9mFaBux7u37S+NtAg+ZG7RRfJLfCOgId52ayzmdjNtGIbnJKhyyaXPNTReFcei/2JZXbpj
+DrXjEYcgn93x+l/Tx2SscVRtqFZhkwq2o/wsH6aorhNI3EfiN+Kgp2EOaW+jCRQdCLTQpzYyKPt
pObTMVnX/rLzezvKRCfrxINXffWZvBVVuOQMUSZbsyF96NWAEllHeEBSjAC7EmIW6WZnGP2xOGdH
dm14ZuRPsaBjt2xtqYs2VZJuohCeIj/IiQo/yhhX2zURKHm0VREN+mazboWdQH2PKiCKG0mSCw+W
+PotYlvK+u0IDePpoI7IdVM2lKK2HrFhxP1X4j3w3v/7gZP+HoLFgZN1w0CrQAqr+sN6BuOvVF2P
NESPtjnStIHrvumRjxwqxuwUHGtsloL/h9Xo70iJn1OSzmkiCkvlxFk/piSN3Z2stiQgDPq4kEti
MjlKqHtZP2Ec/4hqUjkYYBDqBTREhPl2CjxWTr/YOwRtj3cPJQHRHf9+MAhf+cfrSGHylQi7Yc//
IwQiKhOJcMa+3weZt+oCsg06a1xos+Kw1Jkg01kmZaVPRai8Znsm01QQH63/CqhtrX2RAHqr/Wyz
p6r/ygfb6zynGHVHDnt3Er8QLmKauMsUhphR7Ep5xXh7nG2Ng2Re8hRV7T0oNhKTQwfXxU6yHq2l
JuYrxSd6xCeNeCQvKLhisenTV5EkS21KNgjWvBT0lhA7tFDqMh0u839ecxJbrN0aW/2KWb4XlH2Z
EauqoYcc3cDsbkYkknMQ3rsEU1MM9G/UspvmSKLQRuNhdvTsKx1vvvlSZFdZJv8chTxdK4dytvCk
wotlQHvVanDREDcWrxhFmhhuiak6Mj8qo3IaIz/5RLK4rmu/H+Y/5zIp/nJP/PfgER6gCM5VXHl5
oOQvX7iUOh74hoN74KGDy5PzF7ZLRxiPuXwH/9lufpwf1Lf1mzkuatKV9cXhwHf+9//QfHHLLvja
JdW42DzmV+C5U6Lug09eKD/yCC/fbOZXLRf00T0efNDDw5rJa36O///93g+Xj/fgy/nb+fvEwU4+
+VuR+VUOaBwerrXw17zI6EgU26lLefnwtmgf1OVhsnnbEwuP+R14fn4rSALe4Hd7pbVAyufy8xLv
DH3OXL/gmdNBWMwfpuRwvQfLE4funTd7d/kgENc0HboSpDLvzTOuSw3Hu/u+4V+oI+ZuDhdim9Xc
8vQ4uY8rG57fyoz52+fezPlNGCGX87+D5eP9wSN8Wr6SHZDU+a/H7598n799Lo6TOF08wlcPeS7d
5Gdk551n6sVD4Rwe+Le6/O/rW+4D++Fi2Jyg2dP1VbHdd56Md9KCD0opMI9L/EmhyJX+kNO7gn6E
4vclX4WU8tVLt3BD2ojRGfCbzlWorrs58cj8q/ELzv+emzSRhriILX4/vpnFGchJZtnCLCzZXCH1
ORoQ4L//hIqfNQ7uTKvzYwg0+LZZhwE9Th3pb5HGTJzPxDqPQa3z50y+88gsUAno64R6/5rZdB5C
WbGduX4K0DYQ6lcej2x6kOen55+68IO///7v683FmTOPj7oBVQDPXpA/oAWBpB9mCQvzJ1oUJBzz
T/MOfHa+4EUQNfDFf/6BRmGx4jXQOawWS3QT/HKLhdzmb0I0L2JYg74HiNsjoLsR29UXSmpbJBRw
9IrXIkDVFVfuNHzxnYp2FsQBDuSczkrmLlqXEzl8+M68a1J/B4q4l5t800ZPae5f9HHE/4VhZuyx
6OarQobXaGaT5q9hTLaDEbkwxD0qOZHm5LiYUFAhRsYuIsQHpMdd8pUY/nnquSpYlIvlQzaeiva7
ztFF9yCXQ2ceMbuaTUUAiIoVIUA8VoX7LJz3xTLdDOJpMighlFZeQ3yLOjOI3nLUXiL2eLAeSVCi
ppvjUZrvSWsR5dbORO6Sme5EFmWNYbpG/9HL8BaI4xedbOHWZbmoCq9dqDGIZfey44nGh0qpXITQ
TjBeKjUjZ4vgj0ghysBofoUaqEjRNDsPvGco8IuI4dIYWCRh/VoaXvACgV4lz70soqwDqGK/A4kU
AymbrIvWOby8SZ3rqC19Odo3oFIKAftN1FIFYAA1KysQYLwrcDeqt1HDr6xkxWVEBOOnA14SWYAi
J6ZBF9chKAbMBc5tST7F5cnE+FuhHwoncFvKxdLCUXo2yF6vXfy22lUhUmbz21cbpoCQqs1BPeYt
S08jRO3ImNCm664AuPan/ajLdpiHv+laLa1OhkXv0dAcA9BTFfNpGoSuZb634WuLJSsbgy2Jbc9+
0p89IM4+FVZoEN2C6cjAmas+pnovTZ09J5CZdcxerSL9wjwSmfWrjmu82rhqaSLQcnHt+WTOjBNr
XH9T9VQpSZYz5ZtJaY6NPDh19pGN9w17a5bGKMct3emMlG6G3pX6xIlD/9bVJ6TPkHOwgjoxiKPd
55CEqa32MDGVvx2ZSw0QrSASngoJmX5hrMu8xwRGZlKPBAp8LG/cKHgH5nHjoXz2UcVEQ3/KTeVT
FliJY16PMWTqrI+4IOAd5Hx0a85Kn9O0QzxDUnIkuQIzHejLu8caPjcyfKLxKwH01ofD1LMi+PQV
y8ml2VFSOOljlJ91TvUI1ttNDT4v4T2D1h6xdlYkvcRiULkVVswQ8jjnliOUHG9u6u3jjF17x26B
VCBF9DY18IVeUliOWUCG4wmOQ1h+9C1RACe8dFgLwvQuwJOPEB+ROt9RYM/5+1gKtCBioZWTTWvA
UtX5uJOt9lUTL6HKZY5nUQc4SIhgUqX+BaMj60USAQ1x04ZTtsDvPI6uRNJaadzUllBI1XuK0NmL
NCzo1klszCUeTcg5wiVbi8xowAKJAp4QD/D0Csn9OzFHYekiKI3rhRkW5xzy4kXBv4VBlIII6o7h
6DWJ5eqorptAcCcMjySqzQ9VXDpd8YFVV06e2vRND7Z63DpyJ1L5MV61+HkgxTqKegBO6VC0GPCw
R4uKxHUd3KYGiVBO/2CMjyWz1qHGMSqidB8q4s7zyFEPCG8yR0Q6JE/kLRoPohk1bv0Q73yvu3hV
3XYyHAkvExt3MSYzKT9UTltZblSDhFD3p5MzZCkJq//yeYgTxwMgFmuLuzfqVlMEd58g/GdgQOk+
bfVIdsNhfFUxdecU8EbA0IZcnpRYWCrlUSu/0rK/GIStL5qwvFSK/kirq2DYGpm+hmCtudfPZpQu
dUASZR7icuM4dfCJ6GqoehhezEJbjUq8UmRslXjiI+8pH4tFCJgX0qw6BLaIpnes2Z3GJlUoWE5M
ER6yPeE50xXQxxGnJNW7eJW7tSSQdPiQZrmBDFYjgzSHh7wyZ0ORKqFFQPY8ECpYReW+RbjsJQ9J
J4BYOtT5w9eIGCH2bbIMpzBKR+FA6nR5kWUQe/dQiMDVz0r2XHPL9yIotlS5BFNu+uHFJzRJFyiV
G0LMxtXeS+s3+F4EuGyspMfYY2Rg+ilKPHryXktJAMQ9WVr9QZdvgs+ATNBBZGWHUCbTXH1NptdJ
shPQiVBNt2V99AkiE+La6Vis1dsivwVMsTA9SlssKlF1qq7ZNENka0a4ApflnnwaIdgMIH9Cux29
KFZVccN4PpXNCdvk0qtemLFOZm1tdbCHZOvH3KONjFMU2CPqToYPKecpay307UC6tyYs4ewD5LbS
guDUEs5mzYqz2NgrbeB6geTWI9chAK80IqHI3/LIWHkCFwyOTJmaS7NQXcyRiATK04D2t7PSk0ig
YQ+RTPrAUaSQRrR8p+3VYxCAq/AyeR5v1fzFfzG8j1GkWwvzmo5EryFdzA+xlMzhj/UmQOzZG3DX
mrGtiEgXQSdgfU2/xHSHgqqHe8sEt2mIDgNUNH1ci8GhJX+AXf1VBO4qiTnOVXUlWx8RDsuQ6DRJ
fJSIAXhSJwfLU/aa3v5SdkVhoWuBi0jKTRoqjhmGcA7qtUC21vF4IU5rMUCKnN4TxenwEaF4JgKM
KKyFmYNU6JZtBrDzofScWVCxKcgakW1pwK+GEL2EkDKDuz7MlTrjAux8Y1jBMgQEnlJ5hTVLh9Qv
E90W0vIsRp969Fn5WJfbmzZ4disS0jwyQ04yorBx38QW/BFQgGUXXGQ+OUwxjkgTXUEuCcRL9ICC
kSsE0qqvWKzokDHTVw//MJUMqIO00lt2mAWaODBFA9ajYioRIRgURIBawI4NQLtCuOKRRxB2qK2Q
kXTjHvfbUiEMVx+59VmHyFhKyFl3C+VVTW7F7Hdki++hw6gDf5UV36YX2m2s2I3eLQu24CLtiOCC
pbGpigvZ1bgJFbf33qc0BU776FXqvC1KW8azyY2ScruS4i3XsOKsZ4RdTXhC2qcO4qoieVKVdFeW
8Saqu22KbEepwtPo7yXD8dGslRcu1G8DI0anoS9JLEez1Oe2BDetCQOxymTkdgc5BLGOcjRaImB/
oDqtXLhBY+5LcOMkrrbsmxWvdDt4FbRkLQnnHvr2BjkdeQ2G/ySboH7RNVZGrnxI1zKT1wrdntj1
EfocKgF2FZ+NKCfPJayPD9EcQOcE0N2+Etpp520Gpb/NKiqdgIrcCC8Ur/R6OodBjKm6HIzBlnyw
Mf3TlMJ1j010/sxQwJqs7CShWeila2C+7TC7+kCsFWsZXYfoBdDuR8Q+lXQ28OimkmTrgOxdAQwv
XqdZ5M8arAmlBRKUEJuaUD/8+Dp4jwRJWSN728jzblNEfCceatM4pHQW9Yga5/06g1qBk8FXnGHC
72HgNqzVb01EdwQ2tILfHLnPY4Rio7euoUdL1k9ShfBt6g5TVXIHF7gHdHdEJGLhiVbClN+cTT4R
AwHL4SkmINa2YvBMcEuWdWtTfM6TS4E1GmGqa/bBttXDQyUZnAdj5cPllFK3bMd8k6Sa7Zey3afS
ySoNJLIVP4PYVY8/EcJgA42dqUmf6hYRp8zxbcRXoODOU/5zsU+Qe9nkZKykShVrB9N6WlE0mqBX
00RX536elAo943jIZPWY1vFaRDI41pu8fqhIOyBxlecQXen8iTRA7yTexPEjSSVgKAhR1kURDHPm
Z87kE6ZY2b2U26SeLMRQ2Tdkz1S103bGixiy4DUqCC+BTQk5nup3rM30o645XRE9a91DRYDjvVRF
c05rpMKnxpJOLaRIPn2YUPJaD6DTLDOWWdKkby2N654Bc0yCTcKHK2J5WWRog1oikDuJlER5V3PV
CAn6WI6BKByGgVUZ/FuHE0xW2ZLSlluL4zJPCVg3CZUfun1PiI9RDFyt3jYtEDnUBT52BpxyZTSP
rPLB5Yp1aOnw6KAFyGI60YbVQnVSLE2EUcRu1YzptSY6PVogvcKqT1BjQ1OthKB43ir6lslKWTzM
K0ePRUKczJKQwJbLzB4KYa/M0yNFnf0oElOPSxujUBXtM9IkNaSsvR+sDPVzMJFucMi9caclxVIX
CMWpclLiOU7s5yKR/DFdsNOEFw3Id8fDozLnEjO7xEOGKgU6ZQq3rUe3Ck3LyyZ7VEN4AyG7VGU3
K0KRLzPwq0l/6Bh2RAI/1LTiaEmnutYes2R1QLjAbwhS91aAJ02btngr870v7Ue31I4Azclw1wBz
2/vUHdP2oDaIDSXc/wqZKKmIWVvLo+eh6YmwREEiy6vQYjUuVjSXWUGxyyeXqug6fZTmBjEihmgP
96YQN1ibs7MwFog32UhE7KR6NzdvLeViqRg4VKHbIuoVtSFpGmaLaJlBUTAet8sq3YvIGIJMZU1O
SD2zlhreLbLCU3YGVVUfGXOk0fsQ2C+3lcSUrOPiE+0AekRo+y0uxFUdey5h07apiE7TCcsuwIwU
lG4efiW1eWzGr7bswW7VXRfxCnB1QfUSjGgvUyzeE9d/DL+kYzMOy00HINBoEVtfRmWdVRsTStoE
zCTZxide40ujB8zo7k32pCLKECxIaR81UjOdFU5IjczTyonLdzx93WpkQovaUfSP7GE2uM3FbUfs
R5ekW6MkhSoi/iJLj2irzywNcJ9Czk0PCVtA7DduHu21dq/i32/nDoUOOagB8RJkduOJxkIzwx3D
JeZtc1/E8/Fb4GSwpEdQXmbPeK/QzVG0v7wcwSoXW4yuSqEiOPooUc6GRE734zoFke1IUKUarFfu
KrE36QHqvgOp8PPUtayXopgO89DlW3esiTNKUOf+mcTaCCxZtFgqEEXifaXQaBbUhAGoMsKBhohj
pItRPA9UZsBoJD3QL+JmP5v7eXa9zLl5Rvo2Xwi9uU5YwhRseDSKNFq9oaODKoHRrYxziNawkeYb
EHiLYU1AHz/vAryeWoohRHeWuXOGBJ1+mkpIAm51fzVQqRDcs36jpBjIRAL6Gd5Ga5Ym1Te11la1
pLrRBRsot/SX8Qku8KZ8WM/Iz/XbAJViGg9Djm7cxJBntLiDQxB0FQiExlJD0OToB1ppK6F3MzyK
aclU9+QUkWfnrKdK2s6GAMJlaB+q5pmLfRuf+ziRPVIwYVr9qtPkjakW3AyIDFPmPYmuHJ88FdR+
PfMoosczZIPYwAIWaDUcScATQk5rBvfYUBVQ+06jmRzOtSbfTVjIOiGQQwxPCQHCEd2VRok7UkEK
nNm1BkFYiB9TQqSoNpJWQBxT3HQ7ztUENVRbaEKZgowBSyKhW/0Yk7bTgRwp4bNvTUe1RjChS/wy
kbxvBPncT/hg8mw1VBYG2PG7Hax1haGjl5tL2GjO2BhLqRmdcUh2VpefxFBdD7VFGktha1G1nULB
0cyWy26RjYSc4ZQAPCJIdzqBLcSshLIJx/UuUaq1aLG6xppusWLXFYHA4+paDcdYlw+JKu1jGS9g
iQ8maSMSFyAXtNfCeBvB8Nr0Mx7J6UMYNlamXYUF2ljUBfm97ZRNFLPSI2Zxp7TbcGQUJKYOwQu6
WkOu8FRDFwekA3dUGjREWISIM5rL2H1QabaIsIlUU3bPuk1RxtfEUs5WgNjXzLAeCXjmz1OcI0PC
zh+/GEO39JGji+Z1sg7euPbkjW6wI6BxMqsOg4i2K0pAQUxaaQZIafm511+z+pQNB4NVBpx9vRF7
IL48089qhQIymrNuC0gX8dxmiQt24RklnZm2/+0NfCZDeDE6Vqdo8Uf8G7hNBnn2WOaYv5t95xVO
xzsrQKYmboaK+U4n6qdUAQoFYTMEw6kzv4vWW6ogGVX1mOTiVWnYEI9M5iTKzAFFFStiVIACkhJl
WEMKjiT4M3s1Tc/VinoXfy1Z2qQ8yij0Aq07U+tKM53UP2tMtF7eXeOKOdMKrv9OkkkzNfc36k5V
yLA1dKRk6g+qNRAFzwOsUg7tt3+ZNt0addc+v1Z3ca0af6ChpX8SremaoVv00poqMrj/paE7KQIQ
qHrsoywGngvrilAIhSdxeZhajBXNzg/B33DL0ilD30aGTuVPlVvGP1Gk5OcqeDgkdqLWj8TeqY5S
I8iM6WmyFuo5/SYt8EQ25D69lMeGyjDrlSL5rQd28KR9DB/hW7XJnoxXiOiZeepY0r8Fv8A9xXv/
Nskg3TSNTXZ7VNaLwK6c2jbOymrE0kwjX+qd9BOKVxE5/ya+BhQToz2Dkv0GkZTGBWEjACoU5HUP
th/TbcB7epB3XF5/6pKW/h5SL0tzS7Iokh8s/S0PX008szc7Xdw3Ndhu8CANaZ1XbuwVSwDxhdic
CEqXNDIVhGldhsIzvpPlpJZ/ugT+KRzVgp4WDVlDwPizmj721f+G5Ze8cckioKOghasgWkEEB9gO
s6VFG4R1LIz/R56w9g+MsCyKKsVkosTJV36cfdVKR5BtIuoST90ogUbKS+v2orIpMBTV34VM2Jsg
4wCJT8bvyFRgGLZuaovnLay+SLBRUcAV44SMlEyyYvZMfZFUY4/TSNp8+SwzhxjtbYJZjqzaJPQ6
PHW9fAuGFBfUTSWwrin0h+dnKUKS9qrWwqlhYSwiI0KaiRUJ290Mn8+J6FN9wVyFBUlcFeL4lHkS
y/jReMRp4XZl4Oi6tFaF1Pn3MeH3LfBjTJBF2SRUxSSaWLV+jAl+EnWpUuiEfh7LN2mD7aNsEHfR
TvxNCtT06n0XVwVEAmjgm5m0prCWhTghAs/5PQUHIbwCywsNGd0ywqAxncD8POI+uNRZmxAC+Gas
o3l6XhYvmPEUdaN5djwsG8+mv3dCWL9EVelfK8S1b2ymW/BPNGL5wmOUOFfvxXPK7LSb1g2uJbD/
/peA/gJ0q8Qygv51ieIbbUpmZ4MzdHYNgdsuydFU+ZQEHsbYV+1yssOCvKQFDSy+uZB6elzIc1iw
bMWmj/mQDCpv+YcD+/exVkayZ+qaSPSz9bOZo4jwfY0kax2Q3/V4NO86MrKr9t0sp69/f6ffVT4/
T+Ff3+rHSGtBkHXpnEuO+OsQPqzfLQUFnp9ldBE2zS34qte9sfBf/v19/96rK7FDUSWVhCPkFn/L
mlZ7o8xLslcOvUOaCIJEUoNtiiNcapyIHfee8DG4va272cpbCpvQfsv+IPuQzH8QO8mKQVq6iBhG
+4+A8i8x05I+DrIp8hmmk/4NoMAuhZSfKyl6TnupHxmBBSb+GVzi13jX3ubi8kf/Ra/ULr9EH8YL
yUxIO8sH+0PxS+ZioOh6fOOEgcutIxVHzsInbNpcNC/o5osZjV00a+uItj9eDVciq1/YSvK+r9G6
f4ltYUXC2hqE60iIaUghhm+PtrUR3XSjn0BbVbLXyY5dKfTS7FBjC0f/VjjaNnxKjtTLOMIBFsNa
oV1ySeZwrLN0Tnb1QnrJ1hAZV+0xXOpf0rnd9O9CsdAv5S7bQo7tqlv/kq+1J/VSfA1fpEd8Kb+U
Z2ozT8pT8tUdzF10CS7IoaJ4nd2jdfos/LJ+YfR6CQ7CXj6q5/47wVR18c7GCV8PZizb+sxe/bfu
VT53mEBJyNwHK1wrya0nZ39bX8l8OhAFnxwgIhFnyy/q7jas2meIqpVv97txhzwXY9rl3687fRaw
/bze/3rO5+f/cs4R4KBfn3r5ifiO8GhuQfYyG2TB1F5qYt6cwpwjc1BZxmezWDTUwWZ8RmEtC5cv
BoCl8hafcKmjDfxFtLz1yX4CZvTVXGhvvu1L2+YBiexYdxb/O1JVNr3qDsqO1HKSZM/Gc+lWZ2Xj
vXUQG+VKVze6dsjgeqCzHZDEUPrTEP2HX/eH+t8TMyX0U25vnD+MvSK2+46c/uji7YSnPxzaf1gh
yqzVqP5VqfNUlB/vpSSmCAkakw//zToNdhoaErT4UeyDJzR2+Z1cOqzyd/ktvpDiJy3qQ36wljD7
i2aJ0mppXrMXzdHtbKduDEc5lB8d+YoHDcZQOoabfbVsbglVd7U9bM3nCe3xZSa/aF6LbXjs7OZd
JmER4hJc//uvJv3DYkTW8Kcp82pEZkH446rBwSy1zSSyyWPkxwooeO2qqbV9+WaWKeBAdZaIdTOH
ABaFcWsc3MnrDg3Z0713E2nq+MMHmpcfPy9jjXxClI98LE38MWyHqpz2UdaNT0N6Ip+uzFeCtlLK
F9Jm40lcqIhMYduklVkih32f2pPsF39YoWn/sFKUWRohmFNpidPMeRH/l1sJ72ArS2HVHnD6O1Ho
THs6y54EigZ9AvoXwak+1Mt07VHBG6D78WxyCvbeydqGv5KjdU5ZE9O7B6lErfATlOc6fDaP6DQo
2aPC3gbIsrH/D3uamT+9S2yLzZIx0v7TivefKjP++ntYP7SQYoqhMyNH8dAM1NOx9zyge7WivZrv
BngcrFbEF2g26aoo2tkBR9lhstykdDzsnv1Shsc+6iflGNNvGRErtihXNA+e4xK0Z5kTKTlsMtc/
N+tmW7uGY9oFXbrYGRzhUSVoC5fRkQ3gEW8QnjFoZhqaOVnFhcaY5u6D4Ia46zCu4zRbEPoUDGsr
WIsSpAd5XctIXyY+tV3LPvg/ws5jyXXsyqJfhAh4MyUsvU2mmSDSwhPefn0vatRdrZAiNKl6T5VM
Erz3mL3XRofg/Ofn7N8JI2XTIo7hX/UIz9v//YyTQmnjqWbfjfaevvNxg3CgHPtNz4b3TP+D3v3I
6No6SB/dxtpHN1Ik91q0Um+ca4GxYQCNBr31npps2dEOrLAGlbQBoEsYxFblu3yAcpB9Pd7ED1Lg
/vOr/3c9K+oA8sQMTaOW0p/fov/9hM5T1OlRVl605dDcYuVF1OzE+iQxJxo9FZuDtjGL/3JW/CvF
6x9fTYUfRjKIalJTGP94yzITtEDfyMrtDRvsGlE7qsUjFKPIVdXDr/6e+T3r6Kfoq1tR6/hh8H3y
XTuIN+b8HTnamjW703g/QdCs7Mr+QwBLgflfj7Tny/jHyzRJyWb1JCuWyJn2f98beOlzWSylddBC
L2NPNABESKotCxQ67p5tXhhprsnOi53CzCZAYuU7mrf//Akp/+Y6/j+v4lmi/a9PKBV0uX2MBcEw
dxLJWHaG2lsmkqbEar3Z182LTM/ZWO9z9DNQSKwfw33OtpbkduzG6KhiHLMIGHI/TTGvsmH5FWhF
H9mdAKpwuZce3VvV/7fn6t+cvqYpMRrQSCkhpuQfRQTqkwcu6zrcTkXsCSx6clwlSCTMxPSU+FPR
AG0cmjjdZawDO6awcvwJGcPTpv9Sw8r//84lt06XRdPSSZQzjX98ikPD59gnlsxbIqOQOSKYqKgy
QxOlfnodLUQCae+MTKongbVI917AVMgQvgiJH8GC6ZgeZzimU+G7QVEE6vO/3BLS/2+kFUURLZH2
kOdM/9dv8L8+YdqLuurC8nHTrtWOjYttOparEvt82F2b//J2PG+9//tMK6qsirKimCpzffkft6Jg
lIihFSIVC3YtoLvDOJBqf6kxn8b7sL0SWvWfn9/n2/v/fqAGLtsgClQyxX/UBRapKMug8QMxq2Fh
fETgf85odLDJ/ecf9K/I9X/+JHwZssJ1z0RM/MdR1gqmDE7Ykk4dwg34z5+PmuVs0ExbU6Pe+Jh2
SMefw176bQEX7RLkZGAyb9Uefg3f7r9+rHyG/+aX/98v6R/d/9yNMrAZLb1Ef/RuDMFXDfSMIIHl
xLWGhvC51V6la9Q0iniSs03LJT/CV5rfrPgO9Gn4nk079BnuFNrVqIIu3xWLq0ZY5a5isc1ZFUg7
AegUwo3+UqkEx6IZQVW5HIVkpxdbRXGM28iQ+zI2F0G+aywpUB6uzA9IpuE2UiA2wnrwkqfOzRke
XvUWxxcOO3UDRBCkduZ/m71rarapIks9RelPqLHjxsr0tJ4ROii9dcb3VL4b3G5IAzGGPlzVjrYw
hRa+OUxsJYIk2j05hv1d9cXSxQiF1alNj6w5V+NZJ2INmjGrQ3z72YfR+yWWk3bHzr0R9kKOgNSG
V1Ra/FfckeG+fNTMDp7OMe/B0LLfFABHLeA/0cJ5Yvm9vOGEn0wfeWETn6THkf8egKJFsWcXxZ9y
jAwnXzOWrJEGCuXKv/FvLaaJ1t4IKE5gLQ+ab30J8kX8XRDAOv2eKNde50+CbSZBxje2xV2G0ukD
7jiQ0IaqwohZ66xwYACgt0c/fKESmlixPskXKiGNF/OWiivzlGzNF2pwSXFp/Fq3y14iVrzxpexx
AlL5YH1ge+/1f2TrzAvRP2gzX4gFVu8PyNPhCidcYjl8h3xjeG3Syha+60OVuMRwJ/tOcdB0NbLd
rNU9gA1RDkJj1aaeFajatmQZNQGA9uWNQJVegYnt1HtSExG7GjdNSCyUy3wpWlwpfUEmioqQKv2N
6sUkfo8ZRMaVBx5/pUMXWKnQv1uX942XaP5JrNnTjwqA0v2ZMXLVPPOxpcVhA838d12RgFeyz3+e
9uYaSGz4QYM3yr4G0+eS9wz/nQH3WoBSV90SjUY9tRfxntG1M1Rcq6OT/FEHLdeHucYPtJhB7y7T
QfUR2N3ZGeOIRO4LZM3aaSFsHHJBUFMV0JH3eK1JVgZR27CHthvBz/NnNig8TcNca8YXHrx+Xst/
PFr5yjACiCWEGFff8EoejwuWzizbyCK2sv0jWhfbgVt4i7YRBNkmXy9O92McQyKwr3ruTkyhTK9+
LdV1zVDjje33xLcCYUQwnuE6zQZliqLZfUcq4Foh5SMHBhexjbqSxMEuTAh/W0S+oj9br+XjANVD
3vUx6YirlueK3xFkwiH8qDRq3Y60XYjy1qGVNg+DaMdqX9wN7cK7+3jrv0TxElqOBnxe9dq/NPzM
nxJwRM3sCDsC2cf2wNazGO9wWksmt2f+gf+6GyOLGKwRmP63KJJFqIIjcHtqnJ5Ve1sdWvHI848J
iMsQWQr4k2Q1OQlSJ0jgqqso3xhUY1i8EoDTDb8HZM8CH72wGsn2bJATRKGb5Bu14uvpEJQa6SsY
tEQc7biGSl5DbffYRNWWj6n4gImB4RQ/8fIKBripg1LeJzSQOWipH0X+7bQLiQQV4eCLyya8aWub
FaShBXVBmipOVP0yDUjDWe5PRbmSNVgvDz+9Sd7oRnnwPMGKHY9zeM7XlO4QP2vahZ08nWdwx3eY
VJ5K+rZmh6KNqpDZLFaMT6ayjNrLcyQEEA05RtC5xjvgLJzT03wvlMQF7qA0t5zdU7fT0peKLzDn
TBuRIIXw020ihDAr9YDJKTxHgRZEmwhxLOBnaYuJq9hMAYoz2tQw/lXhWg07hm/jCy9tnjaS/Gly
blOPCPyGyzerY+SvvL3Jr4aZodOO8FiZB8vDbTHPZXrgr034KEZkLVoz0ajsu+U7BI8khnfp8TbF
W1R2GETq7ADz3SJ8nlpNWBWE5oycCRjdIObYMoDfjmnv4psSdG8md7Uzw+5BORA9voozeTIqPijM
84J5mZgNzi8qSJGVWbi8mbEcBiF++I6tTXd7Qgrw6CJRm4hZRXm6sqQDUbhPvxZvXjCIKDZfFOlk
ZTywrbBGtW9TqHghIdGL8U0lbo6flrlOjYvJ1CRDdpzEZyv9JBdH6f1WcNOMI5lZt65vBZRtTFtM
ZQ4iebIFNkm4RuWHr3dfi/rbsZ/Nu9hr5I4wrdmJFfy3g+YYR8BUefmuE5/VKxDeBtPp5XMlk6Gy
YWVc8d9pFDLW0h0v8xngQVTE69ss7vP2jf6t20zZR2p8pW0gSbscqJsFXGxc4bE04hVSTSIUsupv
4avcWUe+xyWXQnQp/7A331qwBk61Bv6e8lgs6a4MXbWBbvSbcJLw+M3YXUHT08M5cfluSbuUJeAo
vRNPKCAea74GIlAQODRBpnOntQDMaYf7loR2cm1kYTc2jBC+XywEqzuufXGjhq8m3DwIDqR+2DEr
5zF9JR57pWoVEACU0nslmUipOGVp5E3iffpu07Vy1bKRxTwX08HiJzTiX7tZ8Imo3V9reJCJiZJZ
KkBFhMmyhnF66zRqWyozBNPoG0A2cpNzZAAoqINaCWrArvpuqtE6kibDOmEV3dXHj8RO0PTCkQZb
s6sCUrUv4jiuXsXarxFwPJkaxL5hjUHL9SJMoNWgXS5HiqIIX7HkCPkNB3Sxlt8Nj2N5eEmqU6zu
Ji7CdnHv492SHRw3ukvqqaqDfXQHjckCo4YYHekRryF5LOf6icVD67/m7JjCfehnnBjZC/tMzcPC
L9jJFq2Il/MB7tGz5u9dtUIHPyi7IoEOW51ahnK2wMU0uNG0ya1b8YTWI1ZeYZxYV++UAeNixw1/
GtS1J96rNc6VRTxg/je53vHb2+xLB/UHIUONxXmSO1eQEBPBYN7GHcI8Ad3hJzkCjeDpLyFKJD/x
ykCAqaBcTMSeMGYISNyKtuIUF3VPKicWXEBy/b1kPoExuXdFEpcxW5Sw5RPqBEBjgqdiWz5HB558
Y/GmJxbeYUN/QnMaRbth8rQ3BTORF6XrFk7YRmiDenLx4liNS2I1v5a9XAt8dHA8EFSt2vFEz0W8
CUucBXN/oPpQ6G5Vck/jDRbX8SyYfqXZ9ZbTsmuDqP0qtnAgKkZJYMIbp1iOhh7AeWpS5/HN2Vy6
qIO4QrgIvHiX4nS6oqaOHOlqwuVwCiL/iPfD7V4+3xWESKUPmIQsEApILcW6vFZBpE+utnvgdz8V
l1kMYmGT53ycHWnC2YYkm0eEwR6lE+hr43lpy7UP7o0SJau2OJ7PVH4kmpFJcEmyG0/sRM7VH/LQ
IffABhJDXs6Odio0v+621W8fvyvNptQ3wnDFU04NSzSSdEpeOZOixYGbkWYuoKsb4pxUIXBjFTV3
Hq0u9EfM1rVNKZkpAVnD0uNC+Dxhz/25GDzDvKdY7EYXDa7o99WdIgfmTnxqEDhR37RBygfnadJv
e3+iizYs7WWKOVt3NSSd+SmE5Ge+9kO4Ei+4BchHMZFYr8FcpOEmnl6hi2rtOxnsPcM43rPncFD0
kdRg7K8YXVk/qnnDKyCUe0ByoIi4tuU7n89hNN5jICoMeWpnAMoCjxbfzUkDNvPE0tqlKwgOqXc0
M0R+qmu0LeZB5asufk5HU/J5DMtXax2bO2GCycICwoYO19oUdhV5dtUKG46NLpfjxQzGdaufs/hI
bRi648oKFogSM3GD2H+pCd4bZdf/PX+X7sjG43lAb4nj0w/0KON2DJ7vHgkm1FphkA9X3GLDk/vu
ousmMG15p9p8ptFLgi/0bo1HgNg2aVWQEGn9Tv2tSRDsBYtxR6dapSepPcak2XdHPXtDXx1YDWdq
7PH/g17wyhVSDHe2HFHotESO/YuvfzHkK0C1tmS3KbbAsi5zyWINaelBGYISTgvt3q55MQj4onqY
XJTn4mWqvcxR8z1787Dkg+QZUT+jI2UT1VKGVHf2SHCo1uSRl19km1R7WoXc7r/z4MVi+tw75pb1
7/isvuGG2DKME4pEvGlQY+/zBUqImjth8zyls0+QI9p3Bh9o07rJp4oVyyEGCFGo/+SoQmv4RRUd
vkZe/GLw5UCwoJNf0LgC1ELjvSX8wdacGojUmcYm3cQ2SnOc0h4V3xT6hAPObn1Ozo3mIqaqofiu
tR39g4YAnbhL2FUu/QLpNSvdFl9qDFB2f6H/gNafHAgT4Q/K+ie+UXpeIU4oLonWSnMqHFrcF7ZV
V+NPe0m8x0tHUqnIdkqjFUFAgOlidtS9rvqh6M73ZLvQtVH1bOpbscb979BedzvVVsjK3RC9SRil
WxOUYR6mbg/7mcJZRQ6H3ClfKeUHX12jOs6w8z/FP6v3oxBd9YFIIHZeFhlPx5SMCQqKzo13GaPz
0bzqLFV7W3jK0WxyI1ac8mSUpljZTqzhrMC5G9Kun0mwOaXCJo0KUtyDVFgTFsKBoAtbvduih61f
i+RGz6MUO0l1sYZUGLlY0RkbMjYz2n+RFFDg9YEacgtgGPNjgvnwbwEAQgDPccckOubOeO7fhOpj
IJCrej2XfDtAlhaX/rHWpB85fVO1TaM6WGXq1xk5I18bia6FWXgP/mHaPKzMZrE6CRcCm4Bc+mq5
iXEbWvcp9VsEbjTMX5w/p+IVQVg9tqs/nZyy/n02bmhLSYplUIhDwFvQOJDfENr0l1dV83GmML5b
adjOTE9ITjNKijSf0Fl7AsFqZGYwXjcgSLFvQev2qF5CJEi4zCLrndfFBaCDuYF4gp2GS2hwi8Vp
DUxQMh2deqQV5BxPX8bgWlC3QYlaC6cRON60sYYgw/TKLEWwMbYggMjPmYg2GcPsLWXGs6zbndmt
Y6IHXHkltq8EE/GnmZN/lIMXFmu1dAZ4Ct/zuWJfIe0UDzJ0aqyf4yq3r3zMoR2ji5iWdQnM/iIE
4kfRr1gBR3CSEDj1LjdahqkSbBFyfpUDGtXrL9XillwQhgXk2d0M5KA0kv7jw9xaTvrCtWjI4Dao
X9GZUm+u34o56KAOVh7gFainpP/UTpg7WuJYeuuPNekn4d9Q7mrzhglNLjeJGnlJepvSg3pA/MNg
hzRjKXWrdJug51Gin248a+Ev59pCYpzpjexkkJTsh4zAHKcb94240c3VsM/d6hxVGwOZfeoikanY
KalrB/UJ0jlwL7CAxa/xEUQUf2V65Pd9pE7+m7wlTqqd+EBqUHthe8J9FzmIt43lzeDKKje9ug9d
yeB0f484pjVo8fGx1tBNvLB54a2CfxT95Xj0sVKu6y2XR/fw1H2KPqZzuJHoBLIUFx0zka9wOT8y
Zik5yX3pta6I9lSf/pU3oI7ExiPV7k99fypwS9lQo0UK0VDa8LZz5xdowfks5mfbQIw2TWDL6KLc
Sm9j8dQC1XeIXswkhjcokvPGeNPMQJkYuzxVkiylwwM+0OUtYk2y7GPrOKjuWN31dG0cOTP69iLV
e7C9xR/5m5r5UtR3JL+xeIhK1OnwL7dqHmCTqU5ieX2g7WcaGfmytNdJPOTg0kI/Sff82/FSEiPL
yII1FHQVEBudHz62zGKwR9T6djTfMOeQaSfV54bgYIUVTgT2Cgsq0ZUARFlaavcMxoSHVn3hKPUx
dlm3HJTMmq9gncF4dZZvQrBpNcjX1qobnaToTm8yz5oCxMcrkRdxjo4uUjrOGH+icXk1210mbZj9
dOTofj4wzcbrAWexiE/Bz5dri/LvDwbW2yD9hC6a5ejKZA4q0GzvK2CCXuzpa/IEZ6DVBZUjNYpX
COC96TJWurb6ataMjYcb0C+2LOkP44hNzW0FXbE8qqgMTeFVMgJq1XiXZ/7D3CHsltaMbkmrhJ1M
dqQdBQZDEIll/nMxigm+oDX4GZfAmLaN/kNt/bh1aBvVZ+Uczwek54QTQ45nb495RXqp9pbT6w4D
TPmlun4Ve9Sczw2qbmNZzZYNn6bF0JCHdNqGBR+RW1kXHHs1czpGsmXTOH1MVsyPzBq2oW6HXe0y
gmKwjPoM9BKXYeGzRzTeMI7ZyXP//DlgnXFAgaGOJrSAXrUo/7JP84OxNLUi0rP2T4PlZE3QLOmm
2rdB+VHwrZjI7V/b/sLjBkqT5WePSTzbzcMn8T50B23y8CZ66r9Ruo2bSThb0xszj0XlO+sk4z1h
+C0DV+b30C51Ys9FwGxetK7GfMiZ3z4OpB/m+g6Tolye4uTCd4hbi2ZZVI9VRN2Fv9yfkutIxb1w
0q6I5f1d8otApsKfeqeFlYEdEvF8ZryM2p0BSmpnQX2WL4a0TchFgnTuGsUxOSi7dDwZ3rbn4DRL
t98KgQGt5enaaJ2OhTP7bI0Pu2JQ+ib71lHmXGboNRh/mQI7zBvW0qo+Y2HLMj97qTgHtwXwii1D
ApwUA0ZB1zLfdaqRLDlU3clCcvRS0l1Bog1GZQv2AdLjqqDI146x8N5pvojcB8AV8OKzLO8kX6q9
atnWyaazvk3UbtHWnAJZQfC34WtSQyqhO2aRlSok++l8xZ30OiuA3PCuMLmlxA5hvub3KPefPS5j
Z+k0gsH4Ewhc5KlEfUJcar7DdyIyUeXHEKM+3Kg5AN3OWSDPKBDtBy0VVfnD1eHOfY+fAnDJEh9U
uvqKAp63mIINaeVKuGasLe4lfxekgXyZOGM2lI9f0iujrm1y6GmVNGgZf8MP4OkeCj5JiSosU6fh
2e0ZgZWbyELDzmSXy4Oji2cEHWUNOWCdE+JH0EmXuDhR1WfC5cUq3ZrIgmXApILnfh2u2ptiF6cS
/yJZieFA81euALI3DE3es7Ym9JZIy9lucsaQoATItm5dPRadUdxKF7wpTfmai+/TY9MOhpdqH7Ny
aOpX84E5VTvp3FoLOzR4joB9HMNFOWm2vqgHYn4B55FkX8gCOIgYBlAKMWU2w1+J++tBypJu1hiU
caZigf1isB/Ob6VE+imX21aB3pH6Gp7VWfiTuP9mpXVEIGNCRWgWfpflovJPNQjC3Pio/ZFaHWsd
bEo7UbZiD1m3OKvYAs3srrSvkfz28CRMj3e2BA/m9mR0U4cwRGNNcM18NHIr7VXZ8r6QSYGhL+eo
8h+yyw33EkEcvUYfDLQqUoktX2SAwXFp4Ofu2L3404/XnaY118SjObaLXzMh38zFQVDu1XKtkdYZ
v3oSIA6J+5WxzT3aXCJkARiTVU261sGYv4k2bESPuPVV/DZgbLQ8Zf6m0gP2scow+3kSLiNcpnb0
C/AyIGGqlI86Ru4tAQF0ldVLtDFwyTzsJ76kW4UDMBTbIu82/YrWeYrRysHPWyZkhHvPMK2CWMHI
TtwG36nu4wYao0352KXzTuRSQo+hOuL70jBRJSClPQzbJwZnUNdtHFjGLU+OxFGP8OtYKb9I+iYn
qWJgDLWK9nzQcfGGKpXpw5eAfvckv0NhQYz7REnfK4QLbvxOVJ8YPH7ooO5tEhTkVWyZUENSbIe9
Ori95KmJs/jW5OJsWvz5VAXLq0HhbWwqyWZqNL7XejDBGlX3Ru5bwlvonQoQFHgqOBOxMhYxbmbz
d1jW8b18M/bd4Bvhmt9IcIftsg1PS9DieVYdoT8sgaquOj7uJ2QRH8UWS7nVrvwKjKVDlgSDBI/M
Zwqg1fwCBzLW9kCK9wpGYlrd7rM1j/XbyDFGtoUL7NODEoeoOnyvAi1E4QNJuSRB2gNQA4RGvSV+
T2LDysRDTtHlPVonk9dkzLTUcUHt58INTsW0xUvURhtS/4j77ZG6YWxJOr+TUAdlCq0zuzAkSOAh
eXFG5UOwE+/1hcnYMw1XXUuvMb/txboUCWEr3HLJqWw+OuXIRD1TXpfLt8FaQU8w6J2j3yTZIbFy
WTIwxOMRNDdS5eTwQAgu4EFBqCTU19BTy/101uBavglY6PSSaVrA/Hi1lgLpa3y+W+atROyEIGWr
4yvM9gXyAh4KJdy15Qui4Sfj1jwSD8hJPBQrPsYMr+auUdcPhgGXRGfivy59mj/+V/8CpkEXFP60
Agaf5/Phlh1pzqswiEl4t5eeVU3/i2eJdG8+syc3iAiOdjsox2q5AFbJsMNELGDM92jgsPTUU/NV
MPGSukNL9TKTyPz8Aj3abcEXQ5R20Z78JqtYMXC39BtzZzgLhNwYDonAqnhvjXVmuCrzOwRb9b4h
PDzzZua68+O9Mw8GpTspzYZ1BUyZVSvpk7+a2G32pRP85oaAv9luB/qaQbWqOm2/lpZ3jt+mQlG+
fXqXNJKX/JS+Zrip+WWgicZ8V9G8YcLNwWwowCi/RtlbKLqosV5S/TheEukY37rkBTAbE67sU7SP
1UknpocW+rfsUJ4ltl9+lzAWAHYqHxW5KCBujdtEeMiyrqFUskB/F19zn3G02f9YaGXeOqDfVAA5
2B8nWsOAIsWPPYr8sGF/hOFH/S2JD0fE3JztlNief0S6FcKBbrO1yXoW8ucJXIwPL6Tm8JrO2IIp
P59Rw0SmnRUSMQQu9IHVnoJRw5VvouCPUZCK5zD/7Dt22/wNTiuURhkit1zbI5AzvJH8VYdkGYBG
/B3NZEC2MvkQcJxdKPpYYOccEt/l7sFQRfPjo8FaWrHbb8Vgz4hB2VWkTcxAuSEcsjQCUZWxvrld
fwFi2uu/vfbLNRk3P9ZZOEe3EQSCfi12LaYK4wUnQ235gE34u9CaJI5yzF6d4NrWZijgnDh6PoIn
sLPsXdCpD2kQfFTM8uJciZSR2dmuhoOJeOCiAbJ4Nm2Ptyr96/ZGdvp7UEHas343mhfaYyB7AKU8
wiGL01gTdEVq8Rl7uVJcQw2xtV2fStHra84lhV/G7kOfXdvDsYtvY9wXV0hY2VGxu0tGMLlebxom
pUwggFKt8vywEEkUonrQDkoSDJf5lgcperL0AohbYoZT32r928S4EiqPtcGQHdBOxwZlw2pSZ7tZ
ngpzPdN6IZtfgctWv9XqXVwOBNUrcQO14iRUd3QmMCL4NIFyuMkNSOZDCvpdXN1FedfkG3LCwL5E
21w7oyWb3BAs/goqgnUgRdnVGmQO81oncecuEAcKuSo8deyGJUd6/FTSuggRuXBZID3b61QDT2CG
DUSxo4is/A5/SELCMcG/8GmPMd0ccwej/Sr176fiRyQcWd1IEiRJF73T3GB//i51v0cZ9ZR/+IZw
EgoS2vOV2xvfGk+YAPy4Qn2isteI09eyeRuHa+20WHGyiP3XM2a5JpZ9K3LOrkJvtvZp44UcmwCS
kx2DTJbMDC2/ldlNfqqNMJ0x75A4CQSrPOUyuFza47i61p0j/mQ87TJTnSonc0NL+TrGRyYV4rvB
PPLZB2AX77g3YVngxYVL8vDSaWfMTo1miy2enmzJcMpfjf6emreCozAGGtCzFPvsSWRqQXFzysko
TMrdoKAs9QS3IZnA7HkNTH+B9iB8CbFkR8yNBiKzo9823VJXa9H7gPK6pdju4NMs7bYfCnvmy/uv
wsO8/SbTG9NT4zOSgQV/qtv2K05Biuw5xV7wAG1UdadNpJ1eM9SxM4Rk9XFOHmeGuQoSWZmxBsk2
nio74nINiYMoPFpYnfH8Leo2IUOi0sX0M6pO+E5/+DwjV8Ifvpvh3K77d/EHfBof9sCP+8SxjFB2
9tKcd2gl55/RuMZ1Ty1W7YQDLea+MQ/WZy9872gPGB36+ptwZnTF0SZPXpWTT+IYMA2S7RQYl9nA
KrxNgdnmtho5hrADwxB3L1N9gtilMXIVd/1JBQm7mp5evLjexQYmnV2TrVu8t/u6eJfSAE8algDa
hPKPvOx2ORlw1tSjFQbIKqarZB7lcJfQJMmfrJfq5jXdRMVNgT/+uCvVZykRYmXL3Gi8tsRvXwvz
PKtHUrtJ3Oj7g7VOQcVsx8pNWXPARZg2NNsFxT4qTsYtJLTlT84HxLAPgS8QNwwLH9kl6rLYACfo
cTCaWUAbSX0YCy/N+2R5iBTmuxm6oIF4caNxS8pAluDIsNY/YI8CAE1qz6C8Jg1Wq3xPjkMNh5Mq
COyu1KwTctINv9Y2Bus1RFgInOOtYNyl8kVX9qByNhNwB0X9iSDTgHaP8l80nxncH+Mwq15nsp9I
T2w/GHOwwPUjaMwMkkrTgyydoRXxAOCRadTZ2nv4MjGKYFiVRnZFSo8tZ2uGDp116YZbXHqsWVie
1tqHIlaISxw83Dq1bOo+XVzfT1Qz42J7pK9z2Ba17uy3A+NQdzw+UJRiniP9cKXzdqhBRgLclfI3
YTi7SvciRYl8RW/Rz99gqfor1MD2JuP1ReJV0N6u6h3+cYPX/SzN+Gvb9ghorchuDM8g5DDHyHaW
Bv+dBcsJpLydPta57i/il5kdhNCW4PRQ0qWO1B9MMjXCX8U4zwrDNkeoDtLfA9R47nDGiDskLgy3
Y5/ZqJGftPG9qFbWAzE+ppJjtjxp4y/KyICUwRgiqslpNC//0x2ql92Akh1JxS6WNyVreE4zP7qp
4R6zQs0OHd44whBlbQ6ufK0OKj3sqej9ZPasTbfw5aw31q9pruNy238n7WbCnVG9KuZNPj3aPwWX
Hf0eL19UHf00xaDM/CrS3QzLcLG1lI/Ha94fpFeCJIg4phAQm8iny5jSkUBqRMkQ0yggHV7M7AuX
qd2SW4fmI/Fr5TpQ0P3SbGuBTk+ZeUa7DesP9Ql2Ia6OC1k3dj0CGGbvXxCIuJRiJ6bFbr5aNq6c
quQzpC7fmye7DK/9uhCOCZoCxjMG8b3O33A58AVv2Y1DZqqD5k+mRd/ozW1wiWaYLhLFVXtKeZb8
6WKyqa35rYhcoKqdXi1UDgdUUsRCXG2ADYxR/gAmsNItg/gvA3G/FppD7yl/IyLcaMPvpgoXZivh
iSE7rQaeRZZ911KkfmC5T4SXwyCyl7/kYj/Nmzh36Zb8xyaffRRvTMNFVozgW9ZLuRvHO171h+QR
1TsRlIG7QLkLW7Lrnr/uirxNcie5YC8FcuAQayOouUMRbXuwRJgJNEf7BHjVIulnZhna40m/jrQO
72ETzOqlz1608mBk1/lpdgL5weE80Z3QapPhoEdXHalHT+3Mjt5GLcLOn2TiJPn9WtN41M2phiyC
20uzIQ6Pe0BvufqSkuBWYnT9U7Z8oJ9hOyOpIf3cFlKPNWH9iah58Abm9Gjz1EM70lUA2fSalPXu
4bmVlnxDtkWV+Bo3w7rxhn7OoDQlRQ5JAhuhHRENLCEi9SOiSryul1da2go/3HOgk5Ouvp4k+8GU
kIFD5bXftRlAK0ixLZDZgcmjv+nVyjiYKAXtZ/cA/e9g8Krj/Ig3JBKuzDoYvPIrFkAW3mEPNP12
SY+P4vxkRpprYKEz3zhC3gZISU8FtpdhbK3EX824CM3NNE+z/kqbjJk3h9BJuI0UFPo77OYmf2km
lr2tZ6GAS+xYszUu/jVTo9gKSAvn2JNmT5w/kOko0WUwgsfgs5sTyJVmuI60MN8wmlWFHXtIJsGt
5C9PJU0WxFwR8m8PWK4LVFy0SIZsNITLeA3ZOTOEkbS7KaIlBbm5+gBIYTjZnV0c+i7tCARbYfBP
ynSsf+dM8Wi7jsr7c0dVOqxuETaAiFeOrByiV6itwo5wlJUwnyK0EE7pSj+FwvrBWX6YsG/50cJq
6U7sNrb9/UlpanZxs29/Q3NnKMGyBai60K3XeItp13NXXc6MzlqEKP2K8Q86ujjaWvFFjvYieJAz
70qu7KyZImPTZIAl8E+Cu3kw6ywyFqPdRuIx8R+gs8xP1NvGqrq2ZwMKdU5ugfFdtYGu3ATxBOlw
pkB0Csrevgel/fcgmEA88q/QCBbRWybtF+X+lD+yCzOvYAKeFmeR/duwez6IIKBrp0Zw+fib/9DE
ytI5Ra+1AbyGPNDYKdQEusO7/ZwOtx4qTZBQfE45ITW+iiNK2JlpAPLiMV5zIyDazK0Fd64OEY3M
XGyyrcx3pZy42Yv5PC8oM+lN+TqO47p7LdCZPqfr9d766nkLZNc00f345EtEzYuYEu2F9sQm07Tr
f3XsMe2x+QppH+F553txOIfO8MowUobO0tWupPvqA6Es4ab4Ud2cR214BjYgJnst6Ca6o8GyjXOF
bo7ssYn1HLmeAPnmN0HbaO2WizGUtm3JFg6SMuM8zu0ewEHyN+rIQzQsgQkeNpt7n4QMQeBn3aef
9mUcg2IPZpkMwe5Q/HbmrWM5y2yx2N/AxHj/w9F5LamKRWH4iawSJN4SRTFrt31uKO1AkCQZnn4+
5u7UzDkdcLPXWv/6Q6vuayy+1hjJhPjJSsyBE/46zNUS+/gXNIqmdIXRI6chtN7xrWeuKJNPPDO0
cvfV3ifmgN4hhE1k6FGKa+wxtw61PzCix5BEN+gPsYd5i79lsuYPMkIx5P6A6NT/xW7lLkaUu+if
pnVwKfAO2nRAENXfRHcQdFams/6OTf5tHtjd3HpW5Aoa2IdRgUP90AcIFkj20S5vSFaNyA3sKfDt
JuaasPLe9xUK9XEniNCDW6paC30iBRlwgvLfS2KBhEVwYsZowYi7+pdPlnoTR0fxeRzplhw/xUJy
W2zT1+at71IRfuBIfYeUyITC7avdgBUFfTsVODsZUJpF2Xn5ny1Sy5JtFblxoJK+dsHcYAgYuby3
/Cy1iwbobhcI1wQyJ1PgvyYwKJfA+qSOkIhSW9jJZfFNxYjlbSns3ZNLxWpWVKJbpgSu2gaOQnWZ
Leowvip41hOhopgV5Ftw0JAsWSSrMoaWuPuJdq2SrlTcimV/GyHGV2w8E/JDuJtrskmxAWtfBK2k
JKf0Ba55Pw1GbaaKrSYUNr0+rpYEBNn4MrKbWu3qL+AC4fRJo1M0mzhkYT95gfos398KUucc/g5N
PEYTI4wzgceaMOwg61lE15KuS9KNFCOt7lIurwo87qhNNi/1QwYTrkM6WN0JUC0KQGu9n6P4xeI/
p3ElLZYYxeM0PavhWxZumuDo9gFDLGzNySeC5MqibdxQiwRwNqylEwdGxGsPQbbxKdEyPu2H8AR6
3+6aIwatHwWHCs0P/L9iYStmA3XDax+dDx2ACODBameGN5+aFUhWuKlwU3BqN9ukDsB0uNa/IWbI
40XcEPYDv1udAz7yM6qC80BuL+6sFGumX4P2JLFgy3ZbnBdnRQCkAs20yved0lwYxT7lqDiqdGBR
g1DMFZnMw4d0qjfKal3Ya5ap/UdzYMrkh9nykm7Hks/GyNHRNlDVjQrSoVfcV4ALOkEP3mp5BWvD
lMwdt0VHP7RZgOQGladFe8Uj8zuC7wzhfirJazoAhtFgDTCEMP0/Rj18CbwEALP4dkv5NI0QGMh3
2ST3vPDkZxp+1KsNlhSDtdz0wwGiuuAI15ZUs4XZ/KDJCOffudgBieDgIVuivmVy6D+DjEWpTX0S
HMUt1G24j7DzNWL8oP/YJBFvCP1QdSXQYHBMDib96W8LZWJHWSc+wEnunb9Keb19KGkTju1UbiO5
Z+Emcwl0cXS2lQmuLoKnuCmtE1u/wYLzLnTbSLI0s7ULI6WfZsDnxl/CKIdHCIWUdXhyfJIUjG0a
yKsRyk733doIB1hDZiS8FVtlWk/3NzKJJvmXwXc0+Nqs0wIqZ2swfzjL12ZZOfqlpiNfIdud9oL0
u1LQI/AXyuV+jrcdH+NHh3+G0h8Qk6/kFd36z6z3tUHaTzjGwqqPaQvIuWc6WvljtVfID6cNSv/v
RwS493zzZuEw2uV8ynv258RbkOib+/yxU+yygWxkoBrn1WbVF+zZ3MB8Kv46J5mcriHR819JkW+p
yCXncmDOCVFABNgzt/1tFwoDaRVWUPsczBpVxL/XudKeq65d89+Il4cWHPtCDJGMqyOESS0c2S6X
MmtVqLBTSQ827WE3NKHdfaFZaMjr4W+H+e9O1txVfI5Y3gSPjHLJuikdtlHmxAQCUa6XHnyyv9Qr
NBPJu5Tv31yZ+j366YWdNEKIJn1hMBRf/AGf4US2WBgtrDDDeBtSFuA/0+UhxXCRlKwVnvLYqdxy
QkJAE9tbdgohsOsO3Nk2+lzAnWx7TCeZGKzyEKM7u4F7Nayn4Maho4cJO07HdvW7yraJ7Kz+Zd1n
f9QY0WN31TqvBbWIMW4tXaZ8ny9dEbiourBNoEBLjTUwg2UJVA5LH88DTkeqrQwbpkYMEWLC27Tk
Cegdxz/CU2IvFq0xuGgTt5IwxSmgz6+Tp6QA4/gE+aXv7yQX7JKHmkl2l38My6UF8jtx0gqcleuz
8nKyca+taurIOixPALJzdts0/NPTP8HlXVfh26YK3q/KuofFIAc+0G/G4jHESecdvXDfu7aNtWp/
38MG/kRb+BO8MoWhPJsJBpgHe6vARRKlYI5ffS06Jxw3WgzmyN1G7PVhUu4pi2/FEe8kuLBfoCZE
s2MP1Gc2yfl91dlYnIV0zUbLBjxp//Rgq0jWVLlkjfa7/m14FTsBDEFS2ASiK4ZO/zqCkIAowmkI
BdB4bPP+yYjd3huWXqvCgh95E6NLz2KpKJ5YH44J0gYNyoIbVQf2iOG2H6x6eDRBgAUUooyVW72w
q87tggtfm9b6Ct9dyCmqCs3ipKMox3GAc4FJVEivvGE+ygNlK8s/b7FyZJr/oL2J6ZoEBwFoX+LC
YVB7fQbVU2MV+fJfj4ZqLrRoPkQMr2n+4QKMf3MZBZ6BSxdBORFSpyCStjUbHPhCoFOSJQdSc8Tx
8EbcBrCedKvtbEKXs2pfnnqwXqQrCrtwLm1Dg8qnqCQazK4r3U7sIF9DOSY6YKuCrja7KD3m6NBO
NTIWuB7ixxDRWpa80rm9xBm5hKS3x00CSVbqBxgHVbdE/ycOa42sssIm4ZLoyc2L8Npq857NRhes
B/s7OZt8fns4QO2K0cFSM/x4AxQelrbBieaFi5w1TwnyIS4+6r/XPvfgn1aHPHloaP9yq7vIZMf2
ewgxcNhGFo0Qk4ZPeq5Exv7zwBbfHyenVLZp/gPGi4gmgD0/rdZpewxalmb0apg+ZkwMEDJVsiVM
fk50/nymX2zRynGNn/6WJWJpRWvlUNzr9JGxFUwdnRZuYb/zr/QhmIOZWa9j+f5rloeUrF5/EtxF
d4PnKrIj9Spl2+HWyHhthnCdRDKJOcNQPehshMmLE79inxWBDiXwgHJMo6CnCUwP1E1geuQ0OUmX
z2Vrt1jWG+KBNk0+l09pcEN28pKV/RZvyFS/2nCSsH8Q6d9JYaPitemZnrTvvOqpLM4jF93HAl6o
xE6d3NsHwFfGJn5Y7kDnq4xPwAYj7cGc5O+e5VFIa5W5Erm/TNs8b5Lz6CIQINKzLr97tnYdEHkj
bMalw1Ip4h4f3Hg3EozQOdUWcKEafEX/UQIn/1vskodCNWmfyT7HoJWB1dcEyvXgKEuQS/ECqwGv
9O1yOif/6h/SOkRQM+PRVusocwdCuWzF6OpfOEtGWpngk14ZXGpAFXjAtBr7Jf1ZYtVfemfl1TYb
Nqge8KE0+ktZ+ujL9DfatX0Lbkn6+WIj4BiTQGsXTkrl1TX6+ke1OkXv0JFLAXEoeXYwoXfSNyHW
GDrgvw9h5XPTz+77bEwy7lxBvlcK8fQaFGXarlqaHAVNkFZc1XcGg6lx1bE+rSZ8A3yWxxo0X3Hx
LYBKMrFGQGR19hwqNx6eae3qyVcI9/yXmIKlI7zMaS2sw1N0iS5K52W7f1jS97gVMX09h88Fc7ZI
pHtuRtqXfBaIT1wZr51qs5UeLUhkP/kTQIgsUeWLM8gLaATXpiTHg+BJe9jq7bFBNHAL+q+RlGH3
daqRTJWkyAU/r5kh8p3lZ3brghnfav1XWLrvu84OkdU0vswTYhz8QdubNmd/GMpRKO1563wOTfV3
YQnspFmpm0oHqvYMhs9y3q29g0MPI2N0MEaHDNlsxMOA0mreqdEwJpcVS43s3tQltr0vl9csuCiX
uL7LzWM8JPm6IMAU/ibrodUAaweyp1jDu5u3HF32F3NU8hVydn0fISw1l62pHKDySfaLLiYBfIlu
/KEGH4Yc5qmZG42H0YF0Vs3nngUSq1W6nFrBYzM30+VNI44E0Yr3Golxjg5Uk4H9AmoSuqkzJuyL
5qbvSQNnX877OEMQlED6f16WnKNIvhkLANVooPeKybjBdhnjn58A2gxAM+4JbH+A55DO0eiiTwK2
iZo/yEXqJG4FbC0lGOLxXtKBINl4l2Ye7vJk3XGbcUl2jJ+HBVqEvOBbpdo6FvyuRGSyVW+Lmxbd
MG3E+fgTsCXP9yCEafHx6nG2JwdIuC5CUC+bQizvsLDSCz72JL030LjRpiTPONyUzySAeglx2klX
NzlFVP9UzxO+4fKmlfkFscK9Tux7QnSNs3nGyIPBdLk6rGLdlPM9BsEy7QYXNcBpvc6Fjbg4xfQ0
g/IFuaCT3I6YpfEuqwAQd7U+silX5rkBTwKEzjEftBW/T0qLAdp0kti+BsX1VRBiCWsG3vBOw8kT
qjCUN4DAPCVl5sqmKmsP2HwVvyKDzY0MT4ljqb8/k+nZqj4oO4rgFU6iNGsrD5+/Yc0b9bl6XXFu
TiWP/fmSYwS/WN5zCUOLKTxNNBTDrGzFD6xRs/nCxdtbDIf2ba32CXHk0NqjD2gPMVkmR2QLuKSZ
5xEJEjCARLAQPPwVUtjJaJOtdJSuY3YAL5Iug47kzQg9dY9NS+ynH/oDLTRihrUDpYfJF7Smf58y
D9Mxdc2T+c3uPdfqIbRRnP/t3zDPFh9UBU3czzmoqqnCf49uVFh13+I4OzLqE4kwf9jEfWEesvgX
KfcHBVq9JftaZPHy1+wT+FuHorbo+1TZKbd0utUWNoAZPbhhG0gpJ7ydSDSaTBfoPt3fSle0jGS/
QgtGOiv1KfTgv11K4Cw3+Pxgeka+Tcnkkh4GK2TtgvEMCm9o4Y0be58Zer/Ynwr7dSeABNEUGq79
AN3BYhtvMpZEGMNa42VlKlSJct9U/njAcw3yj566efpXgg2ZBPdSk0KQRNb39jESTm+47ye2dfX2
J2Yh4FSbMkO0b4/9JmSngA6UXMk54N6jswz8Yfst46XvpMTAMr/xxe3v9psygXW6bWIrTnFo8G4r
8YOOtyr8uIOqWl94mZvLY/AVsua14OrUcGXMTxz4CbV5LTYBGRQswetzoB3U+DSZw06m7jaM7DPD
hbMKc2eZH2Rzv4SwYSyQGIYsDexexJ3WpvHKqPmo7+jJTX8Re6yAcuja+Q970CTx9GQdfQA+4xi8
a/3koY87eXbX1fc+3iwuZ98bchcYkvtP9vnpIpQjd52yrjFHA692mHHg98RzCVnNGtI3n446k1MI
U3ClAZj2Q5vzfC7qbkit8QfiEFb0rwJ6LJvrsnJhTYLTX2M0HQdow6vAnj2X0NU/E0h7wD4n+G94
jHfP7jPAnvYsDq7icT+okJlYAvIIQl+rPAGJDc73NJTf5gOra6nxaJYz3XuxMUC1DLSDlJpnROIn
n3Bo8kp8AbtI0I/XbeFo/rRnWR8Atp/KyvAXcDhmWNNkM0Y20wiAZqtzWuQeYs3ygA3XL37f4FDn
CJ9X9uUf4Hiah7xF8ppn27sxsK/Ddu7WNM6b97Ft1zLMt6WNxSXkocD4GtwVW/TWpLCuAzv7amiv
zxOSywMb7/AHQ4zddGZZxKXyOOIDkdjCvwASpKfbbnjLPyExkXFscpBBcMt1iIydqEkFW0GifXeQ
qzT/5b1zh0gZcCjaTPEqLQwFkLM2qid+RV+1UwNWOtxAaI754U8A2FCfSBKA5eKXhklUMyu8LUZY
FCVaLohsspvabAZR/Ew2n2Y8mPgXQvPcBYa5z1UzsivNRt9EMUzByy8AQA3HtLXCXfWor+kpOGv1
PCnALorW2nf2A/XDrC/ttmLhyzfAgN1ol5sU8uNFtGx6dtVlAfPIXxtfSs2Fi27IVFQvvvJu0WGi
B6e3U8mdgT0vOimXKKqYzGtJ6h0xpJlqKqfRNpuX8jPsga1Q+ckuCCZHNdkPKmQccHVfTJzOHfaN
4vSxNXrZMa7XBIUYbBVKGbTOiiB0a9j4W2zCNKZLY0BdZ8aYv4+bQPE7fh+uqHHmlpVoLDGoMF+r
s/rG0tFq1ovmmAiPrrnxvmCy29pZe82GLc9RWaenqrcjW442EI10iSYfBzVwIwDF1heQmZj4e+OB
YI8oDBo7aDbazNksfvUbv3BwpUuLDuWf1hrJY6+Mzj49y7fqBDnp/cWbxq4NxoCwWbL6xIxsHiFt
LvC8s94+Hw2jP6D/gC8Ko9Oesi+R5gxuDOIHJTtYWnSPMR7ps3kohHpKD4Mh18fEhCFejfquniGe
YciP44i8B/IgBgHmkOQqePpSBmZis5E8sQeYjz08jIXbtlaVr1EYtpb+x7gfw1nhToWPzcuT3Cvp
0MglCjOPelQvfuHDv37fWAe8+e4j1oEvX9VM6DsCWDUbAagFXxRBlgqECEw4npDtfIPoxYdBewWU
zHHGJ39VOTHyZNmuIZZAymDqhcZ+rHSzqZ1W/OjRxc6mDd7yp/CLluWFU0NKw9yxtWJvKVwy6cj1
DjGSaAKTH5smxmzgLSBa6/ZwegUwEau4a9+jZybGZblm+IB0e6X7ZHRrnRYcYt184DFOv17NO+Hy
A0L3pFqLZKdoO7izHONCP7OFGLlr8dIsuZnWyV4MLchO2duCZpsur/zLFZfz1Djj6DDJ8IvSfkrc
a1G0Kz8Y9nDcInJEutOtmYOwfl/h3MBHM8ZjwG6uZ3PjRpdYIwUSKBuvO3vJwvocemNo5yi01lCI
5OQuxFc+MGYKHRJ3MpdM7Ejn3TIYGji5sxd9LB5hVhjp/q25TLxMinhQ4KJnvu7qI4BGCfGIBA+a
J/4JpIhIN4+MKgyjOMusu4KLTes288H+BpFdj2xQC+TEFuVwGK3wH80GS1TWHe8N/yPUXkRXXAbo
M/r2rHiEGgdX8YswSdg4X5npIiuAvEXVhZBh5KiYDi2HD/wYKFW6R3swkscPVgZmbowWpoUITkXj
7fWH97MeYeGY+lfssFkw0jURW6jnjItm5zuUq6m5NBo384rY+HaXb2QUfgqKYrP5glVc+2qPHAaM
m2uXuHPcf0xOufCvsv0+daZ9+w1RAu9YHK+Ryaob4DvOHR0QYztjSf7hK3yzBRr63R1syuDioSE7
6URSSajjfRZF+mm1WSBfcCtYgQ2N0yTwUeGybIlb0F9X2AkIdx5YBSD1lsn4ms2F3w5tu/26DbMo
1YKd42e0AB8aREtHwSJI9V+cOxCCU/9y4CgTcaAdoPPb1Tl7Fo4cmYWTcEXBULZ0bnqCS3gg+KGy
Gsr87I4UT/oKj8oKhyRjteUOWp1YjhHDxrXiIRwgeG/7wmORTQuSQc0RQxtjz8nKLNB8uI9vj95X
dTH7hpPkBVsgj1VpBlv9q2l4DsqWFT5rSirvXKI05pP3enTgfk6aBVngbfyI53e9Jbh+Yb90iFtm
upXPCxHuq6nio8voBpJnrCzZhmWHx4oxsGXxps1wShzNOksWgjQHccXqh3kbDyYHgyRr4egWytUO
lgAKclPZx2izHeW0hKP3UW5wqaGDw2jiAg1EOohX1hufGVxyGLhsXSI7aZ4vT89YTa6XXmnDJrFq
4qR+ErT4DyjKjLdbNlKGATuX0JzMqlESsIlKk/uweSt25uQwxKGd5r+rfJOcVTYZUAldlqfsdL0B
uSwEYw9fEwjZlOQHJE03huuI8Uzkij9awiqZ/8FT62m+8Y6hp0doUzxwyo62CuidxkuBWy2GnrRG
+mvXf3FeoajUl9Jlc8u0s092dMhAuYeAQmeRXL9JHyBakmAQjsHidUnIFC2eMT0kAsJmraaR/yqf
XKvrRc3cwBTy11pLD/vSGXZVrQfrJaRp+DQa6h+tDx9Y8wS8Xvlz7UQDzb960WjDLkepMJ8oyYMg
CYaK+x0Dc7eRIACydnKnf/KJlNtS43TkZ24hRmFDWnjMuYrPxLPCZGlxhh6HTOBvab0X1jSsF79Q
jZKlcRbQwfv5a00yDvys8Qf0isW9uaZ6O1Cc2gO9ND4E4A4O2fDBwI8C+4vU+9GDokmh0nUbFQey
C6BS2fCFTfkPEddtdLQL1Qd4cPgDWiUESwIDMMXKntoHUBeFhP0Dq2LVamWbx1Vy7hSYkEa0hhDU
H1FSzczo3j1qH2A9e2JpLGimEJJmfAw7EEPE5oDT5ti9P300G/6HdX1mZmYW3/7yXp0VvgGrOr2w
xiN3Ee4to7V0QoL05mY3BHB3yROklX3Ux0LjywMJ9w7bIjxE3Mj4xHtlLpf3Nve5t9+jA6PH6ezA
4QeAOxyuecgLGi56HPLyBBiVDPlwtKEoXd7djgraBy4ZJ/tY+ZbuA2w4R/umg+L2chf/VLbljcZO
AJuNLSCIvuScXRAZ09AAgwnAWtrfHPNFr4pnBSJUSBPwDnn7IJXjWyQ81NYhkvVXaJBQItZgYYdO
zKo+c0AAQBRMNCBpLn9X+7L7WBSfGfEaO9a6y35m6AewGkqIUK2ZhS7EsK9qOIwsfyAx4jCmDnaW
wZIHM9v1SH9cCtiMPHCr0lzEPnXXfb/v409vSZWdTuRJWeqpwGNBM33gEM0BsRmmubKjH9B+Mw0m
14xkLhAJwtKp77SPgMQl5GwB9/xu9ybMqdj0x+4vAj4fDQKxBpp4842KjZAexaiX1mQSiCKCQOtM
Cy46oe2CNnm91Az2FopVQYB36PYJD6j+lBJbLEZTS8J0feV1m56tR2/xGrDOX/w2dviTYX6Py5u5
okTxs9ClBWtOKfM/vGagWCepTEycom19la4wMRC8GPpceFTXZ8UkWdwcVIwAfxDVHZ0WFhSqdeNz
PEb0H6ThsXybw4SMY8GQmvvcCy9EJ50zoaiT+SEGcJF7B1aazdTxPDY1NHy4qEJpkIlFTK32mxRB
lAZcVCAh3ScKFa/obKa1S235g/n2BZjD0WoNrgB4THOi8i1om3H+42hLG7DimJUZaY/hTUgxmPNo
86OBzGJgJXNyYxMMOXIAUV9stgQbKDMSbGyUKIAUiArSiNJv+Qz4PROeUYWpeGUB966wSmDLu9z2
b5Zo7MwkJ5wXjm+rIflp35nLnzdQGEhX5zG5KT5UCqZPHavrJL3wM04nxZ/Pw4Ng3wC2hOqxF6Nv
4laJF+sp+kKD2W2141I5IgErHHogKNssEdGAxKHrx5GtopZixF588EK+bjU7YXtBK7Ryk0c0kVyK
zIj5ialNfUCG0b71Hee/gTlC6q8bHLr9GDjEl15AdMajAJaKLUgHyRGyEE/BGBFU0x/voEx8cuMi
0OEozSKXjfA3Zo7NTcFpxMMZbXVoAaPhHj8wEHx3VMyFx2OdW3nmtH+6fIeUA2a4/GGBR6ipBLuR
nZyDg2kP5cZRQjht2GIZImmj9oRKZHWGjY+OjNzXxS+vXD7nadHZj7tp2iXhjqViAeqPFxe2WhAy
IEzAFqdfCOc9QhGTNm3xog006eXf4uONCoTZTtiCF8jnKXJyaVfnZg/TAS8DXxgP9cIJWiNlzUwl
gUYT5rUbFrRBxJKI/NZQeUPNYxoweypoyRqMXigy0QdADOpAjlFicuGzEUXJ0GJ2a9Lsc9ej/Uux
BmF6KkA8AnSOFiO0ktjVenK5BwflDhhJwhxPqkLXL1hcqcOHlJn99XO800EN0Gx6/B7bbyYHCgqR
uwyiqJ0+YMaSfAVwxQ3yjdsgOkz+wpbbg+7rfV88oI6X5kxjRQAKlBAI/4MxF4AP5iMmvsW/Xvph
5Gd7+5d/lp3T8HSoDPzebv4X1ncqczY5Oj9E7AFz5fTqH4gjjqj9uN/F77mr4F5uXMaa6Y94ePGe
fMj/hH99+hB/ZggXimt3hajzxiwz9l8LowbOztcaAgn90UXgEy+3nCwyxFc7EfxLhctKZDME/8Ss
dTwjjjyYY/RU968NNtsV8CDksZkoaiFZo0FAl/h/oAfXZntBgNCvZQ8OBJ3nV3mrXDjd/FjyBjnQ
P5qMjooWbFg6oOtFe4dE+WsebOkpGKgPwc85+uzW4z8W5Iz9m/lj/qbTq30uCmsEJmH5JrucvPFe
Y4fiou+9kf4uAX8EP4yf0DY4pfk5/NaeJd7GG+U80pHGV9o/vhgnLHhbQ74dHWJ7sQGiWoPUkutE
9/45bIKDOqOr9K+/+bbZwCkCSTso1xDLdVe13361l8F5fPDI0uzv72uyXYr26O0La/EXaVDdz7O+
aVq3zGP1OWQyBiwJGGeBdmEtRVuOqCxseONzfQsDuAlMqFUaMhTMTI4cLl5SsI3or6bfxTskOANo
oOjF9/ZtY1b35A7LZCKrzGnfsFm2gLOr7e90FuJPEefPhBnojIZy994VZ4JOzcJdHuHJjV8zEWoJ
hsMQaXwu7zM4yypsS0Y0ffdNx6PPes/eopIdeWwDz4B6TQgZdwM7+md55xnNT52DSwMNSfBcuETo
DeiFSMIz+x61nDeVLnnE0O0gN9Pc/4H5URL10Vws/Fp/8F5Dzxv5KnDE6WtR+ER7CsGgUAQPxYiu
alvnZ8I7aANrn9dAOEvSkUabNkuGwWkHh/cRpdaKFvzEsmC5+Ek+pav6T/lGzjX9sXvlH0WwY/ml
nOSP+5r2OmI8J98GWjDNLGCX9C/ftg7TSayeAfHKE9ySS+pKa9FHf4QpwVeQOWq8pieMtqsNMi2q
M3aK0BGA6Dgw55d5nJsrZc0grR2zjfTGNqj4121/4XXCpp/bJ6D/3oS3LXrjUf0HpxukoX45bxD1
FvKw2QJUzuA7PijGtKE49Zjncid8NiVckxbrmX/JoXmWbB1AzaBmD8by218AO35wRFhpOGgJYR97
SGPrb7ICYd0plQ35Y4g/IQdOkgPcO7LDsGEXC4yg0rewD2bGOMsg5cp3FFxslTNHMEFvzBdUwA1E
EnCp+Jpduz2e9+Wm92NPO6YH3ER3b+hpv6Fua19pelKOM1Yx36cvyidv56RdYWF/tV/aBbOB9zfg
lrhwuxG9Jn0lCAjnp+U4uat/UQVXDHwXRTutEWd7h/1AycDyteJE2nA7osOCik0LFHq95s7POvxG
J+A0mRXjcUCMIu6p9QZUk8OR0dd98nqzGlkeY3zB5gtU8Zs1jQ/a7GPs5TA4bpQfnLm5tfhEmCzc
ty+ubFgvTP4S2/ugthd/REW90a7fdE86x8gfr/JXO0MQMEJZ7rGR/ouPWfEFOk03T0xoBnFy2/qw
zkvpWkf2i8eKCzKJej/xF7cAzkmXhk0sm4zz9AGYslcy8jvxq7LTPTkhM+V0vpPesCRO3KKkJPaC
NdTnPMO3zlB+MmEr76dTApIEg0wAvAVCBMDyG3E3xztg6y76IKJF61GHWeQnvOsgmQtXWS+fzMpE
eT7zf/mmPA+TTZcdXlkIRB8zcs0eUAP9Uc/tjGjJLo8bsSqBaJqLhGK+XTG3g1FLvAKp2uVhmA7L
ZtPL33kGv3c+TsE+pHRzoX+rySeNOhcE9w+UZIY9bjuBkgNNT3N7JPAUqWq9uIXdJ3+Ee8QdwKoi
Bo9rTLHHFVX/yVnMYBeJfY6Ao5SG2uqevVYu1yD+MeJeZmOS/KFvomYlXojG7hEzZ33JG+VOcHLh
+yCQDdaOQrLrktO0uOdPAXeBet8OmwE5wrMOLX4slgyESCRXPeqNxcp73YIA3abVL6BeVOCf/LQs
r3iFPmO0MQ5NmBU/U+IfjMvimJx05ua5wcUNvtgjStcXvqIdOtyNyS1njNnjRRcTfDWYvO3EWXEh
EkuJ67M04uvDDLhevv6xv4EMKyc7wXWB8Aj2tlnj7QJ1/TqqG0FmVKgzWk6aN5B1M268xWhz7FJ6
crjEMfs7IfvVpDPtiqIfFhM3E4tyhb/dFb/DH5SUATeDBC2qvhcpP/yF+fFx7VKAtTcqbKYoXpP8
2iOplorTq9+kBXYB++GE57ZykV3Igk4kO4HA79OhstE/Y48jSDaMSQfd0yG0+TyxAYk1fyDsfMWh
ecwB6V02MkEdlu87YvdUu8BvGsNzVDngnjSiZw6s/E9V94FouuMhBLNm3wDEUkEejK0lm0da99An
oImcNh3aN/PK8itxIkwol1u44SABDG1EJWt0J9VdD/xJxqMb1T0vfLhBuiJdWZ9066w/tZBuRqs/
joeSQWbAlDEiuvfxqjw4ecSU+akxlCxGtkq1+Wbp3svnFi+yweFZlYADMHC/xYMW26m8idSvVt/k
jc+b/4bijQkG+AbYDRO+cP4t5w27fJaO0ABgCyy/pGRhLPKPcPXLy9pNuyo/MibS93b8uLBZ5jtN
xlqHLmENqk4hxVkHCWgC+WsNDjw1rKtd8ZqCTn039vC6AHGg+oO6TTxks38n22aaoZU6duXhgKXB
ojojAMETcYTcOvf/bLQR2LwxVcNr7MHI1JQfDX9J+GMGH4TK1GPm17mgjgQo70kdBdy/p8AoEVLx
LW6csyccG1Do6mxqphc5cXeqK7i2LDuM7sHyL+QsjC8/1Dhd8IbwsOlp9S34JKMN1NSZ42GRw4Iw
+JxBijJlzTSyyrcpzQo+fmBr8MB51Hciduk6xcU/Rnvwzvg4WoniIKzEMxrHOU70KP0uupcdqQTI
wZ4dDeQ7+/ZCFld8p4It9tSvzvYhxwc+z1xky4LTxj/9Rej6OobLsPTjwRHRqNYElHuFx/xxBlrJ
wgd1mUtwRlMqpB8oZ7HwgpqfPga7hhcx6vx2olulLohUnOJKh3vge4v7P8G5DC2gZmizMMQKaDeM
MvQSyk+6UR+F+ATzai8S3jvYAoeeuH05F1XFRlLAgwGILsCGlaCsHp+Ng/bUdagKLFBkert9Eh74
ysryOxuOgb7Oqq/+KuL0lPyk0nbzcjQ8jHTEEHz8bC9jXtOHvtwREdNtPufK5jT7YXe5aM9F/8Uv
Tnl6QfKLVZfdsjQ/WeZP1NyswdgwVn+sc2SjV791aMY4MsxW7InXyFsGwJZCPK+PhN1Ks7robzn9
9ktkWAwgwbwLi7pnLPIlCLTBZN4scapA/1Di3Evz5jImL+8pgvLYlvr9W93x8/DGT4hQU64WH20b
HoMIpQxJesYIvjkUcP+aT5EPfvpVp8cSBLi+ClisTeb/szeWTCjuVStM/4HjJZPXw5ksSYzEVKt7
qMud7gKVBFFrbPYJztqBIwZec8IaRd6Lk69WR3R6iFInFjmtxaeju1zqq78RfzCUapj5yebrACfT
koF9vDmXTLeInzaE7KychdV9KZl94yEBPUTTKXg9wOel5tIlIOkcpN6WQl9OvaH+gPBRs/jUXqaW
nTZ6CInpsiy9rNuW2lbWsKrhNLNioxjCNaitnJaS/zKvrbOCHGV/CRtn2qkNI1dot3em/aK86vm+
JSO99uTfv0Y2t8kNG2I0+LDr8PHP1I9G/BrHfYary4f8J/82N+4BKLnYaxzRhOSfi2DbSke5iO0m
/5HEvyb5FKNzGNzS4ncTsPLsCXlQWd8EUCytNsA5zWtIYj8K3sB22kxhN/IRg1/hUEmOVHVMl3Z7
WBqpzfnN3bWCB/QJbzzZq9cvR4H2dGaVmxCiDBWDU/29OPHEW4c720YGhLJnpd5ZxwGZrMF8ITZU
pugv2DPeENnXpr5uMDzDk3UYbkV9KvGGwuMBBTd+pFltfHMx136rrmm100eAlDZwQVtjxR0ROof/
EXYmzc5qWXr+KxU5NmFaAQ6XBwIhhPr2SJoQ0mnoJED08Ov9cD1xVDjSk4yq/O798hwJ9l7rbS2Y
BRz/eAMnewJTQ3PUaHQ+UV4A2XOMvlnuvVrPDo7S7IbUAO6M51W2BcT0bJX5Wmnt7MRXVSMkZ9+E
lofLN9zmweJARBT+uZZMfxFPxR3XBB8f4vkj7mwiVTLnfVQyFmQEEraO0uq38jdj8ioA0vvWkDld
uAoOGSKydA4Q4w0ESRetI4+qh2mhq7zxc6PcJU+eyxJxdXesacHGuNPuc3EZxV+9Cd9s9TB7YFr4
v0p0AyCOmqtrdslsXVivQyF8vbJdg/miQdsZkVG8QY4ifleeRtwDwlUCRdHRQdcR5myTzPq6MtHk
hJfzhz26YGLIf/mfKOwcPRTw3bZ5u3/KotG4RseFCkkERxn/INI9arZn+nwjCo+BsKVuE58VhGtw
gRZPKJjee1TPX6noDVtygiHZDPf9gxJ52WN2BYEUl/65su9sxoZ1IRoSjkcZrWez6JlDXq5KEJh0
16A4fLAfeBmCPRcTrk6yK//YZN8CmqEajZwqX7VLZuylRrA2TePkx5pLbfEKebLxyoE8wCbwXJ3b
J+2x8foi1PtyyUhc7h6JjZwaamHR/PGxhGfBsRO6RDL7XczSX8IzDQztRUoBxz9IV4hO+O2+Zm+c
PVNWyomXgdtpu0gFjB0Or/wwwZGwlDcvCPpdOzXxSBdzCsJ7EhUw8WACIeEhJqNmhx2FBGGqDHEn
4TSf+rOcpN95u5Qa1yROxTV/azuF123mCNoAONeNrd9aF2vzuj4FPjrvKXTTErIxBQNlVnMNmbSB
M4TtBRolFWchBprIMZElLYxoGyrUgWx6N/rW0TLzKI5KGLLFkG6F2ARytL+g+ercIAwFH4K6jYlm
54uNNwkxV1Neyy9mzG1T2cINWVRAvqxG4BVHVgVK7ujClOB58hzaF/ni8UWuudtcc1VzhuToelCu
2JnEhGoZxlTtxvgKXAgRMWV08VzfSFiEWfe2DRQNtuGm5BbjH6UdgLpC2e7WrSuHDpwxvdkDYkh3
FHuxmpJR6rxUZmKHkwORX8DP6aK6/tLheWBcgm6pz1sb8WrMIHfRH2/zVghz9XBuF+K3cI/CFRta
q814lD8h2f0rdHe0ZTiEW2tvGnKQC9tvJzMWbFz0mHPFMyHXRxisCQI/RKbfueJMnhItjPAz1/I7
vgDXJidG4rByVGHLpRDgRpnMc0TuBTls1IMAmSKCbFwJooQeqWUbbl+A3goD2AxDLy9M/k3sZkzL
ile75ZN6j8KpUC1i+JiUy5jcKuJwA7CO7hQm+ASJfVgaYIFUxCBeUccOFu1MCk8CMFQuQhdQgi9m
2fI/jMhV8VrYLLKSb0m4CiTsCFd1/ZkVtrBqmlU4QTrCHAZH4wk3HYT7xYHAC5Nawy690g3D5q8T
Gy/UFnF5xDVTVsophYibhzhx5FUWoEPG28u4sqvFeYYVHTCJwwTSdKHtwlWdjl0zV9q9Qot/k1A1
kFLkuJyfHA3fIJXSRfR3aUv4BS+A7014N7Ifjco+8j3bYK9mXx9x//a/2uoxwfry/sUHoc7zVZys
SnYTYy1zhjJf70zZqphLeCLv79ex872q+xI1jCfWcqSBqRplN+AF03b8AIHzOpMy8VHX0cSTY2mK
ZANcQDVoqt7INvEldD5UHIV7AYGEYqsbda1Beg3zehkYFomGU3nDKd83jtDsQypZyn6RS38R7k+T
HPrJzFS+C7LuAjcjud08GMN5MpN2vbZitkVEiaphmc7lDyJInVSuMPBepGl1BPZ+MNhfgr96/CA8
MjX6L4JwKW7Tic2wchbd7F5Wv2MPWTJ7BZidqdnYFAlxFbusJmykXynNIsJIKKIzw8FLkcmonzpV
yQ6XGWkHVeY0ZNSYn3uNZkVFZTt4dEXqwpzE3DJggAv3KrRoSfYiG37gn1IUkow60gZvLLdvAC+5
jOnAYGgPSV/eoehB15PxvP4mOV/hrNTmaMKaeosuI6p3nAymuslJTCMXkg/6W2tt82909iJYy7b8
piraeuDmvHX5Cz9ku/TKWedQAZwiQvWeTdYFhsZ6w1usNYs+8zomNIQS2SMmiQGhF1G1rfLov16o
XpgkKP/WkRBC8WApwkryOVLQ/NuqZ5lfeQggOQRXyM+f8qi9nlqlTgcU8sU5YJyZtNx06IJhS7D9
9V6GtgyfpummFBWQ4ZLb9S7CP8/v4UjkioHf8qNTvKrZlhzcU5AWjBMLnzgTy+52bezBkwSO3AEa
g0i1a/6l6Mk7hpTpxMAt1vPkyoRcPhkzxIww5+gol9zAT6PapNnBDH6iI4dUucyeMrQy90LeLRC3
vZtdTghkNvwY3SXR3HhP+4d6fIvfKdpIHTWm3Sen8PUtvb7DN0PMqRx+4jvtQcwV8FNfbvHLYOHn
dqM4mcTlgT+BJGtlXwy3oMbk3Dw7ac0yKc3L2psIKIj3debSdiNsRykgxsYv8UXHwwPRFw/AgDDp
t3QVoLmxhcO0uVV54bgHeD0Sq2yJsWa9tEMRFbT5rGRazlz5jV1oId2RI2lEo5Y0mMNty5MfVCkd
unrWjyna1PIGjVhVKyPbAwsktd0tRzvEmBQHuCGT6zFytKgd/dmA0c6G4kW7/A/v2t27GtELMb0v
eaGW2D3nGW9ziwlrgSCygouZRbGTxXsO0b2iz8yVCBu9DCdW+DvZjKVefLTtD69OOTBLjfoYokO0
HdcqcpoGfoUywcmFly9ccJpykGLO/KC6QCS3rOqlGuJQeMS7fIG5MpxNSD40LZS82tIgRJVOtB8N
C+Kcxhtzim/bYv3vrlFpxSAW9kBMczmlToOtc9qhr9uZgetnnraL4032Of4Qac6NXMv8lKdenMVj
FEJ3bUVXRlA9pxyeSBAmT6IrlBpz11xB9h2wazPeyY6UobSeBQQ/KbN2nayNG8atoMbZTS/ItUzn
DUUQL1TABDqDh9usTRogvuTIGxVZ6q5Z+MmckgMgDDSIx3zshCh89012sYdT/0Eviuo2BORTjPVO
lx35duWsZHymb6UlRBZFYtV+cUsk5YF7AHVRhbl2rI5J2Rmk2pV+dEh2TK/IGqLnR6O55yP+VKi6
QFjN9CwqWAveOJ9IggcQ5/tgHrRkbaw7SK71a4W/IX/U23QtIhbNHpONK4XfWbpoEFISZ4kG5y+9
puHBUE4KoGeJhsIL4iMlPKFwrweXkBQtenT6D4klT5zS1Q8Ngq/o/BFBP5Z+fAywh8bbnOOpvSC/
Yv4kpklBf4yyBkIbviFl8V9QpcKeCUKkzHzOCKiTNy7+sXSGx4SpIHbR5uQOsYEQxxG4souyUOI7
RHG+4lsgP0TCCqPvxPiiKOd2k4J4k0pCjwhfR3jOvirEnCH6jVny5N8D0bRBBWFcC+iDGc7OJrE6
Vjioj9SRfynv+5bVsbqiNL9oc6AIMOjvanxMVxRg9UsoCEf8PHVz6nfnkEPVnGF/e+3LBJUne+nU
7pfjWk1yASRYfI7ZtQvyd/c8AWI7DtvsmHzIL23XCNMlq0uAmfqsK5gZpvl3tlTgbXmaZd9SxF+0
a9xDLAPz+jNhJ3IoaQmGO+Eg8lwIV/HLafesK8T8J9SmnchqTlKOVqt+araEv2RXE2luM6YQ9hRP
97i5MoK1GR8tdIYBiXZjL0ArWr62pPxMy5yy2xaKNDWkh6DYirH2ZSLEr8zVqrpmClbxpJAMbncc
KkKzeK0NAv2ZdOiiILHo5ZkXZuF26rJz8n0fif6vAbjW8iZqziH/A6fKtlX8ketUn8Xrn9rTHRWh
LaHoFKchgmF6ja3QJnI34+jca0xFg32iABqdS7QOyTRVrb6zcZi+HT413KfJxjH2OrGpKNvKOY1Q
vop6iOGehSpC78gvYzZfFM3xnAQbTWbly6fNQr2YiJc+THZDsU4eQjq9CA4VKnz0rrCNv5PPNCN3
3DXuxh2NFlNwziOFI2xaI9BmAobUScgFmYe/y3g93JQpZ5K6VufFovkR84NPEOlvOdlp9Aq9iH/x
8hiSxK7UFRWJxINkl6w6lJeaIrgT0fNKvldIR4JGebOmk+JO5RoAIp7i+bCVYru54Vigi2v9bqja
HYU014ChKPJPfH9V65FvUO/avemyIIN3zZd0SqjQAvls8ll2+Z08t/JBuw6BTrjF59rO+DhCO+9p
jCDrnDlzKn23qNEv6Si2mPN0U6OglXZR8Kmt8lt88z3V411RYfOYcnVHoBGRkm0XXhVqcXIe/LU4
T5FrEf69Z3Lz43VCuS3PSVudy2cOJR/7f3JNHNo9ab91CklYUWju2aTBX3f2udmdniahDpnajKmz
jreRBh5nRSUdDdyTJGgwppEHs6NqENstpnsdLw7i9i9wWjZW16iO9cSLjJNSbamaScTTR7hGTGxg
1MwVnxj3EtfaDCnrx7x1OEwz5ql1r61hM5gvuVdepVc+GdvoB0EIs7FpRkDFjY9NvPJcHIfBoTBn
sM0RzefqcCjlyNjXPzMSeMxdyibCRjH1N7mx0kJ+3NczkQmFSa7kCsRY6n3nWKz57dpxK92pHJE5
rwfbdl8cinUXLthp2dfVcVSzf5CNT4jV/s2TzSXFJ8vI/Gq4Jtw9pwtRf5ONQn8RDghYOyIX7WCT
ZcuuusZIHOHZkADiS6TkAl79IPcLApmwBVuaYb/WKhJfVnwPGee46zR2hzlFA9e94tVlXe6UZR6w
P9s/HJOUMZAt/FBqdyiw3FshOkc8GtdioX/3B5Z/IO4VtzFYDjd2HAI1zlDic4A0c3zuMke+5GRk
TPHu26KEAJaCFvgx4ldmXcBTxZFdYv/Ad9IjwUT9pWx6FCXSNWh2olcttKuUsf0rMGI1mVxUxVDU
Qg4Gf12LE/okxdx/AicoFU1ZtKZ1kZxyBfWMTJwGzKmTG/MlqVMUPJXeO1vmSF8KcES3QwQasVeN
6RvCNylNr2HXmsdok5brNllowKmDo7ImQSeSrXwNfSrCLBodEbQdKt/LmUwmtrkKGgdQR3VZnK2O
l1V/cPnwwTJptz8gsPWwojhGExbsLgqsVPAZS2uzmTHGHQZ8aSDx4cYvHP1jq16kb8Q/ugY+f1xc
bPQmuPcF4/vwQwNsT90MOQLkmKbfyaVGb7fi/P5l7+Ax/6donqqZafbmFLg7DmFiGN9LqHLvNEF/
u1jytZDuPaxAmwSuGvCfkul7r5y48qQflJnptcm2GR9PU8wJhtOqeULW9EJJp4rDxfo+BO6p4q1w
6bND+8OaTh2A+FesfP4faWUyu/bu5/KSaG60GxYoIgCnOhE5Gxla9RI9KPAoqL/5LIFw5t14sbNL
i56OnmwMr5A9ykGUGjmoRZEU5wj+AgSd5EN0DpqgnaDNMLhfaVEx0J+1qw9Afwuvgy4MOgBM3oBS
t8Uezn/7jj09mPXpRhGQsQMYo7qkrFLWlhURBhQhfGRXzLweqFae85sQeqrSBAjCmVSHfHUVatYZ
CjXky4AQ6uTXK4cEIOb5lnXeTs+qhCmP2DhrFJpwiias3khTwWhyDmeLGz461gxH1ueqF05yCz3l
FAMuMhAhEaYuZympm34fL9LaApWGHrcJqY8rLyMaTZ+RP1lB9rn6caAIFYJrhnc4vRffAdHGBWkD
lIgcZVgbcNY7eo55BM87p+1t1MksREo+9E3B1osXGsYT9RjFOtjU38hZK3vpKgIYCq4bkjTHLR5w
6vMkydLlIOBd9O8k4tFCp+N/Bk0ErWokAqWdKvT8dguyXPvWeB4Hbt0d+h6AhEFo7IshZR/dDmGC
MdwYO+zi85n7FVEldvFbQFS59G9+8OdPcUuucJiDAvd7rlhVHwe12EsnzD9o3RHndPWs53Cc80eZ
smhF4CATWZM+pqsQ+LKnW4Zt5M6THxpz/bP4XPqI8BTzmxpGkr94qaakpPNsEoPgYWkhhicwUT0v
QtLLmKfGmYEwB7P0mL56y1aJyJuaW+VIc6SJ/fcrPyfwCYYC5ggIoDv0GgLiEA0zfmGEF9CAfuNk
K5GXtLAHoBBTZcG2SmlrBl8wI6ZNYpziSN8QVqHb/ZMwaFD62KHHl/SkcfxT8ZCsOPXrizqONgx3
QYSz6UiyIHNPHCxzgOga1BBd4CK+xdsecId+kraleYidapb+EPY1uBGrNWpF+gWnnLhveOeURAWH
nu/OqcuVsDShZYEmP2tlC9bES9RaKlZJpwtn9NMeRCKLpV0ijlXT3DwkwhjS9M//x0XyUVmdpuig
ex6wUp51H1fMj6lBBv9cOtJV2dIgN1oahgoduFUU7htItlNW/HLMGgNuy/BOT5Otvl3xbTOsER3D
ySLN/xH/90h/O95twl4Io5oz/H4ES/sh0Yex+fNe2D8tmnWbewq2EAqwmqehzbleXrKpn9rlXwWo
icWL9Qcj6jhfR/mXb5JzxNdpq0viUNrl3kydmiQI0kys4A9sFlLRvF3483bF4B6896jpdBvMgr6s
mK6gFa+GtJVA1iF2ESqgkBCpSlHv0FRvJkdl1iuuVGP4Zrl1OOaBALUbsVW1F2HJi2jS5mZBopUu
w50wdcZknnIGj8PxrzkSxTPgmjxI+kI8EPvEdQ8Qlziq4ordlm9feRPjYFexU5yIizKfyKXQs9Ru
sv+QlXSShEfd8/1TsTF7XcPhypzEuSJRg2OZRwn6ypjztxDxKHDYUQrEtwDEwGkQGjOfSg1aCj6L
gdIxZvXQIk4QOSmI3kHfhf3YASmGW9BUPl/WUb5dOMP6S6x3PNm46oled6RbkLmAOkxMTG2T5IoU
p8eIt2b4DtsZ3ssYfCsam79AXusnL3w9k1qrOPNutuMQUTUuFEWAhnx05s1k0y6//kDf9ZRMXm7L
ESsZPneW6798Hh0jBu6ES2UaOeJJaB8Ak2aw1mUvndn8W01/wuyhzKjvARPXcAJN8KVTPDwd+6vQ
1OaOcPqQb80mo3mZsOStL8D/51x7berxy9r+4UXy0FFC0sw7QN5fZUN08pcQDRGe4WaVWePQwHQN
6ytto3SOvhXc5fQULj49BNuRQk4uXQ1qFvPj9wjt9jCzYwc3mA2Ragku0gUr6fIzE2xxA2DqqWdy
j7IDfBMfwmyBdaLeiyTNYC8hdYvVx2TKcwFFGIv3An6U0lZR7N18QtSW0dXckY3Jjvl3/+cOizaA
G6TFZCS6vqbPdbOQfyN4mQtv+J3e7aY78TWO9mQn2QrJrPwK+FGcGKrBnK5JnUHN0FuDE6l7cpAt
nCk+UKLDOCt6/T4i2Q+xsHwLx2rwhRiswXXL+NirawlhOEzo61xqC4G4Smibt4209ZMuwm4x7Hzw
eRz+CxH6iyxacPUl7yoAzrpFYcQPxM6deOOcJYFTnXxYC2RO30OyNOnOJkDUfpHuV7qIF9/9Eg7n
1REeYRX3CeEOGPl24fxP4mKREIvTc0pOeqEcwJHoQVd/eq8nY42OMAq3vj/vX+pzg9LhbGbXCT8u
nxf/b6Fa9C9XzwPKabJxM3dQFjlzXegtWkqckIQVm65YU8MjK07LQn5DV8xa8aAcSKNpSiU/goD2
Zb1e+F7LuxlMkycn4IRIv2u3VfpdBbP65CWgKpW303jN+c2BomC5kW6+p/1BKWc+qjFs9JA1094j
sn7cxu6sEQU5w1gxzgpry2+t79659RRnH6QNRBFD79jNlqGR2UYmO35Y1PK2NW34cOG9Yu1GtcRa
pqHSOcETwLxTIWHDVUtAafyZfw6I/oZWXvjn6M8kKOObmZgn4rX4oEzGqGCiR1+yrSMgIy4QndcX
OgCDXlZEJAdFsYoFYZ5fqU1srn8RsI9lDsiM4iqGoyzTm5asqMep7xOi3jSHFsyBOgb6+oiOZmja
DlxRuHAxmRLQxDHu8SmQkRaNc+yVLrJ6DGNFYOBCplAxsZc+tngnKA9bDJ8t+Yrx6SX/pahSe6ZH
rsV+SrllE9FUPB3gysIQypTr3u5qS34M6qH33rxQj3BFfjfAjNawCFkMlNPJ40UY85iGgXglBxO+
vMwvTVsO9dnkRqn0Ex+1T0APQIstZ6sF0hlUUYhHW6SXaDsTGDnBYuqZUqrz0tcBOTvtXCLH1d1i
TVwUbrt7PfB2Qj/MONEHxTboEnCA1n2J5DZHLEzKtbk3LSIOHyjU8b3yse9IxCtWhJ2gomNLx2Xq
b188WgMn845LlZmowyCnkt/0nsvNoxM8eYChIFKLemIQZGq98gtZjKT8Ei7nr2uGQuYu2vs+xG9l
SyZjeskYfYTPgvttQoQgsbPc+J91jkZOn7gf4nv5g7Pg8rLmV24TzIsrzmg4vWnmmvLG2DDVk7HJ
4pIcmcuaeh+qM984BkWEEvL8qXbwNT1bcrcrxoCz7SsVHUEnfMOTwosQ0QMLj1mPjkcuxILcvG1n
OxIE1tWMmKveMdotB+6H7DqqLPnLUDi8qIpGi+i8MExpFAh+URo3oBqokP9cdVs2nL65+BkZ7qP7
UvtVLu/F4M/CR7oxEEAlU9iDZj5wQk/pWG4c5gWIlwiD/xIBA9WsIYw+CDDCjgCEF9lAYJNro1te
OGuZ7bIZw1jfndE1LeR7oV+4ft6BrVJyW1hIJxoqsZMd6RZsQhOuGtonUN6oLEwy7q6xYVLFWTsP
Zbu9gEjr2w9xFHziixxT5DzHyE7+fOgouEtByfCNIubS7erKsSUBv6CNxZhVuXgb9Qvy+aW2TUQX
0AdsnNLIoXZteU/mGmykbBAp5AVwQuVO+xGT9Qjs+w4Ho31s4JF5pRlYXMWy3j+1u/etYeT5kct7
Ko1UB//lUWDPNcogYgnfIFmNcc6Mo3JkkDcHDO5T0b8q9b6o3biZ/SBe2iaoa0aUvq3PA6101JwY
GwBl7tzmt/n1LXKaFQrOqYiYmrem9ySCLPUbwdSp51vL1znrLhDuMd/bDQdV9A3TxfIV4Jgv8fHP
62f1ejLRsNPynWXLQryAsEgvdviHepXDA6YwBW0BzBLoXmC3jDqETokUBABHI14Oa1ve6KuQEPM3
qZMb8YBzlMWY8aTx3X5P/wZPuWxxKBoCLDBuLAe5Fdca0Ykc01q5IPBZrQ95+NBQJXMsheeScRuq
wazHy1QgyIH2qMaC2iFaf5cPG+XlqHQ7bBuFEA6LvbHMvlJ2PUYsVnn/IGroVxwIIrTG8/cfx1f0
QHD1p38LW9FbcoTr55e5nRQrfjj/NZeRPrOZ8CvuXWNi5+GBLe6dXNmczFvvWvmZREUEUrntEhGu
Y0X9FfdidRDjhQa4H1K9fmJaGh/rv8SBlvJJEcQ7MJDB+oWOB0FWw6nECARNHlfzFiv3KTNuDHgC
SuqOZH3aC4otJdB8qkySL9rALKlbNu08m2k/cF+lQq5duYk5Spgp4VWJQwW34qGGkDUZ8B3WeOyY
+HkehHyzyzJ0slMujZnKdKA+hGYFfVES9k1TkskPNobIsqzUA18DbNpKejM1rqEx+xddTtPi+qJK
ipFDsal1Q3GUb/EzvylS5p8AyNy0e+2nXrLBiksUv/bfUK1Zi56fgnCqdU/vjc3tomEiXvQ91zJ7
GWMSmgPe+QKyv0H9jdSS2hu7t+Q9cLmMB5yKamWbGHBh9CHcOKiURWpszRW67Tf51eyjlDHGM5Ms
B3DsxjNTliEmH6v/0mCXiUpNVsyK1YoBhqZd/jNr+QTBEEaqgJOZDfkNrtSuCvNPUTay7EqgZ3lW
MbotCh1V8XkEH0VGkz1O+sRJ98o5gBrK/t7fL9lJ+ZZbHpI1X5TKNQ84smWILU46jJbm0IIM45Gh
xuYyvCrbELqkXweclsafxj3G3I5TINz1+q1AZv7TFmOpZLrmbTSoNSZpyYf1JW014LFooF49Uz1x
eaWzj2oVjx5iW0MWePSphICuhTuMLZsWDiJl+K3cz7b7gJvtJrmbbUe1BNKLv5goQkz/DAvGnxF5
PS296o+x/hCxbdo9LMEJjVyEa4a4haMOAaIFnutyZMReHayiek+eChKQmEw/vD7kqLq8CuSLWGDe
+k+NPSuCu0AVSZ+Fo7rxusbr2qwH6YfECX0BApXPMw2IInQq9cjQicTkzTY2Y5alUb4JFpGDOyha
9tVG51CO+zl3j/k6SLcKTVeUk+bEVz+Nwth9/YrJ/pWvyhiazcbO/o2BLGBFIUuKQHOkgSE2iC+f
6PTnJEEMx3tFwalyR0KUtws45XYynzQ7rVlLUTLeU4jwNbpdEV/yfAqHSMEBk2MIWPDDc3eNsCLh
k+0yM20Ncc2s1lYxvZg2sBhI6pfoYGHkB+A1UyhZtKq1/qDE6UeBTPkuQ1v+Rm7YljP1uxN2BkQt
gSQskLxOn6uUr03iGEKr+pwMLJBxsGlCLNRugdAUuf59hEcrOzomNikB+trUvprOBTYzdEenFASs
KHEDDsJdFKG3AbOxtc+0CNfKL6VO2ekTbgdoPFrmUQxf+Lx0vB/jOL3rdDZpoOiRdINug8yzYNsk
h2WGcxPT3hqErQ5vKiIAYHB9z9MQyFBiyAEa+Cnsmgya72Yz4e3mLzr33QH47a08asY+bQd5GUVb
tfnT6lEK7wh0PO/48ImCwBd7C54MjaXHcSBHt5okkv464VRxicx6RZQZAD15hj4NJQe8okaPT9s0
h8J7y91k2sIJ7DKRXShDn+nxOJiHycTjjNW92KvIZE1d/eQfqKmQ0DF5iJI9Pm//wS4ZfUEhAsCf
DRx5tvGkPh0jyyUFCl+ig6g1j2zd3IaMh8T3NyOD8pQW9ERDvsdE4htOuySnL469+C7sKFBIlU3x
7ohgCSDAsQVzcjDe44ZL3ldT/dIZgIR4PpANQDd6vqxNvtnO1s7okFjh+ovygt1zuClValwp1gss
4IB2arr/+o///r/+53f3P4LfbJe9+iBL/yOtaRuN0qr8z3/p5r/+I/8///Xi5z//ZRiGpKi6pCqm
ISuGIpkif/79OERpwD8t/bdPl0yMwdSrPQjpa4URiIg1rDrVle7NKkQli529misUnrngDYiMijWH
AkXFIJUhUWVj6jJN8xP8QyXp78zCc6TRYEikkOxV9STkt4FkWY2QvjGdklgtcpFGhT2ySLgmsv2M
ah4TXEtCZ7zzVxNslGT3+Mh736xLS+rFp/iktAdB8plbkyhG7dkqv/gu9v7a/NUJCCEJpDn32qHj
702qK/IRrlaAieb27z8sSf//fFjyf/mwys878eOh3LcsUHiJSB25mZwuZ/JIiNxGez/V6cvtmTun
wxoLd6pZ//5HkI3/54+gG4oqS7KkieP3+X99X0NtpKGoBvRJ/FEOUhCfFjmKcRBBU54pgY0LHWAJ
XnrAmXaTjzxwPcVd38lV0uwBUgshAh01ym5U4FANGX9LP//+J1RE5d//iNJ/eaQSQ0sk842MJbdl
C60VqjDpmhGe5A1OuGO4Ha6E/CYvG7sKOzv78mfe7xNQd/5x3EEIUcgM+SVmnUA1Sxfs9AuTezea
erFhfcxL1rrCkxxnAW0RgcN66Xack16F5q29krsadegxl5PLJ7VBktJ8W2KBakoXHocwGvnSYXdi
wc+Y1p3cJ4IW5QyRsy90ONW9yhbs1livBTSruwZTuPLAsYg2jRgR+lFIhjD8Le0++UYMH5/3XVT+
wmDt52/KI/cCEyxKsu6Qlpsw2YfpbrIYXuvmGbyfVD4kzTqGYvrKa0KW3umWZJeKp+VYLYOEuH3c
3TPKmT7C/B24gjmDuW932lzpp+z4aNFbWyUVlBgpdsZ0ywI9ZipQEOJjCYK08d60p2GD/TTu5BZ+
6dYwuPj/AvWAFag68FA2VKhPbK3DwxQtWpmuI03Fbg6ZQBShOOu3GUEO4rxJ3Dz2+If56zmPd6x4
00E4iAXdRtrgoVwKA+ivFZdK1XkIrmKTLlFbb/fZcOCA43J+zQFPocw+s2sBNUMuDsBfv0ZgKmcL
iUnOZq9B2fNI6L4ej24kDVwOQMFVe5x4KHiBvRUDOmyLoIniD1Zml1H6bXiCfQRS7vcgD3WPyBh3
MZMOzI2KVnHZkC6uOGOhI0q+2IkwouLXmjJpbCUkXmcG6hGHsdAn59VNfc1QoUE0MhOxPBMbgM96
+l6K/eqCmI5F+cXRDaybzvs5qpdkTpBO/s0Oq+BhIR2A7XXFSvN+UHhDOQXByDd47JTPB7sRt6kW
Lj/k51EbfI7xgZPLqP3pic0Sri/eFWiTZ4YrFhLUhpP5v38Tde3/ebirhq7ppj6ZGP/1sDBfmpYZ
r0TckWbKEL9Qtqi2iN57tAf1LP6hFSqu/i/vZ3juMJ+NL8UIWBLbyWdf4yG0wm7JKtCtsrmy6fjk
HFZr6bv+k3W7oBro2X+J+jRdo/BFmLaKF7m5hU+roXx52CBY8F/8IYplyi8peqkALqfBk9RxgA4G
L/X++etGc8KRIXVgTESxJeF8g2bB7T7tRrWyf5eOjOhmMQM2gUDN/tjAYVXZjbcgbDCSWD4zPLAX
flAAhRTu4g6xUzTTpLNhmaEK+nIk8+o1M2N783fg9rxZ4E1gTMG5ejYucWQkcOw4fVDESRhr7uYX
+hmVKAX0dmPbAUhQQAorwfamBWOe/vT/NDR0mC5IQ5hqq/4CWhz9QXrGgoOTAzxhGz2qVXYQzOn7
L17BKsD5Q3MmSHp5+CKqyus/P/GUftwOrnDnLNFdgYF8JKZoOuKkZFe8RSaRDw7kOFIDhDeUVBAu
PKxAFt9ebKNB2VcpmlC2MXy1Nk0DBlTVh0gTsK5pyUWANrU6VKENjQMARrAaf9pnloLLlKUxWkOv
ieQVXF5QJ2fylUj2bKTZZAQMMWLxmUHDjTl8XMhtO/2lGZnxUKUAAc8ENoecggcglynQFz5wnpzE
KZDLmdTuTTV4T86cEyya8fd2sz2TJXZqPn4kmGQQdDBEn3NDZbllkqzRo98/cGRRlwbr95fcCuI4
iX1/ILskqZwrFhvq28dYoXv4RQgA+1j4n+lGFYjlKhxMS6SFmliw3/idghXCi+/SJFqgBgAm3lm0
+9dK4dw4cabqVuF+2Dl14k3IT9XPw1zm10FEgCFBmOJeJKejgiOtwBlwepIlvSRWhzBIiimLfMYx
i82eTyTnQXXZYyR8iTpA/hjKQ0c7nQu0iOswl6hj8tlbXlbYqDprwn9Pz5NAF8YYQdX4Nv93lGwi
T/nqiWxcKngD9nzAub4Or8LbKn4mQPXVrH+UAzZ9qDu7sTUJrxYVCC4FI6U0NyD1qEagMBF2gA6R
2pKI1KQ4cvP+PPjKi8HOv8wz6SoxmCaBBbxSCQ+ITfa8f+SzxRunkfZZujhkO2EWQoWw/uLf4Xt8
HQdSSnpkPpR3zHD9y8Ecj6LZj6PZi9YXvtUBMEGYJlCSxLnAmV7JfcJYLqKPPDXPQRpjBAMyMCDA
bnRc+Sfz3r3hoaeT70ZcKH+Tt5XcSAIV5tpMgRRFkUo8EjdPPhW3Mk1+J2xT5j1GIRTYE0yQAJD8
Jw8S0z6xhRUY8lRG4QnfQT7ehO9hSkMyKZ4RmoR7OqOGe29wDxHaB2SNNjIkVgCUjnpUi9aMUFqT
aBTtqGDKQQTW6hMV0WtiAS2EBB4tc5prl+m++mXh1I5sYdClwJMcN9ky2AJ2FudIsEcC78YOwXZA
JCosLZf4qrrqK7K4Pmt5LfxUaypvtsONfxEQna4dVn+6MoHLJuSS8dsRSIgNZgTDR+QNRwh/N4nM
aHEqWA5NmCvcL6CF7Qy4F4xjJFnBDfftsf2Rfqs9wCjn8pM/BJQd+SCMA09ll2Frmn6e4tP4akiD
XKK5bdYvNJiWhJ2NzAn63REFgGFB9gnTUXYsQB+PLaMa+rwfDIXKI4Vlbf43YWe2rSqWbdEvojXq
4lWkEutaX2xu3QIiiiCFfP3txNONE9kiMiNPntin0I2w1lxzjtGHDZwDxFrcDu8t/SubK9Zji3SX
KN1pw6geXSgD4QuAZ4lJrXmjdlKOyoQnCOK2SGd3bV4owYxtgtxt3W6518AzdGAb5vXW9OlRmyK6
iQFieMbjz40AjwpgCLskEu+dSOfqBaCYLYKbmRs+p4HGtST3xI8h1gy0fttAvyHfGLAQICQ+hm9A
AUxEYLoOiwvjF+nKRsSFj38FGerQACeH7D3u48QYZrfuyo4IJzUlGW6QXThL3EfCmvNR7BH4PsKa
OMFruNYZRuLsKwNk9T1cpB0a/KJlk/DCz+XxneBnDt18Bijne1qDuMoZR/GxOFwWnPYYNXEAaB7X
kiFYfpRDDHe8Lle/nSLkOJmDaC9t+KZRa1BcMWoY8GOkBoICOAL/KBccnRcS2LHsfseUVjA9N/nm
P8qIf5TzqqzK4OktjDCWIml/P3GIlS7L76cRTRnBZ8lkAoTyk3mcdP/9ZSTpP15H//vrGNEpy8uK
1+HJuSNHblkqk87LWqgdE9UMMmWYEGdXCf9xqlPU//HCpiYaJt+lYmpaf+r7f0eqvKvelRm10poO
s2LvJ30U0GT2XpT2kh1qDb7oZQ9ArDnOgR3+PphaIwgmdMLo5If/cRH6s9Hfj+OaLJrUapKlGZKh
/HGxU+urvQ3RSqevB5nhnvUJ2uSLDGAifY+KBpzgBfdn8e8vqvXH1j9f1DIUSVdk0eC//Sfz/y5A
o9/flp4L0bREX3EiW3FpfjfoSwx1VfMZnLDgUZzk99otxPqQ6e2yaL80A2pkglb/oIgwbDWkAQKQ
R+gsyZfgAYRjaQVuY9LlMl2iKNRppZrCa2Vo1eyT+g9mLu2d2qOxX89jyROQmZRfpZIBLNH8QiVF
u6aWsda6+IKIc2S3kQCVIW77BqI4j95IPapdg+tRlYP/uCL9vfaPK2KJiqqIhi5r4h8fw0PPXoKl
kfqLyIG14znmRBJY7nfy7XFtb+ojkDCHPDQm0iKB6nSavcbGRHOkJUEEQyw5jrBVARjUzseGmbcl
TMiB5jG8Akd3GDSPqpHgk6g+avj/eEIO9uG5oFkoXNOff/9W/tkv0GTLUgzDEjVRBMb498+W1Enz
pTd5ti5v1RQ4BIUcqtNL3Qz+/XWUfz6+miKKok5LwjIMXeufsv93E8VGJ2XJ+4OAFgC7cn3FwE4Z
Fvd2ioMaYUyflPe5VXh1NzbNsZlMqjYQWK2eR0nzxGRayAdZvypZz2n9RAsxPxDAUgpnoVlnTcxI
ACaV+R93vvTPR//vb/qPNaeKT4lUfcwIop4j5s/V9+WlKomyhm5jdW+gNnGgE5kPqq39xHFUdzL0
WuffL50u/Y8HkGtnaLJsqZqqqH/cbnF5FwrVSB7TXhkwxnwgOswvNJeirpbQNVrz+PexQTPG+SfB
OI3vxKXmVzfp0mA0fftu431LDmGyfG2zs7poZ4SLvOgWHOlQchJRrjnO6D0K22Hh9bcg1fDoMTPn
Jurh7/Z+JXvcRlAUVtNq0zBkeExjws2r8RtDLwFMryWhCunoiZ/qSE2JpoDw4OKK9B4pXcLUiXmt
7OmkK+wz2r1eFyOPtlE4xH2euB+jr1DWAumCpp9jC2oxZaEotquOzAEE5uMkWhTpmAy5Fn8yp6XS
FeVF8Uaa7yEsqA0QbC6nSf5C5XpCPY6GekDSWMTe7scFNOwQfxC2BM6JODh3fQVzEEiPwEY45ATv
qOFrpoakPNr4hbEVmUvBRb5NF+Abwk+LBn45omIZ5eOvp8woBji/MOGeZVvoNgF53r180LqoW846
j2vmf1ZGiCtu9nDLCZ8DE7Oh4RZj3dNcdQ7OgHSDIS2QMy74aK1eGri6Q6JFFqkD6T+gYkQV+bVb
FxmTZ47qYIYGxuHA4BAGPYA8yhQY3Oqe0J0l0s0ho09jkPjlNAk1JqWDz+7uKsNqClbXMfwepXaf
SX4SpqHmd2PCbifVpJjFMzg2o/yQoeX2y9/nim4uy5bA6HL69NVZbQuOZRMQxLHWYbsdQLyakyxn
16Dt2gH1NJRwBnz8O3bHoTQC3S8G1NlWhB5xQHILdyGuuNlrZIQkEvlPV7AJFp1E676inkBUia6U
h/iJ6dm2zx4QUIPO44jewfUZvplIworT+rrdYvwLx2aIwNE7zQnjDI3pe3LydF6EczbooMv8RwsT
J3FOwWMFSZX3vYa+PuvCbEJ8IqpDm5PrCXkBcy4OFf0RclxszdljKm31/enSjfh26cCkJEMpC2B/
8or95jV6LQyyLynAiYZbwUZT6Az8fH5IqghVoPGAmhw045tyQ6818unp0DhiFuCy7WBLaceof7zM
frpYuaftug7uawIeAR4ix6Df+QxUuxuG25lIvUszjByFaeLobBEmQS89m04couYNXh5aBl8APt96
wNFa2muHD3SbHXxj4EIwhzuo3oXgwFzpnr2jPa7PnFNrBDnIci7WUn3ZBBM1v9UBXaQrz8VVc3nc
lKU4xynv0L93pYWyQF534/B0pxcxz33CZ7CV8jYe26ef/n7pJp/NVbOXpk+4XAPpO4Sh9mERovPa
DpXzHWxiMsTA3xl0tXyBUM3MraVFS1sGSanQZwhsMvUqJ/C/DY8kM+J+y9KJMC5iueC4euGEDo1N
HloBhAyKCh1MCec1DcPxx9F1L9Fnj8dWum/h5cDhk5BG3TlTxDxmBi3cNJP6yVcXMQpzn33YN8lq
47ce6N1Ybubqd4tzn4wAdnuaSNtMwV9Ij3IA14soYjzz+zewUMpknOMHkmfRwc5rqhUqbcKipHiU
I4TE7fp23hAgUB5lgwYkGLEGA+k/6k75n31yTZFUSZM1ixLDEP/YMZuqaZSk1tl8pNGTaMjUqhyB
kbpOKIUqT95oq4ujAWGLakjObQ33lHkKXirPXNc7mKVmXSQIPmzrN0Op9wIK/e8bk6Qp/+wg8h51
mbdp9P1D/Y/3aKWtcSru72z95XZ7z59sOeoiF3d37TdSw0JhPyJ1u88U7IqGKBeGZjEn1fu1eK61
dCNVXoNpAaFOYuYDqd5JPSCvj2amiuqlEx23QO9iIMk7C6PXtk/2jHECBUl0aKRN+1zKn6kgUHAu
0prE7Qm93rQmf9GuNzjbtdfYFJdZc82t5YvVP4fuUuGlDYJCmteA3rT957GMQXujf6Sh3JIZ0zyC
2Bq1GSjL0Utbt/JSLs5JN6qpMho11NTfODo/VLoXyu83uz6TTfY91jwOJVkiYr0kkF2rRs8uTNBp
IQlCo1d6zF/oJyqqR8TBQ91IRIYQz+Gm2i598POws1xLQwI+Sp+EeuIIsvlQX4Pq3JK9GPD3FWXA
toeZFkkUcQg1bjTagCBFfeTgdGGVvbpIUZ4qsNM+y9ftde5w3uChOfdiNWQyHzMohIm5IIk+Ahpp
p/TMRuSsPrFGWR659Qpqn/FjLd7oANMyfUaeuhBAUk+ldkXXUexAnABgBzEJj0UwZ2nFvY8c6XUQ
4iWqEJPtXzlhAGjdMppwGDSdr76o6de+/ZhNW/W0aCOKC3RPcrvMKBLuBJzjaLJu5a76TCGJKHjm
rGHbeDV5TUnQEdtbLOmj3FGGcsHT15W+SpKj81oK5qSl5aC9+EDpb/a6swZDhHmQUASsEDfyrfVZ
tqXf0JeymOcvEBELuHKFZJp+ZPqPtIaSGX1p1On8ZqSecmIXMrEaSxFvULtCo6wVI9SZiYk8HQMg
oX3em3kSMK+7w48a8CFtQRx06VDRcMFotTXmFKPtm4/HIoVkDjRDQfM7o7XNlajlnS73E1uGHQXg
Cniwpq3qNOrW93qlfA5PawlLAS8gX2zuu+g1rYQxuaUFtuO7udWLMG495WN3vBCyC4AqZR9Yn3S2
4uYt2M5bEaBD5kt8Ryr2CMEpaNt3Mwv88I3bBFFibXqdCPK7BT7J1hrna+lyUve5wWENFw1xvDge
lf4pi5ZG60ryb9kev8/QOI0kOI3Mxeip0hMhJdq4H+v3Iip/Hhy+1AWaOrpW9fixT6ZCMi7GMW2L
sTajD1NwfyQ+xA7cKy+7+9VTTj3GohoXx1fOFzk6rpP7iJROFnIIOo/T0KSFM6rV2Yn2ULYhhTDr
l8CxIIQcOL8WK4vwSwLhOydH5Y0z70fTJykmK8yM6py/omIPQJ4I8qaaa91Q+Clll638g2LhFXxR
iyI3fXIirW2MaQmy7bO0ptHK/t5UsJdNzo8yPu/nMGWNGhIDR+zG40e1ttnxTgP9t6LxR51UL3g7
H/bK2qcy5rGm/wtSnjAteuRGPIsfk4z7vB1TWNHQfb3OhUrwKzCpD+UWLdYsG1SYk6mbXGWN/L0c
FTMJzrxChZWP0tQzW+YJ2kwFKahPIqxRjir8SiYeQmTa/C698VUlVIsNP2bHVvmpc8CVY83HwRvZ
gjniVMXvMVpCoUjg0Ly6tEUkvp300xA6J/H1u3h5L+J6+s7PvQbTLmku12522orN+vSkL9cta3lT
fWY8P0pHywrUK6JKiAPTGFG8Vt4effdYyfz2uYWZ+il+GtCFJ4ezuCKMhXIpBskXyzdSXuW5TcAX
0vAfvhvmLn3Yd2dAh9t2PPsA1WgZ84uzhr6twEdJFUO78IEojUWkCggPI6GcyN37IN/RMPtgvhFt
GodF+9Onvb/qXWotk3V+bIKTqzrtrltahIMROEAbMAG4bg1PSZgXKx3xiECPDd2+BpZuLKN6ZdTx
pisHBznxFGmjW7f2BJvtcr8vTvTjmj0ZEeMM6OS0XUIXq8VRZQQK+XnlqKcEF34rsJdFZzEaQoet
rEk8TQ6fbQcI333MJZVMYGt6wsdrPwu06Di9oPEMpUVDrfp1YFLSgEczBem4NIiWhlisMn2WRrG8
eLGJJixqCNv5De1KaYbNOBNGjXrposl9242UxQm/bvkjkGhfsHaxz9KGAJnrpgEVYplsBGrKfMJb
juJNhYiIgpe3hOUDGs/Hfjx9sMk57wYZKatKMyKd6d2EQCqpxz9FqJ32Aq/D4FdaqJvsWO/kuVBM
DTuu2WHnMBjT7PxE76LLuxim+Sl8PTeKgoxswc+taKZeSVp7v493OJ2YcDIHTTuZUd980enD9nMz
MV/INgUusep08oUjA5c+RFAI40+fMWiRM4RevyHO2425l0WndNWVfJrIV2ZOYsCw3CoZHVG2qczh
60mONbnB2AOzbfutYGClGWwUKm1xL9BdNriLW+3cdr9mOu9Oh7JxmJJl+pxHmfFXR+Tea0xrQnrB
gIjGTwmmaTxCKcaqUZmO8vbIwSQgWHv6MV2oGpmRDB2sUecPc42WXf5MEsntc6ox4EIjfiWkB3gs
VA/CVAk1UXuq7uSt2yccQGSCRZ/+BKJcWcO+QAQ+cw1o0wvmB1kXGmogUEyLrqUgPpgkejZBfBoq
8KA8MowZmSFDiNHzfoY5k4IPdbBr0jcxp48n3BBgHmPiblMeM3GkHHPmZCISLvwTzbGHAyO/rPkk
BI+xT4r8LJ/EsJPflVcpDrmddF10eFxtH1Jj/dLPN+Hc0VMndBGZbeLzlUZxOgqYPfRSihvqnBbI
GNhl8q5o74D4GafvEYCXdAaZQHO7GZOSm8xCXzBfYZA4KBime8/xi+aG/VjUi4x+EFqhfplVnqTs
mOkRrLPFq9JPxBOrbuF1yTVa0aDA4EZnGFmc289wUIuVLqiBltOR1X+FQh5F2h6BJPht7l8BORzI
5JTRWD/cUNYJnrhdDpg0H8iEQQ0Y/H/GAJtYfPw3eBDO93O4sW5WBtFFOZ/2Rv9eOG3UmNOUfmh6
n4mBhGCVugBiHK0/dZ+0HC4F4oGkCQScRxOkule0Tl+YEgvKfLuE9Ovqx+KCRAAiVIspUg+A4kbv
HR6m4oLaqj3N6h5Ayc/ScQP9TsIoO5MnLTZizLi9DoUBDPliVLcpZc4g4dGz012FKMYu4Q3Z2kYC
SxTGS1YEZSSvWVYUui8EczBk33OXqFhd/JxVr7Wpd+AGHz87KfaMGq33oNRcnDMWpyLmiCQe4ZRj
xb0WwhBuzH1WHKQlxzueYyKADFi6FbCq4CsFRghWlzP8nRhMONl4TVI/YTGmrcuMlgWHBSICtC77
xnOqNnhiEecuK9xgOfztz7mKp1m5fmtj4eGL1KFRaLZhLE+aaC6AbdXw0g0r1eFWSMXdV5xyG0Jz
67bq/vAp3U/kGvVfRDDyqh8OwssmqE3uHbIEhMPrR1rlYxmPe3dys+X3hhb7oErTVx5IJ8Rl3iv5
4Qih8yLPo6mO656WOragf/B8Zzj8hpo8ETt0p1Sg6iJKl4DYoGumBDGD6mP6UwN/cTWZSXUPu48X
H6o6/rg8icrJt5wYpaswar8z2Fbt9PSTx/sY4IFsMBrLwWmxgnJM+mQ74bF7f1e8bcSiMIFBZlZa
cKKPItE7XeeMN8vSg/36PoBokW2m4tzfGRSuq375xLZTrTm1MG+8g6KHHP2cNOXK0qH3rrXoBpM8
Jj5XWJfRWEGhY8wBFRr5mb9fIXEHfg55BIrXFdtWczUpsECSr7hPmEoRUU7iC3Kbj82TD4KVDhsS
LF12yp/7tny5+kpiYMrs8Q3P8rT68qkbaC95TATcluOGGFWApIPxeHwYT8fTqTOdjqYje+qPbN/2
+c9iuPDDuw3ccRD2P1AYoYFnyD6gHAm+Nmq6QRhqA1YruF2YJAfhNfQX/uJ2M38IDh1sQEKOcLo1
RLK5Iu2s99CDK2h7/O/j7J4Dxx7ZoxUvtWoGvjW8IpoVHsvcmgjGrL3TKEB+0EzMaNyBFQPMMxL6
4ougCPO1v6vrx/esIm/5JcMhE3f5aa9yN3QJa+pTcB6MBpMMOXqvQJo+Kz46tBRSeUbUxccD9+KD
gY8JR0kVMDRgSn93ggZRbv6S8PVAkYgyNCzfg/XyLMmX2MDLYaVd6jp4sSWo+A5O2v5bb8T7JIoX
5lYpEX4dsmhxqs8NY6l7FtkvGdl8udA+o6xd6OynaYYyCySNBtVHJLD5VDVO0k9E6fXx9p595DQa
CuEFZ1SZJp/lg/vgyVcacrik20OUhkJiDhTc9zKry4u+z9Mi5oeCUmXdEGTyiatt0hzFZP16MsRH
CC++OfcaY7033BpEoYLCuD4R0qhQs1+MNh/84S8zFJnfX6ULKb0k9GMUCXUJxFzhPv+kW1nZkBKc
dHysdPA0c5+ZC9SJ3MVl8QOZ8/E8NBomsYgeHZzs5lKru3t6qQrP0OccmrQ7XuS1fKd89avHtHwE
0ouIxQUHShGPFA0H+b6okZZ3ew1KkoYNl1rnCiVAIGrneZ/TycKxYz6ha+/u1eGVHNRe9n46xNoq
T+cm0jO0bQWgJnoX0a8R/SJSsuqwlm7Rd5nyif1H5+V/9V1USbZ0w9RMiXnD36cpptR2HzF+CZMq
8ySYQm2DVaVopkmeeR3YpgcpWEiL5ZR9T9ykj+ObNG4kGAqyxBfGZrNZG5xqT8N/f19/ve4fgzHG
EwzFFM0QFfNPufDHMFK90dR0jREatI110XozM6iJbDg80mw4DazYy3wjHU/K7XAfaJeJsHpttdnd
AvE5ys5hrf6evr1tZGb+tuo5adfBNz+bymD5/Etqowe0EUmTlzX2oHlrj9i0tk6/4pZ6kAo2PrI3
eDdWQfdrDpK9uKbB/JxC8MSPmL4dJgKDcqZrPpztNuJJhOTzH58OY+F/zgcVVZdEQyJv3RL/nInX
LWO1e542q4RG6gNw0wA1HFJS88ZZU+cmLCkk+pbDcw5YBbcs7rbvDQUYWjgmo7jzOQquOWSb9RDZ
GCo1/ZavETTm4w/kuT0mImYfTBRGbTHUTVvUew0aCAY2nJsyT3fmkc4CjlTgHBmGRrD9D6ZFGHYH
7yUm1YWINkvkW59VW7Rm0sOGD7R9bwEGX+/4QX7BRczlMzoyYC6MWPYi6C7qE5I2iJTo3fSEKXgd
bqqmn7LU1IKEPkYeNmwMvRYMPHTqWGTRSt1o35mvv4J/KNiRjwBjxRlQOxSjFVXFrbglnNK0sACW
RysZT+S6vuVnOnGeYd9/KiaS6pCDDD2uXoWrhMKS0x4Z3MTgIT5ldpK6NXBkRINc5pu6Ip+VdcxA
Tdf3sRVGKVYvz805Y9I2odZhMLxXjgVCIKZbsxJmINGisPsYYMjkhKDj5TRGiYeKPHLIDedl+FsM
Azu9gyqI6FOK3zepokitUOlYf9Gq8e+tCO+pUDQmKEg5gBDs7bzBndIRJ+6iN24MXj/Zj7x8bN4/
5saibc+NDndi1xf5PxatM/gls2reezbpdl36JRbGCF38X+OAEyFeVKvu94OpHtj0KjsUC1ZKuBby
jlCVfjqsDFB4vLn14SHv5UtxFnkr9ARvHKDzG/j922P32MXL084MqQvEHW1WcQcLmM+ByoGLpSAT
7s2n9UWdVPgadqcfGMPKGf9HdKXERN6AdJXNraVDQI1AD+2/1rb/ubT9v2fnj6WtVoqi00oZaiqD
sIhgvcH7Aka+gB47UMv/eFT/54QXg4NiWCpOB/FPcYdcqPfHqcue69IRmcSA5fAJ5vEAlhGJ99jc
PX3570ukqmj/Y3XQTMT5aElYug3lj5n7XWtOuZJQvxXu1ym39Vh2Ml9i1AoQ6qKha3WrWzQVVgpZ
B2c8w9Xts9cXqCw5+WxQyc+SrbgA2Ghg3QS+gQ20GjFEX6Iu9ejJ2koQbzhgPNHfYlIynW7Gn2WA
PijP1l52Ko8ADuZ44u1+zSFkgG8Mn0NTHSj0jBpPCdNF5rxxNrF9OOUvh+DT/DSPZ9HiOcP6xFSM
wfCVjfWA1CfIUGZyuPxVdq8jDLOwWCvkDEIRvBLIx63I8C+aTnjW0DE0o9pFmgQDgKE0PRnmou0O
rxGDu9OCEbanO0S/jmiOjjl4gKdLRqXN6HHYuvstwVK2vMSCGRRr86z5lqvadDOH2sxYcRQfwPQK
aDEOwXoTw+AIVdAsnuN0ipGJ8RvdXnSUwzV5EfaxG7rrtbtmcuga+Drf03hFyPBcnr+4NJTxfjdE
Zz5kv+FdrCFd+hHzT7g8jgxVm+bIxroaATIzR/Tu8iDbnhbqKJs+hubcmvLQ2rM9uGr3ziiXZD0n
di3bDH7B7A0FHPOQf3zVpqJgNKsMf366AaFLTurRaF5CNabLtX0GMBqRRiCNs5mZ+zmjZDBnfKK4
8KdCKE/UySMA/Lv8rJtJPCv8yMvDxJMYH4rbz7zxukAaQOV12/CzSyeZF3Nrs8auu3Eb1HMjzN3+
118ejcug3p2GaiDO59kkWYKbmj/WLF6uIbJe4z/oExjvt2rPNNY6Yx9AHl3/ZL/pb+ZFE6KRPPVA
T2tYhMqxHRW3hliTPgTxGQJ74L/0rMoLmZBLMk872r90Ee62BcmvZfW0+YezM1OR1HSiyE6PVCxv
FGu/Wg/6GwuvoKTnsMs2+U48SLKfQfjCyBD1/5SC/wWHmLgyh2iasOiGzfWnmtYwVWX3Ds647QGT
aIjprqIWe/FytGgBlECPZVg2N+fcxX1YBTJNH/FtEjHsln6UH7EaGkgMPd4atAAq/OLl88a6XXp8
zFq/9elMlg0SFTv+0Lsh087tGpduLkPgO8hy1NJ4HCGVG0uLxA8k9X/Jw9kK2anpOdK5j8shrCOR
VJAyaE1flyYv3a1QbB80lmKnvbtw1nKQmxs4CGM5DyXgII8grz1IIMxvtDbEr0r1wMMUKSMYce8t
DKDKtKV+VZkaTJk1FzorfHA2LHlBgWBcTjiprB6NzSE+PUPEYXlBRSJx0w1kVAXsa29gOxWjMKg6
PdCMaBKLVMblCbcDSAHR+yBFQGAxlsVFlewgZdTWiI3MGH8XCFq/KCnTEQUFnu8asCbdbP5uahO2
9mgoUs4cabbcyDW3Ze7+xzBaJI40/Iyh6ZdjCEa8G9Tuf8kz6/GHNkLS2gJdDoXugX2igbV403l8
VpTlg2L9WlICDfF6+5YPCQi9hOy8mJcn3JoIgmyACJwbP5AvvnbjfELzKgcANgaw6uyvC2DI/ipM
sPtK5HXRHGp8ZKxLMzjN35PSSxeEp7k0QAYWzIsEm7f49JkYCUgBEt2ufww4Dl4DNsFaMoxG1hzv
OnK1LmofkUj/r/hpw+j4WCk/lSeNa+o1k6pNmCl7+aba72W1eI2eK+577tRTwMjfsTYyqAptyV8I
8BOHJNKIHaO7UJw3c7xFNJY5Sxfhx8cQ9EOje4M3aPIII0+bPkN5pa8wdU3KYeSZa0LLxKDzSpeA
pZnWy2eVUTw1Z8R/T8EfLItRNyIJd0cOYJKGQkPuJMR42zwgYENczXPDuxgAUhtcdiXqBj6/j02u
ChiFuibGdXBfQuvzKvcRNvP7Dh4KUlTku+SaoBnAasRLm7N8WyK10La0lhb6jvGlG/v59kuOsknz
YEcLtGw9nsL26fPnWRvAXzJ/MBv0Jx8/9xvC31/jNKgdyUkPDx9VgD7oUxMTL9vQDeYTO5HX9wyz
sTBJAhWFiTKiS35ifKrYpBEJVij26aD6vPvpdu8JykSncHjfw3fAncC1/fgqpuya4GOfDa7Z8OzL
LOMLtBt8wBOA7hKq/MHnBwuWNcWIEDJg32Rjilioz9KSd3//AYfgAo2i/Rcmo/sMWP40OoLg5gC5
Uvzc1SNbQr4C/Xby8lhBxskE0arXh6VKPlgYLhZJltR9YyZxp3GM/PwIfubGUb/Lp/WW8/f7oguu
BsSCIzvc2p3FNcCcgiCIiSGqVFgTxCpd9BnJZQSa2dBpgypM3NoTRtpIWAhZGO84zOPlYgw3JBH3
Dh+RCpXEDJQwN3nFTy3unuJttzfMu1v+5VKPPBPhD3WA5PPOByzMw/uU3Of3GDn9jSr4w7BgbXka
Wsd4hz3AfgymRPMtPuirwDR7WfDdS/aU2tH5eKTNDwyy1Qh6Y2O+YXGjghbOJ5DDTM+6kA+ebeIT
voeKh2Yy7C/aL3lWnuGRjDBLx513cslS27CxIoPCm+uv2R09Ux7T7CSwbQXEu7Uzt7A3XILgcQP6
ksIIoeO976bcTnRHjAU36EQN2P6GGgSaQJ3LzHSn3IG5/wzrL463gFYCtyVE//C0rkPiJpxolDia
3y+rNB2G95U1RYkTjSsmvtzGfH88AAyU6XCRTTBXpuYYyAdHpYGy+Ny+F+tYXayNseEDLg/fQ3Pw
vofq6bZcHyaKNXGzYwmEZzSAiMEiJLwclhTxitRnxJVY6IyMA+SkZ4nvotRs/cqL9Z6k6WPH2f7E
TkatdgDiy66Hh4d72SLt/fii/zN4AAL/BfS0qybWD7OKp1vPMnKgb6JDfLldLZh4hE9CkzlhUZc0
vCtX0JciSZLbnO7dqjiYZ2X4WWdLtihXtiOMEtw4+RaSBqs+tiN1VCAgABLvEjC1VzdWKI3hBoMm
AmHyHTzWMVapBcOaRUXDjkYwhEVGw/jXG4ipocq3MOUAI4yVACJeMagP7YE+EC3590+8oW9lwWVW
engHf4fHuW6kLhrnsX6SnOhkHbkEhkvV1I2zZeJXxy816WfHRt/6H+oVLXdwbqXHHO0OF2ZHDDBi
gBPquH5XedmngM7bC5sU/YFf5cf4uVNN9f3VwQvnO8f2M1m9bLkdJmKqBDq81/zKl2LKoTXSP1p1
/YmeYpXJN4jAyM+cZtoGj/l3S21IMKzlVH3ZYEeT76EI3xMwX9zKH0dbkIPV3+wXPmV23EuvPuPo
jSeFOmFJ/i5H+Hnsc/L6jtstNpSmcwn8IXXrA2yFxbx/COnNHznaMlTT+bj66M/+TpYDzr3fWbwF
R0XPoGBk6YlMCaf8ov9XadbMEYR95jGTA5jrp0Oxizby3Hy63MwtKOM6UCCGfEcm6jYgHjzcs2zU
bMRNvBcn3ToK79f4KlzexH6gRqSimPSRsPgbMc+NeHiPyk7emGfL7GF44GelMQJJRJPvqRXW83om
TpJQ3aI3PWgmQ4aB+VvPOT+AbHnBrJY8xA0p379E3eM0EhBVH+QpMgXlou0pbvJ1fs2WzG2rM7Rp
ipxkClGjl0oCb97CfQOdpLG7wxgFcXuhTZgsYT7e+FC/ZzK8HbJ8R/G627dDvLmFHfmcgz/cx+VW
4TnnzwNAr0MG+dwXMC+Rfy7Le8vu6Fh7Qx0LsJvzmULuOgU5a1c8fzebCNgiRlJg5Nvvorg07Yy7
/fmdy+II/F3mq+K6uKSqm+HzPeB/5SkpZFv8/aoszYAYMBgqfnEoZuUxRQA5Ky07jr1XtaSjAk5d
YQvjoQBmMEoWyQge5qLE+8HuyR28KXYJbWGnJp2QJuqZANVxeRFxw0c4v5HAuCWpHgs2EMPp5+eY
a88VSxdLxzrdREcjJ0oNQX3fo9EpTV1rytkE2TrL4VpcPQH5BM+QjINAWj5/GN6TL0zsM/UPWxbk
+Pelm94ZpTGhd2q+P59dcJEuygkhNt7be9mC3dvhs6C/pSEPu6vcI69oGB0Mjw2VJeUicwamnJoy
MpDI26Zl/HBYMzVyzpMxg+MEicXGWgKqn4myCxq7nCT9KWuahwWChiXTt2m2eXtdSNvCWVISGLbx
6FNB07F17EuJMpCc3CP04ufpIYAafQPd/dBntj+3gsnEWN2zhZ7fNaiS91wY5dPPltkMLjda3igv
eJe4zYXj82wt6ht2HRnR08eT9GF14aFqAdjTjgF0+nbfkFPfw+by13fVLSQPZbQDSWJgoei1Bo2j
kx/T61V/Wbz1eTKhF8RBU5182AefNqK1eMwpX7oISHgQic5oAFrWKGPxrID4M+ANBL8ijiMLOQGz
agT0CIeoxHMbtdi+dfHttm66pZkIYLd3v0Je57S65DDSnKttSduvXlupLbckrfenKQscpORW9ym7
xve3PxPR+WM0TBgCwHgGnxKOE4RfPIXMXreAY+g9QQwyCdOaq6tyTFLIMrKxN7KrsZmVhLat0F+z
3CFCoJ+4lQU7P1arenEPs1UFfB+Uv7TNzx0sx4RU1tO13wMZv3AdOUa8+fCAPA70XTElnuk0KzdE
B/8U1/paz9WDuuI34SuhwuUN4SrrX4nlGRAdj1VvQaPCp87TCL3sTw0dpQmGWOK36JfhKwbATTVM
uvzqceF4RmO2y9gX0c948ZY/SQGGbYulGKcpkcrDzKEfe7+Clp+ClHFJ1SBU7/Zkv4ZZekO1h+eY
czs/FlZ/jALmw1HEfyJgxjqEpvfylf2m15gOZOjPf6EGY/QEbGlMDjy0afRU+O4R60QFlXnQoTcg
Sp5ucDVMYp9Tgbxt0dr3m1OfC2OeQNQMomYI9IrRIRS4N627xxC9i3Tt9t2Jea/zXiT+3VswI4bB
G7eD1+o1S8HIDVOdQwW2AgQFuVtumpFxTY2FNTNc6WIeacLxz3N9Ys9Wy96irfsAWhgrQDwje/kv
iPfjgP0mFEeA1tpe70fwFRio7oIyXwP0CTiU9wOthhIBivzJP9EP6QaIyywjSPHscBH5bQEUiIYp
Bgu1DW0+J9MpC/6PsvPscRSL1vUvQiKHr2Scs8v1xaqIwWCDAQP+9eehpKvbXdVnSkcz6mlNB/Le
a73rDTiL1XiBsv57OD2rBoNwQnZdDJdE/M2hlOKKtLhMTm8WbKurK73eo/OeKdmdmCJoYvGgiDOw
EMOImvcJ3lE9aOuVBZ7MgYVtDeGww6AagfewZKqBKgQVfz0dURvVODg3Ln0YNQTPajCqyfBeunvN
axuCWbFOA1+gZoL1mDdTVhjoS/Flolnjh8H0N5KtVcqUnyWydnFsuKDMqBeCgW2NW4HlmNNzTfCn
W1x2dRGoipuenGMVKOkIYXGezEgwhQ1zv03MMqTE7Dtf18PzLUw7Eu+nYkny+DhFqptD/iK3N4SK
cOEu4KTxxVszWWmO3lCVfkokqF9cikl8P/p7WBe4Zk4ZvRd5BIcGGhYrPo3wiaiMPDxhGvbFISE0
F45DiZ45dY53hwsSlICqDyoWv/eM43tY8yZffBpojewzwv5uQ/hqd92Lp4WoLJRqkeClUKwVMt3a
SSUMocvZmD+Usz3nUXXdGnIISYXeD7pXVo5YbRLUpFOzJel1yPus8FkjVlghFjUkO7keWk+fMvz8
wWpG8hKJY0kk3LntX9schdSgKwWu5/ezKMNf55K5BNCbahV/NE/CUPw9puT0Nu34dh5V1ryhre2K
t8t1VhNJmgUmneT9+SwEXef1uCpS7ZdjVVld84NpzI/1BpvS0yW83chIGGOLAf+DEhxCaymvuQOn
Zivl4wqNArsbkX2fN6yZq5WU4IkfVqV7L9ZHVKWGW6VbM9manKKO54ZXFUuuVpUmaeO3qcf6KdPa
YguXbisTuz3oiA7pznE2MFv6bFuz8hhPuoFz+IqEbYTtd3hg572U7hsqAHVV9bOrwRB/dDmv1Tow
0+f+sZAfC0HaXK25WEEdWwkIKsrlFehXXvZNQKxue8NZdnKsRqUZMDO+Y4UH7cXigYepPIJE0fXP
A/On3BzNAIOq7vNCRiSbQzrKWMqnRNiyYdQYLwEoCdiIEIzdjpGU9zy+k5+kAUjbLfFNnNbbQclA
eMGsjZh0iIVbg0Cs2w1y6qW5N3bneIZzeZ/5CasPYZ4svbh7E4IjhmrFXJ+JMWpmIoVIa2oCUvfi
k4e8mJC5VmQq61fALtSXVnATo3SmPcIM2STZ09iYxpiAOi0TnPURZY3lw5AnzDI/BkLuKtdAzql/
fVLYKmx/b1NIPGoclLSyJ4/4bjhIOkntsX9mp2B4gpNp72E0kD3s05CiiTAc1x0WCOKOR7Ie5NZI
6txL7aMuf+i+eLSly3D6xwzAwDPQbmjelYISmsV5hHLdulNU4mUSoaLQ8Fm+jh/mWAITh/bReFz6
3cLEzm1K7mh4xKVy8L1LLWxp3eqdGc2FxR+eN7w9LHUSYuW8B7YUlDi6rzUTlBRqxax0XioTeFJk
Et8rn6SrAorVaXVLI0EaMSrjmcNcle4uvDCt9IXMo76RCs9MXWiCSucVWN3TcDAtwiCWvxAk4eTx
NBiCD3GRgF8FC2iQcdt7uO3k4SBBwR/BY50pPvX5w8NYbXXKPY6kJ+gqJtbJZ9HFDRgOqkDAAjZ+
Z4cJkIJhIeHbiCywW5N9lDywafG0iemnLApbLwbfnp1o1SDVoD5HVRLBmfrMFxIa9juaLnYXvBHY
Ym9TC54g9TnKqc8Ts8vPvhtTeMTo+pkQooFvQnIXGyalT6ydwsuAphBg+VZuHs+gYA2SJ9lOBik9
WDIecr5o7ykulsaS/gw7OAzAig9iEKkP8d7o/R4bewylMTmBQkfo5kDxcR7Lxyf8Q1TuwucRcFHF
RzWQ37rP5D2bqW8APKcXWsA0tEbx0/HslIdi9fAkeLt2vtHH5P591oNMXYIlhpMusi3i0vA9yTDV
ZFfUDphBE+bJ1+AYgbkWlqhpJt3hfqAskD+Jg5+ChM3QB1BtiEDGZLhv8Cvb0n6fJupn82K85eN2
P/TcUG/G0ui2u/rkOn3eqM8WzTY7pO/THP/OdITXzQfajFW6MQd/+MFzhaoGyEMZHPTILftkSgjw
m6yejSfs2U04OwzXwIao8eC64BROOOTbaQPyjOe+irO6ZVMUrNtnNlh1JyWDwf79QKFTAAuG+lu+
iNHJYWWyR0m3Sxc9uvtltUhtTPREUoe4JpXI5wllKeTdIeje9JtX5e04FcbE/DmwRl86EGBhFJ+j
C2nvGqRguxkRDg9eBKEYHMniY6bspet5KQImPvT0BZY1wACf+QsZBW/l0b4uMHQYlzskiQKTKI5K
vBcaqbdrKA5JoWiWIdppJbJQ5zROl1k4IhV0QkxLdIquA1pPpkiUEPL9Vrzd30xUUgm+tR6VXq7b
DzrQU2RtjAM2DgFzEGh75qCvwmkYMticjraLh+54EBNS4uGP1435OXyB/BM7ZmqpuPeImpTvLgZ/
qBIwOADoL4BgBx83R6iHosxkZo1zCkAX4LNGXAcFxAabfgEx5BxbNTBQbDsM0CWnrQi+oOVOhD1x
HZScWPtfe7woIIB7xGfgdcvoP7+ygcLk99I3IE/jMREtJjuQMJdGt7/IO33ZCc9FTWrUYDlOcpZ4
2vfwNYri+d49VeJLd9plyUI5vcWmr8phihuwuSRpNMNcCW8oxde6UOgc81WcxbPHmw6rt5yiTjiV
TMUImj2kH+2yfhI24nOzK5/Bc0oyht5o1LFOeQXRxYekr6l7HRFiFwvkw79VdP2egQeENKqS6KSH
dOZquizuIRYfjRq2CEUTT2CO3w3FM7mQ7bpW8SrmhweQ+RfjBFNNkWwn3WEcn7yf19kEu+0HLShm
I7gN0T2ggiAoi7p3UMlhl+JdiBJGKajZSCXk3pXB0i0G8UMZfxJ8PnEgNoMkRUCG0sU1nBgxS6Fg
hIGACYLz4IHRC9c22l80b9fSY6078d7O6lVyuH1AhJbHxkQlRoMSZydEJRjBu7YWXRnHKwivvGmm
kzGHQvWbB80LLxV29lsd98GLQ+TYWXIa8CN5ye05VpOs9/k4q9Pg+owFCeGdPX00jGZeFlZj+DZv
ueVfpp9QktiINjrwHsCfV2yNdwvfxznrFwsgBELevUUVKTOUlPN8TVa2yGO82z7+7XLO8NaGlsb/
0go8OMpXwknw9lIWtyfzOQ2MBRk+iGWvU+6Pqy7LlzMT8sajUeFS1DyApwoclYukW5Jfa59I2yIA
Dgv7SBDHWerB+NXItRv8SCuTtWIwti4YmxFoKTnq65HczH7cj5WvsIQcHIffdA2FdEztLxJ4cHbN
ysFauiN2VGMPdFWMcJ8eW6wx+WxgoXH/8kn6enX11xY9yzjeKCMrIgwN0AFBChAxpCgUnR/dgcaZ
LuVG2pxlk/J0hq5ohHeYKHjdsivtqi9flui6ueFyxkL6DD+ozvz+RcakSQoYrT3Qzw829jEaiMSu
Kw+AtMU4FrOyJxbhbHpGeEEfE5NDZ5+f8HMmvpPxH3zzIS4YheUTQfX4iD/1nQ0m4X6elt0HT9CC
q4+uZ0qMAx5u+K/SAA0aity7t7ZMnc9DJveCcRSsAEb54BYkvuB0zl+Jfy5Gmdn0QlZVue4j9qNx
98Z0knbzPMzE5uqLBXeHSuC9+mD8BXRlDGEqCQNSwjZlW8MxCuyLpRiJ9xoLd9SBr2jd0A7jBAuS
QB13Gac1GHl4xa25JLTZNxK8mGxzz7JlrhB91zU7vp/DRqJKobfOnWpqzZAeU6akL/dQe6JTbxG8
ba+jFOGY+XzawD1LF4POaejhyYcfGuBBq84XtDGX2hxDGWPC/T4TbE2by3qbLe6MCI7vgF7HRf5s
zKztY3manwe+Eh94UOJayb9YJm3OxBZSb73xNTR75SCtk/1xq+/ASOh7GDcLkDtpVMfIwV/48PlA
WT0wEUU+yynhCER4BgAlu2zBrBY8anIMCEN2e4/5YlSOwA3wqro+3+CG7PGgm8BrGQzQE0ZaeBUC
5uBV+MoP1gSfbL8cBEWUOZd5uWs+CRHiaJD01G31Ad7ZImu+YzlE8AonhyluwrDeu5KYDVMkWTYl
hna2fLiPcW4YKMsOiQkrxA502N0XT3wAWb18jF+eJ42TGVsGsWK1DY4MiHGD04UYayPzeVJCD6JD
nvnpKf5AyCAhgsx9qG0lSSPcB/nLbxotf8PCOCyYbDkynD7gjg7PFw+ooRSnGC6pRK8ZmOHbuMEe
caq/EhDkqbS0cOrWj7d4d8PKkJuPuoo+H8k6YBaOaZqjcZPAdVigQB8zB2kjD6p6ULbhLuhIlKWM
hh8ucL9ZOnLlw+Ej26/Ho+qBxsnHz1sx55C+SxeDGi4HZn+ujxqUXBoUAX9Q4OUuugdG6Hj8E8qs
i2wo40saiN0kw9NU5+Ht7qitMOnOMARAXSx5D/IkXfMK8dQr7gdSXNj7WZeOr/C3tGJKqcDb+RjS
C5yUQrDxT2C3G7l1a80ZXk+WnVOkj0DQZXwOG0epgxLDAhTFTcB7JL4QxIkakHk6XprmB9F9VB5v
7EbnT8zX8Tw8UlQzJydxBsEBh3/Y+RogKGUAXPgoGW5X9HQO5Sc+9myOtyUEdGhlvGH1QZ8JEd5r
1OUsRoDw3Jv6TZ6egR/uYck4V4RNNpIiYS49UbpiDKfDujf8npCUEgnzGHlDAwbM7kVXDPB0ZBBh
35olwtJSgdC/a+uFSZJJuW5Rol0nF2OSABdfrUPyWJERqOJTjeuX5aKmiFWf3EKF9ilB0xaeyajF
GnNQgzMAcigtyYuviPB1yY3hR55OSuH4fFeG9TnG0Q1CEOZaeA1pI4SMxhHcdwFyQv4BItx7iDkd
GbdgJYGCYVYXQJC/syUj67niMnkweO2ITzC8azFiuc3MCT6QHBLx+JBCAjST8l1gfeupksO8N7Mz
fagg0498n+QB+33OlWB9z6IsOXfVlTCPpL5GaqMNkQfkcWEW/GWBawH5QCmAgawttPSNyGmShSR1
fyesKR5MMgWSXgayoXWI58mXPsBcnZY3KE57HoES4iCWLvmFFpS6pdMLCNIGR+M2cbU62jg1jAvC
O0IK/PYVdzLUbrAuJO+a+Dk0GlRJ6l6Vt0m1brFgraBMcnljLJ57nDKRdbN1Vc5xdjz5OvncfFTN
nAoxmw6MazIBSBdrXJPUU24JYtuPBp9vXmvawnZQuAw0b6CxvToWx7egKQO85MtmZg0OpFhwztLC
L4pJxkucFi+X4qUHFcxf77QDj+RdOc/ILOIe30l4/GJScp/AFxGMsiR9sEt2DNQhWpxJI7Cv8/S5
+CAAXiIFCI8TXLo2t9nj5bYyduzsMIylD2Cbeb0sfRHvCJRWO2PJGC7bkXXhpeFtxL0C4+a++spL
uek+e4t5J5/noIHpRkeMjiLTmpbFVHUtjC3MxeLyooy6l252XKHx9I5TPTAGeo4rEkBkU0HBWrbF
0IhuOIKcFunGmOPU7mqH2PI7xut4GmDVwbjNgYvjdg5b/0wIHlOcmWfViJzQIF10kySkfZ2pxAQQ
CDQ4g431QIq6KSbiNnb3CzNsw3bcEl3Zj29bKxJDUEqn3AsEVMDictDpQADoXZh+xBQ4CnQKqFZ4
dGfDKXBoStwhQdcOYfP4KIO985rkNrBdbXN+BeUVxtJ78prsu4We29W+wt22+MK0ER+sb0+UdLSr
IrdAiaDSTamTlIW6il9vPms0bS+q4SX3YcKUdMoKlVORYhc+nJiDfcSSTPBJM/yiUztbbMftj0WN
zQUJ7PYtGN4qDF9H2Ei71DxhGVTBdRov4RmY0Gwxy58KB6Lk9+KMVBTGKyVVtBhU3BEs8ajdtrKb
R9j8jgovhoZCTBdDLVLDCAWJ3+sXXCBt6iD37pvTNFo29kxyUBUwvj8sW8LoDpU76chOYiUXfAHe
0nPmPpOB5HZvyf7BZZZhO8JxxgPqh7cUzwz76Tl151AE4f8BqB+dLDDe2dSpQ3BbeE6f4zXPaPYL
V9X8hwGSqemKasm6YmmqOlBZ315W/8/++3Y5NZmgxMWce84eIlFh54BV8ApcMAMTXfHwX7yXFJk9
2mXHpDLJd+xGzO/LF4p4CkaaUhr7o+4eodCR6/vJhg7TjACJ9uKRtHUGd3vYuuGKn/S97OENqQUX
AiSBJp0cG0Esm6+0Hz7NWgXydLT7HQwDaNyMa1klVETOds8dFxx2apJSaFTv74psM/lgTn8hHG5I
Oz4j73/Hi7VeX1fmR2JgNOoSdAwpwKDLWTbLx6QeS4Wrk9gJSMBInr7vQxCci+KdS5ygfTVmq8oC
TKqGeFLqpB7PMYrD3d0XpyoxOkPRyhkxn72XHuLyYlBnOz3LqThwM9CWA3BL+2IM9h3pIZJOj1WE
KIDP80J7wdbZ77bJ/OJdRg3JKJ4+vsxqrgUE+2DgiEGqMpxr8JDEvsH9Y0+ljD/a+XsHw2+eTACm
six84F/6DoHFZ2I8jzfHQ76VQjpPRoGmQzsmZS5q2zuBnLpnWNgbuhm8QVopzA2p4qhfkCbjKHBB
j4zzIRGINhpDHWNf0zEA3SsPgZ6Ge6HlZpJXXv3m7hnPsFu2QBSw8oe5J67/7HeYJ1O2puy+gzry
AJWGm4BunrsRR8pSfu9ZeCnTsMAU7XpvMQRuI1MIkfVDSEu0GaNdi+aIP8Scxclm2vPlFeTP4ntt
MVd1O3pQaEkraAETc4NkHcRwICTDIX277PoFotjb63HTM30tZsf1g/eFDKytvlAC2S0n+kScNwcd
Jlaywa8gFJ9QZTPhZfMtNwXmtqv7jAkN7+mTubZeOH8mmlxPCRcN6S81AZbHJaQpt9jK4zOV4bhZ
Kwd2Lpq8LfW2vhcO4t58rRYmnyq+wfDFVBY76f3GTkbjQO0Wu8mn9s7QDiEFqiF6OWw2xH21uDEe
LZ6thfgK9rEU3qmxSF+iUji/SqiaHBrTxzvLoio6aI7LMlBoho8OOyVt/3XeTbUDNRnYoKJiXwO+
jd5WOMRqyImdJwoDfjgDswvTWfY2OlcIdywsDxcT/8c5UA28HjDft9VXVktEBd126Fhj4p9s/r2e
CWk0MKSj+GMeJxzohdnZb0QwtDZnRowkhawMsKfN412/ElfyqB+Jq+OKTb0ZHZc3dK/oSVgh8n27
jF/rt+NHv6JTYejN+NIE7EblAS2H/gNbT3oXkJYpeN7U3CNJ4JwUeUwhgaS3bhCbeMAy/JygwiH3
EDfbLTG2njChWKAYokYBmjGw43QQ28WcH7NR5nK8XxtlwzCVOXu8zz5wK7yu+1D/hfSv/IPy/9c6
+s0np7030lXTSWG5i+CL8VF9V2qYWydq1lsJWC/DD5IqykN1O72cPPPYRCKMGaMiF5Q7KzSPoEVc
fCIIlRIsLkq3uPMNtwmEnI7Boj59NPUEnDmXbxqF2nF80fuNquw6nUCLVAxb7tl/bw7yP7woTc1C
gCZ/2Qda365J6eWyqKus35zt6RQyk7+xV2/BxHNeUjtEjvnL4f51Cw1FQjSBtkxTv27xH1tRKeva
1RCKfjPejefQ8tlyP1YAcuEkGDlh4i6X0uKXY2rSP/Y/SzIkXRdFbDc1/ds1WnGfHdO2PW8aT4fk
uIKmBNVsBtZ7i3JvoI7BPbnN75t+Wk3BKPDwh5ceD+YB+YOUVcd8ubyDAvKlNQ4NfLq4xQF6L0MF
tnhi67yxP0VAmNVn+4lLObgfxjbKKsFPuQFpIeZV5vOeszbEL3e/XfKySBGffQbFA0BzTRY0Tpxn
MeCDAZVpKAvZKh1zlc/pt2zlrfNBDIiVNTbMqZ/znbEWR5w+MEoPgFxF+apZ5QwfB72HTrTCGlYc
0xfmPPGHuQC7mELDHamR4QxcGrxVGECwG7jXgKRHj6k0JfEinlY+/hOBHFWoyQyHwB3xXV3AIVsj
DNizB5p3z2R1YRgPUDXKtzH+4gNjCP50jCIF53WYpQBA0HgGW8zOUTfDfIdmYM2xtxCUxIUwSwK9
HkpNssV3nIgDFsdvTiINUi/gySO8hThpYPU2krexDcsAW/3B1K/zMG9gUacaJiWFT9+zpiP8u18v
FKpkjz1huk/DtbrvGNvIDFYcPexgJWXbLXF+9NifxlJdJ5V3faoBaAr7PuZTc5hGY8ETUrb6V/D0
rTGFPwsN4LQ/hrq9xX7YAbAdWJtMsuvP7GUg+aH+9U1XjG4esNOw3GObNGL7LZ+UQHJGMQGRss0a
6572DKq8h1dBVhnTRk2aheiK/ml3js6b+66K7oFO/i06pWaeECpp4V3ImCcwmJbsMo/ptiMEtCUU
35+l19BHWZGy2F4jsBFHni6befvec0fyAG6z4B3D5gngxMPnOcK17g0LETJr4Vwa7+F2oeGW7R9a
/BPX+pvqIy89k5PWh9l0lM1gqfi9zUAmpJF2Djg3cWW04TQP2bKbihMh6KmNmYZy+2m3HN09MD7x
GfKPFHuN+cAoWyYmWDU9vk+VbWMCiE64hjTnvBjcFhynSCFkcyaBmeQgh64lLIKTlwbHl5ZRIJAQ
e34IJ8Vto3ayJ2OYvodUJYcwzjBzRudIcs5u4hMU4uONVA+PxpYAqrHrI/XW0fjridh2UkIKhDlD
jiNE1cdcFGlXhAmj+3nqfJrhlfRWeKvwrQ3/CSjKg0LjVl4RlSuV/U1Y3yCfNt5xWzCiX+rPO+Cy
hfV5fNKcct0FQ5Lz+bd1+B/OqpYsyprJMsz6qA+Cuj8WRtVKzUdWsw4/uXM6hE20+sjsgGV4vQ6X
u9T573VY/ceyb5EEpOi6ZWoKa//fhzvLmnJWE4vh32XwwaQD6ME2l9BqZQqHygE0rJCQM6wDcnIp
y6GMpgJzZD+9hpi2CAi7PtsnqAVXrCyIJYVXp1MXE8fpKbKv3v0aymXpgUOU1NV3/6TB3/Ogw/33
hfxr/+IKJJKN+AfV8rDh/HHfeq1L2/uwf02n7lx35tEqWgQexPWwt393bv4pa9QVxZJERTNNUVaV
b7LGpji1lqqL6opOKqQ/al+kJ/Wj/ahfi1dI4hRtoGwkYpguaATA2N3HQvm/r9gafGL/VmcbiinJ
iqpqssEL881H9maW6qm4P1jwgscbVNQ5ADuc7GKCVOoz3iWcEoAqkqB6IhCdyTJKpCMY8rPlD//B
5LSgpYV7PNqcfDV6rNCaPJvzYSVm4u6g1ZsiGkn9nL0BGNFjum7nU4q1qPebJ1ptBqwpMg7ytsLO
w1plWKB3A36ge6y79guUwvEsm7GCnWX39nJZ0b8HL3vkBNDDQ/kV6oT9m1pb+vn9GPS3sqSr6NY1
1fiWR1Q2x6soHVVxnPe4H2kosvSpehoXLx2clCuwXIKgho7jl+JC+VlbGAhAdY38FU1UpK8opz/e
v0zTz/f0Hisbwhbv7vPzPPKv2+i1i3x/RWA4adWTbrmfXOzZS7hu9jGABwQ2jZXr8f7fL4b085s2
DNnQTFGXuAGaIf/9KdyS8+mqNFdpXOJKEoNZVxeMYKZtMpaoBRroFw0NR8vc8bcD/+OV/OvI3z7C
vEwLU7pfh9E86zr8Lvse4emKC93y4fYv2PrgSYwmYV+1EUtIBpFxi16R5tIcqCIqRmSw9z/yxo3J
KyfXw9ZWauM1GBpSXt/GNRA6beWg9oNY+2GQij0HJwcDpRDYJqcRTNN4ekFBRrzKBL5PDecMf9Cp
5VoTnMLwtZnrSAHn0vSLfl+9Z2E2YtCaK1uIlACSQ9+0OG3xywERxxnNyceGm7zyE6BnQgmMjbAB
FzVplhQ73RoLepzuMGBdwyFSfYGbJxHy5A0smt+01MawGH/74k1VMwxT4sHq8ve9Qc4fV9OSa3FS
8anLGhHQiUQGSwYBAxIuhPqBUiXQ1wnPqbUdfpZcR/r9uZSWFeXovYCrbsBugiF7bLd5DLXu9FKo
qGww9WuPxvgaj85Yhygoiu5AbTfso7ZHuGq3rJ+oI4WWsU6JysXQPcUFkwGSET+byN5u51DBQoAg
s/B2Pkc1hOLSjBFymOSclntMTkjnBXRNkTtVxweUAvx+CZq7KaQS53i8I9qBudu17SQjIkfqeHA0
hkjTTpzv5W5e+aOHCwyk5v7RpUrAxzw5Sbj4HnHwKWANaWkyEXMiz/pfEwN+vtSWobEbq4qJC4bx
vVVpEJvrF7U8U0cgPNU2PTySC31Zpcyby/LMUFzy78LIUCZXDXvGAi++/h1phI5BcPd2RWlV928a
CB+MuAo0IDOflO5FMsZqDKNK2T26yGR5NvVVbMzP0mvH1FDmtVP2//15Kl+70t/vj4Wpq2JhZs9W
T8rD3wuDedQexUk28k0WwYIMLWzskmn9KsziZf6BEOQZt1kZtgNO0L6I8lRGTARHi6GSjPUL2HOM
ihfEDRKfhw8vbPPHk0k2HQqMEY7kkREaQLeBujBm0kyc16N6BAltUiB3PG5MKN8HeUGIjhl19FnZ
vGQ/epAHN2jWJ+dh6u1iXnrD2pz/Czb6CE/zITuIcpA/yxhmSFEcNMZYmfXbfoosaBbjGgyADIcL
rbPl62xb52W3P2PdjDrh7D1Id1vnU1w7kJ0TUOP4kMyczIfWQtADi413Q7AnjWPkYsoMRmxaOfi9
rKpAG5fLGhud+RXLaV4yxDfCx3FyfO8G22rQ/XoQ5DDdfU0QxZxHYI6zcqb4l3coWW+wH6CMQ7PA
8FtK4O4g51uh5oOIsu5G8eRKoHJw2ZlwyvmYwDIhFHLNLDnvCjpn4lgDPGmQBXki9urw4SCs83HD
KXsYLoEqyyuOFQ2OEtj+sNzgxejkyOQ7kmKmjGgazOViYsxMD08gpOFohLgDmg3K62gRK5sMftIO
FKzUk8eij0jQ87btEFaNltu9TMFfOGvyZBD6g27B1qZzxdIUc418IIAPsSpza53M8BT03stxQsEQ
SgshvOP8G1UjaXF9fRxKku6g9Q3hxOYe4yWIQfL4NLoE/M2MpaCKFXevXzWj/BPCFk7bBLaOwbsw
/FkCjq1a5kqrKmRkZ3pW1Ie36emZPyowhkdV48pIUQXUHsxywEfDKsrCi8fi0e5Jn30VDsBKcPr4
MfsAo05dwCKIDqjur78Ea8o/d/8/vyxF/Fa160plqMkxu0KdpepAiUqbbvSlb+gf/UAhNPKx3Jg8
X3qg6hRJ5oGBEm+ydQRAPGNH2+lOjwchSc+SjiGpBNTan8G8hi+y77xfVoKfG8lfp/tVQfxRrKTX
o2AdpVu24TQhCQ1KFKhkiY1FDKYyfE13tJcr1JEzWKDULdnr/TX5wFNhUELLCwiNEB4RErwqM+zX
YbPoyDTbPU41gCOw+n+r6uSfVd3fJ/xt5Ur1JkukvMo2xRNJg5vTe/PZPalLRio2ji5f0jfaeQgx
lk0+qKeH6YfyS1klDzX9/756UuL9vXrGrWTe60ogX/v4LJutd2JD048EM9X+NfbVpPDn8pmkuK1x
mUoP3APSHEZ15mVWEsoZEb005vkxuuiLGDLTmUC16yvZtLeuhXT1Wx+p/fuOsWlJQx2of9USfzxi
pbg8FLk8CUucATdDwp7NWGCZ3mfHODovE4b8s0v3prTvavmMJUJNAdav0AiorFX+qI2wfG4dPDbj
J5kk3Glzd5KFFPEZUbQ2Lqmw9RIiZL1jKjluk80wUMb1+sBE/qhMFTRp6EaU6L/fW+ln2zW8Bv//
or59ZmJm9JdzQ9tlPkPUgWgxqT7l0dVw78mg/jhBgUAtKIPinDMnf9PHOjyRX94D9ZeTML91GIlu
6qaVC2hoRjICTBsC1frORHgJu6+s7LkwF5oAuouKjdPOz7fHxrNWNdJl3FtQ+C4eMpYTpOMKH1hN
UDfauLCWQZZHWrquvRmKelpHYPJxzyi1HqT8ONgGgrZI3FvOkvhL5/KPdoGbCgRLbaORCqx++7bU
Ij8rYj4kr9ivZnQOJqn9iZLnN2DjH2UUhwHUsGgRdEMafv2PF9K6VP31Xuvp5hTJI2oL5tVkbuC7
hnLu4qZ+ESYAZCTJRScm5lYwsBpvARfu//IS/fM71iWJzggvL0kcQnT+OBFTSo172XMibJzI7OEu
Cav7vrYPfJ5zEewZzYiXTn856tD6fF89DNNURJ0KUtWtb61Rd2rFQmgJvMIZtEi3EkQAKQ2KEp4R
pKPD9baEoZxh3nB1q1vwy8H/de8NC38iXk1JUtVhP/jjkvXH+UKUjxbP6FKJ5dCQ834YYjokUUr4
EAlFcD8iEsa8Mt8rpoYDWXRrp5me/rLxaD9bU/KC/jiRb/e+L6X6rtUZAUWYEn0Se4OoDq4fnnyv
tUmEp2PWrgBoDKNdhNK8G+aXuEOSWSEGiPpq1R9cvsjkuPkSE3wzGN6U3C+m+SvtLIWKRMgclHQ2
hpuvEDsCRomZEBoHYtaufgHFRmI+4/Qi6daDfSFX/9/3+ieiJluarsuyCfYg6dZ3AELve1E6aRJs
jAqn6uIcv12qzu+049o4Hvdq85G2JZITvEe1U2i1eZCdESkerdJHXSUkwrt6JU63OdLGdb3dWJfZ
SUeKGGMlYAGClseJgP9fM0nl6+6BYaN97MSROsyMz3QfOH6c8A1VGtEpTAEV+PlIAnm2Ts8iPjMk
oQ9NU5o3v3zdP+EPrhpKAUHVKv2p8v2jOqmZUmhZF2/0KfZJHhpqrB6SJRjEtJzixeGyKSCXPfoI
yyfd6Aqdpp4W02Qer6vxcaavVOQHRBSPfi3Nhm35rw+Phc1U2QDp30Q6n2+v3CNJC0U5Xpk0PTHY
kmw/tm28xEGznMkkBE1mx7D1X150+ccmwYfOtssLIFssqdo3gFAp+zhW0kriqA//+bmDn/mahz5j
rpXmLexJvEANxj8IpkMhGr+bv7yGX9XIX5etEvbO62eZIJUiaNjfn7wWZ9r5rKrtBtJrWK2IvnGC
h9NsitEtWP73Ky/9WNs4FigksIDITNP4job25aPJYzPGhdI2fDxUvaB1R+Ui85gYOM0vV/bjzqqE
1+O3xmXhlqmL37arQhPjc5pyMNRM/lyPyGW2e/s3YPwf94+cFtkyVTA91cL38e/7Z+jWpchl7t/Q
NNYRXaH31rinUHY/f31WP2o1EMs/jvWFbf+xPBuxLKvdnR345jejZxXaMV+ya4xq55fa5ScC8O1I
327etU1bs1e4eQXtMC2cfXJNLHZWzTYe6VEJ0gu7wE5G0OXAalE2eYWzzKJPFiJbsT+vg7ofpw6D
Ocsv79CPLWo4Mx2rUV4fgwHItzNr770gtZjp8b72Xhc12DUdXax8aIRx+d8yzfF+u+8/u7Zvx/xW
0T+OUq0cpSs8bhh5Kry8p+nz3P7AFe3t7hxEf7T+5ELHv1Ug8o/2S2WxNPkyDRZK6tnhe/rjeWen
ohK6s9FtXHc69ecbeBGLj9wJJnvbG2F03NsYGTf2Uv6lCPkZ8AOOJfJKS4BAmM1+b2G0Qs+Es6w2
m7GbeE/+ah/bH36KXdz0acUGskic8GKvKYVid0whdAoOF8dbY47nwHv7ran7CdV/nc0XXm6IBC9+
WyOvglQnZXO9bJ6AkxZ5+LA/DjoBEvbnf79b8o9369uBvpU/Yt4rlXUph+e8m4592jYnwggQyww7
uHm2ZwXOKFyqs992xZ+7AAceKoHh6zZ4v4cT++NBn0jUM1q5kDby8/ipiKbTi/v6CMFfvEhwPjRv
YjuxMyJaCRESixhW8a67+++L/1neD+egDCcgqxoMj293+X41SvPex90GO3RX9Uiqo2GvHQRD/+ca
gCMp1NMmLzYMi+/P82Rhnlk9eLt4uUDcPFxj7FFsT7nVyPm8i/smObt3zfMuoOtH50n3nNoetfbu
l0v+QmT/2vu+nci3510WYlflt1xiPdXsp6s9nU830XUaqZ4fCd6qHp56MDPtrTpxQsEN301v/Ms5
SP98uxUCdEVVkxQGut9OInuU6rkxM2kDmd5vnSfDZih0n3Mz4mV08vEI8x7jzN0k4SsbDIN/KFD2
vDjMLaauhOOMtLA+LpGSZGuklfjfWd6H6trwDLwX+X84O6/exrFlC/8iAszhlVk5W5JfBNuyKYpK
VKDCr7/f1lycY1G6Ju6gp4FGN8abO9WuWrVqlQ+dO8NO1J1v73Lz2oZX93o/88ZtPvdFwnOkuqPt
tE0p8hft+aakQ4I6fWwXLunx83gRDD5QxKdC0Se1/8MKUGRqeHPopz+DHqmpPjJeGKCqR/UeZzxu
jG6ZumqbCmGAaiqlNUnpWqYbq40yJPE4oSJ4706uHjTSeaOxdd+xhBH4UkQOB9WUPEJ9rVaDhRJN
bdetD44jYIl6QEN4fPyaFzekqkj4yY8xdJsIVddNsro2fuzjdd1u8nW226jCj6FzTR1NMJ9iK2/H
OmVhOqi6MM/vz+N4ZSQhny3WspOTJ2j4FL9Jblgbzro1bs04mta3/mAAPxGGQdU2PPs2D+OSwH6c
5/k6k6U0u4i3FkWKAQXXEVizS2uGmFe2yhV+tr46G27QVtpweO/KFAN1ez0uzkepGCLJ2yQ5EkuA
0bkHptulAHcafSzqCdwTWCsRhTAuZfUA15XXkSmVTt7DR5S2Vj/lcq5fcXzoaI95olMUHg6ltoKZ
Mvzb4j4DhSwvOAcWF8100q8l13smX+TVVccOUlnszhvrOsK6kCqDcTzoY/t6juvXr25zkPjTirba
hFsv5kl87dC/T3XkZ8n2/HzQJA23lZIlfzFX6zJaIW7ysyTtAXQbTVKkdhHWha9JA9ZmcfCzq39d
Ju65fQ3A14tWElJT2zfC3RCeAMQNqjtaWb0LLljXGlQWEViqng5LINB8abKioPwdEY4bqsd1OkLW
hewwER9qht2sbho+8rUHUkZkfdGMoocorQ66iKUHWQNlHqFqGjufSQDHBdb2kA7KeKTwhOmTEEAB
Hl+wkPIIpWKITXDydR/amU3j0CNNQLVGSvndNAuKeyaroDb+VFtPnQvUfbrTNBPUqW7u6it/x24K
xpASXCdqKNXJhCJblX9fXKjs8JcMpESkIBVEYxM9QoVCAsEUXtStrt0/fYKBQgwzm9C9GODWgtyE
G5wP5BgK7mYk6swPKFpCa49WsM9hu0GY8tG1/MqRzdy41A9QGXAdHyBgBRDXh/TBQZVriPYQbAoK
GMjBOFNz5oE9Ld3zAOPe1yco5EAclxFC0JBZlP1kCLDd28VaWxgk/u57hSs+axVUHOj9M1u3CaCZ
UqRel1qC0jfr8sPj7wsqj1+ohPp5lAbI6vtX6jnW/q51jp3hJjrqd6YGjLpziJa7e+UpsPu7SPmW
fMp3auvONUY6sD6bCBtI+Uh07nGW5LY2PXwqSZ1Km1lAmqcjU2KbQFKnGXSDMpf+IiIRQHFJIIVO
jA5Jg9Fa1H8TEwrKFUR7sqZ8u9m3utdPGa7Yrnf5Fj9BbVMYQsoIzf8qh+yFZ6BzJf97PUpR3e6g
WctNdvf4D0GjJVyDT5FoHNrT732D7rjt7jlsNpdt5C2X7ij1f/x5MaXsttL51V9eVEOXdZmbqpa5
qIp2WEobbXYe0lGKwga3f2VhNh5MOplyfp/CwEO88/+2TM+BOpZJgLCK4qiUfzglK5gcTFs/HbAO
mAKvGN4wS33IfCpQ66mzqwjpXthBA/gDOBwAQieULr32s7XjFKsDYW3LQSxuVkuWNP30Np3zCDOy
RZ0BninK/Gh9IVwsCvFnu0BUsx2F8D3187RIq1yBJ/TAePym0grcchlsduXw5LYmtLCAnlMLmjwE
V//Diyui7RcuIIOJTqoACLLgiz2+s0v9rK/V4ww+sUe7RfjUNqVDdLOufNCfYFWDPcWf0iFwmzYP
z+NAGUkTY7+7CseFLj4tSMlYlTQUzb//PkEvlg8QWxV4EknOJ6dWyzeZsTtyaoGQh4jNow1LKWs9
C/8eRn32xAwLKotmKQ6OA0Hr44Rm2VJSk4tOhIxjeA3+4aMjthcFU7ddrwunvcL5ew7KWUNsgy0T
qJkQ6kqmYZ8Vt4x07GX41njf1bZu54jfR3luXKvNarVu0JR607oushLrcNBz/Crb9Oq6EJrrlGbB
NzG1skVYzrTralXQy4U8Em82zEIYBKp34x0+IHzkXWjKDrdwIESjQc1rR0+q2Z9XZFav/Z0nTSvh
kSdYinDRZK9NkyXRjDJasC0sJd/brEiD/uz+ZNLJ73TUcRQUP0Hd8+O/N/05uyfGIzkB65WzJeul
67LPlul1uzIuhOmr5trtvNfc7xUEJj84DwZvlOz15+fe32Oqz/6SGNOGTwUnRuakPR4065oeNwsz
Ff6Sjt55gCRTRI+71szvKkH3ElPlX0cP2k0HebhvoXpUcaH+j0n/9wNKBind7M/5xt6fyUahOvm2
oIV6Qx4JPrrgXJKHRVI2rx3mZjiqmvvL/YWtSK2FJuOmCsf9FzqxMpbW/rBS1GFjUVu7rbAWXuL+
1ut/dyEABUF8HvcqLtk9yffohrPcv4Y0H4dMi/12cVsTYaHd5CF1X7/EqBsf0STXUJheD5A4WlIO
+fcmv3CKwT0AwRVSTwTjRineOTmyeSj2PER2b9aTfzbNM1U77bel+1EEI9QuWvTFSfootNfgP3jW
O3rzAXCc8nOB9AoG6Z98amAjiv3qVxj4pya5Wu+nCthWnl2Cx88URvHXflzOO03JTZpZwaLxEXFu
Ux+Ep7sLrqEZ6vGivoz+XhjtKTSz4QcAUPFGccm56o8j7k01WeeXqzp88x33vfUmRw0ASc2vUbbW
N2vf6LllnusF9XjgTHuw3Ts/P37VmRBX7OFMiI8AsXEUiOiqXrZ7x72h7E/bQh1OwlbYpxJlrE9d
t51S/Zv4FmTMvyf9HHXbuD5UHZkm4wFXiW34tczybnteAUYqQ0mgDoW/dcOO4g4Tt2/6UMbz5jQ4
eoJsXzHu0yMtMoLAr7IKNqbKd2/h17gmNEXDSc7qsDU5B+FnrUa/goLV/cDzqGb2PxsWW3fEFGHE
Qw6HBfI4zb10uxiXREU+gi6cJq1Uv7boVxN9e3Q9gPsdHHxO2goaFRVq/arH4xnqYXhLhoZsYV9V
9Q5F/5qtdbEy7ZQc1eEWghgpWXu094Wi7YSuDmwzWsTQ0qiTc2t9tx91qSp4awZt1Q2CL0SJo6mn
h+0pr0zvTXP/3ojnDO3jp5XfmVWhXFUnXWrDt0lL9igD9SgBCQCgbr7k1jgIF7cL6hQRCQQc/TlY
mxsHq/aHNxo0qkzi8wt0/xoQMc0hQflEK5Kum/XCzFINj7SlgE3XagB9UdMN2iMU32K/asAnF47x
bF0mBqIWjoRLyRhqu2Vh7xKcUtk79Cm29sbbqexWuL7PzkxplJItW2856unipg59EL6wBYXTM72U
ybmgdx8UBwQ2kCQHv8KJ0J4eNTEwqUhdJv8p8pGPx353OhWL5MhyouLKzrbuKzoDiEFlza25/V3s
UtW4dNvx3otJbfRg4P99vp4Rd1FESRUKDBMDKtB9bX4d/dVSVvPVzQRlR8gn94YwaAnZEdSsGkj4
Bo+WE7MJWEl6UlBZynzei57ohbMktZ0Ty7ZqNaBl8IeoyTm9uo0qd+HVaDyjJK2E/cRNe1zZdLVc
HrM1JZv+HVLvhLVdw8I7/pJrUeB6Xi8f4xmT8e1Vreizby521JZx0v4puinZMsm4mNr1xI0ViTrS
dBQ7hp3PWj+Nukk0VtjQ9VDxqCuL4/mbWfFgvDhSBrQG0d9Lw1l6Sm/zQMl5otNzch/a72akhfqb
ofppvO/SGMDCOaeVBBkFDWHxgiqXbY0KGYAltMx9+i3Q3I12vUHl5j8fdD6IQ2bKpqHyaaXt0PXk
cjpdOGWQWiOyCwf3axOfwJ0qoYonH1lM/ddIJYuRHc4HE+9qy+rvakXtE1Q8AjYKKf+Byvv35XnO
1ZUGKxmOlVzIiWStoWs0LHxSQo7hhXubohjQDJrtehz/gC9VQfGK8HRKV+lhjiWnIHWUY3I9bTjc
nc4mrOmU3O3cUWzUKryd58i2NL+S022snQOuGHf2TYp9qh/JONciI/gKAgasiz62nl+xpC/3j6Or
qRQ+43yU5iYnzsnWUjHk5J0kw5Cnt88G8sR8fMSeP1/8qz00gJ91HcOk3ff4lwGUbPmaAiMUw5be
kyGdI1BZg5iLNjBaE+Zw8xOgUxtdGhIVx+MRsnKtcwPZt4qnQHlhsKjI4l1VBVXkqUhP3xULtZiB
+cuehUzmm/6RNBS6H23a2/m2u/blBj3Au1e3wtF74XlxX36NW3qCLjaB1VESjCOR3u/X+vQEJssc
DGJfqypqf3meVNXCc7AdDVZKyTSaN6U4rTYMRl9PvxXSHm8dhP2v8TE4BiQF48EsqPIgntnYnGHq
Dk1qzAAsyO48vgTZ2pBuCsTBIfP7PHi8OzhxTJAMIzUP7qBRcYKfccvSgKUV1S6Koi4oXBvqES5S
ryBJQD0jQdgmoMOB/y88RCYIa0tw2RyFuORxgo59PR5VB2vQ4F3thGEagJXCn85wYCwvco/B8s10
p1M6XP8svynNr51df0DUQNhQCQzxyrwwTjxAunJ/fomTHj/ntj7p52Vhbjuz9RziPlpi82z3tqBU
5XKYbtCw0w2dng1QOxeI3ZDQSJb+ORlsi87NuDS36TrYo1CvrWkBlzeuDrabhPCOPhTbbdqysmVg
7vqpqgW3FOgj34cZ7EVFyAcuZkiZ9x2Kgj7UXeeCztPJ6R/SL6W4ugtddq8nhSY66OzRenlPtQk1
dDm6OQ71XPaBhKIR77aTraK45lrzUmoM1IPhUczi+HtzKiHHp9MCipYbSIbPokJGt1J26HjQtgqI
SKjLHChpSbvri+o60eaEfhlwATJBt2tHocHgOrgsBksk686IqNt0Tr9BoTg1AKI9/UY/2iMNx9GP
uek0bFjSiQxBfhMhzELf1WhBkirzk8P/a88P++FVFyLU2+h6TZExmB9oAbiyNyNp8Z2aCJKnJErz
tJ3ks3jvoMqniY7ZqB7DSJVNV1l877WxTo8R8ki+Sb7LlBfRDjV7UEx3iRDObQH3NK2fiiUiDVc4
qIgJOdRbDzbop0oLlIaUwZp6n78Nv3IvOym/agR/gnBNj1JHLx0cVZLU0ya7bTt7eSwvBwtyN9bM
PV8CVFlPhe0fzjYytiT6F8gcZc39DimfLfwze6Is+du8YyadFYV5KcLEC42SFvIg6ZlivGyoGK2z
cfWOFBkmh/fjupFJH1skKRbo6Jo/m/xbyrvOrmlu6tKxdrK72103o3TCCLJ143Yen63wpAayHc5W
cZEPLZI+1td227GogpqRiDsjprPffWdr+p3kc1X9XtMUgR7PZqw49Peg66bknuyYY10cUZuPEYG3
i/qNJk1OTZx1272BIWYNVM2NU3+zbju7xmHlWYuedh6Zs8ZVpBfe9NlwtQgVBAvMVqINHHus7b+W
Cg1a7MZm19wf37W8YZhdi3SMfURPuLGkxRH8YYWCjeTSKWY0ftA7f2+b9gwUYH0cqvRgjgpGbcm8
JsSm+0QVsVPLD8NNOFRkt99PIrfZbg+gbwhWQDyCItbz51WO0EvbDmMWfTAqRwgQS26lIa2Um6It
RCpBCTd+PjqSPq7TszCmgZRHI053x3tto6QmIQJxhj/79+xfwDOGwWPt0MAXHpFZJifszf3aklY8
aJqL8W2RIq4pcb9vBWNXqdPp0IuTwbxakOaVO429RxyNun14pSUnCR/7mtO5HpNvR+/QhD/7EHVT
b4xXFniosa28eYWf8CLyZ6aGjOYOuwwGVtrnnXktNrOZ8Dlb2/oQFgbMD+HlfiQe9L/GvGdUvaOv
ThaLS3k84TFOQ2lzrxfzunFsIhk6SNcOqNmaAJujPUSiik189WL9HqgUMpj5+nDd6E5BopEeRTn9
6b7Hh2Z08OgN7KMt5R5qXxcPhYAk1LqOv0QwoJJ3UjXZkqd9LeTsmOky8LYQXAzfCVj7XULFGbEq
d6dixi/PD6CiAelDVWSjlD4yEnt1sZYCTPdb7y0EKIbuVxTVg1F9AIv03wxGV20HHBMrYZUG2561
824lC6ev3sBE4IIJ7PKrycLWvTpMzSqP6KVPCz0X8B7jQFKo5GaejbWawVsVHhF4KStp4tMSQcTe
2SXerxrvnncpv1zkNMGpVAhZhJePLs9x48w2PMiMl75NJmp97U6oVUQjPXw/gNF9m90vK+iO7cGY
dFjhQeYLRl78c3aXlAzNq9LGr6/qr88pXRzt5iSqcU+VcJjC99T9rIVRjUyYB2Q58HoVG/zyCfg9
/dL9uRjLwsiunKad77+3PiU00y7u0AWUjJpN+6sJX3XxPlgD85AJ7VVB8s80CfxtgxQcYlnk4ZCG
eVz95ck6HDZszR3qeR+uAwvSVkcJkQ4ZQmAcRpnXBRuVovYFuSDUgd5BKuMK+/gKd3n4itIpTxRt
eyi0mcjVw/TH791PjUYW1Ag2dD+KxlPkktqJRyMGNaYXJMzlc6M3Cyo+405KLB9Fk0VwVEA22ywn
ho2k2KwO9j/Rju51+IAouBCm0yujKgX68pz9Gqt87E/SLTUKEXgIZngL/R+x2BHYAGbkp+qUvYLV
EEH7z8zKENLK0NKbrdxjRwwJb61CfJNEUNH3jX63G0zbxI9SjXdo/rcBexmaY0p4Zk248IZd2trL
0aAe0GSe14iynM6QjtuuKzwcr4iqzaUI15528L+jlWNkED3psBUASOYSIkP+BuJvQP+6P7fN6bn5
4Q38nnr7N6/gr1mW+R8r80yNkCJ2s/E+6Xz26VhPoqkGLyt076mFH8pm5xUI00so6/eoJdux0dPD
YqEz6tnjbQBzL1xBNe85tXnFo2e8evS4FHBc0FyC4Fmy0vrtkN+WGv7EOTBCmQ706NoZX3LghJQ7
419MUTSf1deQzveftzU5p7M/4s3vkOblGb54Cc0baZZDchOgdOLU9ebNQwyxga6HOxK2zeqitdLg
T+EZPvLfh/BlWA3BRBHpfz6+fAiLdL+GpSkchJb21VrU7ro9COi3P8NVyBmJ3Fs/oi30NJlPz75G
0iAebLxeNbytvzifvz6kfD7lc3qdnUimcU5aIhW55T3v87gGe57zeOAz9So//8XkoWVBdRaMIXzB
8t23b85lp+1VHtgitMiGc/sXXq02pDmo5EVfTcSgg8C9QQwOIDgKmvzZbZzcSgKGcHIf7+bjd5RO
60rR97uTrfAdkwMlKVRIhOBJ/YLOcuQVxtMpdPZV1OvRciKs2P9ns/A4dAnlSXcbdG0uJ3n49taC
jZ6jn5/FaFGSRsEX/+p2m82z396h1Qf5YoAWDWRhMrVV51B/dpYfv0Mcj19waXo4L/Ptha3QyI62
xI3FPiE5IshHZKW7cvdLAqJxv8djr10PXPdYHwe4ADx3P8uI5gaU3aEjiaLHpuKKvEAXHz+t5EMr
TmZYO/ku00n1JE2fDi58yRrv/xjZ69oi9gbEon/vyzNJRDAGfx1NcWR+rYe+sYvDpSB40CAb09g0
jVc+8kY+fVuax2AK74nqkb/HfPHwMqatk2OyRHmhWfJ49rmpHc+77AxVz6wjqz+hh6rWQNzepXUU
6pEogNZwQDwEEvB4jv01LPW/P+GZ/iGmDbkOzBz2gWmWjqOmbgFx9iRmaYsyvUFzHk/pfuSSL49J
bFUMJhDT8rWDkykCXsJBtVyyKZ/MbH05Q8pHysO9k8U/6T/v3aJTSJ6S+ndovVUElxehPeLjGr95
i2FE3v/918bKN+mEQhhpvEWTc/7ZQb3L7ScUtRBi173BrN9DA70KrX5mYeJlGA4wCrUdqs3Aj8dp
WxwdayHSV9bAjtBhg2MutbT6ByhR1XV5fg9/D0U57ONQ8uy2sLe5ePAzUXdUNFsytKrI9JsBXAbn
rV7FWnyBjIsRLYsqI/B4ymIfR9zL0l5khwvgGvJynbXQ/0S63+CgSsPKPOzzQ/U4WulmXs7Xo7G5
MBodOWm9hmARSPxsaiXwzU10U2mrIrhyfhJadLHJeLVSlDgrl/mFwXyYdCkdcF4twd9SrNLdnws7
/bQFeZgcP0FJW6QIRVE36p9e1av5IgzGY8VhEJktElzlgj45zW65I1I7rUn4OcQ417rNKaEAbkHV
Yj9X6Qjv+NdYpcVeXhUzv5lGAY2gQLxJp4DcO4dOBHuiyvbcHbWSOXgYq7Sim6N83iibnBQhGR2R
ce1TJec2d6Je7Odn6VX5qOIilMeDDAUV0KImX7FKT559PG2Xhz0JnaM/izT/m/YJdeiXlW7Oyw37
PVDpfqwu22x9K7iRwDIAB/jCPOvEU3XhVFXCBK/u/+/RSlu2hcFwy++ZVsNt8VZy9y3vS/ATRqR1
ezu/csQXdhw9HIgRiq6Say1TGzFsu+tRBIwZaOl7p7PgFgzhnPS/XHfarvvnOB6s/dj3/34/XsDE
QjBEcE8QNJFRL3+0O7erc87tG+MuHZelBRMaEpdHs1gdRJi6OK4a8MWJQasFRhsRI5mwMii+Nuyz
4mwY8OTJkailReCVIwrTHa570BxBlPp7ii9AEPNhxNKdcBYHebZXGfGNrh++3kI/LeS96kami42V
vG5kva/cL9P1OExSE7liYOkqi/NyoRXYHTIV0ip9O8SR+/1m5tJsb4hojlXunKMa2bjI/ajHGyx8
FYj5Aupgyr8GKznjx2KDuELGYCzxhHLMEKJA7gcacFOFBRCPbskAcGRBX1HlAOUv1woXR/WSLY+7
y/AYJm1ghxnqP/SXrDg1L3AGJsQFMQEtZXD90tt/2+QpwvbYtc2EFj3EN9B6wQ0hn02h11UemZez
Qv5EHFCD0t/Skbmd8lQ/7NPLcCJ90cUISfTJjcZWrv1xaaI4r+z9fVfQIOQvc5hHC28x3fhDJyGD
6CJYCNGY1qxtgwRu0VHzgNZFBj242vSkek/CqlIO68UrKhSB/vOxpStsHWeL1fXMZu992r8bboPG
oV9bMFbRR9IlIHpHmL9Tyy5u7rk10QsA+o3I78deEFGhRwX70R1PrXozoAMF7ZPCoKu7gfvh9eaO
7w/qXrs5hkNZgJV5lfbghalFrxoNVMFfV8ErH+9FphW6dC1A5bgXWHbwI4o0unAKKaj3eo2qe/jy
JP0er2TaF9bssJwdxT1kZYS4bXh0m6bbpFeND/ZZcT1eGR/ko6GdkYcDhy17kov1Xlskggblsy2t
z1Cc3OGQ/SA6rYmgnHYSUfPgTwP8nSTsNQ5JhTP7IgwjBlMsi/8QECBh9LjCZNP3upzOBDwiNDNp
Fef1YbWxsXGvanlfxF8MhkCBTV24DKJUCn72m83R2mTLG4OBeorq4HX0nQm4mwkOenRq8vJGxSK/
wD8fBy15IaYtrY6bPYNyhDqfw1u87MCN+obhISDX+jrErzs34t7JXVcNLSzpo/17HLp0fA/nVZ6t
VDHfyaRFnlW8nvKAYet1gDpGrHKaXwA+jKhRX0RoaVkgdo/baZz3K0OZrW/DFjcmZKKNbbTw19Ax
wHtwY8F5uKiDQRpe3Z/ez8mVmpVy8y/cMT4C8rtl8bRCril9xF5aXJY7Yy+TWHh33E+BdURNxdMw
EFzavx/wF6/Z42ClM1VI6U5B+mnTyeT3zfXqOZBL9g7tSOlasdJTutWbgWrWJKGhldn0kXmbHSmb
O978FEEOifai9jGvqNB+EY0+flRp443r4YRQFnIcSmfRPbVPrU1jnNdU9B8qiUMvkmhiLJvyQ1Hd
ZJUrHS6QmAqqHRVK2lC2EUV0yHO2hvvOzQ37HPS+7nfHCEqAcdWV1mDhYkl+FqM32vlUbMXzw/j4
JaVZz+jGcsyuCD8cqS4XCUTKjPDE3WmzPag3Kjy3u+1/uly/5l2y1ek+u2xMjV4A4AyTd4UM2vVH
9k5vjhvuu6gPUIvuvtMRsouLLkxqjcCRvqCdZrFym6s+JIMLmVsaZDlRO7hQCuwNEnErVpSIvv29
Ms/CafbjypRchmtipkfzslSGemtNduL9c5h/D8/JP65K5iEWxtNqUQ8RzBp0pIH6IXUHmIfp0pv/
/SkvOPuPn1Iy+Cvntp7tTWRTGkvK72Y9KiIWXoeGjMiPiECGkoTD8CMPvQGuZ4WnpovL+NeelTy1
TMuR0Id8AuiH8/GexS2zTqomXH9TlAUgXOtSiRQEzbr3k3bi+uijeXwT9urnx6EWtPI9qvicMiRv
6mm2PZ6EoWq927Sxa+95lmr0IekGQfEG0RGZYTWG7ldlp184/A+7UE4aLfPrXpUKrspbI7w//GJU
hIIE3utW5Vir9twpGeTtztzN1jKjUQ8t/3QgSeTRkCgZJ7l5wLm5CYcKNgoNUaOK4/bswT1OtGSe
N9Bzl9sLSyyIPoKYfEfKBFH2g+cAQmXFeOLWP50wKgAFhQFpvLJzniZJIq+dFWU/dOPwyDqCPzIk
NW5Km3RcNiTb6TWsoe1VJjmEeftr6NLNWl5TaXZcr0WNj8+dCofbFnX381ncDcYwFxZu3f9pzBdV
cpuvHZxfUy5fqtPRWmYO4zoxk35DgghXuTOk11aGmobpf63cqQ6lq/4T93oVlu21S/ffwe9lMr8i
18N2ll4lk/Xeh8cvnBxcnO6qofs3ipva3qDXq7Klrw/zrxFLsfJpo8krGaopTlXYuraHnTtAtyPe
mype4O3J4PycYt7ZSmS74myVS6U1AoPlOmHka4T1uoX+OzrzDO/eeXPddZPEJqUgcWy2K7ycF1QR
ok3QSIrlRQFzufGIlSxQ1k25Rg2IIpeBg2KKKHbqu7t4HI3b6ZDsFVlEedyTmPkyenPi//fFoukJ
riUeBvj6U+KiEHCspmSi9Ykv6ujSuLOjmHhWc6PU42YpXpucSdFauL1eVZ3hfXqPVwuGNnqBVH0J
Ual7l5xfp0y6WbYkQWMR/He7JSQ+N35nmNT7faHxGbWvMNw+2HhiiMrUwosD9zi4OBa/BjehSh5t
4VMD97c6NToKFCAmUXT3pXkcxJBV1+oZCHscs+ww6IWZqysih31I6ep7OOz3+2RK4WrUwaDnVVZT
mKbH9SVRQxBqqNCIiR5KpmuWZbfsPEtvw0tH6KWgThmeok6/9q3v3DQan79oEVhH0gITcnITugO5
FadLL38A7AJT5ItIyxHrlwtJ5bVlH69GdhPVmmEHK0KyofY9Bvabtgfw+Cz/repQPTtljGkhlQIv
EyUnp0yC3S30w0WRdIVYadFt4YwsyHUo3CpRrnrtolZ0qTebbdq5LV30GjN/4PhEbcTq/YrZPy2/
+BIIMtQiaNBTy+9zkTvrs5FzvI8hLrzmEzHlEe9WnxSs8MjuBUOiqwLUN76gwpN+vRC/hi+90Rck
JG8ZNavDBp2JKaYEqetLXv/SECiEe+GOCceZXwSu8O/mVk1qnlyd/udVx+DJISsthDgmv6+aLa+N
XcGX0J/S7yDI6naEfYUwyxp8BAYYE8FL1el/MaqoHsK8IqRr2Vbpgt9I0SwRKRFUbGKFhfeZNFBu
7HbHzXowqNPJnq51g4pFf344Kc1FWoV8HrJpFE+XgiVtQ5ZN2opF998plu7chrUhdfgRfLsRTbvx
v6uAy/uPfLjlYkhgAY4a04F9/ri6Cbr6yemfSxb6ZPhRguCokyw5T7sr1+0tcuJTyJXk1areL+Fh
Pg3NEtLTCHzfKVenGSeBFkjcbxBIUfGHCB6JteKTHFTh3gEgAD0008n6J3wCLJTGvOKSPXmiYvaU
UIm+cbxfZmn2ZqpJN4nywHvNIZpQmJio9iXyRADfcVxl0u6Z/Ocp/2c8q+SnnBfnLZoIwqSB/rwL
Ni2TpTQf8En8Enpm3yJRpUTj78hqC2EqiMtwgXq4xScaLhxiOzCQZ6WZi2+T5aQvO8gNOFlvXuXG
PbMwWRxUlpH8oSQBEyz279fFOx2Vs6wtsYWi8jb06ezU2w3gDAgknVQEvdCDEYFpYxt6PzEhCm/e
v2Dni4/QHeUfMSkg68ePsGfZydgd0E5YEx3So9t9p2WAD2oFutymC108mFd4NXcGRHmT0M9GCUgF
MEOQ53HIZKeurFWOLIV423WPdm5ev0NmrZZ9b70tiZgu4efoMlq6gwEzttHfTMOfitvxTJlg4qKQ
HO+K6wEe+/gVykWTEtozEJ81Wnp98ql+CHYYKYQxrT3b62kdjQzcjAon45Xdfxi2tOl7Y5NBaN+A
jOJRqVCjePk7nc6QdpR9WJoiFRDUAUZouMHvXhUa8Mw7Kk27tPjng7M0s+xAnt0HqOl0lIbISYMG
t9srcqnXOyhbYQWeHKvSmKUzRnsKc3k7M2eCNApAeF2gW+f+lJITcrdV1anPKffScCUrnzrHk2QX
YolJ7r/zrqcQu/63ipLLXFVD+dLEi46VpEsQOIVf9XiS1ufivF5qYjyofoAZHUFyG0Yonkw/4pG4
t8AL/8q0OmTDGFQW17c0qnpIZvZNZ1QB6wBoiAZdeI/sJFpowTasTCy+uLcW6RKoTfiLZP7k0tFZ
WpulsZ1RyIPYM5pVn5+n1tKn8QrXZtf55+Z+oVcAmXPhrlo0hdwgN1o/dO7uesX1fca7HT5GBGZo
65DDLbtvtjnLdjtgWCw9BdA+CTXI64GJBkYbo+lVeQ7C93+0WY/Dleaurvb6cZEgbdOAffS+7LY6
6xjFDcAcgM2DuLNrf9RL/ca86k17hq2YqYJKADVrOKwoLT0eL/WU8agdDYHfTfwbyBWwqqAF8XQF
dS0AMqyirz/nyMSQhgwH4S4nfEc/fr1Mx8Xqlu41FldcWPhkStxZB/gOUOf6hH7i+fZGP5sIVSkR
evbmFQZDTKm82tSF4R1SgYPOR8k2XzJpQ40RL+M9Ets3t0j4Qh+FmIDLNDZ6kFpa442Q0sJ+HBJB
n/035wval1CZVVGRvNPDfi3BasZ+nHaCtxPCR0JbpUEC1hvFHg0lqrb4OZ3Aev8erHSXpbQ4bo6J
gnoznMTN2pM9NeiskPIdLvz+t4m7qPtfQB3iTQ4+Fo0AtvSh8ZOEm9FPdRz8cvV/Tb1kP4tkYRWz
VBNn/RQgTXfqI90T1KiTjNyxRiYNjS9A00VvQE2I7VW8kC+cdFHrhVCdgt75s8ZBbst5ZggnfVE7
Exi1hiKjIgVkDl0whxF+Y9X6G2J9S+cN55TyPVKk5M7KvoAtVJTzDF/Ab0zeO2qQ5JSGNghK632X
oARvLK1tXCFeKvE2B/XefD4hm9+8eo0dev4D1a3jrbVHKwoapS4B46HyG1/dyYdvLDkOq+NJVQ90
d7jjyV5LGLyEDoSnkfAcTJ/VCeRQCUakGddhPCDNOP//A8vAQOwI+j9UsMJvLSEkM6vY7tWb4PX7
kNmEKE4fCB3FdwSHznDnKusqX7grjyOWQZIDHTx29g3MfjL57AguQtQf08yB5gkk1QTiWGF6hCEv
HQWmaIJ6KWhNIALzaG0tZPZv5+t9ihP6eJDOrRE8sLpTSlm86kqhF5ftYbzSkhaZie25YWp9XwCb
N5wVtPtgBGRRfzOm1zWRgKiUlYWef/5Jg0kaWVWerlePDEla3QS8xxmGdvY47Zl9/F+xCyAA/Ijc
A4eiCA8V/x2J+l4VC+PlvjIMvXbptG0/LfOerrnOwlxRITB5f7cgYYgsGKalTdUfCevKV/S5doej
+3vA0jrvD+Yp17fwS4VTmAZbUB7Iwx51fpvIqZQCuwe25WMEAQuJAFYVtfCSv2Dn+W7rnJhfBmCz
91vI0bRm9Y4owFj4sDBqIIw0VeQfxS+ic1Ekcq9PsKe25n7POHRYfQriIFTVZcEWvcarnDqZD+6b
3nGhp3wsaTtwbPEMnN1FVGWGxRv71wxKb9JNOySXPL/n6SBRKGPcq25TQO0sWcaIcaMK69fF3fpr
yNLDY2S7PT6dDeA+KfxJY9EEc5ZE1UgmeudsPdSkXXc7Gff7i0FfuCEe9dU/Uu0Hwwu9ooPAduJW
Jz/EsE+fRbciNpI6XQoVH+/G4rxYK7vzQgYIxxtSg3AZJu99PLAuuQevLoq82R5RsH+qChdfPYYO
sel/xi4d2/S0yvfrg9gFgRFPgAmFGxZ9ec0pVMV/A7xzTwRRCLFe3E35/kG//J7tXpmZ6UkHQWkJ
/kwIO8pqf6+jfmQOyZUKOz9L3LinVPl8z0GiuCr0nyKEglVollY5cbTsbDi5TGDa0vwDl4GJ9qPg
Q8SlA05blaV/BoAfByw9LbkzI4fGS8cVbbTMCJlOK+x04OPJNa0FOWoEJU/QzwEBqvf12ewzOOA7
iSUoQxjBxzN1Wkm6mRu2iN7Mltja8BOnftGhMfslhvW/8KM+EpbUirVpJQID9lYE2P8KL/eF2Ref
QcMQqg8UnQ4dj59xuxx1R04LuHeAcyKDKdJbR6RaxxTGejGGsYocec+yP96mxyFLM5cOu122XVlc
8jAMdwM83GEY+n42bgzwKHlqtg0QmQmNZWjhcsEJI/QQrDUhFX1dgubRxHkA1yZkt3CQER8cs1iI
B3WbKG91NzGIOX0FAI9QEGrR7Dj1B8r3gKbNg8toMKATsrfgt10Ft74AlMglUAkDs496TbpBPq7l
KZHtXDfgMb7lgciWhbDF3f4+noURekYfseQ3KlfzxTv6OGjJK7RvsrXObQNoBTxJECmyUT+LoI+6
FLTR/05gD4dKEscLKOBx2NLzptmHCzg6lzVzDwF52Qv+oGg9wgdgMGqnqU7rC7cb0RBo2oTTQUeO
+MeZ/2xavfmtW+GyvbAclIwg0q4RsIouOI8LnyZygvQxh3jn8yl4xl4IFTmC3dMkWuhVMTss8fNK
J/hhvNLLeLSyhS0vOMFcmOGKK9ORWzzstwatSGRRYihZbh8MNeo3KWEZ7esetEcHlfF73ceoTdYc
kYE67VC/QUi8QQOKO9nzlWe2e6Q+eFL8HuEFZoka5r/X6kWkycb9WquSlf0fzs50OXUm69JXRIQQ
g+Bvpibm0Rj4ozBmkBAICaEBrr6fdHV85YPdprvDdd5yeJKUytzj2mtFLa/VapyUix0M1ngT4s0J
3WRcKcU4BTSeosvOI/W7TI0wownHxkkuQuOV8f0ZZhPz1aE5oz1QRTTtydXXK7drM/UzwrGBueFI
Nzs3d0f9E5c+Ozn77WL7Cin3S5nu30s+PXo11INbemPPKj63wgIBNO84geP1HdwarhRPLuizmX+v
uP7b7iSfZWciDQFC5imybpdVz4s1Lrsw7UH8hdVgBlgxuilN+Bfv9ycuheIyo+819LGw6dQH/z0L
UDM/KgRtZImag0JX1LEHIwZ/meFi+9HNfkeq0vo4I8/jZq/Qgf/BTj+fjO9XfzqJl7zVKh8lzwrp
eQuPOmr0AZDH7Kd2YD9UQl3i1ZVnb12o+u8CZ9fsOyjKjJnbB5RcivaJgbP4Rv6zowWBEwZCcxuE
5q0u9unFVanB9noUi+2+a0VDT3R15R0JR+8EJZiX/cHMevuZEkVD2Qp0xn6LFm2dsBDYrb1FEVX2
XjW1v2Yd/nrsJ2v4aAS5keSxOlSq4EzKWKKiE4h5XQ7y/oiOij2PIJCzFdkSSRX6hxBhE17Q4uw2
3eEQGa5qd4XHnYGEVGEkNbUj8kmvOPF/QpWftseT6YKyzK888lqG29TlfBDCHxAOdqPWkHHK0VQe
rOkuMYfT4UTGb5kZiy1KmR5VXKPzai74yx3+tWhPFuB0SKtXI6hnDKqVJsgai8nnBpmOymVeHMFf
jQ3WBl5mqtZo9f17KE5G8mhrp6+pRhzzetNRJZNPVbbwSDZp87wIq77Y334+238v+GRqrpoRtosQ
wYmim+3rVzWeEp3t6jx1kHJa64mo9Vv7cmv0Ugcuu6whb9f+tdIHI327u+315dbNu1XNqk5amXi0
pN+7Oi1P1qel4ZwCEUH56XfQjjcsT0lMMZ0um1Xr0HAe+cAwXyElfim1K5vy36d5ChKLsqkTmlP3
J/sJhGIyIb6gPwmU8P+iMvCbd/1+taf40Pfy9BEcGhnD2ptczEcELwnl35rJ4EL/jGgcok01pEqi
l6MSP2HtX6fjvw/6ZKq91uFU1xVTGUGEffQp/aksU7p+SCtj+2KT/BovQiOPOgQOkAbOk6muBtk5
CBsFpa0GHRwTrikFm3QYNKbcKDESQ4X7OG9eXPf/8Dr/e90nI51HVy3MDyXFzqV9t9b0MUCLA1XX
BWVM81W09Lv/o7xdV/qVDKA8Hb7wcvfBJuATFFI+Mqn0ZHYpxXBIKX37ysD9vqgG82HonlaRB30y
xd7xcqmkJ6zKXY5G6HGKjUelhfI1NJ6mO4zlsueJyX7RfZVOfkWZP848SDkSJjV4+4xsKmjFtR4B
y0okrnpEuN05WpQ0V8sjsR89z7nRs6dgrftWAiL2Ys/2h9HWH3jUD/DFk96rxfjdxH67pac3/ai0
skc9ZGjujAjHAffbYBluJ6r3B1MbvjCyP+tFWIlvF3ta+Ufleik8NsBXlYSxqvOAmBcaL+gHmHSe
mIv/r+spySR6NPC3qrjrW6ECEaNrkFa4XijuzlI1AOdTJOcUdEsRCyoY7N9X/CVl5wH/e8Gn83oK
Kk30T5kvgQ3WfFB8z2UCUa7R+fsyv/vob9d5emux79/Pl0LZBcXSCCqQgcaAKUaEVp3pFES18/4V
rYf2FYwUGqOTFKKyVz2RX88th4hKUIvhWKis/l3fLD4cS6N2wxiagw64T2oxBrw11pvLyr5ijPk/
XI36D4IptHSfx5f0c15kGtSG8+Xy2l+vFe+egYo8vWwkWUFlvUK9/WoF1bahicF4N1xF/z5ek1Lj
oSjV4w3mCvhBbysiZ56BFv//WkrwfBgFzB+YvqdrIYha3h5gidXgATUWgo/DAHQAwDpmgl41b7E4
v7lQ0JUGRKdVdT6erocGx8MoTrhQWKOoXXH6FfYJ07s2SPhKys0+urknOTiORojSbpeBRR8LcUpx
MxO+1x72b5452PaWgDV6kAW764p07JFnLt3lwe6lQtXEekeG4eeXt9F23xtNURy1QocZVzsTS6ND
WcdmVtVHffVsTfsH/rYq6ZVuxdoNbi6x/1RzkAxejhbbmlIGUbJgpgG/oA/OO7H8t63BrUdy0evs
NoDqwR53GnCaABW8WJ6sdhD1kxW3sI6du1OXUIuOavbDjDuhu+F1sl0Z/AI03KRnXTJTm/Nkk4aa
BetqXftmHqC+mU5FthrlxBSfVXdBoIGshJxGvXFVLLIDIIericKlg7rqsrGsmVVRIjux0WSVWtmy
s1MzRamcN3inZ+Eu2yyMZHlN2CTW88zKBMOkk97a1ADWHViWRUUMXNeT/QkFolgxzFb5arObiiny
WGaAINJa6ZRo6LRrVlMufalZB0uThUMmkVIDO4vJcrq581lFXmTFeih6onFEf3xRmrW+Rjd2cECb
g1pmlZhp/t7mv3AqfjYd1UKf9x5IEB1NH1Fcs828hLWtS1/2hyg0kfJTXDtBGEGhveSHRvwRBpUM
Cs/7lpOo54JA2NQ6pRy3xBiGaWuiFtWDPQhUn/0+ZO5tYAhW/B1wTwpXStVJzSEtLJpYZzHq96fT
991AzaQEzKBmYu0461BsL1iWwWSNZuBRTNaUQumwDwZQaCMpPsrN1Dr260R8zW5v41kje6H6JEeH
qmnVvMpCtroVcr3AOrg2z15hbY6w7Fx4Ib2N04HgkO/VJYsNgoDfXc8hNnCG3DIr7bK/5TKRTbEk
QpCH7g5TAJxgNGL3nyRAnoqUJ9Gd7gLyEuq0pTAXCY1Ojxxt5MvCyhwwGO5u4JvL+QNJ0oukbdMk
5ECEx1ZNHgpDBpsfjZZRZ3kAhZkLWsklV1OErYV9GNtnxQM2Hc6tyVDCh2XtxzNH7gpz2hCbHQLN
puhvqIWvquaDzy7SmWt2w2EnCs9JmDLdUSu2BQOnvYlt9iimsJS+JP/c8la3mrWyrc6KSjIz1Z3p
gN/vTnM3Fp0Kb6YOdgaTZGJxH4zgodPVq5kMI6vZa7qtXzs6YcPvxlPouAdoCb91ijWDY2dJeQtP
i46qw0RRZdy/sK+Os1x8oMfC4w+SieKSX89Zv1VoFqYu5lUlLWv1KegXwinMB1Xa1ay7kLGIKciW
9l7F+hTCKtze+8e+xfkPoLs5iY/CNTrDMVqyDmP+PMLbQ5C6yqrcfw7J//0u8lbwG7IH0QOBzlQM
WeixL967k5Y420NmrK3jrDqti807mHoWK++BPztYDpZiOlbqHqzG8AIVFYwBGIKK2b+zk8i05FIp
lh4dw7xY26ZF2hHBTu8uJ+8P9kp/2ECLVuGOFMfKnr2B5kSTP9b58EUDOq0bHQUD4drSapuGXBUC
iQYKhWwr6J8lBg8N1P7bQsoFBwD17kysehLlVxQywgU1f4pSqxjeOF7Y4CHe3eE0kcb0MweRkvJ+
UzviJZ7ELIVQUjaA5+zrPMLezXlFn7n1QdyZEHObswSzaZC+tc0Gl/5YLAo1nnoXq4jAf/+2tfdK
Unbfsrqfq2kqdyvMcxMddE7gcIblsd4ecjqetyU+2eOBEvGeW2zHz7crJlt+RA6uYX+hvMKW4OL9
7hAltwSjlYgZdFs7i6DbHCiw8XBVYYeMV7lgB7xTM+3Hu+bKx1C/wQqm0j5Es93hnQVsDVf7mhi1
O+ue5AdRJXhP3h7DvvP+MR36YkFmPFwrLe+LAAi2rYglXUCZdOecCY91rJhJj9mGBUAlWkhk/+4y
EJjkpOdeXfjvQmHtI9bPQxhth1Xt3Plk0p2Ae2cgQDh1BtkQC172Vh/7Lk8FJlb0VyPelf2gZup0
r2zP4anrsYnPeNWMDShWe4ZvA1MV3ufYN3MITokiFTdDoUrwSifczs7HCAHEPvObb5CPDCfT/mr+
IaztB3LJYh6iH3t944lNiwJaFyTOoK92s+y51C1qctb5sNXvOnexhXtZslwT1YvU3JPjfPTmvlgi
kKwak27XNz/6+x0XzV3lDnfdilzxTmfjivluz5ss3kG8r33zHaiDb/YjyeuhHhzKLkw7EW+lb093
M5pxfUrSyw7uI2ael4cF/lWT8zGEMSV9o7oYMAqsxERTs+bMMobCeDOMr9BGe885CkumHbj0ival
W8iPlvUY7ZkKpObLCw+JSThp7+6C0Qdw2ArqoAgRDLGZbBtigjiz6K0+D1xoGPKjFY5dYY41i9/9
mM93a7tYys93EEtOtIBDwm1aV3tIfWWTKIAYzayrUx9u1ZAaeVCXOYObmDcU3trnCHOY2WxWy7ww
wEcfA+PWA+v2frVGcWdEKlOK9z3XvFoU7mIeHXJkuPPo1ClaMLaQ5Iz5Di5JDA6YpilKBG4otc4n
/uBjtnuzJjExF2ffJIZydyB05MmZ9QIb8e3E3I1ni48aRnF6RUwaM7GM2L0fyFObCI1o4nITTXbG
cA+fN00Dz1Ika2vg7PiU+9RtMnfeRXhLzPZjNdWqTpkM5aoD6+U7c5hyb7JNZhYsRpa+GlNswzV/
GAxgd7E7+yHjYwjZmR/uRPbH3QnH3TCXJ7WnJcmrslb8YZybqt1qtrJs/f7+s9up8vyBY3meRIhO
DijesXVzosxP2EzGJf5q6vRJAJmwbpnxxsIsUeznvLHamUQwvHuEmDbGzMv3+ebT2nUni676C/6o
gmUpXVH0zOugxf1QLcWeDydLn+Myd2x2KTjbQG4gVeEN9le+IGbcW9JxYwzS/kPdMDeJ0VzBWLbk
PCI32e2TS5iu8smh2DQohBdYqK1pCNaBkE0utvPSXa/xdO2Vkvbmuz0GdDonYiLzfuMpb06lc1VC
84442Pp0q+Mn4pcJ2NeswnNB4XsU/5RQB436IcsKarXL9XJGPNO04JfoLDbuerOaJ9gwuT6Zq7oE
tC/XpehNZekSUZjA1wSRQiiHBY3cPemwdGrWvXcasLHcANeH5UFtwvRMDNIOibpdn2P8dxbbVGWd
H3dPMcRAe49+6Nf3v6XnkV7zjnlGOYQuxJIJH7tzBEyQsOzrwbKXr8D+L2HnoJZ4uvG6OxAVRyNW
nv1cIn121MT4RifXcB7WB0VoTc0C1AoOF/s/lZyCg7mnTr541UBRFfC/7vupdBvl5wpMltTylwRv
X5ShHbZ/KL1+H9tEVQFhu0XD/Hu1vjLAv676VGKlKxXckho5P6s1YI6ZiV7eHXqZSpIZK/iiBvhz
tpNKpwK4oQENAuFHmSxP4dpvMIk3V7Jv5gAdaOwEkfPsaNaGDoMfbjiaSWha6P69SlB/7UF+v/hT
E6IS3stzdOPiCvqkOuWK78+P0CPLBuRThLq33vSGlafaAH9Gd8+pA6a1nhGgvJ6SUi/0eem/381T
ffJYNfxaTJeOAeOlGsNUhaRworq4Q/QiSxgaKCtZn8C8uZlhtyEV0BtARtWwei823297j0EgZsUY
12owc8utfjszeq4FNGgoXi47L6pztd9KAohTwlIDix5Y46c1v2Tne1TJLwpvxzgttI5TTOdEhR+i
DxcHCdsXuGevEEXtwHyxvX9d429Xf1rjNNZq9zKqaGxvcxTHYm6DJ4YC2WFGn9gI4W8TLYe2qZpf
LwxR47f+6/cnfzrQtbp3q5xSXfHPooTUMdzL8DHXUtGwcx3tTEhL3w9OujQGDccnes5F8tYkja93
crzfxdZ7ByC9H4Xpi/b4NmDaoU+KQLh1saJ+3C9k2wztbHZDKPxVSflXq/D91p/2Qxbp7VqlxUvT
BxThBhtGHGpDjbED8g+CglcDab9bBUCgzJSgXMxG+Xf/nW/3+zH0PFVSXaoaNr3j+Vyxf4ZQkgGY
tFYr+rGMorn710iW3xxG+9vFn/o+9UpSDy9H9sgA+Nec+hFFn4MDiw7ABMUOvk3dhe+8MoS/Hrlv
V32qchaHJK5f2uCLTcw9SH8AxpToFRiVORLJZKRSMX0FdPxl8g/zq2Q3YQhn9PoZUZg008bt3PDv
UNP0BnpXORpV1fia/ZuOm+Z7RlbXUBXCizmTxPO97eLvI/kLnPzfW3h614VxaWXZjVtQQmx4nA5Y
qrBndzyTAUkA7xaXJoVRceTM1XkFk5cTeOoSPyzvt1V4euPQIbaQx/LpmFRc/B6jLVCVdEZKlNKw
IMArzBWpkgToPXNfWKRfO7Tf38DTe2+E1bQWNO6KIqWWUTG7nMRyEe4R6xK9BhlHy7HVyElVxLOp
YlSCS0p5gBZD+dqJwnTaB22mlCw9QeNMkUaarwyXqtL+sTzPRDm3ZvPcPirKw4tVRePMvAeydjXj
hmWI80Oijrpjz/Suddm2i8EdYmnbH7Xmp14GWNBD1DPpl29laEWJIHsw0aUjzx8ZDqT/77PEbqly
27mFhXs7o0rRzQcXwhyz5xkkxS/22i/mX9dqYOP+t/95Mv/1IvAg4udog+ujqqhbm8iMqC4B/QMJ
TfnvalGUW62Ac1BEEhx2ePdchRV7ddx/MTL/3MmTMziXcEIZ8VG1sluUREeoJ1sdEsCOE7uAoIYJ
sxM+wcZk+4p0WP/FD6H4woRJkw9A708eODiXrSg/3NT8htKBvwx2aKECU7GUAoCCe7x41uovx0tJ
zFQx58wzVOtPW/xUvWQhsOUvI2PORd4T9P+IYGavBdh/fcH/vdSXD/4WuLTbRX6tF1/PBnBzpDGT
0iEBYY6XV/qmkS7zTiHC+XtffWGRn06IGkWkYV8FId1+nq2/IOdWHL2DovdPLfKhweYrbCb1B/un
ZrVe6vfov/gLLgkKnLYKU+1f3//2pGlaxPdHhou8WGSFMKCp4eVmHzcFXwRSMu6ECPVVs+o3lCdc
CVUGABkWxzE/pYI+9O5NlHI4QAuyVIZMldKswzwWRMTKR73qWH3Bj3+s7LcLPm/Wm948thRMsNLT
Hb9zRsV9MMipGHsOoMdHRxFK+eITemCeG1a3YU6mZllHmkU0tbYv23W/NUXZxXBaKz1WNff5b2hS
MjKNyibrvlA8QArmSceHczRvUN1gMRSATCi2PQ3Gjpml+OVA2MFf9mLLKZ/0Y2G+3cfTwtQvt/q1
rKqdzlDHqBiMSJgoS5JTA7kF1KBm1v1SzELFaveKRfg3pw0ZkeoiGjB6IjHy7yrkEJbkxgndJhM7
SrxSbqvUfT4fQ0pu9RH1aDWPIM29S0GCZop5pEjx8gx8Warva8DGh0SDREVjhh/I81PokJyiPK2l
tfrQQ5uyJTXKh4XV9Kb30k7pyQ0Cej+lNMbAkrTM/vsF/OjbqoujN9CqNRh6BlHyHDQ8jFZw0tJW
r7jW7Mq9bgU1gLTHXNz1buY3bThtLP1yBDIUrfXztN5+OLdkUddgHgzTTlvn5Vya0bSeDm7lKwbK
Z4urdJl5K3AbYJGUotu/r6fyKNu3e5zkc93J7eag2o9WkdJ4ZE5v5w+jkyj6zU1GqfSt0fl7Wb76
40/vpK741xT9Gizez8uSRzByJomeEVFmkXnYHNe3pnv7QqJotPN0WQEJk4o6PErzcHCb38LN/b6O
knb3bJjZvetpvkD8Nbyas9NJpJ+b9rl31hdtSNZPX/0FVWq9mxofD6tp++7RrVmJXTptyN53WQ0p
j8A2it41Ec0CUfb2Q6aft5aZV8U9Eo/J8GN2O5oX+JAz+ei3IK3SReDbj86imDxSM49Fclj8vSYM
ST8d1q/3ofiGQIi0cBBPeyVOHmdDS1oZkJTcjvt6lzYoHZUt5uPaz6wcFLD6F3c858q/47ZmH9yG
rdN7bSL2HPKhebP6lEENcatZxWXSKHFrAamQ3ol7ekyHOaCqHbl0gExtbFgG+JOENk/61f9UZWFm
MulSFVCxFmajC85T3s2P4Uf37e0D+CptIcrGuXwf53LcmGjL4mHf3MaJ+fngMPSRepXhbdhCpK8h
FgvomDxZ6Xv0ytS/V27mt4PNDAjiCxQgEGR7djPZGV2tyAvQReB96qLly5LK6ozn1NoiDRAllvFH
Y1F5CeH/AkH/2L4thi5rilgAJ/fvyfHvLSWCeM3nPs1iK5ieJ+BlIxrus/vOr4prJBJWvhRZXaS7
Ru84qm9LQMVv2vI8z4e3Sbyu8h1fXHfn0YFF3wDZ80tZaKIZW5Vx6r69Wiz9OeZRmwu5RubylXQd
g+r/3nLRzKo5U/I5JN+nTtSJO3m/1Y3mre6t0wStULHqtEDaTqNbkwb/H46zTtPWRcTsyd/7/IdX
UHeiJqdwjphGRlf/vZNGctYDsF56L0w3RnbrlNVIXvyzGbW67bNoh5O2v9GijV6ZNZojL7iK7Lw5
ny8ibX8mh5OpndlU5VmEjWk17Ib1g6hf562Gez4P6pmdG06Sjcta737ohTWrndrx0fz7AfTf7CZs
4wgtUJhiClud429BlXdtp35wQPwkysU1l4cdptKDAuUkQFHsW93Hst2rz/wRIyV1tLeFv3gsik4F
oyWOddo7+rQ+iHZ/31Tjl5tCgkGRuDeADONu/r2pSugZ9azmGf3g4PWTVhtToM8P54OIH8NqXtpG
3TKMzaWidbJbaD4q8aR9Qd7oGnUDzQdNc+nHSS0zq8HoodSyRftc79fuZqA3nJbWi49RP0QJqSAJ
C4s2hnmds3+Dqu+Ly4GmhI9EU8hLaYXidKNKWyIQ3DQ9b3InoXuc4tRE/XtXVNO2aLVb+3q+K7Jx
ETTEo/7uPeJBIxbVRzMWN1qSWvfgx9ajcjGDAouVJf2/16r5i6H9vlbPqeo1qhmF4Z9Qv52ZkS4O
Te5QluMA2M/uNso+SgAaoYjP4viO2DlTXU2k6MLubVa+n8YGVBq192J6X2iheu3Aoe+fDzCxY20e
LAMohd1zx+gms1aPbsCisTtsvV7aycDEzRtv4WcOQ8FN6DdRqyl+tMdn2002fz/gj5I1G4FzrsBU
VGtgeHny7McwLL3qKSEXBxRwEYCwb5yfk4h1cb8Lg2CsJS+T87R94G0JtKtTdAiQwN5fcCVUDt/q
8/vqvKxdOY6i6Jymtwmqmp7QUpnxP3qUga1dXpyrHyKC/7nrhg7VWQtl4ueU07h6ReVqcNetdX2i
dStu4qa9mxm6GCjAVC2pgyI50xVqIW9U4gkbdGS8Tnt4eGvN865H+yu2qhTDbshy5jKzj7Tf6/Qj
okEIIEI3j65u3mhG3wBHvFhxFdA/eYQvy9om0CWk+TJ632xCs+HfoqysPPreI5/VA0+cL4EZN/0P
7Rz3iO0YnxTHU/550+7Cu2mTJGyaRVO3qwa0BO1dlsXy0SjM6/VsekVk5UEi48CXxuPtXNO6QXmy
6uE6OjQlovXCqwM8yW6pKAu0uvSTewjPg8vlKv5+KGLjv5/q2c+d2s1b41i5lfP6+gqCw7cOxEmL
NvHJWd4HLTzde2tbrGqGuK9bsag8hEcZandYHyPRqojGxQ0uslmI0hMpwkyruCHSSVmRQV2wzYK6
le+vLXn2zaxi6+hF7bK3zNETcdXM6ry9iRF6o4NGEPi1SQ12aySa/SPl7jFXeAx1XTiBFY9g4lre
FlcQTYskEI194y0fFkywWIkvam+Nj/MqXDX253Haq/jSH4ZHcTNkdZ9u/VTkk9uaOWz9KK91gRky
qiKl+ES8dzYrN2nUzbIizioObq0vtHppnc88EBwgtHflsgHUfx6+lzzjHEpxBPje9bfaRfiDWluY
iZW/VT8DCnPj9ugyrY68j9aQo1/cRHXlTU9U7rGOg8dJ0Nq+fcZvaUskgAdLWRvXNUlIcNkkANMq
bm178GX7KMr6i5fcfC70/OfUEW/+Z+c+ZwFl+WhUy0Ou6nZR5zwsOGPpPu43nYPbtlMLdB48n3pd
VE3DTZywm/Sbs6j3GY4BH81hqBvWO6ntIwcyPn4c35N+QCfiODyA0rgOalY+0HvXQXtcWcVv7fHV
Tnpttzq69PRhoyoSN+kl7t+b9kex+ut5jC9aCGiI4OP51xFe41KJr7BnTzVZTa1T22lynnwrsvNN
cXCv7Xm9MS6O1tWYpfHgWLejzA7DTXVynBazx8U+V620NQ+u1vXtch5UD27taMW5ew7mt+zFvX4N
E/xrNYhemWA0GMNV2enTvVZuXubDthcOGVeRx3RQpKWsNA/2KZyH8SSpjlvVXevgJHgaLZqcmhe7
UnRvlRdbQP/q1P1xH+2nkMxv1S/3R1lqczxFDQ3Qxic7vTLTTkS3hrwMvCvzzPoMdbXe2Y07h/21
f+idTyJJZXEVzTf2KvvbatTN4F3fJ0xF4btVtjX2dqfO1X7Y92m8e2yP88OmPjktw2Eic7NxM/V1
BXd67afdcmnUZHkEhnjosQo1s7ZsoDJqNfotyjNlIJCSnUSBaF5FvE33l2k8evjWg0ynHyzuu/pd
FNPTNh5V+8EkeItA1+qDwzCbPjY1swLIZ+yNm30f1kLEbSiXX2JJyF5u8z4Jnn1207fWkYMdJWY9
ocj6sCueOAACFvpJ+POCB29L/SLGUSjLLRICw2qvPT1M6tZ1Xuvlm2sDPYWm9Ab+mEiUSrcGBPVk
n9/UYJSygA3rSKcWw5BOGkf5IBmYBrIyrL3nmyq5b7eVTarOYX4F53Axq1Cp2rVu7BI85h+nj6x/
A39ysYAuRgLjFQ0ey4jD9ZD6TFt65Oy0AZca9A6zK5K5KXFGirueBp+F2f6of6Z2bt3xkGXvtHl0
036lG6c4xmjApc5cLxoc3Si1EcKoOpB0TCKr7RRjr83bPwDFw95ezNPE6x0P9iExq+Bql5EV+qIK
uO4oj+v7rP7ectP+0W1qAsoX/f2xQ03orTogDgLv0Ykm504yjyzP0tfXwXmsu43RcZ3b2MEbOVq7
24QUbXcd3hY369JhGxIrw2hJ7P+3cfhZjlGMcKD2lYQWSdDzvE14OFcY5Iui+dXOrHqXoRdwykwV
tswxjTsf8NpRfFScV9f9YoP454BVSRcIyhVtQa1ByeNfoxTeinb1kd0LSi16twbHnxohTqTXvfWP
88pMlyc7sCqA3q/LQukpyozmEvKfsuqWRJ4VQNY3MwXE17aafWNwtz/uQALvQrd1WxMnECcG/44W
o3dDsGyTwzyYPyjW54vZpXekLRWr5dy87Aw+NyjgEfz+XM8BwuParl6Y0dbmj1HUCab+vLIsho1e
6Ya7wyTZ1VdeLCJN1AaNUNS3x5s4aaJ6oAJRUpWp7sLZ6SKNirIjzYuZbPSz0HGhschXf794/fcb
BdxD2UVJnT69gCR4GCcGgo54uVs/BIl+si8Q3dwlTk2WvQJk6bg+ao3aDjUj9zgox5jCLb73/z39
/Vqy/7mTZ3686r1pePVzW5vHy3RfLO7DdG3cKCfJ7CLPBxmH8pHK2lHeC+k1ZEWTV9DbhdC2HnzK
y+skrqs+WJHKMJR1hLTBAYRW7eikqawCL09fHJmfhYN/77f1NLh0P5Av0s7Q5gfy2+6dolSz25SZ
kzKOEQxa83LSfgv6lcFYs9POqeujGutZ7XF7m76qV+rP0ai6E4oYyDagOVh9PrxGmV39at5CJo7p
W4MEpCn8o0iLjlEb1aO3x2FyjO42+ZURv/29fb6mh36cXzULo64LbcNTPd9vV6LrNW5UJ5XZ+eOK
k5yxScF3XT/1ljw+7EcmW4a8a06emKdCJp5s18xAE57XKykLBeIC88Sg3MZLfXC+Cc1Qvww/UliV
0dFKcK8ns13a2ZVM1C59q+KbxbRYX8jUPbOSYSjNk2cFiLJlQmO4ILfKh3lNrKgliLCz3DofzXZu
Zrq4xKLuxgepvZOxJfPatKxKMulm3dTA1mZuI7HTulWv2KlvNnx5SkU4Lj/0SMShRUuVSxDEtlFM
fWv2c5Q4P0/T68cFZ5gJ/erk6+MksWtUMYB3/r3G2I3f3u//LDL8Xv8ayVhvRw3IDeniuKxYrsum
471VIvhPon7gxjPv6Fy69a5+soLh5UCIEAzvDvo3dZK7q81bKRbVOVVTTZ6abi0WcNA8xpezlRmy
ub6mFsU6LxSHjb8zVtGk0i3mLbex0HrFpj333/R3f51sigk/1VwfNjfCgSVleN2XdV+S/aBgj14Q
G675oZEoaKKFVz/KZiQf6AhvynnNbOjiwauGBp2C0FUkgQzO6pdi1g7EN40gvhLIelNkD1FtiayU
Z8DwoLuzTqnJFAx3RRAJpiBZCzMz3CBzfIONIXJs5lVoy8uFbF1QHKPTj/VPKVx3DlTtrp93PxMG
hdhA6tnXW1xnduNsMT5Z6AKXbTQl2XuqiRxvx52YOsWrpkjH192FTVh27y914359n3T/cHeQphnP
OXHg+Y1reaooKNOGQIY5CADgCFHYGRDrvzfPV0XjxwH977WeW00pUX9YqL3z+HywhauimQp6SnEk
r0gw1vrg9VQ9lrdwISuQh1LeyeoSQYqZEPBRATEsrSGb+N6TDGrynolG995JZvfecXIGT0mo9HVi
KxT6bhwWcdtVYat5D7DCUOK/Wrya8ZvHonpDwELYoLW0pyojYhqt+KgFzFXytvhQBGybL0DqsldI
iB/V1K5NUDna6Cg0Qt8Ay9DBmgeiA05gtGaSimFe8VkHrDpiAGANOSYSETvizs/xDjDB524HepX9
yljIf/jGgVGfBXytc+RwoDGjTalgjQ5Q8gNfZmIBWPp/bmXETBRTVPw+31kncJ1CIQwuoRSbEseq
RnWmO/XO3xnXeJ8qcjh+dgNXNsh07kCpY+CDTeh/HcfZ8QPz3denDBbswPR8ZiZNagYrKJDxAUkx
Dzid76B7CJjq4OcZcfK58ZtgCoJ2ZulO1SS6miKhs/n56Yw/obqFVcdRGLmwg3efKRb5T+cTZIzq
dKxi1FMRrJigKOjJPRxMcMg4HFaJCs9bTb7xvf1+T0w42sfMDCmsIWD8hgmZx5Yx1gp9S76WKX10
AbMoTB8TOh41cNoKKMrXtsBC9nCm7Gf8qdlssjc6NK96kFNM2w3lJE12jsKItjvqFra0epi6Q5+H
/rWYdbsz4jk1G8PXt3xzMovlfh+B4IMjiakjvow834su1M/qPE4WpUmo/5mAb9e+2IS+FbLaFc9I
m3n9MtLPZtAUQWPeLGVKfl9jBu80CQ3rSgzbcm6WRv+00nlQCTzJHI/xuDunu2Mkoji617zTZKc8
XK+0jk5Em0q3U4TA7/2DblUyQanlbwPAXf7iPb7d+HNL8VDEWaIl6Ia1azLdH5fX99MN9ya9pixb
qsZ5xDOGZqybJ/phJCnYS5uqHNZbWxzoarHfKSu6aq/m4pNQlQ+2iUL6rGjVe18f/4u0M2tOHVmi
9S8iAk1IekUj82yGFwJsI0CIedSvv1/SHfdgmWvdOKe93dt7cqlKVZlZmSvXWoazU4VKGD3pjvDK
ak7q7ZuAvrddeDOc6+zhMow/k8ojUBK3WI/Ai8YuH60VkSUcV2blVDMqh5rpCne//J9GJ1cDwE8Q
ypdthcxZ22gTPhTqWk7l9RdoUiJ2hA0oR2vQfytKJpzbLA+bYzqFDYoUPxalBqElctH9fvc74Khs
yxe6Q8AliPRjLm0nFG1vXtLr6BmjtjHU3eMkQA3X4JyY6Ls1DuURx2N0Btbt0I8pgGYVRmGu7HUF
wgcAWP/yzdPqiWFje3nzOVaLD/qM6HIZ1uvoIwRBlw/heJUupXad340rF3dIdW3E+2sOmk3pmzp6
DjRGnBvRr+1hm8b1Mb/qDegS7zXjSrOzgHqnhs0VU/vRGSU0AOB0nY5WiTmCS8A6n3W+q9dbfP29
hfVfmTh5NQBZ0cDQBC+QeTXXYxppVxMJNpgTMe4jNRjpgVme0+RZxpwFGM1upa/QW59CKz0eWP6A
nHZ5IMzlvTxSa+Ptq0Lyh7xU0UT/RgqKL4aguNwdbuuSQFh4FtkqAnuPPB8/wILwe90uCYdh0KZL
Yt4PWPAm6Oj63anPqguaUM5urdfpzbyQlm2atv9eq19YKtnG5Pgs+gG4Tv/SKUmmqXpTLDhyhPL7
EvSFkvVTVH/pvBAUbOfv8ZRf5bWf42mZd2PE1v5qLxlPQ3Wm6PnlysoJ6mMomzo5Flg1JM7NxjIv
czMzK7+82sdIjU8IbXysusZouS/HFOzxdgfnRjjXTOdcEmPDJSt+CHaN/XzVSMicr5rWZEWN53M1
tCtJa30oR8MYcIT016Yu7Faqk7r0s0jf+XxanYuTngNfbR/cNmdnfmLD23zOnz+IIwBAOKBJv7vt
Nr4UYEUA8ROtjNI8N+8/WHbOYSX2aK8tAQcmAklrz58ujY27FfUYZAQlEPjuSvsrolhgnwhAxAtD
KxXUzx4NfPwZTcdPakQJT9qiulses6nxmbROCbyRk4pPPiI7CcXCeNAcoHBSBCaq8lHFawvm9uiA
UWiOx0MOexWqWf7hoDfgyyo9KSDd4H5f9MDF37DPkjWxAxJNwJZp2i0nlahNTy8fs2N5cGjvO7Ql
1shIcPkgR7/h0nAp3yPnekf1+Dg59TaDnO31lD/4651nyvObx/IUm6Wj0h/N4xBl0vockY15o4gO
IYZSPsB1E3yQZHUt2g4W8GbLuZKmxhpGCgD8BEPOq1PKu2rsse68an49EaGFFdCQlTDi878VO4J3
zw/ViRiKfOeqtm1RfrHNcjTZ6YJdsGlyapFTve/K14tDtRC13AuLRwoAsMMRiCQkMUdnpbix4aTw
v0culZWi7oRG5GyqCndSCqFfyseaNuyHs19wDymQeV0UidBI71C/au2/I1pKaTk2xQnSBb3z4vLR
NyBlMMoGIGdsDHwMXOd92ZgqLqFIR/C2cnUxL9jsFeBb3jL5L2812rl8IbqoMZ2DsQ+Ak1BpS+sb
rThoBsX+irCJKIogJC/0UN8aB1CyQGUhUC4a2QOLbNEmMujJEUGaFPOwdE7wR1BIcozasRV7h04L
1yVu7Q7uU3WudfkKtoJ/P4wyFR6+LvI3eCN88v6EgGID9zNwLD7XvR3d82u6+tIyjbeqLxv3QWO9
+DA+P6/0fV2Jh7FLbfyTVT5VFHqfU4A8wKYr8tdndCCLs2BtaGeEaFN40iT0FD0l+W1ZKbY+GQRZ
x2Nj6cX0wSfutYO8mcuRIhalLzPHmCMC8sbigd/hokNqjgavzM3/bizpp9gqSn/Zt0dK/dK4Bcd+
0n3MgKrQDKh5ka/1r58WeRJY6KgFIJ+YDKnEz61uOtabx/6te5okk5h9961wn45dvVBO6MdM51Fj
VS+19M9pSyVvQ1BHL81i1QdaEibkE6KQJpsad8BjTemePpcfCeVurWo7di2uHYKbf6oDyGqX5oXA
cretW6BxWCxXL+/6j7pKWmCxDI+A2eUvUu8P7gt9VS5AWjRCKmv7ScYssCaXqtY6eZa3CZdk3Qth
1FTpAzfHp/npo1RdV6wm+3QuKaV+jmF550ssFZZRgNVAgIuZxNXmpOyULVKy/YMnWgGIi58gOnVg
7jtRGHf/Hu03Lgov+TLaM/3+EjOsTG0aH05EMBxd+ZAYCr8yn9MnR4gp5j8QGePxeDZAwUx2o3yA
+pT//n6YN/ELnWnw/pvMGjKbTMa3eF7SGmSf9H7hc+kvS2U1p0ftXWL0xwCZTWsku4dirs56/0MI
0YhcOfM4Qbk3E6oSg0ogTas3xApig7A+OZFCzgyfEP6X1Vb2anw/FZ4zLI73MzPnWKpvblSvE3z+
+cv3pxHNfOwSJoi5neDN+32BE0pKoP6vW+bOm2dNc0cVW/EyqjJdbm9Fk1kdXRKiMKPg0SRJ0W3r
Zeg/HEwfNkAsUc5yipXOuOAf080cFc22Hvf0wcDFj3sNZGR1muR5irwV1X/OLbnGl4shW6a00IbF
z0PnWgMf2DiQwsB15fVwKHkbRP78ZSm1qaatCldmJJ5GzqN4mLubugVyJ/MUaJhj5yxi3pCyyC9D
wnMXbwoGQyYz0Fzkj+d/n+o3rpY+tCIsUvBF0aOTicM3q9Xd1LcPdsdXXINQcldWQyvnZOeNIW/x
ZQ60U0daqjHGxQM/t3ELHWOWR8L6xi7/mEdml2/X2/sxNe6M8aGBhHHi/poQkx6jat6KPSWHM/ua
PgwWDcQluLDs1UVTrsb0ESt6f9ve9vdQIOicYCkOTsvbbh7O9O3avQyWWbuVsbof6IrU+3o1aa5b
u8qlUgz/iy3wMkRm6ZLS8bxMpqre53IUXmu7/iZY55Sa3r6dlyEypiDaaEa8WbFkZ3dKsavgaGgX
R87i74m8O58/3kzGHMSns1FErAEPQpZhQjbju93mSkmE9fdAedPJ2IFE01W9ABC3v5qBXSTTZUzM
hdk23P9tmMzZXyub6TVZMx2uK90bLPiUMj2bvpa/h/mN++beXzQlNS69Yggg/Tyf5/PDLEYIskqU
Qa0KIsXvbxALPVzC3yPJA/86OS8DZTy8/dhtr3edgbSWsitv+9xgrNH/NETWninnZL/TE4Y4LVbd
e7ijgOf/PcIbi/y6Wlne1sfUTE+IoXMiJ1s/Ctbdv7/9u8wI39+EGZZ2J77InPjN8XFQjhdTooQJ
l1ZivG+Y7GeDxaLWyRnqTYLsx1CZk3++3k7nQmzr/Q150UvjSIHAdGw4tfNiu2dw+PvN/2dSGQPw
AFBJfolJjVCaINHY70Ktww3Kg2M6L9P2LuL5Ma2MGUiPu+m9KCsoeTYhDz4gG0Eysz6m8aLaW+Tl
+N/bnZdXlrEHxdL1qm5vDCgyGgXpR6NWA3eHsFnnmJ53V7sfk8sYheIxvRTOhyljkaKQMJlAeS4k
ZgGZGhgqZoMc9/D0Z3+9O3FRL+47fdyNa7xmRKyqwcu7kvuCs5D/voNvEsW0RdNWSkqoU6ON9e8t
+uzh/GvwjG06AJJXt1sG14PR14fQlbDEB7nO80Oy022uBR5KBfzgMagK/f0Aue82Y7Oo7CiFA3BD
uZVAyNeVyl5APkBKUB9/j/UOVPP6brPGy97dEAR+yD4in8TBp8RLqM7l57tOpgFu0o+aJPLyDswz
Ef5rkQXJIy3acA5l9u95c78bd8PQ++BvXXO0q+6+jx/Wp0Vx5e8ZvnMAUg0zNageEPrJmAFUf0nK
3Qs6sK20XqwcKreczaqIdcxO5XWEzNmPjiUtUosyAsUXqp1aZ1cptXb1lX8Klf9xNpllMwoPDTvD
WHr1Wpn6RrXQ/nu5ZG/9NZnMWTeS6eYR7ZdGX9rUFNpdk3oR0ss8NJ2cob+GyRzw6HjYXB4p83hU
H4t1b9X/XFdT7++pvH3zdK7q5KRU6jGZe4au2pfL9E7187F0Cp/HWvEC1+XfQ7y1FcIdLP1+dIhm
kWBadNw/rtzR+iMpe7WouHdJ4IVQEdafFccZRZ0O3dk16u65gIl3E6TKq0ilVzNoDPtpJY+n9Xaz
ii0Nty092pMW98G0/G17O9KOUkTjWb67lOK7AcwRgdobz+C8oehNlHUDFbdxjIrlfRmuQSbx74XR
ZdNnX/Drs2WOXXLaKMWDbWp94XEWAyYwBfn5u00vI3ABG1I4+C3qQbPZrDZ7gwVcaiHWtibJ8a9d
CGC4becc1XeVcev1qTJHdb1OY9XesWK4MUlBi3EHiQFdO0CK9ifV0y5cLAAYgm6VB1qRcc6tyj2B
Zr+WRjNMWspLJYM+r5+vLT7RGbJN1pj3s3t2r2STJT6RIuk/mad7KPQ33ZUUfSbyh3gcydi0pbwt
BW5ynjDk0eTbWcXuLkCPSpAZgp0Q9ETJFbwHsobUWCgBE3tIuvcLWIK8dSlgC0UjGIRxgYxxg24n
eM34QQGmORjs4X5xchzau5IxVb7/zDhjVG6GEq2NGzMmfdlCcFImsYQVrr92ZZvKc1s89SclX+Ef
k0puKKiLD/gH5dxsnHXQgUzx7z36u8XqWXz8z2NljNBpI4TjVx5Le9YrCH7x8mRVlLKkq4QshBCn
PYZz9OI+6884RJZTQCR5QcfvfrbMs2SCjtPtVjyre55FXL7QwciH/fwgHoe+m3WC4tqhdrzxg4Bi
3qAqMJcHytfV5mw8rLfbeG3+HpQ+QjgsNGYwufU6xlgKTDkx4fvz/fJKMzHKdlUsoG3E8wqYCERR
I/W5ytUeDl9/XKgEdUZ9CPZEQ5HHv0vp8e7EMDlTcB6P6xT0JLro5L1SMSt/nK1nff4lcFxH1v5+
V3msjxGhI3wF82c18/n/kxwa9h5GMXa+ieGIa4rlQezDnEAreZ7cjPHWBHKfQoapiESDmjGBt7M5
jbbWTe7SrMloU5HUHXfQ58/UVFmVLrgoT14tCwRghU/d1TkJexhdN5BZ07jAKkFlKngHOb7wYD0w
S4sFbzQvbfs27lQteligE0DhXctYx8092cXphoSW1rIaq9muqQyTRjxI6hdfhUy2UD2086Kzt/Hn
65gZY2gcbwXlImPuFteR0lo17yPdi6sV2z/ChkoPcMOeJP1SmLiJu2lqwZXmpYjGiJxY4V1XgQW2
ENwGaUn6qzNz3xsF3dydNgJGgG5k6VQqGFLoeaowUhEE/215FDJ37zbq/x0P9cufTiCxj6f7IU7Z
HM04NFvTQbw4j+KP3UL5jCz6BrlCPrxrPareqse6FkaNixc1E28L3fy1th2mXbtZ6kwHasOAK9Yi
VjvXTf8aHmtRQJU1pGnKtdpq2+hGg/3w5hU7j46O5GQC0YDROtchixgc61al2D5XNcDYZaWWNI+j
1eIUFNvrVlIvNHeDQ3Xbo3n2M/2CGrq97KvNfeXQvTUQoAtoC6gbzf1wOrbGhWb8vfKU1p6rQ23P
njHCZRuIdzuZ611lHH9QK51prXS0rhNPDqKG3dq21+1LEA/udQsIMNNdhSk1vC182VEjGmwqj6qF
kJVMiA040EKlpjZu1aKXhqa/d5VxUrN7VrsEF/+5rtSVMJpMv5a9S+e4LZvda/VcK1XU6rq++5g2
0tZ0YmMpg0LtOrImZ9ozzvCCq5VNTf281pYtmhwo7m0rt64Ffa/pM+uK4tpNtWJ2dQBIUePWTtq3
+mVkVJfNvYdmVKiSh6FrtYrSWFWvUHtceXY3btBc/ajuwlOVhqn6vpVUb42YCsG5tvcu9V1wrx0q
1+F+bna3w818KzjNby61AdFQ4gini4gdzecSmLh7Pm6wSIiBhSc5JoUp7n1aF2ybfP3dksvxwbs4
cM1K8f1jMpnMMbny1wgIKLkDNqf6AkaLHwW2lBS00bgUe/N0FHDut0YGTRQXGOcsqviFvumm42Ww
DEqecBnv+NyOWLoQ4YPqwTt59EPSUljqnCCykEq3MJbJt6XQ7QvKE31wGGwPiAUsfQvqX4lF5/MD
5IdSPbch9QcWxr+8EvsQ7olthFmmBbLkcwWVBThsJmpV4kbiiILcEgBLBIdwWp6DWKIHnjntK0VH
VkX+dbEr+DuJGSVkpFgLtXMx4OLMtxXsBEt8wiHiFKVyuXK+AapMWiZTFpwnnMfkNMTdHj6uFPMP
oqXYlcWOGnwKpO3q68HFu3kPL3V1B1EEjIMECAfnW9b5+lzIfwEZu2f1n6gN0y6BGJhjX6hmC0xl
2ePTtQnH5d1pXfldmRiFTfdck9+DvUqs/sE9Pq3/PxBX8ITc8jRoPASTKCgBAQgIKDdyLFjyrk2u
Z2XULvrUZ0nXVldVJRS+etDp5RNvQkLFmAeVEWDLd59vxiWNAoZYhvv87oI4Jmv92R4SNhCBzUjp
jO+ODqv2CmJqkbT4x1P9Wxv9/v78/N5Dq9yut6HNLpXPMDLxZAK+UX2oKsN9eTxso6bXnG28NXz9
9C6VQVUKcufmKs5sSkVVGO7BJ4BWqCOJyCt3Vyx5AqsJYcw/D8oSfwLEp2Ao2Z5nyEDZ0NtDP04t
NrSBYZoVA/yDMhYopoQ56CJXEberS7xMQCnlRnnCu0PTMd+HByMbB3deAKwE6I0EvQNgJwPhYJvN
wEbRb+CA7Xfl3xhcm4ZtgetRNZV1lLeKEvLK2XvtbgEubFFPZ6MTyspe+GRE0jRTamZ0DrSZOe4b
Gkl5MB05WdDChN9lyJtDmjv4U/kgiPO2wQYm+ykwW3A0fct7cLCfCNNLOAU3IX8oYGWuI/z8z6/l
97bBishFFgSeamAem06R+F6iwhlXK2Mib1A+D25cP1fTasmfhmk1qmxDq1Vi634UOuAr6+vO5jvt
mB27umvRRa31bZr7Cm27bdHK1QUWr7fMye5zVce4SaPiqrz/2LX12rZ78Mnc9jfNW/04u/WL4dbT
a6Xw1Et6y8kDtgy1pjQOvRixPxoXq9fuA/hmB/Q97mS8az38qPKor7vL7rpmteK20lhXj4N9d82e
SVrHzrS1/DhWtwMVEoZzBOzzOHgM1Vaxt5mpdaVx/rbbLFQpKZ+G9wYN9Msy3Tj76vJePsz5XZ5e
GdPX2rkG6zDx+d6N9ff+e9oF1AFG9+zj0qrr0AzYPT01NOss+VAbx3O7btanw0stTNtq9zzOcf3v
EizCiSvqdrppZWlxj7d1MY3NndSljhXNPS7LtLs4qQLXQdwwPKUa95TxxjtViHJY35zh3+VdXkfP
hFt3sBYnLd1Te61L4HmHvusY5F3+31Z3XkfJ3PcuV/O01q4HcBsts6ZW49oNqpyBEkxbcDl9Q9kG
F0BOwVd/k4WzhXLQssGVEmxnAqrCMZ6elkvkrc9mcDqWoee6fqoQIMEhZDtT9A+PQfwIUpqad05S
vYb075bG1tU77j1rTfP+QAd/tmOD8qiWf1GcO9ukt/o6rbrxlxVuOhFArLV7N5wTVFd06k2LOTGo
+ubyAsWZSKgC2AWElpmCtSmosXW8FvtXNAwiHyKFrrUoXIJH8Hh4ydlXklHhY1UKo2mwTL3V2YuA
4Z3Kmxvo84JVV85ukkM+96aIYpA+o+9HBT0salI/w9TrPjlFq8Lm1j9+xh+lYB7RTbwNDzTbemZD
6aRQS4lkxiEXZvH78mToMIILdJlEya/WGTXdXEvWWr/BelfRdNiNovJnXBkSdjnKAJK5/2aipm4Z
pNNsmhOfC/FycTTO2/2ZUmXUt7bNi1I9QTJ376ztsa2Gt7GhBZoWrI7uVHGBhq0vbowW5rqdrPvr
a06O6rd9YOKMZNA8R0kvuwn0xHpsjGUkHVfwo1fbCuofW2Kzv82Q9jt3+HMYOU4v810dklLxsC3d
RWuNJmriV4mQksBqSxBaKUj1agi94Czel4XWspMML+V1o/aRayzE5Py8svMkMAwWVduCgTybDlOt
6/FwLjLhg3eEbeMM9lJ4ZW3cllWu77tF8J5/T15/O/mXITOJn0K6uyt6YXrtK614dicksrmVq14S
fE+OdcU9Bfdw7U6uIBNEaONW0ao3t58QyhacofYRkz5bB2jhlS+oGNguETIM7XcvDcaLvKbnN8gP
VsdG4RgVQFvaPn6+p11kpOb0xOp80FxY3jVigiRLALM3rmR/L8ubfBgpbFKSNuw9kApmz0AETt9e
bgwRbxy5wqo6b4lEQoVCA6KkaDmBn6BLIaztQhdd5HXouFBV//0Q6tMBZvaDhT4A3YbFEjviWWp9
2Zlre6mrt5iTr28/4cP5eBjl/dLdqC5IsmihBnu1fAb+MNLM0C6boTGCviKebSu0Mpm+dXWnZx/a
kBPeZgLMNBqu9Eb8KNNReJsdEtdsaZ+88e52X16WvFNatnflx6L1cTLdKYBldUwz8OYr7e/PjjVL
qmmt0AUnDT/KubUjuig49s7dQ+fSVTSa31L3fG7CKPWpzZfOYQYv5EXxl5vOHRqWQVJ9zA7VeBBc
vpetK/m8Lkxb+9byJtBsbtyTFNYjrYYktbUs3+lEAhQ7uzpL8L87OsO5MR3p72x3D+69Q/sv7Y+3
VXA+t5Pvg3OaRHQj+4oSlFoQPuDvWvNpoHFNsgkkDDgoKmrrNC5419hZ+wXnpiFIt6d3894ZPsDQ
dmgSVuFtWHfW8wOdyMXyMVybxMqPja91DiN7ZjKvS0QzlY2gzCH26bVSaPipaNIjtbKD42zTVT4O
7eY9gCgadYL9EUAtEa0J2yG3gBWVxIK/tZzo7Ol05xvevroaQtK1rJeWrdsR/zpK7t3TwzW+zDb9
mHFrHUEHDcOjZwyM1Nu50FNYwPwj6CluQw3AG3A+R0m9c7c0bJ7v5f33LXXTW1n5XiwDrX96OKXB
dtUunWrrmH95hPrk7EEm9IAfjAxzCHmbFd63nlVLWjpelEj8sibFfzbcpFXYVJTBoQeBqO1GoK67
0PglRLstbQz93GUfrPIShM+d/Guno4ihFSHuFFHen2c7ue4femmvi7ynOyoFru/7fe6FQYBgV6Ua
ujlmT/kdIgkhtqFCnQF9H7jan+OtHtp0V7gcsSWF1r6v1CvwbPo3xBjUvJHe2HRG4gTjxyxEIcW7
v5zh6zSd7lbX042ZSRXRogeAFr6yWqEzpBA8Kmuvk2M2JBDJrqVB7KdpVHkh0Mvkz4EtrbfHlXnv
T9DWbKz9CioPdPYsFoVKLU9sW303vZIG2h3SH3yWmfEfx+10HxflxZFn+CfN3ODuXa6YXNxhFie7
jVA1NLh5XjtvYCuTUt7tzNv9VLLEQtca+mLX9CmhUByQHty6t+4KMXwv6oVff6+u9m7nvEzYkgV5
eZ/K2ryudjYTHtXubmOuO32KEiRUEtTGyA20Ay685+ZsWuv1wvBrHXzlsZT8vrcgXKBboqROXEx+
+ucD3NU0hlB3CvlKdRrYtc8xSqN5m/Z3+M0Y8gMsHXTHSsbVGtONUbjFCaxTVDI2kD9uEUC/eO3q
8DJf625q5Lg65f2yWpSOTQg9FTX7OtWldnkcIxxurVF7bCSfwHVlsq80RiKwOUpKJLtgMKwjVYBE
LYINJxadTCupncrep8W7SxuWd+mrrud5q0q9vqvUywCPKmiOSCtX2b98V8qYk4dbhfW9CfppWEel
DgCp6CB9ovBIYqY5Uxq0Vjm9pqc9IJSu9hxqXKYrzcrgiTwSG+CYHj4NtM0jO5tyhEvnCc2nOaHv
W4NItI8gL0oRlpLtmjtf1cvjdGKb1VwkKtnadASCaiILjy75upEnC1R6t6s4wCbxBmVYbqw/d5UG
yijdx6w/Uie6M7m6EKM8WPPGvcK1yu2Dg6O6SjXW6xMQr8r+c7OfUJIMSLA0nVPrwIb/2g07C+qm
A695WpUpYJ6JkkJpvS34X9iBXs5pfHO9hnDseTdQcRx4jp+PHdmPJFqtiAnhqONmBNVMDWno8ifU
m8F5sEfI9O/jr7w5GZCc0dyjg9VhyMzJiHfKfmXFhxuFUpPmqHPF9Fu8l31T9TUvZxO8i3h/DJY5
6pZ5TuN7qi37VmNfP9ePFYiSKxq5g6htkMPJmZpgJDJ+g9EAbhR1DuCvvq/irri7r4vJrX8ix1sY
xd4dni9U3CubkCRMztze2W8bl4ijoiSIG868OfiitxvIxuXWZaIM2SKzGBjdtum1Md/HMvX6UGtf
ykI9kDNPWbXsPF9Hzvj+1F4px1vCVm+VvvuVPqlMAUI63mAQFot5g71xxrbIJJQofIHuVTPn6jJV
V9Hhbl5xUxr8njunbRGPESP+PSn13ctTNXy+hlMomkbGHV6nhfMWcK/Yi4aP4FsXDjBUrjF4IQqt
i1qeF3qWj3+t4suAmYPwOFkFbbqyGfDs19LRwbtRiMBbTOYTSGEao5PXAMo8JI6OK+Ok4tX33vKD
VPJiTDCy9Ho5C/D2YL4ugBi4F798KNr79Kqz0AZ1lc3YQOUajksy8A9XMp55YOo3VVIDjkn2LUkq
nFY2ebnitkZq7+mwRne3ZdSxiQiKcBGebb1e6OZkZd45yB/jZdY7jTF/+zXr7Y6QvgDEm4StbhkO
si1wmE0tiCr1pter0gwJkQ/GSdg4aCrKe+/vHJMtnFW4JrJDVhataGzPxdtWTs+I8jBN2bX5iX51
1HhwmVQywjzZhecJ+bXRwAfZZL8QHnh6rpcXW9ylcQrJBxuN4h+aH3TfUdiroLNZ9tBVnhlOFVnA
PMfy1kgId4HFJ7oxkpt6GTVVlV1pNbVkO6modMO2A2fiHGVNq6x5KltqDx3kY57Hp/b+HIvx1eFO
IIebMYtXbVeC0YLgHfhXg5u8e5qlrh/cHaop6cJjaCQm8s7OG64qNvPLqBmTeIoPenK/ymFGmKiN
EJQLQb8AsbRdWRtdPOD8KJKOYJ6MtlRRG5eZAgQY16fQENynJ55y2R3BQOBiVA13iFl5fXIEa/aF
7gaeaAsNer1No+o4XgBNU0S/fLNJ4efLIV67fVJsQ/zV91Cu9epH5HW98c0nfIicplcEJ1JetSNn
Cd/xoOoSUNdq6edIuTiTtD5xO7t56DrN7dYVToxrHMIoWIf9ZtFZBl95cIX3298iFwlpm427FDv8
si9226kaRRa7ceeNUE9sVb6p/w3rhIwkBvNuV2834ctgemYwM9Ltw0VC/eDQ1L0D293ycxyH2I1f
xwuWWdjrcRv2kzjjZUKP6DqVEPTeb0yi2rkyR12G7kRU7hx6p3uIbtqoLrLqOcO+9Vcvw2bMWXRR
6OFKxV+Ju2LTJAOEHlH3GxBWEzEmwxwDqrwBIbHJ6ckuImCi6Nycfq6mvd6bxiEiVjz664rm778S
bw95xN1/VNWJuZLaApQSZBYHheZV8RT0x7vx94NUDjVZHT1u61ZOkKb4nranrr72Ck2Ik6dj09N7
emvv2c2lf3L27TtUAY2ljwyvs498qA3L+mxXpVxCAbbor77G/VsgMerBNYKSf6xGbdXVa2rNriyD
NRXQndtsW20U2GD2djYT1aXz3QP3A2Gbh20ne0WtGtqk63hJcfYxsspq/eDfeh7QlSle1uICGvsw
UQrkGmhB3SbdJwjPR/nYIX0UXhyzdfhImkZ5gTbZOJ2s8cfyjYtVq3N09e7OK6EIP0DGDECkD/ph
Mr3jUI7fuWmfd9ER91jSIpqBC83yWN7tKFWnZ6ydRC2C1tDJ0wVl0qugMr/oIM+757wB25OkoCqG
bVWMEqi9n5tgUzpM74cCdv3kCSkOgupHmuHgg8oL/N4UL2xTePlhi9PIWGcGKt2myWUvDkQPeGEK
WBpy6ybgosij5Ofvh8OSSlXzKJwOU1Arf58v/d35eh0+Ew6R22arnwiHLp7mKyFaOP6qCtsvbMCH
DoSmztU5+XHF6NxIKj7AvR4h4yi4u3Bx7KhInNfb3N1AAnpsCwgspk6RMDIvmHhn30RQiCQV1ge1
h58v46ppy6P2UJf9ZcXwo6oSLEEy/L0Qb26I4N4NwmIiNbRVzIxr2y6Vgl2wjFvfRpFnBZ74WrO9
Yf1Tw/ugJOrlDPf7tSMqSYlQDI3UKTLpIXsZQeqpFXcYmVJnW9HRVG+nrlZfuzGOT6leYYqNvs4f
qnvNLTa/uVP9HDxjVJNkpZvH3UOVpMFE0EfkPaZtYDyf5XpVBYEhTCKNTtjJ2+1vwhYZ2TBLBnfH
UulZT3nxIlbpUixp6yIjNxo+pCwCdRWEiOc5oFsdMoC5JIlvInDGhCuJzQMhI6/45+5R0dE5x7tU
ZitoIziTvvV+4JEfQe6u9gj+frPvp/gyXOZA3x/Th7pZyhQJkoC7NCgGubS1bZ9apQvmlxOWqb+t
488JZo7H4bxfxsaNEffuqAaRWKUfdHUXIUyAO73OR8783o5WKhHWK5wSCNV+Lqe+StYSI6rcVBvX
Hmm1Za8fENcjRRqqwyKV10UnZ0g5ez9jDyZoEtMriqrD2Z8ZsrC+TWGRZkh3NOH+v3HLJOLYMmv6
uzw3d4a/Qx0ZDikqs2iTkM9eXaLSzTisVTkejYbhJ81p0CKxBvEjq9r2vPOsevBD8P+dXEm/t1bo
ZehsvWGzuu/Vna1s+qUARR2wn1q4hPtxBaRS8Xa+jgZJjgN6E9Oj3FECQaHQ6WX8SrAUz+btqmzx
rcTLUNRzYzw9KeZqBOe7yROJvhoYEVHXKmi3696GpCYXyPBW2wY3WGQXxwbhhh7Ri5IHr35D21fC
A5MO4Sap447Fe72YC3N/tRIYTa7SWjWrLasX0Jt3N/FWgEQvBwwHpFyepYrqmY8yBfVlYp0y4ikU
oTZOHlfvm9YleRxR04Oi1ADb8fNxSufpBg345z7URuanXT5WfK61AgIwTaKS74iD0JypbkEv9xDh
gPzyIy8glsOcPQskYEkbIADNM2TMy1W/35ZF5ar2G67f2vfoEAopfE5dxFGJiEj8hhQGSUMvot5i
jevIMTZvrenr+BljE0WX0kFRGf8RcBqpdle607oXwMMeLhZ52Yw31yj8PYJT2FNYqLE4P1d8sznc
tMfhrNKcQLcYvSbIopcrxH1jITsLc+zMm4MPcEaB1hvvpJK0+DnaBcFhs3C5qHKpJkPl013UFWQl
cT2NNnVv7NDq00DjOufO8c6Cc9EQFiic4m9xsM1pat7XJ6aJBmDDT8NKoFYCslJeFbBn+GHXc0/W
77gPoMzLiJn4o6Auj4X7naneHHfUwIpDUQfDDRsIEqyQHuG/l/adYfsxXuboFI2zbS6LpV2/1KBm
AIs1Uhg1AKcwGMzOweO/8vo/Bsy8S6W4WZ30Ffv04+n1pwG6s5QaRX0TKVSnl/cK3/goxEyKkKUD
qcNaZSZ4vj22p+JZdirj+SiOQiGIy8BLDSj2l8O8Vqx3R+PHgJkJFreX3eW+lz3j0nPK+9vOyaLQ
0D7gWjx1kmHunsmbYubol9L7Y1tMGNFAyZdJEkm1cQnAf9FA7+S6YfHqGUvHBKnz6aKOjCrzz9OY
7o7bpbrHDV+chktCj0ySANIJUpnkOqRSjYrv39v0/7Go/xkzE2mQ0TyfzM0N108xEXCBIOlJcgw5
+cCnF2GONdV+H0ORJ4YrnBlKT3dmjqqtHs8JSmb9mi0N8/N5yZmDLCs5k08y4sSMwMRpSxSZ3AGd
iUJ/nBcAqL+tHs9AWExIzsZF7P7nOq+T07awVFMojxvSIlAK9ED1AGtWjmEUnGsXf+oX20mQhlZl
GSatkrfzLBDOteUg9xL2+5VbmgbOQm7dEqzrPx/F0A5riuabUl/pLdvX/rp3nJ+rBWDNB/8xPIUF
/+/X/eaWD3pL5ZrPqCR9shAIbbk2V7B4lPrbevEjCdPwigjowb8GRydnpN/3PRkJ8DKeDMa/LGkA
T7DWHhe7RAFyYsJqCZf507kgwesEQ/pOFx85I4oF/3l8GJGoSaeYJIXyjEGyLtE10Xb7EqjIQ5BW
DlV7eBroyI31l7VD3W6Ax0VZKzrlzNR6O9OXcTN2Sd8f9NtR3ZWeiX9uecJjLOzsE99FVdN1kZdv
TPxJ4jWg+hSC85RWFnoEnpu9TjK3CX9OFUC7Uw2rIf8hluy1OfMBiWMSw2GVtr7/Dw+Vt14Z67bb
rey4eOe50U8dk9HatLdFVxtq9bQ5Ha3DZe0MV2cuB+ozov/rNclyvoS4ZwpS93h5KHG3GRFxsFwn
p9V6kmFKKw4r51e+K5U+aS/hRwm+P7FHhHkeNSTwCSyS05FVwkI4A8MZNFkht7NFcNyluFSD7TAv
Av3tBthM2GTufugtogb784k3+m1/VcHU9KcNxU0r084OOt6koSEvXkQXd//xGI2vzVWLhoHPRxWw
2d8b+w3m++f4GSOxuZjnU0lj/NPiQrfneN8/fVzbURiFmx58rvqYBkj6nEZogqSTkr+uHYNNZR/R
9/v3g7w13qKphLSRpgA4zZ6wNHlc4+K51Nd8/ftcodlrtulfFsuR3SOfE3f2fcq5SB4hyF7X4Tlb
IGwVjZLPQnXbPDft6jkoDc8De7z+P6R9127kSLDsFxGgN69V9Gy2d9IL0S1D7z2//gTn4ZyRVhgB
92KwmJVG6qIpkxkZGXEIjv++NO6Hyby6zQLtQN68wphf35Fad2o/B4ECxIx3GRAzSgvdjdDAum0k
2lkDWmH+PeK6qr9N4y8Dflv1JcdXYjqF6nllTEItHx23v4m4/3pT31ZoHnJiUISMcuZhCzVDxnfw
Yr+7sXvOGCxhrzkjpvu/b+sHAuDK+0PBA+QmcF6+90gshTRUkdooiJNHoP6Bnpw+bugh88NfQgH5
x1f210jrsvtrI1C5eubDrFWQ6yKz9eB7SKGDC4RsbX/LCKLkUn+xYrd2M7P2Zz83AnTLRdgXNFhV
tJRfBXMRNKxZcGrmuz+qwOgbxIUjdoCCgYwsEWxVvaOMIziFP3r4P7CRGbS+rgK3jPkr3PfDPUkQ
4ZMVMOEQX3x/eqOU1JkooUUY+uF334TAL6iGkLKA3MINRTu0kCOk+mV/+sN+/zYV/x70eyQu8hPD
loOiANLmae8He+2omdij0C+3eCn6Qsv1KVrCLXQeqleakReBBcTbsMHwg2PjtzYsHSxlH5qR9cts
Wmfofy4NQD+2TwXqc99ZQeUgZgmTJzBavMbX1IDNmZlbaA/xOMArE+WMDpYbvF2av+H8fxLlf438
bX2myRxrcR6r58TJ9h0aSsEJRL+tZCrGC3ozzvk58dAu/oui4A9p3wqV/N8Nf1uyMRqMxEbAsJmj
urGdb7kVJmlwdtVObYpwSf/lCf+wD0nCWm8Fcrc2AHzb+AoUy5V6HFWgk4WzLo8UVYz40niCX9g9
WhMUgXAoYr2Ut3+P/EPY82Xgbw9YnpRwqsJJPS+Ya6mNVnA4ice68vL/N8y3B9oV6aIUGYZpnATg
YOcFJLNnW3L+PcwPlDKcHaumAYeiriRq3xITVanjMpNm9dxtFqd5kd0MPba1rljDkY3g8/rv4f5U
ub5PT1EAfZFbq3zwKPy6+fUV3/VLCKMB7BKFDiqyAsnWhKLjdgMYhK7FgdMBdPq98q7SpSLXf4//
p3r9j/HFbzHFkM2N1ESJdm7uip166LyDyjbkJ578Ff0IwNdCsLKzU/kRv0pPfF3uO2t61h8qog/0
/IN4gMVbI02BQexOBg+OOdTn7tF5qS+blSvfI68/1bvsoGyYU/k54dfRU9n5mfXvG/npvMI++78P
Ulx35L9OkS5tRq6YI+0MGe8aJuU0BiHimb7zf1o9U9D52V+W3Lqi/vvo1BU8ZsHM/4Mv/zVij/ij
W/JCgy5VfZFPvL7s/31PP22aCGX+d4Bv70YokiFKCgwg+5EDxuEx81hT/CXz/ykVBFeTR7kfzUMi
MPivD04NQ00Z5Bo+uX7xrnjMg3lNjujOPSq/+LD/uCcCt5VXZXIY1yvfdopyDLVKCXo8sI9WJDxa
ZE7JbtrKjriXQEZ7BZTOoxf3N2+tnzaov4f9tnMwZaVwcTpoZ2nHo/nlXdoqB4gxm/z/y5P8e6D1
Qv6aEGExLhoD688z6tn8VfwYwf6yVDQTRWR5JJd/T471YX2ffX8N9j2vznpGDXgOD1PbdbvkFD2X
D+3XjGOdYf8ZRAW9GkQANHmx3+4oKNt+nPMiQAOy7A66QtqtZqJUv5YvLUgFVPbachhSlGvRos/q
mbW6Qf77Rn/oKwXqj2ZX0EN5qI7+mcB/Pdaq68JprnARFUBiDoppihGZwrO2VOCaWx7ddPCyWDkC
v50FP1Q0v478LTItlYjPQRsNQFHArVsRAOrej+6hHZmclcKOgjdLZzQFmsPsafS0l9L+973/dAW4
8xXFWOtUwMO+TimGn3Desy0HrBMMd0E/DwRM0VVqhtqQ0fd+7Rr5Icf9MuC3NapNGV9lVTqffXC3
QPyHW8uftBvk/lXX/uT9coc/5ZJfBvy2OrukygqxwR2CR2j55rzdtRegIiiLd5BnQCUAghUb42Zc
oJOs2154+/cT/hOJf5vif4//R3znr9mVzEypagvGv95NHnYpcN5IVHI8HhsbpV1gCyBaM2jVoygP
/JGh/43D9kNhCWGbyvPrRo8C8vcQYFbyTNM6PPKc6OijBKCNtmkDmSTVD+gK+Pf9yv9d0l9G+87b
HLoWdOxGDs4s4M6u0aVdtBmQVCL5+mwcXiYV9C7Q1rZTnBpMqNEFMHrtFn0cnU6z4FjbKWRWDaV0
Y6igyBTAQ2xBjcWKYJPGDiB/pjG8FKEwgTRigZIN1DQQHEQtaR7VgwWL5h2SD36TkNJWDZWqRu6V
y5M5/xb5/8CLRVO0gL5wnM3yCq9+XTtCUkTj2OC53tERA8VDx0RTGcpZCziWLlyjdPv6G6SMoPo/
O+aXQb9PpyKu+UBiGuYsnBi72oxGtC+v3D25R1DXgDzMYNYwC/UVqGZNugiFJZbamt7bKtR7Oqj4
gP/SPFgye7GpwRQuuUSX5UWDjzq3k9COqp1wtszwRTmor/WMD0of4bF8wLqHOckuECmwIFO/AkvP
XNzFggpHfmd3DChNg4N9e4cYHaop0NewG1BBYXFWbDInWJWHIK5jt9bgwfPWD5zeYI1xO8LzN3gJ
3dxl6f2Q+dklNiGdEX1we2E/Wzxm0HwYdEh/mtUuiWAazxEWalIlLbE5a1vYHdDYnhzYrrjyPnQB
vKJGHR5HQ7RYGli5XR4Am9jol7Va8PEu9SF+DV31JTEbKB/Fl/TS+zwMdOorZwauaiVObajb0ZZt
Bj56szUeco/ZMGdmM1Wkvo1u4XRObAd71Zns4rTosYvJaUU6D02eFv7B+3o74DbB2NqF21WmZ3EY
sng17Rz2oZiQJoJreuwzW+WoHEeThZO64nf29BRsTHjU+Vu70WHnAgPvykSLruRxN40q/nTgQXZB
X68fXxar3iwWs5309f3ntuLNl9yQjqkl7hU0yC6WCAlmuKpbrFs5q65PZgabBhcju/MMG/AQljPl
hd+39zyGoMpixsf4OF+r/biQYtemYFJqJnJKW/LggWMHbmnJgGeAiACLBGPC7CBUVYEaDbUQi7kn
L8MOnAFcGoGwEHSqihtafDvvudYiJztwFq+zCzuGP5bq3QZbAwUMfwX66Ct2ds7t2AgcaSs6g8uA
6S0arb8GbuUFCYONDCDZNR4mWvqqUXE/0fU8jMzSb/3U5YC8WJ0db9OtYsJrFRJcaMy2AVpi05B1
9F2bgV5OaEoKLNFgDEhbWfUFLmcXycOT4Wz4WLkgPeqFLTuVXb8tNvuSYtVgZgJxVWh07bwYrj3o
fqM1goNIV2HQSyaYra9qRAvKybUvIxk4MKDsdatGnVGY61GO24ZkArPtPG2rvkBbHN3bqSUZqaM6
kPmyEnO6qY68r25YShRbm54ZOAXCk7BXNq2XXQIgvRm8ijofi3Un7EsjshpAVYsvXapDBoGc0UPl
ZlNCDgvbnMlYpwTwygzlm9opYdYkbkQzM3Cqeho6mWenwEdFBn7RTHeFX13yU+WnJnQ7MIbFe41f
4U9iwOvYmB3em6Cws9X2lQX3Wmf2gmMCVkq+G44CvB5mOz0V8EkIdclhYMnQWLC2hcqObOZmCj9O
JG1wRQNlibfZjWoLD8XqTfRqQzcoQfsf76l2+tI68r3dNVZCJgu7dkDqgWiv/cv8kl6incoQDYpx
zJXxo8d8TzcwCJuh/hNuZk4fjOKqvnGfqVNjKxrAIC3N+TQ6ymfiiejIh9MoRJ281BQ7AHyfEoXR
mtscEPtnB9FjvVDvzOZN2Ken1mH1woVoj3uBs44CEdoGYdfq3J7rnM/a3Qu0kAyBdvj+aUQU+qL5
a587AlOj995bt7V5YH9QQKINFLASY7xlFL2voR5Z3L69MfvRGa6jU+oF2PH1Jt4zVpZDQSjF79Rm
v0n3zTFFdFdZ2UEGy8ufbdXMHcYqzYrWkJrjYNDtZ5vGbGFNstZPjOwYOzn8KPNz68xO5fJ2cYl3
0UU5K5v4KZz4QwJ805NOuAgNU2PycwzQ27XBWwX0wSK6nMRt5CtQF5Icbn27BmNnd8FJrMXHqyOg
KHOkuY+UAfOnhYBUbOarmhNk1yacMgUa4VqrJe+ao+kJMG/VwAS14ye/hfmsz3oFKlKRXxq9m+EA
gAcZytr9Lbr0oAVOZoRtttjwh+WNwabuXwNSPeQe1SkW1tu1t/wSk3D/lbmFqwJaBTlFAgUVlbtv
eQbap3NWmgXpDH0G1apbM3qfRjM7MXAjuzYV4aA69ykf0XFRGgIE31iH/6wCeNRC+KC+Ni/RKeHo
AhZuDzyiuwl6BxU4R4GqkxdCBs+WclLNKOyGwB2HTZKsLnfw+VBI4S23jqPNLjYUe1EJFKD28FW/
sDhlrxP0uezQlQ6inrsCtiwofagbBWpBNtOR+bXQ0VoEbYVxIsuz7/GQRL19RU/KTVv8Bsf8s/fy
5lzb5cofTjz4r/M6exQgPAc/tnPwBmv47CNxazz7ioSRcckjuLMJboBziEKMYLkCmmXtzOX93m4O
UOE1Q6zSdFffoD/wwj8F0NzHjbwqsHnRI48MVSEjNo/ckY6FHWR0slgI8JmzxzmLQHs6exDE0qFv
ZQavyyWBvN4dz7PbdCaWnmBkVo+ztsc8io4SpHPigkiTlSAvh9W5StszNj6YwX+Gzwx2pD34Zzuo
ZzUjYZjVa405/ztY/W/FC/MC3GfQk1FlWsWOvoZwShTCkVSYQPVYaQJmuhpxKmuDjLwmCBSKtbix
f48JZv33EO7roH/aJP7KCGRpEqSAaWT0dnMaiWUiwIMVCoAnSE82aLf8rGe92AQgY2tOElksXhV8
Txq/hqAGDOg/sWa6kjQF7UUzgdabaqHAkOjzAV8HmZ625hRCTcSuSySQbtMcyhxReJJu5txQoL/G
bBS42EJWLXsyg52FVHkBcBu5jEzCE4yj+tU9qn/mHEkutUS0yZJEUlhBbdXvCja904IanGxN5VGA
JR0cCmsSaYbywnjqTHqXuzOgdkuryonqQsdkqM7oyMA14Butul5es5hJZ0iBm/Nu744dXBpx6ylU
R964wA9SIsPPburuyXsGXuImhHQjdjEOq8Wtu025nRRbOZePQqQYEGtV1Qxx3nGTVyMTaEk+XsrF
mAsjLXQF8lSUQ2B8xUchSJljmgkkVoiw4RfKJBd5MRI4Aoq7lvdKSZ8vVU9w8qjvAUPKiaiJzj3h
9zx1NMz2tWaw6KAcrKW31EyXGqPTfHUi8fxsx7dlt8AZAq0Gu7qmPYCmlqCNg71qT7Ym/QfEXYKE
RDcotlR70dF87RKWR4mjUYo+F1Yg0i1PLTYxBslPTviVBTiPW7Q6bjyfLS734TLPfzAxUXo6LFtZ
Mtn0JtUq7SAQypipug3adZPN9JklQerHt0SgwccwOIyEWyU8soJeIuJRSKxqpBxEahbKGhJ0TCCV
6QFNGuGjeUxqm82vLUMQcBcDyRDcxsgi4FhTQzBSO2SQK4QgjFV+LPBLgRX2SJoXyW8hdffBc7q0
EOyLbbUpvNwPpFM8GjHFZqXuKwSVow2xl+o2f6j7wutEe8p8ZTCLeYMunz51unP3Hhd6wxNoschI
PuotdtomvcRFS0bMLpUWOHIQ5yUXZfL6bRzbFWvi3XKQRbA+DDE01JeIRrHVjCaTk0m6qvDqwyv6
6FEAukg3haYQoHQn5S7uMhT0VCfvDHwrdPFTc+8GPAnu0kx40RhqKme0FqhgZdW2+yxEk1kIizyj
pDse5qmX1JP3iFCzWucGOkQE720NhfPORUWac2NfGEic2QukAsuP6CQca+x9JxZVbKrlaNfkIFhm
tK+TLUDACSjTa8UY8SZEPGPhEiQjeBGOYaQziHzeo508QcM0Q4sSyqWjBTtKLCsLhqk9dgM64sTP
zKHBVCXVpxzpVa4zrxB45QGDFnan6DKM682x1ZtHfB5ee0TrN3bDJaQ9jTnUlBaIOT6GDun2m1SZ
VQAFm1ZXs0vaAHGfRUOaDPYt+swHI5YpXl0ELXRITmEpVTqOOBU6XdqtQwoW0Kb1GjiJQrUUbUvH
Bm6hOkQFqxNm+mCrsqHVNBSpMOkKrgrxyLJPz/wGLpmXLqBpoyst0XzIO+IrAYGtgk1gyXzxHR8H
naJmjdb3zCXYdaoucFbvyJ0b1dDHWN+V9pkztK30PjZUNFBtBXmDZSCnJHNiY4gsbcfto02Y68K7
HJIaPxUSLGGhoNOuwwYMKcbWjSAYBETfkxCa3oNtAfT4g09GEldESe0J+kwtrXfMZBWMHXOGWpuy
oo+pw5yYTa8S9rYgzYZRDPR/IFSm2Rm2t5RyFRYyGiVkBIoCFUEfyvUSXq3CbQwQ+MPqNkp1laHT
tTvioMXuOqkr+phDz6S4CAssc+81R7HK8VvhVtOn197OsUMn6GiP9fzWpGQ4SLLZ28jitTPCdCxY
gWguph/W6qPwGz1njOXUw1X2Bs57g+t6Ylw+oehmC8iIliyEk16lGd02543BF2MTyMJyZRoTB/VE
g4FEMA8ODQwaWfWi58+o03v4J0FT1ctczC9ZsPGDnb/48WJiPrE3uW9Inm7k9xK6u6cSgccBKTSg
MCjs4lULViE4DJ4LnGwhzxpRGda8HJEFusCo2ky2ilF8ThnJoQu8x8OfO12wxoAkOHh8eTVWrj1o
LIqSj8OsgUExq6dICh0ILeGFBa3TXdC8FztRRGeBJI9yMrUD+gcDO3hTaHuAHmlNa4hsmYzsVS2Z
8JLSTXoWTywyDdAAfBXZsyvq3GuJK4OpUmSErT2wFCthtEbVaGOKm8abOyOmm2x2j2TfjnmTec7p
VkiAY7fSE8s0gBY2dGd5fdQuwzEW6Xxvz1gKMRYp0INRD97bxmHhfnwEDFadAsgojg52FOj/nQZn
TYk8DjjAG/eE9pfyhFUyty0tCT9r94uZeZL3R4urRmcb9LYlhi43zVChT6P4SWEtqE9Dhha1CeBk
XEEjL1AIs5H9+qqs2wfeKMQEeYiJIc3GSu516DHEVwT4o8VUBPGEBq5DvB76QEgYIj1w0qCq0rgt
Oga2CPw3MurQZ6y9AjGCtWwXd5JJgqmP6bOsISd3lN/S99msMS/e2EhXbtCuxub3kjoKPlvDhmwo
4boZJle+cZSZJmAW19C/VQfKN3q3Vd9CODojOkLseBiddiO8DtlJfh+x/N8CxoSAZn5JoK6W2utb
aZzJa+/Y8yIdEWQhE0TD9X3sLe1Yv47QloloU+raZWkIGp1Vu4AAKjCBjqaCzj7R14kU4QXtmSJl
n0iJIQxoZgxhKyOAbceE/rzMADKPBCx88ti8TvMBEWsaURxVWuWz7br1JHDA3oQyxCnz0/LBvQN1
A4/qhkJl+phd4Y6PEt4gam2XMCEWj42lHqsPFDV/Ken8txiMJAgGd2im19DwA2fpr+FurcXo1lqp
1LPlg4e7ez1DqNkpLUcF7j++oAUHNlIVuIE9GST6Syn4h/7fr8N/71Eb+qnvFgak0MbEBhs5rFFI
BnTiGLc5J+w2hQZsa1f72ZixEC5zu52PHEcqX5ONAsJd23oXQlW0fWZ4a/seswGhatmR/BSglijt
BsTO2FO98DModKQMHh4rpue2t6dd4iNBmczkXbDVl9xVJYrz/tFthIBMkFfFQfqqLlR5443q1GtA
BHnIH7efgZWcMI0tLCr0Hs8y7a8xAjsQllSSSRbSPgkr8LVJaHpgQlI8AQaNtK6JiI3OiT+yWwLR
ZMygO4sNH1PyVL4h+RpyCJRnALywxhYgZa1ZXCergoKdts8OPaMDIAhlg8HZ8DGgLR/zBxPzUbi9
I25BfbiGsSF8itUhED5VzQoTkh3LXR4CyMg+BisqKevlb4JMGzc65L9SQdZs+UtJA+9xZWxxAojN
q6XE12lUsnks8yWmEfTKwVSEPQFEY1Y+/gkKQ7/l7ux/e5W+Dqd+w9mreByUDLqU54HTg8bsF/oq
APeIqPTWzCd1NoSMKtMpix5yYTSaJUVI5kWFLqMnZTRmDVY1OgjyC0i/odR9L+Bdvq84gvAQKY1C
pw1fmeJEk9GK4V6ATYPVa9VYgFa/a1D8nD9mgMhAVOaJRoqVeulCACEUrR0zhogG73aXYGbIB4QM
3ER6O9ngXBVO3OCEwM3fSsboTktPk019lZDnmnxg1IXRJ06BU2kmcWHlDSn4TyU8JsWuQE97bGvA
9VEQmlDwgMf3RYW1QnrlYlet9BKiPKjWo084V6EqSFSOsttlonFtsDHEKU0GwVwB0Ip9LV6DrfQe
olSAvSVFNDQAt4CTixnt84xUkOI+D+pT4fQptgYoCwJ1wFEBxBr47Utj8rXFbnnUZhgq99vAi/wa
ucpkta2OKw6MFpbxKZT6IYiZ9Xp1lqCcaIcPFu4qHxUcGiLSRFYeH+qLZC7Y+7ULHK0LK0QSFpOR
c0JN14CoXsVxVbOsYCPrjZ/8C0QhE8gC1BZO6/JNxIlVIlxeA1sssF7nr8xjWvcKinNP4I0+PLCP
KCIcfuQMgF61cEOZjuBRPCMm52Hi3utiauUwYbkgYZF5q5wu0TmGPgCvx48MEhsnISaYW53DSyQK
HgW/YYObgkAQ1fWQSAViYY9Dd81l8BXooElmgkAeGIj8Vj9w9Q1PxRIyYfi34NEol/kT4htlSJQn
cqHKlB/I/MrEEEfsZVDFl68ZnGyBGn9gJ6jx7+k6D+fmwrW026kgEexUQZ8RHkmV24AaydFB2Mlw
j2V1ZdqI/AnKzeSozXqJKJJTECeaQkvbVB8EXV5ojE2l8RvsD5neAtorz8wpwYNmLbYhWBkqe24g
fUjrTB/xvSO0SbGcJulZ5gaES2UWKKEXXABNYC7IKIjMhOOv2bt66SGbPldGkplqa1ZAXKu9BmS0
I6UbXJFcIykQWV+mJU740ECtAvursOkvY0ZFUJxwsL8WkL/UTqknoFahIZxGDI5ahPihbgTInV6n
ykBsIAQGEpt58GvejJBcpNvFWxwWRQ1kU8jfoM6rGrxk9pdm0ZEWtBdhWyG3RT0KQD2idhhJ3IZd
spsrEg2mhH1YR+ZUPSuVSn7BGfg+ssrBiFozecYHaSMnhhqjXJFuhEPEkQXrqtYHhSKp4hCF3rPU
4RGuzEaKi0bEsUqk4mDAsn70Lzw0JV/qUJdVS4Bya33Hew3OSG4lnP8ikac1VUIyPdZITY10q6ER
gtGlVpfu4ocM3AU6vruOM0Bmjm5QchVDhzsHQPgAHKBPDqJGGh1LY3Cq92CizHFSabAJFoQ3HVCT
jfqBNtIUDiXRG2It5QlBWbCTxlQXUKg7hAe10+vtisogURgJ+5jumqBD9hSqEmmuI0GuL+Vk4ADT
cFRZ0xEVvZRwsjeekYU2cNVwmcuQUBbqsKeJ2SNCTxSiISOOjewlGGgDyuxu8gGFMrGJIDV7NKyt
3kVEoWAtuXVDFw/45rgpfBjSIvE8dijXIp3/KH3uCNSfd4bHQjMEm0Yoku4sAXbEDvFSRFSF2QE4
IQDGPUU1AVKooSGNFwHBIkJVjGVi6wIi9sk9gHEMh+JRLYB5dJyfamONpRMGJoNcujA0sCtg5AE9
XtlgF3OcPYb1S10qIJiDvEhx5sIsvAnl5+wI7CMtH8j0WczbFX5iVV19YF5oKgFUwT5qlGZGUxtM
5TYbTbILN2OktzDleGdkq3tvD0lLB2zgvSfEpvgywuXsU25sJjfYVSjd5IzgroGK/FlcRwh557Sb
SDDrgqFcpkN6b4CmmEH5UsE7YTYQ7SrMRpgdzFZkMoFq8SWRQr/bhrk5sHZSGspEUCdBjehVuyJu
52Oj1WwJM0SlDetIV0S9SncsshMGFSNdfjNqhFgnNYAasN42ftjqs2rLE8L3xudR7oiRFF60T0zn
DHX4l3DH3dvj+BkhAUrAICT8djxJvd7JgA/ZM/PCpAbiWdQqYGPAkCLV88RUkZZ2FAcPcoXFl5/I
HqSMtLtqsTIbuX86IAJGQZmxmIBmgLnsgLGVyGwkpP5GwhjFbMitIc2O1JIKK7j1yk5nLuEH1nqL
zmTYlbQEzMBzttAEMCGPj6SN6NUVadfkvTSRqKvbHmYvKU6v1pbeoI0WuVjRXKEHpT7uZg/ZZq4X
GU1NAD4cDHNjWp7KEtWf5IB3g1RpgezvaMDhYzerpNbM+rSkOH9IjYpbhWrkprHYyUtXA3QWfjMM
6IrVfYImgiWIRr/reIsPMMbyJqc2qMEC5QW3PSIG5j8FFI9Sd8B+imq7m9ZX9jPK6QJhjNkAKCov
dg7nm2sAKGMmKEIDwZdaQ8z/ZG6mhnIDt0Lo5YtSkwbHyKLjzAfsjjKFXwD0QOoIlB6MSLjeoLbS
b/NbnILJlElUAbkCPgPAP+oXFTETrDKQHbKbYAsBZXcGVMKjQNXGRxXKFfAWQYq5a0ezhFrOqdni
ZTcWMmystg6hxLHtKPLxngKD6Ea/6vXhMD7bU43qKkNT+LFci9KIGQq0QXwKL4ndP0VL3oYCRHEi
ltaBLjO6/Jx2Itb8pXJFKNyjDtV5Kh7dTsyBLLNAe6EvpbOb8CTeuSteAmZAyZo5S7IzXId4iqpf
cM9g3YPToaDDbGDPToDZKSSCeCbmLuL2zIkuiLywWwS52bwOhwCOYvcOZO17peo1WgNnSy70oXN5
1u8A7YnGkiAOxHPsjQZaAaU+TLr0mFJ9idwBkENldrVZPLAGU3BbE2u+AUgBDhTvlFivG6KcFNFQ
dKHXlV/C4/8SuCDduEphQdCVhzOC9o1dWavTmE0DOud7CjUsmULFATIc6Oh6gVZ+Ao/A31qq/9Ba
vkX/UN5CCzDKGOBzfhdUjFB9kyoF3aMCehrRWrV7no/yHsq7yQn/3SACK7ggkF2gXgBnHGJf2W12
/3cN5b9t3aIC4Uo4hKN9FVfxXUSoKPKmHjLctWbfX0WU2iAza+2hXHbdogH5NwYVv+bFX2/5y3Df
JaQrZeh7eVyCMwOknMXZ3oxYeOKiD9FTZT7S+NpBG2AcwGpNWSK1LSlijZT3gT3IbQRdKIB4y0HF
rilzsS52gLO3mvRUu+u8PH95NP9hDePRwOBypcBCfwVaG1+TM3aIw6BbkzN4cOHYB4kFWt7oQX/b
x1Qy3m4ZKlvQ9/pdYQPGID88pv8bGoqBX4eWw6wHR7oIL+plaY2isVEmQQ3A4SnyoeBzeqs2yAKi
l+SlfQhvCK1R7Qq3LWMgGwg/kwtvJ5cYFklGb0cheJ7hFStewD6Q6+27akZuiaoxttX0AbKRDRFv
QLR6dq0vAtJlQ0WpOXhlHGCNqIciZMUpn+nKCTJ1wCaXd6xfbKHMLv0TQTaItFidA1aOQPA4WvBZ
QPYGidBooMJdloiqbiHgzwhGk5qdQETeQcwkV1YJe2goaYZuWVvacKjKDcDO+laj1PqKPj2vBhg0
7fjYHPwcp6TN3potYhW7v9dvPUgIMEyRqNyBSFBuQhBKXiNvfOZvQPif4q2wsBunq4OaxkDwCxnj
DKzXRNU6/pSte7eJwE7Rtgg8GXhb7aHqk/n8lnXTY29VGxmMkfiKaMLQdm24ntNiQuHntAXYaLCb
8YYI8s544QFuaCtzxy49gHfJq2YpvmT1Z5yLEl1Q/FoIyJLuCCs9FMFQ1dOVTQJLFwto9mxp70VB
Mc0BPOP5rmmFj8E02UF6IeZW94avxmA9vwQbJxiq/DucaOG2e1MvzEbdFh/pLtjmz0XUa5vbIfU6
Y/8uLvMhczqeqAZclo7hjUUndAgDO3xacKnthrL3co/cMaUppOFQe0BRG60MI1FfR6N+zXaxP4CT
gEvGVyXCS9StLFD/bqI77bhd5ghwvYQmFAtHQm4TOZ0pL4QPV1FYNIWioJp/Cu8oPexEN9ZoBLCB
JA7w6011Z132uoDfMT97GvjVWbyCXuah+FD50x7pIfCHwOW8FOC9Bb1KT9BTxPkXFjJjRhfqrJvs
B5Fym1ShEoqYKzmDf0UgJbLGrOmtLSOPQ/mKFB+dP1nLgzenhiBmnVZjgX4Dvk1mVMfUlEbafJQJ
uj+BIQDAalAYsMFTgtCUi9qC0hisWx6jU0pnc7mhhTQmqKl70ab6kI+yW/vsld8Xz9jur6OLogjK
Hh1UeKCMZSQbcMAwZfwORRsbVbxbcq/ee4M7IYrC6Snp1cowFNCauqA4hzrjsYMhASpm1TqX/NCr
we2bnhFQMmjEwCPM5EsbLABLyFECbY/DTrgluxRUKvg4XIDEvI9vEO5LCLdVM8rOJswe4tks7yWS
v3GTIZ9krBqQe/E/nJ3XbuPYtq6fSAAp5ltmKgfLsnwj2GWbFIMYRIoUn35/rD5nLbfKuwRsNNBY
qF4l5jnHGH/yx8eNqD9FcMPAqmBfnF6LKWP1YskYAyWqr70eZ+Md/70mcEsOkhC+vx4oDPqObhs7
0fL4nMzfGcOS2Pgu8JO6m75L8HFE58JsYXnei+/8dObUJJKNV8ZUP5ztMiYfj4FPNxtArilTWpcm
7eIxEZwxAhwmhjua3XJOo1/sjWm6VJ+YQYSfOES31tA+zEU3XhZLrTcvL8U0XgJZbargNKmmKjGO
rz0sxmgBt29/gR8m7NItNa1hnbcDsbCCzzRngKGyYwSlZCYj98QJ7eDVdZqlfgigs0sIcLDurPjA
yyYOcYVfVRZUz+17utZfotHq/KW9DvXrrx2t005eQvgzoI3Y5y9lE31VPG3chezq+eox5WcSDgsO
e8vtDRLM02iuDCyAnuUnkJfMF3nZmEqCRo1u1oW5/s2RUb7k1UttsFRLv2LhcI63525zOi2M3Ol5
vbNSNg3WYaXcVrkvJ05IXAerN0vOS3Vy5OfeaxoLWiDfnq0F6YaQtqV8YGwiveDY9k7jLEbmaW28
05kmr5xtv6ezCPJpMVN8hqzVMlv3ZIfxdz6NTaNY1z0S4Smhtm4K57HAl154yZjH2iEsYBZJ1VJb
M71Y2TwiD5gn021yDCOlrfB13cZnU0aIWhL84VOOa86pcNlsIDEyW7i5o69u4OjIpsbe8KI5Fw+m
wGmuL8uPlrhAEZqgMpFXZ198P82P24QAyHn38k9LOqfyBvyN3kbeZTlJB7gZtWhvXvnGvWTZx/gs
tb+EKcEqixb+I8CXYJ0Bp1fKZ2fd+CJe+8zUPCM1m+2VSU1rR28nUi5JOgDAoRefaptR4QkK+X+q
bAso5EaHmw9Ro/sCkD91k+q98aoZK3dMK2ZrQGYceXDPzGihfWYZo86MN/F7GOirHK7u+nwzuUG8
JfA1wE1ihmhmT/wNEXk646J3pmG8KfAHl8Vza4P2HfTCqkG9Z+NJuQd63Nbz0Sx2SD3Brc2jJV1x
50CA6nW5V51uzkhIfUE++87WSRHdebQZ2UdFAEDxZmQ211osztOGHDrhpT0wAGgWlBO7y+w0o4lk
h8+GEl6fGvN0mmxRX7Xv4mdTMOUyYyZBU2nkM409rZjXJCxZgXB0848xoxTRUjfxeMtylrjCTLlZ
0Ub1w8P4XX2/TpJVtq2Yn9YDPlZ8Fq+ZfX3LgXR1k9aSkRCDfGN+XoAt8G1ujS99en4VrjhbpF+M
DtTlLRD2+Xt9aD+AcNkCRMhdyEBpQjL4kJNi3hZ+L5vhKp7yzs/a6QmwZa69NishYNneSe0A/IKw
CQDzLL5aUJT8L+D6eEqRKSGHOdPp0d+O1yMoFGDSdvHa6sxrrJIByp4tfkVYjLpgf+vY94+UADWt
r+zx09XuNjmvqtntDbmq1SVevi9mRy+k9uHLUK2CAoAMeua+m9gAXTWCYn5BJ/3RrtE3gW8rQbwD
a22m4730JB79THcrnsLFvOT2kH8jLOS1wSY3ZKleQUrfOWGAGZHhn2RKK1gBeLzC4J4Zq8vUWPNv
xquHBzXwoKG8r9fRf4lkZxgi7iN3OFdVGZdb2VADo43u7aXreon1q3JWBwdX07WfP7LIJvzj70e8
h0TietxWsVaHO6kGmzTleYyvHchiat1S6M7XdSVM2Z/7y6E4Wxry8JErHidK+SQDIURWK0LSW8W6
RzVRd275xlKZPUOS0o/wc5aGfxW3N3VI/tEiKHW56BW/rkBcsHXHu65ZaqxWhss4HiBfwtsOJjsp
okdzBE6vOBmr94u0EmD2vVNKysn+orhF74ZQDqG6eWMGgG9avkx7dyQ7R3x2GYQyEeMDo5G1mzcG
eIriNPk0hIJ29cTCvgy0qVnGBF209XIKJY3ykMl7BnOhMvvzsq/sy83hTcjEiXqbx6ep8QGqUIS2
qO0ieqKBDeXXsESfKLZLMgXpBj74W0NB+Wroyybx9dIawz24UpaMqTjWEL7gXnWG37ZET1/WpzX4
eChv+7PPuPa2OENEkYM0W8tXp8DXVV5GpZMeDycmIVb/1LHOKoyg82RYI4vS+QfVUwNmwcwlJB+2
JTUBzBVwhRY0RF6En/JK2sBaiHW3qBe1MunWWja9rRpqFgM6qJUdgJIhEZ17K58xFx7cspXCAoxW
Jrcn5fNEQAXBWP2qZpLKQLfxVD1obQPMh1p3K8CVLiwW4tO8Pbs6CJQI9QZ+eyXPjy2wemxdGFL3
myafZZ+ndbZGfpoMK/j++Ax4WTA+Ec1uRLnQopkLB8YNQTjKFGx1lm36KTViCwC9BaSgsFj2SM0y
moIAbGpNqJ19HVku82V2vVNHa+toIg/WH8MCYoLTLOTDuGGwmF/seiP7vXPdHPdFYZ03+jJjSPjs
JB9MVajU4BstWOhbIHQmjc8nV/s8wRhwBxoBeMbZ5ucgZQ+pvBlcgVcSr3Ri60BHgMrJF8+teKnl
DoKE8waKGEPirDCrOVMmhbTmeQmatexfIdkQeea1s3zWSOZxqcn20bCh54gvFMDUs5QbArGsrCkn
6qTCYUVS0N+zdTAYi/wKBF6kKTuntshBMSjXYsiUVk8ZEG7LcMbCeeRRJxQuTsW7FwbXOYQ6A4rH
R9/t6utb9ZW1e2hmaAUq6wLLQ3FGnixZZ8Ud39wI+mHANilDM+K5jsj5XBVAygrcBJ1yOjMJW9Vc
4TTrjw6kqrHyK+b1CG3pFSJtXc9Suorn4yy5TY5EqMTWUEzKS5EWDDCbvE+6hhfIvOxCGrcV/rvx
yTasnCzAYrUxaSyRR8EmOx29Ar6HOxpoCFY9CKXAP3gDpc/0rViIMsprD0oRXJeGVpKI3HSe8ZFZ
NyKSZaJrh02QqR12kJBBV4SR3SbAg9B2Acj8fJkUE0JHpV/j33IhBmOa5FzPgD7za2hfKWjiJyKC
5WWS+4xZyStKy2AcP5gD/SltG4YdqKMHb0G8b++jCVol6sZpzRxoOke7iQdGcLI8y0HZ9zV9oL6V
/1Be/etYBAL+e7pRN2qqh6UQ7mRS3Dv3PJMRKNX2kD0+ogyH4mFVUz13m3nD9u4Zr1R3NDMoV2TG
B5TXQXNoXgS78+pPws2D2BpmRjB3xGl/pikFr3D+vg/+dHvwdMWripAX3AZ+R1p8YxqLvapf5BrT
tZv124/4KTQB61HMOUgdiEB5cItQ7f65DX4/oHyn7lSbvsmijgnQiHKjmEVeazUOqzZ9arHs6FO/
olW6EmcGSBFUGpiA7JJ0yS3Q9DkokBLACCeb2kf8hIFH+VqsgFQlv1lgGhWkyAZGLoXegr3r+QpZ
74l5OvIykLWQv1IQmb29vsO+omf9KKbAkmizniPsKVA5rW8rKmlY67620KwrikK2y6ByNE+wc/vt
5mazKzqPjADB2hutxr44KayL/UsLIVfxRSBDngEu+J0Ft88UppegY6AmbS6IUWDAI1ubgDrYss00
6nboMUQUrdpqpzAyJ8mTMIteIQWqm3w6OjNUoQSFBMRrIGJPws8skiD2zxPhXV0kSCMVu52o69Pm
wiwMJIKt3v37uyH9UCOhyEf7S+IUQWPq3aNKxpUiRqUm8ukIVm5OL8QpuK/vEIJ6vzM/fycPDbHv
M5J5wC5fv26m/yjM4U81o4wb8H9P4ndZ9e0Frc/NKS+zNty1bElVoMyEnUrSZQI6ghBtXR26rTKr
DqKfecV+HBRsZtLQqkKadcVN77EH69tooU1oScBcLLxldFODTVCax00B2IjwZ9rlVvUae+qagzC3
gSxiypPGYvZoR+vLtIe4Hj2y3fjDy3m4sMGbR8JcXSfb4d+LhXqqq/SsjhAWIMOcI4pkPO1ZpGLw
3WGx9vdn+afX/N3Rhs/y223Umlpq1IzvvLUwgWOu+qSmJo6H5YTB6rrb03vsQnNlWCuIxTzSPFhU
i4mYmoDHls9dsZnnMcTSuCXMFB+c3viHkfS/bsYdgcdoozqXTyFzPtPmbozMywBSZBay3nrCcj2Z
8KVtOfD6kdjiT9vJuztz1wnoWl8fozHPYTpvHULrcNb0PFhufOgW8ueHTp4/flW6pqPrZ1f6w8Kt
7+JWrYfnPr1Z89fBMRwD4dXKdEitQeRn8ewf+qL/uOh+O+bd7Y1utdbnKV9y6UDqa5z5KzpzrlO2
8fKO/ElobbnUv79y6vCjdy0Wibj//0KV35DJt1cu7JLEqC95uIN0xPKhO4yFFtRMdvjOtJxID2fZ
LuqlxKyVvOxJMq/eMboJbk5k5ax3xdcxAPC97o2KpbixmyB1kJhYFCzbltG/PgyuY+I1WlebDB4I
cOG3l5kxqaxiRzSNRL1m3faNX9h/vzDxTzO04ZX5dmV3+3wX50l+vBXhTvXCTeOwXNiVixRuEgdI
ZxkNZRasDdSgiSVvr4wNcfDEwwbascc40UAoWDxXzuYdqAjU0XvBkJGmjp0hskUf3516Ws71VTUV
tqPdnr5jjfyX6HLJGs1be0z0LEsYvmvPQwBtyIi8tVSPen9QyeKSJluXt+M8tk5bfaGtis+bjcLA
g5cNBVxAtTysazmJYOGiCET7vL05z0fnPK9fk6f0rUcNyrqIzip9GLzwp9EBhiuCSJWhSWPCJIQ7
t1NMo5pxKETSEEQaBS9kyi0JigqK6eCmFpipucLF0CHLxre+/PVH9WBD+wkTxCUYRFIRRYBQ7W5D
M/TshEMKq8z0ZZn4g6MtBiJYLKguhNZhcfn7izL+4bP71/HujCXCrhE1rTf+wUHJIhiKHD3gBQBg
I7Uytb5QHPHPg8P+8OH967B3+N41FqQ+vaji0wC/ts4LOiETUM3a3Faz1DRFllNCwMgKmJKa+eDY
wyXdffTfj33vCYNtZdWHY46NjffNMpY5ZdcSaf5TQPjnysmDA6yW3WRLafloE/nTpWV4vf77ePWh
PP+24EhC1IpJzbFJRxAsTE+xR3dJKrQmgvmlPFgFxg/usn63fxPHlIij4UqHcNtX2XkndHOD2Bu7
EHE4ohUuW9LddOfjwS3+oXAgHIEQZlkbC7r8e939dpmnsxzJ2pmtXPAUUhnJtAvMoDYbou34eBle
PbjSP2PtuK84wEtjckfxB7t3gJGrvGr0kogrxn7MWMbO2b45ePZW1mdvVYviYgKmXM03FM3bypxp
1gGThhZlN1NNe/uQW/zDBvqv07lbfSu11oUwkohvsQnBdoXOZEjFBnGzjWe2COvB7f7pjcb9RiOp
gYQa5Tek/e1210kokLvKfo3K1hryxN4Dts7T3PtcOaZFIC3P2v9aTx8WCj8dGOMQXERx4CKf+q5k
i6/nUlHPvzvXwRA/svCjjV0PHwRvv3cO5gR5uT8K1h+xlT9oCyXlp5v87eDK3RqStKnQR7Ec7jo7
XqH8wzjhHQaaf0GcVDoixizMMAUP8Pn4CmNUfEFeSEfi1248T2wo94V9fanZsbaphVjBQRQOYsMq
ZMuVaWwlhtPNhL+trm8O++T86F7haAhfBowxYCFEhxf+FPLe+R1yXmyl7+fp/uQovkGLiP4iMF4g
VM8x+UDoU7xd8QrPN6l9HcwZPiWYQgh/fmlHU8RuZMKkL922nxAandMbkXcR/SIDarZSJCg4fZK/
hcTMvNbmZ+sKAZDjEzngUzU4eezxKK91D57VChw1CE0ivE5Wa4ub0xy9XdCtj8xbp8rm6CMwK+1i
SubYTDZ1g8I5wUEF+RyIcssU80hMS+QrE+CZMHVhzk7Gv6gQVmJqS4veU5cqIhSIAE/9WqQ0K2fM
YtC+QRHCkGF2W9VUpcpX7RjWDPBm1W7PQE2rBgWwOXJCTAREa5UQIHUeoAwz3TXLEbInwUsQBFw3
xeS6EC3R04ksGx2iQTC2KdaCvwvnjHysAtwBNHH3pbuXIJ0C5Kmo6CBNMIGwQws26vPYVTykM/qT
Msei4hfo4G6DnG+oR+ybpRzkKeJt/+U0lSjRcDd1cMIHsAKksmEYu/rr6Q3TYNVbV1b4ISJK9RBU
Wc1k5Bs+0L5XMTE5eu2kX57eU++EO0LNn5DGgk+AsKbb3bRWsqheYmYqBl40sXcsLExVTNHPzfql
9KN5M90dsWVkrqJNrpMezWJl4YxhFi8N9/6T0feysJoZ8O46xCzhwVLx08pMiISIoHvI5daHL/rb
UmFEGnVhR54YqowB5D67oYPDKP4mlY/JRGLDWfW1oH0f4776cJTz6Oh3n2wrVE3YGbf8CcHF2f6s
TZxBQBIe7AbiT/vet4s07oq4VErDWCu7HDpZA6PmajPPxNDnagnu0dzW3v+lovh+vLtdXUgvlXiR
uKkvkWQvUbhfecn58hCvFc6BV8kdfYzsRaWYilcG14XqkyS7T+fh0sBq98ETHg52X958P5m7TV+R
z42qEoeGY7j7Th7KkGRfO+wDQ8v+sG37cRH+7/tk3O0AZZ6n5fEicjR7Ob9Y0BMdczPkhAxDgu0a
Jc2DPhxG4F8vUFaGp//tFVazppdaRQ93cVDg65cBdNfO0RNdAyxwbDKzxgxIwP2ucTeIP2cwhLH/
WElu/SS6qoeQfBG9A5t64eTspqvwTbfieRwYe5gVfr44LeD79B8dPKVyc8Jup0lc1s90LwTpF7M3
IaDjgwEibI3OkQnvWAmYGNDf1DYsfoUBaYmOALkJ5HrVrBHuqSxP2B+wMBQvqseqjxQFzbOqWFA7
bNXVbdGEkb+T4VU0ianRdmbPgnUNjK3GfLYOIltYAZSf5ievgIrPSN1p2N7BrWi9kgCnG/O4VRxA
DhAObCiWwBRO4bGmj2aw5xCGqAvWLkt2K38MtGeN3eMUj5qR2SpWy3k73RcwEyAVzrvjj2p/CoBO
REuxAVtPLLayfcII2T97SmxDBzNPtgGusTNQ5Adwt9dn54Cneo3mFb8V8vCa9zcG/4VTfV2f1enZ
H80FEyrHNJygG6BZ7OeX92Tw6NixC8ObuCDixT4ADwUzX0I/4BCwLtdfABEqqFbvMOgn0hGrohvM
BxMyMys/6oUkSJ8FV3o72ckWDIQ9vcVsKwe0syOCLj+UZQVChy6aNwMmfs9SXAWyB1zlQQz2Fbtf
Sh/ajBQdIE6kJBBiXzLzq3StPDIF5pbVLPZyEHDcxwo7LC2ia3WP1wlocnVxuhW7F3QZm1DAFxRJ
KPq9di8QE3H0MSXwO2oSwewQf+B69OAz//saR/rlv7+CcX0V5fpyDHfZW9pscYeqkqcj+BJC+kOR
T1CPVDdHvDkIXYWpeoSAbImtDzFPbWeK4BoBEtERkPbH38/rN4v0f19+/vSwjmThnEZauBsAZCYN
qN08wRHd7HkYjuMRQjfQvok4UQEAqWbvhNZe/9hLkyv6YvkgHKhL8AsYWe1L/HXDtZOAM09cHPmC
OryqkkCmLRTdD4bsdrdAAO8gDMcdKrMjYpBQxVrxaphxILFwiKOcf5BPOoKFYVGzmSNCzEqmLdq2
mVSzsacSSL8VHZChoGJUA9ve/vvt+EH2h1D1P+ujfM/xbWEenyp5FO7yCjLiiXcXF8B9UW9FlfIN
LwxtAypbT2oFDcHF1IBhYCSCG36cK0vHOGc7ZraOXMD4BPFURl57e3SKP27KzHgxVsZdWbjn2qah
1OK7yAhg+vq0JEQC+7WV9eb7H+tH0w3lx6X7P4f6Z2r1bek+Y210yYoQj6fL5Ih/APoVjAjc6/gr
LSHBgbZD3JT6ldG+nIEPfmEdcutZDW5wuKYXlW8/yEIXN7/Mzk7W8VlOIL866tVP4HsidFIzK4ne
qkYzK/Qu9UQ+zZqDHOlmg/1XMjOOe6g7eAWdT9ZAfgdTzLpp3PEi5bSMIzOUH+zGP25W0uBbjWOT
If0jC/12xXUsScVRpDR4rVlf8WerzSERFfg33T1aE8SfniQexSTjjAXGGMJdcVdVYzk6X5WcPjAN
zjCWc2t1XDazR/XOD6Nw/On/e5y7Mq46noReFYjMpNV8bRfvAT3HhpZjCB65BIudRchraj0/WFrG
P1U23w77+/K/3cvmWsS6MtQaz2TbZQ7OdOYGQOJAzC+1vJ+yiP/96/09jrlfzDDiH5N9pKMUvrc5
PyXVVW8Vxgqj6elZdZRgakCvvhBsCTMhOL5GwciFA3E21/h/TuAEiu6FPlJifp0D9tEP43iAAjcy
odmldmjuL4OnQbTJnqTn4i16u4SOECDq3GGgVTgdoF5kl15nrmCmvJWBlpo7uCYrY8b400toXLN3
xDr455E9Mxn8FqCQqYsaMAK69t8v/n+53f+9+LvSLj7dUubxQ3M/dWntn0rmn1dGR6RrmT7Bmv7z
3w/4Ox/xb3db/veWFhnyqE61oWynnMs3MEJMUrNnwnJ2cTFV0zfq5v+0Pn9/wnfbaKlW8jUu5aFV
wPrMm2Le+3xch/4Z7a3mZhMsEBlIep97baJ52HqwS9RrzBLMB9c+XNvfrv1uYjSWTv11FPOmTVtH
mpWThhhwwr0DRul2tS4m278f78c5MzF0Y4F/Yal/r3KomaRFp2xY9F37/R3/YpYK0toXu8nXV2s+
qNl/4yj3V4dngyoj8AFQvEfUr6ObWBkn40p4yYXvINuhJMbziwAx6eqOnGI6k320XSR4TsMlMl2L
Hd1XFxdUjA/qJvGnReT7qdytkdq5Cm+lwAPH9o5nHDqdSeVBwQmX4cGxfqyFvh/rbp0cJ6GkhyPW
yZu1TE/24Lpll4KPUyvN93UFgJiSBIjhnrmBN4mdc+cQe7KFdm1X1nayOJgscYp/mYv+AASwumIN
YL7NLvaBZCdA2HVo5/uv9YT2bvbpjYgw+R3CSiicMzljDT2eUQaCG4ufjJdHH+l8/aB4+A2w/+XJ
qnffT9/30kkUotMOMQN7OdQIRDKfmbS80OzKTvHUP40T5wrl4CCNTRkPrs4cKwtpemEFpSGfI/eO
dZzKisq8ociAILpIDoMG7oCbBKRDGLPKIkNzIvmtvICEgquEhhj5BDxujV7V2e1FzOBf2NpXBgcZ
Y7hBhNrrs4EcRJHvUQnIjMb2aTdIDLXrHC5pJE61B779Pw7b/5FzkUeIlG2ofb7tTtcz8KV0OYHc
kGrmLvmgeiKBWS8HH+Ub/cxDMOGHV1nHvAIdm0gUh3z/Dcv9MRndiCV40ky2ehQQXPpgWGo/HqlI
P6xP34/1u7L7dnVdFHeqnuXJrnMVJllB83zEDvgJHbf6Vq7PkTn4FxfPYWDoltZbxjPkXjh1lwjP
j8Wq80fWwNYZwFHek+kjF2v5h8pHH9wPWVpAc5EQ/vvmK202OtX4hg9jrQbM7qmD/nH8+H/RuxCo
51fTA6QH01pf3n3fKl3n4LwBgbTTNTZmTx+P5tP/gBx3n8b3c5LvVppwyMNUZDXZCbqlflHuwnD/
QFFycUcsb4iYmBCMJzkM6PL5Frpxadc6phbGEhcD9Ear8V73xdbBGCNB14ShgfO7H8CvysGpSdcs
8ddxp07ydfOcHqpZDdP5A505Leq5dyMA1Oc8fTnnrn6cNtz25KVfhm+Vqx3yaTqTN0fcshSLhh7b
LmkLEus209yJwylTC5wJ2pEDLYlq+eKXcaDOWwTcFxwxUbkNzOkzom3bNgS7BkN5J/8kJKSiNDF2
zfe0mjpUbOeGzhl5kEnoQML892zlhjvewHPMt5T5JxeRKqx5vDnW0qFXMenstypiJ9UDbV82hZt8
piPrvCzflNgpme+PLe2COZW0x8hk0dNKvnVw0uYC3Mt06KvOT4hchYUKF35VbjQI+YOdp5z4zGOx
axh7ibCEKhwzLThZ8nMdXG9uPJNexmdopgryWRUt2KR+kne4Qdygm6Rey2qFPDz3Neb7dGMTyAEY
hGsw09c80filfz8qFnYF1ykig/QcGBoiZa+bXgtH/gArf8k6GyMDbFjxYbwtkonaTQzG0pKJOUEG
8ZPxAQFl62b/hoNYD+UREqyomZsMUQ95EiMP9Qy+UnDDPMLidDTcrvwUqab8xtI42kmT0s4NeJNL
RccKxSKU0Iit8pNzR7KvTOunyxs2rqNBeECeFOEM+2ZtINvJhq4qc3QZuVeNFdnVSlUvPeDyzYhn
WwiDJqObhlNeJWZbqj34all5OMGwRFOGPOvEkjBLQ56AqHhR/jqzzOJshtXlHFMyaLyiOomhrhaO
0izgtN3meNJct+dV+3kl4ZJwqU4wCwy1C1eqtuhg8jVmYG0YMJTWA21dPh1UG7fKqJ5qR+uC5c2C
edLZUSpch2v/RIiGzcgaJtDIiTq7uXonzCcv7o1X92JLinvtWf/RUdhC5vaGlX1ob8Vr/1p/lopX
rfml8mphpKWt8SxLPozP3mlfihSSJ0TklfjVrEI8GiPr0ky0sRczxJU2+ntO8tqV08KWwkr9K9rz
WbxJlI2oMQ+L97oBczWeYfHWSlY5/pQE78KHOJBQJ+FnMo+O1m002IIp2uAQCJUATS1uoqjy8LXZ
ph5Sx6qdG9c5DmYnrMAxcseVqUHj0WK2jV4CA8LPG0Y2eKl8ng7jIqjRF3W+8Txq7dhvj3a1yyVb
zH6lHf51w/+/ad2m+wy1yeV9LM+ZR41nMkPKkwtXuKZRTDDTjvGL1h158fci86fml3g8rJUk4Ab+
uat/9LIybnFM83sDLEt4ap+E1hF0kIEsPAwB+WkL+O/B5HvmRnK7ZWIi5wKTaIR8sDaCoWKiotrF
5sR/mHT+Z9q7DOfwPxcnS8Pu/G1HbJrrNT+PqnRXu4O+FWNpHKJLK9+MmfD4mmAiHDsGv7P5RFRe
E8xtcOJ0KV/STYZxKlZNqOkfbTsP7jmsxH+fVikZcd/cOC0Imh0003zAKFf4koKQVVb0AIX94XC6
oBEcIQtsu8jY7+q/Y96M4tuNR0ypTqZBxjDPLOGhYoH9KC7wN5r87w3138e665EyLS/Ko8om31jP
sEYmcCheJZqkjRswsac37QbkM7HGH+RqR/6CCIvJzZRR3Vrrs+dva2pqf92YR+tB5/qbSPGXMzPu
WDuhnohxFybprscpQ7O70RLpyzj1VcEfFCoMB2hqmM6niPM0qrTBuytvffxu2sbECvS2lDZ9eBDw
FW1NFtSsmyeILU/ebZm96c2s/NSc268jsSAz46uNnORiFyCHqGW56Zh7y06X2iVuoaZ6Bco1xZ2M
qU2OQReGxE5+QARZh0HU2Hrkor4JajgJk/6Q7mI/XCLyYViOQnqfDb5tZgPWGw62HXh1j11582BR
kIa65283664uKqvMqHsjSneQovPKSgPZGkf+CY+a1CT2Y6xZ7XPqKvAzNmo2qZZjviNvtO0P/Qvn
iZfYUZ/BDG0rF331hKlg+1kupJdahfARn620W5XKomYWoyPHo08Y7UrUk72L9O/c2bh0VG8dhYDh
dW9xGuQ4Z6ZmjrlqZK6E2r4inlwXjTOMHZlRJ1ND9nqeE5YyMf4HdidaN9keic4JeQVqaVM/by7s
kJizRBZ4rmaX/XZwClHN7GIfRxMsgEQ0Ix9Cv0hggd/Mmk0MWvU8OfvpJ16fzVbfYNw6vjHTdNEY
0KXUmqOdLVl0+HNV2BUj74wcvnG6X+NNzp6UmvEK21UAjToQMU0209hGU1XuAUFa+OLLLnGkzwtz
z21C9MROw4WKhf/R+v5nA8KgUR2SuHVaHuN+PDaSmz6OkuP1if33TQX8oyw1rXpTWeu/vzSG/mf/
8e1QUKiG1f/bajuOlEo491K0w4xaFzELDBCcRbctVy9KDrubenypYid8ownFIjHSHFH1x5mvXm0l
wyrclTM/0vzbVzP2mtLSbosaR5YC6y3UudEvIfOuGKEJq0v9Tj15SiZdvr6iDe5V/whX8RWbm+bs
5MYCj/MmnHeiLR2H7Va6Og1QPXh/M69vngYeJczyJRYxl8bNWrtnam/gcTeixMFEE2slxU3gDPAs
DbNdj+q5RKRDO21gi19mFNtK5GTYM5XUHIoTUmOg3j9Roy8EzPrQu9moaDpcZFLk/Bov5sVwsKcr
pbWUL3MNLxf7ejQxD6xRp2ECXc/O6c6A6PElYhmVbTUGSmgaf5ULZY9PFk5XF9xNg5CMrtY/xYse
eubwLnohRtqKLc66xLpEk7ALMjaspYDFlzqYuV1wIlL8lCIcJxtcra+bUsUsxm6xBKT0RGR6Jpik
PganaJ2eNn2g54sbLnzWCKNKVKhBh7cMklB9ygXKmOjh6yE7iP1qI4jwgJU/cR8YUUSFc7QYWM7C
mIfTkprYhI/cKF9GY5vS+tY7Z8mhuq4zXNucK8yR1WVOxAqGaQnlKppc7/jcYNW3GlnX9ysmTlSd
T0Vk25Ee3PqlDkqbmOAyNDlSvygRD+1YYmqqyKFcvYiB6l3w605f45Ww64oDP3jBz0N1sjhQuD2j
yTEfTD8TNIj81oLPEFUgTjkXPnOYFSfHSF24O3QLuFpIlP5JwPebtMRCubh6ZORRgC6/AwU1i1Y6
FFDUwnn4xRsGDalc6DcrnxJ3IXzhh6cxrqJnSWbjdD+qnBaLctJ01kccGoILJkkzubWzDZ6O5Voo
Mb99xyldaj0Q0AyRdudmhl1Fz2L0jOdjLyyaLxEKMDYn0zidH5ugQ40SyUu9867t11XAHhEX2YHq
lEr2qHTKlxwp3NWph7+kYUExHyNhi85B6Y1+AYpqgOI6qkQ6ICc9z5WavCGv6SZ556H9S28zUXlN
caG/Tk7r6ORiuoD/R9cM6ywCrvoNg3LalPaplt9wi+9ramXFKtCOjVIL1WRDbObYVgqffqrtrHDd
Yv+uYGput7Ld6LO8RxFx/gjZGt70kvZmwrQIn7XmIMnzkewWi8sWtRtqixv67Yq2w5JUWxdt4nE0
zOPOBxqz4lnF5dgB3i4W+ObJZKW8H5fCkwEqdzRxPcW9l+02l21ellnVsBNZN+yZmSXqNvLJMxFV
uIJBTeBDWGEzUKRbNp4xRov7C37c7Cr4SRa4GV+/otbpE7smFAiZtiM86ZQqqTemE0N731hGC8Tt
X3fiR7Ydywwq9Hm0G+9PB36ndKWlYuubOkSfc5IgEZVLiRegxw156BgivM0xf8FNwzwOFiP27V3c
oo9Ga34GFUN0WGM5Ic5pjVZH3Sc0oWFYQ/mA0RTdsEeACGw1kmMlpxN89JCjz2JB09E/k3DSnagj
y+l5UlHXLnAo5rApSTRvNICd6FUDHZ7MM2kjTjAxy32VlvGzwnUlexWekBzVlrrAa+xqVqV1ujjZ
KwDvzZKJLZxcDUvdIzbHdvy0QolZzZPnI+aiY0sBH3TUX81T93rDAp7lOEYBIuCx48U51Wa1G2No
ZeGmJSGPHxuehBEmJpJIMSkrnozncIX9zv50tTBlQ+Mo42OIZQNEtJi7hx83GkPabxYOjfyinYSX
zOnwP5yd127jWLaGn4gAc7hlUs7Bsm8IJ5EUSTGLop7+fDRwzlS7PWXg3AzQ010lW6L2XuuPAUU3
ssmGXrNDOTmQHqEZ06HpI3C6FYnwkEH4xncCXxgn27WUvCLcw9VDU7QwNUlEt+u1hvqDc3+eV546
hL1hs0za0TMWW14vqLy2mlyXKlDlxDhyQZizBBWEYadzYmEqrHn1ELkub6x5uhEGI6jLQ6T6tWUP
NlNyP90GIGKpWqMbBAmxpgHfpmlQLgwGhNZBlFGThGE4F+bEvZn5wekxrfjASKs4sKgKI8JbMhvY
FghqHO5vr/dl3zDpOPg5h68l4eQ4unlMYte8+5zDHNvyWhm18+qQTAiu590fq9s0dWQOt1m1RDho
XuZQrI+p/mEtMMpq58er+CbubxRQMaXMRDynbxkZjzHxHFSzYJKN98W2+jRBAGgcj93qswKoITMu
mJIiU8q2dLR6JyZ0EFhx9zBG2Uor1hcw5M2dHNuhVCXRPRCz3q1bj9lLn1lzkSOJo4LeKIAmCqKy
qQXwzrfU7oUp0YAF76/khq/quaV5bCKeSKvplI90Kc6Ck8F/2rgxxyswySxZ4v/ginLTqbTmZsKR
G7w0GLjI+GN5JzIBjOu57f2GZqpn8kqaY0kRgTFtjgFmQPAaskDvgifoLhGb83wXUVFDTFvAepLs
k/duTqeCOGlVj6jDYJwOmkvkYtZSD536M+KxpaTCrc7iiSi6blJadnWHHeJuHkIBYhiUeG8sgucb
csiX+7QeMjGCcc3DxscyEW5uMDenoGQZeqZROYrnlCdMjU2SOcYmXndPwDiT9unWcV96GNzDd1m0
LT4qdDlk9fi6LxpjdBINBv2J8Rir3cygSo1QGsmn1qHGGAzzjrKHEXlavaZn4VXqVyHNUSh1io3Q
vgYkHVXDODS6kr9SvfPs8s2BGsg/22ft3O8icXKjjIhPs5XnafJ0y0L7HqwD7pWKCKPineh8SdnI
6rGq1gT4acqsxPQYzsMTb2QKThrYFgkgl1nZg3dOLrScBC7xTC3z3ZU1weOMNe9zPR8jdw1EOwlH
feSpuHgsJ5bsvw+sP+3FEOSKCiCNhUrWv63hVzm+NLEZduzFugM8njhzBg8n9hmX7F/Wzx+YWobj
P17sG1Pbl13ZXyxMK4U7y4ZsGbu0/dLxyfx+oqwLzogOoF9e9Iuz+7bG/fGiyheb+8dErgaRlKk3
KzpQ3RPVHkORDM79En1UXIfnaz+7rVh/GXWMdiSYh5KA82N2UPH2E1LmsJIVXnNWuVDzhQCUhxrk
vsprj4T7th4HBN6feaYMGuqOteBGZMvrpGDb0vNjCJ4dcx3EFOLUv31uPyyn//itvm3y12sT3ZNL
wG81dFuAfrtkRVGivroQdO+hmLNeyNofJCPMlFNMmuDbHPt/f3p+4EtR3KDHMTW8DOR/fEM66qKu
xOgC9d6PTgvDfxkMFJE7GVXjgQRcKh6tTqE/G//ysj8ISP7xutq3B6nSK+Wm10Z8iCYMn+maMs29
CNTfD3MmxEp/hvwhijN+VfyKudMaVlGBILDS6RdDbdhj1Z7pVARZLd0HETHzYgJwjBd2FE8fXI2x
rZ14Z8NjTr74hWN9dXOHKqMN/mTwdaDz/CCRaJcNI7NF5A4X2J6EJGJ9djxX1doiAEhc583W6Cmi
JRm4IND75ssGLTOsc4RSMXmTIstGTF1SdoRn8HRaLz8r4JfSvg2JnOFe34nrlGQ6ui0p+Ztetzea
qzJP3xEzhO36slMamzIoUgF81b3bzYooY2ErT0yCd3xhmia2QA6u22zgNSIcBQ4tECfpNd/V6rgg
lYM42cJWe5ew0nTK3OkKnzU2I+e2uX8GS8iP5M18SRd64aapq6NapFKwduNJoE+CnepPzXEejgjg
SOmJuHr8B7Krr66kyxI7A3WV8A+fFKiYLxdHOkQbLl4GOyY+7pwlQQi3T+vI+PRcLJgFyerZ893c
kH92w9Mwvr6YRL472SCbXCuaPVToAF4Wx34evwdkAfGC/x+ggLoGS5QGPylKs39u76qSh2JQFvd9
49cQGNSmuMXYy3dXygX//gwbPwEFf7yU9Q2QFCqEkb1Js5K0ioiJ9/UDAxEXW+7lkLA1yfmab3XY
vXhKyjtbutuHTjYyelfaGB61P/S7HAKf2ZOWJH1VThgU88bL6H+0qFXsSXhZCCMSjVW/BBy7OkjS
YlstJ/HFS+YMkLPqoE3UhfJxJbDFtSbCmGpSzPRnEDZKMSQv3xNwRUxCROOg/PIbKCMPZ8P3c1kR
FfR8Itpp1If/fK+vrRDr1fWi4D0a4osM7HULX0DsYPv2SFmo9rx1Pey0DrL02S84zQ8CvyE6839f
3Pwu0bKa4nKRhZRUAOryFAKzCNEfE7Cj3UjFN3yJHlKD+Y4qJGv7GHejfEGMwVP1dpveqXNc8t3L
QK5YHAAiG66uaojOJM3X+Ew+QMeESfFyMZz0pW+c5hAd8uv4QrEoLHMFMLEg2f+XI3F4MP/1ZuIp
001DMhRwrn++mVKeXi5txYPbQ9IyCxJQZ4zM91/UOF+GhP/+MvLXffDHXdrE14ru9oao6qutEJ3v
c9ay7Tk0GWKAJCUiBzgmjUp612gMuY4iPtxhYh9AF85U4uQ1KhloVt2RmC49kTT0ar53xFOgJidt
fn4biuy8oneLfAh2aGj82OIBoqhxIq6FTxYIpmygyRsk0rb+uL4Cy27yCWiixuHsa4TqsEXu0y0+
4j1ZWNIESISNkBI1n1GqWlJlLROKo44vLwJnLxvCW7Dlu6JNmkX+9Pev+Nfs9K93y6SAW6cGRrK+
axGuQp3Jgarf9sSb4TfIHdZ8GrLhs/H4tMRwKDiWUa4P/xfnuk1pN4HNROlH8BPh6DHD+7w1SC1k
RcGU907l11J+FpwANVDkDxSVNQpONDMhrotekEynDsco/DTQHyWmJqr64JcTUlGGc+kvv9R3z0py
Ezrx/uguB5GyIHWArjTVoaOjpo+LmKZiSPhZLXK8AtS6aPTct91CPXSWIyGkikZF7J4MkspIQ4Bd
O4oL0Quvrk71HhkhmMhqF0hKE/z28nQneZv0pdAiDWdJVUcnT6AA2sLLiSFywJQu9fQi+Gk9JV5b
tFxg6K5darmfbtu3nNJiYGlQT2FGhLTWnypllxA5xaCtTdEDpIL/OPETAz6njjCrMFU9FilFhTCy
9aQGBVAZFL18CnBJYwR3/G0u7R8zWOswnwM9lcUcZhvOt495hD3N8MPgbGUT3TyGJENTJTVW6p1U
egn0s+kyoVkkfUa2ukn3hJUBkeWbeJ7DRV/pFHPkzgsu+BYcEv2VFs3BXO7QBPly6KYGvW7XVfGU
UVM7H5wKwbtajdnBwXlqIk8lN6Fv6ZVGAJHOSIo4QH6IfApmHcHAEROD3dPFfEqXCgqtq58TtUTq
PVskOzGlX9omeE/JZJo2Z5K2skn7kdLomDly7SlHdo/hcEup5BLd4tBPghNdgoRgope4OvEiPNDg
vL4jZweOXhCoSYhk62rpUNaAbtk6yu/mfUksIG1xlUGXfIxlYxUQebsgMq8cm5QebrpNLjmZgqOe
HEAT8QRG1PWVMPyzQe9J46XGTKZLM3Ktc7sjra8MnHIikhRO5P5XRwFi9CSckXaOkiN3Y97UxIco
qU2yxXG1EJvOw8Cl96FtTCBT4AxseJgMtY6/nuhXFb56yoSBLiBjmgcHHPpWmbcO/IXh0uTUGXql
sM+BErjJSl5KFFrXXn6WCLIvNq3lkqXMM9lvs8uY01HwOwDWaQnv/pi0J6YqETsK3/UTBQjWMycP
GEn2nPnSOiLOisQUAcSHYANMO+k4zvwWC4x/X6IDl8eVZcuZHb/qo+t7KXlF84s6Th7u2u9fasYd
BTZaQpEtfuOImxi7m9QkCoJsyErZw461rcZIkRxCxXa7zfn4ywUs/TT+/PmK325/U26velJot31E
7G/O7pkSt6Btn0R/qNFOsb38/TD+cWVQhx2Fg9gkgucbMdPdBSNNQhZdza5fB/YVpybTBZaoX1Yz
+ceN84+Xsr5dxto9NsQ6i5ODmXpVSJ6wc1ffM8ONlLllTtRsR0MJBxugciG6Xbe6rdBJsbAUlStv
ouhwIVvVHElsJr2vhJTEzUoB8sQzMyTcfPc2MumFlQs2nhJnTHYhkCcxgoBWlLm6+k4GelvEQ1SB
BMcWjukz5YBJsa3cpxh+k9bNXxSInxx1yOwazqmUTLRB1BXRuPFwZWgJIAj04gDqNT1+XtQT7Tvh
m02lzgVd3IOEPjsme1eyU9MBQSZOWEXORYIRUcrKKEudm5evialLmWXhv55Yo1WDkka/PGjaTNoA
/NwDepMmTbqpCz/eynR8A80gx3mD9xHeqI0SaL4BkirG0SrpPJkWvGMxQ69SYO+Ctz9oK06Cyxh3
cPleraMn4RCpvvYif3CHikBmADJjbGgs6unysYiWCJ+CXbZCSyI9608WxxB4Ly2QG/lFwz72Dlwt
JNPLGe5Dd5N5vle22SdeNXJfxQ/MugDU4a5XRznavXkgzMTYV26TKPdvBsJRL+elUAdvxH1PkBwy
A0JV7k7BFiQOLZWh8Nzl47Dz1YS+MF0ZPxa3w1X2WZpa2DzOoPSz5an0LmOyUjPEVJOGQORiXq6u
pA3D3waQfDbSbkyiDAYbFVMgcb+ULjBgEatujKNXJVpclko61Wi70k8PeWoRpqIP/RTXal6Adtd0
IVKfcLjfp49s24i/CKi/xCTfDxLs9QTy4NwlK+4bLCFWiSbIYt5zkMBomgeu79SenW5suz4ZRKSn
ONxD9ggjH8ZuvHjv8yHyyhn/dqL9NBD/8YN85Yn8MamiAH2YWt9eDvW0uD5z7TYQLCRcInUiCnMG
P1ne9orhdznyPZ1mOk81xrdjthOer/m8IdQKC/2eJD/r+bHmum4uv/yEPx5Imq4SnCqqsqmb387c
7hHem1sEKW2Qio431P0EA57kbv/refTD4c42i+CUnAt22m9LrRldDEGIeaHa47bD0JY5L9ZK8Yfc
5moczJ+fSlLPh7kRly+my9j/TfaqfAEy/3ou/u9nMKVv225Qd8LQYnE5qKrPtQkP2aMJiEZNt7w9
5kLuAtaHPXzutLE2Yu6kN6cvYTio673FXschs7rNFCIQnx7zph1d3tnAxNKFnM0OejwjMFklSxct
Ey1gqRPOoHeh2ZAysn0Ys561kppNYJLnG9c5/NMTXF6NGKNPBn8XlQei4YqvDwkel/JIk74ZbKwb
mgZNarM35R1fm50+448Bm1EQgGpk33WRc5UHPecw4xEiDAzO+dO76rr/IM95sA5sEnMwgEnz+GAS
JB2RY028qak5VeQgXUQFSzQwPRcoQLNPcOZG9fvag96joKyZ9AZviCPIR/GVI+1O4zh8HlRr3WxV
8tXRVjoJbptN91wfrggqwCDpEpgN4zXHcMH2w3yL8qNcdsXyAi8lo37uPunwC6FFNnAtd3YmcMEX
DXJuhuTmbKpnwkkVSB6TdQxnph5Mc7QqJNiOqzeatjRC44eYdzIN/PIpxewYDx3E1FKBaRcdHVh2
SLI0dNA7JjcUDaLTQOcdA+q61hHbInJBl/dAf4egi0GU3mQkLcEiFKYS1C8I+vmRTu9TgiOUBXxd
+MERfV887vbO6kcSApX3DDKWwOusHYnEHhBZoLr9ZmCuX2RQsSX4EVQlzT2F5EfohxgVH2OpcSDx
zLdQ9SNhcuUJZAu7rsyMxAcu3etnH3s5oRxnZm2xRGZg0y7VzzgH8ue+YZI2tNntHNISiW4dWpbb
I9s/DiTqxumiVGEnY9njRCfiLbf7ZnL97Cb6fdeu8idqMBQc1IbP79A9YRUREFIILGzCuUMdeXU1
nMgYRuE51kI4MlbSs9Gsutg3gG9IQuRJ7mf3V7R56ZHGycuAYBPuVgz7TnHzwjdqvuYGFYL0rcOD
d0yXdECRGUoV8cdlWg7LAPzubRHS5btNqRX4UFl6tY/0lD3RpiFdXPhRuAzThcxF38zPeUPK9Jvi
70f035C0Ic3Bkggi/DbyhUEcimne9gP6f5L8xWQ1GVz/3tPdI5Tu1xvg3zpLU/7z5b5hxKagN4J0
L4erCKMDgS+5s7Ube748HBx3jE367wPmb7/eF+D3x41TB7eGpLMoOYSUQHYeQAdpznzlLoGv43gY
EFlTnj9eswlaagX+wBb33RMW0L//HMpPuNofv7fx7ahVOe11TbgkB53kZ5dikOhDt3boI+6r8nj5
MGYZybw5K7dzGVzr4hpIMT2nr+FHv4eQniSHdqAxzPeeyJkRLTF3ZhMRl5MhTP7+o/4Q6sVHhCIV
bwhwnKl9uwJ7vFaXvK970pDeWDpIRr7bI5yS3gOD1wHgz62fUufXZIafIIw/XvZ7GKfWXG59q9bJ
Ifg0rGk4Q+D9AJ3nUxlXmMHDMeS6+lELowDWcoQeC/DeKc7ptp+Qkcy7l8zY37R9R1SxRKWxrW6j
qTy/ftJcWf72ef7I0KFc1QxD13QZH/Y/ob3g2t0Ko8YIVrigYy6Z4N575zqH312kPyke+Tz+76X0
b58H9h0rl/IyOVR89P2yoEaLCDthHmozDtP2Mi7RiajbVlyY6BCoIUXuUIP3jeVkSt76pZmaixJT
SDVDuy5T1qx5Rk2jiKfsh6j0FqrWC7gHV4+r36H4aVHN2KA+VmDrL+Q4RLdxKs6k6xylRH++PEvd
Wk5GwbTcpkQhoCana/gjfNBot7a4JLHvDxBegf2SpBoIWcPBU6GTa02izxXdV2wn7CbET6CFubu6
9Mwl2NKVR3ZwMh92LlpO8gkVFbfWpw/SCoZWGZItotiVylWPzP3qpSmta7gy6NiBWhcX2vwhjzvB
73Gs4f/bm2uZ5ooaCYJ/uTnqQdSdCPQcqZvBCb5AYWZgr4joWN0RDh+naNlUJnKjcwzIxmbbLQJ1
Hb9Qutqq9sXyqUq5kXJx9WJ4RKwY0eTGH9PIJbjNa2mkuDSkQCwXfvdKXR3jCv/ckFuu2h1aslNw
DI93siQ6ZN2u8oSTI3b6g3mGJuuJBy7tbGnWYLfZw84+ua7USb6UO1d4Ugz7cc7em3HUgH9Q4wgA
BFmT0nsKFw/acwEzo5USqJUcgFWBp3etvD2W8SGmtpvrRxkyRWReowGjwyiHVcKgLNiOeq/cP6bs
o/gZmE9UIpXuGyJIksus7jYN6f0IQKyh/QR2Qm5GZJWkR/ZK61jS+UHgLwjWOWs9cF+Sw1thSllF
w4qZB3Yo4VLOeEvxK1JJPBYZZoglXla4U+j7Y4ZAKedVS4n6KnYnKoiYrnqUAZN7P77yGKfYL8YU
XNwP5V7WtiplvxR1XuZRNqIQ8U7/MWqfcn1boM+9HEVhwJ+JF28y71o7V8u/bwo4KdI40YhRi7Xo
hUkXj4xgJj9fW5/A/P5ZOpcE1p/Ld+atkoECHCy9jnl8rHwaYT4ia4vmSsJDKgZEJ3z4ChksxJM0
fp+s7nQRLnRyjkq3A0AHBGPQUj2m2atIfoBf0Hz2QFkT2diIKN4Fjs1FyhAnueW1sJGIjNsHCBtd
ogqJ67s09vEBaelJuk5LC2JvExHmFLjREyAfHxulnzEB5w0b60gZhcVGiydZh+JqVmOqsty8Gku6
C/AnBc5FnprlPrwcWKy7+zRoF6E0y5jjyTCj4obomBdtxoN4w0+GldG90p/KnlHvArQFJM5gRkIW
SmZMs2iFMU8YZ4n2cBmo+Q5pl5WlYcVZN5Zbk31izQrG23KNbplfuaK2cXrHZkIpogY6OOAOoWpX
1qaXbGH5KIift6nBkVe67PaT5jWT3Lohi99l/UPZCSKaH7C7AODeaSKInyualpONcaJIcg8Wwmxu
obH5QHlF6vv68gIxpxwTzVPHJpApFjPENpSOKMtmayVeYczvoVtEU3VbTwemec6DmpY+E2Wk+eoM
NTsqIu3zgj4FsUrmKPQP+w2/CtnyM4DA2wsdmSh5kr1yiAcLHmOcPEtgeMMTZZBmj93WYKA/3DMX
lylyNn0WITO1bGVmEK+9Ldg/co/qSzxBzSuttuhD/dsxfqvP2gRZUdZ4j4MM6bssztJBzD3Ygm5a
Va5290u+DcGibOh2v28VcGV9c6Xo125DOwpt+qL4EhsCPGKFwglvJJ2MdB7wJaCiRvB1gzi2u+yi
dFQFu5FZZTC+rRN6qskt/JTWeNBSk+YMe2hqUaGIScTJaYMAdAfvULAdNUPH03VFt1MEA47XhLCz
zLNwBkgzgmeVD8BhOJqIBDt5frNsXl4KPhU293wS3SZqv7CM0UPydziFgoC8nxsaWIxhCan7tgxg
E/CMsf7NGtmPG+d2oxXDBRoucUFlsI8qKI0DldKSPOOKvNefIMHtqUW9UaE7KvdXNMCFm938CvEr
VKXuNEulH10hCd4kjP+3IZmu5t2ZHaVuj3RMBxNek5xGsUJHY7y4bJJxLy7DfS+5peZJG/XZuBA1
DtITXG2TZoJ5RYUw3TTgZZn9ILRv3L6husrB9adt7RXNPDiFHLGLdmGxAE5jpMSGm9XTfiLsQfJD
a5TA/pIoXaJ0o97pfnst1/SxBV5VutTFPEo3buaS3kFfgExb1PY4AvctoHbkPaRpxvfoRXm+S7Z5
mTbhq/V2oeXjqPIcZPRkOKIE3eN10xtFPTvzQ/68GmORr1E7tNA+Ws8y3hqLb9PwTGgEpJhOWQ8N
SEXrpNbIaEZJMtZ7z4oIRbFrvqI2UD+EjHpZDKlHqpcqXMMTPvi+cArjqNZLPj2aWHlC0jt+Qdrg
n1B2GuFnWXjD1a9YGK95HknNQ2iKqnwtrHnmbptGGENEcuNLvT/ADB8XxUtQM3MwyflHb+3CwItu
ez1dqMvmpO1MEmyuk7tK0MqZdRFjQkbDOP6NZC6A0+NxuG34fQgiMj6akzUwFNQ4zBDU/X0e/iF1
lXlYF4mJBz/TSPH+56iXiaWa6FU1zMMLRpt9afMtXpOZ/zz9CtD++8spX9lL31GZ/7yeoXxbkSR8
2bnWF8kB7YtqOiqq3H3fuwEtfS+3whbE2UPiqbEpLTJm3Ocou2PIp2wG22Z8WCqmfg4GcFgwDcS8
bwgZUVjxv3Td1KH9eEeEPoxTt6MyZvAJbi58Meortme+17woXtsGO9RJxCyxadbD7CT6YmqnEudx
6Daye09esBzIjzFCrVKiPGYp+bKMjjsRnQfKOEKsVL7RtiJMBQGTbubhN5EGueuExzFmIabWtrYt
+B3Fva7NzEv4tDmd0YfimUWjWeCQcC7Z4ppu6EURs3V9MD+kF3g0Kd1ob1rmWChb0fG+4OcxBt/D
A72PDL9J240Ljq9/XVhVtjD7UT34bLxcHFNxqOczqNFeX4Ko4AtV1JEajMv4HXNrCbdElLGwtgKv
NLg/bFCQTgZup7ZmypXWau+BtoUGCml0oDGhpvdncdNnYrHX6u2jeqMSVRmU7Q8uBKp6RhgjuNQY
keDAVRMlq0xRzOtw/mDcIkV7XhxrFohDT4wQCnGnw6CxCBvvvtEFe4JT6NE7XOsqTl8CIJ7jafdc
wH7plsvNxVWDkFzApmlOOC04NqIXKRo/LE9g/HqPaMl8Lu4OPqJL510gpkHYDtGyX1dHEyB83g/S
20RyBNq5iJjhyPHbyEsxvgJVrXka1MzpcV5Dr93RAo+Q8yYo1t5TkpTO6j6cXy6TGz+RTEjcZyY6
zGFcFkSIoSjXpu2+26lv8kn+oKaND5n7sKRRxkHRfKwJHGCOvSMTt2VtDZRlAN2ZLgNhBYds2RbP
xgsaYInK69S7JeOhIOwyMvbotcMA0Mg2nxBPqcUImRSEAVeRhSzJ6zWcX/aVaQNPjodxxdRdKV/k
zMn4khnd36nsmigkreHttoXcpyUnJC1ipVM7QblfbMMXGLkvuBz80UwA17d7YscpefvQZzTOF9Nr
R5U0PgJbXV4IGm/coHaot4pk3zr31L5o03fhoL2isg532K8OXeElxvCn/n5M/AxsIGHQDILnVfG7
6CNVkibUHk2/Px7JoXYJ0AW4+RxA/CHaf/lbVMcPPSqcgkTCixa5L7L+pUD4A0h5tOq1MS5FT0CF
S2TT5zvJ0x7RSZuNW09/+d1+BEv+81rfEYj4JofaTZaSA1yXcOJ+ypdUDRpTDEMBWwYd45lzcfnG
Mh1V495vJy3xuyPmohrDObqRB84ZJ9hGF++Xn2xAw76fzaZsiSrJRWQ6/esni+RE1kK5J3n8dMrt
1Up3VqPhTZ9LDqEqu537C4Cl/kSZ/PGK32GRimQKQe81aMsX5BkXea40o4gSwNcy9/Ro2m6TO0bL
QzaKCo8cyaJBte5x6NApiQ7ER7As7jXB61BxlE57it4SkJQPNOYAu9g9BWyHS+ZUBOHSoh9bH6Ds
9L6LL0Y8v1oAt9pz9dmFv8Bh8E4/vZH4fiWquy0dDOOfl+o9fIQw30V6KO70ywb0NfYoTdgoFnih
Ve1rtM1Gsm6HrzjZkhkFr0aFstOh8BYwdd3ukSdSZWI6jDVU7urmziDhCnocdf9loynrADSdjQ5J
XjlKVbcx5iEjcxPhqbXZKHNcEdQLvqH2R9OIM3OVISLG//rwjFVXO4+VgBmucdqI4F8xcqPphdX9
hOJEQMcwJ7WzO6GyHKONgQS+vse7qhrrW1SfD5w3C3kLmbOjSk6k5aE8AZxDCXd8SJS9BjmXuncL
Vn3AjPeJEEa+ex2DarnEBEa1fUj24vujIZnAL3r/DrQ/rrppUK/jpz5Z1Pc5ooyy2g3ty/EIQRW9
0EciAljVUWeFrrYKFt1rX6xTYRXorgWNP29DH3sWrU07PmntvZzWNhwDgovrlWpMjj3/0rgK+SLH
4mRexyLFWbUn8wn0VCGvrtB06siCsNkJwkuAId9w4b1pVYu32g4/HE4H6BochDUHOcgcPaWM8JiY
RtjZqhP+BmFn+Qwr7bbAxvqsnKBsNGui1/xYJO95Mb3h/fhOEIYwugPP6kyebm+693Ak4v3TZo/E
VzHfnji8MfFh6ArObUg8B1O0Mxj/br4yRaqryYeyHxXItgB39+kAN1Cy4atnaXZFQr9jhOFRItcz
hnxBGewyV+CCXiV4OuhNm9/7FxBFiEYwIJTG5SJ7YGiZZgu1npYjGVjhyUrdfh8HYxFVSuRqmRvs
5AlwEqIYCwwL6zCrW7JTimMpk1CIQhmKa51RpUGrx/q6hhATV9fCy6jZrHlmYg/iCtK1xkmNjLHy
dQLBiVulqoclLWBccjNhHHPbTwlczfb4gC87QLyoYgIhZYPFN/tMwSyI3DYmlB2S4DKB9MGTRm0S
cdYwDa/lAhinpsBJHkxO7SmTZtDu8Hm9L1GNi9CNAEuYqE2xQrCOneSuz8y1CdjjICu68Ka0D/+G
kgYFAJJs2ZX5lM8JFX/Eq6KUxSF0dy1QrTflSKZGt6rQbxVHsXZpJl1fuyFF6XZolhI1zvBX6BD5
auSUNg46KXkdErw+T4jfh+ug5I02NlpDe1AZsk+AVpwIqR0Aw1O6u1OEzFfaNVCV3/zOcFAQGmtU
Agoj1pqrn7FtsBwhW4DZbmzhJQQnnEHjDRvVNqb4EIZwDzAjXN2YJ+lNhg5nnwVhWl94gJ9TjGp8
JUsXp1h3slIvu3mC6WtPAJAgDhS6EyTD+wo21y+Q81fk71BzZwfvBpprGAUqAJGIfLZzvFk8LNUr
a3u0BL4WJ4Q4MEzAYNaHyxt9qBjNmYSwrfBHMQJaGm2sj1f9CRA7IVB2gUyCk7vbw0yCcbE+ZxCc
HqRejy4pH2E+wfTAp5FaTrBMEKMsJVCAYT9MSXxh5C+8gJOfPDodr68dfV5pch9V7bbbX4hPPfxy
PQ6ryb+uR9NQGUlMIvfNb3Ie9XbXm0KCOoDlslf5ZkI22bYYz+kQGCwHpFh1qCLHv8hsvziqby9L
MpzCHEQGqSia3/QNRpFIpZDRdarYC9ffR35oI3YkRlGzZyLhikM7z6K2fSTMwmu37iR7ZC975Nbu
uPQ2SH/PyHucj7+/GT/tjf/4qb4JjpTkKtW3jICt3qGNyJrhEkYkeiOVEKMhVveSpHYy2inj+vsL
/3C1/vG6KKv+ebXSdFYoXdaQkGCM0taLEOilCkcrGJ5vla99/tu4NnAd//3tl+Rvn7pePdTsqtTp
odsQDYWwaG35mfOZzLGz1qfAt0jGZokjsJbRtPSzVWbCuRI38FuI2g+PnyKblkpgKozMv9KD457+
r+Ri0udG8fXqZWVPtpix7bm3rOwDhSzub6qyn97qP1/w24OnFErRxyX5JcycfjeawLQ7V++XB+nr
/fv+/v75Kt8epKgVsyxKebxProQqj1j2iV26Twbz9+48/jUOTfr726iJ3wAPJVUsozMTchYJSadX
sNixjQ7IcerfaTXFWJoe+u3fH9ovrcl//yX/pVGqMymQrh0vegNhR2bnPdQJAQXIQ4RRypiiudaX
XSp+wll4F34ZSH+aR/94dLR/hd+mlzRNozQ7MP+2Z6Y8kwvjOjcB91o/OgM5i2MRJE59USagKlhz
qIP4Rcb9Zcz613uAb4s8PotgjO87XUQ0XasMiUezeJzTAHhHB4RfwX4Gph2jvpwak/IXbdhPkk+a
ov7zmt8+bE1Ljbi6okPSsHqQbm9L42Kmu0NzI4sBNWTZL69oiF9hSn/7Pb99baqABMQoEDqieETS
joqJOMVHOxLG2RMFGK+MjN1RQJ4WLG6nh3/lANVIddXABfia8RC+ZZ78SnSLiedgQjjENNPJDwpn
8RZC7fGen5G33f1go46Cl3Si5JgaNcSPtadXvgEc+lgK1cRMxkLqC9hGsh26opDy4ld0nSagxune
jB7vj5M6NSDtaj/H4M7yRNI8AvnUp9YVqHHZLfpDs051rwlGqfVe1ixTbv1a4Us7MSjWuNrIoxHH
l9uIvwZuVj4DgCIrepzEc7YFcG1fO3EitaMATCoGLB3BhJJkg8MFTA/AjS4IUhDArFCp7sFj2zMC
Uxlf8rt67gfTPfAZOlMnNOxgqp/5GbMlkzH/GmP1MRnf1oMPzhqpOE9QOZkMq+TMeMJ7uk9u23qb
viszAtWI+dmg6ewObAUsk88FVj3gW8TYe3IhZdYrV/HVV3FhvN0nlzXYYPrRLgfZVWKrHhkY0rx7
CWf9MZ5Vq/pQd5NsGhyNpxLvGw75T+2JQAb5s9iVC/qXofVnHXQ9UibTQ3fChNwzJLczs2OSOSnJ
qnSKWTivLeeoE/7eLfs7m+rqgauZgrnHtCE2v5wTEQG2Lbgyfc/xONDcqpiQt2dGuzcFDosWOHJJ
Sr99jJLHSI3Gd6gCZabJnoZXmyx4wSkeR2S+JQZk3uwjg7aKX52yudoTVqwurEvSqacHp3Xyh2Os
ghe6IqydsGISN8+ElajklRyzge9lpclfky3TuPqqf+abesFWYXr3q92/RFcHFZhJhNbGZBEbEFLh
LZ4lTAPLbKzNFR/R45Q8u7niXrCPkOOMzxoc0Ge2p2aCj26cPg/5gmMQrbd4ShIJvSuqd/kgNBMu
bzBQfiaeuLh9XNd8Ke6MuTHpQUPijHDCAslOCZMjwlEk024UztRzNTF8ZVYvrm697V7EReJFLhvq
FrFFjd84ccrCr4K9av4PYWfWpLoWXOm/0uHnVjRICKGO7n7QPCNmqBeCoUpCIAkhgYBf39++7uhw
OBx2XNv3us4p0LB37syVK9eyoUKLRjISdM+wOF2RsVhdgutvNYX4Cysjz5BRsXns6qawYEuJESdH
2rLjtFObUMHpxTyXVhJL+I/1LBBhOATILUJjpp+6fv7tfyQPqyVmqinrJQcJSZT5B6HuE4btfYCm
Msq6yBbGuZv7DwstP3yoPgFeQy69UIO7c8ukTh7Rek9QZmjnsaUmscZEjvf04YzcyexpFPGTeDDm
E4R9BjMjqGHu40FAW9ysIsr3OqnSsftXuTdTFabzpp5KPu0Iv15rJ00KymRkoqIbXFcKg8nMjtMU
xO1wyOfLs5t/WxY7Bk2EMTxucNxi5yNNxZCrL/xHmwQUfwAGTHeHaUBkXgb+22IhItZcr/VTfv54
uCcJ75GH37HBRgLc8jCTap0LHdncVolTECa/+Dg90ld0SSQ8DUsmA6sH0iUmJMYyabEewdDc+Cbu
z2v7+XuuCSnDaBh9ozxlsAkHjSIe29n6adIxi1CdMayXW5kMddrNGqjIvLjjJVNO02rx/KEbC67U
/9Q/T9LVEBVFM/NhN+PD9EZRuFtk+Hv/XkOaf+fbUgEKaw9IEwW1u7dkv4mVEA2V78WWJ6KIf0X6
tPC16eAP10gX2oeHtgyXMQj49vBptn8430aNPYrv28HsjtGRCqtGmo7c/GKomCE/7YcvI7Gte7l/
Se5LEWuZxFS9wpn4+7MyB/B6hQyGRgigIw9tTdKr/cZnhFIW3whA2viaNGOhraNP0erGd+mS0Mlh
iy2QnzHlhcQzhwLPQC6+EgEx+gQ1EpQNtJftSfOdBQqrE8PmL7klG3l6fIIis7fQgLBxnzRi4CmU
Tts/5ry4N/EyxzxV2UdNYHq1eybpWANOvX74lI9hQ6xRlpdN7qONOtzSvRBPozBzH+enLWuJ4Tur
szBeAc+RP2iM7mcDU1jT5c7FlKdzKK//WHAi+44KvBpPFnurRLzoFYice2LVpu4Uu8r6etAS0mpB
mNqMdsqxWEjG19nHgN3CVFMMXXQGTFYGVjHmSph+3vCrJiIeSOoAeSXjtINE/1P0QESm+B/YVaq/
v9pq4ShEDBTXdPvz9hRex8PmRGK0Ku9hYLmcX3o7axKCHU6gPXEoKfw2kOcFMpYmmg4qqg7M1rKL
Arisu3Z+XxJ2R8HALiHlKpty9g55Oyk22AQpxNhKs52P/hAljSD59gBeUqQsQHOeJBDn3nvyfuTg
mijODR/qWeu+NxqWMTXuaM+fyVqDLpJOZt/Tw5EThN5giHDfXpaAzeHr4jFW7udElRe7k9Ya3X2n
dYeUj3CffN2AVIXPVaFxyBjV3xVGinFdybvb5pto9gTrOtAbYdyj8B/Ct63y2tMruB2FjxojDNZp
hB0borTwiTj9xqrFyTv6rbD5rjZIgxHx3iYQN2fs7r0stm1GT/eTDPfGdX6XLQ5idGjlv29UelfR
8Jo0Ji1o/3ZWRuZYgwpikNRAKQXeIoE4SFOOAbHf8ojZT9A7Y4rSq3msIftj8MAZN98TOzVnEohI
seeEoEpEKBW8Mu5XjNjNH8vbkiwKBPRE1lEfCF9fVM8BTRwShSyAdgT8tCmDYfRA5WBJqoJKCFvV
rhz1+D7qc8gHX0/ZVM57A2XMH4aqI6QWL+bx0dgKrO+3oBggIWtkvzrbqFw1v+qRw0Vznmt0ZgMt
fJyZxE+uSXZ4QY70i+XbfyP6h8qvA8kKRZCQMuFNG8j8bGnMJA8v84s/hGsgRjBC8GBak6uo4+tM
DWW7NXKcfgKJnpHZwFNmAAd9HVyC1DiLcEq3njEq4OZoIS9GSzXhJftcOgz9X7gr9B2BpXRHa2ww
3NsJF5YHBQJ+TrULmMnIZH6L2q9NOkrjFIFBWt5bDAJpWs+qKI96sl2YS+CG69x/4p8J06DFyi+R
kxFSRXzqjzoVqxcVAuRYnr/NTztvDutRMiAfVRyRnl/XX4fMAXvZyv+s+ePKeq4vbJwJlDy0reCe
tfHbr/55ziDRIp0IYGw4+fZtqQzQ586REn1xCTREPhCVdY5M8Qc6uThWvfxpcRzvslkdvJY9KaIa
IcNOfv6y0HDDIIf8m3iHF5NdOGmepHpmMP2ZvGnnTe9LYhxUSG2LlDv7ZuiQV5cJCcrLp28Dxo5a
sNja7wiinHtPn54wcCVh9Ybekugc/g7BRTha90HrFjt8iMznfMxBsmzjya8ackYZ6em2uxHcTl9O
Yw3tNFPxngnJ4dfALLGy5LW2HQcXr3nb9/QdiRCPX7A9QF50FOQm1LQ12DjkfeqOxdVjostSOWsn
OHs9Z9QW3tiihUI8f0ybedcJkXyoH1EF6c3gs0MldD/OvHHnjATa6cUWmM7Y5PauIqcb/e2hXxl3
hPnnjwMmI1p4nbl5Ql5gT3g0LZugxwBkhG7xMZs9f2muF9O9v0cxjPFEZq95f1n4isQip0Jo5vsA
7+Q5L25W2t2SuugEOxODEKZGuLuAB/9PFsJo642kQexaHhzp3m9JvmrkU0Jv1E31u+iJ9+7Fg7P5
5fQfHJRotH6l7+V78diNMpNeD9kW6cUSDZaoR4ejSjXWdMaM5d5dCwNEXMbCbsqjf5m6jTi6DZbt
P+PGjdeMmXEqHFtSTLBU1js9icr4va5uU/SC7IuXPuzL8mvObw6qh14GADpjLg6C19u7xlnAibgc
rJ6rr98kb2Cawnw7FFIfW2j+x9RXy3fE1nXwg3S1gLdznTXu3Smw5KOr3NjCHsfPL660d9Xwc1As
V3Xp5UjQzi6c5o+B80jr+QTxoNJkYuT8mDKFwoQdNh3HJrhzc9hLQ95EmHGjITzCmPbb4qUO+V4A
OlSdORLGJlf2sr6MTd0XNA/cY2MsaUgbd0fnoHgR2KAzHk4lafAYXeZD5g0OT/cya4IfeLXiWFmT
ai94ofTnQhRPmF2T7Mv6blEJeShxric/lJiIFl0T+e8TEC4IBeNgS5fLOLYra4zFOCHAJr82SPDj
Yjf+LafZlA8uNZOTmLXHXgs0tNtYxWyMIuUkXENCs2Sz9EhFGSgSOc2NfQzKgd+ZeeRsAtm24Hxt
9kl9VMmQyU6nZTJgdb+BA5jQQmj17RDKIuHyjTTjBhoMTlgc/zZkHHJdYUshLnPK0ogzm4yBjr0R
UtbGw3DofP1pbh6/S1JrHjYyx2bLHSCFBXEa8WrS847wAE7unNBnYxa/wUed0SP+iDKDgXXxl1nL
JDOPkIjDnP6YoPTiZnq+lUeLVETvMkZNIkfjDpSVQU7kW8SFMFHsEI4wDekMGLYz1jqBQOQ9F7Lw
x0LfCO9ZzZNXr+lR9RA9hhhJgQTeIE0Z/PaQ1+SdCvBWxDeePLkoMoY/H84T8YtDjhQiXiQjINDM
jxS8gg3MN4obkhkpxqhLqJu+11S9TD7D5Wf44ITGvHli2MvqppyoXGbB5Wf2kRl9U6Q7hTP0WvRj
mhk9Bx6QwjL8MhGkbCjXCwvQwmZ9AxDRWuOaAT1I2972m+DI74EGxJDqnJJPIjMxqPYIzbK4NW4A
oo5/5JGKjQ/B6DJ/iEPV44Xvrgb34bb8X6hBhGdeXO8y6JICDv3/fwYxvEICfomCAuUKWtHYCPGn
8Cy4NTpCfL8YaiOTZP3wMS5dZDHrRglminqGC7BgBHFOQMdgVWQONgNgUKSG8z6Rbc7pweGo88tX
u52pG/4dKBYpMMuA615d+Lp9zAyYcRTfSfJrahi9QeqcAXqg4QNtiOpGmBpfiSdCxuG7oesJosRT
/Gc98VysK94O8N34MJnnxEvlNWNewNoYOKjYbRF79CEDk5se99bpMz0VLLX9jAVJyEU3kwId0JCv
nVhZ3BEABHI22fYW1lnkJCLwg78T85iPI7HIrTGtV7E8s+WIr+9XPNLlJy69T9ywKPmHV9fatDN9
YXfTUut/EXOGos3Z3U0fi2dc/qK+QWLFYqTLtUJO1dY9sVsGPBpY4SRBki3kKFiWYtGa5DcxHTiD
/A+JCjYnk90SUYsVZunJbSMwRrjyM50bkNYkeZzVSKJR0YhKBpE6tuZrOTgQcKnyM/9FHskyRSaW
tQyHyxCrOidZKljFZApOb4/MY7cQO6/k23tU+tDNu7M+CYfk0bQ8+RJ9fonFhYoFA0l6+fHB81ym
snghsLHieiYC/ssW3/CKaZ+DriuMRDKE5UNdRnqwMlfANoa8rDxGpkyUDNG6x07Y+u4mtmzkOPvB
OEZ7AJ9kc2DAS7ytWmrZkXEamhgfk7rzY8hPbumgnYnSdkJfjV0pejQIRqG5ltu6dUO/Y++IZ/Rx
6CQMhIMl3w3pHJz0xbVDbzUQis8sdMv9JxaWEkgFqy64OMhGx7r/9ERVyLi1Sw2ISChkSpH+Iep0
tXCF4i4gXY2MS6TN2L/rO1s6Ft/G+Xa6niEhWeL9Yb88F1s9dwbpg8IItq4NZoPNqHk/ws0zGUG5
WAxip+JRCwkSsamKWLfgtFkaFy3u5HEYcsm8qqRiBewtJsz4X32OHCCBCVkGM/9lKMS6OBAEDCYK
AuhovDzuu2dXbPY8A2YQ5A03Ob9YkjVJUKMw2ukAlif6vKZYEyLzZFux+MZ8Bc0f1jr/difpY6Ox
5MQOGPKYSbDZOxI/wZVHaMA4PJgFW5/HluGqzBAj4V3lrGHqc954PUVyfdT/SREQ9SVNQAbVeZj8
Bg917NEkFS/NGC3g0fPYSj4Pxmo2BT+/WCueNfZ5GZaaKFtLPJDMQqaGL8LhtFgxHkqnSCxmptRN
GeELngJ/5Z8vohgH90+hx1raTrfUdC+OMr4Cz2mWQsZCGhgrhCJ5FFFmyqFYHgpvYcCNop+fttF7
DauMy0Pzxjg8WICby0LjEzFZMmRkLow+ekZk7AFLkOeFtN2c+YXC+h4nMGg3ODQx3rLRecR7QzEP
GZH+wNXTJ0apRbzlJXI/qF9Wv6hxrjQxFsKeZH8VjtiwhDW34xcl3hmOcCxtludRYmF0/MMxiiG1
zsJ9hhK4gwidGFAzecvnXoEMUCE1NRCf3rwch6m0zBYST1JnzUMHNnJel57CtONhMgTFsL2JIBGL
KGffttaY963OWkJqgwHVfol2C+uVqGFnjlike7uIK1c8fFRXCUfCr7PBIZzEzTjQu2b3QXVeSdad
Vb2qowtXzf9jigfMPLLPCBES9hcCEyGdLfwNGKlMKClxqxUBYPX6Z2E+/cOTRf7+f0td/LszTkoi
UbDvrXeIlNecCVuPah6YD2Ity/drI/gBJbDdqLvrhifsrAbOxf/OGl5v78Bw4KpHGF4r0EbMcXjY
MEhjy9aVW/84E6737qI8wNKJ1fSDjEFCSeHc54yqgvaK4eAYgytkfHtsSEvrMS+dPEDABiIJbrOF
yaQrlvObz7wOM+dNXhOOvLHztaUfHtQf0xq4mKBLIILO0O8c5cQQDkgIkCpeJ9X6wENCBHk5fpgf
Y5cDP/p1xAih0Rt/Ol6Aua0BeuS+YgSwVYkPUHrDijWK92ubIkhGBH5u94vqcF+ztpG6IeqwEIGM
vnuza8NxqqJ9x9ky50cT/lgJemcw7YgJXTw4MsVNGAYG0eh6I3tmPZ2EKwWTsz/inQILB0N3sIUR
RexHWlZkhL9geNL8lMgGNE8l81ZD80Sm7Err8ZK+iC9ednNSXAQZwomtWgv4mBxdwE/Gfs6bJg83
d7BIdyLEfgAZ66PkPxeFR+A7XG7OZ8uIwQDtG1tJng7ap45qd8HHwSF1+vhhGfqXf8J6adkIfriT
88vEUAZDGtR+RYCyb2HrvE2iherCx3nZH0sYZ2FNymG8ronBE+6tI0IgneR+rB0ctkj7ERkBEh8x
pm0ztK6tfwy3jJv7h+IEf1QZq+DLxtBsYHy7PneoAhNFHJEwft2LS8gMJBfvR7ZXiytuA+0aSNLb
J01KwORpMKpCfDp3lnpieANZ5/fqtnrEk/Djp8KovTl1yAjfA5JQpzOWEnvtHXy2iMim1c2Xvw7C
Q4ziAcEBBjBuGpZTDN3Pf+KUHfI+OBM4/d92u1QCrJOD1xr9jZ1fZ7Q3AE/JTYJqISWTVJwC110f
PSbWcN2cGQ5rzk8f3wNW+TdF7hiN3Yv1BPuXA7y3AaPuZ1i3AVPmq87NrCY8A7KtS7QPOsRAIMdF
jQ9XifgpgssV7y2OXXhq7D0xDwNfnZ09DPDDNtzC6TzZH86GiCO93OtU8pW0cqH4hkwWYdTDdqOq
Idv508wrf/vBtMedXFuEjrsRieNwg6cEOwgFPwaG0Eu0796eF/57CUo3tRuUvK4mciC1M9NQhJ+4
6z+ITRwuDbmsx+DkFCkWR0uV3b+WXjdLjoe01YIR5PHe+IeaCeWbQLA3ifba1UDaJGojWegox4m8
UFg0H//tNmnvf809/QsbYLE0TthBm5mxwSOiSq6pAsPCx9aPQVf4Wk5zxqBCDcbUJAHa9naNbwDC
XBMCQeYiTjYHVv3NZtfVHSNwljhxY1k6DN/8ZlMMT5RZT75R+lqc0cOwh/buF6zHqSw3koLGecVE
WQeNTEp7Bih5wyw2RxZuemjpss3pUAZcqQlzS3Fb/t4zrfgB3evwzbKrnY/39PTlLOc9FDE8eUFJ
okzwn0vhZYRLkpXH+duVomgMtFeZ79nH0YMO10ekqYUc4oemqbepT5+UMIOWZRe/4m5+GLqEwWiF
ImIi/7xTb2K0wDp3E3smjl+UIRSkK4OnU6wRmtMIM3lwM3F2dx9/ZMYO464unQKygtI4M+KR0qmB
yVa4wcMWx/HujyzOXGfJNrhQqmv+N03YNtOv+7RaH40HHL0hkeGRI3IJPXqnHd0mwG0UJDufhSxH
ndkvB2Qnj783ntVEitgcYczkvxkyursAWWTVPg44bhYzAeveeLc3+8rRqFkEKlPidebJJZUCYe7Y
JTeOO0QYUVogXqL6Z75X9K8j4YbOKqTE+oGyt7qNOcsn1KpAaM7HPHcJgvFuPzFWqehljVKd/DlR
/ZsLd9MpfhbpnkFzIL2+J3GojBTsJqCusWlgcG8LyT7ZpFlJHl4tRHeQyqDwmJBQses8RJOclvAu
HNxv7pNNmrtFzKQ6gmFenhABbl43J3haf4ibO1dnDRhoYhLHFwkYSD1mwdjf5POnL7lfAnnL0cos
ryWHmXmb8yI5++XpCykeZkXokwTPqbr+8KZgPUfA7rAZZUQuluOt+vcADA+0AF0JfGgGTAmYlzVU
KNCPKI8vDK55zKENQtlDXptp9hWDb5+XcyHb40miIEtWL1KCt0fQJUqLPJK9HT5FUN3DSFHsKlCQ
duKQbzaoQe+iPVf7tjvzT0BXRDe7N5InV/wxtF1hbBo+5cA8gI03Bosfupm+GzM2EOyk+GNNnILT
G17xz4R0HWwvYNoxRhIUbtokuSxuM/gfMRQYL6Nx1oQ0mnAORvcilBw6KL3HBls1RMfeGXJOoBni
PZ1hsENoZINavkMb7dz7JK5WzeEOqdsnkHsNZEnEl3KEtc1gYu9XecTXckazsTlrlkOK+M6YTEXp
xGypP/gJE/mUkT+OaY2i1kEdhEEg2eIYYuiRpZbo6cVhHia8XElqm3NL9bXiFAxk9NIwHTaF/Xrr
Xaw2HXt5eLPJjpLbnKxYjD6ymn+I54vHull25t3tkTcgJSfFxhIOgbdgxwi0Of5SzczGx8eMAA3f
fzTx4LfnSjDaPi+ocTCui519b8GobHRj3PinD4E3Veev8LUZM52CjOlw9mVhPVwdhydxbJKIrd9Y
wd8PA0i1Sz0AoCEPocdJBX2dDb3XhiNBIZdkYQJjnL8rbc3BYN0DzheH1VPMKmaONvW0tJqLrQV5
0m6LNZTiFgUxKo2W6kTmrFJyc7S9X8xHQgw19GRkbagy4zxsgA8PNNd+BiG1DKgDYHLE5N3LaD/O
ZTnaXv3G+qUcmFhwbdd5wvQMEZ6BLX9gISY92tyZhNuN50P/u5CiIh5gyXTZ1ucyvR8kNEHj/tRy
LpZxw7h5rJHXQOXlEAcEW3UE7UMRXMn/PqxjWijxeMngO+tTRTSMwtS9Hy8ky3DWdQNtMpdEKUJx
ReWbGcf4J11/r4lS5vwLhkD+xTwztXvyBfbFIekpkzjejDtluiih4cmuZA/DCkjgZssU1C3BBYBk
A8lIXstjVTqHiry4sxHYJScetSgOj50L+YnGsJJFfXzKaWd9eB/ljtaTeCogYWxmX8GRDuncO5ke
L2fkSLMHscFH4i/pSuu6HE3xfZ3ynluL4crN29yhgazyGBmVpUwZO6JqR2ltuz8plHcgEBf3ZqCa
PTaaU+Z/yZLr3ch58QAzt7MHhIaHy/S4wPJEPEf/Bb0+co5sYiQai2tCTcw5vsNiaG2ii/b+eiXI
07ryqk3H8r7ZXcyrXvaRvOWg709vGNxQUYJnwWdS6VFL7FryGgLOLbksPzCnJy5Poa6nKrUxuD9r
i4lP/nuSKKqRsZTwdEH/Bv3FmwNtL0OjkQ5+dCuCLwga7Wq4y501wp9kMa9nWfhI4f4Q7h6sBPr7
Kh1GxRNycsEFiHU1BBOj+4mpz6qOuyMiu9aFYlJFwoh5BtVtotyrHSb2yQZxQrT0GHski+cgWyhC
bgenCdEbU5bkYe8XgBw234wshLFi0LVmG7URiorI4SizcquBHPamntRXu5qqQF8ZyGUdy4jztKaU
NIgt4CMJiUjiffXbOSjg33spryog+a41R75IqzWXmaBUAAwyESW6xuWq8zCrZElfLfnIEkNnsLbq
hb7OPRlW1p9UWpjPTmojn2fn/VQ+fRFq/2Ba4PZ0NhiKydOODgHAc+UUVLgbJDZZGsI8y3mutJDR
RaUCrMM0ktoE9YORMdec9sCn8BO8Hix4WGDibCbNpp/tyiBMhGtPois+sKWjCp5GieQKdg+IiD3y
O+/FmX6afyMkXRk/v3h3B3yWo3/n0tgBP70Roy92+Q/u+Laf6JSJST7SipJc8ulnAOBpSaUqrQdP
/65BkOfBl7/F4qIAiNfBULIGvFQQeuBCtwGHy4zXmRHiiTXA8C8trBeIsO708X0noD9q8kgL0t59
zi90NELYSHAPqqkQieSaIUzRb9gpIb1SHFnh2TD6DkB7c2iN3X2Ns5g4Tl9Q38KH0bbkdQvFoiv/
imhZf8BfX5snbR11M16rIa1ho06JHPNPMqAjTdbLcOKIqEm9y0C8WZG+l+7wSDkKwoHIKdqY2uyx
vh+uPhy1CbD7iA0sPI05fxwMsryXOz5OnDLN0g7Xi7vXWDnqw9/1K3n95J4SECpqujhTrE2+syfj
EkNnmHCMMK+ZH9Ukg7Wxt3S78oZsfd2Vo0nYR+htEYRP+GRw0vCXvwOX7YgM42QxjnTRaAbmFGSA
yaL0W5Ldl63MMp9QAJYDOo6wxuj0Du7ey7vKoZSMkL8s7CGFfUJp4A7APrL4vulK487CHkScTgBn
LnmaWGqMlSJpfZ12ZpX0IK7M+jcm49fybXWFgBM9XNQlEmKo0zLuFYy90WbifAWccqW2GKPuE4+9
Lyw687qkPl7c3j7j+F/AaXLk9673JDoNC8RVQTnTN0W/yya29gCQ6YDRVTWQLfVqJRGorcsZ+CEL
kBP4WjOW4vBpdT+UMVAOZOqVas4c8bZcvg/IFjQk8MF55DbrUBXX204ZVCIrI/gCeqAHumYqBqVo
5mcdYQ4AvSbVfahh9JlC0iFTFIh2u+A7L9PMASCEh4VhiN1sLptRDKBF9EZtGe90ZJdhe4RSencV
RLWA32K2tUBM/O5XWfEZs4p8VfLWl2l/LKfjY89oGGmaySlBQXdb5VcGwJgKFo0KsIiaCaXDwGnT
4mPu6Q8yqsO2pS+7Zh3ri4+rggB8PC1F678Pe3StsaOyrj4uNGX0thFpIyu1BpxNN/y2RKikvbLi
nv5q7lRwJo4KRRUNNchwnrBp+s3Dw4gBEqb+g9tGBYj42kg+HG9eTTJSL0i77E9QUImOZgNqLp4T
8r9UI+eXBQsIOl3m1Atuq3I7twVorwjRAnIZOOhZIEnCWVmnOxUXbi3G1wplbz3R5zpHKhjMdLAh
h/3OiVcmogWrsZfR4SJpeJvcRIBPy40997Hac8Y5RJoEadTrQ+oKh8U5f1P90xEK5KmobT7kgZwK
4CLPpfKHocvtcEvqsxYUCXvmFWTuGJ1Qr/I4YtO9t+NpOd1v4SW0uhmAMUmYXhzZt9+KAtpkCz0t
iTpIuRr3+XutatYe+gTTZ0DM9NaGtHk5+e72OGI/v4HBkweKJkMT8siIxUAGAiPVQ7WVKmq/+ZAC
iB4c4/V8+Cu29eQgdpQYfAJFibL0s9VjjfPjJgys8qCZSoGGKsvX/Zq7DyXwBFSVObQAMTELPW5P
NYfrHMQ8UIP3H3mGU1HDjY4oJlMeIb3dG2O6UmMbSpWopsH48lhKFUptehdkB8nQ7tybW4eXYxEX
kDRgcZS2Ags5OzR8IZDd9p32NCRetoxi9YeccwhQTamsInqzJDcnK1+UjoJhMAgKnDz2WGZRafg4
WMAOpDccD8FV48/mOs22JLg1pTD1W1ShyUy/sw4oVUZsSv89VUELdvWmiCX/tVLsLgEjoq6vjxUR
RHKpWYD00Xl/egMPDzuzi1lpGeWBXpApFx5NnorVyY9GwMai6hwf2ymnNY+WvJklQZpI59Ud6yJr
ZLYMBY2nEg3/iJfjaX8iMX9SZA5/XzFzYg8BwsNBiZm//CXjAmPF4UjgVrQoHr/MDExM1CQscG4f
mH1eBdRVJMBkuntqSb6p9gv6KhaPChZXawGXav67BzLsPdnDEmMuzepoOOME0GN+gdxVt0p6HxLt
gA5e9si9A2ViacYYcu33Trq3bosUPkiKHqJzo21FPbUCryb6oOdLQ+jmNl7G+QdgSPkOlYdTEdwI
ijvfKAqd+5Pm0RP/tC7m5ZPrC4Eh3i7V1p1mUsvUEvpJkEg5Uc1mo5Ihn1XYfLfou9Ai1Rf48jWj
mBW8r96GfY4zlDcyv46yYK41okdADVtQlvCr8LUYb+dqssUjHoVf+7oc/GN7FOrBS4BlQJJX7iz3
WpgGT68MYdME1Kr23c22rxXiM0B5qahinvRe2Blk573ViQ7IfOT9rbdXa4ba3/oRVf7LYZLxAKVx
Ofi5HpVdT0Xm4r7wIquZaoQhAHRHC5Q6HCC1DzgzXgx83Fn8bmCMU6h0qwuY+ZWE5x1cXN1+mcNA
IUhq6Zgli/N2b+QzyhgKy7FxIgL0xi+m9qjDIEFqn8hffD2QQIeDMhWtCC1ooj4CPcQi+8gRNW+c
8YZnjBDhJ7gcvlMk5gjNMX6qOSeiW9YWigMMRXB/GU2ojICt+tSueQC3hMb09LHSdy1F93taRNmh
XOPEiKV3CMN/OU7aDdoaAEvBzT6MtpMHWE5B/TTCLqCkzL76q7ub5GvVpX2WFHZNXy+wmFMTPX01
/jhP5Hl7sFUUOGKV4ViOLnAfWhR/zXniPaAvd0BOkKZfNBHOwEYYB7IyKhMtL1hQ6eKsHqrgj2UR
WGLViVO2X/e06FyqgXiQaGBB10UDAc6bOK2/wm4Q5f7OadLK5gCcj0DHeEN390ZkAxeNW/CED7fR
H2k4+eJKabvCjrM+3uGfrsY0M1NtPiL7X72pNguvE07ku3r75vyndzmdzPPMg11uozMN6Fj7IDzz
qz8ekroFdFSAN4yEPiQghcxJC+z1wpOmI6sRlBkOWtp2AvkdOZk5oZulptpZXUIgX4xCekMk+kAR
H5w+7pbsZgnkOzQ22mlvnMfu7LkQp/xkth7QweGu2Hd3XIdgqIQSfNJ89kTHgRNs4kw2Jt6dFtk0
gCqnq/WArsOUMi8QmSUMdq4KlnWiofL4lXY4seKWgfVbtukZrJk1wDf9BoK6rhCi8DkLcfbB4eUf
dx7qcFRcOtRBxUJEb3g5ZFIWwah5HT0deqgjF8Y4CcQdU0CIdvbDwyuAcIvIRE+ZDOlDntL0CjMX
5+ONcix/S5cW+kH8neJH3nw5vrwmLH6r+A3f7Ac5URUQ/+P0zsfCJPNHnG8hCQ9eqchf2981Am81
ZkL47wHAjyLuGU1wbPaGuIr8qDORxj7mDVPPoM1DYAj2780DWncqT3FFpLqb5UZPB5uOHdeS2xOi
OnfsZCnHcutP8DhEacknCf8YlH6PdbZ7XqxRePtpF0DNPqiJ6NsxWB/TJLK/9pC/V5rMZycN9Iuw
SzKOznlPR4G55Go+5sGdZYABEJEXo+tOOfGGpMFIk0sxgi35PRyRk8DGGDhDiGQavEvsRgMwChRw
QiadknqpuQSGvx4F3LT1RTuHtCbCyToUfT2EepEkRs7oAanv0OPJNoVi4BY+Eceov+Gd+YXv+e9j
rGWi3R/Hy4mqNtVdBT17cDz3vZJ8Oh4wzIN9QuPcWbV0yb7m4eLoKaCt0f1RudGJRr+pPKIkwA5d
URfYH18GW/XbSCFUcCLSmduQw+qp6sOHj8A/WaKyw6uhI4MWWj5DxbSINZ/G4TNU/SeAFSckQkrn
8eoL7+kIaZo6GF1m+CqJtnw4+GXC3XGgE1ujeQ+COXQUenFDushoPXXAyBVPqYQa77GWitknlBRj
AdgK+H1niICpK0otyOPmKptytIOqysfSofiIhXS6ykEixdRjvGF1rQXS7GWCUFo901WCTy2oALmx
6Lnj63TV2TCewYdpKn5Zp6wBk4W1Q38wTobuThylvrb8nqstEwTmPnhEH46jUaKmBdFxQ74zygx1
2UKC/CmJzze3P+5NOcFq1TDpCI0dTqULNJGbnWzudiSwqttMwHOy5YkEWU2xxNoDvlIVHnjwC/lI
UlPNHkGdaoHqjrlSQTW5NzSa5wp12hzHYn6gW8NdRjKEdrIxXrK4jS6RnTsEFjb2hRYlq9pAHA9d
QFKoy1H1qa58QtMwJRtzqbJ4z9WsnNL0oxVULoC8kzbt4suUPz12zg2AloTsFpfT12pCZVsL+6j7
mg8uEraZHpMdtVtk5QjDHMWkxazbQECFIuuyJif4KnBrCBZUr0//449Y3Hp0PpCMg3ojzWgUTFio
xp+FDbXFaVW5I09fjyb4gbDosAPzJvaQFORKW0zyOQ9IyR0YkkxLcFCaiBwvDm2ElanDuiYBedrV
cs0ZqqfjZPCAuyP5RPFA3El7VHxlCR5PB4rYQWSnVp2SajZhCfQaS7TCMLpi2eD1hSeqmv5zZqE3
85m/WMcUZrCYto+bOSKN8yBzTFV/zAw8xnqTJDvqd3zpq1MZfncsijHLunaayZIfD98uePcBws+3
N0UW0v0iv4YBii05HaKeNTp3qF/SjeIXv7A98oCNe50+xml75AIn8wn5YWtSGBHYNVVoZzHUfFct
sqHhqhBWq/xXJShFECWm1Y+KsCgowQIhDKeI9Eg6VzHqlg/A9MKsbfE42I3XL/NsBsJdefxk89KR
ILec57/auT7uUbJEnfhYY7KkknyoZKDUkDAsYMj4OuwC6lP7HsHA/wRSqJ9bpI4oKxYFKaLEznvM
6sUDVyMQLrKYY+/xFZJV8xIYxximzRGBKI7mp2wPwic3Q+e4/S8m9Yf/0aj4v502/XejzO9+eCvv
Zd4v2Zwwsn0B5KQ43D2Mv9wd+v/y3/7H//lfp/f/zH7r9F8HSv9b9SzT+lJ17f/+l/9wAv/ffJv+
75RzJ5P2oY70qlxp0/EcoxYo73f4yIzukX1oUL0moYjOD/Lx//yb5f/iPnWhI3Q6zC9VJq7zv7+G
t1Gm3utyVcPpr+HFTpkv/Z5u58ohE0UYH3TnjhwpWvJMds2vhI9spx6QYJSs1+u/uJqhmKf9T+Zt
dTHw/W+uplCk4vX4v4Sd15Ly6JZtn0gR8uZWXsKbJCFvCNIgkBAIeenpz1DddEd1n94RtWv/lZl/
AjKf1rfWnGPei/xj0kvVUXGyUGrnGX3JktEWD784oT8xo1nxn1gEivy/msn/y19sTUfqv712k0gv
KZc4B2hQGIVgJehiFeTr4u1pEjFU7j0Ls7eTPGI9jZp6bm7eF8y66f68oHIiilr67ScdG3UJG1KE
tyF2wPPyFqhBP5/gdLYZd1d0EHgIEEx578AIu20SMhCEcxpJ2+qUfku0ANp/huAFcUR0QMfPdpZy
vxEXOaVzIootvWp7u+M21cLiN9s2Xy8oDXSBHBFba7HTPjNGz8gZtyYD11/LxzW5LXwCURCwexIa
XprR/mQDQnob8BctjChEpRyEg7RpkYfNp9wSNPivD/PEI2NY99tszpt6u+peXIm/esSFIZAdeN5D
hqRuP/TbRrENfF3D1Ky8vCNGBgeJ6lvomQezTRZoA5gOPT/6K0Q4rwxPPskRIwp+M06YinYRbQ2E
qWxCJSagTvLxwmQJ5fS3nuYAikWfZ/zEVSt7DRqrA+O+Werny3ZtfN439ae2VBtvpLlB7YdlFoGn
vmpoiSFwp53DyqwuHzGYSwqDx1cbNL/AOkWfdskXaUtBQWYArc1p9KIFCC0W/eedQjahrmSqRae9
jKudiJSsukLCbHiiVCsAhJPS09jcIJRMoxYwrbBh1youPaZz7LDSDY27DVwYZj+ZXzK7Y1wG5Mkg
8t2t6FHwrQ72d4th41sMxNgMXttsSTEuhKhZT/xsOjVdVLoBzFd83E3ypjy+wtdMwYsWqpgk9W0z
MfjlfHFv7LomKJbJmmR4YKSM+fvKFLhglsAc/qR/mF6OLnJzm0NqRGnxn4Bj04L4P29dnUxEooAl
UZ+o6f/t9inrsyk8K9gPB3OxWHxVdoTy+MPeJkHQOzbDpvgVOTxENmcvPBTu/72MSdMy9e9XBzGn
6CJRKABd/nXz1uWjGPQCOECO94VI5SjQKdko9iBOcaz+w6v9bzQNBcacpZskQlnGv5apm5HIhZwB
2myco/uF5PlvvfbsJcj5zX9gEMjTyv8/P9h/vdS/Ppj6Nhu1UYkhKN3D4rb+Wu0jez0PTq/Iu8Th
f/hg6nSS/r+vJoviv05iLd8eXfp+Pz4a2oYEjm2fMNC3THTYXAxXs3Nf1/EXB1acbNHJ7qWZAjus
ju4f59D6QgjyKe9IFH36ZTjhhpxszr7tBxUbIEmihNQfRhZCnMbKmrJe8P/DWZH+z9PCu/8XIUJX
xWf6SMvHxxsl+PG2p69x4I3+yFin3gfMl8KuQpaGymKM1CvfUb362M2EqVBc1acEmbG5fvilX4U0
qI4v2soYG/j/xyr3TGAiEQNN6LtT1fpcSqzjgB/pebJ7Zc6oIBpGk+YxR/IkGtBTs1GKs0hdweSi
wJ6pkbXAgMJTnWEq0y5ay9STUmB90IcyYqa2NOXG2Rhw7ArDpQU/yXrl1SuSyTRjh+GVB5kqCtkJ
2xSJlvh9paxvi0c4VUAghP/v4yn/LwkYJLqB91B1iCOm9i/4hfAUnlnyAqSY2QcgRf7X3keYv57b
y8su/I/Yxv9t/VAlXbMgI6mKpf+LzVO0mSS2Ehd648xYIn3/O49/5mi7nKX3sRvs/7RimMo/tc2/
r/b/9pLGv64X7WY+rG4YHx/aDWQsY5lnpMdYCehoCn4xT9fVMsekYP4ylJ69MAKAHXPxpP80cTGv
5wWmMoBad4QoF8tm4VliDI+z7RQCyxAoQYIenBc0LbfS/L61VioerhVMN5n+BB4DZt9QBKy5zCCE
OqI6YMeXjoxlJOgBg20dFboExAWu7oYLI3SE4Tmup8TJ3OVGtIgQH70av7q5GDY05qGNdsbJ0OcP
phETynOTprOuYALvN5/TxmU80LXY4DmIJh8zzjm72jW//UfxV3ELvK8cBGMnYNfhMDDTkcDpPH0L
sU9AxsC0pmo+4DRMef5tLf1k2GfRBqyFY4nMcp9tgSVk2/oXu+CMIfHPE2+tiLx6QG6cBkPwut4G
H6SIjqh8U0L2nVCCfYea2LAN5EwU+uLEc6Yvel52DB0AMpPeFt825tb4vX8Ls8f8EZV4/UaUpIKr
/N1iK9IisnrUr5TBGfswMgqY3yxvp2qpX/Ltbc+qJW/GVWf4OuLlX+M3/UCmFAJGbxfZislASHLQ
8r5VsCzpZPny6fDyX5nzivz9jm776JXzymvYY2Cog7trp/uJHpKH/IzKDpYlI9nkC6Ly/Opwf4Rs
H33M0pKrs2ZG1Hx4Os9X9ZpdelIBCHwfHGpIaIcgt4lqjWitgeAmJYHCC4sM9EZxaimpD9rF9FCp
wZ3qV4jva/WHngYZdK5Bv1r0qpw3S0jn7MWk9TepkM/dd2nckyvJIGNS8ewuIjXbLztiiiHaJ6F2
SO0rRnKaTfgV/0k4x+mw6SFvTGu9IU1zSL7FxyatqgTGRlOSA/gkJgg4BD18mBCQ3+mZT15swBgA
B2gfTF4PAblqhBpxBTRCYTqPgoJ6JPPzGdDc2f2zihX2ymyp1+byzbPBJtfwNdgsyVxEYEq43ppD
w4WNimrAGJge39t+3jOVlxeUQIWLlifsFgBuw2I/0MCmIc07PfBYWeYxVTF2QvVS4gBD7skKPk3m
XNl0JBnpNx6h8/Uf4o46eDjTb7/iQkL2yCRjLuzqmyvsEuIJi0VGtyTx1C/RcJ51wIdg9gHc7skE
gu07YEyP+4xr9AnHgF4K2uX1FIqenaYWBtc1g0TTkScepb5QKdWABS3PvS2ttFWPV/NYHvsjeBbU
5q0NQAetRBIaGM1VSP48ObaKqzq4mcg25UUVx5LmL22moNDftqdhc14Mmm2iaI7fSOZ+eT9QhtNp
4/7+fM1c3usbVv2EkWPWRnhqY2s/4pVoXSQNzaHVtpriiDxoboCG+UK+bZbKTGFnTXICZNP+aBZO
f5QwX0tHrgTlh/f0umg/UAgZUaN9NuM7nlBhCUMSRWx50H9QjVFlD2RxUQiLR2XzSR2A8uHpyKlH
Rt7zBQ70r8q8IfNGyycxodNccfLME1cpkgXjtHOy3Nodiuxz706xbhMvQ0eaNoL1mEJvafmXBHbJ
NmfzQWv9OBKNeygikrnQqEa5zh1548K8Wqsz/sE7uWcsEtH06OfqEq/ylRz0TwPfK05EnMuql2+x
EO4774Cme1b7oC6hMwSlS78btWSCwaSowvwRT0hObOYPvwE7v4JnhpcYRY3f42usluWeFRSnVMVA
UfCln+Si626yrLm1Ds1lwsh0F/Xi3048NIQfWh3t/LXVDxiZEGiXQEAQ3V4BkP9jT0AbErJqCPiQ
0G3s9u8/xCY8DdCGnAbdB44SSrN6h819ycOjW6Ku+Ws+3h+IoO6xMkvidtaglmZf1r5cA4kjJpzZ
e8GRlpDR0WBHAAv14fWVTAAc+a/fSwxZ5KB5xLw9iW484i2GBriBYx5QknwFUT3WscXINno7QeGV
s36WxYPz+DNRU7boeTjocu6lVXjTJgLRgN4H0ynCKi6dJHhd+LKQQp+FgdbvWsSKYFd60em5twY3
qVb0FSYvOa28yhmwSgHc/iCL+V7N+lONDnJDR5QNG5vjlaB4LTvwmzNsEgZWD6LQqYcOHNg1u6n3
J0oK7xF1JNw8eJrmM5434Wt3za/YgPfFHi7TB/gT/dKuxEt3wOqfLIfYCpGMYBZO15D+i3XxKyFh
i9UrCwQZQzLXBNcXu0RiqisUp3dWq2PN3MdCrxMAq034qG8fxBuYX8aMyu78QS4cMUYTs0KZbJ3W
dwmCCvq5R3C1gnDUAMt7u3m4pl/X84e8fc9o2j3pJo2r8ijxVyCxsMx51bWJmXLypMb/iosZBv4I
cclv5xx0gp+VH9lwuTaf8/t1wN/buhwwnqAd5983VuUcPYrbhfl3wixyScsR/zOVyysWJ5TNRvxi
X8i3BIKqnGfjcJgRZLAUTyEPL1gUEF7RPWpTGFX2ndF164Pk2+zt/kTHH7Lc8kV6wm/BnYPnt7Mb
Yn22E9+Iy6BglChukmt386Htb4SdDsGmQ0ihOUyYJMIw88/2dJvXR4zsPmcBIWSsRPk3yQvFz5s7
UgC1gD7Jm3Q0GTNpLrpkmc7B7DPVZNxNVBD32eIfxtLme8GbP454hds1cNz9DUQppnAK9Q0tGQxg
rKiLKSwdXJZt2Okcp+rn5IpETxgIiEvQsdrXCcbCdnmi5Cx4wrosAeme+/NY/ijsuwann8N4q49M
gm2OMRj3xrsvgbmFBJMGyo6uWURv1J5KjqO6Ub8k4gLZ7yskuRQpsUeutc++SR5HmXD7OG9xFEDy
NFwNOxMDeWzptLajZIX0IGKwxVCkCAT3ltkohmh1vXcJMN0LutIwDGe1e5jsZDFzGNVeTibKxEfk
TjuDAgHtpW57OCDxS2DKxNj08BgmsOdu7B1GIyoW33auHv57G9UBG4wPLUAx+saaQamlrac2OHyM
3LmHigtjwD0+HD47rT8G+A/QMtNhnDVbrgyuKowwD2eGEtFZdM4XfKFwUs4tvhZP52jhNv8+Yl3Y
woKmk/VpesL89sGcZ32dfIhUhtejiOD/K+f90X2OpNPzj/wsBlQ0C/jN3tVd+AvN/j2joq/C4ZMp
AaKy3A2PX4swRP4dJz6zHfwgN0yQ/IabfWVldX95Ki6uuw3+52PNrAht0W0DMZzrOuahfPyqlpr/
Zdl7H8xWbrvd3TkuFH6avh8ekjpqqe5FTIRAseyvxaQfn/6LA4IX2ABuovmGfbBQJFD0AyuQXPM6
XXQVYnNtVfvUxgPQW5uylPb2jpiyYxMfhDmzY/yHeE/sjWxfNzyg4f1VXOl6MMQv741BrPZb372+
GEk09u8hhWTSxbX7i3fRsaLZ7FhGDBsQeIRUCNM3+W0TmYTtmUEK8p33lzsRY0PHP3Y4yWvX/xrZ
uRXRF4CCUI8blqcnq5jLEoGPPPOgvPivSxkB6eBRmF9b/3D2kJc6gKcO0qqKN6IdHg4aO2d5Y24A
HfCoZNvish3h5Sc3AO7LyAC48Ig2iY/xlTHI9BkLJ+QmPDB1jIbgtkDJT0HFNHuCs0yLzWTb5Mun
xwIrzcfZQXBPzEHYLm+cSbydqFe6Gauucz1U3qwMNoUbxiTXTYIgTiX+NbyHd/di2nE4U3iEo2RE
fL2r+eLuRL/e3pA3ULtYXzEZCuEGxROfCuDV7hyotF+rYM81gOPU+6bi3uDwQQHJA9LLnf3bzi4F
EBsLE9PDB83C0t2wtedcUpZSIyHIAjIyAhB824vWnw6eEh3OwZSKy38t6r2EoR6X/vJtr746dlwG
T4gxcS2C6Fn9i8QdMU9E7SkHpCcw41+Op9f361uCQMAFj5tVw0fcfFbfTD+stYFyT3eEzumYbX0g
EGRIm3ofKDvt6+QQ4jaJLx4gPhulvR1F0TOcX3YpPg8kDyHOHzdmN3bQsf+Q+8E1j4DgEflU3+CR
+JRuZS9+f2dG1HxOJwbxVjM7QOL9x75HqqGjxmTKHB7UuRl6nfdM4RxtJraF8kN6z87i4x6KH3Ep
Rdmn8Es6xe1DS6liSOf1WdTQWNIOf2Cg2Ggy+TCT90JD8UO9s2F7ovIcpV8nIo3AmcLmkJW5XIru
DqMVZxIPmR3vwlsQlk6x2DG985iDPjxkDKK9u8a1p8U0JX6xtF03BpfX2z4OweaFqFv2Y5bpBIQU
GstiriCzmkSmoXtkU/G1mJ6w+CG2rMXxhm6tGhDB5X1tuY1WL2AfE1lg9MXAwrPzZcyfTvxEDBuZ
HvcX5QFrm0N/iOt/XDEK7E/NjGgUGdFEqYLrT/uI+O4SZAlH4EeA/BRVa2Yntxk6AHmOLMy0IuPp
pVJEHN0TR/GviizFctAPS4dq/eK5TujtZ/+naO4Dk3E2xXwlqD943+tyC4+7Fr26RLlnQPFEoDNn
KTwTORi/dnBYP0ogLJT4fvvzwlFHlN61OOrcvZj7nXSJoOFhLaUcuqXfx3KkbLkWWUlvMfqffT7L
VL+Vf4121nEjGVEB+GWwZQygZJOzT2edIUSrn5dEs+O1ZojHjh+MGbkn1aokpZwHpLJOQfKLQWkt
mpEMWYxf0qZgjsl2k6P62ryR9iAJo6CSgpEkTKLgpfhB2//njVhF9QGJAuNoeUAgtsiDnvIHw7wY
DDcns3Ytimvw/mdPKsOXFGirKov1/ktV/XpY1udYeLtsplK8mTw6CG4wL9O6RuGK0QqsW88Kw7Fe
kzHZwofJaIM0kKpyj4iGsxiQQtZaF2tYsqUzyYdK53oWl+NSBaBRx+fX8iXTCboLn/fXHzFkAyXI
e9/V22xcEWkpGd+mtGmkoMi+SB7Q80BIv4b8elZ9heEpDYE7m2j9SNYQZD3zOXszW1eusHYyMXo/
dqKINpikArYjiRKTEVkyMsYu3lNebmTahO+4Ybky4tcfprek8wYcsCD4uoWlBRa28HadYXFsCY8L
xtZv8JmAMoN9UBLx5Uijq8mWkwklK82KNCIDLACkNzNuNvgnTNWu2SJnM+t+epz3uQK+Sr10pJpn
y+rlFIyJ0EBq7h7EvEXVWcQPVF1vrysuLzbqDbKXuC/i1IgrsHzaqmCKpkOJ35XJ/FmE9z6SBEfs
nfs9bGk8vT3AT/wZQlKfzAWQksa6lj02bMp3AtlHcMdxfm7cQiYPGlGIP5qxUbi67piyD5712fmQ
V9vHymRKWtjgPtuzfz/PVWwKO6P+pH4uioijV4tuwvYFvzkNHTo08B+hFdN9lX1e+KEHxcp47KvH
EgwrtFdeQHl7vNVyd07pANDe1SKpIod5nRfbAQIRfwBvqn9yBBWe4/RrHmsZ9zdHmLX8JCPO2I2C
Y9SzHjGDvhp6UiD8wZpr/F5eDus0/knLS7nV33Pz8XOTKfhdnbE/Ett+wVnorHneL3iZB1q+e6wi
Er3t0uHPQi2ezCWZPDtQQSoxqm4qulUf3ViMW/cpuM98z7wwo5h7x4bgdLzTPpRx5nNykM79CWXA
hxTxP71jpQymd0jDD4gqaluMoPc/hXOgEQbgqc1krMnxuRW++JdWgQoT9B5zBjNWN86NTgfm+Y3Z
Jv1L8qXO6VPoSMiog/mfhkQYJeNwut8TIlTtWgsrqqO35ZWrgpZi6nNVVyQzjWxCgYV6KSdQC01r
DlI3yQ8GyBvk4QiDP2SMdX85FsLnYjQWfOS77mYQJNieIP3B6DI43bYgWImHCpRC5gxgc96heVFM
IgnJ03K0sI/O1xc2PhTCT5sjzXFNjyAbB5Jq+jD9AVGFa6Rd0TjBJ/B1U2w8MPXw3cOdMg5BMtfJ
cKF/4zf5qqBND97J5tftrSNM2zcPWahqEHViCWHY3Um3yuiRvCShXOI+xcvI7LBA5N5T61M9jX6+
pfQ7b4WTiVKDkQPETK4S+kCYRYpguLvlhi9UCL0VBNiEfyhvp5UXk1LyV+q5b9xKdfKTqHvSRZxL
i/HwIqTclpGV0rK2nJxRI2al3+q3RUN0aDcE/QF/YKCcA9qF6MMLuuXevHINI8KvV7cfEj26rwbF
fzh8KN9Ao5b5tsRZAbYRxGQXH0cAPgRa0js8qD/vFjvrcytjgVS8EmDSV4K2lVNHu7rxELw3FM+L
Apl96Rl/2hv5abstN+VG4HbdlF/VdFBs8j7aTcvVXAGunBs8QHV3qB16oCkdJ1StIG9RRaLl5rSa
3doq/I66QQ94OJaPWfLDf73Q8SGx/8j4QckmLlPQ3PtPD8Vwx99NdXI8HTRCL15w88b+d/fhq+D+
OH/z19q3T5AzAKvlQFfwauEE3qbLF8zYnxYcTT7RG196OBDKw9wbP7hsK5qvXI2rhjDgBIeiFJal
Et/gceCx4PnC4vpwRZwV+O5GLBWaDtgtsHB8AvSVgunw0fLEOGcEGTMEsnqQWsfFjURB3Opu8yZ1
xJY28qo6Dj9m6al6WAOcxbeHe2czYuq42RqXH34sOdL1KKX78o+dVEp3hTZLnqvidTDx9GqzZ+kn
lVcPYXX7UL4q/7xDv+aP2yTSV+mlonHl4rul5UC3j5H9TqdN/zx2SPAVsCWP0dMHP730sfVhrm5I
Ye1ieT6SjzKpuTYcjCSC/95jiMYwM316OKoKRswJ0gQAtyE82KHrp77RKXzdful+TyRjsCEw1OkA
vL8PFowtGlSqU87hyy1EB1zW2efjDj+v+XnV0xlEIOhaG/XYHqzrDdkAXKjJco+/E819pXmD7PI8
K3GY00xHRI4nXY4r8E9XihxseyI/VewznuY7QXeJ0s35h8ZLt0LB0CGN6hwRKQPHPyk+JNzrPNnY
USqgkl0z9Z7jVtccufWyLsTUlKNTKAF2sQ+je/E5AH/Cf+CW9PgRKKI4FQNUozoIBj2kqc8RsZig
njFC2ti+Oyo/0zF4u8/AwoPkykf9WBLcPMyIWxVxEQ024A99WHb4CSiJM79g1wZRULDbBD3t9FYb
dnkhOxdUWdOpw5joN0EeZ9Afx+/zyYwsCrpT7ejfXDgoJyKC9Jw/yKZ7FeDfY9UywuRo+T1PfBoI
xPiQWuDXJocOIuGDUjZ1ZSrd0c1xqGXLO4ulMONopBKkOLqN6prcG1WIniSk4lY35jU0ETXKC1/O
lsIwp97Ivnprekb3yDAsFNdBS7dR84D6MWqQxQWJmjpe0K11BBfq4bfTfoxdyn4ecQ3iDGWejV46
+iZHiokYJh8d4geb7NA4PlE0ExH9S5//bjm6GKm007C5oHCmShPWIhgcI8xRnovIVnG2iGsuw5Zd
Q+62VWj0MxrNuumM+la/Jqb7lgONTTTuexJ1lOCOGI8Fsw2GC+M/DVLOI2zEkMRyYfApy8wx1J9/
FHmFfFCM6A5Fv6A3NCkC2nAv7ExoGhtjLuzlDZf5sJHW7J8QXuN6CRoAJQb9D1w3S3mlBR+Wy/bj
oC+GrYOwtUX4wXpDBJpEfijVittmXqZFBjRjqjQAmpLN+pf7COGGbyaEgWR8UOG+WbUcGvxTg/2g
zWGiJ1hxlNIWqpAuenNgHsU9SQHJqlZF40G/2yh0zitjMxFfAJMCoNQhbBAzS9OdQJRkQzvUWWjH
bHTAn1yNh2MQIV1GwxhaOOkadp90IZzb0nj+6Xy5CZhmjdfWu0zaPzF+sY8EDN5Bqhx8A2RR+ikI
vq4dRVb/B7zk4Usp9kpHtOTng6xrQqxYYTMFEn3n0u6sb9s7xjP83mNYlpGQuOwQSnkuj0+bN9A/
VxZ+nXNMlV9I5HB5N9rQdPH5gECcMYd1s4YfFabGqfVTAZsHdlRT4NDpov8iLp5zWm0A25K1gTWv
8skIl0n2lmN56v/6WpDP8yj5fV4wI77m+RzAEGMHhNgV4iEyztkjc9A1+JF1XN7hyC8eRmrX5vdR
1WeSGQn4UAzgt/pVKBcCWm1UUmDy7w5t9+QVTEM0aLW0ZZjQ5PU8A4lPoG2GMmDHjC/MZgPv7+49
CcdFlP3T1455dyhK+JjE5lBRkZnQoGseV1DYOcwvzb8x0LPfWWxx+NhR6cc33lMWH2khgUBjn/gI
FQD7zNfGCc8sovljmkv7kZLi6cl85b20zFC+yJW9Gi7cq2Dw2x4Zu0ktZFOzNQ+vIfjikP4ktFqB
FmIo53ywo31E2jngD7riv0SPO8loY5VhSCNHbDie7cwghBzjCkiHO/EGxJGRcedUvefzO/gJnVBE
KK4vTxz3AgprqCh3V6oCivqByNCMLch0INikUJVpGUu1gwfY4GHyV1mebk3bAxUn4nNBfUnVrwjO
wEF66Lw4WFsi0Wjbai71oGzN2Q9QeZey8zRjavE3Kc+CW3c+A8XyuSjITt0UZlxKP2y1KHGrTfdx
++kea2pLGOJvcFLJnHpXnF7gNn8DXQV0rUzUZX5CRtFMI1PxFHQweFlIfWDfQ3v37JNGMOJe4g2W
nlREL0YJvJ8/khfeX+2v9UlGCPJinncAQ0EVykCiyfayTbKp8invOqVlXLnPp69fpsOZsouYWOZ9
QpKZLagOP6tfbk3Ysn2Pe91T+BK3vbxWKtizdkpKSR1CYbbI/KB4hWKd+PqhIHbeM3sXm/qEr9xq
ojuM1F0Ed/hVt+Vnnopb6F5dsRvYqHlcJb6GFWZ6FDvkPLYVDXet2ltWlJ7KiiCnBTNw4LZIZqBT
Pl0l94t1BRCyYGOZc93MR5yXo59aoQKgAkmz5RCb2SbL8jHnF9TVvqGrTekwzAryYUEhMCq+tMks
fa+AwQ6eyJJNNLYUyihkMEa1DkGHY07yGingMWDwW1AyF4afakWqEhOBkt69RN0wXLMIlYcd9SQv
jgmi6a6MKhIJhkBVR0QwhG0sZrrfQyrdazjI608qhPNtbYJORe1fLR9YGdOdNEQ86yvjw2SKTUze
jckzTmkqP2s9Fk79cOvS/nwZYY8R504iqKeumh8T5c9zec58U7I7KJHEH9wjkaL5ubQyxFJkXy+F
e0ju24gRsbGDF9/TNm+KAOA751Cf3z6bLjAJxpOXuuI+skWhLl6gV2lWLN9MZfBSMXgw/NuwNUqn
NfZV50y8AnAnKPOGo0y/tY+zlDl+IDJKSnkuO5ax72EGiLbSHoCm5S/f4K/f/AESwuuDr9/0+PzL
/wtUwhBbYSKkAUkpEqsNwDXJo2QLptgBkh62xZwJt31fMI5UAbWMICi4J3bdUabdhMJlceehiDz/
4dywg/7K55BBZYNGvSBOYZWTLk4gZverYHgmICf1FMm7aUGVhGn3S7Gh1u70thC6Ykdhbnbe8gmB
ReRtdG8jyph7OqtwyAjQIF3+KfF6YeA8b+sXVSJ4FZ2xI2KZ7Nug1SwwZ3aYXJu/KfuQ/HxNIPBP
Avyf8rF4wt02POEVKwVYhe2dsKd3u+CNqUBgX9SoX6US8k+tELNJLm/MIZG5Q+t1BSNx/O5SV386
mhq0BdbspWzQq3FyorHTZt21Hn+HXwT8f6WEgP2W5/ljBilmhfbZQ2XigwvePXavgMjonbXdZqB+
ttDq/cLvbbD8YOlnz08y+3DjDVEdyLBwZhOZ8PmdBOkB3VhY+VkkbCpc+MJGX5G84A9+ss9xQjM7
sWu2gl/qXAxzv/+Aykj325cn5skz7oN/ymtrQwGrsSdOI42OWfpZjFEHyfu8TgjWkebn10JXvLxf
KmxVFFu67ZszAc+uKEQEkNbTgQq4e14of3G0pR7Ax7uyeyfhy5j3xFfTTdRgnRnI42TfJN14z4ZE
w6tMfd01kQzWFxPgQtmYP/pKWzxm5zm1Nx/rcTivqvkYv47cCtURFgbm1/geqa7uSkHGY3AxBpwu
IAmn99Ew2MbTPIVLw/uW96o7/CSBioOIgroNk8ukBJtPqhekGyL0ANgfOzPxtNx7HymFQsQbCS5G
TKUUlxzisF6lKy6TPjY2TcNKtFCkQAYPcdWASbL//qe66nLfRO4F1ThmU1z2IZqcR+ZW388+rlDZ
ND6/YgrykiaNM424G86+P7beOGhO+nv5wHWBEBNoOkSWhYWwwrRb/j3MjWf0LOLxE0oHow4xQAyC
JIC8hzMKl5N+SjG90JHlvqAJUwGa7OFd4rQpvJbZcBqM3w8mWF4lesjYaF5ZPE94vCqf7d2HUvFN
726uHTcsDJLffV6f+FLBATEGlR0220JDuKpTIICbiQwpplkWDXb95WontCiaECGIbwz7KflnzNn4
s8Brd/ZGZ8MkoiWKoN/cs1WHMNpi8yLG1SWrphW8IUWZJApoHzeUAL2NVLKCeJcH40xhPEesLDRs
lQnY+1r740kRwAdgV2fo9MBmxM6PR06zpBwxC19nQ5gR2MS8cocEpAJQ+GkKts+eDs7+/SCE/IJT
9grPOIRqu2ILxBjLdJILDUC6zr7K4Im+z5aZC8//T23yu+M8vdkXiJDPMNPDzqduIUpXZ69zsxta
52i2KeA1ff5kdxYqaKGSaezf+tln2zkSrh8G6fzbm2bdzQVNE9M0Yz18DiGmnV+4e6mDRwzLCzIh
jjwszoXG8NWTF+QFb2+YD+vtMBcZyET5kkL9fDXCbHP/sgz7/sciiXeAFfIJ/qJ2hWGrr61neBtp
1H3Lyid/ztOZpURPyWEZeyfxmG0UtGRJrD8vD23BLxiE0Hi5Ctcsa28pX+pn9EI0t5ClmdkHMsqn
x3ffrPmzSBqZ/KGpKzNdW8hhiS1RLnnjymhAEOufU5K+Ih1Ai/h9jiq2K1bq6OryTjRNETfC1TTm
LxXrafojyBdN8ixj03cHFfu1OVea9ThutXcAwYYLVnuywdveALW1w0/R+gndWexN6vLMUlqzKW5o
sDXtScZx3y4sVJBd2KrRvVkprInn5C/XGeE+Nikgd23ZW/sc1VRO9zDVF8UdjS5hHKm4HcHaSVNT
9XhOA6uaJQz67mSrremfj1z2N+VD5x0nXCtj5fDFnu/+vWFm4pjkCVvNbrJ3TmeNunu8oiQ7tICk
gVpDbgAMFzZl0Jqe+k0y/LHYQuqKtYW4HvNpRdSWBp0B7tWttb2teE7wUBk44bWd84AAXE4/RiDv
j1o0pBVgzuGv3IPuRDegfcUF/OjO8IG/9KPbDHGGbVcCP9SG6jlUsIOfQ1lzGswBAysz7UXP/CVB
lochry7j+EEJSyXhD0i3SRGigvjE8IDEUB5curRNxMX/SIOaJ1brcReL74DtqZSET9Uu8es6R8kt
d9r8Rl2JbhajwUC+S0+GLk8rVnfBrzDJJl457ZbQefRrINSfgurmb6R1Tt7MDPSjEMdhWCPyjNKA
oJu5wuD2q0LFwYr+i6hiXL0ZUX8h054ZGHffK0ZiUCACGkVOieyUJrD1LRJkZCLTI25BWz21Fee0
V6PizWQBA9tr2+jrPPupCsEeuCY6tvdlycJomOjlbn/9Y5MVl4HV/rV4nE+ScnnTtCzPtAqLONPc
TPbvmfvuRKdhz2YgKarFLUOPJz32hq8vBl54QLz0NGKxQ5RCutmjnrXd34v1BxwSd3TG5ZM3q7b8
PKe4QqehHqOMFDEk0Tq3M61y9pA035p1DlNqqys71nup3JmpqwpbdHXlMJdTlk2SciEHUNy0J73b
1M2Sfxs1RTz3xDC/ZzNJ/8qo6p49Azuu3nzBVOY+VM6zLInnPd3Fo6yBjtK5+6nMx2Omr9WONYyr
LF1z8yRdVEC3UncFSGxtUQL5Uz+HPN/pgBwV4s3bRZ+uSm72XDzqCUjctdCsb9qKkVDZLO9D0EuY
wbVyp7an+hW2PLfE7+QMEihdJxzH6msUZq0w43bjNzDJ0lVOKRDqns2d3zZL7rjpcNUZxhdkTR73
MDel1v3daBe9Kuash8TLO9PukBNX5rx7fxgMArRs36md/f7rplORLzKiT/pNg1AtFdBDYGJtXJ4N
xPyBgMgXgkBylHoZzyedKeqIQef/kXRmy4piWRh+IiIUUPCWeRZRnG4M9SjgAIizT1/fzoquqM7u
PJnHw7DXWv/6h5eS9zbzIbnFFTtxDg4MB5rzvuX2vTgrLp95zbFx0hjllfx23dX8atQQC/jbV0RO
F5/J67rkMChwRFS84SDVHywMoqY4lM/kwb18UXZsVZkq8KW7dYmjxSvefNy7dDxzgtI1k59eMPFI
xxNXeKAZIxYTHIP6m7d3v6mzL8pX/UcDAmNEKKdfx7pbcNs0Utdl58Ue+DmuPrMmv4Kpfi7WrwM9
+MLY4oo8W17h815npVJ3boOk/gFqyAZPJeKJe6dL4ii88nC9cc8l5sTma9gRsRobsKj44N9pi8Wf
tuY6XrB1B6rC9g+zQ1hCjBAiqfGJ1lanAMcjSA0nC1IirA+AeDTRGA9f+YY8/u4PL4DBTtndDpym
+N38Xil7Joz146GKpRpREieHnx/CPApsuMa4WJ3D5uy+b0D8x05nk8FJrHh3zo6z+2ElOQyKw6xh
11PqATFDIdXwFV4PdxkaI2uDTPEQsTFh5+1YPbzYDmJPQDVEqAxFoV42tFEN5yavECJvinp45fEz
X3NEbJJb2xfsRS950yflD+a1gy1+5QtPvZtzg5vemHfI2IUlORB13JLALsSzgKvqFLdYVrJ4b9cT
vorEbmzQdWLeoE+wEHDLNXysp1NEd0doyvFx5E9ubHb/kaqZF3gPMDQKZ6vT3FfxE8famzWcDiZf
67NmY20rfo9fUj5myK8hfgHCGDdA9N6qD4PpbwAYLCxp/imVsY9+rWlEB6xXwJXPPGuYHTynN/ws
AEIg8Lys9/QCD27yhIORY50l3Bex4YKhswmVwzM9BXN1IsFFgkAsFOk9HKYgKk3hCh8h7p7+AHjL
P/VK2KiyvB87xbTASHG+AiQ3h4YSq6JxXqMMJwL9klzuRg6q/9qe8bgFJsdZEwNlY7Pu4SAKNeAG
L07Yg92A41Rns4AgYxxEkAezEjj7WAnwv8H0C0MSbf4e9yI1ksMaXlC7rKkh+Wjo30pzGJ87R4N0
BQkuR3b81/unw6fvumJd/hn3xze7l31wO8L+HIqcW2YDlIWaDdBNpXxtwqJxZH+0PR15M286wCu7
D3kq9zFDNDsGiZQZiAXA/DGv/nSHwiED3CzkXa9nnMDZk8b+7AeEEcgZhuY5HCgIVbQbKQwxKEwK
ngEQgkag+Qyk5EjigEw3eFBrX1Ot88i5YeE+foZSpCbFmD46iojonnKCfYwvPiyXRMGAmIcXlOxg
gRdLhf+FAVpSuHxtsHj3MvwWFHWx4bNh+YdDj/Bbzvs7MPtDuRyC5ACfztmLlYfKge+ChTgWYArz
K8yQEc3pjiFgA7WNDoN0BsoEBqWyw1//49Ciu0GQSgLHd/XBkAfErXNVjCdV1JceRjEPfO1xb/hZ
Nx1kEN4cO/yks9giOxWQPui+iFsp0I3G1USx4HDspTELgubnwcroX9CPEH0sr+/3hDZ7iKcL5wfM
Q9VSqUDN+9g15pBXeTNjz3oGY+PiE//BIdSLnrLZezsX7G9JM4R2gLVLLpN1QmfBwpUoS5zLWsSZ
DrtwWL2A8eFQMy6EI1KzuZ4sweFz5v23qVmTDlbt0BSZZehqHVTDtINYbTx3jBHd2a3XHTNH/t1R
M3qcSGjlmau5mRkepyQ3kSA428ybyS88lElv6eK+BykEj0JBeiDoCx6ISEq7Z2/7PF+zUF5XtpAZ
weVkQPywyLK6s9WQMYseozGZyJ6kvP2YF7wBCtoRC85H/N7dhbsAXDL8b2xeVkeaQbYs11ySx7rY
NxgWrX+wIMHHfdRmr2zoMw4PsVq7TylZtOive0jzT/8APNRyqt9D9eSqNCF0j7gG8+9KYBjFCQhI
w4+a56f4CmGx7hcHKSs47+GXlaKXEbVWth/kd1Brps9JPb6um0C2v8mztvR5b34lTerkCws4pqSR
McAk6vI2od24D/+REjCzOB/aHXajtMi3Ufb9A8JhuNVn/HdPtYBiimFaseZBC4HlpY02mDeC7z0e
oLyj+BtSpqebaMA2JxHtHufLoSKXgj8QX8a9g5y3LNUwaSBOT2MRTPOMk+dBRoGH0QBrfZnb6Ki+
EvemeoTvJbkIbP7hrsFfVzHasG+H18biG7FTB/I9e6eVemxqm7FUB88n9QDTpf6fyPiA44YWJylM
sveq5I2Xv3ufaItnfppe84LtN3JdZEUaRjG2VFsXzVBn8oz2X/3jo4+YF1xhthWchmY1/sCcBeeW
wcftH7bCcCyo1flQZy6yPonufVF24dPGL5ef5O3D7sY5Z4b1zH32Hv/idt3PmeJ3dczJAoP+LV5V
CMlQ5DEWxlmEK6SzKPU+XC1QAGn2wpGFXvffw12cnBeO3fG/1xzWAvv8fkzpoB1qs3Ppam3CovNz
vJy94XKogByYnWZ0uwHqpYzZ5RzfiAoCFKp3CjABWAI+MFMMMzOexCK4IeAsOrNXwwg3FRxBoCs+
I/CX0bIYme2V2UxsBd8sWQDmRJP7zAdYaUHQzfuqDy2JCYxm5Xl45yOnCIVCjPUBCUoOvTlpffdY
zQlwSgDbRkvxl2Uguq4OSfJDVMB9De3JpO/yR6uC5+lscwjyMS1S/+DSSHSTZtOI9oaGiW1bcmNQ
6zsf6oqB8lNLuI0o6X+awYeqcoEN0iOdAMNBEW19RZItPneBMP+ievKFePphcMrpwTiRqwclYmP6
gJ6Cwynq2hlVlX2T+PwVJ8rZ+OD04Z3GtFwtJCreN866j3EDaaIhPtAj3alPuv2OPzcbdtGmdVg9
DLc0yM/JaQ+tCY1UH3o5W//SbslOOed3dsVDRCqg5u4QEi5gOZqWYDDetDzHp1REq3GZpWSAGIAJ
UMB3fBIAFin7LIZogah1TivbQC24GKrozukGn4JqdOFrqGdUEPbKFYsQ9uSwvPg/YKi9Y2L/BtE9
29AA1CsZAd3LPK2+FxatNn17kxEO3v6xOmCvxO8qpCARfzTd0LUxLs1A9W8ZQkIJJWaF30FDnf1M
6OmeB1hn2q5Zj3i4FvBHwNYeUzrwc9KxkAEYmrRjeFqnZTuGIDTDN+FwwpIxfMOd49sYwzLuHatt
RyThJYV7PUcgalWBMLetyZoTCeR1VEcYFUIPV8FFMfRBk/tLe5NLBAfGuQPRDVmGDsavPbJD8pLh
hywfSzXebGkA2RLjEyN5WKnMEXppN6vtvP5+sOxmj6hIEGusiyOUSJ4Kd2R9xqUvTR3dlTi4yJGb
gjPR2uFSydGleXTYwkaAZkv0MozSDkGMUH2JNMw4l0Ey7ZGtpo0LRWYOVRe20if4BMNIBThlvzT7
sp0GE4WtQuTJaQds73A+hTiju9+UownTK8U+raF/u9KEdW81Q+KNhSV20NWI89BkJaGTrZoUsT6M
WDvwHrQLjCwApjq2B7wHk/v6MiYwjwihsKAM8EA58moEsP1OzsBjXNzXglmAE4DXRcAjOTNEkY/s
1+LuPte9/MWwryygL2PtyyflcvOTnMFIxZoWswyiXrQcNg2mC74kslWrGDj5ET52WtZ5tOJnt4fN
RHIO2J2RW9KFsBioB1QJSLEktlbB7uX8phcEASruyCRG/w1XWsaKykaBG4goF3nVLgC0vpIB0iav
NtFXAo0v4o33XPaDUyaiRH64L1HwFk2OKkaA+xwAqf4n+xX0P2w5pEwsANLaK1zkjO6dVELODiV7
hLxSZ0A3eji0Ao2N/s8VFHOhw/vRdWiO5omo+rcmqlAVEy8d12EPa6QGjXmFCQYqccQdVBpXtnTj
i7+F0Cr+i6fQfIwwsbjYVuS64tBj/Oa4Fi04AYzecoBO/n+//6uTNBErLeMMARkyULLnbX/hICdN
blHlQy7GVETkGVLy0p/xdi/CnJkNRRNx5AvD0YGtJbW3iWpgPAhBlwTUgW6j4oniW+0VFhJMVYPJ
6XhbQpjiQRLfDhct0QrTXGJF4t0Xt/DG+YjyheU5HsXk4EyGJIAAnUcAYb+AaRKfWTTxDhz7GZDy
HfPJ4UQbz3FMxF6pxKwWsR2+liTegpT/poPZbQEPVwxnIgkL4wJKfMZJ4Lz3EqGbLlN1XP0LDSM6
xGjY9GMoIRG+80JYI2zUzgtacAjq3734YtwEs9KOWk8nOAowkVlFZs3C/IUZYuVf5ucOnTPmYzxb
si/cKknYMbO7VWB8TweRSdbquqwIj/nMP3M2r+DDJVI2Kq/fx7qV1YR3xa7wtsPJjLGuwxevxLq0
8bWA8Se5k1Nzc3Tjf1aYoMRjVuJfZzIugJ1rAw64JIAdGExRQsasCKbl/LL9BeWiiAdZix+exvJl
dCAmAMtXDkVGKl5tDnaG1F42irBeQqQBA58xEDu0nV5xPCgBLPK3JQhwcPtx7kVVRfOwA5QH5y6D
CE03D3PCio8dDNdDRa5EUpdw/3S6GOh6LOHkiBm9+Q43Nr1x9PRqbI+vKfZR7iPoZ2JsFTllQJc8
1qMMbg7sNfEG/vBBrXBXl316B0ZhOGldNnTMmlK2viRPaggmtxezWyL15uc4eXU2wo9kz0tsa8hF
eUmw3p21HkpTnDIRhaPGwn9V5MacdiVkaaz7rxjFoPw2ygl+XaW96o2H/AnFLRA8jttkFMAMm0Dw
m49y7u87bW0MHUoM1U64u25XZFKRQ5tfozKpUFyPq/SU8JzDydmMrzBA0itJRaqPqtSsrY+xH8UX
JE1pEfezfsLrg6mpFvf+7rzAsjFalUHPIDRnDmxMLESbPKCJLXl48Rc9Si4urSQ/zKXJIBBefMM9
9PB0E/aJCehjUS18xz/BOxUncqqIZQHIrLejjUh+lrQjmRThO3mLwQbHHaAzTkwmjoi+pQuvUcfB
OnskQzT9rPaSu0cQmnBIjvS9xIHxwOWUM3TB0pGdi19uScphb41FJ29Rdh4zPr1g4JbGbVWGanRW
rG8Ef++NzPVjnT5Wj7Nnu4K9N2B5zkZAtdUpg71CEUFResHKXh7XoZIouPNLE/iLwSbaeNL6FWw8
1R/YlS+Om/LI10zYr5eLNhz6hBd4BRFzcKwmpXfyWFgsRmx8fumDdRFGxh+3DGWYUVE357HpvniX
Xxabv4d32dHMtR5Ldwo1unZs52WyqXj29+qymL3Tf8e3mhbRZsb5Xy5K8XCq+AbR1bI7pAfjf6aq
P7szY+NHiVP+N/2mq0DPCit5BTrvGEypf3zNzu6lkNOcBQCtjXgJF+g2fIQbhy05MAfYPdE0HJf4
Ywqj3j4f4+5Dt3UYq4lMpdcJPvycbcjvBOdIH69GRF/zLRECgkncrWDEMT/ldMMd/WQjx8Eem2/E
UlBEB4E0ccc25Bxg+/Z1L+ZWwWCbhNBMlP705YkkP/GGdhx0v6AWn+GfAyGPCOJDuOIAXK3r8Upz
bsAAhSpV/d0jHs4SeWT8YHixevsRLafzOT7qgzZATZuevw5Ng1IxT+kRgXZ/tAkamdXdmAjBiKJZ
4vhU2Eyk4sr/kH/JrPogl9j9lAxLPMFQELiDDNcnW8S4CctjGN+Ujnwx2nJI/p0Qu+CyiE5MRJot
SG6iGpDTiVO9amJHw0dVEZre/RZ6LtUM5wB8WIc4Iffu9q/varT9dGNXG46pItmJdoQwJwlnARza
zTcetjwcZ18p4/7Vgg1b0Bp0GCCE5c+sz14F/tkibKnDAZgOhNOCDY5U+U/V/pGurEQSGOdHjLOc
HB82GH1Dv3m9Aua++6iTS2/1wdETGQ56SU4EQg6gasNsD7ChJyj+81fZB5EeOTRGJu0PU3qV/8Jb
/trxjfEO4ynE7BpHLX3VxLf8s7uxQwU8phnqvc0ixqiwmFIaqAgoYeE64gvGkoOGBVLQpJgwQg19
ERv49iMMCXm6WzIMqrz1elOU/r8MzqR7i9nMAqduaa2IVVyf10i157BhpPGH5O+GvSTfkhhnQiRO
UE5lXgLBVdgYRJpJCzIdgiYgfztj60voq2Rg/eAPVZa4rEX922JOQ0/+uTYGS6ZRE5isRgUkS0ow
FokHJrYg0eDbE2Hg8uhFmkMCb6iF38Mz+W5//mf686WF0KzqSMVVF7TIgzaBbhH1swHiyKvChi0a
Yt3LM8+BC0OTtw7pBLG1VS6Zl/GHqK7k4jDGkM9BBx33sETQnBPnjCMc24hnmzJ7yXnfqX22TJPD
A4Nqmu2RWW7BzMMN5wWzPJg0mXj43gJAQIKgZ4PBZuPERtQvRkkUAs3W2YoATXfcLYDt3RdUO2De
RykvPZ1zjrTE+kVPFyatJ5qxkEnsMkZggK/cmeshpKjm9W1LptAyNhNkBpFqQW8ZzmYYgSNofITc
gxWh9CLj3oBe3VtC7ubF6U4IxwnHwezNgm5FLWx+9Fy8E/Ru9Jhig3mn/uddcB6XCWtEfM54tVKd
N/EdwfxySclJlDmU3W3hKwjErzRU/1zJ30uiVYIfmb6AvZluGDgh4f5G4RB5O9DH533snwuMen8g
117ls9/09yLFrfSQ+JIMYgyjC3tci0Lp9BebFFTNuRBKf/ZKc+OKFOKG9p7AkQ0u6bWRqB6Wym7j
X+iRPjbxsCYulDSnXA7K7S1u6ehXMEV4lKBoafbDq+L6bl5C1AFip8Z1FuAyQDEHJ+0dbj2laDAR
CpgSwRgnws9+QQq3LMJ+zxbhpSJYGTM4sOgREX8iqYf020ltveeKBb3dTinaFE325HwWAgxJw1jx
jfsmDYnILWJZG6qzB4pGsRimoSY0x3uEOq32yx655VaLn9BqoZJw4yDluQIySLAIT6VkZPKgpFg/
m1e6GsJO/MJ9BUCymAwU0y1CWfYCPpizW5srInRX2DsyiPjjjYsTDZHJHX8nwQY4t0nE8L0xbUVx
YB3wuXJrCEUwbjSDHeiPnoTbQi7C9qjbvylLVFprwnWDHPM93hjq7mwDVlXEzbJj/GFzT+LtF5+t
0q+mNw+IguGjxHSfFFxPgOASH5L7nOBC7Gr5K+jEIbFSYm2tTWoP0i3uzrTIbBcERaleXwI0isRQ
UMcuOYi6JyTJZ1yOvmTq0G3Zgkz1CJ8n65sOo8WGTh6jfevsLnRqaDHFWpubSs9u/LGugLi/EiHS
NLcxeooA/TV0eu75vsWOa2iIVc5sUXvDmYjHoczEbUOzG/He8zjSGE73dKoYbJeB9AdqP7Sn7BtD
KLnO2/+tOyx+1PCLg24zxRXShR9AxghonH1Ez/slRBvgKiS54w5svUP+L9pMtBQBxwWbNKEFedjB
MKP9xVsSteiaDGDzGXQ5jYQDdCsc1UWQM/JX8VARuIa3BBatHr81u68Ya9gF0XaFCuwcjJx8+tsb
Z77oJhYc/PF9UVlRveCg9yiqIahx2EeYTZ8FiYyuUw7LtUhBVdhdQS6znsTjcvNcxgj+Q7eOSYXX
g2sEJJQC4CBnZryjaYfabJ3zFNoDRN5/H+zK7mGFfU7DrgguBP7kU/CEECDAqVwXJMGhBccdl91G
xTADGYj3QOSMCnd0yf/fvxZE0dIEFAJzG5nrBB0F4Ss9W+PBajwl/cEIGpfrC8lg7o+7jMRc5tSl
P8PIxyXlz9b83wpuj9tGSEkzFhnzMsLWoq3xZ94kdV5NN4ks3DnIBeTRwqf978ZPjrOP4gvDdeEB
SZ/hkguF6SNsC5CDMagr1iQ5ETfsfLzzWJhRL+Tw7oOw5l1erp/YZWN9V/HZhEtwj78YW4vDsLU3
DLIZlArMJSSI0ZrBkHYeD8kBkkFdyCkRFKeQnwwHDGEajHc1DwzvtXWKB7xdOhxWDFcMBi9ERB7S
QRGtoqXdASr6iAxbcJfDc0hiWW8nLjBftNMAMBKGLRcGI8vHLYOnTT9AopLRP1mte95feXTWN7LL
RoHi4pg9WvW8Xw7Lb/6esjdE2HVe3qAA4mvsnWpbcRmSyy2W68kz+h1b3axYkmj0f+SpeT+P56Bk
+VAziZLYdNUIWYetYkTfaMPP94ckgXZLi6toMBkx27yX96j6O7GKXyPkIjiAwW/6OTTT57Tl0Ucf
IUJotJXwP5I8zHei9xZdEd8BJhdPvG521Jc/xlB2oeB0RciKwhbbyh7qIhzajuzcrAFq1lg4vqlu
35GWvTkCwnn4yD5YhD0hqYj8WhZTRueA0VnCRhl3A69moY4fPReh4o4AlX6sGsoF7jwgtPOCqk/9
QBSocWA0oO1XJ+jiOtelsJiKtXHl9O40doh5zJr1O7DoWmxZYXsTh9XMUJ1FnDxWH3c0G7EqB6hy
YIkD07GImFEqwkB1fs7KGazaGBf7RI1UHNuS4mo+ie9mz+toMG4ppASGP0N6dc4Q6i+Wyf/y4/EE
mKjeLb3NLskQf/0IKfltxjjK7pU2tkNFgAPYz0TEBuBCG/5XgDM+pvjQgL8gbMzohRyBORJHyBkh
BRg1vBy+n7B4XA0t8coKT3QeTxCBJ2kEeNTyrF289+zBVhpj1bv9JT+E1FB8sact8xY2sDmUJhgb
NAbMGCjbiFZoh2ZOx8dEBYmviUeUJlGmCOX2Wm+UI4Z72DkRmcaLGYCMDfbXiB8+bA6Xtx0a2LUw
b0PdPceDzCPZ4B026GaIIV9xFLDdF2mkcHXZ9Y7mb24zBzAEQBzmv0EPzRFVQcJGfBRd3F5Yr3Uc
KiT3S34A4LhbiqA4h+aA10biVbb1EHe5NrnNmr/hUpswuPuDZADux/tKtcYEiwp5A0YlVdwWWZvi
WCNMxf9tge8pIiIzrIjgnY7pnJr9i1pO82cyIhEFqeLLzthTx6XIPCSqVjFVPPb2+NdKa8HQnfQw
8x8hoXLpc2C+/kiy6HC738NxclEl0ceJkq5kgOLwCd+Mg3CGI4SyEGftiilsAUYCPDXAqomPzKkG
++IXvjx+iuwf8Mszh7eQo1nDjHEwvxEuBShAFIgIKwYYNAnH4XnA585oDgif6Uf79GwFvIbN+FAY
GKk4P2qI/MdcWoCXsFmmOrEuM4Q7/88tS/5Qnw6jbwuXGI6iOmf05EHrY84PjzasAAFFvPUo7bDB
EHlE1RQhKWVOAFRoQejgX3N2OWYHGDEkdeA9JffPR6LEZ3w6j+M9Im3ltGfP6o1o/T9H5tuocvft
XHS+hZ/gw49CkRmgj9yXbzVYDd5GnRPsDppKtDFW4BCcMUo/p5BRlkxDcadZ+5F9ZwU6v9FSY0XM
RO1xujifGccSK5PwHAM4F4xLeHv7EFWR593cb44gIRY5Z0OvmyxYE2FWxe0lCJqUIiSpSzWCNrfC
MtAc6OZlqwVYDE+eaTtBKcHbSADjyNg4Ynoh+yaFwxLdloAwdO6EfzOcijRTKuklFA77YvxH2UJs
I3ggmQfbgU048GxIYjIjawKZdSLSKtUIdqZFggarjzFD3wxU68iQChiixBCqUcdF5VZeEv9t4VFR
B9tFx/sHLyPUQ3Y6rvZFBEY3Z0p8M5F+K8cS/hnct7nkYrqPR2GFrSPNKEDpfXbhrFId1M5h/kJZ
zsgJTwWiCDaaALU2VjOMHmwzuRcb+39qBgRYbIwANn4p1weA4kL7g2UoqN+kh/WHeJIFo7znXGec
z6+5QuIetSYEQqBN+sVnB2WLdf/XFmX0CSIRiwmEnTKVVVvBpxFumMtN/Ig2x0H0ju/5iaRHmUgj
bGCWPUKrmp3AS37psibsURJ+sZbuQvXtljEbIM7azu3HNc6fNxYExi0tQ31Xoof2FDxEnnjbi+J0
IcmAXkMY1zy4PmTHipZdswTI0bqvdb3+hoMUzqyDCoa/sZjyutwX34Xmv+gmWODYJC+ps3pxtyKF
0GZwcuY4fAI4usi5y7DzANQU106jlflmSkpoE38aS+tAZqNH2sF7qgD18Gg3fn+LWv2enlHzkov7
OMD+nl3iNm7In347qGxXLY+MDEC9yo+dg3nKm0ZyIGYKoDcG+38DB/G6dPzJv1Mi1jHdGmsgIAI0
Qu7sACUSyMfEOYRVA5ntZ90xH2Ckwdof1+ra+qEbwg2cj8bt/FhP4mToa7FjUaKRbvYwnZsD3yBd
LG7jITpsssfvHlDiVcuEOr4ye/2048/9HJygB5eADCOJplGGBYM5Kj3RKPlCyh2083bgvBv4DMub
fwUqJ8rBfCyR7EE+VdI7sFk2SmFLYkf6ijFZG48OSDlmeJXZXwobTy1qQWN9S9g946OJlWtnHTss
ZhpML4DCkbpPYGriqmLVziOFaXp3mxh8lTuHsx76U8f8TnuR7HBi3LE9yqU5OnNmPkj0tG6QQQBm
J6+QYgsjsSNrvOYE5BasZBBrKldt3dh9csIMolPp9Ej+pLEjRJpHTHK7JrhWPNHsbvCmiMu+cZ78
Fmxgm4OevpncwvfhC0JAfPYQptibo00IL816oUc9UWXZbp3dhweaeXUhhxClwlLgikIF/JyVMNbK
MZoEhuTLHPiVR+wE4w23H3yJ3ByrEw6ff3ibZraLjQM+m919ZQuh2HqJKbci5eFBJSQzz3j4J1pJ
EJjow1+ATPXDAfz4ifOJ4aDAruo5uQYlRvE9DI7SPuM+Kz4oBLjFM2fyuLgtWZmDGEbZc1nPmbSp
yyR+rHXz2Mw4+TgseuuNOdXcy/zEMtVXaGzf+yrqY7c6dF5EclXOSoTZ3sePs0Hl7DFQlwkKaZdg
d6fNxfqD78jcB4IqC9OqBUrsiAYVotEUu3FMLDd0Of9GLyB7hH0HRUVdrRvq+L6vAXU/Xj0VPwRA
85wlIz0UYw+mSlDesJ3vwgqXSgwhvZS7SjcAkuqe89/izasxBp7r2+oKnCvAXYneA3SyPl5BvmGe
Qh22mM+bPWI0bstlGvLEQ4i4xUA3D1rAPpsUIqAtIRz6BMDqB/wjvS6tU1ChsWbEJdUaMGFgYlwN
1dUFXWLCnsKU3KT9B0GsAw8UccHW9U0qxncOv49W7TKn90jxovGutIK6kb1SUeBE9VHHjLEuTaXA
6mAXzy/OYV8mp21nN3sURAj6gJsW+JYFGx83TO3OGnHUmQCP/NOFMuGylDYZIB7cDaqPCKnlaUBL
D0WHTIC3Ka86rwMbwSc/FxHeWIear0UXtmioLlPKLungIuiZRWzejNG+8qzoYrNFoK51m/asFVqE
l7Eg8jNiP0BX19qAnKVTj4lVj/ECkYGw9Iht4yYdsquBzAz83lK0e+MOqBNK2v4gMMDh+ICZ5frk
HEQ178h9FxB7FausjtE+RuImIJnhYSDfmc3mgmOIL/iGHUga8NeECHevUI0DT9kBufLO5bN6A6gm
NFbQR0OCqADFiwntBb9DwwPcr/F6KvGTc1lLuDQWiyjbLiLx8e+HcpwmDflBF+htRgSqAxj4MWfY
K0KAYuRkWaSP78x9Ctuxy7pnrJSELRqMPLoiJaMH6EJNrDwAr66u6OGQhpCgyjkHdMPVG/nzt/2Y
acacI4xMRQMHpX8V7Aae9whpaDuCAGHtmCn3k+xRQnjknbornKeX6wZY6MdLEQ1zRdj4ep/4MmHk
tagEr7xzSTM6GeDeKII5UOCMS+YW/xMRWSOl5QEmsAuWneR3bh9ZD+7DiERxwZWKJhoLaT3RMxam
008M3w0LAKznARnhtCUoHAA82VJIE9ZvwhbX7K4W/zyO0rplQ923euNBcnYrTNzo4egaB65YcQjt
/icY4BlmdTirOkMfx2ayjQ8iwZd0KBvzOlt3epbEj4EuGxqGDrwmmx5XlVVkA74yXDzHjLPLM2J8
+v+B096grAQyqPTAGY6Ms4xMr6ZQvi0Gsd59ebtBn7hMq8ItuYefEL+uzTtsaTO1HdmhXTuXsfNb
agxhFJwQ2RWFVkOcCeLxh/c1HkI27qEyI/Ftx7wvCRnX21OTXoaRl5IitQgInDTxAJNtlpAeQXjC
S6Tj+W/yvvdgbyTMZKmSbNyvfpmx9F28Mbg0If7AmihsWBMbf/O34Y3nffkJCaoeUZc0tOvHa2OM
1vqNd6dh5v+E+t9r118w1diHrUITjev+xeGQgQthwqhi50AWyHSzEr25nmo4WMQIh1p3xWAQgMY7
0EUYUnxljBswl34Mo38sVvZczfD/JpEr7U1BFWLSTUfW6mGknAZj7pLYzIP/ZFe3tLDkstMXdv4i
Yy5/A0VyWZavgXEqzf7Vh9p0RYRWhIIX+/Nf09Pym0MppzJx2ilhumeNY+wF9SACch0Pdt+47z1d
AFOhchIn7inE4ImMNjhlaGGhnnFg9rMCs4Ur6eLIozA4xLPCxF+IDpwvTE6OYtUoWhmr8btKtldx
Q0R541RmvcbZQ1IZTh4P5G43D6Kmp3KsCAdPEQoIsivGcYWGudixSRQzEz8/+1hMN9BTUtIR4qA+
sfFrciuPTPUguTkvzkz45gFvm5adrB1tErzTni2Gxuhr7aF5JNdc4Uc/oMMzeTtPLBfouYzVacrF
J/eQ/q8HqiP0RrQT7EMoL7jny0R84y3DudpnXS9zPEEnmM5D+ObghD3z+JiUgebLCQ6yVBkzEOE0
K/K93BJEHhaUx64nSbnpjL7k+BraouTf6c9mq6L6izJMWd3YDGucZUqM2JWl6dDYEupK5Vzccjkl
jd7Y/2x8ElGWHjEY5Wp+zJR+zAPbZWbn1Xx6gxUuJjxUv4xDAbaN36e3NNt8NWCsqRN/hwcKK5/d
68oAiwbb3fN1nKPspGmWL8HD1YKRuxcFAn5IZWpzAB362ywnIo3B5wk8izG2VWZPMapR4z8wq+GQ
seQk1T4jNNBHQTNDfgHBJGMRYBYzsWBZYc8hWCUWpALsVUkjJS2L65kOEuLLsP3i8buS9yhw7WaM
xQtH0BWjzSd2hODyU1HxnjW7BSqOM4MU6y7AkA2xmP5YDOlmS9MOJUEs0zhBf6YAPAn3tR+kMDGB
XGn7KT5cGNj/2wicyECMMQK4a8POvjCqZg07og07iehhTWEOrn7ZirDl8YpWjkeQmAqk57s2Z39L
/881QCZZEUAK4u31XGYE9gIfh2ikqYCUWaW2xrFvQiLko/XdpHVhElx4ojfJwMLyiHQsuNirPyLY
bChz/hVqc8E6Gpc/JHYn3paNI9gSpEU5T36E5wLONPzN4z/Bhca2idbfSKhgist+HjQSiYd9x3gW
i7y5PIZLMvCe+cZKSXLGIoYXGT7Qd3yNUFL4qD4Fu0Ifi0BpbE9skXOLhTLJt4+AoeULUrkCQQ33
Q1D+BWUB8wqAdVHc8HVjIoUpYX4YIjBQzsCbw3JyYq/e8ULuJB//tal2+CQ4RT4NrL/eM5mqmcmy
xfMouf2gnOvjnyv7e8hWIAlF7uoL87Lrwr2okfSjtuy1bLPM/SgTJ9CN+Eieehisb6oR44pXrqNh
JM5Kbc7AR9Bxx0ril4qZWAo2S7hM9v5iD8M3G55qRoMpLwGeSKAlu9IXbljWAAyOGJOA/Z46fXgQ
fO68taqP9JuOFA2Q1fv7TH6TyxzrAunA7xKZqmIj2jcwHyrxvRd7R3Fpaph0AtsnELE19me6LZoz
Rn+2NuI+9QPgr8nZXJG/TKcE5s9RR5AtNDDOKxWMW+HD3JF6/8Oy4F2FQ9AsiP8QpRB/UC46I2du
AYaCMKHl2O5YQ6TCGowmU5sMIKoN0/6aDBY7gPsM5dpU3T+R+10z9W7sAER3dVrcGYtRvTDbfHcP
5ABWkz59Yp6OKCMwNEAwerwvtTUXB/sHgLMqEk29dGipK8DarNKWpwV2SXfcDbZUVaPKsBJOTgu4
ARyi4N3gPBGp6RHgRwT4zf7WVOIRIdGngGxnF9x/2gX4cIlBD6qiXbMTBOPlJwBzI8Kr7yrJAns5
6wWo5wULdcYxw2lwcwbgOIjRnQoMrds+I4CZOhHLNsGYEPHQAhwGuBdNFg2xc0lu0BJ0FVoIzatR
s3LH9cABFSaIgsvmyWw3gbl0LvQLazCBHLVzTj1urOKox92e8Uuws+gDPkFL0wWahGexqXM0VjRL
gsU1pKEB2B4kWoIvNuGhMrDUAFDAfbGnz4f+gJUQ67vNSk6Jn/DlSBDToDqBCtYB7hA/nLQEN0/0
iNJKiJ1I0/a6o2y0H4MZPkNeao0qA7CH3ctEhGWyQRkXAJdkcbpDsr8x2hoLdKTEwLc0fmvJus4G
vI+aNce6Zl55d07eQMal97a4uC8XVTFx4id3kzWLr9teyB3lkeij/CCo+sXVO4Piyc57fDFbq8RB
WuMMfnukaa+K6Rn7DpbbQGIQB7HPoeaNVp272ckWbK7jK9nsPuRF96zX+kL08DP9wIDjjaP0NBXW
n4zcUHSAcWe0ElgQ4bNmXlxUUTQzGN7R5TxBvc/eCx/mE1N4506QpwS/CLsGQsFOWZ2RwwnnFSoW
uWIW3pfHOTjIHVh+96ZbTF9EMiMdg5h5FV++5TwbGAt19TIT4DUgHlDJf43ZUZ9yzSmhLccNFebm
Sd55zk8H8PPZkhTtbsz2cIpvhFGgs3IbYDyo9Ih88Dt2SuhQePSzN1Sfzn3H0BHqJMCnxQ4pJ6NK
etnBkRqgabgvmkWLhzWX0+VjCgDqNAE8o7dVFxyXzVSNmlWb0P0P4REuIcHkWnxdnqFMnSmHmFg4
X2jPuFywG9mEt5Xu4FxGvXqOa/P24CdicGe9iIle7b3fMDverAeWnB5OOdkkze5m6/waptRbxLX1
4fSvpD/I/yw7wy7+8okX39XQr2IovYIaQcOVi7ep9r6r/gSln00tXTW7/0g6syZFkTUM/yIiBFlv
Zd8E3PXGcCkFEXdF/PXzZE9Mnzk9XV1VFkLml+9qECN/DsuclFVv8YZ+pFjb74dK2mytwMKV4Z1z
QucTVFKEjsdvtg9ct86LKK8xqss5vZsLBnUuHiv1gaccGw/GwqQboZbcrocP5DwjtdBhsCxvRW/h
SNrLebXto8L+Vx/HVq5AjlIZ17vZV9QSf++G7wHGNddCbNjj+8HILot+piLiZ1/aoM+c/JYGxaSI
LEJmTl4wmCITzGvKDj6CkaKWFZxWAcmlzzO+cgsJpbZt7cXL3//GIqYevziLP0c25+XLuChEGZ+L
Qyr40Ld7hIEOVGawL4SBiQxXzg9vSrGIT8/ZRvxmIlg8anroSVJG+gMPEy0/Nq6Im2hKGL7pFDxY
6MfGNa0FqbyHPEGOUwDZucQegLM9feRSmZWV/kKdvl2lgDjOr4Ge3rewOSI5EAkgzyqDkZCO4crx
vkhSo3NwZkHibWJ2gbIqrjdqoTkocQ9y2OfxxcrhfcN2RUslCwo/acQNBRjEggl5Mefz+c+H9+Zr
lD5Tuk2J8NPZHLD+eS1jHFbHG+n795i3Qcut3EqqrRHSXAYubORi1qGNgUencGU7Kbmz9MG00IuW
gA0MkTY9Ou5nwZMQv+39w97/vF5hwPA5RJecJs2MrqH0SpwJQDQNbrzAgGrPVhtU84aUgJOrlB4P
9JHB7jZDtuvSX+DqNBl38wuQGuainJqKwUfi+SbnAllx0EXanv/uTjbD2XoKgs13w6w4UPzISjek
+QA4y2Mja1E68oMH03vOzMMZ5YWaUEFcUQ2/DuFmg2Df4Y9Ln+PP0GB3RSsJSneK3vH574OvbtnP
j/OSBBg0fYtbuGCF+OO9QXUNp5mQE98b3QNlRaF0CDhuL2t2TEjnqET3SysIuyfYinfPucV8btX0
PDWcZqxRekXbBEUXoGGDc0NK72DB0knCMntBZY++uGlEszRv7bIerHAREP19De7Bk2qR+EEmB6s5
NyOnqf05FFn/OtPULREtMHcCr4HiLEcmTpHHAh/ynYP6CEJQk2n3Ia8huDDHyW4fY9X2jHEXnjaV
jkHFvymikEbl0V7/Rk/Nl7gbaJmHugFhJy8kE+3GaJc4oFgOPek3RKAHunZTbgLuSWPZm4NZ2Ech
MOAswg4eEzINrpP24i/nSlSkS3D/4vZ39knadsVNigOcNUqwnGt3Cmviih7nD1u8gDT/ab8GQ953
jmNlhE9s8nasLxxry5UtucL3hCkberEAvg7YlUIx5Xc87uKRQinoQV4yp7yTu9fBxKP7uZPYHl+z
ksw0+DMjRyaCsfWRQpZ6p6vNBjAXbc0n/ug4fnOm/aBreKKXeVJMmjLrgekRJviOH7Y2Ezs02Srh
cUv8Oq0K4i/0BuWU2niR7j6CBQheKV3JvUE0F8JuMdxL+FytMYcFoHtCJ9QhCYu4ZzRHGyzoVvO0
jOU0KLlnwJP8ctJno1Ii4JnonJOyiGX8FUrZ82Cu1JWCGNdFN18nsuBp7AZPNgsUsVc9bDzrVI2a
IYETGa5tvi8kDAIC0Wdy2/VDUUBGgRcSObQxGcdLG3EqipFBNWYu8cUTTkBKoqdvYCds0QNtSQBS
ZGQGC/usv7zRPycqLoQdRbJHOoj+3d427m3yS9IvtRUnhRRvnMyi6kR26uC8vPAOU25CBn5wceS5
maN4dbuU3MUp5iWKHyq4fOa8ZkT4TvNzP6Km1Tv+stebBLHwSwsIF44dzz+H942oVjpBQP2zYxxn
Bkq5arCmCpe+IvINMV0OVns265iFylV4ilS/K6rzgFIqkzmJQPPZO3hBfXAyawbbz9x00meEen1w
9ib9VZNSKkn5LMYqaiQpkssq4dH3fsSjDcjlnjW8+s5+gwJVyZ3Vm8cTAAkpPbgmukRSXNH7pueE
vM1bcktY9oitVHF9k9N/eOz+GRgG6OgQBpkUZBBzx5XBvwOxKNrLDVZiKbgla39LyhbL7rIcE13p
dzNrZ41vC3EhpPi16+AooB/QDVTOjKS8Qh6M8FChJSXiaMd9ENTzfniN2d05EQx+Yd+jTIlKKSrk
kLjI4no0fM3nTNuZpHbyX4fL7hrjKEn1s6ORtiIEr32KYDlvHfqD/YtQ1H72WsygRB0Ud51fUduB
yiEVOfY7IlW+WfFMpsXzMYAMv6XQmpNn1Pkf9Kiq/cqMLckt6CSQvS4IVmJImeNACitGEpEdJaRE
V7eZ4TL3XmP0+FRsKSD2iAnRRFwHzjb8MuBShj3519pGfgRcdNr5T9fYfXmOKDfhqnD47pbcVHQh
ZGLNR6fMZb4ke2NJDOjdxq0WkjpJ5tQX3pTdAaj7zIRocOnOY8wIjooA2BqzYwXRx4eQ4xoTWw83
C934sTc3m6vgVBwgjcDK0DA7cP8OIpLowTNLP4HktfE9fs5bFD8GXO0NcBHUyJ30PT1qZmr6I7eR
iuTS4xd614ogLH6Di5MvO78y08GBMRZ0I3PaRdxrbjOkzAZhNpuYOsTTVybN7Dg8kv+MA3NENBi5
C/dATY8b3D0BDWFOg5viQmcRuYvZLWmGBseoJZD76Ox8Jscn1keHUNrnjIhbDJWvRHSS1bM7lMQD
WhE01jYyGoR53cSUDI8bSs/0Z2JyiM1IkR1XoOY58nSuJ0pXl8S95Nk69EseG1dm5Ov7H+BRRBYY
Zq+sfNWWH5g2hpvT42YXN010CctQJTiaPgY012zI/Pw2/hvSQbGHsfYGm88MsNExxSskbHqAmsnt
2ezMnf9gvcSerpMNkfwgR4bSmBLs4gZEP+RZvy1KjOpcSkZONHQU5alAAiB0U2Gj9wMj1xxevedh
aBVxjrNXohaXRF5wT5WJjkCYymeG6W/E2/NCCiVTLsESxa6xLfsCLpn2kRb9YU6+oT+lC+NRRvrH
oyQATLtJsZxcm6J6jTXF078zFZlO7WsnX0aMi+iV7ZVt7t/JpcVIBmR+siuhnyvUjkRBuu2RGcmu
tkcPSAz5uBexsruqC88BiIF5TF99kCdJ3gVmCbFRjyRv746qhCrKlEUiLJfIPWSgFVEQCRocSyQ0
DhpU9hAG2XP6yr78/M/glj6m1M9Omi0Ts5FYE3Sw4Qdmf3wOhIIOWqJ3JQ4DHbFLynbyJamP1CNL
5H//IIH1sMGtNNLwSm8v0IDoEZ6c4sFvUFj8NpyL7DZ7rR5pAB0icXg5xRLi8n7wRmSIlQANmgU+
xDzMSGIW7baTCfqMLNWp6LuuJ9feSHkPr59cMYuHMN++4utz3MDj9IjHutcEka+Pwy+aeuq0b33U
KU+Cri+LHj+tjJfmBaj9tR9fu7MI3MWFnHyvRH8FFr4kSGHd/hJUhUxdiT/Mdiaht+JXX/F6avCr
Y8NMlK2yfaCGAGwEF2Pza11VDUiTMKA57hEBD31wZjBRzsWkswzB9k5uGzwB7Bgi1MGvdc15V9ud
Ov1h/onunDR1xO9NsWZd0X20Yi1kIRrOT1avPb7M+h6VUNiIbs2VhbH+6Z/6HvEKGsGsJ6oAYdlr
W6FgE8Uk8bRAagz/34BX/6qdG/rPmpwlgir8xkgRfJQf57E6V5H81+ckUjslp6gV/2/eghN9TKSv
fNML0E/r3TnCX7CwcQBT6+Va9y1MWYTpGxjXvR+9l5zbuIloqPn40oF8oH0NMItV5U2riTB2aQVp
iBSXS7MqOc1A43IzAdgC033+4QsA2zQFZ50gFkVfBxsNlzD6bMGZI2na9/FqQUVwlBbuTNKq2NVT
sVtOu+QF8UW5BzogDUNGdEfOeMXGh5/VzAV+qjDgexx1OSLe51ou5+x/PDUaURVVRmyn/ZoBEPsf
clmYh1gq3/Q6HRFX9oJnVu+gzvl1JVdv0jrvZG0NyL7xAfuiZcnZhXOMCPf7a8CvT7N+1CYUbwBK
lxFL8esC2nAqmn9viJr8hDLxGurey+d4DsggZC5PuMAdTToauLAW8BurikoepSY4Xrw+ovlnanGC
J+/O/57p4QmbV2AusKTKWKKPCe473E4YUhFzIZXCefiz/0xnjtY2g16xteIH904sSHZNPygQcGHb
3ymgb8RR8EmwjsDW3mywzA7eM6nzCjfbMXy5zUTYA2AT4Y35wcNp51Uhb4KvokG4b5nMe1vMVkzi
Kok7dBYwb/bdX8qc4p3suzsuYV3IlQEXEtZTAYlWHrtZ7aHEnZ0sWzv0o4fQ2cizmoP4CDQJphKp
AyLSEGcZEj+kfcKTWw7PQyIaZvXi+8da0RLmDsWTorlfYH5UcJnxa2e28ZMmvkNLeesCao9kT2Lq
rildEVdgg7HEtG559z8zBMocv8HH6KnWEFgYU7qvh7hUKp40eA2jEMna+CiqDNl/CQRMyem4XwA4
AlJ9fFJmyE660R4XiztSii6uMA/83wWFUgP4d6b7M95+cN6lhuLoYNplckBKjwMrf0OLkO+K9OS4
twrsbREiSRxf//RrOl41dJc8x/R1Y1jPSQSMm0J4s5kr0ET6goR84kNiSMIHcfWNEeZzHJ9Auc/w
ylCPBh7hRYP/RovpVdmeIUMw7oBjY8gDbMLBTS0waaE4oOz+aH7KOFTDwZJLCyGGNCBCvQQ0ooBg
EVUUnv0x6gQfGg/uutqDOOcfrhzxXWB7a7e1dZ+jymB/9QrkRjpMx95wRGPDA8LrBxhNBgu6AjoA
/8G5MGw5Q1XBDgrMqyZ0vMTkf3BCFxV+H8cYc5hnwCnhVHgRCyCyOue9YAxmC2P0EEw8RdHIxDkj
5o+hhRmZe4fcsrxzWq+FjGPwocbXXUeiM43gVRYh/ze7MDzc0GCg7yN41SeRiZtbINgdRKbgOA6I
rociYEktxqYQeyMybpMHbDyaK4bznjh2T4QmMG3Gj4L0yc/GpDpCGfD9P3AFqIYX/LbHnyFSZpuT
CDgbHBenWEZHw+U3gy/+bUQplJoyXdBXR6YS8B4K1h+9LxqNZ/c0x+eJ5OA5QczDtIOb0D2NuJ4/
w1HJc+oySjvwJapGSJHDBaCwIXKOmuYTRgQ4CrIEUAyjv4UxQ/DHlzaxEyFP4rYxJ+vl5MIAXEJu
IxFw8UCifr1CNF0BihmjLGcdyvM6uk8lDG9s2NTF9dCqegpTe4Zsg28Hc5opPi3CRG3QIYckVgi4
1Py8ZcevVoSfQsqXY2OIYIQnrJmMqoE+uxcyty4eXb41pDQ7VNELzJg9o0skxCgXTvNC/1NFD84/
CjR6VRB6m+oTOjDQjCKY/A5HMvappcliK7K+6FqxE4TXfhIhVclBqPdX4K61K4fvoB73gk3C+HFN
4Z4geTFzNPGaLYNUpxEsH+sYxW5oqQhXQDgYlXBNQAI8sQb/jeYrtKImf23KgJvBnrzCC0KZ/nDt
V4M/M5NHfJ49tUKehV+kjznzsRFJDkAIgdOovkcPt8cjCbtAngJCAdgLFgquiGGvJ9Wfgv0Jl5cA
AYEBfwsScQV9bD8Xa++0xRlZwOT6NJd8D9gEUrEE0zOCU0iNXwUZOvWYPme3bZCQkYbGrcZp5OYz
x97sn9uE7KGoHfhMH+swwhtELkS/5WCeCFTlJY9TdJ6CocBDAX/C+aF7Ow+PE/kSd7suQ/sCTYU1
AJW/8FUqE2ERX49HzxRt9OS5A12BxNP8Y66CQKvbJrs6pCqydWrhZQeED29kZg1fU6N6mgDd8LyA
6OdFrheMjXKkZlQN+qgqhIZJYnchWdnDoiKz3n4j9iXhKLVGGrmLhOv2fRl3WQv/UwYChH17l5je
MHzFjzEniQkJpb6VWsUFz1s/QgBcHpSQG5tXK2Tm6EF08WLghOc/hC7CkoSGOqUvjuVERBOI+4b+
S1C72oHP5VMWQnlfCX3lROhu2/CbPuyNmWGgZhfnfnwNL1GP24y17M52VGJgEIQ6smhby3j9YIv0
pOLI0bCHBAgIRi3rnA3UnMqsqCiPn95vyFXNBIGEfk+okS5TbcnuE+nFKTE5rY7EUYRAmetggVkg
JWsNLghaq8fcc/P3HUnQ1cgCTgD1a6NzqBx+HP3vf4yObn+nMgQjtH26ZtETp65rvB5W2Wt6LrpY
GKGwFOWf8McRPTkCspHlAiB7SmhK39w5LhoZR30JrA2Ib0fUlTVpyRVUCH4bPjx5930DX1952L45
xyJerRxKCTnBCNfE/dYCEM16UTUk/WoIq7K5DtXZoqXIlnML54mWfpGYiwJibNJhzMucK8P+5JL0
Odobu2rz22l8SU57QLkLMmPAQnRycyyPdEUaE7/MQKLQFg8iXe5k46KgIKjrOegBElmkXRgEUBNN
nZcf1uTXEEbuDH75cmpk0ldPkw7v794k4vxKQuy4rOMnaZidf6qHdzI9O79vzeRy/4JcNxgbmYWQ
fRwD/FRAl09CCsdwSME3R1H7R7sKQnAuJ2CLC/jrg5u9CVMOyzLAfnUj2MOE+MaGODBpTBxMRYUu
Iqfb3xENGT86k93mvXnOaqRW1Jn2Vhx6j5cQt56115YUEsInZVf8eqwARAcIUzWCCg+MI9GJTWOA
gL24e3j82Fb/8aYhKx7gs7HCxECLUx22zAYPRk6BT/+WSkrMJbtM/w/GveCExQtHGJoDNtIkz16Q
EeeCZofPGLzYA/TDK3mTS3mG3vBoaxAoNU3UnIuza6yMCAdqtlLCZ0a8I5y28V5t164yP0310W36
jIl2Cx4LlN/YCBS4jdTit2jORojZmcEVaC2ol+CzrNcMV+RhpDKDANgQBbMiLZKhclBPzAyONqVl
CVqZyQm4l9k/JdcYPwzIBN//HK6LNiLoLAYSz3gS+fN18dvrrjQWOrcO+F8Aa/eCuHR/TTkI+zZ/
9gTXuRefjOCm3kw5dMQCWAz+toTul9pYynmJKKrjryNg/3WkrUEkSeRye38rzJ2DVcZf3T7TSjTl
1XGJiAc9b2Ob0A3gcBAd2IkorRBWLWHZ+vC4PpJqJDuZEb/CFnF23m2M7EddS+N+dm2hjNShgUSH
RCzD7jRicoP1FMcYOJC1pr7aCEXqzMOjTTqijMJTadYEukGuxRKRSAl0iPR2JboXSEvj+ici7LPe
KgBz8qLD/THqbeTJJ0Q0G6OTiEA3aiTHTHDcRqB69HHNTNicjdlzG0wAXx/+A1qG1EVxWB6wyNu/
Pbfpda7Tf3Cbg1ZYvfh19UgjLdltUSxBG5mINfEUgkuG5vAeyCHtCX5Ho/DH+3frZlwefOnDb/7L
RKv4Kf3lBIlH4NSn8OGVKa7TRrZbtgVOyOzgW9MFXgGlvxLOrHJq2d7+oGVCqCopOQj2SkTCnFO6
YgHH+p4Z0e+D6w4U9pfp08eihaVLjQlE4Lzi7MUvx8h5XrmERRfRFzRkBiI95CcWNQ3FC6Y6G6Rz
h8Jgr5A2jU6ydvHHvf4kgtzRXSmufB9glv06prhjCxDo7JautyTWEfAp8XqyHwaLLadUEba6ZJOW
JqzMTFU3SuFRpdil/80hjvEa9LbjK9uNKC6GIedh4/bh22s07YzZIVg0iITsxVLOhcFjqfM6NEcm
jgCXqLYxyoAUvA9pkCo6D/ANwAGFKksBAOzPfa/l+KT7J8vt3SMAAF2d9qu/BzubiMdZD/uQfRWA
xPYZAPoQxjg6cSyVSRt2DHlRKxwdLZJQmZfqjExNwelgtpLa9FbgdcKLpmyP7D6gIdgPmatlNE1l
ccQLOMUH0sZ8baye0LCc4XSwP/QJ5IVjSSA6GPZ0z63VE5QjWU4wTyhqxyVrxxOoVBicyAPtbc8R
0MOX+YpQkTJRbw7YDRdlzbBLfYKZf8z82ksqw7+S7SnZ/GUTxQ4sEhFFxvBDm+XROeOYOscXwNq+
x4d6CKck0mS/hHetJOQrxlApOawN6t0axigDCPmicUlNLWizmnM0fZivKWxWqyFWtPsXh39zCACL
RW2OS1V3PlTtAKYghsHWZgy/ELaKrZXh+cyk8QVqxpiH+l4qeubIbOxTE9x5PvE5QWRxTOdscKCc
4WI667O33knFGzwOnjrR8bTh8yK7JWwAM448PrRDhFdI+lXLGL5Tt90cKFIX5mnLQWXiNcNW8ZuL
c6H7BuUu496swfzI4ZqzMxmBM539AirfGsg7cH/tCFgt7S64V3YsgQD90tE1xm10nBMh2hworvq8
baLfjkSJ4HCxj8MTo15HFB5en0HvAIdwHCkRpAE8fcw88UoU9z2UFtYb62qzqUbths8AYf513u0J
G2mv8W6LaFUYA2oCkape9g8q2AZvCeGuw2IF/tyDJKDlhiAwzuDBhyhoNL/t1DzaJgLCUbk4cTpc
0l/VRwCbAD6PpPnZmZBssdfzY3QZE5Ly91jilOFE+Hbw6pzOoFx2RbDe4bwhCqZdRzqJcwz+Sf9f
AFLzcG4Hts83jqzN0VeQGwAnfSYfkzTruAZzm95X76nMg4h0hDwLMoYxCqqD50qePJbUb0B56fYl
k2Rb1Rxlqs4AlEXx2Wt8jVquBHsQgbLhe/hNdHaKsJtdN/UGwNn9JZ9EZ4TkJqgGD3w3uFCRunFR
U3YF4ofc7x7cvp19376ObtbnnSgn2gKii2iTKrgPJRJOMR3fCS19JJ/Ffab6SrT2y0aUv9ebcy5j
14zw6TvariIvkMt8HOo+ayYbv0T8lZT0Rs0BoDmoZle3n3P8Jnsn6SJYK1zy1/jqCnOXzxgoh/2l
TGCD31Ift7SC9YdN/BkfOcjxfCgwqDVOaIyvUUvcxQUmilsUYfIfByXkRGjJlzrUaEWyksO9zLrC
X+ibhLE6Wp2vP15LatslZQFSdPFUqz2HKCkK2m7oBiv3uv99sSbXnpWjjYk/K937zTgcCoRXrBUq
x8WUU0huhN1ISeGZXWNCDwaqXmlM+dlqtGvFmWTEspNBaUEd0HemrPqTI3IK6CeqBUd60c+MhKqQ
I30JPwJmqeELTlwN2VXa2VuKMUszpr2xTGOCkJY8gqdv0IDWUKSTyvyA/VyhRp1D14VROlCKZ6TA
N5VMHDiYafbWJtft8Rbhll/j5Pp4rxrBjpBKyNA7UM0GzUhbOH/RJcdgDtpirmT2eJCrWTVvI2by
PS/YmDCKO1YAQdTZ8J9dtP4zOPAlWqZC/a2n391683BWpbftRYQ5lsgCk4ZQBaT5GMK3JiALebEY
LB/z8jswP97psqUS1nyO0XqwuUJJsbwA63WDA+t/hmeCg01v2yM5gn2LBDUEp0ztrPeCuBsfEeHc
WP0Ph4vf4jBHbcx3O0PpdWgghQqjWFSqcMhEZoDCDx32N51iUXM0UEPqb1YNs6v2t44fkZqcYkLl
QIexO9g4Csi89i8RAlX+n1xzF7h+qs7VrXhhyvaGK5p/CERgFy9O/D1Su6NTVHPMe+GYarKaNGWi
19ybDz5O/jrIbRnxacEjFWZG4fMQH+zF+GD+YDdR+ZUYMZG+ku1gIGtDbEJEOkmW/O/hzEwbITVz
NwwOW5u7B9Alxtvhob0tXh5sKMyWz6Fto/uQmezxXWQwnpwmFopAeLlc5vxD5PFwNRnkDPBz2V5i
G9+TskfY2xJV4w9dCtrxkS/ihQb+zueMPqqS3dpTJuVhnovMHtP5G3EXDsLMS1PTXyw0jmpITMYL
mp0Gi59n7BQ7CwmmBEO0J5MVkRB2DUfsAO0PaBFjWvJoPOaf+2AlO6sVic0hf2oSZMOeAnfkXg8z
tuz3IBZSeZ74hyM4SH31ywR5TtMVKiErKIJxdLQjZqiCBUMoc+5xiT4EtiA2JjIdVvlXCCYsjn+c
sO5b+LTnltmW05rP5CAJJaW1bBklMHj7FxaqLYEEjG64hm43r1xBqD2YYQDLxPt8ipR5JTkvii9t
lg98kaIsnURxsaqo2/v4slK2LyzbZcTkwIfPxfcP9CIbM7KRBkhGzx+LD+SN1IYf1BuCneJu4W6H
MQX+jpU5Ag7IoCnxOJx5r3afuBV9CDWGPZZv0prIGJVYpojDIdMCyocZE07dQ/hyctU5X4vkcWoy
7GsG+gmzhHUOpXxDfilJC4W6/UxhmnjR5hzqiWEWD4AJhYGgEaUVvJFvrdzlPTv7h97gsN+Liw3Z
7L75pxns9y0vmPPS6mafeUAk06WH071n3O9Q5n8WJkkqOgd6rAdXzozRkiOl6wZO3AzimNuaGxzD
9Jdj75VgCKzcnHXRM6e8xhi5FK/0e/z3AUNHjA9ipoENr/Dn4lBardFuRoIX17ewHLbOur3oncA8
BxwMxmqAULJ4Kjy1HT9Lm9cPtwWmIvj8Fl5QsVquCeN1pmc7WHPUrXFTLSrRa/VGh4eaTYZhGmoh
sJcVMNGv/8BW5GVvhBAxbLYCzaNc1W0cglhuqdD82adMxHio9ojEm6Kiagp1RyJNyeQTWuVOA4z7
4XlAhhxas99GgiEhceTjyyRjUScNu9VmFRmQ72B9hGQ65iQo1AudSCxc4gs0XSvdjGoUEVxRplvx
6l2aodlyIOHgxySCThlP8cJfnMaK4DDAqyBPJkyG1ds9E0b7oXzXrZfmK3iMfivKqDE41xcPFkhf
D+S+L8nhlWUeowhiCFjTyjHBu0HrYa/h4Xsu6DJDpPZ1IJv7R48/fGOkfcMmuafONv6uxD8QT8fu
WYsDAQU23I9giLcVh5Q6M5vijfvyjuXvaQ6OvaQsQ4uGGlwdasAmeiEchtDHt9P1p596xrZ01obV
NSRt/gKiTgIGO1NLABKLOsWElhS0FtAQg+yaAPLPslRxW33Qa+H/728k0L1jdOotKoJBgWDBjNd6
dKr2xnn7JMGtdtfNAtCEBi6OC4fHjcYz2KxqqaJ0pPaD+t7PsMUiYTFmlUQ34H6rMx5WGNCfeHTP
lFb987veKFeGpw95qqge4EGtYFdIWEIeTHxDLR4CAEc+Kh5QXjAa4aN4LLmln/96MhrUm8QHsm7U
MJkxzHtPIYajTzoxjsfjwFSJofAs6k57tgXbNitxhhvxF9f0Q4iiWdwOCvMVcSVUPp495Rl8nt6l
h9bM6eqkgWi5xq875dtu0xDHJPo2dFfh8Ckl36V4mNEpoPoFInrPOXujjbaR0nyQiQk6JyB0HU8x
ErkbOxG5OBysiM+3LiyFEnIR/2F6+ouIGzDWRyzYtM9WMwZA+PgQoGRI1/wQUqLnJSV9uCcI4iu3
0l+P1h/WmRckAAMmYOQj/PHA9U/YWeNqnepjKAuTwwZCLYJDmkW3nGBvtL8QSI+A+K0Cu47b7dTx
MWzBD2fyyBh95sdVOyXNjfQG+0+OjW0V1Sm1gyrv7d95fMMU6RBCBgbO1+BkfMRHrJMmLw1otmRe
4ucCBRZ93T24w4DsYeGdxbQ2PUY1fMZzcx/R1VoxEA7LRTs9ea8AEs02yLfghHDDFCX8nWryDTpg
GjN/p8AzILx8iCZKu4dRCs6KdAMt0ko0/cflZUC05O4e9md0LLPHgZNC6KJnGOGZQjqIEpW/LsKt
njEuAgNlgyDhDid/LyJ7L5YtIOO++8Ui9uIk/CKZ6JqfgtfoguJfHw1pW8J+TDBdjm8/6ibvzJyf
Iil/TdfIDSmBYPlbx+xgRNCTacGRGiYfGoszZfHyn7hpkZIv794b3zAcJavWJeLhX6v2O1PYy75C
W4h2WDDbAtjmvvKml5moUqfjag/sgEFupvlP7Hlsh6N6jGkchwWSDgwFKpMYHaYg8giNGXwaj1a3
UAxIawb5vitz4jdtcII9iZ+FlGLTZW9QsDNdgwcu6t4Oz7JTI2bHRUWLGYAw80PW77AcSj4YIGGe
9WAsguN0JkiAdP8fVv5B5eoEpw2RAzg4zKye/OB5TlA2JYl5vB6yKeALfWHPwVI0xKbMG3BEufyc
QMP7hEqgPYU6c6gs5G+uGTCnD3iIA8MaPw/aioBxnJ8J6RCAvwAt0U42Llq8N38HIsClU6oAjPfN
hXVoE3Hu7hETi7zrJhRKHureIZuSWZShgDRxmXBc0NwStaRLTJs3hgSFTESbLOq0RfRNxGrYd824
jFtYWrwEaLE9ExgXlgXbB51xjjJrBgUbKozMKRJy7i84eOtbCNt9QfOwyFHMxmHChbMiSAORQSEg
6ONcNMUA/h1eUJVIw2wTYdgJYTMNsRkVLQijkIgl9VbghbQ8JK/wA+wIqjIgZalcGSHNaAoGUFiu
Ojgi5WCofST6oYIlZuDDbwSKU0YgC+M3YO8L8WnHYZJ9L/iydBJgCEa15RyWlrtuhniZMExmq7jn
k2AZtJAZ9Qb8s1A5XQpzlUXkXkwlUz8AjqDomZd7Ts5vG/TxzsmbN5sgNJY7K+7vL6pzw9iLsoFg
EMPtk3QAMEo9nB6p7/zSBj3wdZqs2K9INm9huMCenloodwVlExSQfElJwAhM0iLulW+qcaTUsLGw
1DOCmMHQ77K30+QduV3P/D1pJqeNVVR5f6YzTQrDROfcZui3WW8Fm/0pbr5w+j2jFqhtwDR19Uid
hGLW/gVDHT+DF0ncaEpzkxv4MTsFIEVinyaqTfgsqxkgLQOQKCniCb0UeEUotRbR2QFCuClj/s5C
NCBUzKYIBAgQWsDHE3/NjdmRPs1c5wKwazsKxCdwipCaPX+dHkT4g7KgnHSC1kQMeOcVTy2Hi4tN
AQeK9xgD1bjOjKUJxHf6kzyoHlHtdHQi1hUhQWiRhzDCArPx1gErk6/lHXhCC8Jv8CRReFeQBRj9
pl1gkHGHNgZFekPesjU5JVXrzIi1WJkZ8c483jwrwB0oXiDZGYXFMfjqvnZ8YAbzT9pW5fG0omam
SyfrHBL5vIZJfUDjOS0Gj+R5UFY3cBCQJZMHe6IiiuVHDQDBsOH3tl+f+5HoKyHoAdWGcqfaV4sJ
H2WRYA6kZMAaAK1/33Z/oeFsOiDbPyWQwAhf9nB/LBqodMCwe3DYWHmMrAHpkJI+feswblTa0y4v
CCtO6kP2XxKlbJIZB/mDz+3m2vI6F5LY5h+qBYo/rGMSEQfq6DQtXX0ORrweYlKpGLJwgFSbctIM
L/nkHhHHsvktTkRDGUQk+UClXE5iigiIpKsGprb06UeYNTOJqJf11EpwNnTErf6954DpOJdGGq6q
zITK3TUHvXhxle48Ysx5ZOeI90XYizdXk6AQik56IKBo+SghnLyjLnok0FrOHsooOY+w9JJFJThw
JYcsh5A9Me8XdIt/RSDUskW3zOIugsDqcdcPtHYi0z3cztA39q+eaYCvCkD8SPoDckcq69gOx3cO
DFQSEqbzRbkv5CRC8iJiy7AR4cWoxwxcCLqydnKdfGZlIKIBgH7bmMUkvwyxKdF/heCz+EyBcBmi
P1OskQshrkFwFejTai62r4bCcsQd7PtOf1m6twLgip+e0CvOiqX/8O7uvuKdNaOe6XQEXUugHEZO
+hBYEEAq9QOd1yVzy/3amF9R8guz8DOQcyscdyh1CCjjadXytXtGqLJmJfwhtpc9HDyJoO0A4Lzj
/JI+A0qioGx9y30vWg+/Orgn7x/uoJmC8F4lMQSuDFV1Zq764DlTI+kROE+aEFaXAzWqdGj42g5B
uq+MnvElZQ+IDVpcqK3LJdUpSThgudk3QrW956mB3wpB/nEZ09EFbsOCq6X8ez0EQyIerLOcOyFM
p5SaTLHigLcSJvETsho8gnfu3Ap85cSVB6HB2vzCtAfwQnJIi4sRLA3WTQVbfL1cM2ohye7BdStj
f0E9Lvwv/d2HRl0HfNN77R+T1icz0WVRvyGMr4Zmw0P5cmbr1W9fzW/SAKnvd8mDhxr1K+Rmw/ZG
8bz9nkMW9f4xRgGcNOIa5mV6qszRg2xJ3E182y9XX4RGYggOkDGmzLjSBIqg5jw9JbGzC5ox1DgV
A22Md/v8xzPC0lLcpsexlfzGT4YpRinvNBR3MbYuTwR5gi3UeByIKSEd34iU5JcqAdD5m3cTsuGL
qY4sWpw0qGDeSDRgCZ1mxl2LzAOxkafGp/iTAjphVqEwDyvWVAlQtcy0QzOxCPFAVDEzWH3OuMJ+
RPWK6N17jrqfjzwiJSbcZdDNOQmH16wVzbr8MGicz1jMO5+zJmCja+XNVtsjXb4tIIp27UVQlhUk
MbvD8DJ54wCk4Rzbhgn2JBwQUN3npULU8EoCQ/ouzJSDcaz4NWcLHWAHC1a9uR7MVBo/RQi2DGrf
s49Hr5+UO8AnVr0hqxML9xkb+HjbbSpODFgNIvFdN2wIb4LHZBBHXkfjgPL3OiZVBOa0NpKQAFmI
tv19uEJFOc8h3gSUQdNXTuz1wspOIWRq8tgcl4/RhUvQ216zU9yfHfcg8Z8DKrgXSyuADXEJBUeM
NWMz3K57OnT705aeQKLzJBxRovFAR1ENnuvrq94v7Qs1g3QPPvdwDadDWNn2CbpUDTVeeul1NEpf
vftd4NM8UDID8SX5yR6s/tGawCuR/Db+F9sigsy+6KceYrBdT68BzKCS4l8jFXEnGs8mxiBbYwrp
AeW+sYcRXTCHE6XKEiF3GyJkVtu9Jsf9b3StPLJTrf64JTbmP9LOY8l1NE3PtzLRazEEbxQaLWAJ
kKAF7YZBC9A7kDBXrwdnQtVZrJzMhbq7Kk5UZSdA8MdnX4P9JsziLYBetjf0pSg19jPKLA4Kua1v
eKZPu1WjQ6sRcidQhNVA6IAyjKASjk8KZd2GBX6/Zqo88Q8iLXp8SxRUFcNDcV1vqRedqvHH1gek
wkbj5gG76rW9TqhEQD9sGbpOA3QCwypKWCwLIt15l6AHNFSiVA+XFIdxMKcQPcGYJenwONbmbH3o
NgnNE45re7Hex8egRhpCCmkNARmAl220q24yTnaFBysDjkZNLgA6QEeLu1ZZc7gStgH/+o//+X/+
97r4X8n22rueyuR6+Y/L69y77i/Z8z//JQn/+o/bf/3jYPOf/zIMUzFkRRIEyVAlQ5J1hX+/Xg72
l4SfFv+HXBmp+L69yli2ppkDM8fyAnBWa9ftLEfN/vjny4mS+vP1zPp+vlxP3Au38iGIp5ESSX0A
yKbiHsC2xuowGUAODYw+Os8s0Xnjuzrwu2gx2i8PqITxJS2rlOGoFEFd4jtTp1fVS29WeXHVKau3
p+olKMKVgASa6poX/LWTAcOOgMAqN+uOHz1oHixr+KUtGbmclezeWoqEcjvyfe6L36lhcfQMxLG2
pooDD1q11KY0RBecVY13Wj7GKKivFWD7Kd4bx8DAfsHoHYZJGxOTKF3VEBHUmW7NHNdG2aWZKXKH
BnDA1KcvdfcbFJbDCzayzVrnhsy2zWjVniuRZY7ZgzzU1XF5YSDybPJgjMEvj9787skrgqYoss73
oul/f/JZmd9KtXyUsZN506vlwbqKB4umBdQ1HCJR+MvJkvX6F/7jaP11QU2oj8KXr/ryuC7uR03h
q+5DzirWBDbYx2sFG4moGppdyVXm7+mFegO2WRkCtuCJMXHrqOjNkT27D3j+J09eHyX/sZHgQ7SO
zQVBfEiW7L1bjxSDwVNPbeuTxQw/5cPmkboGwr87jSaiI2PrN6HovQOZP9spGMoEx3PaU5fF7f3i
m3rzfgjKh8dZ09CWuPgAnti9yus9EPP2Iz6yQ0ehZCm2XrW7weyauyYYim26NsanvQtcjF2svsZM
bv6IFX6n4Tzi08wYJ8RyrHcS25OQdFtgDDeBMncD44A5QZBPi4E6gJuF0a4EwBq+NfJgKGaw9qGW
u3pP7w0qKTIYkkGTcQ5DYXbDCApPAE5F1xjiIDXgj9omCdI96EJExTqXJXtV5HdpXXpFeBobtcGT
xh9JWENm5pjDyFG5oa+hNK5G7yVN1xvpIf/Sz1f7yZMpdjJk59hOt9pEgdW5eOFEuIhf631PWuOb
wbm9T6UpY4cX+1zVe8XKVCVZ3NAqv43z6X3Kj5uocwLHLSEZby5jFnB4XndlSksETWAUBMexzOAE
laIkRvOZMUo2ZXWZ9NT5ZanutG46SFtX1h7BDQHeWyenooguE73WMko7RltZI9VtATzNSw/oPspa
r3YDXPmY6pshTfPQwRDe16PG/DpK2gxewER0mLSw6FnSUD526F08FWqLu2m9d3jQAJzXo5wddp9t
nQmKHtmF3jl+MqdEIheA5QHC8JAGBMt51AekCclHDiHD5BXLlAO6OPYl2ncwtxyovX3X3NymHHIG
i69XbzEywJA+nDRukH1O0YMtyrAR748I1pCinpAacSxgJAZMBn6Siuf5VIuyKWS+4IF7A4UIEIZp
OTg29RfohJpMRkSTLBBY0zdLjLe7kANTbJW3ML8G9x7J/BnDbQ2oiibJjEfcZdsSH7s/xxFJ/va1
VgRDkBVVMJX63399rReFlgmq+o7ZAtiVl7uUkOHBQ7uTbwkdEe6LPuIW1VKnDPqYVtX76J9vQlG+
zSPKX3dhfOaR7HDSbncD5vdQ6u+XUniJqcY8wn9hApTUN1ixaIMXjiGgL2iGpyQVaZ4jP5b74pD5
SLGuSD0UYuOKqu3GNEfqYB88JPSWKCTSRj5JChZ+9rnoIwKqweXvSX2mW9nLbyAZHp5heevtB5hw
fqzsVGDyvT3rf9yVtD7f1h75DMmJ9PVzl0ZgcjA5g7Yr7F5Pb1Grm1IRmZgc4V5bQlV3pAg1f1lx
KrSJmuAMBtUGOOZ1dYKcy5oQDtlleh4bpfsavyqbOwI48nzwS+SYNXZN+qsxCCDU2nCJY9A+e1A9
DAqqtY7S/m3deNsq7iVBNq3qXaHAHKLeKwTaKg9AHYw0uXlE2RDIJZ6WeFLAg0OHFDjI9r5bzDOE
1FTvCWSSY2bYyk5a6mz1R4epRlHP/wrntHndcYa5hxk4fhQJdDYKzfzYVNFxyNrsMnTREkDJFB6B
PaUUW5bY8iV9dhqHRQ9JU8yEV/xScaVAY1b9O6sUuLcIFKDWnlsa7chIh524u1ILHezT7lyizMe2
lkfN2pfVJuARYvZ8wdBa7qB2fVqh15tZWSsdvuTatPAw0Qfp4Ny7ERbx2dJt8j+o6Rn/t9fLuY4e
0HI7OijcQI2MuEB7sIVJldJMujqHGGR0XbgBGuadDHH5GzJ0Hkq1sD0O8WbfaANpQefx0HArs1Ox
9L72zoz3N1pwA6qCC6bcOgADYy/F5+qDekGfmu47vIeY+hjDB+T9i/0G0wzFuHMvfPnmioNqgFMh
EjoVS8jBfbtoY5JO4YsQygTr29VhpXdQMdRB7BBnb0iBrvUbIbRokVyeYAYZeSIaF6BgqYanFfGW
GmNZjHOwj68ucvNQEbpvFTk6e8FojKXBsdlgItlwxaor+g/BkjC2WjYoabsEZFxuz/y2q2mRYp6z
JwqsAHxeaGQNqtJ9685ifXwxcSt2EuyyuKxNUnpK7Xa+NtH5Spt6P9meIxUQlM8f3TvMa9J+S4z3
7E7a5k7HTBFoAskwRkBD676QQUTga8/IaIY2K2q+OfNopF9wrzCiPLzxDjLJXj1GCyxjonMrn+CW
AWOgxyj0NlU3p62wuuceNMACeTXSGMiUlKyo4ndScqqBo/wcnL6vcXVR1QxRVnXjs9LKNeWppItb
GU+dqFuXWQRGL6hXQ721i8+ibYfo1PFqvayfrywK3wbnf1/a+AjOafnWdPVenUbnXbI8hE8X/DGz
YBEEnKM/mg22QqjL4hAH7UsIyDCGf++UkYSXL+rMPmM+M0Hez+xz2l7R0QB2VUY1AxWsXF/DFEle
3VYZLxmMAxgZm0pu6qsKy87tASPIs89eOMW5ABI1vKieEGP6xprrynQMRAoceTY3yQLdXv7hixeQ
WoFszhjAhBY9P8Rv9p7eSYJACAomeiCRJsF+XDd6ozKQwXj1iq02FdrMekF/mkNlriK7enUQBnis
pfmhnawO0c+P9NsvUzVEVTQl01A10fh7upPEhpIvpGdJujtb0bzWaVTeLqL3csd3w2FOO9fcHUJa
pV/PkfxdBf3l2vJHc7avVO19FPbnUTY90PoALJZ8eqD9s85zbE7AHDKqneCqF2ZA9PFSsA49ojMz
2xtuwpsyIk1QVWNUj8EBtPsHBug+A7P85R2ifHIBq4M2D8fz2TUze1G4l/YeJDe5BZmvNU0Vo3Rm
KPedzNx3nDE+X+ue2tyHp1fnzPgPNxgmvPdx7VU9KcAr1zbYOZvjrcwihsJtJQPHpRhSewfkeW3g
3AocrpP7hr5dl7/+GeR6Ny/QBShwM6VELYALAC+Hu7fBQfZFuGLDQkbq5l2dTbRj4sqNgikDZ196
hglIY3a9PdqCO7JRdhkRtFO6P1sAgHdAUOvAhAXFK2ri84YdxoYwI1ALhueNGaIYlZR1ECj+hM9y
LYGrWV8b0Nktk8EaZ3h1HWXQjiinPbl/fqGUQtUrEUshA+wdBUQwvFAmYmCFz7PjUKasJDwxzTJR
vHNBtwzJtWedyXFjd2+XpDFHmWYdCfpAwk6rhSiMOkb0jXbAsBTAbiDYcPoeiWlY+OqSRRUsm47Z
U+l8CdLhfaOwi2q9Qlbe6JZ1rhMFbX5UMnFEGTWofvxqa6x1Cu1DE6BzMWdOAkoHlWtqW2RmUMUL
fn5DxG9PqalKmiyasimYH43l63a/HZ7lnXA37caBEhhty7XtfvO42vx8JdX4+VKi+BHeLo2HnJRC
dh49YhCMI5WtwISC7VF1NJt1GE7C57p+cap1ts7AIpBN1wobxt0FdN+WWcBKRoehRB337BRr8ei9
0aDBx0Su1TZuSVhy1pa30XFSAneX3ScHUA0vrMkoN1j81qronO/+I3igX+mpyE/MBIQRXjB+4gXD
3KYG+mFw7mS9bJjDA5wcpieODoqRN+fZV703VEg2y5SmdkVW7aUY0UcJuDaIKIHo51OEdX3kr+VJ
cfAUCNIzbUcpdQqqrrkWOgDeWk8THG+GyhgfH/3b8NS6K5a2PXRLmYLGIyo3upRkmMtJs4zkzdaK
9Xc7UaDrNxVs0Ee5f2y+EJJ5QDc2Wo/ZYs6chDK6hh20ikGxKkdFrE/2WP9hKtxiVtg3ozfwKIH1
OKFdt/WBUYTvvXfbz3hHU7QQkA9S5wr6EuwTUUadINZe270kOOi46gColXvo3iZy5zDOnZKeXLLk
a09e9A6o78GnrEszSM1z3TuPKGG02rmt9hOkqX2D0oU8A0QherfQs8fXF07wwUbdMmJrIZ9ceZCi
TylHSZtCp+rfjkPS2YOJ3c09zvOB2KSNppm+Im4QP0k6l9aT7AR1mYFQ1SGTCSN5RQDRYo0vlFf1
iPUX1qh16KrRINbj6gh4kA4qwTZY29j7/gmwMhhqWJGs5rpUaH19JJDe+AbhObIT7SobhKWReaBe
wZq7sgBDLLrlWgSYAIh8hQAvErrB/Uk7x354lE3unWOEesT4SeU8xxuA3ChNTyBiPXH+olwHpzGR
lhCxx4CbGE+f8TBhRvV47bjlIx5oXcq+va+sG2hj9RZdgqiySVAN13goKDUpNrPSUVXS8RcdtqBg
3ZdCfOg3YtbEwGGSJYujxo54dACrVFivnhgB2GFBAAEMmMrkyulGaDjeF+3nBGOk/QYsMAyjagbM
aLGwqzEQ0dTL6SGGjaDKunevsTM6F7zVu6d+Ok+xs+GXI3xUg9teTx+M1ZN5hWLXA/xyqNIu0Vu8
bGmoOAqiY9xWi+qyl7SvJ0+UfBHCIBNvbcXahv4X1iBljnNoIttwoyDAGanPvoLVfTadCrsET6RL
2KGghSxJtcUQAG0UA4kgtjKsogEvpG1zaPhF28Ary3uAH1umG1LojWLIoMCImBPRTDIUZz24zMcA
9m89daW3zowZK/uUoYmexiTC8BZnGf7TQmAie60Ch/OoPQ2U5hgWN/wFlLWDryj+O2ky0oTrQkx+
tUitmDdwmlY0clhggHve4pg9OQD46oNGvgR7KrdX9EAm52TSBIVJ0mYHT/Fzl2w+7l0AfO/So0SY
clMJsGVmJXVZq4CWQJygWMU3ilFDwoTapGM4sw6qRo3etVdF6Rl5CqcxY9aPJgNTrEvvjdfFMaSV
RH7ppLrEzKDAeYwFCLuhmhFVJ7UrnHNxdtuycYMeNUTjJgFhzE5jdUbtgzoR8afVuwizvH/Gcujq
1WjrJsjp2c+pQBK/mUIwUlR1URRVRRLraeeXKcSiPCXG4s00k61MFImOFxz9wvJ7bVTEDlY47Pfl
X4pr+ZdLyh/zzORUGNn1/jqPIHNMcWeC9KGMc6Bv7WP/ZFjrLTIlcdm7q/RpuXdq3mGj3jf3mL9P
2CSeoONBM2It+vOj+JP0PuesmmAKgi4YpvRfSfPLo7inN+mVG+Y7JuRDCKt1to7wiifgW7oAhn++
2n/zFP7f1bQ/HciXqxXp8ZBIRX4eqfA5hiYQFBkBbrlmnDOmE1ev6AqwFkvUkTqnn6w3TPmUtotS
ycSVhmV5jp3GnfDcPGx/vjdV++5QyLKgGqagieJn97N4NiQ9e1KJZN44mkd7C9h2a59CtEDtHTk/
HOSqLCp6U2caeVFcWcGZxfz2tDJtIijb5o4/ga4MFspGFWWz6QPI7xuscq1W/+dbVerS/R9f2r9v
1fw4v5V6f4ppWnGYRhQop5cvhAVRaopmMHMnEBqIyKO6hLdJp2ozlX63UGKeC6i1LNysVgLaI3RU
Okw9JDjBCiWwCM8/J4sx24RHBSqPr2QNbEdd1pD8Wjh8ofg/f4rv30JFljXNkHRNUj5Kv0sl6eeH
finjs+VMPc+720Ew0G3fpQAE5e80f3lsqvjd3E/79xW1jwowfxSvp3xJLqPrTj60Lxd0M8yn+35x
9CE8j1+n8E70xSy41v9wb4jVIlOF+FTae0D/6VJMZU80QuF/1vXhy+IhS9eOgWDZ7pG0eKNpmJD4
vq+f55oyxc4pvsV6zSM8IckPBov+SLpgYKI7pujkx1CqokQM75AhBL9oBCn+GKsrwG2I8e9dvgfT
v2jp9/lDRSGpxVfc6CiyQ34/GJ5atEWla15RCceF3KTLqbKhRHFg9p/p8FJh2y1hJHV3ym2Gr/LN
ubIoAgqPavVKP0f7NHwpbDJWj3o3gnCe6uxRa0Z4QYSNcFUnitE+mm2TrSPMquutLZvei8ITP8GK
6rbJ2ZEBUAGr6lC7HIgcjLlPKZIiJoi5K362h7F5DZXFtsAWGmldEMm5vd+v9/e5lo5VPc6uzjVp
Pmm/TSxkdM7i6Nw/Ht0SFjBlk7sYvlAGwGO4taexujn7GFdt3XByBngMEOhJfRkOCdzHHY3OKTzL
jobdY8R8JzYB0DXwRD4jeYQ2eQqkUpZ8YX3Fpg+3tynGUTpSc6i0TE+RxC98WhJ9HfBuighKvR7o
ZaEth7ht8E0CYxRMH5j4Azaqe5mQLxMFVaRTR0BQYgIYF2zNSp2oDwunQuqlGzoztVrC4LjJdlgm
Mv4/ziDc1M0ZHR94MLBeJqiDS/894C27YGNEL4wAJSgLHGDc6/ISXVxGatpttp+VkzMixhgLL6FL
TQh9bXCgSC2jE7BlWG7a9zZdKiYF4C5fraJHFfXqXg2gtHDu3aPSfsVcLXsPjtUwRVX84pfsza4o
P+E4Y44UHDgydmyDIkj6eYHP3aV7GJ63C+CPK3NleudIRxvlsLraOXrybywFYnyGnMfuAW8cnhGb
r/bBSzdlR+mJIUYpyHujrDHUrhCyj1GOQiCkgHCPmkEVoNbSiFTKKorfo52K4F6T2X6o3qnkHi8c
XrSpqHoi4oG1/AyjupjPhtDzg2F1A421EhLMJWaXw8cbKLlXsm+h+V1VW+hoj7G0Kuaqab8jDLnY
38dm7YR22yptecjgGfEQdmtAzxjqQ2JuQFR+eY85CvtbpBkuejMZa0C9UjDLmKW26euMP2iFu+lk
R68mI88oVoE7ir18d5lxJ/BrSvBF7+lLgaJ/he1xhVcZAKCUKajejik7zCJBRsKkonzDYxZsy2kO
oP0ogO8GBGPGULkheS06ryH2rdP9hAH63iuBEQl1bcp7RSkmtbXp298Dum03OG1TxBNRCmovRm9+
K3SRzMlRDYBEATUCyl+b1harpQVSVtYlRmqLlxKuxpIfpUIrffCc2CZyZwymwKI3BhdKLSQIAB+n
3imCZyjzG7EeRM6XH8HoDPMFJSgQnwdcR6wRmR/9Uh38mYb9I62psqYrumKK8p+J1pfq4Lg455fn
7cqS2Xta2JX7W9OupwEXewh16fhLSVbP3v5xNU02DUnTWWybdcX25WqV0Tge1EKDS+rQAPRocQE2
a52fk1ydiX+6iPT3i8jX6ytR3n/KK8Het1BLAe4FRvyXR6fWmeun63xkNkUUL7kpkEtP02nhwTB7
hUdr+nbmiu3FTI+LZgBcYhUkFkSQbFVrkbaJb5Pe28aPoN12OyA/mSvbwM9RXduB/PFQp7B/gXD8
Gef89/fJBvDvz0PlRpPG+3gZAeYhp6pTZoxQJEsd0W5LQBe4tI9MOoJ0RRpAlnPCCuEF/XAit7Ku
2VkIDt4I5K26ld8jSqG79fYF0+pL+4E9JR+PWV50wB56nEFfxfmEcrZC5mtvlyj61+wuDcWjaitR
6ZbIWdnHLWM6pDKgjqHQgTXu8pi6DyCOvMfA/XmVMT41HIDCI1QHwStGyQo1BBKSuAXRuQJAdxk9
uB/QKE4mernuiSQEW4UHhyqI7hYKmzR2hbfcThu/nGHx+yJKVyRTUE1JVM2PL35/MzRJyk9FjA1t
IKJnKjov3xhrJboLCCczOSmjZ/Ts7Dtl/+2AEQ1XFQpXA3VKROggJtxKu+YKbCAOxYEQ1UiZwdU+
ttOuPGGscZ4bBElPIQwBVb+3UHa0s/jRPYAwvCNIBoAcgodpY11rL/r75t49Yz1BCtApDwAcWugO
Qovo5Y46LpZXKHzm7D4EPcgqGuE1gZab+IOiMYMuzC8IRQwZswhGRVtoIQxxdMQI9BJ2FOtkVgLg
rnZMgSePPuTArM+XeJwdtiBZZ7ADVj+/uuq3VfZfj5Ym6e9ndU+Uqs4yZ/W5AP4x0EZwhkkZ4OxA
iGi4qznHpcRkpp+jCsZoYEfoh0aM3sji4ekP54ntYuSdt4g/QiaFoChatMlGT/RxAZE2so5ioNiA
QoYugJdVwR098Xo91jaRVtadBmx51KMTj+GriOcOj36V/XaApG8+pKLJkinp/KVJ6kcUlIxDJamL
M61wdLUi7+IAgLMDtF3cmRuGw9Rq9vu/AbmUb6Li14t+7rgaeiIfFmfxMso81IazNmAYb6XUMNZr
iMQ0eRzLEow8rPt83z8Mj4qFXbZp+z5+Izyq+bkWS8WK9toLIfmd8YFf6BA26Cl75AppghyU3381
f5kgi98+K0WWZFUSFVHRP3p4KV0cbtXxVsQwHo0ITKbHiA8BLfvSPMbY07agjPx8BqU6P3zES4WO
5a9L1k3rlyRFtyxkYkJcl61xBPBq3qXvHIgDH4Ddjs/a+gV49d084G8X/GjK7ufbM9HOfEbJB+Z1
j3DV9OUQf49Xs3X9Zfjw3Xrsbxf7WI8lSlpIjQMJH/xgCwWfczOorIHFx2MS44Y2kOISO4DmL1lI
/qbV/9t1P97s+814qkrOUwVFbTEAsrzEGpASB3Shiu94K8/HbbxFJypZ9g65FFr5prP5bSgkfbOR
+HIfqvKBQylucnFKUvkygrqOUDTKfc0uOpiDXjXoHduaNStcdCpHu6SLuOWGKPnLFyAq3xRBf7uD
j9f/WFWF0NhLl1GjpQ51BNRBYW3mFcWCLLndPV/KfuBQt1tUFTgh6Pb0EjBCJEnE0padYRuh7sH8
OTa79ZCETprysBqO356Tu5GX2hQcSah3ttorMBylV9xcoWGZndrsfNGib4UbiSe49Zq9IOlXGEdP
rLaNv0ZzmEPfooyBKNZvnp3QTeoxZWEjLXpCHzDsLMUIZqlVrpgXIxY7PIRD4CZny57ljtYFQN+p
wWX2MJ0PE6+5w5MFzYDuH9ub0mIwTRnEumzSx/5kg3XSIdx76Mju6Mzjm/PzW2x+M3f421Ou3/Iv
b7H+Pi1eD5V410IL3bpWNmfd9LqYi1tX/PP0VvwcxXBjGYEyS/LZolRUbANIsk9rW1iZjGqjdkOF
v7WewCqp7PZEhynKZgBAaKuHEh9kE8CsyP+Fw0v/MOfJhAzUYXAw1Pbh2PX4jFfDyy38DSAdjm9O
a3oKSCn4EmCZKDJQe9l9dEZPETHfbgR95MJ+fgrSNzXq357CR6lyExLpuDhy2jMvYhkSds9hXPDe
iQOabiws8AlPrSH6FNQZB/vni8vfQJUVTZVVRQZWoWnKx1dgMn49n/SqYNj0XIIV8BiSP9pZ9z3B
uRhJGeTCySJXT+gtmoxqYAPlkybbUgP+BQQRCF9gXDbG/99t6Z8TKXmvGfv0zsmQ6ugOV2rfie5W
l91SnYa3bJXaD3eS9JgryvaI7XQt3guTQnd+Cfzqzw9I1+rk9+WMHlPxkWkJd2KMeOGPHdFhQIAk
NQXBrSu2MLlMbIaeQHxubvC+uWdb6m0rn/1+e9kIU7xnEYhhWTip3znXhtrBRFJxmglqHUmXQ0UP
d7J/uWutjk//yI9/fa269pGSleNdO+v1m8Vc2PKOLmgZfLA75OUYTFaAK8aKQp+8KTPkHwwyWHLP
2sFy+54U1ha9jt6kdGAGyy8nXLSGxyE90Gm7oZxo9new0qD7QARDugVnN/sQ/VJRKN++El9u/yO9
F0WZHt43bh/LgTFj5RjR4FoqlpeeoifBcoaycbg92z0p6F2sdgedZ1ThBXhlrJqsjt1s5lZf6IjY
gf5WenwbtL7c20clcH1LgpyavK6tcUnAqhVoLUgtcFS3jSXyxJMa1nCzwlFqmbMdwiI/v7HGt9XW
l+t/FAdX46hcS5nrj9OgzkBzwZ2jmcvOm7ra6qJOF03Tsz2PFHd1nZNQKI0Gg8vkjToyCsleG3TQ
TGGIQGCFPcTJ6PV6Lh64TJAsWMtNh/FqpFrODnGUU/O1Oo0SBx2cxRbVLvja7s2SdyiwkmMofjbS
L9igP0XuT0f3owhppJL0fNSply++cKJ3dzU3QhSV7YBvHbFmV86sFZ8taVZOlbp08rWJ6T7k+UuY
MtjvVXz3kZcZrP12xyDYSzTutYAP+EjwTeMn9p6jY5fsl+DotujsGGCt+uTC38r5P7urHz6J/lHG
pPLiKGp7vqm8P2bGixnGwu9WwQrwWurEUB0GPSGo6BYJZUBVAskLD80RcoTIwNn3iRj8fHK+64mJ
9ZqpmyIQY/NPIvoSyl4P7bYwlJMM6upIeVc/o7fl+xN/xvvyazcjfVtDfbncx0tsXN9VkemNC1I0
Hlpt0qUlQWqlpEvDc2KXOVJcTeHPYDm+LpqZ4JdMBmEx46w9VVEIggyPPYjqG43WNWmzZEdosLF3
34vfqr3vm71/3+kfhMyXB5NkxT59JCr7DzcyrWh191/suah9Zf4qiO3iH2v5bukCpwP8F52tOQvn
3tvpNqw4qFrWoGH3ruverNMJT6HbmWnO2jgPGlDO7GISD5RN8G4WFlXfuwVohK00g+A3uGBHsyYz
iJ4OAaysU0EtVIl02fjcejhFF0dFlGMHJ3DfL3j7jc0G6CW2L8NDf8ffQzvULBLhxUKooGPz7iJU
sMOrlLc+c96zn8+P9n0q/Ov8GB+Rp3wL1VnSiMqtzDsjCTV/bIQaz0X46YrNGHXuZnzzFuPVycEH
CVdrI3i+AwXmU9V522Y0mS26dTXWCR/2DtcruwlaiwE/MKJhWTOBm9hTDpuIKu1Sd7jr93++/+/b
qi9f80dkeb/FUm+ciSw3QhyzWi/S7MAbgN0kOApBD62h0rFHpOb+kW3DLzXN9z3Fvy//ydKqxFzP
93Xgrrrw3p9AnqJWxWY5tVerOHHJu1mN0vEPnry62gNAyeayXr1D4mzO0I+2ntMzbQgqS/CeXUzH
60cIySftqptfEvAfEOQ/QpcmG6oogAbQPneQctJovG8699ry5h7xqq68T86N4VfsU44/Wr1Lky00
rvfQ80ehvTtF11X2dk9bgiqaYj9/c38avp9u5+PkCcrtKZiZQk7AVYbtjR3lHY6e0w0QagnWjUO0
t60ZPia41AN0DvvNftpu7cfjRosCvxZLsFvN3zKx9G27/OUhfZwn4109xfLKXSlR1I2CxazeHGIN
4aOf3mvPwqszFCZ5a4i6H4oRv9QBf8AY/3gmuq4SyVVJFf6BnHgIlyJdFLDUXUQ25lgp27L3pD/S
AlZW6C/593ZPQ0n+2fqtQde/De3/vvbndKyRyC/jUIChbXQV/Oyg3fg6xpXP8EgbxyplXC5Rmtiz
F6ZhRqkHpMLdzk/NI3MhYiAsZVCBrqYhgeAqPiPTiCXrg74us+TVJdZbl0kaiw7Bsi30JBfgGlP6
OVpLJvY8ZWw0ZcwgSli+Nlgx1osLYIRlrI7IIWBh0UVlWXmgTFRsEXEBrS8Am6feRUTONreMqG8R
7qs/n9HvT4Ohm7A+dUX4B4zyeU2q1z0DoJ6M32sGA3PqMRoDK/DbxL0O1kO+O7KJar+8HOK305Iv
F64Lxi/ZS7kYelHs9XeMiCmSEFjJYeVN3sGnzIczjzgPZXqCeMXPH/g71ICisSYSBd1UGf195Pfs
9Nrf75J2JSOSMZ++5PJN2XHvtpRtBN3Ytv0SQf8suj6PvC6oArgIZn/CnwD/5ZNe9iSgPOURt6AA
1GVtww3ENq7qAUMqwjd5cOZ2hlQzrRd17N7pvyb9X6qFb+vvLzfxOe1cVNdMuwmP84jpDgq2z90z
NGOxi9sYiC3g9FA/+mozCVVPtmoZhMJ5joA2uHuXwIn14Vj0Fx5JsVm02O8fw9QTmznWWzVZ5uxL
3m1euBkbMRAXTEIuMBefMWj+P3hkr9HPdgIG6pfwgOehzvYAZAJoKayd9R5E2FCZLDrMzbxXAD6g
C+uaaqB56Td6v83Ivq0mdUliOK6JkmwIH5OD+ylJDk+ZarIGAtVSLl53ULOc33abORX/+aWn/fac
f71g3TR++fbz5+F2OJ1YTMpWg//Wp7zh+gsHVRsyIvtdZzFInN+OuaF9F+y+XPcTFXeoEjF9mcp5
hK9ThfulwlfF3BG2AMv3g2825fUdoPoRcZgUJcKTXwufIF+s2dmmtk6BUFCtJZZ59FXoJRYuK/Un
C2+8cSJcEeZmG9YKW+83Vg0DFvwXV2jVWq5I4oKzXIJZdk/DE3ofwww0Np55Ew2IAuxGJDFUV5ec
17MGQKdrXcCTDNbIBaCraWuyU8ItAKQv2u+nfUSuOw2fQBqQpmDG09IrS6Fie0Wss1TU6IFedAFY
o2C9EVu5L/GHQCrYnuHk4iDVG5buvbCu9cbr0oZRHokxd++e58ftDUNEkFQoCi4PUPJiwDhXAHtm
beOkzFRM1qGw6KYjwmmJ3oZ3F1vCuwkIWMRviJtQ/QxnG/cisVI75LWmwxNqklQrK7KqTysP90H0
rAz3Fha9tPeclG7VSkZYagbQBA2UN61qxcfdLpz7Vu2cHG2nhdBzZgdPRVXZz5oVaz3Vyxnbq77q
Utbv+7FuwwYQuod+2WYb94S8I1opuidAjluKr7e08Nk5bwNQxMvbUEPJDROmw0QdnFGsK7FKAC/a
vqwkVHLwSmHuGKKOiECqMtLxOiotJPl0/+i/QxkshSC7DFgayD2AQ7/iWyJAI4bTlfNRa7EaB6zj
nZ56evR1NH/u1gkJ707VVGKeUr5Ucd5jC2TsimYWPtxH67q8zvdRPjvFgvtuKra0u86RqQ3g8wlB
PiiaC9ExSIRTuVOFTEtPT1sGn8IuuQd0WhyoAxbCCxAMHAnvGiigcJHO5Oc1QEsryGO4A4+vHjjp
MYn8FWTjw1L3G/QU2UB3HlNguOu0eTzbCf5p0YHNtIE1CtJJq+NGUFw+mXADhH5GQwuzHMUtNOes
NbXM1hB1Ahwb6W462KMVjB45XMDhO4QGUsrAuUXfXCreAxVbIVa8ciq6QHpeTCpQsclZfHZz8EIM
Ka+t99YM8RYbsk29BqZveHCLZVaQ60t8GiJT3RGmCXJTyN/U/jZ9kNI0GjyTmGh5tBMqExUKS+ll
iZXtRF5S9+IXj3qRtntQTlEhSD5JDLGEJ1K4bL7xgYH2LKJ4hcN5SvzxH5bYR8gAJBPaKBlY7QfA
uH4JYAmv1loVVg7Ou9TnQui+dXmSt2XDlVdcrOGD3sLEp7a+u8sI5OVN6Hmwht6o65QTYQA/+TE0
dgLM5kNArCnxUkNXZy3wS9ENbKwfvdvbSmdFDKUzC2CVCTxIYPHQUZCLok0UMARAqXmA3rFXec9Q
chRPIDvh9B0imb0u8XtgbwgLo42NNcofqAgLodmk0zSxxIZmDmJpkI6QPsOn/P8Sdma9bWNbFv5F
AiRxfrU4z9RsvxCyY5MUSZEUNf/6/k4u0F23OqgCEsWxLXE6Z49rr/V+qeEHHtGVgM28gDDmuUBY
/YUlhhekZQZ2AeQSBgnmgnWajh/G9nxNakN0IItJAGG1B7lQbUmIphXkug4RCXih6ycQdHvcPbzX
+11QLKOo3UfDFnakLYjwawCEbSIYb95evyYePClH+7mSd2CXLhvj+yoWH2ujcSFVZrQWsqc3Ff7c
+xrk9ifEgVGzVnANFiWvsUWWQ/GFfR52jOTpC6iZqzfogo/pPWIWSV00a3hLHImOSKgww7x7ItJu
cibEl875/bSunXmCAkZAoDp9l7+ZMxh+3/UngjjoFpPaOhdPcplhSXRUOWaLDrlIWDKYZN7P1qLZ
jQQaCjagJ8F2jAqr4/YB6F/xmGVfY4BR/VDN0xfCK7NfNVyNPfLDbTz/AG10YeBJjGKOaOwgc04o
baNbA2jOQ98ExQWW22WAev+1ocIMR5GPBdvXB+ZNkAZDir2DCu3lz5zWK0FrfWvp1buvAd31GO33
s98PcMVN3Q5PyrqWIB9kPGF8wuLIGME0kxhYYFL4k3UB0QV0WEzWfF22PUg0nd3j/A4B4ITbMUZ4
mAdXxoOj66/Lx+xbMcTOjXKY/JDIgXfUu/oK5qR0WU8TT9q8oPP8gGHWLV2Et7/AoXU22gqIQrMZ
+o+b2S4LZsLp2pzeztUCCAXjPJsh6i3AitjteQCHYfWdu8X7Jbg6N3eE6Nl+/SABhxx1bet2t4J7
QGYE2ld/oc1pK56GZrSYI+tYbaxDzb8xSTnypIQGJcD+csNpVKvz93j5l6D5T9QwsgZRCGOPIFBm
vzOrvwQx3fUpn28dLdZgj66WSBG8r6+QfH4Be9y/xaqkgX/oA4BgmMEqoE6nYPr/O2Yq1bGsXrnS
bvCezimRWU74Uqt2iEnrN+8ldN3i6ye4tsYzdjJzckIDfDpbuPurdQubtHLvHyzg3gHvR2EELg3z
BN/g3mqWEFi62DfG5n+AgEI9qaFKNoWv8IhE8QQtR5P9pSQK0c7iFrSb4wFlHLeHOxpANTgRj+RQ
/hEsJuxORDZQ7XEfnxc4JTddNNnVWfUtBfoPI2AXOJcCgp86ar9ngK4hd04QvDhI5szVU5V024hE
TM08NzrIjNw7qLWay45udc1qZT7MvFgyn6uALQy+UIeFS3AkLkcmbFF+IF3iPeiyATcWVNhwQ48e
KtcwA828UlCc2U9fMxn3dxpXolwLF0MZayStqNYzx1WRaIP4cQwfzjm39C+R4XHzUsZfzElKHiS7
1wTgLNMyNVKYtYOW+PvZuoaKVYRK1i9RSBs4JZQUk25NngoEFMH4j0namlXa2nBO2e26WQLuiW8f
HWTgUPDDRpYfFCz6C+YRBZUqikEIIchI/nSfeQZYenCPgLJU60qHZu7ADgPi/t9Kyn+ERQAF0jVd
VhTJ+DvM6jR5Te+tyD3LNYHhm7Y8B/QZTPg3qOqNsKj/c85JevGnBU2jcg70Ywog8m8LunnU85t0
rx9rqEOFvPBWs5mqc4slE7lMG9rwiSYEbm+z3Qnddpozc784kIK9Ke6w1HVm3t+Yw6ngG1vXeJnO
VVbDzxEZ+i6YwQE2bn9Pe1jw0aNqkQ0WYhHar9FVrQty9A+Teb5EsYW6VP7WMy6pZkJvHuWUjeL2
ldki8gWRKPXFFM3d/exre4Iih+KDbzB7d7S/UupDq34Fp7YzW6ppnjYJSSDoX/8G8ks0CIDyRveN
Zg8xs/WEULkJq80jgEDUqcIRytbunVDRfCwH80ADJtgwzLoWJTl3RHquf74pGTbebb0b+DwY3+E0
hmflE/pAfVWv8ZK3w3n5NEcTxHbw8kHxzW3Dv2zhgYEdptBdMhBpMbOAa09LU/H77bywjgd5j5xt
fBcPtwvZPlb1CwYByEAJrZbQqif3QCEWeMeEHq2rd44FDa+gzYSKDOvxiO7rYzB3e1jk/RHuAuib
fqDPQRNBCDnrS2ON//znxfLHCpkuMz4rCX4m5XfZ/y+2Vp/1TX5ugNEov8EsiUeV/vL2BguX76OE
9OtfDvenPPGvh/tbz5UmbD65PDncdRF8JLbo4TseCNIDmI1/q/n8ya7/9Vh/q73cb+VNml+kbi2U
u1R6j1B7/aaI2f7zRf2xaP2XA6l/A8IUD6m+XMsrJQXA/Yx8QEWcNSvQZ1CyAW5kSAyRVuQhPwHD
L6HksIa1AT2zoIo2kJUHqIfclQbPn4pVpNMBc0UGZzJLYwqpLJEtrBKEo//S6pqpf+rS/vW8/2Yn
DK0Z5Va9AFJErGuygvw80J0Sc8i4ojMG9588g9kdop07Iy4wklndxwPYyTk8MVqHMHd8MukB+dcI
9m/KM0NEMrkqk8u4OAcFsi33t8KlShNX1slmN0cvNzfXV7v1Rlv3tLhyXs7Ubn4GyMd6n8CfCQRC
smcwQrX7dFAQQ7mxWaIXBKTeQ/FxOVtw91xaQb8efh8PJGUa9ISBGjwsCZnkyiWjIUYFs+ow8Ibj
0+ADRRiReYtjLDyGXYZScriAHYUDaXcPe4eRCRlq8h7JSM1nbN2CcQUhitKB9thpomMkZ2jKeINz
TKq3PdhTf1gU1oT5HU9KocDdyy6sadHNZt7FGz7Rff2Xks4frbmuSTARyRSRGLf77/BEvoDcLWdE
Q4D4aLwNoGbtty8GfnezhSV6kkK/559X9B/rVn895t9Wxnh/FY1++w2uA7YLzu3j02anIlsiWi0L
f2H+K2TgjxCfvx7zb6Wr4T67n++afAKNnEcXqFjz6Ba2z/niYiN5C4ACU/o2jT6uDDg0ojbdQwxL
AUSzqeo6EyZfqCVSzzzCQQsny2IGPe+UaTpmXpxjeAxl3BC6P5uHN7W2hncPWvJnSkwWTxKpOuay
zJ7JMUGxDd8aFZwjffTuLejNszn/mQK+0pLPI/AayWMgCnbhC4T5BG9MKN8XCCaJgrKjLBloES71
ZUI6F4Bbo39sXn2Nqg3oZ3vqUOmaxJ/w+FKGBmAusiq4YAS2GhYlIWu3eNg6M2yolZCdMO4LMPoN
/AYl+2Z5eluS4KTDix7KxT25CGwtZqKuEr6QEzcOPXwVnhQzR4bJGEI8XRVC74NWMH70Hf6e1YsI
EcWGFNWr2jcgEAWGnbtnV7zhZF1/dSnSuqs2yQOi1HZBetf9Om8NYA7wESCQ3q3nYJfTwR6SjnLR
YgLY2FGgnIAEFOZjuJpBlzy2MKyiYaL9m0n/E2Tnr2tE/u+9UKlaLk36eZdUcHnPgfgzeZiS7pDX
LMnLnqX9Lxvhjz7kfzff7HfT7a/uUdXK8vagHUrXhOrb8xuxgYt7RZzh4d/tB0JbjJFhwQXv7Xz5
zwf/Y4Px/64W2PB/X+3I+GM/zl70zhw5g2ErQcN4TQHNVL02rDBDN4SC6JG703djcYfhm3idehRU
5CMWUbAfIVhhIxqX/vOJqWL7/73H8NcT+5t56C+VPs9V7srLzp27Qx2uJZQWjM0gq22KB+D7kW9E
aNJ9vM+oQH9qNoLIEbZ7Mb6hRxoimxzddhozWkWoiZzAPqJzDa0UYDHEbP3zDlF354L6lMICv4dk
8zF8giNmgNTrs4Du6p+vSfpjZKJLmiJJtE6m+t9utnG8tfOXUgvupJsJsGCL1UsSWro0UcykMRPn
6+3tXWUWg+hoMC1rs/oBQPWvaMO56Ij+v5trQF85k6by/P8NmLdSPj12t8ljbQqyzIeXrB/gzaTl
F2FZaPnKwmXSj3m9FZB10w2ezj/fCFWS/uUMlL+ht2RDq4ub2nabIwmxRIOlyCgLqr4SnJKGRdgF
0P2vaiTG+fYQlSsgc3fnGt/CLj4nGG2InaAufHuFkz0Ajy9ZXxhfUNqRfnRCXmD8QRo4kVYvBNWo
xlWr+06Nnj7k2rDBl46SAuwIi6BMMdswuY/o2sJIHc9SSNUPsk+R3oG0OrwSag0OsiXx3a+3Fcre
ZDgh8ABn+IGiKVM/kK2YZ2p0+4JD74FKHgVAA1JcweG64kV8fWfSZFtvjcFEJe9uQukHG+NKEOut
UGWDVA85XyiteKWYOc9mifwxzUrj7Z5d/RzkM4G7iRoqGs1n+3fIAD/9NUByLCo9KOXhGW7h1y2d
xofyHoZfCWcDXzY0/tOgoUGFIrMFW6Ij+AyffuFWLpTdtAaZ4rUMGycIEpnKEdk19LSutgbe6jw/
S5p2T97fZNMAhvDVHFmBJxAu8Lr+xVERCijMV4gg8EIN4BBxhbNDRcq7u7DILp7u033YfTp1J78G
CyFOIq8zVNmPUGIIqPNPyM6fvdqdb4wEUTTWoGzBqQf3aUEQKBp6PS76vG7dGmLU2q0C2PTcanlD
CbGOW/6eSPAG8rk+1f3WPydnSP5b9+LCqxzevDua6ZrTIj/R2y+OM1KKGJ1zCFOddfL65OTBEB/h
3kO4dvw6OJo61XCGl9087KLcn+x5zCzLyh03s8Du7WdEN8KTgtZVAoWiSAdlTjR8v3bdBnInA1ck
9O3zsNnBj7Kqw3FfbvXVMe6ho6NqAImp+oXSQ3zZ5sk8ge8TH6qvi6jZ0btIjSfo8/6z32nx+bPd
ENk+dq+X+fgcvqts9tkk/F0RBKOkFSjBdFNCiriBjHB1j6DzGPwzI8i+zBaGNjatglv6oqZ0XYpX
ddu6UvhYV9yXx3oWNghA8QUYen5NC+7RNZPClyfeIt5aBY/1Ke3Xx1/Pbb+m7tiv71v9p1ueUv2n
Xp7X0IPft+rPc9ukgAmaFLrHK8LUx3Q4zH/mPxWbcViic9C+PeNrXKDDzUDWekTaW9vD3XVcU/Ql
+x8PNR85vBH8HuET+ejgdGu3058j1dA3sCXF9sy4EiQhX7Sj4HJrD+c5L4Q2MLyNWx2+lAMvyh70
7HULX5iypw4v7anMU6SHXJxvdQe+RYvmwO90B+OLmXdlf98efzGgm6o/ODoxfdqLS4IofSshwrJX
9m08g3Tf1HSPjxgOBFr3/9yJ61bZcxLK1/SHSfrhoO15h7anRt3W8Kpft/CDlenHrbRGcULGF0dX
9he2Hu0F5LigJRGnqeyZcKMEwkms5Z/7ltr+e5OOW05S2h9T+YcKuj9suYxue90Oy3FbHTAhjz2t
h+vPYy8hKU0rBVI5iNkPvECq8oSxS3zJnwcVmbNoU/znJ5K4H3wp3tJa//mVdsu/WEoKivXh1tjc
1GFL9a86jP4YTAINy6b7RmJ4MFJbp4QxePSy+4i6ow0Xta8gUjBZReYA872IG2CRD5W96qNXseb5
7yeQHnpz5F+E2vXJe1E+N0JYCPw8mvuqL7kzE97gpPRKUkJZcBtYDcoHpxDxyVAEsDcb2SrMr5Aj
RD7T0VEFIVvLehqdBCjkvCSN3jyb2GiQmnN/atWuzlQA0uwEBo03Og/a+jUlIbCpdlQf9EhK2h9x
XdyHo+7VrDVUU/XolSB5jQCJe/WPC+CYOXKbekbJMJwRsIN1TND68boYoiVLFIEau2EIbYZEVG8p
TO9DObC/hDO3D3IvN8F6BHn6+hyYaVR2fdInYzbDzVBJjWkRAlQ4/tL2pzWPWtkPYkWL1Vm8GKhn
RXWHcWJpXywSiJeFvO7zR/u68x1pH0n7UhGMD7N9e+DRt9sXvCP8U287LktK1I8ZqhFyZqzGnyPn
zsLAoSkIOiK3jp9AnHeJR6Vc97BP6RgDzWU2AxvwwmAqASKJ6XlNLdfpV5J7XENg5OqZeIRaMFIL
k7Mu7vxZSAENxwx5O0ZXSwT5Pbcd+Z6pUy2Th3cJJ8lsjxVPFFRlm/Xzhyfowj0bSZ68BK3oTv2z
ZxBm6pm2x35G0+0pbdJhWbtDdvOOEF7Xfk4eATV+dF617s2roMbCrNVRl92dV/iMrvYtGDa9BzQj
vgS3TwrS/YW623lXeZV3Cnq3DZsDEMeBEbxTPKyH0Ige2dR7pqfAgUVEEXjSfndmgv09f6dtR1t/
NX5T912p79B2rZTdNVICmJ3SYzrdSsHjs8peAfD9cfOit9Fu+LHbcc76e7lqkif6jthRyGFlaxYM
me41PHdhSm8poUNwSYsAId6RYOW2RvDg0K/rpUyx/gEJsn32clpvJw9VMkuMFsuLC+rx7fIRPsJh
mftnPqPnHqk/rKCfYTtsqdfzaPf9OvfF0xK/fPNaV7M79l6xLNcQgbSxiJNqtvEYj3HtdvFrP/OQ
hclQF8kQUYca6kjIKfpgRvLcntaExME0MuzJPulxx89o8NGuDvpw3F5IZ6GQyaRAXGdXMFfFtfv3
bbFUvtr4SHeCDoZ7I1xSt50PTYH7QqAYvW4WVAcK5w6Jho1PcM/cii429rpfBLfwueUKUqSruI6C
x/7iuVYfQ9RFfSLi9NdutnvsjLiNrhu4OIMbjrwKNDzwbXViPEdxz8ndkUJoIlAARybqvEaYIoZ6
bPkK59sBdhkgb+d1F8vcPKwu639b/uKers/I0cXz7Ss88YThsLvgEcr3Ee2dOQYZ/WvechJvaQ+/
nU4jburzR9rP9nJrKV94pHL9Wy2o20p7XBabmo5dirV/QHwg2K1RasEIo/KDlMih26KKDUMKr+2W
3h5maNjO9mxl6YsXjEgHFdvbba8RCtZburqvr3r7+Pr9dHjqIzTFDyiSIdB5Pi2+Qj1KRI6/Q8lq
ixaxtiIGJXCky7iXo0nwO4BUsXuX/WSlZ+1h2IrgChY9FiTBQaYE0I+gq3eNxqx2GaYbl7OwCp7x
Kek2GluAyLuB2vc/UcHzcOLZXTd19Ag0TNvLk7nBza8mhRH6B7J44UsxLNDUcBOfh27ZLn9HD7xA
6YwXvbLIprynCI7vEMItccOpcMVX4fn6dSu+QazxjO+RRojD+cQ34pvf51Flz41IDeqPI09+Vi8G
/7ZCJMnvGen7gJclu27u332iwWAmfsRYfDgu+3SIK4MYBb6vVGoXo1gc6yNsyQGNrxdsicL8cJj1
g/3TZZNl9W0sL7sJ1GIrUhNEOTEQxeNt2JCLgNfYnWiwv712dM6KqA3h5chgrUynYZVOPqpQibQP
OQEKqSGudihSNVHXADh8fX0CLzJf5XaJeHGVXn5gYA4N0C+R5DxDoUF327Yh3iSce7PYiLEgQeEZ
kRTJ3sl9Jrl98+8pPuYdLFqgxb1rxBIn8PJhm3WlZeFN7Tt8CVDY+ZI/ePUabhirDPJEya57yVcD
BJji5lDGZczEVvByjvEkbSC9vXoEpgkEpF9adPFzTrcLr/uXU3nyHlCHbWS0GNa5K+RPN0JKD3GI
8MmpwBsuDuioSDhOk5qvJ35HK02LR/sMDG1fhEiTJUc6zJ1g7PNfceG13t1T/El0Z15o7pUUWxE8
sSi0bovUyM4/zTZfyV83nzOMKdx601T2VHAN5B7In0yyHtAd57/D7AczWureZFMwudGlGmicq92F
M2jxGJS0Vmpwis+H43KEMZ5rtB7bIw3BV3SlJ3OLG7dK71yfEVG/COcEmG6/vHv0XX5pWRXCS+3P
92PIpZu/fmnmKQLIB/ivj6Wfdn051OnEz/f1WsumXyfkMSfZy7/501RPx83DVax5crVlar7qm74H
SEhZWrO0qLEnNGqQE2SGHlyH8/TKqHTmCsHH/VMNRor2SKa4Z38GFojGZsMkwhl9qukRucDBVchw
5ssznrQMh4BCBdibRA1eusn0fX1bXOLbgVYQpMQ61U1YbDAtiLiVltwJOiDGisoldbXzAWXRmb5o
TpaM2AFdY8zWctaa7bqbmzMa8ncx2n/FbtGxPFljad1gbe/edIQVCbVL8Ts6KlmQgFMKLa22NCV+
n2jybM6IMA8FipJZF2qL5mlpZMfJSUMYb/IBhWWUr+ERjM4/tbSQMrkwJwx3NuiSmgPzFfPFM5l9
vLLZxzN5xdf3ezqLb8BTUu7sL2MJPg4H5BbM3E/i06eewpT6OVlqy/wX3Olw+aqL+XtJjHaNptHL
Ixoh59Fc8bXwB/QPsEQEZvdICVu39V+feSqnBeQq74/d+G3YBhHJaQWPh11HcI+jxDH4uafE+S81
ZbPOWHTS8hRALf2pxNO0IW+DmQxvGOdr/pGWcH20QCLE0Qz78qks602/aiN+Jr9XGxGk7C67UTbP
nzpAmt0pkYQ2VjJsug/NvWMaLx5BnZwVy/uhXcJO/d1lxYfEkAr20AggZ/xg5ftwhObrXlip/P0s
GEhun6I3SaHy5tKd9PJQNiF9W6hp+z1EswCW34BwJ5DT+lsCf7E7TkFq3OEdSh7BNZq5sCW9d063
4Ffjk40ObFaE4i19UNBkgr6ebSim1GB/cIrsERTRcaunxlJezROYmW7PhRIZG2yCW0JfzOFXRdjA
tqomSH5iL6hiQnw5yxCQY3yceK0IgX3JK8WaYcpeTh7mtuQUqZA2wkAtek9og+jJELK36VohBpeo
NtRNERizav20C5xQTjL+ClRsxNwjtku0SHNUt4xzdxZXkbEE4uDCrhkC6QphlPINrA/olPARnF0D
29kcBsrX6qqmCGggkoPYcyDKrsy13+2rOZjixy18UCzemY9SEafTekZWeDNfdhVEx/IYfmXkRdD8
i3NsHSg/33DghQBoOMu06P6FlKlvNVuJe4BJRmQbpGKQu/oKDVAMnGxidN3BkcwcK0GoCkzCiObe
ENW+ngplFIRrMz3VwwqDLiPmSReBEg+mAssxYaZAR5nuGd7D4ledSj9w2Wa3rThFSOxNFHZH4h9I
p9i0gHa28z2Awn7bMykZVTTIKucSKGQClCKyqc3dSwr8TopsyMPnCpzC1+E7nvk1vMdzu6MITQUI
ca0hvHvoC1lKNPOB4sUzv4xrKj3dWri8x2L3jZAeLmK+qsILn8TJ8H6NCRHYE7ls2uO2Zr2ccnE0
5/g3tFEObXgNYbD1jvEsa0NcDOQauJCp1+/Y6H69KaIqRJooQjcyGb3GbWJYShBgyZRIXjcBJRS6
yhUhIQGCi4wdzYEaMXFkeL/AOjK3gDdyp0kVdns9abaTDx3xI1x1vspXFfFY0jLQFcB0myA48KGH
RTj5UHgWza7gVWgrMLa7GKEX7tPaJUyOW0pMQAHsB/gADW0WhRhZsSeA2yQfV+oW0SmoWcEwjNl4
EofFGiq0M45IpJ+dB/K5wvlqLJQnQ904x7Xk6Am30Za/8pWUcc75Sk0a/HMVcprJ5CO/IJ0sJ6WO
VX0AsTQha5knxkaKNP42wXFXRTpazbWD7I4U3p0xKj6Im2gUD5g2Smg+9MbE2SX8xSdXX0MtnHU8
nueXyv48/XA7M2SOA5iVO7QpAlQExP+4ft0DOs9V4bz3CoGJsSnCYS+h/aRh2cVzwl17r+XUw36Q
L40oON+dykeYw1FY5bXV+rk544515jW4CCFp/OHZVdi0IA3pc/SuFJ/J3sQnFZ4WnVwRdhDnhkMo
dpCB1elQvnn5Z86CuyMnlx+NEzY+2NHxA0hwHk5Zc1p03besvMKfW7U/so6LDIseSOaNzaan4iCM
5zhghNkF/J4z2hpCNxdyz8K5ExEQwgCeAIEBZxNXD2eQO09qIo034hjRBYta7wkDAUikGDVI5+jO
LNWG4yeQHG1ZR4jQCZOWTaKXfwzolxDxVJzNBFyOnD55nqpQczYlzN/Uq9YPH7T0DjOYqiFqFvbN
Che7HaM4xEZclcvCP0BK6EjOcUlkkKmrkXOfJh1Xic6Xp7JLJesGqFpEbMwfsE+PqCvXYRU+MvEY
iREjJRbprbgUTC63eY5ck55A69q9PfdKVm6boA94tmJri7BvVTLMUK1AlgASJoyzDYACpDaqX8Tt
Tjy049Lwj0vgxja/4Av9INk7uyea3DBF26hX+BK2FWR3AFXnsnc1a5Zx97Echf9wT6RHS4GyPwMK
A8LideEkmu6JkaFXHkPdnaNxCSdzUiXnzTUcPJTg7OlOaFHWmG0IDrcEbwDdJD4DJXcPjGFyiTq0
ZV9Qh1M4cCXa9egicTjVq0LomSKqWMk5mpvo3CZwF7vNckKf/4F8b7tGPDTUv9hoWYuS9LI/ECcK
Kdy42VB2fCuIRdFCJ6BvQ6IaOpoUfKHmdYwFgBZXixUel5T1fLvi9quhSiGKXDWQe1qmZxfxJsQJ
2c2exr0gMMSkK0hfyR6nG+tvHX1UEfWyBQK2gnuEbghgPzUF2bwySSLbd2T1Zo5CfvAIoOymJt7+
bnm9lj1bWgQoHesclekEdCw2sScYlYDkoSFgn0Whx8ppgMm4Nl3E1KgkzIE6qAkwPa7j++bmHgLN
/JfeI2W2goFugetT4sJ/4U77Q+GQ/VlkM+D9aGc4L+46UX/E7KaNUJLJnAUC3A82A6xROMmLVYEQ
RSQcnS5gEtGZAw2bHHeAIif/v9I2eO4uSKcU4FUooiegQt/hvCTgR9UY9yBC/RzHO+IgBMaptIjG
GVYrcdmkO67sq9ZxgyK2OcXNQxPjtSauBLyHUOAUtuaKYPrcVjmvcjc1L06TgewOmgzAi/tw4HBM
Jxy/To/IrTxYsmM4TcpkEmtL5BqzhvVy5QHlbGKSIGua9Fz7ZcdCICCANTKd26PZ+FOsmJQ+nYGV
qDgFPzmiQtxE9wDKT0YQn3gCxWrQKrtF8+BIW6UEdsVgiGhTeDnW5U6aotsgtFgGhVOwXmWPOaUM
t0XpSk/pkKEInrXfFUxxv4bw6g00eFiU68uu2DQ7bQFVCyse41YuFOqkIKmJjy7o+OGaIJe5ulcI
4p428qTs0zkDIXKqrqVYiSXsku5R2SJRqRlkHkMUBc07zmxkY6KjQ4ACAgCrJoCOlGfIMy+0TkfC
Ng2YkcGCIf5aDGbt7cgJE/A2C0wfMPM7Et9Ay/h1RLBjg9Go1/foQahydvP0EYhK6QXpFQJpXFvP
BjLIXxnNYhMDh0MxHpex7nAAIqN9RKWr2npwsgx/TObBS0beVyLcOwdjCMUq+RDRNQZOKGG/fJY7
q1eD3y1nfIuEwz5ZM9IrGOBi2WxiVp19WyoA84Ce2m3SR8+g31yDPG5Bd15pgVUJJLUZKn9L2lfR
jTCnXAJ0F4GWvDpjLMEwOhd/wsV1ydzUrPPn2QW7uquS5rtmuUC/mlabE5jqIpnuSr+3VBzg/VNU
ZNF3tR/OmZRatU8HdO1WpENXFIUrUnAiZ//xWXBlLbVHLYZ/mlRzO2dJadCLHuOGSrPqHbcChMFO
D2o2z2iTOfls4zAFhza3cxLy0Z4sWU6OnI4mcJTVBIASaBVLBgYI4RAzaswOJ0cX+W4f/BLPy71F
IwGe6mopRIVLmop4YCIvkucTRQQ9UZPpV4GZQrEQb49ltksgjEKsj7gHY0NsAckJ+F+cE3Jf9i1i
57MLyrhdX8MSSSduil8mc/viVEmNf8EM4T5ROCLJF/8zKGVcgNYA/DZCaEzNGkDxCRVwIu6wBuHc
IAB+9NAaTpoNmBK6nQKOW5FCjHhA5gtiJYNZ0UfECrkrUJv0AS9kRzklAnylwwqmhznlDkBrzAJF
Itm5+kMgecNOdhu/pEb6u/8ZAf9FYvCYnR0c0FqwY+KeSFQG9gkBPDgvsgGIOUB2tkymQBGLI4Yf
DsfXMWxyDdBsZ0mA88qmLtBs1GTSJ/z16vLMdUxC1RLgLqIJerYIEPNZQGUZ7oEOGZ+OHPPv1VUS
LSAdiPJ3jWmFrNUDJI5LhpPIV+M5HZKcwc/OVxdPq4hvZk9f8/p2czSzoGkt2RSJAUx8JtxL70w/
g5+6E7q3OaTqjYMhpqMszkWCJgt47eKWaCjhvNwLk1TIKAWG9+SuTBFgpkFkA5eiFzx36H7g7L6j
xBCgNetGW0Z2aOD8ftUj5CcBUahg+5ghAL/tCfwMHwXlBGi7mSdueueWmBodGqgqEcj2l4U6ucfN
JxeCQZmZ2ad/oplEQw6MRm2jW+HwE1uNTgx16vHLVkw6EAHbCRtjeOW6oOhMw8nLY/Ay+P6WAfWr
U/samJC502zETMNxLfyVBpJOtVou6ciaU9J5xpRdMLOZfkOG5gR6fGQSZuS67hYjDQy+dXbJcXPk
cS/gaye0qhv0ii+2HDOOwZzL2ZZsVEUWNFDA8LECndLGc9pzf4ZvoJWVMQ3hNxta1+QDvMLKR+M8
aLi+OoGSMyrDIu69gQd09Eqw63NHQywXihmLa9yh+hyfvalf6Qv6OwTYTKYmlDScyeytR0xcMaeI
Rs+DyTsa3hSBT6ArzqHQQC5pj7PEdpiPd8krYto/U3pD9FgXxVJ0aZR3w31m5xD7ECmrOyfcubD6
Z4iXuiCwEUWnDETy2SYyEyrS+yScxiAFoiujCnr8SFWmb9BT5qH25pW1gmC4zdbG1Q4BOn6elnYo
jTOmMg+qryl7Hb/Mt7udAlxBBxHampdocBkSdzorz47ISk6XM88Iu08j1dJZygZfXQi1qdSFRUqm
4pfu04O9E53thmdfBmjEA4Fgnsi/Iz553XEC0FKXPoZujdhaaD1DSBnXyNtZc0aK5hiucQ01Ytws
NTL3uQ1Z/RL4zYCVwjf7cFi/zclFJtEobP4EhbxyWaSXw/SKcFcZE0EQ3Herc2T4zRIRMH/g6z46
b8jiVlVC0yt+Ar9AuRkjcySiwRoy8YNq/Fa3L/HRvwaA78jWW1KAl8jTSLkNctw6gdJPgAcFmoLw
mzCVgJgM0Ig0tGB6F6IPfXumGFwwngFi0K0/GMV8myzb73JF08kXnPq/67GEhlQaqD2rHhUbqjMP
8E+T+AI/wSS6UDW9BLI9CLduLzDDOnyV8+AMM88cHZjs/I3li461WWb9d5HoDKlgsZMLP39+MiBl
vINEoRRx9mRaOqA6zNxvWPI6PVkJgXgTQVAXiAk4x5etOqx/1uIrnbBU1Fhlfk9fHjfM/oigfvrJ
ssjAliBhIgE503AZjM0urzzMW8QjjlDisX5XERYdWBMMLdP1/lKlWKNieDuPgBMsC+ABEcBaLBaC
rAdBKHOd1tWE81UI21OEpR+/kE3SccJRxnD9hmTcoM97DqFQWAibA3zlGVSry+JG5ZalYVYedwjo
GykMwzXGIhdjXMDmn7gAGpLa4mkqBHLkfQw5iO7wA033gSCEpUMJBZv49B+Yc3g46ZaCzXx7z5kJ
uSxYyoTLFM9tgbThCoJjckyobTJIUHCmYsdJXC/eisc0B8tzZ90CIuaj6H6DpQTuTMZa4O1YdkzU
kAmyCPsoX2qYDfwak7HlAor8lOEhT93nQIugaG9xXKqZpyMFGhwnfCFHPoDdQu1NxPYP5oo6BhQY
ziHKNzIORBjTYqnVJMfN1mgySKwluJGJ9CoKQdz8qHPxD4OrhVSyMdiDCU7avpMZDt6VARpuGYEy
wTKbsiXPvZvMSAg6QCVtaHveTHCpqzmAQhGvG9zUmhmHO66xTsagsLEQ5tw+Zvdg/ttpFUlL6EK2
QS7XJpDSRxriOiBhaXUSfbKlNRPqNVxchZXOoWp5mMDpOqJhjakkIZ0MPcPcE9SNhHMxBDlcq0rg
NpCIn2yZrGKknfLwi0hdk3QD+qG5SdJ0ZC+TylFcrtzWgRXWmrk5GROI3qjDPs1d4A2OHPNIvH5b
k9bR4vDRzCSzpWdEPtNsK47UJZ2FRiVhxPsxyyFNORP3tuFplxPTCZ3hYyBjQJAyDrij+GmmzfHH
p42RnqN63XrkcnQyiHhcMVSNWjDLlc7P8vw/hJ3pbrPcsq2vCMn05i9gcItx3/xBcd6ExmA6G2yu
/jwza2tr62jrHK1v5XUSx8YwmVU1aoxRPvn6LA8ofdgg0clzD4jktwa1kLxioUNGZz/3pTmkylV5
KunN0yP23Ia0QD7HwedXZ9o7jAk6B3t+6LxmFZT9mAyStBAoGLrxXIEhgSprlh8IMbA5uKYrnYAl
iP3Rpp2LgogKeiscvh7sLxjQH/IVTI1FxPIa+fQ3dw1h2whYbBMWAZcQFtpEXKx/Iq02PIj05IT5
/L3ClshTlkTrOWw+9HHdIduUkhMxdWAcIBBaMk2I2xbpHCF8WOCYT8hulmKxKPOc4GIRBMWnjIDY
mW6EBuARWDOJ0g8SKHV+vC5hzcFqZdvGR3kbQR2BAbLj3EypNYhc6/E2puY0d9BPwCc+C3WSEatQ
OlLC99ySqsOEFXHNNNLobtKBR1JA43bJNVuR6ngFzSprnsB9RrqPnkjjZaBikAhYpDkNhMuILfF1
wilfR7vxJv5zByyf/hgod/U56SDMKHcfh3j3+HkQQSvEgxw6NkBbkqYA0sLMmvFe82QuwbFLyRAY
GbJ9wkrRp0x0CtIvJiap8KtJOjksVaTR3mjxIs/S/DSgzcT+RM6FetXwi9a+TyEqkUO2gsFAX5d8
KgUZwAvZIQNDygjVbkpfGNSFGUvTNqDX7zf0leEmYA0g3ZLwEUaQI9SlSCrlKR2WF+CpzDcxNR/1
3yQSbwwRnJ449IbyWB6ZQNIg3NvRLC+Ofz1zaychEmPydP07YN74Df1yU/5qG3XdfVs78b25G1+V
zRg2ZrKk9b1Llu38vZaRvXy2CMuYm1ovEBUzlwx+FO447MnGqp2Kio2tLp+XmDudSH9C/SLOC+py
8KcKtFaexVOmUUIj5KA3DNL1UnJYLuf07maQK1PGR3F3xDuSNO7NzyLhiqPPXRBpuLsM1nqx/rAC
jMCkZmE65QomO9TknBQAYyCuWbPMcHZF9X5kOjfpw9gDxzuMMSh7k/oZ256VbIVPn3toU3rKQg/v
EORJ9cLXzQyz1ceH2ehKM2k2DkSK9z7fMYtAehxIa0Fj7WY6VJ4CSvTYR+UM50rAYkQqtrmBD5Ui
w2GwBp7gIqdkViCzu0nPGTMhcZ+TMvsS95U4CiaVIFAVamn1HE8T54+/CTjYsmUz3XbCoDm3dmQP
QiSqqJefkwcQHvgUJuk1RSVrvMeQkQTbj2aJEF/8SGFCPdMAIOGq72IN5nMtMFuH4Arf20Xz4x0z
P5qkJ2NSkpQbcGZgajkvpi9IxEhgdRDb1KtBcUfCKMPH6MNnkC8Cioggl/o3Bl9DPNOoDQavWz6J
8fGaiwN2KEESK7E4Trxk3VLUWEiJcshpyKImphdxhxlc6cbT2O4EQayB0JZxEqA2+R/fXBu+4qs7
EwKbWCukGFtR11juRrefnMfXVF2/kVpwJiD2qwsNPmy6pXqatFx9Wjki6P41BXIMYqSwv8UC8iTX
ztgp6ykkA8RbMqm8aXO/KUECHxmCELHRmIJhbqzQCmuxVkOBVoBa4P8dSMuCZH+YC+rBewMqgTBs
jEeeGUggN09AqNwGEyT48AjoBHOiRXx+Hhq/I/XFkYBF7NfemNXNUmQhaGyVQLozsoS/cjteJ5vP
lD72VCx8hFWLN7UYjzmrMYu9J1RkbEJkvnO8FHdY1rI4RJmKrxRLbZhipM6CEvdVAVwlnx8Q/pKw
YVmQSHLAKJddFttkNKEjOBEEvxHeFTaA8aHnvFUbkfhXG2WhLWpAXTLEA+YWwMcEWIHGOPmaBpqv
LpAvuLCSJyat9ycefRXFJnAbcENFKBaV7Wehg+WL/FCaPR2AN97qvuunlWuhb+Dj4wezRL/KsWSe
4mAww01NuObpn1OMwc+YZCsntJVTjSAdEUrkCbMYvqNA+jcO6ptOUEG7b4ZGIJH6EgOJvyWACgGO
HiLl5oGUAbkeKhBwCBjf6IbbxQgQk8hwAaMgb/pVVlCzp5gQvEMsH8w96QCdMCCNCQeLRcNUc2by
LcNW+YP7ALcguRGDerCVmVF8crgcwvPA6DLM6NlcQz3jkjCmZSIz9wNPBi62MWEfxlsEq4xBiD0I
iHQd3YrpDRDRwV650XgnL9reSe4bvO8wCiC5GijgSPUnEjsBAxOdjIhuTWXSfWmRsq+J3yrk2qxq
5gylngT/+iDPsy/GDBHdq9V4YmyeJPVUbH5KMk1gmMezhpwS505uCW078nNug6dneqpLje+jJV4Z
c9in/1RylsRnm2c1vc/JsiTpEBBFfbLomH5mXPxgTC7Rk3g0vgZKzO+YoTSlW46XycMfO9Ad53DO
J/cb83X5NHOGjRycw3OVbAT4Qbtomq8fENMjEh9RzTFHUrqA6FEKkTbjXJpMqGGIJXdXnPwX1+sv
LyJEPFaRqIqJ8ck8O0i0tEn8XMrSkIwNWoRoT5g+R0Kh+OG1IgoFYd8HxuQk/mhBQcbO2i5Sj1U+
qQ78ZDoihrxDlPGrdAefD6A549LglD7LAKCAmX3GtfNXCgk7xTRQiuFZfJVCrjbIE1as7C6k9AI8
YVdG3h7wvnR5M1BflcoDoII9W3S6Hw7SSOopbmOkXFu2JJB7oWDUSTXqqShMGNbo1YRAYb1EkOXP
c9pQGcipxqRuk49sQVsx2UHY+lF7m0uLwlaQjQCb569btDVoKjFACsRQ5s6Kj/h5LZMfUf5IXE/c
U8gwaDjD8ayIxy2ARYrJ0ZaxmwIwojVlhWOKGoVtZwxPhh4NjfNhUfil6LZxFns6KMqiotbL57uK
nbslcf0sgBNDKNssS476y2SXr84mdGT5GyTmjOnpIvvBBTaU/xIyGmL/bzHM/+rPalkmwi/mcDNK
QUhl/of+6z0elfLj8SePZtoEe6S9vk+9vTzdhripje1uEkwOcN+9HXaK/z+Hb5lxdv+bcd3/OAD9
/xJMW+qnl8tEKQ/9nPl6rhIAB1HS0nKCxEO2B8olaNcYUXkqilQ8Y8Quxx4d+5AsSKmfDGKgmep3
S5ijxEYDCijszbFHrxVWCspo6AraFjCN/NxAzVWtPzBpxY103yRu4r5PkHNiSOPyclhmlx6tH1yd
Yy1Y0aSD+jdGN+xKY1185T/cTPja//KD8rnk4fvj/QkF+l/1O1PgVDL+Svyjf0OOV7/j6l+pbJ5o
FunwQkbswUfhvb9o5BMCzWlrul0zg4KZJy4szOFsgSB8DWd2/fvXhxp1z6P0yxQ/5QvzylHnpl8Q
6u9fMDnTL0n8BvmCYHIWR56syy4DJHc8ep+pcNAfjB3o9sN5OPNmPE+QOflH5LTiXchFIVa/4XzC
EB2+uzOM//gruqISipEKYEaRuyl8q2OJpqNaKRsF7m6MlijBL2vTw8CB/jn60w79R0HUWLZBLlyd
hTqpOrdzDTMGqmLuMBDXZDK/LDHMYPlTIc3o9lMik6mQ0r4g+5PDTQswc5R35CVc3kmD2ufta6Jh
5jPdjSZrLKamAl2Cn8/vO2Zxplv856jNTUJnQ/nRcx+bkx6UgSdOW/jtkwWpEPDLRGGHpLAPiRWz
HMQn48YefMbd3Qz+KJ8I5CKfKyeFna/eaSK+A2rSwbqVAL3UbohN7tsUKobpoYIlxOHOBGBcufi0
wZeG4DVXTwX6A8gOLFH0WCE4xOrh1YHpjecZYMOIyvUJofi+NebdsgN2lWk+imAjLP5bLN4mwCyk
SSB6GHDPyx2uP6cadAModQPdLPiTDJNZEGB8wbcu528y7DyU1kCxHJ0oE41Vv7GWWiBftEAN1YtO
/K9vLQmCeRFdBeAU2pg5sXfsqTgHg9pwdgAHqQg5A27jZHCP7l5J187CiET3H0daI4Q0WJFAI0Qb
DzjOly60qmhqdgCkyUJCOvogm6E4pVc2YvMsuWai+UlDYge3k3ftVvjRTTJ+k7EjiuB4D+n1zYkK
5KDxruXKF3vJb4SbITXHHdOZty9KXiY4kAJ2BMbkGq+fEIpbxFGmaHH4Cs1Wmj0H2meLOBDTuLm8
j03K4Ib+JIHjtuSpyYryARV0vFXAfaww2kp74gaNCXyyli/WkUh9MJ0KoBoCGKWkDiME1tE1WjGQ
/Bfom8oyRdAl2OTp9vVV/3F4e+CENKCMWGGF5L24rDEFMe0UGON3yo2EhV4BtDF4Yy6SkOSa7ig1
flL6qCxoejWvmwBW2lNOg5P7BIeif7S1gtQzJjLMJxzjQg4bzEqivSBTs+A9hkMNACedGdaxT2pW
s+AYaAVHyGSghQbUJWwh+ykwuMCzSXtA5D2GKftjX+gM2deoJhLyq/GsOFCgLaAbYjJQzUSxlVH/
wJyhZ0EPg/Y9v3U0/BAerjZPKe7u4BEGExfEQngAbr5RmfdCnEuFalJYQzHEuiz1RD+l8R9LCkFk
BRwbjBxlEgP6wAmfvmkNvoHlGAIqAEYKrOdSZDsa01dlDPQ9FcJkOjfR4mE7xgbu3ReI9ObmE3Fm
8SNtDQkpw4v6KKYmSXk/uGwTNv5N5N8DpAHTZF1z/CgKHJOeiGjHvXDGTwEkROn/pMlnbPr5Y1l8
0UHxGF/E2UPRAE8W5e4EnSRnFM45n+c+l6gHECuCxlYkbnEwmo/Rpli3dPtEoSKDMvQIGUTMwsGd
bsDbx20WBkALr+Ttl3iklCg/MTD8GlAO9OAV5qLaCVACRB2Rii7OGxzR+1QIHSy0fzDyEHx0M3Fb
V3zuF5yPGvU+jjcs/Bj6UTGpQhXREcgHEsf7hu895IouZmDIeTTqQa7kRD3Fc/pDh8Sho4PHjcZa
eC9fbB36NM8IgM2aXrtLI2Aq5BJv+PgUrVP6ej4/oc9Dj34TzXCVCRBE+8ROqApU7i6CQHNqMXSB
W+OGMw4Sh9oeTXr/CeU03wkty2PPRGtxsyC828PHF2IIodfLkJaUrCPldzynLEXjQEBCIoYK/y9e
rf7iVnEkzIIPntFByGfAsxyURtoRM4WWShumDI2Nt1ns18do8/fUvnd7nFHHPr9Es0/Qbe/TP3HK
X8j7L6gHVYJ4rWwfbZhrvo23fNPys1xxpe///r4+8rbZPgkVbv54K8FzRgzTHruET1R/5fym/eqW
WMGngJXJXv0219I6BeSTv2UL2Vz9saMrq2rdnfV1JgLCkoGU6jo+vub502deJP+VOMwdjLvdIJHc
FywSc8/9PFzoPfWOHGrb4cJ4y6X5Tw/Nf2I/l/6+MiR+qzH7z7GWxU0N7zdraS61xjGX6n6MUdXK
ONDVOyFEDmh/Qava5D+RqAAvpJw0hUtXdKJHeIyA1LLTAizSyBIIfnWwZs+DgLULSmmQjyCf8RLS
7EFDhM4TqB2cGO4ESluA3YI1joMFXWfKYwpGhue4OmGaoAUAowX1pJ/IiwImOl1FN1lB+qaSYRXO
a1A/JBzgfwPNvQ9lXOR3hHwNk5Ma2IJxnJg7w8klC3wCvFjU+YhnEcixAbLDVGGFFA72I95NBlZd
JiT1EfYqEfa7sjsCH6EomvZAdVDHgp62x5O2xIuNUwcmgqCO0KuYpEAjGO2uMKlEDCwcX3JeV+V+
LKBBDTOF+eKpKJwWCnc8ahRuBx3Giz61ULB1M/l7oIdMuTPtudukqepJTKjgjuVo050KYNXNxOt1
p26B3LGZ4euxfM46Xjj3rbPklQuB0pSHO4WmMnkz1ggP7JdgMZ6o+ucpndmKziG3vzmJOURxABhR
cX/CzvbeYL1gPCEDqydI2qnMZE6EKIJ0Dua9JnMJxgCrDzBZYW0KwLgYQP5UDimdo8tj4xDCu9xD
ZkzbOZuLqhGpjHgftj/+5StZB68Bpmc3zkDUUcgZwNWmY/TwigN0DzgrvIju81SwATHPZFQayNrT
Y97mfVKCp+T4hKjAISAU0+dEOOTCxQRS65A9CmAwXUAl8Gu8RkYwjANm6oCoKVSNOF7yBEHlFFvk
nc2OLY0LrE3ENigugkrzvRfuKcgwBldcVA1VGyOmveEHT0dw+cflSaBnrhaSGwEloxQVbz3DdIIz
iDkh2vCUjQsr6wlqUWfMzkfe5uPMz3bb2jeMTDBxVmA7EaBe/nDKmLz5OpRzVIfQ8x/0DV9kRyYt
e3oAcOwG7GxUN2OANyhYaS9jmlfaWvctrOOEPzfXEp1qyvkSLJkGlogGD7qlV/V0eijagw8NNuQ5
qAIGpN856Dl7agQKc9IXzHaBXGstCiafCNSKIFnbijAFwNWn2Rus1GKTwiF+Q8FUp6OVUBplUP+1
eUMsLrc1Ar3kUmzbYFy48dg1z9ZZEaLjPz3yW3H7Y39EXIZAQChGKwQZkPAgiTIaw0CTVgrRKGpR
+YxfJ+WRtwFoIdMoFyUeMDE7Hb6ftOm5vzalLwUoVNxWNOj89CjQb3PZI8xFYEg1LBgNEEbwP4iJ
bBhacQFGUGhZISxaKTBgUrA+pvgh0DkwkPNCETmVIHXaVoVVAbHb08kMLO8BHVHQFMlN/DufN9uJ
gm9An9iKo2Qj9jpaTX/FEkUQOVVCxWQKYF6YJfwVTlRFAqb/U7sJmL/Ec+G/gtH9iPxNPBHBxP3Y
fWOqcCx+2dLLX2UjfBnUtbnT2cA2PE/IY8VPu299p2yK3xFPxrrWfHs16oXv18d5zbGdM67D2gL8
gzdRnYd1jvPcSlk9zspK4Tfm0mAK1jt8XorEU7ZDyHSPgr1oK4fqPzksTu8ns9kYWEEr7SQzyeyf
Wf09FkamP9ZFTHiDSSZlpIQmMwsf3N9jukSUGAwXq7CbJXeHTsBPnDfuhC/KqMe88OK1foEIO5dB
DNOw2WaoturwgeJA/n2zybNzLfVwXDDlCISWIzGX40O2RFiMKltCJfoSYvniy9oZVwNmR/uLRveb
xblDiM6SuW/bFX4Mf1rbv5AqFIowXybmToIAwqxPdnkVRi/dNbRva3pHEkxLBpxkPnio5AE80T7D
tVaATT4uqBSVJRhATp4kT8HuaRjIM0EjeK7oWSERNs8Ku/mT5jWd/4S+XAU60/xgbnZL4feECnEa
KfNamlp8dNi6N/DlZUOqrc7yUJkrGGOUC6ThfP9egxpSxlkUc+M5tR0w7doCEZLCB29IikjPRWTp
5Y4WFwDUZwo8u0JpS7jkwCESGXMwhCVJZECpwd8+KENER4qwhhWOjK6VPSm0PJ0yAvEhu/2NLXBC
chJYNJx6p3Klxfuihgk4pfKfSwo8bSxelA7lns0IYjg8WTpuMD+vH0okeIqzdCXoxYUEy4KO3w8k
kos0Q212v41XDCna0XJdaSQG2eF+UkN5h8chh4tQwovhpHRzFTysJPpbMxUSmzKVIN886WNIsKOk
hQTYgmTMy5fDOVm91+MVkfcLNb+n0ILSeT243C5i3eCxMP7p7E0yTBGQ9yXT9jI2B3Wt4QeS/NAO
m1G1MudLcJErjNmiEI0TIN4buKcCyH8uFUg78kwhI+eqCOxelITpptjEAf1xBMAf9NTRvP8VKPjw
TRAhYrcr9YQIOXyfX/OGBncGqiQadOoMcw/0MAVHLCyRBTQhLqmCQBz7xgD0dfa6YQ86q3a5l61j
PNCfoq6iyC4X2Pla+MPoKLAe4bCU/3TAr6P5/dcbpifdIflVX2R1r7mukkZmoYRTDJ3ErVCb11/v
JQYV0i5aUV2Rf4xIOPmgKEnFHz6FrYFo5CLrpiDi/2LHFxVB/QMTgnqBVMATe7wQnpVzEbAJgtcc
U5vyZ1hQRmHDpUE55aSUcLex/35QrrecSH16Z7IxpM8KGv4H8Q/KNpSX+QllCyo35RKLZz+ROaAz
iw9KOJpF+/FsdFEDJURtFoB2QhZGETLD7/z1x0Vk8oirubiOQH/58BPZ+SpCPB8B1iErQOqs6U2D
ga+hTsH6lTYKCyyZDpOLCRzzxFY7miozfeSMwv5iLNUA7Rn8ztKN9ljJaxftgqotPsSHz9PVt/wy
Pow1tzvBQ/LHF0P81kCjxj8qswoRfxmX563DKvPS3bBNQShytxH0XXnMIGIhizM0N9X4xXAqABxP
FMSH7sbDCHI5A4xu6RVpC665BxF+b/jUild53yx50t4nwwnvBfLJt4NadzjxML3+1z/yqdbd9IqP
VHrlz5kciLicYQHtgdcjWJ34kXxSxT/3zf36+nns+BVO5Tz772l/f1mI10C5h/vUgbdAQzcsACIe
O51cqGfDHSjmCvTv/W+yH2/Us05AfLCA3kvznKI+uZNpdDCpWTZ4y1CisyRUl6SBclKdfkQfHP5u
iqkqbrfcjAbpd0bzBcsrGpGMc5o/IETmMwN7DvwFqRx0l4pIvBZhVwV2fTLIKJ6K3itLCnESIiV+
1/G3HYSwWtBOWB7Qc92cHnG8fXjdTcIyO6a8rQFLaPQsIQAxanywMfNXYCpWEJJU0JCPD4gKdlFv
ZMZy61tG2/xLWHD6hOYy3hRksRDzyfl6slCaA24a1Ns3m/O1RcI4oNN//VSo8T/HHqJLztvVwUfU
vgv1Vmx4F5CGAJkoGfFjp4ot5EDKEVboRz1jp85hssGyGI499cGIHUUK4kNEOgrrfXHfyCgJk68H
rO4B/YDkqYK2gaxVPlDzc6JgOzFa3YTs/PlWUTiq1xFaL/mq7ZOTHBjL/jJCcJrc5K26HZipeXrg
23hhVgBm/s+babJCE9YDsl7m30BjxMZ3q4R7LJv89ijiRP3TCkdk7IOo5G8FgsKbcfm7V0snw9+5
CF7HN1uYWHnDifUk/rEK3HpHD258cAzYneZ3x2KpADHLeX+o1sXGPPUr81atm3V9bTKvwVWEB+v2
+kHK2l7LTbOOSuezGh3AKebSKWda6umzUg4jdPSv6+Nlv673xWeVnK0F/7s1a+nUrMsNZkIxcwlR
m/9jLEH+F290rESG7wQziHqrujcudGK/NjXQ/F4VWMRevFC343U3FkL7985aoLTdqUtrYRyFEYNx
HGb55RVgMbQrNsy4SLlTigPmSDgDAqflS2mHu/s+x2+h2wuzIeFL1IXW4s6rM2oB16K38MygquKu
8G4iQtDTw6hJ2EuUQbX/TG7CI6NssfN9z7q9DNpGelyTRL9wfBBGBZSYfG32498qLLcjHovkQDgZ
8cSkczRa3xgORL94Q8QevQacjPhZhVER//THdOyKP280B9Ng8cymw++HKAI39IsxFOI7LJIu6lLD
7oC7C+v6ev7a4DyBlQXGCvhfqF4Wll+PPU5SM2FwIW4li/sNeyEsxdDboGEFu7mCSx8gKc+xVGBB
CzKaGaDlAeBUqEWMECEKaj/ImgHVnEg7SMcL6MzICcOOaifayf4ACgKg5hthDLim4HsjnEiSXQen
8Y6TirSVN/3yM3sGqt/zvqMXzNbg5aWz0bmeSeDMAKY4fNUes+rhP1lg06/Z+zfeoxhNQyDlzQtm
fnypgnv4PI4Rk5qfSf517+y8oHViJ8fsmMFA2jEbDZH4WboyocHYZb/G7nOOSOGyTcIcjjCFOfoA
UP5SdXQdc0Z44Hgl5NRmw7xWfZvd1KB/EG1QrKFLoYP3Lz6Ywq8lPvzdSewIMC63BJTq9EHrcWpO
akFQNC4jyPiMcrk0NyZsNDcGaOAic2JOypvbrWU7J8W9s7ez3RMSxK5fH+QTtnIGKu7PJVryRoXd
ne4Hbl8iWIGVeOI1p/yGLm+pCZ3MVjztsZARkliQg+V5it4QB86lOEoO5DF9aW4yuAnutBDzqX9L
t8scNotszK7hkvGdRjPk8AiqfpQeZ8Veshts2DiC5JQv1FWGMwSjGK2NCNjKN1oaPCUO6koo4NGe
R466FVsUkkwCu5+dBkifGRq6GiKzJTwJwjREnxJx1ouUC2Ds0LaiqN/o6OrF/yPFGa3HdBeYl4sa
KV8w2PqzFlthTffrODr338gl5idth55n9cRQ78go+2yr/yaLz0xevXF/a7awFtbSgfwDa8xYWJ0F
3UK5YHSxllmlDTpb2MqegbqwOr7OT5r8j2N+5IPpyHVZG7ASBhROiLPPNLJpmSM/XiHRnCDYJW9V
ZyilaaaTnAhBkC/OAoxUx0FXYSJnE2+E7GL3nN+XOmdgvGPRJUd5k/+isVvlqIkf9H2ZtUJE7efS
TjghGTTQhHUSZfIX7i7434g7g0KenUY41Qh9BENcTlBbfcEbgcEvtPwrFPOowYT7IJH6NCz2OpzX
bE0oQOuPqc/9CGVFcXMMZbDqBuSkTBdQMqsWmazEUakr1O7cIcwswVxC39KbmY6g3ZIFMNySjwTJ
qJpZ65FjAB6/oS8gFdiOV2QQVy1oobFL0+qsrbTVGDdAbSXvtBVzzFv61GCLyIHMsDo0P9AAdvLF
ombLl/my/B3OjPwIrG9QbLbTYXnfdmsGu0myI59eP++TWOa3ho7LSQrufvFc55Hb9cfHAGbraeru
lX2bysGs/QRDBFz0rH0LMbenYVsUtwT6WD9rIHql/woFsmWcTPl1pUw6bVr0k+pxLiDtN77B+CVr
87m7Y4xLIh8OYdfZ96tBedttIjXIqbXg22EgYNmJ4qAJFUOAepvxP1ybPdoGdBbbNxEIXV1xfjDE
uT6M8X+St69qKbGTwkeJpzLuyvVJoZWFoFiaPtJL9ji/9ZnIL5nwQ8+nnMZcKqB+1pK86O4Ow3Hu
im0dHl81AZ2525yPxGEqTgtxE1bwK8abhPoajBbhBXLFfJpM4dl+6RvMDHwlF7NrlJmi2uTHY9RA
pCiMfmHndQCe2DpQDufY/Fh23osRDNIub6GeIS+xUeysRpv3d6R5NHj1HS5kW4ZPjQMrxDsX0hjI
6ApKo+xSs+MKW3mUajjC/rBpYg772Wq9U0vb8rl+0bnCF7B0JXN/j6evbsLuNzxmFj570lRHbtZN
dFSwsFSwWvks6+gY95NMm0rjTcHHiVwtOvYvt7j7JS05ayPne1Vf15+9gVnk28kA8yHB352nvB0b
joGXTrd+wjzpvRzhOqhrNe1K+lb5zdzU5wdtUybAM7nmmqBqGM9kRPi4rVXmrZNE691C0xk5xe3Z
TuiRwchHE4HfwJ2phEGLDb7kmPW8BcpWfQlHy2+Fkuh+NOTF8AzIknRtVWvYl+z/hjcNiGgQck1S
aauCXKtrOd3X3Z5dN1JPqeK9O0+t5mbqtfHsWU9i+hb4KDLL5ePf0X6+j3yton2PuQH9bkqi+tBF
ez4ph6GAASOQNcMxuWozvxtun85La5KjjUIR0LqV5PCrO+DoqYNtU9jSx+mwU2mmZe6IiV8oE+Wv
5BUk2lpj0NJjKg4TOJDJJ/CSIRdw1t/7SAvYSri/ihLpiTd03kuz2x/dWN3fqyccXM19RpcKD02s
31BlAUNITo9xhSrkufQZuimX3qL7+/bbi47/ye5B16mcvbSp3K+e6oKBrlE9Z8yRidkIY9Aqt428
2vQtWlMQj+EBtXZlOQNzY6BMfDUMbDDXLVuTajOv0fo479z9fOs89ZgjlD+qvw98O2Hlfg9fWXyO
4kn0DhoFBS8pcYO/1ChklFPZrqN/5fFdu6KhA/FxCYT2L/26Y+1xZTKSus68jFseFXmCbcn2AXC0
vYP7h8aquNGS/xd/WR3sUQmfn10E8a6edS+vIfG2tuwTLycqaHwS/D8M5GKqB6LZl6OQujdMd4qx
K4Bz8V3PRncnf3pJ5VhzbY3SgEk/JkOzJHDW31G2hMrIx2wgg03qb3POHZ2zE2BTOaZnoA9OEnAL
j+kRcdjfI6j2WEa0F+Mf64/yCp1k/HDkn2rkyLBWv4zCU3PcAfLXNmcgCN2vdFZIfi97hc8lahv7
mbn/ShrXknOHSrdBRwbTY5HNipXaBu/NANhqbcfSrANyajgQ5Iqd4ldIHDnh+L7h68PAo3Vh0m/D
qkADyAiiJWfhvnqgYB+vtWV3eK1lkmOS1H9PBm78Nr+IMqnxSQ2Wo/1zsLnUzOC8V/bTcnhGD/GM
aVWtjeUQb/NZmtfsSJZ3ArHaD5tmnv5rwM7J5dCyKN+P3Ia9zlQ4nACIBZqDYiruHDyGItWp2dwL
J+gT9nuHnRyllIJ6RbGbwjUAVC0bv6CPZVcQQF4OYZuv+W8fPrGAP2s7Xju0sAXhomcnbqL8ZjDO
6cK2QkXGthL/4GXOXo2HTIp6945BGaGZiTOMDDjhjpUwegTs45Kc0HqHT5eQGuLHAHoiiXE3JfNh
qOdnI9hHzxNwhSwAjXGIuLZbjPdjZMYksxyVMlOvHBLvez+0P7jgnAYaGyLum+hDlDNqmHN+VNYl
RhP4cRxB9xdv9K0xUzf/MjBt/VmP193v8Kuc3/Qed/qGEW01p8Ky/eZjazInzyaskSvuS1zH7hoo
BI4OzGLDi7dB4Y0/4QtCyO/wsfWPI4uMmplKS/PP1wnDJutjm5gNj53CmumFqzXivyR1lMQ1Gf3S
uBnqNdXhfiCskcdzvTCE4gyf8KVi/Nt388vl6AmBH5u/YeAN17/DNJG0Hudz26ydjNFaTIyuHZ0m
UWp3zI8tHJW7gtJscHLLaSNbU1y5dmrSH5I1xqrwZLT/ho3DimWnjGTDrv05+STugOC/9VgWxoA1
jQERCLgD9mjjflgJGJcmzudlZ4PD+WLZfHhd+iG4OsCLGTEaz5aYKhZPaihahn1X7Q55HqurcTls
iXNhuiwzgwXGMVG1MetzZKuS/TaX1XUMa/im9s6bZcBKo3c+U4Vv1NvGOUloylp6OCjgf4he0UUO
shta+4yot6suCQEebzuFkWoOdeC7cNBEDLQBMRow7KyyKRP5SQ+v7CM8/EyZChJYKmLiGUTQ3MHA
xGWHqmGqH83WzlqH5drj4Cu7FTtCYesVd5fs4zvUM/LlyrfDlwxzjJcLRv9Y8cqOAYX3nxmYW23S
SCpUR4nd6Onorc2Avxy5am/zovJH3Dl95qonLEdL5/XDdKlMxp4YM16GTypnnRwVwgnNQ8havY3J
C4aY1DrJN8/UT+9EDHkyT+oSdKDY8DvuPxkw5IHfcL/NSY6u/YHhkuN/0tdTZzimuFvYeK2vmn30
nwTQw0YFNGfa9U/Da1ypftieuHwYV63lLTdvtOcThNKKKrQ840Vl/GsvJeIg1R5M+02NY9qWaXey
U//AhOG+P4mxlRnfYsUHBAp+yPSpdkvPr3QYYT/ghEbTfmyT3Zq8+/YTkGZC3JvrS7w5q4uFooRL
tq8u73/ab8XYbiw+yetBHfXTANM9qA988u5Gefay89/kVs5x//nYyEhXlWHnqXBTY497Dg7rNo5s
gkuq2E9cQW6jc8FawNyxdvj6nweYreUYDLJ8I5u7sG9cpiRjuobyDldSDNQkCCCMU4SCrTMa1Gbi
Ivcl5lZqwPl+b1gtyr/PGh+9jyr2CWwFX+JES0cc+nzpWH/rA5eguXHZxfhO/ApRVodUexzBTg5Y
UwbVNCeVzaQPsxuX43Hre+oTm1qaB+xsMSNPMiaCoW9oHQFzjiWBa3FSaqYD4TRNK+sAJDeOnQYT
3HO7Tc5cUf4zTzkDQfbRsYE2sQcUMRW721k3M7ILdjQO+chKedIIj45jPDbTrwh/RpxkA+0YL8YX
fSpROD32RWCeANOy9f3nvR3v1N9hQ7lMyv45SNA91sqFNXT6hHxyUd0pIZ8yu7XfCDev6T67sumo
FHRscB+7I3XI3SaavCsHKyeDgJYRkFxq5prJnBwT/1367f1Kla8cnmtGV11Hg51A+7iCJcdX1jiT
KhYwaVhgyk/GJC9OwlYh4DDZl4nZ9PSOwH/9j4CFY+d9UoOI++IfT69ueLw0UGIUm23a+uIqgmU3
9aQ852OHYNdQCLBlgQTcHh9b/dgETXll4fHHNvw4VpsSEM5u+VDW7+Pnublo526TYH5HgEmh9azq
G84B6Snm0FgVm+irJTzVNl4EIzv7yWidWZcoYJjfJ7Flvj7ZEvy2svV81gFIg6kAKEX+8+GqIBep
w4OWHlLpyzSuVTthcggDHoDGOgKFQz5ISsDjAbNAA79uJ4KzGdl8/e9vSRsiEsZq0ZKmRb41OL3m
8JgXMehGv8UbGaQJmpOeX4h5rjrOSc1RxqkQKRs5iATth6Yh43T+nsWOzeM0JT1lClt6GTHVlMEl
ZKZiEId4YGICQBDheORVAVuU0ZxfEk60+IeTRQwTa1i39+W4XFsvMBYpTLVfCVy1WfW4TyDOxr1F
muNdWIqrSbgEGWX4J7npsfnFxO5NW+UKIqOwuHV7zHxH7thPKDGSs3cMaSYKxI+TQqxFb8A+pMCu
+oiAhQFjqtoRjR/JkdBFJtO098btglD1xNyxvaqNn0g4yDWXZwU424VtPmvgyGJJagXaMMPb+VU7
SWa3ml3JDnvzPXfkdpFgZvhGvxIJ3/MmbM7DjBvyzXwY7k0xbjTv/g9J97WcSLJFYfiJiMCbW4ww
wnvphgCp8d7D08+Xmjhzerp7JARVlZnbrX+Vzla1RXeiFvTv1K8p1NlFI/mUX2QKIiTLfC2lXxey
+8KbyC0aNoHnoRi12jGH94WV8bhzIeEBWBcyr6Lj5hDggK9BYpZihpHNC01yilSPfOqvWpxQbrNG
wVDZwOLgowE/tLULSXvLpODUQ8AqO+QEL/YhIDfL12m3y4V1tBa9vMM/8X44sr6X8+Vo9yikmolm
rBmv7sa78TsAveZBlL9KFu4RaNTFb67m1Nq1L/072zJMIwZy79YhOxONOwLTq9Lb8YBpHC09u35r
lV4dIvuij+SGKiE4Zl48Bn1VTjZUPJEhbD5sFYdY8b0tXnJ59rGvXxGnNMNOMbFZED1oaEbyy5Hg
oVrNlcIpZP7v8My/HVqEvt9KKPaCnIaB+1HejxbtBeWYnVxzUvvyX3K8gihNc8f5ly4aVGg2ON7d
xPXz7NKr58G0Jpc8Oc1ycPvefZ8G9tzIzHV9cmeM5AURqjEvN6q5aUj5l5b2yHSfabh6bHwzm7n7
1gGx00c6qbLgyXa0T+W3Ds+/Q3eJ0nvs6Qp0ICklmd/aZxub+lPB9bAuZty6ZqK7MT4vx+llyD1O
v5vf63A/V5ZVMo5X77Cpq3r8N9l//Qoa7nNfrPrWc/6dh3+HjbM9rQJko9oP84pZIoLEUZJi0zrI
0WJiksJBq1CUYlD+UXD2ZCaFa8v26FHhQmm12R+FqPdtUZRzpJmzXdqj+/GfaM/eqvOi5iuu8Zbd
judMLH9jtSiHVFtlyWqOWROQ2dCm+JytW2lWSUhzvvFSuITyQaAYc5T8RqFej7P/Xk3+zT5GnTYR
V3nZn6TyS+d3DH15/wv5nHOIDm/TgzA5lb81t1+nVeEwfUwv08dXspfrplX4MtLZRccnSH2nEBev
M8/BuhUdJlv2x/v3xOY8iAx8ZCkTQ2Yh/r6f+0yMIt/PDlZq9ufZcSk9viib7SWXxt9NRzDoqonU
RcXZH0mCC7mev//O62st0V2Vqs/OYSy5tpAcMwCI0W3hNn79xMeikeXUhvbI5S8/65m/f7TDVcGO
9Si88/t5qL7WDj+L3xNA4rNL969LRYewLAhAnmWSYwf/6PxXpWWd0F835Zu77Yca2Xvulni7dsXI
YD2XpmXCDb1FpGbJ3/UIilBx8/Rj+QhWKBaQGX8P329hycwXpTwiJuoPBaGDXou5pXNfyJk01nTs
X1v73lG5Of1zGp/nkhX1UkjEuKSKw7Oyij3EyemxiP4+xtt/tI3MCy+tSz/6c14WxGtvRtAhBCi4
HqudK+dt3udyeC82EegO32QjwVgasuPij+cpQUd3rxZlvjVbuGIKv9qe5cN44h6+8vthuiUUy+zK
yl+aQgSuuRAxJ/vXeTjiRSZ6RGy1v6xMm94pWHWLXNcjWV558oODy81xn/5Ew1UQnJhB1m4S8I1s
gfHf6ywLXrJu5hpeaW/M80LdqhnUuX0t6qoUke8QB77D1Q1d9G1olgvGV59ngwFgh2VphTxNaLAv
SGmPvSSKuqnOcZj0fBQLaA16Nd+3oun+/fzytbzarx14xjCCD0EH8b7xavAONJTg+/VQ1Q4u5eMf
/f+Ku+6jpSgsEp9V2x0EKWDTu0aEZOIZueDYxEH7Q6FGVOK51n+YwoclZEaLXRoqB0hujZHaVjXZ
28BoHmwMe52kWPcyfrURCJo+dw5+Mzz8U8zQPhrgr6au6xpAxqH+m+tEQ9ZsL1lnC3dP3dTZvPoH
x1uP/uCjecllV9qqrjoUWV+lu7nwJO8fwfH9kq5YIGFf8VxagbmQk6icSFP2Swd0OI2Osi4bg1Y5
09svH3kRyaf77eSvlMfPcjZ59HLWDQJGJH9ah04N3+9w6gsQIqENDKYbpgC/xJOZdM15YEtTl0iq
Xii8LwonLoFMwqP5FCCs8/RQYB7BsTmZj9j1FN9Gz71gIKRc2qiRcY51mh5vefKLLTqAJyVaOxST
9esgNff4HX5iXWDSfgwkU4+rcx2e2iqYEjCl5cF+dCeNyw2QJX/uw2dDG7z7GEc6J3RJhTPix3s5
abKDU6kgchihsrsZUF31bh9SGIoBE1yjTJ/OzhQ+icooUj0OsrPJ5+7r0o7XJdRMS/HF0hi3CFy9
Y1P2L2JdfL2UNfrJ8XW6+Fr9ish9aWYuXpuM0z+gYBpTju778G4NyNOxUJdDAy4mcGGEqsn2qqpt
g/VzbT7f0DPREUhW515L99Nf29GmeuGPujFg2ot8Rx2pGpz/SomGxAu1tZ/7Dq241QjjmqeOpPg6
fM4DJUeNbHwZR3/WTUzFr/vnsbqEJH53rvNNP4uNAfY3tOZLVCuYoSsazHNwOfqkGQQyPVfCRAye
Lw3SJL/4TY7xyev3z1znBBGJNNNLDOF+2pxYh6FUOFT4/9ajo2441Hn9TOF1v5KjG9bfoX/6mNie
VYr+ZrZyYhsgodqEgHNZBhCu3vrKF9mxdOCCcLooyyUgJnONDbDLW8kybkKBGBmk7Vl6l5JEQi+T
PC+4G+x0x7A4ee/AeU/3tWVDi2Y0QVW/YlNmAY/eFGfz45TFq4rTWBEPCTi31PYoqs1kdiV5p6p1
BIjmVlhxmZ2UQsi7bymz2EStptS2mD0VMZ6Xr5JdUPHqsigJTznaXhbFxCUvooqql8DSz54jgeVS
eLkPh7wI01TB/mLJFKVX1sZ7dignRrlPHfadCm6wzTGJzSsjOjTCkukFc6fF9IjHb9SwBVg21U5n
5rBsR0vZzqpJw9CKFI49hZr25YuKovIer7qO1OFS1/gyNtfEUfCjfKz82/hF0CEi0v60i6TUhF8l
UUrA/jpYn0D/GVJeLwGDpM/WPw3SdTuDXQmdMuAH95/y/13/PsRMbTlf65d6ILfuKw50FfCpu1CM
zZPjuD1dEUtCI2oR+bXvQtd4fVXNBjR4tCeEsQWNc65Z5xFqp0KiaM8xE+87u9K9zMA+JDv0j/qo
t2tzByyOijMW/7azZNt7BQAMWL0Vjn6Seus5t7qbF8VVJYhpZL7qx3sZbPxJ5TXWVWw4qdFx9W6f
U83qpkKfRKubHS2n68o00r6096tCaqlmVVJB8s/qUnLIrd1kN/PXWeqjyOzWju9jIbEpxrN5VXRd
hVgj1ni/VYiKym8vS1MmmbZLFiRwioQJyLOJlKqAFu/1PVC2cgVNW2wIFbeF0RPwVCTxdfBl/iZR
2CBTbyrpn+RH6dX2k0Xkbtqb7PQRjljZiSzCBmwErGP08q9N+/i3+U5F86Lk2z+z2/eZZ8thmW2v
6o/xqXBEu3wzUna/xrvf5dTW+fpSULEbdI/DR2Pfcqmvc8eNLNwCcocrrpUVMhmrniqAx/tX69u+
5nNY347u11fIfirH3uFH+VWQ5n0roU4q9UU/O86Ch/q8njMBhHYNlpDq8yGfm6+naZ8G91mIleD6
icJk8iEEJgoFEWoEVgd2i0jAoq3aiTk3TBvB5vfBkaCbm9/4A/WjYxGQU82j8Wgfh8r3z+HqV44M
RZjOQ43imbEioBXg8xA6kBlNixOiGIZZLYJFhP/td6t+oDid/RcqajTl+E+us+g/5+tmBmNd8evj
VWNmmk+Vzi5f+N9FKbrjcAnPb/Go+p/u7eexzqt1GkdbiNuo27DQZgK1/kwoHjokZTRK7EaHhsVo
E7GtamHizWRiG17eGFCCsMCET2MLPB86EtfPdPFZY9v+h01MlRCK26r1TfxvgO1F4/iphllKessP
TH683eKmIJ5sRT5fhuePH5M20rV5/af5uXfBuFY1h3zqoaksiibaAOV2AFCyc68Za/6V6tEv9n/a
9mwzVkIi/1zhk1z1dVM1jzz6Ab2SiWpFFaEfbEKsvaWSmOT1JjvOLej4sAub5M0fqrRpVZ6YQyOU
Ruoy4iAWDnCcKdOXC2jQN5NlHNgm99BcZ1MNWn9AadqRJLj9m2Aeypq7qvECMll2E/S4cWxHDXrX
blBrPgsHmrm13V66XnxOC7ECkH6Rjxgn+QtBI3AJ3HgY/r3iAhgAMXexsEuchyeWJFSlgKu4T1iY
sXJS60I8UP9DLlfupcuXzi101TOflZom6SxEuehIII4YZAtgPS4gX3EzRwF9+0DVpG+sXAsJMLNj
cY3ZdCxuSMUPQYNSTOFo4K9gGwH4wyxsK3EKX3p8cM8gxjTGjMCeDmtPuEdegaJbz/ZBYPvp6nm0
a4RPaquXjldIplphOmjVTXfMKH4EvcuqFnH8GROB6VoBkHm0fZYVfarlUyZ+Msd6q0MDwQMEDxPI
NXHPurtuovZbHWpPJVCFZffgP276vAQ6OSNSW04dATL3grCGCClGbA0F1H4DuZZnSfekFkDll7oD
RLRpbjdY1cOLLQAPiAlrzD/+qdDxBGAZkn/5vMp9SFuBOBfFa0gW1QFqe82hVPnqv+zpelPfW4su
424n8+ISEopVw9wIsNmruECzClS3gFWIBKglDtWWujRidDeD/bMj4sx+pArHIN4CXA2E8Q3QdfAy
MQhTDftUM7AzAqL86sawieSskKDkEQ6UgGag2Azl1HMQVEY2DIChGFYeVeCLIWpmMSCqD/DQgB1G
QLNEMCd/F9jIpLg3P9+FAuY0TWGGJtgLZTEjl30GYZ9kY7igBL0cJKkphHU677DdeyplBKTyFulG
27SBM2EiH2LKmCaz4ka640dXiAEo6lbiVClGJzgLxOmIFh+U651IZRhm7A0PmvJeo2zSs2B4LAcJ
ipWD+C9VXdfNDQGNUQ+MELk6r9nV+H9ytu1kR0cTZ7HGkdzirvGw7gpI193V77EZ5Z4zAWZGxCEM
RoSkwXtUH9VL+wXtmJrv2sdmbL7rL76y4+vw79uW3dj8gAK88P/AvgnS6kN73byN77XlcCckDOri
oxsc1FUn3LzA8j1zfVwI129Gri98Dczc95OIzo+mUZRRmhlOpHsGsUhWM7XoR64ZA32Fg0OReUMG
x/PkFZcR7CB4dcBgXFCe7qUskviCljvQfBAEcYjtLCAcoVp0qhNhYAhBrTZ9riL0LiJ9PsCdgYUw
7V6mr0xPdYIlUJw1Ah8dxOvnZ6SLbDgylPhx4FhxMOgW/HKX8gSgRDviH/OMIAA/BTzHJDyRImFF
NWlu3xAC9fClFq1dWWzGii2j8z+x1quzmMW76UV+0k1VO5tlIU4RufvM1ePN1G+un+kz2j6NTiN0
2NNIe247WIO93Ql/lwMsuMAl7hKOgC3KOxqB/gMG8oHhRZ+ApmL4ibj34wWVBgTYtv2yZLpVH85/
5I/60waslGhn2na/grv7q27DgDLYebYBQUFZcHDQi/aBxw3E9DIpHKkGFWQEj/Uxom8ZLEkwX6Nl
7RwgQWAFttRCkrEIirwrSVyCEbhuXuoq9rICUHH6tyI8uWUF/9nF3Unms6bedr4H11kFbakHunbW
OlE6h3YQAxEKssA+55PeFyQUxUjgm4afHuDRL6j2mNF2n/RSx3ush0OcP8RPhNvAy+Z1qSY8F1d+
BBqgqZoHIphg1CM2JnWI+ltKsIIPW3c2xYEgg9uKiUFTWGCSUkPSUxs1aoOHyeVP+uleoQ3Y8QHY
h7TqDn/c/JgI3IEmC6QXE2+LMzBdlp0IOqavKrvZhtMjvjdo3k/IdbFpvHIDOEp9BZhVMlAZa8Ag
4DbiZxs6zEyZj3Ph7aA2AhL+ZGp7XQts2GU9W8oUMy5ijCTnWFzW9RIquV746hOOTwrYDRegnMoP
J+zRVT6d/feP5wdHQMyESJGiEzZqAlwFzBSjb10T1KY/Fn1TSO7zjQ8FtHhYa6UEO8mzzXVHQRpw
OVFIUY1nCqOzF2RHS64WbRKINqK25GfrUtt9PmjSIOcGQQq8ke8lsOTRDgZkVq14I4ZVtBxEbJS7
YZjIuxrsg8lFhNzXLsTFb1rzeCk6WDUTvWDeiDjT2k2poyjQg071xgWGPe+/c0uJ4Pm7IUYJSlCi
EyrSpJZ+tsAsVQxtZnyzKihSbi4fuy4CIOpdHBYp2XliLq9pm65Vxsc9pnL0+N/w3yRSYdu9zVMt
OLyfdX8dACfe3hcQr79e9nOsiQM97zRC7m295uv+n3fraXibR3rL/snQ4yFo7wKkJ8wq3sfhQ9/m
kAvdG+rjpHFd5ScdtnlEAKQFdQpjCv8cFNp9THnTev6s6wnfEEFJeQeUn88fLb97XtDVBZNjaxyh
4421bwxA9wwNsrVwbfQPSXgOrlO6dhlGWkHjhD0NPveqbZoHg9VsjugsA+jwNF10jySGiojkr8kA
yabEJuoj5wt7UOQz2rx+Rbu2p0amPpm+2+926jfZPSm7dAn6jAX2Y1+pIOPL/K/l03tLfP3tVImv
xaT41mlflzTmTs5kZaJQyL+MUlcIxziGxLWQCyrMyi9JtK+hCXME1m54xqvW3iqb/07yYaMOAMBT
hR918/PuaHse/RD042YOunLpaeFSYQwx4iGOfOBNWwukw25MrJowqL2D4rJOCN74tTaT3Zzf2UVT
EqfRbZRbU5xHvrQKI1+H1ceGlGZ1b2cMRP57jXbal6PjAL3wONhu/BIfXf8FJt6udx3c/x16B+Xc
zuZaeBn5/n6yR7j1Dq3s5613rh1rt/azrHUYNt5jbTHeFHtMiSoE/V+x+r5vGvYwNflnq5neg3ct
f995wujq2ZEQqRQ/w4RjUrI5PkzPy9IEGbDznK/amzBzLunB6BnmvvUF1FOX3eyPlvnjZ3kqXNNc
6NI/zPG4tAnh6+aNsj+Ltia7OkXSsbqqVS+DwFlIK3UG8yvOqcNzqfTvVMw5GBft5I/8p5o1mXji
S/0WMUkeG8LKZZ7Wt7L99OIYnSGmDbYQWI0tGx+fgkVt+dF3yGLOuoCdg3BtYZze8LPS2JvwOKGH
chAmhS3nWsg0lZbo13JVTe6mwKkeoC1J3wu6Ncq0lxwjImadV6pgkp5/K+71RoQFsJqF+aXvSPGV
u5GHxgVd2QJ+TyVSFFrg3cgENiWKZFHxEj4E68sXZNpB9B/FXT18JiylrPhsy+HTQGz1UksEAY/g
KfoHA1/Coej7wmPz5aZxpKgYUquX0p/rRq5+j9kOcvXzBwyq9xt3EjGMCydifSnSouI0pIzwPs7a
4UzattKDtOYtyEGsHTfL37h+Zewy168IifvCX29mMatrNYs3492j3pnpjlE2k19dCtlmSlTs8DuM
HhZyHPsnYM4DNunnksofxyslXYQKhqZycxtFWMLPVlDrR+1xqeB7azY6PcjALiR+Y9gMFy88i/pJ
fl433t3Mkl2a3BBlHEa7sEiTu3y2exmt/1kis/Upf5tZlQ8SWhwdpYLRfrANC8bvX6PHyPoQBsz+
1lDk63orngcmCXe99Mx4SG0yAm74jA2yzuxbW+891ljj9inM1ZefseGrLm4Mpj1rzglPho2q5B3z
lB1hnPBzIwEzUVR6EBskP7YCZLXNYpB7HaVv2+YO5jcYF3IgrAby+VbN8EVJcEHb2hkkDzP0azHc
kgoXVChgK0bhVufAJdIc7V9eJw0YvmkEOQk3KirU3L+E2+ywaHBuDE4PDNzVJxsXCsEsKtuxdu8S
NwBBmrVVIouKSBYFuqZqcGkNtgdXdsgRNiAXYccLPzr2GfuT7x9L5XxOdBWBdeXaRZlpCljaRNiP
NnAE/3tVkCfEJ1dIObtY8VZ55WvYWPRo2dpvIKhfVaV3QE9O3vEDMX8x3QwftRfOS9yDGasGcjii
Ik2shi9mTaSS6U0kv35C4S6Qx68JRMGSRm5+IWpgG8LC5FE8ub5LIKtY8QVEDP0oJwrBIgodQPJa
krLqvfIizI3cLXCT/zhMQiNAz5JAt6Sg6AX5S9MXnasXiJoASjAggcgA3N95+aBSDi89AYpYcKjf
e44TBGoJ4NhwBAWoBips2X4odYh+LkvbcqS+lEtHGCmnik8QH3ALZjZbtyFRYGhEXo2kj1gXH0Ud
IClKneDDIJHzqIB2+1Dhq88FoT+oIEjRC9s7mGoCHPBUkpKx+jhJakJCCi6K7YGy4yOuG5TdoJDQ
U809lRU/9c6yv8kKKHLjbV+y1Z9070ZcRZXlk2AJGM67vYxYCAiWXryJkGJp+FddV4I2HL0y4Io4
fNuPCnFOz2BMgsJcHawP/g9cABguuHfHeHHFiIVtIp1b4dMIX/HUCzTK/AIdJT7afZSzRcRsdZSM
J+UqctxBpPsElXXn5vJoLmEMuRQgKivkJkFI7Uh8uYGlONReSiOXpmqyCOAs8rohSNliSMACyHjr
u8z2FieAj9T4748cGINRNqdXrpj8I/duoZlW8ttcddPizUE4GCm/SRYD8JN7jhrBidEUgyq0aQcu
04IwbXYTjApyaodu7DM3Xrd3bBz/t5c1qFG1M1YFtYTFkZ9te9vP8vwARsX73AqEHohgDgP5M65U
1XxPI9s4DQPtQ7hVFXasa6GUsivOVbbypgTdtpAdx+XTAMT28LiAGHXYMyi6hyT7fIswgu9AYIQu
7Q3XzgMgV5YG85b6UvFrpMuTsl8yRb6nsekK7yUyD9WugLvall9FfSEliqs9Jt8e5Zw6wTlIjvJz
0GgM4ESWDJUbyrTP/bF0WLxq63zUuzrglpwpxQGrfMUD4TpXBd4phJspF60BaxUDeOptW7pWeTJ7
/nfDBZQXD+1a9t8beWWCshKIJ6BEUwAH2peAtEjDTGDbalQ5236ysBaaVpVQccipl/AhcH+8C88V
d5NmMEyMIyNPmunumqfRn6NKMVfHnistWvcBeUpp3Ueh8KCkpREmtAY2BnpbcsOi+98Kytp1W7qB
h/cqR3lcZBvXsSi5sQDWEKTCVkbqgkHPiVy0uuptuDaQoXwcrQuaw48nfHASkzrwqNf1cLVeqido
iKibm1a4qSs85FteNxLLOAVF/KD4ENvXTtgq3rVbGVXDBMxBorVdVoz7fk3w1E+zziV89JAM20TS
pVwFpLl6DU+3coa9sLzEAsnQ1B8qCdLLfR3NXb7Eu8HLEFnYG84FRd8I7ukSeY6jDHTnWjygWlc4
oChwCiqHPqv5sVrGDhYUnO5TcZ3nH4OhMGFTEkBLgQWfad/sSXH+RgYi80xNfOU77HS10zCJyyB4
cJ95g5QtRLroUzM85ecgYtqWQjQe+Qy/uj2jrBmhr7QAOPa1xPWdNC/gactB5stgRUZDSW+27UF3
CcW8QNkhv9S37ASw3mN2PPClwLT/3IzSSijL7wDdR8vGpe0paqPZXotm4iqBcw6tZ0sOFzZSeWE1
kR6j4LDIYWg1qWJqkVXLXQhWE+OrAuVqurCFbZCKQrGbY3mDB0f3Njy6bTu6aIKFZoZg59hP1gxD
riqhsf78THUzTQd9ec9VFk+9nfkItJ7Yx6YpBDaAkvgRff0hHN8tkygrkso6CnpzaUzKTpXEulr3
V9xusp0DRMGhGZG1/fmHBwrXQ3gUvOIZx87XJrHnIS+VneV6KmsI6bHWSaJ1msOdBEB6EhAS5SRR
WtYng2Tj3btqiI/9zPstP0RMb1+soFMqH+tFPsMfbzVwh4ZsrLYamhX5yAi5wsM/GWw1BCXCm5G9
TRVQsjfL1CP3witaOMqHZrlqYWFz57lRPJTcfagZ6+xPlZfqBRheJAKwbOP1M8JuffTIRDs8U/yk
qAPE/JKj5dhfdKWTEAO01ms7CW1cPdbL4QsHYIRAr+NDfT8lddK5ZkjiQpiZ+RX8LfKRfra7/Hf5
zIofQo69NDMm4T7/JHrRzmYeayW/Q7wca08K2wLfJRUEKTjQcwyNM1y9AI6JtRL4KeFyvLq74JTU
PUn/A9/43YZArYG40dlvpllPdLjEJ6iajemikCwf/8+ET2hzk9pGNQ1aAPDo3N/I828gidfqDTQt
UMt8Me31uh01JxtIdlcbUcjP8dbmsW1hAomR4c1Dt+I6rvuR3l7pXgh8mKtD+LGTxnsMJ1VkGUiT
v29nvbGAUdv2Xb+1ig0jeqbyPXk8ANwkUFQDWEeGdi4ehuGnRHqRFsqdIkLGweNQ02hReFDoD9vr
kejdXXvD915qe1TRN8Y+uNkrH/gcb7hDp2F4MKgUW+HxydRXo4Afyg6izYe8JNZOCVHDd09Khwod
UKr/TuSfuGrgafC/yeZulmyeTVo0DzPO10nTS20X+yqZjZg+ny0Hq0nRuNwosc5vzDWCrjxzw9wd
/K6a2nffIlTmUsmivHc7yH0ten4TvBL+/vWaGQrtLTdFuHnoShlzW3XcLceXLj58w6IHzQ/FQpNq
E9MEKjnk5MMvedei5Ws+JQu73mu2+kD5n/FheBm8nuFAmyqZxd/FfTl6qKx6URz29XcyqFT89FXr
/I+7Uys627WeBtKf+e03N6BRsLRx4AB3Hno7PmjrUnK0ab0Ntbf237iojeu/dWfbSc4m8BgfYo5A
4tzc+FCEfCD9ESyM1fG1OKQa8rQjgI2GIJ9CFUSX3J9qGeVBIqT+smkYgoPJs6birzl06YdCN7gn
SS+/Eka/189gUbkSvQdWdpKnxF2qCKhcYVWm9fNSVwhkcxV2Jdh7GQxUf+BWPQ+Doe6Cm1CYfMg0
kkwsJx8qytpy0ufKeRhKlmkTBu00R2Q2RBoUAUtNjM5brhytFR8SeTIpqYhyY2F4s6xDUB2Frj3o
TDtzAyD3msvv9EEV08BshnfqEvsFRFjnWQz45/NHugNPY9o81+L71KZsRRhVU/cZAs/yNIyBMBym
gfzoWa+uode2aLSw5+W9svJfPRuG1edzZOEdwv5k/1zDwr8hCYDiDh2iu5IdXqUJqW54Beh4ooxS
a1mSgegYrx3wKCeNi/UFOLewq/9f8orYK+B4qljI/wI8/jYHAGWHBOJbPBddahTHBbClDIH7Ccqo
aCgDgbeoeB2RZ8RZEYW0hDvX9U2VjeN9BG5R6MLELfOEyOF/ZxMERvvEuh1QHWhmpckc5rMUQKhJ
B17wXJmIbyfO4EQx8Qmh8xHDaksUJWskTlTTXndTiiGJvT+SBQWYAlhpddfJ/bzrBpxS3VPj2jpu
ClVqgTseWmZ2qsWH+xYnUz3hTPfy7z16jq5AGPeaeUnGgXHSqsPYINd+nuhke8d5nAVuvGcS/sRM
+F3eGkiFIPoHs0fLMQi2lLnubkAbQN/VfZJjAIUoUPZP3lMPRrGrKO2BDwaY+8Hynz28IwYxFLDM
XwapGSpbLaErvRqE3vTka6PoNUi3t+ZEYs3IMF3fjdXjCRlMfWw/l6ODeZWuX15f6XdliRf5KiQY
0xwcDsv6cZzwK81tlw3aPPLpcPF7BwuTkNFyoO3UFo/O0l0mDK2s1vATQVd6arau/vd18ebJ+Ywh
7VhONp9fmGfT9e/iEy9l+Cosq7ke3Jh9MS5KZXj4UpGLz3awx89Bcpl/tF7V1derrnWPb07U2Y61
4h386eO5+KAq+fFbLh/TqMnqn8TPNq5Y8hwjRpNIxmK0nMWN3JfBAh0yUFOqFRaQYK0VL4eTPQSl
5/F5jK47OCviBpH5xV6f6Meqz7bwlo6qKxwLby+8+fDrCuFyY1rssS4ErrHSq0z2z1NISyAYz3Ga
+uv3zdXzOSXAb32k/FXcwxdHeVfv1KlzgTRWBk+DyIps3B5RKg2PV50zikCKU8WtGtNRrBMYtmiS
wXlJMzhwt0Jn3qsB+E080lvxLsKLKaFIqBvnCxBlYLT3+qvEnAO2kZFHzbyxtPDPbL2zazpYd47T
owrDW01+2YjIEx309UXt4WzOtDbTq5+876OLKaAJw4bS4tZhqPJdPVNhQtgrvwZMVHPbT/IRy1lh
q2ZsPGm8xAXmg3v/n2gJnicuGhQWKFsIcXEwUKTsEgEHHmvJjjrrfrzk0HczUgCZk86Rn9qzfieR
w7iN/PmOiAx8V7QbrrxHAEp6NwoHZu53N3MfMkj+6S7wZj+A7hY7kKBw7Dqs+1w0RyiBAgaF+e7F
FSJA5Xxj9zP6JNBbivSzWnOxarLhuTG/I+A/onYSq3MQTHYu8w0m4E76L4n/iHbFgnXmOn2ij/xt
OrHjRX5OzStbn0vzoSa/m55BfzKFiU1DF6NDXGQGPYAygRYAY3y89uJz2zaFvXZhoThhZc0D1ZbE
J3OdiEQL+VygkiJd69mv+yB+KH9jtj8rzL9JRzTjBhkzak080elCrLJovAiiD+hgJ94ooT+gAD05
FgRIcLNEkkK5XG/y/f5ZTEMXZDEMqxpKwRlztcJRmce5SghNoi5gSEv+zIPaB5zDZ1s01HqP7fGd
ENIIUDyHm6Bq0kHJ+LyBBndwRG2aF3OA0OJME8xY1vWn3LG0soEGswpW2M6lRJ1wZwKpLWEFThq5
cdYJ80B+hhGpLAZX2+eftXPt4Ny5KyncWHxESjsFd0GBlicbof6Fy2Pg8eeql9lrtNIiTrSfwl88
R6+fqYcV+0REUxO0VnVboU4s3tyvJvmvbK+bCXYkYes6zbJNJL5gsrH+l6uC7UnvZrYiqhI8bG3f
f4veX0FUtBP52oigsAwVvGYa+f+CiawapbKIIEkxT7MzmFfoaCSqSU44ETU777condOlyXZF94Vg
csJ2pOHwKs97we2t0BGFKRWIxyBoBFhGQTfZ/PJ72RE4jYRS14HAyZwL+niIioLbC1nndfD0Jv3p
rvImBELPxWoXKXHCS6m1J4+W0AuToBaiLfrSAkY2ywhey/6f/vRtnz26UYx5x0fp2An2zFdB2bmR
vAjEFKNawYt6q/jB6wqTPMujItM23q/vGdrRS5+YSZKu56QbrDQiigFiyy/RJTR9pCobVVNsnQ+F
OetEk9xiTE2ir8BCv80eM9wOXZZTCFdDyyZNjGlb1MHJNlf3D8ZpoXHOWiZdcKVBEtdAEL3lNydc
pelM9VRyjtXM+rgeQsd1J7BAjoNr2pvffv+R+h8f62+2nZ8Xx1PGfMK9O/k8mgQLM6lZo8/VvXkh
GjoOXuUsU8SECPJUZ95nRGvTN+OkPkwB2F+2k2W7gZ1FcaUgbE6Jdx9qj+tuomY2FoM/Wl8TQStb
a6sem0cTVmaeNNl36lRsJZSWTjxMgmPKxhsyXC0I3Yv9TtUp2CBDAWvGNv3W11N+aIcL5x6B0Icq
4F2Ba/kv0wqWM6ErEYZKHvXFF69Xd/QdxlOGf2WGQdjPYwoI768wZ7AVCV8qiynOqfbEvpwI97KZ
sovK+GnwscrRkQ0bWOl/JSUdDoVYT+ruU4LBA2yrsBnpS0CSgOZqnGpKjjTVEX3lIjSlJIHRr6au
v21pWKrPQY8F209d0VXzpjDtcVE904kuRRSug8PCxQK5wMLbzkWGp1DZUUsO5uYPVdOHWdZNNRcm
OFSI1L+cWsE0dhJMZEWRGZtLpBLtpCRsl+FlqhdMalKHgsonSyed44Dk3ZReMphV691WJKvsphs8
fHTPWqIVimocq/oatTotGUhQrE9qOFFqFIhsM0yMFRh+hNTkGoZop5mWfzkJsgVOFwxzNnlQ753w
Fu1+mA47pmsYbIRvrKSjOmBoyV8AvJWT32FtdU7SYQ61rWdLnphQ9wwRMadAlvK0m9rrGuyKAJPv
Wy3eZTFTToz3ouL3ONLSDBc/2dI1Ai6h2FMNX6X4IxPI1t7scWPVjWD80HyYf8QXveg5m2HRN973
1r07OtyrkaivKjF8+ddcEj1+60jftSkTY84bXDL7Cd/9IqzaTGM/wbPoepN4PNsieWGbol8dcsXz
EZ7St8EWpUFSTFW88D5Vcf7wbegN/CXOqo+uoj7Wn5sUp+oUVOlfhQE48qGGmNYv9yT5DDZwYz/X
amKclmjvlZmynes4fPdfdZHvridIxn8q3dzSSXmnPjMJCYavfjlkxIC1Tf5UCowjDfm+99+Mc/QQ
rKAB3hSoHJZe9zKM4yGLOUUcbHHdsIyrGfvJij3ebM44IqIXqnZ2n+PnOGNmthYTTTJ3dPZnxtH5
tn94F1LjZfshEDJwMA1DAKDhw6R+CNdguHW1p/5DoSqicVGOFrj3HRj3uREKVqtuThnCYT0O9a9D
14P4+RRYhYLZqhudQ1O7ZUs2gd5DU7FjnDYNTIVjRGDZ9+Tlflbdh8A523kHonu6c5Y1pa2Jl3Dg
6TlF8NRxHu68sSg3Jx4fu+mimRofxHon1fmHlM6Iq/WoGhVGLwrRgkAxqh+y1dc64RrnfkR403X7
1IzOd+xfTvPVMNbau2TpRmwcuPLvcRRJnLNRCZ9Kk0cJxge/zL0jy6hymnFd03nNGF/nYBhKikoy
6mLsDQKHKl5b9zPui09cThtNCA9gpJWtvdwnyOXPQHXbdHiXFG8g7ZuKMfjOax6WjlUothV7rHGY
Q33G2J3RSNEuhHaoHoXrkv6L7qXL3yE8DZM4q6448ENaoXyawfsbZlnHFPdO3pC7JrAGtT7Uig7d
lcGRg5K2WvKn6LeZ+vEjOYmHO27NJURiFa45k3IIiT1/HbLuyslOFCJ9m4rAJ8Yg6z47NN6zy+DY
21ROtXUP+k8z8F5blI2Ap5qbwUG1a9vawNDF0djU9y+KqyvkyAykd6S37jP7maqG7li5QGSqhXSI
k1qBEhgWbGoMZfONy/UsZERGf2BX5EItOZxS3TxdVR6tmjcxtYtbfs4e3KiOo6QY8qzVNEYGpJ8Y
aXm0PlaDV/uNf/tuHjMBMdkyvldLk5mcOHMGzm8O27ylOh+6QqFMk7Nze6akUOHOPv8qXI9OVHM5
SXQKoAdsv/x84KgmDJg+nIW7Kv/h/EoJBnlzmlT/WE/XU9O4MGcSsWVRlPqY/39/OZvc+BdlRZUW
wE+kF/s51rfVUJMTxZ7mflG5mx/mk28hfgZCR0a58K90x2NmsmXHv6uk40SLZ8+afK+G5xxHg/P4
+ZNQv3y2n60QkD7MBYVQflm30iRWacDrMBcQQ/JddOVKNu9IXbNe2z6AxJ+tZ5ulgUG9KOz1jRvd
wwjL/l/k68X6bvn9EMZMurmvtHkIla+Vw3D9HR2FCtjyW4ujd34Wdj1Gvd9rf1R4E+7wkl4gb0gB
hZYCUUGOX0NkqgkYURZcg2abit8OIl9hAG2ruOXaNXVmB5rzhmPUqA1evcqZXjjYY/jc/MmVjnN9
yTq3KZZvOgBXi1geof4NMm4vSbScEyHfWNmWctb11UacMoN0GP5lCn82F4chl6ZQMB/KM8wXhFmm
nKT7KD+O/YQt+mQfCukcpSGA9MsltDRs7h6yyovVqMmdzi10JFvLajhSlkYT3i7iwzZl05oGBD50
1JFVyRE3/2+06Wfn7GAyoqbzl52EvEu1vxu6Dv9xdl47bizZmn6VRl8PMWnINIM5cxGRlknvyRuC
LBaTZNKbNHz6+UINzJZKOipg0GYbSZU+Yq1//Qbvp47N2qTSDHTO+MhrfJO8Pm+w8GPBsMVtkVMB
H+4ydVWbOaI/pqWjJCEal62HPsCNnmRf1Ibmx5IzyFsl+HBJm6mzwZ465KCE5LZiXqusk8k8mRxw
EhyRNQxtJQ+zjwPs3l2i8A1IksyuoUwkt6nby7o6ybnWAKTWGTCewzIEwoXCcxXeWzTLmYoOBK2G
L50hDYRLTggcuAlFtDk3e48phmCud5vCySCDfm4jEGbqhONvqpSeCrf9rKHwAGB5sNUxECNWA5YY
7FFyNch1ToFwtPg9OMNu2MNZxZ+5f2/zdqn3k06F928Muek0JB3p8zkmPRWMidKYFqJ/BofNhhTl
Gb+pvs4v2Krhdhby3xONAy5NRfC2kO/5eGktYRBiFZbJK8Tpmqy4SUQXTPM2tfX6R0uyuPB3lN19
C/YxDcQ6vwYnIqrzT/Vb+AL6z0+oVe3zj7rcmr4x/VlgqRHW6TKoz4cWRu/vtkNKzQ4+qgp4IjeD
8oQX8B2cqXbuM4WdKxiGPBJk/3QK3CpaDiAPLpe7pSKN+Kfr550OgAvAkqBHgBWCd7HRA4cxYc2b
1pTEgEZHkWkZLGaqV/hxM0ipBeul5SpV/6BO68KclIthCpiPoS2JNlogeNJTlcqlfgXSqKhz2vm4
nig4m55McTiYLk8v9IMOv6hjJZdJ2KuIiVJSmRd4hrbv0C7JbCdf4QJF5ArDAJwzfOCPyivOIALm
75rJKBFiGaqIXXTsN8aECPYOCwzhAczrjLVLbtWhWQGaq4UGGm63gTxu17zCvMDZCxJqFaey08G/
jxXcxB6dunKkps2KMkKQApNqtjs63mp9hnai5gO0dGtiVaYqqZIuEM69Wvu1pD4laZDGQSkElAZD
zWEJgWU2i3CPbpMcF6bx0Lta9RavG6SNGx0cxDbfIiyBiSrNIqvmWFFsLajA+xlMXVJKNS+Hvwud
oQsFBfYJYaID1tj43IbcxjxWMQ7gPxNOpdp0RbbG8q+bQwUeqlgAelNCUP8TeVqG5ybSz6ZFG/wa
/jBaZVoAjkhWG/9SqownDq1ckD9fXfzikNs3q5i/0A9e5VGluyFcR67NcPjdruJlUgLzq///z98f
sVbm90Q64wf175Semr760lWUiLePtwXiBGV3tJuoSzozXYVtAZFuj/KCLk2loQfPDm16e7fgEs7M
OOjUX+i5FYew3rI4hUfXgvP4ooWHJzu0onuflyvMF6ncwxxSOoYSeUW1ppFUkxlFl+GLV3dBXR3L
EyFoY1n6OdQ4tl+ay0fr6t8jWHQe02L/xSa9lAUEYUwEwGBgUCqsNdTx44ewRaSGEhgzLqlmEJ2S
N5lo+54JOZyVENKy4udA1B4+iJWB99o6jq6QT9QE0SPmZQTzj9nSFTAi+8GUUqrNu1ih7gMZpagh
q+0IvRpSTnCDAL0n5zwLcvGE5M+4/sfn7vgu+pKCb6PgzxxLyGewMSKixyjAYL3Cwztx7SocAplI
ouQ/Bl0XmQu0TaySNJZAiKqRJBQdZjsvP9a+3GGjRVRmE5Hag/HMk7MBXIwb8ClwflTBL3iKEzPG
jO7BjN7kV3btQg2y+iyqUNMUjHtK/kM3UEQDlWILC4R39sy3bJAw96S1znrgAEAMWnQdw0zpFB73
q78n0fisNv1usbZ7KiwEqUnbZNjEz0dEoAMPY+HoZSK6qiKqXRGis2TBycg2WNIykzcEqgZ5jwum
MmvAy6j378EjOrdhw7AjqYjhF/2QG1eCtCMOhFbkjIKaxQLOujEg2IG7ZyGd0lV0NRoGRd8Bbw4U
DgDJBukX2Tgx3G9+Lyc42nHMy/RFYAQPmMuHawaDhvQE2k0NDBAaNpP+guXwSDFSIZ0iqVYViWM2
RIVz03KcyUM6jqtU/Ptf//P//O+P8n+ln5fe5Vill/O/zq9T77I/Px//9W/d+fe/rv/51/Hmv/7t
OG7daWh1x3I03bAcR/8tNTQ/HMqc1NCkXcmgffRGBPa05s3mcJtMvjmWYf39YIbGr3+sBvtzqk7t
f+zv+3NVaRysFiXeTJPdm8BPPljAYU9mVtieJf2kP8y8yDNFMqOQquQk257EiV1r0e524zjMRS7C
ON4LwQRNnPqjMkrFZ/H02G/FNcFrAbcgK5q2/Lkpm9Ew2iQvOaGswlgzojLgZz0D7PpZnPz+JpJy
NXdE6yjwKp6+5fQya2mB38lDKRgr+q0O+ot90I/6jTj5+91o/CEu9ec7bxu/3oxH7Wq4t/MLoTBU
tAeAig168yRpQjGaNHrdGiKIZTgyI0y+Y8w3GazlEj2F98Ah4R36JUwyy7NiJl8QOOuxhoiwCjAN
GqbQ3e4Eax2UtBC9FbHXUFN0cIRH9M1VfPP+2PVfryLTnZOW35+XMbU/tGmmApBBFvSxaPlYZTuM
KUAHAKX3TbDnTsnt15g46t5DvgV5cwRGOaSsp2EOkTQd3VrSloRxnFbEqgbKuwS7oyqYP+JS4bJr
JXAxZinjYA2yoRv//WqMPz4Tq+E0XNe1NOvH1/LTC3rUyswxS17QTHhtqDXdvT8gKTEOP4TfIsmZ
1+Aoh1W07X/zNtQt9bh/+xD/ObT55Ube0jS/WGbF6/CJ2TR0Bdi+mFgsTv2sYyp6DGoSlFyVreAM
ek8EkAePAhnx96LQoMJBjXyJ5/w4Ry4RavgGhvhDAYJYpeBL0ii50eP0Ma8flC7sC4Y9JjyLBKeD
6OSIgjKHxPWPAsccuDnzc9fwcREqVEwGsEzgKv0CbyTppvc6+0eJJDusT8rkyVMOKx4UP6xZw6Ip
upd8anD2ozv1YLvqMr4pRd5jgEaAOl4n1fhJFvxRkD2VYpFxk3sryFF+TxsdDMyvSa0mT4P36OH4
jzF05gypZrlHxqJHZr2bNbH5D3YY+KlFAeNFED3sjNBLfezwxn9sj8HtRtYxFkandgEWZLZ2SMiW
nCvSGxp4f99yfRc5coQjTqPBAI0MdFCR4DAjLTPGtvCAUTkhdqYs8BpdldT4nC45INzEjol+Y3Jp
nwYNm+FiOjvWeb3vDX9P34kNPxbdsI0qQDFnxcIUcwexEHyFuHekGCoCRbUYLZNGR8uMYSCJxRG2
B9guniWCCu4XyQ+1Tu3saTev2mCLTQRJTuYDiXkkF+Oqhn8mAnPmwqikas06rq7Qpq3kPSMxsc60
GUyQ2WglHSxLdn55DNyPS9o/owRZp3ipMK02AgtYEpAK/+KolgvjOtDhm9Qxsmxo3JioV+QJ5mTl
PSFH5trFKZuP1m1XG7z1uY4TgkXwByomUs7XOwr0qi7vjtfQojqmactuSYcNFMuIFXX+ErumyRGp
W9ov6ZzsZP+IT5xYFpm456BFQkYQWz3ShODs1ojGIHMyvhUSh74n7vdD3Kowxt+8Xh6eYw1VLATX
k1d8VK0UY7sr9ixT3gV9fM5CZ6j7pylpfR/sqqm4kTiYyffC3haxQ1GkFB/SmtZ65K3TnDmH/hst
TT2sWJEY2zck7HySghHxlLhLrd9FVDOC27BGb4GLnI5PQagTWZjyMcnX5oHcTVsvu/jNtLAvwBKi
jmkt7EbMaD5pFm+b14YIp5z5FhbBt73XYHaxxITIA7+ymeJh6KqcV/EnWnq2j88C7u286yj2HgcW
vaoRYvqMeOT2UTZD5wNBYDFERN9YKFVLoo2uoT2/+c7guchmByPMIcpxGnsP+0gc97IuloCNlTO1
53QHjfBOM1wgjthv9xfvtpQMkYDp8VbE9C26xHhJ5APL//9ZTG3WUdNxSSW31WL702LayG+nR2Gc
q9GkvbiJ7kgX62WzG4Bi9YQ/73TyQXMY9THP+6amsYw/rqX/78i6/iWJvCitxv2o25exHuCN47y8
8+j1mcU1lNqgFejwHiAZ/FqEYT6QggW2uTzgEIBiPX6PcjjN3rmUpoCVfhaNNUCPA3XrASpW+bvP
DKQxi2DYxBpxH5/QYaDT3LtYsbEyu639sDEqVGbwJcwf3k2PyApx69iHPtpp2/pAqp55Fg1sE1z2
4/gBU8VMTqy6rDDKWw3XuNvnQWUHsK5V0KkymEEZbp/RNXEvAtfROlHMbWBtkG/686vAqO6M25Dm
ZbQm1+CgiUs/JxQdH5u4jsVQkqPKR+30ErtljL3si/GnLh/A8FHWPugSdHWhXaRuKLMzPMToFH5U
ti1+Y1mTaSpeyJ/Oo90Hfczqva42x8DG4Hq4jHB3c8Vhs2+mYwwvnlsSMD7hI5CYQdxCFl8TGI2w
Fu/CINXTX3rmbI+6Z3FPMFZ64/DrY4JnWVB1yH9hBoWf18cJ/TFGVxq8jRu+IKC9kQYFdAaD6N6v
+Yftvcvq/Rxm4x0S49xBl/Ia4wVza78qUOxz6/h5z2CJwjGKyw2b363EHO3Vc7fPEApZD6u4En1y
xXqKR+/E6JUrW1ZgM30ssk4Q72FMjmnoQ0I6uo0tlr5jnLRn+1hfYBAeZmxlkd23RkvWYJ4cJnT1
TYrvyihno2wQSq/1MDzsINdnTs4X1s2bO7AKLPg2BNt4HJ57Qb4vJk9rPXyhuwRG7GQLbU5zudIH
Wf8ds+UBD/j4JDJWxSFtisHENCWCECqE8hpeobABkWWpxOy2gO2F21hU77761FZYyCyD0kebOlUq
MuOj0TlifDnDleaF4V1ozfH2qD98vEFQhbEP43gpsbFiWU3d8EQGU1jYrKj7HivaEo9fU5qIZngt
kKYt9C2jXHYTkiyN1sUNIfo38ao9jnW/AddYk7V+vbuf3TspFrV3Cch1YZKIwxgz8AfUHOpukCaK
dFaxFopc7E4oHfxCAccYxEGafQkGYteZS1nRZFfF5W25Muf207tsXyehaeLODOwuGC3xopEyRNlB
QQmc49YEyfNYjyPzaoL0FdMnZ7TCj1xv22itCvnAqOUuoM73EGzxs8ALcWLQhH2WIF3p7HLCLVpk
kOYsG/k0fjPKuSXi80ckxja4KFe4cm6zj+X6WVfuz0UTFQ6qFKu/CzXQQFI1O/oqb5t+yU77hvzC
pAXTgiAD7KvCxxq4HnSdmsBL0QcMsFnNeiYMP1qcDzC+2vbeZm6PQOydsbazI2Hq9L4Jtrgn/vC4
y8JhWtLC46uExSS2hTXBHqiTbc4G8SCRRhmsggPWmvc+nlB4bvMeDTKIX7AbTh8Va80467LJda+L
2hhtNRD+gQEcgkzucwpV7zZcfloLNQU6A7hyO2GdKfHloZfhAT8j7vI4hmuaaJERKLNQDKTFaVpR
E1trnsmjm8oclj1w9huJ0aGTf9qpB8bRTmFl0einmqfwChLe20C8DZxYFFDKzmv3HOogu2kSOUbA
cIub8CD3sNbkzHmaRrJLDLr26JCJZefvO5Xu/rHudy3bMW1Lazg/fv2nreqaHfSz9r5fukuolfib
47rAdT1AeJfF4IEF3N4k2yjFO9za1GuTnOIiq1I/vy7D9HTzDJbFvYZj+uz8/nyPqkb/bH8+Ghgy
87UahENcZ9qZCpEcm0YldtawBqz5COvwCTVua+0ybywRyd2xYM55yBdU127HrJ2T543tEZ+P48sv
KstrmAR82Rh6UdDcjzX/dq26VYE9ZnoKDcabTlgWSQlyamPbi1Hc2dmmmHEcktIMrlQTlv8wrpIo
2HqD95fl6h2YfGg2NcmL4sLETb54fl6qlgmVFxQLrjXpDvvD5rjvLku+X2JlrQwQe0epaTpkuXTq
eA2drJNnHklxA5019j2XlJbP/Pb2nAvsh8yWzqnlPGdXB/d9HOfYamzDlWWBP40GGnxnLYbAubvL
23GaL+kK4YXYJ/Eqh/VX8tb7OdNyExh+ib0lQs6XHdjWp3nql/epvqd0QxN9pmiq4w/rWg9J/fm0
549qZtU/d4eT99zjlV5g6vOaafdU1pHT4KRXq0z/ZR+CNw+3wp24yFbn3UGwmuj4qBnwxJy++25g
3DvcadH92js4eNJBZL0fKJZnKUXwbeTCbtFayyW/m1ouIzz3ViYO8t+TopxC/bwOtXJYM1JZ1cfX
O1b3r3EDeunrMFhCybxmQx2r/uvLMw6tI0R/ynWsyS8VrcCVRMLJvcCqniiEev0s3QLbu2LlIHQ4
JgW5A+/R378CQ3WYXztQo15vmJplNhq2of9ar1VX/eS+Suo1hhxMCNtt+t946WETCrSyl77AMXLQ
GQ/78BL/fug/olBGgyLRaDim0TC/YCHV0qov3fuPQydeEASoLTrhU4SiNe47g29wqD/CUD8fzfz1
QsuLdizuNY6WPD8uW1Z5eRHUpT8mP7mcgjuHviM642g4/KbNB1P7003+50od9es/rTRVdbg4hwOo
j1P6yFAayQyCVthevEfr4zVeP3sEGy1F1yYJ6SDX7cVppUm6OzgQ72jG9G7hJl2TqOoyAZrAtbax
TPBn1SMSZsl45FIOo0U7iGMMuHaVeAPmanRMAp1wVQtAuC7xddVJMV21gJOdvRjjZoxYNWzuBFA1
FoBNnJbrQ2q4IXPVsHOZj6+MlrRRs9ZsbLGdRCRaq4vhTjw/h5gEFaQXBdstSqplp26jPSuSIY7H
IXbGcf9iRlB7GQus/v6+mAoo/O1V/ekufmktDo6evVPzdhm/uydxq8QsWFBjBaMTg71uPHiKqeAJ
YnM1UdMEWYZjMLHvMJv/5izqjunwuWiARr8+y/S10492/XwZT7DFh0BvizanEcO/b8a5SNuENIQI
npuw1aKyM2RasNk8mn+/FeoYv90J29B0p25Yhl3/cg73k3N2ivRajojhXp29T9unDJ1c5d+P8kdg
zPjnMI0vyK17LS8HE7C5W8PWwm0tUTVfyZeJdGJxDMjhNCVyt35WpDB5hSleZ2ljOvwAFRq8Ibl0
Dm4bcVjBtvH0qI3qMCJK7Zu+z/j7vXC0L6vIM9/ty7QBhIYthEKXd3I0yFHG915z8mNxKAc9fndC
v/A6BwE7lGkwCED7m+VFr//oL//7h+JoX7C8tLim1s3ReDGCKzgZy+nsPJt5OmShReHzT1SzGCfy
Kxex7r7C0W44GsXLXqnkBfGuG49GNXH4GD0wmcY4fJ4Sw1Ogy6jBdK18W+Q0YC5N6qUYK2jQt66y
TZDbJPcchA2wBL3y4VPq3qvg4UPev9megwmEaGTB7h6x4xelb44ueA1LJoTD4XExdBGb3qIXJr5C
7XpMTjYw87rHGW7gsML33aHbO8pIs7GHuOrMS+yY/3Abi2i7aw5tihx5uXpDVYR+ZjOSSNrbl2jk
Plo4Rhfly09sDzu9ISxPPgZosHKYZnIL4zIkyYh7YrISvgQKUmWLY7XbM3q/Gby9YLGP1ueA/Npg
x8L2hCOD00F4CekkSVqgTRQLmtCRJmdGyIwbBHMCN15gi6jBzeIi40ktAfKPJqbpTyA6exO0szPC
5hc18Y67etCeXL1N/xyyirHmv5LNkTFyBlNplriiTYj3et9kgTXAJbt1+Y4DMn4Db8aQYoMcYNDf
vLv4oYNoiiSRJw+r+aXoaKLpel7D47Lsj5k5ZOLQRDux6VLLQMMZB7roKnbasuItQD3NW7KLl5/l
VWygg/CnkA93i7Db1mTbqwZnUKJXQEJK5JEeKgIGH7oI4B95My63f5r27R7ejRRyYsNdRnpWiH4O
liRqyezawpXF485wVW3+MO1t0ObSkgkiqf4TAveVgUtbF6NTeAJvxTD6LWLK03jNUKao4JPyZ18+
f2btLjl9M7mFFzkKujD3eSG7a6L7CMFg43avPgGAZMfEdPDtxcz+aAPy3kXhLwKW5viqktYGlzAO
PGw2yLJpbVgZAKLOszac97aXFMIbsq8cw/7k7s2Ctur23yLrj9aECPNYW124gh5WyPi4M0RAPUS6
Bz+P+7ljomTItcpDvPDnTv5oBOs5TseDnRfrhDq9YwghTUO+3bD0KDvRK6Jn2L7JBaMGnTy93Q6t
B0B6BnGe8RPRTyjPvJKcIzaahAa8gz9riYNDPUegnXa3QI2U7F4fc4U+cRoTNryD4P1KJw3BR9nt
7kXMDh2TsCMXsErJMUAJk4n9k80yDeR5PIyYy3vEjQzZpKI+UOQRA6st9MBKRGeZwABqJ7zixNXe
5Kg2YDbAzGvXHQTrRdsU6GE0eUPZL28HOTHacOrjGVfA69SasDGe/NcYgo8oMdP8tHo1xmbBiE+r
3cC4vtHUbgH3XcKMZWnyZn1veAqGZJbwTr2SbXL1Jg7dtkgmlu8x9lCL1tvTR6PBOYnjV9gdfC5b
nNI7ushSxADxPVu2cp/08EEp0n48ciBi+XuchZjADUa4V3vxhVgqEXNJuYcREt+O1mGy+ZJeuxuf
PuMuZY+AvMq2yltDIHGwKD10W7g0iYQ7Mrx4UeSpKhWZtQts0AL6eIiFkn5wYbB4X2Jm8zc9Al/m
a9ZXXtUYUEqo0E1BWosi5C0CfBHb7fVDBAOYRW08ANoBXEVxkZ9Xrq1bE9lgYcnuKOfO4eJqigEh
GCepk+9Bjjj/VxU+z/U67/JNpYNZJRvdPDiJ4D4qPTjTLFhdxgzEdY94h69ibeZibck4HtTI/2GQ
2fCx8mTB3PrYyBP8spqfYsIwRvPme9FhKrmT79ybvmZnARIGxsNfXrM6sROz/A4dEGN8Yo5Kpmfi
cxd8cqMPwa3NtsedNahrsyiI37wqFCO9c9QSWMfuJrutFtdWeKPfpXbweXKHIWa33TeXw/ZoeWqD
fPq+gnMcsWqMsYKAjC922HJAW2GmrnkdPDJJhVV5C0UAdI0v8K6Txc97QG6FMNvHJLfFYBkPAu7h
Q6zjAVGcNdoIFxTEO9ojpiJ4KK324T0ygT7kSd2gkx+H7phWT/rzyuNAcg7yhX/0lOnf+Ckx9gAv
r5E9KMEA+PaCYVQk0bBv1qKoGS1tARpzbW+vC/nqGa0jjSRd5iTXIhfx83F4263AwT4AaUy9+bAj
gmpd9BaXSfbunVBijW+z3sMUTDnoYnlXQPDE0bvhPbNvMyrCuTgBqcH6eYpBzFgOKXQBjeT8LOZv
9PBlcIcVgYTML7gujPM2WZiOKTiQiqVi4MwHjvd4qtwU5j2EsxypTjnGWzzaI13zWHrjetxzV0yw
HypSZtqibubn491zVLFXrRZLlt+RJoauaW+eYdz4bi5rwcPD2+pwX7/DS8FCmLA7flrcYQBfGrZm
595sFh4D7r18d+hPUUTHGp8o+R4PdENt7K0zqTXkx1726AiKIaAM6g94OKl8jR61rqkMU02Zrxr4
xeDVs0qx2LsLfwqgCALmdU7ojY9+s9M6r1qth/dR3iWW0U1wLX9a57R9SCtNyXqyHZfswhDkah6V
F1Ra14NCBHeItdA3ZtBkxG7LAtLwe2KORWtTwo8e7hA9Rf2lrOHhA6GFTLc1sAygECY6HmMzYrfg
XB1x0Br2L9PGuUWZydIlNo5NcSLwa7mJLQYn67MEXTuHxpRLxDRxjkDlKFqOmK9WVnJHVBNsomdN
9FMv8/pRc6mJ8dlfgc5RLN4CnvXWjvvHWeJt87A57HuTGp8qrgDZd2XsH/tw17BMKnrXcJwvtXZR
OoXunlV7OptdBEtSl7dvPAgZj/bYGmixBMKqSvS9vxf55h9QMNs0TANOiGY5ZuNLb1rkl/vrZR3M
EcvZs7cXo/zNvsFqCe4m4/AaQYio+PrHw2YEYLolnayvehusuTYYMPX/fjq6whu+VNE2rZVeN0yz
4WpfqSlFdV06T+tejCrKuPXSqzM1uovt4ZvepvGH+/3zccwv06K6blvvdHm9jq+uAI1jFkOhlEES
Z7luZHK3DB77qMp8msuqrpLJGJMU/A3j0IfMSeEDkdwQH1SC921Ad1VIBqL/lsoAjJjDnWu+xgSG
9B/DP7HKt2sba13MsPo7kOwtC0Lapjl4MdJTkr+n5dMr1veauCy/udA/jcVc13Q0elXXsur1L7iH
frzkZno+vXllk0DRaYDXo1KEYehLTSCao9j4+zP88SN/fYaurjXqtmWYrskk8Msr1ciAdS7V/j1i
56aObbOd7v2RcvEXejJi72Worby8ednAewSsnfuq0zT2tM3QAgU9ghclu5vYKMXd38/NUM/167np
uqnbJi+8Qn759Z+gmLI09+e6rht8Z+3FmmaRuQvkIl/4q2ZTDofRUSbf3I8/PAJX//mYX4CLxg5w
tPbkfiQXGgvcYQbhRyh8Cd2qv9l8d7TfG2KOZmpmw3R02uGv4MDyXdlpY397jyje2/SelDrxWzC6
+uQ6q16L1W8l2UHtucti7MjvJrH133GaX07gK2xw2hn57ukeuVwvUKhU/HmSn4PRgKo8HgxCbnbT
504Pufqtt7G9yeSbZvwHaPnbQ/7nFjS+gJpPK3+ZtdPJhN8W8L6fFJkBq0Zeeb8pt/3+4yA3x9k3
b9bvKxeX3bCdum5pjq19fbOgEJmnR3U0R3gAEEomknjnkULXzsUx+ZiCTPlMvr992n86Kktl3eRy
Td3Qvrxb+v6gH0w9+3GpXVg1FLLh4MP3JYbiQh3v253qT1/Qz0dU5LCfvqDHy2jkb1s93qCt6ryD
V0JTAywOPz5CyfbdTr2t0+lD5/vmDv9OO3MBu3THaLC41O2vCIuu1/NCvxw48ozKPRgBnwwGn58i
nMvOj4+JCuC7r+kP99dgNdMdx7A46te1rObcT5dlg6c687pBPNiHgG1hXXChBa0c4Amt2DeX+YdD
si65uqPbRp3x1JetaX88FPWbk+qjJAHtod0fDSCK9Ci8OoaIov63n8sfnugvB/yyJmpFzbAOr7M+
KmSyYMVwA9pmyleeJ8DiqlmGQ7b9xOv//UJ/XMiXz/Sn43K5v75J18P+dbhbteP44k+A7o4jTHzx
T4NW7J1nT8CQmUtsjKWAjyIcZfDiVZ7bcjNQ84nTokxSwVtXMtEW9+meialneYwtZG+/p5I+T6bo
uQSsppaENAlAvX3mFJN9gG0q3fEh4l2VFf5lw4htGFLMlE05wip3G6En/6bO0o3G75WW+8vlfvlw
tKN5cusHR11uYgsUchnFtSRC50WrnbqdO/Llc8KwFdCoTyMPSwA+j8B/YMdKcvJAfBLXS9LtCeFQ
+5ArVGTRtZOYqNFRF5Tm2VrkmL4xSMUNggiGYTbdVPwk8tOLlXsYPAY7aXonH/4zpd4NXlrlY76w
0mwPHnAGdmG3gDPAkjb4N1MOMUcDdOwWJ382QzkdtxmTlpD2oCQZ4pyHb248VjgksRO6gSafycph
mG7v3gvjJkNeZwAfzO7QQ0IRBMahZ38TGSOIC4Zj4lwkfjGt9R23dgHa2b4aghsDC9uQN/8BwgS1
RpOoHNk2ibh0RRpZBAwICz+Ayr+2HCK8DFh+KDpvUnsEixtBvV5thiMNFDcJVaBGjnfr6d0Ze6Ii
rctqL61VF1xnHJO5RWqmhzZGdG/NdU0st9d3kLo8jvCBB4UTvmg5sLrhxz8cr/TMO6DjlQrZTKgF
4+7aptP92A8OT/+8FLWPF9wawtcMRr3+8eG9Ol2Gw5VwTbnXov0bFtGi+ySQRBoTyDyYa3nHUXt2
NyVo2axAN9e0GfqteI03BWzydwBo/sHtaLl8AOeNmwtwN9CrxdkUnG41eXu7OjcFWBKEQafnTu+C
1rtzE2s7AYEapE2FbADoAT3wD6NumcuaOPO8sNTm93evDhDOISiT0SgbA6mRd54nCqjhtqT+vgkp
igwmP89hI91jV50Nzh7o3N+QI9o5Qzu8OfhJ8Gio5RCYgzfxP75L9Veg2uYl5DaHR0eBMCM1q4Ig
c4oeMBsITg4WOaRSxIgPH1iy5PY+BlSH1efaGHP64TUZpAtOLwKiQN8X84lj7YgNS2BPOUs9Uskf
x+7BO3H4FA2KN6rZHPbQ3eFLpNJJCLdUez9zYO8weUuz6Y+bCiItiRSc4t803yrBgDzhv++IaUjk
4lHNkJiUxXBfONWDoFQCcMDetxeBkNEd3jvy3ZZMmKog3MvDei8RkO3jaStr+NVe+Lj7N2U2HMpb
MHaNkEh43MCU0OkWdPY9jk/TRP/UvONbRbqW3+rpix/NPvH1VmsAj4o6STwtjyynH822ERC3oVM1
Y+OoJdtDXdzW53AYdURoy96p7u0lFYa7+NGY4wKhk4DbccN575j0Wn6nc9I5NJnCyF9aevhuzn0y
D/gNdCogDDDhyTwPnKAzn+4mpTwLbG07ZQjjGQmSQj6ZKLbHRbyawyvpNK8SY/Jzu3lAqz5AHeXB
HyC3dy9a0+olegXD8ghn8GAuG6tX3DmQYI3wZRdh138Wopi5/fnN40Z/+C+v4x8j7HTRXLBz2zFt
PyOCvuHJTgvrUHHKgo9XwG3ottIes1kMvnAy67RC/RZMzXBOLFzh+UYL8IhBCU6BXUuUgBKYnmPt
McRbg1PlJ+s9mny5Io2jc5d6w9uVkZXwJBurOsxN9TPAeMhOEPvYN7ctZAGHNSlhH+8GT9Oa4f7t
MyndNaNxk3v+mtuSvKsHIAyY2YMnDtDjlYOeJd7yvJrXwnSe9ehnhOyr1dyRHvOFiwfvas61QBw5
SjrqpRgTvuZ3Wn4afr5t8cmzJDYoxDWZGhk9wio7yzGoE6kbZ/LdOuDGan/iHPyU1XdyJoqyOWZb
G76W3vb8uTlNIXeyc9XXANVr3hUeOwsTIU+FB+LBJURpYFK2tCPpJIez94p1MqVyZjviDlLtFcPV
pbdM2BMztDbD7RCV2jAay3nLlgpDGtHWAn37RAvFK8NbzeHXthCN7AiT4y05htzyzLvzlfLGN9N5
595frWg3RGsvQ+pwFaQnaD0/tbjHNVGL770hjkv+buBzlbinV7VwmcvPZxJ+nCMG1w8oL+LiSXSx
S//wGTXlXH0xpY3+B2D0Y95ZGbtwZQRzEFWnBVRxMjze6JOHa6+imbp7b2INNtV0yOPoZAZRnz5a
kVln9exU3jz3W61CJ7mH8T/RGpJorqUrptMntpSpXxclsOSDqa6s3aRU0OepNd+P+DdAt62n+EhZ
X2FsstvEIWfQOgzIRbm+2yReiVq/Y6tbOyfJuSCXyRHNuxhHEK6iDsBZqEHNnCyzwCZZoYvHTKdD
dqZ0mXCIaLscRBPY0qKvsRufCecEnZOPFndNvZT5hB4uZZ3ZnlEn8FwjpGvDzVFudC3ZXCrJGG/L
EoHjL57u0z73YtyRLTOE38BQ3GsiKVfYs3H3amykLA2Yoox5gvy0TeRpwg9zlBsvj8/Yb54okNye
DVkadlch7dcI3VvpM27bIKkachzG3RfCZxHOOElTLZffNHT6nypUx2DmasNTAcpQaM5PPcfZfeSN
W+kekQboUz7z1hKvdHLnzwlr0mujRGHFuqEFfy9Qf0iTvhaojmE3XNOw3d/BqOvjYLp5ncPuJ+9Y
XxPmuyAC/iAvVBgDjYAnMM8QWyNgaANq4R3jycMNo6RvTuNPhaNj0c87rmvouvZl3G+eTnfjcTuc
xvhESp25mRqgzHAZbi1eHbpqRi6C4LoWnNr4tfNPI13C2PmmgK2rQfpvN+Ofs9C/IJT7/el0LArO
YvbyzRdG31RDI8Czzr1FkMiBzU9e4KF3mPgh1DpJiLqYF8THyWOJnfgFiRVUInI/97x4cFGQBYr/
S9p5LamOpW36ioiQN6eyCBDeJScESeJBgEAgcfXzLGqmK1NJJzPzd0Xt6qi9K7W0tMxnXlMT537R
fTNdv+oPukRB0zIVHS4PsL7SdCXTyvmQWaRs10BUvKIFNp2jeZOiR9XD0vfdIvmVrv183K/K7YEy
TH6i2JB6NMpigEzdtu3Or1yIDRcoDBjzN4nw70zi5yPtUsK2Phs7Xd3ukoFoMF+4BQkyHEOqHXCD
T73HyifkFTrFoACwPnaB08oB4ac0+yzivmj6FNvhQRi6Z3f3NMWC3mkfryFQuhFnwbzwMvRsISzc
rejjfqNuTjHcIJAihoEFZUdLNfr6+5uZvzY4b0RRzgSHJpuyVkbVpFLF1mXjmAw8evjoZtDix76P
1n9GNBop23Y6QmeFFqzmrb0UoOnW103Cs/oxXOxhyK+/8KkvVtXLqrbFByuf36qptHMW/PnF4lRt
h6lPWPOB0t8ApTJcKYMT5oZroOKNjRYpj081Dw/72ADTYw8voMfPn1ykaFIE28oCWHE9cVH0+idP
lKO/X/53Cf7nyxulnXW2dcvabbKE/V3UxhPZ6xPS0ijCQj69I2EA62kFrqEAHOHlenwQFqn0b6Jw
5DRTogwZhsNacW8KecItWt/6+dYH5oyFxt8D/Y21EQNV6BNIVJQ5Cko7S5GOG77iLRkIdibZIU4Z
Q3KzfnSr0mGOCTgbu6iJQZiFRVSzVlvS1Tcbfw9CfbW9NVuxLdOwFEs2SoPY7e+5amdTKrggP2Ir
HAc3AZnoR5HcbeP9SJnkA7c2btFqxevU320+VWyuH+cgBE5ZorJqCL4gx/HPuyjLp6vNqaKis4kt
g5AJyrBxQH7G+aSy7sxv7sZdrGpdrYVNIqZriTPo0FbvALPDQWznbRC0rrw5g37fj6UxiTPq2/2Y
m/mpOO61EysIMCAQGNGC7ROmsIszYo9B8qaOLr+aBcU0YPmYtErkct3xXBzPoJs358GdCsZj7bUS
upkQWSLNI0a5e7NjkAEGfvfYX5cQL6pystuGDYVZf26lby9aJIftdVvccdwFO6M2qCKsA2gJgdRQ
ANjQInyz5J81qPLX/v7AUtGmsG5F5WLywKIDIahWAXpk0smOjyDhP03EGIqKCx9Quwo4yN8r/Xff
oPSypZW+NSo7JZ3K5wFeG/6jr4Ghrl7i7bGKHkEXz/TWCTUEqUIULcyb7vSo2vjQvGuZvPzU36bg
We//NufmtqIkNzEF9D6z4aHa2vkSWQoLWgSsA62aLyp0Av9/Xt5SbEmzJUPXn0v+21MTa1oxT5Jx
Zkmf/a0KpOvCXweMlGDfHEKMR1chnJEZuHVU6pJY68rtv4fw8ttrqsb/6EfKdFR+7ipLlra5oqfp
IFsikoZyPyxNpMlo5jdHsyl5yQXsjnFwgPD//eTfyEu+vAYonOaZbsp00X4+WT1Zh0y5UNUfUwCe
hhNRrQmAmMKCN7wQkADn/ppEIUEYtFqtv1l4zxZRedH/+3j6ZKXHX6/K0dDuCHWfo/Gt/4DlEq5B
F0SIjO6bmq/Pky8zsEeUn2zqSQWGC+BdMOmNr1A465A7tq7FQWiFR8pla1dCkMJG11C4YGbRrZNO
Nj1TdbYQPnNswII0d7aGi1C1++5uVURm8NerlPbQ6q7qN9IHvqEQVXOokuIdMUHZLrIg22q9E0XP
iRraOG6i+xNkWLKYff0dLVJM2B+jsEt3xm57UA5XO08HsIywDKaFIDw53iyaV0fyt69mly6B222b
7IrKNUXqNLD2QNxg2lbcK0rlEL8Ai+agCg612zFaYD7XfPqhgcEoDm628e5Ilr5ZRb+zpx+LmCv7
5yo63s8XY79mPGBPiUnxqhBGTRjEfzya02BuTjL8ZpIa8ssHinDQMf+eD1Vskr8mvbSJTL1yk3Yr
VvF+bAHKIzrCXiiED4aAZf0SA0dMsPT0QFUhMLfDquZK82yPnFjjsmvsvnCpizMEsMjoKl/cZY+P
N+MT36M8PtMwTVW1aZWbaul75dP19JJXDpcBYpFc2YRSBx+ajuzdB5vMw9vL9rBgDx+pI9MCGE1h
dQKy0ZHxl9DyPiDzcmXVNlbu8m2n7cWuQQmB8EbEepqilU4+Rbqp271tXxB4qCCV/3BMDbqE6ZyR
ogmPtWm0g/Hop8sD8hvIiLvYYefN3TiDRz/4e5aUF1vnx1DEqv92D0i3rWTsk+llIKTqkDLGf2sJ
9BGdUoByDnx1N0rqlLgUQs7E0VrTRkaxlhzzHh0lwF7O5U1L8FW4TgBsstXAqdB0LB0pl02xNi/H
w3WgotIvGgQHy0u+4Bh7IMeondMKbayHMqAw4cmHjK23awtr7ntvNd5iMgoJg9xMqS21T4JB0Lt/
z5j+IpcyZIAXhirLlq4ZpY8n3yqSss7V68ADeZETpB+dCWLZAiqroc//2VrVcD2M+rESxp/TaEGv
whO4Mhn/WCFPRQdDmCfjWOE2bJcD3WlSgNogKXKoC2j017u73nyxUxmxKVFjsUXmXhpxdrCTzTo3
rgPQ6q17TZ/fDu5k+NUzRvBTA0ToRd8BPJCA8soU0nPkSPfeIUQ6IaBmarKLgZZAaRMxAqviWqsM
DHh7kwMauHgxClmmm6/jlFMD1UwzkMIYDjWqe/HrVSq7K0f5xEaJSPbchRVGyr6nCIp0wN0Z/v1x
nqSm0qb/8aql5XxT7le1SK0rKdTty67ThEO6tqCIRXts7crUcgzvSkGdkmqQdHEfD5MZhSZ3sHaG
IGPrK2/4Ns55tcV00hkdIpZkAh75ucVW6WZ/o7gmIEJxIIZB+wGUhuz6LnCYt4izV9GN6KXrBvQV
1dTK9axpqt+l5FBk5A667EmF09oGCXYnDhYVfAVg6QU6yYqAyCd85cc6MD62Xr+vBpKb79FgugYP
9IfVHhix8ApPk/ikyr/DUu9BCobFi4tonI4gibnxHysMDDz8DFLNpWn06eWtsz8GzYz9xNQrAAuO
8urFBcnlqXOF69Imt8W6xCFa0NxPYLyaC9dP9j7z+glxexDP/UeQDWllVa/tR30dqIW3G6hViITQ
+OJ+0JeJDcPz1kn9aerNVeSxmpWuLQnuPuGcISTMa9TQSM5G6yD7mILTTfbOFq9B1jM39mg9P66C
W0vJvKxrgibFO/OEHxrLtF20PvzUKbzL+OHeQXgiEhLZF3fahvPimvit57VkRiE9cbdJBBrznDOo
C9Rk8GyDwm5JZnVtgHelV6GNJTvU8QvHu2nt6rl7njfPU8dGdCtANG3fUfEaUU6oJN4rNFKUEx0z
qsAyPxqIR4HLDTyG+YyiEBB57JcDKbQmZ38HleEDJVjG0Mw1H7NhpFQENH1pwWIPcc0Njk7hp+C0
xU5Dkgbuh+xAjctcnNkwVIECnbKngwS0vs7bboJZ6t+DGehrDiGrm9GO488uK+iRThf8CMEGh5Dk
niOctUd56Gs97IncaXeDgBfo3C/ssR0C0tS/onwKnuHkAqYEvzptqaHeobyFDitZnOk9emcoAUCe
C/bfDKizI+wIH63bHHYkf1Njz/og9N8ltq/iVMOQDcUybUnSzHJVIdXS1WF1WKvPPYiNGJyMbnee
1EHHNQc1XrFOz/LNYfRP5bh8Gn17qlI6jRTJ2iR5hZ0oyDjIx1yDs8niX7MV6bsLJ6sT7HGv8ItH
lSKjekY1mRAabQv/QeN5cmoAFPE/Ya/Pc77qNJS93F1FZOXIbl+Rg3vAfoL84JKu4efiLc5stGkH
pZ0HWlCGp5quHM45u8UpsG9/YsAcZXRt3NvI9BdHl3ZsFtCTHJ7g6cztpRkqrYPm20jknvvn9hQt
RXLQoRVASgIczjmpdgqk+YR/dwGSe0LDq83/+fsQf3GAAbCj+mNSgZB0ucznPO53x528kvIBoAWx
RnTmAl4nNw+bDWvdI4QBjabP1hnMai6sSA+U5ZuS6Yti3M9BlNAz6kF57NLzIx+AkWEMY6FJDUQk
56CiiSuIFrRNHbo7Om6Mgyo9zsG7IYjl8XP5gKQENUyEaFLl1kt54i5ZH073I8BGkabGZr0bdcN2
OwTQKYwBXbpTXx7Fr79nH8zM34/9VXFfr6xTmijizRF+Yr7vIQQfbuw92uFqIMzxkH4iRhxvKPir
+BDJUAPpUD6gywoL0X0gV3e1CQATinF3wp21D0UEyhz4CQFSgNbIoZO4Iiow6whoEEZhrcQ/r97D
S3sXV3zxm1dVXSEdIaI4TKK8zF95gxPjyL0Kd4cC6AK5qvXTBWkhMTY2S23vzBsVgpWNjzoGVw0o
BJ45lFwe7IJQ8VEGwVtJ/OcinIROgsqdzWVz4WW33sZfUG3ir3ughqLjrNMZXMjwYFly9CsNeE5w
z1iIo70HEBEcDU4swZ1fJVcP+JHkn7uaoNUZxH2QLoTrJwa9HOZu/5P96e5qG1/8qVVNPLrCqalx
qwqwzM0ZiYAQAREeHEIdwr+WboKB7iJJQA4YwV05YCqckDjMmwMD8PzRSOYwVXmEYBdsnVuo8jCF
niMiNPTAAWNtEdeklpPQhWDkcez1wRVyI9XFBOx8UDH8Xs5DkdX0ZuKFd5AAbO/r5HUKZ+jWCI8M
9JMgewKaoC8ImeIjdUZ6yB3szlwspb0BMrF8wSk/Z8BFsgkkqlc3EMfY7lKVPfE3RdINvU/xW2sf
xr3H4DyXYdbcjthjVw+eFzJLbGsUnQJRyq2gRAlBge//VfHw+P1aPt1ibd6v96XSA386GP69/p+H
8q9dJ0sKUFNdAV1d2nV77WCZh81z11nhZEKvZOUvVmE4oqVOT512MORsLox3le/fsFqd7f7twaXE
x9TN9Hxd8eDYI0yMIFh10R16sp2fJDb8R9+U4HRRI/jv7wqk/GdoerFO5im56P8ccrHAt/K2Xk8g
5uj3uHkAuTh4sEAu3smZGw7wxbVb8UX+hzMaW34hWil0yAJOweAuNHL4sPRZYLtOXWGcajrLr3cz
JSu/WrY/pkory2Bd4YgnRjbNB6cG4CYsqNbBDq0ptKVaWGxCKiTZqCkcUojj1cjKWFwX9nsOlhYc
FykjpK+B4e5wOF4J8aEL41R4eyBzYKsm+LRjZYVvR+8EdKoYPD4NTgf08zlidIC3nAEDq48P2ipe
RSYwodTXQ4uw8cZmo19N9//uXREfQxzdv7pFndlg0qTAbq+ClcsWQEsN0dK1b3CugE6qyig2pthc
Z94JOdNjhFYQKsiKh2KL3jZ8n5jSPeDNHd3dNbpAKy/Fkefvhf+skv21GEoL/3xf7Sp7y+baRfkQ
BXWs7jZYZCu+5ssB8v64fd5jc4TCFSg77CBRZMXDrHaANix7p74REn3WZIwwmFhKyOvA9i+ByNNV
1oZeUwK7hgAQR9jKH/UP/g4EnMk9nteK4IxTOStojhpdrGM4I+bSCK7uvXUMgC+CS1Kw+i7qglC8
x/aWslGIowy66e/6zap4y79mobQLE3mLVojC0hIRx3I8gXAN7ZBEp4p+g/eoLvbOye0dWCzoMMXs
C/ZCinwcpWIWOkRbuMazta+8QSk8q+G/xqUgpGOoJuSDcnOwSBR9qsgVfOc6NzwVUQ/nqgBqiKec
o/hzo2UShzQRiOIqIdF2um1ushvILcTMWC9TEgdI6MLF+O9lo/0uZnFsqdBfNMWmJPmkAn2rIJ3P
RlaRrVUxqA/rsT7ON/BzP/vIl3F1tbWvLo3DUcT90/5A7rnwaveWYKB05Han0+slNeFV9D6GefUR
/zeaHbpJGdBiyIm8WpMDDxhSTDlywikGJjM6s/qiVRxChqsRSPQGzXuj1uTygnkFiqc+/HtujJeh
1LdxlCovhby7n/fKvhiIvI1eLmEcROtWhEaOA4yj9YQY9/vQdjBgg5J2jKOg0r053UcXnRbAfiQD
FJMchgmn7+HUqjUqBmd/GMOMH4P9dbkzqxT3qcn1LfdNiVl/dcxyBdIjohxn/KpT3k53OTPNYzFI
veE4FvTXYdGpxxS81m7Q3zPg7jqwdLcLSxluO6Rwp6/WI/IRwb8ZnGWnBzbXW9rtJQErZa7mjEKL
+PpvRiq/qBrK6vehlm6yQqscp/n5LGZaCAwUfmY4K6q+crWlADeAI7wUBH8ZbhaIsk2N+be5ZcVh
FUVwN9Go6YYRkgR0goSnxLg1keIs5GNtb+4tIhzlduAaiTFFh+zcv8AyDbsmYsHdCG0dDHMmKjUU
kMCN8KMpx5XazEJQPekg4l5ryu7ouvSbtV7dcqud2hk3rtmpNvhgdxr0ZpzmQ+DAOFcMbLCh4H4u
qwh2EQZRDHBUqh3XCNBlr/Mmw3hmEOVD5fuslZIc7XA+PtLrib17dJB0mrR21f4eO929Ty8DavfR
vX12+/3bqNuK8k8uLfc8obDS38PVaLebvivHt8mxt8xOtSVKFSc36fTUnQOKFX8R5w6xGRASDLg3
V9WzQ1Yet6qSH6KfQllNKZXU9nlROWkJh2EKVgsAMt/rBjs993Dvcc2LP6Gl94huPVlkjQTXTt5r
9bM4cuYhGRutVSLt2YhMSgvcgeLMmmYt9wVUGQpqHcsoaOcUkQPP7dUEhDEQON+Uk31KCkSQ+1FZ
nq/+bEYYynZ8s5aNV7tO1SW0Ng2F/oAkgrZvB+rufL1kuThQ8TNilx+H2No4FObQs6wN10dEJZCH
kcjBwMXfDi7frAX/PwI46hS6u1gk3FSK1QKeH8MnPwh/et9aeSBF84MHtfp4FJxAugo19EK8zuNr
WOkX6wCBjs4uqL5T9JG1l+8jkBzcDQrqTaVFtl6BnrlOdwWt5gwpOLNaoAkf7tIANM5NpCSPeeXq
oqc8NbyN5e4RCT7NzTy4qnxWVCTiHYGnGXwWe79/6DwRoZvBwa1QOgvnKnmbkyGtKyrphgew2Y5H
fgUlGIwD6Vfwm3Nyn+ocujm4ni5UfJCk+5kP6Lb4aoNpBbc0QBViBaR85frk8Y/OiP9qPAIgP5d6
bRsorFBxEpDp+ZU77UGS+RDKARdCtl0DVeQG2JOlRSUAWGpMkijccw1ndGkcoyZpi1Z9LOwj903K
6Qd7i95sIShyiGFVhYbI35fOs5z/a3N8m+9SHKesiuNdNphvzORozK0P9JZiWM9Y1cMPTyM5YDZb
fXRFEPDoIoXabWtgLMP9Eh6+PaVMmhOTnr32cb5Iq+G+Hl4AnXAJ1XqnAVozvSUFQkwQUJbZfOLi
Q6AUZwQ/VW8pkraEy0jrvqvgyfK7ZVQKzMzNJtckidfCxw8tFx0pGeyzBsPCRSWK0il1xWxbvazd
K9qxnqz5l8K/Il8hUn5phzVPiojPmHsT01iK8GeCJ6Fks4+Qwx8KQZhrBGFCci9LOEMtzg2PGwAS
Dd33kSCLs+Jca9Ps2ol3p7wcS60QUfzLGji0xpyZN5JjKsxHFkp26kgsXg1OefWB7dNTxZLUWPIS
Hz3aVm+Q1lT2JvxkPDn9mjZarnpQNcGYpGfSJ61bUR3542J7V53kxUi8rZuTljPjf68V7XdrSFbV
f9eKWeqcb+6rtGIeCZQM0TEJsiWwnzGVxwcaHAigAX5Fp+PhiKve6ZquTh/XqZhBe84RIkEWwCkG
hQFAciqJCaVpZG/eEfYM0aj9Yz2b4ve/nYe3q3xdndVtQV6CZJtc25nevoEPlJBhQWHurDqLLnyh
yaQyn1yIy4XaCBFJCq9lAUcjh1KzrTW2w8S5WpQwLfDpPuDu6hKmiJenPnBLjDlXAZ6Z0Q4+wZsp
FlNYHj4YD0Xo/6HYbJfWLd3Vs33YpcXArmJyB6AUTjAOGtA2hDqOpgcT6IBRd/8ZpngJBHP15E6F
XQTysEow8ym94+6zrR7mUC58oe30ZoAvK53/DtCSSmvAyLfrxExZA0QcKB9V9nDKg0k/IqiDMdM2
eh8fH3h8Psnbd+fNVf4Cbyir359e+rqFmd+Vc8L04H9HoZsvTIlKR9YIbYT54lHvwgIS1BuQ/poi
CloEUG9azsarXaDZsmHK9M1spdwxO+yMNNMLZgATFceKxwxkH9nOGDNK5xTFn58bdgAqM0eaJjcI
a5uNq2Hy+Bg/qMqvWXLM1EV1Litv04DMVRvd/Kzh+8o0qDV12qFtBk8v/4PKGCwjIiP3axu/e4tn
ovVrof37FnLpO96m5602PfAW9Q3EQ6mh9zZD1Gy8VvdaXfSDCeQ25rY+7BBJVkh2SB64FeJPVGxr
gIF73cWjabrbg6+kPsW90U0PPsCO0LbuVd989ZcxwbcZf+pUfNvT29uqOKe2GGvRubtWnCAE7nD4
jmVaw5zKzPoENJ4TsQrJhxYrE218bnou5qDReBC7XDu1psHxiWEsBJLq+1XxemV+m89SHJbqB8W8
7BnjZss1PR6jARlE/UhHimIQPrrz3M1Aw/6TYs9EmNvhUv/78Hhik8vfVJcV+laqaN6XQUdH+w6e
28wpQa28DLFawDUFha7rdBbsmvesWyBzD+PxEX3ugR/ZFXeruP1M4wyscAQiRF4RCPRHl9VJZDQZ
rdIO6YZlVnFjK2gvNmvoJCOe2nvENWZTHgq5mkGCSRIUPmGAdLyi+uK/ZfO/KhrolslflqxDry/F
hFuD7vVKvT2osmSC2YCi+sa5nbw+IUlIXN5cuTM5fkxO7lJYGf89qy9X3/enlyKk3XFjbawrT1dR
w3MDbDnQfHsE48+ss6tqNUIDKJuHEFEhuPcktahlRdx+fuOCBBLdlxq5G11x+GIXtxhBQkX/buq+
uzleAFRl7mbEaiA72xZ4oZ8Xn2RUTGn9QEzDg2jB531wsTnh3HeJKXvVTodI4c3EvLqr/n0ix+HP
Jx7lIt9byeUx2O9dFWWwPKi0bg1lKIKlh9pAbU31kDipRfBhRjTV7VhaeTr0NUIr/wI/a5Y2Ib9R
4cez5I7CPx7K5ptBqq/WjoHZiy2JDNAoxyym9UjkY/HEU6DBMY65KzglKJPATl8Q7GuoYWvOyHdc
l1OBYLSJctHQGPw9Vy/wb3yd/wzDlEoX10U3t6drqj4Gw0driNMSempq8KzuwOXATxX1J8DhjY9z
1JxZQbUnRH1QP/l7FP+UssonxPdhlE4p5ZAk6v6mPAbKpH6BSH6cjYUAoemB3ydGfqaNiKgB5jAp
i7gQvXcXbq2KaLqtP56tMgx+6+fmhN9S6GFVnOsJZ4ncEaoIAP5Hety2yS3xXwwj5/7R3qLQQzk6
qab+BtszBJ/IFIQC6KNCcs3G3Xa3D/8MidIx9q5cOIB5m4MTVnQQGHv5Aj0AugIbb1sz7OC5wZfD
t3vn5Uo2DMDNiozSkVWqBx3NjXE5qiuaKWNkNEiOwy7pW/jho/FAyi69Kc8qLxflt+eVDrRkl+hr
md2KJsp4wl4luxJE7XDebsNvpa9VtT/e9mpf9qqMb08tHWR3VHj0rS7EQurjp8Rzl4vcixaLsBG6
EEQQ4fc6X2+PiT9fFgRj6WAqHvu0kl2njwHViLtrt56kml2tjx6ds+9TbNMG1qxCpxBBougQLuZ5
lxoKaZDOAjFrDx/d78MXYnj1rbM8DfZALIUJ+hsqy7ML9Gtr/J/ZQYO+FBBtjvYps08MU+4R1IFv
I6ZD7ABNw/qxWl8mgyVfRBAsJq1DZ+1+wuyJWhEFTEx6cqwAaG1xokyD0egYKQF0k7DLv+HDUgMI
R1RQzFojDJPPkJWOHhxd0ior/OSuVxEOpUsMP784e96E6y/b8//55rxV6dzJpreNerpbj2fKZvae
4pFkuBzGdAJkL+pvwIj4QN0gEKydyG5WLkLGw0mnngSxEigpTXns+oRU4SpOt2xm+uifkROefBiO
fvMeIXSQ09Z9CLLsoHb4mkI7JffgovO+jML7WpPiOusY0xuKRnAisGKgxruOTW+16R/eHHEvGwzf
X7h0wm2vxu5hJnzGoQZuDET8FGTMxmudqTYfkSY4xmuP9PQm+EF6tz2njU6ti7JeRvVOUbwm5HCp
XjibE/ajhWO2/y9UZV7QlrgNTAl9Odky+aW0JR7pRT8eVf0xGO9QWyGBurVPQV8MDgVGejVtun5a
0Lt7bT0koq5TrdxjYXin171HXvTvW+G5AX+tfFM1gY0YVNyeKd+38FpbWef8rNqPQRF6JlMWn9rC
jaWlfyKL3O3eK1yXu8GNtJP2pyhxJD1q+V0E6WGXNRVot9AfHvQnj71eUQetCgUGNWMXJwHjLaL2
BWhTzN1/RvsMxL+NNsmsnX1e8YFTT6vRgOXcRC4RdWLcIAT9f7HIKWmCicIA5wgooOpvqSWO0deK
LqMifDN3Yjn9mjvbhBvDL7L8TBa/jeZsrVGvO66lAckTzSNyc0yOuitkb2kgXJEJmSCMFIURivbT
XkOGMj9EJwBoxBmYEEtr+K4A8jIOJL5AIQmWpk0z5mdUVlyPaiGfucs0oc9Kqb6/5XrpYs0oo29A
LjRwBRXv73l4wS9AaUt8GEQT6aE9yzLf5uFxs7XdUeNG8zzSxAohwQLSLaG5O0Al6d2SfZG9mjbR
lIo8o6xphlU61i5ZlmTZtXIbIEwE+XkIEN5yV82K7FEqOQD8BiwHdLovzyUQQACThpKbIUKqAb0R
S7wV9Mkcdg1Vd7ZDCdAPahWVwl0/3NWuIWXuid5fm8QHeGa29k4z4LeYvmdIW1XfpBf/sPN+LiHx
LjaMeiCHHAil4ONm55ejrWzvgzo62GOQIvLHV5w2WrD4RNEVo732gmuaBiBeOEPik9jLgzGwpAeq
MgsU7FZOSwdktvIhkxBgd7foVgdynzoE9WchhrDro8Xh6rGPzODR66FGUHDiedtqNVl0sOiOkV3S
yEwIwtW20AYVMNDM7SRcVaL+jTKG29vCIK1XAdK8WTliPf71+qX1qtnZ+XhMdncqXmPRD4ZNAPwq
wPfiWl973S4Svb5dm3K53FGps98u3Reh+c/5L4VFkn5Pjohf3QdDUdI6gPiiIdS1RZ+I699wIQB3
mcbGJvonKAGhKqG04GLyCKX2fzgbpZthRXSuntcMRotRdyDdNZ0JY0AdGOr8CRmOgmq7j8CakFP5
2obDv5//vHn++BplctQ1xXLncOL5QL9xG6IbHnTno9T/QBYEXtAqqL954/+ylf+z/MtFi7Ryva0O
Gk/cLPXWAwtWZN1T704dfo26VSv34py1f+6Q7HNvG19AsCW/DUCaBnmjsW6GTQPxYzPcDtfN0dpC
lz4CR0NbFCF0p0MYsiPecoaIiPwPV26ZU6VfTqcsO7Fy6fPqAa3hVQeJI0jiq0UbCFgDgRvS/hq1
mNGyjhC88Ta8I1T4e/eUyYkyfqXSyWT2cDQ4LwklaNbsOkJOK45XXeFTKnAECFLz+qcEkNWwWgFL
gXpZfJw95eU+PycVRNsrG86VrbsbdbDkbWrjJsbdAumAMy4Anzq5vQBoXWp11ATrRbf+1XNpMjdH
auyPhJzi3TmPkAqFAok4bvUA3LNJAeACNYiDawKVimp7hAgz4lEJxF1+Erk4TPHLAqwM4lXI6E8X
cf0+HNcv9TrlRhGqUl2GasqupJkB7gP9FQQ30EcGBYImcW2A5kcTx/a1T98c0Sg6tfsl5kFOjcJv
AuTcjERZQepm/HfbwZddteL6pjnVKdjGgoKzOI26q5XbT7buIkJpX0O9/EoMtEE4Q/Gj7We3myN9
gIB8qxXTztfP3hhFs4nm9/nSbf1CVz9CNntxwAnW1Tk9XBU7bLfbv/VYr4tN2DUao1BsHvr3NYZ1
wC8NQouFT3A4Mgn1UAEPpS96gqJ0nwizEkS+c2cwWFebHw0EQhthlxqiiM77iJ63LzExGBYBke1a
DQ4koB75DAWP5d3DH46uhQ8RAYSC4/QnwSm6++B/KEzbc4TV+o+qKaTTUe+bel21yQ+GHI9oA5qY
u0joZaUobJ0WdzRskLhBYVoIX/kmaNQZ1IK136n0q9Vm0x9topuLy5IonTzcLMqwCm8iO+U38fa7
OMTNJzerfkldrYvD8wypqipKW4Ie++a8ehF3/Di8bZF8fos7QKBlub1jD559HYCtWP4Oyvdh40Az
NXVrHe6xv4/IF8n7z0eWyl7mptCO1xtbzhvffaD1KH32mUlgQsiqJE1CBCDme/f4pgr+rMj/dTSX
4gTjrhX3E3qUvGrSsEIdpflp1Wht68WbYO4FeuznG5au5HNFtVFtFW8IeiduGa492rdYfRmC7E/A
AK1rsedr2dXp1ADWVsJZj0auCBxWn2+m+3e75edgStezfLWkx33HYCi/Ig1FbEn9TpCcg6gh+Nfw
Y9DERBDsXbtTfXe2lu7iY6VYqcaRJ8OEy5yY1RUghsfxin5eFKBezi0Ezpe2Pc035/EQWCWgvvqb
G/IF6/L7DCjlltvBQho7tRlHgbvKUpyLwaQV7EnCrKi7EDxUqzeyQ3iftSUVzErj3SYTK+u/rzys
jn5usvXhqG2PKzYZlAZR6BWoeEBdtHlvVZwaUBATynXN2iPufWHy8mYB/P0ZlDLCRX6cMlkXC2B8
w57iAmmAZkW4HyE15/Y4U8R99m7OXyDEfs65WJXfzpX75ZylOxGU0/CA3cgrbw/cRUlDGFycYY9B
bqtT2PRH7VGGolvTb3JMNghKRkK+sHnlIBWy+W/mQpwtf32J0nG3uU0rF1XMRaWqO4K/VpOJUYGc
YpmhA1YZ3b3N1JlRw+AQ4jp/8/i/9yL40p+zspGmj+1We562GUCKMRQOoWCEl8WsjbiKOHOply51
3GrePPndi5cOv6l2vd4O4tClfl4X2VGs+QGizt32owuCp+MTBvSoY787BJS/05Nfms4IXxySQlww
ybhuzh9wQVqiQozTDjXvot0e4frqUagUidVp0cmcN5/8GUX+9clL559+Ph1veYU39xAQx0TFc4JP
vSGk469Vq93XsX2JACq1qTbiFvxJ4T0+utbdiebi8m5UOpWUwAg9S4cwuhj0j1h9gDXxoahEI/wE
ZwhQ9jCgKqBF3evAzC1fASQXfB0AklnARwUBt1pVnOYlIriD9EqXj9dUOpfa8CZ4OH9/6ic2+a8X
Lh27+WUNpPp5v0JNpIULkjoU855/HXwZgEk3GeE1DtUS9eeG05gJvcxa9SqQJT1sUuronyHxecLk
ovM2WX19FpvA0lACoVFQ5kBo+7WSa9rhPriKcHg6wZFJSKwJ7yV6SluEUqcQW48mtSiL1H0FNe/i
fqoBZWTwCs9fqCurHoxXS/Bqjt3WJ0y1HXyj3c4/n3Fippmy0D6Mdu7sDLe72H/enH5wmVDGEZLX
odGYA0pBGNEP0UsQJ/DOnQZthG+Hm0a0WAE8cHfxLgSI6kpz33S7p1FYAYjuQ68ZbH2MO9grtcva
EWhFkNaGh55kmzi+MatVKx87r2cFbuOYuQ2W9SW692eIM/rzay0kXFaxGewLVo8cgmtz7RBpzat7
i7Wrs+uRcrU7Ch3QZoLdOUh3GEZ3RN5OXjoeWzevTo4CAktvYf9VXV7jKksIeuOwUlejzDl/Qhws
sAqhGgHa5k4dRI8yV4lFH/uG665Pxx8Ygg5pZLmd3ImxvugX0iY74yDsGc23tYkX8H5ugW9fuxQI
bXPJSPfJ/j4QRk7cPhDc2He7uGv1H6mADfV3HVoW17rSDh2ITVjL+r1zq4q2Zx1d3uPJfzump/ra
r+3xbUyl8+CMQuL+ZnMgqY7UOSwpDUvLp+IVDm2cxiJLPsf9tNfvzhuNporQPdLJPaq0fjr8QGvy
Ri9ujgmAdn8GygKVsGrbYUO0P+uH5aOlNa3Ce3eJ/66T/pzJ0qZea/cz6hHMJPRdFH3duKV6QaQ/
nFOVxStcTfwBWMe3z30ZuqCJJbiRNvXt0oV5mSbnjW0xWwowHabKjSm0C/LcJry3rYTiP8EbdTCi
V0/9IvV8VyWgDPrqzv42hNKlOc2ku5keeXVQFaC1Yqlmos6F0AEo//E4iSYTgRif1Pm31JAnFPj6
Z4zgWmNrQIEHXh1R+IxcjpKlc4ZfyKniRGwKlFzGgY2hRM5NILMswWaGRtuI7m2OE9OXvtqryADT
yt7WhLco0rEDAcSbVWr/nB2iOQVczxNFNzkY28/2UCxktWDjtDEmgmrfAXYueTMt9WYzik4gOpOn
YcTXOk62frWzRJ0Y8gF5ubMjHT03Gm4TN1MIwB44mLMNAQoZ3NPA+wIAmv6/l2DAOyD7gdkDMnAw
Sn4GJKf7CsDfGkg6NKtQbcUg5ocAb5C7DKMc7SNOyBryNh/czrSQw8qbTOm3bS4iDd+fX4qMtYuy
u+SrpCAeG1daKGLA51wstqM2INmGNaJIt/XepAPy71BIPFOzsF3gb9b1z3c2jns7zQueSfwnNC5v
7f5mAbJIa4Ck8N8JnlKE/rV+fz6v9I7X9T5frTLmeBzjJfdxq2/iw6Di3z77aYITT//clVBivzam
m9FF6sSaG5ys4Jiic6w2Ez2GlZh31pLTza/YejtWv72e+ldZILSkTf1+6M5T6hqwo09QRNcoa30E
XcStlKqmdjfTeFv4h4IfV4WefiiaHxnGPtQe0nC5P7oV09+p1aka/y/OzmzHVWxL10+ERN/c0rvv
HeG4saIFG4zBYGN4+vMROqcywssnLJW0VTtrZ66cGGYz5j/+hiw/zYxdIhqzxDdH5kzuW7Lt6i9V
5rj5anbdDWbRguS0E5TtoZN6sw9lc36aRW9ncncuwFHF4qj390GOKNlJj8MYMcPelrNwOzZ68ed+
FU0+/q5z7pQS3XvFNlFRMa/Rv9m2P64YWXGU9dMVvYxInVJzzhF9BueiRXj41tV5FhriXe/kmXFn
uv3aAVoe9eWDp7j3dfGPhBSCdSCZ0zcXHfSrppZWUYv/xxmsyGIrWHbCJ9/uBZBSLk7tb8bjftKp
WPfOo2KvO6x+H2Zks6qYB+K8REDO7c3yKsuxvCu0Bri59jRcxklFn+6jh3JF7d6i+TlQdz79eNlW
08Tx4cJAhAM249JZvr2Jo8kB3XfGqk088k2XKVUZIQgh7omDyTLjQA8XVEOxnfYR4VyCSwDZzeMv
Ud901w3+gzcFJQs65UeL/LuD9debuf0u50Zqr/BM6V12nUUTrWTtEULvxVO45m+EK9jLOW34ExTx
wqH7SLoTjiywrrSOqv528AosXCYIx5ddylOJUmmyn7xNAFpJa+khQ52z+3+3BgOWIjbw9lD/ELxk
pCLePTwH/N2gp9q24AQBB4lINlNv/tbrpXaJC0Tjj+mDOMPgk0tEvq48pmjnwt+9Nbe/wasbfQTs
f+7n/f54P8cWvnU8musUk/iE25TsJ5rcQi9dlZAGmwCqciC48Yz/BbEmxaM613qmI47X6LkHEPgH
a1hKXwiqycP1NFfgdHm0GIjouTcfcXgVacVhfWvcvPVU3JuxpsWwB0oPrLwLIB3RiHkhhiVHALYL
C6TczhryBALhNpxPIycf6FT8BB9MXujSBCQX+NwQ247TMykCe/q55H7Q1fid6i3xEEMBKHMtSN2p
t8rt1ROnKsb0oKO8rr7AOTXjCv1B3wLhusTfihzFqWyMh1bE3nUqnIrKnPcwWIPVwhXCW72kWn5I
iur29X9m4I93cVM6qTHBYUrNznD1zVdQciIkffwkxl3aDptBvwoyB/PfwfYBO0q9+xFohWI2IeLt
dUvhV/RGNUo1a1dHaBi4Lgg+jjWY98dGeMGFaCOUjpU4AoTT3D9+mrUTGbxRY1zCLQmsrUOMhuju
TVvA0dCWl7l3RFqjEVeMn1Or2xpElRe1DE5Qqy33On2woXZT5Pa14URiEUhuGAR23+w0bZ2myWUr
Sss194XYoZrrkYqEAqLrlywcALoHe4V1bxP9MeJtEaRvy9PpnMLfIOsFfhIGg955bA3U12xK0q5n
+MLzflkNUbVSMcSb47havhEcewx2fRpFKwwmnDowBgVTmk6D92m66UAbXednP+qdEfN0EGeLHEX2
kS6z9q0XHKsBX98rDlMp8DZbu57IQ9yKAonVX2CFB6NJ6MFaD6EKi/YXbdtiUD6d4YPA+oH8jM4T
xT85ujC5HmF3dyQKZucF8/++gHZTsOh6qR1OOZynbuusyeJG18N3IJYV2hYpVbA+38kzKHpSn5Xl
0LqiO+Q8ImIY3Yf+YyJ82yn8OHLyUo2OacpjsI3UmJWw8V5726+YEwdGNd4JCCZBz/ogMskInywf
ubjp0rrBb+wC4+o6CIIooJvjoclGPNj5YOTBFk+m7/YdYdAJ1wjDna3093TM57Gz/grYT8HaPbDc
zgjqQcki/QuGUa6wOyqwzPFJvH2z14u2FeSjKS6RFHeS5B4aSYp+7zV8/BXvnNi/xrpZRyfVtBoZ
8J9os84wj7zqZOZjseUBNOP0wkX7GyQYPLIHle4s4F8D35wBctsUMBIqsUt2z3pFyf9hCvUxuNu/
qlEQY2L1YMu4s4BVSkHop6pFzuYtQzIrqktVlFte6zONbzz7/WUEojvn1w4Ri43Hr/2vcAsMt3Ue
7B3f5d3NJFXxCzK7WDUEpLdGAXKuNfq5OXcRjKj8Cmd+wkRkCk+EsieafBu7PGTv3OmgmT8H/Ydk
UAn6VstlapvYidbs6cdx/FEk9l6AfuOSeYpMjkZlXJLYl3vFsBme+hdkhmgNKcs195A4iN8efIQ7
c/vXQ93sGlvtfLasHQ818F9OG4nz+bi6hty2LQc/AtIKQVLAdxKXNBtyW5xHCMmdU+/X+DfzvZH3
1aXRpK5CVQB1RukQji7ILhrkdefog/o2/PsnK90J/sfH/4c8YGRRo5rfQz77ywu2SxNCuO3BgCwp
1jYGUnD8UDArjkUUMPOvM5b7+xnuzwWLm7tuapaMOptn/LFLFkkpZPKF1y4SPFY6e7fiFhBgaI2F
Xl0SYu2fvOsaxS+VoTGd7Z4SW54LD8i/d9Q7zMgfT3Gz5iNNMCLjzFPIIxETYm5cCblvGgYugn8I
lRlBOyU4o6MHJs1A33BKxTGXuwEbt3/t51/yuzFLx5fgAIv9QTl0D2NQOc5U0lYoif6RryuxkkeR
1qUR81XgHXiGh2FCH/5PZ5rzaBre2f0YrbsRahZQ4i29Mm+zuNqLKXvRgAB3KtklaBPyfQ4hh223
735ReP89B+4o6kwMXFWVVBlV1KXbAqY6WlvjsO/GfFaDyzuzf4txBErhF+iLzwTE4x8h0OACzH5K
1wi1AZvsYOn7L9wLRiP4lRh5PWHKkJP3Zm+6xLBx6M72wwG6l0dUxzvdcZ5WB/5XCYEhi+ZmxqqK
vlXaayySMeIC1nUVBTSSuRT25lb3ZeyVA8MSrlq2mgF9zWia/v2+vpGB23VrSVgZ4LyvkL15A0ur
ZWyJZnuWllgPBTEy1Od8qNnqrEEa5ZMqPOesSpz3DuvwNp4VEGsGMIKlcoAzgbNAy2p/PDhI7jTL
TSR6//NM37TUH+t4dzrttvmFaqeSXQWTVBXPwn0vggmCtF7sZVMJQurg+GngnTSVr74y3qJoXkZL
rV9ugwqkAfT6Sz84EknpilfKHhDMQX605d2BO1S8Z0gsBTxDw3nz8Yokrlspstqlho0tWMDobQnH
pyPuBHOSLJE29ua96fsn7l0wm8NkQvo5G9/h7fwwzuDuRPrvWf4JUqrr4qjIBdzh/L0aHq5uFbsJ
9jw4CEmjRnpRr7Z5dpFUS95lcFxJAg5ChRAYs/LibN8R5J1K+7ztHXaYgiZbVxFC8amaJyS0sze9
HUrn71kn3TugIKpK33iV+A9WU563iRXVEY9LKYs1t8LuhznouHOfejDUnaunhvMmDGY4xfI/JhCK
cFFLTToASvVzDIHQKBxf6HpdRuyv5+TBD+taDzerCSci4rFF7EHYZW9aE+VOzsToyHUzG1a0mzC5
y8Mr1+/p3vv7Z91DFzQJYTdMe2otxMO/z7pqr1e7LWncncxosuw655H9nnCb3ziUFFbvoUucpN+Z
7z+HtLoq+8eyvDbqLsH77Ptu+AXIyA6hBuWXGZQAfXxGmpGQhf1OzUFPYdJVHO/kUPpY7lLiHHDS
zHr0lQjpm26H1WDuP1dEe9qcQmw1AQopfsJb77PnN45PB2KJyvAYotGd5dhqvy2PI2YnVUQ6sFbI
LMYHv8OGcKTEuWYFve3SZTema8sZjrlHYCo4kEA7Vpd+ujYXDfdN2g0zkWXYkYvOYBzfgLc9RwQB
JfGrCdj/kXzaMw8Ey/v64i7X/dtnCjc/LApcd4BL8IPt9+5nxN6o6yl1qd7fDZ8f71TMVDE5i3zG
gblaj0bItziBcMCAJYt466FoT7tzJGs/xjO6b/xjPDM5MZ/bWlwRaQWxcv3B3uXj1dFdKgeDF65i
z5MJyZydXyQ8xYGbBZx6Gj9/1GVVWJDxY3/55sOVF50JX7MIECpMIH1KYFo6MbTIFpiLHiat3LXI
9ORiHh5Hc2pfaAJzYUwzezmd0knaca50JuRPAAFgfvYY3heNnsUKaL1PxONhIvREup/np2yUOyKs
AcXBd4ZsRox0+P5oH2aDNd8LGuFm0zFlXsnhAyHoKuoP10S9+5BBca+Awvqna+Si1kcBfbPnK5Wx
S7Zpp4ydXOBALKFSk0IMTNn1aR+dg8q9FfdjtG/Y/8fXKlthV8uxIa7SIQ4qdTxa8n0IAlKdZH5s
iQ8OSjG8VF4y5uKj94+6nZBmctqIr9C8EU1afhTP4mZQqQ4G67Z+DU3Ty/x6hF/hIt/Em7Z3Xp1y
uwIQc/DHnrfYMn/gslc77eDMp8v24AvVzttX4aV3rZgU17ddZJeq3RR2hCxFOGLkrWtOTLsOb8ID
7RfMoyDFflw+9i7/nhPMLsEpMscg5rlnWc52ufN2nwcNDPAQlKOdR94u4DLuiH1/i9YgHaWTY8AM
jJxt7eS5fewXQHKCp6tu82k97d1PLHh549LoFMSzE9TSKBDG0axaRN5FCfOnRLWVt+uboQaa6W9D
a2RCK9hAMVURDSIDfHGI0stbXHgyajzMAU/96xovRBKMp7riUPLhln+0zx95623DyMsGB66VPdHd
LtJxC+iMyU4ypa4YihLBp6J/Hp575iDFqmdPYFvVwVxzfN6nka3B5aDQFP09UrjOrk8NZ/g4fDW9
EgXisOQPl8ugb75Hz7tNDB8/rCd7ktbxwRyW6928cpvA9KSLJ1b26aV5qyEoQwPvgiPzkfp23JRc
K3RAsdNqmzjxDCID21YLLohEfHB0RaYlET7yCNSzJGXbrYktwFWcpKOzfZyYFzxhMk/pr5rlYSK/
SSthehplQKAI1tgk8X3c2+2mnpE+Z86kd6lyzuzj+tBy6Wtpgi0stWqyR8vIT8eVADdXjFc/twN8
76ff96w9VO5qZbktDeCRsrf3GF1CLH7Ze2gWSeWdbcemt60nRVgZBFs/OCTv3MM1mppQTPEyBoPv
wJIf62e7JeoCDiSJ6+SJUV9fl9inUZbBcAveOzOHU391HQGaC+7XwwPzDt3L/Dn67VUkEQ47XT5W
7BWEbOOuXb6+IBifQpG+zt69TZcnDJuiU37Qmv/7l99D136MjR7o9y+30irO0/NRpNHqv6Xu3mWj
9TDCDVeL8NFY93ap/96yrN7siSdMcqpMOYigDS8dRFohVcNFpWG1fVt3jx+dmneUJT/frHzb7syl
s7WrNUZ8fuFiiVaOWyXJO7gDc4vNHsEp9270v16mevMy93FStCUvk4PyZQL9Cp83UtN9OjFIM17B
rMdDnLs2tKQw9vn7Sz4c/KbqOp9NMkHE77d79jS8prJeF0yn+Bn1VpduUMCxmMyHUEdbEPMNuQS2
5CTTjsH796PId2DUX+/hpnhIauN8vha8h67H3HmSHAP/Dex5bs+HQxqZEVqir/ABL+JuiUSEpKxj
QNqBFjeLuDViw2jyrkR6duEKo7UAKs7DLLS9LTy9Gqbmo34Vpnd80ttC/segxs0nP5pKne/Ei7i6
AtyWbnsKcqIMUvsy2W+yZZuRTWjQEoKj3k/d03DvKAsciunyO9aigixLx6K/KnGUTjAq3wfaNJPc
mD277Cetd5qmk6QJxE+SHHoQ1YRBMzLXel8Ly1V1cPbD09R4My+egnsvHjmvhsv2z03pNZ22SxkJ
dGEbph8FTersAmuQBPKrjGKhxh6m7AxrqreCVrIJxlSSD+oAQVV42S+4D+4GxSgmAZ20g1El2tUk
7xUvx7V69CzFM94VrogGSlssNWxzO7X44ZYPkYJkDCLAiEpyo3Uz1nL3LPv5Yjdr1Qn3Kc3bLkwX
BEG1Td2mGfZkjQ4jIvz2hWdRg0NWzMOd4l9L9xA56H5bJWwFRzQ9sFkVSX4Pcp88K9anpXBwLlu7
GdWfZtorrnZa9CPDPiX8qRGduZIkgNgW4A1S6ZMfsRK0UTYxC36N8HnwhAwapLs/+wWFaGUbW/ek
QlcULX5M/3x2dvlyR/YT5zCSknMoXdxL/V5kw8PlSTgMDuBy2PllY+E6MchN6J1U6tIs8/T347LE
lvKj6SzUsnn0XCaOVDsJwC62ZKKngC4MJChX+CNPjM8CAknt5ZFjVa7YukXp5LhBh3EorKxgfw3r
i6/Rk96PmkMgPx2xTZdd1c8Aqa89S3UreaA27/F+QPOlCQ1QD0gyvrVRMVSHUZJQ/Lz2k7OjP6ea
X433LwqK6i3WzacXLvLimzrfve98/nB78nIk9l8yxcvu+SA4WwzkKqI6lEnpXc446SHTaeG6vhK4
zi+Jok1KhEl4WhOcc0lQPEc9LOQRcT7Vu+6UvxR+nBJl5WurJuvhEG2qQbZ3BUhd8VwxvV3ejzCh
zr2ksmVMikVbg2iCKXdDM3HrJNRhq75OQYUx5KrApv3oSJOd/qISXOs084i/P9y+ENT2KHdP6pbr
7XKGFqPjvaNyX75FhsXrVkjoBIsr2Dz48MHNWJ2e2nmCCWQgqDYG1+Zc98xHjYA7/GPYOLiIg7bi
wwYY+vvkiJurfqiaroErhGvMpYZc1lWvt0vs5XJC7M0awq/Xw2ZKdafcXz3vVdk54pJbzAJW68eD
rfSO3v3349zsaqqg7to07R4HsPN5C0ruYzxhDMBl9y5s6MQB/exwvnHyvh841Jlh+Kgndg8i+e+V
AM38fiVGndbtrryKK2MCTSd3pTldYG71K/MRRHKv+vs50k0N1OjFPlNV9vDoNd5oiPYE9DZ5ePlQ
nrCoOJIK39tuLr3th6h48Zhn0MdHA64IqFD1igtuHW5f/z5Bu6Pqdhr+fKKbSsmUL6JWpPx2sc9O
M7SAFRw5I+Li72HuKDn5zib1LtkdQFHazUHdVpjbCTFH5vPgW5vYgUNzBE7wBvo7fxbOPv4e8P7E
+m/Af6DQXOC6XNfSysroIz+bQeONIERxUidFhweUo05foXZWsGCz5jOetvg72B97p908JNbfQ/xM
INAu4U6UpO820Y+qH2+FvNCUqqHu7lxJIm8emENpPB2Ox4sZKUfnh86nd1/4zyFvijRpm5pVxgMR
ErXkKow3tYCcE57GIuZyZO8/a3smDB8A0PcarhooapdUAx9N0m6w+9zKd0XGx17Wjktp6neWEfb7
FPMn3Q6csdst3kdf+l4N+N+YuOr+Xr4tAaKnai80AM0dJUKKXMzzMBuYvPWIObC3m44QjW6ZHc0W
cke3h8fl2Dv6/RkaijKEgvy/mHo/H+hmizWKS3IpzC0NYADGwfPhtQHYUxbcCmDmdToW6Myf9ebi
dOUiFCih19j90xxt0f/mQTQdKYeh6zin3Wyu+31MenXzPe1cumuAXzgtRKuOGD03xjh2dxCnt+jP
IsmpOXxn+K4++jrdj73dYGj7G/BVFIKUjZt5KEsJhIuIDZ6XsQBvpWoBuuuMNUnHoQtL3Tx9Glqz
CEqiNYKOvXmFehc67oOX8X2g3jwIy08je07kMch//z1NNK3KtWJ3hHERDzlrIOkD9E8IgNfCZWXi
+PI5Hdr0gWOvawTyWPN5lHSGi0+wwgA+zTdyXMhgwu2XHNyHON49wizrxqLtBpNfgjr7+/m6U9mE
iNwuc1TYo1ECiQY0bz6nQR+glN4guuNuzm2GFvaDefLdUvvn3fw39nf768f+pMRaKh5KvO5qrO4w
2fVOroYJoPR8/pKJbMOOOrgMhXcLAhZyzKD1rUWnNujw18yXXOE5spzrAfydSh7JnvZep/ZBt2vA
2J0jIKjkq5eQs14ar0A4gvXCYUeaylbw5HX2oaDkRvB26gm2NrzSkHeL/nl+fileYtnJXMN/yXrS
8wGTE8V/q6awv+xnSnAXIMHvwSIhIwCr/aYmmYIe02y/gBpXzGr0/DPqYT+akf/lRJgqJp7wBLB4
pIpflEGz2sb9cpTibUBJPD6Ma4/ZmXZpgHBOy6/ChLULJxUpYCeKpFfcVSQXBhR7bUAHX8B1xnJa
w45WlLvucSQNqifBO4VbDLVzqC37g2uNlNnJk4LinUq+apxoZxujBm6Z6F++9mPRN/oHLsYn5xSY
TyI0ydSTSRQhMOVLv2AJ4GzhBM51X/bLIWAhFG+bNSLMRMWJ2Eqcw/DsQ/oLkiWVs84/y8m2XDmX
1cFtemKXLTuH/oqLVeEf3GJzHe0H+qDw6WI6xJr1cGLFR2gpeVikXrs/LA7z1t4+Z6Ut9Ilc8c6T
moo7193r6LqSwz5GWmS56DskwSmMLbauMOcSeVmRmuaVgxpkvC95+H4h9C8/dhN0/8Dk+Wzfh+DV
Cylg5gbXzo/4U0BjoU0VkpAqO2zmVtjZsvDXRXh4pOy8VwzoIgRsrWvCd5Y6v9cWPaIiioWTuDw7
zJyRb3Fl51P7ywAZ0dPwE0uwoFv8Feu7c+EbPdoG5TsGbObPR/gWPv1YYo1R5uJ1hzchDIziq0D5
R5JMMs+WV3e/Udc482eb/MPyiRQQP+uA/z+ZR3PM97uuCNx5AmD4y7TXOPRJtApPfmMSrQ/YKOsB
7hgDIrLIyOu2eTom9H5HKF10KIHaQCezgWWL4ct+aX5F3LG8mFHVdbMuSrseSeH5asfPNecSzJBX
aaj3syUelz3hbdKFnO3Gp95lApIQb3ARX+Dxi3Gz5WjDHX+4GUX9jDv6bnAcY3nnwxwmUgLFID00
JBFV2I61F4B2dcLMF0bnYxeMGnvt+urtx7teXDjCS8HugNfaHifhdzSPT2jxWmdIfZSF8nQ6fDJm
JqbyGEcqGGKMdcgoMmyVoYqD3UwJutjS49aOllwZE9k+7Ozqa9druFCRUIm4OXUu/QutNmKJOhwq
dk5t2IDJ2cnFvoIK+4chDvbmJCGp6HJwzWdaNqfZwa9GiC6PuAPHAZPV3c++yoFW21tCIN/ILnLL
QbrasgQgMrvtCwluB3vWeb6fB9b0wD9+IfoxncVYPYpblz9VhtEkRaOj2HFvjY784g+uG2R0a6W2
j0/JmzItEPplpAkVA7zF4kBnKb9p0II6Kvj5Cf9Z7+99/xsG/WfbtxQMVY3OS+u2LBWS/e6oGYVI
tYY58nsnIbu4L6feC3YpwsXGRxelROyzv6ouxve2Z9ptgQO16OsTeuPrcf8VCcHX+e0Mpq/1HpzY
xp3SgfTj/3m8bxX7jyWT5rG8r5tvpmtLyOfzfjSgOQikG4UKVgn0Q+w9rVIzECCk09oYrWEQjgie
G52Qew0gGGAjAiSGnjMa7UYBMvZqtGIDu0T2NKBtZ3vAAG7rqTbdOlsM994sHn2xeBQkD48g4ntc
MB0tlyVif04+y21/vCnOcXQsDQoQ2IijCZYTs7npcrll6tursHOmesi7k8Su+r39xj9GveXzxCo2
PtfiLK60yE0PzmGt7dzs6O8tQk78en3CckUXbOPsp1tX2rocnVn6epqkbccxjxWP6BO9XlpacK2n
J+IBaczWdnMc0mEzGizjnZQYv71rZk4p2DEg3/Np55jv20WcDZop/5Q8NalcjtNL6uangXT0tjSC
JNeo3dPaPM2MI4cO2d6pl31qm8thXii9i+HllasadlW5ehEcJAdbnPzkxj0TWcXTlSacYKeCfyXh
OnMTgJ9tiPhQNJzrOQRmOj/lyAgXAGj7Xj0D9NlNshlatf3BVs8EFxCty9HqZ95+VBzsvxfV3c9M
CBQmdVSbpLLcoAm13GqXyso6FrH7ArSSEaU4n0/Z2TTilTprK3xIH9mn3OvLEsL9P6OqN9WtpcWV
kFZCxykpvXVnrDWajIo+ZAYDR1J7Qq9bXux6XU962Dx3rHfyGF9XDq3pGcfu04OXcO/6+et5bk5c
HQmfnBnQafCLfhm5ij0ongjE7a5DYwMPvYMNIDyQRx/NYBBiiOUUJy5LEPiXxWthi68jyafC7Fa7
xvUd3w2VRFyil44sd9YOZ1k3PzudCWX6yGCZJ8Ppp442FMXy1cbGGmszIIbtsAftU3p+6WKa5tdZ
0FsSwTWnJUql8R6goSRMCu5YAhPdtM87Th87QSYmuZUI6wFA1vgGZudYodCJvX6ZE6mxN7igP6/U
QTHpj+sDroNoH7pbvIL59WANrEZvLUJN06BLelkPwnBRBYuZGMzoETurGBwr7Owz2g2Q5xMnQcf7
qIPJqCOs4Hgx0YZvPoUKmqCZc377ggXeLkT0y7awgCKB0HQwE6a1/aHPZwiyUctEmd2JBB+hlPca
hlwfCZ7XiVyUNf1mWh3S+FzpMrtHFxtIpDTqEyhbXcXsZ8OsV88vqEzGxkjtiRNzcpwcTbuYYDA6
yEeR/5BJfo/SqytkiMmgC4ps3T5OWmTXvdIW4qqeUfhApIxxbrYsZkk2bJw16kiK/hMJL2XK9YT/
fS47k/MR2Kf5xGMusuF/x4TPk4f6bfmKvybumiiED+ELuWhkoLzvqXp75RfhO0bk1bX7nPdkhGcv
mFIUL7CmR50Jhab2dt5x18/99B2vjq8uuUel/sV/MV5iR/VczCvFLfF8porLlqpjrrf9l4azaSLq
GG6Jo5ft1+ngZGWPhWCrr7JzuRDUpflmH2YcDbS3hqhimgeEx3V6RQujUrroCG3KoUWNalO440iy
He3orzWdh+Mr87Aggx4xC9SHAPO4NO0fDs5p3TqURZsusbXZkQlEQr1PfxC5VWyDwOfoAMuFHOJy
Sy8Bl5F68HHdezTG4WwJ9lfCxCbQJFTnItL7UGxc/vsLg89C9k6YluFcKA8jp+yRCFX1TWgIY91X
+fcn09Or+qw+Ux2xTPHpoqTcEWldqs5hio3LxiR6BlakY050fkvnir34trnAXGGDF+zbAyRC7rac
25NQJcFN0fEqRwN3c8GWouqYVjmSCy4BI26cbCOFg20I9+sNzjJkJ5C+isPRgzLmnqJZhwCOiBvr
epILbtZQppu5vkt1cWVNOOs0TN/e1dahh+YbY4Uui+A1SOEA2d/08sFhdI8cxNiW1rHkOnb1DSdv
t22kVGoiacXt+asY65+nzNZaf7uO/dKHkMrFFgKT1DPxGTKG2ubvY+D/89P/Z/hburVlXqSmPjB8
YY0pPupxG0ajMnKtyq9rRxhJiZ29MNWuqCMfkd6lO5/7x0+/xTT2p2Iv6IIgrs5a5w24XaXLOlpy
GZpKA2LsY4FbNrcR05fmxx0Oc9I6Z38YmZYLDbPwrXUOBYUvU7MsuNfs6a8Rs/T3C7rXv9Y1GKCK
pMqyRfYLP+JHibtTL+fErKzrkmbMdvZMWGRr2/TuFdy0L4BQmDfMZuu/B1XvdJJ/DXozKcpT23ax
ASKQ3Gg0UrA5wpIBlwT8ozt/XwJ+p+IiYPDxaoUGE2qPM5s5bkwOBk4Slb14TEy504L5+Ui3mhlL
xkFC6t4D3QEw+iOJgtkCish5M/VIZ0PHFn4hU0DIFp4HX+dHIsN77N8f4wOZ/v4OiVknYtzE0qpd
5Fx266NjjZsJO2Zsn84P8OEHH50m4O/B5FppCuGyh1k8lpFow57rmcGlJ4KB4QTkpYjlLoM4JCd7
3AxNX3PE4WnOfvwA9vtWmt5uiP9Nvn8Od3HX1vvrkR+tGD2dEFrTjeZ0rkUyv1+VZ4oJnWY4jRq4
2HCH++JrR4A7wb6KvvaYg8FAQ0GsufJKaMeZMRcOfmH4+Ye60ubSyaGrqu37XLVQl2xF18ShonRK
3E5HF2mW4SO5qr7Opxm3BU0Yp5aX6a6wiSFwZU7+0l4D6xpERzdrA4IftxDE5idnPwekOoEI1ri8
HBdF7MUPrsR/z0Ptm3D8Yz2mVmGl+ZlXEo0lKygI9AVPSFQYZM2DpX9/b/yfpU92x+9ZUMPU3zcF
e2NCwBxRK4B/Zqh6e3+3wpp506EhlVeUoGdG7+8N4OFsv9l19kdNLo46Q6dlx1A4ZHDCjX3f4NsS
bhUHfw/3zez6Z54pKPDoAGChbXU79Y+XmqeHlt5fIoJsnzrPxZc3EjTDrsnboyGh9z715fsUhL3b
6wxijZ2+TE3RDxc4cz2Y89I9TAG50f99FkO6uZfk3M7ayjqw9lDfU5dMqmmVu9eBORT60noLHLpR
6geT6i78+HPQm08ttPolSyUWPNeceefxSP35rZGH3+HgXjDP/XYgzE9hNoCYidbVrYIVnIsQ+iRd
B1IFWP3/q/lH4J3YhYfq4m0tLRiWeNrlmbQqNf9qBZqKzbzhnRWHOKTVKn8tFyY0joXxYPf7bsf9
Oxv+G/fmC0ixbvE0RwlJXLQDoMz0AF8MuafCXHXzF7MTvj/4ANLdWkBFkwBZDI3v7Vcn/SIWiyqn
DIJ7NGle69ojpidfb3d2PKcCfiRquwe6aD/Gu/ng7V4VmWOMd3oWFMfQvAhO0jg+BPm68FvZz85u
5P+9yu7/Rqz6DalLKTZvJUrEAkrXM8r81R77VCNU1TE0guc6CkyJ9Ao3qx59yLtlhMnlELE0r/S2
uIur8nDWjhp7JYDPlZuhUdKIEN0zPsAyfN0Hv+/uyv0x3M0uYhzbWrkaDKf2k0P/XNp72bvSzHHa
fkk2n+zqepBeH22Vdw+EH6N2X/rH3pUmRpm1CFdXtIaIutseA/jl+rRWbO1Ffd+3BGugCrhiAaW5
9Mlk6tjm6e9fLt/75brRyWd505Zs3lwgzlUVpaIQfdMNR8AYQLL0K4iD8DDV4PKP6GD295DfZMLb
RfpzyJtFGtWSQJjQBZryxccarkG2nZF2deAquly+5R/QtqgYfYgMnwFtdexBv7GtiOzwxSWANqRC
Mp8Gc3P62blV2c64c2kbhJ3gNpRmAWKJcbjoLlvXOrhO/n76u6jFz6e/XX7l7nhWLV4YxA+UO3hz
Q/lfbgmqwBDQg0wEM5R4Gi986GZ7d6v/OfTN0ZpdzuStm9sr8skBQaqd4VAXzdnbCojw5jBeos4s
wxtnnmhnsy9SiT6KATDPgzdwbwP67zEU/Wbabs1jq1nXk7yCRplNrlFg7excX0tPOlkd56qvLuiF
mO9x6cs4zic2tonXQOI2jj/eY67b3xOY+/fvRRSbl91ez7LuaWTaloOGCnNz6UdLs7LrLe8h/zQu
j/b8LtuKf+//fxZz6/89rnDKE62Rj/Jqh0DT6vrY1VIh2XWUIDxYlBe/3Y+VxYXgLtNuxuqLzKay
1HBS00X7/AblMHGPnvK+wwNRsTN4oQSUE4Y7NHpCEyRIEeiXBcUT3lJra4mwWnSTXb+sw0O4Pzsx
apLBNneKrSf1uDW1n2wTzROMynKAt9x+yO1TOLmnDyB38zWZJ4O0+UxAUl7SqeYCpJ15Ugz3w2p4
JJkd9StXhZmKnGNsrrWnK3F7BFq41bPupLlnSnZbukXncEK/bQ4lV5O8dnCZ5LJ70J+hzsYHsJrY
Tc+OJjsqLFHBl0pPUZIAQSsO9tKReLvLzrsCRBGh4WVWT23DcxuW2WBvBcKi0t9aCaNKJ44Odnsd
XM0gXZ53HSUgQT5+SBfC1S+wmcKilXbje9m4uTiIL/wbZ4UaKLtBuv3awQ9tzvjC2+fl4dirVkLi
ik/atD548IwT0TktEo12masN8t713ZKdBjYa4YN1uKcztr7AODchb52a4XFW7HuHiPQT+eSYfYt9
2SkKhz5n/dKebQC1GDOlkdnlJBmQfl1zdMnt3WsEzjw+e6CCpSOEitjlYNXe6bkMd6atj7CcBSvb
QqOOnebLIiPAciFBQFX2OoI11x76jq3f9Fta12ODu4HWK+cX5Go+19bCy3e+3t8GkW5bWGaOsP0y
+ykByJ70ZNE793SUNGNYEr0qD5PUA5Ch/NFw8JtlWijGYaZ4We5aef+8C0+iuzu+XVE7wZDeNNgq
Ku6RRsfqEg1TvZdZIXOuqrx2mHIYVo66qtRVmjjpeQyh8yzIvrXdtEVfr0ei4mv/h6QzW24U24Lo
FxHBjPTKjObRlvVCSGUZBAgQIKavv4u+0Q/dXeVyyXDOHnJn5s5Os2GfSf/es93ruU+7lZKtsify
ZNv4LJPObNlyFcqejPPpx9ObVaw01pD0ZhPiUxvUMfoZkYOHb2pvazM/++HPyMM+GiGOPw3zWTjq
H5t8Y3Ra7834WRS5PbvpDEjVhSTYlXBWRlcFRtB/SujDsQ0tBApIPjtkuTXjHKS2kVqvyXCvX8X4
tT3Nqth2rOjDP2H97pzsX1pNdBJ+6wMcs2SKnvzWTIC6yoJQIuvLWvLz8btm/SHHfHBfM2vonSiD
sGxKH+sDzhpbCpZnHxPZPWuxTcgl4JKMg3jDTpQEdbGbvLfaj9nN7RYpEzTw6X+sbgF5AyaXnAQF
ylHwmujO/Y9nXvFyMIt+FUsSpTC5XDbuC706HS7DjeQxw+krxMxGcLM5+MW4lbbZ6nIZGZKD++99
+d5NHDRaA7QU7H5lFsvUHlNYcWLThHuD73iRr93eeDMoaf/BCGAKAgQ/USgrCTrZ5GdxXevg4cbx
guvbaVwG7fIRrelmCqx62RllngQGC9PYhe9MC22pa/gz05Do4wGLwwf7J/5Opr4HwkZvtmhzDMv8
gVNvKrd8M1qnftUHcmRxBpi9AM0EGBUfGA8/+atZItcbHqxqVjr/N6BR7Njirkx+rY+5CNg+lQ3X
9TU+qd5Vh2kKd9vNf5rWqkJTZEGi2ezwGuC7suqY/QunGFR29whOkP4XubC9z93T5AYf+rOjtzsc
TicEJuFCYwp8LVuI69AitOMysRqGItPi4vQrPgnbZn6Od83qipQPvodzgP2Gm/tzZaIjxGCOKQbW
pPGPzDY8PpphjtDyJzv0jMLkYrNb4QXLaNo8QvCdnJqvV/eEEQJDBHa1YPqIZ46Bi6jRO1pPxaNu
Jya5Ge3iA8bCWM6pPEh1J2AxETkwI66oNVweWHGGZV4vsajOEZxqooOYgHfVLsvCD0a2gLAa2X9o
L9QE0L8kJ0ELiHj4yMDrzR+daBeQm4x7W3lvFZIVP8v8rgj2XUHbFyFRtowC4mPsJtjos4rwg+ML
S94PxSHbGRFu01qBLFqtAV+Di/7yOPu610meLHl5y8/J+zEwBkCXqK7aoMIK2iEQMUPZqJb41a4K
s2IPtz0dzMHSdbtULOkfqQVlg2SG+aZC9dhPidWdvwNCX8VYr/a5smO3xKe2xmAuU63sd+JUtYzy
RgK6lf3j5+AhsJB+IpiNFG4JLJSpgAoX5LWtBoEr/LqLT4uY29b2U1mvSVu8wKdTnq4V3oDYBPZb
9LfGZB4Py4yJMQKPA6+fRoGHpHmS+WEhCst1c5a62cTI8IdJkMAFmEaJ9y2zl9F2q9V1yXpQS/tM
dw9iTX/iY07MMS+2ZzAlEXVk1j0/1uc3joolipY3lqEr4cIsB8LbFPmR3fAnp1W6vTv+60KHmKGt
Ct//szb55ibalj85Xk6rajKZj4u/hTdfQUk9jg92VeEZyFZ3EtMXGS4mVJUu9zS0g2rJThWtsh4C
VSV7Vpk24VnOThe+xdu6JjO/gB9XHO5YVOB9ZrbgR+ZI1EhWz8HUz7qTqbayg7lyClGt5L4gH6Mt
3nzdiXmQ7dtKbkk8EJguzi9+fHjNLQGBuyWDYiQDbOea2ksanSmtahcmXKIj1bb89eaJpxtbM6Xj
EMFk+Ph/AOlH+C4Q+9fxLt1M8S5byR73KnZRkzrs6XwtTu9zZqfcDzNJzOuzNnFyY7W4Wf+9+FsY
11v1EhkEn0Z3GkTyKXeyi3nXxhTSK1bvdEyMhw0Wl4cAFQ6PKfi/IfmnMi//0fkmTHkLsz5Yc0oH
Cytbwz25If7dS77amJbG/BMpDawHf8/PYzfx+0L/EUJPRQdcmD3xFq3myD/BLvlmK058DIL7myXU
vmQmVGACMivR6sSA6oPr1LudtPjv72qRYvENVhlJEzq/GNSZz+uRveT3ObOfLK1OWiuNMK9LSIkf
vsmr3JFKb4SBwbIv1DVciynpvc38NJNxjBApSyYfvK+535nxg5KKGXBqp2653s/tPdF4/T5UjVXw
aKEkAnFYaxw4GJFOxKMFZoOr3w5Vjug3FBTmfv87PcvsdNWG5RUNNxdnyyYM0zh96k3OBuHcn5B3
DyX8edHCjrWnksmKICVtjz7OXeNuj+MdjpijcxP+FrMaqW9pTdah+8j+/VXg2hZTSjOkiZs21U+g
zNNxYdYaehQBfGJobXa9WO61ny/Rw6d1XLlzqjG+jFBxZZPSG+N3VfBDu/zWPm7j95A0ubZpamt3
3OlBTvlfiN/rbsG+jCX3Yn16MtFwXX0/7YN9eyek4KeYRUPq+c5uqOI2N6mmGdx62ar996WYZWLS
ijHsFH6NXyF3oRdhPnIUTTCVSZAzmE+X6d0PZ9vs9qRRqGUcaeLDdZv6W2ruE5/i8PQjP/SIX8vw
ZuNjR8JT3Enti737THQyC4N3nIwbM5rvWSMa+bTwn+/BzM4yX4kg2auxCyX4BD1UFmtSxi2QLFVE
ZTMdrYuqQQP4L2bML5GvWqd0jx/nHbd9U9WwzG6CKz9hZk97LF9o4iePo5QSoEcYvyZmoMo3pXCx
Vsj/suWyaQJe61FmCvffOFxCUc+m79glb8FAY25O6NtumwBTFDiF2e56Edhg5U97Y7uFRgqYQw9m
F9bs634SSIp7DDWgxELF5YEQuNfvm2CSm55mtGf++X2KrbbhxYqOPpgudpUXnEVPwCqFZqPMx6sQ
48DM3t6v6uKybH6YNtVLJGs8GiVfceq/tO3l/XXV/zBRmlpsfCBiizpm0uFPwTlz78MGuMbhNuNa
ZD3GjXD2Dim8EExKFZ/qT4Fdnc/4yfDGvWK8bw/7mbUkBls5g2H1vF33Ll0KlaDOeMaSr1Npc73m
UAWKlD82+c+2M5/uZ7RnnohzVsXF57PMFvf3ou5JaLUZTvDmlfbNfOMr4JScfVY5Xo3L079KJ8kc
KKcuiv3yJZvBcH/igVhYbMNaOeBBEd++ZVYe2hhBkVUW1NX/5+a1R9xA7+Svz5mfwS6oPCzZSZ5k
QuYx2/hpgy+PZudl+C1s3as642Bsc8OT7PcBc11yhW6uOUSDpUDEIa7VCpOOloUNFFVkUmqtz1qi
sjW5LK+UV/FhMpVAAwAizg65PYcG1piJFiC0RerLx9N5BABkF+Uy5Wt250CtrcoFtNB9wJK96a5P
69riAOMxMmoeEFAV+3Rovg+wli3Xnmo21IY7TiM3nQ6w9/kG9oksRomHk0uLC8iEmU+I00ug8jIO
HGzcy9bphqv2nghP1wnoCcaQejMvWBxy0kQ+PO4TZP21SJZmrZ5mQxK30uWgc16Z/6PoDGYJxJbn
hxXHXesccGgjb/YnfvW5L6ym5YXwj3OaRX7aU1xJ5pUzJ3vDxE6anuCLJXAJoByz5Lxc8FRYsOxB
L2CNiq3+RKy3JFRxEzpqdlqLOwLVOSxSlRrttcay44kvE/HUxOsV/ji7xPHFJcwJU5oXIrfy8apX
Dr1hgfk914f5of/v4PI5rgZPVvVQbkE1m24RxEYdZtM33tqr0tFXO55SBC/+49232+vlEt3khWg9
DxBMWv+Q5P7sVC6JDQHF8HUSqYTnGSUaZom8fjQiAgVqqNiiYv4zzgkWKcP28TiMZnVkwwH3c00H
bobnNXXJ8WluIeZT713WVyU0XSpPwzBPmes+ounHG78nLxk+ROEsSSiTRnpafdfY8zclNt/mQZw+
BWhpuaWn6GM/Gj98ei9L/zkc2mXkVPcB9bKlsVZBW5CqeXQ0PlNGGRa4weDNzu086z+C6LTwbSke
WfFyH9eZD8h1ewe1bHfhtjR1SlITyjBlr9seKASdSDKbvQIDRJbN6pYiRakruwh+kt5G1nsbLenv
+XJn5g/W6S9E7eHcHOzkUG5ev6r7flmr5/zcoDmuxqD+WI0jC64ybFX1oFWu5s1fTlXuZqZCdIaI
D18sHxH86La8aqNJZXubl8vSXMA/8I98wVTkWDkWCabaspcGhVrGlpjI6YtNNrOe8l+NA5lmxnjQ
zxdlvjEyZ/id0wEvldrcgQStmNwYmqtArvbo2Tl5dFn2OdPtbnvD4uLQO2Xt4mi7gOvc7EHrRTNc
bkjf+HNA8cVtyIMyrWNtgxAYpDANosoeZxszqVfa2uvgrhff4fxXDdgF04V+h5kKWxE8eiKYpG/l
OyrcJ87Fq6r4wlZ5Vy31xm79rvdU2J/z2hSh3cxxHa+s3Qzl+oS3SC9z16EUcyc2EKPIzZubcYLj
d9tALdo6w+BKNIdZC/dMOLa2NFAnGtnk1/Q2Od9czTXLYuh77MDdXsLz8rJdYzTPxNhP+Sy6Ke1I
rHviKHr0wq243w3c6uQdIIiLzN+s9RPBj7BUYnGLduQa0OZM9gooP5B+UJFOA1JACX4Mo1/lit8l
GyMmPGDeET535Wc3w5nJKkObyk79rkDo+Dseh1xliUWBFw1Xjk+D7ycBhc02kUMYmP4blxlOs1qs
IidhZ2IeJMCy6/8ajRebHszHf0vYE1D/ljWTp4C7WXhvDI5a4BQ+z/tczszy+GaT3fwbXOMc09m2
Ae21RnfFcXxNDYaltTwpmIktRTqtUmLpB2335t+qHAhLoLDtZYoOxdRwLcCLj9RMFMn6D88Umapo
cqsUakXKioTtE/MN2y6xVGdB/L2w8FZyoueiS21FJh6yhJGMAqGELz73pkZ0+wny46m/Y0+wjY8K
PphrjJioC97WVr9JZrmVfOL7VeXGcUbukbqs8FL4bHvBjoSv57JyRRYsiA7qIu+DYVfnC8Cj55pN
njioYSR0iU7zTb4lN2kS+xvjyRSID6uyJiTfvHcIPuz3nmyl/Bt/28RWUicxdgnmXT+NDQ4BsNaz
ZTPb1q09yrsEx9DazkJE63Y6bvvKjsjSUTH1yOKN98S2F9GW7s94AeKWb+UsQLshx74ysSYW5fHT
+yOpWrYB78CYu8oFe5XFU2HY/fBtEGl+lKWheXyfyhZx2mGD+xjaAGlZ94VkE5R8ttOI+9iA59v6
oNOYX7qbOp7Bt2TthBGDTBWFN5JwqEs36qERmJFm428ES1MGcUy24W8bmSXPfAwiv3+vu9JKb3Fr
xepDoRW6hb3VpZ46eu/UVned7s+XdInJuAkX8L51J45uekVzRdHTTllmOPNMSzQRJVfWfXolfa1X
HMC65cfw098JvYMQKB/QkaUybYKiucoTs+5gWUrTtmr1UaqBSo3gktzevdcdirlV7Zq3M2BCQ038
qGUXx8Kawv9fp1J5PnMn2wEppsuOzajgXY0pFhaPOp1P5719dOlS+I6SRZQFpWJXtV1IAU2qeH3P
lmEB0EC8yWKv0fB1sOczfyworpODJKzT/OUZ1X74HGJI4pLb1kGYfat0cdg6iDGQ49N69uyYFTvM
TbSHBpWsFoNW0S24GtFrxMURlL+hS+anaJ+HuMIgoU+5CKR2NFSFwQB2jyKu6kE7Q8EVnvhU6dDd
1ZgMdHzdqnTVc41U+q4xObcYO7QzWyRkN7zAZjWkfvKCXcof+/CLb5hqcXOZ0fXEeuPEyl+sCdbY
apuwvnfDtYBmX2w/AJLF5tKNjB1AI5QnRE43hfL8Ga7RC0brLBDVwa6auasNqTXDTWrQnKGz1aJ0
48HtIl5X/tM2JMaIMZG0eAPqvtEAqv+K8LurFHN4BmGLP+fgABeDeM4ZQDBLYCEvzCDpKJPsgoyy
rXEizB1rXMA2+lqmD5mZ2g+ocnRLM1/XIMjacWzj0gTBH7yONQSzXbkbRdMVezPZJR9vlvhQww1Y
2p0PlF9kdjdg+h6fEtURIpsWssqQfAysRJe4ofYoLl8lc5rGqxukhrCajhnzruQUUfMXi7liSt1e
bN08slTx0NJ+ZE769JQ/4WVrtwpL/YafFT+JD+OUylFFqIFxZsNpHg955xelram08nYKLEb2vX0q
J4m+h2SbXtp0hy9l4VKR/z6D17b82I2jBsQ+1S0fUmL3WFcds1P4cQW3YvZSmrloCcxKznALY1o8
F5Bx2DcrkByj/Bn+5sfCydYFLHHgpJ246cCfKZOJqR+4uNHL+8Cf6PmWqp3ZcwL3L8vh//rgldoV
GO7MFBsGFcyz7gNzgi6AZ5m+PaFahOvXTfRKjy0wBUKvcIGkZsNuNXlvXCp4XLfkZ1yi6UAopeMN
OtjZUZubcbhWB3Sa8T9wThxlDi+fXgJLt4dUenQMwgIf/qUuLo3z0HiJLYv++6+Jnc95FuDxBgw/
B5lFaAkgpzm8v0NsNRfsLwisn3OuB1i4dc+Fvo+An7fqX9weS+SgbE+BDMXRuD2/dIw5PEBatJoK
hYQdM5hD/IUWVWfhjoWmRWHH9jiNs/gNXNjIIfPIpLhQz2lv0x1Fsv++vpl6sV2y9MbSav34Mnyp
B8SeuHDzw/MiVjUbqE5MRUNHwZg8d4prtDfuz2u+jPm4Xokw9WmPP4AXH3Y4uNq19V8LClDKN5YT
DFixXBU70SY0//DJneEBsFX/gUiWrgZw5Yfrj2hlslmTmjfpsjwyShl0K/xVlmCp/z7YqtTWB/UG
MBvxkKkpPktGgJw2/RLQs/KQCOPEj52h+J818w0eLeDRgsgzexDodwMhqDdLV5GR63h8MZSJMHLL
EzVqtqR/7L/FQLviiRWtFR+aykx3q8578oBJp7oldlYGYIoxu0vn2vVUdrShoo5XPRhqS5n0onXL
3CbFto40G4FbeAWF9d/rVowm4t3twAKjhW7X8BqX5Mruwco/zQe848XMJv8dRga6G/4Y3/ODwGX1
DMxQSRH9ieiXLlTlmLRu90MWXFISpMgWkfjo+9kfrwjAEdAn20j+QeRgMXqNrGdhlUqQ23rlSiCL
2U6A0rR5pd6g28ol27XbgUaktEo2iFF7MJlLGP3+GJWVYz8nAK8mH1P8SdzPhgkmSRSB00r5lx4G
1qGAphuyHydWSxWS7/phB744OCU+SrQ2sPNfyS5zMUh6GqsG7J5IPVqonLS1/Pkhf4Zu/FU89D3J
UVvV6/YOCZqTCfFpOxBnQN08blv51e9fgYaDU7FsMOOm1WKZ1IN2NXGp7mXeFisJxfVHXtGUzSlf
DZvIru+q0h/mVgJMYivfn39zh6KEsSXjYP7qzmTUwBCP7cLjsmQq+iNGtv6TucMGoFDu7G4TXTtt
NygmOJBxeOY3ylSGDjUxfi+55U997kWzWr4vDSPmBz72LzprGFvI73STI5ZcqDhqj79J8evNiwmi
S5e+UAWTKbVupQgwFauj8lGtUl2FbNaA6koFK9xDigL6EfqMtz2Pl0nA9LS36nM+2nrnzTf9aR45
XCrD7MGad3yo52Qz1YwWDtDb1FiJAtfRpyu+TxLTQ7kFBH7PnPdeX6iGlW4yWz6h/EbyOQ+anbap
nwxgU+ToIBrLFxOxdeuL62GOc3PFcfMydkus1NgSYOV/s/9mG63pvY4J8xDAtecZAynUcTUAHVwy
3qb0JbKGXYucAeWFlYGAXdsV7YY+EDiWcAAoNwLVK9+Mkj5UY8FUJNxKkiVdFBvcEpovGs6ECvmz
1r8AejTOUe3EHtlJYtvnT2vXm7fXaVaTT7PKws+85MpkGr8jed+DJY5Wf+mWIllXNdk6YCgWtEYK
gyDhcQNWTml1bj0DQCBvFih3snr8WxFXOafZ1PzQQB9Bn+n0Y3/w6jta7Nxul58zg+n2T8odzelx
YPyFOCH5ek7Fr/3Larv/LlGDbpslZSNY4f6Z0sw7mfhPxSZyN27EHQSFFcEk2ryW6ddAF7DGADpi
7GeLx2jdPF2pdBTG97R8m4FlVcvX4uUwtBctuQQybr7x+Bp4n1aJZ9RBPzB2X1F7C5Vl8Bm9cIEm
cPOh42KUxIh9xZpRriJD/dpwuAzhwjh+SqeedhsDO6bTVhZeU7MluhqiqUou56ma2lKL2QL+wd7s
l4e/pTUgOuwGPF8FQDbZM/7Jm7oC6GQs13xcytMcQ+3C5b26ybeUTJvuY+IHtk2FFRMS1zy5Zitj
Sgwch3sZJOrtpzOr+9srd2ByxrjLjbMiW5rCoPjDtdIf8mQbRgRRGShshPJ7ojSAQFGCLLlA0mr0
n2ugAJziKYTI3FhqoMFi3aLwqyG5byZ189sw7He/YENirwSdutMNJ7eZa7PXBtLacx8CONifzJrh
9RPoH4SWm4x4J0qMF8Sfatp/VdH5YsI7BvrpnXji/K9WbWDZuN2oD9rv99zKjn22Hv3Ca1ESzhdK
47yAiQ8a9cE1E8zmkvof5xlTo0yH7O/JV5YMqiY9eM78+qxRY23FX/bdsh0qtnkC/PHlc/Pknd6k
p0MpI96Gj218N5dwH//jllE/JGZEzcAcbbBDRByMX0pcw62cK4ivV7rvEhsgAsi72IscGJpQmClO
hIqbukQPWRxElS0LDiJ7qjncXcMjS/uW6WtJCSIPjsqv3agu81MmmeIfzLQ4IC9SqRU3dSpHaYX6
mt/uNmxN1zziDL0eE1Vw7Em+takfvBjhpu9e+7L2RmMRlodKDfLay992+QR6jB7pooWJsgBGkOSv
TlglMEKupTV+YVwqutIPG4lhZKmOseQEShMEIcPG+RslgNbnWj7W8AxzQogVnV+xT59CvzRXSap+
JdgcaYGAAtuTMmZRTkWAT7QpDrQqFVwj5mWwHAZnJm9hIp3rt0MVMvy9R+eDoF80C90sYNBoFjgt
I2HKtJK+1p9fJi82HOa4iGBIhaeyyhYc7fdjz7HsWzD9GkwZx5B6IXLLZsEzWciZV277u27P9+EP
RfB1tiWrwc9pQTekg0KBDCXOh05UyqvOw473TZu0o0VsQCgYP6DKlLyPNwhO6PXffKw+oClWDtlf
dK67gAYV0J6WAqVwsoqYGAT1NNDiXE6Pqva6DeHWmgp8S+7tfMWPwEfiKlCz5e+tFlOgKrkfW/Wi
mG/GgNM53kMu/ejQjY7l/33SdZtZOndeQhvIPPLWfsd/4/Dv2dEv+TB4YuFH3MXH+V2SEdAIuY28
EOxDuTT/Xl8RNSHRKHazJU/ss/pH5JoF9HPEe3Kidf8Ql0csjk2sgKVFlVHYX9LI+TRetKK+wCLx
/R1XcLMDSV+H3boBpIKu59YbZRnjeZg4zVJz9dzjsYVn0j1uyXoPJuCl53I5wsXiO3a4niD98t5/
wAonWDlLfR2vw72yejJwWQMQNKQMFjLlrv6lXCBBvJYjwBVvAuK5vALqOvaM+GWOQDBfvulnISYh
PvQbntu+RBk1GYKMh5lmhYIPoUmYn6jkyeJEje7cH19rI6Tc1MjoYCKAHTAPjsbbU0L7U1jdNf43
ZzMC+74bLF7Kb8JX/50LyxyDPq85st2rW9bNSoppvSwabaVmF7Uz4ui3L+DSBeJXRIXmYAhJwZnY
cO5Ep//+8BZix6gdSbIZGquHiIRIR7NXX16E4mHX3kF92T2zDZ18b+xK6Dt5Y4XbOZYwgA58G75M
ZKa4zgRLvuBnuGhP7T0Z/ZFJYSYGenz41JOcnZM8e93egq/zxvnZKgfvmLyZ+ILpA6UKrtV0uMvQ
V5hbQ1TeiQqmFB+GaceYc5ZOqFrmjocCmBJJwCWmqSJI23W+bWJ3aP1n56OXexHrBITSFoOjwdHX
0J8UKD2MjpZPkoxVnhRfDqQ/hgwihltBv2+WinxOU686NkQtKciZ4FB3jBPlTV08/94LvjD8klz1
IB17u/Oqu+K2bnHjZROhgDtg8YTQ4fzKEakf7XrdbZ45HpJmJZzw0MT7Mn9RNowF+X4qebcyPYHm
CzNCx4JXgCv4uthLK+1QXxUqiG3e0mDB2/qWOxTfhsUm1SfzGnMmLKIa6h1jca+vDxHVItPP+R9j
kqHFIRnjbDH5178u0j177WOSHtWBZAki1tE2gRccxjKYu/K9IUsiV77zJl79mkNHylAfEuwmwXka
y1Q3aQ8hgWE8Hs1txu8vJvdAOSQr3Ul+KGu0SzGzIqpiKDx7Y5U8klM4gXzDhkhff2GSOe+seA2m
k/zmJ4B2Nu29tr9fHfotzaWT69jDHDlYytM401WQtxfwKK+vQ5EDXYKsvgwLb6Ood17gRnUwWxNw
RZozGpMv9Vau4nV6KzbFPgfItCKu57H6lwJ9+mS30m1cjBHY2yVOHIbmxOnWr4MlXUTntTAYnlJi
uE8E7Sp+RbV16eGnVPb8mAUvB2qOqQfqydhQVEN5A5QMgGUsg1VUWJItn5jHUtazlRG49+mKg6fM
T2LrREVvSf0qlFxZJhbM7Wb4x7UIOXeHxudV1fDBiy/FfT0+KmNX9fe1BsL50AliG0u5FKnHzlh9
EnuMv2eK/dR9sTihfZ0dyzkqrzsFkMDVoV9k2TLl0aK6ogRLQ+tX2ZF6GL83nvb0QcdwLfXqoDhV
tFepnzIlwA9CX6YgQbkDMsPt6U6NBivwgpfRCKFKlE1tYHnziPp+8QvTjhcDgUIxF+fqq1hlBwFe
A2qQbbJRZfubCaCQ/+Ve4seHrKRz918/uEfQjSjYnvtAd5IO0GvnIZOJd7Poy02pImGBz/t3axav
97qdYRO/aXJPhwpJAo7mXv/XAzANUxMzx4R6V68MyevscFvEN4lQSx95GyWv1y8CFdIHD1C3nq9F
BFrFb/ReG89APlIBhajj7vQKKOp6qIyDKc7XuQS4eQG8fSaOjvH9t967lIeDYFaE/xrOafP5ojh6
h4e5vvhAyAVDit0XEA3J/pCPp0E0AVYAg6pu8dEW4gsuhJO3fi/4b/Q4mvcZV5IKUTss/c+x4r4A
jp26zyUaluNHgc8CSmgr1/ATVH4EkFpZNP3yRV/OEqtEWe4DbGYrBZ7LjJJhW+/0u5B4Q4BnT/0b
9W616dcVeDeHwK3W0nruDf/Elc76RH7UCvnneJ7MRkAyeJl2+bZUyTT2yk18mu/4wGMFvatg+SHT
y/RdeY4NKxF9ynOm7G7y3tSa02puOT+mOzW5pQruVhLjMxkWqS38aYBaf8aXWjOEsouTin3wt8aa
j8kJ873TForstXNrdpx70pfyx/tPnw6/FbKjinhsY9w/99pwo1BC/muoH9NFjBO/YobcA3KB4MoM
LydPIt1s3gw+xt5UYIWzaatyuxXyeLBc7cznLUgfliahDwrEeiM8nTpZ9PNHrQZjYc2W7XV2ecd2
/yWtWRGtnePKKt62yh/+605K6daU1Ws1o608aZI9/s6yi8ZOyuBJxRvIb7cu/jXQVlQnhZyD4Wfq
Vo2ndF7xp9VvW/wD9Mi6ZS8/PokPiIzepVv0H0fRrP7nqQP5w2sCL7uEw1bPl/oQDAPI9250IS1w
Ck3pNAwO/njb8NC6pCZwXZ0tmxw3+URbzMIAykh33ILtgf7Y+PcKhVvyMB492BQ0iWqNc8CnJafY
gvzTiG9nVq612Io3/KIyMiIzX791xuk+GLecvubp1wG758FQOcqf4Vh+4UOxQ9oOfO/IK9lnfQGD
m5+W0t7wXj9Ei7mnf7ODeeYPNvBJ6gqqXUUB+oNBDTh/omQ1E2B0/UC8xFf4hyKI51qqTNumPjKE
MwxWPSw0BmakmdD/YD0zlyEVyD/yzEr1S3Qg2aTL/FjIy3TJsEZrAgH9rOjnkT3jtMEU2FIxa2Fq
zpW/cnRLaA5zK2rcdzHx78fIAxeMKXYKj9ZkQv4hi7FvA7Fm59CSwQsopw0H/FiqPwP0Phrb+UU4
iijMpthwDoWLtpOI/4sSuEtxo+P7+2WYL/HUfPyqOMkHgHDw6emxMoL/qg7jzKr2CS1XSvNgZrA9
/eyhvwID7AifWi/tdiqDtdt7V2/p7F6AEPsnSBJkc90MUQ2GnjGzeH15it9c6wEqtMoBw2dFCOpF
BboxWI0RlJd4nT9k0XmLnjz4H65DlPr8tBAdga+G5Vx1YHzr8w09MkT0Gocy0anbVQ5NTlmI6ins
7lQdNIczBr83mhnp34SJwHiJ/QYwi+BYaCdEy/p/0MjE97aNpXaYAR16T9zH2AbSrPg/5V8HlE+l
08lrBkfZ7nXLqoDBdWw/d9J6nK2Ar7GEZn8FfiagignRC7a6k1RX2U1X4k8G7QhqBmfrMbX8Hc/B
jFYqVJ/bQE3zOr6Ji5klRx7/kW+Y+/QvX4ssFmUcOiLU61B9gnLfw1I3fL0K0pBucj+7GzfilSQv
VL9eCuCmlTsNZzIbvvlIt/OQ26++cOPZCvwa175Nc9O3WC7FTqo47x2voVO/MmijItcn4CWNH7tl
CwYWEyRCww4vM4i2Z8Ra8sydJe5rG1Jpd4uZ4LavI26dpiqv1EvzlY5uHZqMtwh2DebhP0STmEP1
SPb9dfyKdlFjK3uc3FAZGXbRemplh5GNnRqEg/pl1bv5sHgvI6zLvst9eWi+CsMnvam/3MPPSkwP
KhX6y5nRlNJL598vfaUAIQ+tI2H6PgJBCra2Yog9D03GAWEwnYgZvUdua9Kuwpp7Ji5m105wslkA
Ph0dEA5oIALLF4qHxCvCh0D35ZaUkgc4QPg+CYfsG+fGoVw33KcXU/uX4wyV30L0aupVHCFesfJw
l4zbhtbzSFFbNqDT/qs1hWuUOD0e7OSb0Re05TzzJM7x/zg6rx3VsSUMP5ElbBxvcSanDXTfWA1N
O2dw4Onn8+hIW2dGvafBYVXVn0q0plUuJ8QejLVa4qmyrd5i4DGIx8zqgAKJ3LhV83Md7oWZl0ku
fj5231zBawQUos2qEn/m3zISzrfT3emWFAanfXLpBj/LV1HkVxhU0H6futzjUG0/U0pjrtitP2JX
IdSf9Hgd/dDlhfIM5DVaatAABgOzlX8NOD+4Gr4WAPoI3zwAKEwMd8vFeDfAAw8astIpalsguDGw
sqn7wTECEjBtaJsN/sBmZSRoiTuIpta48UHQz1HpZ/iTQJnSzRs9BGUMlAVPGyfUx0UGOKyYCQSa
yvQhzU9CfQpBZ7N7wjTem2Vqz+/Z3K5gISCeIvofP9C3rIjj3W9+oe7TpfiQEfi//1Xxlwzxi0Ye
XxA1aLSixJNobxU27CF9bnxpV9A0apLPR+cxfqH9Uc0Xs896nHlK4OtLdJFqtMlUW4xWKRLA+SX/
P5q06E+1SPQC3humScjjxHz3S5GzIeCZsIbiTx0dbfOicxO4FJS5aYwXxu9KA/wDd1uwUke2geQz
aYkqR+eVwlkEU67cAtUbilXIdQjsWW1JLSp26/NG59Ry8jmSsVC1O9kIFC7kRJ3GwLF6Cy49SRKc
0t9Utaf0Tywj5XYY7Z4nlGIrH1HggM+J0Lf8lxgWmZYOINxoda76Okbh0SH9QYWOKCq05gDdONGk
ZYO8FOk7WyMW+ZmqMTxTps6Leos0K208hYZb2KurfqWQ/lrab406+C++4pyJe8to0fQivrAkcanP
XFm14FO63k2MDRQIJ+nA9o36RKZ+3hwlDdrBxA5liKvPiJAValjZFc8yOdfBtPihRjuZmKlgQj1T
2Hiy64TzzSnplAJf+NjpmT3E4WvZ6CBRDiOz3i6Hv/y3omN5xobXfFM0iu6cs4vCMJlRK+Tfr+3r
q3nIsrsM7k1qixtRt0Zg/Fu05YpGujkHQABrokTtlHI5HDG6N8qqh0dF1gaQokrQAnx21aejbjSQ
epub86rcQrTTYcmQKUQ9YMoiGxfz3NUbn15UoMFVjxzWWYvzzUFglv62LcLXSyKyzfCnUVc5QrLQ
FXVqGwwPZwHniFYgudjW9ZmRgFbyVTuViRolOOpQWSrrM1jMrPFyHuuKRsDP72iScVGtsx9wcmMT
ZKZaW/qD+3VtTyHZPRuCfIaXIyNM1T3xx3gGW2FuhcRJ/WnG1GqkwqlBfytyQi+gYOofArLqbXdH
hPG6wq3JNtCfoPksoY8v0LyYN8B+zFIh8zEx4Rm6TQSB+brRcGN6FlEgBg49KY1URA0FpMaBJcGL
uAkrhAWsCE6rb+F79O/wD+YYrWRIMm555nixZvlKEJ8zgoUjdC8MKTbcUFc4skJWn5uAInUW8/Dq
/XbIRicNFsfCJ/TKe8JE05vDQ5rYS/gaGDpYbgK7voCbEMIYTjY3CViiVHbsVhxvqmjXIjqKRXsW
2ZRCo52uX3BPNFlWf5r0cb3F/Rq+O3Ur1XbQOWPlp6zEFP2ofSoZmmmEeW2zSdW/nhDx+fpt3EuK
CTG4MuoqPAMfX0pPQ3XoQisq1l12FON1r6yIZ0XlMN8pc3s2czWyF/V/zU3KvTk8ueZB3nAhEC3w
Qij6DxDVZwfuC5Yc1QfeqByif+YWa25dVZ1n0JcSgMWB//NiNRQI1YTC7d52k/zTwV1DK85OM8Qh
s2U06XTYB9Q6VcSOrhef1dYbjrxo0QlL7ghaEK57KboByh1aheTaDSdQk4hRQLSU2qeDJGZRAFaP
eirwhPqWvC8aeiALMfrnpjzQJwj4Sn+onSmYoPCYxxMXcWyvfXFLGZrQkNMNPUvoz9bG8kcvq7tJ
bir9Ck3IuNSPs3UH6YY/ymmOumzSXnBd09+Ollze8dyXf3ggequO/UnzKNvd3+ysKNsQ/vg0BrvX
e7qRseYVOkQcqDuQb3QJaksJN4KCLM7i07CMZ7RaYgHon2fbbvvmA3AAgn2VuxfYHA8PgxCLGBkF
I7yVvph7auoouYt2J3gEKG+tYFsIi/BkhGxlk8mVc2hdsvhlwcwy2801KkCCPvRZyItaOxmDw96V
0pn3RNysqf9pjmATVpejhYjZdJ3wUU7CmbVlIx9aWIg//TXifZFvAQcZzxcEBMy6xShWPYzY4pZ0
9Vn/npW2IvhYgMv0EOQe43mi+TJRwnQQzVIvnry8r2KHLmtWmXl6KGOnv9MTpOODH4//RpgV0DK4
GZaiRevZvUv2DNwdEEtr4geU/n8YmNlYvbPh6Yzp2VDXB1cVVzS0Hft1BUoRWFjJ4SQip0QUZFWP
gBU49FG8zKLmITIQWRbEx+VSvCmhxXZK0tZv2Kpm8I+gccVCvnSf65CuC93HPIRfhoJccpV1Lz9C
iqJZQ7nIMozKLPNTTuflAHdi8hxQih+y9UqplUWfPQXB6pK7hl9ZAHakA8HgiC7tgHdDeIhkFhfm
64G1w+9QF1P9QjdhE9gb3NJjfALcFX/DwDLW8znoiEkdK5AckGGBZrd38W++pqxRxpfm1v+l0vLF
0IkBVPeDU6/70o0hgvEr2Vd46/PcYG8r8+y4fCFEaBRLbL/b3dSfnXs4WWU7H4iC5HXf5DAujdtF
y1i6G6NbzTcB/jPw5sbKzzqJQzHdef3FTeItioEnMLeeMjJDsFKG10a6pbJsRvmq/O2YdPld7ns/
/GS1Ke0Ml3V+8T6Nps6A9g0dJdHjP8iY2CVyTF+ucZTPyUVwBwa06/ycjwtd8o19K9qZq/fbcsYJ
wQJFlXb7xXtLLMqefxxAB7/jNUilI/MM7SrkeiSgc/LawHL8q9QJVmPIdvCXtMkmSfSDS0FSc0yG
OX92pj6e1JRjCgB+ybtHF5SNxxFprKhxJFvxpkJgDB3G7+TnJSJdvXpcU9TFwW+Q1tHTQBt26wS+
j1tywRtaSMuE9uf6sbOfwThVlJAPckg9cLjm/VLTnFd8FkVbJIAZ/okTbFb9zBGAfReVD3EyyJ4W
rut/RrqLs1XC08ZIVx7U/iRTQ7X6UdH9/xWA1K9lcgwkGCALXvUlLQEh4EgbYU3v92lWiGSog1Do
wYQwagcOqiy5tgjDlGWKNRjG55BRwKDjSyuLHeVzlHFWFYxNYBnNNrjiaqHW16thM1+S9wWpfG8G
PjLt4LZ6pv1zzvEjmhzKvKgZWSd3qV8D1kl4nRcMEyMgAk9aF0CoPLreAkeFTej3xaX9StRlIruo
LBM86RB2eokGHFeTdtaoKBOP8Cv8cDIFJ1E6tLonBT/pF9UyVjYT/scur2s/iRNQMzvSzHzTv00x
ya9/+jEV7TJygHSS+LeWvZLBO1pzgocPjE01YeWvk2jYsuFz9r5Q7qBvcCIb/HTEccjMnFBc/FgF
m0WZp8KJckLTWdyGvdavitm+q878fg52CYtDf9FxRqV7BQ4vYVFvC/4QbRVytev3sq53jLtFSSuY
OdrcfQsOXZKC5Fw6KXO3TKx2WPblvyP/lv1R1Nuvwzj3ExUziwuIw1qd6cVEA6/9DQ0xxUsF8bRd
+t23PFu8RWZXUThQVV/xMTg0b7QCNshZUn0LM6cYlnHsDKzISi6a8Cen565H2UUF1bHF/2rpbya0
VsWxJzZ/enJMP+wdGFeSca+aX2GW2xGNmeTy7nKQpeBPiO3yUymyAoH4AtZeDVb4cZr5uWuduEP4
5oikUXzKVRv/UN7Y/GrONUuBdCCMuSXFCWaec67QbrPsu6K9Vud/o6Db8/cx0VZj5hSoUdYSE/H8
SwT9SNUjK4kW6mzfTHJVTv2c17+zs8IWAMTrzWyEKlNvEhrVfrgaH38gO7EPPm7F9rJQpKS0dx3b
U7+SX6xzrQ6vwA5wmaqoE/8XGfE+hxccCok2SVyaOwwQnNGpfk4uMcE+ty4PLCfTjGAH4pGaywh1
UTQLAXXUT79nwhMO2lJ1pMUB4vAIS74vzNO/1a+6GV3kOjAbLB6zFT9yNetvadNAW9LELbNW1CLr
1GoIz+I3umy19BpOKzLanel/hfmP9agCOQ+dF3wNq44l0Povqxw2NCULtm3IXn5K7MZc4+IWV+Oz
ctArOLKl7poLJZlGGOZt+4GTZ7L9gHNjC08tjA4wk8x7sILm4CqEE7020KMz9KZYl6tlSncX3D4g
hLFZGX7883rUHrIUBYsdcXAIchCuuMGlFLaGw/kCCtJ+bhJPpLyF+ayfOsm6jTuDSandD99DQGGL
VxKyM6ZtY6x0P77e+/PYaRtYVTQ2xQngUbmX47KPvfqo/yDSeXN1WPgnXOTQfEXuMOmZ4dvWAz2w
jJQTfaMz3JEC8p2iz3qUHIhoBNksz4DWq9+WiAnh2B4QAPXV0cAFepf/qcv2r/1BD35LdhAO5T8E
HL/5NrfFFRWWWv+J7JAcPxiyiL55Onkb2Zv3jqhO/34E+DvQYqY6Rq0JMKRthKn8nCOBo5+8DvRm
HjGFOn9+zPpvCJkl7LB14NQyxa7GVdAglxTviDOkch3gRZC9GWpGBdc2iAOXMppZ6vxa/nsjm9fs
XKYIObGKuhSq3TVY690taMSIbwmPeebz0+BF7Qp9Sf2NA46QCcyDLRNPupl0PaxCfH6YDxVAe1sa
XbHyXzPmTjsqnEE84gRc1EckMwrcVLUwuDPYqULsL+p1OggwcZQv2mrk6E7CavYCaxiOG5ephmom
yj5XWmXb34/Mgt2d0TsJ5wJ2k0P8rxy2Q2Bngg0FVhWuANwpLd5+Key0+jJvHQ354LFTrAhP08SR
WG/0oVRSH4Xdci5b6U4jsutH/78jbch0DidIWSo94zlbz1j/kl1Vw9cJjOe6Q/5stL9UXifbkMA+
K9mhtP1lCNL2Eo6f0Kv6L6DuwelSW+MSMX+IqQVWEmG6bxaz4dpqXj6slMPsN2Jzt+RU3wBU47qp
zUhxcmAfeg8+LDU9WYsTEdPQb1/gysTW6TYFolAdyA7C5tgcAWdfayhCg969M6vmZ4ztca1Q+lKe
70WP8R0D62qOUSu3aPPL3GQjBHRfZOLnaql/OqiRVfy9awu8ka9zz2HBKargFxZXku0qYH29JYDH
SvF3nKyTn4lNypxctofqwev++uN7EV3Zpt9KYGtMabwTv8OkxbTBbNrGV/mz9fiMn3oP3zRHNbJQ
lmJKcs5PrvBrTZWZqMKFwuDh9r8Ri3+eM2J58WW3exH7GqSbYwgnI18C7wXyTsQhP7EOUQjEBfBD
ir45fOuPT+Jzi7mC471CAGtcxitQr/ZHw4LjoB/33P08+Ic+XTXzzmFkfzPsxJ4ydzRWTpOqgML5
ATLRKI4wc0GOCtoAFtMzJn8B9WuYCWcM4A5EU92tZp8VfR3lafJncSXQgf5o5Ejd5mSl1Faks14A
WaUJJN2tkLYwWXWADh9vpk6bPGcaImGvwOBiZ681MKqOHlYCsyWGGnDlilw4Wb3bXWesQjJRf2Vk
Anp/45r3TJLJWj0NGo2LXWdmM+4QUlA2X5/vOXvZZ9cZzRBPPLFJ1wSFxMtUDs3rKOu7ADs8oRft
vnyzNEfITjSrYCZFthTETdU6+vqFA+0Aj/nKlmmHAsExDvnosK2kxvjXHN7dEmrZaC5F5A/tD09q
C17Ft4ztulh+tnLgz1FGbj+yKf1MOP0+emZ4WEBGnhjqVKDrRRxtu9hMWJmADkiBIxpVH7N8CGL4
8socKZm0fIcucBFkanCPJRDZVYkh7FmULjFIWmpnSILBThOr2URLcCOmiv6aRnYl2OXZQBH1cdTW
Ew5cLiZPinZ3FY8h3xkIaK/mZnmeX2ZWvjeW4XupHMTvWLbKxzzxqo8HFsZfy28TpfE9AWXoqAIb
CnlQlvFaRJY57ntj0hyzu1TjKo+niVvzmRCM74mIpcvG099bJeKEP07U7o87IPK+o09aw74fqquK
iofwqe+cXB8ykdjtziz2sskEV+Zf7wB8jTDIi5BeexkgzeYjwGkrUAeq4Yz3SZW0k1cF9gzDbvfK
zAtw7GCPPORIC/Nj9tqplT1S8Hpb0+0MK0XkaaUpkW6EOftjVt0d32eCJKBg3Qv63B2sdgiSlDtA
oPM/EBRaj6D13r9sNPqHk4kNE7E/uZeLdZi7IwrU/i4gcnqKc/I59ZkFfimEy/q97cV79AR166cP
Q5clnKUt+mDEm4746I0rxhNf5rH5WIBa9L8FGQyLYBvfsR5F0bJ7YvN49XZEv6sv8tOc3iViLawj
bmg13idotSjyesHUj/hGGACS7/RGSxg+kspRKb89nJjDHgA6Waa0DdgUB0ZTb6sficXqVn1VMfyh
4eah9HjOjb/ERo8rrzrisIDXJ1dJJB2kBzdc15ELoEN0dLFexOERdZFUrFOYrGCyUsbVQQluwueL
OQeMdAY4AxGGzBhs7k5roc9PGRbvwf3U1+xuGDx9VghHktg5NpON3LjpA9IQEHGCgP9BBqI4BFPg
ZOIY1fGVs5L9/qKC9MST+zWxsUscs1llTqc5eSLAkWxI3UGGNOMZdUJFBUVtLu8mlnYTfyVgnTV2
L4Rf0z4g4cCtn6GyyR1BsEOTEhVVq5ENO/SO5wm8BPdl+uc1MrZBdOxByStktjja5/nkgH0rIGm2
nDtpZ7bB5gP4D4YKxaVclJlPES6ldTk3o+yvFS/s85UYpVl6HNErJfMdOgzduKALz9JNpJ+73O+R
xOOH7X7zxM3/FbtZRgs3xhdk5fkTUdxQ2/jbxsrJZ3YAcSd7IY6NL+Kg2h+Fx982yNA/0j8Ksh3f
E5/AOI9e5O2S9IMzCYgJKzfZdCnTloVs7qP8pT8CRpidhhAlcwxWDJ9UcVdlh5HXi6Z/AIsl1cs2
iBRSLdr65ipciguUiLSnPSI5Bx0xkXN5MqmppK9ENGuihxgZwmUI50T1oy8h9oFnbJlfisescF/7
SWQdoHJCIKYvcQfl7RSPIyKNRYqHVIqohisnYlsukDAgKavcIDuGxTF90icZx/o2g7y4zqdRGpzG
xxKOE/H42nWvhXiM/4FbvzlzQqsxLOWgLANOFGPZsV8QCTXCa2ZXetY63eupLanXHJUtq9X+NN3t
clYlb/KLseaFkb41pi7aOlh+uOPr6xGhflvnsOB7FGBYrDAMzg6zcTfxzJnXtGfkZxE+7x2fCC0i
vlF/gXEFV+Da4AVkGEea6b43jFIOst/2if+x3GSvUx/xwiB2y19+lUJX3dUdwEzVsMnGha7RSQ/7
OGhiWFqFtXiwvnTyp6RlqfsK64j7E1xTbyzH2I0BbBtWGwlmfODJSqbugnoGGywiCu6dkRhn3uPJ
t7OiB5HFfcSnRIYzPlRtkZCA35saTQ90/TFo/IxaLjvBFXyxw6xSeoBbH5JVDDtqzCqEUPRH4zAf
TJZDy54MwxiatX7USaeBpOInwWaYhjQO1qReZeIEzwb6fVSOOZAgIRmMelZX/QtQprm0jDFdT5ua
zeympNt3Ilgftlzpy7HbhjfjqXBQv+8w7mgRgIHgkjrFlDWSAhipynDdttjGIL8HSgcvqps25G8t
8uarVEhxHijZhC5lSzkF31RGN0IJHulsqDe2fYZXiRABZO3J3fjHu0xrUsV+k7ugv0F3nm9DHw1J
RNyFVWQecoaGVQCCDdZSEmBu2KrhqbiuA0eLbt0ANutM0tfXmtMgmeHEXWrPWcXAb8E7RIPX/hr5
aeL/KSyJfw3qW70WQ3PYUkjVBzRTbbivP5i9rL5rW8ob7c94YF4JPPoO6KGX+wku/c6gWxJs6Pu4
+eo79xP5IWUv8j5oMyUHWQ0qlvpePT7M/RM7rqOyQAGGgAf0P3eDGvTSKhPsdTgV4tULUSNCwo0y
Ob12Ahnrloq+clVkNqDAPPbYhfUvvBvW8HH7mQO6k0I4gUlFQMLOS/Q5haPSFmKzY6+Q7iXHRkCZ
7wIawkI+BpC3kTbQk7+CtXgUCFDc53AjC4VOCzT8OGzllRQ73YDylsNbDD2EQCFqZSYJr1d3wPZB
eyh34NXz8FQa6BwJzuth1rF5YKIUnYClcG/GY+rog9FS44VBpPGLrbjwGEZDYy0NE7KMlEZB7wSF
gGbJLbfF3OrWTHgplgjAiLeLTxy+CHj2UpyxUioniSgXF83FKhmWcrAKQgXfc24FGv2xNas8QXXE
Z0iCGC8yg+NKILxudGuO295pK67jsv5VI1tuXUG9ClDt5U7TrmRdRtRS9tUgMLWjtVTydNvFU8R9
ht6bGdqbc1ZjE8nQaqP8Ht8mURJUFe3fp91+SJC6fg6TAwyzV+Hov0lzmrGNIXXi+vAuJlZiAmdQ
IalHugLASGDKEpcQMi6sa+FhGgI+7F3ZvZN1lT8F5fZJvCGF57MEZkQG3SV6RcQZBaQLaMG3sAHX
jL/SWwYrB3+0KJ4sXq/vk42A41E8gV3US61nTY2JrxRijm+HgCYGAGJea1YvTpnSCUTb0GHW9kN2
Gb7bGL00IeN2y4I9u2mPwNXVT6E6+l34MpjNIYQ37YumC/4FNtuYuci/SqqWZsnFV05//tlxoImo
RyREfwGDl2eQUNMvYiQKvYcYUdI8cPqPqc7NUfpj0yCgYWE38A8xG9C29GDiKa8fRmYKKw0lIKwu
QLbhFM8ZSbjMxgHQkbIB6hz26M1aRgIWwZ9oBZvBVMd1elLZSdY70b/57wclhcjPzVH5cwQpfggK
Cqf8i6KvmNl9/RVkDhKguqV1X+5pLtmV9jE4Ik3FNqCR0cWamVdzrlkwlBLne0jrSvfY/Qji4c1N
+Jiw33LeWkax17ERKPo2HrcKOjhIf216t/2Qdo473yIysLPyEeh/mc4JeEPNEZnzawyeF9BZZMUC
ZKlj3DjCB4MXjVDZ6j1UCWml8kjuDLXcN2mDb/oW6IdN4ND1F0xacoyUAiKgxV4Iap++SoBF8BxC
Pvgbs4vy2UMdDdK+1UwsRxMLt6g3ugylzPV9Kvd3eI2TW65e35ndAxW4xbX/ajnA9+rv/KqwfZBF
oWfUweDV0o0RFKywxvdzDL4M6phPd0NKoBBYc502ZZG6BM42KxTeZLVWHsoLLXPnkWNwyXFomcmk
LrDeoDzEO5JUXU/eoxZntifptsCWeTQLhtOpNkGzIte+p781aVRfd7xpEYUIAoqwS7zDWNGbcT1L
LnLpkCw0RzD+0AO7O79OCnK4CZK3UHrikBrQ6QDIwpaorMlI7Rn2lhIbMDEYo44MZqGtekIWENXW
bsLC2SeL98BGaY/wVVsiWq/Im8Fh0NV1jsry2MoqhanBIUCT5sugrSkRdCyKXbUvmSOoIgGWk6CD
+kBiYPZAdbCRH5vI1R/hrr2ma8MEaBgWf7d8fu71YSTGgV3gSIVkEDGyRwYoCXzG/DYwSIXXyB+f
CDmzNyEHPMC/ylUDWFCrtWIg97VCzRSGS9PtgThlCLdkW33WarJP4atoAmhsMJ9UzuxfuoyXoT0o
Lk0Kai5aSH7dlG8UOxLU1C8TxbskkGmJrD/sN3wMNXEDzZ7RNbcmVxEyBnMjH4f9jK8F5k8+9PzO
g6kznZJBojnCU8q/kLrw2rzHFfMnMroXqiwAwUmIs5Vmq2FGZJw/SoiA51ssidJ8GwzV4lm1q05b
KOSah3bakrpa7ifkIvEAoRNUqvS5FCUZeyiuPuRgPF/Ut0o4MfUKG+Ub2FCP8Migp0KE+V41j0a/
aJ0vdDa4WmgCxxgcpC3n7kIFLl8J3ZkpjbmFSaM0vCq8oS7KZri0iVUHat1xmYJ1gjpcPDSRiVcu
FR26Wv58E6zqA9JgaZgje693sAcrvMq45zgY17OpFSuOxmEALd3yTUPJ0pa6h8QwMV+H6geNEOxj
fg8Q82Pw4r5BSovnz60/gE8037mPbjEl2/r/r1laxl5j7Iz/pbklbaU7sr3LfEOnLe0hyj8bGQDA
TR3xRA82XlVHPSGjQ4YueZO489Fee7Y3WtV7XVo9PpnFv4zOdmqWJ47Ze/1UGChGUpdA+yYkL/Zp
18Vl+BAsecuJHP/l1+xfc+Cm8vWYTbBGMMwRgGfTNgZ3kla/1cdwkAk8TFzxRNrU/EwNwvilIXT9
V9ghfKhmamxiRocBVQ8CGzjB8YUY6pHsh12ERByFx5RjNPi6Gy/HfXgGluv+5JV+DO8VZ8kee2xu
I+uL97N96r/PAa0QLdOZRNPE1dbdjRRohVydpUSb5Wb/qgNkTHPQviIv+kO8+CRgInJpOc+JO5FI
v+1uFjv6tri9cDA6L3O+nJOQ6KcMGhjvfM5T3a7cF6IBM8ABuNF20S8NXLXmiMLi6VMPx7uyR1tg
LORN9tQdBSRoOb90bnqNHUQNX4yqUDWb95LRBebVjPbJujfZn4kAHDc8ToCLanNTaYZ5s1zh0a4E
UkWu7TL9eUEgtsvsVhJDacMasQRlX7xNhOtIAjcI8XmDbu3vNCGxIZxuY9fZxR8s+F5eI0RHctyv
i9Au76i0nqVTrj9YBG6lg3sZlMGpFAKc0E29zPdqPllOreCffJg/si9keNk+3NKePQQG+zOTWHgE
5xd24VW7GeSx2uVfiGyeddWVqYN6pJb4g4O73AGhBPbr1n0V5JIcPhuof0ejq/7WD4D4A5K6k+42
N3IgEqCodbBhye7uHa7VIznM9Qo0JPhHwupWV4E3vcgmnCOlxBD8EjvRRvC03ehCxWz16/sa/k0a
qkOxlzoL9UDNgkOEuCr0ueDX19k01bR74CvsAAbGkRjlo8XeO/RDnIfvbeIBZCFJaY7Ngc7w2qj7
SYCE2WeX6ht0UqeakeuzphURiUy4Kl/gLkBXtY92xLhgD6lPVNjMkTeJq9c2ANGcTwaAIjv5rfpu
UlcIPewqyAQXUMgESAOhUz8uybrd9Wd+MHsC56LjQpYzedQtFDeEHbDTCwOQbIIbnCUSJi4RqzLb
FZLh2bSPuEE1R9ma72qK1iR7R8E0LcKAwC18gVxyF87gxUKbakLcCpSsBEMc2KfbmQMlI7Wyb360
XQXIlthX3vo4OHBF/9OQArFQXOX/U7fuLU/zF+AK8O9FvsoVzd64ANewE4yFyZo95b9vmj1xabgZ
QzmzDPzuXl/N3A+BqUihpww5MLqttCQWxq1Xnw7pFE9596C/S5ac3QgqYqAzO/5JyHTCKVpCHaGu
fi9Ry5xfiBWt1CMKIfiHUj2eZPEp5kD2Z7OWljD+cDo7kw1iB7zNcm4r53o84rWl6SLXB3LS0zio
dGwkZ0wT7V+x4bOdUbFthbdJXlTdW5qyFlGpoEk23L7Dir4Y/dzvgC1mV2yJudVNkDbJAN6wDXeK
X5KsdBJWEXliAiYHBOTpngH6h/QSghb84M4sxhwEqlNwLvcHmVr7TZycLDC47ml45+mSohh+Ub+b
f4jO0SkSdJu7xPIkS93ByQSeh6r2hMBOvkc2ry2jmUosAtjZI/oGZRzbLR7y9RjtlUMA1EQLysBD
OrfXbMAbi7kprAElQanrPSC6sRz+zQo/d7LLx+ZsmVjthb660l71Dt99D8UPkac6xQ/JfIUXPjv8
cUTd8H483mdhP07i2HW9Yh5iu4LOKt/9vNoGSKBwDuuuhn7zKGHZ9rP15+1GPgYHrBvho5R9LfQR
LlCN9R2TN+N272s8AMjaUAauEHUoRDzy0COXOkgOUCIqLBKIpT9wbppaO/2d88odX99d/yXfp6SJ
3/6BLhka6AOzZBLDSKafL+zbVYhIjyYNVINzNmGsu0yVWPeao7Yvlq9jVU9YKjOTfG8r2tZpaByw
ue5UhKGL/qt85sm6/JU8Vm2steDIJIoL6hqhqccU0966S70TfN15WwKykD9pV58R//FPZv+kFXKN
y8vVvmZcoxGhrjmAjXgflOZP3sxR3n3wtM18zHEGXgaB80YjDXfETLGBHSpccVM0ewVzGmlxfwEk
kg4RtORdM8W3G/yJ7aYubAnCJuCFEr/a5eDIf8FGhFB/W1w3MoPmGAoAo2lGPZLEQ3H6k5EaNSMx
v0HGh3KU6Thhy5EwrW3gsFYJU/V55gGjQdtpvXwSWr3ZEqDu+j7FzP7oJzHD2/0j2yZ2R9crOEjq
QNsuOAqgXZ6MocSjMIEFNBKkVDgiiOoPFMJ8OeQuVfsLcsTIvM8fHWbv6FdjCZBw0u6aPT+8d9RL
PAbaFqnftfdaWCvD1Nz3Trq9rh+sviY3jBGYJ/DBqnm0eX8BiDZa1NvwDFuTYdBUjuUNZzaEN3kn
cA/zNdVvk7nqQZXOrMbAQcz7QTrvGbxqFphE88k0HmDZtDAjJ6lf2hXigmf8DZONUf6LO5ZwMG5p
vxCVTJlNET07BwEBIQbVkr79Pnvvgc3yevnJtsJwoDK89zJHwAl0hlAe0JBN83JE/73PDu9rN6fx
NSPEkY6wS4i0eFslJ9JEBeHI3vRHHH8YmxyAZXJst/1A+Jb7Yi0DoyBqRD+9SP/YE0NiD/4p0gDB
wKg+ojsViWZfwIyRktpbCQPgEU+ZG3pMPe1z4NCoHXDjAich6hdGf9EkCWPgSEUaHWyHcCW0djK/
zPGBN6hgwR6v7YeJIUXtZSrGRp0Ef64ActF1pw8QC878ORKJYWnNcU5ruD/5tc4rWbGwEDk6HVMJ
w2nytPJdXYP3W6fX42pqv9OFPOfX9GWi88tMWAdMDYQQTgeY5PF2Z+Qi+Smv2OeLAx9P2w8tcL5G
x79BI1g3dG+p1ZIxtiAWRD5CuM3Wkx3kbvxWWwLa78qXPi7IEvBlD/PZeKdihY++WqJoCv5HS3pv
gD/KJv+WHG5w+F/VDQN8T0Jwaxtc6lPKO7tOHvEPzeu0O7jFgMLSgnBuEzoUW9iT4y2LT6z8IKEX
E6zgj5dMGk06b52C3uNyZhgILbRiGbwRWYekr/g8O68tZ7lnNFbyDxk2GbSeZuFNd1VCMXwGVFhB
PMjLeNd9GchDSCdHow4l7A638j49l5xaRL/Rb7+cd316684oTmp9/vuK2+pQLPx1BokbIMqXiIt7
+b+qNdYd1ZkwKz8iUJO0pH5B/foBwTQRJuxC/X+P6dcbFfayOfR3wPdtvZQxtJHYcQV6q2wCawya
nICDoyJP/z/SzmvHdWxbz69i+NqCmYNh+4I5igpUvBGUSeVABerp/XEd+5zq2uVVgI1Gb/Tq3VVM
M4z5jz/wLK24YiPJtzevAnwCycHoMhOX5kp6Z1cwA0BkZuAhhASKNQd67ifizV1IZuQjbsV3zoMB
YnV+IZW/6nw0m4UWnLw59b9j3usVMzfZ54DOkQoI/5Id8e5sP97ubKMMLqGZyX2RY6tXzqmc5OwJ
I4q83o8raHgPPwamBzmFxFCeeanjFuqVbWOOyr4GNbrlyj5i5osZphgaprVTuHDN1tbX2kWCcdrl
6RAOYhEGvEsvU/YoActf5yBZwkCDT5tf+tJEW4OS0HJ5DXBNadTfhA5MpeGzqShnncMF2RgwmGeA
AwOIYpQGhNccGylLsCfyIAzhPiDGrS1fBHFOvMfOZiHt4oIjz5Z2KcsC+55BjcRwuuPMgAjHeq9u
K9X0j/tQkyKaPPT0ZLaDD/a4ES5BZuU+Lm36Svw3AgPnzvHdOHeOzznaLVPw5P4r4inQ1O/n8jXU
qdYu0wrBE4/RHEFtCmZsBPl6UJSCmx5ivslsanZByoKbU1MmYR1zPrLpO1DnYDEmQs/EQYryoZw8
uztXam/nOPLeBu8lZl8YBH462z7nBGGupU/n6huJtqYr9mnyeWZHV3DNBV/lgq0L8dvBhR2oZd9p
B2Ajtr2hXVfmNHZOmAzmqXrtFvkz5LV4L1fglNV5uYCo4EK2aYQPJcdnsmXwdDaRE/5+1ka3CEnu
9IzfR+8od58ESHJGe8r2idfj7tMXO1l8u7qNa9sDjHxLWx8uMM4DMIdZ6FvBIUK1Q8/wllLUCT2p
u68ScHzOLSJqoMlx+gzfyy0bCCzJOrkiagDcqZOT5F1jAYrnEJe886l/KBYPtDs4zbW2iUCoEHJR
rnvgvTdr8iyAGHyFoKp6VST2BEhAl6SlZpqZlPL4YTSueY2t/NE9ch6DxoN7J5v89Y77lJi/1hie
7LzroAZ8k5Hl0B/Fk75xeiC36InbDMcZvAZvNyp0l6HLDNjGOoz7Vnq+JcUtwyUIWx6FWXZ6jGlA
Pu7L/cGR790W+5Rauk9WHAzojD0KZISxTb/uMAvvQqTe09tpur1uxFuKAcNx1rDKT+igUa9h1rRH
bNZkdN0BBMHqxeRZOXrZMcvF1rCflLtaPd3TEyhhSvGHXVRTpQCZspTu1B5ZL9oAPTQSjccLWK1m
+UuFT1pz3DwGR6T117C6TGdlV9B5QNpWkb73rkeIPWa0X1ye4Vnx9zQIa8SJ1h41s6b4HA6l9H4Z
vWh8F14JGG/4p6WZGBwyOU8AcBfB8R5QkG6p79nB0LCg18QjOxUWNGXMVZHg1MNJL3i//YaDM+ek
VwV0oQnrppumYuQIeVFugoqQCvC1XmiD/CeWmw8b5eznQebAjnm6H51V71l7Fc8LZYPzF8V2bZOq
Q76BMtHheCEOAYbITd3XhfAl4LuMxVUbyefnTQvmAqKr+A+oNc4J/3ReqaT61QCQ4GqGxyUduP2z
8xzsXsllKjSsyCNMUZrl2xj60nZ5nNBOA5LCTAOPWLBwSsWlRBaJlFwhW+3x5MQ9oG/KfiOsqh7z
PW1iWK66c9eXpzKFSARtbS9hDCDmBcEcTKC3K85cxGxPJMtieoAvKzmFNCmNxdNs75CFHPS7TU2n
X0ka0cMHRr51gGFCQbEgzm9PkOGX/3xNL2xFrbuGxxO+vKRcv4b4E8r4dVNbLa5vQPNwL35w6ztO
GT608TU1ASfU7z0F80/qQBAiICYo7gVLghiKwOccwR+ovGKj9mYP/w3O0nDg+9LT39UDVfNq+LAL
KmliH8wHRAFbOEWzwrRf56F4DT8tBLXFwGTB31L83ZHZCZr1vgZHefpBSVSMpNvT2elD8Ya+uDl+
goVu8Ssu0EgYWw3Pr/YVCvkYJn1zlKvDXfAKRdnn9HMYHBfvTgBa+XA4XT0WO3A1EEc4wbhl7uav
+f7Z+9yDq+rxkdmvdqd5gSNlK8YhNUKrT1FcyG1GZGbKbaQpJXl0/oxlEPH3rn+BhYvP+fKsW9zE
uep8IAjGZOoJWIU69cwWAtqU15ZzvDrvpnuMl/V0XycPJL2yMrpcVG9WJ29ydQ6cVdGxPq6uQjrP
NdpewtcOB7bT4g2w8KF7gO4Blqi6Pp2io+DtyUHZdlimKlC5D3k5vos54PaavXH7etg7FjMk9XoM
efqNb9cn2Ku0K0dw/T5sOXTBZph5YnMHazc9fvwTHk2AXJD2L7hxR+hzT7UjPHIFdRddIWlQY502
uoXHEzxbBZXTtoeEU6DnHsInORxGD9oVs7Tlf6Y36Coe3hp4Uwz3E+y5VmxSiz39GxJitswg96UE
tN44gd5HUluFAmrY706rU+b3hPHtIxf2QV4+d+/YmDtApmsi6h/5rvc6ejTbIRly6IHm2rKgreEo
PUQoQkXW2rw3SFQxpihRyK4OqS721ZBMbs4UOK6x7XEU6u5Q9IGdpGbEoQJIFsE56CTnywuNXOs8
P/J2IPjR2LmGHPSx19W8/fCwYkU54yfGGZuDMzxIbC2Ato94zLo0kXZVkzEIDGPgHwQnW3k5M+Sl
LP8Qb3wGAntcY/GxZ80znKsaFIi9sjo4iwwR1IscPV1txPqCqrFoX8TcyPQhLt1GLHlSuIW9SBCM
I4z1iHVQGG2V4J3SbNvbWrjH2ws86bPWVXsXXdqgZ8CsJ8Q8V8h9BymQ+rTchcAMt0+8zcp41iNl
Odnm6itpep47sH1gVCgWRVvb2+ieTinHt6d18cFhCoIsFjit24wK1iQogLrPDnvyoRgV7hNlHDkT
GLqz5gTwSzFwWH/Sx0IJHglfkrWHCr2wdjjxIPfjP289cBV8RLun+2Jrp5vi0eo8wE069znpVoYz
O2KkhsFDmQlEOE2ZWUqvzOCdWmhNCSXXUCGCdu0M/0hH1sUUk+SC7iusJB+CyexBWDsWpq7kUesx
Bc75++xTZSBPu62bkw2Ob/bxZG+fDB7UGELtcLZGGcHZzFWpABCKWPclLRYYi6nYaW4eRCw2p03z
wn2yzgdyqE9wwXXpANxzBsEO3DeW8AqMXhkY/rXPLlVz2oxpmD+fdEdp3zvFu1F1bJW0ZI27EG01
s0Q8haBNdD5jyHOnRMC0aYUDksBG9VlSP9lSDwsEjtTTAiS3fDuHxFxpXY4zuo1dCkc85J0owbtS
W8E/GdOxUP1jWcbudmOOTu9zjKqZPFse8A1OHJYYJuJYIpBApGJyTLbIEd90G1sMcRcfSRiqwCx7
DWzZwx/qmahLqSsQTzlmhNM55chDKGOT8YSB5gnhjXUPgJqwE4mUraN3r8C/84YDEt1HFZ1DVmnr
sRH7HIqQJxPShf9xAoYDD1ggtED2wLX2pveGZdUhy2W2lsw2p1i4PwFiSlgGqgfVpD0b3Bf8CEqv
g6u0NRR6XJ0YInhS0FBAK3o4U4TQBFrdHe2jjEn1gX2Ko0FE/5ZxJ6WkEkL0x/i8AsNyWv5r/FE9
pNAnHey/hXq8xAQBwQiDzEI3iH3CgOAgRJuEj2gBjRfJAtiGCfdaVQf8htzZo0+X5b5NjLh2mpvE
FwDLAxFPP2ffoyTBE4Adtlgd6JMOXxFlHlsHN8Eafo3RBb04QqyogpQHhg0h9k3Qr+U1FD8WgXsV
7MdSsEvxE7meR1tgdXlDMxxKLqxPlqkXvpLhG9ksEOoufbNIzWJtcNyFKl+nQy1JNs1c6irVRr/7
NJdSaLr10yt3GYfwY5916GmfusQ07oJ7xBFRX79isGci7ywYw/TbDzFccxnXJu4rgKFSgpnOPFR5
68/B3tzJR/NbsznckuDahzwujZTeSbUB4lsjyb8yznEFjR4FC6u8VlhxSNQqHQVRD+0stUPjHTeI
U9Zij4/51fioAQZ5eqdmzbmNH/CqmqXGY2ohRJamZAnQTDtuU+CbavI5Er3BCgSph6Yap6ir/Up3
kzo6NRogF804uaGzBJYQrYVHwG+76qgnIupAZgV1JQPpMvzcafAwEtSNsDyzS6AFgJwFS4dG3wN6
X4Mgcci5JUwyDFvnKssFi58cw4mf2Vp7B4soO6EXHJWvNR2BEy1+UDa9g3PTNjuiQ2zYmrQHFI8e
7Q6c5+408Cn6j1TbGB8Uggwt1NURzW96a0ARAxql9EfK1XMtdFuZ9sF6D/Fdx7i4lC8c/DGnatpO
uDb0rhtTpmxj4Tl7kocZVk1zjlbYwW2QEU7PYAGhWYfnsKHFR7OAeU9rfD9QZEySA215aQOk8cSz
tlGgMxJISMZ/qrAQ8cI6+8//6b/+z/++fP+37frc+bfw4f90ehw75/JU3f/HfxabzOG/ZRJ/C/NW
q3f9LLd3aYCTgjQvF8xhyg+8NdtvoMkKcWVM02zwutl/v7Dc5KP/7cLfIr1FaXYQ3xKR0IycFvtL
qBP1kgAfkD81qkKWEMzTL/B35hfvkNUZB6op/lUd5ZLyvaClwJyGDaiTdwlEMr4uyuqXdyP9ltf8
Lbf7USli9b5dpcEhJC8PCXOJ8caOCQJqKkKX7mI6rTyco2Jx1BuLkTjEfFHLQLPewM+O/AFDFTt/
f29Sc9F/eW+GKKuCpKiqaXyL0n59ntXMvJDoHe+SeKyDRkxbFpkw2Ob5mtNJjuFkAg2J7TTqBv9P
Od5fLv4tOds4GZqi4niTj50m4SgPw63fqSw3SeyIyznH+O9PK/44Sv7PBTVB/v4Jylep6TNGyZ9y
/tSZXm3UvstijvS4+OV7y82r+7++Wi72LSz9rV7f5ufAXHixeCieEjVG+K+eicNAKzbDl2E1mDjL
g6sNOXbLgZS30EHABTtTDzeb64WkyvGuA5Bms5lStBS/xIgrP47JLy/E5BmWcxzQt83s/i9GaZ51
fcsLaeCCHDMFPJGQ57OGQpzbJYQPSPMPrSfOjfWhXU8NuE3cYkWhYyt9LOCRYAtEe/9hNI13w9Oc
BXErNgx2AVu3QVGkaDtBBlvvHP7rB/9qsOpwRq4czIgJ4Nnfv7D203jWZVPXREMQDFH99kDKZWcq
iqgJg5vTBLB+gpMH+Ys0Bsk9rcoAWTPG5LjWxFhS2QQw4sGKdSbDG/rUlMAb++EgssZ3ma5fuo1I
j3FurukDbPhmB/M3GgMXF75nOgs5avlQZvnpmhba3tMnuwFg1BEz6slrBGUfC+Lg748nN7f/fUx9
eTxN+Of3KvRj8Wk1j4ehpi3BPNdxt94TybjrzCLSF8lpw081LTySWx2Jx5bjWaiR6YU+M1YWUlyl
O+pT/rqGNN6S2eKc/TKrf7xFXdAMVdVUWRG/Teqydb28Z6+bOIDtcA4u4Ki4rZkcyCiffpnPP04x
Q5ZUWRb4rIL67XVcntVeKYy3OLi6xyb7KV3kZxsRF7u/YvWelg8vzplwkLBm1lxy+i1ng/eNhSCj
8G/e379Ns8N8/zSGbDZ3oUiCrn5bW8qr8nwLD+WRg05H8ebvv/zH/e3Lb9e/vVXhgjK5fIniwJjK
y20AmgPvUT9HOxX0A2Hgweq1pPBKkucpm709jTKPsOPk2T73SwyuNPK1HQ2guEgw5wDrk45o2pkL
RI69fpmDP+4phqJJumYapq6K3/bio1BVinAxxEFBLmsmze/2QjBtgprVke8i9jecV36cQBbtRHM7
MB1MWMLV39+X1LyPf/kamqyojEPDlNVv9/CR5een3ps006xx2U7Jva8H4TrHeMGe2NGgHxBLvvrt
oj9VP4YuyJJhCJomKs3282U1/eiPnXipBCG/R0drbPjZlPAMi/AzcjD8RPddV3btYOt0nV+e9sex
9+XCzVb05cLPbbG9Ge+HmKOoTZsU9MoZp+RiZmG4XN89uq502Pehy6Ya//LQ4p8J/S+v+j8urn+b
hDeltceeYta86moJBj2GElITJ75okuUIhlvzCuDinZ3e2fc83RqLkIBxenSy0mr08ee0tMLCzsOj
jcADPqxTEmTgJC9vck/s9tXboVefz4NXHBRWOxm9e8uE04pHcd8I2SM+5DimS+WMK+fiDFcOjDw3
4nTVju5hmyZhEJCutv9zX3wWQMsgIIga2IAfNX7bUX8ZA/q3MaBsi5b2uPA2ah/3jHSc0gsxLeSQ
H0xlG85+EyWLC8eCnAqSSlikhHB5TPAwdAlJVIfAXyAVkOhubRDtDhlxsD6CqL91Njv778NG/GGp
1kVNkg1NNSRdVptn+TJs9FPrcK6Fos7JsC7sRRj29rbrR1t74Gy6v6zV4k9719er/dm6v1ytrozZ
81mX0uCdlfPHcDe5FNg/OdcLxGYU1TaJn+l7nMIZbUJ5ETk7em9dwVuweyWbdGfmWaA9MkYd1vxi
uRbBvnf/UtlVH/7Bej8lpMfqILmy1lur552yBV7x4LxOaITrS8xW4Ca4kvCTUQTzhZTiq7Xp3mzb
bayZR0k1vFjzdzsSLLvbfw76hbXZZn2iJGxMZZ1yiAWU1Q22/UvKkiUIVl+JgYyQlkGDbtTtQCS3
BM62sn75StTKX1hM7x0ay8f+aXoaFOkvH+/P5vZt3lHj6JrMSqOppvZtiTNLqfWpn2I92CUY/ihd
tf/pvzv0f4UuBAac7KYkCPiKf0JxaM26D2CdQ4KB4BJfW1xk+uX8urlxmMzk7ONlnYdXL0/4eYug
Lg089vHvnk4yypUQl1ZKSPfgAaMAfzdtuQ3xlgr29vLmliHdrnExREDj4DThkH6AUqyMJdihBILS
Rt67GDkQkVHyBQ6mg4FwCKOGypJGvwNHvr/NW10xahHk8fL3mIAzEqsES8nuvr0jXhDfsIxAtSEo
1wamuythYX9HSuESKCk59ENe45eMHhvR+rRoF71TD/Tz3Lk2mJN0tytE410SXpqqdADy50i9Fn3Z
1cw2EzOXw79/FeWH+vMfH+VbFSDuCukyk/koFeyUKWRoZJ6O0NX7NW9cz2ZTeszkwFvrHuE9idxF
U4T8khINEOGOFlhOr0v6IhSpeHL6pEREZmqmeorE00LKMToHCJeevywEP+2WhiAqqmBQR0ma2SwU
X6bmQToYu+rDXZsBFnUMEsknFsTKoNBb+GtbQp+KP1KykzVpb5op8fe3JorNWehfxvK/34AufNtD
rsb7Iot7uR6I/VPSuL8bDpBBb5tUURXtOf005phw52crgriQDGBoaUyKbNcngwHO/Hkgsq6abCrl
EJS024ohZ5/J+tkCT26HZU15iNUjyP3Z6uGVtUFgcYG2kCgrZVKuZ51rpGIVb2bbNg2Bck5/H5Wk
2Qd2BBWqaM4vwcKv/MSUJul2aBCg7fEFpexOzCl0CtZomk4tDwqosJT9Z8RMgrC+xOoZxA8LNbh6
iFg+8PN0YPD5I0HayYpBeFKHdWhG84lGCKQXNA40484RaK5+IjSRvqYtCL9sUn82ob+97m+b1LY6
a1pdC/XgjH797aFoujSgnv3pGwNYDqwhJ5IltIA+MA/dRB2KjjKtvHcmpfTgI/zfVBufpcRMVPZc
uM3wr/bREUKrQ0ZRBZHvyAfa9fFuaeM5i8Ej/UW8ICMpa02V7OHNgk+7tDVoHmb6MqGTWPVS7tJr
uG0q+kewvYeIDJSlNG4I+dvfCqYfzuYMeL05NGiGKPyZEF8GvHn7CLVyE6WcOulqZVbeK5yelbgu
9Vl/63V/ORMpP4/vf7/e93J0e7xXys5Q6gGEHV/NnpQEC3xjLHEEUdGTWPU+ORA6nUOiRAncpS9s
w8Jciz2/k1A5vt23e6EgwKCKIEA8jW/+Zfr0B5sXIAKG9tdfDpqi8UMd8/UNfT/OzM6f8+t5Y0YW
yRsr3eF1brJi6zbkczIatOgQVp4QQUpRum94ylBjzIYJdCic6hZe6EEm5/kt4Z+FCJWvh6vdRh1X
R6I9zr1PKDqE1oT4nIV1xE/7V1fNHDmbpXAGEbSKS7KWmC5n0EOJU+2T/srFQXocPrNddiC3rgxO
2daVJmKPqjHeEsd39zl440dI6I61DTAHnZNShUMtCb/HNWGPWtiIX4JiVNPeNslFA2bvXz4NCV2f
Psb0Ci+YOyRm9+kSaIntxvwekgpCn+ft1wktIGNcIqaQstG70SPLaM8iPgjCBvDV8+o9JGcL13Ax
RYUwolEeVD5i5aNtjGvvmAh9PTUbV7RdT8bPDjYUzYQHdNZHn/7p2z56W/y7IdYjwfIhY10DWonO
BWYmOLCFCHY4v9kYIDn4y/2y+ko/TgZJlNm4FNH8lxP7QzXO2umt1mAmd9dJF0AmwRUIJPf9yeTl
PMKTu+muflv0f73st+oTX8H/fdnYmy5gVtgkyfvPwLSTJIEoZKH/ZIW8B/GvV/6h7jWY+JJAL1LU
jD+H7S+zvzhW6vZU1p/BcNqML/rTPgZlwSeedfDotX03GmBd6938m0+Hm30X2MfFmdT5ZVmQf5pk
X2/k27ltdzrXz5b2/gzG0+xsLzLdQplh6daCP72tZQdqgws/xO/4owuN0QjjBWeb0csNu78dBn78
HF/vRf5nDWDoN/F+NbkXh+XE4vB2IBOShhXFiN8gKDRV7CCgHRTi0PXLEPyxbPp68e9jQdyarbPC
FxH7YrZL6GGyRrIwh70lNOmhmSqZYi2XTQxOczjQ+GpHCsXwbIedzoiF8Zk24F1zhiqs/stqJdeg
8H85wvwEN/1j3DRo6pdxcz0/hfq4+zBunBTWGsLqZuDmZ9/qKY4/wk2YMydsHSi30WfQd17Wb3fw
w0H/H3fwrebX98QWqzLvqQjVvgB7HbEP7wPNKCG01WjvE43ZGqruY6K6S9U3rI9r0yCiH4Y85MCE
uvgb07kGUntv/VLD/bTFqYJqqJKsSqb8pzX05eV8asg7ur7/5MOxA/Cw7lWWn8wju3v+pXoxf7nS
dxBUU+6yPCs+9WA4TnV6h7TwrFuCf+mwtsdT1LVWlq9NF6cRKwd74t+8XMmuQv5BoT6LjG6aZs0C
97Z6vfWyOeb0ehC9d9k7QMNwZI/jfGPBEaTpbO1DaYkx7gMzoLzMCSVq1mPnZpcOHHUOFCHJsPE9
1sND+gqgALxickBZtm0UqO0/UfSr7qy9+m3KSE1J/L2G+/K+tW81nPE6X9Vyz1toCLy7sHlI1UtZ
szt6Cpufbz8vrO6v4F6zDPztst+WrPJWF4fXgctCw7COUIPsNAfhWqtpJ3FnGc0iTAX79m8Q14+n
Xc66qirIJjWb/u2Iohx35Wl2P3xyPDFdwJyxl4e9zrq3Dt8B3xE7KPAj0143367X6fhJ4kZuP9ps
TvZKD/k6eD0/LLZ+/v77yJd+2k7+49ZM8dvhxaDlMLtrL2FQeXSxXu504cGbczH+tfdnu2eNaCC0
2wX0CSEoHaTYnfiXcu2ntofx9Ra+DQa6rpI2e3ELGIsDPEIE3byd9CJZ49r1Tl6Dio/yfB+cdQ+l
EzfHNyPni5Ge0Og5Ou1z6HK8L8FBPl0XP09732lfsyDojplc28CJZxTGlylGEBDYLnYfEjyHl98W
kR9XWF0DNwbVUFROov9cYav90dyr+1oYUHLiN3NIdAsc8z6fkpLCmo8A2Orc0FsGd2c+W05sewB7
AooYU1FzN3//rspPu/OXm/kXYNOYFefn+y0MnDELC/sRrowst1mWb11ciAjtzFk/eg1oNnJHdyeR
o0nEybHp3NnN+a4BIjF5sX87Tqg/TULdoI8FeCfTa/mGMtyeLeFYvUSBPiZ9D0acQDZbenLy8An+
RdogX9c2JhaKqos7kn3sc/2kx8vDMoSzjuu37WhTxxDRd37X2Y6GSruLJXbjh/7bjvUTIKIzNgWp
aYoo319irR9mr+2Nl5gSIJed2S1xcrp4s8jz3iwbe5uTfDICEIlGFBkfPq9vjHZ2cKbI2Pb136vd
n9/df9zQt6lyuH8+J1FhiMXp4pnluOxbLPU+88COKr9fc6Bavazh6u+D6U+39/u6aRjU2KaiKyY9
vH+O7EIoi8unRXjRw47Zfu7w74mNIzcSPbLdw32sQb99Kk1sW+eSZVP9E8BlXxerlhMEVyYbgQW/
7KQ/1nwGFb/I/WiKqXwrJ4SypcwO5lOib+Bktywvsp5/YNtut4FI0V76G8P9DQiWf9q4vl702+DV
b7f9w5BfUj5My8DLSTJ3Fp/EAwNjByl6dnsQCIujF1Ct/Hrtn0bjv19bpUP8z69w0ORz8TrTnCxv
lhOntOLHMB4e6Mbyc4pFnBP6neXlaI30FPMByZuDhR89ZnR3Q8fein+ZHT/1342v9/NtVFSFuler
80UcjMeQUU2rDGRPsbPXOocHSmuE9kizhWC57B/iEVEHYfK0E9LJHCFM6DzbqCPhOTmUvN3SyCU5
jFet/8+b/L6/SbdTqQonbnIIMHQ+8N7kEvgiAB4su9gGYgkgDt5aRI7oxH/aVpvUAw7N82tozwf9
WRs6+8juS4UFtOIc0qORQ8azh79MMP1HVOvLy/zD/vhSgbbks1G1WkeRTRBtATIo726H+WfUnBgW
ZsPSm2bkMFs6kgpEmWS50zhoIxBK0jEGgABu1AYgWuEfc9CWtVrxb2Jnv9EGwergt5zHAl52qDvP
ln9EX9MFB0RMkJCUYqnBJdvh4Oo1F8vHseY+rNZqReV9sJ0NVTdy8M1tDeMWDgFO8wEN/KlsGWla
2495mkJIudk4y8FlBXB0avs69BbP/uJqTQWbxha2dGeXrfjj8RPpqZ+/CU0jB7bEujd7dJF3BVeL
zJ42/bdqDGjJvgB6crBofYLOrW4w5I5Wd+ev4LZRBNEW5Q8UR4jyJ4ChTgshDGwp/k8URVxQte7R
UKVsEnfYBrtYNh3SzSWtrchti9HkAi7BcbDrQHkUfHhJl5e1QoIrBDgnsYtQalEA63g80HIzg/hM
aHAav7Omcjtb0+ndnorjcVaCd6b51T/vLdGqMkwZ7s5tuR3trdSTk+n0hTjDUp14/PFi2ULAf/N4
E1FMWU4zZnNad7vqCjlNYPYfEbaOdvzpB90ya56Lu+iayMifMY+bHS3nRUa24X8cmnCSzXtHDTN2
BCBh9k5++zmOUy0iJd36t/d3tLzpxQsbqsv6OPjAnyftYW9lRMElK3nS3RjEd975kEduZ7wLYfs6
cQwFnZWzeVH65IV3moOGEZ9UKibLdlVO0m3b3rQ4Gqone1NIjIZ4NU6z1oimhcUw2MzaytZamc0A
6pYes/sU9Tfd7rvT7e697nCPoOVidR+LfkAxhk7BwfrbMtmyXpCKoL83niyMt+6w+SLd/tmL2vhH
85frap47qTai3Xb/rBoeqst2t0jjg2rfL/awGeK0uYQoLXtN9/aCReolUCsrN85emBe2wDEGdhr6
RWK/bL52bT0Wq5WKnhl26sOizfqyeRet7BaKknOHQYlvGIP5sxTgQE1B8RCPKZgBMgUIrDats7sF
sL8Dz+s8vmQrw2KSLS5efh/Mwry0CGscmEpYRkVlAwsWVuYoKTJYbRDX0XhKupIl8fc4HcZBt+ge
BkSW7VhjXkFXfWMk3LCi5Y7MaLlHzTxgqmbyMk1xiYk5ObL2i8CKHiZKljS4nRraGx3Hp5XrWLKR
NPthe67w1UZd4zS9yHL9hp3nV5E/AddPrHWTEUYbd90TsC2VLWv5tDsuGIDrY0uTEiGPMamrnglc
CpTOHQrykPX74YwIrmK1SZLRp32wJrjZjo5Jg7JA6waELmrLD1vuWmn520HrZncOMc7vW7QagFOK
N0eFFFGl0yHXb5Y7qqIRGPFohOlWmiwVx9S9meygYXUQfyg5JWqzKnEshiJDTM3UAzlhc7laOefa
vZXzbDVM+dTX7Sa0bQTq5K81jD2d3gyMf9t0VG/MG7qw5sfq8Q7Og31XjneOvDiv6d57YqIH4dt6
nWGesIviAoaT08eiT/gmBsMq+mELgaBiUfOZiAjAlg7OzYg4hehIfKwwyy6cYLNFhv9+03QCDHcY
UKrKMBHazng8nRZ2dshCGFdPKzyC18EqJSUu2ndxxeMOn9hhOj0OgPK0MzoMOcoQn/F2ksl1nACe
P8J2MqlUq+MbIHyc8i1fyv29PyP9gRtAuYxLMxBkH3PW9EJH+ezLi1knFy0vY5iSyWJNaW3meX7x
psWlaeGd4C9oNiVtJVlTjZupL0mouN505qdZHiJU4peEmffxplZ4CTqGE/bC1wDTY6JRJDc/ugvv
DciVq0HmNY8vDXnG5ulnTnhyFixZdTcdZyH/xpepjHuIwElXfqWml3o4PEl23MwbtoRFtbr1M8SK
mS5Zi6ozNTGaIRk5hgYfP1x2gukC5ethqY8+C2gHIa0Y/DXRDXEKDCFfXJtTRMr8LVFdNewRPM49
PghmIPHCg1qB5CvFK1RrAA3Dn2LuhUtlYeWyM63dFLXtglWJyYYnDv+L5IBNeIz6+kxRg3CJ94M7
V5Y9k+YioBLEep5s9Bgqh/LTzo3F/mwKcd99IJOlSwaBt2nfY6MMyw32NAbdLg1s1mYSaTSD+5Ul
K7tGSMdjXNiZXxhsOWr7zrp6DO6Vs35D67e3mt3bprrbTJ+me2m+HHdkhXs3VxOvdLcR5VW8uOJQ
AGIFf4AZh4sLvZdLQHCN4sg9uPrpw7RGvCUV2V3jH/KMgYhbww7MMs71RUxqH3Y1fse0/d47+Ley
4tGThtT4TYWhokVHN2xdGdjVgjb4ss46IEsRTYQRWfA9f610Zk4LAJpvH3AbN9HmW++462djU+1r
kNhO6E4BxneK1xpgGASiMJlzTIiOWf8VCKLdPztQNyrryM5NezToaNbEjcQUP9MTuHHUoA4bwCnD
avwoDGsTRfDiZsGIuZEsdyPe1br38f1R7XGC7Gid5QjIWTw683J8syOio2/OpHIrd/Jw2qfefG7E
/ScEinpEumYd772nH53a/MrbzBHAX5tJDr7AYULtJhhnswt4SbIUwg6ZFHhm2K021WN05ZVefbzZ
Gr7igghxrM6dms5SumACN3+JdhmVTS3cEKneI0LZnGYpY+KFhOwgGSenhaLJlYOjm+/g1I7HYzGE
itSydIQd7MIHe3jzhmnevFwva3hHrISFc/BYbpTNlDUQQMTaLR++HDBrjc42Ym6GZ/9AwHiT4dHU
AWEzPpQJB4RcsdNPvylQnp0QAwyWN0AnzrI5W6Yzng2gsCzCXMClwD70w8LrHZhyANVZNj3lUy4W
hq8Jg8VqS5bLmAk/C0yNWH5Raa5bw7s1xZ3Ce+cNPYqSowDE5f6m01NIqxJyBAEWDbSEDdLuzPTf
t8cYbjyIXZgTngSLhu3KPrH4ZGfslzEutWfOvnvrZLleWRmNt2Rx77KmNfNbiaZNtCw+Wr6Ae8L0
6N7TPJuSEM80P+TTaXjy+CnKZ+LaLaVmOjez8Hl3y5YrNiHIGEiCiKC1pIp7hSzI5C6wTVo37Bce
9nDbHr8w2hqqnceodJj3qzge15vxubaayZypgcfnterBYmvG2fQ1hKmyTW8h+RCY5GHpeO7e19hz
pR/nnbNI/S/CzqxLUSx7+9/lvXctJgFvmSdRcPbGpYYTqICiIp/+/yP7vajKqlW5qro7OzIiVDic
s/ezn4HtZLQeXkKgXEzFuhO9HS3v/oNRnblJbhB1KLsjzO6RDM6Uk5HowKNfsytodARbRj2e9sMO
muOI+XVSVRpWqi7GVjYOEDNlMmaVYSfAUXKB/377QHvYc7CxSk/mVDXXw64Un3/ddtzvCkp2NgoI
wYTftROZi/q/Fr7SuAxwu/YebIjGrbcWr9ZnCTTL0cn2O/ZHUI9Zqhh6SYHYNX4Y0Di7Iklv7iM8
SNOi526mPCkID82NNxaTgbnHDWF646INeyIltUENM/IzJ1X9Bh+NmzEWJntp1AaR4UxzrswClOp/
a1fikGkpsrEx6U6XFLvpwh7TWk5xiDCKeO2wIZ4tpGzGvtq7jOM/SzIl8Y5wxiy0zOrOQ5+Jfj68
DRs2Mr+3mLaoNYFOuOOzdF9j32ggZ+6MWAYbk8CJy8fuhhKHvr3YjKLoO3IPOh5/G0AO5L/FYXpb
SwcANC5RR+56rvpDnlzuKbeY8oSv15ReNyygzO50v80yTkZ9DMPV9juCkafYPtQut0kvNRtkdG3N
1T7tpczKGAh9HVcxfN47vZhAbSd7LZsrnV94tdJUe5jpNJ8//B32I2kbUUGaaP/NK/95e6N1tV1T
uzA5pip47A5y7PbXC6gJ3YtIZysaSz/0aAHhPcyOFyjbzFozxrqfTqc7xwEQ/0L/ZHFz0eCmnB03
N7mlLvXdfbuKwOF8aGLdnaD08EePn5x9iWkrPp4nLton75bnjirWIXOGg85BQOQ4PM0Nvm/WwE6B
TFIDTucIAezUXRx4ifRisjuruGVxsNwNnMVvT0xiDRacx2AT02xbxOPL6jPc7XhyzDc2Zr90D+WO
lXrok1R1N7+g5qyfLFaXpYHVmW2PmzQVVtS1VIYGJeZ2ENjRmOoXgHHMJeY1JeguLnTN8WK1KlUc
efhGyVeshf06W8zD4j4hT/iIYuYWkyjFNxhjhZli+mshsAYfYwgjobRK1QiC7NfiPHrY0deJz55d
GykRA93jaCh+bkb2K8rHNi+csl8aLhMcb082Aq9ISBNX17QLi44pnzC/jeVjr7NNNzDUswKExLN6
mAPv4ZTGQYi7RiB5bGiPzvLoMvKCYHZGyyqatr3oHYxohb3YuzWxnqhWsRxEhKO8LDmIxe12dd9y
KzVLxI8BjtZxgXdkecUG31iJpon7AQ3gUf6YR4JTGv5MK+omP0XRmevJfteMfX/OJRvzZZjPTlgt
Ggyfbgf0BpxLiBJYOg8wXIse/7o44Rq7eyEE4S776DJgOVz6LOWsZmr9i0Has12efYPu4elEC8Ua
A/2OL1ykaHElHcFEJpbSkTA8viYKpKNRHLdHvIFMHMeeJFtdIiyGI92IgsIK9IU4DFQEbi/zGvPD
bbDqEunSD+4pDFgf87cvR2QH9R2SkIzlZkh1iQqVOXqtmHiiCPZIc6ZZh64AXuKjuHjBspLxTQhV
Dgysf21W/cZi882szcrHmSVz2CrZKqjFDtCHTl2VNaHNophxT7o9ZS/opTzrNCQHTtrveIEWhd2p
j49qjRGMs0cRWivO/Tt6Wnt89poEufRPzkvhwvrpwRm8b6jpMo0NTcKqkEGQdSU+EJuR5Wfcfq32
7MAty6jjX9/lpeeJp5WYJxJuxIWlN0E3Pdmdgl+NC9seW1wTbaYSgZX3LT6st57RO/QLPIqGL3FC
Hlhpi40tvCeVpVQWHtc9fEAw3HwxnqYSes+/1udmyoJ/ItqaxBRMqHhc8+jTxpkqGAi28TsdxE9L
ql0Mh3TR6OMwiDOIMK5Pw/vdXdypCGGb4qp3XLAHIOqDnnXqXo3QTlzgH+wEHSfS6OgtpB31og/R
Pq33zoNnOX19eQzfNuVdQegrGbWTrQjfT/feCI8v5vaR3sbiFgQP8JM4ZfpMFjehOeXohPMFGNP4
5Uu4EBu3fU/08CxsUE+iHS7smkgOfgFpFjIEbSjMF9i097W0IBwIGqZZ6YYHfaADP3z66zsuVQMI
LefgC4/m3LGbakZSFxMu2og/u5OubtU+ppfZM8HavqCh8r66tMgbhpPGC3tY0Sf94km8weQ1mp1k
a3Bg/g/DPnm/jPkzTC5M4+9BTqLM5OgluYiGOGlIeE9wTO3yVq456EnWRdiYmDnCw/OkXdAOeVik
hYef4Q2Lps/qTJVUkVOBL3oDL6USgDIxzHa9DnvR7TnAnCzz3H4Yx9S4U82f3vGc2z1/4LPh6AY1
Mu8EtMR7GUe8OX+9rTIJjnDaeTYMKQmlYUjnrNsvD6+rZ9i8/bZAUnSVnJuO8bKp9928Z+KkeeNN
MOAJXmBsEjZ0IC7I894+Tl7iVlWTZxGQeIS9i/GTuX1Svs35wJu/HfHhYUKW6zRaeBjAtdGsL5O0
Qzvm6on2pcYPb0PeHADgECuicMP9xKB+pesOGBUoXhOpQbFtneXT/gDyUAZC2kHO/jHFSWm1P0+a
SdFuMQq+Y+6BWZp5dSeb9GJ58tv+yTGg6OqzK4Dgl8tEJ4lLPQ405B8M+D0PeMavqQRa2V3EO0lq
25MGCtk6vYeHjRo+HAgbJPOL7unmIc/XSkOJw4bAK+pHXCmJkLi52H6eaCcc6iPsmL7Q2v35dfky
5LuJQhyFdvDB+cfkE2B7aGGgheM0wSgX47S9UYVVAijqE3iQbr+qKBz7+KbhNM/DZywd+mrpyIcu
OnIo8TqQ+TzvkXQ8cOjk0JQY7AigURW7NJ086BQtbWWHHuB8Pvrujgk98pk43PineDsPJc6GLcEu
lfvcHVUmdfgOlaRs296AIdjxOkywkmAhJno6mXz9bg5hH0kAytwTOVcHWOi0ftnh0pHRlUXAI3jF
eUwJJ+bgY0zMarwJH+Zzcg8C5A4IHY64nIDBC1g2G8+F/qDzTiYsLkDg28WZlIcjxfNpVzHqZTlR
qJNyA0B3zvgyjwsGDw125JDdoUIdcehpU7wsjZZIAUS+XSkuxEr689g/7Q030e5fnX5NUqiNmUgH
0EakzwMydsBfdbXmzF2W+IjOEZYDo57wUzMZQXa4+CsIM3SxlUg9f45+epFseKyDzhp4DjywpFZx
ZaILC+dlfLt0Rz4VvrbW9rbHrWPOoP3hJp7CozwLYpxqyvmL9vlB+2zSMU8m99kR1r8pLLEYuloi
KovlGBcNzL9hoI/5iKBoi36w7alGXOLHZGx5tIklMLb6xaAdvvEgE3uy4DyFTMMzszHndDXn8TCc
y/5PfzX/yfCjvBJ90oCH6hqfmAZUm2II8Jk/IYss2EIUig9w4WNndISV3Y9s4Dxzxo+ET10DcmM3
2zGQOyi6b1yXzEGPGEiZKGF0ZwI50MMf0jaRw1DyVbD43ZtP0sEFguWlG8CIqrHtb+82UPQaZgvg
rzxExqk5GqY8mQF3+Wp0xQ49aGYwn7iqZl7iT294vAbUZSPuLisL57hhwWH8sTGvM8rht53g0sLm
dxolPy9zyM6Xp3RkurlksAm3KORSDIzRNTNGlPPVcemUtLwMLL4z2WOpA0LiOGZ8VGv+Avx3SRwB
P4f5tm67xr4xPzOKG0zVnmbeNUsgcPQaIDxYNYB3GzkWYAFu8HI47eDg0dc+I5DdrIGVHtYP+Dcf
mVXBrp8QH2t42ts7XpwN1b/FfyUFWRWW+rWSpnDe7AWsheHZCPAxYuY6uUw8q7DnaO5hPHjn9SYG
F+SnWDAxmiOOYo5CQB8OrI9BPCBGmtNCtJPjF2acnU8SXuJjeMpukgzGqCjwttA650mVLy+CSUwF
Cw7fSZcCzElZXavovcEm/E6+F2s0457oGA5u6IKpQM/bCKORlx8EWO4m8hinm48RcNef/hbdE1O/
6/DlhWg+eMLWa4IhmMdV5shZLvu0iMuOF1U8jSF4yPxkcYGs4Uiag5Z3Mw/aWCU35mfRGUQcPKpJ
5DHWJlLMMOM0Z7t7RMNyKl341luM6xwPCIUItXVnxIEDjU4V4x1rMlc4ELEucU87HlefZhzo0BrO
dUxlOVe/xmnEJT7iP/aYHE/Oi+EElsqZnQymZ/c2sFo5ZhOkPhP/NNz+N/rGQFAU5KEwvQe/ZIp/
GQc+VU3L6q8sTh/MjzoIdDR1UiQVLqAU3SLbYlJ5f5hCinrHAfx9zv+XV1U6+sFfXrV4vAen640J
89nvIFXNAyDGeZLDZXOUzI17iZk1LtdVDKYEp2Q9HGEJ9zT7nhiBxnAJkSq77IzmsjtKVHP6dLNf
oDqya2MQ04WDvtNFC71U6nX4wmkI3kbOSOFN6RAB69vQx8R61+FlNFmKTweRm/8rZimfcV2Z7hf9
pGX+QCz71dnGqjeZ9MYggiZs39jlSKazxRoJldTZtGdKFG/f861JQFLj4sKxtKE26rHnTdSd5/XH
oGsEckEuRCjFnrAo2JlOHpE12Dmi3GAJVBhsyp4XIOHrja+NkXSz9N5U5Zw3rznl4GuRzC2rkTha
Qw5MSClY/E9QSgIY/WmcLf8bAWQgaLoqSgMR8u9vpIfmXm6uel53Y+IOPn/AcLV4eFqDWd+JxUEW
ojMWfsZ0o5X/4GjZ8nAfEg3l0B9Wi/IvVIiBIEIJQTSsDmTlNzLdWTkP6rt4b6fwxoaIl8nIAcrs
GnR6ff5xD7UxZh4UeJMjpCv+PbK9zHmajt4fpvz/RssYCJIoKboi6Yryu3I+e5zqXHroLRqgPlNj
9vDRa3hLaH7S1Ni7RA+UiMbjoDbZJNWU8vr//ad3iPwvzyv3Y6DCyVZURflF+/zLk5MjAXqWd54c
62MunXW2HJWTDAXroRtLPY46IlYEnyYtAaeP08mGpfjHS77hn67Ev5BEIOj0B4jKUUYKwm+PcHM+
XR7PpyTMlqgUXi5AEN0nttvpnQERzlYohLzeopphsbqCuFNZonthcj0XOMMb+yxCacLWIWxmtQ4z
wpFQPGJ/vvhuQi3672smdWSl33abgcb9EmDcKqIu/fZWi3d5e1YXWZgNjDypF724mtE4WBQNWHhc
oCgzUQQZddQQnyX55CExqnHi8v/7bYjdOv2vt9Hd2r/curt8fr8HJW+jdkbfk1eH99aSwJ82oYkr
fy3H//16/6Yw/9vH7jbhv7xeVla3lyTxehfgciZZO+I6TMy82Un+/1jsCVzSYsLOoYYcU/Vd2f6G
RAJYA7KQEUHKfyKB/vslGKiaouuoabTf3tJbe1XZ9d4Xp7RKmT+E0D9yXIAwGJXRCkpTov7hfOv/
4RUHvxHZise9wjIQRlll08pQJr7MfHva6uur+wB2dDHFmzyP2qRhtop5t1Mc0XINJheCue4YPJqM
suQTcIqEuiFDvNZ56A5QmzHB+2nTIiroZzn8C1AtuzlIxDNO6gOmQ5InE5fAlDL+A0dO+ucn6nYg
lYsoS7IK1ffvt7XWqpv4Eki9tIaWsyNe0E/vYcfkjSfe3bR+nsF/ryP1n1vO315Q/+0SnriAn01R
Y1eEiHYwINbSyMb4K9+YQzJjSoTjkLxW+s746XxIwjJkSzrePAekHMiOSc3dV7F1QdR9cZG5mYr/
Gd+INmNO3pivHS7B/sZQ9sSXFU+fxUBcBNiLaBYlnNU7eS4Zm5pgLcjl6Cghp2P7cxP+tDL/ed79
/UN2V/0vD4uqS6fv7cOHxOrOGkwEXAvFsTjCuPnIbNZ7uqwCsDQNzGopOOZW966zvvXfV1r6Z1nE
m0BpLlOHiTJ2Q39/E/3im2l1r/hOYV063ZwIsBMCN6PGC9xLUB2qiVjzK+9Pa6pj0P19a/r7C/92
i+/9jX5qULpNQ5CN5bqxGJZxtMCAdn2QYw75IDNmFRU5XPE/HGlSV0r814v/dulb8f2WZb3kU3PA
j3Yn6jRg607J7q544QCZfUIayZ+2x3+eCn//zL+dClf5dv5qEhd7/j+qqc/r9W3RhfY78WhO/8Qj
/ZeS6m8v+Lt+uKcJ1VPpt9IMbKpzYVAwfBcCjMskwWusNwQDRisNxjQvR9W80svXmonNHmptNcIl
/+5J4KIXEzvPcnjCtf6/F5/634tPEX5bfN+HKH+uL97etYn7yws612luoys3M5VgKkSLXRLqu7el
AH3FV+s2k2M1emvm+QhUDcgAhIpvf2N9ONS0jdtMigTfeYIBydEoTHSvZhmiYCVh8B4rEUEjhLLj
cxJDbiCwdpnv3+57qI3Pbru69Y2Sp24CggYmIFDFiM5/f9o/3AxF+G3FZ83lJCnKV5otFfPhFztE
uwFRpm8DB/BvTJeoWky2QXUX+xKwjwphKO1rBsXugwBzS+BwwNwUVyPECucZvvflnzaDf5a9LJe+
KEtQ1yVB+r3AEk8bvRHalzQNofc7wAPM1t3UXQDdgN16f3i5wR9eTvydZNtkm81NPYuz/iTzkZhG
+TabXqe9/WeuH59xE/Wjih3pZAjDQQhEzqzxkmzIA1pIY07DfJYfLjM4Gj+Xw3uXTc6jFz4FD69n
vhyyaofXXQ/tefpG3VwsSVlHPD1/zJvjZg96vi3GOGWO3+nX/0zL9BNlYZbkE3RCvfFrVy1eIcZj
3105A31WYyFtcasiVx5HHG1aMoAoger6Y9m/74s/aEb+RXOPkEbTZF3TRQ01we9Phf54IbVROtMY
mo8nvAG/88iYnSArWn+oqfvKv/QXf3s57Tfat1jk/Xsnxp7pwW2orNRED3CpTFsPJNVmZj9UifK6
hdrkAh2nCDhZ496U1KPhM6zCs/9wyWXlJ5/piXvEPGZ9nsB2TeUR9KHBVJvkR6z/3qv+uNlfjtcl
7ozkz4wH03IpJYjrq+OJlKl8N3Bq5xoI8QsZGGqwfE7Y2wkZhMRkQgnu0cBTgCWVRBupQym5xSpG
UXoi82BsJg2MGv8yJxbB+aZnX7V7lhDKtuC1k6urryW7CLXRA4zaBb/sjbmpYb2stk10n2ycE+RS
1T5P60jz30i+n9vMKWAe4JgRNqGCSwmavmkvUtxqeGWIdsEOtRlLhKXJ3gnGoR6IWJPdsS2ToD0h
z7c6y4IPqa9Yyc5fx87PeERoCd94S8UlX0g/cyG5TotYSvpLfjH2H+owm/WZKAJP3aOMD4bxql2S
dHL38ZR1qvSTvLyH046uM7XzCkt6Hs7KllSYKq+L9rNakGNTmHoyYO5KIqtx9eU9lq8ROv9ZhpSk
XQ2m9V4J3mEZSv51sYmkoBcqQ8zkIUrrgTDsBO75UIxbuO76TPQJhZhwJYhrCMIT8WJUWaNneAvV
4Bs8IkaNY3JRnCJ9A5MUGLSn7eje8UA2CME0T3Pqr9O51JKGJxnSUX10Ir/yR1s+YKXsNik4A9kS
7a7H6esgLR1fQu1pv4HGpISST0kE0GoPz3avGH5m5/Ft29sLQB/LAj92Ycwo4P3uausan7jBZNMS
sknMttplpukkj2jeBsOEHxU0F64YToKth7WsdnVa0qHIY+IgxDaV37fnJdXjZSvrrgrLg9Eq9SZq
+GP9MoG137g5LzG756PJ0OfWl+Ng+k0ey+ej+2j8BeL6yxx7JT7W85jz/x8Gg1ds5CnTAeewYgGU
VBzY6swv1nwVI/xe7W4Uh7/mt3nfpF5JqZp+vB5zgmsghX3zPX/57E/T9/A5vQbfBfGLJ0MKq5Gw
U3cfhneHVnKUXTUB6pTS03xzHIT95Xc+ADA6N6aw6P3IDtFx/jnq/2hRf3JqLRnffgZHuHLUsRqQ
ubbSYzW+Jj3/k4iTy1z8Fd2nD8myYICEQ8/PayjuquQ1ZIbW27d+P/rwvM6es0ui4o+hQW/uBlG9
cY4Z0M/9UK/EFUas9UGHG8CwfS1oRrNSmB9PHocn0/TZ+1CMxBWrotiSQaqFPee2U4en8D3JpmKU
8+zycyDv+BEq0TvtbwtirA01vc8UghFw68EtGcbdsv8ysLoVl9L8uS6CCstdrJtTEeqkA6pL3A5v
A+/XdAOepyQMpUS/9CloBBiRvO2LsKsRdE+KOUFtNn/nvt3NPv/RGbI8v8jaeksFags27EQ5AeJv
vMGSNdNf8MEV68P6r9JyIqBFT1i9z0PL00QQRbOAO/SjBLegSvQ5WDmuG1cLtHxDC8GOiKII6//5
B9e7H44xcSovnh9TsrATd/o27UzLC7zpXxJ5l02f894iP1R96xLwdnwtqJzO6vg+kg63NZ0iFLuN
0yNggmimWbXuVvmkWtTMDW+7/gqGXW+a+YPFO+yng7hZXCebMWydyWX2GMH/JMHtC5q1ukA8WDSd
1bc47k2xJpp/Z8/GYOtJ2+13RxpEUBHExTQ1eA2rAD0An/gze7mXA5e7nrb7wtbtDkff0cGzoYB1
w7xxxDFT98X1kA2FuDww9BSxuB6J8LYqJtAkPbxYonoTfRO+1n93lr4k3mCtghV2OdyE9Vz1VAK9
Cb78eTGWQLHA6DCt5vmCQ4N/iUsGMRlMH8tbCG6+1Y+5h29FontaQRLVc6vxnB9wXRs1hzvRRALr
SSixJkZlXWw3wXU/aNwHbwZi86hw5GNFB07s6nCzfbN+furhOTgtccYu4GsP+/vrzXzZT0iUpFO8
Rs/F4AcdQVANz5FA1vSIEvXtaD+MgUcneHbhZX7a9di/r8N2xFkWvRcFVjaCe0JWl8jovWcMwuTp
5oCtCyeEcCQ7E6xgsMRG/OVk01va9+qo3F/mQpwlgDUQc1EmtB8jR/BPPTx/j+rla34fD1DQkpzD
0OUqEgMMRuA30FbxUfLq/WsLRwzGu9dEgz0cuBv8EDwylux9ryP+VPGdwz3fqkk2rGM9zsbahHuF
V3jLiABL+z5SiTGRznhxdPsG5sRmi/HQx2j29aiAPrlj4scjyrgN1DaVnWv4dMtp5Yn7k6cPcepx
a2r10lZjhU2Z8WxyXsnhLej/PJ/k+OEwMpfSG2fUZtV14eDyFAAx3TDTNkjw5MlCShu0cHrcx0Tc
PRbXURtlY3KI2528qEcirMX7isdhwMQYLdGyla3rzz0qJSxPDLzMRj0C7nuOQExjMyH8OHiQdvUM
SJ2fofKQR+f7r3kWOhfvPq4nn1+m+G1GZJHZ65usaZgGTP6lYZWKi3LyQFAiTipCUl5Mr2Zk1Cy+
s4rbQxSzlW+sV9DfkYzM2z55n+GGMdo9grAf3J1Lcpo1C7aCCwdrhA9SP3zv3u9jA+ywuO34WdkX
d+XTJHD51CP/2Xqw6Esbq6Is7cdsDxpyPCqZKTxDjtQ8zVgGHGmymUW3FqMx4h/87DCY5kfuNnds
Y7V9xvigaz2UFgyySW0bVTETpOtY3OspNdOW7BEyZph2z1QIoQPrDqJSTiCCkZGHOIWCuw8WRZSG
e/EegqFF+e4S34I2nwoMHVaPTh8Ql2O+0Xsd2bvu4+cWqIQ/SbGaQDo+E4A5FHClnSlrFCVzIZVX
jyifl9OanDSYE316O33a7D4i9EVxgc3yK5YX7G4SZDxCUw5XxdN7Xv4NBumHMIO7zx+f1QzlBvwk
XXSE1SXajOvWunXv9R72Aj3EimwoDE80dfY5LMaowHhrK6hL6EUqyqH0UeKY7+kMY0TzlNZLLuLh
HMlewWoNmoXaBOeIj/15+yUUDTYijjTGolrHX+4e8IfJ6PP0Hg2auQZP8W1pddDk5psmbcvcjHT6
B3UJlP1J0XT+QQVlGgP79UMx4UVAWIH5oKzZCKT4wWB80WLapBBjwJho1CDJoEU9tCHx1uoL13v2
ahOaJjuurP8qO2AUrl+L86pE8dPDyN8Ti27NMdJHKwxBrrag1Z6hWrHVko0JESBBrtKxZa52Pvsc
8uQE6aAPlZrsdkfDv+ux6HuXmeYga7xjUsDBGJNv6HI96l3rntMmIHZ6eYJx/sEFLaAro3OVGgLI
uTo4AEG2tKpAWl7WhCd4pa1hdmnXI3D5zk4wN/OXJSjGhZlxH/MW0R3M4Jt1pRdzSjStIybwwzMP
LXuh3fhv1FTWeauPPpJ1JZx92pwd3tNzVpBLzV/yNBT7Pmb2l6iXBRXHEXEZDwesrE9Rlc/kOro/
Iw3Wkqk+R0VXKV6Xp4+nN8FbT+51qH0jUQuUJpEbjkFtKH1XDSE5+GPeT/M3mjtOvepQ1h7X8dr2
2H/4FOw6r7kK/auWRfNGFuMH/VE35scWB3poDmwh3BF6NYpV54QNFD9fHg6ZuCWiY8wMAg3j8sz9
sJVvyEOy8BDLWxKbzO/X4uFkz3vvCS/LnbZxsp5x7xlv9h/RRj932rW5IyPneYf6TJ5CuOE8pAy6
zfnfj9Adm0jA2LU/GBjVZgNJdscq+xX90P9Jnviq4rJe3F0VFwyCUq4OYJAkuIzC0XoQO9Egtxvf
Qkq9mwe/m2z1z/E8++6UAjNs75HZWJJhVggHnAJKdblF/gsCIHEfw2tS1eCzpcO51Kc2jXrRw4ej
i1MUGQ++kFD7E2KskZuEf7ZZsnQSWvDk2xFa7Aou36zm+ETGMdF+9DUdIp1E33x8TJLZZNW7zMkJ
7kzx83mBLVc3RNcXetL6VfolE8DMpvh6kE9BTkjePYJY6g9+ZNgKGAne4iKQT7Z4srJlHrfhZf0q
7U3SPs2mtGVHnEA24FHMF/JoMNKWVwfcYUkl0rX9O0g90EJITt7m0zIoD58Fx3ez5ww4bCCBwPXX
nYqUTPyrECsJlsRH2BK6+nCyG9kzVYwSdEg5C+WMKieL3r+Ssy6UM7QCBBC05m1+w6ByROG/BurH
bnNbBvlE2T1R10zOSbGT4i5J8rhZ9ytLZgVbxbaPuoCbtYdiddppUMJW2TpLkSMIk+ZIMrA6Oo0h
m5RzdVmznNkDt/pSfhjSJFtkR/xSBsMzzPSjeef07zwkCQ8Ji0iMOxr16D4/b4UIe8xrR1M0VYfY
5PiLeUF0T2HMgT/d0U8cTvtXuHkahBbyFvO5PFJn1Q6cABCTwOt2BatWF8xXwIjdpqqDumaVO2G8
fn1JGRlQ9mU+9nUQkm7DapZN5XEBHwnlW8EWNIiojdQ1bO2YPC9ac5UECIavXkVGmdOP2FGfZNxl
/ntVu0II669Z3Zd6wsbNRXAlOqnCgUI4/EUr5Ah/OOfxC0YT4oDxzRnMJTYO+7Zq5njYuqpTuupi
MG1n5N7uSesktDLtg82VIyJFPJqVjY90ieAs425xwGD+T8vvseUEG9aO0/jlqAiQzRzuu5r0xxIW
4M81kp0PSU01fT90irB2etFtWzD10XHdhmnnEoK3FMA1RFr37FCFtzlneh293NuBR3xYxQMnmxBo
mirjfNgzNZuN1sJg2n8F+U4cn6O7NYgrVzqefYHcaTAApwQ6HQCiw0gfcxncO9wc3W+m99XVuqRX
Ur2gjFxB2r5w6sewiroSTY6qIVyTyTfO49J6BlVYRuA4LEUrxyQQVl/aUQTDty/MbmGHYnB2QHqe
PqjxiToJBgYk1eDhFPDSfjm++QpIyJf2jAkXdTL5F5YSnMfcbtVmW8bPbQ/DBXkwLQpc112D+fuY
duznfCCikQz7t+SQlfJZPBeEkh7wcRU/9nvWH9N22TxdZQJVgUWfkziOA9s9GADqINTbmK1igIEU
IUHqjhLJNpEifBfUFmVIjUpKjdFzNS6NioUK58qwTHRnQwQ1zzhYzsXpvajrqlBeqRp0YkhvGTNb
RNDJe8p5J1vwIsPrjF/5+AaXt/O0z64UQ+Rk7yZnj6yruz3wZSY5Z79ZCTaUsSvQE8gXjricMhBO
HA7/DWuf3w4lqRf1Ry36wm2J5hRJxsUXEyzZGw/WyaJIPjg65jtSdaMXRlpR0enw+lPFlS111Xga
aH0xO2GtOSSXZXoKAbEX9Ae3jflJzm4R8oQ5yGVvsxPdEjJq9hy3njaLnt0hYSK6YQQ6fA86Wo7x
MS4jfNVqajSCQC9NWMXSka6Sh08ML+E7eg3rhT6uEolD+GtXQ07GvmQBFFRECvpX/9JFnJzW32GP
B3Kns+jObq+jCY6g6B9O60tCwb7TtC6m4Dm8TzcBpNhgMOV7gAM59UfY89Ioci1v4TO4A431xjwc
0Z1kECrnsbrSUvQgto7R6fmn8XCFO3L5bjRK318hOxl1OhBhB1CJWKTdUMEVv+rvS4AnP8RonjJo
HEkv/bhfCP01zyDlZMyWSKZUFrUgmQNQZG0vRvcf8ntHBe2IlNLR9okp4rkthr34MxQ9IW6cOiyn
l2QQFmnpvKcZJXYge/kOmerZgNbttRGaLFeJNylHlziq1lgBIDFI4Clk41d6nYAWxqSrbskijtnm
hlf6RSn+hOB3joph8RooqYFNEVTxjb4XWKPFmeBpcP4JgbqWJ3rMH0mE+GiW7BRzLHmzqZCcFtKR
Pjkm23YCsS+3S6C+HAijRsADUd3asH8mKua/GSKXE42W/7KJLfJvi+es9ttu8MVHpXvb3+JncFmU
MNeXSnyJHxEtKk6upP2ZjLKhMcNuloY3J/OykIS8kbbiDHuRfotYvmNPF3g9kgmLS/PXRnW5qNz3
jkaBp4xHRhxDhzibjyntA2DjixJFgRkLFmKJDsalC8wi5g/S7LFF4yZQdvR9NgxtSsugmPLyFZB8
aj2c3rS0BiPVvQZvV1ggdFWGyhA/PE+ad1s4AvMRt3LfRzQL9tdEuovq3ANtNjsec7V9Hbn//N6V
btP7YlA5frp5ks8us5fEDKRr663etOfwz+iBLGYQlk7OPamCJrzM7vRtaOWuMNjHyqpFMyUcNj4h
uZZq3Z0BL+g9nbPXhCXeSILDVmrJce53YW+Fn6WPWAs0E+DdfDutR24HnJZLKsI6O7lvO2utnWBW
NhGL1mn4JEOCGGJCL9C0+xraohIrCn30th+LXkqMoHefDHA72Al8x1y2+6W52es/113pbZwy7HGj
a0+OqTVRaz9sbKGdlzOIdX8TqVRv+aycQkvkaSstMAPRqbDYRpvlgSYjjDpP6skpoemigcD9l0oK
1cim4MeUcT/OnIwOyX05WkwEqKNa57i2r3ZriwG1yP5MG156Ag7yNCWtu32Oyq7go4E70dIRBY0Z
0ifqc/UeITgZ1g7S9GFTmtOmnNanWR82r/9y4dmlZzYo67NqCVcw2qTwB+aJDem9GMRa+nQa7xZ0
l1/136DzDDaHD4rRs1N7xDIEX5B6dKnRwG6DggI7vIe0beDA1jPijdTkj1ypDaIiQaE8SLm7u9Ps
Q2qq/QT5NDNGC09Pgp4omedOgIkZDIkjzomD184DVK45cCDvOL66X1cNNO88qpH5sB90b4lTwqoX
/TSPGGQdPnSXZm5vVqJ3PgDtiKtqARded/+PszPZcRxbkva79LoFcB4WveEoap6njSCFQqREiaIG
kiKf/v8YP3ArUqVOAY17kYWqzEhO5/hxNzc3E5sKrkOcaS5fGMs9X4CsvMSJ5ogZltHSIXXSeuAv
fczj1XogOgbQiUuEV0fyiGg/vbkEX89YFS3ZwbmQsr2hW8Um6muDpH+l6mprg7wJV8Lgvvhd+iVU
dDhZklYhbmufHE50HuzRFtFPXHeMgek+LLFHoY1ywtnlb8OrUlteulf32L02Zec2T+f1tF5NAWc7
BjTjmChDZ99bD+LpZYpLsaMHUu/S1SGML3UmrExg4VYKa4WHm5Dtzp7O3b72cufShLiOGlo8vHyD
zYHfStgNUjCjKi/xX/X2ulvtajjRYdC9Mc9RsT0DcW3xv9bsvNHWVN7JgWXIkbQP95dm7h/6yP65
4rZoEYNd8PCAKYfmccxVcBhd1tTOy/zQq6jxwJ+b5ew0uPGJcn0o6W6m2mEAO+fZurUaw0MQDw9T
o3Nrfp+Daz/uYAmFMzAR/z4quvmW95mPzR46DxphtRxpQ8XldZN+sH7jKd8VA9OW3NcnWpfOAYq4
vcot2qgZMiHeLLsyReA2HT+YHaAGn9NNWoh9zD4vTtwylo++Ml23yJ47YufelVp0w5bGhLVAoS9C
blsq9ICA179RALyDsNL16d970obucr3g1NFlyvWCw+iMMILo6m1lBIAXovybjLVlCrDB7V7pvYFG
gGLfR9Rz6xV32hcBhCpwVhAKBVWRjrbUduH3vXvcyTTXaI3UpwrCiylCH0jXPPvyMh2Y/cscbK68
eIq39p5bkcNfwFrXXe8aNBhSjHDWk9OOvdLT656iiyZM98J8mK/36k6bONZ8/Q4ik2AFavDUjNlx
zQsTGnXfKm5fpyiOEzAO2Eq3BVffmYDeFQND08x9BGLbCBCSbUVMpbi0CXlHZyuEalc6jC3WMgPf
yUaBKttg9LGG7L55k3cqta3uhx36y4wvFG6IsSQj9weLH3RA11go7KspRXIePAcZJTNp9ZH55rHU
u2Mv3osGRpeTmtZL/8mkOgKVMz1IyEnPPSzKA7KF8bW1Hty2p748XwfUvnQTJ0fF4SjFRfB6sK/D
6ubTQCASVwGKzeDMa4aDGraI9SBneTouW5ygCo3I58ORd0ppKbNjgIVFQBwQHRDzGmwWPdC0Q0sb
POdAdu3TXAcLvbWj/VoEcgLwq1z9OyGPivDpwXR3p64aK52puOltxurtVrQ/tTFy+MwxcJOkkTNj
ILY0yppwxV6eg2qRyZEVNpImYuJaR4+7MJqJNDbmWF05YIJHDThw3ShA673d6KsB8+0KCvbQ3AFH
jVZp2HeN0ZyqzbfRLl5KGj9EKALpAywLp9trC+DqmHty77ZXvtQzzklVu4ITgAX20b9t4yEYLCkT
Cl3tHI6Y1LqTv4HDoRcQ4qAJrh7iW6KB70L3Sgn8oIBscUw3eyKCd+kON3P/yukk+gLuUbjM9uRO
9P3o0K4sZ8rs3otTWzuwaTnMdbKlxNJ7cUcZhLRLg2q/DozO/avwEGh5Dg9UQ0tpCBDScAmwms+s
0719Q4+04T2c/BY8GfBH7b5XuCmWC4oLrcC+YViOm8ali7fVtJieUDKohQTKY++CzFNaixvl7WoY
je7Ok/lqAwAfuGSybhrjjHDId7x835pGXx7GFMUGKV9da7C3l8xXd7Kh3KSi7MggM810dofR07pH
zgXjmVHiGYl9n8Z0ayNGp0HATx6jkCy70q06plcWNnFaGuSt9SwbXtq5Zy6ohQ+U4aCIfrRLyDfP
m2vvsjKWKgTLwRElKLDSR4uDm6WLX+cTQOi0PNLHVtykjVuBU/m4Ic7Czrovd3lyGfuAFlg565lT
Mu5ozQLLCspbD5sKN+thEU1jAe0JXlbJEZh4uA18H1zCvgVpLHbvNiCWQ7cedWwRmTYDlYL2pasF
Ie4ViP5v0c6gXK+dGxDWVAYQnoZHD+qAnXgIDwX1Mcx/a2V0/Ot9knkgn/ND+1yH40Clo8EpAa53
WJFd8VJHj3nS1LuNlUrCce6wibpoMXSiXuYVeKNQ95BATVNUfw3n3BVHxkAZSA6lbvfRDAPpS+tz
lLRVPxyanNiUX4qjt5CUZgg3aZLzyPyMPmJSFlj+2EuaipPMSSwJjSkXrk/htFlBhieGTYWl2Evn
RgCFqHmbE2hDOKCg4NtoK+xO+3vn6aKGcvaVgNNhLH1FI+TPXZPkT+2ZvaQdwZNAM2x82oQcacet
2X36WKSX/RAKwuMLNSlWmRlbxzYmd8VXuTO55G2byXwsepu9hktyyaTMxRHd+1cDJS91fkcImweI
A/iKZKqWOGIrk5ocARnhZJ+7sLW6EQIV+NOmluE9u0/X4HQ8ZbWaA7RhJndJSxlrObvx7lHbZz5b
aNvj5nbtSOPnzdIQLjBkW127V7R+TKuxyjDG1bG9d2Oq7NH96RmZm5aOcG0OzNzRAGXxZJvmZZAx
wUZ0OQR4nhiSLZAbqh1ySo7fC5GLcfGA03zNCzsE2EcoQaMrOWIrY9KbvXfvXfidsEO6D0peZ4eJ
c5k+2muSyYuTpi396p9U/7t8tsDvUzcnR1xyhmqAUIZ1NL2MySqAKJoxOfYOLCz3kTq33bHhVKx2
PMhxXgGqJYhPjoPzkD4dIZS0kawgMHYFfsucpSKdozNWpkSZs5fvGj2zG04fDHAjan/dnXoYMNPw
C5sZ/ZYGtsFIhpGOLeXeuQPx/BD7bFdEHkLmPAiJXrKjgdXoM0Bd+ClKLTX44dyIoB0ZaB+Z2e6t
LU2Oe0AGCohLwW+TlKeohtF0wO1JdFnwNY5PAvnEudXKnjaHl3mCc+WFXZJtto3Q1iZy90k0W4Db
G19Ye4L1S4tj4j7LpikF5p3v7psa87/z8tasjTmQI2ynpq1F7nV3Mxz97BRy56B9lfdAYXi3/fhu
xH64OA90Jv8ei/zGkCLtyo1ogG1KTVgmik/vznw4jX2BfcTVNZmCVCcqtiUMwzzthKMFf3J8mZEN
8xQcSCo3vdoZE98jBc5YhJ1w6Z3I+2PPyNv0E+41aZinWGeBQPNmx71faJLrQZq0r6KT0n2Y5AYc
wxJnU8ATOIeKTdS9TgTDFwBVEL0oHHV/P3sHqCGSK4McMwVJwybyMubGLpyI3rWWGGmqGu7uIPlR
ap/Xflwwm1OtHpT2EX5LmB+kVrJf676OwhXznj0EzDA0yTiB6IChmrKqZkLOWKiV+3WfKXJvj04U
t1SAwL3ZcGPJKWlN2HmMX13bAPmBcNkGgImH6hBnyKQV4UjYifCdyTv3Gf7CVA6EIgC1Hb9zEW2w
uMdKT9xLbdLw7EJoQbTQV9kKXZlMOaf7NaUHIQmwIhqaC+albRlWquVsn3YZXPES57i5OcWzjXu9
JM/WNBMHSmxnEWoziEIxKxiplq2HNmS8tGqtwfSxX00xcBEZC51W9J1mZSAsjq1z25yIT0udxgN9
L+7PULxxlZ+K4F80nTtMcDY6CQBBxQQ+ax7gAeYfUhKnqEuhbMedKHHDezOCZXkrea+EvKhwGiuD
mBS5x6h7lmf5DAppsaAjVyzSzS3tFd46cpJNJfoGo90NL/sSxtcF8UkIkSuCd7F6PDrxPQjjaQkX
9eSGt1b+fQK8IQWBgFHPB0sNO5oac3W2vjncz9X09WOQSq2H1i4NX1fb69hTyK5BnSdkudlXyAct
65FEc3qaJ9urarO9ki3b8jSP5nFwDbQm0GZPHVLgN8vmo8uf8KuhOJQcprxWaUtCMSTuXAJgnla+
XI/y7mHx3KjgfFiMTtZfUY/iGmeLHOuMfINTM5fbcChhn9Poan3TP81KEDBhGHWO38r2Mb33Ky4o
D++dw279pfJjx5Uyum4fHCYa5s5HZoNqj49SsjbV7NHLu4/NY4iX/GlzbOZTMBAoUuCghn9g/p2a
4IA1NGEci8wBh8mtFul5zhqteIdf/DaagiEfmKg4zNTdFdNs60gvtLFLgWABhxo2YYBKbV8utEnV
e8AC693HOk1hND66zP/WPez067wPadXAo+AXYfgg9DONTP+BBL50oMao/Sv5qJsuDEhcX7DRakwM
OkjK9Yq01Uiz4HoJ5KLJLlCo+RinwcCaIQLoPlsdXskkJtQuYRw/96yYUHTujBpimo5vyezxfdlm
NNt1N19WO6C0mn9130Np9vMCSFykIGcP6HSOrIthybFuSTTOi+AMiqT5SFk+Q7ugAKm3L42/9rEM
UqFlYGWXeHHGTveuuS01+hfswAgdO9apWmxCZXZOl7Jhm0JXzzfr6/DQaK1Fp0DlNCSIzzStSQTT
R+n2NANW5OSRfPnuZXSzYMrF89PdE3WCsH3ga4lwmU4s4Ym+oj28YSC7NIKrEVSgkaX7jFtlw8OB
FryHhheU2ZgS0Quf7USa6PE4yqcnKHnR6EaXhPmXzQ2LVMV/Kv668LMloiAN05VXVwg4BXIutSc6
oBTTHUnbpHPYR3JXhaCltsuCDvSkQeV2UtuF0ObQvgRl59pPMod52EywNZo9IpIldlbahuA2Dv45
CUocNpVeqQ/p/oH+UbjRTVg/6KvTRyX0lGAPEEER+QIExJWbRKUWJ0Z94TBnSin5Ounu/dm5bNcb
fUma81yqE6qzwzxEQmtE+QdofJGbpklNXG3pURHz+G4FgWxYbZQOTb/gvmXYVrafaF6QMo3FL3Us
ddMF6uqBNKy3l9558KIhmbn8O6I4+3BWfd060eAG33CB5VV5dg8w+L0KU5B6uMUT8NQ1bJq82j4j
pEC0AyG/zBrjyx48mSqbewRlUkkwljRefoY979v7nJnPa1vdcck+zEZ8gSZKr1ZmeDgwB2nUwt/p
4Zs2rknZx6+8f9+kNwf2YzarzvZpqX6BObf0BUTM1Xlz6tDl8IQ+hUAk1CjNYywQm7flNBumy9tA
22NFKX5x83AhwVfRgRAdDXi2fiRjFe8b7bhwzmd4Ggmwevv4dR+VzCv01ZRhVDfn//10oLI8d4Au
q3vaUdeOuYWhuIg1q9xDiUqvXYiZBuPk1jFyYFg1xE40qe44QdSKE5Jgy7u1acuZK8vOVWreGr5a
+M8sUGWM5826F3/e3nT3KuvWLqaFlSOeURBcTNLNKuGpCuQzecFFmvlJeSQd7KWlb0AX1eSpce6e
ykm0QpMhpYuDlBW9oUPrdmSkPSn6DV6cljZTwK5L16x87REcpSARbOXsPfGSO3XiR7OMCOuN3lMe
5sIKYRoTsYtG/3FqhbchJ9URD/mGp579qmoWZl+Mx8llUEAOTfqG0Rdpu5zbIbUegHoxBI2KCV2Z
d0qaCeCHEzKZBglt+9hS0lCD0QzPQf+vq3NTiR2JlACXaNI5xjHmwDSNi4sWjwnmSV5AdQcrKXXJ
sCvBjraXRSY6cjfslAvECM+kFWRO6KkiJLc4zSHgN9edaiSNGcBKdd4b3Fwq5aQtj+5HNIHMjbzi
txTRqQonHDBxIjHXsZc6aU+c3QdZsF6cOMTgWFzqY4bUxE6edQbB3iT2Fvy6QgCCAIVVfMpcfOQI
sv2gvQ43mHYFBy9smU2jCjjH8tnVaCq8vVG2yOmM13mAAfx/dkgMsv7DL/pCJ93wQ6RtZafon1rX
ceNiZ2N0JlTFgh4mzJOhSbQfPV3+mOxK7Vs3h7GI/SUnWsliO5OuWVfw1IRhFLIxZ90g3TE1EG8r
Xq4XqMo2fK2vdpOIhju5e+Rmi2pNmuySSDWG9VzKZZJ1qHAE9sndU/EZhwMkWQkpx8WL0I2E1uge
6SMHnDLQTh4GJuSIEbnGWBtnX+Qt4xS/K/K7tbX+ejZcnZyUWQooVxgxXj3eWtHOu0WnPkpQeYrt
G4w6dB3GylytK0hbZcMiiTV6XuHBWZeOtghzW0e6cUDeRqJwwP8tcvlqR7Qi9/FAQWQOpC+3q+6t
9dyIlf3oofPK0ZIUzrFwjAeKtwmYBKD7jJ+5Mt7NHS4aK2CLSbgsO5fIlU/OY39FtdHVWSZIwRg2
BKBwWW3Skc4eppy/ezE91qI2mrytXUnfANgrBwezvxDDMsWtSjLfy8lD2ekoBMq1y/647cnplC+A
fqMeqDmi9W1Yt26tidrNj66+jGk3p8gBe1nucWzUPejYeUJVkofP07w0/UvWWmNqiS7fQN1DMDUB
vtDdMsja3dNtxrkowV1X607AKXET6v4dX0xpr0eaaKM5ANQwlDdyiChU/ZqeRfNUNMlxT8N09Py+
obwh2Vlsq7PrBPbOhfASO2bsrFEZRAgEwb3deXKbGc2MQj/vAnBKjAQBjyZfz+Xx+6HiZol5WlM1
bWSXzh1SkQwulYpdIJabj1FExJ9y2084HT2y/nhCIewlG619m6YAKJziNF2WR/pn2Zxg9vfJp3cT
LTihapKiqpKgMyH8X39MOubi6X5IDVWYFsMamEz6RTEE/xV2IC522kIUGu2lVvaweDA8wP9+9XfT
q4rGKL8iSrLM1PjLPI3c0K/FOmTY72y1u10Qo6A/Gvlftasg1l1oUn0YbdTejPn9vqBSTx9+bUaH
JLz/z3+J/y1m8iW84gA7lSVb7OeL46OFmAHdNGDBumzP0M6FJHd3ouWDNQ9PmXeye06egKUeXfQv
WejUzNWIdlkD3eS7Uw5K9k3Zx+f15gCMKLIdnR31GBB5Iet9NRBgr2wCBEpbMtnv6HxHFO6EICw0
h1ZjeUJoEry7j5jU31+u+Pbt6ggDqDqWt4L0Oq10VI1UlpmBn4KnYU7KA0GvhRlAWoN+polKtoMC
3ZNF/QwSyl3D+7qwEMciUZKs7gKIA0nemCU7EJZdlqP8ZUtBKWMPCGuwwYE7B0sgLWQyNWVX13Pz
MY2U9TK9BA3DC7/1XgI/8wJR49HXUUvbIT4dOwZ9ythpPHr09apnJ1Pta9Ysrw4dz275aCno4xxc
AyWcyM0LJ4bfc0P43E4S5/wVUS0dxgrATNQ0oxYZIC8QlpcBPVJrwYFGeyubG6N17+Dt9e8j+kQ7
Ee5BW6k6MMEoI9B6f1xB8j0RURb0F9HfB3WDfztY6zbsl+N5FNG4Q5WgUaca92zAjPzfP827IVdF
l5TaQAS3d1l4GewSjFiLrydRYmrb8NEEdZjG9wJrhIi4+3BdzNk2N1Qb/N0nsZX/5cpMrgkmQ8W6
+LLjTvnlqkXrerZX8S9Wlz7X9txiqvhsI7XKeC2AhNuKrPHwwzSb8WaikEf+z4V/buzXztOF8I5N
UQRDhbEfjek/yrICPKcewid/v7KKyqaKvWfoskCFyi5GJw2Ix09VX5zDJZYQKorQSQWZsM1hGDlS
/0HDC6u2RtNIOvK9nWwP8BJRdqkgpgYnJCUQNIBlLNrHecHwS2nXHFbVX5NDOkqHWvQxfIRDzcuH
zDXUrW36NbLmQqHIny0RGT+7CUW+pNaAcQ5zjVFdqkA4dsNcseL+nloEvKpaVuO/rw/x33IaWN7g
Cacjt1Ir47woI8iNyy0qijPDwbm1yrq075hCCSqmwxAQPTEyIV0cZoc+XLUerX4ZvUaEgaNA0g1D
4pc/g2N0MMpMUJ8iZ0GtmpyDySvOqf20l5H7PH7aA+8WBJ5kKgY/kiCa4ksoVp6hlJ7ykzQNzz4k
KhZCl15zG3BzPRB2A9HvQXXN/MZwbbWMepf//Wnld0eBqapi/cSKJmovE99ycSs0TU+pCKZPROWB
AHHleA44bSFP1sOOxwDCVG0uC2HXEU0KQYvYd/DpkZa7ZAYqklrh4ohkz9H/+72Jb6avld/39nIq
h2epysPTVZ4u6HdBYhhG8xqc2JBw1CNU6bTAqrH8cFWp/ltfv//vq76susc9kkotvMnTrKX5ybLq
yNBkqG5gaq/7hYdBCtQK033aCKDXDmL3LeTixofJc6leZX+7i5d1UeTnLL3pPDup7aZBS57hJp/2
u8toVB8ANITUjfa07moWkxUeCXP74tAH+CYpRDK+5sh9+BrvduPv91L//q/QVcW3Q3K7ckeY9ybu
AQT/0QY7t8E7qpbagtEzfaxCSEh/v+4bpyOTI0JVasElJH5ek5W1ihNYciFWI9hd2o8byldev48g
AjMnPsrsDIGPfLE3GOCj1tswgmwOkF1CJ83qXfGC2u+Gzt/vSHr7Jv65I7OOIL/exCUt49zAOG8q
MxSQDxBOpx9DytBEd6lhC4Owc1+s+1lHtsc5Q1plPdHHGCSUgH7if5rG/vH/+tdK+XU3LzvYbKzD
e2Q+cSHxFL9a1AM3i0i2FhkuysztjhqwBCMsUDymkBzTnjMuKK6AYnToOD4rd8NpkF/ah0HrZhcg
ooaBVmNCtvT3t/Y2x/71Hc2X3fwIU9k45rw1xj9gbZ7W8FXha060Thys+2rrHiwZcXdrrdNn/+/X
lt5GEkMTTJMTH/mAl/PeSNSGmhS1bgAa+96ExYNKfxDUSl2tFh8IpzR05/5+UeNtIPnnovLLFo6e
UvaIj7KE2qfG8HnSzihO9w2ZvrDgmwxfTqO8+UDpEQlc5zIzQb/78DJ2FYepbOloU84YrtsrrS4m
TW1cMMKWiCI/3LLu0UMpnXyze1Dp/LMNG3dM4DsH9IlKmxBp091jOqWgaYHslOaoV49mAczd4u7q
cCyBYWuDFSbTb4yzeFG7Wt2eNeJ/mmZNnUawm3sLJgaB/II7YP1xqMx3H63C33wVVRB15F0QE9BY
wn/uo9vleVI0KZGnVb8d7ws3cfojcQUhBOh/ul9/+B5ivRFeNsofl3sJ7Id1eCylA5e7Q1ZELg3C
k27PS8dmUiL49PXfLXcVhQpFNXTSCcF4CZdZmZ/Cs8LVnoz8Qx5FmawBZ0LbWWkTKcd1n5bDpzr2
Zx3/6xF/XfQldzET08iOGhd9eFBrmhU1h+gVg5SG0cZohhDAUSiAUurGWE5RL1zmnxRdPt7Ci2ZG
2pDLYm1wC/Tp0CKFmATieG7C3iRIToxOY6P0jz06VU65NWF20Uz79KHfbDxevYyjmy4hGWS+vPpC
0sKLKV8gCXnZDO+HaysIfVicvugaHhj6p+u9Oav/uN7LWxeqXHjIax7Zyb3rDFjezZL6WBQ4A2gt
BgaIvFOOnL/HF/ntY5IVi4KqKbKqvzxmtb6jdnvL5Ck8rqSvXx39iwlknHSaBvSU0zj2y/717pob
dRQOq6R7GcIdhAfwPNqUDEWBuWeF7P0Trey0E1YdnZFCaCTfyujvN/ruvFQFU9JERTQNivCXjdcQ
i3JdxoU0bf+IfOJOYHNqx3joRH2QI/vLsqfT61iejmubjw8Xf/eWRFTuJEkUSbN/ioxfh3WsR8Ja
1SoB/SivlsX07j4a8yN/4NvkB1N7TOx3PtrR/qi2ve7EX5eV62D067IH4ZEgIppK01kNsMAD6vLI
k2zkwci/2ml/5ekW9nKl75DNeDBp+/pXPTNVq6Cu7iPc+6DMwaymI4fL3FGx69Hh3Km+jOGiPzm0
sIXx7tY2Izdc0dWwmMSbwADG6cxhMHqzMnw0EgC/d41ne6Wlbc+ES2ufsia15ZYubu3GkY8VULhu
DrU6COqZTuZOQdTbk3hF+l9YQUl9Vzt16FsmMMaxiyKvcLfyAbjJnIeQ3MnBUr4R07P6UsbPHvuT
UQPNNwaGbXGOLuZEnZMdWZCxKmuL7yOyXanrz8HXcRTJreXdRFDVMOs5LqB1+5paG3dZeqXnSojG
TWHwWyDRFTxyqozDAHOHWpFZ8Hq4cp16ZHhSp6fVmrf0q553S+J5gqiyetN81XPnYKpE2k7CH5za
yQofvfugFU+wJUAvvxbRRS4XwfgpLnR+TwQhb/XKg+X2SB6Tld2c5qPDctMMvf04x/CwOw4fNrek
Huw7ZbTdxDH56XWHSLI/v1MfCvoDaftaf77pGHbTtlvrhW2j0uUs8B0k/bPbCeZ+N7+V9XtFpyW7
02Zk7bN56IzPHsIAtdpy7+lanUMwcFFYrg2BmfKzp0WA+n4t2qxshTY2fyEjB/RzYIqgtptAIC02
ixnNYGigPkq8DAzuGHObIb29l+b13zAGaM1HuC42/765flbxv1Y5+RSopYIa6eshF2eJWjxDcjrm
EXkB1sOBJjKESm0xQ7KVsVn5vsoWlLlBB39vlPGoZud23h0ndns4+3Az79IJ8dfNvIRhXXpcdEHN
JE4epUt3DJY7ljAsydyiwYt3m5+INqYsXx1K6gl+VBNUzcbN9h06kW3mH06Ft1FPNESKF6prA2D3
zwjQKMzDI6nIy1Nn4UDy766qCUYceMWF3S/sszsskPaPWcHwZO/+/i6kOrz868P8uviLlJcuxcXl
IHNxaYWfZ9cLPObVR6OaBdiBceeiAt10hvLk/3JZ00QfF3EoAUHGP5+5kGIlNNZGhWydV0vA4hE3
uDUxVLebYI7D4e7DN1ffPud/Lii9CrSFJ+X8VE6qNEUm77a7WrXmdO1SWLuyuUF/K20mzLVZ39aP
CS6uWfhrd2/T0rJltvIGBcF100cmctocr93Q0Z1PHu/Km2JRFX/d4cuXWBuFbJqhKU0FH5tQ01pN
tNhBtWDybY6gCxA1DxyEZxsHwvDofiERzt3VCt12eGkO948pKvv7MRI7FuNHu7X96ah6VxsBdYmA
koasq5yTf34zs4zK8qbfOCBR+VbsidisLZ1GSA3CwiGKUZBtnSESoR8Kwh/g/XWN/r7wyxFZnUz1
FCZcOHVgd8PiX2RujkgF70hjxCNg9eAhxGA8fnbGZODPkUOVnOax9Zy2mjhM1x/ro5jwx9dR5xO/
Du4rsngP9XytJihPWbXOdojVNKB06PuHYOmL9pKoMSR+/R+2zu+38ZIkaY/4Jp+ud7YOpq61eHGj
N/oGCO9xlOzpxjFS+PcrKm+gv98fXn9ZmYdj3MjDq0DaSqicMZ5MmqJ10brseiJWcxAX8RYKMP3q
4BjlUkBYvRbKfuMW7oFNtsqHmKW+S6N/vQH9ZSHKUn6UGmYlUy/PZtoQe2OoD4yA4qXbX+VOHdJv
1ox/GP4twI+uH4ykAQovfm3AzV5C0hweOKKQjA0hdO9mY07Ttd5UW5LX46ZtTp1PWNAbd3bzj5f4
sojzqPG4HJ+STG7LCNPZWVRfOqx6mgp9hNTZS+IkuGKkN2LAo2PNSTogcCKYYUdNVA0qa9N0PsTE
t5WnZIhsZbazAGT35wpOr/ejUcSQPAQfXj8z3hGyO4jfwOP8VnuKcwkeQ1rqGrZeQwUW44dD4G3E
kyVN0sgJDFP/6T7+2kGZelo35JxXYjbrUzjbSwgzMF/QR7vCw/UuQsRgUrXhGPROtX+h4YT+HVz1
END9zjrAyXa+OjafaCGSqFmJ2zssa/uNoTDCZODvm+Bnkb8GIVnRDJ37JUybLyCNWoZhFTd4WTij
IBfiP74Yw3IqJvhql9h+ADnDxeaLjgMLq/dkhVk5oxPIRrugwzBtv4xuzLgNBOXI04ich9Dm1Dsw
wIj4Ff6/NW6MqMYBey9yx2VkbaIR0I6H48QDMQbIqm11woTH9tSdqfD5PmECb5fD7yd8KRORTQ+F
UOMJMcRlDoH552k9LefrWES0xrWxUHNnfkgMlTpK/uu1qjp61gjlq4L6ElsyoWhkl2QtT0sfR03q
YqeL+pX9477InKsl35zuSnEnwaU7CqLtlzicd1wanL0enJFWD4lX1x7bP/5nH774T0fjX7emIZyv
ibKI8vlLjiKm1IlieVam9ZFGP3jRFnqHOdItrVPoPrLmxW1LwwdmoH3R6h/7o8G6Q5HSmef2nMDi
31AcrVqDTowXjmx9jZL+07KgBgIlVTerw3xsj7Ffgd5hYbU/hch36Y78z72/5pRh9mSpqgcFgXkv
bK8WbSLij6NSF5dj0UL8DMvDQ3c0KfwJVK7I+zYx5xs83A7on8OfZc09fY506D6UQ2UbGwV8sqzC
whbg0wGvv+ltqbKhaLpYa64j3PpnIKquZ93Q80SZiuMZVS5TMD8ekAy4+KMA09WYuO0jpjtnMqXz
sEwouFXvsjCxNrVqSECw9vBmBgUtSWuGvYOw4mikMnacZn0GAaDtaT0O2EsfC/i3acDve3+JC5di
nQumwL0Lfu1p3L3b7G3WAvphue1aLRzMm0M92DHv/uFcfls4yJQNummYKgjWy4YN9VzIVD0TJzAB
210HF0rkzL/U2svGrZMQ37VbmBV2d3Tp7cOnePGz/v+1P/65/Gv/0yC7j0+nSpm2yQW6d2b4MBlp
T2psIEAMWhjXtfhmytRGc//4hpsaOMOPQr/vcoFf70B/2aSCnp3vh0hQCFrOQv/CJbBhnd0+B8fA
6ECMwOTmPOnVsr+J32xDfP4QJYx3xeSvG/hp5P86xJT7+WxIV94CpGBKqIWwv1ilu7ql1hY1EPrR
QBs0VaxnwDH/RMcIPBkOCf9yKQJAEwbDLbggoy8F20/wjiPqBZ0O3dyeYZ2x7emF9hL+X33YgTuk
kONI+oemow6G4zQmekD70Xr8il4INluGVVpQ9o/2bpeRZyDcaA93n4wB3i/6fz698RK17/pZOqf1
QxMDu/3V5AqOQ0wBaxoN3I7a6k3r1I9eL6Ht7+fwO5aOSmptqBwZKJsbL8W7YJwva/nwc0q1/7+7
jfQ9sQIh8B+uPmu1Qm8IpPHhou8y4N8XfVlluiLesqxUSd66HE98O5Z4rWRMpvvg+Knr8k/P+e5g
BAYVcBYSJVV/5TSkeRw+1tmp3l24dfZ5xO+Bb83dpQ08s28PP7bd6md43c4K9bhsarIiQGn4Mwin
SWoYd7mmujh4AzH32vdzXOH9TmvT4ohSnb+/058j6H+/niHUL+DXxtEM+ZyeDI6oGZsSp+vaD0ZG
QspawSy7Wn21M5nn7mFwfDoIiQFxXcexk9rOh/t4G0VxpJFFVRJVEryXxFx8huvsUj/3DA+qRRdl
TjTMvYpm8dWZW5B4mZh2p9NxkzMEB74Pb+HtZ/7P1aGf/fkWrkV6ynjtytSZEUU5nLOhBjhLJsn/
JtjuWmRgy3V/bektVCjgXZ6dyD3gaWk6LDv45p+q7bdr/dcdvRzGeZxHKd1XvsvdvSlu+xE6fCGd
Fs1q7ZO8wtLdrWK0r1EUofzL298kDsdZsZCR2rGRrap6y8rFGG5qFzGoefD3N6bU1d2/1o1Jv08W
Zc3UX2OP1shSTal0BfQOzS1uC6Pq/k3wJidngu3r6FuZuHmLuRucF56n+giCG9kcl03sh61Hd5/4
wJ26c2070gcK4TsGgoqrkKCaoigY4k+y+2tJJxEUmYcSqdOG4NyQxgT2jTewEBTKAAmIvDXBdHpL
XUAv64i98dOeN7pLiM21bbHZTSzXsGi0TM9jpoiazWt7Vw0+fV/53YqjvQnaKJByqeJL9XxtHMzy
cuYmL5i6MEaCfk5Y2adg0fe22RRu2/dICAbKONl3lodJ4WxEe3r1cA8JvWj692/5jlSkkr5QeyoK
bNofcsuvFybrOUEuZK2126WNCIRgV85q1a/NsvHuJfvzDSS3AOcvwf8j7MyWFEeaLPxEmEms4jYi
tCMJLYDQDZYk+47Yefr5osbG5p+etm4rq+7MqixAUoSH+/Hj59goEwpv1adNKRbHf4u2fwe+/ecH
+UuAf+AX8Poc+CCMREn8TlnvZDTPYVFkvvsL1H6/ygDb5VWu/g2Obv7dhutbTTzk2k2TxfOXNO5s
Ph53YhABSAtx4UsFHE6+excQey1B0xks69+C3t9lLf/xnn8N9t3t83tuWx99vcRexvTRVbN9cZoP
1+6EKkYaA6BYUoqXGP9bzQfI+zdb+D/f/a93mz0CUYf0gcBy8hPnmibONoui0y/d74ddMXxQzauq
y9CPbg5cZdGaqcK5pVjVFUVRm2JeANaSOGVL2phzOPjY222YDrToVmmXa7Q/cRVbnnfKdQdWOR3c
1MRCh5fi/KZgS0Mt76MGeBCvX+JE3z2JAUOnlG3xz3lKtEAjmOFgm3PvmOf9ncu8xRI+Y3d+Qs3w
dSfFOozo2FxYiwsrW7wYrfHgxbJACMtogf3zPvnbM4okv220CHnslL/kW9vjbNftPj4mUnVhVM5c
B+RaJ5L7wNfGaRRpcdx3f/CA+pfM58/p99do+7/vzLHwf8+n8818zja7Lo8KO5G1fabSKKvq6xe7
ruvPGbYuoaGbgskoPg3isFHfcnAzSx57G9oZ3UF1beUN+zTv95zha9gWDN/hXTbB9AR+yfRt1yxv
ZGP3ooVVKRO3+ZZD/pLCzlIznbt6UqFSN8I99NDh5Esfk756Mac9Wuiz7/ahomNa3hCLf7nlum77
pwv/yzF4+FwOZm1y4RqcQhcGQSAZUen77jcbTg5iT27eAvWWnqK2++c3/zvEFQ4SRnnNjgUxxPhL
LtZ8fw9d83JkBlgYiDDg5qBPYMtNEnqkFmgTPYtenLX934v9cNpJV+hh7+km+7lQD2t/eIgcEXcI
72I0PP/507WISn9TdnXbnW5XN8rN5v9bkK3r4T7rbazWqB2FuIA6J8XRZlKWi0/kb6CAbl1jh//8
jG+KfUBnODTFs5cgjNAKTQ+9kbO8YYN+8kUxU3So0eFobBU+0Qi3Am71HzblhH0oSxxGkyQ5pkmy
GzLeo+tL32Hhab/LcnMW456ApI+0gBHodMDSlovRxY/m2hT2DDSNFhbZ+tVNaCtTmHXlJ4anusfz
Ncw4iq87/gNL00OvGNTxMig3BCFqOA4dUe4GfEliGoFCoD8uOjdV1HqtoyRmEmtgTBN9TIE2iD47
6YdQ9ovM9x2nKU8zXsKZo7gCYcmco6bahk0GHzqnHU6eq6qXLHnCGY4YYQhrEcdihzEIz+f5ZkM+
2dIloUGZSPX+tMd1bozYBAUubhY4lzGUiNOFn2AASpp6Bj/TX0TJQdfBVf83YgATGUI/VSnNmbvA
QVNAGltgHQ59TnkRFOJk/oK1e+DaILZrbuJVWg2Bjef2iYFR3/bPsnAcnKajEtPGG0oZKHp5HfRL
jj9lr3TMwVUUn+X26tTTd0HSjnKs+HpcgNsFq/GFP0+q89cmS9PdtlboI6i1tmc7u9Ojm/UUD97t
LQrUTqC6o46DEwXezZQgVQPiX8HqwcwrcxG24MbOfH9TXhJsMzAfFBCl+ujADZgv4cBsSNc/Rog4
ygdKLQ+RMGW7pq/bwAEI8/OSJ4kKiw9Si8Sss/wAFOCvhHpSMyjHRrXYYnwt9TxsSOrW42ByWNZZ
psW/FDxA5A68rZgzxsntBmmIEs1nqM4xQaE4niE+ow/V+CpkONysJtET+nD6zg+qbwiYJDzJvsx8
li96ldR0iFmzVIG9L3L8CcoqmjP6Ny/8foYEzu/vFL0U1m5wF8LfJWd3OWwr8LmJS3Kmb9jB4uLE
sr3gTVDMLQr2RERr4XuafnCLtt6Cw5VxyJKmzR6bcsWeoIx8TjLuECfkxtmoxHnnQEYm2L69R5Lu
DZdcM7i/oujKqrp2uXvzYtYQO3QB8UBfon85C9ZeWZ4Gd1WaToUGo8+qyWo+eNIP533WBXMCTqhj
j5d72CXOUyznkX+RC+atxe0uVgscRo0z35w4V+kTaXfWRapFdqG+9mgYjQkFTMSDW92CKES2I9PD
TphM7G1QvQ16ls8BzDynvNrogQP2fein0IXDH5p59wWe0qm2Q3shCk4d52ZmnLFJjlnF3IhvstN1
I4iIgGtY1WfHvNk08x6sH6acnCjiceAc8I53g/svrOoVOIole1zZ+O5QiLp8rpccb+M70HThN6Rg
Oyca9RM7HnrBSrkG1Xotkj4hiFCheccu5FXh/maEouLeQBFoXt0H9NFO/C4rZKCX81mAriy/eWDj
jlJyr0bULCF0ENBMfdrr7TnhvfZedY3n/ZC3hGrPM4reamyaAktDWEM2POeGxY+3JrC5hN/Vi00v
8e7ocIdeiBeNJGS3eLS7cv65ItN4RusGyTrEg25yXmIM3BPjMYF0koZRXYAshrNlS4R6038kCt26
ZzUnMGRIFrq+cJz2zaEjXCdOVW2AYXCGfjp/LJ7ZKQgc6MB8KMcQifE5F+WFx0OHLTWHnrUmz3oI
Yn5Ukvo39jIpOnMwMRuSEJta37+mPY+eA0P2+uwZI5jR/sjHXbujFmlnypRL06FamqwYMMGwHrq/
dRTpBsaUIFfQYPV3gTUJwNrAivQV1CV3oXY6IhyH5HddfjptRurPQ2+hRC56ObokrGKE9tidkBO/
HP4sEmUyx4pIcluLqLHZyAeI3mGa5vsEd6YUq/oSAeIrsu8OD4fbk30zl8YFC+LlRh+75J0hlyEg
zUGCpaP24c06GgAkxiZVxE0jDl175DWtPIyqpIWGm6g6BK4OjkXRGSZGX+E1/gq5YkRLFwttJW5v
sazX8TL5xMxFHYb6ppeRBXLEauZJsdaJ0czasXvOGFY4eN4M8H1GpAfVEobKhEPXeqnXZssrAHLt
pOLiaLbT8+n4WhMdbkG7wbsystz8KmSN2bQHzSL6KPQLF1jk5igYMz+8Yr3qzishrvrEeLG/OZPK
pgtyomiGa0ZFMxw9TPAcnSz7aTvm4X/SUvWQE6Md+v3l/O5zfzWXuS2rj60ieLEC+WzLLVtOubkk
XGvToq2rcbjMIiyKtrisftHMzDhwnDlsNyxpX+oarxGSc0uzzx3RFB8mJhsx0+65T+7E2eronYLZ
SI1AHQCTRM+uKI7LMzUEQXquHzHlj46lj4dDdHJn9or525tcHUaLRXj2xiypvinKIyPtQlMAcOTu
/TapZe2K1tWVE+fPqRpm2bBZbCXTyV6WERZ2D72h/QapArsmKaOnE5b3KRqOcm85R1MuNlGIVZYk
/M2bBELuR/UYUyeJAsfvJNL/4iM1AkpeU9PHSVhxSWLYc4ok4nSffunywBbSUuQMTerOLucoIp6c
iXRVRsSneeLs4/9OEsbvYRj2mKX3Uuzeud2IXNPld8vTzeOcpumKQoI8I3//jnle+NTMJCUP0D4l
EJUQllDpYj1DG7O9Fp2OZKHSLvqI2Zd0fsNxJYFlyUTw6M5hRvxAEHBS/ogthmGJ4TQj5N/vsrPX
G9Ooxpbt5UeV61DOq9+Cl6Rj7lBs8GQByt76yxh82SY0E4/owPmWykhUjjFSBr3WmDkjdENkB9nd
gIIS94Y93C7Oax2EKop7C+0+vi+vJDy60CQQb1fcT17tFldggfxkElYAAZyFM5f1OS4bMHO+TnRl
Fp/H93Jv4qBP/fknqjoO4N3Xh4CACRkhSoWYi8/OCuIYHixWtqJF9VxeZJvI6Ny+Coftxcwgw20J
peNjqyCW3FZhGK7aXp4fIuCqCdtu0RlycKZeYPcp9DwMuvvDFSo6MnzIcavh9BkH7BHUD/7VdA8+
GCJ8bnytC2Mt+3eROOVWI4uGPHYxWkGzT91bqo3GIKnVriGLHsUsorgsFJIwf9smFu3U8U0XKy+S
LSsMsh5XRGeeSx2gz8HhgFALwiljg45iiWN14/czngVtmfgF3G0SgWgLoY4edXpX+9r56MtjDdG6
9xGK7dpjTBx2bqhgnQ51oNAR6jwqHCzpEmYN2XO1qYiVWCQQyDa+uVaf4GaffG78NUPEg3hX8rlo
PlBzE+c9PlAJCcrzbokn03eSem3WJrU5J3akZilBue/QFMJ5cwlnxaGKJrTtCPJwWCIUQ7fisRfz
BPIIO45TAaiww40ImrzKDpmGkZRyAIggtJmrncOVpCHqvsLQaxUYhPNTanz5Hf8pFkhVLFw/13J+
cooW9+6pYHU+QQtUCmoLFCmsMDh4pi1PIAZ1FHwr7YiIdz2jmgU80r6/0lC3fMcy9XaRBxLjzQRV
3RYuvJd2/P7iID30RDg1y4S0+vgWbHmSdMJojo0VAwNIOyGnQMKP8OJOpBd3dbBH5+HbzenqGpM8
2ITM8dQyx9UBhygR9LrOyGLlIe+pArbexiakf7+EaTKRdO1I3UvNUVk42Wa0RlLi5/RUI6p2LuEN
ZcbOOROukzTgfYKYHpBEjj7BcBVPhpzzoZYdOYqbDlN5+9Jr7Id7Jc94cbJNAEzKmvYdzGXSHzNB
wjxdNckReF81ZnhTJ4VGpgv+dlSrsCegNEfRdQxw2USQYT8pS8qfEjc1ji1oUKAKLRP1b4WhChdw
dJARwCcVOmeb2+uFz+kYryl+LToa6MnZVYuW/+BeoX4Vr1LDWx3w0BM8V1rgI43/6+0IesyTfwkc
6rmJDX/1XHLN63yBa9gqv6ToieBYh+8Kt30NkJFy58lGuf1pG4Vp/vRL3sOGDklLWBJOOT6GHte4
Sgm7u8EYxQfBIeVk+8h32Ef7rHrFlBu3cala4kFi6HmGCDBSHUlya88Lawc8KI3GIYEGOvKXEEHY
4TJCUj2dxx5/YFSw1K1aNrkgsJbgHm+OYrQt6SY2J8zyrJqC2/SODC72Em3Va8J1Nz2Ix3G/GUxH
MZoiVwEbeSO8S8SqYbXa9/FJjGrBfXoxHaIryxPeakTZObAZ8xp/epFInZASoIqwc1fQ55n9i8UA
FUP3CQNieoNf+7Uxr/KwkRmvERYM2HAXN+cR5M1wtepmgGpi91Te3mlOPKyMx5wOHxTTuSVfmkRk
WuD+FjHLFJ/RnOBuEsExTTwV1SNmtIUKN+2QAjAdL2Yr4naGQyTWI3z74fhA/GSwKzhhDSjyjcls
TLoV7SmcDHdcVvPWFvNcAr0uOooKpUEAhIjAA6+A0cl87+RrUPHFdb5W7COd0xDfYXRQ+aQgiCwj
lj4Wt2u52ojOkt97O1+tHW6IhQaPSFk916ezOiy54asGQngCdNFDLeujo4D+HrBLx3qOXPcRhGnz
z/e2x5bULeEFjRacP4iAoQlZTNQt8Wr6PG5TNd3PBySb+bDBcUI2/LZDPmvO3eV9OaPHHteIVNKK
NkrPvdpldP4pKe4fQnczPy5SOKwezlwysOpFxH3jpyPetfo6R8Gh08OBUpZhqAsYMrZ6gBUHoZu/
0dVx4xc1AITyj0hpEw7H1F3kw4QqUx322czdPZH05Tn1xfzlYgLm+Jt8uTzNmJ4lC01IhhljIN/g
pfGxjKr7Anr2Rrn9W7zMMuzf3McL7AAx6qEWWs+yTVLUeV+20YKEUXWUe/Ibcp4zL0e9DxQB8qgh
A6rYal6Ar1vTwpxnfDF80n2HFUh6aNhJodPxu2kjYfpk9AU2+FFulyiwr4Ol/itI4rx5I17Otm57
M6ai/zBAJZF81fk85mGouPLOIUPwknerOsBDuGn1LspJ9kgqeo9j0Bfbr2ih+d532yf3ZT/X7hnN
Pq9qv1lqWCSOq/0WaOZKrnNDxZfj2cNS5caj6okrHqoHUd+47R0igktKNt4xGAFLjNKHSpucOm+b
EriHfuWOk+A4mdmtKQV5FI7HinDNIJAg/fhTeDW8kFSnwvSsYveQ24R6ywE9QKhrYndHvPhot+YV
A/8rBqkJV0TPvjdOG1SEZw9QqPzmoU4ySoxgkRtNRyNphYTUC9SPXB8tWFATFnBDJCTdnTJsJCRw
vxiQbXWZElSX4e0UGHuOMLI2AxoLFSyACokEsuLeHOiNu8nzzODku8BwfpFhLucUDZHg60lqDFmQ
E15XPzrhXWtPrV3+Fg5RlG8ZcFSkzT3OjALqZ3Px+zExgyZouMt9hy6B5WdU1ZgT+1lGr8lFMmBg
uxfP9UGrMiDCF0CchpgaMjt5d1oFAbM2cTYEONmicAsac/ny1+CNFQX3EQECuhAun35esX8Y2/Fd
g3VK4u/zGeaXFkQddzbQuT+XfbkDfq5rMlgOW5Ce/4HO0UlqiOEFAHcjXlQSdOTZFey7B0Cf5ZKT
6huOOcWfbhUP7yhBN4uC4eJvvBzu4U4ViKoJTEyK2bhwlkheGT37dVdLcr4BPY/OhvGaCYM2Pgk6
gRaUCml/6gPfJ5M1bBLJh0ZKlqADW/vqfgU2eBl4LXza7M2dafvD35M3dEGoNrlY1mH/K4Ckn4yW
NsFdqOEhcHLN+pEW7LFs2QVRY4ffkQUFJXyGPJDPsPmwHw8Bc6RBSyB++T9xaxU3eKKo1g4Ce4rI
81SP78SGA2P34Xbco+VbN3vwcNbNgTmzO9G77WC3V0IQQ2gA7UKJhGy3PPtPezB9wqxsF7/HZ8oc
LDAh0469vmIfN3CyEw8Tpwd0L/px++xkWq66QxUMDtcTPBAtl88fEkosQtlLp8f7i/MOiysyLsUu
ARmzz+v8Kv3PQ8GDeYxurhluds5juRXPU3RPUFoi2mzyXthSncF+F1229v6kcH365idzeI63lsLN
o0Pc0mrYfX7p840zAPU69VQNuvw2Fez+ZEe76Q4B+Ed+Fbr40dBVSWnGT2P5rOfdDxquBqDRFKSu
pbEWrHsx9anGr44gu2jk7Lpa4xCMGLOScBQRV3IcSe3A+0BsZWdStQKpRk1wrxnlDzpePY/MUuPr
2FVjxuiYbxzbP+4COtWZztfigC0B009/qpLx+K5e+1wjRWXVIJ7dfppUaAwnl2+nl8MepzyKsOZQ
uE0CoBaRZq5NvslL/4uuS3NpQCR6splEtfcaOAFGAAq4WdGAGjT6uMSMUIOklqm+WnaVKz0UL3tv
UPr0ieHcbD60gfek2DWpE1+1CJ/qxGgpl9kmGeD00tdUUmmQEGCGWf0Bt9lVO7/kzClLSl+g7j91
3izAAVEDsKxZYBHet6lNhzCGZkIQ/XDd+Lrz9IFiM2MofPYJn6Ffc7CRRAT67kXVK9Lrp0pelJW1
vsWflYUtM59ccygQxAeSRicDVuNn4WYQKl47TjAdcACL56/shCWq0h/44m9vji5Mu8Eb2J3oyNEg
OFlRKj6S4Ez9AieerPaplBEEXeF7jjsFo1b61uj2Ca2I9cHdrQGgCt0bWVoFuzH5VB2s5kfgibzK
Ru1wKSr2WBfc0rlB4CGLgi86Ju2+ayxWe2zPaw4apzGhDXJSXXDjvdLn3jnSuIKPFHwA3616k1iC
MqB2uJeXl9NiqohfzvMYbfLvUQyPB4mweGZNdciiaSu/sZh0xXQw2lP6rzZdJPCEDJi/w+SPWbsT
o3+dUXB338udPTr+xtejg/4curtqe5S3LRu/EdWImF9xqVIQce1WgEYomp72uRgdp6OLPCek8G6v
Iah0cChf7pXh5Wjh5renNDoEyDuse1jFF9FG703A6HV/3ab/8H82TRfBSZI5TSl5r6YT5BC6iO4d
jw6Ke8gn5kHeNOVuSX51ODsvjl84HDllJJpkzNOG/fHIjrmSp/3YqMHtIde1GjyUVoATSN6hqKmQ
1ItHe2CyDP4f+rn3QfvjTF9IOqFEGjxtZPAgiXSB8sS+QcAzWuoFhIpWmuwCRGdHd+f4nBWguoRs
wrUhLmSqmO2g3yA/l9Eeb4RhttQ3/3crB+6nnAx/m1qE3jWf47v3eAd9vE2uMuG5WwEP8Nx0j9m2
EZ/unmEphIaSbYiVAdABMzdt9cBuiN5thWGAhC+m6ezZ+ltqp1DvvPaarD1kE3s9llVmngMUsmbq
3J5k7/CFpVJbFbOenS0byAlKTrv1EirkruO2Af+4xOWWHvIsRPNvJlmZuFyInin3+DdvWfzfYr4b
EleMGcgqNoVRH1gbPIu4Jqo31SS4PQ4vYMwRYiAkUMS/nl8DnlJlEe2AJFBhZW+0bvZHbnydHfHs
dIlRNZLtVmef43bb+WD+KJ6YGtttvLa+Tp8mSMoEUllakSpf9uHGthRgfxr5uY7LEqjsI1GqiuAu
FIxJIbxf8Ml3khOwDvcS3S9yx6qtWPxD2kX60ogybHYwWLs4OU5nHRt2x+nQRAS7aktwxQi8B6Fd
JH+pf8Srrf3XCPdvhwQAu2O/kzyOIO8WwoRuFxoZl9R4O22mY7rorcnOL0LyaS8Zb1fhE8gOsj0i
4jp1J1BuGYU7oF0GNFI53yazIPem+qrOVlwewQU2Bti3ioDSmtw0KnQ9p0xjROsDIPqqAytwWAyK
RnNMdzZ9R6dK61QPQ+1ZmcPfTsQs7kyYiOL4k+NZDJieZTSX0/luD5n8bKu+fcWiwe6TLMj+G138
oaVOc+sisq2+Pf6MIIFtyPdLS8ecOFeGfWhy4mVS+zOQJXylIIrgr4LzE05YOi86Da41vH1gpjcJ
LlkksfJKyHy3bAoBGnI7DYrTK7y5TN7QivQEM4hf1yYtGgwmSFrC0CIh4j+ZuZMkTU2/th/gfiST
CLrHA4oKbCFGSWQQMHzObbLQMmq6JdnZnsPBWKJXD5ivzJnbEBaOn4Id1SebG9/p3Bp+52ZbqGX+
nrCNwNqvdlr+QbamnkGzkyT9g4gvomt9cvcevnoyfJrwysazljNuPSiE3fDa8qHkG9BSqDebnMWn
5SM8EnB4IHeRUibmNbDEFbvLjXhjxMkLfiaIgE1eojXsKV01nry+oagPMUR30PJiN3f5un5JI2Yv
lIiK6IPmGzpJ+PAWY86h7oq1kLQGxTklVcfcF6thxTeknhxEEX3pM51/sqe7RQb4xfODDjZDx2p7
oSwyO0mPrmhzLQt8wkS3rTuiTnFjnoa2CMhlkd0N8TXx+yNo/On7dpmj9jCA5HUxnNLe7XQCYQVN
MALybtKgpVJwfn03otBuHaI3uVXttqDLX1t8+52gWTJCxvz3a9i/y/fD4ezjLa8SN+JCp/3sxcF3
NRkguTy0p9NLZsJknCX2AM9cRnzWLqn+Ub7OTOrUGJ8t0XsWQP+voKTCuIvJwxkui0f13Og5+GvQ
dwzU2a8On4H6ZHRbMuzuN9tqiSHQzu7LHbeZxV7zuTYbOpQtXdzg+3ASxT7FIlBQ3zCCRePy1kLB
Kpgx4RZvHlifsRj3np9wQF84lyGslrrPRl1QERN1k5lSVRRkJZAzQwLLkxwbuX+6JBaWBBQ/XDiJ
hTb2k+e+tFaQbRu/OABvXz/bOLr8gta+a6/bn0A8MfPLL9CBxOeF0t9pR4v1XSyuExy+0xX45EXW
0f4h8le42tkg9d0MnDBv6qLxXQEhrp3zTCG2zykOnpEDuZLL9uRiB3g1+VBnvkecwqzgfpFStgKL
GQG9k+rl4h2T6FLKLc5vwS2GQTRhxNDX3c0CZQo22wPcnp8GPLgqODHzK57v0Bk0ywNR3fwbPifU
5dqdqfYQt4OLonaqkUGcoAQQhj/R038cxAioOSethKGntZTZDXTv8TrSO5/V/NV2KXyALDvMt+47
9PeUeCRtKR1CbI8R1oIUoGUaufnZBvlzPYBwL7DwjhFJT0loGw/8gbpHvM8U8t3dftwiCrTk9Ry+
LkPqfsPC9Xrwbqqj6QPRG17VF3fNHKkhIaib4b5IvCPA74Qh7SwMGZ3XkDKozGxMPnptYEVa9Sjz
WBg45SxJnNO7oW7cGbwySLj0RewD7hNLkT/kqPXq4aWo/ZfhP8lMqB4gPEB6vP9hPrbT/o3E9f1x
Npa/AZqYGEhM5zM685+SAs2CifzTVKPZPH/cwWiDJk0t0XzKny5rTmdOd0h0DgqeB4kL4hvlgjCd
STq2eooK7OLtACLlei30FYyPjuoBeqA+TgZowh1428G7K36QcSgm/eil7J3I9zmaCWvMPhHI19xn
eGL0j9qhhndRzhLIxNCS3dhoEQpzBTGLRYz1DnE86AfYYQzAISsUg7GVljNtZbFmnl6eQdWecls+
K7BRVuOBcBGZo6DFz8ActgNuTtALUECKAxSGMW5bg54wdHGEe4ExjnaQuLgvU66eVx1f9+q6hx7I
8EVfXUb5BSGJliau36P8AjZqNryUwG6d+ZdtL7j/jGzeF0FQcVTAR1fnw5ZUrwTJ4sZD3To+sp0X
uXtrisR9r7Houg3xkKz4gvnvGZz3Ailu7XtYSSLjudiMDvLNdbEIF7uuZ6IQynOhGcaxPOjdsL12
LN0AtwzSmIe9K3qbn+eg36K1Tm3ZZ0fZjRzr849tBMefGaatvYPzpjL9oPdHOggauLvb33NipS8T
o148oF6cDF3Kq02TQpU8IOiYqg+RmaY9AvPMPqIxJtofe9NZNPKSPs5L4hOMOAeElMvNezsdyj7S
ELTTG+7+sWw/HCDAQffiPkLc3G7z23ydgJ+jro+sBXLDyIp/WvbOChHXuKzFCA/ktV8fwnwFasmM
tyajEZe1atHZm304dURvdO1I8+DR48M5gFs+C2vx/flpb9RPLXYwTpb12wa1TxF8nTb8jxjx1GbI
YvIf0z6qYCNuUD+/bF+ex4zxMvFM4x7yzdOd15w5zYHR9Q/1oKnj2ashbxdvjfVrlTema71ENvbo
nh5ZxXSqgMIARj8wXMIO/4f+9QOChiTGmGpfJ1V9eln4pG9wT3CfUO179gHlLsP+fKK657ckzFW7
f5W2jfD0pLm2P1aCZhcACr7l2F5sZBdTOxwNlH3b2FOtoDQ9fe3B+khKcyxdKIIvKo1J1xQT8B9u
hBzggDDYxeaq6ZjSUHtkQOyj3/y9NdnKs/BZ2bfBj/1M7/FjCOFM7GxWfbRDqFnRA5PbyYLO5iF9
R02gQzyITZs+Pz0yj54nhoWetzB9xEdAC/O2xz9IzxNm89OdlhB96bZQHH8c0EYMG9jfBwbF8Lrx
8vWvRDnRzt9RMNLPgUXAil+Yi4V3RStp6NE8y7fO+D29eg+aKzzY/jjImX/vLDSymes+yWAAJPRH
+eVn1AWKd1bsFfoKHpcCZI+35Z/+hEgbToi6ypsuDxWAJk99TQFrjtLNEPFx2GHfGwD7AZEhpo2l
NVjkY+gFqbGTK+wEnXiUs+tlbjSlRvgfXprrPuEwgM7PJraJJG1m4/UtJyAFdVegHQv/dWUHXeRk
4Le3ZOODEuHJCewd098WbvBMd10fTkqjZ2db3ui4GK0+BiGgM82Rlck3bnqRK8+c9re6c6hQRXY8
zHbUKLieCCoyvvz8xDX5D1YCg5vfcV/O5yFIt919hMDWGAjwbsN/JkdXv0NOQsYPDDVC+SInzFNS
T0e9n5iSU5x/GQwd6BHMvX98smpQVqAF6QU/koR4euID8/9YBiwXLkZPtt4S2kSGM3lNSa3k5Srj
mx8EXU+pG5B16uUxlCit0aPbivI8Tz8inx7GPaZdwiYPexelwavYCNpjDwgo3ED5UfbkFNpEZlyB
miKFQgD1ScM5ik4EkzEwiKfpPg+YFKAJk+Z3N/eg3DSQjROhZ4RnWlgYAgUnkmvagr/0oz7K/YXw
kU0GKO10xSjgHoaajoTNuijH4xSkvHaP+b0rWb+BHJguB1Q0mu6yzkHEvTEvVbug3S7tRc4GmJw6
I2PuUuRvRDqu/uB5kYcV92+W6PkYc7xtMcw3faB28qE1mY+QOC9q5tY92ojpa7668U/7UDZdLUMN
rK6TgY5QqxNDSA+iyEo3aGoZenSg9Pa58UpnJz595ZQdFIzOSdujPycDDtYgtl8OgzB4l8kYQV+6
AQtuxMU9K1SiD/6p5X78boOM7ZoHo5uPwH5sOXn6oJaQctpzLaS6N10e00XEBy5KNoY9en3SCN/g
DHzBlF9KxbHyApb2/QcvM/lafDj6utIibOKU+3t3zeguDbYxZ/WesAEwEp5QiqU9Sq+bTegyN+SI
wa0v3Dge8R6c9PY3GnFUk1LMEDwiuq7lJaN7nG/SfIQYo9KTPW+XDVHbp9QIGYty6uhU3WhRB0g4
0Dyb0s5FH1m0gS8UYaHB0XsI2qDIGiW25JTtOK1/DDUTe9BZQrfYecELaQFtnyUgK+Xr3MNwR14L
DpOT++eTcByZkg5ggxvA9TjPJX3TUXfC2ZvVBM3PxsYXzOEDHPtOYLYFd2YHA1L8tB1CgGm69biv
31hsoNOpt1tLzrf8jLcOcavPq95l9+ZiwXaWXPbPD+mITZtbHH7uNiOt04Eer4JvhRZNrGPdcd6C
gzPJT3T+gBjcQzr6RqyiDv4K9vGiGurknuSZlGEvV+eE9vx2CJ7GjKZe3SnDUJgg9UmbxOUTc8wD
ibSo9EENvQaMx9WFOMkC0+ZGkBZgWYSL9QROA6pWVUtjfAiIFtpg3UXQwoKAZ+8AXFqydSXsH6ho
zZwWFVDB+qiuR/s4/jogtl+7Akh8ZUwd+U+IkxjKZrpf58yfPrJkiMs/sM3mXX7Db36fmojrdtgH
h9p7tJ2nc6m98p0wGUvuhtcVvXdEs1avCeI317k5NYdbDi+qbvuBxLmnn72maVhzz+vRIbXkQ7Zg
s8Gd2fhg6G1DdorWZmhuhhdcdTayXX1SkjcaS6/BvWefXlAxAona1vcjemmPIDCCpMPLDtKzjSwn
C9bv5YDL3jhcOxd0sFnp+Uja8KacYzmxA7K/tVgwf5bnpEs/gaUpKrTTMPHlGuGZ6c+Yv5dMKn9Q
6iZsD8MXL0PkQ+UL5SEmqD05tY3fwdWfCU4W4of0/oSbpzJ6CjBIn7JeHFu/tpQrpaNe2UiUEYTh
eBUQsnjq+ox0Ny78ED5Nik+bYK/3piuKtA/vt3MtCfeTKWRiMJDNIY7JOlKZ4iwR4siOGRxmFWiL
8sEXe6T55biviftQNlLMN1iCsL2ItC/H1Nny46Lw4Wgz+eycr/aj7e/eknYJ+ycPbM59Pn9Hne2z
pg3DcOhp44TbZJHXawgxMHmoQmfLxS5aq8Z0lZ690y9505aG9mOtqZds0LOyO6sYasE9IvFYfHoC
NuKK0yM1ngreg72APkQ0ubPNdvZq1TlhESXMKSRextGRE5XG0a032ROp9Nq5UPUxT4ByzIDUtzLs
JhXn1cVAEe6tbilrns0X8aHzj0lxd+3Rlrg8MDAcnCk4fq2D6sAiqqnIEBQzKQrv9BUdZR3jrhG8
rEm3utowqXaD9l5s5x0SP+uddFr2gQYPiB3hqRxjmkOvpsYWXhdJxNxamj8ciHLBP2I8jXcEN4pu
wTncRBCqCXT+Ra4TbvxFvpr29y0vb9FDqj+sr4Q5W3Mu800Yb5+UQLilWX688RjRpkmL7wxcWXjG
5hm5NUJ6ztJtUItbgJ4IR9yoFx3wFiB92KMOCwSKw4SoR65xnalZ1ja157PKLRJs0OuuN+JFNmjd
NZTeHq3hmIo/VWRSPxvvUUdTan9OLoTtiPMcAx9OOoTj8VNDAHSl0wQbBtGtIYOdR1YxnejGaT2B
aByT0hFoI1ZVbHd/RxArYJnc04CZq5eAwPjS/ETodJ4cNeBX8TW7pjXyyPNohTfZp6knA3smHkiq
US98L4KVsfJ6T3tT/RdJZ9alKBJE4V/kOa6gr+yrIO6+cNRSREVREJdfP1/0vMx0d1VZmmRGRty4
98aNMPKZM9/S71Ahl/xsjxmUp+Q8fhkfD0WcUBolakhAyoiSlbngN6HJJ2FVof/A6dqqZFTfPcms
7hyNSR9OI4d6OjhMC+K7d+645t1dP5/acqhxtKARTafHP4b2cmwdz6GofupQ/h6wA8l3an07bhu0
AbjPwDq003Z9wcqgseHtXCB9kGetl4MNXoeplnGZoCNlSEopuV6ZWdsuSONxPkXqeuxq8zUXnsmd
8YSownt5TSX1H9gkf/ucLnMQNKaZ6ePWxOxNlrXHANHbyIhpcSzbd1IH9raiVYVObkDeacJJMaHp
f6I7c6+cy5M7aEG7A4Jw1jauGzy3jFZgQF29LyB2vQidj+n8qepMLjlr89uEm4r94TCm5u13hBMz
oi8NCkRXkaC/ihiHTXfsvTjF0XkFsdAfYhwoBFtLpRm18itvYVwF+1/cKJ/OgvYu7pQfztXcXn/a
NdfZ3cLdSlO921gtgyRlZPQT6FIQ/kY+nSKBRoCQaagD4b+JPv+o6FXGBpr03jpJJ3Do0+pOjFW1
eLVdIG8FviHXzcfukiV8xjDAjOEYmqoF/YZbs0MHdlWZUn22AoCRKTnmU6McUNfOZPL+JkMd/qh1
8dDWW3T/+EBccajXzmGnb5z62jDhMFNMwb4bt2zYXBQjDMPh9zJlCyS25QupL7OEnPVmKhnH1j5y
8fNCNBv19wKCPIYT0Ec+zFpfrd6s0pGt8tx4sMv0xQrLu4GVOXybS6uXGd4KmSV90lmxeB9VQguo
8XLAAWXXykyfM+fmyHa5hQ4ADmTJdELz0myCXwPRQ1Co0D824c1TSN+YAFlFbC8YbjyfAi4JjZfN
9Y9u8gnp+E9XtrvbH9csK/k/4KTMW3CA38tJLTpTAEAytZFR7aQI+2MyO7+dTYa/dQt6NlT7HlWR
WT1s3h+LfqUmBchmfdDuNGet4BkMEARq2RaJQNPhQYqsxooaCNZoGsTLWDEnwCc5cMz1UNJWsI4L
sicNycOILGZA+3BZOCC7K9yapFNMxKjRGIEtlWbFokj5daR459IV2jpXJ6Tmli1v7hp09nC6dN44
/TsbftaYGZsmVBjolkIn/EPee9n6q457JhXWgbDIEKZT0KavIao98ZclJRszems8J7UExtluB0eG
MJFRBmNyUFiK6BwA/l//gLp0wue8Sv4nBa/f3YE3WAqTLigYh0iZeF7S6wbVJcIs7ndDxxXwyowu
imwVnZP+8o9FxCmhEjKOb80oDX8YAsUYp/hjNDivx6eXxyBs2NN/GTSGq/tdjDgtJBs61GiIvCAs
xbJe80D32KJPYESWupeR9W3bVG5NSKXi0LYIn4gmhrVlQZ8LmQs/+Xs7eUTCAZ6g6r/wXet5jwHu
cCtBY98WM6k6IOMad9JzAyagTxYg7SEDeMCl7JDhOf4DtjJNt1OM/M98mGcIj5SCEgiEwnbiCprD
fEp1oh8R+GJgDPLmFYuIvfz3TVYIBrtn5iMjfL+CjrEjc1LNNynfZdcKzgyuYive7LbjZToOzRd9
yIxKPTDxRaLqzSFQIQBGh+74qD+O/L631r45YJx3YyGwwlTfdoHOvBadxcXPewVN3+qVOoFfd4Zm
CzwfEtVbP+Pimz6tbPzWIUk5lPUeuNNnCy3lj4mzLBAiAEAzmlyoeFIZAtj+p8B5b3tIOJj2YNew
WhFn5T6xLLXJ3Wk/wkX+g/A51EHwIaJPIfXo93guxSP5vrOAGqoLBvfLDPjtnFALolJjqJEK6u3e
QNe7R3KfsFqEPtU6ei4jHU9Wq0tOWYCpwc+prbd+TcEaPqQO7qvwc5pXrD0JApTazFhQvq5Szl0b
0wWgwTaTfxfGajAjOR8NyBrl0dx9hAToZ5zOvyL6X/57JAY+ln/vJdWnaVdr09wCwHHFvxw9d2WY
6zqdclmZ4CcAOozfNB1Cx79lEkVE+xgykAkLDaHQ9LQFZ6MmGc+t6ZXOjJT9o0NTaf9GJKFCYHdM
eHvMF+O6nPIHxofslAv/IBnwqZCJOy9zARILq1YZp+YoBo9s+7CJrb5DYhZ616ExHiyo5wbeieRl
6JjB9ypbhZyUxOpfyS2J3tn96hmj8wQohWQ+OcIfZb8TK7igGNXJurVcXfEVwC/x9ClhSJqDuHMm
JJ4lz+6GT5r+z4QHjFNwW89+zLpmf3X5pKvB6mta3zGiVKStA5wE5sK1eCWilF2EkCBCAKJpHr2d
41+x+xuxqfS/ipYMdd/iJNfbP40dgsKGrNWlk9mGYgc9i4MIHyzcGMKLVewQ6bl1RuM94Kgdzsyq
mgnLR6rF1aLbIN1kJNGbz4ffktcOHKKmMuZEBvy03FJwdCrtvGr1nQb0KQ5FXACXCJUH7JCbdi65
3lq1wYliVucfM5v1ymP/rbjs+UEmtZ+BYyGGYEBuwXEQem60uZCPyUMkjyLfR/31L0NhDKjxtIwX
lxGuAn3vsaXNmrAo8BvoimRUItKhnFW0bJ70joRXQw3ln4IX+LWuzOm1rCApSoOEnUS6WAJgn4PL
fSwW28rAgqglUYNHc6WXzjBfKESbDb3fnYgsR6k+hF/YUv/J2bAviNo3o7V8beqBy0x11MmNk9No
KlNfNfF/qr125T0MjB/+MVihHJ4NGks/iA+thE4TjFRMaHFqL03FiD8a4iG+jPNci7+nll2B7D4f
wHX4QsdP/zAwl999zHhl/bob6fzhp59zPMmWBzEXvuipVXsqjcWH8dEDqQ2L9XhsmxBqd4PxPrXM
gAQcj71QN7HiQNqR5Bv+Wy4PcaNrQX8V8E7aHY39Qv2u0J49WZ1lksT7wPZMhTqU1qid9bU+o8O+
RoXQdxhAGEFMxJJCwaRvDHXoL1dg4kG0Deu2drGvHTM7m303OU2FQvuYIOxpGEmskbEwAdTptrTB
0GqN3eht031utDhr0aKF0nKg+Wyn7sdJROFmQWH8R4ZUAlm5p58atJoR5zZae2oHweCLgRNrfbj3
8Za8zAcjQ1mPzHePX0QtRLHX2WUek9VIiy7GXYfDwrRQZS097jvcmsJrppAdbHHlTd1D8dYPCZtK
KAb0plHfoKKl+7kEXJyl8DLfYBsTOKeXxmmZHdoiRh48QQfQ8ya8tpoxHWYD1XjpRj0jojFDEaru
CZ8rCKQQKZZquI+TBHmA6uz44IcKnbE720U14fq1oIX7gZ8Bp13ez78WrwWrh/WNIYW9x8/G7us1
atAmevK+7yGD54yqYx1gWws1TAwlhkNanz//5wwxVDfc79nv3WkoQ+uRBv/jlqBv5XMqVNBgNX3W
vj3lUtT1IXvFhvt5cwIGSAT0xLQltUXvidtGgU9fCSeUXT3v0mr/LFXRoH2WyR6PumXf2NP4Y2dX
Rjc+jMinODv/3shs6KqJymPl6WuEx4nd5w8xGNGMtn2PCxrBtnGik0JJdjfKZUtY2+wh17ocWnrp
j7bIAgn0mmjyIaR88B2YzcgHUalDyZkVnL1DnzQRe8b9gNIZerK5bB3i3LaR8tPn9VD4613Gc9oA
SYczwTXTafD3M2cGLxTmnEgqkfmnR8RfwlwWuiyTbpHIywO1ryXkppGqJVBljRtBfFmjnoIaA8iF
8IhCAeYF4akx3iY+2CaK0MndplnPfuXHC93dtTRrtN9shD87Qrpocyx/+mdhBjF+k133AI+EDYdZ
v3bdV+g5r1AmLJF0E05h+lI8I9E/kSnQxFbcN7DomYd/HsLWZQ+6g3HKF9p9oin9YZJmzEi1ThDN
ev7rH3mBvjL1QipaexHZKTFv6sfndJNaLPoJnrNM5u6yGBFUzvux0KhvsJMB3+Dk0/kwiIMw9hlp
0ph3vThkUnyxjSPEfHfEpjsLrsfMSiGGkkbZjBvAsOGgvD1SPDliuUkwZV/zlcp+87JaxUoXjrBt
+gNyyteNkqQOnpVTB3Az7WrczempU42dIAMhx+L03TNOIdzjdKaaWDDM4LdljvBIsy3ni6PK4/Bx
dTXIIWt3w1L4H+cAvxnsXFeigJ+CV/FxH4lqocMUWETYwbWP+EAGLIyEwLv5bi//PheaB3jCE8iQ
E6RZ0H85LkPDVQxl1sAmNdyK+Zgcbwi2DxO6KWnLwAp/xith9oZl/Ywug7O00/6k8w7LgUlmd9zc
t2Rn9md1+5H0nhrJ7qm88YNhbbTXuIyfAR3cC8kkMmk9HeqbG/uJai9XfYjGvcxWupMRfCnYBcJV
yj7IZLp6NeZiYmfb+eQ6PRsve+QLB5lUMlzRCIMoJliwZFP9I/3c0v2qRtnyugxA5uouuMbIQmiV
DCL532uLU8Rl8cJUIXzwIW4mmeRGSBK95exEePonCMZyavtZXd3LgpIS6l4KTe0WwGjLvyYtj++x
GKsnsw3hGuIH4VjzH4sPXzjPxPKanfRGZ48q518RCsX55yq2Cq0ih718+1Fcp13BozuwYIULfJds
H4z4URjvG1Qe+2sOjzTb7ybbPYPZk1Tba1xtz9JpeSss5/BjDO/2+SZkDnf45Wkri43M0OhvoX2I
B0f/SqW9DREY40ribGiVw8g4r0nCkS1eeZ93L8IbgnckMhKeOoxaeM3IPRdipdvdkJSE1xi5EY+1
Z8H5QI8JAT/aUdTgugBHZ8mFJtYoGzLG/5/EHsUfQnLrZUNIxhOipb9jDcuQOu5B36NwgCaFZUfE
CmRbXNHWsILGl4WqtSoTXSgrqu12P+GKsOUTgmqQ6y6c0XwS3fDOZqU0Zo1T4q2ia4OgnGkeuzMG
LqYoDyAa/mi0/cvEiBmH4Z8mxygk7Vk9FJTmGLAJyRERLoQONPP5Sce6oM0lzrudJYrcrPyBY0vC
1hMFJ83w1apF2v000FShTZpD8V+TNjPU6QzQDOos6CDo3o3kckKtMtqvkGgiUmrFzl8J+APxYISg
92fkjlgSjLgLyBNw+BZFgSvL+eUkcJCg6COJ/uPytmdIMyzESpj3GhahNReSIEAVe6XrCYufTAZ5
ORDufdwYBrnri6aFij2EsTq9+e208XUsplfEISY1EPNns124WnTe9mAGnCPSXHJdAjuw7sL/6yCR
hwZYU5JP/l6USA/wFB9R2xQFtKga2/YAktDqH+awIttFIAtqaVI8awOKdsfR25oOjtbrmTd20N9w
bEhW3LVFEaTu2eZDaK9yHlE0yyljJVw0PdjNzPrmoOERfOcyyUwd8+S4SxqHj4hEhoco+Ykg3VKb
gO5A1JbkF1CBNvbxH2DWwaiGHVCRyupukntuUrZZZQw/2I2L5x4qwwjzmgqApfxYLa58nieYCqVT
HbxVfxO97GzjkpRB2QV6g1wuFs9I5Vc4A4h65SGuvYZ4xs8RvVk9IM/AnE7Itn3OBzUt405Zpi43
5qomRadNwHexE8+FVYzYtYj8lRLEWuCs108XAAfATMJW9IxnGByE4l1Y/TjIoDwfl32rQs0XeQyn
Bsocb46tDOmXPcar89MPc2JIbz63gEYmD/Of8jtzfgZUUlxokGee9A8h7bq/cfZuUzRsjF8cA5ZQ
lM+oL0QHBG+0ILGF2heJqo09B4rpG04XVAg6yGTxz93zMZ8BZkRWmI1Ff4yxYzgB2NpNnBuMBOFq
Pnzgt5B3xm6NEq4T9qdc06RrzgwbltE+7HBFm8rMTqDxkx6OEIYSZkLq33Of9rl97WP8c9pM/1QX
QhYNPahMuPq9/b9vs4C3NwGOht6A1Z8cuAdY42TRD1FzrLhBckCHlS+8Xx4cUur3z3wkOyM8u4uF
dBUp33Tf54HyNsEblGVbmAT0mgCbzPkz8fBfPJ4ReNLlNv5kV3HNCvcaIf9q8wk2WIzwAcVng3/+
6t1J6d5mHG+eYZYw56ivF6Ltwocn3seg6Ev8j5Lo2YHx+0rYVHgrcqlatGQKjEoehCmhdyZJjbiP
Te+GjHqHZ4o0AZ8NaTWpwckGEOTtckpp2Ap0VFsvhc2L6VOxhVFJwERxgDf/h+xpNuKW37zoo+fc
KE3FDmYHkW7AK8IVyCCgli0k8EQatMkPuUQ6ASK+/lfDyW7xM8ihulf2X0RFQxAiBcbkMFLeeEh9
KOLyiRJf5m48nFFKQTv9eMUZRkb7ZIzBDPQno4eqk9nxzHEJyL81g/15F2tr6Gtb06T+GZgxVRww
/vYfdrhdQ9NgJO9Qh21t5zrpJBiWywpgauhe5oVeOyplHdMF4fNqfbxOTQAM6aMB4dq6Nw6o+T5L
4shXuLbNkMLmbBV2WVMK4A1Vk9rfFg3VZC+E+WjNsBGMmAVhQ6VVoksaqRdne4KsoXVn1LMKRG42
q7TSZGBESEHh4DNIDUl+7rrVxJ19nD5pEg+sk6DOhJJRhdGX9ZqlLrk6FvAkxc5wtt+zOF/wFY83
ClHFDLofixYJja0A/hztsq9Ph0M3VZtuxYcouqZ7+gTxEbxx2t7RlGVgibnsTRBQuLYLY9jdHzo/
zZY5Jh4kJS14MmbEupQymgYVgsaB/tVQiAs9fr+w98I04f4gjnKn8Km0WBJhfKqYTnCSQVKdY7DP
4GyY4vRJrDzYtXZayEcuHYRzfkJojtzDaJscilA0OzTCuTJRGrKXeoJZi20azufsYDFT22UOW/ws
nmIhhgYjjauW7LNgiSBi3Cg8aTUSjRGCRzP3vOuMudlHk0CzpShqtB4q1wIRI6FIghHf6tPPg5jP
dY305gTZmDqRO+NcGjOMStyDZVUVkOIMaavbn7Uom1pMF9vNPj4RbZAc4rgXluYywc2EUs538Td6
4Fqt6mTJ8tZhgp7kEhpRDpnqOJ1lgh7o7afZfPVYYwu5u4tv8R2QkiurNyEo3yjKS2GnNQt4SMgA
rigOU1ZArNaGTCo7dgz8iQZ0bzKRK8pvuuidEYBJHixdkhHXdVPnAMU3+cY8z1fN9tZhyHzv2mmk
j+FzU/wnCJBIDEQUiHuH6woFLh6Yag+hz/3prrdQ0jxFU6ZyDtm56V9xtmuczPbx+mWw709LPnOm
7U76jIxeOMl3VrF29rUX48ikwlsT7y4AGvCNQv+uWXqoeXbcWsRB4XJG9WrV2gTrrzE+O4olBrBw
Td4wPVqd8ANDZH1xYUwtWIsx5qtMGH/MaMGd2NEsE4NLxlj8mbhRrH9sbK8z1/OKFsI/6Oe9gmx1
dyt33A/44CsORjIWmkuH1u9nu81+Vtfq8RrwSLhkvd+dbhZevUU8vmEKMNC3UNFSn+7kuWtD9T3p
gQIrRKsLs9oX4MI98/L2Bz07+Ogvg3YtX+4zb/syohpEzPE5LpdoS0dmnjn1zQHaGnyTi32Ge3IQ
urvKiAvjtySqMuS+0pk10m/MIXVUL9U7sOLnVesodR+l+jfzhn0Dz0luU2nVkdQiP1/hIWcM/GjT
PeJSTch3E+p/V0x7Zvw1869rRNxegdogalHshLNswx7n4FUj7Qw196Lt83mfZrPWBZiet3iWpqi1
OUIc9Enjkp4qnqJiRCtGTb0ddzzeSyJzJndnCsQGp6pnidIATEFw0qHNzRBZ/4biuSACOy4ucEDa
Y12Ndgpli0ptXOLNo5Opimxz98WvQzK1+OZSKZ30fNu3n33zGpyDFO4hvitILYWre3aVTYG0tc21
xgoQI0kjSLrS+YIEqwThyrBAsMhdQ7mBdrseqyTCpkHEGxDqGL5cNV70CM4rskBghxedFJztKPnw
5dNOMy689ICvTRu3HOKP53JmE3eHGxeWqrl12/3DarI5B9ZBsFEvidZIWiQeRcpiN7uHs9dkh5si
3IhXQugCqmSShGe7mvXwsKqUGYoM6tvHRH/9RQLDdxARkDohdrqgAOE7YBKsn/6TaJUaSCL0mA3W
+bJDgXxoVQgoeu14gQIt6GkxpWKMRgxezRtygOI2S5wnmTpOxyzlJLK3WITKrN5wM4Y2GP7HSGnC
6Q30/pPZoBSU6ZfES3JFXB6lB1SZn31tjGDATwZGcQlhIA+Mbz2H+EDPFa8bTCF704f5gbLcCfhv
baVnL4MPNf02xkWdvTD1FxYMnbhfAkl7/j3rXQg2MDqYm4JFLKLtt4eZD5wciPZopwY9OjEo5Ol1
8m+g8CeXdOfDU5PpLnf/70btEIZkP21zBempwRmSR/sE8NHw3pn4q+4F8gx1lqpZANsmydQLrZhY
+4iT3UPKYSqx7oJ2+s5VK06E4EKJG9IH3jDgRXRVsMu9GVKe/iLaIWTVrn//cAa6aoWZio/1Cw1p
Zdb7cEXFBlFlFYZlfIpXYS8yNuAWOpvfeug7djflc3iH+9TjHnttZTbXTd+NtE7l/qMwhuJOxEe9
k1r+/WvIC23QqyttnhJVNfjGRF56fuKU8WYCrSazR+ZtB/OVJNO96Xkz9caXGHqId3T+SI9fzmIE
pcHiBeHh4kswGY59UvV6j3qCytt6YX4KU5Lx9KTwwtKs4JBQ1K8nfw3rDlmMvt3AxfndlaxQWocp
x6ql+ccsmixKyMTSIQPXodQx/OzEK546hoJkOSoKSln8P1nEHfAJrCQ9shPcN0Tm5266pjUTmJiW
FGP1KKFpqnzfkuoIEpcyj8rl4RBX3gheuNZCyG4cT9K0PlefbHhQUeIksU8sJ6VOIQBIjHK1mNkD
UHvPDtkX19ljgivn5GWfjQSKhcVXQWzn/ILoF7wm0cUDMsbZdDb0UvsFlgQI4zJiFzTdxDslObSj
xO3PC67uWHHtflc/cD1TkICDwcOTMIi13FULofsxIBADXJupNo1m2ngYkD6ReUcYMIjGW1gFCMox
Fm9NafREIF3knjEqV74Z4PFL+Q0+UNL1pG0ijHfxtgHw0tz8IBaC6QIn2Y98dquHIJaa80cfOarY
TDnRyEiPEELyq9kOAUa/CrE0R2anY6WooFfgxf7RgbfUKdIKghzJI9VJ8INVby+jb6KZYIcRwJG1
YJh0bQCoUd0mFAXSweIpp3PKLEtiOHJxnp1VxtEGej3hFEFsxGzT1E2BWtDWJIB5jcpFn1yFfB/z
SZ9LuXgqUsZ0wQPov2mJFHZuYiw38nd9RepzPJtuHQOAgDWVSbxgJ139NYbXIraj/ONKqt1KMVZP
Qd4A0sIzYMyTwZBts2fcjMFyt/s0QFMI66+se4uRrqSTvSSOsbe+a8taA2R1n5ELyN4Ayi8Jv4qB
a3QbxTnQh9vZsa2ogl/290ApjKUIFyyIUOrS8OuWZIp2kgYkoQ2Y6WCs8VKim8JnzByYgOqOrRYY
rlaS04uXpvJH6i6/iZ27AqNHuhYHQ83+THo2Yrs93zbAvFMA2GGAeXLNduCewx9FBGstrnjQ7uqt
5SONhpUEc9cFpOecrCOi1y2KLPBI6SPft4JKAdl4COAkfCWHU+HCHiWapTwP6pUNMWdlDDeqVtJE
iUC25IWoHtLZG0WnFwSX2YDcZqgtU6efG4ENS93+/uG00WjARaASCp6i7AukgT1OtI0eAg6GIe2i
5JAzUJ08mqbFv1YE/rKUiv3FLud64wa0seZNCjpupH/hgZNCZ430b6RrQ849iSvxkl5Lqm1KrADY
cBgaJ4fbkr4VxRFXeO9/QjtkSa1ucULoNIoFMd40r4k7alOO0vrgE52tht9BY2hg5kE3WvYrkzuR
XcB9SEE5fT7tihrFu0VfmZiOFRgnZTvC/RDdHCtEnfWS8lqAkVAKgi/R3/phT8eq8krLZc+jbvnX
u2QuHPVXbmtJtOlZpFxlx6TmI/JFVis6nwzDbyDTtQHa1jA8FmBjIHMdMpPPFLHsUuqDAF/1f6Qo
E7XtnXs6se11qZm1LoYBlOcAQ0lim1oVaPGhC4clzkLZBid9I+La9zba4epLzJ0yI0+3g4EtFUbx
pQNHT26JJTYIyqo7KQBKop2bKGslvlEb8DjYXrNoF5IFSBD4Yc0s+UuXfXSH3Y4ljTr7A4gEm97U
MY9puObVErLFRjuIJpv4NAI8XDzXUgeyV3N+/+cYaJi4YAMSWkjBBWwKd5KQ0us5DGP0m+zxhAbJ
y37ZoN8cB8ojmyNwBkCXwuvQscEJqJsGpl371E1gxpuLQtLCI8HhJnFTa7ksXDugK0m1J1gEe+ir
zwq5u9lup3gDVkxrjVYXRp4oOQCa+7r1mos9IWjv7a92c+fG6OGAio4+EMf+xdskPZCas+aEjCpT
eWorBIAPMoyRM4GfCe6oMY96Twy08SOyMBibcDwjsWTzR9OKa5XJEVj1Z05f725fY9xsAUAdA2bh
FJ0OXAVppBDPfMg2sjQA5aMuofahb3g2Q3qe5uutxQQnseWnJsqpzTBn/uiNDNSj38oWo2Q01ybj
b81xwG1jKe7hgKCekwakJteb9IdeQ7Mc0q+Ux8adFkq78L6/rwgmlPfSSyPpKUxQyJ9OJ0IubGXt
ZkF/ygaCUFhzuV6ZvwE8IeWwqECZzZfSrSaoHRrABqMDorlLpZF11/vVptu1qnD2GJnf637gV3rP
OOnFU78SA91/9LpCpxeTTXLn4vScR9ga18755qikuUXY6eid3ZMJIIqeNdG9jxQhuEVDQ8XE4ePn
k3vPvyv6eZop4yH/33cs4TWc7NpS7IvzJtqq+rLkeRfzwvu5/cU77ORw7aY5+vZWblVQGbdFct9K
7cEVe4t7HYwQIDfoRe5IsapSuRGczRY5yYUyGBlwjEp4WdiP+e9p36yumdoNKn+Uv8bNogPZPwKP
4g2ehyf6EU8XsgyX9YMZjV296+Ea6g3HOSXeD4bs3cSq1+8Fz+nnpN2/WAkIeCQRfmgoAdiPmXty
VcAscS523/34V6jixByFTivebD3j7jHR9brLNhg30PnAiVJF6I2DEoTVa9KyBxO11G/bq39KjWdn
ThbzIt4RTfWOndEsg6HMZujwUTeXyRAmxJNDIx1dWAqj8cUeiNQAksoHqLYEsMs97DMCigx0JD/9
afaNi62QGcK+SJPP3btAR4mG8DNPzp3qfqh92po6bmRUtGiQ82QUUcN9n9ZjcYXd0KMJ1b0an2gI
Ta6KOiX2pXxvdOFDkj6uO9bXa/kXUkcaCdpvVuXeRcHUcpz7pM4Dv2vesc8cRZhnjn/WQwScCg5R
kt9JGMfM7qu9v44KhMNzpoIJ2yZtKX9ov+kblEKdg3ft/lb3hPTyVs5Kd+cOLqwwA8DN6yPM7+P2
1+x9rX7LxNmNOSeIUri6h+7hOW0cYg2Jq4hHSeosOvLVZuj23XcMpPUlbyWbpDJdnFqE/pGfvjXl
4/XXXbcbKayT6lcQVwbJeYcxKLcW+Cf8zzzTRujQlb+b/7OH09I8PCPEAiOjN87M3Q9AnxmkiHxs
rJrNC/FWIY/OW1opaOAnxQoAyhFdw09oDRdt80cKpoBf+62k4s68OK+EYierk2K0VOpd22SkiflF
VwoLtRfcDPGlka7yyMRO4Hr2nl+iPuat8WPMWqARuJqgIPoDbuJTmdf73gp0F034oP0vbUcXe8Ps
Dp6Trpr/NhN2vB1NzU0YXWytxkk9leAKuHmmeUBCRgpXj4QQ1PeiKjxgyjFV+dZv2PgX5+bW1g9x
ORaJHNGW+YyxonjhZM3TbXvX2r4f32ab5Na//wCxmYTzhuvzxKKH6elm9KZU/0H+63UEXstYrtz8
kH1BNpl+tH1lfMzruBbXKvxRUq8hJ4EwRXXcYzFHgC9pR0gwpZN3jNTYZUlDJzr6nHCIR4XexNlm
pD956h1L9jczTq3O9HIJ73zYH96ypxo/EPEif/qZ20O6QspYzBUi3v3YigYW/VFsELB2AhZChnih
KX96Gq0IKHz+hQGAuywC5ySDXU2BT40Ok0p7LrpW22iSj33uWc1k0EIuYdyjLzp6WP7EAlYV1oJx
OXDslOkPfnqeY6szP302UDzu7WNcOsuqhZMOkn+2Gsmf+tJu2MKOFmcqD5bw3FiDa3i5xIB5z54D
XvNUhVj1BBOFkvLzBzeX0oN1fkP550K53p3LZVy93cfJe1PNtowesraT3Z1DlXi93SEPkETmgmzD
ynpWtRkEDym1bmBBdNe+pfVSobFhH9vQDfKy3LkP419lP9r06uAGwGXo3u3TCDjlEankjBUCcvdU
hUpv9mvsEQjy18LKuM5szKwHL705z/PtnehQLqqfS4NblYfGNVcH5dC9EHvR3267ev33wn1A7ell
lwQSvib1Cd5qWppD2ESEdApfznU+7EfFwEYMVZokmq2B/mkhwOE9w7qGJT2qjTJz/Cv0w9I+QV+B
G0EX+n6kp/9akAZ2M6vX351H4nqBAwKOH3iiIQbQM1KTMc5cTdCxTqlmYH6Aza/a8p5BSacFWmyH
Fo9yX7T7SEl/cdq2W0S1q/b4OS/vPcnaWq9xYeDCGwnuL6vGADoV6KWnuC8uw4jPw0fuID4evxZ1
TDITki82sB4IirlUhbAfrmvWdvlxulsu2yfMCH0Y1McUP4zMfwq5GfKD96P8WrBnQdr78ccpnHL2
GuktbJbIKyiLjuqN1VBjtJ2EVTpnuhqVaxVNAr+QSRTLDALLEFIGvsdDo5SbRlI1m+XD3vVrj5zn
Tb+hLUkWpPPUeV29BC1BXodlTGqXhXXJrIG0bQcOlz/uh99tdvOg8cDiS4NqQ56/LPkUhXlxFG8U
Qf7bn2wIjqkJUvWefL3Rfa36mVdGN3ipJmGw/wvLqqN1kTlC3WUCyNWBQ5GPMQEyXlPnhNnnKcZO
bNU9lnHPV1rabdo7W+8LI6AycOz8zU1AluR/f3oTP8L2+ue00JYYlY0XxmNOMovJ/GD1Ia4MrPOM
O/uF94P+GZhlaqd2Me7A6kAZhXvd/pK7iAiZb7Z/nR11f521h3z3G2ejkJ2l1PPiZd3yhfpy04E3
VNed3ng0Y/CLK7YE/ql7eJz0bDRGode27/7dSlcFNqbgZRHskq4H5x7COhyVda4a/Q8YGOTfD/YS
96H14oz3GH/aibNlvrh2YQg8XeO14CC1ugTmlqNCD/Urs338GPgw4j6vd5Zn6zawSxpHPrZPTJXt
GVjys+mm+TY767sGIvB9eQ579+C164FoEJk69It7qxKVZtAxHl6lf+dionbaIwSzFC5Mhzbjz6pz
g+wXV3J5Rl8kn3otrsXf5NMjHgWDp8N9MdxQSJ0a84j+ux9copbbHrNJ8X0rh84vKBtCjskWJyWh
VYRwimnEs0HX4JpFgMYKdAv7XeCyZVPsfI+dKANsexrn5+TDnkdTvqr97rSAD0DqMf44P5f64BW0
FyRs0X1e5zQjc69wcM7ya3ja4NhetkljQIz5xW7p91AumzRuOibI+RlTmEPDQADWi67gx3zgdibz
oKCJjoB5fvBJnmxuq8k1NuM1+P31E9WA6Yzr0UBv3fQK9oR1C4c1EkSAONAP1nqGuXy6JWbcCwzS
S3yhHBIoJturxjDE/MrH8RbRLxfDYWgOS7t/NVszlKyc0gumM6lZLPPLqksCrH4tIN/BwHy6j7Yz
wsv/oPrMyIAmkrrD9RvQIK7Yflwxp7ffenrc2l88WenX0r+dYTjVC4otDwAfMbzCisLoj6Y/pGMf
MV7Px+fZYzv0Cixut4/Nz4c6ddngTKxs2x+d6ru42F0aGWXwbS16D1OBFObnP1NMP2cl1iVdk44b
vkYYUnbd0biNsHrZnfUzQ84gbfjMqQjbz779yO3SL6HHhoX9wyNJWQBH0etGi4pug/1PcHdPGD3B
BVPGzN7C5oKW8ZRwiayw80dm3jnbOdUwT+GLDiUHYdIHy5MFT+/nt8YjxG2kJNAVYEY4sBpmT6sN
Dg7QtT/PMl9utV7NLSw1cvoxPwxgubmDGV7k5PzdsO0J7aoTdBWNgoPgdbWzSWt8t+spuYwsK5oO
Zj+NKtKAii76Kht/j6q1G8bfqKvsZNLg4+Xd14r/ndIloQNee81/JJ3ZkqJqEISfiAhWgVvZccG9
tW+IthcEBJVN4OnPx5yLMycmYqZHWeqvyszK9Ol+opubC9O+9vG+NiK22yLmRlljEhsebvogFb5f
aCvY7soZ1wWu8cpufC/V4LkYgcbXj8yr2g1XGKZd7La94TIF3KLRZ1Nz0SgbgzpMHwJTe1JZ0jGD
mzOhhuW3uMXTeMWxTV2cJmWmFDdf3NlvQ/6Org8vlpXmDOfBxlFg3/wmLtsA1mil1myD+nfypuIp
GzJn+hbdRpjUjYwAhIhQho/5p4G0DD3xD7OXz5GIGAC2HwUJ2hlgd/nlKnt1m9Ohn8DUuaLFr7Zr
6PeO6HaMuamv+Ef0j5cXX8BllJ6pNQnBUTQbhKL/4KeLmsUIrG17pz7oHoMwSmYdVzeMyQzPwLrk
bUMmoGiZ7JAPxuXlKfORtZmU4lKRBCKskTL7D1oqvwTw1OmE5sXq+joJ+vEOI5d46a6alrTpMow/
GDENu9MfNZzRJwLEfXHQ14QzCG42rjHe4zhVGEd+YkL42LGFvJOtfpnQKHBQvE6F7JnCfS5Qh/qF
WDjvf4cUwlhL9JpJIcUgZGA4dbPf8EMvRiyNsdGrEA8i+ExED3AVaQ9Prl1sAQPezit8lN7ra4TY
A1JQHa6tozBVMYn5OU/tv4HjjwNSlYLmxmxhp3c/LUJjOvZSRwFFUx3Jfm5SE4AZReUK86Iy4A3G
Ikp2BJN6XxZLvpYtT4ZkD7bYcPLybpfp1Wa6cdXXAsTWjTW3vORbcq/YIsbKcDhmh/dfMVoA2iMi
gsLWVKcmlxTpCSCLP4xz8YhGdpyFmTHveOtJnKc1xBwPUWnVgYBJow17+uqtCY5C080S8O8rCQTE
GV2kdFYT23T7s6WyHeR5cnizz/oIe585Y/TTLSlV6X3TFKsidyqczmCGmY1MJzlO/ligCf21hk8t
uJXb0tUr9uHDPovynFOtef++mDXbSOrc+Hnk06mqPSq+9vLeKvMETK9My82SRm+ZWBHQiLB+q2+G
oznDvttmLCeXiQf42geIR3E3veEPjogra0MFUd6swL99IfZ2dk6O/UeNvfnkGfncC0SFHcfggV8Z
D1+UMOWu1KMyujWSXDQCT1/4ug1ORt/hWEmQEWI/QQ7T/HpkDQPQFNxNAS9t5mKkeEnsA+wkiICT
y7sF26w+qK+IILAixBOoWsiKbRwAPPbt+q6Cw3et9QpvLrPEXWfDQi9QIX0pVsFWCA8RYxA6cSzi
NDf1+w/N+ZbZCre4SQDFFb6jNPPhjFMwUg/x0qDVGv3pls075jUervMQqljOPr4YMZh/8bycxh1a
cXgUJlt4yM9f1emZS8bgE7M+MZxUw6uZFPAX0m3FJpU75G6MDaueOPpza8J2/8QnaVGSxcZjmn8y
Xv5MGPvMF1bZonNmgIKsTy83yCW9258W3tEAXpqv4qBG6VI3rQdhl4AlgPEtaX27no/T280+mXNm
IJjgAoeZK+IPOGm1+KIL0LdpTaEZojEU3S9qNBXFks9vt8F5Aa/8n27AOQtat9cthcBu0hICucT2
dfhmnNcGSvnEmxSW/il89ZTot8PBj6X8V8Ub6e2AOK30pwOhoQx4uYNzshdLkz/J85QBpZ5V0D7T
QRBA3YV5AZkTgaOwm2Cp6CxehFOW+9qAidXibRfYvp7HcPjhnGh8bNyf14TjBOzkCXIQpttNyZM/
eLxXDSptQPOXM8bbqnTfJvhIqniVyVB9cxpCSKqppVNmfjHRNSppKUezOZj+THdBCerBNtAJM3wh
aTVwSFjegkc1T/8YaGafFFx1W1X2rPTw0Xo/fs1x/Rj92RGrHlwf/cplPQskD0OMxg3rBduwZaBz
VxswNMYsHgq3oSVxb4f4ac3Ym8YFysRk1jLw6LGe2D8YnnbmIX7sHhY5RnZqXYs1ejSaENmmfh9e
JDTSb8BLuNgwezJN7c/bSndlJKyT1YNBy5wnAcri0b+d+30LgU6X54p/1TI5daWbyXPlu0f10/My
xC5rGNjc7llDTujh/qbHhhp5KeGqxrfXw2KyQnKLGIfUFcS33kANj0ELRCXYEnLMcTebF4wZ3PCT
Its5oHfL1gJHjeA3E0rEdjEkAngS2dy7ZFmeFHyDYv9QgH7ZNa5mseRNp1bh0TowEExhW/5kojOE
mCu6zeIRZpp10lGZ9Nd0BbS/vC/kb4nd7nXsPgTUOuXuEWEYNoHOyDthIkfwmJdnWu35NgIDBffN
c2I+sMLdGwfJywvryUMejV+XlM0qbVf8pqFEv6oyZUTauj6zbjVHLMY8DQVJRaIcacvilFzv6PS+
VQ9tYcLS8W7GWMVRJVbf47KgTHzfvjphU9uJRzTXnxnRVJd1oH/HIbSv9b5I2/aMwolvjL42ceh7
vI4CaK4q6g/el+ocoOWbb7rUFzT3fCN9xQCg0x17Q2WjvlqodvXYGHGIz4COu8Rc8/iBszNuegMI
w0Q4gTmjL8qXNfpeTD3mT8NiW7pwSB59CN5tdHTwLRnmmhZ3eqlV5135JmoNpBaIKxcNdufzgjmF
yQM7Y0/waJEc8TbXIQjrMyPXVzdz7w8iu/338nXocKRDXQGqaovfxTJZUnB2MU/YcKQV2WU2B7CT
WphK47zsMq96GuK7dcujKqMElOfZ8e8yRGkwAO6T8TBXaZNmoouqb8mQxEp75hV4OWU367Yuaqe1
u7XPKju5rlTr7IN0hwvYfKKzYpQ9cdQMKWFKiLJqc3O2PwLJN9aT5voTTtQTth1nQ/t1zWxjqXgX
YTsU2Dx/e+0n8PMF2STGmzfdvkPtuJknvVF72W9z5d3IyeH5X6Vgg8bvzRb35gqHqN/ZfMmRjetn
SydhxXuJTYglhwyEMf1l9i1YjGkciHdCHPtdbXqvYMBAMmDTb1GD7bdLCaqZbkpCzePKNeOqJw3z
4oEbz1zZViw1SXPzWKZBhyHDRi98uT2UYMbMz6WftXwa1NbCjyIdH4RX8UD0S/kNLVNKlvZ07mrU
fJCt0bNsAMgiXo0mejcRCAg7EwLoiguZIC8YKKAY8rUnjDtZ8GOOnIsWWyzViWfkk/F09s6psXj6
lvdtw0D17E8lKRH5Rut/TM1TAOA+CUT4HSDSO9XX8XqSzsKL91SYIjUegFts/MzC1tG+sRtkQX0M
GO8pXDd0DrOvGZpLD9dm7jieh/9cq2XOg+6SMHokn5PnL5tKDKiSi1Kf5BgvWXAA8KD703YOG59I
z0NsRo8ojCawlbMZ8INaapfwsuJK/OVTy+HTNTZ8l5vAD+QA2jFERQzAHNFe8aRoTQg+H54K9wY2
Qjj+Wk9WLo5roHKk4l0VEyZlsuGFTikvQJE7ck3XZj+vwYQ2UyLn26OUzmmQHifZe+2Ypq8p1zNB
3NG97JTsi2SryL5AbPIb73KEjTBXpNvycyNQsZYq/GQrlGZa5q1IL0mQKHA/0zEvzDPmyMpta2eU
vHpZEyaAT3MR1HaKRTGrk6/HBGl21yQJkLxk+/oXBSoaMFqB6ZPMhKVCsKRMDjOm5vMBn+WJJugO
4GzvP0R7Mk6nXzMgCScTwmS2MOMQN5ywAlAkBjYgjfEn81rERKg9OCsSWw2hf9RAR17Uw3IaEWEz
+APbE0/98jim71ficTmtISbMr/woLVgjDYrlZfwDdp4n20j17ssSncmztmd/95/+Jw6+o+xhs8Ll
iaqtQi7XGv6wwWs9TMveGtmCb4v4u724xB2UBfWdtEmvD8wFtD2OQOqXwJ6wQ7+bhEPJ+6oQmu7O
Nrrz9BF4Cic1R8Y6SmGaeOtucJ7PjQxC80f/HcPRszhF3axtUraeBaJP9gg3LOM2J6Odjo7aVotI
ZSFU3wvxmZ//foNKF78lXKjAC88eFnLDtXut0A/1PreMVzZ8e8ObI0xlYVFns5jAE1CgOWykC6Yc
UJDZF/x+eSzpnuVA7AKkcnMd8yY6h3EhoWtEgEGXMMz7nyxCEPR7j93Xavf92CjhEFG94kAMDAYI
JEVikEJekJyMwHuIJBSefCZb1u1uTyCHZEFdo1eDl7ME//WlLQEwr08yE3o0fTK+2UpY/CBMQi0+
YnGAyFUjc/kGTKqfR3x+h5eNdDoPpto11u6r86pQRKsVvi4DKpvRemHo4kKWkgR1oL+7PYI4eL7d
0XDLK0dS2WUTo5FNVC19pHSLNnr33c6WdC5mFprHobggCc7RJKCnrtif76LEoV+/f9HOcwV/EzQP
PYaprZUHEBJ4QEWoX59QmWGbIqUnGGD0RR5S10Bmx3IZXrWrglb2fZix++0Jm/LhJvaDynQx1sW+
+G6sZsT40zW5RVRxaYNTgCZvszwwt0rIm21Ej3ReFX8zjoBWcGeNNbImqCOPlOlyaNV/GWGa9q/8
gLAyrd+Jfn14UxzR8wrDAddUC5OrROVwOCUBfrdSSB8UPYJ8k26Mc80JQVNAiwi9ooXSn/LHM/f8
mp3TDevP1SnZjH8xK4Eg0iEq5OKA2U/vSNBhhfv0UlvEn7BadSsZcZ6Cw2aF/QV7xP7DxVVmVexv
ofiRR2T8oMkzPp7hI0oxS8zd4UMBVQbZy10KcaDbM4ekkwX+CWs9MDfm5r4yduShZZhAsD2CH9kR
C5yW/ogAyRRnvXSiJKSH+5TdZ27XBgCpe1cXJQyjzlrxWsLc2+0drioWY66CPjkcOHHxCnyByaDt
WOcc+aoza+FW3A4DRlaRL+1FYtk9Wcr725+0VbYcgmxWOJUjfHYhwuD7ovI5d+sLwmVf5q1CjnqQ
L/faki9CZem7WVB96Gv1om6eD7sDzAEmX86WBETIPzXuJbCguiVGcqRG+VL/1Ai0RYwgHPtw2s03
vef6uWbcJNlnGaM/KgLxbG7r5b82B422glskdlqHm6/Cho3OsBwdhigsC4VAC7DZgKnEWti7OXXU
eAUE2c15uNU2OTfbNqo+1YW6aFZ5lETPlbiQP4p9ua1Cddmtpa/iYlU7QNtQCMev+jCeKgjfs3F+
zuZ9YXPJ8gMM9Ka6h/KZ6wkeh5qOhn6YZ1/DWQYW/b6dUtow04qXTB4rfQfC8KR7ljcCkFd+5IRI
6Jh+5Q3FZs8mFV11+aEDQ2zg29Xg/pFdb9eO36N16MJxy/Y7GveR54pnzeUjzzvMKB+2aAshBVN2
05/icNu1y9nZiCDGYLFOBh7xq/tiZleTnOKgrOVgiuFgtzOYuYZ7WzTrmWvSp5nb7EtD7SVhespd
GLc56nQa4tPjkFLebutsjSMnWyEN2+uDrViZfxTQwmMT51Wr56+5yX5j3rGj8HP3BEzPtR9zKQX3
s7S/n9O/8vw8i55xBJ59nuOj6M1W4MP1343C8J2fUrYVk5O0R+fLgKOBdLXz6tx9P/lr9/PLHy/6
z+M6oDjEanJ1O8pM+mx64ZKuvaeM7GR//032pTqZ6aXRcE3wFbsKSB4X5iWdjN5KwKZr+3E/6hs9
YF7TbJlA2GKREI6sRUNIBAcN6jL/EqLyMPuTX6g2yIUh1aGGgXpsp6Si1HmSxw47Vq8wDamPT4N+
ttyj1EM0xqocYiEVHwXkHgfYKjVsltqZgW+SHBheGbz/SKngtfrLgvSUnIbt/VyyqSnu1HrqnFTg
0Odc5nbvHgj9Y/uNXdXkQJJEmaddXh+mreGrAWmVccb9c9sRgtTGA6SIighFcLEXFwLwcqeT9Zx5
ZpBSTAa/vU4/gpIBUB3g7rkRkZwu5J0ATV2eqzPTr0xJ/G7rZVpSMfxCCzUhkPACpU6rD1stAy6n
Dtn5dDRx8arXhjXqjp6ybYKM0HvTQtHXDvO4cOju1AKzG9glw3TODVORhznfdlrgxEqY8D6jXfOY
cCcpWGa5FNz0ahS+wAeq/R8RKX49JUriPzNSnmCtr1jexA6KA0+4NNhRtzZXx4z9VmSNGZcdIXPg
rRnDrAKsEcERvqMgJg+r3OIunkPTYbkdsOXN9TQs5Thr6ETmwxtg6OXezIXQ2522bTv0flGuXl+4
evByuHeuOli+BFDOwAL0IWxfAGrAKC3NR3W3OYnyIL/ZwmwheHXA/CA5/cutg9aWz3fWcutlETOQ
tUENbuM063dqk4KBWR7cDYMyZWR0GFFae/yDy18qGIDcPmtKZ49SqHOx3E0sTHRNw6mGsH0EgzF/
P30Tqv23we0Ks0j0OA5x8cf7sSqusGvqBy7rbZJgHgz6BqTr8uswx2S3yxcMZ+knICmP73DzJclK
306ikWy57RGO9x54JAYv3ZXEmyyq3/54vSHZJ8dlda8XMYwJDM97NfrJloA4tAodHAxb3pi6+0QK
o/+Ac9jxj0z7BFQ2pGAkNwzgiCgmgYg+YtKUxKh5MhFkeoh2UoTuWRUPwAUm/+2sJRbJet2dNN8w
0vAkxcDTwW++YoWqDLrOve8RtNS3EDpAate3CPMRIlKdqV7F3zlq8IOyxXRq2PSIzxYQP1azEDu/
Yia6+TiS8AXN/psUszg5iTi/V/MXdUDfprqfnXLO8cEvcEdFP8Fg4A2TvwwSwaK5aOuMZxKC/Yi0
oZ+tTDWCA8b+JE3XXbOWJZcyXkukQa+Van/jEb9I4twbMdyQHdYI2lW/H7jdATkLU84d2CtT3bOZ
o+JKEwel0Yxx5Ep3ohcL5s1iCZhQls4grmX7GT5bu8Xvcof7J6QNvsK9XYgfRowF6zwXFs9j5uDD
jXKVismBUESv/tQfm90TTYsRmCAeq/7hCzBzvkacEKthGNcOVqH7rf2h8fKfhc6+I1wB7Ymefry8
fYAKWimu/n6HhMZ7p2vl5jLUTjr5cU7cUO6VzVrUHRAZkFb6bSzv9tw1GDxNch5dUMyW0zULJt3Y
JBtxnywixpDkn7S9z6hH2mT8qIHA4C67r58HZFS+5y2009ZTcZgTvE71dFg/jhuQdktYQx/BtiML
OZYP2j4gMsnhKDX/XpqlAkdrqCgwmP7rLDrjnqZZW3TI24S71w/BS/nWj0IW0vRXBXin9PSKbg8Y
NoXkGA+XzKRJGHSzjc7neY26p+MyvncM7+jpmG9x3/UYD3fi943xDpxfsVRorepEf8v9ymvnxX71
236KPofkzealJr1i/svAwoipTQNQpc/hYVIAr22PGhQ2ZZjP7tYg2dUA/myJwLJMVVRioI5zmyHX
nUXFUl9x8ntiMDvEB3WjBsbPbDO7QLZDqinX6ob3E7g+iDfDHZrta8MW3kXG5sUGDkY+ydLisBmQ
2k9iP3Ameghij6CJU3ZyXelU0zlCn7AymFj1T9XbtWxL1bz8S4Jxp7MTeAFolg+zCtH0iJWsZAsr
fdvQSTIQB9qnxonCGjnpUCaUAb/a0i77UyNM3LZd2AGOOQg5GT+rRbpqO8B2mBUbCkZY8/QUVHOu
FYsi/kudZwIg5zhVqsdvTYI1gPWBIWlwZp5KgBv8FYex5uchum8fJu4Yb9AZYmT7YeoTg86z+DhK
6EdTjmv+9mf7pGokkBAGwF+FYu973CbLJizph54Os8aZW2J+odObG7J1R5wmsABLbbbBxaZW2BNW
jWN+jiFbAtnpzrkXCsTqGbiFeLqHX6FBisLkgvNa3kp+uReQKYQKqN+6J2MzWn0lGwN0kEp9opaw
8/latsvE+mJPBxKV4c/caJsMbGeto1A43o4z+llfCKpjEdFZgilN9pn0XbILaI+0d08+7uSRdvPS
D7Aupl4sWNneuOgBRyBTBOenvlF0J17XH8buda0X2W921C7Z731FhQNxoUn6NB8uYgKZlmWiEbZv
mu7Dk0yBmS3gDPeCCtDmMro4orvuzhAincIR43Yo0CLg9KnD4vASIbKd7cwuqJnxqQA83PPqsUNr
Y3arVP8sHztOqYcePmdWwwF+l63qqJquxAwOxBcxgkWoqa7mQbdljihc4rB97QbPkCzgxtxWIeVy
p8PU209YCd3JLsgpgqFAASVkQ5ndTJryGtgfpdnRYIphGMRKKrVnstMA4978XF/xBVUiDT0upfEM
OXyH5qOvvnI0B7d58thO6RUdp/JZdplb39+wQjh/HY05D74aCeKKdQdh9PvUGvaiX/5qGPn1obl5
uFPsZhvIKQ65wlaiCdTcd+sxIkCzdFchbEitxHrSfrs94At8C0yK8likBwMZjFNqi3GdHCkvmhq0
nIeymwNA8ZjA8kD4Zp7M1r1jfhkNcqwv/agGA4EsW73wdDwHmYywpPcyD63M9hbqQyg+/DH3JuM/
TBXfVwznjybPKzx2yndxRpElWVFG7cjvtWOXcBNtM1DphSntvwb/D9RPtfCA0j1hgWdGxgPzIBOg
8VDWXN6NU64NBCpL0fS+ynX+Iy6Zf0qHuqcucYputjE4MVsAK+aQm313sl/u5xvVRaRfaoP4Yuwd
nBom9rcV7edvg6Xed4LwrLJ7MBXoGtmwan2hywxSEIijnctez4/sLOxlJjVwgCyt28i4iyXWsHoG
qIHu7w80G3XYv6f0r8kMcTJK7CPTj9kAQk8K7SHPbwpFDbcgiR0L45M1RHFntgddXFTxDr0DPKe8
b6/lsacDmq2rGX5d4A88hTzXwFTORb4TivO8EZ2y5p9RlLmRblEfgXOhnaVDbDklWRFgGYZ1BFmb
3xInrtfPxqbDR20jYpbFC+UhA0C2N8DWQ1zg//zZ0EXudHbaKk9y4vP9i6mRnxGgryUlzH/PPktE
9tn2wdA/W4NIA5vzlm2HfbFJWNM7QKhNIKkrYw5o4Z6rwined023VN2kDWcgqorFcXKJfxDjs4tO
pQTxkQ/6SjHWNBtUlRDugM6C9+XOud+HxLXR+ird7tX474DXnYA074eOaSVZDaqTZa45MjDrQdhk
VqLbXHPR73rsaGYEmWEYWi/+l+pC1OW120MgTJYzBGeJfwoCCwVDNO+zC6SOlQpiBrkd9O1cruzh
1h80+FnYvHYKxAjyKfQXFBYueTADsXv5d8PLVfe+bIcoe+91NEVy+HpZDeov+AY9GP7q02M9cjp8
1arLnYjzUEc/pUj2G0PJ2CElimWzbZwGSEAbPTC2jC1IPqWwPgk4qNWQ/kGlWlgYv7ilpSPxXFZu
Gdw2w2lcjrc1L3FLy+MIVTCEQMXPs7ptc1/kVG+PDLVoNj872RalLWVTOTdGwO+a0W0Luz93bkZ6
ItLC3qXeYswePDHkspkXKKdz4ad4EVNCCk9uzIU+bDRsn/n0FV4s7H7qJyLht3dPXEimleRujzZw
CR5VIjjE/ICJ9YUfpvp0eAc2ZGftqOstDOqaB7b8ZmG6duKVwu4uVt0DS7oi4AtU6FS9DIvTjJOr
OuGaMUu84kdame95vIuVaMA46/0tLA2n/kA8hoyJ5zVfaGDp+BgzI6tzvfdKqvzqFXHBTg8oROru
bZsNIf71xssrPdrTKZuvXlAGMPJZx/sk4YsDnYAsiaAkpexrpEPhibz4nVomqgOfPgkVBH+ZpdDr
P5g5cXT9yOnIAL1QLMzAvidniSSEQcB/DIcGyHEWGuhJdNimm21WbqqcOKYBtwBlktt0SrMnIR9G
+i9CuhBDBwDPLyJl0RzMik9F9CXoua9ir7/nj2tizP/Wzx2mAvy2xnBzCLK7cz++u5OShHG+FUDB
XxAPLAgblCMQ/I/nbx51x/wsKOH4qdKgMYS/GXp3LyinJSaibvud0uNruD3Gu/v1XboxrMYYFUHJ
3cCyLQWkEYJn6+o7tbS09cxWD3nM8U1clSWXJCwcJhm0tlUPnBLTzo6iegbqAwC2xFFYtZZP7beo
BxA6e2Pc3EQfvo/s13PnwNHqgTREd8F5odZTTy2JlSj+9AVhR3yqFz3FJqUlB+e2aIQ+XrYsbNNl
ktIQtTbAcjG6ivBR4hJ2R7vHKvcEBs6WSRcMUcOiE3ld+OZJC2WXeu/N1HBa9N3KGoHE+5v+dkCa
7PEHTVQZ50lHA8ydBv0uk6Gy4TBqlcVHxszyqgL3qO7wXPVPC03fzJ5wfo91I83XtSPaGOgJlO4k
IREa+Hz4aRMV4gIWslkwsXVY0HJ9qO5+zZbOvv7GDBQq14B52vBVaceC8TTs1cp7tU7Y5tbj7anX
x7DMZafT1vJH2dOPB4p4Lld6Zqd6+HiGszvBfffcbauF4GLnzP0Xp9tfc5yCaSpBkrqdusYxdtAi
kcgEdIIvS17ef9+xPXx0uZNHsytPHw2JH3/kduG+xGUMAyT7Lbq72KpT934k/oFYY5e+aExDkeht
Eqsc1JrmJpb9ii8Hc6BHHCTo2DXdL4lyoS0XQiXnkVuKtCqvS0UDnudBc/+MtybZxhFhdXRhbo42
jM0EBHoP1IjDDa3t5rUY34Suzjmzi5ZtIOKB2g/+nTtdKl0bH6f8pSnLoxbV2GANRoh3/eRJ7fc0
d4RMRsCpDL8NkGAOL9VsRSi608zN1mpk4j7OgwGjPR9P+Rm1E+I93GinJAHjCkxNfgW5ADvE7AAW
OLEjd0TcQf2ubDThgAlIGDAQL30RXRa+n/dVzFzx+sQm/tEv03qhqRt5pz69OIZTbVdxBWTDsju9
ap+7+m1dNZ5yZ+kiTlaoEHI8IRFX7AvVy7NwdpTX4rmVbIWodFo2eHfxmxmvh2igN4/nInOU5uCJ
8kytdPO2mQLr2s/WMrr014qu/9XiYtISBsPq/8DewT4pI/OTbQ048xDKvV5W06jbBsqxDKFBcEb4
BQB2cQy1KEtqVJ91SFfpoyt+YsV5IiaV2CjixVuNyNHX5Zd8ZkDPNWtQN9SNhnxEIOOnfhA3ZrV4
loFE5BeQwpqr8skjDqvfcN7AG9UBMirp1JD2S2Fhs+wZmjDLpk3jqBlRMfr5qfsWfJ7YH/PyJhaI
ZLDfcUaO77whjS23CeIDdjUD0oDcJ5h/qJKCRSX8FEgKwgokIl9hn+XeCPZzBnT+e8MhbTsnuS/5
DHKCjvdAq1HDicDLRwrE5KoK20MjRnqJPxNBV4IXf49/GewZ/Ubp9talskCN3iFnEE+UMBz4JPP3
Qt/gXF5nfi2FENAqiyvlEhTx3v+LoFHdd1h+Fxww15GTxlYY7S+MHppqk4pVZYvXVc6s2/FJUqfo
jaQxIGqgZwGpQbo9eLwANZDnDkNySoSTsWHnY5qPcFrZvH0OYbBUcU43Qr8CdpTaEgYwb1ZxEV/Q
GHHQI4TIP6sxkv7etIc6Z8ho1WTeBvpJ/yJ/EXuv35oTmciMFJAOcUlJ327n11z00Dq142p82Rjf
xUDCqDzhoIHSUBf9yyiUbLValMjHJmhi3s18DoyFQat2IBLwLwW5WvaRvBYOJnADRE/1Du+otF7n
jnmRZsdOWPF6bN7G3RYBGrTXqo7XarLivagrNl76l58Fcew8WwuRZ84ix0BTl+DaT1c92BVwM1RT
Hw5ZRJTJU/DLGH7sVL1ZBJM0S1Y9s9hpEFlvv3uDiFry1UCC9U+jKMOLBLdA3MovV7PNZYtx7YXO
8fZZaEcQynitaVgzBfVHn6EZt3shKJo1w8yCZuP9wZ2ZUiJBm03kZEpUpJGarwg4iB88yo6pOMpt
jUuAPOXiPJwFz4Bm/kyLB/ST5sWfgqx0WPAjohK2XdiNyEKsSaI326tBsSAS7sI1Wz2AMWHfMORw
aNKLykUVWP9BQEjO4Kmf07odkLZkHF9/xDWla20E6Z7r18kdeIq45Q9s+wuOT6R3cbwlthIQ8IMB
Oh3AR8Eq3RmFfnNpBIQ+DtwG9ntTwhOCNFB4XWfTpCuifFzRIyKap5ges+UIbzJzEMMdID6P7EjS
j3rsOs4XNrwGVu6Pj4bVI/uGQLOlSDoozORlRQiRsnvFZHAzJG0MJG0z1v2YstBl2EUWvgg8xCNu
rkdgNHTzNyv+lFnFe2NTYLNTpxaboVzXofzZFztSExhhyu9es4DtRdGRuv1grF/NlwpoUru8hP50
rwg0qhmbQEamRBr6wpYhrVoKozV+zb4/lJltgFIiBysdMGDsZMx5Q2vTOgm03Mfs8ms6bw4fNKPy
BgAxXak/OPBO/d65QtTbf2pED6FGZgSxRNZoNQvxEehb7cqBYEk7baUUHrZSgFsMx75pqTjDnEli
WYpsOVNDle1sX79sCBlyTpepat+vOnFTmd3JQZbS2c2R/XSOwMzPqAx48148cMEZ2EGZVkLV2/px
1leAdtpgvSWbtVy0DOOuazYipAOvK44LdwKSLmPmS+xWGEFZ2F7/p1Ksvme1kx4kqzj0p/QnPbTj
RvuEbn9vNHbAQMO9fv9aF+sZRtmsyLBbzSVFiAwo3EcVze7LHkNSl1/3z+dfomJO6hdLE/nIP6ia
AQ6naXqwefyy3/2aZVAp207N4Eprua8zW3wvxtjhuyh3u+afHTas8D5YoVigCKTf5DLWjnksgJfy
s654+u6OBpjwPZQQRXaqO+KobBM1UAZ3YJUDI/WOYVVG+rGnr56pP4AljA4pXv+p0+Y7js+st99L
Gdc/TMokcty+hLCgJ1StvKH5n7rNr5qz1a2x45rtH8TnuYhJYENGcJO4RiFst3TlJi3bYDN0JhtV
v/bPU9ovAOuVLV00ptbE2pVh60LJgKg+0bn9vNypWk8EmLxA3waAlmyAJJEmIh5QzyNsTT0fqjBl
6jLsmCHLAsHyONCaY7+OFavZDXMT/pCBVnhYQM4x+oXsSEUW7PogrUjhiXeMIq/9bF3+MoNzy4U1
OUIE0VU76OEUVMP5Un1y5LDvdm88PIvGA2Vl1ZGAO5xFELdpp+zJUptf4c48OkhbisLFCXB1+9M8
q/FS9KpXNqcYBsXrNFrppxJt5SGxEqvt2H8klxWQqUfbovl3RB6L53oSLoyMW6zUY8NLX4Ue6r54
kyXHGkvNezxuoLKw9ECsSAm73P2H/djT7+6J/NrK9teXYt2/hE9Mo6Qtj/OTDS/sHFzUXLlXWBIw
NjaM/He9L5DTI3C43fZIQrGB6vGHe/TIbWbIC/nPZ7W7vMy4lb3dqyeMIO9BjKPO6P5H0nktq45r
a/iJXEUG31qSMwZjkucNRQaTTHLg6fvT6tp1Tq3uXnNiZGlohD+YSbGCAENzZ3Xormg7cotaH/Sz
LoIef3dDswcJJNQr8tzNaXLJClsxv6Ifn03fR3z+5DUbMWSpkSO3i8LPgLuB/59mXYX1B6nfrZK/
weZFY/bBqYLccY6PFCEjeD/Y1JZauYVOeQU+p5iWzpdh4FnWf4zEOi0bIRB0eLpd57F/wPuw2hOq
qrfhdc4RwaixciFAUd+cNUMkvTESQ1MGNPcAMDyZGNA1xE7p5zFIAwb+SuB3wSDQU/zNIy6ANxqb
h99febc+vGBxRfOH1v3rJ+u+2nfAeJWhcXb7qBvk4nOFr++fQGuAe/fbPpe0NbiI57ilxRr4qDcC
y/nsQ06iJY3ojbXBx5zUvba5bwEw1520u4RR0oABT0t8feECGMBfQgLdp/EO5oixXJc2M6RoWrLD
ZlBOUP0q6MycwIKTM1Db0RUFhVOgCMnUiGJ0AoFt/4WtU4ZH9Bjp6A+k05l+YVJTAK9JBEKQL45u
Yp+Ub+7p0ZJLrxIaoE8Ui7bP0HiMiVPkphVwjIvNOWsYoCZRdsP/y4VS4zC656LB2A8fxca00xGG
AZwINMK5swdi+2VcehxxGz0wP0GSE9xOw6uw/otIxBsM84qfl9MVmt8B4D8joCJ36q0RXXpAZURR
ZFuThlTMy9DfYYJId596BzlL/Iux2KKTpADSYALDF9mb+YT5t9GWYG/s60U20BboDY2je3x4/fS7
GXztCnWjomm/6VJFWAOimY1MijrlNsVcE67wPaSReGI+bPWYMC/L/rB3tlu532q7mWYACvOcZAB0
XtG9L+5/r5lJP4Wz/0gfhYPhti4YyEbPLdVZlKMmC6XOHBvkjqCntad9SGAPoP4//4I7EiBJCwwT
MQ7MUlVJECull0/4Oh74H7tjqU6BWVvaxDvDnOnuT9+n4ae90J6CdmFxkwZtO6WjM6P0EiThuP7I
rOM0P+P9anzRRbfwEDZC/Qu0twX46nl0EfgHHcc4l4njOFsfwyfqr+LnUWqZjNcQIDAcPenVrMhy
zHCvwWCqva1HXOHXhlO8RJiDJOgpcET3d0DDh+udDiB6BR5TwzZEMkCaMImAwidXcH4E7A4Ibg5Z
Bws+6EQ2/LGmVjZZdWRJRNaKQvUoqj72TJn+MzzDUT5O+ucFwBY6BqNLJUDbADM/3KFDoVsnP9EA
PIqi4T9rjAbTzrSK6b6v6K4hoHckJIIQa9DiZ1LIbbm8YStHXvvzyuVN5w58tvv1OlS8NEWeYVdk
XatYa38R9IZKbQaPXawJumtr/vX/js3wuUVToDX9UupET2bwlJWAuxmFi+xn1z9VASabPlqjz+h6
HZVXBd6ftgPYQfQXBx4Yf0bwdWlVm1sMeVeP6moyt+mtcJnO6sSmryr02YLOw4ZpinijQs7U7+xP
vBeyP4Y/1cpBO7+Hmgh8w8DI/TZTZZQvwN/m/nNIvLzbhSFXc+SEf4CcGctrzQ7UQMdXhowAycFy
XxvDEmzq8kiS/RPtf+MxDmIJbY7SAswLSMD+39PEH8hhNBsBJ53CoOqzWxCyABVJxVu7GqUEDrFO
DRAfaGrgSdL3LzBagPjAFbuOnj8YjhpE5WpODujjL5h7ti2972Pu9cvhgxi8WdHFaUsDhALrOKAA
vIwuNll2Cv4Vr7iODXx0BUXmNAnbHRuId4/kajMo6DQxSiOvpO26oJouFgbgC5syzZgw778MjUkb
dAbumzPuKBPSVwDDHZ8zBJXY51Vo9oFXZSQIs97IiMl82t/N+7tkSkIDtzclxamNzdU1wdyhpUM3
ThA6kVpS57iDgR8aIhNj+DipDsNlYAydHrCx27A1g85YTt58FpYif3dYpiQXcYXnCOeNhrOkX1qP
4Nv7RN+fomlgOoxpBtj4mNu8CAdwx1r2bdv7QJEYZpP0PLUYgEGBZYR7muMg3eT4I/YoLsgF877v
Y2Xou4euBDQNIAttmLPPA+k2QO8jq990CFKBqVppEbxaqvlwv0MC4NSEzdZSwBsAy24wHmqJBr05
8hPaMBE4cq1wkBMz/P4LXNUreaIn/kQNsqd7hY1iyJ2iZ7DDwXiAjeyeGwbIS0XRS3gZwjjts/fA
F3HjUzeiz6qxKt0XSlrq/gY6CuNPVv3hM+4wbn07VMjJA4Wnn9+m8JL3UaNUXPQYIeU0kppugTZ8
E6W2slRF7jW7M8gwPxBip+B89Xp79Hj7DM0ALX+83tU7M7glyiDEhNiHS1bVgTtKP2pkDKIvTHTg
d9v7egUTeUryd82jCrvIPHhTVdDli6GNGCHOvughTHsRSFWbVsM4Ok1oPrdFWAM8oQ/Xd2kVMRIn
ocCmis4BjCsmOEuQR3BmMUzugLPGpswGqgaFK6rv0wdwPm5eylS5eIcfun75Acg0+PfpKWDLNYdF
/CLdg/spfvOmADQDujVzzX1L1vIS/tg1WlCXmg+NeEa4IF+YLcQQQNnIreR+6CNc3J1YY8bGYFM+
Tm9lU+v0aVIG9wueTXDITpsnzgSU4bBapj0vu3u9NrAQFMoScCULiLr9ttvqSLIgnLZ6HWhrWpKq
aX1K+2hNDNVDBnSmjV/aC0hjD45X8KVqY9IBTu8y/g7rP1wSVigve7iubVs+ZT5k21VUo/xB7xnl
hYGG2J+SrPsHguNSTvuAF5BNJeGtfFiKDvxJt2CQIfYnu90dvQfqPno7b8HUgj7O9IOVRzdgp/LQ
bToszmeHuTFQgh6tRwhzJOuENb+FqsPf5Q8Zk746YnJSBY8ZwrwYHyHO8BCfpiVHxtu7dw8XDfin
T+nhYTVo2e3FzwUm03b7NgKzWCV03eyDQHgm3/sf1ik48MAdaSeMgwkEmzPXY8v+XAQXHnUdAnog
9kn29q358cJmVedB8EqbOpWFTnrZ9ww3M6GhonF1kd+Kwl6xyxFFQWMLAZqLbwC4c29gbSuwH3Tn
3mHLbg6WjCtub69G4YmgswTINn57q9o2+a7WGsBnBnNt3D3gXZUu6Co2Pg58UYakqC7R1iPqHMcR
plcw7G7SUlteOkKGaj2w8YkfWNWBQFvoATGlHJsY9Fklu6gtRMCbGKk2uMzgByq2EzQbcYJXKEAC
1EP/CH6Y6/QC9CEDh7pg6y1aSSGQdi8lis1hykwW6KJ6h6sOMFWGPcerzYTaylBbAeUjOUHlW9Ez
fZ0XHcvBjxZXyXpRu/TFOENjsMl15kBrcLTujkSxZJR913w75FDeiDWfPdLIrrlgdxnzAUbAbml4
jPFXoAObclu2wrOPDFwhmf7R+GrSw3krOrQHyBxdC1A8MgIeJ177TsBdLEEovyerPyYC/lN7BTPD
kStcLMipmdHBmkCL5q06Dac5ajxUKeaD4UvWuUAJglwAlz4kki/W3K31nDvuyyBoxJjgVEv6Ufzf
h8Z6iIeK7aGhV6fH/fhjLV4KGJatnLAjx6baVwtvSskB3aOWm3zUhPz9Gf9ku3AuTT1Gqab/b04z
HzXU58MCKHqbJzoaCj79qqUdj8CTXYDBTkEL+iR1Gj+lj3r1T9R8Uo/H/a6/ZwRgWSEweooQ4OYf
uAv7l0sl2RQrWSw4+6KcvQXkO2xR2JTp+PdQDtJxgMxAhvFLnQfy62hnocA/gSiEgdmE4h840CX4
oc/3KhCB5UZACCaRy0qOmI9a9hRFTs8Deci1OpuAyDUXMMwuf9NRllkbdPAgpGymKDHB33ccYOha
BYo/e2ik2iZdMjxhVQbKU5lJP2H/kBBKRgV0RZvL55wiYUwCLzbTLlUHN+FjtuoKb7VDgFNP3yRM
QS5WEuwCQTWUC/eMHyE54UrH5V650+qH9xQIRkCAXEIDHtNcTNvhyLC4CLGmgIROMqCai2lPjK5j
ZMBO41LVYjl8qsaftrJeIkV911Qll8d+OmiMHoeT5gR0XQuomrqvOXMK4U2fmRP6ROs110TKB01D
0NzAFuCiLH4+sayjFuHiu80OBafOIbab9IRkWBwWxAeEZGV4nePjZHWvEvlSBRaS3ExLeyIzhm5P
E0aMOTHbbLZPOS8CMJAwqXEZ1FBAQphmftEfZybLrdCRKUyHuzXruSBlwtUoDDvW+J2OiUPDzohq
/YGAxOVwnKOVXCuuMv43HT2cKb+R9bO148CHbuCF3/n4m4LA2yH26AF0RYdhWqCybXk9xg0Ktwbj
Ie+94Y8eAmJ/5ElP/jwaoRbbXS6rJe9UPOFq8YlFFSBfxUgCVi3YAP4u1nl1B8kJMp5r0qmx6jJD
/qXP5ipecYXehwdABaYcYsneO6JwDhn6iXp/4ZNqBCSprjefjkDVuxijq2R9gGarE1LFtTpOBk6r
VqQyQz6Tif0O7KzJDXnzycPd0WPSULUytmA7V8kLjt7fDw4kBDZ0RfT6NLcILC0rHUyIR8F5kYl4
1x+XweFDWYh2jnUAAi/yQjFNiOmbSIZ8KGQvaUfAkzhJDH82aEj89SDDsbxdQ46m/Y/FJBVnAO4Z
VhWKK6hg7kvRA02qn75XO/wToKiGMhBUHN/usgYTJjgsJ0oBuIIIol/C4oWSqdYQ/0z/TPyGtPuS
0jLbKF/RHbdgWdNrZnAz73rvDaDuw3fBkHF0iIG/Yz8y7C//4GW33jZ1BfwzWzMMP7QQJ0e3NxCn
D0uDTNbvzSuPP43xc/4+MPZ4wsixwTjEvM6GZ7jH0RwRWD8TBmDv/K8/xq6KWSJtMRB64EodGOJA
55MbOjRav1cDKOmAeJtynaeNAzleRB4IvZGrXKvzGpFTcLFDoCOJsZ8vgS4sWGm9DekXeQMcsVA4
egoEaZ/O3whVlPLv+VNmi9kOskVEeAT4OEIvufJP49/I2MGDQsd82aBhjjCw9nu6HNpZaAdgA1Cy
e8+PPWluLn/0cMdaRFVz1GiFgdomCtMqgAh+jkGlZvYLcvgpcW7Di3+SGlgLYBplaPDNJxB6DCua
OWB1kV/t9ldslryfNq6nVAVYkimiYeW17duaQSgPyKAKqqHfODRwcYDQBSgI1WRgldP+MifzRMxh
2xBIYIGRBq1j0gRC70Rbb5wjpiGIi+nbb9tmV3c0AaDAvTTDGlkxawP1cHIYlgE56jJKAO3zA9Dp
gDgra4nJa/0O68MDlwV4jy0xODzBdjbdC3MCYscGq442d+FRUTo2Ya7ssba8zHSjG2H/CYVJmLMK
XS1DUFngP7SKEpDVvnNrQzKYdzsBeSgdPK4oks4jgkMrj4o95NUXRJBiA+92StY5Yk3zljLpvI8K
FHS5IbiL8Dv8tgKQXc5n2jj8HiP02lvwNce9+fNHzGgcHkQr0A/4mA9Z/Qgi4bifZNOicIq3h9Xe
D7V9gDWYFSyH0G0J/yDQTBuFu4dPh7Izqzyu9+bLPU6ASC0/XhN5sKIt2kuMcLi/QGp1FeXejxkt
2/JlobxgRowKPCoRQ4xWnkcmajxc+IS93F5hQKh3DBv8TvLZLO3r19Wg8wuIC3Y1ySZ+CAg47TEv
W6Ul7jEDfElqcCqwVPu2uQVM/EKA5Gg//f4CADsKqT9KD4kGHw0HEINgMelg20yfU/DQN6uRMDVn
PoNRKR1Jmmw3+hnmsDUyOr7V/1uBwBIv7jm4YrU6IQAU06RvmGAWvAdSOG1d4gxMp0DqbUm7mUqv
suvzXxu1BEDjAQ3n2xAvRMIzwkKquTltziGdGn7DEY6NAMOj4Rxb5kk/pmhOPryj0CKuf4bMUWeO
O8jBPGkjthaZEgLqNhCP77iYn3rWBQDnHfkFqrO1pjnAiteemSSSPOHxNKEg4mw1Y26pr30yGM+c
ZpfSb50i8wZRYLiy0ZxzyR9A0QhzYzbJio5qkHaDh1OW9MopzBnhTHqJMcf1cMOUY4xoVIl40b6H
jjqakk2QdsWi99FXP9vRZvtmo/6ijFApv5MYPKPTUTYq2fMlnmzPOdqrKaG8Rf7wIguj40cHFQm8
wZ7uP2JRcoVc2rTj/3BmAyt9AljNzfhpIUyDhCTWtx9ArSia2pdZhUQEeq+8GYudZwNFtSa8+YvC
5zPb1sT/GJ2Zs0JXdlQ+0bK6uJku375DxFb4WagX5gSYKwVVM3wjBgs+l8FS36LV/jJEr7Kw13o7
7ZdzZkH3U/61DZaeogmaiD3Y3l2ahsUC80REjzlUbhfWl/tzy4413SDGG40m7WE7IIOg6r4R+WAR
jCjgXgCpr2tFsdunK464OglWvqhH9Nsy8meYtn0ORmeMEOkZ/3PRGqOqaiIYnjcFBHzbQ1xI5OB+
tSatARPyZGNWBWDpPORczMhoxzYZhclLtgwWT/cm6N8SxWiL8VapxAq652SOt1lnPOgBpmqiaFDL
Cc0jNMu5UcMnwgIOWJeXchq79qSPkiKaCKMbt4c1oZHvwg4nKN1mtNdRbiQq0KsUpCoOQe9u08go
992+voD4IhD5q7sL48fhToLX0p9ZC43WpG/V9DXjfHAK4JrUCBlwHNu17H1dYw84hTLrhS1deD38
otLA2o+kGOMpJHoEI6IDxNU20WtooKWQYy3NO+Wo0zH1B+O3/RPquGPk2MC1gUZAZwQk+WGFp/ng
JVPru+z61eEnFqiK5lrC0fgT9CkGlXZz6oPSi7nJAVXSiKCKY8R2fjOAK+ZHYIExnGp2CQAgZrzL
16G35ejduXjAzd1EF8DQkZ78brWtokbYeck18PGIbiizKYNRJfTMFfjIdV7PbuMGR9/G+cVNagBY
Wsrfu/qPpGwJ8Enn7eshnkAqvS7Sr6X3JePQmY6V+1zUQLvDVkj1+4qBZAzxxLVWgCGdeW9WZZbZ
tsDkg+pqFu73Y827/fAMMp3WyWyQCf6Y7fUfBP0Yv12oWb+0/BWc5lmS7X1+cnZ1mM/ZAkVUAbtU
1psyaIHpagWg4cFkHm3BREFAVzwnLWxhHaT0DLTEyLRcKMKMLX1R9oaC0TJKCWe7EXSQ0sGVF0Cl
+O7gGYkTEX7OAPDzA4dqrbZZz1pgmURj9AXy9+2D/2l8xePlUtFG55bsxyvu7Cx8QgxB06Z9VVhe
Nbb0+mlX0TUE8Hp0qnm5a6CncXI19JOhNGu2aMA7plfLRNuqF7n+dw+FsV3QTmtqkLZ3PHwpY6/O
bXG0gYNpxmUvQhYuvu4ZkoENyh0wEMCZpZZDN9MAg/ZDEJsMljjuToE+oUuwrgMBHCRw+fFWnzbX
1wXzzBtjYaCIMyJqQzDVU9TFyb/GoJtg7x635xE932t8Hh0GfZp66popgD573sHXSr4u8D1Gt2Vy
O0riM5nLWeaU1E5zj5Xf+JP2JY0nIg9Dvj2YE/Q3gNtg7AONMEeFRZwl8Ezn6wKGacTAmR83rFPe
iyZojK9CGLZdWui0ajZjBmGUEUdKCOzDp/FoisMYOY5b1hVNQ9O+JEU+Oa/s9tmd+bzKDE6MfpIW
4+J6eEFoBcUXUw6YjJtuQzaP6MpOQA6Z9PmshjQPF/rTzEIGEkJi/oz6fjs/cHOC2vSR8bzJPOpd
NOPwQ/9jhcyYS9n3mh7NTXX124f2b9TPd1lUtBgkXf1v70nXkk9TfaxgyV2YnGvgJ+RGFC1upwbO
eJej81EAGNrOvZkauonCrIMY2FUoizPJQ1rrs9CVtk4tCGtsawRuGAZJ+N8DBMJwxqBwq79xNxrI
yaepkB+f0Nu/VQ6Nwmj/oiKtQLLGN7FvpT2TTgD/lcksw19KAGqNK4MJ2LfTx54ivaB9hVEVM5wY
UxUaC9ailLgaKEhpSB6i7DRBrCfL+eebMCMiLRrdqslf5ypsW5+GvekvyJTxKt/owr/5kDkEUkYY
e0AN9Dwr553R06ajYfBVnEG4oFZm8v4clqdJAyCOX7b2pDiOwzjWFE/kWnGo6yDKZAGNZfrDUEG3
7q+/4dljHgjS4IvgIp1TSufxQPb4YtjExBuPjgbrw6O2I8oEjJoz7Ea0SAFhn4+falmaRltuTxvI
mhAbuD5w0hj/oj5Ht2rgDRE2G9jXc5JpHj8Y4IbdhofQApRGbkVEwz40+YzZTxf1A8yYezLcVhQw
owX3xqkXAK1lW8H+X1kp7/5uLY60mo/KmMF5PAXVZF/w8uS4rwE0xs2tJq2k0nhdmEyX/5vS9uqI
xAMqFMDhDfplDVoXEDdkdUnoD9bW4ovSdgsE8YW1IPKvtt8wiwYka6FSj/Daivmhf2zH14SOg/4f
TQrgxh0rfXgIJjGQ7SqsCLFU0rRztjZ/TWH9sDUE3QPevxDJXUAtdoXILYDGkE9rsYgGS4hT/gEf
WCPcnQgIGxBsNKzB73xysVVhbvmzxDWxNNjSzvisxB564DiscUVkvpf+VER6X1tpFM1agX8HQWGB
u2Xnj+OzBCfi+6yu9sDbfriZLWdxXxdIszFTYYLcg0dUF1Y0CBL3LK9711ciNGZhqBH+kcqFmxBQ
SRxJHc/CoUWXYurh+41AWKo/ZBGm6Vr35rUig1qc5k76mCpcJnedSVy6B54lc3nAcNHMXB5De9OF
/JYwZdoL9opubHEWKYNhPg50xg148UWuwOtZqdMY4XjT9lMuEKIKMl68DmSPrat7kz6qRWz3lcXq
JfQSzjJu05fBDMgLbtacSMfnflgZsSYWrZY+dXxpBTQikmjN1agN89bR7DtiaSU+vXTeg5fIAp8x
pjO7E7ITABvWAWX4rhX8M+7SDrgvOhXcwS0rukegX57TNY9yANZ2FWmE3h55hiopG9V9gtetnxyM
qcYCNmSEvMkohFrtA/XirWj9DTyq4uOH/2fI2FcpJ7jN9KI/DCM+/SiD9jjwW2B9wGFFwndLDTIA
GzkrLV5TSstYFerpUQOHvjq2ZArJDAVIgD+KgmKYRINttM795M4PwFYvUtf1o4oDotT6ZflJLuI8
U1fhikgpo0+b3FI0tyPWJGk02HVXxsOtkDPK8+LX7VZk/BpizD/BjgACXlsJyrSB6+ImO5i1rWHT
HmIrdfdelE3o/9ysWxDEh2r2z7NT0fn+2iFfJTnbrphFT0/4viGBt2ZidygxRX7xLkUwn3cxtwMC
J7t0j2BVDTwyd2QAruJh+220dZ6279K6Bj3hXCzBHRX9DufxT6SX8QDX6ylFESaTzSEUuMN1yOMZ
dkDvGyFovKS0z20u567rsk9xjYzAIvkKCC346diMBxYzcNNfi6tK3Fg75VbQwC3MjPvyAYwxEH5z
rc1u5vOlhFIFKvKuutubtdStiWGfLTvNoB7RaxSXJsmcdagtl9U6xeccTDLpfJO+BKtqsj1/Am4r
hHusFhmhkf48kcellb9S1HaAsCk7yYaYKZynBKaPH4Jv0TOMME31BCTVCK3bdgbDDaUN3bRM2AUn
JJQznLW1u/B3gM+z4R3Y5WiTgsBMBKv39KI7X+8MLAbWzI1sTwS7tz9nZeA+sfJ6wWMXdNlMDUyo
nKSZc1+FUH/DUjaFBlJZ9LB2fQnxFOF2VjhO2FKChcSrdgLP/de1Fmkp1x+RxHy6i+bYS7THu2dT
XAVH7ktG4pVWDHNFHGZXFUVhuHJDR7FDDtlFn1d84BgfuAkIsnI3c0kuEzLn5Gmv37tImU7a106V
6EY6xzAHnAJx9rHVQmohUxcdwtooM2mQpIrWheMf8CDvbBAgxjPTWSwWjx7kFgfwTHQUs4tM4lXE
Zw1s3ns2RIZ4kbhK4emZtmOCOZGomuvgvu4zjnzuIpKzD6oToEVn1dpnbvWUmbX+/YTxRLlG+qcA
Lh1XfZB8Zrjuwj2iB4jeAe+FpD74MKNUxvjMUQeGaqb9jkYA0CagOtXbRv8t1B3849fyL6MklnMi
G2pGYChxjmS8YrhBHO/i5IGpM3uFqpLgytTKivxEuDs80nrOPVyy1+fEGnZsEhF+u4Ro/CEsxl4c
fdY/5m8ik4H9XTV6o9wf6duD3jxLtK4t7UqIkIc1ABaYIfg67NM3N5HmS/O58qMEqQxTBg9iY+aV
4t8f2uMvuwd5dXaHywTrN2yFjelrkllsjhBn3kX6DqHsQ79co09LweUNmMCc0DGkRcBlvDjR0u/C
bkgr2v/AuVv/vI8FblIJEiPXWN8rF/vA/v5g/YdUB45GXpG2yrCdMC5n/XApqq0MBPvAJaYZTSdS
LUZpGvsPex2sFN6rqR7FxT8hIn/gzt4e9/2Vs8/NqNLTRES0qc1x4nOHYPjaRR5q2XdSdQrWqVoQ
zNHemKbMzR2tUMCO640WAqPVFCiN8/BSYj7PRR5wRUXx33n5kp5Z/sD2+Vy0e7l+o/Mux76SheCl
9dfo74/QVRnCSlOUi6j4WB27+Fn8Iq7O4ZjNOI2K6Jyuub2+MkWe2FkQNaL2TZbM8heDJs/xmRPE
9eVTW5JDh/1naSWzGcNHpZ/D5SJhaf5QlweW/cXYu1gCqZ6XYhfA1uN9uZGW+lCzzGLTgdUmXjL7
u+ntx6TQ4q5zM3KLw8maRRH1HBbgPpfg2A268v0vcJyU64voyxKhACRIDVhVbdTcPZA+1LZ1PSzS
UyTUnb+HCalw5w80/LhIiMgqgtCSTSJgrnzvHMpFx15/R+zUHJaevlVVqFG2YP2Uvv+5ZOetyS7m
3Qpcc5GYH97dcW/KGFWlKuI3urUbkx1gQv+EyjjKcJIgRQBCac2IHm8ZzZAncSNuciozn9NEZIkU
ZtMJd7AV/B0nLWHLpawdGWOlfhd5ZSWkACpcdOOUH/UFa0og7Kn40AnWcBxJU3FFVEeBY4++1tTX
VohCYQQMSJmwMpi4ia+itO2okP9KhS9Eup65rjEWHTfSGW/TWShYXuMZgpU+HysOws/96B1GfuGI
tGKqHBGWXZKUQzYj+GJs3SPX5lLA/1odPUIBv8B3Y6ILScgFcqZLICVL9dOQpU8odWenP7cX+HrS
FeaKxefcJAkpY/heKqX9wllV0pP2uETil1QlmLdH+tLtkmGA7LQbSYe9yQmjrGfA/juQ1XuP8fq4
ozJX+SS6KmrfkN9jGWBG2A3fkyShK0e0KC5SiqB2GKkgc01U65O/BV8fOWRv536GvgDblvpsrjim
qI9dt3A4kzV5DC9JSp1cnCHaENmVBSgffdKzFzLLj3jrD0nMRYsnfolE0fhKq6sl+LmksSAlODTY
58zW/VlD6t3rXmyJvVI8x1OUrIMHMdTyreYkaPIgyKlO0EBdl61P2RTsDvnsEGtSAzKRJpw/gS1e
QKwDewHiml8jz3Py9zSIeQafFJVnukYqRa6CE9xBa6FlzdiUcWC4OmlFG5pfNNIJk2W68znMsIGC
ucPJzfbcWleRFLNZOSK9W6e5LrKfIRiB0hUJFDzkBm/jNdvc4psZPMJLzMBR9XKZFFd15EWSN5Ad
+AlXDoftZn/QaSCE4IdFJrG4sWsaNo/1mqxJUUUoiJvUMXK3a6A9suhFcbxacWt9XZm4/7iyVr1x
d7nka2oPOVg4r1APTaxlexTAx7czwaPTmOiOXw+7w5eSSDpZrjk+cCeYDaZ9FUwOvUjzOar8SR3c
nXgenMIlo+siNPEy1CMbTG7+TIsxXcdffmA6hajnE9JfIS2aWA/rcEcQmM42Is3/aWL8CgR0RQLl
wwAvc4UxAuwiU14aDHYGqolEQfg2JeScqb5iORaNpqIRUz4d/sqqnux6DABXsDXAPN33h9NX7uKa
CwX5CZG47mpCywXg7oAMu7hEiAI6TcpjU3Kn8/0ICvTr41nEe9Z3lU6TXez2BJAH/FSWS4Sm+iHF
yXW4O9ufPQGoIp4fhY8g31C32uSuu3tsduUm33OtN2c9+zGOnLDlEeY/c3y7oxnHNqu8TLnkc6BA
mSd+TLYNyCtGOPayp+aoXJJm1HyF2J1nmUJCK35vDpcROTbitkHvz931U/c8MmT9VId8qNlqxFXD
mXFnXOiKWZ2NDstJrK1w3xYj4WUw7zPV81DqGhtEEoiBPVs1aUlRqoGTWSNkJxLK2EncalgupZR1
V/518p7OVgFcuAWrg/0Tm8Rym7nNYgd+FDURk1I+yhazJsBibsdnCuAwyn2e3o0EESwyHEEL9EK0
7FIJ6h6TT+t19h0z25QHGKAkAknwIBXqprxou4HKmuntBirD57c7Ws2Wdw/fyk0x1kPvcmIPH/iH
ViOOZgLTaUfatuXZDtx87h1w2LCn2tMmTjymu3u77K02xibzeFfp3fJdULPBkbVa0Q4TJd7AQ5H4
48ans7EvkThpUVdIGrSB1KnxfPkJmci/vogH4Mf9BZPGnLsaIcjmvqk8wXsOrJqTW9KPJEebw9Gl
yOxr3yKskDTc5j2nxcdmR8tCrC5u52C35n9LkMF6OMlp6ZElrhmj5EcUVjuHx5uPAgvdolip+VFG
dgjdoEEOcUrPMPMVEeekD5Bz/Yp5TSy/cqlrdr3WaPnqEShRZ4isC++Qzi4XXdQliPU2B7q/h2KW
HA4xzjrBEFcnC5NAudSVtyxkMO9KSe/BJXysn+OGXLMShVw5lRxykbLmzfFut4quUBApAfpjojAR
eU0SqHUtidrubEDNyWXh+8ES2fxWDCSA9KMa6ch4xjx3SZApmR+EtTZx4iseXmCwZI3oCPiD7CWL
N35u9SNa/c17w96f+ZQt58IRxvvbDJ+8lXEPJCHSUqJ6zGqUrbDIIKx+h8/gCMU3Q3LuV7hNA3H1
nO4t1mp0ZiCTXrmHj59g8JD1W9xoxOAgDv4/dxvIJ7NOpIgaiHXDDfmOQOXTo0GB5DfINGQt0is9
kNrGm83ivxdz9dL34p6aoTtjwJGmAOK5FP0yWUc0JyLRkt/xBU8pEZ8nATMga91du9wTf0sZcGmM
3ThYVeTkuzpIIPiLeEmYPL6skZQ6+MZxF5MhAxG5MsCu/C9JPs46OtJOofeCs4EgY2GL4r9x+Le+
cxnT7sg4fkhX8cgNwAL62AkZ185Okm5f1frtkT3OkrM8Sq6ogE8s55eoIvm32El9ZOuf62wMyIlt
y4uobCAVb3sVLy+UlZkHnIBtBhKiNaEfEdCof244UUBSwIpCeQxcwi+7Iw7iBx2TI4trueJFCpK5
up12JAG60xzAtpUzgkLGyaOqj40Qo3CYvvrZVPcAdYpWCSUVzZ4ifbo76A2Hl+M3UTldn1OgbTti
yEzLt/rXSAhK4IQiizHBiL23btn6axMJ1WwQEHt0giXrmGYBySp5Pz2qmIxqJ4cgO/kEmzNe4Rzo
7s4LN5lRhw1GQFR9KkgENiZBcA2H1dkaDjU13HBjQrPw3x45DcZJAtMDyH+LEM1yQvuMs+DG2tC6
kFW1WErKKXIeQUGhOH+xPC/mmI315WVB5EiSBLlPjijBKwaZ0vRegCDsgOl9G9mSba8ERsEFadM0
3NNeHnFWh1hi59v5UAMlYGrbgAGLK59HQGDQKYJhQwwltR5omSkpHvMUghWaNwQhlIDlKr5A+MMs
x+NSPo01JvDbDYJlqSS5kr6CvnO20/wBmHDEqS3o3t6Q9SeIMkHxXPi4MX2ff2QVelMkJO4uWJJC
DfzhvMMS6RAH8onX2wVrZGmjbMoP8ik38xPpBuy03CYTR+z7UNjzk371vHvu2dJawj2wl8MBtlC5
VtIReWoDBGKXDvg1H7TLRK08IBl0tf9GuBYJluk+NvnQvjVcIr46Y2m61lyHNtc9RGvd2ktqrhMm
qZtYF5QN68PkVtBO0T3aIMhIenpcwBRZax2gQPliyGaxgqyoEx8YANF52dFYYeHbhv1VJxgZUDbl
kVlYOxy2Dg3RmOMiE6LGU4TD85pV3nNZKNarXhAqW6CDai2kO6cAB5z4HiG6By5sUEh8v0xrV/9H
2Jktq44lafpV0vK6sZaEQKisqy+0NE8gBGK4wWALBGKeBU/f39px0ZFhZRFWmVnHzgBsIfly/ydH
mWJvTU6aRdcugHBACBNk6wStRiY28Kz5ooIVDeuEGisnZDfbwF/l8sjHBwjH6EnNgdjlsGE0uT8n
nh4ePJDSdnmclCUnrJ9zEQAa9hN61a0ojJwOWRp+vw8sxs8NjXtl8zXS4nAo/Xz7BcvrNkZgZ8Bm
EkrCFk5jj/QmQmfK0edcCB6wp8h3ki+bC20iUajxJTFr1nm42nbEimgirKWIv58sQRfdLDFyoNef
rWoXRHrJ16ylnrLNQYdTnPusTJLiw5BqLZJpVE0iWUl8vstkgfuEY+NhR+y55GEGgy8L207e6Ryz
BqfgzW6PMLOj9qpcRtr82T8pDjBwSjVn3F/mYsMNfLpLPHMjARhM0HjZcBhwuwIJXsX0SBVM+kc2
Qe3xhgcw5RMIJugcf0QKid132+5vkpB8ePQCtg+QeSfThrTNvHtHYl3BTaLX5IPKs//g5VsnX0Qg
rxhmRlhMX8vlo1BcdCDQE78I4JJ2K5TfGf0DWP+bTFm+rqw7LpqD4KMVPALhfngaoEzaEYFCKWjl
fFaVE7Id16bXbOV2WHYeyYvJNiz3HnZsYDpxCGlK5dScZaTOStu1dfpplx/2R12d6fTjuC6SRxSt
AFGtJ0Jma6+M2kjJObBxn7BfDMm4faTSsk2xJvBHmFRF0R2WwOfQ6HM5hFu9hL1v8uFLkAq/iDvm
F/Mdb9W25rSxZynD+yBGeiPtRTvSbO07jjHcIpw03/QBQsB+x16mve0n0NOxAxRhkXuCoFSWlQNz
Ojihz/Gt3InndnkS9kyctLYRnVbfB4bcMOn6FeXPzmvWUVnnHO8i9dTfQydA7jJ2iXs55uygrg6B
O88ckW/LqCTd/La245b9VKySefDk98gwkojhq6bYGfi2gAIunEGiNyen8sYclxX7VYNxSmJ72JoH
pZrDVfzWD9Sdtt4T2PnDY/TRAItCs5AP5h5JPY/pEYUA2Md9S3+MROjmvfuh84xnk5eIf9opibEC
sIE/gMZx1WTMPXGyNpDKrRnqXc35XGysQmysCqFTjy4x5rfwQy6atZj0tpgfX8xPcIEc//eHD+QC
8gckwbTMKfqdUbG5Qkw+zL76MVjICL+Kta6OIJUv34YXETbzsHt19ngX0XUyNpRc3VYgu1oilt5u
aHIkc0fLq8ZwIF7yF1ghjRcnPDM3peZDPiGA2fIx7O4sBE4Nh4OoStDtLVskBP+5uotJDUOjrndc
RVRTLzKwiSLnTeo1k1zGClGWAnkn8hhIYLJ58Q9SqvDh4aEiwpFw/7o/UnjK7CobEhLas98trKBw
4NRtYV0wiJNbRIJ8i31JjbXXraHeskhjt8hl3+MwIa6kO8KXfsEbqwfDodJiG5c/9K5vITnc/Rpa
mBgo+Y9xWC3slri/BQev3I19y9FxH9dyAS0busLzvMoQXH1t7RXcsOpZbMy6eqNL/rVGz+SOSGo1
bxFqIbagJoiengTkX1kBpG/F3Tn/FiEtTDDkWaP3eBQMj8ll0g1+frpSX3bZ4PSheXUu2PnguP17
vTofh6gT9V20Jo3TMglCC0maB2dRSYdur05I79jzLGW03G7hSa7xkmajc/JSZQZmj/Ji4Zg8IqjO
+m27/hWoY5OkbF3Gw7rnIg4eYux/khPmKIqr2+tOusbIQjpv4BkO6vr3tEvLLbr57Wbtkd31Bx8T
EO99TW6bxTs/8CBPT2r4APK04Im1m/9wFqTZeYtrUH8QS3WtQzF5fGiXSL4ixGY2iNUzTjzhHVDA
2ZMburRwciETge1UjoB2CB3ANfQFgN7va4ZTIoML6AlGaDnNOwAszm4wuTgzWTYWU8IGoFV0V4gx
7WiGJlTIXnOKOLaaEBEOhdOyN9pEwLLUVrofzAA2kRuBgJ1u8KqzEIev26Vjo+WUHOE7z+lZQBAB
IwAVrl/b35z7GzqJ7BgZfdWd76L+fEqq9TT6MMXtfcMitHTBR3Ze7qPn6R0S/i3WUnKsAiIYOTIq
NA/ujYPivOGvei9GTCXtjKKFIEg7k2925f6IPsMig5STbfA229jlDjXmoMwymB62Lr9Xmh6cLpiZ
mRGQpIQS04EYYWy7QBE48gKBrG9ydPAXr2Wbuk2LyXQMn1UnJx7zG2xJReoPGSX6igdNmDA5xXHC
iVttxZY+bXr9gO2oeUHrIjmmOmEoYVacJmjO6bcczjmppDc0OoKCAeLO73R+OKgv0+LOAOyX2zW9
zJPUbLCZsifYqm49va9LRRWyRy0+RwBJhYU1wji7G0mY7G4e5+GC5aZ7qufWIarlasLXbpvgKbm3
vHpGepfkv5211fwxCYrca/bh4mnEC2AN9E5AZzUb/CCqWDwbapf+8vnyyE1qESeo0aXsR5dlo4WY
1+6u8Qb96CqDFtI09IesUtSsK+ryn+NlVKtE0jdvRrhONNkFD2A1DJ74Hr72aAdph68dVYrVYzmU
TkVAYoGNFWyJfT3VZ/BCH8imJZJdVbexToqFOWPLj9HHbWWNKqszQci9KFDjWnJDek0CFlKM83i4
R1p89HjsbJIkmUNR8qFFVJEBHvX0EeEmM1mSYo3oUhryP3wybBXcyOuK8Fr0ttYN0wl5nqhSkJwY
boMkRFQkdVRjxBWkuZFKez/24+eU55VdCyhibZaimElDkAkI8M25Ex1iHQ/0qmKwxzETG/r0w85O
76dREMw4bEBlr7b47IqXYQ2M8WRHwCKm1gmS4T0QdI2/44Sqm9+8T3VL6kpaY37nRCLJos+pBzeb
TC7nSIcrwq8VEwYS1mrSY/z/uodtQjv8R5LUd3MnOUvnoX0tK5xBggTze0DPglVUszrF+26roKOw
dx9SKGczFddtsERadurZJ9ghVDTul/QWVNGQF034xRIpf+izapNnJQvaS5pPXg4guwbkTHpWu5B3
ROOgy+A1dZha7GLfgoyKNzLBlwjZYK6gRrrbNHbL3YBdWTMzmz0cuDRuCLwwF36ffY0tR34o6MsN
9wc/8MmasXHvY9ccJziQXPzcD7miC7UTPvmrrZN2jmZEL1ndgGLzFKMfYTVo14YMpe4liBaRILMd
QUdrQTmcTbDPOA4sy6+0IOfhOaxl9WDPjyXb+6jMnpMNw2h7VGTZM2qxQkxghDAGGWp4qGWAwtym
5zxQI68gSr2xSTPFkEsHnvEQn+HNkYDA3TJQ+BKRoOoZ9q7nYgSRQzcY0cGXhZb2CuHnTICIvxJ5
9I/9Fz3M9ULtAhTeT8qsBilF0fG0jit0Kr0I2prMaKsnlS5ydneQeXm0TXnVhxwYa7YALERCTQvg
H3gjENs5eA5lRLZf9RpsgLkTnP/jkY1J75BGFPvp9BInjFklXI6E9uUoC/0uQVY6HraivOEbLnbU
/OjAcdsRCACw1JsrpsyL+9P1uT7AkHdGGXogBk7c1vD/JC+4NvcOMi0gFnH2N1+2w6UlOAq3tajH
nAzgK6hAQ65L9y7CbxISZ4QTrgnbiYxPkw+enpvzGIP6DXIbKOIpY5Zp09snm7aUMRXoW4I4Psob
IBScvT2YXQ56wGTL39EQ7vvfq/Xuj1kXBIyhxZIitUtWl9OzveE7oHlobCsbmofbIX9xVq+kBIZm
0mcViVWRDVOmkOBko92dLgEOtImxM3mFgJpPJIRs9OOMvoqJgeZLIdIGXQPAFc0sPkT8v0uQRG70
Gfn2AS9Ou546fOsCLYCHSN57UNl9WoQqUCFtGJzBREJUqQJAiqZeMFZLviUCqPBFaIQyXhpxhQFE
j/QEUP9p2cmVXyHwTCK/WbNX+oZgW4IvESiCNuGwYyEzdmxnI2DUMhiWnnMj+IAVq3ZJS4rA5BJu
wIN6bFfZ9CIG/nX1Q5Yph+Qpo0u2xwvgRm/GRVCzGD6Xfssaj7E5ApmC7YB5b/34grKIQYLNNwVw
v50kxs/cjhiDIqwS8B+QXKKovUeW+wdvIx5AzwZ3O7cBd2bWCSTeIb+DExj1wcuOfZ/jF3iV0xTu
dW+nzjecvWA3IXOzs4QrzrTomxJgyPa3XBz+HQFAYdqdoqXIN37th4AZKU12F2kWGgcuu82dDlgi
D1URIT4NCUMgWwF6No4788mklcjv+Bw4Gx4lGOtZjOQu5hdp2qS8poNTEy84/TrBHsieZui803DM
GkxIOT6QoyFjIcrE+obGfMfsEE/uPxN2391jrh4qJwaNGQ+n6nnUuFsxkQzebTNDmgKmI5u3cywJ
zhfKYjudCVESMye1IExIS/bwDQbnnwkvL5/0nn+ehSG07DYkKRoDP0zZ8hlgJjQz3g/nbrzU4gc3
1IxcDNMj4MT+Gnas92cOtZvbdDYwkon+EBOyLyTS97GXiOJgMvZWWW6gcKF3+JbB5/zy6qulzTcY
hZJsB0SknGFxlR42iQratu6qfDXgPMnGRzDWdSLhL3U3TG9ZmiJNl/orTY6pIqNCUf+a4t4fhzmC
ORQTkn09U53DBSTMh6GM25KvPb8J+PulyE6UB75mi9cGHZMsWhEhr0FAQ7/L4cZDKVlfHeM+u3kR
4Dn+JpI6M7/MTw6nh8Oz5FOMoh7lixRf7pYOCTBW+AneQcek/c2j7GlYG5bj8FDtV1LOAXV2w+i7
WBatuJK6whNnlNSRHCB/TFJpKLpsgeBwE8zBqsvivKH/i/lye0JOtx3mSVc2zjA6vh9dfm52seXB
B07+/ZBjhwVFIuWVsw1UII/u6afHufHL04slasWEXRPureDcFxuKnrwpnbHI3zS/4DeRkVO2N7uc
vNP7BJQrYTuBx/2TQatTA2F7lgIVIfsxuPNIN0kReIBy2JLdk42odZDeRUQO5k1yvwab/6agmMhn
bCgP+chApKKLcJo0TY+jJUo+OuYPJRPYpKAH58GVWY1wIYCcjOR8hxtuGEAnGGBEcvJTKIhCvZe1
NgRPj7OUSPWGqww2oganaUF7/LWnPJIWuYslK3LyDWV31cF9TWzhF/AKekl+EjQlPCjWFZGBHPjd
C6bYYCPzFl90Arb2tQoJyMzZRjiHaQWH1cPWj2klyhJLG4hKF6xuuo2ZHzbUH3KQBEJW2S0ARm+H
Ekbnx0NCRm07cRfZZfOwfy8jVCrHFqN89IaTJ0vxaiOEY9thcvQpv0w1LTwwLogYphRYQ64v+Gcy
VcF67A/kfgFPBgcNS17YczcZ7Zx+f/XLjUncZwpjI6FkmUstl6o3sHcAYxI9fLOWAo0Rmzsk5nn8
yEN2QxQaDT7yNt8mSZHzge3AbKUFUnq4HyV7hn/4T7mdr/7jxayAoJ/T3L95i8kje5CDa8mAoZ1Y
IkQ9s8aFRVrPsvvI6NW+V/dSWVxfOFf/AL5zohGh0acuXFGima4+ISwlxJU63A+QA0mdS6xX9Po7
IhFD6s4dw5j1pjBSrpFkn+NJKmU/aSg2ZbuMfmUIinUiQB34RXVgwkhKarE/7hiooY6oVHHJ98No
FqR6HErZ3vhE0C54UCPy8dkletuWZY9yopNRK+0B9FEhCpBZqFPzaEGXh6MUEG1BYyyk7E/UjD1w
jFYxQLYBRUslgSrmFUV+oOjQSElNXLqE6kH+I3mYjZQ1UFsGJz+2tJ/Yu7seDVs1W8LUQr+G6om/
IHTpt+CwRIZAXjFFC4icKY3URtQ2B25qgHyoGIo7WpIj9wCTcL6RP8wyDaFVHAcx5j2IWfzqBU00
JLclpkUVy7bDc3ZCBJFpKeRqeB/AxfOUc+apY+gjOssaU8qGoAQ0Nb/aoMnkKgcRlELkGt1zntxG
IMCfOehvxrSiYE72tAK0p5/zbckZH7w7LStskuB8JQuv66Px9Db0rIQj1QQjtK2XC7FBZBWIKD8X
mhRrE+b1iyrg7NzWrM62IJxnwco7Ggzwt82hjp7RdTt7wvUS0W9QFL81MytkPAc8MEKY8vMRHeGm
s+4P/TgsPPGyS7h4/5ZASWcqylcJlyIu4afMtkkGtR6qgJxjWoeMw3sa9bzE5dGD4IkYseBCkBsU
8+SyADlqWc8UBMgb1Rd7hFEfNgSLpzWVSDknGz/CNuOAyD+0LiKLTN+GLk/ILsKGDmRVvQkx0J05
YTga4K46gsuWkDt0tyoZmgTnZ3IOcebBqgOKO80PdPh20N0ozgKHLoYCD5RLLhtokaIjqej2hz1P
AnR3quJ7NrmSCIBeyEtjulWhk9JpPX3WdCBlKcnTV9BjiLrhnECbBvcoYPaRMdFRTp3xy8tZsgX5
572lijvb4qglvJ9/wQYNejeGuy5fJzcP2WhrgiiJUcFu2TS/hwoqjl+xZVnqX6uUrPeC4UVKwVsx
oMUNDRFHV6nDfq3KEnIYScub/3YGgKBITbGQAdcs5kZ+OvymaZzIPn2xIkwGZsBSZ725VNft7qLk
1dvE0gnsLG3+kIYg4wlAnaHfeRMmEBSqvwElJjgNMU/Bm40I40+QkiKXSh0J0OrOVR4UXnPAcMHN
fuCUxnazYvNF+R0U5o0btN0/ktUgwyBaxDHSf2OyJUDKJplSixt3hzngBpDQcUg1ZLwpaKjpJgVg
MhqUimrAMQVpPEFAydNWlhqd83FTEFLYkfwZ2wP4yiF4ASG5K1lqP00YZzIhEGUj1aNdJEMgnsWd
PRJCYFzmMRrammgRuKqzJATAQ+weMiHgzPkcHUNj79Op0TfzL6tCeduYJC3wo/j1gq4po7ePsoN7
HIi8FUrV3iJpZlKEFW12NmImzccDQwW+WeL0tR6YlEHIBEJu1pr9THbstrO6qk0b+OvqI06PbRku
m+1ZI9Ec6A3GNK5kGO1sLV5otnkIr4d4CQvQJJ1DQWgmjezmCZfELRqhpL3+Jp00VlbW62ybQQBI
gZZXVNwQkyJqESHlqTMaqdZgm71vHmmZ3oHYqvBA7AGuBux1mOTabykYYiy0yw87bBXoMa62abMb
rnJ/1/3pLE5/OpTPbVxIMXYb5NTdQTKRma6Jb3wZKJy0j5GrtL3VY+spTsXyFtihnXTyt3LGb4yG
GH8cNm7ZqK4RJlI+jhO6y3oMtsdZCMfrXz8Wf/7OHvjVaqekg4241NqGrofZGFoSHTqFq23dlAir
QDuQ1rXDmEmzFr7py9EXuhn6NKkiHlUcWUuNUBLEWh9BY8o3j5DtO3iKT7bb0DAjrMJ6xVZmAZqn
pYxdXD6BepEmB+edILAIKwyx3jQxQavxssMT7cHCJkmwchcCWJ9B9RLKAX6rQ3E0UBzSsbhlm5S4
yP2svyNU52KVdWKSiyBg/+VJdD0j7PmVWXP0UMOt3Qo9yhP+r+VfjPHpTdenUdQKdcBamcpibifV
EcCw6p88oE6NdQmkAkWnNZM0X98Arq24vTgwvjPK03qzkX/J6kUsvNjQsMv3BFG4uQAoONQTLnZc
lN1h1prJBuI1h9yycuRK3yEyuSvBkTvJPR7tXjR+NEi+DxD+ry7Dc5OYa3ozzc/3P7m2AgeRuqcH
tyZAK2wWEkc4SblEUDaHdDcGRa2knvJDFgzzBsnbA5Zv0ljYh7nUSl5MWlmuh3Wl63V3bg3Fgm6K
ImMshS1Yv5jnQN0bfgvlOtiFfADpq1AUcWxwwrlyOn874+/XQoyGq2nNvzU9HvskZgZBr8HrQmDy
xZFSzbMUhh3PmyxcuO/ZYGHfJpI4GN36o4W9XhDdeEOcP09/h1WsMwm64FlsihN+IS89j5CXAVuE
5MfZ+WG8uUd3PlC0DTpWM4WB/yOYglqK5t05FTzrgunA5kqwEjI7IfiPzPWYQDJifB3KAEqSFGoA
C0our/QBmdnJoikf3vz1yfcYoGjVLsvlwQ9prbgJDl57xgDIuZyGnNjOrNXBbCX4da7jhuUnlOc4
4rT4zmaumtFgAGNbCV1q6paLp5yXKTW/SwTAh13FZr/CB48kQDtfihTa4E6VAx4jDT0iw3A1COVn
JDqSa7nEw4DUuDVm9OBSgAjQkkNrGZulHqfd3wbTjmOksvxU3ANlCctHhYUBPo0OozPEbE8UPkyY
j1XfWp5VgIFU2dro/zla5pvuhUuLanVM8xTf3U/pWcRtSfobFC2NmTQgBJhTT0n2tBhUlA9fAOGi
fhvKj1u3xfMKZsVcQCtHUSwjNWhQzQlEk0YA8sUSj+DxgiCgbO/tMYp/emGCGGMHIwnwD8cYzKlV
2ievzvackdnmKXPrN9kBaUJSoypvCUhIeiupbc3R6zYn53ynLlLYQy6b35GyTP40lCpdJMXTxuSs
QoKkO8hL0KmZT481rUdBwmrcolViyvs9zdxOPP+VN/K4dH+7NjzNcAVM7wvHBzaSEzYk0G2LBFJq
UcayrQeNQLsrwU5EAC+4/+omhaqkAM9X/S1x2BYfFS8K+xNHR8fty907TwBiw35gokA22mEzxb6v
TO4TE05qcJiSiTrh4F2JeMiGEaA0w9uyz+jhnTL4FmOwTdTBYo0FKtlcuGsuEC49h9oCh4LnKL5b
V5KO2KwSEXQ0XNhfDKldj6zHCcvbB2S5o3BFpwQrbVeTXnpKFJ8yZWA+eVJClu2kChbRQxwyiZYS
jioYqqmeBcNCi6TSR589aZLerbM7SDzS7ivFCksqZYweskQOI6ZvsV3IhsFCmVbcadDvALUyFBeB
SV5NubF7DMZn93fUYBqm38OJUFFSrriZB9wBDNAVjYK8tv/+1//+v//np/mvan0enA+f6nz61+l5
HJx3p8f9v/+tGf/+1+WP3w7K//53r2d2zG63pyhtXVWVrqG3+fOf5ZCOh7+t/q+T3t0ryuv+HQET
WAnBCrCmQ4sb3ZnQvYACQNT9w1uqf/+Whv6fb3nZ6aed9rqS1IgIi4QQyw2G3sCDfhznwDXF379d
p9f9h/fr/Of7KZft7v54XjpjKcVK2P/EHRH2vmI7fXotyn+GFqW/8+dz7lo6TjMAe4YWJ2/mTB/T
HmQ4QLg4xyXINkHkR1sPbzHHhyv71SKD0I+2lCS57/t3ETGAxXdGAgFJX+HRqtIPFnW7i+Sn5Ze8
vhTdtfeWtPoxVkicXKeDu5hBY28ZB9xDv390ePLmdFUsHuDzIK3yipb/oPu4QZ46d5qJBbT3S7Cp
mH4R2DSJ2BfnSx8KQWM39OmnRHYOh3Wntp8rVPkcvElJjWITAJKSW6yI3ZBw6y/r2YiIexNBronP
fHSen5Pz+MtD05edlCKhhkswjQ7TYwfsBaFaLei8kqTXs1dnXkEHG+C1LFYqc/6yZ1isuuv5ImxZ
7KrNRrB/DFdouLajt8i6KZ21nbho1dCGD2t3RPKvPdc2BvxIxPNCIifzfwYHsRuSS3VnW6KjF6xn
+JBrFSHjVNbH7OA+uZYG+WsqvuoLXJR4jg/9IWR8bWP2J+eLs/CVoFfg/9ZwL5uv5w0VWiSxzb+R
ave1jQmC0ifaZEfw0mNFFRUdVDr4y+k6SHXBKTe4EqwzbOSJDDCtIGCb9yvruCZG3N7e8i8iPDEK
Ou4ci4OBQddiea67kn9FDL2qJUEF+HHWNJDY+MNryTW0dcHS89w2B28aFsb7j/1y9JzIneHi5N5n
rBDoykUrOINGzOQG7fuvobMHKJCFoP3xTNXd+sjaThnulvbgOfmVQ0oHinCj414usG0tUC4C4IE9
wu7qCEYjiWucmgMiSSuPQ1xzObI/+WP+oMAdLMS2V0JiaHwQvT8I+87VpI277NeKor6da1+Px7rr
SGD9tpH73GdhAxLH1WVCZurGHoZv6zwF9pe2IumwcLFvz7Y7scWxI6OZrcMEk9aeqNRoP9WsE9j7
2y8Lks2S3U4YVlREuB3qLKd+5nsO1U0HUEnGa7D20oNtoq8G07qtWWF07Gv+4uU25MCayFvBtVHx
+Gn8HrCanjhAfJgpSxVlIwkPxyqmjNfKb1mHXJK2dG6TrO7JkZhnAoTs6krL80UJPlODIZOe4hks
H5m0wTB9lrA+cDASFFgs/74yabLQ/Uft7Sqq2VVVrdMzjV5b6f1nYVrUx31tPM1mdGNm/oM4S1zX
Zb/rj7xZHGs25sfw7ezv37cnC96f3tdUdFPhLXsdU9cVrdORZ8Kfan7r1bmq3/ZXGXcPZGyjeiJG
yzmSFboT9ZtoC3e3DTVCJsIG/Jh1WckDComtKE4PDYp4wHiFxj16sMuKUoQAdk9DH08NNjXLFZdc
SqsBacTXvWD8bSXYm1rhsLoFF+KJDNeYTC8EvBEF1XjnvdvS+SZtwKIGG0rHvu0d9Z1Micdv7d09
MRnR7uZUhBXvo1qLmNjOy9pTE+yD79F1RTBLZ0Y0zFrxzRFHMrI2Y9bpiL+/YJr2DxfsL19U79VS
r6ceF6z9s1sqb/sATy92NOsZ+V3omBTnmO08UrVYqMHSCdaO7wNMRioiO9P++8/S/qfPYv7nl1d/
zOv58fko45bfzT7FolDhiNi3wMTJUrdQMUmCdBkLMxYMj647i2VwMKJTwqsXAA1EBSMS+mgEsol9
m2gRT0v3IMD1P1wyXX6Mv7nHusp/fsxmu30/9c5bGV8LtuJlrJrpN2g9ycNyG5fwOQJ1vU94YUpR
wmPY/mlH9/F9VkesJiHG6jiWsaQSMyGCpdBt0mwpO21Ro33eOsjebUCU0/w6eKXd4d9fYO0v7cJf
n46ubF/+9HQY50pXrk9FGVdFt/aNvrLRkMiVW9pRn3E6Vj04sirevXzj4KjeGfeiyWoE8OVI4Xgc
d0agZn//mVTZhf3d1ZQ3xZ8+0858vgzlyZfeG++XujgjSKWbVF0Tz/FLPCjsOLdIlvj7t23/T2/b
VRXd6Gi9NlXqL/f963xc1C9ZKF4/UEBVgS0t2vlfIlCO629opg/yXzrDhf8g/4pt4q3wCVxJguo9
BkMagiiOER2Zs2amlurgHz6bfO+/XpKuarR1Q2srZluRX+OfLslXffd224WujEHHEIgdl4/4PGz7
B84nPBUkx094HJPzD4YRkn1YzMYwJy4UNCoOOUw2gsAj+8q+BOY4n9UCB/TZ/ZKBe7efT1fCj3//
ef+n58HQFF3r6npXaXflpf7Tx206nZu6vz410oBf9l1sUUE2DjlZ/1AeNLPzl1Pl9/79/++kq3+5
MNXne1Ivn4s6vk0blSVeVhsJY8e69lhsxwJhsdi0J0/8fRzU5W11LxLubL7hcoHieaosD/ltRMrZ
8DzWNosjokrUduKcacXt624XVtMh45A4JbPoDdv9U+my4JuqPTqQdXJNleUn4l2gpFr51z/oQ51O
bbTPW7P4E3dK1oZtwGGV5btYJKR/R/yt6eLkvJHwE5M4RVONyI9/Y5Z36BKB4+423RW8+5pxNTiN
7ulj0ON79dsuK7/e7PecUotvhE9qX//19K7LXsc1WstHZyu3EO+WeCZHj7g6hu9lp0rb5COFaL2P
BerB6m1XaS/cReaqnp6zC2DewjoaEaGLp+AQd2y6rgst21oedYA731wZfvuP6SL7Ti84Fi4r8r39
bYmPjJhhIl0Zn43+I35udstzQQBkcE7fBZGQuLGGzxRbSL8L2o5c+p204PPYTky6Y0WnyUooyGxX
I2mZoFpGdzi/DWdt9+N8iiMjc0psCNAGdfSCaexLekGL4WP1K4R1ey9+3PK5lNREPah7/v5u1Sik
dMya7hYXTknmIpAkq/T8G3NI+QSsvcWHQTfUAE11p5et2Dfr1QO9MPwOfD6oetD1YGZCZM6YrD2z
nHI5hklPSHPFOdKQ018Bx+APQtQ6ObLPNYs00Wp8PJIb4sO8B+LBkj9aOCBFG9Cj3ju2lh3AGltB
eEhwtaOEwA6CXODjTw/x9Ax/ow8Bg1P8YwLx4sttgabClqfpHTew2w70rMHAQoAhee2EVjXR1Tso
1qDX12q6eXq/X6034mmC6Q804oQxBUeHs9Ga1y6xaEiQO8nWJbMSu8GbXTkNKbEVuVUd8mT9GwYC
FhH4l65T298Ttx/LNew1Qj8v3iWNT/uMW8S/J13dul/ce3oI2gGbZzEorzxC2/0FzzUrYBjKkBiS
d0wms81B7LTSXvnpL/pXYlZIxGK61zwDqz1Z4TjvkY3G8+O8GzwCAmLZiUH+aEXW1SHnVhXnhG3Z
JGUTSv85i3f6tS/x9wei4I5WPj+CTBDKRtIEQ2T6xbxzpW+aARicpl+goyT8hAt2BaNoOcQ4ezAj
M5DQyLV/QIw93DbStnH1tHEvvI4VZ83ohDujhZ5SW/hdkkOq7D1u2zosF+JnRXxC3RmymV68CLSv
vAq2y2IDNI/VzTJzjWU3zaDnVW4HTtA++4fgIsC6x0T9cUt93RHrZzwY1eUOAv/jl6wfC7pOFxvk
M4Sgh10anFccIG4OuCQ+eIMW3D/IuxGfvZkiySmIECOxKmlO22q/A2AU5KmdAD0DoRno7U7kBgNT
MZhDsbnbgFGNOHb+dfTM6yfk+K54Hm0eYJ7xZsrse7b6J5sfOn6TTCazXflhFuD7h/gLN6Myp3aG
9FUpOXFs62v9IJMCni9uCKrQDi6s77RFVgoW651l9k23iq7JXqy0gX4hwGkrSEclksxqYuXj8J/2
VMN5Sp3CxHMXz/DjrLY5OzBlfpnGyoxgh6ebW/O60TpuxcYdtx7sw+6AotnmqeAvHxPZkM8mnHMJ
JeKcbNlgtU1JAZcRLzGOB7Dcm3MdvYRi587FaUhbMcPPiBw7ORBfnC+TJ0QcszQ04wdxJPsOZC7R
lYgpxA+6U6W6ePl3gUtjQQQxEmuizwnSJfYTOsRu5f1t/zUxI+OnwWJE8Lzf84yo7T/HbXhgSBw8
+phkD9zR+FMCRgu/6yke5KgkQXdDnPGt6ZX99KrNVi8+7M1pe7t4hfA7R+gQUpsvA7V/yx9xz2PT
PN9GF+WuykUy+F+GpeFVdKDF4Lf53G+PpbjuhQ+F4YVU01sAgMHrkkRpV1yer3tlk0ljTdCXCvRV
iKZ2tJMvUt0InVKHhO8hX8cGE+h2vTkU9Mxa3ySALH1sxuyKuttkxYI996g0FBkdzQP/T4pfWaYq
XmJ1H+qKrxGxG3U8Hh7eA2G+a6TWTI1OERRUNlnMLgHXMEcAwhU85VihvLb8ca5em4NLoJ4Zk4xB
mmOAr434go+Lt3Ut0x0JAMMFwp4s91AAG2eG82GT/WBNmA5iZuvnGHSyZ+AYjNoaVgASNr0Fj8KL
5AokUgNqKDLXdlaz59mR+G4tsD5l+mAR7pd7XwOoucuKP7T2xNip9tfHxZCfh4AZL1eN4W+5vxY2
rMOg7TPh8dx3w2reydKDy/lFE2OKq9ADPF6R6n4DTMU9b1XbQ9JXSLx99IMjvq4tj+8xrd07om0W
rnhQYc4WVIC8J++EmSqKPhTFj8N2DFeZ7kM9YEkqUdn7TA9YS8fikuO04lWeDjcPVBk2ciL++6DW
/uDQ1wdkgKed7OYHupAHI/U7vfQf7ONQ6bYuwSsCBXPpkqeNaKc7vI4oq4l3HS549BDGhG2/it6h
gf6nw92+S09UCtQMDlGGwEWy+LCeKHynGjHvBnWQOFlK/ZM72CASOqk9Cta+D52A886+s8TtzAI0
Jap5eNSBFlKQWZnnmP0u/yWv0dtXrgrkAojiXDG8PN0vyxvr3xPjkauTw2Q3vosf4Oqrt/PSnw+B
z+xswOvRC1BxHCmFdCFxY7/6XHsBDKdGPftWPrmET6TsoGp+lTReRUaTFvT6oNbJabYPF7O9R5CP
38pewHO1rVaoF76Rkb6c5R8hQA9BwuGOA5DOsY/ZR/RIYukkwZUOZUgMIQ8dqZAecWs27++/OCH5
oFXI4iPQrh1fXGdIhGnHA5TrEJ6FsHR8DJ9rjfQkJfwsnw49qfHDNlO/1d8PbzFaJEiIpr8dXabb
YJ8ilTb77fwTmn01pnQ4e/8bXYXBuaveRZvzipWG2gm7nmjN0artPKRLUKRD3EJei3CXlscD3Pbe
wT2AJNnzHHX7On9fPAizOW2ujSDznzJS97sWAez+laxE6QdgL1HCITa/7t3bBtiqll9Pt3z0Gy6t
SQT2F5PZ4L0muBsKK6iXexhmv5MtgJu6rC4gmJwnf20uQSNdU1wGu+wzvo71YDei8GB3pxlp/Mll
sijv7Or8Wrz3PiF40X5hTehCyP8/ws5r121kW9dPJIA53DIHUTnfCJKmJoMSRQVKevr9ldfBgXu2
0cbuhr172ZMSyaoaY/yJrjLE3lh8NpYWwDFPnJpkd/ANbnzJxm8MaEAnPol4bM+n0Ph6PfGHJaCQ
UbMN8d3hMVn1tC6FG/IVNzjms1QtPP6Xc3t49bhofGzA9XdqDZ87WSBBcj//1tibCWVqD+QnhMcd
q5678aE1V/w9Rvr+zSEEK6oHjChDJJK4UlOCh0ROUuOBKxVw91jt1IJ3xCHh/jRtX+7gNDxFl7Dw
eEMtRsxOE70iKUYNwTfRYJohsT30Odfyl6+g0OBUnF4TeccX5bwoEz0oPI0jSBAqRJgGmzhxSmy8
L7RTZgQOz9Esdyc39NvoPDwdM3iGDOmCKoGbD+6O1z2DxWKRyzTq3RfsVpCuXj46kxeMSTwhK3X8
RkyBEusYbz/Ri5V/y8DUmXHdMPNiRuGUgzr6OOetPswusK5Q68b3qBizMYVYPLNtciClTbSkDnDf
C2Mih2tshvLwxFAgZ0r7jpEpWBwWTAdwq2NteqdhntwdnCYp1PuYxUaX+Nr/5eJ4Z9yBqynmmzDb
+NUOIWsIoQK2A/AZD2R/MplXe8aAR8DY993FIDVpsXvqZKZvLJHIrLU5ijkmc0zYsKNe6xTrx8F6
wAkM+eCa1cT2MkBn3D1saZYpOA+HkCVxXT0BtI2w6R/Cqg87qnfus0HJfAP3gjaZW7L27tGndw60
RHNf2web+YeE+6Xi19HRy6eGe5zUHBef9AwVCpf8hn0uKZmY3KBdruyNAqBAnYcs/BM8u+jc2L+L
JdUhzQyPjBxRzgKiMtjC2G9pSoo+BAG/4f5bHiDchFcMoBwnYDIL7iQAHFw1qYJrtl6q0Up5em/y
gETIGLYVMXtXesIDErXf28PVNVcEzc8MdRfh3KDwpzDyvQ+pUVSVDML4abi6dq/c4YGdnAEcRDiB
sixJx3LY006Tubawxs3oxVODtozbOpPQsW37uJXbm3PxP9tuhZq14nYmGgJKmBhmgozwqfhHyavW
Qak7MouMfZrn2fF1dimu16cbcCkOqDwJHyip0VkmhHiSItIjDqv5Urv8SVv0KXpQ+mt6gg5lDqey
fwdLvajB+uCfeXI82Xv0xr52KGH4Itg7hyCHfQXVYfjmtX5MEUwuUoDOeHtxV3lPdIUU7jH7OffR
Frr/dI/tefxxd91N45ij2tk/k9pBZDToki6L/UiERkghteokjMI74EvPaWN6O3GampnO+aQN1JAc
uqAdNEilWo54MJCYvAsWE6/n+D6UfVE0YP5BPi37cNJZndo5aUxaG0qQb6iehVTrisepcNPDGmR/
d/bSoEFcmzHfD6QB5JYN9Q7tnPtMqIOsu2tmtrvE6JjP0RBfxmvt9k1AdOEbr02ebCD4HLOk+nn4
hJ9PRCHrCIfJ9EMT/uSHEQvtVyiGkS0lqIk2x4JovJresfbv6XWBpAOX3FFX5qR5BGhhn1jQDF6J
/HYsM8YcmDemZQ4lVF+9zqihR6lca9CkBhTkTqCp/it3zF519ZF+slNuDxYLVqE35gnAj40tTHUv
A5NSdA0CxWmJaTYMC3jkt1gl49W1up85/v8v/4PTwy0nmhz7FI6Jom/eHPYaO7vB8LBw6s3a/jvI
GbYTuEBdw1IiQnpuS0jYxkhW8+S0atJ131r4Ninah/gDBNujEjis8sR6RMadW6j03xNmH156qr23
jn1+WDfuVaaihIBz6mPhjgUq8VzOddcGnbCQsAcemHxk51B5anjsQScHg0I/WElkwxpzbNA/hzC/
RkcSvq7RhyVMVXjA6/UJ2ZDTCQ33hIjFQb58jtYs9AxKHtSJFJZDpowY7esDvQMOzgDtHVQP93mN
5cZ/tWGzU7Bdm+k7PRC1kBV+dtebs569wDNpeTcmkrMZCn/UQiWsz1v4ZFj58Q77fP/hS2fHPvZH
GBx1T3ImZPR8v0NE8m5hRm8dchcTXTC0BwcY8b5ZSftBgqkoWajD5gZDBsDS+wCaEQmyd2SKCM3f
EwHgq/5xJTHOwLMen6ca97pNu33R+fuK0xmsR8+hzfYOwtSE39fxady4xXTagdbK6Otefj0ffXgC
b/7ZPvcs5JQJE8EkgNcvRohd8hgxS7jSYR+7EnkRODMTcMWy6vhAwzqMohkmNliQISOVquxIK037
/wqLKoVYR54t5IkzFFHLKZekA3Nwo2xEaMAOTXuWnoLHwObEAqB0Ud/ZsDkwtPAhhyFTDy5Qw7FR
6B7G7QQGijU3ZwcYE1pQR4eJEVBOOQeEJvYQptCFlr9PrD01v9FDBeK9PIgaxNePcwSW8TmpaXdJ
nYqN4O29I6gRwRqii+yjmIifoT4G68bPBYNQXhZjVDlLZSzh/30gBO+BvzLHVoYAf3jDSEsdSImi
Be9TeKWyGVSV+LrNpfu8bA4Gld3kTRkI8fXTPd3TG14+5bN3WS+lLYPGy23+Kfbr06JAj6nXdGot
JTHS7kBoYlNA0C3hvhBXbunp3tM7UfvoHXVsFXWKrGdQHXaf/M2ajMzXUC+i24MtZ7J7JZvvKcKW
KbQSj6BA5OB+tfn45Am5edAEFdtKAjt8YkFn190kj3EScNSG9SURRrshhtI7z5Tgihki/Pod/smc
97QTySFW/cvkEONsAG8Io6YMh22P+VF4mFDHDo20d4yUQJDEoMBjbsBhg9IDP3/4sJr/okkQNjio
ESzhxQomi7nyGox+27UZ0F0DDScidmzIk+zXNMcR+yUfy3CQqeGTd02/FWJuaaTdNjZS5gltjC1L
zCjXk5EPXv26iFBDNy/nDQs/YjuB9gSy26kDfM4sxX+QSfJlwnq4EEs1LPgBevQcPUq/MB11cx7V
atL51jdPYtFxEaBKJsY7aj7J/QjFKTSe7unuSpNXPrkun5kC9MLpfBLzMHP26Mqt1/TW2+tgvZMU
tlnvWnr2DCPa9fY4NOqEQsnhvSZkkELf07+QFzZDg6qNpj5UBrTQiT4zdL9zTIi1UPHJssMLUbHY
Glsi+xXtwH2FY2NnRb7gkZYfEVj4wGZfDx7V9DM7+mdubDt3SyM8HFyzIrwGN2QA6BuZ5A5pbWdG
ylQRu7ZbpNiVdBJlQe5oPjmVIwtJ5oNaxPx+Dm9NovAGfnJX1T0w9w+JMWZiye5pqaNperCQ3c/J
L98BfU+jDCFGHwZAfdUxVj5zjQwjNTkqGWap3GELWTNRHp8UIE1+OWzq5S7HsZh2o+OxB3dwzCni
inLr4mEeC3PSgFJyI+KiVxvuc4/RIoSVIlQ+ASHB3NgntDhMHpYXYN8V8sDzXhqRjLjRwho9aUxq
lT0+L4BoLtyizsDKOt1HEzaWD8dSPnjsrE0O9a1KzqGFa2AV1Zv55+QpZ9jOznuU3/8Cwyh/Q0d+
YN9NR2n1eg06sj6gD2P8R+AZLQFTO81Zf5laKA3OtvdEHtl6nKldBHQMkAOtck/sEoFZ+v+NC8nS
H5Ehw9JVSTJtkLYf9KTPOz+2snaQp5+gj9LiuxOd2d7wtvCJmdzdYyjpnvIt+qK3O2PEgjfT/xuG
BRzVk9PMDkymmQWzeXzBA+IEIUaT5EVngyeM6NVt3IRQIfDH3+6KjITAGOKgwZ9hNu3eUT1fYkRS
qwROS9DwtUN5Ji3WqJNoAqjcGh8tK2v/1j3BXoEkTrf9RKWKKUaDRFOTMXfIA2XLuxNVYVqEr+Cy
ffirijmsUG/99w1T/wT8mb/drx/41ue5vrX2kfslqFMl2RDV4Okd6TeZ23+RngVw/IwISJS7tNwu
+mBvSfE3QzXURS4YYQj7iCVYdscMGsnfnua/wGPD0DVbVlSdXy3zJ/h2Pd5V/aFfi7m1+thOM0B/
3rvmpKa3yDkGxzfOyDDrxYYI8+rrv++M/K878+PiP95t5fh4rxWbi7+HxqodSiOql8/E3F2+dVbx
woLRMuustC/p67WhoPnvqys/aH229OvqmsGXVvjm2o+rr/XGeryO72L+SGhHaHdL5zYENJjewsue
jZZYV8LBwLg2t4GSCg1A9foL60BWfoLCPz7DD8D69WpuRV61xbxNiGpM7IACmNGNObtOjNT+25v4
Lx7Nj6uJlf0bplvfbm/prL6KeSc6MVh4CQMD5xCtk/dHmMYoFAYU73pyp4XsjC7dOjl9KWtETYe4
jq4ZLPkYHw5YvFLappfUjO3Bof/fT0X+1+7yz8+o/+BhGHIjnUyTp3LsHiISVyen6NMtKTJX5/Eh
kxOOVsijwdriwKuS/G+X/9d2y+VNyzAVW5M0S7V+kCka1f7YR4MH0izknc1JubzcPZPDp3Fuk3bw
mh62t61a/eVdlP/0ZH6/rHhPfnsyZWGdj2Z1L+byDt0HAkt4jW4xNxnSj+i/7KxiLOND9NX/tgb/
9Ab+fuUfOP/Hao8nU30WcxCxHLRgY98F1F4hi+ewR8fNscNwR/3bN/7TxmPakmzoqrj8r/fgt2+s
dU6Nnmsfrhu2hDAzhw6aQR2cGCU0vhneZ/dNjb7Bs7v//YJpf9p0fruw8uMFu1/ap3G/ysW89sxd
AWrMFJduHwQd4CUsYBp1dcLugRdkBkXngFi9oCB415MCZWfBCE8egUmEAEnSHp3d7B0Yi3qE3gdZ
CZFSlq+FdI0CNQTbNP+yhOU/bVqmrULEUzl5JfXHpiUVVfkwGvHpVTDxT8pEdmeM4a8kYM7Bf98q
xTL+dLMsWVNkHpDOBX+8l++8qU5UAcU8pVcoN00eHkg+x+fv6Dw/A2gTx5rBrC2P70ulSo6Tqzrs
wNWgfgLokulOmbSi+8rdB+nE+Jsd/UNaEEEQvk0H+zF0PTITrfTJSEFQPaAmFPhMcuoQjQAPtfLq
1pHHb0hX/EOjxOCKor9wDyMYAwX2iSAaJ79Gx2eTQfn06KHpFp6UEANw1elxSlGQVpGMWOsLjRSm
jWR2MsH2WjC0FAUVsP/ZF0pXLRJ+aQxMEeq/mQ1WC7RZbhETrxdfQPah9SOEwEsT0WQeMT8YSQzm
OwuMqzIh7uBxEKtVrxhiAZTwFx4pJEyckE3HgkGyUqnTuTE1cUfCPI/r05C/sI0VMu8GIa09aZPn
AuomYJguPn2G54dH7w/Zs6VvRFHMP/UG2xBqenw3GPW9aOAGzCvX0Qkuq0DimJqgdKmya2Rjy9KS
MeF+OtzVDBGAGRuNe8IENzjG9oKhMeoGhkUMQHpMe+rt0VOIaE5uvnDVRt5K6wsbYyCNcEF50k3z
WYXrWhGUXc5nhhF561aMA+PmksjIrtin3HbQch+/DjNo3qZjGv6RmmedmkJ0jiTrOMI3RhmZRa9o
3ddS6710klP8Jw7ZFdY0hfB9kBRfmosxij3Jt3YEaafLDvHi2QLfMhDrzE+pNLrMybVNr2Q2TKX5
HfMuvFWEisVKr4PXxg7rdD0x/TLBZGfwwOAIPFla8rGF/dsHZjIMA8rAAmEDfnM4ujyYvV294+xC
jO7CHjwiMfpxDQ7JCAFLXguWT0M60ffl3GNEwf+GclR5+63kWk1waZGwBGus328+IbQQYcqPzzTa
eOJ66CKz1G9+exb/8cOWBjxm8ufHlxuwosQ4NtRpzBbN3ZeRTYFswxMSsN7owbjP9DThM2qLuBCb
Spk4HSNT8TF+gyngiYxBF1u0IJ4IA3eM5cxdFTM6Ep6r8DdiuBuQgLThlY2pZZ/TkQtWHacy/RPz
NsHVr7xbJHLnYC4gEpmYInfjIzQ+wnC9oCs8LuDRm/H6Q/MDuGjGptAmX4RNJ47WKEX4vy/66Ln4
mPqCnsS9B1dgcEbq6HRxMYULjWqNP1n2jETEEoOKunX3TtfgQqTQ4ybQGbH034mOE48U2giT9GXp
sXipzq+Qo0aspioDIaYsYoUJITYKA8QGfNLz7p284jJ5znP+cmbPj0Ty9J5s6GvMKbWVrTJZwn+y
a/dvCfs02HSdrWEVPWED4CrpdvrNVOQFQClGhHDgk9LoMXhhsMMa1NJHn9w+hkp8976InD4OOkyD
PTV4wJ0ZfQZG1mJhSc/CI4PuSEi7X3hNWqc0IzORXN7pAcekr/iNWyp7m4L+nXjm4ceTu/wbmMCJ
/G2wTc8Ahj5kTdouAeYBHrAU9Q9ZxWkCPFSwNdARo85kGXp1eqQq2WGot5MGZVZOicHL/RpgDtLH
AKbRefxo46M9LIevTgpucDp4AHvwoe1Um54Y8CLOOEaH0aXEBBvrfHK88RqtJrxpSgKpC6N+NffU
8fPqlRU+QoGWnadWTyXBcE2PWfZtTyULqJcjDhKhFFrv4pe9HAsVgUDThPaE/hpxZP+OyzzwG8P9
GptP4xtvLjga5Ju2GZnl0CoYFcYcMWp8z+4gEb4mnD46/BybpIAW2hfEGGx/2QHwKtYyaJHoyDAW
iZiZw/wvedFwkwAlq8LP+FU5Qx58+41tp8v/U7Phv30gHrrDVCg4QJ39W3hjVwFbY9LLbOkFg+zy
TdcPeWP6SPibQyjeoJot/JJOdEN9Ro464hvQ1M4ozzTnvbsn0tLugfZHNsULofEpr39w77L+AraL
fHv1SZKigXXsQLxo1x5EtgDNbO6MO54U1vG1p/iw63hvBAz4Gt7nH94ZohBjxuVOCxpgTVqSuLa3
PdSDdA2cSU1SOFvM4ljbGHUD/QNyehD73Hp8Y2AMHaeXR3d84bHmhpOEg1sPO3kwigZ8EwBTm35Q
07C9OAV/oYwO2KXz95CQKMxp+VFAqYxUPWt+GWtDBfis3V9AuwD0g9PwkqikcLOUwLo+ZF/bsFTf
TO0ACdDUtKEOWPNG3cJ3YgKgRjTuHI5P8HfuPqmIfDbe48EbCc07aWE/yUuMAiyobbPDSDuCijk1
7gLgFGTv3Zz667H6hfs97w4wRtUHJXxi0K4EZERfV3lalD5EwnbV7nn7z3fnho48xirVV2ZshTdX
37aZhnNacB1WuyNTBlKe50R2wx+7R43CYspBHCUfypjmg+A7H8aZwcWmDOxcHO7MMQaCZSI3qmH3
wLRgZx1qmRKW5NP0D1CPzt7VuSTm5Km7EsYAjIB1VzFdA/ztFldm9sGnjYnU3b0cIzKzq85CMyPr
PHz0qeyLbSs7VrcDekORqSw5iG0IThynuW9lClA9CXelw3y8XUGhKrMD/P3dqYsw9QCQzygDJSys
MwCHPDh1O8MK9pcJrIP5wk77skeS5tSCkAJpovDsEVy99BW8Bq+AReXD+wihTzAxuScvKAeXvhCX
0P7B9oUiHlNa5N29Njb6x9QW29CYHhl20ha3Ql5YDZ9sCpAPdo+MoEVZLHa9Tk+CkMcHyDUgJGXA
ocvXseImvaclWYnpfXxxQXKv+/Xy6N0BD6JTZgzyTEZG7uggFBQ8r1C/9Yqt7b8HDQXT9plCZ7Di
6w5pLhhU8V0xYG8cADYF61nMZRgYLJ+kI3yNGtzaxH1s0KR8cZ3bzv6AczjXcqb5RGHjq8f3wujT
6BbkQY8lai6T6aZzwxoB54IUmOgsGMc7xh9G+hlKL8gSNvQe7uvSPCdUPuRiYqhq1Y5oDSldXwKl
ISz59g47N3f95k03tF4+VcoeMm6AT0oRhJZAGHWS4zPakgvqyOzQ3AZWJDG00AUsMpIcjQE4r/oL
UNw7HX1ee66ybt33vmU2RR9CZ8KEuvXtrQp8w9EP2wHkuwxg6lYLhhjt6mALH3JmTUZyjm+zOyw9
gcDf/RuJu6Mj3hLcrOuOWy1dApq9c3rDkvFGGPR0JwD9mmfH4paAWOUdb/+aU4GlG0L+aiKFXXdg
0SFSR/WAqqlH313SPqYPiv7IGCgDXmuofeEjPE5gs4FvQ12lOKH4prh/wutkH+8qsEK4VlQjoRP2
j+CzhMkz1AfmBApe83a5KlPpdaqlp4Gc1Mh4A8hV27Ce2yN2xyVL2b9OjzARlyhZ5Ojgc/oXX0/Y
aZN6cts0A1D6eIehVYC9G9ZmQ6V/jqB1gCFznnL41V9wyyHv0afszn1utRK/KAuWH3BC7JdoDUBD
/WtYsXAsqoWPx/BB8AMMPitETtcONW97cG/TAnaVsYG18iSv3PCY1aP6HV0nMuFTb+dCeB7zx/i8
Ranr8zUYiFrwxK6uSn3Prnx27rOW5fxKWn74WNz+7ToBdC8GD2HYwiN2eImQNsLYiuvZjRgmyzl8
Gc5O71H7xtYXsj0EAqtnROptLC3NHiwA9nweJpwqO/yQFfFAc/cIjqnVvUfmCPaTwTMJTuF6whIl
dfyAiMUGygBgxygUAWDUbCkq3DUfN1bnh6m21HssN6PlrDrx9KzlhwuUkFQBwGmrblO2eLzTy8Te
nj2OokB29PQ6ZSPQYYHsZM4hXg3Wb+3LI5Dq6J7WlnMaviJe7Pg9MWEQwhHFHlmQCNNX+PJRAMVl
t/pWbGen9OvoDmDUpE9nvqZtsadmlmMBmjE8FjwQSppeU1Hh11t2EliaO/YI7Ae+i20e55BBR/ek
c2PhY/UKfWao9m6etNw/t9WY4Rsd1Evw3bFcnb4i1mvOQMy5A9FQyLMbgtRTRYwOsb2Cpqbg8nTx
aGiDZmPQ7E6vY3Ela/FJgKC651RdyaE8ugV7/cZnWfMqAc4/VL47TpAQCKS4gWCkOfvjFpmHOQLS
1jj286xOdbzp96wPUsPHcnrw21CdXy48ToZRD5SRDLd1Hzcmfn2cXQVwC8KjPMqn7HRWnMPBs2L4
YaOdFctW8JlDqAk/c3MOExp+ZDs6e+3ImBEwU3+CGsBwRh/j18GkwyLnwAwhzkFFQ4m69uSRHNaP
SIEG8lUvlak+v4RrBN40gPQX7JQgtlzb8M7fuKhC9is6/nHDWIRusNcuH7tOBoG3+ZZJ0FVqZ3ee
F56aOzsIZOkNfgzfOt/LozJjR2JGwIQL/eISgEqBb7I5+y8y6J2LHbR3YeqDxh42JaMBNGBQKmll
HtE3DASaVWSzqCoFHgzDP5heY8spMH+l+sV0EuNX3OtnSN2ehJCALDpv1KHAYnSc/jWwk3pWjYhs
ZBRgBRKP1i1S2DD+fQNsn7D7zDQWHIAVt/2bX/JluQO4K6Z8GqzXgDbXworj4FkR1qcRSjUgVxCI
CaZmEXBmpKSFDnLnoc0Pn6HBpkY6AQPMw+55jHLOkZIUC1/q4jJxiWX/if+sGeI/4SKfhU/Fq7mQ
qbPURG0cdfjp7d9fvE5zhnUcIdwvhhPfGO+2ms/q0mg5NwpNz+D5dhlZqdDvGTZ81z3mEXNuI4g6
cwnwbBp8dUx7heERX4QDhn4N4SSH2hd4E4VYroRKhtXyCAeZycWHyGD4DxLU3+mTgpLkqGvwxIxR
guJ79G/YBFakcxlZE9hdCxsWrCPyCKHSW2OklmjrQfnJDneEOBRSUCkrmvD39jZ/Dpuz14zYkbn9
QJm+QHJTfW+lG3tv8LPxWnJ5wqLUNwLbcsVgEvpwnbC8cRwrd78eGYgvlvc0BCIY8hKUXzgaPuIP
3PtLbC0kz3KgrCRV1HYxzXjNHnEJFFg6vLQAmDksVTRjX1W6HjGmoRVWJ29oQrQPWRNe+gai4Y0K
X2mnhxonAO/SQDi9nZl8dIVYV+riPO9zrUnde2a38bln7B5MDcsJe5e1WEOas/iNs2lw6BKGGtx8
HJTpj9gTkILHVqbBDDi7Em8xov2AFTCt/AdvjMEJdulCkhJ19rfRk2OIYljJtP3L8rWpncuXsbjF
11jYVSJmZjDU8a1+MVJ2gN0UBpR0OtR62y271vhBp7tpRNo1STUaU3z1SwSpnWF6qJpzZevdWz3R
619/PQ6he+GUmsJWYziGEYoC7RtdEKuDgYZX4nXJzROOs51lkzXDC72yFllzGGzJA5ZM1KzesMhg
dz3hfTP5ims4BZt6dB5R/+wrv0Z/cRlfO97mw9K5Bpz+A4UJ+OSg+6cJb8OmgYAgdR8D1de6RvDc
AMq8Lw7byssvJ3rC7y1ascV70UBasNgHygXbswkaz8wMGeSs7QvwmFqpr2zxFvfqKeysvnA7h0Lq
3Au8szC4ma5FhBG0Ft8++O+0SnjwuBLcs1/240wEYAEpMA8KHvjZv443VvSZcR0YwKGaUOyiVRur
ScOnfpKxBh4uMp3PfpMhKZs3O2lldz9j2AtY0ooc5RKiZSbj/nifCYJFMVdXB+R+lKEv9+PeYLbB
veAzAmr3pJGQFbyTBrIIU+YrFpXCW7J2N6+MJ0Lu1rckshndI7tSRMXYPwwkD48aB1LPHd7Kume5
DbSw78uXuskXr/07wjFCoOVqpCKZr0NQDRSQodZjugO3fQgxfooCCtG8eggxld1DWuB4gvNy6lfX
4LC799qujpPhZcBEIdFdJvYbbYdJaxPDiY9fs2J0g4bBTY+mggzzIOaBjygU/xnvrHAWxvNVLA6G
6hZTTQvy2FyGns067NrZM1FDyynj4zdiBkL2TNQdms+C7bx88Il61nDqvpAAQauhTGawyLc9hOKY
mEC42rVYZ9FHhpR455vXDC4jGtfgNL9hB3hGV38Vnl9D3vfMGl1SxMXM+znx/aujd3M8YcQQg4la
79VX46JbuSX7JAD1EM0J8pCjq8wFIaiiwi4UZhRIE2lJWQwNOp6G+ZfJXFeYnnUiq3Fhce6PuYvd
dcUeiaoMXY65fPXrHfXK7sITvW4P2w96IrUM4VuEDKyZUkDUgck0lL/sL4bY73mzv4eQ+OB3AGeT
/rHtMO5eIv3i4B3AUSiG9lJndsfUmZBHfNq68kBMvAghYqDSwGL9NU/FwEPLyhkTlwaMvei+8dhU
BzdEABatqlvB2PmwyDmNCAubvucmNkxFyCQtaoS5C9oO/tR9XwanMQmUJHJV7L3t5Ex2yDnkpSpW
jJrGWgQNBRDXNzhpcvZlGVY+zrUwy8AFsvuqQz4XzcKghTHqq4zTZ9fFO5C/7e+KI36n7i9jAziK
XvaOxFIdo7Rh/i8xADunGNAF4gxpgs6gdtsvqQvXRaTTmpm8+iQvX5zfilfuLn0qMYwSNur+SQM2
5ePpNdiCY6wqOkkF/5tcqJIN/GzOoY7q8H++THlwn2LXgwvXaduyjQdA4P8NsPwR7LRkEwxMNgB1
fqKN0hvtqyavizkj2e47kW0yAp/xg+rtfvGAvys5LKk/ml6RaKNO9y39BX9W/4Q7/v4BfuA75+Iq
S/eiA/4MWU5BYCdCSz7BL1Un6hbKxA59aoo4n8r0+g7E5FzxoFPtYbMSRyfssfC6nIqyy/Yef/l4
xp9Awt8/3g9wsrjWz9JsynIuvDON0CIHmWnlSNvcmXpQp1venhL0OrWWZUI/kBlL66vjf7ZW/NFw
SguaVO7R4DMoxHt4notRP9UUBSbp1tZU6qkxZdB6X6FBZAiQO9abYAw/gtk1eXxVo4ajpAX32diQ
QAcb4Tj3lxdA3N9/iMKBmy3FxFRDsiVBQvgn7lvLhfl+SUoxz2dPTm04YXfH6YA0bIrVaSs85v9y
QYEP/uuCqqUYQK+Kxr//vKBhF4eO1pzK+b27TuovxHPJXQw81BVBGKEEySTfsmFjzfaXC/8JuARP
//8X/vEo77VZ2+sOFz70mNKdspYHQSaMFVg99szqL7yWf9OmxI397XI/b2zn9Hjal3M5Z9iF7kiM
9GH/Q0eHesM0/rRfe9VWih9M0NaCGzwWQ7Tn8i9fWnyp/7rbYvn9DnIXeedtGVU5L2fFUtqvB3zr
zj4X/uuHj6eBRmEUf/rLrqL88aX67buLVfXbVSvlUHZeSlHOyZY/xzBbjNDe5UjLBJht+qZOC1rM
YF/29e87pxiejX/53n8icfx+93+g1HnxuK7tEw/73GXKjXDog/bnknU2nV6erAMO34wezuqBCIE4
/QW21v/E4bB0XdMsy5J1wxSg9m/f/900cue1ZteYoQxNiiVjInQ9Rvxi5jG5JGh5EgvxKfVG2sCY
Z3bkmKlM5tANsTUytOF5O092EibKCMIw8pmJzfE6x4AHOIycmfQyNyf4V+Mf1Uen+7fH98eXBu8K
SxNfQlJ+UFDer5eS12teXYE4IFVBnVem/3NgKF3R4y2vhG8jSggb1OnN3Qt+gRz//Qi1P34KQ1EV
yVJsBSrMP2+i1rGMUrvyCAVrbaFkaI+3GfNiZ5bV3le2GhUuhDwxmvo420l4Z8q06z6Cazy3HMRE
EuTsa6C6478RR0zjj4/3t0/2c2kbx5N01fhki7hPMKmzGGfbGaaqTCz8iAG8+yJdchtnW1yabo7g
BXRcKOz+eFCD8w9GGrOrPiRzpPPkK5EpjHNveAonzGyLYMQLETGO7wuk/+DHcxRT8AWc/skBDB2f
nP46PiKoJJejQeRGXIUQqN+cLM00P72Eq+HB6WMVxN8OTFTdVIrOEBgW096sD+0AIczaYwoWDVR3
tw8Gy9HOVzObP09WXul4Wz4WAz8coJ+oUfv80BUmpjyCFmpi6WSzjKtOUKiWDrb7bwKYcsaZJye6
OCDcuL4CETmLALVR+Eq3eHzJAVM+T6CWAl509v0VzAtnePEwkoTLn60+fAUPGNyPA2fTbR0GK7EX
fCW4TrZOxtf53rxx0P7K6dZJsaIFjaY1Tetswb8r5mTOxR2gQkXfHs2EXWKfWWA+RO+XbaF0Clec
l2AsuB0n1sHlxoBxGdXEJDzhBBetUvcLtR7/CQthgQpj2OSt7inW254c9VegI3hO2G5wcoWmOnim
d2cEdu0S8haXPErNgwsR8PPvDgI2SNviNwNfJ9UCB9FXssS92CdAwzmE8S54OcuInJYxur+rF9+c
QckDfvrhvDemG+ghHPrw97tRYiNXrkmi6SbIaCwnsb3FFZPlhzNufLQ3Xf6Qq8cG2nsc4DYW6OSo
pGurnZDaEkmcM97l/jqyHFx6s4fTw/UsIiyRJ6vApOiNFSfyp18iAyuaqsmu8FhC766awOLYOL3p
2ytGL1zo3CIwuG/+PhTy7XHOY6ucGVZzzJ+Fq+jaCfemCyU//GSIw10+l7+/uAGvaIfb0cl63V7i
/IK1M56Q/+1HKB6hi58C/ws32+Th2yQuruHBvEas2JCxqGvRvGSPZPh2CccVyKcctK6HbwMTnVRx
lWSGswaCYvwXS6gJgQhkbbzpLON3iwjFLf/RoqPoQfA12TAI23GSwmf+RdclYn7Sh9+fHTwGCd+q
M14Ms9IBnuXN5Dzyo+nM9Qe8nEe3Fy6nOSr/7zRaEBsEEdWrehukBTwQIgWXb6GI7yFgoeuHReJ3
wiNfhAkOYxJhY81gnWlFyAQusiJswDxsD8XPg6uOYJo32vGn/pRPh6jh6I6Hi23rzNjTuCcm6m0V
t8cm7gOjMvYKAf9F8FE+psmO6l7FFpD8rUxS/1Qm2ZIkw4vTZE6wHxWDdLg927q6lXN1QdrtSF07
t97bv80qZr2TS69MQVVXpykIjQEr0jUWpwGOuGQrD/EPDE+TzrdC7GUZGKP/Pg9+FYY/S5nfP9iP
oqJU2spqT3yw9V7iedPtUaXeUSaBrxHVl1eCgcMQ6L8vayt/agGg6triOLRlWGj/PIcucplTN7bU
jZjSq7vLJe3srj3wFjCSF1tZhnMBmH4T2/22CdYrWWfQfgsM7GegmF+S3K9g7qcCoj9EBqR+eMze
QWDQqH5Q0SRtiK0+jHo5RV95yuxRgemJePYPX+/nI3B7riRCIIV6TwPWtHtFcMSNRADvxVhPP11z
0cQPLFAem/PgPvjc2cMeG2y42IoRKQrE1aPTrFkN952OgNIYPRBNXzFTEAr1IxXprcfJ4DMhhggh
Dz4kCsIgGimM93tqgKD/u+FH/h9j57UcOZJt2V8Zq3f0AA6HMpu+DwzJEAxBlckXGCU0HMIhv35W
VPcd6+q5NndespJFMjIE4H78nL3Xfrn9S+xeq+6I52TtsUJl+H6ZKJ3dG5CD3tq3uULItLmhfPIn
cOOs4TQRCKy+CXZufxGoN1wS6m+HNWxZ3LCO4hKDQ/HaHQXT3EXwq7gOq/ACGp44lpjmnLg2u/6I
QeqC7QgA3lKsA6p3XFc3UH1yLegpGAQh1a/ODrtFtaPn950/G+eGuQ9+r4Vzwrn80qI13sOygS2U
n3mjTuM9PdCTGS40CqBzSynM5shWViPJWWOnoD1IQgaFOaf+lcDNFCzrV3IUXuWreQguxs77nV9Q
7J3TlfFFKPwjeJZP+yR3EJEU8FOX2FwkreKIqsMI7qpD8V7g4C+o5wx0A3e+w9N3rDvzwb+isjr2
n/EhfBteCqZJx+kdqvCzONsPetvvUKpU23CN2GNnPIy77MgV9BuKAXEN3futU+ThPkM5RiBJdwuI
eCh534yDPHqsn3Qt6heup4dqXT7Wz+p5fHXPHIIMRnarDhg89flj9k4SHoPl4/CRvskrSKlHNCov
05GjgovSEKfswCHC5Sh71V82Yosnn0QLBnHXGZd67TFNy57RW0YrwdRFgO8oMZibDHbm29U2IHcy
lgwGcLT55OasVbhAm2fS3cpexnX2YN3s6DeRykbBJWB+zjwXzxqbjIVf56ZK+DTMnTjRljBPmJpu
2XgDEBeSiStoJhUbCBPEVq3LfTrx4/I380XzLH+bx/BC3yx4bF9GfKOMZ1lE752H/BQCCNDMAPb2
hUw7Imt+0VgF0mYfmQnDNLn4iCRJW8wfaGOTkqbgd/xmFEIogIu0IZN4Tm5rNIgpNCmEBp5L7t2b
SaTcUyj3cAiyA1mDy6rmUTAaocn7SdcprYIrllpCCt2Du8QVbV/wTIXksvHvMLIsd9Fv7wgkgS4a
ZvT6O13HJ//sXW+YP1QY1mt6qm8woRKrGUJ18uvRDRS8TdCp5Ka/XfGcO9FyGQtctj2Nc1zWd9nu
KWNhOamfgYYdTUL/wtX65h8rJAwA/38P1+it3DPOw23Vc3FuvIsx0VMOH9OHEhq5OjsvTA/ivYEL
1D+0qI1W8atzZXz2xKAyXqQ//mNyDorldPD4A5vvBZf40rtSFD+xdlzy++HF/lCX7IL66op1CIDZ
2X+Knhn/UoTKc88Mn+nhgVEc+ym2JnOZnDUG5IgxMStMclHfyTO116e/FVst7wiU2xZPJFkXT/OL
fiDBAfb09GTsoCwcGtwCV2alp4iJqwvnpjwNVxBAj84HAZK3KT1Uofyx2HhX52pTX/KUxKNzIeoh
fQCvfiSqbQ/Z+iPCcHmyLtOX5KqoUEhNq08fYv5h3Lm/6seREpaVI3t8b164QpdY7K8jCs+7gY42
mZQZVl13XyL93TGl3UXMsPfqhLzw1Tojzr1mBjewvKotTVX3keFjxBCgR+SWrLml72PGrZduSdNV
MGAJmalfKUSuwy9AQOSLc875Zrj0WBP1gVAINWW7ZcIWrWNgE963Q02a7YFsP1YX/Uz3Kf6OHm2m
49Vdy8UP9QDrXQCiDnis4A5tHsqX/GU80jTtrzkA0VP83KytEwi1c7YO912/wJhxss/DTl7Ue7gp
z9lWP0XXyETge1s3FuJBba1zAd37rHBbXvVRHuS+equey+eUhTl8pSmKxjgnnMa45zAOfARhIEfK
eOt+DssZpTGEYPqikq7UitsG1+MV2j2FFaNLsfc/BkhsW/qpzfdtMuuxcBmHZm3furJqH3x12+hU
ffeknOKczm5VGPQL5mi8JnzUI2Nj3Lz9nWhpI/L3Wy7a/7tysP+rLkggPNeUti2QsN96FP/SBcin
yh39W+HgPNYsnCiSP8wH90L2yLV4ix+FQXJq8HDl5n8ot87RunRrdvfdzY2o1k22qb69s/Hk/zeN
qb8K6jFaWabjmKZLNSMd0/nzcPsvz2rWYRo0fQfKdkMAcHNrCJGnjOTsH0aB//kXUHr7Jzj9U1VT
k0Sx/rcv/2PzrR7ei+/2f91+6//81H/89Ut+6Z8PSij3+1++WJU60ROQj2a6frddrv+T0377yf/f
b/6P7z8f5Wmqvv/+x6fqSn17tChR5R///NaN687b8i8f7+3x//nN2wv4+x+P3+V39J7/X7/x/d7q
v/9hWNbfbIeOSUC3wvZs59bmHr7/8S3vb38aFWmnYJsIpEMfo1SNjoHFu39zA7xfOH0CDCGmzRXS
qu7Pb4m/2aZHXxY4uxdYQSD++M/Xfv5HUfyP9/q/Ztb/m8/N8WxX3mwuli8czzR9998uxdaqZ8vo
jYtjqerBshKGVkaxaoaG8swV1iruB/uuHiTraRVuM8sk1sXK57sydayDAOIVOCiS6bPbUu5Dk05x
2nrWf9M2swP7rz0fnqfH+wM41ePtoBcd/FvPxxjCOhuM+BCPxjER7VmHCZVBnf6ejck4dnX6EeQI
CQImoFVkQEoVAUpjFQ2Pndci6Un8cFVE9pPVNe421vlX3rnRus7FcyOL50QDFRc+1VBXrIxW+QtR
+z9uk5/73IcsGkz+TsZTCLIz/ZVOlOFp1j7JXP8ummQ7Za21GhLEV6JI90MEikF6IPgme2+bOToP
JimrME/ndfkc9AyUXNGcVBtAa5qplqzRW+uhbDctxmk3TKBJVcWWsUy0SyS8GDFb+aLPTWCMof+o
wnM02Hpv+uo+c3KejSyX0nRAoR17e7jOA5LpNpIJQrKO02M3mCu3q77MSYtD0TQcUKOiXGnlwpTw
50tslxc7S0sANsNX7o76YCcT7UUH/52BHzspyZYyO7c4WqNcdQa+6mGABJPEzVsYDJd5coCFuMnG
lgw+fRVgxPctd2+ZP03+HqUqOlRhtpxE5q36CuRCaDSstCJivxCwqoaMLbY1RzDY/OHGs3E3GEG6
LpRetHNQbULNrtKGgfeg4+BX5jm7zDeoQMqE6ZdDSenyJAt8FInR74d5GhfFgMxPRe6vxOvi20Xy
WRswBwfW9khmaxWh9DdjKpCqBS5TRXeFNHZ+wSUgjQG2iqq/6pBC0BHrtMX7ZTModMu+vYtl9TMl
85udMztd5AllZm9pWmAdIpe0jT/cqkQIMHeImHzymPOzFVr4GSrQWEnyO9Hdj+VAoJDdJpjDX8ZM
iEXueQ9GYwSLVJene3Nst65bI2RJp49EB4ehNOSiSoFxDM6bQlis6wThzOTTC7P8wyhUt8bDexaz
3hQhs1KRUOeM9XOQH/saf70ZMksXqvYxU+CdcMTGcElas0qvWHiNsjnZICObm7h50KrbeN1AFIAA
2BQptKVSvsQdcsskeorx4i1CkX64KL3CcnqWRanX49ht+1ig6AqaVyGiVaN68qAC1oGmfB0R3TlN
SQy8s5CiCRbal+nKiSOUdLnetL5JT8cbkLdYzb1IdrpnT7ZnvAOqggVUdERCG8Mj68E6mVJY8xk7
k9O91kMgqHBnf+PN0VZGLmoJK/6VCXshJ0KQ58nYR0X6II3yofHQiE/jVUQj0GKrtXauvh5vF4Fl
MkHL6KlkmPbzqf7wGG8VE/rKqgNiLFsFvcWuf+J8XLt+CUwpoalreYx5iUqwElXc5d249iOxC0oM
IBZO7jjMvwtN3HyXY4XxPkxdbyPLehsD86PQaGLTKQfkETBj6DXMNWNSkN+zfifyDxfwgOGjkFId
4p+4fPDD5uo8J3ZprGSof9yOiaZVvQprfHXq5Eln/afTkUMWc8IKwZrCqr8mzbTzVFOvzKDflw71
5GyOh8Fpn7U7pQAI0t91RNkzh8lrLjjMmxzly557LBybezfhYTKBJrrFwNVVJiwNnUJFK8Fsavfg
DP0Eq4buRrI1QpaHvptR8cjgsa7ld+8kBDBlVrBoYwircy9QNmIPSamwpnpA0yfiHRtRduxz9yvO
L8GQ5diU0pey8qJN09OKyCLdLOt28u8yEMlhVv6WSI+HvvsxRVltVN4eXBPFopdK4s4rvQk6yN25
C4rUK9bBZGensIVfXePFGcgF1tDBzERth2BCYs/W1HpIZ/1QwqfGURPY0CTYayFn3Oc44e+8jKiS
2Kiv49Aiqh4Ims9mhvhhiJhVeq+lzHZdnV0Cb3aQvQbc5tK579gJ4mVSFu4qVuUpLNIR4v+8D8f7
QnNBhZ43r4rC/CWj+8AHJN22gH9c400EbneOkNvkVeDd16FPL7wTNM7titO5b313A9nnMQEAmQca
SgZIIr0Wp585Yn5w8k/hmNV6Gp1DHZ2TNiWpSZXvjnTSnTKjr0G2gFwLzqfJcKoK1ibS5qdB4Zgs
lL2YyQ+ap3dfejcKaOsvfB73LvA9rE8mwQNNEX0XZboJy9JcRLHN6UOAyYE3wjV9nC29HChyl1lD
/6Ye9homw3IKyTGZWxsdibjPGoKCsHal2WPuKzCXiU1K44hFZJQI8hkorf2uIUccjH3cl3ClhulM
KXEY+wSISxx266FvjmFk25s+cKydJ54Do4v3ojZJP820tej6dsFol+jOmeg6Bpe1G4EAwx66yYgT
S1Z+mnOi8zo84fMUrjuHfTAumbpZrV50dPCWsoqBIpUto46I9lEcBOnCnMN4a7Np3Pnuomkj/34Y
bQJYtYRNHDuSXJvxsYfkMaWAytKw6ddZRGcobNv2VAW9QnAafoU2+yUu41WTBeGzXQIkwxmhDIy4
aQ8hwgvAQKETmLu52jjzCL6jnYE/BLk4uUXBzVu8BXV/9rz4NUyHAX3uTf8fEHoegG/VpbUwfada
2V1kr7MS32pnE1OjZse/86Txa/JUcJcID9ZjwmLncOOYucPRJ4WElvodqDB4eK6RvsyqfslSeZbD
BJJPDHR46vGa48He+uqGAB+EtXQTfdO3Ju3e7ZP8oeyKj6bWcsG1yVxNpi+Znvt1mZffxmRh1WnF
vtdzurbDeJMYpXMoWiBODVwXkyhEZdtAME37OrGzX+e6jrZpXA+LtrTvE5HKbeYDqZFWurKgQrVV
e/nzj1Q5PXElNRia8dQPyCacPiJyyq2/fB/zQ96da//gBMOHlt5mwp9Sdrcn1G3DUgYbpq93f96T
XUBfr2gmqhEt7+fAuPP6ZqMNfCd6/GhCPNOlmZya8Wcqg63jQeQfD7bZc3TPXoRjrKbM3qjAV/sm
2E+p8RM4IfzAHodFNz8lYfFuVO7JHfvNUNak/xrRapDAvPpJ/GpMGl3xqHbMCyc0WP4I4oBbavLt
R4kt0unoeCU0V0wysXIfp0htUUzC5alhmUw9KO/KOXdpTkuFAPQRjI9C4i81iYOjuYvs+IHoBbGs
C38XWfFxnvll13OIBPPic5qPhA4HA+R6NXsrIYpTHg+0ZH26osX4bowFns4uPzuNfRld6GluMWwL
hSY17tpfeKZj3//xPFjwafetihLps8MVAJ+AvlcRY/uzPXqcvhpPjlu/2on3osd2N3DfYdV0P4OE
9sg40Riy6RTNTXYQOluX7syBY2h/GmPZ9/1pKPtt77OpWrOLebBwv2x/2M3KOCo/A7QlYWMOJuXv
VETnIWKTGYlYnp2pudhd+5gkqdj6tjuD7wy2ZuMbJ3906YsOwzKyym6ph1Qu3cGGwakDPGYtMbrj
dBCN/6FrkEKpAbKtCGIa1KGsHquKrt6MzDDS+lrG0YdvM8hJ7e5Qqbo/uFW6S3jYxZRg5O6zhMvw
WJtuDCPUMZZOieG4bdG5RsF7Yo45tp23KS/F0Te9gZq6H1d9MMcLpyapqDfwlNQ5G1rtqnszCfF9
qfAhNEqcn2MJB7uo8cEkPKNYmuGuCGO1jRPntqChIu0ZzqRDjn+KT0W58mhjkjS6CMFm6/9G8LNp
wlltIMNsOMEz+Mqx9pqxT79faLEsvRApOK1IUX2qcZRblfjT2gfiWiWQCrMSt0jdkt1S7eKJ37Rb
F2aaCCnCovneDl0UeW1JKkM+vPeoeu4yVgGu3U8WfRoqtclO3EcrO+x/jXVBEurtf3uO+RUbqlhU
2anoWVM5b2BGG/yPtGzXjuqLpzIcf6IWL49N2Cvr/l2S71TgGHdmlSCLTr1g2acK+2Ib6JUjr2VU
AsWvFMt/m16MPKRMNGZFwPrTpAg/GZISU5lPv5u6Ri7DGBNSOkTJpugQchtJ9mnp4NZqbiRJCb6b
76ra8V+LiDfWrMh9mfWqFxZRPxm5q2aMQ0VUULzmlpFcdi9joAKiRJtZNR0RvTAJIpV8NwFiRp9i
3AhCf+nmKQYtHyNAr90159CFdPkcDJbF3sHzZUDFc/aWW+84/S3Spn3zXCPZ+0SX54GpVvnMvDC1
3vKKn+KQsOvnBiZc6aX3aeg9W4WJRTv0wo03HuQ0D88N9Z7VhvetEWHNGCBSpam51pV5GtN2OhYc
++KqXlZkyy0mja8vBpnAR74VofdSxj6rmVz2o3mM0vDBTGP3aE5l8RyXI+eEWFv3bQu7UybuS8HQ
Y4bQ2XmC/mmtfgd1XTw0I2degTurDnK89RFkYSPT6eMU/7TjMXZjuQtkezJR9ynHsO5Gi+GF17/5
g4nXZPIPCO9e2abdZVWiMJ2KXR/Tr+WGg2pWgwOoC70K3XI8sgECfM9Dd1NM5XyOwpGIQm1/WlYF
J5T6VyTzU2m8ZzXVeKHqnyoZcLLExsV11M2xhVXa89NjU4ApqGOKtCKx5DKXDaLfVKlV0+hg4dY/
uqpBnHn5s5wpcsfOJ8O5z466qsql1cbFjfibl5itLBtrdUggU1g346KzO+AQY29vZLQr/WT6FTnZ
1ZDlyTNczPot8cEOiy1vqL9r7GgfeVCIqIJ41al4Vpqpj5VOtF1C0shoWWqFBNasiWBwe479LHLT
CpzsbI2XxrhVcF5P1kb7KNP+rUmhlI2u2LQWDqaBJ2IobEW4XhIki6DkpsoZThxZDmLKujtHo9CS
pIyPXD551qqFqy0awqYgnWmKQPk5uyJxvIPPkq8cSJWzmyxi6WzDvF8CNFqrzKXkUq9jYQ2buCpP
SkQ2Dq1wOgohiByAJKFLdCsRHDijxLyQMD0W/rQJDITGfcihP53KhqylZutrv19NdbuRQYbxyTM0
6AJRr+c2WSrpoZjq9Gdp53suiW/D9Zf2zNI62FioXGy4ock/HbJ/rBsHCa9pUSBNPcaXRqFdSBN9
SW/XZYDz1sTPSGPmJaXWMToH7F3BG0mAFU+dsUQsqhva0KE0yi5ROMHasLH1zeklLQZrnTQoQZ1q
Ju4rEQAuyAhmTaS+8BduR2tgSI14pUdiY9tBMRvKaxyblDyc8L0vmiFnx5dfXu7plYxnEEeOOGWd
3I39AGDfSR5Uxkao4+I4OyH7YAjfMKjsReGhsw4pOpQXw4vz+hTwCI0Or8jetA5+irKAi0DxWrr2
i2r6Z78EIU4hSylUnGYjWwVz9dlWwsHoyYC5jOpF4A7bNoE+Y8jkTdnlSznl0EgKbgYryMDEdsl9
4/k1J7OaB+49QHo+wYUK7XOumMN7RSIOZtR9hB42jNJA0ct+eSfc6VubFUm77uiuUy/bjgJFXtqO
myCD9+XkCiUI6Z3ZVO3bZpxXeRruA/plvUy3RoLcxMa/k2ERcNkOrdxdzZr7INb9p3Y4zM0dJYTd
N/BfVSPXso82no2Xh3X4LumhNTWG095NtrEVrJ3nNiNF3pT5yZ3FuBXB9MA5qikKgqvYif0hu7dq
Y50pWkGyqhYzVcumtxhnB4P9U9XgAiNL7lMbEsfEJgtDBdN1kMHHaMrFPN9aTknNiEFgl3Xq/lTW
H1rrL+nn80JQUUamwi1mQ06BDK+0cworTIbC525qHtmd+icNoS5irKUy/ynuxYeR1ySWFSrYOPbw
6EuGcEOIeLDRePp966qsYmna3GKjH3yoJOM6COxiEccRyIwJ637rrROisuuG2aYeaH2xu7NPV9GE
GVr6yzaooJROCnWZS9etscbzeXKq4GA5DjqLgesg7TB1WWm3YSrbzHikijhhvDhitPM8Pox6zFaG
0T8Vc1xvyaE6pCODwXgb055ZlCq1Fnno/R5KrQAvm/jGdKMXGaX+Impg5U4Mm4rcgizuEU8yHJLI
falkpVaZhY/C8KLd2BFEFQOtZFH/KUc4VeUkX101GoTUl6+Wtrazhcmnd/bS5QhgZpB7C2BBetCa
cgQn0uyTipd29126DA1ifcM5WA0VjbzCnX4MZ98l6UWPJiIkVaBcS4p4RTt53dSdsUpyOoddClS7
d+9jIqOoGQvEdS7o76ajGxwItvZKgGsf4Ty2+clphV4btWa4xXRt8qxTnYMmBSykLec1Bqvu3qao
vP8LPx3fdWSgZyxExDGR85tw7ZMp6Sjn+VMocD8UiilW7LwatYcLNvqIsj5ehiJ+j6SkDMWPrkfA
CDkw/xZqS2lNXI3ufWAzNNdu8Oy6gIt8bpeICCoHQURcYzCZCPKS8dHQA4DNENiKT3WlIWxw3325
PYAZtp2OfbuyGX4LPotC8EkXmGGyGYRsgpO084O7MZXJpuzF0jaK/CEpDHvZsdQi5Hz37eG1tuj8
aKccV1EoKUiMaWfALvCbz8lgzmoIslC0/SM7+yTq9p2N3DrUU/1btsGVZEa4JbR92wI++OCDtgpc
gw+pp4NV6Dm++xbeyJwvG5/nwrjBiYBB1DQTixTDYksvLHIdF6JDvG+iyjnFzWIMjDfPqtQ58jw8
uSwBefPcxBT/wuDIjfBCQerIrH1hB9OjVFdGBcHSbEx7Oc4sZf0gbs1kiYZ/2JczsKNZ5CDCPfXL
naEf2Q5dxSzKVmkr3+tB3Nlm+hz2nCeM0v9UufdWTBYA3Vs/yik/PPJE5qfewjs4vwbG4GEyQRsT
zlw8nT3TLQ1d0MxmjRM2+k1XRC9FNe38xogWPY40M+385TRDd2mdLlmETfPiUGOGZVhsopyI9cYO
xEUXP34aPEweBlox0twcHcIQVBRs59DayLY0lxOHCjZo5BfCwZNltSOLtDg1bm7sSonPcO6fw9Ex
rjRix9RXuDltepcjeTKMNGi30xST7VqNiPyLAJ6MWYu1beQb7shd4tg0qLxV5WSwsCAWdEkPWaQY
EblKsDAjs6fSDJCUNtGv0BUPY20DlBC0TxIw0GPmkRyEPmOSn8UkOFZqBBTe3O/czgbHaqtjmXfX
fhjUMqiTauEK82P0KZaGtLzv7XwzqenBwmdNbcmdGoG1K5O1nqcnIevLLLJoO5qgtHXlP7VtihHS
5yyi2uwYFZDaS4QTpR1sPUoUoQn1nIN+43mYi7TAljUWH52qo01u61PmbewqvtDsnhd9n9cLTXGY
yEbuozhPjkVQv1i58RB0NGj6gAXcZRTfF8VDHirvga7tanRcuAuJx0Gqq9/TnDlJkzw15Uwi99AS
4ybEKTW9auW5E3yV2V8HeSX51HS68m/xdbO9b5I43qQ9IVDx1P70FY2UiRzkWqh1a3jszp3E2ukJ
xvyjYy7VYJ9sndsPYYeirjHMc9/FyaGJ5s/Jk8mqlPm7GIr6RCXEWDDcpmb/w2rrF06/8Cu6pW4h
CTFo62bd1QOtwXCTRBB/xn2fGZ+9M8d082meTBOLUJdU90NTfsjGnLfScDb1nC/jyt5bPTGqaRW+
djWkEce+85Q8RDOCqaKcjpUwwVA5JA8yAwFnFcyP86w/U2WtojHW97klnnUXBNwDW6tzu/Wk7ZNP
EChn4fwxNgDtBIYHUx0tfdZ+xvNwzHtQ4JQ0gIh0dJ/k/dr2+chSjTStal8zZg8W4yQKxXzl08a7
c7rxkkm7WowmEsSg/WKMFXMoNIZNo+EXZy2dfQQQc542y9gR8KeU6KgYCDEyWZLa2qTpbKdrQ0Xd
cvY5KgUWlegkcvCbVQWebeq+WCDUslbInDQnv7AkuK8srzi2bA7CQA9a2fWnMVcbZULWtkduY8Mb
P2t/ZCjoOtPWHuWnqw1rZw5QzTob9n+Cji1ABGFFxGGqLzOnQiqoREaa+4vMlS/hNilB8YQ0MLnG
h8/oTNfJ2hul6u48g70tKCDgdGGOfMlPHwZ3eKrbftE3RMBoA7FRFZk4mnL7pfWyXd8Oxs7OsbPC
arDja2xYpB7M89VuSihK1pcqb17a3l9WTkqHPBsY/9kX0VLlJjmXg9t56/6ldvsT0HSj4/AwyzQ5
JLWLYywzQYlw++0L9pVF0EJDs9LY3reeLfaJafS7xoIRELneLsKozhHGFsGpoBN9iiJyzIKiObpj
qLa9OLoJzYY2mMcnlZqQRU2gSTqangKZROcwJhCOfk0LXvB5rg0PeI58S+Nmfo1YNRcz7wdp36Ox
9ooWUzQ2waFypve6yEKozWa8L8sIloGvCScaDM9izqcqSvfSJB8PDIajk3ERDslwR1+k+Si7j2Cq
T3Ev+4sa2+lshvlnGLveL7vsyYJyzWpb0fpeuNKsD6O5lWFBkm/vThuadDAj7Tp+Tr0ClPXGQmXw
Yfg0ZLyqLI6OVdQPjCkAoHkFkiOjIW0suWal1/4IJ/w9aE+9hhYGIWGH8t7tq8cgN8Mtkb44vIck
OAZ8DvDoqvipjnHz6NrBqOpO0YFJSnrXjrN40Vm59iL5SutUngZVmVS6Hp5M5mq9FwwkEnQYdpUs
tlnfgGVLkGmGYsA+3Rvlq91oZgwZZlUl8i8xRPWzMNJpaeQDq6rS9bM5alI/0mHjV2mxzJwhuFpp
Vl3tYqMR8vJqGkDHpmesPBmmq4LR0xq7i3os2Bg3TUfCUdfkn2UUN1tZGKegpVfONO1Ao+40+Bne
lzjZdZPf76KIM3NGcKGek/vIqskM662NOdv2vVVAfWD0xrnXf+sy/svE+n6gzL+06CtjttZS5+W2
fXT8H8twyMvQsbvunfSibB9sWGu9+1Q/tITMZOMUTGjigJ3Z50NFqMQIqXBf7TnmxjSyH3r6AcD8
2+CUc/dKN4juXQPQE9KB2vcfbwmvC6v27jsTZCqDTyyTkQWNu2SQnyTnlj5xIQzCADSLT6YTd2VI
y99VHjCYqeoeu4BCtrLSpUnZc5+V4bwynOI9cjl3aanya1llD2b8u9GufArKwF13tv+URRyboAh7
p9bBcmyG5IaPOnoIYvXMVas2We/Q3+YiJwyjxVnR6X6ZdaTbNHJYxVl8FJycDtkcT8sunHeptquX
qacTojXk54aIt4pzut865Xm026+6jfZtxf4xZHG9rmuD1lEJE1DO6aGbDrIb0DHrAQ4Wi2rurxLE
BcdM8GKixn9u/PY6pEl9NGR/SNIYhGQ1Pgv0F2sPpyzLvPzlZOHa5US3KeT8HIT2tLHm6dnjNLsY
giTY6CyHvpoHOUwITlNu0KS/OWerhpDC1Dc+J/9NmrSTpq5K77Opfra7stj6IerL3pvKrbb2wxh2
nBEpCbKhRDlMRoRjYq63W2AbeUtsqDc9zrS0m8qNN3ETDRtLuk9VM5qbRoRv9mDBp3J5wk3ulsu4
DrJDPjDNMOqgI7Oqt/dunbbrFLh8Xv9uSZe+l7UoN0WanMVQH5LEClbMPOB+FO7B8/JbJgc++njg
KNhplLjevGNSgX9n8KNFwWtcDTRFOSJU9FFc+jaOtu1dYdEVy0v0kYkCNdIaZFr1pU0Dx/jf7J1H
c+RK1p7/ikJ7jDKRQAJYSAuWryKLZDXJZvcGwb63Ce+BhPn1esAZfWMUMrNUhCLuZZBNloPJPOd1
B16GSof26a5YCHOAn/fpLUWwWzTJkytJL2PGrdgct90wdSAAaIK1ne4q3UcPpZ0cRQ37b3XTYymp
ZPUgbmmRlKeZwicpY8aOEF0NuLqSjAYFBRUWFO/NzQogwYlUkqlWzB4XTyzJ9g7S91FBs5wHAEe3
G/xjI32PmWWDeihKtn5V+8TKhjlYXMJfrV9ir/cx1fslY/ic7gaHyCmMWLDqviLvz0QE0zmxtR8D
4hLWn1JfEauyfpGwv1gULO4+MvQJalketB9BLPVybM9VSKx5Z9H2BOj6ZZlsvJjsX9n0ZDasipxI
/FaySEAxoBaz8OQESX1eppb8rqRVd5XVrmWh756TZXHPXgpK0Suu5qFx27MLeQThP8dvdqZxC1gd
6uZ2fd2vFx+jqj0L3xx8+G1uE1McpCLoymVQAjz5BxPTkVS7v3qtKP3L8eQswbGz2+I4zSnyByvl
WrAKgpaKMd4loycvhDhfinDhA7PHnIOlr4+4TCJ2nJD2xeTXRtoEfsC5RkMdP2Te0h5q0TwMfU1O
FzLJZ1uNBMMwxilnqe7mYdy1g3jDtlyfZV8HO7JGrY42qAFWXPNQZTGHu3xEQdx69ngc/EK8Fu5D
Q/ECukfuYQztyyo3v/BW904jmSznpvV9YkHgBvNk77WUn33IUgha7TwHQfi9LuxvVdRajwpA8y2A
ojfJqystHBo6+GgLJiRHeXKfCUbbWO05rlKmiLgG08/Y3TwpyLONJFh5sZazDB8rWcZLTze0rd6b
5zvsYPP4mri0EWEFWuQFA8oSNGXtkvt7reFv2sx5AGmeD6JdflSGEB8hG+Zjlh1x8HbOXIHUrne2
2xBn5JyiBAxnlCY5DI5L/CwzyU9J6t8SDtkFhA8K75dbEX2imuTah+Uh9O1pq0vbY3tpzYNXi090
wNRw/r2y/GMXMDdE0QXw/q5zkfa7zEmp8q3+Ll/KkHguujBXBMxTasaXQal062SZcxrj+MlpbbZ0
cPXcaxm35JBcnIXsugIJ1zIzA6MBI1sAdQ7uXKjd4DnZ1naWc2lUdG9ZCfyWYt0gEZzk5q69GFiP
fV6FctvP0tqnUefs0to3yG6io3G95aQL9L4yRLAjlWWABUqfwUR62uhEhmet6NEGCu5yhvINZXCY
w4DF7+aEFZd+5f6uLe1uOo8AWlgh4isix92Wds5AzygAZh5cBp4Y+qCml8U+GRLE9ZoJVfXvWRXu
wbQ9OxolSAnl8WxV832U583VcG3dqdQ6BrEA5tTML56sJ5mNDOCzU/mY+/dNmh5nKaOzGACs065i
2maavSZoyM49QN8qqyJ4hBsLkR+yQ9sKBbgbw0iq0AF96syZeO5DkbX6loAzbuYCMT9HfG/3unoY
G5ecOHCJmR21NoN6mhE5uU2P2Sb2pqeitu4XOrOTND4ag9qbNv3EReWtdKOYwrsgceHIMrX3JiRl
DUNUJlO/GtfH4xaFxzFymf/mukA7vg7Pkl4cFOvaIKoBlQ3p4h1rw+fbtJlfv9nD+OLnVf7QJa8h
ad1SFzvpi2v4VIa7piLRbdLdNlgBL79t8ZnEq9SR/A0vogj0Kzs+9EVF5EPjvXU5iv8ulgzsnm2S
TiMfS22flhsnT39OEettX0iU7xFkdR0/9nFE7yrdZGs8trXYwlAhTMwm6eiTJ9se2sNP9mIKtlai
cDF7cN+r+FGVTcDyyaAuaV8coYt93F1RK7TnMl6OScjoKOha56KrZy8Xv5zC6e+TKTqQsYDWjoFI
e0joHfNL3EOq5ltu0dkVqcj3qezKh7JWO0vn3ysO/VaEfzqdJMdUAYjAwFcPVT+wwFX9o6EL3o9I
Dg9ukpCGMQ9ET9n2tR4oErrA3peB/ZnrmqE0ZWgds8Y/2HVKWS/Eyc5ykkFHb+Y5iU8roCUDr1s2
VVrBw1vHMF7qk2rBEwU03ibgzFMwoqPpYgwEgimW9sLgtkrXm04GxDLZUYG0s79Kh+dMEYYcIuV5
ryDcAEBe+doZw4gnW6z9vg52w4hXe4gIfEuFdd9J91YVtIayoCtRvs/gnOrZNKjPB51CgEPQ+eGq
K+YwnBpJVktQPmTTFL/dAlcUCGZcLikBdpQYJqJ5i8SqFf+Rma7YLeHAmQbm6ZCBOXMNmThFj6E3
/TL2qx9Y4Z3rC5ddnxhs+gy6Tzv+I7aD9FfkICtls+vu28Z5GaEQWCZEffHi9iVpWWD9MWBz6MJt
XjXOCWITanEOt9yE2GWsmDD+qNAPlO1QSSQkJu7wpsr+fomGg3ZbNmMn/elZNdFvxAi2ERhtk3zW
0+ztKGI3Fg73u5jS5BzW5WsRhJ/V0jDzKmIjTODyQHnoEXyxnAQ0+cEkzvdEwS3Z0j2mVQJBlvnv
Xe/Ib9MAwNlSp6a2ARUInWlDCgEj6oPqORjcxwqK4SCC0n+c575mqUjf3b5nAGi7Yk5s/05Qqpeg
xnPhdrfBiVmovZxEIuZ/ZU4O7hFzYl0r2toFMjudsL2Ow3OiOnkynfXhLFW39XSbbCKnPpQT8/e6
jtYu4m5xEUe2KVzZElZvjVnqh9SPr2UBXaUnz91YVmW2SSJQWYBHs2mIzr1EieHRi3eNuuXd8+zq
nGTE73SF2Ds9sqpUPre+qI79nPw5WcSpLdPV0qws/fomWIKXiyxTWBhpn7y8QFK2fllQwkwMN+Vb
rWLmvukSWXCIpFkx4nOgmjnmEa+leavnMmmJ2GVpj9cmtN1I690wAyNBxTDn0R+h34Qbp7Uaqj0d
orDErREzWDetv5sWJan+lUztj7BTRIqL4W9fUJ3gOQkZlTSkfosPmHPQ+mN6DLM633k2kZ+xDCgs
1i9VU3TncAxAYzXpfnaGtXFXtl6491X8CGr/EixpfGiaeuPnFhysJdrz15evh4MCrNTXOMFz8Aur
6dqz/x9/8vVjVS0Atkm0V0tUwaAEN1Rn8FhgTVbwnVwgdCVRjhilQ1hUT8XPwUJo5SFRqGfG3Xbm
w0tD+MeweA2KGdd1z2C50GXmatpALduUFMkfCvwz16iAImtjT8m5a5w3f6Cl8PuLKnNzLtA82jEJ
oHb8PqsEZ3Ey9CffPClH4anLx5ZipG6Qd+TgM2Wb3yunvLMAuo5C+Q9qgNiLakJiOeu/4E7kcfbR
VABX9HtvZL/0u7zahaqFwOqaFysoGCaXTx43mnM11shYmawZ92qo5m1Veehs1IS4ifV82yqxD8Zy
OJTDj1CNVPw623q9Ae/xlOL+tKh8QvcBlvSpa8xeF5+1muCKsSFOKF0P0SjZC0x6iouh/W1gIAJM
Fws9w6GU5jkW7t3AFXWunIlp27o8oOwJDtIOc9oalV1rjzAqr4iOod/e16pjqL0bWOe2fjIBjUpo
u+mB1Y0KbmGpkLYt6QwIO4Rn08R8u1e3pXkdKaingZC9Ilq2KkUH2AXIwWENdiE++iL2fzS1rl5T
2dgoEtgBpJvde4jtXsNKIZ9qMheYYbLoXerw1k9oBXB6lQFDAeM52FlZ/V4mFHyiHLFYJvVhTmqH
bJVnd0qLA0Kd1zIBvMzwkuQGk3YcCQXy6b2Guf0+mye/lPCkdTo8OwGTX8MCjROd/4csZHfLcvCP
oT5XYx0d2my8xaoPd7pYqz6bwZqW9SPO0/luslkcbcT5p6IoPlfABPJu3QTnYVtyN9BxZhjv05IM
03F5GiQReanHwpOVprkvKyLIE2fYiFVHk3olXsOgJ4ba1E8t7+faWGLrBsdauyifF4ZvdMy26GVX
7KMWFf2cjVfLZj91awXkYoljxP2HbPg9qiXH38HYqcf5rR8sdU6G4D5Onew0G/LyL3UP8hnI5LFJ
2WU8x0H1UjU7kwIg910abVO/5iMUFmbpjqCLieYui2d/CxlGmi3I45xFuCUSdtixiqhYPAwujKQL
Gm/b1gZo2yBmR5PIuapruseBpILZXw51Oz8VI5Z1Wm6eav3ApQYQLp1G3LncKgwPuTkt3Xtq0KMK
r9dPU1T8WNBSdNn8Ha9ClbXzOpcu7cGkkKKmZ6NL1L7IQe5sYz0AeceHQE1/wmviYwz/FKKbt1Ti
zdZPegY/2OdcTu4ePJ/nsR+HcSKNzw+ekRL/0s2SPaqMONpcIFeOrSe79n8gKiRJcCg+qqDOzgWT
BVZoIatKsiJNjmRND98LdAk0qdGvfPAq1iuJJ8SBaa519ow/rrhDdFg+ePFC0Mb40xj8Q2Jg30P1
rq2gIqp6OsagHFu0w6SIjmsH6yOhUsV97SfOSS7WtwL5g2XWia0TsZVW4D0pAYCb5V1zqWZCPJNB
bKk1fyxQMndtMkE5SZcR2GnxrkYwukA+FlPFWD+/uY9dLBezxcBg7hcmSw3DvZ64sIZlPs5eOKGG
zes98DTOoonI0cZ6CICg6C97fzvmwQRqOG7xnuWnmHYtCVCI9Ykl9qVt9iNMoAk+QqfkhhgQoSQj
zXOboxhb1EfgYV3KQvRHJvjtDNzRRkwXSeUCFjU6V5/aDLNG/jklS3KAZSBTwEL/4RY0nokLJlKl
w+PaCsUlQRFO51TbNt0nfqr2LGXsc6GemLssy2tgb78eZcd8orwleNa3mX4kaaW8xANP5Kru5EjF
ly6Pqix/WgtupsqmHqdiwcmqAIr7obAAGoZ5C6qwRbof7IeeGwC1NdMJMwyjOkSHq98xQTXnzO2I
pzRVtO2WmHjbRZ10Uww7XBbqLiuK700U4UW3ip/S6RmAh8p3g9O8sizn/jApNiz0+rKkjRW9BbND
b8oEHTTj0WpRyMIpuq/im2taDg1HfjPZPUb7QX2zDNnlY/JbQ5bt0S6aCQgIrehxQDawqwZADW+A
9a0ZyD7aSJOnlC2oWOxTCPN2N0sn2Xv9gOpXPVcI3smGm8OD75QXpFDVNhxoCkbFMji/x1aGsQCW
d+dWaJ3DBCVNxK9Tu8x2jl2x89XB3dicW8tSp5EZQH4/R7c6+jb3uPMj9vdwGfIbGFedjtnFuzey
ae+rITy10v6uVEkXjgoXKOl3lVvxfprxVgUenGsnRHzKIXHNmAWHrldANC2ezjAMDxBqf/it4NbD
d7of8JDCEKWM3BwFXDN5v6pBvOmDlcex+pbM6kEJ+4nXUjqb7uuhRW04zu9Jt5A34I4YeyVjTqyM
uIuI9AK4upvdYEfwQYk2XpUxGGpVYiZRJE9xMiN9TIeLu5gaUCT904mqkr403H8hkXHc97R16lkU
a0+dQ+8y5pIaLyl3/kyQQ6ufBvDRS5ARgjsP1bYc3G+jHcOXtsUBMH966OzuwS6c7w7iZCzX9saq
7Rn/g3xczV5aS2s74SEUIbS1P5NvHg+MUBJsNY2FdDay/ftqpI+WKY6JIhNkpSfbxoGazmeRMXiH
BGYkOHsriBnnaqNNbSz3RTlesrXDgCEaSKeEdpenWCYkdi6KkezscbzH6NzEOVMDiDkQXJO9Eu1u
jIEZz53VcBzr5Bi2pXpyhKDesT+ifNKIetGoTUHwUIUG+DwkchLTxZZrtgKCbh+lF3zz7dk9LoZZ
ZcVAuETGtTVbGMSxcpwBccEECjbH6DRxSAcu4hodCgumuqA5n+4szZKZpSA2Ho04FxDUiqc7mhAx
y1PgeJ8IFMkQR2+G+o3nqJQ5xOZT+rK674eEBKM4+Yaq5EdYV8NRVrvZFMQe+wKITzM0FonHpsEB
gIABc3xETZaHTNQIcyxgct145sZcvTBigUxqwMg0IxqgJ1F7oNqC+QZXrNmX09piLVI48uaY8SGE
ki6Ivzy3pgYQI0HZgknWfoCaa6mB7yYErfS2Ddm6HTPrRSUZ7NZzZ7khoktnRSgWNti7UPhEgY7m
odbPMzvA3klY+JxJ9lTvKiIQY/nRWw6ZkDJ/stORWNekcnCIu65X3AftPX1FeiqROJV91B3qYHqd
sVtug0gl57TN3vQMc9tpT+0Cv61fevFQZ0dSHqsHgbQCcFtl+6bLrmYaSV53wduobqtLhYRht6QO
+StVRMKma0/PlgUlOxEb01g+rR9JCz3h2VW5EDFQlul+sszBGvVP4TfFpi+aHy2SlAsx2n2Ivo0q
4uSOkpk0zU+vm/rd4rm/86DXd1WRD1usns4RAglzQlndozECkVdCoPbMim3TVM1Wp7XeIqTrV0Hr
YxVZgEZ2+6KRRJgBNq69ZPk03lWTQceIxzRos/TUCLvZSX3OFe6Ruu6Ds5mpXzM1v2Pra5+N5T4u
mRduBntZNYzppV+rDURJcHoRd+WwoC9hV92AnddnFbnedgGOgbynqI4dhf5bEcatkP8kamD5JVc4
wEst3ZJZToKZMdPsOnvXUT3HmHTLpWC6hG1I6oFkRlH6rYAUOnSqOBXQ0yehouU8ltUR4CYCK8kR
74fhbon6d2vA46h7svp1wXHq4xKrCYG4iXPIaGPvnS5zdl5JOGoUv+NKJwp1CdBL9h7GCgoctvgi
v8jR5Jev75SDSJudZ6MmrquGlGcrma+atX9bRiCVdVKYByTLm5p/TtwkvjkxU+z6cyOT8RB295ie
2B11f0FupV9xRvqbuAYIVm1wHJcgPeZlJrZR+TvLMSUsGllkEHnfo9DrTrS8R0cs2d6V5cv42UFd
H6bZvM7sodvWhtrVQ/BHlTQ5THzn3NfJkzbuL7cAGqwglgFB4ufOlU+g1uFlscL42e1b8iYs9aOO
1GFp5LjXsQeuUI8XUebE2CGN3MSFkefcA8ztfesUqyi8F1n+1qj6eRyxMC6OtR3BRbaI4X6Vrt53
NdSCjmBgvL7LH2YU1OgNwJ2w+wBWxUmP/yzelqEIHpS8HzJ4Vdy7b1SwCs2Dz6SydpUbou5NI+Yz
T4ooeqEedegsj2jwAcrCNRNoGUiQC9pbvMy0On343mbrjdA5JAZmwWtmzxgc4mUjvI6a0UmuVt++
sY1x+Z0WT7y40czyxoyXcVwxULSQByuL+cAy0YhLWHObhPFykxNsmnT5LvJcPoDoopHGRuTJmLIm
6+udgXTdjJz0OcwEU6oLcYOjvYyAJ2c/Ch9WCNpiV/hR9tLbNi2bu93Q0Me9bX2bbDsBEWcJR8e/
5yHb2TCGCF3Uzi70oRxlccY/UJz7zL3C5CE7n+IjKpTvwl0D7pG8etxIvcsD8oLgYzXhNfbdt6L0
aAr62T6bAlyEljG7mxY1nXIIukzb9rnQxTddMz5DP0dz+1mN/je8Jj13vSlj+7hM5C0FaURQ/8zW
sVna+t0MncvyTIQ+FGDiZtXZJGFFjtiI3WFaFojNHID06zdfX0Ib21TaT9+zFROaur6i7/bBhL6+
TbO82Doxxgt77EGQ8hzjwdSxyKbeh9sUryPS0vOQUnAj/Yw2Xw/6eqavL8n6nKWFBX72YfeT/kdb
xniMivA82fPzBNSFkj0FzLTa9lgv9jFInVszTgyvHjmHdzOwAGWSCrB8N9+UFiNW+3KA5F6PuB+0
F3QFxQExSX2cu4/ZVWDzuYvT13kt0SKLHeZQrlGjj+UKNH19GT0mEt99fZvNK21XXQouSch3Ey2X
ry9LuK7I6ASq3AEJ0+17rBE2dbIfLnOLg4aViDUGBdNFqBrHW9qfqjg5cNuR2WWQCzaIqhyvpawA
/x8F0jk5MGtnaFdr25q95RGEBlywLbz63NTe62Dmo1NO8b5ZzDFcyCyoGo9hkyI+ZMGS7NCh3dcZ
LncrLfF0ViWGGlyDXEXvKASeJjrejRV0t3DWWF46Z9+JhJR76g8z+seMPZVRSCyY2hdEO/WGNC2M
hYBOv6XDjiMcc0ZSeTe3+CJ93D9wYNs+KY9zgljPLbaTDXA6D4QVLRJjIMUoPVdMCXiHVQRraVsn
O7uBiMpqrAmmqTEqjN4lYGpUc0uCENk1fHdnyHKfcgIuuQs3iRzMYRqi1zaHu0nxv9HPvS6ej4Yu
eymS/EdWA+0ljEgMknQ7mhh7yJheeG8vLD440PL3qsfVOseUlPnaNQY5fydpZgO0rh763liGAvp6
8Xe1oSNQC+NhXMInJnd59Br17kicKH1i7l222n0jXHG0HPEWW0bd5XHPCAIg5jrGXwZP9OzmHmpb
533yme7gtXo7epRMSy6eliV8neAes0LVRzoyEppGg/k9RfiF1OEdCtzAtkWHdIQ5SbwFmQCiPdJf
t+ECJ+GQYRVUxVtqIuAtv34N4uQPTBx/Om6Ps5Ydv8VHQPAeUT/EF3RIEnZtB4oRoZ3Y2351cqfy
xR11tav8SJ+ln7xEbdTtYfiRyNR5jxx1M2fwZ1VdRacCaYbEI4H4BXx7mGD2IZWspbuXUMH7VdZz
aCOChPUCLG00ByNeY1MBuXF56u61D7roaNkN3uoA14Ky3oqFnXLO+VsTqT+t2AqOjiHNTof9vRja
lrlP3aGxW8oThhstzFnUuX4uIz88iaJ50h6eQqz2+dFtEWugut7UEZrzRG+jKL1O9sjRHWGlv0Ju
/q0Qn5eq4L9/zuz559if//awHu2u+uz/t3/1/1AakENe9H/5H4E7/1MY0OUjLT7K+R/DgNYH/C0L
yAv+4tmIhEj2IbYHAcnfs4B8+RdH+j5JP8QqC0Wq5N+zgHgUNbxH/qRWrufYpEl11V+zgIK/2KiU
HZ+nVZLezvt3soAIoCJ36u9Bmi5TlFWAyEZJqnhy39W/hOzgQU1RrPlqHwwpPtYRHCYeCdMc3H0W
6vumX/5UzhpmIpCZdBQXTcYoz8gwu5E+WQXFxyDmi6jgiUuJ5D7q58tSiTeatwMaim9roZo3fUjI
grhognAKbm+eBAyRqpxhc3b9PEigUzUd54qBymrcqBg9SupdG0MkfP2tz5a79Z/tuTtbI9tPHgBZ
WY+OoNxFVv+Q5zPIy9ypL8/J3YoTWE0EPzIvb02vIZFnAvimGzZiNFo+/aUeQUHXBVxi0sc/NL/V
K24p5/4Gy3fxIBggoBZUmthQpdma8k+3yW9+xpFBokJkyGTuAxDYsQ96xpHzvEvvHeFqL7Yyb4mO
P7JEX0WGlND7Fima0q4FUu1FuR+tnKlfRFTk023wyKQroadCONx4yj+U4pUHlFq2dq/rq3e0RwV/
MLqofcPXOf3Z9dM+LpcL9T1i1wHdfX3vyrcCPtCv5ld8fXfgpEhlfsx9cDF6egNKvdhd8mE1ZKRJ
c6s4Lu4i3mSM1jiHCvebbt+Y6WLZ2UfRIELJ1VE74GFjnHxQidx5Nl5QDkw/O8fBUfCN441C8pJB
2EckEFU2xnKvtN+yWLyhtaum8gNKa/91KTWD2VY8O7Kpi21Pl0HT1Pmn9UfdDdto0tc469cAgysO
Yy6JdfN2xz+TeLlqlXx4ljpGfML1ARh+r5P56MrgOjj6SobCW2kNt1gMt7bkPl2YJNZ1jM9Mz92o
mR4HMp0gtLOq4GeW5B9mAJEscvHTdpPT0AGOtV19yJCa3UEBf871dKPNu+Ic3GUdaShc2+3c7Ydh
uTiZf7Uo7bJy+eF7JCxp+x5b9Y+YkYWuyD/maHrzOPDraSSg6ar9T1fT+gi3xOk44D+OmV04/fVj
WPPFkw9CTw/ryQHbu6axuIgRkZ1oN+vLTbW+ugM+zYpLI5zJJjUuEvbgDGR/X8io2Fh+Sl4Ot8xQ
X0Yn+ezG5CPnMwoKBmAIwMp+D+PCz+aGu/SaWeYtb2d8qkwqA3xcT+56kqx55qBPXBfq10KlvL5y
mT4N2nGp6C5eVGPrJpomt1B4BvqI1vX6dR/GLve1I6abbPlYVv4x1dydIlmAAqCVpDmlLRmQiblF
jIuLfPE8+VxUUH7Xf1hx/xZx9p9Ilniq2IK7//qffeLZ/mUVcyUrpW0LclsciB5+/w85dvGIGDZP
Yrlf301WZR9RN7zGHUOpVPYZZOKNZLk3OoW3xqpOJsA3D0M6F/knpi+MPNkH0MW1zvxfK7/ZlB7H
KvssAviUruOGTPFqk5ZACmo+v7sMeBsMG3MyBo8isc8iR+hmwvhzffFFu6cWujb088+2E281//sF
K4gZb15bfCryPtCZn6p1sVzXCCbEhJSchZT3fWeYzzhVINMzIErMK8uh/xNPwO5r0XHXpQvo9xvK
prX1vq3LwLp4teCw8IuUALPezrgE8+SjzBABFEnyud63IzVcgwzb8G/rAtVbZJYO3LMSQKKLSPyF
SCsSdbRG7nzX+T+M2/D/JcqNXYZkKj9wfABbWyn9L7HJXkw+Akij2K/bQ68ZvBn45hZq8ezr9uTH
HMCRhaqSZysPXitfnTDDEn6KMcHnyl03FOT2kDdovtbF302wKCwVZ2Rq35sk/MidXWu33wEJby4z
TBBmMCxhmhLAkewDo1mkrZf1/GsD4ihk8McwV7v61OWkk1J+Z1hK2Kc8vumz4tO1mIuMOzDHkbWe
o2o0byhl8Lqk+0Vk3ytCXYrMfVvXy3rJPphj8tGgmbiLYRrxwBCNwQ9O5J7yhSDs/hU/6revPwhd
N6d0s4mPDvuL5YEtJV2BzyQbD399FjxMwGKIKnmCtCPHizudrINPkuo+Q/7/Oq+Ay4BqzCj1BvAx
c/v/hd7/TeyjSxLi/7rQ28x1+49V3vrXf63ylPMXTUIh4lOCwW3HXgcr/TXwUdlUawE54dRsOnAp
2P6jxlPuXzxWq0Dwa19ThjE44m81Hs/nagV8LiSiU2X78t+p8SS8/j8tj57tkvDpa56HsU4e9eS/
jCAxSSxMGaWkomAVaV9EL82G2IJgM1kI9m1BdsL4WobpY7KkoHg4qasE+04QFkyOjNP3qbPfy5SI
JTdAbCcG62pX2a9wTH85APebpFf3VlqnW/eXV4KXgRj6JAC1JYMBRPPNTqPnySWXJe2fRosycnG4
rr0am6VVd4/YBfyGwUc2EogN1jPQNzKCiGdk6mU3IJaqKBwJDEnLJ3Z05inRwm5CZG7WJHrCkQwS
rpiHirWSyYAIeSZeRKP6xk770oqZjOeoYOa3sAWO7OClmMj944RZtKwW4Yi7tMVq4oS8bAwSiUP7
R2rCF90gp3aaHYqcX3bPU4ZiZrao9NJdCpvlxPwTZ5GIs8g8Jz47q7ATjpGD6dsNltvXW5uJ47oj
+YgyZGiINkl/dWPbbVPJdL6YmZ2+4QDKJvE2jTMj+J8PSTl+pl4bHSCxvj5YSjTJBjz6u2ewOJqh
7XcBHlNqC1J8Peeb6OzzBD2zyannQgHR65IutO2sCigBKj4SwWPj5oxltXllV0a/3Qla4uv9++14
z65N5IeV/Po6LkIzxw8rEEMSeeeF6Z9HpPc0pAhfJ9PvhFODScF3yHd3RCwk4g65tfeuOZJWiiaW
/BDfNOouFThgUAVtkBo05UnmA2ZowzH3UShMLlN3oDaHnKcEkiEUJXIOQ8hW9CVl4IgwFFv6N2eI
dqYlTaF18wWe8eo1JNh9nQnGrpAlBZG2zcCdyCGh+4hWSNIe95nK2jvkly+z41HRGI8YAewOJm9P
rYU/vHMIbnHn6pZLUx7sHoR3Km8LrJ+V8t5rckR2BLH+jDAPG98tD1bDZM1mbNXWl/FEAg9zO9dr
mTDXKwJvdHHw3lCRXL0Na78uUBLg3PrdDjyCLcwXJxCyBV+mZSPaZgKJRFH3dRMgOr9EU35M14p7
srFOop2DZkKqeudYl1byXrLAfcbS8lyG0Pt53YFMLQSqp0O3JQaC4eg50FLj/sxjwvQdie9Gvo2k
AxQNvmDu1aZxr4VWT9aKwfFz4tmYnM1yL4fhEM9cYAtialKrrReInV9Z4m+DfsQtz2DcNHzpCv0S
Zcu3aCSIYvROS8cbFBQpubOGFEjFNawZRE5SIpOlzZqAAF2XhHygPGYRYUqNRzJoxqHNreyXWPRL
idZ2Az5KRi+pKvlgdvj/T2iUx62viYBZr4lI6Cu5Wp3nMxkvw5xSrncu4kWltSCHgnsdG6GjcJHl
wYsvAHns8jZxBlgN9LaZVtSn5LauAprDtp+uuiNlPugGNleu07Xkb1273zVN/knWILdLMT1KjeDr
azXqVP9amOGlE2m6ySrxu+jjG1prm0eyUhZJ1207h2u27Hej/aOPuI1DcmllTNSXpxjh5o3NJYYx
Sit9TTRrqsDJYbneO0DvGk2J2BaFwbEZht+lJlmmy6LvRBihxGddGRAXfF08SGvRurXcKuu5g5Or
NwXIbJ7h2DZJcDPJf2fvvJbjZrJs/UToQAJImNvyhmVIFu0NgpQoJLy3Tz8fSt19JjrOOfMCc9Fs
ST8pVRWAzJ17r/UtmzUu1N56Id+lCWbTqEvzMFbE3LgsbZmcVsJhCOEwTtxqIn0d8nAWYhlbL6Rz
J4L6zcQxjR8BkYcngw87gIjQs6GtU43RGJi6MxLxB7N+ByuKVanU/L0pPbCjklnu39vdhSmAEAxa
iIN6oUyLKyMgDwjcSFPUtg8Gw/CRnujfVY2nCsYrHugMisRo3kJbGAs7GADK6+WxctR3ECAKzV0+
g6G6wVh4g42lBt5ObZvkyTjbNjE6qL3k2kfWlmvkIRrkP0dUbGMb/S5wF7aOdTVbAqPnzaUIIO6h
/FhWYL0O+N82euUeDbTPu3lbmDKuWlmgHcJCB+bEUfsgIZbtvqjPDzVsdp086fv26c2f631VZE05
G/XrYFnneTFwB151OfDK7i8dPAJ9e4mtyqCaT3A/VQFXXtfEc691v6aRE6JwqfRBm9cxGel0SVsF
WWGQbbN2rfi5dOyNqPy1ZnK76y6vo+bFujAwUaMtasP5MttwDdcsXAL745lihsJ2sChN72Zm7s3E
W7IAqwGEj827Fepb5GPIQCxnn4i+52+hX/x9f7Qsv3+zwccEobroOqI49R1BwllY8zaXgbmoAwQH
Pe4oEc4Z0dyNZhJzWp+90vZ8z04mv9WyHzMwuJMYAN3/3rblSB+nybMOLSTXn8S8dAuDHxrnF8U4
ftHFhGGXEQkdmJcXvrTPdi9+lWOxHgy+eX6ZTsodMkXXuSTPhhQSg/1hd2m9SlmiGKudq3q8jVq+
nL95fvtT4Z494dwEchhb1A+1ImRk3tbuLwofMNebHYmiDusxhkfe7tDQ5e503pzU1lB00Kbb0RLr
/wtHB16py4Z2f0GVSyILEvaEBFgDly/eed5jjzoH0igM+mTYMXbJVkHCnqAmYyW08U3E81uZv1Dw
b6zcfkbXidnLHH/l2MjSWVwduF/Kn7JtGTDrbzLwqLzdlOWPjrAA54xR3vhqBmTkmTOaXFD9VkSl
txznW0Mgcu8d9ZWYLJROzAdsRsbBhL5jDun6fpnmD0RzG7gWqjvrI/s68zoqn/lpixva2KCCax4/
6pBuWfX2qgJqOWV8LIjIciyoNAtC8xGl2ruV8tPFvJGZUQLHq7/eL15bmZyXMU4UFa/i/lknEpP4
gAZuvjT4T6gjkKDkU4AbiBEvnjoqkpBp8v21TNNcWunWt6ezkHCF4DZBKWAPu78OZtNIhHSJBoA3
eH8kOnxhk1ftu0rs4KdwYDbnDwjk1GCbf79vALeKyL4n2CrkIqVu/oAaAGNNw9+ttcarnpcnNyTR
IOgL8G+E1wcGOjdeXaz4lvtbu7/jdGRfm2RHsgtKhfulwBT+G+4ESSE83OZ8Y5dQVfOh/12k/Elt
U4RGf+z5+g4MvbfO/MD8/dUII9lo9V2qVelsla1XRXBi5b3c/y4ISDzwGonB90ta1vUrg/jd/X24
Krp5fnO5b+ah499E1eLXojwpeye9PwUgZ72lLIZVj2N32SGqxcHA2lRQBAHS8W/wvp/Br5P0rv25
/4PwVR5c6Vyn+yNqw8FWhCuoMv8eMbE4IdkXeX3BDv8DAvbdjDlFuFi2IEhPm7TmxaYx5BFZMZmC
In5fHe53fWAYuw5bGyBa6ADpNBP8ALDwAxTM5LMA4dFG+W1aqEPuL+T+jfcP3Zk/okIxs0zac44s
5b7zc39SuY3Fe2DIbRsX06YBObQYKc21ON7aDtAney6kPNYSS7EyQr3+MoM3V+cP5zV0XvaKQjvq
VvgUlRm775h8Y0WH44LrCGZAvsDHxch8bE5olTnFhQvfM/1DrENYiT3uIrCxjG3CRtu1SfKAr1Ue
w5QIoQLDlZwDriuTNNNuSlc1rteDssZdh+0Aq1SxvT+1Pgz7lRVWhwBBbVykROmNTYdIJOauGM+N
G7AaT/MdOt+592OZPdX5aoBjMBdDkceXoMcVkGMZXiRRjmJF9/5eBVF0t6BNN/PjXM/noCAIyZnS
+11QEDcvgccYsJ4Brjzd//P9eZ387Dl1s6tuj9W+yPdWisNXK5xbSA0zL5FKcw+iOs6/nOZdIE+5
iLl9jeruG8UI2Jn5fJd2ZIKzcokoefNyUotSgKUjBrv5XnZRkCcGeKiy3AGQ/i0UN6Y1BBSe/ERD
BAyV37y7jPO5Y8j5VzxeNvfLKr26Ph/H/Rm+rwYN7aNllQcvVjbLFg1tXTmzU3Fg+ptIFAtKhvGq
zoNTUnkuedxsrrqpAZiO+otP5xrTONOz3IqAJ5mVuys6G7+TsSiNNFi7E6v+EPhfBUb0hdlHQEOF
gYsai0usyz+T5x6aAaFAz10fGnyp2itYem/1r0J3fktONb34YDQWscnPRf68JLSCf4mLof2ti9XI
bnS/mhWpa8t2zI7JEMBD5oTe0u1W3lpxRqsSrve8hM8dXdnk3nL+BVy47/n/A4dKHLxvVrrMTHLu
5LlzTO/01gr3bI/2/n57I6/k7I26uYIoXNsnoAgv90fFb3k0Ojd+1bxgD33925+Ljvlv9ji5zhfG
mgshNRf2ccZRg0eL0hqvRyWOIs0IcSeAQAus678fsqR+nacBtRsD8g5Oc0kQeQNyyNg+mrxU5qfO
su2o9nuDtcSgNRa6cCUbi8BvoPJUurxjwyfymUeWIwumbJWu5+e3MMTvPtw3PLX60QV0swR7/NTH
4/W+gc/fogW8ONHL+BD5nDnmrkY/U29679GptRsM1O+Wo8O8EpQIAKUZhHD/E0gtw1uo6vu/eX+D
f3+UdkmDKonHk5a+9ZxBJJpflTHkqO+VtREO2g41n60KXFU0UHCnyejc9Y8wVuil8L3sydOmc529
ZlLBVahFFlmOKtLlVakIP5qc64y58Bw+5NR+3v9++v7L0ZkWlo/3sgRNUfJR/T1PoG8BCoRT0x97
htHDxbK2btW95fP9qnpWtQr4j1EK3FETxP0eVI9pYezgabYTXjcdIxTL2kOeH5qOo2ZlRgTRc1hd
3k/Zjq2/yPIi5kJh/qSn2AxXOC2eprnemI+2VKyuQQVbe/0a9PLhfgDG6RTRunm818n2LPlLbNCp
IGK+Q8381YUPRcHJO/O4jPP/iFhyaDJV3Bn30285jjsNITbt3nqlCZ4rU7ML/HGYIQNUIuH8DI3x
SAcIHCa4l4sEnrJCuVDuRp2PUgFtn29coA3UAU9lQzUd8cm6bnl2BsWEk2uAgunJHZrt/Dbmg1tq
z7VnQUvmfrifmyKlhw3SKH5PzNk39xv/3ji5H93+Wzvx/zbF+M8unS2pDHS6hYx3aRn+R5Jsz/wC
bBaOqyoXp86y6NwvsVMOqfUrBoUgHfk3/ed/B/q3/yHex6YN+/9u9H5+pd/h139v9ULW+3ev16Rt
KxnmewZSasvwmPX/7fUa4h/8qYk+CM6Gbsg5wOef2T6a+w/DsDgPS2FAFBL0df/d7NWE+w/d8Szb
Q1Dk0NpgBP8vscE/b5r/X7qP9O5RUv9npO8K5vieLXWay4xaLNP6j8TmZIIwPwqG1A0tvEVFEpzv
YXzIDNASCtMKCtHHqp46fKQRIkZKlKU5YeDS49FAQvlQRSBLs1Hga7B6hjR0FcsU/qUdsZFn26Yo
ipXmILi3uv6PBlAyklSukDlBlJV7l6JL/JGx0xxgxLCQxvHJBly1RmaA3AmJywJdG6ZADY2xiNVD
75XAXytrRU2EDEhvf1x6XFPZpafXIFHDSssxOBVudXMwADYc/o9daXzJXOkoqgxj70qfhMC0Gda2
Lh+z4gLZ52I1PYqBBMpvIYZxPWDQXraERFSjSA4g1Qk88mHGTi6nGUmRa04yWZVQV7e6k3fPo4DK
BQb8h/QRf6NZ9Y+HeirqOExodcQQLSH2zaWPvkoceqHUdSSxkZl0HnNz2g55gYMwT7950NUx7tVV
N+1w1VgjppBukiujjH4rPSXJIC2mc9XrL5keVE9AkzdFZKTrtKdAcPnZNGnCiwZmdMn+5pxr04Ys
HT0FLqNNDP07N3B6jL+wOl3Ru9eQsday8RGR5l+2ng5rTHB4SKvhczbLcQr9VcRGu1QIn84N1ayT
+eLQtzZyxyb4FYyRe2p1+V5HnMUbvcG7QdGtudlTMwXUdZF2zvSmflGpC6abbYZ/PJMYHTof1ben
oTZvnecG3yDUPj3ZJvjeGViGOfU5qE6KAw39R+ocTNfaBFYkV5qvEWabZ2SHm76xdiVUscx2jVWF
T2dpT+GuDYf2Qfjx3tS0TcGyv6Y31h7y3KaP0zXqkiq8T5AF2yVTU86dtmNc+lpsJ4QqF9cnax5W
89bKKyCODe3w3vMz0Lr+vuzIYtVD+8ceZhV91n5N5hStkG81D77k0cgHq9qrtiGfoyyuXQnaTITA
sbsfBCdYsbEubSf8mSG+ujq225vy0uzYuvaOIIFr4ZHvWlupOOrIF/diwNmEWUcLtP7sRdUriqD0
Vjf2aYKbemlLld2ci5hNaWFS9bvC6XT0hbV3kNmlMnJtLVu/WAeB+xGV/bQrSnTBkVE/0OX7jbhn
XDsDlFgddvtMzQgfm7Avt7Efaki2PcB5WVnCLbUlrl56l1RWIac3XG3Gq+c1EuAJX8KcOrw0sU9A
CJhk+WjWXvSIqzN6HIMe/GIakYTB71JTA0TJiIWhcXUlrOSf3+UobdfEbXX6+w2epb6MQReH+w/p
pA0tUdzka7jn5IlVQFAxv1kX2u3ErQyBcyxblbx3/skK1acRTADNBabOyKB3WTigMAzICnkpN/rU
DtvECp7tpqA16Xh7cEU/nlE7u8zn7PuJ/ocyeBQGUBjCuVKoATRiOK1zaBxjmS2R/LeQrUxIjMG5
c7p0g+gDQV7iXEwsEusRQodqNaJ2suxX6NS/Ik+5rHs6DllcGFiPx2YVAffu9fhW+uOXXenlLpGv
TufQc7fLtdGY2U4NqA0Yq30kIjVX/p8CatLSMsW0iCudborIN61rtssYqp8UzdlUob8KepiTUWY8
uO1YoZFsDqOgYaPbzbT+JpWKLHhXiT35NisxkP9iFa23H3X9xwVIsa46U6cl1kAMPyp9IimncWu0
npdu1kTJEBb25D1SRH/FBvaNxKr3sa/AyqrXWIfGaLjyJyKaap0ofQfDweUZ9FGMVu1lrIrrLCx/
cMvm0RiKdqlhiMBhNOJEcImXrNGHcAQgZEMyOBnGd980XoNcj5cobJ3VQARYELuoomvtIx3jH/JT
QvysMHGkbK/l6KG1nDmkheBEzUx+doY2a0g7WWuAdPLLjwq8xtmgA95lWrg0iBHAWdi2fFw2MkjJ
VtHgJLlMhN/omLtc7I2fYWvTd8nk65Tl5jHWek6HY7nrY/E4Rg2ycErlIueZnB3PXWa/4YGtt1OG
gywMqf8Sa0iWg6jbNZvfc5W29sZgANlwQDxXINF1gRm6ytHaIx+HlI/h6oyMdVisPPFQKMiJmlDM
s2CfdJp6NZWNPUQB6HVyzvoDYIuFk3ZLO0LiA79tR91XTsZa5JjH8Z2LcDiial4maFBeI1iFXVFi
/cRZn4zhuPVlvxIlyURWRdM5YCqYQFjABUe3c3DLX5FqxKEFFr62vdQgeWEM1p7lv4lAImAiXSuY
ggFzTc1phIFJM+rbArjDwbv6QLa2ZcGTBNoIxaqsAQWnrOkohuB2K1NdCbdz17hHrRzqKZJcvLlG
BFJT1sYplsZrijlxqQ3lXouFtcHxsHfN0EK1ArpIGT4xYdVDRejBtkasPjmtuWdExC6wmbSWmN8E
r5n0ymZhZR00hwerdx56i3QC0RG4Wm2GJn8SkTjkjp4dESfnB+V7n1YTHpkkkRgatsWqkyOCQNar
jdOJh9CLyXlIOWY2prCWKiG2p9c/xhwSXoB0ZV2GDBJl7VrwBSmESgHA2q/WXYe7Dpe12JuKOAlw
cCiS+ed6TANMxBkL0IqngT1VjKromGRCHSfPO1eALNmG22STxrTEk8oxXuwR0qbKn9vKGTZeZe9a
XIXMzUbBvIOdy2rxVypcY4MWXR1t8Ne1xLaG5ijFjLIecubACbFAzNtkcnSh8MZWRRJPUZ/aCMdj
5A/RJpnKg41QBPW78QPcNb/WqK8tT2MKjV1G0LyL5FtqHMsSgrsW9StcJPHKhplBQsEQHWiBgpGw
9WFVJ/46bnpnxdorGJLlL1jEikdVmCvH17+93obbkOWnAITtrrYOWiXDox3sp5CbmaAx4ii6AiCu
Kpkop0xkJtradu/yuMAdahKPGGPaeu6QiUVWTK8tAIwT5RPJMyQUQ3eu0yDgUwYWlYeOWKapF36Y
dctKvo2HTrywqWwruwPYIS9DyggKU03TIf4Og35VSmaKdETXPXFguW920NyTbxwxs1Bq7DZa1d1A
U1H55Pua/w1hjlVjukGDPTtJbV5Yjnm4mrfGdsqdw9G5JBAqA3FWV/CZu+hLdlQAk4HOqJMGs2BO
CassG1CtT7PLLuwYAATmock6egCtUW9bcJSO748PCKmLE7MbOqIWd0CZTSD59rjCpj3ihR/dMtdm
2ezDqSq2Qw3tvCuy53roU1yFUbA3gwKc+mTd8m7ehvV865DoleIFHWZFF0VJdlMz+7elnJVBRGhv
HZ2i3KqvGfvkMqmZOlQ1UCt9Nvuk6M0CGoigpTc5q7VfY3WWItrxTwP+E+PVcTsX0whwW7xSoKWI
hxmN4On+Jc+0lHqggUatU1j30fP9i2bAra+qoVqJAGlUyVJ4qecvwi1Ztse62+pW/YhHLj3ogUP8
bs5SzM4Yql1Pyf73VyV1PxBlZzqholvaEB4VHm/aQEiSQ3yNushWZkKFR5y2DGeAalYu9Bo+goq7
+tEO3eYhq/JLT5vtkTSrbMsQwl5U2XCglE9ZN9mjRO0+tYHnXGx7dC9BpboLSTkpnpCDT6+0s8Ls
1NV2uJkEvQ8Zdea5nKSJU7R2T0l2uf+mzgBP+a4FfseMiJ10loGJuQTvT7XXcrLUU2axANJ07oQn
XEsbm4akFVg7Kk1rXw0NwddgAjnB0AJqhPZKaXj11IwQt1OcpxGGUJimwStgoHWiYz8TLaNKCWTi
OUNb7eQJxIQCEFFg0jd0oFyl0qezJoK9VSJGHLNzz/juHFrYa1CzogKsuAPihDGBwdK1JbVhODEA
prsMyeBVi/voISvxstx/C40V2MdU2RulQQ5zyIYLpqsmjR+Ox2JHNMh4jnRTh9kdrx12DM9T6XE0
arQ6Tn0D2Zae8j9D7r20NYRRphM+ODc5PbJB35KKnNU62XelN9Ltioi595hyRrHjXnEic04ELO0G
gJIroyFEky/j0PckF3XNIqYU0CaqOnrQmhi4uepQbkCTEfZj6e6DshAA6Wi7N4Oud+fIc/VjwrUf
EBCUc/3uo6C5ZQD/CC9yz44TVWTipRHKsLm9lUJ5K0ISBJmZmM+u23iPPv9I7+RnNUV8FLbVP1ZC
nL2ErU6ZVgucbPrWpZchcUl/xNT7j6Vshq2F5oD0Dy5yX9NiHj1zFgvpMA+qVzJP4NSXUj32Zd7s
LSnAucQ1UV5YDvfpJNVTkWLV7nKam8HvIXywe1Pb4O7aJYpKwOyaiuDTOn9Kpf3Q+cV4Eljdnwqv
NE+clx7uv8twKDsh9xsgper+8S4JQBw3DXcJeVptVpDJxCKVAWnXbNU/KrCmgPSUWtsag60o5+aI
ybDBRLXjucfc6SWQydziSLf9oYD0hSXlvfWo5SLJfTZNUU6a2a50ocUoxpmwrQ3CFPBl10GM/rLU
7UMBwWNZy/KjlUb8IMKUzC0YuIZQ+z4yzglbyaIUvkTiUiYwRYCf2B0oUKbKIi6A1wygLrJizsty
4Oqprl36vJ2MI+ESFjiDI1Aza6LjTnYaJRu6NyPDnWCdl0Tz9CF23Ul4C7f59Nz02ETWS5Jm8Osn
BugpgGmA82AnlZEcs5Aod9uXL3Xefaa1OIbeEO76sPvyR2QkXmgFSG8AqQxW0HPE+nbQ76+EaH/R
tDk6A9tfy0beKhEd0oBkQfb396Bs6+3sUsT8yQis8RhS2ciZwdZ2Et+p6l7SFL694b5XVasQzfxR
vtIfOlBeZIsEuGZlE++NoH69cW1MVsnoC7eUsS6XCT4zetoXyyPWxZwTD2EumSsC4QTzogBjYeDO
mBcHrJoRH4t6zxR1oTqoswbmQFbkYEVFtutBUqOaY/4aBbMEztwMfV69R5dhtowxtv7SiVYCCkUd
iJ9sTbxKvNajVNIdFqdwmJ1ryu9X+nDGNN+u4BCRNDVoGkY4TuSNzcQVa/bGd9ZDgyOj8hIqK5Fc
vMkmV6+B3YfPdTHW5adl9uGqLRE7FaMtd1Vprjq7C1ZJY/xYqbqZpMTHg2KQLyfOMaL4JRUek0Jg
CnSDm5+iCZD9xL3sYGhReXEcG7he2BXbEuV4BTFq4zIC1BOijxHhE3A261qmIV6mhnttQ5ikPeEv
C4qMYTu58FrhHC+Djp+Jwihe1053HoL+d9fXfIJm/dE1E6Ly4YlUPGDK4OCAIna4Jzy74Jjp0+6V
fborU6KP6rRV1wlQyiXzX2QSv8dJ40AQHvE34m2ePL06GI774Vkt2M8Z95B01iveQkyBrGiWaX/6
1oif3hyWoEPfWA/KvdSzNSWeR0nGKciiVqjsRWS6D7HGcydasgg1brS4HDLUiOpqNIwVYkZ19QTL
UwHXzRvL2Ex+9yLpwVPs9IT16b898OBb33Q2Q5c/m7iit5niC58w0aTBTtSFtpvUYOLPDEgS9CgH
FKqHFC7C3J1bxVS4O6a4a1SodhzoTE5HoGJhugsp3RYKntYmYBO3AMhojoSFLWxtz/n91HTB7ziH
S2ROZNfFXbxpiuAjN+XMa9iORSIOHiFaUdJ8lqMbH4i5PpGGodXGt0nJqFPQQZDV35M2uAw5TCHX
becac9gPnC4XdpSK52Do6AQS50dmreW5eCoorHnamMGDLatgsYHj8w5/vyTOAKkS+QNUsBPN2XyZ
g4ujhKDPoLSkWNBVphFIhbhXORSdMY7Oecsb4Ji0Nu3ha0T8vh3xiSztpuT+b4z1OFnfXdW/VSgv
Km8eWiK2XTp1TwBWAys+ZeEa7Qh2npd8FFRbFJMcORuWnS7C/vHtkWa7p9yplw1BjM1QkaI6i5Zk
+LvK8dH6BHhix7/lbhluCrgxO1t/0PvysZXmuFeZjdsxZEoMGTAkw7MwMuR+ffOnJLa3YnM/W+kb
p3EyfibcE9jK10D0bglhhYxxV4UPgQHgNlrBTgdU4lOWB7p5DcrmOwvluTXaHxQIX0ONLWDUE7Qz
fpSiYKRfZqJcZglP3ysCi4CnUPsz17nhoRj0af5YNaLLzWYbsaXSMpEVpPbc0V4Mx/vutISQH9Px
d1DLH+3YePIKC+R6ydg+Aj+57vz90JflsgxtcWqF/VS3aM0CgWO/r8aXJhrctehRVXjOdxGGexWl
rJOqfyFms9wGzL/Wo0GjlDboi25+ZJH1h4v9NEbTmo1M456Eh0NA1QgkhJS7NDubNKG9QPEUDjov
VA3Zwc76rRnp1GGat7LcFKFAESIC0hp6nNR8RaIOLQKvQ5sRZdGGPNZRuZx8UH9x9gBIC8P+PNX0
RU34VG3SHh6EDYi2VWir0OeKgYbA1AAhLNwIaQkZQJnmP7hGpjZt0aPWE0Al6iQ+ERc/HZNyhKbX
O+U2GeODmN3GGa3+POnNPTuiuZT6E4htaxHWLS2HhmBLgOkc76Cu+iSfjTGIbwB6HNsO7sQ0TXMI
pu5D65zkRC60BegQ2XDKNiWC5RK/dFYO33UsUG5UVb0NnHVs1BWxY/jYRu9VflchuLPK8hXA9oco
L5NlIOnJxC4xA8KiHwyiM6/05jHM4h/bEePJ/kOCJtpajgFBOmVrT0a7wrSzY2/y+NNtX6YgsMkx
wiQv7c+xm2sBZg9OQnhrPzBGJSMasRQIu86CU5hEtrlqSvuoB8TKpbb2x6zZnbONNUuZKwuLnubQ
/CERbFXZvvmmGauxIp7eiI0LkBEmCdrKjOPL0IAqdIc5hx5A34LjRrECAMOQhM20CYroopW2tsqG
XkAD+rSznBlm52gHjNsOljFDKyDfDt4f5oGwNfQcyvzgQK0sXzwae3AMtXjXsW6yZT36Do0t6vre
rR6BoX2lqfOrpOeyxvbjzvA1X+o34BH6hvv0BIvG3PU8q0zXvfagTe6+koBD7/fvYJqftUmOcm5+
KNDszNCjfCuQmYQ55JBS04i8G8zf4egAciCUOYdPvnaOwL1ZjJT9K28YwyMavkSSVpuYcrXPy4gT
INH0kBaXYZu8xRk6o6owH0lX+4zE0RhBtdrq1xg7X/Cu9ZMWDB+M5XoWaWCZRd7/rh2eVWdR6OQZ
hYoTkejVLs88EGEhS4gALrHsGXFjD7zS5KBSlBsz4qDtQaxdctCDRQ9ao9I4CkfeZ9GO18YhoisL
adsl3qsvaXrp03fjd2uz9+zHMjnccfZM3wS6IuFsph6ZSZSU2rKgUbEY6e6I2ny0mgT6qJv8nnmv
D3Ciw6Ylm2FAT9u2T2aoq1PoAawAnrWlbNw7+YznDCVTIfc9qDoiUcM5S40Uzc6QHKSL78wEtVvI
3EQmpD+mJfADoL9x66fL1ve9VSqfke4NVzLQPoAFAZTN3BfRRqSyl6G+dTRnGSf0UqzGYlgkFY3Y
YjUBfAGNQ6AhugC1kCkNSAzo533oAVdiedz54/iEBxHjuiR/cMqJUEM5PcX2dwJNhGJtQClJkqqo
3iIsg/sxqbNNEYc3jFEQqjXvc5jKN9gRUBv14a2I6PXSpFogNX8dCOTsaieHudSpdU5VDEEehkwS
nRvLYhW0sW72drOpOpus4JF9p6j2ehCrnZiMZ+max3CyOuJhNlXo3/QyhcgIYwMCymRuSAL3SrT1
hHxT8jnWY40TZV3Z43PdA1TCBQlhhzzGTpG9qJIZGcki1EQFF5WUrBoEVoQzZBlJ8a0EFUSQGbC4
jX2ChmkxGeOw02W3M8Bru5wDiQqjQ+1xgkWH/jIY9aUr+m+r5YZvG85vZLOHjMVQeGWOjVIhsZyt
1tpvdP5v2DnDs9e4JzovNPAnRa0H2TVxciRdCRkhdWOtssh7SRvjyY/s6VL07QGfDEI2/CgLNWct
ZT5hawZaJ0cvjb0XktlaGo9FDdijtCzmky26IpUTgybt+r1yB3kClLN36hYEBnqhgVImYzqDcY5O
5lA/d/70mgQxIcYqRUUjy1sQDBe2l4hI6Y6zn/bqqATMA1eJkSIRpwSe0DusiQdwyLVoOoemZt9s
4r7u16HzAGbIerQYbixb4uM9rbbQn9OG44bPVo2c1Xuh/lmo+MzBGp0+f7KGgUI7L9aI8Jve2Thc
LSZByGcdtY3i1Y77A3mp2tIq43xVmLgbnOINX2QCCgwuWpCW9Fg0d+m7zs2NyDTXQ+95AMpEi7xf
plXxx7egHhuwZ1cIZ50VFd6FdaAIgnJGPBn7imcmHCCujVkP30kN0dJvmJt0KY1vr0dZn8hn4fb2
azfUn35X487N8rdMpk9j/0ErS20kH+uG6ANjQ6DTQ+lrJBv2h7LJpvs4jMdOq5fBGuMiR9Q50EvX
6ieOABj8LCt/9I16mYX0u7OSvUKHWpWPWfiIlUQcSjYwRGB6bqrnJPVfMYza216RXAIQhHBRFnvZ
aheb+PqFH9vaQlGQrPHiItnCwFjzLCsfBKlnRRsvaGs2lOKP0XjO1m31a0RLlu4Q+R9RmRJTmmvH
oLBp+jBOnuqwXXVpdtFTc5dOCE+zMjjak9pVsdXQNzdtmlXQ0BL7tydilomd5FY+l/loL60ccDYR
LaSQlusAOMZbintiWSntpGeFcQqs5lJHVnLEQ3OLC1Ft0c4iYIaWsySknuzJma3qOhCYy+m58pOX
qeKorik0gDSukAY3McOaynpM/Z2de08VNxONwfJPYr0LnTU+ja/9pF9kGtMyMcd1DGpP6liMyk2u
43nIq/hXFWrbriUbdOrX0p9+eryYcO2blXJCTNleSHXkRt1CyuJgTPJPGBunRIcOUiEcgSYw7YIW
YWRZjwdes9mMzoaN7BtSHKKvrmD81wuEUbl21iWfVqfVR5vsBxR8pb+BZJRsy7FnspaTt9DcVK5h
GpvSvWl0wyoa22swpu9arX4IGebMVa5IecrfpI2YtYNlyILfWM7IsYDSQNjhqYycD+Z6Jcg9ooMA
kTAhHcqfsnUXURs1YGYpjzWaCUOo/QxhJtcjYHrGVo2LKLB1N3RC+iO02I7LvPXsgfiXgLll+0rI
NNToJtzmQf2KQXdYMOtNoZ6mm9Fp32OzRz1KKHCXc+Nh2wOx/a0n+bKunX4TzD2JyY6qTYAp2Gxh
nk6e6VLEHGqniKES4ZARtFCt2rauBiEJhB/Krd8jlrP1WF+DegyXITpHsI5EwvFs0iacwx8fxlDL
Do711apx59kWbeGa9xKZ8rfnRnuzhU/sFNORTR9MVhCLVdLp8bGeTATJHqmP2D6vaOyZDZVnTs+M
5No42ghex6JAEzZmOvtlgUbPYA+womGFUmybevSiu66K2Xj3ZW3cdJHHOHdGbOc2D06fDUBZbcu+
cB9sJqX+KCfn7XYTPCJyFSnsQB/HxYvGc5q6ex+CLm3L8Yt3xZ/z0CHBTtP/YuvMluJW1q37RIqQ
Uv1tSaoeis6AuVEYsNU3mer19P+Qd+xY56z/3BDLGNeCQkplzm/OMY9jLZeDaWiHHpOHYYs/vVYz
8YdKZ64kBwBuAIMqH7zWp3JK6vMh8UwKCFt/48qy1PuLdm4X7SJidHiNmCrkz5rZcGuFS+1fVZcZ
QITKsNcpjoA+1Z2Sef6qknoOTcfKD7zScpQipSBqOo3m+JZITKprSSdzZrGA9kDBwduaaqCPRM+I
R5rqp1vp7GSoFZGllx5z6RwS5d4YJYuTWIx7w7fdUy3sXzPUiSYFzNstoNSMWLxoRn4DdIdlWAW5
cLx9XWNW1SwI00hcGS5hRzvH8dwFgHApxEtuKfCgw4KTaNd1Cw8h1IGyr+7qNXspxgUbd8OZsapW
5xr7Fa8pH+AD9k+zwvVcpRVgokr6METnbG/6mTjMFv0caGf4VXUwSezHVGCtv0A/84jXl2eA2hxn
yhbSk2fp0VBjv6qKrt0lHrbFafM8KNtkdEuodC5QlSAyMJMlqlPX91TRXRuUpB1EvdG6p383Pa60
rmUV7wRpHytokHF3qV8+aLRcUwDv67sOEQTZ0S1YXHRS5HgkIkslPuBQiLtCbzE+283TSu12NJTM
53lIzsQvDrYNflPPRxjNk/G0jmMRonVGvVBq78psYb8U73sb/LnWiC+PjB6Ryr1JyvqRXtjGqsHD
lLygvhUm06gSkieArQIoOyhk9z2b5SM6Q3EUq3jI/WQlO8s41yzVr5lJHhYq/b6V4rc9bn3inSSV
JRy6sodxp1WwkQYg+C6a/pFsPn7iid6bvDSeF8l7UY0vfHUd2VPOXWohNVPbRBOrW55gC76uevWg
fFxpTpUe/R4QnoCD3eV2zsiqPuqldTGz5WZljMcIJC29tffd3mQD4R1UpwLpTlybVK22DefewV+C
dMBzPBukRxL5SHHozsee9QO0+JPVeF2kuroCLZ2GDCpeY2w0pKrDaWgMzLEVRVGd+JhqfV/S5oG1
OAf+lfsUHuNMLaQMldCM0NqcqC6BVOZiO35hdmj1yztPmp1ny3tyws0jTUFXQsgTJifmAzkdmgwY
nYuWmkY4kkhn4NdVB88bkY5TQmNbLXnhS8xE1XJOV3N+rjlPjd2KUtlkDwvcrRD3XZjIuPjqXJ/j
TDJsd8NA2KMigMldu55F3RGjbJa95VKcyIAKREdxITfo8+IY3de1fDUmZWBN0b0LYBBWP/KBSPoZ
wzAI1lnLkpBX3JBzptTntBR3FgXdr9YaO4e0NqnYAMz7uMJuQbrHa5I//f1AE9/edVxv75nYsmlo
TM/TTD8KPxtZFat3r3//6++HRJZG5IIxot79f/3Fv/7494st88skr3L555///a9/fSmhHSz9vEmU
e/yvl/zXF+OJ6s9q7Qgo/ffLEviF//nm/vnc3381Sg6rqGrL/l9/8a/XjMeiP8DPA8/931f6+xV/
P5iT+T9/9ILgSO2gDP1fX/vP5zQtjkN95Bj0z+f+ec1/fe46LxMr4v/xP//nc43PwRRLwVZ+8v9/
k//jc0YznCatOP/zM/7z/vzzuVp0j9CzjpAI7eskcvuqspHE/t8/L3FvnuKu/c/fFoVpX/9+nqIg
Kt2nUsmAc7+OP5zTQWGNa+B6ZvoD/rwK+95Ijn//uHCSEhZGFW2Q2GXGxg9br6yumLCiIjbjP3H2
tGCVxTtVvwMhaI/uACR+nH643Vw+DMZUHSjYsy9mO8JoxRJjrYUXQWRN36nR2Ct7LT5VYwuivrZx
l4JQomGrbYJiwUiVSO2H27fEmtlH39twuJ/zGOOnLbgL50qe3GXtLign3i5GW8M05bymnKHCdkEu
LRSBNMLDDE+b7mLNz45P3CxnGLLhcidXFLfGQslD+aOSrTq1Qn24MWFSVnWPWECQGZ8aojgoHwhb
OAwlyYr1IHUzO60ic15pZUEPQhM6WiPPepa1Tdkph1dUW/ydEnjmBq9yGqA3mXiat9qvpGIERuUo
T0XZH+qq/2bvY55yyZ4A600wt1gv5lQDCNl8rYaeR2rO6KbW0pxUGMQhQQUz8xk8qDmj9Qr+/cIQ
ZbfM615M46cm1aWkqtPSxEGtmJG3TbCystCnDwmjL8EKNn80pg8x/M5lCVQmUNwUzS3ulLNDOdEX
8rsfKTmIdZ0Wc4aC3NTKyQiJu8Oe01dAlW7Ck3NI96n+mK4l86TcFBSF4vfwXozNkJFiSliRN5BL
8eV95Q3XSG7RV6EGI9JnnsFubA9HyUY9kpgLeKazKRkn5zJbDi/H6Acr2kqAZUrCLkfi7qbu3XTI
hAMLQF5aOj1UdoKfdygp1JJ+5E/+O2hfRpZdiV+iRtb7zEyRXxKn5nCVnm0tOwnTPWXMDLy4IrGD
6npmWxabeIJm66KhPB3T3oI6aHzg+iAd0wwh2hF+p9VtwkF7lPnMyMchVcPzdl8wqdEn522p+ubO
1TBYZvZILU2vHuhwcMNhcZk9UGZN43gBhzgpAWDyVM999lY86XjIBH2ZTHsjXt8zSmantlcHeq5e
RmxBHBSP+MEJ7rTObygr+DcybG1pS2dz6nvzzp9UA2YX4IA/3QpQC2fTEC91xZl17HrkCZ8OE4gU
k5VDOqDShb34zq/Jw0vplpTR44EsMvuPa8Gmw6OUEKkB0F/P9Actmh4wAMFr1bNlbOuvlq6cU6on
T2vLz9PEKixWYd3YQZQ1T9a5QUjhx4o1w4q6rDJCxxIHvNAQUOeGfSsz2SgzzEdZjNoe0QzD4Pin
72ijZ5uHg0IacKL0tjwLjVumTsM5L+1gqDNglmWFsUUjQb1hU1tR7qE+4w+p6xejNbBzNQaVoSbH
CLXKCIdNTmoYHSwvJn+/dNwBSePtVFf1Dy0QFq5tEPypPPYTYCj4mm/6yhTc81tApBo1gg6bHiMZ
ZDQM1BMJOiSg20cWsyhIu5Sdm/lnP8chrTcKtWxmyM7R1UEWlMn6ruXIJW7K/gtG01OrIcPoKWdH
U5fhRJozOFCB0TFFMbEwLvnnMKgvtyoRikzu7oa8UNTn2cp6g/blM6anbKq7QmF1sWXAhojN48rU
fDc0+PPHbP0ahl4/DKc4cd07QlmRdDDckpQiWV713SUunpy5XM4DWk2I1OcERfJAHU8ccGJZjwRm
vse+/9kjDHgTW7C8mgUrzRwOvrIPS59RS0BS2SnnJrKzO6o55An36as2D2/FzJNeDeZ+NLTXyRy/
OCx+weeccT4Vu9LzjUCMCKITFnRvolJASxCSa0oa58GLGufG9psB4Vq1HKBrCoiL8WQ5BgejUoc3
PmoHvA6N7YJZhEu/GwSK2d+rrKGOZhc7Gtyvpvu9fSuDU79Zav0wwEBshgZkU4OxMkzDuYAPW0zZ
WZXTgpaMrW5tzS+ZafSyZPFzPKH0qdQD3U5Cq31KvbWJRDI819ommrbonT0k7Dq2Pwb7cy5/J/r0
qYGuD4yS5RFbUmZQaWlW6MOAszlAc827Pd5QqVuRVmdJFI9y38tcHhPTeFtKvcLn1XfHOsHmM7Z0
kE7Ut61pj8zt5C+jnz6NjoN5VbJMNg6mAr17GI35dSkqBCbdYgKbUYA3pu+FxHADgN4VY39Hr43F
FCmitsiGsT4Ph9ZZfEio5bNJIWdIAvOtyzgxaJisevPLndRHp4EFqhpCA8kcQ5vGa8l0+KWtmba4
BRUi5eB9MV9DX7Kd47hpU7mzbyv8B9gcbsWi3EvqmXC4zaGNgrzgvfDt+aIqP4mSOj8pFr0joJJI
duYP3UD8WnnGhQITaYlGz59sthg6rdmqFRGz7/JqAYqmgW71XQYAmL52rNjXIiGLZ8xnRGDK2UYD
hWz0DtKDzDIYnAkF76WnKQQaemdkbz9TWsdEsm2Lk1o5aclNmMyb35wuOHkrLGPemIZu6t+VaZcS
fOcmnWMN/g9NpO6S54eeQj7I78CNc+vqN/KQwSAKzAFLHkZUVEfstF477GfL5f2lTcDi1N5mWCN0
KmSLpo2U7rkH2ORVULTqreIOD3WTc7i+EiVGMOpTy3/InWbPxJ1OEm8urjMnM85qKwkkRnJkJPj9
UvI9OtYNeyNH+iKuL16W/tCyV1r0Cpa7lHV5Ups0W6+hZuJFLttCuyP9O9CjFH94ZWpCSQM05LfI
z8loASTBft3lLu6ZWPtubP1TliK+sH3vdhSQFpjqBqgddF9kyY9GZY9maX9sa/yKerJ3KRI4Ys3a
FXYPHsd+ZqoC88D0MEt2TLwzhcIRM2CbCwqj/I4WqEmjnkvo5tFS7qs2MQhoRxgfmhRXwqcikAMh
XMKZZu6EI4O1ALT4sut5xlhtJOk0DXq7ONhOorPnGCB4tv1rTUNfCEk8UxdLVSX09S4JZ/B1GKrR
v9hmD4GiBI0G8PsitjdGoDdzYH0rTQ7489LhQa3IEazDtrTwTYwNJUHJdOL5vuyqUv6sKoPmztH+
WvX23YNpT6PmcprdExVg5r5R9On0w7GxMbVPqfGLSwI3nftoENx8Y/fC/HejtpbJ8p0zoUO285eX
HKd7axEGVbKXUZ/qp5mDIYFlfu9Cq54RviMtB3fnMu47KJ1RZO3I+7nIhkvOCwTI0DO+K7gzyE9a
3IKyYTs4kZ2HuoA6WyXvOn0oB6sQNE7OqAr0cdDepiK45DyjnAkB0cX2ciqfU6fjkllLZnGD+C1G
6wGjjXuYRRmZarQPxO5+9kj82gopB8CIj67rJgfK//C7dBSyDQcy2/cYAbWkKh9k4z9mzvhOO5CA
Os8Wy+lRn/2ygvwem4zn8cksGkl/6VsPl17SEusZKQSP4Y+gU1VTq3vVTas5un3fMmkdbmttJwdR
jhd+MdrJ0w+LnagHpEYs8CJy3NSKMvWU1wW/AhL8h3TOGKiVWrhCKN2RJbJIdScg/TMgZoJDT81W
OyjGX21n5ih3zqsonAeTEARt51awVk1MNLb4ydBiPo8ADTumiseYp0HVj6e0so2dbFg4LAXJvtgo
5YmiXAv/75kulOb8978EPO+Tx/B6+zQB3PukBxXsJhoZaMvIAWHmiJ5ml45nk+Gnz87NLj3OEkOT
otcy8YUGl01HniQRAAq0iZr4sTsJ95jW6GuGkNR98UG0VCcWq51ACQrYxlZnOqbMQfyp+4H6JCDp
SxJvsgkoTdu1J/aFpTxb7G0onF1UVIv1t1YqJ3JWQK/dRPetvjzmGfbhMkMM9hYMPts/aanV+c8H
2jWGHSU6K6P91T4btvuDztNlb9MdvWuSjfJmZuC1+N7ZU7tIUP266GBhAWYl8Y0ro99kGs4h25vj
x818XDUiKBxIlqDe6sLRiTAlNyykdprr59bFR5554muZFyOMs4EtM9IKJAMgULZxpsxO7YZJkWg3
IN3U4GN2vUddbRzrLKUFnswcONcudn14owaTmdlnZYz9dWTBdzWcbMhCOHU+5wkh3F8GB6fxNO/y
ifNcaruMAIWN5yFmHbPZ7YSmBTWs7RzEI7ti/EnCrsB8kjscgUs87GlWfuVUxFP053zpfn9zsnFj
MftGlIzjs2+M+Dwd+LgNJXUZRqqTmGemEmy9veFITLRnyHTqjPVKyxt3JGsiwfZrbgJEz5Jhb6fq
S5jpE4rUFwZEjY2ueqtTEy5YprNPnVlYx/K1Ile4TPl7depN7ZANUCCkXlt7cqRh6Q/fjuRAZGnf
A9caPV/4JjPC9qsH4g1rexPmPQ/5wSPe5JNlINOFnxGwT8HUnVY9ps5YdqgPrmy2rej3dHksMpMX
v6bAkhwT+arYvMXWyBSZKyXoSHAyJ6ZUCJ/xVFhP01KDSJqhhlla1QUlInqz8NjJepKAQLyCYa1e
a0g63QaTANIswZ/2N72n6MQeypc0sb46cbVSt/j7c44uKYtVWfdZw97ZcSie1ofyWfPcVwMSXsWe
jAtMvGLxb4LanOhCLBDPevPIHPg1NkZtp3ngptwku8OLlFjNidwKagAWwjpNWFJGjFo2VecLoKpd
q8xINbgZWUwn6Mvgw/QUe77hlnvbHX4PGIxDY8oPuUYt3uq3cZRUCcfEUV20cpAUlix347FczDxy
hf6VlJR0G1CnTis7vKYULwk+lBcDobadHaBR+p1jOy5LOXONupvOObjkIGv5MR3Pfe8Nr96Z7Tfn
1m4/df6eGgSK6BNKCwB+Z6EDfWzb4c3lUz9xOY4ZOCXKCYpgABZUplvVRw8hcqIkqPVsRU/6epfI
7kQQgHdp8exdW5HcdK6227/NYmLKpAB0SYspCi2Cmo8NdNzGnVbbQHzmsjQWX0D0jVrDGaNK9T2v
7lxzDqoQwi6GTFxmLm5zYMuDW4g9194rJBeSgdyydtYQKo49mJ7pBmjT11FX1bXRnkqqFUBf5dfO
U79xGz27Ttag7/5hQAYKRHG6bJsHJcoPfPDMmTL7o7VoFkwsCBA0Db8zoSOjuNFs+rGyQxAbWFCd
/CaoKUcz3QQgr8KKougOy3quJCgSeYfGwptE5KCiAXy1Gxy+yVHXyOdmQ9yx8RHHIa3jQzuvh85o
bxAJ6K2mII4Ky/ies5Z3hK9jwqk4MBEzKYvm1JNTmAYxfeLcN4QUh6F7N81PwucdNtEe2MV8HWt0
4s3qyvOD93SGmxTm+wW4SWRKgwkoG3sW3Go/Ox+uyfg2aZi3Ww6HYNNrvzvDDBZ6egGHmFsVNaZH
GlJboGnMTMqSVubcYyfa1QHGPaYHEj9fbT0Nwqgug89W1zKw41EFQ/dy2h1BZM4PaVoEuIoYrC/j
xcOTt+vN/AxmhexvRXLK7GfCfY2DhMgp4TY4qb9vEUBOLTaqgaIjbU1Pq6m1h2kosU5XGFE4Jy0w
za1yT3EGOyEa/5KJugtrBPJhDqtCdZLuXVfjoG89Bv6OUu7eW4scMF9JJNDHfOEqAwqizWNNPBtM
OHzlYftZF+fAhn2ePePc82bOucXQhLxXgbmfPVej74GW39KiAmW0WYXVQzn5f9jR3QaTpSKuRytI
eB6fLUHHxmB0n/CIsbtI74c2NPqDL7SntL+07NECLXfwvZqKEtXZ8I6GmN+3xHUGqLGYeUhrCe+L
70NJVqp+ty3zjvYYvM2ZeQIO/iF5bv9A10khT+nrzZkmxrR9GTIlDfEgeidbazcUOuE5WIIU1s7P
pU4YR9fKSGcLFZH1efCK5n1rV2/mN0dZ+sll5sSWg4M2+1OeOQD/ZpwpesMTVNXHmN/8PQStMGep
DEbfXMNpbf4UPSF/2jKekC4mbiPOfqRC7TDrT6Y1sLqPD75n3YoWW4ZWjS0yR2pHqxdfywoRkfgU
PG2HRqzhSECTaGlx62WKs6/KjyMFcgei+5hWG/IFU75Wh17igkswufsz63jTGz/tTDX7xrMijxfu
0fZO3eA+E+2/pyOPm88DubbqC85qiz4z6oY4CuAOdvsicLP0Kqb1eQFxiCXKDHP9bcKNHAzsZIJc
qkjaBcNrKfLrNORsVdoWVXfWPmH6xsDrmMWj2DwhWfJdyeqS8p5H1ii/htY+DgMuUFMYD8Ikgxwn
PHAVVqcd2zGahOnX3vnYiYdCfLcy+cCaIAghWuw0FsKrip3zfCCwzE7SsTBpsW/DxQP3DZnhOszg
DdS8fvsainbqb8CqMWnvnWa5k+JtgakeOqAMTO8+z2QRUXg1B1lufm+/siFzWWNLDlbwAciM99kT
eOWTEPBp4paHe2biNCpKjObYavH2vio81EquVURf+rrP+/ZuqAQcXlfpIf3DCge5sYgjB5YkTD6c
GVeb4hINSoyrdAtn99B0ofbUMDixr/wwrE7taBs3zrNZwfsuAFuoHCWjsApiUPmlmMtb0pjfYqj4
OeTyXTq8b4U3ccvDNic+MP1ae/dgtIu3H7B9WtioixJzN+HMX5RnNodmRSeDweXtMfHRSUGnwNrJ
zS2S4kJdHeRAN4KXxECupTCVUJHFUIIstJdQ9OpNXHTo9nSqGnYe9JgrjUZbSUT76pAr/XMaJxdH
p4YBRFtulZTzoeAdDUD1UGTesl6PfuYd6uy2dnF1N7n+3vMJgBLiVBjaKEWQB6OcafzAZbmvmrIO
V8rh8Jacxbbh//shtpf//nFBwMRyfULoWEE6rL/WaiY1kBqf/NrzW58Z3SGb2bovK4woU4DcZf/I
iR+JsNQoH3NgoBrcftZMZZYW39tJER8bbqsAjx9+Cx4qHkcKLDf7lgVxn9RbJu6QjD3VWw143kRD
IXUUhZRl8jdSA4eWEwKisrj4w4SXwEkxpOTaQ+9MV1hN30jMN7cwsY9P1ofS1V1jedNuquo2jJcY
LsGvTiDw6XHXBNYwMObHD+P1kCHHJd0Zk3iSrfY2wv7GDaHVke6o65IwxdarlMV4Hs4OVpzVzrVo
5GEZrF5yajA6hdAR2chrd51thG5LeXhqbxxJzfg9WwxCSXzITVz5pUnjAcLIHdVtX4Zafmb++mO2
k3hv5eU198hu0UhN7FRw143W9pSKcRNrhnNE8gK3wkNAxDnNWqnnXOWAT4NKxHntl1OdtinRaALh
GW7BRgefosUgm4T7Sq8Uri+G915xAj+T4Q4C5YfX4NGCeNbjpzyWk/jRAXIzQOC/DD5tA2UGCgSj
ToHozuTe2cCxlEvp7WtauklQ9DBouanOrjh7LlmZcQbyQs73CsV3L9JZ21tfLrxrFBQInq35osXI
TZU3sZ23vG1aEDJkZz5GTdpJ79jpO2mv7brJXPYqxWONHrWb7BmFQmv3AhZUUg90iHJCquCF5Jqw
mQ+jxkHOpFBNciBNRuYqyOvpgPPQq0z/AOqEsxphbgiUeF7qpzhl/KxLRk7EWGe8nm63fbjk4+KG
tahaNvCZQyI7K8OU9SLQrPYhhS97TpS/Rywr79MOxt1mbU2Vc3a2Yt9mHI7CUdrRrZO3vifBOjAf
2zvj9NZaw3eu/6pNVngyZh7P2se0EThzi8dE3zLwJQt61X4sAt+Sou8wq3r93I2TffSypQhmOiMN
PJNsk+q7fISxV6MVT1QiEMLfXGFPICGHE6GLK525G+W2wyNA49iFh3py0cy6YmdnuFuVhHueCSYZ
XT6c27V8LIy6O1S6c1m8BIhvCWULtSo0dFKUUoiDdBamiySLsuomGbbt1Cyz89aJl3nxi5lL+zCN
LXfzsiS0FxC9KTXXhXY1tYe8SWH8oKYJUl2nwrafTJvek67lQD7MeJGzcdqOh/M7z+MfeWw8VgLD
45qcJ5w57H+hadKdcyUWYkfXBChukw7Z3lq0h9r8sLWqPEnX53rnFCYbir0BOP1QNQKNX3pZaOFs
CiDOsNSyAdnucIKBMFg8QdjcIJQxE0kK09LB070ZLgbnO/fKH4VvNfjC4l1lT+ZjB7AOdN0uExPc
meRTx9MEY5BwmZzeqLtlDOKVETNALTCnFrZOO53Mvn3DG/WnGuP6pOJnY2uI7ediZ8SdFsYtZ2jf
NOno8A3/jn5p3RWPeJWJFVkEf/UZUU0fgPH55lJFWdRVy6EnCom5s6Z4lv0XM/TsMAlt53YSEHvm
UAMeszLI1tEic0ElXYhR1qZxyj0EgmQ2j3bS8+RepruBIhjB749Rot+QymYnZI94zeqNOanPTPrs
JTsXNVmlas5vXZlwIqNUyU+2rl6H+kVzBc7OIQGGAyJMWQsy6qwxVY5psLYEhbibVctju0lJZ0Jb
zdeyZUSneJuBM5PMmoLBaItzRkvSb9eCckE2KiQnq2hJ1CRka/IsFbqyAVVJqmQfK/UxV7Y80ue7
qzWy2kOx/KDr/n2Js3PlJg7PRP+9N+UAD0CWF8sq7/oYmjBMH7IVmBSNhRFnT3yKEqL1J4G5Y9kU
VNOP/h2BlmTfcLuA7F1D3c4L8jxapBntgS0GgHisM2w1SRjk9Xi1O9ferc4hZ8DIvpO9FZW3l35O
OICRMx0dwRRoWhf4XP4vNEmudzLfcvbeMIDSlQu6JUnNa9Ze6S9g6Ea/W59xCS08ubS4k9hMkW5s
lk4pxg9AXU/5IqK6qe9jg2MCOtR9oR+duCiCtGbZIAnN0CK/MwrnrhNLfbSM+RjXjCEo+svDXqR3
wJrEpUvNfgecz2VRjZGwKmy8R7OGc07FXs59zv5UY4Ku0d+V9amKyDQlLMcGKU6uRa3Hm26tOspw
jpcLiqmMGRTSBGhEdMJiizSuLo62qBPOZ6eUOpi0H6TxcB6MZxLyBEvW+NwZnGKKDEeW5mfXSpaR
X6QqFF56ygbvaRl67t0sfVgIEbKq1sQouBmsGdZHafPgLVdiYagd21mMB2HcvnJyMwOvy+vI9e8X
5pa7KeGvrEEa+5GSnb0NGqvUTGQR5K7J+C0I3bGo7cgfQ7eyxwrElx9i7SBxkY9zxOQNY8AwzHRX
ATBaZncJt+niMqqrmQLH8RvvQa/gtHTkdPHWk6I0cHdnRvZYd91HQWP0fnVMsjDxRXcHfR8vw2aL
bnG9+100FRwMmxjTBG7mI2L5j9ag3B7sznKaQEpUN7+Ov22kSmQEjPh5Wj/3LaLV0K4yyOvl5nGx
RZpevTvrczxD2vbr32uefpTbxRrrRotCgnZRFUyHE+tReW4Dx2bDKFjhJFL3tMTE0h2ySk6HXOQC
po4s/CCpnpMSh6UUyiX9ZQugE8qk8cAwDukKiWsZvCvMoO+8la8g5+kC1pfTyAZOAuXFMkpUoCeN
nFols2vvtVgQLBJhGFgvtpx0X6gwTowfhTudgHDVl7h5WbJSXqy1fux6g8yBqQNZ6G/Cw4Eb4wEK
xYJyKamact3X2J3GnQKsj7iZ3xXKApJTmWQ/ODtst9RLVSmDeFzyxhZqvusIfs42rKI5/xIQKKOq
ZsWJl8oEphnv44PJU4Vdoe7vbUO9moVTHHxdsqlvFx4Z+TB+coSQIVSlBaM/wCn6qz0W2cpk0l3o
ecf4tzl2a0bTtWsFVQ/OvTKKaYf55kA2hPGOXzIIw5ULv2fZj3OpjlpHFssnniR0LTkiTmbYF+LH
vu6DVTg2gufJ6GV7iePt0SvzMHX6T1fzHvM4u3Y4vo5G1gH7Y9SIbHKZHGc9bZB4f11uk0FPWl6e
14oKknzQ9YOV6ZB4y3uvz4Os0LSjYEfIOY+uNodk4qLIGErVlcdEa3fN2o9HqgH9XQF4GfgM+W6W
gBRrPk2zmEnPOXtjIiT2YWSDuIO3cgaPcpf0lG3HoDMEILA27jhakg6xYnyQM2daHiwmXDOMkI4i
1Lnqa8B5WgvqtbP3HG6hUAtQ/f3vFu5RWHYZsTir+eOLDF6uyx02iuSU2iifFU2yKFkMZDySJoH4
ZDb5EuvaFotgwEhDDmg2vjGxxqdOxrTQElhmWJodfUhXDb71nd+HHpftf15FL6ZlRwwBZbRid59Q
qBCkzkx+ROd9T241VJETJ0/c7sReievzNgMbq1wfQc8yuFkZP2G3tmX1bsTSIJfiEL3OrNM4rs9Z
u5V3OPGnb5FZGuSAuQxHa5fqW1s8LCBrZMRPG8pWd+NhvDMXjjeolpFesifwYdoQJol5Gib40PXB
uQDL2iy1Pxkc6EfX4SngZmsbcMxDZcXvpk83WMi3IYfPQ+nhbXKn5kEsK1c6OhbYM5rDQrW2YEti
k30Lz+nIhOEYa/D40/UGkCKQHdMogp9vHhNX/tSxbvc42H3tMLe2TeAxvUeERO+iMnzXtuzfQBcw
6mNzV08xNIeM0vfGZm7zzc+RB0IjUFj4cRrMvxJ5NyHTsWm1ykcLLaSu6/EwNRPyukYivTdaclQN
PnJTtmScVofDK9MIRYF4vc7zNS/8Bw3XSF0Mn8sS/8y7zsGIqmmhUy6PVQpii/E9udaOm6+MwZKP
5jnP+h9OqV4Y8bU79JVlz6MvpuugeFsYJLUIKqndhWj6BrtYCTteFN8cobgGZIaNCeck9Q54KWYv
k+RSeciXNR7zxYJmwU64nRj76Ed9i2UKPDTHmZYaX2nNoe8Xcu4mDCSG1oex46E26VhcyGeuwZKU
ZgSnghMunc2I4xMjEgmwLNBHccy8jMR4J+8JVKMPZpwnlX2pVt2+eFV5k4nSt2uhvxTVcEz1Ij8L
sD98YzYU5dxSB9rVHkCTWqcaeLTVgJ4yOhxCPSurrrMSWzr5xBVYnUGbxtn22b/m6fjRZjnjBPRD
riekk1THf2v35OYs1Ost+l+k9vYDsCFXZoEs0sUXxRXVpfGD8CFh+P7vuvN9GB76F4e2S62v1841
fle0OweJiqmtdvhnVPBwku5upZ/KMLGceTeVZRMBQYTmJ1/1CikKaN7E2tp/TEp8N8YDiyWmuiEs
PEjD1WUlgWh3TX1sMegLFxtjEx+6WmCC0Gbyyr4oQuqXMJNA6AzKFX+MPE2Ss/4wmu/Yzv4Ycc0R
cUHoNStUx44hRxFHyu9Jl7XUbzMoVCnmmpVURTjDF8ARMJMdYCQisd9Qbzqme4p6qfzp8ERhDN21
Q/XhekV+iu0VTyHxhl3mTu2lQQ5duOJTXEC8fcnMjNngocI8wKC8RpTJfWv23dkv1J+c398uVUu5
k12sgkwlVA3wOPCnF2qZsOHVW1VzOf7Et8js07hlsyYPJowk4oVdgAiEc1MwTRDIQQXJ5L0jkMJW
44fWf2Qu3AV9xTlQO+Sp53WJNDF/jpUbOU0BLNtNyK3/0TJ3pE2nYNJr79LGQo5OW6Y7/4+9M2uO
G0uy9F9pq+dBGZaLrc36hbFHkEoplFKm4gUmqiTs+45fP59DWSMmxaZmeZ22ViUZJAMB3Ht9O8eP
a5cUvtUmDz3rwbQlqyrUvVnivRSq2KNdFfRHN1eD0QuguTxAvQT8oUy56Yr8/Tgbp9rfo7a/6Wq7
OU9h2RAfjn991cpXP7798Ss/fu/Zr6w/+N/4vWd/tl5jfU0rAyiM/89vs77B9/f6by/14yZ+XE5a
1oGgf/0sXvzEzy71423sYquy2TvR7kgNUisHYGtbATDHnlWcwwy0EiKVMuo9ckL7RX6uI/R+VkUm
VXX53hyhK13WV4eOmtHd+iW1+BlFP/mF77/7/FVa6ODWyntFIW2xeKh/f//9rewha/788WJFezJi
MdlphdZHG4rA+lUTalxy/fL59wn6B4h/CxS/kkop8/L9+qUGoemvv1q/nx0BCZ6/wfp9JX+/fvXj
ndavzMT799t/f7v1ndYffX+7H9//+MsfH/zHa+tX3/9n0fudF46PDCWvzojDNczmK53ynOSuXTC1
gS8Np4ZUvL7aoZX51/dPfrS+CpbMkLFsbM8Tw4MOjtaVFwjzn6At/xnGGo25ozucA6pGHZqL0byw
DPI/HdN3v3/l294ZMREQcy8lt/AHWuJL2pjyEnkJBigfzUrda4H3uRyJq9J+nh4m0sQGNbik+gZn
CTcIYICJpVN4LiinlwHA9ACvQHPaf82LRYVb9InrvO8EJWJWDs3suyIr/sVc3/ewEy9wjBDRa8Da
gUaYXBuVIxpT9JrSyPVIo5N+V3ebMfRMuoWydyEqr1wOzofFzCaYr6e46mlUImvfFmm4Uy7SBXFL
518WMOH1YkD+v/MimfpeK0UW+VteuDeUHLZZU5S/NVl244Jv/WmY91pnpXBTIHJFCVNwc/0DpSGU
fxK0unRm/1CWZ5YOEWGdFgJqViijQlKeA/O3CD73ZBv2vpnCK2QuC8At/pQYS7Mti5GhBWU7bKth
h8Tjh0KlDtDYKGPBYvp8W/pmlf2gL9ANpyXJNm0ADl62k76xjPlrbrfGJk1pPnIsCiFJqP0+Zu5h
yNvuU+B1RBo5cWs4uh8iCWuLzdgQCHdWTAg+/avtmvAC3TE61sayq/vgNNNiRC9w/g2KMXOo+pEG
b6LIoK8eopkOIEjUxmYMAsoeAZIi7TIiLfUAh5qmARKsM+pVEzqDNC7XPaT5aqan1y7BmSG4F59y
X7vqjcGQO8iV+8KdaIhq+pFRQal553tauXcgUMBKYQhBgtaD2eafovqD3QTGe6AK/mU0PadoPwB4
3lHKekx7E7I002C3cPgXcE5lPc5TFOysURK3RttFyn3jD9ajoYkSWWHUW93MYOnWymXaXRneAkZx
Jz4t4I5m43RzOLOWrv7sGMezDdz4gTL0Bw8lr8pfkCJUycM8mCg0tDlO+kzWwNwLu/ozVs2G1u87
ii3zW7NzocRUi9o4TZGeIi3/5MMzcyu6DM0oyO/DKCuQ1j4kESAwDB0KCCOZ9ehQT0b17H1qGNPO
t0pIZQVw/eQL6ym/2kr7tgzeuNUQ+9gQTAToXJrv5ix4G7uHtoHAQP71WBgUqZGinu4aGVKHpt1b
PWY+bkIdc9CZ/cxs9U1HdZ7IL5/eQhpA1umjG2doK7aEG8nUMhtIiUhjt4dk2Dh0htb9t6lo7jOt
eOdbEVMak+GDav6w0jjZ+kTletaWe5UBFzP5Ri8bmE4Q8ERaQ5hBiqEnWn5Mw+ZzQWfshunH2aED
F9mAyoPhB93Ry1HCUQrgpjMu9FwXdwya+B2+BBV7hkbtgjZ9rAz0xXO4XaLckdb2n5opfUixaVAL
KGk4KI0re9pinggQoH3UOyTCFuWc9aaCpG6y0tpEI3BhbKeBg9YiI8A4ZzS+GKZI4q3vvA+x5x1S
+6EwfEI6Y4B+MsRfR7Af9M3Jw5fch0xC12I9kdp1YF6GkfOZJxeEeMh1JnV5yxva0PMLTWTHVvTx
wwSptclVjrlVEdK0KV2vy/pty9K+mS13Yf4SI0/KheYgxWzD71+u3zeUnRFEePLy+kcdNrFMjeE+
M4R3/P01+XttaY5Q8oNznTflcjBUj7RmPZ7W33BI5lrC+/u5ol3IRJ8hmLQ/EfeB/2L2l1a3aNxP
UYM1+nuGFr3zUH4+tqb1ELbqRMUGSxlG+hY9XqYE+fDgEKvMJlRgafxDmSSmK/BNOngXq6AdaSkp
UVIxBGH2UwQvTJOrOae8asYtXTg3ODvvoF/HB004khbjVC9ZjgSrVUOKMGi17b2MPhX/PFDs3lVx
+tYcVbYpSYYJqlHjiXy4XdH7atZZWNOl/Mr+uWMoyQzD0nHZVxNTEusxPKdhfEO2LJB+9y+9g+Z9
iEwfySx8Jg44Ek4WjKsQ0pax1w2YJialZM1FIWIGXyC94AfI0t2ljXOggDDtAsN4y/iECYET9a6G
j7tF3wHuI3LOnJpT7ThfbW056k4J56ReRiCN5k8GCsG7c7ojb9pDo7OhH/rkKh/p/za3YZo/8Axu
/eD+zufZh5b91TSS975bPNiDGnd9jIzRvDA6MjvWCR/QUP7Wr7Lf7IWBcLGNy5lL9HAidzf7ywOK
QdZ56H/3alTYHFSNmEEG32qsdnPZfdDbHAIEtONoNHYGk0eRb7pYzaLRAv/g99Q27MakHKChXhpT
FCTe7xhhRX+B/8al0i8QJc1A1nWsh3anK+QFvZ6HqKLsXQDqt0HFO9y6vWPSEc6MhWCeDkVHDaC3
SmQsGd5CuyxizXCEyTx8C6m99JtzXiwIPKWl1XRHwe/sSFI6i2kRWhRc6xB+zuTk94P9e+N6j35A
mJrZ0cmlOjIrCP+6xUdh9ARs4VAmm544Od9GRrhBq0y/6AyOFVHATm+/lE4fopzff0zy5h2Do+69
LPgMNRTdqgqWnB549yRGG1JmKIgJ01fyIaG+1wynISzfdWE67Grf/Ah1qtw6Qf7n7LBFTELFXTP/
bjB7VHfbB7Txfy+JC3rnYQ6iGwyGc0MX4F3kKjp5BsRIIWDeujy/THEWs22N4OI005uOQZpMrHD/
GOOMrNFuPWIkqUox2yHuPjdj8cGa45Nr2d+KPPkMaGkdsq65zC2LmxjOxXERfW3+dDIK9JqOYgyK
tPnSf0RscDgPC96/0Nt/MbQsc0yiMZ9QeOxQgh8iGA4x01N9s2BaXHJwU/QUB+82p++Z5dkzyaw+
LQUqzaNXnVwDaUoqgWpTT+6DN7GnDcoVu4XyyDYoCrVRVfJ1qpHaMlSIGm9EUxptN3DQEiajRiTJ
CAARe/Vqu8S0aQX1H5gr8xQN3sCIMLoUI+/DHHnjvu/Ve00Z91p0hU+LXAk6IKBjUNer5AQkAl0u
8iZSfipYM6PaOpXX0tvxpkcRZD/06kFliiY8+4wQJ3R/b24O0rFlKTq3C+eUjtqy9UO8V1l+o3X+
rkcbd1/17/Q5HZn4QVSBLuegetrnWzqC6hHerTXE23x0r2QO6NMZD204R7SeFztuEnUE1Bg2jud9
6w1aXAKWvYgT8xiV4VaLBrTL/fuqpO5eJgG16hzwZ3ICsNsmfKuhP1hkqNYaWkhrtSYhkg2pqNFR
dWrt8TwvX5bF2izwP5H9QC6yj8qYqWDog0RxtW0rgkpibaDGXcIECOZx9lfdZFbHjGcZ6GfwoDBG
jcHTUIzUNBy1zf0/lBZ8tYMg5HRWH5eyBzLuq29W2jzki0glE3wuFW2E+URNunWvzG8AerGMg08X
wc5pv4UoCengLqARw7BNJuMBIiP6IW51iED/ie6Hu95F86sjj7Di+F51Zbwr3eJLO4Q7Hnm6o7Pk
zWxX/a4ZGas9n9Mph0JN7Z8BCS0DWkz6du2QbsnW8Grmdpf3vvIPvb+iY/eRQzgdqhjNSw8roMKH
qdWhVXSfFe4eDcnuALxM7I9QEvKn9XmwwGJRhzxgNBAfbCnQF1HxG6NWv+hVMKFqn7/De1eQB+uv
QLDktrSjFZA4GA5+IOaOt2Nbfxt6Om18W4RBiQp6RKA2CEkgQR5A9G5plkeXDEpQOf2+GJTPzbL6
Y1wgycz9xzZUnzCnDItuMDlhejGgy1F1DRjGXJQOrDFrAe//yO2/qRKke6Y5+pdHt40o6OwLOuQY
DMiQ0lL71mde9VtjRcdcV2+XwfziAlRspuhLbJq3ZYCZBJyMgWBAeNCF/qnJoE+CCZ6NunEPuV1p
h8Jtr+WifUbCEZBR9Aowr7hwJLZ5snnsvAsrlM4WRsH7NHPs4h5+ZOyk21jBci+Cr804pXurBkLS
O8MANPxcjfT7au5E6S5gWnHLQLK8Lu5Zhmz/D5nS9P/HWf1inJWhMynsvx9nheBdKEom/6H9B6e/
mJ8Otlr/9OvntvuvfxiG+qdSJuOpFLKnlmd6/x5sRbzzT8/yHDRLPDqbDNP+X4OtTPOftu0D1jo0
XUANcpmT1ZZ9F/3XP/iRYduW7juua5hKN/+Pxlpx8erHTCvXU6ZiQLVus7NtHS/Cdaovn68xnYV8
9P9RMOeii4JOv0TQxlIvp2f2MQ3tTek8Gu1VI/B48ohemMXGFK9Xr/dsFltiF8pgiBON07QW86mO
YZIjVu0cYqynXz3+X1zNMUxdd32L8W9y90/ubtETwMC81wlpGRVQwLWoEJjTmarBFD41m7+4OU9/
6e5cw6bIZShXN1jQp9drRxcw2+ZpWiAzDfi/k39DIjAh0QMhvOvo7uZ40nJjE3gw+gK4otNuNoyl
FF89K6osswUZgGbJsKCnqqADEkK49D/VjDS4VaAl8p1tk9cwY+Sa0uflOw+IOmzkn+4XG41qsR7R
QWQzN9aBdOBoG/ROZAS3GaCnYUjh7m4EAQhHmFvJDRVhpLtBkiDKOS0TpeDCTteeqat8zJkiTqtd
m4U/ydAVpcnIVZLv0zj7/V2y+SaXpLRyNxY3VI3lTdzqBn17F1pXQ4e9GdzMcv1RGyCnx+UjPuzr
S80QuJ831pNHzyC4p48+oZkjXcBWLhHX9J19Q2nCYTv71xHA0Ivh7JOMvX5Nw3h5wZWvFBGHzVn+
+1X9IvNHkD8d70KNnoggMRD/hvo6QEzjnltlA3V8GvT6a6t1h2a6D4N0a0ZwH6KzrLHPekDgQp3C
gS/NAEoa3hQr7Kdvkgg+S33v4VxRtYHVEkM4zvGvMPFDhhbVVIwQtQrg98jBLWKGtQXmtnD1TQkP
EHoAjkPdIQFDvegKZW0rXyrUVWmJBN6HT2tsYuauxzCW0EqjwxDhWf6SKHefwNaIfMUuwkex2unM
UA9DB/FhfVFrk7/NtPagwcQJkSiP6b4O2Aapuk16xhCe7pBK+0h8K9mz9I/Tt8AWm69pduvotfKH
64KYhQvHMoNv6/TS4scsqi4/KsimDaJZPd2B65HgeyQvdyXho2KcnTyIwLzJPrV6Ph0IcnQI34ZU
qtjNuo5KGzAI8r3avVCHAzbm68tuiVH8yWi6P1ZdjNwTszLHzPgonUW/QDI+yf05Vb1DW2Qjq9mL
VpXcCruAj+kFqJ21h7TihHLeROGdU1HD76tRj+t1EuUi/8M0ac8wSD9Nlh9ldhN9YHsALuO3Cak7
j6lNY3Ds2E5iWsai+T6y8sv0n+HX8gW7/PLx+XFLzyxl2FgZ2icwDvOQFIGR5sISq3S1QXmKti86
bUryGOYBvv4oxSD+/CRxgrrjoKyhnl22nccIeSSlX4YSCS46yqvA36Fmf3j9MkrcyvPrQAww8LKG
RwVIzvGTFatNLehteAaXoGInclZl1cr5Gibv+5Kei/Fmz8HO1vydnt/3sbyCuYb4etW8a1Udlh7b
6NDgRONl3ta7AuSworQtxxz3ClmNRiuOPivtUHocCY5DUSLRHpPLhAmVo6E3GGeDzUF9ouMS4DBU
Cjgb5Z0z3FoGNrx+05bMo3x6075uUb3SdbR7dXSknnu/tPOjuSFyvgQYQrZinZ5kRJgcP5h8NPgw
Q5DHEOdbRgYPcKWZtw3BmjZCRkniDNycm2pu4gbEXXScRzED+XxzUSDzBirKHE2tvy80BAq4ZZru
SbuKX1jZ51tzvQ1PGTbykYbteLKHnqwdKK/hc9qmC4o/oOHFJqK6iIeiMdYP6TJRj2r+RdxgPA9T
1msyT9Q0mflpKvPZqE8EPKAPa/N0YXzhJo7R4A4BZ2A618nbUUOVJt9keDo54zY/qfGFOo7OcW5V
xE7xs6Os7uvr6ejiTZ4vqOf5jDv1LWUhA/33JzHXOpNLZuAbiOh712MZKREybH7nGs1uZovKa+Kb
xRPVBgVigg3TzZAzQqQN7Wvkd4E34juxz3fyCcGxKcYam9WusgNc5rPLGDwTwyrGDG3dU2bhQBhn
lDf5+kY5pEvx+Bby5kF67uiQ1xrvlKRQiBiGybu5GmcJsGEyGQ3J5SbGtEv8I5YdqzZ47klOBzqz
VGMyiDk0isHaC+872mvF7DuM9BOvw3DJXaPdDPN9EYR34jDkg89GfZW3Ltl2cqdRAhV9vjFjAbJ5
wRVRepxu8ts+xw1F730Im0yiqmbrzu4BG0CXIx8ei63zW7KaNMYypuPQoOwUFPyij7eEgJmAgDiw
CCJMNyjeMUZhsCc/c/FXBBpTinrwyKdiil0Un2f8q3yo0VRrEJchJgl7c69N1qUs3TcWdNbee29P
+Hwe6rpicPF1hzFs+N4Q9q9WMAeClRI/a04IQ//12BxGEpWoDM82LD7ObnPPYK0l1jdMyNsVnn1i
NviW6JYup3NrQnilSVFgESr3e6tqDgPiQFnd7jR0J4u83qHEh+Z1TUFz/MNN+G9777JiCz172qDT
2YLGLtos7B1skzystvyGFhOtUyLThG0kREU5RAIPwqw1opXwRURQG2K8YD4lTKKrmf066zdZILE4
Mtlcbt7GzizO1bLYHjB+KkWzFeBiR4OG7GC/ZHNRQJibu0oBrQBd6f2N94nD7KhZdOEQnEgoHI6f
FopjNHTvaFWC2lLvGG29Q917m3BmGRe0MYhTaAnOS+3OFs19Pm9nBkdCoK3YNUStN+GUbVt/141v
ZgRDGQemN9eaR9cuN4ymOfeMB1mtnt1a25FIrEZDSG7cdq+ybJEvs3HYzjD5qgRoqboVDHAjXPdm
6pLNJupQnUfUwaOPkNuOkmLr8fwIu46yfQMqzrK/0sRhRDZbgecoZ1OWSnncFgEAUQ0gO9ZP27Vo
rdnZhMwK/RXFRg+NveQTnNiDvKvv4coo9dbFVu49S3uaexSiJVex9XP+Xo7y5BJTkIy4trUFkVwf
pq8be8XRiQEj5OjL7YgXpOEZxaBaGt0eBFq2R/2PlPYFSHTHGcCqpom5DRkAp4HSEVUOxrI5icm8
1VD32QuS0ogVkC5ax3pj91+Zx7cPTE5pRzXeWH2TBHpzFZ7kVlKF1arDfeKz+OxbiXomUCW5XajN
J9kjsRSRx/u+u6G6RqkLZJMdzSsSeolLd90HSpVijcSQaAGY1ds53lPs/CiBqQSbA4IumKOgjk7y
GcWuuURrskPFBsrfrl6RB0MQfse1THIaeYyyPdYTqncH+V68JRkasYIsZM/nHYl4h9E6yyaThzFy
rSJodiXWQjaL1QTHHpVxZiIehQQrAcZJQxQrjDlRxrFpvsk5ksDZtIAnGEckMv5jeguX4lqO9ht7
9Ok+tbZ+bp5nrCHyNm+s1txL1li5WBjCEVknMV/iE+TEi/teKnMjh0c+c0LlXpqlJZQRs0eegvIX
0f2iHhqPNm/Or3wgxJ4qdETCxviDEHtwxMQlR1lx+UsbFZhK93+DXI+gLCiq5F3G9B7lpUNkmIg1
ub+hAnqyE4rDaOfUiYdIHXkHUywix7jQtHFl1sdvkKuZiWwCymPIqTijkPphWK5BYb+BcvwI3Xoj
sZawuiTuknjEXcytJKTw+Lc0mEiUQ0f/thj2BTxmBlwz8oUnqPEXy3X1FTV7iszBZMGTPjg2fXY0
h4r2E51sioqueVsY8WPeZIEkyZHEOaA/z2QH+8CNmQasKzdesrNYbIJ5MUcjI6bk6c7812kMZgPZ
pxDmSxf8kbIQE9tbPru8i8rRNGYLS6on/0IEbLzquyurrA80SMCJ94+Sv5s6I2WIiHsff8iQbsnt
JOZCNmenNfbZDjDVWDzZVRXRKmRo8VwFLm+JkfbuD4EEbhGdAJzsglOCijaoNH6PnSt+psRgDenB
Rd7EmgiPZ7Wbqjdy7Z7dK5me5JDymCviCTk1uYVHIQ1rEKcRL5NWeCzyEWjksMfZT7Dsp8QAXsIK
Y0viuYUud7MPbhdsJYYw+vIjDiuD0NtjCJjWtI/te1QOaMCHBMsYP1npvuIkwtyPbRTBeGrycNdw
k9s1SYMl2l4fPI779ThrTTqeh1m+RU3OdSjL2esc+CcBZz4OruDSsGRIJCXgFP+nm2eYDThDTHGF
MIpYaTGlko0WAXoZ6WdxcdWAhW7u5adiP6BQIxlxC5GRkASjTO/FRmfqJgE1Maw8YInBQNr3U3c1
kbEgMzboNZPjKIYK4X0UZWRV5Xg0uEn5JdlH8kTE/yxs+KXtf/EUjOdJroTAT56C9Sxl6lXmWkzm
Gy9iwpkWRKrURURG+mPINN104ENNjyNpW9oauGBzZ2m/+gjPqyu+rpTnEfobyjBRynkWhUO9Qtwj
8Ij88bZiz2QvSg+N+CZ5OHYNDYrz0Ke/SjoM86dYm2v7hqco2TrIlD+LtcNgLhlKq00XyefFH0KW
wBWvXmcAiqGOYWFW5DBrQGwja/+LbfjSJ0C1zpMchNTVflZb6qGFqAT616X1eN5Er35a0v5y0b3P
a0YSXajQquiSkA7heTgUdBfnWNAr84+orDD3Ou22ZJp37vw4djZN449u+9g1j/TKIOzx2NW0tjHe
ild8qrEDv8IIqyG4Vv6ZH5fEuGl7GiifxWzIEa81z0RjX16/z+cVaBbZpinQs3XLcSznearVgc52
aeosFxMVn4ExnjxVyI1MTuq3GRmfwcuvX/HnNIorKnTgOd7o3UtB/mlCSe2e1k7dXC4wPI6ha8jT
c3kAWuzsX7+S+8Ia2rqvbAehA0r23rMdbFmxXrndOF96nnXhP2oudb5gB55+yqNwz4QsWZUKsRjP
ghXeh/sZHrqd2cc6UMcBmemZzlmplWs2iS+yL2Ge70yUT+we7cUafltkHyNLHUzcNZrOb6spf9vi
XA25BLOm0HRlPFRI7VtKK/J9r9GB4RRvuWun7ZlBTO8aF82Q57o3Cwac0F0uW2OEMWD1tAqb2Ci+
dthRjPAlrEGqp31IknwrP1o/pFQKKBRZTL2Q9cKykZaX3Ba9rXBDuEphH/LBPjFC/BTSk/mLJbWf
F5JkFxkeq8qRxVA8f9AesjgTMhkTiL/m3Uk8uD6kicmiziPNcXfkLnKO5BEWPmNJNaRD0bXXaU8L
rea9A5fBrYnuqi8tP+KYCTDR5vRyRsiWaea7yGWQA3fEeqUjemqe09EtSk8oAxM82jN054TUARyL
x0EkwCZFRX7YQrmmwaPfwskY4abLG2LrDi0op4YYuIWqi8taxLRsmLlz8Bgf20buG5SL3uU6+aCL
evqQeb84cz+XVJiEqoCWsGtkAeu2feLhBj2wyjbO5ksWnMeIOzce6/nPPP4oe0MTNUGYX68fhRf8
iVyT5fEolLm2enYUZrSaM5chuRcpdkloi+OU2FToD2RFUntKATsklQgLoANIekb7K5TAeulAmmJn
qNYrDv+zT6EYuYoOazSTj38paBmrEa9tUd+QCEqsaqTbVJG/n4iqgX5LHsK5hch1NEJ377YINOP+
UIg5Mqp8Y+Tjvl3XPgRcyfpraDC31z936M1XD10UbwnTNhb9Z3Z2ff2B2i/eimsBAZIFAnI9u5XU
yOeqb9zpoqHHIR5yaGDdIuwpJkQ+pHx+dqtYDigy5DU2GvUQjSNoXn2/HdWVPqotagH8PrgUA0Em
qJAQrZYH+Wr80hif+WKQbqFsNSOU3FSeEepRZ5AijoUFYcKVcR3SfDeUjwIiqvpLLB7phGgT2hoo
PscZc+rKO2uizEK/k5gFUMdfVMfM5yVesQDmk8chj+vJng5kEE04BwQLpI/Kbnequ6dEIw+GTF6y
Ws/LtgMVdckUZZtJphCTgMvXyJys4RaUjTW4ImLt098gDIJkafH715fu5+qiAsB1HZwMHsh7HtdE
ThYAVQXjpaaoPiLIhhWQBZtpwCrK8u3rV1Mv+bunl3v2ZOjhtQ3kK8aLRKOht6bJUuCTMkxt36QM
A5QomGEu1Lnke4IjsEw1IdjEyaAtkA5k0mjKfnbjniT8NCn/oTuswqskZEB8kikt43tD2zO4MGMC
0HBDqTwsmFZzhdu7kbRdCpZSBYzQlWUlLOPGbJn1VX7biJK712/demlTcEJcjyq4bjjWM6RGd7yE
sSn1dJlHGm9JpovK2zC3gcSt7b7ABpfSlCCZAoCW9zHtvejr0BiEIXep2BCsKwN9Hm6/F/UXou/y
JvGe2VHkSrI1+czwgjbggDxPtF2inVqGrRSx0ih/9/oNuS9uHXaPlIAtotNnxXCYdTWj8MbpgtT6
itPokmxX7zNfbWw4Ry6ms24wN3xNxC5nTuy5nMghHrc9Mnvyl+ICdZiatnoUPyeWQ/L+KD2OrBDz
cXc02x9KHY9vqIMVwChzrhqpEOrAUvjs6bjONPpWsCdBEDD6EFuIfWzwb/LeDb1HGdU+iT0kwCiT
L3MBqyBI78vsuzmQkFPwYShR/hvMjJgKqaVKvGkjJTUv3VpbFdMxVOqYc4cSr6RErHJQpFsceWSY
sYr58teCTQjxGZUTbp4/L5gM8/qz/wnsFQujdBqlgCJwniss+MTCGKqlN2du54vqLHkIPqAkdAmx
p5mgZokEPQWh6+vXVS+kQbZtuAbJgEmovIJbT66LPmSOuklDItDcWypAqqRfcVopnclOrpcPopEl
7itnyqtL8VyK/1LYkw0s1QqUF8AUbz1CYbLOUqeT/y6+cZkrhKKKnhr2R68Njllw6xK11ZLujok0
79Z6sUa9TarxJJtrtkW9XrgEgq6+fqvmS2mXTWxgEp4rQoXnTq3K26KD2j1fEJXaJy7FXC7Wzvpe
TA8NJ2epvMsHATBoGohpIhIBnDdQ4KsBPvh+CaipGKV032+k+qNTpF88WixQ4iRLE9xGqxqe4nup
CItRkPO9L7RPBu8ghcUV/KKIY7hk2eI/NHUnhRPWVjpDN1o3oN5MFZY2CB+bMoGJU5yTjyWIrexi
1/3ub2gouON4NhRJpRwrxkUM6eClR0Ebpewn6Mj6wQznJIsykHA6Ao1QMxL8QYB8z6Ss5KX02AIE
gxmbnnGfIdgrNVUpRIp7k0tJYCWfmlEf56b0TpMOpsPrCmE5KY9LKRqEj3GnwM/IQOffi+kr0kf9
Rh6ALbTSY/HWhttaNx/Sc4DcA8euvs3FfZ+1OylZujwduW5H6CFQjCTINaRYU71DmfgoVU/foKYI
6MidC+NDql/0f8DMzrfCgcA3awcXj8zIbTht6l5yia6TRZXSlRAIxITiFqQ8J/U+4QhIwZkCiaJ6
NzDEwD37EtgASxcQP6fmk4AWgrVKZcab1dZFUKnbmLXJiFeTIrhCSQuYHj/YsRJSYW2ytxk7Q9gJ
gqQ5rJt8vfQ3KW5hoFwesfAtBNwUyx+71neIKAboAjsV629lbFSWTaqKbNyVgzGD0cmWFO8o9ybM
GNgRIxQNzrFs497dZMFVPohlhBsfidABIAaAIYfpIOGx7D3xmOjDbQXOmmxWmmYjRL9/gRUbL/kV
Dp5P1QdkH67a36OntKbzJ0wkUR1Je5BdFdqErCxRFDiHnD7sR6Kt1kTqHzVjKb0S75I/Sn6jDeUv
bMHLpsAxPMc0Yafpz8twaCEwc6bu5ktKDXmiaQhshDHWKx1KSsRwS1ieNQzBYL1uiFDW/bn+wxA1
Rp3wCShPPI/RtCx3Ks+i+qJFfyFyGqrorK9YXKkkZw0yASVDFicQTGAvgdOBCHo4XRJgrsSp5l4w
PKnCk+FITfDfSQ85JCxh4eNI3iOnyQHxEewi7agBYLUEdlmDeoRWscnyrRyyv+wJUanjA6bxRwkS
bxKvyBGXzyWmBLDxbp4/yaoJ8CDFRlGfFQskLIYeBDOkjCZ1VDHkglmK8VrxS89EZILj5alzTIsQ
wiWCbssuHTFUZndxEneLFjUD2ZLvFVkOhcC5JhXzpr2uHmJ0TiPqcXKawhmpK+Aq9q9U6pm5uV5X
jgY2XIqXDlU8pw12ggEJzi41adqU94Jbrc0c2XayPY54dsyJKfKUrm0BvbEoYoNKzhByrsMHggiB
XoRth0baLvS7g/hCcZOofK9lf4F7AYn0wNxPGVNDMb+yLHKgupoiPwmnLITEwoGMZyeckWc6OvPm
mpeKHzAR3Lx12AKOwwru4C9kvUWwWpykkWpHKU8qHIJU932wAyot9JZsBQqWeNNQFP75ILnLUnxY
qCsiwSA3zu/1MH0EZRInYeGeIkffuHNwBHZZbX3tvqmc7Dik83uDd194yPLBJZEWiJHGNJaKwig3
JTcSRPy3+iw2SVyLuJTUsE+rnXevYdXu5ElKaZqSAA1/9kl3i0MXo9VXpWiTZkdyV8Z7UhYEVK1G
3gZ7rtCBFVjIIt/tox0hHHqqW4F6ssb9vaGk4uX2SSAVHlJtgAVAOSk8whI+A/OJd7ki9u+vc2ne
57HaClDLvOstrdiHLo9PyQITKmQFze/QFIiqAHBmnaKqhNmGOilBjebu86Jf77UUe1/dXHZRqoeP
UeGePLyHwLyrTY5wsTEqSfGpTzTUZf2jaPTkDR051l1TNAfZ4/IXdETdCccgo4IkiYosYQmqMdug
oyFyIJro3Jy7IT3GSXU3Q/4XuGf1JEQpyN2L98+plRYN37IkwtkTxyPocV+WG4toqg+t7Qy9AHUy
miI5VY7OzHhcKM1Dweyuj65qzQfxOxqzVTQ0wyhxY+4yArwecHIhSzP4Jzv4iNDBOUP6leN2oDPn
uJ8acy+4qKCo4qKF9yEucQU0OKrBCFZjgJniAAXzE4pSDmYtDIE0e8dAFaIJRE6PJhrAdFdA+XNo
DkULDsHzBaMnCI1YDwGG/p3+NOIQURYGx8jY7XL/OSGKEJuE5SFPWAIB2TiaaJIxW1zRR4GcfkA4
tiLFxAZyXqgQSRAnoZmYJnN6iD0UPCBWDQuiWJhB8U4CaJpUIqrlPGVvzAuKIlvlXhfjd72kaWoA
OiO0aANjz7zbbcUc06nntuf5gVaOX7iLn8ESBV9b2Nq+D9NqTduehOjROM06I3HwVbhsMhhIBTcy
BGG1qBvGWoKAkAqhD71DrKtQP8ViCHiM0zAcdje2Rw6XmDWBMgtQOjk3NYiS5Nvi/MW2ihHNU9rc
ML8SyMhrcdD+wvu6LxUNcH6gX5BbXW8t5z25I5pwhpiRbPNFrDI6pQZsZmF6yPpQTxG3JYUDweiF
Xib1hAT0QFgK1E7EV3P/yr0VBlQBciU+qZwnCU5d4yp0G6wdfNAm+yxBqbiqIf1sqY2sOmCaRMri
r8SCS5GmdjU0S41LBKUJ7GWN/XXqSd8NtmTmzDDYVBx0GkAkxpezL/hoCTgnQGH9VvecOzFKNei4
4jSyzeSjU57gE8sjlsctqLI4JKlQcGpDurl9itoNZDP6sgkJDfdXwddL1VjHUtDv6SxTxBx/j70S
3TbMtoGl3qXo2HyTZFxVV5jLWsVwUh1khoLy6xvWePGaDnxPyOr8n/MMA4niOSbeM/VLr9vvKE/q
PLg13LQBaFmjImwO4rPEeuNXxWtLsCt8XTGocX22nRb98Ox+6vpfnCb10mlyXIr4FlvPoar/9wcS
J3msL93EAyGFkeMiCZq48cQi5YEuI6nuNDkUJZotwwikRNXShC2b7N+UB6GuQNwUlFC2EJr7K9Au
WY9wFqTM0WVQswYs7/jNRGuYWEXiqbkhZGBHrkEQlpacRO5eGJ5ivvwc/Jm9glI5ajP5L279JTDM
tSgLsiqmr7vPQFf6jGkt9IGmODK6LzfM0GpwOeGvz9K3YDy+vhF+dcFnReQwV9RXFBecMvQnwy/8
v2xyQQ0pZgim8/r1Xsoznt6g+feltUyndDo0HldQk6qQ4phLJUjKNSX16tevtpYL/g7lS6Hmx/OU
nfbEioXjbAdGbC8CYofVvALHfWwzWsfcV3CtJayA4ioBG2mxGDWxNX76LfQfBFwG7BfbKo5EMnsJ
Wl//hCvs8dMnpGGEHiAlnT7PVtzVxtzUY2O52OpxmbOdYHkWgrHrFp8FdUMaHHhNivkhDWmh/UfV
M6DLu6qa6dXskaITCiHFHH5LQGCO68LLTsPLvKHUz+aFBuJgbexxrK99P29QooUiA4xoBmdx4IwA
R1MYYIPflq4fKafJRpBi/et3bL64BRym0SqXQg///r4mQDOZrmJvQYwA6JXoRPCKynos2y8t9XC5
4UZjbBW3E4b5TrZ+lSLc7cGu67ZmaR+lmqkm+g4ZSZe6f8YVY5KBWXwCQil4hvVR4VBB4l7/5MYL
BFy2EwbJ1KUG+BMBd2lzxyoQZLyIh1i6s4Zcm+QJa03J/o1OHJ0uQR6nGA8BISWqkZUUypekgowm
uRPPJgUYnB+0RhDNO8ItCdiXhtyHuFYCA8kyYZRRl5e4rZnzrfyZhAu8Kn5K0k/5VhIJSVEkbyTa
xreK5RNGdkoeVMC3EQKD7HPJB4TYQ9/SXmiXiqhfgrKlYjwpNAY+j/CK7DQ7BgNixSSEYi3F2CXz
bmRYm3WVvh28PzVxahhiKYXr1ZmgpPh2qRlKrCwXlfq4/KW8Jj9j8hDyyZCeHHy/wDBqJfnylgu5
2FobYdY2leqV64P7DnyeMIG43L6kSGRtxFRimFEZxg/d/idlZ7YcN7Kk6VfpF8Ax7MvY2FzkhmQm
k0xSFEXVDYyiJOw7AtvlvNu813ye1XYWneqq7gtZlcRMEAhEeHi4/4vJI6Sp9RcB+NYR+Lf1CHvL
cWH0BPaN4vVPEQM5niouJ9ajJDqyK0oVyrQoIUq5izcj6HjBOsm536IHcnsv5GJucHurKLFtyxJJ
lAVKCPuGvFA5HbmJYu/gMrwv0kIBgAkmS47d1LjkX2OfoeNwIMdEVd4Z3iubgJUO4Z/P4j+M+P/0
gL8sv3hWo2Om9npGqxSsF3Mz/kgbtpiSliCdvL/MNf6wM+frgUn7F40Hes7/uuCNwtMr1bPgHTHW
QuKgsmogbpRj/WHnuBrIOPR66RpIn2H01RYFWvzabhV+wC4DvQYkDdGhrVECFN9C+tP0G8maEHZD
Cmj9q16i8Udj5BsmM8CC5uMHv2wbSPgRt7RgPQ/Os+QechIXTJvUeXTy8Jljt5TapRwp+QHLRd6g
gIBkxUvRXOatYLL//OX90ViSlVs0IGzX0f8tV2RNR0tbz6BlGn2XfdIe7aRDeulg5MFmPPMqbRbj
7GDVQdTJqBVKbtT5+V460otd7AW9ESdmeJS2UFvQKMlSOGYff36fjJXs5L8sJLzJdTewLcs2neDX
t57DDE+9cj2PQY9lSwcjGhjI8JFO33FY3DslxhYYEZlo4Szpt5zGLZr8qC92h7z8MFR/aKYvCOFu
y8zZB81+anDY7JbXPB32WjKFi4/N4Kiwf3/0KcFMvJ3A6g9u/NRLNzVGURIdT9fu92PaY/1LrQgv
l8nUqWhCWkjrg4S37GRL9Qp5C5Pap1FXF4bQLKawy3DjDdQZMnd/yBFTDdrxRZ4iN3+HzGSYscW2
v5XulvzROZlCBNyuDXuUGUAuUHhO8TNUE0dkIbnuYA8Uagb0lGZEEmQwgk2AHILivxqi7JrBSRxG
S1u/eMEUyoRDBHknH8msaz4Z/OHbcb93O0SM+bF8K6KIY9tjKK69EX8P1i+F4e2MhOXMR8Y8R3iO
UAmqv1Mdh6wVZyHeCKpAtzGlwGQ76QltEdR9iucSVAPGZzvBFpnGEuad3Bg3zLHUWL/Ey+eFYhuj
0zIwaXANcAPvoyfOSkeDxmKZDIcY/Vrp1HVzv4+p3y7WAvORIdYmyhPZaWRYPGsOlcaw1dlpBm9h
uet24kV5bXmJHIyxrfFFXvVqOWizYJrB//tVfqnU9OJxMnAcXguvolqnZ4fz3AgDxjDPN8RFUZzk
0p02h4UdgfzBPGh6qvxla/Gg2MhxCu2R3FvChEGhn3iEVnG08SEGnOUzNnbO3mou545vRqV+dXiY
6R2VyX1W/X7bUxFtPCs9JaaFCtYzMJBt5neHNBsOVe6/LdN6tTgNoxm0WYd+b1QIvyJXUdb5Sb4m
M2wBrxs103NdzKENMry90kOmEsPc6xe8GSmJIIA/2wH9JDTeAFNUA+UMxrkunQeAoAe7IXVgJlj8
IV4dZQxqw6OEfGi94eBjBGdUQBOZ8xZSpC2Hp5H/px4DR+4g34Q5sZHf5jLdkHXZZVl1kTkkb0z+
W7fucVjW61pOO/LTWHPfKnoCPqL+Rvwsi4yUC+DF2WUVIeEMzxYTyReExYAlHwG2XjC4fmjb4mfX
Mc2U9yBTMrHtY1K+FfmLLXfO+MhPcncKZcJlEU/FKol4EegKUs6kaOxNobw79Di9AFh0Pe70Hx0F
q0xpB8RMPwVUe5yqOPnyttz81NbqIPHGXd4stMSbNkTCY8aSXk0BT71uOhTI4mU4jBmzuO5Zut1B
5qyZLecyGA7pgHo9Ty4jYiJPGzCo+XPVrCLCA13qm4URtQZ+UG5L4dmCyxRgUek/YRkvXjTnxbnD
A6rLId0wDTCvjEw2MCMhq4Wfw/qX8Cct9qriSedvspDHOT9J3BoTbVOoa2Xkp8XIwHl3t2aAJTUN
zTrevrHmJ7nrTF0bB2KuZz3ohIaZmRmUCMwzxZKxo/w3hfJxxeSwmZLykAYFVFlQI9vaLdB1mHWu
4WBd41fHXW5x0ZyNq3wvmp+8qtl7MedBJ5RoyLEZ6fjuIHOJwxwyWh3ZONNV+vx0CuXRNCe5yBRO
E+6MF1zCm8xZi2mq0/PKL8UwofjcEXVbSAjArcRni6hZMtV9wjhqfNT4dOQIpdA+7nBluTjGuFub
5Uo5A/L5h4Vp6YL8vczT2baIELdnlruQq0Stut2ZtTC1CUwybKXpPWQ6UeGg6z3eIcNe4myMNYFg
IiQwyBIy3X6vSoXHBfVrFoWEIx+hOAlRee8e624KHwMuH1ccBOIned8zIU3Cmu28YfWzlUs2DI2A
M+uZ0IMDG70d2QMynJ3s7Oxo254lMaaXBF595VJb4iDAkVuWojMVFxndihzSLR0Uy1mSBEmJ322R
gi7D5oGPy6S0g+VsOXMo4djnvc8Tk2p1HuSNpNkSxmBF9YQSvPlNR+woK3F8b5IwdxFCZkvN8/ns
ZUxYEBYRA6/i+dwyL/u1PSjHOU5ZyizTAZBxW20ZAgRH6AfRvJ8y7mv5YwVRmiSkR8Bn26uLVC+v
OZ56ZMl0LD7y020nYK7qXX5Z1BwOajz3/IZhbo8l/jH8Yh67Ml1MmnBlYobyqwy9Y0n0e5lfszUc
ZD1JUJC9PK3SdweB4FVZKGd+WlkfKJ+F8sAVbR+ZJuB7t5JCyOuUWCabWe67D+maX2RjlnsqvOna
UQePAwx6ZmQDx/yCDnAo03DU2o21ZqfbQskA84AaivXLbdtTYHMH96FjP5QB7OzusNBxiax3mfxZ
O9yjd81DeUynIp7CAA/4Pp+eUSB9ibv12i7Ove6T8PLOEbM6DCOl08DDB8k6W25oG7ixlQdZ0q1Z
XNzRPa7OZfZYophuoMuFRHnnxD+92n+YfOttVCuRhvIk6iEHeTa5ycFjqbBzukz6yJyvUxUfCQAU
EzWEBxDd0Nilmb1Wsl4rvifbpAy7bPIzKqDRdjqVCRAe39k5L7I4ZYRjy3mYSbtun+bKRUm4gQHK
zpCra9sUF9SvDgaBsdDGXTX7xwUUGNmWjBNn57sifpOnVtMcGtyFvIWaNyXTR/ZyiayyEwcrLvKE
Mpm+8hnJemyWhEz3qPGODa8ga/U9poAy6xPCt0w2iSdVWpxkLcoDSnDI8uIkG1uxjqEp5JX1m958
NFNDKmB6dxmuLBkJjjzdXAcPEmZKgt4N7qmdJoOorj/MtI2MJv2JccaDU2INEucfyPlfiJeIcIPH
YAU2+cUEMm2Nn+Svy7KcZS+zmUMtluDTDGqBh1yXF7fZotT2auHwNsr6Ymi4jkbOIr9UUtikna+y
IcoW5CYRE1E/x+5yDtIUy1dUUjiYwiHEcjG7+CsZmr2cJeDIfi8rnYxsr5P9yQRupvGcdN7DqH/t
cPyRFEBCeNxnF1k3GRtEifaRkU1bWTtWtR6C9LFj5yFgu6To8l7kXcgKamcs+bjwbUGSjxhZtJFt
ZA7s42Rg9IzLQDJl2PN2WONWF7Rxd3rKZjytZ9kca0RYylYdeix0JCmRa3JE3pfNz6x37mVKLIAi
b19PreMjThXXYSGvYTUOWXmRsG4Ri7ApDS2tuLBnLuZylQUvlxqYVjI16obLo52HuOAtY0eIkNqH
e7S6AbW25Gizr6QIo87Z5z4ixPBxGt+bZvpeV5DKkaaNzs7g3dWCaLkUafEuDyl3ZnBWGdGULSRV
YVeSzXsiLstOhW/Vw0xrQE/f28k/aq19VBEsvcB4LB5Wwpk32w/yaENAX463L9l+U5SX1sBJg01J
Iu9tRJgCkrTbLuK7hv8gx6eCg7JkTpJ8STZSRQhQBu9yupF7w3wP91IybdnChKaMcSNJvHPsiDua
73ydePLJ7B+smGyHbame1XYc1h6biHqHhBhp3FiEc4EXs0c9cSxRuqPd49SI0HRWi7DcivBLEo3w
+pA4HhzgNoFmnNLWp5RurLg69MbPqX+Mcq7lmvrOz10I2yNy8hm6JE1Q49WSqTOuw1DlIJth7TTE
/ql3Fw5l2PpAut05FMUAQ1Ekis+y7mXbXpk/Ek2l7Edyf5GtzefJJNonZXNw6o+FFFkGJ7AxB7Om
5y5QdJV6dLVJzLWBetPyagTUt1RB6umfA0yXiXYUnOMJYTrNH98S9ohR45zW0/dvrLegdd70eHpW
A3BiNtyI9+XilISviH5YWkJAZaNF5vrYaVbVGfFANK6j+VXu+HZlUxvObcThzP3IXLx0yzj53GNh
SYHAdexjJtRmJpekRbKabFJWRSBH6t9F51b2fDlOJAGeApKWD8trMNlv+cpW4SL7lfZXuUzjXPPE
etVmmrJBfg60uxJpks2gZz/NEsgHmybOswCuk2W/5JwGKITHc/Lc63c12qrYh8qJtiPXkrAbo9Nv
6/Pz7FNm1vHjWV4XMb6MnfRRVfWHHEdccNuyYTjEJWigJ5dJXcz5JaXLOpTM1TmUA9RYKjCbv0n0
kugsn651cavhx0QpiVhyJVnQAVkvmrc72VQSGxRjaWx6jxpnBc5SUy8G+hVWqb/qs3oPsKmTyGjU
0wvSABs5s6OefpToN4/OA7xiBJP2xRDdTnqrN4dyhJNNQDkLpvULFGDYlQUe1fir1tN3S8vPOLp+
DLHsE2a4agc9W55vp0t1TdW1iaWa3m56x33TpSjBTiGJrMQvlSc/ZTVLtpG33ptp6VdEMfeZjRtk
2Zf72cCGiOy37pN71b1VGWlpFn8ihh4Ny8SlhgNxpyUpkMAPXDM2WfZFEmfJt5SnnmsbSqyOAqW+
xZPiYnjlRfKfqs/em2q9yhsFKRzGzkFSU/9utGOO9curxWVz5e9m8zUfXbxC5uch1nCGixnReO97
7Zdk0a9ZS/V0Gbe9GreOnJV4S7L/jAYAuxQTccL/FMVCVySjY4+WH8qmhMryT6sbQyvGuXvV8ltQ
L0vvKAcpOXVJGKOxdjaX5XUIHOQ85ziUcwySk6EUF255lRZyEJzOkq/MCVuLnLirH6qrxEVzeAmS
8tTwz56Lo27F8YC413Jq6zheyHC481USVxkdmUfSzEgaBQWpDdvYOkoWIJl5rZbQWfXXpPTf1my9
Btj3LRyyZefGuNJ3kKZygNcsV2M0zm2fneSV4vGFKiMTvukXUEAUGlMOuMO6HWz3QeoVreUeHQ9B
X4QFZNpK7leS/bgKerVMuqHVz9HaHL7JruegQimD4mskjhwIO5L3GJKX4vQpWRTtzrPEgrEdDn9e
iPsDMisSMD6FQhdMKJjxX0qZswDrvDEhttgVORl9carO0rWfAJQkHfVLpGhEfcFwO/Z/Og/SjWch
6e4QiqaY4BIE4CTQNQ8amLQApEcvnFbBEUldfDQ+N8bef3PR8xYFKaGoClfTcOFrCiKAfUu6rgI0
ks6yrgUvNyRPZxzovQu4DDDwHQ15nwOf/AbhihngoP58NP4Iwu3q6Lropgm6z9N/7bYBqccdtltv
OA1pn9xwB+uzNDoCWhmiYlOASKK/8Oe/WbT8/q0cCrMQ7SHpHNHq/9cieLSsY2JgWSad3QwNLAdY
BGyZAoVLraypEo1QmtFKxoNLo9qiQMFLBywLnpzIP3g0xVQMzJUGjdTB6zE+3zhGgHikXSf4u7/s
Df8Re8L953uWMvk/9UIqt65Sx6c5TIa/zPGhA3w1g4GWxl1jsSigagJuliYC/UjpQTqLu7VJLnxs
gKDRCT1A2EVolG/xh0M9576bKL7o3+RfwVeGvyMqODh737zxmz7Rp1x+ZxTV3/4b/eA/gNK7hFbT
skA+QKr95S2srteOI5LgZ9OC70XfEOYAgjsQHzAw4Cblhov4xv/Dt+jGopK+iCgirgAADL4lvVQd
/oF0Tf+6P367g1/L5gZwVCQZpf3k/LJe7aKJsQEfIKdGsNNuTI5viT3uRoSIBAlADUH0j+ZE21bP
wrUklxO9Pkk97PFGqfjzmSt1+n+7IbQoTQNylaO7vywZs9QNy8WB79axF7as198aycJu/PPfZP7h
2wl0esN24MGz+OXZ26VBG7UhOZAJZpFljbYd+jrnKn3fKP9OWsGxzdyb4csShIUCIqsgk6yEldHW
QhthNSAk5tBAsuiF/PktGvYfjAZykgHsQcMHrPNLV0OVzlLr1MhuipI5VaGl4qjrurfO+yra53q+
F600+X820g5uoa69t+7pdiP/I03WS/rRYVXyc7hJuX7UyA6kcTL8n//9Mf+vf/zt4X1Mq5/1n37m
v7yS3M/fL9X/XTN29z68/8tf9ridDsuT+tEtzz96Vfx+E0jPySf/uz/8jx+3q/yFKuuNM/Jfq7J+
+n//t55+UAL6ZznW23f+U47V/ZvLa5PWHpRzPZBAPP24CbVaf7N8i4aV6KWRPjP7qroTyVXb/Zvv
eaxJ16CDaSEH8Hc1Vtv5m20aQAKEUk5QYb3exv8fqnuMGoP4j7//R6XKa51WgwisOt4vwCwdoVhk
zpA9cPSbAOwva4AGp5H1FTYUOTLgu8hAbFM3okO2xB02EGy/BSnbMhY4t2KgsFl61kOXDd0jmIkZ
twZEmTj4bNI8tVC+6T9R3oDUw+kgHx68KcnQhgZZ3WFvkppOsu08FSL69d5BOEkLo7jDcnSgFhCs
IUzqeqdGhRgxtoVFB5S4KGdS4arWKMhiiofPW6+NCR4hDqlbmt9Dib6WEerHnjIyxHMQ2K4SuNJp
ptvnacVIMov4N7dUAE6aHli3195VVXLMKx+dosrnRFoFMStmfsS2fbuklsO2OOInt6A7bUQIrEep
fUK3CCdYZeIbKntj3mBBUxSbcawQfy7YmYbqnSUMelA3viT93KOjVeyRqT6mifNjaiQ3d9xs0we4
4Oh0n7WxzHZIIG56gGEbYJjHMjVT4BGYm5hWa+8tF//CLndapKGpkA/ZXWL2PqiImmUuqiWmt/GJ
jtIifuvH6AFFb+pw+oxpqLSEG9VegqB71mpa7STporHz2DW1BecSDXA6vsmWiswx8PAZj+IJ6KdB
FS7vIOkkZFi5to4HE5siSu5q3Q9IuVPqJdXSMSdZbQ7brlPGm7LyEf6O2Won1+H7llvRmaRFVNTu
3p2dtzZLwsBAALSdIb2M3ddBT9fd0rQvWOtNCGn49WaatB+mFn/RhupHNSX4AUaDv3McvEAr8NZT
7SZbJ+8BegeHKfNXcP08pjFwojbaZO/32In4s7aikTM+oKRUhRaFy14z151Xi+BNjEhQUVFIqIry
yCOCVWk7C6Sdwqt6GOtDY70aDoLeY9aAYYq55aX74s77ZvSKDe3xdpvSzZsMBPdrK+vukg7hAZ8E
11ZBs22rOsQKTdu7U/81wOgZTALbpAvYOHX1vTH4F89g/JYBPF+kTBZK9DY0k3+Ks9k7r1h3s6Qo
qba2vu7S4ktV9gCj2p0fYG+pHO2znkeXwhjx0TVXehl9wKyYhy1l4ofIXAExJF5YUap4rtQyHUqF
o2DterusX0aYIM1B483Qfpwz97k0ca2fHTvfj/ombZiLpOTG6nHCCHJGaflNiRlVgkUe0/9VK/NH
pU8lawhLjnWG2TEa+UatuZShzVcQ48Zmhiqxj7XyFFkx4J25xHoURQjH+m2uWqaWX35O0UPwV97t
UDuc1d1118TALkxjTrZD1lMGxsYGbs2IWiaGJL2jSOiY8KZfffXHWG2adQbf3o/hSPGJrndJTWea
t+lg0wotV2enmSLD5tb493bNgfTio1tofoF6RGRexyJg9aGwOaFOv4dSzzJsSV92Uxzgw93DrzOE
Zl/mL7lptqcZHZTdmHFG7kftlKY029tUQSwJDBOTeHMfO0azifyHeExprrXCGDKZj3aHW3XjZeMR
E9UlyikYtfVCihdWhvExIbkdDm5HJdvEzNRhDaoF5XWzTfdLxqp1SHZbKmBgtW3W9+SpzeL6T42W
Y6ZbJEQ3JHH1xH2zkxwgSjUuWxx702nKQxXVLf4bWN/AcMn7xsbc9S7ufY/1zMAgi1/tx6W4SyKA
Q00Hjl4fSg++jXln2i7RFRNIpyhxk8lmrHgW4fjbEdzWukDOuPw+62VP1ow2XFvxKsvG3RZ0RDeW
vyLUZcF6g6nqbTNmd+8BfO5rsRqItCcvTr8M9YW8vgpzv/8YVoxq0ux19AYiT6mdC8fUn2NcUbda
tR7XUv/IgvWljoO7W6jEnhL2pcGz2f39mOIIRSqf++OntYzifQrTfNPgxo1PKA0s/5uiTBQCxztM
Li6wcfTF7Wi7FkmCphkl8aiEoYCqXO/85mR7L9N9TLsBh2lZ+s0a+++YHM7ggnRQcVoAx4/eBByM
GGhC8aRWS0GiAyIb4zCL7TJMCXvGRidd02tn6KHfn3OdkWClvng+2HqngNp9jvL+04AbamM70yHO
8u8BcXozrDhIdJ0DumtkB6J04FYf1ZrCDTfHe03DrTgN8hDR4y8lU0gyM8AgdnU3Nc1XBQH4OMMS
8vIRM5WCPY8yJxIgCQsQ79Tm2AyhjXkWmGH9u1zDRHy2t+8Co7a2jT6Yh2nQmodS8HJJmoetRZE8
cZsnp1TZcxIv6dlBEYihNa6e0YWepTACMmIb2hVYKLXEL+ic1yx2m0cxeh9QBq4Ki1m/5KW1HyoB
LK4FzNcqD/NSo0ZSIg0TEbVaxHl2uW4gGJHbFwQxvlG0t6/JLjNUfipUTUtvLB791I93dQL8sI1e
SRLCwQuyQz3pMRlKRufWTMM1HejnrtoTqxQ33+5BGf3T2sGz1ybWfjTcN0aZbodRCARTQ0ch+6o1
7rkWr0wz6WhK1eeWotUREb5kQ9fGgZRkfbKJBrvZ1TirJQl+3/5D6VJb5mAW4uq5bE27fi+y2dm1
kYPSKUZP0IyaGdhY/BgnGcWIJn5YCrg6hkWLFPJUUmRv1O1goCRsEHP5YFh4aiKDluGOBN0yLrwH
T0fArVEJdKraHXGFqp390HE8tSJqVEauaG/kZwRZ0b8EVtDfZOzx/3YXaAeRH2+UnY+HFsJJ1RTt
jqqkWzTjOZpGCF/0VTITeo++eOeeuu5ZZePGn6PlXpXxtvDU3s7sPMwKYn3rN8wsa8XeqceIKC0A
6mLNjQ+2O30drGTe6WIkOhXeSKV52dsuBM6ZcEyL1wOM6pblNaVEhIN8jcDEus8aP4OlplC4YzH3
qfWRjDHpWJ3uzNhAccYcnlaXs6XXvxgl3rIOMF6OXbCCJubQgFVa5/TGflqRKNcpPwdzEx+arKO3
1fhUT4oMTlPLThNUh9lFHtUXwzwrr7VnYZdjlNhvs6kIvkb1zjDXeGe1aCRDUmzd3bLO43YMBuu0
ePFI43BCNtku7pa5S5BS7VuaBE0HRqTy9tH9GMHrSr1+2UZr9mVSg/FZLF7QTQp+A8o6Qk/OsSy0
8Gmy7e46rrVzoC+B71wX24e5d2L012vIwwkCfr5n7ec8p0EzGMtd4OY/GstP9nlZMXnNFkithWCK
hueiHIeogVjx0V6jE7Y+wcGL7Cergm8QmBBiGzBxsBkhPHfHwfbVUZ/shuwdX8RBeize8xIFQJfi
lyVZ54fOSRFeUaa2y3PRANWhShuiS5mRpq0a08ipUbEUZ2L/6PWQDLOFknY/KdAyqYOadIN/n+lj
jaXbCpUW6pGNO3/2CrXedSIRZs8n+HUr6nQJqXna5KSY7bzVEmOH9V8GYDBzUROtPuoh83djgktL
m2oGId6dNih0OfCwVLlZsZ/buIP2kxoCficBhWvHQP91uZ905Cs7D80ADB5xftMwocvIKRuM32gH
xvfKjCmUB966yyZE8FVaHUs+aQ2gfNoxqe9qrtLFRr/zppVew+TShKBKsp0V+oJNXNfwHckq+4a+
0GK1O2M0cYHCUs10xwBxuOgbIkPopuZQGPV13Rn1pzQw1DZxnAPpOHh4j3BeVFGw68wZVlyL1U38
5mTkgc6avJl2GoXBmL8Sth9KfbkMzfqcekMLF2AfJWRLbYC9uKFnoBOWR9oOmwK09XO/a+PPsQGV
MDGYC1hO1d6QHFc7ICdpMoagoP8V5FR9ayljxDadpC7QH0AAbZ3gwVrt/q4fJzzixuBnXgIXivzu
S+uiw683HcDGl17TbHiZRb5V0IOsrAaU3MGAyYfWuYY5rCUacs26Wcb8N2sCkl5OmBWt8fRepOoe
90hkT9Yl5hyUPzlW/KQUG6CmIe+SDoe65cUGwUqVxZy7Ld1DEsrsxVb6q1Kpv5uQCooz/7HL7buk
oEFnOKSJlcJsPhCqa+FXp5rrrZzLQvCJv4leZTXRZiO8tmFKU7akwg8A/KzNGk7V0bLcGTPMVudL
gU/0ZAfTedFoWdUjGV6ZlAdyCeJe3rdoktZH1dikMjFyjJh1UXPpguTemrVZgpwIawY4JERn0A8Y
KPnPa++GUZpm+xpg6qZLy0tBCn51vWSvWo/1ZHH6bRuuTW362s3BZ3pvl6DVL+ZIeCsLxNJGX/wF
KzzbpqgTw8P2we/dkqFiT1iEOzlbRr6tV1x4EpoBnEPm71GSJZeEZWQt0UeCCfzR5A3fF05+bPju
SBg55j1670Qd82Rq2QESd3tu25oqbqeWfQ8esQ5mHX8MkHnaXC9IYiOroLJJg7KUVccuQQUymyGG
WUGNQbiT3+fadKfltCStRNtZmfPUd3cqqswXy/jatWm7GS30yFUwXsccKYhAtfijGwSifKwA9FfG
ydBspqz2famq4FQ62g7PWYNuDpXFZE3sTTf7wTltx69Riy/h4NPyCVafGpxeTXTbYtq4OfamZn0o
2gl3sbY2YIjq91kRBGFZLC0zNz3ihhTTBpzw3WwSzrFz9hykmMt18eJvkrY/jUF6NzfNfVIEn7ws
xv1bN9+TKc/vZmTU2C5l/6suhm4gt+0BG4kWOhkgHAnq+cYyhzTUDXBCXoUIj08/O52Leyu1P8UZ
JXSkx5KN1QfENo9DrhmsC2IG+ksOxmyD/+pdbIJiyceF2qGeJIcYT+SNFy6OmujIeeTtiKqcm2DZ
4+A13pFdb9251hFeJgL3449oNYxQK6Z7vFnDTmgdhQn6zcuBm/qcYw317CitP07L+Fmb1vwObctk
szjB2ZnpvfreSUt0EzpbnIepne/AaND0H2uwBAvMVypXHOxK3dmP/fJ9VU23y7sUfCyJHUpbaLPO
0XtULvEWmZ591FFz7DOJpM8chDbdVHtnNrfAa6M7V0fwwi38wyhA4Zx4IjZn+8KaXIjzWM5Wtv8x
6R8K89XQtJInY+xxB7OedSs371IgrZMZhE5D+GktjoKRgsNrziho0+Febi5vgb5QFvEUaGXspbs8
4uyxKJei9rQvc5I/SktZr7T7Kos/ZwM7DB2bOpyXIDjjLZrCbc44Pvkmmx5lsn1vzeoSR92zU+GK
0iu2FSodbDAV4LyszPJt16l2u2Qc3R1yDLx3zmYsblpIacwT/AvdH5szoEjcVodi3825g7IDZyxk
8JAomubokBdvpY0jYJ1XD22Hq/uSHJ012xV0z5vF/1F4ZQR/X5+20VLUd6bipTp6JOr3jz4SsCfu
eQfYmB3InIQB032UwfzURT+iYfwAmYq6ZkaBywiifYL5/FwRqe031XWfp86iphdN12jydmw4ez+v
CS4lNW2j1ikwt8YxiIoF+MVHrqRTjAne3oq1YGd36WcnGAVs+73jBMjWDgIHm8F9aw2nSYAwi64e
TI16zJrbMfuNtlsdUxgDA069YhMa5NvUUoAC9NwCc2Ie+kF7Qz4o33t3TKBgZKefnKQ7K47g1A3f
K8yLDb1M6Lp7eWjkHjPB7agjRQ5GZg2ii0H6XmrFddbN9WAlxbQt4hREMBnZvW8BI4zI0Mom3dtm
U5HDz4Cv8QLZBFNAbm6jZuMH2mbR1nSvnMbZF502sX1M3rGmTeoo0hlBBsY5uJviGrtBe9BalR1m
Z8EQQQedUi/245fcj76sscp2OOS1h1Uf5rCuZIETs7QlGo9lUx4CXvR9N7iPeY2GvzOlD3luPHNc
dbjmN9NX/qbUIrBi8d1sNqfcmL8AG3Hg+UxwJknk38mjMF+LbY76dn1Og+lCgnO155akVvU7Bc1W
S/XXxrWOqiILdPEF3g5udBik1plWsLZ0YhOsrrxKy03ivzVtC8KeVtguQFVjjpmCyYjEikJKO9F0
VNgrKrAOZaa1gZofzNmpmmdAEtnlBgzsEgCQzavtgTfU2ECiDDa51s+7oifx0dmJNmk7A4fy8JPV
TTAOCT65vv8U29Pj4pXHxf+cAONxVmwpMbllNLbI8hx7o7gvMy0DFhS/5Q2rCkC7otJh+HK1DpgQ
LG9UpcEEowE2bQQArFFOrYwYQSMyfwA6bme9+Uv2YJbWT98EYUift7JY1k76YLfxJ9NnzebJU1fE
NEExgfTExDIeMXGui/Sqj6n/2J7XoNgrb16vroKF50Rob8xL/VtFwLoHpfeTQ79zAGdMYmNamylw
u1PbqHeohzsvH5i1LDj2emIk4/zN8HD3dFH3DZzvyovfk3llB3TVc8ASwo93pKeJm5jkDqHh5LiH
mXN05xkErthtQ9YmZ1xvuOg2YAGn8p6Utap9k+AWWdbWy1QNn0EnTLskx4d+bvR9uZi49nVDvK1r
hdXOVP/sZu/N15rHkeh+gW981y3pS52nH1Nq+SguNz9WeOJMtAW/sBEh81wvQ8BXuDlrDpk3aPOx
9Z/wuQHfMlNtrQxrQI6tWTb2wKJMTEivONltuiF7d13OaNH6edEUdXYv/TS2vS3SeIFV7aIRuKnV
Ux20gZNHXqxOc6t72BFQeFvRo8+Cz1RV8aGtKKkUUXtIZsiLmtPglRvDHdCar4sqkRdttS1Ch9Mu
8xQVsHTGdjXQJ8YkJntZhiVs2uy50TKFusxq7q0SF1cgdXyJq8/YJTZzRw3O0IwQ0MeLMTJgtrrX
Wihka1EE2yx6tJDL2zUVFUS/uVa+/rUu1Dc1UBGzGjPZ9nIY1jFiH4f+hRMQfouzDQxdylxBmhxH
8vRt7FCSDAJ8nGo8N9PaeIK0870oGly4CzBVkAzazWxN38ESeUkGKGYVFPX/Z+9MluTEsjT8Lr0n
DbiMi+6Fz3OExyxtME15meEyw9P3hyurUoqqSnX1qhdtJnMTuEeEOw7cc/7zD2m7kW48rSstu3fM
rLh4vuQc4sqpI6eBN5e8lobzXPO1EoiN9K1PeoeJwjPAYIoiia7dLbodJLmlXZM2a7UkIxsNHuna
UxKi1hr8k2jd5smP1wPGJX3HbaFxwWuAOenxoKtpfncFaD/InKXOyyDqx06y0ay2XLnKoivoexJF
sPHhdp4Z7YdQyi92Ha6U0z0Gro3OoDBeswE4yZ2IickGSDR2DXCBTSWnl8l1HWoYj5QIcWisSait
lqKjNIyQNDgm10Skj+OCcuAp0MFFNAcyXFnYH8fJAtyt633uYQNiQD5vS/3NMtNhzcpM59Fmh061
1TkNBZgv12fF5IrzGOVcwgqQmcm0bg2zQrfm9ytmV5wbRb3SbDxPMvySIbFzIEDeV6Sbos2pLCha
VrdJNeJnE1aTbJCfgLCZ/hT1zhnHCucsMASlQzniogct1LiLO8VFb827XjfjdY2Qg5wUAs0k8quF
LYvzYE18ORE0I07bFgBfEjW916JjGo/6yp+VAdIwue/UX/0Og3fwXBcAVr3ibveHJ9a/NfV9KjL+
/e/GuT9Oc/9r+624fMq+1e9/1f/Fma9gzv6vZ75PbfcpbX8a+M4/8MfA1/WZ3pqMaB2HBM6ZmPPH
vNd1fmPGauGo6IB26wIl7B8DX81mSGziuOiiAxa27zmMYf/I39T83ywsIDGWQ9HqY5dm/lsT359l
kpjb4+5OViQng+szjn7Pz8pTy9VCV1iPeeoeEgXGMNbJhXnksbByyG7ibIbuneds/ZJpl+5Zr5Qq
v/Jamz/qDySP7+/CZSoOMkqhbbrveDGYw4oxHVv7sSGjeJVlZL07F8MLX0cGzOuyrgkC7+NPecI9
RpmdXDrauMhVg4aJYPjUP3N4z8mooyQuVnk0RLDx/ac5uSRoiRZiraWf2Xf4gNm5XIxRvreT0X/K
w+hoMKMCFcfuio558cNpcP+dpfLjPP1nHe/tY/km355L/qdnCW8etv9AYHJ9N/YiXQ8evUJhRSvg
18KeIpy3cZ4sg3DjostgpVmp2v71H7Z+Zs3wlwXhII5lkNTq8cVaMx3sh78ct2Fn6HJST5VCixPr
p6T/5JrlI3bAi2CwD0iDMQKLN1FSPkyxx5KE4F8zzJCZQowBkzhBUFhlNWKMItKPRVW+tCUZi2Dj
5FMLjqdmMLdMmaZXqfekd+ohKKzzUCgMkMwT7f/GzT+7lfkUMp9ZYnh2wDj9DkrdrsD3IvZ1gGnz
NZD2PnL4vRY6ooUTpR/Ktj6V83C0JUr+rw+K8Y8HZcYtfRgO2JjiA/7u64hrksPDkJme1im8W+nf
ijE72Y4x54IsGhEfkSbty1G9Da7Y1Hr2xRqtM93zoW6nraPabe9N8hfvaj61v585+6//+R/zN4W7
kW/zjnTBF/XebKaJ0XsxAxVPHqNjLQfbzX0GJXpDVYPXq+vn9399GN6Zknz/izh6ud7sdOqL98ro
CoeyfjRt8dRa7Vr4Z732XnEg+b0wlVrZsZ2sCK+BqKmVh0qCZbWyeU2yylxPZjcu88ugax9TE0TR
i3UgiiyhhGHC3AufPNGm/NXx+Zny9P3tCgapULLwtsIR6udTefD9XI1OZT0RfU4ha6nlZN5jJMEN
AG47ZAY85wYr23nA19t42lg6YiaWRWalAEerVC8JoKVDlW20S1BD0XSwuxh5qIPHXmVvlmyxQo0a
TDQjD3hoiN5irl2Aba/GVF+uqwZqs+7GI3Fn8qC8EBSCTLjCyzeRkN4KSw59oSXZUe8R347tw5CH
n33aiMxtXlQTVBtRpyZjh1fDLaGz2jAsDd/c9zVTCQbc0batvOes/8Y0EPp5jrQwHCBIaNQITYhA
Fq8EbEKROo+p+DY1SXiwy+DMt/Ts1oxH9A4VWG85QJYRvIHUxTlxnHRyISkHowZ3T4xWtYZy3RbD
01+fTu8cZObvx4PQiKjCZcWC0shS9eOtBpuuKQ3kaD71bfyZBe6LUNFBS719iBMrCdYvZsRdJCpm
b79622XiHIfGMS60Jwm8X+vGSQd009Lwd+xtsAOWG3y2lmkkt1H2GvWkS2TbrsivGWccdpD+JiiM
TW2ZX3Ivucp2fMwn8+RY0weTAq3r63yjg3MRh2mdhme9DhiTwhkpv/z1xzZuxMOfLlzLYeVkYfeE
A5eXdfinz53Jojep8sLn1HLEse6fRS0OQ9Z/naaBkXMbfZjS9q0X2aHXvdfKgd0j6QCX00B7W+Qe
nO4FBuZgR1SiFdNgx1vkmUBaHH4FCoRa0wfJWjBGSLN+HaQU9259SNLpNUHngBdI/IRanbpeb+gh
K/UI52TDvA7a4gCcU+Y60FHrwwR3k5VIaARDDKcAY/kzXWGTs7jvJjzTjeBLIFLIDhXPhBPYgoSD
FKFDoSF3LoBJNeNuKI2FE8+vUtjPXkor9kmqA0t23QDIjD9RFKCGCN8xBcwmeNUZ8zcX0xTdXJuJ
7eKPTJyrz9de5x1Cni5Zmgpugt2mwVInuWnZjEwEGbzugj7GeBJM0Xb1btn6RoD5qx8uXEOAgkdy
UxNCBrnbDO8arTubQfYss6RHuNi8Na2iEcxNaPETZOo2dQK4XtYX4BELDUA9bbQ7OZJhYkOJiAs+
W+Vgu2Q2rbctM3KgMlo2JsvTpg6br6nR0mTWBjPFwYLi0zG7apoGQ2vMdYw8FOiXx3aXZEyvhxbN
t9s6G7+ufBJZy2JX6BhyNoA3VglwHTG3wSo89VZj9OxJ8TYiuYJlVy6Z+/WrxoPCMsgC44hu2mcD
LACsDkFKy+GQaO70kIon24AGFoEjHWRdrmUfDfuswSlSF1dkeeByWeeuqTIITyr3UYJbiTALuey9
2l/C4IMdH0/9so2HjVYkKyZL06o2210NfLGIxHiX9er1F9fJz4RCbg+wHdFYYNABLxXS7Dv+rhUw
JzWTrnpOxvRjEFawtdLyPpni5SD8eOmFqDum2tSBXGyUXhlud373OS03dHMQCyaSAjPvc2pbBJnE
X/J8zPeAPdMvVplbQfTz1czbpDqHfumyMjrvCyZ4SHno2tWzBCai9/OvkSqvXgfOOcRiBqa9u7GY
HuNgNLd+pZ87sBvkh/q4Htxp0UtkBmOZvJqB/cAxVivS9XL05+hjhGvDpMuYd8UhUjGdhUdIQNcc
h+vQmhhFlk5CAgR2V37WYVTiVh16+NYl1boIDyDvr/YQfEtzq8NfoX81reqB0+glakrINajPysHz
YHkMVFAifXFi7dRDc9zdvsj/7/1+wfeFb/vDGT/zif/gCc/N63/+B4bU3+Lmx97v9gPfez/Lo1cz
XKj0dH+w/GaFw/fmD0rvbO9MweehyMCL/M/mT+i/we/2iapxkcYIZ27J/uj9TO83m24Ro0gDirAO
//vf6f2+n9R/nvT8bupOGlAPqAk5J5Tyd0tYmWNz25jlylatvlNlPhwMtEOTjDDeZbZ56IuKG3Pt
GP0hrAHgRAPkHEyY1EPHl1sdORlmEAr0Jxi7A21Qd/hzU7VTsNIFDII46yFOho7V4hPLq79vBwQO
paFytprNE/lEWivQYN4e4DnvtfaNXgMbaYiJYpjIEPONh3xw91reSrrDOFr7pvXkq7Bf4stPclIi
Z+LJsIog6XCHzbijcI9fT0mAxZuKi11UQckx2vSbPftaZLL1lt2TnhFLlSihtjIcwLi8p1Fo+UpE
xVcn6HF7LieUobIeIQLlGXQoMNau3lXST6+3N5b73ssgXf1Dq9CaVPqhy/FTc8oKcXGt4KnlqbMl
UQu+QwXlrdZjSIZ6cz+UwMaebp/jPIIII+sr3KZijwoyQcZiTmSiBPkqw4hzSLQnGCjbPinORlbL
l2zKu0uirFWoDyzNsjshDQs3HX4gMw/KvW9YRYawDbZZMezbHKS3hoCMEhvTK5lU6TZtA+vUKDo8
W3YHYu7u67pj8l573RILEuoAf6rvinAfZ2X3ABsFwcoYb60O0jK3lvFiprhwuwnBnK4UyXU6OXAL
mVMU0aaN1WOBe35dJScXeiolK0YLGkB4PU6HjuqWyqc7S7yH/Glnj0Oz9rNym2sYMmdfWqk4LIbC
dFjNCZQJfuZD74VIzatF2jUfcjD/XdopfwlPOF+4iY9MJUF+rSqwOVz5YuYfVaOthkZ/cZNiA1XG
X3pOu61rezbzBe2XQfocshgrz3MxoQLL7SJ1KuNwIpaiq/ZunBBR5qQnsk7eptH2NsE8pexIKPag
264SovmwUqo/wAmBA4OpHm7xDJoiNCNGm70kMxmmt0tt8f2TOD1mJ5KEtGSsW6yuD4k/tIsio8Rq
FD9tpLq76EgXtkhOM7Gd3yWDXHIQ9I1h9eCAtnGH/JeVsMKZ2rZfx4lz1JpEQNBudRQQcFYThovr
vlD2JqJlWnZFPZAMAb9pGFn39dwJmTR5J0L9CK8s9JpX2MPaMhQcO5sul4t6C6UfANsIKbFzaGYj
vkucXdp2Yu7N1LzHWQQ51ov0S6Jq3KcutJx7uzH8Pfolb2kpdZc3fnENKstYx2nTbZVOpTrFlXbw
6Ee2lSu/dU57GOvMOFiJ2a0cA9IItD87bfzT7aFUPmz6erp4sJC3EUOLhZ05uw5Z3WMflBsqjnjL
jN08pm7+4qrU37akYrP+lncQW8OSnFfni4oDzK5iKRD1wV4yE7dcaL42LMOCDs8rzGm3CGuqvElP
OCc9fCrbVF8TVBSBqn+JDLDV2IHLmPWo9NKmegpcJK1ceSjXPZI9budBE0vi26DxYQ0xrhsEByDn
sIls81PXQUQzjD7dTm67RBwJ7y9T1qnzxoxxSKAg+/F2TEVJoKf6fVDo3rn03IfSLIqjm5nwOoKN
GSoOKzeqQDPRv9WyW1gSJ87A8vK1lccIhu1kbfVrzkhUAY26AuxA74tFy0DTi3ENcSMcE4WLc0Ue
Ltq2Xtad5W37ApdGkVbIqQp7Tjn1v42Fegz4yq8SsB8tsbjISOExGZi/i2jqr4KJHTMxzChY1LrF
bZ+fJ1+LrIfCITsfJXAHfTz2umsfp+2e+MwPrg6xQtfC+sAIlYozJdJKqak+tHmiKTiAzsHMpdq6
Gr1NXjWMjI3kp4chRTXB5N0FosAswiSpwmAK1JRGec9H2aiQ+46elpc06MoLQxwCOdKo5xwajHUF
oXJl6uYuBYI5dW4k9kkc4iBgttY6bg3OQkjX/aARGmVhVGAFrB9Nx11Vhvqu7lPrYNc46Y/eF2U1
UH6p465U8JBM9IFuunSNo6Hix3p+UrkgeqWfPFcQ4Oe62v5YJXs4YuYnoUjS5UrpDp7WPXthjA+M
nxOvTszRelCmdjW1UD4knkoWEgLytjS9Y4cP4Gvc1udpauOvrTA/2W4ZPyfDoG0iibllin3m0q0c
/UpWPA4Seuvvc6fZlo1IofLqMIGLKT52OIevOdk5dRpnN2KVcCiKu7rtwwufAh0oThAdN7C3suov
oZndZZjiPyYFKUadHQ93Wm1a+6LWm61mjM6pNJvnAvcyxiJ68k3DE8MbxdehwyfL0cD/hBzcrSZN
mMlu5S7dhr+OFqZdmLa7LYbKZq2BZe5KS9tgdJjf6dI9No2PCkWrkid+sFwLZV8rLik/U9UpdiDF
Y3Y3VSeHifoyIzcXHR6bo87dI5Vxux6drD5xSvWYIs7/vT0Yvt7uoYduA92CVa87JX4OUW9uqL/q
U9BbYG1W5q0xjWtO8WQ2Jym6b4UIrM1tV5bK9pSUSK0T1z7KSVgwI8upPXW8P7xGqU6CKD1ZOtTR
CH7SBqohZECGoPBqb49WTlRBYg1XP52wOWlwtQg6EZ30fA9nPPhYpcHFtzlF8yKBiexCoh+i5hiq
tlxETRHvBWcY8dlTfI47MQuboejHmvMS5NzGcNEOVm6WtdukayBUaWZ3xkPivuSbzyrSzJU2JZfE
Cg9lZc5KxpPOATw1dl0DkkPnaLo2OOp1X62aeMIIzBn0tZv2w3oqi3s9sFhQ0Skc6UVXo9NcGKS6
VxTdO8Fcmcv7HmmUsQ5T270b+nlsmQ/aPdWKtiLH/A/F4b/Upr2PoaJYdahWyR2jXHUZj7wrVvWE
i3lKeZtljRS8dRADatm1mUTPulWcMDLAmDuzkaqMajW3nLtSuhBvUm0kCCCAiNh/KbR2OEF7hvgZ
4kTQCCJR3AGDQr/fWV35Fob1R22E0pWMWXLq+3Lhp012iF3qHsvRzmUzyW1Tq10QhS2ujvgMgVuH
UvdhLVb31DxyBQsJVbr7NmUNPAU/G34xVADDpyz/uWxnmgSKbQl61X/U1FeDbcuoiXCLg8lx6qj0
tqJw9NXga5jyBaymdtQjkSKJVPOCfNc7RbayzHJcBYrrOUu1S0KVtiLbJ7prmBIsKTJ2WqZrHxiD
rk13hPYEaRc6mervo2RE4dW2W8KgPvYFyZNS40JIjOLTrYKxBRVRLiqGvgO+Um7s5PvQyn20OvHv
FGK4/wTei07a4amd9N8BCWDceJF5KMyNTITYdp1h45yS3hGwUXyI+nqXh/5TWzOO8aI2vyDqesUf
Rq2sCLErscjdHZSirdMZ0bH0mnyjBMOMqbGi+9r/1MgBrmzjfLZkfvU0t9yht+BUT4KaXF8mHeQK
b4y+YLTPMcqzCTFJl29z1Ce+jYOC58WnSCTdQs0+GWIkPKerDVznJwx2TftS13LDxKXBJ2yCPa+H
qLCrrSeoJfwEi5c8DHZO7FQLTROfGaLUC6dDKlNldbIyxnYxKCQAhQt8VljpHZ2Lswx91D+4phyi
tlxadCSH2HzOK6fcO7AU18GkHtUY29siIxjPKfBS7itceUiI7rmdqPu48MdVlSSvwXxsPVthdtNG
46opx5rAbMb+iJiqx9wdXpVWfi4Tk7eDqkozy7fK5p4kLXRcSFIhcsTPFj5scPm1z5p1iX2YRYYb
PoQOJHXpig4abAydZfAuuZ2EZ4QTEub8B3d0rad8Vi8IaWIH9aHX02tGdos7GdXeQMWpJ67+mIzf
4DLByw2q5AVu+fmH1vufzNvsnyc8c0Pr4UlkAf0ZFgT39yhO6pSJ6PoQC5DGKJAbcah0N7w3hLsa
rfDJxGwK/gr+i13A6UCVgAvRFi9wuoWi8o52N71oOgkstWvBloSUh9flA7QDCV8TCiKOijWNQDLs
gzbdmyTNs4AD2An5lI4mRCNWFFgMIPBmPR5Gmb+YRfYBTe2ntKEK9Dv0e1B2PNjfC8d0Ts0INchq
mBukAz5EJQWxYfurWjF8UEr/anALwJ8QmjRGuZZohk3m5RXLDASB1hPYaMM0CEzzLpYEUPw/3vM/
0XcbFgjmv571nz99/SQ/1cmn6ifMZ/6h75iPrf9meWi4UVIz2vv7tN8Sv5mWyTB4tipmVqKD6vxt
2m8Yv7HCMNNnjuD5LtDP3xEf7ii/2Si/6W4sXTeIJfT+HcjnXe6Gh/EEUBP8H1PYlFveezS27wwf
zpdCsgYnZ1kjPklOVUy8oOl9w+6cXrrNh0Ub+N8mNOB7DXfnlqaHQYWPBnVQb7AK76sWTAfd12dn
+PzDsfwnF/D7ES3vDzjMZqbCcUIh/f4CFgFUmSmB2d4DJjEOQWJucKszSwFbmjLTiZC9lXp6oUD4
Ss/NFGV8ddvxBbL4oYC55JX4ZUexp/9i1bXf4di3d8a81J2DMGFeeO/KD1t5urQHlxY4FhO+Tr6+
mMhMYTpFaxzpO2+AjpBOLKYYGD3ZoEkbUzXgCApyO5LWcKdLn5rdB3Jv8c2w9NRdilx/oqd5iZAO
dp76pnLjOVUto3nDusrGvGp5mGClqHP52/lRhvgnUYXBmbTSL7lxtn1oVp4duUuwYLUUMUIAHQ/3
AaeiZeR8Ngz40ZpyEZf3FSr2wFiQB2zS54pnSjQyF0Ts7zwKJcjkMKX9wcUesUFYprmneEgA7VB8
ITkS5zzI4YMP04uIvHsA+/EXCPzN1PzPqmY+NW1QSBgtNvF/LtOCn8FIX4t6uGycmriWis0kNH3X
ABCNdddSnHMM1ajdjW3F4mZ5GDZ6nzFF7J4wdEHLMzo7g7LwOIzGBz9Ag4wWI6WskcGu78+m3z5S
SVO4omvYAeSt/Eya5zK/DnhlLIXnpGs1aPpW6NrsXGdNB8PvSY+vW8wKlO2vMUOf/dTp2Il9YhBk
a5sWHP7STvneL6hBREpAAdDUsfLGcytwpqoC3MONKZj2Hh5tydTFawRlglQ29BjI0V5Dyxw2rjvN
jGQmu5o9XnKrPfZd9xR1udr1gVdskAtfxm7fiUYuDFNgdjoVwZLegUg7ujybbNJTlZQGIZmciCaZ
7TS9cPvcKOzX3ugA8U0Wlm211h7B6E5DZqClCYsrjqf3GMVbpASDUjZj+jnvJcJX6SVb2aBOhaW2
Bbx+y0Ovhmw3HoTZwQzsenmyrPwun9LhV8wE7oE/FLbfTwHiUgzH54wGOJ+f/4G1kvpZCiSHmD8B
DFvbFhKu0jEuQj3hyoW4C5BgreFwnGnGvhiNZ5lox0mqq5fWqCirighxQDDK4GaFzg7GsULbbfd4
bLkmRnFtsQfglOtQy39x8prvmD7zyWvMc2Db5M7lOu+pJXmNKiUmUIGxM12kNJ197hcg2wSEbWxN
A+KZBH74brFnTUcy0DGhzhOf0DCFEkVG6y4bDPwG2k00PxX5Pm4BJre5Lme4q3pSHItwldjTkz4D
TJE14Ezt9mLGP8/MhKtllUTF95HPv2y5jJ8bjfn7IHvAJbx6jrBxrHkS8uP3YWG8npuQPJZWcQFk
pKKaQFp76s0lTNGVdLpTpKsPeXEZg4OjIUAzJsUAy28OFppdho/mLxYI8bNHz/yWWA1ZV93ZP8XD
Q+nnt8QbVsosIVE4I8a2mGsPNFwTFAwEvL43oceMN9wmv8J2cNb0I+igY9SiJWSAUJuIyCAG2tDb
cKnH/UFNOX6RZoEbbRwcJxPvADe2QHt9gQwM44g4rBEIKicAMhwvTVg+cTwKAPyOOGu//tXx/oez
CNKfzvLnUNeBQejzGvTD+e+0w1BNAc6Okpp740XqCdljnXbhDnUkLabocbZHoe3EwER2Dul/aAKs
hsYvIWPYZcLNfCmrR6lFztoSFb+mHNZ/vUKDTpm8ix9v1HjRzMwhj7dqCNt770Ek9d7XAhmyZADv
aBrehWcITESmNAEtaZW4Bxd96SHCk+TgpeUnrPhAtef9iDCQTqRT+NKgo9sDYmN27JXVI4hQeGxd
ulkzKe+9xNSOfQVJusYj7QNoFOLf2i0BJE3roS79621/IKWzbqUz7EQu2w9e/q3BsOk1TGLuVTFq
xtSAUt6PvcZUJRvWNnmym0jJ+tnT4QE0UTmt5bzpMPjHv1mngx6m6jmGjr6f7IKgivlZHTjlEISY
jtRGUV4R3m9BzOx7Z0AhEvpYaKSp8wD0U69V1fbr274qHpwHB2eEIa/l9faKapLTdtJtsbw9eXvw
o/w+87sOV+iEb70axo3lmfHFSMLkUmhy26MBPE7z1m3X7cnbZjrAQq6kjqxenz66Ka4fFu9+XaS9
FWxuSLoKTP8kiy4FRuNOGveBOBftBHPy9l/dqe8rDH6oLGqJe70uno3O7bZpN8q10TnmD5vTEBgY
j2NHUjeNvUqDocVcvhzfIFStMshWz1WM73CdMZVBhLOop8n9wFpLfZkKQqMCfzq7AXJy/BDekhm1
UpAznNowTm0UGSd8hOW2FdXIIKV27ieV7YCuMApO/RCPF+7cCxv10rEZ/PiomRUeZIhszIkoUg91
zznNG7GJNHu6o2Bq13Ai4rUn+nCdTfMV3JXRyHylaHbx10A2xkuQWeralRJTS01/6YZUO2XBREzQ
vImHabmPAygtaRw+uvNoKJ/K+OpY5JmUlaa2KXc9lEwaCG4XEYcd+2N0TYkb2evNXNrROWIMpoxt
YEX9I/4g8Eoa782AQPc4tqp7TGLjzYEsf7pteRFmEWEkNUxJeIWe4aubUruvJ7JGYt1+vD2EI3hO
Pxhif9vEK03bDS71CpGp9uMQJ8Ujrx/g6CS9ZTxQyVTPBouKK5IKTZNRPWtBtQuborjennOt+CFI
rPLutjU04pvm5t35tqXDZ2eWGa+kKWFsJKF2vj1IzQzOnqq0c1Ox0LWI0OMxgv/gES3GkHZ+oY1z
JpV7zER1fvWfP+zPzwq/5vSrPzmhb1zqgsMT1fGpMw0Oj1HW2yCXUHQiUzxngNuxO1HwliHsFdcO
BcKp3Lr0Pq6vjf6Ke6R5vu2piuljWfjabgxd4KaqBABkpoa2MJjXpDEFrYiKhyGZzE01+RdGtF24
NlmmDyy3FxJ9iJH9+2Y9tPXd7UEjg6OzkLhOmfX9oYNCSug9XxXjMOtUjrbWwtXg6SCarBIDfm5O
DLV2TSXDDhsfzcOYIYbnYmjm1a0S5BEYJhyYXzvRsurNvV4Lcf6+iU0QV1Z9vb1W+mOJY1a+dW4/
GevmVbo2Fqp+dFQZoFdfiucWYBo72vq1qzli9bwl2Lo9Z+spHGq26vmVt+davf3+3D/5ufm5YCow
9AiJ59GMcryG5qBhf0XY1G3z9qASvoymwqg7FnK63vaZXSSXZeayTP19n+vTqPml9qg3XbwhUpBb
ZDIycZiC023r9mDGtcTQN862avD7vdVhd1oZLsOmwb+kejidblvNvEuV1dbWu/jiKYleJWNCqbwB
7KMqEWxOJ38+dH3a98hRIu1OUSvfthxGZ+e8L06yc4Y7EyVMY5S9XN4G1333mZoT/DoWTFyLwN+3
rY4JO4GbV8VfqGx9wh4bapcbEeEx4QN+l8aATwzPNHBOZX0coza7g1thntpEW2bpFBxHL9WOAo7q
Ph85pZntbUKh0KVNXnOPeKW5z+b/yWPe1eX9n3snegZShqJuc3vR7Qktb7RDgST59iN/7reF/pxF
nXW47b+91DbmNEmVIbyPiGqoIIwevFB5j0UUQc1Ogstta/QwIFCYwTNc9t3HNPMKEqnV70Vv99Uy
msTaYWG+Z2bgPdbMI1aha5pb2oRPQWh7Z4TykKNDxDEQx8dno+DbQ9ebrYOiG5/9qDChHdj26raJ
gj7bqVHi2j6/2LLHXR1F2l5kIj9FUSMgek6EG5Sdy7BfuacUnt6hot24az3vaImgPZpFPzLaJQwG
qvxpKD3rctulw56AH8m0ztdzpLZxb+8Ff/Wp0fN20yRCrV0/xKoZo4VjC0qOcQrPFtKzrwHJarcn
s5Zu3SzKI6ipfXfbdfttQzHdZxlEvqkqMQYwKic8WUEfnkjJw03ZwNoH4+pzWoQ7PInxUsv86tHE
lHOjw6lYK1Vi8lPZ1nWcYOXOW7dXePhZLgm3jXcdv+PRnpcGQyvebq+47cKL+KtjR9HptkuOwtw5
eHIsb0+WTf0tyHi39WBfnXYUJ5Rs+UMX9QTYtN7mtnV7SPpygjYcU9FqVf5w26fN1i5umHW7P/cJ
jJ1iO43vVZHSOinEwVFFCQxg4a1kmKun1pnXqS7+etvyW0QF0A3iiHXptmcI45QhXLrVW4+2t1N8
aOZRxqMFr31RJYa3L0JDfyyZnO2jxpkVX6HxGM8PefxJp4kRqBwPkVP1p8wL+Z70NugJl8dUrW6G
6GLi4HV25SXN8uhy2+MVjjyWotnbynSv1VAduthmMZi34MKY91H9cttoA21bhoZ29oKgPLeWdrBV
mnL3yFJYTw7JTtIPy2Vi4yAYqoOFE9qH1BhRp1bDYTL66JCQltPptn3W6tQ+G7VIgAAG8Oy+s8/m
/HD7X4V31KnhJwNcH4iv5IqrpWG8wr70HBW9MRv+1sWM15fQRuUpGbL6aukKBw/ZyL3DZw+B/v+2
bcfJACdopoZGuXuIDUwRWz3BE4+7HNYAmJgDzctXGE3dEpMb89BwzexHsxqWSYl/FUJNKE59rT1a
QgVYYFCROO4UPOp2ON6X5J8owwpJjJTuIrB6VGVF0Tw5LLIPqdEsgWfYMhp01YHmcXmjOBwmBup9
qQ3nSpXjeRitZ9/C1CpRBOGh2MblO5yhMCIJobOeDAP7r6r13I94eT1kohz3uRTxuvESzLSz/hrz
Li796FfrTI9MPBP99lR1fnE0HWW9anMSDtSUVOX3YxaN903ShHuLaCSjDvX1bIawuRWp6EtWhYrv
JJwNeLkYnCz5jBA2febhlN89eWMzAwZapE/pUmI1KfMFxhWkWVS1s2qTKjvIzBasVnF8trJpQk3a
ZLvC8bWn719Z3fTtqVAB4QFNFN65mXUXhPOfA6UkjsOCcIbr4JXe1dvFQd2cA+bQBV0JwwbRvTo6
iuU88ByG3in6vzAFxugdcWf3X9POHz/SzxIn3xXRPbfl/qAzZIynstnAAPT2VVASkZxi9sJwbutD
xoKagwPKGiXEbdmvsvK/2TuTJcmRLLv+CqX3KIFixqI3Ns9m7m4+xQYSHgMUM6CY8fU8sEwyq7LI
bn4ARVIgMPNwTxuhT9+799zylRtONjLOnPzi8HjBaI5MF9pDfISEfU/hwhDZGq4et/rGFHdz5xIM
0taN8xTMt4PaShYRI3fmX6jom5Y+yj7vtCUb1fjaZt0ZL29+D016f8qPKIPb0Lr5Q2KuLYwrMDmS
+lxn4fsUlcAPc7//NjofYevKrwlh+yqCH3cU6GIXQS7jkVqJz1fQSkIp3akHC0F4jkrMw2O0r1lY
dzM/ApUYimvYO0+A38xXOd4HhrjHYKQsy2NNboeUpXdhdAb0MmPOR4xcjeyDIr64XOiSphbI7wLw
V0U8LnB+ZHcZDva6RRa21bPu+fFnqSBWmhaGL2SSxLzFWEdAKbb9tCHCJno2dChukR+FF7xv77EW
yYufxtusn9wlHmxz93jIfpEVxJs0JEd2UwRISRGVVBIgwpUZEdvEkymDMjqzzTFWCME2KPDroSw2
eRF3ez3Q4rteh+82Gt+17zf2jjyBeANZRm7rtizfw6KmLWFV00mOrHdDxvPz45iLakGL2XaEhUjO
XD+KnlFjBXGa8dl5FEvJNOmHPB5+giOqT07ZPOmhFM8ij3LMLca0ftwMEomfuK4G/FnAFIw+vj2q
tGxkEUeNSZOJfVO+pHx+dUSWb4Vw3hVOtKthK/+KAQZAf1TXoAy5+fhBMIh4H/r1jzIvbQQkhceC
lHTaStYhcRQpuvlUazU+WWinelGIz145u7IwnZ9ZVn+CShqOeiEqppMwd1iivUXHn3ynUokZek/a
OnOj5F3UsPHduh2olIpXA+Ug13rEDLPVaT2gJ+ALn9dXV28uei3Ll15HaTnJ8qCrgp5n1M7W7tR9
9ut3vXXiu20V/kt1aCpfOyogW7B/4n0VTPMni0NhyWlNhkG4bLWUQrHjj1g6AkpGQnBkKw0Sl4+E
RZR6uYmrMGcKwH0l7p+D4SvZ7kM7DA6sj/Jqu3F0FXU025pYfE1oGHtaQz88mbv73jh2eU4qRy1D
BOCLpnPqd5m2u1SZ+qlU6r2gbX7sXbt5EQ1rQa+5XFoMCe0to7MCSU4v4I/1UYKc0FOnwE2xQ85n
CQstUXCPIXz9iXmju7kWPe+qDPS179CErLqQuCCz2PEV6fFKDOa6iTpAW206nvhG/iLALt/0aVKV
CzMXDPwnJseiLRlPIGnbMWiy4nUunM0wTjvsBeGtFNCyNAc3go82bqGbVrVHSWoDjPG5NM0vUtOk
aBNn8mdP72STdPDNShcxI1vfdOU0tdw0Wc+F3pEYRfvqDRv0V9SwSpdWAKbC98xjRrlRBFzIUB98
I6Mn2zdj35xEVvIJnuu0xGjO6WSfakauoOzYnvV0KmztECuWkwQcChO5ntYKJhQUIDVsXidd1PoU
o5co42uShflGqfZW0fdfoJ5IabYlBfYqsc9jKoG697O7p8CMTHFNj71J8J3lRrhTSr5k+ThgO3QH
tv+8lH/d9KfiBL6r5G8lqC4j7VxAePoJCfmPk7D0/ziZf0QuCothKiLiG7zhVrfNxEraAdxtwjt6
H/M26rWgjMr6bUBTfTVzqZc602y6xrwHC6YAxBoGbEN9u0DMKdx1YDf6IQsg2WqqQHQpSCigb3L3
wvZ3GCbP7KT1k9kY0aasDLXNKz9eROBlZ+Zc+lJrlXyy2DXlVWltEgVh2Y3GJVVNjQJ1DitCMHzw
gm5u5zXh0Q4tsY80g++wQsiX/KhVGq1CWq1HqpuSNrlRvTkVrE7b1qAgzYcCO8wZVQ2YU12vV6mW
bRu7x3Fqp8VtcPvi1pTZd9OQh96LqRYFuMHKNqelhVT0GudhevXZbKyMIaQ9X2jazCRCcSWd4Mzs
oV01Op68EL31yoly6zwibjtPmmcy1GGARgOhg2i2Ga14Y4dusERlXBxo4J+LjAyXREdQPM5Bq2FW
tQcj7jB8DOq1EC1TI4BE3S+CssuT6AkAjPkw401ykq1StXfwZjJO7tDCa4V3xLYZbXLTD5EpWr8V
5J51XND29SoEAx0qPNf8zW5qnBNcwycEwq+x70U7KYdoP/aFyxdMB9FfgTAJEgQhZu5/yDL99ODC
HlNjuPh9IE4F7gZoA/kHI5Vz6qXXsjOiXeGz0Jiq0J/qxE8ugLieR1dtkI2950PTHXDIVDc61JhP
LP8ZEfq6TFT1aZWt2PK7PawrIc5ZykWnlwExiJX/Mer8BW0ahj1S2fZSNXJlIWABHl7kySZju19l
1nCOxXQW2JWeMxhTKn1GZXkjb4BovEZ/yiQbWlKhflouST448kLiVYZi7xpw6VIrJtqy9LXtkMCf
llze96OqxpvlvpZRdm17mN0TO6kjIRHhIaAyuD0OXV2dQ7CAmJOMDxouX0HlgBpK+hHXmWDN6osW
gFUwHiEGZrDG+nDFC2i+J5LZzDhk455ifh8C29j3ow0yJR9ILXWHD60vx12ntQ3qZEZ5ZWdNO5fR
EG9bDt26zLaGL0dYNxZt33zeRQWeebHmHlc1qcNgf45+kO1jkSLBcoMRkheO7GUiInkOIT8sCcW4
mYMKj7N1g81fW9ydAHc+0pzsnfkubwwKsiVDTDsHrmNMvTd3MZ2j7hl72aTI3gFZqib7rYDEVMiC
JhsuVb6MkA99NB6xK1LkFHVW3p1GpK92U4bEJnUUaTymD7+9WpGysTd0JIuRxV4ttckMzyrTWIra
1l/1PihYUWAvNJOquFRjcXINuz2CYtlQFSPJmQ+1Id8dDVOAHiaCLySQmiZx411v1lh5g2YCh55R
UvYIsrWqrX/0sVx1A1CcSNME1GibL44f3sv5wCv8bRg67RR1fb77ozz0SXol5Uqy2e4w+ulJ5Z+C
srW3kBecY229VWkoz1VPWcXWJ/scYMzhIvRvCK3ibYh07slQfbUfbferLcby+DhUY0dqpe/uAhgd
18ehSpNrbVGYFUVX0NvIfOIuqxEVIsFNoeterSHzt0bt66z+nb12Wytc61OgLxiIhr/o6dOsi469
KfOVIYR/Rmr3zF6O9UW3gxsAlXRh0KZbAZ/rDsVspvF0XDepTjKfwQYS7bfw6GPr6iWuyi1dqoQs
qLHYdap31p0PkgXcL+l8vfxMaiPZYC2ut9boV0u64LDWa5v0xwKvakGyrGr0q1Uk3qHwQDQijQAE
WhugWZryIh09vpCfvMEF4C6MAVl17kPOjvHaLPKx5Gro5Jt0TJgduqjNE7t28JqjndempjhNupl+
QK8v0BKW1GsGKdC7AeL6Qkkm9XbpHfMSC8kI+4Wq4YImw9zGGHGZVXfFttRQdpsSkQgrUb7Lozja
x5rG/CscO1CrTbzO/OQFIJ15sDIHVvXkdIeeALQUX8GhnayMqCCEBmMQws3MXH0RD8EqTKbqu4uR
rm0PMszYI458i1Bj4vWrfeuo+pDkggA3LZy5pRNUZ7MX2k6ZrYeVOS3WzhwrFxBKkOjK3yEXg2xo
V2A5AZ0eOjXuMAdLfKI8hmKW73qFeHYplA6j6k3GB8PSKSN1hvS+7NjpHMjXfMYh9OSmIjx13eih
4cXlE0nyKO3yRYa5c7BlDfoPsHLX27zRA3FZQvLBS4tkL2wBqa2cVpUrizfXpuoqoWenjjKoGHke
oc1AMXFqknzDQXuu8cQ+ZYFTLqMw/8yxoBC04L8jat1pXZQ8h6D+ofb65wre2VXH2YJA6BrSbaXd
G5R4G0IPHmsdpKegskH/9fOpryOYwJvNixG5hwnp9zFuGg3ZsGpOwANguGHXLlplnXxTQNx2h3An
QipRr0FYYU11+dxaVCMkRxDhV0SYX30YrSmIxk2oy/wWjSmvgQa3J9enD3Dpydd80lfYjcw48eAO
0xaZwlJ/JvfmzZctSO4ZhpQ7/S3TzVfVSmTwOLeNoGvR3kNCMgxyAwxcXJuh0qK7qomGcYEh5M3w
ydW1QJ/CZ61C/bMIgVvP9AiQO3ZIx2T0io80cBkqxOZdb3r7onlk+7RikBc90LnIAupjSCAUNjWp
wWyG18E7PlkvfRWLXdgIGJZ8vs924iHhcbH75uxMcLKxb6qICFlmZrMYigZqW0b+ax6NtH7Gxt9g
ylZHvODLuMMJPCBsJJmtM16FiElpzFJjExvlsNNiojrCbGpJN8utTRAQ6+kHJFPW2o/aqknE0gjt
tmo0IUUbxE80jcNlOMrkGrhk+0nlrgbPHG+d4VwwmMCA9mRy1odjP47NmxkHP1DKsCyrNNmjXRAv
KQCqwwhKDdSnu62tOOMdxgbDx/FcIQzF6kVQeNDky4YB3KIzUjigsQAp0ZWrMu2Z1NeacxntPFrU
HblwTgYNpo3SEp90UW3KBknz1DQLO5lTndES74xyb6kZKKMC2KtJdXQbkZ3oz9mKeOk2ZVEDf/fm
J2q46F7/5cszEo2OKOzsa6gKi4iJptnCMwv3YFa6fdpHMMiz7EcP3HyfOHF9fRwatwpPtnDOEeRY
LXM/w3ywtkXhzgVKOX6b6o0b5sabgiOnsWCfLMGMrMtC/w5jorm1dURdUfv3zC+sTY4gcNm27pPR
atl3+LCggq24PueTy8yg4xuXhrpzD5M4XRZj0V9DRqObWE39VUafDsFuT7nm5IeyASbyxz5/MPJN
7vVgJbRweEkCPEeARY9FAMA4jadbMbbu90jR4GK7qL1HegalolDqnmgl0euuI59anU+p7jTHxxZS
FfTVRrtIUKkk+a1BWbvMO4sqoDGtZCM1+4cCPHDLDKwLdTsuYT7IjwGPGblS7RdLdwXnijF/mcpt
GVbqwCoT7vimTrTWunGVdkn41szfJydwhx8JISf8UB5GNgaf0hvECmIar9oUPPdTo530uPmUVG40
z5gTpvMU5nEwc5MsBtqISwoxdUqVE55qvIBiDl8M/Rdgr+2Ob7C+tYfmNS0tYBN1E7+19i+ek/ke
us14crieUBAH08IIteDcWxaAiqrKLoYf1WdrktEKT731JZpn33Hq711P2AeLzsY1+RCBB855rB9d
Z0ObiXBllV2KUggdMmwVNbMvcJaZwbhTBbC9sisuTtsQUdKZ/S6oJahOSPsEmIhtRuW4ySNBa0Jh
kWyDQJ31dy/Q+6diSCGV2Zn6nNt4euN3jLS7nyLSvKVrlwsSH5zTOMSsBOkyxollqBMI45EHo6zP
IMXmhp5Vbfx2GPetT1pIApl7eCVJx36rJsffJA5tPZnH7aXuzQTOvmS3OgbxVvcKfefbfXkEZgUO
toVmYbTh0xSU1XPtbPjq1DczNnboW4gwdOT0Gfk6jsZE3zdGYK0dN3HxGvnhsfeG8UP31jwjIhfM
caBbJtwzNuSabTYlrJME22LsxSmpI5dikDeuJtUFjGXlfIoO32WOz/ZTjuwB0hplipbaH74ENjBp
P4aYCb7fgSKmSa/vCevItoHKi3vtIEeoKMQXEOXkUxcY5ym1vTdP8n3saqfdN5AanwNnLKFCi/rQ
DNDxnE5SNQiPCWFSVm8NTdzBKsuPoY6cA9BvBLaNWX4E3azSSKavMlDmlmmRPBUI3DaJ2Ym74cAD
TRkbv4jEIM8ouHqqGuTCmsAMlGP7A6xNtJhEVZ2k1InZVNFv1XvNr8AGsm3gc8hcK1lKDZyFlB71
D8CYQyzLzYQTYZGB1Xki3rGh7gAN0Vh9sU20YXga+uS1UtGWeAf1VjnsQLDIuU9uMoyrIiBZOVSJ
zyA+sS7S04DoVRVCVKGaPyr/NP6pa65F/OmYUusM4U88gVA4VPaRJxOFOMabSfmnksToS1QjTSvb
RL4ldcLCw9W/TRGEsPo9OZ3OTE+LzhQW9ROR78+8zWWy9ornFpz8k2FYvwy/SA9sRJicDWPJrEIS
uIZ9FBKuP6sqc7dBi/TB4LZ5jsfaP6Q+QZJdp30jX9h+9fLiFARws6PKzO5sKeKT8MhlqeTwPvbG
1cyz4UybAT8wHZMd3htymKzJO0yzsKIO8ufIE+dmEriztNFfx76Z0he3poVlx9ZNTO0rg2ttbxsJ
ER9zkyIG0jvgMJmS1r9GeexfbS3j+/h4sTJDqWvapPZLpfbsz7wjEAh1EiF+cC03m5XG9nl2Hvdr
p2zSfZr06O/kL2ln2bObE3tQ5TUg2i4UnxRUMVlVNvm3EOQH4lyq8G4Tg/VUSEVOCHqwMfd4L1px
HjpLnGw/iW6+/OAbFyAOcAFgtgOmhYbIqMpqoVx3sfcUsJP7LKjSCJ3ICyIssmJTjBrDZRCVtM4t
nGShPa1avdCW/EKGYsdi+GI5x8EJLULp5AAIln4xEXlEDZsMMevCvVnYp67jAGwEY6I4TSNZREmA
ITlztfwi22aHrgwFwDxMGpvBeErTMwqB7h4ru7uPsHmjsn6LOlYhsEztWRvQhzddhaM7KcAUuLM8
tz9RPrDgcCHFjQqDG9YpKamPJ9aVQ36IocJv66Iwj2XnySOBXcgvJcZqRnHvWVutEJBkO4Jd431t
Zm+UJNPXfFLE2vg4sed7zCZ5e5zMP/J8EECuj0TTGZCv2nkjb62ZWIcG1PSaMY717o7eMZ5S8SOo
E1iXYsRF5OMnJ4voYK/pRg0/64GsD9E3/Z2Ou7/2YtZvWajgJJI+O2qa8dtLh2FVsomCc52KF4PL
UTFl7auZ5cWrf5GdVawFC+CycOir7BLPzCEKgxkxmLnLBKrf45CMIV0CPXYuftXDhbZHVkbQ+0dV
/TYyJm4BqoNDV809Vf/6qB55vcXaRI+/kpVP0po7JafCsk6GW8uLKGVFAmIJ7MRwu3ufOTdVS39X
6+Eu0dFyLpKwMS8l7F9f5tEvGX5YeiPeu9S/QfZxxyXidS8M2ktA+uklRgEFtioOkUC66okJS79p
O43LaeL7u6k0amzerrvS+R890Zvrsau1CVbvxE1p7WvXlm3OJxptZy085IGlnfefmnmfFX/I21Jj
3SJlO00m9oGxyLx36u5hHVkUILMf+701m4+ECCNo7FF0FzbXxkS4u6oV6SYZHHqEsZ5f8g6Ons/g
YQNkTd0dqVPSRWn3zcGyib8Jmi1BPCv56N5AazrFlcfIT3fODiO3H6XW4oUKy7tl5MbWcwEEmdHY
slZPzaedwSYzg0+K/WQ3NCQhY8/XPuFRb9gropwLo+6CyA0HddWE24Sh9qeHqYh4uCJMofo137zO
1XBekxWDAY1T2SYsrwNUWFva0YqQ7fCMakOeYxrz58dNkqTcHfKT6xhV577zre8pwckheQjk7TkT
Gh1lU8bLo0V8iPXo+ciwFLuGOJ5d38ov2bMNRqQ6ZunCQcYP+HWQaNeTG0VscwZo8echjRMe7ePO
8jDVdrrFqCeZ6KStzdxclXvNE3RsRDR9BnQXJnOMviBjIGeRLFvJeO9Znk4lsdLoK0EiUSDsHLNx
nk0G7VfyX7Z657HYB6Wlr9q2mPFo1Ee5qttTiuqS1m9uAjev7LegShWhHZBDiKx7subr9+PQGHFK
C3CM5Kp01Fn67N0N4/mvHt08t2hAZzPbSL0Supk0rnXgPptlNhwetx4HqF18PgfIGn1NVNpU9fLu
6ljGxuF30lr9c9prwQGTo88I3LgQnOi+qNBuKFOhgFhJo30GQIgJLw6Tm2/NKOo8CVew5qE4Ectx
yVv9z7N+vo/GRLNCBIHmiBnfifoc56ALT3u+lZqusU5D3CFVpz2VpTn9HAtvH5aW87uumHO0NfEh
un4LK0fsBS00xtumfTC9Fo/mWIMi/uN0vtPvnVOISHtnzh3pth4rAKFI0x430974HJGwPwtHvJkM
99/zTDNXwvSSC5wol83ZmC90EYKCS4FJR6OpTkR1AHlrM7UdWyKTTDvePi4BwXwdQAGQrJpk+oHC
Zty0U5biQ1HaqmIP+KLpyIUdRoBvHvNphIKp9tk7zTcfS4yu9eJeGqmzsxsLPH5V129ViVYqcWFd
tIWm3lTVOat0pMVq5GRIiXk62rW5eS2NbF2DdH+GEB6xy3abbUaM517KSG5Sy+iAx5C/RwtCLcLI
lZ9/O0scI/rjPrwvZGvJstvkrSeuj0PlYLKXlM9s7rmP0MaUdA0uUJXnI74cg3zfGsbwlqMLXOSd
2Z2AQfRvnhLnZN7RGuWXcqyfuSOSF9K63P3AtH0jbNS3veVQG+T5K2mQ2iI3wCEiZb31KFyeYuG4
F9uv149bZcKO0bWIxMsauOY8nz1DwEOgUb/ZjUJO7LHTPjbRsFItnxxZQFPMjbF/1lzpPVVy+7jR
u1n/DI8VqVhlD+wA+Aclg8njZOKIhK6xqzcDqEA+KN2fh9w1CWVXUV/sfN/ZTabXb5p6UmACqNpV
55xF0WjPflHXUOG/eALZpkqNWZIgkIlSQBN8m+ao+UFN12vCi1FBzBc7exi1w+PscRl8nD0OQLoN
Nw4AZqNE60u9+iixij026Vz0ys1f91uMXaVljt/6+X6LiS/FicAsxKJFPoKOKw2rKFZcf6yZfPol
Y36QbfSu43cm/79xzze/dOtX3JY1+UIh8qVezooI/TMujHAF+AbbjRrcczcfHmdBlv95Rp9xw8fJ
ZvaauIcqqN3D4Ig/z/66rzI1yPvRC0DP5Gyydz8/zjrlJbQHIwuRtrP/64eP+//6Z9H8WzIficGT
+Aj++kGuZyBAJHvQpq6Hk98G9MHKEWKjtNKbYZEWP6nwNezc4g7ECWH5HPA3tsRQZgGDRZLFjprj
LUszqffCMMat6YTZC6Uo3gVl2T+D/hdt6+DLyQFkEMmy5D0l5dEcs6tPkMZC5ozIaTN+MZttlgP9
AXAw4pef69YWPQQWjkaKL+X6JPDE6TeT7eS6yb3pwNiAwON+YsKIruv0OEAs+POsatht//EDnt06
VyFNJRiHbHfLg5mW9TWauUe+3YYXm7E5Pcb62hQdu+Kyt49TA6h3JO11alM456MWrNhry2+eP4G9
0vdBY5nvMZCew8gsfxm23ASK2q2IlnsffBzU7tB+JbxQTEwwcGVd3628RrIG4+VZdCmkS7cdwovR
Fx86Wrz7EFTquSeJG4SHd5+z2JjflcuW9ujRt9HAPQ5hjCWHX/cwNXTj+yCN7KT3WnYa40bbaswH
H3c9DjYLH1YY/kWIVH5dkkyGRUaYh/Z/H/y41mB2IUw+uHiSzaWBvEE2o7mnCe2T86bM/BhgSPnz
1C/b/NgXaX58nFGeLxXGmtUI42X7mC52yv6mOSVkCrMsXiynP2TpkJ9KXUTbcQ5oYtrERF07BGQ5
LQkXHj9gEyhMoGDhNaIfd31FnyhCOnHRinq+4Mj/dYaJPi26/Cby8JtZBDCr59F7USh/BUOb3btI
x5cy2Vc2aglLusd6dFeqKkBa8JdIEMCsy277JzHAfK+NlAG+3gW3vIJL2GlZ/HOqXl0tm740WCkM
VGNxhFGxtOcu/V+HoRh/OPhRt4+7IqTfOdqaV62aoA3VtBbD3uWRhfZvPqELLKFItZT+YZPCtQYm
gjmUfJq1qbsmBJlKA4fg/Ubug3sxdDRA/aH5qnHZ3KV+oPH2+yb5rhABRg+zvVDpr7wQRy32kr9O
tGI8OMcYvg3xQnNPydeYxEjmx3msrwyv805s2T32FtmfZzTpPWQhhbU3tRb1BlKsqgXZmfv6yTat
qV08Th8Hd77zcaZjvYCPbC0fd0ES598xNsWyOKlL1nvVixs8D27d3R+HyZYvbebXF+aG3Z2rBbEZ
fcmWsQf6bUVdcojGPLw1xDMDVuj0H423HnLL+tGau8CtvkcQTN56zS4PpTZ3zCFxvdXSmCM9GTwP
881sIiVGMW465MAw2FDxQvk9nxp6u3Rt0Tn8N9gB/99MaXjkTBONt4VrC2/w3xiXCaIqCHfdgDc4
viqGq6+JxySM4cyTbk/+qWmMfqPlfb+wxDhuEC6MpC0N1aatkSFiiJTMNu0nuo/1mVFu+MJ7q/Zj
24IyNVPx5GbfHp4Akj/4UmDsWEeav6Oprr9gqHHPoQS77fkjq59o3wGaomwRInvLoGKRqVcYB65a
2ca2McdFrvM1tH5+ktbcAyHkbTW1PUXOMGIay9UBmMlnN1qHvOMtsEaUHGEL8Mg0XYR7RovfxEzR
eYWtjkRQz/a+eQj00rkqlqLJphEuqKTzQr+AR70XFUGmrRM9kXEXIwnRxDqr7K3mFfXL4TErrl3t
Ce/qcbLHtdePzsrWkMxp/TBfc/IXK6P1qVK9v8UOLQbHaS9GY1B6eSlOgBF9c5Ma8bbKrXrrJfLY
mLRePRM5lK3cvTPlW0MvcvI/qs3/5yP8P/ERfFyL/3c+wvOvFitN/i9whPk3/oQj2P/wTNekhSYI
HYBkicPxTyCm/g/T8CxIt1BYLd2YUZn/xEewBZH0uuBrZsMGgKFeF20j//M/NMP4h6Xr2Mbhmbsk
rYAH/1vgff232/8jb7NbEeVN/Z//8XC0/pO3kS+wZ1KIo+7SBY/k77DxLHL1eJoIay4b9tKENsl6
ZoNozEC+tLJYQPVdEkoDoOWlzsWvoG2erRZGh0+CZTfnoTD4O4h8ByiLOVYcEAxGn7Dqnc+KGBKo
yj+T8OaIdBcl8pU9/yZrgp3l9tuYhnAh4uOoOmziM7tc/2KLvnGiYvVP78f/gbHwuBr9y3MUICaw
0fqWYfFi/50BATGWxmsjckzhze/Oy74Tkn1EyPYcBN25aYIt9dvP1CRwRjMw8UQVXUa+0OtgFloS
GLFSxmSRIiAOPVOGBYbDrYFDwFY7F39kpfXkFaH1AY9VEGraQfGtdbar8VnHa8DkcqFmS0qqH6qG
ZE+Pjvo0nNtIPY0uOo4xOlfSoJDJDlnurLJObPu8vOid+1uq/k7L6+a1ggJi3LmdOLvTTxEaayQN
uPKBzzfYE8oJiPBY4233O0qmKmLtdAlri74F/ndyvFuF6rs6NkXy3vrDuUAePWnJK94D4nycu5FC
9h19Mv2qPCBBMz07JEuwCwOHB4wLgxXTuehsZOXnf/3OmP/m/53BVuQHmi5vjUOAw7/6f8MgwXrL
xAaym78xAnGEg7h3SPFMXf2z6nBl9Dc8Sszsu42dEavAhc+K9goSkc2I35TWWs+MVRAPWI0A5Zlk
GEZfcsjWrpOuXJLKYWN0xZUUgg3Nxa0Rfa+jbNcl253UUTH3wyk30hndCXPOumpe9984/MXf0g4M
c36GlDG2aTiuKwy+5f/scLZZdGozmvNvNB7fbBQkUInEqGUjiiWaYPbqkD8lYemNvQi3AdNmc4Py
l//gey1qbO//9Wv+78QRx3MscEEUbSSh+N78nvyT53owVDskfuYsh1Id+qqhmwX1MosB5c1DLgLO
Q5K+hHG3Ac/9Fn27VtCMwCfe8tG5F111+K8fkGHPr8E/fT8NyggPgpSgFegbPLi/gTACcFSJUIFa
uW2cL3tz2NP1JyTLQvgWUMLF6Uvme7dagC6MujpdRX65CpBmrTQF4XRoh00Z2foqQEDHXqh8Thgn
ogQTYpHVYk8lY2yiZs6gTPvtUBpI1+zhKEI8HpMDOiMvvQFoQf0tqrxyWzrDgWIKg6ou9wbZbKsJ
Zu9KN/yM9Fm9ZGltXqppQslvl+uyq5m80Ftf6HW5YdxH0B+BfcOYPaHQOk6BXRy0rlsDeTmHWqNf
Mgx2WCIRyEeZ92QSfblMWydcF0G/9xIfJoKP6CuhU7MpYjqBrVMMS1b8RUZElUVgDZUOM9Ai5crp
fzcVAo44nT6MCYwNe5Cgq6Cha216hmmWaRUOzTRZh6bSr/jAiMJK5LD1AbWVXdLsnBKwTWr3Ozq3
1nsVMxN1JoOPXSfqJxwZP8qhRmBPT37RCZe88ZIrvkGD/Z7AazDNaJkYyjwa0dGFF3XIyR5wlZlt
hDfCFLekuVPoKxaq61yUazNFUr4ZFWKrGBLDTjO3hnHJLLRh4dBleyvRiCR2N32fBi8ZSqIVnj2H
LMLqatZfgRNWr449IBBxfvF0ZEM5FwLZJ16igtls4x0eiMl1qKfWvkl15Uzq05cMsdPpG7pOEnxB
Ibo5s75JH9FORu5303lxa1ERdcinSU/7dcNvAq/ohyMJvnZXtfhFYrxPCaNw3PCr3HZOk5ZuZU50
rJEFamkA7IgraEGp+ily/cMZf8bh+IO0cIlmnOLQ9Q8w+ZxFGrN4iMZatI3u4rspd64dvPrBm9EO
fJRveebIbcw4+n+yd2bbbWNZtv2V+gHkQHsAvJIgwU5Ub8t+wbDCNvq+x9fXPFTUTYuOsm6+V46R
clgRotCcZp+9156L8K8W0J4LeJQzF4AQwyh1ErL0NNHWUq2czH7UmlTz24DMVYb4Y8Euq06Rvpmx
jVNN8Z2gE8rdUj/ouIbhJAFFMm92QwwWNgtoDteGncVCsNIwOVhzkED8oaIwaCpPtNPGLkFMFotC
XbAGnGN3+hYVxmQln6fYBpDW9sEaZpi7LtZ0OACCF8pL2yOdwiY6wB5WDdZ6y8iObGtlwAhEwLSg
KZLs50psOkQ16y7+iz3ptuznYJ3Km8YfTKUnBdmPBbm3iWq6/Xv4+ByLF179aqlMuuXZe7W0+K6M
zbRyVSVYpQMuBBk2xtWA473Wp7AZaAUoIfIiCmRfbZrT4iy0vbBCLHSouhVdW42N1POyjv0fL/5p
ruC+/1X2CAnmhx/hVbSrQ+j6Q3z8+I3I879gCPz1gz/j//KbH8U3nI3nXyPmy2e8RcyK0P6lsRUg
SsP7RloEERS8hczyXxFCsyaqBt6Qmur+O2bWjH9hy+Jg7oVJiWEDev9/IbOm/8tyTD4JypYGS+U/
i5j1K26TZbm0EpDDB89pG5pmiKstHbvRWuEEjAHIkJ/A33h6JahI4XY+03nFhM1ndz/Q2jKCt5N/
dtYaVKnn4ijeYEdeDcoG9NM2xSA9h+GJrPokf9RGWGy0xr06CF+HqjB39r6hVhEZD/LHdBsLwLhY
l411L39E2jcWJB/Rgr+mwrofIsDaI2p2vbmz6P6O0QzAINzndM4WlnXOe+s+1/O1Rc8F3qMl8ht5
FYmRewM5fhupzmT5SRs86dHA9qBsRpzg9XxnI16t2/wkr89ZklfVtSnBmPSbHirV2bsqqjSqPaRO
M4RkYj9SZRzaZjfbAu6lIY3UZlaB4MmuS8CaOHfMLobDmnEvf6FCn79iFie9TF+jVr83gQGn4+2I
T1fSm340kr1zIz/kM+QHTqO9j+zOkxdVFBw5iHwXWg0mI9jIq5EPFFLNk/zZwmwwtkJbzsXP9eCZ
wvIFBt4VwtqKd4eN+mrKijVuEk94rNIuE+7KDlNd474OrT3Z6L1oe0+Exj2Fsbmxb4VOJTiRr4im
PqUdz062nTG9hgSE5ldgpUUissxOGu8qaMd90TZrOkL3tjBAXfGENbGX/55DhR86u9KojzGclcpR
fH0w7nPHOkOiuG+q5qVptHsx9Mg+kJtjBWIKkMRcEBpuzeTTHfj43Jv8E2LqOU6eNYFE0L2lzkUl
fdjpwQ+HVO8y8x/1vCLkaBoK/LKyGIG8zUHsUXSBhKclGL18jKV0lp3GdLiFNjGKYJOg1m2tH/IH
CrlVR36U5p7B+5k186wxQtXm7VYKRIaDot6bTnq5dfnTKCrhOHXcm+FnJas2j0SL7H1fZa8kCX9y
IvYWtB35bO1Dw/Rh953xsfuZyUczlFtilNXl5tIShjitvrx4+UzkZ8jRFiM4VBZxlpeHPYDX8ztV
+KCjeTPq9t7g0cm5J+fnALpJjvyevxcg7eUbaVT3yWCuymdJoh8vbWr5OJ/KN2xmhlc7wLTz/KTw
fGXpX84+UdrnGSLpXDlnOTm7MD/lg7WXtyYvoYR9IZgkEwNIzGLfxc6eeqW/fBnM+TFUH2L1Qf4+
+ZlybWB33I/cVugq32a6NuXv0HCWXWAi6L5aTkf5YGIK2qPeeb8swndv0fWvB39dHq3+HXRfVjGI
oayVFksidn0SevTLMaBvDAWFdZ56QFBOuUat12g28iHHSvwqrzzSaJlqGmfvtGIvZ2YNrai3PSRv
ftKYfrvYHhJDzAqbF4vRaeITE3C3K4fH5U44F+UsWLylP1/4e0TX79d9hUyrqmHQl5Tr1rP6RU7P
sKd9Y1K+/fnXyBTL78/HNMBHutAexLXb1ZiAM8EyPPVcQ7+fkm+xXW/kapzW4XaO950GeiamIMCw
k+9fPrGcGa4nLHqsAgLvtqqzzl3hntEP3aeJcb6tq/zUtMqmmseVQqYuXsItluKpA/PHgKudhs9D
acCwHx7bvHkBYwxyMTtJW60sD57kfy4XWAyG9nKcdlbwzSmty/QaRP2iK4xTEb7WqK9TF/RAeuyS
5kUfrV24mFt3sJ+SljXvf6aRvG5nTF5FZqPWNn3og/uk3MpZF6R0k6wRiz3KtSjVyxe5XmRypxrD
H2pj4QbBQsqNarW9l0uO3rIkqlNKkSp6nSLZ/Knc1aavVuZZ5YJj/KJjLfpgNLxPIPw9Gn55S1ej
oTTsv0exfLTy+UxYZMhVFnbiBtbEOTKt/Z9Hxj9NHJjNlm2qFvw79er8jBHBQnIIwqTcz+V2A33t
Sa5yNWrRP/+qK1fLt9tD/KwKGL+2bl5n55qkQgeKQtMrWWHlRv4/MUKYstmw3cmhJrc2uX3LpSYd
aemgYm08yKuTm6TcMHXDPicshP1o3sttaMJ1mQEin4+88BYTDvm8UPRy6OWm2IZqhql8jpc9YbH3
iAzuXfg8IAbM3LiXG9rIty/LaYnzKCS0gSEcs53STXn683PQ5Gu8Xqww7mEqOoR9eMe+X6zo7AsL
fDoSr0VibNvfVKh8ecBEYiePOYj14Q+hWr68WCWUBeDiNDMQ/nwV//TiHZNEDqlEGr2dq7hPM/ra
6Hrg9R3PS441ufPL7QhM4gfDWpNUv+sbRkNHNxaYRRvy+fsbTg01iRwVHhXFurOM+oKm9rudqfVe
Oebry+5PxCNnMPLCD4ad/b688zbsXMuxiZZNm0dO0vrXvSHVhkREJcNumZnUecEqxZqQ5S4qJWJY
3MFwHXzMnG5jjIrXsw2WWvMiR5sMG5O6OMlxKTcWuU3K/UOGxFSHkXYJOjowp+3F2WbpsvTyFGWQ
5wvzXm4gxmSf5fK0sKpwitzI4SgXefk7ForHJktchDEGpz1iu4gGqaL0p5vLkmURECQ4ZhIVyZ0e
uyk0MExLgpwwIJyjQ6XRLFQGK7leRWj266cWnZH8XTJcpJi6mVTGMJubktzRtKlAG8oYZnJMIXP8
aFTLl3j1koVjaBwmsCMG73i1kqRKoXRuzkoiDxK6hrlJguJ3STekTOT4kpcp1/kmZLeles/MleFD
zLX+eWTr/zC/uBLokpQUhKVJz+ZfX7hZB7FqayLx6oIsl675WXfbwNWgW3OTtLuAlhcZAcgpJy9I
XlwaEEMSjMqFoyHARhl8lgGTDIoMrlIGM0lZn5oi/OC5/cPOTKqYVnmTqaFijvD+YjHPErU7cbEz
q4DbLByWnmTwjaR2kxUfxAHW74+GOUhOEqtoueJLVPWvjwZTeGroAUtPSQzM27oPK+sAUuHslrTG
s+9x+CswR2yRGck30/IMsorNmrNVH+O0W3qcJfdd6p6X3Dm3enYLKH/Ta9GrXG/pTr/H5clbYE6b
dbFKivbFzlz8WNbykKclzlkGV5mKWqmzIQmZl+BLnk8CrX2R4zXQihPuDluL8BTa8Fku2yOdLW4r
/Mgwtk4h+/G1vWIpexhR7NKhc/6PB5DcER1dprldqllXlNJyFIVudTylyzkSXVxGYhFiVgqnSUbv
bszqLCN39oyYyZiP8aucwopBE2WqnGzWCJRefx+UlI28n5YO2Mt77aqXP1/u71EDXa7IcCk9CCpf
19BtuhIn5L0zFSyFA0nYvMSNi0dW8FQn1v5yElDC7eVX/l926IPskM3s/d+Lp9u4yL4V32MmJdmh
uJulRbT8kbdckKGRubnUKFRhU7iTSZ23VJDm/ovIC1MmnXlpodNgs/67empLO0GAssJk77Le8kd/
F08t91+OZtngrbERsR0mwn9SO72iBduqSkkHwhFVFJuV0xFX63fS69qUIJTboBY00ds4dyY9CWst
VcpVa82fwe7B6TXNtaLWz4kCKSWYy2pbh8jm4r4tNoGJK1qvCOODEPUqXuLKeGgCfgLlJ4Nm8Guf
wxGltjGpBr2E6hTS2UqxC01W4KwTOjABzFvazjSxCSTJXm0xDKr2C5a4NJwJOhJi6AkhydyPNpn3
67Z8XKTlDPJvnKl0jb+/X0n7KaOJclIiep2Sg9WN070Rjbe5Qs9l23jEftZxMpJtYHQ0o7nlV03E
Hq5mOCDyZNXIVQ6Gkm/HerrJqhBoQxb8RC8T3HAIQG45Td16bGrXV3s68C83piOwVW389Mpo+Ajd
fVW6vNyNTfLPIldpEz9fS2CA4fZDo5bxxqmUg9aaPSRmZ5NbyrNKafKzYZcXig2KXQ2YQVMHEfK3
THnMYxgpgZZ7VTkEx0Z+gQX014Lfqq9UnX2rmWF5L9zmAbxw88k1OwS8AfZEZu/Ttjtsh6j9S0kq
8TzOp8J0Fs9RJtjpsvCbuBS3hFNSIehDfMeiJcKjqINbVGGaPWFI+0FIfGWtLgcahRrdISKmpQO7
h+spgL6lEflCzqJCVYoL627uEf7T0bk2HVlDCNp2FSSdviaIrVbFCAJiUYw9RlYTNFVKYVmiOutW
pxEboMiNEnZ+TL/KXnpcu0Gbb5xmib78ssbcvUVY73If76Prv6/a0Byd4jJ71rUh/DDpvdpVA1eN
ZfIGqK65KV3RrsOpwwy6ajgGI1ynwjJK9xt/FG11SjPzYXTy2pvpKaSEAyxHitRowGyjQWx0Df1D
0d+gehhv4jbrPojJNRnV/DtYfBtvzGeD/KejqeolTvklXxNXIUwKgVMdyMx8FzVgieKeRkutsY4X
fsmoAlqY0NZBR4IehIzu3nbi+EzDR/W2mf3vnPTfHiC+W8RDrL0gdEioXx1PnLiM+xQ6y4aazHR3
mbpWaBV3bt5sEhAoR1O2mPV4RAeRuYe74/qdNMr+83vU3u/j8j3qcgaCRye7z8nwKmwFTKI7+US2
ToxmtRlkO9ygRD+hYmMJgRvfPklpRg7BHJhw7e50sKnjbFdfRKdu1bBV98sy5qDOQ8bhhfQzDSg0
UogiH7lpXB3oLkPOdCi6Y6tuWJQjrp4YBJSZfcy0vMsapY99fC6kHWai6PZxQPOiWbqxz7Rk9GO7
eFDVKdpiwnX/5yf2T/PVxMhTtQhpOXlc1y7qfsCWcxGW12h0SSXmJ9WaTLAOWfKoTI9RsxDjJrV2
DlMkQVAEKrSINORWcHNWam8cNDdQKb/nyaojYj4l4xy+tXVrgHS7XIx/UXyLP9o5fhv7jDGV/7HN
64y8i8jil7E/OZWWxGkivKqhASwYe6zXTODDs1iqnY6GyRtSSF5a0i/Praao52hRXjS3zm8oV/5w
3b7dLUlqn/BBQHlt0WDWiqHyYdsZaxet616LwgMB+67t9Pnznx+58fu25xCMEBlLiQvSratBGljR
ZExljWulXcV+kFTIU5doWrcgLbbqMJ5cRZ33xOUbMVXGVoOlQnPOU2XPd9nQgKDCFeJB0WJrOxjf
i2xBQWy6wVFThn5l0x7nZ9UmLeEXCAIssG+EFGLovkZC+Yb9nvCarKfaDxZHSrVsH0/2v2BsLhh0
JA92AsawzNUFEyz9zkrUxz/f/CUx837VwgjalPdNNGL/liwzKtXU2Z64+baPaPfBYtk2i7065Plj
w9WtetA9nxraINR8claBHVq7sTQep0kdDj1V4NUcBaN85e4Z5QjdD3rVrWwMD/XQSc5d7TYfDLbf
N3aBHAV6N15zGCigwHsfpiD4mtWhnC3vDfIzduyuC0ZXJ9ai3Zh3T6qj7GjdTF/wM8+2pTt9Xrqg
wk5ZYpDM2wJMrQ/FI/pChxPgWa19wlpOu4kHFD5Cft/UI2XdDWmC7WlLC0GKM53ZWqd4Et+URLgw
0MVzCtf4NNoGffNTZ22bmZ6nZpHPaHJSHA/0Q1HriGTUWNwWaSw+WOLN9+deud+4uNLYumagFNJl
qPzu3KtMdp3EtZpukBXrSU7LwgAgqUWkmszZxgnL8ZQV+BIu/bA8VhqNmyChSPcgHrHhqk3Zk2iW
l8SMAzCp9o8Jj6hdDdL9BumMdRLujwFTr9tOfjGDXTlpRH/uY+GU+dNS5d6YGR2ukVW1ox/HOdMB
rAD1S/pVUYKHdAH4z45FqTVsG7xd51NE36ChN+KEV0l3mNyCwKFOPsg8XOVJLqs4ew1KNWyphBwd
7x8KkPeyjhvV4uBI0O7YI3FDNez55ktUAoQZuLh125JqdYrB8S6ud7JcWjs2HgKxSv5s+qTFkN50
MAM71tB1FtYWRsDRCqcO2WrmbtsCEnlF+9yf5+LvEQRdZiatmUitTLrVrpM8oeSFWD1SphTrlodJ
t/1BTWM/XGBf0IAKOtvRxWZeLBL/FIx2lY6YBbeZg2vk+UcnlH9Y0k1LCuM4g+uMs6v9ULWTPlEa
TXg1sKbV0JTpes4Tbds0FtaGxkDWU2tl81GHU/Hs2LsuT93NkEXpvqzy/IM41vmH0S5UAgnNcixq
YdeLdA5Qd8oXI9qwBanbcGb8KEMFtwih9x601Q+RTtSflfSTCYTOp8+Ptfd4aQomznQ9OWqwukrU
23FyPuOd6NyKCcdm6aqpOkuJTkrRnto8e9HnLN9SAdcPKgCENReFjYAyMHqTkaglpiGYmmwxn3O8
P4+Fafj4BgHjGMn8BHq43E2HSwN6gkwuLJ1sp2QucZaNK3w+BHvMtBJfMX5k7WAdh763jvYUJzjG
h+1txll01ekq9qCtjWnyGHS+DWPINdkMAQfSEFiJkYQf+UfNau+7S6M7ccRK52EctSXxEcCl21IG
fUOI7SlNyF6Wh+ZPZWiOoBFLXVgvRgMicowDGpcK0LpltkmpoPrIZpn3KMRGaCZHW4yxX8ygZVel
6xJDlst0MhWUt38e9cbvoaqU/CKlxikHn7XrTDqugkB7AzXcQE4I4QgXxZZk2C4AeMuJyMHrnv4C
eqRgiczd4XJZdhB76rx0t2XTxX6C96+/ICcSQxM/AH5pn2GonpJ2+trrsHhcvUagx9wBQQCSDHXR
Rh2Uaq02I/ihaql/jiuR0R4V6Vp1bDBJ/uAOZQDxfo8lg6VqRHVUJSzn4iD0S3RUq3icqFAwNtkl
cIX2hWuVbGrXh1c11YnyBou+d7uhdQ+xdZbgFpFBkiyxB8E1Akmq4nTIRDoGYkWvUNIN6qs8iKxG
Ss/9khiPdtZNd0tHsJc1EQRslYaIy4kVW9N7K1e9PBryJ3fI09slGx1QwIp0uk8Lf2xrRGYhVmMD
W+ef7/yf4n9Gn4m82yWxyf77fjmG4cC9a4xBSgSsFdlL0Zrj0UHutp5La3x5mB3MsiuqLPd5Guge
92QcxoRzEvNSWbGslVvVSbVzHMCjrDK9PDuJ+cGmcQntr98PxyWXiIL/k3l8f5VwfqpYFwnxXUav
6oSVDH59SFpIe0BpduO7SK50wRT0G5jFlVvez11zSwNrzBrUnowkovaBSSoaUmCFPFX3MJh0r4YA
i3ACxzEz71wEIpazaUYF/q6BZzSQFgeicQn5u87d2zacn5xcf+yc7hX0kbJzqJsCtTLbndMd0lKj
2meqOZy2FGSqENG+CmglSlwgNkJO1Yy4yy9jc5MrnfHBHP091rBI5fH5wuZ0a+jX2WOcM+Z2DqSv
3WTYp8ZAZ1lhW3MK4/5hNuYdZu+Od+lIxF56Ih0S6Tcuuml64u+Hubup3Fzbi6DHFRAVPmQeoVDI
DGg60K3kadHS76EahP4yKfmm71rs1glJVuZQOH5rifixV20/hBvnZSGqlKSxx72uYLHrKHMEzEmv
kXJZXwrsGAuddN4bCQDvGMcrInp3cGr41BXiZ23a1jN9jR+M8t/2JkGKyUXZhkqaVOd1tiJTrQwv
jtSm4Jx67ez+lXdOvLFHeL1wnB3aLoGh9AGLLutE8ZgkIl0Nc3t0gIf9/yQX5Xh9N57pV3F1GlZo
P6Gv4nrrNku6/DtMWDk4GOW+w9gIo17E+YMas2HFKRB43EfwQHDsRxoKjlYMXAin+JjvvIbdZK3c
iERej/nTGjhl81Gm5Pp5IWoxLRK/hK4kiDl4vJ9vQ2zUMUk0dRMInOz7cOg2iwvbaQZEBd4r3Iio
+D4yJ4+LXT6jzHu55CZqlsl17Fim9+f3d2WVh8aU+g4HblmuIleMzv399ZSqOuuV2qmbuM90BCN0
QMY5iAco4mFMCx/lXy8GaLF2MlJknH6hMRp99EgDGmdrWmTKYXqNSa7ummTW9zp+cOvejKN97mqH
aWYLqivw3hLp7hrFK0xf0zMGa3oohR34QsX4l4Bv+iCcvLie/ToM5G0x2k2K0xbFQfPqnJQHITCq
rpgJz9rD1AuYfKoPYCL7NGEwEYd66qVzlZfriY4ixxDDPkzRIqcuAMOu3wS9Qm9KgvA3LQPr2M8x
3Y2aXi/HTBh3igtvJK9DPB3KFMuVouLc7mAzbsJ9CS1jpPSvzqscUzwAS41lrbEFUR4oNa1Vt0zW
UR4ve0WFRgQ8f1sFS3jT2j30k4XCUrNYxlnlsa/IlYLPS1ySGBKWhoPVz8vul8EYPhXKAF10VNNV
sIhDMuOuopXo60zXubUj66AHaX7QB61fO1APqaphwuJQJj5aeHBTJRyP7WJ+ATkfrS7MfZZWT4N6
o2Vxyc0VX2KCNVl24hA52xHAsoDLykXuK93ESb5ryq2uFQJoId2fHwxK/XoS6xzH0a9AiSAZ9VtY
FBn5VCZxE24ooKBPd+jAUpZ6pk/CLNY2Gd1jUdKJanOyCRvk2no0DdsgNZaT4mZ+2jYR/Y9adDsm
yR3AadkCWurFJo3ZgOA9JsdUiZNjmw8fzG79ny7cVm2kEcgaOaPKdMsv0Y6qtcGUw9/ZhJKIE07k
9NLQvetEhyVGaSieoYzfdXcBOkcrb9R5NW4JAg52v8qRxCwEKs+t7jxkTU6/Bf5peST8XiYn2U8f
sxvIgeHtnx+2bOW7XjFRrUhfSRhoBKFXK9IMtR26daKjHMnAkjt0KVR1WCNsjalXtLrmtbThbZKu
L+8s0vjYeMgGZsl4cgK2vnKkEzsKlPRQttqhCgpwmgk4PEcx6EAVQMKjcl/D7gTbT2fUHHUHvTLz
DQOdJn475TDDSd5DtQoXbuw0P3LtO9pXWm/s6InnePbw5zu+UhdeMrOU4DjYmcSjbBVXa15I5D/3
k6mjX2mQzOo5bTzx9E2H7QlEdKIntvocMQNfAZi6K8tJFHJ7gt46jPwec1u9DRU87BW4AOoqy6Kv
ZQKyxzaWg1mb092XMAdSyAbfeaXppk9uGnzVtbp6UENz+8GdyHfz6zKHOFJGluh9WKOA21zV/+vK
tXJjcQLPiIsJmj7mH2oMM4uz5M4aneCYd58uK1g02M6WxfcFIZzrg9V1vCy6wZziFo1n6znSQswc
sSwgbZPvoQXdSR3RZYMmLcvw09rbPCp+XF7an2/iykT0LftsGxxrdSFTqZfUwC+Tpu3mJeyHXnim
Vv9sp9o4DKMCFTHT1lGvidOYuIQWihpujdFCyJrF9abt3Ze8zh+BBOE/RWSDWEg9xq7tcVbGl0NE
WOQk6SdlsQK62mztCP+To3MDyxgHTL9v9XHFUXL0YrTVcWCWtF4AlbAS3Tr++f4uqYtfX5LBWCPR
eKlEsaBdu9GGupKHfek4tKQG+taNs8wv6+mu5LTlgVl8nuoBPIXuICgwWmdnSeVSoGILJc81ip15
VqjhGbUUyVaZgxn6KgQXqCWf02ISRx1U0pwud0kVJLus1cubRG/p52ns8qNY7zq2utwI5WSOCRo6
LFuufr+8qM4Yl7Kp0X9cDqKp42rbLom/GYv66RJoqTgVQCNvbqHA6LBbcyLbqH6OyJzktsCgrFY+
RbZCUdDl6Prnp/zbQYaL46p41BYaO/JoV8U+oYydEg0WT1lmv8Jg8PGYEccK84bdbJT3bd20t9Fo
bueoj30a+J9wlmaCmPRWuTnqsb7tv6dF9OTg5Xm8rGzaFCyeLZeHClFi5raRpL5K71rqIPgLroew
Cbdgh+2bzpEJDXr26owCYqv19SFEf2M3NLoBGAb/HKIPy2vx2FJKoXsCbC5Kb6ZbHd8j01X8EJoL
aPfRpYxBusmc4g/GIUfu6+VCPiM6jNGlIIORNdH3L7BMszZt1B4GPHDArQhYgPsRvXBtgBXz2r6k
nF3nNFTYTvH2pSjFI64szjZ2C+eQdsmBgWXB/uBvofxy+acxTF6NJYA4kNbnZBqHx4GGw6MZLHi1
OmdVS9r7WJRnk63maPW9ZOxWn+0ung+Xb10Kdcogvg6wLjzqzOoz6MuB9kJbuxtk3RzSzeSbc41u
ctIRB6xSBZnyZNpUyAAOXV4utKBllZr0iF7+qokgWAMPEX6nEvuEQn3oHJFuer0bjl1K9JbU4ypu
DbIvebthUEmAb6Se4NqHaw7jyTl2Yxq9FhLJJvH5zqmM6ViOX4t2rAIKUP3ZKULxtJTA2JHk+296
BqOxEfsP1XxUwEscHXJXf1+oEzjH0My/Ki54hHFiZ3VRVq2V2NL3RW/7ukYz2tu7GPWy3DfRPB4q
k8R9Mxg3Ad6jB3Cn/gUDqugohNo211dRCuzKguZ1N0xVtyEh0T3hxbN1syx9Ivcy7wQ+Wc91G4y7
amq6hwglFCO7ul9CpbyxsvklJDP+1FnuhH9MpO1w/mlXF14yMqXvF+zSoNE383ZpqamVGONkCx3C
Y7tPcUjwTZsARw1r/wLn4lT2qlBy3eTOmgguf+oogLGCaw2FxM6oV0Maf7YwyamV3HrEmucTSciN
Wc7xJ72vAlqW8nkddFHohegXngdgoQBDHubJBLTVBurD5ASU24a256D5GJtq9Kgsy/SQ255tdsfB
JfTtgMrc1EkYn0im2Vulg/4DVb6GA/xgL/hdGOko5ZZRsnXdkGC9DrzMdEPUmhVOp3lebzkVRNgr
sHKpWlAg7Z1oAaSEez+XBqZkM8oJdPLOWu9ZBRqBPc5E7zIpRzGQk1K9Rmj5rTqExW0IMzvLRhqL
bFCmxywuPuPnBZ9QWyX6CNRI0Pt7WXLkPr8xecTHy5d6xDBPJjT7edB9TaJJ8GLBoSTMbyL7uZPs
T3sgMm4iPV2lkD5vQHzc07mm7ot0CHBU7tkIcVWI5zre2ga0sqL6MrrZUXXn7j4rivMo51eazdBK
VEKzWmvw3svKtcZhWaGP+FmjgXE9BokGA4/F24zIiZsa3ekqYhjW402Stc6nKqB3fExMZXsJOC6f
6lwEPqGrwro1hnif6nqzsUWhrGyT/MQgKtdPuindato2yBX65KcuJU9baDsqR7gjQjw6GMjy7iJ4
Jp4BonsT2qW5owRA1TQY6bGNgAJp9bIT0/IySJWBq20cqy3vI1GK3azUCRspEGxjwXcq1+Lp2MSh
vQ5zrIvMqDFWUiU+z5iLgenXARoZy5ZWAJ0uIyLEET+odRbRdWyZJX2xSl/5g5zw0RwRA7dxcHBQ
CMIrpOUaKcGGLOhfkwSu5svNJSVGxVfcDIHb3Ff4MV4OcIVakd/DqmITh/HPXGgAqycn3se6GkLa
KorlnDPOz2XYzIdcG62NS1oaYwo0KphruPSs7UzRDPso6WOWD6jAQR68CBbe1azjrQ1vHB5gEA6k
3tsBUlWK4mChZjXHt0uTmbfGbHy1x7aC2M1aXRgkhOMCcT42fV/mke7sJDtHHUaN9YAHOFYhkrYB
V/GMHxQB/9xALA4xXJVBctN2pJoSZ9hAdW7o2eWQ3YdjeGhzCI6Taqm824LtZXJAYgLfX2epX7nD
8j1wSh2Lwsl8UKBNznEVI1TN22MYVibFBSqSU+DUuyrPnK2IMAZlNU6xrD1evsCTTnHfSRvfdGgH
GTC0xWo6JwsM8dLXyKf5IUU7dDSRmJ5KHas08jGk6tKvtIqoP8h6/jDtYMBAAYIeC3hzajvXdwxA
zZfVY8qC8iadm3T9VmxVWe78pfdHYzFA7FLsv8y/yh5szL0IHt+kHdiHWMcayxI6yAQA1Lg9lXm8
uywubS6we7JRnDSiRhSCISILA8W20tEM+ouVEJQfEhmS+lJysB1jfHOoboZ0Cm7yIsv2k5G3n/t0
H+EXkNCF/uogafCatrhDvxXcWQaEXzV0cf/WRbcRZT1sCkUBVTfOfh+7axFxPYo7KFuYFILiTria
tDL4oVTPl1JHGasDzdDxuH9Legxm4TfRgItM14jVPPXaJrOTTQ+TeGOEJYcijd99MX1YMsXZLbG+
pjUoBUTSIbmRjwWHKdiOpA80eni3umI8XR5RZpg/07jR1qGRZBAu7O1sCOV4GT+xCAbKkWNzWwl9
EztP00LwK4r6wQhn67EzlXWleZd5ZtAMhWVpH9LfqO7wMQ1OY52m3uVzWifYxoaCJYH+2vT4XqWY
wq6ljqYNCwQjwGxXth6pO0wj0xVO0YzQOMR1uYmo4QbLKcP+DBlweWjC+DDZA5kewfgQtOmbM/Zx
kh8WhDMrMpzXBiYXoQlcuhVyCrI2hwKxsxGuFXOPOqCrb6rmiUTPuppdj/ZSVEC3kYAgHX1fBshk
w1M0/RW9ypQln8hkgNtSex7qAhKCK+jNlGB/iHuj+MIaRXaRVnuYwKmDTmFSiQ8a3ZNw8ZU5fQUk
Y3r4IHxnc4xu1RnispuJJ6EPJem8uNoqunYKs5mNKInztWGFr22dfEmd5VvaEAHQVVHVDvYArC2h
PnPK0A6YR034Xi26hjuYAU+7ipa7eWrPzaSOmyHo6BEwK4i2cFr2oxvYfl6xhwugBhuHdviDQ5Gn
t88LBTb2+f3URdA33eTFbLNzjY2L38w0OQbD7FttiCIkThp6d8lymwNhNLY702oIls5vSa1kuMsT
U99BKIbHEs6fi2A2/IniiRJkXrgQH4BJjNv506RFJysiyMfCc+J6EkHhJy9A5ODNXqlkj1Kj3ZRg
Sf1uStRPdBU/K632qcuGLdCkVWoBaavEmiS44lsYe6AUYBvkrYdIQsbqPFVxuc0WiXfrWcWiOxbk
dmV0VKG0bDMBEtc0SJdm52wbS9xFuUpb4qBJCcKN09o/LTGcRrXa872fao2ApMHuI4FGrjf3KHWf
81YH3xfHd6E13bs6+nVhUaivugF9x/y9XkJ2J3cctnqDzMjGOBdHtrNBImOp5pOxFJsY7sZT2hn5
GqFqhZlQh0f2aIyrMHMdL+gsWktjslEuWx/ONSsOOVsSBbgCB09lYj9fBgrJs2El2oT0aacGHuuX
c3Cpa6yrKFiHTp3topAUa3IHTmxH58u2KQM4Yj9da3xyJ3yBw1erxwdCq7fspbfBf7N1XruNK9G2
/SICzOGVQdEKlrNfiHa3zRyLxfT1Z8gXF/s8HGBvoy1niayqNddcc2T6Re+GEGJXtI70wUwdJw1R
NOZ9DBzqMMIyCjNmrlUX84WX3cw1dVMVBPlPtJr9qeZpMfR/OKi0gCWKaYbe+yqy9Yuc4xOxjrdJ
1V8cnUR9r7eeVa2LZCz3xVhopylTG6jNyy4vSZEiRcS0fOrKd2sgFZb0wCSyOtd+VAapbDuNFvWY
a32g9Q0JSrrGDBs07zelUCPbaj1Gd40oVw362CB8ITT91E7mu/WXXViHTCp4MNPPuQMzyxTdydPn
0JGkVtYuHaBxZ3bfy53RuDziv7MU86H3lms+jehLP8NynDxcHOXWqOvjShyiX5fFzTbY6N2BuBhh
4tdhy5OSuJF4KGEQEDtrZWqwrt0JUIyyW3T3jb6oFfW4hlKvXPalNWBfvldSJUEzZbUGcm3+efT7
XORiY3xNXkSMCeacYAmpRKgbDRe6SrSb6msjhnKZEWrEAsG5nNvTN733oai810RbNp5SzS8V2tEx
6eCmQC6ZPvQYMN6ULDjf2NKVbhyuRiqe87YYPorRwS6n4CGwS1Ed6h6gM8awB7LpilCSEnloV5JM
KWYfZ4HruPIGPHXOq+XU/B5mULXmVuIXiy2SPSxu1qT3YzxZ/Xun1qFFQW7ADoP8CKjUJjOAFXIM
SxJFiJ95ItKPlY/hcy2c8jeiG0SoDboXoeNDcEmmi6S5KVw2Jj2FtOs0wz52WqJ8OiKq5y5IJ55E
doh6CxNyn2NZ2sfCKvwlcXLuH/egNvEYAPLNfFDDpCDv5n59HPqBDWaR1UHhySOH5zUjR8hLXSMa
rfLfMlkXvKL4hQiPwYe+sSCaNYAYl3qHmLGpq8aHHMyz7mLc5kA0/EML2lgrtgZZh844YTeX94Pf
xjWetfaDXPbPlAF8zy5vWYedhl7CCJeFivfiZua/0cbi0sndV14TrJbVf+J42CRxBVF37Rkb0pat
KG31xVMnEc4aKe7en6LC/u4uQQ3CfBkVn0KUwVbBdCsS22Fs1aNiJESUq/l3Jym5VyCy1nNddPFJ
pkz/1FRLvtCBKI/kw/RPXDB26HIhO7REFhCliOv7emhGruM5PyRuXUdmxiSRTUMp103ip+N1p0qI
KFVCsZjaqrMZ3Bfm/iOtZbkh7iy1cZ3ordwPY+Y+WA1Xh8WZFkfHOgaeNKat3feBU1aktyx6Qb5W
9chg0NfQFvqmaZjEK41GeTSa/gEXQ3qUkZU/ON14LwJxH/z2Xm/56HIuqEl0IN/ZOaHvrSaZSYRW
203qG50bpAVDy8IEAQu9kzWuhauUrElIsl1AWQA/8EAkaei4c1h75QbgscIZeiKWVAOTQ9MAsKC7
9lFjyHynz/W4yVJYvSvbegUDAsGSpnrN+ZerNqIBlM99kK7iBr/6xXPKR3z15KvL/o4UMcSO/BAt
aDK9OGKBD0SbmZ+axjXPM3vv07q6f3+8vv/lTpqcMiBUBbWNIOLitZ7Hfq/EyTdTv/N9nLoNkwH4
OZZX+Kcs12xAtz6NGPV+U3/G6UdzHzPW9mT+KvOEBJI8kBZojIkzeiyZ9OD7wqhy/eeFJE0tdYOO
lEz5twF3SzMy5va00vJABU1CRwe5reAMmPt97ZB/bWXgfzzopoJcQEZSmygd7BowI+HYM8hCMy6L
V6Y4dT9BH4lPpQpUphzNKJldEayL82eqU3p0aAJ5h3uxDyf1tMan3LOPBqxEguUuU48kZNS70b7H
YuT3TJAUQ0NLigdOe03Z3n8tdzbe0gXZ681osS3HXTuHTJFZjxwFQA2l3ZH8FOwAOB82lQGPmdn9
59pQYXXM8z+7L75Ud6SwGObdrHOEdCFSBJicdKfjduz40885dk40XbNXgxbfjpdYPjUs51WymT3M
MY/LMgYD+RL9+DLQ185f8/pfXr0TQedwItCzqJoneQXQDTuIwBcyXeVhbafxbZzyU93WWznE87mz
CVIsWuyu3PMq0/k+e35B/00/uTnUnTRvOTi7qv7WpcPVVB6YFzzW60ynMvnsBbrm4KUvgIASynso
dpMTNll1BBIkd2lt5lQ+Fd3Pdd0JwQZxH+pRs2q/lKFeDc7GHFJ/gjWFITgJDTov6hLNyqHghFJF
0xS2vJSEmc6AHWLbOJJTHPJ7MJLRLX6HMS157BhM1Djcp8KhoZRqG51o79LBk1Iv3YbMKrBVrtq/
0O5qKNmk80+5ox9MUB4QN6kKqYz1txF4j1kdTZOiM2DjnOgCk96LkzKn/VuhXfAbjN9OtrGrKAao
Q6PbuNpkryp7R3saDA8n15Na/iSk6ilMNHF0QY0gk2U61sqG1XVyimhqt9p8zglSiK+jgazCzqWv
OwLb4Q9gvl7giDTPCVH83SuBsKXCRDfJPKGThASYkS22KwnsU6jASKIPEvHXGHEsNGzV/bcDFnBk
59Eui/u+ICrW1h/6HTSbybRxi8gY9pNzlMl7QgacL71IlFFvb9kGxWuMc9ANuQOd/g1hwgTt2xzb
hn7w08SSC0qCp9vTlMsK8tlRh8jzWPxVQ+HgZGLZgmBXJUSwNUTCS3bIKAGjUbm1+94Sj1ZnrRlp
TmVHTZmIqMSvIqtt4cAS4A4mYV9nqdFYHMVj3mvadrGJ6yk8M2zySn+FWPOvVguqZ2vuwzWpAGmJ
TewpzXc53J+/ssqokYr9kJbenrMOXoPFnC4zlQqj1oFXKhFegcVvsbjPrncVSFG2/TBzQ43kKcO4
R51c9a9uhOE2tANTIrCQ08nKHio6vod5tIhBIkDiss4CNBPsGMCqT31s4s6g+3Ty6OpvR4VfIWXB
CeQUN7fYZHDMNLOSUEP3iCMDLuvSngxJ+p/OMblMjuBW/aEemNEhwEWqxEmP0QpV0CnfZ1DXxEdM
oK85ZgJMBT7ChEQDSbiFQ9s/t3is4vINt4PPbxyhCwcl1U5fhY6xr8ZTXNE9B1QmGxnpo+rz5T73
9q4w212Tx5suLY8cVkqWF5E/Ypyb/bSjTzZg7To48trMuzLHFjM/5PRxbypJdStrgtg6MgHNnLDv
9YzCddTeTDtzvwwW/hHzhXXdzTGJYBJncATrCOPWKhofM2+RZWRio94pBHlL+c7Aq3aoTUaXilZS
DdQbu7OCOAcBWbAMkE7Ye0CvjBW/KIawDulhdqM75RKRgP0r2Ul9pDtYbY20CVtRH6bROmXOvJt0
0OPxNmX2eYmVsLiXsdBqJbv2/XmmH0HYhB5aI9cf8pTHFi/vrwkZjnjUAjzmaMHJsSbGwAFgUjH/
lQW6i4+8foF7buk3Te/x83EHkEs5GlpUs8yDe6fgJ+y4n8LYoEqYafhLrs8cIKbCOE+uB/PKTew+
gF4KGSAIay33IZr7c/2IZhvpWfsAeLPB6ka6DuTkbdeaB3aqKJnyAJssgvWJ/7LqM1ueGsieMQB5
jYzFSaooEk8VRr5KcKw8eoSbS4l9BXqI5ST4Xc3AnVqyrBmnlJIuBZmuTbXR0+yBQwPiIQY3Da0B
2t2nnbNHUxzhBOYuJdS5JohveuXszk7EgHhePFTyMssyORRZ3T9W9zeidt6G+MiAnM4kfn0kKZah
tBqSQKYMIfxGVNI/SB2E8bPyZMorvZxdEucrKPFco0pbghK3ZjBN8UG1iqMoDVhci5+3WBOcKqr5
GENyAfgUJvQ8IAYtGreK8JBwETLPLaZdzdg6YYuhvqqgZ/+JerPSCVrHBFccEi7pYS5l3ey44T2f
PI2dgKTkjeQaSZMPI3suGHnpUzPA60TGBL6FuqLzDNWC7W2QuIkY6ywWNQI1FXVA8+RwSdMPUd8s
L4uo3IPamcPKfr7PvuQq8GEa0kBPsC9avqi+WJQy+8p1QFhOYqabaV4iK1PcUFWsh9roMfymZC0s
FagbfsnTfauvOD5vpKb/VSYeUbhxAmMuzAjfBhEpDnmIi10N566R4qi3JWsn75Vy1egyjK44Yzol
EQElDTRYZ/LjJkBttkdbwPHV8aMg7DnMtbYOhSWJIe0hlZZdf6oKRpimtUyowtg+ZscggTdJvulO
XRdgUQWR/scYw0bsd3M10zgitnWpeW3l6DxlTXHmrt+23dbImL/rJfkg9Xk01Ie6Tw8u2hm8zQcg
pIeZSRU6PijOY/Ec9xQzzeyJsOp0KilnaLnbnPYiOvFiT3RhdNEf585cznKR75iftOfRe8YyFBPl
/9S/WbK+KMVw7Ffz7CSAMpV/k5duDKgOnkOGhCeOiox9Nf1LAu4mxxi9wogz4EnUqhcYurupJw0z
mH2mDf+A2s9689TnNmyYMew5l6FR0cG5LN2/BNa5pt8gKO67mpP99IhXi6M7S+ocH6hiopkrIB4f
0WKoDfZEB1RTeI+1RgtvfElizJaalePoKELSJreS+DxfJjsFmi0Qo/i1g5nkGxQzkTcLz++Y5Gau
sjx0ZvvuOrnYm2OFQbrq3VAXFmdpdyHvofkillVlLiFpLvao1ZeKkLtLblZJ5JpaEf4+1jYmjpfe
XQNrrvcMNJkHEQ/ZuaVHRtZTfJwH2YPUdcTVW9aWw73ZX0VDd7ZnvIutrXxrOsKA7cFrb6KTcmeD
9p3Nf27nuvu4JUXNS/k6RQh71+X9Z0rD4DLSXHjVm2s5O/YLP7Q6ira8Ni53mz2K7OI5qxqAlzt2
TWyeuIaZu1jPMEUIOZ2a+iobjJPl0oWJqZcv7kIwCJnRCVLDcZW1uBfOSYSpO9sIsj4iYyVEDgfU
+9y4L0m6y1JyeFL9Y0SyP8GGaZB1mIKKJ5AijX50rbQPdV0ot7Jq6o2WMAHjeniRU88AEh279pH8
8J/JLZZjqztQdu//GtZV2wJmvdpXLcNW37P3m51e+pKsrrC0bQokBjWkE4HitVBOLRP58iLVvIVa
6mxaWnvH2mlXngLdpDSyUMu6rZ1t1XpDVQdD90+d1xzBM4tC7/5GWdNtrMnRN3ODs1pRAhJQZf2A
BEtBbsPTbqY+0gYt3YFKK8BRiuFRdZTrAMjgTTEHuZfKrqVvdpMK8Ka4sDP4zmvBxVhhwZZexsxI
/id1ICGW1Whs7RqNPKkSoBVGD6rcfkhbggTIitEP9Fmoe+eiChxP+hjHOXjVKFUrr0TrBmYsoq6d
hp06t9d8Y6GppqkY/U5f3x15LpWBv7h/nqhTT3Nh7Y1Erpe2gxe5Fh42S20+uSnSxpS9tVr1aEsS
zuwUz5Yw7rA1N6VrL1Q74H4maVs2e6MFvo6xiFFDwh3NLEeryo3iwFbTMA1MQ8jM3OJtLbvrSFb8
+DENw3fargWpzokXdm2ynEqZqli5SfZx79LObJuvNtsxhAzrlGjO0Z6WPxnyEKfGZtgwQVccbL37
1zVVfEiUkhj0DEigsxBfPuSbXuqkgNdADA/4IUgJSDciK+2I8ImfibTzaFzKY3OH9cwusN1m0lCJ
srg6/P7rvzcGBC6WjlxubE4yGSiOC1LiaPUhosrG0vL6TNRtZuDYd7xH7oM8oCaISeudv3S1qM5K
YVYbPOYad6qkfFhNoG92r7wlOpW7Muxgoaw7t6dhhEJ3IW6v8oWG2W9uOL0YHKxSxX4tiUluC/Gs
xeorWpEe9eNs8Dp72nmU+rZUyVNYYzO/Oqs+nFuH558uwXXpvxIwW5xKnHGXLPGtKRnGcCyXhkqp
tofff9lazlja6sX+r2GksyHMV3Nbhoo5lUGNg7acDKCGi+a+TOosgj3RAhucHFuLWQOm9U3gAKlu
+55rBnL5bMr9lJPU8NoqENs7L1TKCDdTKJCMbDb7fMYzDmZg5c7YiDKXMHwzgz3bSQmmsZL3ll6A
6c79J+vhsjlpXTKB4En3qze0kFrfaWAAzDaeHa32Nkbf2Se0yfVOFK346x/scYz92LabaDS9kvpN
DpuiNDoymOPEb4W3Rr1Owrft1UesKOOBYINvZ0pAvuVpv5GdwmrC8+k2ikeD3khDtyhetV6YR5Cr
Z6fNKiKQvJK/meLapgn/hoKMq7199ZAUjveZ6U6WvjvZGCxuVQmXp+ol4Elihbaldg/hFPaXmbv0
k8qKaqNZSRndrKOVHefKJaqHjOkoWS8Mtt8lvpdJ0z7hwuuZg5iqBlXHS4r8aO/HpV1fuybZTJUX
xJn2WKmpPIMl1E9TQ58trb3+NdPaGz74R92cSUmHM7YDNIQhysCGM7cUIaWY0L0zu0OYcZYnb9L0
8/3cmSXVgdfwmsdZ+cHSupXxiArpYRJOm5SqYtm5nCQ2Y4mbES1OLdtz0znNuUT1iEYSYYMVgRYh
8P4gP93ae6NxGQR4r778u4zpuaTZp/cGetH9i3/fCBWHhKhHjkIgWLLhYfxb99VrPXDTog4FHXln
d5BmIz5bRxFRlT9XLP2xUfmmxFoQmRy0RmcqNqtbRtKonaiVJERjL8fsMHZvS+K+zCUTxhZ0pQ27
OHg6GKahjq2JEHa/1GGCpSmNuwiBUiWDS+lDJqzPadVNmCWT76UkEjVhH2/jJ53TYAM8AHxXsh3t
y0RXjS+lrB/09DDnybfS9TuD4V6dUSs/yZtgLX/HQNutpPd/h/ZZTN+tCuKfXTPDUcZrj+fJ0Ohe
It5Bu8FYaRpTaLZeEioS+chyaPF5p1au00Z4reurxV9cYZeq19QXgwNHK3r+4KZ/zDiP9xZmgV7d
tkpBYGMLpMmZCzzT81/TvtdTKip0Z0WxW2IyYtDRzDNe4FqJqPuDuG6CNskDiHhJwI0AGrd5xARr
BVRPja+g85YeboTWyR9m4E9+Pm1IGYlb5VVtBB2uahQcFZuKeG8a8WaLSJIz7kTkKgpHU2mvRl61
AVTtw2IQ+j7SMiqrc4U1ua0z/Zkth6YsQeM9LewH28LcMuYNi42o3+mTafTGaffh7tq0a7qGlk4F
gKNqV7hjfGlH+TFThRul8VPVlfnoqWs0j4YM+5nAByfqlkrZAO8zISGS4d7TNVF4GVd675Q4ja5G
Gi9Bor3Hi8qW9NekP2Ab79ITO5yXkTBMHzJHaJtXp3hOqWXT8qQabyriBum1PpBYvAMOqjkNcYWp
L91KDxbNiz7OvoeG14VI+FfGwqrjoObJuXiMO+THbLo7EYZPWX1lMNB3rMNbO06P+cXORE7zKLav
LAQXDxrQS1KPh3yC4aHXGWU9nZ+DmTvNFpzWw7J69oaMhBXFccXmLXSqCOaE9hVDIX6P+/yNyTGP
pWq19l1P8dxY+LH6tq330z1Fj4bZFcnaGb9rsX4g8QQojnxhullob5qIOrFL2WVwX6jXqrvVNlDj
9mupllCpjE2S89rrfKBGJXu1Y6Kos78OT0ZKDH+u3hbLw/P+WwmutYnl4lMkiPgZM9Qxs2gzvYoy
lQx3SVZw7jd2AV838fvdUhLTwp6kf67q7N5uZKUic4ko6LwDH2DBJiyuxAiEkutQloRSIIxwI9nl
G9Qqf7Cjrj97mkER9Ue4xm50gZytTHvg0CkhgZU11JpRda59Pnsn+HQmm46XJsWfnmvKTeZbNqfV
CdMXBpDGG8LCNtI/SezuR9v1Xpj0lPu10DgGDQ7hb6nyqbnSH0z8EqlV7GBP0l0wfYVqJGUYtiK9
skDRSQoande4eHO303hTuq2bHGIPPIzFhW5f6ByMy2tfOs9mHhthXzGE11nqT8H6mhuAX7op7K3k
A4Pfvkt+aqxvvSuDLkcw1r64YJXl30qnGh7KBDCF6ywcMwZV2TSrPt40MUQy3Zu1gNbZsMcWgDsx
GZztUM3Q2OxO3JT4uaxF/agj+p6UoaWrmgPXOhJ8s3BDxZtKqk+Dmr2MRl0ikY25P66j+DJXE0yH
QbcBam0LZjUDM0d2w17aWnsYSMxCMspmCFwuxG/VvLZDF1/0ghbW7+NZSkTFRO8aEOaTMnWn8d4I
JfGGKRV1+hjwzGzzTmIkuL/LzX/ANSqftdE2mCSEEPb7+AIq2ZeCBV9rvYelSJZrFY8MR7q0JGKP
mRelMIhVnx/vY5cEiE9HYjmKR2syUl8q+fhJi0MEuVzQgftz78HUmFta+qDZUr9nf0OaN/GLDnRe
GuzxqYNB3AafzFQhbh9b+JZBogpjPiqz44zSgn9+Xgj4RSL2lld3eYHSGaywFFL+7zWqQC4fkmsS
bjNiaAMTPgMvSVDDpnNOGo3idqwDbaJHk79hPggg0UadN3HWpzhop8hqOBk2GAqxZ3kPPR05hXax
RgkyDkgTzkiZRzqVF879vDFS7HtdSAKmA6ySzCZT0jcbUBrbhUQkBBiaZKRFB0qaocVdm+THMGbg
tJ93BV66U5RgRNVoR0+49BCSmOkOnGkNsu/FXgKtUoLmLstImhNluemyO4vhktZJ0K3cHYpE/TkN
zhdGrbBbEkgiY+jwSceeI0afsae+s0rm2pnevi+UVwvdy+W4JeqYnRXCEt0G2T8ZJYIAkgM5LsjW
Pw13Sd69D80f6Sk0qYaA1ApN5PgwXQYYLhiUNosJBYZdJpY8k7QdWgNjrO76GWnq9y2wgrmpcTsJ
yEjzigF12BrU7bhdueLyULLI3/uNbBOhRWOOijQUBuNo0zMOlpr+fSEkCjyGdO0RFCWGtg+UXVrW
DWLbnhshKDoU9Tm7i/C+2WXhbN3MufWl+WbZZLnsyVH1GTXbeQm+kuTJsZ+TYvQn8Bpa98Qz6Xd8
L60FxytbqBy0cACtOKyaaszkmfmJ35yXUDLP0DL/FjUuQebkqhSHkWtbkweNFBwbA8LUESij3kxj
c58lHfkji9yjMyqChqOcXfzEg00KJhHrXGUYtEPH+5fypyszksv9fqJRN/2xzU8j+Vv2pGOT/v0i
B9qsCjn5ewOHp/g9Jvw41NZ8H2ETVGZgSe2vOOZ9u/3T1QeLSH0NxxGHUV9RGQnmQN27X7naBTOj
eEX7r4cAhCXDb7AfKNp3a+R4ZtxwTl9gqgZkwvsMGzMBqPBsEm7Q8UPIPRAp/G263bUHSebddSEw
8VPM3tj0IloNAUSEKz6bcJJ999pPMdPCgEo+lg0ncXhb6D4ccrY5bNKGBAWq7zGnyWkooHh5se6b
BqozzBpyAP3MqDlopKHn3hYb5hdTjoTHR0M3Qa81aahUuK82RZ2nu9pNARWSEl6rg3ghBVbZSYc8
HCeL3Y+4faVLa2CGv5GrhDO7GymG9G/wu3uC/adnpgym5zWT4dxNBO1q84u+6kZUoTJs74TtN6hl
nzGX4ZVs0v7ZNayIBOMvclySq9LF46GHBM8QgDz1prkb11zZsxifh9QrbmpRmLRrxVHt5uKWd5X6
6HkhpmaSiO0YRXcgIQ2709CiFzjOdiKf5YaZMLthWNzrSYKvr6y7qDPX9NauunpW1HSrMQZ8+30z
cgKzB3oYSSFUGPFZe9RthYl8bfaetX5lq2JT/uYAzBnTjr/KaSwJQU05haqz3GkIPztr1t1r6uot
L90wfYmEzyAKfZNNu75ptINVGz/rQPyiI/uMZpnFtMBktidVWxGu6Z30WWa9dNl8yYsl/jfY+WWS
XKh06cttMqk2fOH//6ZVY2zGsGlstft/D/8+8t8nmPekMWJg5uC/D7C343ZBGEcRNszTdH+zziXo
sXY9/D6UC5lx5dw/MNcZuq5evP9+mmQcCU3/bzz1DY3MRD0ZjjUtrETu+7x0NfgOfT39fqBbO/UE
AvCrS+MuINurwvom99gr4/emmNWtbTr9RrNS5b2V2bNojb/ZnBRHzULr8twY0UmbsDb1dv6hQOYM
G6dwAov+jc+Ye/sBsariNtPVjEV7EN1hSccffoUPq1Oct/oyzt9VG38nY9r6bKDmjpDbZV1h1Iof
0xHDxzCuW8wOZE3Uevahs/tPfX8zpfnVLC2xy8vUbWZX4eld0Nn17rEy4ttkYq1FTxOHXEGkGDPR
Xgob2dNWtG1tI18WsWb+EbYgt0NT/DFFcV7B9O5Uopm2WAKnd92bQqtuDqLBXZGPLY0XqMe4yp1t
p6z0caR+U72i+5OrJmnTKSfEWRinQmFCSS+0a53EwEtIzERKHXZpI75nIccbUS1GIFIMQ4nI1wcc
EetDmqCo+2Iek127c/XpplSMeasuPgDCcf2ks5vDVOgoZ4aXtYeRaZEtA7U7TTGCXrYF/eFuW9Y9
9RWfma9OxAhPupsnAPX36EVGPRXjbDtwKQj2MMPSMk6mHJWdBvV1O7TCPf2+YWQKRUPvRDBh2f2V
g37fKCCMr4TRPKCVMkoVW4I1F9LZLh7IjtTvshEzXYPrr0VNeC+5A/j/UZZ+v9gqUUHi1nhYvZK1
+vd7lSU/aHS0lsYPn9ekIA2mOle2fa3YiAims8Ea5rJqZDMDkXQbipMDjOWKq5iLrZE6x17laDYE
fjuaiZWN8tYZxmvDnEQoqkGL6O00odLiWdDcf3PPc6ePsRaYab5fhvGntmmM94NzUqwMxIJTblwN
T3Y2kyLlKvfNfq1/kvt7vw8lw80btmiGxk3PyvnZztvvhlbyg5gqLI9VN+8YjMlCZsfqXZmlxnNf
NqRNwbUMf9+1Czy2vUOL9/dduH7eZfG0Y9taDA61RLulKKpPbr9Je5c9fuoJhhjdo24h/rvZWn0s
Wse8a+OlB80djpYQ/SUn9jNQ2+ms1LgUF+rNAbI8hjfmSavFeUuqVWEwxS9HxOtFCnxms7PBn6lQ
r6rOyRihAeupWV3tOs+iRZ/MW6qNbsBsLxuwB27NcKfxXeQmwpCUK/xLTMZ1De2sS75z1wZ5syA4
NaVxckzhLRylmIbqbaDG7qifxf29348ykocxYpRced5U43MGVx7+r6/7/efvF3NhX81uqve/D/33
5vd7KY6hHDAyb/7PLx01r4oS0bbBfz/49xN7fbm0CVzsZki2rmN+NgXO3MAmoDuaFIEyQzOK6Voy
dXnyaNxP3eVu8bqsgmxy1q7D73uNI+/+Fl3Z0YPQjrnVPiapZ1/BFmTOaj02MbhSq0UWSI3euNnS
pTXfLflODtatJtnsc/SI1u1YyfzeSDnJNmv1OGrTSbXq77X0vHPaeQM2Lm5/koD+UUmKg1aiKFnr
IEhrKIxN630KU1kOUp7sOU39NQEpv5o4NFjo8eB25d/e5FBvqfrW0dczRPrqoA0Ib60mlI1XyJ4I
QFQLXTdD7S5qIHJOjLebGJ+SARdpYQSGGv+18+LuChi6B9Flle+t7Rj1jOodpIL6Yi1dElqcczeu
nG0f1NE7Xkplk6YOGf7J37awYng2tJlgvb7oMYO1REtAsuRkaMB8wISl711tGI5Z2rc7ve9OcdH3
FxLixUVdezhTPVE1S4/EP8/WZTab9tTo/S7GFrZNWlxhWSIwq+u4dtrmfWCJ3jhe+1A57Xalc/rh
GvgYjSJP90SdxG0/PjBpYD6Yoi4CbFW4SsyZzSYT56SvIIUW+TVvuJvliD2/bRIoQ1bSc9ixqlNM
5nLTxBmmxbsjYQKDmIqBE5yDt5UNTMH6k86sN0XgZC51nRg4/PbuX2PGH2LZiN+0tQ8YqbySdocm
HDzwmXcsV0yj9azg6mi+YOF1iJLKFMWTaHZ16ezHkSKjLjtMqckTMeek5uXej14bzxh96009c57H
JubXzH+kFYFyDjmcubIku87qtIPo+YZ6PD6kUi3PFlMJ3cCLNfQ9x2Mj22baKvaCdLmxHLRQGnnH
lCXmBAYDlweovUwmKDED7Pd37TlGBrj/a3AGDvz/vc+orhpOT3qVr2GqrlakmuPL5GFH4qQlNmLF
q6OM+Z9u0NeAVbr3TUIuwlyvvbDCKjiXrXKCCEMxNk3mRZdm5DkC+ZDpPFDb9eNMiX3WBI2j9nH0
0vkCOv1MKp5yVEmZ8zm06WPGtBmj8nn5XAsJomFi1CpPi+mkFevXPKjjthlpF852z2Qgh2ifJLUS
K9+8KRWruKpK/6elmb83tR8s0d1D0XrDSWeCULrpcujiQj5UCBd7nGmMytbPMFd4YmZaXqJk7GCS
BUVtIy8rwHkIVioJp+p7d98vHSM9M2Tuj3X/GbfsX7OC72AazeZYUxOTj4FCkV2gBTypo1fupiyh
N1vnu9nufC1Z+wsZb4rD39PTGODXpbA2LWZW7OnJTCLdTppbG+si4iigYPOUuzLuiks/04IzWKw2
hRpfE9PKo1QRlMwuQy+dECsWbmd5yG12fJ+WyA5AqnL21mw3CsIwrHh4zTiNgvfFdWCzxfkJ1TRJ
V/edoD/+D1fntdy4Dm3bL2IVwcxX5Synttv9wurIHAESJL/+DMrn1L51X1S2223LEglgrTXnmMFI
DdEV7qF0BzpKui23yJeJM1tp1cnzZ1vkYt0a3MdZUxFMsSTtdoLmrDdiehqxo3R00X3l//Oi0rwi
j6+Zvou8/8sMvWRSNMepsa1iiz7gbJAGljh/Sp0VJ6YnuySH0AE+7lz3CLmCQhAkWciU7IO6XSuq
oSDqccFFLvsRKax0ild52l+IoX2JWjtY5RwQlzqVIp3eijvgyxmrOl6DlBC7GeVx3wprPw6AFVFa
hdtK5OiNqEpimjOmgH0VlhOvYutSN8/pDs8GGPIqPiLwuZJAzEVVEjVS2HD6UqnWrOr9x6D1VrSs
4on/WoLjGSOWdZyPR/VzHCbzKif7hRNv9VGgoVnVpWxvj08r8d2vg+EmsxLogrK3RS2v5Riq5ySd
3GvuIdKa7beh1u677jw6L2lt7MPKOjFloxuHM3OTgmy1cEquZRh/IiDCWx1M323CuDelEP7GGnjH
CUHbWf63oJndVdIV1zbouaGtEaRG52AsoZehEMk1movZzEJFxWxeyhiQj7K4OZnh0qJPpbcOkpx9
pCyfSpcE6HAM3itNgc2g1dlqWgUlqcWKdhqIpeDoUgtuLDXSRrR70hBbnJeJ95bHfknTQf+a4uqb
2zewJ6ufQ9YxTqc5u0JDuC7STiLbBsBn5jHXThL9scuiPjjLNLoIXiEiyo0/H3u3nzYJsm707xEd
lZoaubqNadCfxyF8jkO5642fLUvgpWpcaz0DiSdbQt+myhMYYce7J23vqbJ94vEwWGUOXZBB03gZ
lbA2LAyjkIAszJvAhVTTLfXBR6/BCh6x7t91Koq97pJX4c2/0kQghg2hB6JbIj18OnA/H1QqxyM6
thfR/YH4WoBkok3RdrTDSocaXS+IpDGxIEfgf6xbsZJTHwDvZXQxcQ3R4xvFVtKxuIsu+MAkH5zY
UcaTNOZvRhgjw8V03GOpn91wwMs63URb4sE0K7TTnfk90XMOueyHU072pqfXYdafXhX6Z5itb1ZH
02By6BelLbDVuun/OVY1P9nAwouRTlDe6VNeqmbndMwIGmQhh6HPOVj4M/dOaF+tKfWfjYwF1YjO
ddnOR/oA/lOetcFT047/grSNjuny2ePrM2bgErlEN7QXP8wKpNkszIWiGamy/31olo883G0DnhI6
xVlNuhFOLeRAy0OWxP/78Pja41MPDtTREgWD6LE8ycz0ySkT07oM5ZuRin47WsXPsCmCZ5vyJPS8
4q4MFBW2nI4QrYg8G5rhnAvAaRR+tNW1OLQ5b0bkjemBO9vMvFuemMXZKhGPMljhwzKCb+8y/EQq
v7hCUsASkYsk3C1oRSSaia6btOW17h08UBYvcsXye/Li+KUaIXGUQ1+fO59OmdQQ7BJpyGuthLw+
PgraZW9VXIqBrb5jPMg+WPcPS2wfOG76OcgG6o1u3exdcNc43E82w9+/Jc+fQ0D0a8B3o8bzHPjT
uSQO+jyFJ6tyotNYDBK57fJ1DMfz13eYoe5OZkZFsewwqOzzuydWs0CIRUe2uP/35Tpsnwo3kKf/
7+vgT1zaehAuHv97Gv0CdL+LPKa3PpxFtJl1H7gelzEn3bHHlz0My/vIjrtdEQlvLQyIlVR85unx
EBoJLo3INOnA8p7SKHg8Pr6cywpLQJvTU5yj5PbfQznnGb079qQyDCtzNcACMVcIl/JjN+vXxzdG
bslbJwmu8ztxmfuOVXd54YOij89la2weX3o8ZG5LMGiOQgxzi7MKvEAeGjbahM55NqIAHkPqAqPZ
1xU5GS5SEJSnzrcya4xL77EfV2Qoffd0Hq0ne47PBBqP39UvXLrj1Q4ZVsbTWxQZ8p3Tp9wJI/pl
5YM+I4Sp11Uspo/A8UfGQKG3b5ZPZ49xAc5Y/xYBHHnX2IXI1UWGrO3rFCBI/fouzHJoq5jxNP1T
YMHqAr40I6YHkiYajFi2nnABtYQqwCtFX1Or9WCAgK+miOzwORbfcKByMOdQ7VAhxJyr7nnG+Y6k
5PlToiNZj16J32gAApR48e7x9Zk+zz4MoZXl+Mc+Ra22OQObN7/+MHFbXYK0+38flIKUkCYueo4M
TPnjX8Vk/t+3wCItNqVtMYynWKJU5j8/fkxXV3dHYXFQqCMJUvRpeeTBkx25WLL9Wm9yzpeXshr3
OJKRikdVsiezfXrWy0NE/w8lfb4bPHdGxa7c51DjG/E9+ey5zPNNER61Wb2EweIumod+Vaux3hZt
SK+cdtvGzSfJu+kMv2P5kbZ99DMrx/ugi3vfwpWZYVE+W4WMtuWH9Lr6PNWReY4ngYw0MJtnGiH0
i10UG9mI0QCsHVGLywNFTLcPDBxLQT/xBi8P//1rjarZnDONjfz//sPXR31CbGjEIvbfPwBAHG5h
sfEBzb2wDCQvsypeXMPXl375jG5H96QKSduezx7flZns2gpZFC2X4YPYSdobQ//qRmNNxwZzhSeg
3YU9UChDNvkmw8G4QZnYHpOw3z0ERI8HWl8SX+g4ro3GN4/Mtdfa3xHkoe6EIHwL2jq7uimnJz8b
ehQWMBLm0L3wV5fbUVhq7xWcX4NukfnThTCGodomg1UcPAcJd9sRA5KhHSLZot0MPpOfOQy4vHXm
MlSv9E53c7lSGmVTkWaMsMPhfTatRcMIQNDfJDpXF6vg1kVM6l+H7Gk0/lJYmntUGsU6zPWvQtk/
OvoNO4NUEnJiLNhPYeWdQyQnbsY1oCbqUTh3YZUHJy2xQraIl4JRYQiGjnCNZXwo4iI4OTl3WWNW
zxkHM1SYHNgZqJ7Qrj8rA6RE7Y3cId24DMNILI0cNrrcauNztzB6HcXlUGq6GQH18wqyQHrC1ftp
J2BbKOj3AfBmzGz0VRv1lyl/fnDSe54P2DYo0bdt4NebhDd3HZjS3eQ05S5x+BFrzzwknCe8pSSh
f/ITrnEMwcKON0mZWFw07tayI/EyJIwr+jb/k8p4eAsYGREB2GHmxzBnTsq6OHjDzhWWKCsJpkM9
/Wr97BiZYXfKhtfWtuuzZ2EBU8Ln+Fzk6z6Tu8AsEUvJYD9I2ezqJqC1FmbmSWTlq09NvOUN1wfq
Ny3cdyqbksp4KPU6qOt/YyIZ5c+CIUqrPkxK3ZTIcJTYprtWwwj6vQFsmdmVcwLztQZNGJxt26e5
UYGN0KNTnEWMwqAnlIANaJk+IGI5keS01mN78qUb7KeeVTPWidpXHV2yoXxhcWj3cc3uboje/VY7
knyw9hcQmnpVNHC5Ik6/zJMMDmtW/lvZ3kxhjw3e0wjb8uw19yzrZOkUBRgrJMI6TGjThKNBkpkX
ka69JR+kWA1+uIM4wXeNiFFLFvSa2cReO+C364KpYZAepgIZlrKj8+R5wwFEYccxavyOdiNnFm6b
u0Zo/If5dKDv1ayglyGMbqd6w3GQ2nszooPysz05KO61Nh3AFVhAMjoaE3rHHZRAxDqm9O9QuKGj
+CLbmiLAs8oBbo0+yL3JBH9MDyVni3Oue3JswLIVdvadCxgLlyxPE6eLc5s00yi0eSsFEnMX6eo0
czI3x6glH4YdLfPpxlUVuUeq77coEts1z6U92Lq4UOIV62EwjR3I2t2YQvWSnE3oEuU2TKxEsiO5
VlWhS42IMc9dkA3tt7mfcFJZs8PLimJ2UrQ+/WvpVeaTnIigLXS97iX6kAq5KvfaPh8L+NgFnjMq
oUNC9sPV87x4S3OMSJaQRcPPqc1cn9GGgRvNaFxIl3mo91XPucZGP2hkcENoZKEfVEWwNjo13SQT
8cyfDRaEMDxQfh1mHSGUTSRqR7rgT1OABLazVL3vk4D6fRKvjcdkmfIiov2YLREfiPBzsMOjY4MF
Mo2rC2v+Eg6UAqnGfYzy8skg7ACFryhXvWDlQeoDO4iJM9qN57GWv502/KzVDBX1WykQx7s4QFYe
jAgnfEsa3H95HgbXrFIfdQUdxk/S8hr78U+dWt8dmdd7C+PEdWZxFdRIL75evEoSxVrVkZiiiiI8
0y0pjxlxg60rwXyZ8Z6dcSU5A3+SQfEDt9E3Stj06iwPNWdtJ+NVEi69NNsC6TLTtOiaycUUhaEJ
Xs7OKhN1hJpYbt38BBuGwX4VY8/Q/ESw9AenwKJbm3F5dyAPmApOaRj7UDG1vXEm/4/bmn8z2K3M
9tK1G+YfhtvWT4GG7ZEk482aP8YAxZGy4CDRwX8J4wMWzObESZLKPiCEwUd8fZAtbTBZGzXq1vmJ
aexvASOIppB5SSdwD5OJ96SZ46dkIm+j9yTPvCfcnMmocUzKX6N/UYlob7En8RfDFAr15yBaJKYG
Wi7grmFXZaCzkWN3dYb94cO3JoWsOl4UZYip6ljidIyQyxI1vUvmUhxKFfxw58k7NdOhEvVItbiM
82npOq47bLOFJFS3b3mQI5NHESqRhWnzPA+IZvpFXyJy9JJwXHg/8SqYBj0HIJA3E6bMwczrTesx
84uZe606R8JS1c2VKLKR0kXZaxViC66STmNZpvW8MC/SgiN71DGohPR8wtEfnhqbg7Bp7EeaqbeI
4bfDHX9r8FCRRzm2kXWcXAQhVZxkG0M71tkbfiel3VxbU4o10tN847CZbbAvWasg8a9JjLJbwfY+
EDeQII9vt3PPnCswq4/I65A+T9Nnr0mkLRJ8rwMgHhxSDbp9MG9+n6NEKNI/6JmGncPRmw0ib5jE
T+XWpDqlSZWNC54gAZCq9g38SoSPyT9lWQr9b1fjOMEVnBjw9PKAANYp/VfGWbBr4vEHlYE8Lj1v
LZa0Ka9nPFUYzzXWqH2vcDwNQzisY6BOGynSZ+WaPxwMfojHmrcCe/hF62qPTuV3ao4/4WXsjRqh
L5hEa9PhZ0dhfSwmX++TYWgouulWkKECX6M+yoKeqEB9vq0S4RK6Xtv0/CvSxyp0fc3I3xSiWWXs
aPw0jMQ+GKnnfjSm/9q4GV4WUku32SDUEfr6vB+W2bZC2bQr4yC6C9vH3ix9DoMTCfBSze9Nlz8J
pMFD7BBwrnPWeaUWBiUZEw2qDjrQjPtp6m5UU1m7IdukCSFRGJieWyVfPa318UCFDbBBA2YtBKgw
n/ebHWEPNCrfIm0wzeF3WyD/j+liUzy9rQcZO2e/kDD7xBbunX9zjeBPUM7OqlHAFNtWG+vcDN6j
Fg1A2hDbWaFp1jRZXoaKALk6+cwnPdxG3NC05+Y1rhJx5nQX7NCjbTyDdCqOYm8mZiDYKhOuxelJ
lFm383WJdxubZDB+hFXWbspcMH4CHeIz/ll11vxTx/G0iuTHnCGL8/IcykXN6za4PyYcSjtwr93a
0RZe/9wC6KPt7Zz0LzNjOgZsXr+e5DKQ1ba9csP2X4bJaCW85m9TswyYCnlx99O2mZwjd5c7i+QX
2npchpmjLkadDSvbaxDJpUvSdLeTwibvx0tuTBd/IUmct4qToJ33ySXKgqM1Ghz0ygArl8FB8PHg
xH7xFMbm38YCZN11NGyb5r02xr+wNoy1U2fjLpDW3iInkvWDjnhvGahK6/QQuSzLdpkyzMgG7Azu
e6olfwwHMNTF9W6O/6ae6q+jbXAINXmGbs57iqSVVHqEOOVgnAsmKlCPCOCYWbyLP46O9nUjOEYl
1U9nsH5yCkm3GQZ1RmOVPg81s5k+/XT1PNw7KgxCZOKdYzjyHPbphRQBgTiOE9UQa9JP6pueCEvL
O3d4o8XJpDiedr47RdsKIsa7WbjojmX/z8r6fFM616prh6thoLanXiBPyMDTN6dXTOvzBhUVQb+K
/ASkIhtRlAFqFPd3xvZAfwyGT8BrZ7e0fcToHWargUaTVTDE1DEOQTEiBZ02ZkxWkdEi/zRqfIdV
xysSU5Ljst1EEhNP2IqXLkysLQP5g27jaLv4cjs7M66Rz/YOBI05FoMrL/1FssHMQJ5Dou/SAAaq
iU1KUiawxK/8oH1lL4CjCOCegXn9KiKHWJOMsIi8Zq7PLV9TS6FRpRQ1magGQOYqsDayFpg9ZSSY
HQ4HCkaGByX9WNLXkCFwqJV6IpzGCz8aa1C72pgLCF/2MekxViD8AYib/IpSIhs81S7JBBqzmprU
i7ZCqOHTsA9LwoRQpvbXNizRjAMN86EEnx4PjDV/eFbh7nXGlbrQJ1i+zde8RhqezCxWOZi42gha
zKmStVZ2Oa4D+vv5WFrrzoW9h9kD3+wCuCbNK9w3fhPsXRuvXu+/ELBqvj7AaHJYogBzl8mtE1c7
ciTcvacF+ruJrreT5H88Akv2fqiPdczEt1hUzbV2xEn77ctU2NP/BvaRJ7sZWm3vHFTlOQnoQ4ij
Lna89FpWWH+mQUCOQOndhzrbeNlo3P2CHTJv7OI9bn+PYnRf40BCJYqA1wFXhMtkc3bHNuCtqtL2
NqkZBs9xQSNkWHiRgjp3r3xkfZaWdwvefDEke2ehHHsVQ5rRTco74W44iW0ULRkjkkRWyRMZUj+g
9d0HXvaTpjZfRGcPwqWvzHpjY165E8PzV3XhwOYrX9u4qLgXpHx9fJebzOMOfRG5pJh+u9CgnMxz
wMdjw7nLyO4P7NsUGLcHpdCzrZNgHoFs0+iujxf9EQETWhIB3wJODNvagLBEyE+V0Kyu+uYj6ImX
DVM4LlETPbPGamY98bYqbBRMvnHu8jyFXMDAp22Y6XpNe1My9q40n0E8wEF4xJ49coho1awdA0ZE
60b1urWadg1aDfVJjyB8OYF6uFNd/ro1KyflsUqSa0fIg5atczaa9B5rdz5JKs++Ac5u2Fl2pVqt
jxFWiczpM0FKrl9s29EwD7rxCVgVEV6TVLpf8U42sUZOZzCOgju9qtPoXdTNfJlRK+1FGHx0mZpO
KVT4XZw7w55W7/jFqNQh9HfshXTi2HUvj4+iBPdH5zXl86j8bWz5wxvf/riIIqIOcM1xins89CwU
VZ2t2iWOwJLBS14RBxHSfVjNA8Us3PKMCziRTCX9ZhORSdwrg2AnzizPArMRgxrPfMUMgt1MJOTR
lhSfJZ3486zEyTdRnc64To9zFwJ9wjYVsJpi2XlpQ9t8d+bpOOKKVAt2MzV4ajETggkrwuqRaACp
cNqZChVIaaF7Vgh3EWAnE8TfKgvvRtZDdMwXwJY/id3oYK1vw7jEyMquko4ECcUmUuo4+/3F87Ts
926JVn08pHkokMJO6miiIYLZjo3EcbJNHAcG2zvH7mBIP3Fk3w3bQLbGPXhdPhv7LEYQzWx3yiYA
o8gZ27FzX+UUvIVwp2+ScyIuTvfcYB5iyNxs+p5WCebYkQJxQv1kYO5wSigxJqEUT6j4N1wJyDeW
+N5s5r+7dka0eUpEXuPuRIRSpjQy/+sdT9IkpBAip8dknwizvLrFTWT+GuOCJQSh3nrWCTgJJ/z3
XzqwQYRGOgkmpIVE5NkKeI9TEg+7mRgUOjJ1uQGkFhwCzCLvnHhok44255OqsYmU77Jpb5jVvE8b
/dZL80QoE8/bRrk5anjvGbPbK8VAd0jN9qhk/9Ewcf0LSm0dhSS4Q7GPkthd8w4HV0RU09YyR87B
xGE8D5R4782g6L0ugWWPB9OexlXp07geQ9hGhZneOLNyuJ7iF3YS6K3RbLNhhsXx6/kbcfFuOi8t
oxHOlgi0QrKdXfivm0RhkkUjwLsoCUEuk6w4jOQ0OCm6PPTWxQ62Qret9MQy0hko6jp18Ko5etbA
mko8yO4cip+sGwwFZnvaz4H7t1e28Y2mPhCg5fWCylzQNOYatqzXMK3953xwD0kRHy0bLgNmshZ5
N372MHG2dlogNGJmf2Ou/7Ts4EcVg8Yi0OBuGxbm88hwOb42f9vQwV3OZfz0eLn9epCHx+2OV5ih
49LKcdnJG+ZD28hi7Iw0wqffX+KlQz3aBMG3OXyNpj7ZCB1IspGBIn0FxNHxCjdKGv7+a2+LELDU
a1zZT1TXCTmnyM6l5fjbnKyiXe7ipGkYbFFbe+3B4J8PyI4Bl8CyWvcNquZ8dvdhgS9yJYzsD5bn
cgeIZTNSis/IabugoJfQy3lfoip+K4EcH6clDhNELrgu09wMmJvQ5JdP5sKlfQQSP3aAr/SGxyKN
DYvgraDZkRpj3R4JB2GHj230LXdNZDHBKG10sDtlbIxUDpsZW/Q9lOIvvx3aKq+DSZMH4EI0xt5m
nmrxBtiBbnJnD895XZ9iLT6Ij9fPRo8opBb656iT5FTSWVD+xxck2VnOVnNahVetJveMITfEA4w8
waKzswNu7D91ChF7ZpRoKg0Gk6FnEIyKIV57zoFN5leOuPpjnuhjY92IukVIBYZ1Wb07CwFnq8pv
NZMStYDwZ9ysjNQ5OuN+Jh7TdmtOcm1aX/Jsnn4HhrHqJytDnvwrBoN2r3o0fv0Y+5dIjqir+4UT
FslL7pOL4dgxikx4UHBuoV2hcWwDflH2zarhhfDfJnOX4h451AnDZqIeN3Yvx+fH2okviClDloEW
tA2MPDPj2CX3oFq2ZCvN1KZK3W0+hNOPMQUIlVTu7utas3pc16Xj/PAWMnPT29BuSoUPRTEDnd0J
g5gR6sNYWT/6VGdbmBeELpT9CU8dh4wYJ5c5284psdF/NAQgr2yDzlKWpn94oe0P0xGUZyRWC4g6
DT2fo2G5/cE0K8z0uQPWvmByhTmxsiLruapiPANWVz8Ph8osOs7+5bwlVQelQe+s7FnRY7DdCiOi
aRyigUq51gbSFsrOS+MCtZKS+2J0zGGjbfAg/tCtETGMNy9oz3LYF6Ol7mQcZOs2TQPQ1ZyUSvwy
j1frsRTSEDV/FY6VbcJlZYhEiQXBc/tTPi6k46zcNguXgr7KgL51tn7HNrBWvXmwi3nbueqsMEHN
OyY3FViQxwb8s4+XLcdVtvXtAyjy5h6YVN99bG+rTIqD/1ipOqF2LRPrXWvhzQkWpuzQ+HCQ3Zj8
gCA8mCSMcED/NSmSoMjS/Hz8VmG54d4RBU34ZblG9NtfrdYiLJC7thGiO5Z9Pu+6KfgdK+fN7oP+
xRu4DdIoYcaL2JnT+CjveFMXaEZ3s4bpaDWVt3dGN/81SUSOaZXjT9WN2MZ90TxNFYKj1OzdWz9E
nwZMzV8jXGK0DKbeCy6Gle7GcgfwHrjMcvOMlEwYA/CSZm28TmpdvOTNkgiKSqtyZfcsByaAovRe
AjEB1Vw6w4QSbZqgii89+t4bNPJfhhn2xwZAGU1uEgz7BrIJuUqEvBMtmZM8RweNo7c9sGlrDosb
y1+sOaRRPj1eGkaUKLBIiuqWSTyxXf2BXOX8HOcchbLYMQ6lldXYGThwhZQCZ8Otr0kLPXWU8l6B
vwYCxpMlTmSxNVwxM2x6uI5rN7PbYylAnnYZHPtiATXPuHvxXUDLLHx+RF6icHFIoz/GFqSMoSpw
xy55oK3wfwKK9F+Vy6JgVckyrwTB7knBwgIt5tTWiYdBonVQ4TUh42zYvVNYOUBWkI49Yj219OZV
ELTpRZW49SxRvruTHH8+VgCGV815xPG77VvujMlpho05IIBWFsu/zEZybDDi4PHziltD0CNHatau
QnfIx20ieQApsSZbKPbs4nMc0FZ4iBQwqBe4j6uqvKQqnWFsTChZY/3ULCa+CnfaRgQNPyI0oDbp
lsDeHD9SUnfjNfunWEy9/NPvpv4WppW/rnK3PIDbxyDNtroKsQ6/OG57DREEEK8tbg76r3WFr2fH
UxQH+tarqdXbxKesfbziXeLUWPvxvjexzi9oMbzdXJmcSmftXeltYtgz0RwG9Ge2Tdc1x7qb/tC1
ide1GDrSA/9AB0bLOJA24IL46QIj3EY+uium8y1GqQorfyzZLSJjZaLu/K46be7HMR3wdM7Jpwmj
C6EBF5R+mdsofDExne3qwRqfvl6taiAZ6lEM2G2PVQZIAEKhrxIWcCxx0QoZrTjQ+h85E0A7aZzq
AEMhPueBw1FIdJSWLLQbydF9+9iP8U/xQ3BWmoceOSu3HrWliyxb/SQi0Tomy3HcdBUmV2kgHG08
LJYjCVQTl6Yq3Ne0ddFdTS7PXaCjXtY8gN+deUtVNFy7Fk15CAvgEUkwO5TWc9MAtgIqsgLzw+SF
YsGx6jsdsnDThZhKDb5jawudgJdeKF1mdIkbP7nXSh8cZTyDec2Yfg3wSVLEL7iGaKsCuG2M0nnN
wmbAdNQRjJOU/fpRcA5Jdg+SXl5i2SLTQ5B1fBSptbQRr8bpq57uj2u9CnDtat3A/cnGO11S//wo
UYFSIwXzrEu4hGVyp4kNTeKOBAvA/No32BAXp5ixxNkwDXW2hsKcEOKludc62ajRf7O5jV6cIXWv
mAFeOlP0x8EWF3q1zbpHcHeaIcChXzTkuXfj9zauto07YfGueucSWO5n7Y9cEcsRyiasCGO2OENr
6M6yWlcSx1ns0I0EMULlYybwTofxVMngyQWmQiLlZK6x8/FuDcYF9GJ6he1HIwHxP3o5F7OLhYc0
7YRzQww/oBLNjSPhLc7Uu5ekaNvNV4eAIZgPBu2WKfGeTiVQxKGQt4r57rWLlmDtT/opNVtaaNyT
2cFMYc/v1oB2HQUHiF2vR2zWxgob6VPcYdgPcCXEhbUZAhgLKLyis0ahipq8WN7ZzKBY5i8m1+FJ
1TrYYptxEGLp7QS2w+0K46mwHN6WwAvX6ejKj8fSPiv1PpJJPWe5uI8I/dalwFXazMRRuq790vRw
pjwSRMHOFvbJjI3fQW1+zKmZ/HIDRr5VD6gHdc0b2oBWIb/xYGHfzbb9RmE1XpxyaPcR4Q5Q/WgT
TRkQF2EO+mhJZzVJXNhTCbHz64Br1OmnwT36UbXBvEpz6V3pgYIOnZrP1iz0be4IJs1lgnze/uYP
gP7VVCZPGBX9rVXQG+tnP35qz+XlsX3oAFLO1+Kfe3O0t5fRXKBkcX18JHtcpgOOzEOUDM6T0dUf
vWml3yUaUn/U99xBvklmGfxCgPk8aYPfSxRsPbp0/uDXa6r9Hd+xczkwLlrb9Iy/8EBvqD70cHbO
Y2IkZ6ofAh5QuQziOM5d+kItkL3nM1Vra777pXdIwb7ZgUdqsEV3NSYJaj3lYrxod0LeMMYj+jX1
JgMBqUW3rxhSmCPgNYVmEet3WjBYnDt9zCKAM4/rxIqxsatx47V5RZhCAQh8IIM2z+Pfj1LKSbtf
afX5+E1ol8Rr5bAk6v41yWYrZIkbsys66z3NJbEhTZKJgcHAoYohgzlVOV5pm41fDQQmu0A4uNhW
JQHNFzG0/1rBKC62VHab0uZR9lB4BAICnz/CemT9ex2QLm2L3Bh2YpyHl6+FOfHWlo2z+HFxGfBJ
CxT7usXBj77Xjo9CcXpA1FS+YZ12OOBqqtEpnK01R5L4WvXfmK2tYh1R2xbiR6JAn7tj88dbbsMc
EdOeZAKbnZZEUBgYJAN20YUTFhCugS07aY+jiyuvbN2PIo6M9yngYJHwbqI9yMO7z1EUfpwV/56z
d4sYnj+zYgkxVV69BFNOWTon+eGxOJqk2X1MdvXu1WPx3CSe8Qxw7FnWWn7PWsbsWMDincBq8T0N
RoRkhpmCk9LUjYjIlj0cXfI1A4Q1PQq05aEGcDKh2Tg+ykDTIr+oqGx9NZIJlFPYvgd4QR7bzJzB
u3acvjMIBCWG4CvuI3DMjxZgXJlFahsWKfqxqah3rmQoRAG5fYReFKpzT/UoX6344X8wBR4vDHdD
057/e2hKEgtMBl1nlKB3VCkWfYokv5BcJva5V7E4TwBngYhugojB5WNj7CbDunEa7w4lgbPrklne
X+K7AJZNHbhxOQP4T2AnBozVL2btpAyWk26fhbxl+GD0yTKX+kqiqq3DlIk+PS7KJ6de+3OGKoLO
tH+GDRbubaVOQ5IakCjJeCObHQqLWTG2ajAnpGaT7yuHHkRdc/iPlrZqpt2a9lT/VASetR9CfpqH
im5leY16or1V382u5+mNcfqjmiGTGQM6RJrMrDe2esm67trpeb4D6wbMW+AbT1FJnZhmOm/sO9Em
tJEc96FLX4Ujw6P08WZ1iJ0ZHIs5yYMHzYSGCFaROvbGg9RYPppiUOd+DpLNYufEVDtCnq7IS0AX
96sjjHU9eLRJudbyb31xCh/xRVg5gfZkPhShxsFsA3k2Hoz52NS6+drhjQoprPIkTlFL/H1cTNKD
AJcN3H+uOXTP1ZD9LihRNzZNOBYE+yOPErhGvLTsrJvMNpPvE7CpxJ6+s54dErfL1nFuuq92PL8V
YAhOtO+6VzSk0elx8ZUeWKu2Kd5zy7Wgq6PVE0bo7rsMmRVK4d4y/3h5cYAJgaFxvC6twq+JxCMa
Oqvj5Cg7R2yigZNwms/qZmfyObDr/CjiwWePD+KrE4C/AXRLMPbiyA/w4mOyALxhy1WZyfLqREh6
IN9cU13Hx8fb0BkIvt1RXJigMZcObE4HnYY2Q9eO6ONob+oyWj8i2pqUAxothDf4UP4eB0Sy9pSL
24vK0Xd882DiC0kSVb7ImTlVWpvPsVd5f0yvu/X2/zB2XsuRI1m2/ZW2er7ogQMONTbdD6E1g8Gg
fIExmSS01vj6uxDZPZ2Vda3qvrCoihkCcPdzzt5rg0qpacAtOHfOqdS0c2Sj78oyDrkhda7XR8o1
Z0g/S3vEFbBTj1Funwu9pcUY0AK79VJhHPrpWVa9vxzS9jsQqwmjWRPD5OOIQkbVIbcmmi2J2/su
o2oH/hchM1O1Rzd2wxVPkjSS6W/Y6rzTyUF3W/2RGuR7lNBFRgI/gtugMFcDhc6u03iHWz33o7NQ
vGUkul1KSVbQZGNXEm1/a7rqHICn5qfVGZPXJ/2isdmgQted49CRH3C7yG6notvqqEgPvJmGduv2
vcgq6LjE5v1YWM+3HFcZe8XWjrBLggBeUQw8MYy2eRF160QbDjxGCSX89qUWEOCNu0idmIivETzC
54aiFDflsEO6t8eAm55NomPOgs3+9u+NNkjeIJTFwk3V7myqRoA0iUADwObqLGtI4THDIbgEaX42
NR9TYeLwblWTKletFqoZ1EtvaLM16otuRmjEC1J53EwD+/ztjjYK41joZIcp40mIxvzuusk95uuG
TZ8mcG7uc6vVn7MxvWABhnXbWS0zEnBgYVSjYw/TYmsM4beozpKtgCdzql00TuweW3ynoG1Vuh/E
Cy48o/5S6chdbNyGBITqgoQaOlG3t/D2bxktkQUu1cXBt9T2cPtMmrjqfnQ8TfTc2GWqu5j053Wq
0f4tUnGFreIeSYGGjukycrj9hoEEL4rhZtgelX9A/huiK5yiQT2ulRY9OtDy4ORx465JAEAxNS1o
Zhy9j+iwbnFSI/ELRRWR3YdE+MVCtzRlelBDamm1uT3khAHQpjN3qgzG1Y/b05s4+CX81Txpo/lt
eUfRlB/0wSv2sTv1o5FgykOQfZaWb7+qeIhXOUJ5jUgZ0ELRqgu1cNcm/UNS9U+SI+WtjEnjYTy1
CsrycuU1BTWo2usHv81Gyhg+TzTmpdFzDJb5iCjoW6ejOf1xTMmdHN6mE3TnVOV+Mev0JdKQspsB
daMSwia8HV8x9TocCax2VccPukI4RTFhvG53XEo5jC+eNv1Q3rcMBPaDHD4CTNtnbEzWOYnHYFtJ
Afc46t9zNT6CWmGuIIjT4FIVdDj5YOAkP2VNT93rzLTW1B5HWz3/2O2lrR10WDItxe6pSmV5b3Kl
zDWbKI1b01zGaMc7NsogsfcNhxw6N7A9CG81/yKzWU65vj9Hyqqmagqd/1uTTOmE/CXsNFC1mIq+
IaWgIG/dZ8AwizmImOUQ4e/pYAwoEDo5kuuAQHBa3D50qny/LQb5kA3bcgr1AuWSznMZSQJaaTPH
FglhaQWYw22j/TgIbVvE/VzvhbzropEosSTXZx6HgwVAEfyZEuVsa5f4iCQKutRUyo0fVvsoROGm
VO56krAvIjUjpXLYweauAACyht5WQOmox9RKlWNAd97seKhjNpDEE7fXsvOds01cGIqnIPiLkG7x
awqqamq6LiTAH1NFVfrri4csjJRCrs2FV3J01Yh3TeArNuSsx6B3DngsUGuzWiNxUF6yyvXWTi7C
NUnYcJgUZ2frirLSB3Dgfx5ha/whPdzUJQ/N1k1pYMYw9N/Hs0aBnfdRbMsF7Rf74GZjceESeyBL
LGCINTelRKk/cP7I6YM8ZtagEb405c3SO333K4f57fQ/2g3w4hLCC8I4DxCQnTGXHgcaqglSFmFb
Gtqm9gmzi30wpWofNCiR3P42a5iG9DEIag0UP2TWW7enDN0X9AbO6jbc87zw7LrhxfWKapMEhn2g
qiHKkSMvsiHlEQguJTKlGM0RYrjcD0uvwVFbWrV3Y/Fpc8jYjANwUq1puWADOzlg05fbP38ptSnC
+/c3iEbCreMIy9F4Drck3I93Nhiv+sdv4v8whdMtDh1yEclhYRQQqGiVfRsrM93nMUs0h4f0koAS
3rpGDWOGHvSyxOnmTwKAGNcrM1C6VX04ja+9jZ3EwWYklGhl4JRh2VOvwHPf//xBi1/zlbkwpeAK
sAlcsaWt/5Ien8ret9BGyoVLl3ZAzXAZlWzDuPSJcK6EEAW8pvkIl8yWJuIp80vmaj95Nuc5V7Cb
MDWPgn56usHpLx7aHxccIc3J3GNIAw+b88ulqbWdJisdUGMkTOYyI5m2VkpGIJiibdBSlU3V64hV
gqXeFiCdOHdtnALXH1iO2W18EzKcboBJCC3pV6oGo0fUif0Xb7z+x9dQNyGeSGZzFiAOXf39PTRk
WdpQOaCbDhpnfTtho4/3FgP5Ngf0Gg/M6ecopvprVRNoDH5z7zBqP6FCnN3aN64ZP7ipox7KVvVB
KOLkZB3Rrm2XLG0IkS+W6u1U3yTOWTGaw638sEM7PPmi9E5SHmVbkewT+c7qlvrpV5jKXEdj6At9
fw9omxwVdBJCxO5frGzWH696njzqdF1jfeN8PL2LP131aZzStK4MnvxUFDGEaLndg8InNbOHB4oH
cOYqnr/KfCejOcbow9OxtJfCU9eqkT9yZmnqGbZiUCHTmZUWsb1Cdo9GUagMLJGwLg3hvvoaqp1s
CNuDXSjkad0ODQaK+1CNxrdVlEyhfGP9jX6ltklE/3ArqyUjdoyILfy2tEC61A2v8B73mTuR3rMh
26Z5/hpOeiLyotUFmMVwNfFfT6hZ726zj8xSIKrE7gshcijvciKGXZVIGUJ6ywVtNXWBWVGe1KH/
lrTyTp00CG4NcpPQ76Lb2zKyqQYY9/VOEcxN21QPWlrbT36ObF3oBwM20W70StR50h7ZHyDaaV27
+/Ob6f+1OKEDNLjDTccShjZtUD+9TZ0fD0LnjoJQVwNEZQJ6F/Yg0diu0PZN8/4wQ0h92yXzUB4i
h7E/ijQs0S72kUqr061XRcPaV4hLi6bUXz0ipy0o8n0x6VCshoGwP67+4nH/ughoJoAaU7CiEr8F
FfiXRaBMhY4JG88TaCGcqLaH/DmV+YK5TfdhlO2wKfJwd9uuaMQcqrA4Saq3xyRnA2tKmW2z1Lsn
prO7M0qBRtzPD5PHPabWXDt62W8U/R5jRv7KBFjMHOkpbHVqto1j9SD8UKzLvLC2APm0v9h6NfWP
64amacIGvuYwIrOM6ec/vScKc0Y/iUyVXKdZTX/xYoSkU0Y1pEg0XXJ+u7LDWH/hGDReEIP/GLya
FY8FcVRw6pm4W5N+SzGmFKJijOisOMMdPbrUxyowVRGCibHpYB83UlV/DJtJTJ2WOzM3CfJsRjKy
+zR/zvtkMi9LqoNhjJ9uCxmno5s0CfX3N2Aew7ZFxTLnYECeFU3CWY4bEiNRV2w9YIjXPufvuUys
PBpoJzqI6LZuYoVKoPu/jZhM18bx6sTEuYTdmCEZTMAVsgIUqzR3ykPlV28EKVr4MtVkNbhkOMt+
DK63lniU6rRkHGiceaK5W3sKlbXRHztm912rlf6VKQvKLU3aa3TKdLBlQqhNWmRrgpbpmSE5qJ2h
O9S2eR5J7EhzlyYdpHutiI46oMSTwsB91TcE6eD2gvNgMUbo6tWQowcva8yxqJ4I7W3zde7n3Ry/
mDoRbo51hAY7LxpcbpPGTLFca9Xw/dvansakYSfAJYGeqwc3Ugh9k6eixYNheyRJVYG2l1r+rJXi
h6BLL0wmaZPKo2S7WPz4tLBbOBdTo8mD+jXzQ5gCibCQDBI2Z1rtK0oRCOtl5GwcSITbtBy//SgO
DUMW4NHjCqAbMvYuxyJtEEh50KTjbIyAcIGAruoVPrWxiGkVqdFbOtA1diJP41ZAVqD1QGxHk/TA
phqCtV50K2wdKa5OnZi3FgvSTd7CFlnNGiMIvjXl+CQs9e7WMTA7H5KJM1Z3DUps2++ZrRP0udBl
kD/3gYvtlsKMy+FZCNBwFfw5xMK9YC7VJNfGGNW7oBkfs8pnChBoYu/XIC1sNDYkBdVEupX9k13T
vNOKttwZOkbvoZG4XYBsI3+eMMzJp9ll/aUO62gfwHli97jIjhxtQPLLEkPUrZkSY40nKM7V510E
osrE6DUXvfbY1eSfBXrTHVKpPd82qcrVn1UPZBq9Qudw+6xu669OWowW/3wFNKYT2C/HSo5nOk58
05GqvK3sP60SyDRiG4qtWOgoZrnvmRjpOZndQ2ugczJhoXncwJriK/vbD6dsRDXq7FfHKDeDygha
GJcfadIVDqGNkRjObqD4bSd1mWcOH+DL4WUYXbXJc9YRNSrq6+3a9R6lrJnrtqbc95Fpgz8m3qpR
seKngxWtUPy6W5/574GDJSo3A3nlQsfPt8Kwji6ycuH1hb38NiYDgTseiajEqWxst39ozN6eO/Wg
vqbE/UEO0J48ymIT0uPeY1mnqCWtQ9dILa6lC3fE1Q5xUw7L3KLF/OcvsZhK19+/xLotHUpbyfaM
cPmXTWZSIQ8iH61Fng72VoFevcX2v424lueofSCK2BoXjR+wbjZYuwfDPGdASssot2aOCjltloVZ
uBoc0JUJGryXnuZjdDui/PlD1aaz5M8PVZ+uAI1YT8FerunWVM/9dDWkvaVJVnxnwa8hFI+LyTqX
TlbRNpnBcNROaK4uOQ76LY0DgpgMfVs7EdItziU1DItkBsS9WZhJaq8rJ8Lf7wUBk0WxAW01ENkR
Hv/8IYtfL2CKXtVip6PIMzTNul3gPz1kkPCmPgxeudQ6jzUPCF3qgxqYss8ntbqDrsXC3/tdliSb
JoCBTb3NiMJTGb7D3NhV0nilPUtpqNfKErrp0188wF/f/ukB2ppApcv5wpDaL0dYBW6ZW5c+bZ/B
GeZq0XFRQ4RkfKrgy2oQWfW6cQUbU+zIHIvuAnR2HsEKyrWoActyPnrjBn0bqoaWhvSOeGvtH5fo
f330/+19QgeOBy9Lq3/+D19/ZDlUVJIJfvnyn8fgg7Df7Kv+n+l/+99f+/3/9M/1Z3Z6Tz6rP/2l
K4C/LPn1V373Z/nX//XoFu/1++++WKZ1UA/3zWc5XD6rJq5vD4HnMf3m/+8P//Z5+yvXIf/8x28f
WcOolb/mBVn6279+tP1O2Twtd//189//1w+n5/iP37ble/SHX/98r+p//Cbtv3NsdFRLtxxhqLrD
H+o+p5/o9t8dIeh52DS0DNqK8re/pVlZ+/zI+rtuMb1SdcGtpVoqK0GVNdOPNOfv/Lpp2rpDjW+q
jvzt3w/rd2/ff97Ov6VNcoYxWlP+69avVSPncKyJ9nQPW0IVrO+/v5PjRKb07kH2ZnUzZ40jkhFq
lzJaBr7TxlAoOuitBkk9bF2pMKetrPuur6eOm4yuecYBrxL23mr87K6ForFS9VDfehz9zxouvDgm
0FrRQhdaAIuRhatwa4GLWA/cWBcnxW5UFkTxQh4CbR9/AuEd8NW1jyUHpIPsrXodGq6Eqtv0d5VH
xg0Lm3yoh+wuTobT6HrNCx59AreEyQPBf0VMR8CtRtSNam4cGxlYELnLPLPDvVYTzukgqj9ZaH9E
oDtbDFowTfDD3RsVNoTCJfpCbaTCKFkLH5neviswcr63SXMchcostwSxU8TmWrVrEk/V2rtwrvQu
Ou2NZVPXtF2cKjpW2fAoIji+VmoiRy1K/R11RRQ4xpsyVizicfpo4g1ZVJER3xtN/CD6SNs3kK7X
NqBQeqttcl9MPzTL78IXjKXLRu40etQbTJT9wnPIC7UK8zVrE2/NMWKuk1Wx87mswIFBVbeSUt8S
CGgeEl9uUtMOF51CSh+H8G6ZlpYxzzMzP4Fbz0+FTmKhMLBsesXZH41yCajYm7dE861Mr7l4WV1v
uHZrPP3//hD6Gg1fEdW7pEyLdeDbO3fgoW9Mxap2hDsz7q4ihrZqwZfFWO3ivHhtw5gg8tBu7xXZ
+nPVa511mnQwZtLouxaM3T0oS4KR4jTYUtX197fvua72pfhFvRNs6wADwqUziB6LdfEAyb8nPFIJ
FwZ/5sIQ2FzFUI02iklaZh/H5I1auKA8uymJ9Q4ehAdtkGWAGHUsCYfYkQeNC26j9BVsjQTdRJ0M
yUHvCEHssrDiVU7c0+2DFkWQpUxM/QEu8hkT3Jr12HQvav9hQ6m69uQqIB8ZHkRsAMnTtXuD4w8e
GtBvA2BzX+bNyiFhecGUBr2zTizFkJJE6QHHOw6hZeEDyLHw55TsnvevDy5Q6vUw0KUN8ESJNgmO
reWP2wq96MlAO8bBq4RUcdAwxCyanCACjHXNfgiSB5YRsnoDzm1J03eL3qWAiolpQA2m9XMvNlJ4
7eHOhjrMMEAPjr5FvkZhmfChO7/ibgvKNdAbdSGScqm3fXLnIeclDGxWI2HbeAW40xLyZe55DF9I
OFU4NQ0VoXeFXZOSIXFJo+Fr8Xo+G04LGdBnsqGP5oqKOpsT5rDPiI5ZNSGxj+B9sGAp4b4tFfB0
nC9CZ8RASazCvuwmA3HXRQ9eMeyUSv1oTdzjUcX/bDcIxXooQwtOTbjjydZb9DHwMRf0v/A0uU1x
Xwum8OEgacJAN5zbvDyz0BcPk5balvgWtTDfg7QJ94Fpf5jxR6uGyGbMumReNNHVe/SCRcVWWwzw
ddsyOZJhxgTCobr1t9jQMXtkKWSAXl1pQv+ulpj+kjDFUFYmD4NErOhlczUzHWxKQbEgTg9BZjxC
fcpvn5Y9cihUaRGtmlbGZED974+CjED429ce0rpNhAXmP9+6fT+afuP2vR9/DAWZOwefE27NIM92
tw/CztqFMQLT0ifUcan1SPQnqvHts+YGQcak8CQ0y1mSZZDvyHTEwGFhwQJRet9yAc+7Ki52BnOu
XSa0YudPuhzSz//99e3HmjnyTWv65u0ntw8AjKBXKs7LmLSvyLjk8j8/u/1qQ6JJCwuetL1hzWlf
eSg0v9mRk0kKXxx7V99tnAeNyJ8cqCae6Xnf9t7VrtgzDB13FC+td9WzJGf8Aivg9uVofI2OY0yp
VcfkYjc9yYyd5l/xQhNjJv2721cjKKkFStgsS3iXcoMkEJVMRiP3t0ZGKoGed+Jb5eW7uA71/WCU
qJiGgcrMVi6Ai5NVmZLP7ofJJvHzclt37p0yObt1NBcntczvrDC44lqDDUz1s6R6J1xY1/CmV08o
Q62NGcBm7ALe1jQaYPzVawNE7gP6mp3RO+HMjhnKltLFdUt/TvRZ9thb96ZJ32xot3nEsL+yaDgr
ZLyWmf84tvKahAplI+CzauIQVcoZKNkdB4GZDe8jzZMjjRLcqh1xDO0mUqIXtyQxt7KIV5jsGKlW
E7ObLYgPPA054RmtF3/qdXERgtxUFPxVUGgzLUKOHLdPkS5xMmTFN27wR9pJNAbMqzHIUz3a18bx
MaMjMJC0PdNsuLcNuTMna3ZMnmTet6S3IB9uLkqGkr1hl1Jp4ZhF8mIbRBeG4sjouLCmyMDqNDZz
9uQXU61A6SXqHTqje9Fa994EKfNRCFb5ruprqJ7pCgDPHiHOS6DQcNDd9tOcDizZQAIkkrdeKN8x
FkYgtbDJqHJfcPfVV0PDvyDR1YfGm2gDb6aVpAPx5Glc1JMgp0oeTDKLcnguaY8HPCH6eTTuY0Aj
Xops3UwvMeJYN/tWBcp1+jO6Y3/V5DXmIW9U7WL+DygxSgHApAixK8v8AHgcSUqIbstsLnq2Q+24
EVm5qUMm+KW4xkqyjrHejk7HStAv+z3j4c0oeV80HDSWEj/Lwr5vW2WuUi4TX7Hp1e6S9dm9F+3S
sH93tZFNOWvPibyOI2txowxXc9Q/vCK/qmOztPBtOZ1y0L32KU7lkyvJekrML8ZCHGkulV0sarXb
BRYJEXrXE47rNXSgMvM7czNf7Zdtlz0YHnHlRRmPh8pQl+jRqVSYG0wmfSzc3xrRveL6ulj8Vj2F
0+bDte6COzTWx67CX2gtXZBGtjGeR12c0VRvck/51gXV2dRnOeKiMe/f3A7LslomK7cIPoE9XYgW
Av0k+SVz3NRx8hKy8YUNCWONus/MGgNihRpRH5qZ5gxfPVnv2CmCOeYSlJIKQLhhWlcE5yB0f4Rc
gQIJVELTtNeUV1BNtedA7Z8h7cJ0CIYZSBxrpiMBpdVzNxjEUxebJtFxCvbzRu8eq4Fbyy1jFHbp
p1lDJY6Sr1YoL1ohwavqvGOg6yJyYjDwW5gzk1dsbs+Rt5H6yVUKPJYuO5NeJNUstMhpceGv0Ud8
7GiQMLx5cx3stHAY8ab54DNplyad+dRjKdInnpc5Mats2iEWzN8cR2/mMERLzQA3dH5fEsk4xxW/
cd0AlpGfznvLnSjUUKjyAdZ8C2DZNXiuAPAmEKdKG5C+HcMRUMTw/pt42NkkyGYWzy4MXsmGwWT3
qCkpmabEauRqcIlUhyvJimZS0bZByVMNmA3NuOVfJRiIuQaAIwk5uzJe7yJFIVHMXxgZGKFIe9FC
MkoRlwnP+cpagrAUr4RQWnzrDK54dRyWcgq/c3yCJlWFxGQrestoqwBEpsugJxeBmneWSY5qEVBg
w5zk2imTrrheSjM9dXyYAQdAgczcF0JcqHKjc6qeJ6ZzSXzRz6QRy/nQRMfeKC4gwV4MWUpUBfyL
tKeBB5DXPvMjQL0E3jiTCgD/4jwJwLOmqZgbnv84ZPoDphN9FisKAYTkgaGfZ/CRjge1yp4pDljW
gCvNNOAIQGk/sOI4UI6QjhNB7mp0dxoKs+k4cNAMZdkaGs5WtrDy2YOmO4OpCeeKoMBx0IyljdoP
4QhQDFySHNy/h4577HsmP5E08S/aWNpd6e8Djp1IFT8DX0nno1Y8j0q0DMN8CYLC9dJXtXRe1IBX
YMichowaLjasVXHQnDFzEEGjUq1NLkDNdlFoQe7gbxWJ+5hH4AiIBAOKygYR8boHTD7jVLzXNJrn
vqbhx6Rpl2rRvO7yj0YfPsd8XPepfRoD/9EbUlpCdXQZAMkn1AhlKT6dobn0AyL7cNqJ9GyZNBMA
rbnK2nzVx/5xHDtCciYGmS02IwlIaIdD4oaKU+D3n2TscQhr3WtWoFmU6rsXQ95UgwAOJvPb8AUC
9WM3ap9tqF2YryzsAItKZybPgzAeoQFhcDUufTO4TDbyD3zAJTkKIcROZgh1cXIi46Msw09kK+fi
xfckwBJ1o/ucNe0yvnNNeQCWPRdxsy5r5OA+27gsXy0ycqeFHrRDKBmE+dihPczuLnf2uGHrfyI9
ZuNZHNStT5W4SdtlclAEL4Rn0gjiZnFkd/V9wctABOYgDpavPgYifLDhhCslXqfRfo7C8HtX+KRn
1t/HVd3JiyOKbQ7lG+R9jluuRFLtw9bQtNaYudbCrXOmbHUF0SQ9GMY4Y13ZWE1xiclKmTVD/93v
nHmOs2eh4wd1LPU9Cj64P5hUJPEnNDwyWsLqY4p2Y3uxzPumqS4YOXGBYSWnsSmY5gSf3IgkZcFp
TwlWME/GCKLV6N5i1wC3MgbzujC+CvSy6qBPRveFbigPAsJeSSz2LDDyb150n1IjU01wt1H5PuYw
mgC0vts8pHjQPvqxQCb3zj94Ir/w2OElSjRnm+feB3SVaxod1ETcNwb1vlYMGFBrdhbiKnhTTMAk
vvJcTX2GhP3CTEJ41mH0Qj3V6vKLkfaT3vpLzdf2Y4eBf3qp0UViIK3v6xidtT2Qj+Rfke4f8yA6
SEhVhQoEBi2fNV3OzFaq4ISREChVtSqRe7M39sm2z9IU5jLT2OoOIASD+PZsDo9jT096+oMY7MRM
L41HKd6kLNaGBVVfH7am0m80qtQB5ljVbpjokVfWqxRiZMy0HQCNmrgkqcREcRcWNG7C9AqvPVrO
tVa6lZ1U50R9cUT/lWj2t0wtj0NPMjlbzSxs7JOtUKxAFNVZP7wx+KTz88oeh/V1IP20SPJDapLd
Y+abqiafSY8meyhmoXlhK6+DRBceKQeocDg7xWc6+T9MU0uZXBFkp5LtBWZ+Hybhxhr95xpzNsR6
6HLDAMgpBh7l5Et3VO8ZrlxxUt2lTtcB6jM5/OnqhTzwl7ICFdYk9WWIUGfZ93F0BTExQehxKnsu
LkGbVmhhDg8jDBnQRcCmMFayGbjGt76OmeqQ42ep962eGHeIcl7ZX3J+ZdnVbb0glRBTwkBIYOYt
jS7Hj8/wbBm07PDjJa2bx7aUVze71YFEhux6b6wP9FqZXGqB91wNpc4k1Dt2Udgty7EEgl0k35UZ
0wuyEAYgD14RrThV+2D7Q9KDvQmgDm8Hlm84zZyTo0YU4Gowmmfhg4bza0ZBaxDn7QG7zoBGZ5VG
2tuomfHS00PebpklG2knR1WGL/Qmy5cSmdnCApmlxTrEM/1AMjzLDUMvfxg3ULoX4TCc9MD394Pq
QNpTxju6AOQETB4+N12H0rwjEBkehMW5pB2ktnBcZ7iKNDnXnR0eky5FeGc0Twjz8ieHcYwZm49N
lIg3xoPzSjHh/tNAiRoi6LAdLhVTSRbM05E3h62cj5hPQV+xT9IAPRE0pC3UnHi8zIJ25Teo+b0J
3S5iT0V+5yeXNq5JCS/89yz6oN+YzKXeoxaIqVr1TnlitDy3CwNfv1+Wy7gXuLcUkGFhSgMzXDX8
jKoqBRkjxZo8RXsTIgafb6vCqtaAzdI9zYsrW3HkaisBxnbWu0cRxPG5HpiKhvTMFC8gIpt41CWI
2mDutz2C72hYIfq4L2DlR1gY8q58nJjKgwaTrbg3cchg3w3AR01P1eC837llhTAwCebCdWdOFEcb
tSzAPdeAqqzsTeREUAcN4b1pRkplHxD+Ss4Fig8FvEsbvSuEn8Xyu6hoagWGXm6BA8/zMG1WFaHL
yBGXQSWzhcBhuzRxpPtBIilwRhCYfZsvMuomTAvw8yr9WjZCO2SKVDeJZ9WsSsbOgC+iCHXyHCwD
w7uUhCFtRGAfMrsIz0OYCZrEHIqAT+Q7CWF+oK5cEI8zU42m2lYvMZQ6HJbKZxu0C1pnnBVdcaqJ
1aE26w+uEl3gkxJ7FUPW06bbAZXLqqrpEDSU4nMk+z3n+OgMAOaLRDVtZpm2gdimOmlplC+QWn7Q
RKLRFFbfwZ6TOUpFEGP5X3AzvxW+CGcdaqCZJ23Obh1QbAO9QxeWRJjq7hfF4jC1YC4ETmL7wqG2
NkXwmYvki3kdbo5k55QdAol3bP3xSgkrYxY3wbMT+TBMYYdW6BaWgSi1XVHSpUI97s/Q9Pqcmdpd
F8IWsEU550f+oqA1Pg87CGsxYdkG4GBqygyzpjxLpgEHuhosXMBu167fQL1OqztHtIfBxWJKwN9L
Z+MrTDBIjxxjnDT57sm8mkdj/mXCwpOqz1aGdYbWJZNmBtZKnZx09t2j1rifQVzgmCujfiYMXBxV
de/o7fdUOK+qnQVzYP8sOVV2P0Q+eN28IDwwJfKvOQe8qjtTQq5rrMnATl38PGrg+FStioiAQJfP
9WlAsSc2sT4bQeut6kEP5yKRKEA0911qnFkwHAs6NVFOSTEiRrPKPdbjx6jP1iC0o+dMG/amjcq8
HBkyE8m09AsLE4XHGwisqfBQV1VkDex0PE4zYZMOGPpz+D7jom86fKHNg8eR4ViMa/DTlzAePgn1
y1W8wGOvNwjwqoudue2Foblct1mEQ0GhUQ1c412k1lQnqCMYVVaHSERTq6XbOp6RLhMBbMeI0/sU
gntSHvSqPkYGR2kytXdW57+aNFphpaEBNAVQstpSCwRo+lcD0Q29BkNmiQzVH0izJAI1WXFmf1KF
QqDmioCT5MR/YZWCjKkiBqip9l5WzUPawNMluZPeW0KN0DkxkV6CwXo1andhoz3XZsMmPOL4a527
JtqhWOa5dlDv/Gk4CC0uUppLaZX3pAsFY4pMQWPTQgf+qedk8QCJyHB9eclLMfRYFVleoxaBGiVE
1vpngqwvNvm2lb7DC08QajE9u+c6ccNF1BNgCk3tJelI9bFky7Gipn0lKdItYBBrEHYp5vZk5fQq
QiEvwkXaPPZ1ma6BX4LXDOp7sxFikatguKtAPYyhxmqCuqiBiQBLzgcgiHwPBzQBwblqf1Xphbry
mBJah1xvmzryyC6xiQ1E3BLt6A2UtlCddq8bYmsDQO5DC0ldv/bqfMvE+lE3h4yMFiRZLAQwkr6G
WKEZasSvlXrElyks+01J3S8GJR+d0sONImJmbOsjAqNzBOYo0y+jK6CoeSdUlvPp88Qiw7nVNwag
Jbey1xhy7hy3yxEJJRfOR30M0i0xj31RbBDF7QuFJBHL3zecvxqCGUoqvsj4pgDEm5LIIWqZqyhw
Nwh5j75DHccsQWMOYfrq1GqcFYW9wa5yx8H+MD00y9AxTuRbI9LPktB2kTE/yY17epsgPdR5HXYs
IVkM+IbFAVq+JBYzeVMQv7iIzgI85R6mMV8CiIdCYIjszXKLKdHsXMiWKNdhVemEvmBKkvbSV7pj
K40Hum8fo+2stf5+Mg5VHgAEm+HJ9CqMSnG1h+yMXgGsEvqXceZY+WtqJLRpAO5ZKfOo1IOvTNkj
JOkmCQAxAGnkrYPOQguPAIBUj15lhzXPnRlBdGTXtttzKFljW5g82FMgZWDKcE8mx6sRA6XXXiQG
XbQeCwZmd9M/VynxIc6Gcw5KkdXpZGYkhRWXtuFGDXhCrupToEJSptl7MpmoKxyRlF79yFvS38fk
lqrWfmvyd4LGX0GHzIZ2EIyzcp2oxKmSdyJzq7djMdfkq1UB/wiAqAdDDp7XVFaWtTXH8i2p1K1L
tJWVROA56pVM3fQIcxxRag51bFBsjLGg2PvRsOcx901mONvE5bUQlTt3BBsZPGdPp3rSvPFYpfCJ
w5U6mttehMdggEwH2ISXDeP+Wib5Vyu3qhRPXlVv2Equ3ROjwq2qN0TDh6uMtFK3EWeF0VShNtsy
k/+XvfNYbhzrsvWr3BdABbwZXhL0FGUoyk0QkjIT9sD7p78foIpKpaq6Mv6+kx70IJmiA0AQBM7Z
e61vrYQJWai/yiDs0bJcmYh2dcM/WWX4MjqQRzqIYHq0hR0Zpf2hJHjFLsf3HpSybFsnecwOxIug
tjkZYffMDG5F8sGKUvgVcuBDE4iXMgSQhuFPMdDUIpREDhuIhY5YkHzc4toxvBsa3gcAVa3WH9Qi
fcki/T7GibIo9O7cNMrOr6GYgaw/5WF7osS5t0aYSoRxKq1+leNDA+BwQnHJVDpIbjhbA7UjZyz2
paNvRmeBCXRUj5FFWLapTxO99jrQINVznR218g5uRL6IEaYxelbIOxiId4Qzi2PhIHSsJn57o8fR
eztY157h345GfO4wevW+fis6+142ccdZmXnfa8G1nEkT6pRpNMFrcn4XpMqVkXXvgVacFKbYnP7f
naHcxo71HBsFql7lmLBNMNxJj2iwH0c3Vc403GnfjIGYLC5SmZng8u73A223qkjuGBBD4bpO2diS
q7ENNtweOO02V4kabZU+2PKDvLdt7xSXawkBtt/Tpy+avaHWL1447sMA7DYinEheO0HwXOLzkyhK
89NyB9l6iCAXT9thcmo1GUPKBVw+0qaVbo3qZ68k6Q/L5CemOcdaenaU9DoBDtCNT5x4Twr859JS
buFZnlH4bse0+A5NgAuIo9y36fjQAvWtCaJW6vCgdt092OuzaXLoF6Fy33vtkyfahaE+N31NXdIL
AQ/X0cZ2QAbAjp7oIXkvHaopsHHIdwE5cPkA62Pc6G2ObwTtaZBk743dbxMVlFhfvU2va8zu0CsZ
ieLOydH35IyotBCMlplsvhURrWLsphbHShY92J2Fus6+qezsfmjDo0Wlj6oocslVoOi72Ky2016M
u/ag5gZDWjIXJGaEpbEZBFjw5F6JpfW0hXKjkTAqXTOxBpSgu5YTHu3c3DItJkG7SgzXr5nxEM8Q
9d22Ev2mg2GmagxF7FPSWPc4Ew5WHa6RXmKORGuXhfm5leKbPmNYOcg7xwiu1NK6VRXz7ASAbGtF
XI+t51YQ3gJ/GcXRG0mIN2TzEusDe6/sKFAh/A+zno5gCTHFhu+L7R52VOw4yywjuT1Qf/geYxco
9T/kJgqufNuot0nxSLBTtsjL8NQlBcEJ6U0lW/VSL8N9EpkREZr2Im8qINOasvGEwmzJz95r8ObL
RqFGnipU06RUWks6tLSw2KEe8V3Umy9pV5FLPcsOCEUlT2CqiNnlwqgF2YRxdSvB87pIGUzXWgh7
Ubb8NTKR2KUJo0E6hVce8Ha1GVZZIopD3uTPttM9AJXM6AiX0UZJmZc5lH6HUN2PHokCQZFeeWBD
ekuP3YKrxFJVM3x3HQWrOifINADWYdGExzzhPHUjZ24LVmAtgseq9+9qCtSjCdcaW3LAj7enaJ8R
OqJh/4KwjFg8WYlCkxZdxw06ey5wpEiEJvzdPMjec+U+hg290qpcX5h5c7ZHSnGeJxOfhO5d67J3
z2s22oRgkkZ2iCC+YwkiS6cXwfQclPoINWABfgdIouXn7LEpWjC2g2VrMuyJPGvJpWaAzNgTnA1p
caDQ2MulvPasLl0WGohGTkY0A5p8F2JmPJLfSaiFQQe6Ux47evBHOE+cCF8Udgi2J4vAem2bjZK0
1ahMl0Z/bCwSMRJZ3EdOl2yS96hwOK1K4VOGShvMrE6ZNwdRrOe5syGBfovYbiTK95ulA/IdiD/w
GYkTRxvUa5qqCRUrmg6EwSxFNEBlVxq3yLns4fHPIAXDK2Q8TRtloQViKvi9JCPdIF300QrMwStC
h5tARQWiOc+wwtolkSiPDv4gZgsEqThMQaI2JTfdpo9E0qxutgel7u5Kj/FJ3hGqDNsXBKtBRZz4
C7jU8B/UKnqoRJu6dSMF2JQY7jSEUyZ5ffIl+WCW+EAGmJBkRWDqHMjEbEYYCQM5Z0PGZS/XqlXq
tR3Tdx91sQdZi/mByRWPZNUuqkjiaZYxPPPrBs6l4uQ9k3eTAYoUB/RxYhjcEEWmUYikh8VdJ3vf
UVgHa2sE4ulb8qoC9KD1zBcaDtU9tOuYLkQVQF4d2H00Us3mwSmczGXKByco2DA4+KHlzd4zc22f
TDHpnlMt2Z5i7SfmdZaV6kbQUMkZV+AbfO+phdJMaAdAvasadY0L3CJCg+/diz65A61mU1OAjx32
30KU4Yy1KbONKQjYSmZiERdHarzOkfS0h6iw/eVACfuKaAdtFyf1Y2s4aJOYkZQmBX+7on6eQSFq
jeiYYmTeCqKClhEQFwTb2cJjAddgeCDUlZtMj8+BHxMHWh7joJR2ITnXpU+/1LOCFVPXxxGebNNg
bmySjDhX5Y5pmVhCOqD7pBkdcRQWehXOC+RvxTJ1CpHB2vJyJvbt2fbGM9EjCI+Uulkh8xv2YV7+
sAO8MnZJk7vHU03LJu9a+b3IlnGUGLeprXtcwok/NY0YQ4/0mGNgWXFUfS+F/uAPDD59z1lHOZSl
VsYAD6d6nTvFq0RvnPb3Uxfo/YqM2zWOK/AJCgwwPZFI2yTdw5Z2IxSne3ylh8JTntEP3xk5+Om+
ixSX3Du5YgbkROWrF37HTnCXedaPvIloKekyqDVA0jBj+pM9Vqeuqo6aIIrdM5nHSxWtsEgBrRwC
BFrUBeeYkBGSrWGcFVG7Lbi0b4zIutKEdecxJ9xYbb73coLXzEmCDUUedKag+u0116FtHNWiSmmV
EQTd4EbD3xKh0qPBBCyZxNvW/4aDezNU3buiGuEN8SgvPfDYhm9o5WiYbZJeIqNsFTNGXRF9RMk9
DHc9M7VlU+Vn5JUj/W7wmcSRRsuykfSbEq5Sjgzj0DfKD70islAjL21gUBjD3zj1AoeIARgdcgIk
Tpnxeh5mz6Sb5UshO5dy2TNeVAtJXCEn39mqOLXxuJe4YKdStQ9DvXqQ8uhISNWyaorhSeThzooS
nAM65bC0dxAMh6+58MkJEuYr0Je9E5N/huLAoxrHWBjVBM7MTVL4EivyToHGMR3Czl8PD7Jh3Pk9
UgPR1zHFyCRdakFD+nrNeEWz/FURqCWcYdxQpUyZ0+5+AELJwTbXN3HyyAUg3hS8iyQInG9+Y52Y
x2ckPBGsh6qE/xGTRf7BDOEbJICbcYLQoqZ3B27MkHe+rkFBz9+hTIdHRTVfBe5d5ojJhUxY7D0j
aYlpoG58PilOKDO7KbkyzX9wBNF3lcF+V5YCMt9EOZkqKec2aVgSFFMsyYYM3aw0T1ZPXgEy8G5R
1rCQ84ARnNkHh0Lwk8kInnGdsb7FRjNuZSqKmFb9bdb48EoaaWVr4Z5h3DdA9KnSbhO50m8NBEk0
ShhnM/pqFWrgLTErkLbowAVEdbBHWIx0GTziwzFwlWs6gslyDLp9o5LFgXqdcaYEuMpmHuFqWX3R
7euuFA9IYRk0ZZS/c4vMrrjBssH86yAq51LnMhQXv4DiF/pL6nFnWxLfUdB2qAuGEGm5fZFGZ6nE
oXLJYq6Ddrew4idzHA3wM3QErVa1Do7jHTM18Ndk299SRcEkhgjPCy9G33zHAREs0YQiEZHK6xES
vufV6b2nvscNYfRxD8AAXjRWOqJ/OP8b+RPX7l1tRUSSD+SGwGehF9X0215GztR6DYJ9IM2mI7IV
/bMnWdNk+JE+gZN24taJJjaPntyfnSxF4sUkrSA8zhi6s6JY6K4MluS1HKCZp66oxiIrCPnFtZw0
D3DnbikNKCSt0GjG4FTDjLeqLWlTT5lBRB9dW51imc9RlY4McyRrQdQrnG5Ge4Ucb/EqMx+gSTno
RwI8uL6ozYpZoLxizPmStuEVBaTygOHhzlCJ2k1FhbTRiWk4OQ+yyqrUnCYIX1TNlbB50jt8lk2c
1S75qYgrShCdg0flDZOaZ9MBgRpBg6489RWBHhblbUrYKBydvKDwJbVHg4TUpDRyRqvFQVH65ErP
J2gqZpdaCb9Jjnk0sNxYki/tOoNpJEE7RxJ33mWPcpdsNtnawfCzgvWy8NLmJCwnXg1xTKEUiSsR
fx5XB4avPdNfA7j3KUAsSlfugmbKXOGOulO696wyOHll8Q3V4x9lFZNdU427tmrfhEwfNSn4VVmZ
CqjL2oSYLnShnn0DZaVTWTBZu5c47YhFyvGyNH56MzoMx4fU0vjA+bpsomcJb4wbeV7pBv2yqiXK
7JHVEahBki+1GVkf1yrWkqXWr2yZM3zUY0X1dMjJKoPHII+sVSRTDGgJGVEpCvrKjQ/Zdi1U6pKZ
Gr10lb1V2gjBRt9IhxGjLkiQYlWDJzHQlrm4r9w0dvqd9xRyviLykOJxV7XryDBh4nlhv2XEfiMR
PlOTxknMkiOvDWfAvBcMzgLY6qrCfrqpjRCSnjnuPWVKp5EbN06xNBaiY8Kj3wGcPCXI8Fw/JIR2
LaGIW+bNUAL+4cgGNIuscCT3gR2lqkfZoK9ZZ+yA3uyZQGrdphiU99IOz7AtCddq0fMN3o+OtCiU
EADcwTo/Glp1FYJlIhACpVYXb0njcYP0rdcMazEElHno/iqMopyXITjgHVbfybyibdqpKcPOruAs
kZm7sWqG67aMDS4yjHMrQDAY1ZehZoMfLTnPJfuK/x+TvAIcriXF/eCbwODGSL4J5YY5XD2NXRlu
10qAEEswAK4kRJztGA1Hv0YDlkaYFq2oJ+k1UIgcchRn1yr5Y00M9CEOa23dIuLKEcoxFKiK8mEg
VOEl0Uygv8xozhmu8iyBP4K0raGUD568AksXOfZFEfRv80HaJ/5gHjEJ9Qc7ofFiJ8r4WpBcpOnD
+NTrFGkaWYNvL/vbpvdJzCNHbU0Pvj2FoXxRRzvdkWTENYe8p+qAl50OJj/CvIWVS/D4uCJwxQ43
JKppx8JnKtuIKxulsl5WE1PZBrtMVuIVkyMKEAIufKYa5kKoGIlLh75RaqfjKxFh30Y4zXc9+E+u
QTGWxJaYGafAF4uEYaH5nXzNdUBadx7QbmIpgxUIgqmRRNrdzxunRH7cClrOjToRH30Yc63It1I3
hFfzQwgy9UXXDsMKXFPGT0wCN2zpzogeOjoSZRHSe4028lAgOY5Fyzx0HYVe8ygBDlgFoZxuY6Vr
HhtsQTBXZedkR138SOOkVuvvsOfj6y7r+lOWEWDCnKl+lGQmMbrR0Uqnep4XZrfTK6k+aDizMHBl
an2Y75vTg36R8mATemSWKHm/hzAu7WUMSSvMwtlj0hfXQvGKTcfYdkdsyUsINOUi6bCPmjjudnat
5LcJtbUF3fbGEjIXZbRSh/km66CYe52hLFuQpeRDb72yoDKRGRdcyCXCGpwPcFJdvXjWgzQ4qlMQ
BLqEKytrnCvQRuOOCIIrm9DUo9o6/j5nVCzh76AXHrjW9NFAWBSHUcnZb776cU9O4/IwP97DiPr4
S8rgkMtyQCFaEXsyBsV+/gvxPAwyGPmAOmWEmdONYyYY/+Hk1Z6BXrS2qrvwRulq8SOrGFI7aqZd
LMpBhkGSuROntN5L09tDRYRIkpX2ipRgLpmM93PjUmRqeklt+iywK62qYKYg7PtS248UPS/Qdcf7
CtAIQeqXPi0omiqTnl68NJWqXULabi1jAoBk1lMbBPe5YJDElZFZfkQmHumO6xQAGzKl0GC4gMmj
yPKzOuI61nvELZ4q19TgzPHsWTtbCWBhp5r6EDJP3qMMQI9iNvcaLjfOMxBKLc8k8LGI7wE4xDuY
CogCUi+6Jx0hvM2nVFad0VY03WR9fcayFJ7mhxR8w16FNZDhvkmKZmXcM/Jx8Q7in6zB5UvZYN7X
Y9ajW++shTPdTepOPZmaf56fpAW+zjojutHTZ5Rt1n2pxva9w0aqwsluqZ7b95FHxzQrO480L2ar
URTcegXlqCA06p1pRN6940DZMnt9WGuJRvKeSKUNwvbCzfh8jW4Et03KZ1cM2IORRvBVZFT1SQqs
y3wP6ER5Bx5tKbHeDJ3J7SChsO6zb+Qq9ueWaSjju+CEIE29np/SOt3t1fYsFOZVltSEFyr7JVdb
Xd41ihUi1FJtdgQsivnZgrIvQAiNqgYDkKJu4kvPRX3b6AGIZS2IL6XjiENZoE+d79bsxlSuryBS
ct6Skwvx5cNNb7b7+Z5ZOHhbqSenpe+cK/uCB01c0uIdy3WwaUOmfwP00Msgmes8EeotbNjqEkMG
t6JIQbQpNo0s6ouqFM9qI/LTfK+oqW/Q0reOvWVUFyIaKEqjtFibirgUhkF3L2X6VWtNvZ/vgsCW
l2nE1+BIVXMp2ykTQyKVC10xsA2/7i51z8mf8EN9M9/t+yFdZZ4UbhLT6C59A8SwtPQbudcV8sX8
4WKKNltHeK/XPSyRix0ZmyL1JmvJWpZa6cov+5jvn5vKNs5GkA2HWkriW3Y4jyuIgdpC1Ch4eGx+
mSRHyVIZ/W7z87G8DQoXIpC5+rk4GNTaKje8yv25PIS15aalkLT8+ViWlGAbGjocP5dX5FV9AC5/
+fkQVV+QxGTX/1yDF6CwlPyPbfvY3ulz5KNYjpEXXv98SJYYAiOcPg7EjV+1Rlus+mhrdnl3snM/
vp5v4tEPr00SR6IQLdzHjW8719jVFh4k+Y+HNMa9N2VyMz+fG4157KvEXzYk6l0PYYw/rxmZx3e9
jQbC4K5mFcn1SDNjgZOl3swvtOAtukjpilUi+eltnRkrfKqMsqZ7801K0SfxU5DBgfYIgypzK0Mt
blJBnEJk5lDipep2LOX8og0o2CoIveANMn3ZF7Wzs/PqulBb/V2E1ntW+t19nAQkXyBp3qYDZzmb
ksc0dhqvcmqJrt7oyE2nu/MNrcwRRZsvf9zNcgTXFeG/q5+PfXmdnMfPvqjE9tNCpvfPS5ofSygx
c0CHhy/LkBgyXEVWaR7r8PTl3T/v6nmi7nKJL/Cvrfr55PxYHMXBBpsj5eefn2N6cQRJkQFJp1mc
AmrU9389rRbjwGxcaMlSJ1sI3dj0yvn5jzdh+nlFSqSYWXpVCKjNMsgPvazLS0Xqyo1jppf5YWJN
hp0PK82d7xpcUlymUNJ2vguP5oX+vHYd1ln+UOjXRDnWj3ndeldSk6LfnJZMMI5CIKs3ruZnJQLH
lmgr/IMxvbiu9H2OW/AOaHV2zg1+w9ObskweD7HC9s9vIn/BX9NWE5v5TdgMmTaj97kqpLF+VOle
lIZoLolUNDdRrXxse1kDZ/KIHXPnN1kj/owGkOBuflNpSs/UA034u7V4qNO7eb0kldhXDpAgRIds
nVxg3EkiYhPmu2Fq1MusZiI/36W8uW+pxt0FfZqcSZHbzksulKI/IN3yQPxsEf+Dkq3Dd5NX3iap
lJzrWGdfVGm7qktNnOsMdrPm3WU51rD5Baaq1a4VtOZ6fiyXcvXakhy0ZNO7p/dEZIKAhavK7fwK
+sPdFYmjt2JaxvyQZOcD7ewg3M+PhcXYHhK0cmiNWMh8U6n5NyzJ3mG+5zmjvMtHRD7z3Y8lCftk
2dJZL3r7WPd0vmh5NW6QBM5rgm8pLyvxbAaahk8xMLaxNzaX2gmuB7N1Xke4pkukqNZJ9OxUyyTo
bH6nA4I5SCXloSB4iva/WW1k37Mea+IL5xdUCiYHEY7SEZggs1+gwlOz3X7tEJTHfVnc6zaob0YB
MRHeTfOi5Jf5+RGoqqsGaXYQpOlyVqPINT+BgI6aTRXBQhlrPIW2jwpvWqJRky42oqm2CSjUG1ne
lfRAuOqnD/PzZDdpi8C0pGsNHskxz1FyUYJ3XkNlXLV9HD2VZpajUKcTq+JtfPAsdT+/gEEFWOe2
JPwANdjJtEkTn/cLZTxCFgPlYmcwDiAhmGtR+dJTA73YVMPhCS4OZmC0b5I2RFdV3Pan1uLnjUZK
eyNNgdn2ODwz+qUxEGXV3g6ReND7JZR8ekVH4nBl1OPFz2RrY2mBv/XytJq+mHMxvSBw8OyYhSnd
DpWS7oHmYMlWE5ToTecGqHbemH/Qw4tL7RRLsKwl4jzcj7W3W7jF1qvoCgeGuYoixmLfoPX2PlZO
9uZuCAP1ERO8tpZJi9wl4VCfVbn4Pi86SMO3oWvsc2+3znZAhE3YgJo8yrGzn19Qon5Z1JFS31RF
2xwkPY1XIHDy1zC+n1/gS0Po8rlppwclPfSG1I154wYMSHhwrWdOGdqqcrx+74dlf2sxkUFUx+eS
uaqiibAvMmDTjSb0eDuoWXxh2PyxbGGRyOUEXXpnEX6w1+04WiOqCp4ln8nWtIiMlS6jKPNOAjjl
UQnzyjU8W30zM5c9E7/lJlHyg09Ensbk/lq2cd/M7xyreIsFDzV50Y3rdJCr6USUnA1K5B+b5zj5
i2c7DK9VfNpY4+NNhLfjgX+HeRFtbKlY1iT5xo84yKkjZTikWulFCb7NLwDkIC2JoOmuoDdFJygi
6se+kQm80EFjv8jEi6z0zNehoSbFLeFrzDnnDzak1+C4JtdGRIR3wSxcGOmEdJ3+xJ6P5CsYHe2Q
zY+iIQ72EfGDn1706c/5TbYl9MP8FzU2xUd+gWoFmpDjflpcNC1zftG89I9n5vsfi6OyFk/TyPVQ
marvzs/848s/ng8V5FZFUA8fH2F+5cfa5xV92sSPNTl2k28jR/7YhPk1X7fj4+3zkhR+NdQxo+hH
lXjp+ud2zH9lhp5/YNL+BFn8wmn4i5/xFbPxz2yMX4gb/38kjv+JmA1wcP81ZeP/pn6Duhq0JPYQ
yB8zmIN3fIA26Ij94ag6PAtbUTHEWAr8lA/ShmRqf4BT0VRqzjZ8UVkDwvEnakOx/8CCb5gOGD/+
+Iza4CmIHdA7uLGBo2n2f4LamNF2P5E5MDZMlbg/Q8d0BzRGs7+Aa5Gyy3qgF6bryeFqRN+cWTL6
wXjjqHfyleG/+lCyVYwMAhBhoZ8lqOWdUywkMneqXFphmcOq+4LYdduR943uI0Zxi4U4odLVhtZv
uHC/4nKmzSUkAhiRLRuaTNPuC+FHktuisFSPeaz5rbWfUf2A5Thl0JhpAP2GfPTP6wKQYhoy8Eb9
C7lSyhymgQ30V5p6eRThX6bd1ZPDhkNc3n06Zv78aX1GnvxK8vv4XJDXFZmGleqo9hcCYV87nVZZ
oe6CXVzVkUcg4Tl2diE+ICl6BDmGLlD85vP9Stib18mhBU+WFbNG+8vnkxMrtQOSqhAhf9MmnxVV
45Qp+82/f7S/70ZWYioWBzNU2b8dYUEpDHqgkk48KoE5rgQvTBsATh+F/NtvbPr6fz2ap3UZKtVv
Ga6SMW3LJ5rSMDbIa6CxQlpGSQGo0biJshdkpm6n5kczPGnxpS6J5NXv1e4omoOwOncaSFflm1U+
2j6sKsQ/9Vs9udhcXYxLStO5/ValU41hoIUK6O4GCgceGlwiVB5shfze1ST1fi28t8LfJ+KHYRIT
3YolVv3IINrRv60p5jchbcXqh4W7BtMQNVFoDzg+Asr/bfeWioPUXloioi41s34RHNA6k3Byr+bl
oi0BpkrvyvcOu6GUri1ThTQgb6Io3RrV2yQ7+PcvTZmoXl/3pKGYyFxUmXOE9QXAA1W8o5qi6K4S
qeeauMWKnD+0bUy0p3Rtf6t5ZD70r1hTr/UWwTYBF2QT/WYz1L8fo4bFFii2AgqSb/bLMQo3A68B
PksMuEgZySsQ4waOwFoJDdJq8jsbqVKQxARaLTXKUougzJ68ChmYotNex/wa2f1D0/KMDTwHz6Ho
h5fOETcjUfNWxETObvah/dbq/709+GnTObt/PhZzojXryhl1N8jSjc1kgAhIWqrI5NdT/8tQtSvf
ulNiFOODvhCkWdW1++/f4t/PKr/uvenn8unnoBVkYusZm1D2OR2awi3KVxk9l062OKIepvqSW0W/
w2b/0w/e0Ag4Qahg8cV9OXSSlmS6Er6i2yoGWlpdQ0gtHgv6O8iQ1Jg7v6GvTyfHvx2rpq3aOqoI
ANPTbvj0MYFqyAUtSz5mTKcMmQL+F0n8jhL7jx/rr7XY8pdDMeioyKKN4lDEL+N/18P3zLsW2tGM
fvNx/mlFpqYZXN4VEF32l49jDiZJBQkfJ7IvAoEZiMglqn7XU95A7a7//RAB5/W3fcd1VJYZiqiw
wL6srHYEcr42I+G6fO/A1Yzhw7+vQJN/JchN1xnD+rQK88uOKzohIFXzeWITnW5OvBLuVaUmlazB
ktJB2xDBJsjJ0mswVSE1otLvlpMzHjmtKtHQo+eKjSYD19V65jrFT55r+j5Rmr1G7zaKhnNH5Bl5
PEdLtZjyIsKaiEM46yLEtcpGb5J7q+YUn2Uv9OuIeI/uk/gHtepd7PaROLRRswwCwKSUmFU/3viF
spr4okgDEcQBHwjAeGrfM+9MHNU6QE7Wjb7rv0JQWJqQiw1hX+mWvLOqDClRBb5KOVTCWxVdRaYg
WjA13jZedatiwVU8PPw1fmH9xddJn2ystezgrYuiY50K5nOgICD0EOqxlunS5JVDsUrBtdfRqksP
iYo+KWmgPdvrkEi7oOi3sQj2I0GqiH1vI2CmBGm7qB/dQrl1hNiOZDz6RrtWE7Exwc0G8kMm7/Uc
VKr2XRg2ctts6XQ2ZraUWlPhDhUfnfY6tZZFU1tXvUZNjJx3Mbx4Fiz+Bh5zBjN17I+Wku5KeBKh
HB2FD9bMZPlCXgO78YP8kMsocnwb6go2AlBNdh2t7M6+Hh1rW8Ig8ypzE47xynbkXWS0d6pEvBTe
F2xfQIVXV40mrjFyIJgsXLMsXVaHaJwv0CqIIiZdAn9j1JcXKvwLR7036jslvI/ba5RrQyavOnGr
QqKA0Tach6xxRXdySDerGIZY6GDf5XJSRWG3o/qRMqNrhysPA3GIV0UOLq317JnoQ04ZlmuAcZQo
EIp/i3WUNlJzTPto01grohyW2DPQVC3Ava7kONnbyrlgqJPT9+psV1qQ7bs0KE0067rA7BzeTOu1
EA8w/d4ZgpaxVBLMU91qSr+Ti/BZk/yl0TVL2ym/D56/Vc3mGFrbVOZX0KhgpuMfdWbe9VUA++AF
3jsSE/keMaVeo2AOt6YOJheFuqcB7Qk3Awwu45iOzg7j6bIRituGwzpNzW3Vqmu7KkkIUCj4EL6m
hesChb2mkPOWoVJnBxCyvo/S6Fk33/iqjmEe3QQZB6tSrpnrS3IHnxl9kiAxN0lWsT4cOy29a+1i
M/T9W9T7+y5riMVCI5nZezNAYa6XT0lcksRhLtTMIWSX7rgo92pR7isbnnBWb9tgwALl19vUltc6
fRauKddVsLJG4DD2ZMs4F+MTKb4oklBw0WtB6JMh060Le58l+mKExyBbULiKfmNgy4Q9kYT7rPkG
6vc3wxRlOoV9vQJNLG6md4ZqAaz+9QoEZ9H0+qLhklekd+moHMtcxj3Nr2rat1KzLbgA10N+X9h3
/356/acB0qc1fx0gtVokYwKudHfICSGqasYWdz6YboG8/t/X9E9X2c9r+jKesdTMr0dC3dwsKVYa
LNsiapelGfx3Lkg/d+WcyfH5Yk4SFFoj7Ah+8er1B8f+zfXon3YYX4epY0DTGVR+mfBKfmOikoq4
jFtEeq4ledV4e5qu/76zzH+6iFvGRNbkwspc9ctFr29IIytMJld49tcm2ivmBOuE34mi1y+NgfLb
Ao5k9m5T9e4wpm7VYzFg4D9gFMI3gTBRWdn8+izgI0ONuUR6p0W4tcdy3TkrCaiiUElqmjgT2ojg
Q16p9ILVjBzWNFiHLRpU43loy2PbApTDqogmexHB98FczhRiMquDSB9WjnPvh7eyw7Q+7A8tJFnI
W+teN9YlY1WlPEr5Y8Vsyo/foNXtdQeLOjOfqj/5XYP+4IQXw0VXRzWAVNQpXJg8qyKP/7f49FEv
+g3jdcoc+a+LT4uySb+H/8d9LZuqek1execq1PTWjyqUohh/TBx9zQQvrRjmVAX6KEIpiv6HTOgw
czwKHY6jMkX4swZl/CHrhi47PKHTw+W38hfulfcQ5GEDkNUte1qg9p/UoOYJwc+zJ+vVZE2l8KHp
VD6ATU9j1E8/+TGHwqKT9LBLrdcIMbavDG/CSrA2D5BAQrPEFhKZC3nIlqqVHHpPrGSsZ1BcvSdR
4GAYx/w0ONHLp11587EBn2syv54p/twsx57SFeaT+pcTnkiCWACiEjupSg+Olh40UxwMoocoyeS/
OV98qcN9rEyTHZXAIUuHtfylAFRUEZGDohG7WvYeAz1dqb16FBkyfCu23Dowb9VBcTtkT15n4jLz
GEXKE6kqrt7NSK5WkgKf1ZB+4Ep4NACyLhSJHNrKlL6V9g+wFwBG4E8uClV7AMP0OxC7Mk0lv3yH
FvuKw8Ik3Ydgil+/Q8tBGOPIMlxwqAdmi1IRTN9b0grOR6Fbbv0s29m0bF0izHw37AlUJcT7P/7C
ftmGL1dh0KqaMhTo4rsCA5oTqwiL7FslrrQl3q/bf1/Zryf4+Qv7vDLrywm+UQbqDqQm74Kge+vz
4pRW0muQ7prR+paE5uXf12Z8mUVN66NQq6smEFOL34v85cPlEsXIwHBA+TkEcGRas1IYdi0LerCu
I0fb3jBaqC25wNmz8jh+8moXNzUA2swZVi0Y/JPo4lWAVHfJmf7GiEIk7U4awcMDVuHgLgCA1bkQ
xwckrKO9UPkFMh4Ua7i4vovAB/Ju2SwmbXAD944k2ogZPUgLv0eVrNlQisY+UheAkfVbakInM9kX
PWH2nYXDyNOiTeqr79ADilPby/FDqDvXqcoSFdm7NXzLdex815dFf0rj+rm3TfStJx1NIv7h+thU
JRJVMT7qGbn3WYuMXU8rnLe+UhwyhdkK05F9GgwUzRQ1v0G1C39ZpGijmDv6CSW7IawI+B2NnQ72
lqRQrsDYZzc9mVl5g+rR9PPXQEIcaMXVi+xlW9S43RYZ0Tdo89G68HJmj1Qx/h97Z9bcNrJt6V8E
BxJIIIGIjn7gTJHUQM16QUi2jHme8evvB1ed27ZcbXVF9ON9qTh1ylUkMWTm3nutb7WToLfHkdfz
e9CQ+xxrUzVayVFa2be4LwDC2tVLrhX1pg+mAdU+zr4eFzJ+2uBIqHdwdOPnJEgimEc1fSygQAQI
JcSOAlkrgqvBgUGbaRFKRXS3ktyBVWgDjdOm8kLG2c4wkmc9m/bw4hnnky9OtMA2GesnR5ScqgNr
xCZdHWLGx5vCwjXTAs3aDGrXpW6NoxByDLvFEuIUg18ke7oITriO4LlrGp4+V1ZnBgNIvABpzrxR
gA7Fg2pJR5lCYuSZcOKS1xx3xRzaWExdh579bNF1YdQAfQAV/tKojsTheYcyj5+roVuO07JRjveQ
9eH3Ksem6djfAkamSb3TEx30zmNZNv2GKJoXYl+sBV+nOxHMsEG5qy0GW59bZOep8WhRtK5adj1H
mJL2uGnEm2ognZVfy4gZlgyqppkPVSwyq+ffKpN2hZB47djhY1DgEUOK8VK1sb3Nx+YJTEzLFXO/
8ZtGSFsYybDRR8vBgIXSx+Zd/11ZDaLuLIQGwgEoZJbLuDm8sZNArlLZ3sV1ceNUQG+IY/lmR3m2
FkZvLgdigGE3VM1FW0Pywrq6Ezq5weCrJe8WWAhLESrHSzDveaWPRjjv31KWDjM1jijz7mHBrjOm
78v6Pk3A2ZCw/oJs4olF7tLBbeNrnPlx7wnqnMhdqDmCKXFb9PHha+knj5Ho30pMRISx3vnBNIeA
rbNqwSmgOejZsas8KEJF6IB+8/KVnFLvkPUWiC8HDajl1GtZ8YXalkQ4Ny9ObdnfHfVQl9eF99iH
QXJbGuIyLDoE43ppACswXjPTfUThry2A+rULt/RmNAGaLCd+sTN5P1UT1XDgPpZchQXNm4sySW5D
vyfAQ2opjkD/qbDLrQoqjIzVGQ76lY6XahVgAyeslgaDG5nHRGC+LOoBl7J6xD+7qrV2WOUVRHZo
Q4QCmuN6hDn+NMpvev1EIqz1LJSpbToKdCurZyukNzybg1zhHGBZCnF2iOzs+MCZctjYl2FcLPVM
0BFSXbXHnxztfLzhiwnNKHy6rrkIO7TanJ4szLPbUBPpCzqHk12RQ+y24rlPsksZ9nNDrQhOjqZz
u7mvi0Qa0xY6K2GiopUbrcSZYGOkbVyjXCIgLu+bdUdGCPyu8DL3BHG7PeHXuEgUbk5/Vyd6t0iM
Tt/DhE4RtBcenV18NwVheVmvF9TmebOP/f4ryRflJeGm+Wbe703Rfce0ph8c39iEgn533PnXsCeh
VYrQ3TlOcFFxAdAp8MIVETp4XzBos/Fq0VbH+krA1XeOGnhqfBOjDJ6pxaiZoG/YdldVUh8nwiiB
2fQOgc1lsBKmttbIktzADfQ3VhmHK4M1bWmn5Y1K0YQFmUtqShl9T+W+gkaOVo8piOkQqBONOKvI
fEQ7kO3s9ATpsTzTItNPSTy92l59S8YNpLKxO5qWBWSCBXAi424lGrVOkgP2W3k9Nfa9z5K3dzIg
i5UD3s5z1aWIVjZCz0zDO0XIwI2XdyB2HNzHFWF9cBjJf7YblHpIMpA7PWQaDSxdoydmd5miIRaw
/YCc8LtLl2L1oh3RV8DXX7WYv0EUW9Dhx7Pd+XCAgOnm01M2oHKBelivkbCfSX4hk0CglhuMt8ah
4kKMWgMrRqUcofoXCFOL/InwtSu2LXcL7mQFksU+RP2wzw21BwV75fp9tjKxgQ+99EiJbjdGESbX
eu5yxNM9JO5FcYT3PndPobMktgs0sTNWptK6tUlPkgg60GMV1mQaKMOT42VPVl4MiyYtLkAwbSCG
B3kBw0VBsA1ruNkJ55xuOuL5ipdtiY9bTU+1HUW7jFMQhEb81DLQqS0hq3bGunbImWpK9Vj43yfw
WWuA0a9pkbHWT1de31l7vYoP3iQ2Murf/3xcMsV8Xv71PMqMeA5zI3rPZkWb//lPNUVRlsngtmRn
x6x8y0YH21AibAsjAC1JZtxYTV4vGmXjK2Mk0UjnCW4sRkfPuGS4doWSN0Uh1gWnNvK4iW67BF4E
sjPN4kurdIC1iufaDozrUqpbjyfd8OBT09+tj90IMGSsioU0fHbbeuRRMf1ypwT8vMJ0802udRuP
5IMAZt1y0rxVlen+Oh9RD9vFWliQBD1P3WYjxsJ6PDC3WoVTBHpF9Tvmx+Cvw/pR1RxZgrb8phh5
RaOxHsokXE6mHh5iGzSX0kGRiIAzSKnd+a4FdS5BnMmxdem6waPE5Oj0CKA0Oux+E8BIIu7XzMQt
5tCdh/U/jci50p33pKb3yarJplutcU09WV1br80uvWzpP9t9fDaN7AoOfbc3dPcVB8QpnlJ5LCPJ
ETAAKBqzh8m6v9aKNaayC7eNtX1TymmR+FCuw975Wsa0YzRFcFib7ghCPTXzThzmkOzTib5nGO3a
KcnBnw/7+RyGZWRr+dm2JQxrMw49G46jrfEcAxfS6B1jREdyKr/bfXUOHHdYCyKz/BxTuKBP6+s1
QUtYevNI11BeE/CaDCdY7iQyGTFUcwuCU1puHDSvcAvGZV9KnGakhS5gpa9LRUrTMxOml/lj4kIe
OpikqU6WNKH0Ka3vwjHJz3O/sl1M5DdFL3UZvyC42sYNJVB6hb4Ye4fPGSDxODYJfsGqiw5W6z95
cFotRLpl4T+Zkw5/2wJU0fCtCHzMrPjbRLBcYLQ0mZutVtmPWUggo+9AYAoGvPqduiGra1cb6X1g
r/TauzasCSKQzqmjktZNo7ot8Np0XaXjG9YfSF127S5Ej9Gt5AKYWh8tyD8CQDpGLxNRGmRiH6wE
oZpXvym3iDYi098MlV36Pm+E1wEo4/XelVGDf0Gb6WtkNbRld4WMrqAUyBFMZHH+laoU7lBA9579
781so29+4IF4DmzuNurIdCK9ApYOWYz+orEg6JCC8Y7JjhM90VGWNbbgpjtIw+Ir6VPXvhDVZZ9X
d9rUFgu9S5vVELh7O4d+OeXgNVVKNzi9JkeVPC/f1JdBXd9Y3TAusp7UhNLuaLZHyb3mP3IAMFQY
HKnDCSFP+zWJTf7Sjmgp20GzBGBkEWoZXnM0tbnLfNHejy792r4e0xKfntFnmIm8Bwwj3sp07ZPn
Rvg2+VXYA7xlYrlPuqbOU5AmSwR1wYowlEWlcKs5Tn0LJOTMyb09gv2mlFAkbIxWyARLe0l0kJ+W
8Z6V4Xd0ulBP0GvOFMXnmNDrGBUOpy3yRGW11/VCnFRzygmV27ShDnyBEITFkLr0CIvwjcAQsZCF
eZ3RQ5EglGvKkqGz76aM/GiTWLRVliwxylxQPuO57wqKmeyCuS11Q3PGVFCu9KHxtnYXf61Vv7VI
9Fv/WLj/R2P2SZuP8u6nHW6OivolyumOHM7Xn3t7P/783xIzTq5fFDsgFB2aL9Ka/1N/S8yEsr4A
eGGWTOE1/xNkHn+39zASfKFxR4daKbL7aOfR/6r/inPSDPGFA/6sDKLx5wpDiH/T4DP4Aj9txpQx
UtF3pItmOHxx5Ga/bsZ6kmd2SX7zfVFpOoO2rgRhZC91hyB6AzgT/w+DyZZ2VR0ecVUXj1FuL+3c
DK5FYzg3+gS6fVwbFtkbnmPf6rKdjo4E9dwTHn3dDKG//enyXv/e+/sws1bozARNSVNXXB9acnP3
56fjg9lDAy9LHwm57QHWxUaw6HPdBITYU451VbMTIJOXxLr4hz9/8oe8PS4WHy2Y/KPv+6F1+9BJ
ywhIqUeyTu85Nsc7TrbVKWvGehMRrLdwhkE/9IXx3ITGOe70BkA6s27Ti+LrqibcfiwlC5DP+cuL
gR8aZfodBIV9hC76yff8oBBSjoOmizsrMFXMY475pv90idKplyl8kfxhNNLplFdOcKlymiZlMKnL
vEE/L3J9OzDHXgPyc4rUXjfgUC76ZGiWFs6mv5YOtKX/nBo2t6p/fcqcH71qJC9Ihrht8z//6Qtx
0RJrpPR7MKvcJu/BMA5GVuwjYdbb2vbilZFwWQIsMgu9yC8HLTLusokzWVZ3BCQZhn8IunELaPer
9KvxCY9/vqix3+Fe0tdaFPYQ9sxiS6xT+O8v5txM5x1xkGRb+g851k/fXWu6imsjhgdZ1vhqFTSS
SQTxRif3eJ1O8BWyLribTNx2LcigMTJ3TgeW1MXnS0pH9Uk7+seU7f8cn3kI6dWavLXK4PBsS+dD
Sz7ohDdFadE+5GXrXnS5jiEnAXCTJtXXriBQqfS8144kBCCMTXak28J8v5q5Wq6RHlvmSlboNEvD
joqHFCX7IrCgvxbCeYLh6x8dkrApO+h75Vpdb6Fc+GeNLXNJn6OjtAwLallDXfs2dZa0NNhMCtRe
jOqPR9rtwBY74X5Ma7pGJIvZ6DlK0iSua4E8nGbQU9pN1004TPvKbbbl1KOfsOrp2s/JYxFR9TJW
7HaiTv0DGI8TGL9NMmfs6lb82WP5I+D846Vk+UMBQ2PfQLT762PpeJ1h1PbUPUDlaZ7jDJVtSJya
GfQQdgZjkwr5NcTluq2n2F1nhufjF9A9egohNXcxDYQ5Sci+sbKXAk7lprAxNyXkiWB/PXVeZRJz
ZE7Pwmlfa45rN3k9JEs1WmuKxuK2MPNg1SuiooJSWAdOA8c/LwS/LZWuTpWFOIDnRCHUm9eJnx5d
B/JzgtlVf+i0jtAZQn7pCcn2qAXjsB4Tr74EjAbsRUb7P38w8U4f33jqOsNyINbqgp3v477S97IC
aTi5DxwSL+wyfojjyL2UeJpXhImdiBE7TFp6oFcPfiJHJREplS6FBAagQfM4FGYG+LsK2oXszY0o
zOm6HjrFVBUzoh+kIZ28ql8KK0JXNoWI5URULstR9sC4xuqGPrq17Y0xXeo4kq7TKuA8J8N8XUM4
gQ5UNeQIZLjrQfRqXvE6GmNzwOLzzOZ8afYpOHWh5Xyc82ZVRPmeZTfGawzaxZKeRAzBPzpbdrwp
XQ9gVBmsgyJn08nSVR02IXBOciGS0N1AtoYowbrR+tXFNGgrwHbOwoUBuTd1bU8gs7OlRNlzYDYW
AZjATZw5BFgl9UqSlQjFFoMqLNIkhsLqBt2dVrRgi3XjqpirNL8yk23sUUKWWpfsq4kXlaftHHQh
DG89h/wAK27B+KrZAd7IVp5EO+WkZXeKqxxcTvRsJoryz0kXSGzDe1VqO8jRXMWkbPchCfYgJ3LA
hanOyd8J1bGb/6KlRI5Z6XSLu6XaotNaa3xvUCa+fmsm7on9p38G3PkcwnDa+r0NrGeimvX06YJa
rj03sKKc1ijI5jsOHYwtoK4AX+zmVQy8YaUBy4RkVqJqcggTY7378wOKFP/DjoSkDh0yQxspbUZ7
H7ZIaiW8j1XtPqTukHEZ4icOSPchIt59rOWvSQ8hXRv8q7a2nAuz6x0yl52z21g6jewIyc/QtEdg
cxWlQOWs2lRhSjMJ6MkJhayzrN21RULlOPrNSmtLqMxusontXNw35g3ZpAOEOj3cdl6aA3kdLMKu
mARp3nNTGtZKTaQwNLF2qznDQRABinGRJ+bP10DMO8Wvy988WaYJQ8gtG8k8lP55eWi6UJMuwqgH
yEjdeUqC5lhQo8pBeOsUHiF9qCJZ+eAsX0cr0BfgGIur0ErrFb05ua+lbl0Q1b7489f6dbY77298
K/ZZC+sXQ4mP+1uXMYcA/xY/NJ0EujuaLKdSheo2kDUu8ar6RNP5Y3774TI4SCFNAy0IIao/Di8/
rZIDEBF+Yh/xKHjZMa6TG7cOrhq7ifZDjwbZoyS9dqbobbLM6oyqqcTqQDuKRF1pdgtj0PMLj/Gw
3Y/wT1KLvBZCjhaZLkjpID0HcFFdg4qZIDmP2nWkRLuOiFUK+wy2hh3SdW8BMwMMRF5JaCq5Y2Gt
8kfTS0BQTsCJRzZg+PlmscumGgKJ6a4nd2hOMATiQyqM7n0c8l2otOTZ82FChNL/ZCehqvjtWeH0
q9O5U1wqnH2/PittRBO8pGfygKzrHUe/dmEgbCIBzo96Sd9UWdjFbJugon68zVz7uTca868n438q
0E8qUBjiP71Cv1Wgl+/Fa/JzBfrjz/9VgTrOFwPjiqIIddEtz5akvwtQR/9CFUNZavD6679YnEz9
i0TywYvIH8AaMsuc/y4/DfuLyUqhOxyaDNOQvCz/Ik2Y9/qXx4piFvMOH/CxiIu0lIWROIWdSqzq
pk7L9ioIvHTfVwWJqDo4VQgpOH3FoicC5mFoiRtYGVWtbfU4Y7RY6nm5JnwQ6DlxkutSwKUoi6Y8
pkzpVjHFxltvtt3OiZVIFn4Ude/EoBMm2dDlyfvWoKM2DTirlPqaIdDclYQQXZJ0R6hp2hiPEvPU
ieqKvnHbD6CBPP92SrJp7U9Cf497AK+RHLGKVHqsdmYexjeunoYXleXEl1GP7XQBOgggWVpZCT55
Jb5mVquvIgBHrCND9GxEcWWtKaTtVd+klNtCoPHOSBIFi1dp2YWVIaTODLe4sOPSOGShbB/7QCT3
JdEuZM72LpJ61JeZWvEDCIeih4xKF1JagvY20J6NtIJUVCeCL8OoI9zN01+GDmEsLlv+tbMzmTAi
U8Py79m/EuJQ8iqC5Q+H5wUEUHNIU01gBU/S8AkLUjmsdWk7WM7ANYWdSh/NwajoWwl/PEYybb/F
AJmOwk6nHDarYSxD3x/XVHbadRt3Yl9GxB4BDC9fxoH09kXoRpR4SuiJtbTEQDOxMFHTLwaphk0n
RuNZqlHS+EU8yWEh1198F1sOutSAeATmgOcuGOzrjrkbM8mGPGQGPyCa1naakFk5xM2AA67EgAwE
XcCUt6pUvJaOwVBp9F280rITsE6NniBEtPbnuMmqG8+yaocSzwKQpcdms65ClwNd0pcMI2ISP6MK
6V6B0UZxQig0GHYAz1NI3jEVUOCNF1BaoDQK2UO6Mc1cbAJSO4qlHwbEtmgVKTRLZF0EX7iu+5Qq
IqpDhjHvpZ/mdHSxmZVLUOOo2D2JbmbB5iTTRTcNOuQgrjsjC9feepT+V1FTt6vByZizjYk153y4
nrdVrV4dbJrf4NqKXjFozuVTyL91igK3fot7LwcCxUZ+Ul4TqyUAHSDKYyrDg0knEfEjhRH2ZYMB
R+OHZNfDZqAD1FrE26XFUOxlZap9VVQYe5MRyEJqJXAzwaSReZZFMAXDHtEEipaxR1lZdqQUBlq+
KQkxZHSg+/O41iZujtztEqieoaOYgW26iYx5Uq5VhtSJ29Xlo6omRcJAgR9zGfsRQYhtZQZwfFEJ
FJu0152153Tts8OdQJ0uu+li4n/e5LD04IeWVXHoDQexveaSIKZCQFRVb1l3SZSHK1eDgHdoqtRF
billgUC66tt1PWRxuFEOM9ZtkvXNd1VB+6uoRWjaCFdjNkIBLLcaVnyQoahZcso8oyN4SMv4k7qT
5d/6qemyjRxCsckbNdy56C+/ucRwWPs8JLeNYaTtPiahQ9Z1XDmYHJhauzeUFVW/aVmaIzhopEyu
h84X/TJMcnfp+eiFFjLoZum4nadXZCfxUtpUQ3DA9HB2qw1B+162CafzKTbNV7Jh+/ssbqvn3E6R
y7lWdlnaCnpQORj2mbEi6PK0ZRaZQVa9KxBGv/t0ADZTpxX5EbK4DeVIrxwOf6D8uNGQwvRSxlgs
NEZAGkkE8RrtQBjsK9ZaNKxeIPdtPPKVrKrPxaq0mAMII8vfQ72pnpiyODcM3Ux86b7zVSYpWA0r
zb6aas6hAHZoM600tdReMsaZDmUITXClEt0YNmHZEQfTpd3A0Vtp2VbKnujIHKq6WIUazOdl6wjk
M5HRISpi6jx9FWnXaXvMPPLRkZE4dGkJ8oJtUV2xc+gnEE3xU1Wb5S4zZ8gy3D9a7VZVsFLYVpHi
EXPqYD8qDUddKjWO815BujqdWdNZCtATPXplq8qWyDH9gxe7YLdR05OHyXWcpm0+1d2hjTogcqEv
RbxhuAQeE8AlwbuTHxGU4oM43sfkDRYre4A+ESIEfoY3EpY7b3C1I/ky5PF22TzLsvVSsTKowiO5
i4wJqmFLhOT+2Ca53a1V6gsw/S1JTWabtTCRI9nN2FzJQppPJAe0Vp2/wHDL1p0S9WpKq+oiIBDz
ETWOtmAzMNZNE6g3VEz1qz+45jOdnnwLv6Mnii/o4QNZxLK+Jq7b3VK2SoDoHXvEKlIzkLxyR1du
yMVCG2qEtfWcyTx7C5uWtaJPa+TWYxl6bxFoK+OydEjcWeBJG76RbM0bRHye0y0g4ryLQjKBKvMU
bwvFyCYu7PT7aGv6yRn6/K40B3Ot6+G4S7QU4QMBhkO9GOEivChDjKeKme+rVcupQ2gZVrcTKg76
cTXCoIlLsrJcZRJhqc2ygaGw7a/CrdSskpLium8jMIRwpLuGAIg2P5N8px59t7X3lU7UKVoXMMz+
nLMXlcVbmU0FcCpZR9vIRX6htWPcL7NGd13ETmgFkHM4JX+iCjKDxAEPtJsSwzoXGZg6HgM15+so
qODIazoG9VfaMNq3Ab21jV2SvsXITGAYce0UDW7p7YGhk6jRRM4hN/0Q484kbgeDQZHGT19PyFOO
soj1U9oE2pXR6wDmg44ywkL39g3tTgjd0hUE9FUGBpEq8k+WDdu+T/z4UqlQPxOZoZAikqi796YM
tHmXFyTfmlUNQ3iczHKd07jblHBRn3y7TPZzbbKtncLYNx2GKSsc9Dnz194GbsKLXOmAYdeayodT
k/iFsfSMCkirz742bIY+a78GcqwvTUWiiW6F6ZWc2uxeBlnncIwS1XeIRUgdusyBuAvDdGtCNvWW
luNrL2Qiqcc2KnuG7DK5SJEtRkvadeY+pRuJW6bE1KJrkuAPf5DNQuuD4URnIqSvXEtxbHmYN4Gm
10vcPMnGAAsJYLPR3icGrUzndEDSQdxHOyNW0zYYvNBcjbYXrK04mi6J+yYmU5pzvdfExvOQioEI
izZZy6zKL4HXeleVr6xLxALJ1vuBazdovilZTJukFfFJ0Gbamm5fH7kmJEJCgdyHNbR4mUYE7EYD
NmgzyK2NSMDRWdIqNm3eWi/MONyjkxCGGpDKdFWYHsk9RVFXYOktnreFw2EGe6eBUvLcmaH5XAUI
lYgwbveSI9ySp8E9Y8/PxqXZttZ1znNMiycORh4KN6hOMnCSq17k8iB6t3qGNlyNFzGw52iHdChE
45fn2U1U6Xr2yLwkeAinpKw3kJzT7+jfzK2IPGOn5yiBiNcpYo+WhohBGAg3IEpCVt2DYTGA9lwP
E10aNySrTH1bMIIwBuu6V8U4HcwiZlMxcPIFuySFzriCWM0RBfcT4Dc5Femul/S1u4Yg3ji3oW5q
SLp2nS7qwwjJ884OuvgcBrW4LLElLjkkg3Yq4uEEx1NHi92UZr0oC6d7KDxybobE7zd+aDlonpow
uAGsU5KbljeoS11bU/O3SK69PjCvRwTw+TbSO88/IqplU5i7jvnC6el3oR/t3H1iemxhZsA0uW2r
EieX03TTJqhVO2uS/HMEOypl8zVKJrmMq8kHjJdmUmXNW8UJLfxmSVhBoLX1Gli56zdk1nU6Y2Pd
GDu5iMPeemiL2npkV0dMq6kRMrVs2SC9utl3aKOOrV15r3XTyIuuGs1lm4kSC5Zd1e95hRZkarEm
DVWQXvu0r++RTcZn1WUg02WFcGnhu4l8cvy63wejPpxKVcqd8h3tiiFTdKi91ryPfNLbRFj5jEai
ErIOfTyA3a1A3iTDydvJzs70a4F9UD+XlWzPbpTzGKqmIxK3BRRnj7Q/LUlfpSPAftWac3qsG+eg
FtDdeNdkxzAMN4PpPqihbvUhY7hFycF2mY02mNmO2Eus+LW1JEhAyzkHx/QP2cZwvg1F8oQPSBIS
nGuPlYenMczABxR+3axLaaFJNSNm7ilZX49VmqXHXrqIqjSg54dckVSbJigU6McFx7GePCb4OKef
sTK7j1OceVumWPOWjDf27CMCQyMW2EgDJpXi77PCEfUgNEx7YSdAML22Nmec/Z2IWco5SoR7iy7r
vk6JbV+QJoUktozBHnoRjUT4EFeZN+dPRIIaJ06ANhl9fUdEi7ciACFloxuJbDQ9O34aiinfpybP
xzISnXNZxEYS8BzmJLgV2aQDmmrr9hTKggQ3ofuk3pG1sctLwVNlBrI7TPPKBm6ikCeWeY8Tc2BF
d3WLMnIZjqE6YchAOBcZgzyaFGCHbByiU1y00xorIic+XVW3PvTv707fjHtVlf2bp8F4UMHQISJy
2ZPnZr9GxcJotBLjnGNVqLsuT1wE7qR86tSbiL3tflL8LAl0ipRr9lC9b1x9aXZhCGU/yePH0alc
VOJUlieCM7pXKxYGFlsxlIsYqsvGzqL+KXJy8A4mO8Xad+KKeU3upVdFF7bGkqGIBjQB4vp2KnQL
P7PLnLSmF+1EQ3bhGn5KrNpEVzp0p1Wfqwm9jl7jXAAOp1esXKY1F9A/ejf/v5tc2/f88jV9r//X
/B/+bybQ//71b0EE/f25c9Pol79Z/yDi3LTv1Xh+p9/c/KeNM//J/9d/+LcQ4pP21dxQ/YNP6jV4
Tcef21fzn/9bP6GMLzZNK0xQwmaAOLuZ/qOfoH/F7JOGg/sf69R/6ycM9YXZqNRdgAO2o+g5/ad7
pX9xhdCxWiHFs5jj/ztz1IcZl0WrWNIlU7rhokMw9A+TWFnYHZENU741zO4lAgx4wYml3cZAXC/j
tJ4u/AAN7mzvDsgMX6JZSMn8ybU9p1IH0cKEJoBpst/A98HmFGyq+dz+08X8B7XEBwcXA2u+JI0q
ZeGqhCnzESXTGErHANHnW2j0qKXo726IwLVWgXTDSxsvcVNi3ieVAqc3S/EqM2xkeypZF1lXrkIf
3bDX5Od04nghfGF8NoT4oFWYv58F4Uhxn5AD2x9NpXmUjnyiyLZa4fVLLlG7AJG9NjhKP2vxXHgH
Sb3sbWz+ujN2JLb61qox5EScYlWSPtR+0ur+h7vKQMgxgDzg6MF99GunO2vydgzLKNsGFbptJxrf
0kS/RkbfYvkoL5j4un+98v9XecSHicd8CRCW4K5zwDzgJfrwHI1+mGoD69J2Iotzq6w97jmybMgL
d3Lzk+v9j59lzc5A16LH9HHkTZZhUVZzNHcLT3ZdB/Wl5/qEzkOA8xpPffLL5lf35xETP406yp7p
FYaDj/HjxewhjCITyhiqOxwra9PTTmxE9xwRIeR0nb4DnMv0rY03gU52dCY0n2w0czGNCGaLgr+E
td8siVloD9M0JStdjfRptJZhbWW4pCHLXRX62SUa9fEz5ceHmcdfX56WuemCtDLocf36JAwqGVrL
hjvhW8513WjDOcd4SCfOQ5LSYHGwC5KIAkAG4T2i5ZS8MCv9RDrzYU6JTRn1pyWUIQUlOmbQX78D
FzV3tKzn2QhGcov9ekEy13UQN7tccVid/UnIJ4xP7ttvT8n8qcpFXIY0DcjWfFt/GonRC8OfhjZg
63IOXLVhaa4apm9DkusrkZBN/edF6h8+DpcpGDZmEUjD7Q8vQNZIPxKOn2wVA7eFnt+3XaFwBGyZ
K312U397IhnyoY4CQ4Xyjhnj/F1++mkcBdwsTgjDaO3RW4fFAJDGO3BsvdY0JN/CxzItmndrztdr
6pfKDRVz0MZc/fknfxy+zjeWLQP4HJsRQe0fb6wZNg0M3STepjn6hjJaG5VL4/q1Dwky8IOHkRCJ
hCgfOmnPeRh8M0Hea5O8Mrzw6c9f5ferz+ZqGZJnTEc09hGmlrXMVXqfq++Y8FKaCol7qZnp9VBG
6sJI/Pc/fxzDo1+XBJOhu2PoYHrAADOV+vUGUO3LVikAHaV1CLwLmZJkZh5CWR3IKd+gErnL4/KT
Ve/3t4jPxMHrMIFy2f4/3HTZV5UrQLpuCWy/qjhCLqaC0ZNNFo7/HMb2m5mab//+Zyrs0/OP5LH+
6Jxux4H+Sl1G215lD8NhCtzvHOuv0I+dhd7Ovh3MbZP2yb38bfPi4uJBRXbDSAmV6Ic3CYKOP+QQ
QbYRA4dsRhrMDcIhW8ZG/eKW9//6N9JR4iZylGJW+PHJoca3ItfNQ7wIxRofEg8vWU9+ZO6zjq7g
GL7DPU0XyQRZ9c+f/OOO/TS05/Vhaojp1pl/K6vUB4+vmKIA1aXyt4pIhCWcBRhnB2lA0W4jZmNZ
frJzzD+DeIsQ4CN5Ey5OwBeKFh+AkYYuPz64FK/YvBrjaSSiDZWQ3x4cSipJTM2lGkdvleaFvjUy
+5uH2RU3hE+KdmIfNcvzGM2lzmZucxD3Yb80o33Z5t5OxKlzpMP42Q/+7a3B0Wy4NhUQwhWL5/jX
t8ZiHDRhEKm2vgN0zhqjOR4yuSLUVtsORXas3GEXaEnJrPGz48lvz9SvH/3xBFkYtZYGGukdtGcQ
dy4JOFqWiJeX18r0Pjmu/rYW8VnIe1kZYcrRLP2w3YV1Xxf2CJ/GRnETa7igxpGXtrsIvU8W4Fl6
/es6xEfZljTFvBbZ4uNHaeE4VkrrS+6v/kQf7EnmMWKnBsCjTDcYei4YMd1q0KQWhapJ6CJXPOyL
OXx5gDGVvdFqXOUYe+f05RKYjNRQTtZJ4AASb76VDbNWFtadoOUt8+gQ0EVbxlb3is1FIPXKZ8Ab
pixhTTd/fjl+P/PPP20+b8GHYIf5CFKJBmgFTZOXW3+MZjEn3KRicLddqs5DU96i4CaOPcBx0xW0
J4cuWffahefSmBoj8Wr+F2dnthwntkXbLyKCvnmFBLJTqm/sF0Iu2fR9s4GvvwPflyPJIcW9T+eE
q8pJJrD3XmvNOWa04BOzZ4bdBa/V19e2LUDv3lsuzdZZozaWAiXJh5V46ZOVIAWJbnGVAyPJSiJd
DfX/9TzBh2xloUlKxV+ZwvuXZbQNwiqiTQ8cNW9WNBc0AyA6FZni63Pz4+tv9FdF+eErISWDkKCg
5tfQLb3/tKkzll5OGz7N7jFdddIm7zuZJpCxKSL6rcIQfMIRVewloEuliM9GauAOboA0p98dWv+x
TgC1RckEmdbmxPhhA2CuIxYwZi1ZegbGuA2ZZQ5LgTxyRcs2/ETPT/MvdQ6KM95//UOo/7i3sHSp
sCmvN3ndhzW5NJgTQ91tQnnbeabORNuN/jkqrA5Mhh0o8N0H25BRKEs/4CmAgCRF0Uj1H7GmxP7a
YqYzojTauN7MOyYkzgO22lzFuE6+0DGPC30vFuegNRFxvvM3r426Xd+7G8lObW+VCtJV3fl0NEzK
pGoQDhBG5sCEssoGlzkDt3E/x4TiEeNpucR6PZpRZxzLQjmRX6HudNpqigExqxzSO13oTNRqge1K
LuVTnaqWa6n4OIXWfbNSflqVt4tFgUOtCgSGttv7p06L6O2mOQFvkFh0Tyv1S71WgSgLLNHaOUow
en19e/8+xx9+Hk4ycGgMbrHz6cRq0Sim2s6bcF2SAFdgcSuE9iDXconOnQooJiW6zgvQY5Ma0lBv
3AQIK4OOHDt5qnr50DynyuS3ZRYjJiBpFvxIarav1PV72ZlcJBf0IeflYErFNQ9K45lmMBX1Azb/
S8VuaygAFoRypVf8yws6HwbMvtERF5MrpEOp2P8d6ACwApYECxU2ZEdyZm/Sb3kbvSlvhGuM0rM9
ckVJ9EdDryfoySgTCEBJflxXdK9jC6RDIpqiGWUtIJ8ChYwRfbNAfd58OLfQOmK9oNNgyR8ZrqiC
RD8Yeh3qjRLWhMY5nQYjJGOzYck4FwiAd6R/5hAtbX5V5rSltbBVCfQozJ1eMoZ8vpM5j4mzXEgU
A2Y+mdfWKGUb1hZDe4x+X5AZV0bHfnya4ODSI228eZxf0gb/GY75h5JMLTctiHX++kn5KBY0ONtv
mq7t9AumSP/7ov1PjQWKJgPmOlThEhEq2VzZGgHU6BF2TO6ZsY4S4QjoXyJL32c2tD8HVfXXl/Cv
twNiEYd+06TV8VHeayQqAH6FK5DqmBCejlc3Fmgv5eS/CskZa3Jqf3Og+LwP8K0dNJKAwxHumB+/
9Sz3Nt79kcZRy7KBBCL3Fik7qSY3SXkhKO7QMPFxqT39TrGOLDK5N03VE7PV/dff/gPyh6YfVSW1
Jes/vTWHK3q/OFj0EsZkXKowroBCSgQ8JKp+kHJ0I9GfLQfYrIdXApKDIVH2enGtD9HNN5fwaSPa
LoF9EfwH53MkiO8voU6ZbuqYtcKGc4beTr/VOdWQXemRq47dCd3E/Yi4WUCxIckKio3zMzKWl3zh
VrXWylQ+Zm7oOH+chOOSVmXUESRtf32V/3hMtsaOTv2iYJP4eMsmR4kGIpGrUI3wGfEcPhYJHR4c
MZftFkm1efn6Az+db/lV/vcDP7SUUlRca8tAPrSaW1B6e7PT9iBoPGINw/+fTwLtY+jsxJ9sQoWe
tSh6+CSoMWXRwmFo7pFc/Sm+qQH/+azRY2YL0oGZ0T55f6NNhpVWJ/GqkfX6NnXOySzawr9r08Hx
9VQOJUm6QaIKh8K2X1fUnXP9HYLpczOFn5UOMjUo95BD74eTB3tWZnXDQKcuN1M/MQ7IAaat9M3R
SmBmtCMSIfo6lKrYZxItB+P0GytTRhC9FnsUiso368+noxAXRPmtbmp2jdf+Qx2TQPVp6s1MRJWo
YfbtX/OWtf3rW/yPFYe2MV9uKwoNk1Pf+58+N/KG5muUhChWeK3s0dkX6ngHhmw9OHWZ7EW1/mkS
+2ZYdYK0ExN5zoKegRTUu6ihv/b19WgGn/f+hMAZmE6LZmKrYINT31+P1sPW7EYtCZG313f5ZtKT
YrJzeQABoG2Bjj2T1JMp9L2+NMMFJKfnSF1/i1dC3ovJmgkFbiAkOQKufzfpD5aeYqPOzm0b4XPr
UbyukoSEAPrqvnIy+16PciuonPFU5K3tdvDDHyKrT2/LWiZzeOkIEre785znvxzRtecuSfUAe0/5
zeL/udFN2YrHCoU8BQexER+OY7YZZZZpGUlYqvWv1pBEWK1QXmHNEmXZSF7eDypYTkUj66g/gQpq
nqZ4vZVGybgaVutctWvvAkpINwgVQBJZ+LWqV0dUiHeJnFQ3YEluC4SCD1/fs3+8vtsozGCUBmqa
5/XDk2rqOYYOZaTR2KoNwP3kluKRRHQCuG2tCGbQUhBs5pess46Mo4n2tB9byfpmFfnHk4P9gkeY
VZiUhY9d2SE3VMkSJcnlZEUrvZO5vUOey2p/8zl/t50PjyijOnCKNv1HncCK94+ovqIQjnojC/nI
S2y0dsjg4cXGlyMZ4mUFpuBZm2wBHRAgrBoiMVhZn2OxmwtIEPmUB2akv1jkPLnEkEmIEOYAGpEv
W3izUgIUFAPLGh6tiDanC8UidtGMklaa+mNNXCSiCAW1M6IyRYS5RTtA4xeee05uTTHtWyVB3b44
32zH//p9LUzYlNyb1fFjtYAeekRZamUhElnLVWbnMW6t46J03zVw/nH2o7Tn/WcF2BqtH0cHLDID
ydVrFsYNgU41slzm+LLTXxvxwRrH2l01qEcrdWnaNpFHeG/3zbL4+eRBb5CUCYZlnLIxN7y/xdJk
jKmi0ux16u7VWNuztZK3xAinWSMPyGyFJpK0eHQu33yw8vk4wSfzTKlsuiQifGxtl23Uj0SeZuEk
9HNcx7HXWpwC4cs6fp5TqmT5uVupJqpIRjUiLa7KFWXlvSOin0nvvCoSx7IYy7xpxd91EG3t06ZE
vcFMh0Y/Tz/PwYdXvU4NdSgjzQwKU012jYE2UiTD7dLm9r7PJvNiaJ6YHBPlynq9lohzlJW0bbuJ
YQIQVE9r879udXQ/NxeHmM5iPRWc/l2MbBta7ieaF5NM6rOxNr+URqpdIRPtAVfF2BFfW1G6ExKt
6leF3kY3FADYphiII4FxG6Q8wK0NYzdNE9nEMUr2Lp52yLiYS4uWfyCrZe5K1cA+p/WtJ5TqLeLH
DSKIRjvbSlOvKKbUI12+c6HWjW6ka4GWN8A/9ASW9aDfVmOhebVNq8EsW1+V2vtJi9XTmmLMINGO
0O8By6NZKkhMh3PdjOTXb+bIvw7JOmKHqhp1l/VoPqx6LHZpA7J7QBSqCi48lYp9JBFn2BTx9ZKD
qpdYvqys7B6spnvlfUG7rRITava9CqBjSUJZf4sjTblHv5xRwEGQhNjUq9e9UsNaMMawSPqCpFrH
uFomJ5DnxfBUfrzrGaqlm+SYM/CuW6dywJYB7HxiogAYzdzQwwL9jp/UKIBnm83EWklBHYD2oaI3
d3pXnu1ZAfsNfg+7WnNeNIBLiMW3BOQ0zBph7iOwCoGd3KqjDj9dG3RvnbTG6ztxo2oAzZH/cPxc
dr1VtnCp0h+SunSw30h9BgJHy8dI3LhtzvJs3Ug9QRq2CfcoJeB4kwB3VPCl5M/agPpgQreKjeNB
NuKXZYUThiD8einm/2qNUBbk3oilTG8ljNylDohbzfIdvXWu0tiiq69WQYZAwJ0zQrHlXHkwKjTY
A6OZvYMod834CwdiIF0071poVMhSVzPf63l6RhoHaBq2hZcgCvKIo0svtn5F1K25R0J8M476ctUW
PB69s0MaKvx+tGBD5io51bmjBGKCXZfgDgmwRCKWM8DPTHSDpGJ4iWKlPjTCeehAGR6ikvvTqmGR
m1tamhaflvFxtPpil+fkURcIb89dZD8tNExO6VIRUYh/xu1aNsOynROYU4K8p7T6JSf5jdLP0UP+
0JG4J8h1Fka4tgINusX7ASmH7BvFObUwI107qW5TCh2vqKryBniaxtWlhX6oVgCYaWKInRUji5Yr
7Kg16oMaSf6VIbpz6rT8C7psHiU8kHTltKNBLAF/QnCnAkeRBkMjqpJ+Z+GEuRGRrY5AdddME7gA
/NBXW9pBoU2PKbLZPfLd3+OoWnfNVhWM8mluZ7FPKswBUoONsfH+vkj20Fk+mhSgiqozBLW2SmGd
EQ0+jk3sRZ31MBrrBiCVuitmuPJOS7E5xeTdeUU2FDvTGE2gOyZeK5CCTpGccj7oouvtHueEw1+j
2EAKpBq2vZqhLpNva3OVdpaRF1dp2R85actPkmn9tFaG/HXeEZE9xwBXO9UMnDJRHhMzbGxU1dUC
A0GKDOVYlzorecrHa0y7/KEdNFKZ45tGnkwfZ+ddscTEnEvMBPjFXlIE0v5SJk2wKGJnq0m2Wwvp
DAgf9lFO65FJUoI3wK8MBTUwx4oojZUwXvO9OlqS2ykBcv/CS+XiLjd6f8mi6lRNQ+omeFjxp6yD
v6RYMDT9EGUKxPZSrlEQO7wfQAE8Yy4TUMkWiRr03XJlfJnYzo9Lam7Fbyr7Wo5KstP1q7oiqoPO
EzUFe1htqmEjpNRXp/XFmiYc96DrfGdqwUrF+EkqIqSsEq12ubBmq63mdjtDalBPZpvBWSworPXB
QmWkz8j8LVIY0gVzEs50RUHSWVslRf+q0nZ18l2bGg8y0xuAnf190/OnMSqSytYlr4/2ZT/Gh65N
q3B7v+gjs7MPCORdfeYJSg3poM2Kfs04MpSUwa3LfL5Z6Hj1ZjudCMuY+T4erSH9piV3+napwcfl
L4QqqYd1LsN6JiJn7h2NgnVSXZ2poGfFYyAHyhIXO6uPV09qlreowU1DEbNRBXDR31dVVj85ktH6
NMthjzW7Oonua72TXqHE9DppKu2KYa1vOp+BQvokK0whI0bvsdCD0uotn3MNaGZ58hOmvfwxbPrI
iO+xgiweMz7Y8rDlMAznyFcBB2MhOU+C5yadC5qI0vLKziQ/FdHiFTkg/Qjeg4c52fLXdK5OdmLT
9sPu7RZdx2ek7VlTCPZIuE+BvSqPZtH/6LFodd3NAship1cS09x2CI2B2WPeTeW5X5PzRJ4oLSB2
noHFfbErgDemzFoV/ypVuQrUWcCxM4lzT8aftY7DpivA6K5yAVV/eIEiS7uab5Qr7SEZeSqTnqsg
HRNQvZ3b0EmzPGhSeD768Ka2hh3iiIFRac3Mm+Mgz51AZUAQpB3tjUjKQSCoaFOpnQh8qZyTyOyd
vK399sIPuKAu8LPG3kiTrRyshXInCfQVUV4VOzuSCb6vq8KXyrAtHkw28mBJOCAVTJrQGPspiIt9
I9kYrQr5Xs+Le31FspAqWy+bNrybZivhMSoLbl3i7l//FL9FEgOLs8yXxcx/LWre/Me28uRUdfnI
nNOt9CINReY8Z2mthObK+cYpO8rcRSlvO55jDtcEzbbNxkcEl2COXUcgVdTtyuW/2hi0H3XVv8Qz
Qa5YJcZLNMa0r20Y7SxpS2IeOyC0O5S1nV8kdIg5eHfMqDdLUDmFtrMauzLXwCyaZB4AWx1v9Kwj
UZj0eRY1aTpjnzsTxllC7BhwpzAYMSet9LA2pW62jsN1V1rOKZuboJOM/pBs0IsBeZmrv/BMG4e+
mxeqWPNe6JLuJbW23Iju1hl+KcUaHRXLuoxJfA3Lxny9ncWS/KzSm64ZVKipq3GSl+wNS9xL25k3
tSKmQwcuV5nHfaeL7GxCVRtwXzEZEgQDj5gzAZoIV7fWlWmLKYVwL25MWRjnIW6ebfvYUZnteGYx
4kQ4vOaJ37sHI3zq2/HcL6L1nJpFMimbuyw6N0Nt3lTRdFZNWvFxBSiwCLWx031b0DDH4goeoW2z
U9QqUHJJvh5GGfx0cmQdU/dGi/Lc2KZv3ZTfaGDjkILOOz0agqma851z3ZPc46eF7ZwITS8A5nDG
ShKIADTOdhr9ekyI0l3WOcfaNudLgqdkV7Xw3sSiupap7EbxMBJTfT9CvPu7nhfbS9egsCPVOHQa
8m8wzbzYo3WHA/LB4rXrOqv3cmb5rjprnoVhzNFXmsTtPPmVbLtZl4GhLC2skYywbHxqruLlS5le
SRqgkJLDKI8z4hlLdlXaG2eYP3ZawUBt2fmGVbCXmDgysUl4UAtVxNWlX/V2fi54vNyMkYc7m8pT
Lrr5ZBoVizbIZjerLNMvsuplzVni69gRrmCARYCxxsQtivYzkNNLr07dPu/rX3pZPLDd36+QIsgV
YxPqchaOJikeF+CRscmtFFHFMppr9/zv4iHTdStzVNwi1XFJUdvvMAwBtNS0Y788b0furOKUV4vo
gXDq3rdmpWFkqf+uG+dJB2gpFLr2CR2em3IzUuWx6jZqlJ1iXtfCa9qiCpWyPA1qf0Xt96uiA78b
NBKFCpqwO10jCwnwZurZAK2gt7BoJho/jV7/KEXyG6K0RbzWtAQ54FdHE8SMbBSQWHtwiv5UjDyq
hViOquCMypnjRCf2wJgOSGLyAKHQV8r+YBGqVfTjX9jus5F1nOJNQnyyMX5R6nvRx7TiC0uCUso4
FioZHs8Y+K+UKSoIbRoB9GY5bWG57wZlOLS6hhI/uRBeg2UPl29ASDWvtlFbxzUxH3KshngbzeYc
i416av0wqz65mBlZ4tOoUQbVHG2Nvv0Tm6AYo9HwiSqWMdvl5Bb1v7m4OFx6waeMsUxFMkyHNSPX
5O99xsvKGJD4pnw70sU4VP1xPPbRRsfu0rPRTcMuNfobLVLa3dSKb0bBn7sYyAeAXqLpRpYrMxx4
30Mwp4wKLjGACkjpvVNoL2ZnYOcFE2zDxw0GJ35pyVrfSZNXJnblpV3jf92YU+Wte/uuVbVRUCzQ
Y7BZ6Fd9HOX3pRrXhNHJAeU1hxo9QUW24vYXhiZ8BubTflDb2p101LzK1jYSC/ZOEHNyKwM6cBDU
gdrxgCVpR21Vn+DDartoC/rORk11u+SnWJYrRi/pbVcst0ljdLuMUPJgzC5tV9t3coQAPKJBLimZ
dstg/reyJUy2zH9dc/PvEwLX2UL9s7QVGP8yezLL+UmuQH52qibu0iatD5ZBdjdn+oM84LA3eum/
QnP6A37YF5Iy8jtNHX9U8TmbuulZhZ5DfbSSe1+3WqDLBYAltVp3jhIXewdX32M6oDADmd6adO8K
tiiIdU4DcH4dcp2a37iCdjedckF2Wm03+74vnJ3IRH/C3jh7UU5TJp5lHU1vlAd1ZJVH7N7nBLTc
RbX7t9hAq0YYHZubPDe7SYjlBN6/mLeY+Sojkdt56C29PZWAhemcRiEcBn56M/uj9Tz/qbRcVLWC
aNdzChga86no6+cCNWlPrXybr8sBRtOtrK/9zVglB0dLWDrs8V5N1CUYBPWMKg0XBRfkARFL7MoW
4eKFFcVBTxQtih1iNjH54WBlb+dw4GPRpkViNmR46BoZClYg5XkP2m2+CIBlXTlVO+TWAL/q0uNR
JtyvIUaeEsGbBailVTcfADFwwuv6H2gXtAOt5h+MRIDST4sOuRcDqFrBgbfkZvaSdK/pRRQyYcSo
10aGl2FEVCgg9RkfLr2W5dZUS+mAm9QvHlPe1AdjsRRP/VV3cfo8Q029TqT5vzHWPLpV9CBW1EdT
atReYqjPOCiK80bpD6q8ak8mBZJrrBzlOjaGPYsK4DDFXA4lq83/XVNT1aBkisXtsprXGIvaFzNi
ORWLBRMehB1Mi5wxg2SESzkxEud5Aow3+RJswYsx3yriqqsmEU62WQbOIC37LC4rz7S72Gtw2J6r
RT0z6laIu1NeWhQET0o3N8eszFXPqqBOf/3mf+pf0p1jfIzfBSHc9va/X3tqS68oyglbrKZQ7ebI
G9am2jHf4uAH4RU8gy6jk6hev/7YT0lpMkNQ1LH0bBBNMU/aesj/M7WPdbUH5OyshIrIEUiKLIT8
9WoQYUV+jL8gGugWgbpjVa6zmvLw64//NBndRrBo7FE30j9mGPH+022ZE1cKwwL/qD2eRDm85bJl
wKYg2rmJlm/GHn8Xz/eLK8IAhqMIpWDdkO7z/uMauc96s1C1oJBmlkdtIs6Rkxf8gUsn1c1OE466
67Q7Ux+rk7JEz7jPJG/M5s1L3zQgD+TEz0WKMa3Eytwo1s6qe7pOkswoO8aCVy466XYj+/ewpKAa
cnEsbCVc52TygZJlPu2X3jXTNgqApBKTu3CectZbnZOL2VDLFk7THbIZmJsYD8XacSqQWoP+hfmK
rKMJs4Hnmt8n5eEWP76+G4rzqZeNdQo4O7MSBR7XJ+BTgYgsZsomB8YckUwwW15Vkxk+o825TDti
CSqWAqgcqSa9VvrQYiEqI0+MyH7mQjJ5VIlHXezZK4cRHoLaX7flbwzQeHlKu9mNY0oIRVcGo8Zj
3UR3Qx5TaS7qGy30P0iHF9ek6bdLOyL7qHQfUHPMD+S8doFtl8mOAesVLmH9Rz/UiVc1E389ESBL
s9DYAjDnMmn62dfZ+NxfWam0woM16kMkVzOJFNapa9enmJnLDZZwWCgGkBGtlKLzIjOHETovn5GT
NjNbTfusCgQIBsUhcg513s+6LY6d/rquhu0Bq1RedGJ1aMmM41U89San9EoJ+6m+EbOTX+R1pdXS
tulxgPew5MBCMN9TqE3KeDCG8m5p4m7X5DrIGKET0lC0XTjpYG6MLl+PVoSAGvNuQHZDe7PWg+Ip
U//TKKbmFqvqvW7O42W2Gf+2zO5Cm47hapE4k6gno2WPFgUMcCNdtZu55IxMqXeGptq4Sg0ZUMDQ
ltMXpdTFwRH64GuzHRrGCEvDiAM1MbujnhongC0AJoyaeznmR2TPxk3WKEdJm+vDhJwws6LqqImm
R25kMA2w5xsLvalbMuk7AECMKMojlWTtUvOaGdRJrenSjnNlw2xhus7svN/g47af7yrojHv6/dLO
GerXKHNst6hkcRwKHgN8PsTNFskT7mT1lEhDdFzEgkd+be95lJcnyiv6C6X2X1Uv+UmfUhrVmnwE
jHMzxcZ1PDQ2BDUqM4RPo++oUmBPxQLNuLa81IZnZho1LuMOB/0O/lF2tuzxBbXBHEQkkRMAD6FC
1gZjP5Nkjgo8qDkFXyoznTDhnHIZCGCbAj3VZ0slbEEEtlIZV7WU38dFrd1n2qQgeY3vBZ1fYyUP
QjWTW4FB3stK7S3dhHxWrbTeclpwMZDRQgNTYi5TVswKv3nBtynYuwVwU6LQcVeghstMXT8sgLGV
MvJQaHdwayA/JUwjMhrDsXpZEOkA2z85k5GGEfFl3fL29Yd/BK/+1Sex7iJRdSxi5T5++LREal5B
Sg+H6ZmkphxwxtBQDDo3Tlm/AcrArTu/jYp5zNNNRhXJL016bbNBuWAJ5cTTZlTXnIeemSwmW+pT
dO7FrcgliCrSY+xYj6IeaSgr64sZry9qAik3JuHXrJJnCdTTN2Toz+NVGfMimzWyN8C8H20XLEFK
C+6LH7ORpL0BooepTXfv0Iv7bsa43ZeP940zAcpPm1Ee3c/3G9dqN0h7OLaG8GTpLuZXc8EDbQrw
VuVkDHu1ZxXWncexd7rQECvxIdGOUUr1zYV8Vvva6KagmGMewgCifnQSdvLC0Br2UNgS6uMOcn8/
2qQDGDljgFT/r7M3cNO0FWzkB7SMkICzkOe+vkGzoXeyri+LosILqqfVo0NOrK8Em80eov2E9t5R
hxGQFlMiiJt4a4Ovn8BPZ6zt4jf3LkcAVOLyhzNWZih6t8RSEdaS4aDvV3OvyfODCaKakDpnmT1J
na4yJbO+OeZ8PmVtn2woiJWYxevOxyGsRM1VDJJZoEzsyX7QOWNaoKnqSvsFF+dGHqyXcnwmKGGt
QHN9/a0/Asy3904Hnm6Rta0gmPqo0I4MEJ4x9lpkAMZlrqRAUtTrOkpOMa6F3lnf5unFpN5nGz+W
VnKPqVLdzRRe3uwk2t7UWtoEeOad6RZCw3cK43//Nv9zeR/UcVHCMawteaQG484E/vxXMyUVY7+j
wm9UDqEEXqtXJER9d1c+1dr8MFTg3BkH9aT+URbSxcaIZtiixVcO95oT3cDJRSdRG8lxIT55x/PA
BhEYU+lHolACJZaDbhUHKQNr9PVN+oeKSqH5YGDewBwo4+R6/4aLNFIIfGiKsIcyLbZAuGQipG+e
Xqeld6Ad0/qbZw/GIaxkoRhH5NGBKkW+VNc31Xhdza82oHRlJB4wuUs68QBV4g3pG2JskflxxOuJ
qJjzSuU2s+THAKXgicWaq079q6S39/OmC9Gd5FbG0EU/O3kU05+vv+VHQDSPIt8Siwq3G62E8hEo
ui7jRDstwoeZcWGFRTialPDqFd0D09Ub5nw+WUdFMOUE6iEu4C6AwlOA8ZboairVerRU8A2ttobQ
szgX4KmbZar7uuNlxnhc+Tn/sX4ZenRNWea3Eq3G2hYvX3+Rf2gPeZVQ+3Gj+D/Ubu9vF1APoxhr
Mw+djJzteik7b3W4hDhXH2Z7dZumOUbTdL0pquoBN/3IEW2eHzLCIaC4AGz++oKQ2XzaInCtm6jR
kEOaJpz491dkGxEwjalsQn04b089xLmOTGFGTpVU7ihVaFob8C94j46AA6ukQ5rR0YhDgOEDGUMa
UlcB9bvYR/WIEC17Vuyk9KxCF2GKsDuQk6HdJXakn6zBvlO6ZfBk00D/kNKQLOOrjLy5AVjAacmO
WkcQlzk2BEKk8o2UooJzRgKTGOdUkbiUlvWjGBxjB1z3Icmgk4+2/LMc5DwgCwu80BgHSFl7D+FS
hFnW+W+Kpn5HehnNwUGOYPDiRxOzuvjN0MPlxYV+mDiDEfGE60bKPMZfTEgpkhAZ5wjXUcKX8oWr
QaL1smqXRHUqSl3nVx2LP0odv9E8hssOtuBYr7MTcM5/ZVHCeV3eKYOlhE48T0GddCDPiCRD2EgP
cm2ByWSJ1ME0E+EQKQqA9TkDta1Am0uG4amfyptCxOhcknGiN21EAebjX6zHtjsMXXQQAMMBeqfG
rQVn+pYJA3F5ARtD2IrIeTUF7d2rUR4f1Cqpjumsj1R/0YFmfHeZtVn4A0dGVRAXOf3g7NvtLDFM
gVUSCxOlwzPjVdjDLOW5MRNxh23fLZOBamH6HUXS81RoZlgRTwEaaDlXRexs9R2U6uVi6dIdOYS5
DwYG/aIt7qwBO6SZgUFRu+5SMnTCXKVdCYf0yFbh4CpZO95XsR9MDupQkfb9lCs8ZdRCsbJg97Ws
P6UM29+yiorZIZnlQ0S1m6zAcaBwUxq2D8DeWm8VqMSW6QcHfXJyMQv50F3hU09XYO4av2IiOCsT
IVZKc5nqPlyduvBKA+WCXBPEaO6XCLeZpldMaVLcuAQ++pU5/5jkBvVv+7PP6jysdSs7MDdMmmNZ
v/ZWx/Az04kgQjtqGT9WiQeiVxIosUwrGCYH8WTYlPkIAuCcqvuMcbxOiGTbU9KQ91R1dnlTD+M+
nRBQlbJ1Pcr4J0fCsOpK57mbnui0eKuc7qU8vdIRVAUmLjLYcVIoDCAQPL2XOZYk31KTEGHBnmSH
t8EZdva6ErQy7/N2+E3wKJTETHuOE+WXkiiqqzCKcqsKx4Xqmm5aOd0T/FzlKCpS3njR6enNibHn
t9yhucndedTDPLfKB5ynM8n0LJVaPr+gBiqPDtZsD64r7iJHTd2hUudjOmwJfIBFKbD6vcSs6Dis
QO26wvbnJzSsIkCbF46QTHgWzZ+2JXLEpPO55tkJUjGngTZNuyphdyXy6+cy5XHQUAEgl2tDbhr8
u+KB8VZyGMHXQ/8tIj9vSk6OVfGzGNadPAH0rZxWZqyeOTtTjeND1pJNVZuxRQSoV4/jeiOVYofQ
bksQs23EC4nlRVmkudrQvFYK+Q6AAjV/ajrVk4e7NKqNU59KCvxdMImpKoOTNKKfUULzB5lQei3y
5IR3PsDYJmet6WuYfkOCnmH6a/rLPOQurPka3ucUpsnIAtAp3X520JRRYCfsW9VwESi1XckcvdG2
1Ou5LvAyyeVdXzwmBZ10hi3L2ZwM/YIGrglAzbrlBupM6nyiA8fqSv0c+/Q9J2+ExMCExuEZycV9
ApzMl6CMuLE5Bs0AQCvvUz2k9bBexKhYnjM6jj+WqhWIfDxJsvQoyAUI89gGzreqdGxseU+jxse7
QMp8ao0IIyI3rirraup+SzYj+/i1dhry8lSt3EVrqgCE6l4UrHhob+KrapacwzTy383t5Dftf1ED
347AmyhebfoGaAZjrD99btIUxxW3OhxBYkeFjv7LBqW+0yYLcRVMrKDoyju9IdORHcSmnoNAYUpP
DsdNdHJ/Ogv8c7yS7pCkDvqNbQ5O6wF6mGGNl9TUBbeC/kHppM0JJKHpj4rWAqBVrgt7Lt/qWr51
poHwr5FcN0MiTZFFTQP12Mp/FbmIIKuM+E+Vl7MbosyfadPZNTqZTK/Fz6KkEW4yRcxpKpGZypgy
L5HPKLVbTxLLg2Vhc1tzOlzZFk3e/7SL9a6v+wDQYX0nQUn19DZ9mFExXmFv7wIHv9Cu7lis+k6f
QqNoAQ+3mKT0SI+Domp9M1sjwHQS9HVkyT1+hit5zEH8WZPhkX4ruQvS4mDZ9EzlzDqlaNFDL4hE
H6b/Q9mZLbeNZFv0ixCBOYFXggAnkZpsWdILQh4K84zE9PV3wfc+2JRDitsdHdFdXWUQJJB58py9
1y53uTO3Z8mkKlbzJSj0WWw/rjj+oXs1OY5iuCV0noL12gGbtHYW51EbQk+Ub31TveqUAZUJyL7G
IXRAI/Q8jT/KzBZbFE4If4zRBIfUItF3c/I/kt53ckyymHNPWYzU4ePPtx7m/joyYzhD8OqsVijM
0Nen83CeppFFEExBY9yOLe/jZDAw/vgixrsjpcvZStNwY2BB4Ux5daRcXwkp6jjZMfGdN4ms6kdg
lxf8FvUXLGNvkcYSrEuXV6Fgqg8516PHSqRsNad7FwI6b3pv3FKvld6Eg9YHcfXqDKO1d5mBsvyO
NXWXVP0lJ7NEOISL9+50iOIaOVVHVAgFGAnJLPkb2Y8WhziNwU3n5P2jOzChGdrkiWRuHY37hR7e
vI9C9U13c3kRcfVJP2Stea++cZPuBB40k+/j3ehyETkjMKdLdn3tkoCXJTQJEdX/FqamCprcPnru
NFSCH/8G/7isBfsaEy+XpUdyNUOA9CcGp0RYSx5lgvNUEj+7SmNHvY538SBgF1TRrQGZ9JMfX393
fgQRZEIcw2u1uof1q5PrJFD/9MTA7H6LYeMW60fZ59ONMcz3Cvk6pzlshF9DrjYRUYdd+pQjO4Zz
zJDQlWBhWydB0Qs8PF5FUPa8quo6xEqLcV+QFc4YEGUmkMYYxONngvnf0+y/fi5nfWptYWHYw6p3
bcp3nTY1mmjKd9ZkoXST5eihlG1uiaeNeFfGBVOKfdFpk2wN0RO+beRsv3Jg1YK25wpQme6oe5yF
W09tNfuT9/cfRywd15wJCm4lfdjX7cJETS2nqWkTJvioN0V+XPHOXia6B4V6d9GIAh0lrTZ3HJ8V
a3q29QU8a/hLdtFN3xvxJ4+ZuR6grr4vE1yZu0LVYL9du3fLxoYwIjGRlIr9JvpROQNFldsS0dQe
xfOhZhMMyLm04ftrd4PZfQNEuQfr2F/a1Nr0BJV7MIQh26fTUxcW0153UtXLm2ivq53qRU5PvljP
gddEa173mOYIMojOpgzLrQNTRpRsu2Zh7dLJ/G4ViHrdGW+8BkOxH4vHRifLTQcjb420593SKQP6
uPp4p03MF6oaxTco1z52f6Z60z4tWfNZE+NfPxmdQZLeCItgQVTXjukfw0Q9Gbpa1ap0p08xxJVR
ONBZ61+tYRWE10sDOzBYt7TjMBlrh9lsDgb43a1RQndLbPbRmK7HJ2+p9W594MPA81o/FME3tOD+
/lB0tkaiedkIFAduch72fmHa5hEuOadhppM7dM6R7yYhtivC3caBhNw47hmVMAk950Q8nWfylroi
/G9KlEsr7RpNoqTcai1Kq856Rcqk7pnXBRYjf08jSmHHD+J+sfteAmcfDo4EdDzYbAJmK5+EQpKp
lR2UmVpXRJZ712oMleFE/ErTooL5POWbblqepD3oN+1Qd9T/XfoIafu/3rowrp1eZ3jeQdU0d9mk
oW4WTo/6Qq514AibVoEbnqDahKKww9KfPug9/6OJ652m0176eP29inZefceAFZkXCnZcTCb21TKI
tCzrkNMku05tH/MYIECYkZCUiC+ak9xX+rxbUSrLvJEwCMEmqAN2ChTz0wxX2sEo3Avl7uPP9G7z
5yP9HxSJMR770d+/OUcsifhxYCvqxzepaDcFFrePL/FuVHp1iXVz+ONZJ7EEKGwzIrhyd47QaKiu
OpLVbouw1/zkIX6/9vx9P1dlBmdaOKylXIv3+p71546lcMdiBOpI+fXxff3rUmINkmQgz5TmWoA0
cZCKrdpNdo1NimRKJElWP+HaoNnfPH58qffzeL7DldliwzailXZdQs4dZtlQW29rAtVqEaJoJ/91
ANyDqKqyO4rLjerkjZ9jndsymu9KY7jBWtp3CNbwkEJPnlJUm+5/g/EdfPGwidlLsLvzUDVZC2Mi
5nNf+gb3xmAysJD1C85HaNEmT6oaXpwCg4cRq4E9MrBOzOacGOnFJOMTCXctNmaGR6dfppZKbBmw
BVZeGjr4UEBbww+OEw8M1PBJX/o3p+DvncbAs0djWse4Z5Pj9/ej1eYtoI2evgVpkuRIadu0NbxY
iL2CDxNQL2peWOEgKgz3Fg5y6KldUnmGXW35HrMNcuQ3ObC6V444Mdd7MIqJtnaxnm8RCE4ioYUM
IpxWK273KQrstA9STTS3pRrTmnCWLUGsz6no39CGPk4TvhoVosLG0MEIrYbRucofO6GgdqgfBRF5
6G4wGYUgFj5+QN4r8ngoGF1ov6EOPCpX7/HKCY1JfudhlJxOq37APly3L4io223c1igCBtLCpFnd
pjPK2srsoY47w6fYlX8cdigxV+grgyPqEXU9B/zxtjeVRdsxKeIdVER/MBj66QXR9eWS+wyvX4lP
5YkJ49gHbfl9VtPxtPBzuO2knRue4mHWLBQdd4Uhw6OwIYYJSCZp7X4ZQns8MfeCamlG496txE61
++ZWIync429YoW7kyi9I/j0lNk9o2w2vt25E18td0VymFIAqdHG/RuJDD5cpadX06EVbVFvhaj/u
2iCajP7QK9nOWnQJ6coFD46AmgTftn2G0IrqyOEG9Eybt2oubewE48nICPmgso1Ompzlgcb1xGjb
2BUzsUtRAwwfa/lzKZk81lipRJSRE5OEa89otY+o7Ei0Jwfu2OuhR27HvH3NiuV7ZBRHA0WbN6ZN
uMFR4XhMFL+bIc3LXsNilYwts/fxTTORgpqj2mAPYFy4SJUGXSFeO4NEGGVET/IqNUSSiD4ScgCS
G0z+Q9D2+SFP5GM0MWes0jUHvAr5b603uwSGNCl/mdQHkwzw6D6efqjGgKurJHHBUhdC1qUkYkr+
1N3oHsnJvYimZ+JyftkvTDResmVEhy8A/Y7iBLcGMXoeYGu5EVmO/rHMJoT1BtL43H4xE3CnBcNo
TkEUzICmtW042bDyM5BhDhJ+7ks/FvXY+Erd7epGwaCMJBwcfJZ5DjOCBe3+1A4sV9GP3laZ9xwd
kzBRvXSPJo8KYUrgXUpZfXdn49vv+jgxp5/JYqWbFQrUqinZDH2F1qU9gnv8qSTdYeycB4DAwEH6
/dSjIO0X5SconWTXGoXr/8qmpdt2fJ8bbbVMZ2l7nHWddnXWPSbwybda1p8xpJCIU41LEJnpN0be
AVA13GZUCQHRN9rGLvEXGFMOT2wm4WPADBtbLaIdRhIbYz1FwL8Jly4BlZb5tROKA4YSmNzoa3iu
UCe7dHs6BVhInj83OXHBkSUuTTbVsP6xfIzmmHAqVp/6rNw5JMlvQ9Idt5bNX4b/cATJZkBBo31H
JMTZWhWFNudf9PInYQoaM6IjcT11aBlO039CktzuWjzGRSRApDOl6eFH1E76OPfNY9b2bxnnqMNk
Fw+WqUxH2YiWvFjlZsrv5VDHPxUtuQhm9JvRsdOHsapO7Wx2p66reHTpB/oSL8hZugzxpn5Zj0zI
XicT2XpXoExtSHVHIXcpusLwJyJ/dvMkOPuEWYFz6Fmzk+9FS6e4u8fo/b3JaHJGjvQ4phFoxo8J
93c/pt1PvvHEbxPuPTRasdMqRCdpzUAetPBmQTu6m6228WxWLX+y6681zxaHigavrTXY+0gZ31pJ
oIOloC2geehuyBEPSiskrGE82qYqDvX0IEKMe672RbFKGEP08I0kzQ5kG3qxhumvNVAkVZH+iBff
2ac0ftbdmiAlwz46PfbZfN41ccWbETY/0UTeI6KJz4m9oIXLjP2A4tWo+7PdJn6VlSivW/JhpNLK
rY3HasNJXPtf83wpmFtOhVfrsMMQR7M9L7QjdYmGdnIgS9fOC/MZ+EgqLIy+VjarAh3DmZZ58Gsu
zmCf1DzRN0tOQ5QBauvRWPNmXav2iIc8PftpNfad4vTHvnvGt3GkVh18LAs6NETwFqjBSd/KvNBq
qB8qyHnaMnhtymRHMxab/uRwlzSPSjQse6tkfltkFoasVvfNsUqfaeE0W4FoylVftaHscFIYNOOr
dJuk6c8MNu3qcPBzjgAa/0wPIZfv9D5KZ8TnuTxGTkfssPsijHjfO4U8NSX1DyEQnrnyTvVZY8CX
ytsJjLFhjM9N2pe4Ofgp1LIiXHKkp+/0+ybjz9JS5SQLkPhue1d2GYx+qQBqqxqGSLPYTRPhYEXG
8dUZUKMiHUg0i43mZBbI08XakTfU7KnGQ5Hh7pVzWzBazg7GqNqbYURmpMuy2+m9JTdq/SVt4wfX
HTmPTbEXxjioIK1BAlFTL8eQTc6eeWisg6bgHwx/uolxLqv+V65PPXMAEBXm5N45ZewJuU647Rxx
SYvBIu3joLAyhIlmT2+0wKOXWPAd69xTJax1ArWQUZ8I6ARCwjqwESk2nF6BnTYtVIEkvs4V+Was
cnTWVX1svb4PL4PeMU7Omag2qYnGfLY2FokFG+L6HjEQgfwQi8MbWbbUmUiQKKD1bR7Nx6aoUmw8
YvDwqVuBDH3LVRiPLvKefBctwHCP3a3Qv8lIviwao6xiZqdfajaoRC7B0FSXJetUfNXSU0R/JzR3
3+mh9NYlSTG4+Sr8ibr6NYqiexu90rHLv8vYeq1oqWxNxbpgKbhpUpXPj5N5q6WO5yyXZs590aR1
gJ2y3SRiIsbBFl8NvRNshqY8tS6yT5kTcqvWjy0xLZ7T4vQN2Qh4mEtifHirLKV5k1CSbVXe27Z+
g6i+DFQtITDGVrdMB/FujtE9wNitjBmLqJFC/5rTmR8luu1NDokpaPsN1jUn2uaK4d4R2vOtGgXo
eTwJdUe8NmFJsBO120WQ1Z3bMw9f2tzYMow8nKvwdIHGefmIbrtT62dS7phlFO7dTMjcjOBgU1oV
8ycUD5Fyp4zUA/jQcYUjwUUZaX7tVk+vANe4VRYGMOYxTGO5F0brO1l/Ny5QMwtbtLtSA10oeqqH
GUQIYBCbgciBETS1OO0NJ41Chr9Jx2SthOcWJ2crUV8Nt7S9WNHJjg5rGrMIpohB2482ZeuUDthE
F1ghYUnKBeZwTs7VeSjsNKjY/jdLyRpc6X0e4CcvPDtG3sBCogV9Ges7KHltUmyIojybjO29TJWV
N2fjLzNGJI+I9z/iVuwteOdtPJPbWqPC6gh33KzhhLyGjNVJfhfKRYr8sZ9ATwin8EKVWVDfEIUl
V5FsNsbLVitR6aqqftt27BMKRaCnGeOdalc0LVGO8vkR6OgUvQqrq9+n1ilkUM1SyBAFIupwLhZz
8qBKX6h6qm1CPJZnGMQ+tRhZh2LpIfjRBsKSBq+IIBfUE4EFqSJwZhlvDedZxBHRLHSVdpUT3hFg
nwROm8xeE6NqVazFxSFrIvwzJesNxzuof0cFw2fH0DcAhbOLQSNvBqt6cep1vu2M1L4R66o9YlxD
8ovdEMRCEK028YYzE1NCswC7UJsE0Sf6Hs/HHitHgpyze9AWHFVhkv0stZ7K00kHb9Fj+B0hDjE1
N6NTb3liItTFiHWFyBnbDKYYk37XD6oP7BJNS1pvesVnU1oaYIUudTaTJDPbTo4y7JDZUdvxDG3S
XKdnTyDhKdc4YWU61rxSOSdTV+4lAXifHLjet7Q599M5MYGl6ww8r+0A/IllRcnNUCdLf4baHOiY
gxC0m64nezBacpDbedYqny/lwNFcDxoyVfn2ezbCdTups8Yb3DnlYKwP+3nmPFMLbKgy6R5i0g83
+SsBHuTp8bB9cm5+1+gj+gPqHAYKWFQGjdq/z2iCmf+sJkkYoC5H1stsztRa99zhiN0kCLmIFK0f
0asXn6hqf2uz/jqvc2GTkyHiEMYAznXbUyF3LKySPgxMbUkCUy5vxFU59GdgoxQaeVx0Xju/I0L0
AkHosXab+hbkNIog9xzaU7PvQEbuXEnyd7hEexFn25ElfSfACWIM5k3KpJbuZyN8VNiZL0svopth
hixT/9CU2QgW2XIKtrFkOoKQqFzCNGKN5oTjU3yhEQHItUt1EoE+Pp+/64Fx4yiKuW364QiLr9pS
kyQHChKpGxCPdcCj95yoxuz3Tn9jKemvpS/lJz/xu74eDdzVHMMjgpTyXfhK7zYyiaTpBHGsspD3
SblNnPb547uyeE6ufk7+dAgD3BrTrOsOWNRqCZXsyvkewsd1qGl0jtzMmdx+fJ1/3AxCaPRjLskc
kAivRL2MqZtM63MnCCdLxaq+EGZVy09u5jf18e+7oRHvWCsYEuWpfT0eC4Uka4fjapBrPcaXirjh
ZRCXOWPgPAo2EDdjWxFqxHa+wtrc7IEuSHomINmE5QrBjy4VuOyh8Apy9TZFwlaURcUPio9pR4Om
fXInF99zwvyccN9ir/bxXp1M91i4mhdZGpa+ubptM/czObsh1ibr1c2REMrWg5WFkeN1b59qtglr
VTeDNJVQAJr40a6neNsmoby02YtbdNaBx+ll7oajojjxbVoXb2E+72cx3BeDzh5OBgL8hfbMK5vv
I/KoN1AJQpI6uSeN6EGOqEiRKrHaeNW3ZKIVl4itWpfmfsrIFFaJWPWa3Fn8fqJ5r9Wq8dC64Qo1
yh+nbsaMW9GYtLDV+bbIHtLUyuijmK3XjSOUtZIdx1kqAsByxCm0O/MDVVxNpGoWHUjiWRD0DL8G
WVvHhPzMrRmD/hsit3oZalog1N0cenTawZlxzmgr7dD/6FvZpk99BfmIye9PifuiULH9Tpq97MhP
O7RmVPklqWFwDxrOgcKbY3M+JgnLUK6Y+N3qvam7D2NqVBe9zS6RrUR7gmKlb4kFw4JJ0Say2m8W
uwCYL2qvHrTwmHTdDzs6Mm0qv4yNdlKItN1aESc0pN98cXjRH4sEYEbctptQVZQHXQ43IqyB2/f9
zmxdKzDd5rvjMFWl7VStQL2Zqige7kSTvGJneV6WTIBvKmLfbTvDN0ot9TC0Uw1OeernOHRPFgMe
bOiUn5zkmhXR/zpM6k8Ot8oKwog2Bk/ZITG/pW3bnlOzfJZWz/HYrZQ9OASM8E50lllLd0PN432S
MERm1a42ZJZQi3ZyJ6g8LqqIX5p2UeGLWflmCruITu0CcGIsgL/HDiN5etA6liJwLYRAW+GXIgN6
khJ3u4kKWzlQ9zm3Y1NeaD+cOJOEDHkWH6XBcIrCNOgJefb1yimCKtWit1acYockUsKR7u26+G4X
LPlKPQ1nSx/lTSYN5lsDjATd7hQPyVDIrFIpvCWqtH1WDNVXkNZ3oZQhkii73UAOU7dJZToe2jSU
uEAYhKgwDZXU1kPrdl/GJXszeP4Ndy4eFkZV3OpuhC97NCtl2k4y+SoTDFu2JXxCgYY9H930JdKq
nQhxu4UL+6Bww4oY4/quwTV35ETaDyK6FTXWIm0y8+0owuU4ABXgYX9sq2bwEHUEdtVXl8KmVdZ9
Y+IVfxvgSR6HsTrQzKL1XIpyv4iu8JGC3lLHFd+i1vFpOqxBf0kH00OJ7w2pwlF2v2lqne5Ds0Zr
Zy5kNZJQeiKpeSgt/clFTeNwcgb19zQkkS8tmMVuSyegbTiMdloXLLa107Jx9vpWB8aylChrjBdO
5CTVh5axp7WZ+pjIFrxQwglEFL3CvlaPUo2DSTWQBTAhBIzmVGCpBerg1GDep+RVQKkUbWWDWzrt
mNoiB7Q93gJjV4zJOY5s3gKBazUpVd23pxA+Qc2flC5p8aXOlsvgtPNeWUJiGknAGLswv6lRJW+M
Qrf2Y+04XkqUN32XYR0Xaei/bdYvU45NMBAcsWqhND/FcdbhkfMqFxIlkrOpSOa7riQNnCGi9Bsg
Ro1m5DduNboAqgmvT2voKzpwTORw6i8bRg2KlmWmaclqRC60uafF8yUc5X2VI2OPETZuXCcMXKOu
MXMp4HVQPOzhMRtbvVG/FrUT73FzEeiOUr2a+2ejC7UDpQAuqRFBIlbCbaRzQLJyd7iTzTnV75dk
qF4Y1m+Q1nC8z8w4YM2Z91Tl+AitRNzOIz5dY8ACzeNnEtQmUPIxF0nzCpdfAe7NjXd1HKeHtmRB
xl5ZasV8BBB5q2DcO1d9Y1xUs7lpzIOL3/EmJIyRhj8S9HmmN10Z5cukB7bavRqDmvnwCXm47L54
FPF/U97MG1zjtLwwpfJ2kYI6TdUbYLa93gpyWx1wL3HJUx2lzdf/b23B4ISzF4M1hPYM1/6uhWHn
WaNhsevLFe1nIybaMH77TAHzvoIxLMSBq+wGYoElrsYzDlpVa7AwwJla9NwWoJwim3Pkx7fyXmLF
RZiFCfQqmvmOqot0F+VzWnErqgEG3UXjRAonqWHabZT1iTe60UqBu+TK+PTxld+Xt9Td9CTpcK6m
p2sehDMREhJiaw3MqrkBNTttwtE0OZtH7g7QnF8vzLo/vuS76StrLhYhJqJU1fgArr5RFN3xLHth
ByMr1GjOOzGus5XRzDZh235STbvrZP7v8mn1BnFzUEKxZlybznWnocxR0aQbaFLwq0YnJBLK3kG4
4ucqFozapQUwzLE/Z/bRNCJad/Q6hvqLrdHvFeqINZKe4LZNHXtvcMJFqf7LLEOSTRt1OHbFDOij
zQ94ee9RqNMz1pNxY4RfIYupNEfRzE3adCx7na1ViR8actVpCCqeiceM9S/1wQG8KlOZb2Kzfevs
kKsvodjGhfImWalvGoVuMUl65cawFxCCSUuAz4TCAqN9vseHOOztmsqaPrk8DOlzH7X5CVSC2CbD
BCdjiG8MvVLOLEq3g6TlTTVwioSj7BbLhZJYjHBpdB2hHd2HDf2rH+S5p15ViJ/wti7oTYZ9LTV1
U+t24S+qPNQhf3cjmx8gaYAWZ8NzxT6542y6y2f9W7G42InEPBwXweDbTqadlijNPs0vWfIlVclx
YDlgftJOn5w33j/OazAMhGrKH6Ejjvx7TcjVRYW1Uk9BqhdbcxwaUGjzNwTZwxYqQ6nLbx8/y++d
XS7HQhW9FCN+zsa/LSt/DE21MlYxVJP2PaLNJZra2erJ/BJWixFwxgW8OCdI3QeA0as2lzXg4eMP
8H7lwGnHv3VTdyB2XbuNGrfNQuJySbZEFXgwBzVEg07OQ2hvpy550GOKrqSim82u8Yk6ZP0u/36z
uLRYs4xWiaB+rYlp1KbF9C2nQE2LBD+Fp0kiQLn9b5g1VIaptj/XxidnvffLMfe4evd/X/d/3f1/
fN9RpLUW5d8UUCGVW8r2nA5no33yGL1XefGzooLjX8h+4Eas5+c/LmPqbSRVk+dIcB7foutoDrJl
Dtubaol1QHMPUURBV9OKAFFln1eCUFRUgToV+u0wj4B07M8csv+4dTYJOnkGtFsIR1efqdNl15ld
TLC8JSy2WWKUKQ5/fvw8ved9w6hGR77iVdmJ3p2lFU6M0AnzKbDr8cZswx8sgwCC9A6rZKN1j3pz
KZbyUYtCC8RcervYfbTTcsMIMpMlLKzHKJihQVLYecMQxmeNQOq+nL6EraV5kvMVD2f49vGn/sdr
v0IvCCtCp4wR9GpLMaewGftWGYOWp3ziFLxJiKnDusXoDbQjJ93iM7nSP148QrbIWYTuDdjjt8Dl
jyeE7HWMk+k0BgojMMYOr2aRkOsi7cckD9Ty2UmJQYKI91k/ShfXN0svACPn2oNDqUldctVTAWxO
C2rEqzOxGaUdUuBaUbdG4VQBMeinNayeQeyMImOAIYSy9q2R3XJobPcZkBwYy2EipcqKx3MKxy+Y
jY6Tmq2Up3rJn7plMtbxxfh1zisIri3GpgKvCxYIMzl0qdv6Uxed8P2FdxCh0cYCaVM09ZmHw4u0
jncyIQipp/NthEV2IgtCkNOhTb7ZTNM2xltFl15PybmfqpccxRwI+4NSavNtzR70MH9lOCW2XYS5
Gytdu1nCjHUE1E1AoYxQyVwsdvHYCkLi4zeK6sA6kCrjPOjcm6qbLD9GdMlJ1dG/hMV3pkfpPo8i
J2C+M3g0fquTgrQAC6b+s5Tqt2Y29rlIyaCMarGntw8mzDYeetL1btRWFzem4foJVshAaw0yOwju
7as0IoM8XSje432ZIY2HijkeaxNbQ1gul4gMqcPULCH2rJ+1Zi6knJvaNpNj5amptuynEQmsJu+g
4VYPJZWLj6xeOVQ998aRkZEpIfF29tUcaLeUdCA3qTXckztQH1S12LtZO/su6DWrdu5ciMZQVTIf
OHL+m3vdZPODhNVxUa3xftKhEUTu4jtkGFzycRo2bkh621p9gHjDlmY3HDFicuOBTr7oTlFu3Vq1
gryzn3pVeh0IS791TgXjZC1afIKHpm1TdPpRxJiXGMzUw0NE0HsEdNBPO5YlQWG+0ePhQYOBeqih
SAaZzX+6ovYQc/J+6KCdzMUGmlqulYSQ074c1SBpkmUfag6RhLM4QM+l2d4au6QtoNdbSrUXoe0Z
2DMvajb7WqwYUDNldWDB8vJUhQ5cM6joiNSyoM54gx5XvB2z8rUY4gPlQHZ0RsGUCdWBEp0FyhD0
4Hbq6fFNl6Edi2c3PBj5+F9qhfrJSWVyBzvJBeQHHjIrAG8vX5WU/lnWgdDUFyx+URs/xVA87hX9
PGQ28dKcJnwlaZRv+mOD8uUUpnAcs8wHy7LcoR0YtqOtNdRHgA+7tnpO80ahBiZFzRznA3PNYBzt
8GA/QoGkdpiSYYe/0EMuaN5ggml2Zcq3a9ZMsbXpx+T00GEiLTkbebkN7VUJLZASpEOpbZrCbuBg
ja2vJyZPd1jDYSRYV43DF9pTB3108e+6IUP8HGOnIxhIYmjsvNbKrSADvRpUS4x7rOhINGqiB95h
7K3UE96UZ2cXwUmZGPEJc+mdK+3qLsk8WQFNk0jq932rbvEAhLuhn0AmJK6kiE7ZKBbQL/A3l/ui
tUO/J8B0i4G3RSNlu3wm8wZtcnKmEWumVnxI1ni7kM7uGh9gouD5pKR4N9sAzqSuXg6BzYFd37ja
Pdp8GSZ3FE2QSrmn8cPBAHtaRNroo0xjT1otcZhO/CMEZCQWaKvxaExnWrU7VfGTpFMeZ9XqLplm
owfLxypAo42LLPuOAI2ouNrCtjgxghYROpRlGZZjyHQwMJiOsI30TxTSG52oGZpwsmWQ0duoW56R
vlzMVKjAb9u3JupfP94yr6u39aYJN9UJksKuTjbF3xVOYmSIvCzZBOWXWbJZxMXEm0MKDVFnmJaT
Uak9RFbtZ5WVcX0g48KQ+pE8arjkwQCu//8fG2dWMGrIjbrBFzo8j23BIo6EleVmftYc+m15CL1z
ssvdgKW36fRml68olGocEB0vzoMbho8ROxfATfzyaldSCxbJAwGtoacjK9wbEZjmrIT6zeHEQRHT
BYb96gJGPlaM6DaZOt+Y0uhRjcSt146j6ZeljszDitxNGefiZGigR+0RYE2mCCbTNj6FpBfxTW18
BZ5OEx7FP6LUX5mh37gJVG20oUcx2G8kiwyXynanG2s0d33L+iGJ4sglMUERCudAUYTwusl9qAvb
OIuheJChOu3hxe06WIBsoRX4zjLMjkm97NS2QZECl/rQhagO2UkylrjRV6YYQ2Lofk/VmRasREwD
WpaxmAk00EX+XhqMfhO9uNPb8NtgVw+zRepf3ejkzJPX0PIDPJhDpYOq1rEwGRQRPJc3oQPpLo2P
JXSEBC/0QVqKDKo6rrZme6zwXwoUw+7SNludLlEaE+RC7swEgXc344DzLLMGNzvV4w6Vsuprs/yG
/dP2QreHsmaOt0aBztIFmogCSVqgOp3/ZrCumyxBKKNU8xnZ5P2UcXtof9oz3G2UWWqss9WdV0Pg
ITO6djso5lfQOCrcAWrOEeV9WDqHj1+QtZz+83hj0SwwkCiT8oU8+V3joIyxXMAMqAPHrkN/kQC2
1Wb47sj4szD561fx95UQr+k4C36nt/z9RvQ6u0BGKmAQ5c1/sGYUTo0syXZZj5sXlZ69VD6xsb07
36yXXMtHGiOm9b7tk4lwaFIeicDo8xwVz0hbAliL6Oq1v8mEH4NqCzDZg/iEaJDIC/DeVO4z8oXB
UQ+l/tnBw74uazFo8YmwajgMt3Wmrn9/CxOLuzY7sQ2XjTCGeZ47L7LrVzdFfI4K5EuOFuCoObwe
MWjiTdlBElN0ZX7gK/WhHAMDyKUO0lrLdnhc+sQ8qkr10mNW3tjDl1JFPQOzM9laKUkxzNbnPcih
DTTMLc1U92RME31PjTnONBnGzYCMQdON4rQ02rAZtLHfDg0Ehlw68Gq1aN4pI3Q0N0NbJsoo2pp0
ObpVvVzp2BANkouz0jwYzXSwm0j3tAaY0aLQxR6RYJoJ3QAEQTC8neRrO1qvPd5335B9h7IQ9mS7
8PoQvyODxJ7eJqVrQVHuI2buX5oxBlccipUa0kMUHMMw+PjR/52j++ezz2+BGQ27J91cRBLXvrSx
r9HYQbyEEjunnHyX+dxZQ7IVfa55Quv7UzyHjwSpCCyIzXzUGNKA8rJOTltap0W6Txyej7T19nPO
okZ3mlChkBJwsSdxSmI90AelO3RsEXvk2ocp6eMbl4HNdiCYxZvhrV/qjm/74/t6f2aDfEuj0+a8
hlXKunrEejJz1KVu7CDuzRKxwvIdlSquAYdtIK6zjTq4RFGq1OZjNKufeIjeP990SlYCJfvu6gdZ
V4E/9j3DHk1gqzjV5xztQz7uZKYexqQxt9pU36zTuk+22n9eEFKKy3wf2u47326DcnTOuaDMRRko
ZVJfUMQCI4NFaTOuP36WmPfPCwoGaiqIxdUz9fcdZiXJPf1IQx5P48ExUMgXgwl/kHDxZmhMbFEI
UD/+Rd+7J0iBXqs3vEMq93l9k2YXxUlfR0RV1fNNN/Q1RpqyPDGGiM3kFkobx8GKiV4ePakZ1nsR
hsVni+nv9sLfrwuiGIfsLbFGJP0PZWfW3LaSbem/UnHeURfz0HFPPZDgKJKiJlv2C0K2ZCRmZGLG
r+8PruruY/mE3TeiylEuSyIFApm5917rW8b7rmPqpC7FbgF8wRYawaNmHCbBuOuWjD7fLBE9FjZq
V1WtAemArJ+JiIEgWFojrHyEwEYJpFjuBiyDlfMNML2zL2DUkPQ8npnPmSNSb/p4GW4QziFjhqa4
QVvljw3cN9rKue+sXI18xxFdO5iTSm4q3RsvFkI0jjwndJMxZyNk+hHQ97VU1zhxb9PY0A89mR0q
G3Dc+JCEUlkzsrbvqsC5d8r8nhn5hA6u99DY+LdM+u2DrVnnfvawHMSS2s95HL3pyAZ2PyYx4smB
2ICy/YYxYT5aGMSLmABF5Mn3kCrEfoZHtTLV8EZvfDtJAa0e6tY0O3jlu0Yh6AcDwGkvpdSUD1Fv
3gVxaZ5y2/8Ii00hEO6mAyODE0DlW0EPbzvGwJwWm4DHPScMbQoJ31Lotp1nfxwA4ZeFs3bNnjgZ
8EH4mcyHwdD0jYh1JNADqukeC5AuxZFwx2IrtN+OO/7GP4+XhuAsXL7oh35yjCJX6vQGdfK2SFFN
FlHEHJ2Hnb4HRbYT7/MMwWIneZ9Zm75pJaPqZA4JFUCeCEu9/yhjOheGA6qiwoYDn2Gl8CGt3Z5M
Jl1oO6dHjZeiAQiKJ4WsfUyrsLNJlI76N93MnFUcxQ8+Uu+sNrc0EZFbdImz0kfty9BwSy4gTit/
QocX/2b6ws3PM//jowEIwdTJnabnQWjru2aVXvaEKhTmSB1Zg+lsLXSEZcRYmqaICXoNvR8uDK+L
5MaSWCJKV9z5eJ+2NoyckHAtKhEbfLsLbV6Oqr2HEHLbOZRFqiquKHB2viFR3ZNIvTeCvt/3qTfA
+MU/1tYcUUfEwCuzGeHhiQ/BVC09Y53gSpPGh08MDqErzrEb2uow47BfORbeVKgU+2yks2xj6I/K
try4brU9WJqrr8tF3FC1EBenbCwOxCVVG0/NT4Nt9Qc7r+BaZgzY1cukxn00dc/jiO1D2vnJM8z6
kkb4hdJU8w5pV3HGNin9tBxtiO82Fa5H5sCNWwE/UGmywSh8HxjzXS+DdkVOFfxdDW0E9mtr2xR0
7TzAAHggNO8RB/xJUXOvIUjX2wx+aQ504RauzF43rSPnrYF9e0G0YMM/lF57VzlBg9a3LDYB9+aa
TiDHrFTDs2JZt3klCJvQS5/OJoTqEg17QTJ4dKTXQz8QEeI+RXsojaw4SrwvWAP0s7XQjaba2cX4
RKCw28ja7fRAEC7ZEEK99E3/Kqw856xvn7VItfvo3i9bRmOmqBmJnYQeF1cLD+alz/r1sJwJHPJe
QkNwrlOSX9jvCHcxYsLVLY5uwQSsOS5pWOWVbIA4GyO8EPdLmtFzSOPhNCxDtSCpzNBlUNbYqDzl
4vxyBVE1zbNaWj4cSOwd3kljLpN1m/KHGVMOI5vDWSU+i8in6TP12zS54u0Vl8CZWHXnoN3AjW0f
iJ8/lgUpicBhb9qSuJ6xy8Q5qF74IGxo8KOzT8vxwBGKu7RGucHnaJ8Ga14nw0SKUO11m9kdPrhB
GEWWfTRrKnDTfbBpHW2NLujXtT0lp6VCy1LmWpqXrZPeTQ66rW1HjpahptUZaSTRdTBprWmBhHge
pTr4FpzUSWd+yDpTHSa4Y1R31sHM3bNgZrQrI/tDFRkwK5C9rtsEFJLnJzvPwywGTo4MHi/K4YYz
/Z+wRK+JpILaQjcChC03QEQjGu+cca0CLkszY/JxvOSQYyTfNlP1peuMfB0MAQV5iZhOBeca9ztJ
6y4oCJQcRSG+Dbp+DfzxOXbmj9PgHYZuImG9mF/BXDRnDBcPKniZzOTcGqJ8cqzuwWOwd7RzrBaF
UuZxQNRvwM0FYn0akao0mkWi6LBmWMKuBGL618eNn084jEWg94HyXtby92e4XHdG3WxgQYneHABk
s9uXLr50aQnc/7l/VKTH/Obc+L465LTIeQpqIuZGatH3pypU9JnC6DXiR4RVzYF8By54LQMNSdw5
Hjwcr/p4+vXv+TfFGJMFEr+XopS55vvAR2W5UaQCNVCftyb9c8pCl05DfIPQiTa7kz1pDAx8nPab
JtBX7eJ4Ed6UrlRAcQLVfodO+CM/I2e555md5pTOI1NzygAbIGf8SW/I0tH2InJ3bdNS9jNKq4t2
XcwUm+QfEsTyULjFS6YFazcu1tVYvsjc0xkuRVcCGmY8ZXwlCXdPjmQtV9CNkcS/jPO0bYgf5cmi
taR0RPU10VtE3cPmLuNbM42uLQXeriwyH+GZDTNhMBgVmePKdDH0TFnbkhUDm6qGV7/lVkdq2FSh
7B6gPevbOJlZGixthlH5BZG9+M2R9m/uMcKPvQXogNAbk/q7U/TIiJFicdimRbOfg/wcjUGyNZj0
9XZahmrsf/Nh/5S2TCsO/Sy3NXpjHTHNuz1aQiFOO4Q62zytJnTYCsqPbfthrGuHxM4QHNapsXY5
dzjSpDnVrodYzMc0TtlR9f2vbz1naTz+9cTw/d0sahieMQrQ77XpX+okIR1F26KXW5Iu5KpPkB3M
5lsQGa9emhy1EjeZK/G5W7UhaAa7MZZx/zbu4WzWQ/NCd4LAsZWltOcsUl8z6tS2HhB1COceD9Um
zpXYscJfy6L+yN5MlJahkYRCqztP5Zsv5udWmDg1vOoma9FDeBZdW8+GS6KyZz2pXjJRWmv9oyuF
TaUKEBNr+rPDqonyFp+IRJZYdCSft4fCbF91334VTfroz6JZA4U7ZgbtyV9fs/eKmveXbKl7/3LJ
ij5q29qllzsuzg8SkBoWpyy+kv726dev9JPe4ftL+a6nOyh3loPdjy8F7oSltSzlVsTeV2yB6zby
uDzLrtC7Ppsn2wiWQm3T9fgqB5ojv34D70v45fVBcpFrD0XWptT88fUb3MDBnMRy66c83uy8C9HH
fSk0605z0Zr1hO+0UfzoAiH59Su/7wfyyqTWLQwHSlyTu/PHVwYkLmnSq2oLEoMxd6MfkICusWhX
h1+/kPE3v6ONKF+3cAJQVvrvOuToPBUgIllti0LeSjU9mVX6qXLgi+mJi2rVateylt3OJA1sRchN
uwyCo7mCpRVcmMWGcgLGk2PwvCkb5+rZlr/0laffbEzm31wRinw6DHQDwbK+3w1rwGDcd/QWXK+5
mlDubPIKwyBVe79cBj62rk6ANlYGuYrU6QBLc4J6nIKxH3DsT6PmTwdATBudGTO/yheiYeaQM90A
Kw27hWXeqRgMaZPG4wF/i20bvylPfrrS1CM6/wW/wLZO7/Xd3azKvI7bgNMd5hVj07r5a1wuTe7K
PY5xUoTA56Doi8K+zoTDX/1UUGQt6F6xM52XIgPGFRfS3ZueMG9JtTLwvJCpNfa/vSfe7wrLO12Q
wgGjGlc33m/IcHilzvLfY3HQj07jVCt9cuytQcdxvfizsuE6Zgr9cvcRuP6B0aG7g7tASioTeJzJ
dBOL0jVWgAtHNzr++o5dtqS/Ltn/fnPorZBeYPR4/1DWiNTaiDklSBPU+0wSYRCM/cdfv8hPrZ7v
HxSV9EKP9uyfPizijdMMuwrziGVa44/d6xQJcChFdG0y8dY62q4mkCRmYjHYUG1rOd7/5i0sq8u7
X9QwHFZ82ndYQt6fxYwE/x5rYrdF3EhvokNWEPh4YesIZazd5Jw6vGvSEpdS+kxjx4hy4jdv4f32
uFwFNB94sWheLXaXH5ehtHDjWg1zt/Um686eGlDL1SLLHeIb1RDZNpuUt401J2E+pd6qUb2zc4qP
njX9LtjmJ6nQ97cSGBaWG3IW9PdCFH2A/GvWqtuWCSFKuBsgZmbVuOKUVOzGVvtiBiSiN2B6dYPM
PJFY6oSVYY/B9C613WRj1NUbLL9dKUC0VjlG0EXq0AG43CkpN0AbekZ33m9R9X93Db9PdWhSMnd5
D0WnCC8S6aTcSaBRD4ITKjTefiMFsX/lXJ2lQcE9BAxEO3GTrofOsc5azL3268/ybx4bPslFVYxk
kY77u34pQWYazhu73dIV2+O+Qbet/aaT//cvAVXGcL8f75aTw19OBp2H66bU0Qqlef8ls6NV29i3
v/4t3tcn3AXcikTq6NQopvOe+z9onnSMxldbxy7OfpI2K3M0T2VUHNTYbHq3Pzli/M1evLztd88h
kEj6zLprsxq834szz4vZejgFdBk+5ap6TQFuWQkltEcq669/v7+5hOwNTCtxjS7N5uVm+sslrJWW
jeixmm06lt80SavHK/6nkmh2eTCj3ATLicblSPjjaziDJpKCM+jWBetNQy3dFvifV5zE41DvpuD8
61/p54+Ml2M3MXzTdfDmvbsrhJE3GGc0QLaZ/4Jk6iZRRCxq1iZhwLx4XAFNG1D2fv2qCCd/+tgM
hyoWYSFzVdqhyyb3l0sp9TQo0H7UW0jYeGyjdDoNpS3DEXKr4eak283DqYjpOgweHIs+8DcWqXk0
UKBJIrMUeygN+m7O0O6QJH2sSGte9Z1H7rkc7hHdcvJP8uxGEfZC/jg2kyQ2Ng1JQ3u8/NvRNrVH
g45bOeseDokyCPWo1W9VkM+HPlavaa/UbedFa8WoCPlZUF3SJN4RsXZO6ObsnKGL1wUGrbsqNmDt
aE9aFrl381iRb6xF9yOG3JC26hBWLtKlOIYs1VUC6Xn9kPXTtO2MFooq84mxS/2DpiuQObEZ2rEW
3UWe6I7tRGq4oz/msbmp+ARDbbCwGKlInDrS/4LC1s9+lRjnoENeOIvR/TI72qvFDBmTAAfDyM93
SuAWaCIPBIHUrG3f8jqJIZ4JvKO8HfzbrNBVGAWq3seNr+GqF/HWmAhNjxkrxPFAKATvb6UGHS5J
i73NzDUZ5jOTb5Rw+EYcEjKXyXvjkDps+veYnoZjGmjGDklBGdBtDxYFtL94vzE7XfDn01F46W07
dDmzZsUya1Z8Nq5gdygaeFIWGbc5oqVtTVosfEd69GpeiQbbzcIyDFvMd/TNO3s9Y6IKKfWTdQIP
cs3RLcHCJNtjOaQ4uMm6UKkk1dwUH0YbgdpsBYAgsl7slbnNSq/i4sF8N/32jlpmq2x2maiin6gR
2EyyC9bH0uW6TUM/P1iYBpqFP4VwY9i3enCgo5DtJ+L9BsMvL0YttdtOs0lmd81nultcNp8ga6vs
sb6DLZy6nRBZvjY+GAn6x7EjGFhbMAkYyzeeWVSX3I8uWQz6rHFy64TlrNDLHXhXVHepGXo2/VW9
9StYkvxwev5XPMntPg5sOE14Hs4xFJy95fd72TiP89xq99aM3lwF2UcinY01rCwzNJzyrhKOta2p
R8veiq96vpXkoq9xYuhXj33XHaByBDTpNuUQIfOkqCTwKZVrnuZhpVpTHnCedVdSlz9nAcmWtigO
yKEMGogLyDNuGRWbKDY7VJ3DbN54if326yXk53UfCpNPacSYDbWA924txsYSSOw3xdbwSUkIpuhL
3Vw6yDVqqq7/45eiCcE5jrM2vZH3W8wQFaUlItQ/LDTP3gSpqrf2NpALbrrnX7+U+b3D8uN+RvXE
uu7g/NZxAb071NWeWzcsSsm2GVxGfFX9lMYTab1OES/IJ7qzhlqVsVfvdXcIhdPq26EcaDSAWVCR
+8W2SrTngHcgxeZkZdafq9E19hjIsYwOE9bcXqqbwM4+O0PeHuEHDWG+zPIzfTGRJv42l4wDhFvO
4OSXhnrC2F7vpRaygn6u0Uf6VoO9T+B6hEEMIb9ovxEh+zpNUMszF1+xJq5Vaq3JBcY1FvOeGIaH
xpRGobLkJzPDIDCIeg6HgXZ8tgQAlJq+LVt7pSvnS1ZX8Zbk6isGyXwFhxx3pP4J68jrxEGXxcIY
toXeHDXI8hso/3e1V6V0Xla567bbdkzNVUYo80FJ8dal7i1zRwsIVR2cZsvZS+aLQy+24J9cQCPE
/flZ4W51CRcoFt1Wks+xETWEkUBkag0FIyScJzu0/kCeW17v4ZLU5yEpnYOMvRNUG7hL1Okbp/fB
sXE3kh36wcxiJFhuDopTFDpH74KwCJG7DG+HT7J2zW1D0/4Gaqh7KBTyTBajj94oabBl0O38eLNE
lD/VzD8pMevXyYjNfSmifO2mFNIF6INKv0+HON0T02msuhqgY5BV6ZEtk3YlPZiMPvleM+yvLYvB
yZbktX4yWqk94nk9aUZvXhy3Jm9b78+l5fIISUu7iG569GNQOpHnmqHwwsl04tAqiJJz7kkzbw5J
Zb0ye+luahd7oQHcfW8RGpLH+H7TZvRPppq+2IXh87SYj2aNlStWdGUJbJI7hs/H2EENAM8xC/sp
tZnCVwTtfgHk1ZLjUd+1bMg3ZjMcGg3ZrvSjhG02w7NT3fpoT0N2tQnFmbS3mcmAmWaoukumbcEo
dcjisCQJ82CV2j224cVUfspGW5wG24jWzcxhLfNoH7CEAk6kDuECuhjDZx4NoyvAZuScHedgVyW4
m/SufExaYHu5brNDW51ckxDLU9gb7EqJ/IZsinFWjtkY7cY2BroWiqQ8cLzvdo0y97MRS2L0iCDS
NDjxsL3YWFJUQJpi4+OjOcth/hZ1xsegksWlUjrnfoAPmykBPuTkb1kh502Cyg/+n7Uv2cpLs3BO
PJ/aqnVaBoRylHB50KvYvhbsukn72kzyKW8s55bJFo6U2PldU/rfDYYflijIkAg3qbuJkoJAbv14
dossCOR22mTblkKPqBWeZKlbBDTPLpkZyY3IB3TtSu8YyceACewGED58gVKv+KNw7hvhgLvKxEGv
mgL8C9xgFjNta0gBfMxPVpMyrLPrrDAAfOYJ5yo32jaZ/a90a6EPNGpvawY6R987oeqvVyn2jkNt
Zela45JxFsFEbBbBeZx6eeNVybPX+t/win1zU7nhnINL32owEbvVudJtQYOsRWCqhniVTg1JCOID
XEXvJpastUMdF+e6OPRorXYjM+WbeUQxUfSvDoXqYbbmR83vzVXhl4ycwQ5f4uCb3jZrzcqrmzGq
qn0zJndF6hkra5qbfWAdhKWJS9V9ovz94DR1czd42kOUaAS+NKm3xpNDq3vUSVjW4m0xdmRJQ3Ua
jSy4jCNIKLw6ZoivZdrYWoOrNk/K2yT4MgbPpaU+pxwTvKCeD25s3jsE81z01MRCarkEixa5f2cK
vMs2I+wK4t9txElwNoudTXEY2p13ySOR3ZZTMJEzSd1WparhMMCsvdb83eTGLwMz6ArLBctaG9a9
n4ZzR1Ss2+QtgRgK/WzgNKdcNsEm6IUPubUHRqVnS5e2J2ysm8+xjxy9NPXd5Cl5LHQ/2mlhU3ny
YJPQ8pu0Yeenwg3yCFYBvAQA4NETvr9jC1E6s6dwuMyygb8mewIZgD4NPb+aVagvdgtgVpIOvbbr
1OHo6IKKgOcRFdqzxfO1i7Az2hlRsGUDSAnvETEptQORidARxX7WMv+jB9gdcwQkoP87fO5jdW8Q
wnAvmvLoDcgdDDBuR3wNwSVdgqrL5BGF4rMIRrLJuOur3L6dezzas+s367krkrCxQIn209ith8xG
I6aV2gGeEQM221hBAwbIXo23USNcsijmdVDVp9bm1OpliIUgF7A6TBQq3w8p//V1/F/xW3X996Pe
/Ou/+fvXqp5UEov23V//tXurLi/FW/Pfy3f936/68Xv+9VgV/OeXX3JOvqqqqb6177/qh5/Lq//n
3YUv7csPf9mUbdJOd92bmu7fmi5vv78Hfo/lK/9///Efb99/yuNUv/35x1f6IO3y0+KkKv/4zz8d
Xv/84/t9819//fn/+cflSvz5xyWJ39RPX//20rR8q/PPAIk9XQM6zAxRF2/y8Lb8i/5P+jGmHdA0
sVEEAtzl5i0r1Yo//zCtf3K2pSNNo5dpL9/9xz+aqlv+yTD+iVw/WMbP5jKB8fw//s8b++ED/H8f
6D/KjjympGybP/9AXPtjBx9cPNEOuEE4e1oWPaj3zcTZqYy4q6tNQslaa10O0BKBla/7H+0Zuv2s
ivzqmp9KHTYWhD8EhGg1SMIp3lgG7yvQHZgRzSUSXbvFltQQ7khbAVRJpC51FJrpeCDsMTmKwYWZ
VCV3CdXh4BDA1emhnqRsitG8p00x30gLhJZGVvHK1SeUGCcTyGnXyTTBkR62YpMoK/jKM7Jps+jY
1BM505X45lV1fDe4fb+ygiTbl8rRL1nzBPuy0kmmEkSHQODQ1DWFRRQK4SFUtQstNCookCmB2Bsd
xPxqcJhaQMe4xeH/jO5hPFS6GZ0JPkAOYj0x7CpvKEfE2k2cYVP4H+NmNo4RGc7HbMhvZJI6e6fQ
031saJdohjEtyWIyxCRvGq2dN4uGuOqqD1UFLs7MxLBJPCKFGcuypMclG7/LIGQZ8ZB9TWK3Wlzj
ABwcTXuzF6iFXuXZtS3UtSsEvL85+gTz4xDJ5fBXYw4CvLXpQNRYhiAdUHcfaumnO4GwYGW3XRrm
3tSdVQTKDwnNYw/h4o3cnc1A7vQtiNphJe1i3CT1azY67UEr0uY6jcWmQWm2ysxPucFB2FGmfZQd
BB+Srp+9vsu2oDcIYXIMMKFIB0fwnAsZhEgSW90H5vBoEQG6J1ivo7XkgMANmg2flb0d4k58mnNx
K8ZiT//V3+gglcMqoxvUld0XWy/clYZFjwglPGCpZ1+wXOgz6C2+fePlebBzp0phQYgpdVPaSZbq
u0etTx+Z8rpseYPYVHUP2ZBDTVihHbukElGBgPM5qPwjlh0nnHqy54MS+DToQ7q9avTOonjKGARy
c9hoaFI9OHoYEoETuvvOac4onEhyyv3yiAKboss371E5aYiHfZWHPNYUIqAwmlq1BxDzQExzkjR1
4IBHDeflse7hwBO63KzIpNvb2QDlEK0Bh9U9auoILeZxyCZxmKjO3FJTgFRKezuVF5m/6MAIzmWa
kZUCqYuQq/5VF/k32WtvTQE5OMgWkQMYs1tR+Rb6neY4mk1+SP0v0mjNM1c/Rq3ZpkANBRX6h9Ks
45WCJoUg0P5iOdp6dCLxLcqtxxgTCwI4iHytg7wSfWuzJg0Yb8g8vsW6TqJHHXT7OclDZ27hHTP7
2+h9fqkdH01IoSNOIrJNbyArZUX0PBV5tY/TAJgC6d0xk70wV90+y6h6I7A2K5ed2hO93DkiffQG
QO+OIj0r6saFEd6eSQIq6cHSFNKntD7qsXMEP5JfYCLsUcSWXrpzR3FhHHffl655MPXqgxnz0+uA
F05ypFtVLy5zgMQUtWQVAsjdNXMndsYENaRfQsLUvGf8236NuqtD78UhjmBjebSbxsFTNw0uejpw
N4bqyE33vC4UPFMzBXcnECRF7byCfCqPjbOoaD15Y34G8zmfiEbRN5TEw+KJHNGgltNmLCnNc5xP
q1i4ICY5069qJ3aJkvsKxxFzQIxCMuGomFtf3RzwnjFEVy+epyNg75NGP3LXjVO9L6T1KdMkkdve
OOymouKluuhU6JA866S694egXsPlvgRGl33ygASF8JinwmuvdZ0fC0EDneShCHFPTddowWBvLZLQ
jNEXx2ji/zJ3eht85VBy910V04p02Kt+Xog/hJJ2g7mROoo82zW00AtsuZkwjDpNOwCvjfWHQIt2
ClINlEyZ7rU0OKd5Zp9nRfHv6y1GeoSQmnD9h8lu/QcRLM9tE1zLYPauvqg3LY/qegmFDYNIXWc5
ZnjA2uiqkg9JdmdoNoH0pGzf3WEzL0gdP8bsdocBuIZU5THruuxO6BLERWLp5Mg7q9lW7d33P0DC
kxhP75E0FO4B37otBmSWpdVbQI2EWKWx8Mj43MYZoN7BkmQsFB5FaQylNJjlEw7iNURsYgAZSazj
VghgASDA3cH73M3Bfkydx5LVdYCEcKyDFxYvdYmdrdC7MfQwPCMy6gfGZupBy1r2viR3DppGeJ3Z
fa7jbu24bRRWXofnbCQ6YjFmaREVuj0/GrN4UDz7+3oeObQigl5DwRsJCs38D0R3MjGvx/FMF6J9
tOhMjKC8Mvdz19TlwRu0diXMTN96Q6qvMjhiHJMbuTO0Ljjl1Px7V7YGR1Flr5Ksshb/t3/AAdnc
mDYJiX3R5ed2AEmtIvLek1kex4zpv1t55drvyHwjWC67gw3XbEjNbK6zP5DBml3yTJhXjaTPlTc6
9xgUSKSvoAdYSQddPk/I9Kr8DTf8Z3fQ1Z2uxuc+xkKjdQeVBnPYZMG3Sif2ZJCMWytNe7VTImBE
MmLeM4IopH7NSFbsrgR3Go8t8amuJu9lOtt3ScIQXxr3ranOHKhvpLSaRydIPw4D73qS5bCjRTz2
TvrYMm9fOcJwv5iEmsZqCL6xsR0rleinnBjVVWBHpN8iP0kznwYNFdmuldSCoAa20ZSQpScAQjER
wAgPXt4xqS5Sk/812xGP4JgvKZYXq7G1gz3Vxxke/GqwXfTJPvXW5MMSQO/HOkGDnuS7dZaYVhg3
xQkcUn5G3EacowfyNjDyVzfNQtsBpKk56TMuccWBxKwIdE5Z4ZRqUdDqt04ibvMZSbxqIAp7TRPw
2Y/H1gmOqWNvLHttGlglxKx/IpSAoUz+aRigiWWO+6a7GI3m7q7RovhkTjFo+aFFwtk5CHFiwHBB
Qnme2+YhMjuuBtRdxkgHuyqMvRVkD/2Y+de6PVaOWe7l5CebDKSeKB8IdXsbAK0fM8/8EFv9mQ/f
ZoBoO2DQL4mAu+MZFhY4i+dl6r11N5pPg16PF66XuoUtx5o8VRssU8EdbvY1u8S9QUMmzAu8gp6E
O6v2KaSGXRuYrKp1sg3m8RiQQdsAG1tN3yJT4nALcpuC+JzX45EGzq6LF05WjAZOup/rVrtF5ag9
DxgetyYn403l6AdnmTBNad8TI6HxQOCnl4o9Is/KkB4jCpLyiprhsY66gt5baE8RXDJYOj1Hj/vG
0J6soIF43crzkGPzMwpB0sBkr4zyZCmw0bVjXQGmP42BO+wItJtWfjI6cAWNL1DKuNw6Hs+0/tTU
u9wrXhnzANvOymYLBo8+ddV056w1aM+kGfdHvYu0OVh5qHk2qm72nLIveKFq+AIDB1zrgSozpi84
OsVAS0MnbCk/WlSbm6SI3RUDnQXop9nYMalc2aBvRdRfyVyvjl29KYg5hUDmZUQt2DeDAdOOkyrw
H9orfqKdR1uJbbSgEmdymVcRWnsJ+U2b4l3sJf4uMVhb6zqYbsdU8/cV6wkreEGzrlp1nT8cGzZQ
eoatzkei5Ao3kFrHzLGYJV6FGzA7X1QXHJionPHP1TOZHFmwFV2SPqVdvkuCemtGWbmq6q66oMw4
1437IZnQJEeqcjlgt1BDvJeREBAacu1NGuggimRb3GuftLL93KHLPJDI+6Fd+tAor8HjeyZoe3NC
zRBw+BEuVhQrRn6KbbobabEkekAypGt8Kg3QcraX3cYpVOy8gg5c+UIPZxi4614rd2PRojRq55tZ
z+5bIyp3AugFIo+Bhws7+aZMRyaK5NithKFu5kIsiy5GRjPznmsjvma6n4RQep5Z05DfaEjCamyz
EbjVjTndx/RjucHrO4ZPm9ji43G98YMlS3uVA233W8OE4W50h8jCaCyx2avppU7njrYTjUuJ1BYg
MzfUaJNdYQ57MkefC83Yz32WbN2CGRwK3a00ljtPEQfjeykY7gTDsY1a/eh1kBedrlaLn2NN4A1o
y2KhM6jx5A1JsYpiCydTOohwki0Zh635QcfDFeZ+tR8w1K0bvMh0Ty6mUz/5SSO3xZBrR5ECyc20
ug3F8vlpmWLNTYfQnG28h959m83P2VxyDK9taw+cY+fG2cFx5V2je1WI82Cn3OG2cY+6Wx+aavLW
ueqfiOfoYEUYDGC96pvt1jc6kPNcK8ifCaArJvXHuoTmkaTJTCAZzZnYKwgtycW1ca0NE1IRjjBB
oFL405ohprOOO0q/IdY5Sxflt8Fsruj/i73ydw7+93XLOrnppC5CIGgIaaZ23y2OCl3l7WZu3Oac
JQ77BBhF1defRx21AKHN0k2DrfSdu4rPao2fQ65UPJ3IvM42otNz8lduIPTYjErI2cbf2G64p+NV
E3fyZlL1mWe23WjsQyR4OOSTTOPjoKLXJbHKMBgfoHzo94Ql8zmm+Z61rHx0DMZSLuvLQ7eYsf2A
QTp5gHHY+sbJTV1ADpiN8spqzjqhDCWDRoEE0dXARMsYtCt+xEM7cMi1da0PpZ0562JJGW6UHu2z
pLvPa+tNs5PqIbfaB4+Cowb8IIdJv0iiRkiSuRUxxF6nB5JepPWTbtUfU/hCHyQa3pUhSQBideak
lZo32qDQaIdeE32zC66Y7Y/rOTI45OB6IEuOU7mXbSPwxH3FPi3M4MyI/7aTcwzhbT1AcoKo0e2C
TKvCurONne1B2kqGHRtJf0UqRvhdQ8uicRpYlB7SSxDXt3EsHjUyRY4+07FVbRFGEOhMVS1CJZdu
3YPbeWsDEV/I1oInr4+Sm2aycBgNNtszMchGwkgOliWxYRP2FHlXB+TDD/p8sdECHtxOoz+Q0kUf
GidsJ1HcCJC7G9dOi1Xxv5k6r+VWmWhbPxFVZJpb5WzJSbZvKNvLJmdoaJ5+f/jfdfa5oWTZS0sS
0D3nmCOoNlsSJiCXksp3wndzm8j2kdYD6xbSamufEYEZ0rayHM8y1OqaZhJAYsDbVOpZ9xgShYkg
DQaA2WwM0/hK/j5CMniLjB2LGntirBY8Opoer3SJaF1zzasuxZ0gQu3oB1FwIZJ3FecyX48xOASg
Od4zQ2quxrreZ/jc7SKzodXLgsXktNRXuLhAr/SWeWKNx7optz2RZDvbycwlsrl6afqTvmlEfoeK
8ImLKmYlenDWGp1QDGfaIlpCfZnaqLJhhXsyVLs0nEr8zwiQEX5PQKV50bHSOBh1321a7Yb55ovU
Tdz2w2irT/I3GRjHOI52tfQGxyqa8b9Dio/duh8M+rqpOk2xBqfOLfAc4lTlA4HPThJvmROWh8RY
KaZEvHZOIuP673/7O0TzPWElVjhHVi3L+R+R1uEw7MdOlHGRvpRRah0sxUjK9EpyFMMICY5F6oeK
uurc6nq+itEeLBtr3OmiBTPIa7706GE074oWbiZtvEWD+Bf5CZpJGRxCc7hFzaNO97GxMPykRBTn
yGLPj5SQxxZh7TrNbMRNBNGzXCPDe8mneVtKAZH6UUctmHvYLbHGEmJnsJDxtnFhgPVt3Wb6Q6ar
aZtFLOSJi73pSNblPhj8e1tpnyqyfq2OQctkaNeGu3+Zt1kOnvEapQDfo7FIjLCF10Pqfa1qwrcz
NJAh8gKjGnqYFRxobAnZrjEEaZH0tp++p+0RkU4vNfvQMO+uOHeOq8n2jvwHv04yVNe87LfNVMrv
BjNp2PApAXMNrla9qg+er5Gq7vW/lmQDDbkGF1T92drK000e9v2e2ynQn+KUXhsSxMml3WqoXIwx
araxhgMPliKvEtVDPgSMEhv/xTORD8QTKWHPgYgeccq5J6H/0XsdY+uC63We9MZIaYRa5zR1Ecas
tqofWBsxMSEsVZGb6qxNt2oW0Rg+mtpx0MNP0Q64wlTK5/RDUB7Dfgcyd5DZ9FH0fBpbz27t3Lz3
y8ImciSrxdeszXWb8VKI+LMRKfJrnSEGQVGjmM2i1KVLGFTT6q7NwHotPPUT2NDC7SHzFxC//CT8
7UMXT4RAuzqGegKJvuSS+G7Ga5ErPxmLY+l8UpF5rDyFM1UH226oWcdHok2whYZmhM1Hf5ON8VIG
HnVDi6BytgOm5T6kwthVhfiCavWb+vElyr/qaTq6uUNA0T6xHKyL0uEBRqSFZ2z8ngbOcTSo2iOQ
wkU2muu8VYwPpxcZW2vlxbwKuyQyys6fy5PGXYdBfBLedMd556GRxVw/9rsgmjaZ27xrXLCp7hgL
ZeFS7BjaJnf1D/btaKmZNY0EFpVVRniRU0ffnt/cz6S28gWDeoYDHB3VPYiY/FH/y9XHvRcXGU0K
8HJeY3bovBio0MGcsepM28MQAk3ow7EVtDAkxz/kE/o6kQfkpn2GWJQtLTJ/13XlHCTunlk4G1aP
BXVjBnVZL7o13KDP0qif1VR/DWW6lNzLdEII7daWU83u0BDnYYsIokjqQKHZkR51MfyjjKYI+w+W
plmtmeRwWF1tTrEAJc/Yt5Qzk2d849EMuPK7GqNr60tKvL58kOIU4768sz9VXJxsAomWil4aPvlS
D3uM16NnNfLl4X2xSnoysMNIEJOE5qOPV3E7fSXVbJAj/WODKWafjtchI8MQalvpCVCMTlkrCQyq
LPxe2gD9Qmtce8d9Vs0LDe9jERYrF5qatCqkSEAiS1bccwmQsXAsVosJedIaIdNiqoqJaCGddEj3
w5TWPqysj5DmfKpYQKEhJcn4YCXp2UFKlrrpDez7oSsVYjWpvWqUxmXiHysM8wK/pc8xHOSiLcP5
OFqyYI5LxvRflhrvET6qQZ2fSkIaYQxg92rg/JaW/b3Mum2UE+am5BfgyhJWcbcodYxex9EAGlOc
HTOKcbCGNJEW6miQBhyr4BSaCc1OWRtbk/Af5Yy827Q5sLASLN/oVO14kjE42jIZuZZw/avMzoFZ
9WNbu6fWnOWqdJsBcXm2/xQ0zAcmBBZw/mqFGnl4qKP0PkThydfSvRDlRbALOK+6Zh0LPWUOaT0Y
1D1tW70MMCMGoh1XJmMgoWlXCHlilcTjJqJxLidwgWngtrQ/kJKswBRc8xg2amdE7a7VoB8N5vRv
sNJb1aQkBPnJt9WvLUIqFwm+ZXQga+b+Jdv6Caxog8jvNwUwWY4Af0nV7Iq2TwkbokUE6rCwj0xI
3hzdj4lFu8KVOFbGxzhhN0YRMKwt3O5rCltdZZBWIGXW1a8dlbewsa9JVO670D9FGf72zgzxEhNM
5iGxSSbkG/HMvbATOqfPDsZxTTl/zkr8EZJa2ymajxW14iNsvU8qHHMlEL2gO4MwXRjTuDAyr1nY
UwKXpjl4lAdB9hzX6hrmcBUTH4sLEn1ityI9zHn3OfdSpmf0QlucxbX2FmJUFUOkfyoBqElyGPWy
2uLKeidR8THVgsOgi0OFZRWSQnvtDB4ddfNgWuOemboLU8vHoAG+Y9+4D67P+CALVomqmduxjGhy
kRJLWMmUoKTMPLW6IxcoXlBhARYOY/4MMfNkRb4DdS04GVr5gVNVs65bNN59zqrP9hmbB/hOwcI2
qluIRgTf2Mc+lXsPVgur4czowkUj864wmO6NNdGvx9+RGzOxYzQoYyTCgXcaOknB57Pv2eFbKeg0
O67XKmZcWFv/Bnp+DHQ3NVmGknCv0r42Vfwbxsji9EVg+GdbKy+aPmXbwQjO8DqMuCQ1oBK7ZgpB
EoqTmfrHTGp8ePBmg/qUJbkrPKoLoimBr441igia9h+39eVu3rpqLy0XEWgPOVOAt/pMEKq9Z8dz
QaeNLVp7SQXgnea12ss08uD9FxfOGpOMXy1xfivLfimrFMt8a9garX6Q6fBItPM+hf6xTBTFfGYl
i0hnAc70/MyV/1xRPVD/3gYuZjnZ69i6ZQVqOE+RO+UYV2co5dJucSBQ3HjkTT8bllpEnf4twt2U
nogXXydhdupi+FJxNabb/E74ybs15SX1OjSbST9TwG2GHFyowFvHi3oc//LwWzXyx5PbbHwi0nbv
p6jnm0SHF9VCt6ZYUD2ztVK9eBnp1I0NJS+jCMkEGj5cI44gu+D0yjz1eYuypeGrVM+j9dhjw4bN
c5TiypUvRFvfUdU3pDnhDdjQLuM/Wa9SSmPPTJ9IG7kUmJFgbDZQprinpCo/+qiON7GTloc4NMsD
OWSw/EJiioPMf0DNu/JP7mA+tNWUbjsq0NKf7o3WfE499q1Kg9/SRt/ZVDDdcz6GDK5ygrcpFD2j
k1QJdX5L+hR/FQcYRYoP/0uNsNEC2uOFl9/Mse0OWeDtYsywLn+HogzrZWcnxwG5N7Fzc4y4RiZy
hWvEFt8ACDYBlghtCFwRKzCtXrIeL9LI8C9/h8CydiVT/q3ZiGssDbWGQJIsGy+1F88D2qvZZKeA
JFO4q77rA9hwbpsTOrk0EGGAmPbxYopVujPjX/AM7xz0Dit1xpgyFBeZP2eqFufaqwXcIjte5XbY
rIZoX1V5f0iYPfQWVXSuKeZnRbet2sZejlKv11XlvXUyvxshViJA9wQhS20TivhLSWEek4ryAOl0
Acc/kQvlqo1bWsapTPVTCcudJFZuEuWgohcZMKAqqG+oSuIVPoE+7kXzqR1thuktXil6OBYoe5gD
yBTeFLWtM5j9g50IgAyV4aBnll9CT6sd/kM708QFK2Jgl0wFUG7cLj3FXNoM6ScJbXAEdihkCXeb
qmT40tbBPPnUHkXzg+D4J/E7tYtntSBjXtgu+iZ1/Ozg0H0uVGwRyoXztYujGQzCoVngLVkdagjM
iMw17QgjNF60owcsVLEzJS2CAeqWEDwhCH+kqMk/IpikKGZ0fCjuShvwTDWcbbZn+/zFH7LbYkc4
Q/fgxAkxMgMlsGNi3mF2rQZ4p/6l2CQjSAMaTEIwoSyl22PktnHjGCpg+KDpuaD4Z6YedbTvodNt
MwcdbRJ8+zn9YWFH1XM3dNkDI9gztdp7Q9jYJsCpmdK6M484RHynUf2Y9ORGTtS3Au/DNb5LK68v
4kcNe0QKer+IPz2sCzEfCry1n7TaLiPFaK9zMZ4hhSWkhK47siJ7F1sLvbqktXpBkkEE9kB8ZdrJ
XenExwqVf1GZz3iqZgtB7KEaQuNuQb0GrjTH7SjijNjndjsqtj/uZmjm6YkcPO9Q1K6+tvw9EUIf
tqx+4oxMaduqd5SbmHEQjdr1w0MyUsWIthWfGF7Hizg35NbOiCEC0yzrOVyadAosfLCO8tKZ7d48
+YSyLWXLl6dGcUw09QGlQU5l+jmaJcrMBItcZzAWZBTp8FOD59pj7iFsHZm2zCDl6m19daMmOg5c
NULjss50rd9SYDqbmm4gLG5eFL1rKZQDR43wE4fW3zkhicdwdfaOj4lI1/zrIhc3cC3NnlvQMG6x
ceftejPgGnaPpV4zSCkCztz0QK4TDgbjdOYKv/XUbpuikDr1ikGSrBvouPNMyW0sYDNDLbgPbbNM
mSMs8+rKZFJ75lbGWVlO5whE+uJxdaxQPD8ZqaAUDLRjOpsoD0nuP4LLgQ/Nj1oZtStIDA8QdNU+
18yzRugkc6RxgXBEuzHzoBEfwu+abM7dhG3yIm5hxXpWUFxVhbvwNLJXWXpn70NpwenXtA12K3If
R9OxEOmW+KdiF1Cjt5mZcQeVOjgUdSnSAbEZ87zfqVrzCZoUzD0jzDbNAZSP6nk8SIWXlUai884W
yjmrie9Q09D5upN1LU3M3H3T0p6Stq6XTLgTfAiieNfBgjcVrJBCNV9lZ9U3JB2QkwC0o+ifMemH
MinZy/T5MkbhhBcNHtOl8yJ81rSIbdik6PyOHQkV2JLpi98datNjVGPWxSNITEbWN58+qEUBNFSd
0iygLxDU+H6tmyf4lcbOHc30WFcpk3GdcMC8o2pgyPWBH1C9apQbn2tFlqDnDtZFc3tsG6Torzb+
nOuWkO/HrFT9QkJQrluvIDumlTM9X6FX7ZONhok6lr5J+B7/9XUOoYNYgV1reqID7fy2turu15uc
XdEl7o8bSN7FaB0BvJ4mw8YY2XqNjHqEMOxPpHx6wExBbl5rCSgd9dPXNIb/rDEW72FK1TP6RnVP
QzLPFHSIFabKwZY6IloxkNcfJ6QD66Gvx2vqCdwSy+4grLA4Fk5VHH0j5QG2UY6jwH/h13R5nexp
utd9Q1BP44zzUgBPKXCJp7XK6TDg1HIwxvK3wt4BPLCajn8HVAp1i+0HUofnbrZqr2Vlw0ioCnqa
MkITxLhzAd7JhZ5Y+tEwl6Ovk2ijF5dkmrIjqM7/f/i/52rX+dSrIdv8/UVH9tzWLKuzD6eBQTmi
m4PF5ABEatmGgE8iRHeOAclwLOZDGbrNPq/cVUes8iK2jGElIqs8elpXHg14G+Q95lSUhZuZaFzP
MdftGqYvvPYqDPZ9zLXrODlcHuebWOh+Zdbe7u/LIzl+HZa52FXzVzmNTrtkZK0vIbI79k5znHYX
B902tsrxGM6HOMyNg68/TVbu06gSOvf3iGLSP7Sshwgl9M8/q8q/M/T36O+1E2baij/6v98F8ylM
NLxjOp2Ej0wv4mNsBNGxn4b4qNNbAZ5Lhwa7Z/jr2EDc0U/rNvUGMB8YwTSi49+jpkQpIpIGokL3
DFEqPA2avojZ9RZD9y0kAWOyCHTqMd1fQnvyTrlNlS16B9sCw30JdOOYRWOwtlPrRSdkgiTVOqGr
t2DkFYnZLsiqstchVOXT3yGfgcUEA5zOZN10COQ6EoS5BF4pjy6jdOEkZ92ys4WjedammBt/fcA2
um2mU4ldlkETWpamvvLQRc3as476lvLXRRUA2xvXCOLHf2MvdE99Rc369yhuwoWUJoA0Dh7LONTe
ggK+llGIGZTyRvPgMgNiYhgxyIvRuOlefCk4kYupS9KNO3Y3oDgmSoJ0FrAMVG/A/NCVhuBs5B6q
ApOAqkwLvwVBV04nky1k6LUG73JJfhNNn+xOVoablrADsU0hZTKG0dxHr3PgqNcMVVpXHqOItPMi
7SjvnekLL/AM0KPJzjZRDEXfhgcAiP7UManejm1wnwTca3pCAorFb4jf174NtWXZGdtucnlPUZUx
7dKbrW3UzsZjH34v3PqYGmn4LHVrPI8RiFU/4BWrlWXBL8hVi3EdsRI7Pio3r99U/+UPifPqOW15
9jw0PqCgLawY4Rwxb4nW+UBIVjUZGBp1+UBijaS/0+rnBIHOBWkj1EfTJlXGTyaixPN05yHznf+y
bcMNwZ9huAgp2IjnDX6SPrpj4AuxPoPsaYkeDgP8aDvKpt0UZnOONrm1Wm0+pJKhsAemNNNhycQZ
tSsMTADKqfxsEhcQSjVHcGcTftr4HjMcRzcdtocGNs7ah2GNFs+828GrQ0rGF9adQF7DEO/FAGyr
B84Bs3gaWxNfvoxK+hRQve1EghqmSEhPw3CofGgzksv1ru6/7enNbNzXSHj2a5IzFm7yN8vNWlYt
0g0mO90ZbQ+GJhr0PgAKK6klFGOdkNADtljOfrVthEYpJFO9Hmh0SsOw9sU1JgWHPGaW/1j0bHtd
LjC2r89Nr4+PUcpyqkPKfUVfczWoy5VertWk/4Z9LK9WohnHMnNx/82gJYVD/JE9GJ4YvtKuAiNJ
M+KUhym6dqPJIKgx/BukJ6KmhXdsXGU8TXKWWs2ci5FvfsLH0E0a5kvi6OG0wX1a7bSqaW8MBiC8
Wahc+hL7ycroxAYVskkmReFAac+7r8yfvXqn8n2oCRDgDjD2kJOIl2txtRub7MfDoP/LHckoD8eJ
ZOoGg3nZcfbwDu6IwDBxlXPEsA0DU22HXJFxZQ3LCaTkNkT6ni2kfEn0MD4OVYnpR93nH5iWvYgA
cZGrsn3Ya1vbzbng2uJziO5iCjo4P5P5N5JnQ5x/tjx0Z7AB5yOYandgr6jpdMM32w4+SFrI0NaN
A/aSHPI6PmeoYra5lppg+QL68P979Pdc38g3GU0CNcJIgpTvn7URSIDLGJ+bIjjL+fD3/N8jaRdE
5eVDu4njmCGAXYfbv1/4iUE0Aynl2HKfaD4Jp1TBim0JVcec/Ih1cQ3ozHVKoExplOC1GRFYbthe
VC/81QT8B7kvO2LtR6qczVzW1LUVg0JIVxbWLtRhY36BS5YTKtGtOVmPUibd9u/pbP6dU/YMVbsR
Hh4+SvuKvu3v+djz+DfzX6Djzy9F1dwn2V+RFLVru2rjy99hwqKBmlKkinWbki6hb677VW3yAcrm
XqIyRsum5GXoy/99hAIVcz/D75ciektrjEFJ76JGcuSuFeZF6qg4ekpmknW5JTpT26bVmLGDZeF2
IrDhqTCd7Ei9vZ46E3jkl/EJkiVyOhTWgZAmjFWZk4eV2opYWQJBLFPeqLUwFNPVts9xRjOsgQQW
GzJRJ01YD46ebB2jkqtRUrMnaZJc8nkiFtjXDlDQJoFyk+CAR2lrD88d3j0d8tebXvrjU6Vdq9L4
CJhK+1Vo7HtmybCKn+DdivWQlPbazcadS+rXJdAIzy6bj9Bsi3UpacuoC4xnEuPtm4N/GU6sARzL
JNyXGBo+FGZNa5tctcZ9zN22QjmtIdPUIbGODRMnI3MjNInWuGmGLHnGviI/Gq7PfAq0d+tpQ7EK
xZg8E/IjZbuEMIU6tcqrY5gEv7QLzT6cuH386J87kElIJAJ6Om2pV2y/AjVqHvQeYDizxL7Pl6E2
0jlp9h1DL7VysWW+xIHu7u1Gt+nTkw2oMjzbegRyKFJ1iS04RampPp3OMG56hM4wN8zT5HD/dob2
6Rfjhdfub71ugYvk5o3aQ6xTeGTwCgHxDcZdstPESmCv/9rHLhww0t8dqMobS6JfwGiJ3OlfdIjw
/MAfX9I2LdaD543nonAkowymgfZwy7S0fkq6+CPWsNX1w3SCdpAbWy1YElpJom0NoJQ6Y3r8M0J2
8jhFBVEvma1bB9nWxU2SyMv9hHi9aRNrhY4PnkTgO4dSOfWbDzs1rezuNXdQquJf/JJO+tZwqmOF
WHULcaJZl1o9PjnWvupxFvUbNJtMz81b1nT9PrYopAymQEjQW7wr+ncM1qlZlVXig5Zu7DkjBMGa
vkWStxS4iZ5MEosuhsUMU/n9fui89iFzu3adM1/EKnZg49dQpoead2udoTo4Q9MsagTFy8LB7UDg
5pL32rAw0DgAGJXtCjNom6k7mS0wte0LYzB1ye56ivX5YEZHGA9VhkFUo1e0+dVTO/TqPJiNfhkM
6e4Cc/r4+ylJKwv6if6Zu+Z06ec/kI4u4LPlDXM8noM9YZ5mACupxm43qAKW3LLrDX/ZjXBjFIRj
2b/aM8lapazhDMV8Rriisi6JRSoD5cC7kxWzC2YjV0Gf6EuRK2Y/vCE7tv5ZUckMWvnIVPJdaSQ2
S3kv0bKYhHYMGbzjojln+dhdqIG6C8aiHTcmvbvrEN9QBfvYLNRDHFDm0jyli8zCbbCcQoMrug/3
4+i+GdSlLug32pTqSG1I3R1jh+pZVX3JRW5u3Mh/SZth7QaMAsLSfcbIg9RTqAEjw8uS/KVrSc7p
XBy5W90qm4s3VR1dE1gospMjKdlHs67ozn3tPZbjj5iYGfepe/cHe0W6K5NXw0lOgZMD5g3wryYQ
xb7E56HPpoRmOfW4bVr8C5IkWMsM7uEIf3Nhk096cYJ5K3RykodMAAHbVcMJGXswyfr+3oxudMGh
v4ZUXfjXoBue9RiwwBzrZjNmLLiu5nDn9QM+dt0APqin/t4IBgrAVL+L6pmArfoVoYfbpA9Jof8M
WjbeR1FnO9wYDTiJ2kZVg7y7AiIoVGD7QHNdw4ydBhIL1UEV3vSoEQn9yEWDbMYZT72OtiEa+vxQ
FQxq25hhT9Wy+k0dZrmssUzHAwQ+FhH016n3Xh2udMJxi5fQttVD15f/0HKNr9yDvLi+dWXjoVpK
xZ1gWpSPrYjOgE34xHmtfbSQDNZdd/dBRM76CKfKR0L5PLjTRsdBdDNB8CGYqEnetATEW0C+MUZk
gAZM1Se9jrc9mpN1q4QD6Ay42cWQrpIhMQ6Gnns45hJj3GOidmj6KHsDel9qCRBvNtjiSHQtWboD
fH4MzLO3dEAnJCZmBX5E988mLGB/6u+JbZGl1QTO0zCa8Pbx03bD+iWq2e/6KDoK2xQ4fA209XGb
H62wOrZxxxTATpIzIqlI6fZrY2z/zk3utMQe8p/ndmZQ7ZXOMXThJKUB/gMUewRQAYWtxphhaj42
p0QD12cuTxbK2MhbXVdPanQQTDoATkL0BC2Y2kprOTVBk/cn2AK/IkAeU8xny4+D/NHy3FPoF3jk
sh1gCN+6O5z9X3NTg8noTulbqGYXjXlmrwTM5zrO7tJ8npAKvUXm4EBUlMe+bktaAN+6ux5bOV//
nooB+nurhrccp1tbE8FLizX51oqSf2j95t63iN4Yqxhr2p1gO02edbC7xlsmsf7koPxctaNy18Jw
C9qiReCQYCIsjbeeCDjKQbH2y/TVrTNtNRp69DZ3DEuJVu3098qReTBzAXOxgXHn+4xYOJdwdz23
W5s9WBweRtWmL9pmK0xutxACVd68anmY3XBucHdZDvOQjKaz0XFXG0w59iYLClo4E8uVPlonsi/f
+nTCxJ0AqFGDX2BMmDtAZH3HnWG4ms53aIzOQ20nbwbT5bPOSGRht5V3jwz+sNJYB7ShCrbKUvVb
lVZXvbYFXFuk3BOTbKvVPobKMt6qqRpWJMBvECd1W5ynszeH4WnrdUcIXepGR9QTKzzku9wTH2G7
K1Bk3AiK+MnKEJFVipDJMfzvFBlcnAl3F6fxL7Y7V49Bw2Nfzm9Wmp9204RnIjx8UjriYUPeVoHA
N+zf6J1esAG1zh1sbC8O5c0AEGyUN74R96dtpj4jO66BUYVt7JsyrYc2qe1Hz5FnQpS7Y2cm6Eh5
14387Nm31yriUmiF/hySjnor1XhOPRYdNV/2oqyxbJm6b7eq1BtsZKnHw9qxG38bx4X2hqH/Ftsl
uZog221z21fsfOi7CdBu36IKY4gcFwrQwWDh1ZPDl8f0vZ3K59Kn8bMxaEWD3/eM7Xj7ieP8YG1B
lCvQ4F73WMXjvh4uKRetWWs36UnzoQh8+0zcLn5rOgvA4KbtpqERXtnUsHt2UWNjO2W5ncO3217d
Y7LEj4BfZMFNNqvAEL5YioxpsmvlCeJKvvUD7Hpchj85iv57ExYDXh+QMCfE/yuNqTNTmerUeng3
qPndIfnRHsrIFCcmbVfEjo8JhhZvIez9LRUKfGTM996gx76w2MNsoUfeTcinZ6Xnq4Yf5FtTWmKT
NNEVQD2CpKrMtyDKnoJyDG5/WwjeEHTBsvxn5IgVGcWhi4JJtWRzYLeS8JnBs5n9FBbXUhPv9AG2
P4VCuFVdB0uOTZS2aPaA56w5E2N4XWgNNtoIIZOau2cc7RWIWf2CJ4OLEXNESwS0/YZTGsjp4LGj
mxN+2KadrdMoW3lxrF4NPKGOsqmx4OisjQu28jQWP3ZDG2JE0QcO2lA65g+D20tNLHwv9AvdZ7N3
ShokNBB/byfVR/ZjRcxkhDFEDMhttV+sYsAa9lupecke8vVEptrVomR7V5G+BAA+J6kdYknQXJ3U
r49jIt4n/ymr0HvivCmwRc/7NQJbDMt158ErivzqGt1TZ5vtaepsaAdN+gpAM7xoEtw8lNrD6MBT
5Yy6N5/4qAXB1c8azjGvYAorsyzVhxXVM5uwCE5q46cKMoCDesIssuktmZjfjEm0k1jj7qdAXBGt
jwc9b77jPiwWGbLWsdV+uhTRp5Oy042wFErXGLfdKy6ZdFG5PsJ78OReBOFMfstXjZHVb4EWPIGJ
Nb8QExklwejELDZ4mlDfLNLRy18yn3Oi3CG6uK2p9o3FzTlV1apOJ8rIIYJZFesIMxrtiomiJOsu
2pIn5D83nnzCENX7FelH45ncQFPnP/VZ9hRbcUkCKmuRScIVtWUGp8DA7F5kjHcZXDOpiwUkIjkt
UzmQreZFJJv1VXWjf52WHRrJmxD+a1Rn114X+a8zgcvUXvHlaQ5Rz74Bmy5u471VMahxGZWey0j4
O482ElmKvSXf0nsYQuku67o51J5Knk2veTRtCxqIkz1RA0OU68vvkhuIpA3jLBhN3uIq61elmaiH
HmIF8x+JEMwLDyD76XlwaDXbTnNXivSCzZgkCUQKmX6gXLyitbDAR3GdVSXsucZoKe5vrADju2Fp
EAPdMXyyG81dQxHrz9XAieo1OL5g6C7rQGifRWV7qBE6+YjhNOfSZ/OoAyGppzuoUHZbMLSAxEcX
rYkSbc1U/QNplz9Oo/+Yos7vtejyFeKFlwnL7IPq4mALry4/dHaen/NZBeshlXhidoAr5tQS8+EX
OtMtlAOdyZybfz2F7fw5+vohGzXCUskVg62FDRDB9vpez0pnNWhtB+Xc87fOaBiH2qGsjBRlXZ1j
/daobGR3iqHcWGwK3pR+klyP0YQ5ZrucZUlfGIBK68ZE1fXfz0U9pFs5kqGQUqie9bIPj+DAW5Z7
flKei58J0pUlRifmOrWSmHTB4FqvEpk3+0JO4Q5rMwyxNf/8d+A6Cs5YI4VkOMoV7erERLzzoUtF
SjsXWC2dRxmXoBLxtDZi1BJe550ze0CzqszEo3QjqWFM7EPLIsyfNdT1WplfCKvXT8jfFnWdCnJM
0X7xdXezrJr3/d+TifGcgtueiOZNUB4Ihq9zxoDPdrWKhqKgwWNliTQMsPspr/77PEz540ufZ/FZ
9i8YKKAM1CJtnZggFVIHZTLa1EUhGkHEgkeQXYw8oaVxYYLKpiHBg4DzDRxJGELhWF7+HmFBE8IH
7X5thrbrHL495Cwtvfz38vOjoEXlFPj6GRaKsVEldid6BIAi9fJ/D0XMN543bMCdbr5DPQvX04R4
u67yl5aztunjqD5MMMmyRex4K23CC4huC6pFi709sZyU8E1ySMoOyklnPJSTMeFlziyowB7uvwOa
T4X+UbnLaeyATpDZGQklFH0gbWQMjxwYy2I2qEFSBpY5/B2MwXq1RU3m5PyUrZA1cN2gtxUdIlAr
WJaVFh4xuN9aThNs7V7gRIQxVPI/zJ3XcuPKtmV/pX8AN+CBfKU3oihKlH1ByFTBJWzCf/0dYJ3Y
5+wdcbujo1/6hUGQUpVIAGnWmnNMaVX62gfHEsqCzmDk9gfXIUOg9LI9KUEgsFYDSIGF4yc/MO8T
fCg7kDFk+2kVPvcAIdhNLO/7mxoHzmA3DXqtrF3JyqVlRM2OBqUlAb8U1Sut4vEAaEttEMdelUvC
JA11mszYX5Tf9CuWzTNsznnOmuHH8UdC5gAxIZ1jmxBysnsI6iPn7jCU5Y90KS6iRq8xxm6RG63N
Eoc11jdzl1A8ZmiqDkKFL0EIwzCpK+IwKgC4Bj7HFGL33sjh0zmlBtZy6usD35S3KjkrJrGRJN2T
uESJL+PLCMwAt45J8EgeZoAPFCoZ3cjyw+1ZMeLOQfc4n3mazHYEFaZ1B1K1/GkT9skF5WV18MF4
bDrfv6i+xqGO4h0vu7vj/l0wyGd7lO3NjH6wDTRXIg6Xk2H4Sw3h35IGMEbR+fSrWCsXQAKmVW0j
l8pjKloazUVG9PEwRDGZP/WQLqk4HGUVJhvTm55v56lX3gasZ7BtvPQhtxMgCHSFtx6Lf8siGzc1
48+hwAjcXUZPSw7NsC69lh23bSCKtMJj2ARQHDVbQ5yEmTgJs2DH4DEbFT00GI1rUL5yVHwdQsNa
el5f71TDksrRDDhl5EaBk2QU5/pNcEE7LrvhyT4JNG6Tnhx60x7WvbChHkoammT1jpyQETcDN5L0
H0eqGOvUF9Ae5kQ5z2LjFqDQK/P24MyV9tuzSjNo6Hbku3jgCTFr/6JKn6/samRP5S+gs7Gz4F/G
wifJKyjQQd5+D0AH1PYhM8Bfc2/IiFW+0bWYokuKgXGwr70BwUOJIwP9bRcCKfKtiaSc9s/5HUL0
a0ncPEvDrA6mM7wVtik3ddosy0xk68Zvr30A5jOlcW2Xvb5ywob6NRgzQHfrXDTPWuayKdPrF3dQ
qPLJieUqmZMIabCbQRAtGQz1BfvGZgnKQm5bS7tQnC3u2tRCn2/SMaMfWC+9uC4viNOOxPzouMKg
V0hiWUjULdiiiGwlXbRQ3NwsXtjyVQLVvk7mnKlI2ApyF5BHpV2tpHvCza0TG22dk3jHIgaLDsg5
5KYEiRX45Psg9U6hRmZGOzKxREG4tGrgDY45R+RiKlqyiUgXfW81O01jNtRZsjLkeUddJ0oxBXXp
yPKU4+E4cHmvE8HNWqzyGn1WIMFrUb4zQoyKeDkPxO2u2MeoU2gXCJKabik7JXezQsJiT8r+C9R3
4QzHumZzZoFflR92P2ytEMu2n9mPTF7GIgJfsGxbPUeSEtmcf0zKfeYcRsiRi163B9rSsX0csmPb
Gc3ONexn5MD3bUzcDVYaLDBuu0aV0i0zT/aPEOsQ2WdA63EL7ixPfBtQadK0q371U38dRdcC6KzS
QyoRTqgYUVQFLmPh1KiyegtNU6CbzW7+Lxz2+djV3XBPRmq4rBK0Jpyn97r/HFAcMN2hAfBC+Zgi
gMLDcDLZ1G2V81xPsFrTaguB7RsqpLd1mwJFRmsmW2p3EGR7TmIzvSftlGxbfWLXWnT54d8Pk880
NbkxHY0Ia0xs5RepiD0ZnJ6sbayWbv1phlmxRtWAlbuAKbO0KHoum47hCFMccYUubDJm4XHTeNkT
4iLuL+dCk3lcOR1Jj0HCnNhIQQwb0OEl6dkEtlCHh5lZ9AhzFk5jaQcWxdGuYUgtFUf5/FAZ/j4J
62rr12fhetgsfT6cl1jNyk/KjgupZRGqkm2txD5rY20bxBknb8TLnto5Omv0qCN6OXza3pZeVkhR
2/wexr5fw4eOZtG2TrPE53O1XndEau46Y3lkCe4SaWPWZK3x76ENhiQ4ozP7ZDbd5bBM2Ps0RznJ
eMHAGmDE57rJRI06q5mRYGMMf1fZP6JoI1hs5rMxjt9NSwGL6vH7xLJ3Q+/y0laWsfUTdFqAHkca
gP3i9i+ZiBlRI1ZA0KV3HZMIg2EUw08TQDxH0YSbPqW0Wwn3ErjIN72keRYJzLAcOwZbtcHdkOn1
qRQ1AIiEhIqVk7tTab/3fIzCTof2eBpZByzY8AZHF5NUn4A1DAPtuw8Kagb1eG1AGy5SnB+LQkTP
lLnoyswPYa4HmyT1rrqloA87U82S7OpnsTpExXeArneDsAfH5ezEjs1xPN4eKjoJnAwWoY2E/eTG
G0zVH30WAL7Mnfei6Z5peBHsHKYrBlZSZBN8fhkJU0dDr8WhR88S+8hrkMUD8EO8nQAD8PQI9TYF
hP2oIVqz0uGYlwOizlEdTIUVyU7BaOBaixa9pd2pHL8pmSQ7yPhjJ7ETR+GDTA+aNrz4MHlcvfJ3
mg6dRfrE4fWDRpRhxVK7NjwHUaBYMfW6W9Y8/WFg3xEZeDX45K+oktEG0S8F/DvQY+j0MwSKag/8
EHVXRC8nBwjKlYuMs2V/DDfW35DKHOJYOpt9NnBuWVpSH/udmSnFGQW7TSvY3Jbg0yFoDvI4eWO0
coV2mqZeXoV5TT3kXGniO+hBrPpckqUYAM9PKuNt6tgPJaUdvfihn7JkZZjq9C5fCDR4WONBeAZQ
L1aom0xKwHelmoztNFNh3axftClGTrfxP9y2To9G5PJtpZhRafIuJWn3OwD5uJzlNwHbCD+H4QlC
A9yhwL+4sv8xNaaRWiOUzIvSu7woP8feFIdw6N6/4X7AYQ7LCRSUaWAOyPnv4i5beOI4SVIajCz9
YWvKtGtQ4kxD/CW68UBN5j0zVb0Lw19+1dAs1hICfrJ06TDgcclzGSQGIbS9D11Qc2uq58ZQndPI
yckCf7ddkDRTrDu73tPzTdhRaJaBeW0zUslI716hXq3Ok/xtQQ/ZoQ/9mbCt340GS/ES3e56FL81
eyy23WgTCqs545JhgGEcvZpYN6ygQE17TAwlnYpU0lBJ/TMSgOJAMUtDNU2Jp4xPTMDUG5CwrFMt
gWhemgh0mM6OdfeRh5JRdewQFrskLQGB8RBWYaaWdSp2gTD7TVk99PbLVGjTfZmjGBtc0OKc+d7x
kpXd0TMHbs7FgNUhGT9pin2BuEYjW0iiiSNElJn/EzSe2OD+QCDjyqpfdzkmUkY3nAUYjDIMBeuQ
7SoVnNnd5qbOotaxTWglyA0rACQ2lHNWUXyQMU7rcQTq4HbZKczgG1qRDydrdJ4sy6nYunNum6jA
EGaJ4B4Bir6Q0ry6Xtdc+wxtQkle95cRNVtEO+gvVL1vpIsArs4e0k7/lk3Rgrhl2A5jRuu2+SUo
pKzow9c7J4HyzVCWegK7WMa0Elg/eSRaesnGCxuEU5tM6T0bl6UOtZSyf/0MCEDNfvxiIVVgPnl9
vNLqzl05OEfWoz4cgoHFBKbCcKOc+qdybHjGCLG0IbEW5PlZiED1bVg1ktWw6S67LP8OY1NfuJgw
l1PSOavU1yNCzYoTVoIUim5IuYY/Lmomaw0NNMWnJYB9RP4Im0H+iu1AHrXQ+raDKYfWou6w7lKD
scRaadOx3TnK/kVJPlmYLXV5WkTFRIE+DTGLq5ip3ecrBuNGRTWTYunMLg5dXYe+NCmxGZhnxm6r
KnQxEJocLCGwLOwJ125sn7vw1zAM5Znvlv8aJ0BjJPW2YUDTWuORm4mikZ1tMNXWTGjNaszMaAEh
yloNpX/pY+1bjiQadglmcTsg7ClK1L1Wx86yUcbz2KiOM+WWaC50ZP0sXiOteGq67rfdgbLn8quC
KF+6HYSKKjRWHQvdOhIIOEarumhZcDIjw2Z9DhUMbsaSslywmaT1NSZ+xQLGJinStdnHjtuUdBmi
tWxrNUn4HBE4qFU4u0kaemYbvY8upGBC0snvyYY5dnRHF53VemtH1JfRB8YsE2wLfhjRDw+JzxNB
cbKTBpU2N/vSC8jadkA2YCFxLgoP+q5xnd+eDZ00A5Fe9yJaqgCvZPde5pa3QmKzxSjtb1uaLuCH
VvydgDlyzCc+zbHtmPW/hN8FJ0s4z2Flabswz9+aIr0vRzJHKwtbVYdZkPQwsSJwgBo/cd40yq1l
ZhR0+u1pxdYQAUtd7pFfLYfaqJZWkRdYYPtpE7Ntqxv3d+rYd0kXo/p2f3eYCs+xAVcjstJdO5X3
fePqO1+xVpzGdxYloPLqC3ojzNwWYoFcs+Cm0VpcMS4tPUTKS2X3KL/YW2eZ1jCWoLAcI4Ubh9ba
2i8pJA7USBewcI0VtojCLJkjsWCmIKlaR8tOTRivGIPlMvQGnb7lpLiHsUSkmJuxDr/Gsfosy8bh
4mPZlE1QEeo8u0LqgKwYImzt+z34+wktHKIyIKkrGGKsUZJkxdX2NiYQAUXySBu5xnriwTzMsJwN
3rC0XODjhQ+TsIRV4xOWrF6cOtxlFJ9Wwey/TvW6WtFDO/tsG3yv33eUahd+Tuep67W5W33JhP+R
RtOHZ+qIRKcCwG+QcPtNCVfKqg9LtuF2C3imgqorqicNEsOGEnGxhLi66qvmPFVDgScCSUDF3Qtb
r9PQv7LM0kRsLE1YDwd68POAFKLFx7FUOIG7yzWjONSaRwsB59RKmsWIhMeRxABEzvbfxSNMXW8R
hBYcHyyTA7bx2Ax6/UDq+q+ICgzefOwYtt5SKTCnC3Y8bUW4wzmfSm49rHVUYMCceJFA/jppHavA
6ikrpjnQtDw2tQ9pkyijd89smV/a+JfXkuTo4v2152xeORgHWMK/DKvcWQVmGYkzauVh3k7HVq2t
WqHs9P3fqJqCe1QUDOBxF3+UlsaEd1DgG16EDN9aR366DWmfnTNegvTCYMqN9qUPlXFKyFbMSmeH
7AUv3DwgjJEEmxTF9ZJaE4shUZWP4aYBKNeX4l2geX4pGWbw/EK+bnv7Ed/DN5u3YMF70bFUukF1
k/m/xZR0znz5abjF1VIVHJyu83G/19GqIFBJ7ypsEIRYnMfCvtJy/Cpr8SZIu13iV2RXF0RCHocm
SLZpqz1OfYPzJmKzPDrhesTZDOd7UEiuy31687iR3wRNgNaPm4Tpjq8TQY5bsp4GUuPZ/dmYUORi
1j55ZR1uE2wUDV7j0sjejTR5GLKcAoq+pyCgTokfIMaSVrStTCd780PErCzzUwsXTay7+MLEQ1Ro
v+l170RK7kTpcjt3bfIg2nn33NjeIi/4wdDA0hUT7bfU/P3kT+BvcB87PV+0hy0GGgMSHxxV8yZI
YH2oYb7HZrOF88DEVG/HcgLoxCXVDALpVm89N6wRGhIyFr4OBMWI01dEGMMjNERKLT2chzAKdlKo
OQCqpr6hiBLRSXyBplMtC09SOA0dRDe9MPZKgL+i3ZWxi5PVii3VWkmLWUYP5C7vMJB0rL11th1L
pwj3cWHVO1G2m7Zl+TNhrK4IJEaUrqbg3Jh9SXdEHzZlSnRIjmv73pLDO+tke5GhRVsi2LgMIb37
KEu2KjVgPZJhZ81Xcqpw+sQl83y98tC3s5EFiUJRi7+T8VOmwl5T7dt1loGEqJq4eI+V9pjJPt2H
RnsJWZIvyFDZjYjDscZ5H2bwXblswDoPCJeFiT9qPHrr8+BoYE4a6C+tQT6ejXT6GfRyWFVY5IiK
5zbPit8KlpwhZ1gGmvZwRLDnxNSFaFkFOGVy9ncQCQtr2piR92DU5bCY/O5gIQ4vGvHbcmnkOhDz
7UeH+sfK78C7TfmX3uCM9+5qwtNiJL8ZEpZt3YbRHlb+Yxt6fOxcuegR0nx340oI4AaGjrBKK/eg
FlZk0nSEE3jlHi3ATxlig+Nc3qO5c1D6haReyhpdcqcR3l2o6N5CX61CYb7qaLU3Y4y2uk2FQ3BE
7uFJ5PbWepUfSQFrcX88WkTcfU26j7Qc9/1ZlmN6RLMmwIX05dq0DBaJEpNO3Qe7IGbxNkm0YDn/
pbDy6pzTezRaXd8VoVgh3LM3NJWh3FiPOoyioimekI3TjazlBav33UBdz+IMd8QLk/1MxRShcrHk
MncAlEFke3KwCIJJX+iifjIDCl7Z6CO/ne1bs6w6UdRTEJO59lxE7p+xqaLn1MxPfU2kwLMtBsbJ
Ds9khx+Gtvk6jJDD2/KRRDuf3RilktBGr5NOLQvkAe84rm1KwdXL5PpUXJTDbYFdgW0btekgjRfN
/Ad22OI3XnaSU/yQOJ3Hh5ko0gFI3RQkpi9ye3oPJzXcCZ24gDAwqPPJ1t37TnpKacouSzceWXBG
xl3ZVEuZ2dWO9JGjbgR3XsmewnMhvnRdAYM5nqAiltG4KMqEMtdIuQEyIJWP2Ld3PsbnRaj1yABs
Sh0hHKcmPA2p8a7KCmoU7U/fe0Yvy94OyP8i/gqNGl+NhwJGxvXX6D/1RvbhSec3VVSWuc54iA2W
O9JJPwIDi6FNgI9pMJ+TkQhcjc1uH0xyxfW+tWNdLAr1FZXtIdOeKpaYVKyHcecq7wNt/jEUknQO
RJrAbxjjUM2j6wbkGpU2ORdd35B1a76bZXa2axz0uOrWFCr6RVaxjZF+8uxH0R3ktr3vDY+ZVx4+
Ws3Qkbz2A5cuA6oy0LCJSvVzKaFHavFohYI+4VRtUqTti9AKTjWrw3WQYjYLbJnvo1rcq8Zx8Qsh
/aXiF62dMcMQw5wRmkeXiw4IfwkyOoR4WNl77uhyF9j91ofSgDnVu6T9TyFYraCuowBS1OFxyMds
07r6D7NhQnVN1GsgUPVWl6VJUmFLaQLu911r6F+T6yrqq7W2pd4L6wpdEcONFa7iFD9Cn2t3umen
K73lC6EBK7bl6G9Dgx2XJ9CP6mQDh6MYjp6VUA2wc1Jhg3TVtBB7krGnn37OLPUBYhLyGUvDY81t
tVC9elJ0ZWrkgmsyiTKWRd2m7rDSKCylEN8QrZAZPzr5MXbuTKKxHPU2OTm50Hkmjnb4Ti2Ubi7L
5iIT4dFr1LffdGu0xeV+GKt2swx05vLM05vXoAN2BvWsaIZ57w3Q16jAOngpsjrGjikHO0rOnPlo
RvZLrxOG0FEEtc36Wfaq3+d9vKuK/ly39pufVcXOKAwSAKZgl5CWscpFli9xlnn2OKzIZrwjuIsb
uEYXSiUwywJFFCclxNpJip1Td/bSAZfej3TNmnw8Rc1woAO2qApvr6fAEWtt08eUsEmKG1eNVVPH
1hsYowGmJbgK3LLmHoMidW62EXpTOhcDcIbtbKEDA3xLO3oefXA1sQZvEq89sfx664fvumPSLaWc
tmHfQ3lpNjoolCUSDBcdtn2cUBggYyTnBu+4m+A8Ch0TV3ycgxKsmvshEiSdF2nDXgKsIuarGDHD
lE5Xu9sGdLI2yPG+uL7MhUjS3xUVWVC2wYPUXHxyOFT5DoOELuhH22TlGSJuvDBy9SfO9V8hAH8j
3H//TxEF1/+H9IG/hRr8T1kH/z9GFPhEW/xvIgqK/vN/ffySn/lP/Pm3qIL59/5EFWiG5/4X2FHT
clEgogw1iQr4k1VguMQY6KC0dHvOebQt8gj+FVUA3OO/LN8GA2Xavm67vsdvqT9ZBZqj/5ewXd0U
JOPqviP4vf+LsALD+kf2l+8aBsEHFhomzyFm1vhHaGE7mrrZu9L5wv4R7b1WafdV4570WCliV2h8
a5gvzsVsWPALbN0tIBeYgRx6DHf7xAHzJDxcCxaxG48u9vzbm7cHsBE/Xe3od39+PjWmdaD7rDPm
X69h74M1pPH1719oQDmHrvl4e0UDkbvQQi0+5MQDbJQVa0tbzpDC3IE25nY/KO7Ku6BRp7aLbWg+
TfoIPDXftUTZ7kxZtZiZsbR3JK/8UL/ptMD9YV9MNFYb/etHqT2ZO13fCyczt05se9coTwggghy3
/nOI8GHvVdi+boeDmEt2pv1TmKl/hZMwzTGj+CcRylBnHrRg181Pb8f0U/72ooMsBDWDs7+9oVUY
PpTmAFsyq5mPh0/jrppc0s5vT28PBGiOd76Z8RcWLp6Xv/9IEg2ygMEnqI37W0XwTJxkxmtQS1qh
lpZCjvOKF1axd1D0o6+h0hj5jNqEWFZBxvAUbtP5DTtK2EgN9Sv7oWEblsxcoVeML6wiD7cfkJNg
wRJqL7K05TnBiQodoOHDIY14yroqORY+2gBhtlmx/Pfbcd3FC3di5V7UFIZU+wvmWY67t1cMplG3
oT6VHOu4NU+GAE6sdan22tTOJfT76v8QXGP9PWVYIMZ3PVew9jRIsCHo/B8pdwQ80CgQIaUOAxm8
ZwwnnX70D9Xuk52O3hqqMd7A7kH1vv/WabYHToNpQDPwFCgKnlav7W+iYdxe23CQwZPm9PIB0/vn
MEuLtSZe9pX7bjoOOH6vXJFGIE/pGP/nA82wdPMfw86/huf/DBwxHPvvNzEfzXY84VoGTBXDZhL7
R3w7ZBsfAa6tPrGK5uo9gf51IDdnOuteC1KH7QJcHxjYOpDGNJiC4+0h/uvZ7ZB+rqQA6W7tnIwN
O4yf3Jy0Enswq20KMmur8mai2GxI/EZzJWsfDvhI9doydp7d+cfbM/HXs97X4l0jOvDQCdXVvG8I
Qmyxya3SepZfJWaXLse0+EaI+0CFrIRARVkB/N3ssTTj8FVn9bJpsha9PuuNV7NHtJ+oFAPC/G4R
WzA0rLe2Ae1t4taLlgHEPtES/YOemJrcBHZKoxaW9pA8ekPUn8lkrcpk0F6DlBtmHNxyi3soeTcT
HNbzDwwVMkWvFt1BmqhBg5QkC0CY5nNWNSsnS/zHv45gwHiPnTKt5yBbJTZqwGhGk/Ud+rK/numT
92KPvf8+vxxpOC26KPgduHgEIyf0aL4OIKG82HsowZfcEKED7tI8SKeDq2LiBto4hqraZYAs2q5i
318+VUUXHNE/GzH7P54iER9x3Awj2t2xLnfpGCIiyrUntiBE3Vu6uMs7rCTo72SXLEMRgfs0MU14
6RN3hPUcQ/9AZyWf2nl7yMISU1n72DgxWC6GHCodWiXvJgk9rI/uCiGyJ2it+rlJyZFJoxxKPean
bUoMHHdP84tPDVEhap+JrQnWLnTeoyA25w6fFD70cvReIt14TY0MYow5kS9qUwA95LJl4Zu39aXE
1WdSvVkYOx2B9JsGOu4YN7dNFY7WINIU5w3qLBUkKjUqLs+BxaUT2tb4gSOSb8NK+nOmiP2sEx8O
bRwyCZXWM8tz60E0wfF2pKGrP5Jnt4kRMa88j6mqRhP74Hp5uxDSmD4JU+TEJrAsGkraRyMc7VXk
tsC5aj6PTWlHN1r3hxyPmm1j0z+FiLgwy2dL10zyq9BAk1lTcsVOl13t+aWkUStGzXjNrWGhdsvd
hPZU0TzeHqQ6+VHfX/DmNI/OhHfe8uGK0ns7aB3STs/FyWAYUfAiXec9yAlRHKkAq42u2CZhuPLp
+kXxVQ2hWPalEf15Ns2vyfldn2Hq+o+fU8htUdVDuTPKq6sRlmjPD4i8cFfE6vH2kjM0TzaJave3
9zIscTMgDWRlFcfPLlaFZVtOCObmQ0aoZp0kCJYkUQlmnVvPHiZGhGyk/N0OWQ+JNSjLBpaHa/55
99+HRl3Hax3lBhctXRPRUH3B/fMAdiDZZ35BJs5frwWGh06RvMA4c7yH24PV25sYXcCxwKwSdS1R
HXmNND21ywiBtt49dTpqbrh+CaljAAGJhqiWLnbdMySRep6877tpEufbS7cHM+UPmUJiPanpYZNP
ZfSWxYbpFgvEqfaS4rfcmOgxnme31uZ2SFzTpIgjmDPcWvQzGM39rau9jT65romX7ls9ifZ+U06v
FShX/6wRB4/joEEbervrg1lBi77J3ajYMTeezSa8nazkHIEWXZJtmtDGM0py5AjHlBMbXYAABdiQ
6dgde1/kB4ZgPKKdGD8cqkma5RrPTNYDRZFEY3dFF2QOVauoZzzqUZBuBtucZtaNQ304i1YijrWL
THv+3bLt9o1TBZcUHM+FAh0tkzlhdz5y466/rydSC1VzHwL/+AzxBUTRwB08PyvwUr0BTvGqL7ij
Oes/7kQjDcaFM9nuUc2H03zozYci5VYBg82R8YqNu3wdOoghcZRH96D21IGc5XwrM34CAwHI7Pm8
3R7AH9DKU/yPlt2DTM3HwmXSI24V51enLrdZoayj+kIVJlGXlCI1eRBctfY41XR40hgH2Hyxdk5N
BoCItk6uW8+3d/uS0EoZWm+3Qfr2gGkPqqq43A68xNlH5pj8GYSQSO+RbI3PpNGXB99H5+8A8nLD
Lr5CPQa2mURUR+dPHgQ+QYoQa0lvZKJRQVOuxzViqGBb4IZ703OdgTNLaIsM1hnlTbRAnYXnBQLS
OtMbQNYlCh8vd54qNZIXUdao7DEbPLWazPZRqz7RtXxEyZR9A2h+r32vQt8G0TvQWLkOiGHe4jJ/
KhPb/l2RF8BdZv4AjcLL4Zi7AK0Rsq/6exhwjS+w84yQDWnI3tbipZ8OWw/W6QiydIL3wsd9+ucz
zGZb3GXlKoVAsLKpIf3zR1QtH7TWCvaIaYL70MRuWlTm+BEVNTeEiXRdQ09D5Ttq9w0Z1TukGinX
na7Qggr18WcWSWR9ibr89TYNtIL6l4ZT4q4PAveR4LBDosy1EUn/tbZw4E1V1N1DQI5Q3+TDdtId
uUKjTwEV2d+SBln6HtftVTg2l7HLQG/l2m+oP2+oE7N9oCfGRoetRNtRG/cIkqInU59OWQaXVcPr
dWCQrU4xgpd1Gefu1cjoGWJoDr5cGN5+lquTa7URxVIr3QtKy2SWIthqKX80mWk+w+txt1LrSNlq
qJehc8oj6D+92BpJVq0srynu8YJQujXIA49TxJkid30ErdKHVdY1EU4yFurcEIa9HqrMPN+SyjsQ
l+9xa7SruIYf2+fMSaCQqDAm5hqiMbh/QqVGmKHRg26W1V2Vld6+aRFW3a7z24pFK+qeHpt7xxVb
7guEG3sd/81RifZzQhqJlrrFxUc8z8W00ewHphd9+SSf1WUl1hpfMH6+KDpZHjDwhdGF8KpqlDEu
M7BHuA1AjegD2e74AZDAXErZ63dift2mtNOioQkcbvGVZjL09zaxMyHdlolqcOLm/lOFssqcp5Wk
JGQIBcG4rOd1kh7VuAzAiNzEW7eXAIIExzEroR4OWDCztKiXA/LLXaoC/RHdCuksyWvqgpgjzhLu
tCLaDZW+tDboFfON6Y752h7EeAxlp5+1cMpwF4wZlVud4I4ipz6NIowYE6aMtHovcGSshjYP9lUx
hu/oBGWcWq9+pum725/sRjFrh8aawYog8EfXD/ZSI7MyKIsnAvGsZ0UdvDVjlzWcZNUx5oa7Zmfg
n3r2aHGeiDM0X3G+PXMmDcBapzdQrEpKak14EbTkjz3o+COkQEbb+dALQm0RCYpttzeQe3xFVd8m
WEeUegrJPT+GI1Od7VjOExb6GDq8tr8N4+EsAcHR0W7+LIXJVV0r5REAPw9mU8Dpvr1r+X3IugdD
m4W710tr7dw1RfcE+HHfNlb5hknL3xk1JmEoiBwq8DalHhWgSzrnJUs/bi+zAUqPhCSbSzX/Ev5w
JlY3dw7t4IUbq2EyN8JTP185UwqjJI3zZxQNBIL2NSCH+VlIFR5avNHd6fS5BnccL7dLZz6qU5o/
ti2iQ4FXZqWM2Hm8PQsH13mkXdbQ6iOnewzhi48VvVrkUcj4i5yeiB4BpnYzsajzdjxbNl7OuORT
F5aKvnIWjgVB15gYKMkPYmHLOPqpBHIF3W+cq4vufj1EMAInP0EJEkJcz7suWnYyz3cSqfbCyh0k
AHGRXpHlDXcA/ovH9MOxmoGuY8AUTzx4bo7hY65NGo6RFlEkksSJFt3LEBEvMw3AXusqMqkkEFy4
V75XHwiF14idiNAWmECfBqoXKysPTZQmakNnKfvGqr+IMEt+JDLZFfqYEodTjkQTiujJi5P2Th9z
7Gp5/tAlfvZgSa3f9i3RBGknpi3oGrUog4mzklbh6fasqdBBsGMYaFY3xr6B3oRtoM5fIa3cNX2V
fbdhgq+hM719EcZAmf7+Y4PKYF9XPwmerG1HwNo9KBTidXBnLZSK08cYNB8T/ZPjB2QBFIRjtJHX
M0RM4d3twrwdIjwIVpHhGdnRowMFXsPOAYdg/wN10pKSB0gInhEPU0a6jhVggTBlQHqwiF3Wp6Nz
bdVUE8bpNMuOUs41ouR10vzyS3kI1psqRrlcK3l3exAOcTVU4cismR9ur1ljv+0yMe5FWPR3UC07
ClpB9+cZfSyRVTOryHd2pepqstwQLiZhkn13pfmYBIX3LOiKAxZ2XnJf+itb6Nk1d3yIbEnzHnSx
p2iaDVyr4hlTfnlvQSy9WDJ/4s60XhOC5Hc1vRJ+8RziT/oE/kqNSnN+yrpG1eMk2k432AmHWTIe
+qois3G+uYQrj6AKqqtd76KMtHP0fM+3AeyvI2tWROGWBtBS9h9KmxECDmHqqonbsxkRctMLX+7x
z48jpNqgScFatKH5Kv+sq1XvkUUoBvu+r6KdlEN3lIFv3dtNbt83/tEx3P5k6N247+v84hjI2nVR
QRZI57vIx2C9FfmWZa28Qig79PO8B0SIbNWZwgX2oXyXGGOnocSZFUjjFFE33NlFXG0tUuFeCxI3
+6CJvmLHogqmnfV5SvE76oFulONK++uwUZjU9Nh5aZwkfC6Uv0vBo79nDvZjnJVi77qhozampg8P
IR5OEp2nB3W7D/0c2aAbDT+p/t/Uncly41i2ZX+lLMeFNFz0MKusgdi3IkW55NIEJsnd0QMXffP1
tQBGRGZEvZev3rAmNACUu0kkmnPP2Xvt0Tx40zmbaN4Pk/xnpuC1WPU13f/W78OOSQHICMXj62VB
g3wu2ZOaQGcizFqGekip1MI96u4QPgHc+swbyS1hTEF1+5nPONxCHsND+pr0aXXVsH+PYaud5kMA
9toFiYnZSiuc8og+jl6cNQDcpm5GT2U4b5Zq1OdYJ6wFUqm7x98zvuDXXephJ96El5QbD8vc2lZG
9U2PvRW28IuQAZ2HRrTP/hD+SqEsHEvIjc+6RT7NaBgNjA3elKF7691gRH/ZYVSevpjIdbeWqqvP
ws+9o+di5K2IgNuowiSXJ3azhTZWwzHwhfktFIIWTee/pdVkChCtvpp3qzF6z6whunIrwihVpO9u
JH3Ia2F1sJrcP2sdHs3RLLU338H31Les4+uafIQyeKla3XngdoznyE6eTK6FhWl6/ZtUkyc821SE
XbMRrmx/uRlMCeiYZGbbj7HVxhdCt3/MtnGuFDBphpzsNpPd2R3PBU2sNUUQDEo9D24tQtRF0fAT
864xluWj1Wr3vcBQA+BGRHLMPxH2AvKnQ5AEPoj0YhgMbJ0Y1R0ek2rlFBTJOVwgmue8yBRDrNHU
l/seNJotXmAYPAYAAs/v022RUaaVVC77Qi+da1nSo/MJe/90nfjVqET9DFjbYs5LewTNVL2mcWCs
mN5xLvn6+GOkwMlLImEeitBee7kRfWUjvQoT/vVLgQRmiT8soDgcXlEdhWfPo7RkNVRzg5U+SM54
DI++Yh0CV3sJEqTXXJdiYeRZTag6YFTF5nmqmaV6QAnhrJlAk2TVqDou7KCBb+uFP8iHXnqi7N8t
GffLMKPg1pRRO6ZW6WBJMfcoctLHoteg7oIEoV00qE/zi53SA6bBVWw7AgOINuU8mWwtrMOO8NcU
7i6sKgvDdR6JzSSsLQrCpT0dm9/ge0boVwcAzhWw67//ryhSMFuFzDnmY4hl1SdF4IRXIvFYVu2h
DrXm3JnUl8iVIXb09O8XXtEzMO3oypfYhJ3RsjaVfswjjZyqJDjdN6LfN3gL6Kf2RWrnLsRzpSVa
cdGm2z6CMDxOkiHq/BSIQviunibOjUWZON/u+xzWlxtZhD7arf5K7fZYEL26dMyU+fL08J6f4Erf
fORm4hHUxBeVyIIGGpmAx6bLh11f4m+Z9hzOorXR4ZRA2d6dtILnYEmPD93xCZ0YBdJ8PODDxD9U
7npVOeilkEBjKAaMvlQYkLbkamB9l0a8rkZVvoEO7rnr+hTa025rK4e8C18ZdNg3ATNlAUTJONpV
MBBUWm7GTP6UbSuuYhD5iciZepFN68ZMV7552q/e5pqUREk/25W+DmzGtmnKgg/jQYZXl93aKASZ
IUVwKApX2du4hLZlyODDTh7hzbJ8MgJzrfoGkdvg90/ImYJTR6LEbv5tsklQUUq3/05kV7sabafd
Wm7+jhOff6oiuWPAUj0alRv9+GNjzBsC6+qascuHYPvP7/7px+a3pp8B0wCVItUBIIk83FZ4x4Dp
8zzKEr5l6kEQXyN/o5GY5RZz/aWuh/KdDEgm10ElbrVnIU1tpAKVyAl34GIgtegiW6c8y5ZWX8fF
VRP2R0Yg5q43B3cp+rB4oyj7WTamemndtL2Yuvg1fy2xpA6oVMXceUmSvjXL+WgWUquogbqpoNFu
qzzPj/NWLole/E+35p+LM9pC1GQXVGHFvuxNoKaB46+1pohvLkljC2lL7Z2gwZPPUhd2IvdNx7Uu
TOyHbxbxMtuoykmhE373worzKDyj+RRODAwuNljIBkZwLI49ydVb3yrI74x793s7NQadbPyIO6rz
MvSKg+5o2VMHbPahwza4Ijqp2HvkNj24dtE8ebAH9piVHDRluveGSIOEEQsqZ9yDCBpRFHYDraoA
gRkVfFUts74O3hIvOJVTW1y23nE+0o9BtSSavD+nQlT7Ia39TevRIGnBza10vcECaUbimJl6t7dZ
Mm70Cm4EtCVsiMBrAHM2P4HGdD9V7wPmDY8jp23OoNbqd+418aLzQ4dwViCpzjDxgIbGOGvTixLG
xnkAWbFLRv82Vh3PALv/8lQCY5F+lKceZt2B5eC4qtqu24E2r3aJ5VO4g1F1G+JmiFiJHnQcnHuD
+IEF0KXhu1WRVzER1pZKCsp1SBz1iObzsW/bZquTMHd0PfwCOsCWZTNgb2KxCew4t3A8JFLf6LnL
pClB9nYfQWV5xThIiazuu9IS3mbRziBnQyy6PqYBT8fs0TOYdmJJ+ahr0J+t5odX3x2iLTPcbWf4
sAMMZFukUDjdCalJf+pk/OYkeb12IjsZqdU6d+GYCu5yWbSkOQLoX7qj2V8qGwbHfVngMHJZDB15
P/dOha/qPoxZrCoDrl0IHNmF4VbKleHKvaUk32mW4GsCKrU2vGJLfqh3LjUPbT2ubO+s5SyfR8Bl
8xuGXtCDq2S6GzOYpxWz60dCj7NJI5lvEynsSw66R8Mtg9LK2IHQ4AniZ49dg2UbhyJ22CFp7CsE
JuIJNe0mpmHOH3utrnEuzssbOvjpKkwLOcAEG+NtECtXTUndZUz7BF8uVn801fWy0MlewdUIuDMs
pP+ZCVRD+lCrizrPXQBNtYkuMh2v45CikAvMW0X6V5NZT2UKZHoqR0Mv/46koN9ZrE4uSMefdNuX
r9wBcbMnvbVgwiNfM6mgkhSpK2l5KfQI5oEiMYHVY8XC6P4CpYoLRoxLh37dA6A4PPrz36CWjLpp
Tn2WzsAnEfgS47Qrt5EBToDOVuW1+re4rhcKULZHrKb0yyzn69/PXQ0UGjJPBpo2ux//+JvjEhms
opLEwGaak4jiL9IJFv5upxR6+255DaPLiOSlxgdtUaTGNoIesJhbXOTAfsVNVG2crAxOwFZwFk6x
5OlElcNexxmkPHSjbj/6Ta4vUSFWW2BY7cINWmcfxZ18DXPtpDWdfjXCuH4etXgZNY73oJWkfZS2
hZI/TeoMndlQL+jxhasySqorjLMQOA+3zC4zEtxQHbwJxykw+gyqtm7T/BWcroN9lsHsI6IownCU
tYOx7V03kbMV41CfJWk3kGvj3b//7HTjr5+da5q6Cq/DsOGhaOIvw/hiJDwzDQYqN4qEM3C927ws
bw3xqkU+wbV5DjFran/jKxuXrI7cdSony12dmLcwMJuj1YkvPIPmDe98twqqiu99Ph2kUV/1Jjbg
GlJozC80fbVjq+PvInz6yTcjGiuhCilTx3/3APjY2vSI855bob2KnkFIO5rayheszh7+/V9u2H/5
y5nSs1birzdIrUXH/JezpmOQVKK4TD9a2HikNSv+0m/ojqY8gjSq1O+GZ+Nfi1N964fqcVSi5oZ8
NiEt4juEChJT/P7qMx5ElCzHB68zhsuQhr+9lBSVoUwvEPW9ZUcCLAm9yVvO8uhVpJ67VDUIN5SH
w94yYfTJYXwqyijfJYV34+lIUopSMPEeGOkaqf0pCq/8mDbG3zfyyEMHrjtHfgXuBS6UO19jyeyT
SXpDV83t499/YAij/q+PTNdQbNgqGirbtHm085F+fTyFmV/942/if5ZDg5rUbvQPK7DwXFbmc5e7
Yt0yolhl027YRy7WymSRFPCi6iCh5cywAmkrc54to9GEINfXYZr5JAq+dNfuiANi749DNa6B7Qip
4SHow3SLWLJMp7W7uiYbp4m0m6+KXzFk0iNpD+atVrDy6qH3yzVKTthJe6D6tC79hNTreczExDbf
cpoX2E6WaZIbv2zNfGulPr6yPJZLqH3DY1B646ZjiFwaqbNhfqy/tLLcu3ERftaJh40a3MlZSh1V
BD5TC4qPZ5wEU45pmOPJTlvYSd2cBxkLkmYAw/TYzo9qwSRGpfRjdaK+AAqn0vbhcJiokSepQ7KY
OHrHcMr8a0g0Ry4QvCGfktuEBFe0Fh7NLRo/adwG19JSokWMdOHm9vkRa1Gyty3lUbPRpCxRQCqb
ohHvNrVbCiXsZ+tAPbPs/iNpCJqIm0Q8xnYLpol5QMO4eu+kbnNCZtGs+sbznmup0roHx/EUuwTZ
5g7VdpIjH2BROW/8cWTaoAWtduaP0orenbT3vgnm1KDTKLfSloIkli/RvKSiPeEuHVCXTPZZRDd2
KrZm7exyW8mAo3UvUV1MYwlc4hDEBmdF3/S7rYniAI+8xD0jJyBEX2xAo3KryCy4RSnqjY0nE8S/
HbTjIay3ZMVkFzhX2XPSs5wD+eNsaVZlzy2GQlg68puZM4DiO4UiahZTAfr7lqpGxVYN66trdilC
glE/9OO4q/qmeuTcqBjWBO4CgK6xyVu5hrk03vLeap84efZVI+VrU3btQQ+B2tsqHzUSd+tQjtxF
2smvPo8IW+PF9PLHPsDu1HL/Zz4HHGnf+t6+r4hncTTaeLZqjgdJ13nTSN0ETmZhZag8/7UnjePB
tKbm9Ny/cmod43dYKxvF0r1DQKzJYd4yWjfe6F7wOu/FdgiNvNX1nRtWa8iCzcEanPGgyAhTpCAt
9UFF47rSpsZz1kWXREMgQTZoccjKvlrSshS3iviPliCt/0hTU43Bbzobw6TxUXfmS4OWcgW1Ptn3
IBlug+d+ya4bXoKMLEVpN+IZvbp4LshNVpjMnI1pz7LcZKFLJrXzT8TM1lZuhoGbcvNRrVgZEb9U
hd7KExZVb48fHgcF0LepQJlLla4q2rMXwWy7lUZXHZmes2DuoQocMyT4phYZp3sp60GFGKyuOAaq
019CMxsulBbDsrNHOgbzbojtLMnSidbdkMmel/QxNPqQevhRjDJ/6dIACBn2siWhhxNSQ1ZvTY7F
x4BiOy16jUSdcAQNzY4ka5+n4wPNm/uX15VmcAoBkV9bOfA3KKW9dgSuY4cHkrUZGs3cEtturwoP
LbPTYasb8YGv46lb6BPvQ9JT8WrSjtoiXYAUSvfsyYyzazo9pKu8mHTpvtj3MOEeW7MhsrHH2Dr+
Uio3BilCmGIXJtY2NUiLMFuV9oAXU/1hNHSJwqUXneuBv+A0yI7zbgnfa5gAiDHOxp2Y2GBET+kX
sBXm2le19ugGibuLCtqtgalrJ2CjClrtOEGURXtWSF/ZyAz7rJeJ7ILdLlonDUEnQEqzi4O+cRkF
vrkxxNT4ilvnLOsQCI+LTbPxX5VUaOkhDg3zwokkz5YiP+YSpY6QR8FqAT1RJtE6HqJiP/RDvotT
Td9muH1I+6iQx8PT7E+07+nhFfWh8UJ7n5gcaQuXJEq1OhiZZrz0CT7JqTWd+llO9A8dyp7Q74dJ
YLgNRcLVklkqbhItp9hn+RqbJN6ICsHarGclxrw20xcufP/W+xpBqKa0Nyqj7re+2s2TcC1qvXWR
9pA85E8ldlhNughEyTFDDzXiVByc5KvMFFQtjNtvpWaRD684m7kX5DfQubm6Dk3YpxcaNvZmNLQa
7CfI7wav/xcUpQWZwFyJJIGcmhqlZ1/l1wTWULU2BsummDMZQRhMIx5okIUbCR4IgVqJMakby+Gi
5aBQ9exHTtLpQ9jGDVKHUJDsW5xUt+lpZLq/1XFzMdcOgrAhezLxdekj9BrzHPUI2OuAnFV0X/Zm
bocJP33n1DYWjQEiaW54lT1euqhqgmNQAAwm5xGxF2scZtPTul113e4QxYW8MqCeEB9Oc9FpuwIy
sF+czA2/+fRAN3RGaG+YVvisQVWswzj9UjvAYLp2nzqnWIdPDRn2/7LbTbvRxKxzWOxfnUj/ydRT
+TYaCloQslxPmdEzCWM5Fp/qUEQHpxvFoS71yF8KwxH3favCBjGL+FozR5ea2M3GS6YxZOAoL7nA
GzpmAexFFm+vRmn8tHWF8jqcAiyF8T4MhXcYoScT3UxgbzIJQOeXaNqCvQOHrUSmghJD0SBYOWIp
DSjYie3p5xSW48otUga0fSL6lW4F18oSb5Gtd/o78vcy3ndOaW+IW4OClo8ZdDIVsI40nOcccvI8
2ItU5cNilfwc++WCz688xpbH3d9On+PpxSWDFzihepWIVa8RARSOE7/7ZELdrGQ0dxb28RWykPa9
ad96IsPPjobPdVQFGu7E+jI9ZdLUJcWt58axdUjw2JphP9wSatXJ/Gt9qb2xz5sh/a7Sz1lllv2O
OnIiPkse9dognqBDuYe/7CYNM/TUMorPVkmfWDv0l2S6bSsdwdB0ng/zofkl16MPK6qfPCPStvPI
vu2iBKRdiSq9yPDT5XWxBiOj01roh6PwlfYpapu32FGCq+J6YiWlp2zKDjS4atKo9iIzZQYJdK5p
x+yVD/QJVdi41uGurety6BZAvWx8mHSvvapeJ4ZzcWkT3ifIFtlxp1QyKO8zupJtlDVn8Hq3KmmH
98jAH5PoA314G5rNXUjTe4V843Hky1ZbuWjdxBRrsfJRrG7HEtNoDt/n4a4/oCGaPMz/larQGJ48
x61RrEbCldF3eU6zNmxjQn9W3tZ32/5ghKOyyKb/IHP88+BE3Q+YCDwnx+6Hkrv3jeH3I/NbCFpo
Dk0SS1Sne73Hca4NJrNDfTyAQxyetMDNngonPHm1ob/aZv0x/wm5yRQH5xEjj2mypjZtD+J8EiDr
6jEWhThiJUI1Z/bac59B3lBIrHwsc23i9yCaq+2etKAw9cEmyF+KouRrzhRaS0Q8egDTXMjxZvVi
pO1VoeheNAI2J0siMIuTKtTpX3UZkTltAjYY6GBL145Os+qnakHdCiCj+APtS5SVJbZFtnq1Uxaa
4ZPOzoNjTKNxn430yyRZ1FvZjtBZOsc//fOlZr2+gJd5ZtjQrIfaaF9rRR7cxJOHyEjjTYpZzvGl
82byFazKVBlxfE/jSGA97cc0SQcy671lkzWtFQ3rN9tK7aWb0KNocEUAYgC58jBmDs/pFj0gfJNN
YHbF5X46OfSOPzXW0Qsz8qIzkJ6f95NI5hq6cJu7QGqQMDJJVwqisbZhS6CMRWBy15JdZ2gak2Bm
kuNvhUqTtyVtbHwe5CA2K+EYzGmj2OMqC+znSt/PshNkO+byLmoe6+RHPq30k+kxURZo/ly9lbQj
s5RoHdvYk/IOrrGQ6sUPcqZk8bTE9aE75p4R0KPM9mOA5ytXiZQgVo12W6hiimhX6mSfYDB9KTLi
MICsWz8qAFfSy39g5wKtIeUGuml0zM0MAILnct6M3fA+ay+8Lg65qeA3vl9ByD4T/I/xZ+e5ROGo
1bCIoxKmQ4UlY2kx6NqR1ZJtxWcrw4EVVZpvkgR5HXBk7zSqrJPmxclckWF4PU7X/MGO7R+mDuVw
/usZUDEojvX2oZm/SqH3R7tFZNpYLrl1DgJuM8yvgWYzdu3JfUYH4u41zIlAIqz+oZlkbGGCh1oO
frkjNS9aMh/T1l6Zjwu3CK3HQPHsne/IZFOIMVncvwODvOKH0endE4yFlsZDN77lVrhr0gGemqG0
2wY0wQL4hn+gQB2+J+G6Yx0o8EG9FIZaLhnMVwdqu+A5y5tLz0QW2NKQ7ubrwCRQw8/G5KrCorEN
aHaeE5zlD+CwLLK9Glm0WT0h3baPuCuvjZrUT/OhsKtvURROAg9GDLd0FCnnpKqt1NRVLqQ8aOWG
4bKAaqb/YrbIdRe73UAWAWjEXV6U5QEUkbUOTLU8++A319G0lacejA9Iadg3Ed7YZMXSrFveF0j3
q4sZn/FgAKRZ+U1sHgrTpvRTkSk7btJQnwlzGYK6Pbdd8RQbcQOPpMzP86GY1tyKhf6wjqPWXzsB
s5FRTjDNyHNWFnmVEPHLzUBLgfREtJ5dti5ESd71dGKNBgkjhSuIC5iSpzl5Tt6gurcxtw4+/dY3
BqbJwmyQyMR+nV6LdMQ16bMKEiKWG1BS4dqf1gm0fmn42jl9eJ2rttNi/LIo25jvXUzpD5f7m3qv
1Ju46HeaE8vrfJnznd33Bq+rT64rf4jW3gk4xx+absXEbrolaGJUxrSg6wOzqPToq987R/UPUi2Y
aHuF/loTLgZciG8swEtwETK8VmgoN1Xijw/aoJnnQgHlerNrUVGhjEdzwtYKhegPWIpsxmAhtoV6
McIOVPB0Q8bgU4nM/WKORE+joEhn6m8u6wF8p8cdbx0qHrOe+zfIP0cdNDkKDB6FeT8gYdZPuJEL
NLpaBO6IlDTwUaLWip9qBBOOBiz6+QH2T4Zs5UD0a3cMc842bBLwyCYYgFdOW5FvHIWm9ge9bsp1
oms+5IyUYEcopT8Sf+fHpvdTbTvCeodm/IYy9VvmjZDxkJqfvCgaCRkgrUtI13/EJgoVQAe5KIqA
9LcqwBJA0O9u2GZj430Bf6QTbWv6o2Lg/G5TX4K8yGmBUPr3mLaXTV1bu4TF/Varw24ppzu1oUxo
CGgtRcJkS7ewdcU8ozDDf94XtPcvH9q5cTEL1dw5VeUvys5Nn4F3tVczlUs76T2wITj4k0gc0rRP
0LPG/cXShnxpiq544YTGfZynwZdajxt4ZyEpm/6UuxoMP6GvQI3J++9KQTc8t436KSi5b4jGzU5w
AhhFx76yNYeBMypIq02s9z03WO6/RQhYUVWz7BEVTI9bmjei6Y2AWeaDqjjZY0YECjR2uBf/8sb0
L9pM/e1fbEuzop3XkeaO6ap4T6yIkI5IaUDOFeRp+RSNNilon32301hafmFihkVrk54uCCM/6DGG
GVXyF/TcCkuuyS8ihdOH2HmISl27GamvrFOtoeGXl8Y5UbsUmmhkveXQ0yPTzH7qQXiLbBQUOZrn
VZq50Sm3fOuQ1o2zSo3Q/DaorA+76Bu1SVcesnBa3ifVS6bZe8WPlBclZ0qeO1FNe5QfE3znOn2j
z362FilGfi0Tc9V5vXlsya/be3p4aRLdOHtJSFJv2hQnkwjih6BtSVXmntQdYoBafM8AzWfjCVD6
BEMWEYr8hcE32mrRKgrH+kwbNNiVWh7vIhBBZ9ew6eg4sIIyX91XAT5pn+peusW4s/JQey4j9Yo8
aPyQ/O+LyrUb7rOBdiY1i5ThLmyWCslpxyxt98gp0q01j4zKJMY3Nl/0nCt7hrvBuSh1OlAd1BiR
kHUfKWq8dDBhLUIPYKtb42FFQGz9yCfYYRZ7wbGri081g6+ix1ynU6UyHnuWGhixWfQGE6qNcoaR
CL8eAYO61aUkfsf06bX+2ZeV9xm4430jYmMuj6taWt+EWNTkff+E0l0+RFlSPpuhQuaLc8RdpB5n
TcH8MvaZtb0XubC9E0Y9obMKAWDRk1XLN1RiBlGXbxR+4dbK+2ZtTbs8vVcIZ9OX2HS1fVlnRBlM
xyNhv8aU4Q8EMdh8CUp57lsmHR30kTfhe5SMXmceaVKHz6FsaKVI8eYx51lq3rhnjiTW88dQsihY
KdNugT9j6xg8E0ItZmYVFzsNo9KRKQAj4SYlPDYqYedIvSUrcfqRaDCuo9vLt7wp7EsnLAQMSaWf
Kd+bW5vJoxgxWioJqvckStT1vMt3+CR0M31SYGk8CjE52qcfc3TQJGZbJJuO1U5KDPdVrUlvllxn
JXEi1/lQDl1p6/mu+6ABFLrOb9TgM3k8YAyMSn9Fc8u+1m5sX8sA9lkhXVLVeo7Nb2AFo0Ucm0QB
ckiP5MhD7s02GmLiBInkFovjqwLN+Bx0wzKcF4xZqWnr++DjXj7fz8tO+ASYRDY87E4wck81lgch
Thh0thEJQiZPWHv0v8exdx29FP+ywUIWtUlcPXcGqdJxUpbPuVrj2oMksUOgSr/dGxgfMpSqNiNB
kWOmIeVNqgIWBK2z6UOfX+bvwNEnfB6gG2O4kRZJ73wSBEbFpZXG1siS+kvNh4BPSq8glsgwfZqn
9lJGLIjGyVE070fDkB0qQof/eUhrnILWObak3G3cm0HE+ORuA8g2SU8BuWg6MlumLgrrQot4vaL8
ITsz+pg2sMzdN3zjF2dC8qN+caWu/rRNcnecoBqoSxHbobfC1ogVp6jkbS47Rh2dyrxwET5Zgo60
P8Zh8DcxuOd02Vrte4d8ba/GMfAFQoNizWviRWHBS83tqGcyokRPNFU/nLritHwQxIg+E+f4EAMi
2qlVbhIayVanaca+U4xvrPWLxTjZaugJI5ZGlbSYh17ZNJLOggpoIQoaKHFJ+i0evGwZk0uJjpUV
6KCaU/yQVe3nXbPbKdBDs9B3f/kQ8ueN8PcNFA5rJap5/FNvH60xiZ8Uo3szcbwcpGvCZUtRuozF
+/xWK/xzaEnn4E+z49YM91oelMf7KNeKumRTNxlLk2m8DMI92xWEqADRwxfg+NzQCtHsZWi62Og5
hP9WHsME7bPhx1sNGd2iRYvxROQPGUVOPX70sgO45nvWRXR9e0xMGVNuhOWvWDkIoSQ37jwa5x0u
0lHTXxN3EFsmZvnCH+s90Lrgc2o1IfjW3wAh0VBWbLRgWqef1Bq4F5kHgTdWT+pkRPP7oMG96kBG
m3ZbAYBnMhorCSvvxreSsyS8q53KXH6NcSsVcFzYQtUaf0I9MVdU9xploEraquyPSE7kHgFpsvWJ
BcMimtlLhezjb0iISe9UvtPk9dPrKBCX9IL+FNULBFEWBjEpkLYFxaVO4yujTyz7QU/+V8PYsW4V
fY1tBhaHzbJ0frHr1iMpDzIZ+TjaWmAgY72IR3Fr6hAOYuAFrLoV0ATMBJ5YRsdPFnmmKoad83zI
qLQe1JaO9sp6ms+y+cyzivZC0y7DEtWwdlMCY00FNcVCFsqJCWf7WjxjVNZfxwbUkU7084JMZbn2
pJ3fnDyAV+n66aeOV8myDP2XSINNQEiiE5G+KP2IUz5LVvOdITOGLYnTVLFdVu+rScoh4p2XafDo
TBPEp2U2ezPwflSTtzq0PGsS7NCTqUiPZFTqPjvz2BJXJMY7IS9m25XHrgD11QZFsIjUPAKdVU95
tyku/6aJeJAJZIsQpuQkR1Q8ckJjwSBNsREt3eV3MhnEomH1eNJx+KIyHMNlT+gFQoCKgajtwJQm
BSv6onkWPVkDjEYtpFotvN6hIOe+PxJVenBmLV9SAmyxLXvcS8v5TW1ttca6lkG9vMMLUqteGKNm
XNIWg6GXEgiZlUW6jxj8EePjXgaIFBcFi+RDF1vV67yVdW695B+MZzCFmmZbn1gl8yXT18uAD3V1
nxBT+11R7ILPnD83RTM3+C4AIOqYdGgW0n2sSLMNiWDzabu+ZOQ5LcJpy/djH0tfua5yV5616uoG
XsNY0qSfrBEzfczLLN4QYZVCtaXrhjH3PL+UpVC3/8U83pi0Gf/Uvbgs0k0wCpqD28eB6mH+RbuR
hNHQmB3Kq1hOE5u87E84sINDLWp43iXySkd7oQOQvmVVg1Ic6sZ0JOyZr0Fas9ddnZkrv+71g+W7
40nPLRVhAq35JAp97rRNWS2LNCYiuEfYk9buI1cMRgbh7TUnrW7ziJVBGNYZGVnLJqu/hsSLj3T1
fnsxihq9pB1lG9cds6MDMcwTY32aXb31ZO2NFdnutMb9mp2jUQfluUrP4Ui7mMGkfOG+cyAmJvx0
9AbjlOcbOFv7b0rOvKa3df0yv5D3Ei8Itc83WhgZ92Oi0/yNQ8oGAS2ZtQniXEELRdZrFbgWoh0e
akOLp+feOelrW6O9MH/5vuRZ0rdr5ihy1Y8eOKNIUZBdpdYvFpPZRVExmnS6rX+S4QOLzEx3qjWE
+yYCQhsW5afv9j1et8R7dGi4E8RSK7fcQX5poxrctM4wID5HrVpqm/vFq9CgeqOu3mVaYf+cNsLa
sn92VrVTlCz8EaFexlY57O/SP81px200tjcXs9mqNUdsn1bcn0YTL0ZSYmdXSMbcFq7a70oqoOWs
DkSu+yTpCcdVGX4Omc8StgpepJMy8GL2sXH4Nc+mjYHfWENiG76NSZpdm57EhUU5DLScX8oOp2zi
of0NCWT4TWnWh7+ipA2P/eigkB1c2sAqxklui49laT5BcWv/i5Pf+eu5T0EFIcDGWmvwCLf/qvmy
SjeTAn3PhzKdMVOfyYOetTYzDKXz7myPRJjyXom3SdD1rS61YGFzlQIQ1G7ltFenQfcyb1VcPAQ3
Be7OS6t6L8bu59x7ITQ1X92dWuHIcChw6pVLofnJbQVFNgrXm+sifSBSuDmmA3FeqqJvzUDnmkiY
iSRpUW1FgZfDDD5BdRK/9Rr2HpX67NOivMiWqgd2qy/lgoVIrFKDEy6lqA2D+SNkvgRefIEqUCTB
Xs6qwMT1hnwF74IRgkvdVE9jcCV03YOdmgcCGRQY/NIhVQQf5rwblr7DMpRIbl9EKxvuQ75sNaPY
hF5J/qMZinPtlyD60qRcYq91ty7pt2uCyMGFJx3ar6o85c5zkLOKw6Ru3mwDfpxm475KKmqi+c72
3wJdncKvMq/yX/X/+hORakYs/UHH+t//Dzis/59AV+6/PAGWH/XH//iZ1WE9nD/Sn//4G/K/qvvI
/oy44l/cCVea+3egAYYgRcK2dQOI1B+AK/fvLggrC+qOThiOavLO74ArYf+d4ExN4wJy6cNaExbr
d8CVZsHFslXdtQxN13XQWP8dwJUu+NX+5WnlCNO0bZC0ukZ3TkVcJv4sHqsUGyNrA/c4rlIaCUrT
jQ2jWFuWb6re6t34kA6sEvCmCMd2Lm2N7ARYnh6IZaCVXUJ7DB3RWf8/3J3Hkq1Imq1fpV+ANHDA
gSlsvUPriAkW4gRaOsLh6fvbVVZWLayv3Rrcwe1JDjLznIgtcLH+tb5lY505uiPojQ0eOMs/OzKd
5dmZ45nekbGxime/BujLtSW26b/s8l6c6yKtfhnb9ym2QuET5/CGJ1OVF0i1XXDf40qogMYS7mPy
ObredaWwnkU+zZ9+BGh2zagAqisggmQ09FmoenUjUXoeMxJ/cii7mZgHhflc0SwTDCm7ZHpR+Bfe
8zK08GujHTvJCiolAGAPTYYega0URYVVvylG5Lekm34mMZK57HzjrTcdsILkzLORrd1M8zd6f8bm
loBPQ8NbTwsrMwRnsfYZxYU/xuwu8ho3WllEqV32TYjpnrYfoDBpFq5zFqxbo9OAqCf6JStQQEX+
KDLXyPYYQVxvj9+Qyo9a5bQ28077L3PJIei1MQOFoFugvNSDzzVVKoY6O0a6C4EjFrH3YMo6P/Rz
2pU3c8vbyMR2ydoPf0288jMbKmKXM87O9nP2FUhCBmh+/cftWjmDtfZHAAIRf3+3vFwU/7KLwFEv
5VPtO/Ry6fQiMtszUOgjspuDb9oeuxwmOsuZc9daGFreqZz3xPts6cDFZp506Q5+rJXi3q07fVhm
6Ku3sWH3xCCLtR6GF6yLzbfpxxkf1SgFbVV4D7zIc7v0BcT4cIg1Y1ba+DRdVcQYG6BjXj8T2aFl
i0+zMYEuF0NdJPvR5frAPCJ5pPtppAYx9ZLXRDnyhw24+rMmHcZHPois2vKCm/I2npQyQmkIVI8G
+8qNcIqccuNqbiwsRPUFeSCgS4Z0tKkybB2vfXLcpIJSANefF+jR8b5trG7wb8zSYqKHTxMWj79Q
4GgmuHjeAE1PzqOoiZSHQWAgW1YOox8ovIYkhtitFl5zWds+Nv5cL/2O6gsf0GGM0eqExuz6LwDD
4onCo7rEe5O49PWaIKm/bTW5RLKTqs6fS9da9bHqu7E+6ypZ/oyztOw45AJ1KVvjeF7E2HBQBX7z
BBHrRjn46TYiMEp1tIu2oiqJ5O7zuoiGMlLtdJ/G0ijKFVdTbdcROgXMhGEYzJ/FpXJvvyxa5VcG
8dt+LzyWsQOme63O1axUBV96LOla78cGUaRrB2KBRWDFNlCWyXHxS5CqvSUPXs+Pcs3HEk8oVqSz
mjAZHGC0epeUrVpo5snjuKUooXL99TgGDJQwdLFwHU27NRaef9wPqM+N+gmmNi2/SRpX5p3HOQUI
uQfWLr+f6Obpz/EyTfmp5m/jZMe8N8bEh8Wx3MBKyvPtGjvYA0UNWOjdTMqa2X5e4aBnVpQYlXFf
cUfMT4ubZfcOSYeR8a1sP9BvZi5BVNhQ7thhPN105qQanK1FdYgXYvYWHTWMBbH0CGjgx1Isntos
jbYB18wYrEObfhXqmH16VE4mtjo75ApuoL/PM8YSVFgTwIFJXjdM7Z4TZu03xt2EPsFVcNB4h1SR
VWpHBS+oYmYpzqukUtyHVNOIeD+TkzCu+jEliDIzM162hAfoFQlQuQjADEtFhthf4uoaR3pfbg3m
YdwVZdbAuQbPs36qYWlpanO9BvTKNxO2PMfgaou6MP2DhnTnL4/uTI2JtbWCZR1wMeBpGGXEwG3p
H6yiccbnmn60/goQ1DzssqSOeQVW39Odmq30c83CrraWarIiXI2Cp8ENOsp9sjYpeJFmOSbb3ijA
51fCNx7K2dOPJbEU1kCAYllEirZIo3JhXhShp7bVNaryIpGlPf0+Vd2EOGvgKb2Km959NXH8PJlO
0t4bfey1tPAlXXDidodJSCAAtnRZGnjrKx/qBfnAwqVirTQEhYf1gEa4eNxcYDvDPeS971jdaQWT
q7cdCWZ7exUvc70HjWsSiFvLhvbUjiLH6F8/k/3vOm1dQJ//M1U0HPsRoOh/5Ile/sDfD1u2+Zfv
MKrzPa6gFzQoRvm/00SFz2FLMGSXwpGXajtOQf84bIm/bMsiF+07AZosaQtOQP84bDl/OZLy48sp
TWDiC2Twrxy2mM5fTlP/1AZ8mmjALPKL8Fdxwvtv9yN+gR57UQuM4NMv8i/T7oKwtp1rt+/vG5yg
ezxEbzg2HsXCMj25Wy9RDzZYteeygxgcy4dWbWyUoM2CfRBueXNl1xgN26IAXQaZetHNV9DMG7Tz
65UvKLE9su4+RgHOO92kq4huo/ulaveU2tuhSzNF2DSriTg27eUqF0aq3guZf3AHVP/RLnW7Vv3J
ogMjojdLMECtz0EQq12Jvh8FJFgiz8fApOzlyQpAKvpsb3Y7FufkYCpJq0484TMlRZvlw3m41BR3
ZgIdZt2ria1/aC3mPRN8NCMY9wbHCMonrRdEux2U+Cc3LhhcQkVn4BZEeb3e1RIV2Ryt7QRGeEhX
8FLWoznjF01tM9KzJlY2RFqnCBxD91MU9os1j4fBxa3tOG1oK4r1OApuZkxWtCtQxzhULr3BEj2+
QCYknXVVpuN84jDJv64gFyvrlQnytdeU1sZjM7hWTI9241y7t5PTbwuzfbAXxuUjWQBR1sGDxNMU
MVmpwlIu9qmt3ONieb95brZ7viLvtHSd/T5BRi3L56VPrtY84QULQY2IS99CGuBEs+AetD99G7t7
8ipRLv0HbBTyMJpBism5I9lVFf4OV0wEmLYlA9Mvu8pMjlwdiBELTCsp0pGDudSkIPsEkPoQD6be
Mk8aNwtVUO1y406jhh5lHC0/A6RHDCLLyAuYFRFMxzVp+qj3uK6fPMv7sTxxNysDZJq9/KoFCGBV
6zeA1vwf8EjyAFtb/AcE3yk4YJkc2dPUVSbLZyNLv+htv5nxSFIgYm9jmqqZRScQXsfyg2+SOq3Q
AG7yVZ+KcbhapXef6px6Ojp5TaMmW4kgEw7Q1uN4eO6r5tYm7S8a8juo0y2FI78VeYIsLd6Het7U
S5LyfwYYhRNuB/6ocJv2cFdSCh3jgVs4JptFkJpKpgf2J3ksMHdCHruDxaZ3riL8GeRnqDTLzjWG
6yxz1dFbb2ajooNAAvczvOAGluc7jYoPqYnaLDwAbRJGVP4dFGKJOAO/MKqpN/Vab20N8lBJjCKx
zr+CnGlwlt9lhRyA66VzqLZNgJdbY+g+KCqKqG6/7/EeRjO5FhxVwXef5sMNiS+6HQ31gy3vOi3M
B25mZujF9W85TBcr+PpUgobdNBWYErdXHwXV3yGukBEzazaGDYf7bUXvY4ZWEXlagdaaKIHSaPiR
UD1iVmG8ViAmqDseaMEjJ2SgyAKFAHImEwh4cfXaeqwDdHWilvQ3ijZljLz9R5sb98Wvrx21oZcS
ZrdL4W7aS4G/gOPe6GR7KgPPZmK/r/Gp993xOUjSMzwnUAyY0lwoL8uqsuucXign/9UG/Rwx1MZG
J68qC7JtYzzGoPg2opQ1oyZnDxtS3dLZ6WEIY37p2DtfgCds3fjRmm+yysaaPPZbGhnCWlRcQ+23
QQGIiLMscmUwMsT1qBitu62jmrNP79Gzltfg586db95J7r0R3eP8FrrZBmPL+kGmmmNKYREPg4TU
0NMUZoJMMhev5ylu5m2PW67NAbE7o2eFshtVuCL40HxO3XoybTOL0nJuQTVOYvukyngfp5p+Vnfi
xOiRVqCxqsonk1l3cb2I5Bo++rjD4fxLm2MY0LfRubq+LfEiZLZ1E6zZvMcSSC8w7RpJHLwElIwb
tnlXrMmexNAfjHh/qFfHTRqXr6NTfGSLupK9ukutmudRSG43GN1q7XJxvpRta+YiPBLtu7PkZmS7
jJwQobYZ3Ipre6nflG8cl8DmfuMWIS5cWcF8WOVTm8ASM7vflCDQoyV7O7RPaQVGtrnQm1Xu32vT
ovkYQbV2PvMqiaOBQNDeGSXMGuyu9vlSbiFq+ohMvDCe3V3Vdn5FM/jTOMnhkKp2y2Xyt1Do/gaZ
5ZCLNgt+FrIfnkrDvMkvd8mpyt6qyadUJgUGZNsfWlr3rDTHQSQAI6odQFWg2q5jUAROZGSqyluj
pOB7tuJPezzJznyz6ctNu6RjAaPUXsefGM+SsG3dgniEXUSFZGplI7ZO0wflyPMmXyiE6honSvtR
HALxK/ouDikYpLsKiC5jD4L0VMqvnhutA5jLpXrwUuN26QQVgAMVjln/IgwvZ5XP/GM3QrvVpXqV
ELchWCQHl1SFaNsTzjq+TNbGzM3nBBQLoSqJW9ipDo5/bA0reDaDW27NqIbdOh/cVZxJb28G2pz2
62ztDJNnZ+WO51lM2aeRkom1zqJG3NZx/rHi3NngOIVINQKitk1nSw5r4t4BMdwTnIadtVx2a1zo
o0X8yPE2tqxLkC7TFmq0vE+48k6FxpO/eMOGYMkrPm7/SriFcVgMWqSL1XmcmlhE3aDqKxgILq45
8nSOX77J8nNOi23tKYkdyEsw+i43Bu7s0KzxRhEPIA8x3jdmDVxMLzivWxgzmOkHKA8hXQQHk1Gx
vYhlsxTJU8DNbGOYzwOjberxaugzS8mHFPkm1BKK9VyPkzv72QtEa0odimqT+esb+La32s1+gDxQ
uW0sv0YmoZSSUS9IJacrCdI021EA5R/MNf2dxMVN6lMlXvDY74Vfi71O8G1kK4HCPyanDZiNy7Ue
3belc/ElzuJQ9Bwv1sTflbOWe96dcwCMEsAPjemUQlmgCu3ySo3GEhIxvefQeh2UsGKCOCyC7HXQ
Vk0+Jdnb5vhE0Gi7GGO8yYU5b0rX3LS4q/aFxJ7HdG0jrBkkMN+zcKRnr1ZxcxfUfNGGjglmSzOj
j9neyom37vVSq6sq0y/0hJV362FCztvo3i8eLYdfnDqYjUeJ6Z449YW7ulyPFZsmsIadGJpjKvIs
wrJgntOvhLTSFnZQfxyThZoQonVQifE0afCcTp4diyBlz8U4nWnzOc4MD8oIFUdts5x7uzlOvVvh
6Kk+Edfucith0qO7ge0b6B76RrVR2CD9FQ9pVpvGFujJCiw9/RjT/pwllhUOqwScmAbvaRZVmtpL
Gql5Fq1mP08hONxxkwQALKB99HuKJ0OCUDQyNQCWxEo/77oiBeruDLrqscxQPOZaWxs3s1OgUnrr
OpgoMQ63qPTmH7wAxwa2pk80hHMbTWq8J1Sp2AVnUzbbgW1gk3sWhOw+Nq4F5AyC5nRdNfa9m6uj
6rmUN61vcfQcHvH4fw12ywMljL3p9A+Dxnjfww9fSzYfTO50AScqugy1Yp3A+rVadnZLfU9UtCXY
TEJLPEtf/UnEMh+sfIR8Y52p/3oEfvIIB+QZPcja8Rqy0PQkTWxdu7M418Ax28Dr8ECAq+Sy59tR
W2GXkA20Zv+yQU1XmYhPbhyRrS3fhcUG4ba+E9F2eQbjtzNYz67yJYAGym2aHOT4c+HH7qZu+E6n
7Mzfsk1X6hwTh0I/v4T/YuIUCdekPBAH2yZm8s5oaYjkKK7ERWlNk6o/ZKPdR6Pf39GuTS3slNAZ
KNOdMp1qawRkUfvmlZiHExpEYo8FfBMiII8Ur9HiPM8byq32hYcS0TRYhXHToCiPXywRNwuOmbDK
m5IyFucbj/8GE8dbFbi0BXhLGwkXk78x7WyHpc+XwT1S4QdYoJvYsod9JiXLbJzexuXXiC1Y9MEa
WXBErsUpMaMxCG4nSks4abwbU6e3TjY8MKBF1ojpjaGNi+rR4pxxnMKkkfYkMQDfmMCbtJEuewdv
0pDpx9rvPsGethspbrDnPyUeSxG88YiV/M4mGR3GoyK7NqJ8DUMWAlmXOy2mP2OuP41mts8zfPFm
woXSu9whp5Tqm6FJNlXlbSUaXeSWyVnIGJP5jGvKrLHa0NHyVJgjn6MM5nD9tWhg2eFYOTeVV4Wk
+w7gxmaAApZPoirbDHQjUkHRheX4gLYILt3+0+BPCrEkppHss2fR8FTWXrMHnHoLXf56njxnYywu
9v9NqYQFTGbJtmk+H0xQ3jts6ycTIS+cmodMpyLkAFmGyVrfWNrWoS1s5qVkR+pFQ6/GhCFXEHBI
QJfy7Zu+6UGItZpC7yqytMIMtnYorVN1XHrjnvagU2mxS7eQ3Rv54BOs3TJ/e+oIQEV4sfCkdDyl
RkFf5ERkMUo950+f0eEW4I3ys3S88kbrKs+f5zEDIeg6L4bdEY31BBWK3kjzQ5/dUF6xdcfyfl4w
x+mhicNOUCBcw6AJR4WX3qH4J++O7UrOes2c45xLES4jmT6qUs8wDR5hq384k3rU83qb2umRDvp6
e3H0hHzVN5ZLq5U5xcd1kOI85P3Rtxz4qGlL1s7K3nx1tsmSRny60DMb/44YXEWhrHlnev7JcaSI
+sKBuAfvYGR2HvPBEAWEs6EWqv2yG6+b1cbzoUEQhMHA1PGtKzfMVs+jPbwx297AT2BRIvwi4eVy
EcjQf00giPMxLfVdMU93Xorwhl2moj0zz8VvJbZMTB4lDzay49Go8JEMqgmbmm9IL/H4dLj6F76K
tTvcuoLncBmoFuQ+R3Qki/720zHnhKOZPbd59mMkoDyBDLRhMkFhzTF92N59goLXGNOx7aZrw8Ru
XVTuoWQAjG9M0IXnQf31xHeBVZ2DLtn4hpMiBC1aN1OOh9UTZtiEMPP0nATtsMXudm0q/zOLU7GT
hONcrCn5c2d77XbKs1urHAk/IOdQv6t5Pmno7TRzpQ7kRAyRkotUffQ7+c2552BZ9XsT0D8F5cCM
6JpjdDRal/qvwDytQVVu1jjDycjKkDpjKCq5t1InFIy0qQHmW/JgeZAIHLZvmGo7afXncsYKafcZ
sTi73voCULVu+3rHmPpt8PL7vPJ2/BrX9tpD2VPHLs1v8qEA38vB0FE//VSNETLqIWisW9Xn4IGK
mmLF8qMb+h+Xc7b5KU2lwzbBgbXKbRvrp6q2r5Llx86DH0aI1CzqZKt09xXT6mbgvYRN8sug+jaZ
1w5SK2UCPq5ysitdXzxVeChnipMDRz23Q/k2y+489cV92Zu//aB+Mqw6dOQe8A3AGrn8DemHKgRe
1/XXvvB9KbEOjV695BCdatrhV0gxdQIpyezwAKrLhG79HipfR1QJ39Smu7v8CoYZbOciv6Gf+sNa
uCc7dRdH3aMy8g8oNrsFsNQqdaQKpKqWtJOS+V0CAL+K8RbYVvXmVvzgQc/QHG88Qz9lkhS9JZxH
uiLv6fG6ad30YyrgQzY5hVlxi2hkqWcrac/TXN7nLj/UlsmwsUfJcWRfqOkOpM2GMPOTweKb9r9O
kN/4+BKnlmHchJLSTh8u0vPsrkmUBu6D6Kany6swYsirl8Odaq1w7adrRWblYpf1lWbIgb4i/Zdu
/Xa4bg9aPQeDX4HD4VG1+ShEUdyuojkmtVuFnAw/nKTjyY4P0k/vx7JjEUk+40Jup5W31VDuw+X1
9kzKnDi7qYrigyuwHbIucHhqg88yy3YyuUpcjRk4FnxGZnHpwk1DjzNFSCrrhJrFA4danxrm7TgY
r537wniRcbG6aDtsZ3PCota5gLvo88KreUOYkN7lAFADT1aapjdpqqibdsaoV9ZLgns7hNhDByrV
RUqDAZo7GQ5z+1KWfFBen2yUkufCrL5Emm4rDWwRhkIkkwluWXNlCn2llulLaSr3/Hkg2U9hpMmS
PJYD1j3PBf4XAy8xzk5V3XRBeT8F6qcK+ILZfkuFvQsxRLO60z4cCtoLiJsy9G71Vs+dwoRFSC2G
seQWPBG2/uV6BjdgenJqRRQnO62fi2RnFhTSNJSZTKb5q5v6m7Q5uUI/kZuZlECYzNlN7fBGd3b+
OFAr2uWXOSLvBPMuLoesxd2M0hcjFHfsFk064wxc0hMpqx372mcg6z+Xj88L6q/Z5t1ui+TkBMG+
V5wEPI1NGg2SKpCFKqPhZcz7ltp289XOua6iDjB3veWrSIHwJB5mER/Wab2incE6yJKmRGJhg+te
g8B/Y23SuoBVRsqQ8dJpMatzhwPzI9jESXGFS1Tc8qjRLnH5PcdxX5GAYJXjB3b2iDsHjI2ef9tS
czDTkJmNGsbP8tY5+UNn1TLE5tPuBZ2HpWG0GwMJJuqoBUMZ4gDUtvKlm+wmNKR+Xdy83f4/mbn8
31ll/j/ywTj/x763hz8tXXtZ8flv56ZO/pMd5vIH/z6hsfy/JEzQSwUT66FLt9o/JjSW9RcmGTsw
LZf+Kc+1/zmhsf/yTNv0ggAzJXZK/vw/BzTuX6jluJYxy+C45Y+6/8qABrnuv4C32GkD3GuWY7uO
LU374rz5jywlXAYKMGi7wwgwRwmAoHtc0gHigpLfOn+unaH/I2HFh01r908wDQnFLWO+I4P6ZtNO
d9vCko2CZvGOceMbW76Iu7q4yjuMqch7BW/OjS4mgND5jFOAo1xh3AQBx9DYB2kVJHs13rX5dFp8
m/NMunR3gUOuHwODGZmm/k0LFAjOir+xlum59MnN9A6gYb8cDgxzMZClkt/EeVYjNRC1UyRhZnBS
z6nJ7Bz6wxlW7PsioFuVaSWNBH7BISbBMaD9904iIXi22Ld+V4HrRO9pM/sNggHrT+Xonc/hMIK/
6JwCClpm3fy0pIePo1G/q2kiUe+b9C32xZXvWf2txHsOMMrmVhRrnA93A/LAUXnJU0YGlZCIAzBU
TVTyzOcpgF62EOPdjjXXqE40pBgbSj4wZDbU6xrlBrL86wAvLizGniSmWNbQ4Xqx7ZW5t3WuTyhx
lIvLEQsMB9FNpvIvPbGAGRjpWX+mjavjQ7DAcmRPA+ruiMfV/0iXsdi6GHJwqj7lwmiYlRHtKzUT
7NgDtIFlBw9CCs8XMMjOxSuO7+McCPwQaWm8DCjzvyJ4MjTV7G1HQbTs112T5V+0JrmX5G5J8q8z
TqMMcIjM952k6tdoMWjgaarPkKKAN5oSxXoE7lJiX0WBT1nwNS8w90CaqSjITZt4y7zeG8mhESqG
oq/WJygfBaFJM4YRxSaJ1Wk0ff96KaR+brJ0kzjHseag+jcPCe4Ebz8067o3quRNyW5P8yqNf8uj
Ud93gy23mJU/sOp8aJrMEjmCy8U1wg7K7mSAv0pgMfqkeIATo5P2hGqs/LLtoVUZ0MHJv5vs+42p
7qwRo46psVYYvK+pRcZyHTTdnjlFqpiWnGElH2BliFVArTcmMb25ICFpZz/C5kdSU4jPXPEG2Gv6
2MzfXWJ8D/MBGGd3Hwt75NZzw4ZGh9FiX6BnzetSBhvbln+Q7O7sen5LKos7Gt4fy4RV2y1UFqTH
zp0fgaAjXJfFfUKlVzi33D/mst5yD7nHGvu2TNWvMb2nqrxNSucldrMHup2fOXlduUq+ZNSgFMMn
fKqvxdZ3Fom8TUnGD/HIvy6Evlsk7ghCPEGKD/3izshPCDcvjRszjQhsPCGYC0KxynuWjZ7ucj1g
TjCvKheUFVNDsjXhQYI4GlF3c+QyDIRhuvKt9AD6sqciRBS3JChuZcAlOnvB1vrMROSHXsp72dl6
Y2bvxE0faVYa97ktrnxZ97jZ0uGhdG/KmGGQm/QnMmlXuXnJ5wzNn1bPvItKq5Nyje0yyxeKgrlD
EtjwYEs2jZnv44RrE0ibY6dECMVK783VvOtX84UWq52Txjx2gYQERBet4rweYu3AFxaUFodjcajB
8W1lkSZbbhBruBhusyGVCQY5Jdpx6TNwMtFGVT8846Cn5Vq4PTkXd1unTbllOj0nmCsEsPMI5ER9
zDAHH2fAcJu8Vq+q4Z1yTfJjGM7ugsRlETb0a4JJGPMXaJPGIyFp2/7nnHOFalOuj4V1UCyPY72d
xuy3NVeGr2PDXcKZj9ay3msSdFfEGHHcF6AJrIEWGGv41guTX9e+xuT/BsSTRiP4yPCU+M+991t2
7m9T0hXTW95BDcVTTuKZI1N7YsgNUIAq6GheTysFx4Y9fZEFvyOVxPsxdn1oteIngUe0txpyQVez
LznElw2WemYBjvrWsAGeLamvh5nDTzFykV3rckNJsR1NovsqXOYeDGIOHgwzbIzQHByne+QxcHet
KB/XdYFqpts7klgMXuYPvxnuJqd6prsy3qcJOTakxcNsFrRLmIRsJ3JFPm1DJE5wWkoQ5UneCAr8
GOd3bYwFM2vPykhwPrqaOueFLmq3x/mT5vgK/O4BgMK0kU72AeJv3HnAwjf4v+4oyIFO0idRsKCr
GuAaowY6yDZrm34/YqtC6Z9+4YNnu+4yVokhhhWu9Vu6zVvt+E4IYyfYr/RKP1pF/+4DmB8aF4kt
xSWQWO0n0b0Oz1vxbFeKO5BLR31cGXuVsXpN+tT2PjOK1PkzXCzhnlN9rpDxTs3qpg9TfEqlsSu7
6nmCkxHnDFRHz7nPAveDE7uxneltxXVpRCpmBtQEjLq0Ud1jOq2oCXQeuYfGd85yca5N46nxLuj+
mp5Wf4pxFiHA+MjLhj9glxpZBQda1nvSgprgzOzh4fBGdlHDGu91b3VbnKsTnec9mUIsYrxwMt0T
LWYaNwLivXXyqgGELwUlqWbajVHR7CAFUm3IVK91t4uNSMDkaIECCvI02RqG85VXaHXmKtcN12So
DuAJZSVfLYG6VVcpytUEsp+YjFBL81UbSFtWDUYZZyp8FGJ6vSo1TJXkTfsGPSrxUF6PX5VhzQ+V
le7jBXFlgAnozTYj7Cmc/T9j92ZW736L8A1NeY0myt5dpoF80bqjN7rwW9L2jiwtgDggbpdu0bn0
D60AC8LR8QNdgQw7EVcmmcuWbxOjZHPrTRI1+hbDPZSdFL0l8/3PRGoHf8NAmY4PPHmZ0v0gATZe
5CbIKLtF4eNoVgT3GI5duFbNSzA05cYRCZTLNvsDHQa/BSSW40WDXqeCmV66fClR7xL4CBnmuxO5
rWV8I2hPl7xtz5t1CPZGbblbk6FdqPhE7xwIvzmaTtjWjtrqfU3TzXm1WzK1ytowEULLHttoJHAl
svqBWfMj50PKeKyK+zGAAxSq4M2mQODgzeIk/UGe5MRePenpUCGQasbJ+26xjk6XnE0aATYVbIir
5OD31JMJyoZ2Usdv3ljJbeFdBOXS+bAXp8VZN91SRVhuZqP0IxFbezyEaP1re+4gjbKm0ZbSWgkK
PJ/GdZPKk7bY6jpCgAd4Oo+8ZpDR2FJSZ3U2XeqBmykkQca6OEMFMnqXNNNSXrE/UA+mb9eUciDZ
xxSW+xVF9DKlg5ep6qYrT/7aG3cpeHmHzCf6DBWRcu0ZMcHPVqrzjtikH8ucgh0TZblbuWUneQcf
OWA2v/T23yB9YVfx1g2s0KhfkmmdNY6hRUPPCUX+Kc/8zzQdQFyRJGNOwNBhhumBfZjfgMYKqkMA
PS8mlEk8nWl9QeVRsFSs5WHJmas0gkQhT3Pr5NdTjjHJ0OU2r3AXJIvx0bvS3gVGcotdm7GnYt6E
OfrC13OPs38BjjPMAnVeLwyBXZVzccDf29FlpuyCU2ZuBge3B02Dcdbapib7Zh3fKo4EfEMZJEPu
5jV7uR+SrRnOHdP1zaoxNY1V9kACsI/mAVSlXSDZtZZ7SBSrX6NybtgV6jyO4/razdmgytx9xrTe
nEYcGk5DZQR8v9d1urwdA9fuwm+QLCsTc85CKjXBdc7wEh68HkINKARDhpoPtUsTqZHl07Gc3afV
vuKWEW98vEkhd/iHXkjgqNL5dILpjT2FmDAJvYjk6J8sYwEa0nrF/dQgciPD2UvL8jeiGZcWWZ/e
vTZa22DTrvHSxDGUobQHq1nG5Xkp8c7ged/iS+3AyNv3KzOYvWiJRtVa7Ce7Gxj5OBiOKVzyuCOo
Jt45yqjOWLK3WDEVr4lKkM5H/fU8g3VD/FisAWDjEV5a4p/9wnfeDSyYQMI8izF57sm/njIOL7mG
CjiV4hFg/3rk54TU3iwbjW3PKOPlphGMIPhlM6xllOsl/npTpJZ9nQACeMDucVVRHIMRDUipscQH
7AmfUxAfBE/BNltqh3wfnps68xgjT/OVUgs93gDNr7wOXdIMSHVaeT9yjxQ7Rvfi5MiyihafW8fQ
b0GJz2iiIuN2mHwvyuQdzX3URKcHf+7Vv2bG7FvE7ZNruxDavSLf6PJir4nHM20Tj6jVFkUKcMJ9
fkNB7U/f1vqR7+WLQxvjGawC5Ti54OpbZyeKX3sIQPgOAVzCvIRRKrAK3dAhd72u9AVWpQegi3/k
/rftdkeXJvcHetHaLTFkFXXT+rokJKupDGe5qeKVagzRhti8Md52mOlSNmQEgccLefeWRUmd48xq
I2LIoVfDFOBf3SUBH6RfDwWts9xeUvOYBuDnUSCam9i1Lsx1TGrTuDwD/nwgF1JsXDiopwnb3o74
87wr2/p6st0Z/8PwuPg4bqio66wBFEzs3U6JmxEC3w+WRSSl9WkvauZ7IiWwP4qj04BLmdvVPhQE
un3GTSfsXfTRTka3B0ukI2cwBDN53mafOMCeqgd9ywDqqfGXac92xZYRd9dtKQiV5Sk59GFMDo5D
ifi/s3RezZEiaRT9RUQAmbjXAsqXvGu9EGq1hEu859fvYWIfVjHqnZiWqqjMz9x7bpI2mo/9mAW9
Zr+Nwtgc4x5mUPgvRiYVxyionNzg2hJQJANtasdDt2TPDb/t+b8vQnXHqBrluUvTu4ld2hVPKEeF
kZ16BOnh2FZ7UaJ9MxRs9irP2Lb2mOZcc73MvV+MnnVBnBb2AOpvpeh/107rH5Gwwkpwk32/MJCG
IRSmQ4Uozk3joIdgwVPMOIId7Rj0nRwe/vsyzcWz0t3Xqap+lNdV/kqHy565cQObzd3df1+moljJ
UMAkI0p+mdgYmH+u03TV1h5abBZ7O4XI9ZxtXwDWo8y3ZjNY0BNcjaEYgnrQvF0S6e55QE++Vzkm
dIt6w4kGLI/rnujj7H2wiSDAZVHfubWevm+1mMwyQYjiUjyzuGUe07JMfdKh+QNwNr2dPlBj9PhS
3iB1nnXLOxp63X+x+cOI72iNzz1QnaQVqaA1s/ZZi3r40pDWaF30dY+bGc2+ZkefpWWHBmlUEK7z
37qyDj2mwi+vhZ6cpPNwEIJ7v+JwOIl2MfeYlPILc4HST0cFzamTj73FBQLGxkFmWjXnoX2LlBN/
6EClZWp/KIwDLDjf0mliEuRE0auG4O3gOnRJ/30rkT3tC32dw/++bfu63Ef55I8GtalM3O7VLDp2
SKNZhEk9dq/dYhXHul3a4L9vM5EOp3lFspeySm2scbk3yrq6Nrm41VLuc2Q7ENqpeOn2ej+OCuSz
Kdlnkc01TuTg7JNs4AVq0OqTQyVK2e6OewKrGxRSo3GLKFuDUm0oAF4HBgMGfakw+hcXdn1gog1L
Gm94nt0TgsuMQbW2PAI8To+a+Ck65AqVZrMV7nRFYoj9UMC5v+YLq9I6YXC0KYcSa4sWTjIDmA/z
5WlKqsNCW9WNNJ1Ql7YmFyFfX4K3gPvDIAg+EFbohladkK0TziTiAq1qk6V2p8oqUEaqdbikkfya
5XqfWnN8bsIRmfeFOHtIx6vNRYGM07Ei6YOjacJSOjQH6H4JWU6fq3HIP2FV3i9o9IJ1BQLkSe1m
LIlkN8R8bCGScde0xiHT9fE17bC198AaPvtifaw9487t9TVg+6Ht9WjgRpDKJVG7nnYV6pJIRRwK
Xo1IrSz+Ni2lBohJxg4NgaXe3rXo9RLWoffCap+kEZ/71Xlkes5QMf+RNXjfZiStvP+wfzWxGHf6
bPpj06bXXOtYpiKORkFhGzdNsJJ1y+TFkm75Gzsji1hBrANxMme4rf/wHtYvCzvhVMNmTaI5mhfV
LQdz0HHXJtmjsMjuLmPXO47xiHaEfWZbpuPdsOSQsDTzqrUk92LMBNmikSq6nZKRLkI3TjC+4wm7
5fY6nAF8HqMi1sEqaETeR94pH6LkpviTSk0yJJY53yXEf14ia0A34XrXhBBFmE3lEsQkwqByZlAD
PhOttBbMZsbBksfdrZEsdWQhACvK6shesTmazZMyjOQqZNSBpphh7psLyFgdnZ6qr9iIq2Pe1AMq
mcXkEu7HK5cky1wbBX+VkzuX81hebcrGl1hl7rNlaffMyewrDstg7SSqxMhV+9iKzDDBL7OL5Dxf
mxgi+z+90qtt3TgSxLAO4TCsyXGpmJNW7T/YmeNTwiJ4adh6O91yp+skkxUM4b7ZToJwKEK7EG8L
kOGzgUVuhwz5S6dO+6tM6m9Rdl8k7kw3HasQsEvV7WeDq79eOyLMeveWEQNysSXZijkJqQGyg28P
zQ9UyUo7jFr7b4jGC9jTjRbB4EtmXXqZ0ii9DHb+0EYGH9j8vosYVzB++J11h6kSJAujz0larWeG
XKAf8ALJq8lF+DfJ5Fu9XlNnZhYmausRb6dvL+MuzUyooLirIi2rT2C7YQ3p+lkmrPRZUqP5Xk90
rgP1TmD2rGZbomYx5LIrH2om6o19okiszvQkBUTF8bmmYajs6tvdqNhRAmOgRCV3Wp1WD61G4iXT
5+M8M5KN9MiXkc7YE5FP1JKayhQuOQqGj7sVL9MuWp13Er1SnA0g33pCqa7m0J1aQmUCbHT8og5A
6tLlLDG0xfUrxGR+1jMSK5LaDSuCS4eBPNx4lVkAmO5Q5HZNwCphpCw451w/NnYd/YGvzlQXq0Ea
q8c+4xkz2gR3RVakoRMnYjeNq4JwMF7jsfJheVzq0RUvvJpu8pGW63RgwDDXS3blYjmKmDJEGKzS
nY6ryqRl6p22JVEahcYkm/0AVYjYJIov3RwVYyWoLqJ7Mfpo82WlMJA3Vb3Tro9Rj8/DyOd7PsUH
ogPRiZnpu9XCm52+opQUeq+ZBB07v//ijaE1O49lwp+oLQgVCS/9YuLs5YpQrRzSQ+r2yYPMU/wi
sXmfbgUsRuMAa+hn7m4siznxBTKPi5ctAVyc6YSc0IdpgUATqQOemPIBpVGyd9yOgd1G0tuskaEd
6/9g7IwsNgo4WEP5mBRwpFa0Z6BqQBgqpCRtnBZInSwdqzNMuU7vdhU+/SPoSyQd6AqztLzouUHd
35WDbzaIypHQ75Ho7XHgDZBbilNmbCkPMbGKSkkawUEF9ihAIdljAbfHqonJZGlaLGRjRb1xMIR1
B+qAOIKxvDnJ8DvP3a8F7NYvzYhRW2KP+xRHYNZqt6iiMlgnHQkBTx6bAKb95QGv0D0LFShZKAYC
b4z/mVrt5x6GOs1cyVeihQkMtCG1bgx7pJzXkbH2AfvMperS8vzfl6bK+Ah7BlumEcgot/iB5OTy
5HHcLkUXB9B/ukMizUM+IyAzjOqYmRlr8HbzxKSgoLVY+T17sgM/POKHOv5OyuE2bmGiZopUK3EZ
Zt3mluhyI6VXNED6AylDjjNMJkrduKXrUVeT/AJ6Y0fR5y5Wj+qhUO9MlJojrWeaZvdJkk+PLruf
jQwWdMZGT4gcZAhoPbuiMXbpJLSgL8F+oQMIJmpZs6+1z1y96wBdUGSkrwVgh7Dxmg+rotgi58hC
lJ2nvHHlHJb5+kBKaAe21HkDk0lLxuIgsCv8LPD63EPu4qHSyO4gChebTpYU+3SKoKUvDQJEHKb+
vMAqKuRq7y1w/nfS2qYYK5ENWt5+kyONwEOKH8YYC3o8f6ijdt+21bX07HTXCpolEkvGa+cGk06V
NyjH2y0qfmP5ZkvyzV1S29qkxOTkuDCtNUgWeVHfLPOp1cqaT+b6l4zvm4vR1J+57LCDOr8L1+1p
VsNnBUgTM/PIy6ZhWY2Nh4V6xS0sbT/P5LIMRf8oWpIfIkRTD8DAuAzFpRDe95oVf5PcWC6rSv6M
1HyhuRmsdPOGmdfcT46EqG4LotrzAh2rR1abrvBPEISyy62ixbtDSh9744Zt4Vck6q8O6yoG1bwK
sSKg2tV7sddIekOaI99b7vqb5sT/kMg057Gsfrf/rWQ0nQz3u2XJyAvgoHVHPm1G5B27HnwB3quw
bNH8lsQ18K2XBZ2Dcb9YXwsnswLPUR7WluaiAblGgjne9SwnX/qeorR/XjNk3hlKnRQ2xzZrvXNX
DmMzoSSi2qXrlyebkUmEH/s2qYV6NcZ+w/OzCi7KGl2LSuzH/5Ts+iTRoiCg3tVtxTmWbtXCcHGJ
Lz9VUQ6oanZupMLgyYobEG2eHnrjCmCHn0tTzSnbesCEIOuoEyyPibTyUxdWJFF7VTijtF8IJ7/P
ED3C74INxMtIfmn0Qvn20K/tc6ONbwpMSQ0U5uwinPNJswm63CJLYgj5Rdf9lOEqtjLzom1RxR2Q
IVxL5rE1hzdhuvoOPh6UHcFAu4bG4jByWrZLYjCCzMre8qXhI1m92Im6L2btZo2YmQeY34nlZX56
kyUz49YDhJXaCyOwZORQK/vd6gBr7phgZy2zeueQQ1wISiApwvYOJEv/q9T6oXn2oepxxgzS+xxw
ae80D6lNQoqtyuLfSlIsd3X0kkeutUHuGCOCquD+TB4K2fizzcONwejHjAcIAah8gc886ZX1ZmtQ
i62eajlyTj1Ry9fKaR5UgaOHcRoSJsmFrw/9u+u1d5FmOfu5G58GXUbgJRa1nyqqGFlHn0Ib8XQb
jgpNs73TOjTa3uK+dNPQXXjDa8OtD7KnqO1XEJKdLNn1FSc05TFLDJLqaQoCd3IIpKtilOwxN43Q
3iwdoNIE+uiIr/BN33S1D9Wi+Cg1M+EEXXMwJBm+snHO1TKxEKXrTTIVcgOUuyR3QeFq5u9Ssn/Q
uBQszJB+XuyhDtfBrKctJEhtPSULYjJhHIZxRRGeMGp1RijIKYTvS2+69c5Jp33BMnFKx4/B8NpQ
15gNQxcK1b3bpn8qseKzIZ3P4H8OgjpsreU+U7Gfl7YJ9Sx/qGonnHXG//PQHjoDV0s0Tqs/Z4Yf
LQjeiEF67tO1DMyiUEfROeiuazi3mAPmSR6k6/6Dsv6RYpbIheYweLb/UuOWKKygQ7j6cM2R1vpO
kjHQZM7KDOYiox7Q4ZgQF8b08qJG1vmycVHsrskhbuzXZmmW3TAtDpJQNwvTQ5Vk2g3nmKRJ7LBT
7RsPSApNuMax+eYa+XChD/ac5KUxDML4LBZX0TLv+5xAl27iwTJtPdkTOH82u/QXPqjjq1xPzu0K
jPsPeK972x6NQEpOuclgzw71hHLasZPj6Jb1hV/ik2X4S7GI+14j9KeoPPDvLdvjkSqSLg8R3Ipv
TIAyrvjAbFkrUIyy7iydzATLwZNua8xYJX4dlzmHlcl/KalyWK3FAzN7UK/6i55QFsc6YT5d4mLv
0peTPXpvZM7bp7ihsRtldFcXLrLPZTrrihqelPK5F6yEUDoH+LfQ58YOnmXJxqX9mzrFMd8ICKw/
Tqp+E/2EbYwbiOFYp9iEGDprQTqKLKdz0ksIEto73ctj7vEhVGqXT8U+m+P0yaolHjXaJzgpH97Y
fWRL9J2lKUAGVs8ZYb15FF8G0/tZNJePajPfdV17oZaMiblZsSD75OkwWtMJYiGoo2Yzy4od3B+U
TAObJwscL85YSO3CYnTu9RnAtgY/zFiim9kmEMpnuGQxDA0yjqoT5Dy408pudymbBJVYpGss/Dca
JpvSHAYOw2i6EZh1KssCwqZAADFqOkYr11ZhjF8lYPeNLp2nMyP5BWBZHw4FEwR3aJ+0SmzY1Zlo
mDY36GEhr7RL+lziSgnMb0459ns9c5NS2g02CpuraxV/DcmbrtIv1H9/JkQ8J+7SmGrB+CzI7T0O
rMLk4IqLZabbziFDORcJC1lBPAW5ng5hXlA+4lsxTiKDHO1SLKoZNUKVY/N0883H1m8zpcbCxAN+
PDQlmFZhcr/kjshClWg+h1TqN2k9hfG4npABsGjJ1YJWYG3Pi53teayGM8HplV+DSLgWEGnorswn
pjG8B8aKTNRIkJpQYGGmwC665k98AsOCaKBsXt+kXTwZBukTnirus+3NsCMGR8TbkkwFG+MwsAc7
G91w7221l14WuHTgN+1bSDuEf/FF9fN6JpzOZsKL8gFBDFskcuSYVc4Zcy/yHUwHzYCWZecCHpdR
sgxDzpqF/Mes0ALf6DNAiF67dNxovhwLE92lY0NwgTDwivJLPQyddQIk47E7if/RvXCssfg61d4m
E9fGHeBmN3sHGGPdmdHr2NSvy2ATd9dbjxX6I8xqYM+6oqaWxk/2hgOnB0CqPP+/b83BnA89NOzw
v29dY7Vgk8z/YNYa4eDYtGnxfIdZ6++2BOD6z8VpgTTzOptthiDTngKtnT4kRZwwHeeUON73rA/v
2KH5DxlldNISjgpdf9ONaT3Aw2c64FIBRJPtECBejm8DvhU+wctjmRnjW7eiGiVrk8J/CvN56ung
8/ShXIrQ6dFY8OEbHUIxPARFDuuEQ5y0bxNrkKaeXupOfsM1f0k0I97by4T3qTjDzZNN9dK9shfY
Q03zWMKtP4ZhPLitu+vs/DJWGZ+cfBsbevnDzNQ1GlU4C6pKXPnox4iIIy98PydSnsC2+V1r9mFU
sAtBbg0RPW4mn+gJc/mKmrNoIDDh8GKbyfu70vdoMUFGJTcfeC4OgNncm1g8d03/Ad322lbItGEf
QO0ZQMIO8pQXrFpZz1K1YbV2Aem3HOb0RiW8xAm/FGnNE9cUu2vKlAxCQ7NyQhb5x5qlRzUDUbQx
34oBTwuZfwHdfXHQxqzYEcfxh/nkJ+CTs7eaUKN0FvFT5dCMZfmx16qXTPuBXzizOPcSFBXtE3zM
kzvFR8IQrgv0B7/q4z9pTrzc0ISmUCTrFLK+ywU7J9NFnkY4lg1VHFUKJKqk+SCfLj1wjGLG9NYz
rJfnLjPoAbttOxNzPTM/9csGT0JfpeSyoZyrhfzJQWwiDVcgtDD0Yu89USQD54rtIqDQiXzHxL7d
VBczdv+avfEXw1uCuMUI21qEgzbsY7d94bQZwj4syDkLyVGjy0MOHxTzysZV1fushKiFstqHFXLp
8LnVi1diYXd+4swTPnxTAC4uL7M3rI9ZXTeBlsQIATuUIeVbA7OBMbvuKwEEQW8dRrIayonGpZfz
tO5kWfIPLwx9CjhGqGcgwMZyvdG4efCuzhX01FDErO1XPJq3zpjupxWSBszxDwZyXxQLaBMwBub9
JXXL0LY4J1Q+LHyq/A5vntNswaVsFugYrMXV9h4hhhcGrFDXGHlQT98JC3NBXVCyuWrTrNjTXpcm
CGwoGWUuWNoWqdjrQ90fRGfF2PRlyEuPSpBYUzaQvRHAhJ52I7P0pllQcVoIOFY3XcFR1p9rXX7O
JC2xh9CGwEruTbu86+eqChJNFHvYrNGjXZTBJKqWPDUQu5Oz7XuT93iuXioRT2eoP4B52+5gmqUN
wIoz1BSeQBio/7R9Yfp6NXw4kuoXZ+pJH+07c+RHmNkls9Kp/o1UGpnWP1FNPHsa8S2aYvMfectL
WwgSK9dT6YDHZKNcBmhItszz6AljTnVIGPPVk4Q2QZx7VZvjHeOGZLcIHv0+4skFl6YNieEv1Blv
noPjrdTsIBWEBxjbohb4CZpJiaGipR3c1Xr3FR9zycAEjeYmIfdNXWm7PLPvIMOFUyb+JiiakArH
PPqCLA3NerHcfwMZzcDvIvsAefzZ6uUVinp2UKi8fDu7o4d/NYX1NGE3iVtUkmzb0k2g/oWfmKWx
mp6U+8+ILJjN8bUFVrCjOiK1tnbOyYI6jP5W7g5rW+MkcEo9dDXKECb7O3ZlyreL+Emb+JHUqPms
Yu27ycBZiyWS5Wf/bHjbwJixbsY+F0qqSwdI6Tnp9mVCQO8ntvrgTPZ8b5w+aUTb2UDBMk0ORbyH
wavSP6JI4TwaMIaQi/qXrowPKgBxorhvxXQEvR+0hngbq+kwFqbCjE4nWj9D7UbRET9VlZ9NkxVg
K5OYd46NgiZG9iESOuzT52mkkHItJCbC6a5enx6XvACCnA3fEKTmPZoXZt2l8U5GxMTppbqgLt8s
5hdFzo681jF7wSl+cJYnJ5MvzjBBS5iJCDEINZuZ7qYAcA5o2Tjk5USuc9ygcqh++S2o9rOqPpOD
dLcSczVFpsm0ruTe742PYcHdu1jIWNeZIUG3WTgsmw1u/qqghx17nM9pSddmFfdjSzB3N+P9xZ7o
TxEVfJWUTHpGnDh5+8HkwmNPn90LjBoWhnFoYCmzAFmwcEXFaHUMwRtEOXE3PCPDQkiIdthsDg6O
9cPoEhuPh3mAMmsK442ZzDfH/01WCyCNetmlVYT7zU8l/AuvOyVx9RT9bjHnfinSX93Fg8izG/Ri
43h7xbVXzosS9m31RpKvmKOjsAu238UwUfVSLgm8pz7NNqs+0tNnFJQUXfvElfq+QlRlcqTs2gZ7
j00DqLw/roONeybad5wHdrkdWlltfcjH9sKkDH4p+xHGadWjJ14L9PM7b1odhiBXnmEsgzlTQ3t6
yvt1G8wm535kYu7O6h4nz76uWevz4X4XDkxnfThAeWAxr4VXs2Y7oWLcylizfVY24iECWMHuH+BL
jlV9F4tYeyL6CWx13j1nWvMhyuKEofjbjdXEPAllZMMVpzMKGg1pHZMoATCBJbMjGsnM8r1RCe6T
Rcc3NDoX0VoyGPS2h9A3m8ckoV6Zi7PUUoEpzy8N5H+WV3ygzsrCavHANHp30Bjvc4+3xjDHBIF+
zQm2fUELGPtshWucXExbFhcSytANJ7fFQBlLC2JGBHLMjJBAjbI+//eFF2BG8JZC0YiAT8SZFQdi
qi+JyO4nYQCz0Agno3+tzlHNF9tYscrKCsukm8wU8kO573mw9rYZXZaur856Syii/98/ZlaOGqjU
152NEifodM0890QNMuQo+0B3UBpSyT+zyXmCedmc4fn9/8uyfVus/Fi1C3+3z7T54MTqLkdYA1Bi
Ijx2aZiGoUsrT4gbAobSoaWjmzA0YZw9A94lGZt1mLnLv9lbzBDGHbV6SX8+Dcs1ZZqJEd5vS5yV
dXWx1ydwhogNmrBPp+fYS86iX3d1wcR0TruH1dbvM8Ysq6xOW4gIMpmLhWqkzS2cgITAG99aad3c
pLmhy75bO9xLNrNXh3DSOjLfYgncPXNgnxeoqFBQ4Py1r870J7HtWzx7O7dv/5JT+guu8dRUXBga
XlgnrY7mmlSh9kfK/gPZ0sb/5yDNXUWnGe9TxcrMxGLhq9l7HEEWrS1tbxWdCk/1h4KO1uMhBVsG
nIYJW81PDHqvrDOSmJMXHjzJ1Cl9bRos8wy33pBnAQcFftnC9w+12OJIyqoT5UgDOjwh3Q2tWISx
fYYdro+UsPTJYtq2RpuFeusQ23HvMRw2UhLYkIPPvPEM/G6lKsswm6xvl0Z6Vqsv9TsnTiv+Jv2h
I6W113C+TJSOu9iVRzF6aKo4cEReYdE12NtPz0rpD6JXrR9Xxgki9cT8s/wU1XQUNasNqq4TWhba
GURrs3gpZxTyA+Uqo7R3yZ2JF+bUlzLeYXqf3uKIn5gwsI0F4n7ro35o5YGJ9GUG/YOzLrkHDk2d
3fIBMMyJ6YLIH7L1pS/mh67mhWdqjjxVq3GPtPbB9mjZHVbCpoej3EzgMCoWl3nJoWmg19VTbbtf
yzt0oR/wPynJGIiYdE3ymCvFO+fAMjkAoeRDXTjHZkFdEk3bX54w65aT+vHcOMVH3T7HdfyXR/N+
joA+tdEjAjb2l4KGlKEXQ7MX8m9+Ws9402PnXKZTBdalOq5e/YFJZlvDvVYFhWzenqWIXiYGldu/
XBCLXgiHqLv4XNQ2vpVtUtqBJE1FICCXOVbHRQ6aicNZVK8kHT+bZA7q1vy25m5Qzuwi6Oh4JMkx
QtGQP0AGv2Zb2j3PPfpGj5yO8bnjiFO1yd6xvi4jOGoOa5Nj/0HL+z1pCt+r4oZzGAkkI3uJrqtR
zhWnDkl3XSHjygV0paR59jrkWFl/zityGHUpv0TrfpcTxcDmsUUowu3HTqDAg+no0Qt9UDDM6esW
4MjV1/mym48Mc69FCQYGzAmT6f7UZjFQgZqxQwNXbRPeD8j36l7+ePAZTNd9LPmzIgXLsCGAPAJT
ioh/Xh4GJLOCOn9i+7m0/1JNg8tIOb6LZXnOMoWW/VKXkNBi+ivNntpd0yEaNLv1Iem1N/t9VOW/
GfNAo7zHRauvNkOBqp2uNM9oRH0OwruuSuJrrYNzKzkL3M5YCZAyON/t/tlV7bWLxr+OmV5SjpPG
VAgWMMboDk0p+z8YEbzWYnj2eAKLon5uMpetlZm+MusjJFO+MTtKU4o7Sty2QDE/I9pf2uWZHL3Y
d5YCfZf2mOG0VYLDsOd9nO3Vo8Vjbbuk2VPRidemtf5qi2JDZ84sINC0E6LEEjjd3ESubgTEEkfw
NSKbeIhPp2ZZmYxYbQm1UNAFedaQqVvsWbJenVzJR0wtOfV+kFIJ1iiGkpRS2rE9hsauL9hXYKxt
sxAPwhldJurDpX41OnrlXH3kicO1zB3hjPwWCWoBa7YAH2OBachsQKjd3xkxickuyuPGvk3SzBlE
gf0klGUKYqVfife79JFDUZQt+6wrT9XAdiuGxs811uKB79+rYr6zlIG2qajOlsubWhs/XWv8jivz
DTkhm9TEI1P1Z2YZ8F8vXmfiP5/Gt1Tl9+W8XtdOf9OW8cqSdzdwLB6Ayg07RLrpzob6QHv7kq0Y
RUwiB1cNUUIcYRox94Xnnln+fi7Ll232D03L3L2U2R6A/5FHjtFiETiMmeecbAXyQItfIizPnZwY
UtqaFUprGrnUOIzQlCFWk93D2CAqHQla1PmUtpS1iFJ6qfmuA7iFg5u/hEvUatwfUnzenVGc3ZmP
aqobYzg1A5bu8kN6TR4MzVOesD5rHTzI/DUasEJWcFy6i8HumpYBCosKzO0vnhMXVOrIPducpoE/
QMiFySNaf3o+sRrC/d6e+pMhr22HGkFM/bMXCYS5yZel8dMP1hqWvGW79hAP4FQozhkeR49j/RXD
gt7FETKrzRCgifw+dio2NEnGQCaC2uqiOm04VrgheAWK+LM0sMAxAke/6sIN8ojw1TmRMPG/pp5+
ktNXOrTYRvj/XIdLvvrvyHHSXyfnzJkzHpGq+VrymeU3++ZUTmjFnFtpczL1ne7H2uwzg+Gxt6A1
tE92w9JqVTOCauPYGNY+srRLUyI1HrzlLVPos2XlnUHJHBokuHi59Z1l25chRns2OHCw4+hxsDgi
HC96I6RmgGyV3RrQ1QT7DXdQbW3IZBHb+/YGNveJjCsKDGBUYd885rF+jQVDQexGz71rf+dDAbwA
B3Xn/ukL2pV4kn8i/W9lMzSQLnP12lOIebkksxhCikS/jw+J40wfUW0XcRAP5XkuvA/2lc5O6joM
wuVvFOvayXLlK6uIe9NDT0/go06NM/9MiXaXuhmN/diE1eQSrkm2ZmFAF5mUhMJePC5GDHuh6D46
QN1Y8r0/y6AYb8SoS82ZhIbh5haTQTPWfai+xzHwk9WfyqTPXT33q035FyNG5jCzRciy3fNzwAYy
x8/Zj5rGvrsm9TQhCtEB/RTg99bY3aB8p6hF/2xUoLmYBEeJc0+i9aOjF8+j0S27UbU7N1KUAF39
UI283Uoyv8tT86PONUyQxsUxjD8KHCGM0zE7JY04WFQuWAj+GL3Xn2VG8kaDM64to4FJFCE4okdb
MOlR6GXlcRIi/p0WeSAhrrHN7nOpjO1II/OJ7Mup+3D78hWvm74rhP5u88gGy7A8OK1xmRdbf4Lw
sufhiOk6H+1oJG81y39FEsMfnaV3bOcTwB+sPBXadGlYz6VPvgj2GkHRMSXw0klQTENQTAwGuNI4
cSn0Z7gI+uCgBsmsFkmR+uegoT30rRm0ePu03CQcHg4UeXqYjCZIeEYcACy4twfUiRpAg7BOR5gH
GtenRAilpQ6vWrZXc774gz1if/VCm2UQg3Tu8GHkqpe5hrh3CQe90R4RTgXe3D4jukAvbkXXdRwv
s+RWjQsUHKtM2wdWaa/Mhh49pI+T5WnnPkM9aiMrdtUrwInMGr4QURj32dhbfun1+8iQ6SVaebcT
z1lPqf5kV6SqQ/167/NzRZzh0TTE54B1+Qh4+4aBIvHpPVD2sUlaytm+qT76l6zhyvkRtA3KHybs
5EfV88Ngr68O2V4O3qzrpAba5BJBsoYbrc1/o3SDaDsi7LrBegQb/JBDRfOztndxWf9EVl7y4OIS
bCy/dqs7fWn8nr5vb3fypjbjIZf+LUXxM6Xk0rS68pPN59Chv2VxqNbdmlb2CY6aHCg2h/y3mftf
bZM7D4N3hmyV7bsEX1prNEE5dUeG8XcVR31j43vr+vlZpzauJ15B/LW9ek9Xfbhw2/DB3wzOW+TL
frXz94bjOLcOWqKzMN3QEaWe77OkZ27t2RYnu3W/AgjfXJMuaWQ4MZt8vI6pMQZmGZcUj8xYRhPl
Vqk9C8LIDhjZPwpE64zRg9bq/won/a6SGr0lP1WTU24nrO2TqGOtkqxBBbTKb6OCZtWfE+PeYaMz
mZDLUXQtvgB4A9zrztDveX21AJ1Iss9Q3IgWs41XJ75l2LdEJw+1M9HrGwrAVXwvUw4IawCGaFYw
LSUs+R17suIiNjaETk3Yjd4flGXfER4eVP5Prmmo5ym+eniAUIQZc9DVqN5sK2I+lSf7BBShl2jE
k0fTTxLJS6HlXVC2BtSsNUPcZb56qMh3XCLUO+5MIQEXQ1ZPkONz327UGOTd46hRIBrjiFoBns2g
4OQuqTqBbWFKtqiaiLeqvkQM0fS9GzX0TaUg0geLsOUJpFvIe/mYvnruhB5Jr9VVL5sae3v6Vajl
x8p5eykgzpVeLyw8KakrCI/5bFe41jSiY2o+/0Pc/Rbk8zxBw9oUwl+jGQnAW+wxEZjQHY/UDyMS
LltzU87Q2PZ1BhaYgrh1stULJU7AJ/GQDQQzxAnXP5aIds9M+TU36A+MsXMOOlQwBAPAOossma/Z
LOFUoVkC0DZyyNvliNTBTe8BRmP4NDeRdUJLvHf/x9557EayZGn6VQq9br/tylwMemoRWjCCKkgm
c+OgdK217+fN5sHmM2ejKjNv4SZ6O2igirhkhvDwMDt2xC/QbdoNLv07s4u0VZPf5n16q3bejeNq
zWH+MUX2RVT4dWkfoSCq1cAAgOoE4JJwWUuMztwa4JHWMUYktHLreG0wHkKIzPnE/G8xCbM+WFMK
tcWJ5YS9YimfHSaYB/zdLnhkpiso9Bz6zi0mHFi/DTCgOjTxVz6aC2SHCKTROziX4PzxeFKrvSIT
93ocvqPJhUB3ou6xoSCGu93VkJTuLUYW/m5CR2/BsOtilOMTejQ62tL3mhgMAlcDNMrIaIaCcGuZ
SwL7oCeg3bpVam1q9PnWIS2zgEnb0QdvxZGKwmTRIX+Wq1pxgjSpUsMPq84EUmhFqg70LdaPnRW9
9iUjW5VyCGI26rACqMg28QLZHmPnFnqoLMZ08jYgHCe3Po19gxJfXB1H+cMqEh+JBPCtfa05GNGX
LqEs2DtD3RznPyEjNBk0FkIwTtAEVh0e0SeUs+h3kWdXSLlKyKvpFc9NHG7GyG+3HFhI+eOdvo7l
LH3UYJN1mIosVQGkq3CJt0WaI1RMi6Op7Wlj47tqWyXgJBuBS7p2I3oCiO8xwB/HU4iOwd6zhvpk
Rv1CmE3OqAOfdxhZRzfpXmzAUJQ3bn1w8vq61mgbOhaaHpUWUCjjk1zFxlMAHfUMUlCljZI/dl2T
0hmPL+DSOoSpsxdYkmIR3lg0JFY9/V70VHva3LaztNt62EOOnc6uYTwNo7iOa3c8myltjcLpwO3p
dLEVUDO9lxUrIwfo5afBo3CtmPbTBjjKc+/UKgPmzt10Pd6pIKpK9La2TqY+eZlKo6qKtnpuiSV1
ZoFk/aLKQSBOHZwK1tjB85hpqJjFrROjLxmA6dau7ILrArfeY4VB3H4wUVNVw1VqtAyViuKx0Tyc
zaQSIrDTVQlgaelDvXQL/0EUHbQ59IcWcWbK4yOaoMXb8TP04ufCUorbwKZvM1T5MxBHQRK3tYqR
sRH5bR9mzjYclGvwvcabZWR3Ff00t8gKREH9NXKvCWDscIOQpo2+moFdR1ah5QSeD7rHuFPQLKRV
CeY4HXzI1DmsJ7fII/h/xZNV9SkVRURvLn02K/sVgSJ7j2PIXtOn8WSE09rMcSUfNQNqlVdu0KxH
+c0Kz36t5lu38ajEaWarxIVvnBgjB2sybdVaGb/ZAwjyZllreCxWJU+rSvVeL7WTVdhvBaacjxk6
agr4h2tQNhTb5rLMLOSe8Z7ZFUllnmBOU/4pZfkIrjc5BgNE7FhMmPHaiQDCUya0VG24ED673Wja
pYWN+95wsNo0BPtFTfVVXlIpcgseKJkYdgbqdvQ9Y5c06bU5TXTFb2qY96vKE861glMmJ0S0ykLT
hMkeHp2qf3XNvr1BLz1C0HNXKdPE0Cx8q0k/OMqh1UeBTe+rj7Eioz6IMJfWPMrgQunvYw0IB+UL
LCl3OPWIq3PCQQiKdHMTDv46iYMPDj31qfbutZY9m0Hc3mQuQxVbz6XbLpwJN1V8JC3QT6jUN6BM
1S2FEFSs0T3WqEoTY03mm6fGyTbllJcPk9s+uqlX3gtUIKCthhOqw0eNQvWhAzghe6fTDiy2imvH
jVJHNGnaHmxo1u99RfHIREFBtZ63q6N8URtmjXxqPGzsCthBHPYPIRIJjoUT26B1IQ43H5VP2z53
9F1tIHvs5BmIi/GqTEDd98wJ4ZEG3qZfSQzoZqzQfJ4CthWWI6S2Mw5ddM9pBU1g8gaIvozj/BqB
ZKsa4CnBsFIAH28YBvrrLmj1U9s5zk6LO4AWaNdNVd18FyENMVeEW62lhVFHAbr8NlCahqCIJ9Mx
rsSyU2t0aZOechU60yS02yLocsov7XvtbBO9cW/jOjq3nS6/BpoP6Kqc63Bw4GXQ63FG3OHg9OOv
HaEqwaEH9WSvZDq0zQBqYnKnjY1+NckfdQNwztG7bGtHFw39rIH2xgrv2XTD2W4zLdziT57C+vKB
CffgvLoWVbnWoiVgVqsoHTRkiuhXaxEM6W5ANtemYG/pGMWl8d4Le1gYKO9THfeHqnSslSv0Cls6
+04f6G6Bcz6GI9IBmaeNax3/Macc8r2n9o+21VzVEfmCYhcyFa20Ra7HJyVvEFfUgWQg3KFhewmh
J2trfe83xUFPOoyi+kgBCIkwN2Kr0Th6G1VFpWByJ9wj7AJdCEExUA7bCHzjteaoyPlzduRW692g
YxHvDKdB46avthbtkpWrWOaCU7tfMycW6DcilRqWebhtxsyixyp5iipEFvQ0ANNHeI/DGs/AASz0
FPcpRDfwuGUMjL+8sRxsMz+kSYJefKcdS4GaTA93H4OZiPIODElXoBEqpva57xLtHgGCW961v/fg
sq9Ab9AU48xeSdqi4dEng7ItVQWgFMMu0z1sGzISyLhba0bEsLrrQS+b5RGu5XPYBzVksvgzq5C1
MFF1wogQAVqG/RvLqFTgMRORF9hxU7ZXtWLi5Yy9A+jIpTmODJ8169Dg5rYIS7E1Fbq9WlTTOqIP
BOrZ2iOUaEIvsbKd20xH7MFIv8ATbbG1nFaeHux7uMQrx1UfzaoydqM/tLfYVcSAm1Rvb/dkqE2c
0+fLFdLcQHm3/CpAmblCOlHpcEjMJRkw8NaTH39SwHA2CAtz9hopisYP7zEtEs9pc+8JNABdI6bR
4BUfFgPRXYWd1nXST282bB6ghsB1px4totZR3m1mSyvMtWBoeSmz1yY8lC2wfZOk5kj/vztMjXgJ
DDtiWYNTV4ZOdqLQzRsZRVn53kgzsWkGT1/VTXihX0BccvwDmZy3dHrunqtz09oQTSDh5u9tPH33
x2DT+S5qRsBe1LEI9l3Z3LJDAeCjI1Y+14qlbUfw2auo1ejyl3V1UOQP05/o8c+/V2WMMKJhZ/f1
5DhreCekUCKFmMoP326YgQoVdLE+lmeaSMF1r1Y7rZu6g0N6cWia9IpcgGDn8SpKsh/Gqykn6OaZ
i4h4TTk/Nr4CPaSwNi4AaNq1sUG3BviEuh5t0uA0jBjviug7sAWA+PB0YlCczPvTZVasWxBNR4uJ
eGKYtwbWCcw1wp2Fi9JaHWLzQB54rDIyI31K3icH+sg0lE9dBeKPlonPt6tQrTofOWj2LtMAx06g
ZA1zWBleEGx85TCAol9GiqhOvS/JOO6QrSAtJzDBs5dc8aJbUy1P9IKvIHfIlYq0qZFy0gQtTbau
Rqo/wFKmD3FvLULXfIwVHSl2i4UNYF1oSyZH9BmKigvoksfCDdTVhDAQ4s3psQxQ8NLbAHOspt+C
413RgGQ2MTofSBIdYoYVem4aR9+hge+E8bpuaVWGwNiXUxUxQE7s585uIZep6SfmLh+QX1HexQuY
Vlb20GSVzU4sVOZQI3QOvLtMtfFPlUD2o0Y0Io8Y2MV+d6hAmizIRRmXY6K7ouh3T93YrxjWKYSM
5mQDFEfqVJ0OjY72eqyiqoJiwAb1YEbg+vSoKBq6XAOIxDKFatjh0IyWp5ssKtIP6AMtYKjbxgDy
OcIDBOXVMm5DUrPgxOzGQN2rGofo1INYqQopOa4cnBoItNkeQlAozDDD93F8R0cXLo6L7FQWh6sq
ScUGDM0+i5pFlmGSlckUWDGBFTR1i9+K5YNyeGr71j2OdxBS1Buv0pybMlLfkrQKIPaaawMxkmNU
mQeQ5uEFKTcLRiaaNX1uBRds0ml1jPUZFpq+UIeruMM81a/8/BLbFTAs0QE3DwQjfeLafWmEwX1o
ArYedaggkW8t/MIOrq0cv456cLboD4bQ+9cEkO+lmt7EiXGdg05F0haEYaIf1d4Y7weStwBO570O
6f4CBHJl9XV4Veq4upl4hIxCWxWIny+TACqTa6DIZxKDQd1ycpvhjvEoZ5eLLw9+vcGWWe1BBfWd
95V2qPXqwydUrmIzwNwIoCeCoyAW1FTb4EKlLhsAHJDEwu3gDHggZLkL9csvdg1ItQWWGOnaFUX6
0HTRo+4HiIupNtZwZW0/IjiH/Lj5Qm+ggvIKNgInGepLG5UMOgK4QD2Jz7ANYwZKpOQNgsZr6n/1
ACuyL93p1dSd4c2r4IR7AbxEh37hRjOghKBvQLrssojpEm+QhRqRmQfa2XLerVQH/8XRAzFg4d+g
TFd5FD2BhGOiDuKU8oIkxCjwj4+FeozG4M0c/ZeyjZKTQ8NuFfcFvGua7BXxoE4vbuCbd9BslGNg
Ab1HNDS+jHWfA9uEtRRzctWJYT/oTg/zOUervR2/1ZbPxiuKajWZiPk2en9nNcYuU61h0+IwuiJZ
Ni5e4TMzMxFdkcj/FrUcFKnoWoCiRAkm3hJw0Run5cGUwltNAWqxLcbMQ6eThPjcJFM8Gb75aGmD
2A1jeFMGxcVq3fjJ19NxN8j02zMgJ6txtiPQMuQ36/tApHcDuiQVaLntaFru0jDQxEcbep8E3XWK
BvQ+sQKcClRHOSMOiT4Akg1m/mlQHVDHUEKZJupL2IozzUkoes2ZsmvYkCLi8cHM2uHaC5EZCPT0
2tBKBX1fBiUI3Nir1B02EZBW0Hv9qVCUA9E3W1YTmkCg34dTRjlijNAYBBXIWvjte18MOF8PgQ0p
2NZXwG4HgLulwDAICfU87oxvaFUeog4NfTOxT53KgC6N4m+q++pVjbIbDMY72M5068KgVq5MgcKE
NC7QxmdQ8jo9K3TQEuztIeXvvT7K7+OUVYi2gmYBZTdNUHV2QRsvzklMtDGkvkyiaxhpLVJ61O2A
KQDuxMdkh15Kd8Z0eUlBwumiFicVI0V4dajc6EWvvRqReksyPz3UgyclOoK1Xrb1GjPn8Vtg1Xd5
y0BfaxsB/BUBDqVX/SOT4HxT2Wr/4HgC6UelXLd6Nq0dRtnMebp3g0MU5NZwXfsGTGc3qe6icYu4
BsRsBod3o2HwdaG5dvC0zlp7VaWz5RrjJvVMuhBOM538CKEppXiIo7D/cErgfwYq2o99VSOrpA/F
NbS7cYdSAO3oWkBoxtP2Gmcx4A1qmL9EKEphhoEhUD98z2mMPmJRhrIyveNBw1Uob8xui70Ctr35
lB463bd3bZ53V1i4JCRHhz7V3VU09eN3mCsHLQ6rhwZI8cLB//JYG7a1xR4S+kTb475aWsa2DXST
ergeLmAFcAdhtH7EehO/DdpLa8UEZ6JENrPkXrf2hXXfW+gkA3sLt0XVkGkrLYJPvY3fGuJowPYM
jo+2u9Spg+wk59GzHdfP5ZQ82qrhP5Rm8VyTbd9rAbxCud/0CcqKXvntS4ymdB6YLxVmIOuWU+Pg
WeZw77nKNygOweV/NIJn0+vLWGB6/cb8vKnGuw/AP9mPZoxCne/T2/C//I/8T17ZuEPk1fjr47+k
gU3zD4SZhG4bpmGjuvtl3Ggaf+g6plqusA2kfCz1n7LACpLBhiU03TURJPvS/v2HcaOm/2HqqmWp
qgZBV4Xb+d/RBcYLG9nfH30bDctAeRi/OzCp4JgtKRv89nIXZn79v/9N+3f0OafcUlAVE+B8lnQC
cZWBwZFUB86YdTG5Z02HUlUxFWNoSY1aTPFRU71nN5DwaeDKQwNUiNHLK74Bm0RFAbZL3AtaH2jc
CH/jFygjauNb60K/V2CKLIMJSHCCQLuPhnowoZBLz3EF27OmquRHMj7iR8FEyUMQGCDkLdOOo6k6
rxbiB/ASBL0ZVDgI9lyYnsev+HlgtwOnFWVy9cmHhxdgJoQIFzLjeTOxFcSpAXiMCQDjP/nXQbf3
8plduMGvR8cDgfed/7lRjrkbHFMJlclTXnLQgdc3KMqRmw4bPerBWSmWwtzNpl6HLlTAXoiYK2r6
0C0jJ30l0T3Xdgk+it5eWJJIDSN0GGuPNeBZPmBKSpgk/NHRmgbkAJ9lsKA9m1N8qgcmMPMH0g0T
l4bxeXJ43cER3RKrPrBvjv0uX2R+9TTpPnQTqnKEc4zlaSXOV9B/4pELj8zihF3ezeAnr5ZdgldA
npfJr7pAL/JiQ1Vuwhby1kgKqEbBqzsV766FokoQvtYoUMAsbZzVIFpIXFrwGnUyy4ntfY28vmhQ
pBz8VySTIjAiFT28Emm1KEwg0VbMkZTiznBgPTNDwjEuVbk40rtefsoWw6+oNStcqrioHFsaDqYB
XUH30kYMDIKCVmrX5hRFfCkK1nLwWWPGs5M4lszQTkrE8xKawesi7Q82Oe7SokVl9Bsc+pTBMOCZ
spaBjr3Ob1H2/nVfqZdILhPm41eOGqARBySUt1RwntA1a905LOV+0PgeY+vDcfGCshp3GSDMNnJz
ynoVSQ0e1zikEVgG36eNj7zZQoNSlcl1QksWCJxinctCPKFzAEWKG5s64hwo4asnV538VzekPPSB
FBY+T/p65sTC7xVQq7QO5hvWusXJ9/m22GQg2yqmMV0dXzrzHOMnAWbAVEhgCvRp4u7VajyUO0ln
YI4iDyJBu51cjjQQUcb7hggVawz3swIwJKfluM7aZjO/8Hy7zcrAyeJEb+zKLbixcNjZX/ITxeQi
YCeya9W8nq9WkSKnkwUfx9U280M8wJpmFdbrxqsvpEzN4ocoevMVh/6WtelNjmYvAcf6U3QSpoAA
ouq2hUuhrf8cnWwLRQgszcWik2pXXmrtdYCvi15xLvP7//W7EXJ/iYW8m0Vry7E0jdLnl1iooXtt
1FoiFrhnUESzb/xjEutUEcipqaggK519kYvmr99WKq//HIJ/fttflNnBHNQ16Gw+pIO2eh+9hl6G
Ngm7/Td3U0Oe/s/vZBuGbgn+j+7Dz7ezTzPMfxpsbHWDSNTBIhchG9u7jIzDlwy1mzV56Gvtsg16
0zynPtIhZnzBe2T/159ZQ9r+T5diAUIXDKKZqqjyUn84d/oCQKVm0gYNAa120ADhNB/cjrAtr0cL
+LqjMrvSNP8zifed7ML45pO8utQLdzhZM8gAeV8Pj7PFwm+ujsP9L6/ulxsFYE3xB5V1h2QGk3bl
GokDNqk8yjCn2DPovvjyFIOuAGIZE8TfvL/xry7ANh3BQsQCwBG/3B53sgtDDUamUczp6wp6VRcj
WDNQ+688uU0jGV34Mt8RGYFg7l6hd/9eKz0hKyLUjE7goKBsfBqZA6dHLmH3GYQpISq6F5aOqo1z
CT08PmBQe8R/qFwGJzYMNWYLyjPMa7L8eLpSKRANTspMHhPylI9wOOnb4pquDECvlk4w4q8wwrm6
tGyRUs6PcWidMztBAMdGbUbt1rCW+KL9/mY+UjQ3d1aq3GLyqNEiB6xD/wwpAhGCkCA6gRBf1D64
uda8xkokw5YJ1QiiaC/vgfyPNn5pzOp7KD9qJA87GqdnLRg3TqK9FCadZK6pKj4SzbpLk3bbhQyi
bHlYSXuSSSTXiWldyuEDqAD2wi0HQ+syh03zTQzST4V9HKXKOWJ7qH6ydnXtcRRE1vnomex42owT
v8bzLRNHV7XeAmg3mLxwg+XbyEU8Z1SKT87iY0S3KD1/JXMOWy7cQN76XjgXi3GPyTHs1t2uIbR8
pTeCyXOmP/WVACLL553Pkjm2hy7fUlbLZ4OiwzZi+fUszhCrvJ8f99drUddkkP0lPrFJiVHgCV0L
NbOftyq4DWQvBfTbORNs0WtiMuXfTg7pVxFDAoyMcln4XFKhOnvLiV7tHpNjL/9WypNL3opwmj68
WtnaIwtG3gSagjdmRovbsHBjDEkuK4uvft7714w3v9V48XVuDMC4xdfYdpW1ZaPfPoavDZwvgNfc
6UZNzyZPVeRtl0+ViWefjggGF7scxx7ETM4+3cFlLklImUmvNgKZy7eKN+prM8nZXgrkqmNDNSVr
S4jhuyuJUqWPLlXyimvo13fZ2rSwTFB2KhnQwPEzZ4yQhuQ5L5d+zSL0O+c2zRJMWlnKFbUrumzq
XZLXR0JgCEaZTzgOKA0EwbeeIXqgke3w7Toy7Cl++V3JxabSkBCtKjyQ5PUUH72JpryIg22vOndz
ToIsqwEu6i7R2ScQaPl4rnsZVXHBovwrB6kMVifiGQJFS12c57d3ObzAyfFJu2JVgkEwfXnKGS1A
KbkZdcN/ldECoY+VazW3dOdqqnByjpGvVunfCgMh/HnLFxW3pe2d73XJGEX+UkSElrQbLlkVHOa/
oGqIFWe1dUrt2BUg9mJbf5VRR4vJtGRGGbv++wBeL1SVF2P6FjrufZax4XiMMtI9FfR9rLHeZ/gw
KybiqLmLYlJmyYVPMrZIC96z6kzikhtcZ4B8zYTJyZzFuDoDeTF8awQRcd6muY4Vg032BSj8xm98
pNfL6NWUgSKWsQ2iJD+w3E77iq62DK9DyKwuaKBbNyPVBGL3c40iq4iamd0SLWqMHbUPy1D4Zjiu
i9q6zDs7NAao1OCHg/4q1ZlMU4K+Ni1flZtEjwyL7is7eKXMJ3tm9lrmKSkxv6QMCcv8pdcoiOb7
wMQlG+PTnNB2ESGVhjF+1REcGc0GqkvxP0eEec//x1f1evO1ueu//ye/v+XovoVgS3/59e+XPOV/
/ymf84/H/PyMv/9/ZwQkqI7/Y/6Q/6rI/6cR0HeE0vPsw8//hgvEmPzf//Me/+QLJF/nq/hXdP0P
C7dM4Zqu6vIf7j+MgRRd/GEI1+GfLEvM/YF/+1uWV01A4W3/QZGvuSppqC7AI//DGEgz/3Cw7JTi
XOSpAKT+W75AuvZzoiFslahuqPBTVBOQKKPhn4N7ZmJ/EmnUlY47KHBucZxPEEhqa2cJCjYoGAbp
6Gfo7TdH+BhXwclw23KfDTn+GtpIYFBuda9iM3TE2UzWTCOCqE0z6LQU6iWCfN9tmIYLnYHiIcdc
tI+LWxrljyaOsoRweeDLsOVQHCHyuhxtGL1wJhwJmTJCqQamEMxqqebZXOWh+lIiWrUhQlBzZdF7
nx97XcL1LGb76LYuIYj5C8vWjvJgRJi0W+pTtjOLCTOCAlSdkyPUaT+HXn6EUEbGi2LXmlp1N2f9
tGoOvZl1G3mejKX3rojaRFuCk8LpQKNPZrWvBIoLrsoxP58rcdrSxCZyGklKScZV0DHIiWR5Xz/k
jsS5jDLKrI1EGXZz/6Gwsn0VqNegjy/y0JQnytx+GJriRNtok6fE3DnwFhRhkfYCOHKbyYAnQ2hE
xOxGHul2N5E8omqpZoiUOsoRE8B9gqusNecDZtAJt19VU7VD7Ai6/ERJb4ruARDwurGwHqkJ/3PQ
RtYDtUXoJtDbwA5Tj8yngEaRiG6RszYaCPBt831uCMg3lg/hmsnKugcAfutskFfDjZ/fVrYLssJ+
HCrcE8dkrqQpTCg1CnRE5Lu28tSdr64sBfkT73rO30vf2GnycZBwp03Y8Fd/5Ca3YEZ0ux0X84El
GxA26bG8GPnqKKxQY8tb3Qn+yyudE4akD7YGvDKMX0nej1XtAb2DytJCrSkJuqQCstDBWRW9FnLE
aaDxxOJM9HSZAuhcqp7/ENTuWgZw3GBcLMZjWNeBC5+cgJ0zdEVcgOCecDYxh1jSuxeLuDAfUwzo
5J0wHHePghYZgVFteiaHaDNy3vsmx0gFi0axnd1oTMepyp5H3Gnn4P9DnPqvcP5jGY2c5k85HNvc
IXkzHTzINCDBmqP9vM1FMvjAXIxPv3izgPujV8DNV/UwYoPae/GGWdaidlgcpkxK9DZ+HdIRyYbu
djTpfcxbUIoOURJ8NfyMlBewJn8VRw32E8mrQ3PLGlDlUhteYS4o5RZKI7KQIn2OTRb0/Ad56Gko
6bkKji2s0q82mcyH5R7SQheuUn87L0f88qjxIuchB4ZeQkP+ahDmCELAetrPeZ/M5uYoYiLzrdNR
JOe8fH081z4HBbvUH+ynHHbg11aRXa35e0lIo3oaga5X3wClWKiKihgxJck0AMmg1Im94jtGNv6m
E2LnTNpOXmDei7MjkaaVOI4mNwEyndRl/q/WhHzlQl4pw9ZlGho71fVf5z/IHTk/Ya5v5rxt3i3z
52Lye/YD5WJeU7l9bQ1ZRRmJt85kZiH3WayJfTmKq6bCtlFhhcstIy9pXu5lp6zlWzSVv5lsY48u
A3pHomcXyVeRlbN8EQVyUEf60E/iQ4k38gug+lB1yqBMJsk9sqG2VrLd5U52eu0+FN41DqImY8JF
JL9FuUhlUTI/Pg7IveWrzGmXlpeMd82rwPZILsIbGzljWZrNnaO/XtPi597QvKQd26EiYexmgpL4
ZUn7pUHuPhafeqJjO4Iwjd/bNmk3915e3fRmDShMINe5UTPxYkF/mesTVKgvIckiYXpY4c6QfRWd
SmFfLHIy7G8uEwfYHLKx1Dt3+kj/TN6MfWApL7Jz7GMvmUIPimXKNq/RuXY2K/MooeR+a51D2cgu
DfeSdgIPEzq4lmFfsz8QmOm9KyUlOZ6L1CK9G0PnnELPAYPlHm3X0vkmJLq85S8yDZ3v89xAlIvr
r++i9nPzab6LroZeiWsQHwwhM5cf+zDYZat5Yfqfcw0UBTCS0gGkrqyI5uodP06QXTrjZsqDufyd
f5hVeqMI1Akbeb/HnhPvNxcm3/ifVae8MFezdHpuoLCYMP7a+msQ8Ko1+L0VogMZNcwk91pC73Xo
nHnVz32HKaRxNWYk+XPvdr42ucybmF3qx+92Bt6DLf2bi8N98U9XR+7F9AWfHRuBWLk4f2hfwU03
+rQoPjw3OPsRwnGRzNhLjlpZ/84lqq5NpxDH8lka1NNJZmTILAd6OSoaBZCCWZ1EyHllylqEAS0H
omz7aUWws8vqlohA19M09plgRST0ktuEp4M22RlQs+dOQwOPZc5csjJ9ZeMywxmv2joA+8zocq6R
1KR3Vggff2oVpjpt+1KGyTnBa0OwHAsbUcBK9vs7kx+2dzfXKaZJTucl0S6qqEmlCKcaOehCKi9y
c9VF+N0IACbKXgYDapwB5VZQEGAwKNjmLDDAu6RGmEzmN5XKS1sYMswrJYVqlEB/7yb5vcnsztGj
V0ATDiNgjsbAbXBc65LtvLdqdqWMyqKnjuJ7RbSNGlY2AfqI2m/uhiX2GK4WE9RcmQzkHiFeBkYx
Qs4zBvtcW/WT4UTEOJ8TJWK2zDCLGTfiD2v5QMVq3xsnOc1drjntChTxlmLCNb8W5Mu1HmNEN0LS
qBDnls8pNMqxrHjqo/gCxgbZQd7a7z1iKDlEjYY+nHTCRtK/JTBukCQjFLuyvUtwTJxWcjjP86RH
fjoZ7eeeXqOGd13fL/VUeZw/25zbzU09+QZzDijjUqEMyrqre2iI7Z1SiIPjEdS6qnCXxQR+sIDz
Kd9+LrebBkITbJsjxhTkpjK59JTsgAHbSwFSAGsTjC0UefKnxtH1jSuhW8oa1PbGc7Jw0Smxu4Jf
dp7HADWSbstSQZUHROQeOy+UqlkTXZQ/GVPpo5ZIzh3LsUORIvqFUQPK2UyAZNYzaq9odd/3IfZ3
Y6DfzCXw3AOR6bSA5F3GPHuegvxmz8qJ6s8RxVWFa3ObUYBgEDr/+w97VoNGHQRTjQZEIZW4VgFy
CIrk9w0G66XPzYvrZ8wpvQT+oSvgPyZr29K/94jhHR1k5gCPKJTbrr7OkLvBvbTfCdve5rqNKSbr
HzS0s0JcHJGQ0V0TyaHxxEz8Y9TjGvhO64iosWBUfOWN1mOYwRgD+7MMUfRtYyQnUpF8CjX8bGwa
pOg8p+ir064C0A9RAid4J40B6io52al4hkqKR4NqbQ01v1JU4wGo7LXrKQlswAB8gMB8gvhcpgC5
U3DkVQ5RJg7A94boBRdRWO3UIvxEuXKFVm+3iox2nQ8oq3S4ZuBq1JzHWAUDhrSj7Yz9As49YMvE
TRCzjT7tAPn4rH7AJD7cGnn+lkILWzVB/NkHGRh+pHXzCbig2LlF9DY1wEznVxnr+NOKPbGI+vve
fnY8KD9Q0lZdhhKVbTTuGoMbLEAj/XHgoZnbBWuj7Lfm0N2lmp+CuS+2TV2Gi6AAPdfjJqqJRN0l
0PazselOVltvfrNwDNnt/+kocjXdVW2VMYUjNMYnPwd7JwmKvFPb19CarmwYIQtTfurKwcdmcofi
WcSleyXGCABXN6K8H9wNwPw3qQ+Xx9E4rDrZp1KfUfC695PBJiTB0h4HRnscMHtT26bVm2cTpGu4
wWuiLSI5aA8Lim0fwArixKa+Lj0Bm5N5YKJrcJrL7lBm+Yed6gj/wl6Evz/Rtgbvk2Ij2+JR1rtH
SBsPtaU/+YJNyrfsrMowe57qYxFj5l3EUIFzKAnLKopuO0C0qykt2ApZmx8TyJnLXPXPRc9qBMKo
uAhGAjo7BEg9LoFAG2jQwqCdlEDbowSBus16+HTTMtySGfBZtLhewwWee/6YEGaIK/gngXvvto47
VK8HqrUOIbUxZXn5veZT5KUPCtaZi4xKZF4v87oI+ChrMbbXONX2Q3IftMmnXB1Nbbyq6l1dgZlR
cnYJNQuCDQMSLUjLb+YFJF3OrGElRvVDzadPIx6R38oroK+gyV0fTxS3A2bsociHaNGJUxnvwTz4
dKwCjGDeoWcWeUw2clSEJgT/UAhfJop+LseqRXKJHYbR+M0ob1sQh88GdruLrKJgNNXhTgu57f4I
dWDAfmn48BQmMWDZnVVjYyX3m3X6p5zE1RxbCNkxEsKwLDly+yG+dUOclF46vWH76y4z57UwOvov
cnAqc975MJhLdV0Dwk2VdiqLDqvETU1U6SFAR0K5+c0lyTHVLzsHRV9MDAGYGCo9pp8vycomRMqi
4U2TtT44Bo4jvv7RGHFC0bdhVXzKlFaQMiG3Ry+JJFzWo7Ij/NdXYv6LPexSFuu6K0yLrps8HH64
Odxud9TK5m3OhajBJ0u9eKBUF4UzhCRFzXNj5d9SNX/ORxVIK3YjqPxrS1X1mbNJDw0i6WNtD28I
v26Bw8CqddOVDNmK2y7tEFan39wNIdjCUc+eGiPcfK38XkuWnhJ+JsxvdpNMxSitMBLVaW1hIcjg
LdGRyGQBGSwZ1Hqs1YhW3xztIrlWRCVlEJLpof5NGuv8ecXomk1UU5l6W6Zq/JLFVpY1ROYAThH6
V9el0Q4EJmVNhVR3l6HGpuG4QEtAa+maJezBwI23IY3wdW0jZKyZrrE3CkB0ClYt8x2rAHgcxzTc
KAanoG3qE1XOgGDHFLXbZkBDrgig+ND+UhdY/9z4MawTowG2W0/1s9N1Z28yWxJ6G1e9xvqU9230
TdAfpn7uXbfcZTqcYNVBsjP0ZVsmxAAKV1deJcDiqvGStZaf5wBml0gmhEVxXylVjNsAIJWJFAQP
jkdvRCpHVXhWmbPxc9eDnLZKANNu7Kig96fUayjOBDI3BEiiICVd1E/egADoAkui0xBD7UiLEdwF
VOclndEQuEiqrHXAA2bUXXpzuJm3OPLq4Xb+TkFBMKgiHgxDiRy/Vy5Fion1IAPK/2PvTJLjRrY2
u5XaANLQuTswjb5jL5KiJjCKktD3PbZV05qV1b7qAMr3UmLmS/05fyYzGkmRjAiEw/023z1fP6+a
v1/whvpzuAOrnjfWZFswKDK/q+yGQnBMjc4rGGVCh/kIr0C0cZ966yXaaHweeQ43WkJNOL58VUYf
kqJrdk2pc2mQlq76An4G1q+MVEGjMnMDju94nzoshq6NUuZx2CaN+cPyB9gwqeZq4cYa5nNkDpx0
LXqOi0Duo42PYveQ2+59PAFvg4WKfJ3335nKh1GGiuWFd6NoOdOB6GGNEMSMTVlvTSNocTcqWRtG
dGMaAO3Cwm4PIxNmDj7Ya5y2BYPuQPh92zkGdrargrbcNUZ/mBjA2lWehxPDfCsNCWiobIg5wyxG
3yVHnyhHWklmxsB/+MHpGVDRTMiWYx2mqwo9b4RL1iZ0L02aOkB92LYTAKYHaryvgWQuRx/guykF
ZGK+HkMnv0wprswFeujlB92oNK6LuH81E4VrH1XJTT2i7RWl39LAl0zv2On3dRz4ROl5f+6tV8xe
c+bN0beWDMKubY3VW9aQpkg/9mOfu+QjDEUyMn2j2Vq58c3Z2Gr+KYwXuVBx9sAs8SGyGKW0x/zc
tMR7Tps7BCIgnOrZ75JXuZyxrTa/Hn94NgTMxmLk9zsbukhsz9D3eV0sELnqSm/a0/Ibw3zhEoZ3
fdt7GRI4uYb9bMmMCVStu8iIKxW1GoQ4Y1zNEV8MtWejhfqdFo1fYE9om2V3W/7WfJhrirBSBYxR
j+RoYNnxVjPzYl8H7W3Wj+0GKGvRzdFLNLNcozfRMlQYwaOZTc+ISIvqino8TikRt9vcWustm1hR
2CAEp+DbXBkn+qjvltvA8Gq0NoPxIjUWdxTl2jrreV+dxM63EYM1vziYl+Lqz6egJXRhUCWgTmXp
czfnx7MnSGl1SEN/HT6m9F4Zo4fkmtghM0Wo9WYG8MR4ha3gAoeMWOi3QT67d7jEh6ygz2Y8cc7o
oWkyroW6MqRmwxAIqQarcsKQAtwCAjs/tQFvzzdxwmFVoIim3MUbm5vIIefpO6d88W2IzRjccCAN
mDnWcQy5c1gnAsR+mVUHGGk3GQ7Wy3k1eoF9pDmSrmC1q5U37+hzQL8ccctbtxxhlR3BGejfpinm
/6veQq/2fRHB7uPKui6tD0ESGU8s/eWvwEoImJZALP7WLHlPwItJRhwbdI1MxSCQOQcQJa03gQHY
9yVo+/IzTnXgOip2q4ygOKtlsFnyCb1siYyLnRbaWPQlV7HPjyzb6X87or+QPUtynf/cEd38v/9D
1bgJfxQ+z7/xu/DZ+g2PXZ2ep0UdjzFIwovfxc/Gb+pfcuh/dTzN30iwkCAjebLlrPj7o+Wp/0bv
1DXI3QkmXWEZ/0Ty/HNdEfGbIV1yOLogAvmZZb+Lko208jSlgZqei9Zi0nOOJT7JJcqJoL+eV/gP
l+T2+33+Y/PFnAvRf9z+vz+isoVyTCIt4q2fb3+LUD3ioDZXTEaNzF3hfbScFZTMvmUAGzaaiw+K
ajdxxUwX9LrVlJZ4GGroHvrcv7dM4FpjIa/rCVCyZbDL+uNudEd0W8jjlprn3z/ln+PC+RkrneCN
SoYhLDLfd3GhozP2H+c9z4ZC0ywB8V37mtrA9d8/jGu/fyCbh9Itwftqsj3ykD9fmhqZdmBSfATN
MOCIBTljK/etpz02gKnYDdifATgxPw6vscmZCVbFllRFX0M6PrV40bbmiMrESr5oUmxGFFcn150E
OekQrCY/a/bh6MbkafmNNrqM6wR5iofi3iZF2zZ9dUlFyWjtsNNShvJVOXe22ztRIasaO/BhhdXu
S1uDiuHS2C5NslYtj9atxjE0Ri9m0ERAiaedmctmz0wM3LecRmxmQtbqs3I/ZRNIE+xar/ySKDIg
2in73tymQVyvay9668fK2Maucc5oXm5qWX4iNgAwH2saxKmg3kWeztRzlT+HlSUR3+e7nlbOQRbz
TJ5j0iTWj9E0Oiddx/CvSod1ZdKojRwadU5meG8wXTelF9+lDa/F7cZP0sjdG5Bc6U1lXtwcf1ic
Gm9bo9Hor6LwiVxQ27gIwMzT5/FhZ8pPpkZ6HHAUUHHFkdqcMQ2qpAqBCZXJIGnbZJ+aEeRfWZr0
FZ2655SWwT5IP7uRf5sh9jyidjyHpn1Ie4RwUUou75RvmOVGO+glODbDQUOunmODHpt7R0+9K7o0
eKVDERpqZW5zp6kpfYOA6Jlaw9yluAbDAmNCo53bCuuqCuLb0EQMXY8WREfxiq/bFz2jx2mnt41W
Zic31sShBW1XT7l9FRTwFIk7r7RAwEuK9lqqay9Bqc2mz9Y+Csxwo0ejsY+1xmExQjtFBiC0Qrur
M03dMAIfrqwm9l8Srae77zHCVo+m9tE3IOwajveEP7I8SxdoFZZu/ovQ7HidxrW4ZEmnPwZjAAp6
xL8g9emh0mngmfPrUeJ+0mXo3+nCErdx1tLd5tuoFHV2D8AMy2NKHxyVPrVXlZ1iKhHTlW5QrsmZ
Wz2OOcZPcQT6o/xCe2mgADsSJzcQfaXApIP6r+uwxwB+/gAV/xll19bSRkJOjeG+Sd6ILrW39mQ3
q1LkH4pxesJkChbGvoorrH8sRqMoCpegSJ1z3frQMOdtjaL5wXSjbz4V+jxPH6qIpF6CfkDKa64r
hfjM62bBR64/mfOuxhUEi+xfUogKVKTDb86AWm1AaxcG/BxQPeqfGb06L2VGFQvDkro5edM3gcfI
uost/DnjjHYuugSsISG5JYS2c+HHTzNIfQ4vlJ4AZosE3YZ1ioVM143eIDozaujo2K6CPJDrsOrE
YZQEKPqwC6d4WMX4YbOhlBjFzFerKewHeNLVetmM6cq95iDtyTK4GFlT7IQDhVIr7UMrmGuA/zw/
yRxp+8pI1dNyrecKPwMj+qro0VgM4ZLcYscuAm4ZBAooaZvgApsXj1p0DvOGvzw0ztLc5UkPiyjC
ONEJwFFW7s0SM48Ia6BlMe5ucc1aAY50vopVOkfQs63N8v2o+Vw02tfl2X7/RsH0WQYnZk0ulXkQ
15z2W5mpa62nC2HwegEaAN7Rxyc79p4oAFyX8/ueT2I5IOsCXjjrerVct2q4cNnhClnzEw30p0QZ
N+gyH5nGOaJDxudzfjOgo/jYh/FqPi/lSGsCFSPdLAHLqx0Z1o4PbH1vw4DQnlv5YlojMMeSxVsI
ml0StLjbk+AU5DOYDEEisj1gFoWtvbL9sJYlPctsfrMSuyh2bsSaMCTPugyaszMa2Rb4M3PIMKBW
FDSojHxifPsVrB9tJw3rAM221o0kgg5nuQvgVAYntfQWZhLLNuBBwQ1fBSGdWwgMd71OJSff5700
z3EEcsvrmn2cMJ6Rc7cMmfxAfXM+PxOuiMAdTsbmXZ/Vu7TgrwPPwfn1IEuSLSXv2zSQAK8M8DRp
dacG7eIX4c0E/JFI49JVrrXREgzbDHGAYaM2xuRXjENYL33qdIfMGaknSQDPGvTxbLx0fuLuoSfW
7OiAEw16hvaQfCsKfGxdSi9ebxyaKSEYSXzwCKH7EBfUPny6SGwCxW7J5ZdLHBTml6Tvj3bV7+ou
xbvcmTsAVfdC+/UShXWJvpulG1RTuQICNKW9ufHQjWC0uW/nIUcmW0g3Hm0vh/RRO59B55QM3IcX
HzkkIRdpUGlhNS7LYjcl2nHZSDzJboLg6iPMAzav4H75K8vD4X97H8rm3p53gLnNS/Gb8Ki+hKHT
rjIG5k8g5Lkj4wZGkNCfAoZJ40LS+LCp9LVx+zmLH2Hh7ZaG4zTELlWgfm8U8OWmDEEMJaGLZpdH
owrAeBZzKS69Wcr1vp+doHa+USnnlGmC++W7bRtu7FwHITGpaGUlGOLo6mMypzvmuM7BV2FAznvu
FwgOIs1Ytkn67vqmESMy29Ldu4L9p0/6XV/AkRyMHM+6Hm1N03+KKv0Fhxc44XPvRYu6Q+q3FmWB
FsuITBcHOxpt5Nc+bhi8oxmctdvab99iP2h3Skh9q+ufZKz5DxqOwYOC5ECzGrxtZli7wQeoe11l
wy5vgLboplFtltSSaGTE3aJnCI78sfFNjobMdGBr4gbE3Y9c1ddXvTUx/TSXuOitPZlDyZ3FTojM
XU1rRzo3RZ24l/ZT7+XPOo5NS13JTPEesfgBQ7fbDfsEm+VY6vtW0Yyop+jGoNnYOYF9SoOvtsxZ
FWW3J8BCeqYiHSUygemAc4rhzGdA3d1Lq6kuPWNJkUp6NpFwXBUeaiBrvurLxqXm+yw3krfBteEo
YdoScULG8zY4FQZeE480AF69XEfIFgtcpZKKstf8M6ZhkNbOW7xhIJHqevfQhs0+r2S47QZKRyLl
5ZtId9rOxL+L4he4zdo8lYF/rPByHvD9vEr1GjJ+24BYpdi7/LlIzz4akx3vVMvocTm82BbnJM99
O/Y8LY3SiWb6YrccyyOFJoxbGQhrsduE/43JtHnvhxrGQ0loUL+u+wcHC+0LzJhXxdT/g12Hzs4y
PCh/BKO2sW6Dis5PB3Stm01kwiQkpsT5KbEGeQktbF5Ss35mE780XSlwoeiODInuGBeqriiu5sDm
fab/q/zKnZoXo8330r/vu4a2TRV8GzyAYNUwPJaBEnuJRXGeZPm6R+wwig+p1HHe4EjwBUT+spcQ
wb0vrVl766Gk824yvB6MNySNNGUmSo+1OlWpxZk/xsSU+D0xfrWxWskHiNhtLR6sMqPo0VBsoDz9
wWnikaOAGNatiChbfBhArbbDGqs5N1YwNpnZ1j0ju5QfBMHvTnU+GO9cw8EQYamuO+pczRyv2XzM
967BfrzAvLH2cKsl0T8pm9cn28DEQAOjhmckutkmzdEDWmxcR7iLowJwkOfjeO/NY63AD/oUSLEH
6xCLmORkiaaBBIRV1RB0HxpTR20OCatPz2nH0oWcsSX2AvhsoVOPlX8F3bXCeGBKHtw2/Mgr7Tag
1kCJsI14kGYx2z7r3vRoejUudz0otkYWAEKzqr/2OEq2Ti6de2ybZQJ+HafqYKeb2Gc7UbfP8LCQ
IqffCPpLYvK8wZAQ7LquguteUfWcJsY5S1gtDpPsV1Msd3LAj5SS6hGBEurclgsPkcD0o307M+xk
l3CdTLgVGe26+35kW52qMKaaWhiArxNMlV0Cn04N2clgpJJXjACrA4t9TBpb7AxAv+uUNVrrVvji
hvaz04bfBitXsOKuyZqMjdehu/NtUirVpnRR8wHJrwXw0W+bb10Y3GfYS0i0ysx+Wl97P2tvjaB/
YA4fDdCorQzwredxkv6mrC0Ubig4aFTE6uBnfXnS1Ed3DusROjGQ5BjOAxveOVY2ggl9sk7JFB0n
QCrXbM/7cGqvCVLkpmPqdufh4+J47tkrO7DbVBC3ZUkGAZiE4TFjPNhpOlzoV8gdrAduwDS5imJr
/BCVb5FHM7yx3bsub90rd+9VzMkGdDlXBFw7V3n5LbhMSqlpR7YVeRvWEc51MGiUET/5U6/t6U5t
gBARN6A/2qYeNpuhjzeioCC9YkTsqJdacEpr70mOsXPU0zK7RYe6TjJ10U3MzTsHw/HOiF40T0vP
hoeFj4P3zNbs+xu76Osd3oLHIdLam27+YOWOe5LDcN3HY0bSXJvkSp48J7nc4DauLqNedCfbbQir
uvZUmlBzHFBNzJVRJs9bUKSTGR9rKxlPRkEoPrn+STrDcKaxTB7APHR+yIbuJHoq192A9RmNAcTl
emEAr9f1E/2S1ZB4GLVZ4mOKpzpzUshuCmfVjdp13yfslv2T5XMT0jLFlDwuD7kxbDK7uwTw8LjL
nUPk+/eFm49HuGHGDRYm4XVZ04+snVNdf9MwsjPi0tvlyXBVT+Bf2mlIyRbwAms6zh03e1yqIf8t
Mf6qxEjj6j+XGPcgNr++/q/7//u/+yyk5kTf9yta62Y8fmFcmF/9XmuckQmWUBTYpEn7m6GKf9Ua
xW/InakuOcK0bUV3nILf7zVH6zfFdwUSUkAKDFu4f9QcNeM3FEKWdF1K9/xhOqT/pOjIQNW7IiB/
RMc3kZR9qYSaPL8fewCl8ltX5VCMbYcylsExoIAQWRBFOZLtS8f9aJ+46ZjE6DptE8WXqDGQljTD
qdObhzaFf9kxS7j33OKkcogxXRBl2+q2ztPkSHDVM1qm3COYhZypPIQdFLNQWjTIQSbnmMcyunhE
VlsYAuuWwORYZsm3oEvsU2x1+aoyR2M7tMMh0R3QuU4k7k1zT43QudVMKMQJIieHTXinQCPsaSYT
q5T92S6MvQirGATvgHeFVDcOstb7IfUohZnWsANPhwdiqlUIkGDhr1B75ke40xWwdepxhKfBnIlr
Bf24cCLmbAK6YQbZ2mi45d6sg62R5OK8UFPM1H2cLDZQ5u9PvkjpmyDByeELmlYZHqGv1En6VYP7
zo6h7rtB3mQl9oNLsg+/8hm/TH3N0yLSTPFbVhUO1G1M3GYtoxtjO+0TI7+bJvVU2F2wLwo9JxgM
kT8ZYwbiOQUcIIki4D8/qr59NiWVH8XvnM2IGVWsFg8CxvDBVtpVX+LU1bXeOdElLIzpw/LXigzV
MRICT0wp4CEhzjhYtRuuGKU3al+nCK8w1OOwglsIVUM08N6Y4hylNeyYe97H+oaxAZZO/K3rrWvc
LppH2WNzFUm9QZYOXUaT3mdaKT1JLqMwqT8dAgPLx9S+r2Iz+GhXdxMeXjuXBG1rJxdsPa3ronRv
UUxb586kEUP4DIai86+KdPqQifrRnNph1wUPKaSbuwqRkhs4h6oVn2LHtdd9yZbbRlif4WVhH5Y2
WyZs2LmjOUMgUKJmkoJKm9gXJwJBEeVQclLZTZheIlt0VPkpsnxw/UH/tUnd6Zax5EMhEw/2OGls
aOAHoIp053qwNF3nyawq81dilfd1eqZ6jVkBTZfOsBAevxOrTMxiZ63lgGDg6YYKHlujO09hFzl3
dc3DarFz6oiJNlk5NI8WpU4cywj+f9je/qJdINTPohmmsWxGUmxT8WRmeca8yf24VTh0+XIDAYRX
NBf4vp8Zy6CEOWBT5kVPgU/Tk24u8osSMSFyii3K52o1cCCtA6WBQBk+dsDgKIXpbyOqfxyQDkDA
AYbbmCVWKrwPIg/pJxYbuXmSSXiT18gd0uuSQfaTNvusufOHRvfTVT+A6oVJBMre/upLck4Z4IiZ
2t42ztWTA7GiMK3k1DLvhflEgZbBz6tTZfTViWCxOiUwALHmir8ShFvIp5itxC66S7AScPnfMq1P
y2c1Fa69U6dnKEavutE9kEbItT97uJFRZ6dw/uyPL3tS7dNws3w3w6wbl6h//yhASAhMdfGJcSn+
Y/l1GumON05YN0JFVkkrT7oKd7Nb8cGqtPLUzs96+eyPL02LCp8XunuHnATfL13c6U7MFwi9aJ4O
b2T2VHIonO9xHDpRb1scq6wYn1xbbDs93ud6+2Q1TQg4BWMYqv7FynPGbTMz9NPe+RCXkL8bvyoO
cdEf3CiAJzy74xmqK6DK/OtLWK82mMWDUtlAWpEVp3H+sHzmCjwzaHccE1/oJyYb+EDgTyaKDxou
gvXJzsgAl8/++BBjRAK5Rj/0cfQ160qyBaeFKD5/YJoYULyZQKpSZ7PPhhWM4nGd5vKjh030Dvx1
e2pV6pJ/YVSx7bvuNdPGekuagwmqnDmdEGiy01iWwIBrvHS9ajJOmYSAjxqBTLj/SP3DPmJ5CcKx
8Ly1hygaBwtsaDFGWb4tqng6VS4MULbei80UBnBkX2G2oHRsPOPx7IN3LPDVwbi8mFV3JqUf4dYf
QyoAK4nPSFUll+UVFfNloKvTI9+ZX+HOp/POYxqYQmXswHWCakklcm/Skya6xi7MzbsMKDIezKtV
37XfEimKoxqr/SBCh7muloXVaStLyOC6MV8K37u083pXjs/iXj4d5jXlVoySm6M218FHXAcCVZJw
8ZkhMqTAd3bgt8eu4V0b0Z3gLf4p0vOAA2BezsuHfvY1XD5LBDEsI4NMos+3xB//4ROgIxzRcLZN
lLf1NRwrOfeDaRIn2+iBn055zuxiWxiwG6JDag8T1Tk6It38Prk+IPDV8rUthr3b9ooslXPKx7eR
6CQ5eNLbW8AczgqBcJ/jcVt74ePyG1odeBD5gjg91CChI2yFfTQ6T6P11c3gWRouJ5jrFtfDRIFc
rZypeu5df8Wwwc4JntL+QSbuIyUR7Zw093Frvk5x+Am6kg+ISn5wcm4ZgVdrH2XBboa94n4Or7gb
k0Nb6haydEXKqbOhDAVqjvEVpJ6/sUNJs6r5HNgevtAxE3/oQBCsEw4c0gFOTY04VXSz6d8s/cAv
kL5ClFJfx7t83Td8z8fDcmNz2jnNJnVik07YcE3J5cGjgrXJURr5OmSrVLFg8Q2kw8sjlaT8VjY9
eq0D83V6y9C8x3WIt2Xc35LUmhuFymPu3K0hpd4wHQfIVE7HvsPxsHhAvh9D80/a+xHG08ry2dkp
ZdgAALSXlsH/PSHUZKGtEjAxce0diIxki1faVFBbnA9KgqmEVvqdPDsIeBDXWgK1U3yYjNq+Vg1U
PDXWpxZg92qJR+o2KvaanyBc7lrBtFnawPapjE1sGPbWw2sR3bjmy7VZOhW8vAiwXyLOgQ6WIQnt
az2sLkR+Y2BcmdNoQ4bUzI2F5uW2+gQ6i8BHmeOhqnS5EkorXvpqXA+4uHHRyjuDKtWec+atN0uq
wqWpAemyh7M7HU2B/m6YtEetplY7VfmX5eny0oxzXSo86IIXJ4xcnomkHm7m4CP9R0i/0BumluEr
CuHYMKBrBRlJA8Bv8OxuDjBnnF1JF5FDVIMmbyRsYHaNtQ06nE1KL7FzC3HWiMG0sEoPyo1evDRT
Vxj7fCo1+lBMa0ybLhfZxko7+TErKT4frDALruuW1oIXOHIf048Dc5vycnIQ4rU+nMjS4wvV2Qcz
RN1jDL61YdiWPkBmuSduFgTMuCPl8KfNhrarY2jhs/xYjBJxOKPKtkeg2VBmX3dZpqhtMVdQGiib
o8o8L9dq+ZaeiGFbd803O2DkzWQd+Y06hNElqYcI1Tfx6+CgFcqtM1aDLYOdZXsConkngv6QuH2+
xzWJATRhqINLoWPbcfYbrE86y88GaufBehZKQBNvnxllUqeaKIMaYxQ7MOFzS5z7mDCuPsNetO68
Fjxxhp3pMH/TsVPzVLTB1puANMeiYt1hir7EfaFm0ajRTfNYarxlsnKeHZ7OVVB9MvwDJSVxEC7o
/Ngv34T9wDMLbpvg1E6NwWWvbulUlzeOXz4WwgTJEUl4VwhNh0E+GAW69mp4Rt3RbAIfWWvdPgaC
Qjr9IBdzM+sFvEJ0GMcUrkMnr3Sbage2a4I+5GEkf6QNZHN653lzwTx5q2oc+jxf4C+DkmSHdC5l
VtrVrQ8qOucNTH8/kfG2wILJoeK0mXqLmWI7+NxGur9rOVSOPWXJJGqy21BP90E50Hs2MnedFHJu
Gg4rLQh3gcDGruYWWjs5rX/ti8u2HPdxfw0ZAp1/W51krL4mdX3BwfRU+tX27yNR8+dAFN4WSgHb
0HVTsLc7f6JvxdZgT0X5pRZafSWMb2LQhp0dXjHYJc5ddxsWTrtFx3YNR0huc5V/Y5SQUdXgtXeG
TV8icmzmDpAI9Y9RiJFfbOWHMiBGKCu/YLVkID9JP/5bRlkKHr8ooxiwIr7jJf5zMeXhNfN/rJ/8
8TvfqyjKRbHFmDhlD2oVhjL+XUVRzm+MiZpIsNg1HMNEyPOvIgqVEoGs3jXQevHbPxRRLIRbtiuZ
kkRrZZiW/o9YFcY7HaVmGjb0BYo571RCRJAjeGPl7LMx6I4IayC0dVjVGBlVE00hqqhMn9kVK4Oq
HM4a1h41ZTLp9SFLDHBArage9S5DcFk0/aPGSXgwYWFtrLATb1luYZGOVyKnd6zvmWnD33kmsEV+
2WyHqXO2to7ksnXpNid+0x7DMdR29LRpnZoInvuMwueIdj3FtIwNknaxGBuQSANyZksG+kPlu3ja
TSCUrGE+N/uS513iPB50V4mdMkPStxN6yP46L6EDFxm6ecicnyECnpkuH9dN5J6sroKdmyiivzE6
uDLbde1UbpvadiA5dvatJ0fGQklJBjGLP9lDN2YSzmdTdLDZr27A7bbkiAwFegpgrky75mRgv7dx
I/dFT7qRMbZhoKniCJ5ofmUEprsrVfU29NqrOWb4SEUDlm86Hm2OFXzwaDEfo6R6ngzb32EoBVYi
o7WoEexcmxWOUbnvGwyXtgxVgNwS2hfhNsM+zwr36FdmuvUEyAqVYEAj4v7KV7hrxrgPkLMxRKa1
0U0B02CXFe19VyZPcVkWG8Z1KmInfCiSOM32XU2cJH0cWvOAvqAMtIemwYyinSR9iwFb0JAZlCcK
awW8zo7Afy0V9I1GN18s5AauZdFGRXLe6xTWlRyvvJYGQoEmMJ6jl1hvMDDAsa1H63FEAvMqq+CR
/vTWy8rb2VhtV6XAA9oepuSko8qKCmiWRpBqu9JGlN0m7P5xmTI5OEPt4kpkV4mrT+sc3eHWHSRa
c1FpsOJlvAuS1kPWoBAc+Ha0x0yIoS6sTGDfVacWyTanhm2dypJbAJA4kSc4pIOKiakMqxj2tJXw
qStU/KXzIgLBugcGbqf4eTSjDYUCdUoUeiBKnPjU9wSDZeMgBWI1UD20rPU/34r/Z4yg//hTP+GH
QBT9Xk2fAbw/fbFdtsi79uvM7q3bpPmR4vM//c/fK8u/2GgVdaP/vMVuq7Gpvv5UpZ5/4d+K2Bm/
YTpMIbEr2ha16O+KWEv+xldK6UB/AfsiTP33Bms4v+nATqQjAQjNKkn+HJ5YCybInAlC9PD5AcdA
Hmv9kyL1vIn/JFQ1mdMyJFJM24JW/KcZKab/LV3DFxbBN6XlLvbNyyhwilUUYktlqTsSipRBvHj2
9vqSENhtMdRI1gxvYNA+B4BDb1DeceF/hFV4EhM215O7bwlNcbV2mQwf68dkrvOZ6YB3WJrfiqz+
Z2ELA75wlgwLqtKstVem+W7wpSKf6EtJoiq8eLwJEXOVcmfOGYJdz/H7XNMN6qwnbGa7r3PjOiox
+U7wwqMmZaGHmece3EfsifNjW/oOjFwFJqT8ssS2tqTV6uYRNBQTPecPi+Uvqn/vEJ3fnzyX0jJN
RWUQ9tPPxT+3cQbcVTSMT0fduFYFZlWRG31a8jo7Pkc2JaQMW8rVSBFxZ/f16xL3d6k8RLqbnf/+
6Vjzw/2oXeZaEgfqNjJu/v1pQiywNEneTAVnKXcOWXHoO288ZZrxpqLm6ADROFoDIlnEM7JU6i6J
xMEAhnYwyloj/iPxVfXDOOrM+Sp6cwgLgZcQFXoO/q9cXexUxrbbdiGJazGE/mEAoL/R/FTn7N1P
bX4djql+8s3s0gnNPTdS/GLBLLCG9y+SO4+oR80qc/tdwbVB5hBZcWSvVDqV597rPhWMIjGXrX2b
9F5QtabuWbnTeREldqq5FwNS32LozHvcA1HMzNXh3q/XfVx+/vt3wJhX6/sn50ICJ6uS+F2Y7/Tq
qkIf2TEyBrA4iTa6hhh6vlTLgoiRbaxiHHFkDTTGjW6Q4jS/WpF/sQRQ/BL5UWcgnDPUzyuyzPXA
M+1eUK2SlyD3kWAUzrpw8BFblEA5RlIrfJNw8MRT5vubi5Mf/fk2+X6g/ISl+1FKb/w8xbncHQSm
vFdCzDPZ72nl6CEJ4GZb2BF5/9nEa3eb0eRtGSi8UOaWTpMfo3TE4cNNGJguCgS8Ub5bbvmBztSu
H4NfXZ85+vz5DaJSbzO5wNORFsC2n69PUbGa6T7Zq0ZNyZ64dJsFxnUAK2ZR/fgFSbETeuc2tulR
a6hAhgbZVDj5hyrDb/tX62V+vPfPxwEpZwiamzyldwuGghlqrT4V9NGbfqsgnFV2iVOEPfTX1Q0z
qbvc5glCRanWjVf5azbU4pyUVrHjdqbgM+fqlZWG+85hoWkdIjCc4rF1Mvt96HkKd5XE3iGo/ETn
XQwjeoU4144WlsC9VQKOn+oYv+opP6YZO6hplitmUGHpDrhk0EwZxorW25Qn66gRG0yNYsKlUZwH
4uPSRoBTzbpuz8LBuhn1Z9AhK0WYnQ+WfTZqHBDn9suy9MopMqg64r0zmRkvy5Fnz6jv7SR/tcIB
gX94yNII6sW85TMlOistmA73cmTFrtKanVkyq+jGAN7mesoYVNe6+IaPH1W1ULp74Vwra3xjflOc
26zcxnVR7BVGzBv6qccmSfytERvpESzpszUzAUrccEK4EvfVkJKyi7Zc+wO16Thy3qTHJV1uW8ue
vEOHMIce2kbEHehvi4Jg1VAZCIrCubN6z9z19k52ivOqKTmGaqoZUWaf4S2VB9csPilY5LtGeBo6
jmyTpfLpFwvpr9a1awpAppyDDjM8P6/rcKI9lIJO+n4S9VV90Tyz23iJzPdgaOjbOuk2wCKJ2fq9
76W0omP6PwBO7zqruPnFs3nfPyf1pIfP3gwFnOT0PadIlQ7Vyc4XKwTu3trqnXvegm9RShVmmLA4
oY8PXhaVXV5zmUdU/NABmXT9gGmTnWfHokWe1SfS+eX99ufbzYQrwo02J7hM3P58mVwvt6hFQ2qu
Y+UcIw+1kIV4denIS8/9hALvPnMlsrKw2Ykxy49/f2X+4nYHTgEQUswAJ2cJKH4YbG80vfseMCx1
NM83z8Kapl3sR1S+0niPMsYAzljRMZ5X6N8/+F+EK5wLnEyYDMyFoveyhiD1w7E22WwGgxHLCVXk
Skjvmz1P3RQZnArsba9aNGSbWKVqV5TqSbYrPeo+55C5fhGt0CX985thMe7MemVoCYj5uzXr5vWg
jaX2e7gSWjLcA9yEe1J5n5sgGXZm4FK2s3Dy84eMzidmDDQKlruys5sCeGSO+ofjHPP3a80AsVPO
1udLQOz39SU33XSd5y7ulL44xrE2HZaOO3k9MDlPsw/L32q7zDszhUYeahfuJc49caYz4zFBzaEY
aoG7LTRr3NBfSmFkYFuq0KUxOUCB3KG9uFd9/BSy6WWRl966gI5PbeqOmwBqR0XYu8VCVydMDxwg
L5YE+aL67Ug0dcGZmW7F/6fsvHbjxtZu+0QEmMNtBVZWliz5hpAtN8m1mDPX059BegMH7d7Yjf+m
4dRSqYrk+sKcY84vedCYH0NBipOuK+IseBAvfrMVEFMKP0N4i4jKbX0yr/tyPvd4M7BmxGeJfLMb
4vTWxsGtYdez77x0CaW7+HmVPK6vWLYOBRGyTAKE+OijuvqIk2qjk+9rUko9RgOEa47vEIzYAVFJ
v6sYsoRr+awi9le1j5tVj9HJtwHHR3y0TI6L1V3dcJ1dUwhD62GumewARX2M8zBvBuMO9xHckHlR
XcK2MF6oPZkn24qZtpOe8WyNO9cr5B6wDPvL5bFPcJB+N2W2YbKkSrrXKS3JWGemgmgY2NnyRVe5
wpr0Q5TCs6GjW01NVnBEzb2WfJuSJQ2iEQK5kwqpQ4M36IT6lpBQuBniWvatcRd12RvTE7Ywk32n
LJ7WMlc3ooiSUCsCJIocOjsjQJHqKhI9MfL2oTYVizUGJkBlEjlYyYupx/3Z4fgGb4PmtEVlubcl
ec9kNtX7RrSvKNT7Wzl+rfV46ZrOXmm/KhPr9RhlJLsOkX6WvrhWqREwbNc8wD1UambXv+leU971
BWVHbRr/YuX7AxK+VGaerTOgwzBoY2j80zKYTRGrhNaElyxhPTl9XrGG5D5yyBkZjG5TLlwLLGGs
HJD4/B4MozHBsRE5xr89k+mI/yyBbIs8G8P0aGRt74+SFZF0HyUKqgSBzzu3SIr73gfdFbOJ3xll
juh7ve+WM7WsXA9jR/+5imz+5en4z9IZhn+A+V+ncff+0czpILJ70dFQr59WY3ac74GizBI7wUqz
yidcCVU8H2jfHteuSGGKcoFS/d9bnOXopD7lQF9a+z+Kwlp1U1NPymHLS++F7LHbo7LB+r004wwF
TtZCaIkmRdJI7qsj9rnTqCXzmUhp2AtOc4eO8lAXMzC4Yvd/fptYM/gY5L0AgyzzjL8foXbuxMw/
iQJbS08kzynGSR6MsVy8Nj7stFGrqKQa7kCzOq+1kA4cYi55M//3a1mujL8Xz0xldIcYEMYzPmy/
v78UKxFdNBe8lNXZgSY0OMTQFg7NAOytLzlF14/pf3/T/9LWMA3yGPC4DvNMTtS/f1cCWzsrSDqU
pfUsj1rgZDfDt6sPyBBWaDv+E7bir1UA5gb6T9PE9wZjjxO9ju4EKYdjOdr/poZa3vS/vxMozR0m
SzqdDS7gPz6U2plIdMOxuzHH78y0nXNq9/s545Ra3E5NCvulTM30EAtXobeOD9X4FfVzGdqs9/Bt
jR3nbEe4JGKq//12/ZehRGBTy8NwW2Y8/xjwTLUeEJ1uA4ydWH5Blnpq9ZNhGDnDAc/ZjV6d7dO5
N/f6FNwYQsXbYbnVbRabna7qZezfsgMlp6BPC0LcAUwYk30F1BhzXusozQr6IJWOVShYSR+K7Nnv
gvTdi7GYiC5NqMRzGFVZfpzZCJPXRgo70dv/1u3+swLn52QVE6AE89GB/XFZJFxqtIsMaEuEgCyq
vzycH8uQwrnoFbKcKkK+2Pa5sW0dAhFz6bw1NarFNpp0xFjev9wb//V9p6piErmMCRlU/v0ylf3Q
24OFpcMa/OuQLAqM5WlSDmzzVRpphyY33silu6gYFpiq1AlJbE/4AmevkSjm0UkXMa8AHrLUUvEE
l7sxSDZQpbXDpHAqI1+/SBORfuPdWzjG7sh0nDxdO5axfM+y/ken4SFY74Q+chjDOUX5L4/Kf9bT
TA5d5hzrsAXp799/SNfo2jzQmMC3izbT9bwXzOIHLy2rvexi9Kz0grkSw2kJXPjfF/byEP7jlnPQ
oyMeZt7LJPiPz7sMvCYSqWQOtXSjuD4KvFsIe9fv6cnU3mELdjdwlP61jv/zW1sMTLnAoMB6vm4x
Cvv7Tx31BV1XArCwNDsmB8QOjFGuY7NMf0WL5HJtt3VJY+MtrYTIM/QWtfFYCcfeoN3AgZeQXx17
CqO4Xn/6A3qusVLe4X+/ReafRypDKOK4wNUvk0kWi39cgwbaszaybKYtC6MotbwW3stMTT9OzkHN
U3vrWgMTykzJtr6seeQeSbPkErX3lVkfsE/OxIYSEcr04b5x5HPlzd2h9nUMXUZ8kHhmjX8rjxBv
/jnHswwnoItnR7tsQxGb//0dbmet8P1msUqaLL6K9iY1VGcN8chUKYMWWiByoKHE4fwme624WsI5
4OVOQ+QtdcNRbSqf/Ga7EKGh4/fkfJhxCYqX0qwbmDJYmQdsUTb2KLvHJ+UtjqmlRpeLh6rFTNUs
rqpIHQYb5XkVqXvH1+QlcL6iic+7S5JfdcNZEpAenov5tR8W6pPjvUAvLBYv1+xPJ5zUBM5i8zI0
Zn0Jxq94hNwwt0+OWR0SMX4w3LnNi1PMKxwSyDLR3nJsZC12snbxlTUYzDKMZnNn2dep99yr65MM
7DbMUBQKLL4WHrV+7D5inhi2ccZmozBOIdsZHDk9z2P1qUPPvrqLy20YEKDHkdCQl9tPLTPSo8Ni
N266e5+M2uucJcHGb6iMS7c9zMT47aEm7mVcxffCTqafVUHyJvfW1nQ9+wGaVLzNGu8p9hB8rvNF
iTtcWeUduWC7eIxpsxJ319ZBcxFS+wkNq2KTh1LDW2Y1lWQ5WVh1cNLlsuzrSNTSRG89FPXrqita
65rSKfkyXvz8exokE//xoJXwwYyu/6XhpFzvelMUKM6Z7G6TdLqt/yMLenR+tf4KiGuxUgXWoSSu
+aBM9z7x9K+ytvxzzlW2EU3+VyeG19St5824rHOYH8hjV0dXyP8IY3TMAcQ149qG5EbW0VWbMWCv
WvxcjufCKvpQRQg93N5Od8y09KPpXx0vKfeOVWXvy8sciUTd52WcbnS3p0hbfmunDc2iHPdrGde2
ETncuTMcupjKFvqtc44JasGq/bwK11HR2Htcn+YudtCOxBP7Yj/FNdSN3Y37uM3s4VtWoXorKxkO
jYruYgK3zoP6WUVJc9ViDN6xAZ0yYs9O/9+chiAO105yyirEJ4F5tNqpeFyfYOsbjhskA2oXufsZ
K1ygFdNlHY0gF75zZjisheDMlVND7PDSN0sEh3u3oOusyCQ/zdF0AfWBRqe7Nj56xMSwXpX3yFNa
P07MY/clNutsBKUdzXke0mypjR0Z2JsmFdYiYYqw/Kc2QMb6UtcO2VKiNG3vhyWibtrULgmJbDGu
c4p41K8g0LejJuFDmXeCxzQyMT25TjEzQ4vpN4WaB0OESPTaKCYEZQYVCjSl/jSZP/QAVqoGGvEt
ZlOHBXmrxj79lQzBJY7hRkwWVCwoesTgyp923t3bzG7uyIf+cD0JrHKOHoOACUqqP0wWmrXJvRip
ZSApQ/leNLO7N5R1v1aj6Vw324wJ2QY/PvaP5V8Iy/9IM8vmmbU4VHSuIvDCr6bONI41BmZ5051P
sTO4YQxUD/0D1zdD/NYkWQiewRcpidRqMZVXiRXYAa14ISr64FS7amm7YatWAPpae18F8CFS374P
ZJuHWdSIKwCqPdZKyOcJLIsxCEGUvRclZ2un6s8sQhAi7em43ubKmwHs807zZX46vt6hLYPzjGNt
59mQ6vSs+Fk0pIijKil//zSulviXJGA8rToW/ez+1UFnFHxYr5p+xk9ZjAZYGKSChiZbUFzOrYyH
5NhOZKXrnn3g+PnII0JRZh8QvawC3NV9dohs9yEiByBNdfE02OVbG8OIq8r6LzNBWLg+CyY72yqn
9PaGWV81gX3Gpyhd/ypACX4A45JsR26GnSQa3Yua+mQ1qb7ztLFmXqQVvG1lss1zJcOSxOGQKYpJ
5XEeuya98+cDetriFifJbSSEb29GZnO2ed3CUNFpSjs8Jfeu19j3pZYimCkV0L0EhWkmQg7U/OJO
J5oFDfVr4l2Jgb+YQTo8aM59n/nyWuoTCgg46HuUITkZEJSRy+9EobcPUEEwxFi4h+GGPYvqqMt5
Ih21Hw+TGXEvuTiQqobriT0vK4HnEfnP1h7yniYEE33sgjAu4JzBgp3V3oih1MaTpLP+BWJfXsmD
56HhpOXJh6HXNU4emmmtQly16mST1H5oSpEd8PmqbdrTHdRSYsNk36qBsD0MpRMxi8F8nutTe7X9
/jtzGxJfqvR5TAOeLSK3kSRFpMrUrMIdyEXWAl3L5yy4pP6bchAFCyc7YyC1N0rAAqoEtqg0Pnf9
tDcnG2/Ogg1UdXIGQOM/VFmObzRBfkJCPSZ11KDzzSreh1WcO/NojRevvqpJ2myj4rI+55bNw6mM
aRTKpD/NwnB2k5p7wAXaLrUGCVPKwBRr+aGoyuNQQ75am9vakID9xLibNeWzCRoBV86Vulqg6QyD
mxpe3IMdILIZsrZa7vMBYj2qRfwfYEWWArlOS5LH0/Hs53xM2tTdmmaJtMMgwEesHnWFM9jGYPE6
dfI5jnrjFJtYxkburdlO2mdLg4Wf0mWgD/ihrNcBiZAlqv5FBba57eOgOBHJVm1jS0ncrpW9cxvO
zwWe5TmMnaeuMkIaKDPsPefX+uyPcSNvDYwIz7FvMFgF//dZdb19Vss5Uaa13AyG/Gu9g9oo2UUz
UzI+BV6VuKxfweYYwmj1A6zPsHeAzD/TzC+O1J8guqsXDULClaTD/KEf8ZdTDjS1YXDDESePE5bj
T3MuTiR4rX6yb5a1TkrlKlXc3hscwJOW79cJyLr6X1/H6NFMTchmm/iGhKlEydDKU6kb36K2+48p
bhj8s5PZ2nbISo27NvfD5WlZOXu6BYdh9WRshtjiWd+KmnaxcMJE5yXwlDUGjU950SZV7hwyxgqO
aaWB9V9oodh5kz2TGQx2Xy7O8Ec0LdVmnpsfyjDlPomCfi8mxum52xZhpNIrK0V5XPMc14sgpjkD
emE4v01pkvcIc1wXHRrRP6Bx7hDP28yCJzy7ptUAY3tqFoH1+l6bizJ8Ue9tepTL+9obgl03jsd1
Er8WE7PEfU8cAvl/1CKcFSz2fHVa/4ES5smNqMVgOJC8ODnq91eNK/E29bb3+/NM+iG5UIbi5B6g
KtH+LyXqgRH/RDYByuK1DmMkw/rIViGiNMAS2q5ycTYvb/96pq1ey25QJ1UOYY6zIuTjQV+msFS4
9nxpPEscfaYh60fbivaEG9Dd2Vz4O+V32tlpp13tG9m+dbvxENDzYBSyPydiK6Uzt8jQ5EtQtPUh
KtL4YC0yLRqA/Cw07Q6ZUAhzoDxxlqtd4szGRtn/maMvb2Ukp5OwWbQEbFRb5EVbO/G1N6+Zdl5Z
f2WObey6aUKsbBkZYgv1NpdJfQEvt5J5k5RDe53aDxT/mDSdd9uYSFsZEDrWAV1fvzhJpW9/F633
1KpBD1N3+lz/F2mCVJKq26brMjpYSMdWiriIWDB0ikN+XqsuOka0+JUHQ7/Pf/hkiZFdEBuHlMCF
h0EqWkkazvUrGn6XXwovxrfJEyWapbbRk1IeTFfSGSWC8K3cag6IBHBKLhZYX+jZCdf+SNmjF/N0
MhLWHHPcFo8dVvpJewvMNLmzE+syJkN/Sy3xMAUM8BvjnsZF3kSFF9Iboqu/DF3WfcI02mA4mMbs
9DHJtuulWKsMPosGqcYRZDz5WrL1C3lrR3nEs1HcJZbXsWqoDwOi9LNOMjMVQ7RD0/Yd/HJ+9kTM
io7FmJi6GUe9Oe7VVA6UmUG/AUKFBHyOv421eGb8Qp5MOsGzWss8rY/Ho0wiLiXvugpwkh7ATKDa
e/01ooGLSqLclQNBheqm35B9RakozGMdRTYFR7OcdXV2KsCoDNVQ3kF+fYdKpC8t0lNeT8kz6V7V
XR44h0gHxMqRcLe23gr4Ethr1tiNoblbPBTIawePJJ5pPDtRdF3PIJoK/JJZfhhrLPSVwYoUbbuz
W7e0laGaiwYVey6G96rz/TCq8Rp7kd4eUuACxK5VVN4LbmboYPfYUVdTgOIfK6M6bOdl7z3A/SNe
J2GL34UsSLowN1/KiSlRKSCSaF47PHgdxa4z/eQmGcL1xWujk5zYQ62XipzsMz003ll2ipD1+Has
UJlszk1L+eKM22QuLtVglFvRmg9Dx2pzqT0rsKcbK7LLcHKZdiB7+DE5zvASV8EtnqBlZ6J4UIkj
IUwG+4lE2xtYRc53zdyjcnbRndJdGL5VbacpdS+OK881ltDLkBIAR9YIQhHDx68xj1tYzP1+fel+
0munZISFl3dFtOuEBoPGGjWcVPwIpmh2fZ3LUPb6A+V5dh49zTnPc3CLNFneSWndYYqpztQAg1FX
58Zp7sus5t+l8anPh+HFxFa4HfCO6t+DFrnv+kBdj/aKmnTbqfa3IsCHXQu6gdFe+7guWSFYPFZc
XxinPKAgPBhip9Q2jqlJwujptVtmxbc0C05rQy7c9n3EClNKRLrrP1/PpLih/srHrAGoBwUac+Zw
YCP7tI49maz854HUqvx+1OafNFcFxSCfmU83xa1zqOiY3Za5pJaBmqjN7Lq+b5Sth6HXnHD9Vtxd
LS17K7GUCS0s/bQCxCvOZuZedeEGl7GMkmPuJz8JB8XM0CY+u+GqDTFHuyAo6XTLgReaWD3AEueJ
4Zxxt74LVmr+6nUKGp8lGfLhCJ1HTnOhcyewxjQ/yq5+Z7SYnjRvuuZV691SZdSbJQ4JVUyBwjl3
sXDilu3nmAi7hKVzET/FtK1QkXM2ndSZynWth0byqHbS/MQ8zIJaRou4PA9vbZ1RNSiymFsH4QPm
tPUdmBe5YmoyPJSvdtO+zh7KJKdM8Dwhf//u+GVwjCiIG7PItjQb8YEWnalnaWghYtCB1efiAJSD
g8tPA1kjZtIHKwh0U58eK9mnG8Me50vaoQfQB8FmFHQnehHxIubmXtlJeikG41M1s7zPOj0CFDl/
WkNn0EXFREY3NUJ3WN+5xrNpHFKxy+umfYmqT/w0ZOeggb0iS2GpYOTWWcEPsFPPvBiUUmHm1E+l
19dHv8qGsB7bES26dnAjmgraCe9DzvqmaQhhcSeERbVJtGVO4I3v6uLcRWgkpKPezZSu2ddi/6jp
fBK6RWkL4mY807991JXXP8akY+GH+LbawvGipjxcG1CejTim+ZSShkuzTCnZ5XZI61r/riFKzRqv
ovUZRRoURb9LPdz2G722PynAgAx4ljr3Y3+nTXmORN1vXyjJ9KDLd3HbxY9p4OUhxDzsSXpbHQM7
jy8ec4qzHjCHb6xzlffOroNWWePa5xqXd0gtjZvrIU1Cv/iS20n1IrQKbX09Pdlk+j7o6PhR6Isr
yDa9uJTeoDMBS+dXiVSjaWYCbWTy1LbejwGAFivplOl9/QK7tLsjFGSrTVN2bbmLK2HtqfRNAkMj
rGJ+esuSjDZMvMBt4uZPYAvF4CTIhWYB66dQ0435L2Gk91qdjRtlIoHqzW/Su8JOb26lZZ1zF7Rh
HhfRyelmd1cVMVNbuwP/NMyHIMaOoeU/ua9g9CHsYvu/HwMoN2mZMvpMA5fducS40Qi6FEU5Ppvp
1Rh/uBavUuumkt5tzg79PP5y+Cn5WII7XeU/zRTcU2xbE9w2m2O6IN8qKsrkUlRafBF16xwqXb2p
dFhuh+g1N2HHN5ivM++1ookkEXSg7w+SeJNx22+yhgepTYqqHx8FpsPWMewH5TY+5YClv3RF8uga
LeT6U0Ltz5Oag2kj9Hxv2wxAsiqxw4QYqr1pRg+iYZPs0OscKgTw28QNpr1IT2YzAMoSDd1u6RZo
6nA02AnuUNdm9skghJySAQZe3DenurWSC1DGdplu1rrHTjUvryiT3ks+sa0naz/0NbpM0GfvBH/r
jCLSF1CKIG4hDPBJZbfR3tZ23Jy8pIDbYJmsb6LnRmvl3g6IbYdiOlX2FxGlL3OseWcRFP45Wf6z
/nbEybMtNUAF08z1qHAvWirXn9DF7HUfnP36O9EzrJTdMU3b6NZYw4VoFsfnTdWbAXcpDSgtzfA+
Jj2dvVeU8I9ad9tAEdn2hEbjFt04nYv7Ji/zHSt4HOiWOW9Eynk3RiA/2pcc8hJv8MW3RrktJo7c
ruZ/d+QPM/6wmvax4ZSMl1Yx6UrCKyAqNrbbb8cR7mVmWcMea0jPqFOd87rNd1h3TwTavVGbfWn6
9ynPmtDumBk4BFv1jcbzq6OYTN0xD3UlQrvF6e5F8nVMcUn6Webvo266+I6K9wVDJhj+TMwd8eSN
jY2AknUnHsOlG3waSA05VJ6tATSq7jIL/qssCnmvj1s9jYqD3ceCQ2fYTlFnPhkGIMtWx/Mkypl2
YbRh6NlTcu25CqUzdDs9th6CFmpVLtGWYF06ZS5LuH66s2SqXfSmeEk9PNPCzbJwIfgPIt1bSI9r
GaVh1+hfg4i/Vbb1zeJBIzOlcWAKYuFViXnf4zHdT8SKjKfCgkKr2wKdpzsvfBH9nJnmEkYuQ1TE
zcnOJeHek+5flC9eAz2vbil1HwionVezpKC+w8au23t6NXRUNAyZQPmkPkcDGIa0kUmTeYFGSHf8
jR8l09XGsIghF1qnuwnQfOE2qil81fMUxQ8qapOQWeAhhwCBfeqG/vuNrOwIfb/v7RwegXUMv6a1
Wdlo/juxEyBCS5/So/JYjMlgM6XzS0cYGnIf83kMjJ8BHIFwJHITAkP5y9TqcoeoP0xn3zwRK3Zp
avEm2qrdZW35ZtrxVySwG8QGSw50hvM98n/tkBTaHfAR/9AobmSjZuzPK7pMU9dRSpX8U8e6H8Gp
77KIYNMiOcbsim9lYvz0kx9ISuV1Vhc3kckD61TwZ0bSb6KAGUGs9+ezO4vm4qrxoizVLLbZj97u
iYEtba6kKcI/59/b5ZLt5FTD0VEZmN3B3qHy/RFEfXSrm+Gb9mI3PnnDhJstsB0G5v7Ugjfko2J9
V94HenuLVasf/LkOoeixRgo+p3nBtpW/HGfUjj3pSKHOIGwzNHcNQ9rd2HfkFzLpAq/HfqOe4w2m
3K2mYPA43Xc9QmPYJPVLltNC1gIaHOFnzOlgdKZVgUu5QOydT2BtUxwFeMFOcwDuuIq8C/V9/eja
EzPXRCyJ8UW/HwIN5zIczAdSF92L3o33yfK7lGzRB5sK5dI5lIT0umPzMZqEX+DJ2NpF1NKrc7yb
jrfjnOqR93rRDq6aEfpwVwOjeh10Ld6NYLxDSwzdFuDDQomrR87cgZVeHf3VahxwDZEVQdK/MqI+
dRpKYum0xS4bTPut0YE1Re6khXNWa49V3Ry4ra0zh+2jN7bZccwTMjqzOnkZ2rbdoUO69e6vCtQj
6W6D+2CozHvwzbG5jbF/WP9I6oi8PdNtttg2YTnyzN/5WrM3Zye92OqCfv9ByyfjYeKNJC6mMkMj
h0+f2N0WJAwlec8z2EJMdw2q2H2u4lDLMnjZrQ3QAZUihr8MoEuc989442EMRn5wlGMDGxmB0R4j
BbGH/PLgxQkaux2GSe9ml4m+TIG+izmThyr61kZGvXf7aIl5nLlY9TdXmZ8WQrGbaHhXiiZtL1k+
FhskIiURRG1KiG2nH8vKfuWcHs6egVWzI64NEsAIAUDxcTH7/BHXruCsjmBZt+ZxKq1v0jfVpQ59
uzPP63/I6E5OaA53yPua0Glxoxtp3d48b3QPUEHedXdkUyXzpoQbuf5aIP/d53NDpAbSzmvQ1+3G
VuQfupTJF7cu0007B9quAw8QZOZ0GRFvxgQqUTeCTOpqriM5ulwm7iloep7/rvAIZovbm7V862Eo
dmnL8CmOOpepbX0ySbg42Vd7QObss49jzZW5p4EZXDD4/nN+nyqGiaml28QUSoJbynpvTal5TLOn
QtN3UrkHjFmDRt4avpZCpI9WDlo0cOsTGJsn4z4x3UuSFkwL2IzTwxWPM578oYHyFcXJe93jbq8F
sX6ZdCE48wP3DLUD6sxyAEWVyBcvgGE/RN9nAe89cfytOZpi319kEOtkL5YEkffy3pcO2oGYyb/Z
JVtQQ2M4MFDeQVy8qwmg2dpuTsun5Hjp8kIDSMTTaM6TZFkrglqlhi7cpUrPzSc3rz4Cxu3MoFjd
BK3YT6Z17wqAG5FVX/1AeIe5RxUI3GafgtlkM0UsaWIDAMiMsAPBsC00H1lJx6tzIp9CHE/UJhgn
NDiT9hXV6iNAvOeiINoX/SIiRaha4E8OgwU1zjwxBUHN5G+wre+9lcRnth7PgT48CMvqj1FvXb0c
Xzz+teiAhf9TTMlMOhbnGPSOe/rXPXFC3j520UjWjv+DQdurrVdMjmRJgYToiuWkudNZrj/rU/aQ
ePa0rdtwdIT3lpIpFQxPDCMjpAPRyziBKQZnTFtld9+9yZ02utV92bIjo2eJQnN1fLLkPZNJvzVa
89vkQ57voidsZYSZa3rYdGKPKH/n9Q4x3lgft2KJwJJjsS2zClWrIdkTNtuq5ZjQCigoOgMst5Mi
dES/nYoOvyC/gHzCGl6n0KWif4Aj1201MwWn6Z5s2ArkoPvNvqcrJjN5OHXusBsZ+rXtN7jTny2D
lG0ZzE+laOjxTCPMyGcQAKC6BKB9HH90OMR2oJleyzR9QcL3lJXJY1nI97yCv0Cb+0sSEeFRF7vu
o6Xh7bZUoL2WXnVRKmG95rmMU/RdP0GjlCBbUr1gYOf7RD2Is8XLSWImECp4t4vso3UlMxZb3qdo
nhX5xxcjqCQXZbnruoTQxFz7oRvC3KWudxWj/D6jxkK0whqG9y0o0g8tl98SJ3sKKOIQcswAL1Iy
QApsWIe2KDuGAXUC/tc7axFTwZa1+6bxxyXVdf7y5x2E+g0chYcyCp5zb/iqhfsFX6Te2h3P8ThH
JykiLIKIHClpltwv9Vib8/iEPNg+6s7i8lE4SbYFNLLNMM7dCSHD+ETfYzwQrEm+ls/fxrYeH6aO
smHy8vFp/SeJMH+i5YRSvfxRBM3zrg7Sy/rV1z9CND/sjQl8KIlAfJFUj8D7a/Zt/dugzDloDeP7
7+/gAKLdlT0sut+/74GfenlbPfz+6oG0TnXGDPr/f/liWippTY7H9c8MOq0ngvREmrinaZ6QIFnc
2JnB8KDvH0zGSNPUftXWmDAlm47+wINoomDnQfyz577Lo+ZQ+tVXvAuKhtmKL38FqtoYMSZAQjyP
uhFc7KI4zShXuvHd9HDlZxCKBaIbwsA+FDkNxE+rHQR1VtR86lHEbK0h9azutCsR4D2vBiZJkjLM
kmpGPztu/ab8S2r1tzxxtJ0Go3E7qOzeI1F5NC3/WHltQgTH9B2okLbnAemNAVwYz5UX/85nDjn7
Kr3zAu/Bm5yJeOwA3g1Vq2EaN2PqEpDPT/i/p82Mpx8vnuK9eGvvap3Te1LeF3kYrlYGtE7RtB2s
6E1EUN+FHV3Q1Rgus4rIk1RiA9oBMlVgejQkGXgWq8TeYOpuDyWzKKjM2vRdiaY/pM/WjCJFwxjY
ZSWKkwYwCgrsepcbLJPbCxj/ZtNX51QN32qPgA/Zug8Oi1zACfhEQbtuFsJkUqLadBOXZwxcAeJO
dMBb8TYSDcrLjdaijkgSIFLElmSLlvOapZ2367IfILOCTSzplLokYCEf2bBlBLeODzAi8fND7xRk
dyxCRB3ltUWRSHCD+UvPUQM0yN+2TZ8/1zIjNka4OFmwVyHfgHHu6tCtrPRGjX8c7eCBWID8WDbl
QfJBsHDoPpKWexQK002V8UNrj/amyVHdQNE4FybMhMLfqqjiOG4rnrVWx0g0nx2mFECh/WB+dCx5
cmpWsTFljez6z4iGoGpBUDEXZMNg9A+OSjlpRUlVT3qMtFM8YLrCNaLhsQAAuhxrtFlD+QMxnAAO
5Yl95SG0mn3tUNVg05QFqDuKte/DEP8QWq3tya5ZPEG04zrY6arsGqJM6XhIz3riENprWu+jIyJ4
vLGc6BxLhj8ieNQxSvMQ49NGcX6Oy3zaj00t90Fxz8HuP2cd2YqDR/GHO2bLzmyghjeftAFoHtdk
RTpHenB6/VDoCi1jNr24LnnVdWQNVPyJZFEjavpHcMHYIgbncdLK96jCZ9FdKXt14nRcbyv97pXM
KH3HCG+o85+6Nqg9COtDUyDz64g5I7921zYwrisCYIaIgQM2SJKNI/+RxO4kZMC6w7SCWlG9kF/J
DhwudNIHYOYKCsuciX7SzxUs0gT6cmqi4ckQCDrmnry7Q1DMZ0tXOoSh7oPEQ0Z+nCqyT1g6TVy5
nBn4tjE9ismEkz8x8some28mIKvzPOOOEvG9Gqf6cUimj2gg2ryvu9sY5EbIHhDdyqg8qnS1z9PO
Z/DE+k4t6o2EJJzEAuaANedS6RpPjko626L2CPnovY18V5EFAq4P/gqCa1vPNWA8/rmt8ZeNBnZb
BQz2pvjL9nZN5ZyYUiP+czzi69EnbLw0etOw9vNZaKcg8bqdCU8c7PMCnCScTc/QRGQIfnVA1JyZ
IEfRrbM+0TDAoSwRghCeOfv0AXFtcReZUMJQGnga7XhJfBDBAZF1tC2LAE0dGlWZZu91zY4Y8yAy
guIRvTetM2hQetzpdWj6I7aav0xLMfLJ6RqakekEsgqDHNUm/5B1+mZY2i+cWqYDuDvX618dIgL5
aMcietJzZoNlrj+CJ/j8f+ydV2/jyrqmfxE3mMOtcrQky3LoG8LttplzMVT9+nnYawNzzmAPDuZ+
bozVtpYsS2TVV280UsJTIq8dV6FHd2Q/OiHNUtTe4cfn7OktfY10fksXxamk2segf2mhtR5pMwWZ
43Gk/Z66o3Sgap1CjB8uXd75RJ/2uvY17QDPux4zlf7y8u4baxp26DRgSczbY0SszZMTBU+TbpeH
v/8a+J17DLrMscyMIVV6y15RBFNSm2FkCDrBTNaJln2n/fDk90Lsxx5BT6hcuS7s4qWqKncR6VW5
HRkVpVPszWoM9mbuE3bV64xsebX2WpgY0M5o18/rY56YxzRJ7qTPPYlc31PnYhAQblqQWw4tCsMn
jlSbzXa6CdWvui65enMBnxmUwabNXguktxzJ6F6dQuCoDj8tBy12IyPMdykHxwV3GChSEgMrF+Mx
j2BA2gpB8WR2z2WO1StlG5C5eCQWWntCgq/4xdS6jbZlwdEQQCNaBBnP63DWXxSx+gh9lLJN/Tky
qJRTDUlnkFZfa+GHhuzHmMlnTW6K6ieFORxZ5Za6G71ZsQaM14AfjvcWCmFKAwABzG+bOXadIXnd
J7T82nXbrdzBNHaawQ6Dhr1eV0KDsqYW8Wjj515QyuCTcHj3Ize8C2veNtQk8WiJ8B5JT21nI/PK
m/+J7C67prq/1UEvF10DMTXNl1BJtM7R6n2KpWvTPZFr/GZYUXf/+4VQjz9NqEUnovPbe9pP1i5O
eE///tD0uu5Ojs4KCti9/n1E3GkD4V8lFOL8HJHWDleboMK//1Lzt9wQghIvmLb7+z0SgMj0Lc1o
8ffZ/n5POCOniiE7//N/TYG7dWkg+eeX/v2eaTwiXc+f//0AvFtx788Eq1usOrusjpHufgqAkpcA
eQSqjNYnul55L1rUvJuyLb7mB1Rj17wYnVHsIgQE//MDDLv4L88QFMHnMP8KU/OL//grUPDYuqr/
0wOEcv95DX9f5H94hv/+gP/9IvtSjmsxpc2S5aW+xO70Vk1+w+Eq7k85uiSko2b76neDv8frYEAU
8FM+GyQLrp2tB1W3r0M9y1r9lPj4+ad+EBUrbuR4X44Ow6o/5lB9OVW1LZF6ff9kD4kks5RyK1DI
7qcyyo3J6VnzhPldxTyVQglOt9zebV0YOqCmRaoyQBdA0R2t6f0fY0wfTuo2n5nlwOdRl/Lu0i5P
XUJsPHrHceBH/fheI88hQlTTr40dphvafsTT5HBpugOmM0v3aqyJw/AQsREdhx4YIte84UHsV3wq
MaYRZ8RPAxTTZ7ZE7K3zP0Fl66fGsj+CNhkebaiGC53Vt7//orLFuk5JcqwKAX/Q6mKfVzZBmp6Y
njIP4gftBM5Am94G1ma++fdLjWu2KPoPg8PBK0tqTNqj4xEbVdBmgR6vbT7caSY1xqq9gjHbV7j9
P3+/zx+rrfDdKULPeZj5pqOE/NCZC/eiaQkcyIP6n//ZkKq9ThVDKHUSNNDFKySUwTN/9bjudWN8
qsVU7PwwBF4IZuFcaT6yQRL1TVAgLRyaoo5jjqfk1yXvxVzVoebSjtRDrTUfQ8K50COi2SMfWBzl
XPaRfndz9Yc/l4CUtIGYDoEQ9VwQgkBmTQc3Img0vQEdIuVcJjLNtSKpszJdakbyuXAEBVzJ3Vi9
RXMZST/Xkrh4RY25qCScK0uitv5QdJj8dV78/3qC/yHuyccA9H+Pe9p+/q7K/xqpNz/835UE9r8c
3bQQBVLTZ2CRJxngn7An/18uZhsvIDYPIkL35qC7f6fpEehk4v1hcsXnggna5On+HfakWf8iB8Yg
BcE38bbOQXj/L2lPlu38d0sKFnngDo8L0SfYxXW8/7OYVCrMbMQ0rg3pom9hVCYCHd2qNTxNezEN
2VGJF3MKxlNHQv1iivMLYgNknpWLgrhGoABEqVa1zoRUAP5pUj+Yaqjufezt6yFdyRhHfU0e79KU
H31tEdxqE2/XWAX5mX09rANKHBcm+qGd3n0VY/HupR0jegAorI1g3vRNV4FvveceXL8gBHQTmOFE
fCuzO/2T3hHzg2KbG/8gCEggQYkaReyz6mU7na18DsCzoXwqprOwH89JRs16TttnUNfeSrURWodm
BJeV1aXwbHMTxc50GYT+aJKoRRI6lUdNFdaqcSmfG3vDQm8Pt982JLlQFv1TMypEnv4kdV97ytwY
+fuYuvssHi4yYCKzepOmAJfmUKWq7QhLSGnBc2Z399Titi51ts4stPTVyC0P/C/pbAmytxqmfpTJ
lbhn+hQj+9Vy3tC4ZvtxoJ1RgNzLWVUUa+z7jSt2JG6nT6Tvb3srt851A/hlo7IGsuc4lXf2EbD+
OW9L60VQl8Pc7U4bXDL8f+b4LKkJ4P1o8XpBKve+/j7hPENFRQlMAqTmAxX3FkcyPPvVRkQiezEc
/v6SDoZTrbX2syheukg7MC8s8rGGDWooA2z7ND87MvrMZPzlZY5OVUT4FEScavyQVOMYmTUzd/4W
+5V+siiGAZoBE832psfSOtnQtUFcKI5eHg2hjNJroyM5WA7VunNyZF6+cKG08MaPeIe+qA7Vf4tu
H0EXHEhUHdZT36drqdGoYODotM36LbFnTobTY5MZOim0zMdBuyeX5zMqvKVqOu914G7dUABE3Quq
eS7P4jEWCRkNUV8vbC2qdww/AXL9Sd/IASkNfRsrPL10m+kc3fSJ+tecI7pO0i6KdPKM9b7/tmvd
OGSjc6lUcSg9LI9q4O8TBvV52JTSnWMuRocIIYduns00kFseYAyDZzdXjtG368aq1kloJCcyZ1ZF
bwwvpJVFd4PkbYpL1R0DL2dEvLdGoJZ03F9avbgyR/8K6jULSgJxOvkk1wzruPbiS5lGLqFmpr5O
7frYWkl8h9uO71rsCM6CA/Xk1B8s4zaqXvKhDHbGdPJb7AFdhyBVxiC7iINfkIv1SABtd2erInkB
fTnYhq9I0LLXRUF/QpvqXxrY7rUu0Y6r52HsAxRHb64bnfuuR2XquOT5lAN6t3Ist1XKkVJz9rR4
OBu3JNdHAJ/BCbcrJf9UdfLHlZrYjdahY1ZauPAr1DK1Dzk43iHrdPw4NU5g5J0K9QUQ6XhJQh+D
iOXIpe3cqqDr91rj7EqHbgPqBNWiScFWByQ+4G2mYPVD3AEEjnY6x0WiD6vepCZzynR1AIAN17UQ
545z92qUIxODCs5gFgC/CHY23cBhSaKUOuAf4OVFqt1o2fPYW9FZRtEuIQgF/T5HT0dX3n6EJwwh
ARYJauIl4NA3hbs/1BsTC5x7H3qLTDPNoHDEfO4quRvXJEi+W5VtHfPWwDdHD0CrfXtZyaENHTyK
h3Fbm31M3dV4I56nOErkN1WA3psiyNegxt9QdbXgOlnqaVK9wDotqHwl9zOwXwcUm+t6theAyVEb
15OaVzjVUaiix5o2Q9yOOkWiO9usgjffqdHmOjmJ3xbB89KVRGfj9hNQUZy5j15dxRuZhBPyR+OS
Gq6xqhx937jhd4lc1vcA5PrWbLdyat6k35Fb0lR/ygpZhNTYKjphH8jxqdYVGN3OA4qp7MS5Ee5l
yi45EjCRjFgTnCzreNJ21STFm+476a88SRcThpeVYVAywkrrraoSV5lxCs3a3UwiIouT1CiQuSBc
SRQ7vPqTIpzBHArA8n4uL65OftnmB9T0A3ymgOJs40shuidbJ29NY8nFh+M4BfIvvsQAiD6yozVE
9503h8oLv+nagwUDTn7C/J9//530hoc3QdGyqLkcGGLxIYttmjg/bTvcDFlDPRKPQYlG8EXRx6YH
KRd6+6cvY3mNdZQneqsHS9GYaCFEcnBt1CykWrz0OGhWdoG231M4SdQx1ToAUTmgcenqZMG+mXKZ
EznbGvxBrJhHt5PhogrSA6wd2CrJNztf4P0cfO2PTrcA+J1D5w8FPrg4zS9aGKwLoV/VLra679gk
G1dzQC1KcVdh4Xz0UXKfOk0tQ8d1TqLCDaxHVNQgTl5HdbnDAeEfhoxjtmuOWNic+LuuNLXps0qu
/FHj4zL1cD90JOCraOpvTttau66yXiO3pzkmS/d4IUlen/R+a2Uk+PgCiUPp4iHPpH0qA28fBtSc
xBkcJcwI5ym2rgmGALlO6B7GTi2ziHeva4wfv3f3pWg40Q37UMcp5Fitvo80azOWYlhbdIKh0HIB
sbvyR/Ztd4bi+qi67qjop986qkKxRi/leu5LC0EbO8DMqrRPcogXVMHKu+nTT20maHQEnsYAve8q
04rxnoX1DZ7duONnYiiiu6iZsmkZDirdocjd1g43WTwYxzzHYTN6dnUofWupIUrbun1vAUaRfUv1
YL/wx1Jbh+mHN9XFwtSNZIeGBq2PLDmuwzpvPQ1RNr/VQezFqZbGe7YYnxhj2s3aremLnUhqDhpw
7ddBYw0kV4m4xdq4qKaZtprunIOcI6FEoq/AuviZDDem3dARTajbSBCakZNmQ9nKoaUyZB9iAF/1
1EQtwz6ii7jizFea2TkULVJ0D61omw6omVxxCvTxFU1PtQ/Rp6YRrSix5HDtRxJL19TfMwwFBNyx
9zU4IkQgx4NZNEtWeqiAxvozItgBUEF5I21JyFCxy+MBsV/nG1eqsXs1essWP8Yi78Dz8fuOSySQ
xUpvt1HDFBJ6bbEZEaisdLNaIlX0TIJ2W9HzhFKYJ33+EuTP2RSLQ1iat7ru97RXEliTTlfpqheP
A92mUjX6gmTyFzqqSLpA2a80Z07/yZ9IbQxufrrTlPUryPS5T9q4lZr1DX3F0VnvSP9psXX5Kjom
IduCFXnLivGN1gCfBJAo3eaYSjQqVX6lEKLrKQG6FFnAtmCb5wIYe90OVYpxjSvdteTOHk3u1oSi
8K7O5YZ3/ODCN33YKu5Wk+/kq0bgKma1PYQ6jb/YdLWSVETPym+NZvpAu/opxb/y6Fhn7creWflo
f2XVD6ec5EkPaSJypaKbUj4oAU5gIJtpo6cBbfawISY172FSBRuKBAnQMMpx77Cahh2Z+Goomiv9
1GRPqV1vsujq3mA9DNoLMgoVbI2dxi/C5i6D/pWe++bR+eXGUiI5G5nZHNplJHHPVeCYFkXcNx9l
pQFT59NKTrQg79zQgat7QhCUF7TdxtE4t2fciLTUvk1d+CeZ6FVrBoQ7vLBlZbaPMh/P6IK7RWow
gFfaeNfDojokMdYDLLALJxgzQj+9bSiMiYYcZNpWnn8NraMIltwHHNe5n7z+Cgb5u82yo4eJnJJy
JAKhlcBpOP6F9GsUqVcy2WitrauL9HMo2AamYhpJwk+yR9lEvFmFCeCdVkvTpxbbGX1976HgK7VA
nLOUphsVzOGatnB2vu7UayF70OCyzlF52eBPGuudURn2Gc2ywHcTYZzwl4OgDkJZA/sv1cRCdP2r
qwVfZmohKjHvA7UhTKEgPymi6gn8vdPkOwyP2gJmyq3hT8b7HG4SitBiKURsVbvJEz6hGrAqa6lK
dy4s7vjNc31NiIw891G9l8zYGA/D3ziTPkpCtF3XmQ3GHScbZvKg4gwVlkQhIJzQKANihWYMk7ue
QmI2XVQKqcUnkFQeQezpZqRBGp0gAtl+qPda5bw2bv1MTZr1lQzxNRrpWnF0dHZupj/5+GCNuVLT
bT6EFlAWhqz8phnDR9vW+YdV1mqNOFAtAz+fl2XCqjBfPMgWurnSRPfuDtbK6V1CyQprq1T7ataO
9tSOKQklEEDIivG1mg2CsvRCwY27mzTWQh+0l/KyoFhp/XSwjOZv1vy0zh3kYVFzsirXoTiqpeih
1M90cL+1RpJvAehhh0aoSEbgyWcxcvPyI6w2AAjZOS7iV7visDzxQa9URLMU0W4U5+n4PSWyc98p
1VM+epc6c99M11dPg6VPxG5GOOMaeUKKo+2aoLNXyXNuKUiWqPns+nZAmpC90N0Lx4/8wUDCuU78
2n/qMuvNzpMNVkZrlTUzUx3H5PXl/cVoC3HQ+kGRQTF9Dko/tg3KDtcW1cph69DcqTunlVL7Tspz
bGY1HiYsqQQArjOk2NOYtofBPqG+0zdwgK8M7kircD2d/FmXmcZ2upQZYh+ftiH868pbhw1CKZVG
PbXdycYJ6eQNwuEGoG0SIP2EkYqqHhmdrXp2c6hEsjr6igD8zvCfgqkTR0PG+2loYF7mb2HBoDC5
BlBXZdYejfkLAg6iNYLuXG5UocKNMLBD2pEN+xzitQ6UTLajrxgbyIAi9R/Q1RMY1SxhHjl/mLcW
tdvKieSqTEJ9aU9afYb4mBaJZwxbFKHcd2GoH6X0gQkLyKJCMFj3E+Epw1KUrjrY1bgUg1UeUl2c
Yb2sfRHfC6swT4jA3yYsRbo3u/jJ9tshBoSDDYaTPpKvX8Di2EYpH0JOvyIBOkj6WrtvHQiZIMZ8
oDEGxwRoLEfi+VfYoRGqZml6kJl/q0KEz04IKFGVL13aNwfrKfC4ODBoQ0+rYiB3yu4OBZtebvk/
dtaRxtMg9M5ZFzAHcM512sreCoQ5sGXELjidDViJ2c38dgny2+mp90K8kTj8/WIM4bUei5uV3JyB
LjAwkn4RDAyeIz7dsolvtbkG3QRUEX5y0d1yWHfYbCjuRaeFTUtg20XTm8WAHkalFStz6DwaG6H9
g0Q9TC7kDfoABREL32FfnU5Wz1pKJk1fuNPSqBu02p6Dr2xGiwa8+VJpS7stkEwmFvyRGVorZeef
Jkb30m2D5yHqfoyakNEwZkLNJ15rXKlqhVd9Ueu1BFXXDkZP3R4hnd9ukH367QBXm6r8VEcIIo3g
wZugNkbJY6xUc2/O5Lx2tTL2NpcBn1wk62NpQvC2ZlYtdZnk+7AK12RHGDsJA77x6D/TrZtUDTqk
uTlOt6tnZOz010wQ1aDnTsudVtT6YxaXVq3B4kPewCoJ7aMKx29eO+WaiAtbeO8mLOp9ZzV0p0nq
g8IGHG+KToFp5PfWgKdP3WUz+F9iCD4KB41lClFc2W5xdBpFsGaVKoCZqNw5CbbpeoguZn4kSW1W
+iSM2oN/tkKOMHggPjU7eK2n+RgIj7OetIsvqycGMzIRYrWcsDeu/by4yNi4eMZS66tD1SjeeY85
X1msN4l65zUT2yWmu10M9lqN+Vcpxt8EhoQN42Aqs3fPLwRd0y+er1G3YPM5mm1azmGkw0q64ymI
8ZRGdevvaW9npyVbKkNMugCvpBbLzjedpWU0GHnltujdLS3rEOBvpG4PHF+BQYyJj85FyHN05BtB
D3lScJIYuuP8qkg8DfCekplUDU/wXbuxxVUj4uKBHi3deK0VHNppOiTt+GNlYfYTmXCdSGtG9Jph
jjhrMIZFFEPoNXpOtrdMDrHlL2PRsu/D+CaFe67rsdlkLSI9s3nSGNwIJiH7imDSWPtOWuEDzGj+
kuTVa6c5zo2w/nWQVNqp1H88IX/YValvzzk8lGhVTj5SjMFVD1Gpax8oyhJtOjgHDnfscTRxxNy8
s9Fo9F3MMwQ/d1RzZ251Luop2YWF+8tGp7BjLq4iw3jzKm+b6s84lNS+Tyhq7rHZHrHIbAZ0LkhM
RuOCcPSzy++6fCR+s6Z4Wy1tCwsTOq+VNTQ3NHOP0hPtNRLkqOWQs4shnY5pn2qnJHEOkynuMW1Z
fW1qN8teo7qrWbbpb6sCeHiPuNYVx+/BHWjAnrCOEkMRpWh3S9vNgNXQsjfJcGy9PlwnmMI4q/WX
Fsant3UXxFIQndmbmzaxL6VvzrjECigBWjrO/2gp9z/3OP0ek4ZIRguPnobl1UUgNncfJOsJSyup
/NQOTgEZKHPAqHNHDQSX0/KOdtN+IkpvZ8eRmltSf7xwMNb6dBtool84Q7eR0tWf/dY4ql5eQQHy
VWnpbxFBAMiI6ocxdu+par5Dr3yoCozeNbtfRbaapL3FDx79hGlJbn64tkVLG940S4nLkKjNxkE+
ltobUwTikBv9B4DBIiGUNbOGdF8E6Cl8w/gII+PY4IpDIPBe2KJfVCrD5Nq2DLaYaFM2Q2pakTTp
xT2d5E2LvYte8usIt1yqDo2dIKeApMjKWPk+SBRBq2o76SwQ/YAOx8kIw8kBdqqSLSqQtrVGArns
EuKUKGz+LMx+NiP/qr4LAVoTRN07ZgJOjP1ZmJNYhxEPVH2+UXrwIcKp4RCMTZmS3aUXZLfIMXel
oae4pAFiMS/8dF2NgjyjNjUPnoam/1ZkWax6jWw/ztGXQJkPLdK1vZC/nTmYhrOgh0wpeAfIORTU
+7X6MFD3yB/uxO4hiyQG8hRujlz5yygJEqRep1xo+u94tD/6Avma8D+Q0fMaaGuYCvsrzGKWLPo6
2SVOsXZt0zxZOxrjgwj756hvub/CF71t3Y0CVnJ1TW7bIT5H+dQ/oZ555eIwWZnDW9jqH0TScXMW
ZN67Az5Gk/uxyrdOFRyynItkCORrghyJ3t5wTmxCAY10MZ+WXhMQoanqZ5HYu5yemlibln2nL0nT
oTKzx3zq9FcnQekqyc7FafpJ0SJGnUwtWLN/cCiXC4IDmD5ERuGg0UCLfCa92qNwfHR29Q7xda59
fhZyEy0KA6iSG/uXndNIHKUcFGQFum0UM2qVoI1l6va85BL27KDUru3JpvIWZHqldXgDPif5lqZU
DAIep/Zhzm3QvHmKDH85CKxB4e5aNQHtDicwGMGkA5haRw87n77RPDEq92z/gEj7VIirJFnLavlG
YcE2hKO71GzeHLqqauZN89B0goOVbX92I323zbMVEOSlZeV7ZbefDZfAmmEZ70JgUBBbvgWT842T
Go1hMV11puy1Qzse5tuVM+U/dpofAC/bJxWdI7e5GvMv1m1e/djyaxrdcTDVY0XTo/zQf2GznstX
d8jTz0WGhD6lenDKd25pp5u2xQZvimvCPJFlvyDyD4VhbmTJSZHr9mrpDHqUWqLeBrdACokWnr8a
8GHw8IYZGfnWajiViXytJnVK8+zCdvoaeyStmSFn/xIiXd51zbrZziylr5BKTvLHyL8NiaHIMgqa
gQ1cZozZZibekKBvMOPzkWrJuMSMwOcmN13okYhB4tzYc43b0ciKQ/hYZIPAJZN9LvwC/qq61UpQ
EifkSs9xvND8QaFkaCy0ZrzHfUFxoweClr/Xk/AWblM+fJP9Def2IRjbFMkkvsrGwqrL52uMDnl4
TrFLzfzh26uCASCrZ/OXyPdwpl9SUuYY99hK49BdJYPxiqHDXpQjQCqIkQz0cNMPA9NnovNhYyhc
oL1cJ+asHVY5QtDW+V12IBNp9qzRJYoA0w7IYKsoSgfrGTSqk6z42cfAFvcZ2XejfnexExGfLdc5
c0yamAj4V2qyX9263fKqH64NToVI7o4G/l1Y/T3ykInm/QxIQvZ3rIo1f64b9b8tYqBFOPwO8vYk
teFe+Q62ysFTyA8ohyQbcaPrBH0HvnhifVUmukejP7lUb7o1AtHUu8mYoom8/OO9JUJ7DVvjKk0c
GipjV40rb9XAJaDjOnLJHWMEaQweGHAKKjvcqv8DmHQycj1e0FEwyWshvqhrJAUbCrZMUNpyl5OK
eSNY4lcj7O+hxJSNG2TROnuvRgPXUSy5tIpu7wZiXZbMjA5kBbFiuyISy3D0ObY42UP21CPq4Utp
YtIj8BIf7cyIymU1Lzl4y7783PzMydZbDtnBqZjomri551aPZR/aOEviZRlVe9HVW2MkaX3SEIZp
Urzrvf9FI+7Gz6+DO5oLNXA+GGu89ma68rn5Okfc+ypYefT8akHmLXQZnMwuu9JYYi3NFqqv9RBu
keG36obh1eq9b9re7tlQPKS7Yy4iF7FbpUKeONRpgsJfuN98UVKDGBLiVFpswlj5usB4rfLxblnh
i2l0RCwg4o7ihzCLnR7U75NR4clU1cKX/mF+cJ0E36GvvVgeVuEUT10R5ietDW9GjVvdTC5xHf0G
Ybmj80iWzph/1xGfNVx5woVNKVCpfGzoWIgtZ2slwcnviq1n70Rs4r9cU+TCOs4VCJnM0TCZiy17
0hwcvBax5371A1ECAeO2RcSEDECMJsOjERfgiVhkvOvjgHw3V9dMvSRWdq2JK1iUWFsXhFg3oATp
RWJjWSTMxo0Nx6lvDdv/0owAnyBGMdym8rUhN8AjGi9I9nhaH5HrvQ21va9mDDvPHlU6u9PQ9RUW
Gik51UulT/B15S/a67inK85NAvcyJ99r2sg7MT0rm3NTp5ukRRLeF/v2jv23XjgpV6poxBG67mpV
RQXA9yQgKHSvuyaj84VnuVxPJZL5gXqCrl+YSbIKfUwA00ga2ofr8JK9qYgB8szXNEBKawR47Cgv
noeTsU5WqD+aDanve5QDdArXlPg6ZiWWkrPljHG4PkGBTcRKlU5sGyJ9USEtsAQHa74g9QCOInff
4RTfy6F7Z3gW26QK97Llqg3J01TazWisiAWXd74xog3o6dqqTfxiCYsBzNh79MvCwoKnvd5xZCJo
n/srdGfxQf6jx/3vqoQhUv7ZHz/G0j0JS/a4b4n4gKo92LMRAkCNc9k+dtBDcK491Wn7BHhwjirn
XBpfqTErPXt8r/2xtKyjTMsNJ9B9xmJIZ9RFJt01L8OIdQ9xtkgPdSkRMuI4i+W3p56zujpa3bBx
BppyvYByVP1URjna0XG4lYXAwW8p4nOM+I82tYe00S7Y3nkl7S/gNRYLan07QMt6qLcUWNsrFVLP
JcF6QUbQjD3CYsRSRGJVmTP49qK/z/nQyzKU63AenqNyH+YfY6q/2mPy2zOSHyW7e+XBNmCNZlSG
HvVqE32WTg6Yg/o7zxtGmWphd/h5R9hC7vQozA4tYQdpP57QWu2k3VzJXDuV0/cQ7rPeuU4pw0kR
PXCCbEMrevbhAQE2QeaHEGyJNgeF2B4m5Knvkt9Ul3yR7zF72M91WQ6nyawWWWV3V/LP9K0TmsXS
V/bZcMU3sRTHVnfPg4fsXrI8e4sBWmcFz3TiY7jnRUZdZT7+MvPqBGtHSA7PNblvcHEvUX6clPYJ
tIsMYlS0E4lrD8pdDfV7OS8yliu3EpsSTpvnNgb3opfBVNkFGudVZ71T0o/Zlr0VSoxf0oLREeNB
DfgBqir88AKEt264G1HlLALpnqfJ+RJjgCV3PCZJZm2bFsdGU3wwJVaYsaKc4mnGFc3XAio8ewWI
tOkAaKMyWEmZgK8hPo4sFArW8M6o3ux9/qQhdD7txsJoOO56yTMqi/UwiU4ausv2Ty2NW+9kF0xb
n0YefvoqBp6lPR4bM5WM484PEqIckCWvAJy32NRWrsOa1eCobnutXupmt6Ed7Ezxz3cfhT+5Q+yd
M0ssc79lhU7w9AZnvHuKZEmsC5RbdgYnq8EDF7Lqaefazlvk/AYae4VUyxc68v5V2f8hLWNTcg17
U0KolD1sPepDwWbijZItp6EhR/E7Xe1eLoeiplOUSErNBU8MeiS5iTcfjRKCIUePUca/0atJbhub
lixjZ+nUd4SoLWp8yp38eh33PXFDrtETzgH94ZhxdXBDoobIJtkC/T8NjmORz+sxm+f4bqwyYanD
Vk24NlFTOdN53XJa0EZz65Wsi5UD2uBZdfNEVAN3XLIqbQT9JTa1FaKmYUtOzu+RfMaL+QeVd8eB
uLXRtPuHUAYxVeSAoHW1BUP7LOgcAJS2IbCWYWfai3pMAdEKsoi4u/uiXKetR+WIY+3kkD6mGu1K
E/yAnGWLsUBYY2gjiSm6O0Ozf2UTPpF/eYSbFz9yFlyaHq0WSAAxV2V6LFwN+IdsTbLPfjshQA4p
WC+j218LpALLSs7bWi04+00xbkYZQQRSDqrctSPTC3PhsCggFllFSi9/dw1ni+lTuKWOKTTDDGbg
QxbX2HK/qxSrgyUmUhYQ7hBthkxJLqZ0vshzttyTOZbHEp30wiR2M2/UKkrSa5OYG6IWt5EImXn0
raZBUDtVpRYWNdxDzaBoymDxYTy3ERhTtiSD7GR39nl0xrc8YUgPE85m6E7mWmlu9BC9jypBFKDp
boTMPQeQ+3Yh2sVboEBBXAPfstVfJx8PNGcoSl4At3R4Jz+psDtT26gw60VuwlZP19Q/Qw3lLu+N
PzyXGUaXimlu6ln4x06uO5NIllcC6U6loe74ZKfJhwYF1FqZ1sqPGeOYC/flYH/NaW9OyMaZVM3d
9YarrhkutRv6hznKX6WQJXMFlF2uLlTafYeF9RpUKFz4a82A6P7OfDMStckJJ98MU9+uJFdO/0Sm
J2x7VdhbWgovOpYHmLytJzzyM6X2UhJR8b/YO4/lyJV2uz4R/gASCTctX8WiN01ygmDTwCRcAki4
p7+reK7iSBpIobkmDDb79Okmq5D5mb3XDkvvPQtnd196F1kKjQb8BDQvfwAyvuCjgb9Yqwcmxxhg
3R06kmj3e/5Z6POKsMLA3N/1SelvKFBgES4upLNRbdpYQeZq10ZO156nfyRlKOVxd8WwiBdg6R/R
swTLcJoZbyQDJkz84pi+oeEPWbBqVPzRWJeewevu1ey+D1nhHLucnU9e84gxvl3ll3rHpRJaQu+7
1fGDcj/JHkMoR6m4KqLqYOIZ5aX4cWcxrNthzjbsFrmcB+4xF9EBw6sXXQzID0UdrHrVnGxBhFuz
vBWR4YIrELKgOLBbXJe4vR5JHjqKctW7moCvOt5lmjYMeAAdO1q5bqbrZu5PxBueRf5cxeJjhcIZ
iHmOYoWczZScO/64eRypbBknbqHJUzg08Wfa6vfaW/Ck0nTV/mIO/ANBFcXevgWDHlWw9qPM4eyS
/rDGA1Z2uHu7EcN8aLrT768tJz97TM/mip5aRt0rFbE8oaAgYK0W6Xgc6eU8SCWwAUjKpRIn/EbM
+Nes8YxJlZIHA+apUP1ychSXuuOeSibB1G0XFMzly1Viy+OQvaJjB+zjs6OIAIae3I6ChEs/RcKh
6RnskCMpkwTXLWnfbZGVfVhJFGz7oIxspLGVOUVeiYjSd19nPHVrZ8Q66QgPp/1Q7Efap9/v6PdD
PkDLHlT+TVyXfegcsQ0u3/K/H+rZ/e9fIhFkMoxgfZVWIzk/iWefhguvAKf+Ws4xZ/3lw+9nbsup
NNZgX8Aqe4NsTnGe6pMIhub07y8Lbsa0A7FL/Yt1fQyf4CgqYOgTdYKiiL7ARlDfZ7vGNi9Bl+89
F9iB6thFxv1I00PLfEoB00KxnuFRdNNnnDJfJmE4XAfLfbxQrLONHINwb2b4aa2lT7nLQv/3w7+/
lLadH5wgo20zTNzGDCdPZ7A8s1PjQTzp/lI5JH3zPtJYbH+/lnuKOub3N34/XW6mBVv47++hkK1P
v1/995cZSWZrWJyPcz1/RB15IaoY9ympr+yFeMf981no09BNbRuvwgJhvXG+aIOQcU1JzQbz8kFe
vgnyL5jj95DnNLU28IicQRla3VLG27kM17LBUzun8tsrmRLVjrr1JuDAjZjqU3v54GdNfRLpTQUZ
wyvYdwmUqyDEnDE86SBjHozfDtSRXmdefZiW7G9c2J8LCCtgBNNrb8X4MD1YfRN62jrFFxgsdEg9
Z0eGeAxzfvqSDO2DSt0c3175N17ac5u0cAT7U9l1ZwDf385g2pPTh9tiJLQ7HoNd8o27Fmem6CL+
YgZiScar78H3LRuf9UXFl/WUM/Iv90Bcq7tJOeisW+RzkoAM8L1/bQYk66jFe6/BRKTQ29BNogEJ
86shst0nVqbD+jhBgdpZEOBXYcfUqBr11oi4g5W8kNoknYhnP9WHngEjKTLHcKhYCnSmu2VxiVXE
W1huwUxyrFsRyuatjqwd4QIl5GiGP3U4agiOk7oTozlN3ryz2i48hizlLpneDKDTZBtja0HaC8vL
WL57dCxuEpCQ1qFd2MJ3ZcE4JeQlQDDoR7WPGmf+Y9y2PHcetVaQZQNbDLnGoWMzqH6Ni0zecLUb
BMbGbMvAqm4wDebxlE8QGopiK3oBBLKxnxDVUrm692OLRR4xWXFpkOdj+MlzMbvtGbZgty7JjNi2
HNU049VfhoOsxhY2uGndNlcZWj9dWO5RVYlztoQ8BtNU0gf3465R4TlRATIlQFJfpUvFlHZ1uXPi
XG+Tzn5r3Zl9QIO/xi4EfeN0G9Q940zKC+6Q4L4Llbxx88tcQQbjk29RJ02td2oax2YkIvm61Xlf
QzsxQIY8t9EJcpEg1+88EHvyOV+IwuhZwxbyqKvl4AGOeUSIabaut8bZKK4QCMH+9o6WyMNHwuZB
YU0kLUSw0oKl1ZuZteGxLviWLZ+Fi7Iw0pQdmBKXcSejUcRUILhvQBvsE4D/3mDLs2fMEXild4dg
FWTsYJljoJDdTf4+7GefaUiSYd8ronOFMo1FODMpx0/TVWOJz6Kzgzs1MppcrPyqXtjjJCipGJgn
4t40y8aSgdq3yZzs2o7/wmfxuqrHucURLY9A8qrbSdiaOTk1UGrUybCKeyLGqt4ObsHgksCMVTqn
5Blnpl85qZ3uYifOrnw85xapLzdVnt8Zlb7+viewJoUbh2b2gAvyviqQO+dTXT45pXoBA+MhdC+6
DXOhauVa2aczZfotq+qTVqW+TcrCPZGADYRKKbCRuZDdJkHYsIMK5u+sseeVFNm7Ncq/LOzyNTlp
xaozU8HrURw4OBArj269+X2DDXV01Vy+USyAuGZliwIa4SYXggsiJvFPlleFGBES59ZYFjMfG5ld
w7K+brFbGViZ155BqmGhrvSIBbxHt/Fi9Wb3S7X/JcEKUFAbwyr1XJXYhLs5eVBFMnGGZMNBQGJZ
z3UU74ouL/eVBYpKZ7n73HdFxYDGzAc8M87T7z82vugzAObh98VWcXm6YsF1omnVarKLjz2SnyMs
re4r9HOq6iCsr4fakwxQbBLDK8h7RT1eoaS2rsdKPoel72OU4Fc5+UpHN+tu6q7PwKDmwdaDsLNu
4ig8B10QrXxRqHM3DXc6cq+CjK8kjlyg8Xbt5vevHF2DXkhD0eTgnnZBRtvepZ3YGmWYDvQQ5Lw2
um37qUNUQb/AdLK++v3gIJ3653+yMI/fFsUSY9nJj4PAHOZgVaTwdvTZiRsqwdA8YTJJiKrot5EO
qDtZcb+MNXSs0LoeFplczSVkKX/ETqCyER3i7KQncn0JmYD15FZR8yCG7GPmcLuA+JWZ6psch3Ru
XDQNY9g9NOnr1GTZGTk7lFy5FmSFHZNYIxucWsQRoXt2x9k+48DZYSN3z7VHZTwDxLheYiYm1Qio
yr08jN3CfJAr5TSlIU1VB2SuLSN/M1f2XY0xQ/Q+JxknNQkR8sZT7bbt+hAiUrTD09Q9sKR/6XSc
QsmAWB4OySfrxuXMKwQanI/7hSnw8Rc2nbVQx0cHV94/h1iUyOsUycAfdR8IMe9YbJi1ZwH/lxUK
vIygYkgR32ndz1u/JK9zyQ6dsVOmBO5nLsaIFrFnuV+0zYZRp3Mle6fZFG3OieBMEz/ggaaD5Mjf
LwHOjO7CpXpx0/I6zqL0YDLKdM+t3aM3Rtm+64j4FkoT08hlYAo41nxj33073Ja5290nCVPG32++
8oajI7hSh2Z5QHyX3bh2vylIYXByWz+bsfkx6PpFO3freErk0a0S7AMOwR2j8nYTaYWrYehTlBi0
Q3Ium3VAluFRzVg95rrKNxEwngFA+JvtEUli4u7GQWC2GrEg3g6j+xk5cjhGuoxuxTAw4/XQel5k
VPi8Nllxm9Rh/9ldwjFmgKOPaVeWe6Kiv1MEhAjwoB83Wpu9aAx1SMoYEkyD+2wwH/g9K8S0r9M7
XXRomeLE38th7q6n2X2ccEkkhZpf3W7Odq5lyz26WyofmbxYYLB1osY7cieeCOwSO+gy/TnUdXT4
/fn7E3F2nqS7ueCWo5kH/vfqDYmz2g1yCg6yR61oIu/R7vVyWzl1eBYJfyjq+dtm5fmHzL0UQoiX
710oR6fYJbFAuss2zbnHEH3ehIUKPrvA+mr2OOPUazIATW56jM1Dm9ckMITqdkDO5GAOPYyWr3f5
cumB0QyDzmEi5jj+kfcNc1gYTtiCaFltQoaPHI/D1YyGc2W8+ej7o7pHQYNQphjDTY+AmpFvepIL
T05fBCkAgGi4sSnXzhzg6pTp8OP3Vy1Ig10WJtX1GPQn4zbZVjtLsMG2FNzlnd1x0wG0Gv3ko5K2
+Jj5ZIRu+PtJYpUBIAzLpnIhyFL4/SuDg343dgjZuSEveewxHdKAofXfzyxZnHlbD3utwZVbQS2u
Y3uudoBZ3G2MjZ95EhyeAszEaQqC6TrLC1ZYGr5gHWTm4Lsy2ylkd4dpehIoEE6xZgGTuSlu17L9
U/n1R0Cb2vae8+QPYD5+G8qxs1tUwbgYllmUvH+an3xr6yJ+aEtPMgD3htM01qtsDMoXL2QDsLDo
MrbIXoELozdnl2chzGxrABpxlVi7TrFZnbUttox0zM0S8ww7PYaEyp7SeI2EHmhDXXyPim0YwU82
Qjs+S+zhT+0xu1impt97HGgEF/X7So/RBjoHJsnLHZLztPH4QhVD2sRoPOzVHjIVquJ6V6EquolD
/C4tMJG/VtqcF/jnL440AeEIxA7bE8zeYpjf3eBsN/34lkZFvO8a4OFLpN4hVJgXdhMP1jj57xfD
cGCCPy3IjhdmWpByLf0BHL7cZRCSbolOQjYweeWnlSFMkwGldm49twUjH1TPw43AH+H7ypxKT9tb
hFD++zgyX0/KF4ze17WNBVDmTXMORZjcKSyj7LJC5yGZyep2l3lrTO98zlbBbTJRwqFqfDWXOg4R
wz3bgXecMmCM2tl5RLKUbqwE7fVM0XyVXH4jA1lwbG386BBUh93i2XS2qD9WAzk6B/6BMC6YCjBj
kJjD4lvZMQqLySHZzlkT0NY47hXFf7Vhip/v59r58J1tYQvnaUBuGxEmsft9VhixwoOh//Ev+JSB
UHmcb1QYgxX+ydTU3Xud+4bAMH2v1ladD699hvkomc0uAQvx2k6EMLLQDw61hCUQi+wakfG73wn/
y3N567RF9JYm09siSDlp6/GW/ZR9qJapOrq2be08w9aAaUaz9eyxehxidIl+Dp+X5yXZWyO3hwXm
/kFp67xUkuG0qsYnYM2CmXQVgjq030Naib0WyOun2mSbLoaU68e5yxgm0bt2gnMu0vYPuiR3Y5Ux
OjzusHWV4Ufgdn1Mwuw6k92y/+cK4/a48r1rY4MpaEz9wUhQbBh+zgfjORGjxNa/9hn07DVyYt5i
FSywLnhjhXCvgnHiRRuhbyaA35yRV84rRuv0/43qJEH08//FqO7Y+Lv/D071Mau+P/5nq/rvH/jH
q24F/6GhtuHBhZHthz7wnv9hVufm/o8dwJqNZCAi35GCJNj/dqs74j9+4AvoD2Q/h54n/3WrB/9x
Ite7YERdW/iOcP9fvOpYov/XZHePwQx/iedRhNihdG3nf8vGNFwGgq3LNrddHn8RfZLvgRoVt9ga
+YILu2XxyAAK2XtZd/WsmsNQsenk3Y4reXDvrSbBqpar86KYlowx+d2MZXZMCT7wxtNYa7Bp3Pfr
sPhJJha/RAo8Omn9Wg/Y5OK6JIDAlauQxaKGXRROCnJm+8yx+lQPH1S7mAh1d5wqbB5OC5QRZcmW
xvuE9zclgWBFmtTPIOD4hzbyCoky3dh4diuWFHHLACJUwKSY/mKvimt2RBOsfFSLIotJImqey9lm
hOsBtxpBXjp+u+/8JmW8bUagj9O06vPk0Q/1LaWodRy9/qXI23uXAcHd3GccjFmS7BkXs2p9zObo
dsE0t7G8+AXY/12qn7Df/CRuc9IZGZhMReETLykNqyseC7x2bpKh7oCfHpBIl7M9uE59ZFo4C0M2
1++ydd69/iQTvmnCX8MN5Sbfsku7MabHxGG1aeJ410wwUq2InXiR91dJKV5mneP+Aip5B0gIMlKk
DjGBl3II1UlM8kPS3LBABqnRPpddzJjb+0K1KSPJ+e8QZrkgravCQ+KWLaDw6doN1C3bM1yWGmmW
ycOT1xsYynr2gxODVKQbQ79lJf9VzA2rzHKC/Jjmw6H8RRQq7z71bDj2FL1V481XjUqeHJF+EcDG
yxVnzasDUU6H+fUIux9ZPYqRAZkq+GMyR0ReJnsAYM61ClJn3Vvh+2L78qYx9IFLOCAWyVNk5Oi9
8n4fW+mwmYr6ZRi9dzQw3j6coZPaKGNqOzigq8Ww5Dkxmg3nPGbYXLERPpJBhnOmYM7S2GrvTNwQ
VuW8RkyjmAIWw6qj0WXTCfFwSuz+DrL6M4p5ebRnFjeTND9uhNYs7kx6naIQ5BtsXaJ86BvWgRUo
OHUhettRn5opbjZVHdp71B9rLND0s7N99HzeSt2FPhOmIn3qFXp2IE7u4N3YIzw23cPOjiN2YeGl
wQhJQ+qCuGBYAVytSidy61IP4hzIvE2HSYIsJM02QU1f2u55wu+SGrCwPzXLQWhYzbw5InS/AHGb
6FRmI3yxfQxq/VMj21vP+ScBQyX/fc9Vbby9RXjXCccFSoD4S+L3OUy5g9AbVUxkJzz7rS2OgrXC
SvE6nka7fkudAPWO57fbcXHGO8cma8rByTL5/BMdo66g0Xo7r0HBirEYRwoaXNmTnYm5fxUMyQ3T
0WZdGKum6CmPDh2WUg3jWUHnU0Ya5zKmIh6LzJpe0oVINAUwmqgB8veU+0RQ6bKTnYExYeFsEU8i
AiZp0NW12XwdRM3jMKPKYYlsrfPBYhWzqRcEFCaE4AdJtifXSOyNXWLlkCOVf6gvahykkRcfQxaU
nw1DNCo7hziwlJlDWcNqCHP+HWZktVnj/OJFf+uFYdBJM7bOE/uNhU/K+8zOjlmKK2W+yorL09Mz
5Rd+8Dg2zlVgbprGfS5JKcQrDReYxMzS4wcbRJu6ic6BcUesm0Qdxfb4HFiCUDhrky5w35DhTceR
nTJIsMSHxPDZ9eDbSKJJTpbvnQDtwa4AaYMMKQVbvoDbDJovPxnvyiayjkn7rpzp0Eg8HRAL661/
QewkKaYYq6QnM0G4bNwO4RZuFsZ2FkJoIiQyJT6yEIEvOtVuzTl9J7piXHNqnJTJmB5U7oTQxtvC
nsAUjHmPpHWMU06gT/UIqa82mCSrAU/whCSrnBA1XaXkbt1MjfPUD903o8kXDpx4w78yuW+II7CW
JNpEevqaQ82ePRi2f0WFnhEmbYLqOT87FrGS0rqdRmTSSY1y7rIFYPQ5Gd6vs4uEyJdPRIHgB+9X
kggU8iriHRILAtQGgHX5tfQXokHT48KcqxJZvnUZosg6Ptmz5E1LeFrZI2Uw/CzNmN1oL3lvfa4Y
0kxA5zMLuHQE9GS3VtGcItc9l4u+K3P9bNvBjYFfb+zsNmcvtVIiuisM9vBxFLcWbJSs5IyzWISz
krZjvAcE4rIU2quZfa+XNpTS+m6ey1s3j997h9v38gmCsjdGU+U6EC8dJpZV55OOkejnhMSTwHTP
1khng2H/2Ir8vsEzTudu2YBZiysLL/6OieJFL7jckQTqTtOaD1+iAQQImOZy8B2ydAFm6SuaegYK
BFV8o1A/jn3DXI9Zt0FpY8SIjTuO/qgablJnZw84ZvdoV1aKTgelrYKeGNGyhap/hCey6jPUlhXk
PKf+mIZ6j4r+zMAlX8fO8kLwEIaYOV9nw52TVtW6KmqMODI/TMJ+kq5/BqC3Ixgw3Y6zuAeAkG+Z
PFS43mAIko3ykdniWbrNfPCVd2cv4QpTVH9jGYivpucY0Rq+3MKbSNaQ6eRFSx8fepcmgGK9lPOt
sxj2+lGfrxB8YlWo/a0V8xjXWYziIxte6nTuWH7q1zykbdKNeK7d6n2shTkLUKlxW1a7TmBuSIoL
Bs8zDCJj+6G5uLtKZHoc5GtVxec8+rAW76de2GFTus6gb4tXu0Cx3gTFX0f6n8Vs3HXRB98oFD6L
pDyw1E6wUQxk+EWkOHVEizCimQuRbEdJyzmT9ceoF3KC49CJM+wkl65G/sRauXzB5XLWmt9tvepP
TjG6aenmtD1RcATiFlSPvVm6+jG2ZvcQuOGLQmkTqYJmwzHezlHG2YxNe6yngOOt1/e9Xzz7SJ4A
qYbPjCA/LsLpIQIPvHhjc89OcC8tYiuqJLD2obmVznzdwTvCXpF1WIhVfJoiOA8J2RXKwHs1iBAn
MHhNevaq4aWvvsIL8tIU9o+t6DnVxJE6kF9hIBaPCG796oYbFuUhjtcs9D91/I4Kx4Kb3FJWyUHv
gtFwXLby3P/VFhRvoc803vGeid5e5sHa8avX2IOK3lphRY1UUtggvQ4XiLD14qxHADWQQQMmM9Gd
bMAMh8GCsbMjW0wt8oT4qsSd0oPXCE85EoQ17Aq9KcLE4IuWetdX9p418HufhvldBYhn6fOMl2rm
IczMu3SuI5j7L2Ei92lMNG+yoFjy/Qt5wEJmyF8ETnbi6EZwfSD4R6z8ia+7dvxgSCuLcmc45KQC
Ysp06/3c1W+uJl2xS4TaKK+ssCZaDjWwdU3YwkrK9qfxo+/ogvtW/V3oucNuahEztZNDJnfgIr31
V7KXh5HVGd4QYmzZZ297kTAF8TBght23JS4IkeF+aFW76U0SnWTEIikLNqHMeCMHJPFODq9ciUUz
+VZcvVtSHtDPLGDHY85HXycIA3w4x5E7fhvVFkC8rXMrcava7GCPjOTeU9PD7m3wxVlSoeBmP2Z6
GdzG1UJdRNFmpHqwDZknWX6yy3HepajvB4UURnrFDcFD/q4NRjpxEbT7LFY7SXrFijWIu/a9PmRl
qX/wcn6JMjBrun1iq71rQMEz3B52p76HBKuvvIOs5GYCMDkXLwOqtTwN910eY+LTPYayZSLPNhlW
WI24CsaeP9d8q/ZCY+kuQYd5TaiwX/Nq9M9MAc5LNP6dHP8+6KxHGDrj+Ilu6dbIt2ZajpVdhmTC
0aGFFx+AHX/jS0CV3CItimz5yHX/EwBubWNv58Ysqw2iO7Cg/GgmRlTKmyBBWfaWwKVXryaepmv7
mmiTjvrkQuwRY/dFNhWZumiLgpLJ05JAudZ1GZ96Z7yfLcOPAZNxMUUE7cbeqbYMRXpgbUOmWnlp
7tzBWhgH4Tv18WyBhWLem1jPHkORTivOWkjqSFeJ2+OwGoJkS0v8AReZAqn7bCPUApotK0LdA4NK
iuLpbUR2D9nY/EUe7m5L3lYwquFxEYkGYWSlR2xkfr2eJHoGOMeW4ju2P2GknZcCAbkXv9YhnsOu
jQ6i463UDPxv2/l27NuFqwHRw0ySO2aBbtf0Fvtb72YasN1gJCL1Y7GeupCfVN6w7ypG1Jmx95Yt
OaUUfPbWqW76gFQEYpIk/hkrJe81vqnFeAcLGjbbj9AlGtUF/WORfNDhfeTxkxMNCbE4YGgohkFf
XPH2PDnaP3lIDI+J8N97XMPTAixKB0DRvLh6GmXOarx+6FVwFzWju4lsfayjlp9Tq9aSqeK6jEW3
nVi1jYHNrrQIV3NQHLMSYko5Lyijlh7N4/Lj1BEkkuxAwSM2AC7RTCPBbf0X4gSupjQhBZd1vixG
FP3DN27auf47oXu5KF5vMJSzZFyeZ+S+oxSoWz1qLoJWLFpA9TqVxkbGlNyi9tLbudeHasrJC2op
VikxF6KYw7L5S8srkJgvV3WMZi6m8goQ/a3m7aTd716hwVOBs6rLEmFsS+GSdYfE/wyS8oiSD5+C
9UIoV3oYL3YK52ny6EeTvHkWGAoiEsP3Ff7sxqOdRolAg4GztE+zXeQWkkJllQq0hLYF7VN6vNDo
6QJLN4Bxn7JK/LGqhXAzvUltqNvVkHzIEG9zGt+3Tv2INPd26tpnURsipmT5agCkrgM5vNiDuB5F
chyi4Y0FbfFJqfOhl2y3cO5vat7iO7watDOAifnB9C9s5v2bKUgemXRnV+kE66KTZHvEU/ADU2PY
CnWMF9BIfjxDiJhruQ48wh3nNP7EXgxzzOXkwbHKAoxkkci6HeEP89SIG1UgW4k7siPrCUxKAKsL
zf1lQ8tdkUVQqCTQwF9TZ0VEwooxMFdUrncMOAjLFGOynRNQzRcFBkZp3HcaWVXYtGDK4vaUxUSr
9AV4MzdMlitwFhuvIK3Mby8ZDwSS7dMgpnv1wHdWzeCeQJw6W/z6q87NfKzaKxsE344YJVQPIO6z
oDn4Af5Hm8Q1EdQwkiiiUSQzNsr6e8B385UDxxPXy8EpCF4WzYgI0Fp+RnYgx0piRHSDLkIELTbG
G+hgcUr7tt5LKv0jwIVNRBVGtAXpQariDQrtsDP3YdU/aLtlbdCnxyZ2IZ6T4W0XcbkWaJEHrT/9
qFk4XVx3K70EtNLMFWR58MO9fGAtgktYNtftUJ2HwIc3G5odJGG1Btsc7WHeIkZF3gscykJBJ6uD
nwUPGXxyZlwkBxA8Qg/SHF3FpR370W1iITp0yuoeG5e+GJC/VFtyu480NmpsKKqH8D5BNdt1zm0r
8B/X8yP3wc5PZ7WHiqEBrMVYB9zs4AoPYaKmSCJhqG41C1b7LZroJEOEnobHyAuGGb04aQ6lic8Q
Nv2TnS3rMukQ0kgNLr4t3wzV8bGq7m3bCW7a3GMQNqqYdkvdIkZnqV633n5iwTG/hUmtbwexlT43
POSl90BSotrEX20qD7zugmIFO4h5VT5+kDpJb8L0U5hjQcLgeuY4K7mBcY/YT5NZQBwYmOhhEJe7
xHBZ4nqV+VRALsRluZACxybM8tgLShu0IFFvpJjAIcs+xjarXyeAmvaGUKf6rgxsuv8edTXYC0Zh
hmZZH02ZYm4lFYb/6wXQFmfWTmuIMZke/16iHqU1zmh5lmYTxj+mvKAZeN7XLEUedDUcJjOxhL8o
syy2QBKNiSzI6eLOxQueP8czmW68b/BQ13hJO/tds8rKkdUkGRFR8L4W3BulqTnlii2KvvpgudUf
p73GWns3rxf0MczFGI+q+Rno7Q+KMLnth/Sl2rjJGG8KxrP7hW6qSB1s8Hy/a3qHs3Jd1htWvqul
vA8G97Wk9bHmIUTSHbziwoATVJiVBAmycVp+/Lp/HnzEP1FNQJ7GbSWsW/bhagdGMVyVeVgysRge
W8Wc1CH62GfsiR3TvrLbUa88Xe2LMCI2CIneyunrp7kz0V6WUbmKAm/Y9IHzmGnsoNVcfcei/9u1
eN3bJn2j41n72IkhHqZbApk4UWyefuaM6zahVZs6d2XjRpkaVMb1SFCjLMcbqbND6EFdQ1dNPPLM
8xqQQr3LVQyOvZ+eUqf+KQd24QoJc1zl38KlL0ighBkmQg7VDGIr4pwr5km5vC1ZWeOVRR1XyWs4
e3jFnIvvI4mubH8ZuOwxWbnlcqC1+EsC8V2uSliKmwna8iGVL8GMLiKVay9o2a/65uQrCY4dMRoL
6MxsIHAFOyNJtRw6cojkHQNpQJeievBsc1QlXsrcjRH+M3M0MsEYx5WjLuL2EW40zulYPKZWdpDz
YAMlVG+WIMINDIi9k1WCufQx6prwgOJOY/lepQ5vaKRh68VMrwg9H0YSAdrB5mxOs89FktQJEXq0
atxEFBjsLru4fBtmtGsY8CiM+ysd9TzoklHwUjl3LYpDPLdfrLkfBo/sITyNKHeLnHAnav22zcOV
p5qrEpRLyzO0iXBp7nKnWzaZuiMMj7gRlstsiRloxXj6YkQErRjIJETB6SrvYugrtoCbCMvrOS8R
1DI0Hi9eCeqGReqJSWp3IpsW/GFqkr3ObH1Qfv6l+i83I80WKi1Yj25AGT095KAxzvi0jgtr6nUA
onuTjsFPkXS4iUKLp/2yYk0Zn1PxBARUe+oqQXxSGDgycI1esZ0jAHRIWnAaa0e62cafBk5vlUNM
SpPgBFx3QOYIN3dD61NRuHeI8fMxvOFguihcBHgD1UmaWT64HgkPsUe0otDKx3PSLGLXQzO6jEnv
+pLgbAjAuI2KdgMgEw6ARVwwzFr0ddR2CWmWW6Y/Zk1dfRQt/l1PgWJwYQ4MBbFNxmTxWeeMKJb+
btL+TmeE9YUlSDhlQGkMd94c3UX+kzeCPpMIFUGTksiy9M/FkF2z7GWDDqA7nmJ7vwh3j+rVgTWD
QGebRuxeQ2vZKoOaJQR964XhgwCLu59ItV0PfvdknPkK6ACRXpJaDZwikovC2rNCR/KGUTxgwm2L
8N5avrgTTxhjivXkVacW7Cc/ZooGK7tFBoPWJEpI9SXkow31g3DVwUma95KHhVnY7ahxeEMyYPje
VX9q/OhswletnK/Adq0h7+5sv2nWA092VC9/S0J6Vg34msryNwllEa5BwOSolJKp+emsuFibAFKv
5CyqoyTigXSRAvnAMugOKPYEfuu83E0NQugRG8KgjDyP/fwWx4+eiBGe1fCXTWz/qKj+iEAabrR7
4Zg63AE5e3+qZNyGf3TCansak71H1BuMz5VmMLmy++g6irlIproBh6LwyTnkUamo6nZq1uPKd7S8
DQntQALPliW/EDT96hqtVbIGvcuRrBPsI8WDtNt7/4J6svhZm97aFSPXUtInnBF6YR81MdFrYnxc
1jny7odeNIcitNct43F3aK4jO/M3Y466w9VPsRFgNFux90Hmrhppp2hfMIBMVGbDhHem/zbjVavC
5awHnJ0FsVLI0P/EYr4hNEKtGM8rOwueiUOmJhqO6RRPuLi6DEBVBS+6v4uCmVM0+ON2nPYPixqS
jS+q+2nADl0nLLNNEiD9c7gtTcqOg1bMUn9KnUOe4hZ3FQAwoQFelETDGEI/FmdvAiDOU/EY/RdJ
57XcOJIF0S9CRMEW8EpvRcqr9YJotaSC97a+fg9mXxQ7Mb3qkUii6ubNPGmjeMyOgyeje7DjmPL6
KbxDdH1KYSeiwHY/uaxYnVVUvbeQjzGdofvJFxQvMi3dzaRTy04B9BoogwQVOlAMI+Est/tbdd4h
20ZLrzGWAXK7GOvWcyuPvUIoG3r2fxX3PKcB+DhWh64PPixXXp05eajZ6oH2vLjWKXaAesUcXlPF
R4GAGKjv7tEouGoljX6DJMFj9+Y73jN11r9Z2P4rezu+dqb7WdaMfbisD06IQQmS3oHF65aMzWJs
JpbB2uGhYyO7qx1SseZb0XX/4qTWR194fybJM6Vl+NjicT6EPARaJuItrOizQePC2iaKV/qeIq3h
/whq2rczFTlrV/U3LCFPQYZJuw2aJ+G8FTrhMeToI2FvVBG6mnmV4vyMJNZuijl7aWR5nQL9zoaU
XccUPSsvYVEz1uZ6SngPReElXPDe7HEYLbNPy2A/VVAODUbHUWh8wdQ9+VFCJs79mdaOnGs+pkis
C0hnDdeIpky/z0++EMPKq1LeJZZgfxo3BLb9kjB8vGTVJa+LW9AtZxPFN1oLUzHgxJWzokHlW8sR
NHofLVhCqgdKmr0kWwWbj/1mqAne4aTuUMGhaqThlXDEvKac8TLAMID14eV7N/oTVgad3GEk9omT
/rj2kjXy42cSqPNxaIr0nC/1iH0N58YwnstqIouGZXe0k02NZ7Awcm6qxXAt5NWq5i+QR9V68bfy
ebH4vEz2Zz6UL0aKO8vOz1xVnosqig8cSqCzo+C7pDLKjD3YAUhvrDF87hs0Qw/WZ2EkuEMidTeR
kiMiRHQ72Hs2MKT99HmyPcSMIW7WSZE/xI04R11MjfBDQaRvqAL6w9k7tB2ZY8EGDV1ViPjko8nQ
vfc68AjryGMzbdNbVQE2XYNKdKe3RiIyEVfZjDkoJS8lLFThvQo3RIIOHjHghyYTX9UIctCJ1Utn
FLxIbvYWqu7dejHshRe+8KCM+QLvl7x/obv9wFtdp/LqevVTW5WQwtm7udZ4kol8QgN3oKVBOSTH
BSEntIlvrOtx+iFp+YXXiLP+PNT6S87+PTHjFIKFgEfhKALUH6SNl9LQeu+H41PG8nnVy5lnaLS2
cFxt22bYT03/rcvymkAqoKW0Pw4JcRxPbOqB1RVFhAyToCulWprBQu9etHOydV33xsaeSx2SFJC6
PLpPhmexaRtQntLhy+M5nvToXe7IXbQKHpQA31InAxr6qD611zwvKnw3jlR+DMlDMflng/hUKck4
cKmvkEKjXVJyZ/QyDgfYd5e6IcrZWxaD7W88QluVJi+MO6EvesGRyLFcMS+5u8xjIRaSV8wM+I5t
REVUZDw3HnSKWbLO7iO2QB4VpVk+n31RDmvmab8POb1o1h7G+kDsZdq1De1qcWLRtRgobpvwVFsB
FnLge+V+v0394J4mTr1aUmpd/d3TJkXC/aWLszuXHYCQqfdpeiQk/aY5hbTrbGd3AcKrP05unkRZ
vm+h+TBiUbxVuWYK7jR9tXXf73qFOtWw6/b84U1bAaNz8ytIla0Lv3oyMUpmpmsQoQy+GAgOckwg
+0BE0YIZQxb/LAiea2eie45byj+RDPWhqXHTY0x5CwIWgdoS34Wfyh2bdjhh8YMuuLCK3gDiVqhk
U/kxgzTXt7nxrAut4H+onz13PabVFtrGPlnGh8Q3ptWEZ7jy3K8ms1PUieiCJCV4TficUpWmJhtX
qHko5Yw11yuoZC7r7KRtkKysMAbzVHu2QSJI+1uXk3sGNH7gkfI6jBGTW5d+V5p0T5g1zVn62V+E
cAwAyJ0OHmKv6Z4ICvwLEyfaVinvizjCzDNUPZYI+HZR+UMl0vOUeeVu7IPLVDEAZdZwnNnHuPzS
NiD0H/mIU4s7mpsO5IT2CIUWE3Z8xNJdz2ppZVEX4DYV4gk+n4n7Bay0xMqtbVz8KXFdMmhx+zC0
PoVDGXOf6HZSBRAt62JD2h1FI5hQUQVAaWSTQfTvTpxdgG5cWSB/pd7E+B2YmwHcAepbV8OzdR/a
IdYHja2jBU7Gk3RHMIekkKNJZ5dnHl18W6v5QromCpnkrx5w79AZgMUR9kw8kN+tO//SxcFH3b52
E3SDWf8KDHY7XVKfWAMLmrx32ESsjkv/OGZjuW3E1dcuNc6xNfIYp0cmEMlphAWAQTTJc6wdNgeM
RRTZHQoBiwDED39jewioo2stCren1txZS24vpEtyA4YJIdAb27e4a9m1e+mnkUwfyjH0P9c7JaMI
HmWfEPhsoiNL9H0uJ3MnJe8yzPWYkGGQ4BnnPMmT89g29Gjb0OMTmsoCcrwoma0+5CwW9yH22HWn
kOJVZSri6wz1bo0eGbfUUVXVXuOW3aEytsdEUdyhsq9gKYPk1KbPDI6I29TdzrYoH44HzgzQYKJ3
qgshCwemCQHNPP/puEhh3szNNXscisoLUr/kBF+Qj6lO88ftbJdvjsuVjdvyd5GOr36N5NN4zJ+c
dVI+tFbGaFlyvZo75o/McfwDPvxtnIc7EXSvabFsOupVEzDV16WkUuAejOxiq9h9NdPpbxkvzjRv
VeHQZQs1PJtutGXJvFeYkEYnxOhd1d+TUFez7MxVxxMs6uC32ChrovdGbsQT7w/fWA9OclbEVPyY
9p9Y0U1RzjGAFLV1wPOsM99A8JbuiUP4owsD+UDSBs6oDqo9zbLryQiQYyJNH18rptN/X4gE5HuU
hJuuvGSHewLCmNHVYCBDDyMEwhYC4TkFwZX+FnPrnVPbalCXuSBiSt8PYlb70O8f57H8HDHnb8KI
LkW3t7ftPObXWQa8MqBi5r4A0Fwh31Vl2V2acekihlzHT/KY+/ox8gijY85gh7MAsMwZArfsq+8e
NXCbRj2QNeXERzEiWY02hbRXl3DChk0lY26bAP4pjk7T4yzTd+V6z7Kjljgn1QTNOZpXkoz/qQg5
70M3OYuo5fGg2r2FAlLxYFtVxBX20mpu4TDGq/LVyBK9m3rqt5IIM5cOzXMCcg5zAVomb2zIPcD0
otzcAvU5OFb9xxV2A9BocZdEH1RAhKsqwmJE+sVdnkt3u/Z/G81tlZ13jq14xSI6oX83faXQ9bVa
cvymFX9PU+Idcle8RJi/tqFB1YFIxPBczU7F006SPGeYrRR7p9xWX4DijKuQ6s9U0Z5d2/W9s4Nr
hrFpPWNT30cqeWiZo8jo8aknwc7K4jKhsx0kojQekvpOMio8ojY+NpqRF1mnsRr3Noft3uyb5ijD
7uJC8sdCYASHUdnfOhs4tmZ6HJw2eDPa5CQ5lBnBMnVI4dm98kg9EJntIS0nKX/WgHPbKnVScZ/u
LZKWOyXaC/BL4HUTzIHWpH2BtmiwhTjDSkU3NBoS4nRTZd22i+ljpo4ERIClXhzlYBAyRbnFQP1i
8apTwBvt2jZoIaERO2d4XltuVK+spp3Y2HHtQRpqy+I7RGaq/IoaL6zTlZG8jXjScGjFGHBqztl+
B6zV36Qj/S4CNYd72MAnYoCUwjMkH4FCFAXRwCy3q8McFnuhw1fwWfdJQgZtJUV5HW2FZe58eBkS
8FQ+ZqZw93Pk7rGEFNSkohvqHlyfN+E9GELSmm13cSzWK4YvPkq71zdaHp/1XG7rYdkjOJyxsRmK
kw8pIvTmh8kkLyoZezYVDJs4iVAKhO2tk+xjIjZLb4/1AlvjPA3cDRh/uNI3a6FNcCQxIBw3hSfs
/4tE82oApS9iCmYyK36d8eLts7zhsmIh0rSGOpVZfE3gZ5B5eAprSu1HeR5B1WZVA2OqxtgVNORH
XOrpVu2yQ4huvq3BR7P49yo+8gGv3nryM1oyc1aixcGWMcsg6C0od/hZOWaEM5yquXrp3W+DnRiR
6oG4Xz5ZUNxg4LSGQ0wnkQe/pBS5HSN8TzbFdWj0KiT8hQFtnUX1vSjkh0omOtSpXpEqSRgIuHxH
QXjJAkRm8pb7qpaAhiueQnPRH9yCYBan2KFW7mtfE8iumOWGgV1pnGMOC/+rO2Z/3IxCsY0Kt6io
G2+uH0CCl4sIhQoRxXs7wYAHAWblVFVz9nE3rQlvlnDjuv4ce1Z/5tb84bTCWUVcXFiLd4QoWEz9
96VoHVqAhiEDf093+BJDnyTPrNV///O/LzTKeIfaAQ4pvJud5snJNY03Q0/NXihWizI1ucy2U722
7eY6GsN3Y4cpBl7AMzqpjpNT/UadGncWXemc9sDCFnbv5ET/goCiwrCtv8bcNJ6i6eh1nnPIS55s
tuGBMcuJjSVOsyOfRoSDKMJt5CDd5q1FzNXi/hw16O3mxGhhfsRQLCmYjcKdzS0QvEe+jVKqzv9D
ugeYWUX4of3nRPjzaQjVo0711gKAZ5TgXIzU/Q77+k8/w4wQfruyTDxKmLcgYPeQjMCkTznlTQBw
/jXCztYGxuzIn5ODFC7VI8F8UFjC+jBBxmpwSRV4gTYgbfq1k8evrNo2sXDNTUgcBqe180e14pfG
jZoqep9HDaYj4uz0H45P+Bc/vK7fKqf7G472Oe74PKCo0rbUUzptkyxcjXgmRqh+gSLAHqp31l7M
2qP4GhKsllZ/TaTl4AmPvvldzsog2ObMNPiBTwde5LYNb/9mehum6VYluFyXHQ0rEvUzkmsctDng
UJux37JZWHHmSyroTXKapbzA0zCZdvDSakAxJvlgNKDy3Pc4n3Gsrwd+yz177s00qY+ekkYOsuls
BywPeCF8MhlrqiB51BouemLAScJfdAb78JBVnocUXmFrINw8EsYTlSUufGMx8nlLSgPlf7A7ynLs
E8GRVVGhRueRL9cisn+hSa0t3T7nZNbXXo+BUZZa7SJnxAie2ZsWPKzsTWNdLuWZrfs5GC7Q5OE7
rvv8QcuA/nHSS2bZY5sIyJjXOxt+y1KvdvA9mozQ9sp1Nsekrwf2ZYJ5cMs2WG91iKEl1O074fwl
qdIUV7q6dpkO9FFJv4MkG5M9H4CG8bJgm/CqZ7vjTjqBft5mRkgTN03D3iCNk4+DnzoCZuQ2MWla
H96aygkeMjaDK2X5nyWFrOtMATPNuvIrt2gpavWzg2kH442H+DUbhGjjU5x4Fznm7/YIecFN3uGK
XkM3wus19sd+VA8sxuiiH9EMGnyQTeGepgyIrGFCupcXeCLBxpD9jSfyIWrClyYvbf7DMDCX+h+U
iW2J7WxVt+HnnA2fbd+f2omaDbSIxo7AUkaBiz2nPzkdz+EGrCfvl+7GGvsbPuGzqr8JBnM8mPui
4v6TvFo6f48mH+e8Wz3lTfNoxlyCIyO/DVBFWND3v5brYk3sm1tWmrBCkRB6bvkI5tatoe7pGFoa
dyzmPvYr3/jh04M9F88QAkER986WbUvzpAloRbD/t2RUt80s7m5Cbw1bFdcQkEkBULTeEG0E7Q+r
Im1hl5nzvaaNN4gfIVj7O35Ca5OG6qeJps/SS9wtlPu9O+Xm3i4QHkdb13sSTdViJjmJxo9OXA+e
dFPMl97ZdKPkFtFIznBiBXA71/Q8OxvmVrVm47Tv6ISCn5oTHvcOBJJ/jCp/wryX751Sqn01BhP6
mp/tHIWrPCKDkYW1+dE40dXM+xfpRNVbIcroqlsfX4ItsANrT5zMCjWXz2nylEfVQSgNkixPR5Y0
Irxnnnc1Cn9X6werBu4rqPkQpBJ3re7HU7F0q3RDTR80jxDbzI3zoLtDMMcP9JLm9A3zybG6K6sa
ecrZHxHwZn/kgVhqtA/PiNkj7BQ55UWenPy52KYEQHezgpCIi+HkIvR/+Rhy0qF3/xBdS3Z8st1j
PsvyGaT0a2U8UA09vrCAtB6BxW7IclGsnbBknNrSfrKScqnbSkyaHfhHOIpizozLhM9kNeDyeYtJ
+J+jkXdXUir35DhtwfmYkacVA7+DCnePO+l+CyBj2o9x6L6hYsEQqepwG+XyQmJ6Y7tosTrkZauL
3MQhhGVT+ZQjxoqaInhM4DgsJrCtobH1ZEm1Gyw+bl1R3S3cm0dAzOkJgzhac0R8MYj7GwM/uJ2a
JZaZ4BBSbtE9sgDOtrlvFM8zEUwksFpxJiXorbP9t+L5ig/yt0gN795pdQc3geWRAfNpXI86Cy99
X0Ea60xrH9sVlqzMeoaUn2xU4rovKiw5/530tbGz8GVCaWlD1jeKO9pOT0GyVzD0MfONLoXlwCD9
oHtrtLMvGxiK0DbO0HsUxCTwvkYvfmo1l884IDjL4eysy5JWSFm29xSf40MN6XmIyuhlNEME+AZs
TCZLXJaij3Z2j2+hmhBiXD/aDOBCizweXgfu5o0IzoEKrzTtDldVdCWhJuIIAq6BKKgnFDjZzbSg
fWSxvw6D5R3ZXj4G/Tjjosw6nm8GUdShJRJS1WqbtON3xL73rDK1q6yr1pm8V2PGVjhx8g0a1YPk
M3Dop55u6V5zr4vtaRsA4jsY/H/YZiTCXfcBmQVsvs7RXEgDomu5+Ljk3RnIt7kOwBO6+Yrq+deg
jKvtSInIBiFQnXvH+i4qS5EVcH4KNw/3lkb/qnH2rHVqtY9N94EG5Z0Grzh2ugWOBqISzF3O+lJy
A5U2fDxV43aTPT+C2c3WAeTVsI66cTiXBJuwi3fdjhBJsEkgwVKPdArCpnxG5ZS1XdwEdRbH3mZH
mMOz/T8/IY2kYLMg8BEtFVog0PxjEn8nTfEiMden7ImTqHqOlz2Z8EheJAPJ2UEgnOBP/lC9tUoj
0lQqXM5hoEO0C43llegnWeuYO56dxkz7EONBgqb7zKCVAFfmBkgf+nlNK1uoNU+DYHIexlZJWvo4
X9TU/uWQEztVD+hAmN5IWRvfPt8Ie5q9qPI0wEDV4HJI3roKrINrYpwretekM5Za1uWDM5bEjcKA
XX/R+MY96QQeJgooVjbXmY2IxvnZIhDaEdz4pGTGXdbuC0+k2lnLxQMfAWxlM9VofAXBnLp9K+Ny
oqO11DfYFB9LyVpZ0cwtmlqeEE15G1lWs1WjbaCM0mhgp4iVHNs4jKz+IZHmy4LWJMwETNk0W+fB
jKdpa/TptaeoaMtN9WVmdbVXiqOXv5+OLN7rsJ9yik0b217XuH14JAOh49ocgBD3s9XoJekzspE+
xGgm6yT0v11Ldi95Yvxjaen8GzkYcYgFb32OOseSCfvwGL7niXWPlQi+xRmf3j2xxxDSdMnSFSKj
sKFskLKBah/tmSqdrZn55t6Ja/DdFtfL0XiMVQv7ZRkZ6XuOT3QRDpxEXHlxmD5FNF2sGUfSY2Iu
XgK2fmsnkqdsmECyhtyg88jUV8Otb1596+vO2wMCxCTV1i+AS7B0TJA1U0t+1/1QH6U/OcyYWXtv
W3zCtkHkfna6k5ZTQ7yPW7JV8cEswnMdtf7Bq3w4lvxdjGoSOp1XQXauucslevFmiapm6FW4Sgpg
4tDRgUB7pT4w5DF+4QFoYnM61rN/Jkk3nRoNed5tUbRcMd07z7x2cAzWMOGrTTQ72b6zGDc7f5o/
QM98zB4bMCbS5A58LaY55C2KoofaL8b/4yXSkSwmKm2h3YC24CbbjWDEX8bgrslunHnE4AsO+pA1
DRWgNOB0u6of5VWO4+OkCgynRAy3s1b8wJnrXdK0/mPj1tq0se9c7AkFqO87GqnSYNfP0YIIVfbZ
yhsGg2hn4kW+0OfXXj1yGdpEDZ0MkubwR8JTEaTWCQ+Z4aqWZz9FUYNR9xurAtxCewutURc7L19V
NbCS6FMMsQuLs6PF8wwbwg6z9ta6CLzstzRw/05dk+bXnipMADr9Qeq7uopritWY6PmVx9SfZ7hi
sLCJUr3TRAKfPN8aMNYYdznbkWDAqKsYqkZTXnvzT0Ky0A3mec1S98Fo5TPJS2cjREZHiOGsWwJJ
RBnd11gl/0qT5WXgYC8DAraGvtIs2AUBEeI11CWR/AK0XGA4nw4gM1ZVpdr4NAvDIcGFqpV8dNRE
89JAi4lVm6CgzU/a6k+iKjFfaQoQcKp+4lqa16LB+wwP6YsyyBSAs4c/yvGvyawn4n0t66QUPH8Z
NhAKDZ7WWvtHKB1bH+TPauz5fp2TdZsc4nPvhn8NMvh7xoqcqlDyggDY6M/CqjeXony0nOHMLu8C
XJ6ywlRTwOgiZg9z8yApiT9r2FWFP7HJlY+Fp6CBpHJTmQEdB7O19fM9kZSrE6D4MVvCOU/lHmVz
Pc70E1mdfFJ0R4Nw+SPC5lMSJwXK07Bqtq/mzEI6nIKj07PLckPB/i2yLlrjtgfhcy2cNcu9dYVw
PLhcrJwsDNYEWx/rCp6+JszVOfVaBNRWyNz+yMb4lxKZryQxv4ccEJa7uNvoaXsJ+uaPEXv0ny4h
aVmkWMCEyY2b5UQbiGelOwjmxCvskGAaSou/MhNikjUf+cqf+MQMO09yn0zrfdrbb9MwfzhO8JHU
03Pv8aenqj5qjIQEkrgZUql0KELI0URwrkSv+8VW6VcVc8RHP3uvsxF3t6jlkpBELmyB1PtIdbVz
yt4F++RjS9Ldg1+LdRxaeKvri4cRBTuei7g6f3VVhKuQ4EHXvoBMvBWQ43uIFIXrX6HvXgObed62
GCuxBMsd2FbKOyg0dnVIOBIYDN4iC1u8/0A5DdNl123Snr6Tyf8XxLO96eL0E1vKFyIysQ/fv81T
/pzV1r2Z7MeBMhnW2vc4CS9W4SMEl+3NbjGz9nwfx8Y171fOu4JuH1GW1+WEfcSwHeucOx9H+5Qy
TobCwelKXxVzzSFwm3nXzQM1DJL3/ajO7dR+Wlh80yEF+90y/JcXEvKDhYql0IaSGViJY9oHk+Xu
qidaYAXZxnWTAIdbeWsTHo2EtbdGYlMndwyU4GkxMxQPZvIgHYOU0yw3kFMwNmcLHMUsnmzL/MbF
0K09T1+dBL9glT6xfbyPY8N3MP5kJtFwbFC6UU9Bc2CKn4hmUNYqu++ip7w97fHVZFTtdJSBYiZd
4Tsm6GsM9rmByMfOhEZe/8pOrHVs4ioYjDe2lz5TVpQ//PdFm2IilUb6BuD/6BovVWP7D/99aSMM
dQmBXOYuQkX9uI1GRF8e7qvYzF8caqc2jdmP5zFp8WcFJr/fooRKvRBai4SKtNAYx23GCI+hD3dz
q3dugC2S2PR+CLz7KIeYJr7uNy6Z5vpoPvg0ojNrRe4GgnmzwQtn3ltvugHbcs8EUsw7R9d0CLnK
0ENk/W3Yb3AYVtuJ5mz6Wsx9MIf1HgSgWIVGra+KrQ0f4SLejNZwNuo6OWo8BxyPrIzMBuH1v3/E
tgQUkwwGKLkEGYEdPO/X+jRhy/Kp4sZqNAUbewpHxju+BI3Nr6bl/VJZpn1yZmUBHOo5YrzS2OWj
evS97kWCRV7nrf3edgBG++VLRNHcxiimHZ/gf3ruh1Nb2cPJaX9cLqLH2iGBawONztiFeOQSZdCt
dVUHBzbG84kWAiIjy4bWiNqTJ+r2NO9VYT5jZozpNG8BOGl+3aYDHJlXwnVh6JNgTXmHzd5G4gs9
ekkPk47llW2liNOlcWZvklIrahrHtE1PdZH+Y6NVXz0tnafZzw7P89g9EJeuXjysuUgLlFfXs4yX
H9tB4SEUEMQY22UebXhJB4ao6ruoeyLVLBqw9lZPfSNCqlz1SzHDS0radFeKrMW2DmjeV329nxxC
XAq3wiTSa0oCb1OTNV4nlbtyC7ReV1isI+SiJk3emajw1dH/ohAIwFgHAe/H2rxM1yqPKEM2mrdC
Bru66+lWVdT1WfiJC8eynvGTmfUbF4Lo2BczLxlmPZuj/MEosdhGdX5tWTO5nfPBf/qNrFzr0ncu
MxqCiQL7bs0zP4bmFxIv9EEazfNzybM9cmx/G/jJdxuQ/nVMyoxISHHxoeeclspfn6USiN4fd2SJ
66vxLziXkD+X0nM1ld+eTI8SB0zdcFgY1DwLqE+rrsccttwf5B2U0AaSJimhDHdqyxU0Fwv1vFO/
Yx9fyZbjNqHm0ohMjjCRbww9X7tInRjUm1U/dacGHummb4h6hLn1MU0UqyxHyN63YZWxNQkn/9qR
z19xlNPzOjrp1scOv6/xnvu63sF08DdRO/zG2nqsJzBjqFNY4pcGaxMpe4IS5QrlH6zCY1wI551X
tS+4jB/NwjG3BCN7iV0aww7r0uRPqPGeVMIlwdCJjzxrgu0A8dhn4Wwk6ZZSohGQ610WOZ3Tbfen
kQYzTDUTM3FIWk1o+3j6svPYpB81E/jaCEgWZTlf3DkZ8PYzpNee71wrBe4yaqstSepHqw64384h
NdIJu1EhKVvWAfwjpEn2W643mk92MZwIru4TnAibKQZ2YVvhX1PdZC/6beglTwRtnzPw1V111gr9
Q3qhte/oWdlSSSYpJBLYbvMnP4asUHXla1HKiioHTg0zn19aQOGbLoRdzRaugFgQVNu8w9IUJRhX
55lW0mqM97TPfpiNor3LhU/YCmQPTE2D2XL3n/WH55dHwyDZwqQG4rzBlbDUXpOSWTc5tKm+sNVe
1kDRvBkDl5gomU4rELIajTjk3eX49aXpQhALMFTHDnKhOcC2VO270Tnhmn/NsVkFWAUxr23yol7Z
5sjdS/l0iGC29r32T1NBZhCMAyK300uHU1uPLKK12pIvW1thjR0//3Kx3SQx7qcQJotdN4TZ5hlU
g/xq5ibYVznBcnJJr3JUWHjhl3jcaKw+V9sGkD/6Vo/Lj+D/3OA4NXJ/G+EpwaKCodo0fgpadhp7
Bz76iWMH4zJrlU/m7opOlGE8Nap67aLsMAfWRxw3X27bvQ0JJ66xoAmmeYz27L5Aj1KHoDQptUbf
ga28spa7CXL+ZTe+gry9BGa3t9piPxXJVyWr05CDuLJt+K5e8pDU/FJIQpKUx9RC5gKHXfTrFCYm
xfjk2gtPo3Z/wyGigo+mxmD4IEQXDwZBphqvVVMRyyaFvqqN4UZDmr033LRdAW1mE98YWxs/dTPX
zmqK+cmReS6SVN9dclQamSUvCaU3IV2xWB+WlUSZP/EOCnlHPYzcxVYCDDs9VUW4znvneeyjJy8k
SjL0DJMhg/O6SEs4l5jx10rP79Qo1ayrUxPPK3igk0gMtP/Y9ck7Ohhz4+tCyt5b5fQRy3RY+11M
5U/65RIym4mDg75COYKcBQvAjD/Bh62cNPpsu0UX1gVI5MWvJtVMJCAqhr3nDs/IvOcmMeXaD/MB
o12LkzgDHoMlLjJJsAlg3vvJGN8ZvwJU+dGG6BCeC4+QUdD61zGGpDtMVFQOBroQli6s1r25bZR7
TXOX36WAUOIEMtwPuVpbFkEXYyrcjR3OvxXG2SzgF+bmM0n+8A03BJH/LGJba4y3THqSC1LzPvcI
d56lKYtIeXIJnNkGNsmNPXr/xgH1rmzHB7uLCXWY1cGOvCu0CHcl3OLG2+hqUXaMjepOqvvOamQl
x6Y+mGYH+xZf6kSpQdSDllZ1OB+x2x3bnrezzFm4Bd14nBA9k3ne1sWcr0I+OavMz77nGlRlxo7V
tfSt77CVQxPlZm2wgQezurZLn31XP32XsD8yrrkojDZ3AxcmSz3KY0gMU5izprMyu4WS7iiNzED4
DQWzR14Og/KzbJLHxHZ8ZB3+HXyWT+Vnj67BRaDWyUqPuT5asnwD6R+u2EOzebemn8p7Mr3xW2In
YP/HVcBLSvCLmIIoQxuHtNqUWCBOfpS9SzO5Riy6sVhjeZZc2Gi/a68huVzL4g+aXnAa+FTsJsYz
mjPtbDuToFnnyUfiZVuvALEe2YQt52DcKoZQlKpfxzbya9+Gm5Lv6dkBWzjcvRGeGqpWeppOuXMQ
Plu3pUUtLeQlt7LvaCZ3uK6vP25MU8/QHjXGNpL5ZoYGv8Q1QAKD0/7wcbfZrYJkMIfffv6ckwgm
gYKtNBPYFFo4NT8CmanmvnUGZY67uqJGVjfVqUytgo1UfHY6Bbx59sxVLRi+cssUBCbZPHa++0RH
HnM2TAXl9LeE3gpdy6/IM4sllmbhNObu4tMQY/Y2DdEttrPUco+u7KE2kYyQwqI1txVXAxFzHbQJ
pAZASOxm8H0waa0nrJubvGeVpebkOluTt0p9kIiSaZT6m58iUW9a4iZWdXOLxhZxMt2F2kfnkVVO
W+K/GIYoj87yDQf8e5jZsLDs8gOpfCl+Xux03YUW5a8uT9mjF5qtNCF4D5lx1wTG3QqW+iGJ6yNu
mpujS/uQRCI723X/jNuN46UCb+EEB0OSNhEmOtpQLlqb5/EOJ45N/O8SDgbwCkEzhFE+YtdFdCdI
M6mTlabGsWnKNwKj0AMA/I5hTLHTsFc6+GMaPOjyDqFliX52E3NFNDyGBKldYf4zY3FpsNI1rPTb
8pHGvmMyQUY0pKk3rOZQjT0hV9tK0ekpaRYGdKFxF1AJJoguEXm8DRVmRdx7Z1uyJEZrYsdTMppP
uzxFZufSDgbHuSM+W+y9PXvr/hQx0QZv1k/D/9g7k+TItTNLb0WmcUGF7gIXaakcuDu8d9KDjbOZ
wEgGA30PXDTD2kZtpabaV30IKU2pGqRJ8xo8vhcRJB/Dm9v855zvzJSkGuzoVsfW6JY+uHOGnUnA
1ZGhSir2IlDbaEyenTh4a2mRXMPikRrvuiDWq50bcSAZq1MXuU/Ci34aPPXBMlnQDJ341+hsetK2
vom1kZ6ol1gEvEg1PFf2fGtLeae6+xmJhsl/f50KlENRW5wjymGvayiRKqkuyz+tIo8ISA2MDEx6
QF1QYlSWspjbUQdWHgeF0bZvtDQ/OgBtogEkj7YcK0KmLSVbL5W7xic3zhOQn4KxYDmveVx3c0CW
pXPMOy8lMeuZ4L+MXkPuZq8xjWsvLnOa3CbosJjXqDiTI/Bhm+cyzCsanIN0p+1sm3O7Y5D8oNoJ
Fy/Gl+Fa6V60YTh7gmq8b4aJp4FDz6GyLlOV1Zixmxa+h/U9RtkPbqggSNP6WCy9FYMzQ6mxyj0c
j+DYNFeDJot1CjlrQ+vdyYnzKwCLc0u5h+fqic9Qm43cICFXWrX3HMULApITts7RgapsEqe98dJ1
vJhF1fG2SLMXOG+fANp3CVfJw1TWMHdxkupG465Tz/isHXBnXh4UPl4BDilL9Ga6mQwsNj2bBTSl
fr6W8ZQcs4V5DcpDRdmvIsjvm9aNfb0cOUbo09KxReWvCSi6cdlqB8kLIWw4+8uACnf6QPal1xdb
VC0WCEYjjp09xwFPdje765rKW0f0+Z6Q7S4NOBYvFD/LlYypjE2fGeFem16cjvRiFNm0Y/S3RDDJ
GpP2iUDMdZbmV2sNuxDgfD7wRska+d0k+EL76bWoxWWaMfN0vXgQDHXXbRs8YO2Dh0Q9+CCwsXFz
3/4+uSWJeWOPMMF/MeR0k2SD5v1iQBZEwRrw/GAJz91Cu8TAP8Qkuj2y700CHwIG4KXJh4lD6VC+
uUHCVhVAASajRPNluwXw0aJY96/MZ/pjacQcGcwZk90I1kKYDL5m8FhyDpjRdkQF0+4rzRzbn6h+
EXI8VfI6QB/ejcswGibffT0W2yng/M1gGqUJcwwC4DUXzTmN3ceO8jy7HnZ2t9cN86cFKWf1/+Gd
/xy80/zv4J2I7N+/Pv6w+5infyR48lV/JXha9p+E45ogbQz+TYRW/ifAkz/BKeVKvE2ugIJsgvb8
G7/TMv4koHRKz5Wmy1zchrrZln0X/fmP/JFpGqYtHWBubOfS/lcAnoYBCbRaSrPK4vDzz390Tccz
XEcalrRMx7Itd+F7fn08xEXY/vmPxv/o6Mmigp07pNWYePKdKN3KnMC73tnNxfEGfNZTM+xTSXhC
5FW0yzrLeDS5h1a1SQ1vTqVMlHDp7L3xZUzy4EpPw2Gcixfi/GtpGn5bc2iJ4OA7YgV05QAUjJJY
XOKOdapLLi1RQ/lW9pwj9W/GHkZRmZ7MguspaWhi8Sq5qmm8aArxoyquXVNj/JxuqcZaA9/2rDvO
uZ4V0x1gfjmeQura4ufCJFkTtEhsdQLmMyz2JOFJbjV1Tt7bu5NV99Zn3C9UN+5AsBAaqKiSJdL8
OnBd81vDRpDxWg/iwIJisURzqVxRc5Dtth42xHSanrmpbTHeumDHd5HumhSWu9wEyHNDv7JHHYyF
yIxLWxHy6+EInokpblU5+wthy422xXjIE79sd5AfOW4Qe2eqXyTtsTZxjTIczfK7PPQuCacqWck3
fswd5mvaCIJnenUNknNAPrZWLq1jDNnyrc765OIUVFWvGBSaG1qdtLNVspjRdbBOu+Y5LZuIVl0b
DwuTc2YEozP/qCga5zQRlvH2X182LvFXU7blr+7f/+fX+G9fZTU1McTB//j3f/jVEx0ZZf7/fso/
fEX7H7//OPwuNx/dxz/8wv/9Xv7RfzfTw3fbZ3/97n/7zH/2D//w/U+tCIb3360IL9NnM3//5f98
/+FU/uV/f8V/ePzL/4IeUQ7fyT+sEMt3+esKoZl/AosqPW8pw3BtBnx/Z/xK1gHPhLBr6dImfcXi
8Z+IX/1PruVw3fBch9Ok7fBFf1si7D+RDtddvh8aBIDef22JsIUw/mGNECB0XI+1izXM9SzWneXP
/8sa4WYDvhlc5EkjMM4A9Dxj3pq4e9kb8FnJD9gE772ONdZK6tp3o9jjmsdsDZPKfnbRndnG1llQ
1jfHAlPqAgbj71bsVNsdiAGQ25ymrXKQfTCDEpJxkxLCYDE+hICJgr6bfhePxjmtFl6uroWDs8Sz
Vb/RQ9BniT68OHYNo6jVpxNR5wujrYGOjYGQiUDZyxV+GQt+R2qEJVEUpFkqyAK+kKm4R57tGGpA
2SB11Ahpb4FF/avZi+TDSV/MOrtzkPU/ixqBFgDlvcJ0iiEwaW61fgG3vR3GIYJ3hXOJ7OSQAcDt
yBaRHkkYTtAEh5EkxMFVNek5c6O/fSg7O6EilN8DLUVoOE6JWNGp0dfh1k4VXdIqFz6ju/Eygma9
uDnVtE6187i0P+ozdUCtVJfYsutj5ua0eXTGPpgN6peJxF1sHcFiNRCBOHX2uGminnf7ECdrLdCJ
tsQN9FQtOnCMk76jyR55lJNEMcCMsfU5O4xh/Bx5fX3XDZE8Z2i2LWVT4IiVdWeTBfz9K0tr42sa
Y+21A7s7JKI7dYkXnxO3301xqr9Ixk8lL9NTIesvQoo17ioOZhykcF9FOlCaUGeQigfVKnjqm8ak
sDrSMMio/NKFD5o1XVn5tH1kg/Zxadrw5+W7zFwm+BTAiKl77gMKoItkWevi/NXEhrWu6Mi7/v4Q
iczxXwd8S2sKDtUdS7m685rA5lIGp0trcoUnErg7MffacOhCcNShFh5lpHXBFViX2asczJvbK7Ro
bkCXptdJOalcMlcKIwARFmwTrW+g40jQQ3WpgpOQDJSmiR2DGfN81qJZ7QMtyc9hmCJgZxgaK9J9
HHU5gW9MazpCTGaclNjBEdVBO8a6ixz0X35dcOHU8uTOtHRAtMsHkZD8KXPrHBhhs//9Wz2G1IMe
yW2rGUAGWqnBt8Zpdyar5G3zLvmmlR5LZ2h/uZpFliuMs+jOLVV0t1zRHbUTw/ye4aI6xnOzqCGV
tkoJb2CT9ipFnKljVOBUuNAWzMnfP/QVLXNUd9z//bfCzJKnpkjecbfpO33E/v77g6ai9mKmcN+C
dAYxIKdu13oF0HBr0XcarTqbWWOt2wo8w2+Vq5jgsoqJ7FxXvXnMd+bexnkQtYTSaiIGlhieuwE3
jlVCD1Kai2Doao24ZEnrSyNluFMPPTjLDgNADWqQC6d3CXL7jJmJtjGYzJu4shh98z/yLtDW0Cnm
AOHcHh4U+gOHaqGdNMyM59//JVsHoHnZaMRsZv3sFZ5+7nIuGjr8IyQOgW5d85chm/mIewZ03fIB
AHR2ZzoEZcJKh6dZmdllSJiylVaVEG6qgnhnJpwCoCiB+aLWZa3rqU1POyV2q8kUV9FE4mDBorpY
2s5Zil9znMh4LOLTJOQuhaqKqaEEr7F04O5VKrz7CROx7HfpqN0RQEWRTOz+lGPHqwSukb5W/bbg
0iTDBEEYYns0MRUJBkRKfrQaJKHj+V1DYD3uBF0XYQnguHyxhM4EKuDtrOgqki0Exjqo/XxSpzzB
ERt49SOWgTNyjQYJVPiN3YQ7M8tuQowpfgcM260XfKGcf4fhZdYXsBCW4n2QAVZJCo8Xx6hxGafS
qEY+LYbEh8z4qdVdQSIlaBin3Ax5P4TJa87l0CFoPZopzdKm/IBydqGASxZGhvium7iUkgeiwQBQ
CSUH1MOykjQnJanfHFg4q0V5dScgGVm1J/12HIT4YcNYJ8JqXVwzeei84lBlwWMTtVz8bfNcWt2J
bA5iEF4JakXxrUrvod3pBkSXoEpfRNT/cLNLRIgta/xWdZqPS+1gAuQOvHFDdSBJGMuq2DA8ZM78
vp/sa5iU42KlvWDI27kCirfdb6Ko3+OPfnRQ6rAUkggOR/vqMkxdi9Siokwg83VUMqGalE3rV8JO
t01fUzeYFxf6lNRRo7zTacsTpGfezk76jJkkWMci+YTO7zLsP5hLBs9l0s5I3C8JDSxE52A9JYCS
qOwh+vVuDMYaeb7YeSrFocbxshHjRjTibpaJsxpZhOHe1uvZCX7ZU+yR3IxSglXmK3HuhFiY37gw
G6No7NZR29H0Q7einesZBgfZ0EOl+kvPUOAS5sOZvgqwhl7N4NoMX1UUnTUpqw2y1CfO9w9Vi3bv
ZiNnhFGSMaIhPdM+JjC8TdMrhuH1UZQuXa4ZRMtSUaCTm5gxmMJz87eRi2B35vH4NuoEKUluaX21
bEHAhqY0HY+MXbW1gA62yYjDcuzGzVdEyh+n8EVK8dJoZ+pB56OMJcZTIlhzFR60JNzXhv6WBF4P
X8zwQ2Qz9DNIKzwRa3xF8QZcOXyHR0m9OrwCQtpUGW3kxCghRQggDM2KEBoZAUEvJJ/OKKokjeK3
cNCYGcS7mHZtnCIV57BkX0nr1kwMQ3tpIiO2zZEpMdKLiTk7H7o97kDqVhEOyQxT90z/Uw6X9OS5
v9JpLo6cV90tWNT3MoUWkcrug4WGtdWGO80S/wsd8k5XbrkjCQZccXJoP6DwU9Ph+qWDW17dtsUp
wmQ1ClJIg2UMcZbu0fUEytB3IIEGuIa5aM0GscxhvpQRnhEx9f0ur2LOT2V4Hxipc9PYg0hDxN42
7egQBzbcP2ed+cMuTBySJqEHWtB9w0QZksOQwEOA941SuHY1R/djHe1Ap0LgKPQevYjq7Y2alvpX
lf7skMr90gJ1UFnH0EHqDgeSUyW2SdU5zcacwUwk3ZzfZ8sHnYOVJWV8/P1bsV3m93XM5MtjrEQ5
YV7vsmVGVUgG5gGUT2xlSXQqIyA50oRm4gSp35XOj1HPOW2W18lKKPbszqAT53XYQHcqGpZLw2lJ
lkoW3BBfaHrLh0Ke0thkFJvH9i7NI7LXL05lnS3FSJbE6K2xYa1OkIw5bN3w5ffr8MdIwwdY0Zki
c4Gii928qZ2TNpX7ZsT8kaAQHdA6eR0GX4ZriHMbGeopS3XuurH1avd9v4fMzUPLMvcaE0ZkLp/j
WUzEVdXLclHzhfYvYK9wp+Niq9lNtHfhv+29Fh7/3Fj9S83RBogrDXURY1SwXyOAJ4reqK00Kgqb
tYH3jqc3R1UNYJCs1FcObRSkJeKjWxfX2s3Fo1EtypY2QLYQifnQYO/rEJE/hkH/plKjXBVtQrOD
wahcH0zrboy0jctBzhdjh9Tcu7t0mGn3yuo9ear6PJhtfeZiHu+6CvxLOjSvEJVoGO2y3PcEMe9s
hm6MbomPUNeco8V7AirbDkRTFzIELRAiIYXiYKk+DdTPZtWUSjsRE9ROv//LauRHY/Z7z80Upllp
PY1eaW97uCR+3jTWUaK+rvoBl8WURd0GRs8PXUeoLqho2tYaPjxNiR9NMKA5sPaS0q13Vgl1BZH0
3kHLHdgOV1jh2gLnqC0swJa6fqwcI73MdCWs2OafGBN8JxarMIq5tq9ije0anhAj8ZLhRV6d64E4
mltAc+zCpXIRZHTutPUW5X/jRAwYCEEVa4NFYMxMx8dU7Ne5HPbgQZuTbjJQcXIkE28y+4epo64h
sCQDjb6gKDqpTsNoDpBGLF/FKw93+YaSrXqrlRFtpnZyBXr/yxxntJ4GMS8r9edyelcQHbYRZ4ze
yxksGfd6Qm2DGBsMUTlmYoOa15jVpST/MjhTeE2gwIKO+2lhO2RKqhNiaLRvHQV5CKavjhHwkW0H
2x1vCr2hJxKXlElk2ao68iOmuucSg5spAfkc3snpHmWgvMk5tDZWO9M6YFfMhqF29iY877A/hYFJ
vmzur1D5SXYk8sHVqV/K5v6Ho4UYImWICzzRvWMENCaug/los1wqCB9dpvVbPLvqHDYU5rrk19zM
5a6gxUQX4TVOI5k7fVACZ9B4oHGe2kIClyuz87xLS/V17XYXt072rYVDJo0LzBKNdpJhNPhl/QDF
/lZWLVQbJr5//VBS4UztJ4QB5SCfOrS1znHVcMTM/aoV0UFSEWKHOb6UMCEFnJ24S9IgbJAsA+IE
ZAvUkdrkdalh7VFrXNj3qvU+Y+nVaEjZl4vgwQo8CqwC5mOMxlnV0H0i7AILkRd71HfvWfkO5gxC
ek4Ee4AnZFCsV2bjszcsVtBQPSSgNNfOnF5nM9g7XUS9y9jvulhbKjsK+5iVGV5isHM2cXoigTUz
ReSCpREmOVmO+z5q1SlNYLwbRvtqE+LFpYEQYiWY21AmvoJevtG0iitIf7eNbaypH03Njx42jM9h
MmFMovqE8Urna0r/yV+P+LK65qoaOZeq6Ehqdj12WsZpkSlePogHPShoFYp41RWJtRUuRiw+aTeK
6LtuO+joZggJYWkILyHzWbyYcmwiKxPgE3cSxLzavBaMYzn5mZR3FqfFNQVc6AJOf0+OrdxUg7R8
W9NOuSqGYz0NdzyBvBHsgU2qbCgJD7EizKRd0kmOkMY469UqwmvyauRcycFy2zifaAE1geKCpLq1
FNWxQ8JogmrLk4+Xa9ZeZZpuVUtBeT3gY/dUD8I98fQNyum2dY3nBs7mWuN+uAqlWa3Q/nD5lLo6
Qihdm7/MLuRBKtLw0HjVjiSbjYJEzmSm9TmtO1bfyFrTxXEyFCHjNhcBb5VbKDkEzXnx3Y1eeFSk
MMoAb4LEWbB2E2PpKkLoZX2jcqUGM6zT9fbcFP4wTudsqhWOSMCKlWEgHuVQcHU1wT/UmaiAyfvy
uvrFwL/jTNGXcKGXGU79MmnA5TJ07E2SU2+ClD/Odkn+KTG4O842KTKCBdrIcpUDNfKCIDu1ONvG
bqh2kHH0A0xL8uoYfLMAjWfoC0D7owFUAswz4pfAaJZW5qJ51c+mDHj0GyJ1Md1Xc7SDon3nBTkH
Vtj/0y6e2uGhG+bnOq/Mk+rFyzDH1LyUrbbOgGfA7RkG3I7yqe7ar2mW953FLS3qp4PtKNgkntxZ
miRsn6dv1mC82hVSY17SLu0gcnKq4idpe5AXHFBxS6U/XShg3E+sL4hcw0Z5ZKlKgIEj5KKCV54f
aULs3AKDAEOdfUd90QhFm2QR/VaACH3pzA+94R3LWHhbM5gfMoB1vC2rvYomrlwfdFzTBgJaB2f+
Q6GIjZQucyiis+jL3trkzLlqqTn2aU58bpqUh12VtzlKHktnOE0NlztazleOJE82NW+QIymenPWn
Uo8+osJ4z12NxF6K9V8IclTEt1SIt3TUoBm0VrdG3L+3cWQDjEBXDFV3KDI6Bw1jDNfBI4FT0x+s
7xDTc5KKF039EjUoD63d2xk+Gc/tdpSP4rQJTypPKF2pAdNY1rBt63xLuj45srXhmXOCK+T2L5xf
kc8BARHcwW4TF320j0t1l7Pg7PjG4N+pTKSLMdtTowi4RjrftIK4B2E0wUbItl0r7BQFFtxVbNjT
puC2o0jiA1cT1ro0QnCMVs5cpRbLqbXN1snAhAXzLjTd2AP9I8oNbpYvppyshUZMR2pq31Q7jTsD
WZL0PPwG2Q4+puklwZR/T1iYey28tyf33iZ4w4Me/pxzuqgnxJ81HoFB7FLDeayAH+slGZ40ZLHN
XFxnBbPkg69VFeFydrlDUM0UzZLAHBe3e66lZ8upo1OkKR4xo/8hDJbVdGwiP8hAelXjCHqUpg8A
yPOvAKcrag1kEn3B+BUCX33qEaBtNGYkNjfVJHGh/zI+JruNsq6Yua1MI+TaZod+2LnbkZd0UCa+
KcAwxMo5Fu5wnvv3dp73bSh4dEV4SMjzEurDG06AfPAhmlAkIvcaa+wEYnJV2LHHjbC8TbNIYPFj
vMFatdFtXlhTaByVDRmVsGq7UpXWc2vlVFRWB7Y5b+vVZwz7CZdlhKMrtStPEvNIY33wwG6EEpOf
1pSb2G5OpMUCkYdk36ulViKMTxrhHoNsuWZ/WKHuQKeOIU0b0yasKALx8t7diqp8w2eYHyocgVZX
vrEEX2P2jhPjaBJUYvbw/hIrZ3vEENaR8u4e5UAvXRa/eFnH/lp9DpkOv6gD+nnLg/Ck218itLdC
zE9N0u0NQOlG003HylQ73JwUDdDMUYfhBmw9CWb2RDv5COboewbSFkXDa10TGjTH4QUcDCMQdGbS
hza6nQdEhvU9dO10LSTCP11LpQ59eJ5aKk2JSRN3BUsQqKOcvG1rU3vgMeU9Nio4d472kIII2UQk
gd708LtYQn4luBKQ5kEisNeYBxDNv2q7+YTRvTFtetpnrpdp/p5mPAO6854UUbqwD0grpjRWs2wV
MXmrMsT4DS9n3vcCdqE3mGcvjXzWEmNZAoHq4Vu2zBeeZFCLXX3OvQ/PgKuY6a1c46HHAlTbBW45
4zNSHZjI5TVT2cN1jlrQH7g3E965ZUEXBOUZsPLwqhiR8bPPXfREkyyH4oadpENKYmxGzpsEqwiw
faeCTjgT2batX/MYP8RarjZTXvzSmnQ4DhFQT3bJtSqrUyDEY4yxcqMins/KIvTVqHu4wdUKFOFa
Wuciy8P9FMf1buDlZGQdVKFb2Nty1YTpY6t9xz0QCNfT8F+RzYQMtHeSBRQS1qdAK5/cvP62Muz9
bX7RJm57bkwTY3DB9Y0PeIwhksiTMTtcR6wIJHG0V+MI2gpiNui0lR2pX4rhOCOFs653j7nhrGfZ
+nka3nWUKy6u5IHoI31PPc47K7zBpqfS4hkV0+RoOp2gTZwN07iniCFkDwCduvysjZK/CPHIprhp
cth5NiPRAhPymX36CXwg9w/GpZYJsjgoSJ/qHgG6NPrADocFMlLv+Wx9hIair4ONKsitfZ4Zb57y
hk1eijdNaR9imiEjF0zXBGdyawSBuoHwUPHG6o9D9dAilfREC6COdi9VmR4H4JYiMfZNtOxLDWjv
2qbKx4BvWNSPCUA9p23mfeMmRKqhpBvS14rGz5PxjTbXAIPiSwFcepPE7DKd4d3VaNnuxAvNBisp
k/BHSWkOEI8OA9rKqyiDbzEnBp59sBUgB6SzPM4pOKKna6HbZKkFS6HE4kMx8cko8NKX6Z07F4yD
wC1MUMjSzr7kZsz/WpJ+Ia5BQHXxNhK9ZX9eJtWvHec87J4haYGMljA7+6xHIq1lVYW4rrOjK/qP
0a6OSVY9zy0OmnnqnqdyYJoT3tl5+AM+6KHRsElG5sR671U/3bA4MGs396WREiS864cW7BE9K00n
SAVY3B5jUDEFbbpQZGYuj5p6yOjwAUSrqoXjCQJ9ZnBsOuSEMSHqC4PVCsdHh0Jlkc83W4PRXrOj
rmAKhxWzvLTCojWJHyXTDsgx3J/x1QY8NJV512YtdI/xGfDYY0b/ZNlV25TkVubRJsME6ssK6zfH
7d54HkGuAIPTILdmDWw7rdIvUw2WMl7oeOCZeFRZkLOvstmHtKa4l+bkjeknlxtuREF+itPgE3FD
YMipDx7R3E0OqbO00mQD8x6JrDjrJZk/fIgfrle/Cs1kv+dyoIvwvjcjDl3zfOkq/SNBWVOed21g
RqVcG0ggaB/tuAky+4UBZbbLMyo8AoOrRufcc3v37Sn7aYRWT16RJN0Ibs3NXk3roeOcpk2QKGTG
0KIesJKO8Z1RuD6wUAjQpnm0mqUHOXROZaifRXRCUr5NnIRWOZgcbr7L8aX6EcPjQzAsGJGnxc+o
oXOnZZTVOuYmd6cL3Zol1n2qJpKeXlQroUYJOKOsXwODxp95DrZmzT6hlPdimf2zUxT7qZk/mY+7
fgLqR2r0lSAj0JBpSwpoMmKpNY7lnpvQJhe0F2TcmuklW1eanI5OWIR+2npY9oqY207grAPXDfYt
pYVmSoQzzbTVZGTnyOTEoelmz+SRoS3KSaPPD9ZyVYmjVzrUWqi/5ZeRe/Y9Edt1iHF05QXc8MMM
blCC823bZskHMPa7mQGzJNQNOUC3DqjzuwIXaTRp6YpZ1Hsdfw1y4AFS6X40Pi0yAE4PwjpfkJXJ
kZ4O3yNKcCltbWDIUiBUJuk+q9IV1XKYHe0IqpAkJsPxal9F6qnKqNTr6ifPHMmHajgYV+AnbtQW
Ap31bm6JRYOb7LkM2wcrOyLYg++FJIBjEA7DnVfLN31o9vzVQMtm01Y6OUIBpZKdm6XkOUbu7GL2
ue1uhyVOzbg5zMTZDQZfLvtMo4xgw4j1oeysD/o8SuItizWPQ1sedCVVCsg0NadaDDDISi6/7fFl
pRZqkFZ43MlNAc4vrwohYrW41FwDWiU5//XcB480V4bcPLwzsJtj1LLv58DAyCEbj+iQa9uJ9hSU
byjV+lhe6pFdPNTtNG/KgfsAvZFBPN/VQ74dcvHmJQlIstyieAxVRZ9/MlQpNm4YPsJsb3bMWuH+
d7z602AbTvqwqqvwZ0ERUQWNEYbPTxuBg5NpfRuFYg+aN5MbMO0RL9XQRDAuqVufDGCGVv5KOp5G
FdoNkUJrwDTAE8GO7vR0AUq7v0cS6sMwB0YklW5sHPZ+a8qj/VjnDLxTlvAuXhC+KqcNTWp3TJFO
ltSv1ehhx+YgXBtFsLXBjK3jpngI2pnnBPHV/cx0h8Rji6oyRk/6YAOUZOSJcpZcp1BfZ+kS9agJ
EnSDBs80sZ5ku3hU7eAuhoeILhE99ZTWaE7OW9I0FxvCS2fLdI0xXWxDp34raiZh2jB/gLpnfTUe
wYdQpmgK9oWmPHpSe7YZlBsRcJv2LZ8fY8oz1xkI/jlrtU3jIimN8uoUqbnlSoFbNpu+HfOqO92h
j0NgFLNJvRztbJr35PahP9H7USSGSekqFS+WFTUcrLB58CiR8NrWct4Ptc7Mc0LCah3nq6zRjkpR
+Drc1ZUyd7Ls3CUnFnuC87puyZXNgrHSm4lFIzFPowYpW9jjoTFtkCTVklKHjp1pFAfrtbgz06zf
m7L4CG3e4GOB1glwr9x6HRiKlmNJNecpBSn2MvMi8awZvJ+n0vLDdCm9QkBGmy2O0jhkzBQ2FDUB
1MBlXo+3uFe73shAFeJMpc8Z06D000Cuq8GlNz4VWGYxJVfaOPhdT4MpHKZ6pj+Q+StVqsPjHDa3
NHaYVOh5C5NDXQYGZkKE+5ygZsgFNs5qA399yQXagAyFKkpdXLu1BvnczMF+ktOFT/8ZTu0Fl/hv
c/uG+9MhrvT2xJw0lRw7Qu4bgYl+afGOdgRSbsV+jqO2V3OI5BjdKhVfzWVXaDjiptPY7vsggsrS
Orcpmx86oiaaU/yKQ3gqlnYPjYXzeMJrzQyRKYow73xzGZFxskqEe1Z0lvnFjKCFvXDl1liG68ww
Nk2XLj61hyhactBRSaxjLj7BRD0ENLKkhRdvaSLY4I7auVK+jUYyrlzCE1bG3G+OnK+GgzkmbdIS
qbOvXO01yrqT8LJ3bG+GL2TxZmMzqluPtRizjtFSqDpFtGN1rCcGst3Q30niOo1j3ce8imbdTfDi
iW4blsigKkEkc8J4FQ70fpSt+9Eb80tWDff0DkyrJGvOmRP7vcA3MzLqmtUhoT91I7HgFAZDFA4e
q6HZun1zNmeq2bK+fO8BiUNmJq/eiduCO55lfvIi4xxN8T3WpjtqXbiCg8xb6yl1VHWfnSox7AAG
+pKC3YhBw8oijAhEyLgNjk6TbwJPAB9JepLTshF6eFNyBuzYZk5WxV5tjbeuFC+xOsRmMd1PaGXB
UD51ZX+mgbpfZSlGyGEoyLZOGjPH7mMW7ltNPZa2ZD+NpHsTsdtxAPG+oiq6tokWbyqy9TuNeh2F
i1AP7G+D2fHKEJlY15G6s+0IVIFiDNe03TFLNfgLFHqk/W4EbczDV0OZ3uUIT13Zzb9Lw48OTCDM
JtkdXFDEMQtQTT8jAvYSD2X+bIBLgGk4sw17AVM0Enr4tJ9I/QYr80vDTLtCNIAwElKPpQkcaFU2
bBH9so0VV4TeLH0TkeTWGa2FZb7OceVtPREnxHB5JwnCRcghlwHOfqAg7HDwWSAMgAGWy4ZKfhF0
eOLIVhzpmLwEepmeVSB51cd1u1GKvV0vvMO8DNu0XlU+EWfCt9PSqjzjt5kwEsyMZhhpJNsohIud
Ml5mYgluZPxsBuPdYzrvaAuqtjrrHDuXSXRBqXzyNkQ9pjSPn1RRV507wyEPqgMA36/UbN/jGvBJ
TKIfFN1xKhPK1/r2JTFw3VRZ5hfxcKTApFtzh0G5cteZwl6ALe6HU3D7I9bGaSypPktKxkpgVwsH
JzDtfZM1h7mGMQkNxmmJbDUzAl0Bn4Tip2lWjwBuQ1Q+uctCl3c3L74yM957vk/R6L/mIj9C71pK
kesjGhyXIC86lPBYRW4fvXg4t0jojU51rVWg945TcPZCUBLFyFxwYkJDZSJVDYfUeahd9wNJpfY9
bAlULWLGo3Mv4rIOAV1R0RRw/2Tvk9vU4U5Mo3N+5LL8DhZgZcx689gT2btEGvsmpS9Z4Pzy3Gpk
QILRhLxthodWqQsczi+qwAnL0amzC5ybKlw2UgK3fizH5M6qtwAGDYwmHXVJvDp8fS5CtATb7yPj
Ab8DGV/DosQWwanEalGr+WB1AMOAzr1xp0xhMaSfkBV8yOogTxd4C/Fnv646Ep7TE84tZ6fqcS0N
WPJT4WgbDqsHSjYCOPT/l7rz2JFcyc7wu2hPIcigXWiT3lVlVmVlltkQ5Zreez69vmgJ0AwgCNJS
ixkMbk/3rc4kI875LeFAmv8pJXmTpYlsUDe0g7JN2tLZkvfivfPP6gyD2sTWiWaFlJWK3BiJWIDw
+0zDYDny3kUBGaTahKHAkT9hiIWGZDnMLz6me0c8B0FNi1kDqlXPLhrwfm8XDQmAJFYFdvZY+n67
GkaoRofYth5sdUUMHrEblf4HUVe6nebhnT2ObzZsAAkyssK9d7qWmJuHMFkj4Ply5EA9U4gqUdNp
oZS69ublUh5FXjxBCS4cyHoHndwhMcwb9zTXbENaVGh/5pXAqphpm0po+7yqXnvi2IgDI06yJ2DB
40cSwVM2RjubXNqrwOJdJHP1AJHYrlqLhitz6pwVaH+0NipMI7A0HuJC1JaMmXXIRwF+NEf+EXGK
Mt44myQlHVf1PFp9pqJard+0dYfHv/9FvQMDLfG3dfFKLLZL4JcAtYuSF9vEkk3kCeE8hvWDb27Y
jFPTLmKPbDS7h1pp5uDHTbVXe47bxxmkcNFsaET9qnypokzTm65N7yy9kqiR+mV0C87pAciZdMDv
zIsp4S7b12GqriYOxr4OX/Hjaassmt6mVddCqg8ekqieFM6ATDXYU1A7jYA/GAVtXNcFL3UFlDTV
zhlhhvkYDlAjkm7sFZrdo1kED6TxIT8XzAbaoZnHZk/9zymUxknI+Vfg8c5MOoz8X80O3lCVvJom
c745f9LH+wAZscUGTpZ6vbbq5DGquBip/rnm4KuQh/s5bHeWVxwpOfRXNkmrICzbnkPQKghKYfVA
EfPmkZJrT3yS42Be4a/+ZO341iQ++sERxY0/bFN0dgSOIvxBg8M2HtJgibgJiWZ11lixJkxOear9
6pKBYybjKYhvbdVi9wl07+SCOdo01IyFmyMHdV7KHJYUiN1nydsX0HUNUMxO1KGB4KqvAaA/rRE3
bW9p2xCA56xSxbPRHLbJXLwRp0f8smt+ilDw/PdIvKYYxKWeqDHk2+eaKkIAQn1V+iWHXmSu6oIC
Gr6DbwkXtDfc2CQcnDobwzMb5tSdP4w0ekrzDyEX8yKdcBoVpD8fdYmtKbOsxwklspx0CdvMTTJk
sobh5xKHKtww2H02oUy+Oarei1LbzT3ywa69ZyqNioqVt8zN402bwNcM3bmiqDTwn6TqLcV5+Zk2
A7gOOcLkAC453F5dnmv1JqSkJNPFIN+wojFStMCsJDoHkblII2wNBsWpjqBBtU27r4z+CjckwV2n
ZDVwuMV9BpiufDHH+gf9QMj2q93zAUc/Dt+i/LGJbdM85MsRCo0ArTekkvngjeJ3Wtmq7ZX+2U3u
E9CQoXEqSbHiVcq+tLpe5owcLpWxBRsx51y5Kwey1QJqZYesE8zxZDwQJ4moZEY5OdgSS65xN6ml
FRRvoTV+HFRf7Vh8tc3dHxoQ0+FEZNWmxY26GKi5JUn2TuoDqIv/EgYhW1NEngoSWarf/pQU5eaq
MXeCrF+MlOgOBuGdvSPOuiHpqBqb9YAIlYo2ACuv5gXIyn3oVHJlJRbp8MUzicKvupm+TOkooVPI
NsQ6szIT88NUHb+Csl/Il4Mxi+NgdJfRDWgWKoNN5L/YlAQnwvsoVWuwjmelLf90YOeF7C6ReIQb
WWlMg/QLkENS4qhMH8u4e44kwKQPHUfcFcIkojETht8Ful9ehpWOg9ML3zTzsVAdxwllx/bfCvHY
A4xHbLtMuuFcUI2sq47kuvbQkv9Fyt03zp5TV1mnhFrlCKE+Kv8l7hyLqGXVvUyZDLtrtAsoZU5V
O3P8t6d5qL8CPSvApN8HhybnKWx2HGAZvkFMNk3zLSnBcSl/Rp/GQjmATZWogXwKomuKok3unDbQ
brZqkHZtCiwkuL+BIOgcUTPtUDdNmDAZyx09FKqJOqGSOqOaelQd1aMxPdlp7x/6EXoTO71Yj1yN
CBj6pU7Jte3EGVA3WFFDRPsuTXvyH3Xc41qqrwV9U6eWwuzEo9TIcFqUmDBGGjd5r0Psp9Yfcpyv
tR0OS5rriN7xfx0oBXJoyPrMBKlhbTTtidoOgvY8Dt9s83nuXQfdfpJl94Vk5eQO9Y3EaLa0FPN+
qQNLdHmAnif/HUjZ19FEbfF7EXRR8WkFJaYfbKdA6va25qsc0/tA5bgqAO5GzdxNuUOMIq3khBaM
y7iSDyVpc4ZJRxfBbz9kurLklS5Lus3jCN3AvqhaQwUW6Yk8apqV7Q0g7WOn+tFRL/7OGY3pMooP
MxXqrZk8O20BiE+5eqta1mvq1n3Vux7y8NB+QQdEb0wfbuwO+7whQQ6W6AEOmC5CKtyZ38mr9+hO
8qh3hxCzlqmtnpSJ7nftx+/nJ0JUkYipbniHj5+X3lnRCPgIM+4dupomeR1HtkGzvEPtJELpFZpS
rJ2Uz9uqhb5XffRAw3TDYLHqJ3mQk+D3MPZ5FlwZ3XP+lHGaUm9vUXMvQO4ltfdhoelLYYSgntqQ
rIhsa1e2l76jgCm2ECbRkvaAftdx3dpIu54nH1Q5J5Z8FLm+EwbxRPZEUX0+8V2R2RVttclaIj/K
j400KE5C32liN5jqD49PgXwKMzzHMtqM4Rhf9Dn7KBEZJOFEoA5Y1wOpvuUKUpqiVfdQj7xWePKz
dTybBzL/xcpxZjRPJQyKb3qXOMOCE/TxFsIZnTnPjB1gRYicbF1pbr7yrBzJhZ2/SZLDvTHY6s5M
W61RnUrgiuYrqM2TPXTayi0NBGWY9gh0E9rabj6jyftu3GIEX9dWFBQ91pzsGm4OGx30IqSXnWau
ZZuKP00cMVMZP2be34vwVI+1u6U9Lu6AELQ22dAAAceuJ5gixgi1aQLYJvXpwenOWeBoqCNoHRJe
vZ2soXzqPIv8yUBVVHqfrnBvFsGGu4bgg6itnvLRgTAu8UckHYuY3lkbQGOqsE2M5pIOJ22ShF0X
13CE0p0c41wKyJNqpEoG/AqNdfpqc2LC5NekESR3xjJWQ87xNU3FxUREveRXB8Q9hMK7ZxAdGuqV
y6/edh52d9H1wy4D0YZxz3a123wnrfObTKBgVmR+e4TB6Cki9aKN3yoHxSkh3WQmCOtP3326vXty
NdJVSnOPHzygR0k8VwKLsSltegcNzV7iZaECyu33Y2F0p5LaalGVxi2BfzGS6q0Mp+YQRv29jHy+
eg1lpEXYpUwaCGYP7Y8xd+i3zOkccFF2EJC+vzNJKqPVm4QZWQ9EmmtnQvfVUatTooDW4ZHUxkWV
yovpE7hW1eKmeeYn5QFo+7KUvpIkostuMp7yLIzWOXeHGVgnvZ9eCs3EIw7myRtE6n1/qSawYOni
pdHne5mbMaUZ6UmXlOPoxaeWYRtLBL4IgOukvRZe2WK4RKQDNYaCgPyULKm3rYgQrQRy2/vea28M
GmUj1aWYYA/GtnwQdbrPtfnXaht/0fTxrupxerf42T1CfRbG4P5WcvzhP+MSAFTMF39IQOHbmpEm
SI+2qWFZqWaQSSN+0gzy08bOWbtdcwvbbNUG1a3lrAVDCgBo7mUiIfE8592M/Y9Oh8NS/6MyCO3X
zqmIUoS1ODUG2KRtFHNl+0+sTfVCCO0CEfER0GE8GOesg61LDe/Sj+DqoEdnI2MpYfLL4+qWz9XF
6qwTqQUHTUznOrVYpHWyw2hwp5l0PFal/94P0WPdxShQKfdAsbqayZMBGNa8A6FAseby7fRyI/tg
b2rjI9rNB5GZPbPHsum8DWmaCCSo8POZvGrbfJklUrzUq4gAqZe2HS5NSDAy7fl729459HHezMQk
SzZQPa/k8pakuHhGl98guh/K6YlDIoep8LTgifZJ+FhqFEtZ/lJC9dJWhf5YH9IMQ+HYjeWOaB+q
mbmF8mF8F051cALg9jZmDSbKSltUk7lOJIq4uItClqXkoDfpsKzM8SIajDSRRfqVbZifZjBh8SPl
Ik1JXjYa57d1XKTbNCttVKK12vD4U4IM3bhKz4v1cadVHymg994KhgtZQD9dgECChM1wmRCEQwcf
3IrNFFGlAfl7OIw1+1vKzF5T1cHO4GXTXmdRQ8AWEI3DHCuGG9lurDzMBqu89PDLEaE5cw10LZ0s
WnvojPS5KOXN7h77Uj/qtkNj0gQ/XTCXGSlfqSThton2+UDeMoHF71ZYNQTXVHwWrvVOCWcPKZC+
OWydi0xwAA9RCDPAhrws+NbxW2Tf+tgsZ+J74eIrstIk6oxWZBmMqrEV0m/3rRsby5z/C0vhqq9B
SVOQGuJz1faTX2U50DBaHw0dRZbRU76OKw2P8zIJynmTeeKlUrA2v2eFnYx+QNHfbbAr5CQrPcIx
7hvVFToXjWECG2Ek+7Kyi5VtjlQVkhTZKCrCoiBXxAX9zqlP1ThRssIaLACp6JhyioM8zPM+xOcR
9GRdxK6o14SyplDcGU9K6B4A0FiKgsbYhw3PK12YakZKdkUXImjWnR+ixBAyIGGvU3MbZRV31EDK
1hh/l41KvNFt45uZJY2GC+G43sHt0N156cUo2C6xk0BYeFGwyR/ZUu113XY/RYecu5mGnsQ1fkQO
NWYTB3lXCbCMosdKV/gl873IAhD3Oj1RfuOs3BABLvUpj9zpa8sy7mgxwxcXmdgi9SxtE9SV2LtI
PEIebccXYquTKLhK8TWSpkFIeo7MVDpslVFmLN0keInGpdZ0Icm29IFNZvdHn0oghNA292WX3uCQ
2osWDAhk8cBRmKOgqCjCQKPLN2NkaNObmNDTdNzONYFktj4Y10JU+9qfT709+lT06VzxwtkVFHwR
xYb8Gq/ydhgsmi+KO6FybBzpthy0ZFUPyq2PB9dzZgJakgG8obM/wEsJCWBBevBTDS8Z8j6UjW3/
oAL+24pPxOneoNxjbLfFpWWw63xXe6sGm8PzWzO9tc7/uWsyGMOq/5TkpU2MkZhJsJLJxN4Sb6aC
NtDouXl+zqvxhig0RCdIGRH9yhvP7CyUZGG1MkbzLrjQttT+YJcnZGoVZvOjXWb+w0R3a1QyaPay
9vfQ3wgzfDgLmwER7yMBTvPCyLoP0anotPaF4rhtzMKMwMBnqvPgV1D4XCL9qzejYldYHclfHc6X
JuxhZburGxgXF5UkoJh+bY25WXkjZUS2uZxJloOJor4ySsxNbI0v6mRqPOxw3+jQZNs8G0fq5D6A
TtIVAsBmwYJRLkDef7SQtqWy4/SDqKMzKr/ZbVVvi1JHt2T4D+CRCezP8DGDzGHdEQ8GZzRFq3wA
QcxHobUFiSPUWS6aeLw6geSa9d5nmZ5HET57Rvc2jOC+1OVRZMjfZqgHoqlCBDOotALzD0Ddmm+x
JJMqELs5nndUbj7AfvwyTNHz5Xrfbf412R26ullc7TRCc4bmb9BV+jHNf+to/MNXOJGNVF8JVr0F
kfOtZRfdBBbAjnCofJ5p2+XfqY3BnkPvD7TECqnr1k34iuOusx5i4NhqC+S39AzuZ8ObTwGxVCxm
qs1pcuVqyKmsNGxjZ3g4VpqyJE6M/PpcrDNfvuE9GFaugV2biCwJ+EP19puVZs9ZMbdrr/KbhTCm
tyzzHliGL4LAGypIzuLdmRzcv+MF4vXulTwjLcS7ZpGM7ciRrCMBHCzhmTIRA9WIW20Nl0CpIRs/
+Qqs8mbWL96IJItv9daY3VtuJwTW5reE0hT++iMxvFJQRjJad9ThC8Kv2MOd+CsnPhjHc30piFzu
ireS3XLlTDvUvFt94F8969nZqctsE1GV6ljloSWX2Bjqh3T+9uxmr/5FmifRDM6vOvmRDs25LCzW
XaeFIQteUV1Ruh6TzeS3rCQeMrXcAAvQm03kKtWLZd+q8Ebl1HPD6tt3zDWhEpejnqJExVmJrtiT
H/gU0bpIEVfoz7/1XKydRt9NZIyOBKBS9AqB0yhIm8kVi7sWni0SYgtFmtXJldoWIR20BIEaTVH0
jL33bhgIc6WsdnbeekAfCz/tLZpFMwW4cDcZhXXALLnHVQuZ315Ch4qnhDvbsVEYA+BsqAICRgRm
I4cZpsa3NkVtx+twZkSkjC9VSo9en/jd3EYBpjg7NAnRnU+pwNgRew+mRitAFWRLE7sKnRpcrr77
wKzprDI6dsPaeXXQQQMfHoMWsnfo6WqupuaDUMAvo7eQeHEFJo0hTw2MlOs0aPU7MjkLn5+sTcNj
L09MwPSaCX7MMHUOcgDn1pLwKmcvpqkRDJFLZ+yopKchQFkTcNMngGVUMmeUMO2amkqPiUTpOiaf
L0rbfQ9t7tJgbQT1zSKtTvoLX8+3GJjeLU1ug6Q5E8sQbCpfvNsivDnqBXYmXDudGZpLPBJ1boMX
GceYpuuj5LnHSWz8Dj6kqTwWExueyZccR1zkurAenZ6GbZOTMfG8rR43P0OavmItcQhI42hVVQqL
tkZNPB16NyefPkE25pJzKHmH2zLb4UPcRSiifFNWy67Or2C3i8GUi7g1p0U5wGuCa78xK7Kn1tlz
xxfKfASHjJEfwBwmPCzJViEgMZ/km2+OzkrrxK7kEl/0dnpuI3GfEKN1wIx61ZC46b7SdceK3OTo
pbTvUfALpJIvXTwVvk1VLhn45Din4u7DNGjhYD5X3kSdA+uwkBeryl+jXL4w7B0D7lMY5GynA6Mq
D/VowEZ4NhwMfScJuHmFf/mr1BsbzXLy3NrkfQ4Z5hyWV3w70UAEuneUnBdc7tWbHfI2Oj2gCh8P
Uy1vJHbjrKXAxrNJbYT/U9m6MRYaZCy9gV66QCDQtNxlbo65rs0K9Jn2uheSjr2A6oC0KZPtEOIR
qIb6nPfuE1cUOTFDg4OSr0RAlxM2mt/mDulhRih77iBVtsCEWVLZ5At7D/2HPdo07p3TrG2KVo2x
oh3ODr4Y3dEmMQAR0woiwA/ld+KndUptKcbpjrf3Xscxfm/BpgpFIAfamXI6l+hBdKr2qr6hCYnh
zpjuDiFjJL7OpBVrGjwuHyLiubYQ/Duj+ZnTQSyTyNR2dfCnRM+A5D2YFq7b7txiuhC1eq6sbNUT
DQqQXR/+nsHEYw4sr4iMCmQSE3JopW655jahYJEyNs4khvCghvP82xTTbzQb1bFK8maN/uHcayy6
mrXK7X6ZU5BjFqy0wbLf1kX5MiLEWumWIDO7DB5Hf7wapCfo2BmH2rp6TL/Lya77RWGkD2Mz3Pve
fHDreSuN6TPqcYmbxCNzxDyGVQo9GXhXbWAZdZAmUkqtIxVYTeqg7Ikq7AkyjIhjQlupFcsqyh+T
bCONBm5QAOBIv0rWTMUfWqFf6F9lY5UzdvzBfcFXS6Ounv/6Iv+wDctYxWP+ExN8YOXd3pVOeBVO
/1lbQb8kL381lbyhQ9jjgXc6emADj2LbwiA90tmHWonQoTEhMHmfLE62onhCW2Yw+A8fdcuon4by
wqwcbzSW15gKPES59TbQlCgaU4vMDlVmjzipzIdZlxdhAgPTg7ULQ3b1nExwfBGnyAw+BmJgyIlV
yvXUZNovwDC4ktUzB/zqsOSdfXS0VfpkGi96hebeJP6qAj+AheawzvvHoICsbsei2XSNJBLYBz/s
vIKgEPEpypqPV+NBJwd9M1rOpugwMVZAyZb/J1Uhi6iXRiQpsSq0zTATybe6kBeG8Q9/AGBBh9tY
83eT6tauHKdP3+fw1DkNE2FcW+zUEocDfRF/CYdg8FgmuElqf7qSADAeIIR3RW++MFbjfs9Ujrlm
k8b42MwE8gG8PEnLe3fTloN9WGMGP6WmtYtb41f38R5Td3Mp7BmbONfoWBunrIHUS9JrpQExSZa3
pdE314o04KSbNrXElFjYbx0sw6L12ueiG1HGhMl7bWTZCUZbBd9xQKgj0RKbqYfeJLBmqriWy9I0
t9psA9E552DiebN9F2p36D/IRyE0LHZfkamKtZVqxza5E4qAXdtE8YNVkkD3Dq3TvGZJ75clu8G6
ATb1GDRdk4198sv3QYyID8IanLba4qqmNXWOLbL+qi0PyXeXZ8WW0xP5h3PCucTMoktQLpPL2U7O
ecuI1fQ0pWf91WiY8uyINHuaL9Z5jBI1iIJzgONwSv07HvkjPCaWlYxloopu+hw897bHhYyowNHd
b0x9l97OruoXLcm04GnJTd0b3cZoXHMFQuoAO8HCUjEKRtQhlTagHNL+akYxT2Dpx6siL3duUxxc
rb7RILkvpwEA17qSuibWpWPckb0hT0gvlU7LqYtr7pBp3b0OKnIQmzFazgZ6zBacHuhjVVEVghCu
IakhRRvjpDsec/iPlqDSjGoXwJMubkacRPGPCLCvDsR4gGlSi1Ka9ktY9wigZHhDeLiekQ+DKkDi
RQgPew21MkA73zH5O10JzJh57bomzB8XTbJHMDNULhkWc/wBdOMtI7wLbCbI7iOzo0eh016xmd6G
pjiVkfEnRUeOSCv58fJ876EeYQGhApBF9VevrXsxRGc/8z/B7gXsmX5EHL2KNPehc5B9QDB3L2UP
xSS90VuQ8vIx9rc56lUZUbzPy4ymKT/dWHOMEJ28ay6Gs3pZXOI7wdbYmol2RdFMXC0ZG2uNghik
b8eKP7uroF2LmV0CvEKNDsFTP1PdEUIEeCokQjGDBo0apm7uaWGx8uI3pUx5A9WgRwHFFeNAjFuE
qUmu6F3R9hPh8ijBnzyHoqYi8T4E8uaVmgRN+j4XCQwBc7K/KpOZ/PyoWOq2OA0tF34oU9omh20m
vYEioIjBMkmh+Ats3Iz9S8s5uk10yHP9DaXWJxmx4VLdNxjfah3F6SjYxiS1HYlxLD2mJqSf6IyQ
blc17rx47FRmOkZ1R+uvTUGrXUD/m/qjtGGkN4C8Yb3uDAou6XZFQFjqfIZKxC1okPnQUDRWmY9d
ldK/JY0gVxKsCf++5FMFnE6zjimIlaXvdhlQnCy6Dy3L9ngydgArRzHCskoMr3jUsYAU00A2f7qN
7YJi49Smf4qOUL2Lf9ppPgFDWGuU4eQqDPeiEPz9sKCodPYxxa3U8HAR9g0spTOvaE3BxWr4a2Pu
VwqHkZH4bDUFcbvFR6KBZ+WYpvtBXM25tJAtWwAhRb3Vc/02yPQ2+BCwVFc6hFxlEwyS/u0V5bA3
7BBXUZyuHKOCmuZHybMJIEmL9lbo0CQw2afc7x97Qm0X7YxMJLQfcaxBPat6AjaQc275dCkWX4Xu
/nKZPTF77ow2BEcmkH/WzY8pgDvoHUJhJg891EbvS9WUbNIc2tJUOyUjJR8u2adxeURIsSY04nWq
JxZc/44sDXmlRPQGfYsK+cOdsZMJPLdLV0SXOgDs4X6Nlj0t4mP9MRnMiCvnosXVuoidrV9WgobD
AXixT7eeP8OpT+MhdswrNhmM9p7+ifv8Ny3KkxajyzTiut+0sIPsNDUxwjQcRIBotMbb0zaXPFht
hDKy/+jgqpdoegBQDb1bEyyDKdeyvWUv3G+a9vzl/z2G8OW/DRj8pwzC/11S4fa3ePzMfpv/D1mF
5v+YXnqKvn7r6POfcgnV7/jPXELnX6Vt6YIAQmEJ3REkFg6/Tftv/6LpOpGFlsU/tSxbAkP9Vy4h
iYXkmXrCIErUsPGM8kuYSFR0qcoltE1TCPJQPd2wPPf/El0K6cwP8A/ZpYCJwvEs4bIuonATlk0E
4j/mEqa0jRoRtYdd2RjPBBTDQA+0p/VjwWqFdGtl85OiBGr85cCDRWoLT5h61vChdetaPX+9ehIL
nkgeTP5C4ZLXdN4iLSzWmZc+j+o57tQTLdWzjQacoZPH3eKxlzz+ulH0yz5wcB/TzzJL+KHISLdk
V7yjbhDbktcoQLXoXhazertaIuBjeQoigDlC9JS7LboICVTrqXez4yUNrMdWvbNSvb0BoUMR2Efs
ZK8I6hncq6Nj6FAaFiCgOgF6dRYY6lTAdSPUKQF5/TCrY4Pjo1PniORAAasjH9B7Kjrtd/SqL0dg
MhMV2TWcRIk6kyL7EfRS2b6yENU2LFDlnvRYaag40Ap1skWsWiy1E65kTj3J8eerc7DVv0mWRZVa
9XvIsu2I0Itj0+D41NQ5SjLuwlIn66yDIHPUpurM7dr6wxKACLVufPYQ06SqU4LpY/7lvJbq5PY8
7OLEmjKAcaqXTbbDJwjAOurbQp/uAZ7UUt0EHVcCeogf2RSq66Lia20r5sl8m6l7JFU3SplQ60nP
12aWFdt8tkMysIeN+tCcNa183ElkXugpOQ5O15yb4Mnk8iJM/Jqq26xW91rg4Gj8CHCLwQrqFYOc
qy5BLkND3YqIPzfByD05cGHmgYs/yZ2OMpmu0uHBwg+JyUbds7q6cYNRZYqDtsaWPI6DW2Mu4H7O
a3nptg2XNoFo4VL9UTF4fOIRyZ2eRotwGOY5KNOkTJeeydqd8/Dk/YjJLX8x3QxYgHEhZmxA99gv
QgaJWE0UCFqVghGtnAceTDLbx0jC76aSTxV4J3YgW9tjPC8dyFI4pgVCkokqtXU5F93GZqgB4rAY
cbKyRbAFHD1KfWWoKWhgHDIYiyi5oppFTUqZ18+MMCMIvGoUYUXFdbLu8/w3pIMqU/OWpyYvwfgA
hXp2Cu3i4TZbRGpKyxjXdI29IqP3rHVvdqV9ELlAYLBLOHE7DS8PviJhQ8Y/jzGwZxxETyGW/ux8
FiI4I2m9FwyOGp79Zahn4DMMlYgyf0asj+vWJdYowtydBveBh4uwfA+shlE2VjPqoKZVgho/ejW/
4leo0myvjSZ6S59OTWTLm4qR11Sz76Cm4JhxuFNzsRbYBhajcW0xMhM65mwqhujZWCM0JQWuXDc0
XA9D8JOhcAYzIuAgoi3HyZsjQpWzw3huqzm9YWCv1eTuqBkezY1QM32mpnuwzgYXZXf31ORf/90B
0guvpOKkrDsZWoRisS7w2B8E6wNT9U145QGZ6K4qY75CtWnQS36N1e6BF7UDVDtCF/EHVCYuAlcV
pm3xpB6tPL+1XYhgbExuBMVdw0ReXBadTm08A6uPwQqkfrFXO5HnJghoyEAfAoav5i1keSrUFkVO
85rghXZpGBobFquWpXauWq9vgczOmdrGGtYyG10Quevuqaejqlebm2CFmyAsGG6s1aC2u4w1L2Pd
A3lzifgnEVJtgj4rYctqWKkdsVPbIk1Ta6n2R19tkrSLu2qz7JK7zaJZq41zYvWc1Q7qsow6aisN
1X5aSe/seM7WE5q5RZQApsYyO7PU5mq7rdWe60wjTCfhE0N2iofs3Sx1YguC4bnrgFU0w33T/PqB
+XmD1p4Yr+Zqqq26Vvs1vXtXX7inicVb4dil2sQNHyWfRvBCxJI+1uYO++WpDnoknXQF/V3m46fE
F7jCSUilPTxTW/+o9v8SIMAAEAhCkIEGiKBVWEEIaECmx9H1SNefwUiGDkTBvDYKZdCAGypgB1FQ
Zk7KwHcIIOHPw7l2678wkOI8HIVc9BxtlsIyMoVqEO1XA3KUCu1gn984wB9Uy+LEUYgIerhPn+ra
WGElvUJNOoWfhApJCYjNMBW2Ernl1q4Q/ZOtcSmqlzp90oBi7P5cKWSGZoLPCagG9pFrbABXtxSM
o/CcqPDfaQE5lQrpiYB8yAXdic5mngUMygGFUHlM67o/gAB/h39RI+Cjnp7oBTH/hEP08cYK2dAD
dNQgeh+eQp9qYCgjMrhf+2s/Gw+RwqlaAKtCIVejwrA0wKxRoVqzwrc4Jkg8AfHSgb48hYHZgGFU
K7G35USwgJJpwGUZsJmu8DPCPF4Khaj9/UAVDFRb8YdjIKzVFP5GKQn262YzucVjw3O+tHU8BGYP
aocJ64OKGGIlVrVC9UKF78Vatc8z7ZqmpbMYkgibDVhgDChoAg56gIS4Hynj7e6DT56fQhF9Fzxx
BFg0ABiJ2Djr1CTNvf8wZizTbS7mlbpvaA9YDo0bI3wRGLUY74EvB2DMAjjTDttmHRkkCLqBDtQJ
5NlMlIyv2LHJ1bA9bWFU4jorlBTyDh8N6Um1QlD/chQOoCopsZhUDCgCkZw9YFcP+DUDhq3+ArJN
8Cf9i9AqrNYBtO0UepuZr7ZCcwMBrkv5y8pVSK+c7rNCfgcg4Dyrr7XFGa/nBxOI2FZYcQVo3AAe
a4DITT7cSy2BHwFerosVEZiAeQp3thUCrZ45lHIAeNyNvsV50Iq7o1DrBPjaUDi2F2f72UIFlQNx
i79YN6B3onKaBmBwdKEm2gTmlQKInBPiPCrMPGzIdO5LKNy6mPEjzdba4sBoqF/mRMUM29eIxeeY
lHnY8lWusPlSofQ+cL0fuNHGUSoAheQ7CDhLxESRrYHF18WbqVB/BDhHKtf7pe1UFpOi/YUOFg4O
soCsantRFV+E4q0GxSb4ileYFMOAdGVhueIvlRgqDkJARkSB/tJqyWsGSeHwvteQFkEEe0EAEZzE
eBeK1zAicCWPOQAvm6DRazzyJH7bMbUtQxOtpe2/qnuDWGPa7MZraI7Y09JzpfiUoBd0ScOw1In+
lhcZjkTvgaAF8EjImFqxMt3AMe5B1ISKsbGhbqD5QQAVmzNC6xBbxrSTXo1uZmqC+EkhgEYf+zXi
H7hk8v8UR6S+EjDKg0rf05kHA1cR9ep1Ie/m1YBoSiGcLIgnZHURJBdcVB/yAGiKrcopAyqtY9F+
GaX1CxFFtoviswzj2Ch+K5GbXvFdrmK+kIvCgUGG2a1877suQN/WndvS2kaCZkKPG0zxaPbeVKya
R/0IJBvu4nY/KN4NHeGqhYjLFSOH6/UQj/0xhaoLFWeX+kSA2ZSTNlQkOIRNUrarPTvKLeVN1n9w
FIQw4Ihke5+0Q6nYQal4Qk8xhpSPAAjCIbJ2LKViFXvoxRqacVR8Y6jwpig+uoqJjKAk2XiWxDxT
N89YJRRraXGRWIrHtCA0xUyUVOk/5IZ+InUcUIV2XwjQTjGhieJEk/igl0wLQRzwvM2pvWkhUAMM
6JpiVCuoVS3n6E9075vY9oiop0upWFg1XzXjaB1mne9VMbVZo1vrABuQ4nDjuNllJm/fAL1bKp63
pehwMUP9joVyzRYWEkCTg5JI8zOI1EnrDm3Nl94qBlnm2U9lHHLL2PWiJEnU+HUgnO1mhX71MkND
Jy3lMHmTLCMmZOJQWDlwwqc64EV3cyLvVsF7LBu73XSK405LBr8wITuN4SBVPHg5Rq9WvZ88587b
5cDkybd+0l/nnO5HGD4KDvfJ/E0z0EPDnURx4QFigMw00iC1sTgLxcj7/87eme3GjWxZ9Fca/c6L
4Ew+9EvOyUzNg2W9ELJlMzgG5+nre4VcuNX3At1f0EBVQkrJlsxMRpw4Z++1jfFoeyez7HAY+83b
hJq27O+VnuTLsfwh9Gx/YMifB/6rDfP9AKIWbZBWAnAKe9E/qEUiYJSoEUnN3CjnWSIh6JESfK3B
o7PcW4v1MkAIdleI9ENanj2tQ2gtVOwuBN9YaxTaNn7N5HrvIV5Yv6u5vFvZkjOEDQUCh47bFzQo
RajWPhRKPTYLJnmf2fhirGeR3AwIond65lFCgAv9qNdqCitgm2B0g5K/qnaTxPiSFKgvpNZhlNVy
dTPu4Znla6DCy3GJotsgYYceOVKOkGRNaEm/W5j1jcuq2WrVx9q3FCMpe/tynziojpv6JUAmEmi9
SDb/9rR+ZNZKkgxJia+1JaNjPa1abTJUP/ol+WxCZCSmRe8NWcqCPKWclDjNM23YFBB/gi4qQObH
RJqZA+CrrVhp5dXoXWZ0LzH6F9OCLo0epkIXE6CP6dHJgJun5hkUe4AW0bhaTlPym21XFDaCugYw
xvpeuUghDD8xbmr0OH6vhTnMI0agsj3pqgDySHmqyhIhhOTtroU9/uwVOwOtj03mW/dYkBf9AZ/4
h4siKEcZlKEQyrVUiAHqxGaCwwFO1qDlROS5PuWuNTE+wZ6P4qjXyiMtQaq1GGnSsqTM/GGgUkLN
UW0nLVziREcGLSm1ifcsJC8QksV3wttXPf0++uMh0CKoUsuhJi2MyrREitXy6GvRVIp6ihYg0cFa
UIVQD9ctGqtJi63qacVvJ+Rh1kKsRUuyFNqsQou0SCM8IdRqIgf9VqGFXKuWdPlVve2D+YPDBqlj
qL4SFzi59bNFC4YL13gbUIdNqMQsLRfr0I01SI9IPNSGOZz02ZBhfyhsWFKNs3URAtxY4zmP0/pN
QqJmhZefDbI5VbvLJZXgAlKXfvkwuQ+DQ9dSZuNJlTOuo6UOgS4Vn+FIFpndQWBaPD+C8Uyx7QxZ
EC1NvM2S0EMWkt7Zsf5Vg+amFSQ5IuPt7PXoTJN3NoMt6cal9oIbS/0i8hr9hbszZ+cjQe4QWaa7
S0orP8mkivAUFPcp2kod1PmaZ/1lnVomE3Nb87KEh2QkLMw3JnmW9oEfzvx/8H34ZUTRFAWUUkwW
RtK9Bw4KSH/ZGaoqb7xYR0ib/Q+SVs+zJza4rJ7yVeLGD8kEa/IhOapSQU9Wv82QMU92jyHr1U6M
Ge+gf+eP8SN1j58jUCQATuBoWe37Oa0faAC/yiAxzk1Sk2iecF6GJkUOIKwifKYbkkSPaqLa4crc
kSFHQGRDKZXGYHSMjpyK8RKbtjoWCzGAsZKUjhNgXohrIF+WgZercC4yYDBiJY9L1f4e2LBqIa+O
10K7aPZ4F2e0gJyTEI1goLVHwtc/OgcOhVm/6BldyyQkRLAWlHo/I4LMmfCRC6kI7RJPqHIoATmO
9T4GdiXRd3AvhVPzkdRmfJhj61HkaLpbw80IqmUo3psPSO4FQy5U6gmzhVOw3i8FWIFq6d0drAK0
BEgqiAOnYCSB5CeYOrlzVhb1oHM/J3whoCGOVBfIIp9KuvKKjC9MrtvEA6eyxlyulhywkjywRQeD
zSsRYQ38jWC+rCSHdcZKhNjY/EQyxxqs48VqcsZGHTgmdfSYSwZZrcPIyo5YsiFku9BBZVh5DmtH
dJk+2dpaAud8wMlxz+BjPgIddcamuw6vCMD6E1FKm9IMIYc1pgGhUY+l2mVjOsYrhsZdpqPUBh2q
lmfW6zqx47fkrc2aed/qCDZBFptQwaOnw9lY5h9XHdcGBPHGTqY3Eg+39UKM4YT8R8LR6OFSiMD6
aZH8VoT1s8GMBTFl+1qMVuQFdnpai2+W2SeniuFRS5tGv5RCj8+bDMiYDpprwz7qe6Lnsrimy4v2
lR3NzhE/qkFVh2oYstNguMluKsaDCmBe0VQjIlKaUHttWjS5mk9B0VVay6DzUNWdD/5ixrdQ+wjf
Vw+divRWlh7JIrnq/s0qXhMBDKa1r7PMFdYYrG/d7PwQYPcwBwXUP+Z0b8vYPodjenSqAQRA9a0Y
iEhw8efQ4/XNb7jEEDVnnIgKiHX4I5Rphy+ou5ivKiIkZ372PtfjIDhAflpC3wkvjBunnaXDBUfr
fnbrOJKkDhL0tBLFQKsIMEAkPWM4hrJ6UIn3aw4Ifm08krV6iYzALM4d/TnGoyQcknRo0hfbpVQA
6KW0Zmu9kmG30yHHLSrm8ih1ZKILsJ57HAAl+OHNUuEwEiQsgjsmjPAeGfFbaA7GISaJMdaRjAPZ
jEKHNJITRsIuuItBBzjGJDkywPxR62hHNyHkkU4MkH5WKaw4777RM6nvvk8wBXB8ERE56bDIwcvZ
e8kE3pRpz+0E7RKGS3Oj/zcNTjlBQ/CkRwLlUghJ/O1wL0L8cFN/16vg1nbW1waM5b6B488oC2rV
dChH3gjE6ewYuU4QbPgHcVY5e2RhDtJ/NpcLlDe2v5KEYKETAFuUmIJZrE+eJnfbi0e+JiIs4KwH
W8du5rqL0ge1duqGR6XDOaf16C/rY9Z5hHb+mkciPCeh1yzn3tThnrGie6rI+0RJc0qUeHB0EGhA
ImhWDPUuDG7RdHCC1KGhSPVXAjNR3HIE3N7Av/E3SJBwUip/3ZGo0W8anUE6PHQ6kTRmOuGaVxVn
1k9kuks6P8jSv0w6yrTitbR0uCmqx+8O4TOzTj3Nmh5gTnPG7P7K3cMkO4mIoLG2ftsdx6R9IN2F
ZbJT33ovv7ody3w8UsVL3sxd4aPxbUwSnItzqCNZMx3O6jTDU67jWt2v4NZWixOIcrVDQl070l2B
cXqHpKdhrYNfBx0BO5AFK7Lr2NJrCzp67mtTvg1gkxiGVt+8qXzNdKBs7v4wRIHdrbHCvRHuC1+Z
gB7bO8EmhBQpfZVx+atkao8br7tNZ5hCTl3cxAv9lzBskTnoeFuLnFt6TgQ5dbz2SYMloO/ETSB0
LK5d06/xh5sAnz9HGG+Lhp4amHKod1BpFAIdhblweKgs5wd4EvgUw12NJS2JCeUdAvext4np5UzF
rsGcC70iu6mTQ1Ax5/wyrex9oq0jQJIlzX7Cf5F2Y/0OzGP6S3XN06hDgr2u0gCcDg4EQzD/0w9R
n4u1O6BmfxutMhoAX1WElsqBES+tNNKIHVKJP0fyid16uofccM/Sgf6oEI8417cj5GP6SC4xvwYs
nQb16uDWeNPmk0UgnmsTiByG3u+J9HYdzwNlCRF2xmwiBw9YZW+rDlXGyFDAY2bgvqrVPtQqiCx0
U+Rg9G/W0hDoRwu5Qd9+Mms8ARW8e2Gl3xQ1cTS1fKPIiygpxAa4uYJRy4HWSBAMZMNnPzyu8fDL
HliOkhVrSDyXr1VF3LWng6Q9UiFkUDzQ+Hon9oKDOgrc/US3cRja96zh8ANUFadCz9fIBb4mbnFn
mjq8Gnt5S5o1bDqSWUYKg1JHXddYfaZh/swmh268jsOGT7e32Nx2TJooqNz5jmxADDWkaLsFynuM
m7r/VUJPWvZ9Dy3HGM4Qa8HUOxxZdAeEJs5yJgMk2/ahNpeRbi7T7mL4WXNKYeTL1b23O/6DPlz3
041J+vcyK0K1pXejyAXPEOvvp3m4naEEbhAw/8wmCpU8piWbc3M1yEE3S4k9x13qb7RszyndwiON
+d85ew8dZmPClVvRWIqB/2cEBp4Ls/8eZLQcVzeQ5IlPdz2CQE6HT3FQg61iYD9jgFra1jwzsaG2
h1sR0IY6LctnQ0i7dItqL2v/5HnKAqt95SBN3grrP21/9X2olycuGyt+QhSAiyvTDIePsHTrfZjR
7Bis7BsgsGqY0A9MbOJqAns+eONribzhOMLLPaZxdyeSkyNiQS9C/ZYQfYituSJyN3iL1fuCLuEh
hvRL45o3ZcBu2PmSVIis9V6DCZ5b7zpvpZfj0iZsKjQsog86407UHTuqXD+rOT54rp0fSbEtd7Do
/LPnNQSLlZoDxyklkhjv0J8aGNVrZwFCxkTi6NRo99EyUulA3NwuQ/9WMyrR/mWsJBETc9BeGEzP
KMNpZyooEwMD4M2UFRpujjC27n+UngtebKY30Cmkr4xxTLn3xJAexGjFIBqhBncu9riheUFktx2B
+fMGOMoJ557pcM7u++VVtKDMfGM5rj3Q7mF5wvr8K+3IYQL0mzgUuswpqk1BLg0GV6id5ZjCLeOW
b0GTmy6aUyqMauG+Ngh+XxbT35l1QLhT8rH0rYdh2CdyTWFmyshe2jUBrcnaEeexGp7nLvxptEYG
6yXFvb7x/CDbt4M6dZmKSt03VRaykzKxOTulxW/hAcSp/fGtzZjd1k2hWb/PpcPJpaYJm9GOulKd
uqPeh5MFNOOCT61nWbK5l7i530YvoWMjdsI0f0D+JALBDoO9XZvHwjGYI/k2DnK72y/tucKjsTcW
JFIKhqErWcnqaFnxp8RGIg6UjV1wZnkvto0x0Q1sDXJFhke7zIo9yoK98jCbZHgJSN+SRzA+ODfb
/qW0+zc636d24i8tKS1DTlh0ktIYf+ANTBDu/Lo+JcnyBLbkg+wxQnlqUhA6IuH0+wZm+QWDWL51
tIXByvzPFgg4iKpf3CEruk6sRWVpIp9xnuYS3qLXgcDIE5SIPg7rKXE38rFSzcCJAFECLP9j3vI6
Z6wpCQyzEfDt6ud3/UQBv9jPA3Sk0X6vPPFkKOOnrS1h1EHb3GEJqw1E4auJb4e/YQ67n13ObT5D
peU19rYdOX4jnYb9XhbeL9L7GhTjdPrMpLs0PkccGzzTLO9a26P06ubbsgoh99fdm2lU2N/c5Urh
Tdpx293yPlv8/i33c9RLQxDwnmxoh9bidRUVSSO8BQ2sn+P0e1XjU7h20wE4WWTkFwW8E4zcaRgJ
lbFnkhrGmKNJGh8HyKsbjntOE2x1GJ8IKLTSOYEt0jJQSnKGiMuNYbOq1aVDlRKoQ9qOj7xrLpWL
FTyWPJ10THcl/FPmc/wiqPJCOC9D2d6PrQs6Pi77rTflaPmN6hKCQcESCiDKHkncW4dnEFtVEzLS
X4I1ahPvWo4+9dYKJK3hTgYOVe1Wnw63sMv2F2PBENa8kY9DZFituMuF9+CYEypcy6j3yYLWcJk8
RXI7GRuNlZIFidlE1GLmgIEBesDk8wKlh/m3J5/aRFYv5NPQhRVccYLc2KSm/JnDZv68xOPHyh1L
amSeP2cqVvuG/DfNq8ufU68hTAt6XZKPn/6o2qevB1Wv37ugX4FT8lRvdO0JOx7idocpWiCcFxbY
EarwlN+Ydus9mBocO/Dza9xup6ZpaRO49niPgTy4FCQf7iw8EpFC5bslFtyhzZ5VNIQbeY1D5C8h
qs1N7xo6ErExr0M1XkvIcNds6b9DqusjJ0a+kzGuPiHLB8phgd7nYphbFALNU9Kh6BCygqpb7ZOw
mI5t6DYaPtvsktBlliOr5YhsCbkF87ybtI1Prej4TD/V649Mzz2rxPKuQGL/er6ue8BTeKhXX6pT
PhjyUaRKPtpxcFrbvLz9+oyaZ9lice2YqmbDwXHFJwMq80ZMGvKNHQryQ3kOqjg8JqV2AntT98oC
FOyJncPYWAE8K8xvWTMxnnDD+W4wkw8ENAAcGjG8jh4RdLyf9V1umc1F9DIaLb98LnzBxN1b382k
7ugcld3FWm1Y705iH+1APoV9Hr8j5nO2/RCnB7u3li0pIYzKmbYf/LWJmQ/eFgvXFB6Ldx5U2l4K
ycmpoP3P+ErUm64MWhQ/SXG2k1Qc3dj+KBODMfUS1LwRIR6YjmTzF+sFrSmpSo5oD12v8yXM7qwa
Jqpj6FqQnixciPVonet06g8+AY8SttbvpfQuXafoudKguqOW8nHpxBMN1vpaDcGMltEQd4tXk5xs
02epbfHarFxPqzDLne+BuRVUb09BgZnRbd+70riCZ/6cw8y5X7qwvfeD+LnEbj1ntf1NBtPLIijW
iq5ID7Xwmn13N7ZLTMsajIFrf8uswHgu4vFhIM7qDld1jJRpU2I/uKnwX0WoqrYouXwOANjfW30s
jReDV2XEYj30/LFLUOAbJnSGKHcywsKUvn1P4AedEv9oeTMgAJuJTVL7y9ULuhUQgk33AeriyXfx
PqshR5OzAhyJiX/ZuZ7hn7juxUFpxlZgIIUHc7WlU85Zz89hYsUQL72cmVqj574s784Tw31+Mfx4
CeSbXRak1snEQUFFnX1yNOsRglFjJ/VTwvKNqSc80hzGisQMf2kE4zGCC2AhCOQ3kwtVxYMdzUHk
WvWYevxeMgsxaOdahnWbxG1439lluYdSgJhfJOG9QVYSrjKJEGnOCaDx4WeNfjc+j5wFT06phxDe
0bXGrZrTHj+YQl1j9QYafDRYhELtPPtjRqz+e0iBalUGHgp8NlRbibwlXDHYEtRQHobAQjEDvfgi
ZXh27A/wXB6ntVU+eAPLa+o6KIHi5GVe2jhCczffu4M5nMvWIc3Em554kZCHJ15yg2QD23R/u6C0
eQ6NzHjyvEjyb6yVn3wAu4JFw6QrqRPrroorkzdmQJzw0ufHHC9VNPaEgthsU6Pk3nGC1N519J/v
BpXLYybIPoq9/iEonPQK4v8N2QJWtkEgDvYT6+BYLftSsTgRfBsamWbz7c8v4tBZk6Oqj4zOCQZK
xJXmS4JWzgt3xCFWh0Gm723H8JDcEpwaRUb8D4kV5m0/NHRclh/MMQiRpVxAb8MUXl8DWdnTPkTL
BdSFtMhqqB8ymlgpMs+72Q/OCfKwTdz57Xm0yABN/LBA787J2MXEO1bGY+0oDsaDRqfk6yHe55oi
0lH2RUvwHUuG8ezF29JFjeCEoqJ5a9FIKccfNaQsULl65pZ/zzPO6Xm8xpdgbZ4pq+f7vMuwQutf
sTeBlPy/Krjq0355Xupf//WfP9VQ9S156Nwi1b9ofL3/UxV88zG0vwh8/DdhsP5DfwmDnX+QLO75
QoS+jUAYXex//lMZ7P9DeKiGAz9A7MtC5f0zsdzy/2GFgfBCIQTsZSax/1QGm84/UNW7xKB75KB/
fekrHj75RdZbsSSqIvsdqfbfn/9HNZT3Kq36Dl0xP/5fdMG2GXqeySqPUgsOuiP+VRecOFNZgax7
61sgaop2ykNrO48cHa+d5ctbqMMjKAATwwVCrQ9pAkwmkupUihSLS0OazsUw3Jh8XRle837FDuEn
RxDhT6xRFi0T/1auXn4fAIJj41L5wWnPxFq8pkFsRUHo09sa4suUkHuZuQj6WtfCqT5ESqbmd3AI
eJ6n2EFAGwYRxR+bQ7p8oHPhdOXisySVD/Bet/t6t//vV8W2kF7/63XxHA5AZmALJNu0QP8tx11Z
RrL4pbz1qvp+tvxPkMEal+qeXWN4mSULymx7hMI1YGlsjxATBj5HNxjvmPul+znj6RiDr2sz9F57
EqxV0r5Ra9yw66S3VTCi1WTqRcP1J8TSc14Hc9QDSEG49Ol4qMw43GO8RoTSxjMJX/NBYJe5teLu
wYsN516WXIIG6PF2Lld54+nAqUYxlffIxdrwTiRkNmOT83y22lYDbSuKB6Zed6uZPfudLW7krBMy
9MxQolHxPecAq/bUwzi5WUWM53otLlNMk1aWIxZYk9NF4kJKXOvhfbC1MxuWHFvQj3jyQPvEDE3a
ZVtNKTTgMf+YZfE6N6iX4/uB0BSOsDVwiP61mEyymgHVbBZMXH6V7QE4q00350Bv58/VC17LtH60
UGDjnKUrBM1vz4AOTgvdEb5cnD1pAgFYhm0h8fhVDGOYeuIcQmWbQTtKLKn0MORkpqTN+CZtfGua
bt1Za3VXcz5XY3ecyJbs08ZE1kszG/E3Ao2AnpNV2egngHnv1JrSmBgxXA3pegoW+S5iaqHMpcfc
cSbDZweOKF/CkF7eBgRLe7dkxXzXh0F5cBbG5RZMNUvFN0ENGqATxT6jlDsNVnezZhyuAKsWh5p0
SRL6AAZnRZQuQbhnC+7p5aw/iPE7VWsaJWHQoeJexU6JhS6G556G4UBQIg24lYYRVZEt62TP3YCT
xvHhqNXABAgbTO6C3Itv6sEhiWO+tdBrH+F4cl7DlQghs85OBUW7wOWLuWFCEL4yWQkeReCdPDzN
DDpoKs52yWALP26TlYcVViM9W5sO/7IHjQTxCHCfmBX4vMo2T51pvVgjuulUwD0BDPc+9Is8cYC8
aqCMwqQ0zN16aAhZ2dho/qKSkd1RgeKnB9meWEi3pZcQ0me+lkZKj9gLUElKLucYN/V+9UMciTPB
XlDTiA7POM1aY850NA2LDSfKeOupHBawVoNYNu37ekEKutTJi8nJDjF8uZdZTkkVy5/hlF5tEscn
S7wteU0CoSh/k5GGfbLuDoTn1CSXugRSrAz+RZe+D2UhD4mkTi8RwiKBzTirNf0vkBWoI8rMv2OR
OnqWPeySisoogFC3MaApXtidD9ARNvBJq3vyaj5aGwoLJ1d0YhOmo4yYmkZ10RpKBgvLcCpRNuxp
QEYJw8PzMJlnYSDj6HoPrWz70Kchp7lWHDzIyIwzyfIb/ME/J1a5EPvDiZA67IKAuyRajlPrqIzH
MQ8uQ0jkkRqrKMQce3GH/tmymGkgq01ksNA7Aai2GMPWLjhEDbWdbZrGf12EFkYraDEpzDuka8Rb
kcxK85SfY5NagOUDqSgBDLmGImFQeiAb742QAOfZpG+oHBII5jhjdkKDmh+fb/jj+JxJmx3neGIO
F742HSvSWLlXpLIwYJd8hd+VvNRS3MViWTQRLeqgBm4gsdKsRTnS59NjgxJvQzP60pC2Cp/P39ch
kPme5sGudNaorDO0O1A6BUjBPliSq2oX9JsAAks57wen82kyNO8z8Q3uIn8PEysmOKaeTBGbYZp3
17niuJj13dx59rlD29SmqPftkl8iTLaFT7vTXJW55+xJ5oTTvpUSXhXphYcQc6RZBBhb7EZzrOn9
O9N7A8eWRltLxPoMjqk2942DOs5L7B7YtFVAVyWAHsSoaH9mtJUbH2emRBWRShb5KTAPdU8LNWmC
b1I0BidI84HW/DEz2g+fFMZdyNNb+FzrbsrfanKiorUA5N743SVdKU+TOGa6Fn9axkhoYI0QuEoZ
QtMNHpcmSu13FcaQHaVHLmQMFbyg43lea+82zGzdCx+Nkz2WP/OSLnsY/AYLQzMQX8uGaREIzI3y
M1gdcZo/NeMAONIx2cdCmzaJP8Cr59zT+MHOzhaGSVi7jzrPO+5cVr6miyrMblFGdHeTNe15WAUI
1/kulStmcZ/JVj1Dd5ghXQFJI/OV8PA97JzI1fMakLcOI4Rs2SrbhLYSt/cGJOpznhJDkgExn62p
3S2LRQZgjqBgEuW8DyB/Vk4BEIN+1olpwYfrEIWgZnBNjP62inVrUjQOE7mUkVWux8wW3t5dq2dq
78lvoFj7029rXcgVJiulJ9lpwq2ADEqaEeBhETH0WEuGXAXD80Ydu8b2znaKsZslchwAqTlm8h4u
s7zEsz4titlD7hY/oyvWxU56UGVhRckIxPmPhKhfflhxZlIP8BD7jnnrELK3omgDJlmte7z61q1K
w+Da2TBZufk6cZsanYVGtD+oleUBU47aGKGljq4D+bwbrfxitfUvqMjBx0iBwklNvslkvDbMY3xk
kb8hh52K1kWsZfsldsmBADDb+JRziJxyxiyauDc66a3sEn/vN1zXhcXl1lJtdaua3KFNTCbKOjv5
xU1bDW4WbGc5x9CEOyvIRoZ5emLQk89JELibq2iphteORtPBMnxaUZbwv7dOwoti2M+F3nxqFXUI
1SNbf1T2CHOXOsBCwlNqTqwzbZlF4TFubHnTuPYhNBrojR2jmWj9LASXHGc9avieEXeqf+LXw9j1
KmqMbCcIgaVfBVAakQFfnfUXgvSEr9Q5f30ictpJTvJrsrH2+rGJSDNhgAGBLcoV7l1WBQIxJvsb
Bu3mYOt/39ff/vWRGJD4dphRHfu4ug9h4OX7MABVO4f2m0YzSSwEDGQbLDN5j3I0sfgN9cOfX6RO
2FX8+bUK3G85XoBdJ6YHoKuFOqVZn53a1b0ZThPJ9TtWHQXH2q1OQ5WdxWS9zgTzHEAVc8H1w1SS
J5/p6EzB7u5469Uz4vnIHjCiSOehq+2XpPCKQ2iZ67mpGCM2IxZqHuJw4QFL+V4G/g+rquoIDCqX
cFw0EtOHackUnk435MC6H9IzLmtY4yDMeEbtHaN1kbyia9GXx6SrDcAFTHqE/tgmCcd7+/ul+fsK
fj1n5SOyg5awUum7qLFsAg55iRLpgZ2YQiTAHtDDzcipu6BNDduxxj+WwrPu/YFScTmGc4qQUf+h
Xsc+WqVrbL0iwPjydbUtF/X+NJSIEvR1RyjMdmurC90LCo6vfz1kqLegGEMQy/KvC2Ja9rwPW2xc
XSMPbYFuEm34gvQMjv/sR5Aw8aIZJhKIcoIP/fUKlDX5SrSwWG8YD5Ee29hdHgFfb/88FE3Z/fnI
clAyu84L0/cHS5i59ljUkTUSSpfY73HvubvSDuivVYiioWZHjX7I1FqeVEp18/UZEo2otLUtRX09
FsLktyvTKyoS6GqGy23EpMIfEnGkvrvWisSy1sFexj1rbJFOz9HXQ9zWUCoxJ2x4D4ujUS5oHVdD
so7bCPXKesEpgqY3AnHdRl8fzfqrnWmQkhYv/caa8/6Set13xOrJgdyKIfJKV9MJB84YTV+cvlaD
r1f8z43DuhALLOEUuDe13jJIPHnxmcZz0dTl64dXPwmchlJSL2/WtLw4RuHfFm5WHlvms2y3idx1
bM47FQf27ZIEIcNm2wXVqm0zDFUJ9pWnUn/x68EeFvvWN+NjY2L9KEpxrHrS0nwQ6dmirNuvh1yu
f31Up+jLzOrP04gHJzwyS0siON8gDUj1XqKm7deniHZvm7jNI4c05lvpdUQmFPk7rhcUMQQBoSzV
Xwgzy7lxi+vf3/X1reYqcaBiUDhaBuXY31/FNoc/QRQtRXnnH/EUULuaKStOn38WTl7fu6RZPK6M
/7+ebkBBHt3eEX++S9TeazgWzYMjVfnQVuLb13e1Ui0HxXjlqEKzeLNltqsPDS3oKzb7+jqFor76
fVz/j0+/nlv0F74+omL6tC0Hkov+A1/f+/X8v/35r+fEEn7O0AVweMRnpiApwhQ4vtSEuzrsaaw3
wcmbXKjMPQELbuxcDaz3AhlwnSE7XY2zNWTgVZNT5sN5YUXgt2C/wg0q1vKQM/cEFfWKNAGhQmuL
K+3S5GTnAQ3GZVP0Qxah2JkNTLxpmXxg67hnase2SmYQVJjHBa8Ympm4AQtHfkZmvNhMOfYWp9Q1
H+J9kxpRlrY3ZYxM3yi8s9sPal/HubkRWZIdnBQlrMrjR7tgZo80qrxW5AL9jwdir14zD4O0meFh
w+J2qqx5b8blY4DwbxsvCd0HkoDp0gcg7rEJYDVyybjpP2l/kyiSqLsxp23NOeVQlvcNQV4RzO+d
PbNn92N/Y4n0ukzTveUWkJqbPk/3vuUcOeT96uF7lo77PpCmsK8R4y8YPYPRGfejvBZEaUdULTur
8VEmz9Qpi6Rz1M9reI5VuZ9Wzv0SRSsBYi3y1Y0FRgaaU1lv0yE8xZnzUSw670oYUIlLOe1tQLrt
/EnDgVFnQtO9VQWj8RA9cNVcasYY11Y/cOll5DvznpDtdeeHncHyH5/qMmzOWbASSNPCjjKKeu/m
nIcd/fZcJwMT4rhU18TodpLpeNRQXWq5JpmNuIM2tT+RW00zPEvf8KRC5mhEdurG9daXDiDZbiXE
mvPpxARkW7Xpg/SN+QRHS+dX5z2DT9ldvx7qXqXXFB2QfsZGUZivibOPl/nRnkgQCjK4EeYKULoh
uGe/KjeJ2nXeTZNFoBHq71ySg9UZXnNdS2JxYyfmRUYa5oTpxWLnmE3nuSF9bZNVzCAUje7O8MPz
n1tm0IyQ8mdlGj8FXPt9W5MJl+b12fTic1B4mLIrfjfOBBDcMzQ38UyjyEu20+zaUap/dIbd89ro
Xz5ALkfjC+pY7sBVNp70/3m3JCdUw7fTEHYnd5gK+kdxhcM+fB7Jq/n6pNXXlTzJXw6Io3Qk0ryD
gGisHQoFNXLA8dpyC3/9xi/sqMLTeYa8nl+9vsEKzYK5//O3DB6jO6pQX0JstzBoGQXlCZRY8vQq
s0Lk/74EZXIQ3OibyS0zGF0OOboWnQ1TP4i42w1qVpGrV6XcqLt9EZOnW6QV1fu4pa3UHkJzJQyF
9jDukuz3GJQc1JeUFDHMb6W5fLpJgtU8bQ91lmwbZ8wutswF7BALaS3k9yZ9WFGq8e+dE0I2aeBR
LdJ0sXMo0qTlMd7fEzOH32BafgSef1jRV+HjVd+S1uY0OIy/Q/DIXexdPBCFUUOwo5uNL0HZf+q3
Y5hVz641AbgTlPdKNtnWzgR0aZovg/J2IRmdu5AKkFMHScpi2o522F1n/SA6SUyflb7mnvvgFQWr
hzZCOpZ5zPXKI1IolMzzd12fMtXhZqtpoEkbMow+UBhN/sRo6I56Zw9n6RO9KzRHY/0BNqUXeMqt
UzirnBJB1dD9ESnERl1tPCKjmmk+qSH4jo/2riPyBqJ+T+p3Nb7Uc+0dy2AKr5ylwishPPGfj5KA
YD1D2wK+vuAqTtdJVWDeWH6afThe/34ABjRdA2/967lVV8qVbZz//g7aGxdLpjAsQYMfkzT45hD6
tKMa6LbYM+a+39sZpKoVWwmqlG+lUlgT9X2VA3EeG5s+iEdWXybT40rwzzF1slcUKxwtRYGZyG3p
QC0ZDUj7BxBwGr9Fc9sH3Zs1yuZk1ctlNf0FNQdW9LyMHw0jya91S05jCI2WbkQTyQBkpMOVG4lh
2LVjgnbK0VYYLyVYLM+uVJ3uVsZVtrO+YIsDCQdjS5M3+W/KznQ5UqTbsk+EGaMDfxXEHKF5zD9Y
pjIFzjzj8PR3gaq/vF3Wt627zAoDQimFQoC7n7P32gLR5WwIa0HZEhg9j+PFRSKlzXxrhQWXlBA6
cVAubULQLolI1MXx8v6UFvnWU+W5IR02iHgmISG0b6yqbbY8FoguZ4BsEEFn1o9W9tWuQV1bDvQb
+7F1Nmk6U58MZxAiRpgC7LIH/cT/fKcJuUuXUXEb4+xA7t6T7dIT1qrzOrLnHuF2pDEFQPatQOgQ
B9AAn+OyBqmOqtglfk0NgzotGbYk4NmIzwRItiouvoy0sXYCY9nFGivqf47eUtwpFJ1NLuf16exm
CQnzSv7GAbfPq6K7hJnegmzDh6gJBvyJJ7veqzvb7rRta7FS05HNUc91g7GKyJ+J5dHOO0HUusEI
5B8MEyVIpNtMWzEoTfXobu0Uz/8wG5L5HxWDTnnYdVIc6LWOysV2/0QM5wbY/dZkZBmoxW5rHeem
H/3oBOVyNOgI3sbskHf6cckTu8jGRmS70Oou6zFQOoLofa4FJynOOeSMWlIep1mKv28ZvAzmcqdJ
x+Ux6T8yl7xo3hiPLZLLt4UhfxZ9urcbBt7RiGfcP/w9ij57yg26K35HndzGZBskxrDNEVle4IPH
F9MhmDuySZNosQwndXJUAwkELTUqITFYzhMfuuVztxe9Ja9aC/xBS/iTUGTql6QKsRWzY29KJGjk
/1AFkwmh8sukypymUy/AmnSEIG/ol/4cskHbVWFeBwlVPVxsnbqsv78y8J1VJSmijSd/TAtcSmbx
reqZp5BYSdiKrh5ZuR1yxfDTOuNtlfZfsYWiUwf4viESdboMFk+zIdPw0EXus9QpTRhuDGm7am6K
3t3bkRgOAoSN5nNjVz1/ylGrn9TAsDyZXQxCj6TiKtJOEzVNWmLE14VzjtnZss+sTu6RspCjJ3G4
+Sw2CMDhMqibfssyKSe2LXzzZiYvA9VT208fwRQAT6+xX3rdM+lNu6LSnWCeiPqxlX+IMqpXdvh7
sPiAxzk8ZQ3sC9nWgUTgAucF/TxrJL/WQ/R3DDh9or/HLkaNtkkfCDrUaU1DOW/iBB6xEy2xyJuI
Fj2pPNHiNqg/l6HRET/AZv6mWgILYe6uqV3vNS4NStbmuCUfMXwxK6W2NV6iLDYByIyMMju71njk
oF0CCqT57QbWPdcDHmQ//XBLFsijxoTcqtHMU/IJ4A61QUIpLaBRF1RGLYLYXcASEN1MTYlTSeYD
YneLdT3SfqVG4jVxeWqt2HZgTGioQHcX3tlyWPKI5WNsKp0ByPo11DEIgaXr19HxGHz5qE8psoyk
Sa4ooqwdV9dnUSfvejQ52zojnhmzAO7J+CQG4jkpzXBnzxczJY2bv9Ec2pTD+OBMkPMdKeXzORmJ
r48jjM10GOCoeowKbnk2vUkhySfEK5rnT9tqQxY/5PYgq/lar9ppJHfe7yPI1vxwEk+agnyCKkIy
wVMlXm7ZkUBAQq3ZrIdwY/JdxXwG8w/nBhBL+8SMX6RmhZeKGdVuJlHvxrA07zxh/j5nLmtOFwv7
8oincWqgGmZy8f3YX8bE7/n/Ou59764vqRjyrw51aP13RZKxRvgeG5fvg22N/omfkdLszDwW1tG0
nQsIAglOedfQ1DlMuA0WcmgyZAKuZqdQKfl+gYPtf6uUrUvyf537u1Zfy11/X/1XAed//Lr1hb/L
/r/f4F/n/n77v2/j///c/+tPW7/ubwHv77v617n/+ztY/9n/+EEocKnoSeE3RUOzpy2EoJJH3VZr
9Ne+oaZYCNS1aU5PMyVps9Hq0xiVzalZaiyAvj7UWDPTpCszDb+dynpMZgcNJ7W1J7tM77Uqnj9I
ozK3HTWWQzejsCw0C34RVsdKfSgvGijw49GJa0c/ezDPUHCG19QaisexTa9pWzFNdbEPJCRufIhM
AQtzQFcnDm026ojHWEwjfZIcVAyWaMwcFQ/IajZ2+BE38fKPKJxtpNUUb0RWFKfe1Ihw6UPxoene
a4I58BHjWXi1dCSg6/l8Gn3wYul8sGz/yfdJRXebGmM7DWy7bLqPSLbtIQEDBHT6sVDx26h5zaOP
9IZSg/ua2hXjXDMADw2F9y4Wyw524/zi4U18DbEZ6pJRneTy9x6WybYFJiHNWKeo0mnvQI02BnSP
V9NULaO9VsH84PzEL7vJpZFcurmcXj3q2fZyHlIOz2LhwanhjiI2IoNyVnovKkmLR7/OxtvRUXhI
C9U8okx/hLYZb9H2YlC1CRvxtMUjTcRXAx/uTUlfHNu2l3guuqD2HfuZoRj109A0l1SHvp0a2SPR
MOtvphdRBV+NiO71cNbSbZNODxMqOlyO+uIVOnZOMt22k/vk9GqbmvRLGrDxwWCRNmaZKMQq4oRu
hizBli4kbphRe0lF+xg5jYQ2MjX3Zu19ppZjvk8JNqom98K9NhTUrMf6RM/Mehq7UNyiWYB6Ws4z
FWbUSdXwp+/4wCoSuk7Sn4qD3jRQjLFQaTp9trxrDlpRZJsYpJLSsGjl9H4TTQoGv0F+FPBHqdvp
07Y33Xt6Voj+TPme+CRg+gUdFKYYe97iD+W5TMeGJH+37Oxn7Irqvpmz7snznWPdk7kiUnhw2DsB
RaZ0e6U7OjDfehSWISmEmawodpSHKZGs7qwCM1EhQdFVEwINu/Tfk9HFyhXn47lsbf3NdR/Wz9qk
FXrMZgSKbtJ570PN4DfQ5rodCI95Qtx2npwUE2iHA0npgrkPpf5tHcsPvabuXobZycuT4cOa6Aor
W4tvp2HMjsvItOlc8YcG+T5hZnkaK819z9HZjPa71iU4H2zKcOvZyZN4Bhw4NrLt6q2uz9Zr4n84
SLDfjRidq75kNq2Hs2izQDlK7clSOngu1TxSs4OqbrxnT+TyznFg04rl/OhV/Y4LJt13GuYiPDAL
E2f4peoSOmbsiyenQZvIX/mdKGPzqDo64Itu4ugLc4T06qD/pnaFOJvboZkL8VZLyNeZXr5YWanu
jET8TvRqeGNF1eejviyJ6LFRXnvTXX6jJC0N2B0cpuPzpLfDq2mzrs5YRwVgjrGaYCu50d1WXBri
yaGDGdGW2zt56/iPubSdHtveGu4p8T8h845YiMfG7Rw58q0b/tiuqzDFyeTi93l1pyXW1/rDqkXJ
KZfmPhG0PlUUzX6jBsHTGT7CxZqU/YZx0ybG6bVTY36G5HbsIc+xTOfGbeOQ8D/6VbtxEdBWhUI2
KLC5TsthVP70oAw0csifPamyu8b2vvp8xslqS2dvOETCrodlXCWbCYWmNGiios3W31JkDo1SeI3H
LoKcWluQ4fRPL2+8N5Q08153MVJZA1U8XbqgV2lsyGKMroIn9ps+bJ08zN/mMguvwgNwH8dLCEMa
e+ckorzrpKbYrR8AwfRgdrA+3zaNzoJ/OE6los/l2gDRZ8wWc7bI+w3tUPsly7vJak/NmCRYDU2i
6hQhgWjZT5h/rNMQS5+Oo4yWSGY9R1Dh63R6FdqEJj3oLvNCcG80Q9SiT8CaGe7NsCDIhYn0zZKo
xIp23V9fX79+3fs/HU7Ld/vXl+Qaddfvb/6vf7d+9X97OY/45ASZDmG9NMR1GiXrXkdFjkcZm+E/
e/gfYthQyzGeR2Kl7dShNq4P99rya4RGXpxgvvOTWa9e/YHWLqt8mk3LJkWG+r23nvNrgHqlyWAk
lnZmQz3nhLrCBTxAlwZOL+9D0xnoKSYcLJ10Oh0UPt573uC6ofjzz55U6XtjzS4oKl4ULb9Ht3R9
XLUIhw0qdqPs6xOhRfBFmKTeTMthRo8SB7RZn/4eyjbNT+O9qIjwMT33oSpc86Tj+sZIUdt3HlbY
nTnG08mLcOPQI5a0NubpZJU155SPdzoMQYrzF++ittomy8+w54aRp41+rT/x74/9e7i+PVbjBU3y
4/r+myXOh0GSzNR1t6klBdm8zoMwieuTs3S//m7Wc+2AF7yb1T1KnTxDbHj0Bs8+Oi3Ae9rivJHR
xEug9fLw9xfu8fh7pdTAGC9NtWUDATNfsJRAEiP86rgA6HD6iJH3Tco4sTQPxdLvXPeypU+oUw7i
4U8tfVobYUN8lYOPJGTROKwb5Pt0FhMkSyxz9TqAHuJtQIM5pC15eo5LvLQOJHFs/Fzlp8lx8tO6
93ejyTA/Mfa+FtKHubhcaUAsc0LfmOFtDGApQcRq/4aoLgJgGu7UgWAg2s9suv/slb6rHXEhhYwc
JAYvPyzue4jRU08SWtLNJMYv31qs9+bfn9IbtDitKP25XsTrppgBuYPd4aJeN54HNEWbsmO1XMnr
NQ2lFs92hf1Zub3656LWxvAznEEEOHlP53DiOqfm/89Gi8vy2EBaiKOlLVgVPfGmYfe95xIUB7Mq
vpSxS+iXA00HFJ4uWF5K7bcQA8FEtFmRBsBJIYMr68zk2FLmpT3dfX8foLn/7K3nqPujAFxP/utr
vOVHq4rarsFwHfhWNpzWDVmL/+yth15LortSrMTLhN640dIULk27/2dvPYdxdK/bHqNu2hrb78dM
q+qjn3xBUajp2uauONF1FohH6OiMrbnkrtaN2tl5ScFNN7tTlUliqhF1hWJBm0zNWyFDUtR9WZ2Y
d/i7yc/vJwE+9e+m9hNsH9pMK9DvjXMe0jHx23JrOGl0VqYZna25fSiNyEYp2FY4RUFXJES4BjkO
6W44r5uqMuG28U7e1Vh6AB81rCiIZM4zQvrvvfUQZZu+9ZZ3Z5UNdRctORvLV8jMdc/Rsln31hct
mV1r3OL7dkHdGgBVqZTBJCcNMMfyorKH0voDQ6veF7NuPTCnvpcE747diM9Vx105+sl40OiaBnMe
45ovO6z1Eiy7lC1duAEd/zT5E2/ltxos40JnxTvKoXf26RBp9za1c+6Ujd0yh1VVom1tyPPkkP6K
oCoH49SQhFEmzcPsmJT3jZGmJPLXQ9KiwiVAJAXz4cEdxoe4q6ezGOvm4KL7CZRUzZMNnqjQDXmh
EDcgUTNNUjChOQLy8/AxKG+3Hq6byelv5y4lSR5pN6vupDmExUAWx7IxSm2+RUKKipohdLYZa+yM
2CORE5hE3XOjx1MSKN+kIsHsptgIw60Dvy9f+ikeD15Y3FmU9A/CGHCGjNVEePOkqm1c++lFq/7X
prZzQkW19hMRNgXU5TzkBvRPFe74/3wp5RjMY1GeIqWq24u2VFzXvbaN+n1DSb1Ymkh2q56QJI97
hyUeokM2Hk7hs6WYx7gwgTbTnIptjrH8Bk2jgOTR9WQtFLUM9Anb5/fJEBXS2YRqs9QsCauKLtR8
cc/TUttojtxpGP6gUdFRzMnQAIl8rH25MZr2wwcRB9DMOJlLUcVtTe9sxzp1LkkdtAfljO0FLNmA
Zoo6oMwGbrNQA6PPWyKNiSijCwyS321HfiKq4UO2dC4GgAPb2ACiIQzETUQ+/SjT+sNpegvq9bLJ
JE0Ouh0otuGASVAlAWROgjCWus8y6l6iTj6QavquexkjZuqr701f7BxiCk6ip7ZmIb2/Ye2GUWb2
dhRB8UGapbXJ+147GfYIg5Yk4wpc7fdG74AUbjJQxpT5XaI6te4DHR2fLwX0E91j5mnLnleaFx1E
336dWNiNjdSXqlSwTjE04MenvzOO9dxoLsmiVud+zzi0uv3v0471MDHLfuunzmexSkrWKcf3LrkD
zX5OUxQkDON+b4fzZh3W6cSiJorvq+X8On5HKcP5On6ve+smtokITZv5wEiMghVPxUfj8Ij1C+95
/Tb2MsVRRnfv9o7axWkvDZB6fKOcBMkbmzuFYq0BlY5Z8T+j+jA3G2OY86OFxDagoIlcoorlzawc
WtEZmlejIn4ejSXt7RR/n9GoUy6MPCdg9IcqUNJEbvtn8iWo/+W1da/oRto3ct4jg2ZA1ZeB+3u3
xQFxcBo7AMmJZ2AdvsvRyFF4L0OvFu28KAQl9J+B3F9mkOuQvp4bi/6AWgzXmp0QJ7/OL9d5I82Z
H3HWk/+yTCoRnLEgCp0eB76J5ZwMFD0K9ATvKAICBuJ1Xmki8seHBDmWjyZl4kakKDNYNuv4YS6j
u9PNP02wWSgw2RjLJ7K+mNaCFK8Y032tE3qZWjF0BqQ9w7KRxSL/WWc9zGDEUYrDOt/Rl3kQ2M32
tO6t59ZDI2tgPlTjwQxF3ByKoXts46bbFU3X0eQ3TcKfll3LxTE4qHRHmwPZe7yMgMv5jAjW7731
XJ0bPWCZquRS5YV103YM3fWyWQ9hXFCgxiN7U3d0+ba2yjokfS55FRr44qi+W6cv66e5fsBYK81U
phAazEdyONUm7uPq3qj024luClUAE3cOq7soSoZbMVvvo69AbQ8eDyfUPK3mPfY03clyaSGqmmQ/
3xDrqAeh6RcAMqbnyoMpaFnhh2FSNE548hBgxkzFU7TKIrCLGamj13Vj+PnFtWt8mF6htjKqrfuq
aij8seSIF9Fcvojo1j3d58fh6DfpE7b27Vij3fJadCA4ZxIaD9jcLfvddS3uWUsOB6/O4yvK6jcA
jdmh7efykgAR7llfvnmoNfrZ347heAmTutyNaeOdUoSlN5Y9qM0Au49++XTQEG0zj3XcW/yLILEb
ps6esZBP5VchxsMgqT6jp47vTXIBNyhX/FPKYHlDPv1Wh04H0tk4eEmd7w3daEEygJcfxi59LO2U
eGQesQjCzO1AxJjhQQbv+tQDNWz13qXR0n82ppX/sEW5jWi73Sg5UoTUCWM1+ukhZZRpEVa/9WHP
A6ygreUX5nOD6e69mfDzl8JvNsoem43eapQv+5EAeanG4Um1/s8pTvrLepRCQdt3Ob02L4o2Ip3d
d6AvEryCa58sAsfeN1yM44PpjyLQtfLGSSSPvsrQD+Z477Uu8uBsesuiUHstql7RVQ/dy3qIGWFv
Jr77yIWWPCd5FdjWqL3a7Rz4mtbQKrHNfW12xV5C+XnofBpBQ1cdas+NSD8kczmyPe+aF4bxkMba
Ly12fkR63j1lNayFJHWHF8eJ8y0TH/ea9cI/lvoj083q7tvales06ktRqSvf52HGc8RSTsIWmP1q
ozIHrcJkHJIsTEgXztPLVHS3XSwfs2WuncKXAMKjqx0ED3AvGY3asZLTj0THyVxO82ua0sJyRlW/
khlwgR6WP2ARq18j0ORzbMLF8OQRdEB/LSqo5EDtQiS/nUmaqTTvzb5LLtOkX0vtuTFsKtYiS7aO
oYyTTFOcIRU4yyl7Zki0Xga0WMyOhI5Vl8pfJQrzXM++d/a5YnZpLzB/Fq9QvrPdPPT+K+/VMRvj
fhq9o1M32nXdhJC+SP2hbxZ2w2YCNXg3Oj7O8toLEbL2uDPwp27J1ekfhyh+RIUdBrNqvCUjwb61
gdR4FI+OZFtOAXJJ9R4VLv3NKu+CsBrgGelD80AzkUUQbG16a3k7PKbDzG8zO+UtbprxqDLbIA0i
tvoDfj336rGkuZIQn5XPkWjqp5nE+53y2vzsaHVOdxRFel6Vu9JIsl++eZLJnH+yBEdmnevFbTt6
4qJCfQg6sxufJaGYnoeIzbUpSvsqeokM53nw9el2PWIIRbkERP68HnbEKQQAd4gb7PInCu4VOrYu
vJiGTWF/whNNSqgN3HU/DA7eFes2Mc3y8fvymnEvbaMGNiLIJOc8dnPH7P6BoMJoU+HCuKrpPqVU
eM1sP/re+HP0R6S2f6qTnxgk4OlJQx7DqoHgkGVkrbravohRPBaGF/8y2ugNnPNjaHX6iz2JJ08m
8E5Fq51t6mAB7VGMGOCnmmksAksncslCioWx22dEaU28cvhTXouQNzZMHrL7Ud26KU19GP3e++hK
I4Anq6FLZ1YrFupJr2twmACcpZr/5IYY1+NOvZgtLREHYwcz5ZeyiNTLgL/f7fNnPbmrckz9fH1y
KUaMa30xyTtTTAUppPBSMk97WDcJRA6dglw/OffOZIwvbiqCrm/HR9FK9WIUxYH2SP+wvpanxqXt
x/6sFdN5yCpJmlwY35lK0BlxS9rDy2HkzP+8kGuxzdpev67nqQTj9+gxnEFszq/rpoG8ugi5lrul
WQraBm4lJvNhQtPaL0T+qJoX9Bzdk71supnxBqYkFqvRbZ9AYTlIG4b39YgynrmdFBJOAF+ATX3R
h6ckFILURYRfR4/ue29bnCPJb09m09WdyrEM7KX5bduEcMHm42/oH9woHc+aNStWEMtumXfjed3T
XTGcjdH8sgpUPHHoZmR15RWiuDmBPVDa30f0Marzej52lAxSoU8QlHtEEJPXTleTaelVNdZrlsTd
gfXUdI1K9bvrrPI4ody4F7IDugKVarsezrmc7rGbm+A25Nt6KjNEQRKr3R9EAluB0iuH6z9Tw/jP
PzMFQHqjNKMdsacNywMZ4xbquidTB9Ka4XINTY7WU/bih3QRS57Xcwa34JErKNqsr67nUIsylwqH
+3mKu6fZZIYQFx0VhuWbDJSx7lPT3q4vDjJ6jWKmMNKO0YixRM8deNa27z61SQbp3iVmfI4s++iT
1buG656tmpLV+iVlY3pPHR302RvGh/UUoe0mA15YHvy49p7MbAleB+ZShB6YQQgsdB5qNAYFckkt
QQGYJhPxKtl4xD440ICnpzwoixAvOW38NAXWlGn5vcLBtItlg6VOYUwrTNc90tA3XxYwgGa4887S
AVWVhvBu3WT0blnzs6Qu82Fr5tgOI7c4l6EdnZRrxbchQXcNFiVFVXTo5i1I2f6Ab8Ji/VWonDQ/
a/pNhEfNvZNS+z7JryEZbmqLcewdhA61zqTOAqMtXhPXenDU9A5t3bspBiTwHZYa0lQSJukb8pcf
/cxtwYMlj7gA7Ww6MxfUcLekp3l0XqFsJJteQ2A4NkgXJz7LMp6fhZndDiHK1TBHS2RpCKZcndDP
yBbGOXrMk/kTiaKzkUZtBv3JS93XsQbTm6EEnDMfwqH928nNXZWjfdf7Xj6llb1pZ3wUBRfnXLif
DsFNh8aDkUq62qetIv+AKqUNgOvvvdEZ7qwZqyw5erBX6cSGaAiRihFXYoBZNEQZdJX67THpXFSW
4a6ysYRqzG1u3DHrsSGmOw98GqV+fHga63Weuv3ZCMUimi2bwINc1ObVLYgo+mkiV3vAcfKm8n4b
Bfz+zLYgRg3zQ2riZ27nfAsiD46UAEOv929WQXEkh/SKIGvniPiotQCy0iGBuzGPV3prBKEwCvig
PyINUIaXPYGm9EG3O3eVjClizweqeCGiOvtltCpU5LUJCnX8jBPzadAGM6iijLYSiKkgK2icTx59
mxJpuXSwjdQIe8M3Z3ASvHvWGfYFK3RnbzX6DAum+KV1sjqibCoDgSm758Pe96n2OZ7jCBAtK4x9
7qij7Y/NTliahPRlOXDhFs0F1otu+oL8clw6b8aY12S+ZD+Va9P7NYzP2a3lxQqZAXVANJFpWLd2
59yR44Ayi5hB1nM2nDBSoYPKLHdqRrNX4cuOpvZLDmV3Y0VlvA8L55zmALPUTFj30voGn7gTAlek
1N1qS3rlnUN45wYbDnmH8llCk92Pff1TSZcymyMgEyNCScPSve3z/LYQGXE0kf2oPFbKKo7v8qJ7
Hd1eXvE82mflkkLuVDWSYyLI3Cp5QNGC3vJu4Ffdl1n1q4q8/eAZuMG4GlYzyBC1MIktn/X+tEHy
uwc7f8WVAzCuTZh4VN7zSKv7pkB5dOid9qESOnwm2G+dGZPWAxxtpISd6LfkEu5VUhz5KwKHNfVf
Yc3yMdENcsnL8TEZ66sAFgn5zxtOWusG4YBRuCi5T1wbp3aNJom/v6nymxFFaEBH8zZrovccdMDR
UkwJets/a5mKKQ0NS4hivS+dFAO+u4WNnW/lnHDbFfwGytyBRUFA7qVvuH7bnR9G514vDhYEsEK3
tC28Tx4h3iZUWfSUeuolmcXiwmb6bd7pLb3a3hF4cjqKQCoZ8Tu1BSiR0NjjKT6MDgBEYnxx92lI
mHlA3lbm11BV1kNkm/MNqLZi35HfHBrdq+dOckPKKHcxcd1BzwTXbbSIvsF0mrAJBnX0IQuCrqKO
ojKeVkLXdIXAofMQSlGeAlsJx63a2PMzmVWew6XP5OOmmIw/Veb+iErvU0PYRu0leWlGrIctFg0X
rk8zd18gxiTEgua9yAESNxJHjj5MBDELvM4mSu4FHTQ3uhUQyOoHVvmYWf70pFLj3KJfNMm9KgzC
y8yOWmH3Uvu3Za61zE708j4b5E9m6QMhjndhKM82fynKqCNdxIFHkk2Hih94N+WaQr3JBMoFhfSb
GVp84w6KtGuhzfzregkzG8xt1iABA8gRWK3/WMfdR47R/QIL4GfZOndmZ33NGngopRUPldd8ksJs
jTqVDhRzlejUVkwAQ71kfnMF74vlV5xrVmBqeXabYNv2pSb3dQ/TdJb6MZmt+5xMh74nXdUsBc6p
zgccP19d1rDOoAP8luHvueP55WnBoDVkCsxQb8fkak3lLqoJY3IA3SKokZ4HUl6kj5VyXzywVjeT
OOYG88umtXk06eo4IumiM9wyIIqrWaY/IVXFgUyTXy7oTz123rwctL9v2j+I3niGI7krpsy+s2cy
MHIAxcgtkHua80+7sCHICfQ6kbltDeetYFI1DeWlDuc7hzr2XFdcPK2JeLrN7rJ5l5mMbZXok03d
u6QCCeDWQ5irwM874rQ19xiaLNszrvJB17VFpraLZM7dHTUoQhKqvqbMHprkAjKMq9yzNgLE1NbX
6PklgZH03PPmGb46wXwjF7Sf0zqcKeRRMUe3mLjnIh3RKpkHyhFvTql4NE/2W2PRCkAY+OXjCcCb
hVCVqFjCDShOz0O5jSPxao6X0W32WWYwmEx01mzc5a1AH911Dd2fjBCY0dXLQ9yHH3mZGOSvuuPG
ig9SyWfLNXHPIBEnyuLZV8QI267NXW24t6Ye4sGhNseMe6Mn/b7wITJCjJuo7vsdqt/Zv7zWhrqf
keayaCEBUDdzYg908lbTCjJJW/NIbxEdBpSFyGXDb00daOdPEbD+iLVP6uWbyM+xuavoMx3wQiLL
YBCzHqmzwY0cw0XnEp8pOTwhukTzl9VE+Ir5Fzy45yjqJbrroxyj4Tlq4LR5kmRWeUlJybrzwbsz
E9FmkE5GirS9J6miSsffifPLroc7d+FxU2cClDlj4WgbRnVUR/3oOJjNAfNLPpyNptvnskZa643W
F43GEo6VmPfKBiOclNUXJdnd7I2EJ5do++EXzNFvw59undnEkGOjpUg1yFsUeO+VhTZBcyi/t8gP
/IYZEjiAnYWWhsmIvaM0C4oE/B5J49wuBCB8Qu1MbvSMgjkLTpL50BJbzNkKf4Oq4qC0el/1HtET
at7C0Dg3foDYhTJuXC8DUtKq/WiK3xoxI5lhQ6nTeZQZYvrTSXJ5xtAZFk7JxmubX4MihEXltKaL
cmmGeuk5Qe++JUlLbIqUTMcEs6zup/Axc+JLoH6CWLGK19CWP/SYx5ZHRS2kYrnJEL02+MMCYpA+
J1RfGBPvdKRpN14W39uzesmF9WpXYkMYqHPTdv6XZcY/5pT3HHmknUM67ehMgCZcANSGX5H/EBav
k8MDrY3za4HvAYu0vB2HESxab59Kx7wDxdYfB/xKWwDLvxnu79s6/C0j3yDMCX+v3nbaJi4pCkRi
aYajjoGXaXobh4jqmJVdi4dmk3rDvF0ADoSBG7thTh5qy9hr/mQh0ksf6pR4BxPxcm2InKn9CDHL
QnXRpNarJZJfjYAKSIKWRy9YRigC80R2D13Ds1YN9mLCYERcQnry3lI7k39G4RcgmU5AikmSJ9xR
LxjL+k9TF2cnGT9RMhn0CZMgTv1650umtaVWTwzl3Z4s8BElUHdAX9hs+hAwsqdBtaiRCu9z4qtv
EkCKzRT/lDa+j5nOac8tRmV9vkYdPzqqiruRuuDeMco3xERBqNe7vOyDjjw7LGC0rDI0Bmlx19eD
e6mFdaqrPtoUmYF90ICdmbYIwhTI/8KOP2hvQC1DdGwm+mWSqbqrnSlQU/gxTjcx7OtFlb5pjOSr
UYKiYYJyJxl+lO2TJoYetSQpYs5sqAftmTy2aQs7FgdRzWSpLbkPiohxhxQDmLKCGKuOQIfEfPEc
g18EtRoro+jccOuQQcJCFG7bXmii3YZ2cafZ6WMOsOndihZMr7VHFRZu6FSqTS5sfGsDhtiSKfaN
ecCklDOrq4oAnO517AHtWjP2DNYWLwoY3km6f4jH4hZMSrSvNjdDJkGD06/xbgBAQLeGoXaFggfU
GkauoXkPtYRBbvbFl9cTHTePP0N3fM7m6E034MIMnfWp+aqDg1PM9ygHIPXaGo5GgU6nr/NuyxVR
8CZTuenj4lmGR2OAo1q2oRNkafQ2u+Lij/oIz6EDJMkSL8GukTbYCkjqiAR1lUZdVfwVYiJ40pfr
svKzcmcsMx8Fl8GZ9fzWcOoP2ufJJp+b8IZFoLKleOUT3cxxZxyjAgXaPBX5C3k6uBZkeNsr/ToU
doCnbB/OzmtC/SfGFHCjaHSVlaQV6Sc1QHwSduV0rdrprvCnnTf2LcmKpPIhkj3WXD3WRE1KqEWa
DgY9X7IDQ/elJ/zyyKq+okTjODR8xNnXrR8xko1qqagTCLIFdpicZdP+IE5mAwkSVoJ1xq3ZDogD
devRAtMUVLPkQZ6LXa9TJHWyBO040Jzyv9g7l+bGkSxL/5WyWo9n4+EAHIuaBQmCpEhKClKKkGID
k0IhvN9v/Pr5EFk9k5ltVmW97lmUzCKyggJJwP36ved8BxkFyMoeqWeMPZ7RUz9h08oDGtfVWkji
TSsye8+wgaXLcjZxGhBIaeDUMNYkpUgjgz7kdWpLUVJld7VU5TbZamuOF9CRH1nvEhnBkXLvRu2y
k+MgPU0h8x9ioLNTSYJOmz0lbFEoDCwCYtvoi5HH2i4JYVe57VVvXb58RA8MzRyXdA5q8tFFBzGr
o5lQW7E4HQVncsIeP2WJfo8KyndG9a5N0jlAUUn2ZfoQEq+xtUGadmMmcaGwdDft/KIP0Q7WZOb9
+ut4+kErhCiMKBWg1se3sC0ESbdGBvpLzkfX4IlpbTbseQE7X92xu4+4LIp3FEoVR8Z0U8Rq9otp
kgcOzD96cmGcoNunRmd4S8T3QPEYbwr4gVtLWXvKMcLWNHefqODVgT0LgSC7jYt9mce1qQrOPxqI
YuuYTEFu7EhXA+AaghBHE8Z2KLI63LkTm6ErYL0XZXC/xORkKha4I9JmrA2DIGWMgU7vsrQO44BD
S3Pwv2eFcVHye6RNYHZBIKVt6zLkt3dyJsYOoih32KUH1vI4xYQJRjoWMatK7sqyHvDV4vt1OE6g
7XjHcttdZzBZFVc0BLIie5j45lgwKGnrovH1Rr1X0TRj2mXNcvWNNZqO346JXEMn2a7HkUBJW/eX
RomHKqWfaNrLNooT42D0LQzwufkCI2g7hGhFpzx8HDRZeJppXpwChN00JjzH6kI8gULQSwEYrPN2
I+s7Squi2M52nR0So9uJoX7tHWZg4WKCWam/Dbr9BAFr/IbI+9IWi5+n9vQNHV5/InmJmAToRoNr
vP9i2v3Hn6B2v6P/fpTV3MRh1P3lj//7f2KuO3PqXx/U75+T99a9/e3nL/LjGkz/j7/f4p9N8/a3
88+y+PlH8OOvf/ZPhqOu/WYwTjNdx1bAV1xT/j+Go/mbqUlNaTwwhK9ISe56gduACHcdlGL7e5q7
/RtyHk2nYaQkBHvX/G+luetwIf/EJpSgIQHz6lyPS1zAmij/xyz3OrCixtDVkVljfhvKtN8QTQc1
dE530J0QQ3aVnwcLENVAHNdB29S9O1mNvr/VEVY710Y5+d3hDx/bP8mSf/sDSXL9WP96VQYfAz0R
x7B1Kf+SMG/hS0yJfzk6U4uggtBNI46ynRLdQzYh9eafos1R0Km6YI43BjKm7RzCtSGAjwjdvN7+
6+sxVkLj7wDM48c//m45FpdikXVvmIBQ+N/6Kf54u8ZFCAdT/186IXREK1bHHjL5bIXNY6iRJBRa
xc2eSJ/MKUshAhyNyMGK3pJTJYxz55jwZ8NkupSDvEqiqrezVRtbAmbMzSyLz9RdHoZQm55jQ/93
F7yiNv98wbY00e3RObGQIrnOny+YdM0IGLrEsiVI/ratC1VnvQu6evb0LLzUuFxJupveMJJmWyMv
mct3kAjjXvO7ZnH9VJpIUhfC5NxuG6dl5cdV+iNepfeDIx7/9cfLff1fLta1dGWR7iF1PuU/X2xX
irJxAuOgUpFtEwGTPGXTpcq6MzHds3GEJNtPL//6l+p/pZUi3OQBMvA0a7plK+0v9xg+Nh5PC3FA
71jIB8t9XQeoLFdsTwThAA1L91ZpAeQdzLMHZgEPjuGTieD+G0Cobv71bgeYypfkMoSxXOVwMP/z
+ycO2xDYGA4M+R2fwLnxWKw2SWpXCKGRuzdai6hlW5x//RikRdHFGKFIeqAzoTbs26i654V36TQR
UQO6fB9pCVIdVx3VJMC10wxVJQ0p27b3EH5sCA/E+GRhzoRWFjHHEPt+JOTkPoc31rjFkaAG0hpM
QtX7sTH2ixBXYgxJ0Z3VV1eYX1uIiuXgEF4cxct9Ix5zl0NmDlDWd3MFcxyZUhbFZ01FH4OhN7S5
AWVVa1DAMLpbtdgpNlr1PbDMBlc/CYKyIRkNpse+Veq7Mp1hr7v4foXqfK2rfZ3f5QzajwH81L7p
wuOK29qmNMtIxD25CJDOYTyXO61vSVE0KjBZqD9nJymAiSP34vAKCTkm5txUyPwUkzKGxCq6E0b3
kTo/Wlj1V5uBsq8b9iO/+hOq5oOpV1cRkylUlf1wnJBPxzpAtnC8BmmJHEXidKARn3rCNF46N50P
JjmTD0CnUdQFUbsrWX0vPSVfHqbBQxb0/Oj0hg6ZxFdSLXQSGDod4rqXj7iHyMkyGGjks2oedQaa
dMWvozFJSBdYMKYkxzML0NAfwnT50qcNA6Ye/YY+2HdGI3LPsICd53WlnyudMRBz5ofBDhidr5qO
mgf77t88RFzuXx9eXdN4hhw2D6oa1/7LYyQDW2KCz/b6bJKrGXDkHYlmMNaQBsdA+oIF/ZF8RxCD
9Cv0IFkFAh+klIyIyiqJu4jYh4j8BwzS10DElR9ENRnWqroF1nIZyYywFvimdZF8tJlEJGGLU8jA
oRzegpahFhO0YF/ncJYSGJNZjKo6Mg8VZ6swO7GsA4onukIjwyKplk9QrCOTJ5Rf60TF+JqCB6NG
W4dIK6WBzvELnV18KARkkJTRj9rZWKMzhqp9KdYwDZdUDRKPCKigy46huVpjNyqtOxWC86tcIzlc
V/28kM0Nu6OAhcqIY6ugsm81iz4VmR6GRgCNu8Z82OiDAJHfxzUhdQZJIAGJILmt3XrzO8rQ73FD
cYeBeCDPsidHRBCwZOrdSat4Bc4Be7umNZ30U7/PnrgQC6+1TkckfbZgjqL6gv6FVvOWC+PC40vS
6ziTZjKJnyag2dxxP2heok9f409MaZ+MkklQFJeYo0Ygh6EkZ2N5IwvqBk3xINcwFWFf2rEAvgEF
Z+PWDN0G8lInEliMdHyJtOG5rjlT0SiO9wPBwtJY07YJByJZKts5zEhynOVxZydn5XTZNlbuET2c
UWj+3BECa6Gi0ptL04h4VQW9LKk2wgMgfsptYaGwbU1xdEig8owicXfRkuGvqOQ7TQevMSIPJP5r
3OUMCAocn4vJeMJZ7jsBxKSIdmZDDyQCfXI0rHYn2uSpJvVmWBtkbjm/pHpQ7Eyn+AwUYJvSipMt
CwsKVbSKROUdLLoCuxL8gJHenIThgx6HH0k/PnUFcMA0qSmenNSDuZ959RCaXmzPnD2HN0KC6Dqm
BIPOgEcZYnALLigq21B9RdlSpEG/jWedKKA1FKiqCZ1WgvaewfdcziwPMyDsWfxsF+1mknUoSo01
OwG3SAyDZdJw69xqvqfs3zdt7ddRtK0Cu36mhLsTUfPa9jZiAZBbvlI2WIKzUnS9wLv66OHg0Kl3
ayZxhi604RsOMNSmIPOo1CbQrKy6x0YjjEg3tbvJouaydL624cUcTeCZkuHRuN43owU2FHK9QvKM
YzgjVjB7aCVzeLcxea81AtkYofYxWMOdajtI940UPrzyj3YYaHkh27WEGnZ5Llmp23lfFYX10ia0
Amppf6VBVp9VOHk5uiwSLBucZrMkcIrUUZVm4UkLG3XO3Auhi5/mGlK1hAcmkg9J6eZobnI8OOn8
tbQDgq10Vg5CUWnGDsz4km9RCYHV4hC8i8bpTdcoeka99CXis33fazcO3K9BPE+3KCAPtzLPcYZU
2tXVIV6DtxoSuJb5Y62wDwyoMVyS0RUbi47VNtVg82xzdwD1v9wm214ADc8PmEnjk5Yw+KWh/Zqu
IWAJVkioHpCMzKWczu2aE5Y58Weyxoct5Ijh4HD2qRgfTPbWy2Ry/akKvmbWwJMH7blzpqOTjqxy
seUFs4XAY6CFDrhwHxYWme4OEsiiMJlRajsS56p9M9UDXCydlFYd7MrEyT3pQbJYozqJlAT0viHC
TV/6bxqUnn1mEuaU6dG9TMwv+lhO6DfIsyyghhDUVpxivbuNDn8j8o76uDD67SJDx08D5g6c+l+T
hUaHVcTfbS0GmBBGqJ/jdmuH1MVz+u528RqlMWzNcnrJQli5QosvIbHV69a90RPScvBrRHeZnm2z
miF8zP47fWszHNiNQyM8B7ZCYyqjTnd4f2MrvgSlceuTJNi2buGyRNMF6sxLVvCBuWSWYg6dNoHD
6pgyMSD41zkLDHaC6c+j2ZVnBkicodmgN45hfCjS5inECw+vVguNKWJCpqaHCnUHeHywBiHse4a0
bAo8A838snZEDRLfEV992mwDvh3fWYiOtzJCU0T3CfcYiDTT3KS1opGvZfcOjfemZvKVoYl37ezd
0EqiIPu9OfZnqc/P7RB4Q428Mqyf+1pf0XuAcsC7aigQs8mM9o4EKE+F221dY/hq69373FgvVZsf
8Ec+57oc70I54PNZvmtbMyNvmrnw1SnBsMjd1MefwjLIHMY7FFDOzTCxGYDMayGh2DyJKQ+SFk8s
fuZ1G2dwHHnN7D5nEnDuEC7uHljIpBnRluAjppIT6m5QlSSdNIe8qd7NoP5JKNx2wF5h5sPZEniG
aWqeGXWN1ImWr5r6tUC7gY+NobA+JkdM/gQCUuSQA42/dKYqCxH+b6P2mzEg60ZTkHmW4VyGymJS
qWq+RoRg1nCPhLMj3rmmdYQ5hYERcx385UC44DnTVWRAi9ITnim2vARdYhjGxHz15AHNy0uz4L2j
ab/mzRu3ILS6nQGRfA2bL6ox3tuwpTfIeI0dqRA78sjRPPRkTzJp7iHihbEHRPuJ7jRkzNKpmBWU
zy6t1P0Ql1c9JGouCp3NVPcFIuTc3AsE25tpPlWYi3h/NyL8rpjae0zkD04VvUM/Y35TFTMWJYv4
2uGOHCP9ipEsmZgMslJ7ruY42MVQ9JCUQHiRu/iNU33RsrzadY062cYsLzPCNsw6yQDHj1ohDPhh
E4y8HWX+khYqO+UVIc1aJrZdqjOKiunu6c7wWmidjRvnMaym8T5M0x2VEx5KniHGvzuUIy+lRgqi
kZBBhuP8NQZH5HdOj1WQVmWg7/Jy+oKb/UlyWvdNOna2FqpDMQH4AWGcVUN5CCrCD+1Ytmd2+i9x
O3zGyaC8XC01MCdM2i1r0Sjh2+JO3/Q2aV4sVBcx+oBdYLrYidrPk6NvRW68DCv8XORiQKiJOU8n
daiPQKFrM2Nwja2oCbSNLnK/ILqae/+SdOFngT3b6yTUYQhD5NanuUd3xGtH59GVGdvPg474DIxz
+onfY/QG1e8BGx1p6H3InhqhgegPqml8s0fZEYr20x2wkscNkxNtuaO7g6pLZ/DQuei5qiX/6Miu
3oUsKoap3Vh1RzwGH0UXHdTArW5ESvqKi8yNVTTN7ysewFS+kCjFHVTn5OZovrTCGqF8uDdctL0l
HdOjqddfURZifKBwkLQZ02XbdP1yKR2XSU/zFZU+tIhLopP2NdUuA/xADZ61/Cjy6cKQ54RrCICO
hrG7Y1bHIIXqHFcAhEuhvFlLLxE665nONe+2r/esAFQwWtYe0jb1wTs4fiGWpwHH92ZuzerKldNr
rVlGSGGfnGGA7JVzkMVoeHSX5WTNIbOO2YnvIE6mHiUjvdhQVE/L2N0/ARgFFujIa7wIKOYFHXqw
tgIl1DFF8+mVJYJOI13BICUnkKQ/UPDER4dCzCsNIGe2BdvKFGXpgSbS4WzvElRLeyOwSMIq9Fvg
/3Kb/HKflCNIViCfEI6xJIsaTL6iH8LsBMevrJrqn+Zh2xorfMA/uwqyscb894478Eemjz4DotBD
lKPdtesPnE/fVDkPwMqap3wkzcIF4+R0Ve/xtlmEaSXepa3NqFFOrtfZ+njXrD/qDAK9mxJONEOy
ahvs1fpKrJ1qwjDgFmx+WXB/2YMGF8a40SNc+vVHOL8JubP9qSxIk4Zo5G5/qVFlA++J5nyNM3nZ
d3hdtwIQzBBz3si05S3gZsMVAuec6Z2+5s/LU+sOD+36p3zEJBHXStJ/qNkrYZIfCIrncas/JaEQ
UDTlozt0+84o5SOLyELI3fiR82kLMY67MlGEsQz5sgGIwdgW+OtuSlpaBHo/nqwiWqFi+ZNoYTfx
uuy6466BLYg0L7xv+4jPwmrV/a8f4ew+RRZBAohtBfwvAKtlfv/rB5zC25BFq0qQ7K8webYT6Vx6
rDqm7eUkUZxyIeYDwuYKMBT3dhvoNMGujmTJSrPmoyeJnEPpdFelBzDF4gtH91TPiTtRr8NIIJtY
/TLp1Uzk4zoeU87SbRcxfxAKzauUPZrHmPp+sb0ht2AxEYMTTHPqTYoYaTEdg5XDSrrErkmie2Hl
DzYHHS+PMM5hZ7Fgg1JWmId4RgtlhvCtkL55g7ZrQuBtNCiygTE3t0s3td/1MTxV1YoIJGa9SrPZ
X2zAqKG1DRwigcHwMwYqGkaLMXNVuA1tXvuh7RwlZYjm6t/CmNolGFri3BAbri9vFixiNmW1wyye
MtEXAxaQ2nicpvy2KPUgG3Yw26xJlIqYxbSm13U/cKf84vt5VQ53BQr7fUjW69adnANoA22jiGwk
F40pZWkAr5wp5y2DzPY5Dy8OB8yuqs45forCVg9TUT+5pE9XEW2RZnzHC2Ht1hF60KMG0rVnp9a2
VKz39oToySx7no6+9A22Z7NbuE9YWr24lO1DN9vPrvGinOLYE323GZEkOPalcYGV6gvH25CNdyZb
ZDNW9ZFRPMPCerqZ0n1xo/FFS/Svuio5cjd3ahn8sVK0BkfwJyif1JpS7uguYgGaD3Jmp6DjcqMD
OfIw6T5H8p4DIndPYmkj86rqtTGjJ4mQedvnJVKIRP9gcv8emeInNucXHRPRpugkXCOXZk7lUNa1
X2TN09vMxMXo+CsXlGQEOMdWcpmXXG2sWjvrCuVHOCURBbM6RuTzbFSpX4ahuqpUjZ4eNN8r+6UU
roXVwrlOKIAIxBlR1Th7ogTnreXW6FVEd1ECEJq+63iNY89QmeN1cG0D50upCBCS1UHhlzrhZOYx
hJ0Qp5T2eiumnREPZ2COp9kpyy8YSbF0peJAzBmNgAikb9CUa5yneoOg5FcEpHgySRtUVSBPDTPa
CYT12C2GE2Jr7hF9lh5VVUjZCQ2WwTNOpM4ie4BGTVk37zSB1IamKDkNi/yOho0bLEga6sH4Ls+X
71Mb66DTKnMX4q4VgfwSIj/03S6EDhOVoYdWi+JFyO8LYYer2Eg+l/WzXoO0dUaj2QUNT5DEIysl
EbR1E/5wsbU8t73rO6lkYh3ZiNuQyIWdcwtH475rVwcI5+K+eE3IcbzohnjuUhZW0bTpNlkUjieQ
tBiGKVtIKa6X4ooKFCVAu5b+7NojbmC3gj5XDMCEzKY5ENf+laPmjK6BuDaofCUrVAWvqki36wqN
1Yayl8QXlHbNTDCnXV8bRySP1ZA8LwU3jym4K+jK7gigHM/5Cb5xvLeShmJ5zaZdTGd1wBbtoe2t
n42GKqtNrVPk5My+Q1JGkjCfDm4rGZ2PiNosaNGAOXEHAp1FB8MTQFr8cCiL5gspBObG7PqHOm7c
XRmmH2173ybPJdhIqya53C4DFBH95Dm1TQBqUF8xgOx5+ybw7dQlMArxKzTPmQeqBPJkahAbSZHc
dMpGUDBXSNZKpgW6TAFpUp521aqRxhZOY8764YShuRuEEXohaQR+xtHBlBO7arz8cNNll+htBlOP
JAPi95p2l4w0zlMtnZByISwf+4ekm67EpeY+ZtVzWA8cBjAYGE2CDBnEYN915UmNjz3V6r3guDAB
fjznjOF7B5a5BE8y1ty3WYCQaI0JTzhc+nUQTAd9caotKVeHpEN8slSJROlNVjx03+TiJuXP1NV3
5NN3oGVZOhrsPXSE0iuYLo7l47CvG1TzzswDjMtpXMJ5J/v+W+EM7TYMXDYwO8DdQJKB1WXxdgkQ
1ukq37mt8ZJjdL+4WXfJa8z4He81DBjwFRzIac3QTy/Swou6nkl6h+gezIV1IDPtICodOrmW3bog
f0/hU++mea6Zss9I2YzsNgs13TXt9C1i5r+hFZwdGvScejIf0yk9zZJpxJLrxDXZ6ruRNUgeMYcR
6AO3pXGQQkkIEHarzT6a2W/dWM6YN5MBqzPyFhQfj5GGfqoLstcwjcu9I8jsHticfYHKxy9qWWJg
VnudvjsQlvILmFtsmTzYOPdGIMF9+iZM2ChmmjoHU0AeKh2yRfQw3834p+6Jp/xqBGnxJQoEXcPm
THCxdbDGOzfKhvvQqsBegnzm1dluZr+ndjbMzD3ZVsgZWkXuhaZIe5oL975Jl9ehms4y8UB/afvR
tsoHs4G/R71GI8GcyiPetQq2A8bqci2uzcSMtjIBoGMDLcu0KNg0vfG1lsgnFP6VzYiYYca4cFdY
RnhxP4f6fooVf3Tq5S5Jd1a/3i0isdeXL3xYDARcyWQ/YavMcbw80nUWJk8KlMYHFdIVaO1B+YNG
6DjtkK/4FSJijQOKDRjUB1vyYNZdM5BkbftaOLl31dR013qga9iQcuqD5NvADVqHiWvQAQ32JIJj
UajlZ9jiY0UgAtZ35AiacODYTwhzaQuQkc5oW+yinDHi5GgAYuIIEY2S9pdI56ApgupLkwwNzA3Q
/AUkLzJ/pWYuvhOp+lgnmMFsJ/pIpRF+XxKoye1EaL2GXUMLgL85LSeRpMc1pX/0A/K7nwGp4h40
VfuUDvh9lh5bVJPrj7I2j7YMXF/ri85TTGrMhv1Jmcniww2mU5lAoc7T1zkS5rEAaTSZg8NmDDkW
P1y8l0CfXVvwqY22H2UmC0BvMJRoaqbk5S2eC+1kNdiF60XdDzPUsV/Dn7i7L6Dg7NIxWHxdcU4h
p2xGfT+Zx0Mu9xN4E3+KGNq2MXODZMo42AX5LolgJ1fhsqV5djeMgh+xea+5U35wOlQ79dSRSfGI
6UZu6Z9FV60pyaSacGyPpdg5wmy3HfL8gyvFpSZEzWvfhqI0z6gCTyYsj4e2vcZjcK2T4ruyIdI0
HbU9QWxtHiF77UH9Sjb5NmVOSsZgmNdrVJpuH/A+vprY3zx8teZem6msXIGdQ4cKUkwobHUwiVoh
dS8Iw+nWg6QncSG/U9iurm2V/SRimwgZioZdXZodYOYY0baI7EMf1Z2XahoHiR4VU/WZjEt3pZzH
aClabWtXQDky0e6IJwYOpZxD1U5H4jDKU6U5031HrPaexa70Rnwv9oDuJrJC+RS2OEUb7PRdm7ES
r5Lwul7CU15oJC4tfAHZdHataDk65vxjtBmZiI5BUD0IosBFfZzsik5TF4uTMABJskOJe2CstBVx
dBMlBp7vmTeNXKradLlJpeY6+p6MXOhL7aOs4va141cppg10aYvKs8cKwV0dOodeuN0tzUNMt8F+
Uk77INvp7CDG2w1W7e7seFEklSULD+Mzh6Ny2L9pxBHtQzmPADjqi6VryPTHyOsH+yNAeb6prL4m
TmAcj1Y6MVaFha0x7aCL0pnndnUrGQmORSd7YKM+ZxmhEKJWe2jEGOSWPLzPh5+tkbfPIQHERp5k
56VeLB832CYvxYeSS3wpiUDSRvSoE3Tse0AlbEJnXSvXyLKm/tK78mNq8nrT62O9E4tD5wYL/DZb
2BiaREuehLNnkHSl7kHHbS670QhrNgPzRqbusWuneTsQqbExtbA7DPk34tRO3B+eDbR3D184AbuL
QbnIFkECBESqHigwDTJxpFnJ4tkPzl2d2/ijOfzZpWK8T9r1SQWcXkn9Mk4J6YgO79RQ+6mZZ6/I
U7obvGqdYyklj8HRAHRoMMYT8Dx+yXQqJTRyzlV3xhGWnVq+7se6cUJYzxNJ64HaSwqQ/QyoNM6R
+hph8c3keEdmUZEyMtd2Mg7Yt4LU2Zq19r0NBvO5oXdIGVV/xmnO0FqZqWfQhlumjg2PLAJvGghQ
jpr2R9zKwe8D0glc3LEy0Nwjiu/K723d2IupYNohR+E5cu2TGgPBkC2NzDhe8scuQiW9FL1xQcDJ
Ls+ddba68T0J9I/Yclp/Ts1+A6d4M8ALYvWOV6uAeRR99ZAaqGrb0sKpHTH0qVOtJoiFbEsBLD/O
rX2V5Pa1LrWvqgrThzSAO3UMIkvgacN2sxjd2UCencxBebabsX6Y8YuByjAWL8hCe+NqksQKK7Ue
CV40YRON2xwAGR7JpgCkFgzXKanH6zwGu8odm4eqIUK5GJj8W5EI70bprM2lVL/W6w+RYgElhYi9
Y/0jQzLjgVtmZ7moZanByWCHq0iII9XOJVoaIuTy8dYelr6lB6dS/aavsyCiw5ff/w5WKJZeoio9
5v9crW1OT2kaF4/aOB+RKU5P0koE1BUD26GXhebwjbze4X5YXUHhApNSRwO7nxau+td/zVdJjWpK
iqTYFtshAEQKbegWCDTWLee4FkIjwbqoQNbmaE16Tk6GwFz1N/ASqG4z+QXtBCcHmbCylQezFPEt
aWtWWrLgf437/7/u798lN2sIwv7jP6OQ/4vub98nb8XbHxV/sET+b2qzZf+2apuYv5EBbLLgIv8Z
f7bdP/4ubP03k04YQkDC2JRuS/7VPxV/6jepSRdthXIQ0qIFRL70TwWg/huiLs1ZA5sd6VoOecP/
eWmPv2vA/lVqs4mS7c8SDltHIaatIyaJAAj9IZLEP6rbGmukax/2ESIZ+9qSgVgmuXFggXkvRyfZ
RghRyRiw9+h4VlcU/SjXxIjQ6uvKW1BBD4UfNvdjCuRS5QaCbIeX6dNDtQjanXvcHZUWf9YNVbtK
UELYQXsWtnEkD6E4clj6MS+EuTPOxMhZEZ9SflowaBk9LeSjdIyqjOqYRZgI3AlOfLWcnGgaPJgR
7iZi4l1idxrhDBs6gM8kI9vgPLj1R1GGrBMWuTCtDOnK9Tci1e7qAvdgZGPNbNT4ZtD1g5qI5Trq
T+RIXaxAK7a9RVMC0zceD5MPwK5aBlF698ypD5NAgzy7me9FRPaWtWW8fqltA4QIJz3akIozazZ0
awoKIcS2OZxguGXbBl17BNfZw9VHyVrfpV2m7WImsn5gqYfEqNfIgLHjXNF7YrGQCCXkeLZj9rme
6wmhmjaiZd/SWvpSLdWeBYqeFvy2d7pvy7w8NrGs8Fua39Xql3QzmDDGQ+aSKlaYJcEuRfcDtATt
lQxrjE48dG3saUEj/9AEruMECFXH/w/qWuyH6DNIKxmezKp5lXZIukKG2AG0SF3WmKKC/D5GXg+p
1PjpxPOtzVAalq8YocdtMmOGjcb8oCLN3oaj8pIILZ/eOt+Yf90vjSCOczL6O77RtQcwooVx4gOR
Q0Cmq2fuFFLeSO5Fr+++glXg6wjo6cQy3xYKGl2iMnDUBm1+Bo+osj+VtVS0W8jZEN25pme3wSiJ
CP6do6Lj1bIlgg3YHRblPPJrBYUyTjx0U8w84CYasMPRKH3VCxsladA95SqZfb2w8BbHyZ5Eu7OA
bbJfMkU3O+k2TukylSiyPfaJ5DRUT5pDOB7awQmDN20UlWOYw4eNUDQ/L1U7mndB2+s8VKSTlitN
C1cFu4bym+EpHgiDrI1ypF+H8ym2Ge3pB9x18L+G5NUqcAxFq8SiEajmBPbwqQ9RdI4NlDx0FiCh
sJ26obar9azbziPpBQZnkzCX1HxRLg+Fm3GH9W91+s3pQo2SAffnAt6s7j86ir0TJ3Frk4zRwQJR
7S2OG/vRgjy97uzqce0TViNMbwPZIrekdYsiTG8NtZ5noTZBVF9OlfDTuTMYAhnwYxQiuMaBucHt
ONH28NqOUM45ig9ELaAsaDH7+h3dhFMc+iJkN9ZE2viURvamNJHIVFWGUmmAnpgltc7hK9vBP92i
BkSdoSr96Eha6kauQ1SCfIioniDtqmg9KGvZLoyk2INDpYxklOsSgQ5eYa0ZsV6b1vBVGXR9jHBE
Ttd0DBwIwyEZ2aEyNO7onRhdjp0021lY67x2cZn9Fu1DarZYe8p09nryjzZxFb1YOg0vNWsW8swY
iSJ5o7FblB6qIdwyDikVGiI1Ona3JKgOQX7BmcHdqMNqQwFLEU9Jb/Zhsq9WnWK+2D4Mn3WOSFop
Hvlwk6ctgk1yQMImx4JUlme+NuAb0og57CxvfG3ZaZ6ya4/KcduPcj5kCdCLGGFFCr0HZdzWrS1q
rplQh0U+NZV2nFySvRjKIBjiN9EjjTiuRdM1zNw79F7pMYEv1JmDtxR4w+xUa/ctd9lEWd11AzRU
BH56jBCy6wiOUbAxIjc9xcMqqWR9JMBLqjgC/dapveq7dzeIH+PcmD0tQAIkCdLeBpiFgsCwMdrm
6+XSy+1ZyJEF/JhBmB20NH4Mx6Y4zJJaK2oY9ucJXAAdKEYQPhTZL+lgRoipwZyr5WkZOnkM1r6Q
UO9pSmJdL4yTm0yT35vj2V7yM7oSIlZK+u+To+7BV8CzqTAKIvkr04s2Ns060M8J+ghCj9ARThL9
MHC6yPcDRAqa24rz8/RrkMuUahAL8OPGvElBE6McmDwk5RR4OjC/EZO2psLIt266uwDjb/p70bkK
oCSdXCyzGJt6DhbuLHfYABGRkioTTZxJM9v005EGZoeQrJstOI4kW5NetdEhnnkDpFIuP/ss7QLd
Uqo9wmIxN1k0kItlQaOKivp5+ibtLPcwzLIBjcFDPyPNFRFoLvtOq93Lwue9t02bvnRzSwcyOJf+
g56RyyAIarw54NHWW8TspbHXS3nps9WinK1edt9JJvEQjPF7wUDTS1vLR1BQHYxlBNahJ8nB7O15
lxF2Plqthilsfvs/ZJ3JcqRIlEW/CDNwwIFtzCHFpFmpDaaReQZ34Ov7UG3Wm96UVWVVZUohcH/D
vedyOdL8y5vL8fwucmOfu5ichLyEsvquhuAzId6MI6+OuJEYAVadfEV6uCnmUWN+cx666MkgdTey
ZozdPfxbG6YEZ8fR7PCwiXjHHHRpzxlv+EyA1qaSB9x2jx47EFIbYeYHiyqC/i+iC+luBvm9246p
3brBa5PZTPaygpahh5KO7qVvCEIJj3WDiEgmPJUGVt6yjCFQ0Vztw6LbynHPEKg5VN2ACOiegC6x
8QvECa26dPhCV+HI12ta+zkOwRemegvcFZnUcETvXyBQKWqShrGl1icGXJGcH23isWfbQobD+gUW
42NKEOrG9ssPodt3qxP7MomepdccTNWfOmXewqhmVoukfdt3G6cVZ3hf96ixL03Ctt0JHgSYpMgo
HkYAZE5aootlpNWjLssRl9LCP4+aIzZQe42NY1VTXgVc0YMDpXVqnysc9muz6o5pMzxYi1V4yG8I
AECgGNMxZUYZzFa2EjB6VmE1HAe3e270HaiV90CLB69G7ZkPpzmP9SYkmcB1/BeR2hc3aF+8Vv7T
SfVrSI6CKgzeQ8Z94EXrpwiyTFp4FD5+xbRy0QH9Nnp0NojKDymUvlXdAvzjQkmDkBlwNphI+NAK
DqGFShG/GXJFb1uV3iGsqt+Gwcpqtux6FVhkmHX0zoGMwWqMSP0H5T5KKyA2qKnvMoch7hzqO5Op
dYTPlXBhddeMHfTiE2rQKyyJs58aKZZCfk/0vsAeaMf8OwO4hjMyX46aI73syY4ZvrAF3eKsRjmg
IC90U0UnDWKHl7AOw2Cltd0QYI44xmyGa9WkP8kIzxAXAgJEnvVVQF7IYPuXJGvx+Ccxk9l8A2ju
PDjBNc93sjfuMruH1OWlG9R/Rxnb9dmx8XKj912bE6rp1Pytuuwl0t19Ew73ZMBwQJbf1hjae4BC
QMJ9Bd1hoByVzMCo2TflHB6dl1EZZyGmQ0mvupo9J7zT7r1adqEi6459SW0TOLE4DXaFZqBQ6zrP
vpG7/hJiFaG5LebjNHWPsY2zu/uAhNBiOPzGm30uDPMI1vQ9d88EW5NKLLJbEIevpsXQUQAFqZnw
18i9uJIVg+ISeJdvY9EP1KubOc9ZHKGs1fNZGd4X1J/NCBeCQTEy2W7w/pz4ofDjRxUHuySY34NI
9pDE5P3M88zZ3FNTY7mNR2bE6e+UcXokz0XpD9vIjSbeJbKMRxJTclLk1sgUeiqiGcdmu1GMylZJ
VbrHtIA1VYPuSIaCOk2l4JGG8Nhhbp2oqddGA/gF+SYCWNsa9wj/3pUu2GD56YMTOZ/LI4ai7Iv4
zq0YIaDoAiYRuQmbKGKUlGkkJiK5MSf6RqS6X+K4S4F4YRRAM/AqzNswdKDH1OJmqPwO+e4LzyIw
YmcVz/qrlG6DDgtsJRso7I6IO/oLk0MbJEv72/rDJRLHzirRvlX4OjBFIlF9LJX5aPbmh28sHt4K
lAjEUTqG4ZLFQU5USvVuJLswZ8UFGhkLETB+QtU81/tBsIkXlk6DMT5Sqom4eEEaVzWz66y3MoaP
US3jd9C6r+Vk4HrPva84NcdNNgavs8vTD9JjXREaoBoEkw12gBn8wB47N4yy4tNuZ8L3QNyQqv1R
N3h6Yw2lS8zRKiyJWG1a6zEEw1os8pmQIZibzis0BzzeIlPb6V3PDqly7LPRZ9erbAz/GU70kk6g
SpHBGfOsN76eCAxbtZZ1U7L+rnP4sdiImb1RDI9J8uHwaKRAxJkZoUlTUPv1ZNN7uP3uP6YJHAU7
+LbUpw1WZawGb+WiruptC+d2Jt5rPoqpN+WXi8r/A6/cz2SzL27a9JLVLJ5G1NWhGdkrZe3rCnxi
3Q3MgumctxRfJB1Mvzrr5dUbbq6qy2PEJo71yS+GXfhaaBiHJrL2QJL/Yj9mUMUAe/SQvWrqaCM7
kg5G4lsVtBtU/OWWAB+ocFTOpD+sO7uRsC6GbJs3M9pPi2swMuK3tAsf5LKId3sJEy5t7HWjg5g3
KH7JWlSFJOqt5IKdqVoQpG7zFMyy2JZlT1XL1DW999xseu6d+W4mJ3FnpTBiFFOrKUwgnFJkGunY
76sy+NFxBazUTB4SB3RZaYhgyf8Azlwv2Bi5U47PoilFZ14mE9G1TcuuJdBcEVypmn1JQkQBGtNh
PgWT+xQpn2jg0KMirQTCx1LvzTxBZGiX6OZM6w3OSB0Q+4AsI2ZhDAUBSYLKDmVdXKaY5TrLf3kd
w+gV5jMSGDsBYRA15bZwvTfs5eshS8s9oW892/vCX1ctlYsJZWG1+EiMAJd+qqcLonp98foKWoeJ
BRjAu5/pW97Jatcn/bzBx/KPdfIejGm8bdidbqjGsZSLOGW7i+4ziLPHME6vjTkm751RkN2ARUUL
3h2Wxt5HZovNlEn9hhpmoJ+w/U09lJ95PO59j7ktNK5TM7bJenzvUxYQIKzsPeKYuwhO6T6GrrNy
eq/alBU5mdbQ2xwt/Dw1xTtfxdze/Xcjt3Ko1qzR3ghet/ETY+JpR2RC8LrgWiXZYx1dMo+4n0iI
biMZI/PRanmfjkjePZkBE+EYam3mDTX260+rNg5hPnwxyWxOTQSt5L8f9kR0yzYZBm8tuUsV2SM7
m3XDWs76Qo7SGkhk/q/VXPda7KrGSXeVLz3kUIbeag+XDrJYea/DX64fzroKH1zApEIUPjFSHCGO
dAhVTZDRMLnpWwkJeZi50FpAhA1H2ozuE5XZMO45ZEv8X9VV+kCZmoXFn7lDTxtXP8aujLBwzHKf
VSNLE272R5dVMJPsFU4sYwMtoEOu3P1hfVEbVsRvsojHdRZMBkxu+1AlwZ6JPN9hyRPujfAuyzpV
W9vHGxKPCFxs/8Vum+Kd4jELDGsf4e44CIvuTpgy3ckgeyuW1Z4W69aaHgq4LBN0A8Yd+Hwaq/bv
q7688/FuHnuPmIS+ksmuhJe39JLhJWkba8FbkhBcbDsz/aUjEVuRxseaEo94qujDDW1kWJZbHnIS
hZo0QO8k2+Bucf5ACFJro3fjjV2yubFRO2cJwLs+VfOmHcY7I0QF7hvRiNYiJVcuQVZbJkN3yg3o
HcNtSmJ6APONl/eG4zNF5dsPG4KKYlT3LGmscfn/wTjFDm+cWctqT2aDuyFPAMBifZzC3j+OtCbb
EiXPWx++kLnCKwtpatOX9nQ3sVhNEqzBtmPPdx7dE0BQDCIFroKilJ/IEsKz281PEBM/6tl0j3P6
49adsxvcOlnXE/Yce0y20F33ti3JdM3nhUXHklybYo1Aw4B6MCGPclPsBmGG5prKe1ONpr9mIwns
QKDxrRHybwyjQIycPzQ9ag9EaBsD7tFDCIx0DON518co9SvsFHzauJYMC0JdXYHSyWb9q3PQ2qnC
qNMWSAF0XR9TA9CW0TQvfcWc0Rg1txRFJt+yzUdi6lNvb/LBu+XJuMyjph29kbtqOu8n5Y7dGFlF
uoyijcsBPsA5wH2H6vHOnBuWzBWLJF1XNx5nVY3T1phcD9RIrg6ZdTBFPl9L98VTVX6ZRlKaZJHL
TfrPmNMI0kwWE1jZET2RfqUl9q9AInMcZfygHANxvl1vAQ127/MAALTmWlvLiQSBwZ2e/Unwo+y7
aWeS1Y1kFQRvLAA76oRsbzMAHgSx6ZWIEwKP5+4eFT9lOcyItgT3i5wmaApqcYnxNQrSz4Ibt0Vk
APocoFNtEpEu7IZAOMESPALYUIz6L+LYeza39Viy5jOHs/ZxU3kIZY7QnoYHNT+5XeTuTaTs/Jki
pZxpLrDRugtBu4hBbcuw97lBcxLV+Qcml+wkEJo/kskFKDmqYGMwYnl0UqqiynSyg6IgXPtO7f8D
Unfj6YWUpQuKtSn88Q2mmulbamfqpy+K89CK/N2pygVJMzrHvPO3ZjgFF0mruTbqrvnKyuGI2727
1aFxgTPvXVkHHhG1FM8Okp+TE8vXeIloz2rYWyUX9Zrm/d9IB3T2GQqt6+Z+yn3zZOvJPJUyRXJm
x/ZeeROcrEgNx+Y/zPXyjyGwcGiBBnbaiBzF1p2BqwDwOscuKUFjWW9xRw+7VgBhC4xU7LGWTUc/
nMdr0LukD3lZ/5Hk5UGFzVtc5BPDztBZ8DrVYxuBQbYLtzjmdZGckDE8YmtgnLtsyDwJBqesGneh
w/ymVamfwuOUmOoHcDL0tdw3bkg6NK4h/JCWOeOHKnPUnAkjmU0CV3TiYXbMqkICOmRrUaf9s4Ab
vun9OFlmDA6Ennc9efW/KVD+wTBzbpLlH4cQf2g/fTIWHw+xGZfg87ryhhCx55pn5tlSRy9p84vM
lJHmXcXiftnwvHkkqB8j5fHR++VLG6OxQhaGaGBgJajc8bHV2MftFl1azGlAFeztcjYWe4eBybUr
g6ONevyIYudoFEj3aFOdLbqV4sLg/o2aEX9J1WY7l8Doj0kta/7w1evNbmUHaHSJvIxhC9qE+nrB
O8e9v5d10p4ZXrZnixQEtqBZtxUNmTxlbSxCYf6iSJAmg9kEXluhhpztJc9bzXd+/0hSy7oJFmmE
TtXNsAYE0UUiiPYxPkPkBS/ohGOYyv58bPMqeoinDMqcbovvsb6r/NPcKSYw/E00ogNa/mb8f7/y
f/9NxULjn+X5fzr69ccu+1JJnWyc3M8uU0MeZm57+bZAkL2N8gIsYUnV5bVpebNJJsM5ImGhNyK+
zGi1t/ObOQFdGot6vlpJxjDebtRnXamvLK3cR3wPyBZksK3BLjz4GGPWKJ3jz3gKDzOG7D8K5eNU
T/LDWF5dAWX7IbF9vbcaNK/g2NFlCvskinLEypXVD7HZLg+NP742+cAIq5B8DZb0d6QSTEe5qG4V
8pZ3B+EPzHu4lG4fTwAxtYd2xzmqYXQeoIw0r1X9UrpJ/OK03QlcgM/EjnRAKsP5c5byPaubAX1p
T+5EbjTbDiTlZ5o/+N3QfAg6tp0axUev2B/ZxIb8wxHkjJ33b5orxTEUxrv//nGIzWOFLSgPR7RI
rhTPQUyguTSb8cSox352ctwYdTDeisYwd9bYRk/aYkqXlHQxg52+5SYXn4elm8ZFS8KIzM2QBfLV
IET9Mis8zxTyRBzH6ch2nfGuPQRsCesypvnGd5zmU7Tykx2Qa/iyDJUbUr6JncKZjHx41ZnGuznX
57njGguBM6zcLIcLUeFNMo2MwHomFrPHlp1L9DQpBZwhD8HmWTj8fRo8JiS4mFjV7bnD0i3Aol+N
L6YI+DeRIe56xG3O0KIPZZtiJNRZARnbiVkfyhD1RgIKclZ4JnTNssmykWgJQtMBBqCWbSbvHojk
Dpz8eJ4REG3D2D+PNKerCsWgJWjkh4zIEhstv6hwB3pTuBtGN9j1cD/Wxc8Ann5tqcjf193EbIrH
yCMQQg3cC1VyNCh4My/d4W7yz0KXt9Bv7gdGRlbEa9Q7LrmyDnZImXbXuF1nlPSwTLcdbfi56si+
8a0L2cyCKjVhcF6huSHz60YNgaG5a7BXgq1b6gG2XkVw6iNBENzwFs0xK8LBgnCVgGtWJAGuA5I2
4a2kgDSVdegzKpbWiPXOYKoKVznaIpFu90QescoxCMNGXM76csLBpMPxaX4UHRBmRLYbf0BlQ+X7
IKBwjUb9ZgteFH7B2o6yWtU6Zr9lJvY6XSBoCvt4XzBNsNz0bkiZdbOtwpYuXDoV89fN2qcBxeAa
5O3VQm4jaaKQIAJnKiDthmxNSrN5R/RNGEo3vcLf0rtQd7jVPSRxzi72wTKMcfugYzojJkzLpISq
iLuVvUTyGeEuW1HW8PtY8XkYKHbbrv2jQ/sL0oEkhPIQFA5Or9G9RdWiLPYw/9XpwarT+tRgdRcV
jYg9B99oqG1+cO8Q0O+W/cJaTXxqVgT/cow/WCKjn8+Kf7oHRAhZ4xeuVTpitXSThZ4wfEVSlLsJ
GRzTw+ZE1l0RHMkB9yJmWx5AXNLFWYT1V8/ExGvSojcClnWcurfcfrADHWzZqpLvcLEjjvcR5PwB
8uNbXuj3OOGqGKMvpLabyGrZK+dLIG3MCM0NvmFHMYbDveuiuqEQA6/jQ+LOl4KNv1v25/TC7NoR
ZEGU69mUMxXAAmX8EkOAkzZO8lWel2zNUT5KCQJMT8NHHMbnEZ7f5Ec/9mAx0UgY5utvaZpk2OQ8
OR7B9Cs1D8/8MLcj2Tu1jOJ14bf4GQFFklfM8JTg280wZk/KNnfmiPU1HSsEtCGM2zD8zgqT2zGl
I/YkdksOxlUCDxu2Mt54ZINTa6JrAESis+/Wi78LnWgyW9xrZ81AcRMMIENPV+VzNrcc/+uqc06d
ERDoI+lX7EbLPUOTed119HpMvIaKMpRBDWtFvEzhYupzPb5qKGKPlmRxY/IKVaT53GUofEixMkEu
185S/+DHZMa0bkc0vC3jpV5iocTbA4wS22st4dmJigFmEfsHjXo4TPlaG3UrWkZvc0I11NbZTpbk
xNi5YEjNkMSEFEM+LvWFipC0RjG12AxON9UdGA3IC+tO8faHfTquUlujdG2u9QS8IuwLcz1iCjUs
90CkzSNBrtjy4UatU9lxOnbjryXDpyFCv5WDZRCZ/c92Q6JbACVv1PBslsm7dOuvVCm5c6xgjSrm
Kj2iZQfbuSg/rjclZQvV5sryGepkcO0ZKyGwiopkHQfiCdvWwUvtnzKMV85Uh2vbg383SZ5erOcr
NGcj5SgaclTZKT/ZtoH1ZmXHyHV+/BYlbGAt4yGF8X4GlJrFJEKDTL1HjjxlbBSynFrEq7+CnOUN
bJoMo7hpzffsu04FHsV134bfU+fdnNJARsoZIMdsn14wYjFmqq++AMGcmLuQkaOFhJphOD8INir7
dP7QY3WFHMOfIOmdYMV/tJXZrY0MFI+DgLZ0S3K5oFPRrRI22nuY1CPnPiFKhWQ64y1hH3UaovHZ
z0AAFPG+17il5gHhbdUYoHowTUaoBX1Rs6MC+Y4JhJF1VO7iGpyPkVkfUhhnfuGp5MXb0dYE2KtQ
LAtgBMN4DQfSSqrKPSGWLxml5N22TN37YfTR2xcgBUcXQa9/6QscBqpNM+Zr6dqyM+dQBSwB7aZ/
jRzW/0lcra18CtC3aO4IQSRY4cYpGtXkp1826oNqscCiyCREAdJCEqPCjjVfrEgB5KJp2iQupAzF
op4NJglVeYWraXY4vRnprRsVptRtI37r+d1a7rxQPArHeAMVfuPn/jozXGTQy7RKgelXgn1cCja7
MYGzljDER7TGO960Eytpb6OE4hkDXeBkgAhZb8m1aCFarILqOxl8c02pE63putcC7UeEAxZjSW9s
rB5buC303Wj3d1GG5jzDP56YmIaSDihmpHlJM4zFZmVuY8GO0l8JNWKgy1F2txnFfXowqqnY/fcX
r6kudtx/ZVbw5+GpZupXIh1wH9Pa2taTJdm/coCOxdW02PSrND+4RXGsDWjwbkYMEw0rdHY2yGQO
MY8eb07Wi+3cIqzvZMw56E5YhgZsvoktATheSDntCIgNvlgj3SfF8DQ040/VgkgiRrfYeII4AVxP
W2AU8bZ09s74LvyrGko0+1GOn5JrFGkUkIoJpKzb2OWh78JPE0etNRJ8Wkj9ZWE26i2JEz6HK5s1
B5S4EKorEsnARO7MpCFwZurI3ZT/ZmtgjOpnL8ytkIv8CjSQPKHVLwLpV9SdHtPCCgjSnLza1mFI
+A29cXrFFHJ1JiYgg5X99h4w6wQb0CqFSs3dw3Oj2TXIHAN56JxQ3qpjEKl7IyLKpiC01N/lMQcN
H65x0AwJUmcZcil7g4GVHLP2gHb3RLrJE0IAcx1ZwO4KfQ3J4GswFq8qJ/phGAVLYEYKYLWfgz+/
JqnfbVrTYSbY2Bj9U6DQI7O0VZRA05scNvM+6v9eQD529UNnWuaxLqKHIBR67UIkWf+41Hrwg8ov
+vsbfQ4TsJxAc43MOTMDdqyLEZS1J7TdF5UV13DmmhcTtVTQo1xSIfAIr9y4RDtsqZXJVS+vTVfc
/IJBgQ0Iqg4GrgxYUaRTmPgvhkcJkGDl4KE7qv6zI9Ftg5OZ5CgQYIndjsQtLHsSTJTbFAtGCApk
LYJF/2A7OxuPiQWFezWM0y1R7V1VZjMmD/83rPWrHYbvWIOh7PPBW/mLtLqXyl4SugIAECpHUUKK
cEmNApTtu2pBmmPJ/spyiGvAT2W2SMXt7MVM8i9lPE0hIqYMC5qc2FH1vGIpFSlzO8YUILg2Rt9l
G1+Wf3ZEJipX/r6I+kUVUX8YvMOnyU0PqvN3JC4YrzP84hXCcQq9lJ157YaPhUQLLmDAy8Lbirgi
PtIasaG2+SP08UVk5a4UIkzE87DxyvHZzZmPY13WFwsv+TFHxnjoR6O7tRYncl32xT9ZNbcaTPCf
K8F4gln9njUfQB725pNDwsCOOiA+IZtz76Wq+x0hCc0TbbyzcprK/fLY1Pz3vzvCuaSNM/6bimWq
AR/glpZovC2VyWPgDyUydWaNzGvVK7mjv8hJ1N90kMHc/KW+xujcxMWrRQLGthB2dKEbNIgpBvDr
F1l40wO8C5oQ7187T+d2+YKLqt0WQai+bL/xWJX7hHeV3rjTVjLfO7YuTyKmstCl8p98Qoo4moX+
jmS7/u9/J5jtobTt4F043NiUcflN81M9zBTdIz6roxNHL8KGWy38Gg/ecK5b/5dXOCZUGC5Skgwr
t0UuNpswqMzugY4AAAf8aEI9uRoUHg/ZEAYgWc5qx5I7wmu/QMU/1xaIIdfuH3Kl4QOTWEMnLo8z
VvtIQH2DDqHZ17U7t57UMY/aO5eohFUapX89QzNuD5OtDTb+BogS/k0yDSq97pzKX/z4t8WJV0X2
XU1OFJI6MN6Za+FkEhJShbHrrCR4nxPxw6MLNwI5SXiOmVQuRF1OmwNT4nhbDR3qyjDcMvza5w7p
i7Bwvl3szrPi88kQ9e9r4zwJsq81TCOnyf+y5TIcChaxosrPAAu4+hfyeY8KR7TxI/UFYQBl/4fs
jN2BUC9oJQNW/+rJaJEx9jB0NkFIraM4bUaHOjjw6abZtoZFhCWUpjrVD5amwClsPOaoOu/kZF1x
o9sJ2Tuzg+guttFB9bP65/MC8SzQ9sW2/a0q78VnwZP73iu8yGAL6ZSGDeUCwrH8OdYkX7TDsDWx
YQRZrOGDMOGnBHiVJshtWbjg5MGIwKnVpNWcMZVhuynFwzQ7azQ9G98CH0Uui94UY9ZtwtJ5lkiM
AgOaGDvQPWNLJBcElgDgB7zv50gjE7PFqd8ajJvAGqDiB94BK3qW7f2E0yfv8+5SS//eiqxxM0TN
Pl0m2Wzlti55lLwnJQat+SFGT3IK6rrd9pKe2/PfcXmLa+LTeokGqn+fkIE12zaOKn9YNSrPSUgN
iKfQkEUEmSGBHW1E775OdNf7xPubCaFYV37wNnJkFy2tZZurJ2Ie+2NWhXeg5wTJPxXgn14cfdtJ
jtl8ioBRKeBPi5XOsXwyT/FvbQmHJBsrQk7SDl+Fx/PgAJzu+SS268wgD7Ammwv+CJFfdIHEvyE9
gjHPBI9iLnIq6Cv00d3RzwV8fAywdm8BdEbMxaaowZXeYd9BXcxY0mPKzrlbFUcXAbKFDbzsau4C
ZsUcDx5iPx+R70yrNIrkqxJViJTQzYkWkQ9WTplvEZbDdjTmYqyvUUmQOzmu1abFr5ZXJq24tUNe
0K6a5D3Af7moe2SgbwSY0d+NdF8uUlGjY51Kh+KELVLLbHzSbOfXqT0y96CYqMPmir6KQI9RafSU
7mW21AsTTmSfJYbD3vRJeRt+JVvadZNlPxnSzGLBSJNOBFY2ph9KXHTVCBGvvnSeusnVTOTtkyWZ
Fbvf+IBh4syoTfO52UO0wL39CNqFNTMxoPyZZaxfrDm72pM4Ocn4FLTzyS3VuYeswA/fQW5I+gWC
17MZMccAb/lhdc5ZQAy3qxoqTJgZ6zogU8kH0S5dgCTGQHTL0NxHDOl1nRBo4a0yi0nhGL6FtMSs
mXU2UeRBh6q859g0wJ6Hv4E/PbGKPTQBNsohTZ7jANamLHyJoENApKLI7SzCVm2OGHAICDekeUoI
JEfAGb6IShzQ6x7T7OJP6o0QN4GJ3nEPMsEvE7/wQeT3DAaxoo7BG375ZQtk+UxPImitHihq4m8O
xtieIXntXUbaFCom61UFeTH7aaf0gznYa1LWtM7VIRMCUVF7azUNbl4MX51PgVKk6cPsCR79sbFX
0i/uUQ2vTPuktes9t3PaY3T9CqwRSncuvbU3SagjUw+DlzMvb9s/tN9fhseYVSFxktyp04zpm1P8
O3SC6gDbBCxXH73QHHwJgQJ7MlH8QY+odkSOfdqsC8loCcUm7xLACbC7txCmCG3u4ztfiHyT2fY5
m1CyFs44Hx0QnT6byT1jtseZ9kOFTEMqSMIbN0CJoHlyGJUzC2JOzlIfq7Lr1XdSQ6/xkImWmu5H
4jhAWN3sh9Grb7pHhFq8g2WKsMAZn4LZNm//ipzyCXmF7fjfVe/dLDdidglXsrDTVTKW1zYCnlCb
EUMMIlhN/jhfMJAnF5dUh20qo696GO6drH3u0Fi0Un/oPoTb2Od/shY0kjQfRqKeGLdy1wKWcPP2
jmXmfHbL+oqctkzZiI29CYoj5XjIGsy3+L7uJm191g5HUKMdkOfWh9N3zyXfV2MFz9QgrBclRVJh
nirKZy7clqAJojhWpYD75tX4D6ZUY1mkgfLkRrOGYQjEwDJof2KCW7FmGludU5DEYjjMEz+XCQPi
aD839fgVjFS4ED4yqqyTi9ZjVy68MIlHYcCigsQJTUte/xhOU9Brw3cbAkRR9HfF4sq26xeiJfk8
wnyfoiWHxf/XloDbiBDJoRBzdBd2dK1DKOqpml7jriUGMZFUngP4FUWtjCOmj9KnEC30vmu99yCP
jmRjc3fU+ma7aJWXj/Wz7m17I4OYj7oWXBDRJdLuqwqDdhVnoD6qUD5gjKAoKDuQJE+Foz2+Ubhs
KC13UVbwSGVwUhrb3Vj+/BMRgkJxgOw/E5+BwW/jo03kX8OXD7O/dKxR8jMwz0C1kYe2zJOTjTXA
jIISEMfyJ/GKl1zwHXSzVuTBPSDbRnSTYsoc0/kcQ6oAWQPkep6JkLWp9D0qrDmxX5vJtEmn+Z0U
vZQeyzeoeqy4e03z16trHZmYMbW8SOAa23pJIs5bGi49YXSTlGMKzO267yCv4UQiH7ecOoIeXTwd
nBZwY1mv9+Y9rOB140/cnYCAtplwMbeWVzXNsMZE9rGJeO0Clf4Q8tducRXm29yI4fLYu0QVTDVV
ujXo8EtnGW3yR7nhxWWwtqoVQxivG+5Dt3ie5DksuFKIOmy2KCyXGwV2Wnbfuk9N5mzrqgFo42Xk
e9D6rpVTXHU1/gYQodw6f8k99aTZuJqu+GXoz1ISyWxv70vHNbZ1X78gdEFTnT+5zDwDTOY/+H12
Iqk/QkKmEWtx4Atl3tXNIkWSlUHTDdmrL45NizKgd2knzZR5VlkoSmY4viCnjrUTLkmXlV4Jh+2z
K2/FTLZrCbyCBIblyXY3AVlAjxnfoJofzVV+sO2GOWY5nQa/6jYiHG5eCTDZxVralPExSRbtmEdO
sDW9D7rYEDdEw8hGbZraUyfRJSugUjUB1kePcg3kLMd0OCFkHHu9w+DBvRmJcPe/X/JQfMZtWe3m
mZHbiABWWL3DCwmwxSk6krK9Bb+3GvMG5wUjylgg0NFjt2SPfrk180NiLU6JmhhCdyyFeXeHyDlD
oOP0GZKXViFtfZ4b47c3Ol7jILlnFR5vcbi124FYxo09NPF6zBg4ydjcpR7nyNjE1paNiZ6ye+2W
gD6icd3X3mWRQucuUztqKIah5GH7oQuYw2REyGCrIoPEP3iqATuHnAhM74hbtowvqBTsY+wOOIMd
AzG0HjeV9SiJN6WXdPmT8/StJw4cgA5MsA46UsA0Dv08oEqSnOPaAOXSV0wHqofO4jLVMfPnzFY/
rIsnVhEVqhne59KN3kRXnfz6n7lsvnxja9rOXqn4B1Fcseu81Fr1I/UWuoRLbudHdjCHauYrLzKQ
X2H9rwvGU2R17+DB0ztV1KewSg+JX7Cp6XkQc755+PqkFrag3xDM4UBpGa5q0lr9/Ji7TbUNIZyG
ITiGCAgye1RefVDI6EnMGerBfMzJgsxE9+TPwy6XPvQ4gh073/CgzbksMpNXOp1k5QbxecZZLcrB
3c1d/dVZ3d5rmZRGR3qJ6N7xhhcn8c4Qp199okUxQACCDi8MjI4AQq4JRi57jh6JOKJTtUYJURcc
X9exJSDYKR5hGSWW8bn8HqAW0cCY6V5xSrtZcMZr/dEkaA8NOwCz8qBz45wx9r93VK+2fUC35uzJ
kXoevfkaYvnIRsZ83PKjhQveaf/SCRR1Otd7VxA01C4gEzO+mOxHPClIPgIozsCrRjCsmZFI1gGl
CXhbOM/jQDBbFmr22/kX3AEoTXiDVrCYr8CbEkiRwI2ShdpO6tGuGFieFwtRepJusU48WinF4+hG
P8vrSdDQriLyDyGCeEA6xZXa9g9TwGgIQrfCp+4eDaU+XY9qr5z+h73zWG6c2brsE+EPmEyYqeit
SEqizAShUlXBu4TH0/8L/G737dsRHR0970EhCiRVYtEg85yz99oFEC63OHiBdhuisEWW5A/UB8Gb
rNjUG+6MsWuxLUoZBQcGS4v5Xc+kzSTCORYVbqha06FsucOpMvW3Ec/UQng8ubYbQNqRgigBHtfI
BpPc28fpDHpSWPYUM7SIcQvXNr7C4DL2cYCaXmW/zYxcsig3j4mPEdFOQ6K7RbjMY/ukdQO+KcgJ
yeCCuCnL37mV3ngY1WfmLitjNicN2mtW9IfA+3QU18HN0KY/du0/R332WtndDFOAW4f4MK18uvhW
vGAcyjBoQiinaTZOw4KlJ7Sz3zoANXvSWIazYqeVc9iVK4By0H82xkGt0nD0FkguAGfVdPSScOmH
qCKHydIWNdqVhexMrHj8a4bEaR/n0Yu0xpVTd1uBGoRRYRItZWou2Q+EQCwIUU8Ua5NGpgDziIwE
NeD6Mz8KBlsf/fSMHxF0hsGa3OCFmWb+YqQpx0Q6ONtu623qSb5oXfNHxgL1vkIUb02ZtY9QwPYT
80eLa3pe060cZ87iaLfJPrT1bWc66AFUVmyS7CSl9jcaR3pieCGMhqmw76f9ga4MvWU0mL6ge9hk
RcH2lSAeXbIRxupOOGeQIrdgOipoK400t4KEZnOvu+t5Z2oL+eOXFtX8OK4l7qx2IrsS0UrQEm7X
wFtsx3Zt1Iz8CcNigQFK0CagRvyRiTi/uyBc58YsaE8k0wXZM6jKxFPUtNOfAnCosuxXD1HlYdY4
GJkU8AancleQNWUOIPdsc+UxD1wyj1jpwv5oNcZePdmuQ6HonhEiZSlqYgLPgIMeLdtlJjMFf0HL
8QLoFLPICvnsG86OVvYnEbGDMoszX+K+qv5Yk5HCADglXlxe2MsvzZp5Ab8P7Icz15BDjzrS+6M5
rBYyPwcTqe3Il8XCjZi7GeRxlbH2ata87naNpixfhOrLsDxiuUAGwY5bt1624rU41jT+QOWGb3Eo
rcUEOGyBOGkdD0G57QvnFLjWqbXNZ9NH32UXvEytZ2D2s1E+gvZ8Glx1CGOPoHKn+J27MV0GzGxx
X77Ni0Cj0Sg1i+wSERjLro7+I0yjaYVjVK0YO2iN8Wbq5cnX8qVmkBpW9hTTbguEQVbJNoBYtCJ7
61c41S0SxvzrYZ3//4yB/wtjgCCSxwv1f8oWKrLvNPoPyMDjJ/6JFZLGfzFRsE1WGSHJDTeIWPmH
MSD0/6K1Z5sksjqPu+AI/I9QIYO7TJMoItMydSltnkD9T8iQZvyXzYIl9Zk/4FgkYjj/T4wBy/zP
nCGX/Yup67aEWQBr08VJ/5+MAcvnjlag16NyT5aY9uJFmtXlVxfg+FKu5uKyaupnOW8lH3fwrIF1
4+Q6N2QnXr0242fnn5C5jmGn882jErZ7czqFL98uv8qO5Nsq0p46oor2k9O7b6Qbsd3OtE/bqAAH
Jz3jKyS4n4CeU5jSnxI50Las0M88bk6CcYfpfXox6LJhlW92PGOGeH0fvaFK+mL18n+0UXtOGHa+
RySOrztVykXakryAhNV/4+uw7vpRfOa1IVYm+NocrP1qytrkprfDcExU8anshovQmH/lUWos2Up2
63r05YrCPiQofNQWAqX6otZH+zkxrJ4eGBcHSQvwnmv+S2I0qJar+FV4lctl1S73U9/g2azh8RJj
4uy7HI03lNRwAy4o+6RO2zstSxDXmuRk5cNBz2LrJzZmgKIVNC/0TNVW9UQnxyLzX4zuMSRKzJ8y
DM4wasp3TUUZoWxGty8Bf186i4UP74nf2nix1I8iPv0P+1R6JpEVzlLheB25uXFw2ik8ERySrSgm
/LubT++PxwZ+u8Lw2X9LF5NbVOv9JYmBSWmBhVUbDfZVje3ZSKXJdH4M9laVDLuupwMrXEq9rM8l
UA5/vGNTZi9CQNCejOq726jx4GFbQMzjm1cdSc9qEpl4HiLMwFoZead80HCNuGkGhiZJdj66jb2t
0Dw+Th93gFQRm0k3vVMj4jkM2RXPVe40q1yWAPdiBKZFrMmXWg/JP+hVeC8s2qY9l90P2SMPx65t
67J/VxG7pqJy6ptdspvKUxDVXakZ2ymbkn2kiexYV0QgmKyvl6bsUGbzUrErYxfoxcL8SmvnijDb
/etr73zFaazbHR5hw3Z+MH3/7Uc7+OiQb8MHGu0bwhyu4vmqsML03Ds4PiZ6NYdiQEeFVC3eablr
M3/q3bWoKu/Z0VAj9V6nXkAkdOQhxuk7VTy7OXesvjtP3ZCT2H96ZHKxlqCh76xjSkgy67oIaA71
3Y8zBL975rmfrYXtrWmj7M1UDD88VYxXowNYVdAKPTNO05C7aKsavcAeo127juTYXCuPXVRcT+Y9
7WukJjKxftFD3c0jnZAm8dYpJCWHnTSX1A+8r2pkBFPqbvSWzBFkxWAFFzBp5abqa/NA9qq1h+YX
bylenHMD1I/1LGN/PhCIElNNFrWsfhhV7NPE9N9DhaQJrRYWpnD+xM2JPl1V8QhdrDOtDz5dVeP7
MuCLNi0A1MIt3X1ilNmWHKXq3CamRQ9PFrcQwjz2gELc7bKCEJxK67uwrLNRijnEt/lAd4KgpelB
DTS2vEmGbnDzvV8ADpz3PqCZWfVWejW1FGhi4eu02/rygGmj2JCxYl18TBJLNi/VO4Tjv01ghX+Q
8WF2ceAaT7m7i0cL9JjAIY7iT381EjbtmVTd2Z5m4qFbFWgeyfUQKI0vtqi8JyUrUo8oVZCI9d+9
Y5FMjbzxRNK1OPJNESiZjOoLqA1ubMf+kRk4BXBH9hXaVbELCHLcdGYZvkFk+NIr+GiwmZtlRQoD
nYEwuMLAcE9aUjLhxQr+NSkoLbAjgmsQdw4ASua5/9sdBizCf34i1pPpn58wy+KzoV7fFzHPvCvV
L6q7GLFwgHUzSFzS7puE0euIxDgK3qUVcgXQa1zBrZN8aqiu6b7640kzRPlqldPucXtS1OXGL0Cq
P/61YRxOXvCdx15+1t1avCAwpkalDF8bUBFeaCF6RxFYn487zfkRZTEeYTN658cDKtepVkbDB0Ur
m7+jE3ofDbhqajlXPpPwV9xGp+EPtw+KjDVDdNXmccowAxFm0r5If2h36ETvno6lNWMNe5ck1fBF
sXAz+Cr4CBOWwLLFnhSRLfo2+2Vr4eaALgZYYY+fKEGRLG0/t3eP097ytnLQu5dYDeZFDOX742bM
Hv4maQQo/vnXZHRzEOv1GBCcSrwX98dvg8KKjznng0rEs7GoAgC5bdW+102j3eDzeQdR0YR+3J6l
5SUBQ/3qtN6Sxr6z8jF1nXwSVteMcTP8/1G8EkLTb8pBpWv6evk2hKg7FGavxAuSz0B/1rlc/Sbi
lTYQorWLAI21C8k/YuOLMrpxm692sOrPKhhvH+E4NPe2sOtbmshNLFR7B1UizuQrXYtRHqQeUY1q
g3FxRJSsox4RW6pjtIoRPd4DIIFLN0iNZy/rNEROI8J3ze0J18AiVjENvDGYRohrFdFnHEd3iJjQ
fKNhem30i6XhnSo7LlgOeb5vuVsQ4ayNKWFVMDkh1mQbNkPa1WXUTHnoZ981HJbJkqQYZOXOpAb/
1qRZLFoMwwsVSByg0NNgXNvyNQ6YBSZ+J+9tKQy4JtL5kE7BkKvTg2/avx8NWrwfcJjnsB7rdZG7
8hABvahce/jqOrxY5bzMB1YZ0rvvjSUQ8PrLBX9fG7r2E6J2fLL6AR70pO2beQmoHeUdMEkNu1EN
2i5zRXNAq5xvA0JuTr0HUhY1gngeLdh9RZ9nt4Jp9TKNA+fVEkQvYy8w3tPHysHb+8V88kPiePkB
NrcvsGFQ2HVUSRbRFqjeVkSb0AmaWFBNE2Y8/Mfkhg4doVTk/qlkBmi/wfqv5EF1nvPbxE5LiFT9
e0j7Z3y87s+YDFeci83PmOkvk5d5v3xbe2s9p/lla93HCNbiu4uj79EYu+9OGj9ZkAXfcTz9pfYb
vnKPbyYEougrjw10nmU/Hcoxyhb9gM4kGqrm6LlyRABEEzFJpuFX5ek7aSv1zoUo3mDY6tZ2a2wj
wtOfwVqXqy6pwhcTt+ZC95riPRGM5c2Jp4Ed7Wyl6B9m2zy82Rl3odGNYj5q/ylr88XJWvkVl+x6
R9Hmd9B/3iJwyvgmxkiscLE354oJ3BZD8cLx2QUlTl3vxzTxt8mQ+0cU7u46g8TwrDdavIpjW7vB
9DZgytXBLYjBMs4JYlZct38Gdc0A3/xuZyk3eR/qxhW3RK8OBDDsZbvineje/SkHIGPF2t5KmQXq
brb3+SjelMZuW4kKcROPUkmbHGqd8KrHaasD/oalKjePUz4fGelgQ3V+nJY+PTC2zF3eaqSnJcET
24VdrZX0z+3eWPMBChjrd+oDXfanI0fzEuRyvFlmfH7cHOIM3ZYlscqCfcmHB2z3yUuTca+36bkh
wOMEXIwSd0z1z8QMdgFX+d+j4X8QrpfcdbtjhhTJ5vDvh7LZqVY9w4pdWBbrfhrC3zSTK4qHSOMi
ZSMo1FjoK9mmICglmc3zQ9zKXeujNX22PY4Dwjuno1PFmE3Ani5TopK/LJBgj4cGA83LlEb2DVaT
vw1aa9owUEle+7SEX4Z+z8m9exx58a7qoNKyr/Tuxti0Kw+0BSst66MP4vZLD0+s3+nnlI3jVptl
2I+bCRtkhffGexCoZO+DCFn9c/vExrnl9xh+5RzaXGj//DP24H9bg+FcpyIxT/TNkwUYz/zLCeLm
ySL/6HkqMvNZs5hL14xRxlKzbwGzY9gbJKtDHi7u/GvsHU1HrGCnlXeS4kpGBmCgTDsu7wOFF36Z
st4hgvhdI8U8RewVVlEjBkTktcIA5rLvdUCYMuKvX8n0C664WtfYgMe9T2MMlmVUXUbdZdOm6K7M
Z8Q3FdB77TlZPMceYBJHRvxZnyTtWfVte65xp57jgVZPDYP7cbtXwoNxOnxyadStRV+h/uNTcnsc
CgCzIC3ySyym6ilS/cTLZxIoXrHTzQeVvLidFr/MQTKGXfmXx5khhVrbFYNzLwA7E6RdvB7A1Gz1
MsJCXYXee4saBP2jpR181sH3IUExWKNkLML+hRirEXuRRr+w1dxPswKbbJTGcPYVqg4CUH9likyJ
eHQVlCqEITI0ui2jBp3wggTvWRp/ZoHWbIlxF2wip/jTMZuPNNKaa5SN6WV06Bs+Hgb0hutAyzcq
KJqtqFrtpg1Oh6DEt/kA36e0IdibN2wRhYl+UU1bkF+AY6SgCUg52oqtr0Otm5+PEyMFRHXhoA5Q
3eeEDGa+uWtFvSXmIyW+J3Y/YUBvGfXmb2i0qqdaBfCaDUR9/VyhGXrUoqOHIaf5/Xg3E2daS2Gk
61iWxUxVQwrMir3vkC88mXIkpEKXGsQ50Y3QY6wzXo3ii5Sc5wwgz4sXOv5BAYVdoKIltS+g/0xR
GBB0MXRcc0TVn1yBU6x2FXNNXMQwU5yciV577gcdkELjWseiSU+RoAwpm9Q+DMyqD6kiSRDcfvFi
x1weAZ2rg2/NQX6296vMM/nhAdxaWDlCkdZzoxXTXPWcVuG06QFvI07uQRq07acU0JYq8WEDY9+N
3Df7BlA566k4242x9WskXEQ73Yj2dv9CUr2RSqJ2fWklq95ncBoh3PNEVPGB5wx0ZLfDIBJTEqLb
yQS1uhUogsUqbVd4aOaN6JtLanhCJ23DGA3kJ3rnGCt6r81NvZkZ3Tsbm0ykE8Opfm01JRpfq3lx
k65cZgnf6cdF1hyMr8EoUeGw0y/NqQen5Dp/vchR10pLvqFeufvAqfstBOx4XU/BzrJ042eYTUZK
I5qs87pdOIbpIW76t1Aj8ykPDJxceXd0SJwLzTHeC78POQMobaZJt0elb3DpL9I1opTxox6jlVvh
f0dy9S0G7evxl4bF3M0z67mk6KT3E814tvGXZkqGxBjpzjkA7bWTO7+KkCVIsKnfO0E/wI3CoWRg
nr8UOSFNVR/vRl2HqQ1l7VnXCcLtbJt5AgbKIcdvFwKvYH7zHeeWd4oTL72ggUK1PvedxmD2ZfCL
sHvRX2YXBrZeZ9kPTHrQ+L7yUIPp52uISmG5vBsuw18M/uL4OO2xW+RFRHibE/hICoqvx81tJSci
iANtmdjNXaTCY1Zj5zc/aIN9ao99si1MewkazkNbHqPuYTduL42YhAdddMch7LpjyjYdfQWn/z5U
j3uz4deEt2KjOeq3TQjZzle2fk0wTR8p+k+G3epXd74pwFmz92PAPJEr43NlZXxOTOq0snZOofdV
FqBlHidWX3drbYTGAlzSvuorW5rW9fH3YET+jdYX2exohlczV+E1MeJ0YauKRRb0wrl22uRsddLZ
lDINFplWX01Dq1+6JLeOns4b2lMPfGE/xRhW99kmZjz2RGCmvMg+TLhe+kvWaXkx55uKHjlJnRIl
mWQFE5DMhaDVKDw3NgSMf25jzV5a5HwRZZg0J50P/6FsGE61jUM+bO8cc6tyrqRopXx1VUsqKHXF
YjRxymLQekcFVZ/NIay3FRinpeO21t11ShyQvoMhPnNxolhhBTrSBFcSp3fNjV5CZJsZu6YbndC1
YWn1LVOpYHDplZvHqUfUJOsvmu/Om/JlE9f9R7RxZktoj26y7bwvrx+jE9E8X7r6zKO93pN5avj1
HMcd0Pu3mA6hKXgrJidlpuWsEIZrS10LZ8F/VdMTRMfeCO0DzRxPtjZtRocdZmXoKtigz4koiucu
8vNnTbezXTz136XSTm5ZH4ZgNNdUJA4OhwIVoj8Mq8Fqt74XYXMcWgiMk0aozFC9aVpwzJGWHoHi
2KcAOryIwngXZDG+pAEkf9bJ4Ai//aTA2G8fZ/8+iGrAyp/ytPDT5AeSEDnACzm4ROyRM8lyaUrl
PTdT3Z89dHLKMr3naAhfKXvsE4BAbwPuqF4afNLeAMPqewoFknCkq68LjM1P0ijZbc0HgjLKg25a
zGYbopE7QCw3e2Kgb5B8usnytrklFZG7WTNuinKcDpHmIA6zK7cHaQPvIaTRtdShk2wG3RCvsa/C
WVG2EiYRmo+nWc7PTubZv1YlPfTEOjVKYAlOZX/qTfA+CEL/KkkKlCwgXT1uD9i6YWxgCUgH7WqQ
PXz2axJ2+QqZvwySRkuHWi/U/qZggvdDnIs9GGyxJ8AG9U5MBOnoE8jZAq4spqp5TXHKLbzUwGag
QMc8ER6xtrFLPOu8MhgX65MxVMla+KGzLPQ43gfdOKMuUOVApmdDh3t0n9umyeWHwyRRV2H5t/cS
JBae9dZcV8qb3gtWvKdpGOqT1RF37fK9W8PNnk7gT9qVS6G5eJw+DrGPA2d0imRrzA9GdjftiVGY
3l2/2KMabbaBgcxNQuZZyKEZd7WeNW+d5RL3KLJmOziyftOI7VsBYtvVKVonLRQsIoFsyOsUaLJ6
9gfriYm1WdXhl+2KYVHFWr7NDeuTmYN/fhymEtdVpcxfNRvoZVaZ+dsw6NZaczoqU161QzXArTD0
5l53k/nTDDQ9q46sTjATY1YlL6GprCcZup/WIFCPDFN2b7PkQBOluj7OgAc+jWWHQqW3iVMt2mfL
7U4KTTeFsPhDhIDPd7iRm7rL9PPoaPWuoQVqVxDmJj8kLQpJsf00KoCUoY6bktJmnOnGhHhk6MmL
cN3PX07p4jzkGCT43Grim8aYfUaj6d9d4YFxM+zm3fyJPD15rybLP7ep/zcgLfdQmN7fSlbIUhJh
ZCgsUKgQqjD4RXNpPVFcnHFJNpF18IfsrqwBdYus8alBDqpc8lE6gxIjN8bjHPlmE/d6tmdOfM21
cE004F/khSMwEKJ2Krt/Ub734w3mgGts6u7mAOsKsGV4fJx2wrzHTDtWouDbsrNISXvPEyJFbNGf
bEcHscY7eQKcLE4RYcuFb/If7QSBU7ZJiuXjDg8R16Guxepxk4leaIHPXOKEJLENFCamgMzJ1ojH
tGuZ295mjCv9SW912yXCFMmmXtb3Mm3UWx50wwVx/SFoAvXm2fD7e6ljpyxzCnplJVvhp2QyzIfY
7OtnlST/usOPSFODhYtIq6lStkip8QRl1IJlit2s711jWQRtdAynJDraIFg2cUa4jePX8TtOzr+y
JDHhEVPHkP6oV5IUbrv71yGYbyvzizHioIwL2glz5Y0cAYn/Z2Yn1iao+3E1pdGsGEz/TmVL68mL
jX1jGPlunPVXmgNQKtAkQN7MwbCToOhKDfb9ztgZ+oLJlLZA499yvU/aIwG7QAFsiEtNlrzFtaFt
MEzYRyFjfTkFjJr0XvurGmUcmvyPyOhM+PYsMi6pHyO3xPQ+w4UJk/YOSm+iTU7T4HFT2qtNRUdr
MRYo+1oAi9Fi7Jh6BW7DJEwP2F2AbVi6jm0sJsidO9MLrLfH6eC+Bl1k7pnkRS+V0X6AxIq+Ga+V
C1MfMcx3ZXzpoRu4sX6ARPKihsLf4EYYjo+DoJcJLHhI3tMJeq7oaaz1ZuztgQO4t24OjTVG/WMq
7W4OOx1CZEO0SYkofg3g8X0V/rdZ/5OT3G8xFcgXM/5CWNbecPWIl2mQz5TCyO1K75uoHqJgADRq
4BM3jqfGjdc4EA9YRxZUjtP5cbBDA1oGAve6BxE55f54qEbmXg6EoItrIa6ZOiyXmen2hy7tp1c/
gmTs+GR3ofdwDqPJAhNWZ8zn6QGevNx24xMdNu8tk3H7orlUMNhz76by+wvjDTwedK1RJn7K2nJP
VobIsJua/O4OtM4tUoKeGOTmd1vSj7ZNymphNvEqsyzyDHo/ZmCgt9MhH4ZFCrL95DD2WyujMkgF
C6o3vW23DmvR9XHGx/6m7KHGW2wBXDfJyZEO+Y+DNZBJYiSwIswsCra4ONOVPXj5ifZOeYjduEWg
R8xQFRxwQqt7DZjFq9vy3e7eS0nMSWrE6pRZsjpVo5mf6vXj749bVWxsMIzExCOJ4JSRsb7o0Jnw
815KaZ4gCUn4nyYqQO5nDlsCGoAIO16D5s8XH+UcgFdLEElWQ8JsZ/q0iZEPrSZeoXXpoU+fiRyh
P4Qr4ZEOofsl4cD+FJwqLcdwSqIkNJU1jZHokOlgP8eEKDWUqFfQ5vlajeKXUFDqjckNXgvlK3De
B5WpCBqsET37koOyrE1oafZBBO2y0UL609LRnztQ2sQxCiwITmuvLaNEdFum9sKpbdrV2HbfvaFG
V6R7Gd6qaNjndZiS4/nPcWIFqmpoZ47bdYdKlT04vaF9Sa3SgOhR6D8zLyWzvPSvVo1cmEdnBd/N
3Vk1A86Q930vPc997RzNQELVw/8GMwiO4Jm2rP3sJwQF+LqzUVn2IcPa+yQ+xlwg/82ONKaL1xIg
TpdOv0rX67ZhNgCKmBjXGHlxb3R/7Xp1d7OfnHnrrYGQOuDohPJYR4C10gBhtVFO+aFWbn6gW/0r
Yxa5pU+IiraSUb1vTPfS2FX23P3Pg7GJqVePQjenowqa//VQzqc1apuqAcAtCDwH0SDd/SSgreps
bVyFn0INSr7QMjD3BYUW0CdNvMRtDqW6Q3nuWuN3bRnqj5T0tyPYLU+D667rslc/VgooGmWucY98
I577Zwh9TewDrelf0wQzVTCQQ5bZXnT2QsQfqcay14TJ91ByVa8MfVzVtMx3Y9q8cgWwvkxaAXPG
YXXsaJzfKjf5ahvf/HIl38U4MaKTi27xiuDuLxs8um19/YZt9XfidOMX/LuEpCI4OwHzAGIThvKD
fiHK89hK37m2AdfUxvgOBEAt7BAwajr66bYMsm/Rxf5vw8YqXBf1l5ZCXzCCxjiblm7uGXEP64ki
5LWP+O97Mo5+oUJfWNBWTOCr7yMGq+3kmaRkjUXxRde4ScfiW4YOdKua7GFiHF5sEZInClxxi0Rv
JLPcSF+6eGIqV0arbqoxXHrYizATIlRt3HdPacZBFuSD61MExF93ajDAtAcTjzxJbP74oNENuESK
RuOFcqg9SHIKjsopUHySswrqlGFGnbPxNHAplY7s7jG9taU5pAh9K8PejBq0o0whwcwRU+MDMXaF
7qh1GZvtB3ieNU3o8mDQW1vUhUCfbifyWJl401rpjG82/jU1mtrHOMXDtqRluWKcpH0gk/zlDrW8
6GziLtZkA3PkZnb71srmfd6KJgk++W8AEY50pC2RPKZkpS2a+R+Lag+XfsfMRzWdfxeQUx4/ztwl
24U5GtPH76QDwvCx0p1nj8zBqy/+6nq2RXbqooSnvZJHQ7TM+9raEE2ynWaJDOlAIKu9esFguT5N
FF+497AiYrLhG6lnn9mgzwXxNzCx9lkkpraiDGkOvbJ64IHCXfml3JUAEgCwgcNo0LHpJEoGs+XY
kLShBlrLO8BOFWFVOb54rZFLPtzBRnlMppMy2kNycfcinRFwEh6iGQjtJax/+tAXWzrlMH9p7X1q
FpxdK+njC5Ub4nhD05eMtbPd3OKJBn/awON052558dvsyL+YJs2EEIhkjxilax5aZ3gX8oli2sZE
c87VSN9TWCkf8GA7wGzZaKUC5uU/Axc5pu3kr7A0TQtflc1z0Iz6ohLRVwHpZKH0akNkj3lrW1Do
qV9os9WuBZgrJvxxk3r2SS7nWgmMv8Y37M5c4sch7meeBRq8nSJ8BXucVZ6bhg8/CbfVwaha5HsG
H7d4sn5TJjP7zCsYIET3YnIgAa/S3rWw0UH8E1iMAjFZazuZYyxJ47bf1L4rjv0vyBLZvufqpUHY
Qo59pejLt25f2LxASIwBVmdQL8N33zHkrQ18cfMnjfgIPrRbcgvkbRqQP5dGWz2xoT3CYP77uNmd
H2/qPwyiXoy+X04EsmwkHaMVm6uIAWP+x2pguNM528aB8dYb0NwyvGzC839LSHtBNcEiKr1mOfRz
oqjsSGWJsPEjq4pPDlazQ+04JB61iXGfTOzcwfxU7ak+FRnpo3oefudylma7KESbAFb7hEsEHWZE
vHeUi5OcD4+/cXUien5GeDAKcxdDjQUnmPTmHCajvirYNCxomFKNezpKYu1vhuQFA2L87ca09hPD
XGOxwqFggA+vy4FZUMFrF/j9RgRlfVaIQOnnguSYGXOCDwhs1uo8meADQ2ztlUX4XapMGA8ztcbv
cHn58d6wwm6hZ+YF+4P2nnhrW2hEFSuwZbZb/g5a8dmzh9xnY9fvKHsU0lTthTXjGHSTs2FIaG7Z
l9DSKVrrRV4wHS7KDplJHdAjq0ur27PRH7FxRN0G59f3hJULGny9bruA3F4maDKfLj5mcfaPjvvS
CRzRZuZRFnrhG9vUaqHyqLjXLU4yP4vKcx0OH4m/bBJYrUnvhK+EhBsL25rCo9viJgigGSxqasy7
Kg1iHUYr+oBtQ+gHfrWdQPC+pqRgCcRCrpmNfQwz/FxahzSqYg+lXfLQppolHo2GrhbBUuAJR4X6
YPzznefdtqRKgqOMOrmO2uJSGQVsxVPvO2e0aeCz8XOEQH0B6jv9jUrCRVubdtdoPqTI05y8KDej
yzZUFXbo4XtVp9wa3iO39jcVRjs33w+O8apriQtftQqXfWDgm3a9pesJ/6RZZndBi+5sfNtkOgQ4
zJh69yrogV1Le0xWfD6+mJFUT4FlxdceCNqVCow6oseEnfW8H1OPf82nxnVaIdY8Qj+K1n4eafbj
EIshZw/WG0bD+gBZPL92mm5g+DC75eNU70LrUtF6btiMynpslrMcgYtLg3t6DMEtW+bLKCp9XdkA
IrJEW/ckil7bLbMl+aSbQbLFbuOefHIT9DRNr0FpFaD/IkW10ibXLq7A/FqQxcvSBq/ZAGP0a9iF
VZ8wm3IqeOSaeZ7E8LuCIbpndDRhE3d7eyGlutoWlj+D0KaNH2gD/v2yvg4FCvO+4wLfmxBBSrdD
6k9tf3Xg0TxZnqo301Rus7Htt0FBdm6oZMkTmTSk+V26Kplm4LAunwFqVtdSimrFFMFePk4fj23j
GdC9i52hJXS8r64YPGx0X3hT0h6grBFi+rLQPRcNkF6tVf16YoQUUD6e89L1zwLPCzrF9GpXLTPE
zgbkYw+naOpPkD2RsmQF10MF3DC2d6nQrTPGA+hahXENCdi+uoUtDj08mlYNR/vxkoRcq3a6qL71
mve6K6h4CcWMtk1ALjDDFXRbvHulMbK6hPG9dtvxEPZmv6WZgrekSTRmcxw8O82PzaAwHCn/iOhz
W4nkT5dD6SNqAsKOV9jzFQ8nkb5W/83emS03jmxZ9lfK7jtuYx7MqvqBM0GKGqnpBaYhA44Z7pjx
9b2gzKq4lVZt/QP9QqMkhiKCBNyPn7P32ml08a3c2I3CxkNUxdW9KIrkFmvROvX18j74iUSM/tCq
iiCQKj3VWdaeO1zQvY1jmBNIsOuyyrkvR13yq5J1Gv0Brq6/c33k6UAM5NYCJUUI3rIIYY5oEN3e
Jx6TA0jD/nHWIoGW7rNXpkOZcBNJSl3UDsbBprJBTzG+6tFyl3rlHjledO+RQ4qFqCr3NpxEVInH
oCB4ocq1M5nrxO6QrBUOENzJ7Yi+3MxGlgetgEzGm2Q03fss9Zk4m4jRyU/y7n++J81I2/L9PXhB
a+Wp5rPTJfk+y706O1CPKd1sUjf40lxuXezadCRdymLC+Uo+nz5I7vqBE0pb9cFhWlaCoucmADOR
PjjDWOxix93FeFDxAObIIbUqqN7zyP6OSbD/8Mfg2gbd8GUW06WP0+IPJ/YObVJFvyzD3EC1xh0R
gV30rArBqP3qR7WfrhzzXtXkb608Y8RaIOEklllBnxCxSGEooJBRgukrfQR23n2yGJLh6rjvpMOQ
Yjk51Rv7Wb8aYWm8ZHPvr/rIryGzAE4gnNJ/SrXCWw9WOzwmI03zlGvoIaGjt0EmHNxVtatv52kw
b8d+yWMajeHSj4veBQrNTZyW/t6XumTIgiaAxKr6pAnkExzJZBg0zcSsz2mOEdbDEzbo4aBSOZ9t
zzb2rekYN/YU+TvXydyLgxh5h2Rdu42pGrj4/fLeHdBX2mUwPLQ+nAAbzNWjgsW29oaqvJKrVEKA
b2AElUitTVvPXrWUHQz9ofEWMIVb1bItP/oBZWCGJjmKy3tdwToaW6Z6ul/+6l04aW0MVyTJabzX
BdPmxD+kgcv7LuYt7wpbURFBJjP1iiTgUt86pex/+RWghGa0v/uqvqsnlXxlmfZSzkb34ZoUqarV
vTe3RzZbS4E0RaM77NkZbAzCbell60S1oTji4+S0b7MH4gTqzQdFR3XTwiK8t+aF7UCQ0x0xzsmO
BEjtYqajA6rcc28cnb6RppYutK01oGoRupbYUo7kI5sMhQrkUl1uH3F55aeRv5dwNsTNiSQPYSia
6ma20KNNmqMuUpQdyl84YGnJYYO4IPsuq61k22lW/EBGeo/9WsnHRpB+05qG+WRZZIqZMDKfC9lF
q8YV04tlV+OK9Va8dYt6ykP5STbD/KnnUfFZtemTtJBo1U1+A0aF8ALmsbXAp0SnEyuT50IXkdPL
n+97veqpE9CLIpTieqCqJ3dsZKWkv9kVTBL99g8rtm6EnaBXN72nxJXJ58B9BcKpf580RoNyGoJX
e6bpVRle+2LHpgaRAKZBV8MvNGptfBomOu6NPhWPZp8B/+xTEnL0IdsWUaff4cFytmVgtbddSUOk
s6fqouM5wM5d5ze6rBPYYlFyljlHJWfqklPD5nNkVJ+GDuLqkJZ3AZ84dk4SFdKhArpwhrQx7CXz
oBulzRYVl5XckloT7wZfr+5QPMttUbvDPTN9c1Nh8nsIBohGzZzlTyjscOVN+njtIkYCNAy0Z5tT
50r6Vg+fS8PI5vTx+8RlHfsGENg4fwGKVH652nxbNV7wbUvzWAlH/6WTzxhh+kB7VlKfYafA1wYL
8OeyD1zaTtEihjPY7b3WQ6XGzjhYUfKLY8Wpc4fmW7XBfVCW5mdlR28e2usPpY3JahLG8KbMuV0N
fhPT7UEzQYz98FwEKBtb2KlXRx9tJj01xSlajw2LT/OQqCTApDmn92w74xbGqn/r+QG7T56FvdDw
dqWtOHWJ+dczp23p7bYgR35/7+eZ2/hFtfr96mb5I//yk98vr7QJp9nvV/7tr2lo0uxm27j/8zf+
/nM/r/v5Mio0cke8HgxalomTxDt5wmjx14P3X8/IKStdDK8IJms25dGqLnlH+6mexMlitnyb60Zz
jgdgWstX6IuJc0kgmJ1yfz6bsehuZyS5l3ziRBN4t3mHH5Xz48QNN3m3MUwcRuujwEQoGqI/lm/6
yblLHM7CpZ6HrYi+BVWstpKpll8k6HzwjwSzK71gW63qe5jKFtsyrmZL1QfXiskryTXv3s7jrxGF
8RZ4DZoTDmiirK+6V7pgSDCK/HyJiNC9dJXz9NPTDfK0OXNlRxf4nC+46PxrZnvxpRmHb9WTWtAb
UNtby3aPrQQ/YCqpXvzFM6mjw26NrDgacae/yt7bGLZJ6vugu4dm4L5yy6zaNlNGDJaSVsjWAaTL
mX4VPQCHet9YKORqEzMAWcAz1E98r3A1kXKyfjP6fB2RYzeCubqf7j2CME4uW9JF3hUoifHv0jVp
ltdXigCj1ruiooJhR/V4MDgMcXBsT32TfseIFuwOea5oMZI4Bs4TbSBkzJcBVfBoZtvIEZB5yyJB
cJVfNMsOLvay7JsT7Dlw3eOGWhMgUAzCtfcSbZuY8BfAUzJ2rjNnXbmEocQkbaE1xSpiE0FWEIjd
T+nWHFWNAlOvQ9mD7xYjTuS0vCSa0Had82lo/SUb4kfw7hiMp4B4aHpguiggYyPw2xrGvUP/ANDI
J5iRcVs3fJN+n/EQS7RECq387JbgZUz1gv4KMrXrCG606pWOEx20oZSbZnRDtgYCj/oJg1NdzofM
TbfcvUTS5XW1jvt6G4ikOU+G90qoq7NvJ44cpk9vidmJKr3h3AeDt5WooqGo5VKy9cbbsitKIDBU
y5MooJDL4mT4L3WW1qGDCvZkmw59AZB4K7kwpVZAz9FET/MhdTLGxbTwO6cFChkwLSbWhioKkGVn
2Rt7cNC+ZbJaW3J4r8Gqlr3sX40h2mTZ1Uvc4Y98BpUpmuEdUFe7iwNTrQWunXUKBwxH5ghJI+i3
8zg8WvWjjsfzFg/JTKSdT+wm4EQXBNO+6gjCcpujG3fv5TzQQW+sp7z+FSX2u9dCurO82d1LsonQ
nm6zuTzWXVe92BY+zEKv8MzK6QEJjfHom/VWAw9B+Z+9tUr5W43qQ+kdHCSpdevCiwvux2BYx45T
fXYAJCzIUoUzFw/cIE2o2YtD40mfI4s0GKzI6EI9hiOftit0WLlVfKkFih6LFDOuvEl9mnGwjVzZ
vOYDaZtRW+4H6KCHIUHDSMTGum9n/z2WBlZZU5s3JNiDAsTH/uDaVli7wTFInfaj0peSByXxHZZ9
++yXFA2kbXhHmi1wnXUt1Gtbu1pK1xBKR3I3NMhjaxfGoN/QWYH6qpMbUaCQOiZ4bK5xEl9+fpYY
+A1KJeubqkKlSTrNMrF/qlJde6tyzljS6517S2XaSQtaCRlHth9lofaZpT/rdknB5eRfCNjm99yC
PNVBUyXo1n+bte4obIZpdZbY18n9ilHxcw5zdimfDP4mqg+TZs0vrv6TACf+5aP9b+K8pcAjeMIj
u0EuG24r6me/d6evpThpOvhsEZPQO6JTb4kGGL6CObsSL5F9xmXxGTS+8x6PlPkOyLSVb/vjrhiM
IkRNU4Q/zwYH1bvvJx4t+uUnvx/+9pq//bl/+SM/v+L3jyE6x3sEnzetB/mjBIe6oZlShcnyMNgd
CKPfX/88I4u0Cn+emZj2zZYcA/gEQSGqAmKmnEJQgid3KlvKmnwKe1KLiKED8qnV0GdE5aiw7SRm
/7Zv3Y3SY7HuH1Ru6Sc9glUzObXc1DlNqenRJmA1tNx5gSBMCY89GaMhKQ1fmcNfDDEEogHMmCp0
OqUwgS9PS82owp9nf/9J5zj/w+v/5bt/PjUn7bE2DbmLPLAFMw2MMPa9o9T5L9WdzTrr9nX486xL
BP+e/+F7v19C2bvl+CcP9fLeNEpMhF3JhqRExBN6z15BYTSB1nOqRoXW8vDn13qgqxBGjgq1PONV
6VRRB8XDJ5M+GQ7I0vOV8fPe/HyjNEyOV9ZuXHIpDYJv6AdaTein5PDAk4SP02eg6knRFUOHa4Vf
/vOXzVOgQjFLFseodW5+Lo+6Scrw51lFzRbKetWxLp/4BDZln1m7Bp1sYHOfeA5ZW8u79PNgLG9V
ez/QyGNDqtZeYMTHkVzQbCxCuHLEfJELifIKDljsTdM6InEx9BuPkgMuvp1pAenThDV5TXY/NhFG
hpwKsm2Ytpk9czcXedShBCjfTjI/VY05bBOPGViS6kFYeURajXRKBeypRJMlTh0efp61Y8mhMYZ9
WbPUinjoQkez7Xz18/Tnm21MroOs7j0gGDYq72+sm5hKu/6zcwiLMDSAl8RcZvugguhpSg9Nvl8f
RjuYP6zUe5t14yodhQKrGpLzpGX5Vh+j5q0nUMZBOfcFyQamH+rOB2MRDozuIdZ9d2uIzLtXFo0v
Va3ryLEYCIImcR0grThy0BYP3YSANJ1eLSM/zmNRbOpJA5NF33wdaGBjuWytTSeL6CbjTLEGuxR/
dQgM2sj+cCCfgEP1gda48U1XJOOZwgmtfU4gRp15uJVyon1zCJOa3Wx8p1Bv0oeEmGmmvAmwC9zC
fcACgN8gHuT4lhOp4Ss9AhvRB7dYB/cqKYE+JcQhibSBdzg8ZymOlNGODvmkFuiyviYeXn4p56IH
jP2CIiC6nPHmWSDm2epFX5BEwRX7c9ky5/c3/x8VQNBHO/2/UAEWJv7/9b///f+CCniiq/ePf/vj
5zcdv//jH+by8j85AcY/fd2lURd4HjAOiAD/iQnQ9H8atmfh0ddNy/Bs03dACPwGBRiWjwICsydM
LiPgR3+BAtx/Ggbi28D3dA9R5cIQ+M9/111FjgfZrH/7+t8o7u4qSujmP/5hBDb/tPrPFy7/VDz9
nuX4JlY9WAG+jVzlv3MCGpUZtVX8mtZumZBFELTiYWaVGzRKdaYd2przdAXBcwncRUB/DOZKo07x
uFMMqUDW4zvoRdYfPC3OIN2Q+2xorn1bIsq6tFnPaKq3bi1cuGzlGS1IiMboJq0XMXnOPqGFgzyK
DlQ89eSV6h1VgeHtM8K7kCmqPBwyJ7TJw4MUXstdYMyw83CzKUVosTSTMAU0XfQ5vHpmqRtGqVSg
ApvxRO+zrJxjP4lzUDXOlsjLB82uydZO0qckSsinj+46VTj7bsggZObpO4ASNAYVIA+KCe5FVREM
GQUEKomjX3u/CpaqAT3wzQgBmEaURd5slYHWQxtk2c6zyTD7WLT5fvbNtRyzcctmh7GC+j/N4FEy
KeM01qPKJQochhFQWdIWGBGnjM/nGInBfGtVFiNmkbS4GJJvzZend0fLPlOrYslmYYTe7r1aOMxc
5pZEFKFyb30Zkj/5nOCNjaijCLtBMfGh4z+oOtAvcXDsi/lumOShE79EGtB/THZjoD92hvvcQ7Ke
SoaUU3tCDkdPaKrDqSRstRJU8YI+1Gz5z44GtispsvuyPqSqvM5acU0m/Y4rbEMrkHTLpBjWUwY+
VE+irwUzTCysO823YgwOHernjZmMzZYN7UC2UjqNXEVsx4lPewuY754B80OaKXOFvP82CuY7kw63
gzQGjCfn0trD8CSjY9ExVcniqN34wMxXJnrSji60J62tn6S/chS/SJOq4ziWH/NZjAA3VeUDMA2c
feVUC1jlS9RYDLwIx0BxJUlrPvq+9S0m/aYv/GbXINLlsBu8kVMNUDwRR1FouNhp73vglBPiGxLc
B1MajSvTgUhZ5Hd2ZtwFleWui9b5nlLwVAVdIzEQ7RKVvyorVatoxoYIvvmXajVi3NxrOuA5XeIM
BgoQsImT+6GPUm6k8vfOlDxkI5o4rWgGDtD6ybSoU0xtegww0A5z/4C8mV/edJ/CvLNzsPGNHSGY
YXK8Nl2wqZ5brF9MjwasM1VhoGLG8QMFkymSk+8CtWLXfCZ8hsmC6p7ykU8+Ttp7Hd/xSrmY97UR
JDckQ0OB1uKIio2sOOeMvFfIgjaqnO6aJNoALWY0a6belhEkGZhdykiKCWRLBKrD7gyCoF2WExQ5
NDzDuvbPkTIercR9Tonb4LTTkPLDTZbBK9k5c0PmVFlZodeQHMSQxQp/f1kxf9kbk3vSq74Mp+XB
MIq/njmkLFjGHLacu7it0Mzr6A8iN1/ZNFhDc3moq9jey3g+MBB1Qiwv7cbDjkMmcK3OPw+SXJ+d
T7N6HdUX4gNyXb7V0pc74c/XrCAMgU8E2VCnoa7behDnUY6c7E4DvhaNzmEy871Dj59MxVEyqhls
Zv7EzEB9TCBDmBbysYbsPbrsKw5FzomLGyLnaNj7rqBIU2aXhiR8qDFIT/jMQSMuz4ZRT/96RkBM
51hIsMoKYSh8oSGLm43V9mfOjROQUDe/oAMRgByxgYL9Q4xJnFJiROJEGxJumF/FaxMFapPk5kEs
B5Sfh3F0P4e+pRZczhZx2wLFIEp5Q8Hdh6MxGysXcNwmFRxtct06aDkxGhobEpTxpMZmmBFPo1Vu
FdpeTTvBCGiUoOnalnYzktSIaprmVhO4ExUzQn2zEGuZe95ap1mtLU0AWTMWM0yAlJqJJati9NDE
yYVLbQtlGAf0OGo7pWFS8YbyhSCJtxpBDCejiFzIcdvi6tnV+VPDRYSyF79SJJj1deplyMoxFKBu
2FM2ptkvPjEJpumaJI2zcRE1r6eJVF/XaQ7Fgnw2YsZu1PYdju360UireodpBziAH9w72Cxg87q3
ae/LPe8yw+aGiASzpKsSk0EeKVoodAmGsEutMwOndu+gyF1XnvciDdT9uuE1oc0ArdyUCqkEsZ4g
0GaCJnRGpiqRx1gCR2X4+hC3kDKV5F5WrfvJB6aBI9H5JIB4pkQk0rZCjqFM737S4nDMx0eK7u4p
dW+l62AucYhhTCHpA9oXSILXeT18oGcZNyPn/We/0MlgMnl7lc2HMY/0Fzt/5cawy83BGg5VhkCm
Yb61dJSKne20JtrhmC0hZ5vqa/kJ6+tlxvJMxgK2F9qOhDSXDtHZRbQbHZKjmQZ9cs5g6dDQhA5k
3aB1Z6pd1vl0cYKSxKv2ZoJvQPoevXiTwbBnKxih4x107nGDVIFjzhjvRnpEB7dE3Kpp2ryNNUfc
QMXGtVoXfIiNfJ9r1mfXItuoI2yP6ByyY5p+rxvDisaGwCF+TZGz7bx4kkyDM+sx4aikAlKGXDGg
FK097YFZF11BaeBQyLhk/XIzTXh6fTPNNnPX9aEV1IuGRd+2HgNFjtXjTUFI07KT9RiAfHpqgcdW
UuX7QuQuFYwLylT08caKc4i8JMCs6kIPpYCXw4Ld3CV6nu6H1mn3CQMMjHTfbeBN7GctHNkqfa0Z
QZxMx6yxFyfbAhLCuW2jIyks40mhzF6RXWMCgI7UpRPfcOp8KOMzXVGXWU+MgHER69trU9Me57mr
7w0/nx50eGu4ttJXPcUFBeWPNmFNXmujJ/Rmhbhy2IPi6U8ImmiWvSQp1P10sneyb9XB9A0ohSTa
rExcGytmgKc2qMlZQMLQM6vcKpEeCH+5KYuFXmx3AOpSHHVjEhMeOZEbbAV7dyGjZZwgNwxArYub
4CLuG2f81AnPm+XQ7jWna5jQeQ1a1VptGJxlKykyG8fEcMi6+EG0xS9bT/rHLK6x3vApPtRLAhWO
Is5GdTFvWxlgas8W/J1FHnzX7uqJiWSW2S1UQPRsJAEOK9sDvhdU+bkekvacWN61ICZjH+CZPJOL
dK3qyEVVB2x9RtSQ+j7FABpBiWF1VdtDy5ckdJEMgadGZ8iKYsFibyHaTrSVvWkeAoB1IRnBSmnt
CTsC+O1gaAFiJ2+WiObDmEOWEbiy9pbQMA9o1XuJm2MTp/xK4dT1huDldFbqpU3FW0Qc3UNF6BDy
7owsxnTe6m1ubrtSfiAWMm6IiFgzXtN3TZ//KjCwrcyO/l0KamOXIEcFsc5AYJl7g2guC3SCtvVl
RFAENTBBmnWE4DQQP1CeTKZ5K1fDg46SkDzetow5OJv9Gi3ckPShzaaG5Kob154MApY8EgQM84fj
jp847+eD7tzbAAFqn5A1X3RqPRLmHFpmAu7Q7tkRvYCRcDR7W8iamC7Jm0UeSA9koIVeL5RRdHJP
pH3sYj+Wt32P5JE3WQ/TcfS2eLnR8TQocmrzXE6zvnc65zWo8Ar5EAhSt2kxq4PfSE2gzBhtA0T0
Dt4KDsxZu018+Dkwys1DUcTPE0bHGBLZak7eRE+mMh6fNQmO6ap8SmvfuLOtDEP3FekWrMi4PM6V
BXoQHdDFktMcBumy7pANTJcip6dKu5xZCv0prBU+Mc6H1Ko/60rol58HzU3PgVnL4xyMaw2H9Zje
BHix3TaqzoFyvjxwmYcW0/NFmfTyB0tCOSMjaVRTpa9ivQERWMUHTxUP5qTEtjXHt1TrbklyQR6S
EQjplu7F7PksfXvod6hx8Lsifd7qg2FcJleWp94YdqZffKoqBZFSj18Vnlg0/g0MWtWus0njJs1Q
r9SjDi87piz0ihZTkRqms4GqCRU0es5hKMIpK3ZpUn8Lyx9Xvua+jrELomNkYUDlip4uvS9QV8ms
+WUz6TZcYm4kgairrMkfGA6RHcL9RcQTsyzZDSFWq2dbl+mavvO0yd340HSDt/Mbgi6JWoBjl4Rz
xIFAuPx/4dTlG10n/9CwacOU/DnmaelG4igOBmWH3vJQJ+AbS2pEBw9vWcLL9UcbarL3XPjFHdoZ
zfAf9RnTVzPrzyJGqAhYaSleAMsnU53vFLfGms45IvAla0sGFAD0ebfK9U+WF+0ApQCmLy9RVD40
hdkfWpRfQXVLiqi1y+P6wewdKhscSixJBOwIG4B7TqhmQkYY5adWWNkmDsaN53V/ZHJ4sWvrNXFx
MNBNuJaj8WqkQ6jygZghk0oDYSQq44E5ViVA6Jp0f33ClVTHkR13Gnt/+QgiwOfQCf/4qjvErFaj
YtaReQgZcvdozmDt9RSP26SVrxEzDMIBzD/mvANiro2f1DHdpoSHr7EZb0UQyxWhPk+5GI+GSrV9
FHBmLrBHonDxd7FVeeuYVcGbU2c79uO0sTgrMYp+98dUPqgSsjbBIrfZxK+cjKHeqFnnqLVo2obx
LAgnIP2ouZIS/okQLzmmNw6q4FXQLUfqTGu3g5rH/URrlSgl7xXj57OmQHlXLd53Z+sWy405+IfS
tF+B3x/aKf3yhoREtw4HsDY8WQy5dQPUWcmJ94A97XP2osccfnXB3MLVilvH0LK1XZuSnl6zz6f0
MjbWrdKafRCRE6796gvkpFHLgsW0+kMJ6xv9iLWuBvPqoyf42R6E+EgddSik7NYo5frBQ5mWw47y
poQhn32mwqRAtzNEGEVxdj3xMqbzuaBPvkZmOK6yYr71BKe2OBAvqo4rijTKrEW9ZxfGuzXUB2PQ
2lXqO3sfO7IVo/2f1GsRe7uh96pt3qj3ubDRvav7JFZbUxE0zfDV7vQeHoV2Ll68R2yFlCTERrVZ
NdKNAMRMspkkKEjdChtRVgCpWWn9zisK62B0XKc1E76o0h+cCgz9Eh4KMPUaccFsBmjEZhV/Bdha
SZkL9uWieWSEsdFUbYYtlZ2ADA7uhFWm6Ajg3KDpWiVoS9ajm0frFpygTlGyjpfNKQLOpc3J2WKW
sx2DGKD43LxEuXCP6mLabLXxPHtrAcE17UgVMW9bnCOcpuNi64y0QGc6Khtt8nZR01Q7S2++e5dO
fcIiH2GA3tre6O/AIz/gptqL2d5MYsA9bp2EkJ+KKZKr+/xuxzV3A4AocyzGXe/qj36XvGAXO9AZ
Bux7CApnayFHR3lIyAvlZLSxnUxbzZL0UztjZ3VjgpqF3GiBXSDATXpM+zmcNBLpmAxElsskNCX3
djF+IUHmitQJHKPqyNi1fPFJRjjSAzo8fcV8s6RfcOi9+A6NIc7cS9qR0mUVOYrvEquAsuNm6wzX
FKIHktlkWzsM0qUyMAmDrR17pGIiP7Lk7gDnPmql/qjX7l07TN+ZllNmx/IYNdqRrhwpBaZ4QWL5
yjAHHGDJ0S8SrAXjE6UVWlmRN9x54jnuuDNLf3qsImtnJd9Wob9XgrWEjCc+cF/dtlzWDFZWRdX8
YSOpgdXvvk7Zmw1qomzLt9aMrqDwcb8l8is2nUc9YSVPhv4OU/aXBxWoLnCrDfW4GZSXbWPzHOUU
22Ohf9qzrRiOs3LWXN+mzOJdmeX4GwWZHB33X2leC1aWvYWrCi51uNwaKkEgnLXRk1vUhziGmDmr
O2sBWWcBGZ+dyWYXR9FnHvX3Zjf4iEPWjUfwMEFjd3FCzo/WvZNYhSDfse4CNFJZnr17FoD3fgFd
JteZ9WCWONZFJu7QMFB4KftxoICgy8KBv4j3BWbhVZC5ZG218d2MzIKIC/sTOdEriaJfQMJXBBCC
1e8k8DCoXdthyJilOY8IYx7tpjokBm2ctrI+i7y7ywO4Iy2IjSmZvy2bjmrawnQTRnqtFGlamYfk
u4vjYB2hM+ck+ZQF2nV2lNp1BR5Vo+M2MbtwSAjAtbQ21HnbdqnyDzlt0zV5weTqtqzXM94GSgEY
ySRXriM6u1sDpbHokFwM08Ev/JeWadzGIdEl9VhqWpJ2h57TK5XryjmWWVPjlby1K3PcaCYtFL9I
Twj4W0VLbCSxvjDR22KyuSEp+XF2bbam5EqyWLfSSWbFmhR9RwOI77nsDk2ROCsmVxNRKvU55XS1
r/R2I6LsNcEsie2OrBlRW3uqiz2ZMeASpu6W/sJ8tgx7Q3zTuBawDVcRWvBV2cVXlw2ztEyTk2f9
qwvgXLfcn2Oqco5L+gCnnuVpGj9IXBtYDpAETRAt4xgZUJRumNUtZfsKISp63EVy4HXC3dQ2wlRl
62CdaAjPpTonVHZryO7dvuiDi2q4hXn3CXguIPTHj4B8SO87MQSr8VRYEFjpTeWJfelNIjKUAWop
6+yHWj7XPYcsoyO8ODtyUJyRkd8o057Olog/zKoHrTpZKBkCdIGGJjbJAJWM//a57JhMZYMNTTLg
kwHxQ2haqT7aYIrvKrd+ywYR9pP1vRTT23JuznpxE4uJ47fq0WbQffHnFbNEIuuQkE4BUA5yDYmn
vEaHcUoeuT8x7mbvCdiI1ZLJbGnoe5rR2Gsdfdssf7QiImyqZnhwCcLap3BjwMafEUVwsOkC/OFi
+ZiozmZYIJvU1M9Jk7w0pfNsgBSAUXqfzO4dB8qTJLdo0xEH6slIrVJ7+uT9zTB/jkDDW9r2EEjY
HCRNdpdsdJ83k3P+oGFNF8aTJQiRwsxAGnbkuus60G+DdMMAIUz75kSj0M/WDC0+g7J4TQv5agPB
XFnw6hBOMW6sfbR+OZeKiYLvuMi7/FGZhwTx95p/3AEqW7RtMN6tySv7GCvvDR/G0bM1xd0xG899
Pa96tyvpiSXvxeiBOGchX8GwJQkKdhJdf/Hhg21fwxn97rmkkUbeloQdY5x+LmM8kmXpnKECO6vo
3o2C+9iv31o5HuHNEdgXz4/4mtlOHhSJQvAXqosrGhlmto0VfOg38JdJKcLUIuL0A/hZd9sRktOV
5HVrFYJRGG/HWMPvEkHBpoket9uoVWy36bMzpPG+bUhO4TY7czjiuuBsPOkbHcLEdrSJfMXn8Dox
hzq3AWkC+BUMJ3qm0X+cnOSpJuwdh1YLPoD6e+WRwQ35fnxd9uu5G++y3ECOhsiWAGyHBLyeuC/b
vif6Wh5dAlUi0jn2s2uplXXfwqaSXORbTZVyPeh0gHJoc5hC9U3fJ/D3AuRLGW2imYMLUqkYLaZb
ZLsao66KbYdUbwEXExFSI7UDJ3+PRD0WOe5sg87RKsPmb7sDeXG+8NZVkLygIUJKihdY619mB0fm
KMx7In3JtSbwzS279dwYd4aVBivou3hrTIIgsZf1PcGvGO2QiseWsZd2fKgN4skmt/8uVXXFgUCV
XsgH/LbhgFr6nBYAiaYx3icGq2Vhic0IeOmGmzWFw3AzNIYPI2cpPog6RpROrxC8LnYochm6QX14
sHNusliHXdG9kgqvHWZbT+FAjTDEEOw1BLNg6Ha2tiU/tdIk/U93VlXSP/kRgQ4eoYQwRzKGOP2p
BBlCZhKOlozFUfdZH3THxkRA6Ijrk0A1ptUVC+PTXDLg9/jMutm/8WguexonOCCmxHhEAGISLQuz
MahgDcQOYas5+4RsEcSh0Q5sTkOk6JD+W097d2L0MIzuaijsYAObjF2xwK4ZfXh0bTudJriJ/mNf
pDogp7nHJAzJNcxLrM7p4F/miKU+F93V0RBOxzPWCLl816vXfcnN4aYsyGjNt3Dew75mJWMTAUY+
kw2gYxM0/sDTM5dwF5AS3g8qBr8lLXJSTQh99UctLOBvc/YgHS5VN9a1FYXvtG696qz6bgNFxdhy
Wo82HTabpQEym7QwMIF8Ec+s31Qnj0p/m4+4VVAFn+k7o4SrOGjPKki3nICxz2Xdr8IlRo0F42PI
GvNgeUzDIG5z7nYX0IqonbBbRFapTQc+E05Y1eBsMlvuemfiJm1sQhgyYhHnWA92BCU2W5/ON8bc
+Vh4HDYHlRUbHHbkKGhRKCvCcjDO4rYJdpFNB2+0vGErRWGshNf/H/bOZLmRbLuyv5JW4/Iwb643
d1A1AODoCIAgQLCbuJEMhvd97/P6CNW3aPj0X1oemS+VKZmk9yYyDTTIyIhgEETjfu+55+y9dkA4
FB87zbMrJhrvoPXDpYu5lZOs/TAK5RRzIkk8SAx2RFw1UJnAHRC5uVkzGQvpWdSlNp68oo3ffRz2
tC3zN2N2ZtjkOI5GhJ3VxlTUzH47zK6bVLNQBHb+Vm/YtzKtJmCFFLu21inK6KQ6tuNtgdIf9Nr4
MkbtjR4ZJ0iT7ZEnzwl56PN1UnKiMhKfQ785vBDluA9UwGNSPTNWWsGg0mlYZvIud9RDQv5d521F
kXwUqnUcSpsNGx9Loce3KefcEhQA6aY5Bmq6DPV0hd601Mv6MnmsgDk+vnQDcsf9yRDBU9Wv1KB+
QVV3SSiHEURb3SIb1UcSde6ABtFTaOa8jLlPxWSFNHUWT/+stKm55ZLfCzYRNzTIvibQRfMNyp7I
h1CpWxAJ8tvsOFimLIq0cPqFn1VEOFfeNeWmR2IM06T3FpXBL7aN8iU0t4zGHnrSxRY9iwDlVr4u
JjZAJYw2lkjMVZoFPwj5dIIkdqcfAUpl1vQmQMgaKrTPETi4IUR6DJbVqrMaKP6Cxm/PidOwebcF
A0UyR7mWBICdpqNzKT2MEgIytohV3pbR0rDqUVEWKjeTHd2xL2N2ye+o3HZVaQsi4q09cTrpxsce
RIs/ec9Bcy2dLv7AZp4tez7yZdMSZ4OdGK7SNLeZS9y0cfNlh2LgKdEjGAgjGCbaUjGToVVvGQxH
U4Xbc7T3RdNmZ4fpwmI1IC3/oLNFXlH/NUSeurVmpWyKcR+JtzUTvmjogrRmj6st8BbYKx/ouq26
qsHdkhGWUg1EAVpGmbkY83dt0z0OYlVY9bh0GJGu4y7+jMvwsVLrJ+ryak07kstpDj4rSDNYSRom
KPUagsJtzuBdTcmdypTD28Tc1dDTI13ZcRti1i9l+N3uAcV0xNxmpvzSpTa6YqwfQIbsjNEqrtDR
4rv/kQP9LXIgTUck8+/Lgfbv2S/H9/Er+6Mm6Of3/KoJUuxvkvdfk6ZjSQxIjqr9rgqS31Tb0tAL
IftjJydZ5HdRkK190ywV4Y9jClU1pPov6SG2+s3RLcQ9Nm5PxzCl+HtEQYY9a37+RRP08+GF4+gG
1lHHtBxjzhb5fL+EmT9riP53NpQNobkODFez/K4os7M+7GnfVtGxpq+2aqWegjwZkDMIGo6WuqCj
F9Dq7p+Rd6zpuh0r/KOLavAenTp984pqk7TlujS0+zKenG3oT65TkfncYSjSM1txA4zwPkrhuoAO
wRZ+N42nNElO1RT8iMFCYjB7s8pN4kUPvReDaLYfdX+4RBxPPTP+Adb8lFZgmkgv0yy7RvXe7pHt
/PDkSLCkIyC4KCSA15zvhAG1X8H4uTCr5iUvP8VGa+SjbwwXR4Hjp5OFVYU5JmFwqVJsxeQtTabX
kQLfGxGq0V4MTUXzSAdjGbbJRYn06+A1x1SYxiZKUDh7wxSjuekMVmiV85tmMQtkXdUc+HBaYptH
Jly9m3fMjpFTFkcHsu8RSSCyoCyQgKvmAje2Tdqo43NqI+4brNS1HTapQjRr0zMIixusNS/1SMnN
nL/gWfci/gj8L52UE8vyf3RV/xybLCJmTnfL8ZeD2W6UgcGBolsETaZBuoGe95RpvXkniTDR6Wnv
pl5wGHFGlYT64WYOEFt0qY4Hq7oUcK63TpVvLBpJrjnxFtKc1N1xYpzVOLayHJ2INy/L7npPy7Zm
k96mJCY4MppecsP8rlsKy7Ghg/yK8fcnI+n0TryNGmXaNkSHGp5clp34js8PitKQvunkpK0SqEra
dAsrVA859hbSz9CVDXc1ZAjq+OgEKvlAsOF2MLvHiS7oNJEDoqsSl8jwnDB8xm+PCqyLqiXuyxh1
VHsJw/CzGBmkBkRbFcfOt54ZUpHN5/ifVcH0ZRqLxSQXBlwAmkGMyodlSvgGRD0Ubc96jBoTaj6H
JfRLE4XnkrU3XxkDACMNYMvIESKtMn01VYjKuiG5C+uoX2FbuzQDA6JUQO0Eap6tUCKRmBgWFK3m
1rE4zg+IS9RxFfQI3jvdXHYqEHyNMsJmhjGM5NfrUE+62EQ212knS3ZoJ4zuacy59tJcD92xFcdM
pCotS9gNOp1XxtOoUuKxcvvARKOggXo7EBYdLfrSug7Ef2IY46VEoq/WNkHUU818c9Iiewt8YU0Z
e2nIzdglYtiZqPa2xA0/CdN7zjsQsSgAyMWIiidVjw+YWx8jnKLgAOXo+l75UFv8myL7pOl8b7Mg
6JDeVkpAwltKH2cTebVb4CJSjPQtmpDw0ikKF4QC7Qv4XV7w7mkzhlbG+irq56RIR180cQrZPYTq
CwUW7KRJ68NcDyHhDfBDzkZIhGzSMkDXWVpEV0hOP9OhSBN93+cPnZi0vV2N/Z2InK2jDsamU9t6
o5o+oKqQ4GMtfWsb/4ftZe7MWzIFIq+WrvbE60pnBjIAoytRHsmyTEUxj/qqpQlEbjWp4pyVOGTN
msEWlYLkVLSrmK4sg2wawDUUKXaQjkZTF7yXRK+sw0Po19KNPPne6XR8DWMWX4riETkO2FlA6Hgh
1HNTYXVFln0rFZpog8nKNor2wH1M98cHB1AoX1kvtoE/3jRPuyNF1NEGkwkebbso8t4lwUNuSmwR
593qGgr73eckjJ6D8tLDf1RQbOY5ZQb92IAROlNclbPQKk6Ikhv2WoxO0/I8huezE5UdYp/S/ROe
t6LJKUZaR5PgdQAU/UJ9F1cIVcZmYqWc7zU1eZM5NywymUeowZw7R+YnhXFrw+IVxZSz+K+tTuYA
tU9kAjizggZR7W+Baqv35v1Pf+CEgoL4of2qxstX3SbNX/W387/8W7/4m3r4P9UhG/9R4fE8Eh/z
yz/9/z78yz80X37+yyMZZvX0/kv4y10d/uX//dM//uUfPv+caGbwgL9WJfY3YRkSSoNl2QLRsfV7
opnFV3RqEv4e5qYQGiLmvwqVv9nqXIsQa2ZL09ZMHu43oTICZ1WjgKCUkXh4DNsxDOfvKUs01flT
WWIb/CCTukTodFcdmHg8wz+WJQZro5XNqilaMbBWsbSY0KMnsCTNcHM4YHCs6HYCDSVDmPFskYCw
YC78OEY2FyIuGpo26oMhet+l97fRa0TDkY1+o8oKkh8y6vS4+xR5elQS4jKrifirITKXZOEa+zZz
LkVRn5AiTC4y10WgSUjRaI2KwXSdXj4AbCWoc8cgEl3u1F8ySSaos427/i3FYrWC6NqQVbbKJnR5
WE/Jw2w5oKEt26gQcc1oGpH/MWGxfPs5yZICQjepnL3J02SZznziJhQTxaGtq/7aCapb4qfE2Wc5
9NBuxWd4LUCILQ01Y+AqT6m0zlhXmeAXeERKjAOloOYa6vhHSzFmzJjAKqMrRJTKwhkR+sW0a2BQ
fdGiblaVKXdDC2XIr5DBigrrXFneugJ5Ys/KYhEk4035vUUnVer02ntyGxGevpslmkNY3Fj6K14e
4/lmCQoMS1nt33sckIi/2CUxsmKkunR9DEyl/YhsE17PH67+39Tuf1K32//mihHU3Vy0XIBM/lTn
X4XgYdfLCgtaQBqzN0Z0D1CKr0Lamm6aGOvKpoDx/PFHHjUIFEei0ytKLods8dUQF+gx0gbFyqg8
FQq+Vqi5AFx6vja/qVWsC9bouHM7pwbxHCjnRDgHGkEox/QyQOTd3JKJPXeowx0BLrQSiA92Wxr0
jK9Ryrnd+B3p2nNsFwfT7JU1OyUhzUO7zWuNLjqfUwZRdZmUDfVdh4BJJbczzAZnJWzCXCpQDEJA
ZU4quYlIw1vpzgvaDWBeSAd6MiTKttOXeuOvm3oeuzbJPp1HNugM3CwtaLtENjk0TDNKlnOvn7vk
CGbEgZVcrEh2OoxqO4+KbBI5hyFGyl/oy5mM4w3eV8oAP9d6uUABGiEG0ndlPXYbReMSbAceveNm
8szhk6HSXQZHMFCbnVWVb5i96GZw2TR17S0CdPKAH+17pD9H2ovpUnd8tkrDfy/6HMJSaLwZ8fij
8KNhY7dra9JJQ2+5x1v2zm0nCvQS+rjqgvbCR0J3DqmZw67rGsV3zE/yjrilCDGp+e4JAWfBCUs4
gi3l1ejTJwvDH2KWac8toq7uiHi1lbcKn/TSs7hydY18t8LgFoz7E8+1pd3ACD3Wu09V5TboYSYg
jAqSlRGiy7C4tcOYNHoVfu3P66Qtqxwhh7GMYO4tmxCgPG6sC1O7lefU5U6pxzsnzaqtryDNIbvp
mVy+dGuAz8KF0HzpovFpos33Ne1Py4Tr0qZtt7FUlciPwlyIgKogNgtnpdXtpWsU+I50o3xmhBxZ
5n4rcQ4S98S6JE+BVibT8QzVqOv4+ovVZ/v/5Kbj8PqHw6Oj2jqIWduwTGFKdg1n/vofDo9G53Sk
yb4OaQbDpGmQAdnPhmUDgjdWxpgDmEqUKwsF/SAozz9vnv/ajf+P+/7/3Xzlp/f0q/65/f9eDvxa
APz+x/8e1QFuIYHV6A8f11yB/FZZzC/i//wvvHysw3/sS/z+Tb9WAbr2zZaCDZ12grAF/Ya/tiZ0
9nMiT1UJnZWfwlH29ypAGN84L6o2nQkVt64taVr8VgWIXx+Pr6mOLbA6/V2dCXxRf25N2NQhNhE4
c++EhxT/pjXRdIVDvqRIl0bqfHFZyUNa1ad2VItbq88Iq/L7lPY9ipWjCAu8mY4cmYHF5NckAWd/
G+BB4qyHRo3WqgIIQS0Zkjos9hG4xHUI9GZTV9NHKqzkyRaHSKUJ3nrJrrRPvY5yP8vRIsXWW5rq
x04bpoVeQy3wraBdAJRjoOWTO1V2tOk09dlMveQQ9dLf2dP4whvUrrHxBUu15J8jsHaVBKh9Vpts
sAiMTz9/iSsGUpoWb2oAoevBUBBuNFN6q12lUbrDKM+qZK9qiAJYaFJ/ULFMMiiIgpUeaMhF1KBl
KNW7cJGnBNwrK/JVgNK75271XaXN75ukkasof4XOcsstktbkYFG7S5Vvwt1fzuT1kB0G83ewGSpo
/U0UwQU275giy3td63ZTU4l1odp4Z0JMSbKTrmYOxc5nCMiz9exj0rsTg1VKnnDnNx7i4Z5Ry1h2
ydaYxNdQ1C7IL23jdKqx8JzWcicjfqnzynJ5+xZEYukcqexmRjf44RP5FER3w0NmvlruUloSoMRp
L1vk8Y12eweUZ00/BXiedUSqB1jL7rZhWGk0qSRsQAcvaWnvItpSQ8Llg49lO2oyXCS+iUrSIg9O
t+m6OAnDIZW0+0WfFe2suCPUuwLpi6wSyv6c4mQAUQtTo9p4aWQtvbJaiY7TpipyhhgeoIw+vxr1
VUdxhvMdU6amNW8CRgLCUPrBkbFgvvIw5t6D0aJPi3OKwMam1iyZm6UXD+GjV3cmZz5xEz0tp1xQ
FdYBO0YVDCstMPsVaMdXw2fiYBSmuvJicJ/qCO6nf2jCS0kOnu57W/TMKy7RVaEHrmokBGYN69go
N5lCRHqnHGqRwNGRu5CpcxmXb5k/XOMw3Uch/OQ8PysJBrLiviqre2kWdwFKVoU0u5reUO4529xO
GAt1J+o8kk/x4iiGm5viPijALyaPqlpu0gcgiPsuJNjLyV3VnxgwI+Sc6o09D6+SQ6AqKw+CUFY/
eh1yq3Lli2YDy9ptrRccyHc59hwjJ3MBgxeQh63qR+gZWpSNFMpafiQO9tIF2dFpSgINGVbk2maU
8bOJO24WnySR/t3J+jVY0ANpj/sw4kbux7WXN7AXCdDt5YaaHkKcfud7qRt13h7s9y4Oil0ymxm8
4aYaKeQhefJj/W7IurVqZquiHrYTpGa8XRvc1bDUIkT5+drSEZ/jFPHKgprkbUhp88GWyvgYLMkk
S3UggY6AJMs7OXZuGG77tkMrM27RT65b+Ehdz9SGroFWF1sMXyskguS5PJFYTF1jrvmh26KlEDQC
IIw9s/7hYf77FPwbAR4Po5C7wlPWjv7a6uPaQOurI7KoAE3P/ydZh0yJfB/V9PssHj0I3zU5IoH2
NuFAt4G/E/ZKn4ehnVzpYJAcXV2V2bTkbtoENAxi5qi4dQaUqvf0aUrYaWSr7hSG4X447gwd+QKf
dI5now/y7Xp+OyJvWmHV30qjcOPYPFt7GpZbGWbHWOXDGINT473XoBgim14WPyz3j4lqLQW+95Yo
XcQjZhHyyWp38WS+zM8StyYI43oDYWJNgC59WgPZPcPOZqeU8suEszQF4UYO6dEwdyQyEJAn98Fg
74yPjpkhJfPept6KpX2NgnoVokspmRGKvF/Tn19qeveERGaFAZbp6rDqEvRR0QHLids26S4H8jKk
wrX1kX6JdVCQIjZKtRFRxdCZnLNwWtFYQCXE7T3In28T4apLAjtIfyKiOmTpkzs/meiekXsorEM5
7RK+1BjhgxXCwOBSnt9zYzBXfUGw5mUYJX2nwIXrGWXrUqX5Hlw1T24Mp9pEkUF8dXGfCQRGtYPC
PD0GTCwncS+Et5+U4MHfjzK4G3Ouolocpi49j2H8YNr6vWIEm6nKtz6UHnv8IFiLAD4s8QrTdv/k
O95GLSGKIuP3OV2mdbICje4C+0WuyfKnuHZJVyshHjYi8AqdWjOMm1ZXjvy3hLND8FTLrubJY8li
wb1ckxOXFrqLRgCgL+4Af3oeB2M1L8Tzn9uwXprs1uDdXC6EXU5HOOd+xM6yJovyyIa6HnXatPgO
zJR5Yfzzy1osCI/oufXVox4rm6QJz4D4idzmjclouUHjnF1oiXXgaE/6d7rjAMkIb6nTU7MAbSiq
3MTl8Omg9NHq8GQC6As0/8mI0qOMoabaQXWB3j143A2c2lDZAwuyyeHyXJRK+0Bvb8he915sHWRt
7xzeL9MK3Y7mKk49Ug7KDU6UhyYGvTzRtfdmuJAVLQZLHgEcHAzmHClvdlI8l+A9sF+40k+J5asP
dT08qvl4RE2/cNS7zsGMoy6c+IOBKNru4lWxh/N0clr9uc8Z9juRG3uXLBavihY85EF8btLiFRr0
pu+pO5LwQl4ebLEaO17I02E6KV0lno4TzjZsLE9q7lwCWtF9jmHL55LRqtXoIwIcLxWyVymO/M6W
fJyMcAk4dYXGRxd8VxoWWYxkg4OHEN2a+j0R2bLMBZxyaNTxeoati3Hl1NRAbeACQV70tG8RXeQd
H0miAnyvyJcMUYJkKI4KSB36fTX1O0RrfUw8kBaxUDsKpBnEAnlxZzCvigNEehQezX2tJzSYa8yL
aCvNruagZ+GcM9wYvgmHYkfuqtHZykY72iULUeLtRzPaoJnfcfheh1sTVf/o9+t5ZfYZD2eiQXvk
LHISrxL9xpvCeGtc6CjYszRbtvaw7VKiDroHA3VqFaEvo2hAQrgYfLGMoF7oVeYGkb8WUi6ZsP38
+8DC6dD4u5TBhzIeCSFwkKnNV4FWf+HfWdSps8kVz52vHJyz8juUFLryLDEmoQsjsq8a/6slv+Yn
kziIY3175byibFRRmQbZthzGY63MPfb2ko0Aj2mjv1QfQZKSIBw9jCXurVLWj2bCYxZM7PPm2qTN
TQ8UKLskx3WfpkUgDYsBHa9NmOBl6GvEGPD0v+brO83i89wLmFqo1uZZSYtNLxS3i8YHu8XFLOsL
6vSPoNrQ8z55Be7PTt4V2KjCKN1rkrQqa2NO9s72ArSZw7oksHhE3Uma+37m1KS5vfVleW8ZiGQ8
tEjmF9y3lUmgo8Eer0oU2ggNB0SbnG8ll15OcFyuRbiBnibY5hrhuWTZ4DcfdwzRN+3U4zXsrqbP
Hmz5hwZxnTkxrw/X0X1EZpP5rIXdpYxCuHrflcBE38iHr94V1CIasa1+ZILcgOJaU9ccEFokJ3bZ
OEv2tQ7rAL/nyFMeq4NSTsc8MQ+k1mB/Ts5R1hy4G+ntDPtSDCtCwfXlvEBMkMGghu2URhxE1Gxk
TP+xJaiOG2gyVrostgpO5kBDmLqIUI5OTr9XkfV1Y04wZPKiWCSZZSyfdNh7zb940GlzcF6Gg7He
OcQ6FF7RPeK4gU8TbEZFXrLkvum7+8ywv6xqeBpF9gEc6BGde5cw3xgi7fuQvZRNfhY2V2JQ0Bc1
KyaS4l4Hb8565T/h5NyE9CW8qP6E9b01TCqMPnogVWBH1wCx8LiG7nnwGAmKrN+pjIYUDHYZFb7C
WmooSAYnZTPzj+yUndEw1203HBVJlWpSSiMGLvslVsQ16RyXboxXIjXXmuc/2bXTL/raP+sg2Nqi
/hRV9gEtzdDLiy6sV9MnKj2/aaO8WtlaWMqqtX8CF9tbbWENCdYjS2jClyuUixS1HaBU/T6t65sH
cpn3j5jitvVuVcN3DNZrWVtY9dTnWMQvZBM+Fn199Rz/ZFp4cfQHu8lejDw9d+ZbKDqAoJgTJ/W7
3z8Glr63IK3G0nsyDf9JR1kipHAbTXNDSThv3LbX+QtD3944fRRZTPm59+vh4iXjLZP3qNYOhG+c
1Sh9IXD9iqPp2BTjA+5yUi+OGJFPvFsQBdKzRjarmIJL5gzX0R4IcP4x5spt3Ng4QMpn8mbeaPR9
tAU3G71t1DDHDjJ7HvuP8841P8/5VUh1WpqKuZ+fVp+jZPe/SHC7KIhYIG0+UPFezJijlEg387dl
anubv41R061BMGoq9XGM+Cx7dUMQ32si47PPReR11mtgTs9G3zCUw9maVFcn8u5m2V2FPjQvQa+X
LSro5obA6BYG8MjEnIIWcpkrD1bfkFyYnHND+1DH5iq9sx4Md5kWnIJsY+ft40DGmU5YN6EeZ8JO
X+v40AKzH/X+OfW8q04ZUXkNlfRnwwkw7vK3kYozaMAymi+JRRxhSlzD4FwRwuFpTz6kqM8yccld
fygr85Wj8zWrlVvqo2xqz/NFIRLvhiP0df4YlbR9RGn8QCOfU8x5FOHZ1G2e3PAwPwXTVm6M+I5F
9R7D9dFke+1APHI333SnveBYhqeczSo0jvbtVSK2ciZUEUl3cdL0bFf+xRi5sAr9nhi/S1lF56YG
vWYdATYDfO+vgWW9pgqmn8BrZyziEwSElx6iZRGGhw70uiL621CT5gGD1s43nlceA68+ha1CIegQ
TVOf9FZ7Jr3q6CtHRTddCTJ1fuJtqlyjkhDL0H+aX1QSlPtKewsK/0DsUDpG5woLZdRgGA7bK7Fj
hcYQMpXXn49fydMAvlbXbwhqH+YPGcsV5rv+rHFlD1N96u1PJTKO84/yJvNU+Np5AptYDApE3/ak
yWdM1E9235xslY1F9S9VDfqm8S9pbx6rFpsELLr5sikd79pY9UkQ8OdU/UXhFQz1OjolJz8jWZDX
CyJhl5XkQHjm6/xPEZifFVO5qbiprAb+Vs1UNQ3OKkPQhEibEZzxyEpPziXswGo/YP6gOXy0oCXX
Z44OjoONXd7PL0zDvu6f59LUGO/Vz7iobmwSfbL2C4A2Ac0M7z5GeqKvAu4yDzpEoFznD2AI/FtS
zmjYC1qgRQycJvE53mk8x84+tZrygDLzqmOKDgKel2GdECVC8RufY+5IJYLwn1BqY9FF1Xk2rPY4
Ra4Xq88Y/W+9ytXAClqJ04C5DdvLg59Nt57KoNTqq+PYBN0kZONRXHHxzVeUWvqnymyeoj64zHcU
qSxneSQ/6NUzYqrBfYEu3fKuUuWGSZKz3vXP87PHNrv21IqWjnY/fz2YnKufauQx5iczOycFnxMa
VxX6gtP0z5kzPTNEWth+cooDeUNfcx6b5uoIdCEq0xoDroFRPRJYc66UEd9V40rGbmXIu6DFytuo
jsMCYCdxhq4gjm6+SyekM+C5LxHJqWmq3imiuTQ/qkQ+MMN/aVxf884NMswigOmfxx8yrN/6Rt3M
u4MxfIAjPGY8hE7rRYt3RGeT8MJ51cfxN3jK3eSoZ6VsbvNzCmz7VcQcRenMOHZ5s3TMhLzG+cpu
Cbo38ALN96pJHlQTk/ZY27zO/laPbJnozPNcuRKwecp0ecB8VyazYz89R1zixhCf4YAw40yPosKi
R1NKI5d5vkfndxe4yNmU6UuRtzeYK2+i72kaxT//TNNmWlAJx/iHnsOqOuJe3wbxy0Rjh02PCYXl
HdVhoyvf66h0ge1swowDNkxZJ87P4cyFlmPxWVH+JJp+Z4MlWJR5cU/jdAuJfWvQVAwqgBekQ1Og
Dg2I7Q4HHSsqQ1rixLkD4gDdJS3PuFvnsJhU/QmuxyahHpwvmskPNumM7ETzGZvyUTjzEHS8Q1hS
0YVo2pPdKG9py7bgq5v5/60zMyHiVZwqoJ4YMwUs3+ggk9lVB24Pn34Mit8xbJh5OY7oHNxlv1Um
RjQsnbmPJyA6FxaujujO6X60aXqEtLqIGb82inlo6uouFPdEaQDqaDIyLti3LI44aSj3pcbTxnXR
UALnQ3Oy8N8qvjV/KvREQPHGgTtm4IYLhajtbBt21hrc/p2MKHsdOkYdnh79PqN7Nj8ct99qjicQ
PeymNq8oPTdFqGyGQD3PsbRh8UL+9aoiNnmoVjDrN6BUtlbxGojHQeVYP2P902VZPgg/IEE83Gjk
uBo97SyuOpN24/xuNSofSwIZR2bb1K4O3hw5gFCK4Wyf7ry+3+Wxt3T8ObasIZ5Ldx1bPs7fyTrl
l8OWn1/UvKUYoCO8qFYx+ys5nXGcGg1lBTFi0+vIR3x/HSfCzQGHIMam8DzN70lPAKTag7pidG3N
9hcbpGCtuAnewzj29gMcWFRDasJiquwHU/mBFuXs58lXEuL3jYmhUQRJXGrdPSvdoB3yNHxLbNIi
AvsQEWkdAeijhkLQ1Kblhx7hOIxEe5cg3AoxJMApV59DInVbvTiGkihirsU59OQuLQoV1qYP/FLa
KRIBjfNdXLgQNB5NT35pU0D4Qk1qER2/ZWKaDyYwnG0UyWtb+NfaW3uSeAsPDc+Kimdj+nHrgvxe
RWpG+LWJOLk0zEev7u9rBPst9rlV5jaYoBkt49cuBMfcEVpH3ybqcir677ne8htV/wixnet5iBbd
uvp1tM01F0TKMclpEWkMpaUFMcbQTmphn5o+QjIMXmWRKegNJs7SSubBWmkDvOXGdxSJP3yOCP6w
E0lS35nngJzWpT3RyKt5uWJUBkzM6rM9tS9lFz+Hqol5tHlljJoee+lRXJjXKFbUZaGlEHgie+Hb
SrxNyV7zUDi6U0XTMJPNfS95EnNaDZwZDywJazSWDDE4yrqUZNWMjXWXa4mxxEO0Il8LThLMg2WD
4OMuMqOVQXZ1OaAE7z3+UZzHL+aUXUOyNtEslhC4DDoawfAp0DuSCUtsEEbPDeATuCo+TuQiStI1
cE40CWj5jIoOPNpu7Bj+pCGH73ZlWwPztoYffe9vK9gLq5SGwhSQNgXivmVkkeLjb95Btt5ih8Ah
j6msxTF0od2s2RuTej83XuTjkF/wE9iPsujtpaLLji4taLUgd1CFht4yHxlzSnRUZXnS6vF7Y+Pr
EiU0bTOkNDPoEaYi+c5VSVj96K1L9i/d8jGKJdOPShtvykCAcPmaaTECRgLpFoaj7NuubVZp2sjF
QPuv7tWj2cXHkMCfheMhWPmfWerfIvHWhfofzVFv/nv2/c9Kqvkbfp2hGuY31bAYTjqOpErTTOTT
/VfdAIaU30zb0FmsEFbPI1Rm478pqcQ3sAyCAHETdhcSrD/MUBXtm3CESltIs3SL4br598iogFH+
qwm9ps4PZBqMbBmnSuiTf57QY182RBJ5F6slTSDou2o3TdqhylNCaojPxBhUkKcWR0CE5KdttCFi
n4JDVWc+WROIi6a4KlGxNafyVSeEwRmte9twPiaYYAORZgtNcXYGTcGFic0Ty4L9CIU4nIpbWYwY
ccf0vScelxzVFX2GB71MHpNG5dYAa42jGyFs5bzjzUxcmNRrVdV/MJtBD1m1ON9xjZWfSRo+Fchb
WTwIGjDp4fUjfRsLxUfX7RKn/DCS9MORwBvsSOnpD+nc43b/mVUknMuceRM/8cLo6MGCHcHJc1ok
EzuFHeUXPZXLUEPogSv5QhIh/O+ZSt98IK7FXM7hTdb0gQiwfcAAKtigFUoDrMuq6SrzDLkAFpK3
CoDgUMFEb1Pjz9yyxLz1VfVSOs1aTZSvku9lUqjhT8KgkzpJdMKRGKwQp+8TlfOaVE2VnajYmAjK
qDzrndkg1IxzZ8JKOpNffXz3oRa86e30iQ34zCmPOstyntMBjprXNw9t3FSroKqsBYYEnLdN/V0X
6KCCUjIYzHCRxt2jEn2IoWZJV32OSAS0tUNCq8nJmDgkDPOSTWirX2ZmvNDDpQGvQpXwkitLYqBS
GmlxdeqIT1cy4zqG92QnlZoM1l1Q7GtpE1fRffWaMZ5a9F2h7Mv7zD4Ms+LUNwpMmdORqrHgwIGN
HUzPGwC+17xt9I2DSU1Eob6JdPnWBDknJR9pcDaeMFDorpGbZL+l/jqwQY4m4EYXdGHClXQmudEZ
Rx27sYFKF0FU56J0vcgs144hzo4Gp9LSxkfbYWRuyHilTOpjN9QBPG3tM9dtmxwnDwqZ3R5Lu+kJ
JPSvOHgs2vV//YUUdTLPRGQtqqkJXdrkZAGU1sao9H9m7zyWK0eybPtFKIPD4XBgerWkVhETGCMY
hNYaX98LzKxXmVnV1a+GbdYT2GUyg1cBjuPn7L32a9bQW04yGBpGaXK10GUqPDkdfDs5+AuzMJIo
oCplXUskUVDnQVXT0vvj4eu/+csvorE0t1LS+9PJfCwbxPdFJOB+ZhRONPmygEbSnGe/xrraYCcv
T2IqdppktEMxe8DYmx7MuFwgf1+PrEntUEkxGIHLeCINroODwKOvQ14VJKJPSIb1NDInmia54EaB
+zRTRcOy5BDqCktm3nIlMJT2XbSD3gKMnVE8hm6E2jf+OpZ6thBEmPec7ILZGbwJuVixp+Y83uqZ
FHoz59VCpipORu9z61sorAFQKqZn9yqN+BZMkNr4q7MNxgUbtOA1KvvoUBL8WzeTwcSbJLyVkfXM
8kpR7kbRvH690q/DqCHQrr5e9NfPaOaYeosB58SIDczLCAAR9nufZN4qTx/ocYbAtiDEg3HLT97C
lfz6MbHx4lbsONZxZltgqzUUGCwxdktjeInLPnVf0X/LwQ9u447ID0zSTY1i0I31fmza4oSNqzh9
Pfo6BAJcYVGCt59niNZLX7IIQ6iMRTWddDAD926TT5gazZYdeEtYfAmGYXk0O4r+1UTyeT09Ubz1
m7JasnCDYDgZk7WbtUtK4RD88gHmbIu6bU9fhzi04ELjR+ln4xgKiOZfh2n5m//4MTElKI+CEGAH
XcwyMmxOpuk3sMRAz54UbNGEEGmEg/G0iQFancLl8PXo69QepRed5MecwFwB+xX2lrsashrfekIq
6rwILxybCpovtm2n9zjxbeIBze++sqLdtGDBjKiYjsJ5xlVNpLk9vBWti0e1cS+VH1vbqIvFqp31
XQCmCYu/fK/iqc5XKsuNTcHsh3QBnLK+OeoN3rwGrqM0CXD1EuJr2aqwyT98ncNf54Q06Lk3dvZY
hqM82VrJ09ejABT/tlWoIruudtaWVbvr3Lw4Mwaa2rEviWzYLWVfxylPhlOe+vwHkY/gKUVz4IvD
SakW1npgYV32Iu5CfI4l/yjnqg7BcckgP+eqzM/JiDk3EQcHut3aZ+ay0egiCCpayZEhKUYT62jE
1ZUs8ZVZojRszQB3+OL4HpaDhm7C5iAo17LPiTTtKYrJeFvl6Lk25R3ANvsGURW7k07is2cswVlm
4go0z3Zb3qV+4h5L9FCbcmT9DCVBEaWDzoYMsEXTQxlQdHoTpXx5bpO7u8iayR2eVXx0eAi63Hlx
C8P47ackIeTLs/TVKfr4fhbyM8jT+DS3jym6HTCfPtYW5o9EjU772iSLu9AB3NdS2Hgu1MFaktwZ
j5ak1Z8jl1yIvB3P4Twf+xDqVBUaOYEdfDENFGiaUJmLONKej3kHRtloxivTQFoi1oas9k1TuuKG
tg9bde6MzOLHsI+3YspHMNT6RbIF3hS2Q3PDUbCxZiqhJBjvRIGIEkYgoHoabvDhSYH2jO9BDb+O
GVLCOPeWsenIsD75qP30WY4+YesV5Exb1JyBuGG4Gemam/WECIFUYEaeDeh417q0vdoYVXRqYd8W
oiUYR48VGPlw3uVhwGRSKWxQG2sU22vVVu7OTlGUqEhFt0OuDwzl8aYX6sM00r3FbHwiR402ooZR
IA33lQoJqAP282p66tIY67sfdOcSxS7x3g23oJUvuCtK66XPiPloOo9BpYfFPugfhpD7ahUsEKzk
YFds/AvJAmSjLYJaihfcqldmRgMijjU2Hl2cLe+N9DxixeEfbLHcs/GlI6NGexuZSGl1UCEfHqOK
1oUwuF9uA7tvDq4b0n5KsUYp8ZPgwPHahpyuHWUOHAGzdRiuBz1+ZxNdbu5redYZjIkuRhM11teo
rbIny/AOsWyPWZ9XNyy9I8TAxj2YafdR9gPomwUB3aq9GafjreWbcgcqloVe6XjjDB5ufdpTBmyj
Jm8TPLs9AW+tungMld2u0s/mEMEOGiHDASETMNaszwiHw1YGRXQ2KnchIwd8dwBHe599NtLsnSeL
7mJDxVsnLkrBqnLCXWtk8VrmaHecbmkOM39DOc/UOsiHdW8O3OUmSDxj7YjjVEowrzMi5TB8IMXk
l6DJuiZMpl8bbv0z8YtfTjh/6BzLEB3I9mzg8qX+IplKurF9ijJ9YAWUq1hCFISdcFDVt9rjGsuJ
M9vklDgr3MK3NFJQ6EwdAvdmZc8xq31RXKHEgtaJgJ8G2vyWjoRLfbHqhoMXMKxFDEcbtUuRBDmz
fYmcsMRGbZPc4EPgNEbIAQ3Rj6af0qacbrHNvxRhPRx5+Re6PPRFEY0Dn163tnWMFoJIkRMfHrYH
v5cvzkINk07yEwX+GdNXtpsp62Hk9e6+t+3qru3cL/ZWtOUvo57HPGcFhGSrNr0YXvhLNwjT6HAg
x8fqR+cLLDCdSY2bZZ27otq62cY3uuiR8feu8ctTB1B7NyXqozPDpyp64yNQt2MLoqFzh5e6bIlS
q9JXu4FSGdg2lO6cTUiPvfP6dQii/vdHXz/6sdcfBy0v//jvUjNqMK0aMVwUIwdtjR+BQlrZZ83n
FKQdU4toOM1qz4AxgSbZ3FO6oZXkoop70uQ9JveoyE4WHrytAyb2C9Ach8RrKLKgk+XsTzvzmiwH
lEXjrvPQhYRZ4+pT5jUs6HOQEx2fptW+JgkXGUmAuscy0LbQ7HQXIljS/iR1Tr72SfOrx190W1vy
DUL0k5mM8kpKGm0WJ78lROcnvPmabjW9Xb+eEaMW9k0W2XR5xHhRXIADEeVrjXeECytILoRi2ZvQ
yc7UsVsiLY9JEaWrnEV61ZAYCYuEFnuxB0b5ANvodXTi28RZF3Pp3WsEi6tCixXXtfW9WqbPE7fC
uy7wkpvOGNhtJbH13c/AhkjEipzMIR/1bI+nrwPJceOpNL1P7tI96arOcFHxU1o41U41sdwQr+ds
msbCj59Ea1n1H0NFVHfcmif+Dmf7c2A2RLM47b1b4UxIpm9DWxsH14KBUZcoVLPG7uj5ZPukXHZi
7kwNFPtHaPMvyFQjEo/Zb3rMBRL/GgfIOMAqb9iyXhF89Nds0QEIrmSbm6CTZdspm9/nFCFzotPm
CAf5oQzoFSL8aNddZr6Rb4Rqivv3Fs8D4a04ki1l7nGj3PdwzsI+ZAgF0WqqvWERGvwapPhmWC6B
iT09smwaTRqbkFcxN9Ps3GZxc6tjp954QoGhw2O06bFcrSSbIDQLcDwqOZ6KhhDIONySBuSD3kMi
YyyihYFaa22JBuZcbMSUtsmjDur51tJq8U2TdVWn5nZonAbCelavazgYMzLDmwR4McWafajq8syp
+9MqRr3P2WESnpKgi4RbIQYIdegTN3xgNNQwIgIB7WBDgyAjdYKwiCQ4ELv4wybRAqEg/erGv3gD
C6y1FBKOm+xasy3ONRDbVUHY7EYhwQRLpQ4Vb+9cmWKfpKo6isqFvSVdpCHpsM/B1WN2IURoJi26
DBxKlWY6GCOCQ4g853Aq0NpFZ38ctpYbGuuxMf1j4rMKUn12+cx8r0nAXnqg5ibDvdrWDAoK3TxY
oQ0Z6Sc+xRQxQwmEyAcQQwLXigl2h3IonFaR6owbmipMUBFWqEOp4ujqNObxWA/myKVnH8vAa466
U+T0WQnnxsJlKiY7WBuju128KPDkmLfks4dWPfg1EAMW1PZ9R25OjW8tsYJHwh/xN5t41IgWwLcj
qWxldGgkJEUI24C/7HNh0N2P4aLC/wDQN5rWvbT095nUWOY4kUmrMsdTy5ukAJxKPbJV0Shjp4cg
Q/7tYudyWdlpcE8B/jdM2a4ikM82NdmR0zWtDdbs1jxM6V1uo0pxYG2visKy1jpn080A7hA0kJr8
MC33kiQwn80t7x8RTKkxcUeHuSMUoM/xOeVJDIvWxJVrA9Y2UQQasJq3rs8E0xT0Y7jWUyYNha4w
uE+yQDs0YduW0REk4hv2r+mdf0DZlj+MuGpeujBl1Y9+5aanLxWtMf4o6ZD6Z3lMKsdfZWOlLsq2
JLJ24PQS0IBv6JfWp/tqx12BKGlb4w86zOWsN0FNWJfS30UEuIR82ONUCEp41gsf9D3SnpBzFpB/
nXk7smafTYeXWjmf5AC1UI59xk4BK1xStdy3gdIxOjZeRJ98GN3gvKRp8FzQGzmOlFo0xpHC1bLL
nq1ypABHF2x4ZKhyM9jUA4Q0hPfryqqGs5WIYhNGNfqbcvqMgvxeFVbybg4mfB/bGZ6daUej2wDN
5ah7l0fbsW0YPTgwq0g/JsqryQZyn17Za+LmS5mhgLgBFxT5e+En93oGwZoHVISMbek8dd2NGw/d
RnmY5fUyCbWH5pi45Bb3LkWmrL3uPLVvM8ioA7FVi5sAj5s5TeOhc6bviCdt/FvtQQxTeKDeIwMl
CMSma6i7WMCzdQ6N2Okt7yR0bux5S+YlmJmLFYMEJw2hL4d3SfbT0O3H4TIHjTp/HcDL/f5IVcre
oKVU9AGLYV3D5l2rqbzkafaZE1/JlA5VN7npJM38ZPgXndGTtQkjOkTwW4hq4vx1QE+cbcuQ5cMz
0YVq9iZrJ06umGvLsxvnmyoom00lzewQkfOWqS59nhNUyTHNkTwCkO65g3GL9y+4ZB7KLxt3549x
VQF33gHhop+UepAnhsd5yg+OT544or3mvkrUi6oQRiOdJcEkqgjDHVP15njdheKWxJS+FBhbFp0C
TP+tgef7tsM20svxtiqj6bZYDir331wR+eCp8mMIrQbD/jdb+uqoe0zxBKmEmymnFp/DxWKQ6fdR
+/PJJ0cZCW2it6ItSReci11LvgLeVU8s2QQEp9fwQRDusL5CcdtO2urPvdX258axl5Nl/CQLvj/d
tQ65PJ474rmxWABIGnGZzefN4zxbG4DOwXOZE9ecdnBuaq7WN9HbDYx8SEIl6Y0b9gZg9+zuXRtT
flcz+H0MrPyI5y19M52OsniAXAK2dGObzH8mKos8ZCGFiZABua5+6map7SuGhHH7oWunvNbZzyh0
jEvEzYqaU947mokRuWIXy0Fl1RJeb92UZlFfZ6odtM3pe9s5xO92wWdW+DeW9VokLvjkBAWsv5N5
Yp6sPDrD0ShWtPHYzsUFXQV9r0a5HpM0xOobMGKe6voYpvdtluELiP1kO4XdcXBtzIx+9K3sHK5i
9q5dUhvrwcvf2eijku1fHaCl3OixIPgGIy4SbaL0wwXktKGXiLTSN+MreZXxtWqij5GElKObsdVt
smojtPvkJYyNc51kr31c3UdtYZIw4lxmp7pUA+yXsoBl2iMexNFyR7wqOeFavU+Ffe+CHiFb+Cok
XgbjJWNyjrgxX7Bl83Yeyoe8bM4GivqYGG/G949jEV1d5LYQ124Nkf+0SVVVjB7tEndw5xnTpWeW
K+uMDk6k7iavb+8S0ppI+9wQb56chXojtA/mksPi7C23RntMNq0H5E/7Y7D2vPoYI9gsMvyeLoB7
L3hGGR7scMuSkOgW92HS0qgqSswZRFohX/s2JcRD5brfC7CTdU2HrShTh/t9fGwHD85ZOCxbZmJP
chK9T5jp3LUdOfMzU4UuWlR8ypK7KjGBS82aDeDcvuJD6NZt7BXAX5kVp2h0a8elezsU/cGCsAwW
VNdHNTXqlXAL2jWuex9ZhnowG/vU6PCxVJa6jvA3Vxp/3lb15CeWS0P269HXAZP+gz/VB7vBdtUs
BAfDH2+blPvoOIABdzOFit5FPDco7v78qcIiHT1kXLWfzfwQV/NLzQQxZURxjM3mJGbCq3qmA73z
amq2Znm2BqBD6nEvDlzxlR/5zzI+gF/JDlmyVOmZc5MkTbHXMXFU2bfShJXq9XNwUmF7r/HvbEtd
XBm0B0wkxoxGfcbXzfAUXb+3IedvnQK32AjX/uHQpd7StryNbfcOEdeq65dwqrkt97V19aMMhz0a
5wxDCdxHgHCMzjZtPFy1h1veIu7rPAyx+zBITiacQtG2YZ/jetSYpXsY0ascmwppu9uFD1mMqQPl
zCNYQW41PkHB4Uz4hR8dR9kMW5Dp+Vq5sLmwg3eXGIQGeQTcxLVLeksOF22aG96+7Y+PIHs/AnFj
87Y3XCtQHQUYDRKF6Jnp5M7cEf5C9xUL2D6ZmKegLZ+DxDhwhcP8mYkzzJkiV2OwqcdNwsJP+oHQ
u0AaGrJtPq1Nqt1t4oQjIPaKCCDKq1pF+gzcjBM+q6+yGKbbEujRdhwisTZtPB2xgxopG40jXSlH
8YqIKjNgv9+1gRBX1tQXRZro6t5suUszSK656aN1DD9kSRcdgCx7BVbD3dht+saeL9y0lqk6JU8U
YhPwsR6IWtyzu2nodkblZvK4tm0yVQLHuqADeHUyhhhGUfuAWKjDo/RdYIEg5iXgDOhoLrBhvyko
d9kePCmZVTeojbZqceZYiILcUkynvBf7cYJtmlTJgGcl2XId8Pk01X0m8rPpLa7i2VDkHLj67utQ
TxQxMzygwXHMTTtC5B2ZFp4dg74/MVOxeCsxza7TCD5EOHGetYOJXSq207PdxP02bnFid7b1KGar
vAubgGy5allLGY74aYMLLe06LGAHlE+nOGu/GxiM4uad10k4nfWrM9Vdhk6+bGz6aoinvbLf52B+
L7XtfXdn394iX80uBaXmeogbUOgyMDC2DN22nQHwh7n1lAsBy86zuD+Bght0D+VzUmy3J/+pdKJ7
jOBok6qDVw0L2hKM3DRI6CwRs6OwpZuMm7TtnnxliP1s2DhrTJv5kXceWx2dCaf7FkbWk0g4Dwyn
HrZcqRk71CG4Oml11/Q0KBrh06tSwQ65tQFjHcgV8Te9jyenqqhN6+ymdOvm4DAWyaq638m+vhaJ
gUrLbgcQW1SAXZScBKfq5N3kJHEPlfHu+WyYYgddmsjuDROliwHdsHKYGNONQm+5VMjkGq0Np8Oj
EQfZgWv/0OKw2PrWfM6k4a3TBqiy0Sbxm6YJ68d1/72bQ5JjZNkdSuhHN2kvzvG0DqnuTsQ5QWw1
MmfblTDjY0vHq9S2p7e8I0LFUxLdlrTbG5Xgh6t1/AMJm+fBqjK9sN8J04TPbVXkOSlHQm4KkaAb
FFbJ5KSPVUN0dmD45kvT0pFiOHNfVfn4+k0bafnhlDNWJXPsUDHiSWs7G+pD2Kkn1GofcRHXHyLs
jw2oh0A17n0iyWU2fb0d3KNpq+gRjme3qsxIfgS8ZmQ6uNLqjDpazEvTEGaklvaFhaq9SHzDW4Zn
xavblI9tU/kflZAo26Lxyq6D2Kfeeq9h/bM0xKgZB8+C5IsRUOFpNvoQLmZZZh8zAAZeeKm7DC2R
095FQHqPkau83RiW7ZPbre1lgUvivntSjefR+XXqS2pCSOkygZrAA+GcpVn+Kmp1P7v29FGn450Z
OCTI1FJcVEi+zMiZt3IbSBmTDOK9ihr3CBXSvSVwi0BJMoFuu9znno1OYMhi/WtaQnBS13+JdK3X
tjJP3QWFpbsbHPu5ZHUkPWC+RZJA71YY2QFcrrHyfQf5M6jQNiO5LCi5bD1GsfNCSfWJUJGZfWmQ
4Kxo5SOkKviyJnKEuPqxG1YROVQ0SblzgW2ox2BYd+4nXcTNWNG3daBk7iUeH26LaFFVEb7ZXkht
ncN5sSuLEs7grtNj+AuJn4fGzcTgY6DNTGcwwhrVY6fDtLpJ2/4XC0TrkAPBN1iDKaXiTjgHSlKG
jG5XLn8yKfGX2sbwAzHae2FnN7nwFv0ezOzautOOXa/tGdymZGwuArX4OH/2GdEy9C1+0bZ+MEWH
/Jx3E4UJ0cL19NIU3xtHAomGjb6CaQfRN2QHTjRE0U6XQHa7/t0OYYfQlY3Qjcy/2JUfpmx4cdzs
3mGDIjT1qI7Yl06URy5fAj7mZGf7xtUJo6PRjQt5VBarqiQtQ2jQVSm6dvlr1PIqVf+dG9N2LFz/
PvEYKZe1+L5w2gvFOGgsmke7R4xthNzeqwGTkL5nCPjYumC2LELYc4mi1Srnz56iQcZvteF+6wJF
hkIw7FP6K7lO3xpE8AbW6sq7N7v2PKhmVzhiJxtuQkHynf4bxQazJLM7lY7DmF67wSmdiDiu2+pt
dhIGkymLf/TR+vh2+pouVW01L0Fu3aWSF2HGPxnGnCbB5jQyx2Zj+9Slge2dbXLAQBGKdFfWH34c
FHfBwv7VfbwjGusHq/GlFq1/NrsZDG7R3AKRXekuPdeNcneMe0kwIuA3w0sqfflo1Miv+zICZxv0
FKTmtzbwaDKioO/6ZH7AKv+W9ZH7q2evn3Arv+WboXEHCs7LRkDac1A/GGlmH2pZ2vtYeLdlFU3X
PJXyMLfBsxlVe9cpzRvOnYtfud0Js9R0o2GfUA0HC30WqowWBVk2bvwdzbsJQZtQOIXYD1L+7VzK
l8GJwrPF/Yf8A3/xCrPCaE2pH6AXVnjfaTX6Pp3p2yi04IN3cbzG9AEuUbGBd6d6BbEbKMsAwTFt
B24tAp97B4Ddzir+AFC8xBsOcbkYOLCo1+5rV2NOqruG/C0AaXNln5Hxzz5v2TJoOPlT/wN1oUJ0
3yQ7MSEYT2KYtt70HiCc2czpNss5fWe/7Q6J7zx69AaY5DF9tJkQE/lZ+mdmC/PGVzT4mdzAbQBY
/9vBLZnlu2Ov4CYsv2jSgFmkov5QZWNwvvz9//769Qj8cWthmFpHpMUe9FA+w2rNMWvYFnWKQHjr
RbRQuyz8nJkVAsSJCUxiwutO3qZxkQmZ4UCF2GXfiIUnjCjXzA6t8Bh3096wzL32onfXpQ/WIvyg
FiDw3vIlnUE4eh7mQxengMWkXedRdrFywbIfNo8WjZNNlkTIaUzyB9vkSEOC8ECb6imct7nXbUWR
nOyQRl2gSNCwxc94boKNZgHBFaq2CoOloh2zCnqfZautfri1zcTVuy9N2Pyi8e4IjMw2BAaGmwbc
VG6F84rcpo9yEUZ1xJRBWc9xS+v7IrIDGu1NDX3edfHGswHzO8Zbo2Ss66YIxcxcbgFImmtG7vVu
MLs7NwKjPGH6Cs2avM703Rzd/LSwzIemflBR/jgg3tijIzlYzFlPYUq+WBmXDKQD6R0zw+cGO7DI
jrHrMf8c0kukRvc4Vv0mWNLkVVIV7E2Bf2SVB0+eESGABfFGSC17cvHNE/nHPHpXYilmgtSQ0kP/
80jfYAamUJDhgA5RQZF07qe3eWi9iDj6KVVSXgkeL1Z5FD3KBEiYU4EJr1IInm0Zsww0V5+0+Gb2
SWJspL3GKnyB1fVmhtm7dKdrWZZPqmdUG4GROqDtWc1O/M4g5dOcGWoxzMDPbKQPlhd85DbfmfQ5
1zIT/jDKt7liYJYU6Pz90EvPnU4/yzEn7ydEixT6HqE2EMwCc971c5ucUy+gvxgStevRm6eBBfWr
wJ6YOV5ywuNaIlTdmr3O9nXGMuRTY4tG+mtHjQ8BPpHYip61nN4Ee8y1l2F3cnIiSPxYgn4lb9J/
LIb5Gg/WLzOfd4Ns0aAU1pl5Dx2i0Mqe48I8mZb1rXeJEkR2+1BXJma+0gMT2TKVQaZ5GsnYm22S
ierO38r5ycyj9iHRctXAS7jLi2qL0WYD1QOjPvqSVas5Zf9PR/v/paNVINf+e1QyVKLoR/RnIe3y
L36HESm4QkxITFNJKO8e/MDfhbQCrBCKWEDHCwzQdTSp5r8LaQ3h/M0jN055prCReOJZ+380IiZe
/I6/gzweTBG56tZ/IqX9M4sI05XFDAGqIdJcuIl6eXl/JF0ZlK++cjpqFBAH89NYQ+9NP/7wefwL
ht3CNPwHivnrOXgn2lnEuib6YN7oH5/DV2j77Yw1PGfpTVxn7wTRNnDLDfu3PIGuHrK5z5169++f
1kK9/OfnlVIqUFAo9PjghfsXBDQFL8Y3JT4rpHKtfHWit0ijNm3euDJXrcslWj7HIt5X1DTVQGBV
ka8z43spzxJAks128By1u7YrfruQYG4Fv4p/8Xks2uQ/fR5S2nD8FJ+9I6Xl/oXo18VlFMSG9RnY
2YXYdAp3YLSrqAx3gUlro0ON9u8/iX/6kpcnhKxl2UKwtfv6oP6AMxtDbnq1Lz99tyyYCY6frklp
3Jjj+D+8s39+IiVNXPuANJUnUWb/+ZvWUQ53tg6YM6jkxilIe0DtagX2879/P/KfziipJM9Ak8fV
bH/Mv3yz7Yw+RsaYJYX4FCnjSwfnzvgaQaUN6PLMgcb+425Dn2Em4RJVPRD/Ka0dsUirkl5Pb1qk
yhlEdVtbPMlwGLoXQoVn7vUlcBsj/4yFfW5zoP2SVvC0b0dsnuqbxt7hqIHhK4LcQiB4gDzRFMZl
QNwVsU8Zdbf59+/1X3ykYNRhkrEeANdRf/lIGQh6dd6Qq5qR1DSlxd4KDGKyyv/4aTQqf8CkINOo
axY+6h+v0S7GkmrFXBMWe0WTlpzlXzWd9v/0zfAsDpBVyXyR0dtyxf7hRHSass1wbsFOpGJwip1b
fZP9sP33TyLFX80BylUEc3uuIwSbeOj0f34au5wR7IYwEv0edxqy42EmVtiPCDraS1GSdGYPpm/d
+F4zONfGs83yTFvEY+Oa9Br1hBf69lHYbK93GSaA9JwZuRVcWK4rLE9tUUz4zR/Rq0Oa3Qrd1970
mFcA1U334KQ12rKN5yAI9n82DjzTAdta587vTIaKbiGOOqio48lJtm1WuXCfyMvy9wSKI7gMdNWj
lYIFOm0jEKTeGlqH618QVuY+TueJpD8qLfPVJoK+XPSygOSKsgk+xrZb0hZFJGLku7J/LE0z9Pky
M6t4HHo0c9uKINpxpdl20DIJMb2fiDlya6gSqXGukhLBmYauu8hYK42B3xE1Okl30nGAkAW1wj4D
+p5tcCRM9mYZUjLoqcwhP9R+TQLJiOdgPvBmaJ0Fg9HIczsK4olVZpKYkSSydw6YATHKJ2pIBEVO
GjfVzo4loKMi5Y8QxmJX8kU2CjLcqLxIv1jjkDHNm5NlnztAjAYI4urEbZEJgt/Q46+AbRAqN15l
aJewbVpI5WCsMVXFyDHG2eBz8ZVvyyeaVWMBFTOIc0y5YupuWicR43OLpdKFAJV7P3wjyH1SQZC7
7pBeCfez1pWRbaOkE5DdvaojlrJUpb4YYZwuKiXXwdRvDm76Q4M6In+G77Ex3psMGOpT10WCuUNS
Vb/mmlwuI+2htwTjDI6B3qvv2xhT3SLNsLJtG/IE01tsabxHoy4YENNTUkwd+wiN51YmkWgfarsV
BrvQkrhCcyYddcdDvz4hNSeHxPRKUgB1kfLVOIuqHeElPQum50nmBgHegmkInzBOLPIhvGPGAz1X
czjFFSaITZQkWcpsQnXerzzH+vJiC/KK6adEDns4IOcTpr5EacX4K2aQbD3ZDGbUsZeNjEdqZU8r
OhI4Vn9WJRlF9Blo5zfvU4Pqcp8QeT09iqABr5GrmW5gn6bTeOR8cWvGybJwmFqSO9zXOxKpK+fN
G1p8pgTsOMX7zEWLkC1KhQ/Vo6c5QMpevYDBJ2ew4remjRuJSIEavFjnOCqjZ9ccAutoUmVEb2Ya
cqrP6QDwXnYO/HYcGyAH0f2TnBXdFnTXrQczUq4AeiIr71ULw2IiBHZrRJAelN5e+QGuuBlUoLEO
iiF+L9RkfOsXp9KhTFDIzGgnuVRwZ0KjRbFM+5SGsso2JHTnREL3uKrWXCY1+6nAbJ+YfnLR458U
923pl0htMPvkEuQAabv3ErYzMP4hC521CeLZ2Zl+hFXIVTwXkWAENxMK5gcMNUw6hFhIlVma0amL
bISiPblt+DKTwaTACbOBBMGxD+duEygjtU9e7uckjyY6CfZzOMafPbiU4NQqlUHCiWJkRyXhSsQl
O9olNsvyRUYgTYpENSQ6Tu/NUhhkPOWued8KmiTbaTDs7Eo+nprWvW3Vwx3JL4Ad29yVN5aqSLUZ
Zxmx6zfs4srI3vVONqlQBbpObxlqC2d8wMNV4s/1+6EBaYichD6/+33KcrdizzTTTmTIACJSFzG2
a2iZMx3VImLc0ZmE1kUNvddeD0psg7qOfmR9n5j3IfHh0+tstAwkmpoUtXPYMy+89a3R7TeD5OKF
SlaPCJoiWZpzuY6p3LQEzOZLKorGG7W76eqseq8GzKsbq2NsfPGLkAhv1Vhlv52EOTS70a4JeEMh
ocRGW47fHSdEjj8HYALJxp+EzSyEsAyxriKF84bwpxmuvd+n4WZGIDshBpkrvZV16L1DfOhBCgGM
GL4raHTg6rokanaCytI905JzrU83VZ1/o1A2yDMn+eyB2lHzS2SYFWbpjhSqZz0bA9+tlopoday0
VexP6SWLssl68SMFh8GssFuTpmVm3pMGzJkeimrsxTPaoMCbKHwY5VIVOIpppujLoLn9umP/Tpv/
vSIGMEuF/Efe7B9//F8FqaXe+O/3g/v6V/7+Z2Olxz/4bTtoOOJvsLy5JbAhAgBLTODf94PLr9gg
aUGsjsOu7Gur+HdGvfU3CmtTYbokbEcKiyrxdzot20jydMAa4H6TLsk5zn+yHfxL6URNbVFnUr1b
DkdezV8qa3cgyDIXdbwxY1pANbW0JpKkpmpWBxHalC0mE3/mr5wpdvw/FKEC/u4fdka/PbuixpXU
TY5iV/rnwk0UZt4D26TItmmi87RDaf4XdefVHLeVpuFfhCnkcNtAoxNzkqgbFElRyPkcpF+/z6Fn
dmyv11N7uVUzsmxR3cCJX3hDmGCybFhUrMohtlUMUC2oDg77CtzujINJbrz/br7+Ij9T4eG/87Pf
noJGKgNtWiTY9p+eYm0Mp944DKOVzjiOYzu0aHD5nQ8gGs8NL982xn8IjC2VA//5Oz0qf65Nwmob
ijr7+8i46ww3X+j3R1xPx3FBqNLXwxFPERfGuk7pdcro/aA326QfyayHPUgWrO6DnPRZoiRqMy1N
fsZ/0MSse9LurAkwDQlJYSDLmOz8bYr6aozLR8vNjo0fKBJPrIbQhOT+9+NHuvcXbxMwixaENOjA
yqHh92/j0y1tl0AUUWJtN2rEJjy+jew8ig93tHEhG7EgGvemsR4qZ0AeYdwLLqyEG8pw3weak9QI
45bezwo0eVhltOrzwSS5Chzep5gAggzQZyjCts21ydTgh3f2+uWQwGczAQe7eqi+V72o+j9A1536
yE2jARzooUtgnJlj3AMScBfESYB347lpD+9zGYQryl7qp+eKgcuPygih4shugT0m3vriVx+pEm9X
y0M5MtUFzQmeSY2mV+oXd3Wxsh72loNdWw6elylUf64eiOMVVquOWsCdg1aG59hHCvXxyCuWs4jt
uji7DvgEj3Ikz7rJ5TDwjNp0N6KjmE96mFW/bYscn+6KW0sZ4C0rW4GZHgr5MLElWAb0geH84wsk
3nWPF+9EpNZBnvMJQXHWOfbVXlY/rcZZDUTBUp8GATVo5+Kcjn5m1FuMZcoXe/hSE7f2EmdZgbAC
47d4/V59tLt6UeZ//Whlrxf0LgDGKifDfcMsQMjdw9eiMKvWMh/O7wNLRllwx60boR+UWNxAwBO5
lmNTODejthzUvp97gTRkea0eUa0M9fgyMY8pkgZpizwCHulf60KNO5Z9e8RHEG4b6HKJSHTzYWH6
hgUZCqBXhU1/xT5SoEcIC29dx6E/BDEI5071nl+DZgNE6W6UI/Lf74c/FaJ+O1CCQLd0inweR+uf
8lHp6i7AfegraunpGWEYR5vazLhA7tJVxAPDqmEksDLsDMzIXrCXYa8mxsT/GSW6s22/q8NurIww
44X+/gmNvzp+gsDybJME3UKF8I8bFtRq0qA2wbEPlwqwOhNihCsTgEIlHYu7Fezr0CSgrVgqzFMX
DP9pkP7i1KVOp6PZztWjW96fzowOHCO6AgySegR1Qqizbdzo4TwMybszjrG07tT0rvm72o3/uhba
7Q7cuFdPX5Pos79QykGwMArKF7WMvJxLqwdfG6kjdRhF/Pdj9yc596/ZtV1PJ2FwbMTd/8fYdS68
CqJR0L7VtZveuzxK760HdSyZWGZnCS4WyMJJEbvDuMd+9+vkMFiJDoRvDjt1ODjs1Y1tPFYy+lq4
clLuifs0O1rafPA066j2rEIBKY8ttY87enqphXo3+9iAUGJZr3T/LqXhoBxnHYdy3KujMx0wNs/j
BQvydL5D5e4/3dp/NXO/H4A/3V0Z9rTUY7i1YZp/nbBqeQ+cHOpqUTNZmrhrcgiqJvbCga4Ai7Na
UTUMdUaLExi2eAwI7frv5+av1rWtCltcQYbhQXH647rezAAJiRQZCHVWq+O84+oeweh3LGQ1UTmn
aaH3CDcSYFjcnp59/Ptn+Iu7kEcAgBiYvkPuqLbe72peaYaSKPzBAs7ZuFdfqza7OvMlNON6ZI1r
+PNZ22/Glv9rkdlx/1j+/lqXKoILSI9oQdi6qiz+7otzvFurzg/ySKuqc8Ahm9lGiLYuo41L126l
rIlrznnJlkPl6Zee0pQKdloObXf8bVGqw8fhOupXfEvKAjTlnaXk32rjrqbpi+ilmmoVsgDNB//J
OsXalbut3t5NVm0XsIhV0MIVHJTrIeDmU8MwDNxCLIqk57PVcLAoF5uMNRhjx35PlwXk+JPNnrfK
OSo5uG2zvFY3nDrMTaCWPXM44vKFe81ZeZ2NKBtrBIoryHoLgLjl7RukM9Sy6kvzzp7mi0H4AAjy
osZb98uzejg/KVBr4kLlaPUCKDTpR8e75sV6MLhR1J5dTeuool9ZjLGmLfCN+auEoAXX9cD5PU0G
17iGB+KH14lQtx4Htq6H8bE3zweNi0vtehW3mEiW4UV8UHEAdRfZV/E0Qunhx8m9LuDqjmog1Gur
E7/uZWy3+p0KdbS52k9RcZA2rkn2a9rDi8eTWa1WuWLZHgbNu4qLkb48ZJpztNltK8tdI0ho8XOR
ZTQiHqYCya/oivH/uik5DRsTmgAXc40Kk3pPFYaonVJxYat3dAA0q8hKPbVZgM7qQahCPlZXlxeK
qtjraF+mSQydGuAcJxgYdrXdGJB/zZYKc1RkZHvAjjnsOq511EtooUrAHjz9rZoAtTLUw+aEg+qD
1JOowKjyRaRiPZdPaYGzrSjQtSOl0vRRfcHIOWevnC7aFKmFpeZzm1nAXBJ6ux5UuEUpKszmGxsH
ZdD8PLoKO+Fx7XwERGw+8ys84WnU3UffSJmk79RoLdZMjYZji9Upl/IM52KvRkQ9nwpOFmKOZBFx
QbyXd/j8shjA6k7EF2oJqG1BD3uv/lmhUqdeZZqXg7XZNwFrM9d1rIMLhDK5brX1Ip31AH70kKUo
9BKmqfivhag45XxtzWRgobx9bL1zrHSiRnM++OmGhHdxVt9iVzXkOrmr9Po6d6vrLXduLLmp0PFq
AvhsSeoOxXbpPFYd/1QvCVWKokWwU8teXbIq8lQ7Qc1xa64PgqdVC1gFAnhtxJNJt56FaU8Hx+Dl
iuKcddxLnCIq3lUvvhpm2GTv6n3YzCoCVktYDYvasR5nC0tDbWLHva9BRabpehEriz+ZDirs6TYC
Ta4PFbTlnjyAMA7b7yqYVWmO4KXViV0uyEdZ7vdpnp5UPEA59OzW68GZP0w0pzD5ACbSsxqXg+Qd
DMAB6kNxTz+sS3GtMkn1+8kqzoN+YnCPS8OJRUwJ0R5yAWmf6x1SZ+956yXgnCi4vVrEEyqvOFN8
34/Ju52+q5xQfe46cDRMxTVNenTjfxSsYfWVvm0ecxINSr+xIJ3zvTqaI/UnVU5EUghMFqSqh1E1
ZxIJs/Fbxr8GKU6OHyJTFUer51cRai8EBvf5148Fpftd0F3Lki503PSsfkYNkQp8e2c/Qvh3EWSj
TA44AgELTtaaNY9bjuqAEeiy49nRKhdQXwV0faeekTATXe9YxQ3qj9UmVd+srkcVZqvkQ8XqZae2
ihOCSl0LGVG2jVRKAKcOcBfDY7+3qJ+qL1Sf8q8sgmCcu4rqvX+FPqX6XHUhqHWtktGv2BK9YhoA
AEbqazUgG7HgtHqYRBTXRWDstOG55ZZRR/nKijMcZAcy/TITN/Od6ogqjfKNeDGDTKGVU6TCKZU8
cOlRJ0BPKCKhAz2DrPudGl61Krmv1Bmi8gLF3lB5jtwuugUxDN0GNT/qWE4YJTW4wFJwOVvvMhcA
xnACER6rcZ8D1tlgHdWy1IHtqoxTDay23pobuSrKmzi8+vIA1eSoignWVpxVuCYq0GvlozIo1TM0
FTg91aL5yoCYNDX/avJG7/Cvu6MqSYo4ENTkILccqZhQpauyLMFDl2d1vqmhUD+jBlk9SrVNh/Ba
Z9ZVFq3uekOS9kykQD4AOLYWGCmdZenlc3SSgCLVAaKyAHXSqW9Q6VLBcesP4J/5C4346PHkK8BF
A2rjyvxnYP1/qgri/sj//mxc9YfC4XX+MWAJ9Uv87U/9P/LAovT2uwjzf/hf/cjr97f3+fP3Dlhf
f+Wfym3WP3Qw27qP85VlQVWi9vhP5TagKBbtcgAAFAtdioa/A5w4/3B17LID4lQKiTRp/7vASJX5
H7bheXCAXN8AS+Fa/5cKI9gSFXj+u9blG8AyTGC0piqx+Tqf+sfAtA1a6Hj9zM2XYETvwpQ6DX6Z
3+hlpSPmeFybpMajplyjDOjojuKMkjiWxVFL8DM2IeUlWM8AKxaSAr5XxaU+9rdm27XxUlj1bYJy
IQqO4zcxDf3Rn6CWAva1Z68A770+ji6sKkSSuHiK6lst6BxanZVD04Cnkgh8WhycevXtdsqS/MGf
DCMaaXtgbW3hU4XxQSDhUaX5bCK3iG5XTQnEGt29QMNgb/n8l8n5uc5d8Yy/r41jInwk5NYACTTK
McvLutsSZoLt1OiyZvWuQwHqJHHU3iMn963hYn9cyuFDWiYgcK07SVeaB9g9seMUmEJBEuHQr+Hr
eaDSTeCry9JcNllVkZSLfj0jNVUniJNpJJ0bmqGv2OQ8e8mbX//y6+St19biBwGQ2y05WRpxh3kG
m70eunGczrbTHFPaU0eZSXnc/Po5KbUFnYvSvqyL92t20/aHafTqsacxrFf4F8Db8BiasAGwplWe
aKJyLimFJ+fRoftFtGcUD7bf0+6WWhvKcrLjpVXVHgS/Lg7mUPmg6wdpzvl1SRYVulL/xJZ6PW9G
jUcstn8L7LejGVT1lbQ0tIloth90vXzuW9s+9MITB+nTQPI8o4nnsftszVk/DS042Gb2C+TYWVn1
QIDopWv6GBjKQtOonUdry67GHtR57krrafaQzEtE5z0jwH2y5PCOmFj/ba02pDtZ4Xu9T9qDL9HR
rRV3odtK7FCyH7q9fvNwkd0t/ehFcMwoo5VP+dh8z0Y8vgCCO7tJG785OpCVxqiKcGxXTtrXtAX8
jRcJfNsU0oywt35PkOWerFkYYVDdp/ZwMW2kCCZ2TdTSGarnVOwLmf9o0SA6jE19lilwg6UaboBq
NxTEciwfsuKHuxlaOMGQgI7rEawuFZYkBHlmtazUFSElKifjpMU/vDYBZnk5+mT+PAN5MA94V9e4
MzFlSzCAjcavYkF2LZRIjLwAJgWzm9g/m21qjph9stsqL5aiCrO29u9s/m2nuRr9ec6AaIM7Hglk
gG4Tb7yBcXbvdtV4w/7JnnCwuidB/rHkeElKQMQ79FjSg1jraHAlAkorcVTtlU+0+YpjgJsGr1Df
DKBNp+Rbnxj+vncRBOISRVS1RSmsThzsIWy82vA/uFpdvT+2HcTAvNPv3QwlQRCre2idKDcPoDvR
y5Hp+MimS8JE0S3tEuzm1CCjI5NL6rIanawCU9qJX/RRs524Woxavyo238F0oCQpCTbEaoYHWBjT
AZ7fcECI45KbOcR7PbhbNchFcOj6GAGgtyUFgGTnL5pey3jFUAqqCozAXhvPDdxyZPzchlWfwRUL
IA+IFu2oLSu+2W59C2ge5EXuWbFRcVLpWoLU1lyvLCYYECkGOZPdX/pqQOuwsZ9cUd0knDEb2uXR
1PnpyRXbvuiHm8qe3tM+eU8329ht+fggiuRJr3N5Myf5beEaH7bkoh9qnSaDZCB1/2qDrxuCEMFS
Z0UBzLNg9qdBnR6nnH7nJAHxJrb5rbPbEIJBewjWSIffFHvl8LA0yZNQuN1K0Kz1ZpC/EON3AT4O
aGidikJe+BvZGpxrPX1CuKqOqxW4rdOVt2MApFpkfnFnFA6yS011XXKQI9W94KyznFFn+wC/x1gO
n0lePhbe3YSqSNeQ15WrXu4WDcpeK/tfqz7kockiRzVS4jNjItIxaj3WQzVoWw0MdN53z1o73dNF
hfLfgxWbQfCHIiBHyQvA+2Vq08boyI1QiKL3/agj3BCZUDE4x/E78e5RAj4UOEJpW3MK1hpOA8h2
06QoUadWewzQUrlpC0J23Omp47UNdF3wSeTDF6PCRyE15qNVau5ZBuDZ8b2/TTmi4GBCux+RIEgx
g3FuEJZqI2ToMX4UPVRYvI0IzhLdWOJCN4owy197rfH3aJ9qp7pT5kLLAJ2xsy9jV+LUkPgR4g8j
5HHPPqDu5O6BuMRZe5IDu8dOyjeDM6el/92wcJfZd5+7vrjPgzWu+aR9Amxl16vy3jAgG1HO8ysM
9Le60Vwyd+MaZBBWVmT1IJBwLHImXnOhZd9bER7UWtjZ7pXfuWZUp8sLfF5wI7lxDtj+a9/ZJCfz
J0RP3Hnc4ZFqNyIas0T7CLP5/dfvaCDEgQehD4+bl0mDdJGwl2Ae+r+w87opKP1cdQLrOYV7X0dx
m/klbmaOSuKzBUbR7CKGnCcTRFnX3dWww2DU5DjFW3TZpAYKANWavJ6Ms4siM7EClacVHXQc6c0N
EGultfty9rkF9eBmMDU/roMW6oK+1XHq1Mi3+8V7YSznxni0grqFVdx+OtBp+gnFVIsihJ/jFg+E
5FdZdCh1uUryoXulbnPng+F2jbEjndgkuV99NYnm4klx8vrJ+p4ZiEvYPVXM3kIRiug8cLZtb0Ot
kBPQSzfotEi1mVjqoAZTn4sK8M6xGOUAO6YdIgkgNHJ1k/KEZWswZa0+LN3pAqxCBwS73s71BGGi
Ne8ARJC2vm9JigYqdpq0U7xPzzMJnXzHxzRqDYXXPnZLNp96Ucae1l2bHDhHzx2+295hmugT+L0V
RGKk5zRPpIYS7EU++KcsQCsSgTXRjzdO7RsxMLksZ6pXw40R/OJPhYLJ/cQeqN/XovqOulVG8EWu
l1vNqxGU3AjjrF1XP+1lfcU8k2pya74lnWFB7UBaPpsQqkmD6kYX3mvjbeKY6+khm/BDa8qHVWTw
rDO01QW52yg53BOLTT6W4s7R+p+5FzXWYKIiW8yR5ws6W8RvWCggg9oUCGPMW00kasO1cVFZaeQS
w24qoz5AR2096FY90w6kyef3aJPnTl/sm8yOABAhI2M1n8wOEBYT4RYk67T8uZ6z9LoxI93ANi7o
+j7s1W1sADUqExN8S9ZZO2KFyMisAJgQEr2eKlvlklxX+E0Cv/LJ3XS2jUcI4RVNftU8Im0iw3qb
1x9eM31wFTth1j3WpUvNO8/eOsHxP0v4PWV3NQMr2mHFiFjJvTa4P7dRNIek/2zuNPznQLtuW7TZ
FMq77aZILeuqdR494SCnptM8nR2uBD94K6CD7UCW7eXW/fTT6WfyvBY2YbcDETRAvkpL7jPnA2Ev
TLbNzLqu31a8EPo0O7ldielzjnv4RoWZ5KCRY3lpFgiGGhoZ7H/KoLXW7c20cUFN7TuCrchbrCVK
OvPJHHVIPYmHp3cx3F43VBb9AU5oQK0F2qEBHUnsNR+Xv0mgktNpza1W4KKoC/+jdkAaJc57V09o
GmBdGPdYTmlywtCDoqvdDttZ5y9NeMMGk+9EejqggDQ0tF6U0GRR5LGOq3kA8ZD7OTnMTgWy3Jkx
qPBdbAWxvEin0CCnOCQQ3HYO0C2MNt9LrUe8zrZedeZ42hBZSHKjD8UE8mqdvHhbVjzYwBmnvodp
JQZm+8y4QZ8kiPzNGXcCYR7Aatljn9ewTTTUlFok3ksf7U2dpsxc5o/BNEi4sJu9H0t6ZY7+jHFg
crRt0IHbjPSmZdzZdGX2Ypg/toZCC5ym6352UAmDfS+g9B2r1rrr3P5aGPoLZeVXEyDjbtU6fSfG
8nXMCfyN5NZ1vpFLbHFS17cpHHqkGtHHSk1A/0jQ0PiC9wT+40EqbjrwuKgKdJh5ZvXDacef4zBu
uG145T6p0fUb3PnklSI2jVY7AFf5lvYVYvg+PXcFH6DyfYfuRWw3xQs9ZxMXuM7iIymeWiDPqaJX
6Rt83s98UsRJEWqO9oj6JkNZww0GQ5qgejEibL/hSZa4fFHaGcfU3X5OKf02IYc7Z60/EcnnheBn
w7eVN9oMPVsfNhXoVM/O0Mv9vOQpuGxq7VrH4jX77CflWC+ajRZqmrpN8n6kdla/IReMDm2n4bWQ
ODhXjdhcAEs8VkLD3SprHxBh6ULBqj9BOHqZEYpDs6B+X0rnBDuZup3GapDU4bXc+ZXVwRQ3jsR6
dpNnOVlWNHM+WEFqPE5DczOiKw22nfs1RbcsstPvUnNBlOWocPUYS67OkkTAasX9JNO3yngeUNme
EmfiDsRMYKuDB7RIht3iVbhvDKz1QqCNQL73GDjzesiA5l2CnGOwazInNnWDCA4/JhekxI4IJz/m
YMGp72o2lCm0GjTast2WTPeWO4snOYlvPVDzuZU8va8Vu7TqafvKGuM5ljAeHGE1e/gzoEV5dD10
Gg1XfM8myta1L79TS0RdaYbgXE/npteqi7G8LK7AB9PpO3oCYJeBYr8hD3DvaQGqCNK67Sa0Nirb
iaZapKG1pK/tmFQREB9kwaw6asEfRkD/3mZJ7RoND2vxjwBAFxoh2UyYPG+nEo/sLHjQBkCeUiMJ
XIKGqnqVvIyLf1lTwjrHdx/bfD7Cq16xsnVM9J68NIIUBuCBq/R6WlZ/n7aCzNCFLIgE8WEpO9Tn
oFVzojFifjt+6NI6g6fcwENi9NNQCDFXG4A6MiChNYS5Y+S7SnOnq2buzxXw/n2N9+SuzCZMTdtj
j1Z9ZwhzR96BwouHqJc1tDQBdeLXVH+sILzC8bNPIiX9ChDGswPzZNuiQ8iysS+Ja340dm8cC20s
QtsdBOoekMaHTB6T7JxAstghgEvnoZmv1zYFSulb4w7rxUQm2cUzUOssig2XxPGV6A8qn629dn6S
Kq0ChE2HdHv2RyvbQ9Af6XF3BIOWvBYVvDkEclEnWr5t0/jYmEsGWEI345Ug8dZFNsdPTZ2wxXN+
DYvz4SQEwLn1KFLp3RcNNM+1ICNd5WWobcjr/pLcNI4CdE/abVPoOt6UFA6cAo1Fo/vwkIM3YF77
TORBfyVoH4+FDzC7mSjtwnSkWSM5jmvKomD8D41rmmdkPsPaxuUlmdb94KfuWbj1YzHVelwK3zgn
8Sr04EwJjHvOHexQY4TPv/2iW5VSkfkcJsrUHiCURiR4jGhsFg9NmIx+qS9wBR8srLoQ5ZvDbDFE
jBIb/D405G6xNXFCmtdokK32yUUGfpeMxaOmTx/B3EDRXO3PBAIT1JFxxw4l9ohRsWuP9TAX+zV4
AZ/r7A2Zw67fCEu79m6o5J2XohVW0/+aRj+nCs5hJounzFyNXS3tO+lON9uA2NFcLyadT8wNJd5/
U8U1SekCRsODEdzPGdp+HQkj/Z4AE0EPZdDGBp7h4h2EFiiLqkY9/zEgWcyXOrTrBAmWGudxhBMr
rj9yN8wZafQJB5WZvkZxRzQ/UAVDl9FjzxltX1zpq/mBp0kFsmh5ErU1haueOdCpj1Xn4bKC0jmO
b/hHdoOz7snZp+vSIFfN57I/CKfCiNN1gyhDeAB4oY5xotWe5ZhiMZ3rrJ16g3LbNVFbZmUIx18C
qiKaMSKHU4py13vblbReWrxYdBzfd7oRQ2Mg7Ru4wjsx/exzN9os8thSbKhx9M+BLV9UbfQkE1Dd
c8d1uJF/Fm1JY3DBSTKRsJmL1cIdFlptlxX+AWpQQ6yHs6c5m4j11tm0W2dIc93q/wrq+kY3uvVU
y5OmDQ4qA9nFsrdffoaMYHIJJhfNTFxj0J6H8YyCy65i/2BRe4v+zhLWonkf2zLuLBpW0v3pGnR2
oPKdaWN+D4p5i4el+CQVX+9XFNX3VXXx25rfN0lsjvPTRFx3mS1vCWeQLLZeCM6YGmhON5h0HXRE
vANiAWdOz6uNiem8kgHNDspNS799pFWDn2lrk0MglknyUopDN7+INEfT0s3qPeKVUZMxRZiuRj2p
XNTBcRWGrUh81s9u6sXFoCJgb3s5rBfEXfR9U8wpq1OpiKlfgO7txgkptqnE78KcupeUSlsscmz/
vn4ZjFZJWqp/N02kqCr199O+8/dt+SnclSjDGXNMiSQbeuivEF+sEFIxxFmSksT9ShA01qgade5P
ys5pSIBzPdpJ/oIsfAixorp0OeSLoMf2unFRHNC5h5yN5pC2JPsVGy+cdDLEdDCc73zjYEzsNaTe
KXIP7nEavCU2svax9yteWJrPuBUQVFFvjzka6L0HwU1rIEVUUpUZCjpNxmh6O0OiWZPPLcoZfc2y
dpyDnbWITPnGaZ6wDEwMm2Zg+7TlVQsnxLQx/UHoOp0XFEkTUz/N9WvFqbB30gXr35pLrgiQOoK1
gcJDg/pYDaPHDiCirdpYR1xuFxAnP2Q+tefO05uLWRjnVbQPzp4t1oToeMJEmb0r6V458A7cAGp1
UrntQddw1YbdJmOx0z1pISmDPaEDsX3YuqtuFWjSjjIsJ8e6IE142gZp07rtTgl1X0Qu9BfbzM3r
tPedQ0O7ASVObnb8up2m9xGVH7O7nrA81gbh7tAyIQQpNmQaoFigLubKQ3LXwzY6y1U/jLTa2M7Y
K24UmBxqEMysddWN/reqEHirM5nUCe1mjwaecRZN+wENHvkUjYJXmqBtYXfNxJ1rw/4A59B7dNVT
c4Okkff08m5xRZte5iwJHTmBSAmXldt56DeSlNDzjaNXTE5oIaka6FKpSSNkqln08jZbB/9has9b
I58KOuXIsGKf1Y1XO09kcLpoaty0OBlEkwQDW5pCg//Be8y+do3kZzjW0o2zqnk0zFqCyKRYmw90
PbQOQZXUcIdD4VnfMjy6KtrmL5CWd26HDVRbbPel3/dHxLL2jZaYF1bLS74gzabTZP2hyyC2Knnr
9FjoCAubhGYxLHA6A70ODXGhrSQIlTXK/i0sEDG1r0RTdigpXiJPu588oqXeQMGAGj+oW8y3Ane8
g3HTgxdrMRtby89y1F6zEnHfNcV2e+sIrQsk9KTQX+jhfwdqFE50u7mRDPfoWvg2ojRBAROfwRpp
6bDsh/ths8arXDR3iF7fwohadq1SW88MFHIRe8Vcxfocc0y66ip7KRLqVvZ4KlRSIVElqFfvvsrR
A4X0tLP72w7jBDQUNmawuLA0AINYCPY1KEvk/vI5Y3F5ynzN2LV0T/zF0fmo1tk9b6oI63as/doc
zqPTA9ae9avW4Bo1szyJbEPcFDR1kYSRYWW0cTHoaDRYBvY+c458+c+lzqxoLbNX2ALc5y41eOl0
2KlQ0MnGFxdpn2OXrG9Up59yawC3CRClgkDGFY2uO8Lv4HW98UM0DThmzUVLzIm3jdqarLxbgmYX
3ciujjvzemy3HrUVeuh5gGoRMwTog6JxXk6YcM/loQbrsXdHJHVvNgsFoc4pPXzzEjI5/+Sm2oyq
ZPJQjqCekIBw4rq8EluOhwK0IIjmnM54txYnhBBfB/3adbfyO+wn9xIsekczwbNuh4buzOCyhSjc
NXiIl0ynWRf3tT1g3dloP0ja2O9dXaIapwfHrz/M1U9IbRjuTO/02w98/XcQE9G6VCZSwvzAkK3F
PVSke8oebivrGAJxscuQ3Lz/+iVoXwgYj0ZvZN9RAcLmfJTOA9oQSnWd4viYusnZSdr+ULZLfl96
I0LtskKr05oVe7P6iXjOeIX9zPPEWXyEvfgarHa3n8Yc78DgBvhZwCEy6rtcFCQLGfJ52rUZ6PVT
s5nZbanb11AY66fMpe2i6yCYEkreaIrhw9yf/Dkg/3Jhs9cpb4pQMVD9GgAoMmnZUlK/Mg9IycmD
UwWoFLfjp/OLBTg/1SP+pQ6eAPMwA2Hw6BYuE9tDs2QBudMRb32Zn/zO+uyVcVO6+if8wpv9thBn
pgZX/NwpZZ3W+5h6d7ttCx3Y2WzeTjqt13oy2Xeehveon2dYPlCfnRAqOSNL5u83O4lhm53quUHu
qoOMYGMC5w0kRiUtVOqMNksKnuW1N3sSll1iRwNqlFQ63fNW9hp0jLWP0tZrDk4mv9yLqsOi1SZf
/JitSJgMdo0JQUmDVsfS56gjrqp7x81Lx2e3CUC5eV5E8v5AsRvVKIrzo0GpXtYWRi2Od41T43tq
k/M30jDODiqRgo+9ESa3AZYJ5odwYmMI5h8mLhVUFJe9/Z0umDK9kyhsC+SXygThV73ly5E2zY42
lSiD7rGBbopf4YILogHh6iXPaXBsuF5S2DS6ud5bax4Pnt4/WM36bCKtfkM4ZIRST39WmuDmcvDH
xBMlp6Cu3YJmzC6DUbxXej7HrjZtByQZ7Ruhj8Z+UTJffjmjRInzNIC2otzlk8sb526Iq8XnaBPG
dWiqrWNK+Ip38yOi5OIwrDq2HsFAG2xARKtlv9OpwZg0FdVZmsMVFT/UZLZh3cseee02GeZw9K1b
ZKahSt4b4FTAOybU0zbTPAmDBplnbW8kW9ZFW9Y4MDquMG6KrMqW6G6SVX09Ys+SeMOnL5kJfSJ2
T0X7Q8NYhdbTvO9bwnEaWYLbkHvRtaZ2rwODcVqcbN3SE2c33X7psRi6E015UDfA3YYKkqYpfhVp
kO66quyijDYNrLe8K7RYcwErjfb80K5U1DWNlkpuXulOZ568jnJmUqAt7ptsDascphNFjLsBinfs
Ue2DNtudLa5QBybTbsmTKm765moeyVxgDNY7W/MWdIHImZs3fxXGcavKKhznBSWw5JMnRCcod8uo
YNUkDbXYfkvp26BY3eTufaHPInQcdMgaJzuhSjDv0NrpNu2t9cYHDHe0Ay0l7+A5znmsYKhqyGad
yqEjj+s6tGrmcVeY5o81+/BLtwz1yfzAgeeOTPs4VX53m3baLxJNUHIQN5wW40aAIXfrmv2E+b7s
daO/qf3nzlfWVE2L/WtCx8gUOgbnIr8MuntVDp4fYvv66q3yZQGwVwf1N01gJTK2y5M5ZyjjmUEo
oTySBAkutwJ7mkQI6m6USENPlGDOml8I55Arkswe2vRkECkgD4D1utF/4rnT8Wz1/Qgvfl/k9geq
P/Ut7OWoItAKN9j7tA+TcBxlfx5n+JaJFdzM0Ixng3APJQ8B7hqE/JWuBEY4SOYwpe4UTrl7JQIM
XezgMBlocNhmD5vMawFHFgEMrLGK7JVMlBBMqV2vfDqWTJ3cm9Z6g7MBRO0Jp6a6+nAEmqw2ruSS
7k8yG+ahpRqzM9DaKzagAgO+AFj7XHe0+AAfT3gVjjL2xl9JnW57zzIOw8TitEbvoa+XNRqHEmQV
mnM2hpo2N1o6db/0Vi6wmLoXikDpya79T3OCm+z+F3tnshw3smXbXym7c6QB7gAcGNxBRR/sGSIp
ShOYKCrR9452+P7t/ddbobyvLhWVQVppXGmWaWlKy0AE4PDmnL3X5khNSWQRsw76mpAFpJs/e/qW
GHaqHg7yCGfShB8kAcgItMlHpikhNvjJIya1uacvhcmbHTjk/3lmWhsuWgzTy9ypOUJAaGcHh/Ef
M4VehMm4F014N7lBsewLB8ORyS+tj7G7rX+MDCmWMeXOMk7ErkREseit+Fp53p+mJqg1NuNk2/ok
UoVTdNcG1nXnpc/FoA5cLGZ7oRdTS+DMYINjnUNvGWr5Yk0pr35331EM3tRuzH/9QYZDufKAbfKI
8J3P09qzh6UnmwbeoMihFFw4nAgXjSWuxaDyjVUTOg7xYJOIiZYVZcuUchDJXyBRbRXtRSI2tXAZ
pp0jLhpx38TmVV6JT4jgh40ReY+IjdjP4hMWdkeMVf3ZxF67pPBLSjRFDi9qqYVgIUfiHvRMGclO
2JDWprrVS+QmP5jnCbqNwBdXx3O4jwXi2Ei7NnVvLz2ApYvRqzCpF3Tjo2o/QswHw3twfOerl4Zs
dbeBKEq6ujV8mj4aAZ6KhfKQPeSuoIxh7EqzfR3mmLqMHCiFzt1T5gerjL68/12XQ7ExNVMnHvlk
neQ0/ypZUKq2vQ1h5dXKa6ReOH2BUsTOJnpT+qqCSbWy+p6AIUwtfea/+NpT26oa+XqAErpJPVcu
fQI1DyttI94V9iPrjNjE7sjKp+N+V7FgLXL/WPINh6sS3eDGU5Y4dEpdZfBUMK9TzNehx8mMdjJU
fVAT8cNoFu1d13LDarmg9Gmuak1EUI+bEe1T8F0Fqb0cjNCmdtS/Movv4iqdnwondeAuhl+JfYDA
PFrww5soIydOqy1HEpLrEGKMzbgMGppuAmr1hQ2MjLK2e5n3I02zZklLO/7iZkhNtIdOIlBEmNtP
ll1PybLj34YRqLkRkyKWJQXgN3FEcNsmZayZObpJx/YZ9DXRTbWBn9vnaFF707wGrAyBKD+21sN2
vJ/zKUV/xeoSAN7PjgW5xl6JyjG2HM2thQWdFvz9CmKTps1PX2yqdb8KstpZuM6t6dNOLOrI3ZKk
YW9ETtRwXDrZPpc4QoO5I2Yi666IMC4WJK/TUESkQ/ASbnoiNWU+vTpjesPAhqeXmA9dUH8rEpjB
KFq22owo/bbWURDMiJnSedzqSH4eJSO+bjgrk1hOWjnIkYDcCJm/zCmcgDrVn7qOshiHlYKhsETf
4m460wsWtlvFbCmbbiMbKmWemd/nvriUPZn0vmM9WRlTl7YBnJhZue6StGLT0o07hxwTDoJEMRfo
mCpqL0srdZ9SNbQXjH1Q2ilZzPnMsxw6p6dPVSBioAEx6gDVAnF/lVf+aYXUy1TQeVQfN0PsvrQ0
DradYyEHI0C5nOhRaIIhQs/4Vlf5sPEhgSwrP0GIyB0jGGPbqk+cjdBczU5509Knnh/rO8AiHD+p
0KP2aECOIvqjrUvbLAb7aAu5ok5HbEheohTrD1RVmAlYn2HpDvdAg4C8qyZZk6+ybjKYq7POo5UY
W4Jgu/4mHD24RbAjt52ZfgeXuOsyyMNV1bFPcPODIY/J190AxdTvJ1Z6NuWc2B5AiMwXc20dDOa0
3ewfglFcenGKc5W+qtGV9yw2rHRV+JBbpbudSKBeTdNwOTYOivcMlv8gXH2tStaAcb4Y5nHeZAOv
ZjOme5FGyMWdRRXMJMt1n6IArUR0RNblOsZZI72B3nG3lWZJlvMwpddUN0FNmtFnn9rp2uvv/KkV
t0RJ38dNQhRC49279eewLb6SUNouBt3wSoGq5nwtFpMqx7VLQWsp7c9DYacb8mkUBlR9nKHA7zlN
S+N5jG8tEOcXTQMgF/3JK1wqGlTxM5vV+lOGfwcVAEp/amj73jh4hSTH7oWOMjq7yHxuC3RfbLBW
HYcuTq/9Ddq0zWRRiQoa8WQyixpZc+2Mpr1BDlggjlqZQf5VlkFKxTe+U2V57/M6RCQNLnoxZbeu
F22lboO965JVFIVr9h3sOQIIRCjhyNcyiYl3722iIYDN+sZKuoAgIhyRG2MiBsFNHVo1VozJfWkC
nRhCGpadq4zNkBqvVsJyATilvgihUAx2/RmtNvouaaFr0iMZLYCPqPyAinDqK7eksQ5d6Eem6QTl
utsSVnssWbjE2lTPfoykT8BuHzIKl1I8FJOZkw6eVIvMi16GxIU23dGGIDem2Dih3roiJ9HQhP6Y
3eVWG2+Mvm5WPK/gImfpmE26DSMg9M1s/kjyGEVEDdosxe+AzA5OYfeAm4JGlnsDIeFzJrOrcCyN
nRH9SAywnK3MGWIu+cXdvdN623S2cFcHNFHHGEkcO9CF09In4Ax7PeXTUzVeQspvUHWWLiKEkgSI
SoKHbGsiItRN0exr2hyYyIMR7hmTSZa+jGxGIvO7rbTam82wK8pArpVpOgRyUVYvDU0ZSY3wkcYf
k4zksqoMZudp5g6FWAKmkZ9ozLujq05NuUlWFRVZu0VrksN92fbaQ4sculjucyKWECoHCYU9F8pP
ZVDrS/Hd5ROAJCv8sxDGF101152pJVaF6pv2jx05TX2wrXC1Ebn+Lar1nsIuOzePAKHYPJSV710P
zvyFcOd0pwxjFcOkBGrEYkHeDLBem5DQwUKOlaypbiM+6hFtWEWx8+xyeEQjgxwzw0zm0G+UcJZ6
3cyXQCGYlQYGRB9hKxiHSw5TF31H2V3aDG4r8PhPgb4MvW4zJHhKPK8ljVYM9sYemvvJCHAVUXYl
8qHfmjr6kijK+qFNmlYt+++RRMwwxtdhlwbrKhVy2ecXwnHU1hut66TqsiVwk27pxtSIauIAQ4km
yl03xZeJRQZeN8qAfN5PyNgQT7jAjUNiAWkV7lwRfBfdgDinKF6VmJGT+vXSNKxslThdiOvKv+ks
0S08YsE5pefPdRE6C1MaUFTCdmVRUG67flgWLMbr1yGh22iYzZcy1NdmP023RTbXG0kna9HO6IXm
TOw9GFMym8qFO5vRRV6mT5CA03Un+x+NGdGizEuIKu13OusQmyQJBtTeiqzgbDjR0emJALVFe5sr
tUza8YHFvdrb/oOfpdTEyije9omVIxeJbiYaLBsUuEiHW2Iv1RbaNY2B4KWYQ3QJcvjeBvE9WtFr
q1C8uccMN4IV4gGtdR+M0TJK1M6S6gksEnhtk3jMptjLtroxUKSsOmof+PtvJ5NjGSzThCSwe9I1
8KscAbagbLemGHm98pq2FMKXmsTQaYJLrAZJXKECQZABFYLQ9DnTiBIZJJ+rSmuW9xTgP2DePqbF
2GXRt7AFI+D26F3met/Knv8L0zKJPCSg2q7C2Zk8pGRwblyJiGcOvzdMjY47h9sYoBWhl4Rp0hYl
bK+Pt21lEkwUGM9REz55x2RVw7SbfZFWL5YxXVsqpHbPyamNe5u99qX01SU1r3FhV1m/ykcq+ewN
H3tzNMlTLb8Qn4YodYgd3nHzsuDQvG/F/CUz6W/5HkRclfjbpsnLXZkMj34j97yALHCk11G6GHwE
9C51tC6dlvVUX1gheyrXRn5XJ5KhN0FbjCSCm3Jy70GUEXHpc17q0dKsxn66Zppfc58Y4N2wLDGf
UjRatzXyEt9RnygQt8tGFPcdOa0bpoPdRDVhl9fxA6GCZGWLnVHM8YUaW8QTAxiIgX2AHIhUZTKj
gUNzNW79g2jTTwYHhZ9/V6G8tSaRrGApLpP0JuJMQFqTU2G3jS5EbPlbrEyr1qqfUkMGu/a4twzF
Gh6V/zQP6Z2RPJFr724mdkwMjvIQtPecDYslgRvPlTQCmPUER0UTQKF069ScVjNRfGpD62GRxuxd
YnyvY0SSlnIehFVwYhmSP9n0P89V96nxmIZbXT8OGhh9Mz2mkEovCgJWwHaVCPWMXewRmyXMHl1W
gNagczMP+LXYs4V6UEF+5SYVkZqBe0jMtQhC/2Lo2DUanUJkM7GBKiyGVowG0IrEAxFruM289s/Z
phBf1zYrR1yyFYnmapNO6UZypL1UqqeQltJvBif+OmbuTdMr99IW+8QVNJ2SkFMhsq4Z5b1uQ0So
8PFXGaCqFfsd2nS7xm5tzuWUcuGqg7gxfhghHfcmhxDFkkGxsiYrqK7RD6n8KnHjp4Zu9lLlHo4Y
qzzonGjGPisQAU34YzwFLEL3j2GZ39lJs5vcyLyay/bFHgXPLMzvKruL9pb+olL4xRgWnqJ6NOHN
kyWZOnoXZAa9+2C6TfyiR44IPcCvyaJJlkMYoB2WoGcSe5A3JBktq2OlmVywpZnaFJXIrOmTL2i7
847mxDSIR7vhP46hAOgXxDuH3gfUtOJHR63ISyn2RIGBlzXlbtLz29IF3FSucYdujYre9NoJYe37
rLwr2FJkdAH3idVvgqWvov5TI6l+yVBfKmd46sd+XGtLANo2527Z2v5wrY2afu+ovWP1AiEuc1PO
Yr/iKIlMtka+kspSLCOne25CG9lUn/yZhaTrzQ2lgTn/bkVGuXE5o8pqQwRzsHJ195i4w8GYicU7
hmOtBsW84TtXTRP6aA/sPdab77WPFngsaCWn6QCCWw7IgxXF3/QCEuVGZcGGbuS6I0BxMfIcN2VK
QI5AxFgVvrouykfY4ZedzP21z1Z+41VBAZsdanp43JfO1WcMGyH1+QeEae02SJL7QebtKkcjg71x
G2euWNS0nFJNUWImW1q6PDrZVXs2WdF+JLSE34jHlQsMyVUDwXztGOx1pJnAyfY12EbgjLnpUOEy
3W8lqSeIDaFPTGlLCkBRbdUYVhfgigsGIW7EIpzh6Kf5sqdAnGM3u3IVdQthqrVH5iok7CsvRdSi
WcMWM3NsntU/ahUj5vDqO7hLwbX/qbUzeeCMfGGgmqkrwqUw8we4FLCmMDRXrrSDnT9bmunJp0/f
xc3WEdkVu5qQpKruTtqUXAP8WeuiN2nWW9FIqeFetjlGXV2ny0Ih3wgiAxio0diYSc0j9Xszu8Rm
D2h6AupEo6kh5CMgsREa04fgb29tl2gE1dHrnZdzvFfthd9Y47VVGxzu3K/YolDwK/U4RmSyJHPG
YZTxnjjj6+gZ5W5g270oayqHcDBZC+dijQxR4srfob4iSb3tCQDLKR+38WfP433LCFqnqLdus/7S
z0gV6vWAwSN9hXS4bIbBZ6mB8W5rPNQ5WDbfvBNWQ/NW0sghgqxcD5T3Fz//keacOWbFl4qz+TEJ
RU+30yBJu8ifEFBQ3xxFhs6eHc3gVwmFE06I9FYugqLoFjb70VVuNRGOcY+CLoQBiXPrym8AU2W+
kdLapLRo4dCKkFQ2BvvaQE+XCTXzVUqODwJ5i0GFPiP2qptQxxu3Gq5E0lnrsp+/xV5ZY9CjLZn0
X0jf2bKDpu1ux+aNNsoLF7wrty64h98cMg8NRwZzfOn6l7L1gwv88M9+i+z3OHcbIbAXMlWXaUYN
J5qsG8brpzzjZWsNtTTjjSg5P1lGiggOQ8VmBOqLhJ8FuR+vvKlFUmmZ27K3KHYGQ0L6nlHhfLKK
tTtz7hFikXQq2FUMuYVfONY+moanAH0xR1XuNpt2xEqGy91uv+StrqhxU/hN2ZD3eGiM1iSuNOeM
1VtZvskD1L0B9uzJt9vLyW6Qv+Lu6Dhg2HYxL8zUuTclRWuPTB+cmNkagWi9LH0wsCFE3sZJtwTF
e3JQaz8HV0DWBwkTbjFejIr+YpONl7R7rzBu9evWG+J1ZKd7O5yehKoIpzGHhrNTgzo2RCpFcXrL
aZ5TP3J0VCx1A16ouY0SyMZFcBgMtLokvrxKn/o7+vhlXmU37BZpK5nlsDK9I2GglCvPaWCiOfre
UMFlgNrNy2hHDH6+MUL/BjFJuqy/IWlN93gK8KM0BKDAMYK5kE+LMYO66wvybzD+cAy3Uag1HFo7
BY61upqCYwV36vdaWy9NkHZXvDzMfel9G1H2aAk8WczldR/K56Fr/T36nLsob0CgRptqkLgBw/gr
7ZbNMBB14NYFHSxgHT4FxOUU87ZBSMT/hMAu66ZvlEkJz9UgFsOBA2h4l2YqvgjHiuZ7gIwKTvQh
nw8FTd0QuOJC9QRwBV25DdECStHf0jDfiqkk1tjtMKvnJACV7jf2O5q9AAfVrlZfncYtIXdRPQkr
bARTm4m7n/8IYnGY4LkuNcLEBQF5INVx4OPhQXhaICfDTZXnRM+riPzdHdrzbGW4oYlSrNzUuNmv
OVey7BKbvZREKRzJQwu7bDfeKDF8pJXaBQO1cjbEqzyhMlApRU/DZdR75V9QoP81bz9M1Y9//uN7
2RFYNB1+hHFZ/OLEPhITz8MhP3Wv34r/uCv/7//pXosYZ9Z/+3//5eJ2/vBh57GPUBxLbNeEKvQv
F7f9h+UoZfuWorkD9xF/978pkQKsNlBJX1kcnF1QQy2Imuif/5B/IFUGEUSH2bOU9IT3P/Fw28fL
v7FwK8llMUsBDPOkA9vov0ONilhCCn8ahUmMzyznLLitxp/by1FpyagOfT/j/JSYLlsBqNDyM05D
JDrxEPfZE5R470vSR1PAYopy6HvrCMQ1k9f07a6SbVKieqNzfk0yegq3JhjtiByrLERc1XsZFpIF
YORa/wlAWhtfisaOOf8plCqS04GBO7daaxvNv/MV+mlor4fQKYnVhP/GmnwtAlXUKAR62jYLP0HY
jGFrqjBbEsBUb/Caz9UWQYl9FfsgMx+aVHj1F92z+dmprp5NipUR8gIQPhSISuA0w33pNkmJDghL
xICgVhCYQ3rNhHHDCMEzryitK3dLTnFsvEhSBSm2j9LizF96W5dhlu9tYUTozfzKiL6NNCbTRV9m
YrhJnWCgYYystQSTjWqqig9247h6J8LJsZGzWVgOTeCZEOXquHM25tT44U3WCngXTaaLBFCSZWIG
pfnbc44XwjZemw7HwtZye39cCmjJ4skgWLvD1NO1Mw1NrwupzzSev/a6StaHjiZbeCXTkHm36ofM
vY0tU+DHBB9DVS2w1bItCCA5WDDP61Ud5I75krYA7NdAdt1wh3HM17sidxCF+KLIymukCAA+fABn
1RLMx0PqagqzYQ70KRTl9DiJDvWPOfegQNI+StBxBpXPLj7I0sfS6zMi/aImonOesDeiUT8hMjRr
t9QIhSO2eRn5sJhmEYMPG2SYat4cT4yf+h4L0yLxDLu7tmt2QHfHlvJ4q8HjVVfCYuuP5zlpyrVG
WA9CacgrIitix30YRB3jIvYCmlt1mA7VQveIvZaYyFv/kkDU3r4JW1XgGzXixqFmUzbudRd6do8h
wKoQk9K9CMuDnxTWdIcCaJIvRmrE07YJeupcZs1O9s5rXCe7J7oJQS0xTj5mObsbaL06hDgMnCwL
zaq9CkpPFfuwRDgULUXUFtaVnws/H9e4yTBHrnqrwf1gBUHLZkKkBQyEvCH5NaG+luSHkCeev6Ci
YsmPy7ae9G7iy9hs2OA4ItZRgPrqpa2tBFl/2AnjT7L6YtRYxTDXCCB01AcoOTBvWC4OJ3eKMloz
bB3EI5VUUie2dYR+8Sq0XTQKy7LnV29SQk3w3YeRgIHDrryPq5sUM0uIn1MbKf0bMQ+UsV3I5PHW
yzo7G1dGWVl09zXJUoUX5T2eA5JF9pVDVBm+ODLjjatjaLFaRExlibubpNlRQRkhGxnoORW/6koH
bMYuoxG8NZtP16gIIpfMLgh009BlrCWuKuOvDWf2/B6Qheq/E2Jel/emLqLyG73HyN4buOeqVUeO
3bSwMG9ovH4G1nFX0n1dGMR0UV1oAkGL1R8hTZkgokte5VUrh8FEUK7jds/+AX45ajDarkUC1t1v
URasydwzylXN3s1ZdKzk000B6QeDb8pOehm3BIEjlO7DdZQZHFdzVx6cznYySrtRzxybpYl4FlY3
WLdRISPnsvPG3Niy8Wr1l9ZF2otbBQkafzQY9AyQCnlEaRkiqy49iA4mcNZ+dJ+Kdmz4CkqVxzhS
x6i+Bu6Y6G+NFdbu2ktMFBZpNep808lGWXdmN9pHxrfrYm7EZM4cFKB0bqqBlMVah9F04WeN9wOC
MfGdnMKD+TEMeUyrcGo4DQD27POdqATKeFxRubNVoW6s16kTrX+T9nEw3gRT2H4NSmjmey+xJoWl
tS7YkPe0d1cBWiEOZGkxmmyzJ7KTCJ2svP1c2G5CTlXtia/hNBIaUBX8xM1kh1W7Ja1XUdA1mSeO
yMuEWEU9IrfFeZvEINMKzlnlFMr+oraHgSYxFc6fiXlIezzFXE8AIimnV1UawtvP3WMdzAvipr2t
E7/HBCUbkWx6V7vuLWkSgXE54vCv1pY/cqjqjEmiizUVCcrh0BzPTH1HCVOLzK73fqtz+0J1prWO
RwTq7NDnng2dap7VYPfPVSAJrYzFkNFXLUA+sLZmeBuzOQwI9HJTvqNMC6S7I41f5DZBgkPN6QXk
sCAb09cscLR1W6maFy/JR4yQnWWgzCPPAF5cTuIs8KvOFP2L6zIWLKN+0UiLulfFDIBLWxVyZAQD
ib9OgzSJH1J+bbpNDHOi8VB1douWrObMNZiJdfDjMk6vhRPln1MQbd3CKozK2k/sVhSIqiilPRGX
EapfQSg1Iye0pr3ZJ2V74+Yp9RhDYVFE4aBcvS0TL4cvi4qz3E4e+aUUNJn2CfKtDUrnZDfq68ag
Knpp2uRkf21GQ5nfbLyh4X5U4KrQE5Aazumjbupjk0BjLRqMuVq7TdENtzQXKV007QAWS85KYANR
NZp7N81y56bD2j/f4iLLcXrMUdTsmyyfGyxDPXOcCXu9weprdNh6IKiMF0OJWnSrSWUYdhRnIrq7
yBLIYvUURK+hbUnVa0ffpTwR20kM4K6UwY861D4SznkyZ1SKsy8vXcVrubNCu351iukoLQfAka3h
0kVqM7H829sJGFu8wQdeOOs3G9W7v/g8/1F0+V0ZF7r95z9OWJqKOCrbEyyAuMiQy8vj7vItT9JA
0zF5hXrxA9636nOSeRn8MXdi9rmPodFnnxxDOXrf50c6QK8QPaBs+rnTMmoxB8E2HwfDCzgsOXbx
V8TR/543PjhvOOa7543/LJiSUz39yqP/+T/9ddCwjoz1v04Wxs9///8RZK75h8MhAlCUZNZmm88R
4F+HCcPz//D5yzQ5SyDZMX37f3Ka+DUOyxAkDpFwxGHn1/E02MJFISm7bS+eStyZjv1Y0oe2KjgM
09X7g/fX88q/r3GCch85JXmq5BqgMcLku6zvaw8Wx/SpnA4IQcLs+f3rWL9CV//rQu7xC7yBrdpJ
W1Qx4jXwBfVSoQ7sKf8OgmQLUnPVPiU/cZAHiYr1/QseAbb/Zmn9+3onDC3qt6y46NFwvHxK8HWN
nfnBJ595LO4JzTcB+ljHJqLxACNp0d+M3Y+Q+4dHPH19/7v/ygH793dnBL+9V9HUuz1mmn5rKZov
HL0Q/4lg8/6Hn7sxx4u+eRBDoxv28Hz4RK2LkYv/WXxAyz730cc/f/PRxD23sSu4M0PnR998MFaf
2xq6wvtf/Pjk/uaJOif3HeVXjcA1Pu5JCuXui6ATEAAqqaZKsNcAkZVQLnUr82FK3Hqmw++GwP7e
v7g4vnR/c3UYb7/8NifzCk5k3LYueo5YNZsdgZh+v226fVDdNQl+6blYzOJGwP9MCELdyWTrGfct
fVX3S2N/cq2SwOXt+1/n3Bg8WWpadx6EdPk2LWcLCQ2hU0+xuYlnvGHB6veucTL9+J09y7YDaFQQ
ewJXQ+dsPBvvEDWu8QyQM99rNAH2B2/VubFzMhH1RKplQzbUW9VPz9IiAauKHe+DDz/zQh2n6rcD
M9EYi4NOH9lMyDGJZr91bKO7bMus+L236jRRzTMC3HdwYrZt3aL36ZyvwWyrD3YYx/f+b8aeczIf
2DlcFUgWzbaE/nNPMNtMc8lUDxZJ5HIn1VAGN+8/8zNPwTmZHGKvlkWCUGZrNNT3lsnYantTGlny
r/LnWfr2mYF7zAF9+yTSQmO/BGCydYAHbjtlqoVokeSHYU8DXo4WiQPV+MF9O3ex03e2B14h6wrh
M55m6mEJAC+tzRuf7fI+DVWw7jB8fvBKnpueTl7J0KhdSxZGs51H9TJwhLzqBB1iIXGxSn2kC4y1
eipzW37w685d8OT97HG4VW3O+ynNmj4kVn/8O4ejgD/YoWJQdDZ7uwAswUnLeoSAQvj1b40S+2SU
oNnrteh7GzVTGeGXBVQTEVpmeRAC3r/C8ZP+bsSfzAZ+oU1sbSAPcgOL4EAre0Mi2PdwpnX0/hXO
jHT7ZEqQXlvCVHDxNvZNucf1GlxMnis/vf/pZ56NffzzNythNrmNEKIRuyoap6ckwRZq7J2ZnItk
P4EvAl7tOX19dDs2LvHPusjr3fuXPjNZ2MeX4c2ldaSJDcGyspOhX4+3ljcO1s7KbS97yhBhh88z
T0rcvX+xc3fxZGaKQx05xGK6u5Ayd7AKba+7iR1ncj4YB+c+/2S6oNpVhmlrwsuC2vo9HhD2rvOU
GMYP9hTnPv9khmgZWShsHJfskzjdCdR2FyKR7UdRA38/iu2TKcFNyDIqAsPFfpCHOIiM6JJOHczl
Ufkv7z+AM1OcfTIJOGqOartus71Jg2CJDsBazmGZfcZs2CyHun+JMlxLHzwN69zVTl7LuYV2g12t
2nPTiNQGL659ms+lnt370K3LCFc3jNVZLmQy0G5c5GPaJF/LY7ZkvXS8qSuvek93OX72NvLym8Gi
b9HuA1fZqbuNmEKoMIblDF9vGHEYvH+Tzjzln9lSb14Jyx+aUk79tLe9qkmWrtPWKP/oe9Qf3Jgz
09XPON43F5gpblZtE7b71EiRI8HiiobsB8S5ybEWQGEQ5//mlU4mFsumsAhEfNzTJNDrMh/HVR8m
em3bdEZ+726dTCA2XC6MQO24bx2cV3Nv9svSy7MPPv3crTqZMWadzU1VNuO+kPO0tOwyXdRFivMn
QpP8/g84d4njn795GqVWXeRW4bhXQ/HVoR1PhRLhShka7QdXODegTqYls259Z5LxuKcHVONS8cWm
8Ynw+r3vL3/9/jQOPT+M526fx1guvhn2XObBwkq9TC1x0Bj2/fvXOfcrTuYOzn6OjD3Z7210b+Fu
jl2qsSucWZYs1+9f4tyjOJkwPBqHeHxxxlHOLnERhdVLNPfZIS9VcHj/Emd+hThZyOuoZ9/DkgAb
Tx85gRC/xwuv9IEIv38B68yPoDX8y3iai94wyrqb94HKG1nvwkrF4Q+6zH1Yw0YcG1OuGgK94UC6
wdx8y+raNUlFBUc4fw4TQ7c7NQd1/HWktlvl12AJrOZQFTqtbscYqfzm/S967nuePE+p0gS7iRvs
0T9UmVyUrePSd0sTiay5VmVof7Dqn9linDa3/dSAk41zYp9b9EuHZU0pEycTrNT+6HlqO58kXKx3
mf7gEZy5oDiZktQU68ivfDpLc1GV26xF3U1fukHTfBAIBFHn1PS+6w/Wi3OXO/75mwnE9rs8EjpG
iuMHGQjU7hjZhrQoHC4KPdbmIzZT5zc3CcfkyrcXg4hBdbr00LB08JWTZRBStTBxNicuuapYZ73g
6/vj48ybYp6M45yekFG3iqm3d+x7hEHDIUxH4/cGhTiZE6nmdxkqhmRfC0sO8Yq/QV0T8cygWEbK
m+SjH9qpNa3e/zXnRvvJLIkOooeE12R7Pvq4fsAREKveN219yVtKbMbvXUb8+ngkxMUW5X23p72u
xKL1TPZZanCxXId2YEzr9y9jnRtzJzOlNU8TM0rlozAFaUP2+CZJrFVY+Ld11EEhAINhZNeQNo+/
lJypqVg32t/Nuf4Sug3Glvy+s8UH1a5zGz3rZFJFDm14Uw8sBHLXK0rZdafoeEMArczuPsvHHcyN
PzsTVwUEi2VTEqgxaqyv6bi0sPjaIR7pycA/pb+9f3/OjF3rZOyOWPhwakr/GIry2GZBtc6n8aO6
5bkZ/udtePPCc8rAp27G2T6zYioEaCvtbDZWujVTWPAJrTOisPQsrOSGZmY3PZixxruVkBSb3Fcs
cf4mAdLmPBMQQmX4QkWxwvZVEyyCzwLhi/igXH/Sa/qv0vDP4fPmm46IoZ2cl2onDAxXk0UxMlEm
LuryMEX9TYnIsWvExrayl9Aqbw2Jl0R4uv/gbTj3GE4mqyJzJNn1PowpnGGvJoBYsaods7U/eKnP
vAXW8bpvfh7V20SS8YgrOY3mXR36pN1EQ7yz3GOnoNP+B6/bud9xOnkgM0xpoyb71JeaHOkOnaGd
tdYHC8i5jz9ZiVNLdlYhMguwJaotFkYYk9s6MPPmg/t0ZvL72WV5c59sI61Bxct8P0Q5oCAGmzdv
MLza5EcFNWKVD3ICz1znp8ztzXUcA/6yRK6wd0sXZkCeIYuFRTlG+NpSxCy/N6zMk/W9d5sM2MhM
mziJ5qsgwPoJcibAn/1bs8exJfh2WIVoyqbRNJq9NxUFii6vQCzQB6j7f+/zT16LuOp02hAssO/M
aQhu4qCz3MOYTZnxwYR8ZkCZxz9/8xwGWeP9VboBnlj8JDCl5EEVenbm3xtQ5skLwQm1RNkTNJjO
MMRRRtCLLEKX7KSy/c2bdLqSImk0dGIF+6GKrIfasbPvc2iEm997BCevXB0lYRYnkQaq1TtPiV9V
r8x75uH9Tz/XvjRPlmc0joSTpX63b2sKK07tJnc5u0IglERdvRQWM2yGiiHGeZVH0AORJy6HDtnU
+9f/++dPUsqvzx/B42gmPqC/gETAHx6AVrxl/4+zM1uOk9ei8BNRhUAScNuD7e527E7ijDdURiYJ
hMQgePqz+r9ydExT1VepclWgBdKW2Hvtb7GsMDetc9gY/Xv9tmrLrK1NcQRdJ6YPIFDSCsy1Gtwp
X8lvtw3C2cP9AKSYnA3RoS0yEBp8A78P6HTLlRnw9t7BXYdwYMJjDZ3KcBgAUttAltXfQT8qnhWv
PsUNei6uj+LyyP8/Nc0TJ5ZU2hoUkLAU0VQDEDCcl2fZ/47RWYmSY8xikAeBT4BXGEA7zZ1qRhE+
1aaE4mQlWC79ACfYAJNMBNweogOcGXQMXmtVSHRVV4EP9ndf0NpK2Cl5nnpGw1I8gy0PwdHHLpNd
c7j+CJZmoxONGsZGdJ55ySH2VWQO9Tj49YcJcpy1T+6FG7gFrzDVZUktb47xgBPVTka9zJ4TFotx
ZQRvJzJ54oQ7IytbjKBMHkiaw/LQkHwHdxnYAcHTaNNEl56mEO0Qtz2u4N/FpeD0MwnVw36gCdF9
UIKmxUAduX7xy+J5azo6K7eDeZefj6ApULi0HGCITDdIdkZwykYPBrrlFRI69Bd80NeEFW8fCXji
RELgMDp1wdwdW1Ha+BfyuzWsVyAorWCC3Yx0JXe+MAXiy+x/teNxiyNUy2l+VFqDpDUpr33QYoSQ
8fpzWxhG7ASjWsbKhGGbH4nqhzv8/vieCphrU1Lr++u3WBqCc6pBqjOGZW2ZHQkMmrqDwLFG3yt8
oforN1gagxOKcpDzKekA0pxbABU2SWeC95YB9Ai8Wut/uW0UTriBZK/zhmmwhzQWxbHHS//AQFu8
6aSMveXf15yHsYTwzbYH6COzl1lT9ieABvjl+m9fekDOMmdjLRImwWQSsNFAe2plxwfVBrUFL6fU
P6/fZGHfiZ3lHaRG4auxKODFWR2BTYANiID+PG5+tl6yklxZGoiz6BJ8XPsAH8ijBBoYhtwgvn3E
6e/SGzCw8tv1gSzM18hZcl5nOyOY1AeRQ/j9OYA6W3ypa9Z6ax/aC8OInEWHO9CqB1/32DSpDyW4
1+ifLKfT71DE4coogsszeSMiuhqGqupKeBTMMAxLgZoCJrrtfPEVsqckz2Grmoj2nRc2rYK1Risk
KjNVa7LguSxZpp6jsAIkG+UqO3/UYEmSO66nmv7VM7ptfye1xbVhNIKC15+OqE7kx75C8PgMw6FS
A05deCS/6czPIyd8BJ4uW8SM8thUoi62Hhw91KZISnnj9Z3oIXtUbqGWyo66tCIFeg18rRP0tsXa
1rT0ti9/fxXCSRS0AL5wTFpgA+ENAEQbLMA+jSRcq4YtzVgnetSiB7oyx3xSFRqjdhLi+HFPQdS9
7ZsF9Y9/h2Bb6EcMmFtHD2CuJ/gGIPc3MLG/vuAWIkfkRA54uJVNeFkOdTx/QH/ORUqNAmg6hc8+
UDbXb/JfkvyN9eDKSEvAhfwauJpDEhdzdO5rVorxLqvyqX6HZgEbJugdn1r5McNaN3wnfU8OhzQZ
kIFGt1Y+Zg+pJ2nwDgXOThxKPTD+K445TDd8fENfuEtRwPsPxGsK/sNrle+9YJ1zDWgTt5P/XGeo
E38ZssLSZ1WiRXVEh09C5WMUg50d+F5EPhGOmuzKx8zSrHCCpfRQFujQw3loclhpotdraMMHyEem
tRrmQhYOLgj/Tou6nFQ1lFiJydgStB5HRSS9YBe34Iq9BBf+9B9vHgfAxtt6FsPfwSP+cJ5NEqEn
Hm7oJD+U6XDproffeRusRL6F9ebaxk4KKOhsgoVYTEy8VT2wBE2lk4dxApnz+mRaeLSu9lW1IHyD
zgBj5nJ8qHIYVME8ZW13WLq4E5A81velAGT/6Nd6PHBpGyCZ8/a2LZQ70SiiWvj+ACvdFHn2Or5j
AeSj+8g2aUsfQNKGlcXmpofE3PlnE9QHOEsOsFZJ7tB3SmCD4Mmv16++9JYvT+9VVJ1JANPKgNMD
6sSBgEmbGb2v8P4x5dkiowVy4vX7LL0NJ/QlZcuTzFNgeFXwrqx7FNzyJiArE2lpFE7oA/hqZGhX
BXQDlq8vWPxwHY/RcIXekZENn28bgvNtRCwzITw0xDFI1PxukHPyHYI4KVae0NIYnPcMvDFaNdsc
nuIyYXDtosPwFwZO6AQbhLcWaxZegytdHUB8ogq9SkfYp0og0uIW7BIhxvHlpmfkClchi9WA7DTq
iFMT9LaiqQAaQiPLSsFi4Rm5ou2wMaj587GG7zr+uYddT212Gp4L6SPubOnKdFp6Spe/v1oUAVCi
pFSTOvpzDj5AX6KJ99iJyF/bU5bG4awG65F+IrM0R2M4XKDzGj1yZiemAHbwGx+PTuqVWbU0FGdl
mDJDtZs36QEF9PJnp8rkAwiq0/P11700DmdJGAhXOvR5hkdJi/oFTGd9SVxG1ZmwED4412+yMARX
W6lzmFu1KogPfjCLH7xHIRu4TDij3Hh95zMiSbmX5FBcHWPuNw+qoFO/pVNS3KZFRwfxv7MJDEA9
ANmbHJKOgjEH0HiV3ydFFme3TVfq7nQAvXQ6B2BXdBl0MTZRQX+Xj2WR3TaJXIVuGEI8n8g0PiBt
Up6ilubfI07EbSkB6qw29Jm3QAJQjrOgyeDcCbUSiHWFBoP3tgnkrDZPAQoLXwY8n6mdzZbYUX3x
CRR8K9dfWAWuMDMFEZhZUOMBC6zJT1Flw+cJH4S/QWaM/lwfwtItnIWGhlQL56UQihGYBL0UOGh/
Jn4PGCtFe/31WywtM2f/AV2H2XJE43AID9MWYGNt6m2QJMP7m67vqhpLS0cz1kDm6oDMAkeAqTtO
uZ+plUm68IhCZxlnAVWWzCYCkbAw9DHKkhA4eQ9WdQOgo4WFDdZtA3HWM07F5Ux6WNlR4IefoVKC
v5NvMjh033Z9ZzknPrKHHVj6Ryui6QlYvejZy2E0cuPlL8/v1eaWo1sBYAYgjEYfXF4YsMMDdZN4
wF7f9vOd5RwamHrA+5seu4oE7ws0arfIgQM+dOPvd1ZzkUDsN4OVckx4DdcaUPfzi6l4Fq6Vjy/v
8Y0vXFff6xPQA7zRyPejvbhb6wr8k+ZO88nCKaBlQ9W+9zUS+uN9hUrXtDaupds6SxxCD0IVKFPH
AL1oe14P454Adb+lxkzgn4f6RfhgWl1/SUuLxVnsDB4Rti0NPZIOuYENK6sWfu6RONdU5bcd1lwp
JU4zLXAyJTtGRSrJXQSKPxzhTdnZT/B7ApDz+lAW4parpyy6qW8nms9H44mwAEyu8JJ7z2P1bc1Y
3JUL+kGtfJFq/5h3QEJvMttCT1CIQYiV/WNpBM6CT6FVgNlQFx7R0I/zPyQrErcJSNE83PaInCUf
AnmgRFT6YLl5/9kFSPJJgxu0Jqi8hNg3Vowr1ku6QsFgBI4niQEHGwbvI+hqgLsX4IRpWD0F3Ls4
sPUghTwMtgSPZgLBZLWRYGEyB05EiCV47w1vw6MJAffM4wIurfGY06cw7LxoZZot3ST4N2zyqCjQ
NUL4UbCseQ4jDfmeX4OTABq7/nX9PS3dwwkBsrMeizvTPMfhFPGPIYjeNAZADPbJBxixRCD+X7/R
0oxzlj9JxNjRaObHPlYy2ycZlxesNXrbbrq+K/hD93kagC8XnmcQH5rnfLKlOqoA6e6V+LWgoOCu
gk9PMi6AwUqO6P/otb8VYMN5XxrYH6B0pWUJ/uOkeGPvahsXIA96CZSxKGNWF18ifHPRfiXvvfDO
XLEf1PogIfqMHg1XObDuuZ9692GdFvGdX4RVddsSdpV6FXgYSSmC6BhKWKNtLG/5B2hI68+3vbDL
6F4dCjKlyirnIoQJAWCHGzLKRu+CpG3+XL/+0lO6TMRX10fUAYuKYC8gJeyL0RECbYsUob2fzSTW
askLs5o4caBXQkNrTePjPDN4ZzW2L78ORlT5+foglq7vhIC86uOWtxonG2PLj03cwVhmqkl842cW
cZY/PIoKeASl0REaDGF2dZP0E0xgsTp3tw3AWfaj7aEyav3onHkN/C1NGQOBlPegy16//sJbdvV9
yo7cSF0mZ7RwNi8B9XN/SwIvBr04gyhiJXgtHJRc4Tl8kOJ2DEhyhuMKvFhkOIEGCp5cukuBYQEs
vw73wmvSn9cHtfDWXTVhkPthPlcJxOfwIwP5Cjh4AodUFFv212+w9NSc7d+MwD53sHU5erbAJ7bs
yV/ThX226QRSNysP7XKxN7Zo/3LzVwuwNrCtR0Ndcg59gTeRIGMGi1yDM6UGPXOuptuqJa60UCu4
4oXNGJ8HNN36QOtL2Oz4Cbh8K3N46e07izzz0rwApCE/z0MDhAmw3v7cbVt0+Y1f0TOQ6XCfgHBh
AABRc1bdmL/2nbWPaojC+TKvTo3M82pXQXv2NBierXWZLc0yZ+3HlTeg9tWUp3qGDQJccGY2fMfJ
EyWt67NsaQI4a38gJiwAn+m/QsuodjCJfKnKMvo9w4f1kGdNvbY6357NsCb8d6KFHLk0AkT4ESou
A/p2Otl7WBJG6Mz3o+DllsGwxPnWT8d6YrNKitOYgvsP3HtGdfsU4/yPguc0sCbeixwiy5VS2Nsv
h7laQHTe6tmohn2AxWR08ks1m42QQ1OuLM6lZ+ZEAHB5JfcaAOqb6IIMrqgX/8i7qYALlqDAP972
0JwQkNU6AbNgrE6ADILiXo20fDfG1tdHgMxs85AO0GRfv9XSA7v8/VW0IcCdaduT8lTWWJwU3Y0n
Lyj019uu7oQAKpH79cFNPKV9Al8gIPcE8gC8nNY24rfXCtS4//78uIVVi+g4/VDISbFtaxuObkMG
QWSQoB4L1wRgu3fXB7N0L2fhX2TdsoTo4ywbG31MBQBKDw1npHtJGQXfDZSXVMK28ra7OVEggI8t
IXPIPrRjmH/KRg7LgJB2hyIv8l0u++Smb38wcv99glWCeitqS+z3CCjz9Lkpw7SBC0YKzuZXCnP4
7jZVCHOFd+AZdVU8j/5RjxAvwoi7YIBcdxFMViJ6MQi5/twuv/v/t08WX3ajVxN6bDVBj+IU/UZJ
PLmXswI0H27kMCMdafcHiPZo46P341vXzOG+AefkcP2+C5EhdiIDDLbBKAD6+oljrg8v8SRG+OT4
ML08zQBOrGXI/0vCvjU+JzYImJsgW5qVn4AINQUBZNVnybP0WDI9s5D16S/otmrw9hNP8J3OcxIH
EC5VDBZJyOyKfQpzZrJvNQjF2xGI0mkHej28gHiimbkPxrbioPEaYmCAXZOx9u9ypmJAYaUl0576
A0EhMkn6HP1SASCz47HRlFzwZKhePRSw0/UPhYcft2v44HdHVRaon4ygpU0fqWTDBZylvP6jTJoB
XjpgNQ3FYxtNUVHucZgK0GOU5zCC6yVP4K+tSFn0f66/o7ezH4C3/Ts3WM8nHN9odYTccPxsZPOn
tZ7JAOXvzM90jn4FYjLnfGrTGyeFE139arQKhsHmqW4kDH4vPgVjYbd+q3jxYkhlg1/XR7YQm2In
0FpYr2RyMPMDbJOyeVMQeHc953aAaP1e0pnCTWHu4IC2VgJf2DZc7WPOYNrT01KcFBnJi8D8+NxN
dfX3+miWru5EWqXbAd7JrDoxZI7NLoFP4bCtdR+uaIyXnpYTW9FuKdHhWxV/UrhHpYcuZpUCrpUm
5pftoVp6ge4pGr7cNBhXXTkXloMSmoqTqSv5SwkLnzk4oKqf1y+/kF8Btu/fSU3BA4bZ2tic8ikw
OLz1GdrQ0PcNb84ONpAkhB1ycgHvZQkMmrNZePUP0LwpAKdpaG+S8wLD/u+PyGobNqWn21PV5hSw
bVNE2Yllnl77IF5YuheY/OuwzmNguOHT0j6lHvjqewHrD/JShP1EzSb3ItPxuwSuLeEZ5pdV0z0I
+AzMK494YTpGTsjtSnwk0zr0DroFvf2dBwg6Cj1oO16rUy0NzgkT1VRMVVugBzhkMRxFpvRky6wC
0F1d3IQ7gd2SR9ULUKfFje/LiRdBB/wQaqzRA4XS9Gcwwvl5rwkQLQ/XZ+XSI3POZdjrGzsMLDti
h2Hjrm47HPl8AMVv67xjrrgRDBkJY6CuPbXpYONnFs+RfYbZrKpXQvfSCJwYATIn6BuE6VPP4Aqb
bwIUs57i1CuDH9cf0YKYEEiGf6e0J8mcwMegOqJi1M6b2A79tkaNMjmAvjd/8PLEPoByYYBKD8Jq
D9eYTGyI7tPnpJF+uw1bgHdXTk0Lo3X1fSZDXjE1afCQZU0J1RcF2hs+3p29uz7Ypes7y1fD0nQG
pdicZG+0+oy0c12dSGpgCHDbDZw1Sujow9N66k5JMKNw0gwwxwkDtETf+IAuA3t1rAQLPG0GldoH
GIZqdMdVGqns0sCF8PrvX9iSXMykLwsPDIWhOwHBPQ2bWvP2HsbHFAxTbe+iUKy1sS29CWdlDlU/
A8VXtHBSKgk8Idqy6nm9jftc9+frY1m6hbN9dyWOiBNiykk0Y7DrcebbNca/KW3FuLsuvQqMJZjX
ndosRfVoTMrxF2Be8crRYOG3u7I764V5j3zEcCKjqBkMTzl8YQYyrC20y+J+4/juyu5E6YPfVGTB
HzhDy/czGNbJ+wA6l2ZLeiy3H5WEjdQjdjsrn1Ghk/TJ4sti/Hr9zbydkgPj999ZTFvgFrOksA+A
xQnw11NK4s9xIEIUKiLdY1YofJZ1xaZIE5qsLJ3LEnxryM7aZ/AfjLF80qOvulp/A8tN5AR+oWXi
P3gTzqQrp/ul+zghoGRBOisdkhPoa+GHppz9T34kug8l+Bifrz+/pdlx+furKFCIGiKPWepTgmK8
+hnPmZGPIgNobHf9BktjcPblhqW9iDNpTyHAyej9QAvOQ16GhGwpr8qVzTm4rPW33ogTA5CRa6bS
dPMpnQhcRTdMtjjGb9ohLOdvps794FPeKda9K2Letl8GpWr4iosYX8uwY2O+4if4jPk62+amI/YT
Ii8ReuPbbmw5HBFh3f3FG7H1hw8D742q71ATCzq2rbJmbNiujobCrzeyIj07iGzMYMt8/fktnYaZ
E3v0WCnVFKI7BbGY/2a5InDLZjBk64/gE+pxQ2gIhxkSpVQfsqCTHWw/0GEv4SKS1ADvXP8dSxPF
iVKQZYEcUoTtSbbo0kRFvUranezkjd2YzJVawhk47HNY8J6I7BAGm6ztf/lWJPAs8wL4iF0fxsJ0
dHGWNIqqmdthPsHIbFAbJsbhK8xFQDSuEEpuzEG6skuh6wKMZ5WfBmOGAofFFF7C3dAA73x9GAtv
w5VdAsolI8D4WniwwYz5gZctm79rU/RmZUUtPafL31/FBUt8lRdwDDmpSnAkH/NKFNO72ec82w+C
BMNKCXtpIJe/v7rPVBd+1Q6Y3UmWarnJYN4HBHTX6t+3PSgn/NAIFk0d1GB438301c5M5pu8tmvI
q6Wf78SdzM9g3yj97pTOcdYdZDOM6mR16vOVF730HpzVn0epb1qKPEEbkeSFIyncbLrZ69+POixW
9oCFkxp1ljZa8tIY2If8Zw3HnGJXjW1Hn6s2VOy+7Mum3vbo+Vj7rl4YkCvFbKoo7pExmE5Auw0w
TAbVFb5Ko5AfkHmGAc1Nr90VZMLGWNHZ1M3jGMN/4x57MgaTUFJ9uu36zrGDo3EMduIDvKMT+C9u
NYx7fskAlf+V177wSsLL318tixEOJ1JG2fBsmz4n34QoYSxs8QfY6hQFlR9hopN0X64PZuEEFzpr
XVTCFjAkDO69CBRu1LCD/FPlJfpRRhc8DkHbzIdZ5uJ5ymOK8Jzzu+s3XpoLzuKPYW+k53i0pzmH
rxAyEbBOqIp+uC8GKtZKT0s3cSKABrCQxrBOROnJ8z/7Zc7klgfEHKF0q26Mx65uM+1MHuGDjZ7m
RqsCDPtQJzsDGOWN2YHQiQMjy9FOMWfsNCgi0GwH3jM8oaUk7f31d3GZuW+coEInCEQjgxlEXuD9
+kOzhy1fH24B80vgpY1CUJYG3ftZN8FKWF54Ka4+c4QXXGUKn6BhoAr/QBWcwbGzV9GHtLfxeFsQ
cNWZEvYiXQoc9SMZQ/2RtxU82ugcwW70+iNbGoQTBIDC7iqZeOZRwaVbbExfwyNIedmPKMq7/fV7
xG+/lsAJBHIEPhz2td2j17NRPaopll215X3I43fx1OT2KYK7UQnHxLAV/td5gF9rtjIlFkh+zAU6
xhMgizPI9vc4Zn42qYr+KEFhvS5qoMAC0vg/C0FQ7m5G/lhareLNCEfwL9am5OK3VIQHOE4zHOD8
WN6rQM4FTLZDGa6Ej4W45Uo/cxn7SV9DsxSliW7eU39OAePpuBljAitzZVoB+CQxU7LVaFsV7Q6t
HgXtt2EID5e1WbY0C5z4kimcxaSKo9M8lLTe5EhiPcUsuQjltEc/Xp8GSzdxzhkxnSpUJyJ6bGM0
JNNNhAbQMtygWTyAVVnp10O8tnUuZfH+8w15tfdQzqztZho/DgHY+GYXjWQoox2ohRMtdqkFRynY
kCwb6T2Dz2c2PiVhUeMzSagu0M8zn2YRbzSajAYYcDdlWqz5BCw9BSdGld1YROgFHh55BsJouUVh
1E8OHAYYDd94vWzTlZTMwo1cDSmbkzxSiFGPUUDhgYxJ1vxEC0nxAxbC4Y0bkysjjeq4N/XU6seI
m/iXAeS+uMtDIr/pCI6CK2t44YDqSkSrqG960vP5saHQEW1Ci42wiutVQdzS9Z34NCuYTYclm/+U
SkicFEtYPsP0MYrr/fWZv3SDyyt6NRu5LCj45uX42IdhHj/5WZrRYJMnrKLR7votlt725davbgEm
U4r8FR8fC3XhoI2Cmt8sTZmFR199Y+8IcxWiEb7SRRDG+d+wL9P+WRdFXfzUJBzWGAxLw3BiBIfi
DBiCoso2hd+iXgbPynl48H3AvbvZGn647Wk5JxGot4NSgK6AdjDdxfgyRP9Rojc5AT8OSACwX8ds
5cUsbUD/5URevZm88Xpj27B6l+IQ4ovPipChbx+8zvOSHe9jiFb3bTjmCVIv3QCiyDar4vQPt93k
f56T3h+fUlUP3d+UoiXrTugB3dmbxlSEFtsY7trmKZRZtirVWHgFrggVcMPE+PBxOmZs6nm+7fDl
RoA6LyljAzLStqW3dY4yV4k6h/AzCirLH+MSDejb3gCV8DRMPFt7zwsLz9WeykQIj9HWO3umpw9a
aZmDJlNJub9pHrkky9j0HeRzUwr1TJuV50GqPD9rsL+6ZDNmeFDjbcc0V36aGSOhNdb6kdcpJHrE
duwMpl4RbSqbr2HYlp6WE0PGIFMiSThuEmVZgWmos3iXm0KvVlQXTjsu13KcWFanidTv7dTG1P8y
hArCuWwuVSr3pM7a4SHNgrr5UY9l3N6j2zqt2l0DXkA5bAw1c6b2fpWl7Ub6mgftfexPfaEe8Wim
AjbP+DLyLt6a8DT44tHK59VG1hM0W48TH4M4xuHJC7PikYjCb9ROT2UyHvoIPhEjQk0W9/U2IwqG
GSrVfO43SMIHAM/VSsU8AG9VDmm4jZNusBXKTCh67AMQ2KJmA4Z8NlDYwlk0oIW2ZeU73imOH+oV
lR6/Fwlwm8cgbdtoD91w7qEYlkJllW9HkRX1Y9WxKc0xZ3wK0ae8HJWOJYcN6NbEBWIizvwFLV4y
AWJSf68oHFd7OA03jd/fTxAW6AcaGN87Jjbxpm/gEdTTY1IYc27iEV+n2+hCUP/dWz117dZPsfX8
zoehtU88hAIFznNNB/niJjQAveUbC1qJ+NTXJI0xwWhdm8eGFyx/aAYZ5A9DpAnqEEUKcqXdpqkf
8qMGs7d+F8Arz4xig64Bxmfwc3SqfgH4lHOzRe9qP6GIxmFkoeotBEmt/OZJDuXctqeNLfsdBzwv
Mxu8S08CmwJ9yS9uIFeGbew0mJzBVqX0kuJjhfJEuiaIJv99sP3/ZyPMQv/dOxOYpqPzoSGPgo8y
/HlBwUCqSmWMT3mSwmXO26AVWUbTZs4HFSJ7QWNvj/NxPX1HnxasjDc6R6o+B+aStnAeLIcZgMsw
nwoY+lnMoeg7vJmL8XMANiD90sUijjcpeC0hJhXmPjCpCieDAgIuNBiQjaiKwf5otVIh6NdjR4LP
aAuY7bFXrJQ/Jp+jyXs3hSxXcO3Sltlig657SOt3HaGgT2+UiqJJ7uwwAiW0ads5K7xNafwBxgzo
I5Nf4Y6Ko9smSVmoq732xMinfZjCNiF9kHI2RbixBEavZBfDORp+VpNtB95s+3AGqxHddWE9/sUq
Lu1HTXvpC4gTJ9OOD4HRhc7hOJPaHJbufg2iY4WPCOrvJvnf56UXZKR8r6dwoL9LT1mbbyZUwLh8
N8LWHKiOAckOFmzKFsATuoXV+IAMzljxqkdbX0LgArBNxhz/YdfkrJx+ZGECJ6rDKEVhp21a+lA5
4IkGzfhSZh1v5RZgO6WSXWzhdCEOxqDZIT1YnqMffwcJJDBu+7GvMcXuYIxR5Bcaf5bWR2mDrPzA
W+snj5Ig1RM9ibaGc/QWHuGoom4D5mHZXWan5J+aNoWJ8Z2syqF5THO/7T+B5qSxHDMyM7bNAgNk
OfrzWz+A4w5HREfBDaPJyB3Jw7AA5K2PNCi12hYoce7LuJrnzzLG97/d8lxEZNxrVEh6mPzg8zz7
Q9G4B4fuWI9GPc7+HDXBVsHSDD0cwVz7f1KQaeuPgcpZdIbhGJyE8bXFgU54qNqe0mEDN2gbfOHU
J9XZGltXDFPQQ4vhFtDKPPb3uemx8+yCjqADNYWb1VxuMs19mudw1MDJJt0TL5gpykzgnyYMrXDM
JvkeneSiGPFjkOMPV8qkbx9MYO777zLF524f1n4/nGvLTb+FHavoN6JMzG/bD+NKxf/tPRBGr//e
JEEZGyncmZxToUa761s9IFZV3Zof2NuDYG4fRCLBQ8vQ43lGejTCq9H+pyDLvMcpm9aEUQtZMN8d
Qp4FfjIP/OzJkJ8FIuCO+7L/1Iqa3qUxk78TmBauPK+l8Tifs/MEg3tEo+qEjj2q72STRx70bVNM
fhYJpsZKmuTt21C3KyKwIyysWOWjZymrXwjXMJb2RETJuIkYncWv6+e5tzNV1O2LGGZIKNGUEr2n
XdV3Lyoseb+HYfeAXQ97bwns/SwTGt9pxUWl9yqDZkPvr998aYxOKq7tSdaQ0s/eJ3TsmuJpDr1g
kpuCD5fpXXbcz1ee5sIkd6HJNpy0P8Gp+z0cu8vgEArgPebNADsQs6aoWBqMc5ZMUGojgRnZGeoC
38CXR/h72gTmsxbFbfU96mKDRzo2MjIDOw9pUsS/Q0o5pNdIwHvV3lbQTq31GCwNxok8E+nT2EZU
vMdW7tG7ogoDAUUnWkkPEhznlTLi2+uWJs66raySg2qjAEUEkSJXGkW/oUChn3je0rsZR1U8xsBW
K+ihhRQZdcnBNcr8yPPn/nMSR94xDsAbQmDy0YE7s29p0pTDFklI2ey0Yaradg1RYFM28hmIW/W1
Nwi/KzFkYeBus8MA9b+fNW14nuqWfC9Cv7iDaEHuATAU56kZgiNT2Jqvr7KFue82PPTYqgXODtOX
TBAbbwJgPCts5xn/e/36C3PF7XQQcHmsvDCt318a9V88JJyhUM3qkW/7IPDbm/pDUPv5d5tK4TsQ
loL3Zy7x1bKDDoD8nLx+yPeFBuVpc30sl6u9cTCOL2N8lbrAhj4woCeGMw8oGunHqR4O+TSxTzZW
KKiUUX5bwzsgfP/eKZLcZpEN7BfferSHsFZ07e6SHLiN+k1dKf6Q2lADozCfmyiP8l2dVBPaKgJ8
maw8q6V55WyEZRUJUydDeG71HI27Eg+vu++Diq253C1MLFexjlwD80JW+2cKLdJnU2LtbkxK+09o
dQ2+X3/hC/ufq1qPZKBET6rpLBJe/MX5dEBuLBogQIP84zEHvvILJC7JUx+2wcP1Wy7FIVekTsdx
aP0qKs9Fwbj9Ad+0qcs28O4dWbaBhBCCpn3CYN1zCMcBCdoN0MBl/2mK/NKcKDZgKrZ56qXsI45u
+tP1X7XwNl1h+8BLC9FvQ86exmc3gUQi3CaBRPb5+vUXVpYrXudFGioc+aZzCjTY+2xoqwSuQT2A
9LIdvGcYSSKDdP1WS0NxlhbyKF4xTqU8t0ishluPIv2PdMjE1tRdSxPTKR6ZOtXFXBl6ZiWLElRV
CmQNar/s6z3NORX3t40j+DdEAEFmhZmZf+7L3ryghYp/Q5vsbQk26irXeZooCXfY+n0D/chwyVwk
HegKSdiP70DGjHK2uz6M/2gEbwTVyAkUfleZeQIu7zynaGlK9hDH5QHASJcz7h90Zkto/kRIBRE7
FbaoBz6AxWuL8m6YMg8WHRzKSWRMQoJi+soUIQuv0BW9IyT60B4W5RNMxGxePap6Qh7clqwadsOA
nrNoD+M1HY2bovDj4JAZVJamE46rYwGWtJBqeG7HRqhgXwwVjv0b2lc9PFBRh6u43BbwYmnWJvTS
j70Er1e7EjxX44HZpv1iwibMYOiaqS+hx9mvycvUypFk6R7OWTwpuTIxN9k7pYBeyTaKhDr8wTzY
PMG9xJJg5RS2sDi5s4+PcyQpC+biybKJ4nuZTVlwz/oMLfLXp9tCoHE5uyQOtQz6Pv3gN6iDHtB+
6bNog6ymZ8Sur20HfV+doIKzotReup8TbYLeS5sWSch3Q1C1TbkP9MjGaCt1DQ/ebcb0pL8HeQUl
wMrcXXhTrgrDlEhZdtKXP6ekqiCBRPuUmX5WDdbR2bCK1ytvamFrdFsB2jQTQ9nM+p2I81z89RNm
fbIr55Dr55jhMMw2eVwh6wTyXxGU74RJWm+lXLU0S5zQF1jIdRs4G33wkyH+HvjF9MMPG+/r9Smy
8AS5892BHC0SjUkz/4+zL2uSE9e6/UVEMEgIXoHMrLlc5bH8QtguWwwCCSEJpF9/V/VTf3lPuiL6
pSNOR5+kALG1tfYani104DdCjMxUjCXyGic1+54S5NK6OKt6iM5tyWq6+HkiC3lqZyk/5p1Xhy6x
3dGvPv/w95u58JrOlQJggq9I2A4xEMis9/MvEgomPhZgHtCXvjDePKSTK0RZ46RN8u+EKJ+9c367
EHVAzlUEiYmKCcoBdw9rsER8i5zNxJNyUway0wzz/e074NjV0Mp2C6Oibl0xFUjsc0OBUST+YxiS
V8tQeqpqaKNndlyyfmxNZScRZUfYzfSbrROB3g9bxGTy4ecwS1+EQ897qNK/liIHHvFO5bhA2ibn
1KOVa7ZwrWCksvX0h8YUE2MO+8lAj2CJvrFL9ARSOW/yxT3rNvpPLBFy7hYXZTAWXfKAFhAaSuIw
jO2G+XHLtg3eLnO2vhfPe+GbOhddIHRV53lYkKkN5dAob6DT7KNPBZFUvLMeLiz589gkZCY6tsxi
/Kogufy5WEGfAJiuGjquqCxqSE4idvj7qr90M2+f9r+2xPjNHdyZkD13ZiuQe9619A/tMmKPf//9
CyWCvl33X7+PNDe9CdPNH31s289FGMY/udbbxw75HO81IZeucdZGTi2OZB3fybPqewC7oAotz5Lv
6VMygjP03+7jrJBC4UIl4Er1MS6XkDTOajlXSnRkgy+Yc/8tN5Ocyx28VWBSdjJ7nu0UrpFEuH5F
fEh5lRQqOajNDv9tXzi3tiea0bBiiP5xIBEGcmvadqpybS7e2cz/Yc/+j171XM8AZ9B1VimZvqbY
zdtbaLskToQbBDDdUieIO+INWrFJjc3kizi+5XuUqwqS4DnpG8BZhJyA5pBkQE4HgmCy2kR70b2U
29qNee002pCXMKxwPK/Bo+X2U2/fYgKPLTK+2Ss+erHTpotjmxLMFsvO2Eq/xU/ryjrwKmi1z67M
frce8ooHBjMW+qBSZ9pQD2TD6Lj2Ootd0cwxFFbdd7W3qVa166EeNRV+li7LMY/yFiPLvy+wC1DW
OdUxXcUyAf4hPyEcjscHRHF0oatB4jPt0LSB68VU/bSvxdBMkO+E904VF657LgmB8jQvrO6y5zjZ
zMu2LL7xomvvhmLLH4tR8kM7Te8BlReqzbkyxPosTnsEbTx3/bY/r+UeF/Wkcv6eH/eFwnkuDBk2
rTvTjeUzpk1hr6IiTj6kK0Gv72W6Hbu1nF///rou3clZ3cxzL5Oy9OPLJpPeNNsCmuof2sdx+I8X
eLvwvwrnsra5XYbQPmc7nIOqJUZKdQWDVf8OYHNpkyZnVRPZ5CU8oTf6uewlXAhOUG2gIagUm/rs
OABEtt1VmZBRYJA/7pDgPREv8LmcdtvbNq7TaEm36Orvj/NCCT838oY4bY5bHUXPcDBLv80UA43r
LIPbxmMedvlOI/4PNfZ/FaWzftXKpFWdWLIvM8mXNP6AGdRkyAEjL6qzDwoOL6m5gbQdhqbMGvkm
0FBcW3PL0tm8YKJTqL1OlwVj2saH3TOBwCJPB3WHFOd+Vh+ZmOJO17a1JPInuJYyf0Oh/9NzXeYs
bA9xDlIUrxCplG9fwdhI16Z12eJtxVa7RXDQ/Pvz/N90GXLOyAcNLk4pise3OcffUAun3a7rfgX9
4ZmUSGRJrkk8yUAavhpffESJJUFfbQXap6e//wmXFtg5ab+LJkpHJFL8AF/N/Aol1ae5i4iAMqCI
vsdRN/8pUeOgPeOJv4X2idNqNeW7eMmFT/Sc0w+uNdPjGmk87m7O5Tca5d14xWxp/xu9FESE//uN
+jmTO8K32LNYOxiTMWwfrgrOvedweqGcnauFyoIzEADL/LNuoeKK69mMSt5oJhAS2iAiCwMkcFXG
99LiL2wF57IhW6zpLkCXfdYdCN2ym4HQaJ0VjzPy1e6hhIvWKvOKvPM5Xno/Z0iJh8HIsDtGnwlB
nPCxSGhBQGqB63r99xV46QJvj/VfJTSJeCyhpKHPoDML1exFDBoim/T66b/9/tkeAN6NGJjf6LMe
e/KaSdjO1AnfrHvnI770+t/u619/f6ZjuN37Vr/MqBngs8Agm4OE9cbagdhAgdesjomHZPnn3+/n
4hd7tiXoGQly0hP+Agg7KsaKhXKYPwOaIOxLgMu/v3EiU8XwlPJpU9B0FhuCkZQxht3BuI0l6vnv
f8mFN3cuvYAmMh+2FmyzKoHVzXybj+lUfvFJnOmXv1/hwlo/V0/QreXlnkj1a9vHPv+aOk2GG3CG
I+h6i1Fw0K/irlfZjWAjSMT/7RRx7pcdT0GmIMNuv8o4lPLehz5sv0fP+wZzCEwk3ln4FxbOPzrx
fy0cnm8lMplj/wtOg248jAqv6bdF6FNcVnGE3esWnnAAFJq/P8tLlzvbVjFtCQhY8fkvTpdpOEFj
xqOkiifC2WMOkJrdCVCfwq//drWzogtiWbcmezC/AHzGy6fehZHwJkoB2ry5uuxw9YAHeYkop3c+
wwtL5VwO0Qk/QYao9evKMhJ1dTf10xvXbINucDjAD2xLPewPpnH8kbZJRN5T1V267htQ9a+3WCIu
IqG9L3/NWTu65TTPcFB7NggIK/araZwtL2vHcfdvSv19z9r/eL9ndbk1PnQhaDAoYelQrkc9ywx8
WSgREnpwCVYRvAPGxYyve4x/d/r7a710t2fFes97uP1YzV8VFEt71CAbo2cPJOoThAJtWfEmxMID
X6cjVDB0eE/Yf6Hx/Geu8a+HnILMkMd9yH4NAqOzawebRD5ChrkG1+wRpovvGb9futBZMfckQ4cX
QygLgzqg2wQpR+Soe3DnqllT/56Q8QKKea6zgPgacpHQi9eQrym4yWaaGQbiaQnyfXnkcQat893S
9qO4z1JGQEt6Ezb56PPf3+KFUvDPqPZfj1MY127A1PXvsYzy8iMC9GyfV0Vc0PgzxtoO29YwlUPx
zlK9sE+c+3aztVCGFXv/OuzczBVhO5hOyD5AAvjf7+fSWzsrNkU3RSQDdPiL9V7zIy2z1FQr7Ux6
HE0R9e/cx4XHdq6cGNdJ7AlMO35BP9JLMJESQuU1R0uRfxsncBlOPTMwwn3nchce27l6Ars7h+nH
PP4OPUi09yXtEoSCzEwQ9Z5r84UHd66fKAcdzenAxe+cYw7/ddyi0FVj2Vl7n6vFtIe/v58LVeNc
RjEO6+KcGsTrVGZzEcP0uEDqah3HCN3YGj8X4juRIkY6iQbl9T3p5aWrvt30v1Z5LMgEAS9zr4PT
CDao8hm7ennrEh8N0bFHfCNZQIpbDY+OyMBMkm9/v9tL7+2shugt0RiG5OI3mrRte9Iylys0+Gp6
r/Rf6gDPZRZu96Dkrkv7qyhn3YmTbNseosYEE4+xgZ8KWek9z7ljkEcMYGx+XViIzR3O7jSmDemi
lrl3Pr1LN5v+34fMfTqXbb+Or2+d4PSBxCNM0qp2yA1/Z+Jz6QpnfUuU6MinEzOvTDFvT90WpxvO
ypnQPH7nS7sEOcRnBQRow8DkhijbinVjHIU3O8clj+9N5/n4bZ/SlNL7vszKYX+AZAtbHrI/2XBD
mM1tdNALSPf+iFCzwWi4qr51G4dux6Gmq5yA2OoLtAITMdUG4QfjDdBJCy2qys2aHHTB+WyroNCq
7HW3+USAxSGNHfKmhBJiOckSFfMdQOkfpPL/R1eyc6ZtAvuVhY4rkj9HTsT4y7MA4c2to6sqHxM4
+GfRITMFvLduUoa8iOtM8TwyiFnPmXQN45hU8mraZ0kfJUJ5Bn2H+EE4pFwJoLlh+DMAkXWmCWM/
zmuFpiwKz5s0WiH6MJZasxM07mF/ykUxW/lB8ZLv/lTaiAtb6xH/++uITOkl/0bpyujyTg3638U7
O6f+biSCdpzOCkqKlmOkDO0PdncEVHjoZ9WBLKock3roChnUO83S/97ls3Nb9BUBRabLLFYVqNJz
LE5kMRsDyLRjgD4dkGWEpslS6vMHxBus5lHsQ1q+l5f1j0b3f73ps14NCvgZHefq72EObPtvq3kT
Xb2EGGmO+mOUTiM5LhTTBfa0kCEv075ae6mWE0OaO4MMIHUz2e83wPNtdwPxEeLpavCm97Vvdtq1
OXPVxGBVZWsRxZrJO7BpqB4/sMhvw/Ses/SFqWt2rt5xlpTy7bnxqoBX2rZ96XGw6NqmCJnvXyaC
+Imigox0wd8Fqe8kwoP0MVQk17DB1zM/rnIO83ylNrf24TmDHULS33GmynhtVvDP+u5Kr7GZfoKg
lpKkmQlFlP0DhBYENiMV/J75Pn9ZIU6j7p3FmJILJScrz3YJANMyQvG2quIQeaXjiID7esAoSaTb
xwx6JIXb8rFaRtakmIn0qaqGEDBNOZFkhj3dCYHWTsaVohvZT6ynTkcNKRWjaqgQiUT9cAApMtuS
6zclmNvqHsZCRDcutolLKikH3sm67aUWB4j0++1WlNkEgkO/FHS/GjoOYnS9khLtdw1kw3p99JvZ
7U/IKsICeV0r2z6umC1oqysDWzMLwFn4YmU1MLGEJNfC0DKG43X0xgWw/WjXpyTPYSx60+mkc1m1
TdTQrcZLKExXmRnN58lNdG1fCMtTTuqtTLb0ZcfRDpJFSq1rDxyqk903UMoAKVTTWCATIA9SaHzb
UN1N/VU2Y21M1YpsPY+8izL2O8RS0T4UwxXfguB1XGRD+Wfv1i0Ox2zXbDxObBv0QUZwzVP1OuUZ
mw4ZVroHXdn2tIV8v+y6YT1SWIjuj0uXwNvsfiq0i5d7s0Pw5m9yKiSBv4MEFfgWSupZfnc75DmP
0L8OC60mKPMgUCIptx9EPBTzTRbtrMDOIKF/S65TeHRHT3vuED7W4AJzklQ+YU74J7EFo5JrjBl8
8cvHLWpL3bvI8C8EyB/oi5FwsPmWK7aRDMEiPfdf06lDmHEjYf6nPoKvUvDrjDJwJa7WAVr7ttpD
5ymkkWbYfrQecoehymSO7QZPF1H2pB73pOjuI55idgshUs78B+i7Rjhb8wn00aTeAMOwOyitrLi1
Jfy+vsAvYOpFTUVs+ivSxQNkUAVpPSWV2WdbwN98XthnkWMEfCdXY1V+RDpxshwMznhyqjPY4ezN
ZsqEjzU25RW/IxOQM9vG+RZOFlBfjZupZTmqPKpKkUE4FWAtMk4AyjebumtoqMYAMVWXzkMFZntc
HEZJbPqTrKIVVxFTPf8+QPZZfmqX4Y0lTEbk7z3CUw/R8VGZgSBT5YMsMNooVjk+k6mc3GOb4M0+
F1Tt7AeKwgazdg7nvvaXg4Vwq4/BONA+4RUFR688rSzBhjpWmekK+rQvvo/9CXtkT4DY7l7Pw2md
ViC42IvWPBTXQ2xLRm7LtouGH3byft6v9lKO03KNqUMZNw5jZkGgOaUR/Go7DRdOHujK119TTxeY
VBXd0rsjGg9QNpuJiRBVHUDAoKrJbrBeh/RzVQUkt2nU9/e7SVVcHrLkH7HblDAV581iQwEGCAh9
Qh8FshaHpw1WmXHWiMxFBVwF4fuc6MoZ5GF9KZElgOT7fMJnb44UjoYYFYg3aytYFvoJjQ1ixzFe
qEDOge19gxNnoY4+RVcx1xtr++2IcgEtb41h1rpHVR7G2QPcQ8lih3UbZviB9lsow70RMpYP65jO
WKVF2W7600gEaeFmj5MZ/0CmHTmUqgfcqZt4IKQvqtxDv/ugBo45XTVBn5gOiM6Nif8cra3DgLnl
q/UntfNs/Gi0AZiC9AoKr5ox8nb+TOBl4495tm/2MFhUz7R2ke25qdkO4+ZPiV8FAK0Z+TSmGgw+
YnVMLVIwXlm3jbzDH5Axi+KoGPIxlnrK1Z794Sa2i6u5WFJWGQM4zGKGtVFofRVm1muj0o7AYgrQ
O5RcNxyPqahDUkBQaTx8IV9yyuGYXs3ZZpelHrJdhA8wF1Usrz30WujuUzYk+mZsCQwHqomnGE3U
ybJm8RWMvCNokLqULI8UeQQCknmR8vlV7UAETyWC/OAOteTKDrpqYxjvPuMLbXWo5s7nBvP6Ddbt
XzGtF+xhg/pSXQ+wFXWQFbOExt9WzFf7p3SYIkbB1pvJ3PCZRfqp7KHChQu/tFhkvqcKyzX4Zfwl
FMwgPsPGbZQt5D2IvnzNkYwJ23xZLOn8Y4BvZLccUV/hyZ0Llc1X8JZKkybuxcQ+L7ql/khjJE8c
tenkDAy+BaYBbLjXui8PGMeb7gobXUIeRiZZX5yiLG6L7wFQ4QRVrhZx9MOk0PvEp3yTxTC/naJY
11ZwxIjjDq8eG+ixNEua/FpDscJskDswEysULIQOtvDztKFqPeYwV1Ph4Dl/S02Xj/cj4nWzr87D
UZcdIDLCq4LOnSwQYgKU2zjcThgO97d5pDN/qyx66K94qVb+lmABYl8u/LTcZ0ptPSSbIOd+UVHn
Wn+QECxt10HmpRINT81oTjh16CSuYhZhZwOlmNNvfa74ducwaCRPwyBJ+RFtbqZElcG9pcPogOQZ
hB6o6uAXVbtb3LZUKrNjdxtJSeerWOJj+ghMuvefjVnHFYkAMKcadQMeAjDOiuamG4a6B3pN04am
hUZIzrQhHvyQFPh2V6zvgQleRS4NDK5jsDu9DnaKsgNbV79+5nwf4IS8wQv7Tb5KDeGfsYem+gFz
QBSeCi8XXqU37RzolhxJm6f5aYEVMb0JUsqINSCJi6egYtzWDJ/AtUo769CItFBTfZkh4B1XNATw
SgXwEPxMs4OhU9SrClsE6MuNI1537Cgt/L7L24i+mYPPRlgs1mkUoWdQSLFkfu3T1pov2FlMLw7J
26/fypBMw8+ID6IdqiGbpkUc5zE1tj+FUU34NtNMJqw89iHO2HMYdYZHAbqdGP9wCdHTjScWKHyE
wAUDHaooYSHSTJMd05cEyxrrnehV21uTLBrRbbvA7nxgC/b7170PEQH9sHgzshpESel1sriyLJp8
wszzMANFLG9h39OTT2Kh0fLbM2qHKzNgSpMfJxMN5HNJV7uctr1cyioVmHHcWbyW+ZijTq8vi6IL
/+CChdNexfgA/y4Q/3Pitwpdt9T3SFUv1lt8bX+2VUf0Q5vA0mE5BkLH4ee8Jv4OXr1+u8o3nfCD
NIqn9yust/whoZgs3/ZIiVNg8bTZJE3jrV/tcYL7QaKeWnxFWBAW71g9lAReWOHKtHT1c5UhVzSB
GQPzkYCorYWK/vmNhgQ/GRxRyfoyJXxYvmlbJKs7FF3iRVshYH6Wos66qU1eU7dPSX6AXyCymKtl
9qA21PHmHc8RlBRBRH0A3pxJ4K7JWgJj31Mmf6sRZSg/DcM4jP4W7rLBqTodI+SuHCbioIi8R5qb
8Pw0lzvh96LrKJoNhT3MhQpxb0NYTkmydnt6pRPtouWR2MLnSwMZu1RzNag98l9GD03yD8wrYJXT
WCht2VZv2oN5dZjWdgBz0iZ7vHX4zFCecbrkhM6DqkmMEExsp/hn9htsCTLYm60sSLjbQ8TiT4EY
PQDmzYZ0fR6QAmO25yHBvtzVFETVcr2KujaJv3R7WCxy3NBsiINdxi1Lrtt1LBN56AuZIrMAjhhT
FI4b2Ff76xZD0CNrWHHuwnzEbCDh5opg3x1amG14GYcPBmeznFwXRgiqnsuFwHn/CLHP5DT69yyJ
b2w0gKdSRWBmrMUVcnUkbLmg0MBy7Qe/N24FU9bVgcezRa/mOkraw4S7Fl+7kOrse7JLY7KKLFIm
V53MU4w/LMScmwczyuiEVWXol/2zHOYpjW9g7T5P/dGQfM4yRObg/APRmOqcEdU2eJrx2lpHyvxQ
5Mh+VbVhvqAIy1XOQGjfkGLKkD0I+lVcwDh8C8jYqeg6YwrVbPE0OxgAlPOa+eME7l40V6EFa4Vf
W+Afc8UmtU1I6hiyIVsb433PQ7290Ugb5JntszqJFk1bWo0tfTNuRbcmVn4HJBH04keYUFj94ocA
4QaqNfjcGncOWQaoGbceZ9ftqgWcmn/nGfxeH4oUkiMKm4pYFGWF0y9MbL/hGGlp9wnlLUVvGGvL
3BOCohEm1EjJiBGPPb7bHIcskYqIXcsVwFUODg6LqX0ZSufaY6SBx33Z4f5BbsDhLbennIl4PxQL
R+dfdYQkDFgSD0otaP9ymLOdKHac9rvKkwBscgedEUFHMFqHzxjsNDAqCx9LbZXLmxYuImK8kqud
EphoJOg2ekiPhij9uRiR818ROuj8B+ZrYxTXaEuQ1Q3KJ14ynLB3132Au0dHr3aVivIzTs1YKdXQ
0m15WFa6kE/oZKbyhLtHCaolwRJGrebdTuVbCki03eQRT7bGwgByaIwqjc9+r4gGRXPfj11njlmQ
S/qB2k7y4gF6C7zmW+VStepnvZNEptWSC3ga1Hx1SzrdwyV3hR9UnBRLX8dW/cOgLAEbyvuA8Uj0
R9nY+wONNh03JA/pulQa7iMhPm2udfJpQiWy+MpVjkSPBgClzvIaXoeErTWwGSJw3gSnFhBAwsNj
pldnvy6UjXj4YCXTLastujH2FV3QCPIDLiEIPbZRusw3MlW9vSugygXwPwfX3a1pEc97ZbEkWHw1
Y16a4HtSEwT5IcoyGEZvrFfLq6Tlru8V2d/M9MsBkrelitfdtL+FLXdEZ8BbegHX24ssT+6Bx2j/
C0sURj7wJimwc+W+nZFRB8udRRzSpYADRA24Sha+UTGd9A1DCXPmwMcYLSxm/d2O0JQpn2UH+wmG
ueCVSgIoyzWINkH95Mqz9ZjOYXEPgB42AP/ZWqD7xkEI7VGdxzpZ9zu9dYPva+wdfKKPQ5xt8/Jp
SwFGJLVfEWU6PmKf50hkR/ct8/lgk4Sy+Aa5v3Nkj0kKhx5ajYVDNmFUOekDkCNRdq4rK0+hQFjr
PZ+sx+kTU/esP4G43WXlIQoQ64yNTSGxREetEZaRXVmNaMGhxj0Br4FzjqT+tUwMGNOfka0eKUYQ
ltWCP/aIosTb4b5Mu53Iig8499xGWAQpWIfdPsHKQxqvkrQJ6bSzjzIegCL3MCiPXkNsCxQym0IB
d3DDlIVPEp4uOUCAdMNXWlEbk13Uu5aufIBSKWox0p0Wst2CLMO2l0gn4QsF52Q6RBxbJ3yT0EXa
E/hqoEJ7aKAtUIG1AOUeuEUZvywpFCYvNPb527kz6uetHk2ewdCWexPm5W6R7aCegbhTc+0My/WX
lEXIrfywomM0L8mQgsnSiHZeg2oKhhJ0mGGnOIlTn5oAaNpGCq5FwUKsFiCezyF+bLSi4CzVMjE4
xm4408R7g+zmMGc3yF1Fyp5bGdzh6r7PbXo127Ql1zsyXZYbDmZhiiObNoMZT8a3bBE3ApRfuXzI
feTYx34oYLShMUxB8+wsa5cXauVOfIXxUcJITVE014dinHZnmyLDp3iM4oX6n9m8YCutpUkMx7F1
UJY0O0Hm1t6sGjUPON4Q7y06z2KL3JHBNQ54l0oj738XDKsurYPe4NhWA2LM3/ppEGMmdhVUAl+r
KgSMkX92OL/nHqsxiVnSZElUBBwwdAsp4TUtOZnbg3ObkDMOA/hoDAD5ucV3m8KOgscHn5Mtv24Z
M7A/UEEjFQ5c74HN0xViELKOVts+dOol7hRDJcLXpunPDe4Cwr8F5gIu3CtIiNPpzqTpEPHvNinl
PFzzaVxE+LENbRKmL6XMofO8invFM1eX2A9Q6XI2LZk5wp84K7sTJjsFondgV8ERXuCGLa1wGo8e
4bu1iuS0cOrWLz2fMr/WUgjBZFN6NpMbX2ybBx0hT+mPKB1bh94oc+p2Uv3svhX4TsJp910spwqe
oCIN+P+BKnEYuej02uDEYvePZYaA0RfgsG5CBFRCCo2Yzk04e4jcFMh9jnmvlMe0YPAcrdoZ3nw1
DgXLsNSwLCnMt2yfcgN3rE0u8rkvolb8XtvJry8F/ILGT/DJTnsEq8lhXasid0P41AF/LuFMycG1
/wL1nLRTpcBW7hqwLDC7q5aIvsXqzhos1WtTpmScb1yEnXo9ePTJJT1GSWGCOXKKX09OsgtwhUQS
585JIj4vyiHx+Qp1Nx2yE5Inh2Q/rG6wknyCRxD4pAe9g0XyE9IkFORjjLLOPqfoc7OxDsFk4+0S
U+iTjtjmkv6PFHvGn1q0knutaSYQZlHKcnrigqfE1HPPkvSH32PtqnLp+QCuj4WDOw7m47hmSNbG
SRk/5hYIUfGOfKeIu88crO++wzsA8BXOB2mR3c0O/313Wka70RMndlfsTbo2lPbEStVvK4BuXw5v
J1iHQu8IXgLQWuw/zh/ellv5sMRtL25InxhgUXKGd5U6pLDEmD7b1eFg0Ow4DbUB1l84FADgS4rp
E1L2kuheSbSy0yEYqvg9l7aPKCYdOG+Vx0CTGS+9cKOyp42jVWGHDaggtsAkdAuv0fV1NgPilIBV
cWNMa9VxwElPf6Uc/qx3rSiMFYcsF4DCGtgvlSn7iBUxtz83WEPNoR5jOLpOVdHmwOmPnhRIJK/Q
/3qSV1uaRbwWSPXtGitwrAIx2eaiPMFSs8Sa7Gbbtzg7pb3oHn2ZQXJRScJDWSPx7G1uk48JqEpq
s7K4Dgab5Te5riXYdFM3e38PPmGO80U07iN9hIi0na9LFDOPMEuFR4N0NNqW7gVbJoObGfWJpuSw
FjqYrSqdLOcb4gdA+ZWFC59/TZZujaY6dLBvCVchAM4yR922S7zVNocZyl5j0kKn/AisctPmCnw7
HORqrya7TKciz5IC7mYYOuwaQrtNz+6U7WWKcOlsXD1p63zd5zBc68ItSfhA8bzl3GizQMHy4nSP
OBKKeYdKYnXVg6z5BgV4ECL5+GPMKHnuFtjD7icDC55RXZdDyPV0jfS51UQfelYmbnzusew0ueVu
b21xjeWf7gBYaU5Lh0ynxDM31Bm6jSyVlYd2KvA7ikSjbSCVhu6vDBOeLYI9TDMtkQ6yljuiUiLU
NZ6LtPYuTXl6QJJuacYj/LoSlX8bUCMjwHdmlGB6AUqfXBlu2i2kkTnFmK+OxSn1KWXizi0Q8sA7
sd+mLq02xL0AgAVUguDLO94WgXX3ft1IlzRw/zI5Av3SLTbtNz0Xfu0R6VcomLohQKXNhsbmboF+
hnUBDcUh7gDx/hGwY2tJ1bU8Ea84PWMZVzPaD7iqarfKaKtzFw34jZHDW/IxaSOZ2ga5Sgx5s/GO
kKBbp9U68RN3Ol/vmS4saW99tOtoPaT9G7Jx46mJ0xMLGdqoCgLf9q2h2ArBceZnRPIcSDAHOb5u
C+SjwK5vhysjLJbDQAR0liXDlLkpBu8Nvd7ZLKwAkXhqF9iqYdqJbxkzPO3c3dgm6exrBztHfBl8
SxzgG831itNf2wGmQ/wzhWv6p1Ybmj5nJYycPTyOOh5dA0caNoR1k4kvxX0YYtciaHkx5YooYkh/
9FireVbTL8xfbP7VkBWi6OOQLzJ/NJgqod4xs/0/xs5jOXIlS9Ov0lZ7r3FooK2rFkBIBrXITOYG
xmQyoeEQDjiAp58vampEVW/G7G7SeKmCAfdzfmlGBEqrb+nx0Pujb/pdtQELLEDngBrXbvbWa8/d
Wo/BwB1U9R7/B4cE+ak0BPDnjBHOj9V3D9RSdUfuiI2VtXCRoS87D9NL9YyHwnE0INkwe1+bqLG1
7yz8EEz17jX1sLupSjFur1K1enSOeViW462YXcXOuk2U58YGocwUnmZnXqTab4VlipdoVNP0odBn
1ykrMpl62d6dReuTcK7zMV0/yZvnvvghpyY39s2YE3Ju3WnSeIb0uTGQQdvKO6ewZfVzkGk3qEdb
+Ho2d3aGEsg86oj5tXpAvuKMAOgLwZrBLsyhSnEsr8T2gYSyw81uMuYloxoHb1vJ7bYeoeLSxyE1
wTh9lX4xTPMhzBBLpXs2UYKOiBZr/cdtycrubnXcysueFcoOAvaiMC/KN45Da7plYwA5S6alFarj
9DSem7/IAeDJfVM0LNYqcdxuUnpvOht5Z7z06IqGPdcwRqm4mbMlvenLYdDNhtLVlqJ/C6Wr7PYy
QP1ETpznGZqK2/aaMZjvHH8Uzj14G0vDDv6SAMZL4efh9mNsm6F4y+AKoBgyTLNRfSJov5L5jdEj
vr1nwU7S0bcQDsoZxb7x0r6lAE54QOjd3G/9jdX7/Ip3U+AX6mXr+6VoAMlHxzmReqYbl0Uh84tH
Z+qLUsUW/ljbOeV2VXNLDu0KPktYIeCSzC2vMy+92Hr73Z/mqf5FbDfqzxiovRjejHG4W/cqKl2y
DZMgcqsFnYhmjrXnawcyY/bz7Ghdtz95F65L8dVWkdsIIpCjycDm1ZAoYc+FBg+5VD25pP7UbudA
eOOmd8VIpFn6BIY8WEynwlt5C24kWpWjWk9hgMrJvKYSd6w4o+HwEaRzF9fLNb+Csdl00R7JY6bF
bqzLtspgarvOhRALVEWn1gNFp9dttZuGbTkvosmLLB7Dua0DfrCBMMyDmaggjR6tzOLpkXumpqyo
sToWo2ktOL7JL8uAebNHgZ/McFnkoiYuD6lDyFue46ldj8WmYaWSq2i4ChNi8avapgmrojnlqyBY
cVq7XYbqu+xvFSLRJaGAJt/UMVfUHFSHiG8t3J1NmnmaG1ZS1A/+ow+lm6rnLerQJJ0g920/fetU
tZknUFO3mx/zKcDee3D17KjxtPC0dezk2K8DKBVGNyK51E224cqmT6PpJxsInyyi6VCi4nan53kG
oAnugnneyv7k+KRKts8WMAwN9hbYoQk/B8ktt77mAvDAuc+ZoN2oYmmn6Tk8BbM9ivJQayGbdZ83
lMaBjxl8Rs1OSjvPFAndswy+ZrQ5Y4HFlVRJWJegyPF9InOg4x382WzLRwqVx8/OKM+EZnjjRHhT
ewRI51HPo495ipnLj/umNoG8rwu96iBBtYx4+OQFjZ8NbwFX3eDscDVVXCyp8ZRzht4mho13pnC2
PhlhSlmsCx/Etk1AFANwgLyFRv6gIc4X+XlmR6JLLUPjkKmTLZauq25y0yu3P7DKt932mVl6gk1s
ls0qHrcJRZITh+MwDxq2229rMDvtL11lXrwABBcdCE/99mBKS1ff5AqVjG+NZwM+l8xkEq8SlVuV
MPt+bntlfqIUy5323R7Ic8t2iJNVtQC4sqdxxFz/ZbbvRaaAjZvYsTdNpaLXWIWknhgEv0kRnhXI
vI5ORshqtvcHz1fiZ9alUJRv3WiyNmRkHf0JcXUNeNGs50I2OcobbToul90wZ638RuwWfNjOzDAt
0QM+lx4bTGwRLlwvnwTr+fjITqEthta+dYAZoR32+MdsdwJcn1M88lVC/vMw2L/rAPqoenNJdkBf
UYGSZpfW0xHlvAhrSCQtVicMqZFLZ6J5UTXM0l5fe2uKxv5mtg14Ujx4RZTG2zqjWoI6Cri87iRE
vu0848gK3eA0ukxwCIaEnCLylBvanr6VzlpWWRLUlJ+nCXY3Zh6Stwum0yM0FITJefTDyrYTUmqz
+RWKUK/BzslGWx3aFhVPBfhTmeiWDWut6wTEhMBMrsSyddq95NhdbzTXE0Svu1rkEiSmb7iJnajx
wu9eG9qRjzjEiqx7Zpu+aHbWNjfji2TD6opv5SLL6JKnTg/BVziwEXfQ+FJ4O8UwxRLINBmRmGlP
YZchahopdgNeCOd8Ocww+POzPassCGOvbBEGxRQTCDvM4npzU3lGK8LYeiQYSThTLGgOnD8Dl7HO
2VeBlffnhTku70ALaNc5cT/1a7PtR0oT+37cw7VtTZcsQL/hU5UOKCziTOdiaS49XESNXzHD/Sbv
KRry0vklZW1mHEhGGirF/OQ4dhdO97wz5oHvZwN0dyezKSi3Uw6mZIdJFwmyw3nbAj4/zBoYlxTD
qR4HwA1X+dZrUwySOKWt5g+lbtCDuEG9a1Mfdg40v3Hm8F6MqsvuOQ0aSzhJqYvGyQkeh0hrf6KJ
oCH0NnUshwuc/Fwy+QMQewgQ+4mIpCq8BXUK5oetcDjNf0JmXIUNuSORdyQDS43M3ovaKcIwmUGi
qpcaWU6o+Ok6Qvt2/uZbVhRzzNvrW4l2qa+R+mN9ttF/MNzflGUYjh9265bOr6mm7/p3T79GffYX
N63qC1UCg3Djgmi2zD3UlXA5lXJJKmsbW8BLxYtkcmYZpgopq78FPs3ct/BwYjzzVGbjz7yYverb
sPSTH8REJFi65BERhXNnQD+6o7JTyTzvFaanPaXjuhj3XavK7j7fBktUhP8iff3hWpQVgTo6tSpv
VR8RpJ3USF/Tk1vpbr0dl0kON3NfCzbywqJX4L3i/emKfTAZuURxWRWdK46mWHh9TcnPsyQtMkNi
fQTwg7MXuiynr7lYsv6rbBbemMeKCJHVR22SNvUBlRRB3QkZ2E35RuxZxSxZd6rzH3rP6tmay7Wz
5bRbiqFsLpa9lO3N1s55+MPqotp9IfASsveYgYdu9r7aGsd5Zo0uTIhcF/ctcriRef2tXvzKeV6K
erPw8NRu+BB5rlhGKIQx6D5m6Upm9Twix4mXbUp5LhJ3I+QwJhliyR5poSRoOumJ3TY72CBBN01P
AJl3RbBnme0hIoQTHhvBjHbcrNYufmwFiNIn8DLoZBIRqV0RYYCJ271UsGLRtM/KYiA2PUiH6KBY
iddb6FYdPTFLuI0F02qhfmAH6EJrT0y+K8tzB/+R/1kw7dYhSr6ty78Qf2/FUcHPtUsi2BqdmcS9
YPVeMGWVpOV7QpJPw2HetTdl7VSSpO5sxs2FcYPqiFt/7SMmErrdMlZTVsF6TlxC+tNgR7JH4+zc
atQTnVwo9tYzow658WMzL9trXU/OdBwZexZ9RmM4rnRQlD7lfWXQ6WJLonnxox9B7fTZ86I2XBw3
DZ3Y83ysOHzpS7KyUd8jfVmLvYCrYVK9DjtTTOxVrW+rwN5wFayW5s/RNYOekWbM2+p+Zjncd7Dz
wtCvfpl6M90j04vgfWXqXFVPknxBfyEPlSH2QnaFMuN+XExEnPfUuXX7RQ25mX/WNkP1jm0sCJuD
60QA39yCg90Addt9znfzIN6uNH7joR30s1y/aadAOiI4s3UTV9sil8NIgQFx7SAqKKVjOnUymrlA
vwA/YjqzRveB9KC5GXYFKYGITOpJdtVljiiPJStOVzcWIeZUwwZVSTDVLSC6kI+R6CE5m17aPgMm
2K95i6rNjd5G8sXTPOEPPYITweaSSB5b1LusT/NV3YR4q3dA4mIel2yKYogMoFDNUamSeQ0QyZ1V
Tip/CbMMtDPF2lqr2vCthDc/tIgfrxdJOBRhtuss5pWzTf2NsxzyctGLtYdAtlqiyIuaWzveyAe2
Dq32UO9yBpEA8pBzk41sILMX/DKq5TKPrWoZ5keQ0V7+pu9v5GXyw95loFa+6Rp7z3liokMPAU+M
bch0Wr3xGfN4WR2fMTgWG2jJgWUKcMHhYisQ6gkSlbxdHQqx5Pt5nayWsZN8NnHv5oBkxHiAF7Z3
kZA5w2fVANkHh6mf1uW75QP4BHGu6XlJkzaqFfA3XQ3EESP+UNNPUM4wX1gV3KI8SdeDdLSJn9dn
VYWsanshw2k7MwUtKt91VVWv3kk5nq1fbRuyaS8Egaghgy9ZfM9cesVKAhQiCktTTYAr826J3Dp9
TRtCT940W+14XjVPvaaanlz6k75e9TJOhwlB4SELZK2zHcnyI3JZcnd4kNR1B5viNA2acr8GvdV+
lxEc6Uve56o+RLbIeHhWAC7mM28yCJPXEBHAKTKAUkmeXxNhvcy3hpcgp9uBu1fWbdWf+2ga3O9Z
l/vhvh0L8veZVWVxRvefkUpBOEklsxMHJWnlsApjE9wNhRIQLfZc2hk8S9XmvyznKjZJ+jZwxn3Z
evZ0aFd7IufrSm12eVJXVcW7M9xSuPEYtA/2IV6uVBlbGyjYeofqKJsOzlCv9YM987JeYNzG/rsX
jmt+H5JiuJ481LPiPiM5rCIobPTt76pIW+fjOm1tj2UVBvripiio72qqX5xfdRcYeZr9eZavs+hU
ft2KPfe7mUj8/UWpneKXgi9O/UNrQn8NsL70IUSP9MdyodzZLLP/x7ZWzzs4fhtFjxQs5NVPkZYc
G7HPBJ85MAV1g4J1jhrjxKQW5/MNCKIXvXq5H5TRrkirtUnAWtatRF6guuLVbJRPPBliLMvXNXDK
Tuw3JygDGbd2PZivxeipeo8Wp5pe0oa0jFOB69drd71DtiJVRBPAwYzfYTPyek0IZ022tlTqbBdO
3n8W23AtLPH9wm48BIJVhaTKYJ/1/IOjFjE8Iu2Iwjbx3cVYMB8oqOcpWYWwl3uS9BaEEIrhagSN
HIaKpqNaTNaD7j17z/phf/cQPag3vytYB9Fl2YrSIy1sDw6pc8IGQG6GB2horU77H1WAXyyLVU3t
wBclJe326eeBDz+5rvDbS9sIieMU5HzXohNePropNTtV6OkodadfSiTy9o9BrIt+mIz/KA212jfk
5y9NSxNVKr6uq405bM6wWjsfsihqErbW2fg7Y5dQUl5Kx8Sx7FxlMV0Eo4dQKurzmRZv1o7fvdrC
qIrTGqkry5DPwuxCJG5reuaQV623X0LHt2867XjjC4np2XoS4NrbuGu3DEQZMjH0H6IrifMeGPoA
3R0iCjtTSThazqKTiZekfRwcikjqhIxmvWUxCkNUN0gi++Z7xiH7rZtC59eQN15+N4NEmuGUzVpu
92M9AdLuGPbEaO9ydyzz16FYC9LdSp7pFBbEobXvcZAL0OtBzizT3qWcBkCSnfayoHl2W4a2KYbh
wR6w01uBR4LOF9SeQ4I0fTOfaoQkTWy8I48oYQsG4/YYhGE9kNx+lXc1Xsn2nuQOmMxVdJVJH+Y7
I97/SCFK2vwO11zIN12Ouf+DzMq6QXE/N6gWYWkrC71wTUzxGTx+Uu9MzPW47oDwkacdnBzw9nG0
MiHTbyEE9zW3CBXupG7RJ1pDd+gkojta3wqaSbu9bhflfJtlASOzT53VVF+BKdhC47woYFSYa8BR
dFLVVsql06KCzlAy2o1vnXSm2WRuLDus/e7JrTfAt8RC61HfWbh85AO/ZbRZfA9vlo+zKsb1QsNk
U2wnUwsu3hg3QoQcOata1btJqns11g+oY337Dz7WHM0Ais0CeSzR5UGZ31XMww7soN2kc/mQ+qjs
h3gjpr19jIYSrjrBhGfye8wKJONrF91Ctw8riaQ0XsCf6i6GzgnKo9dtnn8veVwk5D1SMvHNjoDs
Lp4YtfwgRbEci/fM3zzSmG2f50w8r5OLQC3I6m6587F05+MbZShIC7/NNqQApoAaOgoOWaLxS2DQ
GV93U1il09O2pU05gdkbp6OHZRUkr5xRMvXFeMEkpKuvyNCYthx6q+j0vqHoKN1OHZpwt4PDYpsj
Mr73jN5pV4pZ7CKP8Go+VDlb943NWIs5lnrI/Ztw6xFh7cjziZrfHdThuGuGZZF9jLNmCH4UQdFu
L4HrepmdeLoyc/9RqLSGlvPCUjQbZhbaaO4NOEN9T2YIXlTUO/raQ9K1zfcxDx3vfS2CtLutRRct
X6wSejxDwatM7QJU//lt0yOd/CxCbrcgnj0/M48WlB6Pgo/MeEjjbMLqJ3bDUGcN3yq0c/l7ZXJ2
JPN0urQD73fp8XtcHSvcYlUEHgGnQrOts7hH2Y8VItusiPyteUlRUDDjhCn6+x+1JWg4ijfPRp10
u+G4NW+kyrtNtZNhhFmg8tPKVzsf00LV32pgq1J/tmh/LFK3pjKjBWtZC+X8sdsBrfIuKjvPyW8F
LTHzt3HV5A9RMoXjAJ1kC5VafAqQ2DnadXoofjtF11KGjB/BXRCBAlA9IY+aZHszzaXlr4k3tiFH
rdNUoxkxNOJYea+7Oa89JNRob7rb3t6QdaI+QfX401Esuf19OTiU/B5NXkdoHEbkReDW0PM1TvjF
Wqq3sMzr/Jm2qsD5LoxmA2NgL81s3NjNwe/7p5ImQ9ws6F3g3pMQTcGMEcDpG52xEIUDR5rbURj/
J2KAwX5g2Crd7BYSiyLEvUTB7Ny5tMyN04WTd7adM/qjAFjckcv2BHCVTtHBjmrxi8hBr/gVDjlJ
6otnreHPagDgkMns8oq+C3hIe2+NQHgIGHO2vzFectvWIrbwkC4/Pa9zvF1jocEId+mkro/84Ftr
d9HhuKk1dsdIzZelRbJV7QoNnOUlG1ZO3wbZnJrpe0kZkSRhnB+NiCp3buBH4sXxtTyNufGwdvsI
DNQDLkgVkHq91darZS1F/1SVSF2sBMKBHZrNCCYsoYp4MlhloinPqh29JYR3ENxfmibx+mW577Pr
ZEB90FA1cCBCW++N8QZ9p4ZMgfLms728cU4o9G52Bs33ZpqrwUNNKKqujqBiKTDQjjqt4lXwfDzw
s0gD78Dx6f9cXKaEHo+EanR5K22IZLOTaJsKtD0D6KmC8KPIrE/aqouKL5KAOw7VvFuJhI19Nm5F
ToR0Fsph/akqT27AKcfrQQ5KvR5wFRVohngLhPo4b17h7ftgYQt24W28njW7wz12N+kxK5j5fPo1
rjKZkIcZMAs697iivXX1sazxr5Rkd63jUsFa+qCrZjdaaTpcxSHzyO/qd0FZvgpqwbIbG/dVKR96
isToYJyypsmISqRcrrTzHxGP2dYetgLzAAIyCRkBpd5CynZbAsqWg8LQE6fs6EJJmHf17a51iPyG
wSnMzYnIk+v6N02LHfo7BBOtn+4xpG3I0cTmbfILZLSsquPqo8H8JYk06JpECID2b1Ll8MocPZiv
GOQG4MnTBuI6vaAwpwB0zlUzfnVkVAw1Bw3VWa/SHQR2n1JoGCrohSLIZSLLelv8WNajt13DxRdz
2gLPF7TGWQszZ8x1O/ho9XtR6nNohizY49V3uAdwQoeZOcCmKSY/e1hS81qkVJ++pm5fu68yRTcI
x8Lr2ZyJdVmtPMl81cHLG+XLJfFsM/IE5M2C6I5qwCYoxz1O5ALetk3XmttltVMQZzD/oXnAwNV3
t95A+3p/pawKhfJMtbifSuwfKy6TyLN+VSPS2YNPqF/xnaQyD7W3o2p0OS9cW05+0v3Uqu9ZA+H8
p3E8z11fZFAvEayCmxcw43lWZgC/UiHmZkYUHgF9+2kgvxHr+ODYzS5oZztI4zGHXK1JFV2Af34v
Vm+q8sxCE0ru+w4VcBPrBoytjK3W8hZzHEK/FrBgUOrZb40yb7nhhZq29nvRrI7ajpWOAHeeeUXT
Te7LiDJUjJCd227LHZ7aaLrJMrQ1NsNov/nqSQC22DeTKwP5oXGASucWALh1biMzCDqECtsDuqXv
hDPFVQTCH1OPtKQ3ol1Rz8e2N4jhZ1SjNoUYbCKJdvcKuRJbisZwDCAvFMcTxYuTGuUZ75DVBrEU
0eYwIG9YBzBhK30sJhIOWKzW0LY/0q5qwu0SaWwg9P4w9iQhya7QlYIGSyc8TAUOIiygfeX7C9n1
9NiZeOUc5w+9NMECIK0wT1X1Z10D2CNQJe8/qpKiFot4H2DT6vtus7qa5SqzBOIQSxVN/+J4ahxU
rPCFtuBV5Tb0/IMQUujYMJRdNN/gjiX+5xBB1G/RybQiRzPt481sL9ACKvUSb8NlcuhK6p/OeCo1
/kahlyb3dzkGoGFCC6zL9X2wI61+FE1kR1QsrDyJARQ/Dn31QMdCGNzi2gwc7id0hojDqh6kCpLb
daYFQSNuRg0StRLqBAnsLXpMEEFPXOrF2A8qOGJipY3yjNc9TI8RTSaZphgbn+WxlOUqIsREfq7r
fWrSetS3HrOcRwc5dA0v81JpHm+AzSaLLjVQIeO7P6AOOJVj3UqV5FOrF/1JZsHQLq/5ENjDuOcS
EquL8NFu8VhMhtfUu9fkNJXprlMzvpz7dGNow2HdhWmaGCCH1ULADkUxJ16OQr5LLG2abbmf0LvZ
5o8LOtKoOyK3kVDse90VQqwx4jBG/YN/1c6kaMDS0SbqYpXutFvNnM2ZeGQidwi4xtQHkO98qzpR
R+bOCeqgXy4YO70pSIh5nE20gw5mbbyYa9hDkfDG25ynxREpP5NZu6qtb6hpp8Tv0ABMi+I4D8Pk
2EkzeP3WxIqjr+k44sIOhSg3Iev7I1rItXffsk2GoWkTwSRGHfg+x4Z4LYrUU1aG3fPCWu3Ap6OP
hSO8OniB7THnOnYeZB4mSCGpJd0bg/PgT2ngj1A9n3AxysFDlV4ZWRbvAUr2QCcAOK37M2KYzIgI
3BA2VPFGSwiQAxG+dXuxyi7P5p3lGejFUoRuJfaa2FfRHhClhkPnJyU4Z94Ge2hdKMQW22SbjmzL
2wR7fKzQsTITxAjaxTogpGaBXF8BrfObFN2yyW9szor0UaxWsLVYNEuIxK8h6sPxayI1mwXn5R9x
K//jc/nP7Es9/q9Eg/Hv/8W/P7ns6WbP9b/98+93xeegRvVH/9f10/7P//avn/T3V9Xw37//L//y
GXzhf37j3Yf++Jd/7FsNa/w0fQ3r89c41fofX50f8fp//v9+8D++/vFVXtfu629/+VQ8H9evlhWq
/cs/P3T+/be/wDf9P5Ez16//zw/efzR83oX9vBj1x3//nK+PUf/tL6H8qx3avmTKsW3b966dBubr
+hE/+qvtR9LxHCe63kjXQpAW8Ur+t7+4Dh/yQy9gaLYtP7imVqDpuX7Iif6KV80jCsJ1HahS2iz+
9+/+L3+e//vn+g8CsB9VgYDo+sv8o5zivyVT2OG/B0JNarq65VFut4Hn7eVaWZd6XUaXSXihEYoQ
AzSYqK/RH2Td66w53CNdp2fdLc5DuIX6Y4tc8+quGZ4Bcvdpr+6DaFdac3Pb9wUlNVO/uCjlHLTo
KhLDSQXK+mOFafGMIK0ZuI3QTYNMFfoYbbX/myGDQWhs+vIOV9FcxzbirBW0Y1qjJKU9zI9zQI5b
tAAONRfZpIK9bpriNaRO1/UiOki18Iq3KCfmY6O55UBkc/lztbrwkPu2/p36LvNo3jRPhMNbIh6w
ACE7dkMU/rWzr3PBQyKJ3y7joK+u/ri2PE100n7LtmE7NWRKPtAuXwWJraLoh9IlWcC98nKYxGHl
oCwBEI6oL/w7P/e6nz7qnupAqlEkD7Ua5+bSRd0YoUhtbWwolpv/UKHwfiGSav247idYPrs1CtMF
paSEXrQ6umfrdi5wBNa70BFZ/VNbOsMBKAaF2oYv5yeYYvdbca49+pir1mQiu/BTbnV3QIWBfq1t
+o5ymKn5IGbQa6EJ1kW8mGzl/CwBEK+nClagfV3O1ocPIVjFoWjz82C1De1Xrp5eVvaA57LT9gvv
yWa34nLojxClsIUYxOomweQ/3yMcaKEuKpcrui0abzphDFj5M7f6jD6mvCHzD1BTW+YxIC+iPWIY
SR80yUx3SH7kVQLmwD6QjLIdxFxYIYXMKxXEuXLB2YYKPhqyrJq/BYRPlEko3PHDbSFAdsx4/akm
vq3Y18AOfZKTQ/BpBIKMZCIr9TOjs5o6ChgbEPlqWDJMFX6FkquyiiEu5ob8t8aNxtcCNLuOycPA
2WFh/yLWyXF/LwqCuJiHhY4uCyQsld7Bbd0uSwQyASZBu6/XZFFoSlEsTB5SJNd3ScLove1Uo/F+
DcY0fRVT5J7YVFwEAWDdy93sp+v17bp0cVDTloDHilEdHdOalXv08hVbaj1AWCJVGU3c6x4xy1R2
s0KMHMhhp7AgyhvkdiCtkJI4HCFl+VFZlSKYaDBOlDM9RuKo1dZzFxZRh1TP8Afqbe09z8tEiASo
P+LIaPJ+tmSDUZkEwIUNa0IzGvkUES1Dh0sHfSChhujCIljUbHxLjXaruGYduKksMT9nrgvwu1ZO
e6h6PQkYmKg7yi0vLlatwp+dXah37jgEaT02ZOqwfS99XvAaPvMIouTuoDdvWVGyX74myTThwvX9
I9ac7Wru1tO81/XmvQ+8vfo9yZzZPZB+RsCMIWzXJvXGZVa16lM1pu2+3UT2uY1yeXRd2f4owSMP
Mq/HsxJ6VIkpCvNSBYzDh3ZxtpusWYoLluLxeyAMQ4nYQhAfFKJBAvTsvINIDjfIIEJ12IZmfh1k
6xVJ5TL7JjPciMcpFW2HIZLtmwbOE0eBGMfhZt5MikuhJFem6U1YXDemWifgbsUtawCpBLlrXzV7
vKP7HS3FkUjQ7Al0zUVRPU/uIl9c3wcnjWZxsCLPvMsqH377tKQr2AiglZg/qzzVOG/OAzEolw3m
B7YkQ4GjKgKx+FZ87wlf7DxHH4uSwRuGJMmwRirItONQGVriVOrhm1XJ7gPJZvmDcNumvadLOr9g
PmH5rqvo3qy6eCXLAKzAcgeOTntYOXNb+nynk0nT7U1hX6pj3yl5enoEAoInqTMPE2lcv5EWDrc1
mo2Pkl7lmVJhIW4CTtudH6msiQcZhEdUuN6jNaJAvIpxgAaQoCW9W0ffkDnZB44g69JP4caDV1E0
sLcG2/mOwRIolRUH/3AUBd0ZM3v2Z2UtZv/xcLYkxEBYt2Mm3b1FNMOjGaMaKUgZdReyfsJ7JBfW
k5BGwnchMT36hLDA3wrL/9j8K6MytpuPGaQKXfcMlM8tOAQLdnVwkOGkkXJMmN0m2BtcSQvWYDvM
251u0QnR6FBAbZdG3aH7m5pdZ2vzYVnYM3fK1usBYBhJMG/Sd+F1/WMUMlbH1wjrI54I4nPCyhuw
Jc4RLJ5kcD5fm/nyZOt8/MW+sqtDnoUpptsqE+BNLF7PsLhO9uqG9MvzAvJWRosu/Yq0DAItCLkJ
1GFhHHXxyubotGComa57hOHwAcgPIBiX9B41cYfUG9JWYz6JuvUwaZKBOF8cu9j5pprCHQTzOMVj
2IjoVKyaQL/Id9Z7hEAjMUHAevfpRBHzwelt3qZLT3f6kRzN1T1GSxTse9/jwHZrBAuoHwgXijGk
DneyhAa48bBPVXFGLrlKVo7qXUuQFO8aFv3+idXGneCGyNVIKoLcfDDVYWBXbXXvw4uEPnGetugO
i4sujOOZUAd8G13/sfXA+QnWE30JJRYPTn1jMpLlbUGaVbo2j9LhwowjW4fHwDELQjfLckgxsrzh
nXdU9r0jebL51uXt8KuzsC7yU2fL71Qpc+oQV6Lwm9C87Fl9FLr9YbvU3CYHCyfLcDfi8NjBlmEW
q/DQHQMvdI6g64jVFrH3PLP3a/cSqhyVS5l28SbHp37o3T2djMV+yq3mAT9Eh/QDNceDNpk5ySEI
3uD9sltD/cRl6Pq230vbvf4E1bWpPbcuTkk8hNwWqliBOm7xR013Nnled66agcT5kmK3BKbdYc37
DqFgnYzl8NgUKdQCqWgPZhuf82v4AYkr1jsoTgmB0lfPhp3uzZqW/gEOsDtIIswSa/IVw8OW3wwN
gvi4NFl5gZ6caPLCaH74n9Sd13LcSLqtX2gwBy5hbqtQ3tOJ5A2CoiR4IOHN058Ppd77qNU7RrEv
z02FxJmWxCIq8zdrfcvFL5kgRdACECBKjS+7rFkBMkARBjXU1BWvPl7RNw1wBmrdtq+Ynwf5eNAm
7H3z5mGIhxUFaframkLZT8x/JuxEWvi97Dvcmg37TtGm8Q42lLlGz1yfm5Rd7pIjGjwB+ivcykOv
TNlaJbjtu+qqxUffRaiUDSUvY4/SnB5sZF20IzDF/SFdxz+yNcTIhN0Qy3vef0jdasftqLbT94KF
wNE3IdOwZpEG213mYQs6tnK8WUlrATTMcWrVM5lvmbepse1xsuiroRDxxDkIBWqJaYLCkPlZWHjY
aUjeRjdQIRXBsFMsLFyBIz+h0WjedFqM6FarFhdxYcXKtZBhmGEDrYd6KaUGjUzN2hRuRIvxuUJV
Yj93tD6PFbN7SipGv8AeJkZUSxXPub/RA3vaM+6qQZ1laumxFDITr5xyBaQIeQvfSmgNVKNdn5wT
q9M8mQ4NXmC3zj6TwaweXJ1BxTL20Y15kejDHCeRVR1JE+e9giuyRjNJLE2fdPgoAuwt7B/LqHy0
M2QNSzmNtrYCdzJc4B9az6hwK9tjRzagTXEVJVmO+AqZp+Jw9Bd5b0b12u3skSFFM52bbBCbqqSA
8KbWwVJoYHtcxfxI3UWElvZR4Pn4aBgy0YS09MJ4Zq3ihOfNfSz6Sa4CvvtPtMXle6no0xknpnwX
8F2NnRFlSYDQDnXVQjEHnjFuVueAwMz6ynWoMU4bRvkW4w/Y8NQSXIGByUFmDm3tmdAgsCsaUvmH
vksZhU2BHj5BlQSnkVdJ+apiRa+2SVwyyHUQ1FY7OhLb2kfhZEzr2AEatDKHesIqa4XFJpMqej4D
cxdHRIdHksSWUBqMz6BsrHAzFQ80QCYr3bik2UjNIF4GWa18IKlG+BGW4gNuRNDR0xTJu80dzuEu
osTeOiKbfuBHbuBgMJ1Dw4llsc+iAZuyEHGxUSorCVd5xuJnISakK4sMMjKPjaJ9DyDoHfEkyQPS
lfQ4h380C6Yx8c4PR4J3RrNE2Os7zRNCUWtXsDn8FlBQsRwgNKc/mMifmeO5SeT5oIxQ0iIlElWl
sOeyhmNIPtrejjLrG2tEy1PqDCaaZRi7sTP8ZxzPEFPg1GWbQM7PdgF9iGFfndiXcXIRRpqdVH+E
psmCiYWNuGYcQFt/BChIUGKKqQe/3FrvGvOGoms6VdAAtSUTfQrGIJ7eRyMzToDC6lVWGMoSZ5se
bfKSI2GO48SviLA236CoE+8yFQHQNL8entohrs4to0o0hWl01Fr+2R4sqekb6slwWCC/VIFD0NNq
eqVvhCi7V51JyzHpmgebZ2zPQmrp6I1XIDlASIc4vR/9vcgb+21KxKYGWr2e8Gsv0UZFQx4/Y5i0
n/2m0950XygbyVGwtaZ5LUATwYI+AaBtWNj9Eeq0Oydpc8bio7Ji2Ka9WGEcXiAi9IseTcJjXI7W
pkBZAyIHCfFCbyz7DYe8Bm81DeNVhDIVdzNXyIIlbBfDTSmMqytGykJ1qq1TY9jRd97O+sPSh9IH
hpX2bz3yhFemg/KlR57GnckCuvF8Q/pcjyUfIIUqvdBH+4yqCAxOpbVvEofCt0Gd2sBLSXAIFh1a
F/4SPqPJwh1K6zxCht1igu+3IQvyK6Cw5ljaQtt2hcyaVWdxaQY+nZ9f2uqGhWmyDO16eAVq03q+
0wIxwLO5xImgooGKMGeZeD2/TXUFq6My25uCIwviipnFnxSg2VdZB8aXpHM+OpurWOsCgwNcAjCa
+y52e0gAqo1PP6YjK+KgZ1PG/83vjM+avMoNykWVDj/W9mldNyi1XPpzRtqn2GLhyBve0/mqlrqZ
yNlcj3EJOA/3bboEX0LrgnGJg1ELn1ORda8MWmi8RZdsW5PLaCEVhKyeEqP5XzlOG+8xTRnLAILO
IiqBIC7KIg/dVYjjwzMaR37Q4s27OBzwlwTh4DczRNQlhYVCw5pCXNkmjLwCm9KmTjOcdW0WqBcn
IrojzQN322Et20i/5QIHUzjWi1Dz2UvemXGBY1COJTIk1jXJe7SJJHu+ywgl1Tqr0/SH30ntAU+k
uynwp3xBFKtX/DG5diTTGFCQ0PGjJmX2KMAeeklv4mDnJn3Toyk7T3WEtmKsa2URjay52iSvtobd
GWvQhOFhbs/RYU9pvhdGVG/GOWGTFNv0W8BJs9bTpth0rZN2HnCbal2WSXq1jcB/xB4RkFJlCq81
lBEnazOwvKiTYZOOrIUNRlPsq/Uo2rBIxgBjwe95b1zHco6W46pzs54zQIuSqTGXbo7ttKZBfIX5
A4KYUeqrieE/o6vOzQdhjcNKMr1+Mg1MMoljhB9x5GTNIgxwMM6WKPvsjl3/lfNpulhKBLQWs3lz
1HXmNM1ks/YBVwDzp+xAtCRMq9n8DEswNlQ6gYsKGf4efUmaviddNRE7Uqov8VDr7FCBw1mT3TMm
6sWSjbo4sgoubgh4g60BGPOtZsF6LiMgCV5oF9ZnFLMdcuuuPFm+xsIEw2yAaLXP87ME7r7H/SSX
gv3rBlmsssfCO601RdeOJQCBh4Csp60bae3VjF3r5qNZPCfIGD+NLOjoIHvRHYvK7bINiyVYgkE2
qVffL7rvszbthJnN3NquKm4sPmpy7vIa3w9wtuY80U3TfMcyp6rPpumh9CmD9GnUzwo8lU99UHDP
M5bwP5LBHZqT0QgGPGVZaKvInRqmny5iOLTjazFgO8EjND4hxOGDYIbxrgld49XQrOKcNVppLyqL
iRUDPdwVopxT5mKIQ2mrHGNMEO+uLrujUmUuNwPDKHUJ39++4dqiLqIcxLcS4kZsgnod54pcuVIy
xvSDbiGDOFnpWle/SU0QIwHcageUrEL614dPzJZHDyu6nqODoaJlGDQcW1xJ+0gZk5WDo8cr4yZ8
DRul/mCzgI2kJJdoEXZT/kEphmhGy5NsqaJeXwmsQl90bNZfkeopDGd6xRn3QDxD3UNbWIAuG5Rh
uABzC/Ys3uNkXeD//2DZDKYvZbpxROus8d24pe2RZTLtyF5Nrq207E1pZTV0fDV/MLBqvwWuiF/0
Jimfo0FPvqlJN2cCYOTdSwlwtkJvvmdybO0009U3IGGLVT9U4TvgQrIIrdJ/TSqrsBeDLM2tNHxy
EdPCp8nBi7ZGDc1eDDk+2CY2G0caEP+R3RI3l68X/GCYLE7qUkYT6Dd/HNYTtuVj2ehoxEOEb/sB
scuWEXD4PUDvctYMsv2QN3aURpCUwg1wpuZYsI2EfRSUxjawC/VEWdEdQS2679LItE+9NVP0v4HT
rXTbmtX8YBK3QiCRXchKt17mcvMq29DZh7qt7pJR7fZZpzGXcZ3q1YDFcEKq5D5kCC12TcG6TbFF
exWIW8+KM2hAV4W7MTToqtxCwW4Sxp66PXkpS6vfFoUZrUGjKgX71No/+viGlradFyy2nHolAjy7
HpP85qGpcnXBLio6T1C8VnEWuV6Qjvahjv3xNbXS6jMfqJNCVaarCpsr9EWj26XQdfD7D7F7IuWO
oWSnDkfe3OagoPMB5te5+teJvS7M0DzZ6HUkTiWfMFStxlSfZRXFDwMHxgOeHIN+VjjVuSQabzcZ
Xf01h4CFqLhoPjD8REeUDP1Gk71/qqbc+Z6mjtyS9eMv1QKKiFF3lEwcqAvAZN03Uk/MHZys5E2P
y3IPrCV6ivWhu0GHodwbowHHa8hsWjrBeAiNtH9RjdBqaCFs9PYgThQQNhVzh0WQa/1bhheyIluO
I5WlLIcdivYVdpTsdbAV57s0K/cJq3X7MIx9/tj6VXZwJ6gUi5Yd7wocjE6ecJGlnl/6HecS/o0m
noq171TmoxWPg48MzrUQq9pltzcikW9MgAXFxlbcYgdhMrroUcN2ubaH6Qf7unFVG77mLjnAlAcN
mg2eTNVu+OmX2aHJFOdCF1lvBidSjnTR/Jhc27QPPmtr1Bt+1S2LYcSITC2Exh7h6joAo/E0x24h
19GV1yEoZpOpE0Vry7bkDrq82MVdVh7cwLB/mPCyj9Usm1hjxEf0bGNw3lZmX78ykchvNTNIZP9m
eC3a1P1aknqOKMGKZyHSLE2IpWoVywn7z7aeJvblejtU70jy1F2RCczudR2+CDUzNtj0CO5sXZB1
Q8m0osGuvXCYVOCQav1mjxpR38eGTtWaC/EtzyvnmuRZgIddNdQH/rrhk4Ks2JCPmiBsk+mLYo3m
DvWhuf9XXIY0Zhh7aVl4O+HJSZ0/fWL6GHbDIW5UbW3xk/yC7aH/sA0EELphDk8u1vfN5AvtOfJV
tVtGju6sU7UM8bjgH1wUHSJyABMY8TwfHtBrjKBeP8J+6c8i051TOpXF9V+oMQg87Mtgmw+ufB8r
Vxy4PIcbUOWIbtdqLxpYoH2npco7VMcKu6WaHbpWTnRzg1O85zgXy9nUPK7YojQc43m+quPYeNCz
csBZ22LuQ7UY5l8MxaSOdNOS2EWTMFKJ14Djy3B7hInlOITjK4pLPsaj227hQbifXZ81z2ys+IaG
rgm/RTM8WnV7Ah2RWqyo0KIffi3UCStj5hzoLMSXFBr8xtdja4mCNNlJHbB3L3EgLv5Fs1vXreFE
23os0IqlUXtjv4iyp2H2s2TNk3zVB9iHdYfpnV2Ga/J3FNU1wa71kPaqDXeBoHf4Alz97s+AjP/V
evp/Xjz/bVO9+V7My936/4fttM1q+P/81wb4H9vpc4HNIIg+/rbQnv+Tn8tpQ/s3mbXYmTCt2yZ1
DAD8n8tp89+2LtDTqa6hG5qORui/l9O29m+N/wBjiqrzWKszNf+v5bSw/+2CgrM5Z+BgGHwg/jfL
6d9W0xZmQ92wDMuGc0RTL8zfEkFsWL+CJY3D7mkXMxLcu9q3OWtFWaKQspclCv4VIPv6AcFqtxoy
M18NkbJtOrKwWAhXjHWj4GpYw3ezi8crZa7cm04NbFuNIcz57SML0vyoirxglopPjuydZYdziHmC
Yj5mSXPpW4b9UFaHk95J4FyFX636djI2VSuDY2GPeruUo+q1jake7y+UOy4qFdDlTRG/9dogHoMy
L47M+L+ggBVLoypzZiSDfWrmF9RNzgYf4DfawmoV6s1BaylSUJeB1fBngnKR5tMZPd90jujFLFSX
SzCaD7QnDuNSJwtpj/X2hD/DOAuyb9dWiyv3l8fmL+HAr0KBewr1/5MJ8LMQusq+jUdEN4Wtur9l
zCijsNnFyGo2qLhovauppCJw/a0/1Ycw+RBNbp7vL1Hc6oc4K9eFC+iF4Y69n/Da7UPSrBaoeIeL
A8QEBxsQYANR47afXN9DFhqtA4oUrxWmfkybLKX+qVHC4uep/eGE6rW+NE0BxdFASq3Uw2rwLfUZ
9X24iLXe3uCucFagvoalH8bTgW7gBYwNS4hiPEsI+sBwSzx4zfjWkNpGOyfI+PPZtIZBqB1F8AWF
b3BtYbD8IdfVmeNx/vbmOa4uDHbjSG15C63f8umCxg0U/PowtyYhDnpid1u/03S4qsFn3Y5PQx+6
J62z9OfsxYRss9SGTtwmW9860lKvYaKby3RQ94ZShi+mOgU7QiflunOLeqNWFkJG9PNLwnCijWvb
/UMQ9v0DS7dF5HfO9f47ZHzZDpkSCqPwJe5941ROhXm6/0oEJQPxpB29PnTKYz+d1GZQ4NnF+lqE
en2ptQo+Wzg63tCbjGZ5vxsGP3ZjnzoK8IPrtDua/eIhD+ShkIN+rdvhQxBnserxlp8MR5l2Aas+
2mZ3M6TYheqi32E6y6+QkLxMdojO9Bi8xehYSzISP9yJS8Ju3juII94w1RjGCvMzxz11cNmxySVu
rIlRVrSnfU0urVRf7n8cILRmMTJRCty5rOr08qoWZfrynz8OGEl++5EK1eIM5CNB36ly6P0W7GKj
A8n8QuoesK93MJ7ALPSNzgDWkHV3qXKzurGSii8TonmIU1CRUS2sQdzUx5BpzG6wpota5cYzs32Y
FGXZHu4PwP23UzrUq1yO2V7C973VJdOgZBxw15viapTmcHWt/AxIj5Gsb/lehO9vDYn7VU9AsOKo
XrZRpB1DTP4Ls2qmq0MjtwAVBq5x/q/JW3GXeZbGL0bLxAYpA5RbaEhmhCskaTAtOx3sqiirniyH
Sfqo1+pfx2rGAH2lanF9Q5G8jyM08YyYhnVkqhB6kPDhWUajUBrhI9MMTAdJ4rPfZEPJZzL7rJR2
w+yn/ZIaH1h9spNTafjYycjxrPgruZTFmXOwXSGdLlESZ8W5dSfO98AAtWweeynYh2fQfrVpLcl6
P91flDbYGzG2gcWILsNqn0EurxrNIWOYbrhZo/vhtGWNcOLzZx4Y6IP0k29mWC/LxsnPVRAGqyCU
W4apYPvnD6JpD/bOwc+1bOBgAAmqzq7vtge1mH4gLgDkbxe+B9ysunHeLY2uApYI1GQ+7E9OGtlL
2bX5CVs9zqr2YabdbScZQ8GqWe43sctMWNeVa1mE6jruS/3YDra+gyMZ7tAoBH+IBmMn+Y8H1uZ5
VTnCYZTaxu/xWuqkuuC6iIyWSg6LCMMprqew5qS2ii9QifcIERawh+Tbz/sztFJ17etolEVEWIWZ
mNrh/jLVoX7QEtYsFQaZrTtWL21lx+z2o/gIy9l8JvpkbL4PUR736GJz/D/6PPPQGOUQOmctEaCy
vsWsZx9QNeC4HVLiWliv+wewPqgAyqq+dJ8yRRDSKZaxs8PqpoWTe8W3jk+3ARmjVV25u/+W1QWC
45ABZQAg0Cuyyt9hhSPpDeihS/PAU+LDcuGTkpVvdjYpRwlOdNvSgGN0qox22RUV7K+gvhQF+y3N
mHok+DVjQIoPNAZ8SiNWBo4scHRJHqoqYQ59/9kjd8X5Md+3mV4wPtClEa9t/kXXsQajNFcF9fwC
sglndpey1tcATSVD8IIbgxiuRNqbAiDiS2Fp56BzAfQgkeXhIjHGcfZdgfgbE68GFYlMBXNkfxww
SgJJJ84h/6rAaLHj4A55QlN2CZI6WklzHK71vQiSTR4cNFykT75ASJHFD3zeFiXhEisw4+W5rQp3
y6ILK/YgkEarj384J+8xeL9efQKtNHcOUjAmoFgnf7v6mpHDVw4qYQmcgodi/mHQPgSnZMzDEzqB
iY2Uoi5Sa2ybhWv4Ja4nBl15xDxkYfeTdoBcSqijr/tHPJLBBlNGnqxxuosNWdL20WqDXRJOwQZP
cLyroXJYc9jHnbifZerhfoIqrpg2cdVZC1GNEUi8wPLSuV5KorCkjijlG5ljzkFXJwlKv/6SODBM
YnHEaWw8p2PzWAb+edQYMRs5w42wbM3rYBvGte3d9kiXeGDjt2jnh7XWmD1hWQ/W5nx3GqOVbphx
VxwwwsBwKOVGpgo7LHvoPCJejC2rr2yt2+W0k3zXS3s+9mqOvfunUUV2rmfxhQomvdEa3ey54r2/
VHTLy9T/UsLz3dwrzcoMi71SH52Mc7lld/ysFWF/qG1sQ2HA/G7StaeE9V9HrNWgHFG4K0eQLq6n
WZqhr2xfl5vWKh/wRg+rtkmTp0jMk2Xu5Q8rTXaQ0PdI0bf0aeYTqVXlQonj4aEHtcXqgV9B0Vn/
52fImTMi//YIGSq2XAs4k8Z9q6q/pXTZDlTATMm0FdJzyu06Kv3F/dTytRtOo/glAiC5ayedSg5B
zq2BLsABn7gLEz/OZjAq7djMH8IJyyX/ygmp3vw1C2kNpSLvvUj75ERsTwfVpKiwaPLZleCnDwUa
x6+6WkFghJgDJpB4L9fI2m2mwGMbe2KQFGAEoag11DBt+AjfrL5YA8sm/MdHraAmxkdx6J3k1xdl
6rG3kvq2U4C57ZBN4HjuwldRtDww94uM5/fTyrLv1XwWNvOLUjGaBUB7Gc1mpc53VFwloL3nZscB
urHJkrZ/5NJZBFVz4NufhXcwlEcCtZjxKPM95d/s0Rx2OE9gGth1e7Ld4EDYT34NoIfwxGTaFmje
roHIfYESW13raVxPqCQ96NjNAhtDAWB3am648hxgnXXyh4tKR/X8+0+booqZNhWzwzDmt5+2ixOa
9YmlseCpAMtEMOikaFfcK4/4rKoDDRkj0yE3dwLo1MVp4h+Z4hvHmFXYU+4CuvMl8rIyINdlLGP2
iWFxUDvyIhe1LptTo+YejxQJHhH3siE/cMYor6E2njRd6dmhNMbzKBhLFK3+h7zHfzRRlIka+b2G
bau2ZRu/f280KXHha7G6Zvpt7yyfZkDtIsaOw4RirpZU2fcv0q0KLzZR+PnpxK0yKkdXG8sDRA2f
TXuoHJBPq/hUfn6lZs59CJKdSjv9qJqEhOVZt25NNG5zzXMvfBKl5f8zjEVMyEpZncNmRN/pQDhB
V1bO64ZhWw9OTwHbI/QoJBsWP+Y0UNtYrJD4lYteNY0vfWVUx9AS7el+2A2otjSiPjwNAcxXmHwE
i7XJO5pKseLm7/+Q4mj+Xnbj9TI0DOs66lFL0Fbx9PySJxsScNemZtQsaa5zVM005mjzMN8NeTiA
DanFRgTBJzQ17HOIXPYcBmLn6Gm+AUG0iqtCel3qaHsDfdaeRwRkAts+JFR498pTjW2C8VmPtZWa
8QDc1X5rUukVsR6dIocOyZrMdY+38p3hYbMaxpgDvwGR2WRhcFIk2DuRWDbdEMOIYhxaD7orWM08
x53Ns8G+qU+v8KW+DYa5gJfG+Vn6T2rUstiDOvrzt1Ea639454zfT1GXN41BisBiaamaea8Pf3nn
UqXEqVdko+eSMTlwzsBNyqnszXHbQSp5UNPpm94lTE0bgdbAN1nYKdOmxdq/KsoBYqrp5+dIxF9/
FtZRzR7NgfHglUBZvb72ud0a101OP4+kYd7LZBqsrJreKG1S8ZjZ4QfL8xc3kONuDImJ6Ocr9P4S
jU519TGQjd5/vj5mu8bfDpT5G7ctF8U14ArukN8eGc4ug90wAPrYqr7fv1UR648suqYjNr2SFbra
bGzp9wdRPZlYCrQEpyFUinVhtRr7dxVs7vy1SlZc00TK3lgH9St0bevY8PtjS3hlHjYt5IjI2tt9
G6/nxMgXEFo3088wKAcbRPBAZ4wuqP7wc/3HmcI3pqJPYs7lWBZukt8aUQdDp5vmpYV3q/nM2sF/
NM3a3fnMa/Dflcpj0BgNbz2tu2pV87KXGPUIGBGPibE3R9/ZmA76WTw99Q07eXWzCGlYDbq9q4os
e6gKWEGWKCxPREhJfaesiPGyq5spUbvfS6c0VR2PZnYxby+/aLW1wfcYPjpY47duhZE1GQaIrUru
7AVcXrZWLOShR057Jw6sXT+ibwQhbNayvlnEAACyzynpRdxRs7pclVnsTyu7Mb4lVWRc//PzMb8/
v1YX8/unO6YqaInw5/zeF+klxylUO6YOmpF5ExixBflUiBKzUSwz9/M//23/mBvc/zoqYd10uQh0
Y77+fvkYWlOv5wVuMsxa7GhWcC4+o1FmBWJygkAME/jkeMkJGnqy3eg2JcAdwNQQL21pyrr2nBL8
EBmx/iHuYnlMiuy745rx9n7K2LXzNPX1+PN3xFvuONSmBYjK4Tpl0Xit6MNWaWm3f7i0mQz/9i4i
x3WFrWNnspkJm7OX6ddvy0GtlYPhtr04YjBnKIZ94tlTV/YADo3rojwF1bp1ejpCSwCvzRMB1K32
zxZVTR1F3VHqun/uQAp6AHhir4RN3eC/a9Ah1b3jKUMjdpjevJ8Xpu763+2OkovIwlx91ExMvbZl
ao9BEdkbOdIUTWpxUTHqXDMzO+JM1699SJGKPnEB2e99YBCCpKYBLxwGGFa0uvbASOPunQ9Hs7HF
PjCkWN+nMloQHoik9q/3fmD+HZ8x96pPuyHskqtQZH1AL/0Qd65xvb9o0v4W5xg1YvIUYHGO6tt9
5mCE/ZXO0zkNRYe7YW4YBiOe0IXz7d/fkfsLxIdLFjGVcIACL2P8QO8tQBZBjoJG2i9CVd5hbX5R
CivY95Vz6I3ytWQAdLNkWm3YRIqtC6rtcUrekyK88marD/eXTEyMSBlFb7qiRIWDWFttq+iSuuPN
cSkqBgcA3WKsUdd1MX2WZOl+rXPzaytlvO7YmAFyNyivM9JWk1zQXIri0XVS+WiYXU7VAbj1/jWN
lL59Az53cf9fcdoDEM3TGCVL/JLPdcjPcbIqY2UxS3LQVJTzzlNT3ijgEHnM8y81aZpZVcukWwu1
dt1mAHcap1rpSVVe7uWrNck9D9f5Pt7qyqi9GIV7VkngekItQuJlXu/61kcPNZVIZucO2UCdAbok
ZhBX2hlZOoaIrkjn8607FZde6tWSy+/G+VVfMBB0F8hRwxUxYr+SI+Rpx1YSLwRTdnWj8K8XoOb7
spyiI7GbFaDPZNgmQ4aGu2DmxCQUYRv9ZOgnrYdGoNjeHy68Jh+VAkk3ztwHRmu4z5riWKmO/ly3
Ql8HLs4g2RrtARWrQyqkOucpO9lV0V7uk7jGhgGFUAGmThFb9K/Uld1//+r+NRw1yjqMtC8//8fa
2KNvyz1VJ1E3wLB/GeOm3cFm4uczaeZDKj57nKe4/at0jyHuM8UqsJ2Y4Jfkn52l9dXxST2DpxHg
jUYkRgEQd3tBp7aeSAz1BG3SmmlFw88SBjj+88IL+ijxpE87X5lW+DgaX6CcLvrypZg6+3T/0cVO
8BjPfIEwQYgHyADG8ELzxTfghPaOPvErxOKBUix01qLL2n1Gz8SfOU9x3DT8kBIrSawn+bUlp2Nl
q/13GkNqL4Z7cBzzpxps9KycvUVpcSXjaHyFbdWtM8cGP9OS3VvlSX8mR2XvWr2559rlS/PXTVw+
6xyf+KHBpLIlO0fz8EsCtq71azMM2c4OlMqTgkCRBG7uU19S5eALJtpK6fPdz7auluG4zEVd3caO
CUGnZcMqrYV4Ao1JyI4yXNumcj1FBPUt1N3Ws+3u1vludaOGAUjru8R/JGqM58pBgw9a7+H+q9wJ
9T2hrNGSHQfhjA186aUKhr9mjK/om6piPjlhAVhxItoYVRDhPzuBcpPFJ+hKpixu+9eLLvVp3zbl
YpqnvPd/K4M9TR/7+QyobuTvRUeVfCcwvBfEg9m3+RcFw88t0RF8pGI8rkxG/RaFewPpoGmbgyqK
G2M1/5abA2rPnCQsMj79W+Xmyq2RXc1Q0KsiFSE9IsiDA9V2HShssfkI0WjPl1frVvoxmVeBk60e
A6XmUbW4+pxYPCjjRHtvk1iQOKALTTWbiN0jSGf+pyG75Xqtq5CO9r9eQsE8zFIwvt2/1iXaJsyK
ozEYKGctf1gxzEMWE2D74UcRX0hGth51yAbI6eV5tAbA+1ZL8/HWG+q0JHcw2Y9owvZuVWobPdH8
q3C+YgaHlzCz8qf25eevLA3NYpI9mUipV/SnzRqSVL1rclR79xHk/aW1p40kxUKHErC7TzBZkNYY
ceax5n16dJ8ximk2E2D6vQrkJveiC6J2tYHryKKry+UOLwxlIPgzJmx2crWtDgVamJlnGJl7c4qC
da+n+gVPvsJclU0avoJb3HfmA9hNKJ4UJjq086yCPOxPPpeci2J3/lUx+uoyBRymeX3fc2vbSn7O
mGa5nE+H2sFKW9tiPFPrTR5O4KVddMkjqVD22hZ26JEGQ+OLYJpOH2XJYpJgLcXo2s+l0RKBGTbE
fjFEWdWthLVaVXIH/z/wwkj0mPZKKoH56cd5/NiwJU1OqhIYe0xXm2aqTHAB/HFOUOG4Y+63N4v+
qTRd54Iesjv8fB9dYPKrOBy1TS47c5W1jnbFP5Fu3N4JsXbIW2BO1VGU4mT7GKrmx/f+ApLrNuK0
Ourzl7qOHYpuBB32v34VQgV4+NkhiXbgj5m3Wvp8UfclU/0pohy2reFig+gOcVRTYWSads7b4qtZ
9r3AMojvKkOoHXpJimvr51wZkw95fBAmfZgHqrtv5v0OsjO5TiXOUCnSgXSVQBwVJdhwkjoHMTX6
M2ieH+GHqZXK1hxBly/aQPO5fJkgRVJ77BOz2N8XykLtOGKCcg85K/cIyyxOxYgKukjcamsDg2BH
51bHGgDeAegTsNeMjKv+q4LD53R/sVXjKa1icyfJIVzcZ5imRjHNUBlOX/IeuRGAZngnXIuoXFlW
WNvYTfKbEVWvitY0DxZADra26OiLPlL/0Aaa89zo1zpf6Jamz1tsphQWwoXf5kqkXiYOToR+9bNs
rJyw2zXoWxctUspd7qCHzCZxoMfXdk1rGcsKISE8Lx5yJoY77F5o7ITZs/CIIoqt8buQLAfsyGE7
JMTSQqAA5jNG4c8tjSFSWo/9yNOdWnHzZPXkrtGRkRC7Su2+O+Bq8O7Vn0aC0NqCdYNorfG7Y2ir
HQZ6H7YL/qW9bCee43hwNnhJTYvqVOoX8u42ORfKMSV45g+bfk38D+8U0w8V3YVmChjGv43sLaEV
hLip908en+4YTRGoyg/wxdFKUyzzcn8BryMuhqu/AlCxt5H6BkqFFlcjonJL3NOjg+N9N9WjBlQm
a274i6OFDh7IyMP8LXZM0qJNOwTpbq8KoLi3UGse7aSMvsL+IPolNbc/CwLftNZRTk7ZAuTZQ272
S1d0/5ew81qOG1m26BchAr6A1/ZsT0/xBTGUgQcK3nz9XUDrXM1QEdJLB5uakUg0UJWVuffaMDem
lmgJkPFgKzneqkouPUNU93riOtuAVIuVr47aiZCt4KwrI53zSqzSwmEYyWpzJhmDBXxQH/IUrx21
wn6WiJgIbFdtysY/v1SBZe6VQH/3rGK4SyuJvrNQkRD2tbE1aOkkmdGdcJUhnkIVuCoV92unlt1Z
70p5LbH0Lnz7223nx1m+JLy9eSiFucuZ9278PnGIw0tIUkbU3CR3vVO6x8rytdUoFdSTDN7i5TxD
6s2GLS9WD80QFEgishL0bMhNMJWkXeBBcSFTQJsWxPkFtSBupGkgimJcHPvGz0+3e5OkjFfspXKF
Xp1sCUcAcGPw53iMqD0ldGlV6enBVknPdmC9QR6BAgV3j61knqeWaH1vl9AHQx7Win2cCEw7jN6o
QRXgJnVqFI9Fq8Y7u7SLnQyceAeAH+Sl02Hp0hUL7ZhH9EUjUuS3hBlhQXUa0kXykOPZNggNeYLh
jDRm6l5mlbeMpaaf+V3J/iIXA5o+9ZAKRiVvogfXjZJF2ZkUbJ5ebxW/Bm1MO18xhfMWUD4zPiBw
l7/wMKJrfJ7fFqb89ueD/XzC/bS+QPHgUI/0yeTZ+dSHGYphaIeWHUCozb3fCBp6tsi+9CioNvPc
NIHYBMCLPLv5bSAkoguiqFe5dCTyVmnbx4rowiPTMtAORD2jK26UM8knjI2EEV2c2G+WuI23eOTy
a1qpcgknhOVyyNQd6BrGD0jMzyqHLL2RRElhYDRwVjLzGtd160HFCEeI1KV9mivUqkybJcdWkpl7
q12gtOnfjLrod4pHcjV/8Xx7E3HXrRRHH9a+MKsruL3TvLeg2z4UhCECxdZLCt30Bauzee5cxPGt
ajwzOrbpXGvOkQAS51UDoKCRZ4dPq/aK4QA/zl5Woyq/FEqrgp2FLzy045UwJe8vS5r1m/6Go5Wp
u6ZmwzlB2Gb8tzsRF4pleWbF9TYl477pBEGmlLoAf0XCvLw40sk2VWbIS2fJYRVF5XMXqd4KHXqH
daRzmUXHHLoRcK4clbzGRTZFFvkdg6bQb/fddENK3BermGwS7ImOXE8auZ2q2B3cS3VnZcqI6Dou
8dJYjHRFaFKv8qJBysb62sABAtB5SEE86tNsZ+zhkWea+VgCunzLPXs/FOifLaH8/4C+1hgi2kwj
IYQhoDLVNU6rRy0O+M+m7bwAqf+XK6n/Pp5hX6afSnPQptuDN+W/lzIDKqGAZ1OYXJpfZ5mLzQiG
tniAvliqFuUovQOmuQBotfgyn3cHrYSvPB+3gXIBUZ2KF0MUzo5/5Taam78Vh7m5BUFBHA7C3ufR
vWSMBJ/mQ7KVLGvKCneTicK6x/2LpN1pgejPEjwDHeHSnbqSRgJFMHKtVy3X+pPhkqxeEEOQJUW4
C+kwLiXt6ge7DilqgTxjO0GGmg7ReBIsE3XKCazKwm45OAWWd9Ac10EZH5gLuEt1cO/bSmceDGgK
K/WklRCSw1YcFwmuHhaXOg7CU5aceJLGZQGakEQAjxbLaJ+jafgbOMnXQOkex152y9uPnlsl0eK0
QG+19Nwk6iuQLX7/A2yJ+zL2Qi5vPXWFM8R0s5T7obOCvaIEG8mRjyZNeq1sYPWM8+QatRFg1lkN
k1Tmrsxb7wDsyzuIqBabypL6ziShYR2FEbjHUGW1yq46cUivZSLPAuGLeQeMkbH6JIkgSaXFQD4+
gIrsH4wy2JExFpzmlyKFKzifSaa/a/4rCGLP1qldFru4zOjnyW9wjlz4vqM4K62hEt3e99pWNUdJ
Cp1QT2o2gLMnQIQlKcG4Vo4rx1J4xFRCuntLXSAxZufuNORV04PRBAqcES3dYzFExHQrfJliFkQa
bEhtTzgk68FFGdr8oIUvRV9aj9QKxrozBYcnbKmgHTKXqJHpzJg4FpluAnn5pE5JmpgWTQNSsy6L
/GSbRdgDyCeIIO+7cOVHKaUFfQlt7D7UTkc81DZvgY4b3lIH/SpRRkI39uQ2JoGE3FLLf0ox9SFI
AwqEmMYpSNjWq4sIj17sjOcSFwAtLkYwcxPLtFt3nbjFiyXFZVZJZGXU34EvhHhA32jAoLkIo648
+l0UrL1eCCKwS6IXQ+SPlgRkctPuzDeR3yMHpECiclKLDv4GlL5BsSBt4JR7NbAcbUdkGXBnlqGU
NFuFjR5KYcWi8izwxRJ8vTM4Cqw5itXreS9gQE8GXyxQsYoEaryVBStyRF9bSUARMnbj2Ri0lwa1
wFmfBqkW72JNNvysU7c7IwB0OYs65hfVdOg5lEP+t5nItAj9Zy8GDgHlBLauCzPotymhqVMmlWbv
rWzo/Iz3SIoVgxrderlAnn6+nS+q0JHBTCnnTMCPCnztTdIX/0AggIcxf6/n6oCJJUPiSFpVyBko
HfZNRViwK+FDt35THGrwlQvy/QB1T2/p8lPs1YWy8u2PCbR2wgOKygjIpvCH96ZHnUp0+GUogr3s
y/rBaZPnVsY1q6IhVmXVuUu9JBh44w3kNSgi1TeD9KYE9yDZqlMB642Ntv5zCfPbNmkh9Aapx4eo
MZ52Po8ITZJzk6KycAeF4Z7AkpKhS1yAExKrWYpS0a050Iv+ADbVHwY0eScL7nEWm+5Zp/cvouLy
S5TXGZMBO3WOjnT9rdMzSzO1LrjML6QXB/z6iKVQH46LdsTTwocGIWuUAA/mL3NPR70wda/I5KXT
Zht6u6TGa4lO0PfzlZQBtMBAeM3ebTV/XeaonxVIoBgNDqzi6vpXHdnoKYcrREUqI9yzW4ZQbeD0
cSInW/jPF/K3KTUXkqYLywYlqSNU8akWrE2/sFQ/T9ZD7T0oBNidCpXBqDt9FRKMmGg+29L0rfkP
Lbc00ACagCImwdOvl8otaGFZHo2QGkFY5nn0QGpn1VDx/yr2LazOKDqTZaM6dCzh8J8M5mTbSjOW
TOTyE2SZDa47mDdtBiXJylza9t00FydHFhaRprw0ng98l2PUmjkqp+FAvYcGh+AEpeJ9LDNzxaOb
QkVFvNiJun3oApuSZVS0v1QYv49rDcxsk1JRd4CfuJ9F/35rjJOAy1yiPs5XgdVYhOWRvGD7uEN1
BhFt3pJEFBZbGxE4YlKB5hNg5sU1u41Xu/V9qZM+FNWt+hHza5EwwCVQiyQ7al5enbxUN89xlZ6R
ve0ZtBtH4kBZz1rXBnqzCadmuOPWR25Y567ovfEvs7Lfbg7XMFSLlCyGaAxstc8ikMgp+sZ20Oje
Rh+VS4rw/yvi5q9uS//AfxIpULggBh39SekwF67zC6ABczERJNakJ8fHzo5J31ayC50r/0RCb76w
lMDd1rG/mYtyadnGT4WsMdYPcw+9ADSXVqY4MbbGox6ah3rKd8jc0NsFo7KFhuOs4taOX2B80RiR
nXXQnPhew42Egl4QZJa4kjwKhpk5roH7xtZr5nk066Z3g41D/s/PldA/reuuwUzaVk32BYMlXv/U
wxlR95BdYnhLspjMvdrK4aBow4CIhq/o6qsrhovWci5LCfJEdOtek7ZFtolOZVVOIzajr9rtGMh6
MU/ccvi+uxTu6sLWcveiQB3Zjia6yvktq0S9KCR4jfWANJhShJJBcQh66k39R9gU1QG7bXmH89Nc
Fmi/pvOOu82E6Z/0USKNNpS7FlYso/98C8szP3fQ/MoeGE1Q2M9QtzgHI/i/B0+XQG8Cl/dL3hf7
ZLxOBhPXfdXxVHLOq6OtmM8fXRG+guoudmwwRJ+Bi5q3GSX/GsSjui0tpdjM2+tNSOlkGHbBe0El
nfanZnqBMVAc5rfzV0P1t8H6512Yq6uh38I7xJgb9vV0KvvXqBuOkkW4x9j+HN0FsgFRyolvMZRm
+zC/KP2EYfQbfTe/JUh0vGb6SzfezXpyEGLho+zieG149amJ+2yRgampoYKf55fOLc0tVXqK+k6Z
8jpVdQFBi5xR37RPtxfG0uwvY0bIeOnd3zqrsiUFYd6qhDXhC2PaMVpVu+tKN7sDvJNkgTCzXuRF
hOVYHcr3WC1OedgfstyszqBnJQeMs8Dz9mKP13TImOrCl1h6qmdux6IzL4y98kM2NU17KryDbkux
Ukq9XDVhT7WOYBnLbCl3c1c6tJjO0Tw9DnFVHVnr+6vVVDutzu/+/Ajpn+UONPSwAHIeIsaQM/Gs
T/jXhyLovweAOq2bSrgTI8vrdB4ekIKjwWcY9n0MHxA/mT8sM33pmZQFkdxaszYjMrqjRUQJBBbN
GpQH2ofW41AZO7DP3SWyRb+v7fEDoq56pFGE2J1pCO52I/vLLvH7IoqaGMGL5iCjU6HETSvFv36N
cAwQd2FdXBnxqJz8IOnvUfw9W1IOb45lKJuR6KuAIYrU4le0ZLtGGu09zvmH0pYERdLjMttwUxIP
+igVPTzQtEqWhV5+mdVys2HAbaVzcA0+sel4n4TmE1KuZkdkyLZVGprhUR3ujYKbEz82dNPpUe1o
lixmsZPuh/2pUBh5TMNmpk0tvNBXOMMIWeT46pbeqUiCx9kzQMgeNRDRAyZt41TbKCaNmT9/8Hy4
nxZPS9NsRC6CDpVJJ+SzCQkaDGPitgnWaVUOe5RC9QOA9PwONOq1aeR3PL0pB10IOQDU4wVq2BG/
CQlOlabGd3S3y4PqI67AknQKAaZPqtfWWPR56JyBPjjng6qF4valCcBhfZvYW5H10kMS20Ii7uH7
c/YIoNrrMv+ipn53rskZhPWAwzUv9OE91e/HAYUusVv5roiY3+udYW6NlBCcJtKVrWHhGb/N/JtC
X9GbT5duoyvEUfUFwitO97kXG3fw7uWisPOveWmYd2bpaJeeT871cP/OG6ynyGR3E5KSs3EfWs0P
umdEdsaFQ7fF4EHuQmdRQqm7cjDs77vu4FQWyps6eZhno5UOjCTO871wEGJj0O3OUYf7ZR6DEG4G
o2CszJWba8nzbTQyBKegkMrCNEkkndefEGetqTG1v6n8K59I9VlUZTjnjpp2GVm1t5kXifnF0fD1
e2r04NuxvukS0ewjtUx2fQR5KYlKIGKN5Igx8NtDE6Av0QTho1/tsunqBmhOrE4nUNGF/k90XbYH
XJlvgrG4zI2mdrJQuvJLrofZi5LV/oMXP5eMApTq4FUiuczn6UpCCP7L/al9lhCxuSPPQxrlUjcL
7XMDlZasq8ZN5C1DeumHsTNLhs4C8XqdLAE3vbQEfMHXN/ZCiVIUHdMJO+pUsWz9Pj/bk2ieXma4
BAoFd9Lo7m9PeuSSmTwJhazw3ZhnYA4H2GOEN5rUzAeJ+WR3O6STFraFWy6P896fJSbBmIgkNzw1
BDYjsyE6OISbD2QUIb3NhIbEYmWhJtaw/SX8ARpLnNGccBNVKznpVwzmAss0KZxtYoxPdi/SixGo
qDu6/ikUMbYwo4T4onbdlmy7fjFrvufmi0r3CJYpogrBqIo6o4lXWOvUY4wsbusaobcPTe/p1oNR
4vYJV0xOZQMWqasFMqY2yZa3LS/roN7Gkz6ph1u8aNrB2IbTW7NnbHhbvUq7/pZN/bexRM06t1uS
6W2sGRfGu/YdNIvqmfp6NfeKK82v76w6WdxGA7nTruxMVaDvtSBFJFgdQvLUO4B85CROroUWmv9q
vrs1QRRfgJyCsbAmGbsm3IStdQrG7GXW/DRebmzmbmc/9200uzXuWsaVrmeiEoLxqoJmDD7Iuntt
xqHe+2qQXSPj9c+3pWF8Vhxb7JIguDVkgmw2SI7/u9NU1Je9UweEk6bVdr7LLI1Om6Xm0WquyhWz
5dAUYHUaHKxBZntfTJJf1k+fmJ4UnAQB7GsySOr7PAZIFYu3sYEemzdmtu3NfNwwbh8YdpznfkTL
AnGVYXbWgZrgYoxwZU2FIw/k96KI4jtqFQblTfvTpzUfCNXBJ7e+QH6NvwclCuPPjYwHjIil9RCa
hra6NYbIa/pp6cT8z9qreVvg2g4A5SIlRcIz98zy2lLIHU84fK5efq0r29zf2o848tdmUaMpgbjY
7mJrPJLruMPdV95pdcvHgpGBfpYvL1ltQtm+p3Nw2wW6tMvfpATLP0xioZuTQ/NTm1gagzOyb/+o
uiL9qiKPgfMPa8JZTlFIzxKe1QZrbbBKMTMgj26r+zhMdWgK+rrCx3PsXeeoZhAaFZmdojIKH0UG
o58giWCyEw5oCtZBN/FgZo/21HsG5XUvinBcgb/eNblCLYwdEFJ2s0xNZ/NLdEYEHZ1IkgNPqdn6
6zbpBvp9yrpROLv7FauNX8vg5BNMQyCChlDaVde5zdieoIVso2mVtRZp3dFZDEMcOYO74ynJ9r0g
IaYYCUVSU12/zi+GD/8ZFCDzm/99K9AjQnpaI97VdWDc/jNmwe3GLMCURIiTVknVfmcr6E9Ec2qb
oCfPOlbbEWw4K4oTkAgzlUQNWRjQO7wnyxqrnWK5DX/FsFLCMXzUsFotCVxr7hA/z53DwBp4ODUM
NDX+0Ke6ztkeT7PiZC5mdAr/n3oCX+/ilaL6566wTQY7FEoObZpVWQ6kiZBIunN73Vzo1cgBiZPd
uihjd4+xoEEX1m11UnEZfpMj5BhwdeTgEWwCrPcpDsW1l4m9K1QY7EVHP5kg4u8i7fuTOiCoHCf6
b1Ybe2/q5YZt1G4qkSI86cWPzLec6aDHTTApVbzcrnatGR1JdwsPo/keTEuFRxDDdaiHf+ZzbhcE
zXbulM8vxkBFp/MxaFZ3r3Y0YZva40emgb7NwgQBZEr8Ii6kKt/ikPY/lKh/RnUTfnACX7iqOnxx
RHdSMoW6IB8hEk3/2vzvzi86M37k00Dn5qEqrGjOiTk5MyS9nWUoYZyRTwFwD3SL0nbFFzsJKiio
RctsTfH3QvfNS44baBE/F7VdneyWCBFUF2N2MCiS5uVZ6M13i/97iRbZuEMZvs9haAKsytiO4gbA
jCSz3dd7eaxcz78LlKlYsRVCSfTkefqNWk+QFe76/5BMHX6UUXtSAtntubIfOMXtjfS7+EgmD7FC
lutuU63KrupIbGiR8ChZnUYroIfmnxrjkWwyfcVDG+xvFIXaSOz9fFI2UgfXyc31ZNXVZj5lC4yR
+7oB5WeawSvyXQfrXGou0Eo/9XZqdaveCmC0JsGaKJBhX9Wlt8vDHORz2TZ3sAYYs0NwX0PiQhpT
1TQHgs4YASpmJTYv1VuaBkTgxdw7kNZHyAODGxOIra/DF+/JryhTpzsao7fJZNa9RCQjr9XxIc0G
AKr/L+u52dZb9y4Cl7ensfWm4ddeQ8d3jpFuQzgvh8c2a8hRTMtqhzE6+0u70flc2WOKYYdSyTpx
yeKBz/bfLSrObLMmF7xe3mZsNucPiN9KfISDQB7QNDooTMxUgVWDH2KDuZrVxFL1u3U9UfLSnpXa
RnEYj1umyK55N+/R6DMgTJUaoymH6OoBVAJAWAdOEVSFkwXpigDEdBUw2H5B15Qu/djE1jp9FekM
04KsijcQaoJHc8reVJGDdKF37RyBDFeq8HiQXOOuCbdWi9atTUDrI6wtNkHjQbWKgLMOyLniWlcv
dnrfMkd9qIJm57Ffn7uUtU/RUa96D/j/5KkC8FD5brGte93i8Oev685NnwaZWTAfcLlPa5Ola8NS
2sQYFtNADB39cUxQlzt5cZrPdJ6nfGSToRj24IRzRF6hdGlz6PwUSRmKB5K0vd1czJf46TFM2/ml
UlZC897DwnfOdCuc1V9qkLn0/c88Q6dtZUxhIZqOdunzaRd/TU4wuEac9W2IKvz3dh7sMERYMMEs
NoUxSQjMThOAo12Vjlh3LHBCwUYkOM7slGbf2BkfXUzYERUb8jqChqD47QxHla99T++qG/tmPyrN
5lefcR6iKppVbpOa3N/QZYDlD+nXOg33tnTs16gLo3XeRVuE2eN6dtfw6Bj3t3LDV5Tw1RpHYwPj
PdxxTMq/cOxMoW58Meg68WNO7jca0KxD9c9jndoSBlc47jEu4mcbqtnWmkSH/VB4B0qZfM1J/c5Q
gyURzAejw6UIOoCMwwyu0oRXSCMMfx4ceiUQ6OmQOhXrJh7tJcgGcZ5fRgNdVidzgiURlGIuGCNj
29fOeswaBsHqP/O6VAUtZmXhPyuNd1FAYB7yrgmeyHW8esr4fvssRgQHzyT64W+Wu6RWlgH9+u+Q
QJ61JFLPjhQs/moWLJSxbp9twwy3IiZYN+vqLl66/cDH0NRfbwURU7JySagiTRXC5o5tbyCkdNL3
Hp/M0ilcd0MUqnaEPkXce6qpK+w0WBanuVsfPQ1wR89WZ34z6M3soDfpG1dh6tXTv11g0FU+8h7W
RqikZ2uw+hUC1n8MDsb3JmkjF1uAXkKEou0aau2AsAxzZMlCnkQ076bPxTMRovbPwbKW6MPj1FeP
hI9OJSBXa4oNXlRZo9/VWJHXvgUgHlfIZR5O39AcrrsuHI14KF3PdrOGZG7VK2ShkZ9AE9qs8zW9
42TLwOsaor5kdFF5a9l1w/42Hi/cCqlDOWpHjqvf9KhPn6AG5mufG2xBSuF45od8SwotOdhg1Q/z
P+CFbbYTqQNIu+/jAyx1qiUsT7UE1wsq+VjbEmdabIIMcCrj4ITRS5H6xjkx6LxOV3d+x4fwJpEo
wH2DmwZYP75r2CGXSJHlnjMp+vmINJHMdCfZb/gOZJZC2VFe7E7xNoPeB5vCapQX1g1zSWzOS5Wi
y5GCQJYlfQK4pT7nAYRes7gzzPg2c3RnS4fFuytoh4G4ttQvhmW/VU4o7mMGZxXx5SCGu+pkXtMS
tX0+WtrGnQfoGFy+3c51TTN+wRLafohu0dhh+FE5VLO1WSCFJfFlfROWytIejv3kyMu1khpXorad
3zpmHi1bKGbbkpkJ1g/7W9wHr0JD1WwIaa8HeDFoa6b5utOL4zANKNXYMRZKlVWbWxlOwCLjr2WA
h+eQVz5m1uZ/X83fExFxKj975YSBLexQEvSNF39T4Pl4uP0JZG4AzlPFl46BvrudbM1ag2sQTxk6
ub6Cyx2ErviXgqwiKPnnyhmFygGt2XI+a+i0g+tQ25ae5ewVmMIgPTnbZLKMj1gV4+P8FbSmhpA7
1VlWWJbXejNWW0P48tXj+i4iA2IfJlBjmc21lcji0+1C1Jb1IHuLESqF3UIzSO5ubKaYxrtPevqB
uIM9qjrhHYamK0DecJfFoYKPDrrhllBa7N1U4Lj2AnXrwPS76g3Mabj5BukEdP92XtrfKlY0TTZm
Eyf76nBLWmmbrmf57Yw24fCQbW/F1TgELJqd4R+ASz7QS6M/mTZ4XnVz75IQdRbx4LMiDhQP8bhE
cqHe6dCbf6I5rIEbsggByYAtgkwxmUaNrn6fz042EiqyLi1/MVsX8g7N0tT3/PNOOA//Pm2EBro9
g2rSopH5WcQb90OTh+2QUdjbgO5bt7i3fKNbuIULl9lt7vpoEpwWAXaeyb5C3jEW1y460EOpjuap
k/5r1xIRW43em7CiAut/UEON8N6AUmWkRLYIPtSE02dRE8bqg0QkJdVjk23ILCTLOlrJRnrUh026
BwVcQ5DqH4NGBB/jkDwYoKSBxTdvSuvU+y4fTZqBtnf0QWHRJcz/Bpb6PGLB0uYaqsGp0LXonTmT
9/VfbXBTR5asST3Y6KRNbCuCDLwlDAiQyMU4MI/HMAgS8RAOKRZpkVrtCRd80QZbV9okMWhRsp/7
B9zVNl4bw31yAZ13RSwfGC65T5En3mypeqf5z7JgOHvxsE1U7c4Nx/q94movB+IkD71o4oWs9Xg5
e2oaoex8ND/rfCwRD0/ngq5nQv1rWhspVcU0yFHXt35rXpj2IzP6ozO0wT424+bn4CywveAcDxII
RdUo29mCMqhwZGM/uncytTncmhO3p85sW7Q8Ix0S8L36SdA2m8D6xOVK6+BpYXuXRVG37TwVB4a9
JwHgm9aZ7sFw8uPcQQKQanhXHN3hTs/VAzYNdWNhM/kC+seaDhIczp/Tx1lCj/6qvQ4W5rSIh3Lu
jGpakG0JqMdypvo//nz3i88yRnpkjDpUISYBHpbVT+PP2OplnXdKtLk1P0USE3ROdMYi6hGZVq2f
06j534tX6yvG5f9IrfOOVmuKJ41SqiwRNa5SLRJvJuaDhdYYjBRhoslFpj73rdHuVVjjhw76J+YM
Pp42oiRQdDfbIZIc6Eo5ESZ2gqZtOQznjmu6H8oSGXbgnuJRI6/WUc7zuGjufRZatcKhqd1BwC+c
JaxIsfJSQAs+4QN3unSWgRLvTNQSlzZuO2Qu1bjtsoTGkz7lgPU2zsuw0fdlsnKnN1HjgIEFoj/N
804+SQzH2QjSeRLEj5fYKwFm4Vin4ngrQnMHE7qqaiVgFf2rziAXX5oTLkvdM5ElVml8/vPnZP5m
tdfocTBoQ0QDNEX7POHnkJERlIEtaCwbdcXVFfv5ZSL4376a35rUgBmUwNTbeL159Vqvm6wb/ZWW
GCmvNB43MJtA96jJ002lmzsu5HziVYJISaA5hPIOhjF4Ntkd5tX+RrMaT2HHA3Jb9QM6pQ9tmgCR
ZwFZ376Z64bctQhKNyT+iU054Ec0UzrvHmP9SjOfM3+fTsXPtA8FCciisRCvhpekfzvbfG6vuvyr
eKJNS5gozg3x6Z5uUrPHrWuigQWhDYrRxX4d/FBDs9lIKeD5xZF/IK8WWvQYE1aUee3F6AfE6kOs
oCAs60Xj9MMbpX+6hqTr7Oa3Or9VQGm+turOO2BaPgWQkudGajoZlUrSHxz/f7IGPw/yJ1Di4QZ8
3HHMXGeJDquFazhs9LKor0Fkw1WyK0Zmvhrj4weH8eeb5ndGoIXTQmMth7SDm/rz1mbL1K0DlGZL
R60ZeqewEPQqyC7NGCmHSGgf1BfKhrZtjHLe2ShjPh7McAh3fSveSqOWBzGI/ADihJ660eu7osrc
s0Acj1Wxurp4AejKD4dZaWv5NSRA52IXTnqRhYFfOFHwdHkBwi+2gB38v/QU63G7CboQvWERX4Oh
q7lDLE5/3Fxd7invuRF8NUvf3yFloqpzpp6cSH6QLZ7vEwHwzNDCc9x3+pOeeMWS8O0dZ2h5b3vx
Y9KnzZpWfoDW1O5Oem/dZXlr/tN12XtG1NhFpGDRyUrsOOOHNod4NMWHVub20qFJgMqTfDWTx+WQ
q+7HgPAaHSwJqoyXSFIgZOYs+zygL8lXOrXrGsV2s2xkSyu98K6D2Zb7kVS1VdSibJ9UPwZxw3/+
UK3f7m6IE3yUqk7NYgNf+2SlMSq8lkCguW4kwWA7d5BZDiRerVB7rTscACso5+brAJgZ/oDZrIug
ag+WUluPcT4gLNbCa2cE1iM9iXEl0LJwes/cZZRAyyynw0TQUnvWxkA1Mh01sNh/cQh4vMx/WPl7
5LLRS0SA4lIJRoQ9Sk4PIzBwIilxTpN0mQTqW5J+n1eOpsbXnFeNutZ0gsBc157KiZBOetZgLzOD
YQtoUh66nDyvSGAMNIngfrNSjcyqmP/UEBccgGE7OufcgHWKq9h4z9pii/ul+Z6L8UmOtEz/fJUn
Cf9U6Py7MAQxptpE91oo1sXvniU9HaZIMuwRt62xpepBzAn4uyHTQiNBdqHrY/ga2NEuhY/ILRD4
y3oaHLaJ+0w6kUMWGcTXwtqoDgEGJmFli6Czld08K47cpF/eCHVM2L5ojr+bp45p7X5IUkLvTTP1
F9VYyae+qdutl8fxXWVF39Xeq3cxReuG/N+vGd6Ei5fFX40cWxIYu52jBNG9VQIMD9XgQ6RmwDEh
3tOmeSL6DIXdpICpVxWspA0Dz+BezxsSAgNdvkJlIlfDrrM7gsWB6jEa4bFU0mCZVj6Jw1ZyQBPu
Xs0CdROOtPKct//EQrWe8fN3V7TXT43w7zX44M/SLPRFFGT1PvFIuIpBh3YkeF5mJZXlACKil5at
6ew/35TIPc4kp0TuT4N6lhLgizUvzFHRzIOltfNYHnmInQcz8V9BdcpHBAlXv2iSTRrmYFSmpmRO
IOIansgyKRlzsoZlT6mlKYdCssh5+OiXzUT7p6QZ3hWyQJeuwEpue2W10Qg42Ge6HtOjawiuGqCJ
rBoUXCReN/RGamTdE3KmF0qwVluwDtk0n/G5cFccQNpaKkGxdWK2RaMV+qpxfesJ5wkRz6Gbv3u2
8zjqdvXDyC8MTLShFB8av9kywfs2YYWLHaCzCpIJka3u3GEedOfqEtB26JPsOp9HMhOznyynzhr5
PgtyuiS9D4AKuyLGMRfV2rpQCEQbc6FeekclehfK5ayQkGHaH62RY11vfi2Q2zrkRGLknCZ8Kp/C
Mcf4sRvrhr5DxdkVlwr6ojNB7ph2DLXaa5NUfn7LRT4kSkIbZ7rk87e62luJmtQOVxTFYxZWT4h6
x3fyAcOVrDKMApUolpEmhoXZD9qOMbw3lbf1Qxk53SJInO/uRKKacVTzS+q4/+A4P3Q6o/LZvBEn
PEC5YGKQafFJhDW/teAqgKzF1jz9KLY0mW0jJITEl3rnXy+xEjzBqapI6IGacHOIodN3ji5Z1z+5
ICX6rVvFn5HtuQnMbiBJsLIhVeE2z+KSK1930YMY3EMUd/I1VGx9jSfCuaAcuigB3Z1ocuk7ZHkM
XktKp092wW05VqZgrUwYF5NQv9WsqbTqst2apoyY9VnKhwvOYnErLyO9fBmpSe9nibTr9Oj0vMw7
xskYLnmGgIPk9mX2jfSpcSUenYROBdZq4QaPgYIr0GhyHcZa+OihbnjV+g6zrv2TomSrpX+ZvY4c
pMJFKvJhpxWRgqUvKDahZqVXM6uiXZjZzDs6VCqEx8UXSkNIAKP5qDCGegEYcpnpq0VK/l08jAbJ
VTUYWNOzz8QR0AkbC4y4EVEkXiPzl1SVmI/j4ktUNMEqL5QKZAYggyAI5U/HTRIPwZYWTXSM+hFL
KyxF8EDflDgyHj0G4vihA07Sw93oWM1XFFnfqF/EG+4Qn5Q6oRwYO6WoMCJlm/QAH0Hoxg+xLPzD
4NZPc3f+F+0sAR8EcqRBr9M2KFC/4DkofzqKUE7COWOiNas2arIqL/NXpFreWQTvkbxTDhuhc1uk
bdR7GysuwOP5HYHFRDcvHOISFWaA76URkUNn0tQhIc9gat8pLx5/2FXC3WejC6RSK7QjpF/1WHjF
/7F1HstxA1u2/SJEwAM5Le/pikaaIEgZeJ8wia9/C5D66faNnkAFQ4pFohKZ5+y99suf0mfS+hYp
GelZzbQElYEFjHtX7t2WbBXp59/KJO1OdZdaq8GS3SsT8x9WI8DwEK74tzQGHgbgwRUFy3BRfsdz
NwrPWgXqP6wIqA2L4a7Z3JPYf7SVhU5kYzdp+FMkaX2QuT/Rtc0gqcyNjC4JjXVrO6A94LTuFp4T
t0C3TXX6W4tPLeWjQ6Og2lpN/n2wNeI1pi65ov3oHkZJX6jy8pM3td5dr+Lfo/KRMY1dtV1c3oWb
DDvCZeE1BLX1zpqlWM0600vgIBNB98zyIdnJUHs1/pSrgHv+6M2iPqdFzeBaORCTR9MHVhjeEgQk
B23AooEgsdnGDVRUP7F+2WlK/a9g4ApLnc76XEiCCxUe4hnsgeGOaA3+B9f3A4K6c3w7VpacNExW
xAAnTyRarCvltec/WgWMmT/CcUDTNH+fgT/RmaotNhghw5seTvFGBP7RbU33pz/272Ni8skBBD6R
rvsUd/6ZGRpW/Q5O1EnLhvAUDvn78pPUQAlg6HXdegEXZ+WJluLVtEMqZGn+Y0IrpAcC0qItXv6Y
YzTS8mgmFO00XJkkyVtjClQx2WX572M9v2u1SXr00uZBq3JbBp/UUiFVRXu9DDFDZPwu0NFS4tA7
IA3zn73KKMTQHH8L9M6+J+K3o02o32YdihYbGa2wVq39SkUXVIklXTkKs/PQWoDEC+yHYYC2gfdp
R+rjOvJJTMrKe+FK/+z74TqfqotemuOOEs4PlFhwqEhKNOggHwIUDB64xaNhRisjabytLYF2VP7e
L2hl9CEaKoE6d3Ta312aJ5tJa8iCq1epIB2rdHU0Eb5UMPOmX5POTzzZ1JgdqHhSN9EJp8j62m6L
DY9MqzQCQzwWl1rQjWwNUiNVTkZqOjAXVhbteJP1Kas6gxVSbUSbkQbQJuxLILlIGWLnCj9iX3VD
wnJlzmdrydr0hzDc14Y7rI2wPCdtc5PxOLAY1o6B660tO3ibeqLxYFcQsfGzSU2AlL2IdmPcr1q4
91lePhRD/kvrqKQ2n6EbPhaxuScT9SBgH2mV/UDPuNbqTxdfhl4NvyqCvJIwfTS88Cy8PcScYwc3
XACg69zobvvK2Q6T/JpSsIL5xETLlNk9L6Z1UBgZ0FE6fUSCXIk6Qr+P9Zzx7ZQJztTPLnV44e6B
u1y0EOA9cd0r3QFJgOix6PCplaPH42C4jQb+O68BfNVk9mp0fwb4R9dSBNTcZ1qKP81qAkKztR7V
k56pnfJiWsYUXe3WObE6DTfeCEXOty0Wljbm7xwOV5Sv884OtyYl+T29up9jax4R0cDjnJz+Ocum
J4PgAMKmLqj8vpG2Cvkk3CcorlcSHG7ETTOlcmL07R4jWOHaqL+NffkwAmcBWHQUvYAlWAH6Lmvk
It0lTtXdkukx1I2Tm3rflFXjwuX9BwFGADUMK6IEEd8m4hf2ujVjVUgZl2dTYkGRbgq+lcy+2zq5
O1GqrYOqTZE98RsLJpN+y7qJQGLWxE/1Q/E+8jaVJi6eXv+cgDUJMLArOm76tuqjt9oo651tp4eJ
fszaUm1I9qHHnwVQkp51w1p6Fbgu9YTB9j2x5K1OQv/uRPlnU2TphthV0COweFdRm38iH5t1g1sA
faz2zEOLFFwvi80wk4tdQMbkooeo6lhL+NQyqkxsqtxOL9WjZVcvXgB+peNxMkXiPof8ro4s3BWl
7FsyxfU1l2m2sojApEyOBQ/Z0F6adgSKryJscTI+fXDV0h7qTWQGRAuy4FnjG2O4HcTvnshEIcmy
pkPw1BfmT5jo71l3Es4z2XjaCqEvvCqATcgNa7JTLRffkQYAhj5KO9PhquvQ5+aqR/WIeAOamalX
6daIUcO3obxEmqb2paZ/75eqowAiQouM0QwFT3VDIclHqXoDuf/UFckP03BM+kZtRfr7OdUwHzMo
YNqOynFVM2cZu/61asMMmrz7lSQ6sCj9jLC8RqxmncB7DKTtpRPOkIRcSooOOUKl6sGzO/7+ivAR
qtqPiPeeQ2F+g7Odrsh2ugYG+epKA3LfUmcPuhvpvsHaT1W80wmYLlxEEEMwngPPBC0hRn0nolht
jWFCMNoPrzhIddAO8a840vYGNXKjCo5hOB4lXhLaDqlczW/STRQYHQemWpi6WFYMsLXGhorZZRj1
aNU4tbnV2+QS0Uqb74UmJ5EpuuVqW4CErhq64Gadfnl1gkUz3xkIGdcGIIBtViaPaaaiQ+dWdyuN
QciMLwZvd6u6uY8Wk+XNYLfSdIs3HBEU4GiHpk5+O5H4oN1NNZH6VJSSLkYxeZMRYZy7KNFKpP40
QH9LZzLXIX1aWOa12IukeuHfaZ9OZbTCGXCfQJBlTrzXJ8beKUL8Zet09ZysptO4qxGcbDJmLMwi
qK4HRD1MhKIGtFjAxJcnvzTApVgkGUlfjLswe9HRw0ZmE50k1+pOphjQPX+d5OrS41WiEoH321L1
De7aFi8AICEL41IdVa/lVG6Jux/WhExrEFp+mHZqbp0YKH2eJ9rJ+FE3CIWk4xFrazjeumMZv7IC
2mF2rXsrq3Humk5sVMwC6lAGZJWTgOjCem+gvOwLsNJlMOTcwLF1JX3t3VW0IJiBFofejbt9Vxvj
hiIvgdn31MnuKLWLV1dT9yRiZEHCHhPOwX8onX7Pgx/ucfqjFYO6ZmogA54PKYQtpDkGF/bIYmxi
WrhVCnc7OO5GKUGhy0jw98p+WkPY7uag4n3AUmVNgh6DQsRiwXNNZDAZPXLfjCn9GzFl9yLgmUMQ
uClSxf9fJZuRN5NT8tsADi9WLvnrDZrHrUaErG3Xv7GR5dC6Mvx0Hb0n/lRzOdNbkd9mnxBrgRxO
ysMYa0TIDsZaQAyfV+2QDnTZrto+AzzaVZgywc+G1MPW5NeWYP71vRul2Znm40YYaXvIXXSnAY0/
v02rK3JCGET6VwSpFdZXuaZU9Ntxwh/kR6+V3d2HWr84Wo4Bfrw6MnpVmbf2i/E5b8071TgGPzva
0/WnPW3mz24XZsCZw6tHF+TI6kytkyEzP024y76ZaK+DyyCMlvdk+kFxanF6rF2XSulUON9jJfNt
RNFtZ6Zkfo92+I7lhloIlV3hJtPOLevvOT/MDl7uF3XtbcOPv5lGu1rl+NNcU7XrJLrAIfqKiNnO
0pGwOWytfTVWm0IRWpqPHywby0s9x7lqtOzwrt+YVXgblcMjqwx0pLahrQsz7vDHVKyEi4+BRL3n
vu+TU2PM2fB9RMAq7+ZmzpsUWd9m0vlUMDqKq6j86NSTdLbsTcqlCxQPRwIAvYPObRuy/EZIwmzE
LYixCYYe+TK/U+ExALHe2Upu7qMWx9kZP7XKkbz5XnstyG5GdpNuoX/qJIbRDR8r46uf8yU6/OTG
gDtddhg6usj9Lp3sS4qBuJcq32aRt4OcZdbljykhllsYQ7qyxczG1OYWtClWY6ofVDgchryICSvr
DrYo4Lg5rIWM3Il3td621yZq74tJCJQ4Wc6FZu6sWSA7EQUOI3IdBZXzytLPuNoyYl1mJe5rJ1V9
bfwcnct8tnHa8OqEXU46p+m8puR2sNqzrFPouyMYqMYh+Dg4hUFfv5HG2xx6sgn3IbkPHw3B1nJ0
nc9GzU1D1OAXMenR08i8Z9XMJwon/F1kuXq2U+BAsV2k2+X41D1SDxzpuIKrd9F3r+po/OWDzToP
gSapkbn22slgiWS4MM8W8Rw8EAMxU4+J9LSxi474IV7RN7WPbt2+IW/p32VcFcdU5MMmmqr+3fYb
TDY8XY7lfDZv65dm0LxHWUv73rbgcOfDExC5i+nxzFq+CORbt5MkFGyU20RwBIfoqZ/y5pbo2gZi
e/QEdCt6Wo5PySch65RA//8R1AwPvuzSizCDlMqAbzAMVDnUSLo3q8gKp6dl48rsd29FI/bm9u8h
06wfPHxglz8XzMdjmC3+lHm3f4dIxhxjWZ418ieYBXffYPFZa6JKyoM5ZfLo4qbnx1cQP7Cfs7on
AJz80i8TGtkG9Vl87X2/AI85K/YZvL4KL7xk+LPedIkYGGKpDes/mN4M6uLLBdrYpWuZV1vTSrVr
XuukfZtUxftebx+jXpvWmhl630vh7AE4dHtV5jqrAJQn3TA51wmH5Dt6RQS/+Tvd0x6zsp2tApHp
72RXd3uKPAK9E0BrpzJo/zgB9u9JVjtWMZL14xx7XOQ+ToBU3kXrWo+hnu27QIdUVbTQVyziMIXQ
vzMaWtT7GtK88OPcTUGTbD5O35vBIBmzczEY+V1I7YFv3bJIpx2UB22+HglV/TYlzb0tw5gitNgl
hHKFoEMVH/Iw/QxVb6/sypeQzct0SysXMZU/9DB/+5CJIhzqOQzD0qjbJIyRlDFyeSXkQdtBlxE3
38mAa3fJ8OiVpJWix2iOKQXXi12AXEjyqf7ZJu5qMi3ttym9W62b6iJ1iM3BQKVFZkFD7QbmWmZI
8eI0brcxajOilGAbe09At4gbjbKk3lV4vP3hOJSOdyGdfdyVhh8/OdpoopRqzIcxEt0ttLp6hRy2
+BgzepJlr5x9KavyozPqF8dsvzddd6i8zrhPOobWrFbpyW7n36ksYCA3Xr5bzsa5v7OJd6M8kRpP
kei7jd9H4oVH/LgO/bh6c3RpA5KomkOrJnLLUX7s3Y6qeVdXO0XT7Z3VXe3Jr6YlfZch1DrHzCUf
rRSfyHIC/RYxNobzynrN2RTh9GjSf933Ru+/9mnzyHnjK9WGfqXVcfPUUKQ+UdAZt0XjyO+FgW1g
voJimLdOofFfB821wRpO0y59C0KZPynltlD7MlQaFLpQv7P0w/WWmmH4VEJ9ftScSl3zCaFIa2iP
RFMHEIHKN3t0rQe5U0neRKwpk+ow2c3dHHKhbp0TZrsKAepq8n1tnzsMVTOQw8p7jamCb/BO2A30
CGjoMLM4SNVM9kU6fSwnChJAlLJAHgOuuWjzxpaOdl42kpsOXZfvz3PLvN9oSkJsZ+we5gyUwiv+
bpY0FC1G6L0C+J6eLFiQyyXqf1+3HOtkfobekL81sHtgR5L+7gWfZJsTnam1W2Eqm2p3rK/boqQ3
JPT6CNfL/Cmt4rkv9PqL2Mufmu80NwU3Y5MGatPYlcZMgjIHd21/GfYs+FD3za/jkrDxP4erJAvp
voUKSHaBrGw5b1kWdWWsbH3ioZsedPcaOVUzrZaXDR2/S2R/d2pE9VE35wZ79aOXDfWjL+c8ELP5
Xc+HJuEAfa5S61n5ZnRerliuxY+R7kmyJlU89MmuLiXLUiRWtz6R/oobydyUhgYxybDNU8UT9TaW
bbGpjCb6Dqj8YDJZ+WWVCIa9cHijrELvg/7uJdOj9Gr3Jgpq0LYfmpgelkuB+t2KKpMfU8d97sZO
c8W1520sa2Q16VAtzMkd+ij41ikPpB8j7BWEC0KAwwVglkqyldoxCe9VSJdsuQSm5CXzYuudoCR/
S18Q7xxxxg+qatr1/I1w7QdvYCDOeuvZrz3q9WOKcnQnE6/4rC7YiuVn5kTxLgCjcWwHqrlkrl4x
3crPsSistTX5oJ80q3l0Wh1zIr4Y2ib8VsAkq7Vny3GbNmO9VW3JL3jedBSCUyx2D1alW89x7Y2H
8DPQ4x46ETdN0Wrlndp0eZcWHFbhvCw7Y4vmB8LNd78y6qOCXkCGSxIjhCrp7i4vlw2JifG5qo2V
M7r0ZkIjwxLPRvrB31fLLijzvV2I9JRVLoEUgO95rln0MRICHleDXfSvLCLEugxrdAdFWqyxjFrM
MTS0r0yhv7EWKFeh8q0HbV7rAIx8oqswrijbQcqheHLSjZIl7CCzR6/eslDlAyJppyLiyNpj2LbG
47IZkgC/lDGSLUj+PMarLI4uRU3drMfAZDvic8od/bRs6JxS8Zk3ljMSPbsclJ4/7vDbvfy7ZHm1
XLd8hfHv4mX/v04vu8sGUmq6rUxgrD1JiY8sn2HYy3hXtkH5GAxjIljHWsm6DsmegoldPi5naoGv
wHC6y7K3HF++vkPOs3JNoiKW3QSU+qPbUbTK4uZ1OfTvC7IELGkt8fotxzRrfIG+iqnKb/iF680j
gbmsFiJrq2OEOTaCSpAW9q95TPG/H/ufXerVH3Zn0+QnJdIS4rWSWKMqZj4a+s5bWOvWBn2vgk9k
/Wz6liAsX3222KrRZTs1Ng/7a5iajJE9MM9ZmgUv49BaOONmFtccMpHZPY/0lqQrljJCxs1LXZv1
C6uPjnIZRoJlN56CZ0FI4K5qTEq9QdG/uAgcooAmKHpAY5Pa2t5sOo309uDnEJpnMyiTH4Im6Kpw
NBa1EzbwFmIqIVlxcwDgljyTwEYzhfXzKzq0bzGYDW9sgg8b99NeBkG3j8sp/0b83ErkafYpHalv
cUeFOEx01m25Gb0G5XDT6Up/emaLMc3C7ephlXzUiqnmx5w+IcUYL2lrPstGMV+V0L9k+t1Iavd7
HBgl7GvUylUJRkRTWn93xijf6RYJzYtlfaqdAGHl/JYHXd80GQ/PRS87h6zklV2dl71Uh7rvUHbH
yIc5dhbUhn07AXevH+qeigHVsvJpUG7xBGPd2PlDY60jyyC/W+RHMhyjXWwBBZVlNDcD55fU2WCw
orQ7g8b62aki/NF51UdDj/uesWY6KMPz9kYSZ68in16XC/zZnhAPZfmi+JwcRWaFe1UBl/dzcR1H
M/yRNG67omzkP4Um7rO+UcD+IvImO4sK0vyfuGnN7e3skM+TqJI5Lvl3JslmcDvo8ATlExrvbN1m
Sfrq1fY2TqruvGwi01I7Q2bfinHEsj7Oi5mGGh/myUxDyo3AZuvVszzRxGDRxuqV51r6IrIWIC34
GaNQwKLNO6ScYf58Fnz8FTGX0TzspzyW2rHWXlU0cDckYfyzQz2jzAnBk4+0IDLMPeGj+etQ4ogU
lMhS+FjUo1g3WuIH/n4eUy3Zaa3tnmM8h0wZ8m3nTfJb5IKXyPBx72KSwr+lhnaasAffpV9l19Kd
uHfn46xIXwRqBDUZ1UNOPuqfzYikaRVnSuwIEgNALbUOxbtUD8sGIxFxUIjVCZkh5RAJ3XPiDOKZ
PPGWeQCE/+x7XzviafAsSFi59zs1JZymeUODfNgBsUg2/47BlD6RdHeHFUQHqHRp87tjdwxA0MGe
Z4FnolTw0sLbCTr9mgmgJJKCO6rS7hQm9o1u4+iw7HrNqlQdnKb7aGYGS5SB0191GfMAK0+vvWTV
30c/eGS0lFNVe1teGfOreJAhGvXR2ISj9hx6crwJmYy3gJbFbdmN4RpSriCMEunuilCW4cGhJ/DQ
5mRhuHiMNqrvM/4e7C7Hxkb7DYAGihMlLafAo77EnHlj61xRiJ1ap4b3YjXukc6qveY2xNqr+d21
BI9+SO1GzMF41TGcSC5QUWqcBM7Go+YNyUXvOnpYeCkoVUd4qSvWqZqZWMz0puSpKkpnM9jyh0jD
/Nao8VeWJPErxTHWQIVEmzbVXwZG1jXC1arpjFsVOC/MtH2+ezkF1PodG1BBSIRFhOl1MwqaQqBj
7E02dhjvM+1Awl1x7arhPzdNPX3vI2qChkEkjGbXHn4E31y1KgQgkFlOff3zUk2BfyH/oOp0TmAo
fcGv6pz54c9trvHX6p3xWU8HoGu6/xstYZGDp4Z11fXNtC8iu6SMR3CBpMAniSjdmhSB4MWz0fAI
nbD5DCubZvtmObEckyxE+S3Pp5cLZahXsOvm/cDKyLym9PCECGc8VGFhXk3g4PQhrZH7fjSvyzGX
+Ka/r+ZjQ9YKBNe2tZ2UZjO+zAf/XVOyltMbQz/9+wZ/vst8GcaT8WTkNGP+felydtmkCnqe6CHN
/tfX/vsGNG6HVTDGHd41fqr/6zoTTF8TkKv256vmy3SCzwB4QMFBzaj+vBc0WQN5xyzxnLoVO7ut
7St+bkaPOHpwQm045bRLQIlog3X2AsRWIUvfg2EF7rYYuwELvS2PjUkxnzYWbN/JTU9j2IJoa0ui
McH3ThNseb9krAk0r7t6afPGosqLSuqbk4QDXz+BzPrqhPbe2zFShiRzeopvSbBrur6/QTG/2YC9
TlNgBMZqwHRNGyeP93wYFItoR23z4FeP7v5Bx57/tGxsknNl3dUXt3Zo7kQbZYZwnay6gLMn3hpf
756Fh/ndEvJqJMMPZ0y+a3D7DpXjGo9zdktlw3U1css9e5097EdQWTsruTDWxR9dV/knM7eTja/S
emuLKZ6JERs88kgpRufUtmWzZbSz1obZZg8zprypIoe1Se/x//VPTVPXa5wbJrPwzr3lRXcPiL7p
OsN+y6YZtNJI491LXhP84jrvW5SpPFUghY4s7LGnKth5BiVSW1cbOYXlDvXWmkijYIPnpl158NdM
YJMURep1bqn+GZQcjJuMOklq+trdw5BK+q/dbkRdha8hnroTuhqXtTJnq6YknrAuPuJ5r0mxI2Ui
3C7nuthHnjc6cx1hJGittaZfpmVV2z+75nIwZeQ9LZv/2Mc5wGA/n+kBlJ3+7bpe4pExMZ8J7DHf
WIDv1z2i42c8Y9FzBVuUYkv7CAU/es6IoL6wvP1zbrkKgtrkk4YSoHf7swkDs9sEHeEA/44tr0gO
Hy5FM/zHcdEp7+YtGy1ABFuaDS2I//lO8RjmzMwcwj2Im6ALG9ZPYY/yJB4KAw+kDkrr3cILul3u
vL6uY3A82QOc8wc0SsFn1L5Plt0zD6F8Plmes3HgCs0xReWWGggtTEuhI7aq55iq6FGNyS/LAzpP
xMJTMDjOUzKGxDK62S5gkrUKW6WeaO0p6pZdtMe+mK7yQe1bvypI/OQzSYbqHBnU+8C/Yv9aVZAW
uiY/12XxMMVBefHiprwYydgiyANk6JWlzDbLQV3pf0+7WYKDSIsihxDBYLuc/bdZvo1bvicQ8e86
ylw8oXAFeOLtQU3Fe7+Kpm8IDliPetQyXMJuCbL20XlwPElo+moBaaRYTlEgAvS6JDYardB4zcEs
7Akf4BmGNFmaGdHJNd1fc1AEIlXZQLQOjQlR1NPJo8kHquSxMwtzqwwq2WVoqPeRYhzu78GiCVWo
9z7Zz9Fgb6ZXeqSjeBHsIa5yHMQIgLDHbT7vxqEoodD1A1lawZeRmu1OBFr7po0UH6W/Y5E3Xtuv
0dLHDxIkw7MzEK6ae4b7IV0LTCLakwt+KPvVdppNgUDlQMWk2iPOFYdAJOOqlL4V0cvy28NQeihM
0h77SQLqppAGDYh5k9fhtk1xwQWN9veQPxgYSouLcPJKxweN46iehheJ6uPYwadF+iVEQe8ffso6
Y22NQINr/m2yOm22acKdUzm1cfICHTy9WLb6mBuM7/PhZcG5bByDKSZhUTTSLYLRHLjOeyvtzHfY
AxUS1Dwj3T1p3ulwLYehczJnwLcaF2H2ELuau4Psi55q3kWimT4YXp09OHRLaUO0j/91vMhtFxDK
f1yeojihXNqciiSbzuhyp/PySqiI5J8uQ+uk8nNA+sSf40NijWfsOFWsfVGOBH9khb8gt35FITdX
nadvbk+oQFT51jZJkoAHR3Iw/S55b7PhI2l1MmqrSV4ZByXgFH7xyyvdLUfqyiMlhR5cXj5KYABh
SGPO0k7SjIkT7bBvkz6aX8OBgd9mfkSNT/U4EX06saHgWFRG6Jb5yyWRnp2NnNS3Py+nxL0Ra5sz
XBwUUw9KmyVmJpznq8RgJO+r/gznvNsw1B9brRpXvutmDyZEbmbx/hPZOJ9BTBx9Jtr7OMAO0H2b
7j5l8VPukhvs+MaRlLbx0uvVeFleLZtx3v1zrBzgkwWTvQEPT1EICJy4sLb/u7Hw1V8yC/0ZMQa7
uq+JUYdUqrDpuYGH76T2Hz0Cj49lPf5O5r3leJETFm3g2AgSHq0KMzDY9KvuTWLbddhkyroMDsx8
oQHkdAb0tBlOWHax0I0rC7DzY1F1v6PacM6jzS/ZaiZBTo661yr3z+DvvzEVJELUYq3/CUskPSaO
+THEY3ZxHKlR81XcTqI/5qjra13Tj00W79MSyTEl9FNpuP6psoN3EjhA6vuWsY1bn97z4JaEV3Q0
4IUkMgN4loGUfTXDfQubZmXTFOg8YkIkNEyyx4gIPSN8iRp9POYalb7EVAfPXJWEDG6SyIjXTmd+
DX3yMiQ+IdswyKdWO1ptWa3tSr9wX0A/N2+5z7Mtvwl63Eh6uBV7vUGSAwF5N7lYjMDWPU4WMXCG
NsedjDctB/vYBMJcK9c0kOx9lcwD8cQ8yQIaOja4MsGrhoU/gD0XbcyUCULhH1XatJuxvA8V3trJ
bUtmOuGvtCnlkVCzdgW6rl3JEPSIOcJgIJholfjFJ5lRG4UKX/F5SkIvX0WRe9fD0dt24bDvyJLc
ZDNnJx/EMRp4amvAVNYhE2KVUnseaKL4o/+WOWW71vP8Ee8yvtS4dddWnMSbltnRKkPcsCUl5DIl
uMSFn/BIDMSZ2ApKfMZgM6zxCyih0Ym4uLaJ5azM8g3+zLAz8YrnBcXXJCcbyK2MD/JDaL03mCJj
N1xjtn8u0Slv2PAeHbLlxh5vlgrdLVw0561IX319roGj4r7mYdU9jWEHDdnephbgPB8k0q00PvxW
Fu8VXUdmanlKa59dkLTPEm38NfopYt88ok2CXWEfMTa8jIL0tWHYxrXo3pNWMgVLzXWeI4rMPX2k
X6xfHVGExwpKiQVq2p0oGIyFyVS5CeUhjGAzJC1TV1yIHaj9Lbg+Uo8J3qOxgMI1ozSjihLpk4fj
KQfv2cApW2eDjRW4QOrqGf5zFncXPaH63zf5RtYs63147Z1sX62wrNd1OpI3n9ILoOOFlpVWxJms
5LWCNJPHbXaqI/unF4LlYEpeUGssNdZ0ct9GOLG7X5TAj2O5UuGoX4sy+K3TpFmVtP9JeBu3rUFV
h6T2NYTmdBsTn4GcLzXWiKXBrSB8J0inxhkwULMYUH1XJTJ83VZ3OVoNmQDVynbbtctkdsWvhtwn
rL5Mgoe3JhIaoLbkQHaodkssKm/Oanbw1566NG2L18LngRxrLSrUXkuQF4dPjS+0nYV8kDAcnkid
1eP2krTDfJCFyBrKZ36OWLyUSrjrqu7Vpo9ZD3k+mrCkPZjh1Dwol0R5iE8jbYaj0QvYfHb0QpmM
3q+9KyOkMEDgzkqjC0liSLZKbPl9jkiyxuTmTq5z1gQjFaK9S1HMyZUDupQKRWDg4EyFyYrnWAs2
TATvLH9vgaOIvh667tLptToFsVi3ZcEKHErzBesKsSSJOIKC/gSHDs5unFOLEDkmMSt90FvQzoKu
2GW61+8d2/gqaK5cxcAbmiCU7FL4e3dmtrGOjEvsWho9q6hutbM3GbeJwfghpg0YZCvRUU2VWlY+
gXAsHugCrjHEbQsaEQ8ZXMyV0YA5DeiyFZUUlFA6Z+NLZniNNCfo4Mkn7UJ5deqx3dnaTOyL1Kt0
qepYOeGi44vFbTELNtUlzsvpMiZR01E2/Z/95VU/pdqGOE/tz4lBQ78sraQmmkgaG8L5YIJN7dGw
4n3bENOA9oPEjJZ8RoS3t4Ch4uIDiHEpdZ20zsUiJey9QQnnmCMWQHcLNCvtKRjTDjVD467QKVed
HxNz8wId0ab4gAc1z7xjkOq053nWbxUPI4IFaqxRNFaJy9mVsZgbNC5iJYwLrbfz+0GcbLfaLY6C
ovF/1K3kroaVvwqqFHA4sa9ZFWiMAUGwlqVChDHM9bEUfmjZxMk6gDvSFElxLfymeRRmZm2CoLE3
WtjAto6zxxKRE3KKtr1NxvTQxI2zCscmBfqg2RfTh+alhZR5G/KsYsZA3QUBwvC+J50BG4/BR51w
1l7n80GfCmF6R6cMHffejuRBGKq6Zj3OOSgTGLWQZbU5n+S6JuEq8IzmIUjaq+KqQzprO/Ishm4K
a7Fi3J+ogyNNb4n2wZtltJlgiAwZfFFGZjZgPAO5tts5Hy3aQbQ1XUk6DTKfjg7Cn1oNgOZ+29Ss
EWpd1hcyS+uLqQc/ME2hk7BC1mqRfY/I2djTSkIBytOUvp7LYMIYkiLf1pgHTYiAZH6C53xLU8bP
Hj16rhU/wOTrZFS45VaF6ECpkyP07a5paKlTKb5XtBp3VCj4lWUmOluWS6dOq34GQe6xJhGS7pYQ
t8kpfnXGcFUU9p+o1iPiRNy06gRgwzwYs+9SOs8EtiQHp/P501iN9cyg1qyLwMgOEZDjJ4t1Wyjc
x9ipnuyoMTAGmhpGdmQ8wCept+uErakW+tq85zZD/SDH2EMywqegCVMkNlqLLjzyUC/V2Ck9z/4O
H5XlUBbta1M9dGVmXZdN0/TWVWuqat0ZIt9iHfp7wqXVRk9gvlDZ1S7wmOUuF//72uWVVVNITf4f
W+ex3LiyRdkvQgRcwkxJ0BuR8qUJQlLpwiPh3df3AvQ6qgc94RWlWzIkkHnynL3XNghD+v/90xD8
FML1XHptKwyQmUjGf7/p8r3sTr+WVtMdln/8//xI7nadfD/Lq8vgJ8rzfkPBsAmAw3yCnk5WOgKN
98aV9NwgQtOt6Jz1oPfmIwZHkt9CM7vpnd5s20mlvxKAiMeePsuy6hck8cNJJasl5bP4fN76yHZY
7zJ6OqO68nNmffgkruiBKD60sHoIuQ0aUw2PpZm5vPtp9ifLTYTfaBBPehnTwOpsBgZbTYTT06im
dGeaXhzLQj3hgnMfil7VnxnSqghlK+W4PC0s1/VwQIa75WlpKcCMK1xtaAeGvToLPgPMo2eryn6Y
z/fPdOH1R5HtZPg4Jk76DLwrfS6s5D+nVjpg3DyrDbXZJJqabm0R3MvGvmRWndHi6/4zwvjQkqK3
TssghX7xF3o2I7Vi9hVEOYSpplc9pW1uddnbR0uj5QtO7a5g6E5lix0tZwOzyjq7xReYFbnnuNGw
g4no3MMAA3uZKzM0B4tUCDkOUtsXvD0XBFnR7WRHcdZVuzn1Nyj1j16rJOd0bpu+Ma9p0WxTG5AG
YZL1KsiKXdZtNQhFTm19OtgFV5YdvNo+NSWIJuSMPuNptJJlAQY0s8Uf6frrsHL2hh62D2nQ9C8i
QLBsM8RE3x/uUnvaT23ibDTZ615ZYB6oekp/n6L3DQjmzVREdtF0ZOjykpvZI5Oih6ytdsNUcm7u
9nFbejEOJZkQWqOFb1btf2gaFZAmlYOU7rqv+yt2bkgVaJjBoq8qvCGZIbe4em8xuZ5Mgu9AQ15K
V96q4HGieVoTBryeiJdu7YgIBFk/OEF61/UjiJ2HerT/IyL1wNv31VIgZ5VRraTLWlITympDSKYD
lPYG5oYbtt2tWijHtAKEOT1q+QRsrjjYPvkuw1bNBtxnI8PxxEcpFXZ3lCPUA7TqG97EST8rjyhe
UezhPUky8I91n56NkaOBeomyEDKzU+yBA36WACAIS3uSfZGtGCshxu0sAqvyLZyA61B3t5KOpJtO
H0EDqu476wtOC+KPMB4JXN9bkY7IXVrcchoHK21tDuiI7Gar9Fa1yjr3W50uyNUPZaq/IDV+ayMi
XjG3bGWGeK5N/wTCvGndcGS8/WqyYM6HE0Q+5yia53bllszFTYmt1lHqG6kSFuHGhftIohGZUedC
se+W7d5sXTnQS1mJChNmLR5UaIhdMUr6yANTOKt5wOfhDMU9H51Ptx+eCOK6URPhzfMp5cstZINb
z9Jvqjv60ngj7QnnQnrso+Klp+byK39DhJf5Aw7kyE1+hAW96d32QY2ZUoUEc+J8YlAdZe+Swhlx
1VNH4NcKtwjrjsZW06sHJ6EVUCviozQZLZjk3aEV8watZHthXDlLn0PaZXapvto5I+NmbgbOrxdd
oHqVclutpGr+xfBcqu1nnkGkLHNEbxarD4PljTLz/4cGRT5lbt/U/SqN6s9RdQ+ZFm0EFSD0Q0+f
RarrwUKtRWUTsyYmVn0ssNpmnNuDVNuxlBJgpt96EveEPR5ArEAJSXCfBP7R+egH68AQQLGmx8nN
vmpzeAXgfEAFt078bDuM5gXD4qZgBB60jL6A9PJmeq5od8h3t9FIvAsMMwZDHpzbfTbiYO7Vi4yH
u2rTXe9DWiYGNu72mU0EwpV/cfoPJrQTACxOrZGuQRCY9k4Xf2EB3BAhe7VrvmoXAsEKjVcsTyzn
kydDa1O16QO3+XfWsnCljNOikFFdfEnV6G5zudgWiKuWCNXAfe+GYtVGHF9zedu36koY1WEwunNb
mgdNU/ZSj8+2Q5SSeRDk4aztBC3Q2HzmVmacNP1voXwIlIL7QmNtrDrN03UFksF3o2tfpZNwdsJb
OaVbFKKPQtTlyh4xXXbdCRb6H6YViCyNAOF+eBks9Zk6e2tpyq6sCWQnfYzumTL8mVq8XTpaI5rG
7wiPYIJ3+Rdy9ENhcdOWFdpLm9m4gSAa5tssNMQEurLFq62j1AjCnKtgem4d+YUyTMOjMlERZEnz
B07xscISJl15Et/YiIjT668aGxPOrywNcVJwXw5Kg/LoLPOBkYLiAcwjzznp38dyQhMqCSV1r/ho
bqKIt1yts+Qk3ulDROQH+gFSsYNgm/XT1fLNCCtZwhsRHvNGnNUSN4IdsEmAPYiAnHfDM5hgTp5M
K3vnO5zCNzLDrpNL53X4L6dSmmDfNdUbsor2lAfBj+7722RI+pWlBTu3HK6i27ZVzv9uoY3gemto
bXRli0GgvJgcXx1Fw8ifbaZrQfjVxkIlgTwYUiy3iqBBIRIyoDkInrSu/+TIgtBEa0CW+tJrwvhm
SuXYGzC/HLmfdxs18d81pfGcDGuMrb6OJo4jm86dlRpyxd6yI0PoGugJNjileu/q1BvtZ+Rad3XQ
XBCaD0knvgzgvqIDltBwxRZhgu+j+iNT/x5blBBoNDZGrSImQPQ/6eiYzKz+iEAeFSji8PWnGx2P
tMJuV7jDisbBgeykfDI+TULsrb7CTlnbjySCrLUB5R2sl3c9HQhkZ3uHU0rjyhS3wez/IAagW0jr
LNTrx9HU3kV+5hDsrLB0B7hPsr1B5uKqoykSMey2ZXI1LXFDGLGReX9CuIZ9vQEsR6dXlzQG66T7
inewFXYVlS11VfGhOMn7nZgiIkIVjWMX8kO7U02vNtm4HCf9TGZCdRVesae+Vnn+3+RHNycimZJD
BpWAYb2YFTbnnGyvsjarlQ3PIY+ukcrUsOOcWEl3U5H3t5du4I0weXcidXYcU3zPbfSrns+oWZHQ
a0x+8rB+Ue0tdI6QTg0FFU6aqxoZEU6KaWdZ6qdaBERc6hvUhusIu4ygGA+YVvjJylJ0L6D+bP4I
iDcChaLR00hJkEZDWBi7cqPBEe/6bo0hwQjUjZ8UgIbVTT2Euzqqt23MsBVjVGIHxJ8lW6TDZrpN
+LYx32givdOoQi+s002rJ9ukiudcLi8zaYmP6zpEza8xDCf+tWbsngibiQdZn3WGCrxBypLv6FYn
hNC0JhtsXXio/6CSax4W3p1hAjlMm31rG5sael+dgDDTd2hdt5r0d6H9lXN2IqfsYCGLHmR/0HMo
kQYZJ9ELP/uc1PzSELBVZSSoKLizMh5H+PkjoUFkqO98zdg1NF1sGlp1P24HB7FtZG+LWG4Dzr4F
kbI621nteIYcN4kcDnpq71Ocux1tjCzW7i0/XTNMUmomEnpHL53d65WyrwXynfo5p5c7sn34aNNp
Ch+CpGPMT3OngaHGDi4NewPXe2cO0Z5ZwkaVJoLRaBMU144piN/Hh0aFRjVpB39uNOAdCHBvcMzb
pvC+kBugt1DRgPMGMm4M+A6O2GkE3OZWv4306FA44tRbBRKxbqfZjWfG41aJrHUOSyTME7Cq9mGk
EVXRNbDLB2Jsd0M5bekUbrA3bUe0F4KzMgFOXl3bNIXBYoG2HKphDz5jW+kIKqSzk5AXFd/ZxNm6
ENPMltuYBPfGtFjs+Bpl9WYClCJ1C5WxvVda+I+xzn8xJsPGz5FI0Z7G0DxtTJUDWJrsgiCiVp8T
Anr0HuqTQ9rD/HVpK96jEklPzddYcw6pguE5Hb1CSS+Jbx84wO2kZeOtnp6D1put3JpxUhtjP5tw
Z9VU582/jx3Ge4aKANtHL2zNXVLIgwnUJGkQ5k9iH5CVzQH92NkpYLRoEznr3ND3DXBE2UlODPUp
MLNz0pknWUT7AOdKkBvfkrOVxsUbquOuFWJnpYNHzTgnDY/+1q6dTaKoXhSE15peLXQH6KjqnrhG
r1QOGWmBqvhOktFLCiCMijgmEOaGyDlw/3q9uq+V6hjl3Gm8Os5AWeesEuPvMGta0nabU3XK3vIS
jLpEY73Vsj7jbg7Kj8Fq6ZFZZPJom2xSNkjQcUwpoPAE76lb7WbDBj3ySQCnBjym4KpF/LA84KLc
KzJl0NWhm00V4xA3WXhYKOdOFgY7ZlwfzD1MeBOFuoEUY18sk6DqhhnqpUGS5yB1WmXSR0wc25dK
jI993f1haITDZk5wW0I0l4dKE9sFwtEoU3hOcYoAoive+35ftXT5U9T+Cy60YVJzmgQ6j7ZI7U3t
a8kpxFGFPyCntaqVCmfdsbqbWNRWkV9px8rIp+uQn/TsE90epjIZUmiPfnIU6fS1xMDQrFcenNCV
nqYCQSAzG78JPYBDFiocdJr+SwLFiIOBdGP3GtoceuP5YWGd4zXB+joHJrjSL1nvXfWsAhg4k5Dw
VvaF8SJoayNUdjxND8APmyBtW876v1zb5amJlHEuFEmXIEFwodWn2vgszKlibDUHX1rNhVEoIMLl
VVhIrHRfpy0F498FzhoMVsI15JLPRdufE0+Xnc0oVI+aOblsFy0dmSzcUWwOW4VVyluwNETzhXsW
qM0C2stzOHcgHSjAZZSvWX2MFTA9Z7cECtpwSmjtWyOaNVBD6whG3/zHLgFwNPjX5OF4v1SfOlQT
tKp+suMI/lAonG9wI7Q7zIgmSwVDfJ+W/e/3SvWY7GG3JDDIxnjQDD61Aw84jtFhdwzjWapTQDZA
8Qq61Zd/D3nfjliK0yF5S3sO8bLJFnN28hRkMGTGdr/Ej5pGl86bXc2w2iWsRfFbZ50qIcXKHJTY
N3b9kKvs+r+/0NhRiofN0dfGnzArxDXGeNk5WJvmnk14aEzCXPwpuCRzTOG/gM+G5AEGwfUAD8LW
aDx0U3GCnXrQ3ap9+H1hhsr5EfaLQ1r0YTSVmEqGB/POqb676Gmwh0bin5aHBfCd29HnEE1i22gz
/Siav6pfVZp5V2EhPlkeGpNlgtnLcXlWzgKmIreuJp7TvQ6m4xdMVKDrJM8n+GxSvTS8+y/5Ihy1
P6VrS/brKLxok6owDEtMzk78pGr5of9+pd/nTqvOwSNDsF2+svxOgBLvQ49AapgY89y6kaojKGoH
8HwzXjHU/nSOXe3H3pgnpSpqeaMWKCRdVdlYc1TRgg8ry/SxGsLusDyzAvM7LMseR18zYBg0Sq+a
mVidab5U0M/3RIi4584q/2ZgeXfLs+VBaE1ZecuHWMpLT5XVunVGrAFxYbxBujtP/qDvHBF0d1O/
99WgX13BqBUYUXdGpc+BQi9KnJbByg9o4y+f53c/qD5WwYG2tTbG40PYVUhQ0bcrM/1peaW5NjnF
6ggRcTdg47X0ajv6pALidzdREM0PvRkwo2higdILGQyuYb/xwlI34JbiWlgeyh6rgo661MviFGIb
vGTCb0t64dk0x4sDeIF5VQnKmTp6lEnwnOThs9KEZCfp+r6jF75Dfov/spiZPvPiUyWIr+yOPpyq
KtyoymDu5++NQqc7+G7H4Mcd9rQYopcKmjSLR337xWwSbFNh3aE91PLi3JiKxlsT8teqmv/4yEdL
78Rf0fxOT6SnXIkUlVcM27tCamSkTogGii5QcDfAgTV8DVZYSzrr3MvVh9i8ML0xLqY6/J0d+PTN
+uewwYhqUarv2x6OQKXbNJaL5aoEge8Dcm87Wvjw7Mba6HcFRPrmYLBTzD4q5yjDVz80HYTv8SPk
vmOrTeMxgmfIZptn6OdjMle65CHiwH4Qs+HXmB/6MuCYHZfQzEUoMy/V6A+bc2XjqjmsAonre5j4
IUZCOsoCjmzmdbzPoNgniIlqIzwtfHQnXyPLCYed5rYc3ggsR1Jnn34JWZaeRhvmTZw5qpy+mtr7
z3VrNZh4xwExcQT7zR3tSzt21r6JsjcXgbI68/AMnTEsyS3pKxz1Kx2mypqiCzbp8pJzkV9qbFen
pEGaUktVXui5EC1EQ3WVucW5DMHlAUJXd7OO7ly0RHM3Oq0VJKd2yK1qGlVDj0gfwg1+Axd7BcHu
HGroSFql4sxn/PK79loD/YO9MICcBMG/U5n/lSP4lLGu44e4CUBPVROB3e3An57xsu3U3MxPRV24
L60zx4nBVbY5IgWG2u1021D3DQJIr3eBRcG5TryqSw20ppazUzWtWecDXtW4IcAW78aNlyum94Yy
WEluEYTDOZXdNet7oIr2iGSrQ0pkopebn+Zs0RedFplNBaQWt7Ef7MP8G8fFJhyrEDEa/AO9NOlL
GvET2w1qu7pRJDOnmmw/T+rSPrQJkrZo3vENxaDhTW2GItrB6542wTGBytODujhVOXN1jkdzZ4ur
JHU+HVv+jLVb75b3o01Tue/gZdHajMMDiMV2H9e8BTryltpHmby8i6FWMYSZm1Nj/KX1DXX8/O2C
GBiiUYTdhauxWVWmLI66itsDwUN6/n2zNDvKjxA+4eD6/Xbok2OQOP5B1Brhe4CriYoGCgH2f55d
T+X/MqaXj2q3YSzIwFHXu36l1oqirqokK4+yMY5LubI8FPOYLsiiN7Odr2w3Iraka54kEjOc+zkN
UNIC71HmGyuRtc2eaCkYaq2A8ZePB1tliriUK2bq4sZkpJFSDK6XaDWt00xGquPOTu0YbZkMn7TS
SjBMAqkkN+InxqWIpQ2cFgHO2Vwj9JbvHM0+ABM2PvqF9jYOVfygFtCfnTGcrzBX0MMdYSwH3X4B
XjnS1j5U+qBXw9DLj1yxwy2M2PNQlcmxbcm6MW3Zb7D0omB0dNg/oR89NiZ1JTMK9Nu466ZkD0N5
SXJYHpY4h1myMF+jrh59p5qGlsDo2h3Wz/Fapk52WBbh3wVVJa5uraXoRZb1dADWp+g9srq+Iulx
vp574WawvV0833pPbt1cpwAn/FEaHFNKrRoXd35AgJif7U7pbr2GyGxZGn45bIWFsAy1iXEbs4g/
R8INKXVp3pbPEdmuH5KAoaVD+M289tXIl2AZzR8qBVx0zdqrdZVctUqQzBxhWQKZbD26pg2kgCyv
YwVk+9H3EQewxt1CJmyw1ct0r6WZfg2wTuGndY23YGyhsQfvJTfHUwdIInOTapumSP0F855NGwPn
SOiyehMyvp02Jn/IgGsPSyRzwlx6T+rg6H6hCQue1LyP7lYskR/ChoY0Rp5LBux1FSihfgEUaJ1G
wgPKmdlg97QoEQ/AMI4V97J8zgUyeBni1NjLUDwv5VtYQeMwgKP1gAr2MctIOWO9l7etilK06BZt
QY71sjpmSe1frTk1BbvezEoNHf2dsCbyXucSJgDRo/pxdiABq35QKSu3Zlwhzja7PtwIqMNYwBlQ
dDmt8v99sqLDo5M7mAAAWVYuMX+mUgRbEMaO+5JqTj6h5YkQaRYjQaQrqQy838p7RMA0+A4Z6dbz
sgQtD21kueuhZAAWjQQwrSEmHBpLt4+VooUPSV3RjLNppNhZhXQEz+ZzJb5x9DSbbprVGXnsPkD0
Uy9dkhATSY0NMTZZGROQXjEbow7Lj1m+AtQ2Q854bHVsWasSOh4bbekftYjR21Ak8Zy58qSCGT7p
UWze7Eb7CSNGCPvenPMxOGLc0BDj0Cd9YeazUdqAY3T8eica/ZHoFH9njgjql+gyOE0t0WM1GTV9
RuSbwXniQF/ovhQfkcBK1Ylu2oSlOAb44j4SqQA5tvv8ntHw2E7kJZzUyRfUdgZTiXn5avq+2gZo
g/D8lS2yJfg804iQx3GD0bOStPQyCiBaT2X62g44h8tC2jddoDXTBzdnn2wtYCfwWBzfg0kbwmwh
P2sO22sYLRywiT4gBI6uy/JgFuH38uaFFa3fJjSDLYWoe1OS9yqRDD4tiuEmbU5M5V+B2XCCCMqb
0BXzppOxPQFSmVmmIy15kXZs0MsvnOupdioBhoAIpA9n9Tldru51oezZsXYa9T7FwxVVp1z1n435
1Qbuuy7mkNAo0G7WVHyRL1OdLdUlX3CObeDigJgz72vLA6FLJBPVcXRoEqslkM64Exve7mbk9A2m
z1aX2s2OcdL+vj9DhUA6s6p7UkB7EloI63VOCQ4jgHh6g3Y0t4kF79hFqMrTV9niGOrLaVolSvdK
SET8rKk9/7s6rPUeG0FOpjtuEuUehN/h/KuWDDqOhDGfcECoV3NKFY/UJbIZJkpTg7iqJXd4sCXO
Ki24yK6OGXcI5zVI+jsKlukxjIWXBW70yaLRSvVpOQSHRuzQ5ZmDKgs0iqiNxg9L1VIac1F+Aga9
Hgwz8WyzT18Dc0Sn/0p1q/0xMFBhUmFSppDyZyWCXr5D2rVVvaiGKyHGj+MeR9ibUWZvRuQSo1wa
bwoCTCKqJtIYAmbq9VxPLhutU2rsnkZ9j+a1bVngcGNAKaebsAa4r12C3NX3Q08IeKfoqZdRCoP0
zLbQ6/e1xl1gJ03ooSE/suWJHqNI9zGhQ9jrmhY/gHdF6edLjEc8y9sqPBpYb1MYBFcnbmiVCfs2
uI1962LymRTpq19ZaOL+6LNzTd371Dx36RAAkynzm13E66SBVKM/DW0gQf+V8tJ1LMHLP6wzG67r
vCxmVgjQQeetKMNJvfqljYDQ6dDoQX7wAl35o6gd1JLgPVQ13nANX04GjmcfIv8/WIWvHULHyvlr
Qx+uFw9azlQuH9OgAC1go9r3k6csF+IR9Yz1WMsMrNMANiKf9y8UrUffsZgROOW3LKPoxXET51bE
5h5RdPQSk3pCVUeJxibIbC8Ur+A552G5+LM8y53CgAbq1CDM+aLQyLwsC3ptrpnjfkF0FJQ4mP6t
tCpGeIzKJKhNpeO51fTVgvZKjZ80bB9li+qIUFFz5l9Td8DQYZhy7iboNRxdsYZh5t4XI2Bj+nT0
8amawxEbmTqvARPjIEIrDiXxBkgL29gTXdNuAxEqjy5361LvNEH14Y6u8VgDxti4zNg2y9NUz2u4
p0z5ADq5u8jN3lLVuZVZOV64L8TzMLlf8ZhUlzYheWiEPL2zKoc3DyfFaUQtvDebOCfCJDCOohuf
kZRkTK05GeF9nTFCEQPwID3X0VBvrCDHLjN1cld1L9WQFmfwBSd4MtUumdtBo/hmSWDvSXE8ZYGS
XiP0Fd2gdNeKGDwBUn3P7s3QT9B8F1H47Mciuyep8S568mf8yQ4OqmKPb07I3Mlh6uzrY7UWczvS
Nxv9jAgY3KrS7c3Y0FeTP6KGEyP/KN5XerNhJoNOP9z1fZeunKn+4Rd27hgos10ZJnITCSSvywIe
2Lr6xYTWJrnbgg5NVxgpsAq6O9Wz8sAbQ5NxzJLzhE2IqKEGtXJdAFjUdLnV6b/tM12R9KfrGrUI
qlmAwNGRxbAEFEGOHKXQQMvgIRZxxukMWyqJ1Z5VRcYbemPcqHOh2DmR9VDV6IDneDVZdPu0brrb
lGQAjVvmKRyr7HWlpOVB72MmO6lxbcPwZEzU2Mt1oVlgiX0n085AbjfVJMRJo52N0Dl8DMKf2Ir1
nVT9fKfz4uHfA08DoTpaZ7r4r5ajPBVTXu0nn8wIPR9fTfIr7zmYmK0GnQf8jnkaAvD8OQ1gM9DZ
Hnxwkq2foW4xzLtR2Al6KOh2kWF+UlhU5yWSaPlIseKOQYOqr23yfLw4xdjozrZyRLf4odUH/u2k
USWHPujbsJiId23OpvIGZW/jTIV+WQphy+6w4NF31udDmzEfR50hiSEB0w9S7Xx6qXXKs9+lwxS8
qAH0OWYnwZtDF4E8SJ1ZWqb+LA1Lqy73Lf5e+skl88aGtIieCqche/U3fKkWyq4f4EJU/UQqUgQI
aIgV2dGPrZ0jFp42dcs3oK3GET7XzWiAmy/g736GhGeaXqFqH5w1daK7cpAQXXtA6ptOzfx1LmrQ
NLLtN1oTtuuec0297fVe3S6nCkPacksYWoySknAnpc1jjttMFumMohRm2R2SpNtwj/wQufu9kOCN
GshYplJITvbVdP1X6Zhw8VU73lXY0CJQ3xvV1SSQwSE8ITT53wPJBRFTleArzxNIldDebjl+FbwI
XQI7kvogyuhh5wyMPFGisl1qYw4x9BsKUPiw6PdJj4vRJQWJGUjHDkeAfERIk+qA2F/22yGr/iLV
74g2IeUxqk1/187hjKJq0VZXsAvilsjczKeg83pFhiys0lnruVE9pKBBGGRc08RxzwhQ2ef0Io7r
jSNRLkSOUVPBsGBXtez2QTucG0WcGSFQdhvdY1DazxWicfh4zrnDfxl6HI8Fck5rb5bfiWkDySTB
ftWzamrI4UkRHzLOsqol4BB0+gDS4x72A3O6qrtT+70tPQML3+3e7LsnBzFQz7t7Mwqnf0wIp51s
V32liJ/DP3vOrG4LgnR+wCjrQB60sNw6xs5MY+2ZiC79aM7lW5XLPWlYclNOmDc0PXoixqM8lA0u
VGxKze89wNXD2q4a1nr5jkZiEk0x6j+/7QJ9kO9p1FFHD/kA2HfKASois9Ebq3/Ny/BWMNg96jKB
BUmZt/FjlUlGEeEtnOQptdPPzp4Bl2U2TzJb/xCJGmiWXj3GTRPdggrz03wELVKafg0dhpXSV7Bp
HezApaIwRbU4iPtKEB3pN2h3rVH5XFFdXAsbM6y59VLoddJpDhaU/2qoxBPeXhSbkbEaiOzd6lX9
5ebkB1TYL+pO7dcx4AoGqEV/qQ2i7RLbFHtonYwbsmrDbMT/AGL5FVL5aBojEjeQbxw2f1K22tU4
TcZxjAbjGsTGzWyi+phosbMpTU4GMN4Q587l7lS2Z1rFxkvpK9Y1Tu8ojttV1qTKLSW65FQpCHG1
AitPXpBEoreDcrWSwHMs8dIsCcdumj9pmZ54od1F74nNIRtgoHN0Gpy+IwjQ0C7k+reZFGZowYVD
s0qvFJ/cZxdicxoHB9dlnh127eziwJUx9do3w9XsWVMUeWkD4eyCMu8PxCxtmmRK4c+E+Q0oDlKR
CNd0o+GaNtlXfVR7jiY/9DyLHn9/JkK8jSpdOKjwfU8hrIkH6u/kZUYl6jK/LJWylqTgIoc88brU
iwbEC4qKlXM53ci8ajaKoTpMb+hl2pGCGo9jmbc8rVvzIWmTv1YGqNOxFevSTHVzR0r5n3soPaVr
JBV22rzqC/kbQhH2BvMNsDQohPkDUNAETkznJjGUiyYNd0IewWyoCS3Ic5wYgy97PpMvt0OQlSn8
hbkxZ8gcm0Xi2i8k0X9gh7X+on+BEiWcZ3usxRbZ5Hj9PU3G9LMrMNgwJcmJ/M1WbMHgvk05aasT
yIrHLCUJO6A6E37/vlydWpgwZcqdYbes2UlTV5S2Y/H7FO4ofcoCPLYc+IMKDDu8Os9G7G/MFpN6
4vRvfM/4GNMv2fqsl8cwij/JpmjWhF0QaD6fzdWkdR8o/JuVcIXcwduc6qtpRpypSUdw8/BScSZ9
KI2IDpo1/I0LXZyQhoZPiUtcNVs5zRnlMSJz8Rt22COZ2NX3yAc9eZ3rOgJwkhcBlI8An7liNVvX
muhaDOShisZ4YXCLXs5S+ZzSDICbek9rOZchyVraFaLh5Dfhu187/aSdNJP+xPIRLyGpLVH+VbIK
0AFBEfJvZtwneYEFCwKQWhLGOooMy39FLkYYLGi/kGQ5RTJqASlPZjpT7QSHbOxkt6X7Fg+ocla1
OQ3YXrIOMzlxKU5eW3sFzOtpbNQczL2g+TzSOZeK+dSC0d1U2FERuSolDa/+cUm8K0RJhhai8n08
FlgsyajyV4ltnEx/yPYjdgFI6sxmLY7vy61ZFFU+a1VcfHSiO8OMgkfGFtyfC8jgmmWdakPHuqZq
p39X1zIoIbvsoSqcCFSk9FmczJTLHNb4Gh9Y5EVFQTxSFA8/vcXKs5yeqRWdFWerctcmWr5Vsfh4
ofsEUMv4jp4RLIm/DmapiBQDocfWzkmE+WTB9zgRhAU3es6AgUIst6jIXTxumLmxayBVXWZw4JgO
Wlz8YP2snlVVWzNLcu7LM7Yb0lWhh7JS88Wppq0HwErdIILrgG/T/AFGVN+xjoi9sGhLByImNhfy
qgURpjUAUlmEhfzfvW35iBk7doBlQRxUyF9zZ2o5OVFRNueWtPLlU78PiKjWDQGzq8JS7NO/Bysp
UMjX5RtldcgfzLPli636KaY/S+Gi5gF4dFeJcQqZ/nE5oeKPjk4VStDlqAoSD48sdbqnQ2E+535W
bpMuyZ8K2dGM50IwD4R3detl5PXvIUpqLw0B/wuVeg0K76pV9ei9KEEe1CqmdNK6zYeh1gX+hegb
r5+2p9YGFWUYu9+YWQWDISeT+b0G2hzC9gj1TWipDwk4xze1d+oDAEUPufaIbtqBdtUM1S0Oh+ah
i27/PrN8euqxSsmBjbEd4RAYEXO0SuPIwUQEUbMhzL3Vt+rWLFxz76LN8hLRgIiwEQQY+Hg8OD9Q
HmUMUa7ttexBuzNLrfldKLer+aPKLrMH6ynJTfuSIwnsgWp4OcZjFC8oj2mSmZdQAW4TW9b0IS3q
44DQ4qOh+Br0ZPQCi0KCvJmELSHNSvo3dlPuNU7eezeyqzsO6Xw7ZEHscakhYomDZjelDn2RNqBu
CH2wSvNlXcnQ9KyQ4E66hOKpNrlmSjP4cl+WW8UkikTbsogH6NS78Krkmbw7olhLARF92TEbhwmv
tMHLETOCL7OPL0rvNndNkeVrOgM86IMNNZ0AUxjiqRB084D0APmyVMHEVw4F48POOetJ5gBjJJPn
39OogB5LXIC2hr1EqM5yizdk1RyWbn7JX32EIXUFZVad63gozoj8J6LDZQxCUhIPQ/Ok500PCRyk
n9rWD8vBzXaH7tOWKqV8414Ho8UZPi827bz4tBZq2K4mHdT3LZCrpYVXVUibEaaIH/FwQRAltX15
9n+4Oq8lt5ms2T4RIuDNLT2bZHu1u0HIwpuCB57+X1XQjM6ZGwbJT6NpNYnCNpkrXRGC84wu6qhq
1V8hH3JGgHjZ4Eyq/0DMPRAEto+/J4vjidlCt+uqMuWvBWa7KzFFcmpzpQ9+iOHdKbGP+d2bb/YF
uxNsW01lPcMEZhCULujBmzDbTy2QWHfpr5nD0Cf32M4tTK0oLVhYGgNtftv26X3F7hJ3J95g2ECU
XYAm4gczLGj54hYKNrrPf2PwPFk+q+5T2PwGGzlI1uf6C5XSdMlTp7uFfcgYLkNKxnCAbK1Gp5CY
u7coZpQUDfektBevuqkjhEggldPtwf13jIck0dNngVIkKOanPp3zE+FPrL8TE1Ubbdet8tr0zohc
sQ+i1nywzeE9HlMcL8VQ3/oie3E9cl+LkIBhFjnMEcVD+YA4OuCfzAwAhfdl1UzJMqmCe31dvM/O
RMzldGQ+xeoUdSzx3cPx3sSmy3SWEMopRR5vmS1O87r6JseJlRdNr6wHh+3cGj9QiKAXUQfVhERo
QrTuA3UTpMOI/oX6ClbjYp/TIfydzWGydpghYTpA7FDlR9xclOIrIgVSEnbs29INgN8y1gna7GMi
YxtausgX/C5NjvYiIn4U++VvwcXerGglokP+MW633aFs2J6D4Jxu64FfGl72NKVLfTYrBjJhXuVn
WzIM1My6xmS9Lcos2ar3TPlPnhfWnqPh+Ac1wdcKDGWxNlNDS+N+wBHbdK5+TJt+DaNTjSe1foFt
qiYIUUccN6L3fzYihhLgWCB2eKDdhVn8yCsNQn7PsCtEJzqEQfO0LBE0wyLp9rbsmpY2Ni/qWZ73
C9uqUt8JtivXoWmvidWdujUm3kmM04A0msjWh1DuZ9SMhT/ps4VPCaWCBhqyKzez+6KqX9T3zgTM
vomisd/kMvqLxvLElTDSYfEqjHuiPWogqEoEEoV+dcyS5U33ZKq41eLuqeoaMXmWgyPLWGgYrC1S
MLCbUOlZPOyY6llt4RcOreBIcoiLu7S2T36pUzUOzn0lvOUZTcK+NucbZONkCyelfm/w9x9Cu0As
HxaAE7xyJpAPuYZ6SFzDgG63WLt/78U4kT173qktRXbWPY5YfYEnb4R6eoFjXOzaRWPCETYpQWxJ
iv2b/6BeBiFDEmoipeALIBdzDuDhGJw7HJ2wh+SDzyppfaZeulbxCUIhOP57P4xdYpcXLT/OHSZ2
HMvhkerujlo8vLMBSl3gPtMFkE5wM4a83s5O9qW3fnevriz5yiEw7+JZ/bp1mhEbXdw6kBofALba
FGdw4RGAYYeKTtAgX7vZKeNdGCNYXnCnJAO6fJdF2ZU1DUGgMmipJWJma4AixAsjz8DBHBngDjW5
0CQgAoXvnOOIzf6ghIet4Eo/gnoRe1HazdNk3LVhYm/VXxVmbJ+jNkOA6EUP3kTECJ9nMuf9G6aA
+uKX/kl1H57/YqdDTfwe+ZldaF0cL48e3a6Pr0ie7U1d2wM0oTDFv0ZgWW0hPGibHkZNlv0aUhDK
AG4cGLAwnuUaJImwqADvGM89Y/VLbeB/jWGbb2ZHjCdomSUTSB7KKjDuBsbphT89q2MEEM1ziuY5
gdd580XI5i+yMsgNSRUdPF0vSXL3EyKETNSsNd1Lx1Ste02yILmqojWawSikgbGdQlF/agE+mJrv
xYwi9VZbwzGKax+M8y0ym+BV5ULZmf6nlxdyR1LKOWwGxNp22Z1S186Ojpn4z5032tltsSllp6mu
b6YNYZHoRe9rIhcd6vOD+hJrXfCAZCjbTOMtjLP5wy9L85wumEDHyNM/+ane0O/8ahIfh/v/Jwlc
vyWpO+K/sIlWixkk98n8MSf5b/VRuqJirprb7UlPQvdBc/Qc5p/w70B/O1sGB/OFHQxuxB0Iiuqp
rBrJITLwUo49UWjUNUR2iB/E4Jbfh/GV6aDxA5M8zXPmZsyI0uXeKWIgtLRj92SrhCd1bekW1gG/
JQlLvVTx1JDFnubQBCJDIsrGNsb4YSpI4NwMpMhccm7ZQmu8YwxLfAMhiztmXv+ST1oQE4+cJsmG
0HNxaidyA8gWWnDgEb1XJcm51SPtt//Tt1P0LqP2W77noLzZuLaTvKBlPmXcI55sQJoc+rWMNSCl
IWy4ANVH2VvENKS2/YcKrwTX8jsCE7QpH8OY2fg2TyZKEtAGu8qNf05e4XyGZck9DkQA5IzhuMaH
tU7xIFwD93LHb9qve/ZHfnZIRAYPxsJRZcSc+SPfTHDGGKK08WaGUoIUjbAE2dTcoeNLgHpMDGyK
GCW9Vjl36ej1d3UgcC8BlglMfkjhpHdxKcRbaHaIFPCSsgvJbi3X3YNThyFrces350J/SioPi5dc
A+am4WEJj7mc7PRMJ+XfY6bTd46Wlc8DLsZe6g3UzVXNNWoIRnsD/BAfv9acF3t80sj86dduBqKT
yFP9KzQt7aHVrAfNyIK96Tfs5OjM8moevtfFXJrMQ7ry+1g4MvNHd6pnzgdzrcI9oBFXw3XIkAt/
RXX6FuFMuYstZoSUYN0TMsRSXvzLdzKSyk1hs3pLkvBPjIn5JZzkjsLllqxkPPQVSiC94IO76dqE
Ba8l+2xG7cfI23onx3vejy6sukXqqKmX8YBw97GdakuyhPsaMvV+XNsle0jnR589c4QEarY38End
4xKxmvVjy9qTCcYhVIUIjioYix35ywhRWSFphhkQHr1NA1orwRm2Gf1hfh+6qD5CWsUb303mVt2G
SFT9e0P6d5PykJHpcXvTBCNarY/Hg6HBDtuYfhRc1iMcxlCyCoPhCeObm8HoZyK6zVNCVlxEsowa
VwAQ826+hZVEDi/U1gwx6FeQ1c5xVRm7RXUONCDARgyWhQ1gdnSTJEazYP8a5r67K0g43QSA8WrW
MeSN2IlzCCuKGobW/SPcIaymLMru168zCIPkuGQom8rUd96aEa2dp8fzSTU9Baf+puqxaZekaFSk
0b7hwMi2cZJZT5lGTg4SXBKCyMUyZMUhOmBuLmrvmcxbOlIoTrtSpMY29dv+TNvgbgJfh5hdBlg6
o6e1TeBHIl+Pif8j+pboMf6uTta0yeo7BioIEFGYPI5LHO5ySTYbisW7Q77GwaehFHAH/GiNUnSJ
ArjzUuKc0wNG9p7rtM/4SP2HkMQNC83UYMtk765fSLet2RH4AEZgKKXWN1IQHmO6XfgRHskmxSjx
Ux7oOCReTJzUx4HR2T5WhJSsUnAi4feaXnWHZmn151T+c9lrFw36ZPagmXc1xU74OE+xZ1ycTmRX
HQIWwNbw5BjWz26JBZa8CW83E4Dhqsf0aM9+nD3WidEQNhFjiiUpx6or/5rOfX4Lk06nB8/qr4TE
jNwvySKNxy/1z5RG/gcSdA5ZJ+bt+tmyDrHrBZl1PDAKlvPdbqb39mvSKsLE/wg6u/hI9fLk2eRF
ibDXd+tvaFV/20EOfszXMCraPTI/jVnUpHQ5Ztls1TLJlBsl9ex/XgYdPzmBpV8AIkH9+E6KrcK0
yr3a4eUx+UmezbTqn0JakzJpsibP0TCK20TbSJ6fKYB3+BpfAz5TLYmdB9Ml1lkW/G5GHNkQzFhd
yrDeF0A3do6B+9qTD3Xav7dCYA+3CLfGr1DesaTZMkbEJ4CPYy3R/ueGPNWAKvZ9pzcHz8j741Am
znn9jax3iamllpC/R2qFp95p8gte9JumTdlrNCfPwK7n93GsfxZsg4N4eKnkSkKMoXTnEjZjY8FT
8iCw6t5juOBfhlRDWrCUDEV2GGEkzT+VwKNLEnav0gzCFjs7CuLYyrRv1mpxkQ6t0XIRDlmPSlKs
Iz+B34MJZwzyflsvjo3W+Fk1wGkgTp4DOwP2xEMG5v7B7pxgW1YeXQOsUzNM0yv5e8QiJ3VFHA3A
htbGoqLKPsMisRbgPcAo5Y3RTAzJtd/8MDNRgUHt2czZQburlmyhGOs9vl6aj7KiOY9LXhwHBweX
54Mhzk1kxnIBZboITF2L6jWtLA3XGxAd0MSEg1X2M5Tk7n7umQ201G4lEXFpVmAU1jMgu/L8X0f1
deTvHX2gfiO07zo7LZkR9XetDovn0Nad6yjZ5CP73L+zs6RhCdTXCwgUkRCBy9m1VRptuwi9I+eS
dZ4mPrbFK50XbB3Brsit8bDV/IkM58kpfqZkYzegS7uq1e8tHOUg5SImZlojup2aS8Iu2IfclVhW
I/reqMHksNx81AHZjSkjqikRoNMfc9p3qfxkEbdlUr4vB+6/hqifK2GZN+Hmn8Ta1J/s0VD0uKj/
2hb9aJZTvHp+90z7q38Fyw2tu5RtAb5V91E37dtnDrksH39WIb7dqOzr92JquaqNMjhlpRFe1pML
weJHki2PrkbpxbgDrJSpXboepjTwA5RpU3GcKDTdO2skO4Q+Vdl4hgEzzjSbxXbIOMEPrcWG3a50
k8hUPAMsbv94Gqwyp5ufSBwl1G+Ov8XjbNyhb89upSZ9H0YDalOO2MXg2vQX06ddTvjPg4oxXIFu
ebNANEef5oDMdrN2P3IVbF15UWvuNB8XpiuYpnmZtcUVMDIudPA01wnD/NZmV8limW2kC2rzUQ8h
CBDZzd8pO49e3lM/vGYhFtXzYdwIgjL7JfnJjhKAyH/fAtV0GeFronJrCvJBwpH5lSAyldyt89p/
xJCE0oEtcO5BWVY7hXRBg8CmrbQZrddDgCCOBXALgaQEs4fxr9Ya/9rGyZ+AA/51CclUa8ARV6jd
X6ssJ5M3iu7U1Z+OkhoyEClgNN5ri7b4br1AEPWgtKftAgN4t1S596oGIjApCGZLXsaYs9Ig2YVI
u5bpuaPDwJ+S8bh0dvKoeXr4sG6tJzt1TsoisVDzATG0bYJ4dPaSpR4dXK1J1/GAL2cE/zMooA15
WueVseX5Z2QID/Yyhk/qgT/vHQUhUGCGR+xpaq828L3fKEsf106yKQDf3AXFH7VIbgduzw32cDHw
fRnL7g4IPNulaWz2Qh6fWWK8xHqVnfw0LeGOEktbdvNZlRs2ngQ4uygxw5SYnDLgHChps3OqKPBy
Y7PektVIXz3wTRPkR1MUqnLDIeWMi5JN2zrZnrTxcYigdmFJdkZpRNBRqePQn/bKdrcdaP1Yv/Q/
CId+00l8XuxsuOZT0ZI/Oh4hK25W6Y9bcice8OjPNSGYUAze2NLhdZJrQ7xqFkCyis2O3CdGi9dt
Wh3PFy6wjzJ2h9sokN1qFanDdqtRggDWBjgwzROy8STe6/IzUw9tRq3JLB0yjvy+h5qVPAKnjZmE
sbUCEMXaKbTSTS47T2PQ6qsWnjmivDuMoN6deqYeAmP6+9IINJjk8r+q9+qKQF+vboNd2cQ5lncY
1nfrrMobQPvaeklKlrywkJFh7i7xNBPP6d6ldXxZahu/x8i+M+0Q7FizZxxbw08hZ6OwWndATpEj
rfcMKDup/hPv4dokaHku7su8u6qzLfd2iOFITjFJRi07yr8hhD6YZOiW16ddSlPRwZrZDbF2cnpA
Qv8eoNPQoOtYU6xiENxePPyJdCKT5X/B4+c4iIzkC4FJf267nGjf0DF2cHWm6lh6Z8d8Dcxh/sHp
mEYpdwImcrRcBilxgZ4dKq9Lbx7JJDuK1/mHNe7cdvoecWs9KUXFv7XW4iENSQLk/mEHuFkPuK7R
ag3vLZEaC7q155ay86WJCwJm0+C01p8uOUOY5ofopjSxVtW+VBH39Ex68goADGuDQdARrgMpog0i
T9uLHu7GaPZPjTnij9PpaIIKRWzIsHCzDFZ6rIHZq5XsYPOJ9BmpXUuVMpplZr1fTDO6JDbmLfVs
ki9nxqmnOLBO6n28/yFxndz8ySi3jCNKqZEhCPSXujLbqyrhq4IZtlu2u7W2TatFEKqDMZ7/hYcH
L/iPJViOt43irBXDvvaLDCkn8zQl6i5tFg7pgr2PT4faHTorGBL0jWnlfq1XRx5gJyUnQV1c6jJL
bYsM5zxhVcKv/ESRznCbSc62zEbrSoV8KxK3YUs6MYkjx8+5uemHgYQD8zba4QgerA8g+l8PZoKC
zENnOCdz8xtzw3xQJlusDoAdZPEwWFW6Vfv3OnGCh4Q8D5bZZrbVa+cFwnyCoxatqYot6aDtXMmZ
v2fG1UcAb8BuI07VTjpt8z4bkAeZ5IBj2qMHYZJIjhy4JjWzc/38B3ar+myzBzkS78QOVW1aWo/g
QiucNlM+zh+cye+Bz0Yz1xay4HJSbPShcHeLF/OvNqQ6ar0PoJ9+UaWmuu3gDaXopiBxLZJ31YZR
7RvD2RkI12hG1uqw0N3GaJ7qxHzDSJ6d20WY53HCsBZFbfmgRjIIxQTV+3yzwMl9WTYqK63045eB
LeIhbZwBBILUdhQTRlevHV6LADB8YNMFDq14jByiKvls2lvoxyTkZAKGUuZVexRB7dbRhooIc8Cc
BMIi0MNyAlWv96f5IyWfU34yG45nVoW9T3BmGxPuaQznNh/mr8iMfwZpUFytMlvHxv8mw043MFRz
Q0EUK54tGu4F9vcrwrCTmIb4BsMK2T8b3G0zlfU7EE/Albh+jpMHqRdHFKou3cYHAp/JbxfS1LOU
+33lnyNN1I+ZPcHHLvHkB023oPbBb/W3/WUQcNB0YzguDho4qg82g36zKYu0ey0Lc2ekRn2Hz6N4
rHLa87WGm4uFD5HVZmkF4ujOdr0L2+x7ReAtHECteLRdi08t6SgUfY184ZZq3AMt8OzAk6AgYVSh
LiQ7rcRuskpi0jBAvHZFS0A6ixkwHowwIjH+EhY4CDULrHX3Q6R0QSgElvKAbnCrQS+4tgYy3sjs
h4PjovRQL6vOsBFDpZsuobRXS9klr7wnmUev+nB0PpglTeNe3eeXDI4zS1N0C3TuBkERudTJdnEx
7Th1IY4hHSE8Yjh0oofkIBwSqdsovdpSz1fYbX8yFlZ6OyPaKVHdKJwev0BlXdt5Qhgg5+yJWRMF
VH5pgVadhDx1YAx6NyUEjuVxpPUwEPF3flfvB1d4Qw2MW3SDLpYB6fqnF8i3pe/cWQXKJPULJUms
xaPcnGzkOH8r7Dl6MSPQ2HGOn1PEs3abkw4hUkda6M3zJg8uU0vnAG9/X5OsdlX7c7VOF9XcbT16
DTCbrCpbH+g0UsbhbNY2BkQnd8B0GSC55I+u1oPqJM289l0vvVc3TtqrXvQxy40Ko3kwdYfKdafn
atZrcsWi+nNyrL/P1vcmOz7EpukA2l3mS0lR5aUBDjMEI2yUvrjoox3QS+8yTohnIj36WAu7qSpb
mf027WJuFVeyEIZ9ErN/aOVawiej5Zhy2G0nyJ9M2/yFmUpQWFs1sfCHaKGoiSNUeOE7OVH5twFN
vmcX/gc2GwAsDhjksWmtm0Pq38YQRfQi5dDQ5Orv8HziB9Yk+luEbxgtpInEcRKvfpbiUa+BwjBg
vHQBazpA2ZuwItwrkAKDIW7COz6/o8aQ/qYxhACM0YFoqREt/vehTvy/LyP0OQckD+ZOZ65MiBqR
SIMHA0/dULBOTnsGhuU2wH62FxmkLPzmi3fyIrSSyjDjA+LkEPDA7TbuM37ZptBf1N4ijTDdox7Z
9QZkWJmteGur3tN3zLhlGLmN0cvq45fFjILNaopvTTSU08xwLbUA0hb+C8LfkalrQkFVBNgax8br
b1DLJy+1jlpO6lpeYntlW9lYR4FHaDtLodkogmDldlRN84LhnrC1WtBkS+YAvUf2XEyIjZA4BMsI
lpPRlnpopXl4Nl3sAtKNy7xW4Mbtov06GqKGvQNrTiE8pQ6OFQuZrXrpO+18erMSlJpKro4kbSNs
UB1rL+HFY3P0aVv5lMbqIvryKxDuTd2ChyH4gXjcOXe0RVg7swO/V3SFUzyiNiDmSBVGqh5Sz7yC
+/o4+cPGartNZ376TPa/AkZZ+1nrnXOvF+S5JKAFSVxpDlw0zHoCIGwLPkcEuxBP5vFd3XDVF9mL
vWJPhkyyyQiRZKdp2t9rn6Y0XZ5Gy7zQbRSv9bx4V8crfrpNF9/Yicd74TswI61uAACdb1kdRYRE
DhxKlUTZhITRNiikHBbJ8jov6/aHpvmMrOSrxhco4vO0P/SgPLHzhzQuQWR94yzbV7VzVsoH9iXJ
m8WwahtpcLtbH10lHcRlISFmnQzlvMJua8LyO62wECaALtkdpPn4DUkscuyaub5/3/W/1YxQPVRO
dEtJXENTWBfnSk/qSzosDYiM4bsqGgPXai/16PwMuQi3awnK+cuSGmfKlkBm957x/55kROkjjSqw
FVxg6tm/BxO7OMlIWJu0crYeO+hhWzIB/UMihcGtwcIeB+7EsOs/ZaWzdOY3a6ELnv6MYTk/aXBj
Tomvk7rUlu/6MMAOpT++Wg4AmKUwqkuXeN/GZjDv8oLo9tCku0H6+4npiC5TN37FMRPxpGVNYRFE
dvaIjn+OiHbTJJ0T+zYpHCJhBAeEYRNlCx+I3LZEOiNY5dpxPRBrbAv052Guqkc/sLfqVcGk6Roa
Zn1S545bMga3BUAlfMn3/MKPi6jNsxpCTVZjXBUtQL3s79bvhoHGTdlFBQELu25mAjXNXMr7Iejz
XeQ7GEeTWJDBrNWfhDvYu4A743koiCSOAsw7630GNfzbv16fiJ9KbBJb/BqQmh0bC0NaYUa/hXS2
qoc4nfQ7tYDEao80CYJm2mjfpnyID70JDLZzpv1otP6TjiiYqUid/xUuV7q20QI3+KzthFFPUoef
o6efjaoFh9cm1wZa/Ld++r5u73RECNXidn9a4ON6wNhaq2vtRiQPcmVjdh/a5E0VcpDG45NHJtNG
jG6AYz87NTaCVcHoCoYFLLei2KrJHacnAyoZqk2PHoyczT0QuueyiEAppNzFij7f6yMaSkkwcWSX
oUgqywQ3cLHBHnQZWsPIzpAkqKtN+HvbCD6TbKzh9I7Gfpqa6TiiPbtFYRHciJpmUwnuyROmwHDT
RJccIQhNOXqUyCzGs3JrcGiScWIxeLAoQYKx+GjG2vrmifqsRab7nnjeNQot5xd25mvZ9uQymd5u
iNJmNxXvUKd3Nj6ymy5/ptgDseJkPksn+TLTB6l52qmlZNB1SPmwV159bengTuTzmfm7I9zqW2Ox
4WvH/tEkkQzfmOuvQ5kuQ3WUGEzVkK1C0UG7oB7UdFwtqZgJ7+NYPxPLVYMSN8AIaEF9XHsI1+Sb
lpCufhKmaaF+k7ZsWp6NMrkSb2ESpcJvtogRxv9dTDC2wD+XlY+DHTT72CFrc/3KV9VyRDkKx0dK
0hLHKu/dhr30HBCzKMe/3IP551aYlsbmAYIgKB3i4O5zve5OnlQUF5fI8uArS2Gxm2ncQROMMqFU
hzhky5NaMjPRzkff3AMjpeRsTPS3g2B/s1gQWOMAyB0JS2KgHYZuMAEots3GvRpNd2cwfjopufI/
9XImdOYyvp1wk7TSiN916O/WX402joisvZRM+XjsL0HdGYe1DHJnMClspfJT5ciApGkucdEFnfZC
KdNu/59dLsnZpPExZEFXHF3MybAf1INwZhTfBsx29XLA21W4bn2dFYmEKo88jdR7D5cau3OHePRU
2o+1btrHfwMJ9azGIrcxZjRlatKrdgY6HZCY+P9TcsyJ3ma/Vnyaq6fbf38uz2BdhF5xVt+VOONH
bw0iYBowOm2I7Nu2suxVaO6uS6gxW27y0O4YjutM4t7Vs6wbGjyFBBiN0hA+6wZKR8+yHtWDNYBq
zcswdD4SI492Wu7mbA/rd9TAoG5sI42vQ9LF1zGz/+QgsYxdn+vNRcfXsA2ot57IsLRe1drDF+hz
OEouws+rQ+WU5iXtZEQD8zhGJea7E8fdtyxLaFmmxHzN2um1lxpExlDDPotG2hhC6OOtrwHjq9pI
XHwRB/62yHwI5D7CW6OOnqUf/J71X/Gals9lC3q9NMPhY7RQis6Qt9Zn6j0mtcNmlO+tz/RsNxrg
i2G7pqTHXtctKqJWojaZkNFEpyFtiDkQfJ+Et2Zw7A25ZWSYa1F/bSf/tYX0c+7M2IA0/h+nrXrm
ENRKWQlQ1iR9KYr74aUlHPXRScT6yrVKsaVTmmdkLtzrEH9k4EnV5LBpsY3PJhIc1QKJjuuGFUq4
U99Te64oO+WfuVbGVGo5MnXtPkgFOMwOhRDC8d9655VvLapqeqR+Zhs6/zZKAXdLWsj7ECZHt1DZ
iwHjIzyPlFHQUu/qbHlfAvTsCOTqZz1GHhGnxJR6TDvYuqKUZiscHZoJdZtnRezP5BHhtdZXp74e
3PXBxS2QijdJF7U4EajaGlIIrJaFoJIAphGCJXUfby27vCtB90PmXarihPEOKy23YBtAztmyC9db
sShYvmCjWOZHNzo1u3NJ54ZEyR+cKWc4kk6mP1l3668l6tkUUAHPh0LAJjQ6YR6WyBb+JnVs576p
f+IHStjEtMljLZ+1AcESbrFxIsM8qBXODCRmI3VwV8sIrV2XIrj4I5oB+aMjiE+VjS16R8JolFTK
WGBdp95wzAvyY9sEJP8/qlyjTR5+C5yG5G2y9YjOg8wZbuY0u5TIVhkc9/xU7fKDvSsTpSaePjKi
EeIpPa8nwEpmMHGQU9RCPTOweR+SHgAmW75v3MLmXVV32v0wGc4x8/w9t0nJ20Ipqx6KFL9IC8f9
bDcfbUXHZ8thlx+55AerFpE6h84krgnhruYvyeFriCTc5rNf7Mz/bhriLK62SxZ7x1qYGGOFY0Pu
FhObm/5bbBmfWupNj+7o/uIM2/CfpxfaQpZzMaEwLdEtkRZNL3q02HeEUzzXzC0ugzc8qWWskHlS
6lkmjuwGcEZhNx98fQV5qV11MjvxNiWtaJ1mkMN6qtLRgYcCjGksWwqOcYGnngmoYeyMpTrLtPru
pl4FZAuijZYqJkyf1nYMyhI2mEf5Kju+svMJr4jmA3vZx3H26s/EjlyykwhOcmzOSaV5jowBJhIx
c1mRkV6ili2+FwRX0/IBCMbVl6vbZPNEoKeFbYJbZ755jiQc09Wbd9PFRr1SFlPtS03uWmb6YK20
rSq0zdlJH6ueecPY35d93P6qzfZeZ8H2YfgIdP10qzaVtZ7VJ8FWj/ss8+ApNaZdKNX6qZfYG6O0
bsKKGM3YdloDojXbB6vwT5Pv0PJF6a9VeQKGC+ZA2t6tcvtA/OxJ37yfmnOiafH1H2sNLM545RIK
jsEyvVDntkTzEapeORXLpdbAZ2dGEcUppJrZ8Mgb561/72fmdU4CcWBYNO0dk4hbjbH5zkdC+avu
9OzMhnc8GWn+XkWL+5yQNLQ3+xzpF/VDyOVGaduaof/JzBXu7pD4n/h4kX81lKdz+tJm43I0OuC6
JsttIDP+uVpQHBipfmGZD2q+n7pnNQlO4YCxf9om7Hduiw9KIPEofjWXD6HOqQ09Q8LjvemtjCHf
SCRKb9QD+1w4oBgcItxn3fIy8CE/xoa7J7RheYlD3qqlCChaMJ8DBmq43TbJNeI8P/3Ps3EiRWCs
JWmsi3XWjXiqeszolzQmrDh3GbS1+uBdZYneCrf/w7b3yCiRFDishgd78vBUgvJ7102kNwIPxM8x
8A9WmmhfXpnOEHH4Ngcz8+S+oqmae8AsruHadyNWpg1KJ/HQO7qzFWNF+rpaKy+6jRFRKnU6gwlQ
HGbOSY0M4sl7rVHvbQez6c+L4443D5Dc2Pk/rJK5HtedHQXhLoOZfYkbOLS1hgNPhCjs9eKNpIWP
dvTu/WH6qfqHviLfuihnKSek6EVkIRncDctVLr/7fIZH/t9jq3f5cpFWIba+QTJGl4b1S9sM7TbV
0K9ryNXV4g9/RHEevR8OtloiS0z7LhJMgT2zdIB/uha4GVAUanlZcJdn4XLBQP7sU3CtkhQoWQ6a
7W44ajHMqTqo9V00juLTpmZhKfFN9/Pmoo5MNEopsWr+sI+/Bx46bjXEz0Co7OsYMSw+I3YltnYj
DD7MtjPDgcOQdmJnIeB/NmyrQ7deGd/KuUcqjvQYflwdmaSHp5P9YDcMrcvByTbZmGM6YP6MQYMh
VpO/8JVwzniD28d5R8JMALwBnHWO2599aXAEFr5yG6MIrgJX6kczZxYm7QRrErdVZHbD22gt1qPf
W9A0qgz7Dv+bteolZY6UQv5p6mXvi+EOydlFs5MQI7z7qY5PNbawZEqSEMcFyDcGPChYoaBPsGyz
PnREDm5s2z1nc00QhREwA/yvv8jx6A57hklqX1YYxq8pqJxDH/r3SkGcVPMHRg/vKU7w5kq4wjB3
9B/xvO7n3alFZFN03/oskvPtxFh/90Nj/C1CkwG+cVRM79VVfS8AqT/UvlfuPGzZr6bWPMfR8DtL
HQmRpBajGOrAPBQ/GQX309dSjCCB/xRjeOjc3uMsr+6bmIQgJjyboM3AMfSGgAQvD9U+cF9Gs3py
VB0GYYEYpVie+rBfkjK8Zzub4CmwMMokXnbMbe3kvyxepgFmn9pfkxixtHQGO9sqszKQUdo3Z+hf
k9wMz37XAwNzUpjZqs6wM3pqeo3wQkeGfy81burB6NuQKXBOeGgWLb9q/r6bnXvjOe6jX3M/OyTY
0X5b0Vz8BH3uNAVxBwkbFANHBjDSCAGyX5SnxjJ/I2bq7/+9r15i7v1WahkwESmdUg92trzNla2t
b4VuZ23rjnyqaCxzEq3L/GBHHVPyUXOSIzAAVP9MPGOvAuJOwaFWbPF3Yu/visRnlqUqP6p652pn
DoNSyIxR9WGRAHaU87bRdTpQ5rbkyvFsBAdxpvjEbI35jEAMNDJNN+BqTSBTlP0Ps8j42lRGdDLn
+WPte9VNu7KtahdF83tleuIHGY+q6DFqm/iIZYaBLpv6Ngau4bYAvcgOMQ98/brVpP+veUtTLzy0
bXkTy1Rf3NK7YFA/Dz0QSENjSAQvgC3aoBG9OHLMY7ljxtGIvNoFdfyMur+56XLwbqPZMjIGJ4Mf
WRwzJvkApfury6ZP7h3YZQLYuuqi051kuRnkukBhRgMnixqi2i8Zmjw+eql9DwA3ZcGflvWb3Op0
zwHkExTp8cnyU02GzKSvmkge9biZsLW1SAd0bb4OpHZuVMUxDGhvQcUxoeqpevGHFWfWbdWWabdx
KE1D37kB4ydwOelWnzXnmHrFfEWKtXPhJtyjIHmj00QsG8mgTJpfhFPYOk6Q2sRWdymL+9b5tMU4
ymOeSAlPZ3yuHIz6aHb3lY6JvTNID+dge0EgzlqsLphSSqyCj/V5Q3v/gVoUI/7wMJP9RBwZGFlw
eP6eAJ3ppRqC/+PrTJbjSLbt+ivX7lhhir55pqdBZN8gE0gAZIGTMAKsir7v4+u13INPlDTQoNIy
kywCSES4Hz9n77XXwRpGhVNCQOcJ73m8hWpnC0VLCV0EpexiKhiuZyYilhfeBlqHJ6Nu2FtHRzvi
Kw+Pq9yXptWxn8nVk1tUvHAK1ICyHjNYujBT0+zRF8uL0esY/TJMfUmh33W64xdGxfhSLBLFUs3+
bGM9xkHHziUHcWOg6pfOzC5jY+5WRdNY0cEZYmu6FVpjbwMbdWxFPIcs8OLG3dT21H0LsuysR5Vz
8MZq3soCnfPnZjSwoHN9/XK16akojOUXbd/ysw2NfzoGbxc5xUDSYZyryS59hWgwv43HL68XjBu9
eqlp1z9JwWEAthk5RTc9JxpJ7nIAMBWAiTQEk1vTgK0adeUx4OKT5hcX48cZNgH0DsMewXMnxj4U
zwqVe1hKxjM0tpvec7zjZGXxS2HTyRKHJpTdb5KV1DC+KKwiu4CXs3w1jU2CnazsFDdmdcwqh9if
hijVtUFDmbEpNZMAnFLN93LPnRMU23h4TAgBocqClNhbtcV76sYIB8IcWCbh1c8cRCL82epwln4s
VI7ozGIo8qbrHOAYR59Doi6o3sf2MAcDi7+j93+zJtydqkQsFhXFLlcgcf5ZBJCeIntZlmBbYubZ
uSRjHGMDUjyWhPnHTO/NtPAcoc3QdylX61PhNZVvDbS8uU6TkzoYnR8gbjvq2IuYKQkM7oi4vKZ4
pjaPOFUAGJLyudIO28sqhJ3RzPcd4WM0j8xHyxGEE2L3Y5lZEzZqgPS8gfB/4GrlTKNEND5Q7lwz
EQAYkRt3teuMCcZEVpd4ZQSwqmyHdHvMRM+l0Uafcze4Play7uyVy9PqTA/zH4Au8NOSafRbmt2k
+j1vyCKcnPmsp4TAGVIwpYxT/aokho4ar+mfV7Su7F1oiMobvMwHY8h7mvpa9oqd+6UsNLKXGv21
NzuKIWGdGIEsJ4Jnw3lF5c4t+VnkS/Egn/VgqnaxgsYuKrT0RSkM1+cnSH7l3afe1tGFzQNBRdXQ
ycmC9Oo0fYN9Qyi6iMf5ZqEX3sWGGq4fr1GEm/XTrb1guoXBrR4YTyRlNQIOR6iiDRNqxTJ5LyIV
XAbEGy0c0JSIcYQkTqI5pPgMySIShv0mYvwcV5OzaiGZBZfnoej+kr9LTatFGDTCR9/h/j+G7M54
HgTd0F3scZsg+OZywwnNvrhZ3zPRIzZIUe42EA0JiM9OtFmD/VBV0duYGbk/B8nfZOTFb0Ov0n1W
Ee7v6jD6sR7/iPANdvxbR7NMNfxHzIiHcMTRI09Xin3F2gJicySWxxm40zeJWh+qjrS91tKDC22Y
4g3oKtHqARbEIk6uUU+GmY51l2FKPV+IYbijp1qYQoHD/u2q7oloXSrPONOuwGNs0t53u/S3jjjV
0kMrZpshTrWtRfzXRrbL1p4ZdC4AIIyRdTyEvRLmftckHUGDPChJHlwR8R1toTWTby3J8gsogoY0
K73L7Yxpa/IsX2WQZNexGyqfcZ1rVmHI4FlEYEijR10yDS2yueQ2wDpo9XRTkzZQH3KcpNrh30ak
xMcmKO1bloc6hi9+0NweXj0Hsbk+fHNTw7tJbSxLgnfPhvF7VeG2xeTr+aueje6RdW2VaxBUyyqo
/t2S95b+UqKWoEe5ZF9dpR0YfWVPyhT012GwHhPpKn+bUHKCbnjjDkcmUQ8fkIuKwzJC6IrS4qA0
E5sCv11fH/X0Za7smSwt+yi3V/kwxgmKmgrXZ1r+nDut8WUZgeAI1aXUUydcZVKUqmbY4cnbdcdN
06G9k3IHfofMTyn9/CjWoIiJJqd8kL9ETaMHWKlaTV4cfuoh1gDOcEAK9lmPJk4CdeWDPnnY0ZPy
YzRTmKtCWuMgorhFGKAcRLNbRc2xOiUx3H8ljvdTQXdIGnah1JFzIo/ijprUW3p0cTqf10kbLWLi
YpBZlxCBViFI1GV4hwHNc6oS6G2BJZcPDvFWUMxpBw5V908oSD9JlCgktM3z3hOkn3LpviJja5VW
i7MD8b4F0HjnsBeCXHOjnVvTEco7cB4wE/lGG8+5xhbZc11VcJQP0/hzaZf3+hCmbfaz7NsvhhDV
zyWobr33t9SWjF2cXcw8FqBBT7smTsh5RvEwEa8Cn2outgYelUuo5NaT8i4lCvJBSloIPEXc6hB9
V4LX3SZz6L7QrMdqTM43ljD2dlTRr0RVLuwUM7d76V3KKYtJucbZUJXmtzoLv0Y7vBux211V2tin
eJl+Sbm5PK9FxKX5OlqGkxSNtEZpY6rph20Dq17qlxAsBIcEqJIfO2HyGRI0i6RXQGzgjNUZ0gir
36Y2SZaGslzHJDWew0FdMOLkXygVrUsZ5k/S1bHkD9lAThnrqcF3Ftf50HametUcdsXKyIu1j6kF
JNWkFj1x2R/w0MwgHxAu1akARcXa20L62cpq30gr9VAeaOfPr7rugEOLnUefD8e+8sKHVmvBeeyj
HBpSGe8Mb264uHB95COnuHAefyL2BzOj1D+nNLwkYw1aQUzsy9nSiIOkwpdFU0G31kdF3yGeIi5q
1ZXplfuQcxnTxHgDIYjhrFX5Gmrva9gvGV5wochpcVYUqWleKzolBzepcarIQUqodhe9G+jxgskg
IyqLj8VY2xtaRhpxZZN1nhbyyDA7ABvIWbbqGeE9CjoRBDQnLwtDNpzerXNqw76+1B7mdl8+DUXQ
TD6YdHJy4ol8NU8+2Vjo9RBb1ASkCrE0KN9Ms+foPtJblC9jl0/YIUrRFrU4FQPa8av8ARE6/cqC
OdkNqL1W650p6HJrR5Ts6mE7WsRcOep8DwJT/ERREhCGDHRM1haZBpx6rtH2QSET2MNQaUFA6pGx
R8Ob7mQ92hGVGoAu8j3a60d5OZYTzZb1qyxOo+1c8nJFhzpR0uBFW5BA27b9lZMh8RIpSyusG96W
pD1vN7TpwuduoPerq/uclVhlzOUYI/46tp5agvUj8CrUUZx5Ay5C+eCii12f/XnPEX+ajpgyKkhS
2z9/AL7qSE7jpZvmEq+A/RildiDOqAPES7keA8U0CKK1WRyxzt+A9pUufnKW+sY1fg5GoTw0uFF+
oakMG638GbIUCNCcWkWxLWrVCf9xSdLqtUhUhBhx/b6I8ytiJVXgRxHqi5cah4XGTRq6ufVMR5nQ
Heihm7AnTUFfqi/K8XEf5m36DaVcChQxBTpQ6gqDLZDi83482nNT/0qFxkVDR+Oj39xDirP+KnT4
iXJK6fR5s18yRCrVbKKopbI4Rl23vGe4ab+GrqOVEnhYWzE6JZHWPpYhZqgMGv2so4zfRDpjdY8M
BAxZNopIiqunejrLTiFwav1a5vY32c4M2vZXGTiOSKNielYNwXPpspUNDScLc2qcUz7nhBjRv4vc
EMjDYk3PkCHrcxunma8YUOhpxbykOR8v+JuT1uk+Q7Xhw1JBZgdzM6CcBXAnVxAKRuMaoBV66eEp
+k3fuRykGYPKpakrGVVlafT4M+OpRracUUmnfWin05MVofgZ9HQVNIkElbsKhdTsph7Zsjcdlt55
r12lP6y2PzzuTwMC3vtoVpesaoJX+QBe54H0OLrJVwosAXCTgJA6L1Fea3Arv1WddpL0vtY5zkuF
9V3JvOojx2Pz+14swYa2xHXVbFPhiPaRS0chL0nsOw0DyMQFxaUBzNtmePt+TDXIxo5Q67x39lIP
/ge30HQIMVfxGFiFHwl4rzedIODWVOffq1JOyusfPYN8RiegLr2rZRGzoiaQ68M+bl5bDcZeMyPK
aWq9fk08rMiVp7ypruk+cliSQg9X12Q4mpho1rYwgs92P1CdbgkgE0TZTjsscXJcWt37ESpgETlu
F36lNyPAT+HobOJ42Tc1mgTiCrFXq7WDkVvVjnlR9JyYgoKBdhEdvN6bbi4NStTfMXWW8IothYja
IgcrM8du8WPuRd9o2uxQRAhuc2pjBELCbkTrbkRrEc0+aOjqjpSFmhK4sQQeTw5T4L7F8YXStCw2
85dZNfMjC6YHwTWvq5CtJw24qscHAAci0kZG1CQyP2waXS9KR+9q7c2nZkfKdGB1FzUsvumKS2fF
copNPqJ3c/LQ3EWcF19gI4eQyBRCWN0uJ0OLr3eNnOanNTfFQb5SPZUOTp7RgZWvB4ITtz20zA09
uvkq/9jEVm4JWfx8dRbHOsTMNpM8P1axeRyWExGR4KU1T3f3S9CkW1k2962yjQprD9obrpY+h9sI
vOwp9Yh6mo27MzD24MSb1Zcez5s8Hctp958H+d4IHQE0d/OQ75diUtBWi3LWW85dWc+IpXaHdNea
TAL8qLex9XvQTtfXeTJ+TW36T1CQ1rZWRHyXb7bT6+eotJtzUdfRlWQPzjN9ZeIQN+Jta/TfWO70
V8tOfzT4z/wc29xVCvINA2V98l/EQSuii2UvAGyFJVa33F+lvpDQzRBjGwUGhF2KxLe1OB0qrtIl
sA+qnQP8xpV9NgKjvWWYQ7ZAiSLimdSejMXQ2i7IWi9xnxG8m5KFujY+QqXhwK6nts9W/tV7w8dc
Z+nOMgIPYG13C4nyenWW2D2MKhkDhACfQ02zvxPkcUrM3HgawbH8MbKoClzpKX+MIstjYaTHf9WN
kSM+FFlTBAlWVhfDlCWMnp4CilTXkGNIXVFIGN0UGxszqwjEcJ3vbJnKyhT8o89BfMw20S85MgZx
1zg9aStmCN/Vdupf0OAof0xl0TcSWLT+nQ6kIWayajfWILEZKBjfDSfCZxE6+841jHtWX6E++DDc
E4pjktU6fzCq/ro+VWFS+topdDlxrQoA3c4Dfq9i0qviBpfz1mBQnDPtGBCxNBAdQ/H2nksnR4ak
eND0jm0a2+tLW2SmwLLF8Y1Vd+fkyUfWoY08GJB4jhIaiaCVnrrMcbFq49VVZuU6QWt4wH/4bKTx
QaSaY2c4OdOwWUWo5CQsxPsiwmPMgPqJQLdqn6ichxitUqV0U7SRJjPdCPEMyadJpWx7wr1u8wB6
HLw5EFMpLg5+rA2rpiFKBObPPZgGADpmWD6QtpU3eoYn+WoRbyUhV1sYlJfSGv6O2IM7k5afONlV
TpX5tTbpfDs208qKLJR8iCwoW/g1CDWRD4GLdZwYK2v35z160inpFHhDBtcqtz0CsWNLj2C3nsPq
kKniaCHVrDXQU2X6Qzr6xjqzN60DvrtAKPRU5AuOBiTF7wXij8SOniftvu6i6EQOqZ5Ot2XqmbrX
eXZLE4DzfExnbe7cfbEs+dlC7XcySHyWPlpkEeQzApiHdiLW5jlR4gMB2UxKTc+9ewYCzMgLuTCF
n7XI4I94VmCezcVimVZbmgBC7xqFyrK1UgLguDJ+mQFZJPIqQvpzyfrW3pXBRA6t8AxrpcjgtrMe
t3OK7LfQvbOucUAzG68lszVVdwKPSmtMQ5cknpWLeU3ySttlFdQMetP6M+JfsITAGv2Z2exHXOTP
uTMd5H1VxrOOElmo69SAkwIyD7ZLuDCJMr4Zdq6+xCG9Jy7lRUt/EEjpbKPZBkNv/JKCakRc+77G
hFcZoQEfTRAWJnN8ThwsJxLI7XkYdRPlmrU4n9d7lF9G78tKPyCG+mLPZGHXU05yNr3YwYrjz2Tq
UIGme3Ip7iEQkMMqz28yTGXFeJvcxntikF/eANXeAH+WzwoN792fZ8rYIaA3IVitshZPZ07r9TUh
4JWhHiabbFEp6qp1dLzrApVlIoPejqyr2ztwLj3DPs+cmp4tdGlMZKxH4pXdMy3h7jmAZnXKWOt8
h2JPKjoc4F1H9DbOrii7aS32aGiCEV68mJgXlYhey/oFPo4dZ+yD594o35SktjjQ5/OxVJe/ABvU
+xqhFgm6RbhzA5YURQNCIU1hQZsjjPMgp1R5sQ8zHPFk9t28JfkejrHygrE5P0SVOt8MDdowFoJP
B9urj8CZixWnBn5JlrMBC/McPat1+ouNCqGCNVtvINfHDc3fDIa2Yr2NvvHTLot3OZS3VLc7sFYG
h65uWSnhix9zpkj7tcODDJ3ZTeYd4W1OH1psvrZ2VaXkqqJPqWMag+jf02IhT0mblB2Uw+kCtBqu
z9Le8/AHzZjmICcKnv6KXww6ms65Q7Z3HRJjOnNgqtYMxlNDvUKOK7fnRUcOUP8+2oRO+E/h5vm9
xOhnjxoBhxi88EybY7yaRFxuUa8J93nvWU8daISXyoQ2CQP427qcxCEJJ8JGIS/qsUY0wNCqPtYu
AYUoVg3+92i8EFuSb1KRYTByvCJLeX5UhsKsREwgNSbj547PkDAZTuMMIbKDZ7cpfhivu8Rjjbxh
cGilLzCauACSwwjtER0oscqRCLTnYBUp5EH3zXMYKx+uUNwUDMb2zhJWxzTJOVmPy3CRR7D6swJD
tvHESsy6Y70qKbIVrTE9ck9qspwXnXml3TcbPcMw05ZLj9k3w3PsdmP7xKi5hVJU0DowTvKFfJvT
oLavByB/juh7yJG9pinIb7EJy7dio36ZFgxOE+kRpy6AEmFbl6KAPWlXKGdHoQD886ADKvMZveUH
0xRyHqgVJ9myy8GC7dt6NDYhoRI+0jDyy4IquFOW9deoy/eMxTWySXVrawUkhqqiAZaK/IkOnCrC
VVACw0LIKYlY+1VtbGqIoGb3h2rH43HdrcntwZwb3K1IhXTIOXkrvzoxOWgN5F0lW0SKhepNYgwK
nWCfups1WKDlW9nXY8jnS2Kz9IX+NkY0SbjR7MWk3A+BuHpEjHLGwKE1GKr9X1gaEwwEDhgdM7v1
VpQss/LiorUlyMIIG4lNmjes0tmLObkPuhXKm6gtKUn9SjBsiBOt6KfysyvDVN3ls3pBeGSOhy7V
mtXbIw0+HeQO2Nr1Xyv2laI8oeiv5r/0FE0ZLY89iEHtOYRw4fN/zl8RRsy1T88vpZ6i12rplT1J
mD7W8EUxuH+Z6byG4UA5PV0xP0wvXagFWKsXrvlShGYThyQ/Ms8l807COJhJk+kIFwXO5xAeJuEF
dfC0nFgVKJfmIPcFb+KsUrwPWavc1mpjor044bMYOoI+pRhPPmjw6ffwsHDDtKp97hUNFMBsRx91
UyEGqL3fIvO8jZp7nqnzFrScs6NVfEIzDKOvB34AHCDj6KIQeCLecry4Z94ghnHKZAzPZc7NgQI3
PoEcgj5Cm72KSE6mj/UkO++RBfxgvbxixZ4FqLjYLpNqk8IKxYBWFZgFj9b2E6nOhtI+KPKbs20P
/6y9ME0xvX12hVaj+iBP4bwGffK3VTS633WuecMFad6MoCK2bSIWUZocHTP7TLUuQfc5Bhz9x08N
MvCjICIl9LHizEhk6R8XNVkMWrzAuCkR3Gs9fiTpYjOU4bchmBEa/CvD+82fCga2FyBQG9m9JRiV
agxp7UEy4Wbb9mjPFSW9WFZs8MExQrOhOMhZOfUWUEt5xyjUTeu/kIq4p6FmaOPiUebsorvPmgJ+
Uap3JP8WxuN7JLr3KjkoKzslb5AGTi4ha80wv9WGIwiJqUsqnDwnCI3uvBioouRUf6Ztf0sWyrcR
AnBZunc5P7EbJKexnSCEEDOV2BkeBYevi9a5+qH2TN3n7XibUK6n+4SM303uaW9GbQVPndHnb4Qr
Ah73xscALw23CTN8KeNaOGaRGrQ8t0lHcdnm0zFQ5+QWpuZDLoe6i6uCLgm4G1Hj9IpKZil5u9uA
A/oTqYE999wLtZ+zjypbu2Q4dC50CTCryE8Pj9JRFzFKHocGFggNCmqlX1ylrnwkg42ItmPSX44/
p5ZAeG6XZ9kibgED48oEQFMru3SySqwGTX2OtYG6mngGApIGUIFuazymMBuRfg1PToTTNzB1TNVj
joFlVZl65XQnKkAJNedZDxBO9IS6n+OkhBY+ZDfVgd/T6MbCDHoqt4ryj4Lwixg463NdMTooSeK3
nu67vgqvnDePc2iGp9FiECZTNEgVH1YFVypUKnzC5hq/HChfPbP996ZxnpA99y+hu6jvtfctoI90
Wn//RH0Hh7WtO4zZUa67GqDOC9HI0bZxHHsr114Z8D1U40U2gmx8q/4wfpR6Fu292G7PixrCIQHX
t1Fo+j8gH4FCyQtnK196E+nsjMxrPssEgLX4XcpjI1yS+ZBTFD1lmwr/7Ad64fhUocHZWYGRv6rL
AkbH0wnwsNytHDRgBD6hoMZuXBVwmyDDb2zhzG4WczpJxpm2qIB80uatn2yoGhNDvNhtvi+1ZjzN
VEFIQW8WOpADJOXJly/lg2IC30sQQ+jZPJ8ccFeHqHbnPRheEBr1nPtlpSW/bI6D4dyNHyrpR0wx
7sVMjPQkCtVBPDh2Mp31avgeiwJ2KaLgOuDfsP63YUr6p0wnZlaJqDGuiuyF4cVP2e7Tlk6A270r
TUL7WKijc4wZE+6LktzvZsZZEjvLwzEq9hmwJNJhZFfOPdY44y4ex2DZW1fNiehOue91KT1Oe4b7
2dXsElA+/PCDPqtn+3akxiJ/BdYfysrv+QSurIacvddjBPmEgoambd5K+hn7lo61UDJXm7hRriX9
8V99X75OkQdkrIqh/5tE3OQ6HKoYz0EcFNWti0JaWoZrXz1dDx4QMB8kR+Vf2lJ+j7frLJ/QGByZ
5YeHdP4F5Z5x02N79iuR+7ao1rABk/MjCed6K6f0roJ9vjPCR9dy4WXa8hNTYbWdIpeg1inTt+uW
rGtxsJOTyXQgoaKP0XWJOaU3G9MdeqzfkMSzqYWjjnzw/NTJl+H03YjoEs9ifcoAIGOB7ZVDaCYw
r73mJK2/KT5fv8695aYs1Y4M5I+8xCVKWtCPBeVz3MUPtR/uAGt0ZH4UHjZjWxFCFT7lLdNGErfb
vQxWGIyUVPIwBzblAe9nVqJdoj6pjo5ZXgY71E9mjQ9WUL/qDMgTqSz62ZoX37ZN4580aV6kRhZO
CFzLwvFOhWOD8sp09Y4xm5w5bKQpa+1RRr0UDcDzLirUPfJizTcIRPU1qR0gub06lE5IJmJVs93P
y65pB3s/xsZW1sm1SYMaZLmFeolOGTjcdw/ahm8rec10p6cyCZFgAayCKxZaM1l5Ka1/i/ctuph2
ozUvYwtJp7USCDrgs7dkXXUng0o9SVO0ITnN4NKi1e4p+YtnKKR2GS6jXzUipdEh604X2uppGIh9
Fy/nIEgJAKPYofXQNKcmKcutFdsI5N23Js7oImpo8kRyq9K76CaqIGJg4kSfNoEeVQAMuO/omEu3
sEWU0KbE+y+coIYZlA9yQNHOhwAuNULYvmcU00c1oH+EECz8bkdUkoLRGbZwR4uZzKzJBlMKNzY5
pqaFnwdipLIZyl5jn+LMXMXdSVz9ZZIy9ZkN7ZYpDWF1Icb4JBy9PSTlbj8r1a9RM2/BQPIRPA2s
QAHkS19zyIYpHEwJ+TBRevVQ2prXpu3c7TprXIGLOKwy5NxTcQZhM+9Np3oooxnzHS0Jveeo26Qz
eR823/DWxBiyG+pp4S5ENeIRKrtdtxtHK6p3twmuhcW8yM4WqBQC2IrZPPLNJVU+orzcJ4vpvAEX
mk7BhAiuN7kGNFcnZjcRbcjktekd44R/69AKfa9rBqAsSyPa1irnAxo45EMh6nmK8O6ewzD/S+KG
poK/0TgFWahCFlLPFt2AiYWMZeiqNhBEBoqOlYacOV26LzyPhExbRb43vgeWKWZtfX3HcpL/SMFf
yBFtZCbzXpIMVQZiwMyQ5dteRStej3GXaFW/8Wz+fcHFwermL2SheAV0MjmfbutmOOeZKQ4wU3Mu
hyrZF/VCb7/MkfCik7aRe8GgLrMrp6yfkriEbtT07bihFi2MkTjJ8TNK8sOyJO5TAyjmMpRcQrM6
9g+zhnkEDTA4tjF5lUMWBr68y6woNDadFVe+Wtrf8QXavyjlToqy/GRSj9qCgPJTUxvurhAAaSVN
t1azPFWWSliQO+mnCJHypnbyvwdz0N8Rn2BXaZiIDiExcnaTUTwKgXpesMRjyP+xKhmHnoMU2RH3
tpue1qEnGtF+F0zets2D6FzEc79BTLGXq2ee6Z/OEt3KsbXeYKoVhw5g81a+TPoRrC34Ib9zmb94
icvnIbAkcuSJfzMEbm5ymLPi5KBPDBDLJjSBwUTdhYYi6UAkur6ERn4pRgUpiXgVV13JD0xKJeg6
Q1dFvKDAuLjBeLNLB+GXZ73ORqi+SFtaqnDajZMl/1KQfg8APUh+f5KRtOB2lydm59jKuTXcrG/f
5bN2MpfnaGHtMp2595WiUzax/ZUYS3iw7bkiJUvM7OeChHdZyDJTl9FVHQifI/A2wt9Q2+/0tCVN
2dRppLTOuAvTzjl6WrK8IpB9GNE43UY9w6OSm2eH4fhTpboahZGY5U047o9rTDPzjbj0uVpRvJGa
t9UniPIBl8ohoo8zJhFhUuLCRT5Z0WIjAFaxMCKIOUvREgwXDn16QUuA01u3ro7q3UOMLc9hstRM
2AyY3RZ0EXmVJmRd7DjLv9fkCZyzDI0wOcTtk6Mab9yTjE268ZOEP+1RRWj9kcvaxCWDAYDvGPM7
mBpVfQdx0O+kdgF+Sbg3umLcxmXlPgXUzxCQhuTikK+VtAzC5b5QKcHZWoC+hiMmaofAsU2RGc8G
PPS/eueiRiPcCWAq5yCuP3NBSRxRW1rDmbncAIXv5joj51xD17m6F2Xr0Kbdr5LFpmnZGIfklLaQ
scWTUC0Zm8zjM3WcSQVtkqDYO7d0grfd1d6txFW4VaKJYrtixHfBaceAgQOB30pqkeLWtCyXaVtm
ZPZIFxL0sQ7wjXsFSCpij/EqSY1g3TBjkP0/Rcvzs2mrke8o6vKutRmhkMqT2t9deyjPNV2OWzkj
vQeSsUn0YnyXz1CcIZGZABKlmhZfx2Z6WXUySqLm1yKPMNiobnJXlOIQdsbA+lqkdzHnURdB8pkd
u95nmIA2g5Kjqqy2jVWMX24ZEfwRCBZ6O3HDudNLsmBeCozQ3tCmSw9xPQevwAF266gyQHE+DE9p
rfUfLKXKgTFOBvvXvbHKouoei+oIeYOxZRieZAnbqjSKAvb6Qzx7F7C/OhNDxlRGQWOQwlGhrG1w
CIyEvUsf6gTclPpFX5lhULFfB70T+mftWU8p4EUenAoxE52KN3Qc2wH8VT1Jpr0Tv9I4THdmiamq
76pXYryNfxR6X/xXEKGWMWBWUvNZIWXc112z+qgiJ9u5sItPssnP5gPJxIKA43SUoqZVv9hEDG9z
OZlhCZg48obPgR1+mwQdDEpys2nAw45gZU6tTQaRUuuaXyGhkgizWUSIGabdoh3Qt+3cBNtqKJC3
985jrVhKwHIKOSEpUuQn1/3oE/7JoZljOJV0JZceMAMbauzHOacrB+fg60wdSUm3/KQzZOEpItFD
NF2vgefEfqvk87kWln9RE5zVdv5pVTbuOdItZGtg7Jz2nrUceIbWhDovKmE3KYsbjOItRDB60Vas
XxRnqRBkosZOSGDkXlxeO9ts7gUjsS1BuMuuHuigldWHZaFdynXN3MZdlz1b7RtGTbAedTvjBmMo
4enNu8LY7dCQhJO6AxLwobg6sxqcI1LQfN10G64MIOPSsFG4Wbu+TJZHQqbJ84quKEJv1wcJwqJW
2/UCfi+WhWgoKWJn9yOe3RZRrTZulSEP0Xs3FzoTylNW9N2jdFDS2UN4xX+iHoZl/kVLRc2wDIip
0GqaEAVf2hX5eUqN4D42zdk1Nsya8tRH4Nn2nf6zjutvvSBg1cN4aS3Nea2DCrWyfRznimG8GNNn
WnYIcBRuWmOor6nbVBcmpu6eeAN110HjQZ4wtdegH7vNIOyoGlxocF1bbS6S75qtffMYP331k4eE
A3xgkVnXWHRxQvHgziQ2KoW+LSM0tJXbmvcm4qsuafgDKpF9WFc7zPbdoR4hF9CGyASFMXlQAOR9
qx5z9Al4ymnuOnlsvJsEPfgoxq+DoO85FY1GeeU5xvfFKV4CN6shn4s+BmZLOup5BcFAOMTCRrXO
saPcUu2dNobzLEETo4pFpc2phyalaQ90E5HTyTG5mkO9HooNGS3pIRWalORvB6f4fhqwBK9fwo6J
1JqWghaqSBQeCrM/pkHzlwSMDTSEobEW064ajRqR5gCUzK6QvglGXR1HKlwl44g+sHlRYNPulKqd
0QAB3V15VWWGTL3OLljr+2PYACTxzOY7cnQkdRjvQW72dBrqkU3LNNNja3nfwj7/W9rONN0gmcEt
LRpQHi3+EBFppD/qgGhlR0GhzqSqByqKDs61SNMIqrR4yjT3u67Yn1Jd2eTuvkb9VyOGO9VMQmg1
W95drhOoZbstCrWcyUpB+xjNCGtp8WaYJFEnNcNpcXhcEGesXMXMDiv6bfCiOgX3BfoRaYUdRxE5
lyMoarruJ6w+kv9Iu19xR6hOGDlgYc2NiSmkOIKKB02JNjb34rfAdPzsKWw156ejsIP2aYMMEE+7
r+NINfwsZOFSdXiwdWTMfzWd9n3huysUjGjaHhfN8rS2oh3LDR9cIvlvxjnzcldgcsxPFbkphxlh
SNVbZxMScfikNzWTXKO/qrF2qHH6dEgT9ZgxV+ttIqrFaf5LsybD//e//vv//B9f03+Ef5fQ++aw
LP5V9ID84qJr//Pflvbvf1Xr26df//lvrE1oOBzTclTHNcHFuB5//vXzERchf1v7b4glW72oQ8Dz
6Et8FSCiLz11IcNMtpL6Q9EidWeqnCdMOyOckYJqR95quHGhZe0RsmZ3/rHsbohnKXyYXcD4H0cq
L+V7WhX2O4kSR6hkbuWpH2I8eUZFc8k5tCsNvt024uRjRfM2mWKO9VE87EKNPC7ZCQ46S/+99Y7x
0G+6hQT6wfOSfYP4d7+2NfM2r/ANVd4+b1UTG0VYkFtiWThccDw1ZAtHMzRlSYnBiZ/vZCfi//9x
aq7z/3yeDsp3z9UwfvGJggHT/+/P0zWGDgOwXe1XSXcS9vU+Ur+MijLLQ8+649Dy4gmImrQrhBN6
bUebBuhLHDp/R/81jrpn8ySPRLBkGE9SU9SQx2T9Dm4w3UusE9li+WX9OqTAx7vI6d2LaVFHeAqB
s2XivazeeGGQn6EhlQAjutKrbmqrz09VpxwDpCxNT7xBnBcAWuIawhr6ZGlC+j8EgEF7bB3sTi1l
OWoMMoJN3Zy26/GoygC1Unbbe7mzqvTVb4X+02XYsmcoPv0v6s5jOXIk3dKv0tZ79MDhgAMwu30X
oRWDWiQ3MCYFtNZ4+vkQzNvdlT1Td8ZsNrOhVRbJTDICgP/inO+sx3kLE7cQWToGuqga3WmTJsJY
XbCK4Tz4zKfQPKYFMZT13XeJ6Gv0wpljtwCwBMIBi3A8kGqIOWYb4GDPXMdkGFYtLMBfxowext63
kGEOSoj9+OqihmmnandhEeSoFzEYzsIZazKILp8fXwEeFJMg0lircRC6urP9DghC6QCKtQcvrfBc
Lpt/eHJDK70SUfgjpZ+/9TTtbIWx+VwKAutFzGxfkGAVzXg8xoU51Fivr7UtGYns8y62yaIWn99F
D9bjolKUi6geg56SsG8xAi+qKK620ips79gAsr40PZXTZYeRQJ1LW8JNMeznTR2W8hK20hdL4vLI
dE1nssEE1CacZGnNJzl2qBqO/yR2FpKcpZ/JbyyYphW0ajxQFsCuw2Xgls5q9c0Km3/RCzrsAhHr
7aJbf3MwbSRIh0LzSZkJGbxb8Umrq3OeFPeX0Z1wmSGWzKV3KeEYgx/Z58u6sRAAkBVytU24L3ff
1lG4eOEG7Orb6ILV6cMhXVZRn+79+XAfS+0tQI2xuTztifYZVjLhyeum8CAu9iGfAeB6hKHmI7g8
WcI0tmIiE9kYV39+P9vWb7ezazpSNxxh6dzOrJ9+u51BQTqcrzhGuF7hHxU15eLUPaI7QGgL7AI/
NLp8Ywi3+ry8jyrgL50NPhsdiZx38oGDeltT3sKexLLXRHRNEjJ2gMpkFBc3h5Qj6nD5r8sHE7Hs
tmujlH0Wyxef+xMsGB8K5f76r1BRJenxJB78CBpmsI8SuzhZDQxWv3NhEA5peSPStt0rOzB3fcf0
Fv2HgxwdWE3tsIu7XPiNHlzB+KPwxE+2aQy3Rq4SPFnz2v2yaEc33brTnd/Vc2yKM2fUD/4hhWUx
2RMhZ274xvptzLdOVZW/Ki7UO7PSaooYeoLtM2wMLDqTq2VSR+56NHIYhIAxEIWPaLHb8RZuh3sI
vbj4bw42Q/7+zlmGMJQtdDScjinU/M7+y8GmG76c2Yzc2GjWmOrDMK3qKlu1MXaY3J3RL+RpbUaM
fvuwjjtce5W9KPVWbK0xSLYpgQwgdK1dT8LUmiD340B04SEc9WoBUTpFPD2tWAx0167oWWETK3j+
84tPmb/9CraN/dhxDMuUliMNqf74KzhpRQ1VCrT9BbvQXdmOh8umvDMf6QdYI5WZOtSR5yw99mCP
fZITFN179nOmZ9cu/omkIEcnmj+0USOQQd6lxqRhRWe3L9GdLKN0/T3ngJV7/Nb72Wp0lz7pB0ze
dadDB9gFHRshD/jnN/uuQYLjV3a4/161tb5RfyPAtMJGY5D4DmkiOmlfjFaIrktGY8dkGwv6oK6R
2burouBaq51RnUe8Oc4q8vD7NPpsyIt4yl8+46Wdv/ZdbAsmrPumo2h1Mst06Y5lhu6n/ryUbdGF
WT4XcCgCkP4nNp5op/355++EsOaX+l/LpPmtkNywjm5CXhP6XEb9y9Ukw97JQZ156xjO2+ISLeHN
gRLO/AFS1DX6E2N/+f8BrJJzEteA5QExbGK3wpfAcGQ/ImA7SsuLdxfBqfDTr4BFxc73B7T9OkOy
y0lfjW4F0DZuVlGWEOOeTL6+HtnoegheFipFXnKppmrzFTQW6/wiY740pAJBex6w0i7gpOpp/9U1
enp0KCPO0mee5cYJjw3gA0FXOU9GwBIQ7FkrxnTlW70LilI7XtazU8GpACH3jBBtTSIis1hNOvty
GjXimxkXUBfj/nNeuqqFtSs8bxWERX4w2QsRDLRzyU0Wu0yBB8eNoncfndWPJ5eVjWyTjvULZ833
GDptfmTsR1d46al3C0t9Xj4JKKz/FudfFPrRkKX7C0ajTcf41FkIb1zVANALwUV7RYWtPk6TRawN
Z5NnwjENUMJcBoilShWeaS9HceHpeHeJh/bmwX4NPmidFR5AaruPcya0RJaJxqtRGJvTMqgBvjgJ
8aemhI1kUDrvp7RwVnWhWsbljDPSJiFlrRvX4RySHowsasquskE25f1a5P2mromQvjTWrFwqCDbz
ZsZ1up3LwpQlKhOlrGNjUrfDtqv65Ibzxz/Q4BQ/Eo7G02Vgqbl+vMj6sV1ppKUvOHbEy3fnUE9E
Hk3DOKxTRG7Xo2335LjXBopLf3w1hpb5/oxIIsn5ThM9cafaYN6qIGbPFdbae0ImPOJaNnsVj/BL
qCmwyX5j+fLjW7Go6+60/vMbyZD/Vh87yjFtHmiG7tg8vn57prVdgt4gb8ZN4JFsPs+pU5rfpZdP
wT4L5IuhSbX3QKzRadGykdi5zJiH3lyWXUxPNsIi7sAquoguIByuOsmNVjmBejO+vDReuQaZeAxk
ryok8K8Tl+hi6uKjlc/edJssHl9o7TrobPN02W+jactBwfcW8ZeswLWaMUCuOLUuFiDkDv3h+1ql
3Rl246VAK9CzLuPKcjeWmZKgHCbJ6jLNa5ky7r83T3XgYISBx7DJWyQZac0C1/N9cWcVDY01sShH
IW3ziC2HcUgTHLuLRtKJ1Rks9Ir8Bg02176tw/pGMISzG73bqjoqN8Xcdpo9kpwkbm7YwT7H7sT6
aaZf6oMV75SlP1wSZPSBUCLhTnLfxKp9KFtWSaRztecgD+P1BIxvjlLQoqLdXjhNWoc9n6Gmubnc
bV1Myso/6149s86X54OGr/1QzencSLj9w2XQX1Rzuk1hZsxVyC4xptG5AWOLTtSEEzk/n/9JU27I
G9g0gT1yEPXO4vvGaKgRvucDSUXigwH1yB7Sk2aL+B5ceLRwJvPLpSXcWr2eLNuyzfEe2M94ErWz
USEytvN2HRlDsgrcTBFt9lZPQfGQsRqEdwV3MO4/L8h+r4iaJWmE4eKyLuz8plm1VQ4bBH4tLyMV
6KWPCQsyqr7fe9UNzSLsE2fTDS7ojnnuo7sIy79/dktFxan1WpRHGGsuUkwzym7srD5FoSCkPWMC
9V341rF0dqWZ8dLVCNWiRuLAj6ZNJyk5Lq+T6MlEYvxRLuhiGyBIOaf9RdUMV58G12sygrBUf+vI
BhTa1EYfEQ9P01JrvCOL9hL3yiERLTrbN3cRw7XDd0dFqgyWValw1JvFT6MosgV7nwviO/UL43TZ
hA1Qxy4ZwpdZEeNM8k/KEX36zDrKRdOhOQ73GgKZ0G+vLnsWjnTtChBBrfC+NvMQKglH3J9FfBWB
nfpuUK2w2luNvjXHgLs2QvgmEgIro67NjzxKf31gDU4BSwAP2uccl/WUAne6hMGUNSbTqKp3QEBx
2dQyuNUhtx7tMdyn/kDWL1uRFUiRu19kuMG4nnIzOcCCl+c0yM3Tnz/KxDwZ+deSwKW4tF0OfdO2
dBcJ8h9LApcwBcsKiSa8tCmW3fd00np+7grmzyOu5aemt5KFZ9rp9QRhbl3qQYpEuQYQmkL+bNIQ
+ymq5qWpG+UO+RUg8boUV6ClAG/I3Z//vMa/tTL8vI6thGnqrnLs33/eCvBLPwEiW5J5apzChmqM
RqQfDO18+cPQp+q6GptiX2Xpp0Pq35qYYotgv9li6LJIbFO5ZQMTQ0oLvMPlg6PLBK5D8A2oscJU
LbxuVGstzBSLTfKWI90Ty//mV/l9aDW/9C4HiBC2pWzz967M9WRha76ql0ksb+2gZXs+PxRlZ7xZ
sQ+xgfRUr+t+2oVXoDbVWR+JmRI2h+20zj6x2/Tn5Jdg1FsqtCh2xT5qXHW+VJ6aEldhCd/s8kP/
jz+M2urL6O09L0ZYU0Hz2x//84FU9zz9j/l7/vE1f/yO/7wK36u8zr+aP/2q7Wd+fks/69+/6A9/
M//6r59u9da8/eEPayIXyExrP/HifdZt0vzXyHD+yv/TT/7l8/K3PIzF59//+o7Htpn/Nj/Ms7/+
+tQ8YhSSG+MfI8n57//1yfkX+PtfT295/W9f/vlWN3ynbv9NsRWiWLBMrlguaB7Rl0/of5uNkrat
Cyo2XVBEkEXcBH//q2H8jVZdOq7uuoLuyaWngtE9f0rIv7lCcPGjjtJZSljOX//rt/41KP1+u/7X
g1Nagj+2ZxrPPtt0mA3Mnee/9AIxCq6+YtVGRZwBp0HM+KD8lg7WyUX56jdGcu6IW3qPUZ2ew54A
O2loZkI5TybZfmqQmzEetS2cIaM/vIY5Gb+ceFn+GUW5ky8YoJFFXmbMx+mkLQ7owNyHrTmxmW1S
66EYE/FIRCsRr3Em0dwT4cysCjhcwlaFVuM8GBX+taLqD3oMOUi6lN1lVKodltb+SVkyRrdfuC1I
bWU19zBw/AcshupUhQq+ijK8ZqGD+Hv3kJdv9HYEzuGL3vjSbIk6L2NpxQPf15DspM7dNFi48/Ku
sZ7g3Teg4ouyfuJB3wULqy3Me0lSudjCtuE5QQ5Gdw+K0objwwoObMd8SjqlvMX1FxdrJzL1nWI5
c9Ll4DyPTj8Q9eYoTTFi9LQbFYn2PpGQ3EuKlFeTVuGYuGV97MbSBqJrMwYKbasnxSarAR+GJch5
ehgy4DlWwnWngdvg9aBRHdIpuArzNv8pY37ldU/QwtbsdTehL67VxprHtXncjdedI9I7nK4AQi29
wDWK70drXSbkfplNMyyDAgN1n3gJh8q4y53KfJJZlSNi02SwGIeueJwcbfiktsmPMAkg7hdGtIxR
2hzSPu0XSFX0lmZLr5eCZuzaInHYX5atX9wlBR4J08KbWrHgXiaiM6+yHMmNyRieUXKJqjlJSb4p
7OkoQz87hWkr0GqkJn5NQKAuO1ADoo8ZkHetsNEtcVWV8Cx6LjE2C0JsWr0btjhCHFprXaawQmfq
pZ+kp6DQUGwnjPVLTRo3HF+EH8LdYXLI0sndt3Cytwq72BM7ch8nvhG+ytZsziX6vHMHu7xeaHUU
7ONS8wgTj0qG/WxqnowmjT94c0AEqzEy12M0DKipAOXu5ugWVpvOzE5BMgKbVg7qBsFZf7RSrGG1
SoP3BNoKouI89E623fo7VthiO98Cr6E5yVOoWLzYmhsuLUzu5wL1I2JrB9RV0locVyrQkC9VLTVG
aUG4Ju/rS1dCfNLmTuiEXEznlkvIqovQ6axCtGGTwMnpmiGir15xsiUqLA/kxQIeJt7aYRFr5f4q
B3m97F2LC4IZ7mqcwv6VMYf/giWuW0/Sdj90B2u0TL3yoe2C6ISaSkesYnVPvYbKDzrm9BmEkKV3
0dT3ayn79qjljP9HmqNj5AjzThsL/c1BeNUsQx6gP/rYRmZnJeJ6osBfTdDpz00ThMceZI+9RcWP
wXSqneCRohjzR1h0O3YqA+oxq68J7RgS/N3CRa24yMWsT2l6+4ptZ3816oZcSqOOru3RApoCg2Fp
d9WoKIjdgniotEqWhAc0NxGhbsyFVdCtlO/UOyq9+qYP4phD2Smf22j0toyExGM6NtW6oqNhqlq2
vFBDSIhC5YgtsPZw5XI7XhPtC0jOd6KXmBnJD4N0gl3NiHgmRiVsaYvWWkejgNSbRuKI4VPfQE0n
w6UaOzogmx2x54xnQZjE0up7QPf9UCb4y0t1moyo/xyHyEvvvcyw9zKV00Odx+nNFMpgSx9Aep5e
2RB9+gHNIo/OBeiq9nWolTzbhSqR/erAoIlEU0fDVDGqTGTdDQE6Ny2dKqQPWY3wr+ogwGgJG2KL
6ASDpM3lvpHoTaaFbEN3jyylukPlAcZTH8sN/2RyKkwhn6FQdIe6AAkBDzj8DPqyu6kJbHiMiwhI
cNR4SCGCbtLuOmijrxPLv2KJnCjzRtoApe+QNiiCiyifsEvSHy4K7MevRBGk8bIpYborHm/XTTpx
nRcQQz4R4oabmJ3P2XSAQ26xi6ljpPzmxESMGIYhQVxLqYuw1MaiWUx+v5stImfNGvvrwvDNZw9X
pLaQg5k95BRIAWHzmBfGSmQbK86SZT6QsbSg0S1+9mQ1nUBquredZuJ0tLk36tx/AfaS3yOfRfA1
mAh57Apuupc4r0PUIZJPMuFfEbdqvTc5eQul0TToJrTySviVhVEl4WFUdFX0DkCs32eMt5e5p+cL
ZBXNhmkZBpIOG28wJu4jNIKG1M+g0VEs686DFQrnrmRMtoM3JjdaSXAGYhl9UxHhcS5U7G8F0UgD
cYRlbjAzmNFDEIS3od0DJ6q76KP0h2rjVk74zEqCsW1Zlff0rfZnbiAIRxsLCZVBKtocXVZvJOkM
AAriemV1IkMsZXRXOVEzm7oH89uRWEoUdeLQo3Uj8VoRW9xtzwH+I5AxW9Y5SW+OJNR/loHTRQue
rYCk29gar8l4M869Vw0EL8d5fIZqam78oRU76TsknHRyFdu2TwSIZa5JSogZchfBjWi05JP9IFl7
fjhNXK6ldEmRamuFc6yzl3HjOQQE+ONIgGXRHVy9La6CWuFQhE53KwJUGU5fGfvU9IObyoA4QJwY
vwv/0LIw6qBcNCgathzY0ckgeeO+kYEgODKYYM+TD/dsWKJ7rrmJ72Rvc9WOUYtIqcQic8tywmLY
GTrBU4S880DKYfUWco9saaNnPw/Jy5iRxqpA8Gb4ED6rSpJYiNDgoAVaeQ6yzttHWtCe4tjDp+No
2TWZwcyoXX2Q8DEQlxaE9pWE3adigcohPZnGgBYPiOJbLkMQT61B/q7K5auUPqQuFffE14XWDWKD
ij7UGw9D0SPmYS1dsK8lSl4sjUprD62xj1nMJoAsh2hFCuaCHA6CmkabVXXHaRtptrGcAiaqIjC1
JyTw9jtTOWZgiZTOmfUdYiFtFGuA+9OeOXpr0b6UMJ/xddbPgelop9L01I5QVVx7nl+Tqe6bmO/8
KofmSD7gkTVBuh0TQ9v5GLaJpVTWe40WvFlYHKY3bFYZGDsEVXKeRT/CxhgfmtGlPKm70jnk/uhf
JXhjdnZijittIEitF51/qPzMkxxWE0MLlwHJEbVfsFYmQnEUPaMDayQiq75R1YPTxv6DMabdnvVT
+9J5mEp6ioTnpCqzvTVZMEqwH0P3kJ7mDWh1UXfgNyKVZKiHpl/ajmfuJJf6I3VS9JS6CbpEgVSH
vYPqbxhDVauK5eayNxwtRI7pZKhd0wITZGGCqhbzZCRg8EnVXL8GCVPIJAKpY8Wy6Rd5CiDKDwbv
Wqk8eEbAMz5jDxse9KmTDxaZLHugPh6zIhkquCqJfPNgdewGs34unf6iqV+EvGGrIppqtMpGLh5g
cfO4LWSyQajxFjJbzhamQ1XR+FawQQZQnCbNGSXuUIl8M/GCRaC4knpD5hj9uyx7T0bR3dqDkzxK
gp23sC+dK50ZNV7KKSYlw9eda6m3xgog4vAzGQjxCiO43Qs9B8CP033UbnXNiq5IxGL3QmU8nEhs
ppIpgZ+AdWbOisWnbO2tacdUeFlHVFfoC50QRug3oYqDjHvXDq5yNWJaJDjiVHQgNQlR1VdJAEPR
k07DAi3r0X9XrIyYpCvjzBDK2IDxaouFaY7W3kEqicxRKbguLeKXnnnvMh0T63YUFoUZ6d7THtd5
tC/82F/3MMRuPNtPcL8H3U0U6eKc8+Lly0LwbyqieoDVSDk+odu2j+FgaqeROOiPrB3dlSLDdp1h
hDiSo5Ng3UyN29Sp4jdD77J7dAVmuZCiGTaZQtFCKVxX2poJubg1AXHd1GOjiLUH3NdCC34aOkXU
+NQm2qNq4n5vt0JcDYx4X0ZA229TrXHM5xPxa8XkNQx02jkXK+q4mNzWepvcpt9ZVazdgiIbPiwb
oSqHWvvh9BDXKz/KT0j+9K2jNf5BVRN2VBzK7ronJva1z71iT5fSPHTCBZeApfqGhsvGcCNQRXJT
TOuUCntrVT4IPQ95xC7vLIvezh7ee6JzvlxDBLezDuYB9Hr/weIHPKir+acCafyyCnLxpqDF7Kx0
dJ9Hn5u7nnuohRhYwkWmZqNrSKdrcC5Dt9CaxO/XyvLTG2PCvJP5dvDYQRm+dRiawfxscTNGfvxm
oqU+EKZpXndQBFfJABfAye3pthQOgQy+aT7pYgxe297XPqyiqruFaqkMc4HrtXKZRvqlUazdeASy
FvMwp8oiQHrAZb3sRZhVzGCNaKPGAR/bqKEoJn/LPPY46W5Kq+AC5rUxz5PQxJtkR7/0Hcd/LwKf
5UxXG2o5pg5Rmgw2zwFwhHgDiFctWjKo+qXepu7K0mOTgtow3suWnesQCFyprAv1g8p8sW5sTdu6
oJsfeDpJWgZA6aFfJic2A6ThWXnmfCEDCT4mf5qA+HKVQ1ZRhOvqepU82arIz2PjZtce9G5YZOR5
I7ynYoLCwzqMIMQlBsWBtByPb2cPaQ+LJjOSa68dRgjMdu0dPVsgyYXxrJ+MCYdR4nIgFRXHWRKG
DsyLIW3A41PPdSU/5BWNVo1cOSn0XV8AjRwlALGQ1vUmDyxvRoC2DtNxHcAdr1a1xlcS3uYDpOAl
WT/NllQ2+2s0WyqTOMPWR4twGI0g37Nzd1ZOmgvuMs34iQyxeSlCzyPG0lJ3QFYigql4aMJFrfND
XpjddROm5Y4pa3uYhtC8yoG7MGrHfWtCu2H6vAEbDlS7Rbt0RjQmNoRfyp99DFCMubqCwj9WGuaV
BkG5BaqKsG+/sc9d6eFuMGyATpSXqJGdXY4iOYn2qc6kHkNgHb+SIYD8CaQliT8Gz3ctwAK0MKN2
uraxtMV7faidK6K+ezhumQb9oEykcTfBhDnyyEpOkuW9A1HI1vZDM6ZY9LS6c6/NQSd8OHTlk6GN
5nMPAPVet2CkawjQH/W47A89w82Kks6kYI7b0n8tJz360mkafmJUbzhJ6Nhoy7X5QCiCfVhq+gtS
vPQurMexWjpeIZ8I3a7vnHgoYzr6AJ+bNWniXstskA+qGYlEi5JiiiHBkTSzVOyGviJr5IUjXrZ4
7qSoPyMtMz8CyA4p1l8r/gB/Ol5jOiWBwi2re2KLRnzPWcwUw0xxmmUqsN/HUZGqZ2c9uukK4ijm
QAivHk/TY0BU1IZlUP8cTPkMBVPJFn5be9VxjH6mbui1S9nrAf4N08IJGeJuBG/fFgSlwV1Giebh
XSLgCLTmD5UEKRVi7P8I4rw5DCUgMKu1M9JE6aIZddPhQJ8ITsoIOlYGRRD+dKaxXrp10JwQcDnP
mhDFRzQqybhDpe19n7UsZXuGZ5AigdEvvNLzwg0wvK5aDHY5/SSxoFSbYsy6x7YMLZghcdGOa8+2
xFMDfofMnUGWHyA2eRq0fo/TYnR8phJ2Z0mQ0VU2YBykBCFnRHd3KZ3OS6Rrw12qYJ0sCCxGFW/U
hX6LK6UmnRvP3SynF+HGDFrnpSwRQrhePoyHxpWgags9dfErSEbrdWKgvO1DFHoyQ07MPZOKr4IB
/bM5EcrDTibW0EyGXv2p7MF3+I6iZMaPsUmySpyFlbR8H4yygCaaHhgfnNGKUxsYGupPWNavXs0g
ZRmWoX6clOFsVd7q5cIMu9JY+eh+Hp3Mz1+jwTegIXXq0feiFDuehn5ExEyOQG1sCGh240VQqukM
1SU+KZa0rw4UkGw5td3wXBlmaSyl6eg3STYE11ml0bfSVnn4mDxLLEQvo4dkyIDL9QFkroPhi0Rb
mc6AsQgR6y7ujGHZqr7+8IweRcsQFuYSyLGxxWJmrcXQG4+5mLQliIT+hcy6+K3zAmdnukqcVCpQ
s0MEbx96Waut0VUBEVVFeUOJntRLv5DD0h3T6RZLTHebaLkBRTeHY+oYLbJD5ArBKq0bJGB4Xg5D
lIplY+flWhFTSOphH3sbM4bjllp1jjsM/MoirKfiAbBNHiEVNuZW1i4sGMRlJ9eYGIpl0hiEVuFd
28R56XwlGbZ3yw71a0C6MRwlL/c32FibjzRmQkrDj1ZSDR4mN1NCeYFIU/ia2jqDxX7J6+WeA5Pj
znEm+43ddXGTQqtcGGmrffQF6tpabwMCcWQx7INBs+5FK+XLFGrlZ5x7wQ/5rUyJ4MYb4Tvis3HP
Imx6Kass5DnnDgS06SRILes4Hq8aZEd3NqHQr30FjXLNgkUeusrqfmapDvsBDfbKC9Dn0nzMadNu
AzvWYBCwbtoo+4rdwtrVvewW1N7GKzvSQSyjzikfiNB2P6yggNCZjVAWmJ+lK93rUUWERcuItMfU
fgK9YS59CxNLkcXgUHIQv1la/Mw1E+U/E8jESQ8BUxFf63daMO2MgZHhojKUu/Vlkt2r+beVve+i
0MBOhwUj5PuwnvVEC5oNJwJZm7SOIHHRvYihwTs1TdpbHnSzi5WTmR0+kCBeAm+byhRHCY+Y8FSX
0EJQ8Q7qR4W/MVigF7LXaJ37dulHWMAIvyCkV+RM3zLACSs8r9B0igowu3BIN4pQAWzdwI8I/s6I
5IJ8GdCSJxb+XbPp9SVcaVMCHQzLWePKqrcnyW/BhM05akAY6oWn+82mMI3kJbIVXB+9RdeXBl5y
Neb4ZmDri9NYKm2fD9GwR9yebVscV8NCd4fmw4oNiMCVz7acyYRR4W+eqH+GJA83EuTYwfNH7Y6f
odhh924OjmqzR2JDdAYGTbP2mAttRYOEVBk4WIjs1ajK/GyXVYSQNJavMeML+lserP2aYU8Cbd6U
QLeEXLdsRQ81C0b8A0b0bJBMAsDdbFwo9eR3yLpxHwoS5h7tie4Ss7XB8Rt3b0WfI8GlkNgRhIRV
tAXb8uYwWdthS4AtP2T6ywiYfc2Opl6zfwDxbakkPLk+nk5Zxx4GOEDcSTXb5AR+Ecs263syBNuz
oopbUqRy3ZkQPR2Mwjs3qd11btsh6Sf4NXmpOVtDj2jdSBLq0HQxmdyQYQ9lb6jrBKHbbtIa7YoR
HhugVIIUJfgLVY4aqgekAaiTfawDlNupFRySyO5wnRM77IJRuc9F20EL0/SuXzlunb1xzpM9zaIq
tVae79YfgDJjRefThsfatazVUGbIH8fYNvfRyNpq4SRENBJ059kPSePHMKtssfPBGYMWDkLEXhVh
tLdArLw7sw0hlFYA2JNtTKcZbb1Rkz+jsFbX5VREL2ltyWExDZ66oXXJ1w2IbrWz4kpOSHem9ilE
g/kEL0I9jFQ5OWbl2rzzpFkOGw7C2APIMjQvtnRqQTx7XWE1CAgkIIgJHshYNe7KjlEajnWOUkmL
dQ1ODyPod6q7aVqaKLa0VZKTccsDVvPerEHxFpQNFfN66HpOefCP3d3kdkQvuWYR4zeM/HMu8bmR
OhoSrDoQUNPszKAYQnIrEz9dopHKSEf2xk6n4wAeffKZHRNAN9Rhs9SNHCC2rxfj+xDo5rg0ykIy
my9zAl75Gzuq7rrMhh07Qm+bJ7HrH8eu8qwXl0C0L72YHPe+NwZHrXjnose6HsNwEUFzxqFXGUlP
38lAOnzPLQiTO8Glqq0JtEs/wx4mzVn4kwe0gCl4/55lfmZvhTVSJ/RJNHzqQ14lKwK+a+COvJHV
ovWpD1euN09eJxa4lCW5sN8HXevTjXIcLVqThcgjBNWk2vmWyKu1yrWYbl8PVLSKUpQyFNG2mS2y
IgqJrjec4pA3uIiX/mTYh9LstRs5NeEmqQMV8th3GvHTy5v0To/tYGdwGN8L3y2uOmJP3XXR1Ryx
fO14kJ20XqsiiT4mQqS3Caa/G2fyqAL9aeeR01kubN8p6Zo6jkDTk82e4669Ci0d+T7PmojkRQ4k
zEapFrzUIAM+ayraz95Er7xuG43nasIoDOd51JWfAIK7aKvBth0WLqQbaICqW3Qpo+pRt5K3aOpG
ln8sCs6t5zrHPHGaJSrb5Av3THOdT0ZxRfuLhFKv1D6ruIfwPMD3qLUpfuEXM9dygsvbT1gg/cq3
jiD92+epIfktMiYdmY6jaYe0TWPWswPfPOTtW8O6tF7YjhFtsXirN6aulNtsPJIvOJzpjxyOxnXr
EBGboQR7H5uw3RSFIqAwjvoAoRt2ykD1JNNaqBkqDZfpoqnLYdaepBhI+1yi+5XtPZIPua1Npz3A
BaogNudO+KIMMix5f5kqiRkEE/TO0TMUt3ofs+Nin7kyS1I3LUcreCaK4XFETXYa7bE6YN5Te9y+
Ggm6Id7bsUWLB1ARI2ubjzAPmnbV075hpHAiuHmFa48rXhd5F3NX33e2QCfuGOSIVVFB8yvBYJbD
jW8X5S6Ms/6J7tBhwt/Uckdwuo++qzVeKf7dmyINEP1rmb9zvbpXS9aNolnWoezYihMvzMlWT5C1
4kaqR3jZY76KQameOZbtaxVP0Pk8AEs3jcZm4cTymKT5gKcMIGTPWKU5tRG1BwGZfm9eGcB3VgUL
knghrcH8kafz3NAeWusdyTAvmsc7TgMOOVyUgU9jRyw4QS0pClveucG01oYg0YWrOem0b03l/2th
yf9PkhELwc//XjJy9Ra/tX/R/rIMsEH+QTsyf98v7QhqD8t1JM5JIXV0pog3folH5s+AyMIYYLhI
h2Zd1z/FI4awBU893eZ7pYty5Zd4BF0JYhK6eQwhro0z3f2/EY+4s0Tkn9oxjDK6hDlhmoZlGJIf
8jcJSdFZhYfat6PFwkaaBhsCBx+g16yihEE3JonKL5lD50tnTJde8uGWP/4ndWe23DiSbNsvQhmG
QAB4JcFJpGYppcwXmHLCPM/4+rOgym6TKLZ4qu/LuU9dZtmZAAMxufv2tVOH/wK1HpA/r9nXx10b
32fTPqAYmqy1KXrpnBqniquAdrrBuaxhFAZtjeyCOl1c7zGHMDWf6ljgKkaMjtCmMBHiTh5sFAsL
AhOPEtZAq5IcgXVAAeNSb3TK3/ovzbEuk8mD9aOsRFEfEmPrOAAtgp8z+msgXCynmmLELRaHC8Wy
F1bxO69dINkZL210Yok5sFtgx4wijra+AbnWZsqXGRhLU+q/Yr/mRirZiKmICu/J9vdF8p3Dwc3s
GxzS1qmafjf05ms8QsuYpkVVRbhNoaAljqJYuTMlsHj0z4PKrYm8pTMs30ywP+qft22SR+K51w8m
yVwaaI50g7y1+l7zozSiodsh6sgww7/wX5LuGWuY7yXo52U1knjXRwfPVkjnRbGpvKcwosiEtOCl
17th68ufmMzXyWz/DHT10YQSagRPJAgKosXf5F/PdL9o1vxCRzNMApehMktrPh2JR32dU9JlRVmY
Lbz1R0yyrOkGt69Fol3VBI5k1heNg+fdSyy++bQAoX5YNPRkBwj2aT7mBkM9TZ/cjHa9pr9q1CcH
27xSAipMF1iYLpVCua/pMURuzzH7gkYVCY5q3YbjD1OBju3RMcJ0ZKQooSAOpPn6IQIkMypPkfPo
9QcxHDyBjVMKUvhn0WvUigGHv/jJvelgPF8e5jnh/0rj8FqSpcd3bmX3F+3wqFErU2FM+wpneIW7
RvKcOT9QjSTVVajdGNUhLB4tHdeZ7tmvDqZdXsXsv46xxSkHWLa/DoabpmxpuDQX1NtwBqGXXtMW
HlV+h1f08Raw+t8ANzPtMYKJI8GPcGWmUV66BWBn38ZP+yHELB6sjxctwaQ8OCJbUWpdUmNCilu6
QUusRxK18wS3lwIFC1ysIF1HP2ni6Z3HGFWThhazARwz9tWNVWo71cg26C9dM/EWSTkcMMN2E+Wp
D69U5QelImrMpEB6kmY1pb+hWhHJriSXKcvsNmk3Q46fm77blKrkUj/dNe0mGvKtVZouQcamDV16
pfYN7txNjUkHPrJk2SMuEd2yjL1NIGgd89ONQnElbrgdcPviquka2rA0i3VFmDTRgKJSKEEgughI
0wgKwyi5iJH+nr//6Ez73ykhr15osfudHwsh3yks/+O/9H9RLmlyUn1y9uVk15Lw5f2xx1/517Hn
/IUw1sJdAtAPkOV/ayZt6y9LIoic27z/JYz8c+yZnG00NYHQt3WhoxHmL/059oT2FwoRadAUSAOU
tBzrnxx7HHDvdqV/SSZN82g3qrKWPSr00svRMMnnc3zQXibWWRaSDrxGNhPSK1/RVmG4fmnS/rKI
xwboBnXJUIF2YgZtgUUdpSV92sAG5UYJHNPvfkGxGwU6F1JyZLfMXJEQzAil8KRxVS5preXahmDz
1X3FHOJlN2ml3rkhrdOVWEQEG5SFvHCak4sqiqzZvlUt76JugMi6sLPepBtFOBR5l5lD4v1n080p
GChXWg8kqME01yOr1qY4hy7GoHVQZMUjrBCi4rKhaLXpk4Ddij43dQIjm1p2bLiGrNqC0lPVYjM9
QKVNrmfTQSgPRuhUquHKyfNjtiWTw4hIjP5R2AammnfGevITs8ThO8J7q1vSV6wIuSgMhJJzx4Cq
lpd2R0PaY2wxFN8mBZ0/JG7dSOIvwhcj+73VeYB4J8/M4GjouZO4pa7qBFGWZ5rarQZYCTloBk74
Bkt6c7wiBhzLbBV7QYFUjFZ95UdMwPWTPNyIRjVD5X+lqZSwb1srHsZNi0QhPwhDT8J1SQWcrjfa
5gJtIe1uon5S2FNwa9OW7bHb2r2ILukCVBO0dvB6MJuii7Viu0VMBNdgGsPkexiincFXtIrDFb6/
nO8EdaQTKmx5tQdEsghjwUyzi97yJQx/VRVhMm7hdrXdjeI3AAThFhQVV6XUTK0lFQ1w6OsCIYHu
ADUxyW0svQ5QWuN6LREyRQJFTD5EWBXj3JHLjTIGyHbRwXeQzEUSD99RuE4JLRh1TIcucWgYK0iS
tMI01gUBiPZNRVQxm/SN/AZwtcZIcRXWHp35ofCmK/4RZyK47fMsvETFV9T61aglYvb6IPHYI5ii
IdxZybTsrftIIauWIzQTCf35YTOfCTB4vdIdS0NJETXpUVminsNbixAOcmAsn4o6tMtgy0t34QOZ
pJZIPERQFrhN3Skd9jCGXuBlauPaRJUNAE7sqFCXbK30l4TrWAMuhipRtO+ozMbsC2SLUZhbgxSe
9TsYKAxyIGSYtuwpGozxrk6lptzDfsZ9bGEH6aAvkcdU8LBLe6qXY90Kbhq1Vg/+l8iOzeYwwT7K
S7dXAXg9iFQd6ystF0VPk6XpEKWSPxvyYse/FWprUk6BdidsqpQ7W6WzeheTxkAd7cAqq/Ygxo3w
xSHZX32Bs1awTgvq8yM1nKqO23m5Gkr8HcmqVFDl6ZFFdwB6upS79hgFBplb6WU9CXr8uO4TPna5
jg3HjK/AP/vFgbpLm30N9JbiBEkKPf6VqHEBrIjiXgFeAqnw+C2DJlAbiypWR3Vvemhz1lXRDf0V
/69aSq7mbHkt1TYEZODzw3bAWI4dBilHnITWEm0HiooclFn1YDWZoa+iMiusWzhZIvhOPsCy94iG
DAeLUnOCASyqVOzzyG4wb4xAK5BlUJQgQUvWUgndD12KZ8dQd3lNCcSMxj38uyDYBuRhyXB79Gxs
aEs3unATQU7t+50OW6bd1BbV8UcKNWZFAS0L/CtEx0H/zei7sL/UjLFSuQ6GdWXsa6WhDUYC2EQD
mSWyugpC39eZsljvJos8Qh1rLqqxxkGUgVGU9srv4yC+6lCPjFd2Qf9dtwj1lvwfCWZNHRB0aiJ7
GQOQnAdYdGlOWgYUdBsuo1gG5iU7VqRulcZMuHJbmKPTCKrZBt6fTilFeGj8rsd5cwCcei/SPmY/
9pRubDFezCcAuEVfa6TdDFXNg6vAGibSD6IYbGcR56IZb0RPIxLUSalOt/AbMCde0CQr+y86q9Fx
2yKNsb3PRq59pl05tKtGbQ+NsrMmjGomx4PdI2rPGFa0NAfdbWmUMA5dW8SUdfs0DVMKFkGFtbVq
sEkdsMRIqEgkMSIfHKEFk6Mlq9Sh5VAp1qlXJaIX6sk2llK/YIFG0YD/46B9q4OpxqwUYkj4UAUE
QjcleXv/SgvGXrsIPBT5B0OVpHKMmorKLNkb1Is6VovyiW3RJFuSVn0JLiX3EZsWmSZ+kyYjq8wJ
O5rDbe20YrwskYn/9qss9n5ToMsaeAT9WO+Rukbq/ehXZIIW0HuCFJQE8CSEblabaxhFaa26gukc
+jdy4nAk3emI4DmSQ6lxcS0wTHAnW/8apupvsnLJ9wQ1rShWSq9p2U3U6Hq5KjvkSxCXfB+CflHS
SQaso7Ai/I6sBhRnJ0J6yo1J1WPG3JfF9zSss/raI92It9Ck9BWeu14jp4cpdBBF14kZwL0l9x4c
1FqqIweJqCPrKR+NMdn3SmRi0OSNLfd8PeqMfevpsfKMzWGL0URflIHzPGfH4q3KBQACaqg2RuPG
Tl82Tx04BphpsL2QSEOnIplFU4OWWduu0pXURcZk5HcG0yu/UMcs8645tGvrDrjG4MMrhKSq3lty
0kk7t04fbcwpt3Bzy1RjvPSmmjrTgpsf0CdjSooeUvYYxEQniY2kLHHJ+XbTN4teavG1JnlmfqNf
b9L2gnpVsMbzEdoVQNDcix/ywmt6sJ5YpD0EeqyXO3QAhQLU3qSj9SuquDbcIf6x9AuppXr3g5J/
4VySrVT4smnXJ6uebtJ8FjZq2bWRazqRkuOXUvtaU4Gsviad7xljt+CcLKY1FWtqdEA6IO7WgIpr
pRC0RQ8tqHNIqjUdMjXYgEPC/0hziTy06MJVTO/jtA910yi/ZI3wmtuhQbSMIqjtfATdokwpoHMw
eBDqkCeroKcMsJqNifJf1T11wapOs+8TaefMW+elrnMT6VUSHO13LmOBQbtO7IguBasWV16ymdhB
EA3mVJz7tUd794gNDP3hqH1GTWIYsKv1NLS1VQr61WncvLFEGiwbko9wtxN6OrFvZwj7kB2q1RwT
kEJWZOZvTE+GvMGyIJq029co4B8FTP+L7rL/j5KANChKmr8+C4a2L99zBJNvY6F//60/8ZCQfwnS
fzotZI4JlZME4Z80oDD/spGg0kpokSQ05qDnTzwkjL9okTZ1ywFWptL4RXbuX/GQ8ZchVf5FsvEA
EB1b/JN4aI563uRoHB2xAelE0sgUmonNjpJKoxNX9AOo1aP0aGsu1X0qyDDUZNawTeMvr6HMYfQ6
Xr8ZpBPJLE3w2z48mP445BtCOAZZTf78TQebJEIsG7Ys3F4u+gCNiUW2ghrFUAbr0IlXCrQW1CCY
yPZ1Ce4VT9Gkdks6JhdhZ3Ci11SWUsPEdsbc9BBwalFfiEGu9SD9Fk3jCh7ENtO7u4iCHieji/fT
slWNRTEAZpCIOvLvWmpuxjRbsifcpsm8G30P7HotS0TX+bTiJvkQjR04/3JuAt+w+8HJz3cyQ0RH
VjFg7RuR/NrX1TcrvIMM8qA2SJuMEj6L59CEluHmLYqNSiuMM1HgEeFLF1CYJiBBymdcU6d68NNk
5VfF19Bv9hVVIrpjFhNPQJuEgOBJdjepSp6OhuMxhiGBElBWwx2mNkAZugI0YWVf9Yn1UJgagpFh
zqFs6qbadfjqcnz3bI32de904H/GABZDk++ELl2FrFAaHaw6XCozdltSpm2Vi0gXbqNLsRpCh+0P
XoXq/UiL3sJYCxnBMO2yntK5Ev2k26Shh1DFBaq+1mdFndUXzw5Ku2mKv2HpMzaoLEpazI1k+AIH
YK1P3Yq+jUdVgI2j1lrQl24ZlbJshLwyU3tPcBQqzQVFLVfzYtcyHPyPS+kCrcyGHfUmkoHpAdE8
5cF0mXhXsbOxMq4ssnXPzM9XSNrRwiCJwSaPoprF8Zo+fzM/y7qE46cp1WPPJa5FKjmY+8DkzKAn
GU3WLV1/v+fEueyv9QhveOnvAyfh0M2WcWJdhdy0dDNxMxzEiwbDrVK5wBD2aQrrZ5/xSLBhb/Ji
g+CT5pLGzaZxUfu/AkQqJvaPFiphHMgWFPIXoefsiK/ISNJWGVg0aGMrWJj85/cUjFEQMMEieUjq
/mIkQ4eRM/bWHlXXYV+idlLAoi3gRdI7lq7yPHLxp7vmCN9lJB0HrZ2x+EDYDfOg2MaqwvinCsub
BHumJDE3ccBMDJJv4LwoRJuHsu67ZZo16yCBJ9DB2m7NWXsF5nUEGmJWF6AuYDeZ2wb7qGSKto7E
u0O3DlEyXPtg/ouyvHd8z00SZe9p4c1EPSHMt4YD/RN3Kq3BANXDupwlPATiKtartSWAbPg/KAC7
Mk1v8MxwySQv6ZPB+I6YHItoA7cAO2svWA2HYPIu/pvpoBn07ZqGLgzaU99vV11cVSmy8vqRw/0B
ENZDpAIX8lcN9g5jWz1PWvIz79jKtOEa6vKqaBC6c2MvqvzO6zb5zBcxh+toLDcVjSeh7axU1FRE
frCv9MuCLn2IvTfSUx4EpJUwsQ7FVO5ag+Gnmw7V/72iDViolDtzMDfC6i6p7O1QFiD76lf0sG3Y
NFYeuze4HJLoYpOxwiNr3HvBt9i+LmS+8ZLqwqP1g1Lnd53Cr7pv63w7DO2zGkSwEPsv+BlTJKF1
0R5WeZiS2sVmHJdhSE4bSMRrHQQ+Utt1R96nJN+hDPPnKCARZ9to7C9nGs5QSMw/8Zdmq8wbaH9F
fekb3XVqtNyuOow9BpzLplVE0cYObiKtv0wdfZMVwUQSPF2WuAJ5yHQhLV8F5Rchu2uvL7Z5/NNB
SIy4eEFuh9TMj0rnp+jKBd/moq2LLcZql5XvRgH9yE0ud4XB0UW/7udzYT7/j08uneQmDR0U7qzX
/ObbkwsJUyrhv9eP0k+2uXxuG7YrHwO70VzW0EfwPyLXni2d3twqUNQC8Hd0rNwUlrMCdLJpFEg6
A+M6z6AhX6F53RUV+2G3VlGYKmRlKn01r69ikmv0FutKiK0ngTk5YqtVT51/O0MFqNs/1Xa2o7r3
WHrhj3mB6WwG9D2uK0kwOjq71ip2lvFUYdz5+Si8Z+iQ43SkbqhcW6BRUd/hEvLu+EawUsKHmprH
TKfuwn5o8ORep5RRoVQevOjchnzygcIkqWxB+/5QruyUylDIXzWPAhmuideBtbBcY24E9fdNaT56
Vo/GxTxUVU5G0l8M8ZPTV2vZmlcasksSi9nqzBAcX2EAns2/3NYcjUoqDf/vx4A0sm8Zfdc/9jJf
TFG5UxydLCtYCgkpLZOHzpbLouBOlYhNZQFCgfRbZ/c9cUFhmuuUpTjxqo3yhKEPjOFwZSvOPvNW
TYJvo/+TXWAVtNYBLO7zkBGLZj543Aj/+WyXO+2l3uU3NjELjYir0KwQ4IK3LM1lFuqPIqo4mdFg
I83KxvYpbaOr1HQuAhPOYWIcqKSt/cj/ianZpsMd1x7bSzXBJdcE/G+/1NxMdDlc1xGP5DqYxO0q
n7RVjI/3gpIj2P4MIs6Q2VukIV+owVFR9YqvfmrcCv5P1MQ4bXTlgTjqMBgB1VQgXp9/gHmOvT2i
DQqzMxuRMoOmmRTN348/fGQRBgHjLxVji0JsYyTe39/4H8U0/7F0867A8xTGYfHrZ/hyXAb6v1jg
kUzlTwo8Lwk/pB/fBjWv8MK/AxrLoIyjaoB6DXM+EP8Vzlj6X4QQjgWQhsCFeIYr/Z9wxkK5IE1K
wPOO4ej0Ff07nFHUv0BoQK+ZMcDC1KRU9X8S0GhHVWfB8wWP51VQWBDXHM0KklElSIhQdQ17ohfq
NuMIwxEpKiDuey2n7oKE6Zak3frNGJ0KaY7OhdcH076j2XA6LWm9vtibGyMSa3SOXaPiM/FMk/NK
xQ9g9rImaodtGy1bSqcFSYXGBnYKch8VIBcnSjZwiM3G38TOuVvLqaEwVEETgmoyxPOovz2pMlXV
p6ouVZevAyGioX4k6e80LrgaYBqluHrKkYXXb3rmjHzVIrxZmn+PBfxd6DjS4Iw8+ggImOuCdgDV
JdLZxPpFm1pbFMsrfcxfkt5+9JTfAE9pmRaX1IJWHCK4BWJzViAh1/1ni3TfmIxLFQP4wUVsf2bn
OIp6X19POMTiqkmEL+2j11MMpyObTI4bTe5iuDfw30lD/VItFRd79ENL1+bkVGeOzJMzEzKMkCgF
VF09rkDOKWaaF3hqPDe7pcGq6bpVPt4k4jlnVw2cbl2bGweX8jMz89Q8ePNgOf/5m5kpHRgUndqp
btFNGwSE7QKM9nViPXOPoT+rXUJIvlKF/TA4wd8b6Dvi0FvVyodFAZuGQdagULMpSH0+1t88WocU
0KkIS92QEqmOUqXJm6U3IZPLlfXnP/Pco45mu2xK3Y4aHlUReNLEjtXL6HqVsuaGeeZTsse9PXmE
xa9izRAH2yRw2HHe/6quUKmlQrl3B1xgYppvaf1yEyM5x/ciNfTZc+yjD2d3reGEMH5dHMZpeKDy
YCb4zrV7iB4YBJN/x00+86tlS/hInuX+8xH9sEzmnwlNf8aLmVJqRyNqCsoRVpWxTLSN7eDn12WL
fPQ3vhxcgO0LNlFqsWL7+VOPQ++/R/fNY49GN8DpDkeenM3jIkGohf+FmyMKo3xD30aj0hlR5Atq
98uCWlV7brHMP+rd1jX/aC4VSA1Uw0Aj9/7byshQetPg23rWsx/QxaYb22YcsAVS0I3RLCAvPCV7
scky/fJlsx3rCe+VGipJh7lXslW0dk/37JkxOfkpCHAdaRI8a87xWzEdcStjJtT19w6qDzfElUVr
SV3WMQ3YF+Ww01SaChUDu0cMXBwhLlo6zqYk38BHucE//hLZcaiBu3/8b96NE9zgAJdzlvP9iDnB
iENuwIk7fykD372nrMejrBg3emvOPooLs9h4FhZSNnBA0SxhwyzHvF84DFmIhGEkkJ5+VnDmP38z
XT/xLUkwOryUzvXj+EgGkDVYMApVd5y9L7yOXtURz5EvPs35ud3uc905mIYNKsS/y8fxEtskWEAZ
bZtOJF0/NbejTreXZT/qe3q1rqcJN7F/ehYx3wxV5wZLGZfz/ujL2qU39dmUqi417pVVo92wu3Xj
zPoBwKiMEv1cl4Y4N6GOLs+vi0zMGbQ5kzxfwN5/NEkVFuo6Q+NXzg6swTVuv/cU+1e45S2rPION
gf1BHVy0Vr3Tyumq63kNx/sSnZvbp6a2tLjEqyZeEGKWyb49ImRveibigMkFi7/FgWQzC3FQm+yp
b/wIAXx7oP+8L59PjY+HMcMuSTxrJOC5kHLpfPfUVDViCtUNTtJUm7J8YRTeg8OumnIyej7WNQjy
sTtdB3VzLvd9alZizcAlgAja0ayjH9yhv9YimKiumILnrh329fgwgT2FR74iSbDrKKzKeifRu8xv
IMY/Uc1/PJRP7rCWBk3engXI+vHFsJSx7VkBnY12Br6SBgN6bDeKHt4JiOOAb3QyTRpG6jw9vh4d
5fnM4J+afJbOdqZqFhdl7WgEkjBIitTm+dOYbpvd+AUn+y3UF3IaxcpKhysoWdfIIKBRt/g1IntQ
MFDPqnNfYp7kx3u9Zc6gPkJ4IY+nnghKvCizSHWF52+MNrhAcbO1JuVga3RK596hpsPaCdLDUPnn
xmDOGH54Nuhr1jxcdf1VPfvmZlRYag+ZjlNOgbBRUuv2YCEIssai3cfFSL8MtFKrXemWtxq0vS6L
XTT8Ee7/x5lwau1ZjiGAILPPAft9vwpsWvTVDK91ly6OVZ+Gq8LWL0IfGzI5bjTeBNK4yAb38+9/
lMt53XsIBVEHstxpCZyvV29+OhTfoXdwTCTlSPaWO6muKiu6ibZzLAKi+szFUDt1XbNZ6oSFGtEI
1MV3zwsiLdATBS9naiwoV6m0p1ur2SP0WpuK/dChfVfNTaZh7gepy3QOeIg9YBB6YxTnXuXUjc6e
7W748Gx6x9EpTpq1mTvaRM+XJJ+Hkjm9qUkA27V/lxYgfTEgbGOcSrLD6EW7z8f9FQt5POfQVjqk
7jgPdXW+Qr8ZeC2ZFNomKX6lIO8D5DaGFDs7/UGP/W2pDz98ER+8agwW6XRQbeVljLrvZCvPvMWJ
VcfSByUOJJNoyD7KpeOl1Q7I5QZXKdEapK7pgCooUxLNkMhx1aEoulSpZGVqeube/poSOhqAd48+
mu9V3Iz1CIDQbXCynq+0UR6sAtmCD7wRqXEJu+Kiy/zLUAsvquF70bQPjTNuihC7yMi5F9rZrMGJ
FchQ6CpXbIpl7MfvP0ls6xkckPhPgDREFzX0r6qCr8hnQk90TxXyUjr+hRXjUhbiD27hhyWUtTfG
lBTazWwjm2m8W0ds35+9jJ/6WDb5XtYOrynl0ftFStRNqcX71WW/njVUbZO4TCSkJsFv6a+oT4Y6
GoX27CFx8sk2j4QHrYJ8nP/8zWT1R8P36dFlslbBnYxD+qi82XVhH4/ywnJqeAjN8vdQ1T8+n5+n
bo2CE4HPIiwV7uvRT9aDUIbiFS+VEt3RfIx6at0X/dqHqzNEcquY0a3J+W0iX0fss/QpqI14iYpo
G6pzEP8b27ArBbPEqVPujM3UohUmLPj8PU+d4iZ5OBYzBSmH/3o/QCjCiHhb5PEpBJqKlpsM4oE6
I/bU+Gs8gYCuLB6ujQ99nS2FBd0cJP/nL3Fi+pqqYek2om19Pkrfv8NUA/dIBNeoRjAearod4vC2
ywBoju2WziHXA32W2eG56+v8DY4WMjn3+YGoTZEuHC1kwN3YvUsujZjNbXR8n9SXWhMXeGaTSBLL
xhg3pCmXU6ksnNGjInD2Fnfi/CalNl8fqQNxtBz9cqOuoSIFBYuUqmXZJts+jW+dUjkkfbId+70u
As4SsaikgQ7BOYxDeKf47Zkt/chjxprPUkIvbs60cNEx9lqterNKdJLygWObHCi4ZQtK/lKDSqnh
OdAF5gC4Z3y0SgyMwQrEkf+C6cQyoddKK7q9rUXf4BdstLpFP1a6Ba3eqvNTyRoUCrqSL0d6msfy
TFB26jSe070aqWKSpSCM308ZenMwLDJUpgvwvdLpDzUGaSbtMPAh5U8JykGZHiN64hdYsNGikmwC
Ot5jke4jA9qvXH4+g0+dCaamSYNRtBHAzM0Pb/eZyIzDXsNhydWybtljv27L9DqJoWgg/KD3SClf
/Lbda5lBnRLzLwAg34JxxISb6DURl03mkweq/5sZzuyid3CmPH84q/uoJGTEFdiNQs9Y6ALZSIgV
4mTbOJJzYylZ9Q0vOfnFbZYgnAah6Kvp7zOjc+LuRLqBshu5dDL3xzmgOFf7sRyZ5kGZblEhHGyj
wFbAeZBet07ucRwHX6SA2QXEGsX2fVRPByc2dujungfz3J53IjlDuyK7DZoMdujj0ygBBqBjIjO5
VljBYe7Qv9k/g8ait4JmbLabMlfPHAenHkn7JuEK482l5eg0aGqcjGPMJNxekCy3VHfO2gJzZpFt
kN8veaNzn/7EJdFEd8a4o4tij5n//M2argqnMJBvwDfUrOcA70M8SrZ+E2zqgjjdr669Urn1NVoX
eka/tv1zS3Se8se7K+gM2Ay2Sq7JOsralhBbtKbiBWoIyIjC/acBj1ltjpZj5WBh8CEkOC4xS5oU
coLtph2CJezi2+Hr5/Pv1PlCWchW5Zxw/bA4cwSd3ThgdAu7tcCmp1S7fWYlt5N95YzbQbXpGO3O
nGmv43v880l4ou8mMJu/+vvx10Mdfp/FwQqO9d6Z6mutETtlmS2M0vptm+HC5B40A6ToMdx8/ntP
7kZStV7DMfztP4TmDtR8GjQwoYQk7P/uTfs+b7p9jUy2s8ztrBfC240TRXATg+HdlNdBI7a5MuK2
jYTqnNzh5GCggrIgjFB1p9z6fjB8+HdZ72ik0rvoQu2Cu0nHnQSmypBU1zKqrxHkLosx3WV6vNXC
6YwD2ccJQJhIJWkuGqKTtI+WXxT16lD4jEdeAiVhHkzJBV0D914ffH2JVQ8Gz/bMJ/h4t+CRNr3Z
GvQYmrCPfnEiAxvjb4z8GvoVdGSZKLN2Tib31WgQqF2Yhb+G7LmMLWNPVhhP4LN331OvgNiBkJVY
jYrpUaAGS3dovSQZSUwYtEmkW2N46tPGndNk8J42NuM+CLp7SVAL80vUJ+6ZQfh4vZljEil0/Dq4
4xhHpyI2s1ViF+QhyMZt5suu1SMZe83rxts5QhNFup0usuJnSaNrKg2EaOPi85f4mCdAgkeFmbIR
fgl0y7+feplq0W/k5IPbQZ6PK5C2fnwbIq6ui3FVsw1//rh5UN8ve13lUsgpR5qd6/Q8Fd9su23c
azVX7YGAlMwYLj5lPWDdLBc0lv2/PUocTbEO7VdQFTxKj/iA0FWi4qbJwqVq9uc2s1Mf0hFkPbBe
oeh4nOjNDQECDHnGLAxk2la39mitu4rmqKzk9CAlgjU9uFWFLoFFpM/4ePNbVMkrxfe+fT7Ap9Yy
7gSoBuCogjY92lfJJqTcCy2KR1hmZk69qyYbd0r9Mrgrum8Y1YNCOpvjO7GUuDypZHkJ5sh5Hk2i
Oq9prUmKwa3Dfk3r5DamN8+oZ1IxLHzg+1UTbjvlqWD6qlhYw/h6/Pxnf7xBsJVQHKF7f95H4Ta8
m1c5UbqGaQY+sdDZcvwyxWUQP/f6U8Pxheb5XFbzxBdHmaZyXyO3igLCfP88UZdVmJUhtKCAXg8r
uLBy715EZNp+BZQ0FOhWo5WtY8d+qCQN4kZ2N4NoPv/RJ741v5p4hB9MKe249GLVnTT6XOldq1RW
2CQBTOz3IolcrQgWNSpucwy/Ulu7/PyxJ7YMNkzNnitRXJ6OL/MZgNTBiMreNUmHGNQJS7DfldGu
shqTB/rGP3/cqV9JXoQzghGX1nGqoMOKaAT10LujnbghAacVBKtZSx1rzKR0n1Oz1TAN//ypJ85k
fb4BI8qhaEQq8Wj7mLKCFEWEoKqjZtQOD3KIlhDINlzWMqSREGh99S4LSeTX/8UmqRP34g9B2gER
4NFycqxUNHUueleG3Lb15IAbGHyzYCmC+Ez5+9TgmmzDs3aA+Oy4roj/gCNGuDa41oAJMBJXYeWo
arirp2EdAWoMerltg+HMjeNEllRHrKBCX9EcfuVxbqGiHUmDQN+7jvjldXQL1fG6LMtVEOTfQooB
ufVihDC7LX8TpIC0NPQsmv3w+Tc+tWmgmJj3LAoTHy4hU1mHvsh1mgiSYBPk5qIzjcsQEpFXddh9
KasGztXnjzw53jgp2POKndfs+31Dj0CiZSm/u+fq61ObLcx6Gbe3kfBd06I4CVI8ac+chCfnMge8
gZIPVC3UrPdP7SUNlhTie1dzUtfuMJXwNSzWkJLGyiaec/NxsfR9BxYFN4BQr3ef/+pTA02Xj86d
jymmz6q1d6d+Z9Uy1hno0eu26hJf2B2tpuus8V25H/pzHminNijyig43K7QVH/bFyTBpzrBbNqgy
WJVBu4wj/dJSH4OUpAwFl89/3Ikyp65Lk7GVHH0U/Y8uktIMbLU1VZYrTfF2aW3LX9okX8jhtuOw
HvFjLZ3bXupnTvoPg+rM65UMHVG6invW8aCGOWUr8DhuhflAGYIwj3pixWYPyAQJUL+i7vVPf+nr
I5HjIk1mEh/XNszeD1ujHFUcd6CI6Gm1UfJh79AzkVJjKGx58MqpcrFsgpY7nJPKaB++K49nNyRu
n8VBnD3vp5EKrBYAGukBRS0B/0dfyyvHafCN4DBeFjL9PQ71d8e2b2x7E6fKk6fGP0WJ6ttI6DMf
zX2YDE86XTqfD8trsPLuUju/F1cPWMao1dEsvX+vWsEfgn0EDY/u/MSX4V5pNzjdbrHPg2ahVDaQ
nWZ0tbCQOMPS3I/ZqR5dZ5a0F08YQjrJl6RLDnYf3OJy/cNS6S4oteYysoxtSAnPUznpJsfosPkQ
F0YEmM6zLrLUxx/XOle/OTXIjjr7rpGHQYB/tEO1fiT6pEG0gA3PEhuH1ZQCCKr79aAmrln05/am
08+bSerQtkh/Ha2eRlRyVNVKdaNGXJY404aYcAT3c7V8LpJmWr0zuuEqSx6SMFrR5LkCme1WkM0T
+BVS2l8SqZ254XzMn/JFuTur3G5moZI+b+NvwhQ/HGurHRiEWH0oF4HqrPUoPfD2e9hwid5vGr9d
i9y4kHCosn41lO0Ka5ts+fnM+nhMzu9hUMAnOEfSeLxxK52JR49H8bwItYMGLaGo00sPliyb6cor
R3eS3d4xw691az92NUqbRHXL9Mz2fYzFmrdS7kAc16QJUHMcr3ujabteM2ctp5HsIbMvUcgfzBH+
hZ8tdM1/BOt/B9LkovGLFb3Ft4Xk3CYRD1wTWCh1GgIQ0C6utJy7jqh/UOVd74+XoBi9xwr+8aKz
z9xs9Dl6PlqVs/aBM5bh+6g+MYe0KOigR+JmK3uaYwboTuZjIMKnqq5Jtf4PZ++1GzfShWtfEQHm
cEqyu9VtWXKQk04IezzDnDOvfj+lwf9/Epu7ucfAjGHAB9VVrFq1aq03pIUHt4CGH01ahNUB/SVO
5Rp6e47I6WGQoABu32tV/mzwj03Z/8r6KUaqyTo0S4DqYiZ9cAYuT6rqO59dBIzVT6cuQWWCQwG0
c10YCLWqspENAb1iw/6q7R8WfjBK9d5Ar0nr0h9loZ7Rv/WcKfdgpT81+i525/onWDLwXQEdoDzB
A+PtCZjrFKJtaYv6nPQFZcbznKOtgP1rjiVxi8NSn96P2v1UxO9ofaRdtJMoXd+qRFIBVyecKlSh
1xmiOeCChmc0P2DWP9ug7Zbi3gjGh3T8hogMLlLkqpOvJ+bv24t/fa0yLoefBE0Rm30djyKr1eWB
iUeq/r7t6ERG0n1q/kLFmIdk7iMdsLNTt6cKKIsSrGZew1Q69DiGQk9o8EXqX5063du1/FEPig/R
XP5AEKlcxsfR0O9mU4n++1ZjuozLdiPoo8L59jsHYYU3j0ULRA2D38h1f9bxJizrtPYyE9QWwGV8
rc9JlH7URm7RrvvNY/jn7SXfXgCBHoGkzadeb7Y6SVHVyJ3ZryY04ALrUAfZPXYZn4z3QYRfYtqd
y3dGlX66Pa74lG+PGZe1CXiRmgUYrXWXbJYUydACtEr7hihKW7FTrUNu/QQKcLw90uYMwaIAQOSt
w3irZG3GxDLDkYIORwCY1GrBf1hO9avQHzHaAWkK4VrCMCX6UQzxj9tjX1+wzNIh8yZpY3utK+1h
kHZIKXCQQriySAgfwo60QvlHBpOmYBZ6ezRxM16tKSpiBA+Fm3N9bCVDdZC5IcTroJsEHaGmZJ23
/TtnCu5FK4/U7n2/V47ZOrTEK2r6bOHrlxz6TtOiLBzaJCjpvSp/Ib7/00Y2wjS+VoHit9UxGdvv
SBndmZPkhxP8rxE42jSQYH1UlRbbGnnxevk/cvi4ObE65HVNq0mjA/qyL14lEqmEmrmejuAHaDCM
Y/c4jupdVj8Y5M99v1eW2lp8UBVcdibFA7Lkt4cZyZE5nqA5+1Y5nkH+kKa/h8Z4LB3pDrCSm8rR
GUG0vWxp466gqcuLQBUQdkr6b4fF6jqSZYkdZurJZYlRby4jf8J50Y0NQf6wv2HCeKfHHaWipf4g
dyn1/HjnMG8dMRAspEskKeKkrSaf06Org06mpdBEnw1EJZvwGdEUlMKSo6UdZbzKcMmFtmqqf93e
8yuPcJo2L1VAg+hFJV+7qn/OCYWaNkH6WI+RXB3CozZNpwkWVGs9hEhSZub0C4nxbwLrHuTZMx4T
f09y55tC+Fxa7qM2OYejcW9OHwQ9Z+fXiYx9dSTZeSKRxE5b47H49vOU4I6WwmEPAgC7wzNuHNK/
8fSa3RnExmRhTRvj0mBK9NyKGXSLE++8GzciEOgNjUcyzTYwiasrVW7UdsZfhFZnLj8gbPV7TOmv
L0fu2UO6SDsbYSOqc3NT6AD2KYOYX+3GGms0dEDoZoW6+cUwujMibg9SojyribJXxtra+SrQD1mE
V5gDq7FwaGxGZM7Yc8qHCpkhAbTEROFSIbZamqCbF9vXMsuLmi/ALu10L0vaOPAEWb4qaaJJ51z8
vlfhJaniMm9RcQI5hgUGZe6p0U8L4sLBXPtpOz105VGjz3B7R218T/jIPHmBCUDTXiNa9cnglsrm
ya8p+gZLjLvHclIS41Jh3hWDZb893MYkVRD0VAopXoFnXR3sCYFVRMnhj015+2go/mh81qTw6ITj
u0n9ESDxPy3OH+RkL9Q6mij8d7VnpbAFxlj3kx8l4fseG7wwkp6kYXzf5JdOOQfKJzMDWlnEhfsH
s4UtQKWb68KxV+9vsxgHfGroJWnTjI3O96m6LAWOPqF+V+E4G0Ga+LMUlGo3bBx4HKT76/wk0Htt
kTQ2EnorUoo1Xxs9Df1wUPTmnJ5ROu4x2YHLsPNpN+5t6MUCZMb54c5aRYZRaXCmKUpujhGdL027
aBTTsU74rCw99py4OenGzvpu3ROqDuDCFlwaChyr1o2CvEXcTMPsp2pywTblxHhPcYH7MdDDpoO4
l6BXFf9GM+rj7U+7OdtXI69mO2lyLlUIqiHRgGz28s2mQ1fWCEYbp2mW3TLYA5lsHVTeMZgtQ3pB
YGUVniZUwAJzpMVtDCNVlP5ilO3RWHApMLmYtJ00fiPwUtO3AREAqgAyuTqn+HgosWwJRItheIiL
HmswnZP0IWj70+2FfNmOqyuNMqANM9BGo4nK8tu4F0+RUaiwifxOjk9yNC8eXLfloCfJaWowN5Gb
+RKgUwZ9bro3rMkzJfVSYxznRs1wp/TVP1O1uEYFqT+dK9tHUXInKdpcepoKIGqQpaI8/PYXDrhk
FcbMYiSqdiH/PoE+PwWUS+AGY7q211fY3NUCSURbDhSxtQ6SQ7Ig5ibgRAgOHGMjv1/k4jkZi2el
uZ8QLImjY7t8XSbecLe/xdamptvM3cPLDZn7VXah2nltYaNAhmsZL2XoibCBrbBvmUJucDy28Kxu
D7l1IRi8MYBi6pRHhH7/61tvWGx9DByYp9owuuoMJKZCo4g+7Pw8TRUFk+Uuh6x5e9CteZrQzqFq
Yh3ADn87aFhH9WwAWvE1BGkVO7tDv/Ax02S/UAPP7qcHiw98e8jNjyqASlSBTAQ51uW/pkaZFZ1k
tjm6tROWVxZ1FqmnGDN9w4bCnRKodhZGk5W9M/TWEgPOEsIjGprRa+TtUvRJqGMDTphKT2YHThVT
5gGobaQv7pB8X2rMz42djsZWAKGHAl8OWQGKjaslnqp2sJKYQYcqvojCL9kVQp045v73Fivbh5cK
1NMX0uI6hZmWPukzjaHGEmwziKrCWNyQWovaBjtRf3MpGYgCAxRJEIdvN07WjGOChyfgLsqKMrzR
qh/fiZfoLHcei8/XC7/P2l4afA1dF1N8Ne4qRoZVjhS1xKNES+6z8odk4l4k26ipPc46xyYHWlq8
w5HXzR8F//D21t08LRrVcxl41TX7rEs0Gb1JCtT1kN87yXjAxus+xfs26j+pC40FOq23R9w+LIA/
BNNsA5YwDGmwDD236zDD6kSc9CSlIZoUzWM2hufI0s4w9A9tUDxr1R+lixSvwQuIZwdR6e1HXtJW
layhoWo4wqFOjmVknqpiOaXn3M68vsKjEyO2cedpd02jEN+Ybg3AYXhOV4ViTcqGPipAkFWaiukc
j995sRY8mgtfq99LgURnvVffG7n6l0G3Ioz685TlvuhczH3RuO0cnBD4xDoy8u0RNUDeSo1XWXrr
Yv181Ps9Ju7WvoCXRGGVbQHnZbVOUV3PagbxyLes5VSFMrKnyL8v4yluig+G5avqHhFzc0S6hgJX
bdGoXR8D0OyO06uTj6Mx/ilYT8Km78gEsFvWGRxbqZ1q1NbVT8UcPw64RtzGq6u/1aY2iMyW2Anz
Um/kB6XNfWu2nqJYuQt2N8HmBBFkkUF9gSJcXxK2ri3jqI/UwmPj0nf92WkKBNDrR+NkFOkhNOud
PG9zfpwwxqI1Bn/n7V5vusWx8M+c/MZ53wSOh9mkJ8QZiuUxW/ZAklvRk4QSfROhenMF0ad4nUAF
YsNEEfxFpTs3xLHE/Nm2KlCcRzm3jsLv5nYs2RpUbE7R6KaBtL4dgqDDLL5v+IIGtHQ1/BQ1uGqk
sqsE8qEsHDxsVZS690DRm8NSLeQr/mvT8HZhDZwC2zZi2BzL57hOP0pAXqJxPgmWfJFmzxBLzDzY
CdWbFwVQNkIJvRaafKtrd5mT0Egxr/TjXvWq9pCEv7Lls6LCGISlDnmRrseQWW5gNl63Z2GztXuR
KCWTo1bD+351PIu6SJMCD0q/+mtcjOOoh4QChxo12Ml09Ippj5W/tcgOoBBa9bR2r/rNFUJhKvrC
zBbQbSORayR31JLe17J2yaUvU2q5k/FH6TmlKJlXEfvKXGePwDfgQYfAMhV8jPCIy1xQxnkJBTTK
MB/oz0mWPSv23znuEbf38kYPmUz51dDiOL+qEaXCwXYeWOEFPlCKBCZHdZ5PEZE2s1K+tokZ46Ej
D9JChPZxX4N6t/MbRI6zfq/R9wDtRZfJuBKMso1BlcNIY/rywjDaxQjyM89t6zkVDAsy2+ZLt4Qf
pF329WZaQAFe0I+EVNU6qZz1poMmBjK0tB7SskfdZPra9PK3uqnPADIumJN4TomrE+Hz2860RaS/
mjaYerqJSNddI4MqhcRgCYF+zMHnYi4+CHaRSP2QOP+iVN/o5z4mkRdov6cl9jiev+e4hY/Q7OyB
jUNGpBbYq5ca2jo7mdvISINuAgpt0IVoaczkxX0RBne1k3kxPXrsnO9uz30jl2dIUiLRW4M6KX7S
q10n47tYg10hwSbfmNLg3ulxOHlIinZnoK0PTPETConoOMlXQgsZ8ulO3lCpky2ookHG4x9391Zy
FyRPQqk6qThjmogbZH2ys65bZ4uxwYmIvhNFu9VVHzsS5KxKYZZ64NW5cQF6hhDsZazkv6fJfnLm
32UcnjM7+gRa6mM3VMfA/vUHK00RRKCihMbJ6nzjZaUsVLkAXyvRdwR1nOx9iT6sLmn/3B5ocxeJ
Hi26Gjp34+qe6HJbkSaTGIal+OBivujLg5MhTI8wdJdQYrEGVzMBEN4edh2wBQxCpDf8KbDW6w41
XpQq8oe4+UixfBLVjcAE95INB91KvUrBuhrhJpkU6/awV9fiv+NadOUtZJ2uRIpy2ehtPZFRi+iw
jBV8+RgNX0wv9RoglIm8Tv0kndoW9WBI0lFr7G2udfQQPwBLQzYY0E2u59XmauQRXuSgDQjyAucu
H8pQeIjEXopalJE84Uxapy4OLoclJaJjO2lnH01QBLfXYf3VX34FvwD0JhvsqtTWxLIq2TGiGbWJ
dzMo4YwropHbc9uOZ6U2jjWVl9tDXh3plzEhxmDfCPLaXh8rXOFbp2zswU/S+CIwq7PhKWn4jj6S
l8l3dvKF7+Jayn9NwP4d16GMxTGS4XK8DVrLjKlLp7LiE0IW2oLFeMeLUVNQNg0ehJifjQgVb6Wd
dHMdK1+GhXnFJjcpor20F1/FyjGo8dkBsemrjXERcoY9thZd+yvq1b22hpjB6xtJDEUhAmYnI12X
WJDRLrU6m1F9UXPfEd7nPUaGifMkKKel+rsckVJNUW3Sm0dtbO9TRI//4OO+EP8V9jaRZLXIUoeW
sDaPo1/8DjGtFAM3uOTAAHpS+89qZQrjpfda9HVnXG1r6pQo6Vdp5PTGKnyxTfW4aEAFC1vEJM3d
Matp1GX3cvdjSZwT7QJPRsDRoH9uNsOBUqnH+2DnVG9FM16G//+vWEXrVLWHKFHb8YVU/8JmqBdh
3nkWsuEhkAwh2iegczuzF4+yqw9PeYJUkFz7KnincL4rbWpGX0TPFCCq0A1rJh2YT3cs8/QdPS43
kqaTnBU7m25jyhjsCHQ0XYjr2ohcSe2YGoA2DXlyG7Tng9jDTgp3UfPJQDidxGWnFiQWcTVZRhQ4
LiBcgNhWycditSkZYTT62QyoatHfjz1vKumwIA9txXvhanM0FIbwmhWYufUDvCf5k4KKroMQRZxG
BM50NDuK+1r+Wjl75NXNxQQNip4ZgRECDlN/FSv6WK2iMCQ09mp/Fk+YugsPkxV7gBCQ/0TuNKi/
29l/VWMkbpDOkbjjY4GK2DqLVkoU/I1a4hYAoZsqxrnFyl7Fw/6/b1PwG6LwDDQHsaRVcy6RlM5a
ZHPwcVA6vtAyUNCprfiSJjxMDZBhRuc1ksSUpZ1bZ3NlkWnSwQxs8IyCOVnKKnX+Df5B/ywEorIy
v4ezljPZ1IZHEO8Jam7crnQwuOUR9qB+t+67Sk4oDYD/Rl+w3uElX7r4yTL7M7wmgZ11/iirEJJo
vPNR64PbtCpH52SzZdCko99pw8EoS1fAweq4/JBM951+qiLlJEQ98cPxrLQnwUKEsrwramsH4Lk5
81e/Y3UNTHYUp9QC/2VNFMV3bfoaKeEx6b5OhT8mu23fjfCPxIC48wykHq7qgAmGbZVickqNZHon
6oADwAEB5U49STE+lBLWPlF+SjBXErJUQZN9SU11b39v3L/Auek7C5mDa6DaUI2hAVdk8LskPhXG
cAhsw4twFVBLCV3wAnta6RCTXSNcXENEwizs9gnb2uXQVGyqoWAqeA6u4gfn2DEH0jkLlkgojQhw
8PhuPVn5FiMZm5HDY7z5B4MKKD3oH1FQW0cPuwr1ulj6wdcwbxcPQuGRYp9mjdFzwMPv03HZSzO2
9pcw/LF4mcExN1f7fFHrVk4Gbh3akx/mkrdYc1cneATGoxsMT1PzmXK+l6GFl1lnVPhc2ZxOaEIc
Ipytw+a93Sw+JKWdXX9FxRKBVIOhSjYN6ha42tv1t/McGGZsDD4mlG5kn2v1sU/e6cOAozTUVV40
8rNgNApNpNtffnNB/jfymg8tl4mSmTHJreiaCpJ7Hf4dxL8i9TmkwCc1u++XjZSDD0DrG88IutLr
rRYVCnru48T7BbcVbXwndMf6kefTeHC66FMwf0Prxe3zPfrk1n1MrUl43HLMr5oiehbGY5NjDhP1
ILiR1BIgj5iUqgm6T0oaHG+v6+Zwpo5CEydavJPeftGgTyZ1nDrcZjnKmtR7JbJrjvrRKDK36vfq
4ZujQfk1gJOSyq+h0mnY5GqPlCfGQji6d+iRGeoF/SnAwyQfivPp9uS2woXYq0B2xR/rb2jNdanO
OZumGOg+Q7wVvYy5+wFhAOft2AsN1AWrvfr75ikB/C/CFEGSuPF2TZO+bSRjxKhnNI6h9hQgfBL9
diKDZ6504FZCYe8k66epdXagBVtPT+E5AWpDhlZ91W/oA6dBgY7zOcrU3RUMJQL04Kg2LElwrz1P
bePrne7V9p6IwMbxJC2nXgaGFNFreZX5kN/oWtGiBBiqhZsa0kFCGLaVawAOitu1+kUwAG5/3I29
xDelCM6TQEhsiyvzVS5p111sqzU0W0OpvR7mkNokh6i7TyXTD/S9u29jKwGC5uYFXwZGdh2Qi1Cf
2q4wer+QaMJF4NBFepGYntDJ0k40y7xeyXamuDkoujY8uNBVIUl/O0WrT/PZAe3lv7es7qDGFEtQ
Ngp5yjcTyoRSffx9e023NhAtsZdeBg05KglvR2ysYZnIbAYwRefB/CUgvxFXiRaViHFhafTUW+MJ
tNefDAu1lzYKPIOrYBuE+qBNISdGHohAdMEFqCEYs/sp+SZl72hWuaL1aJn/ubbPjYbeIw0kxYYr
dKVv6mBJK3U2EUlRF1/oZjeBr+JPT/ngPCf3ttO6zo9uqE84Fe983a04wbtDyN5zy8tXsRflaHsp
ZD6vUK4RyeyQGjxLvjlSfoBhDzdt4qX5lIAiRJ30vwd+nUIK5VBLhWG2RmpKnTapjZ4Sipv0oGjF
hRv2HWLKgwpEJt0T6dncWFRfbWgVgim5bivbaegkU1TxPoFRXIWOb4cgtmFEKctjkv6G2KHE82kZ
d/nN6+aN+MB07C1x4xiCb/x2RxvzMIZwfGHjl9LBCXHbWISTRnwB2uDSsxd63kIIUAQpCxW3P9jZ
YHDBQQG+Yv6ru4CaxWRKTcPO1gxP3HjxCOKLBN6IvoExQXIPB+AkPECW3CkjXJX3X2b+amgRs18F
SLUwWXAgqb4QCo0anMvtHyNOxEaLrHJXXyYZo8LnxC6PPRmO1r/T4eztTF9njFUtQ+ephvkRMNlr
EfHZ6eta13N2GXJUJhIBpVSchvioI6KtxzG4Hj/KLwJhYibmxaztL7i+nm1svm//kK1IKoS0Uf2g
FE+l8u1aKNC/hkovez9Lho8lRlo278ZpvrOdxRPyzXGN6YRU7U1/I4kEVk8lAHo9Vbv1A3nStDQr
nK5HClC9yF4s9/B+/ylbPM0dzFY49nLUnZd0L4yLrG217Gx1iv/4gsJ8XZtqAG1Kwan12Kn1+Oxp
ECcgkNbm5zA07+LY7djzP3Oz86Y2u8M88nR7sbcO+5vhVztP60qlToQz3JwaF7kCHA2NxAGCJzdH
Z3ycey6xvnVrUGs7I2/sN0YWnSTxVtbWCJ20cqxqbCmY4V4EhAmyJxflAlekxtITkmyKTqskHQGt
HeLqafycSx+lZY8VLjbTevVFr4diOKQVdv3bzZZhXr80CS6LU/LTtv+JMtPLcwoSu9FFrOPVQHhb
CREQUpL19rLjUU4d4RQn8ZmFOHwQxJcWgSYVr1RxqAyO2c4Kb20tBbKUCnaZ07RGZUtFI5ORJIPv
VNHBmAxXSMvAAL8bZvtp/D55VhO5he6OSXJH/vZ5Z/iNE4XkisY7nDeLc2XMY6do+2YZBzmVxgN6
7+HsfCrLFoZzjTgV+tB2w18kbfZGc3fwjSgCwIVsAYIDz/L1e6JBWC1LBwavh+h71A7HXkp+THHx
0aqdT0LEokuLw7AEriwVHwKne5fnzr3SWG64KJSrDTwtOkxA9cbT+k+I9u2Fm+uUmBocJBPICOJF
d7Uf6lAfhyZofZPPYGMHiF5p2kanAL+EPsI1Vjc+D13xHARwa0z7M1ZG/NtfVbY8dKH0VYRfWiw7
j5LrTUraLMSWaBFBJVy/+WSo3vmkqa3flD96ggBevkcUicL8WbXSS5KnezFgc0Cwo+BURFFyTZEY
Z/aoo0ytkD+IlR/W56E1XIFsNIqPg+oJiTqSD39xwdoje4tKA2UjkWIm8V0fAqXgftzZtddhSTwd
/veT1tcP7ew4GMfWr1odUrCJbWvP2xf5gRoLXPyt8rY+8/T/FGI0YX5PIhRBADVkZn6380uuzw+g
YVEM5w6gZXcFKEwXpTI7pUEMw3AT5KvbqveSgl/RorkSI+lTVuc2iA8E0ePO2NepmBhbA+MqHjP8
/zYudsViSl2nNn5WPBryh364R5FAsY84s5MbIK4W3Rfx35KzRxO/PrYoUFPLIfGEpn5VwMN209Cz
pWt8x0lcCznSpqQ61jD/4bEWjkEhT7nx485sr7cho9Ku4zqi7XDlrQYGzFRaPW98O/7XW63LQboC
Cx+1Y6rdGcHiWjpePOyC/490MCLooDmtZw+E8xoiQhgdtG7vetrABlAeEKx5gFugLtcQSF2W4KsF
YeNLJJ91TjE5Gl9sk6YhvIiHj0lYF+NaZXr30qWxfuwszvWB4AEDmgpWN2Hqqi8/d5Ixq7EDyRdY
V9zBs7gkyJSUz+Kn5MheDAqeqbHhBlTyRZ4koF1SsauTJl7Qb29QA5gr9nMEJpJzY5WeO2nTjW2t
NX4i01Ztn5rsJ4LXNFhrtxOi4HhvErI+J+lBd36we24vw3W8ZnQiopCKIECskU2q3GdBldqNH5kA
yyhsoiY6NQ+WVrgxUInbg73gDq7migw4FxiQLuBGb49fJqdhNcdxy9ZvXvgYpU4nCvSaHc6nDtcs
R7kIf1zKGg1q2tmdYmX36KjvBcPr9MiAnChAChTl6HGufodtzHpZzvAPn6N0+SBB6y1RcGgsgM0o
dgqnIYEicOBHiRTGQsN5CKTDkNHM6v1/dhZF5GKrReFXUD+in0FxZ50p24WRp0Ea1r5GRRsosts+
KMBE8+yrHf5tValb1rWb8VqszmGPiH7vqm6ya/pxnVSxJK9+hYglr55q4yBx/868P9r+fs5SELrP
w/yJnfm5QVK3+NjYQD0lw5f0xM+HdmcbbsRHQX0DwEHxEAEMcVhfjT4XgbIMilXB6G48UfLRI5y5
aKPlseGpaDqT8B0D9cvtpd8cVaeJZyI7RUVNrMmrUfM5TIqyMyo/ik/ZhNIOH1+IgAlHnwaCo4Rk
bWPudPM3HsWUWyhsMaDoY61hSXY1SOATiH229b2+C3/FqR9HF2eY3bipEB77PVd36fIpxXSsV6yd
hd46gqDBKEVwH0F8Xj9PuH+MUNIqbl8bBBjvkunJ0J/FFSDegzNOvVKFzUn2PNKIn03kXoWSOY+2
20u/uQrsdUB/ROHrG2AENB5rSda8AGlEE68b8ARWBO/EE+rBAiQmLkjRyENH3q/QyEyavUL5SzVx
ffjg19BI0rmRrgSiEicrTGeKG79UdCy8LhUAFoDMxYcqebQg85vBnTX+VaaSC04TNdqvadp6+fzQ
PZuSN2qWW8dPVTYBfNn7UhuXN6m08PcA9UuQEmnUq8056Xkm2VCofYfGRLs8q6fFVmhzPpO2Niig
7XyPjYtAJIiCEEiewlX0djha6NJYKWXtj0P9mDoL7QkZaHHWWL/UWf9rWQzMHP+9o0WOkHMTtSrG
6el0kFLrPi9nkqqAqsmo7P20jYTxhdzMGvK04FXx9qcVdlfJ+aTWfqMtp3HETZIzKgrfUkzBtAxd
vYOEM7ijucclv9Ixg4zEzmB04C60e9d5itLX1jKpS01lv3OXp6SEwFdxE1ClnZFzEw/PSReyconn
UNEQmzVp0deLwnNRfdr5RBvrIMq0Ik8A7MD79+06TM4M0rI2K38Op8OYfV7ayc0U9WLr80MfUtsD
fRTXxb1p7BFGr3hSrIPoOKDPLEQarmhHTTljCdURn1Ur8+Ejowh5yXBCijDAAGogTFNljGmxGPEF
eIdCt2eV4GqmT5qZHkySTAut6v6XFJp+ng3vmnp0qR7tBZWNe52IInhRpJRCF/3tCpHetipEucp3
ILvQ43K1dnSjEESA/aHrpcOs43wjlb4cPwxmc55nCPMxhVA8QhM6RrOu7VVAN7LMN79IXEGvTrEZ
T+iCzzZXDIxeh9oPliV2dimcZ5PXTweNSgQ8sVYc69l8bkk+lfJP9jEkIPCC4Ll4dq/3cSMnuRbE
3O5d832pPkqdnw7PQgOvJZJMQ+eJnSy+moDi1lKGNQ55UEQZQ9l7gm19I6pSKKqwj4EqreKaPAZ5
mshR7Xd6yq3rfGlIepOseCj7RzxozvIUfxO/ZB4Mr4+fBY7GDooXKwPBuQx36+Pi2KyuACiz3MUE
WgAuayOJ2YjHaClTzjgCwV3s5TYslkwN6IOcEIZD9hs5XfOfwXRit8KZZueVthHnqc7zOiP08gxZ
V7N60m9lzDjVQkF40HVawoZbQ/VA6vagp5of7fKkti5fLhbk6SgL6xAgxZvk1a5sddOUFk2rXhyP
HeunFbaegOyOGEVVjenZVYbGwv0YlUdbqc+sptc0O2Tll1LQat0d4hkhhaN6HVuHfGnQIHVKv5JN
GhCnqE/82p0XQinwu9Z8amDY0BTwUpO0TO8PAkAsNB6CBNPJ+HeV92cl6PZum40Ty88SjBNcTa61
dlt6mxBPQ05s0Z076wvVxgsC+/iccBs6VPeoUnRV7E/9l0FXX2hP9HPc/aC79ZUE7oZNKRAEV4z5
BmGaSUqbyscE1dO6zpOs/NSe5ia9K/XuUPWfKqA2Ba5eKZZSMb32PQ/yrXc6P4H2JJsFjzNttVHU
pZxI9rPK19XBbYr8TmRqCya1U40WFRwzM5Z4l0rHuOkfhN1yBZHh9rW3ES8oc8LCJE8X/QTx76/2
qlNS7qyKuPLlUiBR+hdf+klqPXXew7htHMU3Q60SDa0crMDKGMrpvzVh+F4AboT8sTOGhyIkIC7f
/uvc8HCg88kxAFJITezt3FK1t2aom6UvymCCBqoq0hEVccz1dk7b9SqKkUT8hzosgDZvR4oHXc4H
yyhfbCoAZ4r+H2xvT0r2DtDmSC+q6zzmoJyst4xUpWnZ9aVfEEQiVb3MC7h/qvP6uFe82OjyMCtR
QaK/hQXR2qQz0ys9a4u59Ee0NcnH2ik82UZ2qYCjBVwaoqFLL98tLcm9/eV2h15tS3OKkZzpx9Jv
2+aFwbuUFN8b8HHyT2PS3VbL3FJxvJCQsTO02IZvAyezhtEifMlw3zJWK1xXRqIMdVXiOF63x26m
XGXVbj4BZ35nJc5BsR/G7pQ2w4OBGbrANdlxfpfnVBtxkty5vjZCBP1MAdvmDgOivnZykCXwTSMG
rT5gjW5CV7rL76X41KNKLl6UeiX5mYGsioBX1RhX77aDRLFmvRwUkwVSDToBx+nt1k7LrLODPuAQ
TZ8ditf1zInlBknSJz3OgMLSHIKeWBGtxn5PvWVrt+N/Ja5SsQ3XoBwj0ssqR5Pab1JOsE5KzDuV
aqIrc8B2vrv4ruuJgloncRJgedr5q4mmkTOqoDHRs+a5zK6X2ovgM7UYf1OVEYlkgOJzoxCtbE/h
RTQlO2CCq+mqGnhA3mGCAcPzdBVGZq4ASFVAcdIhPEQssigc0MJXeADcnu1VVUyMhAAA9hiw5LV1
ic7MrL7UErPwW0M+YU3yQQ/x9lH3IApXJSCGEWopoEIUdIbW5RB5olk35QwzTfQqo+Icm7aXoVw1
yM69AMXUaIdpyR7m8fphKcalDoSoKK7iV3f72IZVVLdW4eeSfjEPZdXSIe692JQOEam3RNldxdGn
zhIPGabLGPXvyOAPkdrjxL3XLb+698SPgTWP+if4S/R53m4sKYJGZkpS4RfhBweWWEGwDgtUxN08
//j/kGJtfdvX462uvSHnoRI6AZNvPyG46docTxATfh3MJzll1hxVq+1cJz+8vGtFYyyKD0560Mqd
bXadZDF3yt+gI+APsAtWd36tlSX6rsRxI9FdYcZSFIyudclHZV5K/MuyO2vO7pYMakg1KB/mIXqX
yejll8me1unW4TKI6RRi2ffsjLefoUmagnIUN2fCi7Ut4oOwsY0460Op70x7Z6h12R/sy6wj2luy
tXHpaBOvpwElat3Jbj5w5RZnixUGAcWUqG9ftevrAnGnpG1Kagfow+WYwbCxuqL4Kc8IIujF5zit
PxFYfCnXvmZWZ3vB93Sev+eg+5dI8iwz2qn/X12g4hfhykqlQACj7NWNESmBYywFV5YsGZ6AJvV9
8mPurd9LibU6Fk+3Q9n2HqPrISqdQmdkNV4ftUXSDwmXhMox7+ND1SHIjEMbmgaHmotjLKlys/cc
53PRh4fBRF9oDz56fVEzawS4qN6A9CPdXF0fMQQcMzBJGyTpWTCtgubYTosroriN0JCJmlKQF25o
3BsT8grK551VuCpfIeNG8xVqEhLD1x6mbRqXBjaVJRjk/lyhRDK1VuAuZQIIL3jQg8eeJlgTaH4Y
LV9vj31d5gVXiYQNWlUMTjtUnIdXjwiVNopUDkHut81fuMZQuiSzBy0xh+NRlYZjIrhCcn/MICkJ
hhTFGKD3B0FlLIYeNBjdIA4i1a+7oX7OQ9Mtx79v/8ZrLObLb8QlF/i02JirHkhKgXoqMATwRYlT
qILKDkxD8CRSSyVe0j1h5ip4u7qRYnmzFxK29oeFyKywfAdFzfl4u0bZUtZ227FGU/wFayhXFDmF
9Vuy9McUdoOK+B5i56cwiE6y/VFq8uPtFRDH4E1+wwLQBCKL5KVCxNDe/oAuSue0Mix+gFZ79CQ/
6lgnatg33R5mc6Kvx1kttDrHodyJcagxVMuIUhOkmpH2whhQNEy91sEjO3adjCAvyg3K3n27+alF
6YMWqIkv9ZqEqIF4iKJKp89Ce68+lNmh144dOn+dTTpHMTnKf4/m4pr5npPwRuCn0wVFGiIpy7xG
IdadoQ8Gnnq8a5WjPEZ3WWr4HXlI0aQ7tc+NrIL+OnLOQkGTrsLqzCF2PZuEJOJ6LD+Kkn1I5YQX
Gsed655yRlzsjPhyWa93kE01SUDf0ABSV192CZbZimqsdNS69NAxpuqaetaAMA3aignQV5XSqugz
6wqexWFA4SS+CEg5qGfR4o91dM31nffaRorJOvzvR62i/6JHJQ8gtltAFamdeq+dnyKO9IQvzAvs
FLV8p94Z9Pp9ymF6Pepq9bW0yo1FLEUpF65hAzjiOb58U/LvaTC7cGDdZKlcu9uRNt4el0wSjR4q
RlfonrRIFWyBkRyo5edCMe5MnqCCLqCPmMLSmAj0r4MdwXnZw5Rsxnj4LkguUvwH0bFaZ7PRezOU
GHmhhx6ywAUW2fgvBOTSjgKrmCDejZ1nzaj1yDwmGsXrkrMJperl2QQPeIj0OwPoQxsPCLBSFadx
cTv4XHmhkw1x8v/3K1ffRdW7JNU1SZge/qSrV8p36qRSJUBPLQYHQRMpMFS/O6tz6eapTM/zqxdO
ETJDwSGwJAFenaR/yvyd2LOCp7wkO9nRVsLGT9RRq6BGTI9YHOxXl2U1Q3vsjbjwK2HjxmIuoGXt
VH1vYgIqntMxSJU+y3wBFBJeLwLBNE+cLI2TR4OoiKWdd+f/ZdmEtCU1BvrFq2XL9RxnOzstfPsL
Btsn3aRtAfRyJKMESSV+oDjasjYcMfOSg9rP4P8tMte1GZ0oLLqCoxfWptcYD7WR/uhsipWjHBzU
bufkiV/yNgZZmD+x+zH8EWWBVQySK622UlOLSTXuKS/7ul4ede237uxRc67jKwMhcg3dSRHC8KvP
VEvFNOECG/tWJiPL2/syjntRgi5mQ9Ng8cbA2tm8GzuDKptC+4hSC7Nbky+NxLR7OiWY+Jj5+xjY
Xqya/hD9H87OazduZVvXT0SAOdyy2UlZsoLlG2Lasplz5tPvr7T2OcvNboiYGxOYgGHA1SwWR43w
h2ofVFPk+pb/Gpf6nR1135I6f3Roh7T5cJCrcCM9T7mC788ane9CyBeNPyxuaIqgMrMkkah5E45h
kvGTLIZ5k7xNynA/zeWr3euP6SgdTDk5pCFyTQjtKKrbKPU/fhh8C1T5V6C6/kSLzl7LtS+8GtoJ
qHNw7YEzWk5qKyR3ikEbIvi6kRtiF9jJ2UYZn9qq9Yxsq0trC158MwLjShHL6wF7fvrNdr01dnEf
Rx7BBcbf7GY2Dpv0/bD8MmPQRLFPiyPc9+CcWsvY6qI9ahr9BwhyGh+BtlOCW2vo13Kt85wO5UED
BXghSkAZuAjKHaWEpBpSiGxGeSU3+lusyL/66q0N8m0Rt89RVe3krLjC+TSYht/gcd8dlJHwWPiF
VPDXsffSJgnzRmHiKBAVS1Q8SKAGxU/KSXnmZIb1XSY1ew5062YYHIflRi9t7sUk2ZjK20sVF8dZ
jWW3iZk2hHa+p3BcA4ZeCGxQnxDXpgGD1CW9oMWLY8IyoB+MfGjRH1MZjVmh3lepb3WCkEubBHzb
WQ1otFXdcLrR+/m77uB+Uyj5Voq741D7941+bDT71aScrmXA1JJGXQ37gZ5nooJ2XgPgXzje4Lsp
6YVXM8CAxUvte3mU+8DmN5faTYfHfV/NL5PiXw0qgPRI+1VN1pWSaX8cPXxMq/SgPSLded3WOcP4
6aNt6nRTTEMI083Yr7zjCweO3wbACSIfxcxnlvDX5RV1bZsliCN4va/cFJF6+1TJ6l0SjC+QVN40
B+oTalB4rXnqiNVDHL1n+nGQq99IJ6+1xs860/T3hCQRgrqMzkC3nb7bFBnMSGqQjZtT5yVqwicU
Ol+FQVrT3Fu1diPHKSL6iPnJ/pOAWq1shfjnFzfR57kCUwfE9SwBV43UkfMyxglBzjxEiZBEYsKs
4rLB8DCJ/lgo50Qht6YS76YqoO5Jbmq7/dkZ4Rpr/7z2ZyfoIloGdQcFyKLjR3MVBkkbIFuLagI6
zje93R4bM3yK5/xB1mkBOOGdHdJ5yyfpdWUfxD9+tg8OMyKBcSWBWNSVAVAqmQkF6n3IQ1lYxAvE
aaPiDpF0OzKxEO+PqX6OjH2uaSsv4cKnAupbB1/IHE85m+5juRmbUmb18IGp6oL0Zi4G18nxbYmn
7QARsVm1iL9QXVLB00eATU9PV1/2Eelyl3KBcrw30jQQuihJjhckBtBqMLmVA4/V2oluBqfykEkr
D3yhumZ1AEoiybVw81mkJZ2emf9xc3UwdHFtv6xhOVi923eI+XYTvmididQu3hSKXP0jZ0IsImf+
P61EgvOyS/Qx8DSn1yTQJovA2jfxKBmZOXi2XzwAdXkcwtaT/Xwb2PWVSvcNmCeAf6NeuWXOsVJ8
9QwuGCcIiAsl7ulXTwdHq2XJHj6BTrNNipkU2zK7TejqBlh0gGj504TRN7UjKzWdp3ZGzdRgeBO2
v/NS3UhBuskbNeJT6PGHjV+rtP9paOOdENX6+tO4dDod7AmFzKSQC1oEckWqutmWHHyNa2oiosMQ
xVc9ghIpRqvoehpxshITz1uvbM5fKy7yFOAoWg3sAhktHYAvnbeOVQPzlw0oXKTj//r5uDsBctBO
g2S8bPuZrSmNUYbQYozbYaHqV4WOf2bmwvHeK6ZzoxOLv17x0vH/RJYz0aZYOXMVbuNsHpQW3c6g
+akhhtQnCld7BL2zv8p+KAFpV6reW2Vx3evFE3OzP1//ALGBi2AHjJvRMKotuCzI4gX8df/ZEnxu
NUdRcy6iK3Kz68AAvGOVh9Qqdl8vdeH0UCSCnILxBaZ4OenPqryZ0wllcKuIN0JxAYuqbWdKXlJX
DzgP1NEaavhCjQ+BFnM2cje6hOS6p08nq+Mc9iO768BYShkJWdUxT+x80wdoOqLKrgTGoSh+BknS
kmJIryPSbBucW1xOuDvS7Z1LHDwiU6O12rl+phvbughaN7B///vNQbCHRES0VM8GfGE+dSXKLoNn
YW3BQTkovXZb0XoImuTKoteeOatmlBc+LvJIOA0aigLq2YA46J1MkkwiT6nPe0rmm6rVr8oxcRM/
3YX6mhL0hSEmbwNojii8WHLJLA/lFovfvCfB0F7z2Nrlansc1HanoQxVTP1ddDSGFzPbFLm8SfG1
ViTZnSIKbxjoK1H30qX3Saymcy5EP5f+LW1py+hdpyPSzDE61MVdqr02Qfo42kcsKUCnqttKt/aO
1P7EWObf1/xkN2Sb5mezc0kkwHDKCAqLDKNQ4ishyzFL+PXWR71ZI0qcWeWJCe2nHjW4LLJvazEk
LMc+KhohRWwl+YNTjde1qW9ru34RzQ7J7neqEz/FSnTQxvCoFv1t2Qb3BjesnuyKtHi2Gv+ugYDW
xh+lnK6gjC4dwL9+nL24c4F2hnnuD0jpDtE2tLudH0WgaiUQ8yj45/FKWimup2Wss4VhIbLFJNhL
XmdZFPSpKrRmMin+xIv6lr6BdL7SfLoUUml3gLlARBbK0CKjieu0rJoRyUC6bpOlM4tpmZcCwWA8
+3XQWFtp8XKRbwizuCVbFFxRwQJzTFyUDaStjZWtuxS7/3qm5QA4CagJhpKV+gI+Oopig4Ior9YD
5qCzBid/Qrn164e7MAbFuUI0qkT5De9uEbz1rGQymaDdJvArooNXqPHGULpdrDr7Cg6B/WecPvUl
8wkQDXdztSbzcvHE0B8RUry0N5e6SENEzubEyDGJCBwASR+VbrvuJnXpO4As8P+XWZyYrivyFu9l
GOr0nbvwd5e8goeih7qLVodJF/JcoS0CtRR1UgDVi2+uzoKwby30csSMQ4DxLYZGaSXtJO22bSfm
uT6iI/9eD5U4RNKItIkCn/aMO+V0aAyMPao1UdZf63jVit3spu5ai/IfUtR6TpBvpF6/Unv7eeUg
XdheoOPEP4AS/LfMAqDA+7UfmTyyEJWAS8CQUlBc+xR3zu4FnaSnuPxTJ+lj4wxvmaV30HTcIRp/
S9J0TUfqNdST76Fqr9Q+F14FaSbdJQGFO5erR+faqvKRgjtlwJY706Mt3aTILlSx8YztthX7blP1
K3fP+ZEW4GlSagW5CeprsVl/JXyJ39GFiRGhUp1+p1uvKrF+yv/93JBhEmw16kIYa+iYnK5ixPLo
S7reAXd86oYnp0V2UH5L9JUJ3vmbZRmQsJwnUb8u2/yTpIH2VZXOA5HgNlLtlsUvRrHleFuVa490
YVQl2oDEHFOUqYDaTp+psJVysOcKlewpvpPTmvywuxkdH1HDj86icVY4bhu9qgA3vj7A52Gehenc
Iw5AqxbFstOFc82qRr9HEKgrfdeUgFnNjqunu3S1vXhhP4XBqENqwjLKcqbfy7ka9CpiJIVyjEcf
QOD3pnhkMFZn2co5/OSpntzGiFcBY0aYgnbXudx63tRdIk1l7CEDfjOF4+PkS9f1kCdeK6f2di7n
B9TS7F1Vy//ogXOvUTRoiCGlya4rxoOjlU8aXVYGY6q2pYP4GFpVtKmwltjKhbqvm+K1vuqHjRV7
jL00PDe+fiunVyJOQ+hCCVce+iNM5RFdPH0rRT5NU9VKkRfBb/oWSd8YcSEPr2wonTd2bK0cgk+Y
7n/363y9xWXf575RjrYfeUPWuPhvv6hxdjME9EtGZB1V7Kdndb6WZxxSHR+WW170T2ZZbRWfIWbE
2C2Qg6deDh+1Siu5s/dx8DJgEjyGTO1oO8QMfzvoRCaqgwXm0oydrRnBVK2/tksaYSjdZ7N6ILR8
C8a3yarfUGt6j+/aVvY6CUepIH0f9PYOlR7FKxoLMqTcP/c4NYCrxqWgyet/usg4dBBGpszEBbm6
7ht+bd/Fr1+/Gv3s3ZDT00YFMQHElkpDfFF/Bbm5bZjXCGNlJ3d2ZRXuLIRoW0aQhbXJrXs2ajvO
iCtP9TUCvDehpt89tx02aUN5P8igo3OrezHkCUhh9jgGoMNl/CZiZFFCDZEz81sZTPcxqKeodvUd
0FOk9ISFV7aZxj9TtTUy6TqU8tuwra8VP7/VmIZOk3PNEMFTKhl/dGtfFceeGtsM48MwKbtJPYxo
wHy9EaeRgzMjoKqM30ieUMZj5HW6D/oY650jcWaCWWdqrbnK9JjJH3b38fU6iybWfxZCmU14j8D7
gK1/upDG9KxHQpWPuQm3/hWK+JuQhr2VN7tSjp6c6WZS7XtBmK5t55spJT8cZ1f9GO07NK7TLKWT
pF1Vvq25hSYXG0ihebDWS1pwmf/fj0QznOKLZuPSF7tKWt2cxyT2UHXbyXH7ZkJXz9KZSp/ER/dn
rzBTV+/usOpmQpznCQSS8s6XqpWJyKIv8b+/RADLwIALKT/9dLvqQs1AHOSx1+Q+vvTDbZbX32ap
fqvi4XbApgimx9UYOFeSXT70Q/WEVNy9pmILqX0LYX6rg7qjN4nZXXkb6+qNitu1okRrMXpx5f3v
7xRKIBBOYJAuCSemkUpWoqOUn0y3kX6l2D/r+qqyjp3xuwP754de2D+vHKXTBOV8zUU/VCsD9KHE
mnIek4eVd3lh7J1faVHsZKm/dVAFK+Fd59cpIT1Kq62klHfh/DQrt+MU7NWUZr2v7JICHHh0i6HW
odH/GIl6PUfjg9nsv/65nyj6k7BMKgVKkrYN2Ac6o4t8WmsCFHDQ/PCqanyQ9GrXKAfJKL8Nevkb
T5Pr0tHv9Dw4WrPiQiD9hBKSMu21wT5mnXbbtT/S+bUY6t3UWnfapLzR8+4mdaPgH9zr7Xe/UK8Z
BMGoazez3m2sIAGy8kMujHcE4R/QyNiYQbbRRmcjhAKRxjioWJDDZXDnnh2EBGe/18MGIisWHtLW
6GjyJOWVMaWe+HOYqVsle5Vs9PpDGONDzNRlp9Xlrqs6TylazA6DvdYkj3JdP1Vd9dhjIjAP1rs6
9w/BEL4HU/qtiDNX04YfTn/8eoMXZeDneaA0Yg5Ei/SzDDv9Vmw98evJ5DxUwwyu+8aRNoJdPnRb
rbqJKHyL+SHOAtd/lotjl+QrIfT0KqECVfkJSLdDYxDwpCVnqC5yOGyzwywgcWAlf2jZBCxIcu3u
EGUV9p5rinCXFjSJ2wZyWEJ6cnF3AQRQmzlhwTH5YQf3o/kehB6CCsKHb+2iXHzg/3k6AiKP9UkT
l5dx25l1DCrtFi+F7z9q/9HpPrL2Kkl2FS7vSMd271+/zfOSh8SZ6QqVJ+RV5MJPX2YopbQIAW17
evURjU8dkpoynkb+wc/Rrwn/NP5KM+ZCRisIkSJh10QDeJE1xUbfppkZICkZNyAIMWAZBaba32vz
EdWMr59ucVY/txPAMtQixgg6zb1FTlhNklOWNRKlij25uZPsczPC8qU+mBnN53jnjyADDGM7G/Z1
FnV3422vP/xffgPCMKTVgnWzrInaTLYzNUDuLoyehvamH/19mMl7K/L3hpq5s5Ps5NLayVNyXbtg
TdQ1IOdp0vGfTUAq2xFSx8BzlwdYl5iX1nHceXWeu1X6sy1fw+ppBnv19ZNeerXiMFHP0sUF03N6
lnK91pTKn1HIrO1N0GTHWntRzGSX5cWuaL59vdiFRioUC14quT5z0jM4vD/m0WhkGkp6tbVRSfkD
5XH0R3duHs3qIZvJrfz3wmZ4EryjkJLP2XbIh61q/1J5A8NhcN51NVopCi60sflVVIdIGwotnGU3
JxmMvEswpfVG40Mphifoobss+LAT69p3RvTQG649ZLPs14mJ4ddbciFQnay92P8hmJpSmSgW01zA
ptq91Tfg6F6UttyNMFKDdA2lenlFtNEZIwFkW/LQfWsuq84HuobTu1uDamHO4EYF+vb9jdH0blvI
Kxt8eUXYPsiPodG5bABqtW73DgIWnh4Oe17w3L2E07zvMXLIkP/yx99f7+mF+Mie/ne9RQCZ4rhu
zBoZ1DklUvTaBtNbqAQzfhHxtvgIQSCM+T9fr3npEmDsjRE48oMKrZRFjGxpzs1IdhDuVXxPtZ9Z
qR1lP9kY9S9J03aDuTXkGZCrelhZWJyQ/+ZO/4kUmmgJCiFtwfc5/YL1FIqihJq1p9LqkoE6j6UM
RfxPOoAOLBHETHuAaYSo1MLNe20Kc+ndap9zT5FWnGHb1SZtYsbZrF7Grpm+5spL6LxBt2nTu1hb
O7sXpl8o6zP4hPyKsCIF2enD5nVvW7mad15f3jtolg0MIRrlR6ht0+KYjXs/52HNcKP232vQBnst
uZu048qOXzpfvGv8bxAOp5G12PEh0WIZBmrnWeNDrSqbqIncOYSX/5qoPtWx7snlk2liytG7qS+L
HwRTWEEetXTNg93VbgCTP5tWjv2lK0OUjUJeTyDEFnuT4pse+CVpSKQ8iw5oEndg6hR4NWvWKBcj
JhI9mBzQMqRDucjXlVAK8h6oFU70v6I/gk6IJUicoCDB1B9gEfluJj+Nw1pZc/GskxPAK2Leis/C
6et3IrWJxoBbkXZLV+DDTfCA6XxQh2NuXnXv3S8DnH2xl+QfjEKLaEee4jw7IA3lq9D01nrPn8Xu
2bdHP1GICZKMLVskdZQYZq5HdGjjq7xXXCV4QAoAw8PnwX9t1BvIGG6q4dR26NsX6o1Aoh6gGLnF
SLyTH8vu8bUvMnccd2a2l8vW1aI7fVqdX178SBmMg4ulTiaxOt02iaaGhB5656nZ9Rh42GB0xYxL
UniT5vIhsh5UKNyN89N05l2PGktqXzdIyPpYGSOeXu7sVVSoWPFs45ilKkht0Llf9khb+sA6Ioik
NwIDN2g35ljdjIRr3GcbN4+zoyzfBcpLDZ43NjI3lrKrlNagOTsrF/DFdJMjLPrrSLPh83C6OU2o
miklC5sToIwdNJ4cDOCFnpIwo/3XuIE+e4aUbGyuyk6pXe2qDFa+3LMkjGkqvgvcxUKYn+746U8I
jRwASza1nq3r4DNZNydi6MlGBsmw0u0/f16xGKKTzEwIFriynS42BfT1KnRRvTz0pAp78Den+V35
V87kKum2AUNPy2lwEx3Ijryy2Z9X/cl7XyyunS6uRmMYYJbGkypXXfT4TINTCNHU3hB+m63bOdww
Wt7U7La0Qykpkm8He1umrpY+yvZmPkwqLY3uvY1pSQeupVJg+ejrF5v8p5qEm8iOUWJQDpBQd2r4
UM73VfucOI+dnLodZX9RqW5fPMta5uIotsnICfIw3WhzuaGpp2TbwNqm9rveyW5Fqm2g1TxoboAl
LrZHFV3dHcI0Qf+B4aZrJBYKlagGul0MxunQZvcNKOav75qzq4b9IsYKYRwY02fjEtyPMinK2xbr
rRfB2BZuBvnkgXkE0oeGFXEuM7dfr3kOp0IUhVQCQCE5FMzIxQlJJamLYwnZYjFJFaxEIQ4JktQt
4Zkw1yuSHzGia1PwHhorhdeF5wVDwxOD4UPr21ksnWeJMzmF/SnirGj0u81n3fkjabprbcBWdMlK
E/E8bRPP+teCiwMp5zWFe+Q0XkEmEaF0Y7bYtiJlkvPnQMJ5i89CR4MPrvbKNp/FQLE0WuZiLkUW
IS8uUScNcu5RnrU0ItcKrrPCZPTBqYM4JjRwZfVPyuYbZuopA2rBQiBzHLbVWj5zcc//+h2LEqSW
x9IpNH6HP0M/wmxcQ5K2HPrtJCOCKI30LWevXAl5nxj7RSRQ6R+LAsTh8lzGvKnR5CqPzNbrq/e2
+VY7hzZ59tPNpH+T7L3d/e5JX6m+4jbyjH3juz5TmHGXVHsmMYLIbq01as9vc14ITRVBIKJnxE25
CE5OOTuogtE0GndKfbCsgzNdmzVyXN/LgzRzybtJ4CLZwGQ/az3Nvqtlr4hc+63Qboy9NSCiuak+
jGHj+E9aevz6vHyWoWc79t+f93mU/5rHFDVeS31E2ycOvWpmPLLDD7Z+iNNNfV9P6Iftxmob23yX
N9mNDNa30flir+fiMOfHm7xxE83FdaaVt6ECUnFzAKjoDI+KtRI/Puk/Zz+UWMXIBPg3Og+n+5jF
cerPCvuoTPrWZtdCRC1h9r7i+fwRB2gD2WN2dGSsii3FA0e1HQf1mDpMgIah/o4sr4sNm9v5f+o4
2c/lG/qf26on0zek+8T8Y8gQKq1DCtzLvC2jCqyhF8n2wR6Kg5HinoOyL5UA1kyqs8v9/ADQ+WgZ
j+QAG0n90fYzmI3vaD435UtS6Q+RLO+A5SdYsEddemgl5R/M2YUHjyrclF/jhCGXeR12L3H+bJrH
OCSNM271bI/HjJtIN6FUbTv4eb78EMh/Ou0h4iCDQ03Mf5pUPEh1VVCYFNb8EhbJLtXqo5YCOMYg
ggvp62NiXgorCl1W4TtCW30ZvQ3HD8axULkyxK/cNf8E19WjMexKNCy5Ha/j7jDDSYLyrx4UE/g9
CJLtMG70ACm6DczRSr1Smo3TPRxxaZPjxA0VdDjzDw741jB2EUl3feTr0x6V2/ZHRsud2LR1uJ7/
mDf+jSTdwTWOx02to9fm0exRjX0ZX5ftvW/vUHBNn5S7auc8hCVsqO4VTZ0+3q9swlnGKz5liGlk
toKHsfxW9EoaAq3SW2/qim3+vcsfbDSdfwb30nvDV9JZWL//49NZGjlUj5l9rdRHRd/q6aECs9rd
We3RMF/D4nvKhC1q4eBvmsbTx9ItAdlVeynfToG6qXPaGC1Q06MT3qtIysyKRz4z6zuUXZhxvobG
zmo0F2H/4BsYWOPeij+G4Trv7gJnk71k5bvqDJtEqXZVcGf42GomhEAgKyBr7zV/P6JOrAaBV3Qf
EC1uomANFnFpo5jtMpjCMoH2waJRPslq4dvqQDYIaZyOHJ9ksBVmSW7e/IDrtHLpXVoOuA65NrgZ
iqZFJZJkmhJLVk7rOhy3XO5FZx6EFVNi/dFi8DvJGknPINYsYxHjQej3wHQATy2ye6dPQmmQU+Yv
iA5M5Q8hKycU+b8+b2urLCLeiM9YBUKKLkhI9NGdm3n8MSn1WrJyVuFzqsmM0NOg0XLeeMjQEg7K
VFAqupcSlSIHjvJMGB1pTSvJeJ3Nz05w3wuhHK5xZYJcPQ53gFG3ek0h164h+y5livRzyRAR44J9
u3QecZDyiI0ckw+qcILLoNpXEmrtuf0zjb+HvepRVAa+4lWOsvHbx683/VLuxuqMVWHccNcsodA+
STODf42ew1C5IncTbAohIKT6f3xmWmmI/Cuwx6L+9vXKFzIm+j9Q3jAIR0hweai6wcn6OKZRa0ek
wcBEVHTwEi3fmFq1KT4cz+jWEGcXH5YhE18Ob5lG4+KIJVOXkUfFjdfU2M6HL4K9LnzNRK4qNJlF
u4tPAJvYduVwX3rLdA5o2hNQZeNs0B7ZxSzjZMTjJm+l8ZFK7tS8iH224me5vbdD2OcSsBAcYKVk
rXl8oTb+JBMBYEXJ6Mypz5wMc6RBj1mC47tJf5+KLhNKxkb/w7CqtUcVOfciXABE4vLEyfvTpOI0
dSlxqLCTGKJiDEXQqrODWu0MZd4k+b0QAmga1J4tkEDoxH99pC69X2FGSOqJuxLT0kUWniaWM3SO
VXsoYm7M/odwr7EEVy18JZh8KvopP4Sg38q6oqI6e+K/1hV//3dWqddqh7IDFTiWOEP90eo3yrB3
jB9YxLv+3MJQ9N0o2wi9gQBLq6+XvxA4hQQn8yfiGbjARQ3UDko9FHREwcqZx3bSD+Xw7o/R2kOK
a2X5kKALKKZ1wYdeEtbzJMqJIi2RQn+duieDjmhCBRvGudfr3Q6Pwp2JzYPa3gsPlDwIdu1oA716
+vppL/ReAIzyDTG7peqkc3q62akEgVaZ0B02aSvEyAjqqGAb9VtBtm43j6Lp1htu7ejuaFOHGZI3
rEncn8cufgJuVoKbSma0HMUbflFYqa2XnmB8a4g7C7JilSHaEJH3oc3VldHVnK5IlJx/xaerLtKM
xFTqJBIy6mmZHTBaQlYJ/xf9AJ/qpirzlS7ChY9JqNGAAKENzuXw2b/+61ArdpJlYYIihR+FGwtI
T10rm75BiSC18Xva1A1ulwAwQtKrf/+KFVBxULNMHA6w1zh9xUY3NkQrxoWzc2Wi/hkDEEffqVOz
m7zE1QE+ocC/6xzBGOaI8Dsx52wljp2nWaS8//0Ry88qKaMyjA1wcrIcYJmNYj+YQRnasTqDLJvB
qa95Lp9PZuB7IqGHzRPibvQxxZf+15ZXfdXmmjJVXqUU2ySA3GDKXqy1R6uStkKksxQGAhJ2XIbu
FqrkdUP+AJrwEGJ0ra3pqVyo5YVCBWr0nHQx5lyENfKeIanDsfJ6I2QeUbhtH3s/U1hIOZqsQQMZ
gvI4wO7D6HfCoVLco8LXwMRyF4dCL8vuB+DPHf4G9ohGlalBCLkvOuxoSxfGjUef6Oujcw7mFVsI
BApLINSn6fedbmE22PakTC0q7WO8RUsAJTCEdWg8CKMcx0ZEQg/cGuk81e62wdy5qfwgfK2iY979
o893HVeG3T6PPVbP3VUcoFgGBVN0b+owvDIT3IvV6ijZ9Vp4FWHrNLzywxnGCbQEdcTSXaXC+Vrt
LdTc8+SHTzZvosU7YFiBlLwQ2AIvNqMwPvC70m4tJz6/seElgsKn2hOSnst7E9eezpS0inNHHBNJ
oJCZS2ZjU5Z7NUOBSsM+Oe92ZrMS0i4F85OVF0cMz+SOcW5dedEEphXtIyHcJgTuxOqWfmVnPD1Z
KH+KMA1UkRqyPr4+MueDODE9EcQeCIgXVBU7U6ultu5LTxuguItyADJK7gy7oksOMs1EnV56m0z7
BJUt43ll9fO9Z3V8ToHJCErYkozaJ0VeWLFKVJfMXTMfjAcJgJ7IwuPktvMP2P/uG2CiXy97HtxO
VxWX/V+RJm0QkDAnpWSGwFvubpvffCKK0RzTIvE6a4VedyH7PV1uEdigL41aqfGQsxq6wGXcKUTE
LULG0Nz0WAdwzoROeZDwmv0XgVv6+nEvv+PPtAW9HRNk1OnzVnE+SxxEJOmpXZv4WQ12cpJ5aWpv
0J0JjRSuMyarin8j0zVeWVxs5umnzdP/tfiifm6jKUZFYeaAMW1RQFOgA5Vpt47PbDuT6JIQzcVr
xt/oKm30A0DIKxvr8LxaC48XLnV+CnAwuJhAiLRle9YKoiTq20nYeiQbWGzd/FLMPRK++WGICjdo
n8OsIRSuQaTOq27gHCp+NHC7mfEuTe5F4NP0GeXSOaj29fx7DoHPQh6Bz7zS4r1wsintRDmN9rLI
V0/fdGgViLjHLZql2CKqUb2ZKhDnHVOvck9j8yqZf6683vPIzQWJHCJzYZIV5FJPVzRLK6iwUiog
P447gzwEIYn92N+Nhn4wp9o1RvpgDNLDXdHbL18vfuFpBQeInhPpMMDoRfzMal/JAC3kHqaEhzLt
bkPfRQkyhIgxFNGfsf799XoXjjIjJV4k43oY28vZUqaraaBlkF1ksl95QoIxqFeu8M83tPhcgAtC
x0XuH/TgGTSEKyG2c3R3JX3cTRquFbFxG+bGLeIDuyl9Q63tgPUIMhz2ixCRNzP7WzQ29CaLn47e
f1RJMDN6MnXPT0wvcHAxte8CO3lPDASTunk3hc6zP/Q/OwzsNk0VHwyjr10b6WgPHM4uiqUAgTD1
sQ9/fb1750JOGhNB0XsiS0GweilyoGWaoLojJSsBKprb7BD6wbe6iq7Mob+u0/tp6F1bwd1gzG4E
U1cERei0+8Zsr0vqC0ttVnZ7wUUA+iR+ElwZvks06Gkpnp7eGM8QgHmo604Bx5XWdTqSaU+5qw3c
wqi4Qk5Hd4opVpxDRSxcIeycTeo+kFftZy/chSe/ZVHa+XqohgrsaLTGyHNHErYifG9QXzLD9Mb0
2+uAqBj1iPoFq3CcSydbMGv5gvk/wL7TfSBtRRIpjQqvRcZ0yoKdng+7AcPAUjqIibFwfNTfi8Ag
y9U+Q3Q+lrtZDtZeiPhkl8efgR5QSoVek2ks7spiRGtknqYcZBRiC8Y1I05a5wkKnMan2mtp9u5s
yvQTsDpDXHEcDyun9NIvIJbpqC4LLMUSPBzMqTKPTYGgr3xvUcsraFMKk58JzXxkyDY+dlDGGGxT
C5bDwcCX6usfcOGyILKgSCBkcEBOilf1V3KiZHpkaInB1xgyPNbQ/sGjO6ZWaONyZamLx59CE3Vp
oWBOTDtdK5TivLOGLMfK0ERutN+qzk1ZMlgjz2aSISqaRm83rRwxCUvd0XgAe+sO6j//9pFp4QBf
0SHhfMpBnP6MoZbKFvXH3PNV+WjZ4d7BNAZKB7fYyvk6710g3E/nRGhrIX+x7IHOpRxbbQzP19dl
N53sO0hrt471kfrXDUwaWYsfhj7794AZVuX6NxTsBh30Jk6fj+uacVuroKlro4Gij/s5rK4ZImXS
VZdFV05eb3Kn38d5tvXb6FaTjGMEDe7rTb4QfjlNQPCFZB2082V9XSSBlfczkg7SqHhd/hE3xpFy
yNMYRuZGzSSRr316spX0qM3JFllKSZH3nT0jWDofiih7W/lB5wEPnRW+MEGLE6o34nr/66TneJNI
uYzKmdN0VyQZHtp9aCfonx3ppsbZEVFXy0DJdJL3X699/pGxNCMkKg7cUwERnC4dTXVhlbMKTILj
PShkKc6DVYWQ86KHr1e6dOL4uNChQCUQ6swiR2lg7ZSV0FOOwuaIbtNbbk1/cnglXdNLbmvZ0XaY
i7UZ7oVUlwf8a1nt9AGZ1IVyIrSqwcNUdCnKq0xN7ga7ToAf1F7vNDe+HFwPts5xG3dfP/O5vCeB
i3EKGajA6J+V87GhxqpRoytbtseqLY/ZVPwEuL+T/PwXxLmDwSGPbxM1fFdwjqWxd10X9c1sws1y
0/JHV2RPX/+i80yRH4T6KakHgn7c96fbEadNrUwRkTwc6ytlunY6ZAxTXNtoTfdywRVjrMTWi+/9
rxXF3/91uIuhMcyqBIijVneo2D9LVvoq1b8GH4h1Gt8GNZmP9X/6ov676LJr102gvYqZx2xML0K2
J8qm/ZQw/IWRJ1nlpo+iXRuHt7YTrDzu5VfOiePOZFjK9XX6vH2SGJbfh+B/0nFvFtAumvamykCZ
RDZ+hOZVkuW7VK03TVlgnm67ljV5WvkKZuOjSPs7qpZvWmGshN5P7fDTfEI4OPCZM1wkBC8/dNsY
E1/y0QIYDekmiPrQTUCn+uZDUDrlpsybfD9HQEUKXHhI/6LKOVb+TQ3Xy1EDb66DtygwO8/0i5by
tXhp5s7EdTI9okr6McfSZlKbeyhEXx/XCxfzp/HEJ5GXsdmyx25X0D2lnFm9A0R6tF/Kzm3tfQDu
1soY7gw/y7G9sxS0pa8TTLhjBrRp6Pxc+RXntd3pr1jcW2HSFkhmUF/B3NryvtzvzaNvgFVOoFWh
gW9F8zbW0zs5iNciyKUALToV6IUw0cB34vQ4JdZop1WBZVHlNkW9TwPjTydPDCiD4j7o0uOgObtB
trdy0NC0GN982dmFUD6bF0WDwpavxI+L8VRcnSYcUxM710UYH5W8AaSP4n6dArdjsTQB5qxm4b4K
iF5O+ZzWzsPQ2SFDl/DfsudEawy1JCTbbCznlzXhpEeOGXakhIE87Wtblly9bK5mo939D3dnthRH
lm7pVynLe9fxeWg7dS7cYw4IIEBI4sYNJOTzPPvT97fJrJIISKL72LnpNqtKS5IgfNh7/+P613KS
5qDZRXgmVnjPXMKZpFBGpgJONeH121flwdJqW6O3NWpXCIquCrO79Q3jEm3jjTRNR6amtx9vNpFh
nB7U3y954pHBi2jWRJWfoVrOXhyuOsb4g9xawri2gp3xzCt9pygnyo3wviA6qzikPK8fkcb3WDaO
QhU+MLbMiLszQgNyr+xDAnvQY/UiaQoXFbufdca/TykgtHA4l+7r78RADICAHgdrxTE/7Su22jRk
KgprCwNu7lTr1pYUX/YFIOrBjDapRhLYZcRl6X3XRpu4DL9NWveFcio613T/Qkn5XskUyyPaYX6t
V4ukSoG/2/O9lVYrS2ttt+yjr7HxdVRBEpXdqp+Gr7k2wleR2WBB9emitACiWU14l6axBkopp+Mz
1hdxrK/TbPC0Mt0YpXGN+sLofrzoJ4QFIv+mhUnBH8+M13hDduujWjwMYyoSkPDhMpqtezvO1mbj
INUi251r+cDb7Olb3Ld7JRg2SacuezXYNmE6g/vWGy8+lm0GWR1Rla9U3iYbgo08DmfiRWFuXu1O
0AuQlWGPQDAICMXr3dKjvFBFFaT9mnqvM94ddq0rFc3y49fx1sqIy1AJh4BSSGe+/P63oKExBsVA
yTJZTFazS9oWwB/IGMY5tLQ/5kiFxiqTK3Ny2SjK7Zlrv7G4XJsSGg/IgSdTOQmR6rCVq2wCqRhq
CTzU0z5Wk92YWl+jXLkyjOzSZsKBoHk/FbYnCUixllxWY39FMrMJLZ9GWNidee1vcxZxU7SFqLah
+YQTf/3e1T4LaqkJk0Uap7uoOUz03OUecu3OXsY+Yztzt8396mLSHdeRBjd1KJhN43UqQydhTSUA
J+sMB9ubwI5sjSkKXJIAUr2h0EprfiHX0NmAQQd4PbvVqH5BvfC2De1FGcrXWTbf9/7PM8sj7NHp
DpTFTBaWAjNxGl/50VyqUqLEi0mb1o3cQL+aHOdQu0rzmvl3ufmaP0lKBY9A8jOYqidTCx4nNEnn
6JwK3hvnwJqg9sNMgUnSRhb1ek2itGt1u+ROrMFZVHW3bTX1CgERV+4qr5qTXeP7Z8I48ZVvHp7x
YuJK0ug3lCGq74d9n/POfYaPSEj9ol5lfbtK7HhjOucO+3sPCERKTDPD/820x+sHjFV7zqNehm5D
ecjowI9VS9v73mmv+sehfT6zsG+CrJctLqoCIkXEy7++mtVkaWhKUsy8WwP7T30hqePa1uhFhOb1
zLyr5cse1QNUjeY9/Jzn6o5vTRvVbPhgGf6kjI4Lfn39vFQMElQIoEba2sVcLiX/2hjkM6btrXVh
UkHM/hNCMeWpnVxlnByjVEc66HJ535XH0ib3nS+tpl2deZ1vHCrHE+ACth+oDoCgEzMm15Iewtkc
IQRduDW97Uy6rwfftRFqY9C+XVrXrR+euerbHcNFhXSEQSRB+/ok2y6UPjYK2YoWuQk0vWkER7gr
S9kG3tR9plsuvEUfP+fbE8EVmecBj8po/5vK3ZRrkVwEMP1AB78VLWNJLW9Uf15lZnSZ9f4ZR/2O
ZwJiRbRDGoV7eDN338D0XBipHwO2F4kQOjymvEdB9roarOWERW6daunoEEwVqnH/8bO+jdVYU5jm
hUSQaKKdkrvMcHN3SW3GsDP7iwyovO7LV3JCz7yaL0JbBTjdrHRt3kdq4s5VB36zS/4bZl9wHDBV
xN56MyQtR30e5DL3EE6VW2PlJru7tVPzYEX2Ei3Ep8QZb5L6TJj6rrMxCJA0TP9bMfGiU7WQ0ysY
in4afr2M8vFeUcebOLMXTjIeQz04hGfHL95YWzwc+BFRHANad5puhGBQDdvnUbvaXimpsxj7+d4m
Ec0kXrHefbbipzMrLA7IawMPMRaVaEBXJrM8p34+dBLC7goQD7XbXdI5l+hPxCKggNlB32ptfzfJ
zXpgxCdIfvYyLkAJh5u8Pufc37bKCYF4eqwxbVru6CQtgHI7C9uYGcEM7kldHm/q2fxhFsmlpA03
YS97IFMObLvPoxI/js45MdH3r28KJD1lWmqjJ3ZStRuWZsC5zknpGcbsGcUG6ptV71a+vy5LlLGR
QTBRMQXpeu6Qv40x6FLTESO/JQh8Y1Qyx4lrxmdxfISfQzLelMmFg1h1ZKaXSqBdKZG9ytRw0XbW
khNyKfuNCw/HSgrPMmq8tyFED4ZtT+r7RtbQgLvJCouJcEeeNnAj52W4oex0UBFFqLVmm3QysDx7
GebVRVA49zNg4pJs8eN9ecIQRn7CdrAAW3IKILLDo7x2jk2Iyk0QCl2SuV5q6XSNnO+ihLs5degN
RtOmyebbxDe/aZUNqrivVrW5L21Pq4KFXmzVSf5upPKDruYoChmal/AV3TyfsRIvTfbT40NsxAyy
kJTCD72+zamKMjhm4QEzK+eqioybKBuuG9U89MF4CEEtJoMagGYPF0auyAiKG4Gr0whxC6f+bjcy
qJRiT1aAHnnZXPVSeRii8hhn+WXuNCvU/5bTyGpfOa1/lJTiWe98CxqtbK+YULDYIF+zUL8z8X5L
qUsOuVpRqKKFZkfOOenfd1wtFgndHVoGwLlPH1WhrlqaLZJJAgdaDMCKA4j+0N6sa0b5I7cFdPzx
JnjH1eLwmDmBtdZh8uQkoghQNspzm4y8K56nIrkxsUxVHR9JE6+H2TpTB3kn5WHLMVaNBiPDs7CN
vl7LVB+ShJFZBMIC7aZPm0fLGRft3G0KDR4xtqkXd/q6ZUQjQGq3mPK7sVWZXqgUJpShcE/YmTWa
Xh+/hHccEVVz7kZMwRADnLyEqPCL2LaQLUsUif3zkGTlTsrqpSAnK/p66TM8WJ8bwnr3+DElAVUx
FRKR/Lx+F6oUpvWInN+iiYadVPo/EegAdpl97TOzZtWnh06DdHM0d7WdrVp/9NrQXGZoQgVttxH/
1xKdmedKNQWkkN4mHeMChU5p8fHr0cSdnJ5AiqWUcLjZtzwOQ942IYXDaNFPB9karm16007s154/
KfJeSx+oYH62q7a5bCufKcra+TxZEHfXBtM3ncOYaiDBd5+UC8u5G+cuXIad5ANsifiMzORRYTEn
HmnMWUno4eS2IORGKyrxtWznzDHjke38w8qm1ZSrm6L68vHzvXfqHMYKhCwCQPvTSeMqSmoFDQfO
AM8W4hoWRjJ/0bPsPumKPZPeOMvBPBNVvxd00hv8ddWTREyNnUprijFaMNqOCOg1Ajk7kHr+WHqD
Ay8HCtRWecaWvucDf7/myZaLpTmGfQrSiElOL6NEIoEOzoSS4gS/2SsGWawgzSLiOXEq6N40lR3w
WAocK4GqPBRt5tl+fvTb+k8H9h/fx/8VPBfXf35r81//yc/fi3KqoyBsT378r7si43//Kf7m3595
/Rf/dRl9r4um+Nl++Kn1c3F4zJ6b0w+9+mau/tfdLR7bx1c/LPM2aqeb7rmejs9Nl7Yvd8FziE/+
n/7yH88v33I3lc///ON70eWt+LYgKvI//vrV9sc//yBI+m2Di+//65fiAf75xxc4saZ/XD/Wj9+f
UySsn9/87fNj0/I1ivpJkIKjRgRuUvCo/fGP4fnP3yifCNLAEgqMCGzQuNy8qNuQP7I+EaVCjkEh
D48MkuuPfzRF9/Ir4xO7WQbcjnMAbstg87/ewau1/LW2/8i77LqAoKHhi1/vVQnIBjBGptZOXIRE
l7pI/L7ZGXV8iBPIaUz9uxnbe2bpUEmTemAa1latUXLK83o9xeFjOAXXxTCOrlRqm99e3V+39ftt
mK8rGL9uw3htnUejRS/RmppdXMo7WyLkCYVAU+tk+d4OO/ihaxu98mwJiqW9sA0myyudYCObux9V
rN6nenTw6fvBsak86lYV0Pi3rYXVqABhMytbKXl6N3T66MXhdJ+2U+GNMwhpWCiPKo2go6JDGeVn
8g4mi29NNd9rY7Sds/iQSuE2TDMd11APmzxtgk1WSxD+2UW7jCtustPnZ5KcbZAVwN6C62pqVppZ
LEM5vasyxncz0suwYRgzt0fJHQz5W0WtnawXtrPyYvSTdqkWpMGpfDsZoP4LAf2fBjguPn67L5WR
X9bi19s9sRLQt5lSS31158TMy/WV7XUKDz9F6tG3a24D2ELpaAzChIsuUtzILy/g8f5W5Na2CBLU
kqmV9U2z7q3hUS17A2KUFwX32u3qg8nPVN4LENZpsLLzIdtCYp0sEh0kUNlcOLEKSTBIMHeY4bVL
4Kf05mpK3VQ37ywlV9ze6m8qSGg/ftwXacn3HvckhDXRpOkTyel3kz9cp2m4jw3aDYi+Hto+l12I
jVM4G33ri68Rbk7W8A1q1XjZz0HrGm21Gcx4FZXBbTyka3i3vnd266/nhrDXCtKvWqGSQemJsQvC
Pw9DRxJ3ZqlOuhm/lurEZySQnU+xJFe7GhyqEyk7LR6uKGWsZd0/RvTdO3u8t5z0W2/K9yYaR04W
IreE4o/VpF6asIuVqmJ4jr3r0u+6cDTG563iCGOHm/XzGf9zEmL+us8TfxqSRME5E9a7rutAHJme
YjcrvwuPeqj0XjsG32uDzWMXd6kW384102SIrsobvUeBtygvigLgqWQWZ+RGhZ14b8lPuoxtqQxj
a2bQw2cIQESJa3SgQ+z/5qqYIqT9rZmSh44ZB5Dl7vSpvKjS6qIReNnKhDvI6FXH65ki90LZTNxa
V9bYYcb5wggEsZrdBlkDZZQcXvlBu++aBsK1NFnT2SUCT6NvcprcKmqzKWIL1/IfJzb+d2P6OtD6
99KcYqGmAe2ROSrqnaE8jzkkOcGzYJBIgJ0aRgDlvnbmtZwEV7+udFJhMLCGEaSn1Q6iyq1qQjpX
ZbyiYN2rtlt3xn6Q1WWnt66DBNnHD/d3B+Q0p/HzoMnp8lW7wZlv9cnex4nN8LEepm4zmD8ZrvQX
9TRKnxNIchgY2MSmsapl89glZuVKNZ2wLiJdHXtAzGkgf42rLnabun8CKRhBTjjVHulDdu5+/2Zn
mieezTQmyfQnu9y1Q/+tjCYVLL1TYkC6WSzHI4Tzm6It7jIUQkPslGfr2Zca+K5rB0bp4W+WagDB
S6ugJ+j4i0E3vCQ098MYfa8w4MNUkoSQAy5KqJ+bTD7TLzkZBPu1uCdOY7YZbA51rdpZZbUKjOKQ
0FFvcgbBNPOuDoOrOZmB7e4qtVv7ZgQblOoxErHrrJw5NumqtqsNPCSwm1TfJKjvSilbVoi+S0W0
oRr22BU0yuvoYjLiWy0gy/94g7xU598xBeaJ9c+Z/p4y36l2Sa0t80wD3Nup9sXclqD/GNo4OMNs
LoMJrq5w7Ca3HyDSMIPiufWr2E27oV0bSmC6WUppUKpM17aaDq4dHekAtXQNvyUU8jNtqTXpOk3S
DCiS/1ka4nvNVz5PhfbgKJSNKduvGcl6lBsFyTenPuah/BiNcrFQrGlvZ1a3GPL+c4ni6ccPfjIK
9mvB1NdGyocN3y50pdypceiZebQ3TX+Xmc5zbyibApaPpP7Keu6NWVvpdbuXc3OVw/S6+Pj6fxfD
vfz3342k3dadyp7dMegn5N6mzMMaM8SoNLCfEXQ4eoKfgt9sURfyMdF0hIor5tc7i+l9R6vXpMSu
bE8B/A0GZ7r7MWZjBVRYAbLUxIGnZ0oXeGXNOjFNCSRwbm+sKQ9WkdruUT0CBFbvs7Tf6wCeXD0P
B3jlbAM6mArunU69sMshQQEu2KS++jirkk0Y10OTlCVIWkhzswgYzHC1RqNWXDewWFfysajVYdWH
9YPhxxpRBC2tKdRdrZAOfd5+TlLrC23ub2mUX9h2sdHT4iILtA1tfpiEIGyqQv3bx2/4hK7q1wqf
eDlLbgbb7NVuJ48EwDDn3TU9OI2y13F6mly6YyjE92qtYM+3mpsOubo0MZlUYcNkZROoMH+nPzph
GSwiIJ0rxiaYwW3bXY3/dOuRwPnje9VfZ6j/vlfjxGX2RRtUvdb1O1kbLtrsyByPxmy1rqX7Iuuu
kglYMB1KNUM8Q5fCpWok686ar20b2RODuEbdUsQ/jIDEi3D+WU/Gd6j6jnFY7ou82VRV7xW2jLqt
vqlnbZ3qjHb6/i5G49POknVSPEywI1W+OXmTVR8T09qrdXPtZ6hmqzepedG1NUCdo1E+jKq1Ckys
V5guP376v1upUwSEP09pFA49PlhyUAaoSvO2itkRrVJHWwgOLM+3ATMW8jh7hWkDI8SAS7Oz7hRj
foykOtgw6EYpLsuhQZQra0FVOFsqoBiE8A0KCNM4n7vZv0m+ThsF0gRLQICP2cVZYqheAZPKNjLj
6bJJCuse0udhUYgzJ2ud5aHjgHCaU1xQ2giOTR6hXRMaYXRtR3F3O2S2IPPX60unz1XPzgtUOAct
g6AcSRCzef74/b7oKr5j5I2TtHUaA/SNDQfZeENuF7PeRW7SJuYmaSJl1cOdttRCRK5roufFpBfD
os9yOBQ6I3GzoLqI5+hoVf6VMc+P5Ui0VhqE0rDYQF/TmbrXy77hRswYeBpyfMs0tVLmslXZVVUm
oUuLiZEKXCFsv9G3zgmu2yILoEZS9U0uJclGU4EaVVKvemnILyolQ3FUnmCDRZvcraf4aPjEgSKQ
9JuUebek2fRT+s2uw+toUNalnmaXDPGwfYODDb2TOc6F5CLZl3sQqzZbf0qSZd2LOB9Z63XTm1/a
pCXEtgpodmxWSE3TYWkNtrb6+I3/7Y4+iWOUKjE7Mtpy50str6okvWiagU74kFEr7dGp94IAjQG0
M+ZlK5Wzp4xNuXTyblgWWmMsq0L5kkz1faQb99B7wHMZVm4fJCYimXQTaEMrZzzRCZD4l+05CV2K
ocx1Ky5TZA/sL4jjPSBTmrmGLN/rtfFYQMYJ5coXaudfaEFdwfTartOixiQCUIVcDFnWSo2um0x5
nOLo+PEL/LuMSVR5fs8hNGxrOCKfs4srJbpC91cW8ZLa3vpavgklc7hnuqFaqOVkwImnK4sozocN
On67Wi9Ca41NMUp3poJ0GfhztK47/xz169++sJPQQe0nq21auSSlpT4sa2iEGwzNrLXUNGjDqOM2
yZm5lcyrls41igOwNzHvIS+tjGxvTEf9KuwKeSUNnUptATbTkk14xpWcNDR/LedJrqkAobHLTul3
uZ5sq6R21dLyhiJAiq77WvcFPcyBKRR9pTHalCnhzZkVe921+XXdE3ebqZmsqOk07PxIWbeJv5Yz
UROL7H3o22LsZ904wJYMa5GMCErF/uem8ddqRFdfyw0bFa9xP2u4tLA9U1l+GS56x+6dil+Ivt1Q
Kcq4s/r+sxYzQ0ZDe4IEdbz2Y4CYSUNdxUjy50yy9jmWQguLW51agBfrs7HUWileTkrwvaD3TjIU
P5q2dAZwfoKT//frepHw+i3+Y3/KZYfSz64L4RinphM8+ATLP5VJcXYsU7NRg0phWllbRVG/B6Z7
3VJoS0iNazgJvF7R5E1v9+Vq6ruIvkQ73LSBGS00JT0avbaczfibZZHf5fK0zKv2DHvD35m204lF
P5UMy2ntbqdU/WejdWwG20cUpCQAr3X2TUnahyHAP+iTvtP19hH0RIYv0eHy6ELU0aTLBi48V+8s
bRXM7HtegurlI8WlyDbPuLwT2Ypfr/fE5ZmlNMMeZ3Q7VRkyFATiS6UaE2hi8x9a1QUEpMEVapdw
sYGw0IsLpcDZ0V/ixjLujsGhu9nGXVX+F3hfDlo3MDyrtuuXw/I/3SX4wnh8+fwjevx/oAGAfuJv
BuNNA+A2yoPHsqt/r/u//MlfdX9Z/wRcDWY4lFtAwAvGhL/q/rL2Cb4MsHKIVcswEGLX/lX3/wRI
lQ87IAeFFIiMB/tX3f8TnVNAHY74p6ACUP5v6v5U719VzLgtYOvi4pCNY7ERbnjtlrIkMqoIcNt6
mOeDrxleXzM514TTuuwZ1oX1y3Nqp1qZdUkqljLrONrlLSxs+8aGU5M55lkzNhVcTWOTewUMm52T
XjQB1ZU+kpDo01e2P+TroEbwqEh/5tLIV0DIEPYV44M0MPXRXMW4a6830wsECzYz1N9lNMhuUORe
XFk2U4MIhjEurXWZ19DAGyMAho5E2WZeKUNyrKSE0Tdrm9W3NLzdpMwebBCCYL5VL4uUyg0lY+Nk
9rapn5hdPkySHXmlrBIMoiMUfI8xg25iZN5gwXgZlWT/SbACobdq9WNtqzear9L/YHg2tVYqqbu4
VXEzVWUi2onOltEi/JN7jS1q4xmQFsMzILeHsswH6TJluReN+rrP9RvDKL+aaXGbOzMJJjz4OlS4
LfxD4rukDraWJn3oS3NTyY+2lS1zyjqJo9wEfn9pTk9tRRNESpe5EHOKDoZDNcL6PEXbQDsK4Q2b
eFxuj229MCbIzFVrKwsB9tDYjPpRM/xdGm4qZd6rIfJa0ASuq5puPzq96XYKbdcYR4+WPcSrKNaL
1bW76zaI14WvbzK8HrpcjDJ1NnNgke6i9/41qicQA/lFGDP7Pw3lt6Z7KuQn8uKVpKRw/6JbpB1l
dA9MdIm5S3Hncql4ii7qcYanS/rGiIvrvs2vmQcR/0ksjfjDqdcZj9fXSpMuxc1IGmWxBnK2Kvhh
xsYNQi5fxed7KbisdOlrImWeUbWQHPBZmjNexprOsr+0Y9XFntPkhsR68smpuidgIRt4AhboAmBF
j2l3zIujzN4TC0F5aCk2BMjIlWFJXn7nRMYaiNvaHC0YZcK9OCcqOPZBsdCLNFc622FoqjVKcJFl
bMWO6SSFQgV7OPPaDpZA2VxVZURFjKwcjI/hbM36h7h8nRtrSc3pXqUQFKlumHAG2e8BUr65zDVq
dhj40zpdgi7yrFJ15/4YdLlHxrYpxuy6VcxDHveXVZc/4O8vGt/cdKN1p0ThHlHThW7tHaQqxJ5I
qmAl0C6FNd5XdrIU+2PK0kuKL0y3rLo2WzIgsqxrJLXsYB+krHzIn1hFCL+ktJOldA0w3csNc2W2
2cVsExtq7XiJ4VpFYCQAT0Bcz7Pm1qFNjLVRsyo8peP7yy6xV2LVxIpGrb+sVG09EHUPGI+qkZaT
2l+KE1OimCPWQcAZrFRmemjZYzRQXNkKfp9CyS6cUFqOZbgSfAuMhWwhPeo4HB0tv1K2t76d3/Zg
/LvcWdRyd2ma5M+69J2mSOpGJUycEBFw9ismZnOT18Le4cdizrykO2qI58xFuEdlehUGhynpt7QR
L+ra3sZIAkaKrHn2DHIsMq2Cw2BCnJtMjtcRGnQJyXIWWw9+V3ZrsNAXcbPBMv9omGpcYZAvTCe7
oF04rbMCUqwOtFXqIKCa8zcIyTCwYtE6C5nW0dQ0ggaFWUhDqVdK6M901OjzFF24UtTiEA823Mah
pXrOBEiqD0r+gQiBkleeX5ZXKlhLaLiYbqiGp37WtqWSmu7LZ30latAIie6iPLlGDjtcy04dInRA
3q86xzxTNJdijLEwBpQNgki9LJTaBLSregasCl7rB5h6WL6GkZy4t/TrHNvk0mXe9E02eQoEQHSl
mLqCTmVhiSy7QrQWPQ3r4eU+WwN9UDnjOVWWmBaakpk5xFz5TzNngD6V1MsU9ATai+FlIPvfNBt2
AS1s0IU2TDc2DNxN1+1ssyxXzoygStvma1WKnEVUh9+qPl/H1JpX1eD/HHoagKGmSusIZSuQUBo6
OMNT2sjaqgvyEZ4QfxE3jHQ6ExZY6ubvCkNcy3wOvkxUsUALwyEHuewysvNqyWj8wh6FDq3OmIZO
/T730jpaFUn6PauVbcbYy5z7X8s0WBbZyFQhrWjqH8B3qDFvJfVcu/AU1vynF0ciF5y6jCj7S7fk
t9hbiqDGCvShWPuStZpQtBYWxCoynAmmIqfgBRGJ1T8FSNL7lo/ivXIuO3thePiVk/wZSWjQGjN5
gHLmm/kzLTN7K+2SYg3YYZ05SHrCDQODo70K0SN68cf4r9R/TMofwo+OjbUCIVO4U61eImP0qBvK
fZypN1JZaK4UjvdDelMOASP1xhB6GlX4yime1bVkoqBhKIwTzupCGGiOrRVX19CAW2YCFdRsHSKA
beIi4G89ObtDBzsU0ULqCtcijGIwS7seR0ClbilMuXhR+gz1XqMjfpPfJqjWG/pTVlae/KVN7W2I
tR3Z96Btt7kFHRIKoH3+MGCVQC4urJ6/x9CVqrmaW2ubK8G+7IN9PPjLetS9KEJtKc088bOVBHvZ
fowUBUUBdJrHYw0ft4m4ntBWgMFt26dPNMsXdfcEm8qaDNhldu/ajE0YBo6CPEa4A0uUlfgO4L9r
308vBps2/lDcOnbyUyp17yVUUKgfaLtgNA9OMxwqdm3KIHXSXSDKuhlrE9m1yjmIDm6d0T9K0p8M
bMyOthEEqPFEDDau8RpbgK3TZZshbmuA7QTzsHAm625o2Vp2/DMK8nYZqUzB+85an+d7EUhVpKfC
m40p3jhCz8Twl+JRaqKDLl362G/xpgziPxjqekQfLDN/arLsom3yb4UxL3X9qZiNg2QbqyA71809
wbyIDcvoFSdGTMchHnzKpzBUqi9NtVGsxbKO3LDw2Rn0ixURCgXRpXDpSnO0cZwXc1lcm1UAQM08
kzC/Li/8eW4AZzIPoWA4OECvI/B+DJs0M6ZiPfiTDF+eCgAE2CFI6SWvJZSip9/Sk3dANu88t5D2
wZcbUOOgqH1S15CbqO8C8CvM1luHLmr2YQK9r61vBlScZV270WeQmUm9CHBfwgnnibSecKtE62dq
Ky9tgFOjIUCOwDIhsX6j6+00gZ7bkcka9Dl884Q9RMRTUl4P1HKmLoDwHtdMO7Ywd1J0m4bSbk4u
ZK291yExhRoCx2p7RnrDGLFb2Fun+DHlxN5QDqHU83I6QqAI2tocpGVaJmt/2JWpdahMezsqOlLQ
9c7WvrQMRAIPhWHCiF3V1i4DM/U4/hKtAZPgrsFHqROF4TBbQsO9bjiv8+DVpuPmzPqbebBnr1Lj
uy2ReMaFBD4y6DyCiPo/Xr4XXt7Xr+z1tj0pJFZqMGaVwitL5tqbs8YDfr8OMtIC+1iPT4OhuEX8
Xdi03MSqcABVrIotmZvmJumbpQZxR+LonnhPHXJh9fxQJBdZgyaceRWNl+bs76zmCdLSRTvtSvOJ
kRnYtkkJymZdtaE3NdZBYLEKTKk4G/0gIvDkoTO6+4+fVRN7//WzIgtlAGJmnxI+vvQ6f/NruaKq
TEoUxVqE0qmPOQ3LzRCMru4Ebl9+wZQM6dOsBSth/Px1F3yVwx5tBCJ3HwtYP2FcLSdbjqb/EkKj
n74RvrALJJICImtVX4221zMq3Hyt9BHGLhRAwvkwNINXBvpCXDiRmBbQMk+y9fWEDNOZh3zPACDg
R0IP+g+WJgHk+O0hBwcGML3DebPhRJY3TvraBCklsJxVhUsZoLsoUZ8hHe4g9gmdbK8aT3ZCYhg+
ubaTX8cK8nf+Ua7Ti5SsJRkxrxykl+1aHsX2FFlrinSJnW3Lyd+NPYKxxqVKiRB25634LdXp1VSe
264nKKw/zZsjGBKRj2We7aXm/NvTaSWaUYMxcsLj9KkpCB71rU3pOKo72GRCc1vo/o4cghnbJ+Fz
OEeIkWuJcqVn5GIxbnSSln4J/UnXuL2WXlQcRuEoi1EcQmtfVtmZLseLCXyz76iHEM8IMST7pNuh
pZVm1kHDTeNrRVo9omqPwrM3ZPR4MNFTjqJK1i/Q2EBN3i2t5EJT8iWo/4Nm4bjSw6BHW0lHKSr+
2kUYm868tK84n9Fn36+wCwQ/ZLcxZMS4mC4BHIGlE/WTIQkv/Tq8F8drgsK0d7C89IBaDBj8IfkM
a5pF2YKPyiFgkMhaoRLjBgr/rTBWU9F8FZbn4016ip9/iTDRIoLgiCl7E7WM15s0xSokWpYWa/EW
RAomUiFhWAwFKREsZUstEsAoSTDmoK5VN05zhlQIwXhEufg2xJ+FxbEhfhYgsI48+cwtCsP3ZtEs
82XUllD4lJnHKEsAvgq3WI7mSwqIB/R448Kti7y/5C2KvHMa04s4yv+MjcnzNWM/jg8VS/hSgjEw
+URJEmqlJKbEBUszONcYPum0/BV7wJwFYwTKEIZ88jpn3lzvz5wKLdzPrXYsUDsRWsRWTXJLgIUW
70aVBy+y1go67hr8gZrfXQp3krQHBjtoCOd/hvD/07Xb//8Q3mLy59/IujcF3muw2F3wmEaPv5d4
sdT8+ALtlsxPcHqLCXYmppCvYczgXzVeClKfYArCpot5B8ZNsf1/1Xh19RO4bcHjSr7mMICE2f+r
xqvJn2QMJhO5hGgoP7CTT3B/fwLz/wbb/dq/QNPGcACD2ULBG4oSYt3XRxc8YDrrsNXRto+jbVf+
GLUaVtNZv2pUktxUd+7skNqL1TUHJyvKGx/Flm0HiqJvyrs8cJwd4cbWtJtxVZpwLf32Nt+JR18Y
iH6dW0Ejx1ll0FpMKXKXp05+KIMoDzUKRNKI2HfQxfWqkUffrfZtp1Jk7FNSSMfe9DW8ckZUxDd1
gD6SIUU3HHl1Z83hFjn24nOFglKtJOjmVZ0JAWF3l9hU1ZBPr66MfDsHI4etya4qO58OplM/VoVm
Lvw4CKkc6+2yD6Z2JRcZmrk5pOXwdDzKkzIeci0N7pkivQk0EyZBwtRFoSmPgVmhtaTRx+oHTTvU
zAz2/nDUouEchb7+2rSJV0QfgCIWy4fCDQy1r5ewMqcC8rtigkFcUeiP/W/Czmy3cSXLol8UAOfh
VaRmyZbkMf1CONNpzmRwDJJf30uuBrqqGqh6Ia6deZ2yREacOGfvtXPv+HMhIM47Nqoe9rYqE4q9
Vg+gaxdvmhMT8myoZgs5dwpqydQyz7JtHOvTMZl1EeqotY/TMIZ+moqrnMR7ZxfzESxKdHXF8LgM
qniuHf0hlsLaYtxzVwrTE73VyoHjB1+v9ZP5pKf0nI1k65at96Z4FVDqTfeYFcp9WzBzL0OSHmao
3WEMFCUUsSlvsy3+W3bHj1HhX28iD2sFvilyGu9Rb/eH4J/KjGaeuzJOTBXQH0qmadjndHeoL5S6
ZYUZPYy9GS6DnR3HqEFzJ8EhrBqtd0IxVNmR8is7+mZ/7kf7QU5WvtGHNltH+RSfi9Z5BCeUn8ns
KM4wpT+KbDI4EPGtPs3z0OcIt67tSbsagw9fxBLwTBtfu073S4kbjXJFa3cLuhS2yjG/+jOnjCx2
vueiu9jVKPEGaye1xPIoJ7P+x8XW5f9+6URyDVzBohuZWw/tYpsPWoaMUvXtLk9kfc5drz6LqNeC
PIZm1ZtxkHkkY9oFm5nFLCPgHdN3kyan05wm+xEP/n68f/XzrTSJp5Mc0uyQsNuZKh+Oopr7Yy8b
7BdRgPINFRUSyAfpRu0pqrv/tgb8JJL/y8eHGR5DPkMwA672/3Nti9zvsNYxfGg8oYVGbRQPSeJe
eFtmhIBoA2Ot7kNAPtmLYsy/6rymeC47svISWBcRFNVNO7X2U6H6AxGl3q1ZyD+00vmhqMzsJE2Z
P8Aa48Z9KMaxeZWzhuu2dupzZTD2MOOl3DaVp87SUv/Ne+j964yNp/cOw2VjMC0WfH7F+9P9T/fm
iNPE0e8xsZypflt+otZTlUwofO5jm5hHivSTUZ/sp0RFv6y5eu10Pb2iG/6TpF5Dwz1Krj/fWkZX
gLUczO3P934upeOq0MEyEtI+2BbCTF+Jt092Y5ZboRfl2avoaiZLfrrmlGEF1mhPt5+LO857Kcbx
QZXTfBvq0UHMu2SUZ/yNpC3mm+kmBFmxA2yJP8XQ2V3KeNEuThsx2fOVE/58+XNx28xlRsDAYGxm
Uvfw8QUR78wn089LPnvJi2HJkYS/Du6ZY9CBZBjtzfkvPVLNVUMye9FNuZsixMaWg0wBX2MXcsv4
/CNyXcI8fylqbBpdbBp01zRaUkWhrxZtKVFZYOZs2a02mjtw3DEsJAVm/Iqq7zDYcX0dsiZ+lUm9
lnpl35Qlv/7zHvZvzc+fj/jOdKP1SePTBO39rx+x56dOqkXLwISCzOC+da9ISfPneq6Rknbv0Mfs
X/ESACDC8atq9/CPi4kcXfPih9ywi8NktfI4VtmyERPhw2xrV0C63unnYuSldzILq8Z+5N/S3ouJ
EymMj3H2+62fudapHNvqgJDnmLZTt9ZTs9k7nam/J8ujHHzjNDiQlrCa2UfN6qNd7A5o+6bxPZm9
32VtW195ve9bGn+yrs6xnY3kH8t1knXElYu9yPT2kBc+xfys0SFITGKa/3FxG+e/lAT6vyW43N9P
TI30pjxiXO7o8n87E09CNwCrGoRwTuvEsUgQKWkprpRKxkNpRw4jy3ns94nJJKCy7RthKja82eeO
sOlrNrrxw3DXn/OTj/93abC8yikaN03vRMTRO5QMudrWmaO/2U2VrbxSzXuI6aj1EvswF/W4ZfHE
VJKw4c80MOvs4vn1ckNl5IbCZPLbTot7xj12qiHTXtsccBHanykoTOvN13lEhK/mIMoa7dSYX7Pj
MgZ3Z+xIldVeu/vFNkYVDJ0vkRJ566b3qgeduLy9t7RXDWPqcRiYumt6pG14pxgACemHzPxejWQ6
Cr1zLplKCItyhwPObfv4c1mWCOK1SD7A0fpbGXXiPOQmSpXFzJkq7URfRExbrfTazst21nvtbNsF
w9VZ3/miMchy4dJ0kx7MvZk/YHXuN/To7McymcZ15svhqoHPCn10/Q8k+o37KKY93Q9EmfZ68Ygk
NENW2TPSHy11XFycKF1R1R8qnd4HObW3iWHVOfG1Jlgiq/qQRf9c4gI8oT3Irj+Xepm3WkoEaNku
FVmGLo6S2bTPKhN/iMyu/vznh/iHh/0vmxDdCez5IPOBFSLn/LeH2F0KmBADjWDCiiZ7lDcMU3LX
ygjOAR/42R6M6lgQ0BX0BtD2pBxGisp8P+IRPZroCHdlX323donEIan9fsfZ/C2qfLb2NvnKU19s
E2Fdq/kKQdkP86rLNx22jZs1K7XrO2ObprN/+rmUTaI2UQqnXk8cfAKmGbQqXd7+8698j1pnZfrn
X9ql8L7j6EBkIDD8f92nxu9BTVoz2ef3vX6un38uBYbPLHHwlxgWgsPJ+9UVNvnzmOLpetJE0lPq
TXvM01cbDepJRD7G8nFKXz2ClA9qJNT050+dyBn3BdTwoFNm8jpFSbQFzG/jUKLbpBcvHrpopi9r
gmnj20g65k2YzHfivp4OP192TWlgxk+YBI+a/T1ZpnWeava7ufcu7R3/1FUd2b7gPKqon4Kqaxik
T2ovl+YVUcIzPST8oGnzlUWNpCRs6Hc+wP1Lv7xcyZXI5/WS+x+RTYQxY8jO7iEj+u8dFW0w/EU2
8F0x3FlkjmlUYJRP8vljMtnQzLpmFMuOWS6KpIR4/mwUGV+aWW9dh8SjySy6YHGsrV+TzwrtDN9P
0VJ3Ku/R2zvR8uH3FUmg6Dh0gqn6kkZeO/7KWnuXu/mn15hbv/GwJtg4Fmv8HUGdLazhZonIWZH4
7JWYVSLxuVTNNcXWQvZtkp5F6WerDPRkInomQjUGM1tuhtGnirKj1ywlb1g8O07zhO7TYp5N5Hdb
oZJtyxxli3oTFWcHMRSIb+g76JN4zDw9Cgbai4jJppfMEkOARz/t1NYYlyfCOAmQe0n8mBSzyj9H
s7zmbi/XUzxuNV0SwATzgs24XtcpLaNmqstN2TZi1erRtjWqN8z5Zmho6RKYhYGAxW7mXWEtxU7z
u5xwFRMOCq5Ls023jW5udOydqyUZsrVoEPZkcbYaB0RKpoz/aO1KCNf7ahxtn85DtiHryNrojK72
8Q1KJHinQkwP9hi3q8IetLVeP3LmYXUqQ/BI3ktlTJBCtfVg2VngDZW9L1pEriIdtnpbqLC1EfkY
gyZ2xmiuRkJo7FGcLJwUhwrVkzHUcqUSLeM8HeiFO26HaSAFFJOLLaf4JGR+5Ddz1z1WkVVkROnq
3tC0mlZsixkYldS/EyG1I3DKlNFp3gZiqW7toD1nYjuM94QNT+4cQoCMikPyNC57Q9qHxC8kScfO
xZMozXk/xUo2qlgRILmyZ0N/MPLldWnHat1Z9oDGge+zIdLsYtXb2QaIUjq0a4vD7m6cbPQWY0Dr
Flad91nWvgrTXVSbZ8ecvLDvtX47TW37XGrud9FGR2VbKKlpG8wtBYay+DgbxznHSWGupJGIi748
NTbTvdjZZkmfrhaWkC6VKKB8ZDhLthloBwPvOkv46YOR1Uh0jG2PD25YmoIuav4qNO1TWIq9KH4r
7mKUBL2oM67y5zTRu1XRI1seavexn9LHSffmQ/82+JLHUPq/ltbZ+uUssICNobxvVOZHNmESdX/p
ohvCFB9dgDz1ME5/GU7Wv0peuJriCDbn6F7LQ2y22mM5Y9pQWpSvjIaHGbf2zcj9Tydf9F2rGh+7
kZndzWSkuQkPH5NnjRs3Ffp51Kbvqp7qlTZV84udZrsuruOg9dkIzaGbwlppBFxDiw6AYX7JPLEO
qmqt9VI200pFjrtWc3PFowhCuRt3qZX97lSBxiGbjiYpUEAfyEueR055MUBToEIfJkpkOK/F6yKd
S3mIDsrjCWzVtINIhX7HM421TscCR7jv71AFOWn+l2ajKsxmMy59tSa3XNvazm32onbT28xz59mZ
d4TAjai/2kYZB1lFT/W1zJciiK3FC7oy+hjgFQ3ErmP9cIwNxd8rpYc4YzMX58m1dwgFvBX7fuqn
PunSkXWIvOY9clvvRAvmgQ/8m9R2IEgyFUjx4XTMRNn2YrgqDPS9Q39UK9utpAl/dp2ZNd2QfAj+
sLPxdqJF2Q6N3R6cYju6iLGHnB9TutF7rDn9PpubTSnJRAewKZES17DNm/6lizLsIwYixxgYp2bK
v0N69vVbOjvfWWLjMUsrcx232Db1Rmc/icpzK5dlY0XzWy87ynxD6SGaB6JwHNWs3ZYnVxdGCiq9
Nzedir50s/zreWnxjt9sXcwxIpd0KS+VebG76kWI5tYaTrON84e2G65pj3bFfK5qIw0jmT65pKEq
AgJlli370Vi6rZ0Xf/sO4Uk5Tah5nSkmGHbKV0Nn/Y2YFVDOVXnge0+Dp+adZ0TeCjFOeqtcydJn
91uU/cemT92Vn+GAK+a+Cypz4a7cGAWqycHUb+RMjOt6oiCa5kBrdO+xsZ6R7hEqMgoSAf3ims2a
vocfaOF9OcuuGfChMwtxq11V1u6aBpCGLicJ0/QLHmYDToEFUS1pubea5lQPEdHzU62t/TarIUSF
shn/+DX/UYyFSzNf+51Ir31EcASotRqe2Wxfm3GiMTC65rlNxRl9yF3ZEV1Hw1UPFqak9ZDlf2WS
EGpJXqwq2i4goHMOs5QDmDZPLx5Hrk1p1n/MIfZWfVa9mMq4RuZTFi0xXIju1TYbUqShSEi7W86D
QWxNNEfrRFRDMPgolZqoDZsiDk0b97dtDSZxUVi93dpZCcriYyfkO2AEn4rE/601w67NynkV5RX7
Q939GdPhNNLpWDFJmVclE7l1DJUnkGlZrrwk2siKDwUejxmqMfdDlUxo/QJNGOtlLOfzwOkZn4+l
dg4ou3CwVIKWQj9rdnRbpuo5h/Ctc49FTuus8fLamFjbx3oSHhLX7He2OJeW/POdPxfRGjkUaZiV
dfSBXxz98rMg4DuIM3gCjNmOfe4t/7jo88DWxOYnS5csIbddLtgfOYEOJeGpGMCS6hjnY3msCguo
V6/Z4JK8b1djW78jJuCgbNx2SlZ94mobAJ/DPWIKRxENvFBiA2qh/xoOnuJPY4xiSkyaNtXoY9s2
x/esmN/dwmw3GGjzXRpNL0OvPgiFu3ctyv1Y34+4nYjXuMOqoM1ypHpFu4IlA7KMQtHXeyZC3nsn
aROW5qF1C+dIk5D64SulEbEy7X7ZjRV6et9CMzoO8EhaNCgrv7k6dQUlAnEs53s2Poe93k0xmTGY
K3nJzKOVu+qy5TfdPie0LNbMdnajsMmjdF2iE0AiGEUhAEydeiB/M9+tJXd3VqcXIajIbeNYau0I
EswdIVd+JNVFZnbgYyOUHWLAwdbywCbJKZ67h4bGY4tbZzPK8kzeUji38UficP+p6DFzQRaTFm0q
/sKsqGNmGwGoBsrE7TGJDF9EEUC4Z85Mwa+W/DnvpynEhPvizyqIJhUHBVxk5Yhvo1+gsZDY6BqE
WaJ2Ra0nx3WewkoT6anCWH2Pt4IaEh8MP1t2+tT/iSbvlFB3BZExvE+a1+7n5dAPNA9iTjRFN8Kw
m5e9XYwvyxJK/56E2zeBtMx+UzS4svH/0vbgJTEiWS+LH+pSgJPN6F+1mdrqyBqJC1iIuCTis1t6
a5NLjvquwSPZL0xLv72S+0EgSLSO2ZSlx+R+iUvwHgNkirlDGa7qetNo5HdEUs8DyieZmcOaDnjB
zIBg1WfjznzJK4TwyzT4q9YUWVBVxsbX72EfS5SiD3bSwC8WrJoASxv8QgEqz2wze+SzLjNVakVx
NPeXZeIeHGNrWnmM3kWe6WsMnm9pNJ5U4e+yNIL2nBrrbDDn0O78dCt8E8d6uTzmwnhbmjUjwnZn
j8ljXfG5earbeiKDJqHRKhiy8eCwS+EVdbY8GqjQ8UqzIjcfysONM8n7ANG+mxEtawimep8Jq1xh
bVl2IrIQbmvJn0Sat6KWiHF7B1WJrD85m7LgpM0U4oXK1kZM+IaWV5vFFB3aPY4Jxdx+4THKQ51X
t8qPvTOqE0bph0V3NXTSaRQaU2OcF4dqAMjmyrlPYpvCSDnMNRzfwooXSRlPKIbJc7yy9LIJVJLo
5KYCJ7Wr5WAu3eNEUtm+1tJ1lCV+0M7kuwx2emzm5bPUFTk/8XBubHfd+R2OfQjk6Khd1vyGs02y
LAdHk96WGOpfM8LecvRP6G2v47BEtGY85u6ytcJySEXg22N/Gu5q+LF7kTiCxZwumzxuTIznOpsI
ipku1z50oYqDaLEne2nz0VVGSouaJM7SACdW+tZjNP9y6/wxa5AHYN1xA8G5wNGXz4Ic5HVrGJsl
Xk6pMaXHImMrMiTPW588tHEzB86yKMI6kDbFJXKCMj6bafuVziWofYbTmomXWE6uF+AqRuxUpq+l
tqOuf8xtM77E/fRisagw8C7XbcX/5bl00aLrNIkQv9WtTAM7m83bmAJFEE6CXtPJZ4SYnIDd3Fc3
uxL70afVnncnyFafRjzudbt02P3Gtd5X2U6DBuGyvuxaPR05y2IKHRo4ZFMTjKTT8wDZ11Yk2GNl
KD3rI2LoE6C3eMmR3SNDskPRWI/j9ObNHO+X92hwM47imWDEOBSgWu/9hNkfg8Q45bnQcSA4L0Mp
L7FtLF9FjLXfEXABhHFJel5GlcRnKds79MfZzdpZM5BIl4aY9+7Ks/nlJsSXBgl9d4YFAkuQPk7p
c8IBU80299pJ65MnDCwducKrQmvnwNbKDkR+8lnENaW5ChZzBTwd0IjM3U0xRAcwxpSaZERWOoq5
JCaBaEjec1nspOIHYMIngVYgmaoVz4FZ4Jy2l68slu+xWWNPUcNpyDIJ05mDENSwsFusp3LAiS80
tfei4jlnZpZkydHK7zhoo4OpbxuYD+PlDdTE8/RMz6oODTbkg3DyPaZzXqZQzUYsKR/QqNhdtV96
Yz8w3Y1Aw7FcLUP5N6YkbYuNHUflFjLJn9qaqn3dtftYaZs0r/oH4+INIAXoIIOzsqyFMQxISJJU
zL0QTCH60dyKOsHlkBEaogFVpz96aRZt7XkxcrgcI0nNmtdirlkPqRU2I0esOvZYJkykrkZp4n/F
FdSP7omi5ilCes9UbVx3yiWtkVaPbrAuMrCxm3yjVPQULQ/JLGgP3FnYUhUFIsUGe6CePYJA+hrV
0jFDzg/+5CWE17On+K1+pLbu2c2+O0+9NFNDPqRHdNHYfifVVG4rwUoeab+6Oj2KkiCW7L4Uxb2W
0ZzwzFXs3zOdbL9HQrYeVXLkfqUjIAoRGuk5i6j5i9T8NOfqU8iKQcNYwlviOfPNYFyYRTPsiDYe
uRpea12cyRKBZfMhOQMmWVVs+poM7dJbjJVRxzcNMFc4tsWLa2KxbRM5rfMGNG6RIJnJc9IcUyqG
WaYAHBduR6F17FoX6mBmWJZrhyjqq1VvVBvLwPLDX+SfG/Nbi0GqH/SNMspfrXVw3RLUdkSyOIlG
aNpjarN4cteO82KLRByHmQ61Vpsuf2bxUod6I/3qqUT1x1cjCWT8nKWm/e0onYqU+rVV5hhwrr3f
J+KURrqz5xnKWeoX6yQaqBsokjGIG0B3uqNk4BY0d1U+DKFxrZgyu8LeJOl0iav0YA3DFI6aBhqS
FoFkFBW0afk9UUuPzjuJEcfcDLIoTw993jyaXvGu8iqnHsFSGtnZxm71v4XhX7Kl5W4jUEHrMJt7
SdPBeCs+OmLK/FJx69Cq47POP5LksVdyDLXc4/TUqK0/W0Qca6+5FU/rJR7laizM09RbeailFKP6
ko5Brvsc8YYcn1f0m+lNu9KrJDk1SRQiaHwaiiW93CTa84McANWn3RmTT36c4v5c/K4SqA/IsdPc
Ru4NkC5xun7ltJm3cUoNK8pz3erPAhHrYGzKJeKEoHt8UX2mfkOycL+TFnDpVMFn0+vuIBuSW0eS
4hcIaxsSPjiXcJr9+SqfmCB3rjhXg7M1cHbv8DrgodZR6aOxfK3a2CQopD8aZU6PLk5fZUtU+ZBk
z7ELQEwiMOFwgtNYS9p+nbBX1w0t737ewCP5O/WpOKho2ao8CmYrarbCRmIyelILKZLNKSQUMN/V
3rwGmGOtEjLdVk4/3eGl/E/1Z6poC/G6mqCY4IIVJREcWRNmtvNpJkyApTnYKxJzCRaMjWusOipw
ehvMxMagq5gOYktjuGq8WE77Vk90C3QgFttSZre4xDWfVNrfrvTZBKwYyOtiuHSIq41aNPLt1fBS
zUjEltF5zE2MhmO9ITpl2cXxpu+urabNxzZv/HWflHdbGa2L0fm1hWL/nmvxb8erxpUpisvgTi63
ezIHZWRctaT/LgyNyjuL36PeX2dFedH7Rh18lTdIcsdoV8ZgSLruK9e/GzcuqaBZREzjlYwFUgaK
pFuJkSUiQ3mRV/Pa0jgKyQZr1tCX1z5NtpOfRjtrlQ0xSJjZ29sd0pURmnc+GRHLT/tRTHMSnjTN
ooeP1YLnvw1LHcPW1HV+kFgvVdkQSzG4yU7qDiGWUz2sfB1Uljlr0So/NEwXvfpiMQgxBR+SLZ70
dKKETIuzVJy92oz+wIBzy1/o6HjOU9RDwLGZvkee/8pGevdy5K+uyoq9MCWNQI0aO6LF707No5hZ
xaqJbhLNAwyexWittXo6ljq1ILJYUnnuJY6ulsCR3WemNO2o7ofBrLex4ulo1GkUAbQO3CE5T0tf
bBbLs9Zt1NmbqiXsbFImKgG6E9B2Q14x3QA9fxBZVAd5W6Scs5p456bNn7roaBF3gGWoiWP9yURe
nTrYedoi23QN8Pq+KFrK2Xyns3mt4ADOrGjLX82DrYcuZUcjQK5zZbX7TMeiVAo58rtNn2ky7oEg
LgFkcUaf8WNhGLth7lknrfytMJJgGIv4SbOmvQJLuQeREREP3PxSIpr2/ZPZWs05wWzrp4FjiXHr
KUK4B39+SHT9QhoxfCot/tuEjs+HkWvkyrHrunfF1l+GGCuek9PA48V2UYw8R1639X32/TK1qGs+
Wcv4hxnML65xmEvvcdbTQxalT8jnKUK5geyIlVP1PIBFi3So1QfGLX69W6pxwio7rvQxBa/jmftm
sn+J+2e+MBfd2YvYenhu2Q7ECge7FdS6CLrOO7X14G8ZFn73Yvkr6QGGHL0+dZ0auUwzjUH5ZUYv
c+jyclf41EqVDZ2R02vPM+yhf0i9c6HsZVP047vbL/hUsvPiK2ObLPsl4+CVxWd0d6+0rmlx1PbR
yOjRqdb9RNGZhqkfU6zemWUT448DXtygn3PaAH7cbWOD3dhL6k2cMWJoEj3bEP23qSPNfTT6LsT+
ffenrSUDi6fIHy4SV0sTTeWt0K9ZrIqLm+5bl1LIhY+3ctu4QkW1or32N+9s3juU7GveyC2el2tP
VDZ6/N7g4CxeSpEaqy4C6GQOzTcTiHgVJUVIxJhxUd5SQq90v0s4ra1HlFJOrtXQwtjqiK6BoQXe
L2uSJFC0tOKphQrVRW8U/NEayAE+Q7sg+zv94+UozIccyxCSDm7Tbt7wW/S8O2jwelN/Vl6jP+tZ
vTWomFeVNjFe8jijx8Kq0a5o88Ud5kOFrpwoKRI8mNZzD1iJv466SQSoEaMHm8LlwdOWZR1XWCUy
WXOMmX2MV1r/YEYeZ7O4PqW62+LvUck2V5ywxGul5HecsQPBL+hPLNzDqm4jsiep3LAJ+X/tJDsa
jUeoWIl3aUDXM+nyDhgrKvqUxIHbNNXXsTn+Fqo+wpGv9kaC2lflevuAq9EOdDA8f7K7nr4xgZ1U
2jZmNrrpyRc7YweqaRmRa0o4njqrZihvPll9DVXhTdbbsm+6G4NCaKG1ogcGDy9yszojm7PjvXh0
2j7dQ60YH1M7V49e77S73qNmHbLPoeztS5bBe0/NxT4udvLudSK9/Vyy0Ss2icWhHUfEPnHS4iGi
YL5xPkD2YEXjYawjJtKp3dEDqqpNlSbTNtLlfFWeNC9DwVFCBwvKET2po/SaLzK7CgpZSBbRsLv/
oYJjexCiYxozjjIcm4yxqbTEhV6XWtsQEsOpScCCq67buAQC3vz7pe3wTKBaetByu7359Rwd+eXf
y75EdZ5r5iEtDe8pcv/EkjMzQ3JJGG1cnnRbWGFrWs3J0dcAbgZmD1F1NlwCABZjfCqLF8CIzY0z
tXpKNLMNZwnY5udLgtLv9uq03MxkKtcDD36ghYXyqufCttpnK6+/wdNrJ6/p2mevMlx0jCWy7fsf
xn3Dqh0vz7OZ3bQm8d+UoRPXUzXlzl9G89lWzFPHVNtEHiWolpkwlEyscCK1qicj5iPkLMKqDGvy
yTUGEZizsB5Ki9uFLA3nvZ68+ttIc6gbHmF7iT0y2FmEE4IJnR78JI3XAH8vS5x1DNDdT3O0nI+W
CVfQtN6uzS3vWlkMOabR+Yo4Ud83HYuH5nMqko8408aX1gRk1Un3mnlCD/W6b9BPgewYWmJG7/3T
U2I32QEh+HAsG+Mks1IikDWGb6T3zy4WyZsnjkZK/2KM1S85lxuTKfHJMumUW0Idlsx7TmJSkYWw
0Q4NPNZT++BmjJV7hq4Br3jeqp6Q9rp9aYG5PeWclHT9PKTz+FbrUY2SEj69XbAdlOowx34c6JiT
jj11k1Np8SlFORYW9rNHFKBwAVglZkfIlnBvvsjrB1tEHQMzlaxzkRtnUYz7uOCt502JVlCE+9fS
1oPGXWzurThdjw5jKavGohnJ6M2m3DpoNgFyqf0tMwsuYFaLW561z7MSxoHQyZymWzWte1MmJ9or
V5WlRhhpE1yydDLOyG31sM2QxDEmn+leFDUSrGrb2viZa7tttqoR9nV2iuqRBvSG7C7/qRqqW5VL
9zha/sEeqwKqHrW5fxd5GEN8GsySMO65v7XzzyCFiJPUq5uTuZTYnQeW/cSG4A8RAK6Bdyx95h6V
MY4bMxUJKk2rQqm8fLD+Rjs3d8V+SLORWtnZxsIvb/rc1/DumGHWzrvZKWdvSyTSsieRwGvSB0Si
7xnlwgO87IpXVXrbhTP/tuuaS94jUInb5Ft1uoe/iQuMmp3blGI3IxEkeOEv8H0204yJe+P+zmkj
2IWEeVl5jGInwzqByAt9AfQ5h5IzG358mJ3UXre+s/PZ8NZ5pwYcItyoUrhuqEfO3oxjFXCaRv7i
XHJRTXv2Oh8trjjBSPTDOSbcKurpgy4TsfTCSmWwjHI+usLNA91JOQs0dylvNHWbiud4n5buNpaN
+aeszFDOGH71Tnsr9Hk+MR9EBJFN+ZNdO8QKAjL/udQpOmkRv7Vw4K5uGVu3yohF6A3vMUKWjcYY
5ZAaerIz6u5Dq/HTG2X2ZRnUEV48O1cPRSUJJ/fGzkKjtnP7U0Xk97R0SB3HPHRyQ3sgiYOQWUnW
wpJX1cXR0HW5dp+EWsGAn8NW+2n4/Zf/qC9K3nJ2ZUsVVFy1SeSB7gwMV90CDUvrkQxVYpyJByR8
VftUln9JjNrN+f+wdx5LdiNpln4ipEE7sL1a39BqA4sIkg7tDi2erbfzXvNd1qRVV3ZN1fRiFmM2
G1oxi2SQcQEX/znnO/N0tTNfP0eD8QN05sY00umSjFwqgizb68SOiX8R1re99Gwa9UL3jvcytaV3
qoImuNBIwCs66fMcJ89Oi8I3ZNK6z1ofKW626PMG+MCJVcIwLnR4LonFseJ1zKI7hwEI1l2cEfoe
K8x8L/EiP/TBSN+2Ye/t2wUlI1h9LoUrzwJnYpB3a9/uvXXmyOikS7tkhmeDvYjNYZWxQm1DZ5ru
59Hdx7MWFzk2w0Y1eUtdqMe5Mx826e2/j05Z44NYuE3m3uUKITFsnJnZfNsvdCJYolKqPJuJznWL
S+Wz1LfZeuoOpwkM3HGsbTJUukegaFxjF0zRDC7e3BqxnXwuW88azlY0zatEVjYJfUHmOTd4Kbsp
2w8qL4+/f6CvjGFDSeCxGTDAhh3O/yD9CqJnymUFHA6BXM56Tp1P5UQPZRKFnDgYNFlhtqF6Mnxq
/CZ8UtW7jcp2defgYbZY4su5yzf9qF08z3gZJ6qkDqkjL9zmuRtWVXLf7Gb0fJk71j1zMeNsmcOm
6yznYKjIQdKvX2ZU7i2c0/TsAC5eQ2Rm6lSVxSkwi12MvWc5zcVTIa3yWDIiW0V5hwnRddU1yjp9
9bpUX6VV7OzmKS7G+thkEf5ZU76SwZ0uvKT3PWGQXwEX0aqRq7JsAP7Nnkff7Z/nHDV4e1T033tC
GGj7w4TMUCKpU3ddeJQ+u95BBxKDsdlt+dO8RQ2SnrNroJ/FYPbr2Qi71egU7rKyKcVBWyDjaWrz
jn2oZX0rx6dw5JBCW6be+IZ/EJTt3vFeZau2qsZNYnbRtsjFtFYu/H1+gzwmcQOqpW3Fk99HW0wN
BXYbL32R88b0G//gKP9nHgLhGGMKAOIW5kxQ6tUwCihDjaFWeWdOq1r4BSJbDpdkXPt98BgiNpbK
9x6dkHlULZPPPM6ZAsqyPsEb9c+deXW1JXdTbT4Wli9PAwekZf1Wi8TbaNFZT1FpsSBGBjPYOQkP
iJ7LltTEIgEkvnFhFYDpjsK1lIyOcFXUJ5EXzOqiNF3OpE82zPJRGiwccWGVoosEUSUg7mr7Go7k
6+Y2dnYubKNdpMdqURHOvcP2htZft5ffP7OjCjRNaAbbpizTg0qiT9frO+xnI4DnIe52QzyrLeZA
Z8l8VT9UodYPbv8Db2h5DTk3nPOY600zeydpa35AZlrOlpY4SmR/Z2M0uguyoD1CQrqTbvdgitq6
hFE+PA3pkx2b9vPvn5QOiWnDvubSfvI4H5+1V5JWSOfwfRJ6zyUGsl6R5NvGq6L7xpuKf5NAR+P5
qwHScwifO8wIAs8mqvWX/H2VxX3TRxiIEowvuGca8x7QQrgQTjKu3VS3x/AWhkgsmMJmJ4tVOY28
RPG0B+MS0Ktjdhu2FLXIqtJjqjoPjNHwrMTOS5HKnKGEJZYwLnAWKu0xeVER48XaAaA13AwbG3z3
IsBtL7L2zP2EcpoxvZJZ6s+/fzBGxLByxE7z+6dm+qUThPrCFv0xksGqoZlhp/rAP2LKifd1EidH
WkOc/VSm1aFoPrye7aqrfKyGZlfGGzdt3wqyXG0aFHf97Ye44dmeHWsklxpwDuYhyzcOTYkY8HP8
yn75nJMppYrDwy2jeoytkf8ydrW1KOhAYnyd7WaOHIvZx7/KpbnHich5nj/HfXdEuDOEvklw5hEL
n0VOPw22OYjg13IEaAs2pbxoeBcM5RQslixSDx0T4lWQk5L9/eQ58GVFa5wrOb7Z0Zi+IMmQ3xhz
eWid1xFjzcPvHwKXwxjJGnujjirO84uK2uqUwRdthaEedVv9u6a7/2IaJnBK6k8I36ZQ17f9vyQ5
qzIRyuxv85FRoCbWCTzpxFHrrz6bjffOJ4rbY8NZdSa/Jk3b4VCELG62zZRKE7PhA0s3IhuhYqMD
nuNA1wsWleQObDG417hnuOPW0dVwgGF0+cjVBONEHGGA09ZbSKRwVbbsX03RPPQUQGwiSzGarlDI
Lcu5i8kN7P+1afgfQ/kennkTNiq1foIeTzJpf4mzSE0oP+354AyHClmmJj/9wviVWBxqAbExjbaQ
wntPMnx2rOTfcGb+gj/gqxOHDAO+MkGLkHj2X77fJu14ra7aGiKK6hnh+mqVhdPK6ZW9jijR2ZQj
DsvG5m5vQVU+idJbmU2UgC7V6fVWdbpUZt0eEsx4OvSbVyLexkFVZgb9O9TvnbzpLf2l6DLc+JBB
OL/z+0iqX+L6EzLwx1zq9mLZNSIoyKpFrcarw6n1NXY78xBVxWuQmQerQEchABMdrQL7KJJZCjtE
vXIdKx7/9efxOz/0DxZuPhAn4HuBvZt+z7+GiV2a9YYkAaUUTe5nbiQfo+/u+yIFTjqnMdln42Aj
qeb1GhF2WGBC+HTzoF32bdfs/vXf5Z89GwwoqJyzQmrYhf2PORiWQSNVEsU5sssfY1Nzsk/2WR97
CG3d0Y9NvN7uTANdZf//9PL/UT8VC8V/+oj+S3r56fPH//iPKUua9vMfaq1+/7a/5ZeF9wchdKKl
XHjpOqa++c/4si/+IJzrWL85k4TXHF62P+PL1h8mjZZ8xPh+LF+E5Ar+jC/7f/iCGaiwA0GYwvf8
/058+R/zCX/jnTK5dP8SxjAksLCcu9fWKZ1PBjq8nbhwQd9y7v3O6n8L1b+tWn9/if7+df6ymjEv
dVKPlMyWkL7iqGIaR9EG07OP6x63tu36b3nbjrQN9Gxn8AyziV2PqdKp4tDDQkwMZomWaj3Hfi63
HDDGJ6dgVDF49fiZ6qq7YC7pzjG3lG1F0eeVj0LbC45C4fI/fbL/JEnNn3V7v/7Zv+Iv710dF0EV
8AlvLUv+dHVgNkfZNoaz5uBR7qsc+x9TpFpNG/x0zqEShX5tmp7zOVHau8psb/ITzqtXdL/SpX45
SdPvokgNvdVBmg1Moes2B0cwlv1FlBNF1JNBm/K06EIDZYPKMPvEshBf5j6m3wQLftjsRmW1XAJb
LENFIZANmVTG14GkoVoUdmLepTbmCLPK858atfgBuq7Ghpj4fPtbJGpmexiIgWq61B0ADb8aHs0Q
e0800ligVFDaWFQFBys5cvLnKG2kO2TU6mzTEVCsk3gO72qD4OwYRLCEWj2Pjy0xmpfJ4YzPCJ3p
thnjTy4CmHULu71xIjMoZlya3eExhQswLuM0RCa6oaJAoeJI/Yg9Zd27XOfeUVnZiBq7AbRYp+45
zHt4iGPui20gKnc7FyMWznTusQPEtUt4kUkltxspx7s6TGlydfo6Ah4XVUS8jHpMz5HvGVhUZkyL
ti0vqgmL82wbKsM4ir3BLAb76Kk6+bTKrNnkiRdep3yooCHWhtgmYyi/sA6UkFJMpJVrWrRTyk3H
8d7zom52rdNHp1pqNk1sSHviuPmx1IY6S4buLy1FWL98Qj7VCnULOa70ku/B45++kNM83SmtbLks
M9k0i7KCnSmYQHxUGDy/DJ7A+0CAuOR2pq5+Gahr7IJMJgVqcmqca1JgDSHCs0Y6nuD3OQilpnRP
6cD/MmhiPVPH437gs+Zy1MZp9W3rZLxHEXfBkBmNd/BVGJ+ZCTvvfdtmTw5p980Md3vd5iN2O691
KSQzILPMoTG+0aSQHLH8+yfPr51vDxc38n9/o1+GacCAMIyIq6XTFwTBplzEPOV79IPpENRefpXK
Dt9UlBZHGtLsjRk0eOxNWW+U77cnzhIwNsPYp8qWx4NOn27m1MBQ9cFKLf8oEI1W9QSiyugL784Z
PffW4h5Ud9oYrO9aMtknrq7Kk9WkE3dOLyEzmHYk809dHLj31jy1liIWKIPHuu9uV4Ymaq2l35bG
t7JkezQ8rl2mS7AoGKD3DPkYnfjt/lcua2PZIhus7cYc1sEt7Y91yKOAjqZp/UF6qL4mcV28o2yX
MTeZSn/XAGn0Ji/y+rGvXLm3razCICrA5tlTJK/dLTrco9NvVCUsjjNxeaeLkD8TEuat/SsbGBUx
ukZjT8W4co2g/IFjaLpjDhjuBAGzlZqlelaTa+3sMqjfWi/BFmtF2ZZVvbh6YUcQsS6dMy21/toi
MkDkL+6RwtNcg1QIK10dCU15q9JoU7zbWQ0eKHNQwdH+tI3XEXXbv28HAKiQc/rkRP6SnoS5AQpm
VuNlIonzIg27/xFFLum61OpexiAbPxgCpiRpNRdOrQweHxWBzQ2sR7r7cux7VU/BEWrzjUkKjnUM
GitbYVhFGdXY70WFDrruirx6Y9DoIEFO7dpMovotxU65jdo+fOsdJxO4OrgbrQiwpLtec+dC8ART
PPYdS8Fs+9kuoATxJcRRefNRRHpZagSLRc1MZycGCrxrut8oAegUdC+Wu3Uct5TU6TZ5TqIEJ26H
ifRJYc8Xa60sB+ak0PPJwF/h0zw4MbBw8E7ifQ5HXHZtUaVnQ3S6WEZz7v8Y64RQQGEjuhXCK2rc
hjRlSFD3vwaiqjtjcOBu5T5C/+SWYNiMAHhqAbEvrQRB7YhiEzc0FBCBthmewjloP8GYOldtBOG+
a5OaJcXEcRyJaqPGMH/i8g9JQiRAWoHqf09G6v7My9TcChSgdVmP7mHq64B5ZN68z4GZIQ91ajtV
5fitTIcaoXLiOZltMuqwVNSb74vkTqZJcohkw0W4dlhw6yDGhemNlXUsXKtFt/bSlW8WDm+VIV+U
GJ1t3U/mPirS+iNLEtzW5piWOycLPD6KqmzNXdnf7JG8uiacXzP8Skbf+RSRUz827gBzqRycXTFV
FI3j94+GDUcuFxN0KX5hh68o7vW9PddIvY9KnUCtVUwEZiOV77YcuqXL//2E+Z6dsmeZXXQ+zMmh
rWMTh6rXgo1lllkp3TGlbcb0Phai2cbaDK7mHBfHwRTtwRvgpS5qnOcPTZ1aIYRaprKtGOdfbBu2
gWfMiK+9sBRbaH+TdxOv3OZ50h+sLCRJlbhiiBaRaTiPXTqrDR2VPFLR3F+UUkW+UkVsLxvDr1ax
Tesl50a9z32eNVGZjPg1BM9XZEGcFakuXgem7W+2NwkWBpTAAAwNfyOXORtG+pGYI+sdILcYnrCi
/POWfIoZ9iVOPrzkuIaOtY0lg9ZMMW7sOBuW8aTig1SC85fnjycnraqDCpk9lHYkv8bG71/m2AQS
O0bTPnJlhCfI1LtmLoOfth6iM16pYesPHurZ7DWfRdp0SwPF/yttZmMH3mQ8pQaBL/wMTvdQcTN/
yFM3WkFSBeVHq2QPhjTxzmIuIQl2eFjiRJffs5enCBRG3x5Lgl4nnCbJOm28gC9oYj3FTZtvndaD
TGvqHJWa0APmreq7TaPpDSi3+zU5SbZO2z65NDUNG3rwmwdfBgSR8YpAbROlWhuNBhHNt+TUqszg
9qrcZJNM07DrjE48OBSSkldoT7XVD4juU7iV4WjtEF7LS4ql7s5DhVtGzU1VUHP44PrkdZjm1G9l
b02bRuCeTQgi7MPRFYck99Vdm2n/xfcCpioyiOIdXDJouZ7EpelgkqbZjxnBd4au/wH4YEa8GDDU
2WN3KmVFCdYgoYMVdd2ejDxLtkxRs1uBXB0TrrPy8OIjTX90NLku+25yVkaCdo/RpxrPcTSNGyvy
wg0uO8CifjcTnqm5/VPAQ7PZxS5d8j6FNrmsMy5Z6Fz3yDezOLq9hW1u0NWtJokKo4VtudEbIKab
EbF0PyeGR2sNFWZrD+LGfEzmg824dBHGZbLLg4lBjVHb7avl3ZDAMiyyF2Yh9Tvtruqh9iGs06gq
tlPcA5AkP38IukGwjzIdIgphhyd3tPF96KyJP4OyyFAAvIBJle8Rjo3BkXlrU3qIkQicaAFtMepf
+HT8L9cOmldU42Q9crwDehl6YCP6ufzMqjgQ3BlKtZWt0XzqtI3fhNOJVWxQpdWGYcehvhtPlmYE
Yk6FA4x+7IkS+EP8NLqY842sSfcMMduNZfXNO3tQBoVD9ouJCuClPyU1q7ZsaHCNpoWfYCIqyMOu
IJOKe6t1TF5e8HYQVGzdnzLHVR/ARgxsGKm3MNyKQIamfKTy0+ja8ZELFrdMX0a/ct/6tLV2Vc8o
qzTS+ckf8wi8Ra02wkgdYAIzZkb6gda1XUHtDELgy+dUzdFnIR0XljJGgG87U/aFPbNhDDrPDwYv
nlj2I/M19OymvQg1QI2mSD69NCYVNPsc6qi9IbwzPvuFBqTXoLPGm8gxh+eRKAQ7uF/lF91VkqeF
sfVFRLn+ztu66BYeNomH3jW9BxVZzs2BaPvvhWFmz+Zcj+sqENEn0zt2FZhL86GIRPBmJjEQc7Za
8zY7Ltfa72/Rsjhou73tDUymvGHcZDhhQcL7JN3XoxsXn6KmzG7VJxk0ACPLu5OIJCQO7DdPdZ7n
5Ozy8FgnA+uzJ1Humyr1N1hhq0dhYBBbZkOCgc24ASGn/p5LkY1IF5IQdyweQmfO42QNgtt+M60Z
m6QhxsjYc3mQJzkl9g6p+ZZH84J9P3eQDqxaAEifbrBpOpJBHC+G0CV87YwZZsl+YDtV2LSuEVxC
zEltwJFvmCNkBys3gid0DFLkdjZh56lFGboLpfGQUT/KeBTHpkqyVcIqCaS97qmsMpCUkpUKZkaJ
XRu525pml3FTyTB5KKrO3FlW4zxjZGifpjRLDwYn3idPaH2Y8wyQk91XqHIOIj3lSNqtEoDvnMAs
te5NK0eDE+Xarp38qN0yXrdWx9C8zfrPm9PhlBigRYnb+ZfMiwFtjB2k6rhpuzOMJXFwg8Lees44
veFOcXc9wV7cBnFxKakEPlGg57wOlfLvhVH0zrIN4WpCU5CwR7l2rZzYVTu/SDnLdZ7bbpBJnWPZ
USaEFWMaH+FoiQ0WmfFJBmV8UmPcndy5lHAAhXgXplvtK2yO08IQqX0/Q285Dn2Mk8pznU+kBuWt
5hb1sqR/8lwRUkRms2gbgCdsPEa2Ms0F5lmb712rjE2YReVH6yCgXLI0SvNzzSWUlFkpavqNunQr
RlmvHIzd/sIMe4LscdKMjgt4RHaY1MK8OlOmWE3bkVOgv/DNtOsW3F7CL9nEhLO4k8qnTqYKlrBs
0quJEfIwuWZ3rZgSoVtx6FtUhqt/dagLz2YdGwhe1ghqi73pmfEtqHedggAOsqS9j3MPODfB7jPd
ixSh9lVsv0X6i0vts1OGxc+6Bgy7MPNiXAWhJGw0c969h1jg/mok46mF79nFxMVNcK5pJI03tXUt
glSsPK92fvBMdLDSEoeAiKXVOwuscTdDwoDrMUfqLtRzf9/JniBUAcxikbS2+OXMWXNpfKdbOoYZ
Lxtcu1dVYGOxPPxanLF9kHJ1egYii9H9dk1+rkhtbkZz8ottgb70iudXDaTONFd0rqWMy4tEShhl
pnVPKXdyDwVsZNXNG47WaYOPfjGabfSOcNJAVwgmn0yCjBPGuLPrcmfkvI3v3Juaj7qI9IBhpsvw
tjVSEtSr2+Ct5hZ0Z9H8Ha8r14cOjNjDyCrje/vOq0AQMplr0v+VkeLcmma7SnfUDnhrn3jitXDl
UWV4JJKuueUIB7AovpT64EROsGHz46DtzXDBtXKGj8wY5k1Bj96R/LjkTKQ7dJqAKc57URnJc9xP
yVJ1vdWSRC4QUivl9nopEjE/s2g5j0yMGowaYXecK6IJJaIvXFFPeBsrzwxUsdra5cYcPHOyGnBy
cP1fKFeaBD8QwB/SBlbWop4DB0B7r5jp0/JAVYMdC4qcWKp3BTmgc5Yb1NI4uffKxYN8qCySW2WD
cppXDHn8jWdJMTlLoUyevFyG7DAR1OTaHdMLTAS6vdQcRw+KJLaFwViDyshynQ/bNMjVfjTBUuOz
cgnfy45VaSyvcsq9A5di+BQwj67sgJO15ls4bhQLa773pRnCna/iL6sMb48Gs9dmjV7FDbvJKgKy
XjtNd1k5ZGcJVAI6hW0iVhbdg28LJka48vAyByP+NJ49/rJd7rWX6dZn2maCjcDgXdtz0VEPfpCg
Tgbs6mnBEu4nrIQsGvM+7svyhYRhvprnRKznJm7ORV021opoK/nHOW/z88TUkHts1m8ykwkLH3HU
XvVgyIc57Zt95obi4GGjhpMyC+KOTU6eXask2XVahj8Hp8VpSl5UbbDJswKxbJofLeMLBEgDeJKE
eqxxs29iz3BOftO3PwKTWzp7fZRScahF+JFbUAhEwyAi9Sl1MNgxn/C8Of2HBaGLV1+VwdIGd/OZ
E2xHQwQCpm97AfUYSOVEdIxZ6XSTTzmJ7dCeKR1NKJG0DnVVRISuc388BGCZbxYbMQs0Cxs3SxtW
uI0oCORfkELSCChuIW29qEdqLriahdvBNKH44l2h8EcmnfdihZXzmanMfmzpt2Faqko2kdBh4oaz
LoUC0tTxqxuMt8qUVOOKHSJ5TsNGX9Ug65kbeNMDSeBlx9SBDIQhSSQm6n9lDCSQpv5pTqJbjLWx
L/M4ujCf/XYHNaZf9IZoeU9cmMCza9MFwZe+1pXXfkyAY65pPE40D2Eqf2udztuQGBw/2funbdUz
M4gTLlaKTuG3G0D/2XVLQsWZeDeoLN65ZedRl2h3+266eQw5EABaI8SkzHmAEZO3Z4GLiviPkcd6
leeF+oUtb5DAttJqAJ8RUhvUcIAknVe08wlDxm2dDHzjWhRDdMhcN8T5Q9pzkTeDdZ5Nzwvgeo7j
q5+oLthx75mfqpw8tw664hl7QLAKtUElTJNHD4P0ih2WfZzTSQttxMtdahmCMN2YYZc8EfbysKn1
w50XxeZG1Qaduonox6VbYkIB/1X1BNsmx9iOVg31ZigIFrulNDLwWz4p8LHsxkXWlxOOoFjWjNZ4
NG6bqOWzH0WCbzf5xPbNjIoi3zQ5RYE1lRZo5fXQM3gBeYV0muTG3nWmaB8yMz1ME5G6ua4TBndW
+ouirJEGI1Hq17SbzV1itjDaxzKp9lHtcaSsUvvQprXeTRxkj81sWsuOf+wPr2XbTnK72qrQHH+4
oov2nMHyH21VZ0+5JZzHWUzpoxfbxXOcy/xIkmF6oAwVTg7HtEMjtPNDAll9a6WD8yoypdOwq3f9
1jN6Ayw16dFTTvxoOZREPagFIg015iZr71TdHJ855j/u/OU3hgGMxrKEceVMzjEcYv/ZHxhnNm7c
7Lo5YC7ag9I8N8J01jnB82qhbMwpKcRc1qbYqr8TFlty3Lh3YSCQolw4LgX3fCXgPqNN5mhNI19+
z18v/En9S3fIhVJPftTnJx1W6hyWQ8pzn4yYbCVnrjxyja2d2f0ySUd6e/CnP9v+IJ7U4I7M+Qjc
3UpJGs43tWibSyJT8aVEqM9SCM1Gw7YemwyFbTtqj64EYMt3xJQrzFMhRxoICIXhNZcBEhulOE65
mp0JTG2ig28rkVm2CBNpkwUkLmpj3IV8xDh2qaIIG5tlFN/m2Outgmq1ctNqvOcA2rN45fmyiOuK
AxlHvU6HzjYpZ4gAmiTmpuGJYoadyeDo08eznoXICEomorqdZ7jrwL9y1ngpChylfXQgiVS/0G0p
fjS4mA6Cph2K0RN/SyLUfIJNnF3Horc2HvnddMHBuH7z5qp7C1qPjmjlimJvkKpd9g4Lq8A5QsQr
9x+itI7hrZTjqcV/e0qa1HtoyLETLcnKPcH6dEkl5PxStLbaYVrlsGe15kOkMOTiPA0gmJbzOJyN
0UPx662AnEA+RKSEzbJMyEfXNutd5T+bpTF8c0nvXXQoSa4mgGzGOaguSIWqWuBiDhWhyIopDI0j
Rt98jJ3kNK/SOlnNo0kpmIekRc5GJqQtpr4I1hxBCVjqggwNnvlPTrQM4iR3hjcHMQ3dqupd7G9R
9d5A9jrMdZVv2aIVv9JxTk0Zi6cqCPWz9oIb1TvMIPOZ1MAx0CwedJKpnTFqZPq8973XqvZdbF9y
ismm1Lw8y16j4WwYvpoPJecDd4HlJOn/78jk25/q8ln8bP5f6Ge8FXb+7/Hdz/PXz38if99+0/+S
v50/LAdDi4nY9ZvDjcj9t4ZGz/vjd89iaHvQCnCdoEH/KX97fyBbWaFpCwB6oW9ihPhT/hbgwF2I
r2EAwdK2/f+W/A0E++Zo+bumKxxG1g4qOl0XNEKGfvCXMgLKAl3OuX2xjWHHcckeDlkQ3JHYFmsM
ON2i7yemk5LZXnVDxpUWWaDJlcRJDHPau33JNj5Sz9yzoOUawZLMxG0mG6a7lHgMECIIpBSaoJzx
aicyuB/90FgA83vNmfetjWw85CYtcbaY9EZa1WvsueN25ra5mKOpXYUBQfHSDbJtS/vz0rY/qx7c
8pRyXitvTT+D7ay9Aus+sL+7vMS4O9A6joLh3OMN5tdwcrB8AJyOsMxl3vpQi6ICZ6bMomthrWk0
8k6csiaYibu2fbfNmoBkmoTL3GkE1hLCtG1Ihxf0In+Rq+hnWIAwmTAGHVt121Lab6io+QMB5GzL
9dXgxhTrc+cNH0FryW0St92RBJwcBv/ojs24I6B5IIjmHn3QhhsVB68l4ToIzEtzNrH5RMEIUcv2
ilOJJnJhMm8+sOj7Bxm05HDlV4lX55kDPSVrfgLlNaJMqE6ceNvQSo1lzq4+rNq5b9vomLp0wrHv
Ry+i9+CZKu6uZfwT3+DVG93022qh3vDw3tYiBlYJmDdufmPPDDgpzGjHTqJpVgrSLXpTvO1LUpNg
St+C3h0OLSjwVVcO6s2uw3lJtBS+NEvjycQuu3Dqe9+rjUeydhzeUCmPzo3sTRdSh7UzKuz0HPTc
RMDhI/JPtkZybMlv5OCiuG7uU0YBGSrFcfgAY9Kt85rJR9vP/ropAA1xr5MbzV0XwSi+i6qqeBqQ
h45dezu9mv1x9it9N4y0/JZG8KGsTO+KmVAhxLpq3TxoDrJHomOLOgyMXVZ75ERvqShN2JpTvQG1
j5nYSlfTI9e5X44ev2wz36eMJC4qZS6mye7ghtjJOku3/Tjf1SieTRB4i8pNqdqQ6WMHshTptV8j
Fgz33hzANszU3WzD/aB2OGcAMFgPlGmtksmzNqZEH4iZ7S6bDgtzo6S1ZGc8JoQMqZVJ6o1M5MLQ
M3f6wnpoVH+olaTAykupz4z9H6QWp3XjI/JGYBCEmd9C6Y257ZsUDsscAVUpol001O+1aViYg7mP
MICw9egdbLsmDA5miFh2TUSXkJQ/TBhmg5iha7cfQ+1d0O9xpMRAvlStvRevhb8gJba1Un1P03RO
su9yGJ11O8Zf/Rj221ZGzzgTN2lv9wTFoj3wc0qtMxNebbJBToDkxQiAiUO1BXRgvdq+gViBmifZ
ubE65NnGV9SYE94A0ujsw6mYj0NFd4qWOfpkYb6AgniyiaOt0sl7YivMLp2PcwMtrPiU6O0zpVfH
suqbjVmsIk4dm8FJ/JXdaAZpjAVRzjYTU9hD2HNKFcRF8uy5oEITznMKDL80N1SK3LlbW1UBumpJ
C31WEAivwn2TgP/aMJlPTrZ8LaEarcIMKIwZefua2Xcmgu4DO2q1CW5lssL+Nu1yXJkBD4bP3biS
3tscNWQEnlUeqxez8Z8i2FRDN3jE12VKKS0+FunHn07XUEnbdj4BHYBCdW9Vu6iaPl2RzbvATfZC
zih2MMuJLpEk9+S7U8bqHKnqXA/Y+GuyxK6W/TJw4HcxkMahUkJbRDSZNkEwktDrNkXj21z2W8Dy
ej7mJgNs8oj6YLpps7fapKJ+Mp/BYtM0WufElOcaLEnGeajzosdU/XC5eNNxgK3l1gJp2sbZD4lm
jNQvOh+TVZBiFT9rrChLG5eu4eGS70JWZSUQYiL/GGOpII+cu6sqMNckGqCUxMLhOoBmLeeEjKzh
PjoNTvjBjghLGvs5t15CorwIxMwPhtw4uDHlDDh1wAln9zNZAugGdfRcfLQ+hx8IlsFujqEUhbUx
bo3E+JBJke642hHEBEuRaSNdzQnllLzGYjeizVaJtY5GePsVK8G2CRElJkbfe6ghxcoEfMrdIsgB
NE7+Y2gc8fBEXzntNJlIWXZSsE/UXfa3wOWU/0+Ozms3bmULol/UAHN4HXLyjHJ+aViWxUw2QzN9
/VlzgAvDFzB0JA3ZYVfVqhd3MM5+LnogbeKqAlxRkz0f2zRnqRbyPhlAqdgrZYo9sYiNbiWbVtn/
GAVBWcE+EsEQ+OoH9YAC8JVVxaacDXZhxu3nqayqO2mVx6HyHuQtcZvYLFZhWtJSiKBoFcX4wX6m
4ZRkag+vb32e1hA6Ir0DIawEql1D0JlIvOYCqjOtxHPaHebA6CJip90Wa+yWXqk0zvGbREt54861
3kfrcjpWHvl57zbsHLgrJC+5FQg8SqAUpI0hjMHo7TYTZYPnbLkK8QoA1WSz7oZu63BbwCnT7x1m
jyd0uTdhTf22EwDLRmWFR2Ld4dZXXKAy2wHuZHsW30O665C7OGiUJ9g57KlUscqAs74JO0FbIR3l
KTil2RzyjVwJCiHSP2hvORUUCJ2yHg5OBjEV5qIRr5JTR2fnz+lrQDtOySZHlqoBy8HvvUsgSq2j
fJkYfjBOaOOJulb2y/x3KTrzbAyMWSVYEr/l3RcNA8ssPw/S+pnThMs1AayIcdhLSBAHRFb1l72j
JS5YtnFp6otLl9EJlvwGFv6KwGAzy+S/WuWWtx+FTaAlFenZZzGXw43lbXiX2nOp5kKCJkQ/77PJ
N28/eotjsPwNU58dyl8eYfpkh6rggYKfRyOHmyWXhkvUouR4HHPz5Hd8G3mFsacNoCCWdnFSVQsb
pK1PGet54xp4Q/olupkUnnrtR9aikrNrWOtldJS+ED/1BsKbYgTSkTUXvtvHxq/m27iEZHhG7Ea/
M6wljdDQKu/rmgCZ0Ft0aLVd8+bihhtVd8uDOVNWiynt2BFZOOay0juLfgYmQzWhKSMF1Bn0dhQy
wDkBQPioGDTu19kVJ1M4/bnq6EJVNrRrYBcI9daf3p7QLKRzrBtglRipnK0/U7Dyi/YVbIPMGnc3
VNxoKR/JXb+kbvdd5h0Nn3DU+L3+2JV87yYlD7V+tluQEKtqfo3JtuBH6nMN0Ab6TxLS7pIdl9B2
9i6FNostgcsNEAkQ6+2ovaFZzcpk9Jg6GehaaGNF0f4NKLbulay2rsn5JxX6UrT9tcAWv/F3JlOz
A+KYs/Hz9BB6XCMLYuBbTeNHlOgK2J7wtoNYQC5wFmKml20XsLImxqmXzH8AGlZdgZEXkQSwgFky
11GIiRzDNl9/WuRCphnQfW12Gy+U2YNN9q0s7aNlDNZHkK51NNb+JycbyD20hrEBFWiojokV0rCI
Us5sF/aEjCwDZBveR7RbKFhVI9kTS/ul+jOuGcv3wLIRSPCVtWvsVmIscTAneytopkfFEkN7ywpW
JCjue7+CqmEDpNEes56e7MvFyPMmdvwxiVKzfc0XxqcLN4PYD/ob0EuTbVzM80gWUujAZ1tr5dEq
V1L736sKuogNgpVhYsXwJwbtxAg2IXFVVhmYgrIVHymz7GQSbxoPLnbKmJFTfsaT58UjVhsLaba4
b1smL7VSh7a1STV2zl9GLrfudWDFXV/hJ8T+dmibyYR74H6MvZlGNdj/qG5K5nBLpncNSvkJ5Wtv
EASkJHfOtllVHjibL1FrNDSv5p665kSjCO+NZOGteHTEky+YFM4dcFR7HJ4Eole18UpPHdY+34fW
wpHDB4c2F2A0TJZ3YeBdQwQHUzuH1R3O4PVMq9eOuSgCUHqzp7SR1wfpabKD5c5JTQogFHF1Y1WP
XjjeL/4C+LQDATwxng899p46qertmFWSTmt6CRbFOtHXZXVgqx5eWtM/B8OoI0uglwpr8dkjln5b
Ga691/WPteTu3f9/DFO+M+v5HCTS3zfN32zs5mtuUP7t1tNLk4ePtW22937Rdff//60zzXSfZgND
GArvk6pr8E3+NGnf0Ldj3qANmKtqwcUBTgJpEZJ8nEQ2cBHdHbx3csaUDhyCwRJxY5bufrasf/D3
80uFeGVKxz7z+tvntWrgWFs3V2Bfoai5mMccdStGYXFgBfrElkurU1ffG23d7rkK34lFEVluSDsA
7Eu3OkJDxbkWSDyv3iP5UfOEaysOjdLbeiq8n6nnZTC9dWe7PZu2OAZziuuMK83J5+JVMf3bE2dT
kSzl4wKzawfIeY15ld9hI5nHGvhso8Kfkuzklml9yWVZG+ccFGndQiMTHjXFpaAAoFUWz2XzmAYI
uKJtP6VTxoNWXdxoWj/6lBsHdrYMqJTPuM0z7w3IfEz+41z7Hd3BzIT1kGy9/nY87saPopL6Ij08
NO2I0iKGhKN7zqAq6DDLyWHbtn8Wj8YWt65+ci1uLkS344zt+UgEoOdhPPBilduupdsyhaWXgsnY
FT1xMCXNuBKFH894lmKor8PcFGcwDkeXSfCREJzgDDHnUWGYTxL5MFnmcdPPXIFD9ZK0Tn9XQWkT
c7JhjJbsnG6FF1bK4oLy+VuVVrL34F6XOVJB5d743fVyqFeTpBReW+67/Zkznxe70O3BnfPCYyQV
ezrS+QF86DJtVGXL39IDNI+WSxMrLzWON+keulqeRqfe4iGY4mDMwOswIAdrvBvMsaSPO8vuK2W3
ke6rD4Q6F68wREzfJXg64YFaKAvLabRfwwLMvJM/sre85Iae7mTiTneZyQXAXOwaGOh7Xubt7fEv
6N4ud/KuX/TEGNS2sKKACkwgprVOnbNxUggpnMJl/fpwsvaV3Hv6rrsqFoA9gM3bT7UDAY5m+acO
zFiUOdSiaQkwSoYBmAtOagjcVLB0+RA7ofEH1nfsmZz/lam63c16jPYWbjMYqYO3znemS9AmFZz4
wiwwN4ZvLqS/UTAqYwiYmSh4uNJ6yG0DQF39Nhi3keziiV0gOh4GQ30NS/ceBO8jIE0esvSzAn/R
O+a2gcRcKSwWDRb36SYlyWxkVDM++uD6X2oSlK4X3tGiWd+LYK/1xLfVVu5eVdmr4HR/GHTZXcyc
UzZlJjphrc0n+JQ1y8Ai6Jt4bnwgZE7SdzFqCxsoVJETltVw6wiK2mDmPJEGmx/rY9a0DIDa+RAU
ZnAQxsNgM+bqvbKNQmVwrhwpEbANuH6J90PWA+7EcoM/yNtT5beAAOBbvX6gbReYzM1D0JQPSWZc
Kk9jITXw+VEHCbqFcrPQ5KBgtn+pIVuYS6V/OiYnW+RifpyAudZQ2sCJM+RtssPZXZIilBEEHGMC
Es+LvYdrHhwdjVMqncCIJ53/i5wf2VMi9gxpdr6F3OfdCDNlS92dY1GcKWZGaC3DAYuDndv32W5F
u4rn5LvLyIbPIDhjc+BclSq8Z4a6WG11n9gq32PzQSnGiy4DbptDuGqsScqOMHLJp4A9PRrGZJ9j
ez+2TXoMPekT7F1ArydcuVo6KfNlOTIKsdGTOWFUodk9B24X9QSoIxtH7SOnQh+BcQo51YvvjIEU
DqXlMcjNO7+3x4fcoZ854JJnZyXMH9u+X9PxOavxHQ/ZgRlOu9VUl+0dOAAabEzU2dW9nuvzDLAa
L9LG4lrDL/jirfazIAMB49RZ6Box1tuyuPe98BCM9V2BRryzlpW9lqEBrM7+DHVyjMoyYRm985Pw
QyeeOCdGsJOFDE55Ywan//8mDS7SGJpjH6P3bu3q71L8wx+TRmi9LgVY8rsY/JZYspYbOOhvvhzW
XTv7sTE0AMeYNrDmeX89DF8YAO08ShaEhcZWW66K+8AxQWkn/Rvkmw3cNxCkpgZmU/DyUKU17wQb
+dgvL+RolpTEZOKPeAPlem8i3ZxqiuIiOOt7CtgoQJqseJ7K6eqfUj3qjzLD2adkyKQEfb/C6ojx
4VaZ4Zrxks3nGWw4w053Nxoi3ftpdSxL7hn4X1mJwAEiXr+uTjVsmElgc7Pox5hcOjScFOHPc2rF
zWB6L1bb2fk9V+fBHeOp7eutzTmftdOAv7DcC6NJ48Uu1N4gK+JT9HouxvG1cnoi1JNhRaOLssZN
Tx2ZcC5W9o4DG+jkord+aN1BpqY0i+Pqtgk27MvrbkxQxA+G/xKG6Xc/ihmOptuejaS4d7pnoIb4
3jJ2sbFvXhyXtTvF+EqPBqe66afy1m6nCsqJHJrVFC7FLZGA5WLZ4M+tKTY70wPCNa6PpAymy+qp
j2asT5wwRnBDIgABsP5atsg4NaTBIWROWohPq3eSvR1StesG3hFTPCBry8e7lgLQr0Ryb6STvUe4
WwuIg5znTmPR0L/i1N9YnZ4bi2uEzlboyeBfOA25VwNY+G5wubLyo4P9Fzu8oGdA0V+JMJlHpinU
nplpPu7r4SJbSNOsnYSvQswRa7otpUbhcidQC2I6gL2D/LR4Wz8HCup74/yojazYqwVcTJ4xKkyS
troD0c3wc0x+PTon8U8ksFVDDP8sQBw8W4dHFYL2aeqTft+69oXhCvOQXP8bh5vFbOkGgGAh3T8Q
EjZFGnzKYlzPhVEfcrpSrpmX/Q0NSa2mtt4UBIzLKv0j/1Zdsz81CZzGH+33NJTFWVpLPOfJX7Vy
SeAAn+6mqnoaaPyGf2XSWJPTHJMoADCZSIwY+yoV5alodqJncOTaTo72nxyylRM1su9Paq3/cDew
fAoFuuPGVYAJUhtBsC3h6gvybvddKn+V1SDzpYyiEuVztTInvbHbQycGYsQLXExjSeLeYQ5524Nj
AAvueHW5fCVYWmc4dt19P0IncTvGyKnj/lqu/ZfcyMRdUl85M0wY6wu+axLoHEjGN+R4lYr16ptH
zXEldjqoDFDlVvoGPCyjy7otXRwJHGX304LNou55wWrPoS1ZMNYZi2tD9Peuws/kS/87DLF1eJuh
tXZODTYdmKoTN376QWt9f7Sb7j0byK3ZSI1jcjY8psdJOZlHtwPiCbTEGP8QceFNc/GhJ8GyM3s7
3I/UHUc0XUHv5jnEuMl1TYOZejSC7KNm9Os4GYdIu/s8e+E8bVGpAQ5W2aWwempf5NE3OOCTJqhu
M9gyXooUDjqTp6nDA9/id92AkiA+RnzvxV5wwdFa9yrbqmKNdi/UU3igrMkqzTC57E4g0wbTyzql
r47aLSXz+871aAeEWRSsRtThZuXGS4jCz7+WWf1ZFVe5nC5DUCoOZ4Kep9KfHwkNwFC8NeHYMsN2
0DEOgPAVJ8brrIrxYGJWs9oE8JH35Bq1dZdwoc8M8KKeVWGPdaYvXTPkEDiPx3KBEeP1ZcxCxG4T
8vjgvN7wWv/LlcmQZPrpS9XsjPVAMdC7R2wsMkWKYaTGNRPkTFTQooktGfW+lRwVJM45RGsTQyF2
yHIJwAqHw/etwKJbl6s5EyPh7RA4g9x5xlibOnikUPgiCxxFOwCErhndsy5zsrQs9ZvVxrr3w/pl
hY1zrMwl3Zuy4yQJ/3TrdTriMPlbZ+wiPZMZ/J/FEqchcOuaG46kBuqsp+7Lp3MACwxiFDPeqLC6
lXqRjmejOMFWfnXdytllZntZqNvMSuNdGs1zz+d2yBPA2MZzVaS7tJBM7MVFIkwxYsZ46Xvms22l
cJmNjm11Zhu/GS76bMiZrdjTPiiqYxBSbB0qvz8YwxSFnAuPpnJbzHL0iTOcwIfTwGAH0jyOh6Ck
ZhKrwRAnyWcTOjfkBGOHzpCfdZXsp0x88IrFdvjYNCZt6zij0m7eBVxewCEakaPL/DM3YontZ2fd
7lBU69JNYXHlCnxesfArLOtp6xuc6OjAi3qVv6PIEDrAOqBQhm5MzRzKjGtGDh82l/CfauTbqUuq
/zLcicmYY4rD9jg34tlPJ4Dn9kEX7deq/WNm6TOX4eIyd+0Jj+0fDYMTPsbURB5DnmiGy9vky3xP
dYnv9M+49JisY7FiHJfA18U7o/BRYfXm9E6CIclCcl4Ci5mfAlCdiAphdeMj1HYRXszbMLNUeiN1
Wj7UtHXZ2LTpzIRlAhDzbemtOQKcBv7c3fsyrA/Km56cFoOpyHp1VyaYlsKRC4pjdGzzXb2d84r7
TadfzWBoN7N0LYwP83JJWyS7/l8pFCOv9MkgSx7ZRg1NxrKb/dxTY4P5/JKBU8HGe2+WY05pvMmh
s88xIGfFSZhJEwutWWMC89reFF8n14qOlfnAfx13ZsEniwGG0/AI49ErP3RLmA6QT7ZNnPLairY4
IGJ7WKO815EcJCsRGWyp82+nOPlV8OWHdLuVbrcxBkdscGmQTLLuR1wmzFtAYqGmj7X34tnLvWdM
Kd3UTpxL3JeGtJcocCw3yi3mTAsWcrYm+9+U+aygbKp74Xl/ZyqDKNRp7wbmGmmXdtxM3TthgdtG
KzQ9Roq5m4ndyvexMys+sIz42epV40vJuEhVMAjrrBwBAd2en04o+nqtB0MofR4/Rgs+SNEomhB6
+NRETqEbIgkiS70O2m+28G6W2FhRMpzhA5g9n49lLFFZuSt/oODWfvXCwvHIqnukAGSNIMUQ/0qs
P4x9831lLF8AY5vdIMUbuhXWKArsnLpDtPYPnio5ybXA8qsU8nRRgLugOvDe9dSnr9r3YHb3Tr7o
DRKuOMGosXGadsyI02TYVhSz1vqe1tyD5Qh2/3ClknxRzCrIzzEIzbcJlRx+2/zgqIdb303TZvLS
o+gU0H5Jm+DIb49QWW/pnemG72PtQBnkQAOHKUYU0E+Bz/A9i8x66e9Lr6QHLFPbuoTtpqFnujjl
10ndhbciEK+DAYqX/S61FL8WrM67cco3vQ7AyNSfIgnWK5zWnSL5fT1Sfzpu4ZMQYjaLdxvq22ll
YnasquC7dpGuoHB1O89KD66xbn1fu3jlAISbDmFUO8wj/ldSB6oDQo91k0f2kD4Pt84ZozUC5O7D
6uBZxIh4ZkRnPaAr4PE2D8naXXGzz1usTiiVNeWDzkfthlfVWq+dI3dDZ697pwl3UxIbUoCYGvuT
s6ZP5di9ejeZn9y2LQumyAThYidRuKp7auCoGo1vDeCMShpGqEcusOWBgrgH2EOEvKkfznuHlA8n
dnrxqiCqF0C9RUoiKeM31ORDNEniuEPeUuNkMXwaivDe9tt3zfEyUO51SQOiBG0LppPVyMyH4hKi
wEGgoqRjMesndI1DmSLdWg3jWpq+D1VaDY+Fz4SR7DkeUmJXsFMqdD8CJvQuRcy8h6P0Kbrjix/K
MXvJ1+mvzYR7zS4tAvu1BZ63zOD1WO+IwlpWHRf2cjDeDEx+0MccXCSYOOMWxX60HEo71K4Lq3Sn
R65VTrdw1u14EywPmoytwpMFIAwLJjmv9F5OEw3hC6/HUFabwWBcrw2PWKOrTkneXT0RBEhqFra1
ZKBwb8ifRFLZHGCANqUE8Tepjes8C9EfBrlmB6+rw0hPI3Fp3Z78SbdnYrVfy1A4e5sCBlHdtOFA
SMTQaomYH/zyQDIRGH9mnBWczRGA/i9jFot4grdNLsZJLnjZubJllN/cRMlevwym5FTSkatKwM9P
lXtHxLmpQ7RSlqV8NP0d9+9iY05Ycltm4AOeX47apsWkoIPHK/xq29g4S6z5DSD+1GT3+eztisV9
JaaH8mgbUMdkO+/pqOJRpHuoGauG2XKLdiHvsA5w0Wr7z2rAAB00WVz1Afb6cHpIlHkNJVpEtfIp
O5LN2LVaXA72cvXZMHK25tPoEpcue1GicDdRvgzuruiKhx7vNoseTGehkFomRmJn2auEL4OlJjVy
SOl9e88P+JBywD377kuq/llj940lseBtb7k3q0vVm11MkIVcBNGEEtYjJQWgW+VCvmxeBePBft1M
ZXKflvUBgx8gHe4mUUH8dCncPXlFiqvJHRyguX1kASLFgiGEFh5uPTzajWFdREGDZq177ow07PnF
uO8n9TqToIsYp4abwgUzZPGvhdFKABlPnj1L4FkzQap/HARrpHJOu5a3HZsm2AktcZsEpHiDT4w7
zYla72vrtAV2a0S0thrXePRZCywy3Z7ojS1vweIVG0cSbwfn8clI9Fpnc7lxG11HyhofSOE6xzb0
4jwszgwCSWzCvuS3jQU2QAYF83DvdsZDCIxj4/QldlhW9wQD20nR7MiGEKVznb+T7d9lrbvHCMW1
Z4zRf+hvDemF69xjiueU/oyw3rVN/TjDPsO3DFVY0x2Em4tfuttw1lph0fZTyo3AyM523Z8h16JD
jxbjjeU8LrRN8rj8K/BJYarHGda9hbn4ExBuBaPRGtTFY19ZPP3b9m0QzXp9IYKGO31itIfduGFA
HOKNUwnxuPHLS9xtGqrvauCyuXpMdyiYoyDXaK9C2u8jI4JL2bvoBCk7OO06A0ObyTaxliX+qXGG
myIPFX3V3XEx188yDA5ATTBfVTnHg46WGe82eJ+vJvNrajFuZi3lN9kOH6AXp0nNFte354G6qaIW
2cdS+A84h/8IMNCJi0091w6Bp4nJaI9mgDLD6WWRLdhc+ktbxkXwwE8kDvDS9Q6zHKeJB8WY2ZMU
yclqPLjwmLlHKJj0vMeOty1ytgWfWZGFQeyQePwmW9iKOJuOdELj9hvIHQW4dJtA1HFYW19DaB66
qS439T3xmOlSGbo4LOP8Rq6gOufaeO8z/9NQ/bq1PtMq67d2bf7j8XqxHH0RBs0e3S27F3BuqY3+
c6wzzvL2/ICtihqmBlVxAArpJ/OvORV/jCF8dWc+htVE1Mu5GMN8dyM5ixocj21d3QZPuLAeipxo
TT+51cYtUj40p7oj7/DTjb9JUC2oomW6K8rmDkIYpnZCjjSnUhz5ljWMf5J0tbjq8OGlSLkwh6zn
ZJTZW6exEcNxzK50PrLR9RTCaLHhi+U7rv7r1rsNj5pWS4ZC2bUxu5R6RkaYBt3BHK6KhyHTD6kc
ULos5yvwLB7r/rLWwHbV5FpRCBcE+Zi+rZ5a312PZW6Wsj8FKbn9uQz3JAnjwSAxn03NsEfm2GO9
3g6di6N7XDFLy55IYaH3ztYEm/MMO4h/QZ1zbdwR4EYhmIk1M2w6szEczDYJdjWVoozuzYmz2EfI
denmF0wzUBGLU6S8ywrRKdDhwxB85ZLxFb2ZRVxxIdkMgJLu+mEK49KjsY929vbcET7alPSDWDg+
Hny7Pw7BtKsr/yqHnMZd60Dj969RCmsH2OmV2xMo/JE6PSUo5PHdU9BKrmgcQStyiBuFV+Aee9CZ
1ie1m7sSKYmuh9tfDHMkHGlR6DGuHmkSp0dH5jpwDlASKvQlcmUaCT0t7BOy98NkM5ilBNA5L8Ww
ke5ENhu/I4zVFzAvJvdDc42S0nkEDUE4PUrdZTjIT9S3/JDh2QlqsXFvKktq6L9BVyDYTeVb1Rkd
tzLuJIhS83YxOAY58jcUoBrnNj8rmmW2mezNvZV7EDU8qpWsxfyxrbnGlsU9a8p6EgDNSeLiYTpn
nuW6/EJgFe26niHGxYax3tgOK1GDkAkVjENu5HBedUdml/RBRFj776p6hj2xxVuABehqjcax3ahu
rvb+KCkDCECzcKu9NfRN1h16LiZQdIF0NEn1GiNX455sl4kPT013HGRxNmT1cCipA9hz4/lxwuVV
k3JXJvaooMo/ZZqZexG8Qk26rZxZ961vrUPs8Ozs2X3ip9CZuh3XkobYsBme0mRRz+WyoworRHmD
aQGEPrbgMWGrYQYjPO5iAjOGn9tIgwQEN7NHv7g1tLhrPDIiXTL/zdRwABqDktwN454MxbUb/B/v
1jbRAOM9uMRaBv2yDLSH2+Ehybz06Xb7Gsdb8sOnH7fLMlo8DFrZzIoOmbn8a2mUFpedSIsuo4PA
J8Pl221sAFJh7cW7thQ3+DT9l9eqH/ZFTxcRsxw2HM0zBbVgxs6f/AQ6eeWws4POjFn11m5CRZs6
4dSE+BBsZtXKHX4NRv7pAYDZPlOYPbUy91nZLWdph3+7Nii2PRhqr5suSc7MZGjCJtbjomNqIO7J
qHH0rOTz0tLvQ5s0muRVJegPCxVgrHM3U3Olz5LMC2FM7tBkwIsR/r/lE2kaMFhtRmMGIVTP+pD5
jwreTaQD9RbWI/Do2NWImTkl5KiEVQ0ZvTuZRvK5ZrTewM3ssfXm/SmUTkQpx01wmn4011TwJF35
Na52nPZGuV8y0XHLYrawQIk9jK7b8rcbnsOwz3yFLWVs7h3ZTCpDHY/oSHHDXb3Rs2Ds7Nx/78PF
xwm58cbi1a4ahciURuT2q4NRbTmaYwYIBP9NZOZMlC8JMTXcIxwTTYgOlF4kFLA0nwHoIWohA9Bg
4RvZP2C83sJrmi8R9iYy1KSLTl6Q660aHRuxVzesGxCpF0LYVd1kkcTgti9QD7k7MBYqBw4jrv6h
Xow8K6/r0enxFJkQVagqeq69Rh+HzP7EaHhdO684OUCQ+uZeSZy37ig/RhN39JyKS9WO9tFzV248
ziW5ZT0dhx29KyaiPdlKZ5V2n/qEVZ+xON5CHOdM362DD19/7hVWvWTEORcuJ6ekWpJuiXez/qdW
d9pOlO5h71PnimKQ7QqfjuboX7hBD9ZLaTOt97t/OUzKjdKcsJu2e1XSXfYC3P8wmMZ54R3Yatxb
uTSpckzmR+nSSwr5C+JxEGAAB/bRkn/aqimTqJT1i2OUak9xYhYP2dVIBoECWqP29u7byGbMl2y+
mLnWzyl9Z2Ua9K/W2ch4Esh0cfkNH9WUn8oWoXZdb4HlYf306gprdLly8oe+UcqlP4xKQKN3/tTr
+phBnTvT0p1n2t5UXLTz5Kas09dwCG+YlrC4FYS9gk/Cw4gJtEjsuzEpntMmQ/HVlnEKExW8BhJ5
Ixi7PTJczhXU3eWtehpvoS8fnxvUKB21anmGo7IVhtPuzaWgjZFBQmQUXGO1/BOU5tXhTrud6IPY
dUP7S6/KLsCd9UJ3ZbphLWOMOz1YEoGBnseb23a4FqP5PBEQ4hQKtpQWlr1xY5pUs/0Bz7aHCaEA
ZGB4EUHzmtvreLI6fVBj3h5aHBCbMV+5VoHx9QLqoOyemNcE9/q19DZAvP+5KvNOqxi+HYH/eFrm
P6iO/bZZewrQDfNrUPhv2qE8pWZ4z/mvvJTMaJBY8U8XBl/eCR5kOLiPwe0P6Y1b4neoFStO6yCT
28DmTLUwXQIoZoBfdV+SfO13Q1F0nD67GD3fZB7GAJWQyLu2xYGEE7VHQkQgi8qNKWhelER7N8Vl
5Dizl5NfRcMK5z2hlDzIy+7NYjS89ywbiI5KsKYVAJSdWYAbaJt2v4rmXxFUVxwGmGgrtLYKiagV
9YPtOUTxM5Kptf2NuNlvxx43f4jIuhEtkczAkZzDnOrQ9HRnitxLo8Ad30LW6Jisz3Ixatfmux/4
Ga3qj5VSQ2dwzoBhARNjZP8Bl0AJyIzEawgpI6bj4LsM3Fgc2upDL9vvHKHyXHJBnb2e/pWOLLeb
zYdp7pIrvUHxrDFeBLQqYLJJn7VnXhzwgCQy8JkSCLm6mNcK3iyzpgWuH6vs3KVAdWatHnJRu0RZ
auM41pi0EAFwmgO1COc3bGUABI0FryGHizXI4C6bC+BznqihL6tjIbDoJpxnuqw6DwX0YFo8MW84
1VOlGzqHqEQn2zPgPeH/relw12F8ic3bDtaZ13RBL+byT3sYA5GzKsyoN7AjWaX/Mw0pxdzNa4WB
aU/7t0rSL2337l7Qy1Su4bfNk4M9xsBaEnQSiKf72/fmmxH+CyzUGtOjGgg3Byl7VKfFqP7oRQAA
EsYxsbwHa2iyg6Nc4Plo8MVtjrmkYb5ffcH7k5b3OjMizwFHbgWT3HNmYO916AHq8Xrmni93VeZ7
+2rEteyp56aaYt+21IlAvCSkSlOC4oekVZOpKAQRMt3ZSxZ09W4e2XFhQH1PdFe3rXo2e+R4/nWz
naAF3rEEUtPiUHgI08Sd6GWqii/TyEyOXANNSrTZYOciLqlIlpNfxeocMA1aV98+BZ5jRqOZYZ79
wDeJE8nkiO/THzFmr6M3/GQ5dxXHbn7zIexPLkyZpgJsb6jPSQU9zoip2MJbs48jnYl6cNao7neC
1sfXwqlgKKWYsSs5PFP5cwClVEYCWTUIfK6EiYWoqSlJriQ+lqTGitYWW8Z97SNcKJcDWgzEyHvH
KflarlbE3BWjVcuhjCSYueG2iUpj4ZhHR8NqMnzd4g5lqeYHPlUUne4J799fu13SAwJVeo8FlWFn
RiIqmE669Q+Vv3xqH7IFNKZnBe/goRvcz4AFG5zMpwwSL35I/NU8l/hdcKfN1B1KcgBGwaw0JG/c
F8uLGO0i6kmCRDNFdVIP72uXsVD5wX5aVyIPxfApRWihmzEiLwWe80L3TyWmXPwQIU3diz6tMw1a
fTK9ATazzp0XtNtlsD+sBmXUXIvs6KRUu60rPWNh8FBzyUMhoEONPeriMyi13cK6N9zivZOaNyIf
en5b6ttGL9rPnssIvcA3AXOTpF1AtVNW8a/zJ7MgKFN6mEQcbRPtQaUdMtEe3AGat1axNwzDroJb
iJbA5MkEzMv4kZTSf2Sd15LqypZFv0gRMin3iveU3+ZFsa28T6Wk/Poeovr2OXH7hYCCAkoFypVr
zTlmWnxxspgYKobNQ4JywmbMjYz7BR1Ld3X6/hdja2CboJ2c5kLE359q9hBw2xlWIwY539w8UJuU
9mJvCfN1artrP2Blgl7B+BBQzGpytYN9gtDEvvF+t9Tpa68Y7RWxnCw0vyU6/KfaveRoB+iY/8nH
5BiY0TGnJWokWAvJFyO3VK6tAW2JqGv3mlfFK4qMTWNQkNJYhCxf5vNOgtvfuqXtr0QJraOX1Myt
0IfMRGVptfjKjK2U1S6anad0AQiVqBpyCQk2Ck8DoQzrPoiRSurmnE/+FxxhTKxNAbd/XvJew+TN
qEMkPRPugiK1Xt2CKN0ZjO3K9UkPTaDQHNxmStaIf1sC4ManbgyCaxCSL+IcDVWo55G87rdpsWwR
itiiDTq5MqteEWCUR8thnzqiVXoVFbm2IrI1xbP3I/Hn6PvM0BAzCL0R5oEdm6gNNJv5ClAC/sQU
ND8AmK+Nbi5+awUio0blzsYz+jnIsLuZrnryDSGOnTEC8IiaA7M5xbGJqTSqLN2wb2bEMSydSA2S
xSeWa1X41d/JYtW1feMdkWdwzwCl7p1EXTwgimsN9gSupb9Rqg6PNDK81eC7/bunSjYdVbcN05FR
W1KhYx4aHzlhkTLwJ3Ait9rxYDm4PEp4JetWj/jcaYfT+rBejkT0RKn7h0CCNV7Nlubp0xgOb4Sh
018X+VdZE4wzpr/Tnlr8O5MEqmgKXTdM6jui5b6UtyzB5FZimq8SL0SkPH8JJolqpbb3XakoJct9
aw3Y2yiJuuTY5xKn+nyJ6vgdsOa5OOeGQ2wvqzS2f8DjZnFv+i5G8kJabNojxCybDQr7ryTQbI1C
7wuD4QUebDp6EFtk8tea0pcOZ9A2NEtGkXRrm0TjtmLjDYxrekFYFlgxHDnP+5nb8986UB+MdbYY
TbB+S4yBtXIYY9PWpbgmFRtFQ1k3Gzm3xpnD9JPZeb5Xgo6V2QEmgQ1MDVH9ToeoOxdt8tdvip/s
ess94KhT47iYfewLX5AfsO79jZNn8bp38hfiiGg6jUeFtIFQKaz/g3pJazNckyn6N/DBULQZ8RVN
c4vALW17EBdX471yVXslRONL33v+M4rEmhYIBhpN2Buy6tY6hFKfcRKPyJzgKANIDg4k2eJqi+0T
TVX7lEQpqsElYeSkE32YqaD3ui+tUwokgHLT+c+15WePmwFHYVdVwQekQeyyLsS/ViIL4kRRwrwB
UQSwz77UDHgn0DZ7LE6oLCenYTYuUDxJh3aLnsQXeGvWrpw87zwU0j83fuaf3a7yDnnVHxwa8SMw
307iNwbHhHE0SjiLWZGZnQOySc+0jMQurqL3oAlh8Vulgfa2H441gBs7CskSXC6cqMw/rz1uBtp6
Sw32BHHdVmjQIQJgT+P9LB/TNAUt8HlVRQHKhQKPhCnEfPRAYyS10ezkyGGcEi22VHI0qge7O+fd
xbXG8+ho5xCOAcVgyZBTECsEkgRDjhT1pfHbdAn/ho5KhASzgsQUp3BmdxCR3fa4qGImatgDGraN
YDwTQAxtmDQX3FkNSrb0CY1wcVgYnYTR+KcqnmkWaujl+Bexf8ts5iSSg3lLotzbdSjrzpy1VEBO
I3kfe6v03OM4oEiI4spDZOIcqhT5se2jA145Ll6NPgqNDVo34+wsR/NxXB/XVIR1OLFGjHLLf+px
kUzOVbfYK1zkxAyCOj56xKoAmbD4WYlY07fjA/6n9QRh6OzE/femwA4xD8esSqJzUwaSYmPc9IZh
HNvqF4mSUHFHSj5E9nS2M/NkYlM4hbvGy/Uut61nOwr8ozf8EhmSMroCvwT6333QjldbWhbmB5MM
WD09hz0NObYMMT4kuDqkVN5FxHoXDtlzmA7GaRgWOxqqR7xhYj3WI3gY4t1yxUczo4dIlgRjOiaZ
Y5vscfRH8FcqwC8ESEwTUeKzbRGLTKkfFnO7S5oOGjMfx+fQnwa+CMRnT/Dw6DYC5kZg3kZRilVy
cHbzZG1FLuXBrPLxZPex2HjjyL+chPYTch6TDcTinghGJt52zJakGHAR9Fakl2/fX6LT+i0C7o8i
YaNYW3Z7GmuQiDGjGjceQsa+7TWREd3eQE2nz2vLTZssGDCBR7cx2pOzXJTLL3c23DnXBhMMCVSe
mkr3J6qBxMwhXauPVBDr4JRJsYUGmm8xCal0LXBLr5UBmVoz1597uQS95FCAS8/i0FNJ2Smnc98c
rGfZ44zy+vBWh92bjyTi7McuewYC19aK2WnQXJpOibcOcvKiPvRBvFzjaDgvSap3s7daxtxAxpUO
MSoatPMWxPdrhGasLSdagQ3ce+3tQi+eWmxOyUczizeKZnkwVO68+vDhCdFuf5uClneDUpzTHk2o
ZPCcJ11lO0SJcDn1dA1rwWI+5cMudDByUMP5aA8FHjM/B4eDnZYoUEF1JpygO2SGb3ydw4+HwTgQ
LZZEbwr2EB2AWvMFvxm3hP36NxmQ1aRR19ACi6cdLcHsUOEYMdNq/MgLy97BAbjR0Z82CHfbFzfX
L1UECjgqRfmqFvV5TBmyX5Dx7/Okv8rImrZd1qYnA4bcquxocvPOK8ZFEcIQlxM/9MrsTtIsoD+H
s7/wrwxiu31Z1ixOqKXwblosCCrHVcDoHcAlbjMk4NrKOI+6hM9K4xuaYXdfmIG9y58l/ZCjmasA
ZK11BPffLJGM5ZbTE6JPujPBZNyXUlIDml2BOlEvOYxRyw5OXtZuG9n8smwRsUQjNTC7Spx6rZ8q
f+j3Vl3/TGSl9x4Ym100KVKIYjJ4ocTHR6cw/Ge3Q0wd8w7Wks+ME0a31Pnt43HjoBegWXy179Il
ZB2fjTG2M1m06HdNKJDx2k10QgFLJ64Rdf6c9m50JrkTofEQQewVaI6gS892DYqubJP54FT07kM3
8w/anGCrpwFtbpyCqC53UT0TXA4Nds7nre39pG9mP/u2U17m2HypiXtbeYHKTm5kOteAoCLPV794
1i3OUTBCg/3DRc0PkrA5+9QefLGTgabK1Qjz+pQyPP28aOcgOjXJ9DfAcU5EQXVxmBRtWmeYV46k
OO8aIgNsAe+URVFF461IHbVTJVDGz4sgcZfIw5R5Uh7v/OzrzGz96KBFWsVjZVMEk+1ddGuzxN/e
2AeZCevENiqgnB5lceCjfqqI4lxGEAbDb5RsEtskBWZCVntcp8jv7eRMyzM594H/i8WfT0nUmIz+
OC/bLuspGncWa7YDYkvcwN/PtfuBem4UMZ0dVQOZMURlPa6J/7uWxNFz4ulxD5r3GwNCscs8B7fV
ciHNH8ZYeKcuoY9Rm7OBm9PwGRJvrDhxLgVbET7WIACKBr+QO3YNOLaFr313vMI6k9IKwNlK5svj
2tRH2P75NK7NkUk+6jXmrhZVdTkXQKJmEzk3Fmu655DsodkrrBM2w5wonn7UmoKsSXKsCxCLPy+U
PdlHo7AOaTW7qEBC8BKwHy9KjcHGShaRwAT3RFr9NStp7SHirHZyHv/318XyRKVqY1b+4lqz5zm7
iAEiejLsXNrgwAyWmVkSXP656CJVX+b2WAH7v0rkTmnpZ/vIGZ5lSwnQOEG5KMgiouj/cyELNwJi
DBSGtO/as7/OpjxnKdleEwzUfeHOP+Fjooet4JYMoeacK9FUE8g7QG4rYGRoVFl6/oW/aBU6vcER
ta+0OaMDMQUBbDmeKsaqC8Y9OCmlIuLVSLEmU5KE2pcm0vE15/SIei85JhMTr2D5C5mcptfHzeiQ
CxomSTJ99QrIeLhBAbnSnEfGw4AvtApYYi0RxI7uaTpNyQf7umZjOhC5MLEaxIYjXDaFHE5h3daH
CunUzSol1Ni8IMK+hAFp0kw0/GL+pqX+CIni/k6vGrg0pMwEwxl2VXGsO5X9pFsJ/62203eY8cGm
7Yhd8VpjhjqZmvsc4CuQsA6FlErgpUThPispNRIh7A0d947sXqI3sVNzTkEGiAwdMHmN5DRc19oa
fmet3CKP9H9VSwpIazTmfWr7r2FnoeNq0+zZ6mk789knAoBoQMmcNtOQBvuRNc1d5GbKFYfOnnLi
qANaZm5zQHFVnp3gpfH97+lAeDcCFdiZ34Ihv7WG4f7VDaeQTJm/jOVk3bvT/FZO6JHjqST7MeRf
09YBvcTcPEISRtbZ9fMGaQAsB+rDN6OFqoksavjtUKnKebE+JHVPfpv6DqjFZ+LSoCUx2ZL3dVDe
G2tA1YlPQ7klMmDt+GvfRrpshM4HNHyGCS2+Q8bTUAxTX3zk5KbsFcdx6yvL/TDRGTK1r4LD417k
GLS0Ize+Pn7XjOqTAh3/kpOp8V5mT48HAVlJnxyCRNvl+a2owC9kCiwfyxNaRJWj+iL09POxhq03
buebh8cTek7JRmOwnMvjd7Wwz2QR2M/g5JIPe9o/fjozkH9iOvXyeAYPNAWOpswg64D377e+2Ncx
UPfHy6XaFJwMGDo/7kUISw+H7vjl8XK+bq5ijDrswZ38YCL1eFA2CufJDayn/30PbIUpbkBVLs8f
qyQ+dNJIP98/iaK0OmkDHx4vp1WAmgcx3eXx4NFP7l5YJxhYORKPH/khyaNZHdwet2qpywuyeLZw
yyPERK5oNlqMcpfXcv0227bjbOwfN6lDQH+nYXB+vJbru0+tb9ufBx00RxGM/UcSxPLZz0o0XTwD
qAN1mRU6ncfNycNk/Tgkj5sMx+ttqHvxeVxtwTA+DRS2weV3QSG+9E3dfz6/UeHWaeMP2LLOs8X/
5fEYe5rFBZjj+Pn+iTUCIlshpR7qAQGE3zsXcnDcTYPghk1a/jvtECkyj25fzIyjpKfh43HLMf1L
ExjswoMlNjpRd7cnorCWtGGCorLfvTZ+Sh03vJtkZL5DeDnGye9cpv79cbfjJc+g0cXnLZivzyld
z/snpnnIX5yChN/HI3v+rFEHw+ctX/WvUFn6z0eW2n+1WXM+72vH6Q2jRPl5K5uLd0uV2ecbMEBQ
ueYUf95HzM1HOs7hzSvRRZVO3eySONmHypnumBHiTRs1LQZObgq68SBe5N6spz9GLvunLA+f0eKf
CqdBa6LDg5a2cbOMlCl9osxD58byztRVsu9YrGXmkmdjle52irv2DvlPn73YOJpi4ahwGlp3bdff
tVkHcGCMo2190Aqw7mk0FBsGXtGGkIkRJTVhU0zKJYGnh6TFFA0q7VKX4bsRM5YnDyREBgoQfdW4
WXOKQv0ialVvAzbHnKaDI2aj6c48Xhydyv9w50Hciip3D7rMfj5uPS6y0ct2botauDDJnRD1RGUR
slcSjOqJhDFPRuyecF2Yt7j3zZuTqfRaVvdyROThYHJl67sNgVqxIQhx7oz88amNDKVpfLqYnrsM
adJgbT2s9qkrbhbyz9Ga7UtYF3jUY6/aK4avGgcvowhW3SSUtAJp4Ky6QaR7YP3ippOZODR8oavH
zU67zk0Ed6ZG4zXJAQ/ldeysKgxKFDjYKQCweTc7F96ty619iDbzPEZteDAS77uzvBUo/+7tce1x
4XKISJppj5Iqlv5ZDYlJ4eCqUf08jlPngY5MKBzN5W94/CiWzHx7s5M7P+Xd5R1yrL5kSFhMOkbc
nYq1GYQgYgUW9lUtMBXUM46W0PYSwivAJqkhlRiWzXGtun68AyuOdr1JqMAYv/R0e67B8i4fn4XH
tTygtebSlN88bpKe8ou5lX2YrNS/MQ+/1KM5HDRFbShiZLqYzO92ZOJrHfQpc/P6OMqaOWiGKy2E
/BEKzOyIcCnc7Og2TckEdFXvZWFD460al2oGwMHUdMFlptK3ngmvl8eF0W4ocOiJRleV6A456ONi
MV9QWOQ7E98U1cywZ/4KCU01JZLU4I8XQqIYBja7WYIxqwjRe48dCfUytzZpYhwa/BKzhNZtW7WB
uHdyodFjTDEuFRXsXoZoP3wT9gxVH/uZIIQEV0AqgmND8tOKzdhrIdsfqhS3ZM6KXVh+QJ9YlYMH
7WUI91FsnrIyPtEVKVZwp86+fsaykTJZFreYfgsTuemmQWKvkDwFnOSj8mRaZXUywY+zhPzfbZhd
FVjT/9wdi2HSTJqrEEpuNk3/fqi9/P7nDx9P1cMaRA+5/C7aMAxwStpIgD8f8V/P+/iFxxOw5lJW
/dfd/37Zz+uiKniufx7271ew+YR053+/2j9P/7gGlpmu7L//isdLP+57XHy+x/9+P/9+ZfNxnP75
jcef+fmSjx/+64//fJ3/dxw+n+2/H/z5jCY4kVlZiIEMkFdQII7gy+I9FIZn4gKS878upvCJwNNl
TP1n7NLr1JoY9HX5m1b0cOqsIcdahdmtaclFitKIzWvwAR3RP8323fP8htCEuTkPzZ59DWYl6PkH
vy53UscNgHcuanji57KJ/9LaVDuvWbaYBVmwy0asJxRjZ1T2l8gvxdnPR3EOsQVaCnqzPzvFCcEV
s4bvY8Iq0fRlChvDvrCvDdd9iy1yjIkKH5eZO/rpM9QiRKhFeIEtHJ91nifnsGmYPoQZIljTyrZ1
aLgrUiuKy+OicqIWU0NbAJCdp3M2Oox6qIE23rLdJGMbO0uFK6QJ0o986iFOoMS/mh3SETQnO7sn
tXXuRbHNZibzOtvPM7xhe5GJ0Qg4tQ2j4op0RRopEWtle4785gsuY+TFUz4djcCg2WP9LAjdOY2c
1+86mw74a/td7uY7Tcr3umeRSjOFTN6Rb32aHW3w92uvnLEip2gVC/m1F455nJsrEgDngIFxm8v2
FYtljnDx7KICXdHiKz6S/N7RKl0LHfwKAORu8448psHHlZuwmbuGKeqpbHm3wZyTGmaLj8pFq1AN
5t627RfhB9XSgXtvy6rcuwZDXyNs134fNNvcNHC1t/4liEEKRtQdk5vsW9pVl8H2PjCP9Sd7CH9L
xmtUB8tMJ2f43WabpoOYIAwnWNfOVS37+cBAmtaqC7P4IKNLMlYkC9Ge/k0WnLO17QGOF+w0DCLF
HZb+vJ2Jll7RBcPPxlSDid9AHm+KPl8Nb0LX+S6kUb4QRa7dgOYsdH+Zoxp3Ps7SgA3QSbKAt8s6
Wdi43aZGXs9Z4iRPvUJK4VthfUyRv4xt+Dx6Vv7a+8i7R+wzYOaZlSHKwdXnHGFkH6OwX1J7zEPf
z6x4/Vhhqv0zd6InJJwesaP0karUeYq1T3tZ01aLjD2oydc4Jqkmh9v2josbI6tB7qFrndHl0MCO
5Tex/GgsSW4GlyLKDcVRnWr1AVAzRBvbenuT/qgzQt3ByqGuVjSeq6KLn2zskv6YDHubyikI8icE
NtO+qvkNYbCR6yYObuK+FAt4CAfq96rLGHIhtwcmHu/++YZHpUd/VGd0gjMCVjHixuJOL3t482s2
1syUsHox93GahcSYu0dRQdksBvTp3sw/tqFtG3kDp2a7JKI+SwOWdsPiq4ZAtJiqo4aYc8Sxgc98
4puf9+GAf5GhIRMDJyMwbO6DadVX4SGPGYsY82zvgyn9U5K8vooivXT38e+R5hRucis9G564eIm1
TXu80VkYp6e+6F+bAaeLxxFDVG+iwgRVsEi+1zjv174xMPnp8q9V12AuCJltB3LAhg8wVQrxknpB
v4+8/ClpfXfVE4QEvo2OIjpDd87tvTds1EAnL4vksRJTsQtQq49+52EFdtHTC3m0Eje950vXGmdy
FHjvZkslLDGF06DziFjQuAEljvKxI0agqasrfnh0nIX11nW1JodzwBBmAmMrnGTnqIIPZm3+UV32
PZMEq7m7oqiDdQYzZG1BozNx3u+l8RyN4VPXo+VdvHAKo/qKguOnrHilDuTQcYTlESy9A5eDpa0Z
2b7FRjHx6KvnhKMXsGQJ5UM8iAzYjn+GcUSR5s2/2lRAJWutF1AB7WXqxTWNG46pl2Grwxm2JyLs
Lxac7tYTIXKr/D4nvqfhVCptgaKYV5L0x/l4L+KyzAMV453pkLsgmkYIDFZ0J+bza0485sp3PU4q
TXeQpQB76LvgSmgnblXgfYR9+pp7mOkFyeO4rsULWQQSzpVNF3JCjJiRvdkglJxL0CRxFboXQGb2
gIOf04qzJkbNwtrXrmRfOaR4+LCqGv3Tbn4DDqdF1RwIuZLkmk471eO8w5TtX8OGxlo7S3/dp+pk
YijYZnwZkJ1hHJl8Y9xNgyeWefslByiJPoEQCMuy5bazuqeOfsOBscAW6uSa0aa/D+Vknx2XOdE4
f6+C4mA3RJHHpW+fez7WdJbjhI6usYnd6D0swKjMAykMSbirisY4S9C4RMAabIWLVO4J7rt64kl5
/sRCK84TXOTAQaDAaFhNSXsNjvSnqxftaRxdidoGNeg/+lZM/4Rm7uSin4js4+RlCW6SMWTzPv02
B5TCYUSeSJp+GYgi2KTEMO/SlNa0bxdyo0im2CIPHJ+7jMiVEFahzsw7gN+9nZTqCdYCeHNfk5Xa
h8ecsMSj9lh1Oke52yH3M9QgB+VRjUcd4gwDAjT/1PG19obxkNOyW5Gd4B17x7n6Cod9PvYDKijz
AtQ1O3ic5kRr2YdR06T1a5BMdXcgze2JKKPmWLrDHTILU33T3Iyel2y9KPrqdcMEltL8EeYj2pGJ
hMQa/Fye9P2hCcwLxJVtHaP66CfRr+KEXaJo6LNNfs8JGadJWP5EtEjyU5U55Gv+wpPM+jX03IMc
Ls7Z1aQ9M730hZyDtyCf6n2gnLepgrYa5+6m9QEJN21R7rL+eyXH+kyXP6EUkOukzbq/sU+x5Zjm
sZxQLJoCOU5a+83TzHbv6Oq+Z9JuMSg1nAKpaIlUrQnyG19dPlhwAqo/Mllon2Ka6BJN3wffR7bV
0oXNhMwo3vwYJmoNxG4a0GgX/AOqofG2WWoe7RyihplbH1gWvoPIi/eEha2BV506ojf2PjB0gOMD
Xq0CHWVneOsw9d5ReBfnWNM9jzW5BV048GUfaIlJ20Pj7JYDIsJnVDGLTURjos+wD2a5vaPp04I6
YZ8DfgjuqXA3MkvSHVn018xZ9LFGK1ZgGE+OD8QqNnS6Nd0rbtdomo2tPxKfR/9zFzuxt8z6iE1q
4q+mWcXPUtU/TAKgVrnz3mISoKlqQLRC6BNEebweUgSDAnkB+Wz4bB2vJteaSccEhO+tGbJ3yYx5
7RZNjjIeNyfm2VfL7VPapuB6SrcYtyVHoFVFtSuWqiNzt0YFAK7Bi7vPqVjyVKPUmDMy+xr3gKCH
7rjCLJrVjr8TWv2IR6ffTZD6cFGH5dbBMehm6T6am+e0hfnhi/aJ8LTqPFcTUl96gb1iwj/RMlQl
VHRt6IMUDSfB8vfczcbBLr29hsQAZjOIQXbjgSEgjdlgeaDdR4crarZiMIeT18TNHh7MMyMzb6V1
QZAqNa/nfKAhetH2hExc+ZBjO84QMvRuXt5/X1JCUc5iLPOYCs6YBzS88FeCHeZp3qZW8GZadbeP
DOVCRO+P2Patg4utCIY7hQTWxz9h3bdYsrtbPjvDq0qDDeD5XY539VsPB92CzmrPCvfDiMGzXsSW
c5hbu6bri4v7Frgt1kQvt1cYl9sN/YYqHsb9JAjoFTTMyad0NqmRk6WXIuNdhKpCYRQypPFujyGC
d1QlI338aOQc7vYEuNRpuQ5FY+xA693suPwVKY2Ozgveirb6LbX4ky26Jd9NDMbXrAhpmWxryVw3
L+1xpUfzyUDVtRmtId4YASph2jW3sZmQ/8IWLuwqOE6jaWz4qsue5YLBp+0wQofBNuHJ2gZDl5/N
WZ4dc7rXfcOYsFhqAiM9uK17irL5ddlD78xsbDdzj1+vbGFk265Fhd3U66q6owBbMMwDiR4OdBak
MrMY8UmCW6L+0UQ6lvW8NR0okXPEdwWGZbsxTPQ64IeZ7Fr9MhusFl/dvEc1UG6bKar2eUVXrwLM
blsmUquvo6j9bVKUr1bIUMWkKLrUdr12AJNOCQuIvwQqtVUwXh2hntpF0p90eH2JiT4OjT5YIEW2
iZUE59EbXye4VCv6jd65MZlEg798TSXTXBtVtRmoF6OMd4TAR1sU2dOCyocK6JUn6varkgNq2WTA
u6bafu25cc04ExfWEG7tqmrfOSsDcgVuIgS6DtPTT1HVXeGJOhuETNcwowDomsVPLzAApx0Ccr/6
1UqaSBjw8XuO7Z2lqO+cHx7JmyspZ5fdHaYb6esdirJvMjcXB8GfCLnkoYljwN9Zs+K9o0YdWQKH
QVyiMfmicte4EhfBVLEMzY1q5g7e1IeubM5symOG7kT+jeyU781MxKcbwT9ntLfQlbR99YlOXav3
NiQkCEiY2g7eeGTB/jO1bDXmqFJruqvYdxfaW5iXzbHNrWQXToQvl2jDSV86Npr121t2Si0Gg66P
I5Szo7k2TYzF2nN+jpZfrEIdAfSwybayoKikQvIJlWjPfMUwsrF+YEINAY6FaKb78DxKnDNQqIsX
ctkZmprZKSXMEfNSoJ4lcqU+isZXhCp8Bll52CRGLzLbT2PGZHPAOlXyl9NqMGEc2TtaWB3QG35U
x8MTAjusZd2r8qf6yNTS22IBcr57rBd9GbhPtLVfgmgob6KP7i0OzNiY07cKmcBK+El0jIDJoTK2
IWtiUwg+6HeZW+XRF0FnoS9USl8yE7ZD6kzveV95O4Fjz8mC6ughhjg3+Y6I05luh40AN8qLvV2V
dxR98pRM5bPq6GlYvmpOlQPH0w1ebKXgmkT5cBnpp6xS33G2ELdITBJdeWAaeTAioYBSVGzuK3+8
bFpoj2cHbZoL/ijGtFNHmLVix7jJzihwBw9bpeL5QATZTlrTwfGn9jg6sH1AsbnEKWRfp2ia2L4o
ph5Csj22T1bmwD2gIkvSU55GtCDS7lr4QbuD8sFAjcgfcnbXqm5A7aTogDM2v8R3gleOIoRHFIMt
s1u/2zG6Xzr5E3JOv8I+7EPr4flIp4JhrgD2ZaAEKHQqg636yAnRtpKDab2LMot2E/C7VX82Av3d
MK2GHAD/PVf1z2lRmnUR0swAHuUIpm3tBfKl9vUXt8Lh6fJGcRPd6tL8k0OKMyCxbQyCkQh4Bv1k
6vZOIxN/1+i8oXMCobZ0FIn7ZEiZwiumZb4RCWsGhV60hZUIhAduK5s6ceXLEW7ImAf7AGohyvJN
YzngNdHuhpzxVwj2gFJVuC7alrVQbipQMrs8Jzgxsnt5bGfk06is6Hj0NuoPVG9nO9E7vhLyasFW
Xts5TaOqokbREANtDfmXiX0c6nabdvJK5q2xMdz0T0t28hb0FUHtJQaYqrHhK8XQqeHbkQXq/iiD
9lC7k9xmdidovqhwX0YoPa0JdnMfeV+zkpoRPc5m1l6G0yFzzr1C1EC/dGu2nHF9+Q138BPpGfJN
tgtWxY0yKp+UJWW0Xqqg2s95eSuroL9ggyd8rHegxwbeXQ820GXEUnmv8OWgjc3j75MLlBlpaoWB
bYPaw1pRLd6kiXW+qJeZeUnehaUMZpgj1rRxxNrST/Qhi+gP2oz6wJfiuUyjd4i7zjbS+q1uXIWI
Eaa64yAcNBdVvd/WEKhrB7W8l2+coTijPe/XsWH96OzuqHU4EbRBtkRE0qwh8/jMii5AY1njhl0/
1B++gqNV7sEdpl32jKUk3a0RGc2bYOijZ4TqfDMHyfC8bDeVwvISJehLkrw8QZszzyzChzSKo62v
62M2eOVm7qJnwyFUdQBwoBF640OAE5r8YesSnU0oSuvslGfaQoA8HIduIKUJoXRsuGoH+LRHKq/v
4xShme8I6PIrw9lI34cm25vfY3TbO53138L60sXIjSrtaKT6Y3FEim1tKGEBHiCg2Ku4fqcCQo1P
mCcLYPMkbb71kDquLrk1u54R1sGI4ZM7ZOFNHWuqYOF96hHtklQWgvSSWb2W3iWEAL0dFIkEqagp
6n3vo8ibq5N52a3hv256k3U2sZrAxZZ7qBEek5mRiQDkRQkAdZ14wN06H+NjxWxn4w/iJDX4K58Y
WWTBC/IisneJh3JAJUbB2dp5wm1t7Ii4I+4WJUPsiV20QLKEDZGvn9lpzCYRZeGU2k+YTBiJohES
C07s0C+ZI56dIViKSFtXLk2X3Bb2NkIGBKcM9buqPSQBgQ+ovrtHgr1PPcSQ8UpIOAKi1ehjK6ub
9j1PGTNZbjOfShOnA7rgbZhRa5czSLZM2egqfHThNE6RtDMnb5oPaqyDCqafQFgoiT1iO9Uyzx3a
4MxsSn/xS1IH8nJ8Qx3tPnUOxMlA6S8Mq0iaIS6cxhCPapoy2dhRk55IhJm/mBZyU6iYLw1h5K+F
ZR4evzTZyN1CRtrrx6NI+y7IAhlbr2X91eMH4fZ6HXKuO9nLTYXAaDUANbxqI54+HMO9SOHIS8lo
nio1+5gYSIdx/iXWgXGzTfO3SRvvS+Oj90kKziOPOxk9ZlsZOfnhca9XoufrWzlcJXrmd2duVkPI
+jYatAoHFb5HxKC5gGZewbKE7yzmRWwe4dvUL3PsjYzI+GhrMqFyj9RWqYIjAcIOG1TScWLsltuu
hyeLCwO0DxQvYL+4IQQiSSQI5s9w9DmpZBm0Menf01y/z1Fnf2QWosk+ayuaX9QZFE/5OohzeFsF
65aj/oe6M1uOG8my7a+U5XMj2wG4Y2i7VQ8RiIljcApSfIFxEDHPM76+F1Sqm5IslbLql3vbrCot
lSIZQQTgfvycvddmXYpET3xQVrbbRgExd/KOLyl59FIHHuRkJOWb9DHqs4M90+4jBpR7WmNCchIC
W4BWE+1cvEQp4k3VDcDkaWXHYWjeZkJ7YYd3V2EFbknrLDJ+FWsD3V6KpcrYlexfW2VfdH0jPNqV
54FV1ZuxkOLRdDnyFLnNklADh/xSA/UJtQd4drJaiEl12qa8g8p8RuSVOFgZNlRzcsN9Ts7xlmxX
7ZFU2ULvTmgwtWMD1/B2btjPffezoL5kzkxFyG1R4ebGxKs4czxO6pmyrNjk+WDvAydJt31UuDsa
kejNGmS/HafPeeRoRfEdsU+pESmfXfa7IGKSnpvhAdEBeqWlDVxqLIyte+UuzlXLPwq3Yu4Q+YwO
YBKGFaDdPqQ9awz+dY5p6cn0Q1gULo1Gy4Q21bYG/sbOpnABh1o3QMCKciCGNzbGs9pa0L96AtW2
wI42RtOuH0LkuH3vbiW1wKOfdzvdGIK9nOBuhUOCQ0PE40ZDxPHYOPpTRJ89xumyHyZp3Tdo8LY1
yLdNotWjh48NMZhCGevm2cpA2r/D9jTddwq2uG/NDrkvIcbi3I4I7xrdA49puYbFwXy9u6giC723
h3j6JZW9fw3vllEDC+OBBKMT/AaiPjjPw7Sy5pvO6V9Km+lMXtXnCD7FBconQYuMU2Ldz3KXAYTE
uYDkColnv6+wH8QyyC4bnmduYXhIer83SVZWbOZvc6KrVd6jSDNTup3aiOhJaNOwtWiKPERt9mGV
uv1e1pSIbu4+Gw5kd9vhyc8tuDRJCWBlCB1QPv38aUAtpqWa/opkYevU7LbtsCiOQuncG9H1FJne
gM/z1EitPcZCsvi2MHrJ9gIKkEXXeRU/BCS6PdTz2F7XqE9GNX2mAAkuSaRq79N1PXfnS+D95eS2
tCzM8lxlo34BT6PKS/3aheKGUaw6fvlHn5B6gUE2QGhRPFqZyM8Hg27OUGJBio2CmJ7FvwSp2Bul
KS8x4UPrav18Ky2bkLskcyCDu7ClLAE1ejwaJiW17vSUZJF/WbTtaw43eSyfMPM8IymCea/S/DA2
ZzqQ9XXDdu8FKXzJsLAPKtpNHb26cGlLj755rFXHmC9Wj31AK3WszWtRk+kbtUO37VANDR2DdNVw
DEroMFDLRkdmgikxcfKeeOTlgXeGs96V+ITLTaAaB07tpqSgWedlcajG4ZJOKAqhiSCnCSmFwVLc
Y3Wg5qIdUtLMalkjRjllF27ICbDirtwjaOd37WcHyD+UN38eFN0aEFmua7yXMaWAcqCrJL5xjemH
OGBmUBtsE+JsKTz10FX0XvKR8MyecL7ipgeCTgyFGg+mvm32AinHzhqA7pYZZwmX1iSJWeZGIue2
hoehH9JdCg6BBjnCEye9kblFOUdxotyWh4r+TOYiSMr0xksS+0MxZbiUOlfUlqg/sHSx3M8Iixh7
cpBHD+zYAtl3rS4NptRrnLhIzKt63XNMbDMKGiGS16AK9kU9N8cKv2DoswGOMT7kGGQcSa+Nc1M4
RfNuO8SNQMHxPbeZ8kNALCYbis98N1uGPViCfUQzG3dyX6O6Z2Qt2NS0rJdXyKZOQ8wk7gqkmfPA
9Nqci08YAs2buVQvI513Z8pLaECksQbIY7am1XK+mcHqusTOg6m8tLveuLT6s7DEAtJHdoA08jPt
CljUJULjoVAHZBNrqQZuiuJOVBZEVoWGjvFSetTHbqM1kKChYQXETBWcxy13N0cEGfiwT8+GlFRW
esf5RTZm+i5RfXalfB7xdMp4nuxgy8SRMs3is5G+tTI7rV/XGSck4RI9qzXkKli2fW7JGYtOiybF
z2V9hYYVCbldgeNB6m4jm1llrd9eykQ7ZIkRrG16fSs368rN2E/vtOihUvckYaFc/5iXvCbYdf6m
IrXaxPaIxwxUpUW61KpCeMfpL36kjoe/jDNzlSWQYDjkslElTPPLyat1OsKcHS550I2d5oN/aIxm
7y4RJhVY0yUaZhs7YJrc2QC5zaYzq37D9O6kF24GuIFGV1yq0KN6ifYRlU42E7FuFNo79NiyxNDY
CEaoCG+vq5Y88SAZO5qYw7TxwdrQJKuIu5aLIhuJNnAEqDQOIQ7rNHadTRj3q4K++FlGjzvlFucY
1gPLaYRxLelnMtpW6KAawvGAIyWttRUTcGqA1tfY4JgksXsA/Sa1228ZhHQwRezygyMzPlqV4QIk
kj5GM3Rss/qQ5LOFoobAIxNaCJk+EVTaDdyUTd0mt45bDmQUbE0BQjGBPsfcgWilKgOUaCaQVpLx
OlzmFrjNjT2Wkk/gSns+cyDMMsPegXZe232TkXr8Z7ro3/IuOxagfJq//6abv30fOurYrqnrOgJS
XQmpmwZ///ZyG+XB8tX/QfQ7F83POe1XJG+NNq3TVl7AbEk9DlbOFl7LtO56Zy8HvL2csbeso0tr
Ds9/7fQXv3g7cgk5/efbPLz//Tfb5P0g2pOGbiipdMNyvn8/pWUkbqbnbCigSYGULB8wGm4P+scl
99St7xrqWArClclmY6DIsTQuWREWOHIH497qtBOY/PjMH7WTiM5kVbBN5Pp1C5t3hXaMBoem9n49
vqY+PQJmaF4TNze2H19CtUxZJjG99kRhg+pqnmvawFX7wc3x0hZQXlOVPdjdcJ2NnC70Lr/OHZ74
LIYT55NvXA/jNtbIS/W7T4j5O5BxWn6WC3mfqlycp0H9aLbmBGqzOZcmHWS9uqalXXG30Hi2oRys
VRYAcEXYe5moO03nTBrRefPqQH0S2akPGh3rA1WXmU9HN49pLdbK3OgGHSGjlLcW87ohRV3gDhnk
tyx/qgg9R+hGwAKujg02ldupyDc21U4VT4LqhaZFmh6zeZaY9mbaEAsxvQG2YhOCA5RGXSV5Tst3
hCGYYBllPCP2wF7XxRCdTH8uNhHuNxQnhUX91WycuOPRLKlilJXt1eLmCLTw2UdCSMZj8wYR65rg
8BG+UC22vTlsfJVCnqnYXq3JvEFTf5BBwyEkQ8VTKtczM/doTNZjjwBzm5rBITQTxRhHT7acKe7y
RB6kaEEF+8mzzfAIrirsusWsixmHBpqCqG1Z1QcdpR7HTu61ubpSxchISA4X9Uh8/EA+RZKp5DAu
OyNE+RVjnWD917e3FD/e3Q5STl1artKFIThbfX93o1H09dwJWXsdbJ+M/3gX9XQLDmw3+k156BJl
HyoW4RTz4a4mdRPoS7et7XBdZvUn/Lu3vXDPNQ23tSj7K1sEFx3KKGaKeru2Bx8ADewbKiiC1Jnp
rnU6rjghIQTKAFE2w2nsebTUpjmNrpL7MdB1r+yV5XWL89vS5EUeODZVA6RUSjKC3zX/tcIws/1y
Jf7zbfyv4HPxdeFp/vF/+PNbQQM8CsL2hz/+477I+N+PydPffsc/LqO3umiKj/Yvv+p/UYi1rgzx
lzHWh5a+UklmdU5PfVrWxK/f8s8Qa106vzuuYeusjlIXurJ++xpizV31O8oNaVlKQfrCd/htiLVS
yrYdJRjc2EzzfvtbU3Rt+PffpPxdGpZkEwCoQauffOsvH9qPH+Iff/5uN9ENfplv12/XVIwNeDGB
7NWR4Oq+v8NL4Kl1oaXWQ630dxCllypW95ZAwpoiD/T8iH8bKpP70QkvDSv+CKvcP3Ae2i5Papee
6TCRtn6YXbSiMFfRGJwFULYEQSxF7940lqF5k15sOq2YL+v5yvaBqwWjsXjz2Qta48ZCTLwyWjT5
GvgYL0P3VSsIknQlw900a7tMOs6qrzPSxfJ57zd0gvsJRp7DbN7YVcZIpyq0r3Kz3I1BM13w+16U
SYIOLbtAh8QINx0bNg1UCJIUP8c/QkOdzlONww9LMdLyG7uMyUnBAizK2yxkmTKK5FX55nk85TuT
6Dwnco8TqE+6Kf7iByrvsilguOpAaMXR0JF12fFogqovGa91+zqjKy7JVu6G8kjdcROk8WtXpM8z
kJm+mI+TEy3eBM77NPPqwmYWoyPRDmL/TQHUgLMlAF6Hl0NCn5RYMQH/MtYwKaJIj9HlEo3wAHkp
NuMnVBLjyi6dg5FpL6FuE2OUfsTNE6zRTefndxwrr6BzbQ3NrA/a0KAfPphG8zjVMKfw+kA0l9YZ
84/LogDSlFXJ6zJHxr0E61kgh57uhMG7HRvrypcERgaKjaNVn8wc+qyeXBBxs6vonFe4xEHdQFE2
ow93DD9Qcz4TrHFtF9eRPue70BgoMOF0diG/XsxihyFbnKKJ4E99fsb6c98R0gfixfUonT/8wPkU
RuZTlacfvlFypnfSe/SfTRw+FzE81alvmnVmtW+ZfhlSgKyyklQxlx7TIOP3IJIM4JOHVHBl6cyX
1zq37ehet0n26ts4+2qVH5t5FKtpwZzU0DBDWYlty2E+hn+/ljAZ6CUIBBMVviBa3MlitIwX1E9M
5spZY5W3lX/VRb1/mMgS8UBSEtybgGl2HZDpMzSLys9oZVSI/sQQveWDq9b4Lm5EmA8UvsaNO8qb
YkxJQ5uj56Z3rio4NfsSkRL7R31wAwBNGnUN7H76pslGZ7tiuM7nOLXE+8jBfCwQhzYxLRzJkaZW
q1YQ6KE1drLpjegsqwfkE+i66RiIFbqqtWmGd9VckxsjoneMvchktLNgupWmS/R1SFGpFeFHroUf
dRV9xvVTDqgJVeJ1FvXdBOjVzLja4PBuFxlhYCPRcfzlkwt7BGKYuZG/HrGhoRRt59dB6QgMNZRg
GP25PFF1QXbrB63xG7W1qVaYQYDsDYR7TfjWYZpxznd1DD3sVOguAbQMjFYaY7xMV1uWrBD/c3/Z
phE0szyX+HAhNqvzmCljYEwnMgXkri80h6diegrvzaakE5RrxI3DhQC8Siw26Am0q7doIeg38uUk
iCwqo/Q56+17PPkhTOPh5GtgJRnuzUT2alV+E+0b6cPiHvN7Rj67QkXvaUTQgrCueoUgNWzIRkZc
G5ahdbQdJtfcDblGdVI6NZkTpUTPClq9LI2DsPUbzJSIvg+Ezd/EVSD2Q2Pd0m9mnMCphuXBg611
Mrj4m2kWF5wXd227SD+WtMEK0uyc31sWzfN6qs7zGJ6cbfEyZVQcQ/QbXXMZqcndcvMcnTjkAFDq
4LMWuHJVR1egIzblpOOhxHCQB/49yY/g/HA5IwPOO56ZIuaDsAunXoEHPvtywwjBiayWJ7a6G22J
CUauGa/iKkQJXh4R+V6y46zNBClkpEM3HtUnhjaXfoxnWh9y5LoGLpicladpWQMUaQRUxbfmpBNu
251JgCYrRfaLV7TdZ9LM1nadlQAmnYNwiqMqeFcw0Y/9WAybivbcNAH/DouLSvZPc4ythhuXerB8
2puwYDk4WyMKB7Uv2uIOuxknoTZnSDMXz1UznxgfbpNRXBFYdvJbtoppgOXOARzOZe2Cps0vlOIV
HEStGBfyBX0K/wDBgo6Jaq1BxHLl4nJqyP1B511HReWFMnvQMlpfJQeQflDCG7uQTJxHcn2msxaC
sKNZ3dpabLH0TlbSYaAMnbMRl8bcsfuJ7hLL/MVcOgoConvfGOVR55BCef6QBd07oIUrSLSC9YS8
OoW9KSAAcWVU9OaNYpF0jDkqCohhRtuvE5RASV0ctbK7rFLud5OBK6ozo1/HpBFwHiFQK7ALXCnA
+4se3xNFUeGZKaqG2i7IfWjAEhkZyLyhc7xJ6tcTENd1LXjCmHXVxUmzCOCJotKbsEp7fT0/RA3y
1IqWLu2CrQrGqyod3bUULF1UFPZQfqqXXuKAhCDcNGP7TCAxt1lv31WMfHWSGTkLyTXehw4wHL4m
9FmqPha6hvVdExCizfoDT80hY/iz1mv7vhroipdRiCymm4Z9YKATrISLUuuuNerxUJYh+rWSFYXv
bkA9bIWPNas9y31umYzhzsqu6idSfZ/0oX0jwYj5Gu81wpE9WHRbxim/s+tygS6mtM1lf22HCwyj
p9mRp485HLhVNNnI0iwG/qOxIQ7A8ZoeeZmgEdfLO2jmnpMQUt9TKomZ7Q+m5RMTHw8VLsgJ/0Va
4QfsTwLRpVN7sX4TMrhnPtBuQjp5mArUOcidg7Hc1mJWh76z7/1kDjaTyq+bhtD0ZE5eR7O5BPgo
VtmiqTXclybAWUgXfEfjnX7rwI3cEoqWh9PJj+IPwl+f+2J6UPYTqqNxk+bTye0HjCkzkn8aWgO9
9NVA9xcGwZb4rAtutYtqsStSqV5RzAJ7IsGCb51rrPOab2A/9eh2PXWu0aCxdc6DMtu3SXIS2nwq
Gyx9Zc9lF2mTryNkn7q4n1Tl72EG+HrQXFudA4eSJjGTKgJiaVvuCDMignPC7l8JDlpO3MabBsYl
dTI4SA5nq0xYEN2TaF9igz2QlEYuJKe0imbVOCLtlQxaUpQUZPsApvWDaSMRdqxArl0t6IOpaNa5
NeLwCtWGqCmB4Mcg4IUt2SwpEmOFDF47E0F552Y5hmnJ7GETV5zikNTRBATDkVQu04COGVsgGb8v
qXYD+54iGs/Dwn4lfJ14Wbvds4kyOQudNfuMSaIbC4kFmQJR5trQtI0wqK1yQ93BFAhclEqhZX4g
cfgYuvIQ1PUOEhi+344wIhc0JQqMCcQdqjZ4kc/lhzn4gRcYctxEpbYvoqnGuBl7AEoyT7fJx7Hc
Bz3E/Y667iZR71heQjAlPmYWbJ1pc9uxRuAE4IJovMRgtt7oW/eJuenr7lqyr4/0pBFbURUyB6R4
RARZHBj/3M2yOI4qeUbgISlhv0CpPPJ0XoOJH1czCRcWoMNqOmmtRZnVX8ZjRS+eqTGCmsEk14Ey
D9m8NBJP2K+19eSn6RlNRhbkmO2tdbTPoiIai+k7LUL7kLvpM8CIpz6+GYrm1Zb2PTbRN18L3zn0
vAcmQd0JUdZI99K3wWjPi2jgs42BXltFw+wbpxUK5PyYJtNpMpZ4DNAyzIZa7HwoK7p500ymTQun
wnXQ0P92Le2zKuKDM5jX/jV5ue+a0FpCOdCxp1n2zMO7HojzqUzyk4r7IQzetYAFl0/33tfsZ1Ui
PYlyYMLD2Dwx8CQTJntqM/9Z57NnplauBaFxqOAmTIKEnvISXlF0Z4WecfAx4iccCu9OLEAwNqRb
o7tFwQWfnC1Mqvqt5y7ZWao/GlFLqqBwIVbA7VXJezoGH9MYMBwM3ueahqierUgTvjFS1oSqjT+y
0CcWDLRtG3JVKkuo9eFRjv5xea58Tho+Q7TVEIUumwP924YIutW+sP1XBps4uRUcR7Pi5k2ns3LI
X0UwSK//7LsRWAQt/vhysZEWHTANoWIeKEtLhDGd/dAV5IkI+QkEf7xMeFKU4yxfbqbdd2opzwU+
afhhkHb4GJjGrbqYZUkvowS9/sDSxCaRTxwWhYXcIyjH+2HKH0qWUK+uQHj0loJ+Z4qYnjHYo/yU
GoANyw7rmEFmTCz2fQ5JVIY9h049fq4uhjkZvEKj5CLxhWC+kVk15fZI9gvlAMx/u0x2yGqyfRJr
gBM0WDhQ2GFQue6dT0xag6XxohqzwGu19EhBID0BiLc2oTe46LdWpjaeEry9ODwgs9j6VZmDYKpd
+z5IgcmGz22kFhdFfwn8cs9FeU9b+SYrhh8mKGnb3FEyZezkmI+dxvGClgJbyeSGXOdwUwqCCcZA
vjWAADbL7r/umvGkIu7vicNQAYvNKxIwZb3lIOVqnrK8erJDCmMnPgX0aFGJUTJW1ccEqcjhSNcx
MaAo4EqT2R68lAZ7HOWytcIscT90oMMZgrEcb5fUYGRu/VNlLzeyCIDSphdWNZ8UmDcSWby4L57j
0b+fUIIw1SGiJTFJs6bWppX3HiXNU76kSDhAELhOoJGq8bZa9FJVwCE8jxAiFYqANzXVycZobqKA
iAT2DHOrovI0+SMwRYvqLeopbLC75Vgu+EeFGHXF2YAG6Yq+uQ3rocxAWtyVo0v/riqJsFPiRsT2
1rfsp5Hx0S6yk+ehmJ4UEHsr92mxc67vB4Qzk8DEldZ3g+u8wDyfIxhbWcOuEiHWWQkzep3t9CnQ
chA3DZ7gVpGL5I9kIbFq026md6sju0zt8C5z6g+YuDtdap+mmoWglRW48eYdHWS2tszgvSiT567R
L6fW/Aw7yvCElfSbrCa5CNj0jQ3htzWjcl1kEvuINPlIL6F5g00fqaJC37kHxU9aVOmesLYX9BzN
Qx4gQVCMJl8pGuuI3ClmkTEPWExQHS6cDePuZeLXerM9NShRmeppQ8s9Tshh6ksqq2UnzwNsM7hr
HgLfOMtC9WHp41lMlsGaBme1ks0I03E6SWizVPAUlMNIZZAimJZOoOHk1OQagg7Ou/oTSUbtmpMc
YYRT8OiGLkesnGJzIsux1MTG7tjiw/RmDuo7zkOg+Ox7PWVmMCd7qVPIJb6HhEB6Ec5N1k2EUzYL
gR2M52aDTRK6VbepXOqhSADUds56DUfJ/8OO6WOUROXn9+jlx77q0sD9tmH7taHrvbQv//jytTQC
lz9svrQnb7rPdKc/NxAZ/9U1/Hf+8muT834qP//9tzeOfO3y04KoyL/rf9rSYmr1n9++wtfvvHrJ
+M7zLn9p5qn+k2/6V9PU+l254Acs1HRSKlP/o2mqfjddF2iLoqlK11T+0TSVvysdYa9t8/eASyw6
rf9qmpq/W/wQ3dFNU0kSwI1/p2mq3KXr/83MyzVcc+m8mlIgnUV4z9v7dgZXFcTEaHpcP6iek2t9
4FDz1GIy2IUQ3zgZpm+Wil81l66j64CelGx9RAXBaBN5vSrR8O9EeIM6SiLFdu+a0AfJq4GJMzll
54D8dHIY9oaiGpIOGbQ5qt95mO7aKp+3Qdy/qNR95mXQsrsrDRYRRRothmSuiFYGwBKEFT257CAl
pcqy4EqT0wgjtBrbR3XoXLHu6rbba/gZV9Au3rIFq4Pu6wFNI9axpik8vcUg2BAz7Rj1IgddmcEU
ENzXwU4nyA1s8xpgh8t7fgZxzECmkTeU5uV60JOX5f+lRXs1T+gNmHggF7lwhhuRZp3rbsLgKuv5
2swqqcw7VbJ/hZ7DGUo3m10GOXcrmuyip0KH5UudOeCy4QcRzhhXt1Fc3Ofue6jnEcwBkieaimCQ
8lF3GQYnLmkEb26Qc77neNI59TlYDUBD/JTSntO97aSvOlMrZ/4UECE39uHWDX3Ky+g1WiDy5HVe
uL44oWQGrN1kW6eYP3HafkX8ygSsuuvcFFQaDUBVI3pm7/fQtNOSRvBiz9Buuzq97IuWN+3L97pI
oK6R5oG7KMlYReXNPztnIJVXVtZufCf5MGDGddhQ16LF1BRLwE558a5l5F9FKnlFg0OsMga6Jizu
Aru/HEt6f3YEUN1hxp5J7Zwe/rKzx68+lYYOoJYXe42oYZYsk31KzoZd27d2T/cOt98+b270glre
kKXciRYR0aBgBTGPWutD1B9qk+Z1oG/DqNdRRsw64cDEOtpp/JGG4lTGGw7rxy8WY0G138senGzx
GqBoQPg1PRpgrLzM5e6rlq2BvoXcclTe9ZSPXYIQYrLGY1k9kx2FuzjNn0fDeU6M8DJrgbsIvHx1
xpn+KWYF+vL3DTZFpwkOw1SDeQ7I42lLbCZ8N9qh96C/nU6dxhzN7LW3L30nBe28T3VuqPaSWQQt
+6UzV4bvkCrOoW7EajiBGkxJubLuu5wmKNMzZMLps2aw/wMhWhh0sbalLXg1aOw5jQi8qUUzHxOw
oqx03uaaBLEJh86dTGtdVrgZUY33tYYEOQfR1Jj7hCjwlR411grS8LvgtpMVW19GjVAhTcfuekSG
AborKC4sbQJSdVvWvUvqSPyxtNqTiTtSaQyWrWvXJQmMFXM119NTJopj4upIR4xP+Ju6rZXiG7ZJ
sRkM+TpOvuJoM5DQEeyKmk9Gp3tn6hcMNON9edJHSmJcPChVRvt60EBkLe2+pW3gutQnsx00XlX2
SwoSYU61wScZmJy5Xea8dJp5ExBoKZwmcdCUTPk9121gAyRVi+91KJ/jJIt3FkFW6BTMc7KGug1h
UPiu4saL5u6pHNTOiOgmza65D1R0KECPlzpFKEzHLeMQ/IjUgUFSSsRE+XPj88EjW0e/8WDC+kaF
8hFDW8tFdozkdDWrANFlv3Es6hzfTy+6IiT+18hezTm7TVCAlpn/6Br9u5Qp0hWJSJJdBO+7I1aM
kBi28ObyioYQ/CKO5SycafRq5wER9tpZWDPwsYZPGnlOixFIn9oHxE43bZ68U5ff6/RyAV+/z4LU
JopNlWFGTJzqmNQxqhuODiaGOZxj3Xaqh4PMjLtCZI1XGCpdd2a3b4ohxXYL3Tqdia2GG5mnE4L+
2k/XWY05KDai4kxsF6fxmkP8XqOjbtRq344anNwgv4NNWq61jGm+cbCbaKsm/Ya4sE+BCUG47671
np8niQJ0ovxDlRafMlsSv2W/kwaHyqIhjUlp8asZCfA4OSQdnhM/oznYxMzj3WxAwQbOCnL3bDGL
0cCk7W2rva5maNdVaq3TgkitUY6Qev2nLuOd+kXCFwLpCNHJsZR7QcR/xaeMKqnKY5q7braKsYVY
s2q3FjzeTWJlx7GKL2aXRXVUy/3vgPXUcEuvgizI6YH5lzhudOxVCOXwN1G/svxwIat+yHafWBGW
s3V+gyY+ZWjRBJvMZlgRxelFXUzQbjmTDzq9Vb+hEQGMMEheGz94h1eA6EJAh2+oEskp2eZh9bT0
BRIWvSEYTrOyDqa8gem6LgUaJL+JnzkzcExOnUPVclj90h9UorjqzFtffJ4UvZ+UG3Tta9GH78id
66uDHZYXut15eTk/mmN82JRmEF/PcNBs6gYzqfsDdkcpqw5fXH6bshjtEka3q/C2I1nbMwLe/LID
GWLW6IbOCIshktIq9qQrLhcy6MoYbVJBAUoXDh9B7o8nyTEXoPO8Ek343kfDJWzLYwgsNyHi2Gst
NsieTwAZFt0ISW/Mb1h9ZcVRy8iWJHTOvtqmcWllD3Gb7/RUKXgcn3KrPbEzoHAx6qfECV5FUjwn
947oUxQpUM8FrSiDmNWNnmHcLbngyZKmaLJTmXwbxmpsBZJ40Iyk1VUKr6TO7E/EcQJCAFaMdts9
FRGIktjhZFnSJjyTpf+IUmdEvJllO0fUqPgk9k26HZuqe1BwndcJeCsPYxNmGhZzPI3II81i9CQ5
ceu0psOc2spj6moeRHRfYnVf9RFaInJVcVWaFtOxyUjLZS0OseXxvAUzc6N1jC9sDdBZVThfgsl+
w7tJ+0apfENY4IXm0De0JEEs+mB9KNld/vvnip8eB749DfxcjPH/4aHB1Mmo+qtDw11Zv7Tp9O2Z
4ev3fD0z6NbvEjkaeWrK/aqZGD43LXoMXf/d1U1boqOQ1NRU/3/DIL+oKfgbaRmCbxK6Y+pCoW77
emawfjcN20J7QZXvSsN0zH/nzLD8Lt8cGbg7JKciw9V/kFdQGseOiTXq4DKcKMx7pHKEu7tM3F2P
mF8PRCd6ry3OwQfBH7+5Ql81O9/KO5Yf/sc55Y8X/UG1xCyobSiqAapZnElM3cNHeuwm/aHiVfVZ
emOcvGKUPP71y+nfq6X+eL1FY/KNJhFJf5rWidQOgTWdD9jfi8jyxtnchfzZqDF50ImQje4p5f9C
D/mzX5HD3rcvmYWdGkEhoZidepgHzH4HuessFiR/3jm5fS7cgRXK+cXL/fRzXGSQ3/yKjQoCpTm1
e1AEg0VSeIYqPXN4QqHghUZzHKAGOyWtrh1UptP/8Lpy2P32RSsz02pUMuSCGPErcyOPBfKsGuhx
9ufkfW0M1BpF8RixAf31K/7sqi7i029+y7QyQfp1HWaM1Hjx+2DTSHUeCRpzPvtmJs6pbc91X/3q
qn5/oP7jxvlBzOpGOqd/nr/D2BFDhwGmyU/ORBMuFgbeUXsFuwClYc+TEXfBWc7paQyeBr8lxyo+
BpgkzFp6gS9/8eD89GP+4WSfpr1eD3JyDo1LqI395JQW9M1TY9jbMJ/PdSQjFp7bsUyO6FR/dRmW
z/PPntflufrmshs9Zum55eaqpmsdhUzsZA8idM/TFLVMp+3qjy/pyDoNOdmYXs7TZdGvUrH5i8/9
Z783qrLv3kHOOauFuesckljHLoO7azLXekJJpsHpZpTXtpR2qbOm40lIr/mr6708rn/ym4sfVqqC
HDEGiHF4FlWW57h4t8uGmRojDr8/n9rrUeM/8xSXAbyWxn3IfNKO6Y+nLGjV5LLA6L+4BD+5FRfR
37efQV/lOudVQx0sPuNlDZu7q4n1JB58r+GZN6pfftw/WS7FD2tXmusEktTMreLMBg/nn5tM/0gN
OJLTcSyKcLOsYegGjnMR/2op+V4+/n+fNPHD+kVrSCc7rbcP5mDvJhrHMCLOi9J9gep0Dt/vy5pi
TujmubJunJ7XXGlNql9c3R/k63+8/g9LmYhE6ywttUNsVQ8WEyFFrF2p3g1uc+XcZ0gHCm4z7MpH
TU3ndjifK269/9GyJn5Y1upEc4U+kg2KgcHLhek5znF5tmyyhlM+XwIzVqm6+usX++mv+sOiZpdS
2UhPrAOB6uf+FD6ZwW5ZR1p9LZmExdZ53gYnQ5hQGs8tU/PmlvHPL178J/XGj61Ja9boIyFfOMhU
3/XiSOLNTtWYQTjVkonG43UsQnleORTgv3x2frJtiB/WL8cdtQLVUktYA/IysqfBqOy0nsMOQmVG
hzt/NqAG/PIB+vOb2XF/WK1EoA9hKmBYJd3tQDkjc9htvBQIkE0/vvqkzvaRcV6TQsSUhQxVMtaI
OPrrS/znSxbDge8XCtw7fWo0xniYuZEq4ADwzGjEzREyxvL1r1/jJ/eQ4/6wGkXTgNlzGMcvFdw8
uUzEGYhDgFABljdFl5IlgsABWu33ymw88lY3f/3Sf74O0oL//tebOPYmTWn9N3PntR05kmXZX5kf
QC3AoAyvEK7o1JovWCSDhNYaXz8bWdnTmdEVE9311I+MIOl0OGB27d5z9oEUJJ2LBhS+mowXHclC
Wy1X8/XAM/T/f6lfvsufFiVDJ/tRN9v0VB6Zl54gJT2SRH2YcYGmFYHByuXY5jemxj1riQsms87x
N6/8r5dg6fy0HK30w4s5UnC3074knB0MhHS3JSGupe+k9YUBrs28Lau737zgr27Zn5Ygo5VzYqlF
SFTSnlXHpONfm5QvfKRuVd3F4+J2yV3cLGQE0qwFcvlvvvBPqxEzQCc3mhomS3KA6ec40YdUUKRx
jbflL14DTv53i7yUZBOAZmQ2p/7mtf/1siCdn4qpIY7U0cxQi2th87EdQ0oJGUofb6bQxp1rX3DE
R32m/6aM+tWd+9MqpGix6Lu1Aq0zkhW0nXQ4AoD6QR39x00bo8D5zUX9xe0jf1qACH7Vx8UY2E1R
AJvlZyiozUX4WGrkr7fIhsmOd6br4bcnOm37uP5roSTlT6tObhXakmwOQRBU+6rYBq/4eVo6kdCo
7PpGNXJGqHAjkCDRpTuXxeE37/Vf7ygkkf59QWASvsimR51fv9T3yZcCZQmrnuWGzy3hddyu7r/5
Qj+tPDpOZadslA5Er7GX1b5vk6M5YnONFnyj3DWNfWFzCII6xjj7ty/7qyv70yKkLU5L72kYKL6P
azcfZDOiU2mDJKbC5vy8fsPU8XqcqoO1nqL4d2/3V6/70xI0wxIoMXloR6x5FwrKgXDCcbj4RZwF
qKQvErbncLGvt6YhQGE3W6CJ/OZS/+r+/Wk1qtQJtF+eCGQY6k0cqidpPmwy1iHqHqVVsutQiGMY
FESH/ZsvuV2Gv5xxMqOJkOs21XGZA+d6uMqv++c49sonSt7fXVPxi71Z/rTirPG4IgyPMiAKJROK
i5BcBPFQqq9cVPgTqSvx/EoGHGMEW3W56VCjkiiHioJpwHILkBL6M4SsjdXPBYDnJfQzC+NV0VjB
bZxFv1tAtpvrXz3OP69V+tQ06I4FBjJqMpZBm9SOlg0BRAaZjuhgwbm0b4nGPbAdBvr6pkjEnrEO
9NXfHXl+cerDyfn3z0SbyFLIlUUc6Rpvomd/MpIDwBbgCiNpLBXJR6HuFxyzoRuQtvTn/fenBuHm
n2/0JxfZT1/+d0xlv+x2/i/sYzK9RpbAhfy1/OGatnk1/p/7OCGP4P1v0on/99P/qYMA7oFuQeBM
QoXKff5nTxPzmClNeiO2jcXsb+Yx/R+SgkbFIKyZ/0UHYWNjdDB6WYbOT9v/k56m/rP3F+/Y5vxV
HYhnOknX+k9bgyXCnKycBFJM3Vw74ssgkbSNy9u01T5TRX2e7PUzNfULTRJk5ugXFteOynV5Rn3N
Ny/3IiWfEejEoJvEbjJpSjtxHpXLZI3xWI67CKsKfLO9mSdPWbUyD1C3mzIWnhWmB9QXczBWA1z6
KkLVsNyjA7t1pvJJRcPqZLlP9GyzvMnKvCglMjPGam7BmBVnO5We7J4HjkFOVX2NGXOlNK03Mb3z
oKfafYG9FAYJ81PGLMARNLcfXxUpnmkBQeDWz7Owj1LDKmIrDyhZrsOCIlImh2bID4NUDu1cvBJo
81FWDsOi/LPsWnILBeMgLPlfC1Am18x3S3/VOC0KTKt9yOZwR+IvyqvEboAtitM05j1cpbve1u6r
kljzeM5eC5SKdTrfbhFcxCbrbo/0cSysm0ib7w24Am6rmUzyaBRN45i61qQ8Fq6cVPRzg7zeGkid
qeGgEf0dKdKHVOt2U2EzYVk/stTA4FITKINhGdHfXonFzjDCg1Pze7u2I57ImO6brt2LdHhSVoH0
KvwWUwXLnEtYz+F9gQXEInPTXevUB2BQBIUgK5vRzS4z0jdDbTxSSRiYZFBIZQjLbqianJCL4lZg
KiPPuWBpbp7GnOpCk/Zh4/g5S6XvJqU+9aI/mkRpudKwr1J9PAjRDXQO8RYwmMzcSVn3BBdfN5jD
HLiJcUySwFwch/XDyqGvjDFxxbrd3Ugm7nMEfw93c4fGrnlKo/V50sNgUZVrK8f8nYbEpiraYUB4
r0zqp1kxGJOzgX9ObIiYrr3TBuuBmNgrxXzI+/qyWjufMWVXyxvMvK+lxhSo68qvqOEdEiKWOiYj
VVl8rUj2/NxY3+Eg4OaB1jhXnLKq3GPihKd86vcTBvjdnC7PTqqf+8I4ZYrwzSEC5LKFiAF/shXH
hSr+PcTo6Kr1PjLMCqJXV/sQ3ZOgke8lUBFDKcm7YUBJy0VBAjr5Y1XuGk05aKP6PObNE7ybo2lX
T7na34brcLmI8k4j+5pk1eIpx4SszbfCIYdIUdb7eCz2JEreRHA81wTpSL6koFnrexrVI/H244j/
JT0VOVx22eaQw8KDSrSBGUMpgNjnhoiK/EaB96iNyP65g1qBRCe7HZ0wkIvh2Xp8oGFwGpr2a5TZ
gUjzINnFizhrQFNdO5S3oJqUevswxjawO6Ip5YgpqwXVZjf7x76cznE/bVxOkAOQsYkST1+VFKQM
6s3ZXL6ZBe5HoRzUND+oTECTLn0Na/UN1XQgJ3EepvxWW+bcmyZE9tWAVrhpz81kfNajfuoS5NOO
eaz74o8/NKqgXE3YLk35ncXGySZHrc3BUABBNibtbDjxx6IiEtC1i3I0PsZkeQyprDZ1Vq5mBxJL
77pshk+iHMy0wGvOLaYY8YcyyVNjRq4q5rdqkt9jqVzjxT2pQkAjuBz69QH0+TEzl7eaBJp2gaRX
C/ppm+U23tt94f1lo/pzv/7rQEnbitL/rFdYo7cVH78yTmF2OVv7acVnVpaY0TSvj8yhsQlZqN+b
+iXVGJNKAAS8489pLs+pbe3WsNzoqwRqkrtZjH41Wbvf/DXbq/3812DuMHHn26aGbeHv9UtBi6Rp
2hZeVkqE6Fxw/xHIA2SZNAuypJpRwQ5Iyijpe3BK07p4KxDJ10t4qlr9tgg30CnBpGXxzyL3f1TX
/Pec8L/8rv+FpY2wKad/Xdbcf7Ufyftf57N//MA/Kxmh/0NVbdVxNHMb9OqC8+uflQz+eAqc7X/+
Wcpwy/05naXG0dAwGwBGbIMldZtK/IeiU/xD6ExuHbTfOv+N2PM/5KZ/Kzv/tQ0eBenfTwyIOKWG
WYyaSTg4GP+w6f/1eDL0Q7nWYUO0inMJaQq7+8CYQUqCRyWWvj4nv8euOVQUGfC+/qS3KeESBelg
67D6osIPr6wzNjJRAodGaFnW7Y9oaRIPEqTJvKIo3XGjpWIUcuPEesYcnJHIEZUHS2rX8PTRSSd3
Fot8QJYOjN9GjIA0ayIwIwXrlp4RYJljaGyte/rzbHdlfigLPAbEYCoeNaePT7504+xtnfPK04gB
Anc241EMv8w+fTTVcQjisDgUdovVGNs+qhB5WaRyPZirulfz+SoERkv5sPyAGtd6CMBWd1bbO6ew
C28AwwinVvjKhHOJeOaHvFTXwGLX4Z/q2i/X0ptTsgskG4KFkoTQnxqOfWJfIBhWveqgtI2xs1Vj
o41aiLTL0A6UEP856nQXjCw8Jjy+3D9BtqIsJQYsMAut9Yryq6LCJH+dakAknbdaZLJJzOUh62WQ
DLjJSB6gzVMTNFxOOth3Izp3FnUCYMRhRwhiArer+Woz4hARox2SfoTaX56sbjo5dfrszE9Kol11
UXrhLNOPjG9E1JO9h0pLwyOz3iCRQ+LYLAN9lp/WBrlcYojvYuS0ZKDjnHtql8kIr2Q70bPgA2JY
W3v5qr9Nyv1kysEdjC5xjTrGPErgqlUzYhxworvO2OxI/ftoFhOm2TmONkRzM5PF7HTYK4sUo01r
eFaPjiYhRE8U4Xto7pq+vO8hNpAvUnDBky7z5vBymLS9BEESmctlPX6HAC7zMX4aRrSOXC1UXUg7
Ee6Xm7cLkk0RdMr6TmeSIBmHs2iYHZNwvF/EdFUXReFuPwe7AKL9+pqmY49eGLDqWGpXU/INPuys
KsYbJNgf5Dgd+igPuJUbL6qAZi+twLmn6E/sUDi1M5gjGxUFtRTB6S4lf6jIy340oP/6VuRw+QYG
IXZjvcOKeFoMDudzJxEQE5iKyv9KJtPZIlOgNBFXavLFJKGKaWBxnUBk6ibjPm7bwQXTE1MkjHRa
x+9Si5ktbzjKlSD57S0bxXC3ZTBVGsnTWn9l6fZ9CzOhF0CDig8rW67L3HyM5vCM/vFaV94tC159
NC2ebsbPVjzdLvOJOgz8Wndna/UnaPp9VPaHIc0vjTqBUPQI+T3g4hEZ0Nz1TXIcxnMRGoYLvYw3
W7YQYVXrsk20BxwrxyykPo4jomsZu780bXTHR+2JV9uqPwS7FtGc0F30XvnUZfIC6YfeBDE65KJG
GKDVMXyTxsZa7rvY02ABJqNPI9SvkEB6ejO9V51+7JfhJknhPrRI/dSti9C+K6P2aRrjK14O2gy2
F9YsSYxsbupKoFfBGRVG+MP6kxVxM+rEnsaFcgt8GyVwZl8INYMOWnot1EOIxGA7iBqBnyrmV9ol
/kwIBeh98jjlnH0crJWMA73rX5DhPTvU/V5G68OamfthjCU0IHS7geMK/l1sxretpoM3g/zlz444
0hkBZcZt6MXz/Nyi9xxVoAGDGj1ZC/w7MrQ/ZuCVeZeCaoizBwg4vWthrl9hv/bp5wCWXTGMS3Kp
ryD5YXAzKdGb1lfblW/E7zSsE7+nMw9OJjN3YOEXvf1QVuVzMoFjm+fpGuxXxxSv4/JjrfNMW77p
K8wixIUJZ79DBAYDf2K3s6sIhWJx6rB0TSpvKjdzfHO9fhk2HFAtrKkDCbwtJuBohJxADgMtn4K7
oI5CT2kWgMWqchEBmQqokp80JOsJedtYSSOSNxoskK19O8uPaPvH3BEvHZS2UOjPy9xBuOPlVSJN
oauYZ1up93RPqZWTObAVHtu+cTwCd29H2VwwTjKRkXCuS+b8rrFVzxpJTjIj7AV4PPFc2ZUWelbO
MQBwN5Nxo9013ecC0J5knGl2xwlinbk+jzUq/ljBgadnSoxktHleVnvgCZ55pwQZJwL5kfLWrs+O
cpnn848wsmDe6QFc183EcLQxs7pOab0nBXbFsGv2Vr++VBKhZA6XBsNA0JPBlFTJo8yWd2QaGvNi
4zbZ+KKzorgtaA4cSJAvZ915hitd72bMmr4e+ohAL1DhPpgL5TTmtR8ZAT6ELA4pR5eNGi9ZmXvr
QJyacKMZLXC4mUYHtKCKLBMXjy5nxxSMx+q8jL2OSxJxzFRZXhnSFlsLQser2wbfOfeG/jSayzWM
OnNXgnLifFfehqnyNFr9AraU2JYpkjcLKFavp6mHvL6H92znwXZmbHoDkSVcWx85sVQIAlwj+gZJ
7w9LecvTCw/PggWSsbcB6T7kJgSUbBiAabFAMNV6tNfwKNLQj2HfsHwrm9wcBxQwztU1hiPg/XUH
8uwmLflY1D7GkD9lMB+a02CliyeZEiVdTY/fsd+E1twTR/k4Mz0CAF561SikK9vTTPiRN6Q4rFWd
pX7KE3CNOaB0dkEDMUcwNClIq0heAFxu9zMiZCVKSsyBkDxGlfwBbRSxP+SMxkNWH3ZOiFdaTWvm
jNqGNKhOKX0jyEwAfMtImm099UGPXboQsDZoz7jZLL5tGvYq+X4zVg8RYROEQXJWhH0HM87wRfKZ
yzb2mk7lJL1CQe4LsNMQslSFwyq/2vHNLYu5JDNbT0IQN8j1lwxdjWwbLSiQoqLGvesiEi7WZSCs
Mx0vCG6cvdjR3qvZCRoyAmJypADEZHDZ023HDB+UEb6a0fbPCnhfd6kSZjXpDM6EqCBFLdE1xQJI
xsYISiusIyXqp7UqtsQn9Q4W+o6A4BfqoQz3DjFITJxPmoYtQLYzfOXVJKCoxIKxkZLaYfD0CvOr
qPCQOuzjzlZrzrpxqeRbcLPhEo0CWSHqP8uoXL2tyawpM5mA4SfxDV9s+8eZIzbGCGS4a77skrED
L1GcuItxncP/nXFztqCA3LbBDSBC2wm0tlUuNlCiaFT9oLa1b6tMpUKkDJ7cGA+jc4Xxdt+py0ds
8uFvabq8Wj9Pxzqs9xQE41GG2t2S1zupE51qRqrwQN0iTgwvWqyofrM5bDOslf1K7vCYt69gy7E4
fGdRcr224ROpPZ9RbF7bae1WzvyArRVMTJ5z4DfjN1u7mUe8oNBoE5axFqOfdawxDHjLbP4gVZII
mfqmK/BN6FoZpLWjeNtOSJBL5Gpba6DQreOSqTP2KlykKFZY5ZFKl3qu8ZlZn06sPcVJvodEjDIJ
S7BmtrQm6/q2gVNUFyYGyiQh8FhrgdUU77i/ereyycmWQ0gMhKBYBSznYbN5aKLshgMUt19TAc2V
T81sfbZmDD44alE1RGTkGhohjul6icH4vVb5m9upv3K6Rj8UZD6gsVYeIDbcrcsyefG6aG7SAMcr
zeI7DevL3s7znTAZMacaDoexhaceP2nDQrMh698Ac1G6ZB1qiqXY0ZRhBejnGVor224Rmaj+UxJ3
2gWybKhOrLmGpgdlZO/GMg6JZWCUXXbFyghdBYVA9FsHitBbbAl4MVa9OFvRbVl5ve/m6jNdISoO
2tFqfyxhhoN4oQDoYfpai4YdCZzzbmrK8tBtvq2+ZjIPphqKb6+HngrbaYMxrf7i1LdOqkr2kIzM
h7QtoQ280selk6SDjaANRjduIvC4oxPWU2jvtQTODXX8Dlwu2vkyuTCzrrhkNkUHqaypCav86Mzt
CeU5vGhaTiyzlMyx4S9zwt0UQaK2tPJr1mzWJP1y7oF/KzHtwblsPK3oOxZn+44zqBKExVmtVgUo
p/6jrKuDM2m7ga6yQnjZWdrwv8lRIgFGjzlDmsO3lpiUNgq+ZlHNntVkxrM1wT4FZNNaogV3DU+b
Ugm3tK1nR7pq9RiYC18r1fYGaR0jU5e4IzDLceHKCkeXvl+JVfTGov7qzQ5LEe52PV9ewwT/Ya4r
+3FZV86rqxro0TYxt82DVoLBSUnZDurAnLBZNWZLuhulQJ0Smok/Dtomp0MgI1eVDekS1VxgluW9
ksVvdTux6OUxBciU3i+d9rCqdN6tjgzWge67br+ok55s+RoL0UtbK06LTzBo7WTzcadrdRXFE5jW
u2xKq/uq12/R03cnEnwmjP6MBCaEZG2JLEbQVDeV6katdZaGuf/ROUR2lLENBLRNfSHU65k91q/x
suIGIoHFSgVeAXrLQRfXPsG68kzPnP1enayTkc+varfSR1oMewdqhw1lO31odJTikrWd4lvuSF47
NLAzDmus01+vtIu0APtZoYE6TdK4bofqPpzti9iuqmMkGEuoVb7vU0yUCzBkyxqqC2GTl2QA7HUJ
13sfosHa96NyRxsivbQh4CDYKy80Mz034KN3Tfi92WFP1TI9YU1aXLOmF6Ha3JgTIQeu5kTV3piQ
AxQGv5fgXjqLkjUZBNhxiEANz5QSjVGdLO4ur8YuyL7tVwW7oGMSOTIlEc89C5MlaMjnma6B34Oy
X3SPsfMmIdNsRUQZoPHqRUFHHJgA+RtuwaPmjf3qN/OKppB4tj3gGrLQYvUGiPhdmJs7anzDb7Qd
JDG51wod6h9EdE/KWnrxgKkolSJA8sq8ZQsfDg1qymj2sb8hJpv1S/IEDjZwbSwW3UNZaA7zA4t+
o1Z9L0Swe6MA7K60ys5ISuyFJvEnqqYfKrZlT3NGK2hi5SkSuxqUgRur1C3EhZM5mbM8D83FJK3Y
G/IMoIB0Iq+x28XVOPxwph3cMGJJCu3lR7naPAtKxzGM4J18TOCdqRCiGjhUXifrcVcW1QvOVQpt
TSwBeRE0EsbHXOlnvylyKs8iCuw4NbyMv8smzdo1hX6RcaT2TEsT3q7SjcrnGAtO3LZe2tnYl/ys
iLECOTBZmZVo3qhzZaCRjYQnIwa2wWxMsKEPCS2D1FkMV3WqE+EsYLjn8nbOtK9pgNZeLzMEsmSH
IYpWNQhBsCkMQ0hcuejArovoMLb2SzHX32rD41GURJXVoveNJHM7ukm71Uo1r3Cs17wsiewwT0Xz
ZDnjC7nzxUWbM3iRZnWV1nN+gOLKzVcTSlYrTohb652yrMKAxMSJBkNWh8wEiW7Ip0dsAdTYqOn8
aIhvmHU+/NGU6IGz5E1SBg1ZkRueagtGvJ8HXaVlFBSp/SiLNA7y1TLdIp8N4l55SZCFncd6SG6C
OK19eiva6stez7ZaHVhqDc80YZybyAOAImYkiLStS5PLqTNCbCZJewAoDwqiJz2BZaVvYAJrOsVO
9hXHk8KxQ+Goq9qHqoPDhz4VypYTvatQisJ09upn4gUYZkZgdbL+c9E03N48/6Aqxl0bd2/dICMY
v4BaYqYfNGHUakP0VQk3mamgNMkRdcNl8uZb9l4eeS18HkTBAVX7VJf8Q+aKShys+iNzYiYHZFs7
FPGsadOeWQ4ZzkOW+WT9WDHL19pxcNFqyzNwrnq2SdoPcWzc7lX5OsDZGAHn+oA/JT6m8M3BZww6
6E6Cp9Qb41UHHrIazxTpBCZH7Y8Jp7uWA7eC6P1IMG6ro6CgyfmVFP2LTU3oZjqkkL65jwfrulDT
716oHxPIZ8BQxEXF5acgDaws852u6+RVQLPAfDhd6L35aUSCSkl9WBf9bkgi4sIo5VOyIypifjFl
wYIxiRmykV/D6ruXevqstuQq/vF9wEs/WkN7UVnfXVvKHeJeVrRBTm66xdBMFDFCGVoOP8ZBphy4
QJ3Sjc1p+etpbXu5caTd6fbEbLh6nBEmOqY9jCJuhxnIZof5NB7EWdJMQQmxJizzYcTGak+7MiV7
tJ8czPdkCFTNU5P0+2rtm2Bl0OMn3PDUhtqOqM3XZJGcFvAw29VzE3YYGY2RxXO6zQS5PbY67Jq1
uU9zvHO99VabOmOeDK3ugMkcFy/6FKydnPY2dna1NyuxNViXi6L7VEvMjtUYbXaJ7DPhaLFE8n6d
tHunimxvHDnvKjLxQ5Wu3DyYrS+w5anqKi/InpGh+By77q3J2Efb1SagLOQEnw8JCAKaa+USU8aZ
0UlYMe7n4QMgH8kQOKQDowEoZOvnlg5L1BFv17L1uyNXt5lawjyiqw7KAd3JdQJD7hAfuf2/qagf
YdiC2hoe4FAeYrXcy8bGND8DsNMGYnhHWDC2Q/CYoKtihsb3xOcAxdB1pp5rLdKJJuJj3BlE3MCb
d2iXAhDqXtB4s19UHcTPqXptZfpqL+9rP70MJNyWA09SwXg0QdbFbI1gInzflZqCUJDaCZsBHUHR
0y+L2DoNdZdkpcO5irm/HjvfxGy9N90I2XbLz6rYoWI+jAVYjZj1jyZumdtqLMEjEbga2gKqqhn7
hO070XAIJ0ACohdwDdvyNi/nFyNKGPyxFAySjF7N6Y+23sN3KpeTmTmnVe84pjmkTHDIf+2NaCe3
DEKdmNtOp1ZeFIbxkVpfY9pANjHo2GDJ+zCToGR79+yCFKgM6b6iZz0YpbNkz9pZQ/wDZ83TgMed
HVvaXsveth3h46NZqdhN62kOtO5CGUZ9HxIRt5cDK05FmKiyBZn2s3FDpjCjTwoOZWtc1CPTgqbv
38EH38KvgVsR6gER65SgOT63pRx+pDNNo9oStde3WzgUQ1ajsh7tahh8gIIBjwhLPKAvPZtJiTQ3
jH/bU+Fll2qoG0HCEDlos/lKDxckUaH2UMit1KvCW3Xk419DbBozcHFCsGDXPFtqdDdn9FlEQzYr
15wnQEPAUVbQzwm7mUaoN5IaitPCXjXbmKwb31gU5SA7JaIyulLtCH1hkjY7bihcbHL1cnKjrARQ
VlIOpY8Fu/GTodgpAALczjau68FMiKQuq2BM4+e8xlkaGu9EitBUYsHaFGWvPUiMCMplMK/KY28y
D6n1vieO3Nb52wkR0GLw+XP5is3qllBS6mXLFMEAY526GkWbrj/RrmikMZzWwYxBPhrAFdG51bY6
eolGHNSAS3anmcl9WRsfS244HqSsGg7zMNHfIfc9WUuy4Vozx33rHHrL/GJYmnN2y2NPkMrBlSEm
QSzlIZ0BbtSo6P2umemCxGDmbU4ypTaSSWbOxW6Mmie1JYQs67j2YdisF5byI2mifSmISZyYkHsi
JVpBTohsUAyQsP6RMFmDw3uIc/qHS1za9BWq1qsHqwhGdXleMqvd5RCKYqBLgYFVxo0IZcnJ9fVM
rT5hRBZ+1rwmyXCZTTgKwnBjEjImsejt+PRZVTLEqh+h8t5mN8muGaFFVUaWk1qjP+Y28nXwRAyU
MKkXVkIANqLZnX7ZSVpg5G/+WEmgbUhLOcbZc49qgxJoptPtcLTSsaIXU3wu6dJzvFQTVygRsPql
CTRL11xzIMNCj7S3grHgMtCVhN9M6FqdPaSKcxMqZLlM1lPWq9uMbVMyJAbh1VjQBbmdO7PYZ4le
nFhXwIuRh0u6gxj6QNeBrJlN+hma4BLD144ZgdrGjzrcGtAA+vcc9h9aSBxPKIF2VisyoYgVH394
TPuGgbjaOGcDaBVb2vgMGxo0sQKHtuFNKdvtbbYbmSTsqUs4XFlxOMAto1WS9vaxblpXmPQIcdfO
XpMnO60bbqXOJAtxKiythiRfUXdBEZ/KmUK80zhAyBRCNGP2MtGgELY1yIq5PIE13MUD+Jex/XTq
5VXOKISU2jaYg9KNTYW6l4aTYASaiOCzelfYxRVL87eoM8VXw7elpEDvBL1WMKlf1G9a3Zs+m5Tm
RVH3vtYbUbwYHrIm/srW6TBn5atjF6T1EM8QIAkHQiwhGBZFeM6G22WYXuuGgJ+lXezTvI6HJMI5
X8eadrKcd7tYSag3Rqyl9jmNkresHCKOLRkXyuoVRGkUWdJJTonNU6jZheDcUMwYBYugMkhQ6uRJ
0/vzUNj3cX5RbsoslatFXqeAS5k1fk0xRRCk7hJmQ8tueW1tg3jgMiOToXTYbzedR0i+3Rp/OZgl
Obh0lNU1D10Ll484W/mRGsw9ukl9ZkecgCfw4mup3hR1e1BIiDisSvoesqttHNVvssEh2K4aDZ0O
6RtMthT6RKPsy6W9spf4c+g4ClcjrzKazq1tVTP2/IgdUyyHoYmUPadkTDXTNZEd57okXLnnJEy3
Qiy0x8WdkzHOmJstnwD0ANkRluI8tINzk8OXAxMHK5wxl5VF+zG6hHFcBgOzXAKNgdqs1lPUKJoX
cnp3OkcN1siGxYuD3gt17iyTwrbpUPsMmdJ7AvDE2q6Wr4GOCUX23AxjclXX7VMaqwcL4QDwAKm7
VBqvmal9GRV7CLUXOzH7m00LOydww4coBmqwbk7mGl8PdmGd2BvhonIKGwo1culZjYSXeRlhXACP
tnanEfR6C/Y1Sy+AMbQHCD4c6vQ6CiK58iA0+Y9CyjdUxXVJ61CQ4Fes+hnkNmybbCiCNB/fqibo
Rrp0QDO/tMJ2mzmisdy4uX5r2xZJW8rYnjmnuv2wDAHw5Lshij8qHdQfI4idYxufcQlvWpqXhrML
QSz5IKmoTpNtwginqHuB0syzZOePekknq2vG9C1qsXCGqtnsZqLViLOOrq1M9wXxfFdzlgQzZWJQ
bz0vMSPcs7Qq8aVRH5PEWe4aDb9lX6+nyqh3lkZ0mGobftHz+MpV7Bph0BLMbquwtG/T47IQflep
5tlclzvbIheU82q+bscw8WGy4O/SmB5XtNRcvIWTdKdQt0xWmu+Gvv+BFYCnx0QAteTWpUkSO8Hi
o/SWbj4b0FvcUbGaUzySEzaG1dUcrleROjicB8feh7FBf3K2gTQYHX6Xcp78gnieiWTzOFZifOhd
42d2+mYxAWws3UtmaOvFnDKnIUoeiu+0UC+yoacr48++O5MCJc+sjO64afM4OhyRQlQ+Rh3Lzycx
BqoDcJIQUWE9amntOy12nlqxLG/qSWm9J6Er9qea0WI7T7sIPhVie7zjYX+JFn2mmxBrJJblQCRH
E7wI4O3an9LhkEfA8UVo6odyViXHULqxw2ArmAfFbZaQouQM+cwMDxAKb2uCGQ+ANp4p6AljBcsn
LpN6UmEVDiZrZ7ZyjYdHjvmguLqzbg7wSStWc0K39njO+Ax5wphhed0qxU4w2SJqpHzPFaPbFb1v
hUYSrIMVB5H+lEvrmBvtcGErU7ZP083kx3YmC7rAlrUeoZs/laKzvGjgWGTYLfrM3J584cg3ohun
Mxs8vI9NIDIsLR2Zxr7M+uTNEqbJiLv27JHE28xp3soibXkGKXRgmO7zwjy2MVCPVU7pKUrNC7xU
aHJy6zlR210EFHNeY/uIfJbBB9yeQBowF9ZBowdhLntwOfzunGhMjjN7Z+2oA2iIRZEn+mbcxyt2
Rd7vd8bEbB2qbj8kVKi9VjxqDqySpSEqx+lJm4GJnaPS4EPQZsQ/YmP86y10o7L0y1hd74kFTD2U
Pk9I1Vgm1fpqDMsb1r0XZFLskJKBoDXVNNOaU6OZ93XHR6GvzTfC7sIzyZWd1Om9L5cDlNXYWxzE
IFG1fJn8Tj/kqO1ryjbotdX6oOr5UzEwp+ws7VM0tNytRr022gbpdEMdlkOVH2DqdLM8g16K/dLs
SPBYeUfkWJBoLNtD24IqaoohDRQTxWjTs52N9lMpWXGVUHmsVCBBo6aQr+CjFujOc/Z/mTuzJceR
7Nr+in4AZZiH1yABEJyDDMaQL7DIjEzMMxzT12shVa1bXXYlU5teZNZWXRUjAwTc/Zyz99qw3ypI
KwHYuo7Aak4gYXovLOWIqeLS5M5Pey7mYHCWBAFF+57k44+QcEcjwZxRQ1wtKFtC2ScaE/HqNO7J
KHiOq25fq5RNk6KUQT+SeG7N5ErbxEHNLUPgpmmCtILLO0nsnJaUq5u5Lp+HiYQOToMjzwlxukrW
fVh2h9W1UtPtzDrS5/WJY9eX8aqEY78PdUTcdfvWm8x2UKjSrMgcbN9r9AJi2i1zqVPah5/EXrFQ
jNJOOCPYnin5XvfOV2YXvxJDovBolnslaV5uTG+imBiB81QZecVImuVmO8rZV8T8C5PPT4LllkCw
bG+BpjEB1K8VCMRDpo3XcWL8KXoQtUW+fI+pUxGuQ2mKumszpuxDmdJupZ6R9QxdmId2lVgjb1Zt
PpRNZeTlnLueZH1JjoNW/AibXtq2yhBtzdY+tLQgwlL5LNp+2Wiiqp/kN5Rc89Oaft3UAbHFyLWZ
Vooo2/E8r8PMeB+2DNF3y5h5S6MxG05yWk5jdsuFhqUYQjI75rkAgLNRS4J+HeKhGh2MUYxqxVaU
T45GDN+XmbbEblJnhq8zs33Lij9aVkB05AiEI8hQYW6VW6xrshzKW0gI70pVb3uQQOWQ0tDs0MAs
pHBlw66TqUmgcCe0DGzliJMTtEjcvjQV2csyM/KNOoHnr+tR3xnhDbbvLSKOdBKEaESmWMDoVrDF
JsBI4jxEOhIe825VRC+043s1lmx4qvMFzmTHNr1bwgWBnpEAv57volR+yZwS7TC9DBrD36hJnvO2
ejRJCP2opapPMnEaB6XfsTCd5PTILjnQ2J0MnAtkDyAPejXimoNrNrnM8pnxn1OA/qC7QOc7fEXt
hBMIQI1UPgnQFu0Z0qX48gGerJgnxjpqsycozRirwKr6fWpksA2NYvbgN7xivPhpdRjIZrV5NmuL
vDJ1dZqSWplO/b4Y11au1GsbOArWllANDlmLBetIo1rHpyALqmOnCRtURWXn5ZHUPiVLkbmWTlmx
qpLiWdSnJmZV1nAbMKhMI0j56bdaniOapmUIjaMLwohG1ED2zD7JqBIn0bkqbKWbkZY7+Fo/SRkp
vpPleLNKIX8ZlQisvPzo2KOfc86SnJzH8uhIkIsn2e276MocodolVB3cuhYFaFfXrz3sWl22X9WC
23eWzMmTx3LfRnP62Uj581RSsJu1ALsDK9trJqJ+6Ngx01+ufX4lEy06iKb5jlRtq+a2sWcMwf42
xz+TyQgSxWrPq7ws1L7B1wePtlBOTWL4tOvprbSULOCRBi3Faup3Joitqtcf8G8oNmo6O93C85vU
BAuzIr8ZQy15TipeFFwsTwOLdxDyBBIhll0SJvRpT3uthfWHUx62MC0RyxoUN3Iyld4hPpYqEp9K
SD3LrBe7vS+L5kR8fXewdLDjAwOGTSGEtA+7rnFNcnw3NXPaAIeoNpztAbK5aVZb2k3zYcFcQ3Mt
++wsYj9iPfwi9PAXiF7sHCudfTfPsuIpWqIiU8m/IwEQBK+PFocvGtpe1pA9OC4zLLYOALWxGYXN
X+rkJxvmwXaWm0+MY7TjZXve2RQLs9oufrOYOlon8dFlVcS+l5ZnFT5Aaxg+LYkfpSq7VWYykrPF
hhHGE23UCKdQiC5OCw+O2XgEPn0iVlpnukzxBKqdp45gkEKxSsb3LRciZ2S8sFxFWnLu8KwtUohm
v+pm5lyty1SfdSLdJYtpe8R0I1Eqi3NeN7ZPFDKhJeNDl/MdOkRucrKyZYcT3TjH9NHbh84m8NQW
M2YbI7pVUfMxG5dyHPQNQQQAU0PjKOry2HAGW2ptB7pf2Tr1tGyLkaZnjTrvKIyG0ASW7Li1PNts
Ib8PHOUSiSicHnFYC99MYmvbmjFt2GxuxCalgWtYK3VtSvaT43hN2ah7O1l2fbsOCpJ1IrDqAyNl
4ygy0/XGoIJo8ZKXUntrMgQvgvaOLSsYDGMLW0+/yyXrpI9ygHbLlTvr1GlhwO4yH7qJU1CDZClE
LJRkuqeaeOHL2eL4NiM3SSuocQRbiec8zU4FLUdJRgs0ZfYzeePMOeiMwPYXDbONMNSpo6OXKfNn
jgAoUOCCR+RsP5m2/okQVAmAmKd1T64mAVebdI5QnDDIGcVDTYuro05f64sMzcIj6+aa18qbpof3
2Y5eZlSkbLhBHS/PVRS/xL3zGHT7aJLHhaF8m5XxS67/cmax07GR6ZgtJiV+1fLwUXTGfQKqqE9v
UWOf82R65KV5JP6adkMwLRBYFIKfiAKeMw2srHKg+RtIUCUSi3qiNXcxlBZ53VJUXugI0UorPtvw
1tbd0aazILX1hbzyXRxm75KpukTFubPJ2LfAKzFeqP73A3zHun6EVvZdLeKebYN5h6RpTFp4/pKG
kjXG34a7/FZp2EGYZjoDe2YMVhIArHTimP2iTRH2aDrPpBMNuGUsoi0Wzrsq8kcaQAGV/3srpc+T
Lu4L29K6IDCQbMjY0Qavzr+nefiNPeWXmbHpjrp4NZPogkCEoYNVIhyqDjod7Ayk95PGE0LUOM6S
+UTe7a3OqkPZEL4zB0QL48MCPItCbnJOnOLMlqyngxRp76TNnPH8ugPRSxKU/dxY/GnqN7GNyC/p
jirLcVzRkR208gQA/EjFlunKNdfFt5TIJ7ON36p6eXXS5ThMBKQ00y/LUr+3pnLqVkpsot05WrfL
odamXSTznVF1cNpwY1T6T2NVakrGcbJTOtPT22hLN6kiIfwk6Vuz6ZlNlqcu60kl2eby+5DI16bL
apJAzI8wi9/iuv/M+rOmjzcEM58F9V6Wojqus9vysSzlT1ikFxF7E5GNeTu6GheFR9C1o9QzeuqN
qHQrJ3qdI+QI6XBLamdf1MmzZcv+oud+sypnMEX2YY3strtVSuInwCF6cVpq62j2g2c4Mxk2YxBO
2gbh1gaVAkTGZ4tDVD+RRbHmZmfLPqaTWRatn6xj6U+5cs7shK48bJscA0Otxp8zzYCnWDFd2SCx
vFXeGPFfyXynk77cDc12s1zZNfNwTxX12jXSA7bzeWLyweffbGN+synCJN7GaRoeDiGmc3OuZu1N
4YFcH0C0ahehdi5JsF4eDjfVmt/KrLxO5n983kEsBd+4L/BMNh/GRejRs1OW13JOb0M6vnZZch6y
KlAdcaca2YwqAhzbOrZKd0ePdwO89cgJyJoZV3T6WZqZQCH8LWXxkDL5TU5d3RQnOZKvMqmndAkY
05jHfEpuc8yLn4czOq5zwiRLI8d+aKW70OJb3DpnObc/1mXEHkyGGcrT+uon8rvr5JGM8W1dSRx7
glK50a2tbb6P9TVqs9fRKPZR5wl7Q27Ro/u1OIhMYP7yaHAOzsfzXF07ZTihrbe7q1E+KGJOY0II
BV2nDFg0kh1aDq03JfNRhjbcZ+l1Eumtkeb9b1FfmrxWkXIlSPDcCPujpWdm112g6DxTjCDjq0TY
sWcpkIwEoW0sc+uXMtt6YQL00Ibh0SANyUfjhHvk1nQF0fKoyuXkZqIYi4botW7fx2Q8KyYrY5+8
MUG+isE65xhtU0c/6c1XLsQ5jknasuZrqUm//7Cui2+apD/gDpuFdF5fj7Nez4E+JaeycrwDc95r
A2OmMb+O1T0P46OWfsYk5fWzc4675FVLo3PRsUbzqwz+gtQ03ao+L0t6Ck3tzZjEuY+l+/oGrD+/
0LqTNPiEH9xQEh3QoT1GbXprkuSIuRRRdfoOtup1MtEas+t9S0zzwzDG+3pHKYN9mqwfc73aFecb
JsqLPkc3G4W9UxScAocbxT/FB6ojbr5Ertdkt70VTs+aLW6yze8SRIrxuRwTbNN+tqJEu5y8zsny
huXyef2jFj25Ur51auNr8/LMyPElFeKOQvfj96YjWx+qOnKEZTAcvyINvSeW9dEk8c1oXUMT11lU
38t22ltqeG9H1Y/twVXoXNP9m4lwlKXmW7wItMlfWjp4BVTTMI1xMy9vRZbv7P44KOHH+kRxrc6K
UN4Au77kwk+H9KwqUHua504b7mOrf7eS8spJ6s5s4AYPYSdC2ZvRT/2+beThsd69EcH0pYp8gQ6u
DVucCIg7mp73Bczv6upGUvNRrTnOVnFtcv0DuYY/pYbHnckGkYHzDR9qVVwLHtB1nxz1wl/9CRlP
JLlMz2E/vIg+uRnRTzKn9roWveqSsbdl7EV8G4PP39trmUUvQu7PY1uclIpsiCTyJ6IpdS371r7Z
S/tMNlgaPtri1xwOFw66d32SnuOwOycjv90QD4aH51Xcx2Crq2fk2eXJsoe7rKbvgkdO0s1jO1+E
MzykdrpR7lYM2mKo+xxD1pf1+210UIN2WJI0lGUoa/n9fMIJX3+/TlPdS8NLtMhfcRPdaCBwzvu2
/hVmT5Bzrj4TrOnY0Zkh/n2KopdUz97VWH4ruCnayUTtLR69CDGMLIcRyYyDdbd76JZ6aVm3mnXA
mM3OfbJlMNQeAved3fIdFmcszUQ1Unoyn7aqhx7Fj3XzUtW1ynK1tvze190PBRz8QP1kUlExPIpe
tcLwBCtopEm3biq9Dq3ZGpxlICUuOr8gpBUmqqdJ8qnRhWs40S4tEz/lTGpRsaeGOGY43hFWBIVV
HRh/HA1l8Rwp3yRxwakye153drDOO0JdfsSCLBISTUYzelUkRFOSol9CIOqkgZ00a3Wy9NV1LN/H
lPTZXOKcpLIs1i+TXn432um10Kyf3ThcihwWoHMzw9iXTQ2g6PCSqqy2mX2sNdvXCfUmBXtQopux
4ndLbUt0y85q8ncxV7ulmYLZHvdrYgw+/QjBOf4zxal3try1JlpeYtnZiIvQsfgheepDwTcgdbLK
GfyhuoEEPCPpmFkb9E3piONCpKIWra0v82ilyimq+uOcBq0lfPTZF5lB3pR78ZVNIoEFXe4AwR8x
+xwna3B7GtW9DFizfwpjA4HqV52uRsHhlhtvPPXJpUk8nfNwhzbFNqOjHjWHPhoQQo9uKze+rM5B
jFhGpi05ExNVzK9RlBzxaxMt2J9X+V9oq8zmwxcF/rGhFqil8C7m5CD9ZIbK8dLYjhFHGLSeslzt
m0TeT+gtahSeVTZ563VeT5TIEmUnOqJr31e4ZtTBYTmY98aQnSPOHLbxHXv1zRTJTaTzM2YDJK81
2DfWNAbhQ30hI+JqI0LEH8YwZ0HVGfNKIkYJ6CQ2OtwVc/gRcReBgrgZYngQnHDXYOXmabetnW4V
NKt0PVICdFlu+HXZezFLBW8GPi4p8etpPg1xuVt0FGIX6wOuFOrp+tDQ2ppM56felXuD3oRpKHAP
CTvCkOQ4X9ZxPbhGacQA2vZVlrNB/pl29nFVV/ags52TaiDNMeOgnzKykDH/MC+t+JjDk6h2lSut
r5KPN9jD07x4atKGSShI6uFZFGSHWcSVFuVG6bm9eDERPpFMfZQ2gaI0Dgo0uhK1vlXQGSNUj5+6
Mb1sUD0tNAOyJmhh23tNKnexspwGmrdhZweYpKZ5082qq1q615PqpmR0ZsK427Zqvu0uYNYBvM/b
NsT5z4gmDNcHV9rUk72PjLDd6EDHsiGoCvmCQWy/jEWgNbHfzc1WMeYdYL2gJ64Z9oBAvYfC1M0a
lbkissPO1ZfUa1V8ORpOpXIzyl82NbjBAzTwJ4U9O/eXhsQVpQD3KVJXR8PSf7P103oF+Lf1vLy+
C0Qv0Pxvt/28bBnp3WxrepWyzrfAlztwACp3kp19shgeXYWEhmhyG8Z4J2mlT9X/UcZrqRY/F5n+
kYa3FCnTUGG8F+rbdAmt6Yqy/yOkYU6VVQ8yOhvPkg8Gj/5Szae2m17Qkh3tqLgCxXfrVmYE+JY3
eZCmnb/eBSQGn1hvUixCP0aTVo2hosvRZxhAHUNqSp51Mmqu1pF5u97fDkdOArD264bXo8GM5tCN
JjgABKBEo+SNYeu33IVxe7OzmolOWpwihZ1vVC9yl5wtO9ukzfQjlB0Gy/MeNgNdrg3xhIyYCyp0
Y9tibVEoV50h2+HwwHN7acLxzsDkqmQSS6B8MuoRkaq+QYNLHhPOJxw769G0iWhwLB5u49NoGN76
aXZ0ALJ2YAm2NewvIPIZZ0TejAODIGwchBQK/DchIn7Y8jaWozf0umuSH6FLJyqSp/Q4hi4x2HQ5
4vNkLj46aretJy+cnR07kEsaB1Ev7uoSwj3s5h0RB8W8XT+8cLElK/R5NM/M0gcWg1Vybs7fV03F
jJARX7C/boRTkj3PQ3GdO/04VYY3OfFBot8XP9MR2M/6JRoQC1ZI+Dv7TN4lQJP6kqTaRbVbXw4d
cCD3mgmuFnlG5OGgc4GZEexyG8PLMlMNGrU/Qw0xl+YDDv9zzbaXtEEWG0cEnnTQZupgOyilyG/5
VFefVK6qaY0bibQKI8FzORCumM6QP5on0hO3ndT64TS4WmEeTQbjY6HT3RpdVcoCW0bBOsXHlEvg
jHim5505Gltse6Sq8MZxwEuQyK/VHBXLNnWsOyP9t2TJ9kJHKfJ9vansxtk3CKJVI7Cn4jTHiQ+Y
gYOX+TPNA0gv3HqqK5f1Tpk073d1qPf3iFIGdO97U8uHPol9SfkIwzjQx9KtDfp46nHmVikpEm0c
zsbwWRjSqRNMgNr8lJvlrgnkTLsaKg5k3dhpEiuMGDy+sdiNPaY1lh0rLFY1U2AVjl80drBepv5X
es4lV7K4eCo5LNrT70vO7+r0Be6t8kRvcStIr6Dzu77ImZjzPHV8Og5P3CvfBB/TstifsFTSoPbC
VsUSxSGA/0+T0FXHiZCej1wLPbOyAwIxnlVdu3Sy7tnx8JxI4tjgOaRDtmFtZYKge4mus8c9ANhs
RDxvCRAmpwQV4mrJEzKthNpbF+ZBDLs42VFDck2aw++1WuZNd2S/oLtXToZHa54MIDS09e+rMacC
yWbpjWZ8NGru4CHxJcsM+mjc2TYKpUR4OhFNeW+dszLfZ+rwqBnDEVEQWKoIMkplTPps1+ohhmvt
jI4fKohtSPXDE+7NpXHOGY2jVTx2yQDYYvnq25avK+jIJG/rnZx1yeqxuSx1fhpr6dl0OGvpCGlR
rpDBclwGbrpSdZldkwzKmCyqD2r3ro6MqtbkZ6UGQvfdoq6DPJDLITzqQ1mXHvppn07Sdn2jGwvp
RgKrxCj35LBxJsnyl6iG8WjoF1nSXARQe6uF3FwN59LKibWyd+0s+yHhiKT3bWEDHIB3XJB2X8L8
1FbVNUnKIE2KfRFN9zqj6KnBDyRO0Op5gF72CCBqm2r8JkQ2C77OHGmFzNswoUlVF3s3l4xMOXLb
y7GfAc0tGL+7HNWW3uhfBN9oPgqjKq0bpCrkvRjXNi1h/Q3hQ1MldPu11nmHcLJjV1tqBsQFlUCI
pv43FeNfgoO8VAX/+3uW2/8svOGfvsr/Wa2Zat3ff9T/QXyIpTqOJkMa/K8RIi8JYr9/e6MsqL7K
5K8okf/85j/BaKr1h6YDOLNsAxamaUF++RMnoup/yOgHVI3fpf5HCtyfOBHJJtJBcazV0GLJhmzZ
8Ez+5IlIzh8w7uQVJkKsm6aakG3+BaAIkJJ/QtPYkMxMS2cZNPlZUEK0v6Fp0J6Ueg916YAsEcJE
KQw/ZepdWol0K41+g55+eLPsGl1tIxMnUiTTUwWnSkH8vugNSttPAyRIPafJZYwl0Hxj/ZNR8Lgp
G4LVoP9z4hNIHuhxCsezsrQ4SKt/JQ5VWg3WsbbGCNB0fG9wnlI8dwpB4P18kMfbMtTmhRnM9zF+
bxKkN0pde7KRs7paWIY72gdPwonIr6ZfbYqgJew1qCviRJNQzzaDk7bYpcg3AWD5GBY4O2niEyoe
zBwkIF4wBeLMtO8imrEyYv2tTZ1XDdNy6iRlNXNuEjnPb/i+EVnRGtoaOkLLFVPV4LTwRoF/EJEx
ArbZvhKz03JaaBAo0xUTyfJLqW3bR116mHQIGowIy32dtTON/8ZEKInpVR7eatgdElcyGOY2YNyX
4V/1hJ5ORLPMvWv3yqc9w3gr/T77Ua9uCVkNn431OEHM9ElWy4TjzryZhkFslSE+4iHOAzsHYKUO
6iZUkwwE07qZMOohTT7aNg5QtThmJawyRQ5q2zpkApuyGLPmpOdrj6FCd4UqGQHWW9OxyPdA6SwS
s9x0+PjLc/Mn4eavoCbr/3cD8ryZqikroP4U/W+ESVz7TC3tuj5IIVJmgZ9sB86lYZzbdl6VD8t+
XqhhaD+irssnoFEMAIFx+FriPJaYAHW1Tc5Zgz9FbpsKKwRSS6Ay0c0aoh8KTa5SjNpmjlpGnxNu
82EhAcOWnwdR/kpqk8Dh1M7cjlC+J0AixIMlJJdVdPWlSzeZ2yUdlJdZ6eeAMYifk+m8pWfuKJJ8
n3PSsfMi4HYnhVUyH/koq740IQmI10G5sxQqaiOinNBZuCK3tXeUxOrWwRFKwYatQa3CrbU0a6JQ
A0hmQVBX9SkWlCks6EVUy26OI5jhZY0wWvpmcKN2WOYp4dAZoqciUkgV2fMCq8SReor3Pj0x7VqC
0uRvNkPtTUiWcWhC5MY9ufJua4dPqdWQeYftvM/NHWFMWNwidAVOyg47K9JVk3vsj0Jdsw5T9FFi
My+oJQETWailY4ELZYSxxhTSM2f04fKU/JjKKtvJGLYu0QTQpmt1P+LIsOY5gT2XlAxymvFKDuFt
IXD+eXGEr7CM7AqsrIfMMIkbo/h/0iZoaIuuyIQKJ4QtKz2OGmAdQQbMI6iqXwvuXUZ7+niRBoK8
CKSlu9zMVy0f2kDoBueM6efUxs4p7xrIePlyiEqgFRlR7R7mYhltHP9oKuVnpS4ZgtThVIuuO1rD
LN/g89zT38mSGrYop7Qm46mK8X7Boa03zqRyJFjmBGia8S3UkpPSiunA7PiOww7wLYnI+wUXmO2M
1sbUi4ojHi8ScJu+Y4aKJ5RZCL8+/J4tnBhoPXOWQcO8cF4YYwVkSTxJ2zI9tkWEw85c79gSbQnp
0WRRUdBupXlWX3vHQhuMrdHNUwhMi7SnX/PIzak/po42bSoM22vwJcr3OX3RapN0cs6b26i5h6ko
ziOeC1+ZgHcITl/PciuF2162LmbU2u6gqLVXV85MHxH/RDShoNNBbHjp1DBcd9Kd3tkh8nr7KEkD
/p8FH1GqqoR/hg/SfmnuRHq2NZqCObqqDJ69sBQZFqL3WCqQ2uEBJj2rCRZK9WOkO/BpEvRMktOU
92LA4oinKiH/b9Kx1MvYK3td3SNaLl6TEV2B0dgILURN1MxKtoCBuFcQsVqa0rslNmqElzBtzAk7
JBmYOnyBCp2ONfhqpgH2qwsEK8I4QuAnoSviwbfnhLyy0PR6XvzOUPoFZ7FjH0dD34OBwtuyqP1R
4UndyKaVokNJQ0+0FkwYUTFsB3t8455CVCU19dPYRbIfRRn67dC4i9D+RlZUiKKKOqcoTWLKJnLV
dLPYcbxTDvn6DydevGpUzRNUDmBTrX1pLL04AF1+lFY5HI1QQfuet25fxBW45TI9yM0WJxA1UNc+
G5nt0aFsAy73jwadx1NaY/8bsnrexjYLTM5g+KkUHN4NAc0vAxcZIFHRNzhyN0OYRTtbZxkdDKPn
jzWAfHZp5scF4iAlO+plOvt9PKG8mM/6gkJViXSvrXpl29ZERZTMES6G0rhOse5omRUDih4cN2ea
vxUqrkLq3H2eORC+et6aBOqryxXmMXbEZ+0Mp2yp0ceNXAVblsazaqC2ofJt9DfDTvMTBMLC00X0
HYiThVS7pLkwCM4H2udsFsw+b7Yos2MoNZ6lRTzIXUfQM+5JxcB6XqYvULOQo+CcdnrjmY5Pj2sa
ZXu3EKSZWdmd5WY+2IlFUUaL0uqKb8Sfd0EiN8+9M2qHFRgo2JzbpXvLdf1aWOmyXZQudweS8Jo4
nh+5arPy6PNJHnCT97j5AwJdX5wkk/dlgdZrADIKh4ts0q5lfmQh1qHyG1K4BZY9vsvqa5MZvqks
8kaKCxVvSxlMKnLdNHJWiAqVZpOuhsmYLWJRJ+4MgI8KcIeneTY6X4sZ0UdSdKIdUwoeQNugx6mE
S3uIB2hrcjsAZ6bzNhi04TjF3jMwJKCKLNmLM3ANXRvuU/mjJ21gg0Ov2RLWXhyajL0AR2nnNZrp
xj1DWNOB/Do6OD8yYYY4OTU8vAtNcbWxNp1sYfLqFuHVWWS6YYUyaWRCQI48pldqt5r2c1bRs0YY
A1hCYocQHB8Rjwgtyk7SaN0Y98kHESNkmNOYPNQ0vIjcy1Ju7NqwNnWm9J7UCX/UUcphUMq2mFPR
6OV0L6KEvL+oRMRRWQP3Z2lgJQV1wXv3wQGGEGGOs7yOcasP6hsb4rLPkL48qRZHSako0LQqqsoS
9wGazNz3pvYSqwY9QgvKSGtbT6XeviMIpoeRNR5NEXq3IvXDGDVxOSIzXDS8Y+M8En07bRMWusCq
pcecZRThpllt7L66kJ6Tn7C229hHY90F5+YOZZZR85/LbtxppToirsk8tamOnS01gRWK+klN1GXv
IARkzEuHGgiwOCxp81s5STRiiGRMzjtzJ4VO53cRQZiT3CcH5POwahB7sllE4T7SwKqIWEiHUEzC
lydbxa+EPaJS5pCxlY4/DMs3TWFEoUXVDEfiquXdJNRDNgpE163JMROHwLasp/EG+6pSEVJMrXYe
WQ2etDnUTx3dFd9YlyRzqGg5JQ66gXTeqerVadTMNfqO7rGl32ujhZ4y+CWnzW0Vc+5RaI3E8aUp
gMLN6gNu8xNav42s/Syd7DkXEFYV8y7PzcnoCpkGM0303siYE0BUiyVzV9q856Y8Cr8GvTe1eNE7
0R8aJ2KCl5RMohit1EM+eGxARzNFZJoV5gF73mkawA6vUpFGURjRS1/Sop/MlDVLM03MjkJQFyJT
GlVkSq3l6DRBIuQ9nPSWSL2XobEgaYaLxSayU2G/4AQIv8rSGP0CYtQSKuVRBcBjYpmN4mcp+cRI
P7pDbH0po7rryYGlSX6sDcjDVde9Ez4awKpR6Aqzg6aESEaRGNy1eYe5BScRii7DVJkRFeVLn5XT
PrKHaa/Ozj6bJI11YHHgiyaYqoxgjGCltQ0irGHpjsgaI28q6hv0lX2BF0TbCGz2KqfmeHGomqZ2
PuLMx2aM31xbmy30uMTAlM4O4/KolRL98PRhqTNFT5FgpkUlQlV21pXGZwtxrNrLUTozH86HTWR2
6SFPgAFExyAtm/3UO3eKzgcEgnRTuxKuiRamy5aFZN1S531FbCzMGdYQS2HSJXPoTldOZKq3blMx
G8AyTTMRtYrWTaQ8N/RMOB1ECRe96oDkD1yFqslgteD4zs34C01pCa4IiHRTSD8Kg2FRvEsahVUU
Dxmou9cQ+xaW2u3Qhomb1cWnlGiuoTjkNwsm3AJt2WhY3zLk94XawDkcJSCycZBXGZNdoyNNaPkp
p9rBEVvGnMWmiUuDMyxTXfqHI0ot1CIOKzBGof++ilLXKv3/AWap4iF40yjQFMuhglL+Hmy0YBDN
WzyUhyhN76nNPNHYJmvYt1GTJdsKNFTAEOeGpayL7jGnwgjv8LRiu8v1END1ED9srPYzLsV2A5cS
aje1ML4D3CJsJ/96a+m/6gj9U9vof9N/+j/YWnLYY1Trv20tvc1M+P/t/rPMPjPx187Sf37vPzpL
+h/rw03zyPoHWP8fnSXtD5K7NM3UVdB+ikqWw5+dJdX4w4Eby3DK4DOmovFS/mws8SkLuK0tqxqW
M1sx9X+lr6TrIG//ckf+mZ+m2Otv+Cuf1lhG3YJNoJ3SIDk0++4sXaQdxkFcGE/2CRUC/6mf7TMP
NqNMDwv9jiHSneancgmfEVh5oVue5rd5F7qwj9z0MvrJHmzEttunx+wzD1B+awB1MAQEJGkeUhcS
l0cp6MF22qpb08UaF2TusNM3gn+HTOLXWwgve9Vt/OmAOWXT7JoDQ8KN5A4HAPuBtINttFV2pP4G
s9t7sq/vad/6eDFcyYNVsa/v0V7bKtvs3Pl0wMRJ2dYBhZJneMU5Og/Vk+Jp236nb6XTCEwjebKP
2cnaNWd1T2XlN+f5RCh6oG+XfX5OgmFXe8UOHLrHAWAn9va+eg6v0jm/Z3vnDERw1+z7HeEuG4W/
ExO1K50MH/RlgD6CcILiFF9yJpkjnKCn7BFeKYmfpu/FnkA1N3NTfqzmdU8/A/ff2TuPHcmxNEu/
yqD3TFCLRW8oTZu5DLEhPDwiqLXm089Hi6yMjJzKwtSgF93AIJCe7kbSqO7976/OOZ0b+s8IojtS
oLuJJ3vhd93hufr1Tr9fBmW1Hd/g0hXkrjvVrvad74m38DQfkqAKMg/SXu5sCPBD/ckncvOUoD3i
BgTtTv8EM4tb+CQbXOWQnaAM9I0g20vBdCt3I0dNj8VD7K+B9UA42e3xkx/IZThZQBaPEC8AKeUA
Q3aBhjvkJg7xIT0Q0HyXDtkt+yq/W5/7XcV1kEa0h2cncia3tyGM8LRDd5p8/VrtVT+0Ry8LgBb5
hJm74WQ8hNflRPbfFX1A4Q7uoatf00fxVHxdXxuZLB9d3njZNi3j7QUhZ0+7KBfr3O2zp/oFRpf9
/F30YbzZGy6MDH5yi4/EkLs00PbQO3ow//rpWT1rbh6EwBsHhJzs5Mm4UUnlbJZDotEBjJLdgBa4
qDMGAJ0/qDuQ4cfpA2qw7uLKXCzB7DtQIf6JO/WxOCr7gUQMxtgxL+ojbkgAdBxW+dxrmCcin30d
jqybt+QL84c90wdjv0BBbEMKFQh+cs2e0nN6kg/5ST/T9/KYng1mQHtK9wCfD+qxO/7rtYf15dcc
8s+5/pfc8WQkGeltkw4cTz8jOe1UThcINrDje92Xm2vd1W9dk3ahyDXcwTFO8Qm6ICbZ7E58KrhP
kNH59O/wa+JP9mtja/7iFfbX0imdwYYjygmD0aU5wK2D/LDshuPg9C5YAh9WLPbo3dn9bAZ6AKGO
Z9iIb/vkBZjOnQdCn/hs1/vb7GaDG3lcIVZh5Gg9IKOyNw8hT7j1TcYghV8ns8XPw4EEKl/Y7WCH
dESHJlO/4beYtw0aln+D15L3CQYP/kVn+2jwsrfeVexuh9Atf4sOhdlHlS9qPNjUdlQiOU26Z13l
ZrcvB4u/T/dcnPvjRiCsc3Hn/MyLXdPN3dUFTbvnqLPpTA6429eBu5Md3A5uhgLphYeG9VH82Uf9
FKM1+9Vb+sz381zxT53Qo5M26P2V54myspfwT3cwhwe+j8eNQpRwy19goPMaLmn5zmtxapde5S+i
aEdPIXSeL92RdKyrBuAkeXIkvx19T+XUgTDCmTDQJa8TChrX8oHeQ3PqyA45b97twpVKruiN7uJo
9uIAGuDqfzyzwUZXOoj8iEGfe9uMRiXepvHOnhyNyWLsS+aOwOutPBQtbMmtOEnJPcBspp3of3VD
N9xvt7PZ+N4fjssu8TmIE4UBD4g9AKQx9Krd9vDK/frRPE8HEhl+x1VD7+VjCIMwqE/xvjs020B1
9UC4bm/acEExBhYD1vRouwlyr3WeQBpzDwsDrnS+Q95oQyZkx952TuhDeRaw8nHRRAf3h9xz8QAf
GT3UtzHFNTAPBiyXs5OPfaDv9F2POYHvxrN2wlFzh6Nwm3bdbmEcb+dSWZ62ORK5eLf3gSn5hk9X
FS8I8j/dEfYAJjgb5VFm3jYkytNyAIe7jWRHsUWGGIwpnKANwCu7GEwHmm+n89aP68d4X3k6+aGg
2VW7jYrGN7BRsNF5atBD+sLIEzEnzRdrD4TVl5mz9HsG005gFm8jNbmYgXwYfQRk/F3oTEdr3+3i
YJsOMMAydwGaOStmGqEwlzq/a2EGhB1dSu/qmV7NE2IY2E4gBwyZbVhOPNrELXmiUIVxCnh8XZln
uXg80YAp9WC+TA/qhV4v3nXhSufC3Z43nEYMu2zHuu3ybXbmTrwRiu4Oxt1vuY4yyLfn4STsQy2f
CdkzAuhX9egr5mj+YiKT9toPzIQQW6RwVeNpZSzA2Ig3YJ61d53pKz4sgeklbussbv0mBBVmreKY
wateGQG4KzJ30nmTk/JuoCHleSuMFMOXeVP5noXXYb3ZhW7p1j6wHQfKHAyB6Vlu5bIKOTkPufd5
sK54AMTDWxXvI3z2JSwWUBtnm62LI21mSORVM1MdhYWz5tbhNjrB5Tt5kADyTBsHvKIr2cA7/D7m
MS5YkgpDRsx5ih3TBbZqgzR+jL9Wl+1RQy7AheY8Bqwn22vPwpcwg/Q5xDeor0XQsKLGLrxBeAvr
cdXP5bV4WL7NO8Pr/N4zPLrBdu0Oy8FUDwOJ3ayLRcx5xJ3y6EIMsnN0AEyd+ghmu9Wh9ItDdogO
VZAvJyT74ut8bM70536LWeYX3wrIqztFAAyyeMl9fMEd1+ILNtqFtugzwKApg1nMAXZ4xp2zc3tw
I9yF2ocI2E7YC7fCTfGF6M5yWpwZuC9dAccKyNb2z+9t8avgRDg7FqHo6Jh27fGC/OU8XOaT7qS+
6fbe6lkB5Th33tWm3fH1MF7jToV7eD5hkN1BXuk1+BqZQ0ntqF3CZyBgPb+IT8ZLo78QJ9OAiccZ
+8VsU7fBByLhB6fOnkvksSDn6enPI8Zk3x/DffXC82WgqK58HXCfyqN8m+Bjre3kRd3L+/yofFa/
ms/qLQl4POybPkVcjv4p+WZd2qN+KwJEkv0iA+tpQ/kQOdEDzS1eu4PhwI8ORWB4BuoLtuZFAXo7
3GfhGE7ExxTJ+B2pI2dwQ/u932UOBcuAD+zG6ezb7CAX9gYnSL942Sk5weRoOIOvBJNfeyXvv8vf
1GYHmW+ytz5rmh1z2Ef5Ccisxjjhl+qZnV3QYLxeYfNWkRICbMpINnmG1X5zIK37e7P4Qio3b+p8
pP51RuXcFbpTuOtc6HQIY215TxPUGsR+5ZRu+gk4sPs+8xLD98md/Nl7i+9GobWBKTMTuUbDMTzV
1m2d0UXvJmMXZnV7cScXKSCnt6GNZVJFzHHTjmEfgAsBZxG/WHQR0fUlCeC9swjAIb6jouT1DVze
EFNyOfJ7sac65MUXGgLn74vfeiGnw1WG78Ke8RsbzkDPqw15N9d4vwrbCiJzJzzIvu4DH+Qyem9y
UwLvr/ljflmiQPUrFjf4D1iaasxayJiud3jQZ8NjtGPWIz/1ChctG84l+hL71NgG1hxeHGPXeesd
hYWWi3e2SVNzdmoVXBZJaZ+F+z6418PqvHxPg4iTbI+L12z3Nr4/J1lYomsHJDY2SrdHyH90u2XJ
3i4Kg2KTU+OeFhuuKn6j5M4lpPx/4pGRKWZ1sVxyhW6OfR9sGJkdFjW86BJj5yJjyDJqbvfBQ8d/
DkoP4hR/cAF6cieQubqbO0jTuUNnjWf6zXOF8bf2eTAHLZcPb3Ow7cny68xXjRtQd+R/9tlzs+d5
sShNXve6+gAyMcomay+NmIG5g2LTZiENtsCxD+LNDNPSabAwWRhl3ILTCOH99w6PUfBrTpR6E2sL
jovNAVwwjpQf78VDckn3FHxdUsSJL9tvuq26MzeDcK1XfyNGYIWZuDwBr+Jf+9+qvIXUP5M/P93v
v4hImqAti6WqpTNOKp4mLEAlETHruvcVP8WjlLawhpSKQ02aF2DgWU3OSBBLyItNy7CAtBiz1JEk
x1FZ3WiX3zZ/a95L27oQxBg4AmuCYDxTe72GL+E5PLcn69ruZW/cT4FEaGbhsdK16Eo41dNBI9jt
XvPnxYt2/T7ER4aFGIstYv2JMHeIDZxzfzy2u5L/oPbZFo1zf9T3m0UcfPMJUluWrdgfP8wfZvtm
sAgVQfey2uW1O6dP3bdtGZCet/WtIOoknbyT7IoloHswjrP9PjK5UWa7myp0x/gHp7MTs9rRrYF1
0KDDtcGBsnQkmOCcnVOXdjqGLU4jKXq3PQpYQ8k1D/p3CceXwBcpHYx26kNPwRlZaHbbkrK69Qki
Ex4WiAjiV4QdOEXqAh8gqtkWpZn5NrmYCfbZfLTwYfY370azN/+GNMbr6m6+wZZ3kL3a7zBk24Ng
LQ2EQPcrd73fTozzKTsNZoo3AouyB+GjV+3XQ6k8dDrT3a6IwUcsOsIneNJYcggQymAgsu18/Ylb
xwyA6vXGV+GB5DH2YPaUQ7KP9hqr9rhjYQ4W7CWovSAlzkp8uHhY/EGrEx9tfiSS9HiIm49NtMA9
KDZWu79at/osfkgfinqXiLh66Xliem9GBHKSyHEKnLAa/jC8O8Nt3W1MTvwOx4p4XI6R/5LiKdK8
Y8Ohjo0AEK878aHdDMiuZb7XGKkWE8MjYzMT8Lq5iPRoepuLp0BJ4qtglw+5BxurszmGMw9u2LO0
Ykso23PpWATcsnxf49TVymkLSuhlwKRulgs7dgrf80t0m1yYBb10NwYFZqbEGzOdfz1bFeNXLbCf
s/UvfS5TNciVXjXSGS+MnD85q56Lop9jB3eUXROxt+7370i/MVX17VL3K7ICIk5b7wrPyp7g0ive
4ttmRURbwGvF92faZvZrQugMUSSONJpMoDJ2lGb35KP8bCftDAbkO/3fDI2MWbB5PwqRBH4dS6lC
Tqg/qps3gCgP/3rmhOniUOyqB+0o7WiNx52KAlCf3wow28ZB65zu2/qleBl3/TELsheEb+ZdEizX
emfhXsFNOh4fYXd0hFfVbfms34WfYh8GniMVExb16sX8FJ3lvXQBCgJrIqv6lfQNI1F+Xh+p/jJi
x4NxLoxdtAckecqP6yX0O1+9aoFS3Uz23lZo1hdeNasX437eskf+5rxta9r3gZHw9im33/FGWExh
+bY1BoB42IL0r99Tjt9W+23fEE+dmNcuWOEkr9trh+m0jQDe/9m8bNmDmbB83FNGk9yJxQ4svF+q
8IRg7T3ETz6Qn2GQYvLFPfJOm/Xi4r6S8SQ25qUQ7ZQMu5GA/u5+HyEZI8wlZXBZCd1Nz3xUAWgQ
cNYkauSA+NdNXISzWSBLbHO5F64Edpw3Py9fIto0bHrat/mVegjGeSSMyCOAhAiinUheBWi0I7vt
hcIt66VOxDhtsfgxI15APsXPSLNAouovwUBitiNYKFgVv0fkT+Hm8hrsUkncSMomtq09ZI27Zic+
NrvUMZ6NT9A/MPySj9vMJFDaC+Rrt0h9cwRMlsPwkQCNJZI1h8SB5caH+iUiIPzX04hS/T9f9OQt
7/wneWZUzbQsj03jHH6TruoBCgYe7BY2vdBa9KRTyj1T2nO3eNDkAW4RmuSX4FAnssz9JwgznrQb
qPEgfFjf8xOff0dpx1d2uMqeeaAP2I+vIfnjzQkPb9GhfBqP9VEKlMP6vSK/CcbeWT2ZLCcCFHto
3ez+RB6KaIAM055+l4BciN/ulmuOy67fYHx4oYeN6K7b43t62aHC0ian4oQeqHX+hI/JoHLFCwVf
zLNHrX4v3+RPsKCccOaIC2VcQlpOSHI2PGxa+fbWAxzN0zuw0mbf+OqxOVpXiI22xABpH6qMB1AF
l+5o7MlgeZuVSQPrh876f3V78IckS+pvX5O3/wGdv/TCqprGiPr7zl+3yr5Wv5Zlfj/m97KMIv0G
EyqVFFWXTQuI3x8Nv9sWXZVkESpVaiwqWdTfyzKK8Rt9/oaGnJ9GeUhVEB38vSyzbVK4LJplRPCI
fOG/U5aRfq0TGibSyKpJt68pGrKiieZfFiH4QddKgPDpIUJqQ32ZxdZuUdKAHc6ZIQ2sWnAk8UY5
xmrM9C/D1v7T0/on/Z7Sr/P2/7yCvzitMeojitVyBQ1U/fk62x1Y+MpM3ekMT0NL40rzkAyfC713
NgFxS/h6v4D/6mH7t3qXv5Qn/ycNbokRpNOU8Kf35b71b//rW9kn/bI15//nfxzf6FZOsj+P75+H
/Rjghvkb/OQywpOKIaOUqfACf9Qd2aLKDHBVNWF11MXtVP8Y4KhgqgigioZGiVpBv/LnAJd+sxDO
pGQtMyhpZ5f/rQGu/I17tRU9/7wuJGD646aA+DMsZtKIKhLOEKQaJDlbcC6WdCz0DraSgkbFavya
W+Kljc0TPJtB1qBGQ2vxWTLTDYh3nYRy8WIQNrTFOYr5CK3sV1WIK1pwBj7rXrK0fG8KZR9ZUgok
J61OSkhpJieJZSROS3tBqRQNBHD03TVF62c5TksLaH9FRN1NIz1FGoEiom5lTAFcCBF/QlWHjypt
A1BPJ0cjaz+M0XrVBHj84686nJ4dbr4H9OMpoayvS/APfB86moQ17eMUa7JjzMkHFSEmRQsjbza7
Ny3sJUdA+DsWv1bihilS5AcJJcylL+3OEpLnaR6nC83n4R6t4Ssd0lt3AJKcFrTMgCD7z9oQrhBA
zZGPqN5jUVMjM6HnsiyIbEXkeuy2tnBZMpgHhSitPRQX6ckZUZnkT+LLYqigkFBjmGwbChoRHFdp
pNQu3Zn9HjJJuqYrpDUzdAwgEJiCzkDGW2+jLwWaFnsLStRX7oYMWVkbu7prSM3hYm683XAW0gMl
jIiWDQBSC6rkcAg3m0Zl+DGuCLlh/XBkLfvaJrXkyaI8+1YvU7jE3sAqFidfxLmjELmR3BuR+o3W
2/7a52nj0Bjni2aCtlOfUP4TlRCyux5dpyJuA7QZUESgO/r/YTX9v7M5f7vXf8N+h9+NBxq2f7+i
3mBdT4T3OHkTuu6XjoefR/9ueqzfdNmQNcyYpIClkVipfzc91m+UJZVtRVPEDS/DqvMP06P8JtMP
vbXHqNit+6Z/rK3yb5qsGwAPkFmhVYGV/9+B0myOwj/Lw9wRDn9ySTNJo8+8FNKdLunSRcwm4k5N
HI7SKptPRlqYIgDvNjpXwCySfWksK+JxEZFHmHaPjVXS6SxDdH2I1vwjNEqf16HpLgUCsEetLJ71
diSJoCA/oEIjz41iIUJZhVJUqB0FcS2Y5CaEhZSKVirA2f3jWFXZvlY0bXZGszEOWQPy0S2EnBix
Xb4hjxu6st49N2X+uSxryjKV2NmlMYU+/cKyExeAaxb0B6ApWMjGNQqVciU7hyZkRYWlSldEsMwD
lCnAsEdZcSwk+5x2nSFh0lq93WmdAHemqltPI/x4D/BBwtoAkKH9BrWRGizr3O24ZmS/0FZd4L7u
yjaDbi6jTR1q3oi4RewmSNtV3ddNlDCnIjKPcZH1X+ZEJ34uBwN66h4Cm0SbjrO4kHkqmuW0Wgpo
VrnaeA3yryENs1CzSInfFQ0yoMvYnpuhebfGlYiFhtJrM7YdlBdgVo3QAP9cqimOUK2RG6/1ZQ+B
v/UOSXUBT8Vkrc+GAnOuPUBLXLtS2ImXOUpjf5ALE85n1ArMLKbBYaEHDYppsLLSJks5b73YEThw
LdGKnYq+Kc3MG3t0OpKXQvDFHWur2SUpjLdqaSH1sSJrhnT5aFszTJ5qYT2nPFZ6bkftMmgiYW4j
IeZXNG8scs9VGCZQvsJ0Osb5c54ZxTejX79BOrj6xdhTy4F70OvBLcIpE1dPc4lmRY6J/CJDHOAZ
ef8tTKX3clIrJzVzarejkn6J4rY+80LhLF1h+ZO0HigxRFEPSdtV3tRAumVYYbTTF6uiwbP8lo1V
fjHzigxVLiHnF8PC/u97bn9r/H5xy/52r/++JhKH6O9N5Omt7uO3/J+4ZRz2wzaa4m+yJov4WIqO
HNM9hPjDNhr4VhJQQxX1cONnNxgBCV6Xrpu0aBjosIls+odpFH+jQ0xXMaYa2zV8uX/DNKrbN/1T
0/iXDpExDo0wBmMIxU/5XTSS9xphSggpoQpVhyqQ6FNEktN4mWqY2JcF7uNRj57GOT2vUvkCqvlT
LdPmHGMsh1NiImu1WOYxiacnaPdhEkiOYyGd16h4URdaa+XpEd2cgNnm4Gm945591hF+W8Bo1ysS
L/1CbqMQ30VBJM0BrsSqBBiN0mMk18yOSqCF8zHOy4ehnS6jYeyQbt21hCKCmTv98gG4Bmq7dDTH
JY5WGrl51e/rZEApUn+AxBeR1nH05QGKOEEqaNwdRqZN278kEoWvCWVt5H2LroV6fpXctKdwy1Vl
fXUsTOO7aoxHWapQObFgSZHsdNNMhxEdykdfxUrWEbBqjLoxxN8ho3daq3fQHQqAODvwre/p1L4W
9Hh3q+5J2XAdGmE/IBA2hoMLVQ2OE0qhmnySdLod4gKtsnhPLy2NdE3vWUCB6Lxt9gjKoe75MetW
dPWQz0nrYyuvPGvCtcq6mnV2jhGuNmskZK1yfS0FKWg0UuYtNOrFDJ3b+pT0ErplLU3PUERchXJ1
eyALirQ+J337xQiVE+70blCyg1zXO6EBdwIKTWqKfQFNBX7XrRxX20wbD9fBz0yyKEL1WMknhtMx
Vuc9TfkHw+ocy+jpH8L0oobkZcVyKqIecUcY/MB2TGb4NKhAz2FUMPNyh06jPY/S02JUIOg1/RMk
8TTwLh4Qnm/iaHjNlAdSoRymKvk0yxMqFtF4RjHpobaQB4RKBhjAYzvQ1RiPT7PRvMFHCei1h0VK
f131BUMYPncqfW6LWn+EguvU0iCO/95W64uKIK+AgFIdyUg9wgSHYp9603I0yIcY4RHaoqB0G8an
AomDCeDNKiowJaALaZqkPudLKapI64gHsege4iREHabo/Qa5xxXN3UhSbsmIUFzdZF/jgu7EQi3t
MLmgPIcbEBqfMoP+6Q00RFs204nxp+dv2WQcYFv7Esnda6a3F7MGZ9JXb21Ov0Ao7PVUd4uVQmq6
XYfaHpdy3luwk4oZjeZl9RblKul8WGWzOHtpDWhbCA2EMrrC0mzTbW0rvYSASPYpR/UHqv7AgtA0
1CieWbTlbFgrTQzGKnyGRMJOIkScYHswBctWl408W31o4SNBKyDydMhQspxeagVxOHBG6XfUM7w6
Up5XYeSJzvqhSLV9nFoJvowGLyPkdoP4HQITULSs25VgwaMOy0cpfkAi2hWN0Snm7KYo1QPyGb3d
KtAmwcgzJnNtwxdNZg++UARmTj3rpj7pz1ovns1uOXVW8aCg/W6bEZQHi5y1CN5NcHRRPDVh6NBQ
GZ6z/LYU4XGI6NpsolsqfKxD8QER4WMqGq9atrzHTashviC8jYLhxpY42zGCkT74NMPuogTXYpzz
oEabxZwRFUqj7ZnO0cdMHOpPM/yCXmHES7BxlaE4+U1eKLWHm2JSIrcIxpVh5ktW9bSmuuK3alwE
21+oUbaOEU8prKq8BxJCsGWEUNSnguhHMVIS0HrKiJPHFM6gXYOQqNlPo4kgRal9IHPjQfLPo1FH
COmihWpM31c2mCh1U9YCybostLAIc0xn+QwNcpq+RtkAa1mZPSuq9a2yKFQWHc4oQaEC+rU3UGhB
AKCWkwImYeFjFY7mXoRMxBzDh6K3PmEY37oV9TJ0rCmoJjC9LhF0hqQTkMXbJL2K8lMvgBgylFXH
F8suSdHGLl3S8M4bmRtPbeqGYzwFpclaMk9Uo/SuRphUHtADsfCBx6ovHNQ7ersOUakrZfnL/3df
/vM/JPlfBneHqv36ViZvv7gu2yE/vBYFNgORt2BJKCWQfdXY8sNrUdTfkJc3yFDCSqD+2PIzoqOx
XcRhMbeYTxYJ9n53W2TiQIgWDLwcIDk0x/97EZ1scP4/+S306ougKSSTxKyM5iM4i1+zSpnZI16i
DCjtZbXuVm0xH3sY9d3OypovHazUixi+MV4R0imG5JhD6PiAWFtLfoUdoHv/2C9gcKsqL/dSHs5+
HlubZKbm9plcf1ERFnQIW9ezJVjLpdIhnLsfCbhpJ0oDHsc4QUq4dOPOYgK8gNh/+PHV2kSNHqqa
m5qG1hFdndyFy9TWZrW/rHLSXZe42fQik+Kt0wHZJmZtPLToR58WBSUxIrTibRGpw8uV9BLN7biH
Rsvw7gfM+iOGzfgELDsNzLSIdplaZh+bMflxnGXC3Kdq9XwANJ88Vxb09dv36YNGTXVaITnNR7jb
QpnSqjDr0DxnsnyGIt8KCMfewyJSzst9w49f404+9xvHzYL5d60MEYXfD7kft/0QjRCaQQjYl23n
H9+3fX7/Anh2qTmjxH3//MfxP/eD0y/FlMIz9/Ow+2/3Y++/9SbYLU2MK1+r6ixQjEncodIGsrQx
XmZGwbXMp9e6U/iLMPRiGtnbfZukWtp5Tavv922RWhZnMwR7fN+IXV1PuRrRTLN9T6dBzwC6cf7x
p7Zq47GSif5zZVydlPLAYW0kM0AxNXRNqaxeKyuGOHHOe79UxOp11AHT11GeAcxlKylKaJBSKz4g
88yfAHRttFfK031rWIRvIYrol/uhJvSakVrVD/dtQkzn/ZDCMThRbJ8tyDTnChWVItTmywwIyxes
RLzEfQs6VIplCObT1Q8jWbnMqQEsI5K0y5yvE1tD4xIK8+jPhIeXommoUyFTd5kLvBZi8vhadUbr
s0sK8FGEWAI1qituGiLeaVle5wnOeyEv62tVCAVEmUt7DUc0fyBW7K9zq2Z+gXbldbbmdKPRnK7g
bOn/NMPlGo95zNkE8ToPguAVeqRcK1MIvRCyAc6mW97cq/q1mIiAYQSxrhEiIZ7QG+G1kmvwqXCF
38Ix07wZoYbbvOaqV0RydpulCAHFVC1uROiSF45TfcMSiHyL2dwQiFiRTxK629wMuI9CPN7iXJ69
WdKmWwH5CfuV621GL90rzEa6VUU28H2Dwtmi3purQrsVIbXvWa2N29xD8CF0vXWruCzOZgo3khdw
y6Vwx83gBrm3HpbsZC0425w/xO2U83199RBrEB0tlI4uwtT2V0OKx31n5p/vf8lIRV7vv41Qnu2n
ZP36l89Xpt0OvQ6UErfDfx4wCUW5A/iHaNofX3LfpVcaPdCFTaDq1w3xGA9gITQkDbcN6h9bK9GM
g1FC8uMvR2jpLPugRoVNu0FCB3K7hGVMyZirqMrc//z5I8SthJJqE3jZ9vv5A2lAyTOEAcfzjw33
M1XF2npKPSBN/+sGK4d6rEzTwv3LBlEAX7uu2vDXDVKWwVQdy1R5t6/6eSNhVtE5oFWQh/+6odE3
PfkxpuX01w1obknIU+TSXzeUKhVhVR4E7y8PEDIweu57ufF/nvf+pQZpfJvlkG72P572fcNYtpod
KUMc/GVDFuO1dijRue1AA6dUJAfCRuMFo+JSbFg+FNIa7gYhjv2p7KTPelM5ghjRJ4Cm7KUuWAUT
1YzPUzuJJ0Nb6b4u0B4X5e5Tawl+gU/2rjcEuAWCekxwOkCSSnMLPdN3Yl+tQWR003OhWu86DKXv
YjFcSShaeyoHsIi2Rh60jTjuxjRuXoxofFAWtfrSmjPgVCNub1OKOkQYKx+KqJRPlWbBtRWVD/cf
rTlUl6HSvPtfupIwpzSBzj7IVa8Z+ljB2IAHSeEb3Lj6JNWW1sqESqg43z+7/7jv3Hcx+traoJ+y
ZG0euvymNmJ7a6uoBYmVRDY8e9b1vu3+w6gaWyxasDdhk/34sVjrdMnbnSFJ8GM0VXTu13o5SQJd
ys2cPciymT2IaQiD6spI/+OjQcizB5ROhTgZbveP45bdGwlddryLHwffd1Lm+KWtu/543+v+EVoH
8NQi9LK/f/39s4nMi6PUahv8/KzRws6VhhgdgO3E9zP08oQAOcyA7s/vk9doCiIppW1x2+/H9zVF
vxckAoaf36fH1XJkCX3KxgQGU0kYhTOi235bhh+MoUVqyURpPKmj5aUj7vYbOiegpIFuv1hfjAmh
q1qFBjQU/GXsciSoUOFVO8ukCKflr1ovQH2RdsB/RiF7nXK5dDtRW92x0j93S1S+ZsYC2FZalMOw
/cn6iZpWm5ineV6L185sCVtUimIpjo+1LZViuElTbOza21/F/CSmdfwyrf3nVUZykSiIVOxEYypB
zo7OrfWaDOIrKOLlVVU79ajXE+1j4bC8opEz7fIYNHQerQg+J9MVNTbAd0KRBnMnr69SQRXRCuPq
MMyp+FqEFXqcU5OcYkOkQqZKr8JUBYJgKY9aMtDkPr4B5oUPQtLSG/QrTyvaRkd4qeneGkL5WA9I
DGewE76OdSkEJFQSr5WEl3DSxGsdkQdJgfMGUEsknhjreqD0Dfry5G0OURFNr/oqoNMDScb5/qcs
QEgpi9lDV89vQPity5SeUNlaX0ZdUh9rWDjv950X63JZ++rrUjTt8zByDcViHnBOKud+n5NUS0G5
bpSsJXIIsGHRdAYvTmBWbXVc1JD2yO2HPI81gnyW+CplxceoUbAAUStt7O5OLsntcz+TCyzbcfLb
AQyCIsivShvOl2SYv93v25zH5mClI2ilbWNTdle9j/FN8yr24SNVX5scwU61i4f9/U+oWAoyBop8
Nuo4ejDm4to0SSAi8f446fBia5zbUlLjtV1V3JlFeg/hY3mdJih3LTjH9KwFkdO35itvrvVLYV78
vgiNVxgxPAFVG3uOB+GUqI3+NLbrOS20BxWw9WM0N2cD9RJmZR2fyymB2UKF2mEJ9aNVogskFte+
XGnWsqLioIjTU2ShO66l6jky9OKqPaRp1J9NfdrrHTiftlSfdEHey2OmHGpWnkQd2mDVk50AYxDx
tr7HfmvHvJx16k/8dv9RqSgFmWnnRaKgBclAISk1qHIO6mFG0jVoY/Ed2Vf4JQvqP9PShMdliqKj
aVI83yLpRH0ay0k7hWEvHowyC3RzhYkgjczb1Iegt9J+K5UbUOKT+5cF/bOFZAsVOTAtiVb5Ul7C
yS7q16y2PgKkT57LucrRxgNtiT4lSHnQ5rkQ31TytLiXPa1RS3Js1/VZlRNINqYSUvGy3I9pKjmt
HHdOKcIvryAu4kTm8kD9KLNHmDFLCBaDWJA/U2DCiBsiYMJS/gSHtBJUy6gHJBwusTX5QqUXnzCE
+6Z+TERngUnFHHrrWFr05ucm4GC6NZ1mhVYqBEYKNzr881DTdub3OqwwSP0cNG0TKDF1ODWnOB+G
lb+8ZLGqBtqsj7CJNV/WTvfLrD9bRvlkZstbX/aaD2fQ90lRdhV8gbYle/gvwOBU6/MUSl+15dwb
6gP8LWCRGuNtq93N2bzaQqmrbqOZ/5u68+yNXEmz9C9igybovqY3ypTLlKr0hVA5ehN0Qcavn4e6
PdPTjZ0FGosFdnEBQVnSrVKmmMGI857znM9WopvSsLeL5bSvHWmeo1aeLTrgC7upoKThJgCbTOUp
tcxlvHbbl0RSYNZ0LdzaDrS6hqHMVtdaqnBcxByhMiDJCxp2kjjJsk6txqXQMEb1KdoG18N89iQU
Tzkgbk6FSCFUEuoYUvLRLpdhbeYh83rnaLcIuW4WNuuHZsZbaPry7PKbKSe1r0NvAcXa2QWq26/M
W2Ugn5oFLFP73CWTGhl4tJ8au3xMO5/cEhzrpJicc9NqyHkg5iMOz2UbYp+WRJqy9JebGUQHlLxL
DW4lBPKD8YkXCERawcsEOE37axrg945BtOnm1HCF6Mwk3CTbq67lRPpEQspCuj9Q5b2XTE6pRyGw
OtgvrLQHcDFUmA/etIopQbC+miEH/RlCGwOPRbiz69CSRXq9RpLLqXCJNHCdr53O2oNQZRU334Mh
ozFAQLYJ+1fXyNYl3MQxzN+xjmDYFfVVDL2BHByvC7exqVddeqXcU15E5mqEYhv7FUnegAxK7DIC
sDSBGJ7exuYC9dICdJ9XpPvmWrdVuKoRrVfwgjGhFhV27zjxtlNxaEwRr0SYm0f4uvFwmW++FM3e
KG0q63yLSFKLYEx76NZw+ne67j6skCHHkBaPYhySNdAKWBFT4e2ZgRprlc8Ey6nb2LKSY73giFfC
Y7FQBF80xKIZwt4e5xy5oeZ3MpqkbjsTkGAminOdYGGF6X9yEhgexiyebUTePIR0oxe+8qy19Ubt
08ZN2/jB89j7pBbbhUlaH5S3YlKmeHbnqKbbNSZvcuGCRUxqy7m6BkttppeJb+Gy4TQhjAWTc0Vn
7pEqrxqU4FHm4z2ujGHHQYNAEPXqXh7lH65lgBLgOTgNe0ifJqmCrkAOZ3PNjsAL6bGeuRRZWZ8r
hOTAzJ5dToGdRezdrNJz2X03+kkj8zTy2LU1rqOuPalgRiZyR5Yjxz7X/ksVyeYyh96rnQTOw+TJ
P9BBi6uIayp0Tbhow+ze3BlVAKccoQsj/FlEmGz8xCpoMNfFAdbXIXCB240CkIu8yhyGT2AwpPc7
umEOvVslf2AINg2Qs1UXOPdhKSpXBY0npjgs9sRL0j4oyxDbtgZmUAbVeNaVcxnEDKRHOs/Sd7/r
4pSYj6ZQVDEqm5YNGl+la4oLfxd+pRx8CtsK2SNQ2LxUxsjvRERcgDTvFdxNu+nixLiKip1R1sZb
pAP30PnQjemk2EGOayl51/1b1LbUHKbttPEEUUFqaY/h+NIXun6onV9ToJCVZU58SHE1urRhnUbV
P/TjWF3AyZ3zIqhOeQqXzQ3s+1iETy49ALdukcKsxD+PmQEC3qw8kOOwjVQ/ATMC2+gpyIKiyUmn
Ulf3ELt/QHUp2jb6do8/EUs5o4im/GmUrkmB5NAiLLQjZKHK3A/AlZb3vNyP5fipldIvmb2/zk3v
7VxHUXwd1DtaL0mEOrNzoL0wO0xRSpAljz+k4TdHen53bVG46zwNIIXN9aOcimbvNjk8hEreqqpo
j1GHjV/P1pHOJcV7tBkuUex8gCM0HwOpwxMju0cviM1HH/kL1/lk/MgoXHnxg9TdYGfqLmHrBufJ
EEtDn7bfLGHflZ9XF28eSPkw/6dSc/4tB97KOpVPNFMHlwgYsWNGGCzAFoMW5Ga3ThrB8CAx/C1r
27yf+6Z60iJ58seJKGSHFgD1cSlstZlZ8Kpl5rD2mnjcq1YYj8GQ8sEMN8Oy7+Y3qzfO0IKND4p4
25QhMU2aKulsn6ZdmqmXuJqvfdwnT2H1G2BqsJ1yulcLoE273mTLb00UhTfeQz37pD0FvZFlaH2L
QAx1XUWEmb4S6Hgsy6kZra3aIF5uFU9mgOUOsY/TKtXo8FfNTxUe7SYEb+HDrV5kOrSfT4SHOmqY
RnpNtDHT4WAFFk8vuYetSR1J7d4DgKDDU1H5NcWI1BbMorBWLb1pJElCP+bgXdNL3oX8XY7/Kxuq
VcOLAv9Jf2Lm2I2dxyi0fxtnLzq6BnMS7cznmWHkxYhsFoflM3Ywf/8sgiyO2Q4k/V9fQJiZMNPw
PV8fcty8X21iyT++8N8+tQFj8Qay4Wt+/S9BLP/6/74efv17kz0Z4L+9b//4N/9XP0dWhw9tpzsE
2H/6+f7xvW6Vt9tYakJ8yz/TeOBa//6T/tc/a5sInXH08C8/Dac1b/vvz1v+T/BB/+Qo+Z9gRf8v
Gkqc/62B/SH98Vn90zhm+f6/j2M8DHbIPaHjgoSm6BVz7d/HMe7fIA1hFQFttrjaF3vtf45jxN+8
EHfJ8t8XNwhD8H+6SJy/ma7wBRWUmEmsxbD3b7hILCx9/zKOQTLzAVXT9WaafDVYxjX/zWnX0tg+
pH6B+dTn5qP8pt0i+Hg/wYPav3t/ns9tGaYXVxSU+Tpd+cAqf6g8/cKqV28qo5mvE+jcdTRoIrse
mMlz3MXPtRHAR0CSOHtV3mwcIyaVWpoQgZQVU9fTtjuPfQQbjble28pIrlbZkTvkyM9Mm/J1WcMi
Bk73q05n9qwUTu9oFXmMZZRfKKFfNJoeP0dhi1Od6Gk7hibzWd2S6up6sc7q9qZnyIHT6PfrrmR+
ECZ0dPRY7ODIYlvwFHWQ8QwK2DWt74WVHWQlcKyV7KRX2q/+0Gz92CNpsBEIfxo5tpq46+js5mS9
Hsr+oRqiZfBpY0xeW6kZw46Z2YVJq/mBBfCbMUX9S1vFHtXQ3Os9Ky6PQ+9CjpkFPDEZvFmNTDlC
ckaedelvmhqa5iri8HCWtXywGO+v2DO9UZpbXse0wwuB6mbJ4dyq6kNU86UyIorfOYmuACLPjyz7
5iFvMPHYJC9rU430Cw40PgfWt8yghIISgbdgnt/mZLqnblOvPc1GE1/6vOljR63op6YzE8qiVOBj
K4SXtioeCgzefW3emoWHqV11CCCZQ2qjPaApBxgPHs+aZf4O0RgHRkXrqWmkOHxT7jMyjkLK22MD
3HD00YXzOW3EL6/Pi63bBi916Sy99iEFShQjHeeZI92o0ntVu+AiIxrOgh72ghqijSphbFM389uF
2rnKVQ+nycX0Z7pgZJPM3ccGsSy/uAyZD5cBS+YqaeEm0MYkq/ijMsmEuXgvE0Yhq7CcT6kw7skc
uljvqDqZMLVXTj5vwaj+FDmRu0bWn0Mjm1VVkm6danunbGDmYxqRbaePgphHBPLUaT/GJg63lh7a
bZPbR79Nqr0b4f90dFvvVd45L23ikoEtF1dNMku0P+dXXwn4r9xKzAwEt1J9/+BM6fAIo5GAZTO2
m7602mcKRbh0fSTvhtOaEOaWXpBHK3U2KpQgNqZBUOyZ/YZK/wzvlMNvBtUA8tk2iTiFsfDw7gvj
Y9wyhGOnjE8j/qyoiqCQiV0aUu20TUv1zbFHYDR0X1MXaczPYOpIlMbVqetou7FyRdZdeDhxwp8y
9r7VBW8o+vhgCbWKfqMpQ0fyrlzzr2GdQgZhM4q5wYcb0it/HdJiek4sjAF9z5sTGaHeoh1ZW0ID
uDMHoldUlxOZTPOfZjShpBdeCKw1dFCBqKTNrBnO6JxCI2Xrt3FmAzdF3uCt932YL7E3n6d0ijeR
Q8WcC4VYKXmS5qDot/RIJpfEnrOq2DIY32GljPGBGRfTSl9thhBrTm28j30bA+lkfbQVXRgDR6w8
makrl2228rSzcxxJ+MtEMmwNA5iN2d3scCRCSDH1NrZqDnqGYRyQ+aJLAATwyCH0MWs0IXt6IznN
iWo7l+704ioIivbcQJAW+EO5kMdDYEDUkh0AEKfss/XgzsUnJdLxUXbVzgn092Fil5Na6oqiwCIb
wndxAmctqZRjjPgnSZS9sszxW1LWf1TZ/BFV8oOZy+NAa906rPX3NCcnXmYb7UfbzGC23qqdcoCX
Kng5Wl67sqSP1qREbGhrIo752K6MGklbud9bgWPZSD7DKtvOTunvoiKCAh1MFke94e767NojhBSr
QIBADjRWnend2iD9JWvrI7eNQx2Y9cbnpEMxjY5OZSmL3azAm2M4+DH6HrVhgW0e5glwRQe1QnmK
rO5cZUfBL2Bl+b6zVRVnuk5bT6PXaoxo9ks2g5kddTQ+lLP30rluw3VjJ4eycF94I36LJirSQE1g
B4ugMnpz8LO0aNksEmb3tn1Ck37V5vhhWUWyidSgcGjbBDlVcNMmbVe5qqoNYvt3tRhiBkr5Wo6f
2UwuQhXDi8N7fWzy13gqv1Vpd8vLEiQlLfDsfPs8pG5teGAikCyORqAKkIc3o9A4NKvutfeqfj2z
mbvqgpNP5JMOGcPyxZ/sV4IvihMf1saWY/Lg5S84ws5dQzTRnxx6xlBU1p2sbkE2CJizPhXbVv/q
S/43eoSCXWZ035s6+G6kOgUTDn3YycQtEU2ytnugGjbKzk7Y82cSV0sHhbhaxfiKVoHYIJu7E9vh
2jNAjYTTtMwkUp68NGmvpOjMVjWztM7/YXfuQS5NMJ5mkhaYjbP4u17QKPq12VrM5ycU4liCDw9F
rDZz2t8qzbSgbIlQo9jombFEWf/iFsm6RJZc04GUCjtejb332IURPareYRwQFcz+LTDHl0abv6mA
b9dDYYcrJ66Og5XthYG1viscxu92+zzHi4/b9R8FU2Dgrup5mKZ97xQHqYYf9QQkup9u7MZee2P+
QeELQig9SZlDjZfrAYFycZw6yjffK9xixwoj+VPqzJjEApD3BcfRQcJwYlSMtLfLUhgYA/jCLDtk
rXjt/REfSJRAbY5bCsYF1rrCIASop5sXp8/CLO8dVdKlNx6dIXpwDNpJ4YT7Al5UFJcNr1r+4ubm
c9EOj7HjN1c3zn6FSmYruNQI/4Cjt7WXoE50wObxIkgUSv02eJW3Tn1qA30X7s1kjqtWDHePYD6W
nl1lYmesKCoP6J/N2wNLw6Eb8svkUA9cONWPdJ5OhEDWo4Bi0gIAR22sufrxEm3MIb8GVn+ieA3M
sziJnjx556yN1tiYLeDaorwUfrEZ0nTD/KLkhO3JA+Vy9aHumGZKByaYze0MDdXt6FwezF2UhFdM
9tgW+/Pom482987SzQ99H36LYqrxWFVbpMvl+ku8V3jbG6qCn5VXvjlNDyt2hOai920XXgyd7Lu6
YzKGB68ETVaGq3Ts144BLwPFy7LlvC+n6UDC4nWwqLPPrF3uN/to0VEsxSRCbHurOCR5u2lGPK0e
HVF5669ti4Od0dQbx4HAp23ekFH3HAr3NOAO2UQtjMVm2WlBI07rcT8p87VjZQCQD6rIlgf23k8G
lZqrMAw5xeWI51L/0SWaPHzkOvK2dLSvpcE0RFjXfOD15mxfO0BuqubmJnmwbqkpLkTPsDjBiSg9
9nR4p/a2GPEu6pObshdqQPoj3f30Bc0HNCuTLY/IuHnTb110T3kvjxU0aLTqAVqTizBBo0XE4RBq
8n6gD7BhBaps+RhM+sy6I1fBqHEtdSzmmCXY8NQo8ktDcnkiBvs2l+0pmdwXXbG6MkkpZPRD1CHk
rNn7M0vtrgOlbk6Rc/jH5rMuRpZwXuyRmw44KreO7yyxtDfZ+15bJ7OyLg6K3s6z03ffLZ4YTOGY
LYdDl8ifqnPiY2kZj73jQwNwaLDCCmJ7+TFlY1OlNXu5hC1iGviPKlKX1stONduGzHuO8mlTokPB
7aV6iNJFeYfxvJlm6zmquveopdrUwffa0XqPajTqjSyx6NJqhZHnmzdlLPn514roVe5bCIS5yqmO
lOlLbL4zF945nsl23aLthKManawJLnsGw5xUuqnY9BqeEmuGOf6aG8qKywpbu/gz9eTorejZr7kd
TC+VlvtIkgFSf7yyurT2uE5Uuh6iEI8y+PFOwr8Bfz/TgbhIx4CXzQ8PcaQswZbUzzW+6yJyf3us
zWoChUTaTlevxErOYYRKSbG6D3bIlisrqbZcv+syDDdZ9MNLAuZtAuv8bUbwb3LacbAmjQOIubF4
SD3rZkMCnwYI0pSJcx9jmBSf045BrIstb/ABDUUPI7tDbIibBE1d8NPVIly7FZgMbR19p//JjPkd
OW8TNh4vNKUzbKxjqnlqRtGtwj0tIY2lzbrD5kph2wL73kRs9oLWvUVUvQvEoNI3tnEDqTqiaRdK
oDte8FFsR8ahRKz1JoGrXtOhYsf1nhWWBOUVAP1RD/46ialsqzHLD6rm4gVk3/bP4fin9tofkiUz
0w6u5QIUqaGoW3DIgbpG8Y3fyJZo04ZJya4c30OkZ28ct6ZDgppMhKb3sOUyMe341Q4SwqjGIYzC
ZzV8m5AD8fTlxBVGnpIV2B81w2pVuMeyp/E+qAF2zdWmLmOyUMmPtqP3bjK/u7465NQVUCjNQlV/
S2uH4U++MxvzgB0EgCkoGkzpRjNuSilOroBp6Uv6Fz3+ROosWMelhU25wJg8OBB2Q24kI0CKhMl7
MlavJpuQ1MifydjD7pQNBEkOSUC2zJeWpz0o2DSi2vVULw6V5Na29KnXp9qBq5IHzxUjgyo0nzj2
XbORQRbGc2D4J8X5avamJzsR7jZPnIPHUHWeyCtVlHGugzLkwsj5TTT9pp2mb+z1D64mOcUd3d0r
2O+CG+qcD+fKolYUs+KPPm23s+gPRWBvhDnCtWLHFZdMFMcmCjd0YqiDmxbk/sw8eXQz31wRjuCO
V6bclXBV+IZpbvCg/iidmJcucoFWjMbjOFqPY4PHlLWz01TrsLJ36XlqQOuk6gUlnZGKoSH0xsEH
DppdnLcc7c1mZEEwDrbJRkPiaGD/gemBlg0RCzx6Dpgkr/S2optpAzyPnYFNE7QpcH0aBVaQ+9dh
EuwrCc2uhxnl4H60PoYAYlgmj55wzlUCn8YeDiLu2N65HaAlFo40nbtjZ0gQFmOKtM+taFVTgtm6
ybr1CflI8+JnLRqKym4t/qokSW7TUlQsBnkZgpEyhJ6tDVEXS99RE36hBHGz+llA1xdt+qcxzePU
SWD1JjB/wrwipBt2qI7UBXwfx4luq5KEgtpnstw3SXEgUfkjpOEFGr38rGT8rJ34lCUQpg2bsnVr
JdPut1klB979giUDXcDMCAOnxIx+RW6+V+MIwnfOtkYr12Zc4a8v+B3bEbuO0m5Yo+enQfbhQQXi
2neZXGnhOXu/Qpehk4MxQn/QUcCQmCquAsqm1XGor24ZldppgSWXDBBcIqcAOkbL67np4+5z0tz3
iEQihExsN3pBF0hV0mgmaqc/OD3DJDKP+zxNsH4ENp4KFdGREbJvtlRfXWqdMkyI++jdzpsRedm7
Wm2bPVIFZe6GFMC9rultqnwUFCNjvCvRdHY1JrmVZdVLOUBSABV2R0i6lpp2Qz/zSn1lgzwsskZb
sU+2mGEHXd3QHJHBn7RxZgaVka+NwYVNKUeAOoFtXP6v6Ln/Hym1tk0c7n9O/b3O7T8b57++/y+l
Vth/cwKOoKYdLAZ4a9Fj/0up9ZcWgMAJCQP+M4WBLkIrpB0EOPxXFvC/URj4+8BDBCa1gjjySUz/
O0otNYVLsO8fTDrf9kLM/CQHQ/oRhO//K2ik9LIuM8tFcpoeGy2do9TBeaApYdcyvzpznlnsMLio
6qa7CFnEr06FPz23Lph4vdfQc4wHLHtLnl/QF4LzJrOoeqZ9sN3V8PDfZnekuWSQu5jEC7ZThEm7
Fj/HPAuu3B/9t8VWUkvMhnluRS/skPbVUD8aGr23qxLnYqZwSRObVjKhm+Ho4YdmY8BDukOSnexK
qFr58FgsTqvG0oBj2ZSdcrI0bCqp4Hbr+fr1RYM8gL/szd3U8PA8Zt2NlkPWCGG91Wk6PrpT/S1Y
LE6lKZrz7KfgppYPgTTrM+deoJKLWUstbrF28CEQGsra94tbzFyET6qJgpNdRNSaYI9iyPLL1aQF
psV/FiKbZSJxXwxb63vcP9S+E2JP159pGhfPtlNf0J/VWzPY3SV105qh59fDmcyzgd7a0bTDSdJO
t6OJRbKPanCP/B4enSh585afSxNX3n8977DlKNujIZ/rxmRKaJjlWZFxlwhTT/1ENZkbfqLQlvc2
bMRL5jZ7D5HjrbBQq0JNq5eP0XiwlfnWzLI+NYK7+9fzbI0+29sdFc9dTp1U01nv7D1NcspaHeIs
mN+oS/RXIrHF+et5z8J+U6mrqWV1CJMztthQZbSmETJ6oML4IxBWch8oGVl8827sxC/YsA9fj3q6
85b5IIXh9fDeL47BGlcPvSslhHndV2/e6DsnM0Eq75aHvht8IAqjl9R+tZkWi+JUauyIbdFtLVWW
b7TbhFsXGvouXRyLtN+ExLmpmI3pmtb8YmSWA+CG7t3EbDgwS925MywVa4odXe/t2RXPd4Im8W4m
AfrXdwRFiKPZ856WNodtY5bTXYS4CkPED/zgriLz6oh9EpNl+3pYFh5iL7c1fBrUrWHdG+6ZxATH
yIQY11yO96Z3+hNNs9lfD72wvpOxMVAtavYlZtnfu0n4D4yH2b/3mmSjUM3VzvvvX490Xe0N0VkP
ZuNfrbTv7oVDm58sAwydcXdvOxd6aWYn+9b9GbRVde+aN/xv4WtJ5hCdbH6tqqRklDqdQBXop78e
Zd2nVUb9xWXg3Q/5vTI6goMcQkBw8LCcSlTZLPAOc+bn9wYj8JYhjNjOCmiA5af3Psq51CgNQ7Cp
s7s3xdaRPS6pvOWrdml3D70/vfqju4EGkdzjpnCYmmdXbdRcJvk0vYbOr7++FE79czuL3VAwC5jI
gDitbdywityd3EFsWB41Ckf0QPc6kcMifa6TcG+lNeqGxVvFd7Po5lXGvEsC3kzpoCJa3Pk1lALv
ut0PyXPMPqHOPTQVkUGwpZbjRhC4eW74d41mCm60JIH2tb7XineWrRFvgsi7eX762gQecYzl0cxG
AkV7mk5fX2RiHpKq5KrqPTiTqevesAJ7+3LZUeDrXDbGBQnKLLvG9vg6Lo++/qifG/AAKn22tMxv
niaR6kR+frQNO7/NaQGfk+eXmRi7HF2Ot4IfErOEcfJZLAPtcc4Y8lM2lOZrVCTDTeFl5AQZqAev
a19RT+V1dCqodqyu+5YI7c5KGwJQ7Yjhsxqf2yojFhx9ayubwtWxJyWQiftsfjSuAh89sbcbklDc
8/HFCSJ9Yzgk7lV89kcd3IZGyGdyMEc/2c5GyuXM7PKO4jy102FUU7BVmQx2XZMZpySZyktfVN16
NM1Toi3nLhoqvxoZln/Sl6mq+pfJwBugajKnXpGdVGgC+Fw+JIUJeVZx7phctzzVXVqdvj7zg2QV
w6Q7WcxKznOO3+3rM4t1+q/PBhK/R9OCHrt8R4AscrQ1LEy7yB+KSm1so0hOQT7mFKOll8FXtHcO
IrzYY3QZmtQ8IfbSmiC+m6ql6swvn+0q685i8u+DstRTXFBGPWOCL+i6UkYqNqXZwDtaPgw4dpBI
wAWbRFk7P5bPQ9epYyvibC/NIL9n0fwR+8TTShoG927fPWbko99z0462Q87LXBCaPzFHglMnK4dg
bGeAtV4+KDIHZzG7/OHXY7k8NWPUQHJUw5ghSA8lscr3pkaemGo1XRml5I+D3f9Gtwkzlb+TCAqv
YzHEq8JSw3uamhWLeV9u8zQa3gcyQnk5ri32lPsxLfbKzrLHsSwexpYDVh+PYFGjuqE0dRL4PAsi
qxGTl4tGz7+0+dAcqrK+ff1Rhti8cu1i3hDXYwz7Xx+CkZrNqrHYYmuqfG2bE14GNOZxQuOgUmzm
RFCYnyg4EecoJz0bLN8vVZ38zkZbf7Ilx0EVtfM+nhDPZEYWmVmEXHF3pc3ckyFEjcbqHszpMQ9E
eSHkmkapeDAiK0z3ahogixP8W1k0+l0kDJbQbrrz0NSpvYK6Uh89ad+dvoFVn3bOzjaLejNiMzlE
9eLzZfHXKja/SSZXgcjMpS0YCqsap/OECvUQ5snZbZtllifDez684NGPVlbgDfjds3EtLM69Xhbf
kooymTlP1EeHhJ3FNC0Ywvild/SbOjsQAeKcJd27aqOQlYxW0Ir4IKJbP3+v65kGgaqfH4IaLTZV
g1w3NAo+1kqAHxDZIa1pAuV+ZD55HTdSOjHlbeqZTyGdqHf02iHRP2XXBp+u5S2Mra0ZjuWnZqHg
+AOcaoknHJkLyb01p0uIuR9XZpM6P3lLDXn8OcaORTmiGzCoID2dVj8K5inMXMhNMjOsRL8u1HDx
NO0bOr61YUcDNWgXXJcc6tsEGrbbQZE2YSk0qkm3aHP9xs6wO4YuViUZ2Xv6oOkCXg2Gmz3QkQyX
Wtfn2Et/FM5c7WzGuWtvZP5ghR3mMWo+M9GX+xLKVDWaxM6Kjq/JU2HA5YoKul+L6aUQdvGMip/5
zrTqByYunix3c2P88WQfrd2xeBG281F08Z84ne6zN577wXtH/ar2XVGqlfDLx7kVvErFYyfanZEO
D673TJ8gKB17ep0T/2eS8Y2YH2Jmm8Ul0N14Cir6Wf2K35ahg3c1kh2g+1JJS+xMV7k7v6a+btBt
SoWorvZZQonDXDTwa/Kz7+P4VXjGVzndo0/2SEGGi5GOEdbzmIp1MmGPx7jXrKehoKgVecDu7E+l
2AewAcFQXZZYVOMgRYLAzolzL2OPkeSwk/jw9dmEhkS1EYnGMWPrkIVGfnW6FnHftOhgioTCks35
XGdtd2IsvInizjzRDsdOZI6e/HZWZ5aQ3ThhNjTibu97uMWFRb3u3JgbiY38WSj1zp2AkoLBpM8k
492V1B0B8F5kD399qJr3JnfKHdH7+jR3/d8/fD2MMZMx1PBp6HDz+jSVZVysxOJHjCNUU432KAmi
TCDxVjDLsm02J1cR6EOpkSr82DRpfaV/YqbHaTJ/al8D8Byrb2j3OfGVoH1htjFNLdB9exi26ejh
gp43w1Aq5CD3gUI5OqFkEl9lCU1CWBShB31Jn0WjynViWDS/ec/tsPMHikmnRMNh8GpxiBtJM8Uc
Qtj2Tf5ezS23w6h3zqP05uBeOPplvwma0lr3qShWuMHxYjvpKYytgRCNcbET8vMRS2StQXL0TX9Q
jAdPIjoJ25MXuytpCK2RdLzeNbdiag9T3Uc7nYqfoCmgQk9GeYrma5a4n41w/FOYqyutwvLFz7uz
654jC28D7nZvRZRAEN7Kudn01THOhmgVkT0JpqR9zrnXH1HIa15ezhXe/FQX1M3OTtPu+hFfs99Z
1oMIuG0KMWcbO/Ioo0V4Q8BOi1W9BGGKHiILBhK9NweqszTj9CJYswFpz2MUQurv2vipYClOZ/oe
WdchTpt9RCgpRV318qegm078vdx+dfWSMna6WKNmJNomHbd/7giJOe9iM1p6bStnZSS+v+ucWq1s
ZFDEEjfe0EgPDEHXF3+0qkfZmckOM7LE4MDYV/u0Mmh74/gjBJzY/zk4o3XWpXa3YwoPh7JYDlpl
e+9D0zp5ESrpXIXJqh0iceLelJ0ZUby5OIN3jmaoCpCFjhW/qbfWspmGs3ZwrVueFP3e1PF3z81f
U6MFqZ4iw2v8U1sc9RBwGztquGqonUiXd/9s+OAeJOdFHV3ScXLPQyAe5ohtgY37f9MbUbnOu8Em
pdJurH7oiUeQ0KzyLrrWyfzNamP6WCiafoBlgmXSwx1uzT2dw+l4zUvoUUFFw3XWYPbXxJXRzmE8
44E/suEiNZOXOjx/fYimkUq02qRHKebsmyCWMCHgWfY4LmllVSNXUXKymsIjLR5qHOfNj0Dn34Jh
hABB5HYlBk0Xah+7j2aYfE+NKD32FdeknThqW1kW1bX5eE1DG0x6VycPXx+YBjCGY15otGRGvb4/
xXXZkUPDdRoaiXWqRG0A7nGv/WA7BYadqD+FKfNTTj950aEoBEzGwjjYze2QHJOqv3IcQNHk9b8I
/LUrbvbEG5q+3liMpfoyr15KI7qV3Ji3SH7TMQIcAjRSXt25g1NfYyhgmZeYf6abActjTQ29/8TN
9epI8TCpYTgOlI6ucTv9GGV5bYKIo0tiLM7ocm2S8nvxDFy4BJ6I+fgXtoj6qZHZWaZG/YBxcDuE
fYKkgjOBNMeF+2K8UyYD1Zo4kCOY54wD6Qki8poNzF5IrK1cpX0hkytC9zWTY36Qc73zVMw2cmI2
apUeUjrvGdsK1arijbMf/HEb2GSWJJuidYf5SC1rZtA851YT/gd1Z9LbOpOl6b9S6D0THMRp0Zvg
oNmyZNmWtRHsa5vzPPPX98MvM7uzCqgGqoFeFHzT381rWaRIRsSJc973OQfdxiFhRIVP+F4dw2gm
Gqa6wTYqfpkrWPEay1LYgNPRZnI2BTtK8hil2r5mw6QKk53bug3Tp5E29pkVL6dAKy725gLfd+z3
i0dW7slIILSiFevU1t5qwLdonmNKTSeU5FRSVGOfyNZ9lGbqblEO9ikMq/0sF0dAUMZzKk/2gULR
tnrslI6Nb9BKBIJjspvKGm+MWm5CnJp+l5N4JseKkC+hwf0C3S1ZK6yXx5QYSFuIDKUBCkAIP0Vk
ZSYfCrBGcxLCc5rYqnHx421MhbdJHrHQpzLcK/h+l/7AzyZX5Tkm4D9mVUhIQrcUVnv65YTgrUpE
RuKBT27Ue/kQ6r5swAalZCYLpcU5Y+nJQQ3B0UTNiNou7INjHDW+Avdoh8d4/bDmaUPX2XIT6Omu
a+36KZC1BDCM1fk2Z7tvshNWTntndg9lXayyc51KK5g84zE1UtD1Cnq8R0AjLHIIx0ozPqZQ/WxT
8nqP1EBOGAy/VqEMntaXP5Y0unhDQF3HOlhP/J4BSa9yRZr6UaBgSKljymm966eeruEG2HtF/6PE
3VrLQ2a2PPrIRvk5zxqdYRTTKjsolCczD45ZPOAEmni4VfNMyH9tA+mrD1vwUcoYnCnFXUiHbSol
BFtaZhKOfemzjgg0a0ZUpccRj35ovdStRkuWaRpFmknGHuEItcXZNJ0M+RYta6InvZK+x2iynoox
/8e3C9rCeWPUBg2Mrcy6rIISvsfqeZSZcsjEVF4CPxJPHbaupgniLUiU57ynRxz4HVCq0JyMJnyV
VPp1ZclBqcetUd6sxvpk2lGcie7KRWxiXF61n1PtPqo2fUPhgOZAOsW5va5zhUZWnYGEEZy6io8M
mcGoIGDQzeY1a+eS3sMDtdeS+MjE8Z88jJ0WWKaPOGNde3GrSrcWy9BoRGvLjq9NBBxCi+QXBUEl
Av+SlgRy8xsX6lufcZYlPTaXlsJBbQcbCgXsJLpikzzMdRRQDJVNBYkBOg9fL9lh1Ep84DmCx0te
y6aGyZRUrKeGivEoOzKOIo9cFnfKIGKy7O61VJHf9kNwtxHXbaSEPm2SvNF0BG+Qg+74IWORJgqd
xZEG0RlYSKodEtTneLzmYR+2hJtVl3pN1tMtoupAQlYFCY1WYe7UDiXoA2p2ug/28bWFAuyoD5Ym
icnci7SkdViI+o7iL1W4FG1a+mMa+UvziCaOMdHhjjBNzUy0mf1KF+z+Gtukp1w2fMCMADzZM6Fi
hVdXZ8MejlI87UmJwsGdHSo9r/NYkQJOClS98yIxXZGDMtCyiBKG5APt3K6aVvitZrLFmExoz04v
5Uniag+dfUDcZ7xn0qWaH2/a3JtrOW1vgT1pDpRNpHYQSGZVCRbp19swYbLX+g8tjMFfZrrTqPJp
lukskugHUsDx4wEhJMPmRroN5aja/QSWgaOy3+uSrm50U36prCr3MbP6llbem1K/4NRTdpJiv6Bc
/hkkpvqs7RNnFdOtsJslz4I95lj8dqSoP9j89xJErTBEvftIrchX6gmkl6Vviy7YN1qFJLSQ1oOc
d+hiqCv2kXKTaYLuRQZ8NT1NHUWjxRKuO7LMlI8DArZsADOVRKnqJ8HcemEZ3PG6fiN0Ri1TY7mq
W1qLVu3HqjMoc6npym0jBl1BeTkkIBBVUgMyrVHayEgE1FGlPYvROeWsPV5kIz+HilLuEhopA3jD
1wE7UKH6jA2+dUyleM9Du3dJ+P9JsDPLHcnvBNc6GooOdUOdb4wY2h9ZSzYK9H21aZcVhulzm6Xm
oTSy3WyWuyZX6faghDK76aUoW6u+atSsMthYMGpuAefOlGk3NtaLog8IHSfsZ2oyeyYFYeVRz4dG
npxAq7P3dTy27mQke/gvEqRoHGB1TzOjCM5ykzOj1nbVoSM338cVKSTiumBN+vJFRtG0Ba9mPJFF
6IWl9vQ2k4bUHdPHOQk3VhjSu0ONRNgwAWcZur1eUcCeMh5JxcdgBvRLX8GYT2ALCItQE5Rzsgm1
FsxahO9eqSl7KoV2eKS94sJ3o7OZmuJur0Hu2dpm2UnhIt5H+LzPnWT9tJVu7h69+aeOWlp4QVry
AquiByUdbXSgHZM+zUjbSxqBgNAWbR/OiPxMdgi8kobMBYKv3OJIlzQ3QjdLEoZ1iVFJnSmWLrAa
lRSlkBvayltIJWS1RHJlN58rs34bUbD7AKtVB/0B+NyAbkmFDuN7wgHLaAzXdrbCsmd+5o9MXXBj
+n7Q6vfwYby2BZUDk+S5s0r685wOdOVrim1vBLbAQE6u6NTkFlSoeQyf8sl8wsOM46ikTVsuf1tJ
axNJ0eYn1HvuII4k2W76tYlQOMXUiGa+eYhkxRxZcdO8MWvp0lSlz1IcFWSi1BQtySW0obJNCXME
hlJcBjTiq5rmLfqOm4khlkt0FjM6CVDVwBWdW9qLzEa+WU1J9RKpiBXNzkmCqfiYCgQ5ed3qR4u1
EU1wtKlIV5E9WOyKKj01apneIVWHGiMAeDjMiAgzZLxSYtFpJFrGWgu1o1Sxnm96yaKjfQoVb5Qb
dCvZlc17gaFurAfbj7GArYMmtRGesia0k73HIjiLrn5ogp1jcUilzlOKzgCCZdA+46Uc6hfyzRg8
pSTcYWbZNrExetlDPnYJiYZ4GJ8t9VnR2GRXQWX7cBdpC9Vlhv+YUYZ2dZdtjJEkzpRXiD3Hx89C
yaW1Jw8ZprYnw2j8qRgsEZjoT2SbTs3SKh/dQN9MsupBEpJFFQT49UNEcD08F3ThY7E35uTPKjJp
q0RiSAuM3G+w8KYzsl3ixXobrRqE3vKzmUvSayo16tOg2h9Vm9BwRDKxj680fVd1opTgB+TFYKwn
KfDbqNNFgxL0JU1X45l8Nlor+mqPMExmScvwyck/+FuWqAYwKY+Iaammp9DyfiJnnJNJeLIjurtN
iMnqmkJrge43tgZauxEVNiv6w65a1FZNzKjNrffoM6YsCUXLNDakcMlerupbsXif88bGzNmG+6DM
KIo9JmFXj5KCmUnrvADWSjv3h8dIn1I5XG0elHsE+nitSz/wGpt+FaFAqzosJLLN9r+RaNNrzZ9Q
H100rQAYSAyxNewBmna0NhqCI1QufxXh9e569UJOYHI14NUiTHRqD9OOOJM+VwEPlZZN3yiFSXKE
w6ElqLO04VjpaMlgOtIlqEE/t0qwJHfVRW8QEGvJCC81bt9R+u+rrMECG9m8M/RA8uN8nsYsD62G
3JWcDDqIiZ50SbvWe7U9JknW+MArwZQVFJIRD1NLkp8LlGWT9A1z/6OopwO1e/ITRr7HV4mZYQxq
BjbKwbTW74oZ/+Y2RuywUC/TCCpBT9qDzqGcMZ6rSw7OfjMsqb0OUTMb2o8kjghee1REitq40QAO
R2txETQDCaf+VUkTWiVhjpHZFfpxsoi+2DzkdBKKdKSrdYM0qmVE4VFAZWk8NrleHPLeyCkqGLs+
pGN6C2AG40WwlUukIyvkL241aYib7KZw9VJ57QGd76OevE8BDi1CnRnZUg2IJ3dzljzvgQhdaqd5
3esSs1WIq4kErEXckdJeHH0zsf7glk1gH+KJE2JOI7Yd4XNaD3BotrFfdbkp2ke4sQmJhRaCwTFm
0ByNkZRkVeXfVCKUfUD2X2uBzCSJsnMVbSVEaULnzs91k1LF0ZCFM0apHVOAwAzRIJdwbdWmDbte
A0HADwAejO4LGnK7sK/W8YrObnaTP2NYGCWdIqPKNitYHRMLpZldsRuqga+wOJmbSq2eZpsUaodE
ywqKx86TVZNO1rmMiaKWLxTrho2Wxh9gNBfrOaEGu4iQ9MdsCa169AxbwC451XanW63YsADZXfXm
F7rqzWoAOjPNMBnCcZZ50sFKNAkLbjY+romyX9mVcU776GmoistQoZMy8JGscOC6CnMssdjjOR1y
NylSNLpScZYpEj5VKMNFaXdbC/CKl06x7qrBU4gnwU3LwMDCpvaHdLEopFN6rUtVvTaPBMZf4dq6
Xt5t3BFQBIDbWkwxktIKm8RTH6lOQo32pFo4e1S21Aj/g6eh0OwN2jXCAp6G9ahJ2x546sasJHr3
GvM1a6rOI599GhF6d4tf1+wynEpp8NqBPHQKs0QzjPuCbNu2aOPgEIU5XSQlHVXgXB7LVrqFJSss
FiknhwAlulWD21fFlTQG8ytOj9iXLOkV91vhhpX+2REIOo/WvurJiuE+o//GSu5PEsb+eQUT0KTf
VIa0VwkfrkHGP6gZ+VpPBNPa1cGWxlNAfrAJzfnSTyNklSA5kbgQgdUjoyUKJIt1xRnv4BZP36eJ
uE6pAnlLxehYtXwmAyHZNC2uJRNCfiTpo1dqtW9X9b1XSGogWaS15EBjxLTAfKtmsI16uoJBa9br
GcP/zGa3kmGgNlV8TeQqW3JTgPXwSU/E7jQROEKgeu7e89w+Rq2mb8auvIcpJrEwGC+2nTc7NGZe
EBsNJudwvIRTuCxxmbFbUbY21N2IvhaqcMCewHjX2onRrALn0TUUjgbDCA2bHyBDRTRfGC7Ijs6t
zIhUUmgBcp5ZiwNSNVIF+lEe/bEjQxpZ8S1eadcBJQqbn3EU5jBhnyvtlcj18FmVysdzx3pLNkkr
5seXoqMR0GaASAZJOCYRdqvQo6irwnZNV9gKpLTcW0a+xd0z3WOJjBVtRpLJOCJNPJnxEPq5YY1C
y4zhYAcdYYKMpK8aQzRIqqZsWop3nmJJH5jXGt9mgpNnfESqoRWiI/mWInM8UNPfqDb+po5ITvTN
kPMzaYtkD2BQhUWrs+U/ptW8BTpbeiDYo0PcuY5ylSQStV5CovmDgkOwG5X0N4k7jZxzCWt6xKcj
L66ssnnvKmR8JOauK4l+TVHd3IIueSnNYGdOw2HSSWqaE4iKeca7ZbWMEEP/QRT2q7GRHB7qThkf
R4XE9qGNu9dZjotNMNLbWEm0g1l32gEylrQzsPwHUMbtQilea2VJJGUvqRJc51VOz/USkoRRJS+y
PbyHK5nyD8TDbd3HynpSK+r4WbqOl0IR0M9wKaQxg0cSCGx2A4SUG9LT8m83rbx5rmhzBo1mDrsK
uXHzBjdD2HWXCkW7ZHbA7tMD2h4LewHbgE2lKR7cZCaK/fCY5T2PFkVBcDgVXJwSPs5jAeUMCzKn
mHE+2PanucB0SMafbeu4UlbfkmbfJRvojsVbLxCeHhpPBZWnWfA8Jpwey8xfAH0eSav6RQbKdQH6
yMqwWo+vNpwfbQH+qAv6p4QBFNYyJB6oQBF0oHHBBM3wglq4QSX8oMcCEiI0Xjk1uWYrTux9NLEl
7Z2yvKwgED0WFFEAk4hFiyAfSFHPYrRO4RaVJgAjqYdyEsA0ytTZWncL5YhoWmBjONfxoLG3jCAZ
hiSfYXoqTrWAkgaISZoKOqmCoaSnyR4rUecUgUETXDhL+GMR6P4dvZS8ZAuMqV2wTHFp3yLZOJF4
7i/Vgm6aF4iTBc3JWLBOLL+qBeaJaYUW6Qv6KVggUPqCg8I8vbYXQFS3oKLC1ctqQUeZMKRItAb7
fsJgjdFGZQYCNVXBnBoW+NQMhSqCRhV2YKmkGUCVCakqX5BV8kKw+utbsgCt/vpbu0CuaArEzjXa
hAv+quApUxYglg4ZS18QWYRqPowYKHoV6KUXRFTZSVmgWmwpSKoPL82C22oW8Nb/F5Hqf9qg4r8r
dEDVEaD+51LW++efsPjOo38T9fwT/Ct94K9f/Ad9QP8bwlTblE1659FxTqN/2D80rau/WRZpL5mm
eUhL9aWp3j/pA/Twoe8FxQZbASK9EJ//N31A+Zu24v1pLrZaUWRFI/tfoA/oytKZ7t9LWnl7HXeM
oaIhMpHI/jv4wEhCoUYbT3viOK6+2s7UNx2VnZVgjJO/hEpLa0graBGChPNLYUTJllKe9GlGBtOd
DMOmL4360FWTflSGRDrQeCZft40UHEsdOe2uY49zystUpXHlw9RS5u1mBjlTBcBSMmhWIb8Fc7lj
Ty3yXA6Z4gdySdMPGfzcpW0MYPWaSqhl6K+ZjrNZKWBlSVr6aSfR59R3P8aUf0hpsJdM0h6Tsrcr
65gYhl9b8QXHy7O2Gl/YBPwwz5BbDJZYYKF0HVhFmbFp2z10r1gQrnIK1QRC/GGYOiJY+lgYLOrE
WFQw3hTd2vatfOyn4KlobDqnl9I9K0m7hoFyR2Z+MOiN4CDqPVr8qxMPyjsQcG8gCaCZTQ8JqF1P
XcuQfdAGOC4pEg+v3cpYs5r5NvloncZuqr7CixqblywvD8rcX6RY3SABO6lpdGDWvEXEKrlFZ2m1
8McGdio53ceAMKQrvTQj0uumwxzhhQz6lKwg7LIMOExnYZKTHyoNgnv6uRqrnwRZbAeVczUBK8j/
RNqnBSsllFwkdNtUk1xj6DaGLa/R4WyTQWaHFW/g2dJ7Att0Ybzw1OPS1K9jTyUiTgD62v6cI9OI
6q2MISErGxW+j4zypNS/JstgFUY3GD+ouvUVGhA6uU46DD4Osaihux7oMcaPGHPGCMFNk7BDaYmP
Dxiq5eCCw9x2iUmmPbtZcXoJLfsaxd22yeYvoGw8lTF1yHK9ssYtHK8dDVVdNZc+EfXdKoQej0gF
Nczuq1tte9PyoCtt6WrxFpF1RgG4JgV9MjN8MI9qPejBtguKXkhNQwf4TgHNFO26BUKQJjaJfuBH
bjlIlFfR04Wt/CqXS6MWG+pPS14V93H0EeIb6ix6EdePc6ouXVRaZadbtI4dHg9RjvofSbEuct/v
AG2SzpZgONoRyX2VXt669GFq8rUeh31QVEdJogxGazcbExTFgGRJ27LLuem4HvqSjtOW/tUVU+jg
qPGrVLrkpBwUGuA4PXxJ1punrDcvtFA5Dnr2McEPweFzjSvaviFf/0Clhak2PdFnjBDNvGcWaeOw
tz9AxNHX5nG2ZES4GMwOJHp2i902AMf6KJJflGzftTJxpVYJhA0zuNesoyMCKDEZyABnc0UbqYJ8
ZkZWrs49snmpiHTacGWD9q096LQ+Np8qqFWIVWdzqHQ2V/TEIP4hXdKyUbHpIm1rz91KYxdKMj6f
LcrOFqGCrlevc149savdAtndzGXOuEiftYXfECOO8GpN1fw5SR7HUn5g12LonQ1txkIaKvlW7Y3k
3D26+Fwyhe9q2HDUDQB5P/p5OiRyvSeetTbyqORnyow9pegRXZuZZ74xhu3TgwAM4UmeLqIeI3uq
RlzPVLQobIfVpUDmylxlnEDZE7TlRncYjOgzmLVdWcuxRyaF7CMVDAHCHJd4Xylkxh+AvdBXBTQZ
dBTajZyws1CiqOzEpeca0U1dn1cr9ChFkP3RCuVEtIO9J6vJfBCXkymHq2KogVPn2kcw6e+BlFFk
x2AcsylxU7Nn7ouCT5LUkm/Kq72ayl9MY4kYpRa+AIGsJQWdl0lWi6BOPnfmmDjyathqK+OodvCu
O4T4JLvgd2DpUjxZCT5lu7qjVlxTL9ynxsS2RPtKMnoe2dkmtILLGNsvcmieI629JbOUiZXMAx2b
HWMcsROwdnlwNW2J5coxdaoVky/QsXxHXoeeRqFBj/c41zf47y54/DdxShvhFuFRvHozMBYPNO9x
tNqGJquGf5iHcY6yJQLYBkCzJcyXjFJhxs5ClMMSkJ2S4gjR3UcbBPQbaeZ9EcvKjLesVN4HDYY0
gJuNNUACrACECRoLJVtjKk5aSW5wgnGWWbDZQ/AxT11QV171QOM8G1ezkKpjnQ5fsIUIrS3eZZEd
HPRO77/6WK6OzfCgL05eyB5b1ZDkoPRG3JsK20qie/OYX2jwM3UCuTUFTUsh20Yqb81+DAtjoA5r
TAhIADv5e17hi55s23yyIILve83keSWJtc0VXfEzGU4BLMfcqcqS3CkIZ3sVI2guuO64baO26Hy9
njbGKvqVpNQbAuVjMCWAtHLpGrrypMsSyiX2Xems7vRHQZ+gCOpDEcPKDJM/FY56fCwQOBVdJd9S
jE8QB3+1Is+eM8j56IjO00AJ1wbFzlERe/ehx1U7PBCAkt9G864DH2i6nL7PlGnpRFm8ornMPhO7
opc1CkXP0tkI1FlqpW61SCNo0pJ/a7BIrmnNspYyONaPWZ128VhNv+xFMxzaZoQjtinMzn0UMYtA
lsC6Bzr6NquUTGHAWf8PbS6vRcaf/9gO+t9Fvv+9+uoaymK4+r/Fv9cup1vM3zvtbr/pmiL/83f+
Hvrq+t801TBsS5OhPS4R7j9DX37CRKRyABV3j64tx/lH6Ksaf0NlouG0UjQDypbxf8Bby4+YZGRZ
pksmEi7sWf+F0Jf47D/0QcEyxnOs0bqaWEWTDZsA/F/BW80q7fP40a3cPW3LXFv415svju7pfm/E
BakGPeOndeV9k0B1EQQ5Z9NVnlG7+QiynUl0vAKrl5A9DGFYeUg5C+O+ydeaYDb1dfeXFKgzOW+D
N3hXY3276e7gGWs46Jtig3XA1UTpIpLz3/DHi/gKPMVPncD9Rh5F+/rWpYuF320eHloelwebtw38
t1slrjNt2SPxlXH0gdcG7vntbHL+/olpzaOLmzjHzsvrnmSruCfi7Xf0dk9CFW9PT5O4mUJ2VKd3
eafZr5yVczxR5eOz3FsXWgPN3wlHaP5+7Diy4bFOCHuTOrzbmy7OHaext93btJFFvHYbcT/f+Gvi
7m9Hmw/D2xyRVjrX0+lHEX8+OFsxivVlu91W4sva6TftZtCmPi5Eecv2yjZwnBjIIP5SsaHGLG7H
6/ZuivOLe74d3Uk4T+IlE7c3lBScaejcbrZwTxEneeMCuac90BR+5Lec+P30vL3b4sTtK7hglbh/
+QDJl9cekw0TPC+0uWP5IRDPsieJL95DdY6RgPvr+TdJSOK6cmbBr9++0LvzG34gLrbgXVGBiNPX
8eafTvvTteLaZmJz8rfXO7fkXojjyRa6yLfF+gS2SEwcNyBPjltdIhW9fCcXb1+VrbQPD/KZ8/0j
r417fQMFkjpgSRUxnVBQtWKMndUz0sTVR4n0Y9PuH7xp5GXeirtl+4Xg42/v85bI3tnf9hVnHTrX
QPxcZnH9kj3ZQ9bCMucBN97rV+/Js8R76nAQh/PyCriTQjI8TPmOShk2E1qH3AUsxSbRxOd357wh
zkq5/ZFbf6y28jdOm3IpLIt5UzgIjdaNT6F2+3DBaJ6Qmf11bWxxXf+hVemaKNgrfaA4bsKLE8f7
CQQVb5d+zlzn5z+FA15dcAUb7tQzdH/x9Ey1SuTO7un9Wjnb3hmd8gn06rbeRGvA3FvrmdStG3iF
Q53hABLlg5pI7tPd0w+8QCD7FWzJeNfoaHvoCB3buy7/cF1vMydbF8d+89iGvP4H+oGI3avNwS+g
YgQPxTrbomvy6ALhqCeorr76HB2ND0KUlKbSr1fcNNtGXA1nGwhB6VU0zhZQjHAIREXLXOFkzuXS
ih90Z7zfD4V9l5fOghtkiuMtEpftad0LJg4G+lshYse9f11Py8CAwSyWU+RccSKL0P1p3PdebFcO
h+Q2x1ziyPkTcbqVOC6P3PHEA8mgWkvO+yES9+WSwCr1Lobzx+CE/qyfud7XC445t+L6V+vT/shj
fbmA/BRHJjdJLH9buRfArOKj9Xrn+QfJwnLwyw//55nz4SpZ7p8/iRN4zwGvvsApEs+5eC+4Uu2e
9m/cDSQ2/NLzcvX//tFHcenF+hNoqEMs7Rze/1yW5yX/6zcv/IrInPfAeQV3Lp4RcjLuLb6eoO6J
Q+Oi6vDWiZM40fojFaPziU5mC1LDYd3ewF6IvzLq/TnNH3mCqMg5XIbTDUus4JqM4sSfwfVgnfC+
Tz0nbDtslSH37MOX8V31uJ5fA8OAyRKKhbjfTlw9hBzO4BriOXktjqBcT9EGbT+zwjKamRFo4cfV
XW4PtwYFBbc6cx5rpigagjg8vqn4MdfvKw5HJtdRdqZXe7l4Jdcpfvjfey3WkXN9NngBMB3x/sQl
JhMhIq7Mh+T+/h4mX3M+3t8BGy+z5XIJl3vAw+EAOnQpTDiZT+zvozNwSwfCjrsDk+h8eIcfZqee
44qX3/23wyh/iHcE4OKLzrnifXYOOM8E8m9WCXpyitZ5MfjBn8GlqSIXXnP+fBzWP3y0Z285Uw+d
jvPm7F8c4Qzi6X0tPgNn8/z+vgvF6K3EJ28vPtCs8QFx83uht6GvsfPdeN/72nfv+28kWqyM36qg
yZL43RdMgwkHRtnmsBIVLE00a3Q0EW4R0q7fQCF6q93jyJS4Jv29eTi/b+lrajjD5qUUH0+vk/h+
+tOKzu3cz93v736ZlWn5zEzy/T2Il815cN9lv3Yg5ruV50rb5aNGXKlv5KLi4+VM3VAgXBCqm3K6
r+Vrvs49JXDGu+ZpXsTTbolXSnouzZf56lzA/+J75iHkw7bO6LG0kTwRzkE8Pe133kH8eN7GeX9q
nU9WRO2vz/QCunu303aBy0Pt/H46vfedcItjselYtBHJ+u+D+7Shk5jTbKjIi9duT68WZznJt3PC
NCE7tfuLV9eFI8fA+GWmMMX++Js759/923l/3Pu3+/282wnPOW9K5/uUiOM31/784BPfbm/o4sSv
Kn53u9SLOA/Ka05neNamfJWu9R/5jvJLhST+k1DEqUR8znc9I7k81Xt7nR6LU72OP+EGH/VNDv4l
FjQcXaMYmXhoD5WfneaPxst+1WN8H3+GU/Ix3XBJSUK/r27jkRQVBdPY+35DNyO+qYwSJJXETZtp
A64Rfc9cifJen82fcV0fxzW5N3RrfNqnUrwajN4fqmB8Lc85jCxn4iNAmOdDOYFjLE/eJ0EYz883
d7Z0CQyeEm5e6aEKEq+bN/RC/PPGzZ33Qex/O3EMXDJu7iB274eDN4s/vTjszs764u1eDqHYb9wP
x/PWjJCD87x72rh7zpvp+fsMsofHdhDyxt7ykBFTcdto1Mi4q7zSvfeuyTzMpV+CwYnZp/AYNcu5
7blbm+9/iapxb0xBkf9b3mXPRZS3zf/8H5qs/AdE7F+RqklXHc2wDILf1ZLF/RdE7MOiHN3pAfGj
fMQUnlyUYD9JT6nxVoTvZkloEl9ynwTctfNS1hIiIjd3tYN6R+8QoyZyrfO8t7Y4NPJpEzG9Vu4y
8y5TQMLE5j/W7MQZ0dR2eOYH92NZuEMX2femZrTv++/RJ1bdoZnwsLj/gX/gs4688ffNw8dqKwa/
d5jrI695zVLP3JszGHcPHaoP68OVvcTrt9GmvJ5Gf1k1ossKD+JmiQk672sJapYpFgDivrvEz9pN
3U3r/oBC3MUFth1drv4a9LgLI4VQQv4d3Xvh6ft7zTA5BuJ2BZlKvLWE2iwGTKOsZT+RICI7Lkv8
6ef05Z/uWxBtzObX6xJCgWtiUiKYO919f3/0j8fjaXs6FsJfvh1ZbZlpvJkD7n3WT255tgPkw6c5
nb5Od4NfJYQhTiTCbMRaiNPRrwQ/C4S/PS3BDboF5/rl33DI8bqvyTvdT6fr7cp67F/XJ47DQf0L
31gYt9vL1xfLWCFc1qXmuD3d5831fvWZyqV9A7J3M10Mzz48PnOeScfiaizbk46vO41cnNwnQlw/
fBhv55R7Q7Kzlx0SEGLLAsbXz/vziUNeOMj2eGS/sCWW3frXrfgjPOKPgzj5Bz69f3P903a7LEYX
/uttCeUJfJYXEmP+FaicNILt9vB2O95uPP6EJuqxJ6igu+oaZkp3Vu6PzbylyuzzkLjr0CWaUb3y
Y7goLjelYfV9G59f3AygIYHY1/HrbjmPT1pZGUQtmUBojUOu8B7Oy8tv5Y/Pw9ln9aY14Fbje+nG
TrWRDkBtHImk7jE8R8DsRbyz3jO/X4ficxKvH6wgO+iHb7TowL21eevEmU3ZL/l34b0+eTvv8gRe
SfAnvVRb3dEdHKDr3wcDXWPxb918S9NeZ7qXmiCnVH5Yb/VHsp+vpq++Go5yiDZMyn7jDE861znk
6Urd7cknCh/WXHE/9bfRbht5WEhE7J8u44ZgkvAh5Gklpop9enU4LMjoWgmo1pJXf/UEIk7jP/xl
CP4s4fOK1Nha3S7/StwtfUqfrfhjOqane3/CSZDQ15eXbn8uV7CizomH93Y6+V9bwkC2JqC5ODNi
ZOd+VxgL12sj/DsX88L+7LpsfImEGARsIvc+q+sJNo7gmdx++ccTEbQijoyBNzZv96/L+lo5vO3x
+rXPxDdbNZ+t1pYxxUBjF8Whr1wN742Hls9HVLm+iB+2SGz+dtNr4jXOlZPoXU7yzug5Yi3ibP1I
LMHD5nY/sqgxVJY912X5TJcTx/Z9n6VwvzyUxNTsOE8X3nUJfC6h88Uo/2Kbe/NvN5/Bvr1exG7j
PW99//p1P725y8bserre3xj0R0Yg/842gS+mCZ+g/ktz2TnbDPD7aXm+L0Q96yc+lf+/mDuv3dix
NM2+Sr8AE/TmZoChCR+hMJJCoRtClt57DubdZzG7ajqrDdAN9EVXVmWdI4UhN7f57foYvMrhyayf
noHouctQRizlxXx+Vx0F52G13f4cVysXNxqHkkuquO1l4Y8bviZkyawWX7ixP684G9ftmme0/Xzn
bew7LLHHlUkCC9VW3Gf+LnNMYVE7z1vGBvd/eWwciwfulC3Tfs/x+5dXb5/Dh+KGTrg6mw/Lo2PZ
uUe8dvkd7q2Dh/xJ9DllkS4fGPG/hm1TYvKFqx/A0pii/aY6ttvO20+OsDxz/CBH2hfLJj7iG3yt
fTd0w1X8VidoP9jd6MwtIQf8v+IoRKuKrbaj/sbO3qN3JVp1qk38Eo0YidpAhzyGREkHtdlupp0C
XhLDyY4dmX00dqhDzl4wy/1v/Xs4Cx9sFRxIkTNeyw2EyFWHW2pRquxol+6tWY1XIptXgbF9234+
f/LYlqe33O36EDgA1NzHesuMeF623jORhq9gd76vc/vxsV78zC+P87+0d559XTPyW16zPq8PpX1g
JVyv1/v9/vVYHw5r/oxBv3hk1+3PeR27y2u35+sa5+p8+OIP+Ckr7AXMBgHX0uYzvs5MkMW5unI5
y2pl/a5v3mnG0FjbfNj1mQfM5m44W4b2h4dpOEyw+/rk3PB317i7zz/bxRHknYfTgf/glUmYPGuH
S3zY2/V6u94ubpK3jpie/OB6PXjr9eOE/b8+7JyPw2N3eOYCzof1+ufgMS7e/eV28w73h7c7XO3H
gT+eHrvzQ3FUm+HgJ4KzZlBsDn5MXO/Kd+CwhR4WKXEY5wN798o8OXinzd498Ydf53A6YTAdDtfc
3v16J9yPx0vK2ZHbHiap614evMC5373N4+F97JzDh2mvbf54evGcE69hPz57a8/m+wF9nU/qm3C5
3w84bKcDPs/6ZJ+8x4dzX3uHc+f2njd7j8POOz1s++RsJIZDcl5m735Ynz2BgbYPp5mO0shJzgQ4
GB+Tj/44nUYPF4X/8q9HzLXzE+eMT728547nQumHrX/lrPIzbtvMkKy7w2L+4GbymcvblnllLnfG
u/2v6Fyf7qOnc6PeYwkAYCxd8ZvO0FE4SWp79+ATV/zqsRtWvOvO/szzxzfRueYzPz/wfY81f+Wx
ogS3MRx8a7SPbJyv9WL9HnLb5u3eYb1YqpwBX0zdzGHJsua99enrh1sgTGJ/jURHdHw++kOwkAc8
IybMD8EH4gSsI77+8LLLnV8M1P1lczktd/SB+8FlgFJnKFP7/GA+l8SE8DQ/eLjnrx++bbvYYM+E
dFj5X1eVR3fS8EC91uNJUhxrf+xwYhmGblW5o3M/D6vl1q45l4Ka2NbghvBbvwQ2pphDcOSwiN1l
FwpX9/P5rHnsUt5td3nxuBFG/MHnKw5/Y9ntuF7sSAsz5IAr+nhZNqm7hyd/u2123vlu23jKD+b+
+bzsthDoncSr1vcDMzRa7byb71xiLpLBPCyBKcY0XH15zgtzdc0SXMxOb/klnq5kb08xBoK3O2+3
T8/bK9PG4wl4X1eOgMB+YiiuKxaXd74yTR4Sk50rftQMAY+AQWS2vTC2693j5ZS4O+bm7f5YHWSb
fee+vBCpKhZUgRfDu3n4jD+u/z3dX1ns2/vHg3Fc37175vz8ULvsHL5o03HgbB49DB/X8VjDj5fD
Dhvm8ZBXPt/n27sXkou4Rkx0bPfVsC0tZ9bRdXAifNR5pWte8GBHZGyZbh0mDVde2h+P1vb4/9MH
vW8uzcKvVx4fD58Z69uMNHxFhwsnTsOZul6vOfPWLwE39bGjk8leHh4TpHCIuCyBkCvHMCNKJmiz
TOHEYYvkM9br++407Te3aBU4H5qzE2047X/6uDuFaMFIDSOVzLRzvXaRa3KWZruh3Yz6is5I4Vc6
UpY4njQiI8BXHAPm6XN7NfEGZ09m6tY2tzB+KM4H+xnRP/7JttxY547AZSP7TB29vYwNpe3uS3OG
tmp3T9C4+Rzc4YPwG27aj+Q5f6UOfU+jDZNWdfM965B1NPPqF5oa8QKpFcf7w5tmEVF+scQlY8aQ
f+gccSeXyyCLyguWvbJ4CtzNcnnG2uRRETBkBR6Y59z3ZbJ3gbP7eCyfEeCawtDnT3jtr+QFDNv9
5iB9opj8nb7oie5kqgye8svB/jK52491zWRdr9lqlmhN594u7t7lI3t2yd3vRT0SXinwRAn2X0I2
7V+qaey3FGd1nxJ/o+3qQMR68VBWn9gyuEZ8p4Hjin17IQOh2G89IeDXwcEy/jUInZR8pfNgH1zC
GvnWv4g7Ehw7MCf2W+ENdrt6n1cEMIfF961dkiKm8/1qDU4ADMuNVi1RsJd4J+5jO/To13d+aRV4
R5HN9fjr6+l8YmNqXVdwp82ebBytiS/1GjzPLmT9r0V6SaxV/VLry5X8ZHioa5Egya6q13q0qgOK
p0HC8gNm2Oo3JM6xRBB4cIDX15viKXEp3rRTr7zQfcU3/qYeDc+8NvSClXQm2nLciBu+MnqqjwVv
RmDzVr+LLDhK6Ze9ZnnuNRP/gAm4IvhErermrSKKMxB3W0al5AngjeJmqmvfQQSckd4Y2+/Nb8Rv
bgKRte/X380LG8KldDUeOmPBtsR3kw5662y8lgNFRzhw+RpmBRPpRlj8xDfwj7Kl14GEzu8NMtMe
fNla3lCwuaGFGi1Ct2KPoGZ0u8wizCOXxj08vyX2ShP/MVwJV/NMsPMJ+4sy+eqiEggYPpAsdMNt
ddSe+rfWTRWHgqPtjUDAMjB82UCCa9M6u4m4R+GmG1RTTu1pCb28dh5Yu+cYmQv8oW6ZN7T24YK9
gvvjlsi9PGGaf7/tDd67Y8FjwM+rkcD34qKxpRs23g/hKQxzwX7HTn8SmIhM/d89U+so7lzxajy7
NzIea9N5G+zLd0eCYokfLUmwgSXz3buvr3y73Wx+CTYCKdvBNN8Qf93pL5BjKaH2HfzAA8kqk2XG
6HHlNdO7IGfFcC4fdvvef3//8mETt/VLesv+3pN/Y/YeX7VtuL78Wi7rcnkxfQBLtGeJ7WmL2//n
+5fYJeIXe/U4Pwbfob1Bepie4RpP+balAYSApvQ9krh/pkEk+wzu9HUccGGBJuZv2i24VyHcVYeu
nGxihJqPmCaI5+xVPdJpY23Eq/Xcv/UFPqd/lBEovan4nxjB9N8GnkQrJ139JGHIEMSo8u2tDbSB
Vb1iaZEi7PaRS1jsYLjTPl1vSCS6YHZYZbEjuAwWE1M5QydbMSAbig5W6rohEymvg1PHHmnkdjVt
heArFbZ/xq4Whajgp/hb8Kr5Mw37VZSwPYOw/Vd//V//ubrQfz+B/j9QiopaTUsEMqURj6OBiJpO
aib/4yrR/3P1bt711XP/7z/df5r2p87/6d8wUP/dj/z/9aMWEFPFsP5ORf17El3R/jDo8oRgLxvw
fCztL/Wjyh+qTCseUHuRlDnhw3+pH5X/MFQVYqol0Z8DU1T9ryTRyZUTefzH+tF/MxZ/jUzWbafU
aVZLsK8BntSatgkkmtyTSBMvg6ncSwuNAUvOXrRUuKA8/ep3tLlAMmw0ylGgyVMK0uVQJ7UT4BLb
UBK3s5pTUjXpu2mOvtMLtPSgLkLVvxzI637U74EcSXZSUFdo55JPPDGaf6dRIYcb9fVtbkTK0VKf
LXKcHDHNrkNJ61SWhP4F8C+mVl+o20SqwRBBPtTTzZQWrxNtQoNlhZwBVtSFdl/U1RVJXlA3oAPs
qIvG9TRAnFpkRR0pBy88kufJu2OTmerK6vM7hVjlWUWqAvZTiz3T9V5Tj2Q66uhU0bYrUYdDEVRP
MyHpispkP4jDU6EYC1XktbWiSyxIB0UUgX/IsCYn+rKAzRy0nlbZnnIo10TNxtHkuHNrw1r7vg6/
qikCWymzXwqqOI0CKuXVUT5k3XyY5kWVQOWbs97kdBHFnyZMPxoTlaaAQhx+R6jOHGsNlVOf2gVD
J1NCZZQnGVNwyEvaciRaXsIGWoFUWTRlDDeh1D87GQJo1hbjT91Uv1NHy1pNTSvbA2X6Qb4fh+lq
lsZXkqn0DamWN/jsklFKZ0RNdMPXN1FNblUHY4fU0eDvxyra6HOxCmCY0I0Zp4TfQnGAVBq0zTZL
9MaOdRHMfSR267xOaG9CZfbcjfAaikYyboP0qeuB/zz7qTrZZk4HrmIkrSem4xwjqhUwgp3u02Wk
QQKhnHQ4N4Umu7qVSWjB58WREjjbNNKvVqY3MwDBs0oMI3zU1ZjvlXmYd5JKHHzWSHVqWqg6SdsA
ar9QNmZT+rmxAJaZWn1tzAAM9eBNY0jlKqD5iBKFrF4j3qPaYmhdM6hPYmMymX+FgVyYguJEHSDD
MJ9SVEJROT+WVrTSlfi4wJa6UfZUZbIH+uxKM3saTRjwXYqkW7VOOtNO9dKeREqyKkWjPiSZbqB2
CULSvbvIX6lFsP9v3ND/B+7W1Pz8x3vz/06RDfxHHDWv/+eNV5b+AB2taibF8f8sD/j3jVey/qD/
iQ5JRTdEXVP/Zd8FYK1T5iSZVO6zs/7Dvmv9wY+g9FHsxL9V+b9UvCSzgf/DtitBe6EOSldEqqgU
yaRB4K/b7pR246BrQNuVNNzLagTzHSNkMo/Uy29kRDIUJTvTOe3A9aRcGLGojgJ4v2oOfaR/tmpD
Tmg6xHqAIE6CPtXom45RAFaMXgdFf8uhdKFvpVE+MM7vfxniv1kEf01nSRaFWv/q6i0RFSLKVKkK
k0RVWQqz/pLOmkHTWjVYVQds7gPix6G05oD6aHB1E52+yjEYCBwOQd/ZOWWBdh1NkkuFvyv4P/CB
kh28pdDWNbjFs/BUdVROI4wFWevHL62NPxkOoGL84SD3nbbQkAVE3QVwV/JqUqi5aw36CI2gdeqW
GgLRpHM5f7Hi5fhBWM9VevErFFBmaSrQA5NknCZRP6qW9alKRuEoKuphZaLiT/VVBASqfQ/1LKIz
eMJFFaBOzTeYQNTsKgvlwWwdKwVANTYFUrkaHo2fI28ATr6t4IGF4PZNjqcqHBHYiePvSpLxewfW
fanV3pyZlZP5cQxYqNjGCEODSRiig26V72KB6lYdrtog50g1RJzSJA1tRE9PU8DYVIk1u35M6Qt6
Nx4gKGhlRis7wqecoNTTd3nDoApu0nObYd+ZnhD4NzUtTulUl9eCXXFW6+s4KW4porMo9WRqDJBz
gZyIqIxlqhuHFWB/rVLcJK1vgxqFG0GTDsCbo10vo26dmJjAYgcpKfePKWIBdpibdgSKNm5ayrJ0
ao/qBGRSvc2DvOcHHSSWsVrpdIn5yKAJi4h7A88MyQ/00JKVpc3XtgIkMVc51QSTsffZo23kgnJ0
SeZrKdcbFYYbbSaENQSKT+tmj8Tw0c/Fn0RrLnGnIapEBXzTfIow2bh/rGE64tpIJl2mK+gm5uar
qHbfkOZQ8wsU5AA4JpKOxn5LeDaLmIqS4e6n7hwJWxkxH/CrqUKPZOY7UUeni6+jakGXqN0an7nS
Bk7QoxevFciG6Wb2JiQjncDypQQkQYkYDBg1wdX5ANT5LdWKM0T+V64MH5FlXQeQlblh3bOjli1z
qxY+1QA5+6a5B930Eve7NhlMW5qj+0S7xAjg3BB6GscRZ3aEVtwX2FlVwckOFJdL6AEYl5QlDXVn
V3GGBpKwpv72Sc6kqzJSBx5xlcgkcLpqdMZUr3JJexmqnjiuM3z2tj+0UfnuKw06SLr6C/P8GMkT
mg218hzOd93qcNToyFg61lNEtZFqzj60OjxM0J0ETd/3Ulo4aptu5HI4+Lp1SBABt6bXvvF/w0Hi
zWXIyczH5PVlMtBxoZ1+oNum6oZ3WmRJXRQ1CXoBswzcJl3UzetoZvsebEopnfJWgGIyiTctDWtb
r89D8CQMSHjXmXYA7fMlBCPaMoZG7KE6mgmJnFGkHBKQtzPC9PMWYcVeGdChKXw6ACDJDPm18IN7
ujRDQs6gyLy/KBkUOyVq32g4hq6p6z1d6Yj9SPpBNMQEVfogpVtDoy5taBxD7pDJGl5MCqoBSJqu
ok+/etiAI1WsbWiCCKtLYhgJM2QoX7EU1lUek6ghioIZZtLVNFTNRRxkpkCRI+kerSA8HU2ZjOnc
gpnLJ8uG7RSDs2roIRjJWxb+Uc1l6GEZschGocTMSihbnZ56w78LU7vv0A1MtYS6jRYQXdipv/m0
GlCHmtSCsMUQX8IMWHXJrtJO07nuapjJ2WezgC77kAbMSnMiv2ZBR8e8Fu4VvZ1zonB5GH5jEs9u
bGDjlaG6y1oQweGAHZb5xj7U9QrlZzYh2s42mtTfS8WotpOwbWbq5oOJzlYkW7H19A8zCd4SzGo7
CuWXqrRysBYwhGQerJB1mHUkZmvTcFC//SgV8eRn2korys0w0QmRBCu9tb4YHWa8sq97ebJRQaDO
AJVHjE/Kx8NwN4MkpM1DTWgh8wmWKErp9Yr+bSL6MtOWu04t+m77NJjo1ZFnN42pim+q8hoJ11iJ
1a2gkLESI6qFBM4sozPehbx/7rOGmKcmXRSlt6c2v7axRCwSjgsStmjwFsJurNWvVjgjwoYEKLrt
GuVTUbrrVXSlFmVvulNA1AbgLCqtcMWeyn0zIVgq+zPdwLKMTL1xDvX6N9fRg4lTat5yHTJQmtjx
LN5peH+2ur7eAdLy6LOb91U7fRuDieFQZCpHpnoQ4lTbsS4/jMJQEcgKiFWSx6txQlamGlJ7t/Bo
ZpA+xJjpkcgExdVOEc7NbH5Ds9LRxFgJvvFSxlm10caWXPsYFfCvFjEIWqZa/DO3MY193Q1Eb6DD
AwyWiW/0N9rvV5MZEmps/XjX1myPwLGQYXJDkf6K2baGxFiVRYA1kvfvQf8UqzCiiI+oCil5WgIq
gFBF4eQquFdDIBorm59WANJiiEMyr1bjhjTx4lI80BVgjldyA0eTyto5//ar8pBV1fMEuZpeF8Mu
e/mS5NGTInt0qjebdhp+BIv2+iqBujjwtlysBifXjMxB4KLVwb0pH7EyUNDgU2Xlb5W8+w3HCD2b
rkUBErCpTGmAWLwbTfBdourmNNJW7eNPqH/1KqhZuXOBvCVT0gFQXBXaTg8J5onIJ4rTcTDqE2jU
VVQkBLODNPX4bjxhw2tVNMkK2n+BjCISSsTiV5lGHKML2FkFkEP8ESp0f6Sg1R1plN/UmHh7NEIl
CRrtmPiFQn9RumqW/uTCJBSLTuumamMRfRGKL2YYY8iQTp6Yw61WB/MhtfVZRcLKqRUr8cpZQv0q
07xsytDSomm7qxSvaIV2NVcRu4olrIspXhsmBQqmTtFoImzKSl3pyBSHUnFbun1WuQrM2Lf6yxQ3
l07Rjt1MyLrVrqGffCNg+z0gceRHxOPDihCYml2FSXmLVONF6mI3b4er1WVU3InRAiG693IusrID
wymX12uJM4pihcSfYeFwgQBR+8EtRlAzPQ36Ni2OzwbtL7S9rQAIwnWwZhoNM6AfbwaIdrtFuQsc
dEcdn6YF7ObJsaUCaxIb4n/ssFmxSGr14T7tF19OLytX/2CWm7ZgiS+6IP1mObKnsDHRrRBW8tDC
V+uK7yxQoCRpUedoVbnuDPpG5Wb6LqvqBB2Q8366VSW262Q0oL9rn9avaHCsoTacFmnmpkJZWQNb
1RVpgxncwK56MZoU7IuPYZ+awzpAXxp2xgcGjpeoCVHckNBBPiABZ8kwH4cABfHxt+4agV66fjsE
MxhbgUY+FdEE2wfUO8Y1/QFjvXCiG0rx/BopzSpZo6FGLJiOXrYJ+cuCfDYXHfg+a57sVC1vkAjf
Rswhp15gNiok8kSL3U4RzX0kUdg+y4LphsQg5KpSnEhT9zUtdY42mjRWUDEGrcPTKghfRQKBY7R4
jrnVPon1BGVOoXQfBeHQgKzWxITNJVo2kwSWythqt9Hyj5ZeZUe9fcSi1nhln9zZhd/A+t21iY5S
JItBpSdkmCD3OfoZpF6zZ7C2YfqWNfFvpCoEcSm7KPzETWdK9pFR36A+hKRkKQD/7bRTbc6nJJdV
pzTZSzQ6JCPrWEoeYLhNRKObUlDt0GP2ivIn6g+iQ4/1twoaG+R/YbqVKm5gnEPTMJcyf2rsfbIY
/vDrl9PT5BsIiSFTmYh0T2L2ujp2JyC6Zi00muIKVtI4UKf7MuB7hJteojVJi/FFHLGpsGJhu4WV
p/vWT6IWz+x0XpXjdEiaSpF/ApjONxuyHcleSvB3YqsV7V4uj/E4Qi5R7nqutXZGLUeidnslxt3o
4USgF0rmbvEik6QHa3DIDH08ojLxHgyjdJCa/h7Qse6kEmT4KBm9sEh/hLw6T5rwO4zG3W8AsReS
E2XSLrUAsYYiMTYLMZKu1J4DkvihXBHGhwfj1tr8IUMMWdGU+DGKIG4t9VOV4VgnyCNMLQTvR3zX
UkBwZdfutBaO5tz2N7mXvqSx+6BXkcfU3nAnTnHb3Fo1p0Zg+moT/bsvsSpHM2o9KCdnXU4ktzUr
tAxEC5ppuY2T7sXSEJFQavZV9spGFn5T/6EmLZmWTL77Wm3LVbgaq/GiUh4sLgpn2j5TUok9RT/k
0jNqHoQYux8gspTjLB8ideYqMIzv0ocw0u+VOvGSFt0GXb37ioIyUWl+xmqpbBoa5VCJlM+z/l7k
BhU3ZQX2MTcx7UKEO9L51jT5RgIwFDYG5bKNyv4D/t7R9GNeZB+WHNEnVKVvELn3QxwhvTCshhxm
HN9f4cvmj2EGoT+oX7GC+pPcR09S1m6jCCJFSGP0Ini2PPqESarG9Ar6sVTtDLU8ztX8oqbKwkn6
DKb5CCRus1xMOlZ3U7dOJXS+CF3fBgu1VvK3AZYSNEKaqCchsxuzeskTE+NWpx3V6LTvwCA40eEd
Ev5+MuP62wqBgtWS8Rqx9IQIFfnC+BhCgThbJXnEWhxxDPINwlzmLi1+UQgUNnUjF9sOQGmlvqrT
gtrU852izG9SmHg1PbR2Fo6roSGDlmHypkPmjcVP7hOZi/1TzG659Stfsemg5CAylLXYUDaF8td+
bLvv3mdnjRPwbmF1RoQGLFp6BxTwNQ4AMGNcbI15sKotzceeiBdaYghTuD7qA1V1AaSlzryGkgKG
0vfYacg8wf2COp8AtvcnbkzDdjaq11C5EOcwXUDIjBCHClAxbJoqUFwFSVXXoCqQV2n9aMeyfh1b
q1z5gvbopJlWG7MmB4YKPY/XD70s0yk97WQsud4Ftx0/SS0pQ91EsTSoxJckmi/aInbcg2egSYhe
9GC6TZ2/5ock1BUyrCHEMQBH2UMvOFfN6CWKkndLuFVN7Htymt60UqRSC8GWo5ZX2qrt4vFJNDRo
jUi5vnJA3Gu8r32kL65k2UcH2jORgmbxGFncP4A6k3QkfLKfYg7BQsdWnuOHaa2nOr2ZYflWqBWY
2OajTkxEtPH0jB61MBEGnJIOsd0G0bX236o2e1jRQuIcyK41TboLJ+LtAdnPUC8+0ghK4ww0qhet
Q4DqhBMTMbZhA/3oWX/BJT8HI5qzMw5jkMVviECCLGD4EFLaFj45i7rfE4rp7NBC17eV+pwHI956
cJoYSOmpb0PUJTviTUIev+AIUb4SggwXg3tUM5goOmhegzKTBeIPHR9WLow5FjXCQ/lL5cN+Ry2N
Y5kCTnggT6USAVPSy2M0arwuWJVoYDQhGH61AytvvYqCseki7RibKg3Yd7OEU+FH+1rJDn0Vf88z
DDjkzH9MWNjbWCg23aC/K4G/6xAT38mDFa+m8Ckt1PyQSeomMqv4EA15BOotpp5IMyZUyVGbNENt
WxKh4dKE/hgS65JUdBTHDPIfEcn3Vh1eQz+waDyXfxR2QSJB27QGGW8ZlQ/n6LtO7rz6NUqmt3Ie
4YTO70glYVCgqIpkwmaOMYHGkjRqpNLl1fWbVK5IiwL1swt/XJRjghKFYhytQK0co7UaZ9F0EKe9
qnX01xSYznWoniRf+EGfYl4rYr3NZC7VF2o63seOVgKt5GgVGuxA4aXSep59NokowGp3yapUYn/N
k1Vkb2R58jiPXLBYsCIXZqT1ZSI4ZXdSRPPG3AxQ2pHN1ILb2MrVMgSnONaQoZhtDskOwY5WwDuq
EOwoVbeuDZK6hq3UAw+gxRXWuNk65do6IG5Th6oPlG4CrmQHBBH3J5jjpeIhL03Ma7F98ofmCeW1
S9P7VFb3JJdpqA98wyHgBJJQv0ih3mAjFPTnlYUKRSu8IyXsWgPzVJfiwZnxVpzZ0K8Jups01NPD
P/jFvpEEcte+ULJK3pAKx+KW5MLpSPxmLSqYrOG3ueA5YYyQQ+YWYtLeFbriVRldcj26NIRTK0ZF
Rc61TtpznHbA5xM2FCNTmLSj8poGePd1j4kT+MUBpMw2QKEm0YfXPoS1jm5iH7dPSTe+NXPw0cps
Jan1rBsL22l4raLxLemGTcQ3uiBNfkRZXZUqqr4AVEMz+rH6uAFK6+ZEBLEUg4Da1OQ2VvURftWm
a4bN2DCm0SxvhQEoXKFdAXMT8lLvXfw0NRLkLiRCWlOUbEkcvnT4g5YRXSzFFeWY6B8xLoQI5IOl
ulGh0j/TZN06imoiGRJAGIA92z+/G95M7fhVnTmpQeBFAWzoFdJZQKnEE3QF7pelrPvCeEnU6b0D
axkOG7UTnwnFUjFvIdQRdDm8ds4kjcaLHhnboEbZW9y0ChorFreCHWYs8b/5Bj/NLevpmRzYCQ7y
qyp1+I5l+xwPD7G+T8L8DCnxx4oljQAqaC3wzrk5RgfTQmzdIi0AUoVpTHwj0XM6gQjMgNLal6Qz
8xDsmmqZ9qS1EghLmfXgoz0mlEQljUQFG9HtJzIHzhgFlRvTyw01eHxbIKBYhbR5joyV9guiAb2U
SvZEUJjbXDhXgsayqcUXbBT6czIKLUSUSoCBYRKkKfQXlnJY1albJt1XXSOCIcu+o2uIp+VwJ3Sf
38elj9dChB18Bqtx1AjnlbDPu/ogdJ+Dqd/KmeetqlKMD10DgFzYpin8ZqJ4xJjbQHQDC9VOBLds
qxnSlaiyvIph8KyZgH4SjXdRH1EHGAm1Tcj2pFUZHKBcrGqAjF7um+da0MnZxfppQbTLu2WZyeKr
7KswZOrDnLVMf4IlCNTgf8E+qgiZiGq7RuXyCEvzgCrSm6lHyiF4inB9G/2ixyQUwaOtG7NrXBkR
yNUcQI6PxZMZqi8ddFBC9MUPAfGdL/L0loiLv+5h2y87RFZ0Z3IaAGDos2yU7bJjQOEoabQS1siC
tWsj7I+yomBQRvElq+HGViWld+ls3GTYJTqrywysi0AQgfUbhA6g4WsjTVsO571SZbkzqstmBtAU
EWfVEaQR9K/i6jE2qZB+oixHJGmCEjKwFRtxuS+t/uinL33H9o5EJnt18zSE1JVn5hEtkAupG0jG
JC5ANNhJI3bodE3bWDvNeXjRZwWZ6RkrVVZ4Oi2d0ERHZaEHA6+Nb70FYLIwhGORFqte7t8mAzbM
UDy1xDeGsKHAvbSqVaJgPCO24syZblAPq+fRT6c2h1BsVqSLqY7v2tSuB6YKlKE9LJBntOqh009v
NbJwUWkQSkIeLljMdn1tqYq4K610E0IwTGu/9ZIhIcafa+/oTCwf3EVMPTRMuzcxHwlhD5tK4BUT
ZcfJsFCzslUQCs+xFF5ysMqSFO0Ha3jVy7x3UXdB9VvCxYtoldMDgsIIYeY6TE/8e4RYVL4wyKtb
1j/ns/o5jAtKNXdLIHtgFT59UfuUEKPvo5JyweYpyJ+yIX4z+ocuaOexbzaqaLyT06KQM+aoQm1y
yfKHlxAKF2l5KU7AjmAB+V0DWY4vXWYSsqPboU1//JoNPMeFz838tWNFcKawIaH3xyNPabpOrNUg
D2++EfyIaKc3GPwo4YSXpmzWi8pEKgyvCiKVJFG2koSI14CknEAUUWD78+P5vW3Ev13dVMCMCj2E
DQOMsVVpoCMjgKPHnNKgKQDE1FSnaPiVgOgFUdRf6HcFhRTMXT0zda83R3xvDYxOsJECPVxHMc85
yvVdoZFiyTl642UnxcuEOiYpL6pPODKO11Ca3vUBP3/Usi+EDo99zgM1MFfGhHRZ+lL4Xi1Xl8lc
ztoYK0CfUvx3LVyT+//ykb4RYz4diZVdHxe0N6Tzmx7pNEco1GByFLDJ5S152DM8VaCBBD+t8CcD
HuuEmgxctKeVa5mUvSFq9jgFN1OWjynyqCxlJXKF9mgVmmM104/lz+8ZXCpklVRCyNK0ywF8wajH
VdCus44EXTuSRG0EenzDnzaYVpIOOWlUtopfvbZMxwZ5t+STcwsRv/q0PJkeErHVVE95PF45HjXl
YUQ9wsb1QUITKCtqJ7E6r+xYQ8KwISfr9czfQicLk09fyTS7pRT9SOX8DFT1FRmXI9Ibn77PVAsa
/dqOA7qmuf5Zt+pbT8CDSXuLo/DY+DW6xY8WcQNKmK419Gm9DjYDm6WgDRvD52m10bjp0AMepOir
7dWj1hHPN/TgGEEG2wox4Q4cpXPuh3vR7wZkNYKRlZH/P/bOYzlyJUvT79J7lEGLRW8iEAjFIIOa
mRsYmZmEBhzCAYe/yjzPvNd8UTXdU1U9qpdjNptrdu/NpAAC8HN+mUizP/mCixqQ3r81OV63s0h6
Uqg3lRO+1E59Z1q3a07KP9FMJJDyInDtcjqAuD3m3vhV+asFvkofoqXeBtN7ytyJUKTlzSVZvYKO
NuflCEwxH2+Xxs/Gu7Dng9Pr+c3kHlFI3FzLOXuqc7glujpehllsLcN8aYv0BkeYRAXh3Gutn35Q
JLNh7yWpS7TyYHsPuHa3t1BZkSJW2Hh/0pyeTWKvcpJda48HtVj1i7JC2qaLPwV5qtHgPUEmbvOm
fPR5V8Jv86MSfxSXA3VY0ZMOCKjOidgL6+UtguXKWBFnG7WKAR5gQincXgJ0wR8j76XzvDhKCcaY
beLkxbqdzKbHZ2fHYTM9DO3ycXtRlB5DX+msL5T9vKT9wRrzx56DUEzyu+ArE2bU7GTpPt1+s1qb
P7XyvsYaadNUJX4zPvCbsK7wzEXefFAOb6jbl/cg0+M10z8Hz75THhR7o22UXl6fIEPVxoHB4MmD
OKBnzQD291Tx6I0kjFnY8jzjtIbgP9nyBtgVr/3XOKE672b3ycm8r2kgA9lBTZmb+pLO85u9Ah8X
vRdRgyzpo3KOfc+HVhCKZ64/HaXebldYjlxR6AUOqm3FAl4pnnjmbVj5PDunaZfGVbitdNcd+6y5
zFmoY9PrpmQovGhXuvFYMHTOTfSRk8F/XytU77KKW4IVY5M2iWm1ZTLC15MC7o8Xq+TU8AgjJlN2
pGwr7R9QaP5VhfGfEmb+zyWX/5BZ9H+n3fx/qZ7+fxtptPlTZ/+oB7L5838TBPl/oTQaJMu3w8gk
K/Pf5EBkdTJa+jepJRuDBxb872FGnvUXz0QgFAUeIUhmEP6PMCM3+guPH3mbDhMtoUbRf0qHeZP7
/J0K0zSjgKogIrHs0POdwL6pNP9OUGO6parpSySXqHbbbZMH99UIZz7UL6nTnaKS8NjaGyhf8v6m
7/0Hee/fi3mcm/P8P3xnFE82gbkuSUr/9J0Lym8X0AhvUyzgrq6uXkqjfPFyRgD9DR17rBuy/GtK
DTr3LV2cd3NeP6WrH1SG5DA6NSckxekmsOZT5CzXwFkezuM1lNklHO/JIT24/XLM5D5zkDM4YCEb
I2yvqml//J9USe4/X0TLjlwb1Zble6gAEWn940WUa0b7Y5raQDsRak2rTFrFcCl9/V7Og5W4Mvqa
gVxpQ5h5qht9HH2iuceOoD01fS12SHHmEJEOThrwNmALPjhp9UF3LiBRoL7nSQ5bLxUWX7fS5AUX
SAJ4szvEkObozbYiDT6zNCfVvLFQ/dXnwvH/ZBGS2FHd9lJ6DrwBRhMWpkhCRewgSCBBCebyc45y
gC9CBcPsc2kZefyhIuOkse+MYH5N22/nw2sfKRb6BXzKQTBQeS899iIbrASmwN5Ok0y37gB01gTo
ZqLv1WyM7ZQbZzCLa+cbZyKNy7cC9PrBLeWDHL/UxNm21hZJnixzW6NBxOUEzyHyme0ydPeOiL4L
2Rz7Wmf7NjPAYvroPZqHH730ypMRFtflyXUImxnhEFOaaTY67E8sBssWIOgSULwyuXiCgBvPph3Z
cdZYHgTdUj+UhFpvwpnWm3YatpRC3D72+EinnvtHGPUJsepy7yjg4AAhRg/eTl/wLfW8LUg2wvXg
Vu5ekmi9qYl7JGj6pmsajl7FNub3xZ0cM+PA0iEpFkdwahTpuncbF/2tI5JMKIDRkj7PykaRCoqa
1HTxGDkZ5r2PnIXguY9VLnksCPEl2ZuCvr7XL6L48vqJ1d6h2K9PkQqUzOBUlFypKN6aYzAehwwZ
L0fLxpvwEmf5vT04e1DH96UQwB5EBseDbz4XElwpGObwqMWOKvXEUUt5BxuWbnWIyjbLI4iGgCN1
BnUvIa+2MqXpluGEJN002K0R5XguhGRn9ZxjYgsPPC76pVUII5qweoxq2may7KsCgl0z42fqsfrO
Lg0n5Rgg+loPwvsWC4yWRz1vPPvWsRu6R5fqWi/AlqDkwTQq557oNbILWs0PMNUMo+oovbxMXCe/
H0V2Qip29NI0llqtcer3z6IJ8QvaHkhYsH4zUOwCZVmoXF26fR/qtPtQ2kclRCsciAi5iCi0UriE
OWC6lpQoWIpsDDFQOThhrFe6OpTjkD9kvQ8LEHHV1i7bTXS5bbVr09iq72aDibloCysZTJuwzHU+
ZKmZTK2ar6C/PtkBoWedwkH+qEJivKk/UJu1zN8L6xaJqOpPb3SJ5pKo/prmzrWiGu7W/MgmGjXa
FmJrGY9uN9vnoaouvd3au8XpPjoroLIAIE95IUUk1L9REpIT20s2bFtBCvt9Zsdm0P6oTSd2/bOe
UI+30dDEnfUcoWWCDiM4swz7O7BE3LvKsFDTALl0N1h5ROK1UFa+6es6odlw2Xf+8Nz5/W6uun5X
SnoHvM5NnA4lMWXEetMa3ri5PR00+OBgtNCtEGOaBOdu9pGU+prlhQ+sOfQkjwHFkrKIPoGiFiKY
n/MmpV4z/dYZ1iPlWr/rW5ZnU/ekwt2anCSYeNzPw97JHAr5/MnYoAHh8jleotMGysSlxb5ExtjY
vBWjVMRRjXQJfvQ56wAgHExQKVv0tjeWKxG7GwKRnxEjOST0rzunHXd8MvS2S1HgWQj9id+cjiIs
XpZOsfgK52VFPRaPnYgBu74qllKCWy3/3RJ8xn53rNLCCHBt0huyL5tJwajKhzETX46T/kgHy6FA
BAwjg2aPlY/k3T25taYdgrjSoTQDaO1Hr5i/jFDbT74ffuY08GzL9LVwucFNgJDOMCYbWN9nMxOv
oEqQQHP7YLD0FwuKVEDnR9M1yrj5sANXx2GU4wYj69kBvt4IsXBXuoDab6pYN5K610VLynCRETLg
P1Zr9+4FHbjrEFogCce1Ow/TnG1Qn5/7V0vw4UJJuVjRW+Ogs+rW7lMVCGlyAdc/sx00fJ87SbLo
dmpCAGC6lbdW+Cpkg+XYy+rYz/3P0rLeZN3CJZcRgjfVWwkdhHuhsRpUjjhRaDclvUlQtQjiuobY
VRXTxzCtByR0h7kWPwYftavojLuBPN80TQjMJYKpNV+Dsv8enfqBKM+jzmAzgzRnTkD50XcNUaTp
D0m47AHm0NtXRRjLFt9AFUIzF9FHyVtjsxT6uZ11emxE5xDdP+ot9DkdRrbYdKODOY3nMNRpd6Ku
qUwY60qEcz8A7H9Ik0jeMGfwNhr3KMny3sIa00fT+wim7IpFmfqgbv7ZNZ06Rip/tMkQ3wM4URKM
KMekQWwTLqehuUDAEugEL8Z2UbwrM7+9CWCaCX9GT0GSEL1JcOv1kwmqwwPVJHY4qE1uOF9FTRYe
wv0hgHMKOYvDF47KLczCtqjnIxBL7I6wrPS7EiQlXLFtKOiM2iUgltklryx0riV30O1D/9Edp2bj
SzfcTCNqgrpa88RyS2O7jigzmnE9uZ2DOpyeUeC1td453dVTMwEZlgUe7wOZln36FAbG15RHReyv
ipyWMPgYVUBhPb2rVOGdZxS40fzGvMbvQtOYBxTqe2EY20tNKlGPJCyc71MKE459px7plQIAbLrX
3OdFMgEj2IGGP+K852yjBG9eocAoqhyWKtx3+RHO68Oqgk+qM7vZnC59Nv7MTOs6KN4rVZDjoBnp
J7aRzInS/pUVojpxzbdLr7gejkzv7YZ6+5GVPXWMJHetOnHa6dtATGogMOH8N6pstywcFuECQz13
UmzHMp9Y5vY2y/m63PehHJ4LZb/CtiCDs26Di10hv0gjtV21q/ZU5zz4nmDGzddL6YCwhxU62DGI
0zB7sR1KGwaguiUXb2jDENAMiNTz6S2QlOWQ0v21BMHZEGNit94Did3bRU2/rEBRVGPTkZ7lWGFb
VE1O1f70VBQQ8BuBfi4R8cGaeiJzFk+9GLb+MordUIEqlsZnKBsey4BceX00s4rwQhfMuCx43YcL
m7S37IRa2/1sF/e3H8YO0z01wwgXzbfZsx9kpN6HKVwPfRf016EAQ+l1GO5KDixGF4fizwUMmva+
M60Ycj/6nGOm81x0oT5DB8/7NR9fR8ekMkiNh6iakYeteXUw0/DooGdXQibp4rbxvnSGKM5D3iwC
xiaZZfWhlsp/poykMBh8PM9YEqEGzJFWMCM3KO0Lb5LnMsx4IVtpFkuxHL3J8BOG7fexNmUy6Ilz
wepfcheiSQpVXvymQ5qQapwT0e8uhPcJIonGeckRt/iuPJlKOruBnwYvd64HJgwWEaQBZOiECToA
qDvLgdZz4FGcyf5tF0vzuqbf4+yP+5aOeFLmZX1gQkWAnl3oQ5cnjejYmAg3cjFp0bc63kBWEdOT
1FsvHNdHaD4+ap4iv7+u0HZ4hHm5jvFOdQNh9e744bq3XqgyAqbx5XDgkqWbsvKHOGDWy8uUVYqq
kYrQd6FwTtdG/ZZH7Q+al2lCU+9TXkb3haZAzOK7pVH2FUkkW+Td/6KhM4Ie0nQtLWn2w2nEn6qf
pyth9/3ZqPyLUdmPnHf6o0cR0Wmz2ZKMXoIERs42zHwqnSf7vulMZO3Krc9WBEYMsQnV1I2HNlXL
ds2tMz6AkLmvW2PX7D/NxVnZ8CR1A53DDOQsz9QwXwRZ8AlKARyFEsUFzAOEbkfWkkVZl+FsEUZM
ARQ1VGMBA1bS1XTICudZy1EDEC6n0rJ/dqGdFBoMv0dStMmdsN8UrOBg84iCVb1EOzclIkuHlI1K
+9e6uCi5ygwpQhV+OC5vJ9FPdLCinmi6/MySdyN1kAx/eKnnndu6OMBSMKaaZhPjoqsuf/2Hv7rI
bbzW2aQLHVuL6V9nSFokc96GZPvEHdfu4qsf7jSuu4B0doTTh8jsXut1sunWm8Kzd2vY8Cpq41aq
X1kcbt16/K6aCD/R28ngejc2L9obSJqFLOHsRkqoV8vPTlmmiPDh+yCP55grOQsWkzEpLE0Dv+TQ
o0RNX+EG/ae1G17HGzo+G78gQuxjYNxlba3Pi/Z/GTXHTmZ048aca6THLpLnphmQWXTzQ0G5oBF5
1mboI2Y6XUSneRmiU6aDDwflbSIWTW3YMqCUKR4aVgDwVzdRkMs4L5pzRWA9hsWNIMc/scuFWygl
ka1Vtxc90Ogy5LzS7AkVQHTthpw0xEJyztuCQjyIPVghcz+a+odM8+9uZUruQOjY40ACNaNCN4zR
rp7VnTBrKLsgAvodF2/bNzU8reoNDDziHoshPv4pnRM5KVyLhkbzFAbz3qAE9ZhjaqUMrHXOXibO
VdEaH6bK+z3GCppGHWc4ogzVtPNWzbEYUPuCckI7+nI6l7LMEccSYNDfGmSbVjJQp7O4lxbNnryN
fW6p9CmD7k16JSti23czmwlKYEapFdUALUD33jy/j5FztXkm8d3k1zkrymRpmOxNf04aZ2WBnYZ7
IwpfnN7otkH2RSSgG6L0qVcCo93o3VqLX642q0NnuYlegzdZTuLY/+oFHbMz7MqRY5BH+KZlSaer
EXX5IWyaMztxG0dVxmTeAztKEp4my9/187E2Td6bRMzvJc741C4S1K2/Km68LXMmvvnFccfggRGP
umJ5ljTKbSfUBVF9a8Vdnasftp9TFOS4WengdWnHea7QnprdyH5N5nSAQcXTNIPnH9403UY2ixDB
7rBMublvZH3n9sFvx7ZgrhsmD6+vkFVY3rpzhXnKZn1Uc1BRQDab99WMDL4r6MfoitXZ+yO5y+gq
z15BYoo1UbfVIrmYukjsOX+y2G3qc1Pj5nRbJoaiEMe0beWPZp/7HERz2D4jKTv4fX6t1PI858vO
lZzZ+RCcROCb1DFEXKiGpDbUo3aQWUzZHyGWATSzmjWL7tjD7OFi4sOwEaiN9liUP9qgNS56kahM
y+KeBk7sN3kQHSxrpBjZ8M9IQydepIcSQSW9rNvczdltBoSzRs+qGrZlAXrscoXEcJABoyQD9HAI
p5atsH2oesXxgF+N0eGSoqmtO/sZh1lIP2D57aXGi6UqltHbM+dFg8GjOs53xZFqWmJT/YwGIBWJ
U9+X90MPw4g0+2DSp8H6bJLIas3ZK8qU5dT05HXZeRci4Rz8vUon+2kW1iFH0H7ufYO0MOE+lY4/
H3ExWawZJaN/LV+6Ys5ehJr2/JmhX+Q1HAzvyMUiQ7AZxUZPejz/9Q917PSb0cBUkALgb/NZNPdj
O0KI28Z9p8kptpYxzuZGJoIuPjR80bXKmhEHXBXuxBS8BEMUneUUxObY8mg1VgR5T69jNrzh7qYt
8K//SN23SXT5VuDXtQ1FdyoKkKJyzu2yhA9/rRBQdj0ndDjvuwireeG4+TGd+z9L5b6gTiTqOvLw
lYT9U1kg0jd75Lx5qF6iBW8V2h/bs4JdHxUXxheHRoTuQzg8/F6j3A1mogHFynS3lvJOR4rFG/WT
Hu0f/jJdvLwivtxHfKhptLUqdPq3eac7A4iQdyIgSQ0iSs16uNeqbGP4mazqr9Pgf3cyf/XUuCQD
itSYHFLGQahBVJ37ITOpSTqXQpJBGLi/ETzSb9HvTae4ZCaYXrciuTMNRYnOSJ5PphHpugwx6W2S
+Axu7onbE94G5sGjeZvV4ibimnpzt44sZCnNcZnlmkk40oCa0Yq2aRYrsQzL2bvRMm0zX5CyQfeQ
BiesG9A/ty7Sc9FxdiGfwZhdFYQKzoGxa6cWTXmLFdwjnBX5KN726tTUrK+uwAE4piu2i4Eu2WYg
KsXGtmiuX/wfsS2WkVzSPt/ZqyLDr+MRKRr5ZayMCXS7IU1rXpDPrhvVeiiabpaPZXSsnW+nJJ1a
nreLsl29qk9wfh48ZhMx5PgR7eHJm/tfLnU7YKrurlCtfxzW/tfI6DvYCH4HheLbMOyN31E4W1B+
NKbtwRnY3AIK7s7FzW2OEDgePZvG3M+Wb3sf+IJ46TYkxoAex02lWb7APK41RDMAp5mku8Dh5ZxN
qKj7BXfp2VJTFxcgSfB5O5weRyCzHkmtaRCRAPbgWCbuhGhb15XPyz990nULymUWJDJ7yP+EfIgc
rAWY8Plesrjmer14JR4DsdDYaZdBjOAYw0HjvIUq+g6j+QsPnOH/QMzHWCbTn8jBiYgVFoXhK29D
zDZlM3uYPhWpOreLPNBEuR3FLa9qlo8dABwMsHsSzZQDqIbhpbKmg1AYRSIBItkGUOA18DvlLewK
dSnQRtEDOOJrKARnhu9XO88vMXTR+MiHy8YnR3xWarUsMcGDZqEQUYNqxSB42e37OwJ2mekl1qvu
dc3z5hRoLjQ4fNyHtFoTNcCdJEZnQhjrtMHWx5cAojyV+5Gmq0m78i53bo4ipLEYNo5lMattV6d3
BRTJNiDDRxfjbirfmo7dT439QLjVsm/UnaZBDOjx4BRZ8SjN5gnfLY7IKjtFfjiffbGflPpaFudW
xrZe5m5kd6ya9eC41sFc3J8+2Fide7zAsurJbfG9Mdhi6nHmOa6XAmCFn1eMlmYpyWjv2BSG+MoV
b4UIfW6QLdk2LLAWUOiydQud7283UpPm5sM80t/0WgVZt6PT7b6vR1p4vKTEMtm1Ey2T476083Y/
jP67IIdGIzKASu/TfV3fOUlRdGbig/RSGFpdlgrKPw3CY9cVH3VtBUdfGTzYKNjWMT/7kmZ6i5dO
Ca851c99MbqnUdNFhkj5sWvUvTFgmpi8X1Yv0Vm213GqTkYbIKWNkiJrGGHRw6aVvoh8RRHU/rYn
b92H9LhS4l6eBtOnjAN13qay2P/p7GGByjHb6I43iF27aHa9nJLuiL4gUMQJ43bDpVrGMUuKVP6S
+BhCw+YtEEVJxPLDie4iwvTn66Jx2JBSEmwrY8Ee76s4Uny2uhJ4qFLlDXbN/L1/azOd66DhXk0d
cJJxy/cqzoittlAisT2F963j/ComYkAMxFtAMTRne75AbYhCPwiYuTvft7ZBgxACiUuxpcAJ2V1Q
okvA+kW71gYFt9g6KY5UoF6MVBL7jnvxe1bAIQQZqAtasVv+NI+1h7ut01S9T+5dxCBY1sVFtJQc
UzT5VSxFn3DQvUcdEpZ0GRDY5u26nWeKxrLW2/cCv6JVcXsi88ujWWfASpTp+6YPD5U22zuz4LIa
uXwaHE3uGCfT4L6bBYus6Yy8BVr3e/AJniuqYs9nH7Ap42gIS5in2Q2PlmZBbRYkPVZJ74p7SxYF
TQ9cST4G+vQgWHcy7XndUV6+6rHYWhFYU9toipHd7hAAB7QRvT8dn+VtFMzzpcnG99YTJ4ZIbh9W
crhbovP6w2AEpLsvGRSL5wORWFaTmC0B34N8wKp1L4TCAOTqH77dfDtj9IYuMRZo+ndWwHJgo+XW
GXqIzJvfo8V6k7nYwfl4+6UYHkZWs3aa3tcKInHVA9IrDVuTqRcgpIMvg6MFybFFOYgT1iW5vZ4p
GsjtZ9/rXnEXGSgqfocYU2N6k5d95ZlX1Hy80UZJxLz5ZqFgPimDGjJvjtuSDzX2r2TKWZMzWoUB
OI1TZgyUqjdgePhAiR9Bjzm2zJjuLJMpWK0LIVkJmxNRZ0GR7zD73qNg/NACNZ40zWOqEeBQxfgj
LRxxJ/kPdsBtWNm5Bc6wTW9P105Z+aZYrGqHbAZxT9HGFtkXsQtEvNqXCin5ySmXoy4pVQuDkSzq
GXzTL3CKd73xc/WJ0uYLnYp0t95chZPMH5aSuVxUgb9HvvLlB8t8Vi6mLRfzeetlkvEifzUqK9+l
lNZbxfcgrOjBbd0DFkxGeJXdG9UM3dLZ4LQVFXgBatuSt6ILEN6gzeQsRAgYqodsghdJkZeew9Ul
uY5mSxyeXOgC3G4j6djiTAUf4rmF3go22kJ+04fEkndheJ7AeTheasBYSsDKt1npe0SofiIwKxuY
lBFsKMr3POjFrCwv0jVqbD54CBvT3uHwfClX8VQOtt4WQffUFvlTMTPr26YRR6V+sdWAXIeUBjyH
iKkQehrgIvwQNGSV2IepCC1RZi7YfoPrSjUwD6niQrHZLxkLCBk7076KQroy/GK/VHTzmb1+FKuz
S7EybBT6raNGKivH7m5agIMX+LeNV4sqWRvc+FEgd4Xf9Ds3xLK1Ml2UGQ9MjpwLebvzhXfvdbFu
2EKLgUPTe87f80+aEEBMeCe9ls4BYuGa3zxzGeb7pVSAwFm9xKOc7YMXdbRpFmczGw9mh7+8yTKq
Lfo70aAXcwLguIVyBr2G+2EQZ2uaPGq0wTGHKTikRf0MoFUF1ASYdUyykxl3ho1dOi3PwZRurRF5
nh+oK87916iizcBIHbVLSV4zyzCZ6oo0gvLQqPUJKk9uVSgf5w4ibipeqZH6MjtmDV9ZI8N2CRDq
00aD3yxGoopJ55I2joHxlyJqitPQ9UiT5paxfeJz/IWk51vK+6jjNyhzbZMtDqqE1SNeWeg2Lc1m
oq/dy2rXHW4Xwkcab/gd1AN9T4gaJMrveAi7J83gGk5XW1Kaptvl3dSKVLeZVEynWjbqMjQLSf0o
8ebeS0Gvg0dZc/GDfPjd2fZLjecqJMiAyDn/oyeNCDK13mlvbfarCCXWO2aGpoLht6ryrdZzfmxv
kkNFr2OlM+JGodqTQvUnoHmQEs72bdBO9T4r8UdkOXx24DnHQPnDFtNekISldV9bxkP0kVQ3K1+d
ynSnCpjToOK5Z6OiDika65jYjbewkX/Mkh+I5I9gY07q52Cszw0AFAEbMn139Q26QTLVG+GT29Em
qkz35CvIVnZFskEHq0oGSsQICm0/HnVmMnHNFlzaqt7Mjs44XQx7T+UZqoI+8QbjdR5nTN/Cm3fm
EAzHKBNPaCUfEOB99rdT+/+rq9qpmFYY0j//+i+/OomqYn36kxVd+/cVcDdV1P86bmnT/df/8k9x
S7e/8Dd5FalKPsl6kEIutZNeGIX/JrCyCLpzSNpD4GQGFjsLwp3/3hbnen+xAw9qzvT+vWJu7Gh+
/Nd/IYvJoy3DQXZPdp5J7NJ/KujOcv9D5FLgkbNE2JKN/Mt1vVuo0d9prAJ7rRW5UCXHhGE8ms13
WkjxiB/i1VrwJaZt/4Gtm0I1X6ZHUdendVmWp5m35cVMvdvcypk0jkAQWFU2srObQ1YJdhEiaLQ0
f015V8bl6gx30erDeAb60ONFxbuCeai+BSRFTWY+/BXtXHKkoIhSFzIrmP8ddSIP4wHWZpOJkJBX
v/o1RA3ecIIx5w4H4Oo9Y8/66gV5bsVaOceqvhZjNT8THwd7mwuy0Fok2lk+v7k3V5vXqQYivHWg
8MRV0fZ4poGT7A0y+Yi1ZMFbWbBVac7PPjkviVcWvCkZ7Dke5bFf/eA0rMONiyCEuIiSFhvSGR3H
+tBExR9VFczr2F7uBivD02Fh7PM6b3yYsNthim/To9vgbFX5pyecP12VvWuxzO95g/sIYapbVN8I
ai+Vrps4dJkEMXUjL89QDxX9ZxM2qIDWbGIsR4QiMU/XK1GczdCA51+LkAh6lZmvjXn0jGyCgGjL
g+FwSIade61unn185/twLkiXsXPal3S1JnZNNM+AXpQVwt+VY/FKBhhDL0XETTRW/Oa85X3r0e8Q
MjVmdCzXkJRSS2NdZv01Zjpc7a763RXpsjODCg2ywwi8rMSh1nOaLOFhzHtW/axQsXGDLtqgTmMC
OR6roMwRZ1WMLHj4d0VEUoYSDSHEeQjmtkDDN+E4nuxsOduIxlCgpZtm/IXgDg9fu5qwi3Lesi2W
KGgdGfvNWiXcRpZTPbq72lczi0eJIEn01WtpPVn9vNxZYgBkWIu4oSkXkMF8MZSfn7NMRLtAtyJu
3Vzt5rk7lRw4u6zDlK+E/eCS7RBPHgcrOZrAPghEBP5g0HigW/bJNHGcujw4qr/ZQwvSbQtvPOaR
2jkl2UB0wBKzNwdIGEqgnjkyySfNe/2AEbHejtN3qwTjvoE+oruF7zhSWbsxFO1diQ7srpv8Omln
9nNLVuGVhMgdD7Y8+T6LfGpyvgZ0Ywdd+wm5lFMMna7nHI6JyYT8Ridf7pMpjdyjn0OcRuMIoCLB
CyQMwtYYwBe5RuM5bMZLEClICwcmEz1el8nPfK1jI6xA64LZ2pFRFumUypIIBBovFeoXqHb+pXpo
iPzS5lAdhYNYS/XLSz0tRjIt9nsuQvM46BxmR2Q+cALiZ0d5r2HTm3E9qnBP22240VFUHUNLv0fZ
+unOMzNOpYHdZv9nLQhGakZSwIIjxa9/mFqmuMlr/4RNOJ77/ose5Oyslms7mfoK7AeP7uyEN3b8
bjLYlCRtAB6Uj2O2lp8WPbza8FXiNL04emYIXOocBTFNb64MyMZwWMeM2sNtOmbXNVPmLjU2U7hg
MrU7O56awHgM6/bH4KBeCFL922v0kxu1zZfV1n/8EixsLvonzPvjrvfbNy9vu5ORtTB3Kbqpuk3J
N7HRabfNz9CB1aiRW+tnkftxtkpx8Rj5Wn9ON0R9Ya1n/dlohJoJYW+gepKYMMUSwrubvGkd3KFg
MumidwjLNSZnWy84igo1nYgT2SnFrO+nWbbrnfHRH7GRF4P1Z3ScN8irNSm8qjv53XRiReqO9Ycz
GDgNUosJx0KEoWUDY/KtJLTWYMLLdNHtnVCGzO6lEAB4mkiTmzUo5quxCCBTA7t+I2sScyF3ebuE
5pxU0x1D8aVroumwhvOlFISCrEYGEDAgmuiLxyHDvxOl5UPYkv47rd9rypLsFbGZ6vbAUnnAjEj0
WfjbVZg3s3T6sBdsuJb/XEbWk5D3esEJkw5tnPtSX1ZpkgE38OkYiic/RUWwuORzte6mb6HYhs6j
xjsfXkyHQNNZhRbSQNLIwA7t2FqWQ26BnaE0AfvqTpxtWxuRlRwiXFGoTIGXqF9H4rkitlh7GsAd
It9C8jXTNRo3q81eAjQBSUUndM7dtqzPML+ZD3te7Sjx0Gqk+9ZkIA8b/74cWWsb6RyiqXgi6E+x
3JC6ai5VcuQBFUmti5NhYu9sBrw67gD0wr5kZHx8eyxZvIytd1d2xPkMk8a7bX2Oa/iJ2vaMUYiU
wX6isM1pfo0DQlB4YVqNmjxLZMTGZIqc4AnkJmhVmX0lKpWFMNl4YMPBrtRfZwHmVA8g2mr5ypf/
xtx5LEeSZFn2X2ZvJWpcdTEbOHcHHDSAADYmIAHjnOvXzzGPkZ4k01ktPZvZZGVWZEQajKjqe+/e
c6cADaJZLUCNu4qDxQkR6d3oDKshkhCa21gfwkT/iuB4TSL9spFwrmm5slTZ8WrIEdbk7vRSGTYG
Af2YuKRXZzJHF4l0YYo/rMwiIFCFh6oA5wej493X9Y0rAzrBUxZvPCM4OxHkNc9AcERP9cVw/MMk
3O6YvcrY+fJQIdxo5GdMhNaStXptpe1rUuIGdXwXI/F0cUhU94OorZWZ8IIPtdB0DZrD1CCidD2E
vTnh8EDQ/F3nIjvrUjpRcdkeDa/jhDQcg5bXKzH1bszjTSb3gELyIzxfCov503Kbn73SMW2Cfj7U
+LmFE90Fk31NQH362EqLQ4h1LI0sP5h8rWtTdO31uEmaBDrf5A2rIDB+aBykK+WqZ4rGbdM2C02h
TzZlljCZKgg2neNiO+gWN41YIAwhaeiiDK6TxBacFbimsgbo0NTP3AlEL5mgR+R8Fj0uONPO8IHI
ao+TJrqycng2ai4BxLj2r0lR42hwJqueaLVJjO+mkPtBeRyfuu47q3FvM6N8bLAk+TDmNqYNh89C
wWrOUDKC4s4W1TmoEZfEXvQsoQuuSuwpjzXGS6fpwdJ0AaQyRJl9UOK/452+Cjo8fRpt7HoaKkSu
XfojiHCwGhXCe8kYNWub765CqtNCkdtxxlq1DHeYI13NXkvqZ0MUqx1XKwnXbWe4CHYyIl6dTHBb
JYtSl7veAQjlLh7qbePaL10CawVP22loyuSIeLC4Ak594FiFNmIcVmqZToq2fBOIW+dIJNvabH4t
+setJ36NSD4ZxCCRbnBoHnMqzWqyS9QGzNfZAaHoF91btvzbSvefasb2gm7P0flrwIFssrCwB6Je
eU1CjNiE688sEHwXqJl8mijroEg5jFYMoOj/fLgOFrcoss51Xr/ZWu5tNd0MwfiVDogYilRQuBeI
jMbpqeGzcyvjo3bdh7YB2pMU3pOMpmzbm6bGoRfTMhDdVzCUXyhC6cOZLIBNW/9w6rw5znoBotnb
BqgzyfaOG+MKTA6Aq19cO3kMrltRDHtk3VjdrO9UCrmDNWFGSDRpyd5LT6x1lQn0MMHZg6G8Q4kO
V5qBThDeRIZcq0YmR2/IDtDp4pVjuTi+MML1k3Ma3OQOidKmwJQkvegGJSiTjTn/UKEvN4OeQHcl
3323DtsejnyEbsej+ckBKaOXtSqZIlNRuHcN3SqbA3c0yhnxUviuhOy3jqHvi9RDFmBsvVRvJlZR
WuMzXVLEuXVivrXzlRMz0fE7gvei8D5U2dKOgRTR4ceimWOrz2xoN1mtP8Yuva2FcRCxd8aUSWiN
ie3UtRHKtLQ7bVrcSqsPHTG4G9xj2OQIDMIJL0UaPaetvjdqiDMuygEZkz3lWNgBOtQzPqjkOepu
8UTSuF6AkVf9QBPPA3eXi3nczon+gZz4JmWkWXL4Q3ays0v4lwxDsJeXfFCLc1kG7yGXF42Apjnb
O3owr4iRZ2Ab4+CPnwBQ+dtRBYdE+cuLFtAH129DQNlUF+/4HT5AWMMSo+lAO+eKsxDGzTbiYebi
jVXyfi5rSSORbofBOKkLPPcgOvnW+218FMFbkdjTKessJKEDE0izUR/uTCeIhZvze7CGXYW4vVZE
/Tr0n0ZYHAVxuHHFVjo4Ub/mX/7u9HSdjcW4m9PdiIYYw8MiqEjiB8E+v0kC8+j7GaUlLV4j8+I1
JHHs84zaGwZK/OBE5pjze4bPe01j/dEZFkqUQZ+oatdmb5GE0hBaYNKtq5DmX41ZB2h3ZgMNbZCO
JXEEdf9jhFm+lUW7z5EWrHCXepvgqZm7cxW35snxHIJ7k9twYhdNfPmAS3mX2/Tu4upcYMZnp1iX
Y/5os29KoD20a3gNWCfO40xPrCkLbP2SqYTluecgQFUkIvhWvc3SZg9JRltWP6dpe4dN+cOemAjp
wX8qgWKdQkv9aGZgIF3Y1+s6YBhUGfzgHSWxUPmuDWJSlaZ+2qIKLZP6bDgzHeNRMlZmOTzPPpNi
Ob6AD9OPJSNunTbqZp7Os0PvspnmZpWhyh7BBl/VBu6f1nZ3peYEY7f0XGHxx7shL6L92NgkDGLe
WA8K2VKt1K/CCh1srqo45hoEX3rTaIOY1KYirTiYCCW8HF6bCIwrEiFPN/c4CiGfls1ehyMuZtPd
CZ/vvJPmqStA0+IHAVU1u98MdKK+O3fwOLejDbaNbQYLedZtTdZ9rgxIZ3AjCzPFo9Xd5FOwiA/7
wyzifF9hk13PVFsSVFvU/HDAePJzS0zZCOsmMRnXDAdC0Ah2DRcRw1CCDUPXzMR7zqOLPidN9oFN
KJGPWceM/f2ku26Fn+6LARMZkpC3EoOttWiIwHHxWZoTXUlhTl9mHL2MkuqkT9hrC98jhEQwqhsi
/WE3bEA95+PV6Dhv1qzybUTbhhq6uAM9xOQc5dhGquqngfy9rym3sv6QVFZ7JSXM9Imj/7aZGaHk
+QsDWQZPjYU7H1tW2uwzkWKlZjTomMV3EMLE4OFt3WHmqJYD5WfGnkYDwFdj/i6RldVexOSzBLsH
VxE/FyAraSVvfmIv+1z1bhZMGady3oOIPggXaRXNGfz/oXswa4bYVd07a0ObSEOsiBCkbsNAe054
MaPSfyscnxwppy2fRo9Z4mBRlJS5hVE4K+ONj5SdLar9CiOAVBpGjBgphbhq+L4plqG0XP7OAcQp
i/nUU6+wxfagIE9KL0pz3NaEGqjHgYXLSjsaNoJgd93c+Ow9sBuCb9HY92ZO9VxPaFV6f+/XKLXR
TvWUfSEAueypSJn01dNCNwrqn8A0kHUvCgzmsgzXneA86eoLVOtODyMRQQX6Oi9ur7kL6KOMa0Rz
7E9TzD7rP4FlRC8Y+DBYMdi31FYlv6fAEXBlx+lnjTtkR1HMCblhFJbkRzkYL0yXsaGl841vssi2
KjtW7vQ85AABswQFvJVpIED2S9/cDymWala6aN0WE2+45A2bEfGxfP/kmmGexRaqxGIm8bwLrmXg
lwc9eyBKhmTPu78tjXkB5OBF19PH1MsR0Srn06JG6hE1+wHDjxcLBr1TigbHRyIvR6J1I3RIdWeF
t8Pw6Xn0IYqB9y3Uw9affQu30XKwi978YOroZozTOqpI9hJ1dtVN3w668m3E4QmhQ7RD0PkUImHc
Y/RLLX3QRreLRgyBnY3a2XfdY8fYcdOaQL/y+r5qhDgFrk9bS+YrKyyIVcdajCMsdY4Znmltm2hm
ab3BCr5iW+Mxmkh0FJPgbVXBJQk9CWKxZArDib1aX2N4DAmmWSjBsAyhT1vggsN05+nI3cjM7lB1
EiU+w1App+Jb6k8xWNMmzdr0IVTDxnE/a6Med11CEeDhNITMCGzXT/QmHYInaTcWxX/8akfRQ65Q
s3qVFx8S2H/WxFA8hjF61dVVsLL9bdAEnI25D1d1AAW+xdEYXNNIUrRaFnsWjdIrrmg95hweQ6uW
NPdioA7ZO9L2lAfZHIRBGYqLFZ1pBG20zNT7bPIuWdmzObsu3UVkEiNXmZjqhRKMwzfJY9kypeht
NkBaVVYkmrVI2wrgVHad4kvwIeGgoDWeTSthQGQ6O0i6JGvN16OKvmrTG85F/6sfYV1UXvJod0HO
+N7CncC4LR4xD2Ylj6NjuUQaDiv3NkvTbJ3hTF9xGnFdEp/HCDhdNL6HqsHjSA1hx/IHZg6iWHCj
X0VO9lOM/MQkYry3jbUxge7KoWWgr46oP+CIsC6v8gXv7hbGVzE0wabPHrSSzkZXgLANFZxzdLVb
w7+oK+5k3XTbwSte49D/ilFRxxrYPcik5ThGyxILxZU/5B4VRQvDSlE9ja2Ar1Wd5kXCF3SeTbcG
U37fy1XOAwIgS+qKGL899hBFEeWF+d5OvN3s01R0BpQHvlxahvzHiB+q9n5ebA3ekLW0GSp2ebC2
CzZeNmC54oT/ROL2T8nbg492futq+4X3lhuSM/avNPNIZ6L5NpvHIkCmSdrMz55DnU93aRWqHI9q
8T4VvIwlQO5EWK8CFA9rG0wyn9OcDd8OPVGjwxckIRyGH6hACfftqTNbnASFk+NdywEWqOwWZwgt
c8GGOytmVx1SjJgDkJzbcU1+A2yVIkrYM/v3dthRPhDmYfVUe7oeUHm6P8uweEE+zw7BgVImUUsM
lP1qGRw+OE4zYB5mIkqMs5L1LdSuNe5O8LnyTInDtGt5T1WHphUeAQw8jmFVe2xL9W0blOOyM/uN
n/eH0YkRByDSSwx/hspth+tkzK77Kgw2o+V+QlJGKy/mjTuHlPuyTmEfuZ9x+iRgXiPE4MAwoX2q
yKFYBYVhIRdiFB2Ox8tfEo9c5oHPfw1UksFc/CtbOjC1lX4FTRsgJXwxKv7gZOAIN9H9CX3ans5I
yEqPgAn82daf1IapMSIZlJJrLHoBLluQwpGmAFYIRrpyWzopG3I9nlTsm8RWQCrKC+unP9uPXbeQ
thAueBnfX9krhY/jBTZpths9zBqjTc648k9uaX+mnTUhqakki2N1qtnPr1TaPcX++BjMNHxyB6Pi
EB6FM1DDCTvf1IxTA9l8i6S+oxvJzzBwtkX+yL7FWQIG1+fUgJUjNGQdJvgPEOZ+1NA2V0HvpsCN
blUK/gvSGsDhVt1FQ/IYo3ZaU+0D9kzv7DS8x4i8Y64EEKcMWzjFvIwrO0eYSIZOv1YdeDaS3oOC
SaYYWkIpLByzcouEAN1LAx43tOgZd0NwlIWBjq6O8ftJQ6xpzdcxruauQdWIvBHFkjcI3G6Vv+88
dW+VmUaEoPl+TONZKb5yzWqmfR5WVcDQNQXmt7C5rnShr/yFp5UD3M789llDlAmN6gsmbrPyJ04i
LXOrCkEt7pH40SuiRyQnxzZMHxOf+za6xrByqp0/OL/6st+plC8bID5/Yj6wXs/nC6vKaYYv3PKb
Dp/barYaONcvxiRA8Djdu+flJzS6L2YL0ZpmzzuiXOvKsFAbSE6u4z6dEHvTDvxVoay0KsNDmpRr
JKVI8tJkk4cq3kmwsGGK/RMr4RafOH7tsXhNKn5aPxLfS+vAoWF6ldyH7qKcY4ywIucD+oK7w7j0
LvIEc0CXPpBMsa7d9LXl7FQkTDFcO+95f6nlGJph8WfJKTr5NQGSvptHHm8YJJ+BxrBOycaKPv0q
y4nOZdW9BxkDPnx/nOzwU+eAs72Wm9ZO+NZC2zmbdffkBg+CUwysed7Ujs7IlcRjPsTDd76YlpAZ
MUT03GsvYtJT+WyErh1tWo9fC2dssmZ0TIEX14seFbXKFdswLXPwXUD7X2elkpVfy4WqEoL8vs0U
4ixw7ZyZNf5vjGGoJOSHzPTe8WhTVuwbaKgBFiOgIUgFKpgLTTBoXRCQIZMgkabldtYnQ/CgOSs/
eFlwx2HcXg0qu9bNm21mzmry05M3YtKMY+QyHbjANfyik1mB+df2l2CiTBcwMDC5B8dRmt3WNZDF
jbGDJti/J35mWIESNVeNdnceSh0OFjkpobp8NETyHkbhrQS8te5m9kkzQRjd+BCGzBWJTz/Kngfc
uvl3bvM3UcWvWglluMhu3JCH0Vc8tHkY96RR/IJRyUcxsqGKxLjxu+S98+54tAi8OjPbGA3caW1H
ezqZL4zC735/P3Yerak9avSZV01dfGUYKhk7jfGq9e0f08QeNQQTmhxzm0S81VPLsahN7xP13YTx
r3QGCx3ADLbr+GPG92j0/mMfZq9lTqIL5y0PQXN/4GzRLw0JqHYElBslrIdqWruKc08XcZdVQSsj
XIpk471Mwlt08s0qjjMWKCM7qwQ7ODtXz/HKOseedwt8e50m3No5i0Dv03skB46HxSQUIVr1Kirj
52w69nqAbEuxztkO5TIHbXTCo5ArbRBKkJUngDgKhebyXku8oCIybkbs7EKr11ixWmM3RQnVxMfJ
t88jIrshywif4XFsJGrnaDDYfFS08Qs2f1XNpxoYPLT1R40tBoAhw7WM525O4m0s24QjsT1hn+Vt
MOvpwLBgzcfzWo+MsRo54P+igBvJHyk1P1tkJDCSzfwhdyGjQ/L1t/5TEHWnruVLKrtObkCPv4sJ
aobAqLwNMu4zlnu0yeUjuWlgTulVVjWbEUl1x16Au8z4f3iHM21/UDRTzKekMXgYeqaOSPTlb2LP
/bQCSAVJywpvztycAqB3Nj4NKHounytTawtiWIHRoc0fFSNUD4pK6bn3XYRYOvXTaIvucs+A3iCI
DE/LQOecDhQmKYV3q2UENo4Gnne+l8kpgbPh/ghmPnpEOjuNlJxi3J/WeBnM7YKWD6IyPahXF1zL
Krajl1rrTUl1tmrGAWmVyu6rXu7m/q4sWOXDIPyRBzCyI+9LpMFj3NV30ioFVRDjjZKLj1tEjOhP
N/hEw5XjUyKnRvju2WDJyxiUdxkbK41jKkHf6AvFWzt0B39GyAqXkLpJOs8eRs0rF0L6RokK+VtL
KEAdDJ/95K0Ec4dtIeeXCYKggRa+XlLSKkSnXWLvkjG+Dzp1cvxxazV+Cm9LIAxNnnxkQjE8AKvA
GKe7vR6SW9TmDx0BQ+i/EKiRaD8Hd63ijG3hxZo43a7d+NYaaMnnDkzBQd3Ejbr2h+BWV/JUNGyH
6XRuI2DSMbFGsqCVgv0FhvyJPWzT5M6vTLnET4huXJmvmSStdY5wF83max9rXD+K4CpOdZrej2gR
3FkzXzG04q1fPMisMXZu6u1NBLZwv8AquNTMhVVRMGaxxn2I/3O+6rAabFU+4FVu7TOtq4+GudTa
cZNHjXIc6SgtiV77b+aAUbW6Na1GUy8wDzUIHaBp3ddHy7TrnZfh4ky610E8j9T3GKgrdPZ8jI72
3u1q2BeKII7Cye6m0fLAmdLucPyJr5OTWmJh5jMh8ZumdWeiPEYCDPufQ6qXctr39dEAELPqCeAC
CsSCjlUSzDdlj0e8irdEPTkyeWRu/bMJ53aVISnZk7b0gI7g2jDK6zZHuJa0c8gQKF9FPbv+suZi
m2Pxjb2nCu1CGXWUytjc4YLCMmuSmtYBtWNbf0yKwwqQ4m7tq2CTB1m36XJm8VmM8WQiJGKjvRn3
1A8hHXujSkFBLodo3Znbup3HVezuM5sVr45sHIGNOQLrE7doVw/GsIw3o+khCatjpWma1bOzKkLx
VvQRpzEoajQ5FrsrZ06nNN5b3bOyAgpBMsGvw7a7ogY7tMp5SRI6+LaBz2XC9HkFJ4535UeckdsS
W1mxFdQPjkKh69RLYpiDhG/sOavjfsc87GGDnzbhYmZM80qvfRujAaCbGSzNJi4kXwABWk6eZpT4
GSbG4Tsel+NuwOSqhmbIHq5ORdIUW0yVtAIrvZ99FkO7LXB+Gsi9fQf6JjsIrlMUPNMzsl8T6D+x
MFGX/zfEdv81Ttn/C/Ds/8dsQyRy/7na7tBk78XXn2lmHr/jt9zO8P4lhIA7JnkUlouF5D/0doYp
/uWg1ZYwKD0PxKlNPt//Fty57r9s+iCeb3mcJC2Klv9IlgV2xr9K2p+w6IZewg8vucB/zQn+P//8
R7CY+Wcal+t4vudwFr38N0wf6d+f5XZEqUkL3Ea1KqRRPIazvJsizc40pf0+rGz3VKoWHGBMxo1p
1RVQowp+Aa30MM/gyZjuETtpgOW2p2vgDe2qtUsb4G4+7tCG/uHG3v3Gnf3xYtES/pGCtlys79ue
hTOIn1wBEfvzxcosF0UKC4IzKNqeHCP9EGVH0Ur3NIhc7aaebCcEAndjlPkcyme5JtfPUIo1khSi
16G7h3fp0HR23i4/V2/0TGiFKNeGadHi9+7CqgU5yv+6LKBuQrvVgM9zSqYI7DfQf0wpVr8L6j0c
WvdEs3xTGzl1zFiqXe/twRYVh8oycXgx2bahvpAgEH+3Fu3x2KLDjVgfQYc1mjXXJ/aydMmhS/Jf
nmWkh4ae7N6OGpu6+8aayuTACBFcbgS+zDGbl7AuBly1orxRylIPCG7VHusxTq/OelMpM2Y7su8H
oNiHkD8kJ1jxXAcbnJFqp2p6+iyd3rU7UdlkupaYjFPmHtDo555Rg+1W7onTu3tasl0sei60aPER
GKHMD0ufoKyOOpiY/Tr+czsXb2JKjwNoNBBH2j/WKZNOA4PXPz90i5xP5mkzTc3D1//8H5eHLh2B
ZNV0bdM23b/w4pop8olj4aGbAyiACiwqgwZQkNDR29PlL1Y1t6euFMeg9qpTP/S3hFsGCOmgtsnI
YzASCHbqtPkJR9I9dfwoua6jwyj0bTzNFiQI8od9P7h2EZf88+Uv3/ffL98zSY9mq10kt39+Z2sZ
Ram2lq3PtNtDmRX67DMsPHsWsYXJYr2Lnd2cMFifh/u2TdQukilHMcM7l/Rhlp38KkutJdEIcwOi
nm5NrsDvtf0/5Qv+X68Sr65YslZdgrf/orql6QM7rQyJI6r1nVEXNxhamRpTEK7s2YpRsrxrKs8j
4o+4nvpDQdvsFFRedu7q9By1M3n3YffEOe+cZU5+sgOn2/+bO/m3pQqZMSvl8uGT6SP+pgzGU1BD
21j6epGJ3LF/d/s8QKAu0uvOtxCbmtyviU/SKDmXpwYqRiJas6RbBjn80pwuPboIsHSSAemt7y0a
6B5Dks0/X6n7t1dWEk8L5FDxxG2QlMs78UcNc0ZxrcwJwYDjf+PJtpGN3Lhmf0ZXwziqXxczIfRk
Nj13ZsVn2KYgFggmDUc6SOFMEJnZUuUPCLwK6f0ydfPt2oNmueWogC2l628d8hEuD2G0lnVoYEgU
tQphxdLebv3a2UAwjlEBFM42kuETAPOdCOx25y59QloawVpnlbyi24vfPMqBkPQzQWHjDz1JZ0k3
c+/y5hTTrNubfXA05Teo1P4BNCT1jZO4pwij4lXGtCeN/903swTT/umTX+4fXzvp6eStA5n58/0r
yy6lBhiKlTMTwJwhpzuhoYIvu+xFgrnuogD8sXDV4iqr9zk+xir15LF0aGkLl/kscxXgI9sWw8P5
nx/u33dM6TnmsmMyJXSgjf51x1SG00ImwYFIIbG3C2uBiwN+YrG9lsXAljNNn14kx3XUPKKuw9aD
tdyjXCQ01DkMzJGZPNDQN2oUg3adw/RLjVuG6uX2ny/VWi7lL/eRm6dMPhpT2Vzyn+/j1BoYhKaA
rZtYvLHlnhWDkzN/pLfG9zH97BYipGNlapd0g/gAJYyXdgbB7CybUAnWadvQTLdTJDIJBRJC9WPR
UJKhCCcXVWX/Zoc3lyv6yxW7PgNxtnrLAXS6nAD+8OVw1jYC16EzUxYDxtleZgcnYnjfmrfM+5iI
CHe4tgSRibRQAQsSUmR5aXczp1RV/+bu/dmJwMYjpek4qGKEsmzTFMt69IdrwdjkUF8D4VG9gdQg
b2K4BOl8MGb1fPmnrhfWyZiSvVfN87nDSQO8WTy7aUcCyfL15W72Pc4JXbcltzbDbr/RAk6fIPiX
qZ/Rn0I5kmuGiq73TIZNtbF3iir6N3eVJefvX5RyBDuoZSlWJmUvK9YffhY3VK30EvScPSmP266J
imtJHuXsiIMVLSNd18Dzq0lfSDprh4LHPVluhckQAem0rDB2p3+CqcSjXPbNlT2Cx6pFX+GGRXrc
QK2rnfJIoPGp6ClgkzA9tcKs7sYqP1Tw4mWlrBNcG+9AfEC1vZy7MlLitiDE5i3m7I5IUk4edrxY
w8i7mBPnE3zHNSMS/3XMhuUwVSBbZrwWxKxkswLDGH4gaaVmRoDtqOFBaS1vnU6b26xM3isn+hw0
ofEWA3nkSz1YE5BBY2nbhzjt4nObLFnQAclx2Yi0zlUJnHjYerHf+TeBzLeXk5jnG9VrCeApGcqI
KUSeXqVt/FhPPlVx7hKX6AKwF2jQq9GFiNnHZ1JShzS2wDkh7syCG9iy7jak2F+PcY5KfmS60pTp
4+WAOjLtWSKybn1sNjvaMS/R3DogUc0XEVZk9U0J5kZliN83KNb5jg5aeZMqc28ZdLYF4aKARKYt
3QXJBD4vz2ORvsczKHajMm4dymRyu8e9axB3q3L/3pazS91df/IzRAetp50i86taBXjTiaf5mZtj
CY4ozXeXR0yspMFJF9e9ZJmjN/pxeVTj6N3YyjvlPOIR4iMDTTVva7f4cBxjuiuNQOy6EZl7WLT8
dz2f9CLtPrUBzJoA8boHEc1bME95HFxf1pvJ4hiRBvWT3eV0MyrVDduuNK2doXxYr+iA1hKPY5iQ
PU0bl5RsFxWnNPnj4QQhchmHdnvZSJN6fhQESa2zLn+OrVhvmMSYa2eC1hz35F8Fvv2IFfPaz8ZD
OwXgn/Jd36MMyC3lb9SAFnTuwA8DGvb2KXcydJstwPj4HIRjtU3bHBv54ooPXYkdOPHjVd0C7QKp
cFBzYGyrPHG3ZiP3vW0DvpATD6Pt4XaVFCRVG/4cv1HLhCvBl7Ebl+JlEBg/wfCuezC0W38MTk4N
BoJuUwQJECM9XbZqlzeJg1Z/jNcR0nqixj6Z4+B9HI0jdHkqAdf8vJwikyHfsLYRKr6068Ji7K7G
bZ2XxZbxMBej5YfZev7V5SUPgqZ89ASJj7XpnnTFaX75uOfUO1ZMW5BJ3OgQrA6bormPgXtfSYrK
kwu7CZVUF2HLsMlOWUpIIzL2Vphj06YpaNWDwOho3jbZ5B/yQH0NA+5Qr4So0USJh76HGm22CwBR
3s/OyX+UTHZ2disfTFQNtynovdi8TnRT7C53v8KvpCvE0dptml1rN8Ej/ex3LBnn0qOpU6H3Wquy
ZZyIgnIjG7/b+KO7B5tlH5MKeWxv88GTory2ivzJrsxnkkDj3/sds7UnNQpnE8w4hgj64wsv2haQ
KjDJ1mHQFdeMPsqTZ5oVZO1NnvQvdep/UztcY9gstmgpN4UhN23JkigD11u7VcgptI284++7wxR7
W+ElWZUzCx9Ts2drisgKOwDrzbcpHszLZ7q13SwEaIyDIRA+Do1UkVMzuvqkPmtSWLspTg4MapwN
UF6ajuX6cviVNhV7v2hZ+ghdQjUTAAtDsC5y+2Fu5Zlm1HSXtXjWgx7VkRXwLkcNaaOqYyqS5R+X
239ZyXQA3a+szQe/Qs/pu8Edkdw9giFiALPAK7kG2vD0ZpPxZkDDCdx4OZiRU7W5vESeCq4V7pXt
74/ZLDUgIcJwYhJ5Dm4otkW0Q2Dp7i9vWrPUs3TxLqtzzXevaAFg/kreIHu0t+S6rLqlNmrD/AwR
dxlGxGoXlKlzqEkpFjDSbJIDcPlm3z5cmcSy5oNLfbv2PTZvisj+ANBVroFp0PBEzxPEzSHOogLq
0twjVsAZ5uolw2sCz8ImiPwffK42CmN9+UQYr9IhdYHw1bG1Nwbq/cuHxGhvH8Gy2/ROtPObCTSI
TzrCsGqz2T1h3QfmaTYIYdJm3lx+G8UH9iSIO7vWHPRGhv22BDYYJqwrfeYcZJx9zwlockJwaA+e
LvvvZcf0qgmOA/Z2iRKPPvBUHGNJx4OZcmx0HdQSM1mjRroKAJkj0iPLmljBR9UQ8/n7MfTTg0pg
5ZAcS1Igr/mKimoTt+HwJElteMznzwTAb0Cm8HMMGjFtOVa7mCpAAoFOD1vTOYWVtxs81GR54u/B
FVGVxpLKKh3yUzBCIxTSJ2PduWt0Nhy0LK/ntFe3SfyMb07dDFPvAD0JrHv/p2OBJLic6s1hxEgW
wtio2pg5iTDXfmOwt5P6cKQcaHcwvHB++MAp/Kyb7trYYaiYCQ5NzHNw80+wTAvnYJY0aRSi6FhU
iOL5bKwY+12kg41tz/76staGDoAW3RWISyUcNRQX+wYBKMZmAeI6GzgjXx7VwBQrJ0Z5i1oFVnFW
r6XJmhgOsBByxcI+jWbLuIMkMqfNq0O2fEJ+bu1RxEpmjegsY5Of1JucNWzwYNVqzXEmrTgG9Tuj
C0lY9XnIYx2vMtGEN4mIkDRLXIUlaejWu5EI95GQp287z4E7MrwpxLBBZkSPbanQL28EgDY0rBBi
uEMcZlR7SDyRHiWw9qS0KVS8AfVL7rvM0LF+9B5gMpQ3n6SGkuEy4O+H4Tgg25x/ZjmFp5b6do5T
8CrL+3ZpAoAwRi5NlFZaBhwNq6ncidHcpRLko+5DRPDG7MNkikE8a/FaAgohVind23qCuEjU20NA
EhXvLddcEYiZzVm5cVidd9B6xjhJGHywXl/2SWIh49MQBI8ZOQo1k9Brh4zhSIK5qNIENQOSDwau
pJnnDg7bJnwTIxgAK01f+oxdC1MGXxLgFtJu6UVGHUmcgRltO9KyV8w1MR6V6wl07zrXLoQPp+xW
lgwBsvTNYWRstSWcHK2zVaS3rrkaw0ef4e+Bu09oluc9X7Zsw3y31AgDBcWqprvAhoqvZawDkgxC
HW9xnfgwkjlrXD5fho964zA/tJIJp1pkPvwu8ZEsr12hIbG6Kjq7lSVwgsZrMwnjnQ0QcG0Uy+nZ
4ysfsHghDzP0lmqlPpSMEm+zPDwtsgKbTlaJu5kKTeINLuEyXLbLKCDtXIbTcBXYyrj5vW4TFv9N
GleFVs6vr4qOQbqa53RzWYjBdwY72BXnpmW1pKCwD8uaeikP3QhNE6NgwsFgIiXJsPndYgV7tAnw
GiGYwSUDWvO+68EYUFVeDmOeCfDGoD1cqP7kAr+A7VhcT2WxaQdUgElAgGpG+MHlDMg0FWE/c2eG
KGxODIQ3luzNnW79g12VatsB9nCaBlrdXZCJ/OZyiUOWXlNeETsm5tul4ZqW5ckiV2oxlhKd1LX1
YYIZupyzCFeFNpSYiwzfOXBU7p7G+d6iH3r+Xyyd2XacSBZFv4i1mAKCV+U8KSXLtmS9sFSWxUww
B/D1vUH90l1VbldbmRBxh3P2kR7uMOLn14NkHc2sj7tqesHKDkK+7TJJ0vFV+0DyY8qoIgubx3JO
buFyZXR9dEfF79/MX2thgz8hO4e2+jSDGW1eljz5zBtPoifabRhZcJHyFewj7JvImiNn17fNbajm
34bM69MMHjV2hnMUGkgAXLy2PA+bzhXTDdg6q1SrrPbrF1Cn7IsGJEWWmSHHstitth4rXwuM1/oI
6qbmtpoU2nt4ggCyGVQzfO4Gl1m05SF3Zw7NSyBylH18KYC/4vlcO87NZ/wTtrm6WXX8F8KtRW59
tDi8GBmhtc7LN3cWd6awP6ehubhRDfg0TG7W5P50x/DdiPx4T3BnbMHzjoeHaBhcnPbDcLRbUoNJ
gGm2jOhC06luftHc2XPyJkV8ZYCt0IWTpLpzZefvFs2l773bNRVrX5XRXcifdc2ukMbjYIPFR6Za
f4kMFEXJPmYzefPRdAa264rWLG7BUiGgR0XV/FW4DB5mrzrR/bT4fmENA9h+morZ3zv90OybBNFM
K6eHnpBsbe9Sk9Bvhx1x5zHoJy6ddWZvXYh63Yi0Ap9So1JIHXzaGGoeMjrHzfpbcsvcjouJIe/I
QLBmluOhQQiyOb4i6223rrTf1Gy5CONc0t3RDNkRpSPBwI45/BN0RkSpLy/aC2koA6J+uEum+E/U
lJV1CLxgmAP2kEO5A57OYtfzIM449WsclvGZCG7kSwRQRBV5y1R7aNxkc5YtkfNperWTf8q55OU0
bVqb32wk0JLE0c/htkjaxCghX3a0AerWCCTMCdlpgaxsZ6ro3Rbml4uh5JL0BI1lChBuARdoYiWK
em25nx3BDRgC7y0tg9NfEUPhexfCfgCPtETJoQfZdRHx5G6Ed9lwrlPuMRulTa8s8sYVphyY4g3a
2Bkt0pI3icqLwcVXCuoMZS9y9prRL+mfaFBoprDFyU3qeVhaCyytckLV1lNZuQOa6yr4E6cT9VyS
TJumEUftNDx1TQJFCGdUpilYHd1fvBKhm509eER+EOnJ+tVN2z8ZwQ/jWMKrH5HcOEHyB93eb39Z
7dBahRQtzPxPZLr6B9tlsqNi51iFiJiWzyXqfGJEZgknbEbKUUwH086n41znexA9/yXJEyo7hyKz
xgeFv4ixQT8enRbOEL8MeS481sq8IGKztgXQgienSUb04V90uxmBWFiB0pLI907ssAj/i2sDDf+S
9p6RbU2mO+mLBbzUenEOhg3AQoQphTW9w0iAOwfJKCMrdYMqK9pCRh+LA3/g7QAemQy9Wz4w35Vw
W6O0PDGOpZmPMIq4hC6yAFCuSVuboLXraDTcHzPRym4/3ZqkOif6K5zag9dgAkiTTUHh8ACgFoh3
mF3iG+K7q2UZ5pXZ8osXAPQJTvHMKdEX85c/Lod2H45wmsUL4oCzwH546iVfDKzIU1oTDunHn2Av
vaNgSGRbOPt5WRAIEvT40JjBf1q4v+rWJM54kK+VZRzMKCUY/I8QABGDMvjo8/B3BM5g48kQyRZi
5TzzT9RKv7yOYxiH109T2k/o8p8IzHimwMS3G/03wUI7SB2c6x53kwmAv7Z0jWxHjIBQzf0s40Xs
j5tbwdRG6S1+j4Q/7inwB5+2acyQKscVViF9zwrUtcyPPG7htnyw/eQfwUewbTPG2Wi7s1g9x/Mi
NiLkdZ+PeCaDAeBzZorXxm5/d4HCMMrPqHIXqUyRQHPucof0b4byCci8SizBiHb9YQvl7VgZ4Kyg
FyiIawHvpI2du7i2kLlCoHXl70GHx5AcicxISHzhyUlDeSBr79qE2Ze7pJGgsXrBmLbnDD51tTfc
1CQ/e88JNmFHZ4ZV9SvK4NPCXcBzI9oFSowBhqcZpXUIKSwxjRe2bUAs5uYSkcy+6SqUFEQjPWrH
JoaCWOEcCxoNVCV2orT0wWgv+Vz4285t0UZnb05tNzuhKsr1AA9rSplQqOl1Gl3yqnvibWfXO2LR
3pSLF5zVhwHAZDnKoCRwDSBmDrpePfJtM5KleaVEscCthSLfpzkiuLVVrIARhLI6F0DOmUQgpZfm
1imwv7bhLzby466rEwZGubVTuLof4mG6gMRyKEorvsC5eiMIoj9Svn/Z9ott1ykHpAcdLj0ov3lX
2j4HCdLJOashAMPiLumVN+UEkL1b0g0yPezRuhITWkT3zPbPic052/vyLRlik2VrsoPqvQka6wQw
4Yl6Q2/GBmEXheQZ7HO+RY19Y868c+zSpCiBfMJmvN1WOTtuhUKs58TvCB7Z+FOGWmXkwgf4RQwL
UwDfKb/cobuXct9VzGrCNi03pKcSIBzaC8rVOObYOTij9Uvum0u0KTga+FBF6wwnenB1HdRIbg1d
FB9NxfHWNRENFFYSUyAsFD3HYIAdPwjRqQ/Df6mpNRjw4TxoNjdF94M59mPldEfRZhlPPC135tl7
NxpcpJLNm827mhHWcvbB4R1N3zsa1TOpy/MRt/IXRJCtmqqPKa1+wsv7IjtFEJsOAs82BPC5gJOk
tk249yYKQS8XRDi4/5hsJs/KFzgtBwoNZmXJ0a3Sc5+dmfWxi3PQtWepB/OGE00r+4eZwFyTZFsE
wXsHGWYzWOiESLQj2XZudwVIsw1y2e6i+xr/VPkrSMCmhTHxwWG1YU6M2beNd62Rv88dzBLRkSLp
hSMhP3CaS6tHNlpaPhWEDX3QCzk+bHwu03TJwLlMqAAwV2mabaGfuSsxE7jidytw7w3eQCFViHMt
AxAhnNG2y74cTs8V5km4iX3+1AKXJJ/73otmiOzTPz2/GWYtF+7IywRZDh3ATiAV5x2ldCdIpN7a
cX7pGQ5ohAL7LMd5VV38yRuuRRVQQUb9zXApa7zSdrG7uWxWxW9WHlhno5oDtJuvrgzPtVFidcxQ
fM5ovnehW+aUbPPO9/KKDwz2gQGUT+uKU3QC1N0EMPYd73lw795wbMrhvyzu/kW2+wwi3d7USr72
My0ErIcPBVmCPNKNSnqMMbpwjva0UwnpTiP05b2s5CLq99gcmmRAyYfsrpRTPQaGBmaIwnbnQQx+
8KiZN/YPZYVY49ligH2zMjAaMtkhM8234h5z+7M/hljEbCy4xQ2IRxHH4H8JT8hKnApj7ZFoDCWu
HxC3Myh+AuqCFTDwn/04KQ5kBv7KtPEjq8jeqWr3qwcF9hBCTsdKsETEzB+UTfcwtfPdKOtXV+MB
K9LOI9Rb/Wt8EFRSmYu4FBGHi1Gph8aGYUUcUoA+jEO0d8pRLm51Y36kfQgS1K9vwJQNW2ybnMMu
xXdD+1J/VNgQCTnfhZ3P2U2INy7lXed8RIAd8LkCH5zNIWEyjCot62R7ZHl5tBz9d67tFzdGu1nj
hnQQyO3aSHBYcV77Uft7aBnzxS8pcDuXAuxBJhVwS6Z1/JuwTMWWiyA54dRSQ7sFtQ4mxaJPcANA
JmwTpoySNSyy4dx7xX3EXbjNeRGKKf0Tx8mpqiNErvjhEXizk/llxWN1VjiLhyr3NmBdmweJ0wDb
Y8ts1AQPk9Zec7Ckdrb10Pg/50qIM8w7KLXL37IoNR5jWT+vv8hqOXjp0qvT1i0OM7M8+Xk8P63/
y0YJuo2cKIuCIJxNTWHz1C7/0WQDESbKbY7pEDhPTjBDICFhCERDC/FGjyc7z/2f6HahM6q9xvR+
rFKEVWoquYeWVnsgWzZJAv8GIG1fk6mAN7Q/czjrjRpmCSJg0YmEYXhEeZluZiJrNGyuw4AHJY3c
kz1Vb7FfBnuOqp4mMCJ+LEd2G4coU9PKI8Ocrr4H94giUd9xxmDiLB3m94tjOR1L0B/ZW9ONu4Kq
5CkYdLGxcgz+5Hi099KR+29VARv6g21e/JAjaRrn5lSk2MdT4s4OKLUJIGxrgWyZVfiiN56RH001
rCNlB+5uWJpRONvdzuQffaudCqgwCYiLmKNtdObhoGtH762ZipjghiDjQ8w9AAh8iDFbXygB7Pu6
B8MDPjoX/7qma35xMa3as6X9L0awQyR61PugQsEEzaY8aGv+M6T81Izm6NI+aKPEAyufnOmDZmuv
xks2jGLvgFY6yEjvBsvjpsbx20DfqaTfQXuPqODj6TR3bk8aNEUewTvJ9WgnUpw8HTN4HsJ/s714
NPqGBLuOQhwnFArRzCqJdoYP6xtEyLQef3wXQ+AuMaf6yW5wC5kxVOxp+tHkQh4iXMOHvOt+UbwB
BzF2jrZtZDfpvcynBC74Kw0BGzAA0yyy0lup1GeT0/QHefNmyF4/Ox3P9jpWWjxLWRT9zhKvubkT
nBd4QiSJ2L+qrAseK6BfBy9I/3VTBhEtD+mn/N4/wwqGb/P/7ZRs4VuPcYRp3mVDExNsg6y8v61z
+MmLLAavsX9a5xHr1KdMUKP4YToeXLeut4jkChzo5iPoXNpLkZyi2GUBuEwYLYIpD4MdWnd44zTq
6I3d2sIVb0UjfwpNaOLy2EYxvYN2s6OlDUJDq2qHi++NeL3mZwdMmz7Sv81c4hSjCfX0PiCTY8JD
mAcRZLo1Wd2puBLCr4DROsJaMnXYc4fRLkbjfBtqgrSkMeTYLrtuH6Piu+Y2/X+kpysleXyuohE/
AQ8zi7nxKbO7tySzfoaexGQ5T/MxceUXo+/93IzZZV3UVQ5rBcLAToQRpnsqJO7JZQQqB15PZ6K8
iRrnE1WTg0eCcc4q/Uo70hySjBs9DPwTiugBU32PV6IdeYrjF5n52FUdcBRWj2JbmIwx1p+auvmh
lmwF9UTCmMLtuuuCGSBG1fISoverhOz59LDmLBIzkWID7gLkx3WST0wdmGZg0wIx3yYDzt5FqKgY
vR4IPnqo3VAe1/lZpaPfoSXFuWFT2iX9D4rI4NgtSsqAzwOCONnUGtgzmG5344jW3jOLHbftTCkw
tZO1kxy4YHwa2EnKyzdpkVHP90wvDVHyFUwYi/OcyqYCo5dM7Hkds1lub/briAtQTlS07GCJ9mHm
/+ss84kQuOGai4LhqVdismmXR7znGlrkOG6QaHxmwb4JpyuRP+Nemt1rWypcfn5MbxGbzy675lPe
2xN2HYIcUCFezMZ9dAnOJs8xOHUAijfMwtgXDAn0kyHzMKvkX3bcpKc4Y9jd2yYpHq3z1XRSHryx
n45Jxw8Sh+m+aqr4ilz1jw9665HUJuZhb8ls2/fJDtOHthcELS36G+ZQNX4XaGHFMsMO4fUdAoVZ
xJ/cBGiMdfSGKQPRJFDbR/kxnBRx6waXaErf/yQSvM4Vvkkz5fQlAGifug/r7I+NLlFAMxf6nKNE
C91nvwQG0i6vlf++IGkuylbxWUn/2tQozTIkVZ32XI7z8iwWfaXfLshc1vA5lvSOqIpLl5wMKYsL
rT2PRyDvYaLOSRoX956w1FQU/W5wCkE6hfcC3ZJhZd18th76+9ozMIM1n+tD048lZDz4nszuX6Oh
+B0QQUE8GU9o2gTyEFZGvWsw5G6quDqDwnuMkwYJHXy3+KXNA2fRWLy6DQzyfjlDjGhJg0FwexwZ
AmxgAb46ciFPgBPYW2UHxhsy4yTxdjJW/f9MPGgpSBOAiDuwEHrjuZiOhcv2UslCwlj8z2avfQm8
CAhh0Z5ylpOkhwW0bvTcNN/iIIZcPESFfwPFgGG5Cv9TGa/cOtQuM8QPNti+u1PNz7Fnf1jUvo8+
kUu4o2PiQ5c7kaGpdXD0gCWOVUi5bCvdOf1pdUN5gxr6Cf/vmMj8j1asvrEdvHhJX5+cScz7YoQU
2uTSJznCjp6STn1K67xKFaY5R0SA0OcqY2jxw6yPPnD6B7Jm/6VWTZavtJ/RmUzSYT6ZaDQjhQG3
h+FA1FTjPu+4Jqek92/rjxK5Uu1xam8jM6Mngy+7A1JtA0BOvSP4C3EUTfeW8649W0LuphqQTNkj
PY4T4wRV0LoOk3sbs9a4+Ib8UKX3vD4F6LfEJc3I41Tip6aeJ5sGsUVW/BcNGtpgd1akjjH3rP8W
jetthrSct23AEntEPWk65k+MNwafJsCS2Ac1rvsYlD0CDNhfGU4gs4RMh89zwP80PTi+zH7h072W
DiKgWnY7yzazix2c1zOoSxJiKcKZiEVfzdsspjG1k/HfrLOvyoudTY16jKKbtTN4ObgxrU1m61LB
rRdaUXXNju3QKS/q+1qUqNYg9LhKQYEDgACLhri6sNFyygJoWoBPppKcG+YivGqS8EZo1dcaEmfy
Kq06z7VQWo/59bqo+vrLkpKkBBJYKavgz8rwuXDJ7HFG3hojHbZt34tL1uAMxXaItKXtdp5krmDN
mPZFiDm1yyM4Ej1ApLwi8LedgKygjhY+2MNKxH9Aiayfb9ppzt9h3K7fVSGlc4z76OTi7mUnXDyv
x9W8SFlip9yWHdlDrD56hh9s9UtRnCJWJw+DwHqIxfR1vUe+BfQoo4x3K0mMM1zNPxjRBgo6gxN0
KQx8IStm7Nq9l4H9J5iYqZlBf4QQAR2vSYxjiAGM2X50To0pgTamzEM4xJ8JruEm6e0rh8wjJvPs
sfeCf9IzTkPq/jRsjXrBtdFFZpWHUoQIhJ0ZkdiC4wCTwPIugjdnDdVw4mq3Z8dMZeaGw/Q7yThx
V+XuqtoTpvEjDuAljkxlDprYmjswPGpkxvV9y4M1lJSg9M4p44htGL7nRvhv3U/2y9K+0s3nmECj
1JK5h9Fco6pP9olPnp3FZ/CtGqKgACJWXrwWe5JvW+OmG5oJFoOhT8qMHkHCtXtyb4YN3T2C3kW5
yR0THXyIY0q/2lProB2z8QM09ZYTuaJ4ZvsPZlxdkGmzAlzE3B14S6heuKe7bDJ265fQO8ybdOD+
0lCI6hRkvK5gxEVee1h/fbkC1d+2ihiA9a69Wb9Xj9Jk3xBXtEP9AUbAyeNHW1+y9JJG9mKbUMeh
IBWTjg0/6bLKz4lryNPEu7ujD8wA1TN5bGTxzngCl41dhBjqUAK2LPuQ6UzCkkfVUb+bcZ4cvZao
VVBGVYh+YlRZQd+E+TG2Kpd6k5uAIRhrUZ5I5k35ozFOB41p9YyK4xGd+S8nyoNjpIwnty9IPsdp
jjw3Prk6jw/rF+2NaXf1R1YzznLQjXF1tGv8tZbt+AyymlOmbIJq9GBQZKKB5EFYy9W19Oa7IdlD
qw8hlQYgMBI7HdcoLAUFZI3FhEq4Q/4RvJEP8tLjuQDPhQytbsf8kvkdNl4wl3zNmCzIjASFWLeL
jw9ejFCPXei425qPcbVuzDWlZ2wy4shr/wK2VzzmKU8ibVm11wVZ7RERWQ2Dv+367Smn4xcLkoiY
7ufbVZ3szi+QKcankj9oL5vkFLZgJ8OxZpgusnS7lpEYMFsmJgOgEQLg4nMyWCDnOtY0y6tDuDX8
O4FqsSIuDODF5yq+J1cdGb6bXFuOTO52iWHIdHuAI8unauWkIhvjcPdRl2YGsGUfhZ2cQVk0GYTt
2nKns4BaQMtrHZFSPLfcnme7ql7Twd0nXf0eJ+PNAqb2feXyegN2QQKzQwhGrrxbYFOf1nXVe914
8WG9zQJ6RaPGhLsqZ9KcIa6YWOQuiciZp1+CzDW+W5xiEUakhgPJJNL3tQuO+vIAdgCLfx1cmeME
d5k+i0wQE9iRmAXxJNiSRPktH5pUx5vkb5Qjwtt6YxK8bEBfWU/zKG16+vOgPReNTA7hWFzcmmxf
gLova3c6coExYQzRCWkJjidXH9rgRf8W0lpb08m6y3pyrffIVHmAyhRbampa/o9nsoFMsgDDeCa1
sfxgbuyc+lpP3BHM2IEBHMGEJoiEiD9Zj4NVnMvxdTDJF3MtMZJMKP7KCFqUAXicyLXN2IXdsXcX
ZNNCjmIe7qLSaImLifXbPLew2OZS0jQfxmlUJ8fxiYfULMLjAu1TGlGElEpOuyTCComPGO1nFL2K
wLEOhqQzbjzEuDzrzkEP8WPq1M/rk2xW6mgr/lSMsX4kc1V/t1oEaWIObxC/NpfvxbbBDJ7g09vq
h1qPRZdlK3Nr/KS+fUFDBdErAx6U8oqhIjR2dlMED43MvYPhMGnzw+oE8fmHXw+PRUyiCD5smsZk
fLesGFDsIlhGim3/iEK58zvBQsGJUcflwQUZ7GPV+eH32ZqbhrHrKnsFWRxSH/zXJH3CoTtWP3Ga
884TUBg1YD3bvjwarencSEncVovAReTq019UvW4C2k30pK6XUazOJgnLeenoWzCdQPKd12cyXypm
f+na1zfVy4BN9S6TPt8n+MgjeYqyFm1ivXSbBB9tati7R/QR8FSS8XcQIb3PewrNFJAdyhHKkanU
n0BbEUwK5nyNxTAu8qYDXuvii7m8uKx/VU7BE3tIDsmA8jdsy38izx60w26PZRh0T/s/tfw08MN/
xSDXHj3EdjhuJ0np6G/7rv1YXzFvKbqXe4V03k2inY+KE+jWKNbCq4VP8qZezCdqYoTDtQJol+K0
GFJlbBt/JgBFZtNlCgl04iw4Mzh+a4oYtET0D30uu19giYlbqGuBdBmWgr2NFc0ZGXkbY4iaWxLI
faWsv5FhouzuF8T3cnrOzBMegHpZ22RiIGpoUC+GUd7ApzUXZwRmZloDMMBKPCO3/ZlphxXuqKZN
gQwGuS4Cn67Jn+Ys/csSJn9UdRPuFfFMLFc4MQMy6nlj97pRIESx8Gaec3Y7o9pl0gKtT4v6EDnW
39Qj9TRBB03F58PFLWROD4wzkdg18UhANuIr0u4Ain6VqJHaSOdgR3JucxUyc17k34si8/vQECb0
6nYkxjq03tyclQ3jPLDEPiuvto+trWY4Tr/IbCwmHuhQmFYARq1jx8jjj8wnXGRxBMgsGVpDA+kA
3wGTnUWXtfiwFoGmHJt9O7CGiLNMH/FvZwCFtvmiYY46LM06zOV2cP9CQwzuht0xjEH00/WwOCCE
bZeA5QNzW29T9vRn3+2iAqr7PYgIkk9RG+6TSt+RgECwj7PqKMrPOgaep90YiD3sP3L/QPfMbfc8
dfMfwzG4rAMmUrZvb4TTxy+du3WVkkDf6bkNu907OWvMZFEQBF7JNgkyBfQNc9M7nbuv3fw90Dg2
ZjN8cW0B0qdWt75Xuz4jzT6CsfegUYEySSdprvCaXW/pqzNO8jzX0xvp8PGNkoS4XjQ/dfzikqOG
Bq6wMgIYnQYdm073LRLySzF5wFR1t3Vspq0Od1M90l81c3Wop+x5irE/5f7zZIkQef4wHGZb/7A5
kB/bgh/CSk7rl2ek0UhHiXCG6WMLOLeja0aaaoc1nTR71SmbOwBvVXBOz1XfAl3GDsghxMHK6Xqt
2l3v9ac+FtETXk8PNm4116caJdqDTA3QnQ6qAuHHd8sQwflbZ7pq/pFTITwcRjM4iTpMzoqlhOEi
X0ycTyaP9q7hCqVjZcXCzgo54BQshwyV2ggXBxdbh6TIns4mH+MhVZY8h6hrzl7ibQw8kOfal+XV
JuLIWOYgnTO+mGFn3vk4F+KyXZPvLkugCBpfxyDfk8DJT/HIFcvjt+2zRN56xaUtx+hMSvmta4OC
gKEOc75XnsKKoEMW8BrPweKPWo6Bpmzas6AXJ4h7SZBauuVYfIwMNW41w+h9S4LvFGhU2SX8qvX3
BEwtTnDkCxpCnpqxJ9kVCWVd+O/fA7I2/JRhdUgQKl3WcriTwxl5prGVDbqKWRch2p4aKVPMsjas
os8gfEIoSCby4hIsJWEU+TAn13oMnzNzIivB9EbY3+FbbuMQSBEIBXb4n2UC4E0mC4aA+Epl4lzW
bnOc7XtTKf+pMEBQmz0eixQBdRRE9+63Wzr10/oUEdCGstIkcsPq0G/6MLDOkBE3+TKsLH9jrn1H
KuG/DBmTk3EoToxQ2mMCeOM0Vv8MGNTlkKCBJ8pZMWZ0JbJ433WRZ6JL2zcJyEN3DsSWb78pp/48
ImdWxuigEVK77+e1KdgIO+lNtyET1Mj+7BejczOot2Jw6i2CD3sLJ/4wJyq9qMx+xvxDF4HgaT2L
ki7cmn7k7p2gIqzaduUhp/qibCUkDpjT4opYK9UeJ/AxT6NfBFli4bKzx/WDjnsCZ9px+BMQE8ID
n9RX3UebdDGd1nESXCpKFEIGkxdVe3ePKal0WacIA4nQModMRtEc2Bi9rNbeBOdQ0NHMots/rKNr
0/IgiZYnqTrmuR6ZuGs9VyYof1HEMhhc50kBUgWWSYcEQgxzZLLEI8G+1sqqb8dnV88p/cDE5p7I
gbMDpNU3Yc3kecWpaiIJN9wUEwchdMumxCEN/EHg4j6FAuXZesSuP27WmeeR/eBuAmNHerrYIfcC
P+SI8Qhasrgx9vtdG8GGL0nfUH9qFAlK7WdChx/Ltvo15+zlw/7o8sc9oxR6jUHcU2fVMMXCKL7b
zqdXDPY5Uflfnc8ZuizWFKH1H2q2+vsrL/w03TfaYSmUuuW1NDVUtwL+OtO4Xd9/2AVy+bW8y/qF
KWsRj42GEi67G0SQoxThQEF59fDqEu4bX7EXSnYfFWKV2byH7Q/CcMKzvcwEEeK9JxZmOMbYg+qc
4yAbQleX3gSv4kZJYZBeguAqAzK3GiRCdJGbHGHbEfS84l4hIT39sx4u3XK+MvpdAqcjhNBLS66y
N2gz6pH/xsbxs9Cz4lDnZWkJViNKgVmhnfjiBKwLNF/onKv0243RohN8MJsy2LKsLLdmThA3WUXB
zjMcVvjhdf0AEBQkj+tfNYOJZjej3xlQ3XtJLp/Qyb8EvZ+d+ym++qF2L140eZe1DqAjICsN7RGo
ZHo2rYbijGL3kmVL8Nv6PNQDwMWlAkXyuLVs6OTa7OdtBBf5OpNqaOP1Ohh4Ytg7844E/vzS9KAH
rPJMlCOj47TO9uvOZL1iQ9McHkc8+SxTUkEoSgdorhp4+Qp9Avh7VRIpUcynSg+Hir6jpAkqND+V
T0z3Mh4IiChQLexPRm6EPKL1xtbcZJzUvGdlDHxoLQORPlyDpA0P42xenS5jo7iM6FqUP2J+V2MA
1Skd/5AWTBwhtE/WZ+kR/Hi7YeGbdhYUhTRhdcIYYDP2Vn6SYvwnowh1JM8RQW7OJhxn/7lapO0W
d2Sq6/hSKq6RUM8ToYrOocrJVJ7nedySddNckbxDLKe8T8IqPjo+u7qEBKp1VjA0wrpjf3ti6w/Z
cVmoDKHN6pTQmd6ECjeQXr4fyCV5qIfJ2hPfqS6oEpLHmbYNyQiKsrF03BNxRP/WGsuozfLQj2Gz
qcwGMKDfZfskLp/WMWIcgBsSczXdF8ZSxITuu6Opu/43S8T2yKrhHUFJxeaGRifDT78T7OcQbI/o
XRXHid135j6OxSUi+/pIIDSLd6SZAz+P1xPbjVvbU9Ff5pz2r2zImRS37ARn9DQk0dBpmfPE/F0z
i5vbc03gFCY96jUjfVoHFENvdE9jNNxJo7O3c2ckO4JmrY003P7izxTiq/ePLDuCi5CytwR5XVA0
JlsI93/Wu7RgLnbUhAcTisLeISn1TtlgVske/9tmufsoqaLE3Nm/IJNbUCZ7nwtrYYVwhDm79Vf8
4otEkm0KaXVfKgxoSZsaZ0m+9xLGgGdfMg5+dtIuQrPN2E6NkPqXfYgdRMc2zFgOWYDX18s6ifxL
kpjpDzfSct8u+5e2aH4HBudy3+r/IsvAR9dx2kcIyRFUFwPyGSPfutozWXqx429ai4EkpdbeGPOf
cVt+spIUEL6noy/MU6f5YtSoS0otFO+pesUgnm3m0giuZfwf0OxD4/PWcO+aL6opzJeI3q9goGVW
ZO72QUTR1ZrjY+gFP4Xp6HPWUZwpE6ECWxWgKAHjYu1gk6NEb65jmX6szoGq5RtY+CK1HYvt+o8i
rNnI1mvz0hAs9BgzSmeZyhG8NBVDHf3osHsjZsNCPFXyETgojd2iSR8wy51TUdODtdN7q+efIHBv
gDLfCUlgcS4TGHJh/jbChEJLNQgKyP5dR6o7RQPpFiJu7wxYzzMfBCkFXrQzZjo/eyRw0jEIbWxN
Lz90FRmfq79MzxWpZB4LRDtq5JV0W/CGhbNRHhVbKcmL0Cm9E7FTUG/0JemIloc89RyXaXAv/nMk
oNfMYlvpsttwXLJPe49k9Z9FM/Wnykh4MTJkEW5usw7WxVvsVksYUvIVBs1IeIqJUIqvyJUXOx2g
hQZR+YXzRRyZF8srpqGtjqqXptT6UPvuxrN9/8Uxi/rE4v223qt1W/mX3JRPbKWiG2MEKA1+0/H2
ByzNPPvYzua5tRLxY33oSj2VO76FV2Lismvjx/aZ/L9qSxq6tQXFktDElVsOcQeDEIlPi+gdyhlw
j5wsan96RNjLT1yYZ2cC6mhRye3cyJqhrDXus7jBKKNWGLNXhJt/EYC09wGNfhXJ6ewXldrMvUGQ
dkz3GRs7lGmYcqyKAHSzZ4irFyjPcq61Of/unLC+3dqFWzUqX6ecP+bFK7e2p8JjxTcqNn5gNcAa
N/gF3LQ6S1S/ojSdX25uvedT9QJ+lFjx1El2jK3ISUq1OkRObiEWtjGSthCoR/tqiZqlU23/hRub
Hju7G/m3VPvW8Pon9tL2czPY7Citcudq/z0y5HnlZ6SVC3+OUcjMCYvCGj2jq9LmwRqc4QLT+qxa
pFfRVJYcqljdIXFieJpMn/ymCf4Dc671zcFCxtYmZSMFtmKGEHxPZxB9nUbJmCFuaCYe5AhMZuAx
torZcq+VSNkgOfb7oyLo7mSbwd9MTAh5Xf0ip43jotZeC9Ambl9l7Tfn3h0Q/iHz4Pc1z5mj9NVl
hzshiU+IpaV8skMgKT33m9X57YUG6XmApXzwwPgzdqvHY+HEDAAxShz9GVG5hdl7h0k/uwgNR9sa
PdjqZdFc0yn8kZzcpe5q/KI+863iKo8zhWdBI0+25bPff6BAUgd8K84uNawLDPSrzDpIHss2bAUx
lXn1qwqxnxKYVGyr2G5pUjmawtRn2gNc3OfnZsmIeKz4mQdyPM09nAUXKYEvdbKbUoHramj53obu
f9Sd15IbSZamX2Ws76MstDDb6QsgAhpMJFIxcROWggytdTz9fg5Wd5NZbHJmdy5226qqyQQS8HB1
3M/5BS21h3qDJwUIxkgPPFC+EB2E6Gha6v2N1CM+OBjWy7UUqGnxFwuw5y4x+odrQUAaWIad0pQH
dk23aFl4MtxuV5NyQAKmusWP3GfuRjA6GqnzlIqx92HywtErWIfBq241xWbGXAGuGDIReaSQhDT6
r0NKs6gmLCQqF6sp1xR4wCsVRSzMBADplMaMDoLG1l9V2U2uq9ZaK3OMxIjPCjTx64XTrPwbk+zZ
OaaWL8JZrZXrQVQHtYjCaTal2gouyYHkLJwiQdlmpwTvQJVVIZBsyiRDCi/Bja4FuU3BGvRqG392
4jRdxyaM7Lx9u/5apk5PvjLIu4LjLXYkPlbrKDT1gaqszKrvj+AP5VdEI0LE1ak/VxhXLODZj6HJ
dV6vu8cB5sMySnM0n6nWgmFm4xCqh6mcQgqEO3d9oFHlfG76OjbwjuXKJcLZRgctO5mau1Qz9E9m
l6je0M7mEiToHs/l4OiHpJ+HURm5vbprn5r+EXorA4I05b5p7ENCMeRY64O+DDvqc2g8G+sQhVHk
b4nOkNy6W+FOn3e7JmKADdxu95QN95NWhHeVhB+HRg6nzkjI6V3XniaDR699CzkP4+w36JbUaq25
bYyxsCZk2OcUmGatTSxJwAav3+IcCGtI/9XQUxsAXoHi27d4lM9Nvx7FRxK7O+r5mBvHlL0GoD/e
6M/ODUKEKBOCeNJZtUhX15RGM9w1UXxxUUSavasQhC3fXpU3EEsxtwBWyVpNrY4CRRy7mEmPXp4G
KWDEhVVBREtlAPJUtJKtnEDvCh04GU4fVxsoF5lZPJVAgzAWlM8M2zfERz/GO0WXy50itfd1b0Pn
IGjBSdZ2qU25avpcY311Y8v1+XpS9snbc6h1IANKQblO/MFaoUGde+EMaikJvyLg1gMT1wqvgDGx
0iecYqSLriKdnkJrosRJ9epv/5LrO30Tl/leVe4nmjOgOdHlVtHVY0ZetVO+00ZB0GIYawL8Um2g
dDSZznm8qrVjlg8FPBdOL45lk91WyVUOrQm4Y5KjtTXMyr74pnElRA3/pcfXXPX63oqSDRUh/Q9/
/fv/jXoi3/PPz/37+kvx6SX70vyvHzQV//7jX/n2P1vnvrQvP/wFSjdWxLfdF2FBzIGh/YfOoHjn
f/XF//jyXzE0dlAu+vcSi+votX5J25f6ew9k8St/aiwilkjtyHYsjIsNTUFy62//MXxp2v/8m8RL
pomQlAnwnbG1ZIRv/tRY1Mw/FMNAnQu5HA0dJxutoabohKmxeEnGoAbvQsM2HQUZon88+58T6tug
/WtMv59gFKh+VDUyLU3X+EAaKHSjzI/qaiiNh7FRFl8VZYHeyra8z87KZzxm8NWxsbR0Te892WU7
oK0HZYM0RrEe1snG2jv76Ytx6N/bbXlqPuX36Va6Sd/jd8XlZHg/Uz5/Gx6RKqleQMst8y3e356z
AXu6DTa65+znbf9OQcrCsmMZ7FIXdPPOfAlP+tdoUxyNg/rihG4HmrtfqI+gKA/NDkM4z7lBzW2F
6Pgy3SaPoINwAfRv4622Ks5YTnrpafKq2xoDDzwR7zMv2uhARlf5TXE7PFBw4pXmdj7Y6/HQPbbb
6izdaG/qjq12hRXJwVwnn4xVtfZd7AI9eWetqHR+jU/FjlZ+0vY4zz9mZxLLzpv9lapeQAGiXwYb
MP1QfCvI441r7yrgTbB5FvWNszI28kMw3lS70jm9dsdol/Gx3DdO0865mR7pwgPP8BVQ1crfzoto
h26xR9ryxlogB7xK7/x7dVusaeCyWd5nS8vLvPLA2fYQuqiMr8JP9r2/y1cUsJeoRy6opXzJUZ4D
hvjZ2BQ7LFxWFPg23dG/rdFel/b+xdoka53irTve4usgVOtXFI6aJfSEyASRzgLbdOERqY7gNVX2
Wr4c9sYW9scyX417QJzleEDoFo7Jc3s35S5y/qhnG5/nQ7aJbvFMAMK9iLfVxnAR1+e5KGLTLcAR
t9Yq23C63au7/L65SJ+yI/a8e+3JWSlUPL1wCxjcptuTdbQ2XeusbSoM2d4DcnlPyb6/geT2FSZf
u+ifnHOwGJ+0fXtX39gmmA2chZDb2Dg01FhIG/kTVHdPdst1t1RW3Yu9m3ZtvnQd08v2YPHumJ89
6Kv8Jso21oqb6ZHfdyEdLYKVuU/xFVtZjMga7tYzItyL6rY/cftF7Fz7RKdRjjTdEbARyQJXuR/9
VYgpSbZCZLc89KsBzuAiezVcDADWqAPHy+B4ypYLtCrP8WpepCtrk76v2vuA4ucjCJKA9DEQ092l
8AzSp56/7JaNp3rSsrdoRXXJjvM+X7U36PkGkHn5iPeYacQlA77wQlduzCpAhOFAORIFoG6lmNia
4FwApYZk++R8Tf096EwTOqW2GbVjuzi9NSvOysTaTeXqkMhcSknaQ3873RkPhH9KFCUgSnlpcP5E
F4aq1Rsk7cX4kHpoC21qyhCISatLHDi7YC+UoA0cDiSY8/lJeZGa9xErjdiL0qgE7eJK0iI6yZ8H
dIu6tRZvYW2JmPpsK3cdDj6ysndegmfA+U20mpsbyYJK0pEWWsSevDCqxXADOIgMu4/x3QP8k4VK
oqfggEf97Qv0aoHruES67JFhjGUXGHj91FmecUZYtYv2jmcfKDjuMUnUVz5IEoyZXwfaZG4sBxIu
HjT7kQv4M0TWReYN52oJCkZBE2GvKRtn9uCV0qEQUU2gesrThKVgUlzCBC9KrELd1H/zo3SlrTRw
75ssPI0IP/U71UseOZwqz/reUo/5Q5Vts6fuKZo52JN13uDwJteLYS0fa9tcXixzTUW3eST1apqP
pMUc+YkCebFBVF2GxhWRgHaBDM6fO8c1ZhRhl8l2cl5gSE535KOBFd4Nd9YjY7KEYzd+as8yki9o
KpiLetfeJu6dRe5/CeAWfocNauM9tA+BcxtgefvUPMm35Nz6FZiCTlrFC+7p0nIDLDV/kE72udm8
OzgeLjJSpGg1wqt6QVNAgiH7ubrpUL5oVoY/HJXgnK80wCgYTCzyi9U9dJhERRVUZMhnRS8tx7d4
OQEcXkDW30ZuumRMz4M3IbwFZ+iIjDvckHs+53O6DG9DFEKKYQV7Cc5TuKNyWR5V52i+ku9ZRG7s
QRsmgLHsFni+5yaObrCx13BBueN4BfdGMnLHIUMpt1syO6zelR6RVs2eHdhgLY6ux+iznH9GDqq9
KMEWo6wuODRftXZEQ+XNqB+cGyPZd7vMOejy2q08/NNuDEwvxuVD73nDW9Z4ZkyudQnsEzzPUzC/
90cFgGuJRSTO1aFXHnGaYW9cwqIaLfalhBduu1WLie0EbFuc709s+NC83ih0z3b+qEc6xJrsCdDY
cETqP7nzYzS64Nt6+Vqi5LDrtoNbLqtX+2x/ovZDFvqIO4+g7b7yn/aY7qaDf2MsM7d6xeh0y1cx
qOXS9FJusgsULaRNuTXZnPVLuO1eS1bZvnvVTsNG3xtgtDFKMxfJCQFJHBOpD5xAerudq654Vgja
CtY8a/5ArhL5fK67IROtQEEJaABXWK7qCwt9N0Aoyboqt3FEPdPtik1rPCHgGrzjS1G747y0JKRj
EKRwk3EFBGcX7phkzOb+CBPHAJu6idwXexMiG1+sTBvY485vTzKgtgG0j/su4z2rfxMn/J8+8v7/
dJhF1PIXh1nO03nzZfrhLMtv/HmWVTmU2sgT2eh/o7WifneWVf8wLd1GjZrzKCaL12Pun2dZ3fnD
4hCLKDhy3opJqfCfZ1le0hz+Z6E/rNgKL/93zrLqR1FMZMwtHSVjGXijZinGB1HMvrbIwDjJiA4g
tU+Ulyz1rYxSN3JOMwqtuVIhGPSYDIdOOwWgs6lVq8ZrL5iaeKdp0S28DfIyJ+zT6xwfDvgPtYxu
/RtGKIvv+vUnFzuhsvvtuvdNOPpDU80PQq1BI7UAQtIRX6VLU5NFvfQGhnkakt7dAaHF33ydavz0
C4G8O6i5kwWXP0g9p5OfkSJm9Yh+aUkx6RZWdvwZmR7MDg75Qc42fb2JWMJ6/laXtyOK4El/cMJD
kz61xe0Eur1MFphBzNz9aXQWKwtJcie/WjwO0RNeIqiEHHyqUuJDctTjWvxjHCSbyZ+MjxP5lCl8
sqJDNryB/F4o+IrVb2ZwW0mx60ez6xDN+boBRuvck3zhPV35iNfwnB2q9CmihgNvEiN2WN5vY3Yb
S3ukoBZkoEl74OVJbcV866lwMO5q92gbAZmGt9w8DeNjgdEonz0TqyusY0d/WLX+G61LxrfAP9GQ
Gkm9UOygxVqSjvRBqj3ipaYlh9mA5oOSRx+yh/dvCsInMp+TUvuLuDbRjHLG7714NO1HNbq1ATVl
WDYl0ZsUHDp+JpQ8Dpb8yf9qtI8IuEszOZ63tOKABfkoLh/DDvi6uYddtoijN1ISAC4fUYdbGJEn
Z4c0r5bMS2HoOw2PARmbIDjkDIZmoVuFOoofHNrqUNuwf1BDUKRHiTQ/aONBWQgn1AE9xTZei3dm
o+SllCnyPYfBeHobSsqkUPvoR0gOQbjhG6nJL5z6sU6fxG/o/qMfbiR6RpNR2kJK9gA32lJEDZFC
GStqUk7oAPXlAasgFMbQp8FRCLpzGWNVvuF5RY+JYn9ZxLCnUUv34zX4NlQ9IJIngAD4t5IfbVh5
uKXU7ZsR3ooVKNovm6+5s0fiAq38k0wz+cJKeRTQ48kgjR0DMjoZpswH013aW62fxPJHPJE5y9jX
3Zv46tAsYQc+ovC3EO3iXQOO6FLFmAFhiQ60nmdgZjJxWu5X5hubRIR3JsyZAeMLfpz4+3y4RZ6g
ZLfgw+PmXr3OGNYCo8ZPgEctmj0QogVVjd/IoKvCQODjlmErmqrIFKZN9Zoq+i4VpEnwa6yG44hi
UuajTjk9qA7WuxeJEKu3NCFnfbHbxYeW8iOSNcsehmuVXSrmr1r7G6oyaIuxyzAr8oNvX5L0olPK
/vXW9lEKXWxtjiGj5KuQTnA04sf3cr6hmsV927O19aSjiubCP0isia0NGQe2Oz00fvONpvKznd+x
bV1IItuqY3/YTltEL4aB2YSAEWrgaAzmcOwhjLQDFC3QSXG2cVT6RNzaypwokC0NhOol+9waZ4XT
Ni6RoicarIX8IVpM2DwDUlt07cVq1mCykG04i9/ibxG6H8HGwsPk+m7Q2FTEyEWepSF1W6pFQ4sO
qLgkTporPrtq4EVzL7I6cYTNlhkV0bjiVNxcIo2L7JAvm/Ru5hCaqoeiAB5aXga02ggKozsCxQ2R
xM39c8vBFD8bfo03pP5FFcKz05mCzRIVkKVt84AmFWOkKzIV3xsOtlOAg1vfLhJ0n8bgRTyS6I9A
O7cIV2s5tfX4ju+xFJi9L8D9F70tbUSjDeNg0CExIBClEma2PIN86UtI8O1hLsItCJ6FIhOzxjMj
LHq3nq/jTVfGPJZNB8nInrDzUXYRcY4XwhiQCMVQfiCaRf8rPHZWHQzrzMu1xIOrSIWdoxrhijWD
IzrMLi8F5VbRHpmivmg2RxFMX4NtD37eCCGUeSg+0kKu6hMPRrsUlDhmhjECQV9OZz6tn69Dnetn
RhGaiOgN01mWgSuGPqHMIjqF5tGpFc/CuxzzGBcIZo/Z8tuKA2sD1g0zWTxxrJJP73EMTegFJBCw
G70+VTjA3Q4yCIkvBqFA4pbFs4l+1zS8sqxpoa7hs8ISYjD183WCcuNKZQXxG4QWeGMGzr9BpkI0
SPxc/H2EaN2m3TqfLuVo35N2MqQXp0AnZH7zy10drvP3Qa48xlmMWq3wccOhCuG/ceKR5JXoP/Ek
jLf4HjEFBy60iA8Y13ejoktenedinoop0GQtAPBOxC5GGOa3+BOdyKhFqBeggEF+YKkgCCReUACQ
FRfRN+L4khBTZFZbjBHywHMySxiE0byYqU6UPrOwxOTIYuYuTUoUDOyoGiQwpTQRzDdwo+ILoa+n
slSutYI+AenjI2MVgGxWXfHB1y2OQaWQexEN7tHvMkjHwKeDJna28Clkh5t1hJUoXsBuwF+NHbA9
ixbS2JYe7pFV5U0qbeUnotmBc6b2R1qP0aHcL4YDFIXMY1qI/vN8YqZh1nV9zrHjcokKooRRqhLG
YmXlYMyZXXAuXbHxiu8qM4QqmItdxLDSq7ZQL2dFiZmDRRVEvnNag/K2z7XGqskO0sAvMBwTzuI2
0VSrAlgy8oplIdmXQGXA2FTEU+V15ha25rLWZXYKxkXSEW+yb2hJ4k8LODZadxYNEJ9ZyulGfJ4e
XXyVcxojb0Bkrm1/03H+DGu6P1GWDYWXkW7LWXw9d0DeTuewMsRDpGKhQAom3CSKf10F4lk6pqp4
OePGK4aS31HAopJzEAQ18UliUxKTWlLYB6dzoaMDhrCI2K988oztKsHWWXSmaC3NFy/U8tFWv8oS
Sqy8IOIa0wh8h9h25uyOVoWYFHTgP+r6IMKd2KGYXI10LiQOFQwA80h0pYQLTYpGIexu3mJgxyfW
TjefRzYNu4c+RjNFlMotdARYc6J3ceDzbMQLRd+LoWEnUtmCwTuIRxXjxapwiAviG0Skza5TSIx5
jeyO2FBpF8oBHEkrT+Yq37mi4xNUGuFeMY4aYRrkA8mtNbOAhyt1fWGrzdp2XmLpFGEAQn3WFY0S
vwiWComFa0fHiLxxH0Ih696QvEFVRGRweBDR1yKA6Xjogo7ChVlzxUPOgkFJSZ+uTW3u2fS2iBdi
jon4oXIy5CWxK87mCeGuHGiPiXs3XsxLaT4GzWcqu0ukXVZiHou5K7qIIRB9MfFFYhMU0hei5yNs
C+vmLPZI9BsXBVG3yoAKifWDECQ9g+Aj4Uc7X4eDjhIBgShR69/2YRG6vgWNjuOqCMrGyKAQZ677
Kz8ToXIEhSuiuohGYX1h3Yl4zdbHr0opYHyDTldE6PRLbLJZEyxlNr+pOYg9EOcRbNCFluU5GC/8
l3lpsSDEohA/L5l0fOzEKg80mhho7mCK5Fu8gG67fGT6GHxRcRBzieglvlkcE3CKW4ppLkK0eBCx
ryWdwPITmMQEGi9idBgwle4WG8evz2A/u+7ZuDKAUZAN7E2vV+XvDoso5iMNoOMLl/tAkgw2YEKC
OIjwjDLRUXiCsp5Fd4pjmphTBFvxR/qPJwYqyuHhbtYPInyJ9Xxd24CMCM6sr2/h1FH4JMZL/Doe
MBexcMXeUQUvoN0yKXFZpvZQegYPy7YmZqHY7nGo8ES8FSonItKmggbOvjjkF4OD7HgWvSJ+WLG8
mEVBy1SlkxBt/k2B9WP5S+e0aptgRjFXVGRRCPvxtKqGKraPkDgXWRisxPMT4Jg7Iui2cbTu62fQ
/sQtYz6w+RIHRRQV+5BJyBbzX/xZ5rR33ZvoYHZbJ0JXOMaOgBAiFqTY9MQRg361ZnDg8/nXo60I
D7ePdwOewrZMyzQsB3e2D0/Rj6iDmjq5TyYWo01TI+UZcJhlXc9tjHrYAbPm3qdfR1kSW451mdh/
xbGFo52I+ryNk0r5LlnnLuCAIqaDchbxzqo5hLB/iwMNdwe+Rp26BZcPsUJAvl83lzm4y5twpfXN
mjOGePtgXsQ4D6iaiskn/hU7pjj/8UUqytPWxDGclcYJQkRa8YqIkMwvsaUOtEKcM9gaKV9eQ6KI
M9c9mM0zTe4txRvlV/EJSGRy+5Q8cTIQh8CuQcfdZ38zz+IsKh5GvE0cJjnNMOv4E8cbLgi1Jyah
CDciNooYeu2pb4tTHFNUqyHTwRb57YCjmZ9UlEvYs0TAFBNXBMk2y4CokzAljogAIOIGKalFm7zX
cJIq48JGJK4NBImIPhfndUS2yZnQsJjDMP+iWhIXVGi4J/d4T3KpEJ/M/iIOJr58EDs8O43Ytik4
i/Yo4hIArss6iXWinUUMFPtvSfjhZQ47RawvMu0gdnF+HXioJ8tnopJ4RlToxQ+l6E5EYjGWgJM3
4qlE5OTr2TjF8Iu9kl/59bT92aSVVcw1TMyKNDhtP07aZMAl0+9ISbHlsBfxj4hwImLwreLk++uv
+9kF2gZBYei2Trmdm/SP3wdpNbARdb5+n5hnKL+JGc9UE0PAtUacIVtMPGCFu1UDenBT1OzddL1d
3HCQ4kgjrnr0MiM5Ef6/0ne/buTP+sSSBSKA1A270oc2AsvX9MTX4KnqZ3FOb4OVOPyIEwTDT79c
v+5/OsH9b601f0Bv/L8B17hu4f8+xb0Mi3p4eYtfvs9xX3/nW5Jbcf4ABeHges3mbRiyxQh9w2so
2h+6bTNhdcshw6CbJD7+keI2/zA0HODIfAPM0AzluxS3ilsmW7Ij6zrjqRvafyfFLT7ou43eAmTl
sFhIr5MrtwxT/ZDo6ANrnHtr9Bd6k3mFkMqNbchfBbwi7lpI6UJGyLZ5pZrU3bDVTYi+GCP2ySZu
o89OSSEQHn+JNdhwW6AO8Zsl/cGrj/YZLGRVJdfvqLpBKubHNZbPRj7lUh0swckaywL6IhYiR0WO
55UxW9BtU2sL5hvQoTW+znPXerakUNtMosPgC0UjaBQzNtOXtKnWDQqmXA36m1+vsb92Io0kWuo0
0GStOR8s3Hoc3YNe7hDVn7waNhIC7iUSdHLwloDjXMJ79b1EEfGtzQOsg8LXFENEU6u2PZ4Nro6H
QhFHt735mxTfN9uuf+X4rt0HX90EGMjk023jw/L3VWRSZVyAl7oezCupyHBJR6VpGc3SSLZXdnJA
X9JD0wUPMEmctWQisNDq8U0tWfq5G6VgWzk6mMYmeR9h8TwFif+JquTnOICaZLR4sNsWVX6L3DWJ
GMqXCD5KSy1ClRvELJbNI0XmEj/PDaDMxFWlGFQozJxl1Bjy7eh+QWZOXcEbmbm7I/Y6anmwBUhK
8Q0W99GU+zWW7hY22VpK2h0R9CQzVph9jsfOkk4sFHOrWYm9MbqyXPjQNB1DyslpoAFl17O/mqYs
XGp2tPc57u+ZY5ug7xLUxgPEQ1Uu4RG2H2sjkPxVN5aoVJElltJ5FaOP5GpIgy8qBTmDpOk2fpfl
e00CKGiXxQ6LCfzbe6n+VPLWXYf3RAwJb1Oh2rZtghkCToXLYEuARvJMPSCC51p+He9rB/ObSKcO
KiVlvcF/Y+ck8qMC4RA3jDTAztiKeWq13uYm8nD4iOyuUh3oD8U71S5fu0xLkX+YvpDABaEuZL4w
+UDnCb3oIFXyx9AgwvvgQ60O49rfzHYxZz7OKRWgGchEcIT4Z/y4JOsR1m9mygFg0qWa9wR+o9XX
nW7tAAHO6DnEgD+GVHWRxo08yR/fC4SOKf0MyudfN+UaYT82hXhPtKcayD8fHPRsW0U5ww6lRTi3
W5lteJEhocI2sCoGRdmnFsiOfATWP8wtciH+Iywp3R2cInQVM0HCwOH4DLMVte6pHD9NxbPdW8Eu
w/R6pXTWV2lQAy/oMYKbYAZnRXxfzQK/ikD/YKH6iJxh4xZD2OOeq91RC8C+C0mGXz+l8mOi/rqI
Ddkh841VKf+nf+hwNsharkfKCk7gpLCvs2ovnQdz1lw71DHd1pZtuDVbJFSsTa9W6TpU02CVC5vy
lrL/b1ojNrMPfW5QMlCJVyTlmQQ/Dr9VDKMOmVLCB/yVKuw74HjtttPSG/bx1A1Ursx+EXDITO1i
0UclBDN4omQY8FsvH5oK5bUyRM+qK3udzeM3zWMD+0n7qBdoClsyO5/9MWIUYWcneMHh2/dkgtZe
a52GVZw9H7Fw4JodY3Bczs8mbPgNt5lgAacVf1BMHryBXeMZ2du3Dt2zGx0LHlRf5F3bpdFmnvLw
hrm9bJquRpUp9aFiDJToVPutq6VmV9rxcezJkElIZ+OCZZxC7A2WUN7A/+4rfSye38siY2Prg/2c
GsHjONq3Bi/j35F+tq3wNkLUdlEjebaAf/J1spOJwoEGTb+cjng8GPWMqnGYKpCl0QqGx9u0KERa
EXeWzsHmqkLGrJKQHY47nBxmrPzaFoiSUMgYYYAT30eIhWP/qozoFaTzHV+Fwt5UIaA4GYC+IpIu
kOmgvU1luNPluXexaWiWamseSrDuR3mqpy3aqqe4799iJQ92zDf099jqXVV4mBTGCG5DizZDBRnS
7qp7q6zre9/pj4HlbJCnOcp5aG1UE3u9CL3LRRT0uzhMn3wu5Tt0PnvyBPXMZD7pAMpZzFXnxSVW
k4MagZNK9VMpDYbbZio8O44droUqO4aonVd2fePVuoWwoTahsFvgQ5dFYOn8tEN5o8rR9R385xSV
AaOvoeyhnOA4hQekFmsU1Ixbq2y30zhsW+lOKg2Upev5NaXXQYs7N9iCkxJTo40/l2+IjkoPphXv
1VlhkwvKp0FcjcnHjZtZQZlBiC2wCz60uQIkvFX2na8fsSrge1Udvc6Wpwp6c11aBOKskZuNOpc5
JkMIyXh1rPkee6uDLalvImfTI+oQv+jlXGDvReJp6DJlERmVRXxBfmMI30kaNg9jQcaJYwBZGjvY
j3JVozdajac66P2dM942otPsynjSlf4pQHJ81fOJam19SX252QYlAlk+meCjUjRgzQbshxNB3S0R
h9YqthOKiZTMh8Cjzhx4sxAvSoI0XCo42C1kefiiZfgbIIu7kjSc21TBRdUtNHyicMe63LfTtNLY
nZCvAKU4WsPXAFhYNsl8SUal1wyiL1rlq5BcwF5Kow03sJeCHQTCReHPHVzxZRpvJ+FhidRDsdN7
24CWEk0u1UPDnX2okX3KzTmRrHprVVyyyxm84RzUGNTywHStcv5GNg9CXBWg3SxtbcJMzbfWCMR8
xb9uW49U3ZCTOisOOueSZW8TqRtPvbj+ww1pt6pEZdY3I6xL9E8GQud5NrZcEf55jzh921K/h1L/
7OxrsoOCiwF+Ae9FxIXvcm597SgFa19aDJBoV8UYcwoOR1FbCZ+RwO/dWlywNd8ZiFHoSqpWuYYV
2a/zrDll5QzizR5IXsbtUgtVeSlrFz8GHvmbZv7kPGDYxCeD+4PMeUu8/l0zfXTc80lt0VE0R9JT
Pip5GT4qDqZFkEK1B5Pury3zPsGuGUkZm4oL+uiYlWOQ9+umqD9iz6+RknuMZtmk38y/Hk0Mu66R
0UHSsc0QMZxFIj1QYRSb2hB7oZub2hG0kXpjZ46EACTGdVP5oOr1/DkL1Pu5LThy1e2XAnVOkXLt
niHgU/yI9H4DHe8uHspp+5smi+D9IZya3ORUUm0iolofeq+2ZYVMX4+qSFZ32wg5IvAn6uiiEdus
Mq3AOkevED+VcSh0ghd0cpAC4iyio6UjB8WLH+ukerQGfRvZurleyEzmopej1cTxFNEJKYtWKsvB
tdBldOmOB+ho5K/s/NjqFTp8+v/ROID855kMcsY4dv04JeDPGDMCwcGykBEsKkd/3HSpesQZGJmZ
wWpWoyz08NQYhIWJiV5qm25eKV/KBuHKlDMX+GKy2UNjrbtI68hGVS9BnxTLyle0lY+bx0E3u9df
D8UHbsy32UOeBA6EaoMeExyJ7yeyaYR1M1Yal6VysBCs8dWNM7VHvYLla01uOOnsdkYioTWEyDWq
WFtWPmxs5D1Ov26K9ZNDDFdeWSZtYHDkUz7cKPGawmIuBeyqdqm8TsbaJju07vsJUcO5mj0o8QFg
gqjcDzZVDDkfylNUh8aG+662suAk507a3smN/UbYbO8jZ3yasd1a5God34VGdW6M8lAqaA0WEXuE
obae2sbNFq74Jo58/ISsMVwkDvXcoUr2RdZOVGicTdEpuVvberrJmbOlM7QvCGWDeK4C/VMuJep2
sOevaRIoq0nPKZWkNZW8cSubTv3JTC0vd1rsDDGvCTpgp2OB3Xo34qFSdjUq3bwTb4N2mY6Zugrb
9FDMKcVqxBuDrHwbIHRuMcMzbpvxkMC6xk6xTB6sAPFRbbyvSb4cRgQRl4o2vZRq+buzr/YjLOQ6
Q/DJNrBp57qvUBD5cYZkQ1loagM2Cw9JH7mRfNGNSrPPempXVmVOHhs2upZ4itdWA1YtH77qM/Qu
IQ6QqrOXBZQJ585AIUZTIY32DnHHSjwj81STGOvrz1Y33lx17DDTar1Ww3DIHpBGrDLOBW1u4L1e
4hvWq/u5ROpoECZGSZkfu8QHEQ/k6NczUfvJ5YOsIf8opKjQiPxQCfDrFAdcBOuW+AvpoDt0APKB
fJKD5hZqvY7AvIxuYy9M3hzZ8tBpALMVmskx4WRbEJaQn49zb1QVfxernBT7S5DE/V0SItuDFgGy
eNonKasCrwipenBdL3bxSHJ06rEF7cdiXpK20b3ByMNtUwlqQC4/SX2uPFfDYxOo1fHXT2z89YKj
a9BubYsdkoyK/uEC4VillCAxLS1mCT5Rm2jNBqL3eY7gyPRldKqzLzn6sFu0hki6z7nQ52Xe6tKU
PgYqjMRufq6U0DmFUiYj8IDO2JDAcx0iLdw7YXQvBeRiUDHyd0OD3Jcv9DGnnsONNQXqOunkYY0O
HrVJvLVgbgAIyHz5NHEcOKo950IUDtdNpKlUBlp4/mWt3LTw0ReDLdT/u4eiUf0dFMeyju4CTUJY
C4ffoUbdKSfv5LUZ0mMK0MiuALE2y/ZWqtODI6fGIRnArs25s0lgHRO0e/l3d9m/HhZ0kYgGOKoT
qZVr5393WLDDMEmrCKwddwv8cRVOikFJ4SJARGOhc3eUJBSlOKYmBLUeQJ2d1Dxxc4f08++WsyKu
qj/GXhqDi7PIZFjcFz8csLKpltW6YqQnfP5uKztEORDvtLLB9UYKSAE0w0ZRVbg53LVLNDZDjovr
VPqSOUH3m0znB7Cx2FtoDJMO6WNFJuf7oXrRSXMPGgeblUEIi04N8sk5Kw0vCPaBPGzQPUKyIkzD
GlWPEfmQXl+Ufd4u0eia72RFXKUkP2AewikYuftj0tKs5FiBdjRW/q6sKNNOZvOSN36wRo2Tawv2
PrCOnfWvV5D6kxUkctMkZcBwOxxuftwmHaz/ILrKwHdDsNL5pkXk7hCYSPqSJD8ZQ1k9G/4S6FW2
MUOwMHhzHmKRtwLa2UQ+ooRxu4GV3HoOCqHU9A0kbMMQi414ug20Rn3s2YakNkfrTMm5b0r11xEL
42ct2PzmUf6SHzd0kSFXbM2BcPnXcq4+Kjid8Chp3WXuJDvDKkEzbJ9qyTOxP4mQDkPP/RFtApRF
tNYNuq6/H0zouxGHSECB0l73w8e8rp1dqaDGjRX4GgFEfRdnsDsoyGApKKkQknOMt5wctzQLpljr
o9b/62cBLfnX+U6GX8W9h2S/Jn8MX2YpxdnQkaeORlHsS4ti6Vv+o44pvGvF2Uml7o7qiyWtCiRP
yRhMq0lB2qEVLiKykkeAm9+t2J2VrrpgOo2+XqAQo1BmU+SsXHDu8zAvzJN7BN17yoJFwjGhWXBa
6U5foK4CHvabzymaBpROoWHoFBG3PTZvZ9VkxuJxFnwa27pH08VoN9PUr0NynezBqvlgSJGDPSI2
sKl55yNguQRG3QMfcArX7Er7kFd4niQSJm5teZwb9WL3RX1nhcrdFBRePTjVHXJQCI0Wm1rWc0Q5
x/4w1pbhWjOXXGzVaphn3D/JRdtzg4AMt9IuRIWgSeVnyRqcRY//iWrhz1AZBlkYaatJDTxJWUbn
Ye3fhXH5vwk7jyW5cW2LfhEj6M00baUr7yeMKpUEehK0IL7+LepOXpc6WpOOuLc7pMwkCBzss8/a
txHkO1xKpklwVkPMGKFhAQlErajmPYMQQBN67ud+Ndg7HeQa3MZMhIzsUegRdT1Junm0iGau1OF1
2tlqbQhcEq6iRLb1UL4bVPIF9JRD3NfZoU+/aHhEG9B00w21+I4+AG106b77QYl8lJcwbgFib9Kk
NbeGG8rbKl4GMkULRyZpejgX5ss8eOZbl4PFlIV8GsweMBE9lZJIk3NXyqfQQydTHmDb/16S4Z8F
FcdAwPgxex9OA/9bdRGUYBO7mU0vsBSExQ7OkEEA7SlwMwdqYbDKoLljaAnv+k5fEVNSPGKNh43o
gcjM5bwJZWg+Eg4eMyvnpDtTmAc3QI0JyvFrWkIApjJtDjYpmChnPWxMwqGnaH5PK2efWCY429xE
96jnrVCmuxdLkFsOh/uUoravK9LEweZFnKVK/RJVn91hXmVKagh77ChXsGTig6tYGWbp7CGNhOsC
Jv+UK3lGtj4GPUjlAjXhhggErqHzsMuFWX36TotObuH8jsfmtg8Tb20nwXhO+76DzWoAe1f9kQbR
C9DG9gKXSmwtuCbbJhWPWrvOvRyW30v3RzfpjDclSSTy0gnc0cQWo/PGPdppFW1BF+evc/KmYxDD
xThjGWC6Ioh93E09nKcYPMFJefqOIFfr7NA2+O8H/K9bjkfj2QwZ5LHM4NupxrFFxLpto8Y2M+Y0
B7VGiDRig6EbNGBpdFUXvEm8OFOQnNKxMG5mYFRrktCZqoUAfmUVXrBr5/pQjOgLdh14t1yc9Cpz
vIlcKaaMA7IIAZLAC/OyUz79tJVHXOpgDn851/5FWnbxxFAM46ulm2Z/O9faEmh3SeuMLJGCfLSe
oDe/f6my+rV34ewoJ9PLU/DWsWxTxD5eNt0N06rDXA1ZMLnzuj4kEykn5ansTnBt65s2Ku5Cwz50
y9MZi4C7r1d8CGuMdiBc862tmmlfk4hDViWX0rZ6G3vn0+YsrWxrZoaUYdZ4CF4NUY2HKmRvUejW
8ZRX9w52ob4kXymPO0aACQB/TES7k5Wdr6uekV3E9TOaYnnnR6AwqUwO7RyAaOqKafvf6+CbLWqp
bjx/kWZ8nx/PM78binrfDOYx5Brh0YJN5UTaKiDYyE+ZVowYKuUe15GXm5Cwrl2gh1VZ3FSJvoc1
i5DfNIc6zx/72SuuC+ECGEPBOMg8JYPMzQBcas6RwXu3wAOPYe8+o87GuzxZsqAY407cgVTaiHht
YD/y4qjXkVPyL3vZt5mB/31F9Bv2M9fDg/J7r/t/pW2aoDB3Ga1qD9mGmIPuknXemzB0vsnH/NFx
7aMh6BCNhneJPXLDt2k3PbqDes8Nnk9JjsFfqpd/KXBxvNE058Ya0Av73gtJxmScnJEMG+Ukz+08
PicNvZB2mtB1UwPbKbOVYsILUkUEJY1GguAbjWKrioYPNvmrv6yCPwsQVoG1+BdQNSlzv92fx9jw
RJoX6EIWkjYfuFvDtmUCCXU4f61iJnqNGNo532ZY6yzZlCH6dJfxofOqkldGnPwoOm6ZfZjvfUi4
KyPFcIume9da/kETRUyKFbonQHFsriXX5jak6jUcpHEm76vUJFq+A9mjuL/ZsQPD3dhkXnXX2+3d
78UxEfX539/6X3RcvjU2IStEfV0ulf8sh2lnVHA/yfADmfNuBqjqsz/dkCRHjbhI5bMGBQSkC88u
xz3I45+RQ+/s9/tt1JGFsYhjq40GMoZ8fTDI9x3q9C9eAfvPyxCLl+ReG2gW+9tvt9P/W75dK31Q
p0hOBewnFAgIQR5IDFvPJFStchFAcU5TFEaWaYVNdDXM6lEU2bO1dNG5Su6NeuS2nwHFmHK331RT
prZDcJfVQbDHIMxgcWS8cqAd//L7/vnJGQTlZubS7Fs2l28XdtyWOmoAIa1nrRm0TnXF0Bv8725O
i7XfTtVNmXiXUJcuNA2555Vwt74DJ2+oj79R+X/5PH+ucj5PaPqL+SDgoS/Xo//3S5Zp4dmmR4FK
WluwKjnBd/nkZhuaqhudK+tsJFgqJiN4LFQL6Xuy39OAhtTva9rvTn8ElYdsaAzs3P3+8un+vIEH
fDzbXLrJLj3xb44fC1RaWYV4+qMpts6JqVZRETDHJ8K3GF1kz20n3oylbKkFwU0PO2YFnmbTe/zv
z/HbevLPyzekLbqjaErcoakA//kr+TPBXVPNYeoM8g3KU6FXXTJdz1Orr4wyqvZ2Z6H8eiHDaWOS
7XyX8OJEcgubNGN8KYa8bef195O1tHy4vO2bmMhG3RSQO1WFeuMRDBAx5yNoe+1N6zmg4Al0dVIc
qXiYmZhxpNduMKKUW/IhXgzDQFz2lLNvC4f4WFGfzA6nZl92GtRvFB2q0n0YbXDkS+VuTeK6ykNu
pU7YwEIe0Gir5jGMsYg3ddBvsxh7ahQvCfZGQwRS5xjHMdb27r9/yX/xB/BLAmD1g8VNFn43ZGC7
idOkpE/kVxVI5ec4sNXRizdth1yKzFpvXIZBUqc6mpPprqEB3sbcOLayS2JCcfK/zSL/bkx9e7TI
O7/HsE2WuvP9BSCaNJzAT5MUNNJzBI5InB/tmIGxkpZuQ2AvlliRM9hvLod5PhOTUzB4kpkOt0h7
SN+Rgu6b1P8SspoO3N3EnaOtbWu4+SlrC0Au3Mto6jNzSo4nMb+jaq9yg+lM9tKcIGOrn+0rv3Yq
Mp77Ds/NfeVNIRx5MDNuZpydkM1/NoLkKTUYJVgyRhae3oZEhu6uxOu18D/F3kuYjTSLZP7LXfy3
7/KfPxHPymaYMXDsxarwbfVnqbLmjKi89Vx5wcHQbnzqLSs9mZ7VzcwUsmdwEC/XkPJBzz49vcnl
DANvWEjytoxE4XvyIHoGzf1v/nzdpgW24xY8SkUGlv0BLtslbWHyN/0c/kJoI7emCD+dKrSJF1NA
OTKqrSR1zE2bD7jSVXYZoX1fImn5u7hb7uOpouVfwBiJiFFs3f6iICRi+iqvknwsTzG47tNozuRK
hcwnp21pYwbnb8xQ7G76TD9r5KU9AbnFJgnnr87Ve0JKbrvO8XeiteD8zFDV4SZufKv310nfv+X9
tiE5dtvDdFs1NIZPlt0/N161aRgx4J7BlDmTu+roSL+5C8jZtUPxrG3PPUokINrj2J/SqibOIE93
WeKpfUF16WQPdu+uY5QpsI0NPplQXjVB1h7t/FXoz6xdlOqaJKYI1vH5f/+InL889n+5DoUmbk8f
/yb7nvvdj1cTsx019sTot7g3E7o6YfXl1MZNOsIS8LAKT8VknBiHZPyop0QB6pzWc3oMuTeEGZFg
6UD4O83vXpLB0KmHVOE5Jgrwrqz13hFzc/gtH4ZlOixTPx12zvwvlYK1nKff1i7lvG1x5FLP4EP9
586NQcbOpQeRCsNnvUd7GQ9twaCMsqtLCvEf3FIc3g8Ea8V9pq5pCVe7yaaQ8y4iddWZjxltchTf
tdL1G57E8kywyY+/7Ip/nnP0Z3xa59w6InxT3865pGM37AaWS6XykdAQ9SRm3EDkUBEvVQpSrFP6
v7GuyIND191XvEmqiY11X9EC/O8Ps/wi334xf1HesNl6kYdR9J+/mE+Oxhw1gBFwJsGGgGjTVH+p
ra0/m1NsJeZypC76uuN+t3rLsMjrfAiSdajNIVlxseyvqDTUWaY1Q94SbM1Qpe7JqT2xSQefFxOR
xByBWKdLJKoVF7+iUcbn3BHxuc25dJV2caT9TDJMUjX2VU9aUUQRx1AKr+pZ7EfKnDNpJF9NSk+q
h0rLTttgxHRiGyVxmn+wPtMT7jkaGZOEmdxIrOjFFJ3IoFsAQs24N3v6ZSQ6Uy+ZenieZ2LVUeuP
9vgAUHo4z6pPd0FF1tI0Oe+TS/kOfICZqVSvs6j48B30tajlA6Run6zjfAdhvwaf1lkHH0Jkb/rP
Kq30qimbo61xpkoZg78Rw2GW06cjTeuqKm4d2uob1yMlUxX91qErznRkGW89ynRHlcmRMkmcnOQx
0R0mIkxThO3az13A6kriMtikXm8fmIu99wqUyrIVl77iQpMlfb6PZru8LSJ9J1v3gjMD2kI7X+YK
C8TQ58WOcJR1XBCqNA/YusY8vIzVRCjGDBmhXXKw6zFfcsfq5F74R3qQhDWlp7GJ0uuxpHNijPGD
oRjcdlV2M+J5OtRLlFCQc3uQZtxu3dy1gHF3yAsMMKcEGcbBziv66MxL4V8xlHWh/WedfpMeJ1Jf
fbuQx8RozJMtQ3vlOmLaIKh5R4ei6diyAYvQNfbK9gTPcSr/9vr+ucssJyOcF4tnTR88/OYhUKOq
piEQ4PJ894Oc6vTG1eNrGwB55YrVrKwf4CnnI3wKZx/ToVwX5Eqdi5kIdJlrHle2mIjJHzkWmTEv
3j7EAjtQdO/zgpCg7kyDGAQ+3psjC6ZbTz2wLDesloy/lYV0EPajQbHgh6upaQnxKvprGCvddTtm
J1+/RsaY4zQnqd58t/oSFB0s3Cu3t6/TIDWvbNUuKUXtnRHB1BrrY2V71tl2+guUsCFz4yP5FOKY
lD9pfcBe81WDkcvM6Hs3sPFjeQjCJD66Uz6ckpwtlGO5AqVi2DdZJp0bFWUuLfLrrIVwly5pC1ZA
Ipi2m09RedcKlRATlJKH3JN3haM/zI44QOHCa8gKXm0PZG9hkXjMqbySk0x3zczlL45wOIpDtvDI
K0VkOvldRp8v6HZm9EcUZrtbZDuZAyzB+rPJIz2SsEHEyVRf8sxGfiSdwPEaeKpiLlGxkMAxV5lb
DYKWRn/ze05vvJ6a4N4Ka5zZjqp2JZUPIuG08ZqIoq7148NEKzmRQPIbLo8kBOGELotTMfklFhAB
nUuK6i8ijhNay238H3t14Cw7NLKJEy265be9OpCCaPBsYe7JIV5l7cEavA3hmC+dXY67oYM5oecf
SYe9KjQbtfQw8m2acldxy+AZz7deE15LqRINB2eCB2xMknjH5NOukVya1PoROCO/nSE+CPqiu9Ww
xmvCzLPO0Nu8piXekukY2bW5znp5a+XxA2XoVxUDV4zFU1PhqNfDLQfZ3kA87KZRbQkOgwSgNXjn
5MWHxLqO31Bz8kNfSFzOHopHxNKnS8joKwEpxsxTEKolls2td01h9ZDIja+uozXgazYNUDGUIqQW
mhXt0cw0dm7XXRUBDLkhGdtV43t31LerOJ2vwq4EqwxMDACsDahF08M08nU5PdZx9JNITnsFMJmh
8xhbWOZ7P4I5Wc095BSmHqj+AWrmjuSmrJ1Pp9kMrMrVaPLzYBmQEscETUxvlXbMnDT1gyrHLbnt
JUiBONnhZF1+S/Oj6fuQisgWKyPpT+Fjik1sV3nY3QYNHnoin6zRzrhWTUIlGTPJ0obMrqBxJY77
1pUkP1hSHcAQr3vLgZNRdxniq/k+F9rbC6lXpjTqrfQeWhbHJm7mU1i14XqOSCkbGdOL6NxUtKu3
mVebeBC9/UAAtgyyY1qROiBaIuDMTLzjaTxbiXExSOFbuQ0/Dt6ZaEU3DrI2vPIlYmEkoYBJgGzt
MGAxVfQkNEf+xmqMV3agt7mMGLlvCxfWAW4LOMQMBAcUhVmwyXz/BgPAdebWwzbO8BIbRnGdpaB0
coa/17WR3CS28UHT8hRXDI8m/DHc5bqV1yyRt3W8JtMEg2aXaILsV3M1HMplurcph3A7iuJNjMGD
bvKjK9NPI7FvyX9x2FTTn3n0y+3yOxbJWxTybWNr10aU/mSegy0MnKe4I4WjLOFcGkJ+TV00rghM
T/wk2WSk2vFtI8y9xYvpJFdZWftcDwnSILzcXg/+bdhnH1ZmXOTEVyVw0uaKP/70s/EqV9xkfMH/
YxUXJ4tq0q0BnFcOeiDo61+/o+Zst3rKQBEE4mJn/NthluE6coDuJ4m4EVb2Een6IY3LeROMNFcI
Atk7HcuBXx40RnCnUpe/hZJlrULel1zFx1hRL8I4w1+unS+78Xahak9DbzdMFdgw6CYbZBEJTUkn
XebE3xNdnXWPySAo4tvc8e6FVXL5IYHGlDXdKwtFs/PynYF2udLulciCemXZaOOy1EsOnUHyT6Gv
gsn71HgbqF8HWnsBvTqCQTbNjWZPXJpiTOdHiIZV/KYlQz+mrjGqVT3m0RLvSZ2+KwvNdU4ff7+u
PMFkS8LYOlj4HLHvneOEN6kKl1c5HX9FpPtA/uQX70MsxYFLfRDf27J/5OW5ZhGKbdA1eHncYWcI
U6xSl4dhFO2NkP1Hg3V106qfDNJgBrOo1hhB+qEnDEuYp5vbug+/PKcCMuAnwVYAnfIdYuzqbMnn
ZSNqvfyN4FIeS3nv49pE1I3g1e9FxPfxqNTWCUm2q/zOmweTmMViFSbmr7wxKrbb4q1kgo/AR71L
8h6Dam6B9YyYxM6zLWnZd46Zag4ebDK4ZVdC65/doAUcVuw0Jd6D+qByly8Tqw+741c0bVJG/BKu
Z/uhaNGtUufFMrqPgfivNVU5BeP4JRp2rM6eryt2q6LGuUi6N7JaPRDH5P70GoDnxriuipINU+QP
ZmMdAyLeo0I8yBD8bdGxy4eK+1sWLbkRzZfJGHsZdM+VHrdAdZC2NTUtvuazbZKHVvFtzYBfPdPc
E+OIv94ynmXjQCgi1nvVhMad3QRX88R2W8JI31ya2mDhmqQ1AO33bUngY5yxxBFPVwRhHF0MjzxS
n3Mor4jsQF0rsA1ZdPQNml5r7Mf9GnJqXcJGdqHKr3ZBpGg/14Km3MDjjWGfubm48/Nbo56YLTQq
mte6eGg641Z75L2QyCU3hndjDF6+aUmiYMKw+kwyAjTQDKPNTAJVHaofTd5e4U5nIoPgQ9gBLDYr
k7dG2P5qQ5as6ZRbQjDxRIlj5ZJHZ8ys1CyYHuIcWjsb/mqMG6wYDS3aHpkdbQhaW3Bi4GynfDia
RDsU+zR8aYYoWgUF3r5kAP0+9LSqZuehquxX5uFAxjBusa7kdGrcnMOl3s1RFqz8hDXTgpQXIclE
VeOQ0znioQpVtHXGXWMLufImvl4SCH8142XJRx6WkCJdd+6L0XbodXb+VSqFkT5lM401yVMjU1R2
F2KhFBOhp/yDv8vuCmerNSXK4ki1I0zpMAwXK88jlfQPP4TX6VMwr4U1bxWzFSuq9B9jA1KGGWmQ
dYQK4AeecULoHcw1lIJyOES9NWxdg3CXvo5+IYMdJzN+TEIWU49RxTPYCwqTh1r14bUFyG7ScDa9
Dut7cgMo/601jSVNvcO3P3pviHAop6Qow2oknKJtXjwveLVmxqcYFgHNbIQE4dr7IRs+6iohdMqn
AIxI3thwdK3xQVDlIDvlpk/vM0LQraPixrMl69liaDoklKpFMOl7TefKJWSo4AmnL0WJyBg/h6X5
3ioWoyWSiT/Efot5u8O5azd52Hy46ElG3eKCZmhjjLrXOsZAZ87WsXBVA0MCskzJrtr0TMQM0nnp
wQtEkA025Sxep1Y8zjOHv1sl2Oh4sU0mzTnnFI8LCWmyzOaK3GUSFjOxr1tXrHRglFvuEohh5VVc
zUzItQR96l9+3sYEF+uV3XBpXMITgCi6a+kzeahteVL5ZILSYFqxS4cbowEJninccZRDuFB5uzNd
UKFRIsxO9NU28s2MVL+L49suZB6o0ARABR7hKkNNNQfqAebTfTm28ZarxFdh0nlnaGJcuyWnnCxP
AdCjPQXfQz44DNO0H3rinCSx+tVwW9ZGB6bCTsOnpmcIjtePUaXpI5wS2ASeB6GXPvOENSPPAcf5
N0MqHjpCUnKiX+CsTMlGuPQ66YXu7J4arvazhx4HyLocfjaWP16PUfJlz+ey4/2LLXdv2uxmLIEX
n6SaJTeEPYQlnNPxtxKz3cSBtS9ZpHh0inA1l9jfWKepFb2IyFgN3rhw23iGXGefkVwvxFt+DBFe
jLI0CYgwqHuipj30pHCupF18TBG2OItvPJYZVRWGLvoh4MFmDgk7K+C089m4opPAjkSZ2wgPcKaB
h+HWRobWErOKAoSTlhbHVJodBt3qXZBl91ZXvAUOZ2g4G48V6UuJJGEupapceSIQ9CznaS+aL2FM
mK+d/N4abbWN9A9Xyl9OncIpAyiZzz5TRl7l8SqLHHuUA5KZdoauOqDqSrG3Q9uZm03kAnmb+oT6
pQnEQU1Ou6sQcHZByo7Ghr5CSEEsrt33EntdQrPoaIdtt47TNl33EK/KSsA5nyMUAOsulyRtKVol
W9/zjh2a+pbAXQcC47gf3dI8eHRUUknKW/Jkm8le5I69gp1AnpD6ZZkL+b0hUHDBU3Jp7Lfl9N40
5Db5MzdKYx535YjhiAGTDFfIDymS5EY2MlzSazRGVKyXKq820nfJoGWeRCbtFQ3h8VTb9nEawuky
q088BGLnVjbtoDbawXUlIgQschQH9cHLxWXklrqyZw8hSTK+47vta6xBJzOkUAMxm68s7ST/8+rG
9h1N45fI5zYXFxnweSGurcx8RlUjMbAM2JE1Qg5UZzNMXuesPJotYoTNokuLKNnbaf6jBI7EEANX
A37p1WD+mOKgIWKycnd27T1WKv3qswSpV4OANkbE3e7cKJ+KvQJI1RP0R1TXFzehmyZfUE0l0Aym
xSgR2/6V/xBmdp6Tel48xoUwVx0DbWtfsiJqBtugqL6qMiaEpvfufJGQBdYa0GiD5tKLDvcYjzoo
yZ8PogdjiCY42GwQ0j8lCYPqw9RRj8y4wGyUxKFcoG1YkyLR05Kb2bG4Q1PEs4tqs/tiuDLmulin
EJdhqA92ktOpJvOh4mV/LN2A5Lg6eFdEYa+BnIiy36IhJ5eYlg4gPnfjVSVnxOgfwhJLn/bEyFvS
HAw5zVcNoCEmEz5Gci9wAZTvrZlTES1XuESpfdqX5loAJyk961eWoGYWeSpRudhux/mAqLUjt8dC
QJO/uj4BDGOSnUg1YbLerMLa6SjkhyzLFwLHNsx79jsAP5xyCzs1lYdeMkkej2IVRM1r0SY2V0Dw
n0zP3ArwDTtekHI3uu57X5Jw0RI1RlFrfQ4BElUwxw67Rp9vXMboaJ8nL9pSX6ZiRL4A89MOcFxG
uYwLshnhELToeIifvZj7tRrDq1JrUu/L7E3m2ZXv5VDAh4dZtvfKc1pOR4D+3kwQmB0wj2wq45wJ
sPw5XRDRMkmaJO0Tl0k/nZjDsWjI+4qcKVsRjpNyn677S1BZ+SYN4ks7DZtm4PzNu365kG1Gp4HG
rvJsJ4aewY6VNXu/CB1vV0mTAZgjISj3ZuwWVujtx0bt5xEGcIpz2tPEbFl8jjFGYDJYpXnMsI9s
odJLsAP77EIUJsk4VlQdS1u4z00U/RxYWis/aEcOUIfvVS68b6Lv6AJPCFEaFFHrePsGWzbuA0YL
TI4DqbBspk6BkTy8NhorurjuuIJgZ6IcvzDRytN2suDaswyeym+5oq6vBwX5a1A7NXOWJiZZiAkT
1EaWr/rZMgiWHSQp1NC4asN4ErZk2tqOHsFOqHXszZ9Z3t2KTj/bY0aqHt7XlU6wpsdJSzqDHVwH
lF9I3DTpxlnzwnnxZShtzvawixkLiRZ03UPUmRvKcuLI+ZdarYqq3Y+Of29MVLdpdkPDsF7XaWed
5NxfR4+Ww83InrD7I4QT9y27nZTDk6jp1AmHmMVZr8cCFl3dInMmvLSyYcg9YZTyyi77TTKQJuCm
JYM8+qHEK76ZrfkjL9j3TIF7I4mAyMvyMyuMdJMwxUNCHdfv0TmGriJILEvvZcOfPC7IYJXvMwdw
XBLhn3WyX4ObDBtftgXWtn4TTQCHBre5TJKLuDsb7YoCSSxTPdYcYr8V4odOoply2CtXbSNmAkA+
xqBLj7kRv3fcPg8xbRvXYJdVtUR9bYc7Dsz3eJEkcq8mW7CE1Mv+vUe2fOyr8LOpPkiRspl60u9T
E99R2S/sJ3FsMQaAl3ukz7n303paOXrEPFD4HF+UWiE6cUwkmzy5Xj5BYK7JuRrIiOqHvUtUGUBk
f90azoVL1VNlzqQ00VoU3EFWXCqFnWJV5nKZ9DdJEBExYXMjdexTkBrpThATvg4y69L11h3C2bMv
cGmyTJgFSoIjGyQT5AI1EEoQA0JfII1WIzbYTVIxC6RT/7oxjYPblDdNbH2WzDb3PXnYNa0Pt79z
zYLyq9g2CderXkLG6iTZFisSId9rkCxr/jfpW4xf0efahtgJrdy9dQx9h+Y57MpafDBUO+/tKj5U
lXGjID41ViuprsMCR359nuq0RYZZM/S4lNkbXfGotdqGIgi3EJc/p7TxSfATF9Lu1g7tJc7p2165
p3Ia3QuduYvmdoGPPD80UZ4fiRBkikJcKkU4Bpm6Xhu3e8ckSi0y9IbUQJwU8Z2Z1PaKeqjgc+6z
Ydl1upvWrMYrTknauEGosFxmh9CdSVIRr6wvQt6UtrjFw4E7yk4+VZZa5h7hMQ1e8RVG8iv1Ulav
xZ4fJQpjTcU8akdAaxiCyrTCT1lMq1E9xhXqQZmbCL9jS9VeDV9ZMV2CMrhqSvmOUmVfu27+SdDp
J/o12TAVzRm/tTWe7JwCu4K+qLj7ey3lYxObElKpDcWQn16Xb7jauIIYu1APP7h4TjvbHd/tVrfM
YYvmVCunJtcS9TM27GPeeHo3OgunxPzVLv+12Q8/5eBnu046PNIWY4nZQIKkvuU4eR8KGVy8gRzA
xmkDRswqAMWlOpcjGNwFNOMEcAOMvpcM2HQE6dTZs4ehLChLvfEd3l2Doq3Cqrxn4Jc+eRtiu3wx
cpFuvdhNt0W/UWohgTfywzZb2Hs6tHfSd1C8wZVGEuqD4fBSgtxqbUnIWHq2JDqY8oen3s4RxAD6
MLkSmIykX3PTShhFaCdumJHY+F43bZ2UpLl4KNS2SMdp1Sj7bhwC45TVBSkfiuPMiT3nqhTzkpNN
oniLYpwlERSthN4qbv8lGlxxjYr6iz2TYsb/XwHrVDtXGgvXTKP/mg/o4ITYM3zVdum9nTUb1w+e
XEOszWSdTOG49XFR0RK16w2ReHhLp34vUMEMvFNnr+/OKd5rXbIZ4Chh+DwbubAUKrubK6zBpjAw
3NBqasv3KFaSD2FwphJ4UQTGWwAUBxc0uXhmZR69qVUld3qz30yKN83yrOuAMPbCrPp9ZuJQqIlH
gJGvmJFBp+BiGAC+cy98aRKIhBEcbVt+KT8rdr1RMjvJpBiI5wYpJakROprB30FM+/QK7a5Bj1G+
Aigz7zkqznqm+YhzXYb+3eCmd2nCNE2IRanCLIHOt2EkpkLpoLfaN/rYWsQUptF8H7nNIQBKt3HU
TJCwhVI2QxDYznnK5S42rgOYnFYmbubBLXaG6cld0hbokFWdvbuVl62boHjKFzNQn3evxjo2ypK0
Wgv7u0MJSOpjGnoXXPoHTwU/CJjdEcUAgU5nn8xl3KveHbaLPMUh0p4dZtuonu8t0MqtEiebkyPt
3fpnP060cbZ5MZKlOxDnOdOxo9XonNkht6HXqvXA3KvxbosaSKHu6J9gtUe9dhdXeXsV5tmpc7gQ
DZPvbpN+29kyZW/2oJoAJC+ROuvEpVfSY5wjd/Do6+SmaORRU43QASmnTRi2R6cflx8Zhcyr1XXh
WT+deXiLUio1Wbj+2jDnK6T355TFc2236UtT+O8cED5B2u1N6XBUtB2vmK9Hfh903dBzhzXGR5Sv
LmKug2GhRJIWPWv/OS3GCxYTUBijW21beUm7ZB8zoGnVOXsBKb/VYNzKSjwVwY/YNYEExgQYMZa9
CkqXSRyPCoIJXvRiqKUyjs7mdBNmsWYzrYx9lplEoMGpqFpMXW1g3DVjV6/Hjr8hnJMf9dxej440
9qFJA6PqmFvBupVBH6johQ3lL8Nh5Mk0sg9honBXIJB4DW4L8lYxRLvTtp/Ml9xN5p1fhp8dBBpq
GW76OuVvURCg1hRYP+nYPvq2YZ9w6nAy5d22CwhQnOc3OacUezmnrOQcH6NcQuhZ8Ncm4m0doNcW
p7iNHrx+PPfhsXFHSmD+btsoFYV8TUnoMj5NPnaIkaodgictBGvCHegrP0m/f6jJbcRJ5AEUsJjU
n6aUDFsHGx0dPFqhkfsusFZta/IeeU+PrTcYz3jP4V8wp8wAWCt7eEMkKFtM4pEuZF5NM+5Vcxjk
wWvAFTQj9+W0YNLKq1KGgCk5V7WboVczDde5RHslDizdxjaeZop2EVUeKKC62E4ViGSirQEs6mbr
KuQSdm+bP5A40Jls6jX+dADx/rRlxntvsclARqET2u7mEKiLMsXG8umFeQv3wOmz49z6AlseY29q
6E5RQahcR5TmMAHXTXgV2mSKD+jiN25iXUzHfk2roTklhiDqD8im0crbonPJuzeCgq5MZu6ySXO0
BeVuMhtg5r5/GK1LJtiVLTHDDuHExLd7MSL9QqI0qv307hlRdk5nb2/OkdhJt45W2WT+H2NntuQ4
cqXpV5HVPdTYl7YuXZAEdzL29QYWkRkJOHbAHevT94cYTY+qNCa1qUxWWRnJjCAB+Dn/+tkCC+6N
0SdeV8Ns0yXdkUfcRxxnAn+sQ/ziQNw9XEVULRL3cXz37f62a6aPqBQNAU8EtaEAozPbjq7YJ0Cj
yBiuVLrtu+Bl1DkALOu9k5q2gmjVT7D0e7eIKcHDu+w1855UvOA4Kf+HEvmj6V8K/rvLuioq4JPE
Y5My64Po9R1y0ANy6CZEbHFSCmVbpnYGnBOZGWDMoEZbyFjaVekbBWMP4y7A5rO3ZybPcvRPrjsl
F41m8GBozqrwtN1gCYdTugRBFl+OMipcB+5nk7oeI+t8zaL4bWxb4vwNUuk8bllMrZSZWf6vJqEk
Q7f57iDvwM1MjhMfneweDaS+axP3LnKTbT5qwxagC4bB1S2EQykL+HTDekAAC9D1Rk5atpWUJIS5
7HYGQU8YY4N5G9UpDjanew7w+dx7uXYOxukgW925AovSDg9G4zjzi+nnExOhu1IW57OcmJ7RaB2F
NiLdq/Onusq8XZYbT2pujFMPOqtVkr17rn7amUV/R02oy+IjzMb3Wbc+g6JjbCTlhGSmtyQf+70N
7LQqyTRwu9SB86o/sok0AQatGk7vUBBAA4W2N2u2ScKT4THK4THztbOWtmFAIn4ZQBr7iqYFG+yB
mDmu6YAxCEE/JoomOXN/8chJIfFH38y2Y2A94c7Du+S+o5EAhOizhzFhVcm5WHhjsO8wNBnVl28W
z6QPkZcqKuugsu6WwxNSOYFNbyKfkt+a4ACypjRmKC31111Hg1/td4eqyLp1bgGpmhn0qZu4G2fM
Q1H98tF4kLTsxKyx3Q83zZpzVBH/QQoilv10oXTYOeenMVP2Po1Dy4fgtnOMoJalYQDxt8oGYcA0
ed8hslnbira1Wr3jRrxFA4O7VZ/B3KYRKow1uU38n3r1oQzvPfdAfDHHbadK/oQeg80lvcForddA
r7sV8OMvEifOAX6dPTMQyKOJwdExycaV+cEbLSesl+ywcSlAJJFt3ds1zZATWAB0KwdxsyUp5Amn
Hs2TXXFJ4iLfEnHFuZe5twxcp5HUsZXyTfyiPEBgKOAB1UQ+Xbngtp7B9oIhimHTn2uo+XgPdUYw
Fr3nj2QW4GNWN0gnQYG+Y1jcu7JcKGmYyjAu5inMm+EpZWAQNulUsyhfaxspt1F147o2Qb7aYK8z
RFMyhLnOHgGjME2GuVHbh5z8IA/afw2Cv0G/svV766dINZOrzaSHKHoQcH7YUJv1XC1HXTJufE3U
9OpMuAUs7V7IYG/4R8HRT3hJtsoSOEc2v71fOG+kiP4iDCmBHyfhHWwJsffswAVZ/jvZEVjDGsKW
rPwCnPXGnybNsNV+yZk8YHoq9wE9aRV3+2Q4O6+PO/hzCgqSiCxHmz20iYqQXntEIi1SkC7nP5fu
E3fdrtPHeg0BhptpzLaW9SoT+ah3ANEpelEK4aGNitx7ixqZEgfxq6ya8a2d7AOZBI+qmWwKTc0P
JeOjyiBp8mr8aCxSJb3sMDaXGbhmEQylpHMBCsFUpXH5nqcj6VRGZa0TaR+s6b7Q5AsCtZ8Vv17n
xU7CTu3dlGwW2zKgonDN8WQDEZzcCXQk7vdjXb/lCAEOlqjpCWSEW16D1qFsF8fazjX7s2dQNuna
n4ZNJQGwn2wdop/nKt5Eiq9P0uxnY+M8pF6Ss1U+tMHJ4N8U/dc85R9zfVB0Xp+koe/SWdw6Y6Jv
NBLzV4lHqHnvWTluNatbWUZ+12rxpgPlXDuWU669ma0l8S0kRb38ySH2iXKM7P50wfBgGxzKMOgX
JG9ZkRsZOqa2E06rtsPwMroTiWsGm1k357tWfVoD97VRy5OgLw0FEsXvYPYPUPgI4v2N3vbyTIJY
JVL8grqdrKHEDyKYH6dC/xGViwPD8NfCG/T7oNBOPKqY90T6TPbJa+rLH5gjy52sLuR1vfR+cJd1
wEU6kt5VZlrrWU7eOrF4J+zlhiva2gKayGDYgbogItodQQdyo1s/4J9oRLKjhRVhTW5SAvbcvABd
geckhSXdwA8c2GJZedrFxRxRsDJM+JKSZCnSbrmPBpuEvfaQ6TlYOMymK/WwQ724cvs62+nWujFB
QmySlgmdsF7TZD6h6B9WlZZBYLr+nTcwR+NjALMcYA8Dehlc9E3wfknI68BxW3zEtT12+AyavV0Q
fT5r0w/kHsrJ0LtFWb0lAydI/W5vS+Kt8wl9b+YDSMUjxtBuYtfl+UJfRNh7k8njGuhRLBghHPcR
Z+QIxVfhZm6n5jgV2WNu9A6URAkvF7l3MR2VDsXra8O3JCONtZt994x1GsXsUK+tYeQDTOYfbkFP
4pgBCaAA2lj0GGyaYOarrAGWCJRzsDGgC+rW+SD0rUwD1GAqfyO+0Of6Is5TkSpFHQ63DDGSXSo5
TnU0tUrmxAL5ZCB56NxYoZmizZErJ3saoMLBsYx39iNNCc4rlxtw6PJjgLSInnt4I1Hqz4WImi2n
/2oaeVY3LVQMMVXFKiqyGz2ynnn+7pRBolu29NFYQYYea/Y2KABrLk+e54ODFtbUAXvz0r/vrWra
RShG2EzlBOjrIizoqhQiEZAOMbxz3yUee+7MpVX7V0YzBV+QB1sZjJfRbcgMbJnYhuAJGxfxKKLZ
zNTLudZzI3uUT4IQ9Il+LByGo3eS9UAL8/Ba4A5ac11xJ4OOUH/iXrRo1sPY0+mk04zlLwMcl29W
TodGXVa7KncoCsPERBBfiSQJQWFvUOiFH2Ithxn0XsJcuy1fXL9Arsa7toXZmGDH8+bZCKpqyyCH
AW8uwQ1b5FStm+3Ro3LRm+gpS5ezRGkAUDZKuLaZyl1T9ddgJAqXJcvYjETrIMkuSbtVOUURFkhx
wmEfYfEswAkjF8mP67AlRcrnbuKzjbvyy9Lil8Hyv4qIlchQ0FNNWj1KxDIbFL9vLvzCqAOoCF/b
uqn1aueVG2YTtScERcDA6xFVsOjHCvKnQgEPzpllxfjkq1VOAso6yXn/YrsiFCkxFzWe6rdO2aNK
dEvW5HGIlnBZlC/Ib7VG7IXJPRj5PGb6KWOqqW7ypKMGZcwcsIT6Pjcr8B7u2oQYFfQZ0KptH11V
2bx6MYqNODMhDWoUbKyBKYIPLs0DzNu0ahDIbk1YyZVhNXZIxiLfteOJsB6sfTuAJJrwvhGEMK0n
XIu+GLjvAxL1azKzk8T5GlK5760MZl1KvE7zC1ALrTHlh5cDqA19uZyygk+5zuqwyLxt3xphCddJ
GqlrHUcej5UFdUP6G5FYwqLlOiGuTww3JuvXSvcs4AY2fh7dTP6O1xws9Bksad1aRB3A5WICTzh5
T1zmDHqA8ysXoRVq3rJeOaq6LUR2VokznVqtx1Ubo3Gw0GSVlbbJCo7VrIUZQ++i7VXfAe46FWoU
c94BuCE9Eyo/lEa1zLMosdUOxXyyDlq0cWweW8j/9Iw2mqbME2KGaI/j/8HtAtrTcwQyA0l8ZU9K
fi9Fe8MpT8FhQcodAhUSa3JWaYfSlIyheltaXbQ1YyAod8g2ON1Yxq3mRUO7yvsPelGZ8mdimO+k
FfTkRU80MqOtc1r3UHY8BEaK9yCHif0VazeuLsmYGpSBIVRQpkRhgpggNDrzZoouQ0RqpUh6DEN6
qqFoaAn/QdOBUkHucU7ITUnvVY4Iq9CwixodOyxw1atJCVuYl0xp+QKk+HBSqU+9gdG0m9ijwH20
AVqVYcJ6IFULsd5zcFKxADPRb3w5tkdH0+9ambUXOyB8NaGxITbh/JGmv5pkbFY+VWCGL+UBJzz3
svM+ewOwrQ4y7dbjYyNYOojO4230xlu7H7vNiNSJGFbqj3yLsjXj3jSRMwgO0p0rs54zgTGcpCoS
hUb6Lnn0vBQ+i+FkqIdgiDeqDT6XtMOOhvoBweGoW8MWBSue47ne9FFOBTlIRVJS4sLD5ahpQc+M
3FFg0wZMVwYo69jzeuRWsFMwLTwOY3DOef6bnfY4wz063QAjQehGRuaQX/V7PcA1RqxhzvrBToIO
14XFpjUNBRpK96dMZi+KeIU1Jgt9k5UxkiC/vGpk7cVOAKMBDs2gm+w0L8oh4Q9G3P10phqZ1QL4
OvkiPTKqn24x38XRSI5W1oRDhTl5tudgPeJd+B5vooCAF5JY1Totm0cuR0q5daCcioxyjisXUUX7
6cnpzY9ulMve1Ra4l8r5pmzpkJ8FvG6VE45bx2slkkf8HcYub6ABcjaLJDEAVISmiNnibSXYkcWS
X+X4OPJJLW3VRNPkgQ7SLcZkm3kdM0wEEV1EjYbMrThpWv0WJwj3XdZWwHImQA5SqKmcnwG4phye
NCn2NhMo1enIHaLcVsfaTegeh8bW+hZFQmCVG3FAT2mvJyt+mCRIkDY/eW6ebiSy2gbHHCe6uXVU
7RCMS3p9ZVgqzEfOFTcjSA8R0J30kHMUmkMOTSGYdItd3lOW1WAx3VstZaqZVXwhtCY3hTZScLhH
H4F+h1jv4mn1TTN6r6x5v8gbRskD8bc2uxmT4Vjroci6EAAUe4DWPBWJ8agShJ+dTUpuXjh3vkih
WVN5QS0m1kbsNiw7QL7mCPjkANaaltwFyMSXNOGOBqah36Vudy+ghfYken9Qr/bTo0IzKZ1Tkw2f
ZZ7KjQlFzYKAPccAh0Yc/cE33x5HdOgrVnsUEaZDBpjxq6275JyL4t2NgB89lG3oxsb5Vg/ysD2B
ffg3dS5ukx7kzBdEzup+9hpNKIn7oqCsQPuwIrKuVcBZluYLXZuVt0nqOI9uUl4xSfwSJuiMgyX0
o/c5Ah2iDUvEz+GgDcdZq4Nd7KBEUq24NqJ4Gme9OXQMt4Or/UykUazx66uQ0BwQAVG/D41lnUCj
gV91/4a4D+dUkqWjpaO7t+0Dca09mkeoyt7s+1Msy50+J0QoAvdWKbVxPZFg2ILvhUN3Gzd8Sv0O
ohCffJNtnbo3xB1gtl880D3hujdWp24GBEgbnEhPClMDjD8KK30JmUYrEfLUSreqdR+/X8B0uivY
fLAhHGc6JS3fBuTg1qOk5ICVuA5nRTp4guss1BhuZz+iHYcQgiqXCOUoudmYDuxsISiXVwqUt+x6
7Ex8a1XDaStH+5pl0rwLIvPQF122MyEht6M5ZdvZfck8ytYzQxOk+mqLyh8thw/KFqHScomnFWPB
HrtgQJTITE7lhag1Nr0sQVNqyi5idqTS1+WhsHiSFm3pknYOTORZL/FkOiGWJDR07GywiG2I1j/F
L0GhcC2i3XfKZq0V6drjpRijOdtHEppoYsnsTSuYm+mpSvbgzSBi2YNT6HaYk5a2nnoLOYOqzkTA
npU1ao/Vh4YoOEQFFB2/4yWz5polub+fkuEhAUXZmbPnbd2WyBVa4M0DKtFLqkc6Y9hM5kCjlrpq
hDQkh1Ip9N0b1LRM8nJEyFiOTF4E98c6TrbMw5yUohGrhX4wl1qCWVgorxQPuahM0P6PQUCsa7MR
NBAjWvVXi3Rs5eDtOUTGqFMAqTgTSeRBBkl4aW0y/CczbVhRRFectA2ahauWdKO0P1e61sGyAObV
0oVJqLW9M7g8IaphDm0zLR+TQKNL77ZVA/e2DN5FZpADncbPQdlaOIKNt37q9a3f1M8dafxXXMqg
P753mwHPI1e8DGIaHzB7A56SdxYzYjxT6vXwHebfOP4v4hvKtQnLG4PInzvTxNRIXEw/+jwTYj5W
I8ZQo1oApTT+mbH/XueKscDsuFwU2W5hNCDNn4yI05xx9pVA+ENutNdpJBMZgSkj9MzOkRk29GHS
pu8iLy6ltkzkc+Of/Bi5SGDV+9wy3JdBJmsgu+jLzsZXLWWTdK0720JWomOjXk2tYd4EZvlVLEnd
oKbI/8eiu7bYE8Riwwbxd/Ze4dwrQXlKA4JvMBkcvUX6yBlm3KBnclBtJEFYq/lM5nrxzHemX8H6
dqZJAuLs+68tFC2T+gq+D14LGc6Jtrxk3WfWc9l59nrMzJibjA+RYUddPYl3wbyl8kPeFthSN2YX
yTApfBW6hYpWIIbVqYzjLSLVGmRwMOHz7Ud3sPs1ubsSmVh31qwBk8SgbUs/AfXr/DS0qnscCv0z
EyRpel6L28Atz4MJMd0gCLdrQKHuiYAT+0bv6ecTbIvxaL82HcxpTQLnqi68YMP6XTzP0ll7TlTd
CyRwMqn1XWOKfNekvfacFOYmoAhiTtEQRDqcI34YWD4AHG2Pp95/mDO2+k4tM5AXkKVQe/bJQKQw
sQn+0BbrgJcUsEZSv6qgEDdJhd6krzgchqGK9wWxa7d5Z5ebCFomjGft3oi1/qLh39vFIyXzQXnO
PETgEWfsOSP3CsEo28cQOX1YxSUKd80sNqbV3Huz+TLL7GqUTb6lrpwwseUuDbA/3xopOrjhVw6I
HQedcYqNL58EzpNEzTd36B69wTI2uYMDj0dXexDkEQBNvllBZR3pAAnzXvmvBars2oDR1Mui2UaF
/VWXY3PrUcu8HjxbC8eBui+7d8b7LmWS7k9DAG5a53p6CwiDU5wS8TZKj6BR496hJSXS3fQeIcjZ
CBRdeTFwhJP2j5NlnzI2md3YwpiSDbc2Y814xunV7XMCDmx30HeIpPf6d44K5To2tAqajmIOo2n6
aBCwX/DHV3u9F06YpBD5fau/CRvL/4ImOk6f3WWVZ67MhAJBT82UO/dCbf0szg4m+VfMQVG5YwHr
wzQV/SVgFau1QNtBAbGc2hBXUu9PvY+yVLH5GKa2H7gX9iYi+Va6G7920h2VEGZoLUp2br0t5gaE
dLFPo/mS6NI6abf13ZGU7zhHkG5EFjNVndAY7hzquX4r++ehn8RtXPTXziDqCi0MOlXGZ6IT+hdu
hqwlN6OAmRnEEgW4XFypkAivqsh4yLRkS+zNMVVNfeLu27tt1x6kDTfgRIF2O8IAUhIyxTdBxxOk
tMc3K+tviOM9shdReaAIadeU43MTXdBJyX0FJHkCgH9Ps5SrQBQ20oTFepa9t5FmQXdzPeFbAf8N
qk9PN54Io+N2LfLXdpLOkah+IDj34hrNcEE1MoaRt6BvCkU4jxbrVsvKN93kJJ8ILj/PnNl7ZxLx
LlX9FfQvO5f+VG1FYB4nu/HOZYUA3ANb7BLRnrSBkFPkm9WaLBBqjVzxkKX5dKDuHbXpWJY3+qc7
U5ADhjfRNQhDBCQFzabh4KjNPnloWxhmSwx3tq1lR48cpmPhwHJZErzRLikpTC2MU2lEfX3Q90wY
3bmfkTEk4xBfOlIddkGH45Xhe0WQTUeVQZkOwTaJgO0D/b3JChiNJhtv08g/lNjsn8sMGyUOgOXY
w1XT1+lTYakp/K4rkTl8j2UuSW4uRF889eoC5JCsi6Q+J3ABKxfAg77PfJfJgQGhcsv9bM31KS38
HyND04YYakwtQRpshoCCGqJ/6w1Se0oRXNY4Uo5/qB5XI0kwodS77GNIn1NGLGxXwliK3j+lRd5s
l0R2OAHCojtJmM6t9I7CJ2yK7HbcSgSQxFI94zpfdaMHbpfat04gx2u3ZKDVSYUSj2HdY6/t5imF
/PVHFCigr/4ERE+7V38snrq80r4qTRxFm/4KArNjINEQmRZqeNMmLrMoP2Y+WSmdfJFNPtKQBOVB
dsyXjq0ClsRj7JiKeKPh2+OuYBSeJqTp1YOnac6dcEcwEpN3CI4UL1LPLe6/m4rgbSNL5q3towYP
WpA5kT469tjf2PwEbtPf8Ok9xi1AkaE6ZI8WUaCGc215qq8IkflECbeZMGS+2xzYMnY/YbmNJ22S
nwlnLd6wlwT7wss4Zo99UwdHBwEa7oIOHt3zXyHrN1OBpoic+/l1WP5tqg1WjyjqjnEeUebgzjpW
P/4QklYepxpDm46R46fGftPPuHfLwc+usew/RT4zGE9aEHbAnSe7IkubTJON5gmTulmIKK06jvkw
vZKIFgLgzkBBaUZmw0NCpeIWj508VAH0bVXvY7ptz7oJKm94xJKJmDjeuncuFcDl3Qz9dtaJlnEB
ajqAxLiEMVyARpcTtyP2qrUXtbnDHDiPP3ItcxBtwp1q9QIXOsGx1kRyKHosK+JIQC6npCRzbma4
WyUG5QCm6l5ZxhNUsRbpf1NTHwiXfI3KPDvi66l2jZTVFsXbmS2fn7oojK1JmcPK82rwd0garXwW
Th1T9cVDBn4AJ1iiXtJ4Ns4GaeOCyabKq4JN0mbdr5ssnOmx0oEmOs0/pM0QnCzizDGVUKuTxBTS
O+5jh6wJsVa51cxyIkAgmE/cqx+F5nrHFMl04QqNt7C6FFH/oKKIlNiIO1Z1A7Ukdvk+G6Uf4o9t
o4k0DAS3U1toR40GLdSmnse7IOtrPu1o2bXvCoOPw7PJsUwJkC+BZfaiBGCNU/0yzpAOfJTexspa
tG2G81maHRKVCTSOypOVblTYyYWPadfLHrUGzJzdE31g/RrQyrRLOKx1QYKtRgDrtvAhuXDoohdM
jmVm/eC6gM8F9k9Ne9ooWYZOlnhr2b34Nu5SgptAGfhOVqRS0wTTJb98Bgm9jZyr2/80CZlYp0ZW
7En5Jx5IUNcWSCTIlo/sZaweO6L6doU7PbGuaVsH09ZmgEFZk/yOz5fA++00LIIX2SzDlHHu4qQO
B/Tu5LmgDrev1iSn/VyZ7+QtY38xg1uOF2AYv+12seJyG43RQx6fNSdPvnk47q6+OQHMFtNRIEdc
puB03dB23wfMScREbnVdF6hLCBT0kumNWtcHf1rUFmqEIwNILWxkHUXshpZb5EfFYae3M+FeA3ns
30d67kGIdjpxKCraz/r3ysRYiFLg2R+4iGKvTLnIIFx0F6QsMbhcB+CR3VTIz8EnXgJ88+gb1aMV
0fKm9yTagseDpOvxi+uzTpHnVjz6TCggeUu+i5zMaC8KS566Wpr3eoV6o1M4nBP0DqzUPKMqWBQx
Sfs8OSlQKQaBkW1hM6bk4BAO8P2xtZ0Oc6JVD03FbcKtm7EZE1nvphq3NPKpU5UOW4ug/ftJ573T
R2KgBcIovG9rK+2WovQIpNDX5wdNTPgJky0wVI9o8Drqk31Oa/QRSFOTK7o7qAqdUpZhTrQwMfwb
GqAWGZ3XPjWOtfKy6Clp2yvPocBGvC0FS37CFrOuXQ1BqxO5gMUU5uHxQHaN5T1gbQqsU51TSoF8
NR1RT1lpFU7K0TYRQq6dM0v3LPPs0NPSozW9ddfS6bWup+Pkpt6PHjWY077DDk4/C9zVS1IFcUyM
usxOisaNiPyQJCnORqb126Z9EU2hLhFNMjRcRRw0LgR/bqHCqrLWva+W+OXJVMRKYSSbMDHeexmG
UMp9xJkMi8B47ZUqb/U6yfb5aLSLHPO2oyTiYfBIJJxHNEsNKOWlFSffmkNyftF+L3OM6R7pJTE+
fTqHyUY3Vmj9tDu1PD5S3WiuTTrIFw9xFHmWk3PbJ1womiI+15T3mYihlgkkW0dJEd9qcXHU0vy1
HPLyU0Tmsc0Jw9HH+M4oAU1qJyBtmBq3ZVH510FI31l0f0rX8AxPpxLGZGc2/tyZi7ZUeB4GzjVM
HuAPfH9cBgxLSUiAWXVkFc12dDvwIEDgUGPfiCpMCe007JXh7hNq38I+eJlmnSkS3WVt+ru2I2cy
FpMB92ZfPaKhV8PSNsH5tVFM3ucaEUaopOSkbYrh3/xE/j9VtXgIiVzLN8mhCQLd+3PYXdYFRloB
S056+zCa3o0W4CSB6LQJ/Fhnowd4yvF90OiQy7Vyy6Na7PjRmsBJCcnSm2tAC0hUhuaY2hcjRRMa
CUAG0YHhS0nmdjlbT2hYrCNiO1JGtFHbxYXp3MR9vzRNVi/kfktMFPyfZkO/WwVPgSm1yzM9kUf/
oByrupNFXB8Li+uAApniBA/37iOuPLKZwMA0xKn0KgC4JYU+ntybtsA/bCE52xSeHV8SbSQrVScO
pin0z97OR/SqSERzIhz3gu/yaE7m6ftLXetd5r48yAbPLuToXZtN4xWpM6x1Fbi3M34TBxH/uYhR
XxlETtODEiq2kVPhVMbFk7Mfkncm1pR/6DcO/NTWt0s66Xzz0EykCk4dSuJ/fV1a/5TZyadIFp9t
LmUQSyXuHxO6ajCfFIhSrAk9u1VW6+/jpRoSC8lZi3FFRBRKnU2/3BGhpbYq4dYvDWtJVcQ/buuk
/HBmVD3a+5y2ALIh/ZHnaLbv8P1fI+pBYkEnI8AZbXRzQjLh8DaU9iMern4rujbZjHb30PDMaC3y
Sl1LofyX5PxJ1Hn2XKgb3Rx25BD6/6btxPj/Xb6+R+OR7uikujl/unxdOdkpOabLh41HntGm2s11
09H0Mlmc4Dxm5wRs1cttBtAhAPl2WI//zbsfLGFOf3wsOISX0ZFsG65J59Hy8fxDZCq2SX1w4wHF
W5vx8IkJMY9QH5HurD8teiaUr+c2787e2Oovqp+fcVygUBvHL1zjzzjDg7fCS36MZu3uFpcd6dcN
BuuBIMADasNmpWYTexroNsJw6uxJ0to0GgP4rHXPwqw+3BlvrWdTkjWQKG7TQ4W3E/tpjeYNSzm4
+DL4yeDEuYdoIqLnMR2IGyj7XwM7fMjIS9Ys2E1pY/xDCcgA1skrCqGVdFPcIYMgtmwMm2kaDlaE
YaVDpTVjx9w4Db1MToAV0GjAHEwQOhYxd40b/SkXb1OMltbG8rnOUpw5KrBf/ISapIz/HOmLhx4i
Tc0AUU6lfSwfYkUX06pjPl+hL6uBILHCT1jKZ2yCGU8BqnfuY8ZHIlPI5J31GwA8COMEPhoTOF5X
Z99KcjI7g9UIujiqdDYB37ZAbp90tFQTP0BYCMp4uyJBGBQRmFa6Qdj3mtwQB7OU934gfU5D2YLO
JMHw2jmUPJHAD15fB6Eu3Efc3kiGSHoRS1GplMU6k1O8Vcs0H8f1GWHrGVPYfWEQcy5jinCJh3t1
fBxAy5OFaVuRVIVqUDEN+jzvOx8hJ5KglgC8o5fht3dHcPjUJ6rCLD5rU79dFurM7Hzie9AXRbY3
cin0mNo19zib5W3a+hO0z7B3ZvdDb0n0ifv6ZvAoMm7LZ1tv3oSG424cSBG2UPnH3SDWpsPfa+Li
QbZb35ikc8xswhIXA+k15Zqc2Qc5GmjnTAS6o3FtimJE2ZkUWzbRsfN4a91pRxtIvcWbhIyRJNfR
JhGgdxoI5A6cdqAdB78GST1VkbQ7CFbU1LQ8cMYo/6ZKn5y2LnZFR0UU0GNYKJTKXcP35gfVfM8q
Nt/7Nn7cKU/TI9HMaCOTx5LQ8H1do9KqNT06NSaf5wj6tEV3UdHxHY3kOJqkColsN8d9cMJnql1N
E2e2PVSH2g2KSxzNxaVP79La9I5c9PpJVRYBEIbFnOpmXJ5qBNMoBeBLnmSwLo5pHhzDjK9BwmWf
2fVrahDzMFRAoZ2zXh6jAYcUoaAunyrrd14huartRftFUOtitWPMGzDJpcFNzTp5k/TeQyXRAEST
i+x6UVPomQvllsubwEYoIBDFhKVllycR24+WMSQ3ZlL86qfCP/g5g1msyhtFbSEIZLJ2JvOadUm9
SzWXcBYnKXeGgShCEIpwwEa7uLOReAeEw7oRnRQligv4tsuU6+Q8Q01uoSbd0Lf6n9j4kd2UgElU
gZgUZ371RY/YpbOJ27el6299RAZGSdcJzfFuvzLHqT+VBBiQQIDdoGODMASQCp0D99IHqhgT92ya
i9kKJdbaLcz3oXOsC6EjT9qQ+8dS5Ei9YqK1isRuD2gvVT0eaIFfLgWGCtVPau/7jEIIZ2LKkcv3
0W0pB0KxR0YCgE8xR+K2bGHfImEZZ9zovtO5cI82ietF8Ut2ljiIXKvXfqRuU4t9DEUGC5o7P2KF
b08lKmDMlWP/llZbD91RHvXTbR25yLlTB6NgrtKTGNS0yrpmvNP9OFQIJx4IyejaNL9wOjyRsChv
ZTPfz2QS8URUB62a2YUxmSyuc95BPyouoq/fmCuIERVOvvH0+KFV6ftcVeQ4Wu/WQo+B1+JqSOpN
mbp8YENKSIJoaSTqjRyQCBj4OxSyzsZLXTOzZDStjTCeoSd9QgCb6kU1hrwjo+00tVy+pZukm3QE
uaUhp1x3Y5kdRAV3i3KRIG3NAY2qOFZ0Ekl280R/Ye/iSEOBn7xguA49h0hyfbSCvazBzvuawKfS
TV9Kt7BCrfG4osmSECl6DYI+k7A0wbu1AVVk2fjFY7N0WS5Q678+f5cz/p9OX8tmHQoQu1Fm/8fT
d1D+RBt2nyLiJsZEUkZKgHU+4AlpjT22pTtXMAJ9/53/8WP8z/iruv0/Ly//9l/8+kdVT/CMifrT
L//2WBX881/Ln/mfr/njn/jb7qu6fhRf8l9+0UX8aCtZ/VJ//qo/vDJ/+9+/u82H+vjDL8JSCTXd
dV/tdE+8U66+vwt+juUr/7e/+Zev71d5nOqv33/7UXWlWl4tFlX5299/6/Dz99+MZQL7nxrY5fX/
/pvLj/n7b/R8fJQ/xcc//ZGvD6l+/40H51/tgM4yGsLIJvP4329/Gb6+f8u0/+qYFi52wjKZpHST
j7GsWpX8/pvr/tWxWe/4eGm1s1i8fvuLrLrv3+IFdcNi9nI9nU3GcH/7vz/8Hz7E//eh/mNnrfnH
cdKxsVPrrm4wlzlOYLvfIbX/MMil9n9Tdh7NcStrEv1FiIA323Zo70iRkjYImauCR6Hg8evnoDXx
3pjFxGw6RF5DqhsoVOWXeTKPA9JxahtL6T9i278EMEzPvpqPQNzLLcmQp5TZ79zNvFM0teVVzaa+
a+kWHNC1zwOK5qoFAH12dDJLY1a/1b4iq1pIImB01P3/4On8woytXN4BNlggH73/ufGHEu261GFl
26y1hiPxqwBTKchaW//A0yWBKK+xkIuNBwNtMySOC+PKvWYCqShKHXuPX/z/IPQvn9N/uR2XX8m0
9aWFNCDy/b9PlONMWnpg3sh6h0ZOtT18J/9Q+8bNmcsbskX/Teu9gxUDcShE/0VzlXElW/8Bgiwc
U/8+IyJaJgFDtztJTU3bfpBQ3+L81BQuQ+AJ9FivLC7Cf12o/3kt/LfP/r8Tl5ff2+MX9mxOwi67
+BfR9b989hjFM/D7jbbxRjOcXVXeOhjniw+k/kbpAI+I/B3OCSNgD6OusIf8Ydic/Y2KeRsGkhW2
PlyVefe+oNjfO/NP7wZnd1yaYLX5NKjm65QM0/9RSWj7//sNNw0X34fH3eHTs6z/jxaqtKuBM+eI
Xi2X70rlDvnQf72I0m4PE2ySf39r8hL7rC8vrolYjxDFH2trhirs5mTi/vXfaiPi28KEXplWbcEL
bsdTkVrjSS7Yg9efXt97fdnKlCBxXAHCXP6V1z/o6KG2k/kGBTO5y0qpm9EctShJ78Hy8vq2ReYA
JEH1c+z1b22kzw/kdP3BrKfcenbxoPUXuAM1MM4+YICM/b45MQgJdgUX+yPIFlz8DBGwNBik+gDq
YK5+nWYBysFkuwo1gsHMGJEvCfqvRjKb58xvzZCHEjVCZc+WKfnX17qRNg97NP7UbWHsHU/rrk2C
3a6ciZg2QjJcHtsA6FzmHaGPyjM1h2plt9nC/atq9Em+JwIBuK92j5MR9+fI1fvz608sdvhDxqgA
Dc0vh6KAodq3g+PYslPzA2OkUgYRZKTljo17a3JIAA+ULS9mNdbelnGri7l3+UavSg7uuf+J3btk
F4BoaEDkqFZEEJLT68XRNHvLeJNzVBObpxdC+d8vvYMJQky3plbNLWuxs2la8WmhD241UtvfdfM9
iQ3tK26mYU8AuCIGzbehQW5av68/J93S96n1D3gYfdNhevqYEc52Iu8Zp+tu+aHVEZxiis7CefkS
qTpaG02Pa9lBM4yUdcbaADTPDOqQNp/mTbC+X2STPlFI27fXt4rCw7+Q1d3p9aXBUPYwALQxGth7
6TSPz8gsx+dAcoE2hZrZx+t7RYG6NNib11fx8i3IOnDN5mjavP4DlScuZ2LqVrD6fVE2R/Nez9vn
WM/2pRiHv1+1BNWO1hR9og7HiHliBm/AhOkkY+BUaqGGCH7wEm2407lmXzQdwMdsO9fIplm+6Lp4
+/pS6C1r7vIPNI3/eaxgBgb1UmDJqdsD5HLKxSwB7ix/FIMWMg4Se2AmTMQNQJzHzBxazDhj0jPz
IRTvpbI/BcvLqxEA93mzAXDJrRfHlHQsdGbl1PExT77TsueecBPAxCa0cGPQ0oT2hHiwErkjlqov
hvcVnKsgMc5NmxEDk212mimFAwdrbxLROc/CCSjAFM3DwKprDBWz+QDXGR+K2EwUsRBDhmck09K5
jMbHYCTe1cps9ypUrwNFqn610E/DPi3FdhCp+EIZrr52Yiadudv6J21fphHub4cMR+Jqztq1u/I0
peaSn1r+aExYyGl0LnbCb8xL0edPnBL4SWV1hd5Yb2jpyMLaiKNd6RF/mDrGSPbgTbiecCE6TDWd
hswdPtglmdC7dDjlWHDPkVM7Z7XY2XSTWwDcTnpFbMg49FuAPZBu4Fv63omiu1tR2vR8Ag9JDbu5
M9XX9rq1IBOhVb4F0jVvdelt88wur/4M1FhvkwRniT9cFpih9CJGfcJ6EsUwnqMZh1Wj1RtD5zxC
/qS/xNI+Z07wxDJQfWQeRigE0qtA7L5zuF5sasdsvjcmzSgD1qV0yDJaL3H2z+BIojgwgRkxm8AH
sjERFlatbDGQmPs4gdI+VnG/nciH0bYoN8lQECQ1wB7lRvHLSux/qjSnHjiRZ0sD6bz4rhRaPDXt
dLCmEUbcYjK7exWBCmxtC5B2EW+RUyVSCJTmgEFpUNTGvR7kt4AY8t4EP0gyue0PcZcMewQRfNE9
04GTw8gFXmIybabEZDYOYQnTW0/ddmG/68sLN8GaSzUHDclCaARd9BlRjIZF0nlXrEh1TsUIubTb
UKbThz5lnzVj4q01QRqd4uXyyGb3mPXGbmzc5iL7orn4GWfDEsc5HZLmz5ocNnFUco9RjnoP/eKn
rQ3d1XWtO7dG8v56AXu8j1Dbgmg6axg8ZXIxaXC8eMSJLvU8WDTjmfZnPY3ze+q7R39kLmo0w1s+
jhcmEuk2HidnzZYRVPFMSXKRJOZem7SnNquQ4tfp4Q6htjQXRktpB823+5jnO2ZqveXzjntxqboc
O2p3CdLauEYmmf3KHsn9pC7nP4wKKNQ9ge4Flm8M+p5CmJ9oHdhTSDxdKtg4SaqGX5Hy1srSs7MB
UFe5lr3TF1h+n4REQOZ7NUzq0TPlq1uwqbHbexjc5spZz9PCqOl0mk6hyNCHBcEOQXWOnJMpArQy
p0Jma/T42iwvE1OhtSVB1Wr2dJsqz2WlHK80T2uH2hv6XWrZzaYKyDVTEjvtI5eDfG6j5UxkfyIS
FBp60iMIZgprDNjEFHDgUCJPCoAz32jL36mfAuwVcxUx91bTOa/aX2jfJKYB0aGfkEVaMORR1Nuo
Lq7EWX23cnJ40pYONBgyoJpq4ieiwE/U1pmdjDWdMLLDfDmzb1WnCicl+ArK77wfQ5NUZI/rYFWZ
mCeGtmv2RQnwTS9y+FFed2fyrXFah8WrwYIkbz/6oZF0YGPmj2jsBM926YWwgrNt2Q/Gk6Kodddm
v7PYSC54pTeJjaK6ytgxnzwDftoyKOyM9uEYLdidDCpu2k82PfL+n6TS2ns0nhkQoTlOX2MP7uXo
o2DmdAXsxG7K2ZpTGASwRTOmiS5JirPnMa52REVxA7IEz25JPU+dzNsJ3WlT0Je61uv2V5CIAsTJ
px3PyyQu2BhUIe44bp1d+Us3ycXFjPWxNbfiBAb5HHPSRnKAbhsQTCRyUDIKYWUqrMFct35ln1tu
COxMi4ctCYO6kmtaw8xzazsfk59rJ60uv9R24y2kOqKKVGMK3EmlIea1hhF3GxHGxBmTPPJJW7Vx
w1LhSzTqtgl2pEtuA/0zFB/0YueN+XtmTT6mHsSpCVME+UKruQRj9EfU8NHGxutOXWwgUyS0RkwY
66nOWUnbuHI4KU/k6qiGB3y7ix1U59wjMoIKLe1NV4LU0UqnodJvKQGlAgpaTN1so/rngLlc6+X3
STTOiaHtkpMkOxwXFeK/uWR3U698DyIQC/HYMzKnZtj05j/YJDPMKzRBEbid4Mf3wYY9JkA6Nkho
mu5BxN4QGo18kjbiniXtRrCwOxBt0tetDMqNsdwEPWrHlsvbMaQ8adRA7Zqp/uUqEN3CTaLN7G5y
Ngz0ZwBjKpc9Y4c4N7BzLVJ0JEAdp+VYq7IiWFQkrr/q4jPdPc5Dn62hb/cbGOHMLTTvkI2E9l7b
inbZWyT2zs9z2jejugM/PETJMTaTB7tw/zpyrAaLrPk3MW89CNU/xjj+6YcFA8ObHIAteAEJcDml
5VHGXbO1awGudLEe9MbU7K2ke5/IAfKAjc550Kt91cB6b1wrW9caXO3XWmm42bCtK9ZKAJvUfvjE
3xCYDXI1JOz//cJocyQ1lGrrcQLyiRy+040oWcctVQ1mZMid07oWUVtuoCyw5r3IwPRIFU9sh4cf
jBHcMxG5dyp6kr2lN9C0vek+aqVGBmpLgfjwRDAkV26abjhQQlmneK4iMgcruhO++9U4wiGi12Is
yPuTFAYm5VnWHdfp9yTy97Un/VAu6+/QQcu24iBPdkExXXD2qHOSXRzJaY48RrtLsiUYmKx4dls3
jY2izTARNDQhWcMWH7aW/GoqgvC4MsoN2iCZcbv5KgOt3pI0A+qsdSvdlvxVOJy6eKEx80J5xqnz
VokIV4URPyq7O/kmF37CvDnsNPVNqjYJWTOMvFNXuP/FQabp5+txVHS9dRlrss3tWFsUqzg3nRTA
ZaiHngw1sGBFWJUzPsFDwA0YGV2sAp+MeFvQPa97DGrVI2LQAlrAnXc1/dTXvAmKLdHhy6TgGeVl
eVyA88ei+GYOpEsBtv8AwHMKkq49ijRjYh4IzKnQ/9bZLJqb5onv3VRgh1kMNDFPCj56OLhDPCxV
ECOXTEvAcO9geIDBa4udzjD5WRvy62QK/6RHTxI/I7tPBtB9VkOtyQkqxs1Q3Zzp7A3/uHYzf3fS
4Jia4jx3jg6bma6utsmafd1q9pX2dCZith3fE0IGm1kW+P7c9lelBdUvz8/Gk0jt7vxqB6ocPErm
yNYlyFLGJzwzCILSelM7WIBANqo+P7z2CF5LlJDJLzVZyj9HUQxYixpQYG9vtZdMYeY7eCmg55QI
uS2VRMtBUBvd+IQgilemkcdxjrDtzH7DDcN4Efxyvffmhui86YVl5C9+0Z1Lp+iHltD+PgoW3FpG
Z5835O70pb+Kq14Lq5j8jD/1JR+JG7ae6x/sqn3jzJug3+TvtHeta08VLMgZ7G/O7luzmvOzH+Un
NmNq3dHNfkmYAl2aeSCGqA/QSwAwrUXdEL/HVHcSakKJKGNwOgoBafI750NzbAI1nnunkdS9CAd+
Tx91nDlhsZD3Kw36cXukIUuYpymWP0RmlO/CUVcxQnQnvDCeG90fN3auhXNmWzQacfeA5JbLxHLX
9646lC1FFp1ZBOuqBj/FyEBses/J90kLTKg2no0TsKfO/R0pJQIvPNofAxm+bVEyVILSGp/jjsrH
hjJrsEPzpqpcb2sX0A1BRWVnC9zIcukLs3DvRUs2s7Riui0aFd+UlRjHWhjWYewCZ29kXxqosNR8
5n86ZTOyWu7FNocYFcMRHmfV0BKUPF8rYJW1ZMAqIoiuOeOyMOZ6p1pVbEXsf9BpYNA2sZTf+WJv
aZZ3mROyNHW2rIfKBBEy+d8rsz+mQ0SYqNGtC33Px14rGXSV5AaspjtKEyZd0+nRTeOyqAXcCy12
730r9WMtf5dj6T8ieMSD2/1RsZJPoPE0x49UCtdKyH0CKiO0tKrDbNGtVJRAv0mz8TARsNpZAyqQ
3mBlrJf9oNbNEFgz//R6MWJceBBzSf1WiNZ4kNONUSd4/2xhg3Yjl6bDhTnllgugCXg3FkKEHMWb
i3ORirz8PS/FTBjeBSfgTAXjK1rNL3pKcMXStQuXxRsGh2bvCiN7G6JFSSgGtVNVH52qTKeCMmN5
Jlk3b0dr4Ho0U++S9fxwIJqnkuqmi2iYpBXOlMcbFw8tECGtjFbM7j76+k0zhuhvwRg+UerLKsn0
N4iicBrEmytVfpDlfMlNIR5FY2h3Q9HZWdTmD8Knv0zN0X8acxuWTlY+isx6VKMX7bEZkAeeI/lW
18NBtgLWjFYVex8j5HsrFjbyXJxeG4II+i9PAVaVHN7WUOYXZ/n7T7SO4ZSI7ZBDSHDMRHt7Paxs
ZLFjHUx3s3fNL5H1e4wgEU5EHb/BqDwmk4XblFY1P+3bk2qn/FxJ93OSDQnEHIaj8pwNOY9oH2O8
D6UXDNtIs+2djLrnkBfFpvT0cYv3l0D3XL+TOqgPmsRS2FqAOmK984/3191C/2KDWwETkZ71zJwo
9dDjxNsOkR//XSo9r/qnqZyrzAsOLJn9TjyzeHeYLrZBfZg0dpJ/70ypTrXQ6kv0nhnw1MtivGQO
xADddtuQUJP5IEIUGhorMdvp5Cj9ynowjF13tEu0Va7fmKUeTWGimtGHwUOYgvfSgJaiSRYYsjwc
/FlEINRtI7NlIz6VPzqkLp7/drUXUrPfGDsOmNWa3eR0d1ovtNpMLy6m9BUz6zIMYmDiFDbUKytD
gg76Sj9NX9oab2e/AY80rS0znk6U4WDqj9FKuqyP+N00TiZecxOBW26JLBGmL8mGroLAj5hyJsbX
jLleOjLNwmB57SFfMuUU3ZkyJxKDgXepZB1iKvaO7dzGuLvlLjdSdUmImJx0UjpIFiMh48q8e+rj
9eyHeogbiAwrrphdWQfRTuXaP2yUOUhGdzWgpZBPapAS5YLgGri3tUaxVWezBNBXv3I25TybMflm
c+fiqGe0Lgyw0axdgbdp3bG9th5T8UJBjBJeo5HJoVHbH3AfaHk57XT0ZmjZ2LtWiQZlZJDY7koR
JVcH23lmZr8y1QV3dwrIesFLro3FB5RyFwFuW1XzIr1lyg9nADFo698jzcNhptP8ZFOWssdp9auw
5LeKGf05oM7ymOK+8SugSNx8YiehXb57JeMIh3KRdAn9pHVz9OXgnEjqIVzNRf8e9DqLQtKfB4oo
3yuebomTW5s5N61NXdrqEes8CjNBM5dfcASo4h0KXn9VWBBB2Ts4b3rIb/y6kXPInO5stQWunbiq
Q06s0+314jAcvFnBJ+8XNEQiNBvHiCf64Tggv07JHW6ItdH5jEhL0XPTLT1oQzQfMBnTqCdc/WRp
hXlwS2dXN3i1S19YoRZnbzbZjmtUwx/EWQuEsJoD7NYWFWY1HVwb1xYgVojiEEX07VuWGjm0idk8
RtT2HoFo3NPlKd8VuK0VbVYhysyabZ51LVRvXIXdD/uJuZWUenVgbfcPwmB/kHiiDv9u7nz3i2fi
RrI7iNa+2Yi7jsWedM5w0TSa5XKjfgZUGFaUlD+rsfhoqt5fvdatKZ6u0pzVvuZqXzILS/1h/kHM
LglR5cS5Y5+Py5hw9cYN7FBrrM9/b5rI5lNIRPEI/Tbksmk3+MQz/Wb117zszIU2GuzGyPNoKTG6
g1gstKODgcMwMJ5kNnBwMqEombRYLeIO/YPkwUV/z9LOO9XJr9Ix7pyr7Tt+UrWLmTmtx9bkxuC6
VERm4iL97ecthKjoARmrgXVap6zTnoOAYOtnTLUSX/OQIgHxRrgecK5xAnNgm8o9F7bThAZxcLyK
6CV2oz9zV/2ZMd0etbkuERH2wNn0Lv3SsSFF+RIIpATbXT9O3mhqkOshGLRNs9QlIKtCWvOrY6t7
ERk6298MsslPqa6udgQ3vKH17ZglfRS61kTtLdniUAxFjUcNH9bECOYYjxB5vH6p2KDBOO+0y2xX
MsTW1m4j5AYchw+9Vfpet0WLZbQNO719szzJ6UP8KaPmqXGK2fF/ofWhjYsYlcTYZZY7hzgArZPY
Jfom9VKSjW5nbvUcESQBgXrx8Lt3Un7KOPrJ7+nvXVedyaP1u9nPjGuiU8rDhPWWjkr/ULPj0K+L
xhiUZDKHItgCcUrDSGTQtS3xAzqfc9RxpM1R6V9qbT7E5fus1805GLD3JZF97jQ6BIIUm1JDRpUz
tP4oZodmQ61gYzlGe9OjeqWcMfwKI+YiSrJol5f3114D+nGJjhXNd6+b98nCJ4Ryrm9M3U+fQ38b
YhtXrWaX/zzJ4xWcNDX4Mt0yB8OnlPjJj4l+uxCqzoc3W+5BOtBrYrzKUVbaK6W5XQh0fg7d3P+p
kuJOlmUnrFoHQMKxq4vgZfeVUbO5dqsNGnSD/j8TovDd5jRYVb9RHBE35L098FxZu5+ZbScDeYuU
qXpITJGugLbTQsCdau6P04CXRCKt5Wa3tfJ0vlnzqOH/JiPgVi0aSU+oRiRFfG276mZN9k4Yyn4Y
i5fShQNaERFsGrKKA6SSmCZPRiFQ6U3YrqE11FCdAph1ePbIYYP/3OSeQdZ6Gnn6siDtO78ClNXX
FKkqLPRDC7awn581XYICuPK5mX50Zvc+mrDLaTTt6MrSu52ZQw6Pi2w9KmJ/Ccwqxj/JV2K5GSlF
NwfbzSTIAqi1xcZYbg3KmoBlZ5z+RH4aMgcup0dAwOS0xebKCf9RVEqtwCUZm55ldxf3SJrkVXpE
HMThRGK+kwWALOEyOxw4oZ+ErZ62PcEF0U2dtzn74bp+s616Ul9oh1hdS9e40CAOUAnrKH7p4Jm5
qGz2gIVSOmaCKrhw1fPAPuNh0zfxouq75gLp8yei31pLQetM32qQoYaXjsihkJdRmDLBTfvUf/ip
cZL6aixa9cWhh4cKiTgLsWRW9GqUw1b5OVGGvm2ubc0MUaRGBOhtSLliZ0S3OqLvYi5A7NVQvsdp
ju5j9XdHOVL2Oaf03UhDEU5PDjrRjHWmDOMhawVRbsLwNJFsZd9/LjrF4Dc5N5x6Z5K2rGj4nvpJ
fGqJ0OHx99AUPdRTOO00wq7z3gz2uNG+DbQO0LgRPf76s6yeFcH3aUL4qDQpz8VSLNeMJH7KXO1V
RPFqF3SU9/bdeAzkl04j1aW4IHauOyRhhr/jljb2m5Y6/+jwsbAYdgdMgBZ3mvB2oxTI1MJgpzO0
9EOXwbjzKvZBucQwn7MJBY5IGXziNsaBduTfUgwZ1r0e4GmRHiHu/oOx6p++iuk5S/JjBSWs5ZAY
KkGsvRLmxuic4SoCEKxNS91CNclToDEs7KR9L+ZQN8BmyfyjRsLipJIMR7IukBvAIhwhneHgv9ot
/CG9NI59j38t1gbxhNVPqLjOdso14CHhDt8nfhQSLN+8VAejYwZnuxqrtDOcQOrrB2V6q6a3A0wP
5QjqfsxDvByYXZQSO03ZBxMqLt0jtbezleUh/dMmyxBsgitC/iEq8u9qHLqd5UAftloKYTwoEdua
ktyH6mBgUIxH38zYtOTyOHqmbbWdLWM8jzY7IZhcwnP0H1qt0E4r9ZCowasG6R4Sdl7syaiMRyPX
gxUNYynAzhaWxWLh02YvAhRG26ssF7RaHVM5qgpzrYresna2XX2vvDI6iV57RJ5AJqfm7MqpBEci
zIMtYkh2aU0+Lzk1p7RFjHVrs190qg0lfm04R6PaM85EttBR+Pr+VjJJPGoD3kS4P2uNlA7TP3qj
hQl5kjlozSEl8x6JfxzszrvhJ1paT4R9gtCubV3iCq4OCmdlS37VvPzWl2lxoe06WeuwuXesQrCt
p+RmmuXNs6T5HOiwlA5sbeg1zIazXLCmM2rLpNmfMK5T1lZVJBYg1q2E8PpL5bZfxyYOzrbSPoPR
rumuZhlMDVZALWqOlFeOVPQmgKqK6CAXJrmdMAsv2kUChmP52ovEPmeOvycPGC0I8Y1+TMEYTDdE
N+ObqwZtTcn7yDsTnBXJYpAJFIJ4qFDAuJx60f4/ndxg4zkDtpxxDgOn7+ytgzF4PShg1gZCYAFa
8DwVAIm1YXjjh9QEZKhppzZQP86MVKm3rKYjLbA7y+PYX8Ts7AXwudcJUAnYMH4m41CWCX8DLwbI
la/JMouw8DN1qKBEIZwAZItGDfczeUumAn6H7WJQPALe8JDLb7FbqXBG09pgzLbCvAVGTc1380yi
C48u7yxy+ZaASMVULdOnhRfsmPi1tp+HZlgczPEjY5RLe9X8KAlZvs5MKqUxtRIDT2fTdFbwf5xr
MukfZVGVX2Yc5faEYMuMvce+1z+UV4B2cyDsZpww769dSz46u2FM3FNmTjqdOplO/IG8zWw3OC2s
7IJo1zxwVgTEizz6k63oLSu6cMoeqbA/O6WGa9YGlMItxmPwJjfZFtrW7M34GlNyzxPeWa7OAOA1
PVDnaLSoMbK1p20WUEb6ytyJxH7ksJm2+CxAVBkK3gyHttDqhMUHEVPJMeJ3JtLFZEcMIdNT+5Zk
33oBsj1V3U8zFelmNtuGYh23+kY4Viu7p6P3VPK0B9eRmP9zCH5Q9SCnp3nEEcn76iDJ3deOVA6c
ZXYxHjM5RjVVew+ojC/ke7v8HJ/w1bFZoMN9NAOV9tOOuh2CGoMklhDPZX4jrGXyzGGcPnV48IMx
Tfe5R0mbE7HMIJErL3krzR5xYJQZ0LW8weUOQVfvquKWw56gIJ6dET62dEsQeckh1MZNUJexiiQE
g7yfviNMnrXq0yWpcIhScbdBdoGD2EU+yQotjb8Popq+Ny2PC8v4vZQuw+aMzQvsTONCKu3YRz1n
i3jSLlTZ16sg7ioUC9/5COreWDM22M1MacMCWfFLr3HYBHA1UjZapEw5seR0fExbuy/1XdXqCAxZ
QyElqLIVeLDxVowANwg4syqW+Ebc+TI6NDkH0YA+j1CDxT6KN0aWpqdZoZpz2i30zNxIJadNIaez
qs3uSt53MzYRXfRBjFQ8p3vSbulTa32Sl3g4d5nU03PcOCUhyeFPr2fDs8NVnMR5ecg6kgHCC375
uKneRDwX9E+MRFS6tVVmwbs2M3KgnYaUhA3EyKLW5lf4EuTqSCQbJHgTzWVJk7l0CNd9QmZsGS81
OrFOQR0hWEkNIKBRsqa708HuUXEy2jV2jmqKnYkGCNxIB81FfGltd5QE0vdbHZjRDoei7G2YIRWl
QnEGEnWZ67c9hK93ORr+Ufe631M0GW9lAEOhyfong77gptlU4mipLJjeuNops8R49oBjuCPeQQMt
CiAk1nk/N3GnjIHnbPPZa+BWyoEUqo4eYNUP2GKrSCnt5vH8Y0dN2VuE+/0b0HznlOT6QXYjxQjW
dK8j5pSkIzPM52z6WFwykKa0pGRMiK5T3hCuX6YDw6MbVXC0gC1uaq8yVnov0ZcMDvVJ35lh7iM3
OTjRV3nABaIZXhniwlXQRnoUH2pOqKrL3etrpNO0pUZVEUPcFoJbEeX1DWcKtqlutjaJ6f+OPfws
DYftwit4sOIZD/9q4Rj2/oyL2DsvLxgZacoeqsvr4pr/OpdIzASaaZ1rRVLaiBlF28tTuK7gnroe
jLmabNrBNYvqag39l3EMaPyeJ/fYoCPCsmVUQNqaCr2KgwWD8+rQqtbcTDazR9fq4jei9sU16FAo
vBkr52g6/tH3JGSsXFlrAqvq7Nl2fqoaxF9KQhlyQOisHepgcK/QI8D9WEV1EJJvlQxeh/4taxrM
MOxSlqiHMxnIsybw4teExyn5lrKKPVwltXnJH9qQUlWfSsFOPXeuU4DFza1iFB2ekJRu0HnV4i6s
GSmeE2kjPGmavo0qn7MAB9lGg7NMOAigABXzF04hhzZN9BN4qp9kFoiuUzBJvKo8FHGDy2NoAhId
9jHQYLvA+cj3Y+Cfh1prwJo244H6KGtH5TjvBbhMNJTY/VSeeJudrtjpSCphnujsVSdvVxF5GEoq
Y2IA4rugNX8LhI1hJUg9vvRkZZHPZCet7wbfo+XG0skZDNZ0LdyeMEQiWlg19d0HfnZAyGj2LYvp
Ou+G4NgUzdm30/lSO9W7REjJRQ2paJUs4/SCk01Ho2YWPeRs9GcE8VPOYnIaluC3r9fA7EtnvjTU
xJD1yh6R5Z9KvJK7AoLNkFoP6hc+B5wbn7ERi6OLfYNxv8si4sfBSqWm2tkprXOAMimg8LBcFm35
NEv6EfhoYMgWXX5ndNFC1xnt0Obqpyub0hXQSAfbg69qNF0aDlVdASGAyGAHdct7Jb52Lgclr3XS
7Qj12HIlED/nWC5hVYD4Q8iwvzoY3mTTaYiNRX5qY5myJ4ira1q/ka/PnoM37meE0h3GNJuMBgFN
k+UoNBio8ylQFjwE+3by5n1QM+B1WnOgKYRrMejA2wVOyZNq2WC70SBBMSQmYIAhHDQj/iuZMyGj
G4ei8rXBD9/FI4azkkaM0HTPhjvb1KSQ/Yahc45mdt/wgTM8Se6Gp62D3sMzoXYv3vLMEHQebca5
n7kc8pO9uOpMs+9CrazN3RTzGWq2FVzdTH3g8ibzthw/rQ7gmm5zAymcH39/pQCRn9oKElDYAvwq
PlfAoGkNxGPd8whjYN5syz0iDW3CU59spC+qk57icHhtAR0H3aiA/cK63awrgzDbosFaRtRvGOu4
2Fdm90BX2qVOc4wQqXy0isow9+vrCNjY/F3dPhvORuRmIFcYJXpCfo7ReK+sOL5PCzy7Z2DJDs55
a0v2HgL500xprzcHROVR059QsaxrYmyDRSm2U8az+cTULnENTkq9TotQZzw6jpApE75t6mfVprSB
a7OO1Wt/0RIV24TQSnj8TC26bkY9gNRrisZaAmiyY3QuhUljRAbYyZ1oHXMwnKTZ/RU362OtpSlE
NLuo+82eArjE8sJcw986BIDidd1EXjiVvnbBLlWfFSxHQG24D5w3Nl47h7KL+1AZobnkPYlfe5uX
TcJ1ouTUlEK7k9ic1g7uvFDXSlzMy0g15Xo+CV2Mm0nigZqW7YDr4cugFIp7Qy52PzyLbhY/xoA6
7wghzshzDGw8Z78jK2Pjo2bXk9G9rszfTsNevfVpfqiRWld0E9bXIoUk5Nv9j7+MBd1yjlgJo1NA
KHeVM3sKtYTq3bK8l070qcWWSW8L8HUoh78ivLo7sXQ/THqHLsLyv3Z0iV+prntEaRL/s2PhLaeb
ZfA5Nji8/ce88IzQmhHJ6DE/8a8DlffKX7PO3I26iYJQYs5WrurwWWZhrpwOc43+H9ydV3fc2rWl
fxE8NjLwigpAZVYxSOILhiTyIOeMX38/gMduH/dt3/Zj97ANkyqRqgBsrL3WnN+0MRBmkcMYAkRM
GPteF4rxSSnQNlsJqNzx7s+af6LRNELRVKRNIpmax1RQXLuIq3HtOSkJXWdJzu19XKl/jASsB3Qa
dxaSC5J6ZONMmJcGi6cqF8Vre9Sj4rlRYBs4kzp+dLkcuuh26J1NLXOHzDI1JxLwuNl/BKd5OUSL
1kuqyofMFhMBPphwRD7Bt4w+gdXnV/R5w5YtE1sMq5v2LW1X7IjDfDchhdjAegNNs75N2hQy2Cqa
/fe0MfVL6X/IGPwuWs3ioCyHToWijfw9fAFja3lt4C8kuyR21MXpuB6kxESILcQtKM0QFJ1BkFmQ
D94qXIxojTqaNtgHlCP1Xu0F7Y9lHY1q4vISosFoCVnonbGRQrNc3kFLG8h2qxFg5xP6QK24qxYd
sjJ8DnVK80iC4KhrV1yrodd2+WLBrB2ZUKA3g+7Fxm7V8KTVXUtUqgpwfqpbT6I14hblgHRi1I7d
bGZugDfQG2ud3o5VkHWpkDIq654KDAu0XKW8py1AodryvdEoM8+UuMcEfWV+66ZvCO1+gQ3XUeQo
2t1WGb+KuoPmGfbTJW1RLk9jyfOK2SRzm39tVBQaOSOZHRNow+01xVUQdiHp04HxDDQgtHx09UzK
3F7RzF0GRPU4V/S+5TLDOGJXjObBGDo9q+MTvCPCo3NUo+OQJ+5I/xyq57wsRGD9cATQLrHJGJ91
Y7j0sn7vgvQ5nQP5ACWT/JM2KtwYwRzCFjAeBaTLmxhkp/GZ5symfjN0cgpQOI74IkFp1zX2vLIn
i2/W1OAYweJXi0NMH89JqxeqTNlFy5O4GK1V9FpoGUilNg9Y9mauWYITTYUURgzDyHQAgZ/0Sfuh
cXq+0tIlHISEQ8Ch+gkiaHKe9QSq/2SHu26MBzIQLPPcs7rjTuftLc3+c4g6CLS6vWXMNbL3w1tJ
JbGNY/jITqdDv2PfXdmSf8EMPx7TRv9ZJhgbIY0ZPwhmIVYrrlBZ6f6TYudQU9OfxAaSZWgU0mGI
lBvTzumRzpCni7zwmo77MOmEw3Mb6H/Mkqk+awiRUBJof2TJK3zn9lwkg78rFOO5ZUoU90t3KbbA
Zl7S1Ah3ZAk24KRYntPQ8PH0fFqNxdUsdpxA9s2P2eSCrLOgGBoEP4FtdUUt1MNEn3vHWum0uMJf
rHkJ8uDkQEvekn5gdf2eVo+5V6RaR4o+/WJ4MCOokFhWRhQbsj1a3gI0XQfC8G69nspBSariKoWW
2xgSrfd6zA/xwstPxjFyO5/pYQ0WY8s9HCxGpgqkgv50aIL5aVS08WYgX9ogCTZd9j7jDrSV/JAQ
soGx7EO2Gwri3R9dtag3bVO7tbYk3aOie1EzXSGihGSpMMhN6FguAOwSS3Q+vYZ6VXOqzvNxDksa
rJZ/x9f1msyJvFWVItvaUmo8howOC3uml5Fq4hQqqpM1k7+zQ19cDUuH6LJIcGD/N1eyO7RXJoVg
iSMqUWKhr/yPPY81vPoD5u4+k/rDKlyf2vqkz1Te2dRGQGZRZn1tRnujGc7GC4Ft2Tlk037uCcwm
3gDWArYB+ayOfQUVpi8O68IvL1lgjLLPXYgkZ7SKa2QByVULCxhAPyE5sFJja/MeOsl6ojYz3hGm
s0csxIpDpGTBplz4+yzA61Aw7z597b0slowkmsFrAq/fxonEZzrK2s0ekCHwb0CmMzUDeBc0uXqw
SF1JGlciVg3ydDrswDuxOydF5GndCUck9NBTeeUTKk5Zq3i1NugUAOSmTR134X7GITEThETCXWfD
CZG8bArQROS4JNKYhnsKqsWp4Zbj9AWmshyQ7EECLsFEmH5BErnajtEJ0Rkym3E4VmyOZs32hj6s
bugLwoV69l5pkfTIk+Aln+bhiPG68SSLtWBo0aJBEnpFR04GlVH9BOGQQK2wCLXXaG6Tw8VLaPtt
nGpWBopg3IEUBWKjNr90aMcPDQf5xu7gzJizCfyQc+5YL4c8sKptH87lIQN5TBEePH/dfrPbKkBO
Lc6FryYpxmxPCrr+WcEhuzPTLqG5T2EdSHPhQF6AeagLabNObMQcXNVa+MfcIkgMNfkhatslGyOA
2hFQabdprx+nLuk8JdiFAejrRZPWohBbt5VDkbhRhCQ9UC2YZstXgBxzLx+EtetKBaHMCKSFvVr5
zaea3ydJW9E/pa6d+4Nd2/XZNqI3qDCWK5ECg+QCAnyp00upq669tMtB5SQjZQegUdB+TiSB79Wp
Q1Twj0NgqOKUBGq0N6MSEc/SZ6gTSC1fX67fI5UYHF2NiK4v062GaOEpkoP6lmBmKa18uhptuWUX
p3vZ0LwbcHwSOfo5GLV2UspCOGZFX0M1Knb+/vCtDODl+x002pB5cjEnp68dW9JX+SkreVnlyGrK
6oOspkYVrfQm+Zd5S7RxqzKbteBn9kScazg4SPSZCkQaks5en1Vr4ayUo2elIYBRe0mPr9qECQlE
jFhF2RJ16WsqN/lTGoP27BhJ/Ol5oUwg2dt+QY9iVIbvkcAGybRXT/FywIkD1NgadILo69jLl/4s
LODiMC1iVEip6h4x3ocs0Zyw/WAHIopNcNj8KGPa5iGjTYcoRKIWynMEMW39/Nf2mDA69dTb8t4m
VeyV4mILrG78jvvJibP6xZzoR4UizJ+mKGtuqoaYbQA6bSbXMvPF09CU8lMfk+IzIWBuLMWkhBrj
qxpY8XX9SkrgHRqDCpGiu5iqWd1DP5kumuG7RGNw6dKpIb+kRycr6cdOJW2aGAXuuJLNfAaP5ZmY
QhmvJwc9GLj/EHbhSCwzJcnWx9GU9QMXKTdZmfQwNkxXtuQSF7BO8ym1XWbQwUZVw/qSD81rwIZv
ikespj1tcAlBiARY71drBheme3syVJqnDgcz8VLd787muoqUkuG8L9+AnyBZ7mV7z/kXXlfwmwLn
Ny2DR99J0SGlZ/E8pAHdM2kgFCE2iBBQ0Lw3iye2SRH2lQIUmrqsompLSVeDsevITSYKiOpVm43s
mEnWtfTn4JLAgd9/adfIlk0ORIUEG24T5S+T4YWVAYEsccxtoqWPp9rhr1qdZjfKUOsnff7IYtEh
m28emH7CA/D1yil0FS3B6DZJATqUKdnBihkDlKQbeuhuRw8TsQ3FW2mhrtao+uriUMk+n16s52dk
3u4iZn+OrPgumZZ1J0NC264nUevHAgZnBrwxT9g+SLW/M0OVLNGlCTpb4fCEuphLwtGDumbGKTWP
Ng+z45CJEnZZ1+xlqYens2xP5N6iWNDQG9Bk1C9pKQXnkNwTi2rjYgYB95eREoGqy1vFPDoNE8eo
sgDdq4EUx+jny5AFnxP2GLbcVvbE/Fnafd3UdEL/nCb1MfTRW30OypuGDsixFbUDrmJxRSMxi2RT
f8IYvBsXx1dadepzUztdN+GdMIxeBVSPjheeECrd1wQnigsU0jprVm9hDwWwWUsnZiDyWVSs8Hi+
PNNkV96DVJ4UmNChpO0lxrv4TaaLbhnJLWEa6rFh+lUCv73KNsHL5rhYuiIZE6ZmUaISzfbSkPko
owAolJLtPJ2V1d5VWpbnBxLLHA27bQzczh0xN/Jj7H8rWsCMhxZNTf+MrQoldTRe5pqMhYrAypip
7ClGlHAimjBg7beBoAO8BI5vKO2pY9+HnVI+BpgRGcpXzVuQZsGpaUjL6lESaFU7NUxRF15zTtK4
XZXtxSI74eIvh7pE3Uz+PLPzIe4t8LYwuCEcJ0Qc+1tNL8zjelCWrxJ5xvQ2MmUC+BS9mr2BsrjT
bPy06XbSg9YLw+mzoJEJgyFiqmpHPImFvYCHEXZTFn6PMt18MrXU2FHk2eytQ1qgRfCiNQqQ2GWp
bBG87ciP4VRdes0WgYv5rMAQpKm0bcOl8AsIJk8tYgJ9su5AGZXSpY0NfafOilvpUbmbZPNVr4YM
U6x4pik9EhmBkoczx5esiXJCOjQZGGtNzkLEeAjY7MCU72PDcmNPw+y1kSU72iT3GxGpu6IqG+bh
jYSIkx3fohux/fyVcNxupwezuNNPPAdKC3eeSx1v6OwkDNlhTTIk4Qzgr3eF9J4KIuOIBcMKwKoW
p/CoCvMpLfZz2JdPLWy2uUnJpViKUgOQFYXxJiu0+CDp+avQm/ZAa7LycKtPp7FCaYp/86GH9UMa
mPGtWtO8bo0D4ofhAczNk9T5JGNSQYcI1wmV4P5rLSIpWdPbJ+wJvxvY3yeacmQAa73t+sTnOmnU
/PBL6a4wH31L4Glx4zGv7Dhv4PL6TV6KQw8r5kF/AI7ujOOlw7s3IGpikWinPVwj6RLN+Jq5f8yH
LCHyEwsaWPui/j3Wyj6UmkNYNQQ6Ew2xw3mUeIXmP0zWNRm7lQKd9rc6CgfSsOiAYEYt9rxFTrb2
3dpYLVxLLwCwz/r3vI0z5Agd6wUm9x2NEQymaFi9YCi4o+vYEdfqf/3UEsDX28RuNLeNp+kxjSQS
hzYmDjLFaFz0L+lYYPHskiekyFjjijHYksigej5LHtxVf/5h6Cx2hiy98VYU+/XcmduTAHtNy5cs
DYshwFjnf6DZLfetaqIvrWjmzUZ/niPJI39oPtHZ+x2p5NqV4DKdLGn869RrMH0G5CYibaIDxaTL
mw6gyx/bfdBk1r1D4z1SYw60oNlsE487krL53IUGbmm0M4ldMErq6/pRDMVH7KPxbgGmusQJGKQD
vBhTMqBoowmny0aHfII9o9aRWtbWcfs0LSvwlyoIoflv8MeINAtIYIEw6XGH5h9y16Q7AkDqTT8M
wz7EyIvJpfzBYCE/kDdREJGRhHuYVJBlMfxu1E6bjmJIfklSmmGuAwtdS/bw1GFftTS2QRpqdqdN
NIkUddx/gBZZdQfCu2YSspymK5CN1ZlMKiLaKCOh/5WlmFAri5t7RX5OR5pJZXJh18T6Ea3ZOmWY
tmdz4sqWRgxHCYMsN+gHyWsWcWBdxhJFBKhhUTKUwvdo0cJ5SfRAuTIV+Z6gw01RvLnUuYgHE00+
rfSFOeAGgQbxGsxy98Te2Vlv4HWRoKiUMoGRusT/aeCKxSZxUeVkdBpEJtsRdAaRdV6dHvNByR8Y
n/VdZDbhkSAgXP/WsDDTRywjGIfsMYovE7kVNSMIKYpPthFH3hgNJ6vsMc8mFWBOMA6bqWH3mCKl
2CiWzUphIlfwQ/JUaItRlbZZtxMx+XXrDG49KGTF48cclvnoZzWU2sOebPWRN8mrJhGkA3QzStr+
oYTDTcjcEKI8SbwvU5PeJFxLkvai68KyEaf0tKD9dtzqtMq1WpFeMj9qXibm0nMx7IdMixidm/Fe
pWw7JzKS71JMgbvCgJtUvAmr0d3B7LGe0RW/SqZNb62Qnq0yao5r91QoEvRweM2bSP7siF5gKDZ8
lxD7blW/dsp6GZmwSIA4lkyaM61Q3EQWV2Fi1pMbKhJ2jhcbWSyyo/7epxLGIRQfgtAX8TPv7wOG
o1tuGNltyHRDc3oGm9wuwCaivO2yQTsCRoyJbGfktisTDfAaLbPLeigW9tz6laxzsWLpJ4CuFfjr
+QyblASu5TtZJ1NwzBDfxFrXnuhJ0RuORf8sNUl07eriBxYRbmsfxF4iCtX4iZiSSQ0VXHDGpJwR
Au+lAt+BZVG2d6mOiqUxxRmtbfMopUY4cv0xVU1wId+2vMQl8nQ2KA6AtvahM+6C6gmFhEsYD+Wy
wKi4GSeizte+q5iFcjMZ8U01XYKW4LNt0RvFt4x7KnmzuoMRkXLfMFDiZsj5z+uBJvCfX9Elw0jE
haQtfd61No6YoRMMbaKZZkN+QB/yqpfFePSn9GOd1OhK+5GpmbZf57P9MqSNFAPZUMz8jMbgPQTG
c1CHGtvrspWYFxBl7SeF21V+va0ntqiWmf4qjep7IintUVvYHdGUbOSCq9Bb7Ps3RWJR0ELEOAN8
5uV1r0qw9WDVJqTxgOc2t/LVRvwXZEq2S5dmld5iyNVLGhTCD/diHMxvdlx7vka3WC1a7TToGCDa
2kFQzpo4mv21mAZ1XwAu2XwtmyZPB2RI0NyagRFjAKymnXjP7dZ8gvv1O2RAQzCzjpDIKKkDSqAh
NIKvqa+QhIaVgrpvmbxm2mPVZKJH/PuK3BNIv0rDIRgSJtKWDKIyAzq5CUVRlD9nO9021ejfhWKd
bfbb+7gV8SEzgR/ZjXD1BEkYPjJumLQXbA13FMNbRjZd9DCtl3mUZXI/oDFK8AlA43VurQW//SYO
dwb6n23QKNVzTV23CxjsAniAVi8kCfBvzyzq6+U3WuciOkJR0ba/M0YDJZWs6s/DM1QlRAiybd5x
8ydHokjq/Z/igWWYL/oDxqvX1boIbFdi9z51e6PNNazp1JaTYVf7kuhML++nw+q3BUbhTYPtYyJl
8W2m8GSk0n1axkPkV3eoHFHvGgD6XQDuoLNzM2FAkEMGQwLFAuIX7LUgzVPCE38b5QhwFHFax93r
lHaZrgNv7mWTKfVy6ImfZWdOSAQ+Jfaad8yW/Vm10wvKPbxY6DcdyJTEfJXYVdUhM7n7RdAYU+Nl
LtLc5bTBt7L4ZTAuyV6GRmzZMo8UWHW8KKiH8FJWv9a/YTH5IkKNvAVBC7Gux01K/NOm4ikdVAZL
x56AnC3sIHrhmnmbLOm6XtQFtCZnSnTVi2eZ8fKYzm7evuuSmhyTVgncqh81QCow4M3BGm6+Ov55
4GTJd0M7IRUE/mCKCqxJSjypRnmyg9Nin1c3eZKYAmzo8j03wE0RaewZy9L/hrHvR59V1ZtQEJfR
kXB1lJU4oTSDDJnIvA7LobOefaXOvpAVLRKFZa8Zov03dzIeqNOqClHFG8AwUgqRcdKUeJVK/Y0n
ZHmsPbRj+QWn9SvTRPeiFInt2MtYdT2Yy1fsgneqsPKj1aaLdmtBdAysW1UcKS7tOuO4HogkRmCi
Tg/AdTS8F684nLqfQ9fQ9ZAonB1Z1oZ9HmOgWyyTcpNuskm02xpRHdIFJuD95L+06BrPk13FRxNT
+td3dDX3canRxgDp8ar3Hab/AnWr2eTKPsfwtvEboV4EaaoHzZCPCnFqp8GwP4hOw9mQdLkXa+o7
A2X1my8p1SZpAGIhbvxcR6JV3l4rq5kOrZwFOzOH87r+eWLcMbFhYKIFZHRMBVIJZBIp7TfdJkDL
mCdkP4PW7pF0E/Ek28HOyOMfYQksD0ca42c/sPeyll5HPr1z5x+0GntaZFfWVqqYVeisGW6E5n5D
PxybeuyTfSGlNJUig/yTLH+OYZc6Spj+MhfVtU9cBuaz8tpo/j7hXHWYxbxEBKxu1tWgqFpOb0G8
SZdIC+dMq5ZGzPBYH+X3ydd1XNpNFgQ0rWiAS/QzVjnEuywpW5N53q4vLfp7DH8vQ0iWmy5jTAn0
ebiT0vyiI/gpY628JCp52lYTIUpoTOVGnOtg/ZqRdAH11r/jQ7uJEYVk0tvTe+dxRWL3UFE2KOp4
6BMuGIukNvIHbik64IuRAA4rhUih7tSg8RdTPMIP6u2lVQ9EwqSDQ/lgpCEOLWCaa4L2kyVcDaQr
Q4qOx0uw3PaERW7yvdqY6Q8QEER3vxdwUlJxIY+BVQZLQZ5MNODNYBf4xveUxozTWLiqsS8uEncj
huEgpzcddcgxaKxHa9DS8G2IrpoqOm+VqDbj9G52jX20hrHZt4mqeFIju1qTTYdkyGT8XbW+j3Wa
w51uvVdMg4dWb96mjM2DzwzaK/0SBfgMojbpg4OplAj8F+sSErRoXyZ8BtngY1I1s2yxenbneaFu
tdYYbmHJ93BHGNumPZoBOygGrh/kU8zc4K+p8m+ha0uUpdXtU4kBqFSUn/RkSWkUXHRx5Ccu0Kd3
+kfENDTcNRGcDOTIKBfgEJshhrBrFxiimpnifgF3V6Tcjab21tjf6Ni1iJkbrx4KE0nkaJ6m5bB+
qybUfaNGl9jCx3WwIWjAGYrlO5gE+V7XWrczkdPFkg45vQnsZ5sWC1Wcfu4G/WaGEeHzSmvfC3Z6
ts82ybZTHwy0pN4zq0SPrCK5iGaLtCeydjcNu3z0VsTzrmeRTnAkTpfEdFOk/xiBstSDu23vpxle
k2vmKjHoPUU/yfHwIBbT25TzCeXZnHuj7E9cU8RVR4vrG2Xet3FioFWhOXDENJ7MzoatX3f7aZFR
1Nls4TVBe6mw+yUJG4h2U0rp2T/H+TQiKTSrYK8u2upVLtfChs3mJDuuevnS1BAwLuRhzYiYGU8L
MV6cV/n4GFBkhoaN1D9M9+tWElFxvKGHRM+r1R44dtNtEgHcYqoVn8VYnzHCbI2ynL6LIn4RQldP
uGs2okSAjMQRaQVEPd9mriET3pkvZkOpmbK9XTL27tTSnWJT3rW+Xd99P2NZwlQXtQ+mrxtcpvYD
UtAuqjAvhU+rvb5sxLRH//gjQIOPRYADXdtlUV7KxmwQRIhEt6DTxENS8BmoGlGCkyCJl/OaToPP
2FCm01qi9OIePihLeqC6WZXbgYFJ2Jxk5fpV0dAr+x52YnHFELA4x24bELekSMluTFi3we9cUv+T
EQNTIH/GtijCl1xojknMxElBzkEbxoLLNELbMivcQ6wApy5Rhxs6loTGauEzETJT0jjD8SYV8aHW
GXmuUlHe30dARJJbJsO1lS3FqTKc12vxbevwUcwcJDJ77pRMhWlXFLV81PqAuBo1V+4a83BSxysY
J4PCuF7CEcQIZa+TXOCRY5mdWOekXXfpUz0+lEEwYZcMjZcxuRlzga9PyZpXIYn2MDIIRYM6N68W
KuEjkfRQF229fpXL/N0U3PXUEk77In/fqACrT3RZd2rShOeEhHYVoT4y8IZMaxuxg4bRfDvaNC51
fah2uH5JNycT1QO3BgYVcRGdF8aFNmS8QIgzuTUbtcF7lS0+L60kpjhMUpMbePRk10HopoQ6n7qx
1VGcxg+k1RCvSpJE7dHo9mzTmDE2mdfbpX7KqM+QQSgG2o+wvCpVhYuWcOenSc0PdaCoiwZZcqkR
6LJi/wR9RPpQmkGb1IgCb7kcRSvBEVAKXD6kvXacCE8jF8N9NMCQwo/sdmuHAQMjWkKlwg5QRF7c
MG9pzGU9TPxwQ8i0Q0S5jcTY+MmUCbNJhr658gpTPmHZyA+2nNCXsCJtY6DQ3o7LWrEeeH7BmYKV
RngZStRb83liPrryyXNGMWz0ds2yKmdW3ODCs0o6jvPAaU7q5y7vJOx6DGuDDBtCWxqOgRGY0PPI
Pg72t4JB8XU9hI34AUEBkygX8kkdIsmtQYQmk25c+oW2oMTsf6uIXasC3YwmAt1HkXFjS/NikRXI
U/1EP/5aZHV1bZbeLzhv+WrZ+rLAMV2dBwR/NP37q/8+61Zx14TeHbjZOwBi3hXfkveWgrpBNZLx
HLN/O8t2DP4uLAA6qbF8U8v7mGmU0hBr32gQbUnf/Q4ZjLY6HuDAUbocLUq18I/86BVxCIF6c0fy
WqB+BlPZUQJlBdYXDoAQk5hCa6321oMqidGrx54NM1KlBU9QrUNxI+aKrZqMvmWe3cchvc16XZxl
vrqvfxSZ/m+F/GQ8E8FbmSetu2q7K+Blp0Ci1O2z4PC/RhecEsfSRoGVTvE3UBHA52jdX6Mmdtfi
WSwgjdFGwKmC67EUVIFIiraoHk0+e3l82OqmZV/0qzeJwQxL+Ueiqh9+W/5B+Mq1K+Xg0hAwsFnD
2lJwIDgLqVmk4YLkL92mnUkVOKGSkaqRcUuQFWQijREZnQlj2Va4IcX/lqohvpG96wZqrT5SoaoP
TFD2VqIgpZUz2mD56AWSz3CCoL5giJjh5EunVK/m+qBUInHbORu3QhC9OURYGDhB7Gcs3MNd1adN
+fVdZj8nRHA6aoYrW9TLt0mpIg3mql1/YM5t6zpM5WV9MJSZ/GSi+hmnlQ8SEPWsnYWoxlti70GG
jQvZiFDwsEiV25y0P8dS7nvEDgyO/vzSt6Cc2XQk1z+Midl2laj84Se+dYwLLARmmNtHmBCtU9mJ
cGUcRG6VUQpOqIUGc8mfF9jRBqZqjqHOEQCDUPXo9WvDkFwlNKrXtjFrhd0m1YRk1tCGYiFo8P79
YV/I3/Uugo0+WxXjhDBNr0QckBIiENCtv2H9syAyJuEkCz4vs5Ruy00Nfr0MNAPn1ogStipASqHL
PK/fr4c4LW9qqHVeIspf0wqki5bQL2z4qNO0R0c5RysKtt961g/LzrhbDjUpvRArAmRzbeqhrL+s
OxK9tP1T4s9/Hr52KancfnG0/wSm/4UE/vv/hHP/v2K1A3znv/8Kav8LAf7/KZy7Ar37H5Ts/w3n
fvysm8/pLzD35Qf+hLkrfxMysDJSb1AecCM1AU//Heb+NwSSUNwt04DbrqqW/Q+Yu2b/TTFkSwbz
psh0lwUI+KZYYe48RH4OXTsZ/KQNMMz+T2Du+krs/iL3L6h6XcMHI3SFOYCuyKYw+XV/jeWBEzVJ
MR2GwJifa4Hblmo5txeV4L4kls3Pf+sNbRCfi6thtc+I6kzI9h2eanjGmelfkvlXJBHoWcK4knOG
r5N6jGKE+kl0r3TjiljbqW3jltbGL3Qv59muwdIpp2q07yEoKhTtST95cv/SdH8AnnOqucLpqmyK
HFm1CcGBjqT4VPFgmRT1Rf9LVYnA68DOwjCSGaOh72veuhIMcnubVKawqu7ICDhiX3Kkvt8GcoYc
t2WWeVA6BJABRJjBbeKI8SrgpZlsElhK+Di5H2Pa5zWE/CQq5y2qtJhlA6+nkxb1rhtJcgcgGyG9
RTPIzuPDYDxf6mSSQt/Mpg6sbreNZbIQaRKjBXIsuosKLwrUkVMSt45yqyB6HGEsTUWGyj08aj28
dfjO4xmXvuRE5OTY0c3qEHNRhZGR4UzyG5IFto+wEENUw3q7gZXiIJpAncJNflMLvMrsUhL7g4Eg
ih2qN9nRqzcmo87y/gXFrW3fI4tVJmGwzT+lYmdpEWF0Q7rtgCzGkbolsXWn845byVs0Q3IReyVm
e269lxaim553vHjjNfvJ08Dwos82LXMBJfjUmK1Mb2lQ0M0ho4/4OprZG9IuHR1rQ9k3Tjm1hIyC
V+DdI4YHPes5QvaWLu0eZuwKSR6BKw8fSo8OBmAk3m8r3RYWM/+J7Gw+iuUpaJBy0J5C7CHlG5Kg
YJKZ9d027/qtjH40SgvypOhiqmDayK3UJE9BpLG83JnzZUYPlMBmiGIkQVHrIBR2BukjxTvevA/R
2e4fSXVHeVebzcZPmPxRsEYRoM3qhmfAMRBe5vlHP7cO+oWtKUlUxbiuhptKak7xrvPpLcTyyU+2
c/MmzYjySfIDkxHLFZFXnzIfu9Fu2vi5GThN+FyaMMNcxcdJ31KKdKbi9iat2k2sautjQ51tlr+3
fA5Rqzt9FTlq92jym8QVafgPTgkfDl5n+xiyNKRVxM8G9JOzijG9vF9OE5NEG8Hm09RJH6TBkUc1
WkhSH0d3rnC+lEyzEp1pLiodHFvINx1hP5ZXKMefIZ9yo/E2hzhJ4ZaLho2PSD2U766ib9oUKVlB
8DrXLEMqsoLTrQ57qcFgP7VA3mMuhfiz5iTOEEUOuEp5lVH/KReuXn2MfLCCPTt31q3PacNbCQGA
+WNAPjFvJiSGRUzbkAxTmOW1TZKdYEgRa+m50q03VrSdUc6vpTT+luvOKQBbtvX4qhbaNku0Sxto
jJv51Yri6hGAJ7GRbUghSLX1APa9xJ5B3QriW0ou/Nr8MZS6E3J6ljqGNuUzAYWWpO8AzDZ1iRFf
pcir3mSkaiUwzLT4KEoao7yjLbme8k7jChnHu6k9y3xcBc7lMOBJDZ9K25LCni02+k2E3ZTYnV1I
0wxEURwXgIFql+aew3wA0wT1UpBteH6dkdzDwDqICkAWS0hPNZNxevUGzgjeIea4XCuci2aERBia
UvUJ5dwxNYjvpHj/RAa7KYuK4t/6ldcM23rjOncsQyx4fglfpUFeT97QdwjBaNxYAfnly4XKdSBU
MsAFk2SeUsx2US5Y7RSifeRFlc4ChgGx5hyWYmSP6DFlrmrdoQm7TasPk6mvP75V4xv6RSdiLVWy
z4kL0DQPMU9WQ4XeCAUxGu2IMCODlBUMf1I1HkLERqkU7ApISgzHcFSzAi5bBoaDHZA9ZZqRvDFB
qW5VF+xtzFHDuPCjQuZ7BJfsrVzdN1Gwr9PxN0qSAeE7Ph8jBR+AwxM//nfbkLZdEGxMZPWjyYcC
MzSaMk/JdZoFrL/ZJ25qd/A5g/lQVN6YzHwUbDA75cEMfzlJURY4bLuwb6FEC3bLGoTFCMYYkpbA
OChD6uUI1HF6b0ddhn+UIW5Eo8Mnl7CGGceuYE3UOeFBOxQETbVRfRi10ROSuhvRhjAw/FHqUFVa
aDlLxJuWLKd28D/E8v01lI+7v2bD8bFIITFtskhM6ox/DuXD0dPq9kAAdJF/0t2M4FlD62+4K0L9
dpbz+Z9Ko/8mQOS/+/dkfGpULkuQiPEvGYwAAuWYARqo35gE+I9B3Ob+bVI+RlKEmdj9+39M/mvo
0derk02klrZM8qPQ/uVfM426kmQczRQ03Pznt8CTyttyNvv4XXvjcxHD0oNttOfGx/1WHOFj7g3x
UEXgmuBn1qfzH9XP/5+Vxvq/Tzp6/hnlreT8JKDoM/3M/lIkrz/6Z5FsKH9DUMnVSR4ORTIJr/8o
knnIRqFK0BChLkR3WpxRfyYeyebf8C9w9kL1sRSVR/9RJPOQRTFLt0sIc3lE+U+KZHk9Uf6pSEZ5
qJMtsjwzIQxK9X8pkgc1YKzZEjb7vXBul/f3l5eH83R2b4fHCxx4hyy7bbOZnUPg3Arn1+Pwfpud
x+xcIuew++G+vNwiJ3Pd89PjqeCvvTxG5/HkHvk/ahK+/eSxH5/+FnON1x6HfXwdd4rDEuQk+9KV
Dqkb3cIdkwHHI0jb0bcfz8e3+/nb+fj89uY9P9N2cu7eW7y5P3fO9jtxG8778mcfmfNGB8b54/Lh
Pd897/ntdPf+h2vMXl77v3lvtCUu6p8igVTcvlPeUyidqNyc0/d+O23oavMfnbdGHL9/P338F2Hn
taS4sqzhdzn3RGC6MbdV8hYZhNANAY33noanP18yO2KbtWOvmenpGVoqlcn8889UVlZYzowyrGK/
IrKn3H5albG1VFMr3akg0l40IvVDYx/Uz9y9GWHaT921isswSYzStX9VnObz/kGNooMadnTq5meV
K/vnrKrS36upSuu6LFrKJ2fAnPcJoKmb+VB2v981bqrf789TdxqnNjustR0M6srjV5ZIF/3EbKvh
2fhZ6sXC98vFSUWjrpo09Fgt9cDzVyrLZlvlF0xtMosidjGpp0rYGMAQi6WlnIQD6NXMT/7m1KJG
BwH+69Q2m10Auosg1/8Dnb/e9V/Zvtg0QmitqqpqZtCLJNOLmb/RxV6FfPksK/v1SUmxy6q467oO
q7fBCRUqLY2y3Co8M/dpfquFyIez2CMhW8XYkY4q7LFm38oxegqRlQXgkAFdJIud9sP4QDP5UqkH
P0GIayqfr6ya7qu+m6dpas+R4J628YdUmq515LVV+vOr+m2DnZLul0FGvzpqiL/+1VdjmfMmXb8s
tkG7VCFLOYFBndRFDQZekiyWhjNjMf2nYo2DgI/HavJ3wvr9Lec8/UVaedfcrnOUJdUI/tMk1N7N
5WdKmzYFHNTS2iuGKpJKSNwiJ1JzkIEqO8FZ1fWv0VFF7LrsdkGk38bDqKa53Y8tXmKh9MyZ71db
VZ6ZRAqEqPhL25wTKGt1Vu5Wp9M4zvceWJAu1cVhKqtvBYSEoEQyeKosSWIEmXbWako1mGSpEGxW
r/CjgX6p2ZFFb+rSN6oK4Enf+q0Dl7bmKfpd+KhQ2FJltVRX6+eoqSEOnFBfXcdX9TKnMXUkZTDk
xiEEkBtdN6dLZXI8he5TYkB3VRQAUw06LINN5ywU/2siQwfU8MZ933rW4sccbGvBdNUvgvK2nubD
uJqc8cyl6dqbkkCmyj2iQxaJeqmT3igWk206NJYT5kQW6fGvUZz0LKnAx7Io17RZyhJUT7Nto19G
S230Tl/NBVsImcT4STce0gU1Q71GF5UtkoKsHrQPzqT8rslJTrqleJD/UsldMVVrNdvpri6unuh2
MZhRulzPirKp42qWeBdVNu2bwY4OgyI66O/aeDlPRc04xWlTxoCT5dXZvFl1r2KieMWJ2OPTaE4x
ZWFj3ovSas/geBuey2FDymKXCMLBEbWqP99ZLWfrxXWNu61GvD9GZGLefTNLLesdkJhqUHgv6sSU
I5is+nW27ORsUlNp/k1TTb3Sc86Btdv6YMhiLu2H03XZJU5DS8UetqDu4uAZHMaFgMqAAVztTmUl
6vYs+WVEc3eKTwoIcsgsq9zQEzufnuXyu1nj3rxmdo3hJTzp4cbKd0ZuH3z2rvRPasTWOB3c1M9a
myuLNyFW3XroYTu+qSFQwnrMbcr7qGEqmgA00BFja5/Mh/ml5jWdy4QO6ejD+enpo7amaWCvUf+x
0Z/v9UOlXyrYa1cso31TL8OLYIFonKwlcm6lQQA41/Tkoibez15PTIrWJjtjTsl/Z2w8/K39s9Xz
82feY5GpEo/UXPgJsrSKa/rhrIz+wRm70v3BQc/G+u6MtYdl4dafu3U1yASzOqzkcE6iJi2kDbWy
kw06/zJ5l82c3S17+tTFrIMaql+1wnycuY2Z7ZORrQhDgPeZeVBfqk8JA1o78aG9MlKKUyHpbjDa
f9b/qNO+4EKct9Uojs+gZD+96h0jrmkrBlUv/kONjaVqpSsDW9VjvPlRr6yu8dDyCXUE9d4+MiXD
PS3vFXWnIl41oB28jge2iEMDX4h/Gdtpv/9ThTkVjc22ETzUEDdFM8pv4673iC3F/fVdgA6jkaZX
aw46UZlG2WcjB5eYitS2+5EXeUFkjn5112A9cFYDXumGghTkTpkvyxtHTzVhI4/xc7X2QSfcLbpx
26AMJCsNvIVAkp0j9Ddj2v8ybiYHr6ho8LLaMa/JmTaTsu5KhhMTlmOCRTJ2n98HFVfpO+qEnDPi
Ttj2r6XPfnLSeng1Otp+fO5LpxUvyuyxczJHXDXGDJsdbMwS2YXKW4T+mbuuYfe7CghdYS6zpUEV
MMy4N7KHb3vYVj8Bx8qpEVnR6qGDxVbNssWM/Bh+z06aHRwGW9YhYmM1fOto6I1VUw1Oym1gCMVk
RScViPGad+EIS91fGcHepQiHymhlo8Erzhb2Jj2bPbg6i3jiyp/sTDbP6rsqZhnYn2yU0IyFXqCr
MhMPNR/amawrNtBY0bGuehodu6uo4qApK6KXYv1BLC7hWBpV8OelfMzFS1/A42+e3NVCTti4Y8xe
OswBVBsN2LIc1ckoryboKCLw1GfnzpRsXJGMk8vrEPcWYMqe9HCpA/adINdvc6NI50F+sHF+Afa2
gJGnkukUOyNrjq2ZLQ00UfC2DHcazcFgQIgKArhgfOwXWzo0e4LsD6PtCTpuHaD6ZZZ382FRVcQ4
uNR2D55eJ3t6R+cIsncMUqmvTrJSTkeVLCIsb6fLaQoTKoqEFvn94gF+Bq2B+N1V1lRbI1vcDL/L
JIfl0mLdmWeZKo6iNGaFaUYeivNUPuOpWf6pvFkHHVC4QXXMIPKWBhY+yYYDb8f1PoKT0IGV3dVk
xPM84bcom8yvzBMIg4DpAVA8MgNv5u80i3SwPXu4Uv5sbezjL7/t63v/7tbsdf9l1C2kjtCIIp6j
4fhjIBrZMEGkfkR5VDUR4YLfeaNRABpAl9BEPh89zFFLLxhNAmvw2CkM8Ag/JVHzI+R1ddHc7GUb
Ndkb2UpF2YJsSOup6mpgYtfRwslG+X7hIHXYucVJs/lVjYKfHZ4Mgpvw2GisTM6RVD8Cb/SGZoK+
HUVNq6WbFilnPPFu0JOxip4BmtGgiatLw0i2Ca3emdlgEHV5LAKMy8EcPvmZ9PyjW4leM0VUh3AT
v/S9wWyBkdZRhtgkBz2aMOsINUrYRWsGJ70Ym82wlyG4UK+d7TgbDTuYQBbv+v/++c7mvwQmCAv8
N2ZIxKnX7tU5J7aBD/qvfszheGw8KQeMj+eXYQlLq9w0rvinD7VPkpnvzAqkr+SjqqNCYBea92Fy
/NgoYHxTUN2dp6kL7qa5i4sXDNVEgNVO5ylK3ld2ALwG6Yc9y+c4fuI0uriUVj4XCB5GQZDaw0C8
RprhBs1yIopZtqhDfqDw2QIoE2DjL8ebiGu3gBstkmSsEwcunfzvufkSJ/uvrPlf5kYclX/x8baU
cWpdOVfVKMoqTJibPKQfSeGX1VpZZZbM6F+C91SWVcxfkFVYLp6fiICPsXanuUxVKDOZ+JnPpX6Z
eNEA54Umq5xZcCvurxCAcA/c+JjOeJH4IRMr05UyGRWOX5xXPKCUlQirklWouF3oMWoIG4cL52kf
8+KzYj6N4f7isdNjeQRrY6dlGed5jsVkZViJP66MK4/4VfaHXduBndq5PLGf5lOXZcEY9vkK5jyX
P7FrB3Na4AdRFJnDPK7yeFqF/qyqpHF5Vp7ifsbzEW0x/k//eR734PkHAUJAs4E5isyJGUXegHb0
QNQbXckSHDwGmWQDz4wmkY5Gkce/Bh6ikLDEQFjiF/4IaYqyZEA4IQ1E+zM+Zo4d7kGU+ohRwDUj
7s6y0l8kEx6zUQtAM8syZ6N4qDdYsHaLAmsCOjBh4ruDj8VIusUFUWDbI9NEVJFnACMaBSY3F1Xi
ZT7k+X/LGocy/1evl4JLZGA1ObS6+R+KeHySO36mxo7hiz+Io1qxkAQXwpilRroYvwgKMjODiiVJ
IfLwZ1lCZIEh+Ky3CIaIEAvCt2rKd7/E+8hjxMvPMuaNNssE4UH0cpoWqftYVZqTH+EuaREscQj5
YYWHQ3/wnemUnxTJDPlHWLmSb3IP7crEEVNgMvmIZE35ViDxBTfKxFZcXlWoThUnniYE4Vc9IAXm
xvymaVWxeIm0FdPzo5o5k4wVdlC0WG6NuZprEWJ+uchbIZBUAR/lgllhLNzqFxV8U01zlEV6hxjx
I9FJdJUfoYforSiyb8iFXCOaWzFJsTw3xZFlxCVayiTH+JJVyFUhF4XYQyjiQDPttMwtdBeJt3gu
3bWOCiBEofMKP1YmkVHQIj1homg/zNHeJESHcXPzmOs/SMvgec6Z3uVT1Ifxs/KyhAnaW6FY0oE4
lkXGV6Z1mqUz3DANp3iQ8ZTH0CTjn1ZxSEvpZ2Dcxy0iJUR7PIe/vQyxNiXy8xEJUVba4nG0Tavu
lFiV9JgfoO55Resorc3jmBK6JZG8PPaNRObd5T/x50tEhGH++YM4seSgk0geWMBFRBBigZN5YI9U
YA/RpRhHaEqEC6FhdTEzSwXugwjiaJYMxgU1BGAQjJ/UlT6BfXE4Twdp9FJO4AFKfZDxA1lcNkTP
A9OEmQY8xeQpJn8H6fBnGHSVidkHCszhaBIQOAxGEY9Jc1k14HmOao9gA9xN/wRUAns6FWxEOeIp
XwyfAQMztAjFT7FNHMSlGJNYKQBPJmzkDehxlH+6nfYjOwbuhiAgTdKoZw7BxCDaKvjNqB8EasiV
IxHvKEAjsYty4SiamEBWIKImf0HUvQyrORQMZe52xPXAJEbZl8kZ2pjUg7Ir12aAAB1A6EloFGCm
Ac+ToSJh/EVPU4Y6ZwwpQwTOuRkvQFBOcI4+ynXoY5wyeUOe94/AG1PBzTwNGy198szJKHWRGfoR
YQr6wchMZphhbwI3ivAP6DYeSxrQNZbFY1ki+Yg5GtmA/kkhhYuob9Jh2hP77nnSUR5DtESlYLZY
g2ThRKMhnbKJfAZyWzDHwNFvsHg04sFDlpo5YzZ4BtFLmZpRNMDA/OJXgf9R5hF6DlgHc8IioBqo
NKsmM8KVi4wOsRxIjywSmJ8lorwZkc6JN5rw8QCV97zJZOAtMPsIUDSaeIlDOIXgc+Iw7cNgwALy
8MECdMCDn4ipwuFB5RbQlGhygW8STqVRrBiIOCDOGkRMAb8GZhrk7pypZCJgfgsHwxPYyFWMfAM4
XjDgI2aM52UF005DjrAirscWQRNEtz3WDPFzYEjyBPm1wFSBnzIo1iajKUA3Swy/dEpoC1pvCdah
cAx4YZSFX2WeCZAmWeSBkmJss2hEc/BAcJKbHTFIHhbEB6wBcQHXwvtjkTE/grZ0R3qWlHGS8STA
V0wrHxK55cM85HEFVg3OHUVy/d/Z0K//ePP154VFt8Hrim9KxENp/52w9Wr73vNKahEDBXoWCYZB
yJBYd2bvg6MlQSHBmZgCL/LhH1NXYtmwsB/kZv4+REusgGi4mFywkNEAf+iIfFW5kCur8qs4MMWK
/vn8DzETwAY2BYTlmZ8nV/JYvv4BumB9XcsnWNc/lwqTAw6h2BJ/K1+6+pgCMc8h/zPEDGPlSmyw
s2ClWbLKDxOHzjLDLLv3UpkDN5H14So+hi9IV8tkIcsFx1zozONeX2wpCA28V6wnHcRUlSxfAtpC
SnPWL2P9PmZEJgl+IX+xcgtutrCnMilyLZYHvYqxwp/JEryku9LPAk8Sk8y/oSpCG5wFkiWjpS0E
ge9IB2QVUUNfsFLOAuMss8YgmWxe2nxML3xrJsyCNn0RJKaFpoUv0OGPiYP5f9QBQ1XFAli8Zvlw
ZyyTmDU3NBBL4X5iEAeIIhaYVUH8hRDDeenMntkDdxyhBB82ws9oRP6EReJg9OW/jO8j7B/bxcDz
NJ7yI1c+j3l3k/Nei1gQNMX+wZXFQjNN0De8J/EAoHZMGWPngZ+Jze2RECAsSZ6DTqwZL2PoMxiV
F9K8gG8wFy4OaRbyDJDbIGzfdocmhErmwOxLE9gHGUsQQdDhsCZe2D/YO1EfDF1kj4YAKSaTKC2T
7QBgwJ5nAjdirKE/0gvpPOKAfcfqMW2ZvKbrB16EWyiLU4UFRCbty5WiH+CqaJPrDr38z9A9D3eD
h4jd+phKQp8j0BghyeQ7kIZ9GOnAlN5irTKR50U20HSde/AhIVKuy01iCDNnZLsxMTqHoSZYFJwH
Jizm+TbYiOAArsIh6E9YMt2AJ6aYFYHCQCY+qzEXm/9hV/ycT7A1NsYxGnlJhE0B2ulGFI1soPgj
rEg6VnQk3GaOnRAT4thDD7jPsHTAHOEFN4dsfEYwwAbAAsRJEDtkv505xg8PZzSHDOGFCYEYYRAW
g4jVgkfwiTBc7BzrN8SGmTg63C4vgQB8IWbyh3AZHo4YC/mp6eZuH8MSzNPhUGgzHhCDGXITVEcW
fOHPiOv6CaaLLnGbsCNp4aUixMEUtsOiy6x5eEvYpInHi6cR5XkYDjM4nX6YkawtXFWc+5WWCYNb
4sgTqoTnCqeXzxjG9KiZYFls6rJ/fmPP8Pqx9R5rJESCUbAKwppgRROTxeH9MFykP+S9cN82SVFg
zEyPuchmCYHSIfKmPuEf5gNZNQfIH5KbDTBOmGIAxSOOhPlnFeQPg2A2YAq0YRLkGY1En1IJICEa
kEaGPEJDGB8OeYyOilDAf0YZoIn4IWSTaOI5gxFTNYEaTKIsE462wDGaOTT5YVQTzDst0Wkb2kCj
rB9BTaQyIxSW8eIq8dkCSOQnQ1AgDwNxQQesJtjDQ2RByxb++gh6MtITbyPx+sUiOxDMmiEcglAL
4hkzlGFB3KX8GwvZastb6b+8B+x+dVrt73qvgY38dwPJG9dnna2FGEgwKaymLjwykpgbWoypJEYA
zgkOsEpiQgAv8QvQAj4VMBRCiO2AIudAMFiMDQCd8G8kvCEDBA6ZahokgIQdJRcAQYFBil6ASjaB
B8ynoLn4k2AirIL/lKX1eQJOHfiH3RUsC4Qakm4Asye4L22gSNA66TXxH0xDEoEzXJraptAV7AKo
wgf8ZFZAa22QTh6P9LoBDAu+SFyBBUU3iV6KUkVgitAoHjIx0U8IuS0ACTtDbQQFpGnxyHG+sKaQ
QkQxEVGEmMkz8XsSRgvXEYNWYEsqmJSWO3yfHATPS3yncP5mNdvf/53u/HM1yb/+1/jUav3klGwy
yowSn4aZYkqzQmw17/NxxbBg6CazAVkRN0pYAWEy6AGETxYbNRYTzppPMdRxPIfsyD2IhsArET2m
WnTz458QE00/MSUx4NxrMFSaLH04CxaAOagA7n8YL+7OPyYF8UEWEIg5MUIJM+11OgcOcvpSQp9y
F5NZlQSgURuYvxcR5q6gLJAaYg2fX2E5dTFRuVtNLRJw+YcgPWPDJf7wjw8ayRscglI2P8UBZdh/
yABDEBNmyqLDJFgyeDnLL8BNvoXdR6JzNzD5RngK90ak/CNRIukfOMezADppCIiFbIOo/FMElCAx
NktMj/wBzvrEyz7i+okiAclYOFhHkIHLRIWFthAX9ngR4hO7xBDSNYyUGenFCOWHMRHHmsHkhP2z
hrxzE+TCsUUTmLw/vyVGRxgPBxZQhcJwKS2hJ5AJjBKpJVFmR5AqnfgLuiz2I1sA+4YWZh4WEPoF
4FWWA4+e4FmIzPCKBupGcEXoD8SKiAE+kUMsXMHcwrs4iFgEaOAMoWYeUY2IF5H8kp4jApVVLqKs
R34GrsznF46haAZfMECydYhOyhxwuXgEcWwIKaAnH9flb9IeWv8l66FNJvx3o0N2K9lNkl/1r/pB
acT1nW2FoJ1w9VKU1UdXkG43hxsjqtjQNIfNAj0VM4jSlISZEIWmDuGgJVEZPkcjEGx+grwShIJj
pPibUWqjQLAKidDRRJxKjBuEDAL5L7EdUQKbz9N0SP7CvC/BcR4gwoX5s+kDgIJ6EmJEUoicSpwg
SAAptI6pX3gIZAR3w+DgBePmIXl9ohvILs8SKRSnF6kfmUJNwEMYEY4hI0XaINUSr/qj974nD4EW
AEaYf6iuLBy2VBzKIPIzcNBP9OzDqv0F8yQ6Dmstkwg/I/M+65UwDYLbvu/4CzILAlSUUZT4mBg8
keDF//3PFxSd1l9BjkX87rGNhBNx5T3Fvy/i9+Ny6o7vT0AOyMGk4EWi80Kj+asG7Z7yT/Hx5De8
nOCgwBzQJPFkUSFxjMTL4c8fN6IQIJQ3YngOi48b/cFwAElCavx7lolw0grD5z6+SvhkGPOGtyhx
HnDVQD2uMcTDY/yCp2IMfcEtz/nER8WzDF8kFMkVArc+kX9oV+T4qMjHsOa0VYZQcd6HMoaylMBf
WNEnAWlGIBFLIg1/Fm1RJKQ28XPCiR+XcyrQKpZZJFhkx0R8hAeJAH08VlkbVgxDFPJO0rXneZhP
5SYxkphxsJTbgW1Ryw/7QCFnjASzLWY/njLXcgXwZkLQ4VoR9/FQRI8glOAbKDZF+sX3wo3Ab5D2
xWOWUO4fFxGX8cMuIRa0SaSTYRL54G7UBU6bEgGVLskHH1uNufiAuQg52IeQf37RvjhatE7QRmwV
EyEenyA8PB3GxvwGJuSJ0UAJUqIn/SWLJYxCLoM4fPBbrL9Ngh33op08E9Itt8rDRsLvoAafuBDh
I4JI8hIELk3/UDtCeabEfLhy8onn/SiiTETFJf4BXsMrhB2CugxhiN8isThM1ScwOWL9TUJciAJc
g4vQHHNIxA4NntEDoaobjCAzTbCHv7nCET4K6ZBwFL3k5REqC8R72PL/rW1sg/prphjq1mVXVqPV
YSdW5z8w8/29W20p5EhRCbJrKBrE225eJqukqX1OJ1C1rFaml7jjrCy2/kXyJr2Rv8zN6DHcRo/s
Gt7Na/KlOd29bp5JZVjylh7TvbIP5dvgHFzMBEk9au/VSD6qRzXivxzYbr3sjXYqy1qH1Xc/6Y3u
DjXA8WjN9D5oa2q08W6GPRR8byl2IBtXe+u0LKr0q705P+qmeTHe9Hjj+YR1wjZtvq1T/ooO7OIg
m4qMtmHDovxmfg2PHqehsvdU78y2Wfd3gw193hk1SWbljfnFXZtUVDDv9sailrRFrznFi3oUe/O3
y9YPdXkOOaXsuGiwZUO/Ry/KWxqHwYNMYBILdKMfPfTNPJjj9Nt4Do/+r/G0JX1h1OT9+dlhs2XY
9NhjRDral7UnzeFtbmPKgOmVjefAV1s1dHb2L+rFG32HRJL0t9qTCZEdrV1CToRdJ53lToYC2Y/z
o7ML2h218k5ee7rTJ7s36th7g2wMk4NcaDSiJ2xnGNTY4GIuU87s5MHk0JxVxyWjjRjUgSyKMStF
vTfz139ThoEEJI/v1LxSL6fDolMl2aop/6CrJQXg1PSLTIFj3AOsKAxY18nOW1u8PXOu1c05R9/M
WsvYe1sdk6L0LMj7L17hb7A1l84r+nVPtHZck0rBmTDx8WVefp5LtfpSu+TusF+E3U9qb1D93ciW
LskDztbquV29+EquwzpZZxVbXb2ew7mYIYkb4Z6qLjS+dzi+jT0WbI55qHrYcm5F23qbY+OZvgrS
y8IxG34Liob8rswvvel/B1syNZoTi0LeENCWnbJ3KmhwygEZxyQjX1SdA5JvlPTRv18mJ+NQtvZw
ChEctnzfOb6U2WZCrbO/q54kmlm/RiOu5ZyH1WVKk/fJes9bmkKa5s1eW8wSarSas+fD/nKWejch
gyFp1tUyfljka5Fv2OPdfj3lBHnlcqr8xSITkZnnMJe4m7IY5wUnyngtt0F9ktmBomvml8/ZtSRh
XVjYjVqPToM17wCO/a+SM5utHWe5xgf7mNWMm73PqEFhj6OvChExdoPHYGndr3qTUESw5lJPNmvu
Vc2t5Q9EdmN+DetBPTho9jyuVNjVlBckfebJhj6P4utGzzmJmp2CL/3lXUq2xiNBKAogf7HYVccB
Gmabt1KcicCG6pizPTn7R92sGjrJlkjjHo2NqotS38iT8ykXgOLGW7NcGiQyfhKlUFkSmVu+yN2b
XJVvIz6HV1qv1uaXt/fjtrv1zigB+x0zynk0rPviXFBwSXOsGVTce/hnLc/lzBaTbFeb/YYk5LHV
jHQjTs/UZODkN+PtwuEo1JFT5cMhH4tUz193r7/Q/R+2CiXODlh5kr22t+ve1rxr8sxI2/wml23a
8ltWl/nv2TZqQ04OD9JX+6jfVlszVhe4y391/HDW7sHYuC/Tn1FqKaCoTsb+PzAgJtkQ/CIOsdbx
nWeO7UZ+rk7WOdqMliYfsYtSX4K9dRySd7gfTMlt2qoTjL1j7EjjZSdNcGcPNkmsV/sNUC3Nnub4
LtIAH97O4uiTpr2urh7oa8Ud48bwqBNCDtvevCp8jMbonp5cyi2ZVJ3Wp+F+EF59fxdffCr3fbML
qGj8kP46bK05IMtYNr0mBXhiCslxHMvK6FLO1vw69lcva5wA9292fpHZSSbrm9JR7BdjU53Zrl5Y
B1LL+GHTe+054dU+mi1JinnYDhLjgFQs39q8OmTYkmhEHUNJSKQ2srOlXDAo3jQokEUhnfj9Q0n+
8NdAVLbFd3412Z3ae/cbNauzNKjXdFCbsddCrG5262J28m+qhH9xLon64qC0p0Yc11sqUZDHtTLl
6JIv9V08sUVNq865UgDrOAN1VHazXqppXIqN7CIgL7thSnxmZW4Lr6uyh1Ec3Jdz4g6EGa8IvpU9
9ckF2iVDt2GUkOvxdEHe8LAQu3I3f/sNDQ7rl7G2XiaNXVwOSvNLyZQFXAYb8gXr0tygyXm5JtVx
KAxgt8tWGO6BDLKkdyp9mk+S/r4oDWUhBYFYQzgo28KWpM0SabXyJQpwCF7RMTrru90aUg2fRLVf
sTpkVn4Z0hlwsoaMxh0dU66CI2jVwbhy7ImLxnbn9cGt/3bexsbqbfVv0JxT8FLN61ZaY2SzTX/t
1MMn8e3y4K6dhtM1wpvRnNQHP2cgoG7e4qPmSC9SxFqaY2etKwmPZ5uddzG7OWGuG6te7B66nZC/
17J2uh02MFV1HVNJz2rZ44RzoSlobt0dDKSdfpnIVUMlZdsTljDWZf5tOVs19Stq/hQ1kGZDTnrd
uwXj8Gg1h/6LR/tPKm2ZDeNJfjByaKS/2jrkL2/pbNM3aem/JgZJ76Mr+sWWKO+db6xvn53femx3
yZ+ukap1dr2GebL9OnDU9b500yZVNmzq2cJnvUgQvmKmyQ0np89cGnsDOQK+xnYxBQnVSnP8vORP
8D0/klewyRtkvx6jAg5CYvbOGHukxXWdg8pvs43FuRcWG5OtvT7aDRLlSMpVP8uQEvJptY7G9tGj
jAjJkMHOaJJcu3TyLfp+1W8X8Eh3/b13tuuWterX2IXSZO8Jb68PVv+t2X1ngPjBSv865PhOtgx4
R5pog++9oDzqKWgWcFQHr8IWLCDSQkK2+XR+bZ9iP9j9kuO5jaoTu/OTcwnSra5a6ulNCUPYDUN2
Eazjk3vVjTJ+B2uz5blN8uhiJLZnpd2flXGMbsau75JS+zReVtzs6mbRMpqupEO+raN3U/k22lhn
OFnyRrL7ESTImXNWi9GxD/17UTdT6IBuOK+ChTxq0ggtTtnkfE62izJTuX0mbbMDioX99WAXc5yM
2yTZm/z7ZTB6Bhz+MKE0j+4kHB227tsNs+m/STDc6i81oR4Khb9B6KdxsB9F72I9Jqtom19dNkkj
yGyff1mbCeWMayd2Tqvd4v5zmLTIkT0Ve1Q9Ig18eMOe/NRIWn7BCtkV3d+Yt8lOeb2nCXew1sY9
a7NxVb0nFEH0vWZPUbHqzEaK0Ysjfsf6a9SCMayt6/bnwj7UvEdCZzouNv1xiCAFY7tFMOIc1hT5
olu2KHtfJLZ2F137mO6d1egyahfNgt0Lg7XzAAJPqjPcJhS4bQDsGOKu2TKOydrr3ZTPaacAABu2
MYTzTQw0zcejQ7FBV9hDHzZnVIGb/2oO08JoNilaw8HdZCWvm2Tk3rxN9BUf0nrbbpHKCJjGTYeS
aP46/kqpdEQUn/KD5j344li3vO5w0WRTbPscc6RuBZxYP4oGMHqw97l5W9S+SQJlB2lFlytqzFMO
nePKfzlw1Putcey9Rcmu08U+YdBj5N/pWIe7x8bR8UsOg3u79ROnZKh6y4a9UR38YvSEGj2dCUX7
42Mxro7Di3ELGuDk1qPI/vR6VoexMc5retnSx6CDZlOAPp6Mo205nh4iNm5/X6xxL/yuWtGvTznB
h/9tUoHkh3MJ9CZtdm3Osh3/PPSvn45Z5t/iu7jmewwBG/StaGv37KfzzLFsaQ/3wjzne+M26d4V
k1krLsOH/ySze9Ts78vzRnU2mppyZ47KXKljyBHPnWl7/jIb+DEt3XLPZu3LbP2QOcyuhw5q/AuS
NedjD9uw7GmswPqbcmjGO+janEF5NdZpD8N1odr9zz66APTlnRz6rXni1EDiv1sV16Ie++zIsc/W
5tZeWewr2xmc5Wb2ohWbCMiCpvCKOQgg+PXwmn5TN6lfjanXpMQJarMbHcYV1s1L0DQ3YtYcf4/Z
rSfIEuwKFG3rTdbs15K3R50x58u6kfLLVN3VLsgm7JY2KK2hms6xf8w6/eVPa0IN0FXUhOKzJ+Lh
10ctuwO6dleKs567RgNbwolZeCwd7CNl7Dmjcqy61m5SQypnG6qmqdqgHazkwZiQ4KzjGixsbbaD
TTTOjgHmXlNOot7vAIjZ1n8VTKL5AKnY1ITneJ6PXQi9TZ69vUSJo8O0+XC2wCQUJNunj+xerPQz
/MZqH4xttDc3vA57GG+20bpsmYVjfmFMz6gV1IeXlG/d8Tg+0GhBJ9vlFcd2Z236KCPm4pSe1HfA
ThiFZR+x02XUsaZU2pIte35OKe68YZ31vKtaWq3Be+pZsp9sE+2a9sO8TKhyYb/Z3BA1AzZ7xE1c
AneD1rGpYWX8XKKOLZsWXj+noul27Lpbt74XT+dlzNlVTQrTxdxFR6OfnoPvNod3mdQ1/oVttczx
03pySmLd6BR39xFSpSF9jikIYtbwbtl581MbXCaXaO82IH6/VAYxOt4q+pKTHxM5hvYd/Ra1xS7t
7D20oW2+7l73p8WhAslX/NpR401tLwZav10Z3ysE1/kmE7+sTThprH/fmJy5woFyt012AgSn41/7
8rCuT/eoHydnQ/Eli6qq1OdQV3PnXoKzeW2rcfj07hiIBv76Lu7pfJsg63oFJCExXSPAZkHZz3Z6
D1rs1Hmrm/MoOCBsaaZt/B9O/LTTIxbg9lJzmMmF6ohJt6Em8vZh2OMMYd3g+FZKw9h349pvGu8F
p04iti/ra3YMGw7booK2ory7QT2UUzSGutStutEl1423eHWHQ3qwBW2/lpwW+6ZqwSwgImqPmVnb
h6JHbtRNj5g7bE9XfWPXVhj8U1td0s5Z7dhKt9X1GyW1vN6sN6ICwCO8pG32RVFRv6U7uGIX98U5
FQ2v/nNfGvWTavefJLtTQCLcmluHuhvui/LLMV0d9LRyZU/Wz8S7Gu+UyvoOdQNwchXl5NqYNMpQ
HvwTKNBQJ84IhC7/2tQZqW/sLpaHkwEPjlqy/QjbS/Wxq6YECnZmeaLOib7/qu7WvFbLC9VrlMAz
zpHRYF/Drl9S3MColRfwC0500k+TU6LUw/BfbNm4h9QT+X/uzmtHeiTJ0q/S2HsWqAWw28CSDDJ0
ZETqvCFS/dRa8+n349/VjRLT3TPYuVgsCihUpYoIp7u52bFj5xzbTcWgV+/fLE5PurlV99F97dy9
UK/cmC66MKXJNS09o0qCm8UeYRRi0nqa0JqKyQjbM1W3zbfXIVoOO4+65bukrJRATJIQVjK3Y42x
kmFCJrrvNhqDZyih8GQ7ex+QFbHXPZXpL/Gl93CDdsIHs3eWc/FjuiaMKY3bGFFBG+9N48NQdzWj
Cc+aumOzgzuk7vyoITqHRaGXBN54qiqys2WHozdGCpkdv3N2X61d6BGpPCp553rK3BeACoLiQm2R
n1VKOtLCcBPf4i15/M7wmof0xBjTOonFBOJBOwHDgbJxinu+kK2xCPYWWSHBblPuuTrs8m2Ca7nm
luvVfmu5BQyPASXrxKwVK8t8ELBW6wOLHGi4r79ykb9ih1ycAmiw4Z4wA+ql7g9s4Bz0bNa5nMV5
zez3kqRrs2fv9DvLKVl1jkbkIujuHFHk2QWXlI+q2PG3ziBaxJMZDh6Xzk6yP3l01CUfhuXhLnZd
yxayQ2+dDMSe3B8ZFyCb5FJ5QwuRgCmTLZGOubeHmUQ0fSwdqtZ0s1MIcBJTd2syrzvhntL3Qnro
tSTlKRkkv/ehOj+cr4+naJ/5LR9PYaacU8o//W1dFWlLYt3scDHcMOZD8u4+hFvwLJEZmmpdKDRa
NrNzfZkYIAsZ1kn8lqUk7+NIrZvK3IWbYJvw+a4Zf48S3Ja2eOTsGMraxPtN6fOhSMkj8Ip2G11n
/yXeYAt0aD6U856EeiNsIuctQqfJ1ijTGx/JaWJC6Xzmp9Cn/MWf6Z6ccqACLRh+IdaHu959j4/h
XcwjaNnHdKMLwg72BmgnXfnqEeUkex/7lGfMLSl+5uytteSib5sQCCvne+RJReu4+VpVo/DqfkpO
zDAyMMgpdKY9en77xcGn1N6qp8hytO/owOwo437yNtnidutpT9KP1rP8fLdcJV6yI+igrXMd7xiO
e8pQ8b7Ml2xNh2cK0c9AdPveNlfnwjeJ6aEbU9IsDT5E1xKsRd9zq7gpPeot2/vCNrwZ2/Aazjyf
6IK12uZI0sMjTG11Iz2TIinPhxUgw+eMVEXnuE/ETZSiHme3cfTP/bfEYhbnzlmeNCd8HdEPsF5z
ULEInibG9HuMxkGB1iHdas/VdcueKpLTfBf7n+g7U2i5RFTECHsS83XZ+GysGYnJ+igCsgvLsW4t
u+DFe2Nwbg02K/hEXvm21iVroQdgat/oL3+W3wzNkktn9sOwiy4vcIxPFx5Cd6BYWSuvxGRsFmsz
qiSGFLfcJgdzV+85x9f+3K+sGopWm0oKaOshP53U1xfOgP2g34F3fNzRUUcJaJ1CAzV8W7bzJrv0
DjZNHOjqo6CC2+kAXSySNzDKDQlyskns+Pg+wNXi1iw+ONomv45AU7wSlxxbmdth/7zsmUgD1O+9
y5qn+ZqH1y2sX1dkWLhyXoXNW+LySwmBIfFOZFRrjOBR6MfKC1wlt5XrIznY58Dfuzn3x89wMzjo
lDEaKxMOIvJBvhFvKu/zQWYVdbY5IQWcqXzPjiK/b18opFN72dJsELwLRT7hNN9YnLg1BOKHQOFt
cXlRyTC2z+9O4AcUrLQYNgf5tqxzVK3P2XkxGT+37Id1MnxiOpS/BPq3eSsp1mqfyWVbYW4XvXFf
JYimTnGI9wWtCiaIWQRgAefEPeNcgFwg2/EUgfTYnBjY2pfAPSbXs8pftlb07qHaDVvjVDgCaF7K
FLXuCI8XnHlZXnFHwcEbBQ5hocnbnQpImsryoDONHTEJfga8czDH5p67wRpD2dpOwfcHwvULwZsr
8GK6rYtJCfRi/yF44AH6ypmMlT6DyY1wbvzngVRk2ae+/CD5mL7Zw2Yd2EXTH0BYfpgIgSZw7lF1
oWLPa7pI1Nq1rz2QSmH/mO1X5W3ao8rBp1P51CQiLNA9FVIHeu12TuXUD+wURkzL3WPvhshL9Mf2
eL/swztQHABH9gvpIf/BNOgGUzi/le0fmIse+aYTXTmNV1K0Y+FH38Ux5dDw8QIAmJGGEhuS83ag
sEV+gRLJfjdAgmX48hHAi0pLxhfugN6u9YY1vVjHAkDuZAC/bBv3HHFWAvsKhLxsgbejfeLjxsBe
2iO2QLaH4/I+f6aH8Vqc1lVksNwduQIpyL/b3Uy2LaBewEqAY28UxrrPZFRA6hLj/nJoj4fUA6Db
h05+P30v3+nrfBQmp7e2qeImwCvYyXO982L6S85gIwAHY/U8KwSpTtVhgdCH1Jddbcn8uNtCukoF
G7F1b2/Nei3jG243z+eQOCOR9M9r4upYzjNyAnRoeMK5870/EtNZouO0bdmLrwXPaXYpXJzP+6NJ
hRS63DX8wwU3M6vMgOVV38hwAukmeWQ7SEhzLcQ77YYWuRt4lvuenTbS2+zucDDfBLuWuyJhC9+4
0v3JEdyJh4g2LtXUzJQ4yAebP3a45zX/8dXimMxs9JLpV4NvBB6TkAw9AyLDfcvJrANUNlhb4qe9
LTeTV+0O9wh8i+Cf1kNC5Nh36LswkckpuVrbDIA+c04z2Bs/sgsddReQNdJvMplJ5t249B7VGyp3
Ay0DkLt+fd39p+iE2/tsx5ir8+P9nuaZp3Ae6MqIvuTtVGf6tNyaseIObTm75SYAyPCKcwR6Fu3u
qzMwo8JoJiU7o70M6m0l7wloMuUgIy93tQimdelSNxWPVNCAqP66vqFXHfGkW3dRrm5Lr7gONK82
02Z656Bs2amfElOqdH2AEDXnIDoH0j939jV3Zlt0pCBYWNstp0Bdd94zsoDnaG9uUaNHqGXYIPO1
o+Rjqlm2OWYmXROMfrjQGF1laYez4JMv2MfMeVwx0MIX2PAAJT8kh14PvaT0XrpkzlnzjbuX9/vE
t3bJCSU4W7hb+0z73EV4mQD1SgVo3Uuescuf43tcrLaDZ/rTKwZbzmHBZIbjQl7xgy7hww+TgE9a
FM37Gece0MTdd0deQZqOKKV9nrhCSE/ewBj45BYHeD4gDAaTy2RpY4+ixQ7e1kqAp+AEVAMHS+Iu
oe3lYg99CiP7S6Ddl4Dh1Jt9fk9vz0m9jMo/dmqOPHjSho7jATTZeWxO0SOn3O+30WZmpJtEgmaJ
H12Z3sa4jtcdN9eCZ3bdNqR4jE+19rXwk5Nk0+XoPEhK3JXcGRdUv7ZfVJh2cBg27ybxQz8XOzLD
rbKZOZon2qg9HsccuMJ/4Wja+nkgpjUnghBNU8Knc508cfslIjSAXhE5R7tTn2e/8V8Y/+WJDN+i
W/JmAUXsmplf5ENO5Y6WxSOf0H2aty/0F5zDfKhBD+GEis69AA49b8br4l2NY0gyQ4+ONxxugzvp
YBEzL9FOJbl9RgWZ5RwP495kdhvVQLKDkXzTJHquuCHJ3EmgWWcgipKh3nJIju3MwLjobNc2x+Tx
Fmda9TkPt8Np2JbuWvupPiTogazKCavqkvaaD17Jh1bZxSFnnG0z0xtrB6A0ehbjvYxAH1cm4gXA
8AN7onyA0ApMGbsHIKtdsr07Fz4dvEPq6ueZaIy00DlZw0dln0hRyi0W3T67MufQM2a+nZz7VV0o
8Ud6N3AM4nvUKM8Lgu0Gsvl2cXpEr29CjEjbWZWX7c3JUwV06DbyBZAWiZZD7Q4IaKzlkWq/biTr
SLPVXT9Usikbv+PYN28cUnfgQWUn3UeNkZPNvznWdHi32eMsgrPKZCggBd+U5MXTA97bVyIlQWgc
nYZOxVzaFYVX/ZR4cn2Sbk1GFVY+ASEZGIsejp1+St97dKxpJpe0YZ5i+qFZSlyHWUoe5XZrZNUp
n3Ga1m86eeUmpdiSiNOqUzCV7oJI0RctbkDFjMnzsARvfIlu4Ca0eHdI0pPj0l7izQClnpsznmb3
DKHN2y51M5RKfpYU8SXZq62j++ozZqfOvn/ONqlr/ownzbW75pcvWnwejyPaF3v4Pwbt+JQgx8Z4
7HxYZCJVO350tsjhZoYf6gGdIxWtrtx7HrcaiOW+fOgcRKGgW8VoxgQnNAjI3RGiiTaIeW0JC8d9
+xztt0K4jy+Zrx5iD2PIjzPZyunpafESHg5xDQgH3UJSOckrjvQ6dwZdymyHpsfHBFGiRjgHpacN
IvkeO3vLgtv6NXzSIQsgjVJt6kOL9mBkm7ex3EVEaOU9UKgVpo11t3CN1Tu6TRv4BSKXavgyMhFM
c7C9hIXdfgjuo4Tmx0hbvPFiQGifQPYobfpLfjFGm65hf2g3SemB0CBGuXznCNLQ6XYTH87FBcu9
TXpv3nIiy0LUSx67xzWR4QJi4OcYesS0R/UkbgO0LO1sH6FWoNO/H7ePqWcQD4EKNxWN6BGRJuGY
PfaiXeyjvXrIrtIVWInojjnbXUFfPjpy3G3px9KAkfY0vzpqz4R8KDut3TEuj+apIb4BMvvmc/yl
HvNLvUp/LBsboUaCjuKtkXkVqkg5dPGdtJGgpmoXc9/frJXJAHpH6jxt+KpIWNF97bX5jnhe380V
CwmihPU6H5a3gU4uRl/0Tevj8lRyZzdX645y2W0RmlivPOGOKEH/0n8keB6vufsFu4FMtTgI3P76
wQAJmtkDxePKwVm4lER+fhfQLey3PBnuvhttVNktzshlCF/CNnSHT/IBgYxnrULsfeW2h2i9/eEW
6CQFX7R19517HzgYY16DjeDSlO+/D/3hkYBOgs+Fu6Gp3lNsCJeSizoDjSGbc2vx38x3m3+e7l5p
VYjyGZDuIaOutKvfSAmEUtvMatwhJSAxGv0yeEBe3B4FOQVubduRh0Hh6CuHAkQyO5BUUZ/URAGL
awqCy9Y6q8i89CDViGJyJ2o3APw1j8g9iqbYozVtoJhHIkx3leNGGF05ixb7MnOeMxtNCculfkRN
7WsLTY5c+19zxyT9z8MFv/+Mf2BqzrqZqmrGZ4RaQZWCITMUMUc4Sx/BXWNyBa8kI3FD4/K5P42w
YFZgh7qsvqmP63zIso0ptyQklgjfQPe08PhqSgNr7YIAuflrEuvDloWh58PDheGO6lEHimewZt9A
Joz0mjZuoxTuvbc4gi/sgdrNu9FtiUCd396jhssOS1l5OEswATiuXnEat8EZRwrn+AzZi1RlhJiA
CBoB+0e06cmM5Ft0QlJGYDktSG2P6MXwy5yeXU5Conqyp3qiTZ8TwFknGsxAN8TXlaeVu5rzyOXs
AvHMpVuiXHvJP8zbz+X/b5DZXP/Eb5Xtf/2Tq6L7X3+q1Yff5fo/mwIfm/nafzfz7bvts+6v/5Pf
/C9+8y/fP/8KpI7v//U/Psu+6Na/FsZl8TupeBWW7z/Xlj/2afudf/RN+Kdf+pt0pv6Lhna7zqCK
ZnCoGPb8u3Km9guGMT/15S1ZQTpQ5Du/Cmdq4i8SnieqYekGw6Go4f1DOBN1eVVlvsK0DEu1fspt
/v3D/yqi0v7h//9S9FjJxUXXoiav/Z6zjKCnynvQFF2R0eM0JfEP4pBzpUWh0oeqLbcdeUqq03fq
GqfLCWRTXeMpn5bbpERQLtUhJUslOs/W81SN+TZpgnaTV/GCzyQaY81CozxQCy9VrE8haJ4jCfuj
IV0g8QRg630LjJ9b7F5cF6dAXO21BRoaS4Kkn5x99EZ7HVMOpNAUziKNI5ZttAOC6bWRq9Wb+ius
6sZpsJ+dO3yrOi+qFcMztfhHITYHvV+2ZtqVGxxqkARTpuOgmh8SOusxY7a7AL/HKlNdPRprnGjH
ZqPE7WNryIk9DIRdoZgcjRtZ7UHrsuDO6PNzMGSATKV80dX51TJifG3I8HqycwXCSjGcpkLfC4tV
XLpA34RaDTJcDMT0IHztWwzO53yV599MBailughUYXFRbuKihb0g3Cx8f2yrHF1TgMNShOBKQy73
m6ooGrrHhjNVbWXjjP0lTYiHm6FE62uJZgc3qY8wMOFPBCLVvVB+9GMNuU5JEXZqRoA9rbyFqYZY
3o8s7r1SbB6sWfyIFHX0m27cpXJ6VSYBJIG8ucYtrrd01RkMfHOEqFTspaWL0LXhV9ZDneojUFxx
nDAhbSh48/lRbcdjlpxxZR8dq1BfMp3Yj3njsKqIm9h5uWr0wzDEjzAEAxOEy4DZSxrXD4aWcW9K
2MNP+pOYh1RGSwDCZgz080MuOZkPOrY6fM++wzN3+WqC4hKr2JbhGhQvE61+klDFYAFzDcxAN98b
aRN8YSuOflUVQa4yHvRJ+RLKiTJHHGtPEsko1OZ9tgSWx6ju+rBa3al7Bt4F9nwuL+OpaHKAutpU
b6aowkLF0svDMWa1a+qPQScDlHaI/MVVjm+U8ViIGRJmOmntZJJimyrsnhSzU60BpZdF1LeqBm25
esjtBYsuvZVQuU6vovAmpS9y3kAW7JYnyM3CNpIhggV4rTbqLhytjRnE+3ieuQa06tZPEsqD3Cxh
R11W6LndL4MvW0NrK+LoLzhX2eHQwcdSH+uphRhQNU/KLBtsamghyWdRzVdDJmGy6kclodU2T9Q+
bYiHd6896X35IA6B6eRKsK9H62hO6S2LhidZKTfmqNau0DyM1dGMYDOmnxhYSc4wqLhuT8cYFWlM
jIDMVRlzo6J9NgfkF/P6yZJh0kQz4LAwb+MgDG01yOHNSsOzJvCYRAgDqlzft1IdYFlBJxdnYDtK
+2Mx1ftUaj8KvKdhykCpQytcW992YmbvUjPcBWKPxLlVv7aB4k/Ksa6jcybChqgHjCCy9BMxcH3T
1zAdJLN7C6Vkz/K4ixa/pzKgJ10bjL+dGBsIEf/4fN93CnhhSI1WWNJHM0ApNnP6NKm6EcLiUQtb
INZgdMOh9uc+eS9xpXSySfsssoj+kjWhqYXd9GY2dM7dYl3UtHlpZEx02zQ9aeUgH6QRls5Cgq5C
NdS7+SUcNfTLpvSI1zuWBSrwzwQFRcK1dEmi56idEIbAh2pjNf1rWorYA4NrQadL8uEuVEnWhXrY
DgJO24Mher0gEEdmHK1UeR8tNSCuFQOCCRr516ieBDWkYSE06TYxKuxZ2X/2VB46q6ftlkHQiCaN
c5zRIdEjt5l2eLQDgk/0vk8xx8E2kb23605wh2j80WGyiKS6iiapXt93yzS7ahC4mRLvmirch4Fw
yjsDSGmCoTokd1PTC05jTqjFjbp8bvJuK+HprjTtvmjoJejSThV4Hni1IwVc/Zg7MkiMah1zmYGg
BbhQg/nWitprGoYf3Dv4qsbXcsIFpRuXh1ZzWhZz5qppg0q3Y0X10kU1NopIudMF1VYQU/ogjYr+
q6qApLfGQahKesC1HjhJWiRHR2g8XktvBnMX9V1l17p4X6DZ4A5xRUe3FJ+lRvEFITx3BoBtLsHX
TGm/t0a7MzEYHyzxTk8SivA6II8Sg1sXEZCl5X1OIEtIPdSJWFKcqR+hiSTZS6zBPsZ3ir7fjP+1
vASeGQy+ntYQbYlc+JbgkKiZixPEwewLOF85Zlz2mCKFwlar46Oa9jSQpWYXRIlbzfXidgvAFxa3
qp/2ER1ubHdr7P3sqoM4aoSQnibKs2Ycz0pumHtFoeGfi+bWzM3cmcwSFE+X7bhFiT3Jx+wiYNHs
LmQnriTNB02isT1gCSAqyakRe8oAs973CvYBMtLbbggFbbgGZnwXI1e/j6LqVbT05yTSY7cuWjx3
w2wnV9YProKziCeik5QPQb7QkCoi2Ge4ITmSOoCmW+9hgddKHKUXpW+SpzILDr3Q32lB8LUk5rVL
5Y219Lj/WRUXWPIS1mPEtcDwQNwvj0aGM/qMoLI6bTKSFlyUuUkNTFm0SvmMW1Vy4xRSntCRPWv9
bRH13Au65VCYgptL08WaDL8mam2atvhRZjSNzawRbCvGL1JoYs3HGvETxw/NrdOB/vT8XvawMKRu
Cmm7/tDC8KWaMjcZ9KcQ73au5eEUWPlGtrpjOQuUDxZUrNJqX60ARKsQcQpPdMxee/n435Vo/zbP
/us/tXr63U/9M2Op/wdzdiraf56x/2+y/rB//0v8F2TvP/qv998m7vzm3xXvpV90TTcw9VMMxAZl
kYnlX22hULxXVENWdF1R0G9h9ugfiTuy9gje4wolYg5lkjSh0/erLZSk/2IpJo5QJkZOmrI6Rv0h
Uf9Xibu1ymD/fjweg0gd3X3emahKyh8GqvskMnM9qGfA+tkf98lx3mdHMKgLiP9FuKTn6C4/5xCs
oVifoQ4fw8O0Y0poC6tyX+61Q3+qgezaU8bAQn2KLuVJOEPKOXWH+NQcmoO6q7aBxz/bcDft411+
XPblMTrX4PzJuT9yWyMxuSpN0mbaj7uRqnXyGe7ZFisEtO9O8iG9VCcmUS7FKbwE5/6QnKIT+NtB
2ZWH2f/NU/y1tPltKfMfLIiEgYSkyQrWFVQzv4ctsknoo7CU0VgeadvLCVyxxf2/e4lVhPE3yIik
THNCcjXhKwS3WAPWMkv7X7+E9OehNkP6+SEMTacck//wGoEi4wce4/mnxe1FLL7SLt/LgDROpGW2
Pp5qMpk8zZF1r71BHu+4xZlOyXda9xlZBZv9HyfjP7OmeJjhO0YNyhFgR/+hOCznQG4LM2VeY9RP
XZbutEX7N3N8f/q8vISO5b2mSYrJueAE/nZNhT7QxyaQZzfP4Vt0TG9BFVRl0/vXn0T60/YwWSWF
A83BFVX9j6iW3EVxn1vK6JZJ4ZmY0xTd8Bx14TbDThzAC940vF+Rplau7Y0xPOtJcN+04qOSFq//
5r3If3JkWI3hTOpukSofb5c/PuTa1JWMu95VFuOr0Nt7s6vv8Q+7UxcDKuM5HE14o7F6TlPtS7c6
f7Y6yLeg+Yua33WG9ZQZ8WMwd35XKHstUPap4anTxEhA2EDznflXUaheEYUf9diCXun5IcsTT2kF
oPXCBF+2osWtoDqm4uDIiezOQQuQFFqA02SyaWLS8rBoCknTG28HV8XlZYr5u1Ld3s/6uOMonms1
OFjmtVGxE0qm8qTLWm5TsZG8p4BMuM2WMnZYQqP8CEwDOhWGW300f3T6DHmFDNNOcNQhz7Brkaq0
26t6+Cpk7X1kNPdxMZCsBuklTKiHqa0nC5ZrD/U7ZSEKpnRqGEB5keFNZsH/7i6R0LwupUEePtPy
ZpxmXgaaWIvyJRPENwFsMVOlLhvTibGhYY7xlu3P0jz0Nj7yNm5NgjNIsZckfAUX79ieejLvxFhu
iZrgTzNWlKr8rjApOZCZJbQMl5kdXUfgJVspxBLndPGzE0lnMWbHiU691tJGNLvKSesc+iznDDd0
UodhYNaoKfx2VO8xHrq38vixHKiOjEY9qLl5znF4dmTynH+9+f583mRJ4iirGBeu+O4ftp48RUZZ
pyUkK6F+1ebUi8rMS43q3+xxeT23v7ufOG+/fZ0/6Js1YVqEZru+ThHvrDx5zzsGV1T9ruwB4Otk
15rNoe2jbR8tx7YzV6CIaqR00woKufaqMWAyVLcy0O5m0iVjTt8tHZ95Ld796wVZod4/vVGDAGfI
nEfljwtSZkOed2I6YT2GC2nYboJFfJywVA4N8W/52N+gx/9UOF3jKF5HJA2WbCp/QJ0nMTKrYsFS
UG4sp+0YyBx/Tfn++UtI/9HnwYwHUyVRBp0w/pAYlEuYxK2ggZ5xgShmc+ms5hZrqi321v0kdtj8
dqeQXvFUTfSg+cDjmOzin5bS9S1sMmbUiu+FNSeZeZwCUt/K0O7a4U0zeq/Lgvv13Qe1sdGndhtG
wm3J3/Qge9cm6cgCY09SgR0PQCzWWLm9ttDX7JfN0JXM4Fiyo6vZg1zUl7xuDuKyHHOpOhglGf+Q
MidQ4mwuPdJeKuTxeVJ5R1ayzw36X0H2XWm1E8zRtsjS9yCr9mJGV7dpsOKd7Kqx3CBvDyWHdGrD
nTjQBO6hQIJ1cDDdPmNSbloZ8f0hLe9NuM5ykbMM/KySp++VwuT3HBD1nhfa6ZjY+lNavnYVjbcZ
YocRfwbx4spG7qUDrd1OjxxdrJy4iW5liBExvFU98dcVF5V6k1TS49Jhfx6OdCrrcKvKgh/izhfT
rxrFx0HX4c8JnQx0A+I4q3dNqt9hvW3jzbVdrO4QahH2j9Ypt2IfZPKWjjnAUHMJpIhYlVu+3LWX
OmSwN4/dKc1f4vJC3V0NDGCY9esi9FAnGkZEazm1BwzKipk6NNbyt1mt3FyoN4OwbkPxGM/yY27V
b9l8roRiP4oaHDSzeF1mxppp9C2sTFtfJhIqXWJ2R4o/193b5hX2wHDIxqOu8CypiIk4d2UJxbge
n1sckMNWftTDYl/I0ufYLqcYrCmqaIkmT3muedUk3MtlDtda65+DCQKMCTmgNk9T3x6yqcIzOfOq
MbqBnwp4mpuFcLKkcJemqh1lPPcq8/q45hmED9zT72tME3t6KHV0aq8VEbq3Lm3fUfC3h6JLXs2m
vZgl65FUA93TkYnXpcFuHtposrpxz8dBE48RI6Wi0h20PNrmUrxTpOqWxJE/JMxIRPSOU9qAAs92
CB/agr9WFgweV+E5VXhUEoxkWdnrw0AbOoQWHvfPdUNB+t7N0U4mpNtSw1yIqSXu0IcHoYv9MDDu
9FJ5zFRoWDxJAYPNbjlyiz4mjDf1ifGVpoXmtuBNwOZ2IEbcPBLm8QvvQRiUTRepUK0oosus5IGm
ezUSNBZH20qZ7i4iqNDckPGP47MkLDiErDRPkz0wb9UhvF9jrNgab7I5fJtDsynj7md0Trnxm7y8
T4PhKlbAr3kH1G7Gu8q07pdx9rHU9tanL6SZFwbZPpdS4Eoj/Y4r4v4kHvtBfEykYT/Wu3oc7pbh
GDGxJLIZbb3P9mrebKKxPTQgdZ2Zf4ZT+WW0L3Tn3tOguwmDhbkrZ2mu7y0Q27gLsNEEUk+1O73l
9mAfVrzXUGyem65/LmHLdQOVCKdamxMMOMdoN0blq2IVexNSeQjZeJGOuDvfLVN7qPrxmFB6w64v
q9dSbTFRzFqGtefqFraFbwbvtfrYVTczVk9FpMyOgc+3k5CVW3H3rJO4DkK274ehtgMAtCkageqs
/FVNC2/9CQPH3iBL9yRFriH3d0GX+Otv6ON8jCT9TgjzfVOi9MCbsWJGEwlZICsHjTWVQ+BjvdgK
aeGjk/YhNXTpM1JSAVmLJvu0hu4wNh9ViTWipv28Wac435txc1Gx/cXW9FkIDUe3aDfHI356fhDJ
T50gHfUgmuw+s+7Wt6ga4UNIFlBbERzGaNuo9YW+yPdQtgeMxB1R4pS1iT+P/N2AmRYWFxwa7noT
OOsJ7bjCNc4DMNTFYvNk4a8p839Dy/B3GMX/d0iGpHN9/6Ni+5Oz9ek9636HX/z8+b8hGJL6i2aA
XuDLZ4jUPiYV0d8ADL5DZ0FF150yRKbsolT+tfGo6L+IPzXd8dy0RCxEgTZ+xS8U7RcTaz3NksAc
6Fwq5n8Fv1DWvudv8i7+vohQEv6SBhp/mqitLc7fFn7iGOZCmNITi/Cy7GqKEGb0dPRSdCZ9l/qs
tg2o5GdiyrsqheUYPWfRp6xcNRFov7I2YoH0Rp/4VZy5Ugs9bIEJJjLdzeB2mR4WM9qVg4HuwxQ8
lipOrhg9Xxe5c8z+vRoPjGsW/buR/xC7fXBXwDeEPoq/5ENIqhRoNCkYbBE2EqPJxtESb0l+WYLL
XH4tFTwl2OeKzDm3xfywKLY+17wnmhSMfJEztVvdulN1cgZYwNbk6UHozAPuTrniNLHiqyY9rHhn
MjHfQNwVmEhQknW6PIOIUDJQoCl3VQiZRW9BlAl6CZyXafbW5YmEyeUGA+GEdzfg852Co+epHwt8
BIqcMdw2mnJKxdyLuWQA8c30w6lF2KOss24yRAQ+KuiNk2LfG2q8oxkQp6J3K0ODNU6izvy6LNkB
/UvTgHdGb0Ac701aoRrve1qn8GTjoJTRLs9gmVuhN8SpL1XMWJcUZDU054kpuOBbmqSdpXI9BMuu
mFN3CBWnCiOvjyDLlbObhpigMSmWxp99fQwjOOJQEDWaGhZe0XjgQJZSHM1ggDODQTg3Tt3S97J4
E2HqBwtNUt6noD1NeMXK8XVMnrXUqdC6YaqNjptpPvbzE9Mh+jmM32ijlO27sSZFJhkDHQ1QJCcr
n5pqcmkNjd3o5vKTRp+xlJ54T4XSAP1Duq6f1ncZayBdAh3sCEp2+CmoAnI6LdfG5NVS6Cj83pLB
hY1+Yv1+PiWunGA47TTk4nKZuLFaOzIbNVUkR7DumoqeOY0evaNtxIOqP9evrCbk+SRsNF20hxbC
lfw51DStSPlGgeFq4SNfJHucnlZ7YSHB4IqebVDt83bxtZgsibeV8VjaHvevNHUDPbDVeNxMUFgX
S3DrBM0DY3SrfIspNMnzW9k+td0nOaWjwvdoDDYE22sMFX+xIEvyMqI4ubqCgQzof1FiohzddKaQ
StEVhtepo82aCF7V0mUQX7t2L9GTpKnvrjt3iVunnGAOt+zaULPNceGsM7elP1W0/UU4ZAJPAuTO
oS3CfOBn352xDbYNBldTc2c1T6nOCHIFGs8eyEgVjWnc1Drzk7U/KChG0MA3K8UJ+8ntBj5kxBDJ
/2HvvJYjR7I0/Sr7At4GuEPehtbUZCZvYElWEVo5NJ5+P7B7ZqqqZ7t37qetOizTmCQjALj7Ob86
UMoS+Vgaowu0QQTNcVPW2CX4MAPPyvL3uOXv6rPizTrztJFUl7VgPl+BXJ2pzLJhiVH71iNfH8YN
ePA6o0bTet3BuyUzBqqTWPzS/TVKPv+wif83faL7Z7DqH3ujbUi5CEMsw132zj8AjcRdST9qY/TH
2VdT4p2+86uB+6rW6cAjF2R7nvo8JzujWD6Zd24zyVITG9M7Wi7i9nncTdzx3jCP1GjJpvDYTKpd
r8ifQetRwWUnBrPpESJAQu298V4bh2oiukEvjz/mGxSlfoElZvpcFtk4fq+BpnwwjPtgEf9ZjLrx
sMIjFMijz4wF5BmvFolOUq197nwdcxG712CCOcdEHmDFSn5CtPDbHOdU5+Vm0J+6fmioKUXyGXgJ
PDeU8bQUxg7E/l0TPeYtHojx3yAgf4FY//nq/qUN79wpT0uqctbrSzo+16kL/42wgTXqwhsbGDbb
+ktZN5HcJsHRQ4PW6IvNmPl/fZ85Mv/5DLQUHIPtWtLiwP3zfS56IbyhSbnPsG94D6hLedonzMfG
kQtn+7uaZLLgVHo3v90E06Zu7ptgG9Zyldjbsty6zt6xNmm3b4yzQCWoIeMe0vIOfFjXnxXiNLKS
Yv57U2qfEu5gOIfKAMDq7v71R1lO6/9CUb6vqW+AOLBn8mm8v8LWKlHMR/UyJq5aO+1/dG226Qxn
PbuX0tTrf/27/oye/sfvAstd5gZbpv+X+6fNzI/ADoHoFoxx5UI+97uu29twbR+Upv/mt33DMn/6
bCaFEISOLw1wY1Muq/UPq3HwGPIqgwjvBfsNaqWjG7CsonSfVuZxhA4ozWmXjp9S1D+E2PicGYPw
t2J8HRijziDzbTkynt4zbyZdAtAk50h0lmZ3XXb5ogFinNPXMAG3ENVHSKYV0Tdx9JKoZF+wyIe4
/c0WJkzvs47b4wyGYjZI6Ue9DuFwl3eRZcl94w3Xwa8PVvHpjvZGTTsNqBmMD9imZ+NXPYfbuvsc
Ir3GHWxwuC5lhHAhrROkt/U+pdpvzhyv18kItrQnfa6O4RQcRioCy2xWrplsdJ4ijgl3yrlX/WOg
8n0jfuaWeRSROEC8raf6M5nrk8wObKFrnhSijsZN7t7LpXvr8ZWz38e87eV4kC5nGZzvEKAm4ORb
Pm04PMsUe/arQVNWLgy5pdfLecKWt1QNBt8jlsWBFikjOGnZ6HWgT92Hm2xSBw1R5Gz66a1vB5BW
kmEGSVeGZkZsLGT7LUZwS/y2z9q3pr5v513YA1ckCPXdfltxSIAub6Zip3sWYoPlF6tDnzJTdP7d
Su8F+okF3pZ0cUMRrsz0fflcy4GSl2+zxUWqrzOBBx4VpBlvOtJYRvOn52AD5z3XnHlTjKKTgq2v
Y0I9uglre4RZAKl0653SkAIY0DRPcBnYTIBdiQIzBsdkN6I+bYGqYixitT6YariWwzGZ+o2B9CJq
vNtkiYODMqrH+V4wgK17Vz0BAWWOuN5EgBBty5Bi0XXXAfrU8mDFmHjMdNXE064csn1S9lsV1lzh
vWF3+xnGzw13IcdKz6EJfnVwUH14Trwve0rVE8dl7Fy/z+WtNwMlpb+ayAaZBwJ0XhHBbavy945P
EVBtOuMFKc1hOa7VgBSY8qhK070o9GFg0Swnkp1/pv3OmLPXGTDGTKA9cjB061JWDzVgfEchJAFN
rCR8TgtFqXjuPebEhuGxrcLnzJTrdHkgxOvUWayrx94cLwvF0dtojEJqA5Ip+uZz8D4k1bUpwnVj
X1zvMnlEcVDWeh9q6FaF+Vx0hMzwGzxqah78kjc39ieffLMGosq91wPVrMGJhYBtCjnKXL65OS37
QD/IfRhhorbkvkvag1MPOzW9LaUI1Y0fgvWxKuMG72iPQ4UjT9VPPAHo/A5CLUP91II4chxWkloD
mKcs5THy7yHp1st+4daEp+nX0oWG5LTqbHMDM+giBNRDfchzXERt+F3fah6Xaamqx+e8/ViaCLfG
m0SPoeth68rPlHTI5V0UCYEKPYZoHB1JuFX5Q9d8LkXUYB0LSTwbsTFU4ZEfbcoZi4AbbSPRb5v5
PY0JlBM8wo7YpBOxWqQedujv8KEtiq/qE1lYlVYHOWwjpQ+ySFaJP26d1jw6VXzfJFQDfJ6ewD0i
GRofggRRWZvtIzPdNOhCdBMcavvJg2iNu9e8vu2SGG0SX106iwa9n8iIhYRJ6/tN5uAK5X6hm/x7
Y8HTsLQOPqeoz4NmORSwHsXcgvLIBzugsnTIC4t/E0G/NX/4GYuwfYjHNXKf1USMAtdcVTVNFoFH
7PvUmf7Qb/uBIjvVh6WjQvpx57r0czXzeDMSfmp7nWHgxs/SjfW6RhZTdHQsZrc1guYu1eG+ZBfT
3nvQvZexQ5XO1WPV6/cswNaqGZkc5QduK8aK1y55MYuvuMCTFuOkd4gsRJ9a8R4MyLEs2Ng5nkEe
30gjACoOFSU9EkhzndTuavn/mFdb0VpI5a4dFWRJ7ADxdwoIq66K+6rFmSxwYUpME8KGB0zXZgsP
Q/RkaBwa86EGuYoOVfbsd+cs+rDmrUv6WfAe259xzBzY55aKeLnXQxHvnadMgwxZX//xZssUn1j7
aIr7FL1T3ZKY5oqdV5KrQjup5b7OGJQ72BR5096qM+4i3rtmo9W0CQpCh2yxQ8kLfLkvzS+DTEKT
+ayLB6m+9tkAGwGVgvAWn5r7RhQgIOLOavE/Ng5g3UfPpY1fvO6ZnTUseWcS44qUzG+e4t8BeUkE
ORvh8wC7DnEg2DeDKt8E7Uupnsfkl2B75gQIWD40q4scFW8H4Ku2sae7lyJ7rsdt2N456SbuD0F0
TM2TP9/a8m5iBySGgre33LK5e3W3bYm+yc02lsRKEteb0Lv4xOwZXAocJMMvn6itMmbkq9zZZH+m
Vr9OQ2jXDshPmKdi2PiuPpqq28rUfxFhfTdDus4zLpOSqs809r4BPVPjP5imjV/wNrtou+AdNQFW
qc0nqDGNKf85DfON6ffbiTVlx2JrFSwktj8za+78hKCA7L2i8G+jtWii04ArqYanFfG68y6aAwHk
cWdqZ21xR6pNar6FwV6oGInd8gBhGB4AoYk5i9kki/w8wjgXycB2i85yxt9qHoL5zZbPhYSg5fOz
Dqz+pytfpoqcpy7GIts7WBZihtGDacsJD0SfrKfCXjtBh1S8IO4Lt3tCAFzQrm07WM+TpDzQGy9t
trNvPSi4bzmCy7BJ5smlzd80Sq3R81fSwa8iOB06ni6SRwfcgm7LVkXdaIGeu2SzOpSTbhGtzOxp
+cWaVrSOEGDkzTGX2VZ5yMWH52786sBAjOxHo/JjRPGS8niH7IdN+mXOP/LyoNSzMDAZkklpiedB
J2spv5TsyVALV2oW22wiLVfGHENfy4Mi2ZvM4GscngfVriFIaD3IS2j2Rp2sS+drRqq6XJKKfU6P
9nr5szNF2wNKpRVfd4x2PTVU3vF7YTAh1rdQyw9rc0Kjar4Xk70OQp4JnW18iqO8D7YJUINl8s/U
8maYfj4HW43DLCFCbpwRknbEWwa84cCCEMdkCjEuJVLJKPr+9xlwjeAaJVW2QmDpuMyTzvCDTQSK
IRxNKx47tMNT1rEASIxIcMel1mHoeaMpGjm0HjG7nWB3iAac7/X71GHIoXpcNgmBbzAzL7XDuhut
lV62d7/bWbSEozs+5PTuyz/z0YDGROG07cIrYAAtBG5LlplBEWZhodbho4UIwnGKdxQBWzOgNG53
dv012cO1AZWKAQ+SfNp5FobfisNikhdf32WoJ5duX+HZpEYZAyxCTbrNwNVmlNtFQ9DlTOlrR+c8
VesOKsPsr36UvPbhtIuT3ZxOZ6wjxzk23uMhYFcftsmEpwC8o7VJFqIea+ZHJ8XBxnHWhyBO4Hux
9dog1liK3gU2bBQ5Z9R5bfkQVvwLy9wPVXBQLhEuFJ5pw1E8jrsF9ilSrEKc5soVm0zM2wE6dkZc
O5i/tM2ShwBMjOoQUVRyZK8GL97wKDszzvPccA828tRvDHJsT2mh1w1C15oqLVbmvkDUHRCng10t
TQh3JrYSIRfP9DR8Jst5euwz7kH0WzMaR7cNOCnJtQT3aRzj4vSv86xvfk7wAodyhGr0t9n9bOC2
DFDCpcjKBBlHM9l0DdLTQd8G1Rzntsbtmrwq9PddhDyziB+/u7v/JRb+ja0JQuAPbfA/EQtPv4r/
c/2lcaP8SR25fNM/2AX5N9v0TLRLiqYfpRpN+D/YBfk3y0BJwf9cR/rMQvhPdsFSf/MxLaGMZJKF
9e1d+g92gS95Pj8KCZgvXegF63/CLrh/FkGg5rA8fxnCQL/OzBn3r+RCm9iFdDjXsdcU58yconOS
2kfX+Zht/zS4jbnNPcDNxJjXftpfkul3gevDLTBpjk5k7PIWS2tv70PgLbPg1E7aavesQ3XXxwgo
x+SS69/d2th2fvVW+/5n7Y76kBKmZRUHlcf2yrWTZGOgSRiL8jMPfw1OjUCvxiGfPk2Nh99K+vQf
s760KRht4ODL8FhToym2tc3hW1SEVnQZEaS53LrCJVRmPlQONMNouF8uBom49/ODWcVnEEDeNhiE
HefrQBOhofP+PRbkPj07YX4dw/bLqTF8Zw1B+T5e8ObmD91ZamdnO3Kb54q8Krt6cAK5cWNj879r
7P/HOgjF9S/XWP8r+/ilf/vTClu+5e8rTBl/swF6FXph35YOcNd/rjADC6DFUw0fxyK07f9aYd7y
JQOA1IdwQwbLV/5B37nW3/grmmVKwe8v/A/Exx4s4B/QPn64xS/lnSlkZIBj1l9wSyOw8QGWdb8b
WiwrGLFO3y+mPULbGGjyKC6j7hSbBxNPUmJtJlbrLc+H8i7NU3o/vyalGFZun6muuXVh9ibz9FDZ
pXntAu8H7oHygCfJuPbTZExUhY597CbjYW4UCk1C5WNVE9dAuXIK+4h8c9cpN6MzPKcW5EbS+/G9
vWBwSPYosD1kVysn1uJYi3dX5kRFFxMuEK12BvNcHoIu26KWIc46D90dnoHiuUjtU1veF67XHkoL
wVRXVPs4781TFHLUa9HUGxUk6b0yWJmRr6nXotE/BhDoEFpqk86YDqOyLs5l7uJalPa87qMUXYjb
/OOlDM2NKLroaAZ+cpaBkZw7CY2kkxnaTVWAP5Smu9pFcpFgKzq7PTWTkSiGS0gv/PtJ+P9Ujqnl
UfvTXcVXyqMDpKpshXbv++t/wDk9ndtzb7fkfnpjsGpGszziGd263aIDW4WtdSoDx/sxOyNRi35B
XrdvlPsAK1Ewo9Qc++ilqfDSNR7H9WNS5sZDaY/Gg50KSsC2L7ZeZJ6D2gqfYp/gQacYoxOUBO0Y
nk6rt8dHoAZxnAs6G6fxCZIL+3VswE6gy82V6j8CtmFtMNegTK2TV0WDtbbx9CR5R+xd4kHN6g4w
pjXUazpOLvBn4wTHylVbUYi16n0Ga7gYUHK3t7epCIggKTr1QGOedJ1Fl0oQcd4F9/2IgcvPJ7Ed
mgK+V8UFSFD34jnawiCS76PKje5mHxCgmLKwQudqvddULh2tzmXsKMHCXsmnjnhvM6j2hVfS/1tT
vpeN7ePlUsbFnCw+phPazW5ws+5cGzlU8fDSRm53ClpFN48zcHQ74tCt1n0w64wkS8cunuow/sDL
muyNvCR6dirbPc+9OnWQ3jB1Q8DOvmrQFd1aEzFWPNh67eccZdMwGidVRPW68W17Y1bKWn9f6MiI
ivumRqLrWCmp0KbHHVVBgLFvHKN7VHlmGaL593DlOqr6oXJvwCGW/lTeEJJ1C9s4GPAWCRXk7YpN
OMH1k0/lrtYo2ga/wau4XPcxwdYaJj7Et1v/FJU5Hv2GfrS1Gw/PUAzQqmXOoYkw91zR/2QcVXC2
RE2EEdML3OfMDdStFrK9TJK5CX5an1srdikr+18aGc5ttBQJSkJUi9qPKRiuewbjznvPOFey/5pz
4e07Y4Q5HQMmWpjgQ7YfB7t0uTtG6/0+p5m6ma7D0Ro9jkFd/Zx9WqChLWC/Cm/L5pdsq0yWt6HF
0EeZ3WxTb5ruopRGPCj750wH1ziNOpA0f75UYuu1Sb5JhQwfw7obQcPU0nPE0w+3tKZVnDCWIPVd
QCN+KJEMDJVgYvA+NdvuaCDOW/NOKf3d6jIMcXAfKPNH7atXJ+VnmX6oXlxZwrECJzhwgZaRBdfR
JA25psPrx9K4+35xuoHYdnMGH5uDEi7ATt7jwF37bXpz56p5rqIMgk5E3SEtvGiNFNTc95Uf3/p5
FrsocKHmIr0teAp+Ni1BppV/rkbdPtqguXtEYfEtcoy9HargIofhdydQ5Au4utuPiVVc7ILhKdgo
41M6zsROY5+FlYqeEqB0NZO8JgQCjSYw9m5vKfADusO1ElF29iqnWKdl92JXYNhVfhGRNV785SUt
F8hqMZP7hb/0GW54ZgGvKnKpLLt7MJRoHnXP1ZRgefkchGwJWXnFCFlex8Am4WF0iXKZIlxpyxOK
lPw05uFmwExwp2srf/TF8AizfxhS2T3xkcyDjG1Bk4bwpKwyc6cCkJOichHVuzGpxPHZFtq+pl5k
X93lT/WhD/vhPA4Qqv04OE/S50FXcVpejfbYavElIpeDqmwEACJWuD3XmnkLjgw2spuT+76c5cnL
21ubevNZLy+BNgj5bbJfUW3aZw9FNadkSmhLA/wOUl7vvi/IuLSwuRrOrRr63R/Klf+Gpra8pQb5
85FhO7aCuKQWsSnc/6poVnnhhdNcBVsrWBAe5V77CBN9KOIK4YYmR3gUL4nMkwfV+MlD4gRvHJXo
gKeQpEBpG1e/rqZrdGxkyfabzfa2CDjkYpV+1UXiHSopg5ttJ8Omn8H6xyIar9jfN66jfByERQUu
5ImrjiZxdSrJbILOMbaD03YoEpDGdLb9Y0gsQMcu6U9SeMQ2x1pu7cgkO9iqLpCM8hpUGU8ljul1
hW1jPXX6h9cY6zYt7YdjlGf6kIWsCK3i6In1BG2RQPIYlj6JNIC1QSx8GjP3KAMh75I2Mi4CnS/C
yaTbUSQ4+6Qu9EZ9iiotrlMR+Gce/rVjTtxCL2w3KqTVb/Mc7KtFjOeETvMYD/kqsz+7qgnY7xST
Acb8RSsb6jFRP/3Wj3+MRumuDD9hZE6oyDuqrWzLoZLupNujsZ7umjRK7oKkAVqfImsXzU5yH2L7
D+zhy22j6IpwiiwtD7rZ9Rvy/wpZocIcSH2K7OQKuPwq2jo519iSdkaN3KXIMzJGAudFek17s2qr
Odp07uvECT94D8F2xpxxFmF3S2WUnAtiFXA562qtsWeKMpZnLPv3UhfqJe56RoKUA171KQUXWIq2
3lH5LpMm1N0CY9p+9yoTJr+4tX0JYpB/KaeRI5VAgDFAsiio6YoOv2mcs7xnq8yutu7VCteSB4+F
Lsk4GUarnkNvMPeR1aHxod269P3wWx/0eMdFf5cXQMaDVVn3Vp4TOjglxPrnk3EKQ3VFiU3cVFMW
L45IH2pPcJrU8Ueg1HGEs3PkaF8LP/QeTTcOtunUTWvPcLcu6qojWtZgHyXpsxJ4wX3g72giuiLB
upXKYTrWeRNe+DZ5nBzCUi3PPLsASmeRe3uet/owt4Z/mkI54i4t+LS2Gd+RAmFCx7J+vBxcvAay
XSlrxmu+vMxErbezvw8Tw9i3dqSe2w5kHaynm11sfB3kUm8PZJRTut9NVQW+D6CLxfVJl8H41FQQ
CoEFCJXr1tzaDR1xJlyYqlzYt2lULhybM95LbwAEi6bxFM6B3onJfMNIQjrGnLAZ5AWBgdkQg5pn
9pMxV4+RTppTkvk3fFHzsy6J+EhQbe+dYGzWceSHd3nst9S6/sq1qvKYzdp79sld6/R4g3g+565V
4smCIZn7N2eSw3uHCXiVFUjBLSqv+7pvd3FtA08n96M96t8yZCr6Mrite3US4V8nmoFV5Qzt0THg
fIM+6LZi0ZkVRZrjQMjUvrQLaFRz9qDvDEopDBKq8JJbLAuO97jwD0EwErNv1QydM2u5bZF9wRiP
RDQkXf0TyFbsqz5vrmlDdJouSmdTKXgL6r30gsFNG3VwVgW/oHGYf1GEHanJcxpf5rogmtsane08
yOhigIhNqxwnxRYvDxpDYwZJ91uGhC3WKWfpYWTQr4UpqkvjOfg0OnnKZRg+ZH199CfwvzJGVGKY
SfOArQ3+UJzmFr9DpbT7kTremyhddbZTk/ERuuJ9lvN8LbNxm4558yCT+FpPAYHSYcewLXjY0vHZ
mdopXNcdYnIxR82dyPVr6/uIdAYPRNfQaOEKAjHQxMOb1EbzgmXi1vTVl6yS8qB931jn40T8iyAw
LvAt2Jwg/eryjMTAIc/O2ZQ/lEFHOmIboKRHtR/ORw2RidwrQTRgZ7G/T3Mg5omK+wJOOxDnPn0m
Lea1onp3LMc9+ZNfUpElJMOLyV/rISg3njPbB2eebx5oDReCdTUUr7KMzYsk/uAqJ4/hfe3grGlW
2Ley5iOKDWalKW1eOnaeS5+QVpsyOMpoqm5Te6Fzwloy7NKEUHlUN+PUiQOffrgmLZFolRd327px
2/P3C4EpIwfJfRD0CNRp0PfmYBfb2YyY/CHyV3Px2MWjVNcgTJ2NKAPjgz1klQ5WhIPnA0JlKX+Y
VNiaexvPEhyYPfq77wer3VWRZZ9M7sJpGjLUU98XC/P/IVChcfapr85T7lyTwApOedcxdKy378aq
Q56Dqa4tTP/cNKM4Im/o/Ww6VTZDtPTy0gegz7VNHog1FdXFCeP2oLziEnS+BdtlMORM1+TIdpbH
rCG/xNwwR4Ro5wtYPCJGC+AzWXPgG8ThiqTBPUPzX+te3nW5ue0d/buKCIVIximdVmGpRx48Bz2G
GSvUlPGAADMiicHoqjPt58bxPfM6N9YSB+kQUOAQi1UueSTLizZRbKiwuhW1RYBL4sqNnwxg7xwM
FY3Ftc/9H4u61Df2Q4QKh5wXXJ/5SKOA3ESmWbUbJ9ZoY5j3WhgehonIvJae+yiyaN5medvcl8Ig
Y2LEL0qIcOWwhcspJjqlKHbSt+DUxdBMxyhT3vn7ZWI8pEPu0F0xMi1jqNNrUninagjhNay5q/ej
E9K5pqE8ZlMGJduk+cFIWoYYtA7chuN147pCCH35fhkK39tZTn0vNAx9hwtrZeaVT/6rU62zcWJA
nhHrgn19n+nJZ6RknN0qtwfC9ydxamP3dQJ3OoS4CYw+669Gb+Z3xTTtg57wx2Zh4v2oEhulffLK
cYNeEfI57dBcK86yqSGgI6qQIHqedVQCkWiNA2PbFyVipshCM02Ybo/Zx7ZK9yo88VY1UXnokJQT
nFbDUVVNM62HtN3W5TBeW2siRdLso81/VeGYvPZFWc5rYy6dgxIqfyqq5qJFvUvatriVSB8ObdXI
x3DkiI3q5CUvByYfpuJca2xn3x3HZLNfppzUcz9553qqbnPnRQev/zTSvCNc14OA/1lHP7NgCrZy
CMdtHybhizPd7CK7uZVbPAxRUV9VWf7MhLHLluNMdX7+1E7b0ET2K3LiYPDSqBfyayiDpomcGa9C
ZuDsigTcOXBSHgPpbEsw69cwau8db1L3xv67lDVLc7zKgpEgsbZPTjV3F8NCcWRSOhy0acYPICZp
3mOvX1QzEP/FUylMxqSBrwE2kyBIds3RVW1z9tD8Hyw3PVh6zK5GkuVXY2o/0orRPemI8syWs4Vw
ozKgbQomlmkfHK20YUOzGhlSm0TkXkr9RopWsPve4HRVx8ee7dM3bO9il8I52BGHVUi+RUMVuLLs
0j21bgNjCN270rSFKzPR3S1LUPl2Rc/k0sS1LmOMFqEbET58/9zvF0xT60xFnHOVpBL02ojE9IEq
PZ4wUK4zXZvIUG11W3J2wii8E9IhIaiw8nVLtZvGIWEFfpVeKct/U02HHEC2PbVn65ElzgY/hl5H
lMxHo2t6vS4s4dtCtfn7j28cxPhx7pj3Bjpc4CkcvVWbqUOW4owqjYIDJcnL+RIYLl40+FBHR/1R
JKzcYA6vRe0OFzs52D1l4feLVXFkhd58HUskV05X6B2VHuGuAu1AXg32RmP13ltV/Ng7gzhbbcIw
JIxMf9/SJIQFFGaqt7iGyThiE9hFkxHdGuTQnWkZT5kY8fpPOtpD8f3qx7lhV7X7Gz0aQcvI0kBW
GkSkM61G4BLA6aSSubV9jPkR/HAD1Pnemsm854OEVz01JS62gKEEpWJrWV6+/9T7fbKNSwQ/lh1Y
u2xR0JBNFF0LN5TbruELhAWkd+TquKTfkL2CR+6qPNao148xahhKiIbFWiYuEWHTeCuc+M74kSVZ
/aOdDQKCe4Yc9vI5rLn8bR8aD/RNxkq0k7+ZYudtwlzwFFQyvkt7+4CqjvRXo+6PXT5X10bHDiaA
8pZQld0ZjS7uKEvPjR5P2kIUV9iNflA9kU1tBL0xuca97yXmvpmI8YuK/ndJh3pCkfcZ1/imvMzf
o3N4LtrRvA/N4F7kuCOFFOmmJl3talXUi3Swp6zgh+us9fY6wy4ZUm/VhpCnoh7lMbQ/pj6ggypt
9m+VsUrzsgbk6tVblsJd25xK6D7Gbm0v5YZZZc51Fu6wq7Jioi3Qw2VKXGwRs37otZne50N9qrLR
fOhEPB14Ek0GGuXiDlVDp9P2CmEAwlX6nFDYSdHU8PNr3gqieoL61uQKGmunQ2eNtjSNznWEuDvk
miILrDmeKyOOIZT6eieNKdyHVv9lDcq9qMFh6qaZiLWFiO4mlxfHLb1dysm0ClyfWKmwPFHw0JDJ
ajpXJYRUgsXi+yULkv5A2M5XXaIKK2rgohwjPTnOZEuVrJhoaqzLd+02Z90tznO8rrIwxClDIpAG
c3DO5Fs3Kc6pKQbgHMrXLKjK8/eLwEW07uOY0EC0Q/Ng6cv3SxCk926kNTeyK521MrpLmhUN02lL
65oMgbqyJg6GnG9iaA2icpviGs3WAmFKkuaEO1PilfU+MUNyYkvFmM6IJtIzejFtnDLAx1oWabWx
DbEe4/bH2Pr5PvBlflkK/pXZGYzeCOLkvpyx3aSwGCu3FwS3Rk2LaURN9dbUQ3JnDN4XUlfj1DXI
ljI1T1vE6N5jo12ys+bqXMzJeApmee4q97Edp/AB0KwH+SExQJRR/NNjEhl3O01z7xW9z7vDmtq4
YYD0pUlxP+TSOhRVQDthqmuh7N9l7yCsKbS6yvneqxtUI6aOseHQvTtG1N6ympApwHxvVxEmt+bg
pgQlQAKLbtbvv+9U5MgfS/F3ML2x3JGuuEQ+yewa9MDc0ge6CDKb9EQxy+MopufJkCW9thE92Vpd
kALMR/IJbxbm76XKi45ZPv0kRiF979pTaMcewrnO2tMBpeeyeguyOr/W1rUMGnG1Rt/fR934VmFk
W2zE6pR02txBLz+LmfgJMXnetkhaRoRQMJ1oiJjmK/qbAYJ8NdXjqOmQaKbqS+yVpLNLjeYrRRZc
Js4Z97JeuUgHt05g2+eMEj8iueCqKotplkzaE3Z6H6SaJSGcHMKAv7ZN695i/41mrL8QKUESYouC
hkRA8u7LYl+1XfoSZ1FI1ro9k3jT6uE3EY9LXTcyS4CKFodFWj+3sTc8Ss30LLYvN7PEMY4n/5IE
HahtFKhVaLTOLV5eBIVAjQ0bb01NkDeX8LtbGnufDzNqTa9XlTsA3WiL04ipcdp/8P8vV+e1JKeS
tusrIgKbwGmXd12uu2VOCFm8T0xy9f8DvfYoYp9kUFozUqsESX6vTTzC1qdwOHlaeWg1I7qaib8a
uLWPxSgIC5qXMEzzcz1anGRxyW6Xv9QwaIJAve5P6vs/jNSircOI1BkPOhXlY1Vvm6607qY9IHwm
SFnL8vyo/Ki5eTmBfuyCE7F5w5XIsacE4L1ZZtpuA1IW12GU+PverH/ZMkyutVvS7J3o70Mehjf0
3NOuFLMhXtNRyFpsS8Au3aUs+Jd0irG74Nutg8I5RREqsxordxpFsA/N4O6YP8wtoJu37SNpfWjd
8NLSSlanYvxtZYT/iVw8VGVsotAmugPB1IclqQoz9QNnlvHhxBUgn8G9zBvrqsd18nA5+r+glPRh
GTjfJUZBaIVl/Zhyz3zXe0LOjdTm1lYmljVGNDfOqX5GsF4MoAwksdX+XkcMthqrq2e0/s5TCENN
x0Y4MBZn3Y+2TsGYi7kp+gp3+Uw1qEMI/p3n+GSs1ySoWyUqmMSZ6xL74DSV8bSpPW601kmMWz0v
mUvwU47xmcy9Azdx+ZxsA2GXavpVWSTWTjn1rWbYPC1L0TFaidhEd2qjPYgrQhx7kMVNTZofZmNo
qjax6tNCrHwuw67PA4pb55fd8torhMlcSJdtUXWnomrS81j0cIAdfXKB9lNrS2s75OiKzXx2q88Y
x2iniIGCkf4vIfLr2GfFdcCLdrb9cYeo852XufvjgF6fsEnAFiTUYm2XnfbVdifO/JY/bT3BfF2V
tDyl4yu8XnpXoiF/xs/+ovTqz3aHThX1m8UtvvIjPzuB6prYHHqCPcrGfZae150Hq+rODuZ4lJhM
rNqgta9xTCmnQLQhurTbs+VKTuBB+DUPh4h6+TJ62AGCJjWJZuvIJLwS8tGuHTNDGQ+asvLyaroo
zdp7du1fliXr7W0cuwjD7KS59EEoH7auiHzxo2HdVOwTWugMr3nHNxTlGPWMKnVx6/jcE55Hn5sH
LS6J+pwG7+7n9I9HsrN2hWuHl3Y+vrlB9jdBGo6Fs8ARP3+hUTbkV8DO7gRhc6wTDptNKTjdu5mB
EhgyH0EXvJgZ2bW38rh9XtpWnzZhwWhtMPqeWvbIk1tYm2y+7/Kql7R3YgA4mEk/U48VSkFPfnFU
TrZ+yNbizktQSlr3jHGDeN7Tia+JXJ2tcd4flyt/3iTTWWM3VAah1TP40g+Nf/S6CRDRiQgX1rrm
rMQInaZq6K/5oymaH6FXlLtl6tWF786hPcA0AWaAdSMTHzkwYwk53v9dRbEgZECkpxjhHOTMfE7P
bAwtfHXfpeUEp6LxskOnZZTM2NVuSmuqRLiDC+BfYNQEGOlsJsVA1mLrX6LY+qO3QKHgP/5TM8pr
qPXpd6scT0HLq2IchX7txoa07qCLj1XhZ5dCI5pYWY9Ic8/EEY0nCQbMQYyxoVFgU3Gq1yvDqZ5G
E1A9WPhvSeYIJipOHrzAxSbFpPgQMINt5QDxpRiVM/ls7FgAO3ZiF8IXP3XS/b0Ird5UOj8HFPqt
Aue3PSqu0xH9A4/WZqF0C6GZmzLD6WuGJbh86ZO8HiEEn7mpqfDtTUZeDQLHKb445oEzn37iL6Sf
lqtIWFwZ5d/WtIqtMQXOaZqXeKacMMhcjajMd3E1WscxERZK8Ukdx0fpSc1aSYHhYArBekxNwfpa
pkGd1egSlW809i2JgPcnH0jFcMsUQJujBdlE2r6zORP6g3BeGDX9O2dkta/9AOPvTC+VvfMni6Sz
Wz65YK5tlLgvfiXlIc7SYu+barqJYjr7LiFDqWeTaTcvBP9GOF6ir7yt20sxLxJxN9kIYJnKrTa6
o5w3mXbmNrHbcsPbOblUjaPTQjo+nYgYYKfnmxpl+s2c9iJlmClTH44mzz5CR6SvJKCurEhvzoHN
p+WXOJC/oaNwBPqAAJl9qQfn3C20c4EIyxVtc4ziIDjbdpXs9dB+WEBXkNdVqE7L4nTkZiedQS1h
x0i1K5L4JrSu2lf7MBmrs52kGKfnKxk11yqa4j38X3T2Mjc6L1fZFGU7JcyfI5bvQ2cbb3DR4+uy
+YBDz87iMdiWZuZftGbweR1jt5k/GWARK1c6Ma4Ktnupm4QPRw1vjzK0i3UDN33SE9OuUIJyaacY
Tep5v1czfJYtJ/l5EZUfnHK8brYdfAzKirYDSvBoMzRYwRrj3Wyn8GQ0uf80x77Z6cwNOGxw53dx
T7dHJ/NzVvs2Sg4nFwdTwVwI6Z2KeSGNjqyROPmZ5NpMXsX2yQps6zT4RLIOtYUqu+UHdBvkdJns
qE6SIcjlfHDXMt9ZBxXExkKTLkugJv2cqp+qAblb9o1lqZDKHdKueUZ+x1mvUPdxbLMPAywFX/hR
JbLZ+m4qSNL3/Vfu8hdZpOVu+Qp8T1QbC3Z7RaSuJ16qAh+IihoN5D5E1SuEu0vMob06VeWeCbgd
jW2sh/rG60P/Ez1cIER2TLclSpgXPA4F9kl00x6HhAAblWtUBCjNC6c99vAqCzZRn/4t27A+/Vva
nuCyQPSPmvDWdZmnw2NZLE976wjBfDHcwbg7Gokwdn/PWnJMJDQyMl6fvr5g3Md1TI9tVpHIzDP5
5mJtz8ABH54drzwN408khmLduUmPwl7SXFlI92g1qXt0Sd7e5mP1VedPfPXsMflcmjHfdYb2XW+i
7zaJ8T9kAw3qhuN74WR0mpkJ3L+ZEY9segL9BNptWSki1VwGHhH12r3ndRYKxBxT5+jfnBythEu4
9TnTrI2eCKpnwyLmR7Nq58homtFf5eabqqscgo3QJCwLyrDyrEGRtZZzYIfUYa0RTcgMTzTjGh2o
g8o3sY5cpO2C6k0Fdnu0Y/seS6rdNMpts6kyj8vVsgw1PQsaw0ngH+ORnSY02uS1MeEG/V5RfaLB
eRMy9RpFw/DQPZ1aMg8Wt3KluSsH2A6/JuM4M+wYn15D1qREkL68BosgpMSKxF70DnpxUFV2+Pdy
qVHY7bNhOsXvy0EpzApxI+zt5pAKeOo6Z9wvFJGd/ym8WhArbGFWU0MEySTDIy8pYj+j7gAWEryS
ceWq3kAh5TX6a1wkPuYlLTkECZEVhB2ZWzcXxW4hmEqHCBo3gcrV+1q7Gpws4nn+y2MbOjQqIMWK
BiOX1rRbvH3YM1XzO+5+SicLjn4G4V+Ax61yNFMES/AEE1H3Ja5RjClS+m4LNVxVwSGk0j4Mimcu
JvB15+l6ZH/zZ4Lump3326kn2qTyHGc3o9Td9JGQdbqPm22YjolDo4FoOTXhheqF652acQ5eaFRB
iSrH8vUnyyeSpyH69ghmzCAQNOYcfUh3V9zVx7GxSCmihdJTEd6DYJ4geFBfXBfMNp41JIvKKU0F
DLqko3g5ry2L5YPhc1oCAZ+8tReZSrKJBqC1KnjGuZ7G62CIKIeJIn1TqtA99Kb82SdefrP7mbb2
tZiuAY5AGk5e3qH1IW/b7N7kwU/RSiCOAS6q7GhRGZgnq3oGnWCyfyR9DcpViGsn+X+bMw6RdqG4
eMaXf3cOX7w66iXauhdnSPKvoA6cSMdTpE+c7DLVf+ly3H+R4MbI4PN2KGceLkAaUSVBzosQFTFZ
pTNzaJNYPYcn8mWHbX4qclLI06hsD+MIky5N1R8aga3Rlm17cWtQ48zVgl0MyrNh0h7edITP9SRs
nnW+itEYnWeryp9Kj+nGgXLbRTQefJ4GTAN7sgHpss718lszjP3G0Sqo5chtz1ZGpH8VluN1jMZX
9H3p3bC7X2OcdhTDJend72rgqcIwNilZjfz23mO0ZPHuV4iVTIQ9OBpp5EbhdkWzrr3mepyd5oS2
VvqblANptUInKF/sXP9rGJJmwrogXMGyzfBQ+P2foTO/WLEXnroZyHeyGmmSgAEHkDrqIPDH5Qrp
DnnqIVFsPi0Vs4hpWULOQackRqQX+tm91XH22fBdX4A6NtOUDiebY/260eisCx05nMrO7U89OZQb
u8dtFWtmdSEQnKaveaG0Yht5RXGgsmE8Gfj9iN4LPvx+EAK/8BBvgvlNuyyiaajL0jiVbVAAB7vS
a5qb3utyE9t4Y0LTfkg7UMc8Kii1WzR7NfLfYwDYeE6IA+vlJF6F1UXPtsNGpdtpvZONXt0rDX2l
kZXtnuRsHroimMVJcRavB8EEETgp40yqUaEK6PzeUERwmtj6XiZq3ntEDIflCL3ctVVGkI+vxLTB
8qLtpw4x7yr00nUJxHAMDaJqyQs/ZANTjaxpr1vUoJzj23Wbwrcg3nphL59OYp4eCKD1z37NMwIC
s1Myp9woyxyUqAgVZ5GGMHTYiRLf7AuqRvLBNZ/9haLsACdqVmvxPpRW+1F89OwORWyoe2uMsFoV
fpxFHjYFbbpLVAV6S10MMWbS22RBr25InujUrlHKmQ2OsUp1nCYjcDHXGjdND5UUuQaheDlcuN6Y
qnrxE7R3ZaoNRN3o1lmavbZSAWF3Xpo2R7NiUKJEopyOMh/szxstmWCO20ALXxKTLdacD0n1EJNg
VEePznU6Yhrd7okWksqJ6aaVShzVLORJQoDbNvS8i8U2fbUQRc0ZLMofq29J6Wnn2piOXdBUz8LM
p/WYYZHKik4+AsM9+CbJBrKxo4tIbX3XqIrzJVKVV8VduDaSX35nk5NEfcSu54hw0CcO33Li9ZIY
6Fhklzi7rPO6R+PEFr+R2OtaKdnHYvkYiKdFYpPtEanaL0Iv5LPqW1REFg49XBUG0ibgXrPRr0Xp
4KUqiWJAVYmDbCHP8xqmwgm0Zxc63hVfLNucydtzoSBdGVPv6mTWpy7Q794GNRhfAxv4wmR39OiM
wKjlf4Grk7c80dJVitL2OWQB7t1xlfVN+DvgnbhqhK7fptweNhUqHzPSzfewIQuSXp77UPfdAz6S
3B6M3lIf3qLJ2wmzMfZdLz3QrEDcmo6QKGfkHFYVmG+neUhJoQ1shuHPvwkjeP3qzE8bqsi7E/Xy
4muk+Fh1Umw6adbcwl3xxzHlb+CRl4UeaWPXu7WILzonPVeYXM45mSifV21LSsIIt7MbMuu31ZUF
b6LAuC5LSijHiuabjkSp6PekSuMtrizxqAzaQhs7f5FT6zyFiZmGqcR7jwUnNb0xjo2szT0C8/aL
UZM8hwr1XZZsQu7kvGpWddLqskXm1rmPTIJM1yO+trrz1gxU5jtx2MlKdu13JYjGgByq3nXDfwxB
Nv0cfO1W6t7vMVfsPPMP2lgdv4lRnvXARBg9cc+G/MM8AEb3pFskV5SgOGqqlHa+ISkufTrH2iHh
7HQ0oXVIsKIGJzPlg7lehGpIl+ixJZkGcYX53hdmtE11u3t1HbkfqV7cJbOUNzC6JzJRGoVHFO00
Gykm2CLjPL23DLvctFmvvmtwPG5kx+iief9XTY5eR0O77iOpEiNiH5XLL1blFAfDj/p1bSUCSL0k
YUBwMid/0aeGMRUbrKsuzr3BvZt6Si9DUm91D7Ve7VEdPJjDQ8KhHT1tTLFwbicemxsNN+GdhAcG
LJcYHk8eR2xS/H2xcsIL1PfKrH73gNONLaInBsKMWI4adsO08pNfSA4tSNIONUjsoRP5NwNl78rJ
tWCLRMq7IyAnYlpqP6rYFscgZ3zwh6J40/L8r9laA/uUTWEjJ56V0HBLxL2wCUFs/Q8wgo/MToNr
0qC3d1KWpO2/uAG8sTKK8hkwgqwSF+lurAvsHyqK3kajju+aF6xV55ZXqlv2Y8YXj1m1sXfVQHxC
6uohIQcdL9c4hv0uPfIUPmcC7koE7V0GKhEZw9eowOmA4Lq7OXULJ1RP1V518qlbUtste6Uj0GZ4
WkSTKWoA3TA5oZDH/t2a62/ilPgrJ3R5QSOWfqhougOVVM9W67b/qGefUzQ9igntmggPPx/D0nTE
DmdnjDE6GFa553xRSNfwPJcRNdiK2EfNjH8XMXbaIhBIltIs2fKkHuJuaNfLo1xW2jUZHfcQzUK3
KOq+zA/P3lFBzGFf/S2kHlzrRguu0FLZqsdRtl1+rYIgRLhhXszKE9eKPKcEdQF0Qua/uXBPHGrL
/B0CaFoNInO/0Rzq1XfV3XgpTT8iq6PDPa6qc0VlkKG070StUhA1EKGGFpl4rSk7Zr2ensJEu3pe
ke7NhEwZfV76qM33Krae/GF4k1Xqdes0Z/YLk4lAmaRnR583NJG67q7j3Us/juvcHEKZid2x8KSz
OLOPpnaUvbOb5lyAqkBQs8B0apcsSj/wwK/KUVW7ZP5mxrzSZukR0WIZGnF/XnR/PPronuhCAbIO
TczooET6axlZ6VselvnWghLYcAqs9sNE5BfVD86t17NvEEf6EQ+Qc1uWRBEOmundXjRnQ/a9fPGA
IHyZxV86i3AElXYxBWUVkSCxGZ18VxXrZIoo1mQbmM3+mHu6fNy1adwcFlAnKdycaMTO3WdZIzBM
jfUh8uTZnpWkEgq+Jlnr4M5HyXohxdK62Nv8FlnmmyeEluZpudIGXTK0g6Yl+c5p9GbOF9bVeVl4
a4Y0ryCXWcZWCJP/plhrBB8PPckkTky3feo5tFzGvpguwHn6FKKjCnDZA7HsFpxq6mGCgYGf5NSb
hxYnxbkjD1kSFnWN6Eaxao5dnKgvsxQc17H1K/PleFqWNLH+u8rnq6J2wUWtHssjCr8Val+7QzGV
kYvQVbl/kzxoN2lYSNgm74l5k7gQ2KMeJcfd7RPKjCcwZsQja60OnTP/MbkubBNgl835Sv9mCwWR
U2rHXozTOZ01HsuyfNTLX+2gWjJlCW0nL6Ppz5at7vrIeA5s/ls0ajj1ozucjC4a925f7essnLgX
GKBUa7aE3M+fK+OJxKA9Vp5OmsMY9gm8bkbWZUGEIWKT+CzGIp8JD14hLnWQ8VjS7hgS2iYz6Z76
eUHl5J4SixE0n+jMq6xaO1omYXBJal4DFJ/XEPB4LQSCxCk0zF3m10wnMzNGDrf1aom9tDwFzd6a
CDSuolLqNcLiWhc2GTvSh1Q25d5x+g+Mhs5emK5z1yjIaX22KYp7ZCXTr4RvB7u8LX9kxGusCIut
vhQ+zK+sPPtc2HhU4iFE2uyocme3kMMLD7HwPK3d3Jk/rZ3oaiiHaBj5EtPh2KK5kcgPAnLy45zR
uYbWnOl8fV4W9D8OCnenxhhzXpGgGPl/S9MHiOhUFmOU0BlqZqphcFDXElezfDCfaEK0k1qEcaIo
v6ZFFOyKRYUgzZCGv4qiOYLzjjX2nB2OFf24LCWiwGNnFjuU0rCKsiDHdoCEsckwnpfR7qgwnqWg
5giYYzWXWnrFq20YJImLxEOaycesImtUDghDfUva5osdUhjUcrv6fe0dvASc+H+w6HKFZQR5hLST
zf/36HaoNldwtKioZw5jUR0tS6LSv2EV2oits/RBFPy0Ny0esGkgbjQj3nTIUAoAKj/RX9FBBDwc
F/RApY14aK3W7ytClam/kiRSRTpTEi7u9XIA/HcejJJpz9RuHJZXUWZhdwziato0jf0ziJz4dREW
mJr4SUHYpR/89NgV7rRu/MJcD7NFwutgtZZzKUktbAFNVB2cgXSa2MjzjcydaDfqSXSk887ap4Fr
IY+S2coSNO+FQ4GCzQsYlEZHX9uNOR2ARO5gSvJV60SyRYQQrqhPcl+F4xKh6uHE26Hs6n5nYMcV
poqHlpQC72eD+Ysv8NaOnX9Wwd/S1pEham70bobOyDMCws8beHnhxBVmJPQepI+41vukd+bP5SLF
E50VQcEhK+FLg2sd1mMf2itTM0umvDBYj8MwklYxnoGcxQhHZ/vU3nGqtKEkyZcjUT0le6QuVIh3
x232o1BH2OJ0I5WDd9Vjn848lX4qQrywidaqJehx8nLvIXN3Awxb7pWr4rVIq3D3ObpbBt3OC9Bf
BFNxLFF9oTCaM61n2cCy4IUEzSY91oJNMQrRH/Jg4B+JXLQ1vtVZl+Mz/BK8Qko6z1CKhg4bFTPl
/MdkIwXDdNFpF6MgKcKKaEpLiK3C9bVYq2yJUbICCpb4jleeo0FGtrnlnu5JMqWH5cFZnpmigbsW
TUxCWlmFJ2delquBCPtTmNXZtp3QwPsDuW567sb7qfZ1/FtJdTESFzeeFaljWf5aBIwjm3Ni8I31
vvqeAhSsFLryF9+mQCOOCM1fljG0wrVdpf66HIt2W3qEwKA98V4HI/De6Dp8vxxq30key9LEtFmS
h8dc3lCCWsI5g2mTZWdN9r6ZldzLEpZYOFLXf60CJo1V2trFadD1/lX9b8mM7DSE3VqT0S/0FTlj
Iz/PNWjbaeV5c+QKxNLVJvj+6PegFylI6jkFRjpgztlHMiXEDiUGWiNQqmUxI0oLOwN1ckYwz4uu
E5zSRfp462rDv9Rl+hv8Wuxbpw7u+PC0O97q/b2uK9SZ+GEuQ+dYlzS080OOBu2w4NHxOTD84GLW
BOrWXoroHRPNyxjbKYmorQdQW2N8C8gxs4ZxnGX04N8LeDETFmntqX2o18XWwSgCtxUV/rGl0Jsj
E1oAwG8KIkmur1u+fd03Ni4G4E/4AaMBUwx/b3sWrC+LDkY5/uagpj+bqa42yCDtV1UR5F4GBamx
nnvm1/VLI8HHtOK95h4/BKQGQyZE52TmvJYlmD/GTELYC+MeCTEdoUOpDXvKoLIN57p5G3B+WaFz
q2yfEYVO2rdKoyPLGqqH6yb+y4B8Afmu5UHmCWPTgMppQrnHkmmI8JQZ9dNs8iSsyNpXuvVjIF/p
7iE8v6R+cl4+pfxkJ90I/xbkJFE80Vu4D6X1Xqc5H13f2rkWdhn4h3zm8xdxpSQSpYm6rUKWyZeo
xp9j9ar4IypSn/zIe0L3GAe3Y68Iy2hrqxIEOh54nekNaTht/1bowbFIbPe6fKrrdvbKNJjnhLtZ
/i0lyrSbnHrQbkPtrAKXwhiXrbtqkjA+4idGQjWfXYepVeT7h/sI+fguaMqfU9oqRR6Z7LdehWrY
GuZ6T0Vkkd2gHwrmX1OK0qblhLGcOcqYHm3q7o5h4ownj/fMPnN9dhvFNjw1mrvV7F68TCPtfPwH
YPWBco/ci9253A/+BCSD8DY7uDMFYGxV8joag0WcoUU/N0Edv70QA+f8HOR9vHcykfI7EtA2h/IW
zAxE83KlSNAjYjh0nhqduG4XBN8s1Bd81XRb48q8LQuwrI8VKXzvvHjfLOC+5j9qzbMxitrNazKD
HvVfrdTy/aIuk9r33JTaA0VJ9NI2Qf60fPNr4SKhGnuMAXaD5RqP/LCZvAlmsNIs0gL70VrrXh0e
gc+iy4S4aROVf6akE6dSWuGDMCpSqNK++dGW7r3P0g8nyuw9FZHjo2CcZUiaX5OzFIiAlWY7VJxy
M+5Zh7n/zixN2YMWX6VTFPsoCfy1U1nqK/2G69L6i39CfOvxPm7JtzL2iZUf7daY7tiaf9mhLA5M
MtNJ6/T0ps8uvDwXalUiXr4tv+Z66Wnk0LEvCx/aI3Ks7Di2aP+1UF93KY0vWdUEz4x08XMZu3/0
ScKHAhN2kN6wSlkPosZEbja1uJjwLRcKQskelea4deu2OjN7V+dpUqgm/X7cWhFsQemFIRN+015y
75nWeC+6WS0cW2BZlbI4XYfFxgliutr/Z56rTZtG3pJX64b7tz5MtboEdqpuUWFyDOm5LZG8psea
DjnU1JO2N1MD7u9/pLsXefZaGj2VqEaL7z1W52WrNUSQnrHnnRGdd+u4lc1m+fW0I5KJqIoutWYj
ak7epeJ8wPE4WOWx0vBv0GCJLDvD1m4SUD//+xk5/kPHgU2bScmCpmNy6dUf9LyXT0FE1s4sQkF4
AeirXGsCICMtgfxLSIVUIOfGC2VsWsBtokvZRdJPiTZXuk0gge+SsLeMhsuQmOvDAw7b2GqDf4N+
LHeiL33avAZi1T8jDDxaw7YLNRDPhELUzikUWj5b64N0F3EH4xFr5W4EXtwT3jH34IzudoqLbJ8L
Xrz1bL/XLZ20M9WQzD1/7Pqm3g1dQ8lsIhXeuljhDM2gcMnIKBJgVwnbRhuxz89h1jBLUZ3luzxq
sPV5vXdm/BHnjqRYE/x7XhavQylheSYzuYc5/0NwYMA2K0b6kmE6x9wr3wwqci8qngzi3UjiIQ2k
dlcxLSW7opIfeQfy4mtofpoJh0E/6A4HVranYnDSki+kjNZaYtoHnDWHvAQjI5zyPWzJ14mlRS69
K8iORjIP+VOiWgXl2iB0oNDFI/KLbGl1ciN6wSyLvBI1a2OiWSVDwqN9bNrsm58G+naZ8QjzRmRV
2hNj8W5A5zCORvGM+6p4ohnXViYh+2spTfNJcHC/9mip2rRd/UfrevtBBqm+H2PQUYXh5aF0OC7T
+h4bJomwPbnR1twt43e/MUcR22rwaqkrXE+1LmtCj/w/BmHtFCyjIlmWXNwz8lSOnm6iXsYWRCCR
S26fnM9oWddpRzMvrs6CoNM6H+6SrNiOjdI/msS/oWzJDiU31N21/T8NOuatPie0eDxkh4L0uDTU
YJty3omfMLvBTI9OTlNx+2ourxSEAgiyBl5RFVVg3YQXnGr2c9MbJtmQI7iplmUfeRsgVJHqnrPn
3cKxP4xZ+9F5sLbW4CE4nRc7s/tjjWuuMjlVB4aJEQpFLfW0gKHCrH+wcSXHog3eNRsXsfpPQYeM
zjUPVMio0xCodzTL/c6nLegUBFp34rhdkGaIq2Px6vSzmDAPkl8i6p4l08epL9yzw/F6ZVrVazWf
LRE2sXFXGrnYQ/QrVzEkmaT6ysA1jdvN/grhja6xH9dWgd9saI3gFM2Z5G7b0oE2IX8sI4HwHMvT
wSRP49Lg0ZF1J9w1ncFECvb+hkgN5Pw5oTwEeHTFqRtKazNK9Tegw9HZ2HEerHjhM35PcUIwBBFy
gkj7YzzrwLI0QZNmt/k6F0h9mlnoWc1LUVOonANCk/BByOFLMpsesBFnEFMMNDJy7KNTU6j4Yug9
gmPf2WL7cY5A3c6ROcva5MTvvhjL0OQmRG/13h/kvOYxQ9BwXK4MBuSDWlJvRvHoW6vZQnbqa9mk
PR3dsQ7aguJ+8sUd0/gfo8HCWmuBOpTUSqwiSQ5OhSrAaa2bSUTIS0AmzXaR+CwL3Gi9chI92gC1
rRIyDs9tXPUUHNiat3LJ8lhjAzQvcptPrjxbzs/FRs2JNb30ePOOpmbfmHTQsaL0435uw9dAJMw7
VpcRKDvuE1u692BQzgEUueGUse2r2tq2lXj3u7kYoo5rgXKKppAadSUhmW3r/DSNsNpRgVL3L7qr
3vW8g9eedZgYyqrT51WwlVZtnfWZwFXz4vsJFjMkoSuSPyqxsTIKV0ODn4OflGMyCh6ybjEjxOgz
UI2UbCda732AE+wNCeVELIpxB9xLN0I4f2FZa4rBIO/I0k2vZFYfvCq81drQvebzy1yPcODZjc4T
mvsbWDi2v85rd24Dcv4JpVtVMx4ASHNijsadm5X2uz9nGb/klZOcta786rru8PDnpU2cYzyR6xKK
U2268bUfJhvvCzxkznh1/rdEosMN2/RItNzcPv1bMhRTL3WIHEfzp/yyLD2m/XMU1+OVXKy3cNBC
nIGJdbc9bgkNHx7hiDpWHLDIHjD8iAbqNkYIxMl71x4oB0FBArg6XCgXIiRBe2aMp50Xrc1+a4ja
D+iPikcjenhoV8yhr6o5WRzNYdxtdejQiC8/fBVQYt/MSzLR663nxp9o8jEnQdSeyjEi7HS2xNHm
7Z1rxAyAFjjyH7KnOm1o84K7Hquaj6lqM9RtA1XttvdOWudUUsk2CuHvP4/e+shZRNZUb9D7flpS
QaIIOkpl0RHai7f3/Ap3Cpw/pSl4WGKpHcrcEusSrpRxlI84juVxMjqC5fLW2ZdmPF2XVABquB8Y
cLQhaS+JZVMIOhnHf4tsPeOYJzOV6BYXDfk/mgdjeCeuLNwkff+Bu16h4NG/IsWl+sTxsnNMLMBr
Y7TkhvfVH6gg74SKqoHL84JtD/n3je56oiw694jfMltz+4HPpihJUjS978b3YLYwL4volHfA0r0a
o5hk1oyYsB2y/Bc9s0Hf+r7+qOviHKG822ZxCctud/FGIGp/EmBacEhJ1FcwyBdzIncokyjhndZP
vRctqeLXoaI8xnB2UeyKU0raDkBqhmBmvoI7fIHODAhrjw1tl85m2kyrtKORjx7yw7AjOzeBl1lU
g0bpw6WlqoguNAHlMfHgyzmgiyLa7Egeq0IMS7rh3RzLHzhwlhgQub1bDk/0kfiwv5hxnOjVm5fl
yijf2jbETOD7F/ZPhgblyFvJz7H/P8LObLlxo8u679L3iEBixkXfcJ5JDVWyfIMoV9mY5xlP3ytT
1Zbtv//PEY4MApToEkkgM8/Ze20Wi7B1CngVvTEgWqPGqo6K1DCu9JBwNUXaibQyfMpywI2PiomF
/bpOgx/E5RWv0hb2CvHICVEOaVFknkytK14HIjhmr7e/ZnHzqKueK7sob7MTh1i/ACHHuqjuxl4V
ncO4b25l8ajlCpdK1JEOSHpwzJqqVjFifSzpaSqppatgPSnlCYu2TEMviBj4oX/C3B1vKPlAbnMQ
eKZDUh3YB9086T5Ww5TWUHmh2hilPm7d2urRVo5o5PgQZpx3iwl4wDff/BYlrRcv2vVno8yJmog7
lUXWa0FZuo1GEDlmPmH99L+UmlU+61Ze3erYxV6G3ZO0DmpZYRAehpbvYROi8bfboj51EiITGBYl
kcKeD3lSfCMrOP9mNcd5rNL9aCT2ig1fzITkQmV3QNBSME8RX/FJH4h7vGWzZh/63ryVaeuCcMe7
iseCW7aT12TXEYnIFtcFV0yn8rdhxi3N2gFJmazsJL0BLoo+GRc8iq8QMRhyAyTss+Z2x4yMBlV0
rQV4vtnpHl5dff/Y0tKJGY6LMB5KED1YcQGeqM+vXTMRdkOhCsqzveAaDYu7J4dS181rm/9YOvSn
RZmj1auwvoNcyp8aV5RnUASypZBHNqSCAv8O+9D5Ridwuk1NG7IswVeMeIF5CA4X8FgXJ7vXAvs2
5/StmELi89I4mqmoNNamyhcT1Ud8XuSOL+Euo6XedBwBV39Uv+1QWOfZ/yHkPoAkEjzP0vg8+bVk
gJAR1GljBW6MO8Hlf9UN43ulIUP+FDkofcNHobR10F135dxOq9wI6qsG9QUX6vIK9YtroLOtsybn
HzXQrOooebC/3Xox8Q8lpfkLMMD8EmvLl7wf+r1ZwbEoSe4z7kZnD1Kg1L70ixGfuU1DQjeEdran
6hWw0U85p9J0LgMGRMCCSLksEcavCymZr8nwDUrBRLQkH3AGRuGWS1Vmt7CYHRIHuW6+sLTqIvFb
3xW//rE4yyWXQCU1ADP2L65/DgNmyc+haQ0iPNkbkeo3KGlINLKR8iK8GTky2ktjFeAePF+8UBhA
dcM3OncgGk0OGhnsImJqTvFQPPeyC6cGvqfZpW2SG8sU52HLBqkWOeljsnZmRsigE1j+LoMVeSvm
hpgPvvDMcll9VM3hydK+mqwTYYqJe89q/TYgZPeUytlNCorWYfnjwz+AwVwcQ3bvlkSCNZqVnh2t
IMnSj7KvUE6nfSRNqaWmWRcncZCzus6O6jSrXbTVG532M4bvcnwbi0T/2Ofy+fR7vnSP2CAwwp8J
3vD16UsNgmVnjUN2TiSTBJ1KjHeJDGoTk2e5GjJvG06OdwAU99M3M1JROAKigvyIe9CSIJ6wiUcM
qCz7MYlRJoaM/8Ju+jh7Fro6c8JoPgzzNa81mWddnIQD1aJi5UVcKhqEyKxOgAEHa8BrDErKj/Jb
CaEe6dUo10ZiDB/pvnMFNLiM2jMSNISTE3bVwW9hNUJ/6+mgvtj21EE7DK8W6UUY5ZJrquXjnX/A
eF8waO86Df+HOjehg/mQ81EIQuv/J79CadFR0NSrUPos+fY3K7VnS6lo39gatLdmuWbUd0+ambEQ
TcvhXbR2D4uHbmmN9/08ogKYBnFPBeyhCHvkLWjSaq/ncX3tF+deWn76yqxPTXOJaWkkLPMXv8pv
vQyZZCUCj5fEKshhPTHarAE6QiyM+mXIlx+W3mcrqklI7WRz0pviG85F/alnd7YtcpFtFxfXu2GT
eZP6k3YRFQZRJWs0q4SFrTduvcrkM4uH9CzCbGfEaDJt16W/gH6bdUkO+Wf030ZjWrY929LV5/YP
bBHWnQSD2uBjnKuY4NdEkeTsOoAO+dIRBiFlV5e1jGHthhuOdXPDPcojHW2CuKj2QvWAaS33SN9I
JeDQyrNdE+FuM6kLrnsjr7eh9OupIav85uLowXfYU+a+7uLkZmfSsFrHSENDwJY2kCIf4/+TGrLE
PiZDP503eQpMjFvVcHW9cIXCGRE0Xccze0nvTBJ2tU0MvJfJhPSvHlv0f/KRGjxJoVrMcdkIKaY3
5eDzPTmkaeoiTCsyQmwr5lwbEToBvfLkQHSDWgypZVAcZtN5kOUq2VWfRYRHDBLTxyMaPtFW4+N3
XKw+iWx4qt9Uw+K3FilFbrZ89YhLuqo/Q297QhXt4KIQcTiwwpWH8uCgZq7My+qVMQYYQ9Mp4UMx
z10RjDc1WNWgk6QwPMeEgqxnEVq038bwogZ9ovg9pHxxZKcOvUh4dmSvypJD4zX9KTUOoWwa+2Gr
nzwXZNHKRTqyoX6E/20Il/PU2S49bZlKQpeVf8gwo5pAq+lUHsE+TsONjTsf7iPATBhoKMQdCevY
+PMUnV05gCbDud9qrQt3MX41O+iVRt8ixrblQ5Q8QjaUCdNG37bO5L4cCbYBsYzGc9l4L7Gjg3K2
SjQMfz6pHrmdk5PIKJex0WQc+C3CcxOMnBOmjbPfpve0a7o9FQ/KXONkZWcqmu7KGoN8Y+IQONly
GEvCDvKakrRVoZboqunKF3I5DnBLSEHG6ZI3ETicsAbzakawHWqMsA71sy+0HYikRVL0ojWhsVka
ev+L6/fbj7Z/Hmhnwe5SCgEi0/qGHKnZGVib+fsZRB9j7xvCdOcU0fdkFBPpD1IOnYC5w0BQl3Tu
EE85UJIxReWIqZYpfRuHmF2y9BAXLIjtBDhAp7zFSRidPyb1KY4eszSLqyHDUHOJpGO8hne2L+f4
adkj78MyplX9ci6TbIFWFT65WhXvlZvRlWQp9Ug5HLXRIZ3TRq8Ymc6JaLSfg4VlGctUgBaAP9U0
9Z8D2gRguot4lSbDj/lNTXJqutMW8uE0VLnCjaGpJA1hQ1yt6iiWSIUFkj7Qj+6YysqKUvIUC6YU
B2WRXdXjQamzdduRV5fm/EGimX4YNMPeCYOa9Mz6/AEKYKBK3s330L8jFCOuEnoN+RBJdBnsnhqN
DS/rBNFj9Q9BRD2bfEVobG0++6R1CTTUj5xfB6CHR9+e3yJVlWioO+5wG1t7Ax4yUY7goUfXNB9m
nFgPSMARLZSSiqYLPZoO4LFDmkDNXSy7io/ckkancjLLj2GQlie0ANWZLyx3UNayG/jG80UNTbMs
h6lrbty3EmpaHVNg6Z7zMqZnQnVmow7Hute2OjvvlWfhgzTJcWGSKIlzQO1dZ+VJQwkmwZ/Vykqq
jqA9OsA+oKWTkYDUCgEuIS9nhGv7G+t5zbRRwoxjSlGTgQCu9FaKSFYr2/C5jVsJSRuvoRdPcLDm
arfMCBxrv053Ca3g18FqHNZJUX4abAr+iOgJI5JXZ8Y2hTB5ebVyr+433sKy5bPGrx7pDYKyZcZT
9J5nDq0wM53OTG7TeZSqJccuCGWNfOwXROelWntPgB0gs8ix+WNGfGoxiOxBqEwy+FSyo8ALNXAE
cctgP+P9Oqij0DWfprAyadsm1rWXPeaoMtszhMKNsqGV1vzTlZYUxZ27LUknnflrGD6HcQWY2ace
eEjrCOUe3LJNk3rGfmgH3MfeCe2981wn1AOzrPzOlF1v6ir5NS154zdlTQ/M9Li5spDrn+sSUcb8
AjNguGaxOb2UQ6KvC0pGB72ndqoJ5G1Y+euHEG5Hp2VpoVcF+TWnfqoaHarlsciiiZ9glMD1YsRB
CW4S3czsfi16GiDWIsgFWiNhHVdjLsZyD67QOgJ/Opaypr/IEr/cxJyw7uhrnyDbJA9Aj0uydSZn
3cANZxwccb1TGp7OgqjgkV3ksuNajLrdha3R3doOHhTsQW1X9LO4oIOJDvNb303d1mXTS7o2g6BS
h2nbTratGzyYL5O3oqmnQ+lB1aniaBf59nIfAwKU857mG+Tg6E6FhqECRVYZuQ5Zs72XUvjdwMNm
cgMR4TJF3Xwau5slb79UtiZ47Z7U2yWb1iUU0MypMNFDMN5WFTn1sdXZZ2G8jSm9YCG/BkploPQG
U9v/EcVxfdR0R6DYJY+07uA5w4R0rumIMMcVuwHbLZ2Q7rWd3eLZj2JAn5GON6PtTm0i4MezFgTY
R7yV72r2R29FNVgGQqto8uIbpgsAlUDe6RStTi2rcnb97Ibx5UUK2C6HzjT7w+RRS18ceCAVzaug
sFigc1SL1j0Wmo8VRgRstNhgi7ut0dHUky/l0FjvaOnd1chu8YautTt0A1qTOMsG+oym86OP34Gj
vy5C+tDRQT9cAYktLZH7zNIuzddNw2SD6DmqMU4ns/Ed7ae+r+qwhE+36He/sUpIiG27VpUmZH/x
R80ps8NqFbu2twunZp9EVnZaFj9GEeNwc7Lws4J9log4JeZydbtAqbe86vKPV29IJTWdRSPS0zwf
28WDF2Sl0NpKQ2B6V9w5cKX1uU+rXep294+FGwCLZAcXheq0GyJRoieHNFaiSdVg9TMb7nAqaGjV
9cFGxryj9fAEfmMiCBIsM2u96oic8NeIvvmdQm69ZeWmH4RFWatJF9aJEE7EeqLzvlZ9vrCsUdrU
3l502h9xjHp9CPzmyZ4jdzPkJBDbUHVDR/RvAcsRRbLLZAVOPcplGa52QVxW9ETZrQ4HBakwIpIT
x2AEkiRXR1wcuzoes7PauKgtDK1P+9gY6VM2ulQiI9J+FtPTzFWkUSBOdbacVJuKFfAAsa462ihz
3CEMmgZrRPLooooXFKTb8CmHrfBwHRb+1FldVpSRfYqWxT5RyHWlNA2m2RLgaYa1Yub2/Mq97eyB
QFmzX/Ze5shKnrR2JPeKo5DyAd5Hohpt6Z9WYCQ1xO57HMZ09tLhDQ6wd4ByPdIB5ct4c/JjWcpC
fmq91x6uAtW4D9nhE8fQZqvQSQDfNtG215Z4GwOm+1o5zjuJ18s2cQV/R5GOHzQxOlfeRXaTzAap
WOstiNmoHh8m1uuONWh3NVhV66/8pk52uDfdzWhafMUtaH5wF5HWjwZUDHpuV/WoTEkyTcl60zXB
bLK4yxHrE/S3Xi9Giuktnmh4fPueNEOvpc2ld3l113X/0SUknFGK0j/mzaYin9kPl2XnWJ6x1V0Z
Bkhl7fF1HAM0OuVYnSYFnqzM5l22PG7LKMRt6MgVJ0bZhk62dmUBEh92y30V8arCM6nBm/rxwP4p
Wml99KPSQ2f3Md9HTn76z/xs5+/xv45vQWazDQv7h20Itgyk6/w1WDYx0fuOs/C3c8GGOC7C7I5L
/zUPlrnH1oy0TyHJVbOUVA30J+hL2LR4J5bT9tY36h85LJyTr2cds130bCAGuU0CZuZoOXyHHRTz
Prfwa9sat7n3bNRgRXXqewx4xCam/ijWyok4N9gR6Y7QNHIhQiPELM9q0ICwb9yyidYq/GJpcwFr
mRuquI1FMFxVSAfdoZY1HAkXikXQsmyhGTVrRNOBLjBL/ZdWthMXsEEnF/bkflpQ/WeN+9CtY+do
+gmqM07LKdZo/3OLNMb6m8Gul4qa41xq/LcnPqpuDc9rw4eebQt9yI/qghDi5T9/Ktbf44Ud36Ho
buq2xJkbHqG///xUOh23hE1rTccED9nH2gxuRt6gHHJ7+PlIHdYNCW0Bs1U3gsPRi5+Dg6p6bYfD
U9LRANFJqbzbA4I8+ogHnOUxy22UiAbi8ZM2mEWGJcSqTmbgFRuIzFgEEwoJdY7RpqXTHBYwOnNt
bBA3xN66kTikWS9lhbrytpHNoqOVa5BLIrTkvSNGYNBObUuYSKvZr1gNKAAxSVaa7a8DvCr0bbFP
sKkL/iWXmSSCf+DgHR3BqS3fPIObu/HPL7TVEFxuJ/mwt7Joxc5wvilBWCWrwjh6jRUzm75TT5Su
+476rt85mtue1NCJtPt4pA6xoP58IvOWYg3igdxCqo0faEuKCMzqGITVKetP5OXnoXrkmK29mcq8
XatDNSzyRVqIG8TVnGwsu2QmhqBZ1ZBZi7VBZ0y2pSzLTtIj8Dl8nhP31qCCoZ4SScbcJIrlYOrt
8+Ck2p1mirsRsvGoDmNkkC7XY3bKTVSC6pwa/C73jpOofqUBvHKShU1lq+mwjDEcXvo2IeB0aJl8
MczV9DzjEKzHJWipy9sN61eTzbei3KlTCnWnhqbBjOKSzfiP85GE4amfgFNB4SDrAMX8eU49oX5j
SRp/R/Uau5hUxSt9vOUTb0r8aIuMibvAp2b+85AdAZVDdfzxUP325/PqUA25fNnP1y7rEea3nq2n
lBKlB4ZqRGtJBoLOlLRmTZ5c1TAbUdxt1MPQIG08yKBkDvJ3Pn8GdGP6l0MKA8fBZoUXNtIwLUv0
/QBiG21JvCUBBo2qPHSh8RIvnGXwrWWcRCZxwpTFpovgTrxGUoXRV577fOLzMJFPRLYxIFs0slOi
edHNyJqbQfpY2jbRvVhGuqRuBudUdGO6t63BXZetXn/gsUI3pFkeLwcITjGpd9hDPrBZ8pE6tBNm
caPxAL84Pxx4Fo8ZeeNGFzkhmz6F66UpWvh/c0IHTg5zl2mrKuiiHVrJM64m6xDKLJRWboBtP+oR
HZWtFW2Cg3OrUbhsgzAxNxkInkcurYKAimhy2kBe1bnQy4d/yYx3SKP6W3qEI6C9m7ZrC9e2fNs1
/j7/CSQEwkacvxdZ88jRDvyh3XFWWS/BRNtNd1L7QnUtgBvORS+P1IA8FO1iTsUT+z0JGXBNfj5T
DTVrcjA9yc7QEmeVkOREJG61QEKA5zy2lXjgClvuuvGiDgxKxNexJPhJTk1qUDNVKMVa/9/DkeLV
Kja5wOv0dfKc7PfIZF9FcZh096QhZbXznRuMiJ9DFaUrYHPDVZ3CdvPzvNmC0e2WqEEs4dwdKRpT
u5s0sQzWH4nnhfvUAUtIYzAvbcouSwuM2a8zHmItmP5lPWL+H5+HZemG47mWicTL/8fnMUOkRTpl
2/sYJd4tJ8bvKRzZu6a08jLYok/qVER/+lzYzdvnqaQMxCGGjrFK5S+1ukvvIwDd5cZldR1KnaAT
GgjXgG/cEW7tySABfQKXyBN1boG1TbBerLALhfu/PMUM3e5wAxI3lY/JtkYxsEkVzCySOBK/8bf/
MvfLub2kTIeJ+cd//xdzv+A/IoCF6RMg4ol/vAN+ysSle1hIC/SiTfZDSRnUQLZGKqk983z+POmm
EX7FkpRMLyWN0wYVh49Jz77YFMSIcAiQMKnDuNSOOHIgU9jWFz1Izo6E45Q0zCGlq9FTJ5xppF4Y
7nDJ84yC56gn/vIz6uRfng9yP0B/RTARkVHxvsZ0srfybnzP8pS1V2R+ySzDPruPf3mr5Fvxj7cK
yYywhOu4umGpxe1f0sICe05JEXbsPTNkckxyO3uhmwGkUM9+hFEjSlwcvDG9TRUlKZqtnRWAWWjx
TZeQGjRTnKvNB9tFasyS7psbT1G7LTQQ1BnpSJpTQfKbws004c/j2rBvAPXtmzknNouK5GZMATrw
SXeRFZcZ2zD5rHiKYm/5y0/KV/CBOipgMe7bL1GEozrKxwyGHwxjNYjZnVb/+d3x/h5ACWIBu4sl
TMP1dcBmEL7+fmurOvxEQxg4O6crku3nxKwm25njdaTZRK/odM1BZjKfq5+JoijfFcvwric2KcYu
Nadw/hV+SfJSJ8vwChcNcXOctBd1aKeYeKyoyvfqsBKNRz8G5o46FNW83OQLsU8eXtWpLvymXsxe
8v/7xTJann95MVRMP18MMsVyKzL3Sb3OBKZuW2l90B0NmvuxF7evMX6t/egDD5nqoX3V9V5cg1q8
pTWZG2tUD6XtNC/qR/vWS1dpUwOGlD+KRSDZzkYImle+UM6u4ciWU8OoyLMW8RWPejT2Hy9UGD5G
Rb94qJ+lb4f1EE7yUR0u0wy6VO+DjTqENEYXIcUHoF7J1FzjhY6sek6v2mL/nz91+/+JQ8IW4jKh
uZawLZet3d8/9cUbLM0gX2ZrVvhcM5eoeLZmyHQZinq0d2GAmBKW289zglABdt1jcFI/4rdRf5e/
lWUwrnP+3etOruGzriUKYZiy3SAPOyoUh2TQxMezpjt6lzDPwpUu6RDWrOlXYrGeYxPpJqHrmBLD
IEGkj9WBFaM86Rrkh6iTuG3/PAnVYmXICd8MGvbqrLD3Vlu1T0rS+3lO1WU6WZxR58xmaIBWofpV
P/z5c+qc+mF1LtKd6l+uMoO9/D/uQrZv+8IUCBt8oXuGIbfYf7kLWUbcU1o2w72ma2DubWioavBq
6vGRrYVbVQNMpgmtPazdyAMnZLKvU2QHPXiL23F8liciMwTN5hnEBAZGA0stxqsTt+kGo8HyELgN
RNXCv+/Jte7kXtCZYREVefSdpReqbgTOx9GbfjZ1KXH/vizUGz/RwyMtzlXjoC1o6UhNDWxWh+vw
WFjZd2Qs87Ohx+3aA1Ry4fOONp07PPth0MG3t7TnCGM5IHr2TmSikOhe1kZ5UuXFQkcTacY53MdI
B3rapHgxwdAaKH+nVVUppbv5S5lbdHDantyA3jbQswbglcHj+Rt9phc9Bt10y8sT3Vs4lzPaODT2
HnFw81scRtm96Yl+1yH1bykwLggpyhpaLxrJlFwehQnXwwJyFZiFlS5XU1TDi2PsGGtVxS20zt16
Y0yqYGwsJyEH5scOsLJNcYHkweLgjWW/b3xQck6+OKfEAbMYpk6/4XZbgYPeDgu3eysG3CE0x7oL
T6S3gTooM8dwp18ZY/fMjAP/0+G+OK559HTxxwLcZQ8uQ8PtGM93g7Kcsk7HwCcB3urTPq9pbaNE
GPcVLAc0mnHFShqbSmVzcfg52+9abrrdItZ2oHBZzckwk37JAG33un8kOWWPiyc8d120SaQewpRG
1TgVew/6436qg2m3FENzFX6zZbqYb7Vb5/si+q3QavIHS7u9Qy5MVgFdyHsbXQnoXJtJ2/8OAP27
WciwX4IPjqYd93eopqhFsYq1liDEwhT1I3ACUAfm21zpyd6zkBzA30W9UInaXw+p8a0sy46dIyLb
qiYUo0pJuOsbVIumVbIPqzr7OSwXJTENALJr14jPCztpXd6hGt9tB5YmW2nt0mMGuST+mNEbpFIe
TXhgk3wkLXAk07we8ZPOXYuAA28uEqqA7saoF8t+FA1c4xT5ThvGKOPs/tiF3fjSk09PcIb7Fenw
rnaL8EIPdyEbigvAp/eg0t0035o3lFcF+x3ijJo26Pd9Vf5YcuQH3v8SPtM/Pqp+0NBJoolmMueK
qcEDE6Nm86eV55BXiHx2OsxTe2ok6lYNSnENwOrdXyzm6ylLLrXpc0UbziqQ9AzzLvhsHiO3dTJR
vzZ18AdKy4fTOAtSpYpGpsPbEE3xq+MD6tEKz1jbXWjuPf70Fff9nHCd7D2V0vicndZ+ET5h0CZ5
D4rD2jlk/8Xsubb4mcozTSVMlRJhgnTPujn0/HbEz2osmFCZtmZ9UUU3NbjOMB1LpFBQdIPT51BD
JozKcj4YsmmeuemwF/gJDSlZJt0Q2oQsMWnOu4Rg93T8usyo77Dapk0YN/NeoLVYB7h115h5o90g
9SFBT0SLG0k2jt2SUWnkMRFWFib5UzT+GNPSeLaG13LAqwiT2LiKSLxY5H2usDvUfHsAekCRzzb+
SHBiZ+k3twyG50EAvsTFc2UWYyhBW4y52ZHxllhk52l/dA3RoJ9DHYkvpW7OO2cQMDX+HHCMmpDD
KaEt6FDM7eJ574kOE+rgW5q/8QxYgaAZSHdMm9E86Ag0F/SR+FcnL8P0SPTD1yRq+52BEeWkhsVm
MhgTuQ6pQBTFUp4fe25Ec0pHD9rCKWq4rdD+AossD4eF3FwLUssGoFdRQiiYgNeUM16c2LvPtXnA
Zl1fyrb0Vy3tuUPvBN4zFGK2jbkPKi85c1dCqiLl4uhVzbNEghcEYRxb0IH0L8zh1MtHtYfnAPTV
QUdnzS14Xo8GlMYoid5yy+/3g2ShWhLz1SNg3Lmm8T72/lcrh9JaRSg7MDHllwTFwh7Cn/7ax9WT
mcxbe9Z+i2a93gbza+iH/T4k/RbtbXy22dIcDe7fjTR3aDL9yYlWI9/zsy9IKKNSZdHIXIKNAHRB
ZWbqYia6rFxR0oyRUizxrpHZlMIVRMchQ3cge2QktVTNfHG5RxAv0F4/+cIZFYs5E8V+ifZVML42
sYXBvWVaH3StOXqNIS7EC+JBSkEBFKP4JRPB9xkRHK5aokq1gpVhI5vIWuZdvTSf10E3AmprrO5c
lqC8dW7g7Dhab9WB3F8o0QTgDOnyNw0pB4V7B0faPZy+7x6ec8jiiJge4kt2MUKvB2Eq2Goxa2yg
oI8o+tiDaHVsP/UW+BnHEmerzmkVCghBYfGOn2RO1yQSflUi08Yak53SnNp9/VZFFIeWtCALnjdr
g07hp3rL6GJuwmgOq/Jujb14D0vxa10QpIWW59Ll9Ob9dNkDCtoQ9hUdVdNpqjoidEIuWD30H8FC
1WtxiKyNGozonchx8I/cREiqXav7jRqGtPsamH4VbMryVaE4NPZ9u7IU3zFxuEcnb/fQguZ7XeTm
Jc4s1qciBSs94kr2YuBeczABCx+JzavhNq9h7kxkyUOBR0vnUNw24o2tOdl+bI0Zmp+dnS3Cn3zi
wO9jbJH0hOhuF0pQ6iikmkTHo9y1EIoTw0w+wOeVTJ8Nk+xoS4/Tghx4PcopWkWz0CqfUFB6b3GB
61OhFzLX6FewFyzWWJ23X7idrIeQoj2RONkxQPdlh23+mGe4FZRFcpzP2W91B8pDbbJ9RCb1hHnH
nCP74Y3uD+r83M+N+Vd2fbcEphHEy+FElB8XwpA+BoJ1D8UQksKQLTu6u9WB2gCpyCJZnso8Wk5p
V9zzaZmOi2GE50kOES0rQ1+KC+5396rX3rMsU+wFxeljLPBkhYi7VDezHervhMlA9nFxHjcpiTyT
DOru9Yb1C5OlqxlcozJMvAR2titH71fHSadLIFuytVEg1BUbFxKN37E1QwV/WzDcbsoMq63yQeYw
rA9IgWTm097yYQhWfZrARcfe2BesK81k1NhMgdxT3SQvA5abJuVKyaFMPf7RIKDYhR2C274GNNLY
CQHhtv009CyNbGpIO4xx0VrTIHp4SxlePH3e5yR5vWmmi/0yLtMvbVT8AG9PnigFE9odAT77ttiC
rkAuJHX1lQNsBafFW460YuX14Umz5/FooA7Gewwsi2W7u3EmU3+aA6FtUKDs4zaSgF+icFcenubc
7fInLYMvmocTJoQyPSjELfplsOqGsYJjEuNKHfWbpb/jWUZDZJQ25ppbAo1N+v5aZPC4pCdCIhaU
WXRySHJCZ7muAoH8DwXNge35srOJDCCfOx7oaFO4a21SScHDUbLwkKFmVfhdQ/G/bliZs0JCdp86
hA9ZtY67nsTALPHsr7EInqM8OLZSrRkXy9Ig0jSvfhGmBz8sfsGOZ+4SsuT3lbm8ABMkMiuJ7PWE
8iurkbS0kvtZOOZu9tmsKMK3Xnq6JHxSHWVNCxSS741F0gqoLXtX2Uh+0PuR/1Ro30zQmPik5o+a
bO40Dzu3jYMupQgjtsyTC6/DMsQwrSbtF5Mrduc39m8qDF3vMCHF4PI1GUWYyvgxzHAhu442Weli
yIDhNk8LjelLl+QJViFCkKd6svfDrO99e/KuSWmSHkHLcjsNwBBC80sLAnE0UijK5KJuMpIp+6H4
A3JySqzEU+QO8S9t3Z/Q2lHjT63hQC9sWhf5AqZwcnSmtCImG8rYlG4v2DJjRbLbfhtUQuzzPj9z
B3OvVln/jjaJLQta5XXeYBrPB+uPpDCtSz2kbNON4YWaJT1shCrbeqzMLx5Wjpnd4cXKfX2bmP33
eNLCtYDYzGwFYt8oERyAmNi1svgZ2kyY1KqLbRz6h1JiT0s9xCM7eRfLh+OKdyZe56jcznSEko2Z
9cXFJHIKHxVsNTXA7tj0kbC4CNBGZim5ozJpAKwnhIChb1cwPBaomeXddGh+BDY55sjx9h0tk2di
pHaD2fS7Gr37VvPoMvUV/yN/EfM6B/GJrDUfLpWMzkhMTJ56EB5JXo2h4H0B9gPlF7EJ/zNijBYw
viIZlkMjO6HoKZYTUbvZ8M3EhXQYHSjGdSkrWW4//I7sjzw7Ik0POL+JOpVEL9ufvgw45F7yEQsw
yIu8sH+JrFeQIg/PkLVfpNEkhOP2NxMk2wj4hqL6ZiOexsgYL1cNFcXGGjxSioJhORtuj0U0NF9j
KI1XYktnOJvpcOhyh75jEWQUJemf5Xibc2d4sWfa2CX8ZfJh+t8aaJBrr4HzNsZR9pLUQBX0uRjW
awR59JvkkLbkbCdJ22Kk1cMVk5d2yPwBgulU278li8W/C33PZWiNfq/u4e5AWo+jkSRgSdd1J8P+
osSMd4FH37HTy2WbLpZ9G2Skljs5lEOJyd2xf6B15bSX1uaOK78mStJGSDOl5Mq7m+57TReL7xPR
A7ZkEODdxmsdAiLp5BCCq9jTuP0NNSzSnglqzzKkLdXFOHVXFEC3iM8NtEZpmDJLoftJUcluPGy4
AP9z9FqJXZz0lqBbO6/rF8uNvxvEZh/yYTAvdj98STWCR/k3dvyS7yNgdX4bS994isNi12SyD05a
xVOAaVkE/oP2e7IbTXSeuk0OHXfo8tVcQm8TV8azJom3SUd4cttZV/zr4txFiSsjn/d9JJvXUvXF
2v0rb7C/Uy0tNEnJZumWaf1B03ElUifChDNlNR1DfuFCnaO5kFNrAQfZlKLm9mgcNIeFsObl7WXA
iyRBMmogtXDe1VGIC0GakdQQmvQJQ3PNV1gbOsRnizE+wg42kVp7MFuFqAYxiCx1TgQLQ4VqiNmT
WDvPP6kOiC8bIrWH9ntwY39LWYnIzTg1gmMuw8XkPgOMFstix2q+TU4nYemamFbouqeTLrcm6lHm
P/gDqwc9cRhJuJBDjT4p5VkNrSfcjpwF/QpLu7nrDeS9ZExTjvRi+0Lo4pNOwNaBzR3YsoY4aIhl
P2qpz1ArDU1Gd9T0oS0rqk99rp9tAGX3rPfJ9PKN18WF5zChJFWaUmERGJxUJgg3aTgdYvBUmum9
6h4+tBoVPu1v4kLdNNGPZOtgUgNrtDiSxeSm76lb/RqVU3opzSZ+s7z49Dveze5WeTWbhYakHM9i
oWXSFFjyAGCb3b6pOaXQCCZhZeU9W2gKF689A8JPT6DYqmfcEC5oHLLgi/PQpN3Vc7/iTLePUbM0
OZfj9Ji9iIi3DEACE1xwEsZQrEcBH+IzLcEo0//h7Lx2o8eyLP0qhbxnDe3hYaO7L4LhrVzI3RCS
fonee77WPMK8WH+MzK6sygEagwESTOlXKBTBoDl777W+1WANEneBaVEcWlP/uw46jrCjKHOs8G3R
CYgeRd6tnDcjb9HOOlgvMocdQPjLrUBr8uItnmd8VTW0G/JWTw0Li3S2cKhz9Sl1831kGnLjUFst
GHqm7theta5jwepfbzEuVUzXuiMyZiFKAiL7mgqBtlS2qhSqLK2N5V2eE/4ukjZeom5OlpgiaJU5
MMFCbgjenFJvaaIlC4YSYwO4vl5Ncz8R8LHD26uHnSOvAuTymiVGRnOHxQBkd4ToVXFq8QZgPJY5
oS6VutQdn54/DmCYF3VmhfMgICVQnMM/NMSsGoeQ3RlmdfIU2mlN0bOzm+FOQntfBbwwPq33sB8+
S60ZKQoha2HE/2hqwjk5hCMCufndWujqeZCwQXwZK6ugqcFyEKJSKMOrCNNdEQz2LvyhaeMdLFD/
gPVB7APg/Yoc8jelpLHV9ipvCM4h6uzpZDvdV2m0u2AWzGeaWEAFK/ZRbCRr3/wBmFYdhzzLlFWZ
KsF9o8afVc9FtOeOtJhszT9b8akr4c7GUoQHc4q4thkdqWHjJTMQGCDv0WB9ZiPnWgW1T7WC+zqb
8R1oSNdxEu+EpxA5SNpEWTjY4NIuXzaC3VYS6V5lU7Wh8u+WkxLt29Eiuz4cPnkp+pradOWYA/GJ
fVCf1CqX+xYHqBKDNW7GBj6S2hBpFzbmItiJ+Xw1VafeEIHHEuvWjKU7uI/hBONaqImNP0QlXYow
HomsUWHtRfVFQlJmddQmx4E1z1GtaEuEXhpSCvO7fQB0vDcRJFJtd4csNynptjcHuEk5vGPxPLml
BfwaV3a3kr/bmFC4nYhluVq1P54MvX/1nIAuTTnpK6lU1ilv20dFb5KtPrXhrvS9w60Iaszwl5P3
yk6rVAQ0teIt6aIskjFW3gLcI6RRsadMTFUqTzcFeFHCmn5Z3QB2yJj342qr5YZQ37vS67xNGWM1
q0xxrXV6I4Bgfkap1C9W3r7QUaUZYlnTeppbi54xXXL05js9Zi1gzLkfMBqmvZNroI4CZL+oKZ1N
iOz4fNtkfIITYEAC51I3iErjMtSqDmkTmm2iIkbttfEbPGa0V5LSOFOXu0AF8hMETG2VD5xqKbrj
hV/0Ha1vlhRqqa7HOfSiV7DTOwhK3SqYbakChLs1Oxti3T9JRR22ZPvkxyQwjVU/mljbZopshYB4
I1XnOTaa/qRM2TbUWVmRHdls86pLQbNp8UOamhSKfkDapQoeKcF8v6bTKqikH+wazrFijMTHDZX1
uG0y7cH34Kyw+0lyTelwj51yj10+nTlbM2UrwmbAV5l+GOy2P+vtFN0hkt2BDdPw2XTqhkKB2YPO
Bx136RO0ELeKIaxEUSZcO0BaYyWIp0ut2Blh/AQg2l9Va9ppAa6f2fCTnT0nxbqSpcVdIvKTJMpy
diNUyUK3QcOqmrH0Yp0KL4/6e7QqVwlLi0kqH+xQ4wqrmvbjZlrBQrHxVAYzc14neUuEkCpEndDy
aPY6pivXiQCqzZ7gldSdJ7ULzE0I4A5/OX5fHHvADDzEgTlJSc1xxPO1v+WPNLcWKcm6G3WkAplV
eSMJDbhXctd2TNN0fcXGaCZg02Fk5I7VI7y/bRDTV9sYWuKf7ZjbV6qoSG/1sMeiq8uOPUOsbVJN
hKRHD4mjWq8jR05Eebns+j+sLGTxBCv0x7g05w4dEhIGD+SEquTs7dGj7lqkeG6fs4x1GnC+t00Z
lTAcO3yLN0m07iREVfo2cks1Yo1eKTEIgapfJ8P+1smwJm3YwrhqFqCVBkigHUWuyDAoM6W5RRLg
oyQ9ro42Y8YIigvraQjT+kJX0tqYpnYHROSAzkKeC2NwzrYMFT7RN1WSjGLRQsLJa5onS9E/lRiP
e5amHqRaxXwkmdjNyIZZotjGplzObPu5sI3nErcbvCejU0fLNRNZrEe1988OCWXrLCOcpvUfsSSy
sLKUe1RN1iH1p+cZQr4x/Jg3MnuMouiKWxnQnaPEx5r1PxI4LztKr4fjZnb3CHPoPqacGpMTQ/iL
Wf0naf5ezNZ4c15P3L4auoN6UzbPIxLAwQPXdogDYOt3NSuSS24jAR/oux6mSO0eacqzlzPGdLgI
ercCkb0cvBCbagsWpE7AiBmN3h97zr19EdkrC+9cZzrqprV1r1r4uWczmVNfqzFID80/NhN4GM7h
pADgEINV+J02Y2Sop5VRcWjYGc8E1Bp3owoYtoqSRY0tajLy6ixrrzzfvmo0a9HmgJUc0O3lIunN
YIGO2lp7wiyA/qHXW1UODXATIi6VvFdvSKn0OKkYoPyDhjJBnkLFld45JIhsdbKPB90E7EjwUrvL
DWLrpSbwIIz05sIAfdwQ9k895JD9bVP3hAXG5vCcwThc+7Mx+bYJBH3bMkmQts//5syZWRFL0yCK
6GvPF47b1UObZyCOlZ5lRk8ZObaFdcL0o7XpEdYF4IpCgAWee3NV3vyVI2hXKlp4PqCmLMTincQ4
YD4qAMnZwyriua5FeRdTjpOM6UXh9oZ4KefGPW6WwO2NOEfMy3L+xvJpmkRuWKKeWXCa/PWgTE9B
0nxUSV/DKygt0jky5zw6WGlaq0dLbFgc0FAIELoHLgdC794I9b6Za2vRgxi8fdtyBFb11O0zZG7d
4lb6dC6ALmsfa0ezi9N9WHiGibSeWWsTIgrX52XfnxttiJsD4c6QJ5lRDfM+725gFQ1QSW/p9kYx
7bHlQ6fzbjqsIq1k2ztN8GDiJmeIN0nKu+bDJJ5tM8z6NFjlaJAV/uiNqUWLKj1X7Rsf9UqTfXWJ
sqZ8YHj+k9VI/yruI3sGBqvcbyAYDLzbhPDLZeQkGWTIRpKzSJGDJLcd904NZbste8LAQoUhwi3f
s9JCoFQJyIc4GJYDHc0Vd69urwV1srk50ANgWCy2493AioguAxPjPFR3AWX4frgNzhJk0WSz1Sj6
JNrLeSPaYiWAwO+QXmKRnamvrabsCpb3WP3pNauRiSXEAGYazPQVz8fSk5OcXiCLrwkKO9GldtWo
7Q+/wyVSQ6MDHnNfnRMAKfL523W7G1TMhm0m0duyZCZMepju7D40DqGuXmoZyiXJByRQq+SvVLO9
Y+rbaonPTro3zOqNLpgoNpOUBDtDoKeWJKvTLg6w65XdoPddup3HOLeKtJ0vDxS33LeRgC7p9/X7
2yZKRb8XU/9QQoj9pyEYC0fHhSaBAWBeXyizWSgy6MxpefDap1VDLJ5uuahAJihAinnunHRYezhF
VwWiT94PyOCAI2/tF3AM6jlpB6kFQ+R5kyCCX6KjYqkZFBt7XhNOGeFUwqBXtyiM/hlej7cGvr8X
WuLfyXkD4hpunz+p22yihZeAzlkSwCkv6D1rl9k2YJfBsC8tQSCGTbuA5KVgFTYoH26kJEk6BVPP
GznJt3s0luOD0DPzGKWTteYVBQt7FqCmiv7gU5EdnLhnYw82M+GXW0rgDWJjzSq8BUO0lYUHDmU/
rZxZyEturbFJAuNxJJqqW4zzB9zPG2StcyOFuolQNzrGTMxuhn5t7rJUvd4zLiIpCpHAPp4iZecl
JKTMcRodg4dLXXoOE3U7W2cG5yLTj+wBn1CwzdI+c71AvHR6dU8QVkW82VFnXna4QalKoYDeaz2q
6dx7DRWpracSD5XtV4KubIOODvUelsB5lnrbaCavNcsl45UJ6xlK/z/Yi6GBhOT3W0qlEz9YlABD
uILKZjX6ZbpQuxBMRj952sbT+rsbqtmb277OjG8y5fgLwblc0TBrYUWTyGP5nAa3DYIZrl9DD9Sn
5U6xYrSA6T5JiNaxsatix04WQjEMPM+Gc+iZZh4MAmqZYa+GOXHyT5+ULyNabN4Uut7Ns8saSyy9
nD5uwAnCDVxMENLM5BX+KBMZC8kQNdBs0WoI3vGQVcVe9e5xb1gXM7oCBmlPUybfDrVBWjRXDbpj
ElgKGYNKm4iVruPAssuiOfk49gn2y8yV6ExS7SSXGqS0dAFtSao7XeUrYfP2Oi0A9rlmi4e3AXWa
EcqeBF8JMhaofaE493mo/+6ECUrsMHEN76jsDX+rzR5pRdmERviQ2FN36U2LhlSvX3VKSnwFHBi5
p/sXDttr45WvlW9qD8LSM2CbqiC1BBNGgzbClX5obKwp+zWOHK1dhKRtoZXYEMdyxkAgxNUUrg03
5lLSqgR4q5ylt4VIGPhoOAOJKrnXzeXktFChGE2vpgKQwWQ1PDCwC9hS3QBEVc1oD5l5NW09O1wX
Jr7g20bM1yiryp61FoVDWgfzm0x52BTWK6ZwzrGGfbnzwmB3+44P6T4yIRXfArVCfYZQ0ylpJtzS
TcJJnyhtcachSrxI0mIxOOHGpF1ekNrusoAaaOviZtcj+gJz85YkhXSbGNP9DVLZ6KPIFmq+sqHe
ncsWj51fROQSEVBUdWRjAWIP4DgyuZjm9YSJauJgl8bBp/+/vdEzjbmjO2jD4X9WFZp/lWVbjqEj
6ceNBLTBMbS/aEmRgPFyqzLZFHBEemYBW5v0UrdFadmORX2XmOqvzK+eWGd3i6LHyMAwWU+WgUyC
LYvkA+qncV/naYXVgY5yifNknagxJzZG7CA23X6g304F462pMNmlJmWZF+B051AX2rAzetZdNqfo
QmB/hGNFihGCpKUiiW+hdwPayu+SfRxtcwOneezgYFED0ZAlSu9gQF57s+jnAxJfh5kPlHcuy//z
bnL+qt1Gtm3bmmGqtoGVTjX+sptmrac9DH5JHFMGF1nSNb5tolkBUSvhW4MvixsNwgEmrjETetLh
Hwpm2ee8RvvkqAZ8JdHk1y7wOD+q6FUSLrbH/CrcTJm2DlxgoQN2R4FA3vitE3n7qhM1rRkSKvSI
kVrsJY80PbvLbQPzp7/QkzDdTEsg4M8/wPPTXap509TFV2iXyxBX6q6c468qNL3nvjT3DvdwENT8
U6Hn4VLLzGhjz/8WVWN2ChUHoondH2OVtpA5T3n//LZk9rdso6KgI4P993e/noIl+PatNn+l1m/N
VG7YYxEHUlk8j52FxkGri2VTTI8EtuTHLi/NM8MDrFyNV73wqVZMQLixJwORX6XZvaAM2Mwo9jeu
2HLdUuNt6oo0sy5j9mgDfj4680ZmAXcaWQI5DntyEkMa8YtQJ3V+crKGsx6szp50nz82WYhK5XZw
/K+v4d/87/zud116/Z//zvdfeTGC6qcf+K/f/ucp/KqQ1vw0/z7/2j8e9v/1qKc85b+/PtG/PC9/
/o+Xt/xoPv7lm1VGK268b7+r8eG7bpPm9hp4I/Mj/19/+Lfv27M8jcX3f/z2lbdZMz+bH+bZb3/8
aLY06Lb6T6fR/Px//PD8kfJ77vRRZbn/f/539fF//db3R93wBOrfDampnJVoVqQ5S5777/kHmvw7
ZiZhqSphdQ4Tt9/+hiK4Cf7jN9P4u2WqSCDnaxVf6FzQ6pwBPz/S/i5Nm24DJyqnqi3Eb//93v/l
Q/zzQ/0bHOG7PMyamj9p6/yVf3IhoLKXhmE6Gh0UXgl+hNnM+U/6X6/pCDsht5ASiakMBy1xVAc1
6xDRvHQEcui2OGnwqoUnnjOz3cqguHcSy1XSdUgqKosBxjEGzSm6zZfCckw3KkEQhCiqYjW7qkW5
sViM0nLJtz5jAxZSV9rR1irswN4mSvgig26F5ochQR5dGxJJ3L4h8scYs/OkIB4pJ/MR6TX4t1KD
Yz1fGjWFvM60uJaJsUtFucgDW18EafSK41niTlOXUKgJMR/uuzr9dpwZDo2oyu1V5xhPOb2oMN+E
gkQePyE+NQOOJNO9PYBCtJyCmDSZv2X12xDGDzR8o4UOgQ9phbeXPt0nSpw3FLDwCmsAi9Wr6LLH
OtlGYfrmB+NTrjsNK4qO2wZ0/aVMo+4t8JlSjSVVSNmFxwjwAjKGJDgkYfriw1R6VumzukPWDkTC
D9Ya5RPx6p5dbD041qNW0Lavn4Iwfleq7Fo6DODj6g2BmXBb3I5L1FAMkk1UtCXD+FChBnYEoxpw
+IAg7s1Rv44DotyhYY7V4W29oDpcqvSdvdYpFyQ+Bei8ybe2FDpENLwnmEvyDbJjsW4d74Ew8xle
9WyIT1tE6JLMBGW8VbgD0lc+GDN2p6CWSy18UHiU1kFYozhbt3HeMttXbRIZaEBXyVobpEI55D1Y
k/0RNvGS8eUJUXnASp78JokXh/pnWIdWtvTozy0bL/kKphcmFsQQlndhTH637LWCUmT4ZfTegcSk
eBEl1qYWENP0MDR5hxggjJxAPEHujPk9KRqXytR7GermROm5rlNWXDr0HNOYXh2R7X2T6JwxeUmj
OZzBy3e5H/u7wPyxtNjZS8gpqHoFuGR9RSHZrFvb+bBFepojHDLfex7qmHA8AVZfMy5OgzKDgoX5
kferEywbojkySY2bazlkc2ZEBwSv8JeIHF+nGrpoMDzljJls4ZzjoXypasTcJDXiFDs5g/dhJAaE
uulKy+hEchSchwiYYGSqwJPbA9LW2K1HfUcsFivDageZ9QLUDr2e0L46CH8Q0d8UwSo6IZR+VRB0
DHDhVIEfKcrkVeohoJUcAKcgnqxL3LQ2m6Vf2+ZCRUoyv5gumR6LINqbfEDoEbmjZZkNmF28q4F+
V8XszdAEZoPi/bPn+F81RPdGjeSXsbk4hH3F6370fg3Y2UNzCKHS1j4cs+GbASUN7OtUyqNXlprr
BPYhyFsQ8DAFpnv6T2uHc2dIdaj9TYsu+q3SlR9/fhJMwUjXE7A3/TWyyx23yqUV9Q1zmVJbZkLc
aSIn7VfnwK5j8Ssev2ozKyHQ149K2p3l2D0CY3JHffrQOnbVODySx9MsuBbTjiRpMXxh5zUpRpGy
gkwJ/lMb7E9HJWsqyz7STExrpdI/6sBHllt01HsVFP7ehgPruVrPUR07HOMBdl8ryXl39HAH+0Xk
ROflp7Q9OlqJcE/ZW+qwBn22buxsb1veys7JU+0pmYSzkY5/NiEgjSXiJORIibmCqram6b2UNi1i
w1/RLFpZHd0XymU0KIsaFzGdJf760tfHbV/c6QIFeORfw95YFWF3rKGuERnv6sqAWI2IUnpu+rMH
TTilMuO03gaGuh8mazn/ptabK2mlrg1RGrvBSh+jDQaPA5lxEdZys8Noo1y0+CqMN5NpAVLMjd3W
S/4+S+FlVLySNbYfA/WuBFGQkejVgqSw+vDcIiIMsmmZhc4+98BxMPxRu50p6ZBH4x4TzSHqxFpN
SOcruL5l5ho91GreJ1R/jPUFZhyYPENzbvuaRCvwKFq1mZ8OnNYK3TcZDU22n5iLcMZc2hrttoIv
ljFAmU10o9OT0/3gKASktfTju4JWhzlCWUI+Fln9ttXz3ZjnCFTtXWKOi5yLmd3tIbZyDKjbKupX
VcwNpPDXU5Dc9pYHxSUtKeH5f6cEH23enzHSNPVrV6oHH1KD6vtXlbohhZyoYDochPc4FPXGb8VG
RjNh8xiX/Xrer1HNjxvQ6+xn2JUrzLpL2JBM9mvXYZauounUg0s+2Fuvs7dFXrBuxisfa/qBmIKF
HIuvIMfcZJNjH9n+OciQ1hoOjcPZBvJrGja98E7lDHccleTkx68ITbZBVZ1KrkQ6N0g0+hNm5/aa
G8mr0fdXI2ne5++rOH9NxHinqMbFE8ZLkZMHXNCVqACZNYBxB8LXh/guVv2HBqEo2NKDU7vcIY+5
FCyNg6dJBG7toAwqxitMkXOhG3vHYApcJHdVp+5TYu0DkEDD0F1huD/FXEQJKsVc02yc0nvTQx43
dbQF9DttQl5CjGjNgGvyGapBwdy11qIKtRdV80768FmBHe0adSPD+r0Zk0+Hru6gI9rX/Pth3enR
K/Pre+wiNuahVlABqYE7GsODwXMoncfCPnXrWDlbX4wiV1Nb4wsYXU1T9zRllkUmaeKZrGfuM5wq
EfrLtqa3H6MzLtQtYFSArM5RJP1pJD5GRhu9bh86IyzdnFO6os1qJhspVUI2wnswzoCxuofJN7mI
+s8IFal/mGTTevc0dWXG+QHGGq0jnNwBWmNwL1P2rb7JIn5A9njOCoTH5fhBy/whwU9TNB9KHLzo
pnir6rhY9KF6l6qvMBIamtilkpEnj2HSWiKsK8Y9t+qH1B5eRhndz+eMoL8rcvMb+CGkwJwJlHZX
GsN2qqYDcMLQeGyYoteAWKWtf+Ju/ulxJnvRdCyK6dmuAkogAA5m+54wwxrQkvg09hhxI1olfcEy
Vl5YU/GQLMTBHfTjxqY1UMElNktlWXX1OZrUV1KPQ+cDNVYznTx9DsWoXeEEi5RJCPqIkp3SjMrD
WIynSp32JkikxM99ljYDKeAokoGutzaHtR36FzIJn+04pmfeDT9x4r2Xyac0unWluVI7DJCV1TkE
yWwfSXW+99XptZi8HYRqdcECZqfY9PKDbZUgjKuMT3PAcB7pT02g8J4457wOmKxAaUt7ZzuZ7UMY
6CyQ6fwMvgLtxTSY+7AaMFLilIhO+yyLaw8lQsuzvRAQZlMcVjQHLJYdtr4KvfjVD5ytXxcXhKcr
zIXH2nsw0w+D2Ava6O1Vq8KHsI0hMYothTsXSPZe4OzUWjtMMYYIpzormjyPU3zX52KnNI/cxo70
rK9BKc/S5OPGKVNbj9wAr7A0rrnorubASZE1XF1+6N89QgNajomyrQL76ET2lQvIY+Kz2raHnSh8
V+jeYzRJOtvjiy6ju1ZP1iTB7TydJVuU3g091w6iC+LRPyc96oOsxuBcFF8UK+oOMfwHRjcJqrMQ
7oTnZDHGG61+0j20LcwyfeTS6H394JiIiZ/J+8oc5SJr7WMaxae6ve/bbZwHv4KxzFb5aAtSEQu5
jGLY2x634bq01g3M7iEaxkNjeDsAZqeqJyqVF2kxXfOo1DPfulc9HoXXIYFpgcJBFg+DhdhyCOiD
cAYOi0Bzx3mQz5obLEaVgY2FQlGhcd+PDmsdBW2vwEwR+8xixrJlrWPHC79ukXlVUlmQ4rqIFLpe
XRIxdKgU2j6Vva5GghIs2JmA9o9ZTwaIVwzT0igYgagcSlUWQ6rLjp5nHQlY6pZ0Z013si6FX761
lv9Qp6OxsKLGw6d5HcYgWVCCOgv0NivbdzzXUsF5Wv21FtkpLThFmiw907FGaz8JubYCOlFRvCjS
akVPYFyqCrFUszokMMLzMKXFWppJuja16pBpduZSeK06mxtyo1DbBKEFHVfrPjxRrkODNTrTI1cl
BYeXgVwkkIi8SeHOdXWlZvVXDTLB6MzZYJCdm5iTNegYeEG8wRFTTRuHjzmCUriVOSakSS0/MNCx
rABrMbRSot13gxSL78BNHX5ysFVtcsTsTrohKnoXObSffOpGiGZzVOHmtQUno9vp5XPkGT9aF3yr
nhotbYEfQyJIAGRLOWTZd5Mdq4tcmZK14ugpKRI+NoOqQpUiuUpBm5lIRixo/TU/oQnyuCL7+tLT
sV3wToZF39napiiGYG3bPsoIgQjO7usdppphWw1ZvKAoCbd9mXprXRvJrZtRF5IkdDct8dKBgHYJ
QGqX1VDoF3NMZkNAurI9Jn64lldiyoqlmZNfc0MMl4b+lNCbdA3eKzFn5Uotu/4Y0sAuyvia1xHr
ZzF0W4so31UeadXaSsd4DeqvXdplGEHJbDuS2kZUztGERM75JOrKWxiG+PZqoJkSpa6EVQbgn3w/
J8S/JkyORSXrxcpiOYBne/Zr+OM9UVve0jcCtFxk8y7VHutHHyNP0b212tc9c74UL1OcHIvQ61cG
EYx+7yBkQSMktanZxaMstyjzdqVOtJ+l3TvpTLGTYbz0HYd6SaPQi/3r1NFNMDqFZnpq0B9wKB51
PGey8Tgb1WajCr9xqQiNuwiJRoAacguZvsbOvIv1iapqRvE6l3jwUy64HbZBSDYb08abLGu3TSEO
1332AXJqb0PKXdjcTvnsk3RJp//EuvKH4G7Nw/fUybB7wej7LArju+ui4AM+DPoDZxd41eA2Qwsu
FNTUotS429tDbh37OBw3iRN+c00dL3waGaWPsy7bnZg5wTclejU7+G5fzTLynaZlrAAloRygItbN
rPce0RM2ba8TrZR7xw49/MKJlPGQjhkancDgIBlS15j7Kp4fdM9WVq2doNA5SHxtHdRx9xgldyKV
+o7jeHTBw35iiLIeiem0IA6WTsp9TMRfSi7zZx/ev69Xl4Bjc98N5F36o2o9hHlFYkTqq5fYgblf
OowxbglOdLSmLTSXRTga1bEO8ohMOvXLn0hzRAZFdIeebtOcyVcaRM5hnAJYp6a5noBvnIQW9w9U
XPuxwr+h6OW0drLydXDMdBv55VUJ2+Je6t/w8JR7ntqg+NGrbTMwogRnl2GcBM8bZw9B8NLrhdgk
dvCVOYnzZlnaswH2/Lskor3upmdhRLuRsZcQWHE7B7SABVkgK2PAY/ohJBKFlQDJEnn9Lrg55EhM
4nKDz+QdgsQ3a50FgPV3hi7PhRnuOb3X9MU3sMzAUjrafW+am6ZSi0WdnOKOcLWgikCUWFvG2avb
cMDcSybmC6d2nupZIouyfp3a6BIMS5Lx0Nf03XOSZiqeAKOy1cCrbgURAWNGkITy5QFwDEXx4ET1
N3F5Ap1/zt9ukbOmAKEG38eRWzXRgtQieIbGRB5RzZITdnQ6Hi2Hs2bikuK2gWRkDCbivewl4QPh
j+Lk7xKDdD2dwglhcvcLkdOvqqheuXGszMza+aa9K6vkMRm23ei9j15JHCbNJC2l76CMJOq1uv/k
TcNFQRIUTMnRjzD/WXn/pNBecIfZczOn2XcaVP8h/cQgs9GtaRVi9uSqshEE8J5oRq28zNurlvpS
1ptEiX4qaZxNu3KNnryLrP3VmogAo2xnKxpqAM9/4GqyVaLkHbaeCipEcvDOqQdV8NOTy7zgpnof
2kif+D8uO9DMPtjcezMPP0HcsHLLIAh45KQ3JRpGlCwhKQUCHi1uMPTUI0Up2XnkA6fUnpZKr7P4
LAoeZWfVaxoupVZd8TEfm9Z+mqPpHKI7ew3hRuOcpHVJe84aJ7IQBFf+jyepmqPoK+/NTSKI8zWn
6dkaG87skKMnT96TvNnqM44NOAMFztisiDr+1CdrF6IPJG8lfvfJ8QMjcGbkFrqEhCVu4I0rVJA7
hts1EQ3XpKSxM4G8qSf2SZYmBT6x7klREYGqOgQ9UAsBwlF94Q/kZRjTzC8s53GH7XoYCzmwksep
dXadGj6S9XMdsTaXFYm9FR8GjNpFHyWfBvbQ+Z3aTnYXh9VjlVavfVJtFd/5pY3iLeXDd+NMwf0C
MCik0anLp2EOLmJXtSVnh8zF2s5p7eXdpxYohy41t5HW3XfZetI55hx9K0plJQjgWdRpeqRF8AXM
CzhiEXz2vYXDaPyxeUTXs2+QiK2xse1yLb59LTE74Npw7QuUzXU5wnkV96pMufBAiQmaLFiElrU1
04xKTn4sZd2fJsyuIVYVhjw7SO4PfZCuLCb5tQCN3hr3niWA5KM/aOWS2fEiVPGvograZbp/jhSb
JKEY/bNBnphYOemTwfksJWETTI4lLzRDT98Z/OU+y+4aYGhY6Fn+FUW3VRL/KbK4WvYYILB55ymx
BOFQcDcJtkHG7BIGm+ukYldnHKkJV0mjt5dq/NI06aNnJrS7h8tUla+MdQn1UdJH8Lv3cW6ymG3m
Xr90HlufnYPnL3Eb1X6qIoqTIcE375RiO2oYnLKIhEVeXzGIXSyowXIgjHL4tEPWD42CcaDgdyBA
JC5Sch8PbDGx2wm4KUe5VkiWgaS8YB5Wuo3GvhKMGkPEiBym2xFt98IaGBgXzetYxz8YffyVYWTP
g5pc6Kdt8AhIfd9r8Q/epGWvQJZgxzP6/jEaKN+GgMYBr66peMkw2Y9AgralSjaO5nwbbcgIoAQv
LIPP+jPNVSYbiNVp8AZK+OkP8ow+Y2U207OGk2ceU1Y6ICFcvNwcGocoXsUhETF7D339HsjtyqdT
V1ocp6OIP2GT43QNutOcRYuoI0Q3E1VuoSkr3Dmz1Xt8oN1AVE8CRVacWy97rHSTIKX80fHlrm0B
ZctgmU1c09T8g0SFRcUxPUyMWUAAvILlCTdqG3/+5DBW4J4tPFPZj7F+n3JgJ6qSLbCmdVQX+r0k
WW+hFcjXp/bNls/li5Y5BHFScvQASvCYa0R+xOGvpB02nYVzhvC6xPMP1Vi8RlP/bFb2eYCAV3vU
6YNkAh0Z+Z1BJSnC/tmmoVAidpx3RkMjdFASXmvAPCCqCtZy1qpqpsepzh7N1tiGORmoOad45sE3
Ub66hqN3RAhslLAJhw56SXjCu7gPOwV7VBh+0uVNDeoVGwFTF3yJtorXds3F2OjFE+qjg6fVuw4r
Ko2zYIEbiFwHg/uapXVH5WkcmUj3+WMXiHVZKytgQJsPxtFwjuakyOlZxtNznicrwxO7+ZDNdf9z
nHAaOdwuBwvr3Ni7RWkjrxU78mOfQohm8+07hCZjhhZ+Jf2eazzrAckVUyES3mnxQud3WkrjVuWp
cG3B4jc2o2xOoieMxay4zg/++MJymHNS/Bd7Z7LcOLZ151e5L4AycHDQTTwgAZJqKJIS1U4QUkqJ
vu8x9Cv5ERx+L3+oyro3U1V/5n8nDjvsQWVElSoFEAQO9tl7rW8hW+yap7HS33MMi4TkcfditCL/
8ha2y7FXppTmpA3RMTc2OQqGFajqkTsgr4wdcO1mbcBuohiNCNehj7iS9HfoZLHB0jxu/QPxnInb
9xDKY/NsxsGwInfFongiF7pBNx/MCSY62JI7jLhbA5zNse93UdAU66QshzXa9yWYWHcbh65Oz7Pp
xekQuoPA+0ZV9vHvT5j/fir8w7D5PzeE3n4Uy3y2+b9gwKwZmkBp8V/+HOP+ZcT8ODXl6z/2rz+M
pb/9rT9GzIr8TVdt01ZVw1pY4bqE4vTHkJkf2TwommPBqLOlEDaz5G9jZkP+xkSa0bRN79qBK8jf
+jZm5kcMpPml/CXVMJlc/ztj5kU48i/SncG8Gsq0xSYRHiAFkPqJMVXrnULOWKCwE8yZzD7iH3eD
oFgZxJR/d2WOf/zO7wfay5X7fCi4cYYhdC6FqeoLYOy7cXYnlJbIRw41KCmsGg1YeEvQuiOPwVRs
RZRdRUW8rYeWCPHgIa7kXdpi9R4Vb06B8VvVbgjqd6dSPxJtQtozPc5S2VX6fAEV6soq42OpYExp
ioOpKLc/P3kkNn9z9uxD0RxIQwWdt8C6vjv7ucyGMUpV3nFV3+LwIdJrpP0oZ8rI0NnyRmc7SjTH
oYziL7JC9lLY6zSJjlTytwP9/jJ9pD10Dev4Jk7Cjf2CNFWBxxRc6F2SoFVU8IvCQA2Bh6NpWpnD
tEuVS6mXqOHibo2xhAQjhS4bY916sU/g2J3WpjpdkYzzMuQVulc1k65VhleDFm2sCcV4Gh8rmoZ2
blL2C8qY8HYCxxL09lWYUP2PtC+tEjiIVlFXJby0y4FmR5vWl5PupOuUt0erFVhRHIqCVP8Ic9og
jRqSAa3cObX20Ug8b9Q9KPRhHHTFgcAH7MzFgoYQhVs71qvFdooXIhLVQDmZKeQdiygIZMcI75rL
RFW2+OefTXANFMJItEyiphILvEdwQaG3iYG/OsHgqYssQTNxAYbNZd/7p4Ecg9yXOJJn7QLJ0Ur6
5QrjAOrF+AgN8aTlys7BRJ+IkGZm6i03Rz6VO62wkacaE6o5DZRNFG6dOrnqiSadGv81Uctdi9cE
bPHZH3WghL7w2Fj2amhxBdUPu6DzaLlhG9/WabrVlrZGMHoDdposgFSSibvMmW/iNHU7QzlDwnD9
rD0ShXFDYxKcSULczsDZmACOA49Eglem7KcyKG4ZmxJOcUGyyTYW0CASPlE7BO3KL4Jb34EiQus5
CsmUxEWxo5f54o8IJ9iCDpJMDawHbENxQQzztK+G50E39llK3nVOdowWk65mBsgoQxJLSG5hO9Qx
O+2l9jj1xEL2BIwzYJ3fjDC8C0zzNpED1oGsZruL33bV2tE9Seo3vo7zJcu5YVlego0I0EA66ri1
cditQqIUaOZjBJ2bdmv4nbaBq0yZFJf+FkN2Rv8KMEIqioIW18zrNeE3s3ZemHGxqX28eHPVPk9N
8KUw3oN4/lqXDh3lgTY/+yw5P1YT3aM2oKXSV9MzWZo7zQFyF8W4RqJk3Jhm6qwhmHmEMEISj1BM
ML4ON1Dp6I6N+rVI88c2N65AhbxkzP0g7pc4fATdY7pNFV4KirmYG2JE+K22yim1ixuLibofON5s
FovkeDRXhrCJ6qQ53BGTXg7+UxFyJdShfDJltUPueC74ptss3QN8CRit8Zjntn3XmOFDTZ66LRj/
TVtlbp6JimUAmB0wetNjGrwCUOKkofgntdNIdkXJhkrN10ZivI5l8lCHzskOowc2BG7fkVKBOSCw
m6elrZMVFEgQE9dF6+8wXp986X9Nmcv31ezZKBm7MnqYZvvWsJIjzvdXuoQ2c9hrH8NcCkossV9b
2g5QIq5mQqoUEX0BbXXZaPZHPVS7sTReLUkPYpFRCnTlyVFty/eppm9siZOf1TstUC/UxKIniaLB
SB+r8pQuCrw+eVAYi6/tNjlI5QVC0h1xjBf11G6DWeLS6/ZiRsHiaxcNz9/cV2vbQm5eagvHgyj6
PrhwmvSQJBWip+bYTYd2aAvSDLjvFBGSwxKgDmFU30T3EqMs/pItaAkk2sRXDO0TCztOucSFwoZY
wFU4V1trLqG/HJt52lQMXmQT3ppmfaGYCpMXat6qbW4y6FVETtF1jKk75xdE5N7k15j2FXI/g/u+
CC7tKVgNFStWGZ4UJ35s3lId9RKNxXqVUpumWndp1ck20A3Ub+QHsHEnBrCl0k3Yf2UDnTxzG830
oucRkEtknuqOhogRlTeIGG983yQHKth0Js2ssbReJ6Fe//867z8jJFzAyBQ+/3Gdt3/98vFe5NHr
P47/47//z/+WF1/yHzSF337BN1Wh/puKrFDH0oK2WbM0dHt/VHzoDaUpEQ/CeFDhglsc9E9dofiN
UFc64JpDcYcq+l8Fn1R/QxytUQpa0kT3ZRn/TsGnCXup6f5V8y26QkcSyUEJJlExWp81150G7ASL
GiMRZ/R6k+ymYGgxb9hLWDlyrfrY+QvKLibCwsZ8UN9Pir1FLtaR3oCsR8UpVdA0UKC90wbqDp0S
vhjiBn3avdHOT72V8CgoyqUVIDoerQ2jwXoaR5etWoX4wXyy5+oaTVerTiuRpXCnpvDKyPxtig92
k4TpfulwOgOCM7L4HK9HoaSapFPiW1ulBPD6atH+Lt+A4nceYpF4qq8VG2EkfBZRDq4yZw/AcJgs
s3yvSNcU6wx1gm86r1CWI9dEGY59R9+VFKtL6l20mkfnbE3ampCoL2pV7lVDfMXJfkJbNV5mxP4U
oOVq/9bXMYfKmVB1x6goAPWWftQEChC/BPLEKLdWmUSfZD0PJd7mDhnwqu7gdxp33TgSDjb6zxEz
qhVFE034CCEVtpJygNAVksI9fwkCgEKWOe6jaD2YKhDdMW2JMgERqVADt+JBTzGwajUeAQV0Shuf
cm0sVhCijrqBRLKY7SuLkU5CByiP+mOsQF6JIoLrlUjxGlx2qzin101s1Itp9a/qUAdrf8CdVnSb
IbFpQdAA8GV1jhfESp8cUuVFa50HeGTs0/kjih7pL79VRDao4cBMLr/NCHBB/JffGcKdjHmvxXTi
xjo49E13rajKNdh3oDvpV1kaV4Me3vSaFdBeY4jHJulsVAJ/pvnF8PuHyIJ8ZUgow8p4pdKoRr5O
InUW7JXl21RlA1Bf24VSPih5fhra9NQOqA2MCeyOOiD+q5jLN6aroQmlmZwjuGJSStctuy/75M7E
uiwN3ilts83G4cj0gKFgqV53KnJF5Ep3pcAvnKBSKTsdPSelYJjRnh/sOzVnJriOkk4wZiL2umlp
puEUYcJFFmemIo8R+F5zwn6ySHuhjjPXJUTOosBHFoeROznYLUBi5QsvC/U6zayydpV+eGRL9Fjh
OWFUux90c+s32TbJOviFGsPC/JqY3Z3VP0OSiBkVBq9KqF/MhYjdWNhvea7dE4XrKcwvV2rUn42A
qg+f8KUBbKMOsL+jbybNacJUO1P0ElzXhOhLzUp+UdDRYYLMazeUa5OaEeRAeSzwYSBFvf/9p0ar
MByhLBANuwJ9cErX1/VtN2aXypDi4szV925ivGz7WIHQYslmuCxVe12K9G2wGgzQ/VdbTm8Rjz+D
RuRntDgGfOJQo0DAMZ2XSXYMEMDSuBkPkGrxdcQW1EIcXnPdbthe03Ux+RByke3jgQEK3WPtpMDA
W+plvY+NfPaEMZyk1YCZDTca+5SQ+JoSGYbRR83qoZgt7mGRXI+TRIgU7EF6XkjiIEfiqei8PaAn
gUw1lutskSPmOMeBDU+IyIJIIdAC42cnXH/QH/ukbJhup49s7fn41Frz8nSXrer5IHBSCfO0Zgiy
HoPmIEbwHQ4gD2Qoro30qZ6sreNL2lkx5EJcyF7lMGeYmfuDJ4PwOMPY9JXxOPf1bWyF4IewJ6zS
9rJIQ6RxnfqQBDaNZz4dymFly36jQQ/nzXGKkiGxLoOpvLedeO1H6VcxwgUbx2FaNXj/M7gLSbFM
8hM6WyXsJ2vGT2/GX9HyjCzQ1XVX0rVqM0JL8MmvtURT1tgpeGCmj2Ie6Dbp9S3SKjY0WY9KbJ6N
CY1TfMhFi8iyz213ykfPbIDT9aW6BQBgr009eMzL8mWWaLiEgyRrHoxtwv6YS0SKXPkMkYfTrJ5J
OPwYc81Z1XcKGAlOun+lcwqQtdFrImUPqoTXjgOISIbiqg8MAZIz/mgNnzS9EtAT7wCQbDxgWqQ+
xDHymlnkbDp9dWGenqYKMMxYC+GNJgopdCRpw+5xKtS3Sb6gDGccruIjY0uOF6on3qBkzow2jTcJ
+E89W7fE17BDb+iNK+MN+3pW/lz98GVyn/fpHe6198mOLsTEmIbQSV6TcwVhhs+iWawttmgeAPBo
G6OVMJnGe1h/0PPGqVgrkTrB2b51yoY+J5sqxGr8g5PVpDnYO9zvfkHxmeFE6TKEopVytkExMc+P
n7XqpPIGWJdONKwb6ykGpMssol1VACFXAnwzbVuKbpzqaOFUslS1Ay8/pvrAONaO/oahIwcuKC23
MZEYVVAwZe/fMGe91m3uGHTcsODi69q3oU2pr0pQfenCS6lGH1Z1aHX9aWbj3s0JKoxM4ESvXjSj
5VsxskfwGWdDJFeN+dwa80NdZs+ak2FTSCOfx89mpIrrXCnPpZ++C8c3VmHRYFcVNRJoArAZHV/H
yeRVGlCrelBJAl/myH15UZb5vRUIQu1oyq+iZoR22+16PNP4kZt3c6zKtVngAtWxPyC6JloYijF6
w1VAm2rRFNz05kC0qMYL23JQ36VYL43Sfg2b+T6mBcOmuj2bskfbp9Fzl/KmDJpkAzKfUUoq990E
OZssAAAiRHkNlXaVEjTJndKaF4FvvwsloBVOukF6ZSByYn5Kud/oNGQcnLVq2sEdBqu9qgskSFpN
IqYhDlaD4r23OGdIgS+tCRZqqVzmcy5ivi0lvPZbfd8rh2B2TmQMcnMZ3GFdPz44mfjI2WOuHTu7
RVWwZ7nb0lUD4LKLG+NBL7QzrcXLAW6dEhA8arB5C88Z6LNVHWpbR4EXI+V9/MjOtGVuxExyAApN
YyjZ4lK7tEdAcMQ1k69ud7mrxu0BZQu3MEFDELko7gwBkX4klgv+MY3rR5lUYmslQGGEmq3ZOV0N
TUe6F0GVWX1BBO7W1oqLQDz9XpRldByakIYX+fJ+rm4KUi3T2Lou0vodBMjtqJK4acpw4+fjl8ZO
7yoVIXOVvNvRA5gNFIfx17YxKmJ02BtrZX1o54lhfYSevjb2eka6n0IN65jp1zjmGw9sci0zYPFj
RVSQD1pnxbzNAPxSXVuiuq26hBoSIx5tG9ygcVXCYU2e6iE/FJ3igxAF1q4sBrEWq4oM7qIuOA6q
sU9LRHIt9pF10NMOMpjp2vJZkfFBa+EEYGiMa1QusyjffEc7D1N5WMrELDIvBsM8I/dGDIeBDJ17
4ZpRZa9YpN/ighc5e4UV7F+VaVLtTel4r4aY9WtrmfhEM3tPqXlzaL63WFl6id6yXUTS4fxB1DfL
F4HseWi/ALQcUkimxS0TYsyuGcMQnNghnSDjdu7lhVKG+dpOVV5IZfxo8WLX8su47dMtyKFdkzBm
V+bqY5yUyAvNodu0pk/0uwyui0FnEZtzkviofZlC0xUSAWxCW/eflTgjqbH2WchC1dpJenNCf9es
oUZYrTheOjtbS9O4B/rdmGK47KjmLLb0bgNPlcYCpJE+1xCaYwHalAx+ZlIoMU4kaUbeoyTISG3R
J8a+uKhpO1nIat1qmAxXSYm6JyD2HIwjomBfuH3rz+syYGV3xvJ2Qti2GjuEC402vSsjtCgtHW/Q
9Gzz2J53iOH3DiW3m1v14AKS2pH13qH/je+D0P/AQL3G51GuocHy7GrPWO/zVTJULiHdvEipUBCd
xHRSgN3PmbwzMWqu2E8mSKfpj8flrhawz3FJbv1rK1GEp4sT1t1+PSnzoR+Q19gdlYWmUYYErOUo
hnnW6I4mJYIHSS9vPU/Fu2kRk9sZgGQAlFPGyAlSfzm7DjE6tWp1O6JTRUQTNdNZhw0SR3s9rly1
QAm/lKcdnZm1Pu9HfymAMkwzM75LBRKzt1WRtW7k7/3o3r9vYmxphXGEkElnlHx6QoLHmthjmoHv
MCUhWc0dRrYJ9w5d8snsTgkP9oS4BPe46lpGOGy7xng29JkVqeaZbcPCLSVNbaTo0EZncS9m3gTA
qMhxuJ1wfSWtBeds6TTLTj7hHTsxqD7h4NYXIyxOgZzdSv3SRqB0uK0oOpq7ZfaIkm41oyFZy4rv
RbRMuTMWVF6W9fKxEPkUOPNpKnlzjW+bcFMMcCbnaxtU/LYGr4RIWQPd6aSsQ2UaPdBwrJtxAPAT
r1KP06OaIosdqnmtdxaOa2wqUDn6nc2qiThuP6T5g9+lCCFhdoC/57GpEUSAVY3S6iIZWLl7pWDr
oCv3OuFT66Tmq5Qr0+GmDvHlq3ryhAMYnUJPsCW8FG2LXdoj4O9jple7m4wIPCg2NV4HQ0Q3LmGH
4i1TRhJL42AtjLG8QALtOREWnkpl6KC2kNzwh+HO6p1DahukZILgbJluyIycCSIfWg9igxdxo+UO
YPAR58aqaGuI6IDQcvOpnHLHnafsEOYSbXOkB4eaTVOOUvEKIas0ey+khN8S/2iuytYP3IS8Tbe0
1dMYs/klMxEf/0QrlGExWXx1co/Thulwg4p4E3YEQCye2t9J2r//MccC/gC0xJ2P/SsB/owyeQp5
JzOxhx3xpPdagDdERcqYP1YB1Fkj1tgHKcMaLyOvNkILik2nYfxIM7EnCMt8yYp9L3iiSusGh9tF
j/XCzftrobfpQ6MPb3y1NWSlsdyQaqpg76r2dltZLkz5eKOSixT0jKFxGLLTcuZt3EzTKeiC+pJt
MTC9gRdQXL371UmYeXkvhuomjibn2mqNjxD8LJ3MCKvQfRLE50jlBV3rvo6kWNvoigJEsjnH9GER
bOIH0ADGuF3EQzfobKdU6Pb4/dION1baUdJ1IldXZfDYmAGq+C4K1nXV3Y6QLKPeuI9T7Uk3weyp
QBodElz6Kjg1VfZO2Na7HKzbzLauW0YIY9ycOt/pTxgENgLVKzDz4g7/9T026g2tsF2isqfV8RHK
KkLvJhQSwgj6bpV2s8ykA3s61a2duZaVGR5PlNvoKHMo3hBA9eURrxDOiKnxlEwZvUlaRApFNbcI
eedxau5ymzKp7moSdjEqxn5Bihav8Qg+80qP7WiljuJpDFm/A73KqfHiVzsZ9Mv8JCbUlbaqf1UM
9FW5ZixRbFZIHe6hIqbnHaSpFxZJ7rV4C3oLFrY67S1hHCI2ghWWF+68IIhYCI3iWVqE7CrpBH3Y
Dt6S9iKt6hlNr/OlRV6I7uWmneSXSametV5JyEvovgbKReuX9wl75lWtv4YDJivynrCBrZ2Eri+U
+XJVLqshZseLZhqQm6bNjs1JnEeHomflt62VmSmMfOLi7FTltQ7aomeLg552MRotKhCVnG7YhAxC
XLStGtvVfPZyGgNUAxCIJRuVvijWEAGp/JHTrZaUbYgrwP0ORt5jGQooRofE2tBBU5HexMh9w9Da
NQseGmsqTZ6QBpJa89W3d2Oq3oEIildVR1xKbVtXTYz40KpQvmgdm87Wyd1+iUsu4qza+b51b5As
AXvnup7td2zF8iZVdDdcWvtTEYPhaSiTLBmiOAkjATLDZMWkNWkWlrxAufXq4yO9zFR5LUj7QVZm
s81pp/c+UeYrFRmY3fVIuwLnjKf1ccRD0oAEd+k49St8yK+BWX+dhXWUtr4hxUG6TsKa3cioXIed
v6huUGAjE4RawvA1NthJYQNiL80QY3IVo/X4T21ofSmwqdjs93wameCNaTlFQ3lbU/0NCKG7ReuO
7PdsdtaL1swdFgUf75veUf6RCJzUd0lTlbdJnFzktT2D9UWoS4QLl8GoDdATtduRu27NTunlfv3Q
y9CrdVTugDm3cij8dROhLjTGjKnUZGysXnzxJ/JOc6M5R+H40htDttFanQsw+rUHoOIpRc7p/e8d
FfyfiBNQf6r1uHvFqK8co4+6/vhH9I99VHUf6ScgwfIbvuk+DPM31ZZkTbLt+aNx/+cUQOFHkAPo
6esG4XkLQeDPIYD1myb5EaQLzUSLYTA5+BMuYP5mGaolLaQkbMxUU/93hgCgDH6YARg6owa2GstY
QdU0y3bEj3IGqXR6GNHd2sZFXnoCFyQF0iPH3VRNdm1FLfJWfSYKZmlKFSFS27DbZ1MUr8seCalV
qz2U/mpP0ty8odTGbjqdZ8WhA1lC2MY+aq665W2U2/Ri0XbMkbgBlUdoIkLZLKXRUwRsS5l0jYbu
BiOCph45DN70+L2LxcXgyAdWHLZskhpG2JjVKDZwZB2ccH5wNGbChZzutMmNAyPBP4vCjebaW1uW
WydU4VbN76naKGwSGaL1uvXG0T+yxEEaOKc3fjzmmAVp6hpCcQXINaBZQNykduLS3MC7fkko8H3x
jpGKppRV7GOfeoWEA7Ayer0eJvvLqDd3aT4XrjLopC2oib8iVHDexWmyr0dogpitWCis9hiJ8iHr
3gvb2KjdvIc2pqM/qJ7SMntxxgslrUGo+Jdth+h5iP3Lqbc2iGrp1bXJW2im774VnAw/+MhATnlD
EihgVda0cX2T/2nuxq8kgvXGh02HC3ZyuS7wEzvKAej2cZ7txOvt4mUgtJUIdKjxytemjd5D3z5X
OrZW1ipgSESpqMuexqQbPgyCwWnuwfcQ61RKxe3pkcoKnpYiEaCOg02gMDLPUjOul3aRP5I0X0AV
zoJsDYGPEFeTcVKfZhfCDN4saZxs0kQa1HYRPpfVlCECxqU32zEkF+obNSEUk0wQA3Xm18Y3b3hB
ekuLTm/Bamd5elSc+XEeGofaldvCYtujsWnpOkAS0NEr4DQqy2A88en9AZFK1gw3fceekIv8QVef
G6Zq2X/gk25t6hIlR7w729RXwb5KwtwbVAf1NI5DZCjsSwYaz1rKPpjwtTcMK3iPQzZFtpKW3qyf
SmG13hgyQqubCtQ3OsemzrjyS/N7/jCwOdWqDQsGJs0ld+I9Ktj3dtFixPCBb3wTJ3Wst5t8pA2U
QHE2+8vUn/ZtA12RjZt0k9CkFpphFOQohdIsZnJgbieoBCizOdUuIqtC50eidlxayJqbVd2IIoZp
zsQ1ziu98a6DRInW9ZTemk52akxMEurVomROg+RNiNQLRrkNl2Rl6tnfjRUxY/mwszDIOScnDI7Y
IhBWM7lLB7L5wlm5LOFHMLZABP2hx86Fxn0gtfxlLvvBXYTcuvAvw9zZQZNcobM9Wiqy7yoZHsbJ
2ogqefluFvs3yrJPwjLYUeTaq1I40hCaCer7x7XMzNVCBp0VbO2Um2LRpE+xuTMidCWLoPfnB9N+
TGVk5VyOptumIQVHZfL749H6TkOZHPrB1lp8Ziq4f+mcdS6rrBAOR1/mAUSimhxiqzhFSfP0i8Mv
C/O/hrffDu9YqmnYmiH4xD8ePidMglmSCLZAKd7y2rLXAdKN0VhvFZbn9R/fBR4E9viwieiUgmT7
+Sn8GAT6xxlQoRtMsG0HGSIQnu+VcFJnNFcZGnZajDIS6x3F+wW42vUEpb3wk19ccHv5fZ8+8YK/
4nhCtZAPfgoezXW1qXvWvy2TAiouK9vCmW1LVhK0ggz88npt4A2lv+isQ2N4sBrtlOOaq0R42dkv
UyNx4+RXxUNXRWvbNoijv6ri/gHD4qYTyU4vqxsFcjJQO5aitHWtqfS0maVuMQ3kyIhX84CBRsZv
DTjOoHwp5uCNvQPjBZU+u+Hg1ejSFyTZBJDp2vVUFfU6WiJly+y+cxil2kx0wnB4rXTnnBHuzkoB
akzyFXpRZzNuQxIHSPNY1yurqp/iBlm5nPVmW3baKaNjVWMrkkQlpE4dYZkGqltM84Oo7HNgiwfs
eGdWGqc1zlMVwfuo7RvUowxoEuuiwR2r8ApLu3pdsLQjLk3/kHZ+Qzx9ewI/Iac+/et//X9SH7yU
Tf+xauT4irz+k06Ev/CtQLQo9iyBtheJE3UY0uB/Fog2ChLEuLqmaQa3vrkkLH8rEZ3fTGkZEtEu
JABbIC/5Z4nI73MsVicEJKZDbWfLf6dEXHTJ3z92hgl5Ctwkf5iO0M2/LDSG5TSQtaVHdYfNPqCO
aw2VJposLyvHGlDjml+l0gBAnzGKNMaEzShS2IA3+rrq7INjOQrTZPOj7/T4qu5tL42NYOM4WEob
fYn0KZ9NfdJZs4jnSRSf8FiTnKh4KsnG9PsErWLxWM3tvgtLcyUWWkNMMw+iygpVlbiQb/ZY0XxT
sHTkBDaSvFYo7oxREg6Lg8iR6M5C5sOKd7cg1H7Z9VPKoDYxz0qRD+53X+63h+B7gTNi5r9eMmTU
lpTCQsLDRftxZdRSBZ+ev6BN9KKks0QnOYIynrfGc4enz64NOLjtjRIR8CMzc4Pg0A+ZCwYzaOlG
Ie/MaYd5N4pBh+dJI5Kpnbo28guwwtp61Ctjq83I/wmL9+ryMuuYRaFQpyC17WOFdbMI9I9A1c4F
zdrdpGsPWiE+QIG53FOgYI+F0hdXTFnd2C5PRc2sJst0Zo42wy8M/+zbxzjeVmb7pTKtOw1Hk22R
JJlusKKmDIC6F2koHTyMkrYO2O3KVp6aaryZszDfAqbexYRIsUOwQTvV5gdDnbcmUuJtZOP9sYEY
Vy+i7JVdMXZXvGKHdRvpqjvFkGeTMXajgA6/jnaudXyaQwCFHFTOVsZolhoqUt6MB6Adapm7FnDB
Ve1IUopYxFXlrEIjywNFusC9blUa4Ds/DZlVVmc8QO2moXuxHqf2w1SPsRnekPoXgD/CSG66Mghf
Ew2Nq6Hd/fyOWLZyn54hwRiVekECjBP25xvCqNWs6NKEG6JgX69EZg+pPES6GdC8yCvEBGnyyETv
DsTxleOcxnyw6fGnoashP1mXhAgh9Y7XJPyV7lgkVJf2MuvusHq06BEqlYDdPIBFGR9lonXXPv/h
F59hKSi+e/2yDpiLWEwYeA2Qrn12COSoZnj2Gw3NuxFyu8V4qU25q22c/oV+C0hnF2VwSVqwPW48
BCcE5Jsxrb5GoyTifjoZ5aJFmsgnTM3QJRQIX3LeeEX+4Q89PJ3mF/WJ9tczZuGy2Smjb3OEpi9S
/u+k+rDo26QfF24vBnrfVF8URMSNhf4JLeUqU/M3Nk3dKmf7wEDYqwoQ4E5YR7+4cn/98i2b2o/C
lAVcNZaV+vvT6OFMdbSFW4+oXHMtTPspq+pbXu2/OtDvv+nHr4gjmcKiKDVottqfQIE5stDcmJmQ
xQUkYTJ6yQxtEahV9UtokGKX5pNLWkSxtRFsRIXkbDSG8o0ILyadQLTC992EjZiH5g8vcw0h9ec3
kfbXlZFakTcG3g8uB4KuH6/FYp0NyrID+IVmY2qeoZYj6Cqr0sN8miH9Udc2sQxeqtY8sPNXDJ63
jTY/5Pr0oUS/gM5qnypKbmnOhkvGSI3r9pdvplGY5vg9U3aIr17HJFf1i1fCMJ/mFhX8ZPpA1bzW
dtZlXPB+/2cF8Dcvib++VVkJVAHyn74FNe3y8+/uzUgZ8Bt3Ueuhe4H50dKT5RamhRwIVD1OW3mz
bwBO1Pc/P+7nbQufmcEUhQF60CVV/veG0HcH7kbZNLkF+AjtyQ7l4Rbd+EOQFwdLKzd+WBxCD2sB
NO70oJvN+RdHX958P96hHN2kt6WaEvrN79/Id0e3zIFxRWPUnhYXh27ozuVgX1dN4E2OfaSN9g6W
H3sDvGRF7AdxnZno4cPyoYq1vVXWuH6rX5ySWG65T6ckhHSw8kgLf5Xx6Zto5AwJSeeURk29tdtF
GqV7OrAGdaxfLLV9IT9lF7bZtYhGHEXdXplIxhMnhwbPchcP/po+1brvyzPm9wLGn5O2/IXubWqG
W4LvUU2Ob3NRb1queD4b65Zklp9f178uMfYPn+HTY9XSTul9+JXIRZxLkTtHR7ZvfNO7nx/mbxYY
jmOpQhU66ykvgx/vWlPJ7BEpRg3eqmbfNN3a6Xwp1q1sd4OWPxiVg1tIe2fwTBGGrVmfcEisZJuQ
O9G/McinMa/+6o7+tA9d7mi6mKSt8TChtLaWjfp39xQRRW1cdGPtSQczGQFks6LvpyIFAQDkUIy3
cdLt0jB/mpAkyd4kN707T5i32rLegp6Zxvyo9OXTz6/V39zpnBU1M31Vgblu+fl3Z6WSFpsNal8j
EVFv27l46nRt3/TFoR4b7+eH+rtnmiITNDPvZmHg4vvxWLEkKQdEce1B3qQbVjfn0sDLUaaMnmbL
V2mlWbsUUvnKrxiKoyAL3cim6vzFefx1PbXBYtMZ0QwdP6L66fbABaaZjAhrT3f8o8a4LNwF49kx
9zC0b8n6fmulRfKG/v7z4/7eafj8COsWzXLL4KB4GX/8/JVizsKf6toLJuPdKvOXTCE91ApV8I3V
k1JkwAPKw+BXLg1Ca3KljF9YlbVVKvBcmJWtMUxHTTmO8VemKiutqR8EHuNfXZ+/W2p0FP+EJsDM
tPVPj2k3+Ipagan08A8dNdm/BVr5VBYXxI3Bu21qROeqeO808xioAU65Qb2vVSUgSxOMXdt8mUbh
Lo4wBg1HLeneoh4Y1c+v5d8UTbZgWsHrUOW1iM3gx2uZOAjIBKQCpIXFPUpgHKi3kyb2k9aeS618
EJL7plOKlzqbXD9i2m2Gv1hm9L9bzqS0WXcpmWksffo+WT2yDvopT7RafKkHrG9DiabYr2a+rOY0
9Frl2jpdnCJvrloj3/hzdghEcJk6KF7k3J/IDv9flJ3ZjuNG1nWfiADn4VYSSSmlTOU81A2R5axi
cA4GZz79t5h9013+YeNHA27bSFdSFBlx4py913Z2Uh8d4uCMqGVCV9od7WrN+O3XYBzG/IFCyEWd
hmrClslVaxSqTvx4uoyR8eIipaXXg0gECqZy/ktzbcLRSazDP9/vvy9eAZ5ga4NM8zkN649XRvdr
T6y0vCC+2i+u4cz4lhg7Bj5txWXarSMChX/+jcb2Df7v28LO625nes/mnbH/uLvdZLoDmZtG2G/Q
NCFh1jnrZ2otdMKx60P1Rru+Tg+VSaoTGJMg8skEXWWrMe5p43++Gufv3zXrFheku0gZ/+Oz/u91
Ms8To5gLWw9LMV48xppJkd0VHQe+7K2GPbfUHSc1pG/j5NILG+mBz3fFXWWjdkGDvsE73pc0eKhm
/+qMv4TE0EE+Ggjf0nlzU6p55Q0Q5K1oztO47xTQQ4fhQm3t6TKY+8naF5X4i/hhIt77dzHM92Pg
n2s0YoaHkGYeH/uUtUFfERW7QfAi0qvsuEWFwvXC/GPck7rzKiYToUjPhLhQ6MkL7KeAAgp1Iu75
lWyW+3++bX/7Ej2dPZgijqp1O1f+uemhdzEtci3XUJQDGjtmHcasv0IaKvaOnUaVBoStlT66/iL9
Yu7tHHWtfJADk65xCv5/N6D/XA1eJ0+nUeV/N0T+a7MTVZ+PulSI6dq1o7cafCLFZcLToD+BOQIM
hPHRKiHOGagn0HsPjOL8/tc/35StUvvvB3u7CuJPQW8GvE8cg/536SptxkaZXiH9ByR+WMHLeHYV
p3MbB1bz2thIfdv1X97fzR/25y+1aPS4HsWsxcH4j9PdLCfhA6BeQkZEL56CBuuqHuMAXY7Kf036
KXaN7Li43l/05R/5zniJ/jJ6/5lUuJJIFGdBqq49eymUFwMW0D/fEvPPl517sh21gNRzlTjR/rgn
Tu73eU9CXlhVy9UvEuycoJPmJ08lMXi/HN46dJ1FQ1uliBgqAh/ydx8l9MEVUDF9GK/54gBgb3+6
a/WJ8eatb/JxZxrmRrfuLkpap3++5j93SS6ZEyzLvmfrju3+6bCf6WN0RH0sIQxXcl+ImGGoaJ/8
dXnHHPfmZ1dE8gesYsG/VNF/qyP4zT6s/+2gTpyb5f2xGCNgHXpw93PYO7DAFSlNWHqqd/mFYfhh
qViPZ79QR3c1Pvugjf12jqo++1nV07s9AlZyadd3zpb5NkP6aPw7wXSEaOTjP9+gv5Xh39dpets1
+tTh38/kf71uQ2sz36BTBvCYc0g3Xs1Vj/IpQ13GAbqxzpgHbtaUcM+2Y0ZJGhFpFrcdSTzo2U+c
+2E2StHuavbZf6kfvqcw//sSGlsTm/+xsW0n2/99CelIq6aeIS5vbKAZlOPd4I7+obd1pn7lpjTP
242AFblG8sl+OO10YprjpquymGUqP2Ie3k/wA86KyB4yVUOjksZeE6V8sOl+ks6Ynh1XXhOZvFVS
lP92czeH5R9vNEUkMRAsRQgN/vYUDGSYkimOwLsLh240oqRDZzMSAx+h+spi0yp+l4J3o0wUOsRl
0Q/Zqm4N1RrPSZkAKC5K5sIW+0smCRPBs08dThiCYDpq5gsSwnE6OoF4yGqYVEqu+1FVw0E3rjW7
Gsgc+QX/Pji1ffnmFviD1qpi7FtoRiigH0hAWmE2G/Fsl/PFLpkxzYVETqyQdza4mbOKvrneAhf9
vo15ScC93ur3iy6CXRNMA1rPmrl2SrpiZkG2z2kF7BO7CQgex9u5TNmlxVpwsAsgf/idQqyKR5qr
NyXSiZ2rnEfdIXHBW3A8Srv40HvjtsRZ2WjiN9SbV8KSMOGV9Zfj3Deer/AHVZFn5j83Ebc+l5G0
12eRNA+eN76Tb4UhjmlZj4p5j2uJXviwd4dp2nUWz0SfBfdyzmGHOSCVmKQcysWYDnAT/MMsJrJr
ZXAXJGgRpt5eD85YA0pGz1rNLQSmiVRAS0/AVc85Fa3+09Lnx9mu+G83RYNjz+chMDUAhOKmMsnq
HHlW3cLUdwQ8q6uD1UdSSBD9Q5c10Q3ws2TK7d0CBWtj921kwipLW7QOTo59s60cgKs6To3BJUPG
MJfPYeX2o5tuzt9PTz+QrFmOabAbM1VHg+jgQhtOHHSEgHppPbz/y1rxx5jagVNC59On1UQP0vvb
BqCRaJE7A1DytLYwA9ovs/J+Np784RB+MLv2V6fWRy/XDxwl0kX7619+/bZk/u9yQI1pBy7+fJbV
wP7jyLO2uc88VY2hVg5Egs8WBdzitEcvPVTefUVeFz4TpzmXI5bLpUfcKg0bVU3mXf/5Sr77OH+7
EkRTDNP0bZj2x+JeZbD0UNCMoOAWTJlLqKeb8nk0UZ6zsnep7h+clfnsWOfASaYf+hLWyLpOxsLP
FxWPlXZyElU8jvxUuT1ew4T3tiGdvJVdc5cp/AFtAKO9nTE2+o3BwxNowO/hPiINLxy4fNqvzt1G
Qd9/sA8R3xw+hD0jkN+WvKki3Xq1xLw3lGhiNCUD8ZuXSTj7WoFosyZxX4/WcOcOMVpUUDPpGBMm
O8eMeln5fRThmjucIAZaD4GWkm/gn9uG9D4ZkPKSery/NmDjfyni/x8bks3CbtoghOhquu4fiz5F
zBKoaRpDAuWS0FY9jgjnriG9ZViB4eam/zvIBSP2pt/nk/lbp4sR2oPrE/XS+geMrCVU65M2zehT
8SL9S6N3i8v5+3NIk5dKjKsM8HL/8e0LI+nTJKEh1GqthaV2MmItKc2tCiM2BHeK0twHCTvrzlLH
ABPZTQ8KOB6XZXpBQRJl/aBfzcSar7g6+IRzeYvq3dvlRhGbA3ojsm4rctJKCDUNJQI1oDG3wfPU
a+h7LdXFecpofqbndGycPnKDQUY61cTO9G3riG3sM1vXMab5iAV92FzC/D8+tJO5eR0x14A6GfNQ
9kaAW6dnTQkkntJ8o6LdcMohvXK46yQdnynpy6jWGKHlZC5XQ82sbNuCxyFHFp0PkIghnu0qmM3d
cC8KPZZN00Lep6yrRLlENI+SKClWHppCO3i6nO5cVyJcsMS9uxLfa2oSaxF+136f1WQmb9+hgWMU
7bcXrgH0JdFQH01BGSMATO7awj6mADwId/SRz6+MdUl9LPk4lUKg1WwCwoYI7T0Jx2avo9saK2+P
9/RVuFRjxdKgiu4qcy/l2J+dzPxau4PulsYF/O/XApuHHO0K7VfN5zVzmiZ/taR1PeMUhuU5MvEj
5MJdcuOuC5zbWWb2Fa5VRux58yK3Pbfi/OkpKFNQVWe8YMo5dY6CerSJwlMzh01clxBw7LQ6LXjC
ooKkxe9fh2fLxgShfwlHabHodfwXafaxio++cJYHzXT+qjvg3B6ezsPQwxVo+Jr3qNr9kN2lOzIc
48yddkFob4ekps3Xu9TO34ys/Umjrn6BFk20Rncv9KX/UcjifnNBsRRVZTnzJOjdbb6QO6EyELJV
45HRsy4XsXxJfCBfEz4wkoNCP+WlIp7xL2/M7UiI9Lz69nRfmQjHbW26mu7KWdet653vZQ2A4bR+
gPIDdgW/LiDyV+PsWFV5YaCgDp0K1gPr6eeylZsdPvHPLeOUjMwcikkhvZ1aIcIYrZkyqIcs3pGn
4GHXytycGNwlhAnq77Fz9WcOTTyBQpxXJ3gFcnC/OrZ2EjpIlJIM+73IkuAVnO8yuSQyuI95Y6OZ
x/iaY+cHDkPWb8u4AnlkP8eVdyCPi4Ckwsmeq8kfzqrWH/PWe2jAs37UhFEbZXDnuxm/p/GnR5rZ
1Bdynw+u9awVqQ1os7wVKfQb3aqSi2bW1jkxMdImbTI/K5kf+raYD50gcSsZqvkMwDvg5jqSx8eF
MQ7E4lD7aibOR6+I7Naol+JiKbSPFbLPmGF7VG4nGQMYHkXO8mGsFgk8A8l7ArXHFVLqjT2s7o2+
MJTMLXFpG/NxCjL7g3fcnAKaWUlRnYS1tAeOb+JUu+NHha/mSP5lfZ67Ll4pSRLLrQ4BHOaqHqMg
LZyHdpkjYzu58S0BpvElWlZBRsbEnF8rnjITNcASjN2uaCB3UE88DlhrSXJ+budmPE1JdR3XLgu1
yTyJjiWO4+xFlPl0FDopzBMegI6PQfjEEmznJ3VytOo//2R01VuXL8aNBUQeoxZ2g3Ta1x7tFTJT
YW4n7I+8IPtiXcr7CSdfw2r8iCTgRB4lth5/OuecJHYJY/qTbrJCESSBKUHuPbkpK7cKV3bkSzRi
vtca776u2iZ2F0AJPUJaVy7LXbngKOrTDr1Bc/wuxYjMwAVOKeiTPxEqOgdojEfjaNbxYpucRoRQ
R+joP5QmaLH0hI8lCRbWvEKQgAmyX2dACa1or55VvdhEL6wjH0Rfy+bYiwmqvo5QeBg+g2UxLzBO
kJsRcuhxJrs421/sDA54MNfH7wBU+H8RZr05RaNbHY0tIfg7JtjMTef2i0LD0c31NvV6sCcuf0kZ
CdwkhX7bwebepbVhIE1zxZNbGNZlqTBWJ5W4t7/dNXr5mEq/OaQlrsxp5B8HHWDk0hISMHv1cKiL
VJJePe8zrTtNXTDcUU9WexefMOa+AdyY4Xv7rj/3022fUqDllJXxKikx+snW6ZXObCuF0PYaf8iU
IBcaJFECJpkkhzxpA1DmcP5orhb1fF+t67RrRqwdbiAfACe9+mAq4lIRO61p2oRfCrUOlQ9Aah+2
K1rTPLZ1UhVHU+l3ptQ+2cdI4i5+Q+Fy8JiDMRvKBH/S2XM5C/kZRAttItyec/lH4k+MlvPh0pq0
NQjPI40xxwflO7FuqjHS8mQ9A1imqGOCptoPp5fewW7rmwaYxoL9E9FSCVyZMn9xgid2KPvQMKjM
rRzRNYdZ2lr1fJqJX8al2H5Bkzt9H1DMcXwo9e1Io4LxWhnlC6LU7+NJmbcvw1IbB/ox9kn2dCWr
Me5d7iDIOWNHGsND2S6xDxE3zrrOBvWUcgxGoHhYBHL21LDGfeG26rg2Nt7TogEgkJznXpsOZL4X
cbdS0AzdhYZbcQmItIPc99gjiowmJ2n3pfEFuvxsKMKXZkc7uv5iPGVIOnfjimmznEyLE9XMyCj3
XTQ4hFpaj8FYHIkdD0IlE3tbofdO4uESzwZcAA6CaYY7Q4jjasPB/Da7zjykFdk6LSlmiesgd/Rw
GjDwtszu1DfrUWbul7R6NmZZFdgXlRbBzhIH9JRkZXRrErXeAkMH7p1ZyltZ1a99unx6JcnZy9x4
e9uzaLPWXujUEpaDbSRx7gQOahi6HaSUA5b07eTQGWh0Z2O9lOipJ60KeE31jEgPXK4qI6Rg1NuL
stXbxtcVBjK0CnmOgVbF1unnGPCIaAGsJPl1Fy0H6lKUfh3JxowCJUXoNkZcqM1uXXhwqN8cv+qu
32dJPwKcTFFUKVRtgMLJ5PjCBQrJxg1Oidf+Mlc8/8Q1kGfTU2ssw6cYU3E2PUpJfTZYNHuAK063
nD0nIZm5t0Pa0dWhA5IAbJIEwSQY4iLD/zgswPFzonzG0kON6uWPwjfflI47th0JAGnbxifwe+Ot
6Ol72nXGvXQKMzYS9OWKTN8JI0RYFGCFp+SjKVr7aHIqjwfrxSXf+PxU019+bouFyA6QCr1cKp7c
VV1tHMtB1Wuhbf7s7G2VSY+UH2zfoPqADdXjQ8KYNspLnVgfDeetbzwLzSXEiAyBMMW7fmwW+xcx
e9gECjUCti2yvTMNFq5AUtC+T1tekNE/ds1gPwOs4u9wR/pbsV21xbrXZ/sicoxOdv0AuyIL9NfJ
0WS4uFMTSsrBXSM3PEpDBjTjasTw7eX7TTQXon1R6BVdc17GLBbT1im28LZqU57zATdpiMAxbL/l
G74ZvhG8DHoRXs/PNBVZdmoaHud0fWrElo9olNc2ycgtHszINI19Hcj14qUtPmpfEVYv3OXsK5eX
tyC5YCjjflwknVaGstIvxsjqg3c3wTmfDF1+GTTXOpmlTYKKcsWF8RsTzmG6wgPgvASNqLGEe28u
Azt3DXlzmpYlpvcXEJCeBZdWySt5HBbcVO2XVD2fj9gSqkV0AhITZ7fkgC8C0R0tJsYqLbJjjqAh
Ka6pnlhH9l//EOQLUTvOh/RKhuqFg+lRwEPOpuBDm6AhaMqu7n2CCOzBI3uttOI1SG+GYjibbQBf
gIgmFr0GQDgogFUDkeWkKzpEfyBYeVxuFl7IUHhTsqMmpBXQagk5xOqjzqAT8LZx6pAy7EzbvjZa
eWwx+XHv3Av6UPz3XfYxtwJwtJm4ce45j4IJ10kbmXRwlGQb0GgUK5rkhE64GN/XzKAF77JxFcPj
9xPQ2vUxWfpXV+t/Gun4g2xeFVlbr6+03SdSyIeRJaIhzBKMSL7up9QnwyZ1zIvl3nP2U7RUSxEF
1c/USt2HBWshgIk5JBIUttRcvFpZTgoYSFfyfZ6EnUMNnYYrHJckwsRxMubkpc2b5oDhGljD1r0K
JM4eBrFfxcodrDOjPXmOdXyVWefcCgsnTLbQNZl6Xg7iOVJkluydfl0aJ4u8msPQxqvS0tNCPgEY
EpWeMyDjGqGh0VjTztBrQk01xmfuiMUcfyJRJ4KkiTIfVdQoL5a4gDvKOXQbDhIhcmexGO+w1M/H
hphAbxmns0bW+THFoG+pGzmgpg8A7ac6dBTGHayTGjjqudejZAGFCUEIUuJlYkJDfsyEBdUxXsuK
JMnch8QzVacWv2roZHVGPLsgmG/ybnNaNQ+1qm9XvLbh1LZbbmhGme6a1kNXI/MoF3DFhKXj1ScH
XLk6AWCpc+Nryfsi8a4OwnpFzEoVuebq1Da0vsfI82znRpPpX4nG+chU2IVRp27IyDlsx6A9o9n6
TKoCaKczfdo6rI0ZtELk+R6f3qEhqeV+TOfXOvjO3ej0+aUD+FG4Rv2smev52c99FcmggohUj1DX
01sbrVNfBs0GXvgxKqUDu9O72PS3kjnInmj8/MzHnjQcnumqM3+4FnSjpjwZlQHLc9joolPxl4s6
+AbypnmpSQMrm6XfuenkPXSTgF61paYmFk3QefYe5xe6quZNLahXPdfYidr9zSyxv2FU2UVjXzdh
kc6RxkLrmfZ66zkVxIWe3FTrExMv2mBruR8H04Ycpd/hqH9Uq6LixMe79+WvlqEfeJP3oTDyU5B1
j75qwX+5qRfhnbhfXRlPMh9vjGaddyudjp3bq/dU2h0hi1YQFt1rbUoRb8nvzHUfWBtu2Bp0Yrhw
NOd6A/SlHPe5wOU0E9YN+mhneSg0oTNNh3YZ5Y44Z4EWHSlb2y2xZcKxSJAy9wz/98R/nTxN58zt
Zl+y6j/xbInYZGwCLaN/4uQKlQck0aF0UjZb/YdfFx6NF+cu8EdMEiJAVTuOP0qDKsp1jRtDLxBa
Y0uTqtHAbtgPY+C4Nxnwrt0gm7uZjPJTOv+s8u6pGwsjyj+ypQHCEUzU/K7X7pOyf4A91pyNpVe7
hvBJL9eOfEk/y97nrlSE5dA/oHDOP1zR0izyKgtsiMEWSuaJJLMZwUUO+XDBSWVPUW3TiAxsv0bl
Gbwurb5AoSW2S7UOUL/VoxzpmoiZGXlIUhtO/ugAn03nXeuVbrSWw3u9QBZqRqs55Hr5grmyhpCn
wgEy0zC/g3Ss7/PIkgCfYBoMsTeoz641lrDgQL1HzBmcijF9qeYpkuB791SZ68GfjZtV6tlZ+AT+
1VYTMjWH8aV7P1IanoD8W/osjjIOea8+vISMPavX8WcmRXnO1Hwq8u6jbzjgpF2GKWcGcUBI4G6c
TW9n0rTbzRpxmmPJGghxwlK+DEGXlBjZL0QlbRjjDZ1k4RufwjyjgTPaR/bcOlI0JCOXRCU2xEeA
ED3wBtpYuePdJGJ5LtdfaMWzh94sDjOidt7PJkKMylqUsFH7CIPQ3Oo8x8iXJ6DNO6LdBvTl+APL
PDjUfX9bZJaM4RQRvu0tj+ug4kzYjxyHf5BDe3E4/kHfu2tn/ahvWgGXc4vexNIoro7ybznnX0vT
v5RW9mKO6UxdSIONDK4FWkTUzDTxsPOyno/Ta23nj6m5BSZQAMQpsQQ+Pvl7BqcfWu80wJfkD7e0
zKMRxEYzMe8BlHfYYA9WwszN7r80uz+LlZWwpSbccc55VYQPchsxbiLGoAE50b6lv5EsRRGprL2f
RB+EzYTYgKRFclO3yDF7kWd1dnAfPODHfy8xLeYEUtwk/gq5m8LcDQr0gq3ww4YkiGjuoellPYUq
EzMCcHUymVMn2TMOuZAlpWMadZFgQF6pu+qAJ0t7A+DZxu6Ep2k1jqqlatDaBAQJW/ypmtECYbWc
7wtGO2xdK5DJAFAjbfZjawAjlUUayhW36KJRaA8Sj7Cbwnmab+DAQQwgLidn2GzEnduKU2WSEARc
igbqegNhTSflSpnxGGSHydOH2Na0gz1iUlbkstpp8gvDIzinVQ+gunlfEhfnLveKp2VcDnP6ovvp
e1lyUis7poKGan7bwvjRJfckBQZjG5CFWuihNRM/lTfuD1oz8EeG4qVP7KMd9PSKqzacu9bib5by
4EPWiM2lONqKXUH0Y/VsptZfXhecDaczH3qXM0i1FbJuof8kw45/D5e1aOnIii4/ukyT8VBM8TpR
3XiFfC0t1lA+5+0wEHPsFGgVGoNURKvII6xIYVI20+uaiGzHxPuNHldwFbL8NbvDuA96NqPesFlC
El+F7Ix+nBaDhx4UskyqV9CdZ3BdWit3jgrEy1gsJPG20y+HGufseTosF7umQ+nSP84YgjCieQPC
NR5sgOTHQMt+4x6OBwmIo8b5UXjNb40YrMc1hiHthb1ddlA4TOCnG6SjT5wzzTpxlzsGIX6pBE6a
QEfAC1FrRAsENUlfrTveOfhxQHsbi/5zsIg17QQVlEf8yXmcvujMN2eSAE0YYEbHDjyalbYfezCG
waAdsyHoOE6FjSML8BYENynl+SEjyhXkthbD1OtvfGP6+J5oawE9KIzq5IgSj/pdkUu67jF9K+xI
RXIXcFC9IdBOj3R3+mHZIFwC8ZaYdO/F5uMsvU7uU17AnVDOQ7Cs4Cy0kBDLbMuergCDD7FTjj9n
TZ6qmpVvbDsOvjQiXMEZuUGsuyMGh4Dex8CLSNnbSeBz3N+pIoJbN3csVa0ACriig2aaCyIpI6MZ
bHwTIoLjq/3hy1QdsO3feIpJhKxkg1YrfTEUt9XmlNosbFOKB4YuEBnz5Ryp4SlXoK2R9MOSyYx7
0dhf+I+xgCf3liMs6mgbhZa39wAm7UdIH7u0AM4HyCLmW/zEo1BxMJ8+zODIO0hGWLkgRqlnn8q5
jPMivVZ4aEqBTFvTbViQPRkvwpUvNtPJG0tHu1kNxTO7xb3KdeywCk/+YmkhK/YcosTjJAkj3Elm
Nx6Vfuk43vaARP20/113LXdQgeNMs+ZcOCPimYlRDzKsiISGJjTo9zFgd4+UHB69AX+HxG2LTLYT
HDotCizymZYURrEaaCWXxCnuh/6Hpnr9IHQwSxakODYu76dhdV6Ykpic1FXkBOMEg9A5EwjXRqVD
waMPGFUsZYmwlPRVsv7i6nEbqgphdd4UXVR3MC/Z447dii9PDGbYleY2xqkQK3IBZkpIOx2beBTz
u5sB/cyr8pHAYEKHAKlEHcuIgZzt1BHw7iKeizXTLs9D89yploTmEofV5wIa4dJkxdmexvHGtO9L
JxrzU6r67oWETFINM3HTJs5hSgL1MKoaHebIQaP0mXJ7fDucb+VptRTvWE/3r6ZY9VnXBlOLtvnw
YbTI8d3YwpkOMEkun/maEp9ZMlq3xJMH0P9kEbPZW+lyUoPSw4nczKEmkYIgDfIch0M6+V/VlC2c
LBMR+3i/P03HKo7TSlS417xjOgfNu9DY0bKSookkB2aj0OGMbkTok74mlbwWNcwmkhP2RirPujb5
CB9yxVQ6sE7ueq95aNvShjCHwGxSWPvry7wlRaPMN/bD2J+yaTCPaRPk0Kwq68AO/lVOisqUJW7i
ZErvXO2Xur8TTdWEW9NgMSz/shrvAw31qNiSciuDhFwTHlXn9yBNf+ukVRhoIJ+qhncpkDO4M9My
b6HoMGy20y+b685Vc3Z17Wiyg+HGbk3yzyoL+TV/jo1JOTQa61kGA6MT4HMUACJuB5iJykvKiJRt
GLzn1HH3VUbiwIy9ckjLJ6Of2n03z8be84aTxVPho8lQC6o1raebJd38BXBVhAn8LqO+3K/V15DN
PsUouqhLqgckuPbNXSna46J5X7DDfs86FrCeE28FfW6YGwKS6FJj1T/5rMOHpZ3qyBLNY1PmnNTT
rXue/OwVr9NYJNMh7RZ60kyQTsEDQB+mNFkz3ppmZlJD6IyiDLT1es0hQStr2sJdAjl5pvSmAwGO
UtaIkZj30TnMIENmQ32aXc4BeATYaA2+2Bpr3UE2QbC3McPupedNpxwR41HIqYbV92mvU/IANjga
pB6QS0WYMtOra6NrDXST3qKXTGsq8BstGiuyYwGr2jfEV8kdJGjKx+bO0HRqslTqm5xk2IvCTO/x
Ze28zvLPLgBJuCraGanKLTDXkIipt7LlAhQBwQcnx9uF178NhY+auR20LB5nkO3VAEe6me/JBH2V
gdBuiJGERu4lQ0jaMiJozT3qq6k/m+b4ygm/SwcHkJcbJZXBAwjKF3H1VISBIElWklIAv26wQ73K
7b2pWyrKHUpE1i8DHB0zN6Zwwa7LSAnpBVBOq7DzQ5JmbEVZZoe5RMqCJ+MMz23nTzOZKyNlu20Q
7WwMzcsCAatRHVS+tmGtycon5vH5xV8w0WOPFLYunlon/fheLUrT5fyU+ATYDtlR9/C7ptVH13nq
Ka2ci2YEp1LJGXg3OrjZbxoUrwLc56LIBrKcaPKEyewyZTjOKIhWVhZWKVKIDi6HblSfmZ13nF7w
KvKRPwPplzdZNxydfLKvgxKhVjcYawPsmvHq8kR+6zRK8pv3K49O3ZaY+C2vj+AEP4z65wiBcnEs
uogpA1dvPppOHcSiEW99vr6KoGlOlG6ftjEJSn7jRHQvGmwcwwCWs9t6rMXJU7mxMwzVb73HqDQy
735Zqhe+Ufc2dQZO3CZ7tF58yDzbvncSqxvTyA8mHmryZpv+0C0kXddk/pyT/7TQQKjA+LGvCNJA
VTi9s2NjKsm2+CHZAq9WmnLIdlrnToMWvul3yd5hhFwu1e8Cdodrtfq1n6V/C4yC16ogBoiUz8P3
eUCoae/NvTjrtf3p2+Sk5QPRlzWFT9ehU5hSgCR1R7Z2Sh3l0uLfXwtgd0fbXd+7mT3fMwG8d8Yd
7jCi03rvoScnhvDMWtuzi8bJwofTW6hjuYKSLBvW79x/qenKxfBLV/JCaf/BxpNbSByncbf3WKKm
PT4CytCZNEQjX4awLFKCrgdUhmQnZwPbUtqshy17uO4jQ/kx0wki2WTO01tLsv9Av2qJe7C04lfd
otPyp+wtydSjJ0jz7UkWZ3L+UXbZfVGP20xQQ6WnaB4nQ/7WSiIdbee81L55mM0sAlGHhdslqGkh
9UmkrRG6GfPZadmtWfGML6k94Lz9PUuXZKyhvrEUFFG4ya3TUVRlbxDnDTZQfOtVysDV5eN26fxk
NDaVTbp5W1L7c5T2u916t3Nr/ezL8rxK9On58M0jZtyRG5ztpDjps+tErOTWri6tJ+mtTiSq7i/2
aWQh0HDQQII4dRSz05LSUPfOSeA9VpXzW3mZvxMO8B5HXBA/3w0jg9kSsUjPmQTok7o2HpUhvWyj
zI7su8FBON2pqAd7b9Exg2p4mirjUabFUz2xo+q199Uz9q6JONyZXhWQloWMoEdksYLWsFxOTxJx
+S61GFTapji2aggtr2245fVzathhP3u/W1e86YqfHa1Z8GNyuCl9+Lk1z7fOdzW5XWwl6XxYO7CU
lUsYn1P+9GV3CUzMBqI762YPh3hiU6IBxdSrvMUV9pgNRPaATjJjV71bA8Hzfc0ptBfGYS4QRkPi
HCJdBvoBWVQ8U9qQ49Ls0AW3IbZ4UqjLkThdtCUBLJ+9m6WIy5Y4LbO9RRYgh7j82pnBo8gaF0mN
sQPV3YKrG2pU2SPIn/VoZaBJjQ1fJWV+tfE/Hb7d87q2Qgxsrf7AoIOZBeN+Wl/X2XkRgLVhHKBI
cCz9nJGCcSgx4rUWL6lDfWOjA1+XjEys5WIYB7/NTwC/UYGAFqkpvacc66+lUPMIYATG2N7IEau/
BuNzR0DxA/yuZQ+h0d7pU0VQD9kH2Is3CkE15Tsb+vHB6pj/SFpSZQoEitehDQGdvg2KOjUw6THx
+zgAw6AdgCYPvKl6ghoqXbr3icqrcz3gdgKLRToSGGHUiU6yEZ9y9d1o0Bn8GrzqVDHGYUi4aiYN
zi4HdjcX+8V6ppfk0cpi/pPbk85qHBCxrn1pQnKGprdjz/Ck55Q2tFjJFBh7ULUTIeUEOPcn4//Y
O5PluHU0bd9KR+1ZQYIESHbE2eScqTllWZY3DFmSOc8zr74fqurvslIKKap6+y/sc2xJRpIEgQ/v
9w4iO1YGdmNR5ne8ARq+tCFZeAiO7Muub8Z1khnQUb5L02ClI2gjVr/DSjuWSDWgdI7gxyWGTlXy
4pK4tzCPQ5PZtDQSrFolGyc+sAvTby59Ra3lN765Gc9jjl0brcofyPDAvsa81dQyyaJt7LfrOpzE
hrSVri7ODLrqRaK/hAKBBRxscuDKHJ132h3DSb3YQwvukO06w64WyqmfFDbzfbUvOImDUrGkYrOG
wzmkIispQY9UhBuEWloF/a4uhe3S3yHMupVBeZkhPsMEEppZM4YXlVKUYWN2IJFArGVcXYdtDpcn
7UGJZ6Rmmq5tjuULB1TcsH6ODUZg1VURNZdVWxCCZtUrRSIKHoja2phi1KFE4qbFReZxYOl4VM5I
mBomc0QuT+1+AIyMSoOjtaSVY2csZs4PrKj3dS7xHk84dgkgD/Kp65A2Rn4VBYrMiCwoWen7QzQm
F9Fk4jBWmI9xTWIUrrFFbELILxDIK5pgBuknLG4iXhZypBlY77SEJAZO5M0mybrnmuCElP4WTibh
zg51vI+JFsFVlQQuMQXjPohRh0ORc7VeQzoxXZKP4BH4Bxuv48zM9gMNHjdefBUu4UfGOw2TDF5i
ydG4DW8FVd66TjEFSEqUWFaYbWJBkY5+0AZiHRdGQK1acQ1VxOpJB3VJLfYT3/FkwYLDRt2TXl12
j6/1Q0G7FtelqxL/+KWbIPLJ8Y7h5U3srdkosZMFJ5/YwOFXNPTgQnvsnx327rGLb+CjUUqY5YvS
DPOHXeOSIZug+4a4b1ol9jhdF0gCzZrypBoIk6jtElFVXj5kpV3MTPBiU8XNpQzkNYbDF1nNscWD
JbWEmwJrQVL2i16DBGw9Oar5Cfv+F8f6apnIbmmNAZ4iI6dhu+Ulo8mJzeivJPenjcKnIMI9kNBk
a1G08KrpC+9YS456P+wcVX9r4ohi1eC2dmrlTCRt1zxemy503xdXTWz9zMqIpPnpzCUfTTjDwfds
3KNdeW1bObE/nIQ5wdcbt9WpPgugsfAxFM5TYLLBuFCp9Br399rG5xlq79bz9eZsrHpc72pIjUW6
zawSaMXDo5nbgPtoc4+VNn8wVl5cH3zeXMg4NIqjn13s3pBt/L0ciCHQf9SG+lbN3X/fqo8mNo3s
fixgukjZFeCLo+HH5DMfzxWt5bbC97bO4W2k6qavq4uqlewVPq3kwvtl+fHatsMVYbRYUFGQFSOr
CPvayuqru0jnrDiV+qUmYrUbaIBC1YePQ+v3oNUJ7B3R3hFzcl1q44+aKBVF1iL3EYu74jm3dI55
6lEDLOxHdyMJV5/taWisFuLCS/HQpjGFMyIbVlAMe2jR2E0/DmmzC7t0NRa3BsF6mtn8DGrjLvTd
78WoXWQTXdvRPJ+iOt45rr9La6QBHFw40deXJblz59ytZeSYJHkm+nmhG1ssk+EJDuJ3mfT12uxN
Z1paqeEhwnNRVYACNlja7LpG0GwieyA9qCz5f/9LqZ/988/AfjleHKSGiDGNNgPMEmIdDNx0DMhn
6WEkAGBKjPSb7uMCEav8xZyQO1SO26xMV9yLoDNXFtkkq8CcK9P+GUp2+UDAAHyJUONwFuxcqBtH
TsYEj9ic0420u8oABOmPac7BodciQ7grEsJ451RE53RYqnQU9ssqUOmZ6ZYru2ia5eSXmEcbLbmH
ev6LhCkwV9Y1d2yxmwbudsrpxiUmGgwS07PEgqloc5JxDEmKVFd3WzmrgMKABKOsl4JuWnKTWj4N
eHPO2w4gjRgWR6bXv+MHTSlYtjDuPCdAh+AVsUC5gbk59soPUJebLSzfZuHG2ZWXKCz2IFFQe2o5
DwrUnLwmCJgNe3+X8scBKibxHdd57l42RE/RoZdnkYA0YTR4tx2KqjWvB//3ONSAnY0w1tkYFxfJ
NrewiW86D3ug+MlOYY5KLmByunMvJ/m4dqZwJdrgHj4zVvJBSOZhxAEGKcSaY3G88lSKehRC+TLi
4KNjUWVmmMMb8EfwGBq+lcbApAvDLaYQWz2v+2VfExxkJsa1WbwIWKaISPDdrRErqbOwnaJN4o4b
+F/lwdrAm/kWwG07b9IWYk3Q4WYMEXpqXJCSaoKKXP0KKrWVBGmcZbV/QCX3EPtUKwVkNOSQ+qrQ
EMNgwA99u8Zl3aLkkaiqhRheTGl4V5WLr7BZoND14vIbPeu7ts+1NZwUhHiDdwSw4JjV5k9BXP2O
hvGX3eF81bTxVuftXKZuNa1qp0WQCqe6qxGX103Q3CAEpJEnrJcuUkCxBCTkvH2WLDY+7naX2fRD
YRK3dtzwRxCjGxgGuYol/blwkot4EiVamfA3Z/Fu9m7x1kaMY6WVkgJn9TRvEZtixgxboE5+lOGr
HXRBMFGmO+TPs6tBYDj0vbguO9fd1UE/rpCNkExCz2ZVxXm/IX/0mRnorP4hrgA631p0JkC2DmIa
oXi6AURHj9aU5udsKB3mDbbUhiV+n3KFZ9KCPiFybeRGECD8w0i3ZxugNMOGdN8NkeJclWDm3xnL
USTGQTf20hlmK/oYkE6nT+02Q7qFuQs+4V+kuVJEEMjLUBpiF4TOyyiyacEqFJI8699ZfPjIMJ4o
BXpu/ErHu/BKuhdhXnuXXSHAqLMzkVBOyyBn5lFandUmHQsTOyiqoOQGfEZyeDMSsR8j61tBg67o
u+w2QvB4MzR8U0+tSlWuNlEd/RZFFu9lG2IxGXjjoQy4r813GIHjqojg9qcy+Z2AjspRnzY61ldy
keRMXCsv1kU1Pnl28UvUjsJiNoAOYDjws2D9ZhLWuFPDikzclqq4HHgCiAuLTj7WEEaISiEgtwLZ
Q1lggFOMF4pQk0UHS3eROuGj6Wc/k8I7CgPVmqsRYxAjjbutXFbHoRGPZC44a4IaIMtZY7IkxeoF
zrZYp1NwY+iYXLWUvW1d77o5BhMmTkMjn0ZW6FfBxtKqjUTUAz+lO+f8sbJxUiLQdUfz+6JsTHJk
DBbvyXKXdlP+GiWXpcVyY8AjW89Ue1Mdi756zr0+AU6mmA1B3CraH0N35lOHLqMYVX9Oc7mXzve4
S5t1hWErPO32vDVhXWchgGND4RkO7LBRUa5Mvcm2+vBIKxxUOqewHA3AoEg99dxlw+Rh99LY0gIh
MCJEhh6TIeHHE74yfjDz17/BnI3Xud20xPcMx0BuUENy0plWBZZgq4ic5K0teCIyySOgd2Qzfa3Y
ZyyxDJt22sKkR1EEP7aw+NYRT8nDOBnjNujo/wOHoPjrE3M12DqgFFzYaT4PhVJMm6G8hwkBe8/c
1Ago9Cm7lH7xZOslNAzrrFF9tG6NyUXPXF3EU8ZLg4CkH2yNZa6/SIC2V/k0h3HhJpy7/h19PjJ9
A5woeSCDX+4xkgYwS+0Xp2aezVzLhg0dRDVuYJ2Wlx0BuIuwjIDJ/erRIzYKEV2ythLGAfyl3sSi
Ya3X7nagaCpIT9voE5EySaNdjS3kAT/312WaQNqR9TXXiWJRnqUxNaCOOx3leAtWNFigEDRA1/Hg
P+tz5BrRXiulh7+VUewlt9WmdEZYMzWLvu5pyljuYwO+BkaOOAG8quxRIZDXQK9HxS+to4pVlrrZ
MiHLZGGV12Ms6VanfrLu++Gq9sanIpfavnRzg70cIkokdYuw4a4m2MZZ2JCXbHqkSyJV7rQkISyi
L8MNcG9yVvU2e6/fH3o5XEc5AhPLr87b6TnwsTjWc+mz59fUNzI+72NSG6p04sThEd3VGxwBjWxp
zR14z7exLcjIEJlAS/duyro3ciwH6p22suTfTYOwpvipfsvOPmuGzjjARF6Pla/fanil2kNMD0p3
PDAedzhWKozn+Df3pq1R6vqT6R+yMa83NZaAr0S10PP62zLPugMEiJRVIywy/6JnBZ0kneexQj/u
YUxnhXW3gV78EKHB35gevOkxee6glS9jEFooHgEayra5IbuTKAPYPU0F4CF0qP1GJy4737mZNOKm
BwsKsJc9h90trRqMC7HWaQDuMCSG5dUOLpkHFJP1mPwy62Gf0AbRzmtreBD2LTy0e1C9bhWkxr1m
zai5qmGCWZIng2xh5ki+8ratsYNvOZwZDmZxIIsVdnU08SC74NGIdmEUVrzX8lk9RFB3xZZbI5BS
kXnTZzNdOKnPcZxG/iBoofgaHue1hCrDex/Fv2vSO2VF2znwYFIEg//U0ty0y/QhNfwDJt0Yvzzj
/HtFvpJKL2Ii3pdt2d0Mbn5O0iYrgBb+CqPhiOTrDLXkd+Vo9zFyHKyVfB0LXqs7i1O50XzjW6VV
L6uiRFjUl9Nzzm65rM+wWKw2WlqC/g31r4GjkhX/9p2pXtBB8n9pBuCY7KG4wJSrtW+t+xAG5S/b
aJ5Gv3rCw/lgGWTtmANzw8ixb8MzoCMaPuzEVgpkWq9eGSnUuGkC++lCHqTKCTLBPzRzjAWcsm2X
6GddMEZwaOInS3iQXdsXfC7WcYSeAjtqw08Ofj99ExZxza6gpUP/KLeKjSOsdKnP8l/qCI50xM2v
EBo78jkEDLLT4k4XRbNAlnBj+DY3Rv+FnQhrQ1H9GEJ5tIAemonEhYC9cBUYaIBq4MBLF1Cd406o
0m1gRv2iTctoazPtwYmGaSmH7jgleNTNd1/r2Fh8njSqlGiZ5ZHcktFAuni1xgmjWYkKuBjFW7jJ
FNsRNcuOWsKvqM99WInbMBu/4xlxWUZhtTMV5D4F65+zL8zyPomuJr21zmTVH2NMYy+HOjt0Av5D
aGv7rhLPadUFG0lW7KIxiXTN+kEsSkkTS8JVSv1pZQ7MVsdRRzYe9EmZc1uOWboLEsCqoCGG0mxL
Wi0FbOWp3r6KN7RoNs3M5W2dOWqPgAvsr8pIgewmm1wkLPkaAlEt31zuIssJAZiaAgT7aHiAmK8E
nEFzX4xS63Ckruc8FagXaOXWQ5/57FeALHOrI+q4RIcGZG7Uxi6LXZTnGfL2UNeD7Z0RBs6umZn8
2RDyzaOdrAQ0v43r+NZac8NfArxuWUdexGKSRIthAkLBP5lS2qPx4YjwOBZBt8vyCRgS93+yiLW1
C3a1KiCbkjwW7l+Xmr4gv0vxLBet5KAfcmw6o14UVHakjhykoCkRVbW9sQk1XphaXzMXnE2p2YS+
ch4ay6e4Szakdj56GpYjjU8loQ8TubrA6ksi7JplS4L73iDayuwrMrMqrNrtMgaXiX02yMCN1mVm
iXXTm98SmnYLpw1zjqNYnhYE3koTmRvW+ubW1rK1i8aQ1bm+80wwvJBu6NoYrLPJhzrzuVDast5J
ZWcLMegtysbYHBMovv6Hu0SvmQh5dFGuexV1wPPiYPb5bcL2vOht/6fXYewi7XPPcG7TNAtWqQpf
htRCllqhYgQhJE8ovgQ22cy/PI3VJJnuC61SF1UPYdPvOLWF3hHIaV8F4OYQ3tddrc84ZfirrQpk
PnmsoT7hGNcoXxHUcKvm3pBlhR3v/zUcCrnAOunO6KP8UNPhXsRhFmxbFm/+JbnEgyH+whzk1Zzr
rX5c2ha6NxBbE6mVcXJbLFjaXm/OXLbO0XYkglTw5smaSPNtDe0hLfTfpLb6KwkbwJ3SS0Bv6t+0
STedndwXKmdm5ED9OTa9Kp49QkiqSPt9kIQ3lS1+9lqOVzGkOzBMPL6gXmDoh70WvG4zswlVqtTv
uLCeLElSshMlnM+endn3IENmqeV1duYVGOR21Rfi7tnA5vS6cVCFieBaXPacYv7ndDD1rPQJy4Vw
YalLY8rp+Tr+Y5s4iKtgMC3Kms/w+RREkf9+0Dk5nREp7YlImT06/piDtpw04cwtFL89plXx0umI
JsfyjlW9JwAaLRZMXK3ujpUnMoBhcZYkFC1DlorNkCIyABQgV7BbWMJhaUxDknsIh5LpodNnr3h9
lVfiRStVvbKz6AIHJ5QNVuVxguzOqRYnMHbzKkz8deLZ3aaxzeFIYOK2mViC9RIOIakJflxspUuP
mOq43tjjDzRTDyKlmzhS2S10m6xZd+JErTdNCqBbETAXonX3KgMB0WAMK9l4372kOB8cF/v88g5T
M3tROuYtfoKIqdwNblbTQnZBSwu/ONJrImczPo8z86Yka6nFp2xZ3cOPqdeeC6dpHAA9KEFIrc6f
I3q4qFGQXaO2oiJt/FUwaD9BAyJR0KDMwUaUd1Wm5pkbYRkCnNKtEX9dkXhxOVOtsGqN97kYJHQS
ZZ9fepPtflfVBS2FFl1N7W/qPNoRb80JJs8eNIkqO2t150yzCF6qOV8DXrrOoIjf48ZbI54uY/MI
gbS+q6ov4gHeeSzbEtM60AvXoE2KOvFkyrhjjglkX+ZsE9Doh8y68PP43unrnA5f0CwcgRgstLuV
sMYbsJx4T7Us8MAp70ays5UJqcMbdlEFWyet0RcldfNgx+ZTF6brqR+svaKDTM7fRKjpNKx1Qh2/
8NF65zyDaY4QrsBIStBfck4uoeMrRQjKvZbzMUWHyVha5VlfUB4h0L6VWol7R5DvX9+2/+/a/20s
Xv762xMs9aYajy+w9TJc97MGB7v9819/E2x8/2vZu3psHv/5tcvHlB9bvCThhAHZ2+//p2e/Y/8d
Q2ecyV1mGlK9eTL2L3Xz1980x/27wL0C3084MNie8BV4sk3w198Mhx/ixxC3Y36L+S87SJ23r1+S
f6epZuCDZ+jYOlHR/DuW/QzxZsXmH4eHzkxiycao+9QHrRWhP8dK1dtGQwne92tFM9zn2PXH/bj+
xxbwX1mbXucEXtV//e3UUuN1GFpXoKQYj7Jcv12jR6jhLrhcvW017Qx3c7rX83qTHkpCXD3iv5Fo
ptY/JuvT8N/+S/7BoO/sel9H5eAsGdLkdp6MGnNplJxUrVjdwrfAQyKo2x9uTcE04lnthgelkDb7
QXlonZVfmFuXgwhN5GuegE6zFL+1qIVer11xVHkMu2QFMPyzbbUrb9SPXfFkGPG92/jfcrPca6ij
bLs+NLX2/fO7d1plzdcBY5QNbnZhFOpkW9Vbp0D/V9SoniG9KG/vBNrD50OYH43hOBZwPzlfpmHP
X/9jFzUQRomBbMBt70Qvc0oTsQTaTHfbNMEWoMtDkh37tIn5LSddxGvNGyPG+jJww3OLhk5RN5sJ
zadvV8dyvC0F7CZ7k0cUniQvQn/hcHcGPXtdDfJGREczIfMyuJ6PP8jjo1WlkOHHAESNK1dfXNz8
oP+sS15voEEuhdSxpXfkifFeYMl8Qv9cb1VCPmfeX3koa1qEeyoCSTVvnDx6jh370uQxQtqECNdf
dI297VSz6CzY0hAJKtslNqLYCTgcTqxWzN5zshoviLfd9w7Hb0UgOLTgRJYPeLptnRiR7AgiPPRX
1O8Pep9dfn5ZryFF7y4La07WCR07RXXiZqxRm9sJhf6WuMw5s9hfyJpSM1b4IzVGe0laxlrg9bAw
gWDtxLwQqXndmIfIw7rGgqBH4l+87EW3/vyDne5NUtcNbHl465SpjH8Y7Pwxl6C3kYZrRjVn13XK
Ht+OZFMW3+rSWSZ4xsSwgD4f8J0L7OuInENga8PJ0IkxeTN7VYP7TZQFNR4yDCm+TZP+YMv4tkqj
Yx9MG/p4D75x0wJuBKrCOuzGTNwzczJBZpI7FYa3XtXscsxXcj89OjAEmjC5lgltGjB5z4uObir3
gCoxmeiybA90L/DKQDKhjd/jhoBQGnQoZtofXlg+fXFxpwXufHHo0HHYFfzCa/DtxYHauRV7Q7Vt
neZbRYga/rNquZdtbK5sPPSwafI2QGGzWQP6NwOXKncfVsE2KTOss6psXJpTdMBe/GLAeaIz0ys3
Vj88s85h8NCHyxy6mHMsrd79aC3Xw01RKQ5N8UGPKnORzNjs59dknO478zUhvLQMHpZJ8sKJC5Ru
5pVRNJhqiwl4MCj0XR4RgU17GIJ+khAOPm44JxPghzQtsfNsqfL4p+b+KEnUw+kBOCXovrD9Mhx1
sk7MnwpzCp29V1dYG85f/2PiypQwaPxyqi3HNpKFU5xPMjH9HE3rPjNGe9+33nnoVdxUou/WvQWf
1OmdTQCqtmqqHMXqLadxUpvN68Dq0A1ELgajIOjBVO7ptFCnwzLwpjA8h3GJvi2qktVIiMouQ1oT
6BjNEk7ugWdijJMZ1TN2sgTQsCqRz4A6OmvxoXEeFG2zRVZ5OJFU2eVkG5irVLzV7rfABYwzzB5C
U+BfDnZzlitkF7MLwWQ4P7vReUm8fOcNIl1UstwEpnNXSHdW4x3zbLIJZaa6T2tY9aZcg7FNSxWN
QFcQbHRHfYfqA1kvXlkqPe8VWb3h7xbLiwBpS+tFBFCn6mescVLqslpb6eOwnaLuEYOEBuHesbfT
GoYI3uKlCXTpD5qE+ZT+1DU80+KLTCG3y2viAjHWpRgPcEW0nyARrHRvmui7I0bTHOjD09rgFV0Y
MPSwQJog5NU1qTPhc9RGP5rwXO96soxDcEcXqLE0vg+R9pPA2Ita5YfMtaxFNa/syVDc9cFaqP55
AHUsvFtVzZ0Od1mayV0rW7mO7PQqvlYBXbEQ0hJyrapexkUBDyKehZPYnER0AbVbgtymlaUPTIa4
vyhxvodNAwAmwvYsbSHRWl23AMOM5p7gjUeUN939lZeneCbBPPSbKzGz4ywtyghKpHEx6Q12oMVZ
48Ew72G9D0VZLmNTOZuuuMu0ezeCWC+YYKoiZwBDn2WEPdnYkQqb6hw4/aFelZ7GRIP6JncjMXpp
TmRF5z7FqXuR680ePt2a3hc6BuMqUJOPhdPaDO9NNRxJRkdJE9IKn6cX0DyAjiiPhmZ8Ycl/Chnw
ylloaFBDWmwV7xYCb6plk+hegZ7Lvpa4J3Catm59KlJrsq5Dr3j+fOVxT00OX1dT3OekZQMXyFOX
wTxtnaTDQJ3V0QtmheJL3KuDGXLmzxNeycS69otjMeic3YFP7DE8ZgmsI8eLMBexizUSqF2eiXrV
xpgjjPkPWgFwDQOIOxpgZJRdpAnbakY3YMjkqnX022lor9GPAyBaDnx0gqaaNjr3KbwXOVYKykwe
hqjdSNi6iF87zHc65oEeesSpizusLehIWcGjCOAS1TWbud5hdD4AapL2A90sesgIp1Ra+SQ0JMBZ
3l/YPn0oonUQHDvLRhMPFd1ivNSmWyOcdmEc/nYneTVCjYpJRbKOrVK7IpvRwitj2PFZd5rrXuJd
CRDnPch05gAFG1I/0UtX8M2Kyi8XbpI8TWF0jENe9NA/tlIMy7Fo73D81OglWQlmhRRHuLM4ywJz
sEVatXefP9B3hoKvDxRCgGEBZ3FSOtlKRl8fQBMgAJRWcQ9HmpxkbVk6Z0aNnj6K6ahIArK01jkA
V8Myuehnzq0TJgu7lwc/Ipy1dOSubJOXLz7ZBxu34oAubVIdHBgw8yb4x3ZiuKWWNu5UbX286WGq
hDP9/6DX2k0r1CEx4zuvMAh2BQQ0s+3ng3/wXjG2jT+ygT0yhcPbsQH5EL2EPUWDNu4a1d1p7LGu
irDfwvlDWGixPh/woy1dzfol9k9IDpR9b0eUPefdMi7Z0u3ipQ7ootQBirp+TdtUrV1EWdFgX7KP
wUgcpssp2cIYWLHPvDQGP5DGX9RNH96B2ckaL1Mg+NOySZVOZ1cuJUYHvJRdaliBsL/T/HQvo2D8
4oD7LguBqadwFZnNU12Lwubk6l3Y3o3nZdW2kPpDTCxw1Ofns0/K5GjPGFseIT7f9316j03Kr2aA
meh7zvLzR2DOD/XPA8Hrh7AlR0SiPm0lTyecQbL8UGklBkO42vtoCcDyuuc42MHrMKA3QCKIYZCU
yrqN7GSHacx3O8oeMyxQaIgAKHZ4AtHN5CQ76vvCKNxV2Rm3sZPcW/iBCulGB6vrl76P+0IFuWOq
MDfEw8EMMR8e/GRDOhvvEzE2cyMEkSSP/fOL/HieQbTXiUGw35/qVasVTuZDZfAL69YOWO+GzLgt
TbWqu/MeE1R0n6j7rCJ4svT2mi3rmxqZ8p6/boLpMjfK7IuPdIpuvN52V5mWkHPA6aldrO2ZEQ04
XCxxyDs2bg/SW1+XnthHcf7QNyUuBHxIFTb/7rjkfeNTatqOBeeTRKK3b1ymyijL2NS3uggxamqw
GShL91GvknM0AbetTED/px+JDsfh84cg3u2iDE0GJUcSoVtYgZxAEjCVu3BA9rlFG7RuZbMV5HiD
pBjxEkczfwPjMc4J7DYTuYMuROHS6wsjpm6nwwyTEa7nNDUrr6ZHkFrRdZvBeaNthIE14mAPidDn
H3h+/d68GW8+r6GfbBKFlgngNG4Vnbm91UKXcqwvVtx3h4d5CE5npGlipAHi9/Zp+CRaJmyG+RYD
ybNM7RwiwemTSmV+MdC7hW0eCCRDGaw0FgY0bwdK0UUFXh8SzRZXRMJwEImtm1xz1oRjndm12n9+
6z4cDuiO0CBFmeacoAyT5gwYlybcOuLh8LId82zljnetu/OBOT4f64N76AqIsZwJLcsGqXl7aVVI
IKAIsDPOIUc2k7el2UJe90slrZvPR/pgQtAAEDb5p5wD9dOlciCDXS94MbZDyDKWQr8VBC3838Y4
OU76YuBYh8fvNkrlEvch/JrS9edDzDfkZF5zGcqQr/0MS5wsAcoSPTRALds2rk7KVviMqguXzVH/
4oX/8MGQfMY7T8cEVOHtgyEaMR10xTiZPX1HLPdrjiyYoTK2/f/okv411Mldsy2/K2XhZtsicTTY
aORfOs632YDw81v38Qz41zjzvP+jOkPGaaL35ZIAkG9027zRUkzv/4MxJEDCjIO58rQCbEdVKddj
Bmg2yiVPoEcTXwzx4ZNBvOOCrdssPnNN8MdlFM7oDEHOZZQ9Hg7wO70MRuP41HXW7vOLebfNmTQK
5tgSMGLJJZ2soTq5BgkLRMbLmfwOxm41qZleegamntrqtqxpprrl7eeDfnh5WDtYJlZoBv99e3lG
BXuc+ZCBCBW35eRsJpktYjNZR133xVH0o6HYw2moMSkcjKzeDjUmgpI5Vky8iZgALSd7wrD3BVgb
fitfYLfvIFLuJYddA4jUpkw/9RhXfYNpA+5oUHi+k8l7hpvE0Z7869j/otf50QJBisBsU2bMGRUn
Dy3HR0b5JB1ssd44zwbtaU5bT+3w5+eP6aNhnHkS0qk2eFYnwyS4bDq+x55k2mCh+LriI7dUZvVF
xfPKIDhd71iDDM4YFIDE+L19RmU2sNhljFPX1dKpooNiLOXd5kl/Kfir0knOfD3ceJgOqrqMAcPp
Zuw7y9yKNt05JV5+hn3WSxxBUvOLV1F89FRdNJWUAVjSce54++mmGrKYlzBZcbm4QQeCedBaAwdH
EYTaP1q5rg1OKPeyVpDWOBvD9ldYdkVyzQtkIs6IGwe+aLqYhLuN82KVp9WhjXB0ndmU8Lc0O95V
ZruohUkPrdh8/hTfcSmQeFK8/OsCTmqYOqilU8+HUb+rlimyl++NJbb4SM5hDHADODjimin+Xd7I
67BS5z8mxyfnNGhUE8gjcNvJtibkV2eCwEfBrgUUzvlvG0Pez6/yo7lK/fS/o83rwB8rJu5VRlJE
jGa1yFx4zQOsWbj/n4/yQdnEkmy6ai6SyTo8malZEDe1M3ArBzmiRHBw/cd7axalZ8tc2V9MvY/W
rj9HE2+vqesGPypyRpPy95gEmOWMW6l9D8QXV/XxvbNh9wibSuA0qtLr7DJJCyvbOtqI38GNjm4s
xpzr83v38dX8a5ST94iAD722FebawngYsVyFYwtaK9eG9X+8nJP5Xrh+2EHXzbazr52TPiXiQZbi
i/n24UxQ9DkczocWdfTbZ8Om7XSs8XNBU2+1/reJRVmuwZREd6fh6/Uf3Lt/jXYacIkmIGyJrOAV
xj5x8N3VhGPI6AhmufPFY/r4wqgHdIwBWZJPXiRV6gVZfSPLnfnQBt+C6D74Pr9LKf7fn1/Uh9Nu
rjz+OdLJhADydPROG3BbJ9Qn7A/YDaKo+4+mHagw9TSbMq7Kbx9UnZmhl7XMhia/mfcXtJBrs/yO
8uWLG/fh/GZHJpGL39519HxrtDNls/snfo+HDKZQM1Ec53gr/eII8v4R0Yk1wAggnzD9TlfWmnRI
Jw6p2TwN2QCNpJo2ffO9670VRPjd50/pfYHIYILsAZa713bl2/vXYRdhgGz+YzCnHL93CaIqI7jU
4mCbmueiPsvoen0+6PupwaCAfPBPwYNAvd4OiultotJsosDBWEK372n5XKbo9D4f5T2+Z84tbXYn
pVMDg/S9HcY12mCyyYHf2otBNmssltYe7eLwp36O75bn7gdKjBhLHBs22+djf3iFwAQmc1Jnboq3
Q5cx9YEPKRuOztysLbaJRopFP6z/g2EUg0CVgaFzGv/XWzkOt9h6YrPaQQpoF1OaYSIvN58P8+Gd
lAR7kzBIDKJ+eifjWHiu1yVs9kghvRBDFw025nTMq4vMRBwXzHGMC/u3fo9z1+djf3AnDRroLFU6
lAnoLm/vZCTyJA6iMaUYhgiQa+c8abpj2RdLsJir3bdVqmFIcFiLtj1ZDKfHPn2ytDqMnXRLDIBO
kixGAB2BINqQX2l6hLSrLS8weC92WgXvNJYgYoheAmzH4WSKSNz2Jm3lJpyeQrPBLsa5Mt3mPqm5
LxjDf3EOfr8Y8WGpPF0bF0V6MCeFip91Sdi4pF8STX60btB4roxeXgsv/OLMM9/d07uiqPDMGdyB
Mn6yvKKfS8zENlP6mjHFu+SCQ01+saN/sAYh2zP5ZaHuoJx8+4jx9uuKoZnSrUCmm+b3YynXXfoT
XdJ5N5ZrYRXrzMp+fT6v5n/05MreDHpyZcAtPUQFneeNMDqmLWfKfucIsZiPIW6JBiuvHz4f8oOF
XRrQfuAOmrBt1MmBKwtyXXSqY8iiWkLu23py2gYZbA1MdyK8cj4fzphnweklCot9REGRAAg6mSUj
9gZY66bptp/I2DHszUCJrtMzllOJUR4VJ1Sncdy1o0338Ktz30dX++foJ0tgqwryXvKMVruJYQHG
lwZOiyFUZ98lNj5VX6wT72Yqmz9ArgObCG6KOsVURkK0ObrLcjvH0Isyvy9RN3x+Q99NmXkIVgYO
iTCRjdOXwVcRISRTX271WLt0csNfWU1H7kJAFnCtsn0b0ifjiLr/fNjXg/ib5/h23NPy0HeDbIAR
hKtZFj/6oDwL/39IO9OmuJU0jf4idWhfIibmQ5VUK8UONv6iAGy0Syml9l8/R9zuuYBpMx0TccNx
MZhSqaRUZr7Pe45bfXP7sOWTPEMvQF6d/ppVYmsXSdo9N7Z1LhOwFo6VkBfTjY0NkD4Y4uSiN6S3
rsyeQFKdN4HlZpsCQQeEOeWqIey5QuaCe4KOJaJHe6WIfkgnfU4ipNWmiaCFQHlnFfd6S+kdnmc1
LVZbPHSjPNXAGaqwoh85zr+4cX57BnAC6FCg9M+TlNjrxwtZaqVa9kDveazeO/l4Goz63MJz9OcT
vdzyH8/z25f5cMVmXRfbgG+BEav2dUFyfFUlN+N83/U5Rs4ysCcW/kAgv0pWfXZdvX1d4/34B47Y
S4gbUIvq+8uSuOUY0mcTbgC07sNy3MTIEv78Tj8tyL1mOByL58hfDRpv1tOwjvUYui6LGnxNuiUP
VRvfDhOJJnerHRGBkG4qL2TTnyK7+j4OzJMysevdzOCiiq7/fDS/V6b4fG3CJKpjMVzx3/sTMIwJ
wDvBBV7Q8ND1UUvAijTCcEIEItFqTNuuCI8K4I68RnOyahyaGWEvQ6cwRlqvKBlie2Cvfi5/CZof
M704Lre/kPLuz4f62Sjz9kg/zEaQQY56HKn1dgK8Rg47mKL8q5nIZ5ehy3DNviY1Iwp1789GaXf6
OAtHbHvT2pWCJuYWJL6W1ed5W17ZqLPaJtw5aXgEkvIrtoiVTJBHcQiuhHtCfRSIevQrSCOr0B7W
Hh2ghlnfWM18M0lu5CY2z+fa/Lb0R1MCfl5upFpNj415+eeT9VvYdSmyEi1gE1Mz4LG+fv/NVQa6
gtTaWPC5Cu0HA843SxEboZfw8bSzYq53NN/hzwsDxJzrzJp+oJlkB9cgyFc7KvoNdJ1S/+L8/pWL
/nCfM2tiw49y3FKT+/AcrmCH2GzpiK0pOFlIVi7iiCD4ONAVrkjnokF9BmMWuZEHFtYQjAE0jLga
YSDXHV5SXGJBMy+sHCgVZiPWJSoBCNzGvC7qTdZTQ3V6eiRjk/iXVpGPHh1xH4EsX5an5arHgAOT
+4fSyZsSuKs/NPxtZKr7RFd9tScnN7ajugITgsXEfHRE8ghy6znVy4A+5d0AwM5oD3Wj/bCsAn9I
xQ8Lh2lpyQCV0u5c0bWed9XeydBe0Vq0qicFePorj35Yx5G1t3s0jUUqzu2UiGPWbIp8PuXRpC9u
+WPaqjTaFbkvlSrbWGEBA648lkmhLxBgUNvg+5SueAhRSYmuZBthQYhYA61ENmeyrvDGFTiJ51Gc
VJs0Zp/vx37YwfS4EabH7d0wVTZjUCDMlUW+sax2lYQYVxR32zic0goNzEoBQJIL+RJZVmDBsYmb
+qdkf7hM8apm51DsnhwNz2bc81l1O0j918CHieYwSK8SShyz3UPZ4g3S9lu+CpTWc58PnKwFeUuv
/sAbzlMifj0+wRVTwgWcrK3A7ezthO8ZHdyp8nrIq5dwNiB+pPSY6k+OpQCBqPsN3V3Wndth+5D3
UBX0VeHUD0A2+Tjt4r4Ps3MFumI7QPl2zNijlUxHAOscDQkwBi/deUGmXobKU9TbT+MArCk06fOK
uCgqt3vIePNZU75EMjrXKUgmMjs3YLCRZUWw+D2vHXio7OwHRdY/1FbvrRO78oE9r5z4p2amqDzi
FCYtSJcvbu1PBkLq5Ut5gkGKefKHZ+XooUyUNTaEBHURoqxgSpXr1itWHstC+IGXatGfjO6ewPWN
a6WXj9RR6U/gFvriQJYX+nAzu8QZ2MsiDcD078OIHKal4RXqJOg4TmjUd5wjlZVj1VyJxjou9Amt
f6iAPk5ddRCjAEX6/Ysj+G3liFaeIBvbDIRJlkzk+/Ga/Y1RSeNabPXBuord9EflRueiNW+1HlgU
rlU2c66NRPwc2vKLhbn52ySb1152qo1lzWrSGff+tc0GoWtGRJb6Xg2INCOXRsivWXW9eql24wNE
lJdKGKtGly8JHGWt9o45Dekr+TipAEimem0+6LLNtjZALsDvkNV7E1xGZUbXU2+/IA5Bl2E115VV
QJM3Knzp2l2u12fapHu+lXcvYMRusCIax9A2rkO1bw6mRCNapjZsm+isqYnSaoq150La4kxE9RYG
bS+mbZ2aJ0OZQKOndBctKdgvPpnPzg6bI8wc1aUI/nEXZgLvN3leJLbo59BJpT8hHgIQBZ6ZyuoH
cr3vhVXfsAV3G03zd5qtD0okqC0UCJqOyWgk6ySPn4CaeF+sJD47MJqMCbhRFGNxtnz/zYPRHGqY
wp1TbQsdLEbOXoLozlO6p0ewEBH09z+fiE/mz0teggcwLYYkaD888AwpUIpVIyXtyN3PUNKb2t44
nvHFZsFrS9jHe5FHKlttkExt3V7u1Tdvq429ukubnnATyqWoS46Vlt1laXqTZcqhkNEdwJ5TZyzV
4Nk8FQ0sZP1oZl8+4T+7I+1l/kRGBNP2bzOoLM0xwi/mlQZiTJi4m2ZsLhPzYMnicorLywmyZd9A
LSzTryrSv9fjuCVZqNCtyt7mUnp/fxIyt3EJgmskSKSao9TCeWxX5zQpB72mXUADgxOev5RKcWOG
wxfl8E+mjtCbaSGCX86n8DE/2U10CtBszHajZV8Cas7WS26KBPpROBV9u86NUds3aax+UUr+9E1T
R7ZdaFUOs/gPV5g1kLdXTE1snQjfmKneJ3kYpB2aisTYgqDryZBh/4LLhUMx+/bny/s1PfXhuqP7
w6IMyf4Ru4TL9f/musuYqkirjMXWG6x70qX2KhHTBVuzl31DXtuU1hP9kne2vPEQI+rdTop+Y824
Uiw6N0alp57bXU0CY0XrPEtbzdZ1jtyyN/L7IazzYKznS88esHbvROyhejQ8csqata+Frm/cXj44
JhMyk/JnaTlPMYnnFclNAE/Y9mYbpovQvhUj/eLDT9HM92Po7UQbQVbvHzXZ3DiZ9eRl7YNQLWis
7vRyozsKg9OFkXXAmAeJl6pIKx9sHTOJamIA13voMkrmHvruLnLMPT3vYqSBHVBN3VdiTduVRTcH
B1SOnm903be+DX9aqhEkkz36ffJV6uM3ggKz/SVGS0Mquy+6Y364+y1sesKD08EqDpVplrf3sjaV
TSxjWNyg6UyRi6VrfzNn4bYaGh1mh7VPRdGvNQUnFEnYFYGZoyraJSeg7K2WzVNNtZ4aSgWz0lYn
nS3WqOV5onYda4PBu0isZmc72QXrpcdRLFNZobcbRDq7xHyKpgp/Xg9DF7NrPrlrzD6XkE2QjzvN
V/Wuz1Y71MGp2eCnNw2aZt9fhcClEoB9gjxFUjx1CFXA5lOBb+5I/mc+XavnY52cq+b0Aw8kRE3b
vhZqeBY39PIY53oDPFwWMNT/fHO8Rnze3xzLViNbq5S1bbhCHzZP0IhbegOtiUSbw4xXGucd/jiU
1+rlJEkYR5r5VA8RRHYLBQWBDLjdVc9eL8rwYgpf5sw4WUVF/YkOpuk25sfnUd6kpraB7AAtrONU
qpm71eXwMKtmfuj79kGz2SoY7+sJiJmZd57/53f1yQbGMtsD1sGWveExorw/2XSuRrXTUdTOmnZb
WAAzk6oi/wAgMGuSFIN7+s3OCQr0nHOyA3Ty9FxNtFh+a3PjPjELbK9gLL84rN+fPOy0MgslVgO/
lSbP94dVdXbdImSjvMo+W66HWy1hQkHhYb0QxRVMJ1FFY9i0ZrL+1TbSJ1UaHj0qJfilcZqn77LP
9GYYpEk6tqx+CZkecCvTuTBNwYIQW2w4MeuO1t7L2jorLOOuXTYG3OGLbrzfNrKM9wfw4d0D0dfi
QiV22mTdASD3SrDdK0cG/yJEWAQjC5j9n8/4b1Ob9y/5MeDm9rjMoO4wAfb6U0q4FQH1EQjLFxPt
z0JMyyxfB0PBJ/tbpi1SC7szUs5tG9Z7F4w0YClOq9odIFQGhQmdOBzBUVi3aTvdF0n62BLmM13H
T+stAOkAbfidBRW+VK57s3j481nQPj3zOuE0akI6C4IP6wAdPZCNz5iZV65gx7TPZNMtLYlbCXct
D9GWJ0oAUOtyxqeuQfVwLL8xluYifMgZqBd5VpRQkuXTFwf26efDHEwnCMAS5bUL+M01KXKkl9lA
mrIWOAA640q0zmZObFgl9d40ANw3h6m0UHElt6TM955MHyp5hbjlrmFH9Iuj+W3Vulwtb47mw2lK
FaoepC2qLYGLjeUxEbbHExvoQRweqgkXhG3csVNwCQ/gINijgNq/qxOxrb+o3/02T1uOw9QcMqZU
vwkbvb9To9IZ5yEjL9u7T/Gkrzpp7FotqKLzXFu4zLQD03D25ze/vLd3z4EPr/lhk7XVysIZ8ERv
aw+LgqsDVe98wLR4YLv/50t9XJOrYc3eFQkGqULGJgyGBZTyz7X+ZWfJAtX45F1RVuPpRgjkI0nI
MDtR2zQ9bueRp9fotn7ajIemhRtRPxqJdoEg6RQuHCdwkfEZWLznpJ6OGdSvRZADZvJBReQ0OtbG
mB+YXK+dNLpV+uko2/qrBam+zP1/+wxosmej29U9x/3wLC4aJnqgIcotjXy7URfbcXb2CqIvIdXj
MogMNXQrWz3GytbpCbLGYTDlLJ+h7om2fL1t8zi8TMv+W9StDe6pyRoQm3LX5wOQTktJNwpUNqrV
N6LrvnjqfjrKvDn8D5etM2QIYwsuIduiKYftZrm2M+3Y9+WuVLMgar+qc396nzDiLtlMxq+P/Wnp
RBkuT8MlCascFtCHcM3zJpQHYWAG0yy/oD5Q4TL8863ySeWU+5N+LAqGhB1+41NJenPp4eWNJhPr
NdvGXz37WtSdwaNbV+TO8mW6bX1ngxvVTLz/88t/cqcul4hLZtZy6bP9sIIcZysbwWyyXC9xUbRh
gKA0iBoyiG73xRP705fSNFIybJK4rKE+DESA0W3AmgzP0qZl22K9aOximQWZ4ny17/7Jo8CivgPx
i5qATpb6/WvB61PUNuTin7pkHZvxiqlbvqZw4AMz2MPj37Z1EXQAqUvib/A7z+oYzlaEGhpr0E3e
N1/sV3x1QB+Gqc4UyENGRuE6QcSa2zyu5QY6wPWfP87P5mXcNGyKULmkQv0aPXnzDMT+MNvJyNXU
ZzJdeQCeQb6mfqJmmNXgDvNAAg5YPLh69R2ynF6XgaQo8sVRLGPLh7GHhRkFbHLyLh/Eh7GHjme7
CCeWJ1EfnjUJXA8055X70EzgtOr2kMFamaCPROawK4EXfvHy7AL9fgBUtVwWI6yPyK8s1+Kb00DG
A8tnyvoQIDxvWAdyUFYXo0K1pwV7vZL0qAJw0LYGDrdZ44/e0XeSx7KorV1k1reKcRP2TbIZpv6b
JizXbyQFD6EZR31GCQENaCahaecrfOqDrV+0tXuhz6GvZiGNkLMc6HKkxFlMVO47Y987MaRerLmj
dTK9utplqrXBDifXS2tyO93gjA5UIy83laEfNKu5oDH4Lo5HZlkwtI30XKDzcFrzmBghetxbdlwZ
goV2kHWRwLbLT26YuasyMw9sRFG4aHjiNMmtCU1wFYv4vDDVx0LX7+kGwV6tmexDRMgIR/VJpMeR
2sZ2Qocljc7dq0KeV51+H04QULrJvZnAAARCLc+GYYIKB/NxG40nHDDTKZPxaR5acYwRIHddHh84
4z+bIYV/Et8UQEVJaxvJLu9s9ZTP4y97q+npD0Ox4qu+vsqxvyBp/+XYrbdheKvWU9JsYyV/di2M
ABoyA8IATJ7KQUL7AMfUm0EZFo9ONgStwpaKA9p50zTGpYhN1zfy5qkeNd2vyX+uu9o9WNjPLKkp
F4VSfUtC+Ksl0GiA0pFvjxoNh40/ViEOq+xbPZhPBPxI2kf5rjbSh3Ec1vS+aogCaJiFm/wys67D
KKagnNbIlvQ5iSz88hj9FNtbMfltUxPNbuf9grD8UnfXDo13HRo5MKQtBiBMhf48mkFf2WAuqgT2
MaS4bh53vWk/tdp9WHPcbZZvw5FVW+d650lIOiCZ+2kthnolMTqvuAaeymFNy/FLqIzjSRrqk1fY
dykz8XIyD51S/RIoYds+fczD+knZaVN/+epRXdTASfIQD7cxhaGVhallHSUeZURn4hw4ByfU9p2T
ca3wsubihkxHeZva1m1S8YWK00sp25tECc+tpDB9IfoHTVCZ6ZJm8rGhY03KrAMDMEAJCuOGoBAi
+Iw8zNgrw2gYYc2MKvtE8Smj2lzMGP2oP7NqHKhFRWZ8DeH9JgvPWsB1azfSBh8jwn4cVBjNVWse
VPZjYNysrKq9zJrsmbVSuik0rpe6oLtWhcqf5MlDaAEllwkkh0b6XpZDQZCURxG7ENZkmUr/v+rG
z2Khh/Q5wqbavLAL0ghAIQFf+3xtrCzqj3gAjZsujKG1Yq7BJYyczSOJopTfbCVFZJsN923ZXU74
zNUpuy0T1Q6cGe3WyOU/eLJdWUU+7OskhDvvEt8br0tDu5lM+8FDezZGq8Vhbnkx/QYQmgbo/4Mo
n0uHvQRaw548FQqxmz2XZXVAzIkSloU2yW15V9E+2lrPXV4EBvUOrS6oAHfD6bW52wgpx0YluwKd
XNgt2TMc3o79AKA5ODm/Q9CBqVMX2tpGthrRLLq0hdfjzorcAzuwd4m8NtsMfIwD4B+lBg9ILoGx
yG4Ur9/aLQ3kLL3x29lUkPMcX3wWX1SaeyBLuBO9Wp6MpDxqzCd8fVJHDIPdZdecNzbcTWrzKXtj
qs8ovhPFxGVJuMgtDHq48oFTnbor3uV0qhW2dzwVzSq8grXqOqhmUdcNzaWemu26vzV2dlcb66KT
x8iVgZOddUX+mI8QVOlLrCkAbGeo5NBZCtj/eXEVWYheNGjgBF1Xlb6P3eysGriJNa+/VFMdUH2l
nA8Wl1D9a+y1E3cfjuGaBwCouv6vwUOPsseKATSMJl+doYFH0zeF4RMrXdPTXG88USzaaQljsdE8
9H5pa09UYS/sSQlsU3h7PdTujXbMcLUHTq3eVhhHNjjq945nPzeeew0OE9yJNBhhJj4Y0FhOAiEn
sz0WciYtQR0ESukWvqDnfiVlfykS6W2Auu9GoQMShkkpknYZrbxVF2cP4NHZH7GaftNL/AAYZA6T
S/AxI2X7OsqMo1nD14bVzLVIVIJya5xsW8e9k/U0+K4G/VPvaVJCQ78GYKTUaYzHlp+DAXqcnW7a
iWE8TxY3oDEN3O3ZcxRFlp/KJiDUMGzx9VX8crPzlc6E1W4UTaBXqGk6ycqpajWN5bmnHpTEBEnt
Ef3iCU2sdWqz01RkSoB9wGPciNyLzqvD1TBzg4fUy1Fg40OAfldvbLb+13majEFtDDrb7OlJ46ly
cENjndYTvrdmANRNgqCYrJkgJhX81nB+NkrO48fhzmLXla38/j4NzR+Vkn+rMngYhkWLbjFQaNRl
0HL5RZy/OCqfi6i7EzY/kTMW6QU3H+4Xx/PdcYEfqeNFNaDA88YT1lgbFGpzJ0IVhAI2CB9TqbeR
5nK7YbG1T1kqL6U2nVKsAnoGa0ErrzxrIk3uMVw1qCXUCoW5ZruBrcSBC1oPoKfjR1BZ4JUkpOvQ
uXbysfLMOCgpw1AEuVYy8x7+a7pL8T9nvfilejyReo0BWesCoXW4J3R9n/Nw6kP9KoERj20ixB5n
YmlRCFzEhmCEqUIedAUV2zZ7dHOeTxQ2tI1mgL3FuIKsNst3kMVWg1DS3eBpP0ZjdI9JK7mmnwGh
xHCGPLjWEnUJ8vNFMqE/9c5IoDxvel/MobEfkvkopYmrCk9LG6rs87qLF4fHXt80V2ncbowUJmRe
cDBu5pyRrd1nTnY3TS17O437Ky6SvWHETHuGFdS/5QkbRApeJ+u+cpVLGym5S/vBqp144Uy3uaPY
PG8M9aEoQ2Df0Cl8x84u4CcwcubiSpVpBrZfndfzIL81bXPfmsUuicqzPizulYRRRFbFURvkbSSZ
XGUjHoQp9PPB2hVFwt0098mmCRWkS056i5vsZeBmWavW1Jz11M62hYodIJmToJwZWIm0nIFjPnOs
Qj3M3VEr4+nQuOaeWK+yxgL7y6aHy+WDACtU+WFLRKOZ+ts4KjyCfVs4fjyozcLeqJiNNabCS3wS
b0Yp4G4YaG6cuHpB6XCTz0i3iqlISKGH56Yodqw6DbLvmr3OunEjZ6FtEzCAQeMI9NLLY8SeoiCc
m18Fa9X1YOBlHV8cFFPn4LsIIoUZIqCE+45WsAPkpDnms8YgoUw8xBxttsk9dYt6+aERz7mEzk1f
qLEYi44acl8sDM666vNL0wW6yZj7XR/ylllGxtZDJI+WW8vAi5lax3rPLMO+shMM2dmc//RqXA88
pl8sq+w3nXpsebb5IpourVRydzq57mcARinCJzhExu4QWukLkuphHaovlrCxC5fFqVWddUF8CWXx
sJ8XbfqCpEhzocHQsDtyWR7ultf6l+lT7Qdi0bdMu7pzykydnSNwIjS4msscr6d353DPEaLpD1U6
ivOkIPszS7xqxHkuuwo/ssuEt50zj8GrPCYkoVZYsU52DKlXOi+GF96IPiYRmv5UB2kDPWebNYrH
iQTWwWuyw1BgUrcQIUeRckfMIQUARbAPtAsc28tmp5qXon9RnKswRW3iz7NvoYRiIO/on7ysxW0Z
fpsYU42fBrdl6LVI5e8n76IYbiL7aVETOwWOePGM23rl6BYot4z6X+RrANeilOrj8CNMzmrt3jZG
v5zhZs4O/avFiW6RPZLyfeKgX7edba7uUylPYOF8g0JdKd0jT/nzcYCtxUqm8pyj1PUzGrkuRv0u
m8VFrrcHO1T2cZJtcxvI+2hdRDlDHRRsjzzDeIVlhDIdljkzZXtcP2lGfNJybSfTCqOzsjW42IgF
UDXCFa5cdn0csCewdVh1scfEwtg55Pq0L7XVnKoHoXlHPHmHylRg8b3wOGXZqmxM6OkKT1S3HZgV
jihIso0oK0jgc9CgmTHD6FgY6Y4JHWkW+ybpgbGWrV8wzymTdhe6I4sXc9P1y7C30TVrl03xWRjJ
29a7cbr6RelD2IrGRWRFN20/n7TKY+UXrg2nP7pzfjDr+CZz0nO6CJZlTzCFdIRRasTOgc9lumYj
+qzVGb2UYlhDPL8zjP7YIXjw2vah9PobpjYn+ICilycjDvdFnBOnwo+SdNemXR+paG9iU0dQVa1F
tG+5yawsuuotuaObYhfZ7nVm1KdUt76XbbF3XNzZZvgwN8X3nJtVK6I7xTW+qcAO9btCnjKDzX/g
TtU0HsIYyD3PzFBX78FcHVR1uCWQQiMgsxgv3eez8+KF6r5Bdl1n81VYKbtWdoya1sqe8KpWmF2Q
ERnskNMQ9CxUBF60yXS6ez55sz8l0WnqEPrRVc0OJo+ykHDWxYgpqx/Uta0oGwMRYjq72yw21iE9
Hn0BicmYVzVj4YjbNsmdY11QtmihezsOoZJy3QAr050+UNHUNxZjZp2vVfOXpR8qq14Tx9hT2KYK
mO7yWdlqDT/F7NNsTdxUyp3arU1XBHQIEERakJQM1q4RDBpdH+jPMsGz18vLm9g1L3vhnKOXqwmq
dLGyHwZBxM3Z5Pl8oL/Dp5Xi1vQoXYzb0BNB0akr3SF3BfYtdKaVaz9F9SKRGg81h150eiCVbB9D
72vJUWWVSSwFxqej+CUbQxQ5fUvhIIdobfY2wyjuGh4aWDIPjeNsQlfuWx4IyHWgNyhMHH0PnajW
OOeaRkM9LF/dKHHZ68cm28MdPXixtpFKs6P2sw2d8poGn9uZlXVjeftBKju03L7FbKyNIp52pK7N
NBgAJRplviuT6cIWTCV52JI4QDOmITLVaTtgFAt5RtbCZkug3SO+2tlNuhZaubMkmluAigIDe6Qh
/eoP4Ga6rl3jJ1mFFAJd5VGdf+FdWXcsKgi4r5vB2hAhDdIZF6dTEFXWwQvV/sCWlNvoOzutN2qW
BuqZiwVm6hTfGEyfetK2IOOytuL50DQsbExxoDwA8lDxYdit+v45ZnKQ8bqc6CABTqwSRGgV1rXi
QQ6OTxwhmNsoQGYaUKK55LdsdNzhyCJ9m6Z/ZSjOUvNBcrOHfOiJqjPFjnaOg/qDjYoM6H/FES3e
gfgU58OaFftKjx4mV/MLZ+dIe9uIYSOYPodGuHJbZV1ACqj067zDKN9JZe8mTjDpxT3Com2HOaVv
qav306HI6dHhrHUm40ZcrszMWuuusgbps8pTCIZMUOfa2GQ1PUORTWQA6UyS+HBP4/TWqqINQpJ0
PvRgGRVbDeouCOkaacttmnn+Iubtk8wvBT18Tr0KCz1QQnaOJv2RUFNQul3QFDXnzNkS5HooiuZS
3aQTm/vqOQMNez7tYqciUGIFXanv+cVgmTMfbh7THYjT+C8Gyu5dTA4oKra0MBiobxSXrFVInljV
fCBvfueVR5e2Co/XEjz0UDVgN8jWDZaXNpQsubVdIqqNq+QbrC3hXPv09KyaGSMhKUQEgOHzhBmb
64HHHft60B7D6VorH91Rg2nlI+hdmaECzvXYGx6H6vnqK2v4GrbjYlnvh8TPfhZdvEkma9fg8+rQ
r0YG4uKk2MSj8LPCWKsOC1DeGinLVYkH0GtNvwZ3mmci4CrYqniVYakFDuHm2Wz9CCeQjhDVHc2D
kEpQqd0qHJvrXJZMlXuTlL6KngpgKEHMrE7OsmjGVqBvdUDlnYnRM0tutQIpuK7tW6zBnRgfcGJf
DAQok7ZaiSFdLoONQnxbmkxtE1Kf6rbW1I2qCmqadJPhrawogIVtsm00vHeTS3W89LWJORLvz67m
s3zOd7ahofEB+4j7Yy7WGnHv3MyYWIFp9cL1MoAyyzzTemVtIknvvAzUKxq7JbZNoBgmyVxHSD2n
zehAfoo3/TQc1PDX6HbXXJ3MLNzNFGrIuPETiswvBm7NDseeY6GVVoJAuAkCH/vKUh5oSzpoRboT
gD9kM5/JLDkWVPWijvEe0WjOYNn1dCUpiV9u7JSdjLne6HFNDDo79E11M2CoRZ6h0vyQr+fJfckd
NozT8ZxN5GNdqWDgWSkq484wE6LbP0Tsnmfd4MfstEdhuE/VcpeX7iZMSKoOZpDrV/EMXRWxMgwP
b8hPmJePYtaPrHEuU6ntXbfARvuCWXcr+uICK+EVE919wnZ03yeByLgrunIXInbLxSZkjpE59THP
pr1I1XP7Oa2Hc5XTFvEsHAQJgbGBwRZfsMhG2cRkadrEFzCvV2EfpNGJvf0nWQ+3czuuW9q5kDBv
OzMPDFkHpjtvm9wkUdsjlRSBlkZkoK6VqVsNrOi7TkJLSAK9rTYtLucUEp9RDecImLxVOnTXshHN
Rg6NOPz9R5OpApdtdtNrVb2h/UweEi+m9Lb8399fxnExspH/7779+o0P/+T110yoqf76hZP+Kvn7
369fv/33v/vi268/6IA4haNk79kg649elA3H1//7+48PfyfChO6h1283LZsOWoql9O+fMeeBXbq/
v/63v+fDj5j6vKelX+4+/P2bl/vwq/56pde/fP03SV6r+4mo2t9/9fp/f/0c++BtFbWEKXKedqi0
a9O6p/O321q50p7pXXMlDXCetcjGlQjbX5PS3+oDO/R/ruZ8VjlbgNuOzsYKz4Xl+29KOaYa1/Db
iZsMlr13NWRpGVR9xfrP680UQkkVmmT7DXpm378MXmO1lOgxt73sDtCbmYRwD2GXZO2HVnhjaV9R
6X/PlS25SPpzidIsGWZnqUi/fWcVgszW4SWHqNt444DAzmXUqijM1NtYogGf7U2vF5cuz+ahH66B
qp05iBGb/mk2pq+qZp/UzN4ezm8oqKIJWatwookvHkVN/LSmHSkrz9tQ7DtQeStviVuzUdVTLnBJ
wAq5+/Nn/UnR/90hfPgQpDLS8T5QIh6G+sIIL+L0wZ15uDNa1TqNOGP7BTvhs3opiEy4aKpNlo6q
6fvPQIVYrIu8xcbeFAEJ/JWt9sga8m+pNWyccr5POirVc0OeL3ZobpAuQ7vt/JOO+x+Jc7a/qsUX
I/9r+VfPFZmfJIrb//6vd1+dkucGM/VL+8efuqUAWBUff+Td75X//fptVCmLr+bdFxRg8NpcgU2c
rn/JLv/rGP75k//Xb/7TdvOFOMeiDv7vxTnHSraPzZQ9vnXnLP/kX+4c/R8WvQZs+RNHw2hv8q1/
uXOcfyw0OgskHADHt+oc7R+0U4NbJgu1gAA8/s0/1TkWUh2uAHDASwsHhrb/xJzzGoN7WwMH3AYH
z6JdBsyyRezy/ZWFya9T88nLNoqsvDMFd3RfaEcAHmcG5Sib/fEAguGwSko3PksMHBGysW9jRbJI
moYT3mZzrzv1pa5AaDaSDlTBzGLWFS6zxavRctnQpI21pBR0RIx9AWBU+e78fHO+L/863LdiHo2d
Y47z3fugiL/QReh11zk9H2OmNr2UMq5bPRADPugwwk3IBrUPDzvcjYN+Weo0O0SRto0JXJxaUZgB
VnRWeDL/nqq9tW37ZpULVpdQwg9sAtMZNGqeL8ndrXU9f8l0halKaK9spgHrBMaYTyLt6OEOV9JE
89XSCeYp6k9FPJ+li2fcQDiuRpDKC9A4YEnQJRflRdI11rpGU+46i68XrdyaCodOUQGbuUsBh22Q
pwTNeW21zzE1Xrphop8E9r93QIODeGB+iiZeXKMBvXBz7coxIuWCpTHZfbd6Mmmn+E5325313aMx
9lGZlV2ylNHTRcge6aS8dHNgDeTWZ6DX1o39ZGS2Qa6PfcBTDexkY0UT+3faHCFHyO6S2rivYkoa
ccqyZ1HDR7Z5nEKvYYmP+DdmJeZlLN4dhRgDuIrMHGioHJyth3C+Kq1sV9fz7Whj8TAXK73b97uM
fQQbR+m6i1jDeIvD3kZmH4XFvGIPONn0i+n+f5g7j+24kQVNv0vvcQ8CHovepPeOFClqE0cSJXgX
8Hj6+ZB1Z6puTffp7lnNhodpmMxMAGF+a1J533hTtCqpXliIwfmudJiWwggB9ihR1Tp357G3J1iO
t3N2e0+sq755R62z9PwxeRDW05AIItmSRIZ9hG+elq4WkEMib3KgiVywDlsO/qhWQRykq37y90UJ
guppsLQG1A3MUnm1pxZMeOybbRuqla/aUy2TL7WbnQjrka7RnZxe09l5vbNIavl+MWbqmWWBHJkx
BBYYUpehPu4xeC6oEUSgYYXx2hfVuJFmCCwv+AhWQ6thimFRSjbGXWPe5VR8JA1omV166dmJrZ2W
5DfSifylqaGb8YCzaYeoViJr232UsVUPeqQIYadnB9tOiLbPAchldKhjazqR5I6PU2TdNWKlBNcL
25+W0a0eMoAReh6jsGy2RWdWH06jb8jnjld2TgayGXbmysgQfyZZviHyJeZULn71RvYlIWDyrflt
hyHYj3kzKSan9p39fBZQWNoUnG0j9W5unlKV4UUyOwiR5YcprDpyjoouP7TtnJJg0CDS+xTXFINc
2M3gT0uV9vXaVPbvSMjwWOlia7sCFzI9uKM4jNgOz3Vp1helAnef0/GcVVcChZPtOJqnYoo+CAA5
V8J5i7Dnocn45hjEp2sUsmYAIeYrlSLn0Zkz5vZ9d6T/NVq2NoB0CDgNL1ktmgGiahj9jduqN5lb
30tL/1KX+Se5PHMjwb2Ou13UiK+GUd7qtv4SNLhVmaZpzJZ7YqDFMtZrZ2em/GOXb1uF/Ze+6nd9
O3EZ+F2P3p6eeJoGCbLqUsU54N/1lIOEGrhq0f5YSXMmGOQ+REm1ZDrYuka0bygZbISGzs4qjrqf
pYxUxjtxoBREmvWjntpxKfL8p4uzvSmWXZW/qUy798M3jLqoT21z4yfkG7ggM7lctiYRkimmQbL9
YncpREHxY7p1J7GzAq7CIUdqUbA/0sfWXuohxIfMvgao0wDlvJ9B9i0s+62SJbIA44PssQV0OGWt
ho7yB4Xm5Ls3J3PA4xS6vbbaDak4UjVMorb1revLa6bQPtdls5Yq3s4s+iTJXK+TuNm5Tv06aC54
9BKHxragKnBJP6oF4NqfcpifkhFjU6Tlj3npHxoKn/jo/ugHmSyYnpbIE6hl86wfuuq/ua7zs8ji
o6sgu+vCwJHjJGzXbUVnkG7AZdg3TbYXxADlpqjcEgFL/VHpbka6UsaeOJxwcDEKIb00j0HSVTtV
wys58XayyuDVqPOHlnn+eoKMXT5nRmEb5h7xDZJMz0k2MTw3Ald6NqxmOKQRrUwdPPyCHpdhF2KA
5GnUSwWJFmyKMj0WRTPxH/vuhdRqCtXH2j+hkaZpZQiZU4OQimFqZLqMqvuidcEUymwfhKO+0Fgk
fmPT/rXRhHopIMkgzBlIlDZ9JvHIaIoG4iUapLPV817bTa5V3I2k10hBkaSj1EFAwLg4ZDTb3hMj
3Qd1Oew9Pc02Lp+G9MTwmk806Y0Dl2MZBTvhmxgbm9fSEzcuJvMEGLSf7NG8ZUG4y6pS3EuvVStK
NxOkOZ15CJStzVCb+e5iiiX0PzqYbN1n+dgplFqDJsijoobVCY1A+QzOku/fkQyyqpOyv1pl0xIq
RaFSoOJ0qU3ZeG670lxFVu5D+0fdGlHJeLVRxm44h7tzCgcAJwNzK1rC/UD/KJJHj/YIkoDRqRR0
GsBgkPyqd48y1adDptfocFw8PVNSaAf8+JcWQvORC0VqZKq94j7bT72c3kZJS+YEwHMZLDpx6qDC
aZDeNHRdt6g3KetBB7oT4LfkdEfXpiuCW4zk0JWZeLiCUXbo6VKW8efkFfo9mirjoVssBlS8HrRQ
rixs/9esGqdlhS5o3VdhCNkaPYwgChHVRP3KVULdoTygHShEXbvZ3Uon65hPScl55RXXbMoULeb6
tlOWetPLYKVRB2WVFeC95TV7yopRucnYmTUoQPL1PQUSJGvlqKovedlH+6zi8q5zKl0pHPHWzdBv
ioQa2sigF5fQ+zVMxKvWIyRS5YUT1VtrKXnKEq/bVODM1zuKq+MGBUnjwb2W3akJNeQODW4lfQ61
ar0Q/YZ8UWO+Cyd/F2cIlzJ28gv34lT1yQn0teYku7A1eTEA8tGKspXnnYUXzag5y46x+CAGftOj
PfArMH+7Hbd8pnZRmv7eptGDY0azVGDf7CHeVy519n4BuWB0A4KlVDH/uj9qoz3F5XQODPHDK1lN
+uVnnlcERHVgtklVHMQAdxTbzSbXaXmPOx2m04CZDNvPxiLEukPNuJIe0stQi4hHQ1y3dCqUrqxz
dPz/S6cxzo2VvrV0Kk0yfhFJDj9usBRpmx4y0CJ0S07WLIpaB1GwboW6oGDDPT4giugQRFbmbyuh
Zal0XcxEpBNxjr5WYcfS0etXauhemyjeWRMlO4rKckULF8jz1otrUEMbeZZGWGOCeXSha94uaPxH
Y0UvWRnTBD5EaJ80KNzePBiht9esPMNBqX/Krv5MCBulfo4GGosu4VG430un1JAUNSQg4bg/VvW3
yaT+Kb4O+a9MtnfVQpDA23xBanny4mRXBIqyymDctHbJHOPEP12C/xF7QMrA3rXFKJZDo9ZtWbyl
lswWmR6/U7V1F3W/U2P1jlMvg8a3D2IMvruPShR4dyIHHquR3/NueBnohqrUm1GS1kRkGx90eGW7
c4U4vXLVNlEA/m+d7bq9xT1TYBLEzTKaKAFzIgaIYOcnWg0Bg5JwGDpj0ZXvyPSidViYVBfJ+F7G
106v3ibX37YpbzevBJEdkSEWsA07oUHSRVT34XYl+LUIGFfSZssukaVXwmI5ifV7WROZmYfZG0m+
rA86jC99Mz4cstxR+td7CpErZW9sTVEoJ6aDadUHVnjRirRMFMGSd4LL3zyUvr+23eS3lLW1NMCh
8T4aSwjQXqFZmLLvhRbpixw7aZSP5Z4BUBjOZphPJ8vjDqjvn2OVYq8IyHIS3qs5DtMtSpj1M43N
ieriaUkL9JmVI1NbK7TNUJ90uMZ73wU6tJtHcYmU5rHpmKJlprz3xuyCdS3jaGUV5m7qs7Vwy2JJ
r3t1SnS9vYsiPdMWtxhlaX1Ng8LZjwQRrNq6Nb8m2rSla/2dKoXy3Oddcytt870AVyrke5qI4EyM
DclL803ZS7GmgW/jZuE+RISwbHLSFJbZ0K5G1xoumQ9NalfyLlH2HfysiZBKav6dqup62Sb5uNUJ
A94g065Wij3AHaMOP1gOL4s6sre9Mf5yHAkVMQanwDXas9Zbl5Ex26P3+kV1v9IWOtIX+HrC9ta7
Qf1C2Vv+6j8onfikbSW5jImvfXG96tVwCxJiEu89qOhxg73lRxb/ytOcGJs+ih8BvlcObWHt7KyN
H8/7utBceelEWRbKvciy4o0ZNfrKl9bOj83ygluEAQUWw0ynXTf6705hN7tATqgbCu9KONS9s/yf
dUZwP+LTjzLXmSInZxtMaJSQTukfToI+iPzl9mKw5FVjT5RwSIsiDnU2qFF+Kp26W7qDSPfV1PUr
syYXR30t+so59wqxh9Fr7xWJYWTal2w2TKhOMEJHP0GQDRvRueUKvZVYPldHZCUwEGeJdUyMmNnZ
Hi6jRc10iOghl/VD4zQiUZxLPKGK/IUVr+P00dYSrsk5uswzq9vXGG/X9GW+xuW6yJKIqsXs4qbN
cBsliTCk/chVNcb96vmneV7mq7j9bdB8xjz2KOos2uquZu51Iz/jYW83z9VaZLXdnoPuSuMn1120
mMrU2dRt2G0CBC8eSpIxyQlMMAjOEMlwZ+wk8Q4BymZMLXhzd6ICL07c7NWM3pJg2HZ5nJ1lLlg8
Al4uJQrKz6rMXerckakrK6yPSScWOWdPnul3vgxvpdVAGWY4JJvEGRGggq9uO81Bod979sIMhHlR
ln7VhXH1ZwimGYq5g1Ehh3GDs0BoS0+9mRjb2tIc5JVlvmtJomNja7prJ0Vz2sXiK84MnpEbapax
+lsPNTrcWPYjL9VnUdl4rrgU5/1q5npYADp/ujR8i0OJQriOgivpAwJuLuO/xJvWtKbD2AZEAI23
NPBvndF1R2nJYTNVHFmqP5+Hvh/zbNHZ5bjyKvWZT1G5yUJ0RUMislXU0EsnJA3BESPABIGxaZuZ
Xy757H8cR5PFQDa4yRHsM4RIapcR8lJY9gnFtEark4eKLVDu7Xk3zdR0HU7aXZD6hauc88vzk24l
OrJeYlkOqyi1+205QjgLRRZOZizt2I03jpn/pocwXeaTUy+DgS4omQ0XY0p9jKHVzxrp50rXXpX9
arMCXwaVz7YkRVJtBlX4xzmHYtJGpeAuSOaQS8oK0eBoXrouW2+go3pqdn2KP4KlAthTNYQvvYqY
WEdwqSzs3gjaYolQpV8tHBEPPbVXUWzJVZ5EzTEeLaQmonLPXTUe6GivyK9u8BBMnby589ZgyPKf
wJGIy0n22sJydrqsrz79PmQwWNN8vPZuVxDvlLKlxp74Vhahe+hFuutYpONQNA45CtavY6p2dWOL
19Ev+qVA01H0NhqKjGQc0ermxX1emi65eVmIujtTsbV/DglZaBCiJiGRmyZ9cbLflfS90/Mix2d2
UmaWnGKAMRsw+VZZ/nupgM20sn2hSxVu20bLroYM10MfdudhItQrMoly8q0GtX4snL2m5b+e79+W
or5rkb3Osq/FwJ4ncqN2Iaz2xQ197dTO105GLQ8CcYalYvCt5SBD3qetlloh2DqD6h+RJ9BNqBKx
iPwJz2OvHVRhrwvD1M+xqW8irYlPg/MSVCuvM829aj2KO9VkAgPxJZLP+iOth0MyUAdr2Mq/MoSj
vItb61hoLwmyqbWr192hQvXSuVa9672U3XZ5N5GDHHU5fjaNpZ/KYM3Gg7LBNPGIRyjKbUNx69Ko
g0dT6dHWnpwXmraz3TAPvN60yrRU7JEm/3x+95xn7/VomPd0qubdGQFD2K1uRtWz+UTwK5GspsMQ
0Yg9XgJf/MaSUiDC5BMQjmLudC0n7Myt3X0FoUsfXnFOtXSrs4i+m9O0znMSPpho14YghsJOp+Yi
h+QV51xGPuTYIjcs43VUEXTazi6UoAkobh0QmCpjWnYpUv248W9soNmJ0PyIgAOlG+O2FRZHzwvZ
rtkNqngZWMvIb+cI85ndCFz5MGp9QeIoQX9ENK3iTO4Tj7Vo01fZz9Laz21VoYxPvq7EgnijGjiG
Ed6skELZMSBZlf7wsqG8EhgCgRRACQ79eKzKJgT8NTv6Lm0QvnmUYIFVfiSdRcu6TZCpE/lIBH6n
ytRPiR18rdKG8LYgio9lR7erOxbFUicMcRmmBKDmfV8s+yYhsXIwv5syra8BUshGGcHJHPUdfajq
blAsV2rD7Tmup427Vno6bZlkSux/UYfUoG+WzwP6vGI01tVxnzx0Jf3t2MXp1tTjL6YOPolzgb4Q
UnwE89CqnC8yu/VPgW8l6ElYkIK7WvspGq52UnMedO09r+kzq2K4fD9nHpSOvRKhlgOBJe62l4hg
TSS/+ywPqKuNTIXlIWzXduooYguimoo6ex02elgCXprsfCOd5i4vxu4xn0ZZ280d78NIwEO+AyPE
YBPnUAIi++GhalmLtEVSk/Tlu+EepD4iTWnq+KX/YVpov9vcDV+l+V00aPaHWNR416wPty/ppWci
XQzhuJPgXQzsnODEUjF+kV+y7YLyRzJ14uzNy+MuBYr1wV/m8ciYXKL42Pv/8Y1qbQ8vMIsGnksK
xM09ih/Pxy9NeUc5kP/5/CBemoZbLs6rcIi0CZsBPNU31JqZKViRgScOZB8CvEAaHCsN4C2CCX6p
OP85/YrygLsj32t8kzDrqrg0WlptqDi2QOq0/YDW75i5KYqUVDkU9PRsD6Vt/LbzbDhXudefC2QW
mynrWjzQVrtLgtYk4sbcpvimrxpjxUMr1TkBaiTXpz+pYN7hs71fxko3dpxGHJ+ofpdJPbz6ezmP
WYElbhUK+tCTl9BlMAGQuUaG6x7GYHogot48Fy8Drh826u0RzN9c6WXYUTM7qjtDwl4GRnvDmxWU
pv4GZIZZruUKstNeLlJUGj+T/tekiIuMqlK/YSmBK/a1t6SklnFJ1WnxCEdEYIKsoV2ql9+CWeKq
dQNWGeR8Hf7bRZ1N0+E54aO12MYiCs/RDxP1yGWqPZY6rpZiiK2yQ66DzvhtGaOY1PJNChR/8E1W
BtjN8bxJsmUGfSltKjRDCf7viDHdiMifNWOU2WPsSEQlToixP1Na1tCbUEgehXDcTc17mecNk7jJ
rRummxR9ZqpquueVcpYERhYr8ubeFIrqRDsXkSjvjVa+Zhjm8TP0lO+OVGCXieCf9DY62LIhLq5m
sgavC4+5FalZQnp9Ljzpm6+PECisBPAzdo72rW7ySwGmjGyc0zwPA//kz4tHzYrVnnBnGACtfIu9
CdKFPIF9lMQ7bRirn3HKtI5S4QTGL78UZUb4Xpg9tILNm0lnx2gm8ivgO4g+YnOzU85Fq/t7DiaV
Ae8fp2n4Gfa+to9mVamDyvfKqMp6I8CGEFbCPjLvqkU1ZeGutq05zMiZ9pHVuPe4TAATaZrqzPfO
Vw0y2eQz6KFnaiQ4y+cSQ/iB+cWu+GcAALcnhtpo+d6PMBVofe6zPxYu1rty5SbY0wzd7NauzB+Z
35808j03WTtcBaJQW1bB+3NobqoSzMQMshPNIbN7qJ7bG9eV4dZnzSjx0CAyVN0QXa3KGm7DgAOP
1jTC1WN3YZipdYZP6MDFY30Vj6JA0Bkfnu+stAPrze/rl6APbgGg5jGK0aZ6ydpq0aY+l0qJj7bL
8oNzs7Hmc8X6Bvd2GuqJaEF8hQIV7THxIUMmtyxvWZccUsfMbn0C79WEVB1XVrpFrTPcmogEgdqG
ecmqyiYMT4+YSMstsPI5m5rPxJnmlh+2Qn2BeU8jyifPSBMvIraudX5kp2duUo3zkrhV2iraZNHL
Y5soIgUt0H271ydYwFFbWAJX75SG5c7r3xwdW8GCIJV10dbFpk99e1e71I6jMAlGrIlCnZ6Ldxei
ezN4VIr3AS0947QyZHZUdWiyK6x/46M1dq3lPiJLVfsK2ezKiuyOekJiXqSSR9fQ133UehsBKEgS
d/2l1oAzGD6gQedrTRNFuIKllMANTrB9ruEh8XQQlLKdTqPTIK+PQ+JitXTtdMJ+M9kvr4asUbvW
/gaaY38pZm5CJeBquMCqfcdmaJtilt17LPZaLxj2foY6x9IrC5sKF0GddC/s9s29qPq7RYS3lvrl
R2+zje+QUfYVmrcI++aauT7cEehXEnX29bnEDRsA2W68mGVXLQvD5nKZj07RE0acLzltTPKP/gut
kfH3TCVX2GT4IgqwzLm59O8Fk1NA8GbS0XMu5tCMQQw3BW1gO9E9dEZ79VyLBqZ/TWhUQ2SI5ymf
J+RuXsQ836M+b9MMTQXbAf4KNNI8ONNxLJvsgYLnjwio/5Fq5D+Wevw/aEb+M/nJ/4eqkblO9j9X
jWz7782v7Hv6L6qR+U/+t2rEQwGC0oNkCI98PiRf/0c14hv/QGVm405F7TBrgsiNyAvVhP/+b8L9
ByEZjoESzXd9kjJ4wX/qRoT5D2oAeL5NWQ8BaKSxPVU7KGb+KbFAbMMR+fP2XyUXhqv/LWiG6Eza
q3Dt8eYsy0Cf9K/SkaQnYtec8mRrVQOWsFJgbNabnRn2D83/nUksQnOA1A5HO/AtgnYm7j3rwS89
ZUF7WdmXOGivjqMu0bdc8yE2/ekq08sg3d3c86cl2Q8r9V48jRb6qo0+uqsMvPdcgE9LiMwsad6o
Dr7ECZ7DwkW8rlG5u2oppApJsFnMSo816+9DgWJvYbEsnYajTN7SwPiVZuI8GnITthZbbViOYmDa
6FJMZRWiWgX7tqBjoFkO1hfCKHZpwAv60RDC48hwaSIYSfPilavtNomXuKVYPqGwaoH+Dnq0mT7x
sNEg8cVy8p/4Kr8lkQQt2DYG/dMa7KDRyAe8Ao6iJq4WfZa+67jGKqcndwk2Ff7ZZpgufoBo48MK
YBN9aA5rfNglSRFkygG9V+7Ccqtoib5n1QZmgZlprBG5asdqaH+hFtlL1hur0Ra7yrM+tZww75Su
64WK7QeL8IUrqo+o6N5lHBIv7o+PlrpsgpdgbkL7CrQvDyJqFlPEUI2m4Dc6wSMmfJ/tlv5qXQC4
WSAlVNBDp3225gYd0MhyPez3HsmEuW4svNQZ8PcgyPR2mZ6IE2tBirXjNIYaIdQ+6CKxKCezulVk
vi5jj6QVy/1N9MImxQFPDkGyrfG77gRm/GXpJGLVIjpeePpH0ZY43oG3Vq0BLIHAoMK/m4ebphQK
i3Tf7DUPqzo1CdOixKZpassyHo5aH64lxO6qp3IxgSfWct//EvZ1v8I3imbDGM9DakAy1tXX5pWV
zcAWx/+aWgTehE73PnTBUcOYHEeY2Lus1jbMkQpErQdCimM8IAqLr6yGctNn5SPSyws7D8MU2z7/
tLylTzY29QFLrAwAYmF4ovd+LVEb93Hk7/oKN+Ns4XTjbyJ1kWB1/cnHmRZCvKyUb58Si92SP2D1
hxBdW6DZyxhqaMi9qxneJm0l6gI0rL4qqJvaAr1QTFE9qI9J6cnkMZ8RDHUJ9MZeTZvqzZY69LSG
zr0JjGhN9AQGeWuF8IOzU2+SZWT6nxmZgrUKH7KNcV1JcTAlpVisX1FRxR+wIXirZXJWRXLDf355
YS46tbaKF03rbWlkngMxhp0kcutgldqmlfqLB/BiNEepmo8gi86dpeaNfq8fqmyX5Hit0ThcIw8O
ygbXionnc2oaKJO4Q5xsJgR7B2F66uIHalCC0VkkwJxF0Y66gw85J5wTWXemflFsjbGpVlY5vWdl
swo5ebEKzUnqzc4JUOoWevnIBH5kR832LVXHdyUCojFTK1r2kX1kvTFSz2kHRwdTwqbXWDPGdZBt
ot6JFwNeNk46riss2qSQkmS2mxJsKvZcDeEN8nROGkJNp+KlToc9hWmsTCnpKydCo7pyZ7jRgYrF
zw7hB6d6A7wctkvPDPIjtrc1KqTv09ggKE+saC+6niLBGPjQgN/bBmSjkYgVL8NmrK7I4lgwsSWX
g5SrWrkt/Gm39VrMS0HwJh1/gAwyKxQLpYQ8EP1G99t1VeNNHMOHbWsFmittrzABHlg/EZtAnDoG
vuBU+KzBZVjYW9Ma97S6BIs0bQhy8ZNfSAAg7yKqAAJsJnnDSO8lol0Ro2NyhbaPmPSm1ZCG7P/x
BFrWlK8zn3yCSTLIIdFgdaIfIj5iW3hQrlgjm1pPznYouktISp9wrP5eRsDXI70CYDG6hTERGmCE
ccJcmC4ahvMWpPmjU8RElFhMb6XONhllAp4wL3hpY58w/wwHbzA4D5bN9luUTAy6Wvmr6YdNZCDg
olSUTAVsjsqWyVH5s87Z3UnkBV9l4Y/HAsswAR1LbTDYVQSJzTGJ5NJtHPPYe718rZTCVDEuMm2y
fuWuuKB6c6560lPhELLmtu00f2eeNBaDqSegdyk72VauHPSha621iRMfDFzfTruZSked+J53XJ0k
h7dGcnIyTGAE+0aPwNSxX6NysGNb7TpdjRsDKgCG2x7x2Df+ez2kr3U0+L8GvF2+UXwbe698wOfN
drLEOmm17Z6jyGIw0EjQsfXoRPD2SdFudSi9/DUqf4ceBQGFBn85gKQMOLBWhE7MVlhOU5y+Q+mv
RxIS22i8T10ZLAyHoZUgiYPM+62TVQcSOMBqUmvda8R76ufcSfamRB5lGLD6fVblbLRN5q5wVSi+
IwzMuJiFfY0y/yWAwgEvzAD1zTfSfabVlWR7kO7sro3do+4Ma5XFMJqhibFp8tACJLI8lIn9Ilyj
PpIZ5m1KsA0MfIZ5hOsOdmDHw6nKORBShqsYyuuNyAR0DJn+XjlhvBJopr75AbOyKL4Vkr1SrQ81
wRZeuzLmXavhIUwYKrNF1md8sybTf3Rh8tKIZroAGH03vdpcJz6tYxNb+R1dKP0yRVq/yCpvfEm9
4I3QQRC/tDjblentUhCdleXjIfIVyZRM6wg25WHQ+mgTTsElAjAsx645x406j+4Y7/wRBgpXL84x
3x+3zFkEamozKK88uewiDw8MXt8qlNuumLdlRfY2mHRApiFniOYMH6rrWa61E+NieZ0sM7gYfi92
jl1/D6Gtjl5EHLwnIp1+DEaWKkheSZMhVaXuagpXqNpQSnX7JsCZSjcU64hCm45QRT+1qBxuLMT4
EICRjjtehin6PTni3VUTCkVPbbTOowWhgRYY8Vt2uhF9VRDWUGl5s4DGLOcAnvhuNHq5sEH8v+ej
zTqy0/q7rOiVFswqjPP2Q2lo48Cs7VsbvTX12G+cXoRLqCvg5ZoJJ1VBdOQCfeXaqfdBNha7IK6+
sWq0TkXgmztvEp9+Gu+DhMzoJiZTQ5BrGR/tjgmW7xp6Bd1sP2py647hJSeZKiKhSrW9vkjAu8Hs
yHhBS6b78Y0NGzEOMjyrOegqhQpzI/z2Y9ZsLbtbNpFz9BOxLf2Q8wTlA5FZaGS+6ERolXOU1jNT
i3Ct3Lc3cfCVNUm9LHPWVAPvuyeOq8RzNzrVj6KaM1Uk3AA79hYhFOXyZHlJgP2W3JaBkK8ICDOO
rR+Z4KoB/TDXOhCe0SGeBQrxVkUFB9QYGRohRWBQ/Yp2C0ku+Sed2GXjRKjAeGFzsXJKnwvYhQQV
MVdFXdSrqSg+0jwuFoaoUDQ3+mvUIgW1CWNpZp9N2zX3hIzjkzF7cPxGvk2zNM+R2WmAlt9G4as3
m5GeP3waw3BcNi2aghF/6l/ufP4aFlYviVbi+X/59Y+/opvr4humsf2/Hvn784uns4lkjvYweZ/P
R/+4q8yaf3nhv9z7fJbC3rwXDLrF7OWq5h/x7Pd63nz+Ns0WrT/v+9tTonA2gj0f/ttznq8wPV1e
f/ubP1/2v/VwPzvRyNAjbxpg7NDVUX5IQGrGZTP/+rz95yPP+7ChalMg9wpDAjpIrcoPfz7j+dvz
vhZAC/h/6VP+RiGWnzdr345/Pl/x+aMwOtD0569O1vMchmSaVgg0WmSWpPeNno7PSpXVOvHM/NB0
QXHw7Jb8Nc0A8Q3KfTdO/3yL7fwuni8lfee9q7qKODYuvqIXGYKNITs8f9NmAXEhA4D/YsaPNVMc
nj9Q/JGB16n357+CZYdmJ88OxI9/qs0y4+cDRNvVKC7RDeoDzr6wzue1g1uCDdp+RFbALMl4/vZ8
3JgsHn/e+bzttna/I+ts+edT/niJ5+2/vM6fjxf1NOzrmOj/yumYnVqM2dSqVyDI/cGYAqIfHSKz
Fsn8BTQezTzLFDkXWXOosvr5kKpA4/F8PprP28/flBZ0K39Cbva87/nDmm2qJqM8eQ7z4bAKrNdm
N3s8R6PbAZI9v4Pnj2g+In/efH5NaC0MSLhFq5J09Txazx/Px/68+fwjCyPyHwe0nOaZ4Xn7+cjz
iTG+2qUUF+mYKxmQ0ERUjbMEjNz4iv49lKyUi6CZ680Xv0HTl2TnvpJXS3yPfLHLp+5UIdfTc4Gz
xNsG9UiWqrEji3NdJNqGSOVVzvw6kj4CPRr2HUOAeEA14lkubrptUMv05uIqTnR/62qU3KD4KK3i
e4xWgziAaNxRq7p1PLkOVbNrbJqXrGKL52Sr9H4Dj1ElG5Wz1Si7NcPgVVnVyjV+B/nveoo2mRXs
R9tY2Tafru8vZeBBPEEnOs0Wom5TJcR3sZ7L23id+lccNKtZIIh/Vo1LIkpk3Ky1YTv76IJ12Aa3
Mde+Nqr6ICry3g1fadvcRGx5kzQ/ma27yYt6C8CwygEYHSs7FjSxkAPQHAdCmJqWhaCptokOmZ/F
fAh2MPl7H1gHl6CxnlAMRE4HIvh2heWdnHrYoTvcyVj8HLLxtZXWRx+Fp0l9N9thnwThSRjJhQnt
2mYTO4Lh2NXWwclcWgmshZn369y1Tu3Y7Ci72akCbUc5INEg34V4uDS9dB1TibYcBERlr82uItYB
7kNO3pcuK+5ehvohpOaM/eOiiboX1sEo3CegSmtvDW9Nsi6cdDdRdPq/2DuT7ba59Iq+S+aodQFc
dINMSALsRYkSrWaCJdkW+v6iffpsOquSqj9ZlRfIxJY7WSKBi685Z59+cvZVMf7Ocv0Z48+t9cQF
ZB2RrujRwOykmYJfrK59qY6laf6akCyLLsJO3PNzeUFtfK4TGD6oKUNHf2ToLKp4PynSKkeuycTi
bfLZyK0r3yzcXWosgXueECZbKj8hOd3nmrGtnYZggAhJxHgHOx4cRW5ZPx2rJfWZhW+knmwNd8VS
86GxU3YDxk4W9loxc2286Sk06ocMIbHu5odFK8/exP9O+K376pIwVFEFEKF90KxXuHVBqhn4lsOz
huIBvA+RWOZzZnf7CgFAhvBWi+YjHc95Nm/gHneJaxxVJB6BkVz6FJkw7APeXF8lelB+xsm4TWfw
BAKTaA+SY9nYE2+MQNM4bz0PzbcMD73lnCy3PLdmfipdY2/3yTlzrWPlvMxyxk+RruzIQT3CuKFL
3gBnviJYcQRHjZrzfS+NYyaNQ121p8Y1A9eBXsi20DLIYJPNuGJfcWhHZgHaWoXOccAI7JCjVGFq
z/ofcvoyZnOfdOrkIMeMJyOIaw6frt9EM+SBkGjD7lGUEWdm8rNKzIeh5HHn2nsV3thp7MXochtQ
ak7z0bpP9wZ1GE0mFPIoRufKxt/P7GG/pNHHZAyQIM0HxgcHPvO7NeVXOuqVOUGxYgpI8bLO4uVJ
69x7TAWYKLheKWyZRgQ44HZ1ux8gHxuT5Vt68+C2CgU10RyNc11qeUixZdWVPCinfdLc+LmPejSP
JbUWDv4EsQ+nVRltOaFoSlmeztlDVo6fTvy9KPb6TYUcsjsQT8NLu9O4+Owleor74b3JuqPh5BuY
C5taGXwGomSk8Z4b004k4jwuWGXAtrT4NnIR3pp4fqpS69Uryvc0VzT84Q7HyCvS6y1jy/XANrRW
1b51pmNWRuxfmdBNjBzBZbnqomGhyNj5O+HPeBp+uIW60Tfs9DrcEtp1KPUThkJQhNVJjfN5cKJr
qKx9xyxEtqcyoscas6DMYZ1ZYGFqTvdUvmSaejSQW6XLaQp5iUV5q2kOMiYwnrU8arzElcGVpOmP
TppuQz0i5dFmTakOuRnv8sI7o7x56pPSz0A5mLiq4iZ7wJt3sQfnSvn6GOou4XLhi3TLlROVuwpx
VaTpu1ALz0OmvVhZtiJB74wCaSsxkC39Hcik7bPC89liB4i+UUeX4PvCtX11RLwj//NQIc9AUM1g
VN/HZXTFBflgl8ZuyZNNDzyjAObQWztQbr5gu9ksE0iQAbKgC20yOSPX2OUuAlKvx3aTnMcxPQJf
urA9vZlxylQ8l/isjpUFf8SoN/HVbH4kI3mzNo2eaflC5IE0ol0Y5juxVDuS3U759K61w24snppw
OdSGuw2HheeTCP5c4mb2Y07iS06gcpcPGOwALLZ7o+o5ZTo2Zukm11WwiPmscxWEw7wXKayt7j10
4xfkz/5sTXsG6at8Ka9VMuzNStxN7dB4EE0/p7m1S5GCE2+2riogLlHph8gv1ZFdV9FDGbAQY8fy
zBoMxobaZRVEWBjhCkmFntOXD8UpL6Mgy5KDHEs/VeEbm65fMsrebPRnYVfugQTddRFc09BinOK6
JNUtZaKYuTIQbnMu860HwiJ9EdY2AfvhjU/ul9PexuzShBBSWHP6FiC4yPR19dHg4ELdUXIbPUgC
qGzTuJTe1cpJ4rjnT/X2leXsU9PlL8kU7aHz05IYGz19YLHqmfUOvgdl/H3iOsS3mqDhqg6Bg8Tr
MGbFniwHywXXNqdnl/NknvvuPhY+y8paV5hCHRK1Ry0mmNhcoZdiyrwEsVVxJQN0Sgyfr9iR9Ye7
lJeoSQI9RzmTMULUAsOe9iHVRLi1VHVKLMtX+9Kx/SY6I59ZSbu/6iz4QpMSUw4H20wulry2Bmgt
t9vUVebnmdzKyfBHI/dR92ymbtrTj+1swWbB2jSSyWXMqa+Kkwgf88zaztkhmex9NdRXE4FSVNwR
d88evMLUu0hlXbROHKTIAkK9Nk29NurJD/O3GdueiMGrQqxy45HA5OnIYHoukCbYy3q0DxMcRBUa
+7Kfz3UrD80IeChsPumac3mYYIhaSNTdLSGKwF7vZ/jszzzRIL3hSY4OcVke54ZHfKN90k36ifOU
5V3QILzu65I5+BRAXMt1kMSJZJ7OuNKd1lUWb5sc3CAC1VJSfkX7HmgNnsyNbtQ7j4jxsvxyI6TB
euIXTM9t6OsAQc8ibCEUjhvPDTGYLY8kX0IUra0nm2AChx1NZYX7suQLDWmcoyoA7RM63SOaxeNU
sXyYp599ulxtrSJg7gdh8Yc51rdZP78k9nKyXQazzDHtFOhmeo83yA4t+CzdtPZ51PjA6YIRlhsT
MMbMDxhBTlK9lqo+4fflPMroJUafaO21pEWamXKDWN7jMuNg50zBCFTeBf9MsZEcR4nFFkeRoXoZ
F0iYsgo0JFRsMfxQhNskzLYGKhqpcXxnzxPA8UgL9yIqz3lD8Y3plYHTrZft1iJ5oMSzB4K0quLb
UqnLJOu3CdGTGzrMO+OA7d7GdZC99B+dMWzITvQVDU/Dc7EdiWKYD1Cq/OFOuhFUypwcug46xtJv
bTqv8Q6ioK75j8Nd9aYb/R5q3c6QztY2v5nmbUxBcGEaH810vsaQW5ZoOvEJWaVEBxFxq9wxVxmP
zzs8lZVgi6KOTcPQBXHFutshW9aD1DyxM7OtII7xeecZ3FK1WayamdqCJIQ4VrcOmv4xZ5ZfYL0s
bW1jmdNRuGi13THoM2tjKQ0fHMikWvimjhquJ89OJmzhmlvFw2ha/KRD0BJhGYc1NZWAtdJpUzsZ
V5J9wmFzNGDd8EfDmK8z1QWDAFm0OFSv8fOEtaodeUZ1sNDGdJtUNZINIuxueUqP4uoHt0CPavTb
3mIDZVLjd3uOb4a94SYszY02HVSlrdQwbBdTgLGCCzk10FsJF1jmYMTbamAvNmrfnEzfcY9WBzBa
Ez76Qz+0vC27sCG2fM7jA5NKRB/sUGA8IUDZx3l90MdqH7nqAJvZ88LAzKGrmfopQVl8/7Zzgodc
8nZzoQ7F72QsSMm8hB7QcMPcdjggtGYrnXYXa8NzrMdv90DSsBaXxqVsoLitak5xusYa53kzo68d
qNW7Cc+K8nML6NeEimt+mUDBNQi9kg4RUsceLUXrW9DgtHwTIIDRnm56J/cxt2yxA8+t2kvqRZ3z
OZTLxREpEQSgf3LnFM7QEK2XqJy+IPX+yHrvINr2tS4e+3t7JMznnAK+V8y1PZicYr6MGNgnBJHW
JEkxTC9RYj/aMfy6RkPzyw2UpudqIJIedFbRxRzt3VGa5gc84r29apift7q5Da2Fyhfnq2du2Tjj
ZR/QXlJExfY2G+/HGDkU7bxLXXG+09tbuFi2RpWkONs5Ae+poikoo3mOA2qUUyuPelv5pHydrZqN
rz6sZl1nLWD76DC3ndeRKrGNE2M3GOAFpdrVXYaLqt1OnrFZ5npD/MI2yqOta0w0LvaVIcpOIrsc
4O2VHM1mDOmvkYEOLAB4W9CjCSphUBYQNh1y0Y1tn9krMuJZCZgPiIm2pXbuF7lJ8w8XQ+zIA2vp
ZaAM9JJls25tpjKGuZM5UoCyuttkaZYn//7mFUrbIIJcWwPwOPAmHp/ZuY93BvK0gM2b2mNUG/t7
knAGN6/u4RdoJSFj5gO+oHD7Z/iTtw1Ivo4VYqVMBlAspKpDUhap8P98+OeH+P6bwE3djduaGdDR
DLXgAhsTJcD9j5Ai3NcPobb42Jlrnt0Cbh9ef1ZzUWJsZ7yHf8Yff5mG/Pfv/W9TlGSIP7ueL0Qj
62KVsazfhFMHpK7LPlrDyPbWyHTovwZoDXP5NU61mReEUZKOd4uSZtqCIg4GrXe2/zlhkx2G/v+c
fnl9DKa5cmmb/j7z+TPSGSyadxAx7UZU5AFY9cRayXpQc8F93d4NFaoY3yLS80DS4oQch9S+IWJe
e1ozvMWV5+7HKh82bT4UT6alfhQVcDn2iERW16J7TWtIl1V4WkYH6D48hWMVxgJk7dC+JYXGhUnm
0+HPL2OWR1ls6z+afirOHWgNbgCvfYtTz91YTZ7v//w1FcmtPYVbibB2PcV9H7TiQmOtX5ZRvXuS
hg0ZfIYO3k23BTVUMLGFenOwOc2tu4/pBi8OhICbZkYbp4ap7XRG5RNmC2FtWPYeqHH4ypp5zbqc
esVONioaw/0A8gsRJPDYOh32M5OAZ1GWOR6X+gsCP/ubxeOmgAh0z+mYeMQ9WBYh4Uwbs63OlCJP
YN41fIdPelM8owQ1feSjyrD1IJsm7cWc1W9jnLtzrKOZLawCSF0YvoOzH8huSn+MuQsiIdeX41QM
iBr1bBOFtKtKrzfKCE+9vDtbwk2NE73g4LMYcMY6o9HsZzb/GNppHXnsqk7At7XoUAkYdyc84gkI
tGQ/EOkzbkv6nfukdD1UfqizPL24LloEX+GMmDT8FyerhCdIj1MlJZyM1K9RFVRw2izJgeEZ2wiT
yVgZz7gdA1AzIEEV+0u+78Hai2p5xITCqGzez+15QJGBKPu4QEYv77KcdEFMiX61qAKF+qAkGZYA
TxLPh23dNIc8fSLFlcVxigt63Pd5uckHrgWPBPeBwKW83+uaZEEHna6LfYFdpTb8BZbr3FOu6Dtv
ol0rSz9n/x8tMcQs8zB28U5jcpM4rr+INhjYqTCsZRQ47wrAuM5vm26c3cpDNf6A50oN3j26aF3L
BZ4FUOuQ5W2VeQGp6JuyjTapwI+qJXsMozAKu00VfUhs/WgRcX527S7TvXVXsgmGthFzQq7Lj6bA
EoBg4cM0HxlyWO9F+J6xntexCiSHmaeq2NtkBvTzMdKZAmJ1Ho1mo9U33TjW5hkXAW/tQZv9iX1s
wukUB7JgyBZUbhqIl3TepPFLaz/ytfAydNlt8t6M9oUHYkPBQkxWCuh07p9Vycmuv6XJXcFi+S7x
O7ntBGquYEj+YsO6Jkl+Y8hPPtJv1NLYpHOyB+TNsA4OQq82erW4rw7ImuEQdsdZuKfSmDcm7BO9
t7UV0abYa2FBUKlLUGVqP9Xya3JnmMGKQO7QxKOunwzTu+UPo+meLIlFtr6MeKE6Xb1RIzFfYcTY
YNBBXdGFN6Vfap4xyoOM0D7OyIKUiyyq+Lij3vKdhQVDVm8VL+a9zI+zhBfVDBzNoAuUMB0yc61a
fadSQJVsr1CatQ7/S8WoVsvlxk37p0xf2LCaWPYJyS25s7VH6XwIapVqOGZdR2cwIvTP1j1dKN7q
VZk4L+5s7IuoBYg8HVy7eZoxWCyxsxtSJGbx3PsVU1lX7iu272KGT2OZZ8+uXrDJ0nDnviWabb6I
p8gYd6I7VtLbLpnYL1z+fZOhXfVe01Zn6DqRyK3OcTXv7pALtbEjD0DbsHLGamXTGdcbjplM7jAj
wYFp412CRoYderHQXZMutDwP/VdtbBdjCyx+4DCNnu63tm5sc5IQB3fE9PwdixfUHhHhDPWDoz2E
8m7cfMjR3IKd+wkdaXyupzV5jrLeWSA6zSOOQ6DGfX5L3Hc3fR+y3yn3RyeAM5XFFhrVhbxPsFDF
KqHjmHNGM6OX7fEEQnYZXmZq9JQcrLy/mcN4SDpuXBEGCLmCQRlsSSQZ0pd2Ws6glU859kYqjEEL
A9zZ2/uoQZPWW1ESwoBxsMyQote9b71b5PS0C2cYwiSNkC0bc786h6MLIrG6eEnzeRiluOFv+0CN
yX60e6id5cHMxKmS4si0puRpMfTtc0tOkzlqoKTq82SWG5x7AakRSGYsrub0oUfLMKBHYO+/qRN9
52Bx7N1rnp7/sG664RECpTY4t3rGOGB6Lz1RuHcC/K9wbr2ra47dwXGGiSPMEp8OI1jiM3YSewlN
njFu8rYgs7RntFzYwESswcl/es6pcJPky6ux/qf3vzDqVE9TJY9aYccbjmGGrfnZW2zjp65RuqDv
11kVt9ExrFIb0YITv7mZd/jzN+wGOU7ryfq5mrhX3FrE61GCny56xFiOEdWHfHAcX7Glo0UHi4Xe
3HlpXEM8mN78jAb6ITdM++q1HVFqEIVZz9fNe6XCPUaH9oVheX6OhODcuQOHMuJZ10VZ6aelM6Kb
swCpmJ0ax03z7Np2jz/M/UkSRXSNlKU9Mbi1/aLcV3OMXr/U8uc2LfPnpDsKyCjXP79jCVP5k+4K
/8+f5YPtnuo8ehQ8UULdaQ6zM3hnmA20BfePaNS8c2drw3rWrE82UF89ZbkK8iXFnln++VEgWTp2
M66Z1E1eXA0R2CrE6XFw7z/8+SjSsgfTarxdr5XjxNN8+G7niO1kik/f1uNuLWviJonM+10TTKXP
AkwwaVqn+v7Dn4/mKjRWeZRXAcZIm97fQhSoWo1jrkUbknhnrgsmCxI4MkUuR9micKC6YUeVi0eF
zQDLgm6ar06PNzhj8b8eirEFoR8NPGi0LaVd+/LntygA90M6tZcUJ1tag9sxISDgfb8zWfmlQSpL
UEyew/nNLwHYvPxRPf+/Ovxlrn//+7/9rNg/3QmFUVKV/wgIRIH9r+Thu6r81bef3f/4J3+Xh5t/
003pmJYuHAnt4c4O/DtU0PubaRGWKMGDgkl39X+Sh+Nns3UBW1BaSLpBV/5dHm78DW4e+cy2IM33
D3HwL3LwfyUPl3cq6D/y+CyD0SPp2oblmtK2xF/SqEn+Y1eU2XYAPX7LftCXDdQKElpGmpXJ25WR
R5WW+ERwBwMhCGHYHgcvZHl2hEx9UQK+Rp9dej25JMn8Iy669ewN54GcmQb7iVhZcCYMN30sstmP
luS1H4d3FDVX0y4pzXrfLcKPWl/YqhJGnLVfJEVuUSH5S18GHQFBevkjQaEC4Z6VJoiNIn8CWOcX
JMWo+Hc7nf/h3ftfEIXu/3hBTEzed8W+lLZNQPdfQIuJ042GkgOWlrlFZd46+WnhibdCHpxEwvgV
hZQS1iivsxLRGQFpySqbthVZ+QNWZ4cYqCh5xhnl7aehusRl+2PCx/OeCus9X5g18xmBr2kqJhgH
jd5ssSwS8YCtQ+j0PVO+a63IWWWyaa96FiCeHQ9mXJ1M/dss5gForf6Yp0zwjUSuZ521L+wzuH1s
CduM9WZZJcZVHkB7x3Gt7UN7SNa4jdJti+9vVQ7lfT0/spv3SCbNByjmKdJOjzidzSxDeZ9w9esI
GMJRtD21WG/r18JGNmqlmsdeRnhns7yHBRJwwtdyAgp4d5wp79AIc2Ev0CabtuFJusj2wSEOYU87
EiPUGshSgiyx7vOouCz6wuqzc0+GPdc+sKiM+d+gX+g5flmT9mHaoQ7AS71Fb16Jnl1rTpqU7f5f
v9vyjoD9p8vftHBh4C7l0tfJufyLN6KLW7OIoymkO+hoVrOPKk5oC0L21rUAWTbBOpirZlrTgZJy
ObarLC0+PIhmKh/rq0fFsWfxv17EGB29UnsucueGG7N7RCCPNFqBj4CY9Xu4f1AlrnrQkevORuc9
u6OQvl7ALnQiw0a2Z1+TkDO/nyEFdgYzkhgrI9BebdW4hJt1wN2rosXGQQbnRt0jEewSncK/fkX+
RK3/5RVxLKLgORbuP91Pnn/ECMdugwDNAz+k4frw3RElTml20ZatVKC55L9P+P+2gzfTNnYEUGFx
+WkKJ3nAHhGkqYNBroeUiIuBieuMeGCyYn+wjO5VxkqnB0ZvUrS3VoOzERYFmQ7uT3cW4cFi2cCU
rt78H98QQJm/vskM6zxDYrLxMFJRzf3ztwSIGcFwG5lBEeG6ZnKusrjYJklzsbkMtwtkyCOyb7jZ
fz7EAlNzuU4TrVooj0WKJiCuLYSbSh3IR4z80UrJLCD/z2fNVgaGPmMmgCgSqYtQI2FXMxwjVzh+
UnlPUjPuvhSx6+O5AtR4oSp7Hu0C4wuosK3pDNc0/MYlSvOV5y9iGbaejpC+TWjeqwFJkbgSGigq
44ZGJSibLjqk+S2coVxN+t13MpE0g4Ji24ypu24j+DNm28CXT6F5p8ZbtLhfwnaeazLN1vVU2WD4
p+c4HW9tQngBYq2Xwf5VF7gf9O4Nb8Um7ucTEEjOifwldZxzj+WBke10634vrBfXdoNl2LGApSlz
3RTYINJiLHfJ3RberNlWn3j10lW8yGVdD/FX5DbVuoPoufG4UCYxfMW4FwG0pWzerKdu7DLSa9Rj
H4dnN5H6zlUJsLKE5l2TnwJW/zQk4x7xJYkCkJoau07WasJulELBYhe9mtPprUl644vBMp6BzPxi
lPg9VA47KM+HdpGw9L0wKkPmQBjH7JjDJesaXKbik9XKpqycaIWlJMF/FOGHwYG6NjP3ZFoVXaWn
xFqY00s9EMkZ591HDZHkLrhcuxoIMw3lwEaqL0uqcl+4i2Kih4IdEUJ6D1RBc+zLNnmWGGUHbvHj
uLQM+A3I/gKlwIqhMP1KGrmnRnSsRWNkSGYcrY1lKFY5hzbsnfYoF/GpWDiQKdYeMJKbj0sbqQCZ
wDlO5ycRMQGiZziEhAoNRszSeVzWk6G9dYN+RfEHs9CUSDasrZRacZ1trO+huBTxE8rpLvDwMLsN
xtYCuahUZGLHeZPv5948u9l+LCFi8Ls00fAoVoUFeD7j+hARhiRX/VJJAxRXEFWaCmiZVshCwNac
o2V7BTFF6KrbReMfK5VuBuyPDZ65FRpDtDRJeqOJ/FWaDJeBven7UDXfYREFc92Z63pfteydxWiS
ePoGNxH0Az4M22BrZJYF3CpTbEiosFZW/jW0iGbnmeGXSNVMvtecrky3cdYljQ+eIPznjCwBVEZB
MQMD87KvedCC1iToYFHeJ+FPT+A5j0jfkY857/pd2lWr2ZfAegm8rMSOyJt1E1c84JBcLrF4Iuxw
2uglQZBdRTMZe2frflBaOV0Q1uuupZu0rDRwOxxUY9fOfqLTdgLCjZls3AfBXr02O9Kl8uVJ9rD1
bA/0Q1E/6phb17YlnwcHZdk8CUx5PW+9M/eHkQk7F1AUiLF9bvTOwxOqs0poD1G2K3SVHGejYLSf
N7BuDPkrYfGHNU9/G+izfQ1dQB6lr/QUj/rIbC02QJVnVeZs2rh9tMcb8Zi4fuf5ow3np6yiAy7i
i+tg82CEu3ba+t0K889pjA954wHicIQTpJ3CtkRsUUmiWzvo/S7xtHBjElmHOFU7a6HcY3CutyLD
T9dG0dmhEgvCOgHiSRQntoomcO4UI3OK3lGmPmdm8hEZmrHCib1vTFWjFhE3ZaTaQ6bMR1naNgGF
gknVTDrSCBANHZBjdujvnKKCgcZ4ICyj/lF6UGlzMzzUS2H6XhgWgahrFRhUWquhhFPgmp3YeQw4
GpceuYTN1NhYD8q+Vrgo5AcYEpu9rtHzpTdp/yu2UN0ZWrQeRfShj9NzYQoE/dZUrmLQ9nHCGILi
X3E2lIQiDQs1XG1s5jvwcUIyZiDGMhBXMn2sV+6Eph4hDbkNGvRlLCrMKmZ/kcmTFju/FI6HVVOg
6yXnoWMGg/OXdrJcMcn0COrkjSaA4xCaBGSFWtFTdYhzmNh7sxzazdBCgupV+u25yA+t6mfelPCc
e0WJuYjnbFKPGnScLcJ/cHkDSGRZCYDXae+PIaJ4w4OYlzp4W8L4hxitt9hksKPPQGpa4XxGJeEN
lfdFCvHIWJUlVlbEEB3zYSA9uXvJJ25Cj1dw1HHgmPYvRr7HTISn1BuuUUn+m34fo3IiEi0ZJk+W
ZI8SLemeuX8Q5rp51rKPEp8HEdRW7k8bYlTGidfUYOsDGXwdRujwmDYTjfCt9RPz7Hwz6FAmFo5b
9ImfOLsgQqkzyKcv9nQAAi2DrC3+hsFBG1m1JM0ps9iGssRAyNUm/hBFxsGO46eownvmxNvOKkeM
o+Ztsk+jyc1XyYbwooHsU1WbX9LMXwazAu8zfpvOPd64Og2Whj+vHC+5jb+gZRoXOmXGXSsAbv1C
IE02jRWdbKP/bKMZvnn03SbHZpxZ/246bsu1ZbsgDTO7WZmq541O1K5hj0RPNM3i1jgJFJRBe85Z
HbP4Hn6lBCQ/DXjsZOERLVkArNLFzQMtsV56g7lQ9Y1hcgTvzNwRRhBn7911Q0yLRNoL/aCscc+h
ALCzX/ctAsKnZzS9ptN8OWh49CI5lEZPdWzGcoMtSnPs1/DbW4hqmRW5sYuLccET5bfQ2v1cMWlV
/FXfBjaiVfFpylkVEzFCxnaV+iDZFFQ9rjkzia4aW5mNIh7HsanL7HjdTR0LDrFtaJSIl23RemTt
2Yt+ml7+PuGJwJkGp6MVUh1K1uXkOYxb8mO+7TL9pA3HDoPLxgKBa9RZ4DWOXHEcoLSIymvnpggf
+BKc+Wc1B7Xm+Yp5P1yTelXYIxkR1WsHaSArIGXJOTyjMntt2pKS79VjQrrmQVgRSioe0UxRQWCl
JpLGh5/AE9jgMWBYFQzsDGcjAt1NZPeviT7/cBqd8WwygwtVB10CX73jEh71PjkIMO0bXfDoxGFO
sGZnfyiXX7mD1gYiWV7gk2wMAmJXYomgazLzAxN4ZC8b+21z0MQDG3CPSrEiZILzsk9ZRowak3RL
6uuKbRiPoattL7/TLEmCtOl3o4aOTrZHtGgwrlWOl7o3bCRC46eGnW3tGPpLkxFLFnXRvrPQUfVA
VepW3JALzzxy+9eYzPoqYmVda45xmfPXHmywETWIWJG+OCM7mHmeuNSrq8tiTS97hOB4b22P4kZ5
2ARpqvA+l7ssmb88x3r0mqWC0Qka3TKcs8Hge/Zwzxgl7s+yiQCOONZmcDhaWpenSqPVu/sbNrnl
xa6M784We+aI+NiKVl+H7U8T8dMuVZCRqmkKLJFey3A8Tj1JuAlZp5hGR6glinQUpD+tg0RnRhub
YaHRXTQpVgkpRCYvS4HcaDGuXWo9Vqozt6k0N2Pdg/LAAb1jh4B+1jhjrcyp6JwfdrSgFltnQ+hr
xEmteVjc+6CS2Fj9aJYxfUcTUoqpDzfqgqVLy/WA2Jo7wfwqDAmTJg8VkqjyoyarAFN3SmJ0gAcV
75OwPy2BFc515M6UKREOOR5neLLhqJ0KbXgVI7e6O7HrCJ3pGSz9McRjGyftOtGbQ+LkN63qftEu
3ZrIRuWu8JhhK8dR1RavWRxTf86cb5OO4YKHndEYj3VnnMdK1jx5Om+Np7fcSBIfV/2kHgh3+zJq
vvFiAhBXJO1vVK4DzNPE+cDjekBu4tbN76GzdgggeB6O6PGUl/WrtmsfrU77zm39Y4nTgw7UOBrL
t36ZAYLYDd3/vIL585bJ7BuAJ9LZrDsp6qak4+GnwuQ3+YU/cto+7vaRQMb4FyIAuuLa18w7zi13
z6mzc8v4rUy7g0xjeVcpBplSP7MWUrFWPMxAslao5loSAnvYY3KB97qDYALH1SPH2hrcT9OZT2mZ
XMpCPTHjeq7Sjyg3UxLC52cYNAc5PBQy+XB682Pxetad/S871j86BJOJS4eTa0HhokHK8SB38jN3
yt8T32LRtJeZiYtfCIo26BGHsiEXkrztdT9E1mogOmDbhXdaQ249ubUUON+Whyw2SF21lFybnjrO
bhQGqhiiQI/JXMuKQ+dGuNqd+Czgp69QSz8WRbfXqVVWIL+/wJe229z9QbXmkPsaoXKOSEYf+cck
GHxNGXiCjP3FBJ514Km81pTxMCc8H6AfYr/hPBlpgUkA3rRLhZe6yri+dbXW4+KEkYpNaczbP5Q9
WZywpkIGOxIQhHuP6o1MzAlTjVteU8k37d8n6Z8d51Z2anTSKNhtPDgQXhlVxmgAs8cMCsAGUhXF
ZRooh6YKq/4Nte/eNKgyDWN+sQoNCH82flfO9KMv4lf67tOgNzzadXHFwbhStlEFWc4eIKueJ9Pa
ugWiqsocD2kVu3BOpbdye2JYrVlSsDdMv1IEgDk1f9NMMzDBZtX17YwbNUK6YH8VCVQLfajemjl7
8qJy8DcDLICVFbM9JeCSGKZNKcbPPy/64LSwEzuKkuxSG6rfWC4xaG1u/0ykjWF26AFH8I3RmcGr
do+p088gJTg8yQ0CiQHi3sh/TFWLClmzHgxbrQR7A7qQ5KlIQUfrhUTcYcBykMR/omFvSXuriIFZ
FTV3QVHIW0LQhhmZD/CYGGwYh5nRHE0eu0OS614W2370jOwSGuSMOtx04IBox1P4oKwTuuE/2Duz
3biVdEu/Sj9As0AG59tM5pzKVKYmyzeEZUmcx+AUfPrz0Y1CV+0CagN93TeCTx1vy06REf+w1rew
aBBmsvaNV6SE92KGT1tZxgZS6F6ikOI1vTLE/sg0G5bffHc9IHpWcfD4EQAOOxW497a9P+Emgrot
mofOeMpYnazN0PhgibufU7Djjk7HhjssBxhU3ggT4bAnfU9l2a18chtnPRsjo08LmGvFupbvN/AY
sfa/j2X00cbJvo5srBVII3KaPC1KvgeRloEKe2aPXf+mBH4VVlvGuik/ZWtyxtRttc68ZO/TTBce
/PwEAhbU0i4sDkNdDkdO2nORzh9DXiVrrqWnyibJOnWKG4yn174BfmCw5zcN50m49odhySCZf2cz
sGgcldraVcm3NnuEFAIcSKbqd5rF72Kcn9NxqvaFzXUBr7kndzMMMUqkghCH4mIb3suozEte/OpM
kiV9L/5uonhH4FRAwsvBxdRhRzQYibLe4hkn0vTi4CVb4ZG5zb2k5lliQQqyTeztiGdj8pxjRioY
txrcI/2rEmyLezbLTT+emWC/c+HjikhJdx/KJW0k7CjZuh3R3Lx9Ff9zOgxngWayGnlmYsCbqzgL
vwY7g74GWZnV/C0txJM5JVPQS4TMwt5Kx/pwkioicFec44SrtnHlTc2MVhUtC85NRGXmR1XWaDyg
D1vDqyHEb7IEOPZL5M1vf761lk/HXNVok0x19NPxPWsBN2IgbqaPoTR4kcuY0JzhkZBxkEq9eu08
k6kUNW6fDz86AhxQ3A2Epsp9KknkMAcU8ahqJ3ipC1NtFYG+H1uHnMjRQtfqfnk6v6Uws1vs9TLA
AlJRt/5IXf297bwPc/B2ljQ4NEEzqfGbeXmy6pmWMCCBip9jFB8786KKelwXealWYmGLuv5w899V
hdEpE2iCypaxd1k5TEVNe6UGBzEoqgiFwB/t6zkiKHOu1dkE7MpF5sJuATgT6NGtao0bHjWPmVHI
ZmuA7c/0S7lkQRhblfDhtZFO3HIUP4RmRaPnMKnpMYqMOLXR1kH4N6dtmySS2Qi5vao8KBxBKGK9
QISnoTIImA3VxesgQ6e6IoCHFDkI73VkvLUJhJZw+mXVnR+Q1/GSm8W5QUgoS+wDo2Hs2l5Xa9e/
lhRGMkPGHY0/dd109pYuXsuJystwtS0xS/q+cUCGlDkqgZSATuGycSLh8jWRPMEtjOhNn2c+lRWA
lm4GyFJaxiP9m3mcW+wtth7v9Mmzbr3rwEqd3ZPvVmwe7F5DiGXQaszuE8ehuW2jqn+eUUtlhvrl
dZ53TqK+uxcobafpG1FC/FSAnOWlfMxJb9iUITFJUsbxfvBNhjqTkb5VlqWY+BJE0fdGitWff26Y
lWDVOGT3Zu8TSuqZS4+V0HvmvfY5l8ssoEJjP+jMzVfxwv2MluAU+nEKfuqQxmyeG9bcgdfF+q70
mua5rkpt78c1PKSqWOPU1n5x70KlKNLPiNvHQEN2cHM3OrmSKnmqH9oIpUSeQAUqQs05D1765AVh
zrapsG1/M7FlZGwCxTdd8PYujMEonHDrqWEXihTrQAa3OvU6tR8jAplV22+g89cfPk06E4ZOvzNh
QFbMWXYifMonTgyCs5WP8QtEV3Jc5sQ8m6CqN/GVEM/5czRGnxZvnG/NYKDR8vsGtXqq3XL0HitX
Cucz5L7R1P/5nUZrj4/GfI/iqTgwp9K2c6j1r4mnXzlait+6p+31qQmPTguQFfIjmtemApGh54B4
R47zxjHWtirrM4HD/lEyK2fUkj8Yy5c/v4obdvL0gA4tH6u7qL6Mns7gVYKfuVjInra66YKQKO5m
1ReXrBjz658vrjUUtOT9CXUEiama6FdOMRr3upvbk5TpdxIRjJyZ2nsf2eV5mGAdkjAoDy0ao6eC
8/HBiI2nP//Xny/Kjq/+EH2bI4PkmU+S96Qnvrs3WbbpSDibaPki66c28rK9PnryuSTRTow1CbmG
Nh/SrkMw6ubhLe9VvHez5dHm3xIiZXxiBsm6Sl8yqwqBzUVVoNpLH3W9V86rviOoifg7JNi54j8Z
05kIEavl7UkzcW3JlN1oCOqRDnrDMYvujrZDKNiW2XgpoGRuUGK16ziiSKOagzQ7umh/yaSNfFIl
NY8Oada1O45LhPiF8Lc5mtsfbup8Jm2stpZGxTnbPEayIV8YmGoSzvLeaK15clvxk93Lmt2F8cDd
iKyRcbapy/kyxNMMI3NK955SA7wlAFpO3vnnMEFkYTDkdjP8fTYczENGXrbN/HzHRApzDzkgF6KQ
XK9rzkoyfq195myINgKvYkDNi33XUGYla69QqNUTYJyKI7PTuvDYzeQKuyNS84qzOW4YRAObfeTZ
DIMcQY1lxNnRj3vvgj7Vr/QftRc5Ryey7GMP8I2HKfYD0+G8pK329m2jwCwqyES+6e0mu34mmcZ8
oerA0S4XXLnmrsDhEF7sCu0y2OqUVmZJ0kAocLzaPCy6t589yO5A3r4xOClmJHGydSFT7QYESDjI
puoCSPQ75idG0osLdkholHhpo3amn5z1mmjiKSvQdXeM5hto0FnUXPJSKwI3Av9SUCfX2KLvkf34
55Vrpql/aFrFYYrMFt1aXhw5pYDDFeUmYY2xMov8TvmPTr3p55MbN12QjCnpNGU8PeR+swMIo/aV
Z/nHaBHNt6NWbzVBGsnE6lIxwTxFbX/0kMe+M8w6+gk9aa2N2NtKEuZDWXf0vPpw8avu1Wtj7VmO
7RefdXWax+q1cxwbO/LsPprcJAfT49avp3OEuuzDz/v3eYH5TmT3EB9e4m+TpnaUKJ14SpiBE+AT
nsPli8gIKY1pZ3ploV3XCm2vkjS7/fmS2cVviNlondCV42m8+TWvAAA5UJd+S/heuokmC951hiyZ
decRAziovYFsI++9GGey2tyXFNE+G37tilCY0K0EO284mmeZih76rRfv05YtCSHXUJ1lbTzGenot
pvbCW8GhPlbeg0Cpu64LgOipw5E7MXPB0Ep2XGL2jzwdPvUeRi/Hcujo0zm7SkDDI+IhpACGdUqI
mjrWrb8eZ7j79tSdtYKtq25om0FY6pYo5rnWhbC45Bu7poW9L8PouaFdq9aTHcFCL8Oj34Lkp//a
OYbxHFszdmJQNIj1Quxu45IuIWoC4HS8eQN6qL3WGd+90fyuGRptLXMc1nTSDlQF60n4K2JXxF1v
BhSkRnOQuYabS1wzEnACLUxJMkSea2D23VYHFrjOzq/SGmDGopqaavNo8f36nA2oxeOGP7OoLlYi
to30k3vFZWwpk1cQs4u5AEVx5qCTZKdA92C25DVg1q6h3I1a0x9NknpnH+pXxHjHbW1OKklQxZhH
p9kxHnnvWrZTvdhOsZk/1DL5WTGv2MVDKnYV/v7QRmmsayPeibG7G2F26+f8eOwWHtKYGq+5IleF
m3qlIndxyV/bhaFEkg0KRIrsFLzStHCWRMcwyVrYS4yFDk3zMIAIGRc008Jo6vr6WGj9jrCvo7lQ
nDBZscBIADsBeFIYVVLpFpS6LpAP/TQuLChzkLAxKvo3yN6rxv7KBcPq2MuOIsrPArXGmUb51dFw
XLbVwNgNMwiBiQCHSU6o71NR/MwnoBRt7H/JNn220sh/81tdkWQ/sfQOM7XN+6ndR9Jbj2OHj0k4
8b3JGRWnUZedCwDGQWOl+8Ea27Os9X6LA2k9W3COIAc6GwdqApQavNN5l+07rUBVN1jF2xj3GjBK
2YCS9+xrGumXos6sr6lWq4TpW1Vl4XOZT+YpJVhnnVZMTdpZYum0opyN0K6nHGabR/TnTNxKhMFB
s4wMjXb5XZNKsEpqR8e4MBIbMtRf/HPf5sywXsfOutc8KSvqg/nBtkJGp8yNjBr5vCEwYLpmzHzR
HCdG0fMDY9YmLwGceVMerQuiffYJcOODP2bMDJpuvIGRR6HfsD6byOYZNe0cgu95cOC6zIuyuoXg
hQbLpiUd4AB35Ub63aabMY1qRGWA55Z3E+ovqJYBXlvJKQdKJgrIqSL5EKxbAd4tWzhv8UJ843U+
FCJa/MzTsMHyeYLwhmWgoFEZ0sE6uqF/yGkzmLdpN6cY4AEgN2mw7nB4h0HfqyYIa4CKCpm3N43X
we92bQunzl+IdbGgJHVNfRctNLtq4dppNBfGQrozF+advtDvCI1JyANnVm2AxqvjbqMLk3LK9Lp1
uPDzekB6YD8/DRa6NtPNfQZqzwe554Dea0Hw4aRGVCp/bbQUg0rESwJthsOmn6e9uzD85ELzGxeu
X7wQ/pKF9QfDncqirvNtE03RaVC4SyPqK16iZC0XXqC1kAPdhSEYDhRI1lTeE8XJ1MZDt2cUyiuo
B4JUXcsf30RXMea1EgNpOEL+lPEO0//3kbn0PjUot5I6wslu3pzJzM61r3lrr25t5stwK0wGAR3L
kMZAZTwtoN8K5ZQT7uaFn9hbkBTHPnrAI1duU29Te9jLjMGP9+x7Nu08FzvsshPNPrPuqK4Ojd5+
w42FbNZnP8VCT4t1dAvoB6js2+bJsRIoX/ZyW296lHKvmS0P+B87hNjM9MeaxjhiHMmFHUGKG19I
a74Ubsk6BFNOVhhbTuT6Xpp9tS57FnZe04t7oavtkIt4l0waeHPp/9CGTJHXkWLnQnUtmZkcljp4
/DT86thkS5AK+S61Krd8OietKsOgLRg1WFYP+N1CQxSnV8U4DvZGJS/mArvMRtBsaRIGblyiDPJK
BzIXKLB+bvjTSA8vf08WA1c4LxaDYm+o+XBIq2TKWx6B/neBcrxv3HTsC8AkNz4y3Dp6ZMVEnK6d
dAE2nsdKYObWK0+thmWjq1v4lYvp9bvLSXGrLSzFVu1jmY19iJI1v83wWSGLjGMI3nf2Xg0KwDz8
wy7kmmG7NKOKxyugsetSRYz+ELWja8393qZZXFd2DA02T25ycTfIuseJYk8Y6Tq75DW2f6ZN8m4n
yA8YHYZn0y1fNUJBaMy5TNDjVJL+kwyug8VqbasXGubMWa760f1uRcIiXrcvIxG9PcOCkMl3F31x
Dg0HKlA3sNywC9zkUfcYWw8MI8ywfIkk3BSTmTeMX2aDRoMLgrvaFMWnpKBJOwSMOJxubqgvE2hm
Vx0K/MBN/X3IoGLjDiyhKkFxnDr1HdbpHmqpzSCHEYfvLTM+nGUrPa4OHsc/fH2Duh/VehxVQ5BZ
JM1PFRKMFxXz5nr+FutrYEysraAyRihCceOSqcsbHSz736wRXdDkgT3kUdBANPPSCTDcg5m073XY
CJiCg0l+EojJqk+vjrlrs/AnM8y3RO8wKbhPBnFCSDnsU6HXADmpip8aXIasP9e9QVFgTD168KJ/
niYTecjUwBvBjZCG4EOxqxNeY4IrSoZ5N/W4G5ddElvWeG/6TF0j2qccaPxL2OFKNifvNAoxbPui
/vTQVDLMgxHC5/ej9TCXDdNzU+bZ2ihCi3s4AexJWEKcACOZkUYwQC5OyVCAswf/iTzCQhdAfA9F
XQsnIarPbc1DahvgPBwBuWQux5sTvmt6TPwElp085YAYUGbBSN2EwMxzvTnwgLEZCf216yyTKI1b
rIo+J0ibGiaTQ0L2nejDw0jIBMKF/N0aWKEZVsk2Mv70yn2XY8fvputgffp6cSMZmVRFQtGa8E3k
2O0siUGJjNsbMFTmu0sISRq7+HX8s8tify0VWx1Lnx6z2Xhkt5luyhwxqA5VrJTmUzUM1mOy/ECg
NOOxMIySXtV4720Jkd613jPyBzdzyhKEYvBbtyOge/7BjAh9jWSKnK0nxBgJLYYj3wpZnE2BY9vO
CVVZ1CNu4/wEJ5SY5ipeqKqU8qw4sN5w7BwHe0YMwEwi1qK7CTlsyZjD6dacoDQ/JnVK/JxLVFmU
Lus7Qb4zEyYueLIxTzwgh3RBMcX1AOrAw2Si9nMiD7Jnr2m3bnNZR6plZeMMd59xJpN2soO9mPuq
pww0KWHcuv/IJTJOnDMTGS8gZEZvbTrdC3JbpvxFc3Dn/kdTWM+uR36RZv4m0Bh3fpltWK09INL8
SkzYrFCWEJhFOjssY5s3LppBu8Tecc8JHeYk0n9UDgqk1FQIA7tuI9MGTS7hI76hm1v8aQ6SHJjg
6UUSL0GdYB2ckoo4nsWxjIY75pXtWKsfSpJDmbo/VBX9bmY+Hrcyvhkh/Rx7Q2xclecn/1FHjGZD
8v4xeVoajG7eoLwS+gr+GyRTHT6ftKM1f6Tc6lnPzrKEvJSxD5UE72ZxylzEJNSA9vlsWPOLHLG/
5j2evSRn/5xJIixT7OeuxkviTUzPgfbS3YWINOri06t1/yYXdR6vI3pmhkFINMOdbmq/e53y3HFx
IwriGgJmuIidDePTHQUpsg5TDatikFIRYjdRaAWi4bJIdbKtOgJLH+JMuw5taB9U0lPdYuRwfaTO
hoHTnXRcBugz7M+oZ+QV+zeOf3OfLCEztj8ENpDLA7sJ/loWarpE1/iMJOkE3ZRe67b7qkB8Z6YB
agc9iz5ZG51QpEdNWr8N5eAgBWMUJO+mCKdnNugh/dXOKxMfG3gDQUS3iRiRxrTxWUwey1E3A654
mFSkhvel+CGdcTyYQ4MaKMnc6+xn99aummueQDLKk7VeOBVAc0mcPFiYoK27D4KksdSN/ptydeNc
i3rejoJAUx8t0qx3zaa3AA2UMC3SzvxIYnZkkdZaJD0yPBn66kSUHe4t5f/ABT1vkWA/wUgV25mo
kC2r3NHzANhiD/AG9Yaaax2Lavfflb/Gf0j5LcifNL7YWG1f6PpfxN1ONTk5JRV1WDWs8wymuODH
gJNs3mRoIQtfkXdpLqWBxuqln+DnAHSZcprMKM28jUi5mZSvfjDtN84Gi1Bf78lSaxB8//mr/n9z
zd+ZazzxLz/T4Ff36399lV3SqcuvAlPOJcl+tb+i/t+yF4zlv/mnu0aQlWBintENX0eK5vAI/NNd
4/7D8VxU3w4/eM9mrPZ/wxfsf+jCxkJjCdMTniF4MP7prtH/gVbRNv8fwxf4m/27vQCNFpt7hOf8
BYTj/sVM4uYw4y2ssMgNHfzwvH9+uyE3AekKOqqE5rT4IAgniBHyDVnzaBjTefSo13XPA+M9vidu
eRhmG5imOIHFvtCQVWgei+cQetG/fLRUniqqyn9NiviPtwUxrs7+3mJChAxL/4vwv3LM2oZsD9/e
pZBA65DWkMjKx8aKriMZN9b82Lna/r9/U4Ofwl8+IX52OC+EY+k+2T1/eUeBslCAJqAdBYRzQmWC
HNlcZZ4jmBEM1Bjng1aXPwHSBzUji/4hy80n7+CY7EXnZNPpTsWivCz/5sMw/hrdYi/PFA8UxEXX
x4X1l7/X0Eq7VTCMtwAFtgo6VxFplxLMsETkjGlmpsHXUMCPnvU3DqQ/D8W/OTD41oJ4YQfLGO6U
xRb2rw4MG0gfGWyq3UpUuchUDxA1V7h4rr2nM88PY4sWuNioOtw45OMB9Aebn1jpziYvAMZW/AXl
0Ibak6KZlDePHj0dx7sxKSiO83uFhr9/GRz5kMJFMaPksWDyRgsrnhm4r1rlAU4PN6Wjr33JKFE3
wOnzBKcp9wQGXYwGuv+SEMKZefHa6WnW2EwOs/viKXvXAUX1BoJsHMT1ABSxhuwK5SwcmUBW9gv/
+b32UGc2J9nSItiV/WnL+gBzCUu3N+4x6TLkr/gT9JEYoRazc3/nL/dqYWh1REg/q8BeO+p3JMmm
HeoGcYEiFn6g7awhM6y6n3/zjDr/8TA4mIR0HwMfr/Diu/v3n0gqdGHk3K3bwbmr7JDHgRHd2+GE
KB6spNYGbhggnMkF0okVDDn5Esdr9eoAyfQ3wPGQ7kQduL6VejFmRAvPC+GENf2v1l/Rq+CLZ1mN
N5s0JGMTJQSrbtIqEH3gW1f/mC1kvVsB9nPe5SkgKSqvgTYwahpidfONqLdT8SO0LkmCgnfckHrk
qOuCyXLWGvHgInnKkodcrAf7qhe/gTZ2gK7r5TsCeuo0vE3bvDzUYBHaLYwNyz2E2Iu7rSrPIt0o
nTy1nQGbKV13xc6JNuUYsI6Jq8feIxvvYIHQ0G9tsq7jQ19dyxLZ7Q43X9hufLkN4QfVgUW/rFNO
r4SHNxVa4E60R72Gt65OLZQDHw34sQajwVrDw2DQb9xkT7b5qsZ4bpGnuNZCIGoww24Tmj1J6tSu
Sa48dEl9AZo2+fd2/kErP8VPUXKY+ZQIgkkMwjIYKcz1earEWkPANFBJMm8yxpvub7PhotqTM2xN
iyHLWn6SJN27f3eUGP9xCyyPj09RyUCBK0pf/v+/fwEhjCRJQP97imK0+rmXbXWbeLE3d3zyUQ8D
kiN3ZZWY2sqZZ14mpNPqgakN5i+xTgSTx0jemS1cZ5HtBrCSjuLcQXvVWCbLvBeH8kmbnkptCKZG
bClDkc0AXxrWxvjmGIIQmS/s5GthsjftH5siCuDngmTWAyXNfUW3jiYfU7K2MXlep/xLR56lOraH
+ZdLA1nQts5ZFoQGZd+4U3RhQ15iEESStdUy9ga7on22AdKpQLf2GkKMMrql3QcqTl2/iPI2FU+a
++jnUKn2bGPJLARf2bd4hgIPlAOdYJ9fmcAwBwyAzliLWpVgLEFw6Yi61PQfTf9CUK4n95W9x/o5
Ny9692SpNyu7tuDobfTMrv1mJr87THoTctvRBaxSziinYFixs0zAPmpyZ7c/JqTxdRj9zY/XJN/p
328whr++J6gxscxROPzljk+8OI1ttyi2jTb/mgrZbtxaYP0qTQP3AdbFsG7yo5VoPH8FUdAce0Sm
LsJTaJSGUmcRVze9mx783v9wQ5DaLWq20Bb93jH7oy3D3/kQnm1RtYSeFIu54feYDN4GeH2662KJ
GBQm04hmpUxVtOtL40PzNEhWWnz57ychRdJf72tqKrLMKI/wC5tc2395llOOZitJoHijGW64IIoB
aJDP6gBDayCtkdS6/rMQEK+TQafHnfBzDGGPfsBh4OPUx2FKkYpXHP21/QlcNwMfY31osfGgSxJ0
QvdjGqGWuMU8rbSm69dNjyJLyw5x5D5q1ginxAAbUmoHP4U+7ZvzjsgRYxsxY5eZt1XivYzA0NlO
1cFIg/ZbFrxRxNPkKe1JXuyb1NjYDcTTSw49GEcsq5s80lB7VHvGqc+zJOnOs5sN+eiAeM2URtk6
1xNvFFofcGYMABgicmbrhCPBiSnO8aj4eRQtGVf9Ckffs15km1RkIR3rMllBcVM2/JaupE8s2aSx
OhyTg2xAb7Qwitl8khVAHoPdhgGR7Bqp4fssjeuPSpDTq8naC4q89lc+6zCoRuNNaLo4enWBecHX
8lO3DBi9xLCfFWxMfgYaGYPio1iCr4TupXfMu0Gl2vjs+d4aKZd4DHNbPNrCe3EiJ9s3iE7gfQ4k
OBYlI0YUPmB1EedIreW6thCypprNx2qPh07XnCOH0JYu3rulWE4eR3RXvWGey3lE+2+35ooEK3bq
iLY3YFuvkYlbET48k8VWvpmFRAtr9pduNGtWzlV3d+emW4u483dNEwPWTLNrLPSXyMyND4hv9pmf
0Cpyo/5oAZ0zzBbhuD6s/6wI//xq6oWGZXCMz1oqqUu65Kuc0n6rEQ/y0WWpOuRhv/jQ7GQr2PKc
U+/P2Cn6GtIe+3adEDAYIUlyxdiciU56ZWkYbtNecmFU8S/lKYjOTJyZRsRq09mOtgVx0qw9P1tj
RoB77XqscsYUsHdb7MrW/wybwT34bYXXMdvKOvV3BoFKpGMdrYK+vYglCgb5tIQct3j8eMdNJMdT
fIwcCZhI5dy+9secW+ipi3RvdvGLpSsVxEBNV6Uq7/ZARDqyJzRebuvvzJFBV2VHB7u0p/WfyUQB
MTUnaRhujg/vIvpAnNBtIgaVK0SIHeKkwt9pScmOlVJyiIl6ySk8yhAzxBTerAmvD8yaVWL1b5K1
UamjWgSM8Tpi6twQU1+uWxthjdadgB2ex5z7E2HUOs2QsMeKkUNoX7XKrdfchmiEZt/f9hXicS39
cr1+hDmbMkcYTWhyX01fMJo1URWJrN0nBmGZIje+lT4Yu3Toz32xlBU5xEYUs8Ym52GDZGS3x3wS
j0DxE+6ovjgZy57Jlibvhmdx2NRZdJ1c7D0xrNUgFDaVvF58tPycTj4CymOeDRKVnFY8VRVwrL67
+APHDytPXkmrsNewoz4nK80OBNqTWjprx4r9KuA5Y5N1vrbWlUuAqvZaiBH7GusRnETWeki5PEuW
TLswHO51qwiCLILGpexxGCyYCQC3eSag3VfbqOfKAE22j80lVC2U3TYBn7kiF4uavM3QxmXWpu1R
p1cFAoMiat48mwgatNInzmtjY3jeIjAvgjLKuTbN5xQHDlPyt4F4Seoo6HJfVgYpUsAsawv8btVo
nVhbwh4piJromcq15mtIaPzif10gaVJt7axPd6y0syRzdmgoTN6sigHvDMzO5Svx8xmZNROH5CiV
ZPRJBZjWdWCwZpq7+thAHNiKMA9SDZpA3dX2Og/HgVDmlVaQYhTjYWg9I91ONXg5i54iSBuGAti1
VnWjsIsIvsvI88ycf0Z5iUMtxu5C9EIHx7bvUBnL0xzi9hKNGgLdY7yrfIFbp7XAhjmSYTwXbNQ9
++T5ID/siKXoqEZTpz1g+91bvvZOdE8WTCUlejtKqmRMBkl9SJM/f8IMnhn59TAi/+Mefynjl6nG
66SNE8GF7vjGsY35ENRDkJiGGdDabcWAok4DRgw5rNnhiTskjMh30dS/UJKQ3DIBfUY8hQm3A8Tq
ENAIebjfRFUD+9uCFTWW7slEbhsJ1J/zLFH4KHHzMS9pSNbhHHMkQw84sMHnWBPsih1LPLHP+JEr
Ze+Zc27qUYYHLYs2Ou8Cp395kGbNdqOUcl10xnM4iK2uDTHP5qetIi2Q7nzTnTDc0AsVgITad4Uq
Yts1FiSHuxbHvxHBQMKkdIydkY5Co4Vks8rHTsRw2znuOh2AehB7TeeYFIykM3cIigqTqSwIEEBh
ih9ui9gNua1LaG4dYXl2uTR8lE4LLm5xxbM6mVeFSXYNAFZkXtGm8ZqLjb1I0xK5znlfUcJk9qYX
L2RodAdG1u3W9OpdGXXlCs9YeIiHwWG7sgqlbj5YUWiup9SwA3eS/WqMTHwa3L80nsgZnLNRVDOI
TDZgsebpO88Kf7ZocZZBq783E3hn8Zdu5NoTCU50L3yskLO0Y0a/eM3twSUd03dOKk9OqWeS9txM
hymH/Rq2s3FEQW4szCQSpgYjPnXep6+s7Bxlc3jqPh1qkLOG8PD851fU2RhZtEdp4xeO9c7l1N/g
0cPRiWP7aNdocAa93gzKwSHqa3eU4+0Ja/JznAn9kFete/nzJaNcvUTN0IL/lNpK5czROSeWR6Ur
Hrrly59f/fnSpCBadRS15vzaWBJyKXrebwSjhr4klDubDofBaWyjOQDrQiB9Bu660zE4Uwft9Tok
J1Slybls2YxP1kUkUgRWqWB0Vi68vhrqOTJdjjNVFsd4ovnNhjlk8dXMG9EU0NIsa+MkWQVz2vW3
dsxatSihQK5SrtyHePmS63Insqg6xwWwhaGJhp0zNmz7nfpU6QMdqV956yhK2yv/UFLI/AHRR+ev
NfAiaxIWAUkqbUEswSm0+hY6g+s/lV2kPbh1fEo1QjH1KvvV+0tsk4zd1cRgap+OBrJiXk8iu/Ln
MiNtfPSb4d2L6pth1hvcuwJwX8n2z89PZOuxudMbVM/YQ29RbIOwqUfjgcl7d+E0Yl1fgzxTgHMq
ah6YAnD2iB3AINy7HzmfARFSfriZNI5qfySuG3zKsSgVsrbB/pxkPKI3bOerW/So7zGBr4RM4ENk
LkJSohh8FWVUSzn3t41cF8omJ63GXnpyyzSwWRuSyaKd6ejms1tbyDlyMoOydr4UysJAHovpNHUZ
KiijvaGoPeOgp/watY8CIsq+V5H3UNTSfchcvdynqfmzV+/2DLKB1pKHpK5PfEjwzbXUvpfGJPHD
cEVKqJ6ZbbXPfad4xoGrJ3bTB4Wqhyc44s8S7LeTo6J3OyYmfRhZ25SrICHBDi2FfynN9q6aOTqU
jMQo+0EMpItS3EIybi7a8WRRkfsD0zGVoLbo6XoncHRuGM0kCuiv7LpQocc/WTZFwNWTvaauGtsH
IBrGrlv069RgOxsrvoDhEvnKD5pJ/yWRcOa6epunst30/UrTx0d/0cbriOTHRS1vhqdxUc/PyOjj
vDi0wmRpGrY05+PWGIk4A/VSo2FChT8gx+dlXzvI8+Wi058Xxb6LdH9eNPzjouYPneILW0q1wTDY
zDeJGNBnhNKmcAjdynNhnI3nGIMAAL6zapp3AaZ+1Yw2gijiaGlS3+ZB1oyj2BzPi+MgfPewH4T1
BBtvcSRgjWYApcg9ZPkxDiZhvLlWb+RQc15a3feE23BxOFhYHeRieWjVuwtIZHFCRIsnIhTJzV9c
EgZ2iQHbhNWIaK1lxVkMbDgXZ0XJQlQuXgvTGM865ot5cWHEKIs7bBn1ImFafBoiG1/rxblRxt1j
xGfV1kA4UG18UKAuTg9M9O+UfEceFI/N03CEuotQ4S3HIsJZzVIb00jZd//D3nksR46safZdZo9q
OOBQZtOLCa1IBrXYwCihtcbT93F21dzMrNtV0zbdm7FZXLOblSJIBgJw//0753sIjOmUA5OEQCWc
ni2jEa5CBtAmdnXNu8nMa9SpAeAIl+cQm4pNVtSQKopZ0QL9tgNi6YBZZlGwbABviRTnUiriBSxh
nYDAfL+0o6gYJ6OxqPQXM8JcyFb1FSmGRlcwjexOApwCDWH5NX+GpoC5iUket5V1GFjlz2A5Nrw1
kM6kaB2Kc6/pBCBZkN4H4DwxWI+t+B7aeZlocm8E/Iks1lOx9tkpIijLXln/El0HFAIYijm9Qmpw
b1j4KssJ3RZudVLUdHzMd6ZQGGL63ioGiXqftWlpnwA+2jJVnFI8vxtgS5yxvNWDvCWZvOpqQkpZ
WT+YVnJdKuIpA30aFAOV9cOb1PMT0Yj+0IBJaSz8F3H0QQnttQ9GBZeyMxVXxYF1z6bhXQpsV1R4
wkeEzSPUSbgYFJcFp/xpGZIPsl0QbqL7BoRrBOXSFdIF2uWBeMUmr2KxCdcItdhAYNntCBCG0nzt
Gr67sEHFCsWMOYoe0xVHxsRiN1fzW6oIs07cel5BwwMwJ0uWVJFonuUeG6DiUCFqoGrzfJMqck29
XqlQNpelmlHv9GQSQOb2e5Gpw9qHSjFwLTCcpqg4DTzOqYeTW/Zcga13T5HulWbLM9zNnaXIulkx
dqR3DznQnQS+i4HwcmC8ruFjWCo+rwHUS1M6uXH73OY8vcMMsj4H6oNnuxaK8iMNAAtL2rgmYAPQ
8FACBBo2y2ZFCPbsKejGsI9lK1emILHYpSxvQsDCCsBQKtKwUMwhhrZIMYhzWlFjrEBd8ESztVft
RIoQbHFQ/OLCVyxjNDFjjbInpuooJpo30bC0dF1uGxNJzEmvJrKzHBTwPN2ytu2WluImUWLxbUh4
HcVUlsCVnqIsJ3BLD+wyBb/ksVaQU4qRJxg3gyI0Obk99SCbAQ02LOe/sBjDQfUD3z8t4QOH1lgT
70eOfMhIxKo/j+4lRYSChjqKEbWBRfXQvgSCBrYCI80UT4qz+NXRtU8RGc0qQN+xoD4X+pRjCQ0c
lWIvLkIA1U6RqnEIs2ooeFVRrB44a6O4Vq9YBWOLRRdPqaNRPGdrQcZcxSBwpahYxccagLLcEtfj
ZDCn4VyeMJi7AJLcJoquzdyH7Ju2Lea37x+6bxLIacqza+Ei75LgokEjzmEKNT3cIyzCJZsosD34
/ObIHkrBaGOymoLpUjdmSO/YvHYRbwAup/HWAL9i189hiaWPSyuyDrniiGdFFOffaDGIMajxBHKc
cWvKQZBLsn92wrBDc57sYXpxQJUJnEEH6C85CLPVX3LV453Vb2XhxJC+L1Gu38Z5f50AQEtAaBsg
2so1sRAJRDaHO4JIXJCgm/IVRT0rntqkXyyBnnXN6r0zU+5bkNekpHHX+I/5vKsbnK5SQXHAVorY
TkC3W4ONtUUhnQbUTSnPZ6wo7441Y5M0pIZbxod++OXmxRMf04UJIN4rUjwc8ieDkBHUC/F2+WKD
lJttebZIDy+cHptbTQQfnbC58wDRyTjGYOna7L00Lm//JgdZzxW7biqKPfDGtx6s3VJ8u6FI97GH
eUfPSuMtGLxZMTNTBzABIWXdx6qTgszXoPPVtmBaQFPEmswkrBhbk6BsPhCi3RNfOiCzIm5KC0UU
wNbqt44i9Bvw8yXz+0cNeL/U7pAIzSv02Zy8gfcTg1XKa/uVRkLeM+UAYOAIRbkuUQM0yhGQK1uA
RBuAEAh/QMqU00MpYDnVSwTXU49GqRRXx5H0OW2xhKZSfASMk9e0jUz+uHZ9+QALSKiLAaxBGl2L
WUgPSclMhu68IeKkhuDQeRr0mwkNQoMOoR3804gzYJ2U0IQU4ppsvTJn6cX7rGm2BY6mKvQ4vnVZ
edUVbjVKq5nvjZve6hfcANyd777JiQbo0KTRq6ln+szmrwGNQ4rOoUTrkCMcXBJu6QnssK5R7gef
EfdyouNnIRBDSAQRrTJFuMoZgXbzHEdIJJBJ1EglwiadFjblaZiLQV7LvrnQuRxCVBQjSgqbnS1P
nuAGd3y3zZQ/RD4QEDGuJFuelZCcZziUVKb2tBLRdG8o94VLxFz6/s7uU23lGuIu4JG/1BBmNCA+
a085NCZl07Cwaii7Ru83RN6dcFNF42cehzdSb/fqftIrM0erHB22snXMOaZLZJqLubqsqkOjrB4d
eg9itYinC//Bh+NZ6JyNu85wl/hsda1mGJaDY75g0JFLDJGw85r0OFcIDmVU9ogVSPaV6YEPQbDs
+wnAuhoeiq55dHT81KmPi80Y8602lDioNQLLBGGGdaHhP6/JeyM3MZXlxFW+k+CxVPYTGw1KYbkX
Lvtvzij6WwdRinrD/J5hoVKme5SAB/TijuLdQbBSM6ugdwqtIU287CIYJSJjkcRmA2VnEWhaLHQt
HtqWibrhbaxzjuxTDZeZrOA9FDZrrsZnP3iXyF+QZ9GEpEm0Te22VX6YKkB1wYEtRx4bZljDSqKS
yZ064A7pkO8rWLVJQTSXcpKlM2tHUqbwmzhpZmWnacZqPzrJV++PJPhr8p9WBo2ffcy9fEy8bVa4
zHJ0pdkzgoOWhHf0M7zp1Q65062NIKdGlOMgzAHGJjEEjYLAD6hFWXUi9DqJhwtmUMYdKT81kpBL
V7l4nGa6N8c4XgwM1h3WAprtgvIj8CHJ1i+Bi24rn8WNV073xAWrhCwt65F6qBj/OwbLTY/LXuf0
mzPkVY0wqAHrQh+E2wRevnm10ArFyi8U5x+ZOZ0NB69Vj2u97JqWfXN3paL8ywRJkURW1KUd1c8o
Pcb4rkNmFPZYjfhxkql1mINN9intzHsSy5y0oUIa3JqlnHZ2MLAeTIhUrXmeGmdlknShL4unVmdB
JdScBw+IltKhZ6StmW9a1tKqSPsUSiZNuZkGJWlC1jR7/YGo6FfMZmyfmSfbQW/VsS0bsTwFdH0v
k2lOicOX4ALGM9ifedGqZpw02qcSGhJb8rWu/FEWKgKo7NFCh9TegMufEqEfbaRTPVl2Ei8v1tjH
HFWVd6HHYXOqTFWRclaRuGP5rdtvwVifaNN5taC0tq3P4J3w6BOLifvYEzX3Q0ssA4NCBnCGoMCs
PitjVqXcWb6yaDVTfaY66jabS2ZJdoTPI8neXdRbqO++OuXiMpSVC85t37T6BahZt/BNr1+bAR/9
iUm+ZuA+0JTfa+z5SSjjl4rPt+tOecDmSn70MqAFDV9Fna98ZQwrWBUuPGURKwMihhNeMRPB2IRo
bFbGMYl6jAwzwoukRhbWOAyXuYgXEaoyfOP5Ilf2Mqvub4fEf7ZZIBINHW+mpv7oRp7Almwfx3RL
YuZljjIoPuVGY3R6QZW5zbg/4WbKPHlQJjWzxqkm2KNT1QfkXM0Y1zLUa+SxxJYvtjvHysvmKEOb
a+JqM5C2WcreZqFxMwaxHiL+Ub2xzlbRaZeBa9zbteCRgAQuVDa4FC2chR6ujv0nlOLA98VQbbh1
8YRN8dcoqxynPqcm50vvwqTczr25LwMfWy9PFbuw8T3KtttpfGrW3LA1Cgc5/6fDNUwkbzJaO4ne
DhfpczAr3x3iu7ZCOqfJ+5wOuzFkupOQk4mSezMqz7oBHOlZEZsKfXIXDCjOoQgea+qiOuXbm4L5
qUJ4zmBSfHSt6lVweaN9AY85uNvZKim54ai6ij3KCspbv46CDcc4CzcBTSPMerC7Jt07RogHUDdu
yzT0llmRnzGTnAOagNZOMl7HoPh6WtLEhFWwDXkA2Q0P9KBOp3UjfRK4AoZgcKg7tOKaWGz8LujT
YFrhXuTQJWiWNqmyGepoDRvlN6wRHRYID33aS5mSs+avkCHCSuan3HnOIvBTzsOPU0KYAn1i8+1R
RKjYe8lbPnHYlYlgM5KtaL10BVSnOALWCTnUHFSqMjQqV+NQY2200zekixhIlc+R7VO25hgObjI6
VCXriWJ8snUckLDHT9420nNzmZEU7pCNEYgX+3oQ7GGN6CNBJ2krr+RE3JjrNECyXMSrRtkn+57A
BINaLkrlpuyVpdKb+Yzpc7kuwT23zC0+pOV9ueY6V4rLaebIoqA8eEERcrB23d0kxAVrKFBTpcgc
65w3qeZxO6eXukYqAstAVl1NVPwuilDPbqxIbgtsUQRA+Nhg4hwwcpZKzYmR7drD1Tnh7JyVvJOy
oGsyqBdEBpoNYK55rsu6PowFSHU4vcY4QBMlAxVKC2qg0HKUKLRUytBOyUMjpRGdy9ZQQ0GdQJaS
jCrdqMnN1qyjW0eJSI2RFDhmOMlmMYPWA2Ag+xNor3FN+YqjdKYDXtNCRagDTKeFUp7CNtxZHhJU
zGbmhYEXldaDiOcDCoVMIjSeG9ahmfBWhRxfkQheRXHbX/WdvyKFOR2m4gqEEIhJdbgI+Yo25ouk
8pumZK11hLZ1xt/K8VWidK6dErtGklxyb6HpC8v4WeC3I2ZPqKE1XiciEm7PkWZC2fgObcYF2qlz
wxt4kql5rcfIklvWVAOeWRffrOvZwSrQM8wwrv8qAnS1ttLTJpN/rIOKxeqbORXoa/V+XmqTsZwi
BhMWJMWkZLf1p4f5tlUK3AgXLuXzd43mrgV0rYcrtxHNUwGrE9cfs+Pc5QVuE0GGP8GxWyjZbqG0
u7Pt3MLWv7mx8WSa1c4JCXIQmZgXRNqcpYiddqtp00E4ZP0McnycASHmYfLrYy5ztfk+bBZxOd2Q
QF6A5UTrMUdahivY0KI7YGGN88svR7Y3bUBfkETeDCvnQwAA0KMd5sa0k1hpd1XmXOswl4AeKZOn
pkfE0l7B3y9MLMaJ0hlHSmw8KsXx7NZsw5WpT8yEDoc5PbR4Fo/E8sY1t6Ry0RttfyxLg6vl+/9G
dTfzMSquythOWdAljLeapH0u9Ys+8z+CPowofO6bbR7XX+VYUxQUeVsjCEhxgvaFDoCNx3c6IzyP
c+clnutm/w1ETw2LZjKAzI6L6ExMHqODOV56c2vv/S7A/gdEvm6r7Itd7XjZJZLWn7LfkVcRNA0y
LPDdsTlNPEO/OfKWhxwb6eDo5v4DeJtYgeKhSXKj4NDCUy4leX8vKAZMld6ri5lsF4SkFTxcNUPN
uSR2hwdpxsbNfZSB7mDFztdOkVZbFA2fjVJXdCK9n8fSPnZlguUzouybmnVOgG1gD3vIJgpvxgi/
lOuSg0u8u4bIypTnFG8xhqDXFTg1tbIbl0ai2cjbld1Z89oj1ryy5K7XwwOdOryVRTXTOWjhHu7j
eFdJ2mILFhyDxT0v+opt4n5ueuPZK82aDkGmH33cTeiL9R1G5b0I9YXZkqoYKAnZlBH4uJz4FNhW
LXZdZj22MRXGhadsx6XAIO9W4qxRWagH1abKSnk/Ny0SpfGO3sJxbfNYVoaSklOf+jxpgbkYB/PD
ylglGFmI74DDLBoWdVAXMKBdT5Mgy/o0feizkZBJ1t5BeVs7VE7OHYHQ26Juqi11du5hYpGQk2i7
50iQlXVhPLlWrF9yg77AupEs6cNmnk+czi/YyefVW55OLMA49Flb0lHxxuqFg9YbHEQlQ3S6hkrn
kVpZivg6jgabvOSnZs+XpU9ZjRExzJLKjM+w/wRPvyp7ORy5uJj1cri41JOjYbGAskGeSa72D26U
Gfuktjj2s2nHIukz9ruJ3d0dg7OY/HTurOYeRjvTx42p1+HWcRPjlAWIv4hFTqLXXmTJ1NqN3fhK
I2VnCVYx6mRbzBhZCNBxLD8+1E1y0c/msA5aw94Gc9k/tprHEr/p3FXKAe9qboB/GpqYBUbA565S
/bqaF2ybwFnBSRj3Uw8h77IL75EZLzoaaOZimMiHjMNlpWEk65t4ZYRaugt5gt3Fvm8RtbNu0tLN
15Ujqvu86yiF5DRhZQZEhSTv+tGNquvGhPr0J4P2JC3ST2lMLNRECGKaY30lYXVX02B+OXYvsQGx
i4yDrVOZTLlC6D9n4LMYazngZNe9OKxRGaPaYHNueq9FMF+ZXYkrrYqSpaZ1t7rp1VcV40aN5fZV
0UvWW0V2SfpDbfemgl45wJhK5sa6cctiNzvcIRh2RDs2wnSwg42dxvghHBE8JFhgzNn8mMD/XqJo
vmomrvV5xMoc5cRIR62Jbkyu4cYi/jDzNLlxxu4L5U506IHz2jSy9nNRtDwQ0nrXYRPgg7lK9Kh5
ssPxaag6c+XF3JBCP2UaVo9cwXmuH7XsO05rrWmgwXbQ8L1NBZ/VnkfXIhhD8zSTVRuYbCxxkEb7
cuxWvWZaVzaFe5uGL03LCvplApeVM2vgRWSV76XAjfI1tO56itp5h4Jt3kUBWVFYcU2SOtI7lpe9
Q4DO7eqrROrmcfL1eEmkw18PkidGRhTvkiuKPBjflNeb/bnT43Gh05dVUC/VE8Il/hOs6lZ3LvNg
H0U+UXXL9bd5pgLgFekpSoSDjSY1nQhQ/uFJ9w1XYX9X4i7Ycz6+SAZbLPSeftk0VNQigTiHypxF
Bt19r1v0BSOp4NGAt31BU7Z/O9H6fJy755rjQ08flGE13XsFsg2jbPJTCkik16wMNcG4BNfspm3a
jgwgA8s8jMTz4JMfIKm15e3yaM+Ynhu3YwTTBR+m3l1zvHaleXN2QSy95ajTg3Kcd1Yxn2hiiZdM
wspLRmY74Ft9FTKpYxdqMmZEud+hcOiHKL6RWRffTH5BIFaw2/r+b3jA/F3up59aadNQ6UXlgbzD
o3AKLGtudTcmnnY/Cye5HOrkw72Z/Tm/o7S9uWW/5Ioho16EAuWq/3QmjqggSFb+IC81GyBCTsHJ
sv1+2xvTZ95E1pacRrnUnNy7robZu55tvSIExai8TfJp685+s7QSzbt2M8IzXu53h8qqEAp55C4c
OV6mXGJN3vYMNQiELW3CK76ZbHw9Mcj8Cv+xRbvOMA1U7fuXwaVI7cegttvzFHnlhTGWjxDPmFxd
88mOtXkVtoMNs2HKJy9FGUVhcYOyDdlzRugthjbvsaOahbmr/ThacWwYYDCq3UcsFsWy9n0TPRL1
qkWW07xLFdR1apy8johRONXpckaqUPWY9FJNMyiQC2mEnsYZ8vmuYES0GKuULlwnfDdd/MmDKOUJ
9sPeoHzJ+Q8AtoucmxXTm/JVo+ZqYRyCKWKLQYVxJ0a5TBFGeAF5GhFLqkeZenYInxYMSVgyl92h
EfNBqs8e5P+m80huebxZpnk9VMNNbnGBCZvBTRZmDwWMLM0M+rVMHG07g4Ewtm3JrahJC+PsqqNL
RteY3hnxvKP9lRV2JTg8TCdaYxys9Xr1UMRXjFGvRaxsbrSprbvycRgZtLgjGK6bsGrVu2BnRcdw
piUqxjOyjAYCNbLpzlEiL0rHJ9lFdGi48rP5ChDkLkzprPB1yE7/PsUYmvXjbWQ7r5XOTq4UBV7V
G30KXgPf4ggWWKCaqkciu5iEretUjx8TScMVWaaHAVlcy+myKlB4clzvTkvJ4iNoeG8tht6aNm7k
RJ2kEye71CxOlAHc9xkHNOizr1Pzc8INwNdSNi8MrsTRN9pyKayWDEvhv2I1vphizAGxaeRLr28+
eKB9+BKdD6OKfcA5CJ14y3xkfsX8wViMbnKrNd7NrLm7GABqUUWQ73XAA1N3myWANFHNkAOhelyY
TMjZR+yQ99yVzCRWZdh/xch1LZkSFXPoDkwqMJXK/Op6/a2qACJ1rqZW1JcaA/G2cZios1SOY1Bt
3kSchwbFrUmOxYiJBfO9RSPTB6s1LmbWLktbJ4kcZf8eSf//NOHf0YQ/pNn/xBL+r7p7+5kj/N8U
oe395toW2JtpG6YO/Ubo/XeK0NF/A99DK+1QB2Uolu8fFKHxm00S3gVfc/ApuBZR+D8oQuM3KYRF
ykgKnTNLAMP/REfXr2AeCBiMousKWDT+KfMX+sgfpjHLyhIVaxPcSESIWWDfN3pJqYyyUXxQAv44
GN7jDz+df4ID/oo1/PKq8pfSHOIkjYOQwlmFjrMTOJGL/vB/9wq/AIeEXdEJ2YWzomuA7faxZ7L4
16+gIL0fSbrv7wFcQdpAoLqn/0LSTQh49IbmpdU8VNSSUb861lsXsOSvX+bXfqFfX0b9KH/ge7iZ
tX1n8jKUdCzq8V4sHwqItL9+EYWR/Pl7sRSaCWWCM+7nF0GuYXspmVAMwzuR7chtTChfiTPHf8Mf
ms4/fymP8xe2RQ5g5s8vBek3ctiVsleI421KiNPQJWm8nGkm26G8Pqk4Z+xTiSKxvNIVTXB8qnj6
vmvBu55U7PNGhkskFjchw7cW/nUwnjTMQZ2ZbeTc3rWYeSrn1BLqm25FNG618dOBYOiV/w6oo2C4
Q/7IoTMuzxymvLR/ceqOw2wfzigpiIwLQG0LVB3nq/c1QZ4LckkaNQtdN5ylW7wO5XyrGs+azGeu
a63Cptvo6igA18z8NIA8+qeqbQkzhDtr6snIwoGVTwT/KPUgRjWFhFpZlhMPiBwqaL3zmF1LFDNZ
tozoVTGbi9pnFtC7DKLMJad9C5xgu4zURukvR8Ja45Bsk5ZR0pAfcgpAh8rFWVCspIleLqTptbs1
yS1EaXyIbcwDzUeRE7phbYTUBAPEwGFKbDl8R7jdJka29bshNnl90dnndnoJkuPMmZNGAamuaSvD
bBaspvlHSVWrmRxJHuuW1OXW0wNWGdRkR8QTZGvxY+KsXQqiqA5r4Fuc6ksMhirwalY5T6TjYL1b
5UhaMyYsjM/fWk6y3I3Oi4QmsO7H+EmX1pYQ4CKJ8IYyW5m6Y+ZTetVi52G0VtV7IYITuAyC4Cc7
aYgEv5c7swe9JykWae923NJsy8I2LpYaA46KGbzPsqKpJnTWObvkp144qqfgzDDy0krr12G8RkG4
xNW3dRzznuQmB/yq8DQmyGKYbM9sirrAxghUa8yhtBGhETuHXl/oZsxJvlyqL4j7zNEemtPM1D4z
Pmtx33BanQWHkZlKdEkN3aEJorWp3dXMwBCigh8tS0JfMj9pbNbLrGCsucb1w6rU/DTDcVWHHFWa
3RFdDPMRY9NhJ0J7GmrWVoTVTqg2qdzCZxNv6nw6GqMKRaCkM5IDO8XVoM6om/ZG1Max1TsssMYx
Y0FfPxgZsSW7v9WD7hixVyajdbbLfqOB0SZdczWKYsvVedBajE2utjb66iBdUk5Nv3MVRtrHy5EP
h0TYOLWP5FlXefIBdrBlOBSINyser3Rf8om9SOirk9FGHRx61PVS+cD8FzUQc4xEpruCiFFdwGYm
ZBXCqF/7A4f/Xbh3uOBFd1FanFqVLu8MNiNC/iZqI7N3VrqILus0QyqmneQAHwtzuM64uDgi53Cf
8Ic3HOw6XzqrguWlPifrKkeiRIq/ROorSfYv5oHqmGgvpLauHTZ3jsfeeboetS8npFM84Tx0dCk6
sIMHZ88wgBQDdQzu+GKMXXsqEorRhVhzTP/ClvsUdf3KzcgCpaj8ER4fy9BeufZxTq4phVyY/dG2
jKssknyL4Vaa+gIL+0LM86qv0rUzQ+YwvHXYHpElXw490w8+4APBTB1ocsjwiPMx8zclPefqXwnp
jzPHW/U25PGllbx1vQdvNC+TsD06bXDjjTr4q1jECCT1DWwONR+4d6OL3jf/5lH1T5/q5j9u7b88
cweXiKVuZhzXkk0wCB6dvp9S/9VLz+1noQwPzf9U//B7UU6caIXt9xrpH7+6iN7roim+2l//1E9/
ibbT3786teT76Rfrb5XEdfepel0bXGZ/LMLUn/w//c3fhRR/t/TkcfwvP/7zP3ksFq/12+tH0fxU
Esvf+N1iYXm/SXYpugfrj2lY6Kzwfl9/8ls2hYYIKl2dhYxh/7D+NH9j6GCa6i9KG+srf+uP9af5
m/o1Kjj+Hg9w+z+1/uRf/WXt4QGC8j8yNTzpPfEr4mprdhnOuqXc+x6C89e+cHcdaequNk96b65T
RmEL+piYRKECxW9G1RrU0daw4rdCUN4yZuI9L5HgYbfdZW29InFhMijZdDMCy6RwN6Uh3sfx2NOQ
vGBGclVaD0Fmf2q8IJzaJiuZ64YUviaW/mRDh5BZZkBMu0anv8okuHeJJWrtuPUhceZU48yVEEbD
B7CiQSrI6ctMgW2zFaOibUcIdZLjcuooqQjaFawRRfDBJrEePUZmpKiU3A3bAcw7saohTFctt8Oe
O5CTrkBezjPJHGkVmyFJj5ltrEmCreeEZzETWAe0qE2dDcHXdT0SZiiDak8VRT/eFMPCpoChO00p
C50GjRNnzsJInrXmOMTa0WJ6yRkO4GWytUq+WNfeSOFsSqI9TLo4OADeqcRKI8AVmEDhEYPVvLjl
1wtbOpsW01rK7QqvGE0knJo6j0ndb4Xnv1UFVmRLv2pwRdU7qq+uSlN8Tm73JDNa7AaOrROmWWFy
XfUvxdAvUteBIYqvoiRZ2/x2DOO1qLLmWVL32hAW4fTbqBdjKmnpy8UCAZuzoNmudb7iJtrbnIbj
gjwVpbhpiuCAl7VDmdR4zgbt7jkgfm1Q+EmZyVI6Os/x4lZ9p65818gKZwk6Xc4lfC1cizrdSAIE
OJ7WTp1dVi7583bC/1Eq9gthbpVg9JfiOSbe01YcvfE9d7n92PjjxquzfafNN6Zs1m69t6ko1/sR
BNHZ6Pr4mpftKR/qVS32EFsdTUjjsfJZRok8PuQ5Z6RTcqx6xsFutk2nmAjVdObUhVitv2ucjLFC
sxZcO17G1GKOHrSBKhx9gzNxKXrWQ/G4GaFBbf3Bqs4VT+TMtW6Z6B4AEteWfWtxoZXapfTvGwoa
eoKMDQpyFmlbVj5qnHKRzv5LNbJidG8kwgWWHTz1aawzht2YDbs2SI9N5q060VzZro2PVZUZQozx
GgTO0A969JK16wLn9lSIVdVry1DH9ljv1Wsb4VsJHYnxMvG53CvjwPB2FSOOhcA4qIh7jSeiyJPl
kI+bIb8rOXOkz2TtBzSEuenVrOFuipk0TddWWFyY6moCi4tEv5JxtpOOvfEDn6Qb79PcHGpiH12U
Hh1AmUXURte1odJkkf/CuTcH7t52ar/0tLgtPP0UsOdAP7yB7T3UITUA1vNkilVH5rxGNhASs845
LeCzhU5Hhwj1EV8kxI3FXO587YlznAtb8pE1GfgcJie8lvnImqHfIfM4CmcEsPOPyUzcvQ1pnyFJ
VtL8IPrdnLo7uyOdrJcvffBB5PM6ctJdW3TrMkFZQbBaegDYkUZeZ6YZIKWBURv/ewY5/889TS2e
cv/x0/T4yyBH/enfn6SOpG1duCa2JYeH2B8qKPkbkxiazgUqHx5kShSW09Yb/uv/MMzfDEe6Bg9X
h85vppH/eIgyFTJstLpsgdUzlm3yHw/438cnf1W0/i1G+HH/ziuYBkMmR0CzmHinft5U1+MwToXp
RFvplDhjrC6C8sV3kUQjGri2WfYN4xytVluhjsjLlOPdjHFOnzxu+ZfhUCq5SYXkk8qz99HQ+EgV
7T4K5c6qzF119OT3x2oa/mbwYKqv7Oev3GRJ4BpExqRlmfovX3kY0Z5lDhwfUmiw9OxMbAdoGqIY
5SmayO5M4GdbVjX9Ninht/vA9s8yvgQWzMmo+oeJb3w/eiBHpISfE+/KDFEXuV36XpY6v5MEuTrD
PlOWNz/IbF6Rq3yi9Khdc1KVrb9/H6M0JmNOgy2io8thAJv54RL6/f360X7FSO5P3yXfnG1L3h5X
/5N1qUqLfA4aFKuV+qKqyShPPCE7WnhrqDkt7JZd2a3rOHW4mQf1JpuTajm4zXs6RTNZrnxG61oV
e8csb5yIntc597L1oL45vSJUZWrNDYpf3GfXQY3UpmKhUXIl/PW38afZjc6lxfWFo8gzWDJ+19v/
MIsam8imy0RzN71Da0CuF97GyEGZ2UAWi8DttZ20OH80Wvb0utFPF3N3LmrKTUxTE1dxm9cb6rjg
Swt5MrzAvDcyjNJFEazG0acjxeWAwXI90vBZ32447cMCWYf6iaI+1OxG/wizjW9KsyceGhQtUOB4
GUuSiQGCmyUtGd6yqYsn+ifaS1UcCckbuOF08Izh3EYu22grzTaexuYyiVsWEUPbvGhDQfrfdKm0
yOd7wgqLzmnLZzOk2qfmxQiQ11jGV5kL5xlp8zLCrfY02IdUxeLb0a+pJnsO6ea6K4jNWiwgTx0V
CbLYcID72cn0VbQiBJy1XBrNiPb6dU1dlhbfSrdp93lqoDBimm9HKPKNkpnXX79txq+GKVbVri1d
1B7KVceo+ee7Q5RnJA1BzLZ8TKxjoKNwaH2Xdh7f2oT0lzB+mlCza9uW/L3dWNCqNGUO2HQEXjyW
MyOhfS41i0kLTtCellDeqJwMdsks7a+/2O/l/o83BIvDMW6NGI3+3dmm5qE/XGNmJjkdzXJmgz6p
NheXy9qYdmBk0TbTypc0q86Z4cx7GRHvrKn+uiqSy6Jqr4opzG5SI3mXvahg6mXB/YvVkR9294kI
hMogsV6uETmYpS125tjvE2nt0YISQHSdp1rQ5lVayZcoQAlYvz/VpCmO3hCzqdaFirZeVo4SGBTE
wmbjONJQfvTostk4eOaYC+gvQTeuotqAFcuRzGrSDeg7H5N9Ddm0cAJQi3Zi4gLIRXYSTJzg9qbT
OgPJQ3kRu51/I/uHMNP/Zmduqa33zz9VfDqmlKZQj4g/mXUmrs6AHGe45ckFkBDDf0dyVKXwRb6N
O5QjmT+cG01MZ04+t1U893eeNmIK06obGp2CrD7WQlLQmGLYN2BXORqOq93cacnRIy4sOP5zgKH4
zNx00CEj9swHq+yucNqtTFKOW3Qy772f9ziSkUXpOXy6wHxuFSP6c3U7Y6fU7kNmKRy+R5wkh7em
lwxrYVjhkuyWc0HNxqoBBTPNHrgg8qol6uabFkx7M1LczKDM4QzZ1L/++pIUnhrl//TTU+N9S+q2
LnjQkkX5+ZrkJD3IOi3DmK4erzMPLNb55XQ0y3htaCXih7KqtJ2q29ma1fDWZdp4po5rlwAxJ5Y1
Hpx4cBbBMFkXscgeEIkwuYkzsdZdnHKR1jW7XHuZ4hjpjBlx8iym9vT9rCDB+TwDQjJUovms8Gm2
k5TaLpDm0+bX2Ls6pTcn9uN5m2u4FTmbfkiSmYfM0G5s+OylTu/RkXt5uC5xY8Biw0IZtedzMtJH
W3wk1aqXpBSQch/pgOwO3b8Rdl47ciNr1n0iAmTQ36b3meWrdENIqha9ZzBIPv0sUgP8//QAZ24a
fXCkLpNkxGf2XhvRQVfzEXBCn/ks/Bdle+txaCFEUbYjWKjxLmIFbB3jK664n3UD9Jc9RvICuODd
LHHVqMruLu2UbZxqwEvgRu1GoMB4lDrWvFB53YlQM2wven4NXfWW2PF6uREc+jYnEfa5MBr73A7O
gKUegVOfxfiZmyDaZYKDODVaVLwy/hwtlNtLEeNIDF9Vg03PiPDGqfKYN7Y4NwVG4OWth9bqn1ot
xY+0HP7CZwyehy5aqBp/nR1p1im3m2ePkIQroJxpncxhstInQlUViblNAgtyxgSkxakCTnq9KLZe
bCBiQF18qXsEjNxpxCEMj8oHUV95T/0YF/suH7918HQ2y+inxhx+u2ZzC00vuquY37yRVeOpkdkn
NDHhNgZJil3L5B3in4m3HjSJZ4G8o70qo5IguNH68uL+2WXkuM7Got0maQaaSrXFBjRXe1gKHwlf
HkSKeNPsTwVv2PWt5BLmxZ4bAjGVQwZbao3krki5Xn7VSZ0hnLQQASHefFvu0tLq2zO4i7vILYkH
roo/ncl/DgXJscQLwK1OEmfnOCreZ1ZiLnNhfpb+4nQGzW1ZNo/Gyn7BKGIWHk8l7BUtRcIQf2ZF
SEx44dZ7t0IApA+snkThrFNrupkjrhqz03j+5usqN9mouzBycEsbyQb2eAtGCVT4/3FLmv9eTNk6
GFcOSap73bXh6f3Pl3wktSQdZJ/szXFUBxw5FhFwkD1yY3x1R6LqfWPjjj5pMR6uYnuCDycjRiSS
LAaPh3K91JJFNsV7YzDxsxgOb2HUn8IYHQbTFneb+aSmJj1PQjQvwGzpnghvdrYr2Utq1UTeC0mb
a6TFC3LJTSMD1Lbc6IjLxtdAfyxP9SDK/6uwE/+e3PKzWzogUp1fAJL8f1NBQae7RTgFMb5zsIxl
VGClNYiNwFFD6XLqTJWcItYpJkOx3A2MfY8CwwPH/FDYHFY1y9yn2IQzq8eovqU3WJu6SXnbcuCD
MjQIZg3qisQk8dEMCF/yETf5fz6l5434/zyk6bEg9UIZoeeyHPdfO8x0qDVTURvv9E7EO1qiOzao
oQjMYxCqatdUoZhnTqsir0zSVvPqHBYM2RoCwCK/vxSz0H1rZ465IZLZ2wOkRvE5A4dIQbOKAL92
j+45rXiY7abV8pVKXWdttNarX6NQriIsK1YT8BrYLCJGZjfz1IDatE7kRlgKq0Y5vES9FpxdB5QI
Eh4GS9UtC5xSX9XOp8GfYzHY3mXZn1NSh65CMisLi7HeaWFLqE2GsAU2FI4skeGLtc3jf/4dOv/r
ouN3yD7bERicKeGN+R35/4ov7FajMdiCWUws/f1kERpkyvTIVP8lgZy+LXVwSWPjvGNzFmu3LGnQ
QMYeyV8IOu1c5PAw0xp7m6hr8kZFV+2ISKG0rTMYPXr7krrxdETDNpA9Xxlrmbv1ru3b4lS1SF/r
mHHnWKh2Dv5J1hauUnygEvtRrDnE1wHx0Xo27FPM0IcciG2WJ8FzJYODFo5PkzURH+F22MZEip+i
vLNe/K0Ia3EyX12nkKqsGjRrQ/VlHa124A9zlWl+8UZxzOerJFF76On/37e2nECmjmXAoqemAI23
TsrfgSzz9Z9/9SaP6v96gDl7PcuwgDkbIH3+dQApMXVkyQY4bGesQVjCy4zHIN1HxkRIXNrEXDbp
xpJtcPMibm1EzNbGN/tybYjCv/gmwU69cvVj6TNF1ui3T5UQwa1BDcz1zjYtkVynlTUOj8HFVIb8
Wz/WAQs5KznKwIlurVU9Zyr50cYdeBm21fspHsjdwjS0J0zJovfBet0GEy0PCBNyX6O9iBE8+6NO
NTYgUUAaO9A4TCUDs66mzA6LX37BvK1szpada2errmkWhzzGAmAWEleHe1m+p1pv0nVTDMQcEg5y
wpN65Srqnlsc3UkCKTkzjXBNBjp4YqdRx6hW8B3Hqdk3pvhNvLv7+Puz1XGwtSGWbQfLMQjbyZp9
UQTaBiS7uKDCBAUzFo+AUymf+go3WBvfLQBFq6KZhnNrD8lh+Y02rXUvQ5VeiGtAINacTSukh4yo
KgqtPABdBJXCeTO/lkU9VV/Lv5WunLZLBQjMYrP8elWoY311Lej7Ueyvu4yOt48IJRqm+mv5Gd1E
36pBr5g+TMFBBEjU3PleVVPY3AM9YL45f079WL4q02tvveaYoJvlhoJn3DZ+iirOLeA+9TMdIkBv
ON/gpKMPl2AkSEWnPTyLaPihV8R+DBPeWZAvRyubpnOThg9t7Gry1LJgG+nsi5mg+38/lJAV7Qmx
NJG7nW28Vl2Vn9xOB+3Vptg73LQ9Y7bZaElsw/AlG6DCUrPBBwDfijTH9fJtl4FzV6L/lVIw4eMz
nrvYehpr8jh63mQcgDermuo/PkAmW9xEqzxihcs/VhT1Zz833XXTsu/QKQBWXW9h6xniIt474t6V
LIU1vXlyC1yiXMyXqR+Y14d6AkAb0GuBpX+d2tPp73cfG6dwzpXTCkYAy2vSsZxa5S39SYATAxYL
jr8KL5ARI72en76Cm79lMHNCSZ4zyidmx6oh2tojtfhSJk9zdF7JasnHy3NUpusdK7Ozz10x3EJf
O6Ba/eBjvPGDp/d8XlIn7vAoBOW/iAdirSOOFjl/oC08HOT6BHaFBToLnSE/WXX5i+xIwOPOG5BK
l2hZK1QnllTJWZNFctZdgN3gKMaVRIv6B3op2r90uuLTsY4QTtyVVyHUyEw6S/Zsx5EfC+goYV9e
r9tskJ2XGgHMxeHCWz4uL21aKmH3ayA1+rkaWG5pqt3onWfc9FLedTM+x/WIYBqN5fzcL0+jpO3d
TUMZbZ060oiM6PITZgRuuVEcEoO1Uedb0CP485WeQSJNWuNYht3BjASh3r15MyRNlFFnE2J0nEpD
On7qUdSel7fa0KvuSo3PET8fb+YEQGTCak+KMcbFzCLvrfD6aJOnvQMZmz9SgE7rpGM8pe0vC4tQ
VJkvGawvDisIabFM/6mhJE+J3r8YGfD5MnfJzyJRMjId8xWV1ClXlHU2SdF4HFPmEJ38Du0M6lBt
DY9OznbRIviwA2w3xD4B4sQgsceGMq5TOt19blOq1kBqMXmOwz5M4p0voTZC3o1eJMGunTGDbLQi
Lw8I4tMDeRWn0SlhW7MUPTsddXvltfleOozWBhZrnTEbGrDhk5i18pmg7PyChC29YPuZYEPAlQmd
xadVi2rUNGHq/2SX9BYqVZ7dCVhs7mXWo5m+M49NYKwrpOJ1re8KN/6R4VC72hXcXVYWmheMPxRi
j42JB7zq+/4Aoc5ZSY1E4c7EXlkSgIbVAQkx6p0KDIBFdCoSJ0Pq0ROCfqzAPhHmXLPZjUL/n95k
pdn7c4Y31r1zYHtPrmTWlbmed85j27vYjbMZLKlfrGmac0vivQ5YA8mF9zbUJjXUSOZLqemgAMxW
PBlzTLLJqx0SaoafMBr7p3Cwn0vnEfhJfitFD54Tnz9bJjJozl5UvWRCM17dxgEECNjiaSlKhQck
O3O0ZxJfYEkzwN1i0G3vuIj8VYtaCPFvz0SmGFmQdrGP5mWuZWWSGajL7oM3REhW8DnTWfskMMc/
hkb7+feb0i0QtUkRiZsZTCcROvU2snFxVJ27R6zlHsaB3Ei/q2nJ0YGvlwMgypUOrlutiYZ61b24
wBJv7xjcUIDY0T2Nfe2IvjEhV1UUJ51J6fLXHJ39sQz85ikOD0K/kvQwHrsywTI7OeOb9NMP7IkH
PlgKJFO7x3SUh0FL9Y3Soa22gA/MTAu3OLqCmzUpLjEBOdUc64Hv0DUOAm/OukpytW2rwbxCU/v7
Qy6HoG0OfxJPAxtU6NozKTG41/W3ioSrM8SkDcldxto1mm7vloydkLeax0IbCcYsdf3iZt3woHYO
rwz5D0SuDje9IIHLotNZ/lOxE/0aVKvtAO7UGIVRQ0ql7WIBd/Xvh2i0/sZp5MFtYhgKBWD6cSAC
dOoP2VR9tzlDkqF0213tk7GAbh+gJTOnta730KEkq05P9PJoso1s8xjfU095UgImOVNDeNtSZfva
4dT28249dH29yQZVsf6kqgB02h8G2qXtVJP0m8zjoISA96Omm2/Upd3NrYofDnGoscnor64aAo+I
iaWlR804Efp3Zm8eHAMdIVBmHnKSDN5HKBDLD1YZ/aeMyLiCqjCuJUy4bZ62b1Lzyp1pVvXKYYIL
bb+p0CCaMNPm32zFEnleHaImb4OQnGV+UiOVHzGaVZzg7nchzPfcyr/wOhMyNP+VrMRyw+K9Oaoe
3ZRMiK0CBtZ1L7kujFfFRhknSpHukhS0gqVPFATDXpq1vWENfUycSTsaZeDurPlsNCxrvPkR34U7
xZ+Qeuksx+FPHFFRcug1KCe06EEV7T5aarc8sQb82EptapqLDc20c4R28WkxXBwrHPPsarUdhFYu
o6j/1RbF7zKFoGj12nvS75jmAKphuvrheym56CSTribb8i9DPK7h4FXsrI3yQ2d4MuTDJ6ei/AhV
K1YEpSuiqRH8t4109k7Se4c8TCA/uOPVt3/K2pUYPHr5HGvpWrhVte1ExKEc2vl69AhXM52o2/c2
mhCFHc9t+1fLwnbTpPh2Lfxh1ph2l6zxonUWc/yK2jO4B2C+Og1mTldwEnU9Aw5ov8NOs2l6oLsk
1ySf3m3MXSn8gos3uDu4T+RmzfBiXoxxhQQVShvyuoJWmxFkOl2MMKPB7O4wXJ0fAhlkijd4JTpn
eEB5IYAF37UVxDuS7uJ9V0EgKoE6HMtS93ZlS10U+d9OQFJxHLG9GZjCH8LJ3cUJtoJpiuJnHTrK
KqtPotgz+S0fBlhEFnfJtYpAXFPocBkp8xnQfPFCVUpdHYkryKviuWvse6/JJZ4VZ/981MejPKQG
Oo/IYxfit82qrMqYIjH+p7EQEIhIigPQHGsdagbkULAutQ5ZS05O/tuMM3gVsU+2LBM75lZHUXX5
Oowi9xIq6xSmuTyWVoh/cf5fYQh9dz6ykWeGBFb/nCFGo3u3HLLICj3ZprzZWKGJowi8CeMuhDYA
KZM4lJqyGU6B0ye1fOsHk9g4PEVrONUMCBqcsZxqWl+OH0VAsmIRul9hnfsXZUOfN38EbVZe9Ywm
yB3TgXY5CW/MDFAz1byzg2+Xx4kznMFDATElTSreQtBgKVbQbVRrlGyckCDbmvg0prJgQJBto2y6
K96lc5UgHipzgdJA3st6sA+lkpyNhIGtupSINi5974DQ/tdySmJrufP/Vyd94LlP3U/FuXWt6bOR
VteYEXVWFVnoIlZk4rSJJSmXdY/RKOMKNnPitvIuSIEEkaTXpVF0QWOxmzoGw8uf6BkRHPv5MyFM
0joanlV9ZTSoa0ku2XkyEEE0pBikJoVMorNycqNO7m0RG1s3UukhydHqaBEu7RjVDsA7LEA6Lm4W
mYz5kWRjsUtta6918mdtlphW59HI8iy5XqbBKSO5fSiJPQZ8saKo57BzunNW+6h0eYIDopR2Ppqt
TTJN27Aqko/Jq2HDjQRts5jlGud/2Xw22ji210Czpu3A11hVHqINf7ZGGnrzYjKvKVU0M0yz96xj
ZEHjYu09J9qOZm6ffC15J1O4IN0rRtNFis6eqR7nDxjffRU0JsNWYiXXhkmgeFolOkQZL7rgTXq3
dDTPRRQcPV/dFfGNLxoCYTbbXzmpNS8gnUH8Ohg1lRWF+7Ak29LDrqGi76VUIjxdB4/ADwyxoVLv
TTKgNm6LvVWXwO1K8u1C0/EPUwkeTUhu88m8Oz6NuOV+Dhk7HdN61kT6Do6DDzye3jM3MG8U1z/Y
ibAgo/hZjnZSGNDk2I6Jrt0lUiHCzhf75rE2zs3Q2C8j6R9LPdLFrDp1z/8nxrmwgw7HIE4V0S1h
h0Ip61ztohWvY+4Bu0pjDgDp5XeTsVKfePkjiAByLsVbYqG0s5xCYcId/pm63D42cA3Y5Sa/VFi8
LdcX5XN9DjXnqfZ0n9AXmFRQbJfvA7nuhbREXNGJonXsyFA56gfm0cGlHIfD1NaMQ+bjwRvrt8mh
j+3oQk+9VX0M1Vzso+84Nmm3z3yq+6WP9IfQOlaVM2+JFQq20TDJ31aUn/NUIxuG/xZiKB1Qij/Z
FDdh/4vspaNtwZsc3PAYNYY4/+2b6io7jmn9bbqlydiRX+iQtqBZpmQnWR7uAxepfo4xHnPsdMIT
PIEo0ra53hoobec000yUtyxOd0v3pgldgApSzsVWMfGGU+1twDu5W22yAuytyU4kKLHSDMnxKLIP
1Sqe+iATryQymPfMN948mwyKeabk6I/Ri8xTqfVE7bKr53jJ7oHr7t3m99RUEPd665CPDFkt6pjU
Iq4+MKGNqd7eN6KiSxJ8y7XIf6YFnRs7pq9wKH6FICKS8WEFSt4M4YLXJMLzVXTanzHuWTWwzUb2
NMH6cSbrhnrkAWsk2LdVOJ5zgrzWDp5lgM0WM64AlD03+fS8VJHsMvYk5p5HyZ0o6gomlWq7fTnp
Fq999wfesjpIDVPQ2OkOJQtImHyA/pCCpFzJgDACyrgHga2rZSsew3nfjz0OvaC4aaHsXypgeUcP
4iljKpvTJe0Isx0vdJzMFDQ4CVrrvA7zL9Xz0h9GUU135slHBGLhAbIwxDaJmSLsyWwZsrK8ovn+
zH3T3C/HJ1+X4rx9ds27jSCRVofhwDSM7AtzAOOpHj0I/TiZtoHQc0yvnt1+t3rtvmQu2Dmuj9Ng
q/ROKDjVbO6Oa4hWc3AichmCv0xeyArHZTXPwXF9v2qD8425EP99SHjm+GpmiXo01CDwa9dTswtT
BuoDDuO97MHz1+ShH2Rn5KsMSzv2B7GpxKycsKNvk+XAvfI50f+79xE4P5LML/dCaeGu5+ytdOGu
zHBkK1dy5SOPze5Gq2NtpZ1t66a9o87/1sKuvejQgyDPMZL0dLbT0ZxpUE6fUrXj2upCApU9mzev
slC66BxuSz1Q8sJuS0SIUNIddLaZrzEd6vDUgH2hlRgn+3loho3JHWA3PpIhMdw8WtVe4Z3X7IQx
HrbrAqBy50hxVB0tmjnvfJ1irksnbcBzw4ApIVkXbDY7xq4vw4dXlzdH7KLGL+6FQB+pNdHAreV0
W8HChVK8zVjVTT+VItfc7Z/cVjT7tOFqI7xBR9qUQCkKvJ/mQN0ccwA+1ZKaOa6q310Y9Aj4h+5t
6OUjcGqKmeS1MCvjWvj9zzISa08KoGw56lU5hI+lHRM61D4cIl9Fjuox1yHEOvKdMHWWmqNZ7Jmf
zdAyUE3L7WHOa8fMq56UbXpw6xr0D5r5AHhv7UWLI8zDhuX3ON5d4xQB5zyo7qs3FNVCZL4MkftP
MYlxI8u62U2KzGcLxNOqNTT91gNiWbMLXn6NWbdZBqoWsSyrZb9diDF9VribCwc/ho/AdpGaaA4x
PdUcvVdOIqE5hgXANpPPwPDdJ9vAANVhm+TBDtq3yhIUco4EWTkvjZevmPqIuJdPiJomPCQSESkB
ZGZvA1NBfDHWjwIexprciF2QmbRfrBQyNz+SBX4SadGeUKW/NXVg38rQPxQTXN5BzWlIotqakixX
VhnVU2wg+ek+QkdU+6rt6zMguWRtRJJJbh0+e2Umn+XgYZDifeXJJFQ1HX54jnfHfoyeWnPsHQUv
4xQ5b3S68qkkbIsdDNrj+inOUb1gGVeFqc6mQbh3FWF979rhNdSjAu+SQfhZgv0sLog8micEro/7
xZnI+4oqTe0wmxxL4hOInxBPbcGs3KlNvELLArymm9oBDE/o6jnSW0Af5PBEtN30OOwpmk2eENEi
kvHd5Bh7Z9/+YZh8bw5f3wjFe12qJ86Gp2YkfcRKiNFAq46KIOvsKw1HApmKuAdXdE8qhPcZWFBJ
TMWhQgvS1GGyZbtIYgdGsZLcAYIs8oHhuJ1cYit+Yiwvt5buEjebw5Q2tLtN67mCIlYcXEFcpaaF
lHoNtjjLUNHd59vferiK1uBfXJz/lNiT4e/GIQbTTVm5LcvE3k/CuTsBUXBpTuxx4YL/hSf6zH/a
OFtqVunMj1Qzv374m7ynVrfDjV/xpoRj/jZVuX1rcjIsckM9eF9/MoJlsdlUTLQwnLFFjs6FLkqA
/sEI+ZjFCXKVR9d04ckItXPJyPog4CWs+6YmtrOGFg3fLDlYHWWOLax62/lmsrMKeDS9ptJdE3tP
3jzW92aRka06SNtzY7H8w6368urkNir9QoB699AAuNNscAsvEpjE+R89rmAAg6zcuYNBQIbb46Tr
DeIeIpt/Y1/NFJuTt/3s4loemXz5u6H4tuahrCHfbKPKb3mdH7J4F8bVJjHK6HkMY2ilzMhya0aB
cTy64B0EAouTKoHz04ARKwEErLHh+I6WSO948L+rDkwqA2FS2VIYSB5g2g0JwfmuxLO2Bhc/ruLa
sM+2Vb2xO6kIiaEdI0QSDhony4Z7kT1jamLY4hdzBTE7bFql5/sqzdqDi+ZVkFshiPu65eFhcNSO
XTUcdPZczMxL7RhLWJoO9I5trtlzvZqhNaI6MII+3cIgi56bDVqHX9gGpwNigJVjlP5dYolez+O+
Y+ABy9BJIkxNEJEu/s8QUNDVDQDbURjBmS8MAkBYB28L/4WfJ9yWttu+GsmYXfyZTzTRU73aIrBO
XaH/w8BhpxG++dlkRAVEQYVVEsjvpscvs+LiTw6NTzkY5529jR3UKzZNDZJIvp9JiTejwm5pD91v
oyZZHWAZKKbANknphraqpQpXohfZ1/w7ZjS4GpyMV0A5inpHais7Met9gK91paGwYjwBxcQlj2AF
7CLeL2dJ286QVt/7jrr+daiIfetTElMLdLdb1j/ZGpnmJmBLsV/uHIx83TE0IbNY6jVynfSsIPRs
J0f8fVicJEK9Ynuzw5VPObfTs+kK92Qq67tMVYCpcT722vIWV25816DbeS4BRYu6IDTccCPCkt13
pFFpBiAweWPibVN46ponWGaQP6VbBsLsAcytHbvqJHVSAiuKL3oEPHetfnWSCg5OHxyWd5uBfr+p
Qxnu7K6QK6vwkQi4zptV6yctzNRpOWf0srynnVaeisHqrsul1lpusxVN+eyUrDwJPzSRddCZ8i+n
NvaONLztU9hqhDz48uSXcKt7b6gPTl/8aXqBe9SM7ywWviosC8dQaqzIjRDWkHTdGRrdbiunIzA7
9SlDTbLaQ0nUpZ13YCUT7kR9tM+N1t8aCHrnMHG/lUeuWjCiJclzu2J3OBU3Niao/Kq4fUw59G+Y
E5C+IGXsoPwTehQBkGWu6u0IHvhsrbHbgwOW61AlI5vS9E9Ve9E+Ipwc5mdHK1InMweFYjSeDp6a
jDNmEHaqs368qb2zFpBGs/RRvcP8RNUuvGtpnFXsfhsC10phh8BE5+lqQkbsLiJx3q0r+xxZxoNh
/HSZIUbjvNFBaQ90klO4tikhM2y1e8MaYLLNX0vWnXUpHBakUWyEV1txMrukT3Cneb/byg9O1Ata
zyE/b1lqO3jVJqFODLQiHhiJN5buimlTBere1KNdETnI84ZuP8TND7QKw45jyj2PxL8ybWdU05XH
gt3WRsSay1TZFqsm6+o7Gcn3xGbD2Rt+fa5asq4wO3EgEF8u6CEoKHj4lYtKNQtBlc85eHw2JDMT
FwImGZWQ2b0bAa+wZV4M1MHncFaMeSJkbIjCYcfAq9+lMRa4Wd1/XBStTmOVX9KSh8hq63Nj1fc6
q51LRXyzvS5Ln8G9Q85CY7xoPM3r0Whf2socX2qHpykeCD5NDn7fyw/Hib4zxBgrZD/9zrK1QzNw
KnE4n9vQfl+KsOWRFea0SxXNdeUcIoKGzn2UFNvGQ/rjcKctBwWxHfmuEABHjfITCmt7LwCFhWmW
bplgtUd/cl8rlI5bRPgfNaXnzUbQssF6/cdlwYLzKjS2QxV+KOGs2yH5SdKpsXNb34dG1R70EpSJ
RfwIeAJwN5ajEfXOQW5CK4fXA+XRisoTQyrO11lIClH7JcQUuQY4OD5XSFbXfe37872CTFWL1Vq2
Ar1ulPyMctJRGNvDwx0jsYe5KDZIfH/7OILuPVbANh9dWn1U+8YE+7t2ES3miTotzyInZw/QniH8
vKv3oa/nFedr7Hv/xE7fY2lGcJv3p6T0u3sEOXnCDcyj+FlOrn6zfzSjnM5GL9YIqmlIzSC4Yjev
D4vsRIVtuEZRA1N4IuhTWp5+iy1ifFXlHXvImsflHSnj+OjWWr8xmAttls9tprvyo1dnNrIEeufV
wfcD+xfLmVHVG6e1xA8vmiooNwxcLD9/dBN66wBNBS8bVGFRpd6Nsem+tJPXKDDNazL/ox3IXlBZ
e0kiPbw17rkcxs+QFeZz3DvyQjQX4WLTuk1fmli8LAqIjLwL1yRuOMQH1kmdCaeTKgIgW2ixY3dd
NA5B54zXxv5Y+gHlvWYR2OJY0CEsPQNDglkslb9qHuTI2icL4BLBXjsHin+fpLFNlmpWMuS/lbp6
FXVvvcHefKM1J0WQINiDHNDeO7gWVqE2gLwOUnoArn+Hu5Jr0BpyopZC/Y1ipD4EBHpdulmRV+fj
RwNReF0xrIn91DzJsfvhV7HxmuJDmaI2xXou+10GFvhC6as2wh+IJDS4TVLHecw89ZtHjNwDp9gu
owG4tcYfw22Lay0Kb905lbbzfAYOtTAuLWyxqEur50L35NmALxt1JqE3jnjrK1mvDcQM1yYmuHvQ
kF4HYXOO8+atThS0TpYb47zlSMFXZNRlQ/5nQNH0WC4622H2hKnzWcThU9rFORgt9Y41CQqXOXUX
7/eYCPfJK/sVfNgApuJWmq6xCaaXQsciGQq8/eas6aoz6xJNqsc45Bx8J9qBHULWQnrUpWKRrI0a
+D47AIfErE0F0+9lFc/ghqctlmdwh9Eq0Yldos78tprfjdey3PCq9wYj7AilDg0q0Uw+6pxTyrmy
6qbJZyzAdwqZbwMMkz0bOpJHzdT6SG4T0iblW/CLQY7SBX1arSbkGlOiSbyj7OFAsqoinKg5aWK8
Gln8QmAl1tGpjTfjZACIs9N1Penlw9IsiYCRvjiW7VVG3k/yAhvWt+WXDTcOUFcGoN+ACCundjdN
Lstxi8LD74FYsZQLbi67ODLqeE7b0Jivb/OfoHC7vd1aEbZe/Im8H4EbWL+Z+BjpC81EyV93mXC3
Y/8ws7AlrKBEyq1IfpG0/9d0CI+JZjOkSqEbG4CHr6qmShsoIygsuMNrsG/rokb0Yc81OzHN03ak
Nt6kIQEQru4xA/J43GVM1BwoWaeF7Uw2dnGwG7O+FJ5tf8gYyL7d2zAVdVDSmmOkH+QzSeLfk+57
7J3omelSxhpow0Q9uPocepuxsK2t7AoKLkEvizVrdjknI8batLwJe4pAftHAJhUtbUFqbltzgtqk
VWq+hKevpPEl6um79hXHPPIXw9bQj7USgywrkF1QegC4/JD05jEqb5i0sd1n8hIO0DUtvvoq8EuE
l3CNjsvfb0YWGVGR+PdBXuOwR7uhZ7+ljoij6kPjy65bEFzZS44wCe68fkae6u8mOcojLMTnrKb1
CdWisROoLWFqmD2czmUSGkJCefgstfp3pCbOk+7jDZYjKIXlm4sM9aWcMTouz0GU0rQXtZcdKz/F
M+HZ9WE0o6uut+LaWdK4t84qKqNzoA/yRQV9cBxK+xJKogRCu4bfnLKaUqO5jVXxYiiEwZgI/+En
0faVhjC5I6gic/ziCCp+vDgxeTOiRD6AGWFt5Bx4yzx3amkAffO3UA2k0iytv2qp/vT0XQ8zoX5u
M1vsnI4xCjUrSktpOAfhj+XaKhK89nXJ4AmN4TWorQOaul+5NqdERyABi0ljvAOubBMyo1kPDCxe
poxRSgq0cVsQk6b3BgjTYRaf6/abMsvV1FvbEebT3WFqOLKRf+5T80kkFU8eDphTjAj5UEYQjkUz
+qtMszSOLONuZoVzN+ZDMA6zA/eVeQxZqBXy4WYXiQn+2jQkrHoyadc8CtitpyY8QkFck2DkbcII
WnyjiKNsp1sHBnZV9CxQyM09WsakntyYxeXIWjYf1KXOQf73Zpjea2MkuyhuLykzo79avJqBytFg
PlYRt86XSaKR/FAGEYkZZDcWVaPIH8tcxh9Z/f5dBkyseraNqacXTNizgk7RSqz12T3SIy34+5BH
3sBurKqtNXCm38bkEtVZmfo7pkkHeKlvrVvPeVu+VtMAqbGDkLz3YaBLlIRLXqiIKG4XZVxcEB3s
zuU57wGs49GctrkD/DDrs/uoFNObkc59pSaeXwKF17WGECbu3eyufduexoSxcZ5Znv6sQhJI7GAs
GcLAFwp7N33BRr03MnmMi9S/aGredtjw8xEXMAG14/imB7l8mIHP2c9RbiLbfNVy49AS4q0VjXdh
OJFtlkG38iRHagiYgCAc7d1tWMS5oF3XQIuSPhAUCZb4L+7ObDdyI93WT0SDZDBIxs25yDlTOSg1
VEl1Q6g0cJ5nPv3+mOU+bbtPt7EvNrBxANtwoaqkzBQZ/Ie1voVbYdjBPWh3lWY/OwYBH7O8ACsR
Iod53GVr3m40I+ckS1rBFCSMh2rK2/iyqc9+wRVZC85kv/NoJGbFY5Zm6jsujbRPn5QN/schTtqn
KoC3jsK9qUcdQZ5hrm8l3a0+IVWFzt5Cck1auIuye6q3+vwfxsEf5eBNYAyMRz3H3ahBLECT5LBr
leIkWrUWiNL3OhPVJStcdXFcj9t0vg6cIX4I4vWND2s00XPRjmjuoJzWAWGHfiW4kz31qaxWPBKb
e5cwVngiMowJKAe42RPxYfrjfYSDC5VBa50HBgch05wiKthAV3flbOqbBrveue4rqazvbjzEx6Zo
fhC/Fh+RJ4CBFEPJ+5jS+hDMPXmEKMxCowtYAYLM2LEq6F4L7INrkoObvS2nkNDgJDhkXQSMi51N
Z+TDWZCoSHkgsl2dAxHIxVXLravWKyS/COcW2Swbb93iQ+N4ONoBawmzDn+QTWBcDV+8u90nUYXB
TxXUh2iulpqGJmhSQ/HaEAQ2zU2h74WEr3pRwoLFX6Y9k6cxUvss7z9YTI976Kj4OaWuHZKWGLDC
YGYSdxxrVsVk7DagKNLEPtq9/YVai+OVTTGCn3CaPXGEO3davu7xQRyrWYWJACpb55nH0RDshpjy
/qZCvEk3Wyu9I5aW9HhyNTjy0Il5hcyvNw3n7A/Im3IZc9Mf877edC5Y/8D266uJ/zAPfYRKLkKh
bsShFbdBsWVAG636WXExEAtB39TWm9tjjB/RlTSuXMQ0pPAQrlN/SGcZcRVQdHVl+8IRamJvkqwn
bzJKrF8x+BJE5K0JPB0ZbkOFNktm/Son9RTp8R2TihxRljOubhdiOE9L8Y7zfYCck2aWsjSJ0nAZ
mnZ29f0TSJliVXcBpHOftQUmnNSZtb+jFu9aD/gZQif3l47cVWgd1CfnIc1xXjGUmrePbYHiB+FV
vffN8FSZJECiPLR+CIumJRlJMvYB2LrBBypirLidcO/HzioXcRPB10q08GSREbRIjKB+dErr02/0
nxaB1GczADfNQv2n0sfo7Pqvpts417E12vXUuJfMQplrNr32CJ71dvtZ56rDL5bY5k/dqfKz0IGx
3WqHHBbOOshg8cs42zFUJGTeLKP7wikfzbJRS1ThX3IYYpwZ9WOv2ZQhwYOepTQHs6C+jjAlI+MS
5y473u5MExHkvAt2D66R3N0OH40r0W4y61yGUfrr7znouKzJcTeZ7Q/X25Y8oRTHVuHMqdWC/SXL
0FXntOgr5iIpn+wLKwjE8tprBdF5lyJ22ESGWR2UDud00lo07PMJg2C/Iw6s7R6jmh4nUoTZBNqP
LB6+eet6MPuHSgsJZp2PxVvVQcCBRKfBL702pMLWF7FpQZtuxCHzrAIJIsY+i2H1oRwilN7z+x57
DR2xTiIRxpKFTxTiJRvalZq3+kRKv2qRR15KuzdJaT+WtufcE+vC2GDUXmHXpovc9rkBmCSdaIUm
wHFRt7Zi8HF57xZLU1BOVCy9lo1vcpgyeL5MQ/SSu35yZn0I5FnvhqOJFzBvi7vbY3VQ2k99GKst
MWLDqbVGVB7zg6oeqBjDhDEnzEDrLpPdQ0yhe769DaMH6WbQyqG3ZhPuA5x5KOdIDw8d/ZqsoD7N
CF0KHHHsJ520GtsJ1pHbORuP/Dl48LV9D1f49ogm4Q6Z0NSvapcFbp/2d7lpElFeOvUu1lqLPN/x
Go7aR1jH6UvvrcIR1kxoNcVjWKpwNQ0asEBhop4QimCYCNoOuoR91xgOChPj2YzJvAhpWXXiQi/5
/GOwf7osne5jq2cZUqHL6KdHhFOoXnVMvFKZJ0NFX/O/PbB6SDZSPvDgrq6qx7pv9TLa54JIxXRq
SjgRDEHKNDgN9iNJUNE9fPpO2eWRkyzGyZbm25asTwbO8SFjO6tpgXiuun2UQYAu++QZNTU7OxfT
hBd5xqnOyU0cwBdjJJm8PSHAWzuwTujiG5JoaAaLuM/2SThBdG+SI4DdeeqBDWh6ceCtoaK5Tp6r
PaWkZWWpmJgPQ4Jw9S9pinafmgjyZm2mj/qOuKYTbtnuxO1BWk0/GqtMJVSoSMOXtWjTJ1cvj32B
ppUEPLFPi1A/V2H+rW49bHlG/KTUGJ3iJLJhPdPLsE0ozpbWPvQC849iE7dFiwLxkM3fxrGja4xL
4akInqmWvbs6ssLfnRpKbW6dAcK9eoUWN3zCjFsvf12LRtCHSxn5wbrjbyxRRTEjr2C/R3F8rlNd
2+scAL+KwxZbwUarcUdmBg8mHz/rvspTOlF2E5o9jFu9Syme+rG6ZjAifn2HHuH/No+QUOhKkwvD
QE9zOy6BsMMDnK+ZngTcjc+RtWRB429VBPQJacI6TvofUdUXD0YK+gAexPFWGkH0d08EjiV7r0DP
GPaYuHo9kiew4CyUVdpvww53C93Os6kM8JzNCNowSN2tYlQglzW0bqRnoZhDrOxFEfmS0C57hYqt
3VHgNqsuKb+PiasfFUuuWwF2O8jEa4BpaqHSMTw4FZXN3MDbM0s5Q+mD7Ec/Z7MQHZKDttIRdxx1
7zWyU3eTVCiu9ToYNrcmDmcJIT1MPK6hm79I1Ga2XTd3ZXB0Jw2xS7ROatveS90jtF02j9QPJ4Yq
i3Y2gugag5cQARpLPqWzoCvyrV+dBNjXDfOoBAUx42R/0C6xZmhrRikxuAniPoy3W6maNvkhImt2
m5lKrVv9HHUMjYj68VajYebzmvAlTcikZ6zUge8LuBGzURBU9S3jcQyTKWDvIbMna3AadL6FszdT
AQywZfyjRdGH4Vntz6IGtORimjKk+4BCieGlU/hEdIhPq0+TewJOAXsBZKpEvbULOyGqDmdYqA3I
6vs620gUHNupnU6BUNO5M4nRDoB99BjWyPlL2lVV43MY/Ke4MeOrrR1YrJ2bME7fydbMQBNOwV3T
jDQ9KbVoxrYC6rp/GUqtJtPS+hr7wiaymfD1YchfrSFYhyWjAR0RlOMQxVxFTb5ijv/aw0Gsx2w8
Bl5c/g3JxJi9dH9y9BsSm7+DCc/E9muov1Bo7X4o0EqQpe0Kgdd8GH5oMRoUPBTO8tdO3zAJQKGC
js3HUkCfq8N8H6vrTfrVUy3srahaIwYd7v7GCPivL83RHaWbumNjUkP292cPpmManTN12Kl7bU7i
YS6QsCuhvROf5LkdU4ejg7dW7sHjDGvTRvTJXpiYv/y+hN9p5c6pAD2JXIjE1GJ6BijuHgb1xBO0
vBqe/yMw9QwIZHjWpl6upVUXm5ahD0pga6l05MCl2XbrimzqZWnpZ1JBLKz0c1WgkeXZ9R7HOFfE
f37b9r/Yrw3eGfofRvvwsJX7F0iJ0QpMEexPN11ZPBYN2PqJpklppmDU2G4zhs37iEly2rZ3ucis
Q+KJdUG41TNJH1XUsrbxFPzl0tloSZFtnZgHfU9QDtOyo+eINyNE2qQXeguiIV62wdRcesolMTrE
IVX2aWjyna9bzVrrwu7O9e1v7NTS9e3eVYo1XZJSgmVx88SIZFMH/p2up2oXspNuZeJeCaY4ZLU2
LomYy3k8Iem3PHmv4iwHoW91m1CNIc9RaW79Bt1sXVCVR1pfXv3xKFjjLixdC84zL0Z0RkrINQG4
Mmre9H7K7iRazQErxpZgEaYfOG64N4z/GcDmv2Vn/om3+e/AYf8LAZuKe/DfI8G2/dvHZ9IWfwK8
z3/ldy6YbfzG9M21Ff5zxU07u6p/h4PxW/yUdFM5JlNBGiWM97/DwQz7N2lAXleSC1469uy1/gdh
U/6GjAg4mAD0DhkTZPx/Aw5m/fVAUSgouaccSwInk8i3/3ygxEzrbcbaxHlyCnRNefKKnJltOJ4H
5ugI7Sj7UhyNGolQcfVTaxkkYEJ0lo4pLiam6p0UkF28AUCJtZQKBLNtBMm6qdJiKUaOGYLbyIok
DQoeovKpk0FBq2YGA2CGIIW5LuDfuWuNxdKhKL8FE041eGaXrnAakhnr05Dm7aII6ZzK5JYpbDvO
RwXCiqVYwF6VJLG8kPs2kOc//CTvf534fyRzwRT6y5OAT4dlooJeOCOtlDNb4v9geZ8EJksiqhug
zjr3ft6AnfQO6BzvHHSMhIWSJzgE1lUYxs+4BkcqGH3mMwwqM3V20kX4Pa4VpZDXPFBFLNJBXvNK
XtvQ7JbpG0plQSctL0FQ9dSH6Xa03GGb9iHpLhG+Cbf47mY+J12G2dhI9wh8Xoh83KcYpRYFYYuA
bpZJ/5IlaLqkyXiCQnQpnGkpQvvR6MQ1KPiJhKKNqOqRK7cuTCztZUAVG3TmFckGgiFa0dRmUxqN
+RGd2iZN36HRnBi6XLrgImeiTFQxwtRDNg1E9Vg1bYHy6II1SqSF2UgqL41O3eQlayCqFanbykEj
WjCqhcwJ9QrJrgi/Bss6x0JePcmuQbde8yn58oq4YOaZ48Cotl2njoFykESpJw3qWaD6V6fJj3FQ
v6i6FIu5S6ld6yoHuRVtucK5/hBMGWtH2r2wfKy7/trK+thNxJi6c+gqM6gRPZ76HipebE3emyxJ
qYF1Xy+msVcrlisqIZc06r6nOq5ED50qTCFAEGLh5RV462L+/xqcqW8hxqtzcxlC5AmDZpeM5OXq
nf+FxPQDIUeb17xGzICr1BbGomYwmQJCWUwGafJcKJqXkdlhrWWAsGlEXpbrbHiN3tzZUfysYVFI
JqYZrm/yFchGAk5OgpYTkN6ClKG1AYu02TkaZ0oFjiKGZzndoRG+375nm3gfeeEdI2Lq17K3vmgd
aWNhAEiIoB6t9gKp3CMLoJ9egGjStaPjEFt4RDHzLiYr2EizeGntMmVSGjL9l9em33RzXpuTcZUM
zLQWLjuRTT4Z32zczlnadvsRThTRgARbsT+dobpduG5iIshsqOqF88NAtLyTWalW6Iu1vQOSGVZf
BY5XN+50Wd3jR5UL3ry+onVeOkNK+Kpyd6aZ03C4mbFCpjwszHHOdULcCa9o2jkd86cgiZeDwOfH
JjVm5bn0uZvYd80FZlZsbJOHOXneC4R1+oqO+lzbcbhpyKTSAMx286CCZI47vWIe5E8Il9PuQu94
zW1EkZr7ikJzHZca93jwZcflg1bFBy3VXoKevUjmmM8OHxGiQstlmRCEcbKPpFwi2AJBC9zEs1tU
NVlB8F8GUKByxjvpc1/k1PAZltQTDfRVynORZgTtxkVLGuklQeh40DP91DnD9zCvUCWQC7/OMEwY
bdUsbKUhbQ38L88Xb7jNLzaDp1XSOcg7Jhw36DRb6z1p2O95UGsQIAWf2CG+iehLlCrb2OzjV5Ph
3hm6tnAi/0tzezjCUg+ZYw8Xy2XRWSWo/6QJKUPl6b5W3Ro+71lmzR2zDwANsn0J8bT37HuWVRru
iopiqeseEBXvhN77xOoV7ZbPg8T3Ccp5+TwawVcyzmpk7hc8Hwt2NCUxDlVMtLIGeILEy2WdvuHR
40ulzuc0OObSf3arTr+TnnG1x6pZtyn6viLPVwCkfFL1HNwzxRjgniFono85DcMvboD5sKkPhR2W
8GTTfVnXPNJQhOCIaBa6JLPrHJTzPh1RNqUWK/pEfpRdozat724Tt2I3Ait4ZTgRGubGW3lFiXLO
8LexxdnuTvaHN4X4lKZ+I0wfuSbAXxRi6dIeP1Rs7xW4yQEZ+CLQwp8BL2Zh72Q76mtv4DiGwbaI
DJTP/siJNGacVGXIgyNg1LeQeLgxi/HQEFNHql7F0W2Ej5PwPitpXavKuA5D+RKoow78ZxmMyapm
e7JpWveqJcawwMvJ+WTUBKtPiyFh1aUhmY+5OtclMbMLPcGumCkcF5VNABAR20gmu+aptnFklqnJ
qRhWq7DxL4z8WPLowd80MdZfYTzzU5VyyJQCryZVx19AMk0xdLm0kHvH+Ydp407pmNioZGMW42VM
xZMh2h1uUDYvzo6lxQXi33bSmXNwbPHQKctu13gZZtnnoiSzi5hpHEwQy/gkon45BSuWT4jr7Fet
svYhvT/rl0UgceXU93pmPOWeuNTyk7jWU2jpTz4PJqnjssbMc0nJdLI87QwN6v0/VxPGzBj6Y1t5
e9u2UMohVQek+Vxs/KGYMIa2RFnC26aWWUTsT7GCxFGHw5po9tQmaGDcRFG9MaFVlFC0HJDe82TK
VdweLkCVClJwVa1Flv0NAfBWx/zLS3OtmQIP+QX07J9fmo21108aFjzF0Cx7JjJu229k/9KW93H1
4TIUagCIgSJfjFKsyU3gReN8E+EGMAEK4Z9lPFxEap5T8HCZnbymVYeZzkJ9M9zxj5kURApUaw+a
YrlPuoa8C7iA5J7A2r4gSVtUZX4wsVaMVj8Hc2yF/8016y2hjsdIT+4rQKJBJA4dqaMeMzOqo40R
ZAc/KnboxYkKW45JhIoZ6UCB6bXXH0oDDod7JsdLJ/eruau5N5x23CIp8exrFaarbEoeAsfdloG+
dRng9VRweGYhYqCcZwTb0r3952vA+StqUfEJ2xhADd1xDImo8s8fdEJ4cO2neQ1lkZRaxwPdihuL
BSZ64jyTeBLZSqZk6i3YIb0iL2fxPoRwvmMeyUbw0rBeWkXpD0sfw3XJgyR7JwYOZHY65WujnDaW
Xzfr1PoO87DhE5r3fxJDccYjed42L7zuKmw/xa4CdEmK6JKT6Vl6lI9Zx9HWGgHcfBPBalgS6Y6g
alDkxcfek14CI8gzkFMFJVQrDM4PzXoTNeBcg0m+3i1DyWIIcE/vvTh58QmogO2pGF8wkhJC21Ae
ePKEbQfogM0uJ6hyuA1FewRjsEwSj2UZIeJJymzbMjF9tPgpIaTju+GyWcdG8Tfn0L+gT283pIKW
TesFAMH6SyRFZDXJSFA41T0CpRqGdhyL/UBCSac4kUnXQYqCzvOc4XHDZhsE6baR1grjyy4ZKkh8
rBlTeydIBC7NZFkbzd9gy/6F+sTlYlqkKOD1ZgJCX/Pny8VMxs6QKQnjSpjXNOWhUIjsK2ZEM2fd
mCaixiHxvpf6sJhib8EP/TkYXWgTnuTdTMNHAqBjxMjBgp9HhXlE6U4nS7v7e7LF713SL970+z/i
Mv7yy//zlKf8c/s7//fP3JrSf/7q/7uxgDFnev37ucDuDYT8n1I35j//D1i48RtH7RzuZgllSWHw
W78PBeCIWyS+QeWlKTcotv45FDD133R3BnizkSHhjWfoP4cC7m8Q+nim8kVtxX/Uf2cocHsS/fFx
AMRcScQqZMjZgGHtv9wYIHxGT9MDIgUFx4Axmv5F5kRca/EqNHW5kwyrtjoBq850J6O8XvYscyac
rGlsf8tZwjq26La2Lbgk+2DauBl+zB5xdBGF0AOT9lJ3EWDErru4KCbYV8J6AbcvVi5zuxsoKwp7
sf/DD+D/0c4bzi127c9vTDoA1Ymt5r0JcZv8/uERXMVUdaT0yLVJ8Z3hz4doHt0N01QBkKMK7sSD
oc8L8LTZDNGo7hteuNGhiOsz+8XM6WfxUyaLvoJMpauOPkPhEGR2Pu3KHppLC6Oc6D5jUXgjJnHQ
NiFen2NlobsX83kYxsI4+hYtfCFNHrW5w5Ko+UiBDUEeSq8IAn05IWApEKVoVU1cNNbTXnYFWwoM
KhaJIwm1ktdqxipwLbqEH41tX4K80BddIS44MXJMDnuR1G8g2pfJgOFF5J8Y3ZngiK0JrNBB0uwm
PzwIJlHg7GlkzjlacGTlnV8/SFYv2GZ/Grl2KUXzIAdFo9yeYaVdXSNbdHNMl+mco0S7YH1kvGA7
+9pOv2EcelB4XIyu37hEnzA1xiY5PEalS/Auv5f1j4pqOTWCo3WUVrirOuMurMsHDq8vS796MWON
1GjeS0K8oc/guiiI+Eyx0bX1B7wYElnVq94gCOVnZ+CWY7SQ/2zadI5jwQ2BrG/l9vRinOAr3yjC
hTkRLtFgZVmYeAz4+M1r7pHMZHsnaqqvumheR8qARMbHLoLU3R4StlYpAHE6erTTxtEjCwws53ff
JQ9KCOtgxNqBXqFe2SNTLGxL6cruG2NzKQf8SBpjn4YqKO7iaxX0s37IewNWeKeaUaLLC3469gAh
i4DkSlRr6AD4t4fhTFY4yxkH5XXi0zWGhvci3Z+xRMUCOA0N0sF2v0hmJWV1st49sHdDYJwKpZ4s
3/rueTpU0IS1uXmsBw0hHjS8Jqzs7QhTDB3GRLyW2OAXYr+AawzsCcuAYU3juSt9SQhZzYyEOK+q
hCmLoHttADZcWpP+gY70PSoB0LOZXiPWgFIdGPuBymsz2gg48nyurj37hQR6KK5UtMsydq5a188w
s3YZ9aY44FrDqKs6QL6iuc8cPV8hojOI3UvPSvNRV+RRujIN4GqWJzAulc2+1FuWD1Gx7TNYCkTs
yJ1fsD8ma5fPKCWsrbLVL5mK5pT0yyBXeh1CORI+a9+J8dPBzLJojXnVnMaEhGli2Lrj/Ceocxfs
x4ZdoDd3DgKonartRwCQDlCauDhZFj+MEOUK2KedGU87fpRyB55uzSiu3RVR/uZ6ebftg3ZmZFTa
mp3BQ9c0cIWS4ceAhRZqG42YNSv4rak4OnGKBFEAxVSTvQ5TN1jd3qCLmXBZBhUvkdGRK9scUR+2
7tqJDiHc+46ErxrK46JKjW/9WMDcKmMUTBAxWP5v48TftQYk86zVXyfLKNfRiIrM9NxombUQfawA
DRuln1rJvjwrxGb4dZ0flR+A+yV3RC81cdDcz5jt+13hAxmYzxqBawfV0SMZtv46MMHzMp6hrDaf
PDSTl4gctCRvFEjU1kFJxWizb113W9heTtecx4xVoEVFYPOQfeB1nCI8H24d2ktZ+MOaVWGxMuOO
dhy+Z4mWQfBUya2XyIPXbVaTsdSTz7HlWdMpvnlZZtFet1FM1K1fb+xcGgs2T9G6D4NgA28WJ6Cu
cOfMq2vXBOjap+bG9a33psk0CKTBuZAJppK6Pt8WxGwAF2lEIIKRBmvXdIujrsy7ir7trvULIPLd
qe1nqKdFCegXlY8QP4QsYEljh72Mh9xWb0pxtsbgO7gt/B1a9i1ryF7T6NQiA7BOjUK6JWeNAKlo
hxqWrduBYttf8TzlCoTyaAdMYOhkxCZKK4sqlCmaRdOXDFfJ2HZnlTouqBzZHcaWIq3aI/kI5hLL
BLw/LPAVBsZF0Vf3I0rQjNe3AcrDDMsvlq3NLKQx1tJgHlzWyZ0mXPCY1nyo+EflM04DZNWJdxtO
jac5w7I0BRzv1trB9OREIlSIiKga5hTr/PZTq8mQq3wYtxLOUeCp766DGo0Am+e4Dl+LBrO+mw7V
AlWvBf0mXpmae58CceMuZUHpB4AVBr/9prOF7oX3nRuQ8SgUwjVBN7SSJEd871hArovSTuZQx0fS
l/q1OTjDGmRl/Bi3bvVQd/vbL+waGpRHhqFytRfJlBXIVbLNyRG/iyIfSoKZ/SDSIcCFwsrPc+W+
VLF2zya+eQZDcdV9jWzKKT5WRfBmByzQcbmQ6+TzAlTrPRJ+eCdFYH0LmWCmU4K1GPXICPvOIGdE
Ex2uA9NlZtk62zyOotWs9dMy+d2ZU4IYNbGacAeCjOr7vOjOSax5q9qCsmRmE/3bPUaehkSOYteV
9sR4QpPHpox+xIGJEgmbMw6Rfn6EMfgDeQJTYYuot1xUI1LHyqsA0THegfN7CQiCvgomxpp039yS
0K4YugkQWZd4Lr6fbPhyutvoC1E16SLLXoVhMkIJuQAqGU8LJUsgejlJonXLlwwD6h5jOsoyn/ZA
vXkPPPEDsOiu6zWQWcJ4a/kZIsBLA/R9bcT1UxuY3QYuElLybgRiYuWXTWhX/TFOA9I7gavIKHlt
kchafc0UxyjRcqbfRC/wVMFAaVtPX+r0mnt2Hau4ixhBRPnZkY0D98y6WKKOViMHDfZ4a1rlE+O0
HsvK4GFaKiTkec8ocZD4Hhg+eT9xp1kp5p44m1WY2MS0+bjoRHsxSJALw+ip881tXNdAVShZpXk/
tiPuwnram8KEJxrkq0AiVxiS5mwnON2Lkv1Yxhp8dJIHZrEDLm1rXEvEh0OfH/DXLWxTvWMQfwYW
enX14gphmFzVrLxgkSapCXbYUMY9UV+S0Z26i0L7K8vwHRFeGS06EECrrH7JMj4xW1b70SffsQ36
zyEkfivsD26bDYumYIqvOc9tHa5Dz6XemcpTX/I7LfzCdVoFDzJoPhtEaUC+xm9j4fZ7OVbPSgu/
jaV9BZ6xNcvxtffjg50V/YrprTMggMUAmE9MPftmOudRt0eqzOGlFeDu7Z09PoWKB5Q2umtfUz8T
BZcyxTiHS8E+5H7EVJQYNifRHiflXzQ9OfgyRH4DE90q6rObItsv4/RHqfGhQWo6trn1jpAoXYfZ
arLiahkMYb9gVLwzAvM7poClSKp7wgOuY48/R4Zr9F87rDsmM5sGRlvypVnea+enaqk32mcXEsA7
IZ/ULbRHorpWojkY6LiHZwg3iA+hqiPdm5YBoX622AwJhDMidN85n8WdPzyFfrgRiQvRadBqjNoN
fiK7RuSMYrvq1GNqlv3ac+h0JsmYHIT0MqAHj6d2ZUEwWsqOS5FAWkf3d/WYPupe9eY57jGNHE5M
Ozm5wtmUIt6xBPxGyvGzZhT70FAPTTDaK3sacNKFC7dqPkw5it2QYsQsqjUy//BshLW3gKC2L3xt
Xbr+tDRKBwat+WFjPVwFCVcDpITXrMq4UnvF3d+40G9MKFky7JZmbJE6j8Z9gTADhysM4Q3OYo15
tdUtUEIPqNZlv0yVpZ1txd5Pq5+9pCnO5pwl3VEA5XiCGULr2tIqun3SmsO2msS1sPpDCS0z4M0L
m3zrpvgyZAVQRWXfWjgU0HRqL3vG65KtotyLlgnU+P4FMfyeU5OheEkusTsO5CEkoEvQDk5UKdOm
zUHp4bzqho75eK0twjRedwEmLk8rv8piWifUjkmXvhZDSQFaA2ZQw1tqphKyBWU+2ixYkw4VyKC/
y9InEiipMBXWz4NovsxCvMduxHAxRDoz0iJFMHKRSC4b6GkLW6NqF0nLUrFKn2rcD0seOoyoKxpi
Ak4mWqZI9180bvcUBxUBQ8MPiqF9g74yDlZmWu0i5JNwi1DB6XECxbXOHt0U+r1Tjxv4emedGehC
8URgbpMAwfVHdhZ1vvNCeCHdqy3daZXlfrgooxq9Os8FMhtsYMhkBMBVpimZLlWjuIuAUtRG/TMq
e0R0aoBnKimfRXJl8v7NmU6mU73yRR7zNCHFq/lEEIeOG2goq1QCCgQlhFM+tQaO8jLXP1rVATOG
4peFkD2NKl/Efo1onDuoyZkFsJ+r+xQ4fchQWPXH0ZFfGOhKOgN31VSZS0XdvfVgTRfxaIEU0hSk
8m3QLPIjz+JogQZn3WBPrgHvlZN6rATW9qFAd4mlHBtmaULmxiqdG9/bFOdwy/uYsyTwVpQVe6qG
vRM7zXc/SjO0vfm0CWX1aXhDcgIe9Qs4ZwVgUZjKsXJhfemh2AHt96YRo2QO9OZRrptreCo6QAV9
G2hg7jCfjVsu/mlXV+pJuASHJ2RMs5aeoJOp17FiLQXsjzux8J+y3I1XlQlH0Y21hwlL76JmqLqY
4BRCNKm50GOYr1nISGECaVB0KaaGhD1z5E+bJjYINs9LnXRvCZDK009lMRCURRRbW2hyNRjOc2Ri
MWjTbN+UyQuebvSq80ucDb19ECDSVNP30Xd/2tAo6G+jx9ovCzIpGtpvTvSx8x3CMrh16qr2NpE7
7gP2TKzDgGBYVkm0t4KAnRA66qkCQ0uufdkJ2Ng8BQ6dTaSk+ga6Dj5SUsQfBArzbV2zGXRQjKeV
06Bm6pcWWNprqpxhVT6PAw+70n8Uvhi4BRr9HLC4DUil3JoIWtF4s2tiK3/ITGigmv3qsaI9Bmb5
0PkwavyKv1ra8xJtOAmHgFLNDE50ANwWS58SgSPUZxgSWfDQYHLhzc3KZYlyYyuz5OGW7RLQsaZJ
6yL65Fhg/N7ss3qjlPXBCRUf240XMB+oyZ/wQ/mmu9ObnaijF6bpnbBZAzX9KbFY31rSA91en8mF
xysQoI/X3Wzbzwy/EpLwUpbsKrXeJplLY9ZQTc6OIFly6ZQSqxTi1B2Dld604hMasGrr2+6LqTT7
IHJsEjibcIZpmFLaEfMRGRT51tBPtedATPYG9wl0+GPXczfFCEm2xegWm9BjOQvM/9C2ubYuvILh
udVVx75vHmkyk+sYk/zqVfvAsb6jKCo38w/BrtBFpNmwlRVdJ0zskDRcuFZCo7qcuJcCejZWm/Pk
PjUBcMEDXmbC9g5RWVykT75lMlbd2ky4nTg731RCytAk7Awv7kjFZWQsLhxrAwMLuyjfQ9bIFioN
VpJy3T3bBdQxDXkAhvXkFRmLU70M1gFQuABGxj50OMIECgSxaeM8uNBzEJlxSzFldjaNaUxEXHye
nMED7wzNo2ZEfskz/Fyu52BbF+quTH8ZflvyNmjoNDasGfG/td2+VzxjV4PuTTusUOY6LMQpz/Rm
47fGV5NkPHhENCERsKNV9Oyn4ZPVifChh4JdAMQCUnT7ZCymNItO92Da+IlFZAuWzxmXj5DBX/ca
+M8IjtE1Ee0cbXffzS1gU4TlPvZcrkaj0ndTHJvL4r/YO5PluI0oi/5L7+FAYsaiNwWgZs5FUuIm
g5JIzPOMr+8Duh0t02oret8bh2WLLBSQyOG9e89NSQ7VtAlbNDhbOPh+SVzOna04exVL7G0BRX0D
cnDagZS9/kiRG4S6tyzIWcloFKRsRcVjQqwFRZL7IpfKY2HBlIuz+U4zWueS2NF+GAnxFnl8NhqA
25OUMFSWWzlX9+3suEx5jKoo4i1XI+NMQ6SmT07plr1ucXawpsQuAffNzL/Rdt+bTvuRL3+dyx7Q
k4AvqrT6rqe+ugFa50u9jMnlquTRYT0IacG1OWjO1M5dssujbz16uHMshV+lhu73FGT8eGpuFt3F
n96Q9FTHg3Y29dY37JS0MYOIk4bzrR3VXNyQk0iUr5Myh49knC8lmwU/U7Qnlu9x0zp1HfRaiAVb
tF8VrMJIYserpBRtAGsBnt8s0THYKzayZfeCfIXtXJ7ez3F8GZLktaoFDLWlfhYF66BWIdmxW2Zn
TnKXUVKM6v7kr2fvvY4ZMTQ4FeJ1Ohpd99JCSr+NgKow6AGmDAZZGqvRGQVqq4FKhhAK/ETjiK8s
K71lmLQdHMTWa2nfbWM1/VoCJV+WuHik3XUV99Z4Mt2zSWMeSc58XQxgAxkawyYmKmvTqXqIbnvC
vaFbN2u8iEkGBNzO/H0UlYSYMzS+gVXbE10x+mbXvY1a/+hMHBKVBkBDL5b9x2heQtvrGn1PDsFV
a2Lr7koG9GRjzTDRMxRzjPddUe8KgD8HnTmZzR0bpDj/Ekamfsim4kkfGvOY6P0VntnwTJxDCVMs
oe54cpjDKGBQGQdr/yC0rrsvLXRF6YJdcNLCo6rUN1OaIgGflhdTsdPrtM39uUu5McMkt7VhRQ9x
6yUC4FhtYH4bDMPZKovJBEccklJ3ZEAYEGbUmiQZG7mGBKgGqSLfLfPAchAaANPXNVY4ynEaqGu6
xpIEZarRuZ5rbRMRpOLXXd94jTuxIM3Ne4fejGJoz9aTMui5qgZ57L8aXZoeUWBuapHClmyzsz1K
/QiJQT8CL/XMPrUeipMD6vDYYWA/pEzBkUjjuwTJHZA4eazzGr9eiT550fBYV5RsdkPq2LdKMbzN
onmEOlOfwVSjmVdRwTvfZa8am6Vv2ivaoV+UrKlZ8GHqJzqqO3VOKfAk5a0euccF39WmWhJjC9+r
I5RgvBVNUtGnhKyTWuExGrtjPHPsbK0ZpCxI/7OKXitLnOuOneQ1Oy7tWA4WFiE3dsH5NmexsLlY
5NwE3DSB7hkyLiqOk4rFiwwcY5e11ILA/KibAu4X62h9wpsQ3ed8pzHCDTmG00mx2AzivJWIFhcX
1QvFkMjBbl05p9gOmN8t0rwY0DHUtaPD+eGDJTtj4CcZYrxDEnizpJaXuOinzUK398jvvn4AxVQr
DbeTCubWsnuXQSyfFGqZvp30db2JE9SZSo/azS1VkmMcw0vWYEA9GwjzwTu5n8elPsm8+zJHDbMn
ERTEbQ9KuBydPLyltav73QxFA9fNdRxdUmdqTupxSc59TcUjnCMiEtxZwYk7ovweomNnNccyU8yH
D25+E8fLdtGn+2wswnPZWxElCtCxjahQxkdyCowRsswQKi8yMimCmj8YAVOQdeekXRoQsiVujzU7
psQx60b0QjrknZisUbIBMt0Ui0/rpPJjuIr7POtucJ2Y59KZTsUSjX6/GNjS3cnd/fmxY1Pswdh0
fm2sxtE5+m7ElvOgHXS2o2cqrvPZyVKUNqMBEkCBvzFCdrWLO/aB8GEni6Qnq6T8Pl7aOGuCMomK
g6qQY8C9C9lCcASehiy7tiB9xEZk36DTj7dmB7+uQz947RTGO+rceovVrfHZSnb7D0eVvp4WRIOf
CFGqDrLSG6W0/FhwOnSzXWzR1+GAgwaR3RUNB+lj07A3WqjbgTLO351FJ2lMBSKZ1Ga6GUVke4WZ
RMfBRamcTid8cMs+a4b3SMMrZgFw8ZK4fiX1iPKSW24hlMMjj1MHE8Dc7BcWNHfdBk3UbfcIJx71
zFr2cYqVOGEgI359ou1aUVDXL3QakOpQKwgmhWrCog3W1k1o5eXUFISbQqizleqrNEWznbvnsgqB
9qvxFTrDw8gp9Whn1BTbFj9d77ykFY5ftSuVU1WQRhC2WPqd0d5CElnr0rbt6WbaHyZFPJA82ezK
KsbgQbkiKAiw3U+8DnNNlQ8jv5tJ9FDUGfqCoIUpBOOJkYCOQ0FVwHw3oAgdJwXSSTJjZAzH0BvA
t3lOE3IskkWzY8qLtuzMYJdSCeHcYV+K7NvcF+FBUSvq052+j2Whf2HHkt0JN1zAcbrH0IFQmYo0
O8vCPU6F0yP+5HAHlwnPee5+NcuqDequC4g5dc4qp/1csD72iu1NA+4w26I8sKCvM6jbkTqpqbOz
61zxpLhEhDXRu1oN3zUNqRyn5nmfa3hx7FAymRaOdlXw/f69T6x/FmqZyO6Rw5scZoVFevYnTbyG
7bTWK8sI5Fy78P+uHGNGfmNh1J3yGZkNAsQ07teIQ5p3Yw/tdmi6I5ZGvgHxE1ljEqCdjXS2shmm
4XTHm+LKdtlXFqhUQ+1fRjpwW8RYx8RRHz6iGhIHa1PmTM+9lH5ojjuTpGI0YTiQXMZCRvCzmkGh
LxyleJD5Hr+HPLmROP77l7dWBdLPLXJLVW2NPoepq4Ztmhr6g59Vaq1DGd9mBAQgBTgTzPYuG0m7
wNafITfZRxxxBLpHb2rI63Gi915eA2obAKYeEO1kW8dS9llU22fwDt0myoZv+CKtXa3qrx1Nvmu3
5IUoHH4KNUsJw85D60x7ZcEIGXb6rfzw8GH57Ohsa/KtKOPoWOG4OVb5j4Waxfcki261G7hX+nWX
Lk0Qhi6asXEhek8kFEGkvpzsmR3UiC0+sHJE0ElTFldh1x0H/ngd5/1Xm+2k76Tqt75Ju6s6J/gK
QseCIDD2tX5JbiV2n2ure2f2ZFdipOC+ioQcBoGB56wjlbbSWTmb7vtiLrf//gywcfzjIfDq6Ta2
OUP7hQAjchcXuyR3WK2Nb61bPqITYq+ts8sNo579VkYSXVQeLDjIVS1vNIl0LonCb8aqGW2c/B1/
OfipmW4iu/sAXE/mm06ZYh09gnKhzKEuPTzFhJgGwhc2WWqRuaXEF3fCqezCYPWryqbaIeyHFp4E
ShCHKBnVZL+mkhuW1qOfVYSfjMS/+lOZfhdhbSBs6F5p6jz0rUqm9TAeld6E9TYSFWSZ2neFPnmg
CDFvCWLfqFMteSCZchS5E2BUrLYRfkTsJQMdvsK5D0PzJZ+10RtyhNrJsgaAy4XwZ137mkcdEHGL
tlkFrDOnVUtOZm09SHrqtLd1j9/inBw4n75iXNgQHNndBIV0oXp1iO3o94QY2qiKdotWeEapQFCX
5ncBfgE8lgEfPKq/hYllHPR5eWkZvyfF7Dgx2aI/aCmy7LlYwFf31EBXyiRNIIEK4DFMYCKClgMX
MSO27om4ouJBUbnEmK8ka/wTbtxjlwzHFCDoVwIRIsGr7KQVXwj3aRdr0UnRiusmgrg64JWderjW
tKucoIZDE4AO7P2wJSDiY8T2ELqnvnvupvT24xjjROKV+NTsTxPe/wu9LnP19p//8b3si66Z79/C
uCz+Jtxap8D/Xeh1fM1fkxTR3FvRAW09/PjP/xDrT/wl9bL+QO2rrrpPdFu6zZv+l9LL+UMnWMI1
idREuOWumbJ/2b+cP5h411WI919lKuD3/WX/sv9AoYE1FTKSSyIrEqf/g/3rQ/D082zP71BN3bU0
U8WbZtufjJV2A+msaenKpUPOydzcS+faSMqvNcawzYd04DAX3T2EiXtpIKaw1GFEJG7ck1l9rQ2V
4s1rWsxPN/AXQq1/TH9cFQJZl4UIS5pqGp9Uskqft9bkwLgYp4Gpd5+gQCLX/TqzVSJ/pnuiFl+t
PnlPrPjKze6mFgidOb/Ok3ha0XUS0TiHZgBlZviuhemrITktUWkjnolSjJU53QZYEdKd3+g1YQB9
mrjXKzdM9HerdE6zPivn0pkvVhYgmkPHgi7j1C8wDQ9T1lb73EEg1pfjkUrO9xSsMx6VMPcys7pO
sE80w3UYj2fdna4iTtVpReul1U/kCt2kvftlFPotOgwP4ByFOvs8x+nJJoFLi5RnCl3nvipTb2WS
5jMgfzuJ5yDntG4Y8ilK4b2NJbjeXME1vYSXxaZHX43bbgyRo6A1DEa9v3dLFMPYq8yEG6UCFEeD
3GLdM+4yeZR9dqV0jodP3Ks5aEZV9KD1rypnkzludnQQjyElxwy8qoE4qFA3k/qNIrSvAh3dhE74
RSULh0JBf50TURTTXqXD8pR25MF0lBDZHcOOgRmqGfam4HNXXZReD+S+OOTVMfTyiIhWcyU/NkY7
++EyP5oESm8wPYntx98wpuy9rp/mEvNKnIS9Z/XtFSGPF9l2WQBdCHiTQmtvHdvIxV44wB5ySY8L
1v01Wpkb2JUngyBrUx0/5DZVqz6RCyaJ6QAYhvQrVPt7AzoWHbO9alWXBNJ7ZP2oINlqOXk2PcnF
unXb1aQrqQs7VqOG5dIviAZmPD+5Hf5oteK1NzgTJTeisfYtIJ6Yr0ESKYQTtxkAbHRIdBxs2/M0
c+JMkOPkzfIY5ZRjkpEFNkFObUEL9mL3WSyk7ZjdS5Q6JgkSHtug2I8J78NDEh9kKV6qsXgddQOE
tD6u+kGAGAqMgCbhyoA8oi/IpxOVw8digtNN5Wcv0Cjij/tuu5RyP34XNxt86pp+slppyGSvtqM6
f0XJukkh7/Cyuea+6/I3NxxvNMu9tWmuVOzPgfK1w5XtPukZ+UppFu2oLOLDCeM3/sWltvxWWyY9
y4ZnMmorxzeF7uSkOV9a8HpIMZ1VLPaNhSxcOIwDp6zArMbZe0NiyRSF9zlcMVQbHIyH9ZvSAkvZ
wQexBT5qQefhRmwHMQngaTx8wFacBNEiWBJjM2Cr2zZyuhQTriZXVrs645f1UqcTR5ABnnKFqFKC
lqYsvI8idqsz7+rCnnRjZIxCZ8EFRF2BiEN6Fn1xCkkj42RoPBlN91QJaj8Zp9PFxqiyNCi0TDCZ
ZcVQrGYj8yPSEQjzBSSElGsK7XqjK9Rwh25iE1F026FE/jKBFPESUsX76qYb2j2ptk9UHTrPCQuS
bIBF5V/HMmm2ssupcCXtTZT1SK5ICCeSixOeQU2koHPgQZC6IxMST2khMVkl3pKwo8kaTFi65V6P
ap9u3IIfs8b5adTTZ5r0ZDRwCo8dRlT9zSaRDpbj+jeU9DVd5qd8wK40G2i40oLu2JRpt5ETX3Vm
ghwyvVfsmX43ztOhta8aFYg74Sk8Wv2qydoeOWXxunrG3DB65a9PAS/OqSHCpSmUPHAU8UTKT7PX
sLd6xfRETFWImsin4t55uU7yby0oUWoDgrg47j09z9xNkxpbaULJUcybpshfQ7LLQqyZc84rVcd9
sy/EDLA/iCdnl6Rw3aKagWbbToyOE98qFqPc5O+mpsPJwZ0PBReUoTjdpC4Bgz0mk00bpe+LLYIo
pv9Lv7jaGK58ig3sOpRTvKFkwWnshAKHi1drphLNUmTXyxOIAOabdbYVy4k5g+eHsMeKaTLHYnyK
ir3e8mhTchY3eoo3AjPxJp3cL2WtsSqEfPHabC/DIm6VkLDjZDTfRFO9ktXLmR2HJGcd9QoB4W1l
8DQFvx6Mf38PlQSoRtyuErlyfZx5IMXJLBtUlxCTa/TeNL4Y0cpUfae8MsrondpaB5Garzupxn4Y
+IQ0409NEl/SjHAsm/xvX+tuqKdbXjiMxHNzfQRJ1BuiR7BdUnj/uO2VzK44cROtoY/3Ih/u9XE+
RRYFYrgIJT2elnfaSEv67hruWjPvrpasvl3m7n5d58upvddYmTRFBiSLfhPZ/ORkFoZH9QkT0vci
Nrxy5MqSkcGFTsdtFSMYJJaIqiNeF/J8khacPJanD5WlAR61o/zVJwzZDhzSJrIwG9LfZaUah13Z
D9flW1i5V5PLHaWYWxyT9qSmNPmmfHkUEY6lKNfPpFbsZFzC+Wx4kSpezCKrv5sL3jU9fRUTjQo4
Vq/s9TqvBK0l6vDVIB850a1Dk8+sWzxBoi39rMXJATvK77T5oup8hSkGY5g24U5xW2eTpNyWKgRE
rMY4rtlkcQBHbww/bicpBI22fYsUWq5ZZsinUMImSIA5M/H417SjTUj58WN4LGSC+zmOurDDcviB
xKY5SzSNATAy1NvSLxFCFKSuLxYploVdQv+JdB9sE27OkH1FiNQuA5fPEQbz5hrz7mTxO8pqelTV
GzltjC86MJueX9hVDMKPAaGTNrmplO7crWgUo15DGa2OSQ3Ps8Y7LSvOf8qAVledAEQlhulsx6rH
asvnlln8OtDG4sP2Ss0jyVRekjhskdybg0ZAnXL/8cGEHXVeor2Kssw/xrCdQcxo9WvC51/GDgRz
DTw8AwxPBWfeSZiwgxaG+LyTArs9PXwFO2ttcDiGW3jTtQIptvsuUTP/+QympH7M5vkQr1uSLs2l
V2RvbVWRp+a+2fx91NGMZduV57FTd+RMO35NZBlehZ2lx0jyGeTrv5QLCuYScSRNWf0M5ZKH0dEn
GiFg92zhBkFNO6n6p7zlkz6U1olS+XWr/8htIIdtUoHVnVb7PuFpbbtiCStaewZKJSOZ7eM8hdfT
lLT7QeA01Zuv0rEwbjcUkj+ib0baQ4EeUl7SQNwqLEDERG9EAkYWVyQSuFHAZcwAHC4pispyEluR
kf6p9deKMEofNpuCVi59T9jcZBUxLRw8eLLZQ7j0IBnW7ze7y13k1hHH1RF9D4bYYajkxigJZ4ED
cK8O5rs19C+F0nX7ZliYX4z7lDcE4LhynhM895p+7yYFPYnOpgmGFJCdC3JcNbXpMuziDFn2x5i3
x0Fs/ySc8xRDOkjr2qM1DloJyGfEeDfVFp9BsR3adlUVIZ19pXHWr457hIzZuIMSO9PEZwTp2TPK
z7XspaLq6GWGrgBxO6jOHwa0/vaNSYP5eWKV0BKeGMcJnlYaU8JjM1umDlXpiXSKxqEnxwFEhryV
Hy/jOOev41yf0qJ713tBu0qTxFE2TI/QADrNPbjZ+K47SB3W8wJgwVfbwO2vpM6FyoPnpCMvHYPa
6Fi0VN3+3pWjN0ueRaGiN++6bU5yWFDrDfPo5DyXkaS7VpLOYd1P6zQb2/wfg8nXSwlORFJ4KlqK
XuPArG06OkxwkrQ08zYaV4nbijODLgFfgJEqOq6EadWrgTrDoOHrA4R6Zuf6OFUtwtiFGRRXJcrP
8KSDrHQX524yUWzovPwxpSCUJ+Rvoa6paDjWL02R4GbjVZYNpAbVyr085lvTsR18u6XqORfZVsUO
M8XVA/zIIVCcUAWrkF6R6Yhpx+TOxEztM2j1wA0HKCXjs7auoFkvKmSDT9NUkwS93LaxiyKJfK8+
FgS4o3xYQsn5CWm1lhUz8AtaBUnBwHZKAJyW03vVQvyApCpOj9MfOSJtqpqvjFmWwpi2BBYUDdlF
zx+/TVVG/KV2iiGKNdBNKN46KuGxmfnsSM1LDTrbSb9eaouT302GF1upUWtVTNoY5JH+Z3Rrzdg5
9dAKPeRNz2iwPzbCTuJIzxm+jzRzN/nIYUE3mXo7KFwoSGM3fKedQEnarQAKISsawW34ENQuUahc
aD6fyXeKN5Zh8Da5jFZDQZgy0iJDheKDAbkK8+QL3EyxdTPl3goLP1VjQqo50ehGuTV7ytozf7CY
KdjVzA8Dtg4z42DWjvGrwQInze7IWkhfo2L2d1K0+4aakmYWe4qymibU7ByNSK8kJHQkrGxu2oy+
rOZlxnzizrERIBS3RVWzDqP1HwvKEQSmF6NmGfn4L0MvxFax7MW3py8oA1nGOp3pc+bgi6BcIg8w
+pKToZ4gV5iTyOP85o3qSEVUextwPW9q3V0N8PyXSYcAlWflNmM/rFKK3FiumAK0dfG+tInahePu
wG/ihuP6ulnTr1DydVsgGZzZS7Zaae9nOIB8ejrbNENFInp0axpdMlIq1gqfEgW5rRZHN2sOVZJu
wWaC7rQysW060Num5ZyjjPpln95OI8JVG9sf0qXlErrhto1tMl1W/FaYDxczHhkzJGdtRNtSc0lL
mzEpsDnRvXfwmsQDfgDQbhydqumLKwgWgZefBYk26xz5WVfaYrgYcXgiXBl6Ot6zf6/ZiM8l67Xy
AeYIt6ALlkyAJfpb3yBT6Gu5Wppsc9p6qqieZzn6DZVQ0jAYO7DCn1skCkEUdtN2brJdtaSvcOuB
P2oTqPDF3ZQDA+Ljsv6/aPm7oqUJtO5/L1pevTZ0suNPZcv1Z/67bGmpf9iuK4SjGsJ1tY/H+T/Y
Kk1zHN11bAjjtmnzpP+qWxp/AB6jMIm6WENwojNI/qpbGn/oDuVKBghFPYte+v+pbrki+H6uW4KI
XKFalAddTecDPxmjXbPLFAo/BcE70+YFTIQUTOOrWvmlnCPmG5XRNP+mLrle/j8+laqkDa1WNzV8
2X8f4yQx5kJRiFGz3Od+frS1e8HB1yAgNEpfInbh/ZakbZwXjxXznUWotvKDuG50mUlA01uywmhR
Cs31rc0foaW68QMpjYYEYUCQ1X5uL71jgyd6rEEWLc2bE321RPybN3V1EP/zWwgB19CiLq0KzMc/
d/gaXZ2Zi+2ClkQUFNWX2YWE4jC1qud05iqFuu1bcisBc1WEGprLExoSJLrMKJyW6AzVEZJk96uN
IcSCUKzgMBywLGoGzqCcBMhii1K4tr5pySvY90BPJ6JxYBvoIAuINFFAiOH935jZ6xwRRSjv029J
SZiYfAYy7Ru5QYbiGPw0vjnuzGFZ/Mzy+tzWXAeM61j2WjHXTQryf//ScZuZYV4jXew5mccIeEo3
gV9NldR+H9mX5tL2lNDc/vunap/rwXwsd1gFFOlQ40eN+vePReYRS+KyC7RFOOYoQpjUxdy9IcuD
O9G6hLKk9Mc8t6FokC1ahwe3FrDQVi23whq+0j9+jP2l6OO9cSZChPAS/EXXmr1sMPiacLVWsOa/
X/WvxjlXzdsNaZEGhPmpK9CMw7zwvYgLTLdhG2IvKH2ZHSZC6ifrneQlwrKgTkd37YRYAFCqNHBL
PuvlF/pom0Z9HQqJVPwhHm5jY9/0Mwfyxw4KvB4gkfIWwWl49VEpnBys3G+bi61fYlYApWpOZMT9
ZsT/AqPA1WoGjno4d/T0P61NQxdNk41WGUSTtg1pms51ByvX8MeZrm5pbtxI28FKQvthHeCAnSE7
tMqPqXgWnLE7DrYmMk4CQctp/E3LQPxiJvvbtX0amGNpjb3aLgxM7bJEw9bFS7qwFUP8S4ARW4jm
qksdXwUp9e9PWawu/k9z6M+fbK9X9pMZvuV/RnS5C7yauQ9DFyEzCdiI1Diac4BpuDd6PlJl1Iml
sfzffPo6hv7t0z8zBpKBpLSWT08r0MmtS1fpVise1Ean/fyK3mwDL3nTxESEkt6A7uk3F6Ctr94/
LkAXoBZWYoLjfpoGqWRHuVpx49F9b0Ys5ugt/VCyEazx8rhkiuV+Cm+raDO/kjkBk5ovqSN29kup
oKRLgcPfCN6OtbZrx52vx1/YZuPSwVQFTg6rmoZA9ze37RdLkFB1qI+0DW1EL58e2tArrqqYA0r+
jHZJ4m5rYDlXCoLIAnJfAtksz1F22+hkHKwq7YudEnAq6cQzn/zmWtY79PkO6rqtmchODQfv698H
UE8SZUZYQeHH0LEs7kI/PgKIsRuCeizE5ngoki9KAVWobXx5I6fody/2r6ZXABqGcBDCEOn76W7o
LnrXcIaHlPLGytTaDSUJa7K5joboUC1nYtJvKVE8uGZ5Vcj8rETHpVHQaY4+rf+dyJstuOrvv7kv
vxradM00FlhHwOn99ErXSpHicUXUlJtt0EXjoemig1Yh4LHNK6upt5UoTxp2HiBigCXqOyOxfsO2
+eXL/dM1aJ/uDMXYtgGRxwYJ4W1FIpDGXUnT9LkNi/0w9zdQgHD51qc+vaBH/d2sBkT0n4ODHRKY
EtYRzWEz+PfBIYmQCN2Bs2Q1uRB8UGXMWyOnBYewWwGgaUXQfPGKlUaHNpoDAISjeAlhZOtnMvd2
oN6uXDv7Go9iK5uHGM4wqnafD/M0/IflHWVIvw87KlOcbd032c+BBT1Dq8OtDpJh/V9mQqQxoKeV
vEAeyblIht2AAdeZDd9l2hdwCUmom/AcmGl4qAQQyzrf9/CRUF8Tig5sSbXRmQ/pXjjZfrBjyPPk
kNbOoeiF1zj60ViiW1DQh9ImVi3TtutnrXrsBvVbHTYbqsPnqc/3yIr3qa5u6Xz6uiGDRiMnlVZX
2ZIwJCjcqPm+zXFAOQ848YN5FJ4thVet/TjOfXkG0kwYvqp2O8JzYHFuBoMDu1vfxxaHyEEJOls7
oeKmdJEiI30bQBjwE0ch8n1CVcAQB+GEUCdxoZm6v96rKDqL7llNf4D63udjcoeJyTP49cpiHUIa
USpFixQDk6bQiRvZG2ovU6djC4k3YuG5aC9CbUBUrZm5ZxDgpFF5Gjd/IMyV7pTXhs/zRCDJy1pC
zFMEnnO+t7XHPmw8cLm+TF5qIRgDuLhUJUDTSjneRWEnvLHrNvg2vJbsTCVi2U6R+k9F0Kr5KVxg
V0bjNnKGg2UmO4Sm/gqJnef8qxyvXJWNRO5Pg00d5nkmlymsr9PS8Lux8FzmaElRy6pqaopEXHHH
NBo0o8y9Zr0W5vYeMPx6V6muE58CAZdizgS+hkN4POTekOIz4+OK/EcKfwxMyNPKk4i08oqiJr24
9iI0m3MtamXUqBC3TfL/6AOL1nNxoU5qdZTsRJaMUzwRSrn1ZYIW2y8WrmRCtL6b931mB1H0RfQx
X/peIvo0qDdInTA4FZ2+xmYS6ZYpwr0UwzHvBbaWGJE15VmUqY5zLZoC5TDDmyjWgeishNqUvrXz
3q8EAxsiWl1SLbq1rIuj1UFYQWYhFA+WJewTNnM9CV4gSAcfWTXejxPWGZ86M9Xrj8XQRtVdzrcF
iMGxarlxl7rOvYmh0rDHXstZgrh0qPR77BQVriOlX2ADAK607pvxiwnbsXYjqq7uxqRnljacGaDN
40kOItzek0uJUhuDriBPnV1iFyWBCWKlAz2WYCKsAdgM+rKxiy81cRkL+IWerLUqgLbrNaYWKNEr
pRdqQ6gl4BrYzmPrDFsHJXuG0WApxw0uxYacWAvsFw1ZLTAaEhdpCTeY3ArckU1G4ZXmOIGgpc02
HD5gOt+aWbA+yZDBIrNjxVsYVwBJMQXXPB+tLWgmjvSvCtiQZaCiC1Zdcj8n7rztu70RpJG+lWO4
FYvOgclAIBAS0gdh7UdDL2LhBzIt8oTzo6K0qS8/2C7P3FXpGJtOf2E8EPH02OEbpb6OFt/AdRJu
dMymE8r/nkTCPrxRO+pf3Gu564iu1siRLjr2AlXp9/I7QAg/Y38ZCX1nsl1w8dUPXBhKuWNOywjo
IrXicjchaDPbclsP/dYdEvJMbL8hQiu2uH/TkaSQjRz5qhjNzF74Kr5kfX5XU9zkIFEkmSYDM5rS
rfSndG92r5naHnVH34WLFrC1CxwK6sCaGGAqfjKCBJg/WiyQHS31rGk9HHXUo2l90GuPKqDrYvSo
xXomJJemHYI0Tzc0iaiTX0UlECOXSNceEEJ8PfQruvPShqAsm/vYeDLlg601nogIrjMxHDggDSZg
s1LfCaUPMhinZeM+Lpj/R/KCTD9s3C2IFjrF9rlMdg3N5Ca+nRZlu3KH0yknKzlf24SbMSLvhLfG
acorUqWDYhr5XdWhQn0UonSeBf0TDSxfcTAo2EFBqQH3F63jUV/xLZx8xkjxfe5PmqHuTSArxPuS
dJyfRw6pbp3tOmzfSabuM3zCldrseyBUKt8kguckGSM9zNfpMZTPKFL3Y8W3D2qYoS3GYGt5nEOI
AnqON5kWAPqdniAsFxJNrV3osgzkqxOr5s9GGhRxFbTEtdeuRFNjbssW/X+vem56p1chCxK2vnAH
9MQvFPGctzVW/n4nyViDB7HXysyHG7qLQ+fQJNpRk3KPhH/tKCeDtq20c81URGEexWS3GRP1oQKq
0TKIcb8/KBHBfsttNVi+nkk8l6zRmThFqjzE+sls7EPPMknGKhpMic1NPzaNcYVWeZPiL11nrqW2
D8SzbddlmOLTMRt03JnPbbYEOgvauirTEz6Rvcpcx/4enT709WNRitNAmaWQpt9DC21ESpqhcRzt
ZqcILiqntqPq5Pg2Oz3udiARA946P9e4cHYWgh3B+t9CuNHriqFy5escWTq6nzLuDQI2uQ3sPXGG
WVj4+fE+PKiqfm75qEQT23UhKrDZWL26bdCZrwtOaUOtZJbISCeG+sTpG17UultiE9WvYfeRjyO1
rp9zGB/jukpVywPZjXvDZHnSlP26uxkHYqKVc+foV0UmzvVLVwGTyAX2emZ4nQykrgm6uvDQLoJR
ULeEdgXVqPnWwBLoKIHjXlGg2a5w9TXUhKSgm6xzb/rBvuk7BfkS3fj4RcWhtm60QqT7ox+p1kHT
xDmHFVf2AA8qbrqR3s0Jp+vROiBcvrNG/bT+ORY6bRWssoZ7QRyA/fBg1tk+mc1jBIyi19RTGCls
HPUru2FlbqojEpGkVwJzlgG1lZd0pHOnGNekWh4wad5M04+wMu7qwg7acO+0jJNIP+kJFK+h232U
fbimdZMkHFy9NDZkNj+jND9oEwGi7YNCW2dh45GWTwa1eUsxDyQO3wlXwOUofCHanSO6ncW4jRbt
hHc6KEfzesCAWTrlJTSz89whbpHOBW7Anl3lVquN4zokwNF5kdsE9iz3E8HSCa/rbKD4MW1k5DwR
Vz3juXoIG/FMESPaCBqYG6AObAuXa4PqRM3+VJXyUpcp7tf6nooFlOZev2LgxWTXe6VEoMQCbFHh
CgEc/Rd7Z7IcN5Jt21+pH4AMcPSTN4i+ZxMkRXICIyURfevov/4uV1a+lJQ3M18NrtkbXLOyVCpL
VEQgAHc/5+y9diu55vVnkbAWYFPFf/0t5uRrJB3cBiKtaJXuTcy7iNfQM2CU2tI/O7dDooGgGDAy
2A5np+fAAadAj+vogeBxeuNchLw4yWTlIdaDD7PiDKrpn6kG9zFDaXTkmMqDGy/JvlF/HztH/9Ia
/kmE4yahjZg240XG46vhyHuZjteMk5nIicWYR+tZK1M0jTfJrK/jSf9SaPPrEDX3FtB6mMKLgeWA
5LVNkQ8naJXXtsBQYXIuZ8tYhujrcFzibJGTdaIT+MUMin7lON5T25RHdrtT5ZpLXYyvEy+Ot7F/
rXXjGnAtQfWtpu4Diswtgr+LBRXMm19Fon/ODOfSx9W9XtePYcaDV5l4rsTBTd4TVHUY5q6mTu3i
igNl95XQdtY10EEWA1MzT++ioHjSscg0bvdsNvPVaRAYDUX6MukvVjXgMIwtudAMFqjMOpc25QbP
ZzQkO6O/tjyGXFdICaxDDdVHo28cO72bU25XgoREQiXFDdUKbIm5e9BDEsub+DXjwOU/JHw7qJNP
dhnvK25TP5hItm7Y/MP5M5qe40ScUgoAPTDNY67pZy9mWqTDI9AGctcI+2atVh+uRH9P/uSN32MD
6509ybcPnTr7qdBNWiA2NwuAJcAOOghstJvRemD8PeYjA69HlwtZHySUV9foF772Gb4t9d7GqF+t
cWSKFq4iszkS37jddVl+hzPvZSQfUBu3WGR3BpJDIuZoSC0trV3J6D0mG8tqPxCiLYdRo2UWg1rC
HrHkErHVMB+NkKXa8d1QpTu1hARTnC1kIdmyefwZEUJfw5RLM5hLm78ShAl9gYDqkiwZXsmJOfNS
G6pFKiKluiOLEU2Uoa+GKty0z53LZmeaB+RTaxNXqFq687wnNGCVRRhhc5uBHzVCYu/7lL4aZYWq
oNQmpDpJKKop8yjS+FWwsqQVBzzo1cQ+b9Q+2mjiPOfdtgNRrrbDhNDfspNbhmkrv262YrbOqRE8
tBqHwiFY9wYOrbTZ2nCURF+t6aRubG0dm7ArdP9mLP29yxlfalRZbM++eWfq7qUU9sUESUPkMxLB
ZFe3cps6BR6MdmNL1qsq33muvilcbQeG6WJKsTqA5zgMHYP1maOxjducnr9nMq7krRh1utPmy1B+
qMJV7aBhS42ct9uSMJqemspr+KKJi3L5LT/cUJ1arHqqxJ9Lqk7KvDhGajTqm6rSHkTc3DfjXTeU
u8gNHvwZa+LEVKfM253m3Tu1fZhnGzVJuy1AKC3qIt8LF5i4HzCwD6uYmyw4OcXOYzIdVY/qLdnc
UG7DxswOYhnpC8wBSGl0fTltjYJgZ4KNVBnfVaz4botDmK+a+PQsYgOiSp5drpK1Cet4U2Ne5msA
xYRsi69WNSR0Hv7KNYhopYLMfqswbe4mVdKXGFcTtdY1wQ79+Pc/E8bOwgczKLxmOwh377jmWcMM
rw/+srCatTp7hC2NajoEajgTspEg0WGcKqFHq2xd4zihjuFB3U454mVm4BNxyTK4gStzqgRbN4as
jglsWzzSX9kblXlsauB4Aacccmhrm16my6Pri0sROvvhnTuMI9I6FN6D7pjnvOIoA3YcxNvKFObR
TYGLwsvKVE+Hv8hBR8h22OneisfdTbTbKc3uEnt6VXeR0ed8efYep9lKvSMXCR8Ymi1ofgHLsv2o
FKgQv+5g7WGFrCIZq2oymM2VnwfrNL1pq3mhLmFMeaeeJhCyy44TeKmhr8G2GNE40pR6Mad5QNNH
bScYY4m6hTRq8zTU+kadWl2m6urBVg+4AYG/CWgK8eSFkXmY2pwOkPj+d3w/ydL3AE25zIJLNecn
K9LBQ9GzKSMC2opF3tv7yZhe1X/j8VhrmCZV3J/p3hJSygplU8XZaz/vKMt4Z7ySeofqOkiIBXqA
9Vp1XGghzYG/bvk0llM9FTb3lmrJaauag2A7hdvvncn/nYb/4zSc7uPfTMNLVOjfmuat/cnFY/ND
v4/DxScGBYaOxAFa+G+GnN/H4eKTsAwUnLpnWQBIbBqhv4/DnU8eSU0uAzQWVIM4pz/G4c4nx6Vn
7tumazInx5jzH9l4fm3Fe4QKwABHw0JIkQur8uduq4TdwygjHVdQ9m+YMRN/gMka0bsWkQfEig50
Cmqgz0FCJzPniRgY5h1Y+iM80BkJNzdM7EqkKWKaiFaJ1tX02fL9XTPIm7wc8ARRnGfVcaglkFA2
WEwdtnififToXbkvk/LcF+ZKy+pLz2hXy7y9y/KF22Ade2jCQMclNAKmrxkmZgnx0pDjZ0isB1za
m7nNd7Hz0sJ/ajxJYgMgG9A1QdAdoVAf5Kzh8jCiXRdDt7R2qV0v9NE+i3y4jUKxRnqy8DjDeOF9
kYTXyg0/KvccaTg2xRQ+o4xL6M8k/ClNOwq7P04hKPq+3bd0HOzwONEZKH0sHdbBqeZLDSYBLv6E
ZnCUlBliPkiSM2ex0wnOJprUKeQKeZFSQIG0iPYGNpwMJHKSc0nQyxvl2mwilI7lMZ2/qkKocnqE
XgS1EngQM3Q39PwUyeEySvcxzbXPMUVQwVFrLMB2+c7VH7WHQfiPOF6QycwIBtybmMsJ/nOnpeY5
7YcvRCHetaohTkvMHfyT5aLXHtZOyKeok7s4S18Jz4L55gBnE88mlUZnZMiKiW9N2xtt9O8bLbmr
W23j5c2bKPK7ibTuwosPjkSXy6rLoHfr9PH9SK78osrjFw04lVHLJzfS0GXVsJqnE/3G6//IKvVX
EXI/5cz9JXZerZn/l04Pz/7fa+jqrX376TcYVHD13XXflDVQdln7+2Oq/uT/6//5b2/gP6xShDr+
3Sp1fYuL9l/HuG3lv+J/XRTU8Mfl6vtP/7FcYeqzhOcidPjRc+iIT8zphHCFij1gasYS9/ti5X6y
DGxWaHcMwHNY2P5YrNxPJCS4aG3+Lfn5zyLn/jR59RhdsmTirofETtToL/Mx2GS1GJk8s1iJ21DQ
VxroGuavpXuptHQRdnJdInuBL7V06kcOg03y6PIb37rH5oJMmVIPLakO50D3N649sJ8jNW9XnvuC
ynfL800nGSand6oCjUgy5Y3e9pazgKGC4JYfo3kG3Wbdxj2F7YM1XKgdV3r8EOYGtJuP8i2Q2dKr
ooUOUG1K7XXlvhj6+5BqS6zWTOPzdRjQEtHt1cQJUnRUobVBP/OzfRnENa0IASbCwvOA3IYYipAm
cY40Lsb0ueck29zr+XuDQ7uXOMgo/YwZk5n7ECX0HqNwLXCmQV7edm20Fog0LT4f5x6wDRHldbhy
Uoc+EWA0yUljZFoVmGdRU11w2YilOAiXT09ckVpOE0Yh4EEWJeePGGvAe2O/BlO+jBPC7MUiPKv2
j+jXbfXcUTiie+3aV3LfWqe+T+cQ3Cv4POY6RRdCekZ+naUn/FtbASPJsN+i4SLpVLVWu8S+vyMj
d5l7nLHRs6PV3Q4ILiMTQ0/f3Bj6vG0RcA8D8lE5AAxq9rHkFNgbxWvhz5hFzPA+GOXJSjEVleVt
Y6Ooksca5xNIuvu5bW4S5YwsogKadHiv9hp1Dcq+2xPBcWqC4OzmkPSbGwkBI6ShpSo+l46E6Gxi
jiR9Yv+qLukU2esJSkFlne7VmwX5v5zGDnbIsOEssAsd/1666at6G1U/b9WlLyKxnYaXZLDIqNa2
rTmtAq5M4/ON1f6pMrMdFF8yS2662TwYGjeXuUx06kw+9ZTAVjWxgHJYZIx/Sn1WWrDzWIeBgyB6
piCZzRuXrqLVJa+J3a3V/pOitbWC6BD77THV4Vs6UFe8aetGwVoE3aahgV2FwIucbKX2lhaEEFX1
loxu0shH+N4JwibOqQUHb+0j7keAdGLrJt6Kv2LnUe8kzbIilwWkS8tZtvlKtNdSh4tN+jhfyr6E
XlLM+i6f84e0xomLncwTGdXxi5Yehxi0offa1vYmz6K1OT6ir4UV8sppogVfyY0XWmcS6TZdb18d
0e/tniFdsPekf2xn/14LnGWsz9BOds4s95ZlnsfY5SYKnEWrtOhyPOVwxZLS5F37vB1UaDxPgYYg
vXlURjidtkxpO2+29dkcDSBhaNvL8OgUdF2LmfdlrGSKGprzRfTc6d+MtlwMeCh0GxxW22/HlGvc
fZtFuq9Rxk4qSjzrlq49AbDAbxrCncUz7PbpsjE/Q2EmdnzEFBUtE+R8hvctGe7ahAbxRz/T7SC6
K/5i06smTKnGoZrA4QpxTsTMHZruNdA/F9UZ6OjZw/AHUqaMzoRW5ZNy8JXb3BPAbR4xSkXixoSP
4lvfCLTzKVXMJD23TbSCOr8lc34pS2OZ8D30W52OS5ql+x53R68Ri9gWB1v1n1mo6gZh+oxyLLuj
bwNi87UjLFEKcM7Tuy6bhQQA4envSvciknSf4Inwe2YVCAD7Zn4OR3ga48RiCXqm87bRtK2MCTT3
uB5gdVd9uwG7vtajbscwat2wYI/g0ODMojSfF0aWb12t35U9r1Ll5940d7MIV2hFN7Koli1D8sZq
NoaX7hBxr/O+Besumb88691AO5Pljlhp9WP4JE6hPh97Iv0y+x3//D9JWqxfFSVqb2I+AOwctaDP
HPLng7QINR7CeOR5SvKdjbmkbLRHK1dakeI2psuhDdF6FLTp+XILDsqGikQsGE+V4dqjmo8tGkUT
h8vG3hG7pECBK2TqJ2ERvoRxxYVLNToE3Osd2vjXSuCG9e6nKHwCH7WKw3mb9Wxms4M0nmM4DgKn
Y/MyIiZ7HQt+yCmWY5yRUNQ6zAXt5azzLhJWJ1aQwQq3gsFpRP1Yz90NGGN8beH9FJJUp/MuPEyT
c7fpNRQSEbhFkD1leE2N7qj2jWrQTnWH7aRJeSZ5g01LJgWdf2PrsdBNENP1HpkRa2EHb7Zl4SsJ
/Yz1cAuB+tDnz7UTnj1U6DmgwNa790BfjZl2InTuDgvBHRvIJvfP7MMntdgGub6WvYFNMQMl2a2l
ZMGSLNoui52MYYUmDJWnbVt2sILSJ4G1RzDEc52Do2t3iPHvE324GLP7GKfjVmLBcLr2GET5ru/S
O3bVk3Le9CPr+bgpW8ayVbbTBevDhCEnSw4hgxJJl8Poy1vQ8YhQo63qDQ09/jLeqzUva1WTeNEh
N3emFmwn08I3Ha0TgJZuVt62VXkrWfkMBAy0tS8h6/n/yIH4L8+6Px51/89fHZv/fzwQqwi9vy7b
fzsQn7ov8U/0DY61f9Tt+iePs+73mEHijFyH4vz3ut34pBATuBZUjrqSBf9xFLY+GYZuqTLfFhx7
3R+Owib4DQ/8hkDD7htU2/9R3f4nCSbrjCcE74FtDY2qKut/kGAOonXcIUFgOA/2Sk+dRZo8l/09
sw40hAV0NGi0BsfUWf8HHeGf1Fm/vLD18wsHqFmKqFUv7N9YyeeEcLZQe2TOs/zhG7n9TQz4o+za
EX8SwwkSD+lO8AlZTvnfz6+UjHZsOOojdko+bnv3mmgwp4ZPFTOUVnCwMpVUULtWVXHLUnfvOfDO
DLaxrNhXdnGqjHavaZzhB31i9E5gMDYxWuor/loaeM6id/2HuPLv64mJXn/xJfG6BOsBqN8WMSih
BlNf2t3YbbgttOwkxuQg6ciFzUxevfZU99FzATjcHGOq3dfepg9PfnPNkibCz1Ux05hNXhqX01oF
JpP28tARaCH7SyeQsiXiPLT5qUf15CtpWCCPpas9pX53HAWnPAYzAidc4ls7PeVIRhhKw9mq6Viw
B//eGeRpSptNxPEugTDRldmdmghOGTUMlvbaZMXP6+5iyxksGNm++J/Uys+Y6ypZf4kwXTXItrIC
kRhWKUgN79/WLlDDrNbYVHeJhxtZZV5IGpmef58y/1Cd1sCwdg5434oIqmfq+8xBPaOvOgaNA7jJ
SMlJEQbjQER7FO4igPHJWsuw7mlYifEG1lV0KDzvQe1Lag9KnH4NrNjK83XPITXLGW2NZPSeWwPA
x6x6PKzsjiBdKdulInwZ9HS3Rde0tgiMGgdUI+51QjiacIwFnnnjk0Pcl+VJDdqtwX8YZu/Ue0yb
gnTLpK2mIa0BIiwQLMyBc0zAR7fpmxTpR2pGL1pxbNNqLy2aG9gJ0HWdQje9q+Nom0TaqfDNQ2Fr
pzi0ATHZ2OO2ftlx4ZKlpC9CSshSXakSfU7JzjhUbARIXGpO2ey5AKWOE3bt3LWXHf7ZVC9vA4sZ
J6kfkRViPKQVE/QbHFz7bZQ4TKLGNaS99RBGW5JmRsyeBWioHugzd9vIXphlzkFH0GPn40Uvh42V
uLsMyPBMPlDLdHTI8kXPLJpfEaa1+0pOF2bM2CP3GpZA6TPqqlyAwEzr6G/l00X9pBXYS3XfTnV/
LE0245yjTYmgoQhOs8uTNfXrjDl8hEqz01Vlh7KEJ8No5Y265ZK6eVOBoDJn2MH0XYRyX7fWgU19
N47XLmDjw5ZpOtGd7c8UOnw9OTkKAzswCukoKRjxo2oPrJ3XPrTz+Oyi+3Cm+KU3i5OpNzdA3l/V
H22Z66t53FRwSX04tPoykNED2AH0Sjx8Gq5eGW5tF8GOEd9DFtsNqX0QbLt9bFOduNfG0k6uJKlh
mLYzdWWaX5zKuOWM4fVH9eTZ8KfVjD7EIet7d+qlVMsQl/cpRZIYl+NyBHvqGMPanMk94H24UbZr
1YcX1dasGLzQ/CyGDQdlQMXc9HF4xpP95ft3C2N5o05XoiIgIdJXehYitsBIOoaHTFoUhwQfhOSC
adlOM3oIauaqD4dLSad/dOyd+kwTeDEtljet3u7R6CIXUTICHVIFCRmB3JuD3KccVAitOg3NuC0Y
fpbe4yDijVffeijaUKJH/Y0qTrOS5RX9acB1I3DhEIekqefXKkQYYsEYMDhTJ9zN8UAwubMag+Ql
FzzZTeA+Sql9bktOl0EPqZRuJ8tn1ZZv0i1uYuGei8Y8W777lciLQ12F91Wuepnt3srL21ALPrOx
ok3jZoq/A+AuXki9dQw529p1cjK7bFsLBjaOvgrrFzth6aBfoqXZkQkIWkjmaiO/NuGDnvr3Nku+
OVA+5X6FWV+xKSLsOyL6iPSTxpRxbvr3xhnhPAdoTHLrUKfRWrKq6wXwWHmJWELirFjImFxb5EF5
xTQgqG9izN4ZeiBboRVCZ0c41EkP5E0V9t+PgGreSeV8UgdkSMgMkRPG6pm5SQ3grUyyuxHxiXaK
WJlnxzk1HVfHQxlo8Gn62r+2iQRslJ+yjDsw6o5GPF/0mGN0Ory3LuhrBDZ1bW24GNeZMF170E81
Fm5tFxLlUeUBqSAaulx0vMSs2XWAOJblxRVnv7V2rpsRkzJcNADO6q6Mb+oovlNHXkKed7QHLt1Q
3LrFN9fEdBShc8If27jDwkFYlIvq2vs0u2euQ5XcTUK703zvKu3oNHvZvWiSu4R1rSMQz26nd48e
CdDNSr5r2nRJB++xROS8IHzB765Owa3Ld9JlrzXSrDq8eJbYAs9HOuQ+9H51Y0z2mUH7kku0CAD9
hP62z6q912dIwTxaSe176CeveqohNilAtVQjuxnimVSOlwzBJ5v4EdTXLhjn7US2h8cyFTP+9m99
Wb7FiCfcGCst7SPY65uGb3rSmbr23qPt0kaLAaq287EJvjnkd3MC+Orb8T4a661R5JwkjJfCXhVd
s58bxnXZGzCclVtOWzUpqE2Y19LcqbNJzeAUzPL9AHAeLDyVFsrMB1r3KtN+hWBjVePk7kI6Z5q1
68ro0HHK8bP4QHbBakpn8LwUeXO/Ub4zjSyHYY5fI/R5jawhNlVvXYI4pVKp4alXvXCkwf22sW7C
RBKx6933OUMVEm/SL+p7iLTwRkAb7N8C6vc+8jksc6b+35nhP3XjFZXur4uPhwb/7Ne3r7TiH8r3
t7D8qRevfvb3Xrz+yaJQYMzn0E34bT74Rwnim/gvdZ1iwwO6+kMJYnyiAw/5DhuJOj/rHKslOpMI
uiAxsPgqmPiBFDRxLxn/SQmieu0/eXiEy/tSWQmOp6ui5ufjuRGGlq3HuNsdD1FOo3BRsG0AlDxl
ef4Ky47uLDsXq7n8hxLE+LXV4vPSynollEsGJckvY4DGiUmqJCAXqBjxito1dl3S60l5tMb6qvXQ
hxVIKEunp8wqyZ1WiiJwoR1tlKW7CUkiyvMGlVt3+8MX+d/ULMTs/nxRHCyiBn0YB9sKg1sMkD9f
lKZO3KyGpwyvnwlbok13YV2GG9+esp1Py4IJBBIMirO0QrrVaO6z3Ym3GRG9EUGLYDLTAqQqoeWl
iNUzWa8cs/8AlkxcqMO4IHGnZVuHwWIHwALUtyg7Fge5idDhrZrqXJr7JA/vG6M9tla2iUb2+6Ji
sfGJ2Ysjxht2t5fll9Ym5ySbnVvXC89lljUMCUAnmPGl80MiA+0RG3Q9sF9oM4D6Bg29D4ytuZhU
JKaA6lcT8+qX15EEubImLD2Sz+OoP4EiIIy1qsDo+dtu7Ru4FnQ9fe9dKGKzZT0KJRkhOOZUz9MN
UQyctSg5lsqG5WjFl1kgwhgKwLqVw1E6/poyE1g0A+oYNzzMJseUSIPXYOrBU4CixyJ2fU9huCsl
UKUR9YbX4hbLB3BYNjh+m5XSMbJXUxpfKvS0ucoqV5nYUWLd9TamtwDedQjWzaX3sySEFoH80Q0J
WidnVyNgzUVHjRZXz5jpSOIgyWg9tqSwUdRk69CpSR0A+hCaMYOOMFgaOYr0vEKfJUPwU+SBi/c6
q7/imLoJGuwp82ySKlrxwZ2gxW/StLjuSOkCu9eJXQ6Nhyarjhe2O6c+P55iYnSxIC8SlW9eOf6D
G0z8rWWXbRoTzjgdJczSh7bj1opSYHLtiPDZlFurakiQqPDVIgQXskkv4RPFEg3jUPeXUlR02/Q6
Rf5WBdtOp37Sde1RBSYRFAQyB+4pQLwZKgdJX/YAy4YctjumjEtYZG8yyj5IjrzmddnjmSIvLJA8
YX3JdI6+2B7d2aGTfbPT+vAsGFedvCE45+z+25Q1DwQ21kNWmJjYiaAFYIKkF/1pPdnt1W7LAwlo
KJeMdcjsWTrHyhK7wZmeZANZowQfbfPtd012Y44I04MSO32QxUgXwGBkhrWsmxpmuzXZtMVbdzs4
+EKLVGNjrkJG5Za1rqKQ167y5DjF8pKI2YVTAj6yZoAXuNV0aPICkmJDhEd2tQexDXOuCvWZXFpu
9poFTAPGL+Non6Zhuq9CPnPmZNjF6L8UGXmrftZd/aJI6F1U/iaYXiqnmNeNnA2ANaG8TOofrfAu
jinyHRoIRxXcFnRrb0qQ6sfIgWftprCdjSuyLyTsJUTq8pYJZyXKFsqMAcOu54dElL+qG5okp0NA
cAaJadx09p0sWXyz0PxGJ8UkAaNcjrO1D4O52JKLV60TEv+IZ9MYl9iPMm+e29iVMKLdTWWGx95v
V22FswzwMsgUiUcoctznsEM/lVFmL8IE9k4vgN4EXXXbpCjpYOB8FeA621zcQcaquKQ8ummbnYzo
JXcSAvpSg1sFPfSi1MpraLV8SEzhRTA+AeaHwqM9Bw2PQ2Xy3j04aMQ6Hue5P+flpHNReMegw660
ALaR2e2hLZCFKMh6YgDJeDVAAqffhj0dYz+/tQsORHqHVstIt7SWl/CiHhr434Zr3OlzwIHR/KjN
4qG1MIvUPQ96PeCaoAsRalkEStF7MFOcPjNGVReIDsvSg2bbGzHwRzx1b0bFcKlnsmeleRf0ySut
ZEA6GNidIjgOsiQoD6FlzGwCyfHaKVg58iy8tf140xeNpOTKqqWB5CwV5XNljYQv4tJv1dx2YmFg
r8ji5GusA1DCdkC+ZbuebPa70X0p9OoIHM1blG2IpFgc4NM8tVaD4SryHluZc9CM4BUR0Hk/V+FR
1755KRuiQ5AHrfcvhukeCqN5DsjbXHjOvZ3MdBQCljQohDd5PJ3YW9ZxN2FuqQ9qdoJSngH75yLn
Jo0HtvjQdC5TTiqIuLMIa1d2o21nk7fnts2z56GAMalrUmx26CxvXTFs6IySLaa7D7TmFiy3vA7M
jZR7oUqjV1ck71OGxE+id9f4TnyW1dp7TNvHwIWNmnbRVy9gJwzH6L2asOQRlji5RN01cw/6qjJe
s6g4FSkbpQuWewFH9TUMDjaD4u+vDB+820iCqllPV1oSkTQwmnKX4DRDd4Qtp0leUR4ABS/ljR86
QInEE8HmCzEWvF93vJ+ypdP49lIvWI/nzryMaPXt0j6wXZENzdMKVvR2tJ1hbYsHdpVoERM/vfD6
+HF02dJ7ZnU1kvx1X0+0a4PsPcYu5XXonwnnjJczwuLvu31F+qg/ddhmoo8+4nKRdfMgiGechbWa
TEBalv/o9R3VUbbnqPOQVjxbs12r4Gi+Z7pYcBLgyKVKO598Tbh4Ab2wBavHxioIhU9E/F53xWsd
23cDCS9TwhFBNyM6GmF7rNOWnNnz1HJUAVM3JjcOc96CuXauWlXDMH4EOaGJXUcORoP0CLLD19Qv
b3uiFWK/fkuyysCvygow9ziLJiv8yO1erqLkIutWrAb1gxihSARjFNKzSoJqOghhX2P/jpBJbyUq
j6XA07cGjET8u5G5Lj3/hUGbiouGZp71pxldRVB1Z07KVFUm7QLpNSfZKVpieasZ2SmesQm5RXIt
c+Sw5JYkS7cRWCk7pmxgV6cU1exLmZWcE0suVk3e9MJiF6HzTgaORvc1GtZUaMbCCqOvso0+Kqc7
54jaLRjCqal9EWqEl8MVBK/ovZdMr3HTpw6ITnU0GtqAvbRlRdHi6WEMHZwQ/TmeuUudiTXOLfIt
5u+I248r4srsNeiKW9R/tIM5A9TFnVXt3MK4CR0J9mVh94HcNiVJm1pxXznsOLNLkGs40YmOGUtj
SwUir6+zSps2k38ztGZ7ENJKl11ymsmULI1aQ6M3M5kbaDymrEFJby29KFL/UuZLSM1+q31NRmrZ
DuMdL8i4DsXiwgiAjBQ4QJPWXPdDdh9mxSM4EC7FgJakeM3ne8I6eTZm2h5FMixleoo63LheWVob
WZbkJ0TywavmPY4Dbz8wFu88oIqsDIc4AQlSEDg/aAdOoE+pEDuEuAIWckgekN0KAMtuv8NBCW10
Pme+362NAAZ2XskjZ8VR8I8q4ebuCKLBC+O/daFPc7/hq5Hx9SCn7N2ejLtMiBEvKEHadvA138ss
65CGOMV2bsxNmMGuNSrJTsfap+Yp2qJDqb8Ybv2uZQLY8jRa5T6PM6VGajnRE6RDHx+gbG+9I4Dj
mx05KhF5+OqY9cPfVxq/lkDk0bq2QALqMo5xCNz4pdAQgUQj1WEUCfioEHmdS5uxdTsmz1pj34iZ
1DjSTNWR0aizW5eMxYVSOKXw1u5cFw4PpSfZsZhT//6dCWZmP9aF/35n1D6e6YCC+RUS5DtO09pl
h3ay/9yUw+dmDr867uSjI+kWtD9IV/ZGYM0PXQSHPe2e4wCM6eCEb1NPnkxZ+htrUAMtlvHKFePK
6+RubtnHY04RHQIX28IlLNXBRJYE9AC8X4oB8rlhjP8whPpvP4ylE+jiCwcZ7vfMkx/GbBradNvI
KF1EHG5mUvsWle7tDdb0VdNxfOWZnwPEKbF9Y1j5bZHPi7qJiP+ykMo7Rz2YltWUE3qhUk1Hdilb
nhwby3adCz6QVz6PwaWztHJR+d1tp5v7EP1qT2DlP3wSQ2EbfijXv38tFlQ/l+AAghx/JeMP/RTr
/ZxoS3c0iXz09acZQeaydw5a5twRPITzFUfS0icg3Te1l7+/K/5UF3O7UpBj2qL5QFdD3TQ/XEcv
lm0NaBvmntaeSck8VJp5+fuXUHf8rx/QNTmyCFe1Nn4Fe01dNbWIGDTYlfY2a6xLr2sH2bOm/v3r
oMP+8yvxEpYuXEK9mfX+AqDBCJmzGCYBpiFqZljrT4b9SALjC+wZ6MMa0yEELMz4Fq5QS7qwMs7L
0gNjStxM7cNEzbgfiFBdOhE8XekiK3Zr48mJgms21VueII6zTfRVy6y7yuBGL0v7GCnxAa/gcPqN
Jk79dZBjHoiWphx04NLpRyZvOh3+Zudc3BYQKxKzm8IJGCuyqycWbQCncTZzR13DhvQcu5AtYzkI
KONyUbhYpkED73UfPxJobSclfbuiuoIeYHxo10C3sUU4G1X6O3ryZBRn2vpXJ4hmENtKtReWjDmI
g5Akqfa+GtLU16lPP8Iw+igmfMxZcCqs9pku6z79Nng96jAaNSagMDrakBvn4ME1sSP2Jm5Id3pM
qafj7jnqCthXlLfj5G48Ngk4Ykerq69hQFmQagfHNLe5mZQL/Mak0dqbMEAB2pb0mMOxh0Sdr/Wh
fpVedWsP3j73Gb8OzqVCngMhoLzKjqJSFSl2Bo05jdJbxoJbz9LothhA++mcXMq5vvrMlsikw07X
eYyuuhZb6UFNE5UGTkvL9WBiGEp77yHNOQOzYUS0LZSk8NnvnADq6tJzn4YkfVDPQAtFCxz/dIm9
FKojh90g50MWMTFNPTVm9C2pi9Nc8wUhdwH4YiyG1MMyC+hCK627ycoYmYUfQZmvow6MrB/Uz2Hd
EQOhfStGjMVtOD1aFvngRncWVnLs02wJom7fJvNTNcek2wIyULlTMeEdZvgecIzv8TSZLfuCD2d/
aZYfFPJv4Cus4HPecaPVKsFR0mpvlOS2laeQ8XsaUwIkyYk5M87qGUd9REy11dKFiDr3Ie3L5zkx
7sw+eWc2nbAncTSIVEEVlxOu7fpgkg1BAyW7zTTIrjJ4KDxnh2mYdn/IBmIT7gXztnHch8TgxyLs
wAuRs6LqNhUkpWvez/3SDzktNXX8taM08YrXTm9f47x5anSOSCapiDaCfJLcCJCq3csUJu9iBN87
Ypol4+hro9LK0ui/2DuT7baRbku/yv8ABS80EWimYk+J6i1LmmDJjdD3PZ6+vqAzqyTaKVfWuoM7
uINczkzbIgkCESf22efbl1jlP6c43ioTM/tx+fivVsX/yWzzzpHzj76d/46WHBOV9gNVvKsT5U5f
vETfiua9JM5f/EsSd7DeuMp1I9mSLWUD/z+uHMf8JFxEcuKkbIZmhNqq/zKom8YntSGgGDtSWWUU
le4vSZzfMlzWcVw5jqvStP426f+l9uLv54oHP4q//vutY+U3IFM2OU9Kh+KM93DqABz1Ok77ho4L
pRuhFx2k9FREC9Oq7jol3k4yecbj+WCLcQeyrgmCc0sG4CdN5s996yYpnd2ba/ibt3Rq1gFvKQna
FAIYnwWx8WTbBXtFFJzDNL8XyY3dcp5ytf7BmXgYKmv4aTb7x88vuIxvd2D589VUiQFRy+EavN/k
K0/r63Yw+PyB0TJtzyhLgJis594mblB4GiSMdiSFPQSdJMBBhoG4iXp2R3cYH8TAdtNK8bkKw/tJ
8zB4+0RRCMgg2Eb6hud9nLLXucGSW03rakLdxeaoWV8ayQyqzYrk6NA/MtopiLndys3rb1rHoK+0
MF1O7rhJZbw3mYCR/RLPzlUQstqqI+L/z0VXtY7loBQcKZpvah2zT1F7KoBUkAr7szhA7iCF9bVu
r/yi/UNZd1KK/LzkIIFARAIzMw31lbx5rSr0WalHbjk/Z4QazEMycaBBp8QdS/IYQOdvH3+43yQs
OSroj5A/oIhqpO39K9ZJ2llS5xX1qDx4jbbFqMHRfSJXnUVbz0LwK8EyLqlPVBEhxDydR2F6VWbs
Q1bSH0KzOWR6dc1oFQix4baqD2FQrMdg3LrpqtlilSVriGfj4zd+2ppRl+rdG2d9eHuphsajFFGc
MNnJy9AdHjIt+o7nAjHSpxpjmufcD8xdMeBsqBwXYVXp49nYItPItTEUPzeCf3xcfv+G1KLkkvgE
L/PkSvpVVuigDIN1HxT3LBRAfIhtrrQ9OuH3nK546iBD1dNINNUIHHm6YDJ/gzfrtu60P5wnj926
N9Xz8epYcE4J9GLJQN96f3WoXqNAdMx+21X52TG1K414IC83DlOV6itH9F+IlSgoORn8KMOI3g6T
7VjVkPHbR0iUh87xb/32ArJYC2eEaKD0K83LxxY9y2x58H1mmtt0GHaWl90VxOosmXtlT16o4Cgw
Ew/4h0jn8dGFiSFtFjOZwWey/j429iXTCV+NgaFirX0kN5h04Sx5di3aL517eSx8yfSkaXRbdOaz
ltsPJvqxptP7Z/YHsgXfOUV3PCHqBQw/WPEACGrKv5S27iBih6+d0z/Ytdy0oXxEh0O3Y902fIYD
Pr4J1VX85SrjjbGAHNM4VROfb+/Byu8iojosJuyn7BkZHbAYlRh6F0KEaseMIf0Vnarz45c9Pfz9
/HZNy+YoS7dUPw0Xc7qO+ANWhlXcLOO5/tx1HMHpL99YkbPFpLXvVcoT6vvElfn4ta3f7EEO6yCm
fMncqqGfnJZ6+gxVjrq+nuD5nzdJu+xi2BTYypayniuaMt1Bpl26M2S3dZp7BzLwhT++TJ1HHjqT
9pANkDHnuLgom5oOWJ1MZ5YoL7PYJN7dZCm/SsflSF+NfBn2EJKqOYs0WUXkgX6F34HoRQIWV918
HgdNsppAeiy9fnqQBqJ8l6OYfPyRDevkLMr1BmZNkxoCNo1q+uTvv+ewqQcTixjeC4MCm3H/e10c
OtELLOwkJ1iM6yOPOwZ7Iced+KzT/a+9tqk420AzkjuBWq3ZHQkidX1nUD9YzteSrsi6G8sebHR2
XQu5qfT0eSKXAk2RUx3/xSkzJnel3lrU8lXiXGZDO+4slxZmSzxx6MUbU0FrAUdtw8Kmlcncr1OY
UNW1vSb0B60BLIF30Xa6gz6jUNhRcgMidF8N0ffa8ZgU8UkeaJl7RXv1v3nwSldJy9HWonkFGc9Z
Gl70JENGt3AYbmTuvKYcdTi30BTxZIJ+Zofn5cAX2iupedQh1WBpvO1b6zLl1AYmjyn7tBT3zTyt
fCHHHWUb0zB5kaxG+gmxrr3Q8rNXAAR6byKNyrETCG781cy0tqY2u+u8Y77WYDyFVDs36+GypM9d
5sM48a/NgaokkUTbm3tsY35ZrC0GANve4xR7GzYqVbpMvfU4simEHp7NHGrYyPOizh51ifduspAV
QzY4LSKEhxM5obXRQuLZcQRGMtF3hPdY8TJjDe9iXGw2zlHLtr+RDH8+yYBdjvjYxPbR5d2QKYvs
NmuTr8pTJxOBjY2Rup70kdi2bj6+M9Ue9379ochlfJIHUYlz3sn6I3TS0PFsMtNlc6xvAmQ2u0Lx
tYrkK0vEY+q/+jHTz6pe+bevzLLDjDnT7BQryEDvnwjlSRnjiak02dAzq/Mbq+su6or7oHHgwAl9
1zliYwzsFB+/sHkifPEsQqNnrSVDU0oGV09s5PxfhtNM8n60gdahqQGO6zv/Ff7ipVOjR0sjZK4w
peag4y5kddMhARxP7naIdiBmemVa8xlfwqps54kkj2vCYr6b5vzw8TsVv3mnanqW2VaBsoti9/4a
+Uyg9Tw2EKgKFiaidC8a4q8Who1GwjsJfAkkMLOtFVG3QUhjwglQXfxOu0ylvKdai6i9KO193WYS
HzcjOr/aYx2Du1LPWPXsnM6sq/0wh+qmtfyFGY4HHRdHX/QHahEg812wSGxJ03JeuE3iLzU+esNw
jDOhuQ6ZRwg4wRZKtfGy9PnjC/BrMYunh+xLi/OKQ7lmvv/8DXdApfvSWUlR3gEdxDLJPmEqWuBO
E+nFx6/267PAfWGrsxq5m7SGTq52CdCm8PqZMM3R/MpCdu4U6IZoL7WWrGopbmyKkJGwno9f9tet
4f3LnmwNOskwXGjk8NCjVU0SIPO/YXrtGvQe//BKagr85HHntTjcAuxXN/9puWHgT2iANnmrIGTi
rm6fNHkrJ7Il82ldd+4uAi3UxarswJIQ9fGTB4pSDuN6Nt1kFRoscX4VkDCAlDRqyIdBbjxFabZm
evZLSA+Bzs0dgifxXn2AYUGy+9o1dwtG6Z5keBjtTbSxAuMh6BJAOiBOZ63pz/pyJKfGcwpiBImT
8+r5yqwifBZOf4jtAjJEbdxVnsu0QIoJYAxAN2yKoUVcx7irOG1kWR/mwF07nbUbwyLddW1O07+i
m1bdmCk970KDDupFzsbpXgFVyfM55w15YhPLpqMI8p70ytMh4hsmATqAglXJmFwT6ikYuwSKq5pR
mhzAxYSMWfci+97GX6MaqZYj9UDmHnH00lhAJdJDAd6P3qUrRlp1TKVgvQ65kPmVPilfXEhGmy5V
s2Zu7GUeVbtUH5jXJyQo6TA1qFNJJM4YnMANylNY1zTRlHNtskDOBvkXZWU7CnpVUMbAFMEO8Igk
vt6ceUP8tQ+T78Jeaa1tMF1HPRMdUK/KTWhylJpFt0g0dj8loBYxLJwKc8oiCyoqk1oQlugNt33o
X08+W2Zf0oSlg8zBtcGhRnzpeV2MZ8oMbA+kh7pZvIZvVc7gt2j9fm0Cco0SEUNu1c77KeXCdNFr
4q70KH2MOps4hzzGWh4z7uZpezlTJviDOIQtH61O2Quacdr6KRMRo6vvvca6TpP8wi2HA2y558yj
Jxc1d1VnF+RDmVdlufIKJn8foga3IXLjNTPVkNW8e1JOISjZPl9BoycQuTRQwz3QQyoPZ2gTUJjV
de6VAqP512bAn+uFYHQs99nUjOwsGvki8ESRO5Ahl4wbrx3JM5eM5BfabVCWxFroyXLwuq8d5non
STYtZppFH6LVQ6ydUhZKPXnORiw6gqhBouOS1rMviWMgamqkf2gSeHTmeNVW0yAIEOHdYS/Lro6x
b97gXFYMMqtyoo1Z9WsJdi/K9auGgUtoovSUggEVnEKkc7rPdsOvNet61NLaDkNWD7eiPZmVyQ4f
xaEcjRsQloisRvYca+IhlR7WIEoucFqPiDf31MUHUOIctLR9r6GIGq0LhpCqZ8wtUiTy5HtgRwBR
MPKV2bQPhuasccWNFzJXNql+nIgpXe3+R26M34KwXVJ4Q2akkzxKRIg6bH9UwIydBgYyBo1wKSq5
Mye2rD60127pQgZ19TPoScs8I8UIrxPSRUDHMh2qF7s9hEP1eLQldjN1MVlPTIRP2q3ZzlAABBci
9Jkyld2TZMJh6E0D5RlJeor9gx8PB1+LvzfWfWMQiaaU3oLM0z6cmnU3EDeXpTpAqgrwo7uMA/m9
bQgl4cR22acaJpiUOvuYHTV0NJH94XucgkwUpY6UN21sZ1imVv9QivKxCRzGimGDA1Rb8lycNU1K
UpaODaRSTGHOx+bcHjrv2rbmu6OEbuCEsftgYWtMJ4irmNYLQFqdgXCLQNXZJG8udILrcFJAuZGY
1Xtdysdj08gJ233k5zviAe+0xrlnCpXeSXGwzBSlzTnMxQUovWal2XxBQaU8pvZMFql1kxdztMGi
da7R9VgUFeYGQQ3BUeWQubStLRwOaY+FJ42HZYn7INOYi3OT2cIfyWyPe9XGwyunnQbHmPnQmv6L
79DjSVUA6QuKCW9abxniIQnOSqc913FbJe5TYTBppRufmcXy1kPQYk5qozt0+BUDt81CzvGlU2KB
EJVX7bsKPAdg+6Veeg9lFhx6Z/iSwRmyW54Jt0UEzGC+U9mzmLPIfhVzuqJvGZC/EFDRmtilvH7V
53RHZrwwnc00XOIoFmt9JQOGX+oyWGLXx8TrQrxmoWCi6G70/C3NN9rQY3o5FbyFKT0fC4escBo+
RhSeuxr9lZYRuybcMMEELbLlEIWi8rMnNllYOzIte2nSHpNQvLBN/ANdzWMpDJ5CTTIMrKCcViDO
RnxqyZ2ThsnaE99szZq3ABXom7TGpik9Jv/nbUGTT8d7KaQ6JUVIAjzsz+GIM8/L9iQMXurlqJ1J
rVgEg0XYiqweRyO/awJ8aXraPZmTd9cN4tWjFxQR+GK3RMJgqduYSYEt1iBmZYy+5vXwFdspQV/d
th/n7wwbfLfIcDqzJU5kqdU7MLl8si4FJmlz5PbvZcg9UnosPbY3bOP2c9XTZ1O6thfHt+ShvJAa
qp+5LS6LsqdRr+cJRbZFh9FFBZ0MjJoM939c69jWb0odE+3fUVZ0BBb1+2+E0Ny3ZqkZNXnkwQin
112PuX6bJqRwJxzC5vSlhTj9LTVxaEWhs7GNl2Tyx13mOF+QnLFJvHL2npR2GZ3NZA8ci+7Y5dsE
dPWCFvoQVviDj4/VMaBxYOI1SfrmbAArmWZwhnVIsu713PNgApwoNM4IsgYa0TzOlf0jNRyuGkV0
T9QQmjjLXFbSzFVeBmlxwVJrvhB5/xQRFo17ThX+cX6XezY/mUy2Hutq1F6OMKdcZ3yWORCSGT+C
MtwVAx1hF6Op5t86U/mHsvwX6g4nKLoHlk2rW6eBctpZF4UFIj8vvFWG0++swdXMGSq3uEHozy31
gb3DHBEbqB0WY4V5NqivnViQ2RjTLyS2cyl05zEO2FV0a3gY8xhtf2Is1xCX9Wxdx3N+47vhjRnN
BGsrVpc26auPbxDrN4crk5eBTwQaXKky728Q8jzcts9Cb1XBGQ774qLOWNQypoNxRVw3cf1Y1tV1
2uLIygDHmPW1GdibNKAG5tREOZTE2zEfXnydlWdu02slyyTDvDPDYKOaCE7FV9ZpAIH14k4W1V0j
YK9k2P0sjakxyt6PP9ExDOT9YZ7jEuMGqMc4gOxTUa8KCTD2kXNX8+SRYJHrd4z8XhYST2mCSrLt
DEIBwseZtn41jya+OfzOJPc8TMogyHQ4K2NWWAsm5eI4MTaMbrxaEebRj9/nb85ZhORYJn0oB+Xx
NGnFGXgRr+BtYoK8rmbu9BlFD9uCbhKxLSuHYHTMUupZ+fcvzDdu6TQpKGhO58dFa9ZR5M0Oh4iA
HKk8AXmWxQ9kD+/F6H4OoM7NGeEEZO1kfxBcf3PwwpunWwzmsB7hK31/s80y1rBGt86qH2nxc6C+
qTt7N3dojiPmWpBUf7i9f0lt4Rmlr4W64xqkzNlHFeTN+leEcSVSq3FWacV6nXv8W8+IcIR3Cbkv
fJqFdhYodPFx+elS796Os5+Nr//q1vY/dq3f9bb/qQH+37G1LVls/rm1TYumJXA4iX78BzBhOf0H
nP2PIfo2/3jX5lY/5O/JL/GJZ4WFCpmOtERh0Uf4e/KLoESeJLrVP+mPb6GR7idsSZarG+gaCsSG
uvf35Jf7iRXCxMCGruRJXFL/qtGtJPu3K48rXcau1A9CrgF5cyKdCLtvtYJTyhIr1HOTFj/Gwdkl
NtHhMHij0fhmFeZhzHNGP0oOatXtm8t3/fOF3jbaT5+u48u7PF0/5aJTZKXnS0/zOsQp6AKf/cze
NaASckao/RozaeFfffxyRz/X6celnQsMhKvqmqeOxrCldnIGEJgyFbeNse/iFPuwt8+b+taEcZ2L
/EcFGxt9ER+5caFw0YrV7s7MrfbWuW6Y5LV6l6Xp30due5uSMBDAgPdg5Q62cUiLcNd+mRJ757by
ssa6XAtSZHBjMcLipM7OpTMz+9GWSIazHu5OYEAzcrcpEWcDyP4OAxIDQF5yNTrzNz8lJ1nb9TK4
aS6QofdAKLZx6OzUHzcTeLOgmUvYyt4AV9lMoT1hk4MZbga7OG0ZBKpuwSwPbbArjPSmZQJFEY2q
0ieqoV75/U92seIGVw4ztuEjKPaVp+nn6oc2RAmJWVzqk/s6ESry8Vfxu2+eGTg6Wa7NzXd0xb5Z
5QxXdk0eCm9p5pi3YJYqqm9z4XPCtmvjXy7i6jYjIsx2qCs95gxP7nKtz5PC7qW3VPhkz6s3Bckr
cX0eJVCyMIB+/NHM3z1U1CUU1zb3GLTY93uGE0dSdoPhLWPd2czkE/H5F4NdfC79vWZ5w9mU+eve
XM3BIfXtLQHB520EDcCfvwSMvBGbCa7dm74Ns3WYBGEOnvdKX+kPD4PqEPzyLNDQ4p3qsOVOOwih
HxYy9yZvORUueLQWpyXjljK8lHP29IcrIk/bpcdvgE4axQObGvvb+0sirFb4TsqLpXZ2bY/QwxqS
wQdwJSgACsVX2f068MhOiaN9Ag6h0zdW0lwp8Pw0DZuY5B69BUmRF9dWyF8nJMgegLg0F8qOKYXc
Jv208Xs4hfzT69ZSFD8ScsBGQN8qCcM2IHaM44Ie8gKdjB4ifwwom8IHKuCpm4Ybx7IXCn4xd+T2
ZZC2DLxzwKDcjjlyNIdi6AGPMH0WRCuDVJNwBFLCQVmr5cKNASCa1ZmekJw+IRlae2sa1zjY9orz
oo8vlXjy4RSWNg5zsPYlPyxRM/sEPELc3eSG3PYGSD2AFA24/xTImF1CSAS8AGxsW3OFUgdSgCO2
RGnBZm93CR65EDOnEwSrI88m+uJpN2P5LKFXxO0zJ2mKRfoGwB98OBjwrECTKQJGDNURaAluHJKr
CbiPo5U2MyAIxLKIMPFb/i10oI0POYIW4i42JTACMId8nKCOVm02LYfSxt7vrQA2rgeS/7J5S0hU
Z4bbpg0egwmwDT81jLX1NBMJ1od8ZNKA4FsEXKt41FYKwY2RZDUTtRA50zIZwLQY+tkEQf/SwBa6
jWJouo09XPhmvCmCtmKoqzjXqtbZkeZ5PU9mvxgHJjCNSS8WUmLIzTTakoVTL0ZM/hsNtDjc5vsU
zbusOA1kHF0YU0mJyiq5How0rsTIgQD695xp6yySC/UNxPx/hdOh0l6IqNtFOZOhXXfOCRn5Nb8w
tOEyTcZLBTdL4wLrekOcHILKgtWXSJn6qsUi28J5DCpumnLa1J5gJLBF34aDVHAD2tGeDsJXRQa3
O/iHSjPkcjOiuer8teI5Km5B2YJ5CbtFDyhnCixOwFw/99UL0q0CVIQlYspQwUUNVl05YIuAdgSQ
ogrO1UwM5I/VKJAsvHjb8N0ls303M+aWRfm1CyXaiPZN6dwNgNwmvoSGlLkpagm2A63AJ3MZiWi0
ETyHD2qesMBuMYXTpQNTM9TDrRFdF7CRFD7HJA4hBkHDeNSSsNt9HYktMRiEHimWzF8Q83903Pyy
e1Cs2EJSIDusYBRK75cT02FQptEijqyEQtUc8hX4k17wwjIJjOJif7x+Hf1u79ZK9XoYH/C8m3iz
Tner2UXiATLjAlzVv8WNSbu8fkF8vFFMvUhNJPEFqjS/Wa+u1ECVPUKNKcAI4dQYIdTkGo+KuPTs
6qVQtXteyUXIozga3UpCs9Hg/vVA+0M3eRKseyUQV5fn0ddfIxAXrpJFo89tMR80kE213uw0mC2t
LujHA5GqOqzjGTlwYqse7N6x9kV2rr6PnnsiALyDqxt6ng7s77mVCczK8RwSKPbilTOmFyS68zQE
mwZbW9qxrpTksbXXri5Al5LXGMptmNQw7xceq40/9F8RzPe+a3zTiUQcmczmp8BJ6hYGDNSPL76p
tstfLz7bKD0+w3XliSAUNlOYphEXX13oMuamBv6BE6jw28+ew2PLsKqi7bSaOso790yWH4KNYqgq
CAfr/rJG3Y5AxpK9SEdGHMja3YxgZj9+ozhhfn2neEW5JzGMcJccHXdvipoh1OJMNhkUpbo/V8DZ
ah7IT4z3ub82cTq2kThMs3eRD/OGB+YCGumqnMK9mbVXMQdZi+HpOLtpyvbKg1c6ut1ZTZFGt+E8
BnKi1iVJLJ2i/ZIHsiwc5467csXc7tINpo36fyPJYEG1Bu+9OD4TLPxpYi+6hhgmM9rjhtrT0mLk
BdKs/JoKnd2gujIlaVllu21R8f18hBivXWQm+WQ4UaZa7M1EQ8zeThqsWXhaKy3rz9UaJn1GxZPD
2M6bUBDqRG87S+pdag6bGmaRWkY8aO1lijO7DFcK96gwuNJjYcB2b8MTIg5n08EYckOCH5ibDEnP
UiKCO50pbG0iKIxqcE4qL4GAF102ZFCnFw4NocAikKtfeQNoqjHcO2ZAdhPunFCwifLf3JKqfsgF
bilHLGZv3ggYAQotNiiqLj86nwa6UPhoGPycc9DFmrOczXjZpQfpQFDnOrgJ4k8S3nrFiDY78EGP
gArFk0mnGdMNEV5QVtVPVXgbGkIbEcZrRAtmpEa89DbJPMDELO9LEdQvYVJcY1daaDur78hlfCIY
ZakIlALmV6z366zQLuKaKbjU/kMZrIqsXx4kZBRAhzaHSuukLi20UVTZnHpLMjsn0a9xzqpKY/vx
Y6Ag4b++jPLMwjU0VMOa33/zFDDMFg+azeKsoGAaF36QMHAAjWrA4dgLbmUG44DXVZAwxY1W64YD
r2jW8utphKvFXuLhbyhJBRw6sVAsIzcAGjWAxwrsz0HIEMn06mDOiaF8EmuwL/HlCENbO+GTiB86
4T9MEbDPXGNzT5hlSC/GBI4/TLBgEHuobReTAUeaN9Ph0WlAHhi8aCl93JntrgC6N8INUn82dYJN
NYCboDBQW/rIzKxRhyuNZpemVX/4io7TfqffERIt80jqhP8LKrEXkw0LADG2rIoLBcxz1dCZGe8Z
t1rotCOGLFq5SbdoSv4ZwbMu+tjZqPJEeC0O9R6MoHVQnwSf4GXiJc/MLavU+BUGpvXcX1ZZt3Pa
4VJhrxyWhMEDcgaNUBKh2afWyix3BUxbO2B3iqdNY9AkI7NXD0amkOfLhNxaU+eLHKhHdECqbAAf
30DHKPZfroHEU6o7rPa6fbq7t4M+5HnpESEb7aR1BN56LutdPKwdvV0oFmDlK+QsZRHUuNQLNwoL
p/KZQs4Uqm7rHbmte4Z+2ke1ECc6dUEgD+Mkie+hZtXEoovivSJrK7pcMfErU0fM9a6mFARgDmjB
IE66Xx+h4S5an8ViPQ6YjxgS6rV1Kah2AhLsuPSqhoMyvWw/qwkxjeq+NQgCYswrF90KNC6NnHlZ
acDw6gzXIBiwpU7+IxM062DiGN4MdCb5coG5mWG7E0G7y0aofDwBH19c83elE8s5nn6MOQYQofdP
Z+r40DqcwmNiPr8uW0oUhUNjIW4Nwqj7pUdkuKPPhExlWwKqbpxp3sRjdlF0MduBeUjdu8EnM8OE
f9kBYgu4F9XFd2HudYFcKKCVzYQ+i6/63B+/+9+tYBYrikH4nWkbQh0z3ywt5VyE0K9iVIMoWGXV
sFKsxbH1/rCTKz3g9AZUgw8oY7bOMf5EL6irYCadj4XSGNkXU7n1gZJ9/EmMX47flJQwZ2krovUC
Xzox02qEeCVjnnjLrAZgzG2oayw0xBymPmfZJGJkmk2RQrvm2dQrFiUWM3j3VAjBmRDiQGrjH67u
726Nt2/pZH/IS95s5/OWOr/b1TpsxaC4VkQ7Ew6iO/d/kICOatvpZUZzNATGJlQg++QySxv8UasH
3nIowlvF/0yCZNETd9AlwUpVxhXzaBa1gg5vOu9sBIOYNFXxhzX3H94HFGCPOtey9JP1BsmIhKre
d5ce5/kek8bYAGelmo8AwDoziwI1ruDYDzszgcbpDeVZq+0+viF+cTcy7MTXZgopLQbg0Kre39uF
Vvdh0Hvusm3aXZ8RmeWPlwVKg+dBh+RmmHJ1k/ArO5Aw2A3iDjSPgmqwCxTdLm+em74nkwKmK4u3
gN/98Vv83cb+9h1a799h3ZSla0S8Qx+zrEiuCPHYFM3jBCOq6FQ8OagVDrsfv+hx8OX0LkG/YcmS
zHv9gggLiZJ0bMpaZlfBFWUlXNF+JUjIUmdWJ7lQ34jPqu+3kFQqhAD5h2mo331svK6qYDJhGJ/O
yRRJEIxQfNzlUPnfVX6wCW/EBRSpLnxp01dG0lNcv48/uHnsdJ9+cqbvkedNGp3i1O86SLMXM+Y5
KEyINGRBKAJ8o8d7VX9MmMHCOLhVy0ZXDkjW0GAwXxQBfFJr1YWE+THazjluNRfmtTqoeln2pPiv
dscd4mQXtceNxu3eWaA7VFJeG94eS1qX3W04b8EX5m76ZGjhXuvlwZ12YtJ3Kcuu26pFv1tE/KPE
M3VI1DhLtkm7A+eySjh5KqqsqvqSsN9V5Zrqm7FN8t2dn7R69YzF6GYDMFp1SB37LQy0dSw4sqli
hROU0s8EwmjLxqyOcnRzd6oUsrj5sbXspvrC4hThU//X7Ui8FbUPm5rfap9HBvSqTO6P+qHp36pa
W5WdGkWPUGEtVHucMBSdIIbtWEQB3hznnsKdnne/uaxDsciIdB6iS797VutPES+1yFhOAYcoXj/2
6HPGRCwa0HSaXWCPxG2huaGTKVgkbqYhhObU8WENgkbQVhRtXidom7hadfKn4bzRCXzMu4up2fkG
GmDMCAFpiBz/7fuQBFqb5Ep7cKFtIZ/Z6PqatYWssJLEvZbmtOk5zrrE2EbIVO09FAWu94gKhNBW
g/UnegQkKeMZpH04/UpVIipvxES4tJPv6agRn4eLe543DQBSlTXSwrjtUPYoxtcVxsnJetVtbXlM
KWH5n4t6l4krddzvYLNaudgq9SGIB5giZCqLeOvX2rrOI0JiOJNPGm2lAeQx2GQSNVr4rtQ6lgtR
mb0sR8tkWmStARBSfFPddbeJsVYcXLidmA2wihJbXkMqVWdIgExb9TUFCBAEVi1pWFjcG93s3Xdd
+RTUd73dnSvCp6LsjoV1iNth7c+UYMZTlXHXY+ziQTmbPCgpE4Ce63TCxEedItl6wh7BhXeX6gcn
J2N1LhlNatZ/eKR/V784LGQ0kxnPIn/p/Qpq+FZgZZ7DGk8kYu6KraIWEy67CEYiPgn3CQU3JJWs
bpHaC1SX9GJ7oI3UjHtLZQWHzQ+KXv8lMvofircdohF5JC+oBV9JceoI9fF7/kW5Z1uCXMl71R3d
sI51zJuSq3ErrYXtjvpiqoxUDnP31cSdhf6olME26P6wy1i/q75cXBC2ywC7y4jD+4vUGEXlhQHL
Xo3lGBPtYiTpBw3oWaCpN1SsqWsd1F3e6WKvM1sO72WrtNgk1h4s1O4EyT+1EmI7yCHy3QuN8lWd
dIKCW6hZTHq7JIj33E4gPOswGrKb1LkdiHpUZO/WD9ej9iOo/6en/v8YaaYqmQ966kX+EtU//td/
7iKizVZd0760UacGyO9evr6866urH/R3X939REIZ3Tx2RcmJQLnI/u6ru58Em6ZO85MBBCRDHrK/
883MTxbnBpyNjKHQC+Tn/d1WNz8xXG1I2sKGkA7K3sm4+Efj4780AHHxqNl1Us2E60jIOe/v4HE0
8SrPlrEsWvPBttvvk9bvzdk+qMHatG5eOZabZ5nMvplG+jWfR+zn/V1mqrkvNUageRi2/SldlyRa
E4p125YovTqbOUxmefbmcl//rCfe9uANZU94d9zh7QoWJC4MT4v5CwWlGwKfuIHMIDstYQUHJaIZ
vrPoei9aTWF0CLIvXg7NMhjmi8Jgh5QpeQQWe2VgFHRwODPrCTOeLR7GM19iNVXJaaXeMTjszVe1
WZm0PIm8EZQIfhpfVeZBH6lkXX8maT73qwXk57OqcOt1PrOzZjGwhsSE498EyzQcN9KYLpgi3eaO
9awzxwNtrvlSpTvPmB8qrevPKun2eL7VdlLTIvKI20pEgZb9g3Bl7OmEHK9tLmTYImVwTwFctibK
GPnsdO2ECmV+QTa5nweHUdQiuQ4KKPxMa2+TWvmZ44YQ67BmYcD4HKRk+eLf3Db8mcRq12lCGp0N
KLUlhTjrIYG2dGSYSLrL9LBalOG49LGrCeqVecyiZeRgpvRSzm/VHL4CYLnWDf2bhmNdhX6VZOAM
lQYicyyZXrIN9F4BCI0wXH3+1qXBj4x557NsKBJoqnBeTAR6vlgKMFBl5GBrmyZx953+lFcxW779
PLne3TQHN6W8DgJA6f2g30e67a7KpvlmRnq08onpCua4vijrfsvxnixL65suMa6GM2MFSfAjyVJg
27jsQ73KMNsZwcJLdpMeR2c9mns/hbcAVj8Pg9XhUnpFgilo+SXzGuqYrXUWg1fQ2EaRXoYM3nkN
IXxj2EP0NXUidADkEoqwSBzyJHu3rIklI8H9eJ//j6fpTxBrh7Xxn9ffRVe/fHt5j65Wf+P/LrT2
UXEB9YRJwHzD6bC9T4Zt0Oj4K1/yzSIL0hr9RMdUhMTE6vf3Kgu+A1WFlVsotJNu/ivzkumdnszU
OouWfTwvYwk9ColvapMcKlxs+4659ML2MU2AHdnzLb2LYtFNq6hlwCem9A8A2AU5fSEWfmJUNoq8
FD85APbqEkf/wFz7NIK6iEV0y4RJCr/mrJsb+nOWfTGOc70YknJJDutL2fn1gZN7ytMbQ8hNCT1R
4xNTAv3RFwNzfDlkjgAvATPqWHonG0yUa1+PRKToMWQ3W/2ZMfluNsOz6yzJV0k7/bWovwg5PozY
Z5mjjde1weiOYyXlqv3SN+epoYl1xADWNiLXD2bQ2h39z2nNhDfy6UiZDuqYlLbzDCDxKvPHTTTW
5TJWAxzdnDzPcJEQOr1FMKlVyrDBIkKcWkcjq0S5jbueNkUZskgDGEFmIHozRnWJGnrfkVeUG2nv
8ygtVzBZzSV7Qtk8BSFXMkuqx7LSMhhoKetA6lZrX6ITdx6EZWEBGMDg0J4Z54Uce7A/UIgHb4YM
PMSvQJJ2hOM1nHu0eFkNIeH0TsnqF98FbQvMyWHCfUT4Oi8C816aL7VxYFy53+H06RV6cDmlHORq
pquWcT/Q0DAAbSkgUe5/m6HMLpyJGO6YJuysMRibhPqDHVs3WY2T2YHsuInN/03eme02jmXb9ouY
YN+8iupl2ZL78AthRzjY9+3m159B54kKW+HmZB3ci7q4QKGqkE5bEkXuvfZac45ZzHSOWYmZnddq
NC414kFcSTf2KURkDEiYSPvxtkZptWwMvvQhWbWDf1GY+ab1oh+TEMO2i6ui87YpMiJYv5gEoAfD
4rS3RsIGV2S4JyLjIY+ZsdYc4EMGkZqx3LtFFXGjOEMK4XdwkyDYSRZMMVs9Snp2lnTIFWpDOVQy
+31Y1veTmHoRRrD/CvLG0KM4jXrtGDi/sFjq9ECR/vusuaHln9lh9hO9T+xKGDDw2zS5dE0/9dyD
RjdXG2+dOdmDjMhOcR57vvhZP1nVDL3dC45DiFq/p4q/K7rqHv9VuK4yFCiBrk/fCTdaQ/CaHLZP
EbXMEPPn1YCeN3f6bV7lh1ImGyNo74vavI6yicahGueTg2DUGcKWE9kQzyBBFmCSNXOphPKtWnZ7
UVtMa0zwt81RqzEWabF9jWWM07nUvNDnqz7+QXA8HXSVp8u2oEvUGbeRMDfTeCfCpJGN+yZEEWMo
6VmYj0dnwGfEgf3aacYK3UX4EHpQCD193Dq+vakkpVgYTWmv0qaUUTtKj3moMV0AbDAB0eOqrt0m
8ndRnT6MunYkAO5KhCgMspBGC+17TvNTFNRgPUtm/lAqpnCHQv2eB7gQ1XEX9vpZEHfHjubYiDmT
EJGliAHF687aRhOUF0SLFuiWJxZbWHI35+VIaEwJFcHu6e2Z95FUXmk9t68Vlldhk2oMxRaVno1u
fyeSWPmqFnynFNSmMpgi2HwRWLytXLVOB97TZOq8KTVXVuC0Czuek4/zPAjgt5aHCSs+I1iX0a8y
/A12+b+2Q/8nCootTrcfb75/HnH413/tvNpftMYpx1VoWBCfppP3ryMOP2JqwE7DIZld63VunfUX
1Ekmr3QsTfoMJqfnX7svP+IP4tm3NUXmbO38k0POOymZExuD3Z/GJSDK00NO49c59jMqbaulsdc/
jbZ6qLTu0tPrrZQxwe3ujRQTeqbEW1xpa9Yh4LcWY3Gd3NykIdgUFp8m9SuSXNdB+KRnd5VvrO0K
2JFcXaKV4VHGX6SN0ZZ68ywRzXYKCA0LjvKyWc08MtNi3LKRei9LziolcRMs+UXA0V8eqifHM8/l
wF4VySbEOqRr7eVgEsVa6b3993Pzj+7c/5kY/i6Mw+L5R/j4kr7yPS9EFfoBieL/kTcv/atPbt43
B/a3J3V+8ddtrP6F9BZYA6Qp5W/B+qvbGLaKA3uKOa+p09//fVK3/gL3zqmUThmDYNvmR79v40n7
RTIKQDToChgo/sFZ/U9JOOucI+sgeAkI15i5v13xCD8tUlUw65Uj61zvTSyk2nHCVEpsEaFY6O2l
KsHL79q7Fkrn6LdXI7TGZMzXVcTmh+NESaauLmnax051MCq6oYmV0S83akVibmEwT9NXUwprl4XX
hdpe0tx2M0+n2Ti6QzucWV32IIYGIGZyzc6LxA+2foE3FQR4LD2b/DnOjK6TdJdjai0devWO6F2v
o1x00iV39SwfU7fuE7q97VyX6mXcSVeZhyjODjkYgt9P8KdC1q20fNWSCKBJxf3YwIowcaG20hI8
z1L2cYVH4w1n8J9RXm+zHq2FCX51bAGfjBeTZVML56DxtpJJKIUVLjK1/1uW/P/5ozT1e7mzvniY
9o+PVfOcvX6U/vsXfz1M2l+0AhgGsbbTX3q9IUxtKw5XU1MZzTld3F/HMZuMUzYPzlxo55j8c4j6
9STxI5mHkqYXjENNZon/B0/SHzRdRPYGmxVwChk/B8Ptqfv96jjmBV5o6wJLBIyjEN16hU5ggPR/
b9g3E2lVVb4REL0MbbGoK6jsuBcERY9DsT0hVescIFl3UL0r3Ikcrp5xkM9Guwd1sEsNY1aGP3Pk
vkF2Q0gaFBQP7Cgm+F6nIKIiJHXQN7jBiQ9W0hsavMQCiBlwQZpLBjF4zJBkBMX89cfKGped/CyG
jYOGiPh4znPH2L9oe8yQRA36I0e6GFHhTdTBHiJ3TKU2DQA2hA3dimKg9Y25F7Fsk5MDDuyMnogE
8zoOzDl/OAQmjYteJtfEkgiws0gosjzXru56+S4JnlWcvQ4Wf5veB+7rxdg5O8fzbzpxWXuXNvwi
EM8ZKWnmRTUYT2Gn3NaJwQHJIQPyuzLWJGk3ZJZHOqgJhfg2sjIYgFKQOdPYvFezSRb+DTk+shVM
kTO+fOgT6pF26k4nO70onsv0xmwPRtjNYjZdg2wCp/LcsIy3Iy2nCAy6ptyiJR69hRmV89x8agRL
iMFpuGcLN6+dCEkNilIBo92/q83LXtXd6R9a8vOEsccGCM28R23NB+Vok43IZEkQFVFFpNBz0SUE
fK4cyVtXyrgsm2eyYedOIxZaBFEhWEeQg4cBI822GlhbJ1pdErpS/1TVlStAgQHPAnp9lyV3hX2Q
EDY2ksSQGAqV5ACUfSZtZRYbKWrDeCuaZ1D/UMaDjQqws+3ogsWVy4Sw7tOF2vF/qbqlHtqVV9F6
HND1d+A1jhhV5nKD1VjZ1+jRmbm4eposnfxGjE8hV6Is5kl1aJk8hwPWBL41zOF60q+r+o7ISh0M
VyARpp7VyKla2ggogXPmGpT8THOWjVdt1X7ctcPz6MDqr3R3McmvZyaYoJK0E+0yy++i8jks9TM7
Yl7a13dh9tz4zy/Lzf+Bdfc6T/nP24LlZd34Xc18WAv9B1Y5eI9kSutPluZHCh1pz9Icvl2a//7F
X0szdQ41jmaxDsM8QjTyZnWeDHZEuGmndQ5zDCoPqLUg/ajMHdbMV6szKqqJd4XpljLI/ier87T2
vtUSYDSEUTepjUzHPF2bOQ8MMDIsbd6APEsMGC0ZZXv7hado2kz+fBkb0dQkMMPEP/381RYQFhoU
Cuy0cwUWdZ8JOB5HRD5LBTSXDH67MJMlkSKsm9nKDh164yBtUkIBCJRNXF2TVlUG3KC9Iu9sFmUo
Eb+P0ZlJ9z5u+jmOfiJLXDK0FmaKPjTNXSBBQdfO6lEnXqpaqxoa0MFye9oAaimv7Q6YEeL2V9//
OyOTdy6mrUwTJIM5ElLvE8GQVFnxIISqETIRz3ptz8iXOMu/H8gPPQ7v76dMa8Cd6Tg+rVM5ua94
mA5C0rQUFcVjx3ajj3LHcF/u1jGVWljA3WFbCNgfSvYJ0DoXLBOZS6Idm+9lKy5tdhU7tVy2sMF8
bvOfETGxhj/XkJVb9gDbm4AZ7a70+So6KHkhhm5jmVQmIieNJpW3a5unsbzu2HE9ttRQfxr7Y2Pq
y9aB18TV7VsCL1V9llbgkVCW++weRs23jT62ZvMLY2nVhilx2+q5LPcvav20+N51JDjpI5Sn1nWK
/eS20pg5CbZgyCwyMXZQmWY2VBVDIDwNxCx3zLlXKTQdN7BP2DddEy2orPr4c37GIVutT1YR8nct
bde1aiBSP5ZoLkRXuJ1ab3oEtDWbTgaUQaLpZcrP6GjcrLFYZJPtZKky6TXZ+sITws0KdS4TtAz+
uSYXB1F6jOoDwh35Rvw0AAbQ3ox1M5MlsP/OM5ls64oeXKJqy2jK1kUA0ef7JJiYWxI7/F4fn81B
mocUIklElysodkaTLpRjGdQLDT2603mbnjebKfK8sHw0AipMIlA4kboiK9ftS662lS6GyDoWerOy
TWmJeHfJCWaXq8+TlNVuFJAcT2MHtR/VhUXmE+pWEOszCY2Pws6bp9nCFLfk2owdho0Fu/Fai0KW
A/TYtoy+A33tUO6D8H5MuZ4VA7KKPAlgV7WGAmRVk4wa1ID7ecBVh6bWiBHdntm2vxtDIDLiEvjd
0iAtJxq7jS71l14gdnhb6LMim9EC1+zbWdp+D7lR8rrle3hIoUySrkuKxl3cHg3CPwxeXphkiUjI
8uFn6NXS4FXaUdsOE81NvjGGCYagnmtVdp/l+lmUm4RB0b8dlQugmfNBo1UqMKYQ1Obgl50iBHoo
dFFab0KvnWUrLsdmgGMdOvuuVmbZVCjZUCJI6XrophIKmPyUezjs2qm8+jeWEEKdJrEfavxTQiAp
ukWh9IKhHsy1GjgTi2OOOOnzV3kxJp0s+6hLbRmcgKFyBDmZREc+Di+QDRpqY5/42yu5Xkbp0qZb
D+2asSfLQnQf+sB/m27eSLsqDKjDnZlOF7dfBOZXMSzv7A9v3o/6dn/oyjAc1Iz9IRb7obfdPv+Z
OruG5rmUAqcCqeq3f6+j/6iw+d+ULCzYvwub/4dYBhbX/uOiZvkI5eox+yFeHzanX/nvcsaw/rKm
yB9E+Az5FOwIv8sZ5a/JS02H8e3gTzLkvxgr6JOwnNGfKmu/J3+SQXlE8xEhEThMCw/dP2o+nnjC
pEkzTFeUYubt/QPPEi9u46drESXXwNG6qET1uCxUefqfzEA0ZJGaqJf9PEgwp+2VsD6WpOKQ+ddl
DP2jeYiqwWt2dnpukE2VXr66iu+UBieQ5N/v7KSPlFekPWtegytzODf6cqaikcCCQrDgShcR5oLp
gLAUhFIJpmSgk3oivmkejXq7NNkr8yTAE7s0vXBWKxq+J6YlrFLDuTrcavzDQuwttE+5CczJea4K
TsjtdlB+DOUSwPtqBKX85YfRp8fx9/Lx+8NM4vVXZRxYNmOQwjjBwqnfGIq6tFWx0wLlXArkZavW
l4mVrkhqwvpnlG7r6Iva52RutG5Vw8Ede/G9dMYDk5Y1aIxVUYRL3WOClk1fjt9ypszBt876JD+P
9MJYeJgIkjp+0lPwlYGIzgoBk1GZBhFewT5BME2FoBk2OeGHpIGNUMDS9lET0jdEYk9pRKCIPcRb
Sfj55vMvlEfg3Usw1YCvLoGXmEqo+SgMozg7NLrD5Ea7knGY5AR5EV7Y7zM8m07kfKE2ni7te5d8
UsW9fj3b6BNHKLS3o56BKwl5XF5jBBGrq8vPP9I0g3j3NWiqvn6NKivDzurUGAOx/gTbKXFlNtbY
oD849nnvwhX/poQFsleI/qNfLeTcfzCmk3Ax6PtOdgAzJ092ET4RCnrwyvRiunOdUoEmL1ah7TxI
LO2N2pRnmWpdALn/Vhn+TcUPQcc9hgxSp7/KCXzuK+3Gk7rHPosOCa43pU+v/LLSLuT2TjVyInLI
m80dJD/TnV0X1U4123AmBL3/ILqx6+J73ChrkVh7RxW3gV9vlIJuAc7ysB4X45AvYxLdMTdf62NM
AZPai7I2LwKnr2dcXuCQhr5Iu+DOgEDRJYarkkVMFs9S8WtXCvNzKWselFI/lEPx44vr/8HlP9n8
qtoI+zQrcWLCaCIDYuen6UU2ZqRgZMekiW4+f5npDn3vTjrZ8+s0y+taRzvcGuVK66sl1loAeekX
D8bJWe/34nBy+qGD0bbYr5jo+CB3yasveukJM9UF6IeCnFVxpJOUzhzHXgFrH7AcW7tg7PelSCd3
8q0ZW9MVBkEqWn8zjvE3KdRdjsic3NJykZjVeZHH+0YXi5gFXRF9sqkFJ8PGRh+nlOvAFo+OGW1b
Z3Dj0V5QN50lqn0hkd7cKv6tFBfXpSH3s8+v5wcrwalot8t1z0kwTQPo0C5ZomWyI/kfUO1umkfn
QX3Jwv75S72oat/57k4NTngqoxHfMcgK3TQZFFs5HbiUbSCwz5IKnYQg5TmKxklZF8uchkV5WfRx
tRoQzbuNk5PQqxhUvrJaL/zY/8or8+IRfe+NnWxvVea1pu5z7xYl+oaa4zwzta0ltWdDPc4R8gPD
6DdZH5bLAZUFB7Y9yphdHsCekQpwlJA1BuuMpXsOVKeYObVzB/iaeNt+Nw72UhUlZeB4PVbJeTHY
FwKVQQ523xbBGqCrG8K1dY3eVP/NL/Vkh7NJWClkf0TvqHuujxKE24w+qVNfqSXJ80l6QcuXYDaS
Uj//aj9Y31+Mn6/W9ySOemvwrWgtiGyYc7KIYVDU3xMjO08LRJWfv8pJ4f+vh/M0ssYGE1Z6EycI
9q49k0guSsvkstRI1g5S7SwDkB9xvpmeRbPNH5AU3GSddM82zsbco3IU0bxp8J3HxuXnb+mtkPz3
OzrZdHQf523FG1i3lq2yrOebMCB6zQKxmgLH5cFW668aNNPd+N5derLCkuGDPlXCmepZ+W3YKvAB
aPnnGOsqzCr44j//SB99lycrrCIU4XUVH2laCoyyOgwEwCCLdZaGsMov7tBpCvruhzlZZ6VMdYYC
yM1a92toAvFVJ6S7UMjBrC3IGPCT9K4OpIREiSIDWTv6blnZ7YJ4dB8IiRgBS9DdDyul2QC8WWch
ARK6jMBdumvImRtswr0HfbhAQ7AlaXHR2+BdVf2G5xM/ffwjFeZWI3g6BHvSl403EU3rTWSqR5GV
R8ecbCVJTLA7lYNSjptuTIk1T+9ML7siWEFf6gPFYVFXy5yBpN5yYB+TH63GcyYH9cruk0cz6lbC
1r74Wk48rv+61V52rNfPWGT0AvxTtpYxpvYVSOUJwDPnZGA4l4Z3a4XgUPtqPlTmDuz+ogjurPS8
xFc3RArhQEvK7TLf89/8Ym9VjELkZecZOG3IOE+ve2Fff34HTUei977ciQv3uhSzei8iKdnMaH1G
C8Mc9kWGW0a3gCBNRvfgLnWYSqEHRGjOJncQ3XWVXNUlQQLIyoSKH928SlD7ZY9xXK0L9dlQFVcI
BUxwstWLoxHFM+iEsxC3wyjJboanMumsLy71BzXG6dTcM4ZAa8Y0X0dGtozU4IjxZzEawbfPL89H
f3568F59kUPl5E3n5fnaLPxF1VpHkirJfExXn/95ZqQfXP7pn796gcRCOGpKXb4ONYRZfqI+qDLD
nzq4qwaegqJSD22XnjW5fVFHNe2zlhs9kizCpWyCE8MsZSUz6VhpFeVPd+tXAl15pV6ntb3NFKSf
uqQYi0gi/SEZ7y15WKoaGZhBpA8zFKlkxCTPapLsy4qJ2dCbW0iT68Kz9pnpoGyjHg2sJJ33gUYS
O1U1A0TtukjgbTjVVgHMPwnTqsQ8VF73aELEmGuOOPYZASuNiSl0LHl3kqNeiaK77oZqoL8l3ZWF
gD5e3ClGcqsLqnFdm6R2ys+gopXpV525HGzj0RoBsTtQoarI2WIKgIVB5Dx1uJC8jVWSfVNGiCiT
nkNoL9wEwzxgIRfZ+wJo1E1mGMtIQo6pyXPYUj+tOFnCSJzlarOxgMhyT3rrTjirkpyoOlTNecDO
kyrREiUhWSxjMIAy5Qwd2y2SvWhVRuo3OclhpIQxc1Yc9Y501kn1RRwnB48jqXCKjRP5t5HvbESm
rJ1aWaQVQ9WKD0JujzEGwWzkMEN+/XkhSVfEeN2QJLWOp3zsOloIqwEQEg+XhtGckXdzlvKZGtvf
t5m0KVVxCI3gTqeDUMTxoc/655ZX1Ymct3prpZcj+B14tNyoJp81k9pd2eQLLYBGxrPx+U37QRn6
wvZ9dctWQ18o4IXzdZuDnYjUdp1E6UORDOdVmyOvjOfSEJ01rFqfv95Hdf7p+KFFKkJzQs/XAfVX
WfhrqFpw25RbjjFzSa3oK3cQr2Q1/kkTvTgf8nDb9cG2O2ixdWit/Dno5Uv4Lh6z4O6s1pBspYXm
T8RFvKpcuCgbt1gu14PKRlXkKF0McVYEZDp50k8in247gr58vh5PEZui69cyn7II5Jgs7vDoqL1r
xfIXx5oPSocXV9qryysIpNUIasnXXmCT2xBl6H3rFg0q7YssXhStpM8/v7Af1Wgvvt9XLyUPMZ2F
0szXo+p/S4qAvJJ8rZr5Qk3D56Aon9pC2eupvgu4/217OIexsKKOWhm94trTHtbo101srj9/Px9U
My8l/6u34+tEisdFwSefAnJJp9tWJeUCC1lRYDD5/EU+urwnJROHhUiMLZ+zbFDkMZ0PjMR1lES4
/UR8k/SvbtuPVvaTqgn+hso2XeZrSR05CSouEUq7Rv/Krv/B5zjFZwRRI8KwZeNQbWkHoBfodN1s
7VbeaXp75Xni5vPrpZgffC2noYJtQhiJhIlpreq5N2fYc9CEDamLBE2MNYtGHc48Tz5qPSKSsjDp
pmXpIWn1PaxVQl6UYtX58lJVASRBGSlt+0cwGvo8TfhpPUm6vSbaO6SGFFLK124qbtoPwyxivW0d
e58qscWpa+CGlG7gU+/w16vsKOb31uvP7GYg7QaeT8TKXRf2rozFMtbI/+AK+Iq6x5VvEN1GCIKk
d3Mfj7srfOlIr/nCrxQdx4X1c2QXGiuNTGy/WPqhSUpvL59ZWNft1kbpXMnbFDU9PdNvjd5NSREa
f46BRd4SA5B4gQlHDcG8gHQAmuY2y8JwFqog/hsHAV1+pRm6a1jETwxkc2mWj+Cm3idSswXus9f1
ko0e3P8saAn+CrVvDOYPTqjs+iGAR4rntNC2rcQF0uOVKbKtDZF7ZefhRW7xqzWJKmxGZCMT1slm
em0F/n0SDovcz/1ZXEt7DxjfTLfjGucUxDaTOhu/HPFYyVlhtxdZkN6UydTnZDuXLYLKbOMcwegW
PeVubJdBTRZZP4YG3Lfisu9iN8GIhQp2nqpIX2wzeXKaEk8B1UbbtNtSwsuRY1hv7HVQWZsS+4df
ajuLGOiwjS+rrAKrpCyL1rmati62j+tgCiuhimi8PKZNi/Njat3oUVswlR0bmuj2UWKSOG3xPui7
gtxZ0kVmfmPNkGfCHUzQr8jqTvZiNEe1Orcbb+HJBcMk80gXyplXcfaVzOD9Z5vh2duqzWmU0nPK
Ol/bQYyiS7qiyEE82XyxECrTGvHn8ZFg+Ld/3+OsRAtfZWGmjQRpJN10BMHQh4eKWVqWmwL0Mbto
m2vOSrfNxeeP+ocb7bTWvFqAI1wXQZMM+VqPimVDl7U1witvqH4SCzTrx8HHmGyt4jDeOHFzX9gV
aeLjMrCTVadWizzwlkparCy1vB/bu6aacoB4EJTWWJlR9ENT0ktR5Q9JnN9oVDek4N02Cqnaojag
WdVn06aqUgyWtrTWQnub8Kq5UHdounVB+o2s3X7+QdXpOv55fYnefPtB+1IzGyHLVN2qtvI90rnl
CopGU83Q4UGQ6LobPpFKiJ2fzXRPXkO9J80tS86SoZBmU7E2VQdN0HFaJdDDlTsyIopoUGboYslO
s+/0IKU3ltBcMOvnz9/2R9MQXGtvvh9NNExdUilZ+9h1IEehXJSQwnYBTGh1Jde3hj8lnytzJ/Fm
ed7O5GEaNZ23g7WtJFidfFOmJ5jbHGhxoXl8MNpxkQ7xpcj7uUa8ZZGvrOYmksK1E1y3xOzGh0BW
XQW/R+wBVfSsOUmGaytpN77kHM0+3A/lfesPu8BzwOZJX5QmH37UkwZK4mGK8hWQXlmlUP/0M8AR
vRrsm5i4Eed6CA5J155jZ0J/SeIMbtmEcVrdF64EIVSUpBavh0FfEDckiI4HlmrHmPFrC02K7RYW
OQ30EEejuByjfsuzxErC6mWzB6DErGwwWuIuyy4j40esXIr6EOUriY4HB14n+CJH+CUo4r3b8KQW
MSroAlJLlyjrtYs21UgesrVnj8bZHH0NS66H/9Sa4dWdS0qypLWyiUMfz5nGDIGeVRDiSlBGy1U4
M7oBva1ZMc2zi2zVkoXsxpVEJksQI04yXDxnZ+PUWcnrlOFR060rr1yThbuq8o4+i3dIRefaBfqP
qLqO5AbKsK7NWpnNtsvmIYlrMAwLGK6pr+85b66HuHxQzJ52+7CJQtl2c6V7ooZb1FlBrVqv7bTd
pxk+o4reJkripVV4l13Xo8fpCDjCaa5VcyjgOy0LllXVL19+yUnchjCrqaVVZ191yk4oPr9aMvqL
hfP12pYXSjoILVtjLzsPuvQ20KpbA7k9ScOoTTFCT0eyaeRns1GHgwnAt/35+YP70XZx0mNxSgrO
SkqztZmbl6WcI/3U95baf/WwvLuagYZ9uyz4WSVLuSYyhqQBR2b7gJ7jiz/9fu2nn7K5yW3ycFNX
LJTC4nZrAMamw5kWVfMqYuv//PJ81C47lbG1qQXvo3XidWm0m3KwQADCR6lxFYhWoBHzIFCLTL0u
jOKm8qtrlf5ObKurSqTIoDQLy6189IDiSHgvxyR38yI98zqHBTq6SS34MoNxVUSIg0RLwqu9sJhG
fbFpvv/dImJ/e/E7bDXsWbx3I7gp5Qs6zJvS+fKE9v71J2v07V/P9MauS6OOYF4/aHUuwQvFYyE7
RB/mFhDzetwkQXIbmlBER3WpNNEqrfOzOOt+OLnCeU5ZedRRn39PH33Uk/ssH7SQ3in6snhM9qT1
Xka6ckGurvji758kj/x6RvHBvP20qik4ChA3t45sNV95DfKtol3VIl+Zo/QzYlJj4caF/uhdJMJ/
6Hzx4/NPpui8wp8rMc6Ft68M4COxoArla21IqXIle6aBG0wwj7qREqD5bO+y1l4okUHwnB7fYJ8m
7STcKENwRQ+y+OIKvP9143R/+zZaElXlXJfpG9PVdHMj31RauykS7drOki/mPx8cHJXp2321EMZd
ONi1wWbY+uw3ZnAz+p25kFsZgSBByKUHYO7zq/rR4ODlar96KWE0bd32A1IUWmo4Mi5TKjqIDjsL
gXxn2RMxa1mAFGp1qZwbdvuUCns1dv42ZVzXDR2S97zDUxz/bORwpNIBeBaVjHIzOdJmNkPdmQTV
A3g6sXSE/+CvN4ikjdPNtOuVPl30kBxG9tMGQfw0wDTL5jysYW840rihlgN90XOgSgAv2Xc2/4KD
bw4zVbJIlWIbMy0saSKSae7aUnNX89cS2kBKSpYrr5K0Xy20JwEFv+/9k9quGYk6DVI4poQS4sVP
Yaz2Z20YFIvUJsmy1pqnWuFYqJrHTi5uba/lBITgoTOso5bbN4Ml4ZsfEBW0WY230CSLSdOLpYOg
Eu+xsSx06PRxWp9lI7OXwUC+gHol65uVzvDDKmXXCorLUMBrzW0GJPUNN8ehyO1VbPlrDZKtmoSP
fqquq8G6nf59oZN5bEdXHbGkLvFt6zYaVj1IOLkGnRxlS3hpaDHVbWnw/Tu+ckmqtSvY1yU5OXcs
8kqz4Iuu2UsN/OcTjBTo7W2tex0BnGRyrk1cGW3B8MKT4rtEQath5PV1p5hLzxoAj9VzX0B/dhD4
kBVK0qhqkcjdXVQ5oVVOd0C6s0lGcYhkehtmdbQHB9Wo6Xpg5L54LnhLf75VTH9v36pclW2WTeWA
xgGZkxGZ5jk2vK9wge+vZZQwb/+8CNqmVDKuRFPcF8a+wC3z+fv+aOU4ed9i1AeJ4IAYgP+tZVdu
HYzADvd+CTDv7t96iVNks6dXDhO8Nl4P0aWXHLvgwW8v8vSi79MvKpoPrs4pRDGOMSfI+fQKBlFx
Nvl7anX++Zt/f/U25JP9UR1VS/M8rg+R7a7GkcJ2NsVwb7fVFwvqS1Hx551jTHaR12u30SqmbIZ+
vsaSP1dqlm27tJibND9L8hUMDfwYjREjCvdSoT5YknPIrOSh4RwhifGR0EpQR8xCZ0iexxW0jrXn
R8NXb+79pgV2gbdvrqjhvNclFbbXcajXWv1SePpu6PsdY8KdmXTprJXKGzvBA5D2COU+v+ofdbFP
Fcx6jA600aRsmlqtjDr5keXRMdPSG/KCDzZ9xc5R0xkxdBfqIC5CX9pN8xOpkR9CKb5KCrHsxkGf
lfRSvnhHH12Jk7XcczL4yQUz1TxwDopVHmql22Wd16zUNmH4HDsVRr7qYrTrJ5CzX8xJPng85ZMV
MGmLVPetMF/jJoC5ba58P/s+ThkQ3bAaQ+urMKMTuti/tir5ZIGZHKFI6tVsXXLhceKKtZRnu7EI
vskZJ3Vpgp33KYp1ZpUAmjYG90RSKpsuqqu5N6RHPY0PoVLuAmZSTm3uR5vZJ/HJ10Odf1VKfTCl
OmXp+hKhBJiNsrWjtSuHsWdr64dRqs4MoaZunIRbU0jLNtF+fv6l6y9Q5j8fTmLT3t7/WtM1uYLm
DYGDt6tpxhejNC9D6TFS8M+VynBh09uMgwQVWcHSObWUpTE5epG0ipBZraTEl9dkIREukePOq7Lx
ytQtgtAr/zDVLrFskiAcBwxJc6J3zPAG7+ZiKKGFI/tAVuP8gPPWuK3X/YxrK8BeFSazWOkRZMV+
SZ8N30UM0n/WiGFvR5K6aLzGxH0xiEURjuvB1r+pVbIKm+4b68S1OvXEu0hhpxRAStVQuQmnxFsJ
3kHjWRvF1BdFSURnmZQeVqrge+M57PB9tQm7JpyLqjgLaKO1uo/UorDmMNu3IfXTVEvbRrcm/HhT
Kcq3QKsz1MbDxWDQ7pkeUdOq9lIk5qrPo1kpeYDTtaHJk7dbRRnIiLDnsdWRlS38iijc8kcfpgcp
liGPZtrSoxE1mOklY0r0zUl8W9X+XjPHRcF8Oi4Nmj7l3tfCDXogeyVgyorA+p7l5pEyk2ySojBW
kuGvpJzue5D6Gy8VZ7oDAdWjWMR/SUx9WCNIUQEvGXj0nRy7rBkcg1FgpDDoJqXBNjaTdR8Yc3Jg
LqysJ4aLMSRxE/eTmnZAyWFUCQ13UW9GQEZFU9zizrsruixDEBKGLhzTc92rLtqgviPqvZuBhXTc
qVPqjc4DUd2wYPvbgie980knr/PbisTGmSOq6zKCa0YwMOy0gSygFCyu0QUHUavnhOrFRL6lhzhV
F5pBT8tMaHyyLWLON1KkHWgKRI/iI5sUCGZOn7FmAD0O3qVhj85SYcKMfwkcvjmuALalWI+CrZ46
h5GhApKkx9j0VqVKlykZoABYVXQhQuRImYW9oqyzRe7J10Oqfc/8MVxosT7ORsU6b9N4ZSftOaMJ
Bv5TSkIM/r1Ez60N3X2nOd8tpgxEuW38eByREZhuY3XlalKX5qSSlHK3zyJUKczR10VqXZL29GwL
5jcahu4EyGY0Nr7LlUT+0DJDMmVnpVZgimOWn3riiKr1HqWoNAvx1NoSxrC8Ozg4lci5LOZjYbRT
QP0xsX1tEh1w0Szlvzg7j93GkS0MPxEB5rBVlmzJOW4I2+1mDsVUJJ/+fvTKo2tZQG8GmJ5pUiSr
Tp3wh2BB37+Yma1yKUBCWJMLbT/Wm0zSGgbdNOV2rghQ2DI3uaVvG2BIbdf19BnbHOlf9yJ31ach
ytEvZEoz/d6EPlybNisLW4wmR7bOD9R5agZvsa5d01k3EAhGjVyZT3urCNK/fq0ABMU4ypQIKU2E
JDeL7kYDDpuDI0qEph2DGemuPJ2PORrDA+bGKUVU8l6aTriwaoGgsCuekkHflh48aT3PoB9hWZVU
iNQmxr7L+mCm2YjvegVIZ4I27LZ6QcFhzB01fmxKWoWA0zWqpNbTN2oBc67Jy/tEb9+Akv4x/fQl
VZtbV8svC9M0lq7trkPMCZw4+0vR9Vbk1bpKMLwwonpVasOFbcdb6YcvDM/WTWClM2Bnr27erAo9
v5MlOl366F+DAsF5HMyDJvSlLj3ghb0FqXvov2AC3gRC9UxgHk5mzJvS+6sO/X3uxdsRqhJkH3vt
ZOnTdExRa+2U2NkrjKaYZb0JrtrX9SpsUzGPFMzIGnXE4KuQct4SF6Y7ByO0T11eRqJdatiRWVK9
7lpjq3TRdV8ZD0iH3IdTk75KUKnUID8BQRCfem+9RJ17qMGeGKBrpnm6VTd3DLFuAHbsp6PBcmq2
vzXOUMK/0vQSAyzeb1EG0Sb7EjEQNEr1Mnru42wZ9MHW1fWdqWSfiUbUdzp8WwtCvd2oN5yD774K
lKwHRoeIpOXPpJpcukiS0RQNGcX2IJ0x0U6R+zTSgiVoZrdtW0+IVPe1jjRzFtuCw8dPbqaZkJEl
e913izmT11nL85ZhuC9l6V1SAq6MsI+IztVMJUNFYHhJU6Wdi9H9FGZ3lfOdbTPCIb69auBhNo1z
QYNvGzGcAERy0TC9/bomOlg0Bmx8QuKLIRuX0/8QKEg5oDF5YYxfBuwQE83oBbsHZNIiuP4ZU5lp
G4kW9yk7Nw+tRkSO3Sch1MdSm1g3nW/M9LqjYdaXd4KZkhcMh+YrzseMfzCs6vpXkKt3oLgPpVdD
sx8faZHPtdq4my4pse4oBzjyXM6aK2CDZoFSrr2AHvIwRcD2yfQZ+Ibm8DaNjMqgWeepccd4+6mp
vVvHslFBM958qezTBjmB3xOQn6sP85jxLAPaHAKls43VxauIYy2x5MsQ9juPYc2/3eKoGwkeyuT1
dfmGMq2cTYpngMVeHNFuwTWcqc9ONAHRrf1vGhXh+1DFLWns2BRXqBb9yYPhykjtm0wVWz/x153E
D1yvd6FML71AWf3+bD/XhQxN/3tbFx3FQnqAT2Rq0OQB0WQnZ5/p1Lc5Ko0wBypzpvFgQZq0xJuA
9m01woPUzKfWiUtEJeKlCcJVkDFaLUdyhPxEAhybwaK+QpWN1naF71TpnmlBfK2KH5LVY2eR6TQw
GRrkmxYHrdSX91HhYigg/IOs4+emSx4y8PUd6EDWvwdJWD5OiSanwIuT6g/qaH6IzNyNE5bBTQ/q
6N7ByHs1SnmvVtXWidJ7jM0uffBvSi3/DGm2lp0bzMZ89GjRT3hSTswIXvCIcs+o51voof3c5ECF
NNdtOmvSSwnKrdpBA+paKqYR9UCvxLAr764z0ey93L2IfeuQJ3Cb0dm/CfCTqyvjI8h9znONAKSZ
2bafsl6NJnVKwLFxoytsmMNJ0UJoDrN+jrcRyigqXpg2IVB3q3ViNtdaR+o7Hcb9SO5Eb7AHF5H1
ymXi6C+BHVwaecApEe4gGyJWVGp3DvLDfFqoWH1+U7flp6Z3h6//mpDt4h3BWDFv7qQY01msm+ds
XKbq4qcPeVR1CAxbYYtjYhWRDJRVjzC/ghZLuGy8q6mfmVQuUKp204FCToM7i07n4DVnSs5TQAX3
qObk2Klrt+DumVnOa+D6BvmU6/pw+VcGX09xnnATm9p+v+/Sn2tc0z0qPcuUHmSY0iXt1U8dXKtn
a6spC3LUYOk49bkYdGq/HnW6+i5LvcTBlm2Q/opJ/kJK8gQ9ng0u8Sddk62KAJshZqNfCWR/IOg7
HmhI46Kl8fP7w54KhRMr9nu7xy9UoZU2b9f0qotQ/fCtCH8pe1X0B0I9Tn4WvPgHR/lrQwH6/Z7G
FJJ+WE/OUYxvXL/QcHqEhO+Lx9KLnrJRRwM718v5MCKvQD22sdX6kGLxiCDgzpUS8WQf+z6I6hZ+
ey2OQvNStg85ArCUOGBo5VgBU+obYEpVfN/W3R6SVcaf1CsRjsqc7v8+rOmMVLIkK2kxVpvEfNJk
FdjeivbVczEWdybMud8f8tS451jZn7ykawK9xfpA/RuLe5id8FzLOZDoGDc9UhhUzdbWaK1YvwOF
Wg2oWj8HuT9596OjJkOxOMubOsM3Nd2xmlm5t5n6VwQ3wvcBua4ssr6RbQwvWFExuQE8X6er35/9
RKPcdI7PIjPpa9cSEV5r0KJQz6QY7A08ReJ3StH3Rng52hnBS+EZz26R7mIM6pbU5rT0tORdV8cV
nKXHHDJPN5rMyWIHFhpjGyv0BLMbsZZ1+zkqiJ2f+cE/d9PgWx/tgjAsOqZxwUYXzQK7xW3mlzuN
aW9VJI+JqW3GDLZBIZOZTWk+Q/B01rTuXWU166JoMCYda0p1TMRLD2dfkYKEh2wRDMq5tuyJ1GES
rf6+TbOakz3pk4A36u3VzN0oWvbx+8OfiHfOUXzFS6dHqN0KNqmaXEkLweRYx53NRQzXTVZqf46I
YJ56yUeBNQi7sARJHWyGpr2iBRFjwVYf6iABq4CJjwRT5KHzPhjyYXDzhZobMcRD8zGl15j49HqC
klw8996hj5dIztd3qWOtkrGQM9bCPf3qZQlRA/PYHg/tem0XQNvD6N6e+DpWdnAKe5kaFXw8xbj2
0uwZrVuygXJnNflj5+cPeOvh1ejQQ676M2HgC1L9U6w7CvOOb4bFGAIox6QlqCHfPpi42bh6ea+C
dE2cldQPrVusPNR+VQzeJGTe1EZf7KAoxkU14Gp0sMetMiLwn6MawaxWs6/5z6JzlymYJOxkllVl
LNWJyqwfahXxEBOs+KPqlGfOqiku//AMX9iibzNW+AM+O5XFx8/t9MPofFDtHrIRcSVnZYfOGVb4
qbPoWOLcHHNNk16Ce3NpfYoYVKdl7QNbDrM8LLAIUob+wkKkFxV+An6fd5fIlitn7o6w0YnHPKoK
8oixuCfMCOcZNNCR79DnMcpxulDoWnXeR6DRGmH0GJBqZEV3UcgW4FRME9ZIbhK6rULvH5LAKead
QfOdEXOsxTdDFi4KH9XWLlWxtGg2sqoPCHTT2XOXbQ9PIG/Qvfb1hmm8DMr1mLoUpZY6z5p6nAdN
/QhH9G+1cbp1ao4rPyh3wWU92ulMAibP42RfjXwKD6GgGd7WeBUY6R1/deGYVFCB464L47lp0oe0
U8VCS4pVZ2jXSoZetBLRRsi0amYWKMKZTf2eWM17j4/4bED3aNb1/v3Qakv6nFDEuo0SiUNh938M
td0ZCkA2LdKbjYeiH+PXXZo4SDfo8SsAMiSGgkkq6pFz5kpTx9tYh+7sZgnbc6R5xBALJwdckRrf
nyuK+5Khvo36rbIK6uZxxKzLFgZm9frw12AMsDD66tYx+102KPg++LHFXYECa1YYLeoG5DVOvvYs
GIZmTXyMR8zLWUOlEkZzq3RXseu92bkW3I0azaayVPdxjzqDGKbRvVnryyit1UMcBaTwrW9Q/zXt
ovay3eC5W00Z1xhZ50ujaw6pp6/1rP6Q5GVJlG4h5r8rg/PYGGgdxWkqFokefsgE6UedBKOpzM+q
AwqYAIa0tG6jEdnCJLiXabQtTRnTLu7vYd7md6bG8NyXTjgHNN0eujDRFobwtrnef4ygMRdKW0Tz
vmmfa9xW2ia79/r60XbExsftdi7t4K02BWrDdvQ2mMi1mn10F0f63gjrjzB5mwQmXME5hVrretS1
d5cWD1L7yjxCAJWmBe7Snjp1L8pbTSjbKgk+Gr7+bCyTG1qq97HvilnvIL1UuyzbNI9otFBIem2F
kUjvrCtXXLr0KOZlED4h+l0smQFupEo9l5Ozh2RwjavdyvLZHCZ0e13t+5ytElFuzVIl+LSFs6Ri
hCQ2jhe0j9ZpbLANgm0bNg9IvQHRrGmETl0QTAzfmT2U84wWZ1eJPUYotyyqa9iGZMx9jTWa3Iex
fLN0dW6U+RYG7irzQ7kL60wBdiFBJhjxZaYh+Ig1fOipy1p4i7rqrqe/4kt4OoBBls4w1DOpYOVW
dNUqdrA0c1KBxJYyD+KQkcfAVoxNWrVjFvYINWsHF5xU1COfOQEMkxK0IlPbjQBwMwtNb5/mAkLW
cAvTp8QgxblGpnyLHsZVrrIr8sKSq7rSPlv2cN2nF65rJzPPTZ4DIT8Hj0yJ2eqGCfasVsQaOtgq
gKAQdJyHqbK1uvSK8nBpj/ytyGu3Upeb3zOFn+ddkPL/m4S4I79MdiOJQabcMCu5HTrtsvajXZKH
y5ZvYKBzYtvRmdudyHnsoywSSzIn9so82kjCfSSsF22Ib35/klOXnv7824nmO+bY9wqk5iTTblSw
vCw/48y1TxR29lGqZti+DPRp+p9V6LTl/k2UAhgWi7xqzuXXp25xlLLB5gA+3oOSG0HB0EdfJHYw
jzT9UtpIJ8NdwXkB0oLSGLdqUWOMkauvYxxd+6igKoa9Z0u+O1E8zlS8CRgS+js/gccR6+jAaSJe
Q3Omh6uNbG3877zkQw+Ff+b1nFpER1mgBot7aGhAb/KmRBfXGN/V6fDpVHlndTiR1CZcfgGacnLC
a84k+Kde2FEWFogwrFRdiTeK2j0KHSfJvr0g3aILprWP/7SmvqzCv60plL1bzkhED/q8vsJ+7ZCp
5xQpTmQmx0pQvh1kASPWaFPzTeBDEMPz5t7PkzM9lhOvxzrKfHDgGkxTS6NNKNxDUGoPVtptpgMB
YOIZSOCpR5hu/e3t+DTQzAHUyMbuSoRiEYBTzPuqcJa/v/xJ/PmnHNU6ChZGCLPCbKqQtrkVX3Ay
01ar9XUdxFdJMSn0RgjDqH2RzqMwMGckBjdaGV8g1L5izsV8Dl6FNYTUJLbRLI0gWYeRdjPEwXVc
5nuj8x6H5rXzIAuXZQzsw535dbBx+3rrtv0mctrLrsWHpquLcFVORwlDCWjN45VZNFtrVHa2zjRk
9O9kO1nSpP2t5mhPJkouvdVvOUuvfct6siE+lO0wnYYFgr5uu7UK575L/ZvBtB+nX+UmqDdj/TOz
8uo1QIy9qrR4lg3eo8pv5UR8tZWgZCrq7XNdQ+ojg6+UoQtgGnsrKxl9jPpSg8m8knbhQUC1XuFn
QU1GNB3GW7FU+zq9MGOYvViMQe2KL/pau/BGp7jCHPHZyUR/53n+I7PeOwUTU022W0/+G9ceWaL/
LhPFppHpwiPejF14GRnp1mG2SdV4ZrpwahUexWZGlo0hKhW/WKvcNWMEqT1VnmqhpP8WaKyjyBxZ
atx58RhuPLW9GVx1kYfmfd0oCyVr1r8v9VNlknUUQSHlBHqTSN6Rqb+lfbX0hbvKctQ7E23cx6Px
oKotlXshNloNUswLzzSCT729oyjq65isKSVtHQ3rHp09nFf2cxOXZ6LQCeiZeSw+hJ5eqmQobm2a
noZ47xQ+o2cog87w12k5Hvy+WIQi/DQ0dUv6gx4noALElfa5Oh6q0uoIi0k383Qi8Cxw24e0QY1X
kWcWz4lGybFekeKV/hALQoyTWI9dLzdjkGAhGy6tTiyLRvvH2xwF4xagi9ZWoFEG6aEpitwALdmc
1tNA20f6yZmIeeIcNo8CshcaLWjWPNw0SfiZmO37dCtn0LYlct0Lxch2EPXWgZudud+pPv6xKNBQ
mXbelV6w6TRE5UxhzqxJ1NxyFrHnrDVDuXdjzBZKw1wEBh/3991yItM71ghq+5qGZxiEG/wponlY
l7eW4l7/27WPognaBL6E6000qc0Pq8U4A0jcudc1XeSHpssXa+3bgRl0jYOQGN+nhvghlfogTWb8
5mg992qI4yOibbb/IWV+XxQIDhTFLf01yg8ZnRspnjhSzaM4442pZ9s2C5Hq8yJJyiu/QPNXYFvo
1flqjAY5U+PkHJju1O46Ci5th21k5aQhrGpkdosuewVFgXm1N/HllJgOcv1vdcUXNfXbm4011lzd
leEmbKwOzcXMXLTAWn9fE1+Eoh++27HYTS5bVxk4wxiS+QaWebCHfOcmAKJAeEN4Gook/JMpP7c3
Za3fOr0HYTsBttQj/JzZcqW642dIS2EocQsvnKuE/qfh+GeOjxMb4ljNxnCG2tNiM9hkiromIboC
e3Imcp3q8H7phX57s4ohtbjJlWAT1aZP3eBR7+bOGsnjdde1fwV5keebT4mt3Sd+FK1LRb3Ky/7V
dtP3CEhGYLrbNs6ec7oDhItLlBJmflmb87wrLnQf84jU31ht82YN0bZt6oM+ag8iBsZVDQ72E/Wb
i9d5WYy3de4cPJjxeVVsUzvYeeg7eXTtK9Veip5U5/evfeJE/JpwfXvgoh/01nCJLkWKTZiwikdt
MOKdrZZnupIndsX/KXXUmo3UJKtJt6/xxP1TGTY8rRlOtddp6dz9/hTaiVhzLNKRMVNzAbgEmyCz
974u6rlfoNMd5PuvBLjj3TrAmTkTkkZ/GivEutGFX7L5/606OJbl8KvYMUPdhgOCf4WM9bkH+A9E
KN4hvz/iqQ91FMuazkjCwbMwy8qZncLlvSuoensYsL9f/0QFZRxFL+l7fu3ZLdPcvt71zfiQRdW7
BSYPLOGZ9OjELY7VOIxgqEdjzJNN15bLOpaXmaCpAK+27KNzh86J4HCsw+FY+BSYE3Gr09tDimb9
wm8zazZExjvM6KWDwa4vJvZTvWDEuI7y+jZ327+tALfR93F65m2eWPVfJM5v2woauGa1ZhUD86dL
1wPyBhWirEJwn0Zx24Cl/f2rnUqlj3WGJt6pWQFm28Q29iShse5ddK9QkBpAhiLnUDSXPmOYwVbv
7QQchx3Gq99vfeJwPRYc0rPei9uJh9gO7aw0zaXhHKZ0NvaffAM7RP3MeXSKlPx/OgTd4NHf6nGD
HynuGLQFmPVUB6VeEFJ6cyRMZtsgvHKNh8qNzyykU083BZpvH7A2dLOzdD4gqn7LJjwEPRazMMlK
9PGibN5kwxl++6kbHdVbRhsMOdk+ek1leFWkOTT3Qzm2iFsGu2mEaQDa+P2DndoaRxFEOpo21q0e
bFqjfdOr/F4ZzpGrT+UMx+RkLUAYKta0YDMmTfBaojO7dPPqDgdbfVdG4YoJ+qIqw0/giTg1uea+
NFG1j5oReb9Q/bTCLFumrhUuDcP6rBxsaFUtgSpv6hPY4EyMPoUpOKYhlw1eK0LnV8ZhjXyo4i6b
oPtQM++yU8E3ie7Cj0vEld1PwB3ruEK0K4yWMvVfppP396/w5fL1U158TFcOfXTRS48pMoTsW4wd
VlNaZfUF0nFC2+Stvap89pGroWSXGQnOH/kS68i5miQPMoidWecoBqoZzZMZIUc8Dqm4zvBjaVx9
a+ImS8apxvPBMa95zEUZlf0yz4F/K4oIF57LSC527bVtuONCgwAyz1yjnSv0F2fNiKiX48iF7xoI
m9f2VozNMC9cfQ946lKLivugERcWVA1Aweg0qu6yTuIFR7yJkVRx7+DIh3XgvZ9Z0VLp+l0eY9Xg
vSk28nGYpIohf1AM9BgGIS7yytuYWfY30nHKCMMHNxqey7F4CugPguwg1eSDsHjKWdJ3zKrKduU2
ziYs3Ru3HK4HcmoERsRKqv59NvQr5PJgrwbrXscURCiL0sJbJZdwVO0F+sU2YkOA7Uu+ZNqO7+gN
bHxUvcwgW3V0tGYyUBdSV5gnAoVzVBd8o5iGI4AMu3i4ldiizIYyvx2D8jEKmoss8tYqnwVnnU1R
qTPDUS8CG9vfQltwsHGcZKSQVmeubDVcaoEzVzT7sm4RLRT9fuqTqQlXqLKLSfgoV5SD71pXZZj9
DezwUW3apeysfjbayLBiKY3uUQqyM1ga+DYXgDSmvgnkhRUK5BetzK5K3f0zLVMv919GXnET588T
3mN0k4su1r9qoBRkcxfLbeVbf0Wkrt1uXCpJs5PWcNG2yp8YFGzr+HIljHqritabJejgIv+qX4wW
Xi+ms8TQrQXHpOJ91u+m5/fRevFTCRPZ4QhQL6a3bHbJi+1cFAnMYLTf3MTaWg+RG60SfGgwBsOK
kEl8HNcvtjBfldJGGa95+32DnWgLqNOff4vcfpVgTj8EtDaBJnkxPo15xytOZ75qXNe5eqj94aZS
o/DMhv6qO36ol47JklFbqEmfCzLcXOJogK2zaY7buJuklpR2g+n3spDVX7TM58yvKUC7qr50XPxv
1FTZhAoklCyoFGDi1kIDA+G4xY69HC26IJhXDlHAL5uP6V/8DDhOkporw88N4NvCeraAZz7hSbsJ
C7pOGGqXevLsZXm50Rv7j+N3eJXBJ+jbM/TNUwnHF8Hw++sdmshVO6ovXOIOoOSdWQwTioyjfaxF
vZzaPFbGDuri4rqEzOcrMGV+/7InDrBj5YMOcnYcWB3FGdsM6/a/UipnFs2pS09Z97en4vvJXsQt
ABHLvJZAbVAuOpMKnrr09OffLu23ihqXVCEbB7n7WTF1OaFfnTnTp9/3w9r7qoe+XXwcVfQYILtu
sI5ap0qyzgzx8e+XP0pOhG2LKPFTkhPIIaZirieBgcL2z2SvJ3KfrzX27dfH0A7sNOPyA5OgWVAG
14WFV7aBNetQ7QvLXhZgpH5fPPaU5vz0qo4KHKORvepJMEBOUT3Q1H5W0XDkfL+v8+BhbJ27guI+
S92d1oz3CUiluMXLy2hfQqe7U6piLQLrE63faxMts6Wjdku7Dm49Q/cX8A4fBv7KzFWsd3gnl+Cz
kL5s0pVRZy8N6n1DDNRPmO1r0vqIwsWogtT3oyc/GDZHs9izdqPO+duV+0EH0O8XD3AxinWnobMw
GhSRrWr2TwZxpfFgwtRuhIC1eTU1VpsmmUu/h5+fek+B0VxjDPs45MC9OzkeQk0AT7Dph3b+Aknc
f2ocGsfsfGkUucOJEG3ygWFnLKBsall0ZsecyiaPOeKqGiVeGrAb21Z1ZhWcmqgxF5i77QZt/MA8
LQDyHyqwI9Ut+LSnWDPqVYtTi8GhPGszV8ynlx4m/kpVk10d5wtfg2KYd2cq2RN7+phintVdVUUd
C7cX1aPbyj/FkJ8pq07saPUoEuHwo9uKg5hEm0BSz8Nd5aeL3A/ff98G1rTcf9gGx0TwOIoHEjOq
gMTvNpzAf3LpNHO8MS86HZDq4KfPraFukyHZDPbwUND5wj4EBQiRLcPYlrMJIFpU46x3o8vIMv9M
aem0Xcq4fcnd7I1DcA51VZ/B+JsGLGQknn+JzdCuMOmSI4xsin4OJM9BvUN9mA5+u0sup1FEWTl7
9BnXuddg9OoxJUbJ8E+NXMlMA4IbYt6W+Bb/Cc4HYxaQJoid0358Uzz//vf3c6Jwn7zav0frusdI
pFPp4wClCmd5znHca8+o9u0yz3qUlnkOsXtqmnDMRHedITGTwqAMqMQK0PjL9ORm2F+7AzChKlBb
aAnhyiTHVs8CIb8EbH76/EdFYG+4GROqPtjkJaKJQG5ujBpuy1DcOW07V0vlbx5BX1T1jYkbfAr2
OjIRllSjlZWOf6yoOVOLnVrmR9E4VMfcRdwk2KhZtOxKe42G01f6+Ptn/EpH/v85sbz/73fslEIp
JPj1jZCASRHZv0Rl5wq/iofAwD8tt+80yrwKtdQ6VSVVzMBoQky6SZ150VM7DeS7dIPRkjLP9K2/
ejI//abpGPx23FE1hX4e5BzWWfk2qvUVCJgYl75iR29vFY3+vaenj+0gX+xA28um2Hnk575Vrcoo
fhEcDo4s1rFaeduh6xZjHYMvrMWmRqPRVAZ11npNDCIXqnBQ1f4aa76P31+nfiJsAL7/72838Uzo
1aFS1rgUwJCut8YQ/OVc+OPXor9EP3aXhMZLbYiFK91ZIVgvjtstXQqWKLQ3qdM29E4cPJ/yCMwM
RMw8WKSZ2DRe89qO4jLIOmaROsdWPrr9TLriLfSsW837WzR0u0WW3TSieOviaqvxxhrbv2jCAGZ4
ztQqaut9FPufLf4c0q+R/JoY6PVmencmaTUiB++tGaEF7xVvTu0dLNBAXlD8iZFM0fL8KirVa22E
GtrY94mhxwui28YImm3g91c6sm5w6xA3cq+LIkOH3TxklBiLimKuSFzAE7RugI6OeKjkcSxmymBW
MH2bYSZt6yXXi0Oq1uND3XiPouGoGDuMwTjgtmOPSH2fXU55f9AgNRkM2cyF/wasWx5a2z34MNHn
nqVjd5BG9eWoSLyUdX8gAOaf0yJS226Yx0n6klj9VUh9Do9Lvyt8bQ+z6R31bjgkXf9UuNFW5NXf
dMrWg8a5zE2dJIJMfRyDtyxN2e2R/jlFgY7PwYR+pU/JHs8LKuUdN9p+gYQ8zyz3RRM9GQRx5PqY
otmwGbTiuUJ2YI7ROBRtEqhOVyB81Q+pmamrnnK0zfK1PZWX8lkE4V7k4SUzLAr4/lAbLSI2AP6E
3E5l+dTy8qPiqU5RKVbNuy6KX+lifIZ4JjJVQbnIQS7ZGZ9yPzqISnBAtXtJvTEgND7rgPq6vr5q
lAQIKioBrnhFSFmfj69JGV6mcflg9vgQOQr/M9LKYjbdL0EzbSmmgUsQGVd4Pi+SRr1KzegjBNkS
ynJlM7HxhPtuK6CKLH1ZeHI/cRimAF0qgZg5Jgzy2NbFW6U7K7KQpzhseO9dsGygWdAPdmeNJ1+a
qDOWfmlFaLSZWzuGv6iXTw0sgjBMx5lRaFe6K/EPSZDm1ZYxZ2sU4wgjpL6FNRbAsyLLETCredY8
wQ1DbgMDi3PVoIuGywA4fJi9KGLylEGk+LhrlsMWgzhWYntZ59VyYvKhlQ5xPr2YYkyqO0+226NU
VPKPssxfMkPeuUyHsXrsk0utRfBBz/IdCls3qqseNJLMeTR6WwdlfciH9W7CIUWWHmxpHYxnEsGf
0yy8lf8bdGKPuXoG0HrNRDJBMsJddnWiL3+PaSe6gcaxfnBYt57ipcTJvMqwP6DbZ3UQ9EPXv6i6
bl4YYPVdJ1oI4f/trOLBZEn6cf6EkYaCVsg5+cJTD3mUcVSeN5RVCWUui8tHi9XghPmZNPVE6xy+
2H9fYBUrOVldpqy73F8Pgb2NFawbjP6J7bUmC7zCGufGqpoN6mkPidaTeQXumY938v0epRq1KNos
Q111HSSw3Ctz22jmXije1sqkA5y8WukjThdRaj7HpfOg1pD1kG0uR3udqd2Zie6JfoVxLM6ZmzLS
QWYzlU/02ynMJk1aLFILgrurmO0s1N3rJDX4t7y4cjp3VSXKmX7FqSTkmG3uR4RWzMonLFVTLVlq
4dzTQ0aPTVjthjKo5kPRbrLeVLc11iwzR8buPKpCsc5EtesCeZmGct4bFURCGqsEg9+X/hcY7YdM
5AuD+C0TaTJRq5XqhJveQYXLjB2xVMp+46XJbaqo98WA8sDEJs7ieMXAf1917pvUs3tfRezE1YZ7
uE5r2fIAxOSXIGVMKFqrXLRK/zA1vpS+3HlFudQ87DVh22MZeyEtx0EX0EIYVdHWXaZZm0SD6J05
3Qswp0cl9D9IMS7iJjlI5B2mHmfQIiDjR/EFg0k8USqR4mKMQoU5LBr53Cf1a2Z2a8/lp4qyK5ad
6t1kdk5vM3wUzMbmWAW6577mtCF/emlHKVCEHm/mUpFtOkXiumw5c72LLM4C3k8j/5S+9Z4K5bns
lFeq0xd2HsiJqsVPo8uezny4Ez9hmqx++24chJgtwktA18i50rV8HyTpWtfqM5vlRCj64hV9uzz6
PFpf9+BKuiq/Bvp515vOmTHXz7Nf45hKn2dZ1MYV0LNCgR1Rm+ZVWyrXMnX3Dk5Xv7+dUxHHPQql
EBtrfVRbtD9itEFkG95WunKDZum8rYZ1iLiK5TZPGsnUPEGhZaY4w5NNEpKlNeSssd/8/jtOPetR
1B1CpRqbqR9bxeatjpJxmYgrC8EUpirnguvPZbzhHgVXihikUeRELdCVtUsWUNYAcNzB2uUG5Cc5
afYJgALdqOPOOVqXvz/aCVF4wz2q26IiLUJ0WyLsFbV2LnOF2UHzMZgZRrcNirBNYIhVbdurOJNo
M+Hb7TBmGtiznnadps7W6r1VpA2vQ0AEbtVxbTXpvZvFywBjiIUeia3tw46piuHt95/8c6UJBPO/
ewb1Ujfz8y5CeLNBVEdCzgZDndYgsn6/wYnPfUwG7/1YdJ3WwBWOvB7gf3OJAwxIOo5cu1cffr/J
iZ6YcczGTuxSuprJXbIspt2eyWXT+Ak6Ne2mKGB81qR0Im4WARrspPgPvp0tjNx9n16xXTlXssoP
cJfuraG+rNXuraZtGMvi9vefd+pEcY4iE9NqkcaoyyOPhvmUilaU3jNCizxNWYCeiv7H2XntSK4r
bfaJBMib27SVPivLdt0IZUV5ypunn8X+B5iZxunTwFzs3SinlCgyGIz4zJIjGuhs56xZxkFrgp8o
NXcJlAkP9mc/gAiquvHDS7W3qXCPftRc3E47TKX1GLkyP2c96lSOZqwLfErjwX4XEa7kWn51hIkw
Di+UYhUWpRbKGGXzI6v8bSjkq+9PT2jgrMu4ThZumBnoBNUX1aIJpLbP2DvGEta6qFxvEUXZCcnz
7yayHwSKSop4VsrhEg/NQyv7nW/E99lQ/iOS/y01+5NhHpuNIZGDje/ox5kr8ksex3MWKAEHSzdG
ODaZ0+dE2OWSow8c43qdD+IQ4S3239/YXyBT1p+M8WyyqZohgH83ix7vhrEBfR3qB9fSH4MCIp/r
uxutdah7dZ8RyIdYeB+DktJnMf9/3sIf8doysiydlY8CzDas8MSQIICUHctOf+616EXjeOejZYNI
ebKSWvwc6/Feas3PMP2L3fy34PBHqHZ6S5/KhGnrVM6jyg4zfR7YCv7V/Pnb9f8I02OngW0NCD5N
mj4r/EgEmamop+d/jKC6z/+Qk3h/hGOvpGjoS6q5Wvsaw0fHKo7D/Yptm2r5pmxRjDg37o+qIQs3
+9ex4i95wp906moazLljqXFgGlQ+vRyyiPbNhyd+CXGhs4vK1i7PQ9STL9C5U86sU/YvDaK/Tdw/
SdYp7AczyR0NybYYsoeH0ru1HA0c1cWFLt6CD03wsG4SDTo+khr6pvyXAPVvjMZ/GG/3jxxQTtIL
0OrWtnATl3yel5tbNQgMs51my3KCN6MrRvzMHma6zw1d2yKsoPBCmUfjO/c2hvzn3ah18p/u5o+g
i+s83r4TiGNpvOTNz0xe06LZqWX3Se5vuBEbSWZVYuJOK+Ol9b//+7T7izwGjen/d0/1bdFMMNep
rkavscaQe9gGDCV7OLQe64M3IAZKkz8i3pZKYYidwClW0jrVcXBw+t1cGwgI2csaulItcfe8DOm/
pG7/IhJuuWrW/l9ZrOAUE7mtgXnZdLJwe0IMMB4v/L9Mf5QoR5vtogJmcm2v0fF2Sws20cZNHiIw
KzEu5OEQPlbGhj9opvlSaI/IVC4Gp1nVPvqO2EgnXw10pHRfIP5UE0AdjiN1Z6+UKjiyBv5psBro
vWekdSGgw1rXtpZ56pwPJYMD+nxr2PeB9jNJsZSQFOJub9q60jHhNtPmxQpuiKvY4w0Zu39kpH9p
Nlh/Ujrn1obXE+C12gXxQ2fUu7ajSmwFxi6l2R221Bj1OX4UVvnIEPyrfvPXj/0jvMaUNRJbR6ZM
5sHZ9/QtjAANU5mGktT4LFUVCk1Kzm8ATUbv7b/Pzr8d+X93gP+vCaDn2dx7usCnIG9fq3TYWz5s
jDxxzyVUa/SN75y531shBSvfhRlNFvKPT/5LOHb/CMcSfnkdezYHXsF2YmM1h8yVj3StQ5t+ac3t
npTrNMj4HnckJUaL/HXt1f/YT1UQ+g/h4E/+5pDga9r2fk41p0SjtbrrC+9busGp96nPeVgO//fH
/Nvn/NHHiBBeMGxhFHdTXV0yvQ5XSlTMaqtznqMLq/1Ltsv2/5b1/snrFKMVpu3EgJpWcz8WOhqX
Gciq2QM8BeYqjMdbZCIcC4ION5pr4loIluqboLUP6FmssaC75r385SLLQdMnXcUNG0Q6Qzrs5KmO
wo022Hde6DzrVX4yCu/QKs1+IcKtb2G4HA3OZUJ/zjKcX0hVz6xXbQvc9MPQTNotustSLki1h1WF
Yqmm1TYyTvTZEV5cJIV3hc38q0ViZBzqb3RwfTQ/3ONomO1ikNp7qOfrKirX9SQ+ajzu0BByF4mS
mGsRDJ1Jh1b48u0RlL90aIYIHpRM9zxQUJHkvPRq9RPmB0vggMsybM7ejI17zHnPbBBdAPnUJD26
Epy8YTIkj/YEACnRV+6oTF2LAVna+SE0rI2s023p56C/8vtucPtjYItdEFmHoNGfhdS3gytfcTi+
H6cSAm/gLw2U7DJ/2jQoQmqeTcz0ysfc7zHzCq3nXEOaSRjhEcDlrg6mTz1MvhHchS8lhxgpg6Ba
5bVNM5+o57k/ZT682lQIVmVZncZ0eOqd5BLrchtL89zCm99gqLL0rBG/Ls3GeSRfI0qzK5VNvaF5
lMxyHB2con0v8P1cahN2uQngkaxzjpgywpr16qs7MdqRWSP4HBjrJrC/lF6YJ9NkLQZP31ACKBch
wAt8dt4QLj54nn8ppiqiRYHHjhZAgkeieZ0VHnqhFvInHbKnPRp+y67SaRPSVrRd9KQxPN3FibXP
7aIFxiiSFZjDF3wBHh02lrY1QzgyOWXYWsk8mH6z1ArUfCp9E6d5u5IRiXidIENcDr9sM/tuKcrp
Lr1wrHNfmC5fog/W6KuiFVg4VyOrnlrRbV0679BufvT/4bzGl67Rvu0+wQjZSb4TbQIc3Q6fY2cc
ZdntdN1bOS5D47g6Tg5V8E77fifhKurpfIfSbbJAu/sz84qTkUUvlhkDgo5OYATfA43DvXrVgW6t
igiKbWe+Dc6wDpwwWs7TQLaTV9/TZL9C+uoXSVNc5WTvMOb4jsP6GutViTiTB0KxlHcjq6vWqhp3
UeNVhMmbUTrNOueGtMb48fL008G6Ux/6tZ2NdyM6rLYAlupH02ae9F0cxWsR4eIxltGtrFEK0+MH
1w8YQpNoUWXhxh88ToeO3BqtdjOTZtypxWRpgEJMdliQCNG88Gf/xZv1akMLmGMkRyKkNBiEsM6n
RRyONz4VedupWOa2cciy+lo14yFwEiRb5uo6UsvAzBEkLPmG6t6FXnscANsv66ADgxLgzwTjoOmH
je/Y+8hM7htggEshWRRFHj3YVV4vM3RZa1CmmpfVS9ccWSEBnk15169TLb1vqFR3QXcTJnnGmN3b
cgTiYh+0AU2ariHrtrtjkvjromoGIIXUtOPGeBYoumCvcVBPnRjaYoIloyRHOju5B2tylW2N+zqK
Nklv4udVxEeLwwrpHDIuHPlgRouFUgQPBJYola9sqyOqtq0TLTikXeqqucKxxr5e3zr4hXa2RDnb
Nj9xZTx2ebDG4/U+62cSwyx+EWPyMPvFc6j0JLWxXybRtJomrBAi/8X04jsbS5rEYZb06bMaMr2S
jwY9H9Ot0Lu1V14QbKQmH0q6rDN2fQtCw94oUEs3w2sfIQYhQgoLg/OcSWdh9/rKEDkBVYIWAWSc
rVqisCeyz8Qc7ywJj63z84c0DE9Q+8NlYpQ1es30TJE6ze5pt/nbvDZ/J41jCU45T3adA4oWZaK7
RvgfobDuDQf5yCzj0ChvdGNvLWeEDUYy2cFwo241lsNb0hJQoOjT7ejWfcGv+nASF3oMATLDe7Sy
Nuhho7gps63dZqAPguiYdMjEpwUCQEoe20BjYsosH0gxwzLRxEhK64r5N+Z1ybnOw0d0UzEDK2S+
8AxxnxnVs5/VKPCUR7cdlmgWflWtvUNPfFyYloFkdLZ2JjSItGJKl71BBxp/FVVIZ63Xn+2cbfys
v/iNu7JHTtzR7OzZHVduH2x5l7sGtcNGjOY6iX+UDrgSafKolwTpe44tLP48yD8HSMtU0dvgwxEU
s3+wZ3IeBAVNId/AP2uLFhHrfDQ30tI6uDrDIdQEWnmAmwfQIVU170s3wRjdgtVi99ijWtT6R1Nu
SLATG9bdOOxS6q1II7TkczOlopb+OlcWpn4oIu9zFPLeTj1UyQ0EtZ3BXoRdjUeb326HanpN2Whs
jY4znraLBlDFwmZgcPmEhlGivi7KEwrm005tOZqb4IXkxLcqleOqBso56P4mzbxlio7Qk5rMqLod
TSZx6ujvzhysUhpqtq5t9Sw6VEBxtShYp32CXLwrH8OovzRlj8iBbZ6zpkQcqw9pSAfu0mK3dli2
lUx3KbI9evMV+367dot2hQnnBjnvO9301kbDPu/nl1BMv7Lceo1dtMXt+tyGA53ctlgmOHHXRlNi
ges+iXTcToRKS7J/0Zj2iu61CxHZ6rVpiUvOOjbN5djpyIEXwXnw0lvr+JuhyHCBbI+NnXGi6ZgX
qN2SgrDZhfNPUmgffp/vzJTTkm4+xCVe97W4hww0LMY4JvNCIHq09J8A9YiRmdPnjHJRgEzsJXJX
c/BAl2xfBdrKsMcnX3PXgrOUTNKPOKovOr0DfIqspY3PKfJRJbphXCSV1TW2h13WqMNTbL4bRbYL
1JWbgAQJ2PMC7W65dD1/MznjCZ+nO8vB2FOffNwZm43S+jF7k5obh3Q0tPNl15bGsjIm4CcWVE2K
GGoOxxLj4zA7Ime35LcWwVA+TkIJm4p3M2MTh0iCmS6CfnQzgth+ARWwoqkHkt4DPOFJdll/fHKH
9BCE0QGU/6Erk7WeuqdSk18pcBJEXAw8SsdGrms3QfVeLMCU129YPE82YugZouLRQfrEgthBIMDS
q22RT8+xl29d1IdrxsQerF1gjwoXeu0wBAu9eI3q3bLU+zvG4R67O3Y2xLsk9pmG6d8UWSpqxM1D
3Vw5hK3TLN8DjtkUpX4pe7dbAhVE4D5nN0qjOqDyNx780L4Kv8Buwc4ulojdVwtHMfxUgyO8bX0l
A7gkVd6s5kKn6+tp36r9goKg+TWX0aWpZLVl10wg/0RxtnGrL6cPSuoisl+V3XRr8B1a6GL40Ihq
mziuv6LCxVXjhMKqtkrm+dpT+m7s9q4EDtHVETYhCJ1Xk4txgXcYoz5ZFl5HrQE/MJw0t6rwpIl+
29fOHQmTcbLocSOcRmf1oKplcrTA7FhLOrQbdlR08smMbfTAQvGj9+02wxnQ5Bgg0v5OwGu4Nra4
YffdLAukh1bglJ4017yYtn3f4gzn9NNnWg7VJqow1Srn4LMkVpnphJp8Nz0OjXvBydpcubJdKop0
Ka2rhriz145YIvrbqPPDTZDzHhswI5ndnQo5PVG5iaXdL2ReuYqNcamHAnOY9N1iOHPXuXMcTNok
NHpshe58A00EB/URr38Ft3SsyNgMLGE9k4CVVzdckx+10d4WeGdgu5Cg2j6Wt6DDR4rycgjM8ohi
8bYqs63l1sc80t9nFF8DwFQiS652Nb90oiafTJdQAVhvIZ3dauwuqYErZdmfTQcbo8qvG2TDHMQ+
h48wL22MFarpMHh2ya5pZOQ9GK9BWJntao/d2rOT+69x39OoJ8gS75emH8B3dt8dLfwOpfVc5uyz
qjXZ+8W08In3ttackiR7EHNyEFqzKXv7a0j7XZb35cZGOKYLml+db/zEoFe7wrzh65Kh1jbv3bT9
BVLu3rHsk4kDg2quQ1W49I0frgvdP8nW0hdzoGF7ByoQfNgticU1lRzmknmHp2/2+6dGwRxLcB7Y
yUriUSIM9J/aOwHI9jO1+oqjgpyXroiOky+0hR4aiHqn3qcxjw/8REIN8fRFUGvpoXXnWz94XxUP
kfkWbYkpW84154LGfRFKkbDxeQtB911C51xjeH3yavEICl27jhm1pNC6oiBU7hE6Vm5tlr1NCmhE
nWlpaOG47QpAzzc0qpeuki9eDZUdapgJsFYVDnu7fok40iVFWS1D4L/b2W7FSiO+gdJAM8hm8bbN
ybQ7cbSqEFiH0etE12LpGc0W+O4WLYlbSttvMiVwThstobl1F5XagxL9CKZmHUcIuicgP+iG7vQo
OtmD8HZTOBJrcldHFMLVFnPbYawcPuslfCE25ygw1xJjrCViy1tHOt3C0Ipf9tCBPPodNsPhoJgv
JhSribIrHLCVVnC2CaoQ/zVg6V4ZbfHD3PqO/JgnsTcL3hTO7MiW7ye+1sHcq0mB5dljKGLc4PR1
0gSo6FX37jSDCcJQdeFSqcRYYjf387WEv7igJ4ehojd+KTVdfZ6+aWMdRUW4p+yKqsxaAdxCbXrS
K3+XjuEunsqnomtIQuSH2XgE/H6fUj71UNtjQv0a8addVHFwreh+eHYkljC/wmWBj+G6S4H7a9Wt
SgS4snidF2D/82xgRwyAlOTxxCbGw65q1/vqacAKL3oY8mGEwcafY7b1hPbAoW+H1aAElyZeGM3h
halPm2B2rwrkWHMcEEO5h0nrtQE7JaXjbHK2DbIAY18We9KfZd3Ou2h0auqg8jkPeN/sufuZetNi
oijuePLRNkpjl5kOmjKQkX1GIS6hs9n1WrMZiqxG2t/ssZDB+YM+pjhbXUojvrmzYwAChdyH0jtb
ZbXJ0FWJNM1ZWEK7mMmwVNNM3XUZzkcHiYS1Ybuvarj1RKziuHnTPfli2IB5M1eVvonBHXjQCVyz
iHWOp2W9Ld3qw1EUVJ2tLPxswIy2cOEwHIT5k62c4TZmPTt99zmYzECeq43Gx3mQd3VRXuvGe/cn
+VPL8lVLwnrVNbiOoG+2Ur9RheVzl/UHH1JcD2aN09A1yMsjp6it5BU40kQiA6vohSt0uUxNgzfQ
+F+ZDvdU06jcWdeyLl6a0HxoXWcJdovyOdtU6XTbLCBr9dzvvkFYFIUdiJG5d7HGn86s78IiuMWV
9BfumF7MICf5yxlmNSW7DuMoUQT7pg5W/uxi1G5bi1yH/1fbPyj9vbr0LhjOjVXmJ7dOnu25o6WR
Pk2d92CVwaUq0rUceZ8m/Ugjmk96lV71GeEmy3/XE/Okm9NZjOMqgKCJ2HmDhUFx0RA9VzwMs6Xe
zcxJ7WAdjuLO0bWVwpeOuYNFtn4XWe4C74+bkRsPVZete9c/eBS+1M/65rMD6lsb0a4wzJ8httbz
iPZ2Aty2UPNOM1aQRa5RH17G2AV2yX5cfjiF9poA2tTy6eQJa5dHcYQzVLATIDfVMNg5rIpJ+2j9
QV9K7O3MMnwCrTZs1Gi3s0fC7r1Nk3kM1CtQ11LYvA405MJuxn6lgjM+YreMhwL689NLLyX38t4K
pH7htzaU+k2T7k+R/Gpc5kpP6dBquw3czGxV5cVLYMcMwbQvRxRTtcntEQYnuXek5d7sN7Pi3BeZ
j8wsJQXVC7YbDNdJ2o8q2JW0vA3prLM2ebI9cmy7w+Y5L9sLxspbY3bWHrhO1fuBwvXCAWSlEMyD
xL9qKteq8cADAcMuyinANKJK1j7uXx6W0OC3wZuOh6INmDVJ+p6W9bMGA9Gd24dJ3Tsupwr/NQl5
nFDvSRRbY0ZJlCzcIuqK9k4rhjstwP8ao9OlWRZfxPzLqJDahYMMuValAUOa/+hGxDnEpmTduc2b
2ybGmiz+Tf3F72uB5T1YdcvSoQzj+M6yIK32mGOK2EpUenKs4GWsBoOoiRxaVyHa6vcL26YUDPcZ
fyzMNcYLFrvgpdshRKC6mZZVMbxqLuhfleGkkgNlgPW74npIpOWLMKPMiuoetk0SuaJh2JqzPBcM
LQovB8gon1MjzmTs5WaodMoXlZ8j4Ord14Dwt4h4a4tqqj4VrLvQLYAJ5oJlshOxc84Rf5jH5H7s
3Jd4yq5eYN+FIuw3eqL3iyKeCSQGxkbZvrTqa9LKxwKy6LoQxq7VLH2pkYNs6gbbwDwI5q2haTn4
hKpF3QRJpaJrKQ6atDvMZ4qWD2gh7nVOP/RciL5NgKBgn/04c3Ps/PEQjk0MYKjUFk1LIduEVhxl
7R4awkuXanuF30HmfG3TJmsD/yrZai/VFK6nllvQuq8J7HncIGpu+Q4gWfZVjptmscjGsVj0EUm7
l3fIABVgLDkYOEW4a8biqNOrLFJVLNWVmYCWXB1nOnZ1QFnUz2ENdflVLdBW40wv8u6x4XhAK1OE
9cFM42PrxEvfKq+B5Sz79i0Rl6KzfuVxslT9zo6aH0qlUDsq911rnzvYaZ7e7WyA1cgfSlt79sZP
gkplvWjUBGL+rh5eKev8/Na4E9vf5P9wpdKGVuMIDuAxaWE+hYcpm7cqrmcKySK2tfXCFRmqhQ5u
wRmQK1DcV1Z4z4fa4ux5lD2+I7m1kO9aKLHxySOYHT3nZ9Ap9COByGUcB59NU+vROHXx/CwtKoRT
tqhVlbWEgB0l88nhsWilchLasghvbJgT7dLe/+ab1KUxVPnk4TsNwoP1pBIKdaKtTGdDe5bf4lPc
5pt0eMVo4ci8THlquvTqntnxPeJaQvXQgImYz+lSaRcJNznSt+hiCpeOdlZ8r4KcW90z2RriRPkx
9ul6CBrsUFAXSf2Uu5KTwCPuzEg2bDLdu5JGmOpnrX/MnHat7pRbAZB74b4Mdr4A1eTCxBqG52A4
1aDSveCHituuzrQ9WvJ5OO1sSCe8MR7SmK2tO714zXcxPUX2hb9UBGstMCiVUTdqW0j8ZzEBPSIA
6NUeufcWdXr+8cvqUYEVOFGoV1j7YmmkYOjNc6kOjLH5wU/4qmLfFR7dQ0qDzbrvonM+JLumVFqL
eXyJW53zqD4i7Jg8q1fdWyBTmOEmCHgkevZBVd3k9O14hCcg82LQqCbSxVpgA/iGiM8e0YV7hbpX
wgT0BXep2T+og3lvMbvEMF18z15aXXOmTQ4sGdV9d6HzUsoAsh7bDyzQ0njRGPqqeQTIttQ4vPC2
KthwVQ/HRmx1BIkU8qEhwvEf0jb1HRjiJfdTGgb8nPekOfN7aiLGSJuk0Y3ufBjc1EJRVHMLeQ7I
D067STgTTpBTGXIcALAGpmZvHlD4b4JGYT2suTwDxq2HF8zq7tSHJaTALI0Ir+0QeyivpA5YBqsu
e/JN/bHiFatPZtgh+yoFgaS6jegfmuWBz3Di1268j1IKt9q0QqNzYZDzkTq17LytDsVTI6duV3gl
dPmlsE5jBuWTTpK6blo/+RxICM/enDywsM1k5PzCLmhAoRt6GoTuiuXD6qTfUgpzVfT9aeCve+MH
TRnePk8UFsR97yDRFA9RuSicedWyEPQh39vxqxI04/570TwPaGYEwY1x7o3sY8JtQwEh6kQ+NGPU
LerAX48oRjBHffmilpW6OT5AjczvF26euaBaCUa1V8tD9uml8HyyonGX6HANubR6rnkkGUfyxsCs
29to6WszvDJWSiNFiPSZ3woRCanCnu3eYFE5SOFSm6sP/CS1okuU31t19038qRprz6a+styrepW2
IYIV5XSleZFCCFHxkjejOC78I1HO9xFAtwmC/3vGpXW5sjFCEWpabZX2g4K+ADdK+5PK9RSNmVH0
OmfHP8wL/u8b7snmUNa7ER0JTIFe2yICmv2ktLIYDgVc4ptxLV+VLSPXVuIiXfABbIUHwDVxI22M
M7IX4inPwJ0p9dOSFOb//DURblA1TG6V8VYxjZ+p6Z3T3lFxrM/bNd/6n1es3ifIv/XUzyhcj7Cu
awCAzgI56kVBICMaVe5PmDy6zKOUYbU7h61wWHIcz4iepvfqswGpsOqYJ9qEn65+4u7US04T7Y6V
5FVfXYAkyTz/eDR3QyFpSccrNQOpeqm5FxrZRh3vmQ2muU0ipM8NrCJwb8Lj5xVBLoCaG8RwiEO6
iTnihPLvb3RV+gpwWZ16KNWoIZAO3RGuZIbBhma2GsEw+tRRIXTCfhkFxTrJjj3rxGHxCCd6niGq
qVFqvtWGxnhO8e3329FfM55+qO9le4pDY/m72Prbk0NtdEyUlGYJpiPgmBhI4gFhhAupzbhtPtWo
4/bhi+jGLahBj7yPDNNtlf0nyOOl7q3VfvGx1TjgQHpmoaqVoXYOdnhxMYJu4ej0L9piw0eoP2Pa
8/uRea7bkqr8J0BF6O73KvpZ8W/wkXp3ai4o/xCmF1dSWm9qIvIJFft4BzqN+4kJS+aMxy71X6VG
yJXBXiz8MF5W3Q1660KSOvBYDMZoVCTK3icfzXOp9TrAHDXrNTtKQ3Wg1n5JUG3EG6WlQ7Az5nob
xVuTY40EmCCl86DmnygVDIuq3+9ZJcipiJNckV25Z1eaGwxfrRPS+CsVCMP22fIOTmtscPejKvAx
QormH58jMcJI+0ZQbOGYNpTjmpt0yOjpMl2UKAMHaewv8GirIo6r6a4p3uKkW6mjgm9XK3UTpAvS
OxDoIjqPvHO+l4Ci9bxkqeJq7avtUu2c/Myj1sdk06nE5VDJlIiqkrCkO7bg7vkFHm7i4bj53z47
HUh7VqMVAgN0tln/KYEA1BEdTFkf4VQvbOOZ4VGJBx8b8rz/c0cV44hLsUo7+IaKQEwJLs+sYCTm
7Ifv8kb4psoM4vyEN+sW+5hmeHG6foub0qKDxtiFWPONC9iPKxWEStOnKTUc1e0KEyk7Lp+Y7dUt
nZvKBg3vKkbcZvVNUXmQEYbbHG6qlL6zF6wqXAfGkErnN0AvbEUYmdc60lbC/57pSCVAXXxw1bZ3
HkBOhenVj/d+fh6nr1ST4DnutaneBl67SmP7rivtLS5vvd7iH6jErNzvJv0xEp51hJ1inlUETSnd
DJyumZBi7Nk2moukINFj1OxP8FLLeBvzygQvgQmnHkoNnnlGXmY1k4hgHb5Rj6iWaC7PaiNR23AY
2kcGTs0SYq0XvrnutLLEJFYZVi8Gxg4RCgOct4dsW+o3qf80AjKQd+bpjRAjlCR+tskbUgozAXoV
UC9/aem3Y+urEdVw/sqr0KXJtpkSm0grcaSHf6ixknGi5kB7ziezzRIOCmQoNrTSnMJwgmPzuCkU
LSheBq6zaafmlkEyFfM7jdZFSTc6meXRMKCDW7TOv/n/iGZkYeM72IJh4muPC+M5JzkO6CEFZOB2
fJc77/I37rBDviV54YJIKCxMnsROn3idkf6prCUMLImc1noZQJOXRnZHf2IzjaSdLnbD49meDqOE
q4ytL5NilBY937Oyj2FUWkwc+cplkeui+MixiOXlau1w4ocePiZ8lXJMmrKt+kO+ysbkwj+Aie75
lSpmDhXF19D+oP688b33ztuL8geO3raJ5XZ0OHr9KOs8/dvzxQMYge2YBvetOd4L6qk+InjS/jWV
+aNIOVinYu0l4zrFQsjBKkXSoOchwbNdJ7QOwctw7OAeXVzt9dDkfMYvjAUUu8K/tMG8Y9B44i6q
DtGcQvYptwaaTxvIcWo855YSCZ39lpoUN99Aj+ZE5KofyczeDwXabbqzDdOc4qbAvqQFFevf/X4T
7YX3Y/baYnTHQ8K64NFqHbk+TbsmWbhtJwvRF5OsO764iER7Zxp+E+6LMbEi6GlUNXIriWU2cmRq
uueq4k/OXBOigYtyBJBzdPOFvfCDF2a52gmn6ajUyEIB7mNEoqrbEXIslktC1h8mzbHCz5dr2aCx
apl+jL413RmOEyyY5reyRKgom05klaoDWZuIYaTvGb6JavwYp6gM1vN0YVZ0fvzeNDioFM0eT5FN
IKGLtnJXR/eWfBnla5JByw3V4LZGju2Te6gwHBGODwo7RLUr2Nfpz8Rbz8RLNZ5ZGcqNxx3OnkKN
FveSsaxC//cFnH6pDy+z/j1FyIOb+ZGrKv8c/mGoTWd8iLQaid1AzVB1uzV/oZYeX7agJPilGMwD
2K46ctc4he3bpqNYae2LAWtEGpoctU+iOyQAxXgUCiSi9a+ZZtPpYc/HC9MU9n1IvVMa3U2Df0bh
RG93uZ78DOgE0+KgWQEsyuJgGe0dvXrX6RbEogQFy8JxQuozQnaecmwOlirO1vQEjEDnWJbqn5j3
RCtXKKvwFLHRe6esaf60dbGnS3An/I7TVR5demP86a3yDsTRvgBn6OAutXBsorUv5zPQhzdn6B/r
VD8Funawo2LADQiOdK0b0KFwDqdd95hhWaVPgkPF2L8HsMUoCs473ZUUVHE/pccI0ieb7my7/mUG
xc5vrF1XgFSuoM3UsMpAoMHLTnSMqfJQX9j+vMwnvwE8g8kzclj5ckLGrgG/p+4iKJti6eZViFSe
rAGEB85vKFJArPCygEWv+gpNnSzDbFx57E9nBMyDVWjq+SkHfrdHCmiXjMWlMY0v02nDZWNW5zk3
vsMQygri4MhKdzR6XRe6ldWT20ceoqPpZ2aYGPpF2cVu+ycaoc2yHai/aW3/QVWOojJHeOnpX9EM
krGYkRZ3KrkvJnMLS+s34sRrTVTnUmeP7hbYm+y9sqddG+YrbzCWDNBl4OVmmng1OZZMTfpcR+U7
ZcxHarKcHbu3AgaNipwlhkoFUq8wBlZC6OsuJhYNCVWT2Bd738h/kTbf5z3lGDpNPV45mo36H8FK
9tJY5HXyRhciX0XjRKQxYauXj24bkkrmN3Me0do1SElLU5wTq6CVXZESYVOG2u8y7CWVJkwyl1NT
Uyp31iEiSyg7NIc2mpdmrF1o57/Yg//jBwQJW95LVqxmZAeaaIvaQO2OJgTn5+kNEBpoL3f8NdbJ
S4dMo5mmv0wve1Ew3krqyP5RGmvqaB0UDrhyg9Y8ARscVIFyQufSqNFwyHTNU5D4Bn5f4bQSjnGO
rdwkPqL1YkS07Qd3E/cN0IrJura6c0IPJFlEOsoehjvc6sn9QcMfZcOofw6spFjHY/7hi2btefHO
M2rrMKQWllUmmqzh09A5Z4PDAUuQ6ZFWxFAy8W7CUJ6E2az2MVKdlHTK/WCTntTg126dN2PMQJOu
VtVwz8Yoq6L2oQ2gWxjBahPXwaGk21oM+q6b/VurJ9ZC+1+cncdy40gXpd9l1oMIAAm7mA2N6ESR
Eim7QUgqKeG9f/r5sld/KLqqInrR0Z4kgETmveceI91srU0FlYVXXYTKn8r0zyqsyUZ1lrlP3O/E
ccQykH7TLBJB49lN+LEX0quX9tyt4zZul7bK1Ron4N5WZq/OxJzf8r88XF+rGsY0sR87KCqrMXVW
VQwyXlixBNukQ3cDuaOWXJIvlS1kMV/xGgY07xxovJz8XbIaIwbYznw/OFFwCHzvYDtYIdKp2lq4
dzSNgtDMSIQzeigd884M+ldhVfeG/ha0DIKN2tnao3vneZ4aV9Z7r5tXstJ/4Zmxtnj97WpkVKjJ
/lJWXb8a8HVddKxmCT8HA4rhNmCENvfexs/a91aMGLAab3HCkVNrF2eY14OnHZN2eHDp3ISFxV+T
Vx+Di2OKYTvjEbFW9GTY2lYDcl84BaV6CqHPS81x2YmKfAVL4CTpthvPMn6NtXjQ9KRdarX37Lgd
YB4JSYmYZ0CP9NCY9jmrHWMN3+tqttlz6vdyU0kMnAiSKpIJxNy12QGpZlMYPYPZ3tRTvMrpB1aO
rz0lM/JDQxQ7he24fT+BsTh3KWaqtuaOTEujda2akn7Yd232rWmwPl0H+gXYW+iGB4wPVl340s7F
vnS7l6iqsBtaMzK/abIBl2vn6Mn4WGVXzj1Ysa9pXa5jdzi6SPzgiG3dDjdezWHxwnNu19ilUEVQ
awErg5AM9ypp2FC80X8K9awEi7GfM4AUTlv+Wco9SHnxTGZTfCIJoisq87yO6Vn7PVVenZ0mTCJT
1LSpncB+cHbqyIU0NAkmLePdUL7AUFyoszinh4lpTz3639mBH8pfx5CoBpcg76zJzqPrrUVX3wt4
RLL2dkE8bzQZYGyW5JvCk0fDHm+Hrt0FRGUqpuYESUcVR4lMjkQjfNZ299ak4YvAKG/0aUpE90ET
/WzVJrP97nXA6Xk5FuFtnZmvVpIDIfXu0qdiXaSZsVOXr0hTWoO1cBHKC0kFOIt58N/1fTtIf23J
4S6j+O5BF4kHuTUjuLFpHr83gfVQY2EDxbjUNh22KKtGtCWOteUVKykfF8voEunxc5XOyTG2intf
9MABcxgs2mBCfSzFDuNU2NztaYyLX23SX2PO4dm3x5socPe+n75jS8vO4Q8tuK0OT5ub5xplAJG2
7AlDmhjpqz2Zfm+I3bVjOYepa6JtCkUymkmfrGqPniC25mNqQwJajLldINk0AJ6gfM8JdPGst0lV
ZZqUS3FMnSzh+2DCd5V3Sx8pVmTv5RsvFVsXPLCOjY1Lhh8uY+w0s1G9ViVcd36DH45wwCJvTwDb
mwgTtMrjrBxfVwGnVmIkpzZ0bqYCmx1sjVdhTonQhjFDiaSOVprrIM/FdKHM4q8ZtsnDPPEpXbeg
Fz/qjXGI8JlJRqgX8VDdGvEcLykoZZO+9lP2PVj9SSTdNbbj74yzuq7lKZr0TQHu7TRMu91OfhdG
h9Ftkw+LYGQ2JP1gz9a6drSIg4wRm018u1qxbcQY3otTfCecG+Qbt8SANsvObp5VirftOV9VZIWA
I8F+RqOq58ZtxMtDENmNI4PX0td2ll4dZdHsHPYAz9c9Lit8rAe2W+iRsP6SYbwK8rKMKD62ZfOi
zd6ZMLxrTY9iKn5Qnz0mqDq1SL+DLvOQ9NHTSPczdnh0wEaZI/1N7S+W7R/MFHoRcvKjqi8at1um
XrrRq2gvsnrn4uHTs8hc08BJlULDbEiHy1N4m2xgqlQzo+ZGndQmievTVN2q/2POoShyAN2FZT5i
uxxsfcCTVZlOjKY8B3BXP4QcN6Ry0g6OLkbnYD2Jq1+wWkfUGSTgI+xLZkg4puFK9ln7I5+ceslY
Q1eEPoiP9bBjOlCZyKqcQBFP5tNkJ89xYR+dZnpF4sEJHFF1zNykMnOvorOShS4jlxnO8JgFxiXP
g3wRVBbCC52U+tbbmWPwENnDazBoZ6atK0KEH0IS85rhgyyhs8W/niM1iMz2wzy8Jf34hlLUAh4G
KeS5Q4xdwtTmUPY3yOUe1N/3TbMf1OnZ9B4/3tCuJiZ9RpmXywFQ+0aP6lM92g9+Vpb4bmF5xByT
WR8oMVDmQZGMx8a+Zi3ZjhbDJD/Sz+oup6Vnbfsi9XlidrAqqgER+3BncqbGlfeFYVa1VAoe6DpP
WHQ+Bp04Cvs78IYX2Trxjei4OT0KC359aK/MzGO2aMuE9ma+j6fulpZpO7Bvedl4aILioiJO9ara
VHm873Jj3yQWs5SiXw5V943q7JLq1kfLElQwjVkWr5kPLYtHf6xs+6YgFtSN60tFa42V9jnMcnpt
gyk0iQiGoa9JYN4Z4QTsmmSbKnFu0nk89Lm4d1qY6vg9NeuudYghMk9DQt/a2Ua8pCIaF9IU+14A
jUk/ItuSDAzf9bhrI1ZppjDFWoNLuMtsiPjZWHirpm60m7oCtASLGgyoKKElhh1SrhE8uL2t4f8t
/HkistuwcKFONi1ZIzFNYJBOa/Z6Fa9bc3xiLr/StepX2zQT+Bmw38gBa0v/JhjByJxKLKvC2xj1
PO3qqPrwnfLRFfl2hnZNZtatXyJby9uLjAW7qvUo++YdRfat4sfqOQIgc2LmFw0PUe+/10P3rM4W
P+leSQyFi5lSnvrWTTA398jr74zB7EhfxehxtL/6IuJ1FvLole4jZcfVht+uqrGoA5cPxa10mu8i
gGQTIUlfaL1HZevhIs83Qg2fX2AcUYpb30EHgbtLUIZUANWx4aJfmq7S87Sl51ivedA8s3OsOzmd
jNJ7G1VijSv77dDTjpAeeTCmUC5VtcyM+b7rRL4YJofLrk/NlG/ZB5aFnyMcMFdagbeLXoQtXHHm
nf+Q2hWJndMMMUU2Z0v8m/F3Bm9ApASmnejsZ9yrsafLVR2OTRwvk+SZRqzJNsHYv/Q1lONJWXZY
8GJ1511Q1HPFB6rFhzBwd6YVv2gD5LDSwbLEr99UiIWO45b6szRmgkyLS9/Z96p7Ei4uCmT9KUGB
xsIuI/zG0tQmCmOeLsksP0dGhCt3sm7msfzSIdLmRrUtC//e1zFOD3X/1NrNvWd27JqAbNKSby1k
NMsGUOsLNklpQxYFu1wp5j0507clrxvJZbz4brrTNEZ3nNNrT8wHE/UhxWy2TWW1t2ZcfzCwJoA5
niHjcJwyU/vwqNd69CJdhTeeh5dtOeZYInXZvRllF00zEY3UBweiuVH3v0wKJ/zyraUVGQcll7Oj
eVnEGasmJTedijSH5BlMt4rpXo/FRxH2B5urLZr+PW94T0NmIwu3LumR0puqHq6VW+9B+rdhXT4X
5nC1x2xvZvLZwsPQzfq11NGMIQMSLUt9asF1UBpKTmuPPc5ws7Po2m5ZU0At7I62V5cabMKM0YHd
vjpRezvO9hVa8Bry+EatJo8XTAr4GWBCuOM/TTzLHtywdOqnwBlhcRkDPCOQgNbbxNjZmV3x1UfZ
mcTfbRZRnFoB4dOlLe8rzJlafJJ0sqBJQ27QJIJ4lPO0dcwOnTPtEnrCDbe5a+CCDOhta6NdF5SF
VS9/uXhjLOtAO3joO8hGuDJ03yb+2OFHgd8iOrIlRPd9nDT4vvbmE25ejEd8I8XiBb3USG8AseZV
6v570mZHizg5Fdqr6vLcsQg+6puNunVtBkPeoFNR73dW2kzfG4s0LrXipA+lKZzTp6IGDy9bXnEO
0hdXnx+7gcZjJgRJlXuqDkOnvHELF9qZ3E1saylHzuSWhyHCfDKfuncnm1ZEwJ61cr7J9Fln/tNQ
5PM7XfCsjDmIVRdvue3vimmG5tSOx4yU40xJWaxm4zfGezO7IOREZbL8qmU+hzuJkT+doXSRO3Lz
Qz3nzHNv9JkMgsx1L1leMWmnUrIc0WwpDZc+SuRlHMzPI2SJsk6PJEBvJcd05IArK88PDG5xuQpX
cwr7dTJPuh8d50q7s0oN6fl87GP7Hr9LZlLJSxaZ53ToH+MYO+cyu7h5e5MmE5AJtyCWyVdk6ne6
B9DA3yMv3Kv+xnHab7UZTOCfIivi/Wg0e45qc0WhvRgr+5jnHbN381Hp1rwkO1cjkbnw8S7qbkMg
3nlwiiMbey3dsG4xEO756ea2p5uG5XyypxZxO3Wpmoy0sXUJhnofzNG9nsNnsfFtnHTEDaVXHOA2
PBiNesWBflL3PivxmHWsjq6CiRXIkj3LewY3F5IfobME+9z2kIvFiLpASeN6uCU68smVRP3xhuej
cRGZe6e5bJoAhzv0Jku9L85BQDvDg8mtFIozJsQTPbdVMefjBuGemY+vWgrxakAiAuL3WAdzRw6R
PDigEDXqhsWgGw/oB2dIBfYDSps1E9ZHJo9XI0II5aXzK+RKjrBsvLawk2s+GwyZnc8hc0DHZnJR
Q1amwA6A0jQDqMBoP9ohOUJEe7MN7Qwe+ZS09gfWmhRaUG3jMYW3oCDfGW5cgwh0G8TteQq6UzU2
N+x0O6fzU+44XgrZON6ri1SvdYe6SZ1ibTR8muaDpdsQTeLmXVhCATcwWFxCtVdJgQmfnOGQBVZx
ZwdY0buWxQ6NmAtx17ELptccWaOTzuhMBigFKul9voGsGK5MicOklRKU3gYvbRlT0jQ5Y+d+UJ3B
/Eu981VlP4ZjfZWpsc/7cF4STYXoLDHurF6qzFrAmzjfhCwSp+dReJPSHkCtSDqiMstoXHfMCIeu
qZdaZD2p5qFEvQlk+gRstp6K8V1MI5rDsdh0obZppthmulCe1YYW+8a+HNt9y68GdMPvYVo2lCtR
rF+DQvCEoxOBo1AykhnaO5zJem4YBcq1PY86xBqYfnIKPulgFkY7DgsmzzdeBX4ToHRYRqj3EmrK
nmWKrhojF/OqxUW70jzzOeGlCyvZLIsufoiUvE823600HzJ6sog3UA8UrhrugwkBIfE4hKq7KG7M
JikWxA0szZLtuGBnxN7tNJfT80B+w4Ic0E+j63kd5q0/sUtYwMMgvm67iDH/Wiqpu9JkVRmFsxnC
G4eE4GnxfU553beqfJifgmSm8I1uIJKtumF+mtCp+qJ9xTVqF8f2Bdoh496p2Cr1i6+ODI0gn0UW
ohtsanHPJeBO3/SXgT4sx8fCnoIDUhImanLdpGLZEGECO/2mLKtzmQS/9Dm+rVvum2RHFWHGJNKa
vi1qPyWRFUP5refiMiFJLCQjjlIHHudMmbV4V401RBcrQMLcXU1MoGZ0KGYxf+SuPS1HZv5Doj9b
Vlfe9D7c/y5KnkuuNU5zgQK8eI8LxNIMpaK528smd9DkkVSPPQHUZWwJ2cwMAM8avWFog0BO9bRM
7RB4eLBus4BMMEhmYWbtQpd2A+gHtSda/jwZv0yXSZs/yC+I/i+Zw+i4zjqK5QgmT7kxq+Au65qD
BUve8KJ/VqepMfzomum2bNDG1MOAsRCbXk4JGBY2JV0Eb6yxH/q6TtbUy9/s57eqt9VLcosHm20o
h8yQ3oyVRUhlBa9WRRAon4U5byB6jNqS7nITEWhCrCr4dig7tKzh6CDpdp+SEn1RjpKgSRh/x86H
jt5gZwhIESYmJLJBuVAFQtvlQ9Ypue46YtInnIRgtiA9op2VK3W3mtG8G3z34mDbKczkFXPKY+J0
96jQlhw95nIoAsaS6dUs4o3vjM82Er/UbdfNpF2dyXilJr3D5muLs9aTZdvrjAlRh2sACwamjGnT
l0/6F1uyj0ZXwOu3j5YTTbCWZwg8Aj2BsC65gJGV6Vgp9j4kkQJNqDkcnUw7BSZIeVNWX/rcvTqY
HwAEsQSCrLUW6msBDO/jIuMMDjPQsPhM88nbqM/+IRpnYudj56gN0UvVSVykY2NnulaPPng4aSk0
WVkzscjiG3WFFDUvLirjhaFut0Zzqg6kkg3cczuPnhl6iUYyI+N8c2PY8Ws8lZBNZP+O2z72OHxE
rY0UrSHtEiVVCaOywRGC7auyB+QUMllKT4PtC2F9WdGjp8I8RJY4hfRzPoiMrPVxXzr6ZfTQZcjq
m7RkvPY5uIps4knHZxRgW2MCxBZm+QB4cOQgw41G3g44F+hhsxl1hgRISuk/xPssm6s/Dm847F6T
Ck47uQsPEor9qqPI1NvpHFAH4fV0asca6cVwVzj1JhmjOyhO2PKTFQhGjVJJfcKlcczrAMl0yciz
ov/RYB7hSrAwXXNvlBXLFPcARFjGeux11IvjE5O2/ejEHxhuH2YH8lZoAJQEY36vLrCeETomoKnQ
g64ZRSm6LXs7R02EyYB+bkIecdIatzC0bmyvYP4xnkLhbcDbFj6aBa1scJ6KrpkJGtYzEx1rQplC
3BDmwkv3dV/tTX/aN8RoZDpEPlD9dWp0T3mWBAsCtUEvYwrHuiwfM8AJ+ldwxKjbd0Lu26k8zXgf
KksRXZsBGOR26HDiQFQBzbN6JJJ1PyThNsargT4GJD+NnoZSfKc1ekIDPbCX+MgphqM/58fR48gJ
hipeEJRVcyxCxLMbbLWGdJll86PI6xq7TwS90wxTYe5YPLLMryP/vqVmMNpyNUeMXiombWXbaktH
1LCSEN+YmDNEIl7XfWtCk9Qgd3n2Ux9VkMFDIHFOtNRsl/rU39C4HMJcZ05PMq9GQRaCgikLD7yx
CUNBjxdLzmwrPg/szGUyrR0JHZX3YxFxdzZtX0+3eHtvEnfcFtT2cefoGxG74008YVdi6OU1nmsQ
B38/cBo4dgnTtWGC3+NnbRZsAxMNvmdl62b0DkZvnLKGhYdaGJC5pihl4nvPngw7OtY+7SI+UB8+
O1W6a6MOX1qCr/rW2qVBC4lwTm4igM9JVZI1On1qD69jm1SoVhfSMrp7qSCk0NpF6fSZ5/MWLvy9
NWRMZquXIrdR05LVCl5G9MVFt+Z7aaSrCIyzEpW7HocMuTiEmYnhEdICRbeFEJg52yaTn3ntPvju
fJcP2gPGJwfTlWe7yS9gcpCyEXY6w7DQIOCcBh+olTwLR0xspniVdFiF69HZdoJXx4l3hjYy5xjh
JZZSh5Puxked0E9ZUVQJDfwa9Rez3RI9eiFwuNdcezuKZpc5DuhAb34wk74bFSXAas4sRbC8wtoV
NkBa6Mb3Rmmmu0mOyPIabVyHYffk4IhFUDjBMmzIfaI9uIxuQgx41uGY4hwT6V+BXt6HLSJPZbIg
uLYuwTmEAbom8/MYN2jWfLukUPFf2UP3qT6+qQcRD3j8G1DLOfU2TkYb1MPUDbRjQ+WeIim0WIfM
1OuNJfr3yUaG1VvOnlZhJzwUTbNpm0sdo6pFzdxx7eoABMP43sTZUWY69Eh0fq6UPRQ8AJskqMpF
2WHjYw6Gv4gQ8VoQuCxzOFcsXlQUG5dc+9JxmUsO8ymd3HMzokvMu+e8jMeVjo3OZABghZ4N3KOb
Bz1EEO1kcpv6xbM+D6hcc+O7oC8ThMzQX5LfNzslVhdQsHsO7dYQz/g4XyLX7pZdpxwEamQSsKm9
8ENNbLUKIKH0w4PXZms9R3uE3hdHGP+2HdryptTSQzh6PGB58vu3RljfqJa+w8p6ySQ/qsioE0pI
zAt70E94i4XbLvVeSxMWo556K9ezd1qIKCKpzk5dPrRt6y49L7uJewZdUnz22gx2AQFX68SlGmoO
v9F4t6b+SU+duwRVSi8wdSPYDQ1+DB+zSLSLMhyyregoq+AWgQojyC55ytJ2Yza2wEnCv0Rdi80m
EQoCzLJw/bcwKNlU6o9hmMkknMhDtaEuYcHdh0tM1ncpCqOVT1fmM9emg3xuPDRWLUQkGuLCJj2O
rT3OkhDkxPAWgU8sNTzGtyTzvhPloFAO3oeIrYeBpZ669sGJ8JTJ881kmwfhDrsAzWcSEKfkj1RU
hef/YsDxweMjlo+wQxStR7sY2NLESTOd1wRvIde3bx3MIRcyy3UGhSF8ytb4BADBNIzdPm1qHqx+
14/jEwGX18ojisAn+tJm1rQQ0nlVDkt4klAmzemdTZ1JlsXO983FiEP/EkDvWZj5vVrwphHXgCnW
s6EzxWngNzOqxZysmUSEs4L23uksJ3uG9TezU9QT/FfigOnVpnv4f2w69mpCULxo6+I+nLzHSUNi
hLxB092HSf3iOqXViJq9DntkBXl4Z0gNzNV/UPQME/OuBMSsp5wT7NOKhieK5KPt7BeZ28vEo/7A
5Xen+rgEXA26XHfWRHQIa8SMBRY1tTMcqrQ7Kv+NsPfekno6543xIWrzeRwoazr3GpYmfGxzE07O
q3pYRPGRQcgcaGb8apTuKTWNi5ZMd1VrXAtXrCdnXIWsJTFqB0Rwr7TKnMsZLsfhdHXVIoiszmZW
lb0bnkFaK6cqM74Cw6vwpPX0SUZgO6u07Ukzzz4rZRJbAmUs0OqoEQFO2qNGplGHoLPKu5WZorYR
yTEJPWZP8bEu8KSY8EkBr3Ia6xdS+q03pYfWH48V9uXLybBPemOhpZjthTEgFS8ZH8yGgENulLdz
JFD1ymuPZ5e6ORmAIhrI6TZBJ1SkuKK79feAjYcKq5QICKqw3c2gk1MWruqw75ZNx0FhDaeO5tHu
zS/N5IgXGrNrZChqnmS1OC5N+FXoQ0BIRBosE5oZ5QtWtNNX60JWiArnrp2cd8+nuWsc/06M/r0E
qk48bW9iWaTgKC/Nvui4jwUe/NnAqNQMSkg1eAuRPvXLCPSlO5dboj5vorSAwAy7OcKvwjLghmCg
iwhjQGsR+eKg9fIh4uBDYABNYfCuAnKE7pVPtJwny6DMifR5F1q1owb4W63BG2eejjilRFgyWZ+u
4dwMHCgOa65uUJsXcPgw+2kXf/av+40pq/3DNtNGjGumUJu3rRZd/cnbhZ39lbXdXzyyf+OOav8w
x5R+mOC/QZJvkKZbzsF941p/S1/8je33P/bLn+8PUS6b//d/jP8btLmVSy3IWEwrpt2EfBjDMTTB
52rAOyd/TrCycBKEqiDpf75bpvKq/TdbQeU++j/fqQNtV/HA9fhRfGYOhenHtWXOR0QiTOTsTY0Z
Rrc+j1N+pQG5p17xGpjIqXaqU3HFxu7Q2fE6yWGYKw88AoM2hpiTvzxN8bt78sNksoXKTbiOn23V
ELwdq1enljc2YdcBpIWelwPp89HK3O+EJj0Q7Y3yWwtmFM+AGcxSYR2SkaJegzK2wASQ0SxDf3yq
x5Jlm/6KrOQySxPgn4q0x3NtqKpHOWIkiA3Zh0HI6V+uRPkn/tuN/mEW7IRtkow0elvfqM9eIBio
NDVkqGZNG9TDsUnIHmS68Ofnavzuvv0wq4QX4YGsZcnW1bon0bcXFe+j1eEDDAtoox27L84cTe49
Zr3/N9vr33yp9dONPa1wrJrIZ9eE/CjNaG/ZdMmDH37qLXRhaYfgJoMFOaY8NnHyl1fyN2+89cOx
snE03ckII9kKCPRN5XqLqEbtNYv2L5aYv/uCH77AYDrulM9uvDV6gaPriFyz/OqYSPz5Wam78y8r
w/qxY9VNi2pYpdrrXvpALu+NUjerSqpr+SNKjv8Y/wzjXxxUf3c16p//zxvfIlvRwRTjLYDxM2pp
KiEANDtf/flqhHoz/+1yfjj01jOuiyLr4y3K2X3oIgszJ6ZDTeG8xTqYhJatydfgMLMtujJfDQaj
8aOUTKDq6RS7+hnzI8LcQgjUMjroSA8MX9wlEYw3TBT0QX9S6s+2MtCY4pznD/Ux71Bz6PonfFe4
NmRJu0m3n9z6L9f0u1v2Y5Msu6SDwjmxAHL5mWAQjRhyrY32XxaA8ZtN2PqxyTFOH52AMcNWQBVw
ohjXAC6ORLCvNlMCHoXuO/oToTKU8p659skX/fPTUmvs3x7Wj12JcRcNbSDirZMOGz0OVqEszz0+
DGBs//Ht+bET1RIXkUboMQYb2sn1+3ed0Ig6T27+fAW/u3nix6YjED8UkOTibeIUT5LJa+mItXIN
V1MiiCyfSiY1NMM+AQE36+Avrsu/8ckVP3adLM6I552DeDtN2lvZhsR3A+wHRn2femG4BFQz/naF
7m/Wxz/h1P/zylqA91ko6wTmDbNS+PKcTk6BBYp0npXSuZDWl7L6wYUIS1jBjEv0sqR9rT463dyn
Y0Y/0lQo/oTiy6e0F8o1y+mLY+ij/nYrBMQVQEzfTrdyQrBsouMqQMolmJ0Ta29dnTEJzylJ1JTB
TCbISPp0hHr3EIbl0eq6VQ8LQmvR+A3BgMVUucS/IF/o2Ywyw4PCQq+rJdBHIWnk7qOldRcz9l4d
YaIfyBP4Gd6yDywcLJvHvOifq9jd+XP6PvrIgX135Qt8j7wZ1vrASB5Pz2Q3uNFGWaA0trkrNPOF
IdbWC2Ggpol7iMt8X5vWSsPYaSI1iDfsU1r4MtlwoCrf/R7s/EtLSO6dRHfoMhyDwSRwZovxKqgZ
udXhyNU2uADO9SO5a/AWbOOzNecPnGw3Wjj8QyoXSXybJPLSad3VdafvsHDfSa0909bT0WXZxrXH
Qza0R4GgCYMPKiPQ+xF/C8Ct3lMdEx1v3biPdae/2Yp90Nt3TCFupVGfZgCPBVyhs0UOnWGRHYnP
XNRM26xnMOwQmWu3lwDmVj8OKxtIHbvIgl7OzteuEjhVFtOrBOnR+KUCkDF03PWRe6odXBQzYjkT
DyM/CLEh7phpyFldDs6jsIu94RVXG++5rsM5GE6bP6Y7M66ORSAvyLyw5O9pT5GcOFbd8n0OaLL/
PYbTsDAz8TWOkEmJ6EADtsBH57GP8lMofVsxYo8egbBxUSCokWT38Mj/vBH8ZpMWP45Rx0tR3qGx
3roifFdWMqjxWW7TX9733wV8ih/npsmRKfyOc62yoIU6REdiyXvbeFW+iCd3JQIcNwYjexFsMaB2
Z5UOIHM66lAPN6hL75hGbmEI4ctjbMc8wToIXxaLSMe+YGI1Gx2vG/FzDCzjcoEoeNOn5X8rkcSP
M3mM4jCZw5oz35ZXq2zPcg7fizr8ywH2u1v/43xkjojZVltw5NM95+yFRuYy2C3+46//cTwKWc6x
1evkYGC4GjSQHvFilG70t77rd9vrj0NQ9/NgBJ3h8+MElTgOP5GeH604fahDcdU680lq05uPKSwO
7M9Blrz+txX742Qs5MQOHUN0tuBX2ejQHCO4DGXxl6rlNyeU+eNgnMxWb6qQjx+rjJyypr+boY/4
Pdmes8FbW1jt+T9diPnjLBRT0/a2V0XAk+E59LWHQfeviazu//zx6mP+pUgxf9TfsFdnrUFejwIz
LldCeI+w64eVg8md2kcq0W2N8m+5G7/7sh/bSNMgGKCcIPgBviRnQyQ4Hu2XPHBvTHNeId670aby
L5vKb14c88eeogfVXHdjEm9BJS/qnbRYBQhV/pLlon7zv924H699iw9iN7dxvG2G9MFzx7VSr+cB
LvVauP7zs3HNf6JZ/u1bfrz9admFqRxpKPRGMzDJBl1MjPLDRurYAMdbabC2RfhtywrjAozpffBh
EwMVZjqkV4UQTpTRCiz66+DaD1U4nYgNv3Eypvc+v1n4IbzGyronBxo2e+6/imQ61Hg4VRGugn4Z
ffaMMRdWZh0aj8GnY+0SbXyNZLvvBhrBOn0QYl7OdFayGrcmZ6ww8nYpU5WsBTd8Uajhkq+NiFKZ
WNVY0UICczEj9aNbvxu3aWDc43ZRuUGjhIG3aDz50U10m/TTwUlddzXGMXZzEumhVzxKoLR28PdO
F7x7VjEvp258djkw5g7+zihBA7WC/6brjWeRBC+BjlGxL4+z1e+tcKA9xx3VqWIsAEOQPtHgN4FQ
JW5z5TNaFuQBODj0dEe/qu8GB32mkuo6qfKxgsPioiHU8/tUw1k8mp/ahjKszUmtQU55Ay7PcD+q
0FFmV1Ji1/5YaovC8RiUOZvCRs4GLIvsIWqZa9b1Tsu0l9p1ToMz7kx+z0IvqBOmUo2s6RqXWZd8
eGXw7oRTsScP5KlkIm13TGMT1yDhqdtHmv0tUZQZEmttguwOyhew0mtOCmsZYCYWuHJLbPmwwIhx
7TSYeU8jDtOFsQ8jd9toeAgNdnyUY/rLD/CmSWxkGFH9PenzM8ydZpMV9lrVj4kdHVTjgl/WGh7u
iSJTmYAQVG8Nj8oOqJLjSWozLEqKQDHjQCqs7mOM070Y5J2JQywVfHFnRvjjFj0CXFdfW15/9pBd
jVrAjKxFBzjfEjKR4evEwKwz3bNyowjK9DM3tX3k+L+0af41qxvk6N6bDHAmaf2rDrqHqB2efGs4
h4DhM3SAM5ToCSp99mobzGAUKVjaUCJ8RoMYXjiOce295FSj+WSe3ED96aGG4CSmbp3mSSQLXYLD
aKFRVtrVqz43+5kDpGniENjYu5ijQGMZu7eJrd+bLq5WU/dQ+ZCaxI0sPX9RWdjtQCA/VWHR4eNV
N8RoVBvLyC6kiFbKCv1laiCaGWnyqYyQtFm/U46ClQMVFEB+9oKjQRtABHS6liFm5p2J6FofkieI
BJhY2XclEXZLwQdJ3bZWbeP+0on8ZZjJvK4q70aTTOFMR/fRTeHp/5N0HsuNK1kQ/SJEAAVX2JKg
Fa0MpdYGIanV8N7j6+fUm82YVjdFgmXvzTwZ19pdjhXoFXIPZUmrLA4vKKOQqifVPhfYXBpJ99wp
T1nVnUWVnOwAuq/Eu8gZDE+XCC6kFUQEiYhxg471ggB/67lFwKyDumljWHSylyYs7sVsvamnZNEM
aaPwWrMjahzicT6gKwyzTy8Xb0gBzvoMAT1KjoWoE18NAtiXtO64meTLrwdVOW0RmU1u8pIMy7YZ
NA13TnjtTcLNgQgfYzM4RzFdOV2D+zMgNHALnotbn5wyhq8cHQ225warDj4JrKkwuT+8yHtDNOTH
Xv/EYR3LFDKsefb2tRcaK8cT6FSyyfWDLvyngrSnadi2kIPzNPvup/oSsHC5c52SJd6cNOE+1QIv
Zj6jpEak5OiWjp0teNEL/bzMRB1gseyfFFm4p/SUuMYWIcKfFrWanwiNtDELfzEtlh2N1x28PD+2
e6SCrNwN+oiOEYLe/1ax2+DIzH/xUSG+ipZ7Ti/Xxjaxbur2u4jJjXWsiLIy6SxehlTAulOu/4iU
DUKfwnrrZfarECNSGq0lfcJGSGZ76IGTkhHuPGhQn8WCcZjFMmYt1Q/Ek5+EZah25reF6popHfoT
/XCVzqBiy3VEl75jDpvedv4uNEgqHWeETfZK29PJc6tPTUcIbOmnbLLvwwJjsAKH4rY2ECvE2kZz
8SwzW81R8sylplwNEQv94v4oOPci263Fbc2b+3c7QuTWDbiUnTLA4U3dAXv8e2WbqLS4c7tYmCCd
/Mtz6+Z5+b21AqXRP5pkvqoFoc+Tb53DBcz+hYJwuJE441PpRn5Yuc8BdpY6wxYajvCcvFHs6zY7
d9AKbC2+h41BO7Dpifot/rVVRETHgCsuOHptCnQUomuXoXZ1xcOYqw8y458WXVxgb5Qbo203xDs+
tMDdmKxpqE0w45ZteHIMBO651OG3DOSBua15TVpuNP3k7ZZJ7gYyQVp312rjX8PpD0VWrjU72sSm
iaJ9xGRdbZsE+XtTgLEbiIYVGlZfz/xjzd4fEO+E/cyoqrt42PeNONBtPs9mslNw8LrrTkYbYUkQ
1lVUJoR+61NziIQn09sO83wF4RDQnUFRp4RXUw8laJgFoXOEtjwe+61m2D4vX1KDNFC6jjdzdJ4D
JpXpJEwKEiKUaN1lLxrJcFo0eCkRk7fLk6eKETd6EvpVNK/Qk+FhSNFSToBc8YQ4EO6Kz8YKXjR9
QkLIrOxm3Ohhsquc+ilO4m03o+LQY/sQ1dWtAO+OQhqZbEP3N5PlDUwF6n8A4BBxUqKhSe3gP6S8
iJy+3TxiALYBqxMiciSM5poTxrbiwfpl4K0WmVfrEHHTyiJpCzziW4gmdhjlaQp4qU52T4E1fI5u
362FqT2I+6A6UNHTRUe7ntz5ZFSw/U3DfHO16BMS59Wu8ZSpXb1JUxqkM4YZuANQHQqNCmvuB4X7
PjTTx9CKF2TXXEwRnrXpePBYcwst+wlgF/bGvFm67q82QlSNMDi0mdOuvdQ5JoIOvl51C0qiAcfi
aN1HVsBy1BDrUauDlblWU2leqmyttheFmc7j9GnUslBV8QAwFN7OHIPnlCdwSNntPaP8LNvpoF6o
MtxPlc8ne8jHeHC/QI4isQ2HYhu02YsRl39T3LFqeTJCPKa5KC5O796mcngeUD1AywmZ9njqB6PY
DqaOoGcCuWuigOGvdpp9NKhnqCMDDOW3wWwgv8QvLsCdBlsBeTHm2sXtzhHWUgDOZo2IcIfCfD3U
XQlJecJK2SUvfWUZoH55pzRGIdWQEqCbdyIu9nUaftNPACppv2ut/mZHzCTHSTksgn9BGoiNRC+O
uKx3i4gOPc60vkefggZ212VoMhPdRRSlXwIpPtxFXEGnfI1h8lY6lMo8PfDTyP3u8vqUT9rZmNyT
nlndGs3IFYHdDe/lu1a3H84Y/bi9u0N8cphyikm2EQDuZ3bpnUfzo/TVVxVRiHfr9p9GR2tlafJQ
U8cPHRAIaryqE/6U1v5k0GTO7AO9rXtcVeWmEDjvZ9vctWgZUYUBfWqinxxk77oJ4++KEt2gqZtd
hPuFhKopPtnct1pN28ygQcFikafF3JcVoNzEqp+T3PmeWf8LC4jM2GmXeJLfzmJchMRP+d9n4Asm
v3HvEFWsAJLkoGbbqIlQBwEwLRhhrCPZymZfdbPpM4eCJ7XpZRxTTtQRQKPW/iMdwjUQ0X2Hi3tG
RIevOByOFLu2Ums2YeltITqztNNp1J2YVQp5gxeTZmGXK64yH24kntCfcrzA0pSMBfKlqDO3eRaD
7kEMpwZwEDDlPHYQNHz6vu6gpS7AtocS1ytNmq3JF+Z08gWJRuEbcj6pn5Izuq5iVdI2LUDzQfZs
e91J3fBT4i/U6d4KdORyuJdTKB+S1qxFREFmMvdBikkmXG2eHWmjWBxhHFnFk+tmW/W87Tqa1lVf
v1WSx1th5V8A0Lo0bnBq7GfUzdUybSBAPNRHFvbwGO3mJtDSWHxji2McSn18i6FaEeC77xBr9Kyj
ARG7Q/tDgO+Yi4N6D4s9vxtZi6E/O9vLfFHPwrMpro1hfHSyBsJ49B0F+naBf2JM873jpFFm1kYM
ydnOl2NtsNy69VancNsADdQWTGvB/LmEup+ky1ad/wP+jGMzcMJYpMTcpB94BcCNE201BMvgww/5
a3roLuqIbXXOig9YzweNe0tey0e+GOS36BRem9TdF3pAXdnaFrDY6iH7slOEfjKb/pm9/rKI/E5Y
yGbACr1aRiXVQAGaLgrhZe9tjY8lOn/gSQ1pvQmy/JXtc08h41JX8a1gYlJTvna51+EoJ8wwePYc
7NshaWB+plAzhvAuqUVYBSM4krCk2SLUAsQKf4ZI/aYqPBSQYSNphMjIh1oTYy18UsNHHSQdp9xq
rnck62tvsRGX3PUsz33DtMAViJw/3kocT1C2+3NStY9olJ+AKzq4RNEBD5SOHgCyoIOfSWHUFgei
k8jFzUvnI76tTe8Nv84QRdtJoQOt6Mwiu4vAQ4l+3g8hfiFpo48p2BlRoVAxaBl53X7CpDP04LMH
FAcE4DxJg9BQob+jCtxnWf7iTDHHVVx41Hh6zlTqyAzZZBuXMxee6TtiZgZ6/WHXVLELitW5Fk+r
TkOI7jJI1C9scblPuNAjGe4XDxdcscviBj2O+erK4NE45s3MwHFjjkPxQn68u7NdBC+aIB6FALVP
w9LOVV0/SUaUZndPnlnsFsC/xKM8t1246WLPB5W7G3tOTDhq9rmlDKWs4qZ1Vu+iR2q/iHthBfba
0FESGVZ2cgPTN6up8ZnMHwjVjmkScdJGJtmm7kN3w45FwAB34DHvxyYDCtacRNW/KNVWNEJfyrxL
UE+cCxMYGebBEt6TOvgpPv6QI3meOP+bFnucjHRMAWVztV38njk3Dy2PXhcBtD00fNmkj7omPGmk
M2Ab86+YyHELqu5o6s25VaHkMh1fSJT+hMF++i/ueymO1mz9bcr4y5MuGr/yOLgDgEN33Uv37LBV
qCOYLqp70wkwwLzf2ZKrZSDrJKAvhIxL76mnOJsZ7wgH5+SN9D405Xb4VXjljtgTvzCqazHp92Qw
L6bN1rCoS+bw04X2NucOO2niVlQNYV9lta6hkljFvM2TsPOzxlHlDx5X9OwZFUD5KtkYiOEJiQIy
NH25Ubq1Qu2SlaCIMi/YWMtwjGOMUJwD/uAG/F3sZOYMnhKEAVuOTCnx6VFzjHL71ZbwxErKkEjI
lz9NmV5DqCRxizFkxIVWFbiAJwMSxRRvzNw5jlMJOSk+L2P5Vbtc4oUTkK5WPIQaC5od7DCi1cc5
GABKDw8tMewVRPh8FYQZYj1iGHHy1M9RJleOaezyIv1v8CyBtTVaiysx408N8nYQZzdxdyVrvhaY
Z7VpN2O5JT4j23B8vscOCRj8XqoYe10tDI34E07xc+EMz1y/znXIPTwo4HUsAzckkphRcFZHkTif
mTKrTPo61HuOMHM/b7MqBIAzJDdXidbpeN5iJpiW6i9mWP66DahBU2wz8PoCiHGpjt0yA7zQepdp
sA6NmLYSIA/K+szP5uiBTOffUg67vItvLsknvuwsLHRNjiSA05dTFde0798N2fwsuG1IvBs3IIyO
CGHXblxyQQ0nf4zLJ6MKM7qK0WtJDFIOIM5W+zPvPc6Xj6qrTpmQB/XftNT/ltOCNHjatqbYGAyf
xsmvbUVAJdDLyZSf8Wwf5zzexzKD1oKycKi/DJG+Oo34W2TyNiSQs/L+3+RF26oTTwW/MzG6D2lJ
CNAK3cjWFJqYJHRb2elq8NXlQkZksvzOErF5h5QZzdS6GeVLQ7hkxn07Y/0w8+XqImhTI+EHVxPG
6qH/R87Pa5iS5zh7b2E+vBDWzHXQqLnFD8ib1YFmGF76FrsgEFnHy+GnmN1PJjElxvVbmtvwJ3BU
og+UB6NzfrKe7dOzEV6D0//hEAjhjSiMABsyF5+83sfK1IuLFuPorbQ2AxADaz7bUfFp6hAQ8vqr
onQdolKwTPzeUtf/muqK3PcFA187mmK85lmv7K/bFhwSO81yJoYH+VNovjQTIu/W+DcRjayZnFdB
hhDtIK+47K9iUfQP+TAK0o1IXkORGD2qEaEZLsR93lASm4bXFBX1SlTyFoWlPzZcgyIX8aJI3nHZ
XOn773UzfJB89WYlKvEp7xCu8sBdu/EAQQ47u3T2JL9gd5DvNgcP0czK6UktQXN32DnpnFAvtPsT
XIwbfbSt0UzQKetNDi7W9CDUuf2TTvZiURk7UWVvUaQS5NqjWqMEBwOutozD6KPgGr1o8yPT2s+E
fXzpHtKVR6MHWzYx19KifY018zfJXA9yS3LsykmFVkc39bZcVihPZVMzQFLPWMWdTbCX0nCx09Rh
fNBd+dESiYfEjSDL2XlwVrjg1klWZEtus7pkkaN8XJaSgQHdleOched3RbB4vh5756G58TvzQYGX
UDpHaGlbV3wHJYaljiBsRAcX/P++mIhgzEDQtSN0dgTOWPY0F7c6tgmDbzknzrPzkhNk/VVfyX3T
/BNjcGUz3M9hSKiV9znnw7ZI4k+ybS41J5gib+9YdHHUJq+91viRY+/Yk3HlZGf19G0C1tWfg3jz
s7ygqfVPpMUJ/+lLhAZ/FJfEtTe9/F0c+Nux43ucxfoE3LI6J6ltVP13ULzTdH+FhvBlcIgOo+vc
Ft8chPNWpc/BeWHBLNhk2u5LPSqvwvKLY2sGpCYYMSNH5YilKDVZ/RqBBF4pm1rSHMx39cFh7U4V
9I9EEBqJHweMxMbjajWyX1X1eEnoNuAygehZXfSk+xaRvW16rwGNqXJDYvJowSJUcJwcOfxaAhpX
LP2aFUW3e7+eIOa7xZs650YcAWTALFbE8Wqjy8nPHO8cUwG1Y2ctM/1GKslOvUEBI1h9Wl0x84p3
o43PvM8IS1ecSbInycAgvaqcgteJIgA/Cjjd8I1a+MfnVH+MkgbVlPnLkFxDU2f2Q47kLVB+tef0
CqcOiPWvtF57zof13Pyru7Nmgg0h08dmqsL3gONUHvocNjMHT/W6yvsFf17tWXwChB9PFMmhxOGo
sKPdYmgsH1a116LqjwemJHIpQyzyGInGp/LmYmyetWobu48KsKm6zIzRcMZOsDKGyI+y5Vn97wX2
V0j1R/1rPdNOUC0OtvGRlpOvhpQ6o3X0FaS3ccjTkxTPeecBtteVS60EZuEqBWOKRW3vzIXP2y0c
kgWr+INq8lY6hGswxSPLXKs30DPEumrSVx2hcwDITg0pMSUAuwb7MJ7OdWxQd4Hi/hxr1Uk9YvUW
GYETNVR1GBmb4MCobm3XV6+VeNotpNYjeStJ/VwJ77cgwtfjV6VG7VeBtjcC7zPEOyc5Eat/whEa
FJ31ajgDteeAm1/3sK3skC50nMR8NGuOkOZ3JnT4XKa3crpoHSqfI05tJ/2Q1CDhcvG9DGRykbra
d5/e0FPm67cKPaNV8sro4G8qoKU1OIegsw0il7Wffvxq2ZBBL1kbZ8GrCtq+9ygg0ruhzEaBVtvq
um5zC8yuoYWRgE4VqkpfDWfbTk5qoSQIT5XJ6pTgUBYb3bFP/LrUEh9q+jqedZi6/JnJmo7OHw8u
UicuOYcSswj2uvuDt/+Fv6+GFNc27hJdq+MWqU+sWFuxeM8A017SOnvUnDvQo3M/NzEUWvuFV12c
5Ud1rtTj7AtyiMCYLBaIxLmmqZfEz+r0YtrdXaVWGczq1vi0zW9VXphE/GxNQPhZH9Rb4T3894lg
3wfa90REYbrUOyOxP4hc4WIAVcH9HFK4VAxNQ06PPIouE0GMfH+EEuB2VxMnFrnPK8XqWbGQ1AE4
NXL7sjA7xzG1dRyZJ32m8QFFkZbfSavDDd+MOcR7vZ4pgTqcjhlZXqM+EbBdqc0vJkUpAvduLmUS
nUqrgqerd5F2AwXPbzWpCxrcpitvSx1v2B+e9DkHOgziCNrxSfKN8dWiZvE95Oi8l6jNt53zTz0q
QEzgguQ3/7cfgy+12jizvaZTTSHs6lnFribqhoCLSxLlJEc0PFCY8hRDlyI6TrStXNZ4j0AxJoWq
tjEeeAKLzbEqhECV9Ctl96jm5dBRCKpS60klwlXsffEcHBvTOapVrqH8IqR5420Q/3PiSvVeYm4f
tAiB+qV2EUzxKuP8NIeUPgCuu8V8JRNho06RYNAOzPO5a07quJtoALWMd/XpSMpguSwOCyb6lZr7
Vs+tHfZUwpcbYnzV85oQGA4ReYuTULukbAFaZm9VpaNgP7QRmMSWt0/CuKXs3+25UcHxlirWKnyx
snrdOvVvMZo7dYWaLG3Pe4WKTQHPelXrnguQuFqKvWV+BzQYONNu89q88PwqBsfACaRp6AH9t5Qk
xlNVdxv1VUBdtUAJlF1wrQ2KLRyRB6N81r3kR82WJn/lhYDobD0v/ShkcSt6oEZzBIml4k9T0z2F
JdZ6hzfUP888isqdf6Ns+lE7rNStxtcbCkft6xLIvZj+qdGh1krTeqBiXk12cc6T/maZ+F1iisSs
vMjYICoUqzTyPogCMJv0e+AWbbmfwYD5mNnucXjm7alRrfckotHLS0jUpmozT+YZ2dTR5rAAK8uf
oxwVo3lXV6D5v3CxZEcP9NAENAR4MDO/D3YjajduuMoySwQuafQRwucupf7Zr6VtPwtGayXFHi/r
oy+7yxwa5H5gwlGFdkP84O2isXlRq44aHGpg140iqLBf5323CTOuZuwec2Zf1G9UbxwTDheKeDlj
kzVgnHGI6ksIcCz7phU86b1X+lOLLHDQKIPjh99VRn9sJpeQykp/BoQAAcYk9rbbN8ZwcpzfhGIY
lXhfI3tMp4qGZfPSuvbfGiNvS+4mikPbUCfXY5mllDKcaNUR4cInbC/Z0vwSEY0octoaeCkbDXBx
XMY4idhRSsvGb9jsELsDlci2Fg20tkox/alsJO20UNvOwn6feB6GovjspdNPWhh3nRlse2BdC4fa
6DAHDw53Z/jvUMRgM5p0S/J2XpUxolQvXZ6tATs4B6rByjUKvXl9LEN8fzPG65WYKE8EdrtWfyni
4WnUFXJOWjkdDQWC31gsEI0NBoSyi7r2qJONF7mIGcP5yYPMlXComV3jbubQ7/kIVdw9pWNz8nDX
luAtX3oT3lbL3mOPCHsctqeKRxsO2hFDQvoHpC139jHZ9roj/G4gEMTIvhOd9ZNoZIUHEIeUjk89
i7+9icQ3DemHzcpVJVy/pRIecE0LI/uJ5VRnM0Bx8lXFw6sHiIKWsvkydE3DQhhyoVckmxTXr9d8
lKAPtB5ITp8l7UGogqYZ1XzAgHWwl85XNIP78qg0lyZXtzGB3aqsb1XxbHTLvC7afPBzPbHXKJzR
uhALgR8QiylHWS8GVoSNcZs5MDQWu9mzFlIbC5vs2ixYvmQLBDmnwtK3zrbjhqvJ+mIj34vwVUBl
CG6EOj7bfecH2vLTiuGYAZqLB8QsHPq/RYDxy+n0lZFNT9QF2Hnj6tUN4puGwEKzRyKlqc/48yj3
Ay2R1VSPRyfMTr2eUf8JPRSmKLkmughLeKAJflzmfg8N8E+fxJuCCqbR0ktmTBgOklxWbDVi20V7
dmCco3beYMmaXwpggaSIj9tSGTRdDy07ILNSZcHo9nOcSARHPDK3T/ekoJ6n9id3Slg+ibd11A0p
6wRnjcAgQiT+TNl9LTYoHZviQGF01TiGvxiu8vkRGOaYj6wQ7yElrZF1K55wamA4etetyO8Yn6Ee
gl9i2oS5ag1TvauHf3RBaWhTrJ8q95j3GU4q3cMbv+ToJs1P3Vw2YaW9tXRmROI9dQ3+WFU2KZxj
lqfMMBtbYpU9L6TBNzYY1EbTDoT+YYWvYD7y0ygpv7D0fPdyuMicrGnXpHsxI5pAsDN/pQnxByjx
10tvOWibzU8CbhvSfbh2mG3uO4QMyrJBvsVGDeE539Dw2DtR/x12YAQMyZnc1jD7SzG9t7G3i3qa
Eg4JEMDMP/Js8LXJeydFYKeeepV7vsnlzaOO2qPR98uEONDFeLR6fp9amOVENkbbTown0nt4aa9+
s3vrhW76L8CRD/Uc49SmH2JdikK8WSVe5MUU6/+CHLsg+5R1f5+0lktIhS50AGrAmHA5X6TmCJYM
PUgdkf4w+2qZsLlnyq4hMwb8IgeC1YTHayimiRE0+b3W9SuQxPVam0xWkeXLTYY9W8qut82/fWK8
VySeDswPNfbqHKSxPtHl4uQYmwKElQaDO5rUFdl8s2n86nnF2Rr4eKX85AadMjXT5W8Kc6fO6BCI
SaVAgySqCwB1RkmzjVpzR/naTCgCcgQXqmPVZk9BU18XshfUvzCtL4irKy03iKhpSc5kQ6/BE5jO
YyTFOaEgiFDFeqtFAXEj1HeTK3ao8t8Dq9uB31ypstliMbiDgjwOVaTHhi3MxHeW/FTb2gXFtw+Q
1Keyf8gHKOYS1i5QjUdRDNcmrBp/ljX1svgyckRWA3bstbU+pTA95lsP5JT4CCKBiRmOw0MEl1Oj
gRQq+yddm6qu6nUi9WeH+elg3CBEtT90Bfz4Cb+hC4Wkq3aeHIYdna/LoFUHGTr7oYDiIwZIBPVG
3RqE9cXdbmtMA+3X/milLVtZ36wtzbrHgbOnPHNOJX7G8JYZy2s4j3+CktBgK1Y8C+JXja5BHy78
jBskIcHgYTRQgi7UqaKbiORkYmeS9nKpYgz55mIQz2plx9hGTZ9lB0bki2VwE9KcYoN7ex1g44LG
Sg0+IfU+tLFV07cnAKhAxU+IBvinniOoYxAGKAP3x2zwBC/DFk1LFdmv3TjhgG+vpvGTzCYNNaI4
oPzYHjBQgZtiNVAwtcaOwYNghNERExnicjM2tOGTor0eP0dV/NwobwCLtTpkxQSvqOHWMIFqLlEa
hUf1c280tyMJhBZBSmZsP+wa8V8vqZoANVlJ4zmjMMWoBHbwVHNM6sPgNCNl0I1LRyiL+vQUZ95Q
TrbgL1jcSwIM+QM1Dmy3FkwP+6OeLCDbFQh1EBtEK0Fw3dNGuNqUdAIq8HxOVerQHBJhk/MSRuz2
rrMaVJJbRreXa4xNO1gtHsUQ0tek3M4MHPm5bX25XNXWCRAAayz+hfJIQmTo85b1vHkps2mTsae4
HK4ax7c9pdkk9XqEUK9ZFjtkJu96m51ittSO4Oys/qIG8lHqFoUES9U/FE0jphxBDfSuY7s3VTZJ
dwavi++MSlnrWuq3zVa/UUcENXRDi3mk1gijS88tm4UW2J9a1/3h1Ssv/zsRPG/i5yon4lYIcYvt
cm9J7wwSzLfmSQGRxyubomTbDj6cgJxVl28V59u6ztp6q36dWqMgXj5SlEicIL/+PzPKf2EKgXey
nk1i59a5426E+mYTuZNGsY91ShRm63vN37keX4vm17Snv8ILvP8WdNeKd0BW1i1LmzMPvxXRuxZl
gQYzGLm1Ak4cvWkzwN49kgykr7ERhPe++HZ6JKmaVt3ZEl7yOfZtLEpb3XXeIkE5imneBekp4imy
RK+ripRixv8lCOf7wgJiwkoI0BqBOufhjcYmTwc4PGE++mD54FRVeGQcnRxc1obZRk5DNfuDD+0J
R1GYqne3G0kgNgTpjhNCSAgg5zkU0RMFPTJiZi/dmgllM5nPG6qzyyYKkDoZ3VGOyGB1W+toO8Gl
oroCVPzWGIhKpmLv1gRj/qdfIkhKWodxctuPpLcfiXS4lMKUY++j0hf4o1XV3zXoh47pO4IXaBgV
QeLcZGgF50SKrxzpFGU1uLPJApUCHlFNf1/ayZEFf1xBsAERYBZ3rQFpzj1qg10W0L6ItsvQUWOM
AYfXnK/LJnkbeJhVPkoKMyPhaLo8xc7ymxXxK2efQB1eJJtzezBI8mK16m7YFLv1Ymfb3gpBMOaH
idOLjDE1SVBz0iV32xPmuSn0h+geS1puUtxKoxMOf+wMNSFrlrCCm2xHvPqLvvsevLHym6nF5DWe
Y49ra1ucM8O4GVZyiGt8nqae76Z8Hc5c6v80ZNP20jy0HSghjo4ENvxSSaU8Fi576mZwJdp+N1sE
4eUh2nFRw2QYoD04hKQVy4RRYZh/TEMdrSVKQ2/MIKHWbb+2Gr3+7/ao4f/+6PrxO8mNeZfbcfiV
JwxlqTsbNJLkPg7xnQ7582ARHZkad4uQmJJe5xr3GJ0j0W3GnCzlRrzADUGQywxbOcZyY609uXVx
EyMHi5JWkGjdrdEBL8cNgLt18Ln2vmvgmVtjOC8NBTpyN9OmIOOEe/qiXwc6KMGMCgE+bqGPf/u4
+5XddJ9rh1yZIfalFM+Ycq59jxrGgjLYL9NJJtg+jYH8xLAdDvaw+EzFC1cA+vwttQmYCsBY9kWr
LauRUJdyLM9GwDxEWfQETAG8UrzzTMRHlgQKNdJ+CE8BSU+VW/7WXPqH0EtXNcfGtiufR6M7keRy
LGIN0UiaYeQPKZcPCRVbMBhrt8SOLovpp2u9H80m7Hmoqx/TdDeOwVU2pGW16WoInEnc7auWYoWh
D5jfiEuy3ZtgAK4oYlET8QasZ5NxNBIIo8Di11oo7oHenxqSMSWAGL5cND1GdYjMgbII9BUbWYYf
F3B66PxQdHNiqIMkAmuiIj14BoDVttZNzPnnGDJA2OXU3KQvQI575HGBEGwV0Ubyug600tYrdlac
vhZhBWk03NRgy5qlehKatY4iIk6Zukb/rc3ZdeLWrWpFjS6/PIXcQpWKsjcC2+/dTBA84KF9vvbm
OhAlW0DBmyQJh0l8wjlCacHZMVBmFkr2ILV2tujinJZ9GoWlFUQ39WcCPYdfmfVGnbgdVkIn4hyN
LaeiQzmLi9prevSM6ZBvZjnTMbWhntTkLeyJLNjSct61BHZpmop76E56UrLxhm9DpH2Lynoyyv7R
ziZF+t74ALuzIE2yKQyjV1qCdae+bhEUpK8H9QokDkqeYktN5DczGnPbAEQnYQ4lfD8aE3JkYmDK
7gz99m/PB1afjNiKA1WbWhueWJCnCCCJcB9jiadioogIBkbB8RBWf3lOR0ejvaoWYQRx0vurNnJA
o6sBdq/DM6FaFt1yqb33Dr7wQOwIrD3ZoIgaOqS2SO65sZBE6pwF56WWOl5KqolMqz+cGjL+WTRC
3CzMPd8e1VW+uWEVttSLNFGcOZQSTV8eK779oBWPibW2wHgsWejRTmnl1jQojgdJuRvte+OGm9Js
39Wls1/QXNcaNe3nXrf/VTALbNd9bvTpbM3aHzMXHzabvhp7Buu2LLsfcMZPTV3/cp4L25xLPbFs
sjyqY15GFVE9t4gc3MYMDv99JUizX9W/rdELrTm+o2U6luTi9eNI56QmvTvSzj1shj7Tf+YWyZKs
3tSVtDT0YyNNMMnUov9O6G30MTyOIv32ImQfxmRcMohYTUVrEKGg5mrfVdHQxu9s9GlptbdFoK0z
q/8gKqrcoQZ6VSPXnjSOTUUD1BBhDF9txoYPjJhwRdbzBXeCN2EdMRLYNTKSzbtoqz+FU99SnZwE
qSeUaajwk7frYmZQfjP5WjusdMi+LD6rLYhtq2mpBA24rbTb01n4TDmc1KxbrUGGO863m878CXv9
XjUILihVlDRoaF6NSfq6JNHbjErKi8I3MXSU8lrzqTazHxFqd9No3XsS8ZBDZ4m2dQK+LDeBBeIX
Is+F48kw9z8kwEMEt8MjDe6/mVG+lAmQ8nIe7wWTA8zCi1umFyRE5npJphvq+nrTheRNTKJ50kOO
oziTwbRm1dYMU6Z91iybgRosrFOgiCXd0k47lQuR6VWVQ3qaiaqnjJzrw0fb67OPZjTfGdy2Ag65
xHWZeymHf9MsPo1M+W1sPCdq2ZdpeqPquXFK5NHIgQ/DrH2N3gDoabEOQVOQ2cWPo6WyAAr2F+is
yJMlOmNN9m/5Uvlq7BVRdhMmu4kFog9fY76PgulCy/pXH6m+lO6aGO71NMlNSVQ7vyd8zabgmlfd
HxlBXO7RUQ6i/J00/Qau5z5yleb6fHGKYV8PJj2lpHxOWJUb3aHsTBmqMcEkS2Ne11yeLBsUs9le
k84bN4DsWIZYqLKlPkFoOxcCWXsm6VOVG1NMNyyedI4W6FlDs0+Sdos8dItodGPaEJrM4IUbQyzG
bRd/1/3/WDqvpcqRJYp+kSLkzSvHWw6e7hcF0CDvSl5ff1cy92GCmZ7mGKlUlblzG/sCWf3cB4R3
UPFB6H0ci5YOuPoTjFr8mJVw4DnuutzHNXi65F1w6nVOe6q0tjHPLJRVO8/b0B22i56/RVp/lSej
7ca1bjnrxZwfO1t7kReXB7an2dNUeayH4X2J4LFb2qAYDZkoqg1Fsmu8d+r26pX+FgUab9F9NPA+
fB4p2f5VmP9zG+OrQqcP6wLdgt3pr2nGogCZcbLkOYMUMbEj0r+upO3D854J9LiWTbCpGJNm9WUM
yJaiHWrNsLsrSmwhSKXVyRam/H3Q8oeltFd5Hx1kh1WL8636/GqyM6LkW2sD7l/ppUuddT++JfAR
CwoWkkBWaQ1Rac6+5Z3kBY3kcVy83cyLyRsXSXVGCfa77cu/C5rC0ofl5GRnmb11pK4FEI0iAKI4
gyVs4Y3FqrJomrOqwqZLqGHN3QLawv6xtnhqmta+n3ubApj/5ts2+IDhgbJuuUUcILXLzND+0HHn
Aow6kFRjwC8hd76Gd9zHgPki20s5hBkm4AkdeNHRFR/KFhZ6OH3OPlIVjlD58nzp0jeY3QOyzZn3
r+futyUipckjrXnGrQqMJrHKi+Cgce5eaLh2crVoMun6VrxM4hAMVesovc2HBNKFG8J/DnswEab2
tXMOkuDP/z+1XJAQRyH4hhrsv/by2xoTAu+Wzp3dpjZEMv2xw0Qu5B4GORTnvP4c1bSbsL1VvXgv
u6+T5n9UwQJeVm9CEhKstv8w3flvYaLNKQWr8unf43UrEITTbOCSgILX2TrT1Pfo0TLp6ZEyGn/2
wtoNnfavwjxNmZg6h3CYYxK4l+Iddsx7zr4oh7kPl89KpoPScFvVM3bh6XMAqDTZRHD6FvhlW6FM
qIjwTeirk9b5Exagon48fTtNkK9yKjDYCLuRnEjfXThF+uZrWDiHB8k3ARvHiPEFyvgqB1kd2Xqg
q98zNoOPHa7IVkDikuHLMHRr24YMxoWcwnbbVMtpqopdS0725Kp3TW9+CjaQjmIhKXj0sKP4mvT8
uetKrIUyMBwtL/90NfO6cngb3BChT0C+QRPt7AB1Dk6g73E54XhpXH7XDdbYiHCBfnL/sXe1Y2kE
t0oSY+2ox9vLPMrKQdtAq8uFZf8KgZ+Sbrl4kX9RY7Cu2ykGlJk2uue8REmHm970R9hcUXu1A20z
8hkmJ19zxLuVOk9Gz82DFNR0TJAwmrizm+KA58YxG0Mcf+ZNYwA5y4yHN/SoX22GvEPL/iyOdhzr
E2jjMn80bfE1tMUZ7Bp78Dz+ZB6GlALHw8TflEFyL3tB2huPw6ifS286mSzngkmyTU63X0ZbbIVp
O4PPZLIORGRdKc5StqEwyeFbO4B1zdqt6V0HBm/0FXe6IfOcKnutFntT994mVuPfpierFBkDU1KR
1WHU6hTqFITlZYiMlwYjDM7PF+m0WnFUJbIFIKM1iN+SyrANtN+nOWsIpZUq9PdPUmDqIMRiIwoP
qWbt5Q4UxrRvk2Ibzu1Wr4tvf2ifkMNult46cPogUes3FkVTZzrbMMpuis/lRdNP50+PPYB6Mhif
PFqDSn8GGqcoSG+hAbuWgI4wMXncioelgVwR2s/Qs84hO1ruMqKzhuce4xBBeRo3I18SSpDxKCWu
zbOl+elNhxDjsy0bYwFK62AeDi5Xhy8VYQm/OFAcck3ND+CCTWgOHnaK7E4kUxeLQnXD7KtnSehj
UAmJk8wZkyGPY7CH5PUuMy1nR2k7Gj0UbxZaXzGWsrTunznNasXom5bOeeyXfFs1nnbnpMZ9T2eQ
Bskxrdp/zqL+NNS1BRJzFiotbtK+Byn0APkKyhoZ62bY5LOHx+kl7ceLn0z7mMeyAFxjBUNH3+C6
dlR1eiIs71D41XvoNPohoTocy/CQyMml7MPgYChQ+NvCSuY7qT+XXvsoe9a3U5KmNregX9NPSH+K
v/BDZmoMlljkE80mqHg9Nus+qZGp4C6TQFVNiuHYpOpQdtU+V/GzXeORDKKlU5Sjq7tnX4dyVCXu
qx69WvgdB2YIUXX+i03cytT6e5JSAedSfKZ6Zl2VCRAAQcjQ52PmBDePb5n12r207f0QHmKarlKb
3nkgIfVkhL8zwE5lVY6keXMWSGOttBbKlfHIKOVgjT4+PBl2M/DCe+OPPFiIjFdGm8NTXGDwROZT
FiDDY9ap2+XB8633oQ6vabScGnLDkUUS8yGOpSw5q3Z2VR7eT5hlpoSbZKkCSPGZdGAvVMEO5aEZ
mS2EMdQ7D0kRj/PMf5Oh9zj5psSjkjNN4nuHTDFmYE9o0A4cMxqmt6iurp6f/4j8mFL9ULfdGgCe
1G7W8phTcwCQYhQB03N6VoXHRUs20iu6RfvoQYViFeTMU9SC2WtWQ2+Jhw0UwZ10cXaN6zjwXtMY
69pP9lJF6KDR9LOBnX1X7BKBKE7o/wqnvAp8n5nRgwwhysRZyf0j5IqaMHoloGQnd3wo0XNYKZ+b
1AC2QkaVN5QKyDCzdzl+41R7EEaYoMUZTz2PIzvgiknOuhjUAd+7rSyqrKE5mIvXdsqOrt9d+BaV
YChpvpW5xQTxRZ7aQWeQCVM8rhdJWBeH1RBfcsyTFPsVxPmV9EZwP0DKlzdnCI9G8aUoHQMyDPzS
/EgmbW/XaEsT2KKJlb+B904Z7p0g7fgZIJtBuZxwxvHnsV+9Wq50qBKd4Fb70HQ3zvTl25ADQdXw
N1y20sDryn9CRHkWPKC27G0bqiPmomC445c07CYpxZMJ31ZbjM+QzVbQAKnnS+jX0nHKC0NdezK8
/BNh907mRCiOsR6q9mz58rp6NF7KnOZImOGUOV0wf9ZGsCsNRJch43IfIEe11geC3K2cax2vITfH
WKBBFmiUZJzvuwmOoOXGhydZG+ZJ5qYtl1DYqghh95qdPgmdwJohXHLtcd7e+bTkStVbmddLiQw7
glws7Fi5rKjMN1KaGkr/Rq94h3v3PirJiYX1Jcy3Nuofu2i+uhbQeUGEffvNZ5f7NHhqT4uL4hc1
tkTS8U6Aopt+nn5gbPwAJq/cenoUuCW1bOBVaH+yF6hCu9VT0kOKBpoZh4VxJCb+aBggZJX5MadA
ynlwetQ7/y04IcNyUMtFEehdL76ciTjSKvozgcBM7IptqJ1DsEOTMYMv6bcTz0007WuH4fE0nbSk
uCYlRFrZKSfKgSDOD7FdffpL/Kqoa+ei2uaYIrvTgilUjBTDJKqDQoZrYxZfpZee2yTc2may0YnB
rtMYyki4xzcczGA8ymFrVP6LVRFZEHb2dx45e9nqjY5cajS8dwZLoMqbf1aGVmUcXt0MZa7pfmVV
T4jT9BLo9wI2dEaMOyvjLdkZ5IYZS4R/L7NEKhypUFoOCJWady7HfpVOp3KxP7S+uMBCOLsThIly
WJc6zs8Mncocblrm3iOl+kVbFABwIS79HVeC/ORXh+ciqHgAC/fJb4ASJMLnDxtZXVsvMZd7jlDE
4kBMpb+A9ixxzezS27BZy4WBVvf7Qx6Avl/FRMuJsfnYZAAZA9YH9t3ES0KSBkdl95JBq2NWT51m
r03ZFcJu2kmN6qt8IxkBzeCsg6y7OnrxKKuasTmWwg01zbRnQbKnTF6wUtqyW7wBXur4Zs7jT+wu
V+hrnyh2njo4QrblHzhCmgGnQzbhkCshPdpgA9w6PBccC+eZA9KEUCbjMYvsgdb+bhApgTtu9KE7
xel45QlxWefS/ZQszYya2pmXD8sWrh4B6CB6vh0f5f/BQ5IfCRxLNQwnuVQRgL0MFSsjOaLxXi1e
hpds4xzDsf0tC6Wb8pr8kWNkxGJ46gAJkUL9IgQZAkt2Fznr+RQmeB6EWhPzEC9wMWxmY6F4g1VW
HvSWhZeJGQDJXzMCRsbhgswCoMcElts7i9EUT6zsQL+83goXeCrNAQDWqjhE3OYhmzFNoL8x8Clv
VfMkJ4TWigsJ+RQUyWbwkxqA5TC3bIDVCFRtghIhKwmX1ePvEogR5nEyhGSfpD6BMWiK8WiGh1xb
b/IaY8MInOscj95Btl99sPZyh/Gu3EeRdx7z4WNUgF4cn3LtHiKMb81hXCE3eNK9kfgS5ifBdJWd
Ehqq/OBdkpInh+0t5ElZ8uwoNc1IFySfzffbtWxtrF8/0vbSHEFA5h/njPRBflsWKj9kkfBDp0N2
8u53LzbgtGeGfrBCAgXk8wOlI4Ew6IzomeNgnu9QEphssJDELK99sP1sx/Tyb6h79zEvSXGHcUbG
OcTUhoSa+K8c+077LWtC5dVeZ+/jL2rlm6M3bN02TjEIuiCg9qTQp8ZzvBSPrlF/SOE+WObRJfOl
SbOtM6VkvXDLpLGTW2lSP+dB9wZC3EnWddARpyYdELMb4ueuOH0f+GFQrec8lZNZXbCt2Mlu0wbq
WS6RPWpMpAG7spK5vvah6gBlZkTmjg0jR9+QUnWK6EOlTBGyoIb7uFu/mVZH2oG3qgYEjoxsobnc
BTQMfAv6w1ets29aM8KYxqYfZA0cWJ1HxpwBY3+pgHhoyesCF4E5GLCByF3k3gq/aQqmzSA9BZIa
uQJtjW+da2CiMhYrGaR7Vb21K1g13HWqnYB6UWbvrZuvndD7LGkwquj3LismeeRB0Cv2byrwHlPL
umgLRDfeOWZ8hBs/PEae1onWgPG0b1kw8AaevpB/gD4wCamHaePJlNYWHbKzp9g9S9ncmAc7Gq75
GHP72L0pCcmm80u+HMsO0+8b21YDPPPbbAIoWQw3amZ4swQpyPJh5jziU8j/ytJ0Kz2SfA5eqFT9
XgGP08Pgff1gGuWz8qedzjOOpqAE5FcoOir0ehaUVWgS9+mC9FH2N4YnXoLbiE2fWKoQcqy2dboX
3572MhnpcuKZx/jC0OomO3nYHzGkhxYvb1qD/eGQjdrTCfew6G8LLLJYNiJVbRvrzeqwDKGIYLXJ
h5aZ/lTG66nXGXf/SEMrPJ+yjG8l8xajzLcGFXld9Vf5cwB0z3opwBMt+gaXYkbX66N0IxjT7qdW
0T1Ux54eQPe601ylF2Gr0kiDt2E+dSSlAckt+gKgORYM47tLy0WR7R3LMgwmso0wKMopvOlB9mbC
WeGvT2HzOvDctUygZDHxKdyJIGxgsoJtSt567oyjAGA8zii5sruKj6Qc+1ZzlCKg/BcbxkGDrGCO
4EhpCnM0iW9u9koT31cjLpD1gcQyedxCvUOXOV1F2da1iPMb9SQPPLRmhYd9yy3FyeojhYR8hyhg
N/OuCzw7frVnV+3B+eRAKhAu8TnL5iMlT6KJ9f3I0TfyTeQg8kt9LQzDRiNkaUg3UJRN9jzK7LfS
5HzqXtOkuTeppuS3A+vFdYznws9uJrg3FECsE12rPlOaZk7zXjX+0RSkTxs0+Qq+1d3DIDxnNFly
9Dqd+qcXGvQZzP0550YAoHaJRdQC2EPKPDkIIRhAd5FLKrQR+XytSZkpy6VikMc72Yn5KI9oCqyp
U242dA4tRwzQ4knaObZg0VjJ6pV9h0L/UVZpOZfXGmSu5z7L2SvM0hoVnBtVH+UY3OfhcE0J01i7
zArhSSarEhTEHAFPoHis5ell8bAKSP/+pwXWl8BmqoCrbQOb9QT3sk/ifDa/pSX7lMGkP0erwBYM
63l5GtsvbcLYuJ0KSDmUTaziduw/9FiMLRJaOWblE8knsMDOLTdYHl1GRXKCmH75ovAG0aWH4R1n
1PtFUn5WJCwrG6EbJ6qqqYNSJC3lgu0hanA5TiNOSZsUl8RkAAAxyAGM4aXZS8jqYY7Y/W0JMzXY
ZZgOkZ0U7nJ25o5dnYs4O8OEhyo8RHZwVc6AU//6xd3JNvT/vxJ0DOjo6uU9uDItRZPnVT+jAX+T
Vdzp4TvGtyKsSLDG79tn1F4CC7I2SiJ+xkjdpL7kOAMroSWQJj0l30DHqchPj5ab3Mfa/EvuLa3x
BUr7fqIYXKbuyx2nqx5j+0L7ldMzygoYqH8Yuz43CESzmGAmjb47J4JG9h09jaRRU29un3+AmF+d
OPj3uwjiARxPg6Ebd8uqVoRFpWOzNyP3KTGBtiwsqfBkx1OQkZ0R/MgTtSjEd7LQjOAk4KuXlh+z
S+aGAqlljYbYDW3MDoMRWfcpJwCXX7BLWaBy7ZWpHuAJedby4FI6oibeyhKPfSwsGgxI5YSUilGa
uTD2r/LrYF/ZUty7QJ9YI71QQ21tUPsSFF7wGdm8SpooObIE7yLFaddTngkcLSiLtMwCJoscGzrJ
KqCAzDV4nnJiclYxLkQ6S66LwruPeYYH2S0Rx97eu5HXCYECNCHK9UutkVk71W+Dlj81mcICMDE+
ndn9zDzcwTpX/yfXXDbL0klP7VDjIdUVa9rEk1MkNxpYYm+XrU+flcTGBSntF26XYF/mY+F2L2W9
7Ec7PRq294Qd+DXIw2IbdfihDfh+rYeyJjOKWWRlAv9qY3zsmvJ7GSAfoADrhCp2nhrd3GhJkohg
HoRKBUDfqApUgJsG2K/JJYDjwsq3v7AV3jTgHdzCFfX3hEeXEAalfmZRSv0zi8DG4by+VgiMBLlP
1BzQ8Bgn8GI8Nrb41mAu2W7HhtDTWve/ij7EIcSnyVM5Vmf5bkmXh2TM5lUUGhcb9oDGYyNniMpR
/mcV9kfwubR5Yxr+uh7Gl8iAG0zJsZlK5yQ4thT3ULKvyP1ueuIjHXbrtUjoa+6XfIFmKbCISHZS
EfHE4W6y98fuEgwzrDwfcwXGnmzilWNuMXlZUTHIt6oXG6RR+oNmTboe/4QrmVhJI8aIRdY4Bajg
2a7xGhbm0Sf5rAP6kRmM2Zhbr34TZqEMn+jjZNKAJ/PayN1fnUvwr3bzV/8DBdxP45s3eTFh8tpt
u5e+QL4uvO3Dr+o/nSErc4Rhq3Ivi9+xuOkJh8VEKZM1AxrSYD0s4+9SlyFUjacR5w0VMPWVvHXL
N5GzQe5eGMQrfRxWpfdvrsId0vit3FxOF31ybyjxfRTx3bfcYboYCHpkM6L6c13iq1EhDAzVKi/f
yyiomXkOZFfLO5tKPzlGg52AXOBSrY0PNYMNKY84LYOEwSVTV3a0hM+b4KMWQXyx4+k+RX2c1zMD
FBHAcXMGd0HYjWdcxkg8rrYlAcO66k9T63a/l5PX69lb5PvYbfck37Grne/Qqog3JWQrapJzhHva
nT+WL3hT3+o4/J58rhchMXDA1dDuQaxiRAZZQxqPdYr9+ivKTTqftDhOvqaTRVtB8bEfpUP1muhc
JyY5jcm8jkrEzP18qoHyXHv4KEKA7gq3kGzBJESljzibf+exRqjPgHNSGxB70hb6eOdU2WmGIEdO
9SVZwDo9qDK4EwZ+vEFo/jC6y5OV/EsiHBqHk+m+Opy3IoLE5xSuFsxCJDpsszbSVj9c9qrpHuTS
a3q7hvJAgjIXvf/rj8XJwaRBxlyCaXCkRGGJwdP4O6MrnOHZwTfFbxzQWO1ZlrqsO0qhWg2YlFI/
q8m/dbQMhU8Sjiix0zp6kQsibxsCUwacMbyuPaKRc2rGxUyRFhufeG5g3j1ozvQ4NctFjrDf2af3
lzKOPaQIyrOc7x0Ivtw12X8YABwGoqgGE2tB8EImH/RIrDlZk6AMCsok57LsQpOZPOJYdgBbgmYZ
iLbVINtPIdObx+hg0c0ahjomsFXCBtdwGWiW83S2rIm0M16ODeepyTUi51Hj8tsmIEdFdU4RyMLs
DCzeMTcdnFQe0TQJ8UpFkgX5SNGAVfFyIHDpjg8DN1lWb2T6OO0gRSjIgRzOQxRBSsDaipnhvQXz
3Eg+LC+/qMr96HT7Ruw3hZf3J0u5W1wJDt9tq9PnUxEYXXtNZ8YR5XA0OANkGlFNClI0OFcms/Fu
PvWplq5JMS42/dShhRhQo+BC+YCCYVeN/d/Zz+9HhyaMmjpO+n8NZU0QptbaZfwpdlNLH9Pkj/mL
1MNyh8LQgwGZvYnSkzko4D3mpw32VQQejxhM5OMDMPk9ZpXUT5n9EjcAY1r6h/CpH3sQsH9edoSz
3U/kGNPxk32RFPnfvi5pr5fnBPoyi8d5Ggb/6o7hmwupZmJYZofTw6DY9bkzbCAR5PKWmQGI4Jxw
l4wWyHp8NfrkHTJGt0QNF8f6cPr2jydFKDv2UlN8zaDE8YQrmxch8vQjY1w1KSYbs/Viqfhv0XsQ
ST1UvXb90ucsTl+oTvXN1aKbb7EQdZFfsdInzpDI0/5pkEKCxEDHp+VX/NVO2CuxH0TBXarYVjMt
2lqIKvZyHYIMenWVmoSajZzqGEGFuJ62HHTYnW/jDGAO05MAYliC1gokJBAUHUnTe5rVnxRcYDFh
vYchcpwxK7IYwnjBvCJylOwqNkggvjDd1Ev9URopUmi32k1lcW5pE+1WS2B5Jk9VODwyLadmb/ZY
Vv2I53damMtO9FZQI6c78Z3R9epFOayYhVK6yMMHVZIbqfsGKQNxkVEFx29Tie17XIjlyFB+RYP5
laQ8Qk6mLB7X7ubWM6RbJEdDCgKAjRxPNhJwfCX/uZB7MWjF+ofJXLlRPk0tDIrprs6bXcaxLvam
ZZr+8WYfwuGPPjBRCxT2Sa5eJtyxYi0PJxm1x2TEHznRijeIoGhW502ONy3fY71whVp2CxHwzpPa
tzyQbZS942m+bRd1b3j2TQdbjCz/7HCEIhpicfndZzE7OzlIAsv5rvsCazLVc0DghIRstErdzdjm
x4S7zKRxNUMOqxmwNi7gnmb0nPhJ99ILtwuQvQ8MqCnFmQjwt2lBcBMq5OmWgCR6CnUM358whIXs
zsHJXHxIB8lj3w5PRUa+91I2XPtCfxu75XnIelp4duSxxWiQqU6+Ui6tjk+NAcH0GeBCkTQ9h3jk
UtDZYksJTh0JJHVmonAMUsj3mYU+qjg6eZaso2p8lOvkR83Jaoc/UL2fMtU86HWGqRFoWA/xpM2x
r8JTYljm7zD33hkaHvCUuTlQ7WxVvfc9GYpcr6Bub1hcvk0j0c5WFe8sHXUuwe9r1bGlGjVzW8iE
+1nn+fIo3HA4IVM4wMheS+Z7eyjByyDBtqBcrtfsG+PNLuFRcXcPYRP88TnowyGKNzkQHP43p3wE
CcTcq4MMDXnhMHMnxQYhcpLtZOoXpTs3H8+pHLly72cnHwFp3JCV5RAwRhR6f21D5jkZbuZ+iy00
Gn4HDHRqmmcPsahYABpYX9KtzKuu7ODpa4+qREk2daOGudPM8dAWV1z5IauVZ9rLfQF3TO+C/YIE
kIjvd9ehH52jFqhc+7GT6lqXPjCeQvgWVw82kgF4X9nZrJs/meMjBeI9q9h8qKiq3Zwo1xBrzTrV
/zaKSbHcR472CrlH8R31pbOW/13hcHgXNkn23ypVDhak4g6XBGkMxYQaPeMJZSY+fDhJ9hZ4NuZJ
mBTnTgf/2iugkXZ/oozSQllPI6zhjN5YBWPARa13QO7PeEt/ajZsN6M2MFItjj2CiNifT1o0H6e+
3aGC/qjJQalBYQdz0phqehgF4cYYMDb0MYuaLGQHeuMf/N6+V6W5cgYjAWRB7Gx02DKVf40gfJpC
tEaWg1sOxL6spwLWzrJtz8ySsoWDtfBvbU9aepXvfCoKwr/fVaCjAPFOcQ1XcGiCx6mPvl1aAcxE
4WLAAIgrplpI6jDeKTwmNBFPXoYXTSlD2xge//ztKCw9csT0KkNixCGM0wu9VzH2dxpJkI+E6XG4
GBkPfFV92H50xmfvb0p7yJJFocEMlcpjfqvw1xmC5JC24KF0s0dd/EacGko3UvQSLLJngKRmtTaq
6cVk85BSrUI1JIdmgg5KzlRG+troPKUUpYV67Ib4qxyghy2YOYRp9z6jo4ma/Fjb3T6x5sOklacp
UMc4TzYDI1K8PHxOKKI8GWk16IgGqMr9YQSeQMguXhpODsudUX/zEWKdEpvOydOst2FK78n+3sx5
+PtRYw0CAtCHuKwVCkZ99SnPvh5HnyL8p6IJ+G3xIfDzaK+FEA2JIBBXAQfri27W1qpPt8lMSgiy
piFzuQhYni3FRjx8VTM+G3p183N/Z87LvkdA6lBCGB0xIeDiSEAq9LCZjTIqN+5lv/fVYxbUh4W/
MY1QOVssQhIUUA4lroDPDce5qsYzYHVgGNRc/I5MS1Fe39ygQ1HYnguZI4ue37bFX8EB64nje6vq
ca/NTmWSvPtdTzbJo2Hkm6JRKy7S4MZHmTxG4/DFR5PIDX5Y4sbLn1IRxsxFZ0YpqDHFuGIly8oH
tPOW5YrV4JPmg9J1LV2o/ksgMyn/CgU+gcVTNzjbAPeD2NYhIcu+8l05eMF16bcROGhHvvOxX/fu
jwAMLvvSr+0/vmj1qP9UIw1Q3jxhoQaXGT3IXHiPssyY71Cb1lwAfsxEefh2cUqxt4i5XmIVYXsn
sR8URxGszt4xn3HZCpD9/xtLKPS8q+482zbWtcx07rwEm8ipxqTC3ZSMj+AO/h2RfTV0eAlKK1hz
e87KlRuJ2Un0LR4YjLoOJgQeWWILut2uw7OGgwAkYzMAL/9eepgL9CwxNk3QFB80+sxZC0mWhxCP
J4Km61uxHOISy6vIYpw8IkKZPuAcBs1r4ViZGSfREJhXAxB4WbqXlDaJy2a1DAvpRqGdrrmJmuvf
qlG9BB5D02zZBNhIVMP4vBjGycNjHVOHIXC/EfKfuT1bGZpEfLo2hcTSWOOdZDzjI6F3+moqjG/H
bS7ity82S/IYiFlvwn4wOfOJ0/dTXqdghzGY08g3xcrntFBILZPz0wZoccP0YDPplI03TeJnT/WA
FldUL5SyPeYDlX6ZoKhl9fQsbntGMT+YyJHlvSxG4jL4vHrBnxK4FngCVRCcOP9d74dDZYx7cb+I
8seyLNfyrHbGdBQXoBS/SBc/SW63OL/U0IpCWz20cbfhAoJgtpR+wS3FYaXBgcPL5qe2RcQsT2M2
JQ8OYailnW7F3+P3YeXb4cP+ABr8QILaLvHmA4/GHFMJjXELD2IkFCv5SpliyTHcVGxXGBtBYIR4
V+4xMFibcKxFWWHXD02cvYFi/i6NEe2Ob5oHiaUCQMTPxtiMnBc4a2iYKqX5fBW3jtq6OEjfkU7z
BsRh0hj0lDdgQrcGjBkn4I1cIpsDQVxWZHttJuOTWgp8iCj0Dr4Wcgr5HR3pFFQe94KG8W+ChZpY
uRl1s3PH8QR3WhB1IIuYdgsbZrYsJ4pfURFtWsQUXh+tZHWnHFfCERUrSnFWkctclu7m997hroTZ
IDHW8WVhu5DLnqHWF/tYeci1qb82gL7iVZJ15Da6+oeZ/bVRv8dlcRVvdClMxJ9IPIF1XCsbllJv
ZteCRxtP/S0b2Z3ns18b0SVpPFAb4cJrdKftE2hxqk1rNwyvJvdNTiL5tHL9aVzlaikmPQkelEvV
bhr9NZd4vwElW4BsIusZG0HicXXzrQaet1DGibWqjSQ7J+K4nD1s09wdA5UCCLW0XVq8EMlfeNYI
WHa5SbKvGSR92gHyqwTgrS7y1yWyL7LA0WcdEj5ePqptFbV7nQRWzeeuRNHFy9xL5LRrAu7eRp+k
gQFZnEn89bvbjs9tpt31ZvsBxsAOeo0LJROxhIPDhxEviIEsv7HInjzX3ynS5elNcEYLWYSOTRxj
kr7wsc5B6P3kWbyV24lR9UGshzyzf4nHAoB2lOCxbUgtKE9MapNjbGPf0mRopMX3CtMWQlofAN3A
9eC0Wm9Tr3E1HAIMzfuAyYuZ1cK6GhimsbQ59mKvOEOjf6nbH1iJHyo0033Rpke5JJ3BInKU/9rD
IlAjtOdwgDcDLBvTcY6xYlbbjeBACQ6lfRDhDWbU22zo+LZtvp+RHQYm4UBayW7dD/em0f4Wy0na
hGB700M51ochoDXuknup0NKB0OOE/PHQzslYiY+kH296BrBM5WGu4dNsg6pPWCkR2gWVTvIN4LvS
pKWszcXKvjsi+JhtYblg7Vw3evDxPLO84N846Xut8x64N1MKIdjKNlZoXqwRVm3HAIZzOjsbpvZ3
rAhitg185slZg7NOnoxy9tZgP+Itd9/3EQ5KZfJplkSETYF91rlOY63dnMEs2TSR/FuXwcwOkz//
LTPjSOD21sVkM8U8Sv6u5ffHRqTpgk2SHmJO1X1VmTFT8PQwzrjz9wmPcEcD0pTt3vKGvYPVlRxW
vU12lJ2aMUewBs0e4VRXQiIYW4nKXhEgwE7knZkIQ7bCM23q002VxO0dOxsb7m2pEpyAfGxW2h85
3SytFY//Q4UkO404WRtN36gMhwP2B5XmNy2F1obFqVPGh8UYq83S96gyG4j8HOqgqy/ie+8OzUuh
uncTc6UZWjWMhmf26k8StY6uQsWURHApbLIHkgw/A+qpCu9mryWCBfWreNPKb8rwUGGUiT8403pS
b8LF3TeLjRqqhc9C/MJdyFZQZ9HZjJuHkipfx09v6jx8Tnw0xzpBM+WQn+Mm/juN2V6q0Ahr5g6z
JUtjHJ2O+5xdWOcqMIK5JJEgSYo4Rm2CMpF23WscBX8WVV6XIT477rgfrWwrWY6Lj1K0sHhLkcBG
nn8XRdYa3SqAvfQZZGIs6C8zG1uB6YXYP+T7Gnpn3qnFLrB0nX1S0NRhhd1GMLx5lpmaXMRYLWXX
6gj5XIkXfYPI1xzDK5yODdjdLWkJtogz2itLRZfKWVoix6O1rVPVWmYDCjpDDYQ9RU+/1hfmpjVC
Gmq/vjY2Dod7iNCnIc01tqZw19VGfUu8KFlj/YsIPzG2Pra+NEKPfjI+N/6Ivs1ak4AH6Rlv5Tyv
3mLuzkxxwmmDVQoBHimWG9YSXULshJHzYqqEQfOzn6d7hzwUQBdoaPDASyzkC9z+Gb1TSZHtMOs5
nzWoNpIACir1ID/pXYL/br7ePSz4U9UsuswM8eRJoi1ElkuVoYssVI5gL0fWjrRtrzX+Nnejk90M
n+JoHVEn4HLPARjuoB1gLRk/uKTAe7xJSUg3IULYRYWBTqBKvo4JP2rZUCS4x6l9Rj8ki2nj9MOk
8L11up1jRA+KpmaJxD84hwM94eNeWem3Gfif2UIMArcEqZC/ECGDgvlOTxb2135+MRyPVo2Pp9vj
O1BCif5geJ3dGN2YgeVEDTifuelf165uelzfIWnd1PAYZqxSgsz6ctv8CbtsnodUj4FOqMIMGIRk
DtQ7HT+Zld4K8qQ12dZovico9YEpXCeOCMkqCwqgGZddNHLUEZn2xQl6bFSH5Y8ZGE+6keKIq52q
enk1OWCIALkEZUDwEzzhEBuGmghC0x0eLA+n9Iw1zEA8prNKv30sEJirON5dXTp7KRoM39FXpm4c
sdb6gCnNiMDqgd6GPYDaEauXvaums0NsimL9T632kOacrGH8ZyQjlKcSQAK8hSkj3jqZdvQ4u7Tq
Ews8wO3RZWdlvB4F5iYa0bEoqFlBMhFlMTuPrt5+zBiEBVxnprPnuibcyC4a9ov5fsr+x9mZ9TaO
pFn7rzTqethDRnAdTPeFJFuyvO/LDeF02tz3nb/+eyKrZ5ClsaQPDRRQcDpTpMhgMOJ9z3kOMU4J
p9OX/YZrA1MA0WYcict0ai+Giq00tr63qKwFtMPiBp/shdlIAI79TWoX48IrJSaXYdlmRkcZa8T9
Hcqt4dDC7YgbXRgu/V/XbnFHB2y2uUA+YdBhGJznbAonRRhlYTSx9UInszZ0BzOWAkkFZ1pjYEww
6mClBcG5DNqznAwlB5/QiZQmGkKr6eh8iC8Txvo60/PLoolhlzksJk0vOWuVzkFRqjQHaUSOREiC
Mpr7l2GYPjXRgcNi+Z0x4Aef1pfmVPdInkmYzbAjtjPmNnsKCZC18wt2v591OQHXyr/SqXsZaYQn
zIy9T+CU0NuFw/IqYNxIlW/Au8AGZ64mW2Ggwlc1Qr0zXsbgWV373NXftBoxHwE4TQESbmANp547
owSOo2KMK+mfzzDvJfECJSz8PIT+oYKB7cp7d/GhLN0huFEDDebJxESMTraeeAJyt2IrwEc1aOwr
wmsYt3dCh99Yh1sXL6uOtF56+otZ60+FSUMsNaAJBmm+SO1q7ZkUmfhOX+7g+6h6v9S6FRHjTZ2i
U609k9K4HO58YS4thPsLkJjrKom3jeEuFbdwqqjAQNvn6uR4RAy7fsGPSyhSt3KoJcA2XmR0ZaIs
3BKltAFdeq9GWQ9nyVTZA0lym9R6sKo174cxMX967mXByl2NXpWKNgjv3grlSx0TpFt04lHFSfd6
u7Z54fEcrZueOGGz/TVVdqO8Inxz243aLa+Lk0YLrtX/QWJgS/LFg1HAQ0iF+exH7iXAhARsH4wS
WgKnqdNeZ6523zvaujG1VZwb17aLo8bu1lqdnKeyOy16CmWUmr4KiKlOz35OE6/2qD8Go3MzVu5M
OZ8OH/Vcdpn1qTOwCkmr/i7qgw9kOWzgSRluGJ8CjpRDqmzRpGt9Gsplrch3ZRt9xpCSLb4CdDG0
Z32F+nfsToXVvEPWG9hIu9qirvWJUgstFqJ/VKCV53gnGR5n1gbBRYp+SxgVEzb+PVYx/jtxv/TV
mgdQWTRjwvJJnVPZRzxgU7pwa5saa0G1NCtJ1bJ5uPPWv/VtmIM99RlCX/Ea/kRBT+tsHqdNoPcX
oIaDpShgsMjRRdCTi4fZGu6tgDGGzNaMXppKf/RJQ+vG8rqiTXaWBQFmUkpeOigmTHakoSEHy6Bo
yIzyFaATmaI8GRDqsmWa+Gie1Q8SxEkvYjveUaiwa3onvWE/NS1WpN4IkONjX5lUslVFUAlpU+dd
0q/RwIFAkGyqFNBtksV5ZQHX4rJOQYjoJOqfw6DdTr19rz4pVmHEEH0fIt5veNXKDaqPm8CjYYnl
boPv/olMnWBhTPYr1vUOt6p3bZRsDfvsIyHjhbqCry8lJrsqURsYI74rcvOzTwYg4UiDeo8a41j+
rEM6X145ghvxmIMHbrwu6gcUC8HCCwLUaOD9JAObKWvrOc59OE1f0JE+0hFaiZPWZyVrl6EvX0ne
Oo9qoAVFNGOU6rYTqcXUQwOWbZUJyXEatkGQvUVzft5yLNm6y1DD1Wr6yDt4hZ+pp7BknUWSGiJr
C9KtJLYilvabablvviO3jZ80KDKrDBbyr+vC2n2iIe0nJrZPF6XKrAd3fsT+PA4vPLN+9UusxsjE
MCTTOXFq7QQJv8c2mELUMGJ+VKRzw5TElnjd3dgKOuSsIGMbNYBZdI9TgfrMyuTr5FK4Iw9bLaBa
DWeyGuVl3So5eH7hFc0Pv29/6j1VYtyr+qLunfs+oXMcDOtaMg9JEb74Y35We/bAFqHbdpbjLiOs
IwvLEx9CoxIv7LA5mTP3DDHri8phJwZuW0fJAymRD5UvztMRxaoqX8nWOQ3p5dCNDdmoleseYmpo
x+I0I6AnZgcByDDCTkaYm68UefhiA9ZQ8xC8AnHkMSf0qa8vRW89JKI8M3qJzM+vfqDuT1SGMnoe
IIhBTaWJy1Ak2XuURXdmWfgnnkWcFDr3M6J80C8QGyRrZg1VTXWqEL8bF3PAHxCI5qVg4ltoY/hU
BP2jns23ta6diMy/+Y9EL9t6Gmx/bfZ4mayQmqwA2g1WiYil+SWam7uI6M4py4E6DBuJAbJnNxhI
m01feaL6BZWcLpj7oMkcyzHWVbLvd0msO0HJomOwGJaZbDQnu8zkZK+FKTEzuld+iS6WFYJTjtuc
1WcqyJbQ5ICrBSwvJQkI5+VKTU7s5l61yIiXdYfijFDHRYRoDMhfsupxYi4GpwdS4gZvbEBTRt+4
9fJc0pB7t1LrRaWNY3NiWFQDc1UUERdFMpQx4ul2CxsxpNV7S81CUjWPTGyUY2JSD/CTxbQX55fc
wIkv/e1cES8ex0DUQ/cVdHJ6XuUCqEWecAPiuxBQnHSJ0YyjzVD0dFKzje2Xz/pkfaWl2m2iPmM2
y88MSkx54lEcaoMXry2fqzy/7fuGcvvGtub3usCCquLSpYAmzKqZH1waE8WK+NLLqCe5vnY/zJA/
VA+NH0RXZt1cpAVFSHvauBWV91nvVr1lvcgBiK8p2jfH0t7YPMM3nuhH5lF8X1vDNbsnRkgaPKok
0SylwWzV3YOng/O1ynP0WMhKIu9nUvQn9CpOA9Z/k/GuafmRqN49YcP6zuhISmc0aaJpa4vyK47l
aRXCQQJzKR//+Nt//vO/P8b/Cj6Lmz8H2t+oNdwgDG2bf/yx7wA7OdqBoAfulhzALno2sL6GgWyO
fhR2ah+LtFbJxd+N8J1DsGeIZl0bk40Rtaqu1r46pHTMtb00leVZpj/0GgGDk5TLzozuEa1dtJZb
nDGgf+gJeyktvwx7PQGCpX1Z5oymIdLIMeDx96z8Y0ZXBYT0R1d47Ji8GtiKy+Kq2eZW/RwaxXVo
pVTljepJ73iFJGl7netUGtlmlYustR6jbCJceeZtmS21jjJK67irOK1W7dA/zkHzHFjhjcxof+SW
hzrQKm6dRmLKBAFvumQJE/LgQFFoKR9jcpoG680c3Xc3petVl08hFVsnGba9CB6Kgohf596f4+ua
tI2la8uHMLPPyhRth4ZZU405dhF0qsIJ9zg5n4dvs7kvVnont3zAuGSRYRpt6JzoJ5kvn305vM1m
exnzJOgp5eY0K4goc3CrxPRIF3FVWLz7XNQLlGRaAqArOVJ6r6IrrZCYNUHKuu1FnQ6fsrPxweIc
q5yBmwvXL2i6AM18Ae8EferCcdons/Yenci675zsVuu6D0Guzww/zhhwYdq294VP5klksmXh2Fwk
FBSgdH7S0CFdp7nLDfdnzd6SDBGe/sMXZU9suL5zTdgVkr4wZBotvHiR61mM9qJiGw1cHcbyVU6o
7tLtvfXho31/B4S3E+1eZ1ZdFyj117aTkqBRrwaLUlY4dedeWx2ZLvYdQ33Tj3e8FgGPvPEfcrRz
r3b4RirVoUc5qro88IKxGgRHHmdjz4xh7HwP08ZzGVOy2rRG/xjZ7n0DaNnxnlURcJpeUEKI+prQ
uCQPKc3AmaI/btTXIM8PX0ehbs8384mx8yVz6euDpevJxi+bS9pqS1dOP0cPaZfuCzjMPPlFu4xl
B6e3SIHN+2rBwMNls4cueraOA6mw5pg9JOmMzN1HSI2oezW6zpEM91+n8t0pOn+9DxYN22xC3Lwu
6eAq70Jqles4wq+lHEO0wApABVhwUBj6bbedk3Lr1FCQkbG21FeVZh9+ykIB5g9fNEMFu393RmrE
/DYykswfTQP+xXoKhitTpXIhClRLm8noLl1JnwdlAyYgZPj0xPhBGYUOH1vsGzHqz3879tyP3ZBo
g7OOgM55QDuINaPTiwrZCcwHJfAliolqAuJ25QzjopBXoC4NWuwCz4OyM6gLWWM158wc766xqPti
pVEOOLI/D5/n3rumXmC/nSex9sDLvdZZ+/WdwHpj9q8Cz+M4nRvoLjljFlUUrn/JkgvJqoRKSKHM
FT4WZcnklh6ZmPbeLXUXfzuTqmkDYlCJuJVw4ReqARblCZ71lBIPzB4KOKrbXObBTU+DIjPLs8jb
Flp7cfhK7FmTGjurjsKohkIakbZGbLcaPA0AEQ1mkrO5O7w+I4inbIsPH2vvd91ZHsSlR74MauK1
jlSCn7ZWz3q0uWrsrzjzT+vevmBEsmukJZg6p8oke/jI30+W0tiZ/ssEmY8dJeQIEw6gtKMhJk2d
JLKamI7Dh1DP+zdP3a9F/2/3USOQtski5uNaJ9OTgFg9a6976CMqQY8H8sjbfc8Dpu/MiAbhLEZd
lRpZBM0pVvOhse6GxDzy6fu+xM5kVo6zPthVy3Ui84COBvvGcmYvqlM0qSf7yrX8I++WPeNO35mk
ory0avTiGv3Z+NIhO2Zok20g+q8snDZm4yMCtL3tQE/+8O3Zd7ydiQn1aw7rSL2SkQpF7nSagAaN
qfxMgtakSpCZhvC5o/nz7w05fWeGCUnpCQOXA1YMsS6AkKV6OyP7nQSLzpGD7BsNO5OHFBoRXjOj
gUYM28MxPs2gZWQK0Xv4sn3/4AhvZ0Dktl/bgZoeoLYidavWHVS/0prWhZG+Hz6EuiD/98ER3s5I
cDSCG2abSaGllkBfU5kGPevIy3Dfh+/c9iQdYtABvr9WoRs2ve02Y0b990585w534WxUTeXgOan1
c7cmS7fLLO3IeP3+zgpv587SZNOETcbi2g3Qb5FGBFpnIwiKOXzu++6r+OtbRytll9QT1yUHQUHu
i62abtOVNdNaMDR844cPo4bJd/d2Z8J3msHl7TL766mG29HaL34xnFFZvxzpt2FuObbmEd+v74W3
M8H7+URySESbcMiGrTGg5yYGwwycCtFL/yKC9Ek30rUTG29FpN+qbDWlVhlt3/1lK49UTMg8w/o1
wHkZZM2mY3CaRwU8ZGxO9BCH5WC1GK9BkxZe9QB55KNsvYu+6Y+Mpj033N1ZayMTD0UQG/66sfEC
Jjq4mnC6ta3u+vCtEOqaf3Mv3J03BybnVOvMiXuhoVLNjEdlmx2GKlyls/SJSJCfKjzBJVhkCBGu
FwU2OyShX4C9lmPpbHUI1bFRo7XwnEU848dSeYJyZFMlKY4cPs09I8bdmXDSMtWmSqM1bWWYjlDq
UOEZytM2rz4HF35A5jmrw0faMzW4O/NOpUvXDNPeX0cGTUEZxj/6yPz3nl53Z9pBwVPPEkAnRpb4
oi/tOxFqiJvjI8vXPaPd3Zl5XATA2LcJ2YJcBulBZ7VWpic+0Ri8cB4TXgGTLp8OX6Z943JnIvLt
1NKbjhtSFdCH62bZDNFtZg1HVhzi+xezcHdmosgIaWoMtrcGD4VNW+BA7SYHu/I8LFXKVIdj0Yky
SszEL7CPf3LT8a5WyIFSaJctsO9MeQSbOoNllrbNMs+sF2WVLuC+u8K5lJqXnVro/kelgxsSCV9A
ud1UitfQX2luc+QJ2zegdia7UNf7AqSZt5694NQnwq0gWOjfuwk701veEbxqTZq3toGWB0V35qji
a0KE05H35J7HztmZfezOrmmvBcyfNE5R1UwIQmjaEsoRLVNq+XBEvw5/lT1bL+HszENTPEVhOXLD
TTd/NZPpOk8a3GbhBcjJYekY6XMUNfLU+ZWBi3EBUnhEZ765UUlaMbKcLHaA34XhiUVSQNvK+8Mn
tu8S7Mw8bQA+KKy4xtNIaxi1uKK52uSXKt+hCpk9fJg9o8TZmXYCp7WsNHO8NVPCmyGNG49AnsMf
rT7imxne2Zl1xsrUCoK7WOzMza0TxVeV7rzEffgTg+2Ru7dnNnB2Zp5E07MBsgTZQm72NCQG7VnA
RM2I7O7wdzD3zAfOznxjREZRRiNPkQgBPkrnbCDzzzQUfwsWq4Ko0TN2ETTNo3sS15jx3Up/nrXq
2tHph0/tRq+1rxwySVwmBZkxU71wqMdqtX1bBt01wGlMxKzYoFOxu8FaTDmJ1DucojhxowFbQJpj
/5jFudXQEbOTjPSW5L3A5J4lxAITJJdE4mRugnWfxhETlKX8rRqrBfIASlYN9PfJRlU0QJV+dfi6
7LssO9PkMJm130WSGYB5S1bjfY55HuRReS0y53bi1az1Blp3/+3w8fbd6J3JzB/joGPN761VoIou
zGsk68+towVHJpx9Y3VnRsOJVxpwOMHxo6su8YxWlvdZGu1jULVHnrQ95QZh70xqDpAHEYjQIWW3
PStz51pZewV+uoJYEGXrVu5zehDUfNIHtbyb8KpqZnNkjb3nEto7E50eNCOWEMPBaYhLBkZiXMiz
OTWOVB73ffzOfNWNQU1WyuSsYzf9aGGMKA6cguwfHgB7r566c78VNFrPAztbCvz+obiCGecRDssT
owwtKoRrREGCr1TBe3jkYgM0XJmeeyEJEbS9j5yDGt3fzGi2+u6/nUNUu04JQwfDWwxlJ6eKj8Jc
f1UcvWaEXDCQTtOEJTiI3sAJ716LPlMiIXF2+AT2LLTsnekuRRU2ahWNWhVl1diYiIXpbXK0gLaw
Rl7AJjlOznhsSbrnIbd35j70SnXdxqO9bth0KAQs5WOVfeHMZyEeq/puNMqXw99sz2vI3plPkk6E
ZkcSC7KyF8AqtMbN1eFP3lO0F/bO1CHKHAVuyVstjJMNMrOtYpwSYpTjVkTgazCnJGl+PaJ+SOn4
RhOZVHXpPCsAaMalTeHjC6dxzthgG4u867jpBMAD3RJHxva+R2dn8umcUJiNGVlrAulxQuhfMfEq
gTcfWdPuubbWzrxD8nqTaoVhQU/ktlWjf695ePMPX959z6W1M62gNeN1jrVsXQN6nkJjq74E2s4N
ajQwqMQKhWgz41GeeWirp4HUAXrIKxNsw5HHcs9KydqZeeZQFDroGGttd3WKZ8Fcldy6kqy2GQN5
LMcj25w9t8namYHyxNKythTWOuoJuy3yjsGAmb1x2iNfZN+N2pleBDqqmLotMDVIUh6LBBWgefg2
7Tt3dcjfZq68FmZrQIdaQ2O6VFF2MiYRLk6y8cg42HcTduaKqIhRyzaas5674Ae2N7gRxGmQrhhw
98NRuzn8PQx1sb+Zgq2diaKctTlO8MqvTcNONlaNbIIe0pWZAUJGdEqHDQGkJCrN90nCCS2wD/rY
vPXBAHeQKrtiEBnVdOnNgMoPn9O+27YzwbhDGbuB1XJKevLslbSrs34+Mub2ffbO1ABsr/cJF3fX
OjlvgJjfS5zWh097z5X8teL9bUh4LSreqPBJb2DFWLU1KgdRPPTSuwu99P7wMfYMO3Nncki1LOi8
nG5kjjUtS4E4qv2zLOwja6o9l8fcefQzJ3Em3WZN41IvES4pMOimjtxWoYbUN0Ptl6DhtwtUEqAe
wFDG1o+YC22hii0EoDJhZIa+lNg28F6rZ1RNX4QCjSiysSWUEAgmtgKpaz0nTnU2pPghHf08HL0r
bzbuetveuipXUCNr/sid3HcVduYNC6vr0KY83C0brB5Aue7Vz4dv4L5Bog752zWoc8eds5iPZj/+
qFhfk7oG+FBNDC2HD7GnrY/G7K/HCIMkh2zPMeZEx25fbDLq2CdhHH3NdTUuh7x9HY26X2J/BYlC
BiiARYnEUUDuhd7RrxCEVKvDJ7NvwKqx8Nv39XtcGHRHeJbZDjNXrNLQubLALR7++F8dvu/G1M5c
MbplC6J95PNztJFqf0YIOa/KcWFUkNkdS7+ZHWJF9T5ZJuZ0ZOm/7y7uzCIVMuxh7ht3HVTyJHAl
Xm4Ec4O5ztP85+FvZu4ZhHJnlRHpmigqMXlrC3wBnbs1Nn1kRnFLuw5Qs6WyqMi9MCO8D2WTn+Rz
vZUaDhaVoCW99Mb3wNp39QvRsu+wnpFKaWSUJR+VSkHUcFzA9EL3NLkEBOfhNu5Iq0yqm0yKr7Ax
7ngvDBDD3NcxBYEPAQOp0XgqOvGCnf4q73GksPvFtf7plHqFDZDIa6O8HWLIrn22PnwV9izQ5c58
56SyxHIBPiUe6VUCQMBMmF+4FQLuKiGrKH+VSBcPH2vfq1DuTH5217nkaACl4QJjx7Pqm65rrgTu
525uVnTHrj0dSM08NjTy6TeBwuiX5Ck8Ux7IlcU5z9ONHRXHli97RplUf/7bsyNjO8wMxws22N1P
7SF6NbjYXjquAA+9H/7O+w6xM9MVneZ1gRFi3vE8Er+06JJsiNOgUOSp+OTwMfYNZPXnv32NKcus
EmVssCHXuCG/p7opy3Zz+LP3jY+dqa4CX8wLi5BnYhDqhUA/aFAqMWIi6BJc8rbscdCI5MgbbN/V
2pnMRmue0K/HwcavjZPK17gxAOSQaZ5Hklzvw19p30F2ZjTPc/kwpwHhZRBgmfVPqad4GWCcksI8
8opQI/qbWVPuzF852sR2SBMum4FC1pMwFH0nWOqgmxeTj40LC+3hb/NLS/bNoX71BX67+6Rvjmjf
aSIJJ3go+/A0gKkTRGAHtUFsfNiyPWR/+kJ3eECu6JERSRRDpdKMadVHJS4yIpXxaYQFGBI2JXAq
DevI9t/4tWf97ux25pcGsnNRZUm48f3xupyGJ71kwi0wd2fyZHLiJxU7QPp3jq+UB4R22a0Cz8RF
tS6r4EM43dKSwdkkpm0Bu5xQvtU0DlcpFjQtg35jalQjq1k8+qV/NjrOi24RaVqpPCr1G8FqWozB
xWDzJ4RcP9dMOiieH4FV/NCn7tNIu00yWjelnkB517KX0YQjOAi2yn0VXAajSHF7Yuz1EZ8z8xfd
CpAuVElqUwtriB4mz302JJa3CWiVMrDHk3bT0OVfCL2/D4G5N1oB0moSt9ApSJ3E39UUpMBo0VPl
WJ+mmJC9kqHkGl9GaEG/Na5d0V11kXURxOl1IMvLYpLbATgveVy8MqAjVIB+u09LmFutj39aebFR
4Lkwdc4Kx3yt3eTFQFXYadZrGhegTwPjZtLHe48UC3eYt27hP/N+2pRMtEur6M9tSzshts9EvI81
nvhqpbkx0/DDm8qNmrAkuRXkObSL3ijOcxzrDYg9qE8jttwqOx1xUsXR/NRPkMu4ZZ3qKmFRY6Eu
cW/2Z/rgA++Ca+VPr7GOpVP5hXASvPXENuEvCMhlLZJ1HJDj0XnbAOVUiQPdKll7p7is6/Suc/1L
M/LXNE7NE8uqNpqBqhg8JQ3fZu37/SUG23bhYhOzHfFD8f5RX0D5S/EqGblLBpumnavMAA+vVOeR
FirMgrQEPV1oFl1Z37owgX8cfiz/XAx+N/J3poA46nXhuxho8atdi6C5DS18A2oAF6RZzEP4IaLy
tAyNRzafnlU9Zz0Zx2VFKAH5NxJHCMST3rx0HXx0xtSSCh3Oz6KTCL6ms6zQNtK0zrPAfDfG6aJQ
SxYVjQI4Dj97uy5qck6dKX8ZsbMUjQ8JgaVLGs34EkFuJljGW2gMI8Osq3wyMaz0V7dg7o3r2XSw
LLvgM52VgdK7SIProKmfwoiUDrsD+5JFGz9xowURlBcxH9dUFGpUJBEcvmvJeqoxgBwVJsbeHlLW
nHbF1tHRapMLtG7ZdRRAxivVk6Yhge/6BIaqL7vLghAQRk5N5a7D6U4XUjWO7IH0LXCfn9hYLx1S
d0DcmvC8rKswmi8KyycCHazaUqs1a20mJRvn1r3rAv3MES1XAbQKuE8UUS1kRCogERP+7Acbwsbe
MCSd2nN5URNHIaET5Km4KGA9xE42UCqRZ4ZyM+TNicj962QI3juCWGKIJHkY+UujNpbEa7wnEoy6
0K91OK3JTK78NIkVGpQndW9a1e+3Ivurqaf7getqcBPrOrlSbVRLYYWANZtoa6CyPbpGt45rcqUc
o73y4fIuxSxOC/gncIAAC/Kl1RjIouYjTr34VOI3blAtj7XMTgWbDP7mJm2TkyCdbhuPdZY12w9E
vvH030ca9dbUwdna0bRfQcy4b+vuU5XxhetezYF1E3E3O7KZKkVry7XbDr5VqJJZcABUcJmGqT+L
Q3mqO8ZPFS9r475LuvwCRzZ+Wl4uDgDUrAsocOh3FgkCeP+WWF+gEoQlzL+M+I2EzAF0MtbQPHa9
sMDQYrr3Q2cbGtq0qGzrAV7ji+iw45g+5NcZQwMuJ8I+3B+tCgdFsAcYomof7QyAsDc+icq8DNES
LRoNHjBONESp/rVOAEqtYYrkObjv8uguN93PzCrOh7b9EQ7p2qsiPKoaUcR15Z6XnfGZDTiSm6Z9
Rb8PWy2bnnPenCkLc9uL2Ufn8ZVCdicdtvva6jeGVV1bsUkQTK+9moNGr2wUNxQw104zfvT+eKK5
wZE5Zc9aTOwsnzM5tLgMUbhMsWRz4YZrx5BnSTjai8GbnyufoITMPPLq3newnbVxlVpBRpwqstrA
Wo+jQ+mgvdRGe1qE5+B//CNr1z2LsV866N9WL+2U9Z0VTojXougpcJxtj9Q5DboPfz6mXJRqrfrd
TLyzPg7a2jPyIEUKBoJyGZXhVRTbdz4sDV5e1eUwZfd2EhDBMdjdoo1rSmI1TiZM2mOaXYpYXpLV
8KOrzFsHPQWil23u2Rtpcy3MmPqhRVJeGGwcD4QBsuirWW82UW192lZ71eDdx+VyFuv6SyLL+8ZB
I3X4FbNn5y/U1/3t0rlj2BuGgSY3SOL7zhxeDcM9D0btyM5l38fvrMXb3M3pJA8o3DrtWZjGjxoG
vsmwP3z2ezYtv1RWv5991zR0RUN67YWziby8B8pudscWxXtOftd4QSbCSIq6pxIK4qtZgHsiX499
ZjiUl02olsbtagj9c/aWvryuwYLPTrSV8g7N/OHvp6oI3wy6XedFN05GYWVOCBg7Wcw6iUOoMMCp
fY0seFzWiVEfXQKm2hw+3D4ZkLEzOaRtLm3yWcNNqPXgkH/4wbU2kJInriDC2Wm4AA3GD6mWrIvi
Rl0LZXb2AxzM0TpmDYRRZdGx5B3s8D1O5UXo0/NX4I0avyrlngKXO8p9L2KB3Qz1+td5/+dfTHXN
L5PdR1FONYLAdufHf15GHzXG8a/2v9U/+9+/9td/9M+HIuO/3b/yl3/BB//rwKv39v0vP5zkbdRO
t91nPd19Nl3a/o/vT/3N/99f/u3z16c8TOXnP/74YMWAGfbuM4iK/I9//ersJx4il53l//oK1ef/
65dX7xn/7r5DZPWe/Z9/8fnetP/4Q7Pk37Fsm64HZsSUlqUqxcPnn79y/67btjQ9QGCWaeiqvpIX
dRv+4w/777ohdUPXhcXTYxomp9AUnfqV8XdXGobpgetzBLmahvHH/3z3mz8H7J/343sPpBDGX59c
iyK14QnXE1ihbVvnU/86/0Rwpa28sV32R0WNz16NIQvzgwwyAEOaSzB8PJ34oXEDo4joCHB9wp+v
8rqQ570tNg21t4XTYQjH658T1gWmJHa2maZvyIIPVo0/Abhok6VZB/1FbUY3owRklHr+iaungqDS
iqAinFRlSKID6B7DxVWCGVY/tetsTRICUlMphyX1uuvYy+YTGUe3oMiste/kT7zhQKx47pfsGgDo
UE4cMQNGmOrLsTSDswAu3AA+WhN+uskgk+BrsR13uu+MIlvI6EHTZbmwPf9hIjNgI3B9L/00H0+J
LjmNBTZ/t4nGRWR4tLi9tNzQ13vxxmLTVd2w1MzgKUgq/6H2/Y+y+2w9EZ7FOWWVtpD9esq1Yanb
06ckPFXM1VtgXGcydE6jRveWulFpl7NlXaXQ7+pIuPcynqM1teB3OXHxQzz6gWlB4aK2jijDWwxu
lBCTEJhnYhJwVViAD068JAiC1AADLbEcrfFkFqu2Su+HMpNXdhAAO29OAn/qUEbyL4KY5At9fKxa
1o9Ck/0ZUeukxfNt9BSeT5AMy9plh1aMsXZSXHUji2xskm7fPvse/kCZx6cs3xoSAKzFqHAdegXA
xRqeswRhhBOa9cbQ7OfWb88iwD0rr03yVSz1Teg1+Us3+GR9NR8yY/89iyA7Q1Thr3hEWGC2eEix
/2QFt9AUtksW6A8NvNamExU5lT3tNZDxZl/oN7hit0hbWvZi80afJAxGtugnXZOsXaGVS2HhxLMx
TK+yIL8vKy1e2iLnJIgkJX4RwMFUydPoCThTdQ64GjiaxAVrp/QnS39IVgOQ7LIy7asuvjd0vPMG
4qiVgsKWqddthQKxjSEfRiOW6Ee9/VGI8kKOjrVBxGdO5fnoIwfJW7FuY9viwjenaav4nmJYaJk7
r9wmPh9EVpx3JTa4IrHPuSarEdl1bBKN5Bauerux9A+Su9p7iyBFQLn2vWXYTS+hzNgCxTxykS1A
aVjU9HWLjQwR8ZdxSTJT4K4aHgigtJKcpTACVi5Aq9VUrxASOqDSwECSIuqtXX/A5h23wOQJ/iTL
yoqRoBIcYxtUURyCu5uTIrXm69owlmZu3TY528faSjnjNjM35uy0J1KHwVY6uY+V1LsNuUkndfPi
BDVU8yAHlk4msJn4tyg7XlPrObWuhsF88rG6nZpdnJyMAYlYPOeOyWq+1FsQOZwocIlrI3UIo4ig
fU22qnQQ6Z01UX89YICsYB2QZsukouesCyrwm1k1rIeKDS9lHp9ss4HadM6gdsxHG7gwcddQRmJi
zvRGXmBX6i/mJsOqPd/ketQBGg4f9Sj9UXv1Wzpa7yLPfvaBgX1f5g5uOJfqTGW+WE5FZmMGoE+F
oAcZCYFWES3lMBH0UlrJST9UBH0Z5hVNpjWAoZwtpVPe1EkYL7VAvwna0buE9+UvC836iOeq24RO
/BgXCRqieTqJi7usMmjWeNZ4WlriBz54AkKCZB30PMdDD0QotcOnsge8F4n+fvBKGwKfEZ6aI5UY
lyqvTSU5djeVSYI0VlmIXDEuWbN+7kKToiIge2r53tL5aYd1vhmSSSzbQdbLBMfWOvC9+xgYADTR
mzHE6Q0QDt6/hb91uqGjZJ9gfmaoDS+pA6CvGfuVZrY3nhhvCt2lravbM4if+BHzb+5GWz+VX1Xi
bUu7u0+LO6MVAPBRJC/N2PuUnnuOd6Rb2cl4HxbEa4qUXa5vUdRIc9LSguk0L+bmROtG+i09ySGD
i315RC2NKuoUr3cAjzDpqQ+lZGDidVhgfmgog/a3cwmVyLCmqzgG+FwMeX2apLdWXHzakX+DipLW
vby3ewpPeme8VeN1oJcEyctkpGRdLrOhnDYiA5VBQux5VwyndeD0y2ZCixGkjDYYu07eUjGjWriq
HI3kb/srKP1TGd26k4XzqccHbwhHvUg/AXTYW8h5z6ZZ42UU6m4WrQaq7DVk/lnQhvx/1J3XbuRM
umWfiAc0QXebJNOnMuVVdUNIVSp6FySD5unPyuoG/p7BDDDncm6EH+oulyIjPrP3XvtYy8wDMezk
y6v+QjeaBkoUUAIn3ICJS6jNok5199iT90zAJGGuS+8RS0Tgr10+TWO8XkzNs0+6IR7nwZqxa0xn
YXQgr1v5ZbfaPi/8n4xb5Gn1kVDWmqOH6+K/alK+jRdNh6y9yuTqjAYpdWE5k+3E82uBCLGhjhXy
o29Ir82ywiO8WC7R5FkPftrtqtmsDmWGysE2YhlkNYGWXSJ2dpt+231KrAoKdV7m6iTn5yKLL02l
f1pyXw8CShO1uz4uT+wMr5U7HnRiJxtNexVZ8a1V3IKYIVZTPOUp1UHcEv9nYKjRe/Sp6ol/L43f
jAd89F0Kg/RlTbRHU41EXREGzzWx1Ppnoi0wVU1LZ5C8MfALDI3HJWI3Z0oN3Kfa77ogWY6K47Am
y6XgijmrqTg12aUbieypvPcWFByNZXrDy1/31Vv2JkeC7oZSMIGISSHiedmaMnnVe5exLQaIzTw5
t3nhalrXy2raxPgDlB0vbub/qABX7Bvct2HjMpKY+oX4feKAyPYZNn3XngHHsZ+GsXUfORKCj5wm
FNCTSJu9h17O5wyeKMll18LPfSC+2rW3q20hEXZanQwLuyEvJX6kDYz3SbsAb1/8j2a4AxQ5htLE
/WNlaKYgoD3ZlXhxq347Qghlep6S5fdK/UYWysQ83Wk+q0SB1oaaxqNnePEPLVbIR4evqYghxuVw
CAhZNEJvaAHJrfxc0nQ8xW16497c+8Y4c1JZD6aZPqUTWa2O01wM5ZMevP4SMZvpCtt+NBWzgTX7
S497fjJi2ZE8KrfTHYCT425CwoAAkdgEysHuFtcuCWfyY8nHa7OUEwm5+cEFvoFzp0aWXMxRNcXp
JdfG9gjqgOxYwolSN9uVNZmBNp/j0DzqPVGhLZU6P98l9OO+25BATYxU0nengaqsLifSoeU6RST0
76yx0iiD+8hNl+/CFdUuyYkBmibPDbuZepEpFjHKBb5t4nyAkUEkk0k3RVosHOpPN8oG/1FbB152
4kW3ub9Gpjm89wDC96W7RunYg0IySMZUCbWo0CLVY5f0HTcoluS3RWjrRenGzdGnNxtveKh5Dke9
Xsqwghu0pp21Hx0sHl3lnog5IgXEgOtDttfGyav7/I/heQ40BgQSLihVXowl2Sel+uNZnX5t864+
EE7Yk7ImrppyD1ri5wCmKO0sZdzDFvbtRG21ENIse+MwJC1hMZzaVbK6bMEhvljdGArPsPdGb34v
0o4mjZT+bkKMM5EgAnbqKW+b9ToIa+PVyYframLLKss4FlEKPl4pjXTydZTb3PLANuh9VM0Ke3xK
yajXP9vOLu4IUh+2SLsnSvvgEFx6HBAEYJgqbBJyMVcsbc45Np41dABq7budZrJdYNTJE0RYl+eF
BomOkRLcCXO13Jh3kwj6mK/4bvpVPHfErXuFw+rfrA8DVxowJALWYsPkt7RfPRiZjeE+ltmnAbGH
YTwnDUsofaMP+MZSaf5c4twM0ICSsyRA/eSOeTIFARJMSx48CYzDqzj42oLwarH+qRwiopU+V1hQ
uMSzkhiV2kyj8cklE+70BVso0IemuoJTpESYuZ6J5MGYhjU5Wy20b1b5PcrksRi1+Kiybpu0qxHW
I/LHNPkoChy4kgcautRZEB8V4bFzNrhPiW92ZQnl0/+h87xC0fBbVDExG+IUvAG+ubccrsimXIxs
vySrHkrcvFGWugS1S173SlMziQbUSEU6frFwUCQt3DPreWaZrRowgnih2NFU0WRduGvrvdD7Vy0m
LYOrkTAGK/dCcICMZ33vqNO8xVP14eriCeQFut8mvahlPIMr8w+KlKOsb1+NGjYDddQwczwB6tpP
qn81ZPa0tt57rDs3TxEhyIok205uC/YATO5FAu5VOqBjqaACtzNxB/yxBJ9W5WmdWApoWcvtHndJ
YLnLFAGR4IIetYPh6wQaVqc0a0m91VAZ+EqFDAgYe/VVdcyrgF+Or8JofjRYSiNS9s7uOpdRXbHQ
gSkAWFlnjdwlxsGtsoPBeF5vuavzXv7qVubV2mBhmnLHLfbzMVqMxAwzj09qYNlrgDY7jGuQE8S/
MRGa7uzFg6VZNvdkqLIMCVA4O27y2PfieTDmcbdk9AfrzNrOAuvUtekOEgvDJTznZPDebxrf5Iv0
1HaqBpaFsaWB7RVr4FqZfJz0OaDPfe+qjNQ+8yU1pLZvpPPT6/yZ5ZXz01yRNXpaRVs12FGTzjd2
vE2QoWp+8s1BbZxM7jxbPVua6rYo/wn3SlR3oFJOnew9dorPqeg5uYZyDHhtVgL1mngLDI0zb6sp
ViVwrfe+4yUPFfQJn9QSq9HNj0Vvogz6TlaZ1oUWnZwKal0M1OJZdF0a3Ft1ZRYNUZqtCOa8Fse/
XxyTjWkijKJlA8zVXvv8Y4eZ5DNHc34mIDwBMD/HTV8EsuLoWFhDWdqawVgwznpWpz+MPX7Z4aDl
NhGyUnPPvgkR3S410qLv9Sb22UCkPWjtOD7bo9tj3WkOVmvCRqz6KnLVlIejqzXPjWAllBVkBRqK
tDUjsx7RaMWhgOsWdsWXVtEBmzItAlNOOWDanGjZJsZVNxlcijYhnoYc2DEv3iWvxubWxwZIwSQ+
5Ctnz1S7Ub9yoOGNv0daojiH+XIbG1jeBJTwRUudsycKHl/DuTcZTnUYUv3ik4yvb1RJ0hyud/6T
zySYCAUVY5weJHJD9uRGcv77X3+/FDaZIEOdfyftbB2z+5duIZaQCoA84MLUH8wMfsviNLEkfY/A
wHElv+Pvl2GS//4vwksfJIaLk50Y9ZNySbnua52P7x57qzflqYGFEVWonYhYQ3gAVWneVO4KQKGd
0jDx8utCtXLTVPGgmXyuec3TZ3K39mtv7u1UH6gAoGswxRfQYp9KsajNUBc6Sbp3WJgCyUNmJp6p
3EoAi03JVdwzab1GnOI5OyBwIGZ3nsWprllU9mk9ftTvVqIVe2Kt0ZelTguXkC+l6xPxZFULxOUe
mELR6Rv2rzdvwQU+i2kh5hdeYES46MyozcsfrGkqHmAlwBdmgZwC7RzAg6nmnMiqObd+/SslfxjK
+2ic6HCSEBQkIY1iSE6lds+Trm2maVO+Eue5VDE0hqxtKSdpw0lxqw5ummnAs6fkxStSjMumd5pr
Z3yjyH+vvME4ezqH2iyYanTOXJ2SKtE3Ka/1psPpfZQk1G/1muugU1hf9MYK+9WvCd3o1bbvO/PK
M/xj5im/OQYiVf5apGV3p8rZj+NcPPnUmOjDoMvOVcMxyf1AQqoZP5IYoL0kxlJE8oRIYLjGkzdd
yd+Xp9iNT3SjCSq637K3M0psmX2kQ9yQLGRDNGdQwavKfiBLYzuQxNE/q2SksieFb9eRPxwO+OEJ
HL7DYlbZhnOS5o+OLSrYk1NkMYAB/7MOp0b50Wjggi8K4e4mvd2LLBc3+2GZjOykSdVFK2JXfOL5
+FRLFRX0Q8ToTmjZxeA+xuLWm7LZlZw9VD9ldbVHVbI0bEF+ZbLhfbMubTPM+8lqx3NLABhv8kzH
ZQNMSVYrpXiOz2udH5zcrI5Lnc4Xt3caoshYx6+TtYDccUkUzPRDlg8Luy++zLEiDbtr6pvjGA+O
TJd3WcxmZOT+eGLYEHCbTJc2zo0LGQqblhqEO9w9E0725eIR3AKJs99mju5AJZx4NJ3FRdbPRiHH
x5ob5dB0dKBl342Xoa12OgOc1H3hM/0zl5O7pSS5T0vnbkssPaSYXNsWHo9IaZBt6eWf873S9RAO
BVq3Ntu4lHX0aWSlOupad1Ka5MSW5tvqd0xPsnjYDpNJIvkwZAfPQTi/WuWy9SzqKiaPywsX/A+/
HzW6kfvlUPrywzeI3vecOKA7TB9tGnk11OrVKdKvdumu4xIn0dr6WmS9DSNQiXkm+Ju3qnyoKN48
Z7n2OG06f9zLUbkXt6KTJYw5HuP6ZqEp0F3QrpXnoQvoGds5Zc/JzIe+DmrdEbDDiDGPf98/xs3K
VBn+zfjC0XpLl3BI5HSm9T7IvFuO8TyBw26oJuKue8205c5DAjxleSS4lkkWzaXh0zJN311TMSxE
ahIYhZ1SQjvWxnbv2+EYXx7WRkBiZffotYDRMBgFXvmI4okoraLzoFeiY457OsR6Jsgu05UMu5j8
Z3dNyXX1ARm6jUsz4iozsBpoJQWfc97RszlOu3MolCJ/cRBvlFngtJAI9Px3t+o22h/7p9Ovz/xM
4gvIlE9MKdRcwlq2Fhr+nFRsZhITwat8hK0al6My8wIyEgSdeX51F029GzyrKJRa7zDlsj1MoJon
wl5XaAe7RHRUMT7J8XPPWd6MKSn0DCi1dhjDpKW0az3jZpX6u2PE77nTI/a6uhw/Z3eAQeBOPo+a
8iei/BqoYZ46zhYfke6SJ05xzLVzZ/yypcZGD3LLZ0vp+NxBS2I2rC6az9WwId7EFrKTzEx+wsrb
WHl6SJRtRrqXfHtJpKV+uuusEoLEksYPa4wEqvXWbMvtRGh9IchIHOqjNFrv5A4Fj0mOVa/WisjW
58fe5NcN2uOyUPjUek6IlkWpECt9j6TM2PXjzrW88sNVr6DkAAaZ3t94ZhU5c0s5sUyk1ZIhSk/G
GYUqENI8sAuTUA5FGp1bZCpEevWHl7gPOIQ0QnsZPfA4r0wynrxcmqBHJRQW36IbMOsnzm0smSwU
AiZZxpn7/5owiWDIWc80StTzmWgjc9QImR7p63rpwMS4Q4oohiwHfVGs5LozKrgkvmL1njdAa+qK
gcu3wz14UqxSIjPRpqj2HJewcOBEygRmwyE9Wnn5I2b1wSryIZcZwE9LweqbK+bbI6kEvX/nYaxm
kEn+cnFidGfWOl+z5+/93B4+a4uRdlUAt8x8tadzZj9c9ah23KmDHTX3oYfXYV+al9E286fJnOiD
yvW98QSBwamGR0sr3usFQktKcsTzmkp5VAI9lB9rVqiPgxVVTVlGkCUbVio6cAtywHer1WOlWKxd
qwhPKd+wZWHhm1eOVUJ1EHLsBq/4rKnKwtIx4G9Y/fTeCwOOoU2J2av5Ls1hU6uZ+wVgwkdcptep
4q9I3CTB60626xUzqVZD7dZkS0o5suzwNf3oswGZDtfCVvDe3gzSM9kh7uuWQLZEoDY3pgdA0OIO
Cd+vE8n2GMCT0GlRAuGAGwBx5HfafRGUtvsuEt443cqWKCnI2sYh97Y0wrnOKbOoqq0ekIkUe8ku
C/kwRlcxUVOSVsYnqhvvhOxv1zJbtmZXT7u0YbhPoOlJY6DM6Nl+XuxxPRPLxIM7VSj+PYLQS15P
v5N0Wku+7fI7S094SFGK3Nmydvn7w640kwXHveET65g9En75Vtf+7zifiX2vBPiYONt1iqpUZxW0
LMQ99mI9OnaxvKj8RPFW1QOsiwFqqeiea2IQj4SoWOHAVmvDOxCiSXnNFkGpl3dWIAanPtimRSvb
x49ck+m704B5Lbr1aUlGyhKrcyKcLYHN7Jb8frJou7GObF6lUHJ6hMZMgrPTuaFedZh2AHpCobY7
889Am8crnewmzaI2sIdv7JBPQrWMKsabKgbnavvLd6735wmDWTTYtPNETKjQBboniQDxXZLTvHx6
6MryYZlLOnW3+p12P8XDPOjOV1O0EeEUHz1XEe2hcaFNdcm0BVsff6oh+a1XHvOIQPTJeAcFnlak
+MJnTEAnYFAAVfspy36u+PdlQfnI0y45sttfXAg3xjKWcDiTBUHpSXzKlgkcWfJapOlPe2QKvN7T
gRPH3mafi9EpUgszdrF2TnBzi1S4Qj1qq2MrjSdwGqAFzZX14xRTrTv3EPfsZ5xWLr3Nukva9jPz
q+cFQdmuJSJ+HWG+1aUAiqMaRpPjtfC0N4NPKBS2/+U6DPpVPr0Jb/ZCKJ7lpuejKJr1FVj40VkA
pnTThd1WudEXQuRVZv+2/7BWOeYTSHu/zOBTZFuRNh85trNg9YhgzCfkvhS2roZceB30nxgInrJb
BosjlDWR4NJgPCeGg5UOD0suvx2u902ihoc6NdhwGQ6DQbAQJgMNbfgqYgm9gD4yMV9XLT+W8maO
902g0M0VxgGDYn6akuURlghCuo2k/hXTS+YTKmkc7HeSedhoC66SWgeDsUJ7j6evJZ6OFnrR0ssf
x6mifTfMDxKc5h3DCO9OjoGYBCkzkKoN2IAdQDmTHQywa4PGiY9ioCZ1YwEFs2Skmcswm9awXDSe
+V5vmPSwest5MoBYLkFZe4whspe56F+tovrW05n5RHywkn4Il0W+TNI5eYkz4N5bP8bU3zLPfpzM
W6GLPyrl6Vt6rnifQdukuV+ccJcc5xWFpHgBAeNabRsALvODAnIBKVOey4UFh6d2Ib3P3hNNzxt9
/A0NMMtK+6LL+aOa1kPVjhfT/8JPjWih/5lY2cO89E/6NMK79Emx4Mz+bsriV1+ymhtVvZuZQZ1n
wo1YDnWHNeNPaqaT5qv4yPIIq0pHda60i/Va8e8rWUURCU0J3Y4NEdRqS9aOgssQWzu/qH8ROXBo
4/E0ed1pKrLXRM7fHh5XFKxsiawlgF/RXvZu/KbXjPW9Ub52LkmPoDoc92rX5iWV4b1U2S0rkgSP
0uKhLbZ+g9QTtO39Y2M6nejJb2/or8VoTUw+1y4YEhoG6YWyzO1gRJ200RbnPgnh8jMGihzWOMxY
uS67g8VV6q4A61g3zUQy3sOO25qI8zuCclULqPT6aq5nx+9OlCLqiIYCkCB9Oo9YLpJ2A+kVEqTh
R4Oyn/q5bHaek6bgjUToQTdnwId4ol34Pf2mQddr773WdiPNmejJUW2XYyWIDuG217SyJQGCVamc
9lmHDhrA6z5LeCDld2zV/PPq6lftWWQTjRjF7hcynJGwjv2P2FkT+oPmm/8ZeRxTv9x6EMJ79Z0l
WEBfhF05np22jbzJfLSs9qOdjoPdv/hEBDFis9ENGyDtBrkXBkTW1ez3Q3nDvcTMtBsfe6c7JMB7
Ap3neRDl2cPfwTL/AGOa7NqKNwvcAGvml8LRn8G1RQNhQAAL63CqidPVmkf8NeecBz9rve1I7Puq
6GaleWkBPBqjHflJm/JC6jdW9NQJ3b7JsHnkTNLz9sP06p+Z2+thVq1PZtkugb5aBhShsPGNp9y7
giQ+Qw8UJoHrhTtWOA/h7Hj3RtdXoL28o+j0nc8uT3a2Tof+4FZkwvdeb4bdqe5H/hZa1e1t/iVV
Hw2pV+wqYDNoTRwkzeR+GaB5We56h6Gig50XT0SeTTB1btmo28G+SPgkQbyQEcOu8TaPKjl4M1qI
Jp/GjZPMZMhUw9OqnL3uQraPBwsc6sKIrBaYWdb+de51SDkuc65BQRBWzNZUe5LJcy7FI6nEKFhg
LKJEemNZwgHUUrjw96SEGf3PuKx+WSYga3v+YyABFdZsfKzOLU7liJ5i+VQ2v33RkgU6OkvkGHm+
JzkrI1i7RbLT29tqZAHvT9mXc1+QOWqbsOdnZQf2uBEX4jJMZLh9AKzhXbMz7gHi3bbL+FvvOR/g
uT3blvNjUdmwWzv/MrJoKLU0gqJ7MxG0LOj0A8spq3B6T+rutbbblTG4mvfVYJCkU+g3uF85Wory
z+qa9zmLUbNUpTz3eBXmxPvwqR6oCWc4WNY2mfs5JP6R3oFQCjZlIup6ajQ/ZTwukvWrcmCilEZ1
Ih13q2B3dJmzgrBbQ+gnNswcNA4EuLcbWy2fuin1vd+Kj2w1tvootCMnwGlCO7/xcZyFxuT+JswD
5uTESnUwnJuYr2lag4kcsnNt6/EOe4V1tAaVBMVg/xqyN4pL7Ej2TB1fSvNYdcoLWtFyEZ2EkXiR
3+VPg+6/aKWNQcmg8EtFckXJBA+JzG6OXkffG+b06jb3ySx/U8U/kMsjy/d+mg8BLJ38LA3rU9dT
GbQ5EPvWSK/SHH+W/rJekXpQHc/9GvRC7NHMtU+N0B8KP+GNMI0XU3Paf4lc/0fqxv+zbvF/ETr+
vwkgd9/NXUHY/38ggTTvFvT/uwTyVY7J9Jn/pwTy76/4RwKpuxYaQ8+ydN31DBTO/0ggUa/owrNN
glV800B2+28JpGbp/6V7pmnyS1zbEM7dw/9vDaRm2f/lEO5hu3zb9n2HlOH/iQhS/A1b+0feS6PK
b8+wkJwxU9iu+1dz/h8yZtlOuDGqVkSrFHgduJ8eRPosyra//vOlHfXhwaWAv397jc0ZyPP9W0n3
r2/9/f7E0holMt9m5f7Pr/37bbdsRxDz//p2M/SLDd7nP7719//099c48wphxL3981v+/S/f90cG
xf/7twdzUQ+Wc+0xqmcOK6yke0VBWp2QEb4Jtz0nZjF9xEZf7GvNtaLRL9Exi+lFFxQCsp6ME9zJ
MbIsf94aBROGhRdvP+rec62adiun+RJnevqS+M2rYHkIP6i/DCPsTt129gqR6DF3lyDt2dHOHmk9
GXFWV2JFOLoykqxh2NVTVh4TjVEJzd5BlXgt3GzCV2Gk1a5vTGNPGftllul6yFJQhrk9okfysqAf
FKHICc6U1gzYra80qrq+mSRnmZvLo4asNwLP7iEhzP8I/IdR2UiUpiTGbrkByUvKy/WUx+7B6Ttg
StaoNnB6kE6UI8W3aF97Er42g1poBivmcqvkcnNyn+O9clskjoa5ZU57sjhR0Bp5b57RhX5SJ1dW
1gdJAijDO9wpHZSlGMtSqEl6zyzjFisgRDS2eeKYRfSFEWZNopgVKyk7zgerlpudqSUsK0q40ZoP
FuliKLhoADtjcB6yP6rJnVPuGc5pYSB6WAlBGFHEHek7wTqO6CA6iv49Qx0REsyWr+XBtc1XRsjn
1qhN/jr5AfK7San6cxwm/bg0MT/61d6Sb9gEq69j22ErfRtt67UsMzfkN/ZC1cxiE7PeYHWg8SNq
rwaCFFvq85OS9ouoR3erWh3ibXvnHyI72bPMgBefry+do/BQ+WSLdzE8D3667FE0kgTRIKl0hWFQ
4aqkn9Fag3KED41bNKnfpt6gQcmpvPBBs7NwhP/c61p2wnd9cc1iN2tFeaOgJKS0FdCbayQrAM13
g+uA9/Vd+0Qoi3xAJqE/uxpjJs1FNCu6o1q75UWn+6UKA57JgfTS96PzMCBm2+VoUkJtig0UBOQu
EiLgPPbrobQruqu2ncJ4bprtMo3DUZswTzmDIZCudWhXEl3tMsECNFFmh/MFJFulihvMS+M6lWtQ
+eVPYveA098JTXlioTJzO/h6YhQbqeidM7wk+7loLbCk1vhAwRUM41vVj8+DVb0oRvWYAfl5yEp7
rs2MLaufMAymqCGvTYLcnNQl1fALNTs7i1+6isaeZpV4NX4CG4sxod8PXLHE5kc0BAoolsCYJ4Bt
DQPtlp/fcao43wKTnvQFxCOb+rJ/n4aUPrH3EWPqCzzFsSzeZghkp6x1gO+mGhTnpLulk+qOtQ7C
uNGS8jpK5+neKz9IH7S8NRmIt5Ew52s9hK1jW2SSdEgtBWRCzfei2NVeO226Q3B1dttIuGVl3N8t
NOGKvnq5pM5E5oJexpRW89G9I6rUckKSeFmqtn+ei9celcWDztY34AX9PRkpdSbyEinETre69OTF
2slw+/bXatI4T4VNPJO20KQZj65tZw/ZKvvI/tWma/md0+FvUtrtZ20ssp3APnTseqjoDLz/FDmC
V62r1OWvKdi/IyzmGUpsqe+KDrCP1ru3oaj+jGWe7rBmBwO7n71DVuHGdpiKu3QJp7sXeYkBP/m9
cWk8076xn3hsUw6jNFPNIV9UmMyFGQgBtUkUeRa4De06bxBmyfi1Fm76w85aJqmjTednzkisl8LZ
eYuhM43rX6RuVce0UtMRMLd+aCn0VbeMh3kqTIC9uXvL5ArLoI3ccT0RcMr0tsXqBxYnZGptRInh
7BNTf5yrYj24ZV9B/O5fKMTtENmYF7jp1veSHU4iH/WxHjP+c58VS9W7mxQBQTsPm1V5MFfT2QhX
XQdZRKhpl2vAs8HLmwJpR22KXRp7r1Y63gU5XAVd1h+cmXAAy6GgW6ohMAcyF+hpEVkJ1kCw0nK6
7XwYT3//a5FQVZ2q2rII3HJRTNFgeh+8os6xR4JfVPXDtBTGaa18BAOLzYOXAyTJq7u/+urxiOBk
PXt9lx+7WInj6DnMCdFHuH0G2k6DW8sJCnvYRoivsr8C9jd3nM1nXbN2wu7+8FEX16TTawY3BqgK
Y9fkWXMxB/GrLARAh3myAqbQzt6lTI0Gn4lWj6bp3C2rTQ/m2KjyrjLLjprDQtEx5UuRzZxzvLYs
8e5jKCP7QZYpIy1aQ9oD+lH70Rg7PXCsFVmFpYfuyIJ9spw68jWv3E8t01eV0ga0OpuHhgG66C8T
jcA+a+vnYWBsJqfpN6Kf775wxpc+ie37aVkx6MwNvXiUWAlY+S+nhbc2URwXvSIl2PoQTd9vE2me
kKVN4dLyhc/sacAqnyE0YyaTB1W9OOzOuqi1O+NoVcPBNEb+ttgC1rbpQoI7ZwREubedKDwUTXI0
2kj4l5mIP0M79NMh1TsMpL4oQmdSJFtJ773TqBzE2v6yagvLwljoW91Pn82BjUJW200wiH1H17Wt
/fyXpL7J9NHf0gGXgZs7XQjncJc4q7oqYziajXHS4/RER89AfvLenSuxSK+ah8i05jIrEiSmkGiY
Lsbzvu7KbF+xCIl0JFnbMdullkXGiW6+e74LJLusq8hjbr1pbTY2q4ncPisX3L6+9uxypBlTZexQ
LE2cgIhNanGIi7ecKO/3Tu+HAEjyQ27jTDHuVlhIvtvRMvrDEvubueU17731g3fD5lwKCFhMiGtG
R2Ql6aFERU0HyAKidtpTnhRnZXpVuBrrc9IqTvqc+WHVpUh1qzrIHeIaXB0x+W9Xpu/SYiTq2xrG
12agW5I7vSOkhswhPUhiBq6ViuQwn8seiLZJ8LvNny8dnOex30XSs56aBr+IkbaMu3vG1ZnowJyi
cC+8myMtO0wrix56pSqR1Se4P5c5e5GFcXp0U8OMvMw6kLNTb2cT1HZW/FiVesOICzU93fSTQDqW
qNNUqg95JYnUQPK0uFsSzjJUgZthKHHTENTA/c8CTS9eym79qaf2F5JVf6MGA0H11J8b1yz3rmP/
shGfcFoBoGpKSuTO+8qwL7O8HF5Xkp34E81j77DFafPHTnW7Pvv2u/E8yfZx1Zx6T0zkv3TH7EgF
n0Z8qsm/YdTtaQF+Et6c+TgjrZxc94QUZcGpR5+eMUzT16kJ16z5qa3+G2jHZKO2DZWe8mIXW5OH
nlEThHYV31VdmWdXOZ+KHIjJQcUx6zVfku5LMWnT0uL3iCgr1LRMbmYuD/I92TpjUMyDruxvYmBs
i+Thlzn+mKr+B14CP6gpRImpeGag9aKPzfeY4xVYdBZEBeOcbiweiTBi+aZg4HnI1111NjS211b7
Fs+pH6aW2HtkmVr3Od9YuvdyM75JnjhtyPiQNYkcwRgved3+SkRNLZj4Cftc8wk3FsBir37OC/a3
piFORgYEqdVG2LML68QJv0F2FKM6soBj1hsaI3b5sm3tKJMFDvSh/VUJK9CK9QnwETq5bj70YzGS
aoGnO12Ss5f6H6SN9xulJrVBycpx0D5zeENARNYUsMdi74xPU8iXdebPaw0R6KlRsTYrwpm8ItV8
Ogh3A9epB0oIqW0MTAf+gNY1Z1FRNn3GKGtCkmiPl8mufnWs5BH3ag5PIukOM4mTbPRJDQl13ywA
icJmzOZYMshafyzkaW7yWvPCxTTlEZPck0Z6+XOJfwfvBCYbV0OeUq+W/uaxOXXy/gaSCVGbAvoy
+IMXkd2cbNJRq0JLmeULo9brHI8Ev4NztzSTwt7X9XOn51DrEeTU5mtVWbsx8ziRuhVTM7BU0rGs
YCWVeUGUtoAbFmX2I66GxxmA7YaklSow6/JBmsP4kppYzu5qr5hkjyEdH1PpPcCn4V/VVHc85cb+
b/LOa7duIEvXT8QGQ5Es3u4cpa1gpRtCwWYmq5jJpz8f3UD3nAYGg7meG8OWZEvm5mat9ccRQMum
ynqf9+TQYOmvqfUbJBlqbYeZxRkvjU8nXua24OB1vOnjgHAIuPHd4GHWYZDCmDN05zKdFrx6WM/G
OO6byPfQcgU7nWePBPt33P6UcufRtO5MG1+hgCgrHHJbquy59qTAqFbEXGaS8GqTHmASs1eWTfzt
hFozsngzCHrLVwl2P883ubtgDJ3c/ihnhEiWwgiUcudki9TOHqdFTJgduvCPYdjO2jOQQkEa0l87
FfsKPULoa3L4i9laT8SEwacWyM2Ku/gPcvZgkxgOBrkJ0MqK3uMMG0k9EXpBDoOUoOURL5b06QTu
bNKi2CBOsHVzkqHkJJjm5sn4CXz92y28z0IY3FUIdVZF40/Ay+1uTLglS5ekBUI9SJypxadtN+c5
EafCC97cKSfxy1OHGUNclztf5XQpKYFbYxD745bhDcsKW0H+bHsorzVxFRNGyS4BN4R9gLfAHwIR
vAmZa7Zj+B6l3OHQ5PvMGTe3ODHvPIgnP++P4CfcsbLTRFgMelt51BoDLpgkfe/SMC22DjGoQ23b
2xrgHbe0euki1Etj5x/KGC6sc6fyUL+qeFSbUDcvJiT6NsScIBHQOU0GGJqeZTuhtk3h1dIg2Fng
2OuQhJhACm7ekkM4Z3G1zbMeG8hSlM67IsCqw+6ysCXA9alF1hQa3iYiB3qAiKi098tGWly1sH9I
/MEieP9KTLaodp8Cf2jXuVecNdVbQRcSqjFYt7b6yMz8zYnr39TEN6CqIsZyFWynOrpZDqhjwot+
tlt1j0nut+1aL+CVRA2gq1tRxXlJLONuzkjTg3ngqTIXt0mF9K7Ww0Pq4eoqeZ/URSR3kUP5dZf2
1yTJP7yx+oxDq9s2wJ9rT6v7Y+hxSGQmwtHeU19x2HIbR7VeGZHx7QbQf7GxsBjzXY4+jTf0H1lC
emrXfWyx7xjLf0imy6TkmpoH/KWeIyCACOdezxMwrIML3QERbhO3ZjQLy80OG8fGtSvSnmHrcAoE
Wy+3+Rmi8UUbj2bUxW/RFZRLYGY5yBRWferzvYHIhFgZC00q/gXfD969lrrwRnFc+fn45tX11Yje
x6g9jxRBkzvIm0lOt0lwxai9PQrNI5u1+6eRX4EHACFn9OI2lfV9b//RRcm9P9SfQ/jQjxCIlLRo
bmv9KIPgl1MRTyKCVKz1vHNbV22cLuYWdAhX7sZz7Y8IputjaFvxWnsEBeftHeKF22y3B9Ikfo/O
+DIDVYyOWDVVuokcJzyGHeLustOHUXVEmXgfKkA0ZU9w0OE0fFU1bNY4BPdOncJhggPEQeavWlVL
pAvztK5frJAPxE32UmJA2roOGhcjx91U0TiczHf0VogN1eJXPK/Llu1xJXGdrPAfwTvW+V2czhPq
wNzelBh5qQuGBJmYeKyEGTRDgIfH4Gmop+9FhLQfbGcXY4w8EVN7jpWS66GfXrlmR2eyZ+qM7XQr
u3CdmlMBqPM1BvKFFEO+M51BazffdyoUlIcQoNtXxc0nDotS5u/GAAmtt6gEsXzG4qUm8Gkn7V0S
pmLrcUMy+2/D1qY2sOKoQ1hAhOSwlWXO/IB1dxyTfRVl1QYF+G3KJ1ou0umTR8i9WVozkwBUsXSX
bMWry6q6WkyIGSQOgLHYIiL48KpCryPendzLJz/LfhzWWxhPGJImgLCijKV1eWJq1uU6QpQWWiLH
oXdTpN5vi4bnJeGy5CV/xg0ZMMo/RjlMGcHfG3tqvl17Prsx76g4SH/CusUkmQd3rW2/D378Y6WF
vSNgeDUGEDVZFvwgi0SbMgWLsXb6MrsOQEZf+QBAqTHs4b2N7TgyQYix3xe9YfKuI5LeJSzC8rHx
kZ949AZ32Nlu8ytW8/040SU+FEzENm/EirLX2AH/qEO/gAHDc7+4ReqqxgiMZHAfZ80fTr21O1+s
cfiSQXdEI3itKCwyLP8CrVUdSmLNwkpekaqqTUmXdTzDLMk5ei5VkmxQ5GzcVr+EAcq9uYQ7Nk3h
rGIVQszM5Y+K4h3gqLWCsFuPWYsZMy0PpvXTjvIW1CBpxUTCI0jbMyLOeePr/sdW6sWZ7acmdohZ
G7xnu6CjxE5QxOfGt/CCi8DUzDULrqM5ver8o7fBOGT/isRhRUjNM5lF3TaKGnvVK0zISU1vzdSs
J4fxpSffI7DTu1zaJ2PKH8pUfxlqazYeTuVcPxeEmhjje23joqxD/LPsEWZuILUYX+WI/cmKvWxr
ReO+jsQlhZJf+dkTnmYPuW72SFc7joPmBjbzBtvwO1tbOT5CM0bM109v0agPDBGrDJyvh9nzYnYq
NgR31xrv3WBfam/+TBl4qdbDQEthR5CyoQGwhTzuA3R002i8L0FSdjy+91ODA40e8lXjC9KLeH4b
IawYAzUHAk/i/meaEYiXifmUZMkfiK4nsdwr02DyqOV5OiXyISqCw6IEwJWghbW1NaiqXMpEO+zE
66bO7sfEgEIV4wvm1Skx9c7Lliu9RMpRToxoFl1g/GtUyV1WtLugUOEmMpF94nc2yvyacTKtkDJ+
uXN4sHq5NXDi+L0zHzOJk6Z6GGIKHchkwhshyI9AknmWCSfvHHe3ZKqPneU9RgOJDjZQRxKrH7ON
8KHmcXmESEc8mC9S3tD9mZoGO1YQv5dLhjuydXPTy/5X9dn246djl282pxrpDCtV45M3iMldTdV1
susb6zXpPVrcp9im1nJwqZAPHrtJ/Eb45G+r+ZRK/9BGbFN9at+kaRwJIds6sfPus5mBTWpzK1qy
wdTAew/m5JIY5Q1Jldp1qf9qRwv4ln0FY5+teml0qDCb38pktGDM47jS1NI9Iq9HWIjHzCoqDEBV
tQq6aW8MMz7/Wty5mcSiG0XbKadwPDW8N7MUuJaRxiLVqgOypiTORoxsVHGuzMhnLuz158CFAltA
zdNVRPNSUcpTMLe3XlV+Ic5AQGQfMy6zatw9VM1mLkx+PJcl35fmR+ES/jIUCaKeqrK2aZzcamcI
zkYi73rGMOnNpMZ131DQ3SbPpnd3gsYvwyM+2FAMCOva8/zlG5pVy+x2rUcAsozyjyhOorVtBxff
yG6ZtB8ClNCoiwqkyX71xTlrGsNXXFr3PbStDozHZjB/5aVYY3VH4UJdhOtnsPD2U4U+gDGgRSUy
fLRe9eiDY7Mn9GunLk7kOWnWRe/ig5UluKAAhhkAjE3tkUDoK0W1FTYXqmHn8ElX8i1zZbrH/b5k
YaOfaZzg3TAtBJWm5MVGCxmz91piuLhSozu3SGwzgMFKG8TYVLOLkAbhlpjacm+EwUGW8b34TgY2
nKkdsS3Erd4oV609fPAUpY+EDJvhq11aJ0I4kYd03Nx2W34tIfA11JcZ4IFnaX2CKFnptrxF1vCK
n91ZFYF5Raz/LX7wUc8n59VrtdiMGl+FM2e4cvnudX6xfNh424afcDRVtHmSDLvZiXZtHR4IdkhW
dYKrr7H9s87Cdzv3Xv3YPiVOuQVgekoE8D0K95rYD/tYNiRL+mw+Q5ccYweBsAOqFPpjuw7HW5FE
Hzoehu3AWd8PySN2NAQAsB9J/WYnJIzMvE2c8MUWQ3FUQHEsMr+SEVbfq7lyOgBXHLWmhWRoDWAB
sRPSeTN6cOYosx5ZNJBFjOJIO9CzZ2rMRSaoQB4Yn5lCldU8woVpHgHt77xDpprgIAOg4S34oubU
wF3KwWS2TYJUnxWwsCQL3VycpbPMgB6g/ExmjB8jzB9arBsoLdpq+s4HAjFngiRVdKZodTxS1OLv
hSjO5Av4KyEWBV41desBSx4qg2wVBFGzjfXvauRwgeprt67W/r1CVkk+huGuTJlCFPFcDQ1Kn0yl
8BbJLiFxFQawMSZ3Y7bjyWPLIBZVXFPqwNeZnx3D2o7haIDq5yH7RSAz/xRoCywaoTtJUxsnABXY
l1yQG6jrkVcu2+PQcB9rD68Py3fCjo14k2jFHN9zcwp1y7M+mHcpauldPzF1Dt7j2PF3gxIXBWpQ
WL30FnR5f2mKTJ/JSFyJpswJSBQJvhUU2GiO+lnOn5H30QbeOxyEXg9zBgCIUc+Gyl0HZrcIPQnZ
YTO98iZQOx9C7ThbSbQvZ9KspZ/9WJHDtmOb/BeJQ1Ctumhjzu5YfOt1rAtCOr1PC5vLZY5YQuxQ
E+yCImsU/do0ohBhJUYZ5T3HvTXDfXbgwrokHkb7yRpJiL/Wfvsn9PGXtG3MKOs0W4JBW1P1KzDn
fl1quR1XdjwpMmabL5UG58IRwdZXeMrnVrEhcTEZ/auNii3epzmoWzmW7zmj9kEAog4WZqr5xYAR
IZrWx3M9WPPZ9tW1q8VLNwfZUydXVYpCtwmMYu/0gjtldj1GahZelZi/yOysLuQoYGQsEQ/mFuPr
DE2Tz2zUTSEJH5wIvcZNZXITTm/DPFr3keHITdh5w8bV5HkpeiXUkJK1iTp6FYzm78TnpQhc6E0G
G+vkGvY1qieSNevS2bFXwItW5i4Iq++uNrEdwVj3A+uaq+qB5zIa3Kx78xNJ/I2JviHti7Vb1+CR
osED4LvrzB77G3k+5zh7bUvPeZHhKSmcZo+H7WBrbe1Hl4gn4cBihdnwrm3gVTMZcv6b82MGvArL
TXCS+9XCmRPDS3SOMQ5rW6bEtrbmV+apO5lrjMwzqYdJCpKYOtY7QsCAYPjTlPgaTPVXXPZPedA4
+6xMHzBaycepKBGvE1WKFu3FGMrhJCP1Ru3a0SmLD7xiw9GO0wAjfurweMIE3+CPGcMK2zt5LRlJ
ETsX9mCD/KNhAhzxjkZ1B0guvtOeyBrwJ092B90RpUMuEZEBEetrZzrrqI0hvHm1+R2pGy2A4W6s
UlZpomhievm6slRULeU5VrjinTe1t2F3HVHunTMDusNBal1N57o3d34ZJQ8joZdsyIIUoSFZz8Jr
TkY8xpuiCBzuKPNbpmDUOk27A+QiWFPjEWmsWZYD+hqmlkpyxxVEt/G2GHsyD+c5RedrwbH30RQf
LPwmq7CFGXa62TwV4/IiOaK4dzzsxXSkYDwOiBXNo3o71NYmt/ihqIvl+Zmatw7116Oe+1cnTvf4
kLH9NhShqxGOgn5cEBP0+FkUf1oUxZxiWAejUNbatAUpRqQ1bFm1PmrT+90i6DyilSBShavWFixj
YW8Rm5Jt85ZnWzVU8W5JIl9pYaabKgQxMhn1sHWtQzczLjr3zzYvZVYkaCjySmxi3ROLkYWckNWU
XG0QVtzFI4/veQZ6TeBQ/cMw5RSnqxJjXydRNyjQDCOuroZrqm/TJZDLE8e26q+eiH+LMvuIvF/s
y1y8AM8GCRZAISGwFOd1vgVT3Ws3vUNm+ivNjBMW0xfWm63v2e2R8eNZRpxyWZd8NpZKViNZvk41
nsMgMNYaWQyz/BVHFgNpUnwaKbdNi2Kl7Mb7CksPSQvPjWF+tVEVr1KAuN2oxscpFb8wEn8laXWE
5Nesmsmi7zRZJo3s2XUI6QrtCmFA9JiV17DWLwjz7xMSzNhd+XIlVx3LwQolpblWnbog59hMhfhV
9EFCUBkG2QITflUjYWQ0IEWQ+1Aim+5QvLtE/GLWp6Yqfh6mAcEpP5tggcf52vP0ARbRvsU7alrb
CK+Rvwok6/3K8Mt+F8v8LExUOF6RPrvTiCWEDqaVY0YU/WA6LS2nflZj166jtGzWHIIj3qb2i0AO
jp8C40dh/cEKwENSe9Zm0jBwqpuCnWPKRTMSc1BUZrdB23o/ogBamVPY03mIh3Ku0e4Dqa+nrhxu
ecbmpRbJSFGdnMT/NbbGb2N578fQDavaCA7e6Jd71iAMj+bRm/3hRdn6vu8fO4H0IlNr32oz1Npo
hOK8sLfKUByEc3QW9vzSSutFD/V9hB+AHNqBG5LIKlMgTDLMhuAjzt40tYmoTOdDRKQ1oZHjLnEy
qKakfChdJ/iuCjVsO0D+jY5xSQeeyEgzcmFGckUwrcEYzEXdZGV+yRU5B0HEDYAt767vxmS93I3j
iLAngyu4B3zCWemwZ0bhvQsheBxmhBVOCzqbZz5u1pmdtEgz1Mxmde+39dtc6TfQVjaUZU6uquA8
GwS0pMTsOpFueL747gaD7mtsifJbJ8kDOvGNHsbgXBqhcUyK6QMoftUkOjxNtpOsEY5BFIclCnoQ
m3Qb9yUOy1gQPSlicUnaxadmMWwgEmAW5wonCeEKXp8w33jqKQjAexvpf0A6h7uwcKN3UpyuxnIg
ZyVcmqxwQFUe7XuCcyZWGXRn1+lrZuE0LatK74zpJPzQe1ooKWcR543agAMBpx8Z+yv85tdhNj5z
L5WfivizlZUP5rlKi2tLdvIvHsD0Xpv3RVq8GpjSzmKM5dZvquKhj8r3VKL2ysb4dbAt8zqkI7Fb
Tp2QQd88BhauiQar10cDVp169p7EruKMD/WuMDPviYzRdDvn06uRjc5xcqNPDLkYK8mSfiK5OIW1
L4r7YtSUewUe7qkxXUs8Z4vroDzT6VSeoSzL898/FnqusWrO/tYt6/iaK8HhXSBCF+i+BmTzetj1
/ZhvVC+6A7I0nu1TEd+knhGK1QgvWWJkffj7wWEcYyA+O756KLwB0jIaA5avDgx/3jDry82/v65b
vtipaSO2u+n69+N/f8ktowG9j3fWTGpgb/rT099fCnK03Ll6El45P2lMyFAhWXLwlj+6cWnDBfLC
/P3sLMS4Lw3DWIVx80e5TG9+nd0IiTB/ewWCkmZA4RCJAy0qCaANRJ/bJhPK5Xw85nNU/ox985K2
Iv6kZbJCracSzP3ITiLujV9JCiXlW675yPKTbN1YFLcil83OsP3gOkUxhcuCI4dM7+moEhmCJ5rt
2S7ZxTyDGIEOpbTdDSnGNn7395dBJeGh1/k2+NeH/v3J//haL8uBRJ2E0EwnC3gOdf458TJJw2p5
b1Q28WCkULxYwzpaPmpZvaJ2wH36+zVDz700sXJxfjr+i+zNbE9cHnaP5WtTq043dVMOwLt81ogX
ID7pi7u/n9VmuxEVZCNuuOYJrcc//9JgdeI6ihhQPZ7kC8Uc2VFMOdKM5Z/MIF84UjGi/v2jJUgr
jGcx/fNHLn3jVqLLu2WpL16Q1SzfFvXQfDNzD6Me/16fie6MjoccvOWTLGT1HtEnrNzyWZ/gTyxh
LmkYy2cr1I4rPAfySj5Zv/nfJ9H+X9RqL332/71Ue49NNyU5+p/Jt0u87fL1/xRqC+8fvuO5EoGo
IHLW9P6l0xZIsbEDWsixXTNAMPHvpFrh/MOVhNtL0jiRT1PJ8C+VtrD+YbootwM0344XLCG2/xuR
tr0kVf9bo+3b6LMDR0oLz6OUqMnJxP2vQdmVnZMs+LeTOCvIr7aMBC1HHTWIb8Ks4owNC1V9MpfP
V7SNKISZ9ecVjibTWPWk8/EFY524oHAImcJhVjjjI1KVcwvyNEvAxlA48mAhr947lXFe3fJWU1df
JfJR+1FClUWUMHwIX1/d3hnfKR4ZyVDqu+MUpMbnSJTj00h8yIOtPTzZuTJVt9V1NKDbI5MKUXn1
PGHsvQ1tiye5UIxXkWKCNgw33SdVI4/kYLVLoln5KwrD5Ji2OjkQCWTT3DH7nyqqjU+sJyzeg/SO
sd/V7Vq1gHFuI+tjKir/V+EW9ROJQoNcziWBfjLGbYSfPD7ZqA0UI1sWMmt3YXMaywG8jqh8X2CU
idXvwA/jXem2SDEHqYgTMgkKEdjePAgmxrPEWuopEgjubVwaTC55pBm03TCYcEDl/WvhWsbe8hLY
GG8Chq47YTxmCKz2NEGab3VaAu70dnwBK3DXVZG1b2GQobtUVEtsq0YTqz605lxioBTpaZ4D/6OJ
xvqdz+Q/jZrZvqMpuOkI0jCwND4/JswKlLe3bpqcHYYp4kFJ6G5ysUbH4U+rSXjJkXWHOt4hGY3X
1E3dxTofXzqrCw9irJIni8caGROO+G6NyH/tPLvOtw1WygvnYnpN2EredOtkZ6sM83dL1/KtAHxE
u6r9dAtPqmHeYJd0JPPfre3iaB0a91DKtq9Woeo6a9W0TXmSdtuioyHuIu/y6pBQvIGEmLt5Ttt2
DVwTbsIhwm6lVJqItVOk3sEo0N2UonEfTW9yXpSbwL01lGqsUCHqnSnD8A6clIRT1dgCN2TdF956
iqJkoH7LpWXFmrD9tDPsSVBTD9ZYVnRvjm76kiCU/4lbjwHW7atoWJCDcVcWnfGnzWR/aykepr6m
iAnarE3cxUi1iElkn+K2EOirq3gyAb8olR5h3bR5bYUZ7cgvkjvVeMEtC2ZQ0VhPJJM2tQV/4QZl
cZls6VxEW88OkbQRMsEMADbYd1ZRJJssqkATM1/lx4w8aMb1poxqwKop+JqJ9gJMdT113+kqPlVt
iNZN5WAttFnZTrHRLanPa8cOOkJJpjbDkNyEmOkNbXTJvVfSPQkx1Hk/VLtFH4Hoo2vXEL2/CZqM
TMqZa0XOXDdznahame4MtxpeByyrE3E/5gyBVXsYiImf4rlj1FRolIhzS0Kw2qy6q6lJBkqUvVP/
D02Tf70w///zTwSWA4qBZtryfNf9j6IA4kEQM2p45KSfcABKWjtGJ5Zkq9bjIUnZldc2QrXN1I/9
s9OM9c2PB+PODVy5r0zFtc/T5Tq6Q/g7G6v8VGTOfAvronuElyzNldeKad/4sTpZVufTWhLN6yxA
KpSk6S9SuZmu2sijGihIQI3RTxxrQ/rvw+jWt8GXvGZkdp0bkaPMR4BkvZZdE5OQn4Xm1tBmnq+s
1kvQ7YTYlEXOyNqp5DuXLKBc1arPtiCi0P1lUKv9kn75RN2VzXs7gNMFMgivJKvq29ggziF9oHrU
PX2NNalt1yKVwAIii6aLhQ+JXU8NNHDPhvlEyqyE/tN5cW5s6vlW9QwWvOrroSbGwmRtiUTSfyon
h+b0Z1l/Jl4niWNsBoWS2hxXehrUh10QsizJ9/nJ/tb61Ak0D1XNxRGuz3qEUe5/8lS6GJWDcDf0
hI6jr7MRgHhdhYXbwXmP4y8GZPITf7oQ0xBdmtCkrTPuQg/6oIteyjYEWRp0Vq+8AKGjTbLBepyn
/kzyQ3JDCJm9Od0ISRbyBNjlvZE+I5aUR5o8Hmc3I0Qa2SoFOTrdOFJvIwqcmiLRL3qiYho3xNQ9
5GiOtp1wXcBRUliw+34ogsF5SqDcG5EmrGPP019k1iDH4LUStGTlrvppxo6do449uCR2YV7b8pJo
Czs3Tq030l0cBG7K/xMM7LZRBJ4UCkrC02j+DsqRlDnbp7007lPrTcd2jQ7b93/HFDCeU6KMCeme
u03r1daROFYNA+Bif1b87e1UpdETVZ38v/rYf3LHqj+YcThtReR2367TlHemV742Hc993Bj+Eyu2
S89PVz0YhAAsbD5sQRjSpk2N+r0XJdOdypuF0okMn3Q8xt3OCqq9ZyvjK7O90NwYJlGVMkymS5+g
D80X99jKaDpxwAE6PCEaQ2q78GoKD/1TkJYBnJiFKpVbB8aYFNCElWxbFQWaLHwlB0fY/bGaJ2dj
m02DggfthG3Z2JpcJAHEpMvnuW0NMMdxkjgoA1LUsEUcRlbN81gDp+Y1ijzfRxc+amntyVO1Nn5v
NDfDc4YHt0isdVMC3M2qoA+rJZ1uiySH3R3F0honHQ4QQehp6ub1llz7hZwmQPEgnQkAjCvW7ogz
SXYtDaf/U32H6TMg/tdnF8owKEHfFvgCBUJI5z9aSLLlfIo6ICJb9AVgMeaoNyv0qDSvwcUXHzmB
LzHDzwXYXW/Y5psHmiunnR+okMhYq9iZWrtIuXkdsrHwHg2FPIFr0mG7HmkmE0W9T1yoEtsrbXQx
FMLpNprBiqzyaA8BWWa6tIkydmakylMiNmmdpMQnT7CUELBEK9C5bjbwPy6iy6MsQtKuy7o8uSbe
XjlPFBZLdDKMbGTjNJPx2Csx/SmmGME8hCU/dFptB0u4u8nOk3OLDhFNwhxsRgXUnGbCgyUagh9N
AN8K6S+vkvYyTOfU9O7yBBKJmif3Hj3yK7KLbhO2CXBSR5iRJwtWX1Xw7M256zZxauUbIk3KnUp9
62gkSB8nO27oD7A9qhMYzyTfYFdN5RcywxiwOpi2VizVoYpgcvIeWqDRTbCVduhxsWJrW/l+tncD
L0XF1AU3B/HTxsblvU99wHWvSdDsE460dfolgtkrzbOrUY8Sb9uQ/GaTfeeMwboqLdgiGbJf0zf5
UPUeGfoMcZskEt8I5Ij3YdqAtgdnj3AooJyc1MYPyWJAIoygJyo/HNZuOc4LsR1y6LKiw+CM6FLb
yP6axFzuCpfn/iwUEgle2Y2Zi3KHywUXQD5EmyHh0J/j5TvMMwSR60gcRSTZrRuzVkgcRLfNWY/3
BmYyhA3oypjpkTKBXb/XlXLfS01/ACZQ8RxBz1/lQCFuRi1Qu+K1N69kDFHxbcFf7FPDd1+w4gh1
cghl3CCpH89VNlsXv7MkGfHBcMgiyz8FgxTvBFAybdi9uW+UW72TE4LopqG7chmk0mRvle30SGgw
H6zH8K2bakqyJiPm4O094lrAqtNdw5vtgwym/KHKEnfxQ5ON7yEM4k3UFxbhDhiqqRnEAbGExzqD
Hd1V8O7tysoCeTVHwjqnrrPPJBKYj/TDxlczb80jLhh1o0wp3Q1VEf2ZnZ4hPmnD+o7lKn82Q7NE
0iPReaRD9a5DGV3SySFAo/TnfRACHW1KGUV3ZjWP92VXgDGiOOsOKmirYwPlQrIiAa9rkRfqnsHO
PbqOnq5StMMF051z8rwpfMI+1VCXYJWnwRiSp97x2Cfmmjhhw42rJZm5rK5Bob37rDX9cU3UTn2h
tXhAZjQ4w28nM/3rUIryHBm5vqlelvtJOaBNNdahNz8k992g5Ow1nGmOX9H+Jq/jFI3HysJ8MYdI
kFZN6Cd/JGvHAxIO4yZbBihiW3hOINjb+1He/VZFzMxiOPGDOado65pSdfnBGBv7tMww4WpoUuOq
gi76towi/SX7od3Jfqk56e2CUgXL7Vk1fa4yIDaid/YY1+0+CDyLHgIvHvaT7zKSlYlfXqD89Kmh
q3oNI+saiKpq8nvHLItvQ1p5tyzPS3Q0nvOAX8vYUW7mP6RpTFaL2+IymGLKsJZI5uEtLYJg33I7
vyGN9sQKQNTSJ6Iwmx9DeO031L9BlmJmfSD25I7KHVqFEdPWVHXKPjP4f1bNxc5a7FvcPTsjgPBO
O2Sia2eZvRiAGMP0MpGpZTZjiGCIs1MWSGHqW5bZwTXIGvsnlcYA6syIR4iwwsK5zH3B3xnQC5x4
WlU1ZgHM0dAny7SoW5SX9QB5QVgU4+Q4uM2wHmVcvdR/580s6o1zvwyhouvqW+Uoh1iNoDqLZVhV
pCYTASTqW5OWmFMYRl/MLnoPlhHXzTL/rl7G3ikfoVNbSBd+FsbiEFb3li6j8tw48wt5U6RX/J2k
vWWo7olYuxPLoJ1EOSP3Mnyn/5zDu5QY73pmeXXb/JhAhG265WDVyxFbSAO51d9zd4RyODAuQBFl
y8FsLEd0OxJaSIVqtK4NMaEN5ijva9QKRJVywFsFaGE9h9mDXI5/3EkLZ8JIQM2TsymWMSH3+RKO
lBpjEENE5Zu8vZbBwiEFDCvbMm5MPq5JaxlB0sX47ixjSZUIZyOWUcU2/OHApq1OC7YMfJfIzYh5
5BCSMHiALwjWeCOnJ3MZgoplHEqDaHjyifo6UHXBKU0qLSRlHzfnPHbPynWGfOsuE1ZhLRIR3dLp
voxeeUk+NHFk9KICskx3zjKkYY5Tm3kZ3CLNCGctw5xaxjrBJg6a6Q4QhPrVW4Y/dxkDzTSbt6in
e7J9W/8JvVG4mSrHeKQTeiYne5km2cb1tltGzHwZNsuSjsRoGUAjJlG6J5hJk2U85f42d0DIgCVY
+BxWFXLYcVGVLzHV3nQZuf6feZl3mfG9N08b43Wmmu7ix7n7FogY5HyZlcNlauZuZYDuTRdro6ai
hScBsVO5mourl1xx/8q/Q3gYGu52LHHjzsuMXgwSTSa5GvULsXCXSbqsY6GDYdspjFMMQP4MKYq+
14nFV+8tQISMYUKHZVUoDMlNvawPmcb7TR6jX+3t1o9eDNn4xSYQyfCSMQYfg9BcViMvxp7WRbba
JkFjrHMDB2vNgntFL0gAD5TCHXq2+swApo8aDOnqqz7bNBmNzv+Pu2tZbhxZrr/C5fWCcQmQAIjN
jRAp6kVRUotSa6Y3jCKJBkGCAIgHScDhCHvCP3HDS6+88MpeejeeH/GX+BQoSCiQAlpEDTSaWUxE
q9WFemRl5ePkSSC3RdS4j6Cobpf6TLmARw0cS7u9XIJjTZp9iVa6+rhFMKHjzQK0Shi1ttdWBAY0
ZRmGcFx0e4VXB6yJcD8l4KN13Bf44KtLC60GUMOM5loiYjp1eQiIC7hp5yh3g5Tbm9nXrasIBMVY
zTN73ahTghPMZ2vM3AuU/qE/xFpZXjl2G5BvFG8gWWBa9tWsJUioHm57PTOipbtgGKgDCdpaoplc
4DeQx5NQiwsQB24gwg5nqLOBqeSDVgAIkrVnwe9Vfavrb1fCYGWj4e9KDgWERNzGPepfwVLkuMat
vbVGjyiTAaBIWEmzn0BQsu5Ha0/+7phReOnCD3gSN227P5/J4blhSM6XurSZf8NFB2uLugDkrLHZ
ts7XgVe/l2gcDV4Bsv0IJNH+0M3gyQzC8IvjNCFbFtrZ9OUA5LPOTAG9oh8H6QwVvASdxQbuKsD5
SOAhnLekgb1wpuOJAI5wuo7jfkBVIAYYSIJ3pTRdFZHB0IfgL+KAoWi4F8ABINFrbyVAkiHhYX/t
Id8vNLerB8DPwLYYzNoD5GxBxgexlS/FkT4D3huRSpHGLAVD9i9AF944k9otlNca5mo4aonm/QqP
zyXEfn6OjvEoWEXgWj3V3bk4MLytfzej0dIF6t27DVV2hyFqZkenwFZiT8X21gaQHIHWpe+1B5ID
grOOROOwC6TZruU4Niua7mAVB2yxN8btjNKZu821DIaflnS79IAlU1Hb+wT5BUKHRn+3eIkugA5W
+oEl2uijoII9PFy1gjpahIrgkQhkSjWt42EDwZ0KmnVlochjyYokDdgGWKgmdLaCwhJPqYNFB81Q
g7awOR81ERjuoPco6CRHpjlvoSraBC9aVJf0YeSMrdF3SMUAtVsIfXodEUnCCE9Fa26u0aIEVVTG
YjUJtoCyuKvTEQgi0OMXdYX2jYfWXxtv6Dpf5+3HtT5U1ihsg+OxnIE5z75wtlehonmze0FEGwy0
O/JAeSii6CxaD9ZzsEu4XzxnaMfs6u4ErXcoDE6FGXUJbBRuCGgMUYjYGIZr9xzyBvzX6g6x1ctw
ZT41gxUizQFIToFImjsPK0d6RPcANDxzuyMoXC+arNoA8gDlimZwgIRa3+yG95PbWp1Kgf/gLtB5
sDUP1cv6srX9ua2ewk/qmKLQQQ+pYcNYNPuy4wAF6DeN0bUvol/QYnQxd1c9VGahdGQOl7ElbDSR
kuqOrFB5XPirleabUK1QWahZ3RIEEdGUZqYgGw+Atep4iyswrjSuRysjOt/M2ggd683ZGo2DfBSe
WXOUuhiUL15yzAdDnptjoxWgstyQQGMQrEHvu0S/46U5+tYeBUixGsq0udzcOTCkgO8HX9EGyDhP
2j61m8GdvwRENQpNQJEBfkIXIx+tkxSkGM8isDmohi4NTBsC5KNgCVDSSEaWDaSc6CwN8pJ1JHZC
R2mdeYrzVV/Zje4G6raj1KUFcucBiBXD1gqt0urre90b+XeoFQRlLYUOK20TXoyH/XZ8ZPetFYq0
LPTBClrh2Ieb3bVkz8P3VLU7anhzoAJmq8eRKQ+2dusLuPvVK7Vp3TutDdpI2SrYnzYocgg265/g
9nzz8cadohoRkTlUrqh1tTMCf6fcsEESG4Xo92sbICdxYTUujNa4vob5aTZnT76DWLCrIraG+iZ0
nKnLoJOHp9+xtgoi/tBlkY6opGQDuwWDBRVqKvpqj7borOS2UECPBnV+R942wSWwWZinLphUTpE6
+SkQUC5my037QWnrM2AewDuAYjNQ8iyVcYTnB4iYrQv+vTkwJkDHnTqWJJ43Nk0UUqsNsm0C9YLG
56jm9ZGXlUzkRBagqLsEWbXXAeMV+netfDznsy1AJ4DmQjEutt53QMCVL+h0O+uDYbg5kNFO4smw
m5F/Woftfh3Sli9b3V2MG1YDvfSiTYt4raXTlyi7M6xcHUwRsru8nuuO+biot4QbFS2roYAtYADP
PbkxR091UGfjysApQbIOXHNRQ7ht+nW0IApmYNob+SNgl2xQsiou2NXllkF3TQSzYLAGWYKpItaF
xIuh0laX83uHMlpumqMF+jWo7XGwkkcDxwWIaWOiyra9dMynBQAMqAAJxGv00QOcfwNFBjt6OYfz
Inj412II/mHFV4LbmbpqP61tLxrWJU88Qz2eq1w2W1ELEC5RffAEs9FfQnmAAlgGSrWLYNT2TF/b
tnejms3NTy4qrlDaY9VFAY84SkAvNiCP/BldDwC1BeZshrilIfWRtEI14gqkbmZPbIO8EygxMLle
joR19IRIimcD9LeJAH2IllZv64soT5eU+jegop2pNWqYqJJZwm125QboIB0f7qGi2NYwqqtLxOeV
DWIsjiBdAZaN1jFKU7oKUfx0LoQe6knWwQq2cKjaiglSMl8abNsRbrmOiNOiAwzV6jxSg9aZCn6J
rrsKgotmg4KM4T0Auj0bnYFYD7XJXhM8/EoDRBhRs94Lw6B54dW3ZGUBreTa+qoDnLjx2EYDq/OR
gOIxNLiOtAZFgKJ6TFz2Tc9tXLtSQwGCZaaDKQ++36DZQiN0EAcDAmJsKbfmxldQ9dpe3IqI5v88
lyNAeKzG7PtIVi241RvIh9u2boBpnN8pwja6wr+q96FKwpvNJggniMi7104YzQHzR7Ll1BPRA8VG
Fcetj1Reb7VpbYegk25doVcggvYKPNEoRNVDp2VZzcdVJG2/RYu2fIssFKrGYPH1dfBsIJmCOpJw
PnfONssNqsXAjry49UFEfzqPFO/WQLpS7ay8Fiym1dr0Hg07lB/WC8Ql0LFAh+sXbm3nu6N6DrKu
nvc4Wm6ba+DvEDftWqOVcjZrge8P6ZB6bwmiT+sUAY4ZumyFvgAYSGiAcg82Prairlw4kYui8bmi
IwSqr10VUquEbaTcgmD2AEztdnkquwYQSqiYQLFWw1ptvyCLikoMEYBmZYMJdg0bRBgLc/2Iyt9b
1Hjq3ZYUwRi1bXRLBxh3BIxbR5foUGJ92wVGqd7dyg2g4EboA3YqCw1ciEbducEve1/RNXQ5FMzA
d/pNUMn22ugsedvcoFYf7L3RNXXbf0ZqaYMPBNvN0+8CjPgd6OlSzXx7cefdVP/el6a13ZlhTuO/
NjTvPb+QYAv2B0ihHUQFnHIvMIT4V2n7393Xd6AI+ue/TdLdgGOGvtRfJl2J0//8eW37Hz84reSH
F4bmEthW4W4/mMbCHc00Ii0N1RDRuvd1Gnsti19QH3mjdm0PDYzvjQkDApE4jNwza0NirsnUdpNp
UnwJBYSUnfR5QHxtSUxmziq4AssOfGFb08AlXjJS3O+5geRF2YFvsMEu0QNmxsDPlB/5jqDbNDus
WjjsIel86ae9L7NsS+33//3z9tHdbAL90/ihCweNYGHb9y4bqDVfT+Nv9kQjVsHvMJd3x6+ZGqGa
23vy3c3cMcQpsqf/vOQUYCvv6p5YPnSFnxlWkPcvwjvH9QxGnpB23Lta7xuxh2iDw6guoSEB/pW5
Vu8b9MZGD+bayVLLbiwqS9olxz4JPN8l6NGXTJGKLn0rSm7EkPZsPzRn8OWoe2rmffuBTSaZk1PE
htCkED1gRMS23GhQHtNX0c+8GNB6eDI+TjXQC5E8hOmnlL3wzGX+DBff1CGhjCBxeFxPLN3OPH85
J/uDCqUDitkNnpNkpPj125P4APyp4T31Fa0fHVezDPzuTvDim0QxppBuP6TGVUYMf3TQwA2sqZEM
FL8tHIbtzsg0Pea+lnr/+u81JxibxqRmf6/5M62GrLduMx/Ju5Y/uB/xoLW/nN53/4EZmoOwdUFL
7aI5LjMuB7kAntN2bcbYkhrJR46XjC5EC8q7tntyrVqy/cnIVFQkKflTie8QR6t91dwp87JJSvmR
T+fGGC8FI9zynrXwfkHs6aHjJ9Oj2yBzmGxvBWsciVbsOGpoLI1RHzIHMemhAs1lh1WEZBXHHx9l
CbAdVjMrHC7iA274OVmO2ZHbe6/7+4/vnIzZS9jmcHzns4zG37dxjpjpniAIDR43+9f/9rXa9P/+
+e+XwB26zL0TKFc8bn6pR6WvWSEjvwdM3/fvxrUxzpoAwr7xf8S4mmejhClZNr3Q4MVP/nj8zcB8
M7tAufbL7u2ATIlOPPjByVi7CXM4tgFBnbzPigOFQ5efskk2jBYWaKkLh2Ezg3K4xwM8pZMJKwwS
l70NoH/RnY69Fzyeo4EdUT25CtiTkzkI240Bqzs5qVjOeKj2eNTMRihS8pnjL9zu3ayDANYjQTJc
POt9p/D9auIeNv2UOT2xwcEqfPZl9+IaIppvlL4iQ83SdGImA9G9QDFt8sfjd3qIAKtLateabTFC
Jwoc1AWA5HsxA4GDvhgGU8IY33EtSFkt9GCzTkgMwi476PDXf7drKLP89T9qELranfvrf1oTg439
gK2h/EE+oJ4+E+0Qmxyk+oFYUVbZgQ2w/IQf9b1b2OIg0J3AXRgWqZ0Rj9H9aFtTfs7oRwSCCVZ1
cEkNIMyA6C7zCIoyh934tmd3i7RqtaxUfzOWYzLesBpD5iBtOx26f79pvUTZSXcMt/YA84VRolKz
cOSPCwDGoes/YQTwYJxeKk4rfdxJxCH/P+FJfAcjEd4NmLPJ/aKWBQcNcRJp7pgYc3ZgDir4xF0i
esqoYA7OQodYukmmAPul90HksBGDkFhL1sUTeUx4FmQPjYP6BZewpTGvUJPDXBEuHdtT9sx4PPVD
16hdE2vBCAOPOAKSLWzQn4ftgFS6XuvT/w1P7tNSJvBwPi6tKSz4jAEoCELyoeM9BIzMHp3AwzW4
Ig6rGlD/WH6ufeCHwyirzoQmB0tql13t25nAKxoilp/2zuo5MDaHK90nEVnM9reEw72+JmyuQmhy
CFQMyITYe1dE4rDLA5plyqSwBR7W+4CYU2OteYkgxIEKmcNbh4FJmL3TPFIUN5rDxhIE2vCzrIF9
B0TPRDNrl54J147djphFp2Qw+o4s9kwVQeVwt9GkwwRpNnI1zKQBFii/KUPD0gk4allfSeAgHQ8z
YtCNTuYYx4R42BYPZA7W9KzKEEUOIvJADATfmBnzsDAe4PRTs3Bvzjw00mM01g5sR4uDBv1qaD7Q
asx+8FB1lz7AAM7zRUyPLkhig8O8UeBDvBn86d1VZ74AKnsOZvPQcYlvhod0SVOQedg1A2M6NbVa
j3h+ev4tJX90aIgfwpEOZ8bChol+YIsASEMHZQ4htPh9ILU+EhImcoDegoQUujrVGWUDlJbc5JEG
ezAAT6hfax6bWVJEVW02eJy5Blt+ESRn/tdTg4Bb3CdG7QuQLYQJ56FbrYJCvuTkjjdvT+3F1K79
FZGhBbw/UF4mQ1J1Cio38LxwOKk+CVBkskiPLTSEhgwG2uRnxy/hjtRNoz6ZGaSOtrzJeLEVsvtG
YYgLiDJdA5vW22DrIRzkAyNz0CXXxPFnGWtkN+3C9+bj4kE7uOafMCBkjrPBfg7CcwLnFFmmtPwU
nm2xSMaY1IxryuE2oaxANwL2TeZgB3ZssAmSOAl0obmRptvoictsicjBJsTkiRvgjdrZ8rFJyEF9
gXFPJxnQZpPDdE81Ghtj1KLMYa8vXWwDaxjzyKH3PN/Ohh45eB/dSKO6O31mPHLoZ4aV3QSFg7o+
I66tJU90es77EPPg3cDYM5dYE8Z4aXO40efGGPBH1Aakp8vDbzwPNLR90EJmXA5hrHMNPX8tdlge
++BqGru7Kgc1jFpM5C4Z8RUaHMa9COA4u8wmCDyQFJcIUWSUg8ADSXHpE5OdrcBhF640NyNgAo+s
xBUcE4DENMYVF3i8QNfoOZaRBh6xftDgz4KsaUIZk0tHrYamvUZgiRXgFgfP4tqAXvc1C+4Si/YH
w135aV8HWw1pFbRvTcaKDX4eUYmBbU6xJ8y4Ege1hgAsyQLyOFwReME+O1keAYgbDZUJLtUUjDUl
8EAiIJewIayu4PE036EChrV60KItOcUS7iXqyoIM9gz0muUHvgc8LGNPiTxQ0fRGZ3PESOCXnzCc
YGhN17CYUAR4FzkM7RBWSYgCB2NtuCZw6NxpMr/YHxA52KzDjTZlHw9R5CBqw40BDof41rFT5iBt
jwsQE2dAjjzej0fL8LVprY84/9Rm3UYeueivMK4mkLsucPzMnnDBc9sWHihNd1mBRkFy+WcV+A/2
URV5FKkg4KzRsrEBm0UQwJ/LIVCxS/IiBakhm87OXlBlHvZc3/bsNbPbKho/yMU1Jh8X69pFxMvG
utLzp28RGCXSP+rR3GBCaMF8K/mb5Id5UcoOmdFLnkhvbBFxUKPd0MkEVXjEhM+Rma8NfddwmPk2
ODxUl/CjmUF5oK4vPZdoDHhS4PFGYa4rZq48HpIr251mtoCHfugHG2L4zGyL8aPFkcxrDVFXtpIN
5e/JZ4633G5hXyWjxHeBB0T3C8lEUtBvJvnI8VMdkmBq1E5ckn00Ghx8pWGYiV2KPMBGzw8/nXOt
tzSQr8zAB3jQ0Twh21brAOSWbHFswvGo1v1ZQ8acGZVH6PWc+iC1C83QZz7jOLXQr4aDSKPMYXwo
+ohcGrQRD3fnZBzU0NGE9Sh3o3PQzP943xv27r/2Tv+pRo8W8cPannQqoqyCwF6W0FEKHUgV/Jec
01sX7NBTmvPAcuSv2ZGLJI9zl5JTPT/vn5umoosqYLZIjIdGPkcIdi8sz8OXHmhbIxNbkTkYxENY
U37tjhaJaXHuCp2cAs1k3yqxGLlf/AY+a9Ohv6dGWxzc6xcKhAPsODHj2dv+DrTYDwE+uggMjMcg
X0ruavzigmJGbbfz/Knd+B93gVGIvpti2TucXsKzCkj/KLHjY8o65lvJ3yQ/zLPwT9xgzKrmZLvf
Uo3FogfeKANMZLF8d4g7RnVhMmj82iZ/KPMFPTBMlp+GBwSQzhZ8csxDy8NLpZQN8KXAo8YMzcNq
uiFrgqreA7AoHkjqLglh8x4yEHgExrsZ2eNR+35qo093hrKMR/w6Gfcw3QsPdDLesuwTycP+OsOw
kxnaD6Mcx7QDtlSWR/n3BVw4I7nTOyXdTP54/BW/wmXJHKPAwwF43g6EnWmBaJYagAc9ENIyvker
wFnHloePcYcEuW8DksiaJiKPGMfQR8zV971Ybd9oa4NVVTxgrvjEdTBh44BohldeWB6QQzCmZBrP
/cEek0zlOY9ELMVE7zanC8G0vUNKET3Hyi8Gu/TVAGwDhiLSTzGh10417OHpebCmgKDfN7wZPunq
xkFND36/8ot6HOZ+gYMn2EE2NEPZI/Lggu2C9hAlNMkWxBYMD6DskLCGl6hwsMt3/kUvAHDfNzK4
NR4gqN34MJOQzDW1ZZjeFYkH6gPCT1UzG0lpouNGoctebJc+j83Gs5uCUuxuHbK7KwoHxJygiSX/
5wkHHCRALc4pf9xB7AhU/4QH4ep4aTLQWR71IB3UBmaQSzxSBh2XRCzlBO3tSZdQhuyTXiwGJ8mj
vqNrm3aWpo9HNVJvAlueJT3nEZvaWcaUYzFD2McDonNGzAVF0xyymhQORtN5AF4AJsyAepDycjFE
KRAKyhjREHggc2ltJ2IkzAMqtDnkZu40N0jWHTtjPDgcH90gO1k01k0+c7yT9xVgiQjxT+bgxFah
PHzcM3CI8brso5BeDd3L3yWVj/YaMPCZjeZRQ3wfoHEZM6rIo3SNOlssDhx5kSJ5S+/jawz00E/j
mGmStCn4hZdGIbiyeGaSgVNDFP9GIiEHhnh+unZxk1RoPP5O+Py34MkCi/WQLG0Sk7uHC/Lbv3oL
40Uv5V/B1GeTEen3dq0SUpzsqd9LoCPJJu2s62N+gVlgEr1/yQAcWOZe4P/A4hCbeBkiNan06p5Z
+vFrzwec+r3faXVw4F5mdWBhlLFkQQlL6jXYG6/1CAfWlxooNW1meTFzbJWrixsq5K0v7sLwoguS
VVHjUrMQC3v5p2+s6APEEQ/Ny6wOHNjT//5df62YSBYUHCzDeWNRz30oKjwnIX9NJ7G9H77aSkct
67mdRJXLKljXjrAnmu/J37uOa9eKpMplIVSeJ4KULaiclq9+STAMc5eUAtMdJXzPlAJVnhKiT7lL
itJQvs+yKATe8xb19NsvNjqFFVlde5ZB+pWqXv1RtGPeqgCPfMF+fZKDomnivCWB+yuNrj5qVZVr
CZopyVsUmPJf/YqjlhT3v8InqjL/aL49d0WU66x29+t//faLZU9KPsCVnxflPv6B1dm//RJMLcPe
fLJ3mMKOc5cXbLQ5jFhYsoWBxjdMweqfLUoFlbsoIOYnDJfdURetclksEMUMkcVRa6r+4aJVvXmH
9du/2H7JW/UBiyrQiShD/nxrKjDZh7CbNmRS0hP5gLNCgC1PAK+NXfl15JP5Cyjzs1yuAmvjuXfM
4pXT4qiFVW1yFJwYmvgxMMmj1vSCZ6XCUZUtRcvj82RxADtjCu75clZG9XeMIhxz1wWG0teGQEed
V+UyWHi1XHvxAp/5FEuiZV15p5SuAztqQdWbgjRBnLekgbbwwnKOcfUBdwoKyl0UMbVPFxGkzFq5
i9o1tSp3VlUriYKDiuuMSxoV1d8pCqjLO6lMN6+jNEXlB1WgJy5iTpRP9+5SOu7co0oTeB91UJU7
wbQIKndJBJzFpQIW1Sfk2gWu1Q0cq9q3mG+spAh+wNoKtAWiRkTfkHm5I9u1eYdcVGWpU3hRnhim
8UhHXazqU42UyjB3SRne/KOWVbm+oLVEuauyTRBel5K+6v0pSriYt6h7LUAwuly0onJVEZN25a4q
WGJZn+ys4u4Peas6o00jPhssJi69ylvVHdjebDcs6QF/RBAmBvLlLe3e9koGOQ+hKel9rujxAoVG
vvrY8afUKJlKOC+rHSt3UOJGubkH6JTTIRU7J3GD3rz1ZJr6HvUuV76mokT4yYEIxh8XUxfTLOad
0YXhRU6apvKoU6rc0og7Iueti+mxetSaqpa8IqTMMNpony6LJVI259xziuBjTdLk+0cdVvUCSIvf
8xb2ba5NgSuJ0LbwmT4rjPm/SsPEq3+3aNOtvKWioRatJSppAVftgRVJJljJdj1To1JOWPXLKnAs
HwB5L2dnVO+BFaGdQJtWOrNQtb6nBTS5typwy6r7j7bnmxKtzctb5AkIq1A9kwPD+wPbVkUgtYcA
/NSfLOYrFoHUoOxTLQ6PeqyrV4kFYalD/RU/ycoKsv0PxIpKW/dVa0ZKW56nNHZU5+XesOoNRsqW
nreqJ0MzoQk7boi2iiVtqQ9YXYE5DOJDK6yljOJyRtXLy1JVaIpy++Sd3o6JJSEKMmo7iqCwZFXh
h8QZab133lKfslXiR6nKyvNIIuV6yF0X2632qFVV/rQVIfOeQs8Ja6eRoW2MSaTVHl+Zf49a4IdI
JO0FkXdyd7T82t/YtSfi86nFrl6BFgA9KH1LWXxl9VeOUm7nHdxVmqT7KHmsPhpC2Svz1vSNpElm
jlpU1QZXQXynY6BfX+0vA1C6LIn7D+Ve7orr5IvC+R2DoD7ADX77t1LLqlxfFAjhyXcdRmS6X/xR
glj1c/aqoXZlrAdIAF4iBm+Xtv1xQwaUGytPd1A2rdAsafy/bmJFxnFRJKsT/PYL01/3KFms/ooV
qUUXUUejdko7EnsoFHhpjnXU8iq/agVWfp9pEHDckqr20l4D02+qD1bLO8hbaH58Jyu6KwVu8gma
c2upbi5H7XvF5kNRpWQfBpE9/e1/ygVsqr4fRUGobkSmrDBN7Hdxm1R9SgVPz9A1atdoxPPJTqng
Pp1qSxuNEf1wElmkdq85wdg0EGXrl06CVX18Bdmiz8dgRQkL82whhgP0KD1YuSH06oy++f4MjOkU
LR57xMOz8yZ7gZfamjfoCyrXh4X2AlJ5QTlob8V3quBKnaBV61ib05er3LKqPqqiQGffNoPSMYrK
Lxft6ZGnL3YdQRYp2tmjlMZHBDiLqkF7i02aYfiodVV/XgXuU083nDwdmDrtN1RgxeqiYD0nLhoO
lnTdq9YUtBNy3p3qeX5pKqvK/fa3UC9vvskgyiQp1twD1+sH3uNX37MiT5I2vcg9O9+wnZLyWPUN
K8qRn3ynaKGs4fTHjfcVlSR3I+3TUfpR+vk8uTsP5niDa2eglZwEZYs0Kn+1aC/SvNWdGXF/y5L3
qnKdWITD26WJbzdIEWdv17uCGtUvrCCscYe8aYwN5SWQauP50axIzbcLIhzxPStZ91X9qRXpkE+X
Qy3wjkH9BKaGUler4reYdu3NU4QU4MQD9V91jkAtuE83hrachKVOqvLrVFR2jbMqCyV/z5qKNONz
Q42JqRH3b/8PAAD//w==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1C1F4-44F3-4B4E-980B-0D948B5C4A8A}" type="datetimeFigureOut">
              <a:rPr lang="pl-PL" smtClean="0"/>
              <a:t>15.11.2020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4AFED-BF7E-FA4A-B4CA-55715B80508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4594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742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474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4602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>
              <a:solidFill>
                <a:schemeClr val="accent3"/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1090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8440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4602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40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01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599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65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812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193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31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67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238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61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23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72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5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5" r:id="rId1"/>
    <p:sldLayoutId id="2147484556" r:id="rId2"/>
    <p:sldLayoutId id="2147484557" r:id="rId3"/>
    <p:sldLayoutId id="2147484558" r:id="rId4"/>
    <p:sldLayoutId id="2147484559" r:id="rId5"/>
    <p:sldLayoutId id="2147484565" r:id="rId6"/>
    <p:sldLayoutId id="2147484560" r:id="rId7"/>
    <p:sldLayoutId id="2147484561" r:id="rId8"/>
    <p:sldLayoutId id="2147484562" r:id="rId9"/>
    <p:sldLayoutId id="2147484564" r:id="rId10"/>
    <p:sldLayoutId id="21474845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hart" Target="../charts/char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mysql.com/doc/sakila/en/sakila-history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14/relationships/chartEx" Target="../charts/chartEx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6.xml"/><Relationship Id="rId7" Type="http://schemas.openxmlformats.org/officeDocument/2006/relationships/image" Target="../media/image11.sv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svg"/><Relationship Id="rId10" Type="http://schemas.openxmlformats.org/officeDocument/2006/relationships/image" Target="../media/image13.sv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6A37E1-1E73-4D40-ADC0-919B9A8C7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49167"/>
            <a:ext cx="9144000" cy="1748373"/>
          </a:xfrm>
        </p:spPr>
        <p:txBody>
          <a:bodyPr>
            <a:normAutofit/>
          </a:bodyPr>
          <a:lstStyle/>
          <a:p>
            <a:r>
              <a:rPr lang="pl-PL" b="1" dirty="0">
                <a:latin typeface="Avenir Next" panose="020B0503020202020204" pitchFamily="34" charset="0"/>
              </a:rPr>
              <a:t>Analiza sprzedaży wypożyczalni filmowej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D851463-272B-B749-ACB2-450160AA9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89616"/>
            <a:ext cx="9144000" cy="913864"/>
          </a:xfrm>
        </p:spPr>
        <p:txBody>
          <a:bodyPr>
            <a:normAutofit/>
          </a:bodyPr>
          <a:lstStyle/>
          <a:p>
            <a:r>
              <a:rPr lang="pl-PL" dirty="0">
                <a:latin typeface="Avenir Next" panose="020B0503020202020204" pitchFamily="34" charset="0"/>
              </a:rPr>
              <a:t>Czy aktor ma wpływ na popularność filmu i dochód z wypożyczeń?</a:t>
            </a:r>
          </a:p>
        </p:txBody>
      </p:sp>
      <p:pic>
        <p:nvPicPr>
          <p:cNvPr id="5" name="Grafika 4" descr="Kamera wideo">
            <a:extLst>
              <a:ext uri="{FF2B5EF4-FFF2-40B4-BE49-F238E27FC236}">
                <a16:creationId xmlns:a16="http://schemas.microsoft.com/office/drawing/2014/main" id="{645892F9-6D07-5F44-85EA-E6736E2F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9584" y="643467"/>
            <a:ext cx="2452830" cy="2452830"/>
          </a:xfrm>
          <a:custGeom>
            <a:avLst/>
            <a:gdLst/>
            <a:ahLst/>
            <a:cxnLst/>
            <a:rect l="l" t="t" r="r" b="b"/>
            <a:pathLst>
              <a:path w="9143998" h="2473607">
                <a:moveTo>
                  <a:pt x="64634" y="0"/>
                </a:moveTo>
                <a:lnTo>
                  <a:pt x="9079363" y="0"/>
                </a:lnTo>
                <a:cubicBezTo>
                  <a:pt x="9115060" y="0"/>
                  <a:pt x="9143998" y="28938"/>
                  <a:pt x="9143998" y="64635"/>
                </a:cubicBezTo>
                <a:lnTo>
                  <a:pt x="9143998" y="2408972"/>
                </a:lnTo>
                <a:cubicBezTo>
                  <a:pt x="9143998" y="2444669"/>
                  <a:pt x="9115060" y="2473607"/>
                  <a:pt x="9079363" y="2473607"/>
                </a:cubicBezTo>
                <a:lnTo>
                  <a:pt x="64634" y="2473607"/>
                </a:lnTo>
                <a:cubicBezTo>
                  <a:pt x="46786" y="2473607"/>
                  <a:pt x="30627" y="2466373"/>
                  <a:pt x="18930" y="2454676"/>
                </a:cubicBezTo>
                <a:lnTo>
                  <a:pt x="0" y="2408974"/>
                </a:lnTo>
                <a:lnTo>
                  <a:pt x="0" y="64633"/>
                </a:lnTo>
                <a:lnTo>
                  <a:pt x="18930" y="18931"/>
                </a:lnTo>
                <a:cubicBezTo>
                  <a:pt x="30627" y="7235"/>
                  <a:pt x="46786" y="0"/>
                  <a:pt x="646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5809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FD8D-8FD3-4CB3-A23A-68576419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latin typeface="Avenir Black" panose="02000503020000020003" pitchFamily="2" charset="0"/>
              </a:rPr>
              <a:t>Analiza</a:t>
            </a:r>
            <a:r>
              <a:rPr lang="en-GB" b="1" dirty="0">
                <a:latin typeface="Avenir Black" panose="02000503020000020003" pitchFamily="2" charset="0"/>
              </a:rPr>
              <a:t> </a:t>
            </a:r>
            <a:r>
              <a:rPr lang="en-GB" b="1" dirty="0" err="1">
                <a:latin typeface="Avenir Black" panose="02000503020000020003" pitchFamily="2" charset="0"/>
              </a:rPr>
              <a:t>wypożyczeń</a:t>
            </a:r>
            <a:endParaRPr lang="en-GB" b="1" dirty="0">
              <a:latin typeface="Avenir Blac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91B30-E527-4DA6-9295-E95E2F402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Status </a:t>
            </a:r>
            <a:r>
              <a:rPr lang="en-GB" dirty="0" err="1"/>
              <a:t>opłacenia</a:t>
            </a:r>
            <a:r>
              <a:rPr lang="en-GB" dirty="0"/>
              <a:t> </a:t>
            </a:r>
            <a:r>
              <a:rPr lang="en-GB" dirty="0" err="1"/>
              <a:t>wypożyczeń</a:t>
            </a:r>
            <a:endParaRPr lang="en-GB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60BE467-E7AB-4213-8396-BE23A0D2415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9448518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5F301A-924B-455E-AACB-A76206275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14416" cy="823912"/>
          </a:xfrm>
        </p:spPr>
        <p:txBody>
          <a:bodyPr/>
          <a:lstStyle/>
          <a:p>
            <a:pPr algn="ctr"/>
            <a:r>
              <a:rPr lang="en-GB" dirty="0" err="1"/>
              <a:t>Terminowość</a:t>
            </a:r>
            <a:r>
              <a:rPr lang="en-GB" dirty="0"/>
              <a:t> </a:t>
            </a:r>
            <a:r>
              <a:rPr lang="en-GB" dirty="0" err="1"/>
              <a:t>zwrotów</a:t>
            </a:r>
            <a:r>
              <a:rPr lang="en-GB" dirty="0"/>
              <a:t> </a:t>
            </a:r>
            <a:r>
              <a:rPr lang="en-GB" dirty="0" err="1"/>
              <a:t>wypożyczeń</a:t>
            </a:r>
            <a:endParaRPr lang="en-GB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EC1DE86E-820C-4676-94DF-D57B07202D4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920711181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39202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A05A-77FB-48A8-8CA6-24A2CC0C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Zachowania</a:t>
            </a:r>
            <a:r>
              <a:rPr lang="en-GB" dirty="0"/>
              <a:t> </a:t>
            </a:r>
            <a:r>
              <a:rPr lang="en-GB" dirty="0" err="1"/>
              <a:t>klientów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84013-6771-402E-A7A0-67B5E2CF56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159 </a:t>
            </a:r>
            <a:r>
              <a:rPr lang="en-GB" sz="2400" dirty="0" err="1"/>
              <a:t>klientów</a:t>
            </a:r>
            <a:r>
              <a:rPr lang="en-GB" sz="2400" dirty="0"/>
              <a:t> (27%) </a:t>
            </a:r>
            <a:r>
              <a:rPr lang="en-GB" sz="2400" dirty="0" err="1"/>
              <a:t>chociaż</a:t>
            </a:r>
            <a:r>
              <a:rPr lang="en-GB" sz="2400" dirty="0"/>
              <a:t> </a:t>
            </a:r>
            <a:r>
              <a:rPr lang="en-GB" sz="2400" dirty="0" err="1"/>
              <a:t>raz</a:t>
            </a:r>
            <a:r>
              <a:rPr lang="en-GB" sz="2400" dirty="0"/>
              <a:t> </a:t>
            </a:r>
            <a:r>
              <a:rPr lang="en-GB" sz="2400" dirty="0" err="1"/>
              <a:t>nie</a:t>
            </a:r>
            <a:r>
              <a:rPr lang="en-GB" sz="2400" dirty="0"/>
              <a:t> </a:t>
            </a:r>
            <a:r>
              <a:rPr lang="en-GB" sz="2400" dirty="0" err="1"/>
              <a:t>zwróciło</a:t>
            </a:r>
            <a:r>
              <a:rPr lang="en-GB" sz="2400" dirty="0"/>
              <a:t> </a:t>
            </a:r>
            <a:r>
              <a:rPr lang="en-GB" sz="2400" dirty="0" err="1"/>
              <a:t>filmu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Filmy </a:t>
            </a:r>
            <a:r>
              <a:rPr lang="en-GB" sz="2400" dirty="0" err="1"/>
              <a:t>bardzo</a:t>
            </a:r>
            <a:r>
              <a:rPr lang="en-GB" sz="2400" dirty="0"/>
              <a:t> </a:t>
            </a:r>
            <a:r>
              <a:rPr lang="en-GB" sz="2400" dirty="0" err="1"/>
              <a:t>często</a:t>
            </a:r>
            <a:r>
              <a:rPr lang="en-GB" sz="2400" dirty="0"/>
              <a:t> </a:t>
            </a:r>
            <a:r>
              <a:rPr lang="en-GB" sz="2400" dirty="0" err="1"/>
              <a:t>oddawane</a:t>
            </a:r>
            <a:r>
              <a:rPr lang="en-GB" sz="2400" dirty="0"/>
              <a:t> </a:t>
            </a:r>
            <a:r>
              <a:rPr lang="en-GB" sz="2400" dirty="0" err="1"/>
              <a:t>są</a:t>
            </a:r>
            <a:r>
              <a:rPr lang="en-GB" sz="2400" dirty="0"/>
              <a:t> z </a:t>
            </a:r>
            <a:r>
              <a:rPr lang="en-GB" sz="2400" dirty="0" err="1"/>
              <a:t>opóźnieniem</a:t>
            </a:r>
            <a:r>
              <a:rPr lang="en-GB" sz="2400" dirty="0"/>
              <a:t>,</a:t>
            </a:r>
            <a:br>
              <a:rPr lang="en-GB" sz="2400" dirty="0"/>
            </a:br>
            <a:r>
              <a:rPr lang="en-GB" sz="2400" dirty="0" err="1"/>
              <a:t>nie</a:t>
            </a:r>
            <a:r>
              <a:rPr lang="en-GB" sz="2400" dirty="0"/>
              <a:t> ma ani </a:t>
            </a:r>
            <a:r>
              <a:rPr lang="en-GB" sz="2400" dirty="0" err="1"/>
              <a:t>jednego</a:t>
            </a:r>
            <a:r>
              <a:rPr lang="en-GB" sz="2400" dirty="0"/>
              <a:t> </a:t>
            </a:r>
            <a:r>
              <a:rPr lang="en-GB" sz="2400" dirty="0" err="1"/>
              <a:t>klienta</a:t>
            </a:r>
            <a:r>
              <a:rPr lang="en-GB" sz="2400" dirty="0"/>
              <a:t>, </a:t>
            </a:r>
            <a:r>
              <a:rPr lang="en-GB" sz="2400" dirty="0" err="1"/>
              <a:t>który</a:t>
            </a:r>
            <a:r>
              <a:rPr lang="en-GB" sz="2400" dirty="0"/>
              <a:t> </a:t>
            </a:r>
            <a:r>
              <a:rPr lang="en-GB" sz="2400" dirty="0" err="1"/>
              <a:t>oddał</a:t>
            </a:r>
            <a:r>
              <a:rPr lang="en-GB" sz="2400" dirty="0"/>
              <a:t> </a:t>
            </a:r>
            <a:r>
              <a:rPr lang="en-GB" sz="2400" dirty="0" err="1"/>
              <a:t>wszystkie</a:t>
            </a:r>
            <a:r>
              <a:rPr lang="en-GB" sz="2400" dirty="0"/>
              <a:t> filmy na </a:t>
            </a:r>
            <a:r>
              <a:rPr lang="en-GB" sz="2400" dirty="0" err="1"/>
              <a:t>czas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 err="1"/>
              <a:t>Większość</a:t>
            </a:r>
            <a:r>
              <a:rPr lang="en-GB" sz="2400" dirty="0"/>
              <a:t> </a:t>
            </a:r>
            <a:r>
              <a:rPr lang="en-GB" sz="2400" dirty="0" err="1"/>
              <a:t>opóźnień</a:t>
            </a:r>
            <a:r>
              <a:rPr lang="en-GB" sz="2400" dirty="0"/>
              <a:t> </a:t>
            </a:r>
            <a:r>
              <a:rPr lang="en-GB" sz="2400" dirty="0" err="1"/>
              <a:t>stanowią</a:t>
            </a:r>
            <a:r>
              <a:rPr lang="en-GB" sz="2400" dirty="0"/>
              <a:t> filmy </a:t>
            </a:r>
            <a:r>
              <a:rPr lang="en-GB" sz="2400" dirty="0" err="1"/>
              <a:t>oddane</a:t>
            </a:r>
            <a:r>
              <a:rPr lang="en-GB" sz="2400" dirty="0"/>
              <a:t> do </a:t>
            </a:r>
            <a:r>
              <a:rPr lang="en-GB" sz="2400" dirty="0" err="1"/>
              <a:t>trzech</a:t>
            </a:r>
            <a:r>
              <a:rPr lang="en-GB" sz="2400" dirty="0"/>
              <a:t> </a:t>
            </a:r>
            <a:r>
              <a:rPr lang="en-GB" sz="2400" dirty="0" err="1"/>
              <a:t>dni</a:t>
            </a:r>
            <a:r>
              <a:rPr lang="en-GB" sz="2400" dirty="0"/>
              <a:t> po </a:t>
            </a:r>
            <a:r>
              <a:rPr lang="en-GB" sz="2400" dirty="0" err="1"/>
              <a:t>terminie</a:t>
            </a:r>
            <a:endParaRPr lang="en-GB" sz="24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graphicFrame>
        <p:nvGraphicFramePr>
          <p:cNvPr id="25" name="Content Placeholder 24">
            <a:extLst>
              <a:ext uri="{FF2B5EF4-FFF2-40B4-BE49-F238E27FC236}">
                <a16:creationId xmlns:a16="http://schemas.microsoft.com/office/drawing/2014/main" id="{D54AD6B7-50B8-4034-BA35-F1C023DCE22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61035529"/>
              </p:ext>
            </p:extLst>
          </p:nvPr>
        </p:nvGraphicFramePr>
        <p:xfrm>
          <a:off x="6922008" y="831152"/>
          <a:ext cx="4977384" cy="3294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76CF74-5E3F-41EB-BAF6-57DFE81B9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7620997"/>
              </p:ext>
            </p:extLst>
          </p:nvPr>
        </p:nvGraphicFramePr>
        <p:xfrm>
          <a:off x="6922008" y="4290124"/>
          <a:ext cx="4977384" cy="23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47122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A05A-77FB-48A8-8CA6-24A2CC0C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Zachowania</a:t>
            </a:r>
            <a:r>
              <a:rPr lang="en-GB" dirty="0"/>
              <a:t> </a:t>
            </a:r>
            <a:r>
              <a:rPr lang="en-GB" dirty="0" err="1"/>
              <a:t>klientów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84013-6771-402E-A7A0-67B5E2CF56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graphicFrame>
        <p:nvGraphicFramePr>
          <p:cNvPr id="25" name="Content Placeholder 24">
            <a:extLst>
              <a:ext uri="{FF2B5EF4-FFF2-40B4-BE49-F238E27FC236}">
                <a16:creationId xmlns:a16="http://schemas.microsoft.com/office/drawing/2014/main" id="{D54AD6B7-50B8-4034-BA35-F1C023DCE22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60869414"/>
              </p:ext>
            </p:extLst>
          </p:nvPr>
        </p:nvGraphicFramePr>
        <p:xfrm>
          <a:off x="6922008" y="513036"/>
          <a:ext cx="4977384" cy="3294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Obraz 7">
            <a:extLst>
              <a:ext uri="{FF2B5EF4-FFF2-40B4-BE49-F238E27FC236}">
                <a16:creationId xmlns:a16="http://schemas.microsoft.com/office/drawing/2014/main" id="{E767FD02-D004-499A-90E9-FC927A8C7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20" y="4781014"/>
            <a:ext cx="10096702" cy="1794161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02716537-B8D0-4CC6-9FA0-F9F95C702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020" y="3050586"/>
            <a:ext cx="10096702" cy="1619433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54E4CDD4-E8B4-430B-9153-6485C76B1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020" y="1258843"/>
            <a:ext cx="10096702" cy="171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62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D19ECA-E0E2-49E9-A1CA-CEBDCD61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>
                <a:latin typeface="Avenir Black" panose="02000503020000020003" pitchFamily="2" charset="0"/>
              </a:rPr>
              <a:t>Kategorie</a:t>
            </a:r>
            <a:endParaRPr lang="pl-PL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6B88028-FECC-432B-ADEF-6D9BE21C8CA9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1447800" y="1483043"/>
            <a:ext cx="4246652" cy="1174790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l-PL" sz="1400" dirty="0"/>
              <a:t>Klienci zostali </a:t>
            </a:r>
            <a:r>
              <a:rPr lang="pl-PL" sz="1400" dirty="0" err="1"/>
              <a:t>skateogryzowani</a:t>
            </a:r>
            <a:r>
              <a:rPr lang="pl-PL" sz="1400" dirty="0"/>
              <a:t> na 4 grupy względem liczby wypożyczonych filmów. 1 oznacza segment klientów o najmniejszej liczbie wypożyczeni, 4 segment z </a:t>
            </a:r>
            <a:r>
              <a:rPr lang="pl-PL" sz="1400" dirty="0" err="1"/>
              <a:t>najwieksza</a:t>
            </a:r>
            <a:r>
              <a:rPr lang="pl-PL" sz="1400" dirty="0"/>
              <a:t> liczbą wypożyczeń.  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E581581-85B4-4649-91C2-5547F5F90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371" y="2854112"/>
            <a:ext cx="7729155" cy="3792875"/>
          </a:xfrm>
          <a:prstGeom prst="rect">
            <a:avLst/>
          </a:prstGeom>
        </p:spPr>
      </p:pic>
      <p:sp>
        <p:nvSpPr>
          <p:cNvPr id="10" name="Symbol zastępczy zawartości 5">
            <a:extLst>
              <a:ext uri="{FF2B5EF4-FFF2-40B4-BE49-F238E27FC236}">
                <a16:creationId xmlns:a16="http://schemas.microsoft.com/office/drawing/2014/main" id="{8BE518BC-F866-48EA-A68F-34864570E9BA}"/>
              </a:ext>
            </a:extLst>
          </p:cNvPr>
          <p:cNvSpPr txBox="1">
            <a:spLocks/>
          </p:cNvSpPr>
          <p:nvPr/>
        </p:nvSpPr>
        <p:spPr>
          <a:xfrm>
            <a:off x="6304052" y="1483043"/>
            <a:ext cx="5203003" cy="1174790"/>
          </a:xfrm>
          <a:prstGeom prst="roundRect">
            <a:avLst/>
          </a:prstGeom>
          <a:ln w="28575" cap="flat" cmpd="sng" algn="ctr">
            <a:solidFill>
              <a:schemeClr val="accent4"/>
            </a:solidFill>
            <a:prstDash val="lgDashDot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1400" dirty="0"/>
              <a:t>Rozkład popularności kategorii filmowych w segmentach klienckich jest bardzo zbliżony. Możemy zauważyć drobne różnice jednak nie są one znaczące. Stała  popularność kategorii </a:t>
            </a:r>
            <a:r>
              <a:rPr lang="pl-PL" sz="1400" dirty="0" err="1"/>
              <a:t>Animation</a:t>
            </a:r>
            <a:r>
              <a:rPr lang="pl-PL" sz="1400" dirty="0"/>
              <a:t>; Sports; Family może sugerować, że klientami wypożyczalni są przeważnie rodziny. </a:t>
            </a:r>
          </a:p>
        </p:txBody>
      </p:sp>
    </p:spTree>
    <p:extLst>
      <p:ext uri="{BB962C8B-B14F-4D97-AF65-F5344CB8AC3E}">
        <p14:creationId xmlns:p14="http://schemas.microsoft.com/office/powerpoint/2010/main" val="3011474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D19ECA-E0E2-49E9-A1CA-CEBDCD61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Klienci </a:t>
            </a:r>
            <a:endParaRPr lang="pl-PL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6B88028-FECC-432B-ADEF-6D9BE21C8CA9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1074506" y="1750496"/>
            <a:ext cx="5182456" cy="531209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l-PL" sz="1400" dirty="0"/>
              <a:t>Rozkład liczby klientów względem liczby wypożyczonych filmów  jest bliski normalnemu (minimalnie </a:t>
            </a:r>
            <a:r>
              <a:rPr lang="pl-PL" sz="1400" dirty="0" err="1"/>
              <a:t>prawoskośny</a:t>
            </a:r>
            <a:r>
              <a:rPr lang="pl-PL" sz="1400" dirty="0"/>
              <a:t>).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393BABE-04C3-48B1-89D9-5FD7B0C4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33" y="2872724"/>
            <a:ext cx="8201403" cy="362015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4D2DF007-2FA1-414A-9D6F-4A6AEBDD2100}"/>
              </a:ext>
            </a:extLst>
          </p:cNvPr>
          <p:cNvSpPr txBox="1"/>
          <p:nvPr/>
        </p:nvSpPr>
        <p:spPr>
          <a:xfrm>
            <a:off x="6673301" y="1368581"/>
            <a:ext cx="1545183" cy="34230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min: </a:t>
            </a:r>
            <a:r>
              <a:rPr lang="pl-PL" sz="1400" b="1" dirty="0">
                <a:solidFill>
                  <a:schemeClr val="tx2"/>
                </a:solidFill>
              </a:rPr>
              <a:t>12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82CC62C-A415-4188-9610-1A1E09BEFF3E}"/>
              </a:ext>
            </a:extLst>
          </p:cNvPr>
          <p:cNvSpPr txBox="1"/>
          <p:nvPr/>
        </p:nvSpPr>
        <p:spPr>
          <a:xfrm>
            <a:off x="6673301" y="1801766"/>
            <a:ext cx="1545183" cy="34230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max: </a:t>
            </a:r>
            <a:r>
              <a:rPr lang="pl-PL" sz="1400" b="1" dirty="0">
                <a:solidFill>
                  <a:schemeClr val="tx2"/>
                </a:solidFill>
              </a:rPr>
              <a:t>46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E612894-B22D-45C4-8B97-B7754363C138}"/>
              </a:ext>
            </a:extLst>
          </p:cNvPr>
          <p:cNvSpPr txBox="1"/>
          <p:nvPr/>
        </p:nvSpPr>
        <p:spPr>
          <a:xfrm>
            <a:off x="6673300" y="2294938"/>
            <a:ext cx="1545183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 err="1">
                <a:solidFill>
                  <a:schemeClr val="tx2"/>
                </a:solidFill>
              </a:rPr>
              <a:t>avg</a:t>
            </a:r>
            <a:r>
              <a:rPr lang="pl-PL" sz="1400" b="1" dirty="0">
                <a:solidFill>
                  <a:schemeClr val="tx2"/>
                </a:solidFill>
              </a:rPr>
              <a:t>: 26.78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12CB994-3E1F-4641-A10B-830C284E2AEA}"/>
              </a:ext>
            </a:extLst>
          </p:cNvPr>
          <p:cNvSpPr txBox="1"/>
          <p:nvPr/>
        </p:nvSpPr>
        <p:spPr>
          <a:xfrm>
            <a:off x="8422253" y="1326355"/>
            <a:ext cx="1545183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tx2"/>
                </a:solidFill>
              </a:rPr>
              <a:t>Q1: </a:t>
            </a:r>
            <a:r>
              <a:rPr lang="pl-PL" sz="1400" b="1" dirty="0">
                <a:solidFill>
                  <a:schemeClr val="tx2"/>
                </a:solidFill>
              </a:rPr>
              <a:t>23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6582F2CB-C66E-4128-8C26-066DFBD45162}"/>
              </a:ext>
            </a:extLst>
          </p:cNvPr>
          <p:cNvSpPr txBox="1"/>
          <p:nvPr/>
        </p:nvSpPr>
        <p:spPr>
          <a:xfrm>
            <a:off x="8422252" y="1803556"/>
            <a:ext cx="1545183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tx2"/>
                </a:solidFill>
              </a:rPr>
              <a:t>Q2: </a:t>
            </a:r>
            <a:r>
              <a:rPr lang="pl-PL" sz="1400" b="1" dirty="0">
                <a:solidFill>
                  <a:schemeClr val="tx2"/>
                </a:solidFill>
              </a:rPr>
              <a:t>26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3904A9B1-CB18-4BA0-BC9D-3BC564EC3261}"/>
              </a:ext>
            </a:extLst>
          </p:cNvPr>
          <p:cNvSpPr txBox="1"/>
          <p:nvPr/>
        </p:nvSpPr>
        <p:spPr>
          <a:xfrm>
            <a:off x="8422251" y="2287663"/>
            <a:ext cx="1545183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tx2"/>
                </a:solidFill>
              </a:rPr>
              <a:t>Q3: </a:t>
            </a:r>
            <a:r>
              <a:rPr lang="pl-PL" sz="1400" b="1" dirty="0">
                <a:solidFill>
                  <a:schemeClr val="tx2"/>
                </a:solidFill>
              </a:rPr>
              <a:t>30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D1B5D4F0-2378-407F-8DCA-EADF4EF4B202}"/>
              </a:ext>
            </a:extLst>
          </p:cNvPr>
          <p:cNvSpPr txBox="1"/>
          <p:nvPr/>
        </p:nvSpPr>
        <p:spPr>
          <a:xfrm>
            <a:off x="10267543" y="1796197"/>
            <a:ext cx="1545183" cy="34230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rgbClr val="FF0000"/>
                </a:solidFill>
              </a:rPr>
              <a:t>95%: </a:t>
            </a:r>
            <a:r>
              <a:rPr lang="pl-PL" sz="1400" b="1" dirty="0">
                <a:solidFill>
                  <a:srgbClr val="FF0000"/>
                </a:solidFill>
              </a:rPr>
              <a:t>35</a:t>
            </a:r>
            <a:endParaRPr lang="pl-PL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614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D19ECA-E0E2-49E9-A1CA-CEBDCD61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Film</a:t>
            </a:r>
            <a:endParaRPr lang="pl-PL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6B88028-FECC-432B-ADEF-6D9BE21C8CA9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441355" y="4148605"/>
            <a:ext cx="6810720" cy="316682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l-PL" sz="1400" dirty="0"/>
              <a:t>Korelacja między zmiennymi ciągłymi, a liczbą wypożyczeń filmu. Brak zależności.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C360DABB-4BF1-484E-84A8-94AE5367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36" y="2614007"/>
            <a:ext cx="7909009" cy="927961"/>
          </a:xfrm>
          <a:prstGeom prst="rect">
            <a:avLst/>
          </a:prstGeom>
        </p:spPr>
      </p:pic>
      <p:sp>
        <p:nvSpPr>
          <p:cNvPr id="16" name="Symbol zastępczy zawartości 5">
            <a:extLst>
              <a:ext uri="{FF2B5EF4-FFF2-40B4-BE49-F238E27FC236}">
                <a16:creationId xmlns:a16="http://schemas.microsoft.com/office/drawing/2014/main" id="{4B312C62-FE5D-49B4-B96F-906BACD9C733}"/>
              </a:ext>
            </a:extLst>
          </p:cNvPr>
          <p:cNvSpPr txBox="1">
            <a:spLocks/>
          </p:cNvSpPr>
          <p:nvPr/>
        </p:nvSpPr>
        <p:spPr>
          <a:xfrm>
            <a:off x="262050" y="1553552"/>
            <a:ext cx="6810720" cy="531209"/>
          </a:xfrm>
          <a:prstGeom prst="roundRect">
            <a:avLst/>
          </a:prstGeom>
          <a:ln w="28575" cap="flat" cmpd="sng" algn="ctr">
            <a:solidFill>
              <a:schemeClr val="accent4"/>
            </a:solidFill>
            <a:prstDash val="lgDashDot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1400" dirty="0"/>
              <a:t>Information Value między zmiennymi jakościowymi, a liczbą wypożyczeń filmu. Brak zależności.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9A4B6A5B-9AE5-4B23-A2FB-A6BCA89B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55" y="4859360"/>
            <a:ext cx="11309290" cy="56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2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Aktorzy</a:t>
            </a:r>
          </a:p>
        </p:txBody>
      </p:sp>
      <p:graphicFrame>
        <p:nvGraphicFramePr>
          <p:cNvPr id="19" name="Wykres 18">
            <a:extLst>
              <a:ext uri="{FF2B5EF4-FFF2-40B4-BE49-F238E27FC236}">
                <a16:creationId xmlns:a16="http://schemas.microsoft.com/office/drawing/2014/main" id="{4FCAB03E-4053-4958-A009-AE331CE3D7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4246681"/>
              </p:ext>
            </p:extLst>
          </p:nvPr>
        </p:nvGraphicFramePr>
        <p:xfrm>
          <a:off x="4871358" y="3485521"/>
          <a:ext cx="4137178" cy="2487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pole tekstowe 2">
            <a:extLst>
              <a:ext uri="{FF2B5EF4-FFF2-40B4-BE49-F238E27FC236}">
                <a16:creationId xmlns:a16="http://schemas.microsoft.com/office/drawing/2014/main" id="{F85EBF3E-D2F7-4652-80EE-C8ACF8BED920}"/>
              </a:ext>
            </a:extLst>
          </p:cNvPr>
          <p:cNvSpPr txBox="1"/>
          <p:nvPr/>
        </p:nvSpPr>
        <p:spPr>
          <a:xfrm>
            <a:off x="2812617" y="2074992"/>
            <a:ext cx="2024949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100" dirty="0"/>
              <a:t>Łączna liczba tytułów: </a:t>
            </a:r>
            <a:r>
              <a:rPr lang="pl-PL" sz="1100" b="1" dirty="0">
                <a:solidFill>
                  <a:schemeClr val="accent5"/>
                </a:solidFill>
              </a:rPr>
              <a:t>1 000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8BC2B89-8AE1-41BA-B37A-67151C907989}"/>
              </a:ext>
            </a:extLst>
          </p:cNvPr>
          <p:cNvSpPr txBox="1"/>
          <p:nvPr/>
        </p:nvSpPr>
        <p:spPr>
          <a:xfrm>
            <a:off x="703117" y="2077747"/>
            <a:ext cx="2004426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100" dirty="0"/>
              <a:t>Łączna liczba aktorów: </a:t>
            </a:r>
            <a:r>
              <a:rPr lang="pl-PL" sz="1100" b="1" dirty="0">
                <a:solidFill>
                  <a:schemeClr val="tx2"/>
                </a:solidFill>
              </a:rPr>
              <a:t>200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9E88A23-3AAB-4798-9EE7-46A86D134235}"/>
              </a:ext>
            </a:extLst>
          </p:cNvPr>
          <p:cNvSpPr txBox="1"/>
          <p:nvPr/>
        </p:nvSpPr>
        <p:spPr>
          <a:xfrm>
            <a:off x="9255230" y="5144461"/>
            <a:ext cx="1114741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Q1:</a:t>
            </a:r>
            <a:r>
              <a:rPr lang="pl-PL" sz="1100" b="1" dirty="0">
                <a:solidFill>
                  <a:schemeClr val="tx2"/>
                </a:solidFill>
              </a:rPr>
              <a:t> 1411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C082697-44BD-426D-8F73-8D47C7737F2A}"/>
              </a:ext>
            </a:extLst>
          </p:cNvPr>
          <p:cNvSpPr txBox="1"/>
          <p:nvPr/>
        </p:nvSpPr>
        <p:spPr>
          <a:xfrm>
            <a:off x="9255232" y="3900937"/>
            <a:ext cx="1114741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Q3: </a:t>
            </a:r>
            <a:r>
              <a:rPr lang="pl-PL" sz="1100" b="1" dirty="0">
                <a:solidFill>
                  <a:schemeClr val="tx2"/>
                </a:solidFill>
              </a:rPr>
              <a:t>1 898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77DBA92C-0648-478E-BD52-3C507A30DDB1}"/>
              </a:ext>
            </a:extLst>
          </p:cNvPr>
          <p:cNvSpPr txBox="1"/>
          <p:nvPr/>
        </p:nvSpPr>
        <p:spPr>
          <a:xfrm>
            <a:off x="715261" y="1515079"/>
            <a:ext cx="4134114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Baza aktorzy w liczbach</a:t>
            </a:r>
            <a:endParaRPr lang="pl-PL" sz="1200" b="1" dirty="0">
              <a:solidFill>
                <a:schemeClr val="tx2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08A48ECC-E56C-4BE3-BA20-BCC8A9AF2E69}"/>
              </a:ext>
            </a:extLst>
          </p:cNvPr>
          <p:cNvSpPr txBox="1"/>
          <p:nvPr/>
        </p:nvSpPr>
        <p:spPr>
          <a:xfrm>
            <a:off x="9255232" y="4312894"/>
            <a:ext cx="1114741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Avg: </a:t>
            </a:r>
            <a:r>
              <a:rPr lang="pl-PL" sz="1100" b="1" dirty="0">
                <a:solidFill>
                  <a:schemeClr val="tx2"/>
                </a:solidFill>
              </a:rPr>
              <a:t>1 673</a:t>
            </a:r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B9970AE6-6D73-4514-AC40-F5B8534E9405}"/>
              </a:ext>
            </a:extLst>
          </p:cNvPr>
          <p:cNvSpPr txBox="1"/>
          <p:nvPr/>
        </p:nvSpPr>
        <p:spPr>
          <a:xfrm>
            <a:off x="9255231" y="4726141"/>
            <a:ext cx="1114741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Me: </a:t>
            </a:r>
            <a:r>
              <a:rPr lang="pl-PL" sz="1100" b="1" dirty="0">
                <a:solidFill>
                  <a:schemeClr val="tx2"/>
                </a:solidFill>
              </a:rPr>
              <a:t>1 649</a:t>
            </a:r>
          </a:p>
        </p:txBody>
      </p:sp>
      <p:sp>
        <p:nvSpPr>
          <p:cNvPr id="54" name="Prostokąt 53">
            <a:extLst>
              <a:ext uri="{FF2B5EF4-FFF2-40B4-BE49-F238E27FC236}">
                <a16:creationId xmlns:a16="http://schemas.microsoft.com/office/drawing/2014/main" id="{A8BF7440-C2C9-4DA6-8187-BB0D76BD5FB3}"/>
              </a:ext>
            </a:extLst>
          </p:cNvPr>
          <p:cNvSpPr/>
          <p:nvPr/>
        </p:nvSpPr>
        <p:spPr>
          <a:xfrm>
            <a:off x="1192338" y="5385341"/>
            <a:ext cx="806027" cy="494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18" name="Wykres 17">
            <a:extLst>
              <a:ext uri="{FF2B5EF4-FFF2-40B4-BE49-F238E27FC236}">
                <a16:creationId xmlns:a16="http://schemas.microsoft.com/office/drawing/2014/main" id="{F778BFF3-8CDD-426B-BE40-C9EEE33D5C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5941371"/>
              </p:ext>
            </p:extLst>
          </p:nvPr>
        </p:nvGraphicFramePr>
        <p:xfrm>
          <a:off x="736479" y="3519387"/>
          <a:ext cx="4010243" cy="2453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6" name="pole tekstowe 55">
            <a:extLst>
              <a:ext uri="{FF2B5EF4-FFF2-40B4-BE49-F238E27FC236}">
                <a16:creationId xmlns:a16="http://schemas.microsoft.com/office/drawing/2014/main" id="{8A42C988-B320-4BDD-B697-43ACF3B44930}"/>
              </a:ext>
            </a:extLst>
          </p:cNvPr>
          <p:cNvSpPr txBox="1"/>
          <p:nvPr/>
        </p:nvSpPr>
        <p:spPr>
          <a:xfrm>
            <a:off x="715261" y="3133114"/>
            <a:ext cx="4134114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pl-PL" sz="1200" dirty="0">
                <a:solidFill>
                  <a:schemeClr val="tx1"/>
                </a:solidFill>
              </a:rPr>
              <a:t>Top 5 aktorów /</a:t>
            </a:r>
            <a:r>
              <a:rPr lang="pl-PL" sz="1200" baseline="0" dirty="0">
                <a:solidFill>
                  <a:schemeClr val="tx1"/>
                </a:solidFill>
              </a:rPr>
              <a:t> przychód</a:t>
            </a:r>
            <a:endParaRPr lang="pl-PL" sz="1200" dirty="0">
              <a:solidFill>
                <a:schemeClr val="tx1"/>
              </a:solidFill>
            </a:endParaRPr>
          </a:p>
        </p:txBody>
      </p:sp>
      <p:cxnSp>
        <p:nvCxnSpPr>
          <p:cNvPr id="59" name="Łącznik prosty 58">
            <a:extLst>
              <a:ext uri="{FF2B5EF4-FFF2-40B4-BE49-F238E27FC236}">
                <a16:creationId xmlns:a16="http://schemas.microsoft.com/office/drawing/2014/main" id="{F1252395-ED5F-4946-9B0D-A27C2D7CB4F5}"/>
              </a:ext>
            </a:extLst>
          </p:cNvPr>
          <p:cNvCxnSpPr>
            <a:cxnSpLocks/>
          </p:cNvCxnSpPr>
          <p:nvPr/>
        </p:nvCxnSpPr>
        <p:spPr>
          <a:xfrm>
            <a:off x="1374987" y="5087753"/>
            <a:ext cx="7001192" cy="1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pole tekstowe 65">
            <a:extLst>
              <a:ext uri="{FF2B5EF4-FFF2-40B4-BE49-F238E27FC236}">
                <a16:creationId xmlns:a16="http://schemas.microsoft.com/office/drawing/2014/main" id="{E5E5A003-55FB-4E8B-B1D7-5D316CCB7EF4}"/>
              </a:ext>
            </a:extLst>
          </p:cNvPr>
          <p:cNvSpPr txBox="1"/>
          <p:nvPr/>
        </p:nvSpPr>
        <p:spPr>
          <a:xfrm>
            <a:off x="4958195" y="3133114"/>
            <a:ext cx="4134114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pl-PL" sz="1200" dirty="0">
                <a:solidFill>
                  <a:schemeClr val="tx1"/>
                </a:solidFill>
              </a:rPr>
              <a:t>5 najgorszych aktorów /</a:t>
            </a:r>
            <a:r>
              <a:rPr lang="pl-PL" sz="1200" baseline="0" dirty="0">
                <a:solidFill>
                  <a:schemeClr val="tx1"/>
                </a:solidFill>
              </a:rPr>
              <a:t> przychód</a:t>
            </a:r>
            <a:endParaRPr lang="pl-PL" sz="1200" dirty="0">
              <a:solidFill>
                <a:schemeClr val="tx1"/>
              </a:solidFill>
            </a:endParaRPr>
          </a:p>
        </p:txBody>
      </p:sp>
      <p:sp>
        <p:nvSpPr>
          <p:cNvPr id="76" name="pole tekstowe 75">
            <a:extLst>
              <a:ext uri="{FF2B5EF4-FFF2-40B4-BE49-F238E27FC236}">
                <a16:creationId xmlns:a16="http://schemas.microsoft.com/office/drawing/2014/main" id="{618AF76D-0AC9-479F-9F8E-89984ECC5951}"/>
              </a:ext>
            </a:extLst>
          </p:cNvPr>
          <p:cNvSpPr txBox="1"/>
          <p:nvPr/>
        </p:nvSpPr>
        <p:spPr>
          <a:xfrm>
            <a:off x="4958195" y="1515079"/>
            <a:ext cx="3334982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Top 3 aktorzy / przychód</a:t>
            </a:r>
            <a:endParaRPr lang="pl-PL" sz="1200" b="1" dirty="0">
              <a:solidFill>
                <a:schemeClr val="tx2"/>
              </a:solidFill>
            </a:endParaRPr>
          </a:p>
        </p:txBody>
      </p:sp>
      <p:sp>
        <p:nvSpPr>
          <p:cNvPr id="88" name="pole tekstowe 87">
            <a:extLst>
              <a:ext uri="{FF2B5EF4-FFF2-40B4-BE49-F238E27FC236}">
                <a16:creationId xmlns:a16="http://schemas.microsoft.com/office/drawing/2014/main" id="{26416F44-338D-424E-ADAB-36F77895363B}"/>
              </a:ext>
            </a:extLst>
          </p:cNvPr>
          <p:cNvSpPr txBox="1"/>
          <p:nvPr/>
        </p:nvSpPr>
        <p:spPr>
          <a:xfrm>
            <a:off x="10569329" y="3900937"/>
            <a:ext cx="1114740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Q3: </a:t>
            </a:r>
            <a:r>
              <a:rPr lang="pl-PL" sz="1100" b="1" dirty="0">
                <a:solidFill>
                  <a:schemeClr val="accent5"/>
                </a:solidFill>
              </a:rPr>
              <a:t>30</a:t>
            </a:r>
          </a:p>
        </p:txBody>
      </p:sp>
      <p:sp>
        <p:nvSpPr>
          <p:cNvPr id="90" name="pole tekstowe 89">
            <a:extLst>
              <a:ext uri="{FF2B5EF4-FFF2-40B4-BE49-F238E27FC236}">
                <a16:creationId xmlns:a16="http://schemas.microsoft.com/office/drawing/2014/main" id="{BD2C289C-B498-415E-904F-4ABD49292568}"/>
              </a:ext>
            </a:extLst>
          </p:cNvPr>
          <p:cNvSpPr txBox="1"/>
          <p:nvPr/>
        </p:nvSpPr>
        <p:spPr>
          <a:xfrm>
            <a:off x="10569329" y="4312894"/>
            <a:ext cx="1114740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Avg: </a:t>
            </a:r>
            <a:r>
              <a:rPr lang="pl-PL" sz="1100" b="1" dirty="0">
                <a:solidFill>
                  <a:schemeClr val="accent5"/>
                </a:solidFill>
              </a:rPr>
              <a:t>26.2</a:t>
            </a:r>
          </a:p>
        </p:txBody>
      </p:sp>
      <p:sp>
        <p:nvSpPr>
          <p:cNvPr id="92" name="pole tekstowe 91">
            <a:extLst>
              <a:ext uri="{FF2B5EF4-FFF2-40B4-BE49-F238E27FC236}">
                <a16:creationId xmlns:a16="http://schemas.microsoft.com/office/drawing/2014/main" id="{05FFC7F8-7007-47B9-AFA8-69EB849FB820}"/>
              </a:ext>
            </a:extLst>
          </p:cNvPr>
          <p:cNvSpPr txBox="1"/>
          <p:nvPr/>
        </p:nvSpPr>
        <p:spPr>
          <a:xfrm>
            <a:off x="10569329" y="4724851"/>
            <a:ext cx="1114740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Me: </a:t>
            </a:r>
            <a:r>
              <a:rPr lang="pl-PL" sz="1100" b="1" dirty="0">
                <a:solidFill>
                  <a:schemeClr val="accent5"/>
                </a:solidFill>
              </a:rPr>
              <a:t>26</a:t>
            </a:r>
          </a:p>
        </p:txBody>
      </p:sp>
      <p:sp>
        <p:nvSpPr>
          <p:cNvPr id="94" name="pole tekstowe 93">
            <a:extLst>
              <a:ext uri="{FF2B5EF4-FFF2-40B4-BE49-F238E27FC236}">
                <a16:creationId xmlns:a16="http://schemas.microsoft.com/office/drawing/2014/main" id="{1EDBADA2-AD82-408C-9BF8-B78FD1CCC159}"/>
              </a:ext>
            </a:extLst>
          </p:cNvPr>
          <p:cNvSpPr txBox="1"/>
          <p:nvPr/>
        </p:nvSpPr>
        <p:spPr>
          <a:xfrm>
            <a:off x="10569329" y="5144461"/>
            <a:ext cx="1114740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Q1: </a:t>
            </a:r>
            <a:r>
              <a:rPr lang="pl-PL" sz="1100" b="1" dirty="0">
                <a:solidFill>
                  <a:schemeClr val="accent5"/>
                </a:solidFill>
              </a:rPr>
              <a:t>23</a:t>
            </a:r>
          </a:p>
        </p:txBody>
      </p:sp>
      <p:sp>
        <p:nvSpPr>
          <p:cNvPr id="98" name="pole tekstowe 97">
            <a:extLst>
              <a:ext uri="{FF2B5EF4-FFF2-40B4-BE49-F238E27FC236}">
                <a16:creationId xmlns:a16="http://schemas.microsoft.com/office/drawing/2014/main" id="{CB527AFC-590C-4A17-A86D-B2898B37E342}"/>
              </a:ext>
            </a:extLst>
          </p:cNvPr>
          <p:cNvSpPr txBox="1"/>
          <p:nvPr/>
        </p:nvSpPr>
        <p:spPr>
          <a:xfrm>
            <a:off x="9201129" y="3129306"/>
            <a:ext cx="2510032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Rozkład według:</a:t>
            </a:r>
            <a:endParaRPr lang="pl-PL" sz="1200" b="1" dirty="0">
              <a:solidFill>
                <a:schemeClr val="tx2"/>
              </a:solidFill>
            </a:endParaRPr>
          </a:p>
        </p:txBody>
      </p:sp>
      <p:sp>
        <p:nvSpPr>
          <p:cNvPr id="103" name="pole tekstowe 102">
            <a:extLst>
              <a:ext uri="{FF2B5EF4-FFF2-40B4-BE49-F238E27FC236}">
                <a16:creationId xmlns:a16="http://schemas.microsoft.com/office/drawing/2014/main" id="{41E40E9F-0F86-45EE-8CEA-1D58D3305532}"/>
              </a:ext>
            </a:extLst>
          </p:cNvPr>
          <p:cNvSpPr txBox="1"/>
          <p:nvPr/>
        </p:nvSpPr>
        <p:spPr>
          <a:xfrm>
            <a:off x="8401997" y="1515079"/>
            <a:ext cx="3309164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Top 3 aktorzy / filmografia</a:t>
            </a:r>
            <a:endParaRPr lang="pl-PL" sz="1200" b="1" dirty="0">
              <a:solidFill>
                <a:schemeClr val="tx2"/>
              </a:solidFill>
            </a:endParaRPr>
          </a:p>
        </p:txBody>
      </p:sp>
      <p:pic>
        <p:nvPicPr>
          <p:cNvPr id="105" name="Obraz 104">
            <a:extLst>
              <a:ext uri="{FF2B5EF4-FFF2-40B4-BE49-F238E27FC236}">
                <a16:creationId xmlns:a16="http://schemas.microsoft.com/office/drawing/2014/main" id="{7F0DF8B3-9650-4AD5-82E1-31189E8D3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0497" y="1539774"/>
            <a:ext cx="344244" cy="270620"/>
          </a:xfrm>
          <a:prstGeom prst="rect">
            <a:avLst/>
          </a:prstGeom>
        </p:spPr>
      </p:pic>
      <p:sp>
        <p:nvSpPr>
          <p:cNvPr id="112" name="pole tekstowe 111">
            <a:extLst>
              <a:ext uri="{FF2B5EF4-FFF2-40B4-BE49-F238E27FC236}">
                <a16:creationId xmlns:a16="http://schemas.microsoft.com/office/drawing/2014/main" id="{E4E628F2-9341-4AE7-ACAA-D3B5953A0887}"/>
              </a:ext>
            </a:extLst>
          </p:cNvPr>
          <p:cNvSpPr txBox="1"/>
          <p:nvPr/>
        </p:nvSpPr>
        <p:spPr>
          <a:xfrm>
            <a:off x="9008536" y="1934936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Gina </a:t>
            </a:r>
            <a:r>
              <a:rPr lang="pl-PL" sz="1100" dirty="0" err="1"/>
              <a:t>Degeneres</a:t>
            </a:r>
            <a:r>
              <a:rPr lang="pl-PL" sz="1100" dirty="0"/>
              <a:t>: </a:t>
            </a:r>
            <a:r>
              <a:rPr lang="pl-PL" sz="1100" b="1" dirty="0">
                <a:solidFill>
                  <a:schemeClr val="accent5"/>
                </a:solidFill>
              </a:rPr>
              <a:t>42</a:t>
            </a:r>
          </a:p>
        </p:txBody>
      </p:sp>
      <p:sp>
        <p:nvSpPr>
          <p:cNvPr id="114" name="pole tekstowe 113">
            <a:extLst>
              <a:ext uri="{FF2B5EF4-FFF2-40B4-BE49-F238E27FC236}">
                <a16:creationId xmlns:a16="http://schemas.microsoft.com/office/drawing/2014/main" id="{0CB42F1D-22D9-43BB-AFC0-259E400667F2}"/>
              </a:ext>
            </a:extLst>
          </p:cNvPr>
          <p:cNvSpPr txBox="1"/>
          <p:nvPr/>
        </p:nvSpPr>
        <p:spPr>
          <a:xfrm>
            <a:off x="8401997" y="1939748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1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16" name="pole tekstowe 115">
            <a:extLst>
              <a:ext uri="{FF2B5EF4-FFF2-40B4-BE49-F238E27FC236}">
                <a16:creationId xmlns:a16="http://schemas.microsoft.com/office/drawing/2014/main" id="{3C915C3C-4E0B-421F-A4A7-83C5478579A8}"/>
              </a:ext>
            </a:extLst>
          </p:cNvPr>
          <p:cNvSpPr txBox="1"/>
          <p:nvPr/>
        </p:nvSpPr>
        <p:spPr>
          <a:xfrm>
            <a:off x="9005109" y="2308698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Mary Keitel: </a:t>
            </a:r>
            <a:r>
              <a:rPr lang="pl-PL" sz="1100" b="1" dirty="0">
                <a:solidFill>
                  <a:schemeClr val="accent5"/>
                </a:solidFill>
              </a:rPr>
              <a:t>40</a:t>
            </a:r>
          </a:p>
        </p:txBody>
      </p:sp>
      <p:sp>
        <p:nvSpPr>
          <p:cNvPr id="118" name="pole tekstowe 117">
            <a:extLst>
              <a:ext uri="{FF2B5EF4-FFF2-40B4-BE49-F238E27FC236}">
                <a16:creationId xmlns:a16="http://schemas.microsoft.com/office/drawing/2014/main" id="{C16D9ADC-0774-4A29-8D74-084A94B9732A}"/>
              </a:ext>
            </a:extLst>
          </p:cNvPr>
          <p:cNvSpPr txBox="1"/>
          <p:nvPr/>
        </p:nvSpPr>
        <p:spPr>
          <a:xfrm>
            <a:off x="8398570" y="2313510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2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20" name="pole tekstowe 119">
            <a:extLst>
              <a:ext uri="{FF2B5EF4-FFF2-40B4-BE49-F238E27FC236}">
                <a16:creationId xmlns:a16="http://schemas.microsoft.com/office/drawing/2014/main" id="{73CFDE25-F020-468D-A531-55B6C9ED84B1}"/>
              </a:ext>
            </a:extLst>
          </p:cNvPr>
          <p:cNvSpPr txBox="1"/>
          <p:nvPr/>
        </p:nvSpPr>
        <p:spPr>
          <a:xfrm>
            <a:off x="9005109" y="2707923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Walter </a:t>
            </a:r>
            <a:r>
              <a:rPr lang="pl-PL" sz="1100" dirty="0" err="1"/>
              <a:t>Torn</a:t>
            </a:r>
            <a:r>
              <a:rPr lang="pl-PL" sz="1100" dirty="0"/>
              <a:t>: </a:t>
            </a:r>
            <a:r>
              <a:rPr lang="pl-PL" sz="1100" b="1" dirty="0">
                <a:solidFill>
                  <a:schemeClr val="accent5"/>
                </a:solidFill>
              </a:rPr>
              <a:t>39</a:t>
            </a:r>
          </a:p>
        </p:txBody>
      </p:sp>
      <p:sp>
        <p:nvSpPr>
          <p:cNvPr id="122" name="pole tekstowe 121">
            <a:extLst>
              <a:ext uri="{FF2B5EF4-FFF2-40B4-BE49-F238E27FC236}">
                <a16:creationId xmlns:a16="http://schemas.microsoft.com/office/drawing/2014/main" id="{A86E452B-D14D-4EDE-9017-1935AA58A5DD}"/>
              </a:ext>
            </a:extLst>
          </p:cNvPr>
          <p:cNvSpPr txBox="1"/>
          <p:nvPr/>
        </p:nvSpPr>
        <p:spPr>
          <a:xfrm>
            <a:off x="8398570" y="2712735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3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24" name="pole tekstowe 123">
            <a:extLst>
              <a:ext uri="{FF2B5EF4-FFF2-40B4-BE49-F238E27FC236}">
                <a16:creationId xmlns:a16="http://schemas.microsoft.com/office/drawing/2014/main" id="{26625609-896A-4A34-8672-08E259FAA61B}"/>
              </a:ext>
            </a:extLst>
          </p:cNvPr>
          <p:cNvSpPr txBox="1"/>
          <p:nvPr/>
        </p:nvSpPr>
        <p:spPr>
          <a:xfrm>
            <a:off x="5563454" y="1957296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Gina </a:t>
            </a:r>
            <a:r>
              <a:rPr lang="pl-PL" sz="1100" dirty="0" err="1"/>
              <a:t>Degeneres</a:t>
            </a:r>
            <a:r>
              <a:rPr lang="pl-PL" sz="1100" dirty="0"/>
              <a:t>: </a:t>
            </a:r>
            <a:r>
              <a:rPr lang="pl-PL" sz="1100" b="1" dirty="0">
                <a:solidFill>
                  <a:schemeClr val="accent5"/>
                </a:solidFill>
              </a:rPr>
              <a:t>3 129.17</a:t>
            </a:r>
          </a:p>
        </p:txBody>
      </p:sp>
      <p:sp>
        <p:nvSpPr>
          <p:cNvPr id="126" name="pole tekstowe 125">
            <a:extLst>
              <a:ext uri="{FF2B5EF4-FFF2-40B4-BE49-F238E27FC236}">
                <a16:creationId xmlns:a16="http://schemas.microsoft.com/office/drawing/2014/main" id="{E72E2995-05D8-48B4-9A15-B4F3B03D709E}"/>
              </a:ext>
            </a:extLst>
          </p:cNvPr>
          <p:cNvSpPr txBox="1"/>
          <p:nvPr/>
        </p:nvSpPr>
        <p:spPr>
          <a:xfrm>
            <a:off x="4956915" y="1962108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1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28" name="pole tekstowe 127">
            <a:extLst>
              <a:ext uri="{FF2B5EF4-FFF2-40B4-BE49-F238E27FC236}">
                <a16:creationId xmlns:a16="http://schemas.microsoft.com/office/drawing/2014/main" id="{EB9D2EF1-E228-4D8D-AE31-C56128671E96}"/>
              </a:ext>
            </a:extLst>
          </p:cNvPr>
          <p:cNvSpPr txBox="1"/>
          <p:nvPr/>
        </p:nvSpPr>
        <p:spPr>
          <a:xfrm>
            <a:off x="5560027" y="2331058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 err="1"/>
              <a:t>Matthew</a:t>
            </a:r>
            <a:r>
              <a:rPr lang="pl-PL" sz="1100" dirty="0"/>
              <a:t> </a:t>
            </a:r>
            <a:r>
              <a:rPr lang="pl-PL" sz="1100" dirty="0" err="1"/>
              <a:t>Carrey</a:t>
            </a:r>
            <a:r>
              <a:rPr lang="pl-PL" sz="1100" dirty="0"/>
              <a:t>: </a:t>
            </a:r>
            <a:r>
              <a:rPr lang="pl-PL" sz="1100" b="1" dirty="0">
                <a:solidFill>
                  <a:schemeClr val="accent5"/>
                </a:solidFill>
              </a:rPr>
              <a:t>2 543.78</a:t>
            </a:r>
          </a:p>
        </p:txBody>
      </p:sp>
      <p:sp>
        <p:nvSpPr>
          <p:cNvPr id="130" name="pole tekstowe 129">
            <a:extLst>
              <a:ext uri="{FF2B5EF4-FFF2-40B4-BE49-F238E27FC236}">
                <a16:creationId xmlns:a16="http://schemas.microsoft.com/office/drawing/2014/main" id="{658D2B41-9B61-4F8E-987A-4115A473C220}"/>
              </a:ext>
            </a:extLst>
          </p:cNvPr>
          <p:cNvSpPr txBox="1"/>
          <p:nvPr/>
        </p:nvSpPr>
        <p:spPr>
          <a:xfrm>
            <a:off x="4953488" y="2335870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2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32" name="pole tekstowe 131">
            <a:extLst>
              <a:ext uri="{FF2B5EF4-FFF2-40B4-BE49-F238E27FC236}">
                <a16:creationId xmlns:a16="http://schemas.microsoft.com/office/drawing/2014/main" id="{517ABA3E-D1F9-4C35-9B71-A4ED8B509667}"/>
              </a:ext>
            </a:extLst>
          </p:cNvPr>
          <p:cNvSpPr txBox="1"/>
          <p:nvPr/>
        </p:nvSpPr>
        <p:spPr>
          <a:xfrm>
            <a:off x="5560027" y="2730283"/>
            <a:ext cx="2729723" cy="289441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Mary Keitel: </a:t>
            </a:r>
            <a:r>
              <a:rPr lang="pl-PL" sz="1100" b="1" dirty="0">
                <a:solidFill>
                  <a:schemeClr val="accent5"/>
                </a:solidFill>
              </a:rPr>
              <a:t>2426.92</a:t>
            </a:r>
          </a:p>
        </p:txBody>
      </p:sp>
      <p:sp>
        <p:nvSpPr>
          <p:cNvPr id="134" name="pole tekstowe 133">
            <a:extLst>
              <a:ext uri="{FF2B5EF4-FFF2-40B4-BE49-F238E27FC236}">
                <a16:creationId xmlns:a16="http://schemas.microsoft.com/office/drawing/2014/main" id="{E4051400-6C27-42F6-ACE8-36561204AB35}"/>
              </a:ext>
            </a:extLst>
          </p:cNvPr>
          <p:cNvSpPr txBox="1"/>
          <p:nvPr/>
        </p:nvSpPr>
        <p:spPr>
          <a:xfrm>
            <a:off x="4953488" y="2735095"/>
            <a:ext cx="457523" cy="306467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b="1" dirty="0">
                <a:solidFill>
                  <a:schemeClr val="tx2"/>
                </a:solidFill>
              </a:rPr>
              <a:t>3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136" name="pole tekstowe 135">
            <a:extLst>
              <a:ext uri="{FF2B5EF4-FFF2-40B4-BE49-F238E27FC236}">
                <a16:creationId xmlns:a16="http://schemas.microsoft.com/office/drawing/2014/main" id="{6C7C6499-8321-4223-94B5-501FDA38DA55}"/>
              </a:ext>
            </a:extLst>
          </p:cNvPr>
          <p:cNvSpPr txBox="1"/>
          <p:nvPr/>
        </p:nvSpPr>
        <p:spPr>
          <a:xfrm>
            <a:off x="9228227" y="3516188"/>
            <a:ext cx="1141746" cy="28944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050" dirty="0">
                <a:solidFill>
                  <a:schemeClr val="tx1"/>
                </a:solidFill>
              </a:rPr>
              <a:t>Przychód</a:t>
            </a:r>
            <a:endParaRPr lang="pl-PL" sz="1200" b="1" dirty="0">
              <a:solidFill>
                <a:schemeClr val="tx1"/>
              </a:solidFill>
            </a:endParaRPr>
          </a:p>
        </p:txBody>
      </p:sp>
      <p:pic>
        <p:nvPicPr>
          <p:cNvPr id="138" name="Obraz 137">
            <a:extLst>
              <a:ext uri="{FF2B5EF4-FFF2-40B4-BE49-F238E27FC236}">
                <a16:creationId xmlns:a16="http://schemas.microsoft.com/office/drawing/2014/main" id="{7F470699-E8D7-442C-9A17-E5D580336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06" y="1539789"/>
            <a:ext cx="344244" cy="270620"/>
          </a:xfrm>
          <a:prstGeom prst="rect">
            <a:avLst/>
          </a:prstGeom>
        </p:spPr>
      </p:pic>
      <p:sp>
        <p:nvSpPr>
          <p:cNvPr id="140" name="pole tekstowe 139">
            <a:extLst>
              <a:ext uri="{FF2B5EF4-FFF2-40B4-BE49-F238E27FC236}">
                <a16:creationId xmlns:a16="http://schemas.microsoft.com/office/drawing/2014/main" id="{75154AC5-0B9C-4F63-9615-19F59B774431}"/>
              </a:ext>
            </a:extLst>
          </p:cNvPr>
          <p:cNvSpPr txBox="1"/>
          <p:nvPr/>
        </p:nvSpPr>
        <p:spPr>
          <a:xfrm>
            <a:off x="10555826" y="3511958"/>
            <a:ext cx="1141746" cy="2894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050" dirty="0">
                <a:solidFill>
                  <a:schemeClr val="tx1"/>
                </a:solidFill>
              </a:rPr>
              <a:t>Filmografia</a:t>
            </a:r>
            <a:endParaRPr lang="pl-PL" sz="1200" b="1" dirty="0">
              <a:solidFill>
                <a:schemeClr val="tx1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8A0D901-6BA0-4488-8139-B4C5BB804C19}"/>
              </a:ext>
            </a:extLst>
          </p:cNvPr>
          <p:cNvSpPr txBox="1"/>
          <p:nvPr/>
        </p:nvSpPr>
        <p:spPr>
          <a:xfrm>
            <a:off x="1748027" y="2431709"/>
            <a:ext cx="2044292" cy="510778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/>
              <a:t>Łączna liczba wystąpień aktorów w filmach: </a:t>
            </a:r>
            <a:r>
              <a:rPr lang="pl-PL" sz="1200" b="1" dirty="0">
                <a:solidFill>
                  <a:schemeClr val="accent5"/>
                </a:solidFill>
              </a:rPr>
              <a:t>5 246</a:t>
            </a:r>
            <a:endParaRPr lang="pl-PL" sz="16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574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ole tekstowe 14">
            <a:extLst>
              <a:ext uri="{FF2B5EF4-FFF2-40B4-BE49-F238E27FC236}">
                <a16:creationId xmlns:a16="http://schemas.microsoft.com/office/drawing/2014/main" id="{A464E616-4228-4BE7-9E36-002260BF484A}"/>
              </a:ext>
            </a:extLst>
          </p:cNvPr>
          <p:cNvSpPr txBox="1"/>
          <p:nvPr/>
        </p:nvSpPr>
        <p:spPr>
          <a:xfrm>
            <a:off x="4778515" y="4997235"/>
            <a:ext cx="895953" cy="242373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pl-PL" sz="1400" b="1" dirty="0">
              <a:solidFill>
                <a:schemeClr val="tx2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Aktorzy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9E88A23-3AAB-4798-9EE7-46A86D134235}"/>
              </a:ext>
            </a:extLst>
          </p:cNvPr>
          <p:cNvSpPr txBox="1"/>
          <p:nvPr/>
        </p:nvSpPr>
        <p:spPr>
          <a:xfrm>
            <a:off x="10125486" y="4714920"/>
            <a:ext cx="1545183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Q1:</a:t>
            </a:r>
            <a:r>
              <a:rPr lang="pl-PL" sz="1100" b="1" dirty="0">
                <a:solidFill>
                  <a:schemeClr val="tx2"/>
                </a:solidFill>
              </a:rPr>
              <a:t> 59.3</a:t>
            </a:r>
            <a:endParaRPr lang="pl-PL" sz="1400" b="1" dirty="0">
              <a:solidFill>
                <a:schemeClr val="tx2"/>
              </a:solidFill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C082697-44BD-426D-8F73-8D47C7737F2A}"/>
              </a:ext>
            </a:extLst>
          </p:cNvPr>
          <p:cNvSpPr txBox="1"/>
          <p:nvPr/>
        </p:nvSpPr>
        <p:spPr>
          <a:xfrm>
            <a:off x="10125488" y="3538728"/>
            <a:ext cx="1545183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Q3: </a:t>
            </a:r>
            <a:r>
              <a:rPr lang="pl-PL" sz="1100" b="1" dirty="0">
                <a:solidFill>
                  <a:schemeClr val="tx2"/>
                </a:solidFill>
              </a:rPr>
              <a:t>68.1</a:t>
            </a:r>
            <a:endParaRPr lang="pl-PL" sz="1400" b="1" dirty="0">
              <a:solidFill>
                <a:schemeClr val="tx2"/>
              </a:solidFill>
            </a:endParaRP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75FC598C-E7D3-4855-ABC1-B848827D06E6}"/>
              </a:ext>
            </a:extLst>
          </p:cNvPr>
          <p:cNvSpPr txBox="1"/>
          <p:nvPr/>
        </p:nvSpPr>
        <p:spPr>
          <a:xfrm>
            <a:off x="9859347" y="2521151"/>
            <a:ext cx="2044292" cy="510778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/>
              <a:t>Łączna liczba wystąpień aktorów w filmach: </a:t>
            </a:r>
            <a:r>
              <a:rPr lang="pl-PL" sz="1200" b="1" dirty="0">
                <a:solidFill>
                  <a:schemeClr val="accent5"/>
                </a:solidFill>
              </a:rPr>
              <a:t>5 246</a:t>
            </a:r>
            <a:endParaRPr lang="pl-PL" sz="1600" b="1" dirty="0">
              <a:solidFill>
                <a:schemeClr val="accent5"/>
              </a:solidFill>
            </a:endParaRP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77DBA92C-0648-478E-BD52-3C507A30DDB1}"/>
              </a:ext>
            </a:extLst>
          </p:cNvPr>
          <p:cNvSpPr txBox="1"/>
          <p:nvPr/>
        </p:nvSpPr>
        <p:spPr>
          <a:xfrm>
            <a:off x="715261" y="1515079"/>
            <a:ext cx="8896099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Średni przychód dla </a:t>
            </a:r>
            <a:r>
              <a:rPr lang="pl-PL" sz="1200" dirty="0">
                <a:solidFill>
                  <a:schemeClr val="tx1"/>
                </a:solidFill>
              </a:rPr>
              <a:t>wypożyczalni</a:t>
            </a:r>
            <a:r>
              <a:rPr lang="pl-PL" sz="1200" dirty="0"/>
              <a:t> z filmów w których zagrał dany aktor</a:t>
            </a:r>
            <a:endParaRPr lang="pl-PL" sz="1600" b="1" dirty="0">
              <a:solidFill>
                <a:schemeClr val="tx2"/>
              </a:solidFill>
            </a:endParaRPr>
          </a:p>
        </p:txBody>
      </p:sp>
      <p:sp>
        <p:nvSpPr>
          <p:cNvPr id="54" name="Prostokąt 53">
            <a:extLst>
              <a:ext uri="{FF2B5EF4-FFF2-40B4-BE49-F238E27FC236}">
                <a16:creationId xmlns:a16="http://schemas.microsoft.com/office/drawing/2014/main" id="{A8BF7440-C2C9-4DA6-8187-BB0D76BD5FB3}"/>
              </a:ext>
            </a:extLst>
          </p:cNvPr>
          <p:cNvSpPr/>
          <p:nvPr/>
        </p:nvSpPr>
        <p:spPr>
          <a:xfrm>
            <a:off x="1192338" y="5615629"/>
            <a:ext cx="806027" cy="494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pole tekstowe 65">
            <a:extLst>
              <a:ext uri="{FF2B5EF4-FFF2-40B4-BE49-F238E27FC236}">
                <a16:creationId xmlns:a16="http://schemas.microsoft.com/office/drawing/2014/main" id="{E5E5A003-55FB-4E8B-B1D7-5D316CCB7EF4}"/>
              </a:ext>
            </a:extLst>
          </p:cNvPr>
          <p:cNvSpPr txBox="1"/>
          <p:nvPr/>
        </p:nvSpPr>
        <p:spPr>
          <a:xfrm>
            <a:off x="1192338" y="5546601"/>
            <a:ext cx="3392818" cy="2809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pl-PL" sz="1050" dirty="0">
                <a:solidFill>
                  <a:schemeClr val="tx1"/>
                </a:solidFill>
              </a:rPr>
              <a:t>Miejsca 1-3</a:t>
            </a:r>
          </a:p>
        </p:txBody>
      </p:sp>
      <p:graphicFrame>
        <p:nvGraphicFramePr>
          <p:cNvPr id="20" name="Wykres 19">
            <a:extLst>
              <a:ext uri="{FF2B5EF4-FFF2-40B4-BE49-F238E27FC236}">
                <a16:creationId xmlns:a16="http://schemas.microsoft.com/office/drawing/2014/main" id="{A181CF66-6765-410D-8D6D-6B6C093ECB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176443"/>
              </p:ext>
            </p:extLst>
          </p:nvPr>
        </p:nvGraphicFramePr>
        <p:xfrm>
          <a:off x="715261" y="2006658"/>
          <a:ext cx="8896100" cy="353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9" name="Łącznik prosty 58">
            <a:extLst>
              <a:ext uri="{FF2B5EF4-FFF2-40B4-BE49-F238E27FC236}">
                <a16:creationId xmlns:a16="http://schemas.microsoft.com/office/drawing/2014/main" id="{F1252395-ED5F-4946-9B0D-A27C2D7CB4F5}"/>
              </a:ext>
            </a:extLst>
          </p:cNvPr>
          <p:cNvCxnSpPr>
            <a:cxnSpLocks/>
          </p:cNvCxnSpPr>
          <p:nvPr/>
        </p:nvCxnSpPr>
        <p:spPr>
          <a:xfrm flipV="1">
            <a:off x="1561198" y="3602727"/>
            <a:ext cx="7130408" cy="26298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pole tekstowe 8">
            <a:extLst>
              <a:ext uri="{FF2B5EF4-FFF2-40B4-BE49-F238E27FC236}">
                <a16:creationId xmlns:a16="http://schemas.microsoft.com/office/drawing/2014/main" id="{205D8DBE-0A60-420B-A173-5D95ABB78A60}"/>
              </a:ext>
            </a:extLst>
          </p:cNvPr>
          <p:cNvSpPr txBox="1"/>
          <p:nvPr/>
        </p:nvSpPr>
        <p:spPr>
          <a:xfrm>
            <a:off x="4647104" y="5546601"/>
            <a:ext cx="1102434" cy="2809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pl-PL" sz="1050" dirty="0">
                <a:solidFill>
                  <a:schemeClr val="tx1"/>
                </a:solidFill>
              </a:rPr>
              <a:t>Miejsce 14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ED89848F-9574-4126-B44D-4E541730DDBB}"/>
              </a:ext>
            </a:extLst>
          </p:cNvPr>
          <p:cNvSpPr txBox="1"/>
          <p:nvPr/>
        </p:nvSpPr>
        <p:spPr>
          <a:xfrm>
            <a:off x="5811486" y="5546601"/>
            <a:ext cx="3392818" cy="2809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pl-PL" sz="1050" dirty="0">
                <a:solidFill>
                  <a:schemeClr val="tx1"/>
                </a:solidFill>
              </a:rPr>
              <a:t>Miejsca 198-200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0FECC5AF-BE73-4E94-B212-17F27F82EFAD}"/>
              </a:ext>
            </a:extLst>
          </p:cNvPr>
          <p:cNvSpPr txBox="1"/>
          <p:nvPr/>
        </p:nvSpPr>
        <p:spPr>
          <a:xfrm>
            <a:off x="10132785" y="3930792"/>
            <a:ext cx="1545183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Avg: </a:t>
            </a:r>
            <a:r>
              <a:rPr lang="pl-PL" sz="1100" b="1" dirty="0">
                <a:solidFill>
                  <a:schemeClr val="tx2"/>
                </a:solidFill>
              </a:rPr>
              <a:t>63.8</a:t>
            </a:r>
            <a:endParaRPr lang="pl-PL" sz="1400" b="1" dirty="0">
              <a:solidFill>
                <a:schemeClr val="tx2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9C21DF2A-1ED2-4AAE-A22F-BC36EF8488F9}"/>
              </a:ext>
            </a:extLst>
          </p:cNvPr>
          <p:cNvSpPr txBox="1"/>
          <p:nvPr/>
        </p:nvSpPr>
        <p:spPr>
          <a:xfrm>
            <a:off x="10132785" y="4322856"/>
            <a:ext cx="1545183" cy="289441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100" dirty="0">
                <a:solidFill>
                  <a:schemeClr val="tx2"/>
                </a:solidFill>
              </a:rPr>
              <a:t>Me: </a:t>
            </a:r>
            <a:r>
              <a:rPr lang="pl-PL" sz="1100" b="1" dirty="0">
                <a:solidFill>
                  <a:schemeClr val="tx2"/>
                </a:solidFill>
              </a:rPr>
              <a:t>63.6</a:t>
            </a:r>
            <a:endParaRPr lang="pl-PL" sz="1400" b="1" dirty="0">
              <a:solidFill>
                <a:schemeClr val="tx2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CA0EB6CE-7B20-4D9A-A170-6352FD810692}"/>
              </a:ext>
            </a:extLst>
          </p:cNvPr>
          <p:cNvSpPr txBox="1"/>
          <p:nvPr/>
        </p:nvSpPr>
        <p:spPr>
          <a:xfrm>
            <a:off x="9859347" y="3129306"/>
            <a:ext cx="2044292" cy="306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Rozkład:</a:t>
            </a:r>
            <a:endParaRPr lang="pl-PL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1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8239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9910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29605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85759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568884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798320F-0B9E-9E4E-9171-6A8BD7165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1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 err="1">
                <a:solidFill>
                  <a:srgbClr val="FFFFFF"/>
                </a:solidFill>
                <a:latin typeface="Avenir Next" panose="020B0503020202020204" pitchFamily="34" charset="0"/>
              </a:rPr>
              <a:t>Źródła</a:t>
            </a:r>
            <a:r>
              <a:rPr lang="en-US" sz="6000" b="1"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Avenir Next" panose="020B0503020202020204" pitchFamily="34" charset="0"/>
              </a:rPr>
              <a:t>danych</a:t>
            </a:r>
            <a:endParaRPr lang="en-US" sz="6000" b="1" kern="1200" dirty="0">
              <a:solidFill>
                <a:srgbClr val="FFFFFF"/>
              </a:solidFill>
              <a:latin typeface="Avenir Next" panose="020B050302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49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486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A4043A-92BE-DE40-ABF9-448BD405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Next" panose="020B0503020202020204" pitchFamily="34" charset="0"/>
              </a:rPr>
              <a:t>Źródło – </a:t>
            </a:r>
            <a:r>
              <a:rPr lang="pl-PL" b="1" dirty="0" err="1">
                <a:latin typeface="Avenir Next" panose="020B0503020202020204" pitchFamily="34" charset="0"/>
              </a:rPr>
              <a:t>Sakila</a:t>
            </a:r>
            <a:r>
              <a:rPr lang="pl-PL" b="1" dirty="0">
                <a:latin typeface="Avenir Next" panose="020B0503020202020204" pitchFamily="34" charset="0"/>
              </a:rPr>
              <a:t> </a:t>
            </a:r>
            <a:r>
              <a:rPr lang="pl-PL" b="1" dirty="0" err="1">
                <a:latin typeface="Avenir Next" panose="020B0503020202020204" pitchFamily="34" charset="0"/>
              </a:rPr>
              <a:t>Sample</a:t>
            </a:r>
            <a:r>
              <a:rPr lang="pl-PL" b="1" dirty="0">
                <a:latin typeface="Avenir Next" panose="020B0503020202020204" pitchFamily="34" charset="0"/>
              </a:rPr>
              <a:t> Database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7786BE-7738-D549-ACD6-83A1D32CD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1800" dirty="0"/>
              <a:t>Baza danych próbek </a:t>
            </a:r>
            <a:r>
              <a:rPr lang="pl-PL" sz="1800" dirty="0" err="1"/>
              <a:t>Sakila</a:t>
            </a:r>
            <a:r>
              <a:rPr lang="pl-PL" sz="1800" dirty="0"/>
              <a:t> została początkowo opracowana przez Mike'a </a:t>
            </a:r>
            <a:r>
              <a:rPr lang="pl-PL" sz="1800" dirty="0" err="1"/>
              <a:t>Hillyera</a:t>
            </a:r>
            <a:r>
              <a:rPr lang="pl-PL" sz="1800" dirty="0"/>
              <a:t>, byłego członka zespołu dokumentacji MySQL AB, i ma na celu dostarczenie standardowego schematu, który może być używany jako przykład w książkach, </a:t>
            </a:r>
            <a:r>
              <a:rPr lang="pl-PL" sz="1800" dirty="0" err="1"/>
              <a:t>tutorialach</a:t>
            </a:r>
            <a:r>
              <a:rPr lang="pl-PL" sz="1800" dirty="0"/>
              <a:t>, artykułach, próbkach itp.</a:t>
            </a:r>
          </a:p>
          <a:p>
            <a:r>
              <a:rPr lang="pl-PL" sz="1800" dirty="0"/>
              <a:t>Baza zawiera informacje dotyczące działalności wypożyczalni DVD</a:t>
            </a:r>
          </a:p>
          <a:p>
            <a:r>
              <a:rPr lang="pl-PL" sz="1800" dirty="0"/>
              <a:t>Baza składa się z 16 tabel 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C5CA24B-B4A3-5F4B-8EC2-CBE095BE7702}"/>
              </a:ext>
            </a:extLst>
          </p:cNvPr>
          <p:cNvSpPr txBox="1"/>
          <p:nvPr/>
        </p:nvSpPr>
        <p:spPr>
          <a:xfrm>
            <a:off x="946298" y="3429001"/>
            <a:ext cx="82189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Źródło: </a:t>
            </a:r>
            <a:r>
              <a:rPr lang="pl-PL" sz="1200" dirty="0">
                <a:hlinkClick r:id="rId2"/>
              </a:rPr>
              <a:t>https://dev.mysql.com/doc/sakila/en/sakila-history.html</a:t>
            </a:r>
            <a:endParaRPr lang="pl-PL" sz="1200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4884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8239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9910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29605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85759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568884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798320F-0B9E-9E4E-9171-6A8BD7165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1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 err="1">
                <a:solidFill>
                  <a:srgbClr val="FFFFFF"/>
                </a:solidFill>
                <a:latin typeface="Avenir Next" panose="020B0503020202020204" pitchFamily="34" charset="0"/>
              </a:rPr>
              <a:t>Działalność</a:t>
            </a:r>
            <a:r>
              <a:rPr lang="en-US" sz="6000" b="1" kern="1200"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lang="en-US" sz="6000" b="1" kern="1200" dirty="0" err="1">
                <a:solidFill>
                  <a:srgbClr val="FFFFFF"/>
                </a:solidFill>
                <a:latin typeface="Avenir Next" panose="020B0503020202020204" pitchFamily="34" charset="0"/>
              </a:rPr>
              <a:t>wypożyczalni</a:t>
            </a:r>
            <a:endParaRPr lang="en-US" sz="6000" b="1" kern="1200" dirty="0">
              <a:solidFill>
                <a:srgbClr val="FFFFFF"/>
              </a:solidFill>
              <a:latin typeface="Avenir Next" panose="020B050302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49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33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3AF331-01B3-824F-87A9-25A45F97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Wypożyczalnie</a:t>
            </a:r>
          </a:p>
        </p:txBody>
      </p:sp>
      <p:pic>
        <p:nvPicPr>
          <p:cNvPr id="5" name="Symbol zastępczy zawartości 4" descr="Magazyn">
            <a:extLst>
              <a:ext uri="{FF2B5EF4-FFF2-40B4-BE49-F238E27FC236}">
                <a16:creationId xmlns:a16="http://schemas.microsoft.com/office/drawing/2014/main" id="{C44991CB-0666-D94D-AC9E-C1D692FBD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911" y="2036210"/>
            <a:ext cx="1479243" cy="1479243"/>
          </a:xfrm>
        </p:spPr>
      </p:pic>
      <p:pic>
        <p:nvPicPr>
          <p:cNvPr id="6" name="Symbol zastępczy zawartości 4" descr="Magazyn">
            <a:extLst>
              <a:ext uri="{FF2B5EF4-FFF2-40B4-BE49-F238E27FC236}">
                <a16:creationId xmlns:a16="http://schemas.microsoft.com/office/drawing/2014/main" id="{F1E4D091-68BB-C043-ADA8-00C09A7A1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911" y="4062557"/>
            <a:ext cx="1479242" cy="1479242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8D42180F-BB19-CF4C-A279-37879EEF75DC}"/>
              </a:ext>
            </a:extLst>
          </p:cNvPr>
          <p:cNvSpPr txBox="1"/>
          <p:nvPr/>
        </p:nvSpPr>
        <p:spPr>
          <a:xfrm>
            <a:off x="1426362" y="3645692"/>
            <a:ext cx="16224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Australia</a:t>
            </a:r>
          </a:p>
          <a:p>
            <a:r>
              <a:rPr lang="pl-PL" sz="1400" dirty="0" err="1"/>
              <a:t>Queensland</a:t>
            </a:r>
            <a:endParaRPr lang="pl-PL" sz="14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F5FCEA6-5F94-0E44-8DF3-7B7A96C5AE73}"/>
              </a:ext>
            </a:extLst>
          </p:cNvPr>
          <p:cNvSpPr txBox="1"/>
          <p:nvPr/>
        </p:nvSpPr>
        <p:spPr>
          <a:xfrm>
            <a:off x="1457773" y="1689975"/>
            <a:ext cx="103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Kanada</a:t>
            </a:r>
          </a:p>
          <a:p>
            <a:r>
              <a:rPr lang="pl-PL" sz="1400" dirty="0"/>
              <a:t>Alberta</a:t>
            </a:r>
          </a:p>
        </p:txBody>
      </p:sp>
      <p:pic>
        <p:nvPicPr>
          <p:cNvPr id="10" name="Grafika 9" descr="Mężczyzna">
            <a:extLst>
              <a:ext uri="{FF2B5EF4-FFF2-40B4-BE49-F238E27FC236}">
                <a16:creationId xmlns:a16="http://schemas.microsoft.com/office/drawing/2014/main" id="{FF19E865-F81D-5947-BD09-8F5E38E07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1344" y="2404829"/>
            <a:ext cx="914400" cy="914400"/>
          </a:xfrm>
          <a:prstGeom prst="rect">
            <a:avLst/>
          </a:prstGeom>
        </p:spPr>
      </p:pic>
      <p:pic>
        <p:nvPicPr>
          <p:cNvPr id="11" name="Grafika 10" descr="Mężczyzna">
            <a:extLst>
              <a:ext uri="{FF2B5EF4-FFF2-40B4-BE49-F238E27FC236}">
                <a16:creationId xmlns:a16="http://schemas.microsoft.com/office/drawing/2014/main" id="{8A557B6B-45CF-2442-92BF-DAF5570CA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1344" y="4413503"/>
            <a:ext cx="914400" cy="914400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688019E-8CC3-2142-9AC0-B93A378E74AF}"/>
              </a:ext>
            </a:extLst>
          </p:cNvPr>
          <p:cNvSpPr txBox="1"/>
          <p:nvPr/>
        </p:nvSpPr>
        <p:spPr>
          <a:xfrm>
            <a:off x="7840228" y="1527666"/>
            <a:ext cx="3362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Sieć posiada dwie wypożyczalnie – w Australii oraz Kanadzie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Sieć zatrudnia dwóch pracowników – po jednym w każdej z wypożyczalni</a:t>
            </a:r>
          </a:p>
        </p:txBody>
      </p:sp>
      <p:grpSp>
        <p:nvGrpSpPr>
          <p:cNvPr id="101" name="Group 952">
            <a:extLst>
              <a:ext uri="{FF2B5EF4-FFF2-40B4-BE49-F238E27FC236}">
                <a16:creationId xmlns:a16="http://schemas.microsoft.com/office/drawing/2014/main" id="{25E5FF14-7CEC-A842-AE82-08F58A7C9400}"/>
              </a:ext>
            </a:extLst>
          </p:cNvPr>
          <p:cNvGrpSpPr/>
          <p:nvPr/>
        </p:nvGrpSpPr>
        <p:grpSpPr bwMode="auto">
          <a:xfrm>
            <a:off x="4089603" y="1320579"/>
            <a:ext cx="3338957" cy="3277893"/>
            <a:chOff x="3143241" y="214290"/>
            <a:chExt cx="5429288" cy="5225784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103" name="Line 8">
              <a:extLst>
                <a:ext uri="{FF2B5EF4-FFF2-40B4-BE49-F238E27FC236}">
                  <a16:creationId xmlns:a16="http://schemas.microsoft.com/office/drawing/2014/main" id="{6C4AB39A-E321-A441-BAD4-25213C389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093750" y="5409243"/>
              <a:ext cx="78618" cy="30831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BF456597-5AD9-FE40-8464-89EF490B9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5" y="5281296"/>
              <a:ext cx="23123" cy="43163"/>
            </a:xfrm>
            <a:custGeom>
              <a:avLst/>
              <a:gdLst/>
              <a:ahLst/>
              <a:cxnLst>
                <a:cxn ang="0">
                  <a:pos x="43" y="110"/>
                </a:cxn>
                <a:cxn ang="0">
                  <a:pos x="63" y="52"/>
                </a:cxn>
                <a:cxn ang="0">
                  <a:pos x="0" y="0"/>
                </a:cxn>
              </a:cxnLst>
              <a:rect l="0" t="0" r="r" b="b"/>
              <a:pathLst>
                <a:path w="63" h="110">
                  <a:moveTo>
                    <a:pt x="43" y="110"/>
                  </a:moveTo>
                  <a:lnTo>
                    <a:pt x="63" y="52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5" name="Line 10">
              <a:extLst>
                <a:ext uri="{FF2B5EF4-FFF2-40B4-BE49-F238E27FC236}">
                  <a16:creationId xmlns:a16="http://schemas.microsoft.com/office/drawing/2014/main" id="{AB155FD2-08B0-7F42-93A2-6A5CBF786B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81218" y="5252007"/>
              <a:ext cx="30831" cy="24664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BE507FBA-9AA1-5F41-AD00-EF23CD0F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228" y="5091688"/>
              <a:ext cx="55495" cy="57037"/>
            </a:xfrm>
            <a:custGeom>
              <a:avLst/>
              <a:gdLst/>
              <a:ahLst/>
              <a:cxnLst>
                <a:cxn ang="0">
                  <a:pos x="143" y="150"/>
                </a:cxn>
                <a:cxn ang="0">
                  <a:pos x="140" y="118"/>
                </a:cxn>
                <a:cxn ang="0">
                  <a:pos x="138" y="99"/>
                </a:cxn>
                <a:cxn ang="0">
                  <a:pos x="135" y="88"/>
                </a:cxn>
                <a:cxn ang="0">
                  <a:pos x="131" y="76"/>
                </a:cxn>
                <a:cxn ang="0">
                  <a:pos x="125" y="60"/>
                </a:cxn>
                <a:cxn ang="0">
                  <a:pos x="116" y="37"/>
                </a:cxn>
                <a:cxn ang="0">
                  <a:pos x="111" y="26"/>
                </a:cxn>
                <a:cxn ang="0">
                  <a:pos x="106" y="16"/>
                </a:cxn>
                <a:cxn ang="0">
                  <a:pos x="100" y="9"/>
                </a:cxn>
                <a:cxn ang="0">
                  <a:pos x="95" y="4"/>
                </a:cxn>
                <a:cxn ang="0">
                  <a:pos x="88" y="2"/>
                </a:cxn>
                <a:cxn ang="0">
                  <a:pos x="83" y="0"/>
                </a:cxn>
                <a:cxn ang="0">
                  <a:pos x="76" y="0"/>
                </a:cxn>
                <a:cxn ang="0">
                  <a:pos x="70" y="2"/>
                </a:cxn>
                <a:cxn ang="0">
                  <a:pos x="55" y="6"/>
                </a:cxn>
                <a:cxn ang="0">
                  <a:pos x="39" y="13"/>
                </a:cxn>
                <a:cxn ang="0">
                  <a:pos x="30" y="16"/>
                </a:cxn>
                <a:cxn ang="0">
                  <a:pos x="20" y="19"/>
                </a:cxn>
                <a:cxn ang="0">
                  <a:pos x="10" y="21"/>
                </a:cxn>
                <a:cxn ang="0">
                  <a:pos x="0" y="22"/>
                </a:cxn>
              </a:cxnLst>
              <a:rect l="0" t="0" r="r" b="b"/>
              <a:pathLst>
                <a:path w="143" h="150">
                  <a:moveTo>
                    <a:pt x="143" y="150"/>
                  </a:moveTo>
                  <a:lnTo>
                    <a:pt x="140" y="118"/>
                  </a:lnTo>
                  <a:lnTo>
                    <a:pt x="138" y="99"/>
                  </a:lnTo>
                  <a:lnTo>
                    <a:pt x="135" y="88"/>
                  </a:lnTo>
                  <a:lnTo>
                    <a:pt x="131" y="76"/>
                  </a:lnTo>
                  <a:lnTo>
                    <a:pt x="125" y="60"/>
                  </a:lnTo>
                  <a:lnTo>
                    <a:pt x="116" y="37"/>
                  </a:lnTo>
                  <a:lnTo>
                    <a:pt x="111" y="26"/>
                  </a:lnTo>
                  <a:lnTo>
                    <a:pt x="106" y="16"/>
                  </a:lnTo>
                  <a:lnTo>
                    <a:pt x="100" y="9"/>
                  </a:lnTo>
                  <a:lnTo>
                    <a:pt x="95" y="4"/>
                  </a:lnTo>
                  <a:lnTo>
                    <a:pt x="88" y="2"/>
                  </a:lnTo>
                  <a:lnTo>
                    <a:pt x="83" y="0"/>
                  </a:lnTo>
                  <a:lnTo>
                    <a:pt x="76" y="0"/>
                  </a:lnTo>
                  <a:lnTo>
                    <a:pt x="70" y="2"/>
                  </a:lnTo>
                  <a:lnTo>
                    <a:pt x="55" y="6"/>
                  </a:lnTo>
                  <a:lnTo>
                    <a:pt x="39" y="13"/>
                  </a:lnTo>
                  <a:lnTo>
                    <a:pt x="30" y="16"/>
                  </a:lnTo>
                  <a:lnTo>
                    <a:pt x="20" y="19"/>
                  </a:lnTo>
                  <a:lnTo>
                    <a:pt x="10" y="21"/>
                  </a:lnTo>
                  <a:lnTo>
                    <a:pt x="0" y="22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CCA63A6-51FE-EB48-A4AC-0253028D8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0899" y="5097854"/>
              <a:ext cx="46246" cy="3083"/>
            </a:xfrm>
            <a:custGeom>
              <a:avLst/>
              <a:gdLst/>
              <a:ahLst/>
              <a:cxnLst>
                <a:cxn ang="0">
                  <a:pos x="118" y="6"/>
                </a:cxn>
                <a:cxn ang="0">
                  <a:pos x="108" y="6"/>
                </a:cxn>
                <a:cxn ang="0">
                  <a:pos x="97" y="4"/>
                </a:cxn>
                <a:cxn ang="0">
                  <a:pos x="80" y="2"/>
                </a:cxn>
                <a:cxn ang="0">
                  <a:pos x="64" y="0"/>
                </a:cxn>
                <a:cxn ang="0">
                  <a:pos x="50" y="0"/>
                </a:cxn>
                <a:cxn ang="0">
                  <a:pos x="37" y="1"/>
                </a:cxn>
                <a:cxn ang="0">
                  <a:pos x="26" y="2"/>
                </a:cxn>
                <a:cxn ang="0">
                  <a:pos x="15" y="5"/>
                </a:cxn>
                <a:cxn ang="0">
                  <a:pos x="8" y="7"/>
                </a:cxn>
                <a:cxn ang="0">
                  <a:pos x="0" y="11"/>
                </a:cxn>
              </a:cxnLst>
              <a:rect l="0" t="0" r="r" b="b"/>
              <a:pathLst>
                <a:path w="118" h="11">
                  <a:moveTo>
                    <a:pt x="118" y="6"/>
                  </a:moveTo>
                  <a:lnTo>
                    <a:pt x="108" y="6"/>
                  </a:lnTo>
                  <a:lnTo>
                    <a:pt x="97" y="4"/>
                  </a:lnTo>
                  <a:lnTo>
                    <a:pt x="80" y="2"/>
                  </a:lnTo>
                  <a:lnTo>
                    <a:pt x="64" y="0"/>
                  </a:lnTo>
                  <a:lnTo>
                    <a:pt x="50" y="0"/>
                  </a:lnTo>
                  <a:lnTo>
                    <a:pt x="37" y="1"/>
                  </a:lnTo>
                  <a:lnTo>
                    <a:pt x="26" y="2"/>
                  </a:lnTo>
                  <a:lnTo>
                    <a:pt x="15" y="5"/>
                  </a:lnTo>
                  <a:lnTo>
                    <a:pt x="8" y="7"/>
                  </a:lnTo>
                  <a:lnTo>
                    <a:pt x="0" y="11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8" name="Line 13">
              <a:extLst>
                <a:ext uri="{FF2B5EF4-FFF2-40B4-BE49-F238E27FC236}">
                  <a16:creationId xmlns:a16="http://schemas.microsoft.com/office/drawing/2014/main" id="{EB90BB65-5A2D-764C-BFAC-3921C0A5A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42281" y="5178014"/>
              <a:ext cx="12332" cy="1542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0F2A5F10-44D7-964E-9C60-D5B6C0B7F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800" y="4949868"/>
              <a:ext cx="18498" cy="29290"/>
            </a:xfrm>
            <a:custGeom>
              <a:avLst/>
              <a:gdLst/>
              <a:ahLst/>
              <a:cxnLst>
                <a:cxn ang="0">
                  <a:pos x="47" y="75"/>
                </a:cxn>
                <a:cxn ang="0">
                  <a:pos x="12" y="11"/>
                </a:cxn>
                <a:cxn ang="0">
                  <a:pos x="9" y="8"/>
                </a:cxn>
                <a:cxn ang="0">
                  <a:pos x="0" y="0"/>
                </a:cxn>
              </a:cxnLst>
              <a:rect l="0" t="0" r="r" b="b"/>
              <a:pathLst>
                <a:path w="47" h="75">
                  <a:moveTo>
                    <a:pt x="47" y="75"/>
                  </a:moveTo>
                  <a:lnTo>
                    <a:pt x="12" y="11"/>
                  </a:lnTo>
                  <a:lnTo>
                    <a:pt x="9" y="8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EFB1FF68-BDBD-F948-87DC-CC34A327E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570" y="4778757"/>
              <a:ext cx="64744" cy="24664"/>
            </a:xfrm>
            <a:custGeom>
              <a:avLst/>
              <a:gdLst/>
              <a:ahLst/>
              <a:cxnLst>
                <a:cxn ang="0">
                  <a:pos x="170" y="64"/>
                </a:cxn>
                <a:cxn ang="0">
                  <a:pos x="115" y="28"/>
                </a:cxn>
                <a:cxn ang="0">
                  <a:pos x="34" y="11"/>
                </a:cxn>
                <a:cxn ang="0">
                  <a:pos x="31" y="11"/>
                </a:cxn>
                <a:cxn ang="0">
                  <a:pos x="24" y="9"/>
                </a:cxn>
                <a:cxn ang="0">
                  <a:pos x="14" y="5"/>
                </a:cxn>
                <a:cxn ang="0">
                  <a:pos x="0" y="0"/>
                </a:cxn>
              </a:cxnLst>
              <a:rect l="0" t="0" r="r" b="b"/>
              <a:pathLst>
                <a:path w="170" h="64">
                  <a:moveTo>
                    <a:pt x="170" y="64"/>
                  </a:moveTo>
                  <a:lnTo>
                    <a:pt x="115" y="28"/>
                  </a:lnTo>
                  <a:lnTo>
                    <a:pt x="34" y="11"/>
                  </a:lnTo>
                  <a:lnTo>
                    <a:pt x="31" y="11"/>
                  </a:lnTo>
                  <a:lnTo>
                    <a:pt x="24" y="9"/>
                  </a:lnTo>
                  <a:lnTo>
                    <a:pt x="14" y="5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0B3101C8-8BCE-4F41-B6C3-A28D7DC24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640" y="4524405"/>
              <a:ext cx="10791" cy="7708"/>
            </a:xfrm>
            <a:custGeom>
              <a:avLst/>
              <a:gdLst/>
              <a:ahLst/>
              <a:cxnLst>
                <a:cxn ang="0">
                  <a:pos x="25" y="18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25" h="18">
                  <a:moveTo>
                    <a:pt x="25" y="18"/>
                  </a:move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grpSp>
          <p:nvGrpSpPr>
            <p:cNvPr id="113" name="Group 687">
              <a:extLst>
                <a:ext uri="{FF2B5EF4-FFF2-40B4-BE49-F238E27FC236}">
                  <a16:creationId xmlns:a16="http://schemas.microsoft.com/office/drawing/2014/main" id="{DFF9873A-B939-F74D-951A-2C61E02298B7}"/>
                </a:ext>
              </a:extLst>
            </p:cNvPr>
            <p:cNvGrpSpPr/>
            <p:nvPr/>
          </p:nvGrpSpPr>
          <p:grpSpPr>
            <a:xfrm>
              <a:off x="3143241" y="214290"/>
              <a:ext cx="5429288" cy="3741292"/>
              <a:chOff x="3143241" y="214290"/>
              <a:chExt cx="5429288" cy="3741292"/>
            </a:xfrm>
            <a:grpFill/>
          </p:grpSpPr>
          <p:sp>
            <p:nvSpPr>
              <p:cNvPr id="114" name="Freeform 19">
                <a:extLst>
                  <a:ext uri="{FF2B5EF4-FFF2-40B4-BE49-F238E27FC236}">
                    <a16:creationId xmlns:a16="http://schemas.microsoft.com/office/drawing/2014/main" id="{02EA8F5F-0613-BB4B-8E1B-B1F9C41D9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487" y="3907794"/>
                <a:ext cx="12332" cy="47788"/>
              </a:xfrm>
              <a:custGeom>
                <a:avLst/>
                <a:gdLst/>
                <a:ahLst/>
                <a:cxnLst>
                  <a:cxn ang="0">
                    <a:pos x="0" y="124"/>
                  </a:cxn>
                  <a:cxn ang="0">
                    <a:pos x="15" y="14"/>
                  </a:cxn>
                  <a:cxn ang="0">
                    <a:pos x="33" y="0"/>
                  </a:cxn>
                </a:cxnLst>
                <a:rect l="0" t="0" r="r" b="b"/>
                <a:pathLst>
                  <a:path w="33" h="124">
                    <a:moveTo>
                      <a:pt x="0" y="124"/>
                    </a:moveTo>
                    <a:lnTo>
                      <a:pt x="15" y="14"/>
                    </a:lnTo>
                    <a:lnTo>
                      <a:pt x="33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5" name="Freeform 28">
                <a:extLst>
                  <a:ext uri="{FF2B5EF4-FFF2-40B4-BE49-F238E27FC236}">
                    <a16:creationId xmlns:a16="http://schemas.microsoft.com/office/drawing/2014/main" id="{51EB5DC6-5A0F-5947-9894-08CF8FBCB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6" name="Freeform 29">
                <a:extLst>
                  <a:ext uri="{FF2B5EF4-FFF2-40B4-BE49-F238E27FC236}">
                    <a16:creationId xmlns:a16="http://schemas.microsoft.com/office/drawing/2014/main" id="{CBC18883-BADE-6043-9A05-1F4468F47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7" name="Freeform 30">
                <a:extLst>
                  <a:ext uri="{FF2B5EF4-FFF2-40B4-BE49-F238E27FC236}">
                    <a16:creationId xmlns:a16="http://schemas.microsoft.com/office/drawing/2014/main" id="{4082F798-A760-2A43-B1CB-E020B679D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8" name="Freeform 31">
                <a:extLst>
                  <a:ext uri="{FF2B5EF4-FFF2-40B4-BE49-F238E27FC236}">
                    <a16:creationId xmlns:a16="http://schemas.microsoft.com/office/drawing/2014/main" id="{09EE95A2-B72B-C94D-947D-3599EFE3B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9" name="Freeform 32">
                <a:extLst>
                  <a:ext uri="{FF2B5EF4-FFF2-40B4-BE49-F238E27FC236}">
                    <a16:creationId xmlns:a16="http://schemas.microsoft.com/office/drawing/2014/main" id="{592550A6-79BF-3B44-AABC-A7BC436C2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9AAA07A8-1848-9948-BEE4-3E15F7D4D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89065FC-F497-C147-AC0B-831C23AFC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0202" y="2034835"/>
                <a:ext cx="100200" cy="26206"/>
              </a:xfrm>
              <a:custGeom>
                <a:avLst/>
                <a:gdLst/>
                <a:ahLst/>
                <a:cxnLst>
                  <a:cxn ang="0">
                    <a:pos x="260" y="54"/>
                  </a:cxn>
                  <a:cxn ang="0">
                    <a:pos x="157" y="68"/>
                  </a:cxn>
                  <a:cxn ang="0">
                    <a:pos x="109" y="48"/>
                  </a:cxn>
                  <a:cxn ang="0">
                    <a:pos x="0" y="0"/>
                  </a:cxn>
                  <a:cxn ang="0">
                    <a:pos x="260" y="54"/>
                  </a:cxn>
                </a:cxnLst>
                <a:rect l="0" t="0" r="r" b="b"/>
                <a:pathLst>
                  <a:path w="260" h="68">
                    <a:moveTo>
                      <a:pt x="260" y="54"/>
                    </a:moveTo>
                    <a:lnTo>
                      <a:pt x="157" y="68"/>
                    </a:lnTo>
                    <a:lnTo>
                      <a:pt x="109" y="48"/>
                    </a:lnTo>
                    <a:lnTo>
                      <a:pt x="0" y="0"/>
                    </a:lnTo>
                    <a:lnTo>
                      <a:pt x="260" y="5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217C6548-AD43-E943-8054-8603DBB6D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0202" y="2034835"/>
                <a:ext cx="100200" cy="26206"/>
              </a:xfrm>
              <a:custGeom>
                <a:avLst/>
                <a:gdLst/>
                <a:ahLst/>
                <a:cxnLst>
                  <a:cxn ang="0">
                    <a:pos x="260" y="54"/>
                  </a:cxn>
                  <a:cxn ang="0">
                    <a:pos x="157" y="68"/>
                  </a:cxn>
                  <a:cxn ang="0">
                    <a:pos x="109" y="48"/>
                  </a:cxn>
                  <a:cxn ang="0">
                    <a:pos x="0" y="0"/>
                  </a:cxn>
                </a:cxnLst>
                <a:rect l="0" t="0" r="r" b="b"/>
                <a:pathLst>
                  <a:path w="260" h="68">
                    <a:moveTo>
                      <a:pt x="260" y="54"/>
                    </a:moveTo>
                    <a:lnTo>
                      <a:pt x="157" y="68"/>
                    </a:lnTo>
                    <a:lnTo>
                      <a:pt x="109" y="48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697E89B4-39EA-CA40-BC25-1981D4893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6800" y="1894557"/>
                <a:ext cx="271309" cy="238938"/>
              </a:xfrm>
              <a:custGeom>
                <a:avLst/>
                <a:gdLst/>
                <a:ahLst/>
                <a:cxnLst>
                  <a:cxn ang="0">
                    <a:pos x="354" y="443"/>
                  </a:cxn>
                  <a:cxn ang="0">
                    <a:pos x="218" y="620"/>
                  </a:cxn>
                  <a:cxn ang="0">
                    <a:pos x="198" y="477"/>
                  </a:cxn>
                  <a:cxn ang="0">
                    <a:pos x="188" y="471"/>
                  </a:cxn>
                  <a:cxn ang="0">
                    <a:pos x="164" y="461"/>
                  </a:cxn>
                  <a:cxn ang="0">
                    <a:pos x="149" y="458"/>
                  </a:cxn>
                  <a:cxn ang="0">
                    <a:pos x="135" y="459"/>
                  </a:cxn>
                  <a:cxn ang="0">
                    <a:pos x="121" y="465"/>
                  </a:cxn>
                  <a:cxn ang="0">
                    <a:pos x="109" y="477"/>
                  </a:cxn>
                  <a:cxn ang="0">
                    <a:pos x="97" y="491"/>
                  </a:cxn>
                  <a:cxn ang="0">
                    <a:pos x="81" y="501"/>
                  </a:cxn>
                  <a:cxn ang="0">
                    <a:pos x="63" y="510"/>
                  </a:cxn>
                  <a:cxn ang="0">
                    <a:pos x="44" y="515"/>
                  </a:cxn>
                  <a:cxn ang="0">
                    <a:pos x="0" y="524"/>
                  </a:cxn>
                  <a:cxn ang="0">
                    <a:pos x="89" y="374"/>
                  </a:cxn>
                  <a:cxn ang="0">
                    <a:pos x="44" y="289"/>
                  </a:cxn>
                  <a:cxn ang="0">
                    <a:pos x="61" y="220"/>
                  </a:cxn>
                  <a:cxn ang="0">
                    <a:pos x="76" y="146"/>
                  </a:cxn>
                  <a:cxn ang="0">
                    <a:pos x="82" y="97"/>
                  </a:cxn>
                  <a:cxn ang="0">
                    <a:pos x="84" y="54"/>
                  </a:cxn>
                  <a:cxn ang="0">
                    <a:pos x="82" y="29"/>
                  </a:cxn>
                  <a:cxn ang="0">
                    <a:pos x="78" y="18"/>
                  </a:cxn>
                  <a:cxn ang="0">
                    <a:pos x="72" y="10"/>
                  </a:cxn>
                  <a:cxn ang="0">
                    <a:pos x="70" y="5"/>
                  </a:cxn>
                  <a:cxn ang="0">
                    <a:pos x="71" y="1"/>
                  </a:cxn>
                  <a:cxn ang="0">
                    <a:pos x="75" y="0"/>
                  </a:cxn>
                  <a:cxn ang="0">
                    <a:pos x="95" y="6"/>
                  </a:cxn>
                  <a:cxn ang="0">
                    <a:pos x="140" y="25"/>
                  </a:cxn>
                  <a:cxn ang="0">
                    <a:pos x="178" y="43"/>
                  </a:cxn>
                  <a:cxn ang="0">
                    <a:pos x="259" y="81"/>
                  </a:cxn>
                  <a:cxn ang="0">
                    <a:pos x="389" y="197"/>
                  </a:cxn>
                  <a:cxn ang="0">
                    <a:pos x="504" y="259"/>
                  </a:cxn>
                  <a:cxn ang="0">
                    <a:pos x="503" y="265"/>
                  </a:cxn>
                  <a:cxn ang="0">
                    <a:pos x="508" y="270"/>
                  </a:cxn>
                  <a:cxn ang="0">
                    <a:pos x="514" y="275"/>
                  </a:cxn>
                  <a:cxn ang="0">
                    <a:pos x="532" y="278"/>
                  </a:cxn>
                  <a:cxn ang="0">
                    <a:pos x="592" y="279"/>
                  </a:cxn>
                  <a:cxn ang="0">
                    <a:pos x="636" y="279"/>
                  </a:cxn>
                  <a:cxn ang="0">
                    <a:pos x="689" y="293"/>
                  </a:cxn>
                  <a:cxn ang="0">
                    <a:pos x="696" y="394"/>
                  </a:cxn>
                  <a:cxn ang="0">
                    <a:pos x="375" y="402"/>
                  </a:cxn>
                </a:cxnLst>
                <a:rect l="0" t="0" r="r" b="b"/>
                <a:pathLst>
                  <a:path w="703" h="620">
                    <a:moveTo>
                      <a:pt x="375" y="402"/>
                    </a:moveTo>
                    <a:lnTo>
                      <a:pt x="354" y="443"/>
                    </a:lnTo>
                    <a:lnTo>
                      <a:pt x="280" y="545"/>
                    </a:lnTo>
                    <a:lnTo>
                      <a:pt x="218" y="620"/>
                    </a:lnTo>
                    <a:lnTo>
                      <a:pt x="205" y="532"/>
                    </a:lnTo>
                    <a:lnTo>
                      <a:pt x="198" y="477"/>
                    </a:lnTo>
                    <a:lnTo>
                      <a:pt x="196" y="475"/>
                    </a:lnTo>
                    <a:lnTo>
                      <a:pt x="188" y="471"/>
                    </a:lnTo>
                    <a:lnTo>
                      <a:pt x="177" y="466"/>
                    </a:lnTo>
                    <a:lnTo>
                      <a:pt x="164" y="461"/>
                    </a:lnTo>
                    <a:lnTo>
                      <a:pt x="157" y="459"/>
                    </a:lnTo>
                    <a:lnTo>
                      <a:pt x="149" y="458"/>
                    </a:lnTo>
                    <a:lnTo>
                      <a:pt x="142" y="458"/>
                    </a:lnTo>
                    <a:lnTo>
                      <a:pt x="135" y="459"/>
                    </a:lnTo>
                    <a:lnTo>
                      <a:pt x="128" y="461"/>
                    </a:lnTo>
                    <a:lnTo>
                      <a:pt x="121" y="465"/>
                    </a:lnTo>
                    <a:lnTo>
                      <a:pt x="115" y="470"/>
                    </a:lnTo>
                    <a:lnTo>
                      <a:pt x="109" y="477"/>
                    </a:lnTo>
                    <a:lnTo>
                      <a:pt x="104" y="484"/>
                    </a:lnTo>
                    <a:lnTo>
                      <a:pt x="97" y="491"/>
                    </a:lnTo>
                    <a:lnTo>
                      <a:pt x="89" y="496"/>
                    </a:lnTo>
                    <a:lnTo>
                      <a:pt x="81" y="501"/>
                    </a:lnTo>
                    <a:lnTo>
                      <a:pt x="72" y="506"/>
                    </a:lnTo>
                    <a:lnTo>
                      <a:pt x="63" y="510"/>
                    </a:lnTo>
                    <a:lnTo>
                      <a:pt x="54" y="513"/>
                    </a:lnTo>
                    <a:lnTo>
                      <a:pt x="44" y="515"/>
                    </a:lnTo>
                    <a:lnTo>
                      <a:pt x="13" y="523"/>
                    </a:lnTo>
                    <a:lnTo>
                      <a:pt x="0" y="524"/>
                    </a:lnTo>
                    <a:lnTo>
                      <a:pt x="82" y="429"/>
                    </a:lnTo>
                    <a:lnTo>
                      <a:pt x="89" y="374"/>
                    </a:lnTo>
                    <a:lnTo>
                      <a:pt x="41" y="299"/>
                    </a:lnTo>
                    <a:lnTo>
                      <a:pt x="44" y="289"/>
                    </a:lnTo>
                    <a:lnTo>
                      <a:pt x="51" y="261"/>
                    </a:lnTo>
                    <a:lnTo>
                      <a:pt x="61" y="220"/>
                    </a:lnTo>
                    <a:lnTo>
                      <a:pt x="71" y="172"/>
                    </a:lnTo>
                    <a:lnTo>
                      <a:pt x="76" y="146"/>
                    </a:lnTo>
                    <a:lnTo>
                      <a:pt x="79" y="121"/>
                    </a:lnTo>
                    <a:lnTo>
                      <a:pt x="82" y="97"/>
                    </a:lnTo>
                    <a:lnTo>
                      <a:pt x="84" y="75"/>
                    </a:lnTo>
                    <a:lnTo>
                      <a:pt x="84" y="54"/>
                    </a:lnTo>
                    <a:lnTo>
                      <a:pt x="83" y="37"/>
                    </a:lnTo>
                    <a:lnTo>
                      <a:pt x="82" y="29"/>
                    </a:lnTo>
                    <a:lnTo>
                      <a:pt x="80" y="23"/>
                    </a:lnTo>
                    <a:lnTo>
                      <a:pt x="78" y="18"/>
                    </a:lnTo>
                    <a:lnTo>
                      <a:pt x="76" y="13"/>
                    </a:lnTo>
                    <a:lnTo>
                      <a:pt x="72" y="10"/>
                    </a:lnTo>
                    <a:lnTo>
                      <a:pt x="71" y="7"/>
                    </a:lnTo>
                    <a:lnTo>
                      <a:pt x="70" y="5"/>
                    </a:lnTo>
                    <a:lnTo>
                      <a:pt x="70" y="2"/>
                    </a:lnTo>
                    <a:lnTo>
                      <a:pt x="71" y="1"/>
                    </a:lnTo>
                    <a:lnTo>
                      <a:pt x="72" y="1"/>
                    </a:lnTo>
                    <a:lnTo>
                      <a:pt x="75" y="0"/>
                    </a:lnTo>
                    <a:lnTo>
                      <a:pt x="78" y="1"/>
                    </a:lnTo>
                    <a:lnTo>
                      <a:pt x="95" y="6"/>
                    </a:lnTo>
                    <a:lnTo>
                      <a:pt x="117" y="14"/>
                    </a:lnTo>
                    <a:lnTo>
                      <a:pt x="140" y="25"/>
                    </a:lnTo>
                    <a:lnTo>
                      <a:pt x="162" y="36"/>
                    </a:lnTo>
                    <a:lnTo>
                      <a:pt x="178" y="43"/>
                    </a:lnTo>
                    <a:lnTo>
                      <a:pt x="185" y="47"/>
                    </a:lnTo>
                    <a:lnTo>
                      <a:pt x="259" y="81"/>
                    </a:lnTo>
                    <a:lnTo>
                      <a:pt x="348" y="122"/>
                    </a:lnTo>
                    <a:lnTo>
                      <a:pt x="389" y="197"/>
                    </a:lnTo>
                    <a:lnTo>
                      <a:pt x="504" y="258"/>
                    </a:lnTo>
                    <a:lnTo>
                      <a:pt x="504" y="259"/>
                    </a:lnTo>
                    <a:lnTo>
                      <a:pt x="503" y="262"/>
                    </a:lnTo>
                    <a:lnTo>
                      <a:pt x="503" y="265"/>
                    </a:lnTo>
                    <a:lnTo>
                      <a:pt x="505" y="269"/>
                    </a:lnTo>
                    <a:lnTo>
                      <a:pt x="508" y="270"/>
                    </a:lnTo>
                    <a:lnTo>
                      <a:pt x="511" y="272"/>
                    </a:lnTo>
                    <a:lnTo>
                      <a:pt x="514" y="275"/>
                    </a:lnTo>
                    <a:lnTo>
                      <a:pt x="519" y="276"/>
                    </a:lnTo>
                    <a:lnTo>
                      <a:pt x="532" y="278"/>
                    </a:lnTo>
                    <a:lnTo>
                      <a:pt x="553" y="279"/>
                    </a:lnTo>
                    <a:lnTo>
                      <a:pt x="592" y="279"/>
                    </a:lnTo>
                    <a:lnTo>
                      <a:pt x="620" y="279"/>
                    </a:lnTo>
                    <a:lnTo>
                      <a:pt x="636" y="279"/>
                    </a:lnTo>
                    <a:lnTo>
                      <a:pt x="642" y="279"/>
                    </a:lnTo>
                    <a:lnTo>
                      <a:pt x="689" y="293"/>
                    </a:lnTo>
                    <a:lnTo>
                      <a:pt x="703" y="361"/>
                    </a:lnTo>
                    <a:lnTo>
                      <a:pt x="696" y="394"/>
                    </a:lnTo>
                    <a:lnTo>
                      <a:pt x="642" y="436"/>
                    </a:lnTo>
                    <a:lnTo>
                      <a:pt x="375" y="40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7E0593B-7544-004B-A66B-387EEE9A2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6800" y="1894557"/>
                <a:ext cx="271309" cy="238938"/>
              </a:xfrm>
              <a:custGeom>
                <a:avLst/>
                <a:gdLst/>
                <a:ahLst/>
                <a:cxnLst>
                  <a:cxn ang="0">
                    <a:pos x="354" y="443"/>
                  </a:cxn>
                  <a:cxn ang="0">
                    <a:pos x="218" y="620"/>
                  </a:cxn>
                  <a:cxn ang="0">
                    <a:pos x="198" y="477"/>
                  </a:cxn>
                  <a:cxn ang="0">
                    <a:pos x="188" y="471"/>
                  </a:cxn>
                  <a:cxn ang="0">
                    <a:pos x="164" y="461"/>
                  </a:cxn>
                  <a:cxn ang="0">
                    <a:pos x="149" y="458"/>
                  </a:cxn>
                  <a:cxn ang="0">
                    <a:pos x="135" y="459"/>
                  </a:cxn>
                  <a:cxn ang="0">
                    <a:pos x="121" y="465"/>
                  </a:cxn>
                  <a:cxn ang="0">
                    <a:pos x="109" y="477"/>
                  </a:cxn>
                  <a:cxn ang="0">
                    <a:pos x="97" y="491"/>
                  </a:cxn>
                  <a:cxn ang="0">
                    <a:pos x="81" y="501"/>
                  </a:cxn>
                  <a:cxn ang="0">
                    <a:pos x="63" y="510"/>
                  </a:cxn>
                  <a:cxn ang="0">
                    <a:pos x="44" y="515"/>
                  </a:cxn>
                  <a:cxn ang="0">
                    <a:pos x="0" y="524"/>
                  </a:cxn>
                  <a:cxn ang="0">
                    <a:pos x="89" y="374"/>
                  </a:cxn>
                  <a:cxn ang="0">
                    <a:pos x="44" y="289"/>
                  </a:cxn>
                  <a:cxn ang="0">
                    <a:pos x="61" y="220"/>
                  </a:cxn>
                  <a:cxn ang="0">
                    <a:pos x="76" y="146"/>
                  </a:cxn>
                  <a:cxn ang="0">
                    <a:pos x="82" y="97"/>
                  </a:cxn>
                  <a:cxn ang="0">
                    <a:pos x="84" y="54"/>
                  </a:cxn>
                  <a:cxn ang="0">
                    <a:pos x="82" y="29"/>
                  </a:cxn>
                  <a:cxn ang="0">
                    <a:pos x="78" y="18"/>
                  </a:cxn>
                  <a:cxn ang="0">
                    <a:pos x="72" y="10"/>
                  </a:cxn>
                  <a:cxn ang="0">
                    <a:pos x="70" y="5"/>
                  </a:cxn>
                  <a:cxn ang="0">
                    <a:pos x="71" y="1"/>
                  </a:cxn>
                  <a:cxn ang="0">
                    <a:pos x="75" y="0"/>
                  </a:cxn>
                  <a:cxn ang="0">
                    <a:pos x="95" y="6"/>
                  </a:cxn>
                  <a:cxn ang="0">
                    <a:pos x="140" y="25"/>
                  </a:cxn>
                  <a:cxn ang="0">
                    <a:pos x="178" y="43"/>
                  </a:cxn>
                  <a:cxn ang="0">
                    <a:pos x="259" y="81"/>
                  </a:cxn>
                  <a:cxn ang="0">
                    <a:pos x="389" y="197"/>
                  </a:cxn>
                  <a:cxn ang="0">
                    <a:pos x="504" y="259"/>
                  </a:cxn>
                  <a:cxn ang="0">
                    <a:pos x="503" y="265"/>
                  </a:cxn>
                  <a:cxn ang="0">
                    <a:pos x="508" y="270"/>
                  </a:cxn>
                  <a:cxn ang="0">
                    <a:pos x="514" y="275"/>
                  </a:cxn>
                  <a:cxn ang="0">
                    <a:pos x="532" y="278"/>
                  </a:cxn>
                  <a:cxn ang="0">
                    <a:pos x="592" y="279"/>
                  </a:cxn>
                  <a:cxn ang="0">
                    <a:pos x="636" y="279"/>
                  </a:cxn>
                  <a:cxn ang="0">
                    <a:pos x="689" y="293"/>
                  </a:cxn>
                  <a:cxn ang="0">
                    <a:pos x="696" y="394"/>
                  </a:cxn>
                </a:cxnLst>
                <a:rect l="0" t="0" r="r" b="b"/>
                <a:pathLst>
                  <a:path w="703" h="620">
                    <a:moveTo>
                      <a:pt x="375" y="402"/>
                    </a:moveTo>
                    <a:lnTo>
                      <a:pt x="354" y="443"/>
                    </a:lnTo>
                    <a:lnTo>
                      <a:pt x="280" y="545"/>
                    </a:lnTo>
                    <a:lnTo>
                      <a:pt x="218" y="620"/>
                    </a:lnTo>
                    <a:lnTo>
                      <a:pt x="205" y="532"/>
                    </a:lnTo>
                    <a:lnTo>
                      <a:pt x="198" y="477"/>
                    </a:lnTo>
                    <a:lnTo>
                      <a:pt x="196" y="475"/>
                    </a:lnTo>
                    <a:lnTo>
                      <a:pt x="188" y="471"/>
                    </a:lnTo>
                    <a:lnTo>
                      <a:pt x="177" y="466"/>
                    </a:lnTo>
                    <a:lnTo>
                      <a:pt x="164" y="461"/>
                    </a:lnTo>
                    <a:lnTo>
                      <a:pt x="157" y="459"/>
                    </a:lnTo>
                    <a:lnTo>
                      <a:pt x="149" y="458"/>
                    </a:lnTo>
                    <a:lnTo>
                      <a:pt x="142" y="458"/>
                    </a:lnTo>
                    <a:lnTo>
                      <a:pt x="135" y="459"/>
                    </a:lnTo>
                    <a:lnTo>
                      <a:pt x="128" y="461"/>
                    </a:lnTo>
                    <a:lnTo>
                      <a:pt x="121" y="465"/>
                    </a:lnTo>
                    <a:lnTo>
                      <a:pt x="115" y="470"/>
                    </a:lnTo>
                    <a:lnTo>
                      <a:pt x="109" y="477"/>
                    </a:lnTo>
                    <a:lnTo>
                      <a:pt x="104" y="484"/>
                    </a:lnTo>
                    <a:lnTo>
                      <a:pt x="97" y="491"/>
                    </a:lnTo>
                    <a:lnTo>
                      <a:pt x="89" y="496"/>
                    </a:lnTo>
                    <a:lnTo>
                      <a:pt x="81" y="501"/>
                    </a:lnTo>
                    <a:lnTo>
                      <a:pt x="72" y="506"/>
                    </a:lnTo>
                    <a:lnTo>
                      <a:pt x="63" y="510"/>
                    </a:lnTo>
                    <a:lnTo>
                      <a:pt x="54" y="513"/>
                    </a:lnTo>
                    <a:lnTo>
                      <a:pt x="44" y="515"/>
                    </a:lnTo>
                    <a:lnTo>
                      <a:pt x="13" y="523"/>
                    </a:lnTo>
                    <a:lnTo>
                      <a:pt x="0" y="524"/>
                    </a:lnTo>
                    <a:lnTo>
                      <a:pt x="82" y="429"/>
                    </a:lnTo>
                    <a:lnTo>
                      <a:pt x="89" y="374"/>
                    </a:lnTo>
                    <a:lnTo>
                      <a:pt x="41" y="299"/>
                    </a:lnTo>
                    <a:lnTo>
                      <a:pt x="44" y="289"/>
                    </a:lnTo>
                    <a:lnTo>
                      <a:pt x="51" y="261"/>
                    </a:lnTo>
                    <a:lnTo>
                      <a:pt x="61" y="220"/>
                    </a:lnTo>
                    <a:lnTo>
                      <a:pt x="71" y="172"/>
                    </a:lnTo>
                    <a:lnTo>
                      <a:pt x="76" y="146"/>
                    </a:lnTo>
                    <a:lnTo>
                      <a:pt x="79" y="121"/>
                    </a:lnTo>
                    <a:lnTo>
                      <a:pt x="82" y="97"/>
                    </a:lnTo>
                    <a:lnTo>
                      <a:pt x="84" y="75"/>
                    </a:lnTo>
                    <a:lnTo>
                      <a:pt x="84" y="54"/>
                    </a:lnTo>
                    <a:lnTo>
                      <a:pt x="83" y="37"/>
                    </a:lnTo>
                    <a:lnTo>
                      <a:pt x="82" y="29"/>
                    </a:lnTo>
                    <a:lnTo>
                      <a:pt x="80" y="23"/>
                    </a:lnTo>
                    <a:lnTo>
                      <a:pt x="78" y="18"/>
                    </a:lnTo>
                    <a:lnTo>
                      <a:pt x="76" y="13"/>
                    </a:lnTo>
                    <a:lnTo>
                      <a:pt x="72" y="10"/>
                    </a:lnTo>
                    <a:lnTo>
                      <a:pt x="71" y="7"/>
                    </a:lnTo>
                    <a:lnTo>
                      <a:pt x="70" y="5"/>
                    </a:lnTo>
                    <a:lnTo>
                      <a:pt x="70" y="2"/>
                    </a:lnTo>
                    <a:lnTo>
                      <a:pt x="71" y="1"/>
                    </a:lnTo>
                    <a:lnTo>
                      <a:pt x="72" y="1"/>
                    </a:lnTo>
                    <a:lnTo>
                      <a:pt x="75" y="0"/>
                    </a:lnTo>
                    <a:lnTo>
                      <a:pt x="78" y="1"/>
                    </a:lnTo>
                    <a:lnTo>
                      <a:pt x="95" y="6"/>
                    </a:lnTo>
                    <a:lnTo>
                      <a:pt x="117" y="14"/>
                    </a:lnTo>
                    <a:lnTo>
                      <a:pt x="140" y="25"/>
                    </a:lnTo>
                    <a:lnTo>
                      <a:pt x="162" y="36"/>
                    </a:lnTo>
                    <a:lnTo>
                      <a:pt x="178" y="43"/>
                    </a:lnTo>
                    <a:lnTo>
                      <a:pt x="185" y="47"/>
                    </a:lnTo>
                    <a:lnTo>
                      <a:pt x="259" y="81"/>
                    </a:lnTo>
                    <a:lnTo>
                      <a:pt x="348" y="122"/>
                    </a:lnTo>
                    <a:lnTo>
                      <a:pt x="389" y="197"/>
                    </a:lnTo>
                    <a:lnTo>
                      <a:pt x="504" y="258"/>
                    </a:lnTo>
                    <a:lnTo>
                      <a:pt x="504" y="259"/>
                    </a:lnTo>
                    <a:lnTo>
                      <a:pt x="503" y="262"/>
                    </a:lnTo>
                    <a:lnTo>
                      <a:pt x="503" y="265"/>
                    </a:lnTo>
                    <a:lnTo>
                      <a:pt x="505" y="269"/>
                    </a:lnTo>
                    <a:lnTo>
                      <a:pt x="508" y="270"/>
                    </a:lnTo>
                    <a:lnTo>
                      <a:pt x="511" y="272"/>
                    </a:lnTo>
                    <a:lnTo>
                      <a:pt x="514" y="275"/>
                    </a:lnTo>
                    <a:lnTo>
                      <a:pt x="519" y="276"/>
                    </a:lnTo>
                    <a:lnTo>
                      <a:pt x="532" y="278"/>
                    </a:lnTo>
                    <a:lnTo>
                      <a:pt x="553" y="279"/>
                    </a:lnTo>
                    <a:lnTo>
                      <a:pt x="592" y="279"/>
                    </a:lnTo>
                    <a:lnTo>
                      <a:pt x="620" y="279"/>
                    </a:lnTo>
                    <a:lnTo>
                      <a:pt x="636" y="279"/>
                    </a:lnTo>
                    <a:lnTo>
                      <a:pt x="642" y="279"/>
                    </a:lnTo>
                    <a:lnTo>
                      <a:pt x="689" y="293"/>
                    </a:lnTo>
                    <a:lnTo>
                      <a:pt x="703" y="361"/>
                    </a:lnTo>
                    <a:lnTo>
                      <a:pt x="696" y="394"/>
                    </a:lnTo>
                    <a:lnTo>
                      <a:pt x="642" y="436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5" name="Freeform 38">
                <a:extLst>
                  <a:ext uri="{FF2B5EF4-FFF2-40B4-BE49-F238E27FC236}">
                    <a16:creationId xmlns:a16="http://schemas.microsoft.com/office/drawing/2014/main" id="{B1443C1D-E493-1E49-B75C-4392473D5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6" name="Freeform 39">
                <a:extLst>
                  <a:ext uri="{FF2B5EF4-FFF2-40B4-BE49-F238E27FC236}">
                    <a16:creationId xmlns:a16="http://schemas.microsoft.com/office/drawing/2014/main" id="{B9B0D979-499B-8247-B5A0-5A66B68DF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7" name="Freeform 40">
                <a:extLst>
                  <a:ext uri="{FF2B5EF4-FFF2-40B4-BE49-F238E27FC236}">
                    <a16:creationId xmlns:a16="http://schemas.microsoft.com/office/drawing/2014/main" id="{5A5F5176-213A-074B-814B-675250458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8" name="Freeform 41">
                <a:extLst>
                  <a:ext uri="{FF2B5EF4-FFF2-40B4-BE49-F238E27FC236}">
                    <a16:creationId xmlns:a16="http://schemas.microsoft.com/office/drawing/2014/main" id="{28C03333-80E8-E94F-9D7C-A55477796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9730" y="1741945"/>
                <a:ext cx="138738" cy="189609"/>
              </a:xfrm>
              <a:custGeom>
                <a:avLst/>
                <a:gdLst/>
                <a:ahLst/>
                <a:cxnLst>
                  <a:cxn ang="0">
                    <a:pos x="361" y="395"/>
                  </a:cxn>
                  <a:cxn ang="0">
                    <a:pos x="320" y="443"/>
                  </a:cxn>
                  <a:cxn ang="0">
                    <a:pos x="198" y="450"/>
                  </a:cxn>
                  <a:cxn ang="0">
                    <a:pos x="122" y="491"/>
                  </a:cxn>
                  <a:cxn ang="0">
                    <a:pos x="68" y="484"/>
                  </a:cxn>
                  <a:cxn ang="0">
                    <a:pos x="27" y="450"/>
                  </a:cxn>
                  <a:cxn ang="0">
                    <a:pos x="20" y="375"/>
                  </a:cxn>
                  <a:cxn ang="0">
                    <a:pos x="23" y="373"/>
                  </a:cxn>
                  <a:cxn ang="0">
                    <a:pos x="28" y="364"/>
                  </a:cxn>
                  <a:cxn ang="0">
                    <a:pos x="30" y="357"/>
                  </a:cxn>
                  <a:cxn ang="0">
                    <a:pos x="31" y="349"/>
                  </a:cxn>
                  <a:cxn ang="0">
                    <a:pos x="30" y="339"/>
                  </a:cxn>
                  <a:cxn ang="0">
                    <a:pos x="27" y="327"/>
                  </a:cxn>
                  <a:cxn ang="0">
                    <a:pos x="17" y="299"/>
                  </a:cxn>
                  <a:cxn ang="0">
                    <a:pos x="8" y="270"/>
                  </a:cxn>
                  <a:cxn ang="0">
                    <a:pos x="2" y="247"/>
                  </a:cxn>
                  <a:cxn ang="0">
                    <a:pos x="0" y="239"/>
                  </a:cxn>
                  <a:cxn ang="0">
                    <a:pos x="4" y="236"/>
                  </a:cxn>
                  <a:cxn ang="0">
                    <a:pos x="17" y="232"/>
                  </a:cxn>
                  <a:cxn ang="0">
                    <a:pos x="27" y="229"/>
                  </a:cxn>
                  <a:cxn ang="0">
                    <a:pos x="37" y="227"/>
                  </a:cxn>
                  <a:cxn ang="0">
                    <a:pos x="49" y="226"/>
                  </a:cxn>
                  <a:cxn ang="0">
                    <a:pos x="61" y="225"/>
                  </a:cxn>
                  <a:cxn ang="0">
                    <a:pos x="87" y="226"/>
                  </a:cxn>
                  <a:cxn ang="0">
                    <a:pos x="108" y="228"/>
                  </a:cxn>
                  <a:cxn ang="0">
                    <a:pos x="123" y="231"/>
                  </a:cxn>
                  <a:cxn ang="0">
                    <a:pos x="130" y="232"/>
                  </a:cxn>
                  <a:cxn ang="0">
                    <a:pos x="190" y="225"/>
                  </a:cxn>
                  <a:cxn ang="0">
                    <a:pos x="266" y="253"/>
                  </a:cxn>
                  <a:cxn ang="0">
                    <a:pos x="307" y="280"/>
                  </a:cxn>
                  <a:cxn ang="0">
                    <a:pos x="327" y="198"/>
                  </a:cxn>
                  <a:cxn ang="0">
                    <a:pos x="354" y="109"/>
                  </a:cxn>
                  <a:cxn ang="0">
                    <a:pos x="354" y="61"/>
                  </a:cxn>
                  <a:cxn ang="0">
                    <a:pos x="293" y="61"/>
                  </a:cxn>
                  <a:cxn ang="0">
                    <a:pos x="231" y="0"/>
                  </a:cxn>
                  <a:cxn ang="0">
                    <a:pos x="361" y="395"/>
                  </a:cxn>
                </a:cxnLst>
                <a:rect l="0" t="0" r="r" b="b"/>
                <a:pathLst>
                  <a:path w="361" h="491">
                    <a:moveTo>
                      <a:pt x="361" y="395"/>
                    </a:moveTo>
                    <a:lnTo>
                      <a:pt x="320" y="443"/>
                    </a:lnTo>
                    <a:lnTo>
                      <a:pt x="198" y="450"/>
                    </a:lnTo>
                    <a:lnTo>
                      <a:pt x="122" y="491"/>
                    </a:lnTo>
                    <a:lnTo>
                      <a:pt x="68" y="484"/>
                    </a:lnTo>
                    <a:lnTo>
                      <a:pt x="27" y="450"/>
                    </a:lnTo>
                    <a:lnTo>
                      <a:pt x="20" y="375"/>
                    </a:lnTo>
                    <a:lnTo>
                      <a:pt x="23" y="373"/>
                    </a:lnTo>
                    <a:lnTo>
                      <a:pt x="28" y="364"/>
                    </a:lnTo>
                    <a:lnTo>
                      <a:pt x="30" y="357"/>
                    </a:lnTo>
                    <a:lnTo>
                      <a:pt x="31" y="349"/>
                    </a:lnTo>
                    <a:lnTo>
                      <a:pt x="30" y="339"/>
                    </a:lnTo>
                    <a:lnTo>
                      <a:pt x="27" y="327"/>
                    </a:lnTo>
                    <a:lnTo>
                      <a:pt x="17" y="299"/>
                    </a:lnTo>
                    <a:lnTo>
                      <a:pt x="8" y="270"/>
                    </a:lnTo>
                    <a:lnTo>
                      <a:pt x="2" y="247"/>
                    </a:lnTo>
                    <a:lnTo>
                      <a:pt x="0" y="239"/>
                    </a:lnTo>
                    <a:lnTo>
                      <a:pt x="4" y="236"/>
                    </a:lnTo>
                    <a:lnTo>
                      <a:pt x="17" y="232"/>
                    </a:lnTo>
                    <a:lnTo>
                      <a:pt x="27" y="229"/>
                    </a:lnTo>
                    <a:lnTo>
                      <a:pt x="37" y="227"/>
                    </a:lnTo>
                    <a:lnTo>
                      <a:pt x="49" y="226"/>
                    </a:lnTo>
                    <a:lnTo>
                      <a:pt x="61" y="225"/>
                    </a:lnTo>
                    <a:lnTo>
                      <a:pt x="87" y="226"/>
                    </a:lnTo>
                    <a:lnTo>
                      <a:pt x="108" y="228"/>
                    </a:lnTo>
                    <a:lnTo>
                      <a:pt x="123" y="231"/>
                    </a:lnTo>
                    <a:lnTo>
                      <a:pt x="130" y="232"/>
                    </a:lnTo>
                    <a:lnTo>
                      <a:pt x="190" y="225"/>
                    </a:lnTo>
                    <a:lnTo>
                      <a:pt x="266" y="253"/>
                    </a:lnTo>
                    <a:lnTo>
                      <a:pt x="307" y="280"/>
                    </a:lnTo>
                    <a:lnTo>
                      <a:pt x="327" y="198"/>
                    </a:lnTo>
                    <a:lnTo>
                      <a:pt x="354" y="109"/>
                    </a:lnTo>
                    <a:lnTo>
                      <a:pt x="354" y="61"/>
                    </a:lnTo>
                    <a:lnTo>
                      <a:pt x="293" y="61"/>
                    </a:lnTo>
                    <a:lnTo>
                      <a:pt x="231" y="0"/>
                    </a:lnTo>
                    <a:lnTo>
                      <a:pt x="361" y="39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9" name="Freeform 42">
                <a:extLst>
                  <a:ext uri="{FF2B5EF4-FFF2-40B4-BE49-F238E27FC236}">
                    <a16:creationId xmlns:a16="http://schemas.microsoft.com/office/drawing/2014/main" id="{EEEE1D2A-88D7-B547-8C2C-F791E991A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9730" y="1741945"/>
                <a:ext cx="138738" cy="189609"/>
              </a:xfrm>
              <a:custGeom>
                <a:avLst/>
                <a:gdLst/>
                <a:ahLst/>
                <a:cxnLst>
                  <a:cxn ang="0">
                    <a:pos x="361" y="395"/>
                  </a:cxn>
                  <a:cxn ang="0">
                    <a:pos x="320" y="443"/>
                  </a:cxn>
                  <a:cxn ang="0">
                    <a:pos x="198" y="450"/>
                  </a:cxn>
                  <a:cxn ang="0">
                    <a:pos x="122" y="491"/>
                  </a:cxn>
                  <a:cxn ang="0">
                    <a:pos x="68" y="484"/>
                  </a:cxn>
                  <a:cxn ang="0">
                    <a:pos x="27" y="450"/>
                  </a:cxn>
                  <a:cxn ang="0">
                    <a:pos x="20" y="375"/>
                  </a:cxn>
                  <a:cxn ang="0">
                    <a:pos x="23" y="373"/>
                  </a:cxn>
                  <a:cxn ang="0">
                    <a:pos x="28" y="364"/>
                  </a:cxn>
                  <a:cxn ang="0">
                    <a:pos x="30" y="357"/>
                  </a:cxn>
                  <a:cxn ang="0">
                    <a:pos x="31" y="349"/>
                  </a:cxn>
                  <a:cxn ang="0">
                    <a:pos x="30" y="339"/>
                  </a:cxn>
                  <a:cxn ang="0">
                    <a:pos x="27" y="327"/>
                  </a:cxn>
                  <a:cxn ang="0">
                    <a:pos x="17" y="299"/>
                  </a:cxn>
                  <a:cxn ang="0">
                    <a:pos x="8" y="270"/>
                  </a:cxn>
                  <a:cxn ang="0">
                    <a:pos x="2" y="247"/>
                  </a:cxn>
                  <a:cxn ang="0">
                    <a:pos x="0" y="239"/>
                  </a:cxn>
                  <a:cxn ang="0">
                    <a:pos x="4" y="236"/>
                  </a:cxn>
                  <a:cxn ang="0">
                    <a:pos x="17" y="232"/>
                  </a:cxn>
                  <a:cxn ang="0">
                    <a:pos x="27" y="229"/>
                  </a:cxn>
                  <a:cxn ang="0">
                    <a:pos x="37" y="227"/>
                  </a:cxn>
                  <a:cxn ang="0">
                    <a:pos x="49" y="226"/>
                  </a:cxn>
                  <a:cxn ang="0">
                    <a:pos x="61" y="225"/>
                  </a:cxn>
                  <a:cxn ang="0">
                    <a:pos x="87" y="226"/>
                  </a:cxn>
                  <a:cxn ang="0">
                    <a:pos x="108" y="228"/>
                  </a:cxn>
                  <a:cxn ang="0">
                    <a:pos x="123" y="231"/>
                  </a:cxn>
                  <a:cxn ang="0">
                    <a:pos x="130" y="232"/>
                  </a:cxn>
                  <a:cxn ang="0">
                    <a:pos x="190" y="225"/>
                  </a:cxn>
                  <a:cxn ang="0">
                    <a:pos x="266" y="253"/>
                  </a:cxn>
                  <a:cxn ang="0">
                    <a:pos x="307" y="280"/>
                  </a:cxn>
                  <a:cxn ang="0">
                    <a:pos x="327" y="198"/>
                  </a:cxn>
                  <a:cxn ang="0">
                    <a:pos x="354" y="109"/>
                  </a:cxn>
                  <a:cxn ang="0">
                    <a:pos x="354" y="61"/>
                  </a:cxn>
                  <a:cxn ang="0">
                    <a:pos x="293" y="61"/>
                  </a:cxn>
                  <a:cxn ang="0">
                    <a:pos x="231" y="0"/>
                  </a:cxn>
                </a:cxnLst>
                <a:rect l="0" t="0" r="r" b="b"/>
                <a:pathLst>
                  <a:path w="361" h="491">
                    <a:moveTo>
                      <a:pt x="361" y="395"/>
                    </a:moveTo>
                    <a:lnTo>
                      <a:pt x="320" y="443"/>
                    </a:lnTo>
                    <a:lnTo>
                      <a:pt x="198" y="450"/>
                    </a:lnTo>
                    <a:lnTo>
                      <a:pt x="122" y="491"/>
                    </a:lnTo>
                    <a:lnTo>
                      <a:pt x="68" y="484"/>
                    </a:lnTo>
                    <a:lnTo>
                      <a:pt x="27" y="450"/>
                    </a:lnTo>
                    <a:lnTo>
                      <a:pt x="20" y="375"/>
                    </a:lnTo>
                    <a:lnTo>
                      <a:pt x="23" y="373"/>
                    </a:lnTo>
                    <a:lnTo>
                      <a:pt x="28" y="364"/>
                    </a:lnTo>
                    <a:lnTo>
                      <a:pt x="30" y="357"/>
                    </a:lnTo>
                    <a:lnTo>
                      <a:pt x="31" y="349"/>
                    </a:lnTo>
                    <a:lnTo>
                      <a:pt x="30" y="339"/>
                    </a:lnTo>
                    <a:lnTo>
                      <a:pt x="27" y="327"/>
                    </a:lnTo>
                    <a:lnTo>
                      <a:pt x="17" y="299"/>
                    </a:lnTo>
                    <a:lnTo>
                      <a:pt x="8" y="270"/>
                    </a:lnTo>
                    <a:lnTo>
                      <a:pt x="2" y="247"/>
                    </a:lnTo>
                    <a:lnTo>
                      <a:pt x="0" y="239"/>
                    </a:lnTo>
                    <a:lnTo>
                      <a:pt x="4" y="236"/>
                    </a:lnTo>
                    <a:lnTo>
                      <a:pt x="17" y="232"/>
                    </a:lnTo>
                    <a:lnTo>
                      <a:pt x="27" y="229"/>
                    </a:lnTo>
                    <a:lnTo>
                      <a:pt x="37" y="227"/>
                    </a:lnTo>
                    <a:lnTo>
                      <a:pt x="49" y="226"/>
                    </a:lnTo>
                    <a:lnTo>
                      <a:pt x="61" y="225"/>
                    </a:lnTo>
                    <a:lnTo>
                      <a:pt x="87" y="226"/>
                    </a:lnTo>
                    <a:lnTo>
                      <a:pt x="108" y="228"/>
                    </a:lnTo>
                    <a:lnTo>
                      <a:pt x="123" y="231"/>
                    </a:lnTo>
                    <a:lnTo>
                      <a:pt x="130" y="232"/>
                    </a:lnTo>
                    <a:lnTo>
                      <a:pt x="190" y="225"/>
                    </a:lnTo>
                    <a:lnTo>
                      <a:pt x="266" y="253"/>
                    </a:lnTo>
                    <a:lnTo>
                      <a:pt x="307" y="280"/>
                    </a:lnTo>
                    <a:lnTo>
                      <a:pt x="327" y="198"/>
                    </a:lnTo>
                    <a:lnTo>
                      <a:pt x="354" y="109"/>
                    </a:lnTo>
                    <a:lnTo>
                      <a:pt x="354" y="61"/>
                    </a:lnTo>
                    <a:lnTo>
                      <a:pt x="293" y="61"/>
                    </a:lnTo>
                    <a:lnTo>
                      <a:pt x="231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0" name="Freeform 43">
                <a:extLst>
                  <a:ext uri="{FF2B5EF4-FFF2-40B4-BE49-F238E27FC236}">
                    <a16:creationId xmlns:a16="http://schemas.microsoft.com/office/drawing/2014/main" id="{FA20B578-7495-594A-A55A-900912114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0195" y="1168496"/>
                <a:ext cx="1075987" cy="826260"/>
              </a:xfrm>
              <a:custGeom>
                <a:avLst/>
                <a:gdLst/>
                <a:ahLst/>
                <a:cxnLst>
                  <a:cxn ang="0">
                    <a:pos x="1985" y="1371"/>
                  </a:cxn>
                  <a:cxn ang="0">
                    <a:pos x="1793" y="1282"/>
                  </a:cxn>
                  <a:cxn ang="0">
                    <a:pos x="1446" y="1016"/>
                  </a:cxn>
                  <a:cxn ang="0">
                    <a:pos x="1159" y="859"/>
                  </a:cxn>
                  <a:cxn ang="0">
                    <a:pos x="812" y="969"/>
                  </a:cxn>
                  <a:cxn ang="0">
                    <a:pos x="456" y="927"/>
                  </a:cxn>
                  <a:cxn ang="0">
                    <a:pos x="355" y="864"/>
                  </a:cxn>
                  <a:cxn ang="0">
                    <a:pos x="316" y="888"/>
                  </a:cxn>
                  <a:cxn ang="0">
                    <a:pos x="290" y="938"/>
                  </a:cxn>
                  <a:cxn ang="0">
                    <a:pos x="263" y="945"/>
                  </a:cxn>
                  <a:cxn ang="0">
                    <a:pos x="252" y="744"/>
                  </a:cxn>
                  <a:cxn ang="0">
                    <a:pos x="192" y="796"/>
                  </a:cxn>
                  <a:cxn ang="0">
                    <a:pos x="150" y="794"/>
                  </a:cxn>
                  <a:cxn ang="0">
                    <a:pos x="34" y="573"/>
                  </a:cxn>
                  <a:cxn ang="0">
                    <a:pos x="40" y="517"/>
                  </a:cxn>
                  <a:cxn ang="0">
                    <a:pos x="9" y="427"/>
                  </a:cxn>
                  <a:cxn ang="0">
                    <a:pos x="63" y="224"/>
                  </a:cxn>
                  <a:cxn ang="0">
                    <a:pos x="152" y="89"/>
                  </a:cxn>
                  <a:cxn ang="0">
                    <a:pos x="212" y="49"/>
                  </a:cxn>
                  <a:cxn ang="0">
                    <a:pos x="306" y="109"/>
                  </a:cxn>
                  <a:cxn ang="0">
                    <a:pos x="450" y="621"/>
                  </a:cxn>
                  <a:cxn ang="0">
                    <a:pos x="341" y="178"/>
                  </a:cxn>
                  <a:cxn ang="0">
                    <a:pos x="621" y="143"/>
                  </a:cxn>
                  <a:cxn ang="0">
                    <a:pos x="968" y="198"/>
                  </a:cxn>
                  <a:cxn ang="0">
                    <a:pos x="1095" y="230"/>
                  </a:cxn>
                  <a:cxn ang="0">
                    <a:pos x="1194" y="257"/>
                  </a:cxn>
                  <a:cxn ang="0">
                    <a:pos x="1528" y="382"/>
                  </a:cxn>
                  <a:cxn ang="0">
                    <a:pos x="1964" y="580"/>
                  </a:cxn>
                  <a:cxn ang="0">
                    <a:pos x="1970" y="771"/>
                  </a:cxn>
                  <a:cxn ang="0">
                    <a:pos x="2007" y="789"/>
                  </a:cxn>
                  <a:cxn ang="0">
                    <a:pos x="2123" y="799"/>
                  </a:cxn>
                  <a:cxn ang="0">
                    <a:pos x="2277" y="798"/>
                  </a:cxn>
                  <a:cxn ang="0">
                    <a:pos x="2360" y="868"/>
                  </a:cxn>
                  <a:cxn ang="0">
                    <a:pos x="2435" y="880"/>
                  </a:cxn>
                  <a:cxn ang="0">
                    <a:pos x="2551" y="885"/>
                  </a:cxn>
                  <a:cxn ang="0">
                    <a:pos x="2613" y="922"/>
                  </a:cxn>
                  <a:cxn ang="0">
                    <a:pos x="2695" y="1026"/>
                  </a:cxn>
                  <a:cxn ang="0">
                    <a:pos x="2693" y="1234"/>
                  </a:cxn>
                  <a:cxn ang="0">
                    <a:pos x="2372" y="1214"/>
                  </a:cxn>
                  <a:cxn ang="0">
                    <a:pos x="2250" y="1269"/>
                  </a:cxn>
                  <a:cxn ang="0">
                    <a:pos x="2437" y="1444"/>
                  </a:cxn>
                  <a:cxn ang="0">
                    <a:pos x="2501" y="1459"/>
                  </a:cxn>
                  <a:cxn ang="0">
                    <a:pos x="2565" y="1455"/>
                  </a:cxn>
                  <a:cxn ang="0">
                    <a:pos x="2584" y="1445"/>
                  </a:cxn>
                  <a:cxn ang="0">
                    <a:pos x="2720" y="1602"/>
                  </a:cxn>
                  <a:cxn ang="0">
                    <a:pos x="2668" y="1877"/>
                  </a:cxn>
                  <a:cxn ang="0">
                    <a:pos x="2470" y="1750"/>
                  </a:cxn>
                  <a:cxn ang="0">
                    <a:pos x="2462" y="1903"/>
                  </a:cxn>
                  <a:cxn ang="0">
                    <a:pos x="2601" y="1936"/>
                  </a:cxn>
                  <a:cxn ang="0">
                    <a:pos x="2769" y="1988"/>
                  </a:cxn>
                  <a:cxn ang="0">
                    <a:pos x="2787" y="2027"/>
                  </a:cxn>
                  <a:cxn ang="0">
                    <a:pos x="2789" y="2121"/>
                  </a:cxn>
                  <a:cxn ang="0">
                    <a:pos x="2604" y="2120"/>
                  </a:cxn>
                  <a:cxn ang="0">
                    <a:pos x="2522" y="2109"/>
                  </a:cxn>
                  <a:cxn ang="0">
                    <a:pos x="2326" y="2045"/>
                  </a:cxn>
                  <a:cxn ang="0">
                    <a:pos x="2293" y="2138"/>
                  </a:cxn>
                  <a:cxn ang="0">
                    <a:pos x="1970" y="1923"/>
                  </a:cxn>
                </a:cxnLst>
                <a:rect l="0" t="0" r="r" b="b"/>
                <a:pathLst>
                  <a:path w="2789" h="2141">
                    <a:moveTo>
                      <a:pt x="1684" y="1398"/>
                    </a:moveTo>
                    <a:lnTo>
                      <a:pt x="1800" y="1323"/>
                    </a:lnTo>
                    <a:lnTo>
                      <a:pt x="1847" y="1343"/>
                    </a:lnTo>
                    <a:lnTo>
                      <a:pt x="1909" y="1392"/>
                    </a:lnTo>
                    <a:lnTo>
                      <a:pt x="1950" y="1411"/>
                    </a:lnTo>
                    <a:lnTo>
                      <a:pt x="1985" y="1371"/>
                    </a:lnTo>
                    <a:lnTo>
                      <a:pt x="2004" y="1316"/>
                    </a:lnTo>
                    <a:lnTo>
                      <a:pt x="2039" y="1289"/>
                    </a:lnTo>
                    <a:lnTo>
                      <a:pt x="2032" y="1242"/>
                    </a:lnTo>
                    <a:lnTo>
                      <a:pt x="1895" y="1234"/>
                    </a:lnTo>
                    <a:lnTo>
                      <a:pt x="1861" y="1282"/>
                    </a:lnTo>
                    <a:lnTo>
                      <a:pt x="1793" y="1282"/>
                    </a:lnTo>
                    <a:lnTo>
                      <a:pt x="1705" y="1275"/>
                    </a:lnTo>
                    <a:lnTo>
                      <a:pt x="1677" y="1221"/>
                    </a:lnTo>
                    <a:lnTo>
                      <a:pt x="1697" y="1166"/>
                    </a:lnTo>
                    <a:lnTo>
                      <a:pt x="1629" y="1044"/>
                    </a:lnTo>
                    <a:lnTo>
                      <a:pt x="1520" y="1044"/>
                    </a:lnTo>
                    <a:lnTo>
                      <a:pt x="1446" y="1016"/>
                    </a:lnTo>
                    <a:lnTo>
                      <a:pt x="1425" y="983"/>
                    </a:lnTo>
                    <a:lnTo>
                      <a:pt x="1357" y="975"/>
                    </a:lnTo>
                    <a:lnTo>
                      <a:pt x="1323" y="948"/>
                    </a:lnTo>
                    <a:lnTo>
                      <a:pt x="1289" y="894"/>
                    </a:lnTo>
                    <a:lnTo>
                      <a:pt x="1261" y="859"/>
                    </a:lnTo>
                    <a:lnTo>
                      <a:pt x="1159" y="859"/>
                    </a:lnTo>
                    <a:lnTo>
                      <a:pt x="1111" y="825"/>
                    </a:lnTo>
                    <a:lnTo>
                      <a:pt x="1050" y="798"/>
                    </a:lnTo>
                    <a:lnTo>
                      <a:pt x="1016" y="873"/>
                    </a:lnTo>
                    <a:lnTo>
                      <a:pt x="900" y="873"/>
                    </a:lnTo>
                    <a:lnTo>
                      <a:pt x="872" y="927"/>
                    </a:lnTo>
                    <a:lnTo>
                      <a:pt x="812" y="969"/>
                    </a:lnTo>
                    <a:lnTo>
                      <a:pt x="777" y="886"/>
                    </a:lnTo>
                    <a:lnTo>
                      <a:pt x="743" y="921"/>
                    </a:lnTo>
                    <a:lnTo>
                      <a:pt x="682" y="934"/>
                    </a:lnTo>
                    <a:lnTo>
                      <a:pt x="566" y="927"/>
                    </a:lnTo>
                    <a:lnTo>
                      <a:pt x="504" y="927"/>
                    </a:lnTo>
                    <a:lnTo>
                      <a:pt x="456" y="927"/>
                    </a:lnTo>
                    <a:lnTo>
                      <a:pt x="409" y="927"/>
                    </a:lnTo>
                    <a:lnTo>
                      <a:pt x="388" y="866"/>
                    </a:lnTo>
                    <a:lnTo>
                      <a:pt x="386" y="866"/>
                    </a:lnTo>
                    <a:lnTo>
                      <a:pt x="379" y="864"/>
                    </a:lnTo>
                    <a:lnTo>
                      <a:pt x="368" y="863"/>
                    </a:lnTo>
                    <a:lnTo>
                      <a:pt x="355" y="864"/>
                    </a:lnTo>
                    <a:lnTo>
                      <a:pt x="349" y="865"/>
                    </a:lnTo>
                    <a:lnTo>
                      <a:pt x="342" y="867"/>
                    </a:lnTo>
                    <a:lnTo>
                      <a:pt x="334" y="870"/>
                    </a:lnTo>
                    <a:lnTo>
                      <a:pt x="328" y="875"/>
                    </a:lnTo>
                    <a:lnTo>
                      <a:pt x="322" y="881"/>
                    </a:lnTo>
                    <a:lnTo>
                      <a:pt x="316" y="888"/>
                    </a:lnTo>
                    <a:lnTo>
                      <a:pt x="311" y="896"/>
                    </a:lnTo>
                    <a:lnTo>
                      <a:pt x="306" y="907"/>
                    </a:lnTo>
                    <a:lnTo>
                      <a:pt x="303" y="918"/>
                    </a:lnTo>
                    <a:lnTo>
                      <a:pt x="299" y="926"/>
                    </a:lnTo>
                    <a:lnTo>
                      <a:pt x="295" y="933"/>
                    </a:lnTo>
                    <a:lnTo>
                      <a:pt x="290" y="938"/>
                    </a:lnTo>
                    <a:lnTo>
                      <a:pt x="287" y="943"/>
                    </a:lnTo>
                    <a:lnTo>
                      <a:pt x="283" y="945"/>
                    </a:lnTo>
                    <a:lnTo>
                      <a:pt x="278" y="947"/>
                    </a:lnTo>
                    <a:lnTo>
                      <a:pt x="275" y="947"/>
                    </a:lnTo>
                    <a:lnTo>
                      <a:pt x="269" y="947"/>
                    </a:lnTo>
                    <a:lnTo>
                      <a:pt x="263" y="945"/>
                    </a:lnTo>
                    <a:lnTo>
                      <a:pt x="260" y="943"/>
                    </a:lnTo>
                    <a:lnTo>
                      <a:pt x="259" y="942"/>
                    </a:lnTo>
                    <a:lnTo>
                      <a:pt x="177" y="894"/>
                    </a:lnTo>
                    <a:lnTo>
                      <a:pt x="191" y="825"/>
                    </a:lnTo>
                    <a:lnTo>
                      <a:pt x="252" y="791"/>
                    </a:lnTo>
                    <a:lnTo>
                      <a:pt x="252" y="744"/>
                    </a:lnTo>
                    <a:lnTo>
                      <a:pt x="246" y="753"/>
                    </a:lnTo>
                    <a:lnTo>
                      <a:pt x="230" y="771"/>
                    </a:lnTo>
                    <a:lnTo>
                      <a:pt x="219" y="781"/>
                    </a:lnTo>
                    <a:lnTo>
                      <a:pt x="206" y="789"/>
                    </a:lnTo>
                    <a:lnTo>
                      <a:pt x="199" y="794"/>
                    </a:lnTo>
                    <a:lnTo>
                      <a:pt x="192" y="796"/>
                    </a:lnTo>
                    <a:lnTo>
                      <a:pt x="184" y="798"/>
                    </a:lnTo>
                    <a:lnTo>
                      <a:pt x="177" y="798"/>
                    </a:lnTo>
                    <a:lnTo>
                      <a:pt x="169" y="798"/>
                    </a:lnTo>
                    <a:lnTo>
                      <a:pt x="163" y="797"/>
                    </a:lnTo>
                    <a:lnTo>
                      <a:pt x="156" y="796"/>
                    </a:lnTo>
                    <a:lnTo>
                      <a:pt x="150" y="794"/>
                    </a:lnTo>
                    <a:lnTo>
                      <a:pt x="140" y="789"/>
                    </a:lnTo>
                    <a:lnTo>
                      <a:pt x="131" y="785"/>
                    </a:lnTo>
                    <a:lnTo>
                      <a:pt x="120" y="775"/>
                    </a:lnTo>
                    <a:lnTo>
                      <a:pt x="115" y="771"/>
                    </a:lnTo>
                    <a:lnTo>
                      <a:pt x="68" y="689"/>
                    </a:lnTo>
                    <a:lnTo>
                      <a:pt x="34" y="573"/>
                    </a:lnTo>
                    <a:lnTo>
                      <a:pt x="36" y="567"/>
                    </a:lnTo>
                    <a:lnTo>
                      <a:pt x="42" y="552"/>
                    </a:lnTo>
                    <a:lnTo>
                      <a:pt x="43" y="542"/>
                    </a:lnTo>
                    <a:lnTo>
                      <a:pt x="43" y="530"/>
                    </a:lnTo>
                    <a:lnTo>
                      <a:pt x="42" y="524"/>
                    </a:lnTo>
                    <a:lnTo>
                      <a:pt x="40" y="517"/>
                    </a:lnTo>
                    <a:lnTo>
                      <a:pt x="38" y="512"/>
                    </a:lnTo>
                    <a:lnTo>
                      <a:pt x="34" y="505"/>
                    </a:lnTo>
                    <a:lnTo>
                      <a:pt x="27" y="489"/>
                    </a:lnTo>
                    <a:lnTo>
                      <a:pt x="20" y="471"/>
                    </a:lnTo>
                    <a:lnTo>
                      <a:pt x="14" y="449"/>
                    </a:lnTo>
                    <a:lnTo>
                      <a:pt x="9" y="427"/>
                    </a:lnTo>
                    <a:lnTo>
                      <a:pt x="2" y="391"/>
                    </a:lnTo>
                    <a:lnTo>
                      <a:pt x="0" y="376"/>
                    </a:lnTo>
                    <a:lnTo>
                      <a:pt x="41" y="273"/>
                    </a:lnTo>
                    <a:lnTo>
                      <a:pt x="44" y="267"/>
                    </a:lnTo>
                    <a:lnTo>
                      <a:pt x="53" y="248"/>
                    </a:lnTo>
                    <a:lnTo>
                      <a:pt x="63" y="224"/>
                    </a:lnTo>
                    <a:lnTo>
                      <a:pt x="75" y="198"/>
                    </a:lnTo>
                    <a:lnTo>
                      <a:pt x="83" y="183"/>
                    </a:lnTo>
                    <a:lnTo>
                      <a:pt x="95" y="165"/>
                    </a:lnTo>
                    <a:lnTo>
                      <a:pt x="109" y="144"/>
                    </a:lnTo>
                    <a:lnTo>
                      <a:pt x="124" y="124"/>
                    </a:lnTo>
                    <a:lnTo>
                      <a:pt x="152" y="89"/>
                    </a:lnTo>
                    <a:lnTo>
                      <a:pt x="164" y="75"/>
                    </a:lnTo>
                    <a:lnTo>
                      <a:pt x="168" y="71"/>
                    </a:lnTo>
                    <a:lnTo>
                      <a:pt x="181" y="61"/>
                    </a:lnTo>
                    <a:lnTo>
                      <a:pt x="191" y="57"/>
                    </a:lnTo>
                    <a:lnTo>
                      <a:pt x="201" y="53"/>
                    </a:lnTo>
                    <a:lnTo>
                      <a:pt x="212" y="49"/>
                    </a:lnTo>
                    <a:lnTo>
                      <a:pt x="225" y="48"/>
                    </a:lnTo>
                    <a:lnTo>
                      <a:pt x="251" y="48"/>
                    </a:lnTo>
                    <a:lnTo>
                      <a:pt x="275" y="48"/>
                    </a:lnTo>
                    <a:lnTo>
                      <a:pt x="293" y="48"/>
                    </a:lnTo>
                    <a:lnTo>
                      <a:pt x="300" y="48"/>
                    </a:lnTo>
                    <a:lnTo>
                      <a:pt x="306" y="109"/>
                    </a:lnTo>
                    <a:lnTo>
                      <a:pt x="293" y="198"/>
                    </a:lnTo>
                    <a:lnTo>
                      <a:pt x="259" y="294"/>
                    </a:lnTo>
                    <a:lnTo>
                      <a:pt x="286" y="376"/>
                    </a:lnTo>
                    <a:lnTo>
                      <a:pt x="279" y="444"/>
                    </a:lnTo>
                    <a:lnTo>
                      <a:pt x="327" y="532"/>
                    </a:lnTo>
                    <a:lnTo>
                      <a:pt x="450" y="621"/>
                    </a:lnTo>
                    <a:lnTo>
                      <a:pt x="320" y="471"/>
                    </a:lnTo>
                    <a:lnTo>
                      <a:pt x="388" y="430"/>
                    </a:lnTo>
                    <a:lnTo>
                      <a:pt x="382" y="389"/>
                    </a:lnTo>
                    <a:lnTo>
                      <a:pt x="334" y="335"/>
                    </a:lnTo>
                    <a:lnTo>
                      <a:pt x="293" y="287"/>
                    </a:lnTo>
                    <a:lnTo>
                      <a:pt x="341" y="178"/>
                    </a:lnTo>
                    <a:lnTo>
                      <a:pt x="402" y="116"/>
                    </a:lnTo>
                    <a:lnTo>
                      <a:pt x="429" y="7"/>
                    </a:lnTo>
                    <a:lnTo>
                      <a:pt x="498" y="0"/>
                    </a:lnTo>
                    <a:lnTo>
                      <a:pt x="518" y="61"/>
                    </a:lnTo>
                    <a:lnTo>
                      <a:pt x="553" y="143"/>
                    </a:lnTo>
                    <a:lnTo>
                      <a:pt x="621" y="143"/>
                    </a:lnTo>
                    <a:lnTo>
                      <a:pt x="648" y="205"/>
                    </a:lnTo>
                    <a:lnTo>
                      <a:pt x="716" y="267"/>
                    </a:lnTo>
                    <a:lnTo>
                      <a:pt x="784" y="294"/>
                    </a:lnTo>
                    <a:lnTo>
                      <a:pt x="804" y="211"/>
                    </a:lnTo>
                    <a:lnTo>
                      <a:pt x="886" y="198"/>
                    </a:lnTo>
                    <a:lnTo>
                      <a:pt x="968" y="198"/>
                    </a:lnTo>
                    <a:lnTo>
                      <a:pt x="1030" y="238"/>
                    </a:lnTo>
                    <a:lnTo>
                      <a:pt x="1063" y="238"/>
                    </a:lnTo>
                    <a:lnTo>
                      <a:pt x="1067" y="236"/>
                    </a:lnTo>
                    <a:lnTo>
                      <a:pt x="1076" y="231"/>
                    </a:lnTo>
                    <a:lnTo>
                      <a:pt x="1085" y="230"/>
                    </a:lnTo>
                    <a:lnTo>
                      <a:pt x="1095" y="230"/>
                    </a:lnTo>
                    <a:lnTo>
                      <a:pt x="1109" y="233"/>
                    </a:lnTo>
                    <a:lnTo>
                      <a:pt x="1125" y="238"/>
                    </a:lnTo>
                    <a:lnTo>
                      <a:pt x="1143" y="246"/>
                    </a:lnTo>
                    <a:lnTo>
                      <a:pt x="1161" y="250"/>
                    </a:lnTo>
                    <a:lnTo>
                      <a:pt x="1178" y="255"/>
                    </a:lnTo>
                    <a:lnTo>
                      <a:pt x="1194" y="257"/>
                    </a:lnTo>
                    <a:lnTo>
                      <a:pt x="1218" y="259"/>
                    </a:lnTo>
                    <a:lnTo>
                      <a:pt x="1228" y="259"/>
                    </a:lnTo>
                    <a:lnTo>
                      <a:pt x="1269" y="314"/>
                    </a:lnTo>
                    <a:lnTo>
                      <a:pt x="1391" y="294"/>
                    </a:lnTo>
                    <a:lnTo>
                      <a:pt x="1479" y="341"/>
                    </a:lnTo>
                    <a:lnTo>
                      <a:pt x="1528" y="382"/>
                    </a:lnTo>
                    <a:lnTo>
                      <a:pt x="1637" y="382"/>
                    </a:lnTo>
                    <a:lnTo>
                      <a:pt x="1691" y="437"/>
                    </a:lnTo>
                    <a:lnTo>
                      <a:pt x="1800" y="464"/>
                    </a:lnTo>
                    <a:lnTo>
                      <a:pt x="1868" y="505"/>
                    </a:lnTo>
                    <a:lnTo>
                      <a:pt x="1814" y="546"/>
                    </a:lnTo>
                    <a:lnTo>
                      <a:pt x="1964" y="580"/>
                    </a:lnTo>
                    <a:lnTo>
                      <a:pt x="2018" y="635"/>
                    </a:lnTo>
                    <a:lnTo>
                      <a:pt x="1915" y="676"/>
                    </a:lnTo>
                    <a:lnTo>
                      <a:pt x="1922" y="686"/>
                    </a:lnTo>
                    <a:lnTo>
                      <a:pt x="1936" y="710"/>
                    </a:lnTo>
                    <a:lnTo>
                      <a:pt x="1953" y="742"/>
                    </a:lnTo>
                    <a:lnTo>
                      <a:pt x="1970" y="771"/>
                    </a:lnTo>
                    <a:lnTo>
                      <a:pt x="1973" y="774"/>
                    </a:lnTo>
                    <a:lnTo>
                      <a:pt x="1976" y="776"/>
                    </a:lnTo>
                    <a:lnTo>
                      <a:pt x="1979" y="780"/>
                    </a:lnTo>
                    <a:lnTo>
                      <a:pt x="1983" y="782"/>
                    </a:lnTo>
                    <a:lnTo>
                      <a:pt x="1994" y="786"/>
                    </a:lnTo>
                    <a:lnTo>
                      <a:pt x="2007" y="789"/>
                    </a:lnTo>
                    <a:lnTo>
                      <a:pt x="2020" y="792"/>
                    </a:lnTo>
                    <a:lnTo>
                      <a:pt x="2035" y="795"/>
                    </a:lnTo>
                    <a:lnTo>
                      <a:pt x="2051" y="796"/>
                    </a:lnTo>
                    <a:lnTo>
                      <a:pt x="2067" y="797"/>
                    </a:lnTo>
                    <a:lnTo>
                      <a:pt x="2097" y="799"/>
                    </a:lnTo>
                    <a:lnTo>
                      <a:pt x="2123" y="799"/>
                    </a:lnTo>
                    <a:lnTo>
                      <a:pt x="2141" y="798"/>
                    </a:lnTo>
                    <a:lnTo>
                      <a:pt x="2148" y="798"/>
                    </a:lnTo>
                    <a:lnTo>
                      <a:pt x="2162" y="798"/>
                    </a:lnTo>
                    <a:lnTo>
                      <a:pt x="2194" y="798"/>
                    </a:lnTo>
                    <a:lnTo>
                      <a:pt x="2237" y="798"/>
                    </a:lnTo>
                    <a:lnTo>
                      <a:pt x="2277" y="798"/>
                    </a:lnTo>
                    <a:lnTo>
                      <a:pt x="2307" y="799"/>
                    </a:lnTo>
                    <a:lnTo>
                      <a:pt x="2326" y="801"/>
                    </a:lnTo>
                    <a:lnTo>
                      <a:pt x="2335" y="804"/>
                    </a:lnTo>
                    <a:lnTo>
                      <a:pt x="2339" y="805"/>
                    </a:lnTo>
                    <a:lnTo>
                      <a:pt x="2359" y="866"/>
                    </a:lnTo>
                    <a:lnTo>
                      <a:pt x="2360" y="868"/>
                    </a:lnTo>
                    <a:lnTo>
                      <a:pt x="2365" y="873"/>
                    </a:lnTo>
                    <a:lnTo>
                      <a:pt x="2371" y="876"/>
                    </a:lnTo>
                    <a:lnTo>
                      <a:pt x="2379" y="878"/>
                    </a:lnTo>
                    <a:lnTo>
                      <a:pt x="2391" y="879"/>
                    </a:lnTo>
                    <a:lnTo>
                      <a:pt x="2407" y="880"/>
                    </a:lnTo>
                    <a:lnTo>
                      <a:pt x="2435" y="880"/>
                    </a:lnTo>
                    <a:lnTo>
                      <a:pt x="2453" y="880"/>
                    </a:lnTo>
                    <a:lnTo>
                      <a:pt x="2477" y="880"/>
                    </a:lnTo>
                    <a:lnTo>
                      <a:pt x="2516" y="880"/>
                    </a:lnTo>
                    <a:lnTo>
                      <a:pt x="2529" y="881"/>
                    </a:lnTo>
                    <a:lnTo>
                      <a:pt x="2541" y="882"/>
                    </a:lnTo>
                    <a:lnTo>
                      <a:pt x="2551" y="885"/>
                    </a:lnTo>
                    <a:lnTo>
                      <a:pt x="2562" y="890"/>
                    </a:lnTo>
                    <a:lnTo>
                      <a:pt x="2573" y="894"/>
                    </a:lnTo>
                    <a:lnTo>
                      <a:pt x="2583" y="899"/>
                    </a:lnTo>
                    <a:lnTo>
                      <a:pt x="2591" y="905"/>
                    </a:lnTo>
                    <a:lnTo>
                      <a:pt x="2599" y="910"/>
                    </a:lnTo>
                    <a:lnTo>
                      <a:pt x="2613" y="922"/>
                    </a:lnTo>
                    <a:lnTo>
                      <a:pt x="2623" y="932"/>
                    </a:lnTo>
                    <a:lnTo>
                      <a:pt x="2629" y="938"/>
                    </a:lnTo>
                    <a:lnTo>
                      <a:pt x="2631" y="942"/>
                    </a:lnTo>
                    <a:lnTo>
                      <a:pt x="2686" y="989"/>
                    </a:lnTo>
                    <a:lnTo>
                      <a:pt x="2691" y="1006"/>
                    </a:lnTo>
                    <a:lnTo>
                      <a:pt x="2695" y="1026"/>
                    </a:lnTo>
                    <a:lnTo>
                      <a:pt x="2698" y="1046"/>
                    </a:lnTo>
                    <a:lnTo>
                      <a:pt x="2702" y="1066"/>
                    </a:lnTo>
                    <a:lnTo>
                      <a:pt x="2706" y="1098"/>
                    </a:lnTo>
                    <a:lnTo>
                      <a:pt x="2707" y="1112"/>
                    </a:lnTo>
                    <a:lnTo>
                      <a:pt x="2645" y="1187"/>
                    </a:lnTo>
                    <a:lnTo>
                      <a:pt x="2693" y="1234"/>
                    </a:lnTo>
                    <a:lnTo>
                      <a:pt x="2720" y="1310"/>
                    </a:lnTo>
                    <a:lnTo>
                      <a:pt x="2625" y="1323"/>
                    </a:lnTo>
                    <a:lnTo>
                      <a:pt x="2550" y="1282"/>
                    </a:lnTo>
                    <a:lnTo>
                      <a:pt x="2481" y="1275"/>
                    </a:lnTo>
                    <a:lnTo>
                      <a:pt x="2448" y="1234"/>
                    </a:lnTo>
                    <a:lnTo>
                      <a:pt x="2372" y="1214"/>
                    </a:lnTo>
                    <a:lnTo>
                      <a:pt x="2332" y="1193"/>
                    </a:lnTo>
                    <a:lnTo>
                      <a:pt x="2291" y="1201"/>
                    </a:lnTo>
                    <a:lnTo>
                      <a:pt x="2209" y="1105"/>
                    </a:lnTo>
                    <a:lnTo>
                      <a:pt x="2236" y="1201"/>
                    </a:lnTo>
                    <a:lnTo>
                      <a:pt x="2182" y="1242"/>
                    </a:lnTo>
                    <a:lnTo>
                      <a:pt x="2250" y="1269"/>
                    </a:lnTo>
                    <a:lnTo>
                      <a:pt x="2243" y="1316"/>
                    </a:lnTo>
                    <a:lnTo>
                      <a:pt x="2250" y="1392"/>
                    </a:lnTo>
                    <a:lnTo>
                      <a:pt x="2359" y="1351"/>
                    </a:lnTo>
                    <a:lnTo>
                      <a:pt x="2372" y="1405"/>
                    </a:lnTo>
                    <a:lnTo>
                      <a:pt x="2414" y="1432"/>
                    </a:lnTo>
                    <a:lnTo>
                      <a:pt x="2437" y="1444"/>
                    </a:lnTo>
                    <a:lnTo>
                      <a:pt x="2445" y="1447"/>
                    </a:lnTo>
                    <a:lnTo>
                      <a:pt x="2452" y="1449"/>
                    </a:lnTo>
                    <a:lnTo>
                      <a:pt x="2462" y="1450"/>
                    </a:lnTo>
                    <a:lnTo>
                      <a:pt x="2475" y="1452"/>
                    </a:lnTo>
                    <a:lnTo>
                      <a:pt x="2494" y="1457"/>
                    </a:lnTo>
                    <a:lnTo>
                      <a:pt x="2501" y="1459"/>
                    </a:lnTo>
                    <a:lnTo>
                      <a:pt x="2509" y="1460"/>
                    </a:lnTo>
                    <a:lnTo>
                      <a:pt x="2536" y="1460"/>
                    </a:lnTo>
                    <a:lnTo>
                      <a:pt x="2546" y="1459"/>
                    </a:lnTo>
                    <a:lnTo>
                      <a:pt x="2554" y="1458"/>
                    </a:lnTo>
                    <a:lnTo>
                      <a:pt x="2560" y="1457"/>
                    </a:lnTo>
                    <a:lnTo>
                      <a:pt x="2565" y="1455"/>
                    </a:lnTo>
                    <a:lnTo>
                      <a:pt x="2573" y="1450"/>
                    </a:lnTo>
                    <a:lnTo>
                      <a:pt x="2577" y="1447"/>
                    </a:lnTo>
                    <a:lnTo>
                      <a:pt x="2580" y="1446"/>
                    </a:lnTo>
                    <a:lnTo>
                      <a:pt x="2581" y="1445"/>
                    </a:lnTo>
                    <a:lnTo>
                      <a:pt x="2583" y="1445"/>
                    </a:lnTo>
                    <a:lnTo>
                      <a:pt x="2584" y="1445"/>
                    </a:lnTo>
                    <a:lnTo>
                      <a:pt x="2589" y="1450"/>
                    </a:lnTo>
                    <a:lnTo>
                      <a:pt x="2598" y="1460"/>
                    </a:lnTo>
                    <a:lnTo>
                      <a:pt x="2628" y="1497"/>
                    </a:lnTo>
                    <a:lnTo>
                      <a:pt x="2669" y="1544"/>
                    </a:lnTo>
                    <a:lnTo>
                      <a:pt x="2705" y="1585"/>
                    </a:lnTo>
                    <a:lnTo>
                      <a:pt x="2720" y="1602"/>
                    </a:lnTo>
                    <a:lnTo>
                      <a:pt x="2781" y="1678"/>
                    </a:lnTo>
                    <a:lnTo>
                      <a:pt x="2775" y="1732"/>
                    </a:lnTo>
                    <a:lnTo>
                      <a:pt x="2775" y="1808"/>
                    </a:lnTo>
                    <a:lnTo>
                      <a:pt x="2775" y="1862"/>
                    </a:lnTo>
                    <a:lnTo>
                      <a:pt x="2680" y="1882"/>
                    </a:lnTo>
                    <a:lnTo>
                      <a:pt x="2668" y="1877"/>
                    </a:lnTo>
                    <a:lnTo>
                      <a:pt x="2636" y="1861"/>
                    </a:lnTo>
                    <a:lnTo>
                      <a:pt x="2613" y="1849"/>
                    </a:lnTo>
                    <a:lnTo>
                      <a:pt x="2587" y="1834"/>
                    </a:lnTo>
                    <a:lnTo>
                      <a:pt x="2559" y="1815"/>
                    </a:lnTo>
                    <a:lnTo>
                      <a:pt x="2530" y="1794"/>
                    </a:lnTo>
                    <a:lnTo>
                      <a:pt x="2470" y="1750"/>
                    </a:lnTo>
                    <a:lnTo>
                      <a:pt x="2421" y="1716"/>
                    </a:lnTo>
                    <a:lnTo>
                      <a:pt x="2385" y="1693"/>
                    </a:lnTo>
                    <a:lnTo>
                      <a:pt x="2372" y="1685"/>
                    </a:lnTo>
                    <a:lnTo>
                      <a:pt x="2359" y="1759"/>
                    </a:lnTo>
                    <a:lnTo>
                      <a:pt x="2413" y="1828"/>
                    </a:lnTo>
                    <a:lnTo>
                      <a:pt x="2462" y="1903"/>
                    </a:lnTo>
                    <a:lnTo>
                      <a:pt x="2495" y="1930"/>
                    </a:lnTo>
                    <a:lnTo>
                      <a:pt x="2502" y="1931"/>
                    </a:lnTo>
                    <a:lnTo>
                      <a:pt x="2518" y="1933"/>
                    </a:lnTo>
                    <a:lnTo>
                      <a:pt x="2542" y="1936"/>
                    </a:lnTo>
                    <a:lnTo>
                      <a:pt x="2571" y="1937"/>
                    </a:lnTo>
                    <a:lnTo>
                      <a:pt x="2601" y="1936"/>
                    </a:lnTo>
                    <a:lnTo>
                      <a:pt x="2630" y="1933"/>
                    </a:lnTo>
                    <a:lnTo>
                      <a:pt x="2651" y="1931"/>
                    </a:lnTo>
                    <a:lnTo>
                      <a:pt x="2659" y="1930"/>
                    </a:lnTo>
                    <a:lnTo>
                      <a:pt x="2748" y="1971"/>
                    </a:lnTo>
                    <a:lnTo>
                      <a:pt x="2754" y="1975"/>
                    </a:lnTo>
                    <a:lnTo>
                      <a:pt x="2769" y="1988"/>
                    </a:lnTo>
                    <a:lnTo>
                      <a:pt x="2772" y="1992"/>
                    </a:lnTo>
                    <a:lnTo>
                      <a:pt x="2776" y="1999"/>
                    </a:lnTo>
                    <a:lnTo>
                      <a:pt x="2779" y="2004"/>
                    </a:lnTo>
                    <a:lnTo>
                      <a:pt x="2783" y="2012"/>
                    </a:lnTo>
                    <a:lnTo>
                      <a:pt x="2785" y="2019"/>
                    </a:lnTo>
                    <a:lnTo>
                      <a:pt x="2787" y="2027"/>
                    </a:lnTo>
                    <a:lnTo>
                      <a:pt x="2788" y="2037"/>
                    </a:lnTo>
                    <a:lnTo>
                      <a:pt x="2789" y="2046"/>
                    </a:lnTo>
                    <a:lnTo>
                      <a:pt x="2789" y="2081"/>
                    </a:lnTo>
                    <a:lnTo>
                      <a:pt x="2789" y="2104"/>
                    </a:lnTo>
                    <a:lnTo>
                      <a:pt x="2789" y="2117"/>
                    </a:lnTo>
                    <a:lnTo>
                      <a:pt x="2789" y="2121"/>
                    </a:lnTo>
                    <a:lnTo>
                      <a:pt x="2666" y="2100"/>
                    </a:lnTo>
                    <a:lnTo>
                      <a:pt x="2659" y="2104"/>
                    </a:lnTo>
                    <a:lnTo>
                      <a:pt x="2641" y="2111"/>
                    </a:lnTo>
                    <a:lnTo>
                      <a:pt x="2629" y="2114"/>
                    </a:lnTo>
                    <a:lnTo>
                      <a:pt x="2617" y="2118"/>
                    </a:lnTo>
                    <a:lnTo>
                      <a:pt x="2604" y="2120"/>
                    </a:lnTo>
                    <a:lnTo>
                      <a:pt x="2591" y="2121"/>
                    </a:lnTo>
                    <a:lnTo>
                      <a:pt x="2577" y="2121"/>
                    </a:lnTo>
                    <a:lnTo>
                      <a:pt x="2564" y="2119"/>
                    </a:lnTo>
                    <a:lnTo>
                      <a:pt x="2553" y="2117"/>
                    </a:lnTo>
                    <a:lnTo>
                      <a:pt x="2541" y="2114"/>
                    </a:lnTo>
                    <a:lnTo>
                      <a:pt x="2522" y="2109"/>
                    </a:lnTo>
                    <a:lnTo>
                      <a:pt x="2516" y="2107"/>
                    </a:lnTo>
                    <a:lnTo>
                      <a:pt x="2462" y="2087"/>
                    </a:lnTo>
                    <a:lnTo>
                      <a:pt x="2407" y="2032"/>
                    </a:lnTo>
                    <a:lnTo>
                      <a:pt x="2366" y="2032"/>
                    </a:lnTo>
                    <a:lnTo>
                      <a:pt x="2325" y="2046"/>
                    </a:lnTo>
                    <a:lnTo>
                      <a:pt x="2326" y="2045"/>
                    </a:lnTo>
                    <a:lnTo>
                      <a:pt x="2327" y="2047"/>
                    </a:lnTo>
                    <a:lnTo>
                      <a:pt x="2325" y="2057"/>
                    </a:lnTo>
                    <a:lnTo>
                      <a:pt x="2318" y="2080"/>
                    </a:lnTo>
                    <a:lnTo>
                      <a:pt x="2308" y="2107"/>
                    </a:lnTo>
                    <a:lnTo>
                      <a:pt x="2300" y="2126"/>
                    </a:lnTo>
                    <a:lnTo>
                      <a:pt x="2293" y="2138"/>
                    </a:lnTo>
                    <a:lnTo>
                      <a:pt x="2291" y="2141"/>
                    </a:lnTo>
                    <a:lnTo>
                      <a:pt x="2243" y="2032"/>
                    </a:lnTo>
                    <a:lnTo>
                      <a:pt x="2162" y="2026"/>
                    </a:lnTo>
                    <a:lnTo>
                      <a:pt x="2100" y="2026"/>
                    </a:lnTo>
                    <a:lnTo>
                      <a:pt x="2086" y="1937"/>
                    </a:lnTo>
                    <a:lnTo>
                      <a:pt x="1970" y="1923"/>
                    </a:lnTo>
                    <a:lnTo>
                      <a:pt x="1895" y="1889"/>
                    </a:lnTo>
                    <a:lnTo>
                      <a:pt x="1841" y="1862"/>
                    </a:lnTo>
                    <a:lnTo>
                      <a:pt x="1779" y="1868"/>
                    </a:lnTo>
                    <a:lnTo>
                      <a:pt x="1684" y="139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1" name="Freeform 45">
                <a:extLst>
                  <a:ext uri="{FF2B5EF4-FFF2-40B4-BE49-F238E27FC236}">
                    <a16:creationId xmlns:a16="http://schemas.microsoft.com/office/drawing/2014/main" id="{1B254ABF-BADC-6540-A45F-D67160F6C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2" name="Freeform 46">
                <a:extLst>
                  <a:ext uri="{FF2B5EF4-FFF2-40B4-BE49-F238E27FC236}">
                    <a16:creationId xmlns:a16="http://schemas.microsoft.com/office/drawing/2014/main" id="{F4CF4B77-3590-8848-B362-7768D8303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3" name="Freeform 47">
                <a:extLst>
                  <a:ext uri="{FF2B5EF4-FFF2-40B4-BE49-F238E27FC236}">
                    <a16:creationId xmlns:a16="http://schemas.microsoft.com/office/drawing/2014/main" id="{18586E3F-A62B-A64A-8A09-80110786B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4" name="Freeform 48">
                <a:extLst>
                  <a:ext uri="{FF2B5EF4-FFF2-40B4-BE49-F238E27FC236}">
                    <a16:creationId xmlns:a16="http://schemas.microsoft.com/office/drawing/2014/main" id="{96B775E4-18AD-F544-83F2-34ECAD36F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AD10D41D-9156-1742-8F1E-50F76B088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F3F5458D-397A-9E4D-AB53-83647264B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7" name="Freeform 51">
                <a:extLst>
                  <a:ext uri="{FF2B5EF4-FFF2-40B4-BE49-F238E27FC236}">
                    <a16:creationId xmlns:a16="http://schemas.microsoft.com/office/drawing/2014/main" id="{E90E15BC-87D9-7442-8CDD-17F5FC79F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461" y="1186994"/>
                <a:ext cx="163402" cy="198858"/>
              </a:xfrm>
              <a:custGeom>
                <a:avLst/>
                <a:gdLst/>
                <a:ahLst/>
                <a:cxnLst>
                  <a:cxn ang="0">
                    <a:pos x="256" y="72"/>
                  </a:cxn>
                  <a:cxn ang="0">
                    <a:pos x="202" y="28"/>
                  </a:cxn>
                  <a:cxn ang="0">
                    <a:pos x="166" y="15"/>
                  </a:cxn>
                  <a:cxn ang="0">
                    <a:pos x="145" y="4"/>
                  </a:cxn>
                  <a:cxn ang="0">
                    <a:pos x="137" y="0"/>
                  </a:cxn>
                  <a:cxn ang="0">
                    <a:pos x="131" y="0"/>
                  </a:cxn>
                  <a:cxn ang="0">
                    <a:pos x="125" y="5"/>
                  </a:cxn>
                  <a:cxn ang="0">
                    <a:pos x="120" y="12"/>
                  </a:cxn>
                  <a:cxn ang="0">
                    <a:pos x="92" y="52"/>
                  </a:cxn>
                  <a:cxn ang="0">
                    <a:pos x="77" y="72"/>
                  </a:cxn>
                  <a:cxn ang="0">
                    <a:pos x="0" y="77"/>
                  </a:cxn>
                  <a:cxn ang="0">
                    <a:pos x="93" y="154"/>
                  </a:cxn>
                  <a:cxn ang="0">
                    <a:pos x="21" y="291"/>
                  </a:cxn>
                  <a:cxn ang="0">
                    <a:pos x="77" y="432"/>
                  </a:cxn>
                  <a:cxn ang="0">
                    <a:pos x="86" y="497"/>
                  </a:cxn>
                  <a:cxn ang="0">
                    <a:pos x="110" y="512"/>
                  </a:cxn>
                  <a:cxn ang="0">
                    <a:pos x="127" y="517"/>
                  </a:cxn>
                  <a:cxn ang="0">
                    <a:pos x="140" y="515"/>
                  </a:cxn>
                  <a:cxn ang="0">
                    <a:pos x="150" y="513"/>
                  </a:cxn>
                  <a:cxn ang="0">
                    <a:pos x="156" y="509"/>
                  </a:cxn>
                  <a:cxn ang="0">
                    <a:pos x="162" y="499"/>
                  </a:cxn>
                  <a:cxn ang="0">
                    <a:pos x="166" y="481"/>
                  </a:cxn>
                  <a:cxn ang="0">
                    <a:pos x="167" y="458"/>
                  </a:cxn>
                  <a:cxn ang="0">
                    <a:pos x="166" y="423"/>
                  </a:cxn>
                  <a:cxn ang="0">
                    <a:pos x="163" y="380"/>
                  </a:cxn>
                  <a:cxn ang="0">
                    <a:pos x="168" y="344"/>
                  </a:cxn>
                  <a:cxn ang="0">
                    <a:pos x="178" y="298"/>
                  </a:cxn>
                  <a:cxn ang="0">
                    <a:pos x="213" y="400"/>
                  </a:cxn>
                  <a:cxn ang="0">
                    <a:pos x="294" y="366"/>
                  </a:cxn>
                  <a:cxn ang="0">
                    <a:pos x="296" y="322"/>
                  </a:cxn>
                  <a:cxn ang="0">
                    <a:pos x="301" y="298"/>
                  </a:cxn>
                  <a:cxn ang="0">
                    <a:pos x="307" y="285"/>
                  </a:cxn>
                  <a:cxn ang="0">
                    <a:pos x="318" y="267"/>
                  </a:cxn>
                  <a:cxn ang="0">
                    <a:pos x="335" y="238"/>
                  </a:cxn>
                  <a:cxn ang="0">
                    <a:pos x="351" y="197"/>
                  </a:cxn>
                  <a:cxn ang="0">
                    <a:pos x="349" y="178"/>
                  </a:cxn>
                  <a:cxn ang="0">
                    <a:pos x="337" y="158"/>
                  </a:cxn>
                  <a:cxn ang="0">
                    <a:pos x="337" y="149"/>
                  </a:cxn>
                  <a:cxn ang="0">
                    <a:pos x="341" y="142"/>
                  </a:cxn>
                  <a:cxn ang="0">
                    <a:pos x="352" y="139"/>
                  </a:cxn>
                  <a:cxn ang="0">
                    <a:pos x="391" y="137"/>
                  </a:cxn>
                  <a:cxn ang="0">
                    <a:pos x="422" y="137"/>
                  </a:cxn>
                  <a:cxn ang="0">
                    <a:pos x="425" y="100"/>
                  </a:cxn>
                </a:cxnLst>
                <a:rect l="0" t="0" r="r" b="b"/>
                <a:pathLst>
                  <a:path w="425" h="517">
                    <a:moveTo>
                      <a:pt x="359" y="23"/>
                    </a:moveTo>
                    <a:lnTo>
                      <a:pt x="256" y="72"/>
                    </a:lnTo>
                    <a:lnTo>
                      <a:pt x="207" y="72"/>
                    </a:lnTo>
                    <a:lnTo>
                      <a:pt x="202" y="28"/>
                    </a:lnTo>
                    <a:lnTo>
                      <a:pt x="181" y="22"/>
                    </a:lnTo>
                    <a:lnTo>
                      <a:pt x="166" y="15"/>
                    </a:lnTo>
                    <a:lnTo>
                      <a:pt x="153" y="9"/>
                    </a:lnTo>
                    <a:lnTo>
                      <a:pt x="145" y="4"/>
                    </a:lnTo>
                    <a:lnTo>
                      <a:pt x="140" y="2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1" y="0"/>
                    </a:lnTo>
                    <a:lnTo>
                      <a:pt x="128" y="2"/>
                    </a:lnTo>
                    <a:lnTo>
                      <a:pt x="125" y="5"/>
                    </a:lnTo>
                    <a:lnTo>
                      <a:pt x="123" y="8"/>
                    </a:lnTo>
                    <a:lnTo>
                      <a:pt x="120" y="12"/>
                    </a:lnTo>
                    <a:lnTo>
                      <a:pt x="106" y="33"/>
                    </a:lnTo>
                    <a:lnTo>
                      <a:pt x="92" y="52"/>
                    </a:lnTo>
                    <a:lnTo>
                      <a:pt x="81" y="66"/>
                    </a:lnTo>
                    <a:lnTo>
                      <a:pt x="77" y="72"/>
                    </a:lnTo>
                    <a:lnTo>
                      <a:pt x="48" y="89"/>
                    </a:lnTo>
                    <a:lnTo>
                      <a:pt x="0" y="77"/>
                    </a:lnTo>
                    <a:lnTo>
                      <a:pt x="21" y="148"/>
                    </a:lnTo>
                    <a:lnTo>
                      <a:pt x="93" y="154"/>
                    </a:lnTo>
                    <a:lnTo>
                      <a:pt x="27" y="198"/>
                    </a:lnTo>
                    <a:lnTo>
                      <a:pt x="21" y="291"/>
                    </a:lnTo>
                    <a:lnTo>
                      <a:pt x="38" y="377"/>
                    </a:lnTo>
                    <a:lnTo>
                      <a:pt x="77" y="432"/>
                    </a:lnTo>
                    <a:lnTo>
                      <a:pt x="82" y="493"/>
                    </a:lnTo>
                    <a:lnTo>
                      <a:pt x="86" y="497"/>
                    </a:lnTo>
                    <a:lnTo>
                      <a:pt x="100" y="507"/>
                    </a:lnTo>
                    <a:lnTo>
                      <a:pt x="110" y="512"/>
                    </a:lnTo>
                    <a:lnTo>
                      <a:pt x="121" y="515"/>
                    </a:lnTo>
                    <a:lnTo>
                      <a:pt x="127" y="517"/>
                    </a:lnTo>
                    <a:lnTo>
                      <a:pt x="134" y="517"/>
                    </a:lnTo>
                    <a:lnTo>
                      <a:pt x="140" y="515"/>
                    </a:lnTo>
                    <a:lnTo>
                      <a:pt x="147" y="514"/>
                    </a:lnTo>
                    <a:lnTo>
                      <a:pt x="150" y="513"/>
                    </a:lnTo>
                    <a:lnTo>
                      <a:pt x="153" y="511"/>
                    </a:lnTo>
                    <a:lnTo>
                      <a:pt x="156" y="509"/>
                    </a:lnTo>
                    <a:lnTo>
                      <a:pt x="159" y="506"/>
                    </a:lnTo>
                    <a:lnTo>
                      <a:pt x="162" y="499"/>
                    </a:lnTo>
                    <a:lnTo>
                      <a:pt x="165" y="491"/>
                    </a:lnTo>
                    <a:lnTo>
                      <a:pt x="166" y="481"/>
                    </a:lnTo>
                    <a:lnTo>
                      <a:pt x="167" y="470"/>
                    </a:lnTo>
                    <a:lnTo>
                      <a:pt x="167" y="458"/>
                    </a:lnTo>
                    <a:lnTo>
                      <a:pt x="167" y="446"/>
                    </a:lnTo>
                    <a:lnTo>
                      <a:pt x="166" y="423"/>
                    </a:lnTo>
                    <a:lnTo>
                      <a:pt x="164" y="400"/>
                    </a:lnTo>
                    <a:lnTo>
                      <a:pt x="163" y="380"/>
                    </a:lnTo>
                    <a:lnTo>
                      <a:pt x="163" y="366"/>
                    </a:lnTo>
                    <a:lnTo>
                      <a:pt x="168" y="344"/>
                    </a:lnTo>
                    <a:lnTo>
                      <a:pt x="174" y="318"/>
                    </a:lnTo>
                    <a:lnTo>
                      <a:pt x="178" y="298"/>
                    </a:lnTo>
                    <a:lnTo>
                      <a:pt x="180" y="291"/>
                    </a:lnTo>
                    <a:lnTo>
                      <a:pt x="213" y="400"/>
                    </a:lnTo>
                    <a:lnTo>
                      <a:pt x="295" y="377"/>
                    </a:lnTo>
                    <a:lnTo>
                      <a:pt x="294" y="366"/>
                    </a:lnTo>
                    <a:lnTo>
                      <a:pt x="295" y="338"/>
                    </a:lnTo>
                    <a:lnTo>
                      <a:pt x="296" y="322"/>
                    </a:lnTo>
                    <a:lnTo>
                      <a:pt x="299" y="306"/>
                    </a:lnTo>
                    <a:lnTo>
                      <a:pt x="301" y="298"/>
                    </a:lnTo>
                    <a:lnTo>
                      <a:pt x="303" y="292"/>
                    </a:lnTo>
                    <a:lnTo>
                      <a:pt x="307" y="285"/>
                    </a:lnTo>
                    <a:lnTo>
                      <a:pt x="311" y="279"/>
                    </a:lnTo>
                    <a:lnTo>
                      <a:pt x="318" y="267"/>
                    </a:lnTo>
                    <a:lnTo>
                      <a:pt x="327" y="253"/>
                    </a:lnTo>
                    <a:lnTo>
                      <a:pt x="335" y="238"/>
                    </a:lnTo>
                    <a:lnTo>
                      <a:pt x="341" y="223"/>
                    </a:lnTo>
                    <a:lnTo>
                      <a:pt x="351" y="197"/>
                    </a:lnTo>
                    <a:lnTo>
                      <a:pt x="354" y="187"/>
                    </a:lnTo>
                    <a:lnTo>
                      <a:pt x="349" y="178"/>
                    </a:lnTo>
                    <a:lnTo>
                      <a:pt x="339" y="162"/>
                    </a:lnTo>
                    <a:lnTo>
                      <a:pt x="337" y="158"/>
                    </a:lnTo>
                    <a:lnTo>
                      <a:pt x="337" y="153"/>
                    </a:lnTo>
                    <a:lnTo>
                      <a:pt x="337" y="149"/>
                    </a:lnTo>
                    <a:lnTo>
                      <a:pt x="338" y="145"/>
                    </a:lnTo>
                    <a:lnTo>
                      <a:pt x="341" y="142"/>
                    </a:lnTo>
                    <a:lnTo>
                      <a:pt x="345" y="140"/>
                    </a:lnTo>
                    <a:lnTo>
                      <a:pt x="352" y="139"/>
                    </a:lnTo>
                    <a:lnTo>
                      <a:pt x="359" y="137"/>
                    </a:lnTo>
                    <a:lnTo>
                      <a:pt x="391" y="137"/>
                    </a:lnTo>
                    <a:lnTo>
                      <a:pt x="411" y="137"/>
                    </a:lnTo>
                    <a:lnTo>
                      <a:pt x="422" y="137"/>
                    </a:lnTo>
                    <a:lnTo>
                      <a:pt x="425" y="137"/>
                    </a:lnTo>
                    <a:lnTo>
                      <a:pt x="425" y="100"/>
                    </a:lnTo>
                    <a:lnTo>
                      <a:pt x="359" y="2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8" name="Freeform 52">
                <a:extLst>
                  <a:ext uri="{FF2B5EF4-FFF2-40B4-BE49-F238E27FC236}">
                    <a16:creationId xmlns:a16="http://schemas.microsoft.com/office/drawing/2014/main" id="{C69F78FE-8D1E-5E4D-A07D-222D044F1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461" y="1186994"/>
                <a:ext cx="163402" cy="198858"/>
              </a:xfrm>
              <a:custGeom>
                <a:avLst/>
                <a:gdLst/>
                <a:ahLst/>
                <a:cxnLst>
                  <a:cxn ang="0">
                    <a:pos x="256" y="72"/>
                  </a:cxn>
                  <a:cxn ang="0">
                    <a:pos x="202" y="28"/>
                  </a:cxn>
                  <a:cxn ang="0">
                    <a:pos x="166" y="15"/>
                  </a:cxn>
                  <a:cxn ang="0">
                    <a:pos x="145" y="4"/>
                  </a:cxn>
                  <a:cxn ang="0">
                    <a:pos x="137" y="0"/>
                  </a:cxn>
                  <a:cxn ang="0">
                    <a:pos x="131" y="0"/>
                  </a:cxn>
                  <a:cxn ang="0">
                    <a:pos x="125" y="5"/>
                  </a:cxn>
                  <a:cxn ang="0">
                    <a:pos x="120" y="12"/>
                  </a:cxn>
                  <a:cxn ang="0">
                    <a:pos x="92" y="52"/>
                  </a:cxn>
                  <a:cxn ang="0">
                    <a:pos x="77" y="72"/>
                  </a:cxn>
                  <a:cxn ang="0">
                    <a:pos x="0" y="77"/>
                  </a:cxn>
                  <a:cxn ang="0">
                    <a:pos x="93" y="154"/>
                  </a:cxn>
                  <a:cxn ang="0">
                    <a:pos x="21" y="291"/>
                  </a:cxn>
                  <a:cxn ang="0">
                    <a:pos x="77" y="432"/>
                  </a:cxn>
                  <a:cxn ang="0">
                    <a:pos x="86" y="497"/>
                  </a:cxn>
                  <a:cxn ang="0">
                    <a:pos x="110" y="512"/>
                  </a:cxn>
                  <a:cxn ang="0">
                    <a:pos x="127" y="517"/>
                  </a:cxn>
                  <a:cxn ang="0">
                    <a:pos x="140" y="515"/>
                  </a:cxn>
                  <a:cxn ang="0">
                    <a:pos x="150" y="513"/>
                  </a:cxn>
                  <a:cxn ang="0">
                    <a:pos x="156" y="509"/>
                  </a:cxn>
                  <a:cxn ang="0">
                    <a:pos x="162" y="499"/>
                  </a:cxn>
                  <a:cxn ang="0">
                    <a:pos x="166" y="481"/>
                  </a:cxn>
                  <a:cxn ang="0">
                    <a:pos x="167" y="458"/>
                  </a:cxn>
                  <a:cxn ang="0">
                    <a:pos x="166" y="423"/>
                  </a:cxn>
                  <a:cxn ang="0">
                    <a:pos x="163" y="380"/>
                  </a:cxn>
                  <a:cxn ang="0">
                    <a:pos x="168" y="344"/>
                  </a:cxn>
                  <a:cxn ang="0">
                    <a:pos x="178" y="298"/>
                  </a:cxn>
                  <a:cxn ang="0">
                    <a:pos x="213" y="400"/>
                  </a:cxn>
                  <a:cxn ang="0">
                    <a:pos x="294" y="366"/>
                  </a:cxn>
                  <a:cxn ang="0">
                    <a:pos x="296" y="322"/>
                  </a:cxn>
                  <a:cxn ang="0">
                    <a:pos x="301" y="298"/>
                  </a:cxn>
                  <a:cxn ang="0">
                    <a:pos x="307" y="285"/>
                  </a:cxn>
                  <a:cxn ang="0">
                    <a:pos x="318" y="267"/>
                  </a:cxn>
                  <a:cxn ang="0">
                    <a:pos x="335" y="238"/>
                  </a:cxn>
                  <a:cxn ang="0">
                    <a:pos x="351" y="197"/>
                  </a:cxn>
                  <a:cxn ang="0">
                    <a:pos x="349" y="178"/>
                  </a:cxn>
                  <a:cxn ang="0">
                    <a:pos x="337" y="158"/>
                  </a:cxn>
                  <a:cxn ang="0">
                    <a:pos x="337" y="149"/>
                  </a:cxn>
                  <a:cxn ang="0">
                    <a:pos x="341" y="142"/>
                  </a:cxn>
                  <a:cxn ang="0">
                    <a:pos x="352" y="139"/>
                  </a:cxn>
                  <a:cxn ang="0">
                    <a:pos x="391" y="137"/>
                  </a:cxn>
                  <a:cxn ang="0">
                    <a:pos x="422" y="137"/>
                  </a:cxn>
                  <a:cxn ang="0">
                    <a:pos x="425" y="100"/>
                  </a:cxn>
                </a:cxnLst>
                <a:rect l="0" t="0" r="r" b="b"/>
                <a:pathLst>
                  <a:path w="425" h="517">
                    <a:moveTo>
                      <a:pt x="359" y="23"/>
                    </a:moveTo>
                    <a:lnTo>
                      <a:pt x="256" y="72"/>
                    </a:lnTo>
                    <a:lnTo>
                      <a:pt x="207" y="72"/>
                    </a:lnTo>
                    <a:lnTo>
                      <a:pt x="202" y="28"/>
                    </a:lnTo>
                    <a:lnTo>
                      <a:pt x="181" y="22"/>
                    </a:lnTo>
                    <a:lnTo>
                      <a:pt x="166" y="15"/>
                    </a:lnTo>
                    <a:lnTo>
                      <a:pt x="153" y="9"/>
                    </a:lnTo>
                    <a:lnTo>
                      <a:pt x="145" y="4"/>
                    </a:lnTo>
                    <a:lnTo>
                      <a:pt x="140" y="2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1" y="0"/>
                    </a:lnTo>
                    <a:lnTo>
                      <a:pt x="128" y="2"/>
                    </a:lnTo>
                    <a:lnTo>
                      <a:pt x="125" y="5"/>
                    </a:lnTo>
                    <a:lnTo>
                      <a:pt x="123" y="8"/>
                    </a:lnTo>
                    <a:lnTo>
                      <a:pt x="120" y="12"/>
                    </a:lnTo>
                    <a:lnTo>
                      <a:pt x="106" y="33"/>
                    </a:lnTo>
                    <a:lnTo>
                      <a:pt x="92" y="52"/>
                    </a:lnTo>
                    <a:lnTo>
                      <a:pt x="81" y="66"/>
                    </a:lnTo>
                    <a:lnTo>
                      <a:pt x="77" y="72"/>
                    </a:lnTo>
                    <a:lnTo>
                      <a:pt x="48" y="89"/>
                    </a:lnTo>
                    <a:lnTo>
                      <a:pt x="0" y="77"/>
                    </a:lnTo>
                    <a:lnTo>
                      <a:pt x="21" y="148"/>
                    </a:lnTo>
                    <a:lnTo>
                      <a:pt x="93" y="154"/>
                    </a:lnTo>
                    <a:lnTo>
                      <a:pt x="27" y="198"/>
                    </a:lnTo>
                    <a:lnTo>
                      <a:pt x="21" y="291"/>
                    </a:lnTo>
                    <a:lnTo>
                      <a:pt x="38" y="377"/>
                    </a:lnTo>
                    <a:lnTo>
                      <a:pt x="77" y="432"/>
                    </a:lnTo>
                    <a:lnTo>
                      <a:pt x="82" y="493"/>
                    </a:lnTo>
                    <a:lnTo>
                      <a:pt x="86" y="497"/>
                    </a:lnTo>
                    <a:lnTo>
                      <a:pt x="100" y="507"/>
                    </a:lnTo>
                    <a:lnTo>
                      <a:pt x="110" y="512"/>
                    </a:lnTo>
                    <a:lnTo>
                      <a:pt x="121" y="515"/>
                    </a:lnTo>
                    <a:lnTo>
                      <a:pt x="127" y="517"/>
                    </a:lnTo>
                    <a:lnTo>
                      <a:pt x="134" y="517"/>
                    </a:lnTo>
                    <a:lnTo>
                      <a:pt x="140" y="515"/>
                    </a:lnTo>
                    <a:lnTo>
                      <a:pt x="147" y="514"/>
                    </a:lnTo>
                    <a:lnTo>
                      <a:pt x="150" y="513"/>
                    </a:lnTo>
                    <a:lnTo>
                      <a:pt x="153" y="511"/>
                    </a:lnTo>
                    <a:lnTo>
                      <a:pt x="156" y="509"/>
                    </a:lnTo>
                    <a:lnTo>
                      <a:pt x="159" y="506"/>
                    </a:lnTo>
                    <a:lnTo>
                      <a:pt x="162" y="499"/>
                    </a:lnTo>
                    <a:lnTo>
                      <a:pt x="165" y="491"/>
                    </a:lnTo>
                    <a:lnTo>
                      <a:pt x="166" y="481"/>
                    </a:lnTo>
                    <a:lnTo>
                      <a:pt x="167" y="470"/>
                    </a:lnTo>
                    <a:lnTo>
                      <a:pt x="167" y="458"/>
                    </a:lnTo>
                    <a:lnTo>
                      <a:pt x="167" y="446"/>
                    </a:lnTo>
                    <a:lnTo>
                      <a:pt x="166" y="423"/>
                    </a:lnTo>
                    <a:lnTo>
                      <a:pt x="164" y="400"/>
                    </a:lnTo>
                    <a:lnTo>
                      <a:pt x="163" y="380"/>
                    </a:lnTo>
                    <a:lnTo>
                      <a:pt x="163" y="366"/>
                    </a:lnTo>
                    <a:lnTo>
                      <a:pt x="168" y="344"/>
                    </a:lnTo>
                    <a:lnTo>
                      <a:pt x="174" y="318"/>
                    </a:lnTo>
                    <a:lnTo>
                      <a:pt x="178" y="298"/>
                    </a:lnTo>
                    <a:lnTo>
                      <a:pt x="180" y="291"/>
                    </a:lnTo>
                    <a:lnTo>
                      <a:pt x="213" y="400"/>
                    </a:lnTo>
                    <a:lnTo>
                      <a:pt x="295" y="377"/>
                    </a:lnTo>
                    <a:lnTo>
                      <a:pt x="294" y="366"/>
                    </a:lnTo>
                    <a:lnTo>
                      <a:pt x="295" y="338"/>
                    </a:lnTo>
                    <a:lnTo>
                      <a:pt x="296" y="322"/>
                    </a:lnTo>
                    <a:lnTo>
                      <a:pt x="299" y="306"/>
                    </a:lnTo>
                    <a:lnTo>
                      <a:pt x="301" y="298"/>
                    </a:lnTo>
                    <a:lnTo>
                      <a:pt x="303" y="292"/>
                    </a:lnTo>
                    <a:lnTo>
                      <a:pt x="307" y="285"/>
                    </a:lnTo>
                    <a:lnTo>
                      <a:pt x="311" y="279"/>
                    </a:lnTo>
                    <a:lnTo>
                      <a:pt x="318" y="267"/>
                    </a:lnTo>
                    <a:lnTo>
                      <a:pt x="327" y="253"/>
                    </a:lnTo>
                    <a:lnTo>
                      <a:pt x="335" y="238"/>
                    </a:lnTo>
                    <a:lnTo>
                      <a:pt x="341" y="223"/>
                    </a:lnTo>
                    <a:lnTo>
                      <a:pt x="351" y="197"/>
                    </a:lnTo>
                    <a:lnTo>
                      <a:pt x="354" y="187"/>
                    </a:lnTo>
                    <a:lnTo>
                      <a:pt x="349" y="178"/>
                    </a:lnTo>
                    <a:lnTo>
                      <a:pt x="339" y="162"/>
                    </a:lnTo>
                    <a:lnTo>
                      <a:pt x="337" y="158"/>
                    </a:lnTo>
                    <a:lnTo>
                      <a:pt x="337" y="153"/>
                    </a:lnTo>
                    <a:lnTo>
                      <a:pt x="337" y="149"/>
                    </a:lnTo>
                    <a:lnTo>
                      <a:pt x="338" y="145"/>
                    </a:lnTo>
                    <a:lnTo>
                      <a:pt x="341" y="142"/>
                    </a:lnTo>
                    <a:lnTo>
                      <a:pt x="345" y="140"/>
                    </a:lnTo>
                    <a:lnTo>
                      <a:pt x="352" y="139"/>
                    </a:lnTo>
                    <a:lnTo>
                      <a:pt x="359" y="137"/>
                    </a:lnTo>
                    <a:lnTo>
                      <a:pt x="391" y="137"/>
                    </a:lnTo>
                    <a:lnTo>
                      <a:pt x="411" y="137"/>
                    </a:lnTo>
                    <a:lnTo>
                      <a:pt x="422" y="137"/>
                    </a:lnTo>
                    <a:lnTo>
                      <a:pt x="425" y="137"/>
                    </a:lnTo>
                    <a:lnTo>
                      <a:pt x="425" y="100"/>
                    </a:lnTo>
                    <a:lnTo>
                      <a:pt x="359" y="2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9" name="Freeform 54">
                <a:extLst>
                  <a:ext uri="{FF2B5EF4-FFF2-40B4-BE49-F238E27FC236}">
                    <a16:creationId xmlns:a16="http://schemas.microsoft.com/office/drawing/2014/main" id="{8980E9F7-0556-BA44-8271-A0AD54241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394" y="1240948"/>
                <a:ext cx="171110" cy="209648"/>
              </a:xfrm>
              <a:custGeom>
                <a:avLst/>
                <a:gdLst/>
                <a:ahLst/>
                <a:cxnLst>
                  <a:cxn ang="0">
                    <a:pos x="218" y="0"/>
                  </a:cxn>
                  <a:cxn ang="0">
                    <a:pos x="164" y="88"/>
                  </a:cxn>
                  <a:cxn ang="0">
                    <a:pos x="191" y="213"/>
                  </a:cxn>
                  <a:cxn ang="0">
                    <a:pos x="109" y="240"/>
                  </a:cxn>
                  <a:cxn ang="0">
                    <a:pos x="0" y="208"/>
                  </a:cxn>
                  <a:cxn ang="0">
                    <a:pos x="71" y="290"/>
                  </a:cxn>
                  <a:cxn ang="0">
                    <a:pos x="180" y="388"/>
                  </a:cxn>
                  <a:cxn ang="0">
                    <a:pos x="180" y="402"/>
                  </a:cxn>
                  <a:cxn ang="0">
                    <a:pos x="180" y="437"/>
                  </a:cxn>
                  <a:cxn ang="0">
                    <a:pos x="176" y="456"/>
                  </a:cxn>
                  <a:cxn ang="0">
                    <a:pos x="169" y="473"/>
                  </a:cxn>
                  <a:cxn ang="0">
                    <a:pos x="168" y="482"/>
                  </a:cxn>
                  <a:cxn ang="0">
                    <a:pos x="168" y="490"/>
                  </a:cxn>
                  <a:cxn ang="0">
                    <a:pos x="173" y="496"/>
                  </a:cxn>
                  <a:cxn ang="0">
                    <a:pos x="180" y="503"/>
                  </a:cxn>
                  <a:cxn ang="0">
                    <a:pos x="200" y="512"/>
                  </a:cxn>
                  <a:cxn ang="0">
                    <a:pos x="218" y="517"/>
                  </a:cxn>
                  <a:cxn ang="0">
                    <a:pos x="234" y="519"/>
                  </a:cxn>
                  <a:cxn ang="0">
                    <a:pos x="289" y="546"/>
                  </a:cxn>
                  <a:cxn ang="0">
                    <a:pos x="371" y="508"/>
                  </a:cxn>
                  <a:cxn ang="0">
                    <a:pos x="416" y="466"/>
                  </a:cxn>
                  <a:cxn ang="0">
                    <a:pos x="419" y="436"/>
                  </a:cxn>
                  <a:cxn ang="0">
                    <a:pos x="421" y="396"/>
                  </a:cxn>
                  <a:cxn ang="0">
                    <a:pos x="428" y="369"/>
                  </a:cxn>
                  <a:cxn ang="0">
                    <a:pos x="438" y="340"/>
                  </a:cxn>
                  <a:cxn ang="0">
                    <a:pos x="436" y="295"/>
                  </a:cxn>
                  <a:cxn ang="0">
                    <a:pos x="438" y="273"/>
                  </a:cxn>
                  <a:cxn ang="0">
                    <a:pos x="436" y="251"/>
                  </a:cxn>
                  <a:cxn ang="0">
                    <a:pos x="431" y="229"/>
                  </a:cxn>
                  <a:cxn ang="0">
                    <a:pos x="413" y="193"/>
                  </a:cxn>
                  <a:cxn ang="0">
                    <a:pos x="404" y="175"/>
                  </a:cxn>
                  <a:cxn ang="0">
                    <a:pos x="332" y="219"/>
                  </a:cxn>
                  <a:cxn ang="0">
                    <a:pos x="321" y="198"/>
                  </a:cxn>
                  <a:cxn ang="0">
                    <a:pos x="318" y="188"/>
                  </a:cxn>
                  <a:cxn ang="0">
                    <a:pos x="320" y="180"/>
                  </a:cxn>
                  <a:cxn ang="0">
                    <a:pos x="324" y="171"/>
                  </a:cxn>
                  <a:cxn ang="0">
                    <a:pos x="332" y="165"/>
                  </a:cxn>
                  <a:cxn ang="0">
                    <a:pos x="357" y="149"/>
                  </a:cxn>
                  <a:cxn ang="0">
                    <a:pos x="378" y="133"/>
                  </a:cxn>
                  <a:cxn ang="0">
                    <a:pos x="398" y="115"/>
                  </a:cxn>
                  <a:cxn ang="0">
                    <a:pos x="409" y="113"/>
                  </a:cxn>
                  <a:cxn ang="0">
                    <a:pos x="417" y="104"/>
                  </a:cxn>
                  <a:cxn ang="0">
                    <a:pos x="420" y="83"/>
                  </a:cxn>
                  <a:cxn ang="0">
                    <a:pos x="420" y="46"/>
                  </a:cxn>
                  <a:cxn ang="0">
                    <a:pos x="420" y="38"/>
                  </a:cxn>
                </a:cxnLst>
                <a:rect l="0" t="0" r="r" b="b"/>
                <a:pathLst>
                  <a:path w="442" h="546">
                    <a:moveTo>
                      <a:pt x="355" y="6"/>
                    </a:moveTo>
                    <a:lnTo>
                      <a:pt x="218" y="0"/>
                    </a:lnTo>
                    <a:lnTo>
                      <a:pt x="175" y="38"/>
                    </a:lnTo>
                    <a:lnTo>
                      <a:pt x="164" y="88"/>
                    </a:lnTo>
                    <a:lnTo>
                      <a:pt x="202" y="170"/>
                    </a:lnTo>
                    <a:lnTo>
                      <a:pt x="191" y="213"/>
                    </a:lnTo>
                    <a:lnTo>
                      <a:pt x="164" y="246"/>
                    </a:lnTo>
                    <a:lnTo>
                      <a:pt x="109" y="240"/>
                    </a:lnTo>
                    <a:lnTo>
                      <a:pt x="71" y="219"/>
                    </a:lnTo>
                    <a:lnTo>
                      <a:pt x="0" y="208"/>
                    </a:lnTo>
                    <a:lnTo>
                      <a:pt x="5" y="268"/>
                    </a:lnTo>
                    <a:lnTo>
                      <a:pt x="71" y="290"/>
                    </a:lnTo>
                    <a:lnTo>
                      <a:pt x="136" y="338"/>
                    </a:lnTo>
                    <a:lnTo>
                      <a:pt x="180" y="388"/>
                    </a:lnTo>
                    <a:lnTo>
                      <a:pt x="180" y="391"/>
                    </a:lnTo>
                    <a:lnTo>
                      <a:pt x="180" y="402"/>
                    </a:lnTo>
                    <a:lnTo>
                      <a:pt x="180" y="418"/>
                    </a:lnTo>
                    <a:lnTo>
                      <a:pt x="180" y="437"/>
                    </a:lnTo>
                    <a:lnTo>
                      <a:pt x="179" y="448"/>
                    </a:lnTo>
                    <a:lnTo>
                      <a:pt x="176" y="456"/>
                    </a:lnTo>
                    <a:lnTo>
                      <a:pt x="173" y="466"/>
                    </a:lnTo>
                    <a:lnTo>
                      <a:pt x="169" y="473"/>
                    </a:lnTo>
                    <a:lnTo>
                      <a:pt x="168" y="478"/>
                    </a:lnTo>
                    <a:lnTo>
                      <a:pt x="168" y="482"/>
                    </a:lnTo>
                    <a:lnTo>
                      <a:pt x="168" y="485"/>
                    </a:lnTo>
                    <a:lnTo>
                      <a:pt x="168" y="490"/>
                    </a:lnTo>
                    <a:lnTo>
                      <a:pt x="169" y="493"/>
                    </a:lnTo>
                    <a:lnTo>
                      <a:pt x="173" y="496"/>
                    </a:lnTo>
                    <a:lnTo>
                      <a:pt x="176" y="499"/>
                    </a:lnTo>
                    <a:lnTo>
                      <a:pt x="180" y="503"/>
                    </a:lnTo>
                    <a:lnTo>
                      <a:pt x="190" y="508"/>
                    </a:lnTo>
                    <a:lnTo>
                      <a:pt x="200" y="512"/>
                    </a:lnTo>
                    <a:lnTo>
                      <a:pt x="209" y="515"/>
                    </a:lnTo>
                    <a:lnTo>
                      <a:pt x="218" y="517"/>
                    </a:lnTo>
                    <a:lnTo>
                      <a:pt x="230" y="519"/>
                    </a:lnTo>
                    <a:lnTo>
                      <a:pt x="234" y="519"/>
                    </a:lnTo>
                    <a:lnTo>
                      <a:pt x="279" y="503"/>
                    </a:lnTo>
                    <a:lnTo>
                      <a:pt x="289" y="546"/>
                    </a:lnTo>
                    <a:lnTo>
                      <a:pt x="327" y="546"/>
                    </a:lnTo>
                    <a:lnTo>
                      <a:pt x="371" y="508"/>
                    </a:lnTo>
                    <a:lnTo>
                      <a:pt x="415" y="470"/>
                    </a:lnTo>
                    <a:lnTo>
                      <a:pt x="416" y="466"/>
                    </a:lnTo>
                    <a:lnTo>
                      <a:pt x="418" y="454"/>
                    </a:lnTo>
                    <a:lnTo>
                      <a:pt x="419" y="436"/>
                    </a:lnTo>
                    <a:lnTo>
                      <a:pt x="420" y="410"/>
                    </a:lnTo>
                    <a:lnTo>
                      <a:pt x="421" y="396"/>
                    </a:lnTo>
                    <a:lnTo>
                      <a:pt x="423" y="382"/>
                    </a:lnTo>
                    <a:lnTo>
                      <a:pt x="428" y="369"/>
                    </a:lnTo>
                    <a:lnTo>
                      <a:pt x="431" y="357"/>
                    </a:lnTo>
                    <a:lnTo>
                      <a:pt x="438" y="340"/>
                    </a:lnTo>
                    <a:lnTo>
                      <a:pt x="442" y="333"/>
                    </a:lnTo>
                    <a:lnTo>
                      <a:pt x="436" y="295"/>
                    </a:lnTo>
                    <a:lnTo>
                      <a:pt x="437" y="289"/>
                    </a:lnTo>
                    <a:lnTo>
                      <a:pt x="438" y="273"/>
                    </a:lnTo>
                    <a:lnTo>
                      <a:pt x="437" y="263"/>
                    </a:lnTo>
                    <a:lnTo>
                      <a:pt x="436" y="251"/>
                    </a:lnTo>
                    <a:lnTo>
                      <a:pt x="434" y="240"/>
                    </a:lnTo>
                    <a:lnTo>
                      <a:pt x="431" y="229"/>
                    </a:lnTo>
                    <a:lnTo>
                      <a:pt x="422" y="210"/>
                    </a:lnTo>
                    <a:lnTo>
                      <a:pt x="413" y="193"/>
                    </a:lnTo>
                    <a:lnTo>
                      <a:pt x="407" y="180"/>
                    </a:lnTo>
                    <a:lnTo>
                      <a:pt x="404" y="175"/>
                    </a:lnTo>
                    <a:lnTo>
                      <a:pt x="388" y="246"/>
                    </a:lnTo>
                    <a:lnTo>
                      <a:pt x="332" y="219"/>
                    </a:lnTo>
                    <a:lnTo>
                      <a:pt x="328" y="212"/>
                    </a:lnTo>
                    <a:lnTo>
                      <a:pt x="321" y="198"/>
                    </a:lnTo>
                    <a:lnTo>
                      <a:pt x="320" y="194"/>
                    </a:lnTo>
                    <a:lnTo>
                      <a:pt x="318" y="188"/>
                    </a:lnTo>
                    <a:lnTo>
                      <a:pt x="318" y="184"/>
                    </a:lnTo>
                    <a:lnTo>
                      <a:pt x="320" y="180"/>
                    </a:lnTo>
                    <a:lnTo>
                      <a:pt x="321" y="175"/>
                    </a:lnTo>
                    <a:lnTo>
                      <a:pt x="324" y="171"/>
                    </a:lnTo>
                    <a:lnTo>
                      <a:pt x="327" y="168"/>
                    </a:lnTo>
                    <a:lnTo>
                      <a:pt x="332" y="165"/>
                    </a:lnTo>
                    <a:lnTo>
                      <a:pt x="345" y="157"/>
                    </a:lnTo>
                    <a:lnTo>
                      <a:pt x="357" y="149"/>
                    </a:lnTo>
                    <a:lnTo>
                      <a:pt x="368" y="142"/>
                    </a:lnTo>
                    <a:lnTo>
                      <a:pt x="378" y="133"/>
                    </a:lnTo>
                    <a:lnTo>
                      <a:pt x="393" y="120"/>
                    </a:lnTo>
                    <a:lnTo>
                      <a:pt x="398" y="115"/>
                    </a:lnTo>
                    <a:lnTo>
                      <a:pt x="402" y="115"/>
                    </a:lnTo>
                    <a:lnTo>
                      <a:pt x="409" y="113"/>
                    </a:lnTo>
                    <a:lnTo>
                      <a:pt x="413" y="110"/>
                    </a:lnTo>
                    <a:lnTo>
                      <a:pt x="417" y="104"/>
                    </a:lnTo>
                    <a:lnTo>
                      <a:pt x="419" y="94"/>
                    </a:lnTo>
                    <a:lnTo>
                      <a:pt x="420" y="83"/>
                    </a:lnTo>
                    <a:lnTo>
                      <a:pt x="420" y="60"/>
                    </a:lnTo>
                    <a:lnTo>
                      <a:pt x="420" y="46"/>
                    </a:lnTo>
                    <a:lnTo>
                      <a:pt x="420" y="40"/>
                    </a:lnTo>
                    <a:lnTo>
                      <a:pt x="420" y="38"/>
                    </a:lnTo>
                    <a:lnTo>
                      <a:pt x="355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0" name="Freeform 55">
                <a:extLst>
                  <a:ext uri="{FF2B5EF4-FFF2-40B4-BE49-F238E27FC236}">
                    <a16:creationId xmlns:a16="http://schemas.microsoft.com/office/drawing/2014/main" id="{5A6A1523-E865-2E42-A287-7DE2922E4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394" y="1240948"/>
                <a:ext cx="171110" cy="209648"/>
              </a:xfrm>
              <a:custGeom>
                <a:avLst/>
                <a:gdLst/>
                <a:ahLst/>
                <a:cxnLst>
                  <a:cxn ang="0">
                    <a:pos x="218" y="0"/>
                  </a:cxn>
                  <a:cxn ang="0">
                    <a:pos x="164" y="88"/>
                  </a:cxn>
                  <a:cxn ang="0">
                    <a:pos x="191" y="213"/>
                  </a:cxn>
                  <a:cxn ang="0">
                    <a:pos x="109" y="240"/>
                  </a:cxn>
                  <a:cxn ang="0">
                    <a:pos x="0" y="208"/>
                  </a:cxn>
                  <a:cxn ang="0">
                    <a:pos x="71" y="290"/>
                  </a:cxn>
                  <a:cxn ang="0">
                    <a:pos x="180" y="388"/>
                  </a:cxn>
                  <a:cxn ang="0">
                    <a:pos x="180" y="402"/>
                  </a:cxn>
                  <a:cxn ang="0">
                    <a:pos x="180" y="437"/>
                  </a:cxn>
                  <a:cxn ang="0">
                    <a:pos x="176" y="456"/>
                  </a:cxn>
                  <a:cxn ang="0">
                    <a:pos x="169" y="473"/>
                  </a:cxn>
                  <a:cxn ang="0">
                    <a:pos x="168" y="482"/>
                  </a:cxn>
                  <a:cxn ang="0">
                    <a:pos x="168" y="490"/>
                  </a:cxn>
                  <a:cxn ang="0">
                    <a:pos x="173" y="496"/>
                  </a:cxn>
                  <a:cxn ang="0">
                    <a:pos x="180" y="503"/>
                  </a:cxn>
                  <a:cxn ang="0">
                    <a:pos x="200" y="512"/>
                  </a:cxn>
                  <a:cxn ang="0">
                    <a:pos x="218" y="517"/>
                  </a:cxn>
                  <a:cxn ang="0">
                    <a:pos x="234" y="519"/>
                  </a:cxn>
                  <a:cxn ang="0">
                    <a:pos x="289" y="546"/>
                  </a:cxn>
                  <a:cxn ang="0">
                    <a:pos x="371" y="508"/>
                  </a:cxn>
                  <a:cxn ang="0">
                    <a:pos x="416" y="466"/>
                  </a:cxn>
                  <a:cxn ang="0">
                    <a:pos x="419" y="436"/>
                  </a:cxn>
                  <a:cxn ang="0">
                    <a:pos x="421" y="396"/>
                  </a:cxn>
                  <a:cxn ang="0">
                    <a:pos x="428" y="369"/>
                  </a:cxn>
                  <a:cxn ang="0">
                    <a:pos x="438" y="340"/>
                  </a:cxn>
                  <a:cxn ang="0">
                    <a:pos x="436" y="295"/>
                  </a:cxn>
                  <a:cxn ang="0">
                    <a:pos x="438" y="273"/>
                  </a:cxn>
                  <a:cxn ang="0">
                    <a:pos x="436" y="251"/>
                  </a:cxn>
                  <a:cxn ang="0">
                    <a:pos x="431" y="229"/>
                  </a:cxn>
                  <a:cxn ang="0">
                    <a:pos x="413" y="193"/>
                  </a:cxn>
                  <a:cxn ang="0">
                    <a:pos x="404" y="175"/>
                  </a:cxn>
                  <a:cxn ang="0">
                    <a:pos x="332" y="219"/>
                  </a:cxn>
                  <a:cxn ang="0">
                    <a:pos x="321" y="198"/>
                  </a:cxn>
                  <a:cxn ang="0">
                    <a:pos x="318" y="188"/>
                  </a:cxn>
                  <a:cxn ang="0">
                    <a:pos x="320" y="180"/>
                  </a:cxn>
                  <a:cxn ang="0">
                    <a:pos x="324" y="171"/>
                  </a:cxn>
                  <a:cxn ang="0">
                    <a:pos x="332" y="165"/>
                  </a:cxn>
                  <a:cxn ang="0">
                    <a:pos x="357" y="149"/>
                  </a:cxn>
                  <a:cxn ang="0">
                    <a:pos x="378" y="133"/>
                  </a:cxn>
                  <a:cxn ang="0">
                    <a:pos x="398" y="115"/>
                  </a:cxn>
                  <a:cxn ang="0">
                    <a:pos x="409" y="113"/>
                  </a:cxn>
                  <a:cxn ang="0">
                    <a:pos x="417" y="104"/>
                  </a:cxn>
                  <a:cxn ang="0">
                    <a:pos x="420" y="83"/>
                  </a:cxn>
                  <a:cxn ang="0">
                    <a:pos x="420" y="46"/>
                  </a:cxn>
                  <a:cxn ang="0">
                    <a:pos x="420" y="38"/>
                  </a:cxn>
                </a:cxnLst>
                <a:rect l="0" t="0" r="r" b="b"/>
                <a:pathLst>
                  <a:path w="442" h="546">
                    <a:moveTo>
                      <a:pt x="355" y="6"/>
                    </a:moveTo>
                    <a:lnTo>
                      <a:pt x="218" y="0"/>
                    </a:lnTo>
                    <a:lnTo>
                      <a:pt x="175" y="38"/>
                    </a:lnTo>
                    <a:lnTo>
                      <a:pt x="164" y="88"/>
                    </a:lnTo>
                    <a:lnTo>
                      <a:pt x="202" y="170"/>
                    </a:lnTo>
                    <a:lnTo>
                      <a:pt x="191" y="213"/>
                    </a:lnTo>
                    <a:lnTo>
                      <a:pt x="164" y="246"/>
                    </a:lnTo>
                    <a:lnTo>
                      <a:pt x="109" y="240"/>
                    </a:lnTo>
                    <a:lnTo>
                      <a:pt x="71" y="219"/>
                    </a:lnTo>
                    <a:lnTo>
                      <a:pt x="0" y="208"/>
                    </a:lnTo>
                    <a:lnTo>
                      <a:pt x="5" y="268"/>
                    </a:lnTo>
                    <a:lnTo>
                      <a:pt x="71" y="290"/>
                    </a:lnTo>
                    <a:lnTo>
                      <a:pt x="136" y="338"/>
                    </a:lnTo>
                    <a:lnTo>
                      <a:pt x="180" y="388"/>
                    </a:lnTo>
                    <a:lnTo>
                      <a:pt x="180" y="391"/>
                    </a:lnTo>
                    <a:lnTo>
                      <a:pt x="180" y="402"/>
                    </a:lnTo>
                    <a:lnTo>
                      <a:pt x="180" y="418"/>
                    </a:lnTo>
                    <a:lnTo>
                      <a:pt x="180" y="437"/>
                    </a:lnTo>
                    <a:lnTo>
                      <a:pt x="179" y="448"/>
                    </a:lnTo>
                    <a:lnTo>
                      <a:pt x="176" y="456"/>
                    </a:lnTo>
                    <a:lnTo>
                      <a:pt x="173" y="466"/>
                    </a:lnTo>
                    <a:lnTo>
                      <a:pt x="169" y="473"/>
                    </a:lnTo>
                    <a:lnTo>
                      <a:pt x="168" y="478"/>
                    </a:lnTo>
                    <a:lnTo>
                      <a:pt x="168" y="482"/>
                    </a:lnTo>
                    <a:lnTo>
                      <a:pt x="168" y="485"/>
                    </a:lnTo>
                    <a:lnTo>
                      <a:pt x="168" y="490"/>
                    </a:lnTo>
                    <a:lnTo>
                      <a:pt x="169" y="493"/>
                    </a:lnTo>
                    <a:lnTo>
                      <a:pt x="173" y="496"/>
                    </a:lnTo>
                    <a:lnTo>
                      <a:pt x="176" y="499"/>
                    </a:lnTo>
                    <a:lnTo>
                      <a:pt x="180" y="503"/>
                    </a:lnTo>
                    <a:lnTo>
                      <a:pt x="190" y="508"/>
                    </a:lnTo>
                    <a:lnTo>
                      <a:pt x="200" y="512"/>
                    </a:lnTo>
                    <a:lnTo>
                      <a:pt x="209" y="515"/>
                    </a:lnTo>
                    <a:lnTo>
                      <a:pt x="218" y="517"/>
                    </a:lnTo>
                    <a:lnTo>
                      <a:pt x="230" y="519"/>
                    </a:lnTo>
                    <a:lnTo>
                      <a:pt x="234" y="519"/>
                    </a:lnTo>
                    <a:lnTo>
                      <a:pt x="279" y="503"/>
                    </a:lnTo>
                    <a:lnTo>
                      <a:pt x="289" y="546"/>
                    </a:lnTo>
                    <a:lnTo>
                      <a:pt x="327" y="546"/>
                    </a:lnTo>
                    <a:lnTo>
                      <a:pt x="371" y="508"/>
                    </a:lnTo>
                    <a:lnTo>
                      <a:pt x="415" y="470"/>
                    </a:lnTo>
                    <a:lnTo>
                      <a:pt x="416" y="466"/>
                    </a:lnTo>
                    <a:lnTo>
                      <a:pt x="418" y="454"/>
                    </a:lnTo>
                    <a:lnTo>
                      <a:pt x="419" y="436"/>
                    </a:lnTo>
                    <a:lnTo>
                      <a:pt x="420" y="410"/>
                    </a:lnTo>
                    <a:lnTo>
                      <a:pt x="421" y="396"/>
                    </a:lnTo>
                    <a:lnTo>
                      <a:pt x="423" y="382"/>
                    </a:lnTo>
                    <a:lnTo>
                      <a:pt x="428" y="369"/>
                    </a:lnTo>
                    <a:lnTo>
                      <a:pt x="431" y="357"/>
                    </a:lnTo>
                    <a:lnTo>
                      <a:pt x="438" y="340"/>
                    </a:lnTo>
                    <a:lnTo>
                      <a:pt x="442" y="333"/>
                    </a:lnTo>
                    <a:lnTo>
                      <a:pt x="436" y="295"/>
                    </a:lnTo>
                    <a:lnTo>
                      <a:pt x="437" y="289"/>
                    </a:lnTo>
                    <a:lnTo>
                      <a:pt x="438" y="273"/>
                    </a:lnTo>
                    <a:lnTo>
                      <a:pt x="437" y="263"/>
                    </a:lnTo>
                    <a:lnTo>
                      <a:pt x="436" y="251"/>
                    </a:lnTo>
                    <a:lnTo>
                      <a:pt x="434" y="240"/>
                    </a:lnTo>
                    <a:lnTo>
                      <a:pt x="431" y="229"/>
                    </a:lnTo>
                    <a:lnTo>
                      <a:pt x="422" y="210"/>
                    </a:lnTo>
                    <a:lnTo>
                      <a:pt x="413" y="193"/>
                    </a:lnTo>
                    <a:lnTo>
                      <a:pt x="407" y="180"/>
                    </a:lnTo>
                    <a:lnTo>
                      <a:pt x="404" y="175"/>
                    </a:lnTo>
                    <a:lnTo>
                      <a:pt x="388" y="246"/>
                    </a:lnTo>
                    <a:lnTo>
                      <a:pt x="332" y="219"/>
                    </a:lnTo>
                    <a:lnTo>
                      <a:pt x="328" y="212"/>
                    </a:lnTo>
                    <a:lnTo>
                      <a:pt x="321" y="198"/>
                    </a:lnTo>
                    <a:lnTo>
                      <a:pt x="320" y="194"/>
                    </a:lnTo>
                    <a:lnTo>
                      <a:pt x="318" y="188"/>
                    </a:lnTo>
                    <a:lnTo>
                      <a:pt x="318" y="184"/>
                    </a:lnTo>
                    <a:lnTo>
                      <a:pt x="320" y="180"/>
                    </a:lnTo>
                    <a:lnTo>
                      <a:pt x="321" y="175"/>
                    </a:lnTo>
                    <a:lnTo>
                      <a:pt x="324" y="171"/>
                    </a:lnTo>
                    <a:lnTo>
                      <a:pt x="327" y="168"/>
                    </a:lnTo>
                    <a:lnTo>
                      <a:pt x="332" y="165"/>
                    </a:lnTo>
                    <a:lnTo>
                      <a:pt x="345" y="157"/>
                    </a:lnTo>
                    <a:lnTo>
                      <a:pt x="357" y="149"/>
                    </a:lnTo>
                    <a:lnTo>
                      <a:pt x="368" y="142"/>
                    </a:lnTo>
                    <a:lnTo>
                      <a:pt x="378" y="133"/>
                    </a:lnTo>
                    <a:lnTo>
                      <a:pt x="393" y="120"/>
                    </a:lnTo>
                    <a:lnTo>
                      <a:pt x="398" y="115"/>
                    </a:lnTo>
                    <a:lnTo>
                      <a:pt x="402" y="115"/>
                    </a:lnTo>
                    <a:lnTo>
                      <a:pt x="409" y="113"/>
                    </a:lnTo>
                    <a:lnTo>
                      <a:pt x="413" y="110"/>
                    </a:lnTo>
                    <a:lnTo>
                      <a:pt x="417" y="104"/>
                    </a:lnTo>
                    <a:lnTo>
                      <a:pt x="419" y="94"/>
                    </a:lnTo>
                    <a:lnTo>
                      <a:pt x="420" y="83"/>
                    </a:lnTo>
                    <a:lnTo>
                      <a:pt x="420" y="60"/>
                    </a:lnTo>
                    <a:lnTo>
                      <a:pt x="420" y="46"/>
                    </a:lnTo>
                    <a:lnTo>
                      <a:pt x="420" y="40"/>
                    </a:lnTo>
                    <a:lnTo>
                      <a:pt x="420" y="38"/>
                    </a:lnTo>
                    <a:lnTo>
                      <a:pt x="355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1" name="Freeform 57">
                <a:extLst>
                  <a:ext uri="{FF2B5EF4-FFF2-40B4-BE49-F238E27FC236}">
                    <a16:creationId xmlns:a16="http://schemas.microsoft.com/office/drawing/2014/main" id="{E7451B41-EF09-1547-88F3-0BDB0444A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946" y="1236323"/>
                <a:ext cx="67827" cy="7707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21" y="36"/>
                  </a:cxn>
                  <a:cxn ang="0">
                    <a:pos x="82" y="0"/>
                  </a:cxn>
                  <a:cxn ang="0">
                    <a:pos x="159" y="43"/>
                  </a:cxn>
                  <a:cxn ang="0">
                    <a:pos x="175" y="114"/>
                  </a:cxn>
                  <a:cxn ang="0">
                    <a:pos x="132" y="202"/>
                  </a:cxn>
                  <a:cxn ang="0">
                    <a:pos x="104" y="152"/>
                  </a:cxn>
                  <a:cxn ang="0">
                    <a:pos x="102" y="147"/>
                  </a:cxn>
                  <a:cxn ang="0">
                    <a:pos x="98" y="130"/>
                  </a:cxn>
                  <a:cxn ang="0">
                    <a:pos x="94" y="121"/>
                  </a:cxn>
                  <a:cxn ang="0">
                    <a:pos x="87" y="111"/>
                  </a:cxn>
                  <a:cxn ang="0">
                    <a:pos x="80" y="101"/>
                  </a:cxn>
                  <a:cxn ang="0">
                    <a:pos x="71" y="93"/>
                  </a:cxn>
                  <a:cxn ang="0">
                    <a:pos x="48" y="76"/>
                  </a:cxn>
                  <a:cxn ang="0">
                    <a:pos x="26" y="62"/>
                  </a:cxn>
                  <a:cxn ang="0">
                    <a:pos x="7" y="53"/>
                  </a:cxn>
                  <a:cxn ang="0">
                    <a:pos x="0" y="48"/>
                  </a:cxn>
                </a:cxnLst>
                <a:rect l="0" t="0" r="r" b="b"/>
                <a:pathLst>
                  <a:path w="175" h="202">
                    <a:moveTo>
                      <a:pt x="0" y="48"/>
                    </a:moveTo>
                    <a:lnTo>
                      <a:pt x="21" y="36"/>
                    </a:lnTo>
                    <a:lnTo>
                      <a:pt x="82" y="0"/>
                    </a:lnTo>
                    <a:lnTo>
                      <a:pt x="159" y="43"/>
                    </a:lnTo>
                    <a:lnTo>
                      <a:pt x="175" y="114"/>
                    </a:lnTo>
                    <a:lnTo>
                      <a:pt x="132" y="202"/>
                    </a:lnTo>
                    <a:lnTo>
                      <a:pt x="104" y="152"/>
                    </a:lnTo>
                    <a:lnTo>
                      <a:pt x="102" y="147"/>
                    </a:lnTo>
                    <a:lnTo>
                      <a:pt x="98" y="130"/>
                    </a:lnTo>
                    <a:lnTo>
                      <a:pt x="94" y="121"/>
                    </a:lnTo>
                    <a:lnTo>
                      <a:pt x="87" y="111"/>
                    </a:lnTo>
                    <a:lnTo>
                      <a:pt x="80" y="101"/>
                    </a:lnTo>
                    <a:lnTo>
                      <a:pt x="71" y="93"/>
                    </a:lnTo>
                    <a:lnTo>
                      <a:pt x="48" y="76"/>
                    </a:lnTo>
                    <a:lnTo>
                      <a:pt x="26" y="62"/>
                    </a:lnTo>
                    <a:lnTo>
                      <a:pt x="7" y="53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2" name="Freeform 64">
                <a:extLst>
                  <a:ext uri="{FF2B5EF4-FFF2-40B4-BE49-F238E27FC236}">
                    <a16:creationId xmlns:a16="http://schemas.microsoft.com/office/drawing/2014/main" id="{636F31DF-79C1-844B-9694-FA506AFD9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3" name="Freeform 65">
                <a:extLst>
                  <a:ext uri="{FF2B5EF4-FFF2-40B4-BE49-F238E27FC236}">
                    <a16:creationId xmlns:a16="http://schemas.microsoft.com/office/drawing/2014/main" id="{12572E05-3FB3-1845-9B0D-16C6D8FFB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4" name="Freeform 66">
                <a:extLst>
                  <a:ext uri="{FF2B5EF4-FFF2-40B4-BE49-F238E27FC236}">
                    <a16:creationId xmlns:a16="http://schemas.microsoft.com/office/drawing/2014/main" id="{1E5692E2-8D3C-AE45-B750-F9B8D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5" name="Freeform 67">
                <a:extLst>
                  <a:ext uri="{FF2B5EF4-FFF2-40B4-BE49-F238E27FC236}">
                    <a16:creationId xmlns:a16="http://schemas.microsoft.com/office/drawing/2014/main" id="{B9663215-C97B-F745-8B35-2E39309E7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936" y="1092962"/>
                <a:ext cx="110990" cy="101741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5" y="15"/>
                  </a:cxn>
                  <a:cxn ang="0">
                    <a:pos x="65" y="50"/>
                  </a:cxn>
                  <a:cxn ang="0">
                    <a:pos x="61" y="60"/>
                  </a:cxn>
                  <a:cxn ang="0">
                    <a:pos x="56" y="69"/>
                  </a:cxn>
                  <a:cxn ang="0">
                    <a:pos x="52" y="78"/>
                  </a:cxn>
                  <a:cxn ang="0">
                    <a:pos x="47" y="87"/>
                  </a:cxn>
                  <a:cxn ang="0">
                    <a:pos x="40" y="95"/>
                  </a:cxn>
                  <a:cxn ang="0">
                    <a:pos x="35" y="102"/>
                  </a:cxn>
                  <a:cxn ang="0">
                    <a:pos x="27" y="107"/>
                  </a:cxn>
                  <a:cxn ang="0">
                    <a:pos x="20" y="111"/>
                  </a:cxn>
                  <a:cxn ang="0">
                    <a:pos x="13" y="116"/>
                  </a:cxn>
                  <a:cxn ang="0">
                    <a:pos x="8" y="119"/>
                  </a:cxn>
                  <a:cxn ang="0">
                    <a:pos x="4" y="123"/>
                  </a:cxn>
                  <a:cxn ang="0">
                    <a:pos x="2" y="129"/>
                  </a:cxn>
                  <a:cxn ang="0">
                    <a:pos x="0" y="133"/>
                  </a:cxn>
                  <a:cxn ang="0">
                    <a:pos x="0" y="138"/>
                  </a:cxn>
                  <a:cxn ang="0">
                    <a:pos x="0" y="143"/>
                  </a:cxn>
                  <a:cxn ang="0">
                    <a:pos x="1" y="147"/>
                  </a:cxn>
                  <a:cxn ang="0">
                    <a:pos x="9" y="163"/>
                  </a:cxn>
                  <a:cxn ang="0">
                    <a:pos x="14" y="170"/>
                  </a:cxn>
                  <a:cxn ang="0">
                    <a:pos x="119" y="194"/>
                  </a:cxn>
                  <a:cxn ang="0">
                    <a:pos x="178" y="264"/>
                  </a:cxn>
                  <a:cxn ang="0">
                    <a:pos x="283" y="170"/>
                  </a:cxn>
                  <a:cxn ang="0">
                    <a:pos x="288" y="77"/>
                  </a:cxn>
                  <a:cxn ang="0">
                    <a:pos x="218" y="60"/>
                  </a:cxn>
                  <a:cxn ang="0">
                    <a:pos x="148" y="36"/>
                  </a:cxn>
                  <a:cxn ang="0">
                    <a:pos x="79" y="0"/>
                  </a:cxn>
                </a:cxnLst>
                <a:rect l="0" t="0" r="r" b="b"/>
                <a:pathLst>
                  <a:path w="288" h="264">
                    <a:moveTo>
                      <a:pt x="79" y="0"/>
                    </a:moveTo>
                    <a:lnTo>
                      <a:pt x="75" y="15"/>
                    </a:lnTo>
                    <a:lnTo>
                      <a:pt x="65" y="50"/>
                    </a:lnTo>
                    <a:lnTo>
                      <a:pt x="61" y="60"/>
                    </a:lnTo>
                    <a:lnTo>
                      <a:pt x="56" y="69"/>
                    </a:lnTo>
                    <a:lnTo>
                      <a:pt x="52" y="78"/>
                    </a:lnTo>
                    <a:lnTo>
                      <a:pt x="47" y="87"/>
                    </a:lnTo>
                    <a:lnTo>
                      <a:pt x="40" y="95"/>
                    </a:lnTo>
                    <a:lnTo>
                      <a:pt x="35" y="102"/>
                    </a:lnTo>
                    <a:lnTo>
                      <a:pt x="27" y="107"/>
                    </a:lnTo>
                    <a:lnTo>
                      <a:pt x="20" y="111"/>
                    </a:lnTo>
                    <a:lnTo>
                      <a:pt x="13" y="116"/>
                    </a:lnTo>
                    <a:lnTo>
                      <a:pt x="8" y="119"/>
                    </a:lnTo>
                    <a:lnTo>
                      <a:pt x="4" y="123"/>
                    </a:lnTo>
                    <a:lnTo>
                      <a:pt x="2" y="129"/>
                    </a:lnTo>
                    <a:lnTo>
                      <a:pt x="0" y="133"/>
                    </a:lnTo>
                    <a:lnTo>
                      <a:pt x="0" y="138"/>
                    </a:lnTo>
                    <a:lnTo>
                      <a:pt x="0" y="143"/>
                    </a:lnTo>
                    <a:lnTo>
                      <a:pt x="1" y="147"/>
                    </a:lnTo>
                    <a:lnTo>
                      <a:pt x="9" y="163"/>
                    </a:lnTo>
                    <a:lnTo>
                      <a:pt x="14" y="170"/>
                    </a:lnTo>
                    <a:lnTo>
                      <a:pt x="119" y="194"/>
                    </a:lnTo>
                    <a:lnTo>
                      <a:pt x="178" y="264"/>
                    </a:lnTo>
                    <a:lnTo>
                      <a:pt x="283" y="170"/>
                    </a:lnTo>
                    <a:lnTo>
                      <a:pt x="288" y="77"/>
                    </a:lnTo>
                    <a:lnTo>
                      <a:pt x="218" y="60"/>
                    </a:lnTo>
                    <a:lnTo>
                      <a:pt x="148" y="36"/>
                    </a:lnTo>
                    <a:lnTo>
                      <a:pt x="79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6" name="Freeform 68">
                <a:extLst>
                  <a:ext uri="{FF2B5EF4-FFF2-40B4-BE49-F238E27FC236}">
                    <a16:creationId xmlns:a16="http://schemas.microsoft.com/office/drawing/2014/main" id="{96DC4792-523A-254C-90C4-33590C8D8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936" y="1092962"/>
                <a:ext cx="110990" cy="101741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5" y="15"/>
                  </a:cxn>
                  <a:cxn ang="0">
                    <a:pos x="65" y="50"/>
                  </a:cxn>
                  <a:cxn ang="0">
                    <a:pos x="61" y="60"/>
                  </a:cxn>
                  <a:cxn ang="0">
                    <a:pos x="56" y="69"/>
                  </a:cxn>
                  <a:cxn ang="0">
                    <a:pos x="52" y="78"/>
                  </a:cxn>
                  <a:cxn ang="0">
                    <a:pos x="47" y="87"/>
                  </a:cxn>
                  <a:cxn ang="0">
                    <a:pos x="40" y="95"/>
                  </a:cxn>
                  <a:cxn ang="0">
                    <a:pos x="35" y="102"/>
                  </a:cxn>
                  <a:cxn ang="0">
                    <a:pos x="27" y="107"/>
                  </a:cxn>
                  <a:cxn ang="0">
                    <a:pos x="20" y="111"/>
                  </a:cxn>
                  <a:cxn ang="0">
                    <a:pos x="13" y="116"/>
                  </a:cxn>
                  <a:cxn ang="0">
                    <a:pos x="8" y="119"/>
                  </a:cxn>
                  <a:cxn ang="0">
                    <a:pos x="4" y="123"/>
                  </a:cxn>
                  <a:cxn ang="0">
                    <a:pos x="2" y="129"/>
                  </a:cxn>
                  <a:cxn ang="0">
                    <a:pos x="0" y="133"/>
                  </a:cxn>
                  <a:cxn ang="0">
                    <a:pos x="0" y="138"/>
                  </a:cxn>
                  <a:cxn ang="0">
                    <a:pos x="0" y="143"/>
                  </a:cxn>
                  <a:cxn ang="0">
                    <a:pos x="1" y="147"/>
                  </a:cxn>
                  <a:cxn ang="0">
                    <a:pos x="9" y="163"/>
                  </a:cxn>
                  <a:cxn ang="0">
                    <a:pos x="14" y="170"/>
                  </a:cxn>
                  <a:cxn ang="0">
                    <a:pos x="119" y="194"/>
                  </a:cxn>
                  <a:cxn ang="0">
                    <a:pos x="178" y="264"/>
                  </a:cxn>
                  <a:cxn ang="0">
                    <a:pos x="283" y="170"/>
                  </a:cxn>
                  <a:cxn ang="0">
                    <a:pos x="288" y="77"/>
                  </a:cxn>
                  <a:cxn ang="0">
                    <a:pos x="218" y="60"/>
                  </a:cxn>
                  <a:cxn ang="0">
                    <a:pos x="148" y="36"/>
                  </a:cxn>
                  <a:cxn ang="0">
                    <a:pos x="79" y="0"/>
                  </a:cxn>
                </a:cxnLst>
                <a:rect l="0" t="0" r="r" b="b"/>
                <a:pathLst>
                  <a:path w="288" h="264">
                    <a:moveTo>
                      <a:pt x="79" y="0"/>
                    </a:moveTo>
                    <a:lnTo>
                      <a:pt x="75" y="15"/>
                    </a:lnTo>
                    <a:lnTo>
                      <a:pt x="65" y="50"/>
                    </a:lnTo>
                    <a:lnTo>
                      <a:pt x="61" y="60"/>
                    </a:lnTo>
                    <a:lnTo>
                      <a:pt x="56" y="69"/>
                    </a:lnTo>
                    <a:lnTo>
                      <a:pt x="52" y="78"/>
                    </a:lnTo>
                    <a:lnTo>
                      <a:pt x="47" y="87"/>
                    </a:lnTo>
                    <a:lnTo>
                      <a:pt x="40" y="95"/>
                    </a:lnTo>
                    <a:lnTo>
                      <a:pt x="35" y="102"/>
                    </a:lnTo>
                    <a:lnTo>
                      <a:pt x="27" y="107"/>
                    </a:lnTo>
                    <a:lnTo>
                      <a:pt x="20" y="111"/>
                    </a:lnTo>
                    <a:lnTo>
                      <a:pt x="13" y="116"/>
                    </a:lnTo>
                    <a:lnTo>
                      <a:pt x="8" y="119"/>
                    </a:lnTo>
                    <a:lnTo>
                      <a:pt x="4" y="123"/>
                    </a:lnTo>
                    <a:lnTo>
                      <a:pt x="2" y="129"/>
                    </a:lnTo>
                    <a:lnTo>
                      <a:pt x="0" y="133"/>
                    </a:lnTo>
                    <a:lnTo>
                      <a:pt x="0" y="138"/>
                    </a:lnTo>
                    <a:lnTo>
                      <a:pt x="0" y="143"/>
                    </a:lnTo>
                    <a:lnTo>
                      <a:pt x="1" y="147"/>
                    </a:lnTo>
                    <a:lnTo>
                      <a:pt x="9" y="163"/>
                    </a:lnTo>
                    <a:lnTo>
                      <a:pt x="14" y="170"/>
                    </a:lnTo>
                    <a:lnTo>
                      <a:pt x="119" y="194"/>
                    </a:lnTo>
                    <a:lnTo>
                      <a:pt x="178" y="264"/>
                    </a:lnTo>
                    <a:lnTo>
                      <a:pt x="283" y="170"/>
                    </a:lnTo>
                    <a:lnTo>
                      <a:pt x="288" y="77"/>
                    </a:lnTo>
                    <a:lnTo>
                      <a:pt x="218" y="60"/>
                    </a:lnTo>
                    <a:lnTo>
                      <a:pt x="148" y="36"/>
                    </a:lnTo>
                    <a:lnTo>
                      <a:pt x="79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7" name="Freeform 70">
                <a:extLst>
                  <a:ext uri="{FF2B5EF4-FFF2-40B4-BE49-F238E27FC236}">
                    <a16:creationId xmlns:a16="http://schemas.microsoft.com/office/drawing/2014/main" id="{E883311E-56DB-D140-B292-BFCAC8B7A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923" y="214290"/>
                <a:ext cx="473250" cy="940333"/>
              </a:xfrm>
              <a:custGeom>
                <a:avLst/>
                <a:gdLst/>
                <a:ahLst/>
                <a:cxnLst>
                  <a:cxn ang="0">
                    <a:pos x="811" y="78"/>
                  </a:cxn>
                  <a:cxn ang="0">
                    <a:pos x="317" y="391"/>
                  </a:cxn>
                  <a:cxn ang="0">
                    <a:pos x="338" y="457"/>
                  </a:cxn>
                  <a:cxn ang="0">
                    <a:pos x="211" y="531"/>
                  </a:cxn>
                  <a:cxn ang="0">
                    <a:pos x="169" y="681"/>
                  </a:cxn>
                  <a:cxn ang="0">
                    <a:pos x="459" y="872"/>
                  </a:cxn>
                  <a:cxn ang="0">
                    <a:pos x="596" y="810"/>
                  </a:cxn>
                  <a:cxn ang="0">
                    <a:pos x="651" y="841"/>
                  </a:cxn>
                  <a:cxn ang="0">
                    <a:pos x="507" y="908"/>
                  </a:cxn>
                  <a:cxn ang="0">
                    <a:pos x="480" y="1093"/>
                  </a:cxn>
                  <a:cxn ang="0">
                    <a:pos x="521" y="1170"/>
                  </a:cxn>
                  <a:cxn ang="0">
                    <a:pos x="641" y="1180"/>
                  </a:cxn>
                  <a:cxn ang="0">
                    <a:pos x="632" y="1222"/>
                  </a:cxn>
                  <a:cxn ang="0">
                    <a:pos x="454" y="1351"/>
                  </a:cxn>
                  <a:cxn ang="0">
                    <a:pos x="466" y="1477"/>
                  </a:cxn>
                  <a:cxn ang="0">
                    <a:pos x="616" y="1406"/>
                  </a:cxn>
                  <a:cxn ang="0">
                    <a:pos x="599" y="1564"/>
                  </a:cxn>
                  <a:cxn ang="0">
                    <a:pos x="631" y="1586"/>
                  </a:cxn>
                  <a:cxn ang="0">
                    <a:pos x="610" y="1637"/>
                  </a:cxn>
                  <a:cxn ang="0">
                    <a:pos x="520" y="1605"/>
                  </a:cxn>
                  <a:cxn ang="0">
                    <a:pos x="211" y="1900"/>
                  </a:cxn>
                  <a:cxn ang="0">
                    <a:pos x="128" y="1833"/>
                  </a:cxn>
                  <a:cxn ang="0">
                    <a:pos x="77" y="1999"/>
                  </a:cxn>
                  <a:cxn ang="0">
                    <a:pos x="197" y="2030"/>
                  </a:cxn>
                  <a:cxn ang="0">
                    <a:pos x="275" y="2114"/>
                  </a:cxn>
                  <a:cxn ang="0">
                    <a:pos x="249" y="2166"/>
                  </a:cxn>
                  <a:cxn ang="0">
                    <a:pos x="292" y="2326"/>
                  </a:cxn>
                  <a:cxn ang="0">
                    <a:pos x="444" y="2427"/>
                  </a:cxn>
                  <a:cxn ang="0">
                    <a:pos x="548" y="2391"/>
                  </a:cxn>
                  <a:cxn ang="0">
                    <a:pos x="727" y="2390"/>
                  </a:cxn>
                  <a:cxn ang="0">
                    <a:pos x="1013" y="2331"/>
                  </a:cxn>
                  <a:cxn ang="0">
                    <a:pos x="1092" y="2255"/>
                  </a:cxn>
                  <a:cxn ang="0">
                    <a:pos x="1140" y="2098"/>
                  </a:cxn>
                  <a:cxn ang="0">
                    <a:pos x="1058" y="2032"/>
                  </a:cxn>
                  <a:cxn ang="0">
                    <a:pos x="907" y="2023"/>
                  </a:cxn>
                  <a:cxn ang="0">
                    <a:pos x="766" y="2081"/>
                  </a:cxn>
                  <a:cxn ang="0">
                    <a:pos x="718" y="2151"/>
                  </a:cxn>
                  <a:cxn ang="0">
                    <a:pos x="727" y="2182"/>
                  </a:cxn>
                  <a:cxn ang="0">
                    <a:pos x="357" y="2059"/>
                  </a:cxn>
                  <a:cxn ang="0">
                    <a:pos x="458" y="2003"/>
                  </a:cxn>
                  <a:cxn ang="0">
                    <a:pos x="796" y="1900"/>
                  </a:cxn>
                  <a:cxn ang="0">
                    <a:pos x="864" y="1800"/>
                  </a:cxn>
                  <a:cxn ang="0">
                    <a:pos x="901" y="1813"/>
                  </a:cxn>
                  <a:cxn ang="0">
                    <a:pos x="941" y="1855"/>
                  </a:cxn>
                  <a:cxn ang="0">
                    <a:pos x="1000" y="1871"/>
                  </a:cxn>
                  <a:cxn ang="0">
                    <a:pos x="1133" y="1749"/>
                  </a:cxn>
                  <a:cxn ang="0">
                    <a:pos x="1158" y="1713"/>
                  </a:cxn>
                  <a:cxn ang="0">
                    <a:pos x="1141" y="1667"/>
                  </a:cxn>
                  <a:cxn ang="0">
                    <a:pos x="1046" y="1633"/>
                  </a:cxn>
                  <a:cxn ang="0">
                    <a:pos x="995" y="1608"/>
                  </a:cxn>
                  <a:cxn ang="0">
                    <a:pos x="1007" y="1491"/>
                  </a:cxn>
                  <a:cxn ang="0">
                    <a:pos x="1084" y="1414"/>
                  </a:cxn>
                  <a:cxn ang="0">
                    <a:pos x="1135" y="1321"/>
                  </a:cxn>
                  <a:cxn ang="0">
                    <a:pos x="1111" y="1186"/>
                  </a:cxn>
                  <a:cxn ang="0">
                    <a:pos x="1056" y="1047"/>
                  </a:cxn>
                  <a:cxn ang="0">
                    <a:pos x="948" y="1062"/>
                  </a:cxn>
                  <a:cxn ang="0">
                    <a:pos x="901" y="1041"/>
                  </a:cxn>
                  <a:cxn ang="0">
                    <a:pos x="1081" y="886"/>
                  </a:cxn>
                  <a:cxn ang="0">
                    <a:pos x="1097" y="656"/>
                  </a:cxn>
                  <a:cxn ang="0">
                    <a:pos x="1137" y="542"/>
                  </a:cxn>
                  <a:cxn ang="0">
                    <a:pos x="1228" y="257"/>
                  </a:cxn>
                  <a:cxn ang="0">
                    <a:pos x="1106" y="338"/>
                  </a:cxn>
                  <a:cxn ang="0">
                    <a:pos x="1165" y="105"/>
                  </a:cxn>
                </a:cxnLst>
                <a:rect l="0" t="0" r="r" b="b"/>
                <a:pathLst>
                  <a:path w="1228" h="2439">
                    <a:moveTo>
                      <a:pt x="1124" y="11"/>
                    </a:moveTo>
                    <a:lnTo>
                      <a:pt x="1024" y="0"/>
                    </a:lnTo>
                    <a:lnTo>
                      <a:pt x="966" y="59"/>
                    </a:lnTo>
                    <a:lnTo>
                      <a:pt x="930" y="81"/>
                    </a:lnTo>
                    <a:lnTo>
                      <a:pt x="928" y="85"/>
                    </a:lnTo>
                    <a:lnTo>
                      <a:pt x="917" y="89"/>
                    </a:lnTo>
                    <a:lnTo>
                      <a:pt x="908" y="91"/>
                    </a:lnTo>
                    <a:lnTo>
                      <a:pt x="896" y="92"/>
                    </a:lnTo>
                    <a:lnTo>
                      <a:pt x="880" y="91"/>
                    </a:lnTo>
                    <a:lnTo>
                      <a:pt x="860" y="88"/>
                    </a:lnTo>
                    <a:lnTo>
                      <a:pt x="811" y="78"/>
                    </a:lnTo>
                    <a:lnTo>
                      <a:pt x="762" y="68"/>
                    </a:lnTo>
                    <a:lnTo>
                      <a:pt x="724" y="61"/>
                    </a:lnTo>
                    <a:lnTo>
                      <a:pt x="708" y="59"/>
                    </a:lnTo>
                    <a:lnTo>
                      <a:pt x="661" y="134"/>
                    </a:lnTo>
                    <a:lnTo>
                      <a:pt x="586" y="163"/>
                    </a:lnTo>
                    <a:lnTo>
                      <a:pt x="475" y="158"/>
                    </a:lnTo>
                    <a:lnTo>
                      <a:pt x="492" y="321"/>
                    </a:lnTo>
                    <a:lnTo>
                      <a:pt x="521" y="415"/>
                    </a:lnTo>
                    <a:lnTo>
                      <a:pt x="445" y="415"/>
                    </a:lnTo>
                    <a:lnTo>
                      <a:pt x="392" y="380"/>
                    </a:lnTo>
                    <a:lnTo>
                      <a:pt x="317" y="391"/>
                    </a:lnTo>
                    <a:lnTo>
                      <a:pt x="309" y="404"/>
                    </a:lnTo>
                    <a:lnTo>
                      <a:pt x="305" y="414"/>
                    </a:lnTo>
                    <a:lnTo>
                      <a:pt x="304" y="424"/>
                    </a:lnTo>
                    <a:lnTo>
                      <a:pt x="304" y="430"/>
                    </a:lnTo>
                    <a:lnTo>
                      <a:pt x="306" y="437"/>
                    </a:lnTo>
                    <a:lnTo>
                      <a:pt x="310" y="442"/>
                    </a:lnTo>
                    <a:lnTo>
                      <a:pt x="315" y="445"/>
                    </a:lnTo>
                    <a:lnTo>
                      <a:pt x="320" y="449"/>
                    </a:lnTo>
                    <a:lnTo>
                      <a:pt x="330" y="453"/>
                    </a:lnTo>
                    <a:lnTo>
                      <a:pt x="337" y="456"/>
                    </a:lnTo>
                    <a:lnTo>
                      <a:pt x="338" y="457"/>
                    </a:lnTo>
                    <a:lnTo>
                      <a:pt x="337" y="458"/>
                    </a:lnTo>
                    <a:lnTo>
                      <a:pt x="334" y="460"/>
                    </a:lnTo>
                    <a:lnTo>
                      <a:pt x="328" y="461"/>
                    </a:lnTo>
                    <a:lnTo>
                      <a:pt x="297" y="471"/>
                    </a:lnTo>
                    <a:lnTo>
                      <a:pt x="269" y="481"/>
                    </a:lnTo>
                    <a:lnTo>
                      <a:pt x="249" y="488"/>
                    </a:lnTo>
                    <a:lnTo>
                      <a:pt x="240" y="491"/>
                    </a:lnTo>
                    <a:lnTo>
                      <a:pt x="234" y="496"/>
                    </a:lnTo>
                    <a:lnTo>
                      <a:pt x="222" y="510"/>
                    </a:lnTo>
                    <a:lnTo>
                      <a:pt x="215" y="520"/>
                    </a:lnTo>
                    <a:lnTo>
                      <a:pt x="211" y="531"/>
                    </a:lnTo>
                    <a:lnTo>
                      <a:pt x="210" y="536"/>
                    </a:lnTo>
                    <a:lnTo>
                      <a:pt x="209" y="542"/>
                    </a:lnTo>
                    <a:lnTo>
                      <a:pt x="210" y="549"/>
                    </a:lnTo>
                    <a:lnTo>
                      <a:pt x="211" y="555"/>
                    </a:lnTo>
                    <a:lnTo>
                      <a:pt x="221" y="580"/>
                    </a:lnTo>
                    <a:lnTo>
                      <a:pt x="231" y="601"/>
                    </a:lnTo>
                    <a:lnTo>
                      <a:pt x="237" y="615"/>
                    </a:lnTo>
                    <a:lnTo>
                      <a:pt x="240" y="620"/>
                    </a:lnTo>
                    <a:lnTo>
                      <a:pt x="170" y="655"/>
                    </a:lnTo>
                    <a:lnTo>
                      <a:pt x="169" y="669"/>
                    </a:lnTo>
                    <a:lnTo>
                      <a:pt x="169" y="681"/>
                    </a:lnTo>
                    <a:lnTo>
                      <a:pt x="169" y="689"/>
                    </a:lnTo>
                    <a:lnTo>
                      <a:pt x="171" y="697"/>
                    </a:lnTo>
                    <a:lnTo>
                      <a:pt x="174" y="706"/>
                    </a:lnTo>
                    <a:lnTo>
                      <a:pt x="177" y="708"/>
                    </a:lnTo>
                    <a:lnTo>
                      <a:pt x="129" y="742"/>
                    </a:lnTo>
                    <a:lnTo>
                      <a:pt x="211" y="842"/>
                    </a:lnTo>
                    <a:lnTo>
                      <a:pt x="287" y="877"/>
                    </a:lnTo>
                    <a:lnTo>
                      <a:pt x="375" y="860"/>
                    </a:lnTo>
                    <a:lnTo>
                      <a:pt x="451" y="871"/>
                    </a:lnTo>
                    <a:lnTo>
                      <a:pt x="453" y="872"/>
                    </a:lnTo>
                    <a:lnTo>
                      <a:pt x="459" y="872"/>
                    </a:lnTo>
                    <a:lnTo>
                      <a:pt x="466" y="871"/>
                    </a:lnTo>
                    <a:lnTo>
                      <a:pt x="476" y="869"/>
                    </a:lnTo>
                    <a:lnTo>
                      <a:pt x="488" y="865"/>
                    </a:lnTo>
                    <a:lnTo>
                      <a:pt x="504" y="860"/>
                    </a:lnTo>
                    <a:lnTo>
                      <a:pt x="534" y="847"/>
                    </a:lnTo>
                    <a:lnTo>
                      <a:pt x="557" y="835"/>
                    </a:lnTo>
                    <a:lnTo>
                      <a:pt x="570" y="828"/>
                    </a:lnTo>
                    <a:lnTo>
                      <a:pt x="574" y="824"/>
                    </a:lnTo>
                    <a:lnTo>
                      <a:pt x="577" y="823"/>
                    </a:lnTo>
                    <a:lnTo>
                      <a:pt x="588" y="817"/>
                    </a:lnTo>
                    <a:lnTo>
                      <a:pt x="596" y="810"/>
                    </a:lnTo>
                    <a:lnTo>
                      <a:pt x="605" y="803"/>
                    </a:lnTo>
                    <a:lnTo>
                      <a:pt x="618" y="792"/>
                    </a:lnTo>
                    <a:lnTo>
                      <a:pt x="632" y="778"/>
                    </a:lnTo>
                    <a:lnTo>
                      <a:pt x="661" y="749"/>
                    </a:lnTo>
                    <a:lnTo>
                      <a:pt x="685" y="724"/>
                    </a:lnTo>
                    <a:lnTo>
                      <a:pt x="702" y="708"/>
                    </a:lnTo>
                    <a:lnTo>
                      <a:pt x="708" y="701"/>
                    </a:lnTo>
                    <a:lnTo>
                      <a:pt x="667" y="812"/>
                    </a:lnTo>
                    <a:lnTo>
                      <a:pt x="666" y="817"/>
                    </a:lnTo>
                    <a:lnTo>
                      <a:pt x="660" y="827"/>
                    </a:lnTo>
                    <a:lnTo>
                      <a:pt x="651" y="841"/>
                    </a:lnTo>
                    <a:lnTo>
                      <a:pt x="639" y="858"/>
                    </a:lnTo>
                    <a:lnTo>
                      <a:pt x="631" y="865"/>
                    </a:lnTo>
                    <a:lnTo>
                      <a:pt x="624" y="874"/>
                    </a:lnTo>
                    <a:lnTo>
                      <a:pt x="615" y="882"/>
                    </a:lnTo>
                    <a:lnTo>
                      <a:pt x="605" y="889"/>
                    </a:lnTo>
                    <a:lnTo>
                      <a:pt x="596" y="896"/>
                    </a:lnTo>
                    <a:lnTo>
                      <a:pt x="585" y="901"/>
                    </a:lnTo>
                    <a:lnTo>
                      <a:pt x="574" y="904"/>
                    </a:lnTo>
                    <a:lnTo>
                      <a:pt x="562" y="906"/>
                    </a:lnTo>
                    <a:lnTo>
                      <a:pt x="536" y="908"/>
                    </a:lnTo>
                    <a:lnTo>
                      <a:pt x="507" y="908"/>
                    </a:lnTo>
                    <a:lnTo>
                      <a:pt x="477" y="905"/>
                    </a:lnTo>
                    <a:lnTo>
                      <a:pt x="448" y="903"/>
                    </a:lnTo>
                    <a:lnTo>
                      <a:pt x="421" y="900"/>
                    </a:lnTo>
                    <a:lnTo>
                      <a:pt x="400" y="898"/>
                    </a:lnTo>
                    <a:lnTo>
                      <a:pt x="386" y="896"/>
                    </a:lnTo>
                    <a:lnTo>
                      <a:pt x="381" y="895"/>
                    </a:lnTo>
                    <a:lnTo>
                      <a:pt x="351" y="924"/>
                    </a:lnTo>
                    <a:lnTo>
                      <a:pt x="381" y="970"/>
                    </a:lnTo>
                    <a:lnTo>
                      <a:pt x="422" y="989"/>
                    </a:lnTo>
                    <a:lnTo>
                      <a:pt x="456" y="1018"/>
                    </a:lnTo>
                    <a:lnTo>
                      <a:pt x="480" y="1093"/>
                    </a:lnTo>
                    <a:lnTo>
                      <a:pt x="492" y="1134"/>
                    </a:lnTo>
                    <a:lnTo>
                      <a:pt x="492" y="1142"/>
                    </a:lnTo>
                    <a:lnTo>
                      <a:pt x="495" y="1156"/>
                    </a:lnTo>
                    <a:lnTo>
                      <a:pt x="497" y="1160"/>
                    </a:lnTo>
                    <a:lnTo>
                      <a:pt x="499" y="1163"/>
                    </a:lnTo>
                    <a:lnTo>
                      <a:pt x="502" y="1167"/>
                    </a:lnTo>
                    <a:lnTo>
                      <a:pt x="504" y="1169"/>
                    </a:lnTo>
                    <a:lnTo>
                      <a:pt x="507" y="1171"/>
                    </a:lnTo>
                    <a:lnTo>
                      <a:pt x="511" y="1171"/>
                    </a:lnTo>
                    <a:lnTo>
                      <a:pt x="516" y="1171"/>
                    </a:lnTo>
                    <a:lnTo>
                      <a:pt x="521" y="1170"/>
                    </a:lnTo>
                    <a:lnTo>
                      <a:pt x="545" y="1159"/>
                    </a:lnTo>
                    <a:lnTo>
                      <a:pt x="567" y="1147"/>
                    </a:lnTo>
                    <a:lnTo>
                      <a:pt x="585" y="1139"/>
                    </a:lnTo>
                    <a:lnTo>
                      <a:pt x="591" y="1134"/>
                    </a:lnTo>
                    <a:lnTo>
                      <a:pt x="597" y="1136"/>
                    </a:lnTo>
                    <a:lnTo>
                      <a:pt x="611" y="1145"/>
                    </a:lnTo>
                    <a:lnTo>
                      <a:pt x="619" y="1153"/>
                    </a:lnTo>
                    <a:lnTo>
                      <a:pt x="628" y="1161"/>
                    </a:lnTo>
                    <a:lnTo>
                      <a:pt x="632" y="1167"/>
                    </a:lnTo>
                    <a:lnTo>
                      <a:pt x="637" y="1173"/>
                    </a:lnTo>
                    <a:lnTo>
                      <a:pt x="641" y="1180"/>
                    </a:lnTo>
                    <a:lnTo>
                      <a:pt x="644" y="1187"/>
                    </a:lnTo>
                    <a:lnTo>
                      <a:pt x="646" y="1194"/>
                    </a:lnTo>
                    <a:lnTo>
                      <a:pt x="648" y="1200"/>
                    </a:lnTo>
                    <a:lnTo>
                      <a:pt x="649" y="1206"/>
                    </a:lnTo>
                    <a:lnTo>
                      <a:pt x="649" y="1210"/>
                    </a:lnTo>
                    <a:lnTo>
                      <a:pt x="648" y="1213"/>
                    </a:lnTo>
                    <a:lnTo>
                      <a:pt x="647" y="1216"/>
                    </a:lnTo>
                    <a:lnTo>
                      <a:pt x="646" y="1219"/>
                    </a:lnTo>
                    <a:lnTo>
                      <a:pt x="644" y="1220"/>
                    </a:lnTo>
                    <a:lnTo>
                      <a:pt x="637" y="1223"/>
                    </a:lnTo>
                    <a:lnTo>
                      <a:pt x="632" y="1222"/>
                    </a:lnTo>
                    <a:lnTo>
                      <a:pt x="557" y="1175"/>
                    </a:lnTo>
                    <a:lnTo>
                      <a:pt x="521" y="1222"/>
                    </a:lnTo>
                    <a:lnTo>
                      <a:pt x="518" y="1239"/>
                    </a:lnTo>
                    <a:lnTo>
                      <a:pt x="516" y="1255"/>
                    </a:lnTo>
                    <a:lnTo>
                      <a:pt x="515" y="1270"/>
                    </a:lnTo>
                    <a:lnTo>
                      <a:pt x="513" y="1283"/>
                    </a:lnTo>
                    <a:lnTo>
                      <a:pt x="515" y="1303"/>
                    </a:lnTo>
                    <a:lnTo>
                      <a:pt x="516" y="1310"/>
                    </a:lnTo>
                    <a:lnTo>
                      <a:pt x="468" y="1333"/>
                    </a:lnTo>
                    <a:lnTo>
                      <a:pt x="464" y="1338"/>
                    </a:lnTo>
                    <a:lnTo>
                      <a:pt x="454" y="1351"/>
                    </a:lnTo>
                    <a:lnTo>
                      <a:pt x="449" y="1360"/>
                    </a:lnTo>
                    <a:lnTo>
                      <a:pt x="443" y="1370"/>
                    </a:lnTo>
                    <a:lnTo>
                      <a:pt x="440" y="1381"/>
                    </a:lnTo>
                    <a:lnTo>
                      <a:pt x="439" y="1391"/>
                    </a:lnTo>
                    <a:lnTo>
                      <a:pt x="440" y="1416"/>
                    </a:lnTo>
                    <a:lnTo>
                      <a:pt x="442" y="1441"/>
                    </a:lnTo>
                    <a:lnTo>
                      <a:pt x="444" y="1460"/>
                    </a:lnTo>
                    <a:lnTo>
                      <a:pt x="445" y="1468"/>
                    </a:lnTo>
                    <a:lnTo>
                      <a:pt x="449" y="1469"/>
                    </a:lnTo>
                    <a:lnTo>
                      <a:pt x="458" y="1475"/>
                    </a:lnTo>
                    <a:lnTo>
                      <a:pt x="466" y="1477"/>
                    </a:lnTo>
                    <a:lnTo>
                      <a:pt x="475" y="1480"/>
                    </a:lnTo>
                    <a:lnTo>
                      <a:pt x="485" y="1483"/>
                    </a:lnTo>
                    <a:lnTo>
                      <a:pt x="497" y="1485"/>
                    </a:lnTo>
                    <a:lnTo>
                      <a:pt x="522" y="1489"/>
                    </a:lnTo>
                    <a:lnTo>
                      <a:pt x="543" y="1491"/>
                    </a:lnTo>
                    <a:lnTo>
                      <a:pt x="557" y="1491"/>
                    </a:lnTo>
                    <a:lnTo>
                      <a:pt x="562" y="1491"/>
                    </a:lnTo>
                    <a:lnTo>
                      <a:pt x="608" y="1369"/>
                    </a:lnTo>
                    <a:lnTo>
                      <a:pt x="610" y="1373"/>
                    </a:lnTo>
                    <a:lnTo>
                      <a:pt x="613" y="1387"/>
                    </a:lnTo>
                    <a:lnTo>
                      <a:pt x="616" y="1406"/>
                    </a:lnTo>
                    <a:lnTo>
                      <a:pt x="619" y="1431"/>
                    </a:lnTo>
                    <a:lnTo>
                      <a:pt x="621" y="1444"/>
                    </a:lnTo>
                    <a:lnTo>
                      <a:pt x="621" y="1458"/>
                    </a:lnTo>
                    <a:lnTo>
                      <a:pt x="621" y="1472"/>
                    </a:lnTo>
                    <a:lnTo>
                      <a:pt x="621" y="1486"/>
                    </a:lnTo>
                    <a:lnTo>
                      <a:pt x="619" y="1500"/>
                    </a:lnTo>
                    <a:lnTo>
                      <a:pt x="617" y="1513"/>
                    </a:lnTo>
                    <a:lnTo>
                      <a:pt x="614" y="1526"/>
                    </a:lnTo>
                    <a:lnTo>
                      <a:pt x="608" y="1538"/>
                    </a:lnTo>
                    <a:lnTo>
                      <a:pt x="602" y="1552"/>
                    </a:lnTo>
                    <a:lnTo>
                      <a:pt x="599" y="1564"/>
                    </a:lnTo>
                    <a:lnTo>
                      <a:pt x="598" y="1570"/>
                    </a:lnTo>
                    <a:lnTo>
                      <a:pt x="598" y="1574"/>
                    </a:lnTo>
                    <a:lnTo>
                      <a:pt x="598" y="1578"/>
                    </a:lnTo>
                    <a:lnTo>
                      <a:pt x="599" y="1581"/>
                    </a:lnTo>
                    <a:lnTo>
                      <a:pt x="601" y="1584"/>
                    </a:lnTo>
                    <a:lnTo>
                      <a:pt x="602" y="1586"/>
                    </a:lnTo>
                    <a:lnTo>
                      <a:pt x="605" y="1587"/>
                    </a:lnTo>
                    <a:lnTo>
                      <a:pt x="607" y="1588"/>
                    </a:lnTo>
                    <a:lnTo>
                      <a:pt x="614" y="1589"/>
                    </a:lnTo>
                    <a:lnTo>
                      <a:pt x="622" y="1588"/>
                    </a:lnTo>
                    <a:lnTo>
                      <a:pt x="631" y="1586"/>
                    </a:lnTo>
                    <a:lnTo>
                      <a:pt x="640" y="1583"/>
                    </a:lnTo>
                    <a:lnTo>
                      <a:pt x="649" y="1577"/>
                    </a:lnTo>
                    <a:lnTo>
                      <a:pt x="659" y="1572"/>
                    </a:lnTo>
                    <a:lnTo>
                      <a:pt x="668" y="1565"/>
                    </a:lnTo>
                    <a:lnTo>
                      <a:pt x="676" y="1559"/>
                    </a:lnTo>
                    <a:lnTo>
                      <a:pt x="684" y="1551"/>
                    </a:lnTo>
                    <a:lnTo>
                      <a:pt x="691" y="1544"/>
                    </a:lnTo>
                    <a:lnTo>
                      <a:pt x="766" y="1544"/>
                    </a:lnTo>
                    <a:lnTo>
                      <a:pt x="737" y="1597"/>
                    </a:lnTo>
                    <a:lnTo>
                      <a:pt x="608" y="1643"/>
                    </a:lnTo>
                    <a:lnTo>
                      <a:pt x="610" y="1637"/>
                    </a:lnTo>
                    <a:lnTo>
                      <a:pt x="607" y="1622"/>
                    </a:lnTo>
                    <a:lnTo>
                      <a:pt x="606" y="1619"/>
                    </a:lnTo>
                    <a:lnTo>
                      <a:pt x="604" y="1615"/>
                    </a:lnTo>
                    <a:lnTo>
                      <a:pt x="602" y="1612"/>
                    </a:lnTo>
                    <a:lnTo>
                      <a:pt x="599" y="1608"/>
                    </a:lnTo>
                    <a:lnTo>
                      <a:pt x="596" y="1606"/>
                    </a:lnTo>
                    <a:lnTo>
                      <a:pt x="591" y="1604"/>
                    </a:lnTo>
                    <a:lnTo>
                      <a:pt x="586" y="1603"/>
                    </a:lnTo>
                    <a:lnTo>
                      <a:pt x="579" y="1602"/>
                    </a:lnTo>
                    <a:lnTo>
                      <a:pt x="550" y="1603"/>
                    </a:lnTo>
                    <a:lnTo>
                      <a:pt x="520" y="1605"/>
                    </a:lnTo>
                    <a:lnTo>
                      <a:pt x="496" y="1607"/>
                    </a:lnTo>
                    <a:lnTo>
                      <a:pt x="486" y="1608"/>
                    </a:lnTo>
                    <a:lnTo>
                      <a:pt x="480" y="1701"/>
                    </a:lnTo>
                    <a:lnTo>
                      <a:pt x="497" y="1754"/>
                    </a:lnTo>
                    <a:lnTo>
                      <a:pt x="480" y="1824"/>
                    </a:lnTo>
                    <a:lnTo>
                      <a:pt x="451" y="1836"/>
                    </a:lnTo>
                    <a:lnTo>
                      <a:pt x="346" y="1907"/>
                    </a:lnTo>
                    <a:lnTo>
                      <a:pt x="392" y="1941"/>
                    </a:lnTo>
                    <a:lnTo>
                      <a:pt x="293" y="1941"/>
                    </a:lnTo>
                    <a:lnTo>
                      <a:pt x="240" y="1929"/>
                    </a:lnTo>
                    <a:lnTo>
                      <a:pt x="211" y="1900"/>
                    </a:lnTo>
                    <a:lnTo>
                      <a:pt x="206" y="1894"/>
                    </a:lnTo>
                    <a:lnTo>
                      <a:pt x="193" y="1878"/>
                    </a:lnTo>
                    <a:lnTo>
                      <a:pt x="184" y="1870"/>
                    </a:lnTo>
                    <a:lnTo>
                      <a:pt x="174" y="1861"/>
                    </a:lnTo>
                    <a:lnTo>
                      <a:pt x="164" y="1854"/>
                    </a:lnTo>
                    <a:lnTo>
                      <a:pt x="153" y="1848"/>
                    </a:lnTo>
                    <a:lnTo>
                      <a:pt x="144" y="1844"/>
                    </a:lnTo>
                    <a:lnTo>
                      <a:pt x="138" y="1841"/>
                    </a:lnTo>
                    <a:lnTo>
                      <a:pt x="134" y="1837"/>
                    </a:lnTo>
                    <a:lnTo>
                      <a:pt x="131" y="1834"/>
                    </a:lnTo>
                    <a:lnTo>
                      <a:pt x="128" y="1833"/>
                    </a:lnTo>
                    <a:lnTo>
                      <a:pt x="124" y="1831"/>
                    </a:lnTo>
                    <a:lnTo>
                      <a:pt x="117" y="1831"/>
                    </a:lnTo>
                    <a:lnTo>
                      <a:pt x="106" y="1830"/>
                    </a:lnTo>
                    <a:lnTo>
                      <a:pt x="84" y="1831"/>
                    </a:lnTo>
                    <a:lnTo>
                      <a:pt x="70" y="1833"/>
                    </a:lnTo>
                    <a:lnTo>
                      <a:pt x="61" y="1835"/>
                    </a:lnTo>
                    <a:lnTo>
                      <a:pt x="59" y="1836"/>
                    </a:lnTo>
                    <a:lnTo>
                      <a:pt x="12" y="1859"/>
                    </a:lnTo>
                    <a:lnTo>
                      <a:pt x="0" y="1924"/>
                    </a:lnTo>
                    <a:lnTo>
                      <a:pt x="30" y="1959"/>
                    </a:lnTo>
                    <a:lnTo>
                      <a:pt x="77" y="1999"/>
                    </a:lnTo>
                    <a:lnTo>
                      <a:pt x="100" y="2035"/>
                    </a:lnTo>
                    <a:lnTo>
                      <a:pt x="115" y="2037"/>
                    </a:lnTo>
                    <a:lnTo>
                      <a:pt x="128" y="2037"/>
                    </a:lnTo>
                    <a:lnTo>
                      <a:pt x="140" y="2037"/>
                    </a:lnTo>
                    <a:lnTo>
                      <a:pt x="151" y="2037"/>
                    </a:lnTo>
                    <a:lnTo>
                      <a:pt x="165" y="2036"/>
                    </a:lnTo>
                    <a:lnTo>
                      <a:pt x="170" y="2035"/>
                    </a:lnTo>
                    <a:lnTo>
                      <a:pt x="173" y="2033"/>
                    </a:lnTo>
                    <a:lnTo>
                      <a:pt x="183" y="2031"/>
                    </a:lnTo>
                    <a:lnTo>
                      <a:pt x="189" y="2030"/>
                    </a:lnTo>
                    <a:lnTo>
                      <a:pt x="197" y="2030"/>
                    </a:lnTo>
                    <a:lnTo>
                      <a:pt x="207" y="2032"/>
                    </a:lnTo>
                    <a:lnTo>
                      <a:pt x="216" y="2035"/>
                    </a:lnTo>
                    <a:lnTo>
                      <a:pt x="237" y="2042"/>
                    </a:lnTo>
                    <a:lnTo>
                      <a:pt x="251" y="2045"/>
                    </a:lnTo>
                    <a:lnTo>
                      <a:pt x="261" y="2047"/>
                    </a:lnTo>
                    <a:lnTo>
                      <a:pt x="264" y="2047"/>
                    </a:lnTo>
                    <a:lnTo>
                      <a:pt x="252" y="2093"/>
                    </a:lnTo>
                    <a:lnTo>
                      <a:pt x="258" y="2100"/>
                    </a:lnTo>
                    <a:lnTo>
                      <a:pt x="263" y="2105"/>
                    </a:lnTo>
                    <a:lnTo>
                      <a:pt x="269" y="2110"/>
                    </a:lnTo>
                    <a:lnTo>
                      <a:pt x="275" y="2114"/>
                    </a:lnTo>
                    <a:lnTo>
                      <a:pt x="286" y="2120"/>
                    </a:lnTo>
                    <a:lnTo>
                      <a:pt x="295" y="2125"/>
                    </a:lnTo>
                    <a:lnTo>
                      <a:pt x="310" y="2128"/>
                    </a:lnTo>
                    <a:lnTo>
                      <a:pt x="317" y="2129"/>
                    </a:lnTo>
                    <a:lnTo>
                      <a:pt x="281" y="2175"/>
                    </a:lnTo>
                    <a:lnTo>
                      <a:pt x="275" y="2171"/>
                    </a:lnTo>
                    <a:lnTo>
                      <a:pt x="260" y="2165"/>
                    </a:lnTo>
                    <a:lnTo>
                      <a:pt x="256" y="2165"/>
                    </a:lnTo>
                    <a:lnTo>
                      <a:pt x="253" y="2164"/>
                    </a:lnTo>
                    <a:lnTo>
                      <a:pt x="251" y="2165"/>
                    </a:lnTo>
                    <a:lnTo>
                      <a:pt x="249" y="2166"/>
                    </a:lnTo>
                    <a:lnTo>
                      <a:pt x="248" y="2168"/>
                    </a:lnTo>
                    <a:lnTo>
                      <a:pt x="248" y="2171"/>
                    </a:lnTo>
                    <a:lnTo>
                      <a:pt x="250" y="2175"/>
                    </a:lnTo>
                    <a:lnTo>
                      <a:pt x="252" y="2181"/>
                    </a:lnTo>
                    <a:lnTo>
                      <a:pt x="265" y="2211"/>
                    </a:lnTo>
                    <a:lnTo>
                      <a:pt x="276" y="2241"/>
                    </a:lnTo>
                    <a:lnTo>
                      <a:pt x="284" y="2265"/>
                    </a:lnTo>
                    <a:lnTo>
                      <a:pt x="287" y="2275"/>
                    </a:lnTo>
                    <a:lnTo>
                      <a:pt x="293" y="2309"/>
                    </a:lnTo>
                    <a:lnTo>
                      <a:pt x="292" y="2318"/>
                    </a:lnTo>
                    <a:lnTo>
                      <a:pt x="292" y="2326"/>
                    </a:lnTo>
                    <a:lnTo>
                      <a:pt x="292" y="2333"/>
                    </a:lnTo>
                    <a:lnTo>
                      <a:pt x="293" y="2340"/>
                    </a:lnTo>
                    <a:lnTo>
                      <a:pt x="296" y="2350"/>
                    </a:lnTo>
                    <a:lnTo>
                      <a:pt x="300" y="2359"/>
                    </a:lnTo>
                    <a:lnTo>
                      <a:pt x="307" y="2371"/>
                    </a:lnTo>
                    <a:lnTo>
                      <a:pt x="310" y="2374"/>
                    </a:lnTo>
                    <a:lnTo>
                      <a:pt x="293" y="2403"/>
                    </a:lnTo>
                    <a:lnTo>
                      <a:pt x="387" y="2421"/>
                    </a:lnTo>
                    <a:lnTo>
                      <a:pt x="445" y="2427"/>
                    </a:lnTo>
                    <a:lnTo>
                      <a:pt x="444" y="2427"/>
                    </a:lnTo>
                    <a:lnTo>
                      <a:pt x="444" y="2427"/>
                    </a:lnTo>
                    <a:lnTo>
                      <a:pt x="444" y="2428"/>
                    </a:lnTo>
                    <a:lnTo>
                      <a:pt x="445" y="2429"/>
                    </a:lnTo>
                    <a:lnTo>
                      <a:pt x="457" y="2429"/>
                    </a:lnTo>
                    <a:lnTo>
                      <a:pt x="486" y="2427"/>
                    </a:lnTo>
                    <a:lnTo>
                      <a:pt x="496" y="2425"/>
                    </a:lnTo>
                    <a:lnTo>
                      <a:pt x="506" y="2422"/>
                    </a:lnTo>
                    <a:lnTo>
                      <a:pt x="515" y="2417"/>
                    </a:lnTo>
                    <a:lnTo>
                      <a:pt x="524" y="2412"/>
                    </a:lnTo>
                    <a:lnTo>
                      <a:pt x="533" y="2405"/>
                    </a:lnTo>
                    <a:lnTo>
                      <a:pt x="540" y="2398"/>
                    </a:lnTo>
                    <a:lnTo>
                      <a:pt x="548" y="2391"/>
                    </a:lnTo>
                    <a:lnTo>
                      <a:pt x="556" y="2384"/>
                    </a:lnTo>
                    <a:lnTo>
                      <a:pt x="577" y="2357"/>
                    </a:lnTo>
                    <a:lnTo>
                      <a:pt x="586" y="2345"/>
                    </a:lnTo>
                    <a:lnTo>
                      <a:pt x="591" y="2439"/>
                    </a:lnTo>
                    <a:lnTo>
                      <a:pt x="603" y="2438"/>
                    </a:lnTo>
                    <a:lnTo>
                      <a:pt x="634" y="2431"/>
                    </a:lnTo>
                    <a:lnTo>
                      <a:pt x="657" y="2424"/>
                    </a:lnTo>
                    <a:lnTo>
                      <a:pt x="683" y="2414"/>
                    </a:lnTo>
                    <a:lnTo>
                      <a:pt x="697" y="2408"/>
                    </a:lnTo>
                    <a:lnTo>
                      <a:pt x="711" y="2399"/>
                    </a:lnTo>
                    <a:lnTo>
                      <a:pt x="727" y="2390"/>
                    </a:lnTo>
                    <a:lnTo>
                      <a:pt x="743" y="2380"/>
                    </a:lnTo>
                    <a:lnTo>
                      <a:pt x="774" y="2359"/>
                    </a:lnTo>
                    <a:lnTo>
                      <a:pt x="802" y="2339"/>
                    </a:lnTo>
                    <a:lnTo>
                      <a:pt x="824" y="2321"/>
                    </a:lnTo>
                    <a:lnTo>
                      <a:pt x="844" y="2305"/>
                    </a:lnTo>
                    <a:lnTo>
                      <a:pt x="869" y="2283"/>
                    </a:lnTo>
                    <a:lnTo>
                      <a:pt x="877" y="2275"/>
                    </a:lnTo>
                    <a:lnTo>
                      <a:pt x="954" y="2292"/>
                    </a:lnTo>
                    <a:lnTo>
                      <a:pt x="1000" y="2333"/>
                    </a:lnTo>
                    <a:lnTo>
                      <a:pt x="1007" y="2333"/>
                    </a:lnTo>
                    <a:lnTo>
                      <a:pt x="1013" y="2331"/>
                    </a:lnTo>
                    <a:lnTo>
                      <a:pt x="1020" y="2329"/>
                    </a:lnTo>
                    <a:lnTo>
                      <a:pt x="1026" y="2324"/>
                    </a:lnTo>
                    <a:lnTo>
                      <a:pt x="1038" y="2317"/>
                    </a:lnTo>
                    <a:lnTo>
                      <a:pt x="1049" y="2307"/>
                    </a:lnTo>
                    <a:lnTo>
                      <a:pt x="1064" y="2289"/>
                    </a:lnTo>
                    <a:lnTo>
                      <a:pt x="1071" y="2280"/>
                    </a:lnTo>
                    <a:lnTo>
                      <a:pt x="1072" y="2281"/>
                    </a:lnTo>
                    <a:lnTo>
                      <a:pt x="1076" y="2278"/>
                    </a:lnTo>
                    <a:lnTo>
                      <a:pt x="1080" y="2273"/>
                    </a:lnTo>
                    <a:lnTo>
                      <a:pt x="1086" y="2266"/>
                    </a:lnTo>
                    <a:lnTo>
                      <a:pt x="1092" y="2255"/>
                    </a:lnTo>
                    <a:lnTo>
                      <a:pt x="1100" y="2239"/>
                    </a:lnTo>
                    <a:lnTo>
                      <a:pt x="1110" y="2220"/>
                    </a:lnTo>
                    <a:lnTo>
                      <a:pt x="1120" y="2197"/>
                    </a:lnTo>
                    <a:lnTo>
                      <a:pt x="1125" y="2185"/>
                    </a:lnTo>
                    <a:lnTo>
                      <a:pt x="1130" y="2172"/>
                    </a:lnTo>
                    <a:lnTo>
                      <a:pt x="1133" y="2159"/>
                    </a:lnTo>
                    <a:lnTo>
                      <a:pt x="1138" y="2146"/>
                    </a:lnTo>
                    <a:lnTo>
                      <a:pt x="1140" y="2134"/>
                    </a:lnTo>
                    <a:lnTo>
                      <a:pt x="1141" y="2121"/>
                    </a:lnTo>
                    <a:lnTo>
                      <a:pt x="1142" y="2110"/>
                    </a:lnTo>
                    <a:lnTo>
                      <a:pt x="1140" y="2098"/>
                    </a:lnTo>
                    <a:lnTo>
                      <a:pt x="1138" y="2086"/>
                    </a:lnTo>
                    <a:lnTo>
                      <a:pt x="1133" y="2076"/>
                    </a:lnTo>
                    <a:lnTo>
                      <a:pt x="1130" y="2071"/>
                    </a:lnTo>
                    <a:lnTo>
                      <a:pt x="1126" y="2066"/>
                    </a:lnTo>
                    <a:lnTo>
                      <a:pt x="1122" y="2062"/>
                    </a:lnTo>
                    <a:lnTo>
                      <a:pt x="1117" y="2059"/>
                    </a:lnTo>
                    <a:lnTo>
                      <a:pt x="1107" y="2051"/>
                    </a:lnTo>
                    <a:lnTo>
                      <a:pt x="1095" y="2045"/>
                    </a:lnTo>
                    <a:lnTo>
                      <a:pt x="1084" y="2040"/>
                    </a:lnTo>
                    <a:lnTo>
                      <a:pt x="1071" y="2036"/>
                    </a:lnTo>
                    <a:lnTo>
                      <a:pt x="1058" y="2032"/>
                    </a:lnTo>
                    <a:lnTo>
                      <a:pt x="1045" y="2030"/>
                    </a:lnTo>
                    <a:lnTo>
                      <a:pt x="1032" y="2027"/>
                    </a:lnTo>
                    <a:lnTo>
                      <a:pt x="1019" y="2025"/>
                    </a:lnTo>
                    <a:lnTo>
                      <a:pt x="977" y="2023"/>
                    </a:lnTo>
                    <a:lnTo>
                      <a:pt x="959" y="2023"/>
                    </a:lnTo>
                    <a:lnTo>
                      <a:pt x="955" y="2022"/>
                    </a:lnTo>
                    <a:lnTo>
                      <a:pt x="944" y="2021"/>
                    </a:lnTo>
                    <a:lnTo>
                      <a:pt x="937" y="2021"/>
                    </a:lnTo>
                    <a:lnTo>
                      <a:pt x="927" y="2021"/>
                    </a:lnTo>
                    <a:lnTo>
                      <a:pt x="917" y="2022"/>
                    </a:lnTo>
                    <a:lnTo>
                      <a:pt x="907" y="2023"/>
                    </a:lnTo>
                    <a:lnTo>
                      <a:pt x="881" y="2026"/>
                    </a:lnTo>
                    <a:lnTo>
                      <a:pt x="853" y="2029"/>
                    </a:lnTo>
                    <a:lnTo>
                      <a:pt x="829" y="2029"/>
                    </a:lnTo>
                    <a:lnTo>
                      <a:pt x="819" y="2030"/>
                    </a:lnTo>
                    <a:lnTo>
                      <a:pt x="802" y="2064"/>
                    </a:lnTo>
                    <a:lnTo>
                      <a:pt x="801" y="2062"/>
                    </a:lnTo>
                    <a:lnTo>
                      <a:pt x="795" y="2060"/>
                    </a:lnTo>
                    <a:lnTo>
                      <a:pt x="791" y="2061"/>
                    </a:lnTo>
                    <a:lnTo>
                      <a:pt x="784" y="2064"/>
                    </a:lnTo>
                    <a:lnTo>
                      <a:pt x="777" y="2071"/>
                    </a:lnTo>
                    <a:lnTo>
                      <a:pt x="766" y="2081"/>
                    </a:lnTo>
                    <a:lnTo>
                      <a:pt x="756" y="2093"/>
                    </a:lnTo>
                    <a:lnTo>
                      <a:pt x="748" y="2101"/>
                    </a:lnTo>
                    <a:lnTo>
                      <a:pt x="740" y="2106"/>
                    </a:lnTo>
                    <a:lnTo>
                      <a:pt x="734" y="2111"/>
                    </a:lnTo>
                    <a:lnTo>
                      <a:pt x="728" y="2114"/>
                    </a:lnTo>
                    <a:lnTo>
                      <a:pt x="723" y="2119"/>
                    </a:lnTo>
                    <a:lnTo>
                      <a:pt x="719" y="2125"/>
                    </a:lnTo>
                    <a:lnTo>
                      <a:pt x="714" y="2134"/>
                    </a:lnTo>
                    <a:lnTo>
                      <a:pt x="713" y="2140"/>
                    </a:lnTo>
                    <a:lnTo>
                      <a:pt x="714" y="2145"/>
                    </a:lnTo>
                    <a:lnTo>
                      <a:pt x="718" y="2151"/>
                    </a:lnTo>
                    <a:lnTo>
                      <a:pt x="721" y="2155"/>
                    </a:lnTo>
                    <a:lnTo>
                      <a:pt x="732" y="2164"/>
                    </a:lnTo>
                    <a:lnTo>
                      <a:pt x="740" y="2171"/>
                    </a:lnTo>
                    <a:lnTo>
                      <a:pt x="743" y="2174"/>
                    </a:lnTo>
                    <a:lnTo>
                      <a:pt x="746" y="2177"/>
                    </a:lnTo>
                    <a:lnTo>
                      <a:pt x="746" y="2178"/>
                    </a:lnTo>
                    <a:lnTo>
                      <a:pt x="745" y="2179"/>
                    </a:lnTo>
                    <a:lnTo>
                      <a:pt x="743" y="2180"/>
                    </a:lnTo>
                    <a:lnTo>
                      <a:pt x="742" y="2181"/>
                    </a:lnTo>
                    <a:lnTo>
                      <a:pt x="736" y="2182"/>
                    </a:lnTo>
                    <a:lnTo>
                      <a:pt x="727" y="2182"/>
                    </a:lnTo>
                    <a:lnTo>
                      <a:pt x="714" y="2182"/>
                    </a:lnTo>
                    <a:lnTo>
                      <a:pt x="697" y="2181"/>
                    </a:lnTo>
                    <a:lnTo>
                      <a:pt x="660" y="2179"/>
                    </a:lnTo>
                    <a:lnTo>
                      <a:pt x="630" y="2175"/>
                    </a:lnTo>
                    <a:lnTo>
                      <a:pt x="606" y="2171"/>
                    </a:lnTo>
                    <a:lnTo>
                      <a:pt x="587" y="2167"/>
                    </a:lnTo>
                    <a:lnTo>
                      <a:pt x="563" y="2160"/>
                    </a:lnTo>
                    <a:lnTo>
                      <a:pt x="557" y="2158"/>
                    </a:lnTo>
                    <a:lnTo>
                      <a:pt x="492" y="2105"/>
                    </a:lnTo>
                    <a:lnTo>
                      <a:pt x="369" y="2105"/>
                    </a:lnTo>
                    <a:lnTo>
                      <a:pt x="357" y="2059"/>
                    </a:lnTo>
                    <a:lnTo>
                      <a:pt x="422" y="2052"/>
                    </a:lnTo>
                    <a:lnTo>
                      <a:pt x="426" y="2053"/>
                    </a:lnTo>
                    <a:lnTo>
                      <a:pt x="437" y="2052"/>
                    </a:lnTo>
                    <a:lnTo>
                      <a:pt x="443" y="2049"/>
                    </a:lnTo>
                    <a:lnTo>
                      <a:pt x="449" y="2045"/>
                    </a:lnTo>
                    <a:lnTo>
                      <a:pt x="451" y="2043"/>
                    </a:lnTo>
                    <a:lnTo>
                      <a:pt x="454" y="2038"/>
                    </a:lnTo>
                    <a:lnTo>
                      <a:pt x="455" y="2034"/>
                    </a:lnTo>
                    <a:lnTo>
                      <a:pt x="456" y="2030"/>
                    </a:lnTo>
                    <a:lnTo>
                      <a:pt x="458" y="2017"/>
                    </a:lnTo>
                    <a:lnTo>
                      <a:pt x="458" y="2003"/>
                    </a:lnTo>
                    <a:lnTo>
                      <a:pt x="457" y="1986"/>
                    </a:lnTo>
                    <a:lnTo>
                      <a:pt x="456" y="1971"/>
                    </a:lnTo>
                    <a:lnTo>
                      <a:pt x="453" y="1946"/>
                    </a:lnTo>
                    <a:lnTo>
                      <a:pt x="451" y="1936"/>
                    </a:lnTo>
                    <a:lnTo>
                      <a:pt x="486" y="1889"/>
                    </a:lnTo>
                    <a:lnTo>
                      <a:pt x="516" y="1941"/>
                    </a:lnTo>
                    <a:lnTo>
                      <a:pt x="504" y="1999"/>
                    </a:lnTo>
                    <a:lnTo>
                      <a:pt x="615" y="1912"/>
                    </a:lnTo>
                    <a:lnTo>
                      <a:pt x="685" y="1877"/>
                    </a:lnTo>
                    <a:lnTo>
                      <a:pt x="737" y="1918"/>
                    </a:lnTo>
                    <a:lnTo>
                      <a:pt x="796" y="1900"/>
                    </a:lnTo>
                    <a:lnTo>
                      <a:pt x="802" y="1898"/>
                    </a:lnTo>
                    <a:lnTo>
                      <a:pt x="815" y="1890"/>
                    </a:lnTo>
                    <a:lnTo>
                      <a:pt x="822" y="1884"/>
                    </a:lnTo>
                    <a:lnTo>
                      <a:pt x="831" y="1876"/>
                    </a:lnTo>
                    <a:lnTo>
                      <a:pt x="834" y="1871"/>
                    </a:lnTo>
                    <a:lnTo>
                      <a:pt x="837" y="1865"/>
                    </a:lnTo>
                    <a:lnTo>
                      <a:pt x="841" y="1860"/>
                    </a:lnTo>
                    <a:lnTo>
                      <a:pt x="843" y="1854"/>
                    </a:lnTo>
                    <a:lnTo>
                      <a:pt x="851" y="1830"/>
                    </a:lnTo>
                    <a:lnTo>
                      <a:pt x="859" y="1811"/>
                    </a:lnTo>
                    <a:lnTo>
                      <a:pt x="864" y="1800"/>
                    </a:lnTo>
                    <a:lnTo>
                      <a:pt x="867" y="1795"/>
                    </a:lnTo>
                    <a:lnTo>
                      <a:pt x="869" y="1792"/>
                    </a:lnTo>
                    <a:lnTo>
                      <a:pt x="877" y="1789"/>
                    </a:lnTo>
                    <a:lnTo>
                      <a:pt x="880" y="1789"/>
                    </a:lnTo>
                    <a:lnTo>
                      <a:pt x="883" y="1789"/>
                    </a:lnTo>
                    <a:lnTo>
                      <a:pt x="885" y="1791"/>
                    </a:lnTo>
                    <a:lnTo>
                      <a:pt x="888" y="1793"/>
                    </a:lnTo>
                    <a:lnTo>
                      <a:pt x="891" y="1796"/>
                    </a:lnTo>
                    <a:lnTo>
                      <a:pt x="895" y="1801"/>
                    </a:lnTo>
                    <a:lnTo>
                      <a:pt x="898" y="1806"/>
                    </a:lnTo>
                    <a:lnTo>
                      <a:pt x="901" y="1813"/>
                    </a:lnTo>
                    <a:lnTo>
                      <a:pt x="904" y="1820"/>
                    </a:lnTo>
                    <a:lnTo>
                      <a:pt x="909" y="1826"/>
                    </a:lnTo>
                    <a:lnTo>
                      <a:pt x="912" y="1830"/>
                    </a:lnTo>
                    <a:lnTo>
                      <a:pt x="916" y="1833"/>
                    </a:lnTo>
                    <a:lnTo>
                      <a:pt x="925" y="1838"/>
                    </a:lnTo>
                    <a:lnTo>
                      <a:pt x="931" y="1842"/>
                    </a:lnTo>
                    <a:lnTo>
                      <a:pt x="935" y="1844"/>
                    </a:lnTo>
                    <a:lnTo>
                      <a:pt x="938" y="1846"/>
                    </a:lnTo>
                    <a:lnTo>
                      <a:pt x="939" y="1848"/>
                    </a:lnTo>
                    <a:lnTo>
                      <a:pt x="941" y="1850"/>
                    </a:lnTo>
                    <a:lnTo>
                      <a:pt x="941" y="1855"/>
                    </a:lnTo>
                    <a:lnTo>
                      <a:pt x="940" y="1859"/>
                    </a:lnTo>
                    <a:lnTo>
                      <a:pt x="939" y="1864"/>
                    </a:lnTo>
                    <a:lnTo>
                      <a:pt x="937" y="1871"/>
                    </a:lnTo>
                    <a:lnTo>
                      <a:pt x="925" y="1897"/>
                    </a:lnTo>
                    <a:lnTo>
                      <a:pt x="918" y="1913"/>
                    </a:lnTo>
                    <a:lnTo>
                      <a:pt x="914" y="1922"/>
                    </a:lnTo>
                    <a:lnTo>
                      <a:pt x="913" y="1924"/>
                    </a:lnTo>
                    <a:lnTo>
                      <a:pt x="923" y="1918"/>
                    </a:lnTo>
                    <a:lnTo>
                      <a:pt x="945" y="1904"/>
                    </a:lnTo>
                    <a:lnTo>
                      <a:pt x="975" y="1887"/>
                    </a:lnTo>
                    <a:lnTo>
                      <a:pt x="1000" y="1871"/>
                    </a:lnTo>
                    <a:lnTo>
                      <a:pt x="1020" y="1860"/>
                    </a:lnTo>
                    <a:lnTo>
                      <a:pt x="1036" y="1851"/>
                    </a:lnTo>
                    <a:lnTo>
                      <a:pt x="1045" y="1846"/>
                    </a:lnTo>
                    <a:lnTo>
                      <a:pt x="1054" y="1840"/>
                    </a:lnTo>
                    <a:lnTo>
                      <a:pt x="1064" y="1830"/>
                    </a:lnTo>
                    <a:lnTo>
                      <a:pt x="1076" y="1819"/>
                    </a:lnTo>
                    <a:lnTo>
                      <a:pt x="1097" y="1799"/>
                    </a:lnTo>
                    <a:lnTo>
                      <a:pt x="1107" y="1787"/>
                    </a:lnTo>
                    <a:lnTo>
                      <a:pt x="1116" y="1774"/>
                    </a:lnTo>
                    <a:lnTo>
                      <a:pt x="1129" y="1754"/>
                    </a:lnTo>
                    <a:lnTo>
                      <a:pt x="1133" y="1749"/>
                    </a:lnTo>
                    <a:lnTo>
                      <a:pt x="1138" y="1743"/>
                    </a:lnTo>
                    <a:lnTo>
                      <a:pt x="1143" y="1740"/>
                    </a:lnTo>
                    <a:lnTo>
                      <a:pt x="1147" y="1738"/>
                    </a:lnTo>
                    <a:lnTo>
                      <a:pt x="1155" y="1735"/>
                    </a:lnTo>
                    <a:lnTo>
                      <a:pt x="1161" y="1734"/>
                    </a:lnTo>
                    <a:lnTo>
                      <a:pt x="1164" y="1734"/>
                    </a:lnTo>
                    <a:lnTo>
                      <a:pt x="1166" y="1733"/>
                    </a:lnTo>
                    <a:lnTo>
                      <a:pt x="1167" y="1732"/>
                    </a:lnTo>
                    <a:lnTo>
                      <a:pt x="1167" y="1729"/>
                    </a:lnTo>
                    <a:lnTo>
                      <a:pt x="1165" y="1724"/>
                    </a:lnTo>
                    <a:lnTo>
                      <a:pt x="1158" y="1713"/>
                    </a:lnTo>
                    <a:lnTo>
                      <a:pt x="1155" y="1707"/>
                    </a:lnTo>
                    <a:lnTo>
                      <a:pt x="1152" y="1701"/>
                    </a:lnTo>
                    <a:lnTo>
                      <a:pt x="1151" y="1697"/>
                    </a:lnTo>
                    <a:lnTo>
                      <a:pt x="1149" y="1693"/>
                    </a:lnTo>
                    <a:lnTo>
                      <a:pt x="1149" y="1686"/>
                    </a:lnTo>
                    <a:lnTo>
                      <a:pt x="1151" y="1681"/>
                    </a:lnTo>
                    <a:lnTo>
                      <a:pt x="1151" y="1678"/>
                    </a:lnTo>
                    <a:lnTo>
                      <a:pt x="1151" y="1675"/>
                    </a:lnTo>
                    <a:lnTo>
                      <a:pt x="1149" y="1673"/>
                    </a:lnTo>
                    <a:lnTo>
                      <a:pt x="1147" y="1671"/>
                    </a:lnTo>
                    <a:lnTo>
                      <a:pt x="1141" y="1667"/>
                    </a:lnTo>
                    <a:lnTo>
                      <a:pt x="1129" y="1660"/>
                    </a:lnTo>
                    <a:lnTo>
                      <a:pt x="1116" y="1655"/>
                    </a:lnTo>
                    <a:lnTo>
                      <a:pt x="1107" y="1648"/>
                    </a:lnTo>
                    <a:lnTo>
                      <a:pt x="1102" y="1644"/>
                    </a:lnTo>
                    <a:lnTo>
                      <a:pt x="1098" y="1640"/>
                    </a:lnTo>
                    <a:lnTo>
                      <a:pt x="1093" y="1637"/>
                    </a:lnTo>
                    <a:lnTo>
                      <a:pt x="1089" y="1633"/>
                    </a:lnTo>
                    <a:lnTo>
                      <a:pt x="1081" y="1632"/>
                    </a:lnTo>
                    <a:lnTo>
                      <a:pt x="1071" y="1631"/>
                    </a:lnTo>
                    <a:lnTo>
                      <a:pt x="1058" y="1632"/>
                    </a:lnTo>
                    <a:lnTo>
                      <a:pt x="1046" y="1633"/>
                    </a:lnTo>
                    <a:lnTo>
                      <a:pt x="1035" y="1635"/>
                    </a:lnTo>
                    <a:lnTo>
                      <a:pt x="1025" y="1638"/>
                    </a:lnTo>
                    <a:lnTo>
                      <a:pt x="1011" y="1641"/>
                    </a:lnTo>
                    <a:lnTo>
                      <a:pt x="1006" y="1643"/>
                    </a:lnTo>
                    <a:lnTo>
                      <a:pt x="995" y="1672"/>
                    </a:lnTo>
                    <a:lnTo>
                      <a:pt x="993" y="1668"/>
                    </a:lnTo>
                    <a:lnTo>
                      <a:pt x="991" y="1656"/>
                    </a:lnTo>
                    <a:lnTo>
                      <a:pt x="990" y="1646"/>
                    </a:lnTo>
                    <a:lnTo>
                      <a:pt x="990" y="1635"/>
                    </a:lnTo>
                    <a:lnTo>
                      <a:pt x="992" y="1622"/>
                    </a:lnTo>
                    <a:lnTo>
                      <a:pt x="995" y="1608"/>
                    </a:lnTo>
                    <a:lnTo>
                      <a:pt x="1000" y="1586"/>
                    </a:lnTo>
                    <a:lnTo>
                      <a:pt x="1003" y="1574"/>
                    </a:lnTo>
                    <a:lnTo>
                      <a:pt x="1004" y="1563"/>
                    </a:lnTo>
                    <a:lnTo>
                      <a:pt x="1006" y="1544"/>
                    </a:lnTo>
                    <a:lnTo>
                      <a:pt x="1008" y="1533"/>
                    </a:lnTo>
                    <a:lnTo>
                      <a:pt x="1007" y="1525"/>
                    </a:lnTo>
                    <a:lnTo>
                      <a:pt x="1006" y="1520"/>
                    </a:lnTo>
                    <a:lnTo>
                      <a:pt x="1005" y="1516"/>
                    </a:lnTo>
                    <a:lnTo>
                      <a:pt x="1004" y="1510"/>
                    </a:lnTo>
                    <a:lnTo>
                      <a:pt x="1005" y="1502"/>
                    </a:lnTo>
                    <a:lnTo>
                      <a:pt x="1007" y="1491"/>
                    </a:lnTo>
                    <a:lnTo>
                      <a:pt x="1012" y="1473"/>
                    </a:lnTo>
                    <a:lnTo>
                      <a:pt x="1016" y="1464"/>
                    </a:lnTo>
                    <a:lnTo>
                      <a:pt x="1020" y="1456"/>
                    </a:lnTo>
                    <a:lnTo>
                      <a:pt x="1024" y="1449"/>
                    </a:lnTo>
                    <a:lnTo>
                      <a:pt x="1029" y="1441"/>
                    </a:lnTo>
                    <a:lnTo>
                      <a:pt x="1038" y="1430"/>
                    </a:lnTo>
                    <a:lnTo>
                      <a:pt x="1048" y="1422"/>
                    </a:lnTo>
                    <a:lnTo>
                      <a:pt x="1064" y="1412"/>
                    </a:lnTo>
                    <a:lnTo>
                      <a:pt x="1071" y="1410"/>
                    </a:lnTo>
                    <a:lnTo>
                      <a:pt x="1075" y="1412"/>
                    </a:lnTo>
                    <a:lnTo>
                      <a:pt x="1084" y="1414"/>
                    </a:lnTo>
                    <a:lnTo>
                      <a:pt x="1088" y="1414"/>
                    </a:lnTo>
                    <a:lnTo>
                      <a:pt x="1093" y="1412"/>
                    </a:lnTo>
                    <a:lnTo>
                      <a:pt x="1095" y="1410"/>
                    </a:lnTo>
                    <a:lnTo>
                      <a:pt x="1097" y="1406"/>
                    </a:lnTo>
                    <a:lnTo>
                      <a:pt x="1099" y="1402"/>
                    </a:lnTo>
                    <a:lnTo>
                      <a:pt x="1100" y="1398"/>
                    </a:lnTo>
                    <a:lnTo>
                      <a:pt x="1104" y="1379"/>
                    </a:lnTo>
                    <a:lnTo>
                      <a:pt x="1108" y="1369"/>
                    </a:lnTo>
                    <a:lnTo>
                      <a:pt x="1111" y="1364"/>
                    </a:lnTo>
                    <a:lnTo>
                      <a:pt x="1112" y="1362"/>
                    </a:lnTo>
                    <a:lnTo>
                      <a:pt x="1135" y="1321"/>
                    </a:lnTo>
                    <a:lnTo>
                      <a:pt x="1117" y="1287"/>
                    </a:lnTo>
                    <a:lnTo>
                      <a:pt x="1065" y="1287"/>
                    </a:lnTo>
                    <a:lnTo>
                      <a:pt x="1072" y="1277"/>
                    </a:lnTo>
                    <a:lnTo>
                      <a:pt x="1088" y="1253"/>
                    </a:lnTo>
                    <a:lnTo>
                      <a:pt x="1097" y="1238"/>
                    </a:lnTo>
                    <a:lnTo>
                      <a:pt x="1104" y="1222"/>
                    </a:lnTo>
                    <a:lnTo>
                      <a:pt x="1107" y="1214"/>
                    </a:lnTo>
                    <a:lnTo>
                      <a:pt x="1110" y="1207"/>
                    </a:lnTo>
                    <a:lnTo>
                      <a:pt x="1111" y="1200"/>
                    </a:lnTo>
                    <a:lnTo>
                      <a:pt x="1112" y="1193"/>
                    </a:lnTo>
                    <a:lnTo>
                      <a:pt x="1111" y="1186"/>
                    </a:lnTo>
                    <a:lnTo>
                      <a:pt x="1107" y="1180"/>
                    </a:lnTo>
                    <a:lnTo>
                      <a:pt x="1103" y="1172"/>
                    </a:lnTo>
                    <a:lnTo>
                      <a:pt x="1098" y="1166"/>
                    </a:lnTo>
                    <a:lnTo>
                      <a:pt x="1084" y="1152"/>
                    </a:lnTo>
                    <a:lnTo>
                      <a:pt x="1067" y="1139"/>
                    </a:lnTo>
                    <a:lnTo>
                      <a:pt x="1037" y="1119"/>
                    </a:lnTo>
                    <a:lnTo>
                      <a:pt x="1024" y="1111"/>
                    </a:lnTo>
                    <a:lnTo>
                      <a:pt x="1076" y="1059"/>
                    </a:lnTo>
                    <a:lnTo>
                      <a:pt x="1074" y="1057"/>
                    </a:lnTo>
                    <a:lnTo>
                      <a:pt x="1066" y="1052"/>
                    </a:lnTo>
                    <a:lnTo>
                      <a:pt x="1056" y="1047"/>
                    </a:lnTo>
                    <a:lnTo>
                      <a:pt x="1040" y="1043"/>
                    </a:lnTo>
                    <a:lnTo>
                      <a:pt x="1033" y="1040"/>
                    </a:lnTo>
                    <a:lnTo>
                      <a:pt x="1024" y="1039"/>
                    </a:lnTo>
                    <a:lnTo>
                      <a:pt x="1014" y="1038"/>
                    </a:lnTo>
                    <a:lnTo>
                      <a:pt x="1005" y="1038"/>
                    </a:lnTo>
                    <a:lnTo>
                      <a:pt x="995" y="1040"/>
                    </a:lnTo>
                    <a:lnTo>
                      <a:pt x="985" y="1043"/>
                    </a:lnTo>
                    <a:lnTo>
                      <a:pt x="976" y="1047"/>
                    </a:lnTo>
                    <a:lnTo>
                      <a:pt x="966" y="1052"/>
                    </a:lnTo>
                    <a:lnTo>
                      <a:pt x="956" y="1059"/>
                    </a:lnTo>
                    <a:lnTo>
                      <a:pt x="948" y="1062"/>
                    </a:lnTo>
                    <a:lnTo>
                      <a:pt x="939" y="1065"/>
                    </a:lnTo>
                    <a:lnTo>
                      <a:pt x="931" y="1066"/>
                    </a:lnTo>
                    <a:lnTo>
                      <a:pt x="925" y="1066"/>
                    </a:lnTo>
                    <a:lnTo>
                      <a:pt x="918" y="1066"/>
                    </a:lnTo>
                    <a:lnTo>
                      <a:pt x="913" y="1065"/>
                    </a:lnTo>
                    <a:lnTo>
                      <a:pt x="908" y="1063"/>
                    </a:lnTo>
                    <a:lnTo>
                      <a:pt x="900" y="1058"/>
                    </a:lnTo>
                    <a:lnTo>
                      <a:pt x="894" y="1052"/>
                    </a:lnTo>
                    <a:lnTo>
                      <a:pt x="890" y="1048"/>
                    </a:lnTo>
                    <a:lnTo>
                      <a:pt x="889" y="1047"/>
                    </a:lnTo>
                    <a:lnTo>
                      <a:pt x="901" y="1041"/>
                    </a:lnTo>
                    <a:lnTo>
                      <a:pt x="931" y="1025"/>
                    </a:lnTo>
                    <a:lnTo>
                      <a:pt x="953" y="1011"/>
                    </a:lnTo>
                    <a:lnTo>
                      <a:pt x="978" y="993"/>
                    </a:lnTo>
                    <a:lnTo>
                      <a:pt x="992" y="982"/>
                    </a:lnTo>
                    <a:lnTo>
                      <a:pt x="1006" y="969"/>
                    </a:lnTo>
                    <a:lnTo>
                      <a:pt x="1021" y="956"/>
                    </a:lnTo>
                    <a:lnTo>
                      <a:pt x="1036" y="941"/>
                    </a:lnTo>
                    <a:lnTo>
                      <a:pt x="1050" y="927"/>
                    </a:lnTo>
                    <a:lnTo>
                      <a:pt x="1062" y="912"/>
                    </a:lnTo>
                    <a:lnTo>
                      <a:pt x="1073" y="899"/>
                    </a:lnTo>
                    <a:lnTo>
                      <a:pt x="1081" y="886"/>
                    </a:lnTo>
                    <a:lnTo>
                      <a:pt x="1088" y="874"/>
                    </a:lnTo>
                    <a:lnTo>
                      <a:pt x="1093" y="863"/>
                    </a:lnTo>
                    <a:lnTo>
                      <a:pt x="1098" y="852"/>
                    </a:lnTo>
                    <a:lnTo>
                      <a:pt x="1101" y="844"/>
                    </a:lnTo>
                    <a:lnTo>
                      <a:pt x="1105" y="828"/>
                    </a:lnTo>
                    <a:lnTo>
                      <a:pt x="1106" y="817"/>
                    </a:lnTo>
                    <a:lnTo>
                      <a:pt x="1106" y="809"/>
                    </a:lnTo>
                    <a:lnTo>
                      <a:pt x="1106" y="807"/>
                    </a:lnTo>
                    <a:lnTo>
                      <a:pt x="1129" y="696"/>
                    </a:lnTo>
                    <a:lnTo>
                      <a:pt x="1110" y="672"/>
                    </a:lnTo>
                    <a:lnTo>
                      <a:pt x="1097" y="656"/>
                    </a:lnTo>
                    <a:lnTo>
                      <a:pt x="1095" y="652"/>
                    </a:lnTo>
                    <a:lnTo>
                      <a:pt x="1093" y="648"/>
                    </a:lnTo>
                    <a:lnTo>
                      <a:pt x="1093" y="645"/>
                    </a:lnTo>
                    <a:lnTo>
                      <a:pt x="1093" y="641"/>
                    </a:lnTo>
                    <a:lnTo>
                      <a:pt x="1095" y="631"/>
                    </a:lnTo>
                    <a:lnTo>
                      <a:pt x="1100" y="620"/>
                    </a:lnTo>
                    <a:lnTo>
                      <a:pt x="1113" y="593"/>
                    </a:lnTo>
                    <a:lnTo>
                      <a:pt x="1124" y="568"/>
                    </a:lnTo>
                    <a:lnTo>
                      <a:pt x="1132" y="551"/>
                    </a:lnTo>
                    <a:lnTo>
                      <a:pt x="1135" y="544"/>
                    </a:lnTo>
                    <a:lnTo>
                      <a:pt x="1137" y="542"/>
                    </a:lnTo>
                    <a:lnTo>
                      <a:pt x="1142" y="537"/>
                    </a:lnTo>
                    <a:lnTo>
                      <a:pt x="1146" y="533"/>
                    </a:lnTo>
                    <a:lnTo>
                      <a:pt x="1149" y="526"/>
                    </a:lnTo>
                    <a:lnTo>
                      <a:pt x="1154" y="519"/>
                    </a:lnTo>
                    <a:lnTo>
                      <a:pt x="1158" y="509"/>
                    </a:lnTo>
                    <a:lnTo>
                      <a:pt x="1167" y="490"/>
                    </a:lnTo>
                    <a:lnTo>
                      <a:pt x="1174" y="478"/>
                    </a:lnTo>
                    <a:lnTo>
                      <a:pt x="1180" y="470"/>
                    </a:lnTo>
                    <a:lnTo>
                      <a:pt x="1182" y="468"/>
                    </a:lnTo>
                    <a:lnTo>
                      <a:pt x="1170" y="333"/>
                    </a:lnTo>
                    <a:lnTo>
                      <a:pt x="1228" y="257"/>
                    </a:lnTo>
                    <a:lnTo>
                      <a:pt x="1224" y="258"/>
                    </a:lnTo>
                    <a:lnTo>
                      <a:pt x="1210" y="263"/>
                    </a:lnTo>
                    <a:lnTo>
                      <a:pt x="1191" y="270"/>
                    </a:lnTo>
                    <a:lnTo>
                      <a:pt x="1169" y="281"/>
                    </a:lnTo>
                    <a:lnTo>
                      <a:pt x="1157" y="288"/>
                    </a:lnTo>
                    <a:lnTo>
                      <a:pt x="1146" y="294"/>
                    </a:lnTo>
                    <a:lnTo>
                      <a:pt x="1135" y="303"/>
                    </a:lnTo>
                    <a:lnTo>
                      <a:pt x="1125" y="311"/>
                    </a:lnTo>
                    <a:lnTo>
                      <a:pt x="1116" y="321"/>
                    </a:lnTo>
                    <a:lnTo>
                      <a:pt x="1108" y="332"/>
                    </a:lnTo>
                    <a:lnTo>
                      <a:pt x="1106" y="338"/>
                    </a:lnTo>
                    <a:lnTo>
                      <a:pt x="1103" y="344"/>
                    </a:lnTo>
                    <a:lnTo>
                      <a:pt x="1101" y="350"/>
                    </a:lnTo>
                    <a:lnTo>
                      <a:pt x="1100" y="357"/>
                    </a:lnTo>
                    <a:lnTo>
                      <a:pt x="1094" y="392"/>
                    </a:lnTo>
                    <a:lnTo>
                      <a:pt x="1092" y="403"/>
                    </a:lnTo>
                    <a:lnTo>
                      <a:pt x="1093" y="401"/>
                    </a:lnTo>
                    <a:lnTo>
                      <a:pt x="1094" y="398"/>
                    </a:lnTo>
                    <a:lnTo>
                      <a:pt x="1094" y="292"/>
                    </a:lnTo>
                    <a:lnTo>
                      <a:pt x="1153" y="240"/>
                    </a:lnTo>
                    <a:lnTo>
                      <a:pt x="1158" y="163"/>
                    </a:lnTo>
                    <a:lnTo>
                      <a:pt x="1165" y="105"/>
                    </a:lnTo>
                    <a:lnTo>
                      <a:pt x="1187" y="64"/>
                    </a:lnTo>
                    <a:lnTo>
                      <a:pt x="1124" y="1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8" name="Freeform 71">
                <a:extLst>
                  <a:ext uri="{FF2B5EF4-FFF2-40B4-BE49-F238E27FC236}">
                    <a16:creationId xmlns:a16="http://schemas.microsoft.com/office/drawing/2014/main" id="{5D4B6AAD-E635-064D-8BE3-9FA47E062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923" y="214290"/>
                <a:ext cx="473250" cy="940333"/>
              </a:xfrm>
              <a:custGeom>
                <a:avLst/>
                <a:gdLst/>
                <a:ahLst/>
                <a:cxnLst>
                  <a:cxn ang="0">
                    <a:pos x="811" y="78"/>
                  </a:cxn>
                  <a:cxn ang="0">
                    <a:pos x="317" y="391"/>
                  </a:cxn>
                  <a:cxn ang="0">
                    <a:pos x="338" y="457"/>
                  </a:cxn>
                  <a:cxn ang="0">
                    <a:pos x="211" y="531"/>
                  </a:cxn>
                  <a:cxn ang="0">
                    <a:pos x="169" y="681"/>
                  </a:cxn>
                  <a:cxn ang="0">
                    <a:pos x="459" y="872"/>
                  </a:cxn>
                  <a:cxn ang="0">
                    <a:pos x="596" y="810"/>
                  </a:cxn>
                  <a:cxn ang="0">
                    <a:pos x="651" y="841"/>
                  </a:cxn>
                  <a:cxn ang="0">
                    <a:pos x="507" y="908"/>
                  </a:cxn>
                  <a:cxn ang="0">
                    <a:pos x="480" y="1093"/>
                  </a:cxn>
                  <a:cxn ang="0">
                    <a:pos x="521" y="1170"/>
                  </a:cxn>
                  <a:cxn ang="0">
                    <a:pos x="641" y="1180"/>
                  </a:cxn>
                  <a:cxn ang="0">
                    <a:pos x="632" y="1222"/>
                  </a:cxn>
                  <a:cxn ang="0">
                    <a:pos x="454" y="1351"/>
                  </a:cxn>
                  <a:cxn ang="0">
                    <a:pos x="466" y="1477"/>
                  </a:cxn>
                  <a:cxn ang="0">
                    <a:pos x="616" y="1406"/>
                  </a:cxn>
                  <a:cxn ang="0">
                    <a:pos x="599" y="1564"/>
                  </a:cxn>
                  <a:cxn ang="0">
                    <a:pos x="631" y="1586"/>
                  </a:cxn>
                  <a:cxn ang="0">
                    <a:pos x="610" y="1637"/>
                  </a:cxn>
                  <a:cxn ang="0">
                    <a:pos x="520" y="1605"/>
                  </a:cxn>
                  <a:cxn ang="0">
                    <a:pos x="211" y="1900"/>
                  </a:cxn>
                  <a:cxn ang="0">
                    <a:pos x="128" y="1833"/>
                  </a:cxn>
                  <a:cxn ang="0">
                    <a:pos x="77" y="1999"/>
                  </a:cxn>
                  <a:cxn ang="0">
                    <a:pos x="197" y="2030"/>
                  </a:cxn>
                  <a:cxn ang="0">
                    <a:pos x="275" y="2114"/>
                  </a:cxn>
                  <a:cxn ang="0">
                    <a:pos x="249" y="2166"/>
                  </a:cxn>
                  <a:cxn ang="0">
                    <a:pos x="292" y="2326"/>
                  </a:cxn>
                  <a:cxn ang="0">
                    <a:pos x="444" y="2427"/>
                  </a:cxn>
                  <a:cxn ang="0">
                    <a:pos x="548" y="2391"/>
                  </a:cxn>
                  <a:cxn ang="0">
                    <a:pos x="727" y="2390"/>
                  </a:cxn>
                  <a:cxn ang="0">
                    <a:pos x="1013" y="2331"/>
                  </a:cxn>
                  <a:cxn ang="0">
                    <a:pos x="1092" y="2255"/>
                  </a:cxn>
                  <a:cxn ang="0">
                    <a:pos x="1140" y="2098"/>
                  </a:cxn>
                  <a:cxn ang="0">
                    <a:pos x="1058" y="2032"/>
                  </a:cxn>
                  <a:cxn ang="0">
                    <a:pos x="907" y="2023"/>
                  </a:cxn>
                  <a:cxn ang="0">
                    <a:pos x="766" y="2081"/>
                  </a:cxn>
                  <a:cxn ang="0">
                    <a:pos x="718" y="2151"/>
                  </a:cxn>
                  <a:cxn ang="0">
                    <a:pos x="727" y="2182"/>
                  </a:cxn>
                  <a:cxn ang="0">
                    <a:pos x="357" y="2059"/>
                  </a:cxn>
                  <a:cxn ang="0">
                    <a:pos x="458" y="2003"/>
                  </a:cxn>
                  <a:cxn ang="0">
                    <a:pos x="796" y="1900"/>
                  </a:cxn>
                  <a:cxn ang="0">
                    <a:pos x="864" y="1800"/>
                  </a:cxn>
                  <a:cxn ang="0">
                    <a:pos x="901" y="1813"/>
                  </a:cxn>
                  <a:cxn ang="0">
                    <a:pos x="941" y="1855"/>
                  </a:cxn>
                  <a:cxn ang="0">
                    <a:pos x="1000" y="1871"/>
                  </a:cxn>
                  <a:cxn ang="0">
                    <a:pos x="1133" y="1749"/>
                  </a:cxn>
                  <a:cxn ang="0">
                    <a:pos x="1158" y="1713"/>
                  </a:cxn>
                  <a:cxn ang="0">
                    <a:pos x="1141" y="1667"/>
                  </a:cxn>
                  <a:cxn ang="0">
                    <a:pos x="1046" y="1633"/>
                  </a:cxn>
                  <a:cxn ang="0">
                    <a:pos x="995" y="1608"/>
                  </a:cxn>
                  <a:cxn ang="0">
                    <a:pos x="1007" y="1491"/>
                  </a:cxn>
                  <a:cxn ang="0">
                    <a:pos x="1084" y="1414"/>
                  </a:cxn>
                  <a:cxn ang="0">
                    <a:pos x="1135" y="1321"/>
                  </a:cxn>
                  <a:cxn ang="0">
                    <a:pos x="1111" y="1186"/>
                  </a:cxn>
                  <a:cxn ang="0">
                    <a:pos x="1056" y="1047"/>
                  </a:cxn>
                  <a:cxn ang="0">
                    <a:pos x="948" y="1062"/>
                  </a:cxn>
                  <a:cxn ang="0">
                    <a:pos x="901" y="1041"/>
                  </a:cxn>
                  <a:cxn ang="0">
                    <a:pos x="1081" y="886"/>
                  </a:cxn>
                  <a:cxn ang="0">
                    <a:pos x="1097" y="656"/>
                  </a:cxn>
                  <a:cxn ang="0">
                    <a:pos x="1137" y="542"/>
                  </a:cxn>
                  <a:cxn ang="0">
                    <a:pos x="1228" y="257"/>
                  </a:cxn>
                  <a:cxn ang="0">
                    <a:pos x="1106" y="338"/>
                  </a:cxn>
                  <a:cxn ang="0">
                    <a:pos x="1165" y="105"/>
                  </a:cxn>
                </a:cxnLst>
                <a:rect l="0" t="0" r="r" b="b"/>
                <a:pathLst>
                  <a:path w="1228" h="2439">
                    <a:moveTo>
                      <a:pt x="1124" y="11"/>
                    </a:moveTo>
                    <a:lnTo>
                      <a:pt x="1024" y="0"/>
                    </a:lnTo>
                    <a:lnTo>
                      <a:pt x="966" y="59"/>
                    </a:lnTo>
                    <a:lnTo>
                      <a:pt x="930" y="81"/>
                    </a:lnTo>
                    <a:lnTo>
                      <a:pt x="928" y="85"/>
                    </a:lnTo>
                    <a:lnTo>
                      <a:pt x="917" y="89"/>
                    </a:lnTo>
                    <a:lnTo>
                      <a:pt x="908" y="91"/>
                    </a:lnTo>
                    <a:lnTo>
                      <a:pt x="896" y="92"/>
                    </a:lnTo>
                    <a:lnTo>
                      <a:pt x="880" y="91"/>
                    </a:lnTo>
                    <a:lnTo>
                      <a:pt x="860" y="88"/>
                    </a:lnTo>
                    <a:lnTo>
                      <a:pt x="811" y="78"/>
                    </a:lnTo>
                    <a:lnTo>
                      <a:pt x="762" y="68"/>
                    </a:lnTo>
                    <a:lnTo>
                      <a:pt x="724" y="61"/>
                    </a:lnTo>
                    <a:lnTo>
                      <a:pt x="708" y="59"/>
                    </a:lnTo>
                    <a:lnTo>
                      <a:pt x="661" y="134"/>
                    </a:lnTo>
                    <a:lnTo>
                      <a:pt x="586" y="163"/>
                    </a:lnTo>
                    <a:lnTo>
                      <a:pt x="475" y="158"/>
                    </a:lnTo>
                    <a:lnTo>
                      <a:pt x="492" y="321"/>
                    </a:lnTo>
                    <a:lnTo>
                      <a:pt x="521" y="415"/>
                    </a:lnTo>
                    <a:lnTo>
                      <a:pt x="445" y="415"/>
                    </a:lnTo>
                    <a:lnTo>
                      <a:pt x="392" y="380"/>
                    </a:lnTo>
                    <a:lnTo>
                      <a:pt x="317" y="391"/>
                    </a:lnTo>
                    <a:lnTo>
                      <a:pt x="309" y="404"/>
                    </a:lnTo>
                    <a:lnTo>
                      <a:pt x="305" y="414"/>
                    </a:lnTo>
                    <a:lnTo>
                      <a:pt x="304" y="424"/>
                    </a:lnTo>
                    <a:lnTo>
                      <a:pt x="304" y="430"/>
                    </a:lnTo>
                    <a:lnTo>
                      <a:pt x="306" y="437"/>
                    </a:lnTo>
                    <a:lnTo>
                      <a:pt x="310" y="442"/>
                    </a:lnTo>
                    <a:lnTo>
                      <a:pt x="315" y="445"/>
                    </a:lnTo>
                    <a:lnTo>
                      <a:pt x="320" y="449"/>
                    </a:lnTo>
                    <a:lnTo>
                      <a:pt x="330" y="453"/>
                    </a:lnTo>
                    <a:lnTo>
                      <a:pt x="337" y="456"/>
                    </a:lnTo>
                    <a:lnTo>
                      <a:pt x="338" y="457"/>
                    </a:lnTo>
                    <a:lnTo>
                      <a:pt x="337" y="458"/>
                    </a:lnTo>
                    <a:lnTo>
                      <a:pt x="334" y="460"/>
                    </a:lnTo>
                    <a:lnTo>
                      <a:pt x="328" y="461"/>
                    </a:lnTo>
                    <a:lnTo>
                      <a:pt x="297" y="471"/>
                    </a:lnTo>
                    <a:lnTo>
                      <a:pt x="269" y="481"/>
                    </a:lnTo>
                    <a:lnTo>
                      <a:pt x="249" y="488"/>
                    </a:lnTo>
                    <a:lnTo>
                      <a:pt x="240" y="491"/>
                    </a:lnTo>
                    <a:lnTo>
                      <a:pt x="234" y="496"/>
                    </a:lnTo>
                    <a:lnTo>
                      <a:pt x="222" y="510"/>
                    </a:lnTo>
                    <a:lnTo>
                      <a:pt x="215" y="520"/>
                    </a:lnTo>
                    <a:lnTo>
                      <a:pt x="211" y="531"/>
                    </a:lnTo>
                    <a:lnTo>
                      <a:pt x="210" y="536"/>
                    </a:lnTo>
                    <a:lnTo>
                      <a:pt x="209" y="542"/>
                    </a:lnTo>
                    <a:lnTo>
                      <a:pt x="210" y="549"/>
                    </a:lnTo>
                    <a:lnTo>
                      <a:pt x="211" y="555"/>
                    </a:lnTo>
                    <a:lnTo>
                      <a:pt x="221" y="580"/>
                    </a:lnTo>
                    <a:lnTo>
                      <a:pt x="231" y="601"/>
                    </a:lnTo>
                    <a:lnTo>
                      <a:pt x="237" y="615"/>
                    </a:lnTo>
                    <a:lnTo>
                      <a:pt x="240" y="620"/>
                    </a:lnTo>
                    <a:lnTo>
                      <a:pt x="170" y="655"/>
                    </a:lnTo>
                    <a:lnTo>
                      <a:pt x="169" y="669"/>
                    </a:lnTo>
                    <a:lnTo>
                      <a:pt x="169" y="681"/>
                    </a:lnTo>
                    <a:lnTo>
                      <a:pt x="169" y="689"/>
                    </a:lnTo>
                    <a:lnTo>
                      <a:pt x="171" y="697"/>
                    </a:lnTo>
                    <a:lnTo>
                      <a:pt x="174" y="706"/>
                    </a:lnTo>
                    <a:lnTo>
                      <a:pt x="177" y="708"/>
                    </a:lnTo>
                    <a:lnTo>
                      <a:pt x="129" y="742"/>
                    </a:lnTo>
                    <a:lnTo>
                      <a:pt x="211" y="842"/>
                    </a:lnTo>
                    <a:lnTo>
                      <a:pt x="287" y="877"/>
                    </a:lnTo>
                    <a:lnTo>
                      <a:pt x="375" y="860"/>
                    </a:lnTo>
                    <a:lnTo>
                      <a:pt x="451" y="871"/>
                    </a:lnTo>
                    <a:lnTo>
                      <a:pt x="453" y="872"/>
                    </a:lnTo>
                    <a:lnTo>
                      <a:pt x="459" y="872"/>
                    </a:lnTo>
                    <a:lnTo>
                      <a:pt x="466" y="871"/>
                    </a:lnTo>
                    <a:lnTo>
                      <a:pt x="476" y="869"/>
                    </a:lnTo>
                    <a:lnTo>
                      <a:pt x="488" y="865"/>
                    </a:lnTo>
                    <a:lnTo>
                      <a:pt x="504" y="860"/>
                    </a:lnTo>
                    <a:lnTo>
                      <a:pt x="534" y="847"/>
                    </a:lnTo>
                    <a:lnTo>
                      <a:pt x="557" y="835"/>
                    </a:lnTo>
                    <a:lnTo>
                      <a:pt x="570" y="828"/>
                    </a:lnTo>
                    <a:lnTo>
                      <a:pt x="574" y="824"/>
                    </a:lnTo>
                    <a:lnTo>
                      <a:pt x="577" y="823"/>
                    </a:lnTo>
                    <a:lnTo>
                      <a:pt x="588" y="817"/>
                    </a:lnTo>
                    <a:lnTo>
                      <a:pt x="596" y="810"/>
                    </a:lnTo>
                    <a:lnTo>
                      <a:pt x="605" y="803"/>
                    </a:lnTo>
                    <a:lnTo>
                      <a:pt x="618" y="792"/>
                    </a:lnTo>
                    <a:lnTo>
                      <a:pt x="632" y="778"/>
                    </a:lnTo>
                    <a:lnTo>
                      <a:pt x="661" y="749"/>
                    </a:lnTo>
                    <a:lnTo>
                      <a:pt x="685" y="724"/>
                    </a:lnTo>
                    <a:lnTo>
                      <a:pt x="702" y="708"/>
                    </a:lnTo>
                    <a:lnTo>
                      <a:pt x="708" y="701"/>
                    </a:lnTo>
                    <a:lnTo>
                      <a:pt x="667" y="812"/>
                    </a:lnTo>
                    <a:lnTo>
                      <a:pt x="666" y="817"/>
                    </a:lnTo>
                    <a:lnTo>
                      <a:pt x="660" y="827"/>
                    </a:lnTo>
                    <a:lnTo>
                      <a:pt x="651" y="841"/>
                    </a:lnTo>
                    <a:lnTo>
                      <a:pt x="639" y="858"/>
                    </a:lnTo>
                    <a:lnTo>
                      <a:pt x="631" y="865"/>
                    </a:lnTo>
                    <a:lnTo>
                      <a:pt x="624" y="874"/>
                    </a:lnTo>
                    <a:lnTo>
                      <a:pt x="615" y="882"/>
                    </a:lnTo>
                    <a:lnTo>
                      <a:pt x="605" y="889"/>
                    </a:lnTo>
                    <a:lnTo>
                      <a:pt x="596" y="896"/>
                    </a:lnTo>
                    <a:lnTo>
                      <a:pt x="585" y="901"/>
                    </a:lnTo>
                    <a:lnTo>
                      <a:pt x="574" y="904"/>
                    </a:lnTo>
                    <a:lnTo>
                      <a:pt x="562" y="906"/>
                    </a:lnTo>
                    <a:lnTo>
                      <a:pt x="536" y="908"/>
                    </a:lnTo>
                    <a:lnTo>
                      <a:pt x="507" y="908"/>
                    </a:lnTo>
                    <a:lnTo>
                      <a:pt x="477" y="905"/>
                    </a:lnTo>
                    <a:lnTo>
                      <a:pt x="448" y="903"/>
                    </a:lnTo>
                    <a:lnTo>
                      <a:pt x="421" y="900"/>
                    </a:lnTo>
                    <a:lnTo>
                      <a:pt x="400" y="898"/>
                    </a:lnTo>
                    <a:lnTo>
                      <a:pt x="386" y="896"/>
                    </a:lnTo>
                    <a:lnTo>
                      <a:pt x="381" y="895"/>
                    </a:lnTo>
                    <a:lnTo>
                      <a:pt x="351" y="924"/>
                    </a:lnTo>
                    <a:lnTo>
                      <a:pt x="381" y="970"/>
                    </a:lnTo>
                    <a:lnTo>
                      <a:pt x="422" y="989"/>
                    </a:lnTo>
                    <a:lnTo>
                      <a:pt x="456" y="1018"/>
                    </a:lnTo>
                    <a:lnTo>
                      <a:pt x="480" y="1093"/>
                    </a:lnTo>
                    <a:lnTo>
                      <a:pt x="492" y="1134"/>
                    </a:lnTo>
                    <a:lnTo>
                      <a:pt x="492" y="1142"/>
                    </a:lnTo>
                    <a:lnTo>
                      <a:pt x="495" y="1156"/>
                    </a:lnTo>
                    <a:lnTo>
                      <a:pt x="497" y="1160"/>
                    </a:lnTo>
                    <a:lnTo>
                      <a:pt x="499" y="1163"/>
                    </a:lnTo>
                    <a:lnTo>
                      <a:pt x="502" y="1167"/>
                    </a:lnTo>
                    <a:lnTo>
                      <a:pt x="504" y="1169"/>
                    </a:lnTo>
                    <a:lnTo>
                      <a:pt x="507" y="1171"/>
                    </a:lnTo>
                    <a:lnTo>
                      <a:pt x="511" y="1171"/>
                    </a:lnTo>
                    <a:lnTo>
                      <a:pt x="516" y="1171"/>
                    </a:lnTo>
                    <a:lnTo>
                      <a:pt x="521" y="1170"/>
                    </a:lnTo>
                    <a:lnTo>
                      <a:pt x="545" y="1159"/>
                    </a:lnTo>
                    <a:lnTo>
                      <a:pt x="567" y="1147"/>
                    </a:lnTo>
                    <a:lnTo>
                      <a:pt x="585" y="1139"/>
                    </a:lnTo>
                    <a:lnTo>
                      <a:pt x="591" y="1134"/>
                    </a:lnTo>
                    <a:lnTo>
                      <a:pt x="597" y="1136"/>
                    </a:lnTo>
                    <a:lnTo>
                      <a:pt x="611" y="1145"/>
                    </a:lnTo>
                    <a:lnTo>
                      <a:pt x="619" y="1153"/>
                    </a:lnTo>
                    <a:lnTo>
                      <a:pt x="628" y="1161"/>
                    </a:lnTo>
                    <a:lnTo>
                      <a:pt x="632" y="1167"/>
                    </a:lnTo>
                    <a:lnTo>
                      <a:pt x="637" y="1173"/>
                    </a:lnTo>
                    <a:lnTo>
                      <a:pt x="641" y="1180"/>
                    </a:lnTo>
                    <a:lnTo>
                      <a:pt x="644" y="1187"/>
                    </a:lnTo>
                    <a:lnTo>
                      <a:pt x="646" y="1194"/>
                    </a:lnTo>
                    <a:lnTo>
                      <a:pt x="648" y="1200"/>
                    </a:lnTo>
                    <a:lnTo>
                      <a:pt x="649" y="1206"/>
                    </a:lnTo>
                    <a:lnTo>
                      <a:pt x="649" y="1210"/>
                    </a:lnTo>
                    <a:lnTo>
                      <a:pt x="648" y="1213"/>
                    </a:lnTo>
                    <a:lnTo>
                      <a:pt x="647" y="1216"/>
                    </a:lnTo>
                    <a:lnTo>
                      <a:pt x="646" y="1219"/>
                    </a:lnTo>
                    <a:lnTo>
                      <a:pt x="644" y="1220"/>
                    </a:lnTo>
                    <a:lnTo>
                      <a:pt x="637" y="1223"/>
                    </a:lnTo>
                    <a:lnTo>
                      <a:pt x="632" y="1222"/>
                    </a:lnTo>
                    <a:lnTo>
                      <a:pt x="557" y="1175"/>
                    </a:lnTo>
                    <a:lnTo>
                      <a:pt x="521" y="1222"/>
                    </a:lnTo>
                    <a:lnTo>
                      <a:pt x="518" y="1239"/>
                    </a:lnTo>
                    <a:lnTo>
                      <a:pt x="516" y="1255"/>
                    </a:lnTo>
                    <a:lnTo>
                      <a:pt x="515" y="1270"/>
                    </a:lnTo>
                    <a:lnTo>
                      <a:pt x="513" y="1283"/>
                    </a:lnTo>
                    <a:lnTo>
                      <a:pt x="515" y="1303"/>
                    </a:lnTo>
                    <a:lnTo>
                      <a:pt x="516" y="1310"/>
                    </a:lnTo>
                    <a:lnTo>
                      <a:pt x="468" y="1333"/>
                    </a:lnTo>
                    <a:lnTo>
                      <a:pt x="464" y="1338"/>
                    </a:lnTo>
                    <a:lnTo>
                      <a:pt x="454" y="1351"/>
                    </a:lnTo>
                    <a:lnTo>
                      <a:pt x="449" y="1360"/>
                    </a:lnTo>
                    <a:lnTo>
                      <a:pt x="443" y="1370"/>
                    </a:lnTo>
                    <a:lnTo>
                      <a:pt x="440" y="1381"/>
                    </a:lnTo>
                    <a:lnTo>
                      <a:pt x="439" y="1391"/>
                    </a:lnTo>
                    <a:lnTo>
                      <a:pt x="440" y="1416"/>
                    </a:lnTo>
                    <a:lnTo>
                      <a:pt x="442" y="1441"/>
                    </a:lnTo>
                    <a:lnTo>
                      <a:pt x="444" y="1460"/>
                    </a:lnTo>
                    <a:lnTo>
                      <a:pt x="445" y="1468"/>
                    </a:lnTo>
                    <a:lnTo>
                      <a:pt x="449" y="1469"/>
                    </a:lnTo>
                    <a:lnTo>
                      <a:pt x="458" y="1475"/>
                    </a:lnTo>
                    <a:lnTo>
                      <a:pt x="466" y="1477"/>
                    </a:lnTo>
                    <a:lnTo>
                      <a:pt x="475" y="1480"/>
                    </a:lnTo>
                    <a:lnTo>
                      <a:pt x="485" y="1483"/>
                    </a:lnTo>
                    <a:lnTo>
                      <a:pt x="497" y="1485"/>
                    </a:lnTo>
                    <a:lnTo>
                      <a:pt x="522" y="1489"/>
                    </a:lnTo>
                    <a:lnTo>
                      <a:pt x="543" y="1491"/>
                    </a:lnTo>
                    <a:lnTo>
                      <a:pt x="557" y="1491"/>
                    </a:lnTo>
                    <a:lnTo>
                      <a:pt x="562" y="1491"/>
                    </a:lnTo>
                    <a:lnTo>
                      <a:pt x="608" y="1369"/>
                    </a:lnTo>
                    <a:lnTo>
                      <a:pt x="610" y="1373"/>
                    </a:lnTo>
                    <a:lnTo>
                      <a:pt x="613" y="1387"/>
                    </a:lnTo>
                    <a:lnTo>
                      <a:pt x="616" y="1406"/>
                    </a:lnTo>
                    <a:lnTo>
                      <a:pt x="619" y="1431"/>
                    </a:lnTo>
                    <a:lnTo>
                      <a:pt x="621" y="1444"/>
                    </a:lnTo>
                    <a:lnTo>
                      <a:pt x="621" y="1458"/>
                    </a:lnTo>
                    <a:lnTo>
                      <a:pt x="621" y="1472"/>
                    </a:lnTo>
                    <a:lnTo>
                      <a:pt x="621" y="1486"/>
                    </a:lnTo>
                    <a:lnTo>
                      <a:pt x="619" y="1500"/>
                    </a:lnTo>
                    <a:lnTo>
                      <a:pt x="617" y="1513"/>
                    </a:lnTo>
                    <a:lnTo>
                      <a:pt x="614" y="1526"/>
                    </a:lnTo>
                    <a:lnTo>
                      <a:pt x="608" y="1538"/>
                    </a:lnTo>
                    <a:lnTo>
                      <a:pt x="602" y="1552"/>
                    </a:lnTo>
                    <a:lnTo>
                      <a:pt x="599" y="1564"/>
                    </a:lnTo>
                    <a:lnTo>
                      <a:pt x="598" y="1570"/>
                    </a:lnTo>
                    <a:lnTo>
                      <a:pt x="598" y="1574"/>
                    </a:lnTo>
                    <a:lnTo>
                      <a:pt x="598" y="1578"/>
                    </a:lnTo>
                    <a:lnTo>
                      <a:pt x="599" y="1581"/>
                    </a:lnTo>
                    <a:lnTo>
                      <a:pt x="601" y="1584"/>
                    </a:lnTo>
                    <a:lnTo>
                      <a:pt x="602" y="1586"/>
                    </a:lnTo>
                    <a:lnTo>
                      <a:pt x="605" y="1587"/>
                    </a:lnTo>
                    <a:lnTo>
                      <a:pt x="607" y="1588"/>
                    </a:lnTo>
                    <a:lnTo>
                      <a:pt x="614" y="1589"/>
                    </a:lnTo>
                    <a:lnTo>
                      <a:pt x="622" y="1588"/>
                    </a:lnTo>
                    <a:lnTo>
                      <a:pt x="631" y="1586"/>
                    </a:lnTo>
                    <a:lnTo>
                      <a:pt x="640" y="1583"/>
                    </a:lnTo>
                    <a:lnTo>
                      <a:pt x="649" y="1577"/>
                    </a:lnTo>
                    <a:lnTo>
                      <a:pt x="659" y="1572"/>
                    </a:lnTo>
                    <a:lnTo>
                      <a:pt x="668" y="1565"/>
                    </a:lnTo>
                    <a:lnTo>
                      <a:pt x="676" y="1559"/>
                    </a:lnTo>
                    <a:lnTo>
                      <a:pt x="684" y="1551"/>
                    </a:lnTo>
                    <a:lnTo>
                      <a:pt x="691" y="1544"/>
                    </a:lnTo>
                    <a:lnTo>
                      <a:pt x="766" y="1544"/>
                    </a:lnTo>
                    <a:lnTo>
                      <a:pt x="737" y="1597"/>
                    </a:lnTo>
                    <a:lnTo>
                      <a:pt x="608" y="1643"/>
                    </a:lnTo>
                    <a:lnTo>
                      <a:pt x="610" y="1637"/>
                    </a:lnTo>
                    <a:lnTo>
                      <a:pt x="607" y="1622"/>
                    </a:lnTo>
                    <a:lnTo>
                      <a:pt x="606" y="1619"/>
                    </a:lnTo>
                    <a:lnTo>
                      <a:pt x="604" y="1615"/>
                    </a:lnTo>
                    <a:lnTo>
                      <a:pt x="602" y="1612"/>
                    </a:lnTo>
                    <a:lnTo>
                      <a:pt x="599" y="1608"/>
                    </a:lnTo>
                    <a:lnTo>
                      <a:pt x="596" y="1606"/>
                    </a:lnTo>
                    <a:lnTo>
                      <a:pt x="591" y="1604"/>
                    </a:lnTo>
                    <a:lnTo>
                      <a:pt x="586" y="1603"/>
                    </a:lnTo>
                    <a:lnTo>
                      <a:pt x="579" y="1602"/>
                    </a:lnTo>
                    <a:lnTo>
                      <a:pt x="550" y="1603"/>
                    </a:lnTo>
                    <a:lnTo>
                      <a:pt x="520" y="1605"/>
                    </a:lnTo>
                    <a:lnTo>
                      <a:pt x="496" y="1607"/>
                    </a:lnTo>
                    <a:lnTo>
                      <a:pt x="486" y="1608"/>
                    </a:lnTo>
                    <a:lnTo>
                      <a:pt x="480" y="1701"/>
                    </a:lnTo>
                    <a:lnTo>
                      <a:pt x="497" y="1754"/>
                    </a:lnTo>
                    <a:lnTo>
                      <a:pt x="480" y="1824"/>
                    </a:lnTo>
                    <a:lnTo>
                      <a:pt x="451" y="1836"/>
                    </a:lnTo>
                    <a:lnTo>
                      <a:pt x="346" y="1907"/>
                    </a:lnTo>
                    <a:lnTo>
                      <a:pt x="392" y="1941"/>
                    </a:lnTo>
                    <a:lnTo>
                      <a:pt x="293" y="1941"/>
                    </a:lnTo>
                    <a:lnTo>
                      <a:pt x="240" y="1929"/>
                    </a:lnTo>
                    <a:lnTo>
                      <a:pt x="211" y="1900"/>
                    </a:lnTo>
                    <a:lnTo>
                      <a:pt x="206" y="1894"/>
                    </a:lnTo>
                    <a:lnTo>
                      <a:pt x="193" y="1878"/>
                    </a:lnTo>
                    <a:lnTo>
                      <a:pt x="184" y="1870"/>
                    </a:lnTo>
                    <a:lnTo>
                      <a:pt x="174" y="1861"/>
                    </a:lnTo>
                    <a:lnTo>
                      <a:pt x="164" y="1854"/>
                    </a:lnTo>
                    <a:lnTo>
                      <a:pt x="153" y="1848"/>
                    </a:lnTo>
                    <a:lnTo>
                      <a:pt x="144" y="1844"/>
                    </a:lnTo>
                    <a:lnTo>
                      <a:pt x="138" y="1841"/>
                    </a:lnTo>
                    <a:lnTo>
                      <a:pt x="134" y="1837"/>
                    </a:lnTo>
                    <a:lnTo>
                      <a:pt x="131" y="1834"/>
                    </a:lnTo>
                    <a:lnTo>
                      <a:pt x="128" y="1833"/>
                    </a:lnTo>
                    <a:lnTo>
                      <a:pt x="124" y="1831"/>
                    </a:lnTo>
                    <a:lnTo>
                      <a:pt x="117" y="1831"/>
                    </a:lnTo>
                    <a:lnTo>
                      <a:pt x="106" y="1830"/>
                    </a:lnTo>
                    <a:lnTo>
                      <a:pt x="84" y="1831"/>
                    </a:lnTo>
                    <a:lnTo>
                      <a:pt x="70" y="1833"/>
                    </a:lnTo>
                    <a:lnTo>
                      <a:pt x="61" y="1835"/>
                    </a:lnTo>
                    <a:lnTo>
                      <a:pt x="59" y="1836"/>
                    </a:lnTo>
                    <a:lnTo>
                      <a:pt x="12" y="1859"/>
                    </a:lnTo>
                    <a:lnTo>
                      <a:pt x="0" y="1924"/>
                    </a:lnTo>
                    <a:lnTo>
                      <a:pt x="30" y="1959"/>
                    </a:lnTo>
                    <a:lnTo>
                      <a:pt x="77" y="1999"/>
                    </a:lnTo>
                    <a:lnTo>
                      <a:pt x="100" y="2035"/>
                    </a:lnTo>
                    <a:lnTo>
                      <a:pt x="115" y="2037"/>
                    </a:lnTo>
                    <a:lnTo>
                      <a:pt x="128" y="2037"/>
                    </a:lnTo>
                    <a:lnTo>
                      <a:pt x="140" y="2037"/>
                    </a:lnTo>
                    <a:lnTo>
                      <a:pt x="151" y="2037"/>
                    </a:lnTo>
                    <a:lnTo>
                      <a:pt x="165" y="2036"/>
                    </a:lnTo>
                    <a:lnTo>
                      <a:pt x="170" y="2035"/>
                    </a:lnTo>
                    <a:lnTo>
                      <a:pt x="173" y="2033"/>
                    </a:lnTo>
                    <a:lnTo>
                      <a:pt x="183" y="2031"/>
                    </a:lnTo>
                    <a:lnTo>
                      <a:pt x="189" y="2030"/>
                    </a:lnTo>
                    <a:lnTo>
                      <a:pt x="197" y="2030"/>
                    </a:lnTo>
                    <a:lnTo>
                      <a:pt x="207" y="2032"/>
                    </a:lnTo>
                    <a:lnTo>
                      <a:pt x="216" y="2035"/>
                    </a:lnTo>
                    <a:lnTo>
                      <a:pt x="237" y="2042"/>
                    </a:lnTo>
                    <a:lnTo>
                      <a:pt x="251" y="2045"/>
                    </a:lnTo>
                    <a:lnTo>
                      <a:pt x="261" y="2047"/>
                    </a:lnTo>
                    <a:lnTo>
                      <a:pt x="264" y="2047"/>
                    </a:lnTo>
                    <a:lnTo>
                      <a:pt x="252" y="2093"/>
                    </a:lnTo>
                    <a:lnTo>
                      <a:pt x="258" y="2100"/>
                    </a:lnTo>
                    <a:lnTo>
                      <a:pt x="263" y="2105"/>
                    </a:lnTo>
                    <a:lnTo>
                      <a:pt x="269" y="2110"/>
                    </a:lnTo>
                    <a:lnTo>
                      <a:pt x="275" y="2114"/>
                    </a:lnTo>
                    <a:lnTo>
                      <a:pt x="286" y="2120"/>
                    </a:lnTo>
                    <a:lnTo>
                      <a:pt x="295" y="2125"/>
                    </a:lnTo>
                    <a:lnTo>
                      <a:pt x="310" y="2128"/>
                    </a:lnTo>
                    <a:lnTo>
                      <a:pt x="317" y="2129"/>
                    </a:lnTo>
                    <a:lnTo>
                      <a:pt x="281" y="2175"/>
                    </a:lnTo>
                    <a:lnTo>
                      <a:pt x="275" y="2171"/>
                    </a:lnTo>
                    <a:lnTo>
                      <a:pt x="260" y="2165"/>
                    </a:lnTo>
                    <a:lnTo>
                      <a:pt x="256" y="2165"/>
                    </a:lnTo>
                    <a:lnTo>
                      <a:pt x="253" y="2164"/>
                    </a:lnTo>
                    <a:lnTo>
                      <a:pt x="251" y="2165"/>
                    </a:lnTo>
                    <a:lnTo>
                      <a:pt x="249" y="2166"/>
                    </a:lnTo>
                    <a:lnTo>
                      <a:pt x="248" y="2168"/>
                    </a:lnTo>
                    <a:lnTo>
                      <a:pt x="248" y="2171"/>
                    </a:lnTo>
                    <a:lnTo>
                      <a:pt x="250" y="2175"/>
                    </a:lnTo>
                    <a:lnTo>
                      <a:pt x="252" y="2181"/>
                    </a:lnTo>
                    <a:lnTo>
                      <a:pt x="265" y="2211"/>
                    </a:lnTo>
                    <a:lnTo>
                      <a:pt x="276" y="2241"/>
                    </a:lnTo>
                    <a:lnTo>
                      <a:pt x="284" y="2265"/>
                    </a:lnTo>
                    <a:lnTo>
                      <a:pt x="287" y="2275"/>
                    </a:lnTo>
                    <a:lnTo>
                      <a:pt x="293" y="2309"/>
                    </a:lnTo>
                    <a:lnTo>
                      <a:pt x="292" y="2318"/>
                    </a:lnTo>
                    <a:lnTo>
                      <a:pt x="292" y="2326"/>
                    </a:lnTo>
                    <a:lnTo>
                      <a:pt x="292" y="2333"/>
                    </a:lnTo>
                    <a:lnTo>
                      <a:pt x="293" y="2340"/>
                    </a:lnTo>
                    <a:lnTo>
                      <a:pt x="296" y="2350"/>
                    </a:lnTo>
                    <a:lnTo>
                      <a:pt x="300" y="2359"/>
                    </a:lnTo>
                    <a:lnTo>
                      <a:pt x="307" y="2371"/>
                    </a:lnTo>
                    <a:lnTo>
                      <a:pt x="310" y="2374"/>
                    </a:lnTo>
                    <a:lnTo>
                      <a:pt x="293" y="2403"/>
                    </a:lnTo>
                    <a:lnTo>
                      <a:pt x="387" y="2421"/>
                    </a:lnTo>
                    <a:lnTo>
                      <a:pt x="445" y="2427"/>
                    </a:lnTo>
                    <a:lnTo>
                      <a:pt x="444" y="2427"/>
                    </a:lnTo>
                    <a:lnTo>
                      <a:pt x="444" y="2427"/>
                    </a:lnTo>
                    <a:lnTo>
                      <a:pt x="444" y="2428"/>
                    </a:lnTo>
                    <a:lnTo>
                      <a:pt x="445" y="2429"/>
                    </a:lnTo>
                    <a:lnTo>
                      <a:pt x="457" y="2429"/>
                    </a:lnTo>
                    <a:lnTo>
                      <a:pt x="486" y="2427"/>
                    </a:lnTo>
                    <a:lnTo>
                      <a:pt x="496" y="2425"/>
                    </a:lnTo>
                    <a:lnTo>
                      <a:pt x="506" y="2422"/>
                    </a:lnTo>
                    <a:lnTo>
                      <a:pt x="515" y="2417"/>
                    </a:lnTo>
                    <a:lnTo>
                      <a:pt x="524" y="2412"/>
                    </a:lnTo>
                    <a:lnTo>
                      <a:pt x="533" y="2405"/>
                    </a:lnTo>
                    <a:lnTo>
                      <a:pt x="540" y="2398"/>
                    </a:lnTo>
                    <a:lnTo>
                      <a:pt x="548" y="2391"/>
                    </a:lnTo>
                    <a:lnTo>
                      <a:pt x="556" y="2384"/>
                    </a:lnTo>
                    <a:lnTo>
                      <a:pt x="577" y="2357"/>
                    </a:lnTo>
                    <a:lnTo>
                      <a:pt x="586" y="2345"/>
                    </a:lnTo>
                    <a:lnTo>
                      <a:pt x="591" y="2439"/>
                    </a:lnTo>
                    <a:lnTo>
                      <a:pt x="603" y="2438"/>
                    </a:lnTo>
                    <a:lnTo>
                      <a:pt x="634" y="2431"/>
                    </a:lnTo>
                    <a:lnTo>
                      <a:pt x="657" y="2424"/>
                    </a:lnTo>
                    <a:lnTo>
                      <a:pt x="683" y="2414"/>
                    </a:lnTo>
                    <a:lnTo>
                      <a:pt x="697" y="2408"/>
                    </a:lnTo>
                    <a:lnTo>
                      <a:pt x="711" y="2399"/>
                    </a:lnTo>
                    <a:lnTo>
                      <a:pt x="727" y="2390"/>
                    </a:lnTo>
                    <a:lnTo>
                      <a:pt x="743" y="2380"/>
                    </a:lnTo>
                    <a:lnTo>
                      <a:pt x="774" y="2359"/>
                    </a:lnTo>
                    <a:lnTo>
                      <a:pt x="802" y="2339"/>
                    </a:lnTo>
                    <a:lnTo>
                      <a:pt x="824" y="2321"/>
                    </a:lnTo>
                    <a:lnTo>
                      <a:pt x="844" y="2305"/>
                    </a:lnTo>
                    <a:lnTo>
                      <a:pt x="869" y="2283"/>
                    </a:lnTo>
                    <a:lnTo>
                      <a:pt x="877" y="2275"/>
                    </a:lnTo>
                    <a:lnTo>
                      <a:pt x="954" y="2292"/>
                    </a:lnTo>
                    <a:lnTo>
                      <a:pt x="1000" y="2333"/>
                    </a:lnTo>
                    <a:lnTo>
                      <a:pt x="1007" y="2333"/>
                    </a:lnTo>
                    <a:lnTo>
                      <a:pt x="1013" y="2331"/>
                    </a:lnTo>
                    <a:lnTo>
                      <a:pt x="1020" y="2329"/>
                    </a:lnTo>
                    <a:lnTo>
                      <a:pt x="1026" y="2324"/>
                    </a:lnTo>
                    <a:lnTo>
                      <a:pt x="1038" y="2317"/>
                    </a:lnTo>
                    <a:lnTo>
                      <a:pt x="1049" y="2307"/>
                    </a:lnTo>
                    <a:lnTo>
                      <a:pt x="1064" y="2289"/>
                    </a:lnTo>
                    <a:lnTo>
                      <a:pt x="1071" y="2280"/>
                    </a:lnTo>
                    <a:lnTo>
                      <a:pt x="1072" y="2281"/>
                    </a:lnTo>
                    <a:lnTo>
                      <a:pt x="1076" y="2278"/>
                    </a:lnTo>
                    <a:lnTo>
                      <a:pt x="1080" y="2273"/>
                    </a:lnTo>
                    <a:lnTo>
                      <a:pt x="1086" y="2266"/>
                    </a:lnTo>
                    <a:lnTo>
                      <a:pt x="1092" y="2255"/>
                    </a:lnTo>
                    <a:lnTo>
                      <a:pt x="1100" y="2239"/>
                    </a:lnTo>
                    <a:lnTo>
                      <a:pt x="1110" y="2220"/>
                    </a:lnTo>
                    <a:lnTo>
                      <a:pt x="1120" y="2197"/>
                    </a:lnTo>
                    <a:lnTo>
                      <a:pt x="1125" y="2185"/>
                    </a:lnTo>
                    <a:lnTo>
                      <a:pt x="1130" y="2172"/>
                    </a:lnTo>
                    <a:lnTo>
                      <a:pt x="1133" y="2159"/>
                    </a:lnTo>
                    <a:lnTo>
                      <a:pt x="1138" y="2146"/>
                    </a:lnTo>
                    <a:lnTo>
                      <a:pt x="1140" y="2134"/>
                    </a:lnTo>
                    <a:lnTo>
                      <a:pt x="1141" y="2121"/>
                    </a:lnTo>
                    <a:lnTo>
                      <a:pt x="1142" y="2110"/>
                    </a:lnTo>
                    <a:lnTo>
                      <a:pt x="1140" y="2098"/>
                    </a:lnTo>
                    <a:lnTo>
                      <a:pt x="1138" y="2086"/>
                    </a:lnTo>
                    <a:lnTo>
                      <a:pt x="1133" y="2076"/>
                    </a:lnTo>
                    <a:lnTo>
                      <a:pt x="1130" y="2071"/>
                    </a:lnTo>
                    <a:lnTo>
                      <a:pt x="1126" y="2066"/>
                    </a:lnTo>
                    <a:lnTo>
                      <a:pt x="1122" y="2062"/>
                    </a:lnTo>
                    <a:lnTo>
                      <a:pt x="1117" y="2059"/>
                    </a:lnTo>
                    <a:lnTo>
                      <a:pt x="1107" y="2051"/>
                    </a:lnTo>
                    <a:lnTo>
                      <a:pt x="1095" y="2045"/>
                    </a:lnTo>
                    <a:lnTo>
                      <a:pt x="1084" y="2040"/>
                    </a:lnTo>
                    <a:lnTo>
                      <a:pt x="1071" y="2036"/>
                    </a:lnTo>
                    <a:lnTo>
                      <a:pt x="1058" y="2032"/>
                    </a:lnTo>
                    <a:lnTo>
                      <a:pt x="1045" y="2030"/>
                    </a:lnTo>
                    <a:lnTo>
                      <a:pt x="1032" y="2027"/>
                    </a:lnTo>
                    <a:lnTo>
                      <a:pt x="1019" y="2025"/>
                    </a:lnTo>
                    <a:lnTo>
                      <a:pt x="977" y="2023"/>
                    </a:lnTo>
                    <a:lnTo>
                      <a:pt x="959" y="2023"/>
                    </a:lnTo>
                    <a:lnTo>
                      <a:pt x="955" y="2022"/>
                    </a:lnTo>
                    <a:lnTo>
                      <a:pt x="944" y="2021"/>
                    </a:lnTo>
                    <a:lnTo>
                      <a:pt x="937" y="2021"/>
                    </a:lnTo>
                    <a:lnTo>
                      <a:pt x="927" y="2021"/>
                    </a:lnTo>
                    <a:lnTo>
                      <a:pt x="917" y="2022"/>
                    </a:lnTo>
                    <a:lnTo>
                      <a:pt x="907" y="2023"/>
                    </a:lnTo>
                    <a:lnTo>
                      <a:pt x="881" y="2026"/>
                    </a:lnTo>
                    <a:lnTo>
                      <a:pt x="853" y="2029"/>
                    </a:lnTo>
                    <a:lnTo>
                      <a:pt x="829" y="2029"/>
                    </a:lnTo>
                    <a:lnTo>
                      <a:pt x="819" y="2030"/>
                    </a:lnTo>
                    <a:lnTo>
                      <a:pt x="802" y="2064"/>
                    </a:lnTo>
                    <a:lnTo>
                      <a:pt x="801" y="2062"/>
                    </a:lnTo>
                    <a:lnTo>
                      <a:pt x="795" y="2060"/>
                    </a:lnTo>
                    <a:lnTo>
                      <a:pt x="791" y="2061"/>
                    </a:lnTo>
                    <a:lnTo>
                      <a:pt x="784" y="2064"/>
                    </a:lnTo>
                    <a:lnTo>
                      <a:pt x="777" y="2071"/>
                    </a:lnTo>
                    <a:lnTo>
                      <a:pt x="766" y="2081"/>
                    </a:lnTo>
                    <a:lnTo>
                      <a:pt x="756" y="2093"/>
                    </a:lnTo>
                    <a:lnTo>
                      <a:pt x="748" y="2101"/>
                    </a:lnTo>
                    <a:lnTo>
                      <a:pt x="740" y="2106"/>
                    </a:lnTo>
                    <a:lnTo>
                      <a:pt x="734" y="2111"/>
                    </a:lnTo>
                    <a:lnTo>
                      <a:pt x="728" y="2114"/>
                    </a:lnTo>
                    <a:lnTo>
                      <a:pt x="723" y="2119"/>
                    </a:lnTo>
                    <a:lnTo>
                      <a:pt x="719" y="2125"/>
                    </a:lnTo>
                    <a:lnTo>
                      <a:pt x="714" y="2134"/>
                    </a:lnTo>
                    <a:lnTo>
                      <a:pt x="713" y="2140"/>
                    </a:lnTo>
                    <a:lnTo>
                      <a:pt x="714" y="2145"/>
                    </a:lnTo>
                    <a:lnTo>
                      <a:pt x="718" y="2151"/>
                    </a:lnTo>
                    <a:lnTo>
                      <a:pt x="721" y="2155"/>
                    </a:lnTo>
                    <a:lnTo>
                      <a:pt x="732" y="2164"/>
                    </a:lnTo>
                    <a:lnTo>
                      <a:pt x="740" y="2171"/>
                    </a:lnTo>
                    <a:lnTo>
                      <a:pt x="743" y="2174"/>
                    </a:lnTo>
                    <a:lnTo>
                      <a:pt x="746" y="2177"/>
                    </a:lnTo>
                    <a:lnTo>
                      <a:pt x="746" y="2178"/>
                    </a:lnTo>
                    <a:lnTo>
                      <a:pt x="745" y="2179"/>
                    </a:lnTo>
                    <a:lnTo>
                      <a:pt x="743" y="2180"/>
                    </a:lnTo>
                    <a:lnTo>
                      <a:pt x="742" y="2181"/>
                    </a:lnTo>
                    <a:lnTo>
                      <a:pt x="736" y="2182"/>
                    </a:lnTo>
                    <a:lnTo>
                      <a:pt x="727" y="2182"/>
                    </a:lnTo>
                    <a:lnTo>
                      <a:pt x="714" y="2182"/>
                    </a:lnTo>
                    <a:lnTo>
                      <a:pt x="697" y="2181"/>
                    </a:lnTo>
                    <a:lnTo>
                      <a:pt x="660" y="2179"/>
                    </a:lnTo>
                    <a:lnTo>
                      <a:pt x="630" y="2175"/>
                    </a:lnTo>
                    <a:lnTo>
                      <a:pt x="606" y="2171"/>
                    </a:lnTo>
                    <a:lnTo>
                      <a:pt x="587" y="2167"/>
                    </a:lnTo>
                    <a:lnTo>
                      <a:pt x="563" y="2160"/>
                    </a:lnTo>
                    <a:lnTo>
                      <a:pt x="557" y="2158"/>
                    </a:lnTo>
                    <a:lnTo>
                      <a:pt x="492" y="2105"/>
                    </a:lnTo>
                    <a:lnTo>
                      <a:pt x="369" y="2105"/>
                    </a:lnTo>
                    <a:lnTo>
                      <a:pt x="357" y="2059"/>
                    </a:lnTo>
                    <a:lnTo>
                      <a:pt x="422" y="2052"/>
                    </a:lnTo>
                    <a:lnTo>
                      <a:pt x="426" y="2053"/>
                    </a:lnTo>
                    <a:lnTo>
                      <a:pt x="437" y="2052"/>
                    </a:lnTo>
                    <a:lnTo>
                      <a:pt x="443" y="2049"/>
                    </a:lnTo>
                    <a:lnTo>
                      <a:pt x="449" y="2045"/>
                    </a:lnTo>
                    <a:lnTo>
                      <a:pt x="451" y="2043"/>
                    </a:lnTo>
                    <a:lnTo>
                      <a:pt x="454" y="2038"/>
                    </a:lnTo>
                    <a:lnTo>
                      <a:pt x="455" y="2034"/>
                    </a:lnTo>
                    <a:lnTo>
                      <a:pt x="456" y="2030"/>
                    </a:lnTo>
                    <a:lnTo>
                      <a:pt x="458" y="2017"/>
                    </a:lnTo>
                    <a:lnTo>
                      <a:pt x="458" y="2003"/>
                    </a:lnTo>
                    <a:lnTo>
                      <a:pt x="457" y="1986"/>
                    </a:lnTo>
                    <a:lnTo>
                      <a:pt x="456" y="1971"/>
                    </a:lnTo>
                    <a:lnTo>
                      <a:pt x="453" y="1946"/>
                    </a:lnTo>
                    <a:lnTo>
                      <a:pt x="451" y="1936"/>
                    </a:lnTo>
                    <a:lnTo>
                      <a:pt x="486" y="1889"/>
                    </a:lnTo>
                    <a:lnTo>
                      <a:pt x="516" y="1941"/>
                    </a:lnTo>
                    <a:lnTo>
                      <a:pt x="504" y="1999"/>
                    </a:lnTo>
                    <a:lnTo>
                      <a:pt x="615" y="1912"/>
                    </a:lnTo>
                    <a:lnTo>
                      <a:pt x="685" y="1877"/>
                    </a:lnTo>
                    <a:lnTo>
                      <a:pt x="737" y="1918"/>
                    </a:lnTo>
                    <a:lnTo>
                      <a:pt x="796" y="1900"/>
                    </a:lnTo>
                    <a:lnTo>
                      <a:pt x="802" y="1898"/>
                    </a:lnTo>
                    <a:lnTo>
                      <a:pt x="815" y="1890"/>
                    </a:lnTo>
                    <a:lnTo>
                      <a:pt x="822" y="1884"/>
                    </a:lnTo>
                    <a:lnTo>
                      <a:pt x="831" y="1876"/>
                    </a:lnTo>
                    <a:lnTo>
                      <a:pt x="834" y="1871"/>
                    </a:lnTo>
                    <a:lnTo>
                      <a:pt x="837" y="1865"/>
                    </a:lnTo>
                    <a:lnTo>
                      <a:pt x="841" y="1860"/>
                    </a:lnTo>
                    <a:lnTo>
                      <a:pt x="843" y="1854"/>
                    </a:lnTo>
                    <a:lnTo>
                      <a:pt x="851" y="1830"/>
                    </a:lnTo>
                    <a:lnTo>
                      <a:pt x="859" y="1811"/>
                    </a:lnTo>
                    <a:lnTo>
                      <a:pt x="864" y="1800"/>
                    </a:lnTo>
                    <a:lnTo>
                      <a:pt x="867" y="1795"/>
                    </a:lnTo>
                    <a:lnTo>
                      <a:pt x="869" y="1792"/>
                    </a:lnTo>
                    <a:lnTo>
                      <a:pt x="877" y="1789"/>
                    </a:lnTo>
                    <a:lnTo>
                      <a:pt x="880" y="1789"/>
                    </a:lnTo>
                    <a:lnTo>
                      <a:pt x="883" y="1789"/>
                    </a:lnTo>
                    <a:lnTo>
                      <a:pt x="885" y="1791"/>
                    </a:lnTo>
                    <a:lnTo>
                      <a:pt x="888" y="1793"/>
                    </a:lnTo>
                    <a:lnTo>
                      <a:pt x="891" y="1796"/>
                    </a:lnTo>
                    <a:lnTo>
                      <a:pt x="895" y="1801"/>
                    </a:lnTo>
                    <a:lnTo>
                      <a:pt x="898" y="1806"/>
                    </a:lnTo>
                    <a:lnTo>
                      <a:pt x="901" y="1813"/>
                    </a:lnTo>
                    <a:lnTo>
                      <a:pt x="904" y="1820"/>
                    </a:lnTo>
                    <a:lnTo>
                      <a:pt x="909" y="1826"/>
                    </a:lnTo>
                    <a:lnTo>
                      <a:pt x="912" y="1830"/>
                    </a:lnTo>
                    <a:lnTo>
                      <a:pt x="916" y="1833"/>
                    </a:lnTo>
                    <a:lnTo>
                      <a:pt x="925" y="1838"/>
                    </a:lnTo>
                    <a:lnTo>
                      <a:pt x="931" y="1842"/>
                    </a:lnTo>
                    <a:lnTo>
                      <a:pt x="935" y="1844"/>
                    </a:lnTo>
                    <a:lnTo>
                      <a:pt x="938" y="1846"/>
                    </a:lnTo>
                    <a:lnTo>
                      <a:pt x="939" y="1848"/>
                    </a:lnTo>
                    <a:lnTo>
                      <a:pt x="941" y="1850"/>
                    </a:lnTo>
                    <a:lnTo>
                      <a:pt x="941" y="1855"/>
                    </a:lnTo>
                    <a:lnTo>
                      <a:pt x="940" y="1859"/>
                    </a:lnTo>
                    <a:lnTo>
                      <a:pt x="939" y="1864"/>
                    </a:lnTo>
                    <a:lnTo>
                      <a:pt x="937" y="1871"/>
                    </a:lnTo>
                    <a:lnTo>
                      <a:pt x="925" y="1897"/>
                    </a:lnTo>
                    <a:lnTo>
                      <a:pt x="918" y="1913"/>
                    </a:lnTo>
                    <a:lnTo>
                      <a:pt x="914" y="1922"/>
                    </a:lnTo>
                    <a:lnTo>
                      <a:pt x="913" y="1924"/>
                    </a:lnTo>
                    <a:lnTo>
                      <a:pt x="923" y="1918"/>
                    </a:lnTo>
                    <a:lnTo>
                      <a:pt x="945" y="1904"/>
                    </a:lnTo>
                    <a:lnTo>
                      <a:pt x="975" y="1887"/>
                    </a:lnTo>
                    <a:lnTo>
                      <a:pt x="1000" y="1871"/>
                    </a:lnTo>
                    <a:lnTo>
                      <a:pt x="1020" y="1860"/>
                    </a:lnTo>
                    <a:lnTo>
                      <a:pt x="1036" y="1851"/>
                    </a:lnTo>
                    <a:lnTo>
                      <a:pt x="1045" y="1846"/>
                    </a:lnTo>
                    <a:lnTo>
                      <a:pt x="1054" y="1840"/>
                    </a:lnTo>
                    <a:lnTo>
                      <a:pt x="1064" y="1830"/>
                    </a:lnTo>
                    <a:lnTo>
                      <a:pt x="1076" y="1819"/>
                    </a:lnTo>
                    <a:lnTo>
                      <a:pt x="1097" y="1799"/>
                    </a:lnTo>
                    <a:lnTo>
                      <a:pt x="1107" y="1787"/>
                    </a:lnTo>
                    <a:lnTo>
                      <a:pt x="1116" y="1774"/>
                    </a:lnTo>
                    <a:lnTo>
                      <a:pt x="1129" y="1754"/>
                    </a:lnTo>
                    <a:lnTo>
                      <a:pt x="1133" y="1749"/>
                    </a:lnTo>
                    <a:lnTo>
                      <a:pt x="1138" y="1743"/>
                    </a:lnTo>
                    <a:lnTo>
                      <a:pt x="1143" y="1740"/>
                    </a:lnTo>
                    <a:lnTo>
                      <a:pt x="1147" y="1738"/>
                    </a:lnTo>
                    <a:lnTo>
                      <a:pt x="1155" y="1735"/>
                    </a:lnTo>
                    <a:lnTo>
                      <a:pt x="1161" y="1734"/>
                    </a:lnTo>
                    <a:lnTo>
                      <a:pt x="1164" y="1734"/>
                    </a:lnTo>
                    <a:lnTo>
                      <a:pt x="1166" y="1733"/>
                    </a:lnTo>
                    <a:lnTo>
                      <a:pt x="1167" y="1732"/>
                    </a:lnTo>
                    <a:lnTo>
                      <a:pt x="1167" y="1729"/>
                    </a:lnTo>
                    <a:lnTo>
                      <a:pt x="1165" y="1724"/>
                    </a:lnTo>
                    <a:lnTo>
                      <a:pt x="1158" y="1713"/>
                    </a:lnTo>
                    <a:lnTo>
                      <a:pt x="1155" y="1707"/>
                    </a:lnTo>
                    <a:lnTo>
                      <a:pt x="1152" y="1701"/>
                    </a:lnTo>
                    <a:lnTo>
                      <a:pt x="1151" y="1697"/>
                    </a:lnTo>
                    <a:lnTo>
                      <a:pt x="1149" y="1693"/>
                    </a:lnTo>
                    <a:lnTo>
                      <a:pt x="1149" y="1686"/>
                    </a:lnTo>
                    <a:lnTo>
                      <a:pt x="1151" y="1681"/>
                    </a:lnTo>
                    <a:lnTo>
                      <a:pt x="1151" y="1678"/>
                    </a:lnTo>
                    <a:lnTo>
                      <a:pt x="1151" y="1675"/>
                    </a:lnTo>
                    <a:lnTo>
                      <a:pt x="1149" y="1673"/>
                    </a:lnTo>
                    <a:lnTo>
                      <a:pt x="1147" y="1671"/>
                    </a:lnTo>
                    <a:lnTo>
                      <a:pt x="1141" y="1667"/>
                    </a:lnTo>
                    <a:lnTo>
                      <a:pt x="1129" y="1660"/>
                    </a:lnTo>
                    <a:lnTo>
                      <a:pt x="1116" y="1655"/>
                    </a:lnTo>
                    <a:lnTo>
                      <a:pt x="1107" y="1648"/>
                    </a:lnTo>
                    <a:lnTo>
                      <a:pt x="1102" y="1644"/>
                    </a:lnTo>
                    <a:lnTo>
                      <a:pt x="1098" y="1640"/>
                    </a:lnTo>
                    <a:lnTo>
                      <a:pt x="1093" y="1637"/>
                    </a:lnTo>
                    <a:lnTo>
                      <a:pt x="1089" y="1633"/>
                    </a:lnTo>
                    <a:lnTo>
                      <a:pt x="1081" y="1632"/>
                    </a:lnTo>
                    <a:lnTo>
                      <a:pt x="1071" y="1631"/>
                    </a:lnTo>
                    <a:lnTo>
                      <a:pt x="1058" y="1632"/>
                    </a:lnTo>
                    <a:lnTo>
                      <a:pt x="1046" y="1633"/>
                    </a:lnTo>
                    <a:lnTo>
                      <a:pt x="1035" y="1635"/>
                    </a:lnTo>
                    <a:lnTo>
                      <a:pt x="1025" y="1638"/>
                    </a:lnTo>
                    <a:lnTo>
                      <a:pt x="1011" y="1641"/>
                    </a:lnTo>
                    <a:lnTo>
                      <a:pt x="1006" y="1643"/>
                    </a:lnTo>
                    <a:lnTo>
                      <a:pt x="995" y="1672"/>
                    </a:lnTo>
                    <a:lnTo>
                      <a:pt x="993" y="1668"/>
                    </a:lnTo>
                    <a:lnTo>
                      <a:pt x="991" y="1656"/>
                    </a:lnTo>
                    <a:lnTo>
                      <a:pt x="990" y="1646"/>
                    </a:lnTo>
                    <a:lnTo>
                      <a:pt x="990" y="1635"/>
                    </a:lnTo>
                    <a:lnTo>
                      <a:pt x="992" y="1622"/>
                    </a:lnTo>
                    <a:lnTo>
                      <a:pt x="995" y="1608"/>
                    </a:lnTo>
                    <a:lnTo>
                      <a:pt x="1000" y="1586"/>
                    </a:lnTo>
                    <a:lnTo>
                      <a:pt x="1003" y="1574"/>
                    </a:lnTo>
                    <a:lnTo>
                      <a:pt x="1004" y="1563"/>
                    </a:lnTo>
                    <a:lnTo>
                      <a:pt x="1006" y="1544"/>
                    </a:lnTo>
                    <a:lnTo>
                      <a:pt x="1008" y="1533"/>
                    </a:lnTo>
                    <a:lnTo>
                      <a:pt x="1007" y="1525"/>
                    </a:lnTo>
                    <a:lnTo>
                      <a:pt x="1006" y="1520"/>
                    </a:lnTo>
                    <a:lnTo>
                      <a:pt x="1005" y="1516"/>
                    </a:lnTo>
                    <a:lnTo>
                      <a:pt x="1004" y="1510"/>
                    </a:lnTo>
                    <a:lnTo>
                      <a:pt x="1005" y="1502"/>
                    </a:lnTo>
                    <a:lnTo>
                      <a:pt x="1007" y="1491"/>
                    </a:lnTo>
                    <a:lnTo>
                      <a:pt x="1012" y="1473"/>
                    </a:lnTo>
                    <a:lnTo>
                      <a:pt x="1016" y="1464"/>
                    </a:lnTo>
                    <a:lnTo>
                      <a:pt x="1020" y="1456"/>
                    </a:lnTo>
                    <a:lnTo>
                      <a:pt x="1024" y="1449"/>
                    </a:lnTo>
                    <a:lnTo>
                      <a:pt x="1029" y="1441"/>
                    </a:lnTo>
                    <a:lnTo>
                      <a:pt x="1038" y="1430"/>
                    </a:lnTo>
                    <a:lnTo>
                      <a:pt x="1048" y="1422"/>
                    </a:lnTo>
                    <a:lnTo>
                      <a:pt x="1064" y="1412"/>
                    </a:lnTo>
                    <a:lnTo>
                      <a:pt x="1071" y="1410"/>
                    </a:lnTo>
                    <a:lnTo>
                      <a:pt x="1075" y="1412"/>
                    </a:lnTo>
                    <a:lnTo>
                      <a:pt x="1084" y="1414"/>
                    </a:lnTo>
                    <a:lnTo>
                      <a:pt x="1088" y="1414"/>
                    </a:lnTo>
                    <a:lnTo>
                      <a:pt x="1093" y="1412"/>
                    </a:lnTo>
                    <a:lnTo>
                      <a:pt x="1095" y="1410"/>
                    </a:lnTo>
                    <a:lnTo>
                      <a:pt x="1097" y="1406"/>
                    </a:lnTo>
                    <a:lnTo>
                      <a:pt x="1099" y="1402"/>
                    </a:lnTo>
                    <a:lnTo>
                      <a:pt x="1100" y="1398"/>
                    </a:lnTo>
                    <a:lnTo>
                      <a:pt x="1104" y="1379"/>
                    </a:lnTo>
                    <a:lnTo>
                      <a:pt x="1108" y="1369"/>
                    </a:lnTo>
                    <a:lnTo>
                      <a:pt x="1111" y="1364"/>
                    </a:lnTo>
                    <a:lnTo>
                      <a:pt x="1112" y="1362"/>
                    </a:lnTo>
                    <a:lnTo>
                      <a:pt x="1135" y="1321"/>
                    </a:lnTo>
                    <a:lnTo>
                      <a:pt x="1117" y="1287"/>
                    </a:lnTo>
                    <a:lnTo>
                      <a:pt x="1065" y="1287"/>
                    </a:lnTo>
                    <a:lnTo>
                      <a:pt x="1072" y="1277"/>
                    </a:lnTo>
                    <a:lnTo>
                      <a:pt x="1088" y="1253"/>
                    </a:lnTo>
                    <a:lnTo>
                      <a:pt x="1097" y="1238"/>
                    </a:lnTo>
                    <a:lnTo>
                      <a:pt x="1104" y="1222"/>
                    </a:lnTo>
                    <a:lnTo>
                      <a:pt x="1107" y="1214"/>
                    </a:lnTo>
                    <a:lnTo>
                      <a:pt x="1110" y="1207"/>
                    </a:lnTo>
                    <a:lnTo>
                      <a:pt x="1111" y="1200"/>
                    </a:lnTo>
                    <a:lnTo>
                      <a:pt x="1112" y="1193"/>
                    </a:lnTo>
                    <a:lnTo>
                      <a:pt x="1111" y="1186"/>
                    </a:lnTo>
                    <a:lnTo>
                      <a:pt x="1107" y="1180"/>
                    </a:lnTo>
                    <a:lnTo>
                      <a:pt x="1103" y="1172"/>
                    </a:lnTo>
                    <a:lnTo>
                      <a:pt x="1098" y="1166"/>
                    </a:lnTo>
                    <a:lnTo>
                      <a:pt x="1084" y="1152"/>
                    </a:lnTo>
                    <a:lnTo>
                      <a:pt x="1067" y="1139"/>
                    </a:lnTo>
                    <a:lnTo>
                      <a:pt x="1037" y="1119"/>
                    </a:lnTo>
                    <a:lnTo>
                      <a:pt x="1024" y="1111"/>
                    </a:lnTo>
                    <a:lnTo>
                      <a:pt x="1076" y="1059"/>
                    </a:lnTo>
                    <a:lnTo>
                      <a:pt x="1074" y="1057"/>
                    </a:lnTo>
                    <a:lnTo>
                      <a:pt x="1066" y="1052"/>
                    </a:lnTo>
                    <a:lnTo>
                      <a:pt x="1056" y="1047"/>
                    </a:lnTo>
                    <a:lnTo>
                      <a:pt x="1040" y="1043"/>
                    </a:lnTo>
                    <a:lnTo>
                      <a:pt x="1033" y="1040"/>
                    </a:lnTo>
                    <a:lnTo>
                      <a:pt x="1024" y="1039"/>
                    </a:lnTo>
                    <a:lnTo>
                      <a:pt x="1014" y="1038"/>
                    </a:lnTo>
                    <a:lnTo>
                      <a:pt x="1005" y="1038"/>
                    </a:lnTo>
                    <a:lnTo>
                      <a:pt x="995" y="1040"/>
                    </a:lnTo>
                    <a:lnTo>
                      <a:pt x="985" y="1043"/>
                    </a:lnTo>
                    <a:lnTo>
                      <a:pt x="976" y="1047"/>
                    </a:lnTo>
                    <a:lnTo>
                      <a:pt x="966" y="1052"/>
                    </a:lnTo>
                    <a:lnTo>
                      <a:pt x="956" y="1059"/>
                    </a:lnTo>
                    <a:lnTo>
                      <a:pt x="948" y="1062"/>
                    </a:lnTo>
                    <a:lnTo>
                      <a:pt x="939" y="1065"/>
                    </a:lnTo>
                    <a:lnTo>
                      <a:pt x="931" y="1066"/>
                    </a:lnTo>
                    <a:lnTo>
                      <a:pt x="925" y="1066"/>
                    </a:lnTo>
                    <a:lnTo>
                      <a:pt x="918" y="1066"/>
                    </a:lnTo>
                    <a:lnTo>
                      <a:pt x="913" y="1065"/>
                    </a:lnTo>
                    <a:lnTo>
                      <a:pt x="908" y="1063"/>
                    </a:lnTo>
                    <a:lnTo>
                      <a:pt x="900" y="1058"/>
                    </a:lnTo>
                    <a:lnTo>
                      <a:pt x="894" y="1052"/>
                    </a:lnTo>
                    <a:lnTo>
                      <a:pt x="890" y="1048"/>
                    </a:lnTo>
                    <a:lnTo>
                      <a:pt x="889" y="1047"/>
                    </a:lnTo>
                    <a:lnTo>
                      <a:pt x="901" y="1041"/>
                    </a:lnTo>
                    <a:lnTo>
                      <a:pt x="931" y="1025"/>
                    </a:lnTo>
                    <a:lnTo>
                      <a:pt x="953" y="1011"/>
                    </a:lnTo>
                    <a:lnTo>
                      <a:pt x="978" y="993"/>
                    </a:lnTo>
                    <a:lnTo>
                      <a:pt x="992" y="982"/>
                    </a:lnTo>
                    <a:lnTo>
                      <a:pt x="1006" y="969"/>
                    </a:lnTo>
                    <a:lnTo>
                      <a:pt x="1021" y="956"/>
                    </a:lnTo>
                    <a:lnTo>
                      <a:pt x="1036" y="941"/>
                    </a:lnTo>
                    <a:lnTo>
                      <a:pt x="1050" y="927"/>
                    </a:lnTo>
                    <a:lnTo>
                      <a:pt x="1062" y="912"/>
                    </a:lnTo>
                    <a:lnTo>
                      <a:pt x="1073" y="899"/>
                    </a:lnTo>
                    <a:lnTo>
                      <a:pt x="1081" y="886"/>
                    </a:lnTo>
                    <a:lnTo>
                      <a:pt x="1088" y="874"/>
                    </a:lnTo>
                    <a:lnTo>
                      <a:pt x="1093" y="863"/>
                    </a:lnTo>
                    <a:lnTo>
                      <a:pt x="1098" y="852"/>
                    </a:lnTo>
                    <a:lnTo>
                      <a:pt x="1101" y="844"/>
                    </a:lnTo>
                    <a:lnTo>
                      <a:pt x="1105" y="828"/>
                    </a:lnTo>
                    <a:lnTo>
                      <a:pt x="1106" y="817"/>
                    </a:lnTo>
                    <a:lnTo>
                      <a:pt x="1106" y="809"/>
                    </a:lnTo>
                    <a:lnTo>
                      <a:pt x="1106" y="807"/>
                    </a:lnTo>
                    <a:lnTo>
                      <a:pt x="1129" y="696"/>
                    </a:lnTo>
                    <a:lnTo>
                      <a:pt x="1110" y="672"/>
                    </a:lnTo>
                    <a:lnTo>
                      <a:pt x="1097" y="656"/>
                    </a:lnTo>
                    <a:lnTo>
                      <a:pt x="1095" y="652"/>
                    </a:lnTo>
                    <a:lnTo>
                      <a:pt x="1093" y="648"/>
                    </a:lnTo>
                    <a:lnTo>
                      <a:pt x="1093" y="645"/>
                    </a:lnTo>
                    <a:lnTo>
                      <a:pt x="1093" y="641"/>
                    </a:lnTo>
                    <a:lnTo>
                      <a:pt x="1095" y="631"/>
                    </a:lnTo>
                    <a:lnTo>
                      <a:pt x="1100" y="620"/>
                    </a:lnTo>
                    <a:lnTo>
                      <a:pt x="1113" y="593"/>
                    </a:lnTo>
                    <a:lnTo>
                      <a:pt x="1124" y="568"/>
                    </a:lnTo>
                    <a:lnTo>
                      <a:pt x="1132" y="551"/>
                    </a:lnTo>
                    <a:lnTo>
                      <a:pt x="1135" y="544"/>
                    </a:lnTo>
                    <a:lnTo>
                      <a:pt x="1137" y="542"/>
                    </a:lnTo>
                    <a:lnTo>
                      <a:pt x="1142" y="537"/>
                    </a:lnTo>
                    <a:lnTo>
                      <a:pt x="1146" y="533"/>
                    </a:lnTo>
                    <a:lnTo>
                      <a:pt x="1149" y="526"/>
                    </a:lnTo>
                    <a:lnTo>
                      <a:pt x="1154" y="519"/>
                    </a:lnTo>
                    <a:lnTo>
                      <a:pt x="1158" y="509"/>
                    </a:lnTo>
                    <a:lnTo>
                      <a:pt x="1167" y="490"/>
                    </a:lnTo>
                    <a:lnTo>
                      <a:pt x="1174" y="478"/>
                    </a:lnTo>
                    <a:lnTo>
                      <a:pt x="1180" y="470"/>
                    </a:lnTo>
                    <a:lnTo>
                      <a:pt x="1182" y="468"/>
                    </a:lnTo>
                    <a:lnTo>
                      <a:pt x="1170" y="333"/>
                    </a:lnTo>
                    <a:lnTo>
                      <a:pt x="1228" y="257"/>
                    </a:lnTo>
                    <a:lnTo>
                      <a:pt x="1224" y="258"/>
                    </a:lnTo>
                    <a:lnTo>
                      <a:pt x="1210" y="263"/>
                    </a:lnTo>
                    <a:lnTo>
                      <a:pt x="1191" y="270"/>
                    </a:lnTo>
                    <a:lnTo>
                      <a:pt x="1169" y="281"/>
                    </a:lnTo>
                    <a:lnTo>
                      <a:pt x="1157" y="288"/>
                    </a:lnTo>
                    <a:lnTo>
                      <a:pt x="1146" y="294"/>
                    </a:lnTo>
                    <a:lnTo>
                      <a:pt x="1135" y="303"/>
                    </a:lnTo>
                    <a:lnTo>
                      <a:pt x="1125" y="311"/>
                    </a:lnTo>
                    <a:lnTo>
                      <a:pt x="1116" y="321"/>
                    </a:lnTo>
                    <a:lnTo>
                      <a:pt x="1108" y="332"/>
                    </a:lnTo>
                    <a:lnTo>
                      <a:pt x="1106" y="338"/>
                    </a:lnTo>
                    <a:lnTo>
                      <a:pt x="1103" y="344"/>
                    </a:lnTo>
                    <a:lnTo>
                      <a:pt x="1101" y="350"/>
                    </a:lnTo>
                    <a:lnTo>
                      <a:pt x="1100" y="357"/>
                    </a:lnTo>
                    <a:lnTo>
                      <a:pt x="1094" y="392"/>
                    </a:lnTo>
                    <a:lnTo>
                      <a:pt x="1092" y="403"/>
                    </a:lnTo>
                    <a:lnTo>
                      <a:pt x="1093" y="401"/>
                    </a:lnTo>
                    <a:lnTo>
                      <a:pt x="1094" y="398"/>
                    </a:lnTo>
                    <a:lnTo>
                      <a:pt x="1094" y="292"/>
                    </a:lnTo>
                    <a:lnTo>
                      <a:pt x="1153" y="240"/>
                    </a:lnTo>
                    <a:lnTo>
                      <a:pt x="1158" y="163"/>
                    </a:lnTo>
                    <a:lnTo>
                      <a:pt x="1165" y="105"/>
                    </a:lnTo>
                    <a:lnTo>
                      <a:pt x="1187" y="64"/>
                    </a:lnTo>
                    <a:lnTo>
                      <a:pt x="1124" y="1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9" name="Freeform 74">
                <a:extLst>
                  <a:ext uri="{FF2B5EF4-FFF2-40B4-BE49-F238E27FC236}">
                    <a16:creationId xmlns:a16="http://schemas.microsoft.com/office/drawing/2014/main" id="{F3F073BA-E738-C84C-8341-144D43ECE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9006" y="490223"/>
                <a:ext cx="175734" cy="328346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81" y="111"/>
                  </a:cxn>
                  <a:cxn ang="0">
                    <a:pos x="140" y="129"/>
                  </a:cxn>
                  <a:cxn ang="0">
                    <a:pos x="209" y="182"/>
                  </a:cxn>
                  <a:cxn ang="0">
                    <a:pos x="240" y="217"/>
                  </a:cxn>
                  <a:cxn ang="0">
                    <a:pos x="245" y="269"/>
                  </a:cxn>
                  <a:cxn ang="0">
                    <a:pos x="286" y="269"/>
                  </a:cxn>
                  <a:cxn ang="0">
                    <a:pos x="333" y="281"/>
                  </a:cxn>
                  <a:cxn ang="0">
                    <a:pos x="374" y="298"/>
                  </a:cxn>
                  <a:cxn ang="0">
                    <a:pos x="356" y="368"/>
                  </a:cxn>
                  <a:cxn ang="0">
                    <a:pos x="420" y="409"/>
                  </a:cxn>
                  <a:cxn ang="0">
                    <a:pos x="444" y="439"/>
                  </a:cxn>
                  <a:cxn ang="0">
                    <a:pos x="456" y="480"/>
                  </a:cxn>
                  <a:cxn ang="0">
                    <a:pos x="444" y="515"/>
                  </a:cxn>
                  <a:cxn ang="0">
                    <a:pos x="403" y="556"/>
                  </a:cxn>
                  <a:cxn ang="0">
                    <a:pos x="380" y="589"/>
                  </a:cxn>
                  <a:cxn ang="0">
                    <a:pos x="364" y="615"/>
                  </a:cxn>
                  <a:cxn ang="0">
                    <a:pos x="353" y="632"/>
                  </a:cxn>
                  <a:cxn ang="0">
                    <a:pos x="350" y="637"/>
                  </a:cxn>
                  <a:cxn ang="0">
                    <a:pos x="344" y="678"/>
                  </a:cxn>
                  <a:cxn ang="0">
                    <a:pos x="362" y="737"/>
                  </a:cxn>
                  <a:cxn ang="0">
                    <a:pos x="356" y="743"/>
                  </a:cxn>
                  <a:cxn ang="0">
                    <a:pos x="350" y="749"/>
                  </a:cxn>
                  <a:cxn ang="0">
                    <a:pos x="343" y="754"/>
                  </a:cxn>
                  <a:cxn ang="0">
                    <a:pos x="336" y="758"/>
                  </a:cxn>
                  <a:cxn ang="0">
                    <a:pos x="322" y="766"/>
                  </a:cxn>
                  <a:cxn ang="0">
                    <a:pos x="308" y="771"/>
                  </a:cxn>
                  <a:cxn ang="0">
                    <a:pos x="284" y="777"/>
                  </a:cxn>
                  <a:cxn ang="0">
                    <a:pos x="274" y="778"/>
                  </a:cxn>
                  <a:cxn ang="0">
                    <a:pos x="269" y="854"/>
                  </a:cxn>
                  <a:cxn ang="0">
                    <a:pos x="228" y="825"/>
                  </a:cxn>
                  <a:cxn ang="0">
                    <a:pos x="187" y="760"/>
                  </a:cxn>
                  <a:cxn ang="0">
                    <a:pos x="170" y="708"/>
                  </a:cxn>
                  <a:cxn ang="0">
                    <a:pos x="140" y="685"/>
                  </a:cxn>
                  <a:cxn ang="0">
                    <a:pos x="110" y="685"/>
                  </a:cxn>
                  <a:cxn ang="0">
                    <a:pos x="70" y="673"/>
                  </a:cxn>
                  <a:cxn ang="0">
                    <a:pos x="35" y="656"/>
                  </a:cxn>
                  <a:cxn ang="0">
                    <a:pos x="0" y="615"/>
                  </a:cxn>
                  <a:cxn ang="0">
                    <a:pos x="11" y="585"/>
                  </a:cxn>
                  <a:cxn ang="0">
                    <a:pos x="87" y="591"/>
                  </a:cxn>
                  <a:cxn ang="0">
                    <a:pos x="117" y="556"/>
                  </a:cxn>
                  <a:cxn ang="0">
                    <a:pos x="87" y="527"/>
                  </a:cxn>
                </a:cxnLst>
                <a:rect l="0" t="0" r="r" b="b"/>
                <a:pathLst>
                  <a:path w="456" h="854">
                    <a:moveTo>
                      <a:pt x="5" y="0"/>
                    </a:moveTo>
                    <a:lnTo>
                      <a:pt x="81" y="111"/>
                    </a:lnTo>
                    <a:lnTo>
                      <a:pt x="140" y="129"/>
                    </a:lnTo>
                    <a:lnTo>
                      <a:pt x="209" y="182"/>
                    </a:lnTo>
                    <a:lnTo>
                      <a:pt x="240" y="217"/>
                    </a:lnTo>
                    <a:lnTo>
                      <a:pt x="245" y="269"/>
                    </a:lnTo>
                    <a:lnTo>
                      <a:pt x="286" y="269"/>
                    </a:lnTo>
                    <a:lnTo>
                      <a:pt x="333" y="281"/>
                    </a:lnTo>
                    <a:lnTo>
                      <a:pt x="374" y="298"/>
                    </a:lnTo>
                    <a:lnTo>
                      <a:pt x="356" y="368"/>
                    </a:lnTo>
                    <a:lnTo>
                      <a:pt x="420" y="409"/>
                    </a:lnTo>
                    <a:lnTo>
                      <a:pt x="444" y="439"/>
                    </a:lnTo>
                    <a:lnTo>
                      <a:pt x="456" y="480"/>
                    </a:lnTo>
                    <a:lnTo>
                      <a:pt x="444" y="515"/>
                    </a:lnTo>
                    <a:lnTo>
                      <a:pt x="403" y="556"/>
                    </a:lnTo>
                    <a:lnTo>
                      <a:pt x="380" y="589"/>
                    </a:lnTo>
                    <a:lnTo>
                      <a:pt x="364" y="615"/>
                    </a:lnTo>
                    <a:lnTo>
                      <a:pt x="353" y="632"/>
                    </a:lnTo>
                    <a:lnTo>
                      <a:pt x="350" y="637"/>
                    </a:lnTo>
                    <a:lnTo>
                      <a:pt x="344" y="678"/>
                    </a:lnTo>
                    <a:lnTo>
                      <a:pt x="362" y="737"/>
                    </a:lnTo>
                    <a:lnTo>
                      <a:pt x="356" y="743"/>
                    </a:lnTo>
                    <a:lnTo>
                      <a:pt x="350" y="749"/>
                    </a:lnTo>
                    <a:lnTo>
                      <a:pt x="343" y="754"/>
                    </a:lnTo>
                    <a:lnTo>
                      <a:pt x="336" y="758"/>
                    </a:lnTo>
                    <a:lnTo>
                      <a:pt x="322" y="766"/>
                    </a:lnTo>
                    <a:lnTo>
                      <a:pt x="308" y="771"/>
                    </a:lnTo>
                    <a:lnTo>
                      <a:pt x="284" y="777"/>
                    </a:lnTo>
                    <a:lnTo>
                      <a:pt x="274" y="778"/>
                    </a:lnTo>
                    <a:lnTo>
                      <a:pt x="269" y="854"/>
                    </a:lnTo>
                    <a:lnTo>
                      <a:pt x="228" y="825"/>
                    </a:lnTo>
                    <a:lnTo>
                      <a:pt x="187" y="760"/>
                    </a:lnTo>
                    <a:lnTo>
                      <a:pt x="170" y="708"/>
                    </a:lnTo>
                    <a:lnTo>
                      <a:pt x="140" y="685"/>
                    </a:lnTo>
                    <a:lnTo>
                      <a:pt x="110" y="685"/>
                    </a:lnTo>
                    <a:lnTo>
                      <a:pt x="70" y="673"/>
                    </a:lnTo>
                    <a:lnTo>
                      <a:pt x="35" y="656"/>
                    </a:lnTo>
                    <a:lnTo>
                      <a:pt x="0" y="615"/>
                    </a:lnTo>
                    <a:lnTo>
                      <a:pt x="11" y="585"/>
                    </a:lnTo>
                    <a:lnTo>
                      <a:pt x="87" y="591"/>
                    </a:lnTo>
                    <a:lnTo>
                      <a:pt x="117" y="556"/>
                    </a:lnTo>
                    <a:lnTo>
                      <a:pt x="87" y="52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0" name="Freeform 76">
                <a:extLst>
                  <a:ext uri="{FF2B5EF4-FFF2-40B4-BE49-F238E27FC236}">
                    <a16:creationId xmlns:a16="http://schemas.microsoft.com/office/drawing/2014/main" id="{438E0919-9940-9A46-B56B-344DBB3C4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132" y="487140"/>
                <a:ext cx="33914" cy="203482"/>
              </a:xfrm>
              <a:custGeom>
                <a:avLst/>
                <a:gdLst/>
                <a:ahLst/>
                <a:cxnLst>
                  <a:cxn ang="0">
                    <a:pos x="88" y="526"/>
                  </a:cxn>
                  <a:cxn ang="0">
                    <a:pos x="86" y="526"/>
                  </a:cxn>
                  <a:cxn ang="0">
                    <a:pos x="79" y="522"/>
                  </a:cxn>
                  <a:cxn ang="0">
                    <a:pos x="76" y="519"/>
                  </a:cxn>
                  <a:cxn ang="0">
                    <a:pos x="74" y="514"/>
                  </a:cxn>
                  <a:cxn ang="0">
                    <a:pos x="72" y="506"/>
                  </a:cxn>
                  <a:cxn ang="0">
                    <a:pos x="71" y="497"/>
                  </a:cxn>
                  <a:cxn ang="0">
                    <a:pos x="71" y="478"/>
                  </a:cxn>
                  <a:cxn ang="0">
                    <a:pos x="71" y="465"/>
                  </a:cxn>
                  <a:cxn ang="0">
                    <a:pos x="71" y="458"/>
                  </a:cxn>
                  <a:cxn ang="0">
                    <a:pos x="71" y="455"/>
                  </a:cxn>
                  <a:cxn ang="0">
                    <a:pos x="29" y="455"/>
                  </a:cxn>
                  <a:cxn ang="0">
                    <a:pos x="0" y="385"/>
                  </a:cxn>
                  <a:cxn ang="0">
                    <a:pos x="1" y="386"/>
                  </a:cxn>
                  <a:cxn ang="0">
                    <a:pos x="6" y="384"/>
                  </a:cxn>
                  <a:cxn ang="0">
                    <a:pos x="10" y="381"/>
                  </a:cxn>
                  <a:cxn ang="0">
                    <a:pos x="15" y="376"/>
                  </a:cxn>
                  <a:cxn ang="0">
                    <a:pos x="22" y="368"/>
                  </a:cxn>
                  <a:cxn ang="0">
                    <a:pos x="29" y="356"/>
                  </a:cxn>
                  <a:cxn ang="0">
                    <a:pos x="37" y="344"/>
                  </a:cxn>
                  <a:cxn ang="0">
                    <a:pos x="44" y="335"/>
                  </a:cxn>
                  <a:cxn ang="0">
                    <a:pos x="48" y="326"/>
                  </a:cxn>
                  <a:cxn ang="0">
                    <a:pos x="51" y="319"/>
                  </a:cxn>
                  <a:cxn ang="0">
                    <a:pos x="55" y="304"/>
                  </a:cxn>
                  <a:cxn ang="0">
                    <a:pos x="59" y="286"/>
                  </a:cxn>
                  <a:cxn ang="0">
                    <a:pos x="64" y="272"/>
                  </a:cxn>
                  <a:cxn ang="0">
                    <a:pos x="68" y="262"/>
                  </a:cxn>
                  <a:cxn ang="0">
                    <a:pos x="69" y="255"/>
                  </a:cxn>
                  <a:cxn ang="0">
                    <a:pos x="69" y="243"/>
                  </a:cxn>
                  <a:cxn ang="0">
                    <a:pos x="68" y="224"/>
                  </a:cxn>
                  <a:cxn ang="0">
                    <a:pos x="65" y="198"/>
                  </a:cxn>
                  <a:cxn ang="0">
                    <a:pos x="58" y="148"/>
                  </a:cxn>
                  <a:cxn ang="0">
                    <a:pos x="54" y="115"/>
                  </a:cxn>
                  <a:cxn ang="0">
                    <a:pos x="53" y="98"/>
                  </a:cxn>
                  <a:cxn ang="0">
                    <a:pos x="53" y="93"/>
                  </a:cxn>
                  <a:cxn ang="0">
                    <a:pos x="53" y="0"/>
                  </a:cxn>
                  <a:cxn ang="0">
                    <a:pos x="71" y="41"/>
                  </a:cxn>
                </a:cxnLst>
                <a:rect l="0" t="0" r="r" b="b"/>
                <a:pathLst>
                  <a:path w="88" h="526">
                    <a:moveTo>
                      <a:pt x="88" y="526"/>
                    </a:moveTo>
                    <a:lnTo>
                      <a:pt x="86" y="526"/>
                    </a:lnTo>
                    <a:lnTo>
                      <a:pt x="79" y="522"/>
                    </a:lnTo>
                    <a:lnTo>
                      <a:pt x="76" y="519"/>
                    </a:lnTo>
                    <a:lnTo>
                      <a:pt x="74" y="514"/>
                    </a:lnTo>
                    <a:lnTo>
                      <a:pt x="72" y="506"/>
                    </a:lnTo>
                    <a:lnTo>
                      <a:pt x="71" y="497"/>
                    </a:lnTo>
                    <a:lnTo>
                      <a:pt x="71" y="478"/>
                    </a:lnTo>
                    <a:lnTo>
                      <a:pt x="71" y="465"/>
                    </a:lnTo>
                    <a:lnTo>
                      <a:pt x="71" y="458"/>
                    </a:lnTo>
                    <a:lnTo>
                      <a:pt x="71" y="455"/>
                    </a:lnTo>
                    <a:lnTo>
                      <a:pt x="29" y="455"/>
                    </a:lnTo>
                    <a:lnTo>
                      <a:pt x="0" y="385"/>
                    </a:lnTo>
                    <a:lnTo>
                      <a:pt x="1" y="386"/>
                    </a:lnTo>
                    <a:lnTo>
                      <a:pt x="6" y="384"/>
                    </a:lnTo>
                    <a:lnTo>
                      <a:pt x="10" y="381"/>
                    </a:lnTo>
                    <a:lnTo>
                      <a:pt x="15" y="376"/>
                    </a:lnTo>
                    <a:lnTo>
                      <a:pt x="22" y="368"/>
                    </a:lnTo>
                    <a:lnTo>
                      <a:pt x="29" y="356"/>
                    </a:lnTo>
                    <a:lnTo>
                      <a:pt x="37" y="344"/>
                    </a:lnTo>
                    <a:lnTo>
                      <a:pt x="44" y="335"/>
                    </a:lnTo>
                    <a:lnTo>
                      <a:pt x="48" y="326"/>
                    </a:lnTo>
                    <a:lnTo>
                      <a:pt x="51" y="319"/>
                    </a:lnTo>
                    <a:lnTo>
                      <a:pt x="55" y="304"/>
                    </a:lnTo>
                    <a:lnTo>
                      <a:pt x="59" y="286"/>
                    </a:lnTo>
                    <a:lnTo>
                      <a:pt x="64" y="272"/>
                    </a:lnTo>
                    <a:lnTo>
                      <a:pt x="68" y="262"/>
                    </a:lnTo>
                    <a:lnTo>
                      <a:pt x="69" y="255"/>
                    </a:lnTo>
                    <a:lnTo>
                      <a:pt x="69" y="243"/>
                    </a:lnTo>
                    <a:lnTo>
                      <a:pt x="68" y="224"/>
                    </a:lnTo>
                    <a:lnTo>
                      <a:pt x="65" y="198"/>
                    </a:lnTo>
                    <a:lnTo>
                      <a:pt x="58" y="148"/>
                    </a:lnTo>
                    <a:lnTo>
                      <a:pt x="54" y="115"/>
                    </a:lnTo>
                    <a:lnTo>
                      <a:pt x="53" y="98"/>
                    </a:lnTo>
                    <a:lnTo>
                      <a:pt x="53" y="93"/>
                    </a:lnTo>
                    <a:lnTo>
                      <a:pt x="53" y="0"/>
                    </a:lnTo>
                    <a:lnTo>
                      <a:pt x="71" y="41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1" name="Freeform 95">
                <a:extLst>
                  <a:ext uri="{FF2B5EF4-FFF2-40B4-BE49-F238E27FC236}">
                    <a16:creationId xmlns:a16="http://schemas.microsoft.com/office/drawing/2014/main" id="{449DBA39-7593-E543-9708-8ED0ACD09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1159" y="3804511"/>
                <a:ext cx="3083" cy="154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6"/>
                  </a:cxn>
                  <a:cxn ang="0">
                    <a:pos x="5" y="42"/>
                  </a:cxn>
                </a:cxnLst>
                <a:rect l="0" t="0" r="r" b="b"/>
                <a:pathLst>
                  <a:path w="8" h="42">
                    <a:moveTo>
                      <a:pt x="0" y="0"/>
                    </a:moveTo>
                    <a:lnTo>
                      <a:pt x="8" y="6"/>
                    </a:lnTo>
                    <a:lnTo>
                      <a:pt x="5" y="42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2" name="Freeform 96">
                <a:extLst>
                  <a:ext uri="{FF2B5EF4-FFF2-40B4-BE49-F238E27FC236}">
                    <a16:creationId xmlns:a16="http://schemas.microsoft.com/office/drawing/2014/main" id="{E9DF57B3-2190-4348-982C-CCEEFD5F6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182" y="3736684"/>
                <a:ext cx="1542" cy="154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3" name="Freeform 101">
                <a:extLst>
                  <a:ext uri="{FF2B5EF4-FFF2-40B4-BE49-F238E27FC236}">
                    <a16:creationId xmlns:a16="http://schemas.microsoft.com/office/drawing/2014/main" id="{19E8E4AB-D9E2-1E45-A0F0-E2B75AD5D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6588" y="2824098"/>
                <a:ext cx="137197" cy="73993"/>
              </a:xfrm>
              <a:custGeom>
                <a:avLst/>
                <a:gdLst/>
                <a:ahLst/>
                <a:cxnLst>
                  <a:cxn ang="0">
                    <a:pos x="358" y="67"/>
                  </a:cxn>
                  <a:cxn ang="0">
                    <a:pos x="355" y="64"/>
                  </a:cxn>
                  <a:cxn ang="0">
                    <a:pos x="346" y="56"/>
                  </a:cxn>
                  <a:cxn ang="0">
                    <a:pos x="333" y="44"/>
                  </a:cxn>
                  <a:cxn ang="0">
                    <a:pos x="315" y="31"/>
                  </a:cxn>
                  <a:cxn ang="0">
                    <a:pos x="304" y="25"/>
                  </a:cxn>
                  <a:cxn ang="0">
                    <a:pos x="293" y="19"/>
                  </a:cxn>
                  <a:cxn ang="0">
                    <a:pos x="280" y="14"/>
                  </a:cxn>
                  <a:cxn ang="0">
                    <a:pos x="267" y="9"/>
                  </a:cxn>
                  <a:cxn ang="0">
                    <a:pos x="254" y="4"/>
                  </a:cxn>
                  <a:cxn ang="0">
                    <a:pos x="240" y="2"/>
                  </a:cxn>
                  <a:cxn ang="0">
                    <a:pos x="225" y="0"/>
                  </a:cxn>
                  <a:cxn ang="0">
                    <a:pos x="210" y="0"/>
                  </a:cxn>
                  <a:cxn ang="0">
                    <a:pos x="177" y="2"/>
                  </a:cxn>
                  <a:cxn ang="0">
                    <a:pos x="145" y="2"/>
                  </a:cxn>
                  <a:cxn ang="0">
                    <a:pos x="113" y="2"/>
                  </a:cxn>
                  <a:cxn ang="0">
                    <a:pos x="81" y="2"/>
                  </a:cxn>
                  <a:cxn ang="0">
                    <a:pos x="55" y="2"/>
                  </a:cxn>
                  <a:cxn ang="0">
                    <a:pos x="34" y="1"/>
                  </a:cxn>
                  <a:cxn ang="0">
                    <a:pos x="20" y="1"/>
                  </a:cxn>
                  <a:cxn ang="0">
                    <a:pos x="15" y="0"/>
                  </a:cxn>
                  <a:cxn ang="0">
                    <a:pos x="0" y="72"/>
                  </a:cxn>
                  <a:cxn ang="0">
                    <a:pos x="8" y="69"/>
                  </a:cxn>
                  <a:cxn ang="0">
                    <a:pos x="25" y="67"/>
                  </a:cxn>
                  <a:cxn ang="0">
                    <a:pos x="30" y="67"/>
                  </a:cxn>
                  <a:cxn ang="0">
                    <a:pos x="35" y="68"/>
                  </a:cxn>
                  <a:cxn ang="0">
                    <a:pos x="40" y="69"/>
                  </a:cxn>
                  <a:cxn ang="0">
                    <a:pos x="46" y="72"/>
                  </a:cxn>
                  <a:cxn ang="0">
                    <a:pos x="50" y="76"/>
                  </a:cxn>
                  <a:cxn ang="0">
                    <a:pos x="54" y="80"/>
                  </a:cxn>
                  <a:cxn ang="0">
                    <a:pos x="58" y="85"/>
                  </a:cxn>
                  <a:cxn ang="0">
                    <a:pos x="61" y="93"/>
                  </a:cxn>
                  <a:cxn ang="0">
                    <a:pos x="65" y="100"/>
                  </a:cxn>
                  <a:cxn ang="0">
                    <a:pos x="72" y="109"/>
                  </a:cxn>
                  <a:cxn ang="0">
                    <a:pos x="80" y="119"/>
                  </a:cxn>
                  <a:cxn ang="0">
                    <a:pos x="90" y="127"/>
                  </a:cxn>
                  <a:cxn ang="0">
                    <a:pos x="101" y="137"/>
                  </a:cxn>
                  <a:cxn ang="0">
                    <a:pos x="114" y="147"/>
                  </a:cxn>
                  <a:cxn ang="0">
                    <a:pos x="127" y="155"/>
                  </a:cxn>
                  <a:cxn ang="0">
                    <a:pos x="140" y="163"/>
                  </a:cxn>
                  <a:cxn ang="0">
                    <a:pos x="154" y="171"/>
                  </a:cxn>
                  <a:cxn ang="0">
                    <a:pos x="168" y="177"/>
                  </a:cxn>
                  <a:cxn ang="0">
                    <a:pos x="181" y="182"/>
                  </a:cxn>
                  <a:cxn ang="0">
                    <a:pos x="193" y="187"/>
                  </a:cxn>
                  <a:cxn ang="0">
                    <a:pos x="204" y="189"/>
                  </a:cxn>
                  <a:cxn ang="0">
                    <a:pos x="215" y="190"/>
                  </a:cxn>
                  <a:cxn ang="0">
                    <a:pos x="220" y="189"/>
                  </a:cxn>
                  <a:cxn ang="0">
                    <a:pos x="224" y="188"/>
                  </a:cxn>
                  <a:cxn ang="0">
                    <a:pos x="227" y="187"/>
                  </a:cxn>
                  <a:cxn ang="0">
                    <a:pos x="230" y="185"/>
                  </a:cxn>
                  <a:cxn ang="0">
                    <a:pos x="236" y="179"/>
                  </a:cxn>
                  <a:cxn ang="0">
                    <a:pos x="241" y="173"/>
                  </a:cxn>
                  <a:cxn ang="0">
                    <a:pos x="247" y="166"/>
                  </a:cxn>
                  <a:cxn ang="0">
                    <a:pos x="251" y="159"/>
                  </a:cxn>
                  <a:cxn ang="0">
                    <a:pos x="260" y="142"/>
                  </a:cxn>
                  <a:cxn ang="0">
                    <a:pos x="267" y="126"/>
                  </a:cxn>
                  <a:cxn ang="0">
                    <a:pos x="278" y="99"/>
                  </a:cxn>
                  <a:cxn ang="0">
                    <a:pos x="281" y="87"/>
                  </a:cxn>
                  <a:cxn ang="0">
                    <a:pos x="358" y="67"/>
                  </a:cxn>
                </a:cxnLst>
                <a:rect l="0" t="0" r="r" b="b"/>
                <a:pathLst>
                  <a:path w="358" h="190">
                    <a:moveTo>
                      <a:pt x="358" y="67"/>
                    </a:moveTo>
                    <a:lnTo>
                      <a:pt x="355" y="64"/>
                    </a:lnTo>
                    <a:lnTo>
                      <a:pt x="346" y="56"/>
                    </a:lnTo>
                    <a:lnTo>
                      <a:pt x="333" y="44"/>
                    </a:lnTo>
                    <a:lnTo>
                      <a:pt x="315" y="31"/>
                    </a:lnTo>
                    <a:lnTo>
                      <a:pt x="304" y="25"/>
                    </a:lnTo>
                    <a:lnTo>
                      <a:pt x="293" y="19"/>
                    </a:lnTo>
                    <a:lnTo>
                      <a:pt x="280" y="14"/>
                    </a:lnTo>
                    <a:lnTo>
                      <a:pt x="267" y="9"/>
                    </a:lnTo>
                    <a:lnTo>
                      <a:pt x="254" y="4"/>
                    </a:lnTo>
                    <a:lnTo>
                      <a:pt x="240" y="2"/>
                    </a:lnTo>
                    <a:lnTo>
                      <a:pt x="225" y="0"/>
                    </a:lnTo>
                    <a:lnTo>
                      <a:pt x="210" y="0"/>
                    </a:lnTo>
                    <a:lnTo>
                      <a:pt x="177" y="2"/>
                    </a:lnTo>
                    <a:lnTo>
                      <a:pt x="145" y="2"/>
                    </a:lnTo>
                    <a:lnTo>
                      <a:pt x="113" y="2"/>
                    </a:lnTo>
                    <a:lnTo>
                      <a:pt x="81" y="2"/>
                    </a:lnTo>
                    <a:lnTo>
                      <a:pt x="55" y="2"/>
                    </a:lnTo>
                    <a:lnTo>
                      <a:pt x="34" y="1"/>
                    </a:lnTo>
                    <a:lnTo>
                      <a:pt x="20" y="1"/>
                    </a:lnTo>
                    <a:lnTo>
                      <a:pt x="15" y="0"/>
                    </a:lnTo>
                    <a:lnTo>
                      <a:pt x="0" y="72"/>
                    </a:lnTo>
                    <a:lnTo>
                      <a:pt x="8" y="69"/>
                    </a:lnTo>
                    <a:lnTo>
                      <a:pt x="25" y="67"/>
                    </a:lnTo>
                    <a:lnTo>
                      <a:pt x="30" y="67"/>
                    </a:lnTo>
                    <a:lnTo>
                      <a:pt x="35" y="68"/>
                    </a:lnTo>
                    <a:lnTo>
                      <a:pt x="40" y="69"/>
                    </a:lnTo>
                    <a:lnTo>
                      <a:pt x="46" y="72"/>
                    </a:lnTo>
                    <a:lnTo>
                      <a:pt x="50" y="76"/>
                    </a:lnTo>
                    <a:lnTo>
                      <a:pt x="54" y="80"/>
                    </a:lnTo>
                    <a:lnTo>
                      <a:pt x="58" y="85"/>
                    </a:lnTo>
                    <a:lnTo>
                      <a:pt x="61" y="93"/>
                    </a:lnTo>
                    <a:lnTo>
                      <a:pt x="65" y="100"/>
                    </a:lnTo>
                    <a:lnTo>
                      <a:pt x="72" y="109"/>
                    </a:lnTo>
                    <a:lnTo>
                      <a:pt x="80" y="119"/>
                    </a:lnTo>
                    <a:lnTo>
                      <a:pt x="90" y="127"/>
                    </a:lnTo>
                    <a:lnTo>
                      <a:pt x="101" y="137"/>
                    </a:lnTo>
                    <a:lnTo>
                      <a:pt x="114" y="147"/>
                    </a:lnTo>
                    <a:lnTo>
                      <a:pt x="127" y="155"/>
                    </a:lnTo>
                    <a:lnTo>
                      <a:pt x="140" y="163"/>
                    </a:lnTo>
                    <a:lnTo>
                      <a:pt x="154" y="171"/>
                    </a:lnTo>
                    <a:lnTo>
                      <a:pt x="168" y="177"/>
                    </a:lnTo>
                    <a:lnTo>
                      <a:pt x="181" y="182"/>
                    </a:lnTo>
                    <a:lnTo>
                      <a:pt x="193" y="187"/>
                    </a:lnTo>
                    <a:lnTo>
                      <a:pt x="204" y="189"/>
                    </a:lnTo>
                    <a:lnTo>
                      <a:pt x="215" y="190"/>
                    </a:lnTo>
                    <a:lnTo>
                      <a:pt x="220" y="189"/>
                    </a:lnTo>
                    <a:lnTo>
                      <a:pt x="224" y="188"/>
                    </a:lnTo>
                    <a:lnTo>
                      <a:pt x="227" y="187"/>
                    </a:lnTo>
                    <a:lnTo>
                      <a:pt x="230" y="185"/>
                    </a:lnTo>
                    <a:lnTo>
                      <a:pt x="236" y="179"/>
                    </a:lnTo>
                    <a:lnTo>
                      <a:pt x="241" y="173"/>
                    </a:lnTo>
                    <a:lnTo>
                      <a:pt x="247" y="166"/>
                    </a:lnTo>
                    <a:lnTo>
                      <a:pt x="251" y="159"/>
                    </a:lnTo>
                    <a:lnTo>
                      <a:pt x="260" y="142"/>
                    </a:lnTo>
                    <a:lnTo>
                      <a:pt x="267" y="126"/>
                    </a:lnTo>
                    <a:lnTo>
                      <a:pt x="278" y="99"/>
                    </a:lnTo>
                    <a:lnTo>
                      <a:pt x="281" y="87"/>
                    </a:lnTo>
                    <a:lnTo>
                      <a:pt x="358" y="6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4" name="Freeform 102">
                <a:extLst>
                  <a:ext uri="{FF2B5EF4-FFF2-40B4-BE49-F238E27FC236}">
                    <a16:creationId xmlns:a16="http://schemas.microsoft.com/office/drawing/2014/main" id="{BF8DF3F6-2ECD-5D4F-8B33-0D98EE146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6588" y="2824098"/>
                <a:ext cx="137197" cy="73993"/>
              </a:xfrm>
              <a:custGeom>
                <a:avLst/>
                <a:gdLst/>
                <a:ahLst/>
                <a:cxnLst>
                  <a:cxn ang="0">
                    <a:pos x="358" y="67"/>
                  </a:cxn>
                  <a:cxn ang="0">
                    <a:pos x="355" y="64"/>
                  </a:cxn>
                  <a:cxn ang="0">
                    <a:pos x="346" y="56"/>
                  </a:cxn>
                  <a:cxn ang="0">
                    <a:pos x="333" y="44"/>
                  </a:cxn>
                  <a:cxn ang="0">
                    <a:pos x="315" y="31"/>
                  </a:cxn>
                  <a:cxn ang="0">
                    <a:pos x="304" y="25"/>
                  </a:cxn>
                  <a:cxn ang="0">
                    <a:pos x="293" y="19"/>
                  </a:cxn>
                  <a:cxn ang="0">
                    <a:pos x="280" y="14"/>
                  </a:cxn>
                  <a:cxn ang="0">
                    <a:pos x="267" y="9"/>
                  </a:cxn>
                  <a:cxn ang="0">
                    <a:pos x="254" y="4"/>
                  </a:cxn>
                  <a:cxn ang="0">
                    <a:pos x="240" y="2"/>
                  </a:cxn>
                  <a:cxn ang="0">
                    <a:pos x="225" y="0"/>
                  </a:cxn>
                  <a:cxn ang="0">
                    <a:pos x="210" y="0"/>
                  </a:cxn>
                  <a:cxn ang="0">
                    <a:pos x="177" y="2"/>
                  </a:cxn>
                  <a:cxn ang="0">
                    <a:pos x="145" y="2"/>
                  </a:cxn>
                  <a:cxn ang="0">
                    <a:pos x="113" y="2"/>
                  </a:cxn>
                  <a:cxn ang="0">
                    <a:pos x="81" y="2"/>
                  </a:cxn>
                  <a:cxn ang="0">
                    <a:pos x="55" y="2"/>
                  </a:cxn>
                  <a:cxn ang="0">
                    <a:pos x="34" y="1"/>
                  </a:cxn>
                  <a:cxn ang="0">
                    <a:pos x="20" y="1"/>
                  </a:cxn>
                  <a:cxn ang="0">
                    <a:pos x="15" y="0"/>
                  </a:cxn>
                  <a:cxn ang="0">
                    <a:pos x="0" y="72"/>
                  </a:cxn>
                  <a:cxn ang="0">
                    <a:pos x="8" y="69"/>
                  </a:cxn>
                  <a:cxn ang="0">
                    <a:pos x="25" y="67"/>
                  </a:cxn>
                  <a:cxn ang="0">
                    <a:pos x="30" y="67"/>
                  </a:cxn>
                  <a:cxn ang="0">
                    <a:pos x="35" y="68"/>
                  </a:cxn>
                  <a:cxn ang="0">
                    <a:pos x="40" y="69"/>
                  </a:cxn>
                  <a:cxn ang="0">
                    <a:pos x="46" y="72"/>
                  </a:cxn>
                  <a:cxn ang="0">
                    <a:pos x="50" y="76"/>
                  </a:cxn>
                  <a:cxn ang="0">
                    <a:pos x="54" y="80"/>
                  </a:cxn>
                  <a:cxn ang="0">
                    <a:pos x="58" y="85"/>
                  </a:cxn>
                  <a:cxn ang="0">
                    <a:pos x="61" y="93"/>
                  </a:cxn>
                  <a:cxn ang="0">
                    <a:pos x="65" y="100"/>
                  </a:cxn>
                  <a:cxn ang="0">
                    <a:pos x="72" y="109"/>
                  </a:cxn>
                  <a:cxn ang="0">
                    <a:pos x="80" y="119"/>
                  </a:cxn>
                  <a:cxn ang="0">
                    <a:pos x="90" y="127"/>
                  </a:cxn>
                  <a:cxn ang="0">
                    <a:pos x="101" y="137"/>
                  </a:cxn>
                  <a:cxn ang="0">
                    <a:pos x="114" y="147"/>
                  </a:cxn>
                  <a:cxn ang="0">
                    <a:pos x="127" y="155"/>
                  </a:cxn>
                  <a:cxn ang="0">
                    <a:pos x="140" y="163"/>
                  </a:cxn>
                  <a:cxn ang="0">
                    <a:pos x="154" y="171"/>
                  </a:cxn>
                  <a:cxn ang="0">
                    <a:pos x="168" y="177"/>
                  </a:cxn>
                  <a:cxn ang="0">
                    <a:pos x="181" y="182"/>
                  </a:cxn>
                  <a:cxn ang="0">
                    <a:pos x="193" y="187"/>
                  </a:cxn>
                  <a:cxn ang="0">
                    <a:pos x="204" y="189"/>
                  </a:cxn>
                  <a:cxn ang="0">
                    <a:pos x="215" y="190"/>
                  </a:cxn>
                  <a:cxn ang="0">
                    <a:pos x="220" y="189"/>
                  </a:cxn>
                  <a:cxn ang="0">
                    <a:pos x="224" y="188"/>
                  </a:cxn>
                  <a:cxn ang="0">
                    <a:pos x="227" y="187"/>
                  </a:cxn>
                  <a:cxn ang="0">
                    <a:pos x="230" y="185"/>
                  </a:cxn>
                  <a:cxn ang="0">
                    <a:pos x="236" y="179"/>
                  </a:cxn>
                  <a:cxn ang="0">
                    <a:pos x="241" y="173"/>
                  </a:cxn>
                  <a:cxn ang="0">
                    <a:pos x="247" y="166"/>
                  </a:cxn>
                  <a:cxn ang="0">
                    <a:pos x="251" y="159"/>
                  </a:cxn>
                  <a:cxn ang="0">
                    <a:pos x="260" y="142"/>
                  </a:cxn>
                  <a:cxn ang="0">
                    <a:pos x="267" y="126"/>
                  </a:cxn>
                  <a:cxn ang="0">
                    <a:pos x="278" y="99"/>
                  </a:cxn>
                  <a:cxn ang="0">
                    <a:pos x="281" y="87"/>
                  </a:cxn>
                  <a:cxn ang="0">
                    <a:pos x="358" y="67"/>
                  </a:cxn>
                </a:cxnLst>
                <a:rect l="0" t="0" r="r" b="b"/>
                <a:pathLst>
                  <a:path w="358" h="190">
                    <a:moveTo>
                      <a:pt x="358" y="67"/>
                    </a:moveTo>
                    <a:lnTo>
                      <a:pt x="355" y="64"/>
                    </a:lnTo>
                    <a:lnTo>
                      <a:pt x="346" y="56"/>
                    </a:lnTo>
                    <a:lnTo>
                      <a:pt x="333" y="44"/>
                    </a:lnTo>
                    <a:lnTo>
                      <a:pt x="315" y="31"/>
                    </a:lnTo>
                    <a:lnTo>
                      <a:pt x="304" y="25"/>
                    </a:lnTo>
                    <a:lnTo>
                      <a:pt x="293" y="19"/>
                    </a:lnTo>
                    <a:lnTo>
                      <a:pt x="280" y="14"/>
                    </a:lnTo>
                    <a:lnTo>
                      <a:pt x="267" y="9"/>
                    </a:lnTo>
                    <a:lnTo>
                      <a:pt x="254" y="4"/>
                    </a:lnTo>
                    <a:lnTo>
                      <a:pt x="240" y="2"/>
                    </a:lnTo>
                    <a:lnTo>
                      <a:pt x="225" y="0"/>
                    </a:lnTo>
                    <a:lnTo>
                      <a:pt x="210" y="0"/>
                    </a:lnTo>
                    <a:lnTo>
                      <a:pt x="177" y="2"/>
                    </a:lnTo>
                    <a:lnTo>
                      <a:pt x="145" y="2"/>
                    </a:lnTo>
                    <a:lnTo>
                      <a:pt x="113" y="2"/>
                    </a:lnTo>
                    <a:lnTo>
                      <a:pt x="81" y="2"/>
                    </a:lnTo>
                    <a:lnTo>
                      <a:pt x="55" y="2"/>
                    </a:lnTo>
                    <a:lnTo>
                      <a:pt x="34" y="1"/>
                    </a:lnTo>
                    <a:lnTo>
                      <a:pt x="20" y="1"/>
                    </a:lnTo>
                    <a:lnTo>
                      <a:pt x="15" y="0"/>
                    </a:lnTo>
                    <a:lnTo>
                      <a:pt x="0" y="72"/>
                    </a:lnTo>
                    <a:lnTo>
                      <a:pt x="8" y="69"/>
                    </a:lnTo>
                    <a:lnTo>
                      <a:pt x="25" y="67"/>
                    </a:lnTo>
                    <a:lnTo>
                      <a:pt x="30" y="67"/>
                    </a:lnTo>
                    <a:lnTo>
                      <a:pt x="35" y="68"/>
                    </a:lnTo>
                    <a:lnTo>
                      <a:pt x="40" y="69"/>
                    </a:lnTo>
                    <a:lnTo>
                      <a:pt x="46" y="72"/>
                    </a:lnTo>
                    <a:lnTo>
                      <a:pt x="50" y="76"/>
                    </a:lnTo>
                    <a:lnTo>
                      <a:pt x="54" y="80"/>
                    </a:lnTo>
                    <a:lnTo>
                      <a:pt x="58" y="85"/>
                    </a:lnTo>
                    <a:lnTo>
                      <a:pt x="61" y="93"/>
                    </a:lnTo>
                    <a:lnTo>
                      <a:pt x="65" y="100"/>
                    </a:lnTo>
                    <a:lnTo>
                      <a:pt x="72" y="109"/>
                    </a:lnTo>
                    <a:lnTo>
                      <a:pt x="80" y="119"/>
                    </a:lnTo>
                    <a:lnTo>
                      <a:pt x="90" y="127"/>
                    </a:lnTo>
                    <a:lnTo>
                      <a:pt x="101" y="137"/>
                    </a:lnTo>
                    <a:lnTo>
                      <a:pt x="114" y="147"/>
                    </a:lnTo>
                    <a:lnTo>
                      <a:pt x="127" y="155"/>
                    </a:lnTo>
                    <a:lnTo>
                      <a:pt x="140" y="163"/>
                    </a:lnTo>
                    <a:lnTo>
                      <a:pt x="154" y="171"/>
                    </a:lnTo>
                    <a:lnTo>
                      <a:pt x="168" y="177"/>
                    </a:lnTo>
                    <a:lnTo>
                      <a:pt x="181" y="182"/>
                    </a:lnTo>
                    <a:lnTo>
                      <a:pt x="193" y="187"/>
                    </a:lnTo>
                    <a:lnTo>
                      <a:pt x="204" y="189"/>
                    </a:lnTo>
                    <a:lnTo>
                      <a:pt x="215" y="190"/>
                    </a:lnTo>
                    <a:lnTo>
                      <a:pt x="220" y="189"/>
                    </a:lnTo>
                    <a:lnTo>
                      <a:pt x="224" y="188"/>
                    </a:lnTo>
                    <a:lnTo>
                      <a:pt x="227" y="187"/>
                    </a:lnTo>
                    <a:lnTo>
                      <a:pt x="230" y="185"/>
                    </a:lnTo>
                    <a:lnTo>
                      <a:pt x="236" y="179"/>
                    </a:lnTo>
                    <a:lnTo>
                      <a:pt x="241" y="173"/>
                    </a:lnTo>
                    <a:lnTo>
                      <a:pt x="247" y="166"/>
                    </a:lnTo>
                    <a:lnTo>
                      <a:pt x="251" y="159"/>
                    </a:lnTo>
                    <a:lnTo>
                      <a:pt x="260" y="142"/>
                    </a:lnTo>
                    <a:lnTo>
                      <a:pt x="267" y="126"/>
                    </a:lnTo>
                    <a:lnTo>
                      <a:pt x="278" y="99"/>
                    </a:lnTo>
                    <a:lnTo>
                      <a:pt x="281" y="87"/>
                    </a:lnTo>
                    <a:lnTo>
                      <a:pt x="358" y="6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5" name="Freeform 103">
                <a:extLst>
                  <a:ext uri="{FF2B5EF4-FFF2-40B4-BE49-F238E27FC236}">
                    <a16:creationId xmlns:a16="http://schemas.microsoft.com/office/drawing/2014/main" id="{BD3BADDE-3BB8-A045-AF96-A643E6FC1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9399" y="2950504"/>
                <a:ext cx="89409" cy="123322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6" y="12"/>
                  </a:cxn>
                  <a:cxn ang="0">
                    <a:pos x="20" y="44"/>
                  </a:cxn>
                  <a:cxn ang="0">
                    <a:pos x="14" y="91"/>
                  </a:cxn>
                  <a:cxn ang="0">
                    <a:pos x="6" y="144"/>
                  </a:cxn>
                  <a:cxn ang="0">
                    <a:pos x="4" y="172"/>
                  </a:cxn>
                  <a:cxn ang="0">
                    <a:pos x="2" y="199"/>
                  </a:cxn>
                  <a:cxn ang="0">
                    <a:pos x="0" y="225"/>
                  </a:cxn>
                  <a:cxn ang="0">
                    <a:pos x="0" y="248"/>
                  </a:cxn>
                  <a:cxn ang="0">
                    <a:pos x="1" y="269"/>
                  </a:cxn>
                  <a:cxn ang="0">
                    <a:pos x="3" y="286"/>
                  </a:cxn>
                  <a:cxn ang="0">
                    <a:pos x="4" y="294"/>
                  </a:cxn>
                  <a:cxn ang="0">
                    <a:pos x="6" y="299"/>
                  </a:cxn>
                  <a:cxn ang="0">
                    <a:pos x="10" y="303"/>
                  </a:cxn>
                  <a:cxn ang="0">
                    <a:pos x="13" y="307"/>
                  </a:cxn>
                  <a:cxn ang="0">
                    <a:pos x="20" y="311"/>
                  </a:cxn>
                  <a:cxn ang="0">
                    <a:pos x="29" y="315"/>
                  </a:cxn>
                  <a:cxn ang="0">
                    <a:pos x="40" y="319"/>
                  </a:cxn>
                  <a:cxn ang="0">
                    <a:pos x="52" y="321"/>
                  </a:cxn>
                  <a:cxn ang="0">
                    <a:pos x="64" y="322"/>
                  </a:cxn>
                  <a:cxn ang="0">
                    <a:pos x="78" y="322"/>
                  </a:cxn>
                  <a:cxn ang="0">
                    <a:pos x="91" y="321"/>
                  </a:cxn>
                  <a:cxn ang="0">
                    <a:pos x="105" y="319"/>
                  </a:cxn>
                  <a:cxn ang="0">
                    <a:pos x="120" y="315"/>
                  </a:cxn>
                  <a:cxn ang="0">
                    <a:pos x="134" y="311"/>
                  </a:cxn>
                  <a:cxn ang="0">
                    <a:pos x="147" y="306"/>
                  </a:cxn>
                  <a:cxn ang="0">
                    <a:pos x="160" y="298"/>
                  </a:cxn>
                  <a:cxn ang="0">
                    <a:pos x="172" y="288"/>
                  </a:cxn>
                  <a:cxn ang="0">
                    <a:pos x="183" y="278"/>
                  </a:cxn>
                  <a:cxn ang="0">
                    <a:pos x="189" y="271"/>
                  </a:cxn>
                  <a:cxn ang="0">
                    <a:pos x="193" y="265"/>
                  </a:cxn>
                  <a:cxn ang="0">
                    <a:pos x="197" y="258"/>
                  </a:cxn>
                  <a:cxn ang="0">
                    <a:pos x="202" y="251"/>
                  </a:cxn>
                  <a:cxn ang="0">
                    <a:pos x="208" y="235"/>
                  </a:cxn>
                  <a:cxn ang="0">
                    <a:pos x="215" y="221"/>
                  </a:cxn>
                  <a:cxn ang="0">
                    <a:pos x="220" y="208"/>
                  </a:cxn>
                  <a:cxn ang="0">
                    <a:pos x="223" y="195"/>
                  </a:cxn>
                  <a:cxn ang="0">
                    <a:pos x="230" y="173"/>
                  </a:cxn>
                  <a:cxn ang="0">
                    <a:pos x="232" y="153"/>
                  </a:cxn>
                  <a:cxn ang="0">
                    <a:pos x="233" y="126"/>
                  </a:cxn>
                  <a:cxn ang="0">
                    <a:pos x="232" y="118"/>
                  </a:cxn>
                  <a:cxn ang="0">
                    <a:pos x="176" y="123"/>
                  </a:cxn>
                  <a:cxn ang="0">
                    <a:pos x="140" y="204"/>
                  </a:cxn>
                  <a:cxn ang="0">
                    <a:pos x="99" y="189"/>
                  </a:cxn>
                  <a:cxn ang="0">
                    <a:pos x="110" y="77"/>
                  </a:cxn>
                  <a:cxn ang="0">
                    <a:pos x="105" y="30"/>
                  </a:cxn>
                  <a:cxn ang="0">
                    <a:pos x="28" y="0"/>
                  </a:cxn>
                </a:cxnLst>
                <a:rect l="0" t="0" r="r" b="b"/>
                <a:pathLst>
                  <a:path w="233" h="322">
                    <a:moveTo>
                      <a:pt x="28" y="0"/>
                    </a:moveTo>
                    <a:lnTo>
                      <a:pt x="26" y="12"/>
                    </a:lnTo>
                    <a:lnTo>
                      <a:pt x="20" y="44"/>
                    </a:lnTo>
                    <a:lnTo>
                      <a:pt x="14" y="91"/>
                    </a:lnTo>
                    <a:lnTo>
                      <a:pt x="6" y="144"/>
                    </a:lnTo>
                    <a:lnTo>
                      <a:pt x="4" y="172"/>
                    </a:lnTo>
                    <a:lnTo>
                      <a:pt x="2" y="199"/>
                    </a:lnTo>
                    <a:lnTo>
                      <a:pt x="0" y="225"/>
                    </a:lnTo>
                    <a:lnTo>
                      <a:pt x="0" y="248"/>
                    </a:lnTo>
                    <a:lnTo>
                      <a:pt x="1" y="269"/>
                    </a:lnTo>
                    <a:lnTo>
                      <a:pt x="3" y="286"/>
                    </a:lnTo>
                    <a:lnTo>
                      <a:pt x="4" y="294"/>
                    </a:lnTo>
                    <a:lnTo>
                      <a:pt x="6" y="299"/>
                    </a:lnTo>
                    <a:lnTo>
                      <a:pt x="10" y="303"/>
                    </a:lnTo>
                    <a:lnTo>
                      <a:pt x="13" y="307"/>
                    </a:lnTo>
                    <a:lnTo>
                      <a:pt x="20" y="311"/>
                    </a:lnTo>
                    <a:lnTo>
                      <a:pt x="29" y="315"/>
                    </a:lnTo>
                    <a:lnTo>
                      <a:pt x="40" y="319"/>
                    </a:lnTo>
                    <a:lnTo>
                      <a:pt x="52" y="321"/>
                    </a:lnTo>
                    <a:lnTo>
                      <a:pt x="64" y="322"/>
                    </a:lnTo>
                    <a:lnTo>
                      <a:pt x="78" y="322"/>
                    </a:lnTo>
                    <a:lnTo>
                      <a:pt x="91" y="321"/>
                    </a:lnTo>
                    <a:lnTo>
                      <a:pt x="105" y="319"/>
                    </a:lnTo>
                    <a:lnTo>
                      <a:pt x="120" y="315"/>
                    </a:lnTo>
                    <a:lnTo>
                      <a:pt x="134" y="311"/>
                    </a:lnTo>
                    <a:lnTo>
                      <a:pt x="147" y="306"/>
                    </a:lnTo>
                    <a:lnTo>
                      <a:pt x="160" y="298"/>
                    </a:lnTo>
                    <a:lnTo>
                      <a:pt x="172" y="288"/>
                    </a:lnTo>
                    <a:lnTo>
                      <a:pt x="183" y="278"/>
                    </a:lnTo>
                    <a:lnTo>
                      <a:pt x="189" y="271"/>
                    </a:lnTo>
                    <a:lnTo>
                      <a:pt x="193" y="265"/>
                    </a:lnTo>
                    <a:lnTo>
                      <a:pt x="197" y="258"/>
                    </a:lnTo>
                    <a:lnTo>
                      <a:pt x="202" y="251"/>
                    </a:lnTo>
                    <a:lnTo>
                      <a:pt x="208" y="235"/>
                    </a:lnTo>
                    <a:lnTo>
                      <a:pt x="215" y="221"/>
                    </a:lnTo>
                    <a:lnTo>
                      <a:pt x="220" y="208"/>
                    </a:lnTo>
                    <a:lnTo>
                      <a:pt x="223" y="195"/>
                    </a:lnTo>
                    <a:lnTo>
                      <a:pt x="230" y="173"/>
                    </a:lnTo>
                    <a:lnTo>
                      <a:pt x="232" y="153"/>
                    </a:lnTo>
                    <a:lnTo>
                      <a:pt x="233" y="126"/>
                    </a:lnTo>
                    <a:lnTo>
                      <a:pt x="232" y="118"/>
                    </a:lnTo>
                    <a:lnTo>
                      <a:pt x="176" y="123"/>
                    </a:lnTo>
                    <a:lnTo>
                      <a:pt x="140" y="204"/>
                    </a:lnTo>
                    <a:lnTo>
                      <a:pt x="99" y="189"/>
                    </a:lnTo>
                    <a:lnTo>
                      <a:pt x="110" y="77"/>
                    </a:lnTo>
                    <a:lnTo>
                      <a:pt x="105" y="3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6" name="Freeform 104">
                <a:extLst>
                  <a:ext uri="{FF2B5EF4-FFF2-40B4-BE49-F238E27FC236}">
                    <a16:creationId xmlns:a16="http://schemas.microsoft.com/office/drawing/2014/main" id="{6A31D04C-BE9D-F94D-BC21-4E9FBE4A2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9399" y="2950504"/>
                <a:ext cx="89409" cy="123322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6" y="12"/>
                  </a:cxn>
                  <a:cxn ang="0">
                    <a:pos x="20" y="44"/>
                  </a:cxn>
                  <a:cxn ang="0">
                    <a:pos x="14" y="91"/>
                  </a:cxn>
                  <a:cxn ang="0">
                    <a:pos x="6" y="144"/>
                  </a:cxn>
                  <a:cxn ang="0">
                    <a:pos x="4" y="172"/>
                  </a:cxn>
                  <a:cxn ang="0">
                    <a:pos x="2" y="199"/>
                  </a:cxn>
                  <a:cxn ang="0">
                    <a:pos x="0" y="225"/>
                  </a:cxn>
                  <a:cxn ang="0">
                    <a:pos x="0" y="248"/>
                  </a:cxn>
                  <a:cxn ang="0">
                    <a:pos x="1" y="269"/>
                  </a:cxn>
                  <a:cxn ang="0">
                    <a:pos x="3" y="286"/>
                  </a:cxn>
                  <a:cxn ang="0">
                    <a:pos x="4" y="294"/>
                  </a:cxn>
                  <a:cxn ang="0">
                    <a:pos x="6" y="299"/>
                  </a:cxn>
                  <a:cxn ang="0">
                    <a:pos x="10" y="303"/>
                  </a:cxn>
                  <a:cxn ang="0">
                    <a:pos x="13" y="307"/>
                  </a:cxn>
                  <a:cxn ang="0">
                    <a:pos x="20" y="311"/>
                  </a:cxn>
                  <a:cxn ang="0">
                    <a:pos x="29" y="315"/>
                  </a:cxn>
                  <a:cxn ang="0">
                    <a:pos x="40" y="319"/>
                  </a:cxn>
                  <a:cxn ang="0">
                    <a:pos x="52" y="321"/>
                  </a:cxn>
                  <a:cxn ang="0">
                    <a:pos x="64" y="322"/>
                  </a:cxn>
                  <a:cxn ang="0">
                    <a:pos x="78" y="322"/>
                  </a:cxn>
                  <a:cxn ang="0">
                    <a:pos x="91" y="321"/>
                  </a:cxn>
                  <a:cxn ang="0">
                    <a:pos x="105" y="319"/>
                  </a:cxn>
                  <a:cxn ang="0">
                    <a:pos x="120" y="315"/>
                  </a:cxn>
                  <a:cxn ang="0">
                    <a:pos x="134" y="311"/>
                  </a:cxn>
                  <a:cxn ang="0">
                    <a:pos x="147" y="306"/>
                  </a:cxn>
                  <a:cxn ang="0">
                    <a:pos x="160" y="298"/>
                  </a:cxn>
                  <a:cxn ang="0">
                    <a:pos x="172" y="288"/>
                  </a:cxn>
                  <a:cxn ang="0">
                    <a:pos x="183" y="278"/>
                  </a:cxn>
                  <a:cxn ang="0">
                    <a:pos x="189" y="271"/>
                  </a:cxn>
                  <a:cxn ang="0">
                    <a:pos x="193" y="265"/>
                  </a:cxn>
                  <a:cxn ang="0">
                    <a:pos x="197" y="258"/>
                  </a:cxn>
                  <a:cxn ang="0">
                    <a:pos x="202" y="251"/>
                  </a:cxn>
                  <a:cxn ang="0">
                    <a:pos x="208" y="235"/>
                  </a:cxn>
                  <a:cxn ang="0">
                    <a:pos x="215" y="221"/>
                  </a:cxn>
                  <a:cxn ang="0">
                    <a:pos x="220" y="208"/>
                  </a:cxn>
                  <a:cxn ang="0">
                    <a:pos x="223" y="195"/>
                  </a:cxn>
                  <a:cxn ang="0">
                    <a:pos x="230" y="173"/>
                  </a:cxn>
                  <a:cxn ang="0">
                    <a:pos x="232" y="153"/>
                  </a:cxn>
                  <a:cxn ang="0">
                    <a:pos x="233" y="126"/>
                  </a:cxn>
                  <a:cxn ang="0">
                    <a:pos x="232" y="118"/>
                  </a:cxn>
                  <a:cxn ang="0">
                    <a:pos x="176" y="123"/>
                  </a:cxn>
                  <a:cxn ang="0">
                    <a:pos x="140" y="204"/>
                  </a:cxn>
                  <a:cxn ang="0">
                    <a:pos x="99" y="189"/>
                  </a:cxn>
                  <a:cxn ang="0">
                    <a:pos x="110" y="77"/>
                  </a:cxn>
                  <a:cxn ang="0">
                    <a:pos x="105" y="30"/>
                  </a:cxn>
                  <a:cxn ang="0">
                    <a:pos x="28" y="0"/>
                  </a:cxn>
                </a:cxnLst>
                <a:rect l="0" t="0" r="r" b="b"/>
                <a:pathLst>
                  <a:path w="233" h="322">
                    <a:moveTo>
                      <a:pt x="28" y="0"/>
                    </a:moveTo>
                    <a:lnTo>
                      <a:pt x="26" y="12"/>
                    </a:lnTo>
                    <a:lnTo>
                      <a:pt x="20" y="44"/>
                    </a:lnTo>
                    <a:lnTo>
                      <a:pt x="14" y="91"/>
                    </a:lnTo>
                    <a:lnTo>
                      <a:pt x="6" y="144"/>
                    </a:lnTo>
                    <a:lnTo>
                      <a:pt x="4" y="172"/>
                    </a:lnTo>
                    <a:lnTo>
                      <a:pt x="2" y="199"/>
                    </a:lnTo>
                    <a:lnTo>
                      <a:pt x="0" y="225"/>
                    </a:lnTo>
                    <a:lnTo>
                      <a:pt x="0" y="248"/>
                    </a:lnTo>
                    <a:lnTo>
                      <a:pt x="1" y="269"/>
                    </a:lnTo>
                    <a:lnTo>
                      <a:pt x="3" y="286"/>
                    </a:lnTo>
                    <a:lnTo>
                      <a:pt x="4" y="294"/>
                    </a:lnTo>
                    <a:lnTo>
                      <a:pt x="6" y="299"/>
                    </a:lnTo>
                    <a:lnTo>
                      <a:pt x="10" y="303"/>
                    </a:lnTo>
                    <a:lnTo>
                      <a:pt x="13" y="307"/>
                    </a:lnTo>
                    <a:lnTo>
                      <a:pt x="20" y="311"/>
                    </a:lnTo>
                    <a:lnTo>
                      <a:pt x="29" y="315"/>
                    </a:lnTo>
                    <a:lnTo>
                      <a:pt x="40" y="319"/>
                    </a:lnTo>
                    <a:lnTo>
                      <a:pt x="52" y="321"/>
                    </a:lnTo>
                    <a:lnTo>
                      <a:pt x="64" y="322"/>
                    </a:lnTo>
                    <a:lnTo>
                      <a:pt x="78" y="322"/>
                    </a:lnTo>
                    <a:lnTo>
                      <a:pt x="91" y="321"/>
                    </a:lnTo>
                    <a:lnTo>
                      <a:pt x="105" y="319"/>
                    </a:lnTo>
                    <a:lnTo>
                      <a:pt x="120" y="315"/>
                    </a:lnTo>
                    <a:lnTo>
                      <a:pt x="134" y="311"/>
                    </a:lnTo>
                    <a:lnTo>
                      <a:pt x="147" y="306"/>
                    </a:lnTo>
                    <a:lnTo>
                      <a:pt x="160" y="298"/>
                    </a:lnTo>
                    <a:lnTo>
                      <a:pt x="172" y="288"/>
                    </a:lnTo>
                    <a:lnTo>
                      <a:pt x="183" y="278"/>
                    </a:lnTo>
                    <a:lnTo>
                      <a:pt x="189" y="271"/>
                    </a:lnTo>
                    <a:lnTo>
                      <a:pt x="193" y="265"/>
                    </a:lnTo>
                    <a:lnTo>
                      <a:pt x="197" y="258"/>
                    </a:lnTo>
                    <a:lnTo>
                      <a:pt x="202" y="251"/>
                    </a:lnTo>
                    <a:lnTo>
                      <a:pt x="208" y="235"/>
                    </a:lnTo>
                    <a:lnTo>
                      <a:pt x="215" y="221"/>
                    </a:lnTo>
                    <a:lnTo>
                      <a:pt x="220" y="208"/>
                    </a:lnTo>
                    <a:lnTo>
                      <a:pt x="223" y="195"/>
                    </a:lnTo>
                    <a:lnTo>
                      <a:pt x="230" y="173"/>
                    </a:lnTo>
                    <a:lnTo>
                      <a:pt x="232" y="153"/>
                    </a:lnTo>
                    <a:lnTo>
                      <a:pt x="233" y="126"/>
                    </a:lnTo>
                    <a:lnTo>
                      <a:pt x="232" y="118"/>
                    </a:lnTo>
                    <a:lnTo>
                      <a:pt x="176" y="123"/>
                    </a:lnTo>
                    <a:lnTo>
                      <a:pt x="140" y="204"/>
                    </a:lnTo>
                    <a:lnTo>
                      <a:pt x="99" y="189"/>
                    </a:lnTo>
                    <a:lnTo>
                      <a:pt x="110" y="77"/>
                    </a:lnTo>
                    <a:lnTo>
                      <a:pt x="105" y="30"/>
                    </a:lnTo>
                    <a:lnTo>
                      <a:pt x="28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7" name="Freeform 105">
                <a:extLst>
                  <a:ext uri="{FF2B5EF4-FFF2-40B4-BE49-F238E27FC236}">
                    <a16:creationId xmlns:a16="http://schemas.microsoft.com/office/drawing/2014/main" id="{7B9A29B2-138C-D14B-B536-6C8DD1847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1691" y="2521959"/>
                <a:ext cx="299057" cy="366884"/>
              </a:xfrm>
              <a:custGeom>
                <a:avLst/>
                <a:gdLst/>
                <a:ahLst/>
                <a:cxnLst>
                  <a:cxn ang="0">
                    <a:pos x="0" y="189"/>
                  </a:cxn>
                  <a:cxn ang="0">
                    <a:pos x="6" y="430"/>
                  </a:cxn>
                  <a:cxn ang="0">
                    <a:pos x="92" y="527"/>
                  </a:cxn>
                  <a:cxn ang="0">
                    <a:pos x="42" y="645"/>
                  </a:cxn>
                  <a:cxn ang="0">
                    <a:pos x="92" y="762"/>
                  </a:cxn>
                  <a:cxn ang="0">
                    <a:pos x="92" y="854"/>
                  </a:cxn>
                  <a:cxn ang="0">
                    <a:pos x="200" y="916"/>
                  </a:cxn>
                  <a:cxn ang="0">
                    <a:pos x="200" y="816"/>
                  </a:cxn>
                  <a:cxn ang="0">
                    <a:pos x="208" y="803"/>
                  </a:cxn>
                  <a:cxn ang="0">
                    <a:pos x="221" y="791"/>
                  </a:cxn>
                  <a:cxn ang="0">
                    <a:pos x="235" y="783"/>
                  </a:cxn>
                  <a:cxn ang="0">
                    <a:pos x="253" y="776"/>
                  </a:cxn>
                  <a:cxn ang="0">
                    <a:pos x="278" y="773"/>
                  </a:cxn>
                  <a:cxn ang="0">
                    <a:pos x="308" y="772"/>
                  </a:cxn>
                  <a:cxn ang="0">
                    <a:pos x="342" y="769"/>
                  </a:cxn>
                  <a:cxn ang="0">
                    <a:pos x="376" y="763"/>
                  </a:cxn>
                  <a:cxn ang="0">
                    <a:pos x="410" y="755"/>
                  </a:cxn>
                  <a:cxn ang="0">
                    <a:pos x="440" y="746"/>
                  </a:cxn>
                  <a:cxn ang="0">
                    <a:pos x="466" y="735"/>
                  </a:cxn>
                  <a:cxn ang="0">
                    <a:pos x="485" y="723"/>
                  </a:cxn>
                  <a:cxn ang="0">
                    <a:pos x="494" y="715"/>
                  </a:cxn>
                  <a:cxn ang="0">
                    <a:pos x="496" y="708"/>
                  </a:cxn>
                  <a:cxn ang="0">
                    <a:pos x="497" y="677"/>
                  </a:cxn>
                  <a:cxn ang="0">
                    <a:pos x="497" y="615"/>
                  </a:cxn>
                  <a:cxn ang="0">
                    <a:pos x="589" y="613"/>
                  </a:cxn>
                  <a:cxn ang="0">
                    <a:pos x="696" y="521"/>
                  </a:cxn>
                  <a:cxn ang="0">
                    <a:pos x="778" y="332"/>
                  </a:cxn>
                  <a:cxn ang="0">
                    <a:pos x="757" y="204"/>
                  </a:cxn>
                  <a:cxn ang="0">
                    <a:pos x="755" y="225"/>
                  </a:cxn>
                  <a:cxn ang="0">
                    <a:pos x="751" y="234"/>
                  </a:cxn>
                  <a:cxn ang="0">
                    <a:pos x="745" y="241"/>
                  </a:cxn>
                  <a:cxn ang="0">
                    <a:pos x="735" y="247"/>
                  </a:cxn>
                  <a:cxn ang="0">
                    <a:pos x="722" y="250"/>
                  </a:cxn>
                  <a:cxn ang="0">
                    <a:pos x="685" y="252"/>
                  </a:cxn>
                  <a:cxn ang="0">
                    <a:pos x="645" y="252"/>
                  </a:cxn>
                  <a:cxn ang="0">
                    <a:pos x="599" y="250"/>
                  </a:cxn>
                  <a:cxn ang="0">
                    <a:pos x="681" y="102"/>
                  </a:cxn>
                  <a:cxn ang="0">
                    <a:pos x="522" y="189"/>
                  </a:cxn>
                  <a:cxn ang="0">
                    <a:pos x="481" y="250"/>
                  </a:cxn>
                  <a:cxn ang="0">
                    <a:pos x="359" y="286"/>
                  </a:cxn>
                  <a:cxn ang="0">
                    <a:pos x="267" y="204"/>
                  </a:cxn>
                  <a:cxn ang="0">
                    <a:pos x="255" y="230"/>
                  </a:cxn>
                  <a:cxn ang="0">
                    <a:pos x="241" y="249"/>
                  </a:cxn>
                  <a:cxn ang="0">
                    <a:pos x="232" y="259"/>
                  </a:cxn>
                  <a:cxn ang="0">
                    <a:pos x="221" y="265"/>
                  </a:cxn>
                  <a:cxn ang="0">
                    <a:pos x="209" y="268"/>
                  </a:cxn>
                  <a:cxn ang="0">
                    <a:pos x="198" y="263"/>
                  </a:cxn>
                  <a:cxn ang="0">
                    <a:pos x="187" y="255"/>
                  </a:cxn>
                  <a:cxn ang="0">
                    <a:pos x="179" y="244"/>
                  </a:cxn>
                  <a:cxn ang="0">
                    <a:pos x="159" y="209"/>
                  </a:cxn>
                  <a:cxn ang="0">
                    <a:pos x="118" y="9"/>
                  </a:cxn>
                  <a:cxn ang="0">
                    <a:pos x="16" y="26"/>
                  </a:cxn>
                </a:cxnLst>
                <a:rect l="0" t="0" r="r" b="b"/>
                <a:pathLst>
                  <a:path w="778" h="951">
                    <a:moveTo>
                      <a:pt x="16" y="26"/>
                    </a:moveTo>
                    <a:lnTo>
                      <a:pt x="0" y="189"/>
                    </a:lnTo>
                    <a:lnTo>
                      <a:pt x="36" y="276"/>
                    </a:lnTo>
                    <a:lnTo>
                      <a:pt x="6" y="430"/>
                    </a:lnTo>
                    <a:lnTo>
                      <a:pt x="36" y="506"/>
                    </a:lnTo>
                    <a:lnTo>
                      <a:pt x="92" y="527"/>
                    </a:lnTo>
                    <a:lnTo>
                      <a:pt x="32" y="542"/>
                    </a:lnTo>
                    <a:lnTo>
                      <a:pt x="42" y="645"/>
                    </a:lnTo>
                    <a:lnTo>
                      <a:pt x="118" y="670"/>
                    </a:lnTo>
                    <a:lnTo>
                      <a:pt x="92" y="762"/>
                    </a:lnTo>
                    <a:lnTo>
                      <a:pt x="16" y="844"/>
                    </a:lnTo>
                    <a:lnTo>
                      <a:pt x="92" y="854"/>
                    </a:lnTo>
                    <a:lnTo>
                      <a:pt x="108" y="951"/>
                    </a:lnTo>
                    <a:lnTo>
                      <a:pt x="200" y="916"/>
                    </a:lnTo>
                    <a:lnTo>
                      <a:pt x="200" y="818"/>
                    </a:lnTo>
                    <a:lnTo>
                      <a:pt x="200" y="816"/>
                    </a:lnTo>
                    <a:lnTo>
                      <a:pt x="203" y="811"/>
                    </a:lnTo>
                    <a:lnTo>
                      <a:pt x="208" y="803"/>
                    </a:lnTo>
                    <a:lnTo>
                      <a:pt x="215" y="796"/>
                    </a:lnTo>
                    <a:lnTo>
                      <a:pt x="221" y="791"/>
                    </a:lnTo>
                    <a:lnTo>
                      <a:pt x="227" y="787"/>
                    </a:lnTo>
                    <a:lnTo>
                      <a:pt x="235" y="783"/>
                    </a:lnTo>
                    <a:lnTo>
                      <a:pt x="243" y="780"/>
                    </a:lnTo>
                    <a:lnTo>
                      <a:pt x="253" y="776"/>
                    </a:lnTo>
                    <a:lnTo>
                      <a:pt x="265" y="774"/>
                    </a:lnTo>
                    <a:lnTo>
                      <a:pt x="278" y="773"/>
                    </a:lnTo>
                    <a:lnTo>
                      <a:pt x="292" y="772"/>
                    </a:lnTo>
                    <a:lnTo>
                      <a:pt x="308" y="772"/>
                    </a:lnTo>
                    <a:lnTo>
                      <a:pt x="324" y="771"/>
                    </a:lnTo>
                    <a:lnTo>
                      <a:pt x="342" y="769"/>
                    </a:lnTo>
                    <a:lnTo>
                      <a:pt x="359" y="767"/>
                    </a:lnTo>
                    <a:lnTo>
                      <a:pt x="376" y="763"/>
                    </a:lnTo>
                    <a:lnTo>
                      <a:pt x="392" y="759"/>
                    </a:lnTo>
                    <a:lnTo>
                      <a:pt x="410" y="755"/>
                    </a:lnTo>
                    <a:lnTo>
                      <a:pt x="425" y="750"/>
                    </a:lnTo>
                    <a:lnTo>
                      <a:pt x="440" y="746"/>
                    </a:lnTo>
                    <a:lnTo>
                      <a:pt x="454" y="741"/>
                    </a:lnTo>
                    <a:lnTo>
                      <a:pt x="466" y="735"/>
                    </a:lnTo>
                    <a:lnTo>
                      <a:pt x="477" y="729"/>
                    </a:lnTo>
                    <a:lnTo>
                      <a:pt x="485" y="723"/>
                    </a:lnTo>
                    <a:lnTo>
                      <a:pt x="492" y="718"/>
                    </a:lnTo>
                    <a:lnTo>
                      <a:pt x="494" y="715"/>
                    </a:lnTo>
                    <a:lnTo>
                      <a:pt x="495" y="711"/>
                    </a:lnTo>
                    <a:lnTo>
                      <a:pt x="496" y="708"/>
                    </a:lnTo>
                    <a:lnTo>
                      <a:pt x="497" y="706"/>
                    </a:lnTo>
                    <a:lnTo>
                      <a:pt x="497" y="677"/>
                    </a:lnTo>
                    <a:lnTo>
                      <a:pt x="497" y="643"/>
                    </a:lnTo>
                    <a:lnTo>
                      <a:pt x="497" y="615"/>
                    </a:lnTo>
                    <a:lnTo>
                      <a:pt x="497" y="603"/>
                    </a:lnTo>
                    <a:lnTo>
                      <a:pt x="589" y="613"/>
                    </a:lnTo>
                    <a:lnTo>
                      <a:pt x="660" y="547"/>
                    </a:lnTo>
                    <a:lnTo>
                      <a:pt x="696" y="521"/>
                    </a:lnTo>
                    <a:lnTo>
                      <a:pt x="768" y="460"/>
                    </a:lnTo>
                    <a:lnTo>
                      <a:pt x="778" y="332"/>
                    </a:lnTo>
                    <a:lnTo>
                      <a:pt x="778" y="241"/>
                    </a:lnTo>
                    <a:lnTo>
                      <a:pt x="757" y="204"/>
                    </a:lnTo>
                    <a:lnTo>
                      <a:pt x="757" y="210"/>
                    </a:lnTo>
                    <a:lnTo>
                      <a:pt x="755" y="225"/>
                    </a:lnTo>
                    <a:lnTo>
                      <a:pt x="753" y="230"/>
                    </a:lnTo>
                    <a:lnTo>
                      <a:pt x="751" y="234"/>
                    </a:lnTo>
                    <a:lnTo>
                      <a:pt x="749" y="237"/>
                    </a:lnTo>
                    <a:lnTo>
                      <a:pt x="745" y="241"/>
                    </a:lnTo>
                    <a:lnTo>
                      <a:pt x="740" y="244"/>
                    </a:lnTo>
                    <a:lnTo>
                      <a:pt x="735" y="247"/>
                    </a:lnTo>
                    <a:lnTo>
                      <a:pt x="729" y="249"/>
                    </a:lnTo>
                    <a:lnTo>
                      <a:pt x="722" y="250"/>
                    </a:lnTo>
                    <a:lnTo>
                      <a:pt x="705" y="251"/>
                    </a:lnTo>
                    <a:lnTo>
                      <a:pt x="685" y="252"/>
                    </a:lnTo>
                    <a:lnTo>
                      <a:pt x="665" y="252"/>
                    </a:lnTo>
                    <a:lnTo>
                      <a:pt x="645" y="252"/>
                    </a:lnTo>
                    <a:lnTo>
                      <a:pt x="613" y="251"/>
                    </a:lnTo>
                    <a:lnTo>
                      <a:pt x="599" y="250"/>
                    </a:lnTo>
                    <a:lnTo>
                      <a:pt x="675" y="174"/>
                    </a:lnTo>
                    <a:lnTo>
                      <a:pt x="681" y="102"/>
                    </a:lnTo>
                    <a:lnTo>
                      <a:pt x="538" y="92"/>
                    </a:lnTo>
                    <a:lnTo>
                      <a:pt x="522" y="189"/>
                    </a:lnTo>
                    <a:lnTo>
                      <a:pt x="481" y="189"/>
                    </a:lnTo>
                    <a:lnTo>
                      <a:pt x="481" y="250"/>
                    </a:lnTo>
                    <a:lnTo>
                      <a:pt x="380" y="241"/>
                    </a:lnTo>
                    <a:lnTo>
                      <a:pt x="359" y="286"/>
                    </a:lnTo>
                    <a:lnTo>
                      <a:pt x="313" y="291"/>
                    </a:lnTo>
                    <a:lnTo>
                      <a:pt x="267" y="204"/>
                    </a:lnTo>
                    <a:lnTo>
                      <a:pt x="264" y="211"/>
                    </a:lnTo>
                    <a:lnTo>
                      <a:pt x="255" y="230"/>
                    </a:lnTo>
                    <a:lnTo>
                      <a:pt x="249" y="240"/>
                    </a:lnTo>
                    <a:lnTo>
                      <a:pt x="241" y="249"/>
                    </a:lnTo>
                    <a:lnTo>
                      <a:pt x="236" y="255"/>
                    </a:lnTo>
                    <a:lnTo>
                      <a:pt x="232" y="259"/>
                    </a:lnTo>
                    <a:lnTo>
                      <a:pt x="226" y="262"/>
                    </a:lnTo>
                    <a:lnTo>
                      <a:pt x="221" y="265"/>
                    </a:lnTo>
                    <a:lnTo>
                      <a:pt x="215" y="268"/>
                    </a:lnTo>
                    <a:lnTo>
                      <a:pt x="209" y="268"/>
                    </a:lnTo>
                    <a:lnTo>
                      <a:pt x="203" y="267"/>
                    </a:lnTo>
                    <a:lnTo>
                      <a:pt x="198" y="263"/>
                    </a:lnTo>
                    <a:lnTo>
                      <a:pt x="193" y="260"/>
                    </a:lnTo>
                    <a:lnTo>
                      <a:pt x="187" y="255"/>
                    </a:lnTo>
                    <a:lnTo>
                      <a:pt x="183" y="249"/>
                    </a:lnTo>
                    <a:lnTo>
                      <a:pt x="179" y="244"/>
                    </a:lnTo>
                    <a:lnTo>
                      <a:pt x="165" y="220"/>
                    </a:lnTo>
                    <a:lnTo>
                      <a:pt x="159" y="209"/>
                    </a:lnTo>
                    <a:lnTo>
                      <a:pt x="118" y="97"/>
                    </a:lnTo>
                    <a:lnTo>
                      <a:pt x="118" y="9"/>
                    </a:lnTo>
                    <a:lnTo>
                      <a:pt x="67" y="0"/>
                    </a:lnTo>
                    <a:lnTo>
                      <a:pt x="16" y="2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8" name="Freeform 106">
                <a:extLst>
                  <a:ext uri="{FF2B5EF4-FFF2-40B4-BE49-F238E27FC236}">
                    <a16:creationId xmlns:a16="http://schemas.microsoft.com/office/drawing/2014/main" id="{A3879207-0E3F-1E4B-8CA5-A741B15ED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1691" y="2521959"/>
                <a:ext cx="299057" cy="366884"/>
              </a:xfrm>
              <a:custGeom>
                <a:avLst/>
                <a:gdLst/>
                <a:ahLst/>
                <a:cxnLst>
                  <a:cxn ang="0">
                    <a:pos x="0" y="189"/>
                  </a:cxn>
                  <a:cxn ang="0">
                    <a:pos x="6" y="430"/>
                  </a:cxn>
                  <a:cxn ang="0">
                    <a:pos x="92" y="527"/>
                  </a:cxn>
                  <a:cxn ang="0">
                    <a:pos x="42" y="645"/>
                  </a:cxn>
                  <a:cxn ang="0">
                    <a:pos x="92" y="762"/>
                  </a:cxn>
                  <a:cxn ang="0">
                    <a:pos x="92" y="854"/>
                  </a:cxn>
                  <a:cxn ang="0">
                    <a:pos x="200" y="916"/>
                  </a:cxn>
                  <a:cxn ang="0">
                    <a:pos x="200" y="816"/>
                  </a:cxn>
                  <a:cxn ang="0">
                    <a:pos x="208" y="803"/>
                  </a:cxn>
                  <a:cxn ang="0">
                    <a:pos x="221" y="791"/>
                  </a:cxn>
                  <a:cxn ang="0">
                    <a:pos x="235" y="783"/>
                  </a:cxn>
                  <a:cxn ang="0">
                    <a:pos x="253" y="776"/>
                  </a:cxn>
                  <a:cxn ang="0">
                    <a:pos x="278" y="773"/>
                  </a:cxn>
                  <a:cxn ang="0">
                    <a:pos x="308" y="772"/>
                  </a:cxn>
                  <a:cxn ang="0">
                    <a:pos x="342" y="769"/>
                  </a:cxn>
                  <a:cxn ang="0">
                    <a:pos x="376" y="763"/>
                  </a:cxn>
                  <a:cxn ang="0">
                    <a:pos x="410" y="755"/>
                  </a:cxn>
                  <a:cxn ang="0">
                    <a:pos x="440" y="746"/>
                  </a:cxn>
                  <a:cxn ang="0">
                    <a:pos x="466" y="735"/>
                  </a:cxn>
                  <a:cxn ang="0">
                    <a:pos x="485" y="723"/>
                  </a:cxn>
                  <a:cxn ang="0">
                    <a:pos x="494" y="715"/>
                  </a:cxn>
                  <a:cxn ang="0">
                    <a:pos x="496" y="708"/>
                  </a:cxn>
                  <a:cxn ang="0">
                    <a:pos x="497" y="677"/>
                  </a:cxn>
                  <a:cxn ang="0">
                    <a:pos x="497" y="615"/>
                  </a:cxn>
                  <a:cxn ang="0">
                    <a:pos x="589" y="613"/>
                  </a:cxn>
                  <a:cxn ang="0">
                    <a:pos x="696" y="521"/>
                  </a:cxn>
                  <a:cxn ang="0">
                    <a:pos x="778" y="332"/>
                  </a:cxn>
                  <a:cxn ang="0">
                    <a:pos x="757" y="204"/>
                  </a:cxn>
                  <a:cxn ang="0">
                    <a:pos x="755" y="225"/>
                  </a:cxn>
                  <a:cxn ang="0">
                    <a:pos x="751" y="234"/>
                  </a:cxn>
                  <a:cxn ang="0">
                    <a:pos x="745" y="241"/>
                  </a:cxn>
                  <a:cxn ang="0">
                    <a:pos x="735" y="247"/>
                  </a:cxn>
                  <a:cxn ang="0">
                    <a:pos x="722" y="250"/>
                  </a:cxn>
                  <a:cxn ang="0">
                    <a:pos x="685" y="252"/>
                  </a:cxn>
                  <a:cxn ang="0">
                    <a:pos x="645" y="252"/>
                  </a:cxn>
                  <a:cxn ang="0">
                    <a:pos x="599" y="250"/>
                  </a:cxn>
                  <a:cxn ang="0">
                    <a:pos x="681" y="102"/>
                  </a:cxn>
                  <a:cxn ang="0">
                    <a:pos x="522" y="189"/>
                  </a:cxn>
                  <a:cxn ang="0">
                    <a:pos x="481" y="250"/>
                  </a:cxn>
                  <a:cxn ang="0">
                    <a:pos x="359" y="286"/>
                  </a:cxn>
                  <a:cxn ang="0">
                    <a:pos x="267" y="204"/>
                  </a:cxn>
                  <a:cxn ang="0">
                    <a:pos x="255" y="230"/>
                  </a:cxn>
                  <a:cxn ang="0">
                    <a:pos x="241" y="249"/>
                  </a:cxn>
                  <a:cxn ang="0">
                    <a:pos x="232" y="259"/>
                  </a:cxn>
                  <a:cxn ang="0">
                    <a:pos x="221" y="265"/>
                  </a:cxn>
                  <a:cxn ang="0">
                    <a:pos x="209" y="268"/>
                  </a:cxn>
                  <a:cxn ang="0">
                    <a:pos x="198" y="263"/>
                  </a:cxn>
                  <a:cxn ang="0">
                    <a:pos x="187" y="255"/>
                  </a:cxn>
                  <a:cxn ang="0">
                    <a:pos x="179" y="244"/>
                  </a:cxn>
                  <a:cxn ang="0">
                    <a:pos x="159" y="209"/>
                  </a:cxn>
                  <a:cxn ang="0">
                    <a:pos x="118" y="9"/>
                  </a:cxn>
                  <a:cxn ang="0">
                    <a:pos x="16" y="26"/>
                  </a:cxn>
                </a:cxnLst>
                <a:rect l="0" t="0" r="r" b="b"/>
                <a:pathLst>
                  <a:path w="778" h="951">
                    <a:moveTo>
                      <a:pt x="16" y="26"/>
                    </a:moveTo>
                    <a:lnTo>
                      <a:pt x="0" y="189"/>
                    </a:lnTo>
                    <a:lnTo>
                      <a:pt x="36" y="276"/>
                    </a:lnTo>
                    <a:lnTo>
                      <a:pt x="6" y="430"/>
                    </a:lnTo>
                    <a:lnTo>
                      <a:pt x="36" y="506"/>
                    </a:lnTo>
                    <a:lnTo>
                      <a:pt x="92" y="527"/>
                    </a:lnTo>
                    <a:lnTo>
                      <a:pt x="32" y="542"/>
                    </a:lnTo>
                    <a:lnTo>
                      <a:pt x="42" y="645"/>
                    </a:lnTo>
                    <a:lnTo>
                      <a:pt x="118" y="670"/>
                    </a:lnTo>
                    <a:lnTo>
                      <a:pt x="92" y="762"/>
                    </a:lnTo>
                    <a:lnTo>
                      <a:pt x="16" y="844"/>
                    </a:lnTo>
                    <a:lnTo>
                      <a:pt x="92" y="854"/>
                    </a:lnTo>
                    <a:lnTo>
                      <a:pt x="108" y="951"/>
                    </a:lnTo>
                    <a:lnTo>
                      <a:pt x="200" y="916"/>
                    </a:lnTo>
                    <a:lnTo>
                      <a:pt x="200" y="818"/>
                    </a:lnTo>
                    <a:lnTo>
                      <a:pt x="200" y="816"/>
                    </a:lnTo>
                    <a:lnTo>
                      <a:pt x="203" y="811"/>
                    </a:lnTo>
                    <a:lnTo>
                      <a:pt x="208" y="803"/>
                    </a:lnTo>
                    <a:lnTo>
                      <a:pt x="215" y="796"/>
                    </a:lnTo>
                    <a:lnTo>
                      <a:pt x="221" y="791"/>
                    </a:lnTo>
                    <a:lnTo>
                      <a:pt x="227" y="787"/>
                    </a:lnTo>
                    <a:lnTo>
                      <a:pt x="235" y="783"/>
                    </a:lnTo>
                    <a:lnTo>
                      <a:pt x="243" y="780"/>
                    </a:lnTo>
                    <a:lnTo>
                      <a:pt x="253" y="776"/>
                    </a:lnTo>
                    <a:lnTo>
                      <a:pt x="265" y="774"/>
                    </a:lnTo>
                    <a:lnTo>
                      <a:pt x="278" y="773"/>
                    </a:lnTo>
                    <a:lnTo>
                      <a:pt x="292" y="772"/>
                    </a:lnTo>
                    <a:lnTo>
                      <a:pt x="308" y="772"/>
                    </a:lnTo>
                    <a:lnTo>
                      <a:pt x="324" y="771"/>
                    </a:lnTo>
                    <a:lnTo>
                      <a:pt x="342" y="769"/>
                    </a:lnTo>
                    <a:lnTo>
                      <a:pt x="359" y="767"/>
                    </a:lnTo>
                    <a:lnTo>
                      <a:pt x="376" y="763"/>
                    </a:lnTo>
                    <a:lnTo>
                      <a:pt x="392" y="759"/>
                    </a:lnTo>
                    <a:lnTo>
                      <a:pt x="410" y="755"/>
                    </a:lnTo>
                    <a:lnTo>
                      <a:pt x="425" y="750"/>
                    </a:lnTo>
                    <a:lnTo>
                      <a:pt x="440" y="746"/>
                    </a:lnTo>
                    <a:lnTo>
                      <a:pt x="454" y="741"/>
                    </a:lnTo>
                    <a:lnTo>
                      <a:pt x="466" y="735"/>
                    </a:lnTo>
                    <a:lnTo>
                      <a:pt x="477" y="729"/>
                    </a:lnTo>
                    <a:lnTo>
                      <a:pt x="485" y="723"/>
                    </a:lnTo>
                    <a:lnTo>
                      <a:pt x="492" y="718"/>
                    </a:lnTo>
                    <a:lnTo>
                      <a:pt x="494" y="715"/>
                    </a:lnTo>
                    <a:lnTo>
                      <a:pt x="495" y="711"/>
                    </a:lnTo>
                    <a:lnTo>
                      <a:pt x="496" y="708"/>
                    </a:lnTo>
                    <a:lnTo>
                      <a:pt x="497" y="706"/>
                    </a:lnTo>
                    <a:lnTo>
                      <a:pt x="497" y="677"/>
                    </a:lnTo>
                    <a:lnTo>
                      <a:pt x="497" y="643"/>
                    </a:lnTo>
                    <a:lnTo>
                      <a:pt x="497" y="615"/>
                    </a:lnTo>
                    <a:lnTo>
                      <a:pt x="497" y="603"/>
                    </a:lnTo>
                    <a:lnTo>
                      <a:pt x="589" y="613"/>
                    </a:lnTo>
                    <a:lnTo>
                      <a:pt x="660" y="547"/>
                    </a:lnTo>
                    <a:lnTo>
                      <a:pt x="696" y="521"/>
                    </a:lnTo>
                    <a:lnTo>
                      <a:pt x="768" y="460"/>
                    </a:lnTo>
                    <a:lnTo>
                      <a:pt x="778" y="332"/>
                    </a:lnTo>
                    <a:lnTo>
                      <a:pt x="778" y="241"/>
                    </a:lnTo>
                    <a:lnTo>
                      <a:pt x="757" y="204"/>
                    </a:lnTo>
                    <a:lnTo>
                      <a:pt x="757" y="210"/>
                    </a:lnTo>
                    <a:lnTo>
                      <a:pt x="755" y="225"/>
                    </a:lnTo>
                    <a:lnTo>
                      <a:pt x="753" y="230"/>
                    </a:lnTo>
                    <a:lnTo>
                      <a:pt x="751" y="234"/>
                    </a:lnTo>
                    <a:lnTo>
                      <a:pt x="749" y="237"/>
                    </a:lnTo>
                    <a:lnTo>
                      <a:pt x="745" y="241"/>
                    </a:lnTo>
                    <a:lnTo>
                      <a:pt x="740" y="244"/>
                    </a:lnTo>
                    <a:lnTo>
                      <a:pt x="735" y="247"/>
                    </a:lnTo>
                    <a:lnTo>
                      <a:pt x="729" y="249"/>
                    </a:lnTo>
                    <a:lnTo>
                      <a:pt x="722" y="250"/>
                    </a:lnTo>
                    <a:lnTo>
                      <a:pt x="705" y="251"/>
                    </a:lnTo>
                    <a:lnTo>
                      <a:pt x="685" y="252"/>
                    </a:lnTo>
                    <a:lnTo>
                      <a:pt x="665" y="252"/>
                    </a:lnTo>
                    <a:lnTo>
                      <a:pt x="645" y="252"/>
                    </a:lnTo>
                    <a:lnTo>
                      <a:pt x="613" y="251"/>
                    </a:lnTo>
                    <a:lnTo>
                      <a:pt x="599" y="250"/>
                    </a:lnTo>
                    <a:lnTo>
                      <a:pt x="675" y="174"/>
                    </a:lnTo>
                    <a:lnTo>
                      <a:pt x="681" y="102"/>
                    </a:lnTo>
                    <a:lnTo>
                      <a:pt x="538" y="92"/>
                    </a:lnTo>
                    <a:lnTo>
                      <a:pt x="522" y="189"/>
                    </a:lnTo>
                    <a:lnTo>
                      <a:pt x="481" y="189"/>
                    </a:lnTo>
                    <a:lnTo>
                      <a:pt x="481" y="250"/>
                    </a:lnTo>
                    <a:lnTo>
                      <a:pt x="380" y="241"/>
                    </a:lnTo>
                    <a:lnTo>
                      <a:pt x="359" y="286"/>
                    </a:lnTo>
                    <a:lnTo>
                      <a:pt x="313" y="291"/>
                    </a:lnTo>
                    <a:lnTo>
                      <a:pt x="267" y="204"/>
                    </a:lnTo>
                    <a:lnTo>
                      <a:pt x="264" y="211"/>
                    </a:lnTo>
                    <a:lnTo>
                      <a:pt x="255" y="230"/>
                    </a:lnTo>
                    <a:lnTo>
                      <a:pt x="249" y="240"/>
                    </a:lnTo>
                    <a:lnTo>
                      <a:pt x="241" y="249"/>
                    </a:lnTo>
                    <a:lnTo>
                      <a:pt x="236" y="255"/>
                    </a:lnTo>
                    <a:lnTo>
                      <a:pt x="232" y="259"/>
                    </a:lnTo>
                    <a:lnTo>
                      <a:pt x="226" y="262"/>
                    </a:lnTo>
                    <a:lnTo>
                      <a:pt x="221" y="265"/>
                    </a:lnTo>
                    <a:lnTo>
                      <a:pt x="215" y="268"/>
                    </a:lnTo>
                    <a:lnTo>
                      <a:pt x="209" y="268"/>
                    </a:lnTo>
                    <a:lnTo>
                      <a:pt x="203" y="267"/>
                    </a:lnTo>
                    <a:lnTo>
                      <a:pt x="198" y="263"/>
                    </a:lnTo>
                    <a:lnTo>
                      <a:pt x="193" y="260"/>
                    </a:lnTo>
                    <a:lnTo>
                      <a:pt x="187" y="255"/>
                    </a:lnTo>
                    <a:lnTo>
                      <a:pt x="183" y="249"/>
                    </a:lnTo>
                    <a:lnTo>
                      <a:pt x="179" y="244"/>
                    </a:lnTo>
                    <a:lnTo>
                      <a:pt x="165" y="220"/>
                    </a:lnTo>
                    <a:lnTo>
                      <a:pt x="159" y="209"/>
                    </a:lnTo>
                    <a:lnTo>
                      <a:pt x="118" y="97"/>
                    </a:lnTo>
                    <a:lnTo>
                      <a:pt x="118" y="9"/>
                    </a:lnTo>
                    <a:lnTo>
                      <a:pt x="67" y="0"/>
                    </a:lnTo>
                    <a:lnTo>
                      <a:pt x="16" y="26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9" name="Freeform 107">
                <a:extLst>
                  <a:ext uri="{FF2B5EF4-FFF2-40B4-BE49-F238E27FC236}">
                    <a16:creationId xmlns:a16="http://schemas.microsoft.com/office/drawing/2014/main" id="{5902B093-A816-E546-A7CA-D4D96691D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3831" y="2628325"/>
                <a:ext cx="118698" cy="124864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57" y="122"/>
                  </a:cxn>
                  <a:cxn ang="0">
                    <a:pos x="0" y="154"/>
                  </a:cxn>
                  <a:cxn ang="0">
                    <a:pos x="62" y="210"/>
                  </a:cxn>
                  <a:cxn ang="0">
                    <a:pos x="47" y="322"/>
                  </a:cxn>
                  <a:cxn ang="0">
                    <a:pos x="128" y="322"/>
                  </a:cxn>
                  <a:cxn ang="0">
                    <a:pos x="148" y="230"/>
                  </a:cxn>
                  <a:cxn ang="0">
                    <a:pos x="200" y="322"/>
                  </a:cxn>
                  <a:cxn ang="0">
                    <a:pos x="282" y="271"/>
                  </a:cxn>
                  <a:cxn ang="0">
                    <a:pos x="307" y="180"/>
                  </a:cxn>
                  <a:cxn ang="0">
                    <a:pos x="277" y="128"/>
                  </a:cxn>
                  <a:cxn ang="0">
                    <a:pos x="210" y="51"/>
                  </a:cxn>
                  <a:cxn ang="0">
                    <a:pos x="154" y="97"/>
                  </a:cxn>
                  <a:cxn ang="0">
                    <a:pos x="113" y="87"/>
                  </a:cxn>
                  <a:cxn ang="0">
                    <a:pos x="51" y="0"/>
                  </a:cxn>
                </a:cxnLst>
                <a:rect l="0" t="0" r="r" b="b"/>
                <a:pathLst>
                  <a:path w="307" h="322">
                    <a:moveTo>
                      <a:pt x="51" y="0"/>
                    </a:moveTo>
                    <a:lnTo>
                      <a:pt x="57" y="122"/>
                    </a:lnTo>
                    <a:lnTo>
                      <a:pt x="0" y="154"/>
                    </a:lnTo>
                    <a:lnTo>
                      <a:pt x="62" y="210"/>
                    </a:lnTo>
                    <a:lnTo>
                      <a:pt x="47" y="322"/>
                    </a:lnTo>
                    <a:lnTo>
                      <a:pt x="128" y="322"/>
                    </a:lnTo>
                    <a:lnTo>
                      <a:pt x="148" y="230"/>
                    </a:lnTo>
                    <a:lnTo>
                      <a:pt x="200" y="322"/>
                    </a:lnTo>
                    <a:lnTo>
                      <a:pt x="282" y="271"/>
                    </a:lnTo>
                    <a:lnTo>
                      <a:pt x="307" y="180"/>
                    </a:lnTo>
                    <a:lnTo>
                      <a:pt x="277" y="128"/>
                    </a:lnTo>
                    <a:lnTo>
                      <a:pt x="210" y="51"/>
                    </a:lnTo>
                    <a:lnTo>
                      <a:pt x="154" y="97"/>
                    </a:lnTo>
                    <a:lnTo>
                      <a:pt x="113" y="87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0" name="Freeform 108">
                <a:extLst>
                  <a:ext uri="{FF2B5EF4-FFF2-40B4-BE49-F238E27FC236}">
                    <a16:creationId xmlns:a16="http://schemas.microsoft.com/office/drawing/2014/main" id="{F7C1BDAD-64FB-E946-B362-4EE8F0CDF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3831" y="2628325"/>
                <a:ext cx="118698" cy="124864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57" y="122"/>
                  </a:cxn>
                  <a:cxn ang="0">
                    <a:pos x="0" y="154"/>
                  </a:cxn>
                  <a:cxn ang="0">
                    <a:pos x="62" y="210"/>
                  </a:cxn>
                  <a:cxn ang="0">
                    <a:pos x="47" y="322"/>
                  </a:cxn>
                  <a:cxn ang="0">
                    <a:pos x="128" y="322"/>
                  </a:cxn>
                  <a:cxn ang="0">
                    <a:pos x="148" y="230"/>
                  </a:cxn>
                  <a:cxn ang="0">
                    <a:pos x="200" y="322"/>
                  </a:cxn>
                  <a:cxn ang="0">
                    <a:pos x="282" y="271"/>
                  </a:cxn>
                  <a:cxn ang="0">
                    <a:pos x="307" y="180"/>
                  </a:cxn>
                  <a:cxn ang="0">
                    <a:pos x="277" y="128"/>
                  </a:cxn>
                  <a:cxn ang="0">
                    <a:pos x="210" y="51"/>
                  </a:cxn>
                  <a:cxn ang="0">
                    <a:pos x="154" y="97"/>
                  </a:cxn>
                  <a:cxn ang="0">
                    <a:pos x="113" y="87"/>
                  </a:cxn>
                  <a:cxn ang="0">
                    <a:pos x="51" y="0"/>
                  </a:cxn>
                </a:cxnLst>
                <a:rect l="0" t="0" r="r" b="b"/>
                <a:pathLst>
                  <a:path w="307" h="322">
                    <a:moveTo>
                      <a:pt x="51" y="0"/>
                    </a:moveTo>
                    <a:lnTo>
                      <a:pt x="57" y="122"/>
                    </a:lnTo>
                    <a:lnTo>
                      <a:pt x="0" y="154"/>
                    </a:lnTo>
                    <a:lnTo>
                      <a:pt x="62" y="210"/>
                    </a:lnTo>
                    <a:lnTo>
                      <a:pt x="47" y="322"/>
                    </a:lnTo>
                    <a:lnTo>
                      <a:pt x="128" y="322"/>
                    </a:lnTo>
                    <a:lnTo>
                      <a:pt x="148" y="230"/>
                    </a:lnTo>
                    <a:lnTo>
                      <a:pt x="200" y="322"/>
                    </a:lnTo>
                    <a:lnTo>
                      <a:pt x="282" y="271"/>
                    </a:lnTo>
                    <a:lnTo>
                      <a:pt x="307" y="180"/>
                    </a:lnTo>
                    <a:lnTo>
                      <a:pt x="277" y="128"/>
                    </a:lnTo>
                    <a:lnTo>
                      <a:pt x="210" y="51"/>
                    </a:lnTo>
                    <a:lnTo>
                      <a:pt x="154" y="97"/>
                    </a:lnTo>
                    <a:lnTo>
                      <a:pt x="113" y="87"/>
                    </a:lnTo>
                    <a:lnTo>
                      <a:pt x="51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1" name="Freeform 109">
                <a:extLst>
                  <a:ext uri="{FF2B5EF4-FFF2-40B4-BE49-F238E27FC236}">
                    <a16:creationId xmlns:a16="http://schemas.microsoft.com/office/drawing/2014/main" id="{D04487B5-C6CA-6243-ACD7-C4F0BABA4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044" y="2728524"/>
                <a:ext cx="38539" cy="87868"/>
              </a:xfrm>
              <a:custGeom>
                <a:avLst/>
                <a:gdLst/>
                <a:ahLst/>
                <a:cxnLst>
                  <a:cxn ang="0">
                    <a:pos x="73" y="5"/>
                  </a:cxn>
                  <a:cxn ang="0">
                    <a:pos x="66" y="3"/>
                  </a:cxn>
                  <a:cxn ang="0">
                    <a:pos x="53" y="0"/>
                  </a:cxn>
                  <a:cxn ang="0">
                    <a:pos x="49" y="1"/>
                  </a:cxn>
                  <a:cxn ang="0">
                    <a:pos x="46" y="1"/>
                  </a:cxn>
                  <a:cxn ang="0">
                    <a:pos x="41" y="3"/>
                  </a:cxn>
                  <a:cxn ang="0">
                    <a:pos x="38" y="5"/>
                  </a:cxn>
                  <a:cxn ang="0">
                    <a:pos x="34" y="8"/>
                  </a:cxn>
                  <a:cxn ang="0">
                    <a:pos x="32" y="12"/>
                  </a:cxn>
                  <a:cxn ang="0">
                    <a:pos x="28" y="19"/>
                  </a:cxn>
                  <a:cxn ang="0">
                    <a:pos x="26" y="25"/>
                  </a:cxn>
                  <a:cxn ang="0">
                    <a:pos x="18" y="68"/>
                  </a:cxn>
                  <a:cxn ang="0">
                    <a:pos x="10" y="120"/>
                  </a:cxn>
                  <a:cxn ang="0">
                    <a:pos x="4" y="165"/>
                  </a:cxn>
                  <a:cxn ang="0">
                    <a:pos x="0" y="184"/>
                  </a:cxn>
                  <a:cxn ang="0">
                    <a:pos x="41" y="225"/>
                  </a:cxn>
                  <a:cxn ang="0">
                    <a:pos x="50" y="222"/>
                  </a:cxn>
                  <a:cxn ang="0">
                    <a:pos x="67" y="214"/>
                  </a:cxn>
                  <a:cxn ang="0">
                    <a:pos x="78" y="208"/>
                  </a:cxn>
                  <a:cxn ang="0">
                    <a:pos x="87" y="201"/>
                  </a:cxn>
                  <a:cxn ang="0">
                    <a:pos x="91" y="197"/>
                  </a:cxn>
                  <a:cxn ang="0">
                    <a:pos x="94" y="193"/>
                  </a:cxn>
                  <a:cxn ang="0">
                    <a:pos x="96" y="189"/>
                  </a:cxn>
                  <a:cxn ang="0">
                    <a:pos x="97" y="184"/>
                  </a:cxn>
                  <a:cxn ang="0">
                    <a:pos x="99" y="169"/>
                  </a:cxn>
                  <a:cxn ang="0">
                    <a:pos x="96" y="145"/>
                  </a:cxn>
                  <a:cxn ang="0">
                    <a:pos x="92" y="116"/>
                  </a:cxn>
                  <a:cxn ang="0">
                    <a:pos x="87" y="85"/>
                  </a:cxn>
                  <a:cxn ang="0">
                    <a:pos x="81" y="55"/>
                  </a:cxn>
                  <a:cxn ang="0">
                    <a:pos x="77" y="30"/>
                  </a:cxn>
                  <a:cxn ang="0">
                    <a:pos x="74" y="11"/>
                  </a:cxn>
                  <a:cxn ang="0">
                    <a:pos x="73" y="5"/>
                  </a:cxn>
                </a:cxnLst>
                <a:rect l="0" t="0" r="r" b="b"/>
                <a:pathLst>
                  <a:path w="99" h="225">
                    <a:moveTo>
                      <a:pt x="73" y="5"/>
                    </a:moveTo>
                    <a:lnTo>
                      <a:pt x="66" y="3"/>
                    </a:lnTo>
                    <a:lnTo>
                      <a:pt x="53" y="0"/>
                    </a:lnTo>
                    <a:lnTo>
                      <a:pt x="49" y="1"/>
                    </a:lnTo>
                    <a:lnTo>
                      <a:pt x="46" y="1"/>
                    </a:lnTo>
                    <a:lnTo>
                      <a:pt x="41" y="3"/>
                    </a:lnTo>
                    <a:lnTo>
                      <a:pt x="38" y="5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19"/>
                    </a:lnTo>
                    <a:lnTo>
                      <a:pt x="26" y="25"/>
                    </a:lnTo>
                    <a:lnTo>
                      <a:pt x="18" y="68"/>
                    </a:lnTo>
                    <a:lnTo>
                      <a:pt x="10" y="120"/>
                    </a:lnTo>
                    <a:lnTo>
                      <a:pt x="4" y="165"/>
                    </a:lnTo>
                    <a:lnTo>
                      <a:pt x="0" y="184"/>
                    </a:lnTo>
                    <a:lnTo>
                      <a:pt x="41" y="225"/>
                    </a:lnTo>
                    <a:lnTo>
                      <a:pt x="50" y="222"/>
                    </a:lnTo>
                    <a:lnTo>
                      <a:pt x="67" y="214"/>
                    </a:lnTo>
                    <a:lnTo>
                      <a:pt x="78" y="208"/>
                    </a:lnTo>
                    <a:lnTo>
                      <a:pt x="87" y="201"/>
                    </a:lnTo>
                    <a:lnTo>
                      <a:pt x="91" y="197"/>
                    </a:lnTo>
                    <a:lnTo>
                      <a:pt x="94" y="193"/>
                    </a:lnTo>
                    <a:lnTo>
                      <a:pt x="96" y="189"/>
                    </a:lnTo>
                    <a:lnTo>
                      <a:pt x="97" y="184"/>
                    </a:lnTo>
                    <a:lnTo>
                      <a:pt x="99" y="169"/>
                    </a:lnTo>
                    <a:lnTo>
                      <a:pt x="96" y="145"/>
                    </a:lnTo>
                    <a:lnTo>
                      <a:pt x="92" y="116"/>
                    </a:lnTo>
                    <a:lnTo>
                      <a:pt x="87" y="85"/>
                    </a:lnTo>
                    <a:lnTo>
                      <a:pt x="81" y="55"/>
                    </a:lnTo>
                    <a:lnTo>
                      <a:pt x="77" y="30"/>
                    </a:lnTo>
                    <a:lnTo>
                      <a:pt x="74" y="11"/>
                    </a:lnTo>
                    <a:lnTo>
                      <a:pt x="73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2" name="Freeform 110">
                <a:extLst>
                  <a:ext uri="{FF2B5EF4-FFF2-40B4-BE49-F238E27FC236}">
                    <a16:creationId xmlns:a16="http://schemas.microsoft.com/office/drawing/2014/main" id="{03E2109B-FAC1-EB4D-A08C-DF39888B0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044" y="2728524"/>
                <a:ext cx="38539" cy="87868"/>
              </a:xfrm>
              <a:custGeom>
                <a:avLst/>
                <a:gdLst/>
                <a:ahLst/>
                <a:cxnLst>
                  <a:cxn ang="0">
                    <a:pos x="73" y="5"/>
                  </a:cxn>
                  <a:cxn ang="0">
                    <a:pos x="66" y="3"/>
                  </a:cxn>
                  <a:cxn ang="0">
                    <a:pos x="53" y="0"/>
                  </a:cxn>
                  <a:cxn ang="0">
                    <a:pos x="49" y="1"/>
                  </a:cxn>
                  <a:cxn ang="0">
                    <a:pos x="46" y="1"/>
                  </a:cxn>
                  <a:cxn ang="0">
                    <a:pos x="41" y="3"/>
                  </a:cxn>
                  <a:cxn ang="0">
                    <a:pos x="38" y="5"/>
                  </a:cxn>
                  <a:cxn ang="0">
                    <a:pos x="34" y="8"/>
                  </a:cxn>
                  <a:cxn ang="0">
                    <a:pos x="32" y="12"/>
                  </a:cxn>
                  <a:cxn ang="0">
                    <a:pos x="28" y="19"/>
                  </a:cxn>
                  <a:cxn ang="0">
                    <a:pos x="26" y="25"/>
                  </a:cxn>
                  <a:cxn ang="0">
                    <a:pos x="18" y="68"/>
                  </a:cxn>
                  <a:cxn ang="0">
                    <a:pos x="10" y="120"/>
                  </a:cxn>
                  <a:cxn ang="0">
                    <a:pos x="4" y="165"/>
                  </a:cxn>
                  <a:cxn ang="0">
                    <a:pos x="0" y="184"/>
                  </a:cxn>
                  <a:cxn ang="0">
                    <a:pos x="41" y="225"/>
                  </a:cxn>
                  <a:cxn ang="0">
                    <a:pos x="50" y="222"/>
                  </a:cxn>
                  <a:cxn ang="0">
                    <a:pos x="67" y="214"/>
                  </a:cxn>
                  <a:cxn ang="0">
                    <a:pos x="78" y="208"/>
                  </a:cxn>
                  <a:cxn ang="0">
                    <a:pos x="87" y="201"/>
                  </a:cxn>
                  <a:cxn ang="0">
                    <a:pos x="91" y="197"/>
                  </a:cxn>
                  <a:cxn ang="0">
                    <a:pos x="94" y="193"/>
                  </a:cxn>
                  <a:cxn ang="0">
                    <a:pos x="96" y="189"/>
                  </a:cxn>
                  <a:cxn ang="0">
                    <a:pos x="97" y="184"/>
                  </a:cxn>
                  <a:cxn ang="0">
                    <a:pos x="99" y="169"/>
                  </a:cxn>
                  <a:cxn ang="0">
                    <a:pos x="96" y="145"/>
                  </a:cxn>
                  <a:cxn ang="0">
                    <a:pos x="92" y="116"/>
                  </a:cxn>
                  <a:cxn ang="0">
                    <a:pos x="87" y="85"/>
                  </a:cxn>
                  <a:cxn ang="0">
                    <a:pos x="81" y="55"/>
                  </a:cxn>
                  <a:cxn ang="0">
                    <a:pos x="77" y="30"/>
                  </a:cxn>
                  <a:cxn ang="0">
                    <a:pos x="74" y="11"/>
                  </a:cxn>
                  <a:cxn ang="0">
                    <a:pos x="73" y="5"/>
                  </a:cxn>
                </a:cxnLst>
                <a:rect l="0" t="0" r="r" b="b"/>
                <a:pathLst>
                  <a:path w="99" h="225">
                    <a:moveTo>
                      <a:pt x="73" y="5"/>
                    </a:moveTo>
                    <a:lnTo>
                      <a:pt x="66" y="3"/>
                    </a:lnTo>
                    <a:lnTo>
                      <a:pt x="53" y="0"/>
                    </a:lnTo>
                    <a:lnTo>
                      <a:pt x="49" y="1"/>
                    </a:lnTo>
                    <a:lnTo>
                      <a:pt x="46" y="1"/>
                    </a:lnTo>
                    <a:lnTo>
                      <a:pt x="41" y="3"/>
                    </a:lnTo>
                    <a:lnTo>
                      <a:pt x="38" y="5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19"/>
                    </a:lnTo>
                    <a:lnTo>
                      <a:pt x="26" y="25"/>
                    </a:lnTo>
                    <a:lnTo>
                      <a:pt x="18" y="68"/>
                    </a:lnTo>
                    <a:lnTo>
                      <a:pt x="10" y="120"/>
                    </a:lnTo>
                    <a:lnTo>
                      <a:pt x="4" y="165"/>
                    </a:lnTo>
                    <a:lnTo>
                      <a:pt x="0" y="184"/>
                    </a:lnTo>
                    <a:lnTo>
                      <a:pt x="41" y="225"/>
                    </a:lnTo>
                    <a:lnTo>
                      <a:pt x="50" y="222"/>
                    </a:lnTo>
                    <a:lnTo>
                      <a:pt x="67" y="214"/>
                    </a:lnTo>
                    <a:lnTo>
                      <a:pt x="78" y="208"/>
                    </a:lnTo>
                    <a:lnTo>
                      <a:pt x="87" y="201"/>
                    </a:lnTo>
                    <a:lnTo>
                      <a:pt x="91" y="197"/>
                    </a:lnTo>
                    <a:lnTo>
                      <a:pt x="94" y="193"/>
                    </a:lnTo>
                    <a:lnTo>
                      <a:pt x="96" y="189"/>
                    </a:lnTo>
                    <a:lnTo>
                      <a:pt x="97" y="184"/>
                    </a:lnTo>
                    <a:lnTo>
                      <a:pt x="99" y="169"/>
                    </a:lnTo>
                    <a:lnTo>
                      <a:pt x="96" y="145"/>
                    </a:lnTo>
                    <a:lnTo>
                      <a:pt x="92" y="116"/>
                    </a:lnTo>
                    <a:lnTo>
                      <a:pt x="87" y="85"/>
                    </a:lnTo>
                    <a:lnTo>
                      <a:pt x="81" y="55"/>
                    </a:lnTo>
                    <a:lnTo>
                      <a:pt x="77" y="30"/>
                    </a:lnTo>
                    <a:lnTo>
                      <a:pt x="74" y="11"/>
                    </a:lnTo>
                    <a:lnTo>
                      <a:pt x="73" y="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3" name="Freeform 239">
                <a:extLst>
                  <a:ext uri="{FF2B5EF4-FFF2-40B4-BE49-F238E27FC236}">
                    <a16:creationId xmlns:a16="http://schemas.microsoft.com/office/drawing/2014/main" id="{AE215637-AE5C-ED4A-88DC-109D11EB95A5}"/>
                  </a:ext>
                </a:extLst>
              </p:cNvPr>
              <p:cNvSpPr/>
              <p:nvPr/>
            </p:nvSpPr>
            <p:spPr>
              <a:xfrm>
                <a:off x="3143241" y="820094"/>
                <a:ext cx="5048816" cy="3048528"/>
              </a:xfrm>
              <a:custGeom>
                <a:avLst/>
                <a:gdLst>
                  <a:gd name="connsiteX0" fmla="*/ 1744980 w 5199380"/>
                  <a:gd name="connsiteY0" fmla="*/ 624840 h 3139440"/>
                  <a:gd name="connsiteX1" fmla="*/ 1714500 w 5199380"/>
                  <a:gd name="connsiteY1" fmla="*/ 617220 h 3139440"/>
                  <a:gd name="connsiteX2" fmla="*/ 1676400 w 5199380"/>
                  <a:gd name="connsiteY2" fmla="*/ 609600 h 3139440"/>
                  <a:gd name="connsiteX3" fmla="*/ 1668780 w 5199380"/>
                  <a:gd name="connsiteY3" fmla="*/ 586740 h 3139440"/>
                  <a:gd name="connsiteX4" fmla="*/ 1623060 w 5199380"/>
                  <a:gd name="connsiteY4" fmla="*/ 548640 h 3139440"/>
                  <a:gd name="connsiteX5" fmla="*/ 1584960 w 5199380"/>
                  <a:gd name="connsiteY5" fmla="*/ 502920 h 3139440"/>
                  <a:gd name="connsiteX6" fmla="*/ 1546860 w 5199380"/>
                  <a:gd name="connsiteY6" fmla="*/ 457200 h 3139440"/>
                  <a:gd name="connsiteX7" fmla="*/ 1501140 w 5199380"/>
                  <a:gd name="connsiteY7" fmla="*/ 426720 h 3139440"/>
                  <a:gd name="connsiteX8" fmla="*/ 1470660 w 5199380"/>
                  <a:gd name="connsiteY8" fmla="*/ 365760 h 3139440"/>
                  <a:gd name="connsiteX9" fmla="*/ 1417320 w 5199380"/>
                  <a:gd name="connsiteY9" fmla="*/ 304800 h 3139440"/>
                  <a:gd name="connsiteX10" fmla="*/ 1402080 w 5199380"/>
                  <a:gd name="connsiteY10" fmla="*/ 274320 h 3139440"/>
                  <a:gd name="connsiteX11" fmla="*/ 1356360 w 5199380"/>
                  <a:gd name="connsiteY11" fmla="*/ 259080 h 3139440"/>
                  <a:gd name="connsiteX12" fmla="*/ 1333500 w 5199380"/>
                  <a:gd name="connsiteY12" fmla="*/ 251460 h 3139440"/>
                  <a:gd name="connsiteX13" fmla="*/ 1325880 w 5199380"/>
                  <a:gd name="connsiteY13" fmla="*/ 228600 h 3139440"/>
                  <a:gd name="connsiteX14" fmla="*/ 1318260 w 5199380"/>
                  <a:gd name="connsiteY14" fmla="*/ 198120 h 3139440"/>
                  <a:gd name="connsiteX15" fmla="*/ 1303020 w 5199380"/>
                  <a:gd name="connsiteY15" fmla="*/ 175260 h 3139440"/>
                  <a:gd name="connsiteX16" fmla="*/ 1318260 w 5199380"/>
                  <a:gd name="connsiteY16" fmla="*/ 114300 h 3139440"/>
                  <a:gd name="connsiteX17" fmla="*/ 1325880 w 5199380"/>
                  <a:gd name="connsiteY17" fmla="*/ 83820 h 3139440"/>
                  <a:gd name="connsiteX18" fmla="*/ 1203960 w 5199380"/>
                  <a:gd name="connsiteY18" fmla="*/ 60960 h 3139440"/>
                  <a:gd name="connsiteX19" fmla="*/ 1181100 w 5199380"/>
                  <a:gd name="connsiteY19" fmla="*/ 53340 h 3139440"/>
                  <a:gd name="connsiteX20" fmla="*/ 1143000 w 5199380"/>
                  <a:gd name="connsiteY20" fmla="*/ 45720 h 3139440"/>
                  <a:gd name="connsiteX21" fmla="*/ 1112520 w 5199380"/>
                  <a:gd name="connsiteY21" fmla="*/ 30480 h 3139440"/>
                  <a:gd name="connsiteX22" fmla="*/ 1066800 w 5199380"/>
                  <a:gd name="connsiteY22" fmla="*/ 15240 h 3139440"/>
                  <a:gd name="connsiteX23" fmla="*/ 1013460 w 5199380"/>
                  <a:gd name="connsiteY23" fmla="*/ 0 h 3139440"/>
                  <a:gd name="connsiteX24" fmla="*/ 990600 w 5199380"/>
                  <a:gd name="connsiteY24" fmla="*/ 15240 h 3139440"/>
                  <a:gd name="connsiteX25" fmla="*/ 982980 w 5199380"/>
                  <a:gd name="connsiteY25" fmla="*/ 38100 h 3139440"/>
                  <a:gd name="connsiteX26" fmla="*/ 899160 w 5199380"/>
                  <a:gd name="connsiteY26" fmla="*/ 68580 h 3139440"/>
                  <a:gd name="connsiteX27" fmla="*/ 891540 w 5199380"/>
                  <a:gd name="connsiteY27" fmla="*/ 91440 h 3139440"/>
                  <a:gd name="connsiteX28" fmla="*/ 883920 w 5199380"/>
                  <a:gd name="connsiteY28" fmla="*/ 137160 h 3139440"/>
                  <a:gd name="connsiteX29" fmla="*/ 845820 w 5199380"/>
                  <a:gd name="connsiteY29" fmla="*/ 144780 h 3139440"/>
                  <a:gd name="connsiteX30" fmla="*/ 853440 w 5199380"/>
                  <a:gd name="connsiteY30" fmla="*/ 243840 h 3139440"/>
                  <a:gd name="connsiteX31" fmla="*/ 822960 w 5199380"/>
                  <a:gd name="connsiteY31" fmla="*/ 266700 h 3139440"/>
                  <a:gd name="connsiteX32" fmla="*/ 815340 w 5199380"/>
                  <a:gd name="connsiteY32" fmla="*/ 289560 h 3139440"/>
                  <a:gd name="connsiteX33" fmla="*/ 769620 w 5199380"/>
                  <a:gd name="connsiteY33" fmla="*/ 304800 h 3139440"/>
                  <a:gd name="connsiteX34" fmla="*/ 746760 w 5199380"/>
                  <a:gd name="connsiteY34" fmla="*/ 297180 h 3139440"/>
                  <a:gd name="connsiteX35" fmla="*/ 769620 w 5199380"/>
                  <a:gd name="connsiteY35" fmla="*/ 213360 h 3139440"/>
                  <a:gd name="connsiteX36" fmla="*/ 723900 w 5199380"/>
                  <a:gd name="connsiteY36" fmla="*/ 198120 h 3139440"/>
                  <a:gd name="connsiteX37" fmla="*/ 632460 w 5199380"/>
                  <a:gd name="connsiteY37" fmla="*/ 160020 h 3139440"/>
                  <a:gd name="connsiteX38" fmla="*/ 609600 w 5199380"/>
                  <a:gd name="connsiteY38" fmla="*/ 220980 h 3139440"/>
                  <a:gd name="connsiteX39" fmla="*/ 601980 w 5199380"/>
                  <a:gd name="connsiteY39" fmla="*/ 243840 h 3139440"/>
                  <a:gd name="connsiteX40" fmla="*/ 579120 w 5199380"/>
                  <a:gd name="connsiteY40" fmla="*/ 266700 h 3139440"/>
                  <a:gd name="connsiteX41" fmla="*/ 594360 w 5199380"/>
                  <a:gd name="connsiteY41" fmla="*/ 289560 h 3139440"/>
                  <a:gd name="connsiteX42" fmla="*/ 617220 w 5199380"/>
                  <a:gd name="connsiteY42" fmla="*/ 304800 h 3139440"/>
                  <a:gd name="connsiteX43" fmla="*/ 640080 w 5199380"/>
                  <a:gd name="connsiteY43" fmla="*/ 350520 h 3139440"/>
                  <a:gd name="connsiteX44" fmla="*/ 701040 w 5199380"/>
                  <a:gd name="connsiteY44" fmla="*/ 373380 h 3139440"/>
                  <a:gd name="connsiteX45" fmla="*/ 731520 w 5199380"/>
                  <a:gd name="connsiteY45" fmla="*/ 396240 h 3139440"/>
                  <a:gd name="connsiteX46" fmla="*/ 670560 w 5199380"/>
                  <a:gd name="connsiteY46" fmla="*/ 441960 h 3139440"/>
                  <a:gd name="connsiteX47" fmla="*/ 632460 w 5199380"/>
                  <a:gd name="connsiteY47" fmla="*/ 434340 h 3139440"/>
                  <a:gd name="connsiteX48" fmla="*/ 609600 w 5199380"/>
                  <a:gd name="connsiteY48" fmla="*/ 411480 h 3139440"/>
                  <a:gd name="connsiteX49" fmla="*/ 586740 w 5199380"/>
                  <a:gd name="connsiteY49" fmla="*/ 403860 h 3139440"/>
                  <a:gd name="connsiteX50" fmla="*/ 556260 w 5199380"/>
                  <a:gd name="connsiteY50" fmla="*/ 411480 h 3139440"/>
                  <a:gd name="connsiteX51" fmla="*/ 548640 w 5199380"/>
                  <a:gd name="connsiteY51" fmla="*/ 388620 h 3139440"/>
                  <a:gd name="connsiteX52" fmla="*/ 525780 w 5199380"/>
                  <a:gd name="connsiteY52" fmla="*/ 365760 h 3139440"/>
                  <a:gd name="connsiteX53" fmla="*/ 480060 w 5199380"/>
                  <a:gd name="connsiteY53" fmla="*/ 388620 h 3139440"/>
                  <a:gd name="connsiteX54" fmla="*/ 426720 w 5199380"/>
                  <a:gd name="connsiteY54" fmla="*/ 411480 h 3139440"/>
                  <a:gd name="connsiteX55" fmla="*/ 419100 w 5199380"/>
                  <a:gd name="connsiteY55" fmla="*/ 434340 h 3139440"/>
                  <a:gd name="connsiteX56" fmla="*/ 396240 w 5199380"/>
                  <a:gd name="connsiteY56" fmla="*/ 441960 h 3139440"/>
                  <a:gd name="connsiteX57" fmla="*/ 373380 w 5199380"/>
                  <a:gd name="connsiteY57" fmla="*/ 472440 h 3139440"/>
                  <a:gd name="connsiteX58" fmla="*/ 358140 w 5199380"/>
                  <a:gd name="connsiteY58" fmla="*/ 510540 h 3139440"/>
                  <a:gd name="connsiteX59" fmla="*/ 297180 w 5199380"/>
                  <a:gd name="connsiteY59" fmla="*/ 518160 h 3139440"/>
                  <a:gd name="connsiteX60" fmla="*/ 289560 w 5199380"/>
                  <a:gd name="connsiteY60" fmla="*/ 579120 h 3139440"/>
                  <a:gd name="connsiteX61" fmla="*/ 312420 w 5199380"/>
                  <a:gd name="connsiteY61" fmla="*/ 586740 h 3139440"/>
                  <a:gd name="connsiteX62" fmla="*/ 335280 w 5199380"/>
                  <a:gd name="connsiteY62" fmla="*/ 601980 h 3139440"/>
                  <a:gd name="connsiteX63" fmla="*/ 381000 w 5199380"/>
                  <a:gd name="connsiteY63" fmla="*/ 617220 h 3139440"/>
                  <a:gd name="connsiteX64" fmla="*/ 403860 w 5199380"/>
                  <a:gd name="connsiteY64" fmla="*/ 647700 h 3139440"/>
                  <a:gd name="connsiteX65" fmla="*/ 388620 w 5199380"/>
                  <a:gd name="connsiteY65" fmla="*/ 678180 h 3139440"/>
                  <a:gd name="connsiteX66" fmla="*/ 358140 w 5199380"/>
                  <a:gd name="connsiteY66" fmla="*/ 693420 h 3139440"/>
                  <a:gd name="connsiteX67" fmla="*/ 289560 w 5199380"/>
                  <a:gd name="connsiteY67" fmla="*/ 716280 h 3139440"/>
                  <a:gd name="connsiteX68" fmla="*/ 274320 w 5199380"/>
                  <a:gd name="connsiteY68" fmla="*/ 746760 h 3139440"/>
                  <a:gd name="connsiteX69" fmla="*/ 312420 w 5199380"/>
                  <a:gd name="connsiteY69" fmla="*/ 769620 h 3139440"/>
                  <a:gd name="connsiteX70" fmla="*/ 358140 w 5199380"/>
                  <a:gd name="connsiteY70" fmla="*/ 746760 h 3139440"/>
                  <a:gd name="connsiteX71" fmla="*/ 388620 w 5199380"/>
                  <a:gd name="connsiteY71" fmla="*/ 762000 h 3139440"/>
                  <a:gd name="connsiteX72" fmla="*/ 365760 w 5199380"/>
                  <a:gd name="connsiteY72" fmla="*/ 807720 h 3139440"/>
                  <a:gd name="connsiteX73" fmla="*/ 373380 w 5199380"/>
                  <a:gd name="connsiteY73" fmla="*/ 838200 h 3139440"/>
                  <a:gd name="connsiteX74" fmla="*/ 449580 w 5199380"/>
                  <a:gd name="connsiteY74" fmla="*/ 853440 h 3139440"/>
                  <a:gd name="connsiteX75" fmla="*/ 480060 w 5199380"/>
                  <a:gd name="connsiteY75" fmla="*/ 868680 h 3139440"/>
                  <a:gd name="connsiteX76" fmla="*/ 403860 w 5199380"/>
                  <a:gd name="connsiteY76" fmla="*/ 899160 h 3139440"/>
                  <a:gd name="connsiteX77" fmla="*/ 350520 w 5199380"/>
                  <a:gd name="connsiteY77" fmla="*/ 960120 h 3139440"/>
                  <a:gd name="connsiteX78" fmla="*/ 304800 w 5199380"/>
                  <a:gd name="connsiteY78" fmla="*/ 990600 h 3139440"/>
                  <a:gd name="connsiteX79" fmla="*/ 228600 w 5199380"/>
                  <a:gd name="connsiteY79" fmla="*/ 982980 h 3139440"/>
                  <a:gd name="connsiteX80" fmla="*/ 205740 w 5199380"/>
                  <a:gd name="connsiteY80" fmla="*/ 975360 h 3139440"/>
                  <a:gd name="connsiteX81" fmla="*/ 198120 w 5199380"/>
                  <a:gd name="connsiteY81" fmla="*/ 952500 h 3139440"/>
                  <a:gd name="connsiteX82" fmla="*/ 175260 w 5199380"/>
                  <a:gd name="connsiteY82" fmla="*/ 944880 h 3139440"/>
                  <a:gd name="connsiteX83" fmla="*/ 144780 w 5199380"/>
                  <a:gd name="connsiteY83" fmla="*/ 929640 h 3139440"/>
                  <a:gd name="connsiteX84" fmla="*/ 137160 w 5199380"/>
                  <a:gd name="connsiteY84" fmla="*/ 906780 h 3139440"/>
                  <a:gd name="connsiteX85" fmla="*/ 91440 w 5199380"/>
                  <a:gd name="connsiteY85" fmla="*/ 891540 h 3139440"/>
                  <a:gd name="connsiteX86" fmla="*/ 38100 w 5199380"/>
                  <a:gd name="connsiteY86" fmla="*/ 899160 h 3139440"/>
                  <a:gd name="connsiteX87" fmla="*/ 0 w 5199380"/>
                  <a:gd name="connsiteY87" fmla="*/ 944880 h 3139440"/>
                  <a:gd name="connsiteX88" fmla="*/ 22860 w 5199380"/>
                  <a:gd name="connsiteY88" fmla="*/ 990600 h 3139440"/>
                  <a:gd name="connsiteX89" fmla="*/ 129540 w 5199380"/>
                  <a:gd name="connsiteY89" fmla="*/ 1013460 h 3139440"/>
                  <a:gd name="connsiteX90" fmla="*/ 190500 w 5199380"/>
                  <a:gd name="connsiteY90" fmla="*/ 1028700 h 3139440"/>
                  <a:gd name="connsiteX91" fmla="*/ 251460 w 5199380"/>
                  <a:gd name="connsiteY91" fmla="*/ 1051560 h 3139440"/>
                  <a:gd name="connsiteX92" fmla="*/ 289560 w 5199380"/>
                  <a:gd name="connsiteY92" fmla="*/ 1043940 h 3139440"/>
                  <a:gd name="connsiteX93" fmla="*/ 312420 w 5199380"/>
                  <a:gd name="connsiteY93" fmla="*/ 1028700 h 3139440"/>
                  <a:gd name="connsiteX94" fmla="*/ 342900 w 5199380"/>
                  <a:gd name="connsiteY94" fmla="*/ 1021080 h 3139440"/>
                  <a:gd name="connsiteX95" fmla="*/ 373380 w 5199380"/>
                  <a:gd name="connsiteY95" fmla="*/ 1028700 h 3139440"/>
                  <a:gd name="connsiteX96" fmla="*/ 396240 w 5199380"/>
                  <a:gd name="connsiteY96" fmla="*/ 1036320 h 3139440"/>
                  <a:gd name="connsiteX97" fmla="*/ 502920 w 5199380"/>
                  <a:gd name="connsiteY97" fmla="*/ 1028700 h 3139440"/>
                  <a:gd name="connsiteX98" fmla="*/ 525780 w 5199380"/>
                  <a:gd name="connsiteY98" fmla="*/ 1021080 h 3139440"/>
                  <a:gd name="connsiteX99" fmla="*/ 571500 w 5199380"/>
                  <a:gd name="connsiteY99" fmla="*/ 990600 h 3139440"/>
                  <a:gd name="connsiteX100" fmla="*/ 609600 w 5199380"/>
                  <a:gd name="connsiteY100" fmla="*/ 937260 h 3139440"/>
                  <a:gd name="connsiteX101" fmla="*/ 632460 w 5199380"/>
                  <a:gd name="connsiteY101" fmla="*/ 944880 h 3139440"/>
                  <a:gd name="connsiteX102" fmla="*/ 662940 w 5199380"/>
                  <a:gd name="connsiteY102" fmla="*/ 952500 h 3139440"/>
                  <a:gd name="connsiteX103" fmla="*/ 716280 w 5199380"/>
                  <a:gd name="connsiteY103" fmla="*/ 944880 h 3139440"/>
                  <a:gd name="connsiteX104" fmla="*/ 762000 w 5199380"/>
                  <a:gd name="connsiteY104" fmla="*/ 906780 h 3139440"/>
                  <a:gd name="connsiteX105" fmla="*/ 784860 w 5199380"/>
                  <a:gd name="connsiteY105" fmla="*/ 899160 h 3139440"/>
                  <a:gd name="connsiteX106" fmla="*/ 815340 w 5199380"/>
                  <a:gd name="connsiteY106" fmla="*/ 906780 h 3139440"/>
                  <a:gd name="connsiteX107" fmla="*/ 845820 w 5199380"/>
                  <a:gd name="connsiteY107" fmla="*/ 922020 h 3139440"/>
                  <a:gd name="connsiteX108" fmla="*/ 769620 w 5199380"/>
                  <a:gd name="connsiteY108" fmla="*/ 937260 h 3139440"/>
                  <a:gd name="connsiteX109" fmla="*/ 739140 w 5199380"/>
                  <a:gd name="connsiteY109" fmla="*/ 952500 h 3139440"/>
                  <a:gd name="connsiteX110" fmla="*/ 685800 w 5199380"/>
                  <a:gd name="connsiteY110" fmla="*/ 990600 h 3139440"/>
                  <a:gd name="connsiteX111" fmla="*/ 693420 w 5199380"/>
                  <a:gd name="connsiteY111" fmla="*/ 1021080 h 3139440"/>
                  <a:gd name="connsiteX112" fmla="*/ 716280 w 5199380"/>
                  <a:gd name="connsiteY112" fmla="*/ 1028700 h 3139440"/>
                  <a:gd name="connsiteX113" fmla="*/ 792480 w 5199380"/>
                  <a:gd name="connsiteY113" fmla="*/ 1043940 h 3139440"/>
                  <a:gd name="connsiteX114" fmla="*/ 838200 w 5199380"/>
                  <a:gd name="connsiteY114" fmla="*/ 1059180 h 3139440"/>
                  <a:gd name="connsiteX115" fmla="*/ 861060 w 5199380"/>
                  <a:gd name="connsiteY115" fmla="*/ 1066800 h 3139440"/>
                  <a:gd name="connsiteX116" fmla="*/ 868680 w 5199380"/>
                  <a:gd name="connsiteY116" fmla="*/ 1043940 h 3139440"/>
                  <a:gd name="connsiteX117" fmla="*/ 937260 w 5199380"/>
                  <a:gd name="connsiteY117" fmla="*/ 1036320 h 3139440"/>
                  <a:gd name="connsiteX118" fmla="*/ 922020 w 5199380"/>
                  <a:gd name="connsiteY118" fmla="*/ 1066800 h 3139440"/>
                  <a:gd name="connsiteX119" fmla="*/ 929640 w 5199380"/>
                  <a:gd name="connsiteY119" fmla="*/ 1089660 h 3139440"/>
                  <a:gd name="connsiteX120" fmla="*/ 975360 w 5199380"/>
                  <a:gd name="connsiteY120" fmla="*/ 1158240 h 3139440"/>
                  <a:gd name="connsiteX121" fmla="*/ 1036320 w 5199380"/>
                  <a:gd name="connsiteY121" fmla="*/ 1173480 h 3139440"/>
                  <a:gd name="connsiteX122" fmla="*/ 1051560 w 5199380"/>
                  <a:gd name="connsiteY122" fmla="*/ 1196340 h 3139440"/>
                  <a:gd name="connsiteX123" fmla="*/ 1074420 w 5199380"/>
                  <a:gd name="connsiteY123" fmla="*/ 1203960 h 3139440"/>
                  <a:gd name="connsiteX124" fmla="*/ 1082040 w 5199380"/>
                  <a:gd name="connsiteY124" fmla="*/ 1226820 h 3139440"/>
                  <a:gd name="connsiteX125" fmla="*/ 1112520 w 5199380"/>
                  <a:gd name="connsiteY125" fmla="*/ 1242060 h 3139440"/>
                  <a:gd name="connsiteX126" fmla="*/ 1127760 w 5199380"/>
                  <a:gd name="connsiteY126" fmla="*/ 1295400 h 3139440"/>
                  <a:gd name="connsiteX127" fmla="*/ 1135380 w 5199380"/>
                  <a:gd name="connsiteY127" fmla="*/ 1318260 h 3139440"/>
                  <a:gd name="connsiteX128" fmla="*/ 1181100 w 5199380"/>
                  <a:gd name="connsiteY128" fmla="*/ 1386840 h 3139440"/>
                  <a:gd name="connsiteX129" fmla="*/ 1196340 w 5199380"/>
                  <a:gd name="connsiteY129" fmla="*/ 1409700 h 3139440"/>
                  <a:gd name="connsiteX130" fmla="*/ 1219200 w 5199380"/>
                  <a:gd name="connsiteY130" fmla="*/ 1470660 h 3139440"/>
                  <a:gd name="connsiteX131" fmla="*/ 1234440 w 5199380"/>
                  <a:gd name="connsiteY131" fmla="*/ 1493520 h 3139440"/>
                  <a:gd name="connsiteX132" fmla="*/ 1226820 w 5199380"/>
                  <a:gd name="connsiteY132" fmla="*/ 1524000 h 3139440"/>
                  <a:gd name="connsiteX133" fmla="*/ 1257300 w 5199380"/>
                  <a:gd name="connsiteY133" fmla="*/ 1600200 h 3139440"/>
                  <a:gd name="connsiteX134" fmla="*/ 1264920 w 5199380"/>
                  <a:gd name="connsiteY134" fmla="*/ 1630680 h 3139440"/>
                  <a:gd name="connsiteX135" fmla="*/ 1272540 w 5199380"/>
                  <a:gd name="connsiteY135" fmla="*/ 1737360 h 3139440"/>
                  <a:gd name="connsiteX136" fmla="*/ 1287780 w 5199380"/>
                  <a:gd name="connsiteY136" fmla="*/ 1760220 h 3139440"/>
                  <a:gd name="connsiteX137" fmla="*/ 1303020 w 5199380"/>
                  <a:gd name="connsiteY137" fmla="*/ 1866900 h 3139440"/>
                  <a:gd name="connsiteX138" fmla="*/ 1318260 w 5199380"/>
                  <a:gd name="connsiteY138" fmla="*/ 1889760 h 3139440"/>
                  <a:gd name="connsiteX139" fmla="*/ 1295400 w 5199380"/>
                  <a:gd name="connsiteY139" fmla="*/ 1927860 h 3139440"/>
                  <a:gd name="connsiteX140" fmla="*/ 1310640 w 5199380"/>
                  <a:gd name="connsiteY140" fmla="*/ 1988820 h 3139440"/>
                  <a:gd name="connsiteX141" fmla="*/ 1341120 w 5199380"/>
                  <a:gd name="connsiteY141" fmla="*/ 2034540 h 3139440"/>
                  <a:gd name="connsiteX142" fmla="*/ 1356360 w 5199380"/>
                  <a:gd name="connsiteY142" fmla="*/ 2103120 h 3139440"/>
                  <a:gd name="connsiteX143" fmla="*/ 1363980 w 5199380"/>
                  <a:gd name="connsiteY143" fmla="*/ 2125980 h 3139440"/>
                  <a:gd name="connsiteX144" fmla="*/ 1440180 w 5199380"/>
                  <a:gd name="connsiteY144" fmla="*/ 2194560 h 3139440"/>
                  <a:gd name="connsiteX145" fmla="*/ 1440180 w 5199380"/>
                  <a:gd name="connsiteY145" fmla="*/ 2270760 h 3139440"/>
                  <a:gd name="connsiteX146" fmla="*/ 1478280 w 5199380"/>
                  <a:gd name="connsiteY146" fmla="*/ 2331720 h 3139440"/>
                  <a:gd name="connsiteX147" fmla="*/ 1493520 w 5199380"/>
                  <a:gd name="connsiteY147" fmla="*/ 2354580 h 3139440"/>
                  <a:gd name="connsiteX148" fmla="*/ 1524000 w 5199380"/>
                  <a:gd name="connsiteY148" fmla="*/ 2385060 h 3139440"/>
                  <a:gd name="connsiteX149" fmla="*/ 1546860 w 5199380"/>
                  <a:gd name="connsiteY149" fmla="*/ 2446020 h 3139440"/>
                  <a:gd name="connsiteX150" fmla="*/ 1569720 w 5199380"/>
                  <a:gd name="connsiteY150" fmla="*/ 2461260 h 3139440"/>
                  <a:gd name="connsiteX151" fmla="*/ 1577340 w 5199380"/>
                  <a:gd name="connsiteY151" fmla="*/ 2484120 h 3139440"/>
                  <a:gd name="connsiteX152" fmla="*/ 1554480 w 5199380"/>
                  <a:gd name="connsiteY152" fmla="*/ 2545080 h 3139440"/>
                  <a:gd name="connsiteX153" fmla="*/ 1821180 w 5199380"/>
                  <a:gd name="connsiteY153" fmla="*/ 2560320 h 3139440"/>
                  <a:gd name="connsiteX154" fmla="*/ 1874520 w 5199380"/>
                  <a:gd name="connsiteY154" fmla="*/ 2590800 h 3139440"/>
                  <a:gd name="connsiteX155" fmla="*/ 1943100 w 5199380"/>
                  <a:gd name="connsiteY155" fmla="*/ 2613660 h 3139440"/>
                  <a:gd name="connsiteX156" fmla="*/ 2095500 w 5199380"/>
                  <a:gd name="connsiteY156" fmla="*/ 2628900 h 3139440"/>
                  <a:gd name="connsiteX157" fmla="*/ 2141220 w 5199380"/>
                  <a:gd name="connsiteY157" fmla="*/ 2644140 h 3139440"/>
                  <a:gd name="connsiteX158" fmla="*/ 2202180 w 5199380"/>
                  <a:gd name="connsiteY158" fmla="*/ 2659380 h 3139440"/>
                  <a:gd name="connsiteX159" fmla="*/ 2339340 w 5199380"/>
                  <a:gd name="connsiteY159" fmla="*/ 2667000 h 3139440"/>
                  <a:gd name="connsiteX160" fmla="*/ 2377440 w 5199380"/>
                  <a:gd name="connsiteY160" fmla="*/ 2682240 h 3139440"/>
                  <a:gd name="connsiteX161" fmla="*/ 2400300 w 5199380"/>
                  <a:gd name="connsiteY161" fmla="*/ 2689860 h 3139440"/>
                  <a:gd name="connsiteX162" fmla="*/ 2491740 w 5199380"/>
                  <a:gd name="connsiteY162" fmla="*/ 2697480 h 3139440"/>
                  <a:gd name="connsiteX163" fmla="*/ 2705100 w 5199380"/>
                  <a:gd name="connsiteY163" fmla="*/ 2689860 h 3139440"/>
                  <a:gd name="connsiteX164" fmla="*/ 2766060 w 5199380"/>
                  <a:gd name="connsiteY164" fmla="*/ 2674620 h 3139440"/>
                  <a:gd name="connsiteX165" fmla="*/ 2842260 w 5199380"/>
                  <a:gd name="connsiteY165" fmla="*/ 2682240 h 3139440"/>
                  <a:gd name="connsiteX166" fmla="*/ 2872740 w 5199380"/>
                  <a:gd name="connsiteY166" fmla="*/ 2689860 h 3139440"/>
                  <a:gd name="connsiteX167" fmla="*/ 3169920 w 5199380"/>
                  <a:gd name="connsiteY167" fmla="*/ 2697480 h 3139440"/>
                  <a:gd name="connsiteX168" fmla="*/ 3215640 w 5199380"/>
                  <a:gd name="connsiteY168" fmla="*/ 2667000 h 3139440"/>
                  <a:gd name="connsiteX169" fmla="*/ 3230880 w 5199380"/>
                  <a:gd name="connsiteY169" fmla="*/ 2689860 h 3139440"/>
                  <a:gd name="connsiteX170" fmla="*/ 3268980 w 5199380"/>
                  <a:gd name="connsiteY170" fmla="*/ 2705100 h 3139440"/>
                  <a:gd name="connsiteX171" fmla="*/ 3329940 w 5199380"/>
                  <a:gd name="connsiteY171" fmla="*/ 2720340 h 3139440"/>
                  <a:gd name="connsiteX172" fmla="*/ 3368040 w 5199380"/>
                  <a:gd name="connsiteY172" fmla="*/ 2689860 h 3139440"/>
                  <a:gd name="connsiteX173" fmla="*/ 3390900 w 5199380"/>
                  <a:gd name="connsiteY173" fmla="*/ 2667000 h 3139440"/>
                  <a:gd name="connsiteX174" fmla="*/ 3398520 w 5199380"/>
                  <a:gd name="connsiteY174" fmla="*/ 2689860 h 3139440"/>
                  <a:gd name="connsiteX175" fmla="*/ 3413760 w 5199380"/>
                  <a:gd name="connsiteY175" fmla="*/ 2712720 h 3139440"/>
                  <a:gd name="connsiteX176" fmla="*/ 3459480 w 5199380"/>
                  <a:gd name="connsiteY176" fmla="*/ 2727960 h 3139440"/>
                  <a:gd name="connsiteX177" fmla="*/ 3482340 w 5199380"/>
                  <a:gd name="connsiteY177" fmla="*/ 2750820 h 3139440"/>
                  <a:gd name="connsiteX178" fmla="*/ 3497580 w 5199380"/>
                  <a:gd name="connsiteY178" fmla="*/ 2727960 h 3139440"/>
                  <a:gd name="connsiteX179" fmla="*/ 3528060 w 5199380"/>
                  <a:gd name="connsiteY179" fmla="*/ 2712720 h 3139440"/>
                  <a:gd name="connsiteX180" fmla="*/ 3550920 w 5199380"/>
                  <a:gd name="connsiteY180" fmla="*/ 2689860 h 3139440"/>
                  <a:gd name="connsiteX181" fmla="*/ 3573780 w 5199380"/>
                  <a:gd name="connsiteY181" fmla="*/ 2674620 h 3139440"/>
                  <a:gd name="connsiteX182" fmla="*/ 3589020 w 5199380"/>
                  <a:gd name="connsiteY182" fmla="*/ 2651760 h 3139440"/>
                  <a:gd name="connsiteX183" fmla="*/ 3634740 w 5199380"/>
                  <a:gd name="connsiteY183" fmla="*/ 2628900 h 3139440"/>
                  <a:gd name="connsiteX184" fmla="*/ 3733800 w 5199380"/>
                  <a:gd name="connsiteY184" fmla="*/ 2636520 h 3139440"/>
                  <a:gd name="connsiteX185" fmla="*/ 3741420 w 5199380"/>
                  <a:gd name="connsiteY185" fmla="*/ 2659380 h 3139440"/>
                  <a:gd name="connsiteX186" fmla="*/ 3764280 w 5199380"/>
                  <a:gd name="connsiteY186" fmla="*/ 2674620 h 3139440"/>
                  <a:gd name="connsiteX187" fmla="*/ 3802380 w 5199380"/>
                  <a:gd name="connsiteY187" fmla="*/ 2682240 h 3139440"/>
                  <a:gd name="connsiteX188" fmla="*/ 3825240 w 5199380"/>
                  <a:gd name="connsiteY188" fmla="*/ 2689860 h 3139440"/>
                  <a:gd name="connsiteX189" fmla="*/ 3840480 w 5199380"/>
                  <a:gd name="connsiteY189" fmla="*/ 2712720 h 3139440"/>
                  <a:gd name="connsiteX190" fmla="*/ 3863340 w 5199380"/>
                  <a:gd name="connsiteY190" fmla="*/ 2766060 h 3139440"/>
                  <a:gd name="connsiteX191" fmla="*/ 3909060 w 5199380"/>
                  <a:gd name="connsiteY191" fmla="*/ 2781300 h 3139440"/>
                  <a:gd name="connsiteX192" fmla="*/ 4061460 w 5199380"/>
                  <a:gd name="connsiteY192" fmla="*/ 2788920 h 3139440"/>
                  <a:gd name="connsiteX193" fmla="*/ 4091940 w 5199380"/>
                  <a:gd name="connsiteY193" fmla="*/ 2834640 h 3139440"/>
                  <a:gd name="connsiteX194" fmla="*/ 4069080 w 5199380"/>
                  <a:gd name="connsiteY194" fmla="*/ 2842260 h 3139440"/>
                  <a:gd name="connsiteX195" fmla="*/ 4061460 w 5199380"/>
                  <a:gd name="connsiteY195" fmla="*/ 2880360 h 3139440"/>
                  <a:gd name="connsiteX196" fmla="*/ 4084320 w 5199380"/>
                  <a:gd name="connsiteY196" fmla="*/ 2895600 h 3139440"/>
                  <a:gd name="connsiteX197" fmla="*/ 4099560 w 5199380"/>
                  <a:gd name="connsiteY197" fmla="*/ 2918460 h 3139440"/>
                  <a:gd name="connsiteX198" fmla="*/ 4076700 w 5199380"/>
                  <a:gd name="connsiteY198" fmla="*/ 2948940 h 3139440"/>
                  <a:gd name="connsiteX199" fmla="*/ 4061460 w 5199380"/>
                  <a:gd name="connsiteY199" fmla="*/ 2994660 h 3139440"/>
                  <a:gd name="connsiteX200" fmla="*/ 4069080 w 5199380"/>
                  <a:gd name="connsiteY200" fmla="*/ 3055620 h 3139440"/>
                  <a:gd name="connsiteX201" fmla="*/ 4084320 w 5199380"/>
                  <a:gd name="connsiteY201" fmla="*/ 3086100 h 3139440"/>
                  <a:gd name="connsiteX202" fmla="*/ 4091940 w 5199380"/>
                  <a:gd name="connsiteY202" fmla="*/ 3116580 h 3139440"/>
                  <a:gd name="connsiteX203" fmla="*/ 4099560 w 5199380"/>
                  <a:gd name="connsiteY203" fmla="*/ 3139440 h 3139440"/>
                  <a:gd name="connsiteX204" fmla="*/ 4114800 w 5199380"/>
                  <a:gd name="connsiteY204" fmla="*/ 3116580 h 3139440"/>
                  <a:gd name="connsiteX205" fmla="*/ 4198620 w 5199380"/>
                  <a:gd name="connsiteY205" fmla="*/ 3070860 h 3139440"/>
                  <a:gd name="connsiteX206" fmla="*/ 4229100 w 5199380"/>
                  <a:gd name="connsiteY206" fmla="*/ 3048000 h 3139440"/>
                  <a:gd name="connsiteX207" fmla="*/ 4236720 w 5199380"/>
                  <a:gd name="connsiteY207" fmla="*/ 3025140 h 3139440"/>
                  <a:gd name="connsiteX208" fmla="*/ 4221480 w 5199380"/>
                  <a:gd name="connsiteY208" fmla="*/ 3002280 h 3139440"/>
                  <a:gd name="connsiteX209" fmla="*/ 4213860 w 5199380"/>
                  <a:gd name="connsiteY209" fmla="*/ 2979420 h 3139440"/>
                  <a:gd name="connsiteX210" fmla="*/ 4221480 w 5199380"/>
                  <a:gd name="connsiteY210" fmla="*/ 2956560 h 3139440"/>
                  <a:gd name="connsiteX211" fmla="*/ 4267200 w 5199380"/>
                  <a:gd name="connsiteY211" fmla="*/ 2941320 h 3139440"/>
                  <a:gd name="connsiteX212" fmla="*/ 4305300 w 5199380"/>
                  <a:gd name="connsiteY212" fmla="*/ 2903220 h 3139440"/>
                  <a:gd name="connsiteX213" fmla="*/ 4343400 w 5199380"/>
                  <a:gd name="connsiteY213" fmla="*/ 2865120 h 3139440"/>
                  <a:gd name="connsiteX214" fmla="*/ 4419600 w 5199380"/>
                  <a:gd name="connsiteY214" fmla="*/ 2857500 h 3139440"/>
                  <a:gd name="connsiteX215" fmla="*/ 4442460 w 5199380"/>
                  <a:gd name="connsiteY215" fmla="*/ 2827020 h 3139440"/>
                  <a:gd name="connsiteX216" fmla="*/ 4450080 w 5199380"/>
                  <a:gd name="connsiteY216" fmla="*/ 2796540 h 3139440"/>
                  <a:gd name="connsiteX217" fmla="*/ 4503420 w 5199380"/>
                  <a:gd name="connsiteY217" fmla="*/ 2727960 h 3139440"/>
                  <a:gd name="connsiteX218" fmla="*/ 4526280 w 5199380"/>
                  <a:gd name="connsiteY218" fmla="*/ 2720340 h 3139440"/>
                  <a:gd name="connsiteX219" fmla="*/ 4556760 w 5199380"/>
                  <a:gd name="connsiteY219" fmla="*/ 2705100 h 3139440"/>
                  <a:gd name="connsiteX220" fmla="*/ 4617720 w 5199380"/>
                  <a:gd name="connsiteY220" fmla="*/ 2689860 h 3139440"/>
                  <a:gd name="connsiteX221" fmla="*/ 4640580 w 5199380"/>
                  <a:gd name="connsiteY221" fmla="*/ 2674620 h 3139440"/>
                  <a:gd name="connsiteX222" fmla="*/ 4671060 w 5199380"/>
                  <a:gd name="connsiteY222" fmla="*/ 2667000 h 3139440"/>
                  <a:gd name="connsiteX223" fmla="*/ 4701540 w 5199380"/>
                  <a:gd name="connsiteY223" fmla="*/ 2651760 h 3139440"/>
                  <a:gd name="connsiteX224" fmla="*/ 4716780 w 5199380"/>
                  <a:gd name="connsiteY224" fmla="*/ 2606040 h 3139440"/>
                  <a:gd name="connsiteX225" fmla="*/ 4701540 w 5199380"/>
                  <a:gd name="connsiteY225" fmla="*/ 2583180 h 3139440"/>
                  <a:gd name="connsiteX226" fmla="*/ 4724400 w 5199380"/>
                  <a:gd name="connsiteY226" fmla="*/ 2499360 h 3139440"/>
                  <a:gd name="connsiteX227" fmla="*/ 4701540 w 5199380"/>
                  <a:gd name="connsiteY227" fmla="*/ 2438400 h 3139440"/>
                  <a:gd name="connsiteX228" fmla="*/ 4732020 w 5199380"/>
                  <a:gd name="connsiteY228" fmla="*/ 2415540 h 3139440"/>
                  <a:gd name="connsiteX229" fmla="*/ 4777740 w 5199380"/>
                  <a:gd name="connsiteY229" fmla="*/ 2430780 h 3139440"/>
                  <a:gd name="connsiteX230" fmla="*/ 4808220 w 5199380"/>
                  <a:gd name="connsiteY230" fmla="*/ 2453640 h 3139440"/>
                  <a:gd name="connsiteX231" fmla="*/ 4823460 w 5199380"/>
                  <a:gd name="connsiteY231" fmla="*/ 2430780 h 3139440"/>
                  <a:gd name="connsiteX232" fmla="*/ 4853940 w 5199380"/>
                  <a:gd name="connsiteY232" fmla="*/ 2484120 h 3139440"/>
                  <a:gd name="connsiteX233" fmla="*/ 4914900 w 5199380"/>
                  <a:gd name="connsiteY233" fmla="*/ 2537460 h 3139440"/>
                  <a:gd name="connsiteX234" fmla="*/ 4945380 w 5199380"/>
                  <a:gd name="connsiteY234" fmla="*/ 2506980 h 3139440"/>
                  <a:gd name="connsiteX235" fmla="*/ 4975860 w 5199380"/>
                  <a:gd name="connsiteY235" fmla="*/ 2491740 h 3139440"/>
                  <a:gd name="connsiteX236" fmla="*/ 4998720 w 5199380"/>
                  <a:gd name="connsiteY236" fmla="*/ 2476500 h 3139440"/>
                  <a:gd name="connsiteX237" fmla="*/ 5021580 w 5199380"/>
                  <a:gd name="connsiteY237" fmla="*/ 2484120 h 3139440"/>
                  <a:gd name="connsiteX238" fmla="*/ 5021580 w 5199380"/>
                  <a:gd name="connsiteY238" fmla="*/ 2537460 h 3139440"/>
                  <a:gd name="connsiteX239" fmla="*/ 5036820 w 5199380"/>
                  <a:gd name="connsiteY239" fmla="*/ 2583180 h 3139440"/>
                  <a:gd name="connsiteX240" fmla="*/ 5044440 w 5199380"/>
                  <a:gd name="connsiteY240" fmla="*/ 2606040 h 3139440"/>
                  <a:gd name="connsiteX241" fmla="*/ 5067300 w 5199380"/>
                  <a:gd name="connsiteY241" fmla="*/ 2590800 h 3139440"/>
                  <a:gd name="connsiteX242" fmla="*/ 5074920 w 5199380"/>
                  <a:gd name="connsiteY242" fmla="*/ 2567940 h 3139440"/>
                  <a:gd name="connsiteX243" fmla="*/ 5082540 w 5199380"/>
                  <a:gd name="connsiteY243" fmla="*/ 2514600 h 3139440"/>
                  <a:gd name="connsiteX244" fmla="*/ 5097780 w 5199380"/>
                  <a:gd name="connsiteY244" fmla="*/ 2491740 h 3139440"/>
                  <a:gd name="connsiteX245" fmla="*/ 5113020 w 5199380"/>
                  <a:gd name="connsiteY245" fmla="*/ 2446020 h 3139440"/>
                  <a:gd name="connsiteX246" fmla="*/ 5158740 w 5199380"/>
                  <a:gd name="connsiteY246" fmla="*/ 2423160 h 3139440"/>
                  <a:gd name="connsiteX247" fmla="*/ 5173980 w 5199380"/>
                  <a:gd name="connsiteY247" fmla="*/ 2400300 h 3139440"/>
                  <a:gd name="connsiteX248" fmla="*/ 5196840 w 5199380"/>
                  <a:gd name="connsiteY248" fmla="*/ 2377440 h 3139440"/>
                  <a:gd name="connsiteX249" fmla="*/ 5189220 w 5199380"/>
                  <a:gd name="connsiteY249" fmla="*/ 2354580 h 3139440"/>
                  <a:gd name="connsiteX250" fmla="*/ 5151120 w 5199380"/>
                  <a:gd name="connsiteY250" fmla="*/ 2316480 h 3139440"/>
                  <a:gd name="connsiteX251" fmla="*/ 5097780 w 5199380"/>
                  <a:gd name="connsiteY251" fmla="*/ 2346960 h 3139440"/>
                  <a:gd name="connsiteX252" fmla="*/ 5067300 w 5199380"/>
                  <a:gd name="connsiteY252" fmla="*/ 2362200 h 3139440"/>
                  <a:gd name="connsiteX253" fmla="*/ 5044440 w 5199380"/>
                  <a:gd name="connsiteY253" fmla="*/ 2377440 h 3139440"/>
                  <a:gd name="connsiteX254" fmla="*/ 4983480 w 5199380"/>
                  <a:gd name="connsiteY254" fmla="*/ 2369820 h 3139440"/>
                  <a:gd name="connsiteX255" fmla="*/ 4953000 w 5199380"/>
                  <a:gd name="connsiteY255" fmla="*/ 2354580 h 3139440"/>
                  <a:gd name="connsiteX256" fmla="*/ 4907280 w 5199380"/>
                  <a:gd name="connsiteY256" fmla="*/ 2346960 h 3139440"/>
                  <a:gd name="connsiteX257" fmla="*/ 4884420 w 5199380"/>
                  <a:gd name="connsiteY257" fmla="*/ 2324100 h 3139440"/>
                  <a:gd name="connsiteX258" fmla="*/ 4869180 w 5199380"/>
                  <a:gd name="connsiteY258" fmla="*/ 2293620 h 3139440"/>
                  <a:gd name="connsiteX259" fmla="*/ 4846320 w 5199380"/>
                  <a:gd name="connsiteY259" fmla="*/ 2286000 h 3139440"/>
                  <a:gd name="connsiteX260" fmla="*/ 4831080 w 5199380"/>
                  <a:gd name="connsiteY260" fmla="*/ 2255520 h 3139440"/>
                  <a:gd name="connsiteX261" fmla="*/ 4853940 w 5199380"/>
                  <a:gd name="connsiteY261" fmla="*/ 2247900 h 3139440"/>
                  <a:gd name="connsiteX262" fmla="*/ 4861560 w 5199380"/>
                  <a:gd name="connsiteY262" fmla="*/ 2217420 h 3139440"/>
                  <a:gd name="connsiteX263" fmla="*/ 4876800 w 5199380"/>
                  <a:gd name="connsiteY263" fmla="*/ 2164080 h 3139440"/>
                  <a:gd name="connsiteX264" fmla="*/ 4823460 w 5199380"/>
                  <a:gd name="connsiteY264" fmla="*/ 2148840 h 3139440"/>
                  <a:gd name="connsiteX265" fmla="*/ 4777740 w 5199380"/>
                  <a:gd name="connsiteY265" fmla="*/ 2186940 h 3139440"/>
                  <a:gd name="connsiteX266" fmla="*/ 4739640 w 5199380"/>
                  <a:gd name="connsiteY266" fmla="*/ 2255520 h 3139440"/>
                  <a:gd name="connsiteX267" fmla="*/ 4701540 w 5199380"/>
                  <a:gd name="connsiteY267" fmla="*/ 2301240 h 3139440"/>
                  <a:gd name="connsiteX268" fmla="*/ 4693920 w 5199380"/>
                  <a:gd name="connsiteY268" fmla="*/ 2324100 h 3139440"/>
                  <a:gd name="connsiteX269" fmla="*/ 4686300 w 5199380"/>
                  <a:gd name="connsiteY269" fmla="*/ 2354580 h 3139440"/>
                  <a:gd name="connsiteX270" fmla="*/ 4640580 w 5199380"/>
                  <a:gd name="connsiteY270" fmla="*/ 2385060 h 3139440"/>
                  <a:gd name="connsiteX271" fmla="*/ 4625340 w 5199380"/>
                  <a:gd name="connsiteY271" fmla="*/ 2415540 h 3139440"/>
                  <a:gd name="connsiteX272" fmla="*/ 4617720 w 5199380"/>
                  <a:gd name="connsiteY272" fmla="*/ 2453640 h 3139440"/>
                  <a:gd name="connsiteX273" fmla="*/ 4610100 w 5199380"/>
                  <a:gd name="connsiteY273" fmla="*/ 2476500 h 3139440"/>
                  <a:gd name="connsiteX274" fmla="*/ 4587240 w 5199380"/>
                  <a:gd name="connsiteY274" fmla="*/ 2461260 h 3139440"/>
                  <a:gd name="connsiteX275" fmla="*/ 4602480 w 5199380"/>
                  <a:gd name="connsiteY275" fmla="*/ 2339340 h 3139440"/>
                  <a:gd name="connsiteX276" fmla="*/ 4617720 w 5199380"/>
                  <a:gd name="connsiteY276" fmla="*/ 2301240 h 3139440"/>
                  <a:gd name="connsiteX277" fmla="*/ 4640580 w 5199380"/>
                  <a:gd name="connsiteY277" fmla="*/ 2247900 h 3139440"/>
                  <a:gd name="connsiteX278" fmla="*/ 4671060 w 5199380"/>
                  <a:gd name="connsiteY278" fmla="*/ 2202180 h 3139440"/>
                  <a:gd name="connsiteX279" fmla="*/ 4686300 w 5199380"/>
                  <a:gd name="connsiteY279" fmla="*/ 2164080 h 3139440"/>
                  <a:gd name="connsiteX280" fmla="*/ 4693920 w 5199380"/>
                  <a:gd name="connsiteY280" fmla="*/ 2141220 h 3139440"/>
                  <a:gd name="connsiteX281" fmla="*/ 4716780 w 5199380"/>
                  <a:gd name="connsiteY281" fmla="*/ 2133600 h 3139440"/>
                  <a:gd name="connsiteX282" fmla="*/ 4754880 w 5199380"/>
                  <a:gd name="connsiteY282" fmla="*/ 2110740 h 3139440"/>
                  <a:gd name="connsiteX283" fmla="*/ 4770120 w 5199380"/>
                  <a:gd name="connsiteY283" fmla="*/ 2080260 h 3139440"/>
                  <a:gd name="connsiteX284" fmla="*/ 4823460 w 5199380"/>
                  <a:gd name="connsiteY284" fmla="*/ 2049780 h 3139440"/>
                  <a:gd name="connsiteX285" fmla="*/ 4838700 w 5199380"/>
                  <a:gd name="connsiteY285" fmla="*/ 2019300 h 3139440"/>
                  <a:gd name="connsiteX286" fmla="*/ 4861560 w 5199380"/>
                  <a:gd name="connsiteY286" fmla="*/ 2004060 h 3139440"/>
                  <a:gd name="connsiteX287" fmla="*/ 4892040 w 5199380"/>
                  <a:gd name="connsiteY287" fmla="*/ 1981200 h 3139440"/>
                  <a:gd name="connsiteX288" fmla="*/ 4983480 w 5199380"/>
                  <a:gd name="connsiteY288" fmla="*/ 1943100 h 3139440"/>
                  <a:gd name="connsiteX289" fmla="*/ 5013960 w 5199380"/>
                  <a:gd name="connsiteY289" fmla="*/ 1920240 h 3139440"/>
                  <a:gd name="connsiteX290" fmla="*/ 5021580 w 5199380"/>
                  <a:gd name="connsiteY290" fmla="*/ 1897380 h 3139440"/>
                  <a:gd name="connsiteX291" fmla="*/ 5036820 w 5199380"/>
                  <a:gd name="connsiteY291" fmla="*/ 1874520 h 3139440"/>
                  <a:gd name="connsiteX292" fmla="*/ 5059680 w 5199380"/>
                  <a:gd name="connsiteY292" fmla="*/ 1859280 h 3139440"/>
                  <a:gd name="connsiteX293" fmla="*/ 5082540 w 5199380"/>
                  <a:gd name="connsiteY293" fmla="*/ 1828800 h 3139440"/>
                  <a:gd name="connsiteX294" fmla="*/ 5090160 w 5199380"/>
                  <a:gd name="connsiteY294" fmla="*/ 1783080 h 3139440"/>
                  <a:gd name="connsiteX295" fmla="*/ 5135880 w 5199380"/>
                  <a:gd name="connsiteY295" fmla="*/ 1752600 h 3139440"/>
                  <a:gd name="connsiteX296" fmla="*/ 5151120 w 5199380"/>
                  <a:gd name="connsiteY296" fmla="*/ 1691640 h 3139440"/>
                  <a:gd name="connsiteX297" fmla="*/ 5120640 w 5199380"/>
                  <a:gd name="connsiteY297" fmla="*/ 1638300 h 3139440"/>
                  <a:gd name="connsiteX298" fmla="*/ 5097780 w 5199380"/>
                  <a:gd name="connsiteY298" fmla="*/ 1623060 h 3139440"/>
                  <a:gd name="connsiteX299" fmla="*/ 4991100 w 5199380"/>
                  <a:gd name="connsiteY299" fmla="*/ 1592580 h 3139440"/>
                  <a:gd name="connsiteX300" fmla="*/ 4968240 w 5199380"/>
                  <a:gd name="connsiteY300" fmla="*/ 1577340 h 3139440"/>
                  <a:gd name="connsiteX301" fmla="*/ 4960620 w 5199380"/>
                  <a:gd name="connsiteY301" fmla="*/ 1600200 h 3139440"/>
                  <a:gd name="connsiteX302" fmla="*/ 4945380 w 5199380"/>
                  <a:gd name="connsiteY302" fmla="*/ 1630680 h 3139440"/>
                  <a:gd name="connsiteX303" fmla="*/ 4899660 w 5199380"/>
                  <a:gd name="connsiteY303" fmla="*/ 1661160 h 3139440"/>
                  <a:gd name="connsiteX304" fmla="*/ 4869180 w 5199380"/>
                  <a:gd name="connsiteY304" fmla="*/ 1676400 h 3139440"/>
                  <a:gd name="connsiteX305" fmla="*/ 4899660 w 5199380"/>
                  <a:gd name="connsiteY305" fmla="*/ 1600200 h 3139440"/>
                  <a:gd name="connsiteX306" fmla="*/ 4922520 w 5199380"/>
                  <a:gd name="connsiteY306" fmla="*/ 1554480 h 3139440"/>
                  <a:gd name="connsiteX307" fmla="*/ 4808220 w 5199380"/>
                  <a:gd name="connsiteY307" fmla="*/ 1546860 h 3139440"/>
                  <a:gd name="connsiteX308" fmla="*/ 4716780 w 5199380"/>
                  <a:gd name="connsiteY308" fmla="*/ 1524000 h 3139440"/>
                  <a:gd name="connsiteX309" fmla="*/ 4663440 w 5199380"/>
                  <a:gd name="connsiteY309" fmla="*/ 1470660 h 3139440"/>
                  <a:gd name="connsiteX310" fmla="*/ 4625340 w 5199380"/>
                  <a:gd name="connsiteY310" fmla="*/ 1424940 h 3139440"/>
                  <a:gd name="connsiteX311" fmla="*/ 4572000 w 5199380"/>
                  <a:gd name="connsiteY311" fmla="*/ 1386840 h 3139440"/>
                  <a:gd name="connsiteX312" fmla="*/ 4526280 w 5199380"/>
                  <a:gd name="connsiteY312" fmla="*/ 1348740 h 3139440"/>
                  <a:gd name="connsiteX313" fmla="*/ 4518660 w 5199380"/>
                  <a:gd name="connsiteY313" fmla="*/ 1325880 h 3139440"/>
                  <a:gd name="connsiteX314" fmla="*/ 4495800 w 5199380"/>
                  <a:gd name="connsiteY314" fmla="*/ 1341120 h 3139440"/>
                  <a:gd name="connsiteX315" fmla="*/ 4450080 w 5199380"/>
                  <a:gd name="connsiteY315" fmla="*/ 1310640 h 3139440"/>
                  <a:gd name="connsiteX316" fmla="*/ 4396740 w 5199380"/>
                  <a:gd name="connsiteY316" fmla="*/ 1295400 h 3139440"/>
                  <a:gd name="connsiteX317" fmla="*/ 4373880 w 5199380"/>
                  <a:gd name="connsiteY317" fmla="*/ 1280160 h 3139440"/>
                  <a:gd name="connsiteX318" fmla="*/ 4366260 w 5199380"/>
                  <a:gd name="connsiteY318" fmla="*/ 1303020 h 3139440"/>
                  <a:gd name="connsiteX319" fmla="*/ 4373880 w 5199380"/>
                  <a:gd name="connsiteY319" fmla="*/ 1325880 h 3139440"/>
                  <a:gd name="connsiteX320" fmla="*/ 4381500 w 5199380"/>
                  <a:gd name="connsiteY320" fmla="*/ 1363980 h 3139440"/>
                  <a:gd name="connsiteX321" fmla="*/ 4358640 w 5199380"/>
                  <a:gd name="connsiteY321" fmla="*/ 1463040 h 3139440"/>
                  <a:gd name="connsiteX322" fmla="*/ 4351020 w 5199380"/>
                  <a:gd name="connsiteY322" fmla="*/ 1485900 h 3139440"/>
                  <a:gd name="connsiteX323" fmla="*/ 4297680 w 5199380"/>
                  <a:gd name="connsiteY323" fmla="*/ 1508760 h 3139440"/>
                  <a:gd name="connsiteX324" fmla="*/ 4274820 w 5199380"/>
                  <a:gd name="connsiteY324" fmla="*/ 1470660 h 3139440"/>
                  <a:gd name="connsiteX325" fmla="*/ 4229100 w 5199380"/>
                  <a:gd name="connsiteY325" fmla="*/ 1455420 h 3139440"/>
                  <a:gd name="connsiteX326" fmla="*/ 4145280 w 5199380"/>
                  <a:gd name="connsiteY326" fmla="*/ 1440180 h 3139440"/>
                  <a:gd name="connsiteX327" fmla="*/ 4114800 w 5199380"/>
                  <a:gd name="connsiteY327" fmla="*/ 1417320 h 3139440"/>
                  <a:gd name="connsiteX328" fmla="*/ 4122420 w 5199380"/>
                  <a:gd name="connsiteY328" fmla="*/ 1394460 h 3139440"/>
                  <a:gd name="connsiteX329" fmla="*/ 4145280 w 5199380"/>
                  <a:gd name="connsiteY329" fmla="*/ 1371600 h 3139440"/>
                  <a:gd name="connsiteX330" fmla="*/ 4168140 w 5199380"/>
                  <a:gd name="connsiteY330" fmla="*/ 1341120 h 3139440"/>
                  <a:gd name="connsiteX331" fmla="*/ 4069080 w 5199380"/>
                  <a:gd name="connsiteY331" fmla="*/ 1318260 h 3139440"/>
                  <a:gd name="connsiteX332" fmla="*/ 4038600 w 5199380"/>
                  <a:gd name="connsiteY332" fmla="*/ 1303020 h 3139440"/>
                  <a:gd name="connsiteX333" fmla="*/ 3992880 w 5199380"/>
                  <a:gd name="connsiteY333" fmla="*/ 1280160 h 3139440"/>
                  <a:gd name="connsiteX334" fmla="*/ 3931920 w 5199380"/>
                  <a:gd name="connsiteY334" fmla="*/ 1310640 h 3139440"/>
                  <a:gd name="connsiteX335" fmla="*/ 3878580 w 5199380"/>
                  <a:gd name="connsiteY335" fmla="*/ 1325880 h 3139440"/>
                  <a:gd name="connsiteX336" fmla="*/ 3825240 w 5199380"/>
                  <a:gd name="connsiteY336" fmla="*/ 1348740 h 3139440"/>
                  <a:gd name="connsiteX337" fmla="*/ 3870960 w 5199380"/>
                  <a:gd name="connsiteY337" fmla="*/ 1455420 h 3139440"/>
                  <a:gd name="connsiteX338" fmla="*/ 3893820 w 5199380"/>
                  <a:gd name="connsiteY338" fmla="*/ 1470660 h 3139440"/>
                  <a:gd name="connsiteX339" fmla="*/ 3916680 w 5199380"/>
                  <a:gd name="connsiteY339" fmla="*/ 1524000 h 3139440"/>
                  <a:gd name="connsiteX340" fmla="*/ 3901440 w 5199380"/>
                  <a:gd name="connsiteY340" fmla="*/ 1584960 h 3139440"/>
                  <a:gd name="connsiteX341" fmla="*/ 3916680 w 5199380"/>
                  <a:gd name="connsiteY341" fmla="*/ 1607820 h 3139440"/>
                  <a:gd name="connsiteX342" fmla="*/ 3962400 w 5199380"/>
                  <a:gd name="connsiteY342" fmla="*/ 1630680 h 3139440"/>
                  <a:gd name="connsiteX343" fmla="*/ 3977640 w 5199380"/>
                  <a:gd name="connsiteY343" fmla="*/ 1661160 h 3139440"/>
                  <a:gd name="connsiteX344" fmla="*/ 4000500 w 5199380"/>
                  <a:gd name="connsiteY344" fmla="*/ 1760220 h 3139440"/>
                  <a:gd name="connsiteX345" fmla="*/ 4023360 w 5199380"/>
                  <a:gd name="connsiteY345" fmla="*/ 1775460 h 3139440"/>
                  <a:gd name="connsiteX346" fmla="*/ 4030980 w 5199380"/>
                  <a:gd name="connsiteY346" fmla="*/ 1798320 h 3139440"/>
                  <a:gd name="connsiteX347" fmla="*/ 4046220 w 5199380"/>
                  <a:gd name="connsiteY347" fmla="*/ 1821180 h 3139440"/>
                  <a:gd name="connsiteX348" fmla="*/ 4030980 w 5199380"/>
                  <a:gd name="connsiteY348" fmla="*/ 1844040 h 3139440"/>
                  <a:gd name="connsiteX349" fmla="*/ 4000500 w 5199380"/>
                  <a:gd name="connsiteY349" fmla="*/ 1882140 h 3139440"/>
                  <a:gd name="connsiteX350" fmla="*/ 3977640 w 5199380"/>
                  <a:gd name="connsiteY350" fmla="*/ 1920240 h 3139440"/>
                  <a:gd name="connsiteX351" fmla="*/ 3947160 w 5199380"/>
                  <a:gd name="connsiteY351" fmla="*/ 1927860 h 3139440"/>
                  <a:gd name="connsiteX352" fmla="*/ 3916680 w 5199380"/>
                  <a:gd name="connsiteY352" fmla="*/ 1973580 h 3139440"/>
                  <a:gd name="connsiteX353" fmla="*/ 3893820 w 5199380"/>
                  <a:gd name="connsiteY353" fmla="*/ 1996440 h 3139440"/>
                  <a:gd name="connsiteX354" fmla="*/ 3886200 w 5199380"/>
                  <a:gd name="connsiteY354" fmla="*/ 2019300 h 3139440"/>
                  <a:gd name="connsiteX355" fmla="*/ 3909060 w 5199380"/>
                  <a:gd name="connsiteY355" fmla="*/ 2026920 h 3139440"/>
                  <a:gd name="connsiteX356" fmla="*/ 3931920 w 5199380"/>
                  <a:gd name="connsiteY356" fmla="*/ 2049780 h 3139440"/>
                  <a:gd name="connsiteX357" fmla="*/ 3962400 w 5199380"/>
                  <a:gd name="connsiteY357" fmla="*/ 2072640 h 3139440"/>
                  <a:gd name="connsiteX358" fmla="*/ 3977640 w 5199380"/>
                  <a:gd name="connsiteY358" fmla="*/ 2103120 h 3139440"/>
                  <a:gd name="connsiteX359" fmla="*/ 4000500 w 5199380"/>
                  <a:gd name="connsiteY359" fmla="*/ 2118360 h 3139440"/>
                  <a:gd name="connsiteX360" fmla="*/ 4008120 w 5199380"/>
                  <a:gd name="connsiteY360" fmla="*/ 2141220 h 3139440"/>
                  <a:gd name="connsiteX361" fmla="*/ 4030980 w 5199380"/>
                  <a:gd name="connsiteY361" fmla="*/ 2164080 h 3139440"/>
                  <a:gd name="connsiteX362" fmla="*/ 4030980 w 5199380"/>
                  <a:gd name="connsiteY362" fmla="*/ 2263140 h 3139440"/>
                  <a:gd name="connsiteX363" fmla="*/ 4008120 w 5199380"/>
                  <a:gd name="connsiteY363" fmla="*/ 2286000 h 3139440"/>
                  <a:gd name="connsiteX364" fmla="*/ 3977640 w 5199380"/>
                  <a:gd name="connsiteY364" fmla="*/ 2331720 h 3139440"/>
                  <a:gd name="connsiteX365" fmla="*/ 3931920 w 5199380"/>
                  <a:gd name="connsiteY365" fmla="*/ 2308860 h 3139440"/>
                  <a:gd name="connsiteX366" fmla="*/ 3878580 w 5199380"/>
                  <a:gd name="connsiteY366" fmla="*/ 2255520 h 3139440"/>
                  <a:gd name="connsiteX367" fmla="*/ 3855720 w 5199380"/>
                  <a:gd name="connsiteY367" fmla="*/ 2232660 h 3139440"/>
                  <a:gd name="connsiteX368" fmla="*/ 3817620 w 5199380"/>
                  <a:gd name="connsiteY368" fmla="*/ 2225040 h 3139440"/>
                  <a:gd name="connsiteX369" fmla="*/ 3794760 w 5199380"/>
                  <a:gd name="connsiteY369" fmla="*/ 2209800 h 3139440"/>
                  <a:gd name="connsiteX370" fmla="*/ 3787140 w 5199380"/>
                  <a:gd name="connsiteY370" fmla="*/ 2186940 h 3139440"/>
                  <a:gd name="connsiteX371" fmla="*/ 3779520 w 5199380"/>
                  <a:gd name="connsiteY371" fmla="*/ 2125980 h 3139440"/>
                  <a:gd name="connsiteX372" fmla="*/ 3741420 w 5199380"/>
                  <a:gd name="connsiteY372" fmla="*/ 2080260 h 3139440"/>
                  <a:gd name="connsiteX373" fmla="*/ 3733800 w 5199380"/>
                  <a:gd name="connsiteY373" fmla="*/ 1973580 h 3139440"/>
                  <a:gd name="connsiteX374" fmla="*/ 3665220 w 5199380"/>
                  <a:gd name="connsiteY374" fmla="*/ 1981200 h 3139440"/>
                  <a:gd name="connsiteX375" fmla="*/ 3604260 w 5199380"/>
                  <a:gd name="connsiteY375" fmla="*/ 1996440 h 3139440"/>
                  <a:gd name="connsiteX376" fmla="*/ 3581400 w 5199380"/>
                  <a:gd name="connsiteY376" fmla="*/ 1988820 h 3139440"/>
                  <a:gd name="connsiteX377" fmla="*/ 3558540 w 5199380"/>
                  <a:gd name="connsiteY377" fmla="*/ 1973580 h 3139440"/>
                  <a:gd name="connsiteX378" fmla="*/ 3474720 w 5199380"/>
                  <a:gd name="connsiteY378" fmla="*/ 1981200 h 3139440"/>
                  <a:gd name="connsiteX379" fmla="*/ 3467100 w 5199380"/>
                  <a:gd name="connsiteY379" fmla="*/ 1958340 h 3139440"/>
                  <a:gd name="connsiteX380" fmla="*/ 3398520 w 5199380"/>
                  <a:gd name="connsiteY380" fmla="*/ 1920240 h 3139440"/>
                  <a:gd name="connsiteX381" fmla="*/ 3322320 w 5199380"/>
                  <a:gd name="connsiteY381" fmla="*/ 1943100 h 3139440"/>
                  <a:gd name="connsiteX382" fmla="*/ 3299460 w 5199380"/>
                  <a:gd name="connsiteY382" fmla="*/ 1965960 h 3139440"/>
                  <a:gd name="connsiteX383" fmla="*/ 3223260 w 5199380"/>
                  <a:gd name="connsiteY383" fmla="*/ 1950720 h 3139440"/>
                  <a:gd name="connsiteX384" fmla="*/ 3230880 w 5199380"/>
                  <a:gd name="connsiteY384" fmla="*/ 1927860 h 3139440"/>
                  <a:gd name="connsiteX385" fmla="*/ 3192780 w 5199380"/>
                  <a:gd name="connsiteY385" fmla="*/ 1874520 h 3139440"/>
                  <a:gd name="connsiteX386" fmla="*/ 3185160 w 5199380"/>
                  <a:gd name="connsiteY386" fmla="*/ 1798320 h 3139440"/>
                  <a:gd name="connsiteX387" fmla="*/ 3147060 w 5199380"/>
                  <a:gd name="connsiteY387" fmla="*/ 1783080 h 3139440"/>
                  <a:gd name="connsiteX388" fmla="*/ 3139440 w 5199380"/>
                  <a:gd name="connsiteY388" fmla="*/ 1706880 h 3139440"/>
                  <a:gd name="connsiteX389" fmla="*/ 3131820 w 5199380"/>
                  <a:gd name="connsiteY389" fmla="*/ 1668780 h 3139440"/>
                  <a:gd name="connsiteX390" fmla="*/ 3147060 w 5199380"/>
                  <a:gd name="connsiteY390" fmla="*/ 1554480 h 3139440"/>
                  <a:gd name="connsiteX391" fmla="*/ 3162300 w 5199380"/>
                  <a:gd name="connsiteY391" fmla="*/ 1531620 h 3139440"/>
                  <a:gd name="connsiteX392" fmla="*/ 3177540 w 5199380"/>
                  <a:gd name="connsiteY392" fmla="*/ 1501140 h 3139440"/>
                  <a:gd name="connsiteX393" fmla="*/ 3200400 w 5199380"/>
                  <a:gd name="connsiteY393" fmla="*/ 1447800 h 3139440"/>
                  <a:gd name="connsiteX394" fmla="*/ 3215640 w 5199380"/>
                  <a:gd name="connsiteY394" fmla="*/ 1424940 h 3139440"/>
                  <a:gd name="connsiteX395" fmla="*/ 3246120 w 5199380"/>
                  <a:gd name="connsiteY395" fmla="*/ 1363980 h 3139440"/>
                  <a:gd name="connsiteX396" fmla="*/ 3276600 w 5199380"/>
                  <a:gd name="connsiteY396" fmla="*/ 1310640 h 3139440"/>
                  <a:gd name="connsiteX397" fmla="*/ 3291840 w 5199380"/>
                  <a:gd name="connsiteY397" fmla="*/ 1287780 h 3139440"/>
                  <a:gd name="connsiteX398" fmla="*/ 3307080 w 5199380"/>
                  <a:gd name="connsiteY398" fmla="*/ 1257300 h 3139440"/>
                  <a:gd name="connsiteX399" fmla="*/ 3352800 w 5199380"/>
                  <a:gd name="connsiteY399" fmla="*/ 1211580 h 3139440"/>
                  <a:gd name="connsiteX400" fmla="*/ 3329940 w 5199380"/>
                  <a:gd name="connsiteY400" fmla="*/ 1165860 h 3139440"/>
                  <a:gd name="connsiteX401" fmla="*/ 3337560 w 5199380"/>
                  <a:gd name="connsiteY401" fmla="*/ 1120140 h 3139440"/>
                  <a:gd name="connsiteX402" fmla="*/ 3345180 w 5199380"/>
                  <a:gd name="connsiteY402" fmla="*/ 1089660 h 3139440"/>
                  <a:gd name="connsiteX403" fmla="*/ 3375660 w 5199380"/>
                  <a:gd name="connsiteY403" fmla="*/ 1043940 h 3139440"/>
                  <a:gd name="connsiteX404" fmla="*/ 3436620 w 5199380"/>
                  <a:gd name="connsiteY404" fmla="*/ 1036320 h 3139440"/>
                  <a:gd name="connsiteX405" fmla="*/ 3459480 w 5199380"/>
                  <a:gd name="connsiteY405" fmla="*/ 1021080 h 3139440"/>
                  <a:gd name="connsiteX406" fmla="*/ 3482340 w 5199380"/>
                  <a:gd name="connsiteY406" fmla="*/ 998220 h 3139440"/>
                  <a:gd name="connsiteX407" fmla="*/ 3505200 w 5199380"/>
                  <a:gd name="connsiteY407" fmla="*/ 990600 h 3139440"/>
                  <a:gd name="connsiteX408" fmla="*/ 3512820 w 5199380"/>
                  <a:gd name="connsiteY408" fmla="*/ 906780 h 3139440"/>
                  <a:gd name="connsiteX409" fmla="*/ 3482340 w 5199380"/>
                  <a:gd name="connsiteY409" fmla="*/ 899160 h 3139440"/>
                  <a:gd name="connsiteX410" fmla="*/ 3467100 w 5199380"/>
                  <a:gd name="connsiteY410" fmla="*/ 876300 h 3139440"/>
                  <a:gd name="connsiteX411" fmla="*/ 3482340 w 5199380"/>
                  <a:gd name="connsiteY411" fmla="*/ 807720 h 3139440"/>
                  <a:gd name="connsiteX412" fmla="*/ 3436620 w 5199380"/>
                  <a:gd name="connsiteY412" fmla="*/ 746760 h 3139440"/>
                  <a:gd name="connsiteX413" fmla="*/ 3406140 w 5199380"/>
                  <a:gd name="connsiteY413" fmla="*/ 731520 h 3139440"/>
                  <a:gd name="connsiteX414" fmla="*/ 3375660 w 5199380"/>
                  <a:gd name="connsiteY414" fmla="*/ 739140 h 3139440"/>
                  <a:gd name="connsiteX415" fmla="*/ 3352800 w 5199380"/>
                  <a:gd name="connsiteY415" fmla="*/ 800100 h 3139440"/>
                  <a:gd name="connsiteX416" fmla="*/ 3284220 w 5199380"/>
                  <a:gd name="connsiteY416" fmla="*/ 822960 h 3139440"/>
                  <a:gd name="connsiteX417" fmla="*/ 3291840 w 5199380"/>
                  <a:gd name="connsiteY417" fmla="*/ 876300 h 3139440"/>
                  <a:gd name="connsiteX418" fmla="*/ 3322320 w 5199380"/>
                  <a:gd name="connsiteY418" fmla="*/ 891540 h 3139440"/>
                  <a:gd name="connsiteX419" fmla="*/ 3345180 w 5199380"/>
                  <a:gd name="connsiteY419" fmla="*/ 906780 h 3139440"/>
                  <a:gd name="connsiteX420" fmla="*/ 3329940 w 5199380"/>
                  <a:gd name="connsiteY420" fmla="*/ 960120 h 3139440"/>
                  <a:gd name="connsiteX421" fmla="*/ 3291840 w 5199380"/>
                  <a:gd name="connsiteY421" fmla="*/ 944880 h 3139440"/>
                  <a:gd name="connsiteX422" fmla="*/ 3268980 w 5199380"/>
                  <a:gd name="connsiteY422" fmla="*/ 929640 h 3139440"/>
                  <a:gd name="connsiteX423" fmla="*/ 3253740 w 5199380"/>
                  <a:gd name="connsiteY423" fmla="*/ 899160 h 3139440"/>
                  <a:gd name="connsiteX424" fmla="*/ 3238500 w 5199380"/>
                  <a:gd name="connsiteY424" fmla="*/ 838200 h 3139440"/>
                  <a:gd name="connsiteX425" fmla="*/ 3215640 w 5199380"/>
                  <a:gd name="connsiteY425" fmla="*/ 830580 h 3139440"/>
                  <a:gd name="connsiteX426" fmla="*/ 3177540 w 5199380"/>
                  <a:gd name="connsiteY426" fmla="*/ 822960 h 3139440"/>
                  <a:gd name="connsiteX427" fmla="*/ 3101340 w 5199380"/>
                  <a:gd name="connsiteY427" fmla="*/ 792480 h 3139440"/>
                  <a:gd name="connsiteX428" fmla="*/ 3116580 w 5199380"/>
                  <a:gd name="connsiteY428" fmla="*/ 739140 h 3139440"/>
                  <a:gd name="connsiteX429" fmla="*/ 3101340 w 5199380"/>
                  <a:gd name="connsiteY429" fmla="*/ 701040 h 3139440"/>
                  <a:gd name="connsiteX430" fmla="*/ 3093720 w 5199380"/>
                  <a:gd name="connsiteY430" fmla="*/ 678180 h 3139440"/>
                  <a:gd name="connsiteX431" fmla="*/ 3070860 w 5199380"/>
                  <a:gd name="connsiteY431" fmla="*/ 670560 h 3139440"/>
                  <a:gd name="connsiteX432" fmla="*/ 3063240 w 5199380"/>
                  <a:gd name="connsiteY432" fmla="*/ 647700 h 3139440"/>
                  <a:gd name="connsiteX433" fmla="*/ 2979420 w 5199380"/>
                  <a:gd name="connsiteY433" fmla="*/ 632460 h 3139440"/>
                  <a:gd name="connsiteX434" fmla="*/ 2971800 w 5199380"/>
                  <a:gd name="connsiteY434" fmla="*/ 662940 h 3139440"/>
                  <a:gd name="connsiteX435" fmla="*/ 2994660 w 5199380"/>
                  <a:gd name="connsiteY435" fmla="*/ 723900 h 3139440"/>
                  <a:gd name="connsiteX436" fmla="*/ 3002280 w 5199380"/>
                  <a:gd name="connsiteY436" fmla="*/ 746760 h 3139440"/>
                  <a:gd name="connsiteX437" fmla="*/ 3009900 w 5199380"/>
                  <a:gd name="connsiteY437" fmla="*/ 800100 h 3139440"/>
                  <a:gd name="connsiteX438" fmla="*/ 3032760 w 5199380"/>
                  <a:gd name="connsiteY438" fmla="*/ 807720 h 3139440"/>
                  <a:gd name="connsiteX439" fmla="*/ 3063240 w 5199380"/>
                  <a:gd name="connsiteY439" fmla="*/ 861060 h 3139440"/>
                  <a:gd name="connsiteX440" fmla="*/ 3017520 w 5199380"/>
                  <a:gd name="connsiteY440" fmla="*/ 960120 h 3139440"/>
                  <a:gd name="connsiteX441" fmla="*/ 2987040 w 5199380"/>
                  <a:gd name="connsiteY441" fmla="*/ 998220 h 3139440"/>
                  <a:gd name="connsiteX442" fmla="*/ 2971800 w 5199380"/>
                  <a:gd name="connsiteY442" fmla="*/ 1051560 h 3139440"/>
                  <a:gd name="connsiteX443" fmla="*/ 2964180 w 5199380"/>
                  <a:gd name="connsiteY443" fmla="*/ 998220 h 3139440"/>
                  <a:gd name="connsiteX444" fmla="*/ 2956560 w 5199380"/>
                  <a:gd name="connsiteY444" fmla="*/ 975360 h 3139440"/>
                  <a:gd name="connsiteX445" fmla="*/ 2964180 w 5199380"/>
                  <a:gd name="connsiteY445" fmla="*/ 937260 h 3139440"/>
                  <a:gd name="connsiteX446" fmla="*/ 2941320 w 5199380"/>
                  <a:gd name="connsiteY446" fmla="*/ 929640 h 3139440"/>
                  <a:gd name="connsiteX447" fmla="*/ 2880360 w 5199380"/>
                  <a:gd name="connsiteY447" fmla="*/ 960120 h 3139440"/>
                  <a:gd name="connsiteX448" fmla="*/ 2849880 w 5199380"/>
                  <a:gd name="connsiteY448" fmla="*/ 967740 h 3139440"/>
                  <a:gd name="connsiteX449" fmla="*/ 2788920 w 5199380"/>
                  <a:gd name="connsiteY449" fmla="*/ 944880 h 3139440"/>
                  <a:gd name="connsiteX450" fmla="*/ 2727960 w 5199380"/>
                  <a:gd name="connsiteY450" fmla="*/ 960120 h 3139440"/>
                  <a:gd name="connsiteX451" fmla="*/ 2689860 w 5199380"/>
                  <a:gd name="connsiteY451" fmla="*/ 944880 h 3139440"/>
                  <a:gd name="connsiteX452" fmla="*/ 2667000 w 5199380"/>
                  <a:gd name="connsiteY452" fmla="*/ 922020 h 3139440"/>
                  <a:gd name="connsiteX453" fmla="*/ 2644140 w 5199380"/>
                  <a:gd name="connsiteY453" fmla="*/ 906780 h 3139440"/>
                  <a:gd name="connsiteX454" fmla="*/ 2575560 w 5199380"/>
                  <a:gd name="connsiteY454" fmla="*/ 967740 h 3139440"/>
                  <a:gd name="connsiteX455" fmla="*/ 2590800 w 5199380"/>
                  <a:gd name="connsiteY455" fmla="*/ 990600 h 3139440"/>
                  <a:gd name="connsiteX456" fmla="*/ 2583180 w 5199380"/>
                  <a:gd name="connsiteY456" fmla="*/ 1013460 h 3139440"/>
                  <a:gd name="connsiteX457" fmla="*/ 2583180 w 5199380"/>
                  <a:gd name="connsiteY457" fmla="*/ 1082040 h 3139440"/>
                  <a:gd name="connsiteX458" fmla="*/ 2560320 w 5199380"/>
                  <a:gd name="connsiteY458" fmla="*/ 1089660 h 3139440"/>
                  <a:gd name="connsiteX459" fmla="*/ 2529840 w 5199380"/>
                  <a:gd name="connsiteY459" fmla="*/ 1028700 h 3139440"/>
                  <a:gd name="connsiteX460" fmla="*/ 2522220 w 5199380"/>
                  <a:gd name="connsiteY460" fmla="*/ 990600 h 3139440"/>
                  <a:gd name="connsiteX461" fmla="*/ 2506980 w 5199380"/>
                  <a:gd name="connsiteY461" fmla="*/ 967740 h 3139440"/>
                  <a:gd name="connsiteX462" fmla="*/ 2499360 w 5199380"/>
                  <a:gd name="connsiteY462" fmla="*/ 944880 h 3139440"/>
                  <a:gd name="connsiteX463" fmla="*/ 2468880 w 5199380"/>
                  <a:gd name="connsiteY463" fmla="*/ 929640 h 3139440"/>
                  <a:gd name="connsiteX464" fmla="*/ 2369820 w 5199380"/>
                  <a:gd name="connsiteY464" fmla="*/ 929640 h 3139440"/>
                  <a:gd name="connsiteX465" fmla="*/ 2362200 w 5199380"/>
                  <a:gd name="connsiteY465" fmla="*/ 868680 h 3139440"/>
                  <a:gd name="connsiteX466" fmla="*/ 2308860 w 5199380"/>
                  <a:gd name="connsiteY466" fmla="*/ 838200 h 3139440"/>
                  <a:gd name="connsiteX467" fmla="*/ 2263140 w 5199380"/>
                  <a:gd name="connsiteY467" fmla="*/ 807720 h 3139440"/>
                  <a:gd name="connsiteX468" fmla="*/ 2247900 w 5199380"/>
                  <a:gd name="connsiteY468" fmla="*/ 784860 h 3139440"/>
                  <a:gd name="connsiteX469" fmla="*/ 2186940 w 5199380"/>
                  <a:gd name="connsiteY469" fmla="*/ 739140 h 3139440"/>
                  <a:gd name="connsiteX470" fmla="*/ 2133600 w 5199380"/>
                  <a:gd name="connsiteY470" fmla="*/ 670560 h 3139440"/>
                  <a:gd name="connsiteX471" fmla="*/ 2110740 w 5199380"/>
                  <a:gd name="connsiteY471" fmla="*/ 685800 h 3139440"/>
                  <a:gd name="connsiteX472" fmla="*/ 2103120 w 5199380"/>
                  <a:gd name="connsiteY472" fmla="*/ 708660 h 3139440"/>
                  <a:gd name="connsiteX473" fmla="*/ 2087880 w 5199380"/>
                  <a:gd name="connsiteY473" fmla="*/ 731520 h 3139440"/>
                  <a:gd name="connsiteX474" fmla="*/ 2057400 w 5199380"/>
                  <a:gd name="connsiteY474" fmla="*/ 693420 h 3139440"/>
                  <a:gd name="connsiteX475" fmla="*/ 2072640 w 5199380"/>
                  <a:gd name="connsiteY475" fmla="*/ 670560 h 3139440"/>
                  <a:gd name="connsiteX476" fmla="*/ 2026920 w 5199380"/>
                  <a:gd name="connsiteY476" fmla="*/ 662940 h 3139440"/>
                  <a:gd name="connsiteX477" fmla="*/ 1996440 w 5199380"/>
                  <a:gd name="connsiteY477" fmla="*/ 640080 h 3139440"/>
                  <a:gd name="connsiteX478" fmla="*/ 1973580 w 5199380"/>
                  <a:gd name="connsiteY478" fmla="*/ 594360 h 3139440"/>
                  <a:gd name="connsiteX479" fmla="*/ 1958340 w 5199380"/>
                  <a:gd name="connsiteY479" fmla="*/ 624840 h 3139440"/>
                  <a:gd name="connsiteX480" fmla="*/ 1935480 w 5199380"/>
                  <a:gd name="connsiteY480" fmla="*/ 647700 h 3139440"/>
                  <a:gd name="connsiteX481" fmla="*/ 1912620 w 5199380"/>
                  <a:gd name="connsiteY481" fmla="*/ 624840 h 3139440"/>
                  <a:gd name="connsiteX482" fmla="*/ 1897380 w 5199380"/>
                  <a:gd name="connsiteY482" fmla="*/ 571500 h 3139440"/>
                  <a:gd name="connsiteX483" fmla="*/ 1874520 w 5199380"/>
                  <a:gd name="connsiteY483" fmla="*/ 586740 h 3139440"/>
                  <a:gd name="connsiteX484" fmla="*/ 1790700 w 5199380"/>
                  <a:gd name="connsiteY484" fmla="*/ 601980 h 3139440"/>
                  <a:gd name="connsiteX485" fmla="*/ 1760220 w 5199380"/>
                  <a:gd name="connsiteY485" fmla="*/ 617220 h 3139440"/>
                  <a:gd name="connsiteX486" fmla="*/ 1744980 w 5199380"/>
                  <a:gd name="connsiteY486" fmla="*/ 624840 h 313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</a:cxnLst>
                <a:rect l="l" t="t" r="r" b="b"/>
                <a:pathLst>
                  <a:path w="5199380" h="3139440">
                    <a:moveTo>
                      <a:pt x="1744980" y="624840"/>
                    </a:moveTo>
                    <a:cubicBezTo>
                      <a:pt x="1737360" y="624840"/>
                      <a:pt x="1724723" y="619492"/>
                      <a:pt x="1714500" y="617220"/>
                    </a:cubicBezTo>
                    <a:cubicBezTo>
                      <a:pt x="1701857" y="614410"/>
                      <a:pt x="1687176" y="616784"/>
                      <a:pt x="1676400" y="609600"/>
                    </a:cubicBezTo>
                    <a:cubicBezTo>
                      <a:pt x="1669717" y="605145"/>
                      <a:pt x="1673235" y="593423"/>
                      <a:pt x="1668780" y="586740"/>
                    </a:cubicBezTo>
                    <a:cubicBezTo>
                      <a:pt x="1657046" y="569139"/>
                      <a:pt x="1639928" y="559885"/>
                      <a:pt x="1623060" y="548640"/>
                    </a:cubicBezTo>
                    <a:cubicBezTo>
                      <a:pt x="1610289" y="497556"/>
                      <a:pt x="1627406" y="533238"/>
                      <a:pt x="1584960" y="502920"/>
                    </a:cubicBezTo>
                    <a:cubicBezTo>
                      <a:pt x="1510684" y="449866"/>
                      <a:pt x="1606270" y="509183"/>
                      <a:pt x="1546860" y="457200"/>
                    </a:cubicBezTo>
                    <a:cubicBezTo>
                      <a:pt x="1533076" y="445139"/>
                      <a:pt x="1501140" y="426720"/>
                      <a:pt x="1501140" y="426720"/>
                    </a:cubicBezTo>
                    <a:cubicBezTo>
                      <a:pt x="1449190" y="348796"/>
                      <a:pt x="1532797" y="477607"/>
                      <a:pt x="1470660" y="365760"/>
                    </a:cubicBezTo>
                    <a:cubicBezTo>
                      <a:pt x="1445747" y="320917"/>
                      <a:pt x="1449349" y="347506"/>
                      <a:pt x="1417320" y="304800"/>
                    </a:cubicBezTo>
                    <a:cubicBezTo>
                      <a:pt x="1410504" y="295713"/>
                      <a:pt x="1411167" y="281136"/>
                      <a:pt x="1402080" y="274320"/>
                    </a:cubicBezTo>
                    <a:cubicBezTo>
                      <a:pt x="1389229" y="264681"/>
                      <a:pt x="1371600" y="264160"/>
                      <a:pt x="1356360" y="259080"/>
                    </a:cubicBezTo>
                    <a:lnTo>
                      <a:pt x="1333500" y="251460"/>
                    </a:lnTo>
                    <a:cubicBezTo>
                      <a:pt x="1330960" y="243840"/>
                      <a:pt x="1328087" y="236323"/>
                      <a:pt x="1325880" y="228600"/>
                    </a:cubicBezTo>
                    <a:cubicBezTo>
                      <a:pt x="1323003" y="218530"/>
                      <a:pt x="1322385" y="207746"/>
                      <a:pt x="1318260" y="198120"/>
                    </a:cubicBezTo>
                    <a:cubicBezTo>
                      <a:pt x="1314652" y="189702"/>
                      <a:pt x="1308100" y="182880"/>
                      <a:pt x="1303020" y="175260"/>
                    </a:cubicBezTo>
                    <a:lnTo>
                      <a:pt x="1318260" y="114300"/>
                    </a:lnTo>
                    <a:lnTo>
                      <a:pt x="1325880" y="83820"/>
                    </a:lnTo>
                    <a:cubicBezTo>
                      <a:pt x="1265389" y="63656"/>
                      <a:pt x="1335651" y="85652"/>
                      <a:pt x="1203960" y="60960"/>
                    </a:cubicBezTo>
                    <a:cubicBezTo>
                      <a:pt x="1196065" y="59480"/>
                      <a:pt x="1188892" y="55288"/>
                      <a:pt x="1181100" y="53340"/>
                    </a:cubicBezTo>
                    <a:cubicBezTo>
                      <a:pt x="1168535" y="50199"/>
                      <a:pt x="1155700" y="48260"/>
                      <a:pt x="1143000" y="45720"/>
                    </a:cubicBezTo>
                    <a:cubicBezTo>
                      <a:pt x="1132840" y="40640"/>
                      <a:pt x="1123067" y="34699"/>
                      <a:pt x="1112520" y="30480"/>
                    </a:cubicBezTo>
                    <a:cubicBezTo>
                      <a:pt x="1097605" y="24514"/>
                      <a:pt x="1082040" y="20320"/>
                      <a:pt x="1066800" y="15240"/>
                    </a:cubicBezTo>
                    <a:cubicBezTo>
                      <a:pt x="1034005" y="4308"/>
                      <a:pt x="1051732" y="9568"/>
                      <a:pt x="1013460" y="0"/>
                    </a:cubicBezTo>
                    <a:cubicBezTo>
                      <a:pt x="1005840" y="5080"/>
                      <a:pt x="996321" y="8089"/>
                      <a:pt x="990600" y="15240"/>
                    </a:cubicBezTo>
                    <a:cubicBezTo>
                      <a:pt x="985582" y="21512"/>
                      <a:pt x="988660" y="32420"/>
                      <a:pt x="982980" y="38100"/>
                    </a:cubicBezTo>
                    <a:cubicBezTo>
                      <a:pt x="968874" y="52206"/>
                      <a:pt x="909843" y="65528"/>
                      <a:pt x="899160" y="68580"/>
                    </a:cubicBezTo>
                    <a:cubicBezTo>
                      <a:pt x="896620" y="76200"/>
                      <a:pt x="893282" y="83599"/>
                      <a:pt x="891540" y="91440"/>
                    </a:cubicBezTo>
                    <a:cubicBezTo>
                      <a:pt x="888188" y="106522"/>
                      <a:pt x="893975" y="125429"/>
                      <a:pt x="883920" y="137160"/>
                    </a:cubicBezTo>
                    <a:cubicBezTo>
                      <a:pt x="875491" y="146994"/>
                      <a:pt x="858520" y="142240"/>
                      <a:pt x="845820" y="144780"/>
                    </a:cubicBezTo>
                    <a:cubicBezTo>
                      <a:pt x="869695" y="180593"/>
                      <a:pt x="877369" y="181624"/>
                      <a:pt x="853440" y="243840"/>
                    </a:cubicBezTo>
                    <a:cubicBezTo>
                      <a:pt x="848881" y="255693"/>
                      <a:pt x="833120" y="259080"/>
                      <a:pt x="822960" y="266700"/>
                    </a:cubicBezTo>
                    <a:cubicBezTo>
                      <a:pt x="820420" y="274320"/>
                      <a:pt x="821876" y="284891"/>
                      <a:pt x="815340" y="289560"/>
                    </a:cubicBezTo>
                    <a:cubicBezTo>
                      <a:pt x="802268" y="298897"/>
                      <a:pt x="769620" y="304800"/>
                      <a:pt x="769620" y="304800"/>
                    </a:cubicBezTo>
                    <a:cubicBezTo>
                      <a:pt x="762000" y="302260"/>
                      <a:pt x="748502" y="305021"/>
                      <a:pt x="746760" y="297180"/>
                    </a:cubicBezTo>
                    <a:cubicBezTo>
                      <a:pt x="737274" y="254495"/>
                      <a:pt x="751179" y="241022"/>
                      <a:pt x="769620" y="213360"/>
                    </a:cubicBezTo>
                    <a:cubicBezTo>
                      <a:pt x="754380" y="208280"/>
                      <a:pt x="738268" y="205304"/>
                      <a:pt x="723900" y="198120"/>
                    </a:cubicBezTo>
                    <a:cubicBezTo>
                      <a:pt x="653573" y="162956"/>
                      <a:pt x="684980" y="173150"/>
                      <a:pt x="632460" y="160020"/>
                    </a:cubicBezTo>
                    <a:cubicBezTo>
                      <a:pt x="615164" y="211908"/>
                      <a:pt x="636935" y="148088"/>
                      <a:pt x="609600" y="220980"/>
                    </a:cubicBezTo>
                    <a:cubicBezTo>
                      <a:pt x="606780" y="228501"/>
                      <a:pt x="606435" y="237157"/>
                      <a:pt x="601980" y="243840"/>
                    </a:cubicBezTo>
                    <a:cubicBezTo>
                      <a:pt x="596002" y="252806"/>
                      <a:pt x="586740" y="259080"/>
                      <a:pt x="579120" y="266700"/>
                    </a:cubicBezTo>
                    <a:cubicBezTo>
                      <a:pt x="584200" y="274320"/>
                      <a:pt x="587884" y="283084"/>
                      <a:pt x="594360" y="289560"/>
                    </a:cubicBezTo>
                    <a:cubicBezTo>
                      <a:pt x="600836" y="296036"/>
                      <a:pt x="611499" y="297649"/>
                      <a:pt x="617220" y="304800"/>
                    </a:cubicBezTo>
                    <a:cubicBezTo>
                      <a:pt x="644265" y="338606"/>
                      <a:pt x="601539" y="318402"/>
                      <a:pt x="640080" y="350520"/>
                    </a:cubicBezTo>
                    <a:cubicBezTo>
                      <a:pt x="657157" y="364751"/>
                      <a:pt x="680533" y="368253"/>
                      <a:pt x="701040" y="373380"/>
                    </a:cubicBezTo>
                    <a:cubicBezTo>
                      <a:pt x="711200" y="381000"/>
                      <a:pt x="728440" y="383919"/>
                      <a:pt x="731520" y="396240"/>
                    </a:cubicBezTo>
                    <a:cubicBezTo>
                      <a:pt x="743268" y="443231"/>
                      <a:pt x="692807" y="438252"/>
                      <a:pt x="670560" y="441960"/>
                    </a:cubicBezTo>
                    <a:cubicBezTo>
                      <a:pt x="657860" y="439420"/>
                      <a:pt x="644044" y="440132"/>
                      <a:pt x="632460" y="434340"/>
                    </a:cubicBezTo>
                    <a:cubicBezTo>
                      <a:pt x="622821" y="429521"/>
                      <a:pt x="618566" y="417458"/>
                      <a:pt x="609600" y="411480"/>
                    </a:cubicBezTo>
                    <a:cubicBezTo>
                      <a:pt x="602917" y="407025"/>
                      <a:pt x="594360" y="406400"/>
                      <a:pt x="586740" y="403860"/>
                    </a:cubicBezTo>
                    <a:cubicBezTo>
                      <a:pt x="576580" y="406400"/>
                      <a:pt x="565984" y="415369"/>
                      <a:pt x="556260" y="411480"/>
                    </a:cubicBezTo>
                    <a:cubicBezTo>
                      <a:pt x="548802" y="408497"/>
                      <a:pt x="553095" y="395303"/>
                      <a:pt x="548640" y="388620"/>
                    </a:cubicBezTo>
                    <a:cubicBezTo>
                      <a:pt x="542662" y="379654"/>
                      <a:pt x="533400" y="373380"/>
                      <a:pt x="525780" y="365760"/>
                    </a:cubicBezTo>
                    <a:cubicBezTo>
                      <a:pt x="460266" y="409436"/>
                      <a:pt x="543156" y="357072"/>
                      <a:pt x="480060" y="388620"/>
                    </a:cubicBezTo>
                    <a:cubicBezTo>
                      <a:pt x="427437" y="414932"/>
                      <a:pt x="490155" y="395621"/>
                      <a:pt x="426720" y="411480"/>
                    </a:cubicBezTo>
                    <a:cubicBezTo>
                      <a:pt x="424180" y="419100"/>
                      <a:pt x="424780" y="428660"/>
                      <a:pt x="419100" y="434340"/>
                    </a:cubicBezTo>
                    <a:cubicBezTo>
                      <a:pt x="413420" y="440020"/>
                      <a:pt x="402410" y="436818"/>
                      <a:pt x="396240" y="441960"/>
                    </a:cubicBezTo>
                    <a:cubicBezTo>
                      <a:pt x="386484" y="450090"/>
                      <a:pt x="379548" y="461338"/>
                      <a:pt x="373380" y="472440"/>
                    </a:cubicBezTo>
                    <a:cubicBezTo>
                      <a:pt x="366737" y="484397"/>
                      <a:pt x="369869" y="503503"/>
                      <a:pt x="358140" y="510540"/>
                    </a:cubicBezTo>
                    <a:cubicBezTo>
                      <a:pt x="340580" y="521076"/>
                      <a:pt x="317500" y="515620"/>
                      <a:pt x="297180" y="518160"/>
                    </a:cubicBezTo>
                    <a:cubicBezTo>
                      <a:pt x="282524" y="540145"/>
                      <a:pt x="269159" y="548518"/>
                      <a:pt x="289560" y="579120"/>
                    </a:cubicBezTo>
                    <a:cubicBezTo>
                      <a:pt x="294015" y="585803"/>
                      <a:pt x="305236" y="583148"/>
                      <a:pt x="312420" y="586740"/>
                    </a:cubicBezTo>
                    <a:cubicBezTo>
                      <a:pt x="320611" y="590836"/>
                      <a:pt x="326911" y="598261"/>
                      <a:pt x="335280" y="601980"/>
                    </a:cubicBezTo>
                    <a:cubicBezTo>
                      <a:pt x="349960" y="608504"/>
                      <a:pt x="381000" y="617220"/>
                      <a:pt x="381000" y="617220"/>
                    </a:cubicBezTo>
                    <a:cubicBezTo>
                      <a:pt x="388620" y="627380"/>
                      <a:pt x="402285" y="635098"/>
                      <a:pt x="403860" y="647700"/>
                    </a:cubicBezTo>
                    <a:cubicBezTo>
                      <a:pt x="405269" y="658972"/>
                      <a:pt x="396652" y="670148"/>
                      <a:pt x="388620" y="678180"/>
                    </a:cubicBezTo>
                    <a:cubicBezTo>
                      <a:pt x="380588" y="686212"/>
                      <a:pt x="368003" y="687784"/>
                      <a:pt x="358140" y="693420"/>
                    </a:cubicBezTo>
                    <a:cubicBezTo>
                      <a:pt x="314021" y="718631"/>
                      <a:pt x="358491" y="704792"/>
                      <a:pt x="289560" y="716280"/>
                    </a:cubicBezTo>
                    <a:cubicBezTo>
                      <a:pt x="284480" y="726440"/>
                      <a:pt x="275729" y="735488"/>
                      <a:pt x="274320" y="746760"/>
                    </a:cubicBezTo>
                    <a:cubicBezTo>
                      <a:pt x="268864" y="790410"/>
                      <a:pt x="287396" y="776770"/>
                      <a:pt x="312420" y="769620"/>
                    </a:cubicBezTo>
                    <a:cubicBezTo>
                      <a:pt x="340025" y="761733"/>
                      <a:pt x="333093" y="763458"/>
                      <a:pt x="358140" y="746760"/>
                    </a:cubicBezTo>
                    <a:cubicBezTo>
                      <a:pt x="368300" y="751840"/>
                      <a:pt x="382776" y="752260"/>
                      <a:pt x="388620" y="762000"/>
                    </a:cubicBezTo>
                    <a:cubicBezTo>
                      <a:pt x="393601" y="770302"/>
                      <a:pt x="367786" y="804681"/>
                      <a:pt x="365760" y="807720"/>
                    </a:cubicBezTo>
                    <a:cubicBezTo>
                      <a:pt x="368300" y="817880"/>
                      <a:pt x="364186" y="833185"/>
                      <a:pt x="373380" y="838200"/>
                    </a:cubicBezTo>
                    <a:cubicBezTo>
                      <a:pt x="396120" y="850604"/>
                      <a:pt x="424674" y="846324"/>
                      <a:pt x="449580" y="853440"/>
                    </a:cubicBezTo>
                    <a:cubicBezTo>
                      <a:pt x="460502" y="856561"/>
                      <a:pt x="469900" y="863600"/>
                      <a:pt x="480060" y="868680"/>
                    </a:cubicBezTo>
                    <a:cubicBezTo>
                      <a:pt x="454660" y="878840"/>
                      <a:pt x="420274" y="877275"/>
                      <a:pt x="403860" y="899160"/>
                    </a:cubicBezTo>
                    <a:cubicBezTo>
                      <a:pt x="385458" y="923696"/>
                      <a:pt x="375183" y="940390"/>
                      <a:pt x="350520" y="960120"/>
                    </a:cubicBezTo>
                    <a:cubicBezTo>
                      <a:pt x="336217" y="971562"/>
                      <a:pt x="304800" y="990600"/>
                      <a:pt x="304800" y="990600"/>
                    </a:cubicBezTo>
                    <a:cubicBezTo>
                      <a:pt x="279400" y="988060"/>
                      <a:pt x="253830" y="986862"/>
                      <a:pt x="228600" y="982980"/>
                    </a:cubicBezTo>
                    <a:cubicBezTo>
                      <a:pt x="220661" y="981759"/>
                      <a:pt x="211420" y="981040"/>
                      <a:pt x="205740" y="975360"/>
                    </a:cubicBezTo>
                    <a:cubicBezTo>
                      <a:pt x="200060" y="969680"/>
                      <a:pt x="203800" y="958180"/>
                      <a:pt x="198120" y="952500"/>
                    </a:cubicBezTo>
                    <a:cubicBezTo>
                      <a:pt x="192440" y="946820"/>
                      <a:pt x="182643" y="948044"/>
                      <a:pt x="175260" y="944880"/>
                    </a:cubicBezTo>
                    <a:cubicBezTo>
                      <a:pt x="164819" y="940405"/>
                      <a:pt x="154940" y="934720"/>
                      <a:pt x="144780" y="929640"/>
                    </a:cubicBezTo>
                    <a:cubicBezTo>
                      <a:pt x="142240" y="922020"/>
                      <a:pt x="143696" y="911449"/>
                      <a:pt x="137160" y="906780"/>
                    </a:cubicBezTo>
                    <a:cubicBezTo>
                      <a:pt x="124088" y="897443"/>
                      <a:pt x="91440" y="891540"/>
                      <a:pt x="91440" y="891540"/>
                    </a:cubicBezTo>
                    <a:cubicBezTo>
                      <a:pt x="73660" y="894080"/>
                      <a:pt x="54776" y="892490"/>
                      <a:pt x="38100" y="899160"/>
                    </a:cubicBezTo>
                    <a:cubicBezTo>
                      <a:pt x="24766" y="904494"/>
                      <a:pt x="7619" y="933451"/>
                      <a:pt x="0" y="944880"/>
                    </a:cubicBezTo>
                    <a:cubicBezTo>
                      <a:pt x="4152" y="957336"/>
                      <a:pt x="10421" y="982825"/>
                      <a:pt x="22860" y="990600"/>
                    </a:cubicBezTo>
                    <a:cubicBezTo>
                      <a:pt x="53194" y="1009559"/>
                      <a:pt x="97018" y="1007362"/>
                      <a:pt x="129540" y="1013460"/>
                    </a:cubicBezTo>
                    <a:cubicBezTo>
                      <a:pt x="150127" y="1017320"/>
                      <a:pt x="171766" y="1019333"/>
                      <a:pt x="190500" y="1028700"/>
                    </a:cubicBezTo>
                    <a:cubicBezTo>
                      <a:pt x="230347" y="1048624"/>
                      <a:pt x="209960" y="1041185"/>
                      <a:pt x="251460" y="1051560"/>
                    </a:cubicBezTo>
                    <a:cubicBezTo>
                      <a:pt x="264160" y="1049020"/>
                      <a:pt x="277433" y="1048488"/>
                      <a:pt x="289560" y="1043940"/>
                    </a:cubicBezTo>
                    <a:cubicBezTo>
                      <a:pt x="298135" y="1040724"/>
                      <a:pt x="304002" y="1032308"/>
                      <a:pt x="312420" y="1028700"/>
                    </a:cubicBezTo>
                    <a:cubicBezTo>
                      <a:pt x="322046" y="1024575"/>
                      <a:pt x="332740" y="1023620"/>
                      <a:pt x="342900" y="1021080"/>
                    </a:cubicBezTo>
                    <a:cubicBezTo>
                      <a:pt x="353060" y="1023620"/>
                      <a:pt x="363310" y="1025823"/>
                      <a:pt x="373380" y="1028700"/>
                    </a:cubicBezTo>
                    <a:cubicBezTo>
                      <a:pt x="381103" y="1030907"/>
                      <a:pt x="388208" y="1036320"/>
                      <a:pt x="396240" y="1036320"/>
                    </a:cubicBezTo>
                    <a:cubicBezTo>
                      <a:pt x="431891" y="1036320"/>
                      <a:pt x="467360" y="1031240"/>
                      <a:pt x="502920" y="1028700"/>
                    </a:cubicBezTo>
                    <a:cubicBezTo>
                      <a:pt x="510540" y="1026160"/>
                      <a:pt x="518759" y="1024981"/>
                      <a:pt x="525780" y="1021080"/>
                    </a:cubicBezTo>
                    <a:cubicBezTo>
                      <a:pt x="541791" y="1012185"/>
                      <a:pt x="571500" y="990600"/>
                      <a:pt x="571500" y="990600"/>
                    </a:cubicBezTo>
                    <a:cubicBezTo>
                      <a:pt x="578534" y="976532"/>
                      <a:pt x="591065" y="943438"/>
                      <a:pt x="609600" y="937260"/>
                    </a:cubicBezTo>
                    <a:cubicBezTo>
                      <a:pt x="617220" y="934720"/>
                      <a:pt x="624737" y="942673"/>
                      <a:pt x="632460" y="944880"/>
                    </a:cubicBezTo>
                    <a:cubicBezTo>
                      <a:pt x="642530" y="947757"/>
                      <a:pt x="652780" y="949960"/>
                      <a:pt x="662940" y="952500"/>
                    </a:cubicBezTo>
                    <a:cubicBezTo>
                      <a:pt x="680720" y="949960"/>
                      <a:pt x="699077" y="950041"/>
                      <a:pt x="716280" y="944880"/>
                    </a:cubicBezTo>
                    <a:cubicBezTo>
                      <a:pt x="738944" y="938081"/>
                      <a:pt x="743445" y="919150"/>
                      <a:pt x="762000" y="906780"/>
                    </a:cubicBezTo>
                    <a:cubicBezTo>
                      <a:pt x="768683" y="902325"/>
                      <a:pt x="777240" y="901700"/>
                      <a:pt x="784860" y="899160"/>
                    </a:cubicBezTo>
                    <a:cubicBezTo>
                      <a:pt x="795020" y="901700"/>
                      <a:pt x="805534" y="903103"/>
                      <a:pt x="815340" y="906780"/>
                    </a:cubicBezTo>
                    <a:cubicBezTo>
                      <a:pt x="825976" y="910768"/>
                      <a:pt x="855271" y="915719"/>
                      <a:pt x="845820" y="922020"/>
                    </a:cubicBezTo>
                    <a:cubicBezTo>
                      <a:pt x="824267" y="936388"/>
                      <a:pt x="769620" y="937260"/>
                      <a:pt x="769620" y="937260"/>
                    </a:cubicBezTo>
                    <a:cubicBezTo>
                      <a:pt x="759460" y="942340"/>
                      <a:pt x="749003" y="946864"/>
                      <a:pt x="739140" y="952500"/>
                    </a:cubicBezTo>
                    <a:cubicBezTo>
                      <a:pt x="723541" y="961414"/>
                      <a:pt x="698884" y="980787"/>
                      <a:pt x="685800" y="990600"/>
                    </a:cubicBezTo>
                    <a:cubicBezTo>
                      <a:pt x="688340" y="1000760"/>
                      <a:pt x="686878" y="1012902"/>
                      <a:pt x="693420" y="1021080"/>
                    </a:cubicBezTo>
                    <a:cubicBezTo>
                      <a:pt x="698438" y="1027352"/>
                      <a:pt x="708454" y="1026894"/>
                      <a:pt x="716280" y="1028700"/>
                    </a:cubicBezTo>
                    <a:cubicBezTo>
                      <a:pt x="741520" y="1034525"/>
                      <a:pt x="767906" y="1035749"/>
                      <a:pt x="792480" y="1043940"/>
                    </a:cubicBezTo>
                    <a:lnTo>
                      <a:pt x="838200" y="1059180"/>
                    </a:lnTo>
                    <a:lnTo>
                      <a:pt x="861060" y="1066800"/>
                    </a:lnTo>
                    <a:cubicBezTo>
                      <a:pt x="863600" y="1059180"/>
                      <a:pt x="863000" y="1049620"/>
                      <a:pt x="868680" y="1043940"/>
                    </a:cubicBezTo>
                    <a:cubicBezTo>
                      <a:pt x="893217" y="1019403"/>
                      <a:pt x="908005" y="1030469"/>
                      <a:pt x="937260" y="1036320"/>
                    </a:cubicBezTo>
                    <a:cubicBezTo>
                      <a:pt x="932180" y="1046480"/>
                      <a:pt x="923626" y="1055555"/>
                      <a:pt x="922020" y="1066800"/>
                    </a:cubicBezTo>
                    <a:cubicBezTo>
                      <a:pt x="920884" y="1074751"/>
                      <a:pt x="927433" y="1081937"/>
                      <a:pt x="929640" y="1089660"/>
                    </a:cubicBezTo>
                    <a:cubicBezTo>
                      <a:pt x="939503" y="1124180"/>
                      <a:pt x="933479" y="1135689"/>
                      <a:pt x="975360" y="1158240"/>
                    </a:cubicBezTo>
                    <a:cubicBezTo>
                      <a:pt x="993802" y="1168170"/>
                      <a:pt x="1016000" y="1168400"/>
                      <a:pt x="1036320" y="1173480"/>
                    </a:cubicBezTo>
                    <a:cubicBezTo>
                      <a:pt x="1041400" y="1181100"/>
                      <a:pt x="1044409" y="1190619"/>
                      <a:pt x="1051560" y="1196340"/>
                    </a:cubicBezTo>
                    <a:cubicBezTo>
                      <a:pt x="1057832" y="1201358"/>
                      <a:pt x="1068740" y="1198280"/>
                      <a:pt x="1074420" y="1203960"/>
                    </a:cubicBezTo>
                    <a:cubicBezTo>
                      <a:pt x="1080100" y="1209640"/>
                      <a:pt x="1076360" y="1221140"/>
                      <a:pt x="1082040" y="1226820"/>
                    </a:cubicBezTo>
                    <a:cubicBezTo>
                      <a:pt x="1090072" y="1234852"/>
                      <a:pt x="1102360" y="1236980"/>
                      <a:pt x="1112520" y="1242060"/>
                    </a:cubicBezTo>
                    <a:cubicBezTo>
                      <a:pt x="1117600" y="1259840"/>
                      <a:pt x="1122447" y="1277688"/>
                      <a:pt x="1127760" y="1295400"/>
                    </a:cubicBezTo>
                    <a:cubicBezTo>
                      <a:pt x="1130068" y="1303093"/>
                      <a:pt x="1131479" y="1311239"/>
                      <a:pt x="1135380" y="1318260"/>
                    </a:cubicBezTo>
                    <a:lnTo>
                      <a:pt x="1181100" y="1386840"/>
                    </a:lnTo>
                    <a:cubicBezTo>
                      <a:pt x="1186180" y="1394460"/>
                      <a:pt x="1193444" y="1401012"/>
                      <a:pt x="1196340" y="1409700"/>
                    </a:cubicBezTo>
                    <a:cubicBezTo>
                      <a:pt x="1202935" y="1429485"/>
                      <a:pt x="1210088" y="1452437"/>
                      <a:pt x="1219200" y="1470660"/>
                    </a:cubicBezTo>
                    <a:cubicBezTo>
                      <a:pt x="1223296" y="1478851"/>
                      <a:pt x="1229360" y="1485900"/>
                      <a:pt x="1234440" y="1493520"/>
                    </a:cubicBezTo>
                    <a:cubicBezTo>
                      <a:pt x="1231900" y="1503680"/>
                      <a:pt x="1225872" y="1513570"/>
                      <a:pt x="1226820" y="1524000"/>
                    </a:cubicBezTo>
                    <a:cubicBezTo>
                      <a:pt x="1230558" y="1565119"/>
                      <a:pt x="1238745" y="1572368"/>
                      <a:pt x="1257300" y="1600200"/>
                    </a:cubicBezTo>
                    <a:cubicBezTo>
                      <a:pt x="1259840" y="1610360"/>
                      <a:pt x="1263763" y="1620271"/>
                      <a:pt x="1264920" y="1630680"/>
                    </a:cubicBezTo>
                    <a:cubicBezTo>
                      <a:pt x="1268857" y="1666113"/>
                      <a:pt x="1266344" y="1702252"/>
                      <a:pt x="1272540" y="1737360"/>
                    </a:cubicBezTo>
                    <a:cubicBezTo>
                      <a:pt x="1274132" y="1746379"/>
                      <a:pt x="1282700" y="1752600"/>
                      <a:pt x="1287780" y="1760220"/>
                    </a:cubicBezTo>
                    <a:cubicBezTo>
                      <a:pt x="1292860" y="1795780"/>
                      <a:pt x="1294793" y="1831934"/>
                      <a:pt x="1303020" y="1866900"/>
                    </a:cubicBezTo>
                    <a:cubicBezTo>
                      <a:pt x="1305118" y="1875815"/>
                      <a:pt x="1319396" y="1880673"/>
                      <a:pt x="1318260" y="1889760"/>
                    </a:cubicBezTo>
                    <a:cubicBezTo>
                      <a:pt x="1316423" y="1904456"/>
                      <a:pt x="1303020" y="1915160"/>
                      <a:pt x="1295400" y="1927860"/>
                    </a:cubicBezTo>
                    <a:cubicBezTo>
                      <a:pt x="1300480" y="1948180"/>
                      <a:pt x="1302389" y="1969568"/>
                      <a:pt x="1310640" y="1988820"/>
                    </a:cubicBezTo>
                    <a:cubicBezTo>
                      <a:pt x="1317855" y="2005655"/>
                      <a:pt x="1341120" y="2034540"/>
                      <a:pt x="1341120" y="2034540"/>
                    </a:cubicBezTo>
                    <a:cubicBezTo>
                      <a:pt x="1346200" y="2057400"/>
                      <a:pt x="1350680" y="2080402"/>
                      <a:pt x="1356360" y="2103120"/>
                    </a:cubicBezTo>
                    <a:cubicBezTo>
                      <a:pt x="1358308" y="2110912"/>
                      <a:pt x="1359049" y="2119640"/>
                      <a:pt x="1363980" y="2125980"/>
                    </a:cubicBezTo>
                    <a:cubicBezTo>
                      <a:pt x="1389507" y="2158800"/>
                      <a:pt x="1409649" y="2171661"/>
                      <a:pt x="1440180" y="2194560"/>
                    </a:cubicBezTo>
                    <a:cubicBezTo>
                      <a:pt x="1457395" y="2246206"/>
                      <a:pt x="1440180" y="2183201"/>
                      <a:pt x="1440180" y="2270760"/>
                    </a:cubicBezTo>
                    <a:cubicBezTo>
                      <a:pt x="1440180" y="2306826"/>
                      <a:pt x="1455630" y="2305295"/>
                      <a:pt x="1478280" y="2331720"/>
                    </a:cubicBezTo>
                    <a:cubicBezTo>
                      <a:pt x="1484240" y="2338673"/>
                      <a:pt x="1487560" y="2347627"/>
                      <a:pt x="1493520" y="2354580"/>
                    </a:cubicBezTo>
                    <a:cubicBezTo>
                      <a:pt x="1502871" y="2365489"/>
                      <a:pt x="1513840" y="2374900"/>
                      <a:pt x="1524000" y="2385060"/>
                    </a:cubicBezTo>
                    <a:cubicBezTo>
                      <a:pt x="1529127" y="2405567"/>
                      <a:pt x="1532629" y="2428943"/>
                      <a:pt x="1546860" y="2446020"/>
                    </a:cubicBezTo>
                    <a:cubicBezTo>
                      <a:pt x="1552723" y="2453055"/>
                      <a:pt x="1562100" y="2456180"/>
                      <a:pt x="1569720" y="2461260"/>
                    </a:cubicBezTo>
                    <a:cubicBezTo>
                      <a:pt x="1572260" y="2468880"/>
                      <a:pt x="1577340" y="2476088"/>
                      <a:pt x="1577340" y="2484120"/>
                    </a:cubicBezTo>
                    <a:cubicBezTo>
                      <a:pt x="1577340" y="2517076"/>
                      <a:pt x="1570246" y="2521431"/>
                      <a:pt x="1554480" y="2545080"/>
                    </a:cubicBezTo>
                    <a:cubicBezTo>
                      <a:pt x="1659669" y="2580143"/>
                      <a:pt x="1516839" y="2534958"/>
                      <a:pt x="1821180" y="2560320"/>
                    </a:cubicBezTo>
                    <a:cubicBezTo>
                      <a:pt x="1841570" y="2562019"/>
                      <a:pt x="1856947" y="2583478"/>
                      <a:pt x="1874520" y="2590800"/>
                    </a:cubicBezTo>
                    <a:cubicBezTo>
                      <a:pt x="1896763" y="2600068"/>
                      <a:pt x="1919723" y="2607816"/>
                      <a:pt x="1943100" y="2613660"/>
                    </a:cubicBezTo>
                    <a:cubicBezTo>
                      <a:pt x="2013084" y="2631156"/>
                      <a:pt x="1963128" y="2620627"/>
                      <a:pt x="2095500" y="2628900"/>
                    </a:cubicBezTo>
                    <a:lnTo>
                      <a:pt x="2141220" y="2644140"/>
                    </a:lnTo>
                    <a:cubicBezTo>
                      <a:pt x="2163284" y="2651495"/>
                      <a:pt x="2177299" y="2657216"/>
                      <a:pt x="2202180" y="2659380"/>
                    </a:cubicBezTo>
                    <a:cubicBezTo>
                      <a:pt x="2247798" y="2663347"/>
                      <a:pt x="2293620" y="2664460"/>
                      <a:pt x="2339340" y="2667000"/>
                    </a:cubicBezTo>
                    <a:cubicBezTo>
                      <a:pt x="2352040" y="2672080"/>
                      <a:pt x="2364633" y="2677437"/>
                      <a:pt x="2377440" y="2682240"/>
                    </a:cubicBezTo>
                    <a:cubicBezTo>
                      <a:pt x="2384961" y="2685060"/>
                      <a:pt x="2392338" y="2688798"/>
                      <a:pt x="2400300" y="2689860"/>
                    </a:cubicBezTo>
                    <a:cubicBezTo>
                      <a:pt x="2430617" y="2693902"/>
                      <a:pt x="2461260" y="2694940"/>
                      <a:pt x="2491740" y="2697480"/>
                    </a:cubicBezTo>
                    <a:cubicBezTo>
                      <a:pt x="2562860" y="2694940"/>
                      <a:pt x="2634180" y="2695770"/>
                      <a:pt x="2705100" y="2689860"/>
                    </a:cubicBezTo>
                    <a:cubicBezTo>
                      <a:pt x="2725973" y="2688121"/>
                      <a:pt x="2766060" y="2674620"/>
                      <a:pt x="2766060" y="2674620"/>
                    </a:cubicBezTo>
                    <a:cubicBezTo>
                      <a:pt x="2791460" y="2677160"/>
                      <a:pt x="2816990" y="2678630"/>
                      <a:pt x="2842260" y="2682240"/>
                    </a:cubicBezTo>
                    <a:cubicBezTo>
                      <a:pt x="2852627" y="2683721"/>
                      <a:pt x="2862279" y="2689373"/>
                      <a:pt x="2872740" y="2689860"/>
                    </a:cubicBezTo>
                    <a:cubicBezTo>
                      <a:pt x="2971726" y="2694464"/>
                      <a:pt x="3070860" y="2694940"/>
                      <a:pt x="3169920" y="2697480"/>
                    </a:cubicBezTo>
                    <a:cubicBezTo>
                      <a:pt x="3180016" y="2682336"/>
                      <a:pt x="3188800" y="2658053"/>
                      <a:pt x="3215640" y="2667000"/>
                    </a:cubicBezTo>
                    <a:cubicBezTo>
                      <a:pt x="3224328" y="2669896"/>
                      <a:pt x="3223428" y="2684537"/>
                      <a:pt x="3230880" y="2689860"/>
                    </a:cubicBezTo>
                    <a:cubicBezTo>
                      <a:pt x="3242011" y="2697810"/>
                      <a:pt x="3256173" y="2700297"/>
                      <a:pt x="3268980" y="2705100"/>
                    </a:cubicBezTo>
                    <a:cubicBezTo>
                      <a:pt x="3295759" y="2715142"/>
                      <a:pt x="3297457" y="2713843"/>
                      <a:pt x="3329940" y="2720340"/>
                    </a:cubicBezTo>
                    <a:cubicBezTo>
                      <a:pt x="3342640" y="2710180"/>
                      <a:pt x="3355800" y="2700570"/>
                      <a:pt x="3368040" y="2689860"/>
                    </a:cubicBezTo>
                    <a:cubicBezTo>
                      <a:pt x="3376150" y="2682764"/>
                      <a:pt x="3380124" y="2667000"/>
                      <a:pt x="3390900" y="2667000"/>
                    </a:cubicBezTo>
                    <a:cubicBezTo>
                      <a:pt x="3398932" y="2667000"/>
                      <a:pt x="3394928" y="2682676"/>
                      <a:pt x="3398520" y="2689860"/>
                    </a:cubicBezTo>
                    <a:cubicBezTo>
                      <a:pt x="3402616" y="2698051"/>
                      <a:pt x="3405994" y="2707866"/>
                      <a:pt x="3413760" y="2712720"/>
                    </a:cubicBezTo>
                    <a:cubicBezTo>
                      <a:pt x="3427383" y="2721234"/>
                      <a:pt x="3444240" y="2722880"/>
                      <a:pt x="3459480" y="2727960"/>
                    </a:cubicBezTo>
                    <a:cubicBezTo>
                      <a:pt x="3467100" y="2735580"/>
                      <a:pt x="3471564" y="2750820"/>
                      <a:pt x="3482340" y="2750820"/>
                    </a:cubicBezTo>
                    <a:cubicBezTo>
                      <a:pt x="3491498" y="2750820"/>
                      <a:pt x="3490545" y="2733823"/>
                      <a:pt x="3497580" y="2727960"/>
                    </a:cubicBezTo>
                    <a:cubicBezTo>
                      <a:pt x="3506306" y="2720688"/>
                      <a:pt x="3518817" y="2719322"/>
                      <a:pt x="3528060" y="2712720"/>
                    </a:cubicBezTo>
                    <a:cubicBezTo>
                      <a:pt x="3536829" y="2706456"/>
                      <a:pt x="3542641" y="2696759"/>
                      <a:pt x="3550920" y="2689860"/>
                    </a:cubicBezTo>
                    <a:cubicBezTo>
                      <a:pt x="3557955" y="2683997"/>
                      <a:pt x="3566160" y="2679700"/>
                      <a:pt x="3573780" y="2674620"/>
                    </a:cubicBezTo>
                    <a:cubicBezTo>
                      <a:pt x="3578860" y="2667000"/>
                      <a:pt x="3582544" y="2658236"/>
                      <a:pt x="3589020" y="2651760"/>
                    </a:cubicBezTo>
                    <a:cubicBezTo>
                      <a:pt x="3603792" y="2636988"/>
                      <a:pt x="3616147" y="2635098"/>
                      <a:pt x="3634740" y="2628900"/>
                    </a:cubicBezTo>
                    <a:cubicBezTo>
                      <a:pt x="3667760" y="2631440"/>
                      <a:pt x="3701957" y="2627422"/>
                      <a:pt x="3733800" y="2636520"/>
                    </a:cubicBezTo>
                    <a:cubicBezTo>
                      <a:pt x="3741523" y="2638727"/>
                      <a:pt x="3736402" y="2653108"/>
                      <a:pt x="3741420" y="2659380"/>
                    </a:cubicBezTo>
                    <a:cubicBezTo>
                      <a:pt x="3747141" y="2666531"/>
                      <a:pt x="3755705" y="2671404"/>
                      <a:pt x="3764280" y="2674620"/>
                    </a:cubicBezTo>
                    <a:cubicBezTo>
                      <a:pt x="3776407" y="2679168"/>
                      <a:pt x="3789815" y="2679099"/>
                      <a:pt x="3802380" y="2682240"/>
                    </a:cubicBezTo>
                    <a:cubicBezTo>
                      <a:pt x="3810172" y="2684188"/>
                      <a:pt x="3817620" y="2687320"/>
                      <a:pt x="3825240" y="2689860"/>
                    </a:cubicBezTo>
                    <a:cubicBezTo>
                      <a:pt x="3830320" y="2697480"/>
                      <a:pt x="3836384" y="2704529"/>
                      <a:pt x="3840480" y="2712720"/>
                    </a:cubicBezTo>
                    <a:cubicBezTo>
                      <a:pt x="3847345" y="2726451"/>
                      <a:pt x="3850655" y="2756546"/>
                      <a:pt x="3863340" y="2766060"/>
                    </a:cubicBezTo>
                    <a:cubicBezTo>
                      <a:pt x="3876191" y="2775699"/>
                      <a:pt x="3893016" y="2780498"/>
                      <a:pt x="3909060" y="2781300"/>
                    </a:cubicBezTo>
                    <a:lnTo>
                      <a:pt x="4061460" y="2788920"/>
                    </a:lnTo>
                    <a:cubicBezTo>
                      <a:pt x="4065341" y="2792801"/>
                      <a:pt x="4099292" y="2819936"/>
                      <a:pt x="4091940" y="2834640"/>
                    </a:cubicBezTo>
                    <a:cubicBezTo>
                      <a:pt x="4088348" y="2841824"/>
                      <a:pt x="4076700" y="2839720"/>
                      <a:pt x="4069080" y="2842260"/>
                    </a:cubicBezTo>
                    <a:cubicBezTo>
                      <a:pt x="4066540" y="2854960"/>
                      <a:pt x="4057902" y="2867907"/>
                      <a:pt x="4061460" y="2880360"/>
                    </a:cubicBezTo>
                    <a:cubicBezTo>
                      <a:pt x="4063976" y="2889166"/>
                      <a:pt x="4077844" y="2889124"/>
                      <a:pt x="4084320" y="2895600"/>
                    </a:cubicBezTo>
                    <a:cubicBezTo>
                      <a:pt x="4090796" y="2902076"/>
                      <a:pt x="4094480" y="2910840"/>
                      <a:pt x="4099560" y="2918460"/>
                    </a:cubicBezTo>
                    <a:cubicBezTo>
                      <a:pt x="4091940" y="2928620"/>
                      <a:pt x="4082380" y="2937581"/>
                      <a:pt x="4076700" y="2948940"/>
                    </a:cubicBezTo>
                    <a:cubicBezTo>
                      <a:pt x="4069516" y="2963308"/>
                      <a:pt x="4061460" y="2994660"/>
                      <a:pt x="4061460" y="2994660"/>
                    </a:cubicBezTo>
                    <a:cubicBezTo>
                      <a:pt x="4064000" y="3014980"/>
                      <a:pt x="4064113" y="3035753"/>
                      <a:pt x="4069080" y="3055620"/>
                    </a:cubicBezTo>
                    <a:cubicBezTo>
                      <a:pt x="4071835" y="3066640"/>
                      <a:pt x="4080332" y="3075464"/>
                      <a:pt x="4084320" y="3086100"/>
                    </a:cubicBezTo>
                    <a:cubicBezTo>
                      <a:pt x="4087997" y="3095906"/>
                      <a:pt x="4089063" y="3106510"/>
                      <a:pt x="4091940" y="3116580"/>
                    </a:cubicBezTo>
                    <a:cubicBezTo>
                      <a:pt x="4094147" y="3124303"/>
                      <a:pt x="4097020" y="3131820"/>
                      <a:pt x="4099560" y="3139440"/>
                    </a:cubicBezTo>
                    <a:cubicBezTo>
                      <a:pt x="4104640" y="3131820"/>
                      <a:pt x="4108324" y="3123056"/>
                      <a:pt x="4114800" y="3116580"/>
                    </a:cubicBezTo>
                    <a:cubicBezTo>
                      <a:pt x="4128755" y="3102625"/>
                      <a:pt x="4198452" y="3070986"/>
                      <a:pt x="4198620" y="3070860"/>
                    </a:cubicBezTo>
                    <a:lnTo>
                      <a:pt x="4229100" y="3048000"/>
                    </a:lnTo>
                    <a:cubicBezTo>
                      <a:pt x="4231640" y="3040380"/>
                      <a:pt x="4238040" y="3033063"/>
                      <a:pt x="4236720" y="3025140"/>
                    </a:cubicBezTo>
                    <a:cubicBezTo>
                      <a:pt x="4235214" y="3016107"/>
                      <a:pt x="4225576" y="3010471"/>
                      <a:pt x="4221480" y="3002280"/>
                    </a:cubicBezTo>
                    <a:cubicBezTo>
                      <a:pt x="4217888" y="2995096"/>
                      <a:pt x="4216400" y="2987040"/>
                      <a:pt x="4213860" y="2979420"/>
                    </a:cubicBezTo>
                    <a:cubicBezTo>
                      <a:pt x="4216400" y="2971800"/>
                      <a:pt x="4214944" y="2961229"/>
                      <a:pt x="4221480" y="2956560"/>
                    </a:cubicBezTo>
                    <a:cubicBezTo>
                      <a:pt x="4234552" y="2947223"/>
                      <a:pt x="4267200" y="2941320"/>
                      <a:pt x="4267200" y="2941320"/>
                    </a:cubicBezTo>
                    <a:cubicBezTo>
                      <a:pt x="4307840" y="2880360"/>
                      <a:pt x="4254500" y="2954020"/>
                      <a:pt x="4305300" y="2903220"/>
                    </a:cubicBezTo>
                    <a:cubicBezTo>
                      <a:pt x="4321556" y="2886964"/>
                      <a:pt x="4316984" y="2871216"/>
                      <a:pt x="4343400" y="2865120"/>
                    </a:cubicBezTo>
                    <a:cubicBezTo>
                      <a:pt x="4368273" y="2859380"/>
                      <a:pt x="4394200" y="2860040"/>
                      <a:pt x="4419600" y="2857500"/>
                    </a:cubicBezTo>
                    <a:cubicBezTo>
                      <a:pt x="4427220" y="2847340"/>
                      <a:pt x="4436780" y="2838379"/>
                      <a:pt x="4442460" y="2827020"/>
                    </a:cubicBezTo>
                    <a:cubicBezTo>
                      <a:pt x="4447144" y="2817653"/>
                      <a:pt x="4445396" y="2805907"/>
                      <a:pt x="4450080" y="2796540"/>
                    </a:cubicBezTo>
                    <a:cubicBezTo>
                      <a:pt x="4457649" y="2781402"/>
                      <a:pt x="4484605" y="2740503"/>
                      <a:pt x="4503420" y="2727960"/>
                    </a:cubicBezTo>
                    <a:cubicBezTo>
                      <a:pt x="4510103" y="2723505"/>
                      <a:pt x="4518897" y="2723504"/>
                      <a:pt x="4526280" y="2720340"/>
                    </a:cubicBezTo>
                    <a:cubicBezTo>
                      <a:pt x="4536721" y="2715865"/>
                      <a:pt x="4545984" y="2708692"/>
                      <a:pt x="4556760" y="2705100"/>
                    </a:cubicBezTo>
                    <a:cubicBezTo>
                      <a:pt x="4576631" y="2698476"/>
                      <a:pt x="4617720" y="2689860"/>
                      <a:pt x="4617720" y="2689860"/>
                    </a:cubicBezTo>
                    <a:cubicBezTo>
                      <a:pt x="4625340" y="2684780"/>
                      <a:pt x="4632162" y="2678228"/>
                      <a:pt x="4640580" y="2674620"/>
                    </a:cubicBezTo>
                    <a:cubicBezTo>
                      <a:pt x="4650206" y="2670495"/>
                      <a:pt x="4661254" y="2670677"/>
                      <a:pt x="4671060" y="2667000"/>
                    </a:cubicBezTo>
                    <a:cubicBezTo>
                      <a:pt x="4681696" y="2663012"/>
                      <a:pt x="4691380" y="2656840"/>
                      <a:pt x="4701540" y="2651760"/>
                    </a:cubicBezTo>
                    <a:cubicBezTo>
                      <a:pt x="4706620" y="2636520"/>
                      <a:pt x="4716780" y="2622104"/>
                      <a:pt x="4716780" y="2606040"/>
                    </a:cubicBezTo>
                    <a:cubicBezTo>
                      <a:pt x="4716780" y="2596882"/>
                      <a:pt x="4701540" y="2592338"/>
                      <a:pt x="4701540" y="2583180"/>
                    </a:cubicBezTo>
                    <a:cubicBezTo>
                      <a:pt x="4701540" y="2565992"/>
                      <a:pt x="4716748" y="2522317"/>
                      <a:pt x="4724400" y="2499360"/>
                    </a:cubicBezTo>
                    <a:cubicBezTo>
                      <a:pt x="4720924" y="2492407"/>
                      <a:pt x="4696752" y="2449573"/>
                      <a:pt x="4701540" y="2438400"/>
                    </a:cubicBezTo>
                    <a:cubicBezTo>
                      <a:pt x="4706543" y="2426727"/>
                      <a:pt x="4721860" y="2423160"/>
                      <a:pt x="4732020" y="2415540"/>
                    </a:cubicBezTo>
                    <a:cubicBezTo>
                      <a:pt x="4747260" y="2420620"/>
                      <a:pt x="4765543" y="2420325"/>
                      <a:pt x="4777740" y="2430780"/>
                    </a:cubicBezTo>
                    <a:cubicBezTo>
                      <a:pt x="4812568" y="2460632"/>
                      <a:pt x="4756051" y="2471030"/>
                      <a:pt x="4808220" y="2453640"/>
                    </a:cubicBezTo>
                    <a:cubicBezTo>
                      <a:pt x="4813300" y="2446020"/>
                      <a:pt x="4814480" y="2428984"/>
                      <a:pt x="4823460" y="2430780"/>
                    </a:cubicBezTo>
                    <a:cubicBezTo>
                      <a:pt x="4845332" y="2435154"/>
                      <a:pt x="4845977" y="2469786"/>
                      <a:pt x="4853940" y="2484120"/>
                    </a:cubicBezTo>
                    <a:cubicBezTo>
                      <a:pt x="4883205" y="2536798"/>
                      <a:pt x="4870667" y="2526402"/>
                      <a:pt x="4914900" y="2537460"/>
                    </a:cubicBezTo>
                    <a:cubicBezTo>
                      <a:pt x="4925060" y="2527300"/>
                      <a:pt x="4933885" y="2515601"/>
                      <a:pt x="4945380" y="2506980"/>
                    </a:cubicBezTo>
                    <a:cubicBezTo>
                      <a:pt x="4954467" y="2500164"/>
                      <a:pt x="4965997" y="2497376"/>
                      <a:pt x="4975860" y="2491740"/>
                    </a:cubicBezTo>
                    <a:cubicBezTo>
                      <a:pt x="4983811" y="2487196"/>
                      <a:pt x="4991100" y="2481580"/>
                      <a:pt x="4998720" y="2476500"/>
                    </a:cubicBezTo>
                    <a:cubicBezTo>
                      <a:pt x="5006340" y="2479040"/>
                      <a:pt x="5016562" y="2477848"/>
                      <a:pt x="5021580" y="2484120"/>
                    </a:cubicBezTo>
                    <a:cubicBezTo>
                      <a:pt x="5037339" y="2503819"/>
                      <a:pt x="5027763" y="2518910"/>
                      <a:pt x="5021580" y="2537460"/>
                    </a:cubicBezTo>
                    <a:lnTo>
                      <a:pt x="5036820" y="2583180"/>
                    </a:lnTo>
                    <a:lnTo>
                      <a:pt x="5044440" y="2606040"/>
                    </a:lnTo>
                    <a:cubicBezTo>
                      <a:pt x="5052060" y="2600960"/>
                      <a:pt x="5061579" y="2597951"/>
                      <a:pt x="5067300" y="2590800"/>
                    </a:cubicBezTo>
                    <a:cubicBezTo>
                      <a:pt x="5072318" y="2584528"/>
                      <a:pt x="5073345" y="2575816"/>
                      <a:pt x="5074920" y="2567940"/>
                    </a:cubicBezTo>
                    <a:cubicBezTo>
                      <a:pt x="5078442" y="2550328"/>
                      <a:pt x="5077379" y="2531803"/>
                      <a:pt x="5082540" y="2514600"/>
                    </a:cubicBezTo>
                    <a:cubicBezTo>
                      <a:pt x="5085172" y="2505828"/>
                      <a:pt x="5094061" y="2500109"/>
                      <a:pt x="5097780" y="2491740"/>
                    </a:cubicBezTo>
                    <a:cubicBezTo>
                      <a:pt x="5104304" y="2477060"/>
                      <a:pt x="5104506" y="2459643"/>
                      <a:pt x="5113020" y="2446020"/>
                    </a:cubicBezTo>
                    <a:cubicBezTo>
                      <a:pt x="5120795" y="2433581"/>
                      <a:pt x="5146284" y="2427312"/>
                      <a:pt x="5158740" y="2423160"/>
                    </a:cubicBezTo>
                    <a:cubicBezTo>
                      <a:pt x="5163820" y="2415540"/>
                      <a:pt x="5168117" y="2407335"/>
                      <a:pt x="5173980" y="2400300"/>
                    </a:cubicBezTo>
                    <a:cubicBezTo>
                      <a:pt x="5180879" y="2392021"/>
                      <a:pt x="5193432" y="2387663"/>
                      <a:pt x="5196840" y="2377440"/>
                    </a:cubicBezTo>
                    <a:cubicBezTo>
                      <a:pt x="5199380" y="2369820"/>
                      <a:pt x="5192812" y="2361764"/>
                      <a:pt x="5189220" y="2354580"/>
                    </a:cubicBezTo>
                    <a:cubicBezTo>
                      <a:pt x="5176520" y="2329180"/>
                      <a:pt x="5173980" y="2331720"/>
                      <a:pt x="5151120" y="2316480"/>
                    </a:cubicBezTo>
                    <a:cubicBezTo>
                      <a:pt x="5106208" y="2331451"/>
                      <a:pt x="5150502" y="2314008"/>
                      <a:pt x="5097780" y="2346960"/>
                    </a:cubicBezTo>
                    <a:cubicBezTo>
                      <a:pt x="5088147" y="2352980"/>
                      <a:pt x="5077163" y="2356564"/>
                      <a:pt x="5067300" y="2362200"/>
                    </a:cubicBezTo>
                    <a:cubicBezTo>
                      <a:pt x="5059349" y="2366744"/>
                      <a:pt x="5052060" y="2372360"/>
                      <a:pt x="5044440" y="2377440"/>
                    </a:cubicBezTo>
                    <a:cubicBezTo>
                      <a:pt x="5024120" y="2374900"/>
                      <a:pt x="5003347" y="2374787"/>
                      <a:pt x="4983480" y="2369820"/>
                    </a:cubicBezTo>
                    <a:cubicBezTo>
                      <a:pt x="4972460" y="2367065"/>
                      <a:pt x="4963880" y="2357844"/>
                      <a:pt x="4953000" y="2354580"/>
                    </a:cubicBezTo>
                    <a:cubicBezTo>
                      <a:pt x="4938201" y="2350140"/>
                      <a:pt x="4922520" y="2349500"/>
                      <a:pt x="4907280" y="2346960"/>
                    </a:cubicBezTo>
                    <a:cubicBezTo>
                      <a:pt x="4899660" y="2339340"/>
                      <a:pt x="4890684" y="2332869"/>
                      <a:pt x="4884420" y="2324100"/>
                    </a:cubicBezTo>
                    <a:cubicBezTo>
                      <a:pt x="4877818" y="2314857"/>
                      <a:pt x="4877212" y="2301652"/>
                      <a:pt x="4869180" y="2293620"/>
                    </a:cubicBezTo>
                    <a:cubicBezTo>
                      <a:pt x="4863500" y="2287940"/>
                      <a:pt x="4853940" y="2288540"/>
                      <a:pt x="4846320" y="2286000"/>
                    </a:cubicBezTo>
                    <a:cubicBezTo>
                      <a:pt x="4841240" y="2275840"/>
                      <a:pt x="4828852" y="2266659"/>
                      <a:pt x="4831080" y="2255520"/>
                    </a:cubicBezTo>
                    <a:cubicBezTo>
                      <a:pt x="4832655" y="2247644"/>
                      <a:pt x="4848922" y="2254172"/>
                      <a:pt x="4853940" y="2247900"/>
                    </a:cubicBezTo>
                    <a:cubicBezTo>
                      <a:pt x="4860482" y="2239722"/>
                      <a:pt x="4858683" y="2227490"/>
                      <a:pt x="4861560" y="2217420"/>
                    </a:cubicBezTo>
                    <a:cubicBezTo>
                      <a:pt x="4883424" y="2140898"/>
                      <a:pt x="4852979" y="2259365"/>
                      <a:pt x="4876800" y="2164080"/>
                    </a:cubicBezTo>
                    <a:cubicBezTo>
                      <a:pt x="4868221" y="2161220"/>
                      <a:pt x="4830158" y="2147883"/>
                      <a:pt x="4823460" y="2148840"/>
                    </a:cubicBezTo>
                    <a:cubicBezTo>
                      <a:pt x="4812453" y="2150412"/>
                      <a:pt x="4782577" y="2180721"/>
                      <a:pt x="4777740" y="2186940"/>
                    </a:cubicBezTo>
                    <a:cubicBezTo>
                      <a:pt x="4710467" y="2273434"/>
                      <a:pt x="4767233" y="2200334"/>
                      <a:pt x="4739640" y="2255520"/>
                    </a:cubicBezTo>
                    <a:cubicBezTo>
                      <a:pt x="4729031" y="2276738"/>
                      <a:pt x="4718392" y="2284388"/>
                      <a:pt x="4701540" y="2301240"/>
                    </a:cubicBezTo>
                    <a:cubicBezTo>
                      <a:pt x="4699000" y="2308860"/>
                      <a:pt x="4696127" y="2316377"/>
                      <a:pt x="4693920" y="2324100"/>
                    </a:cubicBezTo>
                    <a:cubicBezTo>
                      <a:pt x="4691043" y="2334170"/>
                      <a:pt x="4693196" y="2346698"/>
                      <a:pt x="4686300" y="2354580"/>
                    </a:cubicBezTo>
                    <a:cubicBezTo>
                      <a:pt x="4674239" y="2368364"/>
                      <a:pt x="4640580" y="2385060"/>
                      <a:pt x="4640580" y="2385060"/>
                    </a:cubicBezTo>
                    <a:cubicBezTo>
                      <a:pt x="4635500" y="2395220"/>
                      <a:pt x="4628932" y="2404764"/>
                      <a:pt x="4625340" y="2415540"/>
                    </a:cubicBezTo>
                    <a:cubicBezTo>
                      <a:pt x="4621244" y="2427827"/>
                      <a:pt x="4620861" y="2441075"/>
                      <a:pt x="4617720" y="2453640"/>
                    </a:cubicBezTo>
                    <a:cubicBezTo>
                      <a:pt x="4615772" y="2461432"/>
                      <a:pt x="4612640" y="2468880"/>
                      <a:pt x="4610100" y="2476500"/>
                    </a:cubicBezTo>
                    <a:cubicBezTo>
                      <a:pt x="4602480" y="2471420"/>
                      <a:pt x="4588450" y="2470338"/>
                      <a:pt x="4587240" y="2461260"/>
                    </a:cubicBezTo>
                    <a:cubicBezTo>
                      <a:pt x="4581315" y="2416821"/>
                      <a:pt x="4587822" y="2378428"/>
                      <a:pt x="4602480" y="2339340"/>
                    </a:cubicBezTo>
                    <a:cubicBezTo>
                      <a:pt x="4607283" y="2326533"/>
                      <a:pt x="4612917" y="2314047"/>
                      <a:pt x="4617720" y="2301240"/>
                    </a:cubicBezTo>
                    <a:cubicBezTo>
                      <a:pt x="4628231" y="2273211"/>
                      <a:pt x="4622740" y="2277634"/>
                      <a:pt x="4640580" y="2247900"/>
                    </a:cubicBezTo>
                    <a:cubicBezTo>
                      <a:pt x="4650004" y="2232194"/>
                      <a:pt x="4664258" y="2219186"/>
                      <a:pt x="4671060" y="2202180"/>
                    </a:cubicBezTo>
                    <a:cubicBezTo>
                      <a:pt x="4676140" y="2189480"/>
                      <a:pt x="4681497" y="2176887"/>
                      <a:pt x="4686300" y="2164080"/>
                    </a:cubicBezTo>
                    <a:cubicBezTo>
                      <a:pt x="4689120" y="2156559"/>
                      <a:pt x="4688240" y="2146900"/>
                      <a:pt x="4693920" y="2141220"/>
                    </a:cubicBezTo>
                    <a:cubicBezTo>
                      <a:pt x="4699600" y="2135540"/>
                      <a:pt x="4709596" y="2137192"/>
                      <a:pt x="4716780" y="2133600"/>
                    </a:cubicBezTo>
                    <a:cubicBezTo>
                      <a:pt x="4730027" y="2126976"/>
                      <a:pt x="4742180" y="2118360"/>
                      <a:pt x="4754880" y="2110740"/>
                    </a:cubicBezTo>
                    <a:cubicBezTo>
                      <a:pt x="4759960" y="2100580"/>
                      <a:pt x="4762848" y="2088986"/>
                      <a:pt x="4770120" y="2080260"/>
                    </a:cubicBezTo>
                    <a:cubicBezTo>
                      <a:pt x="4777813" y="2071028"/>
                      <a:pt x="4815324" y="2053848"/>
                      <a:pt x="4823460" y="2049780"/>
                    </a:cubicBezTo>
                    <a:cubicBezTo>
                      <a:pt x="4828540" y="2039620"/>
                      <a:pt x="4831428" y="2028026"/>
                      <a:pt x="4838700" y="2019300"/>
                    </a:cubicBezTo>
                    <a:cubicBezTo>
                      <a:pt x="4844563" y="2012265"/>
                      <a:pt x="4854108" y="2009383"/>
                      <a:pt x="4861560" y="2004060"/>
                    </a:cubicBezTo>
                    <a:cubicBezTo>
                      <a:pt x="4871894" y="1996678"/>
                      <a:pt x="4881070" y="1987599"/>
                      <a:pt x="4892040" y="1981200"/>
                    </a:cubicBezTo>
                    <a:cubicBezTo>
                      <a:pt x="4944785" y="1950432"/>
                      <a:pt x="4939065" y="1954204"/>
                      <a:pt x="4983480" y="1943100"/>
                    </a:cubicBezTo>
                    <a:cubicBezTo>
                      <a:pt x="4993640" y="1935480"/>
                      <a:pt x="5005830" y="1929996"/>
                      <a:pt x="5013960" y="1920240"/>
                    </a:cubicBezTo>
                    <a:cubicBezTo>
                      <a:pt x="5019102" y="1914070"/>
                      <a:pt x="5017988" y="1904564"/>
                      <a:pt x="5021580" y="1897380"/>
                    </a:cubicBezTo>
                    <a:cubicBezTo>
                      <a:pt x="5025676" y="1889189"/>
                      <a:pt x="5030344" y="1880996"/>
                      <a:pt x="5036820" y="1874520"/>
                    </a:cubicBezTo>
                    <a:cubicBezTo>
                      <a:pt x="5043296" y="1868044"/>
                      <a:pt x="5053204" y="1865756"/>
                      <a:pt x="5059680" y="1859280"/>
                    </a:cubicBezTo>
                    <a:cubicBezTo>
                      <a:pt x="5068660" y="1850300"/>
                      <a:pt x="5074920" y="1838960"/>
                      <a:pt x="5082540" y="1828800"/>
                    </a:cubicBezTo>
                    <a:cubicBezTo>
                      <a:pt x="5085080" y="1813560"/>
                      <a:pt x="5081300" y="1795737"/>
                      <a:pt x="5090160" y="1783080"/>
                    </a:cubicBezTo>
                    <a:cubicBezTo>
                      <a:pt x="5100664" y="1768075"/>
                      <a:pt x="5135880" y="1752600"/>
                      <a:pt x="5135880" y="1752600"/>
                    </a:cubicBezTo>
                    <a:cubicBezTo>
                      <a:pt x="5140960" y="1732280"/>
                      <a:pt x="5160487" y="1710374"/>
                      <a:pt x="5151120" y="1691640"/>
                    </a:cubicBezTo>
                    <a:cubicBezTo>
                      <a:pt x="5145144" y="1679687"/>
                      <a:pt x="5131410" y="1649070"/>
                      <a:pt x="5120640" y="1638300"/>
                    </a:cubicBezTo>
                    <a:cubicBezTo>
                      <a:pt x="5114164" y="1631824"/>
                      <a:pt x="5105731" y="1627604"/>
                      <a:pt x="5097780" y="1623060"/>
                    </a:cubicBezTo>
                    <a:cubicBezTo>
                      <a:pt x="5054449" y="1598299"/>
                      <a:pt x="5054912" y="1605342"/>
                      <a:pt x="4991100" y="1592580"/>
                    </a:cubicBezTo>
                    <a:cubicBezTo>
                      <a:pt x="4994693" y="1581800"/>
                      <a:pt x="5016080" y="1539068"/>
                      <a:pt x="4968240" y="1577340"/>
                    </a:cubicBezTo>
                    <a:cubicBezTo>
                      <a:pt x="4961968" y="1582358"/>
                      <a:pt x="4963784" y="1592817"/>
                      <a:pt x="4960620" y="1600200"/>
                    </a:cubicBezTo>
                    <a:cubicBezTo>
                      <a:pt x="4956145" y="1610641"/>
                      <a:pt x="4951982" y="1621437"/>
                      <a:pt x="4945380" y="1630680"/>
                    </a:cubicBezTo>
                    <a:cubicBezTo>
                      <a:pt x="4924240" y="1660275"/>
                      <a:pt x="4927228" y="1649345"/>
                      <a:pt x="4899660" y="1661160"/>
                    </a:cubicBezTo>
                    <a:cubicBezTo>
                      <a:pt x="4889219" y="1665635"/>
                      <a:pt x="4879340" y="1671320"/>
                      <a:pt x="4869180" y="1676400"/>
                    </a:cubicBezTo>
                    <a:cubicBezTo>
                      <a:pt x="4882573" y="1609434"/>
                      <a:pt x="4866856" y="1665808"/>
                      <a:pt x="4899660" y="1600200"/>
                    </a:cubicBezTo>
                    <a:cubicBezTo>
                      <a:pt x="4931208" y="1537104"/>
                      <a:pt x="4878844" y="1619994"/>
                      <a:pt x="4922520" y="1554480"/>
                    </a:cubicBezTo>
                    <a:cubicBezTo>
                      <a:pt x="4884420" y="1551940"/>
                      <a:pt x="4845992" y="1552456"/>
                      <a:pt x="4808220" y="1546860"/>
                    </a:cubicBezTo>
                    <a:cubicBezTo>
                      <a:pt x="4777141" y="1542256"/>
                      <a:pt x="4716780" y="1524000"/>
                      <a:pt x="4716780" y="1524000"/>
                    </a:cubicBezTo>
                    <a:cubicBezTo>
                      <a:pt x="4681845" y="1471597"/>
                      <a:pt x="4703676" y="1484072"/>
                      <a:pt x="4663440" y="1470660"/>
                    </a:cubicBezTo>
                    <a:cubicBezTo>
                      <a:pt x="4650740" y="1455420"/>
                      <a:pt x="4639368" y="1438968"/>
                      <a:pt x="4625340" y="1424940"/>
                    </a:cubicBezTo>
                    <a:cubicBezTo>
                      <a:pt x="4597888" y="1397488"/>
                      <a:pt x="4597960" y="1408473"/>
                      <a:pt x="4572000" y="1386840"/>
                    </a:cubicBezTo>
                    <a:cubicBezTo>
                      <a:pt x="4513328" y="1337947"/>
                      <a:pt x="4583037" y="1386578"/>
                      <a:pt x="4526280" y="1348740"/>
                    </a:cubicBezTo>
                    <a:cubicBezTo>
                      <a:pt x="4523740" y="1341120"/>
                      <a:pt x="4526452" y="1327828"/>
                      <a:pt x="4518660" y="1325880"/>
                    </a:cubicBezTo>
                    <a:cubicBezTo>
                      <a:pt x="4509775" y="1323659"/>
                      <a:pt x="4504740" y="1343107"/>
                      <a:pt x="4495800" y="1341120"/>
                    </a:cubicBezTo>
                    <a:cubicBezTo>
                      <a:pt x="4477920" y="1337147"/>
                      <a:pt x="4467456" y="1316432"/>
                      <a:pt x="4450080" y="1310640"/>
                    </a:cubicBezTo>
                    <a:cubicBezTo>
                      <a:pt x="4417285" y="1299708"/>
                      <a:pt x="4435012" y="1304968"/>
                      <a:pt x="4396740" y="1295400"/>
                    </a:cubicBezTo>
                    <a:cubicBezTo>
                      <a:pt x="4389120" y="1290320"/>
                      <a:pt x="4382765" y="1277939"/>
                      <a:pt x="4373880" y="1280160"/>
                    </a:cubicBezTo>
                    <a:cubicBezTo>
                      <a:pt x="4366088" y="1282108"/>
                      <a:pt x="4366260" y="1294988"/>
                      <a:pt x="4366260" y="1303020"/>
                    </a:cubicBezTo>
                    <a:cubicBezTo>
                      <a:pt x="4366260" y="1311052"/>
                      <a:pt x="4371932" y="1318088"/>
                      <a:pt x="4373880" y="1325880"/>
                    </a:cubicBezTo>
                    <a:cubicBezTo>
                      <a:pt x="4377021" y="1338445"/>
                      <a:pt x="4378960" y="1351280"/>
                      <a:pt x="4381500" y="1363980"/>
                    </a:cubicBezTo>
                    <a:cubicBezTo>
                      <a:pt x="4367847" y="1500509"/>
                      <a:pt x="4389877" y="1400566"/>
                      <a:pt x="4358640" y="1463040"/>
                    </a:cubicBezTo>
                    <a:cubicBezTo>
                      <a:pt x="4355048" y="1470224"/>
                      <a:pt x="4356038" y="1479628"/>
                      <a:pt x="4351020" y="1485900"/>
                    </a:cubicBezTo>
                    <a:cubicBezTo>
                      <a:pt x="4337864" y="1502345"/>
                      <a:pt x="4315983" y="1504184"/>
                      <a:pt x="4297680" y="1508760"/>
                    </a:cubicBezTo>
                    <a:cubicBezTo>
                      <a:pt x="4290060" y="1496060"/>
                      <a:pt x="4286511" y="1479753"/>
                      <a:pt x="4274820" y="1470660"/>
                    </a:cubicBezTo>
                    <a:cubicBezTo>
                      <a:pt x="4262140" y="1460797"/>
                      <a:pt x="4245003" y="1457692"/>
                      <a:pt x="4229100" y="1455420"/>
                    </a:cubicBezTo>
                    <a:cubicBezTo>
                      <a:pt x="4165393" y="1446319"/>
                      <a:pt x="4193184" y="1452156"/>
                      <a:pt x="4145280" y="1440180"/>
                    </a:cubicBezTo>
                    <a:cubicBezTo>
                      <a:pt x="4135120" y="1432560"/>
                      <a:pt x="4120480" y="1428679"/>
                      <a:pt x="4114800" y="1417320"/>
                    </a:cubicBezTo>
                    <a:cubicBezTo>
                      <a:pt x="4111208" y="1410136"/>
                      <a:pt x="4117965" y="1401143"/>
                      <a:pt x="4122420" y="1394460"/>
                    </a:cubicBezTo>
                    <a:cubicBezTo>
                      <a:pt x="4128398" y="1385494"/>
                      <a:pt x="4138267" y="1379782"/>
                      <a:pt x="4145280" y="1371600"/>
                    </a:cubicBezTo>
                    <a:cubicBezTo>
                      <a:pt x="4153545" y="1361957"/>
                      <a:pt x="4160520" y="1351280"/>
                      <a:pt x="4168140" y="1341120"/>
                    </a:cubicBezTo>
                    <a:cubicBezTo>
                      <a:pt x="4099557" y="1306828"/>
                      <a:pt x="4184447" y="1344883"/>
                      <a:pt x="4069080" y="1318260"/>
                    </a:cubicBezTo>
                    <a:cubicBezTo>
                      <a:pt x="4058012" y="1315706"/>
                      <a:pt x="4049041" y="1307495"/>
                      <a:pt x="4038600" y="1303020"/>
                    </a:cubicBezTo>
                    <a:cubicBezTo>
                      <a:pt x="3994433" y="1284091"/>
                      <a:pt x="4036811" y="1309448"/>
                      <a:pt x="3992880" y="1280160"/>
                    </a:cubicBezTo>
                    <a:cubicBezTo>
                      <a:pt x="3972560" y="1290320"/>
                      <a:pt x="3953960" y="1305130"/>
                      <a:pt x="3931920" y="1310640"/>
                    </a:cubicBezTo>
                    <a:cubicBezTo>
                      <a:pt x="3922154" y="1313081"/>
                      <a:pt x="3889512" y="1320414"/>
                      <a:pt x="3878580" y="1325880"/>
                    </a:cubicBezTo>
                    <a:cubicBezTo>
                      <a:pt x="3825957" y="1352192"/>
                      <a:pt x="3888675" y="1332881"/>
                      <a:pt x="3825240" y="1348740"/>
                    </a:cubicBezTo>
                    <a:cubicBezTo>
                      <a:pt x="3844428" y="1463866"/>
                      <a:pt x="3812077" y="1421773"/>
                      <a:pt x="3870960" y="1455420"/>
                    </a:cubicBezTo>
                    <a:cubicBezTo>
                      <a:pt x="3878911" y="1459964"/>
                      <a:pt x="3886200" y="1465580"/>
                      <a:pt x="3893820" y="1470660"/>
                    </a:cubicBezTo>
                    <a:cubicBezTo>
                      <a:pt x="3895576" y="1474172"/>
                      <a:pt x="3917542" y="1514513"/>
                      <a:pt x="3916680" y="1524000"/>
                    </a:cubicBezTo>
                    <a:cubicBezTo>
                      <a:pt x="3914784" y="1544859"/>
                      <a:pt x="3901440" y="1584960"/>
                      <a:pt x="3901440" y="1584960"/>
                    </a:cubicBezTo>
                    <a:cubicBezTo>
                      <a:pt x="3906520" y="1592580"/>
                      <a:pt x="3910204" y="1601344"/>
                      <a:pt x="3916680" y="1607820"/>
                    </a:cubicBezTo>
                    <a:cubicBezTo>
                      <a:pt x="3931452" y="1622592"/>
                      <a:pt x="3943807" y="1624482"/>
                      <a:pt x="3962400" y="1630680"/>
                    </a:cubicBezTo>
                    <a:cubicBezTo>
                      <a:pt x="3967480" y="1640840"/>
                      <a:pt x="3975086" y="1650092"/>
                      <a:pt x="3977640" y="1661160"/>
                    </a:cubicBezTo>
                    <a:cubicBezTo>
                      <a:pt x="3986535" y="1699705"/>
                      <a:pt x="3974964" y="1729576"/>
                      <a:pt x="4000500" y="1760220"/>
                    </a:cubicBezTo>
                    <a:cubicBezTo>
                      <a:pt x="4006363" y="1767255"/>
                      <a:pt x="4015740" y="1770380"/>
                      <a:pt x="4023360" y="1775460"/>
                    </a:cubicBezTo>
                    <a:cubicBezTo>
                      <a:pt x="4025900" y="1783080"/>
                      <a:pt x="4027388" y="1791136"/>
                      <a:pt x="4030980" y="1798320"/>
                    </a:cubicBezTo>
                    <a:cubicBezTo>
                      <a:pt x="4035076" y="1806511"/>
                      <a:pt x="4046220" y="1812022"/>
                      <a:pt x="4046220" y="1821180"/>
                    </a:cubicBezTo>
                    <a:cubicBezTo>
                      <a:pt x="4046220" y="1830338"/>
                      <a:pt x="4035076" y="1835849"/>
                      <a:pt x="4030980" y="1844040"/>
                    </a:cubicBezTo>
                    <a:cubicBezTo>
                      <a:pt x="4012577" y="1880846"/>
                      <a:pt x="4039036" y="1856449"/>
                      <a:pt x="4000500" y="1882140"/>
                    </a:cubicBezTo>
                    <a:cubicBezTo>
                      <a:pt x="3992880" y="1894840"/>
                      <a:pt x="3988885" y="1910601"/>
                      <a:pt x="3977640" y="1920240"/>
                    </a:cubicBezTo>
                    <a:cubicBezTo>
                      <a:pt x="3969689" y="1927056"/>
                      <a:pt x="3955042" y="1920964"/>
                      <a:pt x="3947160" y="1927860"/>
                    </a:cubicBezTo>
                    <a:cubicBezTo>
                      <a:pt x="3933376" y="1939921"/>
                      <a:pt x="3929632" y="1960628"/>
                      <a:pt x="3916680" y="1973580"/>
                    </a:cubicBezTo>
                    <a:lnTo>
                      <a:pt x="3893820" y="1996440"/>
                    </a:lnTo>
                    <a:cubicBezTo>
                      <a:pt x="3891280" y="2004060"/>
                      <a:pt x="3882608" y="2012116"/>
                      <a:pt x="3886200" y="2019300"/>
                    </a:cubicBezTo>
                    <a:cubicBezTo>
                      <a:pt x="3889792" y="2026484"/>
                      <a:pt x="3902377" y="2022465"/>
                      <a:pt x="3909060" y="2026920"/>
                    </a:cubicBezTo>
                    <a:cubicBezTo>
                      <a:pt x="3918026" y="2032898"/>
                      <a:pt x="3923738" y="2042767"/>
                      <a:pt x="3931920" y="2049780"/>
                    </a:cubicBezTo>
                    <a:cubicBezTo>
                      <a:pt x="3941563" y="2058045"/>
                      <a:pt x="3952240" y="2065020"/>
                      <a:pt x="3962400" y="2072640"/>
                    </a:cubicBezTo>
                    <a:cubicBezTo>
                      <a:pt x="3967480" y="2082800"/>
                      <a:pt x="3970368" y="2094394"/>
                      <a:pt x="3977640" y="2103120"/>
                    </a:cubicBezTo>
                    <a:cubicBezTo>
                      <a:pt x="3983503" y="2110155"/>
                      <a:pt x="3994779" y="2111209"/>
                      <a:pt x="4000500" y="2118360"/>
                    </a:cubicBezTo>
                    <a:cubicBezTo>
                      <a:pt x="4005518" y="2124632"/>
                      <a:pt x="4003665" y="2134537"/>
                      <a:pt x="4008120" y="2141220"/>
                    </a:cubicBezTo>
                    <a:cubicBezTo>
                      <a:pt x="4014098" y="2150186"/>
                      <a:pt x="4023360" y="2156460"/>
                      <a:pt x="4030980" y="2164080"/>
                    </a:cubicBezTo>
                    <a:cubicBezTo>
                      <a:pt x="4043811" y="2202573"/>
                      <a:pt x="4048492" y="2206226"/>
                      <a:pt x="4030980" y="2263140"/>
                    </a:cubicBezTo>
                    <a:cubicBezTo>
                      <a:pt x="4027811" y="2273440"/>
                      <a:pt x="4015740" y="2278380"/>
                      <a:pt x="4008120" y="2286000"/>
                    </a:cubicBezTo>
                    <a:cubicBezTo>
                      <a:pt x="4004183" y="2297811"/>
                      <a:pt x="3996666" y="2331720"/>
                      <a:pt x="3977640" y="2331720"/>
                    </a:cubicBezTo>
                    <a:cubicBezTo>
                      <a:pt x="3960601" y="2331720"/>
                      <a:pt x="3945425" y="2319249"/>
                      <a:pt x="3931920" y="2308860"/>
                    </a:cubicBezTo>
                    <a:cubicBezTo>
                      <a:pt x="3911990" y="2293529"/>
                      <a:pt x="3896360" y="2273300"/>
                      <a:pt x="3878580" y="2255520"/>
                    </a:cubicBezTo>
                    <a:cubicBezTo>
                      <a:pt x="3870960" y="2247900"/>
                      <a:pt x="3866287" y="2234773"/>
                      <a:pt x="3855720" y="2232660"/>
                    </a:cubicBezTo>
                    <a:lnTo>
                      <a:pt x="3817620" y="2225040"/>
                    </a:lnTo>
                    <a:cubicBezTo>
                      <a:pt x="3810000" y="2219960"/>
                      <a:pt x="3800481" y="2216951"/>
                      <a:pt x="3794760" y="2209800"/>
                    </a:cubicBezTo>
                    <a:cubicBezTo>
                      <a:pt x="3789742" y="2203528"/>
                      <a:pt x="3788577" y="2194843"/>
                      <a:pt x="3787140" y="2186940"/>
                    </a:cubicBezTo>
                    <a:cubicBezTo>
                      <a:pt x="3783477" y="2166792"/>
                      <a:pt x="3784908" y="2145737"/>
                      <a:pt x="3779520" y="2125980"/>
                    </a:cubicBezTo>
                    <a:cubicBezTo>
                      <a:pt x="3775542" y="2111393"/>
                      <a:pt x="3750470" y="2089310"/>
                      <a:pt x="3741420" y="2080260"/>
                    </a:cubicBezTo>
                    <a:cubicBezTo>
                      <a:pt x="3738880" y="2044700"/>
                      <a:pt x="3755537" y="2001838"/>
                      <a:pt x="3733800" y="1973580"/>
                    </a:cubicBezTo>
                    <a:cubicBezTo>
                      <a:pt x="3719776" y="1955349"/>
                      <a:pt x="3687871" y="1977203"/>
                      <a:pt x="3665220" y="1981200"/>
                    </a:cubicBezTo>
                    <a:cubicBezTo>
                      <a:pt x="3644593" y="1984840"/>
                      <a:pt x="3604260" y="1996440"/>
                      <a:pt x="3604260" y="1996440"/>
                    </a:cubicBezTo>
                    <a:cubicBezTo>
                      <a:pt x="3596640" y="1993900"/>
                      <a:pt x="3588584" y="1992412"/>
                      <a:pt x="3581400" y="1988820"/>
                    </a:cubicBezTo>
                    <a:cubicBezTo>
                      <a:pt x="3573209" y="1984724"/>
                      <a:pt x="3567675" y="1974232"/>
                      <a:pt x="3558540" y="1973580"/>
                    </a:cubicBezTo>
                    <a:cubicBezTo>
                      <a:pt x="3530556" y="1971581"/>
                      <a:pt x="3502660" y="1978660"/>
                      <a:pt x="3474720" y="1981200"/>
                    </a:cubicBezTo>
                    <a:cubicBezTo>
                      <a:pt x="3472180" y="1973580"/>
                      <a:pt x="3472780" y="1964020"/>
                      <a:pt x="3467100" y="1958340"/>
                    </a:cubicBezTo>
                    <a:cubicBezTo>
                      <a:pt x="3440898" y="1932138"/>
                      <a:pt x="3427266" y="1929822"/>
                      <a:pt x="3398520" y="1920240"/>
                    </a:cubicBezTo>
                    <a:cubicBezTo>
                      <a:pt x="3365173" y="1925798"/>
                      <a:pt x="3349285" y="1923840"/>
                      <a:pt x="3322320" y="1943100"/>
                    </a:cubicBezTo>
                    <a:cubicBezTo>
                      <a:pt x="3313551" y="1949364"/>
                      <a:pt x="3307080" y="1958340"/>
                      <a:pt x="3299460" y="1965960"/>
                    </a:cubicBezTo>
                    <a:cubicBezTo>
                      <a:pt x="3274060" y="1960880"/>
                      <a:pt x="3245903" y="1963300"/>
                      <a:pt x="3223260" y="1950720"/>
                    </a:cubicBezTo>
                    <a:cubicBezTo>
                      <a:pt x="3216239" y="1946819"/>
                      <a:pt x="3231876" y="1935830"/>
                      <a:pt x="3230880" y="1927860"/>
                    </a:cubicBezTo>
                    <a:cubicBezTo>
                      <a:pt x="3226220" y="1890578"/>
                      <a:pt x="3217660" y="1891107"/>
                      <a:pt x="3192780" y="1874520"/>
                    </a:cubicBezTo>
                    <a:cubicBezTo>
                      <a:pt x="3196661" y="1847353"/>
                      <a:pt x="3212930" y="1818155"/>
                      <a:pt x="3185160" y="1798320"/>
                    </a:cubicBezTo>
                    <a:cubicBezTo>
                      <a:pt x="3174029" y="1790370"/>
                      <a:pt x="3159760" y="1788160"/>
                      <a:pt x="3147060" y="1783080"/>
                    </a:cubicBezTo>
                    <a:cubicBezTo>
                      <a:pt x="3144520" y="1757680"/>
                      <a:pt x="3142814" y="1732183"/>
                      <a:pt x="3139440" y="1706880"/>
                    </a:cubicBezTo>
                    <a:cubicBezTo>
                      <a:pt x="3137728" y="1694042"/>
                      <a:pt x="3131173" y="1681715"/>
                      <a:pt x="3131820" y="1668780"/>
                    </a:cubicBezTo>
                    <a:cubicBezTo>
                      <a:pt x="3133739" y="1630391"/>
                      <a:pt x="3138722" y="1592002"/>
                      <a:pt x="3147060" y="1554480"/>
                    </a:cubicBezTo>
                    <a:cubicBezTo>
                      <a:pt x="3149047" y="1545540"/>
                      <a:pt x="3157756" y="1539571"/>
                      <a:pt x="3162300" y="1531620"/>
                    </a:cubicBezTo>
                    <a:cubicBezTo>
                      <a:pt x="3167936" y="1521757"/>
                      <a:pt x="3173065" y="1511581"/>
                      <a:pt x="3177540" y="1501140"/>
                    </a:cubicBezTo>
                    <a:cubicBezTo>
                      <a:pt x="3195859" y="1458396"/>
                      <a:pt x="3171517" y="1498345"/>
                      <a:pt x="3200400" y="1447800"/>
                    </a:cubicBezTo>
                    <a:cubicBezTo>
                      <a:pt x="3204944" y="1439849"/>
                      <a:pt x="3211255" y="1432980"/>
                      <a:pt x="3215640" y="1424940"/>
                    </a:cubicBezTo>
                    <a:cubicBezTo>
                      <a:pt x="3226519" y="1404996"/>
                      <a:pt x="3233518" y="1382883"/>
                      <a:pt x="3246120" y="1363980"/>
                    </a:cubicBezTo>
                    <a:cubicBezTo>
                      <a:pt x="3283250" y="1308285"/>
                      <a:pt x="3237929" y="1378315"/>
                      <a:pt x="3276600" y="1310640"/>
                    </a:cubicBezTo>
                    <a:cubicBezTo>
                      <a:pt x="3281144" y="1302689"/>
                      <a:pt x="3287296" y="1295731"/>
                      <a:pt x="3291840" y="1287780"/>
                    </a:cubicBezTo>
                    <a:cubicBezTo>
                      <a:pt x="3297476" y="1277917"/>
                      <a:pt x="3299984" y="1266170"/>
                      <a:pt x="3307080" y="1257300"/>
                    </a:cubicBezTo>
                    <a:cubicBezTo>
                      <a:pt x="3320544" y="1240470"/>
                      <a:pt x="3352800" y="1211580"/>
                      <a:pt x="3352800" y="1211580"/>
                    </a:cubicBezTo>
                    <a:cubicBezTo>
                      <a:pt x="3345095" y="1200022"/>
                      <a:pt x="3329940" y="1181634"/>
                      <a:pt x="3329940" y="1165860"/>
                    </a:cubicBezTo>
                    <a:cubicBezTo>
                      <a:pt x="3329940" y="1150410"/>
                      <a:pt x="3334530" y="1135290"/>
                      <a:pt x="3337560" y="1120140"/>
                    </a:cubicBezTo>
                    <a:cubicBezTo>
                      <a:pt x="3339614" y="1109871"/>
                      <a:pt x="3340496" y="1099027"/>
                      <a:pt x="3345180" y="1089660"/>
                    </a:cubicBezTo>
                    <a:cubicBezTo>
                      <a:pt x="3353371" y="1073277"/>
                      <a:pt x="3357485" y="1046212"/>
                      <a:pt x="3375660" y="1043940"/>
                    </a:cubicBezTo>
                    <a:lnTo>
                      <a:pt x="3436620" y="1036320"/>
                    </a:lnTo>
                    <a:cubicBezTo>
                      <a:pt x="3444240" y="1031240"/>
                      <a:pt x="3452445" y="1026943"/>
                      <a:pt x="3459480" y="1021080"/>
                    </a:cubicBezTo>
                    <a:cubicBezTo>
                      <a:pt x="3467759" y="1014181"/>
                      <a:pt x="3473374" y="1004198"/>
                      <a:pt x="3482340" y="998220"/>
                    </a:cubicBezTo>
                    <a:cubicBezTo>
                      <a:pt x="3489023" y="993765"/>
                      <a:pt x="3497580" y="993140"/>
                      <a:pt x="3505200" y="990600"/>
                    </a:cubicBezTo>
                    <a:cubicBezTo>
                      <a:pt x="3524442" y="961737"/>
                      <a:pt x="3538026" y="952152"/>
                      <a:pt x="3512820" y="906780"/>
                    </a:cubicBezTo>
                    <a:cubicBezTo>
                      <a:pt x="3507734" y="897625"/>
                      <a:pt x="3492500" y="901700"/>
                      <a:pt x="3482340" y="899160"/>
                    </a:cubicBezTo>
                    <a:cubicBezTo>
                      <a:pt x="3477260" y="891540"/>
                      <a:pt x="3468236" y="885387"/>
                      <a:pt x="3467100" y="876300"/>
                    </a:cubicBezTo>
                    <a:cubicBezTo>
                      <a:pt x="3466294" y="869851"/>
                      <a:pt x="3480053" y="816868"/>
                      <a:pt x="3482340" y="807720"/>
                    </a:cubicBezTo>
                    <a:cubicBezTo>
                      <a:pt x="3466764" y="776567"/>
                      <a:pt x="3467430" y="769867"/>
                      <a:pt x="3436620" y="746760"/>
                    </a:cubicBezTo>
                    <a:cubicBezTo>
                      <a:pt x="3427533" y="739944"/>
                      <a:pt x="3416300" y="736600"/>
                      <a:pt x="3406140" y="731520"/>
                    </a:cubicBezTo>
                    <a:cubicBezTo>
                      <a:pt x="3395980" y="734060"/>
                      <a:pt x="3382364" y="731095"/>
                      <a:pt x="3375660" y="739140"/>
                    </a:cubicBezTo>
                    <a:cubicBezTo>
                      <a:pt x="3357826" y="760541"/>
                      <a:pt x="3381177" y="784622"/>
                      <a:pt x="3352800" y="800100"/>
                    </a:cubicBezTo>
                    <a:cubicBezTo>
                      <a:pt x="3331646" y="811639"/>
                      <a:pt x="3284220" y="822960"/>
                      <a:pt x="3284220" y="822960"/>
                    </a:cubicBezTo>
                    <a:cubicBezTo>
                      <a:pt x="3286760" y="840740"/>
                      <a:pt x="3283118" y="860600"/>
                      <a:pt x="3291840" y="876300"/>
                    </a:cubicBezTo>
                    <a:cubicBezTo>
                      <a:pt x="3297357" y="886230"/>
                      <a:pt x="3312457" y="885904"/>
                      <a:pt x="3322320" y="891540"/>
                    </a:cubicBezTo>
                    <a:cubicBezTo>
                      <a:pt x="3330271" y="896084"/>
                      <a:pt x="3337560" y="901700"/>
                      <a:pt x="3345180" y="906780"/>
                    </a:cubicBezTo>
                    <a:cubicBezTo>
                      <a:pt x="3340100" y="924560"/>
                      <a:pt x="3339740" y="944439"/>
                      <a:pt x="3329940" y="960120"/>
                    </a:cubicBezTo>
                    <a:cubicBezTo>
                      <a:pt x="3310440" y="991321"/>
                      <a:pt x="3297799" y="950839"/>
                      <a:pt x="3291840" y="944880"/>
                    </a:cubicBezTo>
                    <a:cubicBezTo>
                      <a:pt x="3285364" y="938404"/>
                      <a:pt x="3276600" y="934720"/>
                      <a:pt x="3268980" y="929640"/>
                    </a:cubicBezTo>
                    <a:cubicBezTo>
                      <a:pt x="3263900" y="919480"/>
                      <a:pt x="3257332" y="909936"/>
                      <a:pt x="3253740" y="899160"/>
                    </a:cubicBezTo>
                    <a:cubicBezTo>
                      <a:pt x="3247116" y="879289"/>
                      <a:pt x="3248672" y="856510"/>
                      <a:pt x="3238500" y="838200"/>
                    </a:cubicBezTo>
                    <a:cubicBezTo>
                      <a:pt x="3234599" y="831179"/>
                      <a:pt x="3223432" y="832528"/>
                      <a:pt x="3215640" y="830580"/>
                    </a:cubicBezTo>
                    <a:cubicBezTo>
                      <a:pt x="3203075" y="827439"/>
                      <a:pt x="3190240" y="825500"/>
                      <a:pt x="3177540" y="822960"/>
                    </a:cubicBezTo>
                    <a:cubicBezTo>
                      <a:pt x="3127446" y="747819"/>
                      <a:pt x="3223923" y="880039"/>
                      <a:pt x="3101340" y="792480"/>
                    </a:cubicBezTo>
                    <a:cubicBezTo>
                      <a:pt x="3098764" y="790640"/>
                      <a:pt x="3114962" y="743993"/>
                      <a:pt x="3116580" y="739140"/>
                    </a:cubicBezTo>
                    <a:cubicBezTo>
                      <a:pt x="3111500" y="726440"/>
                      <a:pt x="3106143" y="713847"/>
                      <a:pt x="3101340" y="701040"/>
                    </a:cubicBezTo>
                    <a:cubicBezTo>
                      <a:pt x="3098520" y="693519"/>
                      <a:pt x="3099400" y="683860"/>
                      <a:pt x="3093720" y="678180"/>
                    </a:cubicBezTo>
                    <a:cubicBezTo>
                      <a:pt x="3088040" y="672500"/>
                      <a:pt x="3078480" y="673100"/>
                      <a:pt x="3070860" y="670560"/>
                    </a:cubicBezTo>
                    <a:cubicBezTo>
                      <a:pt x="3068320" y="662940"/>
                      <a:pt x="3068382" y="653870"/>
                      <a:pt x="3063240" y="647700"/>
                    </a:cubicBezTo>
                    <a:cubicBezTo>
                      <a:pt x="3033421" y="611917"/>
                      <a:pt x="3024078" y="626080"/>
                      <a:pt x="2979420" y="632460"/>
                    </a:cubicBezTo>
                    <a:cubicBezTo>
                      <a:pt x="2976880" y="642620"/>
                      <a:pt x="2971800" y="652467"/>
                      <a:pt x="2971800" y="662940"/>
                    </a:cubicBezTo>
                    <a:cubicBezTo>
                      <a:pt x="2971800" y="707044"/>
                      <a:pt x="2978894" y="692368"/>
                      <a:pt x="2994660" y="723900"/>
                    </a:cubicBezTo>
                    <a:cubicBezTo>
                      <a:pt x="2998252" y="731084"/>
                      <a:pt x="2999740" y="739140"/>
                      <a:pt x="3002280" y="746760"/>
                    </a:cubicBezTo>
                    <a:cubicBezTo>
                      <a:pt x="3004820" y="764540"/>
                      <a:pt x="3001868" y="784036"/>
                      <a:pt x="3009900" y="800100"/>
                    </a:cubicBezTo>
                    <a:cubicBezTo>
                      <a:pt x="3013492" y="807284"/>
                      <a:pt x="3026488" y="802702"/>
                      <a:pt x="3032760" y="807720"/>
                    </a:cubicBezTo>
                    <a:cubicBezTo>
                      <a:pt x="3041735" y="814900"/>
                      <a:pt x="3059490" y="853560"/>
                      <a:pt x="3063240" y="861060"/>
                    </a:cubicBezTo>
                    <a:cubicBezTo>
                      <a:pt x="3034991" y="988181"/>
                      <a:pt x="3070628" y="885768"/>
                      <a:pt x="3017520" y="960120"/>
                    </a:cubicBezTo>
                    <a:cubicBezTo>
                      <a:pt x="2984060" y="1006964"/>
                      <a:pt x="3042743" y="961084"/>
                      <a:pt x="2987040" y="998220"/>
                    </a:cubicBezTo>
                    <a:cubicBezTo>
                      <a:pt x="2981960" y="1016000"/>
                      <a:pt x="2990291" y="1051560"/>
                      <a:pt x="2971800" y="1051560"/>
                    </a:cubicBezTo>
                    <a:cubicBezTo>
                      <a:pt x="2953839" y="1051560"/>
                      <a:pt x="2967702" y="1015832"/>
                      <a:pt x="2964180" y="998220"/>
                    </a:cubicBezTo>
                    <a:cubicBezTo>
                      <a:pt x="2962605" y="990344"/>
                      <a:pt x="2959100" y="982980"/>
                      <a:pt x="2956560" y="975360"/>
                    </a:cubicBezTo>
                    <a:cubicBezTo>
                      <a:pt x="2959100" y="962660"/>
                      <a:pt x="2968276" y="949547"/>
                      <a:pt x="2964180" y="937260"/>
                    </a:cubicBezTo>
                    <a:cubicBezTo>
                      <a:pt x="2961640" y="929640"/>
                      <a:pt x="2949069" y="927527"/>
                      <a:pt x="2941320" y="929640"/>
                    </a:cubicBezTo>
                    <a:cubicBezTo>
                      <a:pt x="2919402" y="935618"/>
                      <a:pt x="2902400" y="954610"/>
                      <a:pt x="2880360" y="960120"/>
                    </a:cubicBezTo>
                    <a:lnTo>
                      <a:pt x="2849880" y="967740"/>
                    </a:lnTo>
                    <a:cubicBezTo>
                      <a:pt x="2832540" y="959070"/>
                      <a:pt x="2809670" y="944880"/>
                      <a:pt x="2788920" y="944880"/>
                    </a:cubicBezTo>
                    <a:cubicBezTo>
                      <a:pt x="2770530" y="944880"/>
                      <a:pt x="2745999" y="954107"/>
                      <a:pt x="2727960" y="960120"/>
                    </a:cubicBezTo>
                    <a:cubicBezTo>
                      <a:pt x="2715260" y="955040"/>
                      <a:pt x="2701459" y="952129"/>
                      <a:pt x="2689860" y="944880"/>
                    </a:cubicBezTo>
                    <a:cubicBezTo>
                      <a:pt x="2680722" y="939169"/>
                      <a:pt x="2675279" y="928919"/>
                      <a:pt x="2667000" y="922020"/>
                    </a:cubicBezTo>
                    <a:cubicBezTo>
                      <a:pt x="2659965" y="916157"/>
                      <a:pt x="2651760" y="911860"/>
                      <a:pt x="2644140" y="906780"/>
                    </a:cubicBezTo>
                    <a:cubicBezTo>
                      <a:pt x="2615588" y="921056"/>
                      <a:pt x="2569433" y="924849"/>
                      <a:pt x="2575560" y="967740"/>
                    </a:cubicBezTo>
                    <a:cubicBezTo>
                      <a:pt x="2576855" y="976806"/>
                      <a:pt x="2585720" y="982980"/>
                      <a:pt x="2590800" y="990600"/>
                    </a:cubicBezTo>
                    <a:cubicBezTo>
                      <a:pt x="2588260" y="998220"/>
                      <a:pt x="2582184" y="1005490"/>
                      <a:pt x="2583180" y="1013460"/>
                    </a:cubicBezTo>
                    <a:cubicBezTo>
                      <a:pt x="2587890" y="1051138"/>
                      <a:pt x="2616785" y="1048435"/>
                      <a:pt x="2583180" y="1082040"/>
                    </a:cubicBezTo>
                    <a:cubicBezTo>
                      <a:pt x="2577500" y="1087720"/>
                      <a:pt x="2567940" y="1087120"/>
                      <a:pt x="2560320" y="1089660"/>
                    </a:cubicBezTo>
                    <a:cubicBezTo>
                      <a:pt x="2543050" y="1060877"/>
                      <a:pt x="2536871" y="1056822"/>
                      <a:pt x="2529840" y="1028700"/>
                    </a:cubicBezTo>
                    <a:cubicBezTo>
                      <a:pt x="2526699" y="1016135"/>
                      <a:pt x="2526768" y="1002727"/>
                      <a:pt x="2522220" y="990600"/>
                    </a:cubicBezTo>
                    <a:cubicBezTo>
                      <a:pt x="2519004" y="982025"/>
                      <a:pt x="2511076" y="975931"/>
                      <a:pt x="2506980" y="967740"/>
                    </a:cubicBezTo>
                    <a:cubicBezTo>
                      <a:pt x="2503388" y="960556"/>
                      <a:pt x="2505040" y="950560"/>
                      <a:pt x="2499360" y="944880"/>
                    </a:cubicBezTo>
                    <a:cubicBezTo>
                      <a:pt x="2491328" y="936848"/>
                      <a:pt x="2479040" y="934720"/>
                      <a:pt x="2468880" y="929640"/>
                    </a:cubicBezTo>
                    <a:cubicBezTo>
                      <a:pt x="2438326" y="939825"/>
                      <a:pt x="2401503" y="955562"/>
                      <a:pt x="2369820" y="929640"/>
                    </a:cubicBezTo>
                    <a:cubicBezTo>
                      <a:pt x="2353971" y="916672"/>
                      <a:pt x="2373559" y="885719"/>
                      <a:pt x="2362200" y="868680"/>
                    </a:cubicBezTo>
                    <a:cubicBezTo>
                      <a:pt x="2350841" y="851641"/>
                      <a:pt x="2326300" y="848933"/>
                      <a:pt x="2308860" y="838200"/>
                    </a:cubicBezTo>
                    <a:cubicBezTo>
                      <a:pt x="2293261" y="828601"/>
                      <a:pt x="2263140" y="807720"/>
                      <a:pt x="2263140" y="807720"/>
                    </a:cubicBezTo>
                    <a:cubicBezTo>
                      <a:pt x="2258060" y="800100"/>
                      <a:pt x="2254853" y="790820"/>
                      <a:pt x="2247900" y="784860"/>
                    </a:cubicBezTo>
                    <a:cubicBezTo>
                      <a:pt x="2202696" y="746114"/>
                      <a:pt x="2218718" y="779998"/>
                      <a:pt x="2186940" y="739140"/>
                    </a:cubicBezTo>
                    <a:cubicBezTo>
                      <a:pt x="2123139" y="657110"/>
                      <a:pt x="2185499" y="722459"/>
                      <a:pt x="2133600" y="670560"/>
                    </a:cubicBezTo>
                    <a:cubicBezTo>
                      <a:pt x="2125980" y="675640"/>
                      <a:pt x="2116461" y="678649"/>
                      <a:pt x="2110740" y="685800"/>
                    </a:cubicBezTo>
                    <a:cubicBezTo>
                      <a:pt x="2105722" y="692072"/>
                      <a:pt x="2106712" y="701476"/>
                      <a:pt x="2103120" y="708660"/>
                    </a:cubicBezTo>
                    <a:cubicBezTo>
                      <a:pt x="2099024" y="716851"/>
                      <a:pt x="2092960" y="723900"/>
                      <a:pt x="2087880" y="731520"/>
                    </a:cubicBezTo>
                    <a:cubicBezTo>
                      <a:pt x="2074524" y="722616"/>
                      <a:pt x="2053719" y="715504"/>
                      <a:pt x="2057400" y="693420"/>
                    </a:cubicBezTo>
                    <a:cubicBezTo>
                      <a:pt x="2058906" y="684387"/>
                      <a:pt x="2067560" y="678180"/>
                      <a:pt x="2072640" y="670560"/>
                    </a:cubicBezTo>
                    <a:cubicBezTo>
                      <a:pt x="2038449" y="602178"/>
                      <a:pt x="2081325" y="662940"/>
                      <a:pt x="2026920" y="662940"/>
                    </a:cubicBezTo>
                    <a:cubicBezTo>
                      <a:pt x="2014220" y="662940"/>
                      <a:pt x="2006600" y="647700"/>
                      <a:pt x="1996440" y="640080"/>
                    </a:cubicBezTo>
                    <a:cubicBezTo>
                      <a:pt x="1995225" y="636436"/>
                      <a:pt x="1982670" y="592087"/>
                      <a:pt x="1973580" y="594360"/>
                    </a:cubicBezTo>
                    <a:cubicBezTo>
                      <a:pt x="1962560" y="597115"/>
                      <a:pt x="1964942" y="615597"/>
                      <a:pt x="1958340" y="624840"/>
                    </a:cubicBezTo>
                    <a:cubicBezTo>
                      <a:pt x="1952076" y="633609"/>
                      <a:pt x="1943100" y="640080"/>
                      <a:pt x="1935480" y="647700"/>
                    </a:cubicBezTo>
                    <a:cubicBezTo>
                      <a:pt x="1927860" y="640080"/>
                      <a:pt x="1917439" y="634479"/>
                      <a:pt x="1912620" y="624840"/>
                    </a:cubicBezTo>
                    <a:cubicBezTo>
                      <a:pt x="1904350" y="608301"/>
                      <a:pt x="1910455" y="584575"/>
                      <a:pt x="1897380" y="571500"/>
                    </a:cubicBezTo>
                    <a:cubicBezTo>
                      <a:pt x="1890904" y="565024"/>
                      <a:pt x="1882711" y="582644"/>
                      <a:pt x="1874520" y="586740"/>
                    </a:cubicBezTo>
                    <a:cubicBezTo>
                      <a:pt x="1851027" y="598486"/>
                      <a:pt x="1811714" y="599353"/>
                      <a:pt x="1790700" y="601980"/>
                    </a:cubicBezTo>
                    <a:cubicBezTo>
                      <a:pt x="1780540" y="607060"/>
                      <a:pt x="1770661" y="612745"/>
                      <a:pt x="1760220" y="617220"/>
                    </a:cubicBezTo>
                    <a:cubicBezTo>
                      <a:pt x="1752837" y="620384"/>
                      <a:pt x="1752600" y="624840"/>
                      <a:pt x="1744980" y="6248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  <p:sp>
            <p:nvSpPr>
              <p:cNvPr id="164" name="Freeform 240">
                <a:extLst>
                  <a:ext uri="{FF2B5EF4-FFF2-40B4-BE49-F238E27FC236}">
                    <a16:creationId xmlns:a16="http://schemas.microsoft.com/office/drawing/2014/main" id="{91E27F7F-805F-7849-9BA4-4E16B5D7E12A}"/>
                  </a:ext>
                </a:extLst>
              </p:cNvPr>
              <p:cNvSpPr/>
              <p:nvPr/>
            </p:nvSpPr>
            <p:spPr>
              <a:xfrm>
                <a:off x="5432428" y="1236310"/>
                <a:ext cx="532136" cy="467760"/>
              </a:xfrm>
              <a:custGeom>
                <a:avLst/>
                <a:gdLst>
                  <a:gd name="connsiteX0" fmla="*/ 519430 w 548005"/>
                  <a:gd name="connsiteY0" fmla="*/ 428625 h 481709"/>
                  <a:gd name="connsiteX1" fmla="*/ 505142 w 548005"/>
                  <a:gd name="connsiteY1" fmla="*/ 414338 h 481709"/>
                  <a:gd name="connsiteX2" fmla="*/ 490855 w 548005"/>
                  <a:gd name="connsiteY2" fmla="*/ 381000 h 481709"/>
                  <a:gd name="connsiteX3" fmla="*/ 509905 w 548005"/>
                  <a:gd name="connsiteY3" fmla="*/ 371475 h 481709"/>
                  <a:gd name="connsiteX4" fmla="*/ 548005 w 548005"/>
                  <a:gd name="connsiteY4" fmla="*/ 361950 h 481709"/>
                  <a:gd name="connsiteX5" fmla="*/ 538480 w 548005"/>
                  <a:gd name="connsiteY5" fmla="*/ 342900 h 481709"/>
                  <a:gd name="connsiteX6" fmla="*/ 524192 w 548005"/>
                  <a:gd name="connsiteY6" fmla="*/ 333375 h 481709"/>
                  <a:gd name="connsiteX7" fmla="*/ 467042 w 548005"/>
                  <a:gd name="connsiteY7" fmla="*/ 323850 h 481709"/>
                  <a:gd name="connsiteX8" fmla="*/ 462280 w 548005"/>
                  <a:gd name="connsiteY8" fmla="*/ 300038 h 481709"/>
                  <a:gd name="connsiteX9" fmla="*/ 457517 w 548005"/>
                  <a:gd name="connsiteY9" fmla="*/ 285750 h 481709"/>
                  <a:gd name="connsiteX10" fmla="*/ 428942 w 548005"/>
                  <a:gd name="connsiteY10" fmla="*/ 266700 h 481709"/>
                  <a:gd name="connsiteX11" fmla="*/ 419417 w 548005"/>
                  <a:gd name="connsiteY11" fmla="*/ 252413 h 481709"/>
                  <a:gd name="connsiteX12" fmla="*/ 471805 w 548005"/>
                  <a:gd name="connsiteY12" fmla="*/ 228600 h 481709"/>
                  <a:gd name="connsiteX13" fmla="*/ 457517 w 548005"/>
                  <a:gd name="connsiteY13" fmla="*/ 219075 h 481709"/>
                  <a:gd name="connsiteX14" fmla="*/ 447992 w 548005"/>
                  <a:gd name="connsiteY14" fmla="*/ 204788 h 481709"/>
                  <a:gd name="connsiteX15" fmla="*/ 433705 w 548005"/>
                  <a:gd name="connsiteY15" fmla="*/ 190500 h 481709"/>
                  <a:gd name="connsiteX16" fmla="*/ 433705 w 548005"/>
                  <a:gd name="connsiteY16" fmla="*/ 157163 h 481709"/>
                  <a:gd name="connsiteX17" fmla="*/ 428942 w 548005"/>
                  <a:gd name="connsiteY17" fmla="*/ 95250 h 481709"/>
                  <a:gd name="connsiteX18" fmla="*/ 409892 w 548005"/>
                  <a:gd name="connsiteY18" fmla="*/ 71438 h 481709"/>
                  <a:gd name="connsiteX19" fmla="*/ 400367 w 548005"/>
                  <a:gd name="connsiteY19" fmla="*/ 52388 h 481709"/>
                  <a:gd name="connsiteX20" fmla="*/ 367030 w 548005"/>
                  <a:gd name="connsiteY20" fmla="*/ 38100 h 481709"/>
                  <a:gd name="connsiteX21" fmla="*/ 328930 w 548005"/>
                  <a:gd name="connsiteY21" fmla="*/ 47625 h 481709"/>
                  <a:gd name="connsiteX22" fmla="*/ 290830 w 548005"/>
                  <a:gd name="connsiteY22" fmla="*/ 61913 h 481709"/>
                  <a:gd name="connsiteX23" fmla="*/ 281305 w 548005"/>
                  <a:gd name="connsiteY23" fmla="*/ 104775 h 481709"/>
                  <a:gd name="connsiteX24" fmla="*/ 267017 w 548005"/>
                  <a:gd name="connsiteY24" fmla="*/ 100013 h 481709"/>
                  <a:gd name="connsiteX25" fmla="*/ 247967 w 548005"/>
                  <a:gd name="connsiteY25" fmla="*/ 66675 h 481709"/>
                  <a:gd name="connsiteX26" fmla="*/ 228917 w 548005"/>
                  <a:gd name="connsiteY26" fmla="*/ 57150 h 481709"/>
                  <a:gd name="connsiteX27" fmla="*/ 176530 w 548005"/>
                  <a:gd name="connsiteY27" fmla="*/ 52388 h 481709"/>
                  <a:gd name="connsiteX28" fmla="*/ 181292 w 548005"/>
                  <a:gd name="connsiteY28" fmla="*/ 33338 h 481709"/>
                  <a:gd name="connsiteX29" fmla="*/ 167005 w 548005"/>
                  <a:gd name="connsiteY29" fmla="*/ 23813 h 481709"/>
                  <a:gd name="connsiteX30" fmla="*/ 147955 w 548005"/>
                  <a:gd name="connsiteY30" fmla="*/ 9525 h 481709"/>
                  <a:gd name="connsiteX31" fmla="*/ 124142 w 548005"/>
                  <a:gd name="connsiteY31" fmla="*/ 0 h 481709"/>
                  <a:gd name="connsiteX32" fmla="*/ 71755 w 548005"/>
                  <a:gd name="connsiteY32" fmla="*/ 28575 h 481709"/>
                  <a:gd name="connsiteX33" fmla="*/ 66992 w 548005"/>
                  <a:gd name="connsiteY33" fmla="*/ 42863 h 481709"/>
                  <a:gd name="connsiteX34" fmla="*/ 76517 w 548005"/>
                  <a:gd name="connsiteY34" fmla="*/ 76200 h 481709"/>
                  <a:gd name="connsiteX35" fmla="*/ 90805 w 548005"/>
                  <a:gd name="connsiteY35" fmla="*/ 85725 h 481709"/>
                  <a:gd name="connsiteX36" fmla="*/ 95567 w 548005"/>
                  <a:gd name="connsiteY36" fmla="*/ 100013 h 481709"/>
                  <a:gd name="connsiteX37" fmla="*/ 81280 w 548005"/>
                  <a:gd name="connsiteY37" fmla="*/ 109538 h 481709"/>
                  <a:gd name="connsiteX38" fmla="*/ 19367 w 548005"/>
                  <a:gd name="connsiteY38" fmla="*/ 114300 h 481709"/>
                  <a:gd name="connsiteX39" fmla="*/ 5080 w 548005"/>
                  <a:gd name="connsiteY39" fmla="*/ 128588 h 481709"/>
                  <a:gd name="connsiteX40" fmla="*/ 24130 w 548005"/>
                  <a:gd name="connsiteY40" fmla="*/ 147638 h 481709"/>
                  <a:gd name="connsiteX41" fmla="*/ 43180 w 548005"/>
                  <a:gd name="connsiteY41" fmla="*/ 180975 h 481709"/>
                  <a:gd name="connsiteX42" fmla="*/ 90805 w 548005"/>
                  <a:gd name="connsiteY42" fmla="*/ 185738 h 481709"/>
                  <a:gd name="connsiteX43" fmla="*/ 57467 w 548005"/>
                  <a:gd name="connsiteY43" fmla="*/ 200025 h 481709"/>
                  <a:gd name="connsiteX44" fmla="*/ 24130 w 548005"/>
                  <a:gd name="connsiteY44" fmla="*/ 204788 h 481709"/>
                  <a:gd name="connsiteX45" fmla="*/ 9842 w 548005"/>
                  <a:gd name="connsiteY45" fmla="*/ 219075 h 481709"/>
                  <a:gd name="connsiteX46" fmla="*/ 38417 w 548005"/>
                  <a:gd name="connsiteY46" fmla="*/ 233363 h 481709"/>
                  <a:gd name="connsiteX47" fmla="*/ 66992 w 548005"/>
                  <a:gd name="connsiteY47" fmla="*/ 228600 h 481709"/>
                  <a:gd name="connsiteX48" fmla="*/ 95567 w 548005"/>
                  <a:gd name="connsiteY48" fmla="*/ 242888 h 481709"/>
                  <a:gd name="connsiteX49" fmla="*/ 114617 w 548005"/>
                  <a:gd name="connsiteY49" fmla="*/ 252413 h 481709"/>
                  <a:gd name="connsiteX50" fmla="*/ 162242 w 548005"/>
                  <a:gd name="connsiteY50" fmla="*/ 257175 h 481709"/>
                  <a:gd name="connsiteX51" fmla="*/ 167005 w 548005"/>
                  <a:gd name="connsiteY51" fmla="*/ 280988 h 481709"/>
                  <a:gd name="connsiteX52" fmla="*/ 195580 w 548005"/>
                  <a:gd name="connsiteY52" fmla="*/ 290513 h 481709"/>
                  <a:gd name="connsiteX53" fmla="*/ 209867 w 548005"/>
                  <a:gd name="connsiteY53" fmla="*/ 300038 h 481709"/>
                  <a:gd name="connsiteX54" fmla="*/ 200342 w 548005"/>
                  <a:gd name="connsiteY54" fmla="*/ 319088 h 481709"/>
                  <a:gd name="connsiteX55" fmla="*/ 128905 w 548005"/>
                  <a:gd name="connsiteY55" fmla="*/ 314325 h 481709"/>
                  <a:gd name="connsiteX56" fmla="*/ 124142 w 548005"/>
                  <a:gd name="connsiteY56" fmla="*/ 300038 h 481709"/>
                  <a:gd name="connsiteX57" fmla="*/ 109855 w 548005"/>
                  <a:gd name="connsiteY57" fmla="*/ 295275 h 481709"/>
                  <a:gd name="connsiteX58" fmla="*/ 95567 w 548005"/>
                  <a:gd name="connsiteY58" fmla="*/ 280988 h 481709"/>
                  <a:gd name="connsiteX59" fmla="*/ 43180 w 548005"/>
                  <a:gd name="connsiteY59" fmla="*/ 290513 h 481709"/>
                  <a:gd name="connsiteX60" fmla="*/ 47942 w 548005"/>
                  <a:gd name="connsiteY60" fmla="*/ 323850 h 481709"/>
                  <a:gd name="connsiteX61" fmla="*/ 86042 w 548005"/>
                  <a:gd name="connsiteY61" fmla="*/ 333375 h 481709"/>
                  <a:gd name="connsiteX62" fmla="*/ 105092 w 548005"/>
                  <a:gd name="connsiteY62" fmla="*/ 395288 h 481709"/>
                  <a:gd name="connsiteX63" fmla="*/ 114617 w 548005"/>
                  <a:gd name="connsiteY63" fmla="*/ 414338 h 481709"/>
                  <a:gd name="connsiteX64" fmla="*/ 119380 w 548005"/>
                  <a:gd name="connsiteY64" fmla="*/ 461963 h 481709"/>
                  <a:gd name="connsiteX65" fmla="*/ 147955 w 548005"/>
                  <a:gd name="connsiteY65" fmla="*/ 481013 h 481709"/>
                  <a:gd name="connsiteX66" fmla="*/ 271780 w 548005"/>
                  <a:gd name="connsiteY66" fmla="*/ 476250 h 481709"/>
                  <a:gd name="connsiteX67" fmla="*/ 290830 w 548005"/>
                  <a:gd name="connsiteY67" fmla="*/ 461963 h 481709"/>
                  <a:gd name="connsiteX68" fmla="*/ 309880 w 548005"/>
                  <a:gd name="connsiteY68" fmla="*/ 452438 h 481709"/>
                  <a:gd name="connsiteX69" fmla="*/ 338455 w 548005"/>
                  <a:gd name="connsiteY69" fmla="*/ 423863 h 481709"/>
                  <a:gd name="connsiteX70" fmla="*/ 352742 w 548005"/>
                  <a:gd name="connsiteY70" fmla="*/ 409575 h 481709"/>
                  <a:gd name="connsiteX71" fmla="*/ 367030 w 548005"/>
                  <a:gd name="connsiteY71" fmla="*/ 404813 h 481709"/>
                  <a:gd name="connsiteX72" fmla="*/ 395605 w 548005"/>
                  <a:gd name="connsiteY72" fmla="*/ 409575 h 481709"/>
                  <a:gd name="connsiteX73" fmla="*/ 409892 w 548005"/>
                  <a:gd name="connsiteY73" fmla="*/ 414338 h 481709"/>
                  <a:gd name="connsiteX74" fmla="*/ 419417 w 548005"/>
                  <a:gd name="connsiteY74" fmla="*/ 433388 h 481709"/>
                  <a:gd name="connsiteX75" fmla="*/ 443230 w 548005"/>
                  <a:gd name="connsiteY75" fmla="*/ 461963 h 481709"/>
                  <a:gd name="connsiteX76" fmla="*/ 462280 w 548005"/>
                  <a:gd name="connsiteY76" fmla="*/ 471488 h 481709"/>
                  <a:gd name="connsiteX77" fmla="*/ 490855 w 548005"/>
                  <a:gd name="connsiteY77" fmla="*/ 461963 h 481709"/>
                  <a:gd name="connsiteX78" fmla="*/ 519430 w 548005"/>
                  <a:gd name="connsiteY78" fmla="*/ 428625 h 48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548005" h="481709">
                    <a:moveTo>
                      <a:pt x="519430" y="428625"/>
                    </a:moveTo>
                    <a:cubicBezTo>
                      <a:pt x="521811" y="420688"/>
                      <a:pt x="510256" y="418721"/>
                      <a:pt x="505142" y="414338"/>
                    </a:cubicBezTo>
                    <a:cubicBezTo>
                      <a:pt x="493159" y="404067"/>
                      <a:pt x="474021" y="401200"/>
                      <a:pt x="490855" y="381000"/>
                    </a:cubicBezTo>
                    <a:cubicBezTo>
                      <a:pt x="495400" y="375546"/>
                      <a:pt x="503170" y="373720"/>
                      <a:pt x="509905" y="371475"/>
                    </a:cubicBezTo>
                    <a:cubicBezTo>
                      <a:pt x="522324" y="367335"/>
                      <a:pt x="548005" y="361950"/>
                      <a:pt x="548005" y="361950"/>
                    </a:cubicBezTo>
                    <a:cubicBezTo>
                      <a:pt x="544830" y="355600"/>
                      <a:pt x="543025" y="348354"/>
                      <a:pt x="538480" y="342900"/>
                    </a:cubicBezTo>
                    <a:cubicBezTo>
                      <a:pt x="534816" y="338503"/>
                      <a:pt x="529312" y="335935"/>
                      <a:pt x="524192" y="333375"/>
                    </a:cubicBezTo>
                    <a:cubicBezTo>
                      <a:pt x="508236" y="325397"/>
                      <a:pt x="480618" y="325359"/>
                      <a:pt x="467042" y="323850"/>
                    </a:cubicBezTo>
                    <a:cubicBezTo>
                      <a:pt x="465455" y="315913"/>
                      <a:pt x="464243" y="307891"/>
                      <a:pt x="462280" y="300038"/>
                    </a:cubicBezTo>
                    <a:cubicBezTo>
                      <a:pt x="461062" y="295168"/>
                      <a:pt x="461067" y="289300"/>
                      <a:pt x="457517" y="285750"/>
                    </a:cubicBezTo>
                    <a:cubicBezTo>
                      <a:pt x="449422" y="277655"/>
                      <a:pt x="428942" y="266700"/>
                      <a:pt x="428942" y="266700"/>
                    </a:cubicBezTo>
                    <a:cubicBezTo>
                      <a:pt x="425767" y="261938"/>
                      <a:pt x="420358" y="258059"/>
                      <a:pt x="419417" y="252413"/>
                    </a:cubicBezTo>
                    <a:cubicBezTo>
                      <a:pt x="414955" y="225636"/>
                      <a:pt x="465517" y="229858"/>
                      <a:pt x="471805" y="228600"/>
                    </a:cubicBezTo>
                    <a:cubicBezTo>
                      <a:pt x="467042" y="225425"/>
                      <a:pt x="461565" y="223122"/>
                      <a:pt x="457517" y="219075"/>
                    </a:cubicBezTo>
                    <a:cubicBezTo>
                      <a:pt x="453470" y="215028"/>
                      <a:pt x="451656" y="209185"/>
                      <a:pt x="447992" y="204788"/>
                    </a:cubicBezTo>
                    <a:cubicBezTo>
                      <a:pt x="443680" y="199614"/>
                      <a:pt x="438467" y="195263"/>
                      <a:pt x="433705" y="190500"/>
                    </a:cubicBezTo>
                    <a:cubicBezTo>
                      <a:pt x="418815" y="130945"/>
                      <a:pt x="433705" y="204989"/>
                      <a:pt x="433705" y="157163"/>
                    </a:cubicBezTo>
                    <a:cubicBezTo>
                      <a:pt x="433705" y="136464"/>
                      <a:pt x="434482" y="115193"/>
                      <a:pt x="428942" y="95250"/>
                    </a:cubicBezTo>
                    <a:cubicBezTo>
                      <a:pt x="426221" y="85456"/>
                      <a:pt x="415530" y="79896"/>
                      <a:pt x="409892" y="71438"/>
                    </a:cubicBezTo>
                    <a:cubicBezTo>
                      <a:pt x="405954" y="65531"/>
                      <a:pt x="404912" y="57842"/>
                      <a:pt x="400367" y="52388"/>
                    </a:cubicBezTo>
                    <a:cubicBezTo>
                      <a:pt x="391712" y="42002"/>
                      <a:pt x="378964" y="41084"/>
                      <a:pt x="367030" y="38100"/>
                    </a:cubicBezTo>
                    <a:cubicBezTo>
                      <a:pt x="354330" y="41275"/>
                      <a:pt x="341349" y="43485"/>
                      <a:pt x="328930" y="47625"/>
                    </a:cubicBezTo>
                    <a:cubicBezTo>
                      <a:pt x="306532" y="55092"/>
                      <a:pt x="319303" y="50523"/>
                      <a:pt x="290830" y="61913"/>
                    </a:cubicBezTo>
                    <a:cubicBezTo>
                      <a:pt x="287655" y="76200"/>
                      <a:pt x="289062" y="92364"/>
                      <a:pt x="281305" y="104775"/>
                    </a:cubicBezTo>
                    <a:cubicBezTo>
                      <a:pt x="278644" y="109032"/>
                      <a:pt x="270567" y="103563"/>
                      <a:pt x="267017" y="100013"/>
                    </a:cubicBezTo>
                    <a:cubicBezTo>
                      <a:pt x="249215" y="82212"/>
                      <a:pt x="266039" y="81736"/>
                      <a:pt x="247967" y="66675"/>
                    </a:cubicBezTo>
                    <a:cubicBezTo>
                      <a:pt x="242513" y="62130"/>
                      <a:pt x="235267" y="60325"/>
                      <a:pt x="228917" y="57150"/>
                    </a:cubicBezTo>
                    <a:cubicBezTo>
                      <a:pt x="226771" y="57418"/>
                      <a:pt x="182847" y="71340"/>
                      <a:pt x="176530" y="52388"/>
                    </a:cubicBezTo>
                    <a:cubicBezTo>
                      <a:pt x="174460" y="46178"/>
                      <a:pt x="179705" y="39688"/>
                      <a:pt x="181292" y="33338"/>
                    </a:cubicBezTo>
                    <a:cubicBezTo>
                      <a:pt x="176530" y="30163"/>
                      <a:pt x="171662" y="27140"/>
                      <a:pt x="167005" y="23813"/>
                    </a:cubicBezTo>
                    <a:cubicBezTo>
                      <a:pt x="160546" y="19199"/>
                      <a:pt x="154894" y="13380"/>
                      <a:pt x="147955" y="9525"/>
                    </a:cubicBezTo>
                    <a:cubicBezTo>
                      <a:pt x="140482" y="5373"/>
                      <a:pt x="132080" y="3175"/>
                      <a:pt x="124142" y="0"/>
                    </a:cubicBezTo>
                    <a:cubicBezTo>
                      <a:pt x="101109" y="8638"/>
                      <a:pt x="85020" y="8677"/>
                      <a:pt x="71755" y="28575"/>
                    </a:cubicBezTo>
                    <a:cubicBezTo>
                      <a:pt x="68970" y="32752"/>
                      <a:pt x="68580" y="38100"/>
                      <a:pt x="66992" y="42863"/>
                    </a:cubicBezTo>
                    <a:cubicBezTo>
                      <a:pt x="67302" y="44104"/>
                      <a:pt x="74034" y="73096"/>
                      <a:pt x="76517" y="76200"/>
                    </a:cubicBezTo>
                    <a:cubicBezTo>
                      <a:pt x="80093" y="80670"/>
                      <a:pt x="86042" y="82550"/>
                      <a:pt x="90805" y="85725"/>
                    </a:cubicBezTo>
                    <a:cubicBezTo>
                      <a:pt x="92392" y="90488"/>
                      <a:pt x="97431" y="95352"/>
                      <a:pt x="95567" y="100013"/>
                    </a:cubicBezTo>
                    <a:cubicBezTo>
                      <a:pt x="93441" y="105327"/>
                      <a:pt x="86906" y="108483"/>
                      <a:pt x="81280" y="109538"/>
                    </a:cubicBezTo>
                    <a:cubicBezTo>
                      <a:pt x="60936" y="113352"/>
                      <a:pt x="40005" y="112713"/>
                      <a:pt x="19367" y="114300"/>
                    </a:cubicBezTo>
                    <a:cubicBezTo>
                      <a:pt x="14605" y="119063"/>
                      <a:pt x="7210" y="122198"/>
                      <a:pt x="5080" y="128588"/>
                    </a:cubicBezTo>
                    <a:cubicBezTo>
                      <a:pt x="0" y="143828"/>
                      <a:pt x="16510" y="145098"/>
                      <a:pt x="24130" y="147638"/>
                    </a:cubicBezTo>
                    <a:cubicBezTo>
                      <a:pt x="24526" y="148429"/>
                      <a:pt x="39141" y="179629"/>
                      <a:pt x="43180" y="180975"/>
                    </a:cubicBezTo>
                    <a:cubicBezTo>
                      <a:pt x="58315" y="186020"/>
                      <a:pt x="74930" y="184150"/>
                      <a:pt x="90805" y="185738"/>
                    </a:cubicBezTo>
                    <a:cubicBezTo>
                      <a:pt x="80474" y="190904"/>
                      <a:pt x="69150" y="197688"/>
                      <a:pt x="57467" y="200025"/>
                    </a:cubicBezTo>
                    <a:cubicBezTo>
                      <a:pt x="46460" y="202226"/>
                      <a:pt x="35242" y="203200"/>
                      <a:pt x="24130" y="204788"/>
                    </a:cubicBezTo>
                    <a:cubicBezTo>
                      <a:pt x="19367" y="209550"/>
                      <a:pt x="9842" y="212340"/>
                      <a:pt x="9842" y="219075"/>
                    </a:cubicBezTo>
                    <a:cubicBezTo>
                      <a:pt x="9842" y="225229"/>
                      <a:pt x="34894" y="232188"/>
                      <a:pt x="38417" y="233363"/>
                    </a:cubicBezTo>
                    <a:cubicBezTo>
                      <a:pt x="47942" y="231775"/>
                      <a:pt x="57336" y="228600"/>
                      <a:pt x="66992" y="228600"/>
                    </a:cubicBezTo>
                    <a:cubicBezTo>
                      <a:pt x="77907" y="228600"/>
                      <a:pt x="87139" y="238072"/>
                      <a:pt x="95567" y="242888"/>
                    </a:cubicBezTo>
                    <a:cubicBezTo>
                      <a:pt x="101731" y="246410"/>
                      <a:pt x="108267" y="249238"/>
                      <a:pt x="114617" y="252413"/>
                    </a:cubicBezTo>
                    <a:cubicBezTo>
                      <a:pt x="137569" y="245855"/>
                      <a:pt x="149609" y="231908"/>
                      <a:pt x="162242" y="257175"/>
                    </a:cubicBezTo>
                    <a:cubicBezTo>
                      <a:pt x="165862" y="264415"/>
                      <a:pt x="161281" y="275264"/>
                      <a:pt x="167005" y="280988"/>
                    </a:cubicBezTo>
                    <a:cubicBezTo>
                      <a:pt x="174105" y="288088"/>
                      <a:pt x="186055" y="287338"/>
                      <a:pt x="195580" y="290513"/>
                    </a:cubicBezTo>
                    <a:cubicBezTo>
                      <a:pt x="200342" y="293688"/>
                      <a:pt x="208926" y="294392"/>
                      <a:pt x="209867" y="300038"/>
                    </a:cubicBezTo>
                    <a:cubicBezTo>
                      <a:pt x="211034" y="307041"/>
                      <a:pt x="207333" y="317854"/>
                      <a:pt x="200342" y="319088"/>
                    </a:cubicBezTo>
                    <a:cubicBezTo>
                      <a:pt x="176840" y="323235"/>
                      <a:pt x="152717" y="315913"/>
                      <a:pt x="128905" y="314325"/>
                    </a:cubicBezTo>
                    <a:cubicBezTo>
                      <a:pt x="127317" y="309563"/>
                      <a:pt x="127692" y="303588"/>
                      <a:pt x="124142" y="300038"/>
                    </a:cubicBezTo>
                    <a:cubicBezTo>
                      <a:pt x="120592" y="296488"/>
                      <a:pt x="114032" y="298060"/>
                      <a:pt x="109855" y="295275"/>
                    </a:cubicBezTo>
                    <a:cubicBezTo>
                      <a:pt x="104251" y="291539"/>
                      <a:pt x="100330" y="285750"/>
                      <a:pt x="95567" y="280988"/>
                    </a:cubicBezTo>
                    <a:cubicBezTo>
                      <a:pt x="78105" y="284163"/>
                      <a:pt x="59746" y="284142"/>
                      <a:pt x="43180" y="290513"/>
                    </a:cubicBezTo>
                    <a:cubicBezTo>
                      <a:pt x="21744" y="298758"/>
                      <a:pt x="40633" y="317759"/>
                      <a:pt x="47942" y="323850"/>
                    </a:cubicBezTo>
                    <a:cubicBezTo>
                      <a:pt x="52568" y="327705"/>
                      <a:pt x="85267" y="333220"/>
                      <a:pt x="86042" y="333375"/>
                    </a:cubicBezTo>
                    <a:cubicBezTo>
                      <a:pt x="107371" y="365369"/>
                      <a:pt x="86459" y="330071"/>
                      <a:pt x="105092" y="395288"/>
                    </a:cubicBezTo>
                    <a:cubicBezTo>
                      <a:pt x="107042" y="402114"/>
                      <a:pt x="111442" y="407988"/>
                      <a:pt x="114617" y="414338"/>
                    </a:cubicBezTo>
                    <a:cubicBezTo>
                      <a:pt x="116205" y="430213"/>
                      <a:pt x="112245" y="447693"/>
                      <a:pt x="119380" y="461963"/>
                    </a:cubicBezTo>
                    <a:cubicBezTo>
                      <a:pt x="124500" y="472202"/>
                      <a:pt x="147955" y="481013"/>
                      <a:pt x="147955" y="481013"/>
                    </a:cubicBezTo>
                    <a:cubicBezTo>
                      <a:pt x="189230" y="479425"/>
                      <a:pt x="230837" y="481709"/>
                      <a:pt x="271780" y="476250"/>
                    </a:cubicBezTo>
                    <a:cubicBezTo>
                      <a:pt x="279648" y="475201"/>
                      <a:pt x="284099" y="466170"/>
                      <a:pt x="290830" y="461963"/>
                    </a:cubicBezTo>
                    <a:cubicBezTo>
                      <a:pt x="296850" y="458200"/>
                      <a:pt x="303530" y="455613"/>
                      <a:pt x="309880" y="452438"/>
                    </a:cubicBezTo>
                    <a:lnTo>
                      <a:pt x="338455" y="423863"/>
                    </a:lnTo>
                    <a:cubicBezTo>
                      <a:pt x="343217" y="419100"/>
                      <a:pt x="346352" y="411705"/>
                      <a:pt x="352742" y="409575"/>
                    </a:cubicBezTo>
                    <a:lnTo>
                      <a:pt x="367030" y="404813"/>
                    </a:lnTo>
                    <a:cubicBezTo>
                      <a:pt x="376555" y="406400"/>
                      <a:pt x="386179" y="407480"/>
                      <a:pt x="395605" y="409575"/>
                    </a:cubicBezTo>
                    <a:cubicBezTo>
                      <a:pt x="400505" y="410664"/>
                      <a:pt x="406342" y="410788"/>
                      <a:pt x="409892" y="414338"/>
                    </a:cubicBezTo>
                    <a:cubicBezTo>
                      <a:pt x="414912" y="419358"/>
                      <a:pt x="415895" y="427224"/>
                      <a:pt x="419417" y="433388"/>
                    </a:cubicBezTo>
                    <a:cubicBezTo>
                      <a:pt x="425179" y="443471"/>
                      <a:pt x="433720" y="455170"/>
                      <a:pt x="443230" y="461963"/>
                    </a:cubicBezTo>
                    <a:cubicBezTo>
                      <a:pt x="449007" y="466090"/>
                      <a:pt x="455930" y="468313"/>
                      <a:pt x="462280" y="471488"/>
                    </a:cubicBezTo>
                    <a:cubicBezTo>
                      <a:pt x="471805" y="468313"/>
                      <a:pt x="482501" y="467532"/>
                      <a:pt x="490855" y="461963"/>
                    </a:cubicBezTo>
                    <a:cubicBezTo>
                      <a:pt x="523240" y="440373"/>
                      <a:pt x="517049" y="436562"/>
                      <a:pt x="519430" y="428625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</p:grpSp>
      </p:grpSp>
      <p:sp>
        <p:nvSpPr>
          <p:cNvPr id="165" name="Owal 164">
            <a:extLst>
              <a:ext uri="{FF2B5EF4-FFF2-40B4-BE49-F238E27FC236}">
                <a16:creationId xmlns:a16="http://schemas.microsoft.com/office/drawing/2014/main" id="{0DB506FA-4ABF-8348-8087-475FDDFC33AB}"/>
              </a:ext>
            </a:extLst>
          </p:cNvPr>
          <p:cNvSpPr/>
          <p:nvPr/>
        </p:nvSpPr>
        <p:spPr>
          <a:xfrm>
            <a:off x="5345134" y="3135723"/>
            <a:ext cx="151010" cy="13475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179" name="Group 14">
            <a:extLst>
              <a:ext uri="{FF2B5EF4-FFF2-40B4-BE49-F238E27FC236}">
                <a16:creationId xmlns:a16="http://schemas.microsoft.com/office/drawing/2014/main" id="{E6EF2058-6B20-C64B-98EF-6D2608BC6B36}"/>
              </a:ext>
            </a:extLst>
          </p:cNvPr>
          <p:cNvGrpSpPr>
            <a:grpSpLocks noChangeAspect="1"/>
          </p:cNvGrpSpPr>
          <p:nvPr/>
        </p:nvGrpSpPr>
        <p:grpSpPr>
          <a:xfrm>
            <a:off x="4226822" y="3665717"/>
            <a:ext cx="2687217" cy="2458444"/>
            <a:chOff x="1500166" y="571480"/>
            <a:chExt cx="6168772" cy="5643598"/>
          </a:xfrm>
        </p:grpSpPr>
        <p:sp>
          <p:nvSpPr>
            <p:cNvPr id="180" name="Freeform 5">
              <a:extLst>
                <a:ext uri="{FF2B5EF4-FFF2-40B4-BE49-F238E27FC236}">
                  <a16:creationId xmlns:a16="http://schemas.microsoft.com/office/drawing/2014/main" id="{0A731A55-2530-9F4E-823B-193F90417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4713" y="835370"/>
              <a:ext cx="1677404" cy="2667645"/>
            </a:xfrm>
            <a:custGeom>
              <a:avLst/>
              <a:gdLst/>
              <a:ahLst/>
              <a:cxnLst>
                <a:cxn ang="0">
                  <a:pos x="1793" y="109"/>
                </a:cxn>
                <a:cxn ang="0">
                  <a:pos x="1709" y="158"/>
                </a:cxn>
                <a:cxn ang="0">
                  <a:pos x="1712" y="132"/>
                </a:cxn>
                <a:cxn ang="0">
                  <a:pos x="1672" y="85"/>
                </a:cxn>
                <a:cxn ang="0">
                  <a:pos x="1622" y="9"/>
                </a:cxn>
                <a:cxn ang="0">
                  <a:pos x="1323" y="44"/>
                </a:cxn>
                <a:cxn ang="0">
                  <a:pos x="1293" y="135"/>
                </a:cxn>
                <a:cxn ang="0">
                  <a:pos x="1496" y="201"/>
                </a:cxn>
                <a:cxn ang="0">
                  <a:pos x="1545" y="499"/>
                </a:cxn>
                <a:cxn ang="0">
                  <a:pos x="1364" y="596"/>
                </a:cxn>
                <a:cxn ang="0">
                  <a:pos x="1182" y="667"/>
                </a:cxn>
                <a:cxn ang="0">
                  <a:pos x="959" y="586"/>
                </a:cxn>
                <a:cxn ang="0">
                  <a:pos x="809" y="598"/>
                </a:cxn>
                <a:cxn ang="0">
                  <a:pos x="656" y="878"/>
                </a:cxn>
                <a:cxn ang="0">
                  <a:pos x="479" y="1141"/>
                </a:cxn>
                <a:cxn ang="0">
                  <a:pos x="479" y="1348"/>
                </a:cxn>
                <a:cxn ang="0">
                  <a:pos x="368" y="1439"/>
                </a:cxn>
                <a:cxn ang="0">
                  <a:pos x="191" y="1777"/>
                </a:cxn>
                <a:cxn ang="0">
                  <a:pos x="209" y="1984"/>
                </a:cxn>
                <a:cxn ang="0">
                  <a:pos x="344" y="2001"/>
                </a:cxn>
                <a:cxn ang="0">
                  <a:pos x="370" y="2140"/>
                </a:cxn>
                <a:cxn ang="0">
                  <a:pos x="377" y="2260"/>
                </a:cxn>
                <a:cxn ang="0">
                  <a:pos x="312" y="2272"/>
                </a:cxn>
                <a:cxn ang="0">
                  <a:pos x="154" y="2239"/>
                </a:cxn>
                <a:cxn ang="0">
                  <a:pos x="132" y="2286"/>
                </a:cxn>
                <a:cxn ang="0">
                  <a:pos x="12" y="2228"/>
                </a:cxn>
                <a:cxn ang="0">
                  <a:pos x="19" y="2368"/>
                </a:cxn>
                <a:cxn ang="0">
                  <a:pos x="370" y="4638"/>
                </a:cxn>
                <a:cxn ang="0">
                  <a:pos x="839" y="7619"/>
                </a:cxn>
                <a:cxn ang="0">
                  <a:pos x="4619" y="2459"/>
                </a:cxn>
                <a:cxn ang="0">
                  <a:pos x="4504" y="2351"/>
                </a:cxn>
                <a:cxn ang="0">
                  <a:pos x="4429" y="2336"/>
                </a:cxn>
                <a:cxn ang="0">
                  <a:pos x="4309" y="2254"/>
                </a:cxn>
                <a:cxn ang="0">
                  <a:pos x="4263" y="2252"/>
                </a:cxn>
                <a:cxn ang="0">
                  <a:pos x="4211" y="2224"/>
                </a:cxn>
                <a:cxn ang="0">
                  <a:pos x="3836" y="2112"/>
                </a:cxn>
                <a:cxn ang="0">
                  <a:pos x="3615" y="1970"/>
                </a:cxn>
                <a:cxn ang="0">
                  <a:pos x="3474" y="1886"/>
                </a:cxn>
                <a:cxn ang="0">
                  <a:pos x="3352" y="1829"/>
                </a:cxn>
                <a:cxn ang="0">
                  <a:pos x="3257" y="1759"/>
                </a:cxn>
                <a:cxn ang="0">
                  <a:pos x="3254" y="1722"/>
                </a:cxn>
                <a:cxn ang="0">
                  <a:pos x="3304" y="1633"/>
                </a:cxn>
                <a:cxn ang="0">
                  <a:pos x="3454" y="1326"/>
                </a:cxn>
                <a:cxn ang="0">
                  <a:pos x="3445" y="1055"/>
                </a:cxn>
                <a:cxn ang="0">
                  <a:pos x="3638" y="759"/>
                </a:cxn>
                <a:cxn ang="0">
                  <a:pos x="3788" y="505"/>
                </a:cxn>
                <a:cxn ang="0">
                  <a:pos x="3774" y="317"/>
                </a:cxn>
                <a:cxn ang="0">
                  <a:pos x="3605" y="279"/>
                </a:cxn>
                <a:cxn ang="0">
                  <a:pos x="3516" y="445"/>
                </a:cxn>
                <a:cxn ang="0">
                  <a:pos x="3333" y="350"/>
                </a:cxn>
                <a:cxn ang="0">
                  <a:pos x="3183" y="265"/>
                </a:cxn>
                <a:cxn ang="0">
                  <a:pos x="2892" y="293"/>
                </a:cxn>
                <a:cxn ang="0">
                  <a:pos x="2788" y="270"/>
                </a:cxn>
                <a:cxn ang="0">
                  <a:pos x="2535" y="345"/>
                </a:cxn>
                <a:cxn ang="0">
                  <a:pos x="2431" y="292"/>
                </a:cxn>
                <a:cxn ang="0">
                  <a:pos x="2356" y="289"/>
                </a:cxn>
                <a:cxn ang="0">
                  <a:pos x="2155" y="289"/>
                </a:cxn>
              </a:cxnLst>
              <a:rect l="0" t="0" r="r" b="b"/>
              <a:pathLst>
                <a:path w="5135" h="8168">
                  <a:moveTo>
                    <a:pt x="1975" y="242"/>
                  </a:moveTo>
                  <a:lnTo>
                    <a:pt x="1918" y="167"/>
                  </a:lnTo>
                  <a:lnTo>
                    <a:pt x="1915" y="127"/>
                  </a:lnTo>
                  <a:lnTo>
                    <a:pt x="1892" y="128"/>
                  </a:lnTo>
                  <a:lnTo>
                    <a:pt x="1869" y="95"/>
                  </a:lnTo>
                  <a:lnTo>
                    <a:pt x="1793" y="109"/>
                  </a:lnTo>
                  <a:lnTo>
                    <a:pt x="1778" y="155"/>
                  </a:lnTo>
                  <a:lnTo>
                    <a:pt x="1728" y="171"/>
                  </a:lnTo>
                  <a:lnTo>
                    <a:pt x="1722" y="166"/>
                  </a:lnTo>
                  <a:lnTo>
                    <a:pt x="1715" y="162"/>
                  </a:lnTo>
                  <a:lnTo>
                    <a:pt x="1712" y="160"/>
                  </a:lnTo>
                  <a:lnTo>
                    <a:pt x="1709" y="158"/>
                  </a:lnTo>
                  <a:lnTo>
                    <a:pt x="1708" y="155"/>
                  </a:lnTo>
                  <a:lnTo>
                    <a:pt x="1709" y="152"/>
                  </a:lnTo>
                  <a:lnTo>
                    <a:pt x="1712" y="146"/>
                  </a:lnTo>
                  <a:lnTo>
                    <a:pt x="1713" y="141"/>
                  </a:lnTo>
                  <a:lnTo>
                    <a:pt x="1713" y="136"/>
                  </a:lnTo>
                  <a:lnTo>
                    <a:pt x="1712" y="132"/>
                  </a:lnTo>
                  <a:lnTo>
                    <a:pt x="1707" y="123"/>
                  </a:lnTo>
                  <a:lnTo>
                    <a:pt x="1700" y="115"/>
                  </a:lnTo>
                  <a:lnTo>
                    <a:pt x="1692" y="108"/>
                  </a:lnTo>
                  <a:lnTo>
                    <a:pt x="1683" y="100"/>
                  </a:lnTo>
                  <a:lnTo>
                    <a:pt x="1676" y="93"/>
                  </a:lnTo>
                  <a:lnTo>
                    <a:pt x="1672" y="85"/>
                  </a:lnTo>
                  <a:lnTo>
                    <a:pt x="1665" y="60"/>
                  </a:lnTo>
                  <a:lnTo>
                    <a:pt x="1659" y="38"/>
                  </a:lnTo>
                  <a:lnTo>
                    <a:pt x="1656" y="22"/>
                  </a:lnTo>
                  <a:lnTo>
                    <a:pt x="1655" y="16"/>
                  </a:lnTo>
                  <a:lnTo>
                    <a:pt x="1622" y="22"/>
                  </a:lnTo>
                  <a:lnTo>
                    <a:pt x="1622" y="9"/>
                  </a:lnTo>
                  <a:lnTo>
                    <a:pt x="1607" y="64"/>
                  </a:lnTo>
                  <a:lnTo>
                    <a:pt x="1545" y="24"/>
                  </a:lnTo>
                  <a:lnTo>
                    <a:pt x="1480" y="0"/>
                  </a:lnTo>
                  <a:lnTo>
                    <a:pt x="1440" y="29"/>
                  </a:lnTo>
                  <a:lnTo>
                    <a:pt x="1390" y="24"/>
                  </a:lnTo>
                  <a:lnTo>
                    <a:pt x="1323" y="44"/>
                  </a:lnTo>
                  <a:lnTo>
                    <a:pt x="1248" y="80"/>
                  </a:lnTo>
                  <a:lnTo>
                    <a:pt x="1263" y="107"/>
                  </a:lnTo>
                  <a:lnTo>
                    <a:pt x="1264" y="107"/>
                  </a:lnTo>
                  <a:lnTo>
                    <a:pt x="1267" y="112"/>
                  </a:lnTo>
                  <a:lnTo>
                    <a:pt x="1276" y="120"/>
                  </a:lnTo>
                  <a:lnTo>
                    <a:pt x="1293" y="135"/>
                  </a:lnTo>
                  <a:lnTo>
                    <a:pt x="1318" y="157"/>
                  </a:lnTo>
                  <a:lnTo>
                    <a:pt x="1341" y="177"/>
                  </a:lnTo>
                  <a:lnTo>
                    <a:pt x="1360" y="192"/>
                  </a:lnTo>
                  <a:lnTo>
                    <a:pt x="1367" y="199"/>
                  </a:lnTo>
                  <a:lnTo>
                    <a:pt x="1433" y="207"/>
                  </a:lnTo>
                  <a:lnTo>
                    <a:pt x="1496" y="201"/>
                  </a:lnTo>
                  <a:lnTo>
                    <a:pt x="1541" y="166"/>
                  </a:lnTo>
                  <a:lnTo>
                    <a:pt x="1616" y="221"/>
                  </a:lnTo>
                  <a:lnTo>
                    <a:pt x="1667" y="322"/>
                  </a:lnTo>
                  <a:lnTo>
                    <a:pt x="1698" y="423"/>
                  </a:lnTo>
                  <a:lnTo>
                    <a:pt x="1627" y="484"/>
                  </a:lnTo>
                  <a:lnTo>
                    <a:pt x="1545" y="499"/>
                  </a:lnTo>
                  <a:lnTo>
                    <a:pt x="1480" y="580"/>
                  </a:lnTo>
                  <a:lnTo>
                    <a:pt x="1419" y="585"/>
                  </a:lnTo>
                  <a:lnTo>
                    <a:pt x="1414" y="586"/>
                  </a:lnTo>
                  <a:lnTo>
                    <a:pt x="1401" y="590"/>
                  </a:lnTo>
                  <a:lnTo>
                    <a:pt x="1384" y="593"/>
                  </a:lnTo>
                  <a:lnTo>
                    <a:pt x="1364" y="596"/>
                  </a:lnTo>
                  <a:lnTo>
                    <a:pt x="1343" y="597"/>
                  </a:lnTo>
                  <a:lnTo>
                    <a:pt x="1322" y="600"/>
                  </a:lnTo>
                  <a:lnTo>
                    <a:pt x="1305" y="604"/>
                  </a:lnTo>
                  <a:lnTo>
                    <a:pt x="1299" y="605"/>
                  </a:lnTo>
                  <a:lnTo>
                    <a:pt x="1217" y="636"/>
                  </a:lnTo>
                  <a:lnTo>
                    <a:pt x="1182" y="667"/>
                  </a:lnTo>
                  <a:lnTo>
                    <a:pt x="1137" y="676"/>
                  </a:lnTo>
                  <a:lnTo>
                    <a:pt x="1086" y="656"/>
                  </a:lnTo>
                  <a:lnTo>
                    <a:pt x="1051" y="616"/>
                  </a:lnTo>
                  <a:lnTo>
                    <a:pt x="1011" y="620"/>
                  </a:lnTo>
                  <a:lnTo>
                    <a:pt x="970" y="585"/>
                  </a:lnTo>
                  <a:lnTo>
                    <a:pt x="959" y="586"/>
                  </a:lnTo>
                  <a:lnTo>
                    <a:pt x="932" y="587"/>
                  </a:lnTo>
                  <a:lnTo>
                    <a:pt x="897" y="590"/>
                  </a:lnTo>
                  <a:lnTo>
                    <a:pt x="864" y="590"/>
                  </a:lnTo>
                  <a:lnTo>
                    <a:pt x="848" y="591"/>
                  </a:lnTo>
                  <a:lnTo>
                    <a:pt x="829" y="595"/>
                  </a:lnTo>
                  <a:lnTo>
                    <a:pt x="809" y="598"/>
                  </a:lnTo>
                  <a:lnTo>
                    <a:pt x="791" y="603"/>
                  </a:lnTo>
                  <a:lnTo>
                    <a:pt x="760" y="611"/>
                  </a:lnTo>
                  <a:lnTo>
                    <a:pt x="747" y="616"/>
                  </a:lnTo>
                  <a:lnTo>
                    <a:pt x="677" y="736"/>
                  </a:lnTo>
                  <a:lnTo>
                    <a:pt x="697" y="818"/>
                  </a:lnTo>
                  <a:lnTo>
                    <a:pt x="656" y="878"/>
                  </a:lnTo>
                  <a:lnTo>
                    <a:pt x="576" y="929"/>
                  </a:lnTo>
                  <a:lnTo>
                    <a:pt x="541" y="995"/>
                  </a:lnTo>
                  <a:lnTo>
                    <a:pt x="550" y="1055"/>
                  </a:lnTo>
                  <a:lnTo>
                    <a:pt x="515" y="1060"/>
                  </a:lnTo>
                  <a:lnTo>
                    <a:pt x="485" y="1090"/>
                  </a:lnTo>
                  <a:lnTo>
                    <a:pt x="479" y="1141"/>
                  </a:lnTo>
                  <a:lnTo>
                    <a:pt x="485" y="1192"/>
                  </a:lnTo>
                  <a:lnTo>
                    <a:pt x="525" y="1232"/>
                  </a:lnTo>
                  <a:lnTo>
                    <a:pt x="576" y="1272"/>
                  </a:lnTo>
                  <a:lnTo>
                    <a:pt x="535" y="1288"/>
                  </a:lnTo>
                  <a:lnTo>
                    <a:pt x="535" y="1323"/>
                  </a:lnTo>
                  <a:lnTo>
                    <a:pt x="479" y="1348"/>
                  </a:lnTo>
                  <a:lnTo>
                    <a:pt x="495" y="1389"/>
                  </a:lnTo>
                  <a:lnTo>
                    <a:pt x="455" y="1419"/>
                  </a:lnTo>
                  <a:lnTo>
                    <a:pt x="414" y="1454"/>
                  </a:lnTo>
                  <a:lnTo>
                    <a:pt x="384" y="1383"/>
                  </a:lnTo>
                  <a:lnTo>
                    <a:pt x="344" y="1378"/>
                  </a:lnTo>
                  <a:lnTo>
                    <a:pt x="368" y="1439"/>
                  </a:lnTo>
                  <a:lnTo>
                    <a:pt x="338" y="1485"/>
                  </a:lnTo>
                  <a:lnTo>
                    <a:pt x="338" y="1580"/>
                  </a:lnTo>
                  <a:lnTo>
                    <a:pt x="293" y="1666"/>
                  </a:lnTo>
                  <a:lnTo>
                    <a:pt x="273" y="1722"/>
                  </a:lnTo>
                  <a:lnTo>
                    <a:pt x="233" y="1722"/>
                  </a:lnTo>
                  <a:lnTo>
                    <a:pt x="191" y="1777"/>
                  </a:lnTo>
                  <a:lnTo>
                    <a:pt x="181" y="1814"/>
                  </a:lnTo>
                  <a:lnTo>
                    <a:pt x="157" y="1864"/>
                  </a:lnTo>
                  <a:lnTo>
                    <a:pt x="172" y="1885"/>
                  </a:lnTo>
                  <a:lnTo>
                    <a:pt x="164" y="1924"/>
                  </a:lnTo>
                  <a:lnTo>
                    <a:pt x="198" y="1953"/>
                  </a:lnTo>
                  <a:lnTo>
                    <a:pt x="209" y="1984"/>
                  </a:lnTo>
                  <a:lnTo>
                    <a:pt x="265" y="1990"/>
                  </a:lnTo>
                  <a:lnTo>
                    <a:pt x="303" y="1982"/>
                  </a:lnTo>
                  <a:lnTo>
                    <a:pt x="322" y="1995"/>
                  </a:lnTo>
                  <a:lnTo>
                    <a:pt x="372" y="1953"/>
                  </a:lnTo>
                  <a:lnTo>
                    <a:pt x="385" y="1958"/>
                  </a:lnTo>
                  <a:lnTo>
                    <a:pt x="344" y="2001"/>
                  </a:lnTo>
                  <a:lnTo>
                    <a:pt x="286" y="2031"/>
                  </a:lnTo>
                  <a:lnTo>
                    <a:pt x="296" y="2068"/>
                  </a:lnTo>
                  <a:lnTo>
                    <a:pt x="340" y="2087"/>
                  </a:lnTo>
                  <a:lnTo>
                    <a:pt x="391" y="2091"/>
                  </a:lnTo>
                  <a:lnTo>
                    <a:pt x="409" y="2123"/>
                  </a:lnTo>
                  <a:lnTo>
                    <a:pt x="370" y="2140"/>
                  </a:lnTo>
                  <a:lnTo>
                    <a:pt x="338" y="2126"/>
                  </a:lnTo>
                  <a:lnTo>
                    <a:pt x="327" y="2158"/>
                  </a:lnTo>
                  <a:lnTo>
                    <a:pt x="296" y="2158"/>
                  </a:lnTo>
                  <a:lnTo>
                    <a:pt x="302" y="2197"/>
                  </a:lnTo>
                  <a:lnTo>
                    <a:pt x="338" y="2251"/>
                  </a:lnTo>
                  <a:lnTo>
                    <a:pt x="377" y="2260"/>
                  </a:lnTo>
                  <a:lnTo>
                    <a:pt x="388" y="2284"/>
                  </a:lnTo>
                  <a:lnTo>
                    <a:pt x="380" y="2331"/>
                  </a:lnTo>
                  <a:lnTo>
                    <a:pt x="365" y="2356"/>
                  </a:lnTo>
                  <a:lnTo>
                    <a:pt x="359" y="2319"/>
                  </a:lnTo>
                  <a:lnTo>
                    <a:pt x="335" y="2286"/>
                  </a:lnTo>
                  <a:lnTo>
                    <a:pt x="312" y="2272"/>
                  </a:lnTo>
                  <a:lnTo>
                    <a:pt x="285" y="2260"/>
                  </a:lnTo>
                  <a:lnTo>
                    <a:pt x="269" y="2227"/>
                  </a:lnTo>
                  <a:lnTo>
                    <a:pt x="246" y="2197"/>
                  </a:lnTo>
                  <a:lnTo>
                    <a:pt x="213" y="2197"/>
                  </a:lnTo>
                  <a:lnTo>
                    <a:pt x="165" y="2200"/>
                  </a:lnTo>
                  <a:lnTo>
                    <a:pt x="154" y="2239"/>
                  </a:lnTo>
                  <a:lnTo>
                    <a:pt x="174" y="2245"/>
                  </a:lnTo>
                  <a:lnTo>
                    <a:pt x="180" y="2292"/>
                  </a:lnTo>
                  <a:lnTo>
                    <a:pt x="159" y="2329"/>
                  </a:lnTo>
                  <a:lnTo>
                    <a:pt x="146" y="2356"/>
                  </a:lnTo>
                  <a:lnTo>
                    <a:pt x="132" y="2319"/>
                  </a:lnTo>
                  <a:lnTo>
                    <a:pt x="132" y="2286"/>
                  </a:lnTo>
                  <a:lnTo>
                    <a:pt x="99" y="2257"/>
                  </a:lnTo>
                  <a:lnTo>
                    <a:pt x="72" y="2239"/>
                  </a:lnTo>
                  <a:lnTo>
                    <a:pt x="13" y="2239"/>
                  </a:lnTo>
                  <a:lnTo>
                    <a:pt x="13" y="2237"/>
                  </a:lnTo>
                  <a:lnTo>
                    <a:pt x="13" y="2231"/>
                  </a:lnTo>
                  <a:lnTo>
                    <a:pt x="12" y="2228"/>
                  </a:lnTo>
                  <a:lnTo>
                    <a:pt x="10" y="2225"/>
                  </a:lnTo>
                  <a:lnTo>
                    <a:pt x="6" y="2223"/>
                  </a:lnTo>
                  <a:lnTo>
                    <a:pt x="0" y="2221"/>
                  </a:lnTo>
                  <a:lnTo>
                    <a:pt x="1" y="2238"/>
                  </a:lnTo>
                  <a:lnTo>
                    <a:pt x="8" y="2287"/>
                  </a:lnTo>
                  <a:lnTo>
                    <a:pt x="19" y="2368"/>
                  </a:lnTo>
                  <a:lnTo>
                    <a:pt x="36" y="2475"/>
                  </a:lnTo>
                  <a:lnTo>
                    <a:pt x="79" y="2769"/>
                  </a:lnTo>
                  <a:lnTo>
                    <a:pt x="137" y="3149"/>
                  </a:lnTo>
                  <a:lnTo>
                    <a:pt x="207" y="3599"/>
                  </a:lnTo>
                  <a:lnTo>
                    <a:pt x="286" y="4101"/>
                  </a:lnTo>
                  <a:lnTo>
                    <a:pt x="370" y="4638"/>
                  </a:lnTo>
                  <a:lnTo>
                    <a:pt x="457" y="5193"/>
                  </a:lnTo>
                  <a:lnTo>
                    <a:pt x="543" y="5748"/>
                  </a:lnTo>
                  <a:lnTo>
                    <a:pt x="628" y="6285"/>
                  </a:lnTo>
                  <a:lnTo>
                    <a:pt x="707" y="6788"/>
                  </a:lnTo>
                  <a:lnTo>
                    <a:pt x="779" y="7238"/>
                  </a:lnTo>
                  <a:lnTo>
                    <a:pt x="839" y="7619"/>
                  </a:lnTo>
                  <a:lnTo>
                    <a:pt x="885" y="7912"/>
                  </a:lnTo>
                  <a:lnTo>
                    <a:pt x="915" y="8101"/>
                  </a:lnTo>
                  <a:lnTo>
                    <a:pt x="926" y="8168"/>
                  </a:lnTo>
                  <a:lnTo>
                    <a:pt x="5135" y="7516"/>
                  </a:lnTo>
                  <a:lnTo>
                    <a:pt x="4676" y="2487"/>
                  </a:lnTo>
                  <a:lnTo>
                    <a:pt x="4619" y="2459"/>
                  </a:lnTo>
                  <a:lnTo>
                    <a:pt x="4553" y="2407"/>
                  </a:lnTo>
                  <a:lnTo>
                    <a:pt x="4547" y="2397"/>
                  </a:lnTo>
                  <a:lnTo>
                    <a:pt x="4532" y="2376"/>
                  </a:lnTo>
                  <a:lnTo>
                    <a:pt x="4521" y="2365"/>
                  </a:lnTo>
                  <a:lnTo>
                    <a:pt x="4510" y="2356"/>
                  </a:lnTo>
                  <a:lnTo>
                    <a:pt x="4504" y="2351"/>
                  </a:lnTo>
                  <a:lnTo>
                    <a:pt x="4497" y="2349"/>
                  </a:lnTo>
                  <a:lnTo>
                    <a:pt x="4490" y="2346"/>
                  </a:lnTo>
                  <a:lnTo>
                    <a:pt x="4482" y="2346"/>
                  </a:lnTo>
                  <a:lnTo>
                    <a:pt x="4467" y="2344"/>
                  </a:lnTo>
                  <a:lnTo>
                    <a:pt x="4449" y="2341"/>
                  </a:lnTo>
                  <a:lnTo>
                    <a:pt x="4429" y="2336"/>
                  </a:lnTo>
                  <a:lnTo>
                    <a:pt x="4410" y="2330"/>
                  </a:lnTo>
                  <a:lnTo>
                    <a:pt x="4379" y="2318"/>
                  </a:lnTo>
                  <a:lnTo>
                    <a:pt x="4366" y="2313"/>
                  </a:lnTo>
                  <a:lnTo>
                    <a:pt x="4328" y="2261"/>
                  </a:lnTo>
                  <a:lnTo>
                    <a:pt x="4323" y="2259"/>
                  </a:lnTo>
                  <a:lnTo>
                    <a:pt x="4309" y="2254"/>
                  </a:lnTo>
                  <a:lnTo>
                    <a:pt x="4299" y="2253"/>
                  </a:lnTo>
                  <a:lnTo>
                    <a:pt x="4290" y="2252"/>
                  </a:lnTo>
                  <a:lnTo>
                    <a:pt x="4281" y="2251"/>
                  </a:lnTo>
                  <a:lnTo>
                    <a:pt x="4271" y="2252"/>
                  </a:lnTo>
                  <a:lnTo>
                    <a:pt x="4268" y="2252"/>
                  </a:lnTo>
                  <a:lnTo>
                    <a:pt x="4263" y="2252"/>
                  </a:lnTo>
                  <a:lnTo>
                    <a:pt x="4257" y="2251"/>
                  </a:lnTo>
                  <a:lnTo>
                    <a:pt x="4252" y="2250"/>
                  </a:lnTo>
                  <a:lnTo>
                    <a:pt x="4242" y="2245"/>
                  </a:lnTo>
                  <a:lnTo>
                    <a:pt x="4232" y="2240"/>
                  </a:lnTo>
                  <a:lnTo>
                    <a:pt x="4217" y="2228"/>
                  </a:lnTo>
                  <a:lnTo>
                    <a:pt x="4211" y="2224"/>
                  </a:lnTo>
                  <a:lnTo>
                    <a:pt x="4154" y="2167"/>
                  </a:lnTo>
                  <a:lnTo>
                    <a:pt x="4052" y="2205"/>
                  </a:lnTo>
                  <a:lnTo>
                    <a:pt x="4004" y="2172"/>
                  </a:lnTo>
                  <a:lnTo>
                    <a:pt x="3929" y="2135"/>
                  </a:lnTo>
                  <a:lnTo>
                    <a:pt x="3872" y="2135"/>
                  </a:lnTo>
                  <a:lnTo>
                    <a:pt x="3836" y="2112"/>
                  </a:lnTo>
                  <a:lnTo>
                    <a:pt x="3784" y="2069"/>
                  </a:lnTo>
                  <a:lnTo>
                    <a:pt x="3760" y="2078"/>
                  </a:lnTo>
                  <a:lnTo>
                    <a:pt x="3708" y="2060"/>
                  </a:lnTo>
                  <a:lnTo>
                    <a:pt x="3708" y="2012"/>
                  </a:lnTo>
                  <a:lnTo>
                    <a:pt x="3651" y="1970"/>
                  </a:lnTo>
                  <a:lnTo>
                    <a:pt x="3615" y="1970"/>
                  </a:lnTo>
                  <a:lnTo>
                    <a:pt x="3568" y="1956"/>
                  </a:lnTo>
                  <a:lnTo>
                    <a:pt x="3553" y="1914"/>
                  </a:lnTo>
                  <a:lnTo>
                    <a:pt x="3530" y="1886"/>
                  </a:lnTo>
                  <a:lnTo>
                    <a:pt x="3526" y="1886"/>
                  </a:lnTo>
                  <a:lnTo>
                    <a:pt x="3497" y="1886"/>
                  </a:lnTo>
                  <a:lnTo>
                    <a:pt x="3474" y="1886"/>
                  </a:lnTo>
                  <a:lnTo>
                    <a:pt x="3457" y="1886"/>
                  </a:lnTo>
                  <a:lnTo>
                    <a:pt x="3445" y="1886"/>
                  </a:lnTo>
                  <a:lnTo>
                    <a:pt x="3440" y="1886"/>
                  </a:lnTo>
                  <a:lnTo>
                    <a:pt x="3401" y="1842"/>
                  </a:lnTo>
                  <a:lnTo>
                    <a:pt x="3378" y="1835"/>
                  </a:lnTo>
                  <a:lnTo>
                    <a:pt x="3352" y="1829"/>
                  </a:lnTo>
                  <a:lnTo>
                    <a:pt x="3331" y="1826"/>
                  </a:lnTo>
                  <a:lnTo>
                    <a:pt x="3323" y="1825"/>
                  </a:lnTo>
                  <a:lnTo>
                    <a:pt x="3281" y="1792"/>
                  </a:lnTo>
                  <a:lnTo>
                    <a:pt x="3274" y="1785"/>
                  </a:lnTo>
                  <a:lnTo>
                    <a:pt x="3261" y="1764"/>
                  </a:lnTo>
                  <a:lnTo>
                    <a:pt x="3257" y="1759"/>
                  </a:lnTo>
                  <a:lnTo>
                    <a:pt x="3255" y="1753"/>
                  </a:lnTo>
                  <a:lnTo>
                    <a:pt x="3252" y="1747"/>
                  </a:lnTo>
                  <a:lnTo>
                    <a:pt x="3251" y="1741"/>
                  </a:lnTo>
                  <a:lnTo>
                    <a:pt x="3251" y="1734"/>
                  </a:lnTo>
                  <a:lnTo>
                    <a:pt x="3251" y="1728"/>
                  </a:lnTo>
                  <a:lnTo>
                    <a:pt x="3254" y="1722"/>
                  </a:lnTo>
                  <a:lnTo>
                    <a:pt x="3257" y="1717"/>
                  </a:lnTo>
                  <a:lnTo>
                    <a:pt x="3267" y="1704"/>
                  </a:lnTo>
                  <a:lnTo>
                    <a:pt x="3276" y="1690"/>
                  </a:lnTo>
                  <a:lnTo>
                    <a:pt x="3284" y="1675"/>
                  </a:lnTo>
                  <a:lnTo>
                    <a:pt x="3293" y="1659"/>
                  </a:lnTo>
                  <a:lnTo>
                    <a:pt x="3304" y="1633"/>
                  </a:lnTo>
                  <a:lnTo>
                    <a:pt x="3309" y="1623"/>
                  </a:lnTo>
                  <a:lnTo>
                    <a:pt x="3300" y="1547"/>
                  </a:lnTo>
                  <a:lnTo>
                    <a:pt x="3356" y="1501"/>
                  </a:lnTo>
                  <a:lnTo>
                    <a:pt x="3408" y="1411"/>
                  </a:lnTo>
                  <a:lnTo>
                    <a:pt x="3454" y="1393"/>
                  </a:lnTo>
                  <a:lnTo>
                    <a:pt x="3454" y="1326"/>
                  </a:lnTo>
                  <a:lnTo>
                    <a:pt x="3501" y="1252"/>
                  </a:lnTo>
                  <a:lnTo>
                    <a:pt x="3525" y="1181"/>
                  </a:lnTo>
                  <a:lnTo>
                    <a:pt x="3563" y="1101"/>
                  </a:lnTo>
                  <a:lnTo>
                    <a:pt x="3516" y="1101"/>
                  </a:lnTo>
                  <a:lnTo>
                    <a:pt x="3459" y="1101"/>
                  </a:lnTo>
                  <a:lnTo>
                    <a:pt x="3445" y="1055"/>
                  </a:lnTo>
                  <a:lnTo>
                    <a:pt x="3450" y="998"/>
                  </a:lnTo>
                  <a:lnTo>
                    <a:pt x="3497" y="960"/>
                  </a:lnTo>
                  <a:lnTo>
                    <a:pt x="3473" y="909"/>
                  </a:lnTo>
                  <a:lnTo>
                    <a:pt x="3530" y="839"/>
                  </a:lnTo>
                  <a:lnTo>
                    <a:pt x="3572" y="792"/>
                  </a:lnTo>
                  <a:lnTo>
                    <a:pt x="3638" y="759"/>
                  </a:lnTo>
                  <a:lnTo>
                    <a:pt x="3661" y="782"/>
                  </a:lnTo>
                  <a:lnTo>
                    <a:pt x="3713" y="735"/>
                  </a:lnTo>
                  <a:lnTo>
                    <a:pt x="3689" y="697"/>
                  </a:lnTo>
                  <a:lnTo>
                    <a:pt x="3760" y="661"/>
                  </a:lnTo>
                  <a:lnTo>
                    <a:pt x="3727" y="609"/>
                  </a:lnTo>
                  <a:lnTo>
                    <a:pt x="3788" y="505"/>
                  </a:lnTo>
                  <a:lnTo>
                    <a:pt x="3836" y="472"/>
                  </a:lnTo>
                  <a:lnTo>
                    <a:pt x="3849" y="393"/>
                  </a:lnTo>
                  <a:lnTo>
                    <a:pt x="3877" y="360"/>
                  </a:lnTo>
                  <a:lnTo>
                    <a:pt x="3849" y="331"/>
                  </a:lnTo>
                  <a:lnTo>
                    <a:pt x="3798" y="341"/>
                  </a:lnTo>
                  <a:lnTo>
                    <a:pt x="3774" y="317"/>
                  </a:lnTo>
                  <a:lnTo>
                    <a:pt x="3717" y="270"/>
                  </a:lnTo>
                  <a:lnTo>
                    <a:pt x="3717" y="214"/>
                  </a:lnTo>
                  <a:lnTo>
                    <a:pt x="3680" y="191"/>
                  </a:lnTo>
                  <a:lnTo>
                    <a:pt x="3642" y="205"/>
                  </a:lnTo>
                  <a:lnTo>
                    <a:pt x="3568" y="229"/>
                  </a:lnTo>
                  <a:lnTo>
                    <a:pt x="3605" y="279"/>
                  </a:lnTo>
                  <a:lnTo>
                    <a:pt x="3577" y="303"/>
                  </a:lnTo>
                  <a:lnTo>
                    <a:pt x="3615" y="341"/>
                  </a:lnTo>
                  <a:lnTo>
                    <a:pt x="3615" y="374"/>
                  </a:lnTo>
                  <a:lnTo>
                    <a:pt x="3572" y="397"/>
                  </a:lnTo>
                  <a:lnTo>
                    <a:pt x="3553" y="421"/>
                  </a:lnTo>
                  <a:lnTo>
                    <a:pt x="3516" y="445"/>
                  </a:lnTo>
                  <a:lnTo>
                    <a:pt x="3459" y="426"/>
                  </a:lnTo>
                  <a:lnTo>
                    <a:pt x="3440" y="350"/>
                  </a:lnTo>
                  <a:lnTo>
                    <a:pt x="3413" y="303"/>
                  </a:lnTo>
                  <a:lnTo>
                    <a:pt x="3385" y="275"/>
                  </a:lnTo>
                  <a:lnTo>
                    <a:pt x="3375" y="322"/>
                  </a:lnTo>
                  <a:lnTo>
                    <a:pt x="3333" y="350"/>
                  </a:lnTo>
                  <a:lnTo>
                    <a:pt x="3281" y="345"/>
                  </a:lnTo>
                  <a:lnTo>
                    <a:pt x="3304" y="260"/>
                  </a:lnTo>
                  <a:lnTo>
                    <a:pt x="3337" y="210"/>
                  </a:lnTo>
                  <a:lnTo>
                    <a:pt x="3300" y="200"/>
                  </a:lnTo>
                  <a:lnTo>
                    <a:pt x="3257" y="229"/>
                  </a:lnTo>
                  <a:lnTo>
                    <a:pt x="3183" y="265"/>
                  </a:lnTo>
                  <a:lnTo>
                    <a:pt x="3117" y="327"/>
                  </a:lnTo>
                  <a:lnTo>
                    <a:pt x="3055" y="369"/>
                  </a:lnTo>
                  <a:lnTo>
                    <a:pt x="2990" y="388"/>
                  </a:lnTo>
                  <a:lnTo>
                    <a:pt x="2943" y="364"/>
                  </a:lnTo>
                  <a:lnTo>
                    <a:pt x="2896" y="293"/>
                  </a:lnTo>
                  <a:lnTo>
                    <a:pt x="2892" y="293"/>
                  </a:lnTo>
                  <a:lnTo>
                    <a:pt x="2868" y="293"/>
                  </a:lnTo>
                  <a:lnTo>
                    <a:pt x="2856" y="292"/>
                  </a:lnTo>
                  <a:lnTo>
                    <a:pt x="2842" y="290"/>
                  </a:lnTo>
                  <a:lnTo>
                    <a:pt x="2827" y="285"/>
                  </a:lnTo>
                  <a:lnTo>
                    <a:pt x="2812" y="279"/>
                  </a:lnTo>
                  <a:lnTo>
                    <a:pt x="2788" y="270"/>
                  </a:lnTo>
                  <a:lnTo>
                    <a:pt x="2779" y="265"/>
                  </a:lnTo>
                  <a:lnTo>
                    <a:pt x="2741" y="312"/>
                  </a:lnTo>
                  <a:lnTo>
                    <a:pt x="2694" y="322"/>
                  </a:lnTo>
                  <a:lnTo>
                    <a:pt x="2647" y="345"/>
                  </a:lnTo>
                  <a:lnTo>
                    <a:pt x="2582" y="355"/>
                  </a:lnTo>
                  <a:lnTo>
                    <a:pt x="2535" y="345"/>
                  </a:lnTo>
                  <a:lnTo>
                    <a:pt x="2483" y="298"/>
                  </a:lnTo>
                  <a:lnTo>
                    <a:pt x="2445" y="312"/>
                  </a:lnTo>
                  <a:lnTo>
                    <a:pt x="2445" y="309"/>
                  </a:lnTo>
                  <a:lnTo>
                    <a:pt x="2441" y="301"/>
                  </a:lnTo>
                  <a:lnTo>
                    <a:pt x="2437" y="297"/>
                  </a:lnTo>
                  <a:lnTo>
                    <a:pt x="2431" y="292"/>
                  </a:lnTo>
                  <a:lnTo>
                    <a:pt x="2424" y="290"/>
                  </a:lnTo>
                  <a:lnTo>
                    <a:pt x="2412" y="289"/>
                  </a:lnTo>
                  <a:lnTo>
                    <a:pt x="2389" y="289"/>
                  </a:lnTo>
                  <a:lnTo>
                    <a:pt x="2372" y="289"/>
                  </a:lnTo>
                  <a:lnTo>
                    <a:pt x="2360" y="289"/>
                  </a:lnTo>
                  <a:lnTo>
                    <a:pt x="2356" y="289"/>
                  </a:lnTo>
                  <a:lnTo>
                    <a:pt x="2337" y="247"/>
                  </a:lnTo>
                  <a:lnTo>
                    <a:pt x="2309" y="238"/>
                  </a:lnTo>
                  <a:lnTo>
                    <a:pt x="2276" y="265"/>
                  </a:lnTo>
                  <a:lnTo>
                    <a:pt x="2224" y="260"/>
                  </a:lnTo>
                  <a:lnTo>
                    <a:pt x="2201" y="284"/>
                  </a:lnTo>
                  <a:lnTo>
                    <a:pt x="2155" y="289"/>
                  </a:lnTo>
                  <a:lnTo>
                    <a:pt x="2093" y="257"/>
                  </a:lnTo>
                  <a:lnTo>
                    <a:pt x="2041" y="284"/>
                  </a:lnTo>
                  <a:lnTo>
                    <a:pt x="2008" y="260"/>
                  </a:lnTo>
                  <a:lnTo>
                    <a:pt x="1975" y="2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1" name="Freeform 6">
              <a:extLst>
                <a:ext uri="{FF2B5EF4-FFF2-40B4-BE49-F238E27FC236}">
                  <a16:creationId xmlns:a16="http://schemas.microsoft.com/office/drawing/2014/main" id="{FF73EA0F-55CE-B94E-B4BA-0092A59A0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446" y="875869"/>
              <a:ext cx="163299" cy="117575"/>
            </a:xfrm>
            <a:custGeom>
              <a:avLst/>
              <a:gdLst/>
              <a:ahLst/>
              <a:cxnLst>
                <a:cxn ang="0">
                  <a:pos x="371" y="21"/>
                </a:cxn>
                <a:cxn ang="0">
                  <a:pos x="476" y="41"/>
                </a:cxn>
                <a:cxn ang="0">
                  <a:pos x="503" y="111"/>
                </a:cxn>
                <a:cxn ang="0">
                  <a:pos x="459" y="152"/>
                </a:cxn>
                <a:cxn ang="0">
                  <a:pos x="446" y="178"/>
                </a:cxn>
                <a:cxn ang="0">
                  <a:pos x="435" y="191"/>
                </a:cxn>
                <a:cxn ang="0">
                  <a:pos x="404" y="211"/>
                </a:cxn>
                <a:cxn ang="0">
                  <a:pos x="386" y="221"/>
                </a:cxn>
                <a:cxn ang="0">
                  <a:pos x="373" y="243"/>
                </a:cxn>
                <a:cxn ang="0">
                  <a:pos x="361" y="278"/>
                </a:cxn>
                <a:cxn ang="0">
                  <a:pos x="313" y="306"/>
                </a:cxn>
                <a:cxn ang="0">
                  <a:pos x="292" y="315"/>
                </a:cxn>
                <a:cxn ang="0">
                  <a:pos x="262" y="345"/>
                </a:cxn>
                <a:cxn ang="0">
                  <a:pos x="239" y="352"/>
                </a:cxn>
                <a:cxn ang="0">
                  <a:pos x="216" y="358"/>
                </a:cxn>
                <a:cxn ang="0">
                  <a:pos x="210" y="353"/>
                </a:cxn>
                <a:cxn ang="0">
                  <a:pos x="209" y="347"/>
                </a:cxn>
                <a:cxn ang="0">
                  <a:pos x="208" y="342"/>
                </a:cxn>
                <a:cxn ang="0">
                  <a:pos x="177" y="326"/>
                </a:cxn>
                <a:cxn ang="0">
                  <a:pos x="164" y="316"/>
                </a:cxn>
                <a:cxn ang="0">
                  <a:pos x="144" y="314"/>
                </a:cxn>
                <a:cxn ang="0">
                  <a:pos x="111" y="312"/>
                </a:cxn>
                <a:cxn ang="0">
                  <a:pos x="91" y="284"/>
                </a:cxn>
                <a:cxn ang="0">
                  <a:pos x="86" y="273"/>
                </a:cxn>
                <a:cxn ang="0">
                  <a:pos x="90" y="269"/>
                </a:cxn>
                <a:cxn ang="0">
                  <a:pos x="81" y="264"/>
                </a:cxn>
                <a:cxn ang="0">
                  <a:pos x="63" y="254"/>
                </a:cxn>
                <a:cxn ang="0">
                  <a:pos x="47" y="244"/>
                </a:cxn>
                <a:cxn ang="0">
                  <a:pos x="47" y="237"/>
                </a:cxn>
                <a:cxn ang="0">
                  <a:pos x="36" y="217"/>
                </a:cxn>
                <a:cxn ang="0">
                  <a:pos x="6" y="195"/>
                </a:cxn>
                <a:cxn ang="0">
                  <a:pos x="47" y="175"/>
                </a:cxn>
                <a:cxn ang="0">
                  <a:pos x="55" y="191"/>
                </a:cxn>
                <a:cxn ang="0">
                  <a:pos x="64" y="191"/>
                </a:cxn>
                <a:cxn ang="0">
                  <a:pos x="84" y="172"/>
                </a:cxn>
                <a:cxn ang="0">
                  <a:pos x="97" y="154"/>
                </a:cxn>
                <a:cxn ang="0">
                  <a:pos x="101" y="145"/>
                </a:cxn>
                <a:cxn ang="0">
                  <a:pos x="134" y="138"/>
                </a:cxn>
                <a:cxn ang="0">
                  <a:pos x="163" y="147"/>
                </a:cxn>
                <a:cxn ang="0">
                  <a:pos x="169" y="146"/>
                </a:cxn>
                <a:cxn ang="0">
                  <a:pos x="180" y="132"/>
                </a:cxn>
                <a:cxn ang="0">
                  <a:pos x="196" y="120"/>
                </a:cxn>
                <a:cxn ang="0">
                  <a:pos x="212" y="118"/>
                </a:cxn>
                <a:cxn ang="0">
                  <a:pos x="235" y="123"/>
                </a:cxn>
                <a:cxn ang="0">
                  <a:pos x="239" y="118"/>
                </a:cxn>
                <a:cxn ang="0">
                  <a:pos x="247" y="85"/>
                </a:cxn>
                <a:cxn ang="0">
                  <a:pos x="292" y="97"/>
                </a:cxn>
                <a:cxn ang="0">
                  <a:pos x="328" y="82"/>
                </a:cxn>
                <a:cxn ang="0">
                  <a:pos x="336" y="87"/>
                </a:cxn>
                <a:cxn ang="0">
                  <a:pos x="359" y="85"/>
                </a:cxn>
              </a:cxnLst>
              <a:rect l="0" t="0" r="r" b="b"/>
              <a:pathLst>
                <a:path w="503" h="358">
                  <a:moveTo>
                    <a:pt x="359" y="85"/>
                  </a:moveTo>
                  <a:lnTo>
                    <a:pt x="378" y="47"/>
                  </a:lnTo>
                  <a:lnTo>
                    <a:pt x="371" y="21"/>
                  </a:lnTo>
                  <a:lnTo>
                    <a:pt x="411" y="0"/>
                  </a:lnTo>
                  <a:lnTo>
                    <a:pt x="439" y="32"/>
                  </a:lnTo>
                  <a:lnTo>
                    <a:pt x="476" y="41"/>
                  </a:lnTo>
                  <a:lnTo>
                    <a:pt x="482" y="65"/>
                  </a:lnTo>
                  <a:lnTo>
                    <a:pt x="503" y="92"/>
                  </a:lnTo>
                  <a:lnTo>
                    <a:pt x="503" y="111"/>
                  </a:lnTo>
                  <a:lnTo>
                    <a:pt x="467" y="138"/>
                  </a:lnTo>
                  <a:lnTo>
                    <a:pt x="464" y="143"/>
                  </a:lnTo>
                  <a:lnTo>
                    <a:pt x="459" y="152"/>
                  </a:lnTo>
                  <a:lnTo>
                    <a:pt x="454" y="164"/>
                  </a:lnTo>
                  <a:lnTo>
                    <a:pt x="449" y="175"/>
                  </a:lnTo>
                  <a:lnTo>
                    <a:pt x="446" y="178"/>
                  </a:lnTo>
                  <a:lnTo>
                    <a:pt x="444" y="183"/>
                  </a:lnTo>
                  <a:lnTo>
                    <a:pt x="439" y="186"/>
                  </a:lnTo>
                  <a:lnTo>
                    <a:pt x="435" y="191"/>
                  </a:lnTo>
                  <a:lnTo>
                    <a:pt x="424" y="198"/>
                  </a:lnTo>
                  <a:lnTo>
                    <a:pt x="415" y="205"/>
                  </a:lnTo>
                  <a:lnTo>
                    <a:pt x="404" y="211"/>
                  </a:lnTo>
                  <a:lnTo>
                    <a:pt x="395" y="215"/>
                  </a:lnTo>
                  <a:lnTo>
                    <a:pt x="390" y="218"/>
                  </a:lnTo>
                  <a:lnTo>
                    <a:pt x="386" y="221"/>
                  </a:lnTo>
                  <a:lnTo>
                    <a:pt x="383" y="224"/>
                  </a:lnTo>
                  <a:lnTo>
                    <a:pt x="379" y="229"/>
                  </a:lnTo>
                  <a:lnTo>
                    <a:pt x="373" y="243"/>
                  </a:lnTo>
                  <a:lnTo>
                    <a:pt x="367" y="260"/>
                  </a:lnTo>
                  <a:lnTo>
                    <a:pt x="363" y="273"/>
                  </a:lnTo>
                  <a:lnTo>
                    <a:pt x="361" y="278"/>
                  </a:lnTo>
                  <a:lnTo>
                    <a:pt x="347" y="304"/>
                  </a:lnTo>
                  <a:lnTo>
                    <a:pt x="315" y="306"/>
                  </a:lnTo>
                  <a:lnTo>
                    <a:pt x="313" y="306"/>
                  </a:lnTo>
                  <a:lnTo>
                    <a:pt x="308" y="307"/>
                  </a:lnTo>
                  <a:lnTo>
                    <a:pt x="300" y="309"/>
                  </a:lnTo>
                  <a:lnTo>
                    <a:pt x="292" y="315"/>
                  </a:lnTo>
                  <a:lnTo>
                    <a:pt x="280" y="329"/>
                  </a:lnTo>
                  <a:lnTo>
                    <a:pt x="268" y="340"/>
                  </a:lnTo>
                  <a:lnTo>
                    <a:pt x="262" y="345"/>
                  </a:lnTo>
                  <a:lnTo>
                    <a:pt x="259" y="347"/>
                  </a:lnTo>
                  <a:lnTo>
                    <a:pt x="252" y="349"/>
                  </a:lnTo>
                  <a:lnTo>
                    <a:pt x="239" y="352"/>
                  </a:lnTo>
                  <a:lnTo>
                    <a:pt x="226" y="354"/>
                  </a:lnTo>
                  <a:lnTo>
                    <a:pt x="219" y="356"/>
                  </a:lnTo>
                  <a:lnTo>
                    <a:pt x="216" y="358"/>
                  </a:lnTo>
                  <a:lnTo>
                    <a:pt x="214" y="358"/>
                  </a:lnTo>
                  <a:lnTo>
                    <a:pt x="213" y="355"/>
                  </a:lnTo>
                  <a:lnTo>
                    <a:pt x="210" y="353"/>
                  </a:lnTo>
                  <a:lnTo>
                    <a:pt x="208" y="350"/>
                  </a:lnTo>
                  <a:lnTo>
                    <a:pt x="208" y="348"/>
                  </a:lnTo>
                  <a:lnTo>
                    <a:pt x="209" y="347"/>
                  </a:lnTo>
                  <a:lnTo>
                    <a:pt x="210" y="346"/>
                  </a:lnTo>
                  <a:lnTo>
                    <a:pt x="209" y="345"/>
                  </a:lnTo>
                  <a:lnTo>
                    <a:pt x="208" y="342"/>
                  </a:lnTo>
                  <a:lnTo>
                    <a:pt x="202" y="340"/>
                  </a:lnTo>
                  <a:lnTo>
                    <a:pt x="194" y="335"/>
                  </a:lnTo>
                  <a:lnTo>
                    <a:pt x="177" y="326"/>
                  </a:lnTo>
                  <a:lnTo>
                    <a:pt x="170" y="320"/>
                  </a:lnTo>
                  <a:lnTo>
                    <a:pt x="168" y="319"/>
                  </a:lnTo>
                  <a:lnTo>
                    <a:pt x="164" y="316"/>
                  </a:lnTo>
                  <a:lnTo>
                    <a:pt x="162" y="316"/>
                  </a:lnTo>
                  <a:lnTo>
                    <a:pt x="157" y="315"/>
                  </a:lnTo>
                  <a:lnTo>
                    <a:pt x="144" y="314"/>
                  </a:lnTo>
                  <a:lnTo>
                    <a:pt x="129" y="313"/>
                  </a:lnTo>
                  <a:lnTo>
                    <a:pt x="117" y="312"/>
                  </a:lnTo>
                  <a:lnTo>
                    <a:pt x="111" y="312"/>
                  </a:lnTo>
                  <a:lnTo>
                    <a:pt x="109" y="309"/>
                  </a:lnTo>
                  <a:lnTo>
                    <a:pt x="98" y="296"/>
                  </a:lnTo>
                  <a:lnTo>
                    <a:pt x="91" y="284"/>
                  </a:lnTo>
                  <a:lnTo>
                    <a:pt x="86" y="276"/>
                  </a:lnTo>
                  <a:lnTo>
                    <a:pt x="85" y="274"/>
                  </a:lnTo>
                  <a:lnTo>
                    <a:pt x="86" y="273"/>
                  </a:lnTo>
                  <a:lnTo>
                    <a:pt x="88" y="271"/>
                  </a:lnTo>
                  <a:lnTo>
                    <a:pt x="90" y="270"/>
                  </a:lnTo>
                  <a:lnTo>
                    <a:pt x="90" y="269"/>
                  </a:lnTo>
                  <a:lnTo>
                    <a:pt x="90" y="268"/>
                  </a:lnTo>
                  <a:lnTo>
                    <a:pt x="86" y="267"/>
                  </a:lnTo>
                  <a:lnTo>
                    <a:pt x="81" y="264"/>
                  </a:lnTo>
                  <a:lnTo>
                    <a:pt x="69" y="258"/>
                  </a:lnTo>
                  <a:lnTo>
                    <a:pt x="65" y="256"/>
                  </a:lnTo>
                  <a:lnTo>
                    <a:pt x="63" y="254"/>
                  </a:lnTo>
                  <a:lnTo>
                    <a:pt x="58" y="251"/>
                  </a:lnTo>
                  <a:lnTo>
                    <a:pt x="50" y="245"/>
                  </a:lnTo>
                  <a:lnTo>
                    <a:pt x="47" y="244"/>
                  </a:lnTo>
                  <a:lnTo>
                    <a:pt x="49" y="243"/>
                  </a:lnTo>
                  <a:lnTo>
                    <a:pt x="49" y="241"/>
                  </a:lnTo>
                  <a:lnTo>
                    <a:pt x="47" y="237"/>
                  </a:lnTo>
                  <a:lnTo>
                    <a:pt x="43" y="229"/>
                  </a:lnTo>
                  <a:lnTo>
                    <a:pt x="37" y="222"/>
                  </a:lnTo>
                  <a:lnTo>
                    <a:pt x="36" y="217"/>
                  </a:lnTo>
                  <a:lnTo>
                    <a:pt x="32" y="214"/>
                  </a:lnTo>
                  <a:lnTo>
                    <a:pt x="24" y="208"/>
                  </a:lnTo>
                  <a:lnTo>
                    <a:pt x="6" y="195"/>
                  </a:lnTo>
                  <a:lnTo>
                    <a:pt x="0" y="191"/>
                  </a:lnTo>
                  <a:lnTo>
                    <a:pt x="17" y="178"/>
                  </a:lnTo>
                  <a:lnTo>
                    <a:pt x="47" y="175"/>
                  </a:lnTo>
                  <a:lnTo>
                    <a:pt x="49" y="179"/>
                  </a:lnTo>
                  <a:lnTo>
                    <a:pt x="51" y="188"/>
                  </a:lnTo>
                  <a:lnTo>
                    <a:pt x="55" y="191"/>
                  </a:lnTo>
                  <a:lnTo>
                    <a:pt x="58" y="192"/>
                  </a:lnTo>
                  <a:lnTo>
                    <a:pt x="62" y="192"/>
                  </a:lnTo>
                  <a:lnTo>
                    <a:pt x="64" y="191"/>
                  </a:lnTo>
                  <a:lnTo>
                    <a:pt x="68" y="189"/>
                  </a:lnTo>
                  <a:lnTo>
                    <a:pt x="71" y="185"/>
                  </a:lnTo>
                  <a:lnTo>
                    <a:pt x="84" y="172"/>
                  </a:lnTo>
                  <a:lnTo>
                    <a:pt x="92" y="163"/>
                  </a:lnTo>
                  <a:lnTo>
                    <a:pt x="96" y="157"/>
                  </a:lnTo>
                  <a:lnTo>
                    <a:pt x="97" y="154"/>
                  </a:lnTo>
                  <a:lnTo>
                    <a:pt x="97" y="153"/>
                  </a:lnTo>
                  <a:lnTo>
                    <a:pt x="98" y="150"/>
                  </a:lnTo>
                  <a:lnTo>
                    <a:pt x="101" y="145"/>
                  </a:lnTo>
                  <a:lnTo>
                    <a:pt x="107" y="141"/>
                  </a:lnTo>
                  <a:lnTo>
                    <a:pt x="123" y="138"/>
                  </a:lnTo>
                  <a:lnTo>
                    <a:pt x="134" y="138"/>
                  </a:lnTo>
                  <a:lnTo>
                    <a:pt x="161" y="144"/>
                  </a:lnTo>
                  <a:lnTo>
                    <a:pt x="162" y="145"/>
                  </a:lnTo>
                  <a:lnTo>
                    <a:pt x="163" y="147"/>
                  </a:lnTo>
                  <a:lnTo>
                    <a:pt x="166" y="147"/>
                  </a:lnTo>
                  <a:lnTo>
                    <a:pt x="167" y="147"/>
                  </a:lnTo>
                  <a:lnTo>
                    <a:pt x="169" y="146"/>
                  </a:lnTo>
                  <a:lnTo>
                    <a:pt x="171" y="144"/>
                  </a:lnTo>
                  <a:lnTo>
                    <a:pt x="176" y="137"/>
                  </a:lnTo>
                  <a:lnTo>
                    <a:pt x="180" y="132"/>
                  </a:lnTo>
                  <a:lnTo>
                    <a:pt x="183" y="127"/>
                  </a:lnTo>
                  <a:lnTo>
                    <a:pt x="188" y="124"/>
                  </a:lnTo>
                  <a:lnTo>
                    <a:pt x="196" y="120"/>
                  </a:lnTo>
                  <a:lnTo>
                    <a:pt x="203" y="119"/>
                  </a:lnTo>
                  <a:lnTo>
                    <a:pt x="209" y="118"/>
                  </a:lnTo>
                  <a:lnTo>
                    <a:pt x="212" y="118"/>
                  </a:lnTo>
                  <a:lnTo>
                    <a:pt x="232" y="121"/>
                  </a:lnTo>
                  <a:lnTo>
                    <a:pt x="233" y="123"/>
                  </a:lnTo>
                  <a:lnTo>
                    <a:pt x="235" y="123"/>
                  </a:lnTo>
                  <a:lnTo>
                    <a:pt x="236" y="123"/>
                  </a:lnTo>
                  <a:lnTo>
                    <a:pt x="238" y="120"/>
                  </a:lnTo>
                  <a:lnTo>
                    <a:pt x="239" y="118"/>
                  </a:lnTo>
                  <a:lnTo>
                    <a:pt x="239" y="112"/>
                  </a:lnTo>
                  <a:lnTo>
                    <a:pt x="243" y="93"/>
                  </a:lnTo>
                  <a:lnTo>
                    <a:pt x="247" y="85"/>
                  </a:lnTo>
                  <a:lnTo>
                    <a:pt x="262" y="78"/>
                  </a:lnTo>
                  <a:lnTo>
                    <a:pt x="282" y="92"/>
                  </a:lnTo>
                  <a:lnTo>
                    <a:pt x="292" y="97"/>
                  </a:lnTo>
                  <a:lnTo>
                    <a:pt x="319" y="67"/>
                  </a:lnTo>
                  <a:lnTo>
                    <a:pt x="325" y="77"/>
                  </a:lnTo>
                  <a:lnTo>
                    <a:pt x="328" y="82"/>
                  </a:lnTo>
                  <a:lnTo>
                    <a:pt x="330" y="85"/>
                  </a:lnTo>
                  <a:lnTo>
                    <a:pt x="332" y="86"/>
                  </a:lnTo>
                  <a:lnTo>
                    <a:pt x="336" y="87"/>
                  </a:lnTo>
                  <a:lnTo>
                    <a:pt x="339" y="87"/>
                  </a:lnTo>
                  <a:lnTo>
                    <a:pt x="354" y="86"/>
                  </a:lnTo>
                  <a:lnTo>
                    <a:pt x="359" y="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2" name="Freeform 7">
              <a:extLst>
                <a:ext uri="{FF2B5EF4-FFF2-40B4-BE49-F238E27FC236}">
                  <a16:creationId xmlns:a16="http://schemas.microsoft.com/office/drawing/2014/main" id="{78C294F2-66AA-5D45-93C8-4391BADE7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045" y="938575"/>
              <a:ext cx="52256" cy="61400"/>
            </a:xfrm>
            <a:custGeom>
              <a:avLst/>
              <a:gdLst/>
              <a:ahLst/>
              <a:cxnLst>
                <a:cxn ang="0">
                  <a:pos x="158" y="87"/>
                </a:cxn>
                <a:cxn ang="0">
                  <a:pos x="151" y="77"/>
                </a:cxn>
                <a:cxn ang="0">
                  <a:pos x="140" y="64"/>
                </a:cxn>
                <a:cxn ang="0">
                  <a:pos x="130" y="52"/>
                </a:cxn>
                <a:cxn ang="0">
                  <a:pos x="125" y="47"/>
                </a:cxn>
                <a:cxn ang="0">
                  <a:pos x="98" y="33"/>
                </a:cxn>
                <a:cxn ang="0">
                  <a:pos x="93" y="28"/>
                </a:cxn>
                <a:cxn ang="0">
                  <a:pos x="87" y="18"/>
                </a:cxn>
                <a:cxn ang="0">
                  <a:pos x="86" y="13"/>
                </a:cxn>
                <a:cxn ang="0">
                  <a:pos x="86" y="8"/>
                </a:cxn>
                <a:cxn ang="0">
                  <a:pos x="86" y="7"/>
                </a:cxn>
                <a:cxn ang="0">
                  <a:pos x="85" y="6"/>
                </a:cxn>
                <a:cxn ang="0">
                  <a:pos x="83" y="5"/>
                </a:cxn>
                <a:cxn ang="0">
                  <a:pos x="79" y="4"/>
                </a:cxn>
                <a:cxn ang="0">
                  <a:pos x="70" y="0"/>
                </a:cxn>
                <a:cxn ang="0">
                  <a:pos x="68" y="0"/>
                </a:cxn>
                <a:cxn ang="0">
                  <a:pos x="52" y="7"/>
                </a:cxn>
                <a:cxn ang="0">
                  <a:pos x="47" y="30"/>
                </a:cxn>
                <a:cxn ang="0">
                  <a:pos x="48" y="40"/>
                </a:cxn>
                <a:cxn ang="0">
                  <a:pos x="24" y="50"/>
                </a:cxn>
                <a:cxn ang="0">
                  <a:pos x="15" y="51"/>
                </a:cxn>
                <a:cxn ang="0">
                  <a:pos x="20" y="67"/>
                </a:cxn>
                <a:cxn ang="0">
                  <a:pos x="20" y="82"/>
                </a:cxn>
                <a:cxn ang="0">
                  <a:pos x="8" y="95"/>
                </a:cxn>
                <a:cxn ang="0">
                  <a:pos x="2" y="113"/>
                </a:cxn>
                <a:cxn ang="0">
                  <a:pos x="0" y="121"/>
                </a:cxn>
                <a:cxn ang="0">
                  <a:pos x="12" y="145"/>
                </a:cxn>
                <a:cxn ang="0">
                  <a:pos x="18" y="157"/>
                </a:cxn>
                <a:cxn ang="0">
                  <a:pos x="14" y="171"/>
                </a:cxn>
                <a:cxn ang="0">
                  <a:pos x="35" y="184"/>
                </a:cxn>
                <a:cxn ang="0">
                  <a:pos x="38" y="185"/>
                </a:cxn>
                <a:cxn ang="0">
                  <a:pos x="41" y="188"/>
                </a:cxn>
                <a:cxn ang="0">
                  <a:pos x="44" y="188"/>
                </a:cxn>
                <a:cxn ang="0">
                  <a:pos x="46" y="188"/>
                </a:cxn>
                <a:cxn ang="0">
                  <a:pos x="48" y="187"/>
                </a:cxn>
                <a:cxn ang="0">
                  <a:pos x="51" y="184"/>
                </a:cxn>
                <a:cxn ang="0">
                  <a:pos x="60" y="171"/>
                </a:cxn>
                <a:cxn ang="0">
                  <a:pos x="65" y="165"/>
                </a:cxn>
                <a:cxn ang="0">
                  <a:pos x="88" y="155"/>
                </a:cxn>
                <a:cxn ang="0">
                  <a:pos x="104" y="155"/>
                </a:cxn>
                <a:cxn ang="0">
                  <a:pos x="106" y="155"/>
                </a:cxn>
                <a:cxn ang="0">
                  <a:pos x="112" y="154"/>
                </a:cxn>
                <a:cxn ang="0">
                  <a:pos x="114" y="152"/>
                </a:cxn>
                <a:cxn ang="0">
                  <a:pos x="117" y="150"/>
                </a:cxn>
                <a:cxn ang="0">
                  <a:pos x="117" y="146"/>
                </a:cxn>
                <a:cxn ang="0">
                  <a:pos x="116" y="142"/>
                </a:cxn>
                <a:cxn ang="0">
                  <a:pos x="112" y="128"/>
                </a:cxn>
                <a:cxn ang="0">
                  <a:pos x="112" y="124"/>
                </a:cxn>
                <a:cxn ang="0">
                  <a:pos x="131" y="125"/>
                </a:cxn>
                <a:cxn ang="0">
                  <a:pos x="149" y="111"/>
                </a:cxn>
                <a:cxn ang="0">
                  <a:pos x="156" y="100"/>
                </a:cxn>
                <a:cxn ang="0">
                  <a:pos x="158" y="87"/>
                </a:cxn>
              </a:cxnLst>
              <a:rect l="0" t="0" r="r" b="b"/>
              <a:pathLst>
                <a:path w="158" h="188">
                  <a:moveTo>
                    <a:pt x="158" y="87"/>
                  </a:moveTo>
                  <a:lnTo>
                    <a:pt x="151" y="77"/>
                  </a:lnTo>
                  <a:lnTo>
                    <a:pt x="140" y="64"/>
                  </a:lnTo>
                  <a:lnTo>
                    <a:pt x="130" y="52"/>
                  </a:lnTo>
                  <a:lnTo>
                    <a:pt x="125" y="47"/>
                  </a:lnTo>
                  <a:lnTo>
                    <a:pt x="98" y="33"/>
                  </a:lnTo>
                  <a:lnTo>
                    <a:pt x="93" y="28"/>
                  </a:lnTo>
                  <a:lnTo>
                    <a:pt x="87" y="18"/>
                  </a:lnTo>
                  <a:lnTo>
                    <a:pt x="86" y="13"/>
                  </a:lnTo>
                  <a:lnTo>
                    <a:pt x="86" y="8"/>
                  </a:lnTo>
                  <a:lnTo>
                    <a:pt x="86" y="7"/>
                  </a:lnTo>
                  <a:lnTo>
                    <a:pt x="85" y="6"/>
                  </a:lnTo>
                  <a:lnTo>
                    <a:pt x="83" y="5"/>
                  </a:lnTo>
                  <a:lnTo>
                    <a:pt x="79" y="4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52" y="7"/>
                  </a:lnTo>
                  <a:lnTo>
                    <a:pt x="47" y="30"/>
                  </a:lnTo>
                  <a:lnTo>
                    <a:pt x="48" y="40"/>
                  </a:lnTo>
                  <a:lnTo>
                    <a:pt x="24" y="50"/>
                  </a:lnTo>
                  <a:lnTo>
                    <a:pt x="15" y="51"/>
                  </a:lnTo>
                  <a:lnTo>
                    <a:pt x="20" y="67"/>
                  </a:lnTo>
                  <a:lnTo>
                    <a:pt x="20" y="82"/>
                  </a:lnTo>
                  <a:lnTo>
                    <a:pt x="8" y="95"/>
                  </a:lnTo>
                  <a:lnTo>
                    <a:pt x="2" y="113"/>
                  </a:lnTo>
                  <a:lnTo>
                    <a:pt x="0" y="121"/>
                  </a:lnTo>
                  <a:lnTo>
                    <a:pt x="12" y="145"/>
                  </a:lnTo>
                  <a:lnTo>
                    <a:pt x="18" y="157"/>
                  </a:lnTo>
                  <a:lnTo>
                    <a:pt x="14" y="171"/>
                  </a:lnTo>
                  <a:lnTo>
                    <a:pt x="35" y="184"/>
                  </a:lnTo>
                  <a:lnTo>
                    <a:pt x="38" y="185"/>
                  </a:lnTo>
                  <a:lnTo>
                    <a:pt x="41" y="188"/>
                  </a:lnTo>
                  <a:lnTo>
                    <a:pt x="44" y="188"/>
                  </a:lnTo>
                  <a:lnTo>
                    <a:pt x="46" y="188"/>
                  </a:lnTo>
                  <a:lnTo>
                    <a:pt x="48" y="187"/>
                  </a:lnTo>
                  <a:lnTo>
                    <a:pt x="51" y="184"/>
                  </a:lnTo>
                  <a:lnTo>
                    <a:pt x="60" y="171"/>
                  </a:lnTo>
                  <a:lnTo>
                    <a:pt x="65" y="165"/>
                  </a:lnTo>
                  <a:lnTo>
                    <a:pt x="88" y="155"/>
                  </a:lnTo>
                  <a:lnTo>
                    <a:pt x="104" y="155"/>
                  </a:lnTo>
                  <a:lnTo>
                    <a:pt x="106" y="155"/>
                  </a:lnTo>
                  <a:lnTo>
                    <a:pt x="112" y="154"/>
                  </a:lnTo>
                  <a:lnTo>
                    <a:pt x="114" y="152"/>
                  </a:lnTo>
                  <a:lnTo>
                    <a:pt x="117" y="150"/>
                  </a:lnTo>
                  <a:lnTo>
                    <a:pt x="117" y="146"/>
                  </a:lnTo>
                  <a:lnTo>
                    <a:pt x="116" y="142"/>
                  </a:lnTo>
                  <a:lnTo>
                    <a:pt x="112" y="128"/>
                  </a:lnTo>
                  <a:lnTo>
                    <a:pt x="112" y="124"/>
                  </a:lnTo>
                  <a:lnTo>
                    <a:pt x="131" y="125"/>
                  </a:lnTo>
                  <a:lnTo>
                    <a:pt x="149" y="111"/>
                  </a:lnTo>
                  <a:lnTo>
                    <a:pt x="156" y="100"/>
                  </a:lnTo>
                  <a:lnTo>
                    <a:pt x="158" y="8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3" name="Freeform 8">
              <a:extLst>
                <a:ext uri="{FF2B5EF4-FFF2-40B4-BE49-F238E27FC236}">
                  <a16:creationId xmlns:a16="http://schemas.microsoft.com/office/drawing/2014/main" id="{DF087D37-F1B4-7A43-ABF9-9D4F62F7B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166" y="1444147"/>
              <a:ext cx="2567056" cy="4078545"/>
            </a:xfrm>
            <a:custGeom>
              <a:avLst/>
              <a:gdLst/>
              <a:ahLst/>
              <a:cxnLst>
                <a:cxn ang="0">
                  <a:pos x="6116" y="332"/>
                </a:cxn>
                <a:cxn ang="0">
                  <a:pos x="5972" y="629"/>
                </a:cxn>
                <a:cxn ang="0">
                  <a:pos x="5911" y="468"/>
                </a:cxn>
                <a:cxn ang="0">
                  <a:pos x="5668" y="176"/>
                </a:cxn>
                <a:cxn ang="0">
                  <a:pos x="5322" y="14"/>
                </a:cxn>
                <a:cxn ang="0">
                  <a:pos x="5151" y="178"/>
                </a:cxn>
                <a:cxn ang="0">
                  <a:pos x="4743" y="545"/>
                </a:cxn>
                <a:cxn ang="0">
                  <a:pos x="4687" y="956"/>
                </a:cxn>
                <a:cxn ang="0">
                  <a:pos x="4455" y="1264"/>
                </a:cxn>
                <a:cxn ang="0">
                  <a:pos x="4420" y="1544"/>
                </a:cxn>
                <a:cxn ang="0">
                  <a:pos x="4615" y="1611"/>
                </a:cxn>
                <a:cxn ang="0">
                  <a:pos x="4374" y="1642"/>
                </a:cxn>
                <a:cxn ang="0">
                  <a:pos x="4203" y="1735"/>
                </a:cxn>
                <a:cxn ang="0">
                  <a:pos x="4276" y="1889"/>
                </a:cxn>
                <a:cxn ang="0">
                  <a:pos x="4162" y="2244"/>
                </a:cxn>
                <a:cxn ang="0">
                  <a:pos x="3687" y="2010"/>
                </a:cxn>
                <a:cxn ang="0">
                  <a:pos x="3485" y="2496"/>
                </a:cxn>
                <a:cxn ang="0">
                  <a:pos x="3475" y="2906"/>
                </a:cxn>
                <a:cxn ang="0">
                  <a:pos x="3338" y="3070"/>
                </a:cxn>
                <a:cxn ang="0">
                  <a:pos x="3278" y="3327"/>
                </a:cxn>
                <a:cxn ang="0">
                  <a:pos x="3088" y="3726"/>
                </a:cxn>
                <a:cxn ang="0">
                  <a:pos x="2697" y="3975"/>
                </a:cxn>
                <a:cxn ang="0">
                  <a:pos x="2421" y="4139"/>
                </a:cxn>
                <a:cxn ang="0">
                  <a:pos x="2071" y="4322"/>
                </a:cxn>
                <a:cxn ang="0">
                  <a:pos x="1858" y="4430"/>
                </a:cxn>
                <a:cxn ang="0">
                  <a:pos x="1417" y="4727"/>
                </a:cxn>
                <a:cxn ang="0">
                  <a:pos x="1055" y="4870"/>
                </a:cxn>
                <a:cxn ang="0">
                  <a:pos x="702" y="5345"/>
                </a:cxn>
                <a:cxn ang="0">
                  <a:pos x="367" y="5652"/>
                </a:cxn>
                <a:cxn ang="0">
                  <a:pos x="272" y="6035"/>
                </a:cxn>
                <a:cxn ang="0">
                  <a:pos x="129" y="5904"/>
                </a:cxn>
                <a:cxn ang="0">
                  <a:pos x="2" y="6103"/>
                </a:cxn>
                <a:cxn ang="0">
                  <a:pos x="183" y="6743"/>
                </a:cxn>
                <a:cxn ang="0">
                  <a:pos x="143" y="7260"/>
                </a:cxn>
                <a:cxn ang="0">
                  <a:pos x="414" y="7613"/>
                </a:cxn>
                <a:cxn ang="0">
                  <a:pos x="601" y="7782"/>
                </a:cxn>
                <a:cxn ang="0">
                  <a:pos x="759" y="8136"/>
                </a:cxn>
                <a:cxn ang="0">
                  <a:pos x="516" y="8305"/>
                </a:cxn>
                <a:cxn ang="0">
                  <a:pos x="318" y="8240"/>
                </a:cxn>
                <a:cxn ang="0">
                  <a:pos x="627" y="8507"/>
                </a:cxn>
                <a:cxn ang="0">
                  <a:pos x="901" y="8816"/>
                </a:cxn>
                <a:cxn ang="0">
                  <a:pos x="1225" y="9300"/>
                </a:cxn>
                <a:cxn ang="0">
                  <a:pos x="1478" y="9587"/>
                </a:cxn>
                <a:cxn ang="0">
                  <a:pos x="1609" y="9854"/>
                </a:cxn>
                <a:cxn ang="0">
                  <a:pos x="1712" y="10214"/>
                </a:cxn>
                <a:cxn ang="0">
                  <a:pos x="1924" y="10481"/>
                </a:cxn>
                <a:cxn ang="0">
                  <a:pos x="2119" y="10690"/>
                </a:cxn>
                <a:cxn ang="0">
                  <a:pos x="2248" y="10957"/>
                </a:cxn>
                <a:cxn ang="0">
                  <a:pos x="2370" y="11370"/>
                </a:cxn>
                <a:cxn ang="0">
                  <a:pos x="2505" y="11666"/>
                </a:cxn>
                <a:cxn ang="0">
                  <a:pos x="2316" y="12092"/>
                </a:cxn>
                <a:cxn ang="0">
                  <a:pos x="2565" y="12304"/>
                </a:cxn>
                <a:cxn ang="0">
                  <a:pos x="2869" y="12404"/>
                </a:cxn>
                <a:cxn ang="0">
                  <a:pos x="3418" y="12389"/>
                </a:cxn>
                <a:cxn ang="0">
                  <a:pos x="3687" y="12326"/>
                </a:cxn>
                <a:cxn ang="0">
                  <a:pos x="3990" y="11984"/>
                </a:cxn>
                <a:cxn ang="0">
                  <a:pos x="4694" y="11325"/>
                </a:cxn>
                <a:cxn ang="0">
                  <a:pos x="5155" y="11223"/>
                </a:cxn>
                <a:cxn ang="0">
                  <a:pos x="5433" y="11114"/>
                </a:cxn>
                <a:cxn ang="0">
                  <a:pos x="5766" y="11029"/>
                </a:cxn>
                <a:cxn ang="0">
                  <a:pos x="5915" y="10682"/>
                </a:cxn>
                <a:cxn ang="0">
                  <a:pos x="6132" y="10381"/>
                </a:cxn>
                <a:cxn ang="0">
                  <a:pos x="7194" y="9740"/>
                </a:cxn>
              </a:cxnLst>
              <a:rect l="0" t="0" r="r" b="b"/>
              <a:pathLst>
                <a:path w="7861" h="12487">
                  <a:moveTo>
                    <a:pt x="6359" y="373"/>
                  </a:moveTo>
                  <a:lnTo>
                    <a:pt x="6355" y="371"/>
                  </a:lnTo>
                  <a:lnTo>
                    <a:pt x="6343" y="366"/>
                  </a:lnTo>
                  <a:lnTo>
                    <a:pt x="6335" y="365"/>
                  </a:lnTo>
                  <a:lnTo>
                    <a:pt x="6327" y="362"/>
                  </a:lnTo>
                  <a:lnTo>
                    <a:pt x="6322" y="361"/>
                  </a:lnTo>
                  <a:lnTo>
                    <a:pt x="6316" y="362"/>
                  </a:lnTo>
                  <a:lnTo>
                    <a:pt x="6293" y="366"/>
                  </a:lnTo>
                  <a:lnTo>
                    <a:pt x="6283" y="367"/>
                  </a:lnTo>
                  <a:lnTo>
                    <a:pt x="6283" y="368"/>
                  </a:lnTo>
                  <a:lnTo>
                    <a:pt x="6280" y="368"/>
                  </a:lnTo>
                  <a:lnTo>
                    <a:pt x="6274" y="363"/>
                  </a:lnTo>
                  <a:lnTo>
                    <a:pt x="6264" y="354"/>
                  </a:lnTo>
                  <a:lnTo>
                    <a:pt x="6258" y="347"/>
                  </a:lnTo>
                  <a:lnTo>
                    <a:pt x="6257" y="342"/>
                  </a:lnTo>
                  <a:lnTo>
                    <a:pt x="6258" y="339"/>
                  </a:lnTo>
                  <a:lnTo>
                    <a:pt x="6259" y="335"/>
                  </a:lnTo>
                  <a:lnTo>
                    <a:pt x="6259" y="334"/>
                  </a:lnTo>
                  <a:lnTo>
                    <a:pt x="6257" y="333"/>
                  </a:lnTo>
                  <a:lnTo>
                    <a:pt x="6252" y="332"/>
                  </a:lnTo>
                  <a:lnTo>
                    <a:pt x="6241" y="332"/>
                  </a:lnTo>
                  <a:lnTo>
                    <a:pt x="6219" y="333"/>
                  </a:lnTo>
                  <a:lnTo>
                    <a:pt x="6205" y="333"/>
                  </a:lnTo>
                  <a:lnTo>
                    <a:pt x="6198" y="334"/>
                  </a:lnTo>
                  <a:lnTo>
                    <a:pt x="6195" y="335"/>
                  </a:lnTo>
                  <a:lnTo>
                    <a:pt x="6199" y="336"/>
                  </a:lnTo>
                  <a:lnTo>
                    <a:pt x="6204" y="341"/>
                  </a:lnTo>
                  <a:lnTo>
                    <a:pt x="6204" y="342"/>
                  </a:lnTo>
                  <a:lnTo>
                    <a:pt x="6204" y="342"/>
                  </a:lnTo>
                  <a:lnTo>
                    <a:pt x="6202" y="343"/>
                  </a:lnTo>
                  <a:lnTo>
                    <a:pt x="6201" y="343"/>
                  </a:lnTo>
                  <a:lnTo>
                    <a:pt x="6194" y="345"/>
                  </a:lnTo>
                  <a:lnTo>
                    <a:pt x="6181" y="342"/>
                  </a:lnTo>
                  <a:lnTo>
                    <a:pt x="6156" y="339"/>
                  </a:lnTo>
                  <a:lnTo>
                    <a:pt x="6142" y="336"/>
                  </a:lnTo>
                  <a:lnTo>
                    <a:pt x="6136" y="335"/>
                  </a:lnTo>
                  <a:lnTo>
                    <a:pt x="6135" y="335"/>
                  </a:lnTo>
                  <a:lnTo>
                    <a:pt x="6136" y="333"/>
                  </a:lnTo>
                  <a:lnTo>
                    <a:pt x="6136" y="330"/>
                  </a:lnTo>
                  <a:lnTo>
                    <a:pt x="6135" y="329"/>
                  </a:lnTo>
                  <a:lnTo>
                    <a:pt x="6132" y="329"/>
                  </a:lnTo>
                  <a:lnTo>
                    <a:pt x="6126" y="329"/>
                  </a:lnTo>
                  <a:lnTo>
                    <a:pt x="6116" y="332"/>
                  </a:lnTo>
                  <a:lnTo>
                    <a:pt x="6095" y="337"/>
                  </a:lnTo>
                  <a:lnTo>
                    <a:pt x="6080" y="342"/>
                  </a:lnTo>
                  <a:lnTo>
                    <a:pt x="6070" y="345"/>
                  </a:lnTo>
                  <a:lnTo>
                    <a:pt x="6067" y="346"/>
                  </a:lnTo>
                  <a:lnTo>
                    <a:pt x="6056" y="371"/>
                  </a:lnTo>
                  <a:lnTo>
                    <a:pt x="6049" y="387"/>
                  </a:lnTo>
                  <a:lnTo>
                    <a:pt x="6043" y="398"/>
                  </a:lnTo>
                  <a:lnTo>
                    <a:pt x="6038" y="404"/>
                  </a:lnTo>
                  <a:lnTo>
                    <a:pt x="6036" y="406"/>
                  </a:lnTo>
                  <a:lnTo>
                    <a:pt x="6028" y="427"/>
                  </a:lnTo>
                  <a:lnTo>
                    <a:pt x="6031" y="433"/>
                  </a:lnTo>
                  <a:lnTo>
                    <a:pt x="6038" y="444"/>
                  </a:lnTo>
                  <a:lnTo>
                    <a:pt x="6041" y="450"/>
                  </a:lnTo>
                  <a:lnTo>
                    <a:pt x="6041" y="456"/>
                  </a:lnTo>
                  <a:lnTo>
                    <a:pt x="6041" y="458"/>
                  </a:lnTo>
                  <a:lnTo>
                    <a:pt x="6039" y="459"/>
                  </a:lnTo>
                  <a:lnTo>
                    <a:pt x="6037" y="460"/>
                  </a:lnTo>
                  <a:lnTo>
                    <a:pt x="6034" y="460"/>
                  </a:lnTo>
                  <a:lnTo>
                    <a:pt x="6021" y="461"/>
                  </a:lnTo>
                  <a:lnTo>
                    <a:pt x="6010" y="465"/>
                  </a:lnTo>
                  <a:lnTo>
                    <a:pt x="6003" y="467"/>
                  </a:lnTo>
                  <a:lnTo>
                    <a:pt x="6000" y="468"/>
                  </a:lnTo>
                  <a:lnTo>
                    <a:pt x="6000" y="493"/>
                  </a:lnTo>
                  <a:lnTo>
                    <a:pt x="6006" y="520"/>
                  </a:lnTo>
                  <a:lnTo>
                    <a:pt x="6023" y="543"/>
                  </a:lnTo>
                  <a:lnTo>
                    <a:pt x="6000" y="581"/>
                  </a:lnTo>
                  <a:lnTo>
                    <a:pt x="6006" y="611"/>
                  </a:lnTo>
                  <a:lnTo>
                    <a:pt x="6023" y="647"/>
                  </a:lnTo>
                  <a:lnTo>
                    <a:pt x="6061" y="649"/>
                  </a:lnTo>
                  <a:lnTo>
                    <a:pt x="6057" y="650"/>
                  </a:lnTo>
                  <a:lnTo>
                    <a:pt x="6047" y="653"/>
                  </a:lnTo>
                  <a:lnTo>
                    <a:pt x="6032" y="656"/>
                  </a:lnTo>
                  <a:lnTo>
                    <a:pt x="6017" y="657"/>
                  </a:lnTo>
                  <a:lnTo>
                    <a:pt x="6002" y="659"/>
                  </a:lnTo>
                  <a:lnTo>
                    <a:pt x="5987" y="661"/>
                  </a:lnTo>
                  <a:lnTo>
                    <a:pt x="5982" y="660"/>
                  </a:lnTo>
                  <a:lnTo>
                    <a:pt x="5977" y="657"/>
                  </a:lnTo>
                  <a:lnTo>
                    <a:pt x="5975" y="655"/>
                  </a:lnTo>
                  <a:lnTo>
                    <a:pt x="5972" y="651"/>
                  </a:lnTo>
                  <a:lnTo>
                    <a:pt x="5971" y="648"/>
                  </a:lnTo>
                  <a:lnTo>
                    <a:pt x="5971" y="643"/>
                  </a:lnTo>
                  <a:lnTo>
                    <a:pt x="5971" y="635"/>
                  </a:lnTo>
                  <a:lnTo>
                    <a:pt x="5972" y="629"/>
                  </a:lnTo>
                  <a:lnTo>
                    <a:pt x="5975" y="627"/>
                  </a:lnTo>
                  <a:lnTo>
                    <a:pt x="5977" y="624"/>
                  </a:lnTo>
                  <a:lnTo>
                    <a:pt x="5978" y="622"/>
                  </a:lnTo>
                  <a:lnTo>
                    <a:pt x="5977" y="618"/>
                  </a:lnTo>
                  <a:lnTo>
                    <a:pt x="5975" y="615"/>
                  </a:lnTo>
                  <a:lnTo>
                    <a:pt x="5967" y="608"/>
                  </a:lnTo>
                  <a:lnTo>
                    <a:pt x="5957" y="595"/>
                  </a:lnTo>
                  <a:lnTo>
                    <a:pt x="5952" y="588"/>
                  </a:lnTo>
                  <a:lnTo>
                    <a:pt x="5950" y="587"/>
                  </a:lnTo>
                  <a:lnTo>
                    <a:pt x="5947" y="584"/>
                  </a:lnTo>
                  <a:lnTo>
                    <a:pt x="5944" y="583"/>
                  </a:lnTo>
                  <a:lnTo>
                    <a:pt x="5938" y="581"/>
                  </a:lnTo>
                  <a:lnTo>
                    <a:pt x="5931" y="579"/>
                  </a:lnTo>
                  <a:lnTo>
                    <a:pt x="5924" y="581"/>
                  </a:lnTo>
                  <a:lnTo>
                    <a:pt x="5917" y="582"/>
                  </a:lnTo>
                  <a:lnTo>
                    <a:pt x="5911" y="583"/>
                  </a:lnTo>
                  <a:lnTo>
                    <a:pt x="5907" y="583"/>
                  </a:lnTo>
                  <a:lnTo>
                    <a:pt x="5904" y="582"/>
                  </a:lnTo>
                  <a:lnTo>
                    <a:pt x="5904" y="579"/>
                  </a:lnTo>
                  <a:lnTo>
                    <a:pt x="5905" y="572"/>
                  </a:lnTo>
                  <a:lnTo>
                    <a:pt x="5907" y="566"/>
                  </a:lnTo>
                  <a:lnTo>
                    <a:pt x="5910" y="564"/>
                  </a:lnTo>
                  <a:lnTo>
                    <a:pt x="5911" y="564"/>
                  </a:lnTo>
                  <a:lnTo>
                    <a:pt x="5911" y="565"/>
                  </a:lnTo>
                  <a:lnTo>
                    <a:pt x="5912" y="563"/>
                  </a:lnTo>
                  <a:lnTo>
                    <a:pt x="5913" y="545"/>
                  </a:lnTo>
                  <a:lnTo>
                    <a:pt x="5914" y="533"/>
                  </a:lnTo>
                  <a:lnTo>
                    <a:pt x="5915" y="526"/>
                  </a:lnTo>
                  <a:lnTo>
                    <a:pt x="5918" y="522"/>
                  </a:lnTo>
                  <a:lnTo>
                    <a:pt x="5919" y="519"/>
                  </a:lnTo>
                  <a:lnTo>
                    <a:pt x="5919" y="517"/>
                  </a:lnTo>
                  <a:lnTo>
                    <a:pt x="5919" y="515"/>
                  </a:lnTo>
                  <a:lnTo>
                    <a:pt x="5918" y="510"/>
                  </a:lnTo>
                  <a:lnTo>
                    <a:pt x="5915" y="502"/>
                  </a:lnTo>
                  <a:lnTo>
                    <a:pt x="5912" y="493"/>
                  </a:lnTo>
                  <a:lnTo>
                    <a:pt x="5908" y="489"/>
                  </a:lnTo>
                  <a:lnTo>
                    <a:pt x="5905" y="487"/>
                  </a:lnTo>
                  <a:lnTo>
                    <a:pt x="5901" y="486"/>
                  </a:lnTo>
                  <a:lnTo>
                    <a:pt x="5900" y="486"/>
                  </a:lnTo>
                  <a:lnTo>
                    <a:pt x="5900" y="485"/>
                  </a:lnTo>
                  <a:lnTo>
                    <a:pt x="5903" y="481"/>
                  </a:lnTo>
                  <a:lnTo>
                    <a:pt x="5907" y="474"/>
                  </a:lnTo>
                  <a:lnTo>
                    <a:pt x="5911" y="468"/>
                  </a:lnTo>
                  <a:lnTo>
                    <a:pt x="5913" y="463"/>
                  </a:lnTo>
                  <a:lnTo>
                    <a:pt x="5914" y="457"/>
                  </a:lnTo>
                  <a:lnTo>
                    <a:pt x="5915" y="450"/>
                  </a:lnTo>
                  <a:lnTo>
                    <a:pt x="5917" y="434"/>
                  </a:lnTo>
                  <a:lnTo>
                    <a:pt x="5915" y="420"/>
                  </a:lnTo>
                  <a:lnTo>
                    <a:pt x="5911" y="394"/>
                  </a:lnTo>
                  <a:lnTo>
                    <a:pt x="5907" y="383"/>
                  </a:lnTo>
                  <a:lnTo>
                    <a:pt x="5907" y="379"/>
                  </a:lnTo>
                  <a:lnTo>
                    <a:pt x="5904" y="368"/>
                  </a:lnTo>
                  <a:lnTo>
                    <a:pt x="5900" y="362"/>
                  </a:lnTo>
                  <a:lnTo>
                    <a:pt x="5895" y="356"/>
                  </a:lnTo>
                  <a:lnTo>
                    <a:pt x="5888" y="350"/>
                  </a:lnTo>
                  <a:lnTo>
                    <a:pt x="5880" y="346"/>
                  </a:lnTo>
                  <a:lnTo>
                    <a:pt x="5855" y="336"/>
                  </a:lnTo>
                  <a:lnTo>
                    <a:pt x="5825" y="324"/>
                  </a:lnTo>
                  <a:lnTo>
                    <a:pt x="5799" y="316"/>
                  </a:lnTo>
                  <a:lnTo>
                    <a:pt x="5788" y="313"/>
                  </a:lnTo>
                  <a:lnTo>
                    <a:pt x="5781" y="304"/>
                  </a:lnTo>
                  <a:lnTo>
                    <a:pt x="5760" y="283"/>
                  </a:lnTo>
                  <a:lnTo>
                    <a:pt x="5740" y="261"/>
                  </a:lnTo>
                  <a:lnTo>
                    <a:pt x="5733" y="252"/>
                  </a:lnTo>
                  <a:lnTo>
                    <a:pt x="5731" y="249"/>
                  </a:lnTo>
                  <a:lnTo>
                    <a:pt x="5725" y="243"/>
                  </a:lnTo>
                  <a:lnTo>
                    <a:pt x="5721" y="238"/>
                  </a:lnTo>
                  <a:lnTo>
                    <a:pt x="5717" y="235"/>
                  </a:lnTo>
                  <a:lnTo>
                    <a:pt x="5711" y="232"/>
                  </a:lnTo>
                  <a:lnTo>
                    <a:pt x="5705" y="230"/>
                  </a:lnTo>
                  <a:lnTo>
                    <a:pt x="5685" y="225"/>
                  </a:lnTo>
                  <a:lnTo>
                    <a:pt x="5678" y="223"/>
                  </a:lnTo>
                  <a:lnTo>
                    <a:pt x="5673" y="225"/>
                  </a:lnTo>
                  <a:lnTo>
                    <a:pt x="5665" y="228"/>
                  </a:lnTo>
                  <a:lnTo>
                    <a:pt x="5663" y="229"/>
                  </a:lnTo>
                  <a:lnTo>
                    <a:pt x="5662" y="228"/>
                  </a:lnTo>
                  <a:lnTo>
                    <a:pt x="5659" y="228"/>
                  </a:lnTo>
                  <a:lnTo>
                    <a:pt x="5658" y="225"/>
                  </a:lnTo>
                  <a:lnTo>
                    <a:pt x="5658" y="224"/>
                  </a:lnTo>
                  <a:lnTo>
                    <a:pt x="5657" y="221"/>
                  </a:lnTo>
                  <a:lnTo>
                    <a:pt x="5658" y="217"/>
                  </a:lnTo>
                  <a:lnTo>
                    <a:pt x="5659" y="211"/>
                  </a:lnTo>
                  <a:lnTo>
                    <a:pt x="5664" y="193"/>
                  </a:lnTo>
                  <a:lnTo>
                    <a:pt x="5666" y="183"/>
                  </a:lnTo>
                  <a:lnTo>
                    <a:pt x="5666" y="177"/>
                  </a:lnTo>
                  <a:lnTo>
                    <a:pt x="5668" y="176"/>
                  </a:lnTo>
                  <a:lnTo>
                    <a:pt x="5670" y="176"/>
                  </a:lnTo>
                  <a:lnTo>
                    <a:pt x="5673" y="175"/>
                  </a:lnTo>
                  <a:lnTo>
                    <a:pt x="5673" y="172"/>
                  </a:lnTo>
                  <a:lnTo>
                    <a:pt x="5672" y="167"/>
                  </a:lnTo>
                  <a:lnTo>
                    <a:pt x="5668" y="162"/>
                  </a:lnTo>
                  <a:lnTo>
                    <a:pt x="5659" y="154"/>
                  </a:lnTo>
                  <a:lnTo>
                    <a:pt x="5644" y="139"/>
                  </a:lnTo>
                  <a:lnTo>
                    <a:pt x="5638" y="131"/>
                  </a:lnTo>
                  <a:lnTo>
                    <a:pt x="5637" y="128"/>
                  </a:lnTo>
                  <a:lnTo>
                    <a:pt x="5635" y="126"/>
                  </a:lnTo>
                  <a:lnTo>
                    <a:pt x="5631" y="125"/>
                  </a:lnTo>
                  <a:lnTo>
                    <a:pt x="5626" y="124"/>
                  </a:lnTo>
                  <a:lnTo>
                    <a:pt x="5609" y="121"/>
                  </a:lnTo>
                  <a:lnTo>
                    <a:pt x="5587" y="118"/>
                  </a:lnTo>
                  <a:lnTo>
                    <a:pt x="5568" y="114"/>
                  </a:lnTo>
                  <a:lnTo>
                    <a:pt x="5560" y="113"/>
                  </a:lnTo>
                  <a:lnTo>
                    <a:pt x="5533" y="82"/>
                  </a:lnTo>
                  <a:lnTo>
                    <a:pt x="5528" y="78"/>
                  </a:lnTo>
                  <a:lnTo>
                    <a:pt x="5514" y="64"/>
                  </a:lnTo>
                  <a:lnTo>
                    <a:pt x="5508" y="60"/>
                  </a:lnTo>
                  <a:lnTo>
                    <a:pt x="5502" y="56"/>
                  </a:lnTo>
                  <a:lnTo>
                    <a:pt x="5495" y="54"/>
                  </a:lnTo>
                  <a:lnTo>
                    <a:pt x="5488" y="52"/>
                  </a:lnTo>
                  <a:lnTo>
                    <a:pt x="5478" y="48"/>
                  </a:lnTo>
                  <a:lnTo>
                    <a:pt x="5473" y="47"/>
                  </a:lnTo>
                  <a:lnTo>
                    <a:pt x="5456" y="53"/>
                  </a:lnTo>
                  <a:lnTo>
                    <a:pt x="5427" y="64"/>
                  </a:lnTo>
                  <a:lnTo>
                    <a:pt x="5424" y="65"/>
                  </a:lnTo>
                  <a:lnTo>
                    <a:pt x="5418" y="67"/>
                  </a:lnTo>
                  <a:lnTo>
                    <a:pt x="5414" y="68"/>
                  </a:lnTo>
                  <a:lnTo>
                    <a:pt x="5409" y="68"/>
                  </a:lnTo>
                  <a:lnTo>
                    <a:pt x="5403" y="68"/>
                  </a:lnTo>
                  <a:lnTo>
                    <a:pt x="5396" y="66"/>
                  </a:lnTo>
                  <a:lnTo>
                    <a:pt x="5383" y="62"/>
                  </a:lnTo>
                  <a:lnTo>
                    <a:pt x="5371" y="59"/>
                  </a:lnTo>
                  <a:lnTo>
                    <a:pt x="5364" y="56"/>
                  </a:lnTo>
                  <a:lnTo>
                    <a:pt x="5361" y="55"/>
                  </a:lnTo>
                  <a:lnTo>
                    <a:pt x="5350" y="42"/>
                  </a:lnTo>
                  <a:lnTo>
                    <a:pt x="5333" y="31"/>
                  </a:lnTo>
                  <a:lnTo>
                    <a:pt x="5332" y="28"/>
                  </a:lnTo>
                  <a:lnTo>
                    <a:pt x="5329" y="21"/>
                  </a:lnTo>
                  <a:lnTo>
                    <a:pt x="5326" y="18"/>
                  </a:lnTo>
                  <a:lnTo>
                    <a:pt x="5322" y="14"/>
                  </a:lnTo>
                  <a:lnTo>
                    <a:pt x="5316" y="10"/>
                  </a:lnTo>
                  <a:lnTo>
                    <a:pt x="5309" y="9"/>
                  </a:lnTo>
                  <a:lnTo>
                    <a:pt x="5302" y="8"/>
                  </a:lnTo>
                  <a:lnTo>
                    <a:pt x="5298" y="6"/>
                  </a:lnTo>
                  <a:lnTo>
                    <a:pt x="5295" y="3"/>
                  </a:lnTo>
                  <a:lnTo>
                    <a:pt x="5293" y="1"/>
                  </a:lnTo>
                  <a:lnTo>
                    <a:pt x="5292" y="0"/>
                  </a:lnTo>
                  <a:lnTo>
                    <a:pt x="5291" y="0"/>
                  </a:lnTo>
                  <a:lnTo>
                    <a:pt x="5289" y="1"/>
                  </a:lnTo>
                  <a:lnTo>
                    <a:pt x="5284" y="3"/>
                  </a:lnTo>
                  <a:lnTo>
                    <a:pt x="5279" y="9"/>
                  </a:lnTo>
                  <a:lnTo>
                    <a:pt x="5277" y="16"/>
                  </a:lnTo>
                  <a:lnTo>
                    <a:pt x="5273" y="23"/>
                  </a:lnTo>
                  <a:lnTo>
                    <a:pt x="5272" y="33"/>
                  </a:lnTo>
                  <a:lnTo>
                    <a:pt x="5271" y="47"/>
                  </a:lnTo>
                  <a:lnTo>
                    <a:pt x="5271" y="53"/>
                  </a:lnTo>
                  <a:lnTo>
                    <a:pt x="5279" y="82"/>
                  </a:lnTo>
                  <a:lnTo>
                    <a:pt x="5261" y="101"/>
                  </a:lnTo>
                  <a:lnTo>
                    <a:pt x="5254" y="111"/>
                  </a:lnTo>
                  <a:lnTo>
                    <a:pt x="5254" y="112"/>
                  </a:lnTo>
                  <a:lnTo>
                    <a:pt x="5252" y="116"/>
                  </a:lnTo>
                  <a:lnTo>
                    <a:pt x="5250" y="118"/>
                  </a:lnTo>
                  <a:lnTo>
                    <a:pt x="5247" y="120"/>
                  </a:lnTo>
                  <a:lnTo>
                    <a:pt x="5243" y="123"/>
                  </a:lnTo>
                  <a:lnTo>
                    <a:pt x="5238" y="124"/>
                  </a:lnTo>
                  <a:lnTo>
                    <a:pt x="5217" y="126"/>
                  </a:lnTo>
                  <a:lnTo>
                    <a:pt x="5207" y="126"/>
                  </a:lnTo>
                  <a:lnTo>
                    <a:pt x="5206" y="126"/>
                  </a:lnTo>
                  <a:lnTo>
                    <a:pt x="5202" y="127"/>
                  </a:lnTo>
                  <a:lnTo>
                    <a:pt x="5199" y="131"/>
                  </a:lnTo>
                  <a:lnTo>
                    <a:pt x="5197" y="134"/>
                  </a:lnTo>
                  <a:lnTo>
                    <a:pt x="5193" y="141"/>
                  </a:lnTo>
                  <a:lnTo>
                    <a:pt x="5188" y="151"/>
                  </a:lnTo>
                  <a:lnTo>
                    <a:pt x="5186" y="162"/>
                  </a:lnTo>
                  <a:lnTo>
                    <a:pt x="5185" y="169"/>
                  </a:lnTo>
                  <a:lnTo>
                    <a:pt x="5185" y="175"/>
                  </a:lnTo>
                  <a:lnTo>
                    <a:pt x="5185" y="178"/>
                  </a:lnTo>
                  <a:lnTo>
                    <a:pt x="5185" y="179"/>
                  </a:lnTo>
                  <a:lnTo>
                    <a:pt x="5185" y="180"/>
                  </a:lnTo>
                  <a:lnTo>
                    <a:pt x="5182" y="182"/>
                  </a:lnTo>
                  <a:lnTo>
                    <a:pt x="5178" y="182"/>
                  </a:lnTo>
                  <a:lnTo>
                    <a:pt x="5158" y="180"/>
                  </a:lnTo>
                  <a:lnTo>
                    <a:pt x="5151" y="178"/>
                  </a:lnTo>
                  <a:lnTo>
                    <a:pt x="5151" y="217"/>
                  </a:lnTo>
                  <a:lnTo>
                    <a:pt x="5093" y="236"/>
                  </a:lnTo>
                  <a:lnTo>
                    <a:pt x="5055" y="238"/>
                  </a:lnTo>
                  <a:lnTo>
                    <a:pt x="5014" y="275"/>
                  </a:lnTo>
                  <a:lnTo>
                    <a:pt x="5015" y="276"/>
                  </a:lnTo>
                  <a:lnTo>
                    <a:pt x="5014" y="280"/>
                  </a:lnTo>
                  <a:lnTo>
                    <a:pt x="5012" y="282"/>
                  </a:lnTo>
                  <a:lnTo>
                    <a:pt x="5009" y="283"/>
                  </a:lnTo>
                  <a:lnTo>
                    <a:pt x="5003" y="284"/>
                  </a:lnTo>
                  <a:lnTo>
                    <a:pt x="4995" y="286"/>
                  </a:lnTo>
                  <a:lnTo>
                    <a:pt x="4969" y="286"/>
                  </a:lnTo>
                  <a:lnTo>
                    <a:pt x="4964" y="286"/>
                  </a:lnTo>
                  <a:lnTo>
                    <a:pt x="4923" y="313"/>
                  </a:lnTo>
                  <a:lnTo>
                    <a:pt x="4907" y="340"/>
                  </a:lnTo>
                  <a:lnTo>
                    <a:pt x="4918" y="367"/>
                  </a:lnTo>
                  <a:lnTo>
                    <a:pt x="4939" y="402"/>
                  </a:lnTo>
                  <a:lnTo>
                    <a:pt x="4929" y="431"/>
                  </a:lnTo>
                  <a:lnTo>
                    <a:pt x="4893" y="447"/>
                  </a:lnTo>
                  <a:lnTo>
                    <a:pt x="4879" y="479"/>
                  </a:lnTo>
                  <a:lnTo>
                    <a:pt x="4879" y="506"/>
                  </a:lnTo>
                  <a:lnTo>
                    <a:pt x="4849" y="506"/>
                  </a:lnTo>
                  <a:lnTo>
                    <a:pt x="4851" y="509"/>
                  </a:lnTo>
                  <a:lnTo>
                    <a:pt x="4852" y="511"/>
                  </a:lnTo>
                  <a:lnTo>
                    <a:pt x="4849" y="512"/>
                  </a:lnTo>
                  <a:lnTo>
                    <a:pt x="4846" y="511"/>
                  </a:lnTo>
                  <a:lnTo>
                    <a:pt x="4839" y="510"/>
                  </a:lnTo>
                  <a:lnTo>
                    <a:pt x="4827" y="506"/>
                  </a:lnTo>
                  <a:lnTo>
                    <a:pt x="4808" y="500"/>
                  </a:lnTo>
                  <a:lnTo>
                    <a:pt x="4799" y="497"/>
                  </a:lnTo>
                  <a:lnTo>
                    <a:pt x="4793" y="494"/>
                  </a:lnTo>
                  <a:lnTo>
                    <a:pt x="4783" y="493"/>
                  </a:lnTo>
                  <a:lnTo>
                    <a:pt x="4774" y="491"/>
                  </a:lnTo>
                  <a:lnTo>
                    <a:pt x="4769" y="491"/>
                  </a:lnTo>
                  <a:lnTo>
                    <a:pt x="4767" y="492"/>
                  </a:lnTo>
                  <a:lnTo>
                    <a:pt x="4766" y="494"/>
                  </a:lnTo>
                  <a:lnTo>
                    <a:pt x="4763" y="497"/>
                  </a:lnTo>
                  <a:lnTo>
                    <a:pt x="4762" y="502"/>
                  </a:lnTo>
                  <a:lnTo>
                    <a:pt x="4759" y="513"/>
                  </a:lnTo>
                  <a:lnTo>
                    <a:pt x="4756" y="525"/>
                  </a:lnTo>
                  <a:lnTo>
                    <a:pt x="4755" y="531"/>
                  </a:lnTo>
                  <a:lnTo>
                    <a:pt x="4752" y="537"/>
                  </a:lnTo>
                  <a:lnTo>
                    <a:pt x="4748" y="542"/>
                  </a:lnTo>
                  <a:lnTo>
                    <a:pt x="4743" y="545"/>
                  </a:lnTo>
                  <a:lnTo>
                    <a:pt x="4734" y="550"/>
                  </a:lnTo>
                  <a:lnTo>
                    <a:pt x="4727" y="552"/>
                  </a:lnTo>
                  <a:lnTo>
                    <a:pt x="4721" y="556"/>
                  </a:lnTo>
                  <a:lnTo>
                    <a:pt x="4710" y="562"/>
                  </a:lnTo>
                  <a:lnTo>
                    <a:pt x="4696" y="570"/>
                  </a:lnTo>
                  <a:lnTo>
                    <a:pt x="4685" y="579"/>
                  </a:lnTo>
                  <a:lnTo>
                    <a:pt x="4677" y="587"/>
                  </a:lnTo>
                  <a:lnTo>
                    <a:pt x="4675" y="589"/>
                  </a:lnTo>
                  <a:lnTo>
                    <a:pt x="4675" y="633"/>
                  </a:lnTo>
                  <a:lnTo>
                    <a:pt x="4690" y="663"/>
                  </a:lnTo>
                  <a:lnTo>
                    <a:pt x="4723" y="695"/>
                  </a:lnTo>
                  <a:lnTo>
                    <a:pt x="4731" y="731"/>
                  </a:lnTo>
                  <a:lnTo>
                    <a:pt x="4729" y="778"/>
                  </a:lnTo>
                  <a:lnTo>
                    <a:pt x="4775" y="811"/>
                  </a:lnTo>
                  <a:lnTo>
                    <a:pt x="4773" y="836"/>
                  </a:lnTo>
                  <a:lnTo>
                    <a:pt x="4774" y="836"/>
                  </a:lnTo>
                  <a:lnTo>
                    <a:pt x="4774" y="839"/>
                  </a:lnTo>
                  <a:lnTo>
                    <a:pt x="4773" y="842"/>
                  </a:lnTo>
                  <a:lnTo>
                    <a:pt x="4770" y="844"/>
                  </a:lnTo>
                  <a:lnTo>
                    <a:pt x="4767" y="847"/>
                  </a:lnTo>
                  <a:lnTo>
                    <a:pt x="4762" y="851"/>
                  </a:lnTo>
                  <a:lnTo>
                    <a:pt x="4756" y="856"/>
                  </a:lnTo>
                  <a:lnTo>
                    <a:pt x="4754" y="859"/>
                  </a:lnTo>
                  <a:lnTo>
                    <a:pt x="4752" y="862"/>
                  </a:lnTo>
                  <a:lnTo>
                    <a:pt x="4750" y="865"/>
                  </a:lnTo>
                  <a:lnTo>
                    <a:pt x="4748" y="868"/>
                  </a:lnTo>
                  <a:lnTo>
                    <a:pt x="4746" y="870"/>
                  </a:lnTo>
                  <a:lnTo>
                    <a:pt x="4741" y="873"/>
                  </a:lnTo>
                  <a:lnTo>
                    <a:pt x="4735" y="876"/>
                  </a:lnTo>
                  <a:lnTo>
                    <a:pt x="4722" y="881"/>
                  </a:lnTo>
                  <a:lnTo>
                    <a:pt x="4716" y="884"/>
                  </a:lnTo>
                  <a:lnTo>
                    <a:pt x="4711" y="888"/>
                  </a:lnTo>
                  <a:lnTo>
                    <a:pt x="4704" y="892"/>
                  </a:lnTo>
                  <a:lnTo>
                    <a:pt x="4700" y="897"/>
                  </a:lnTo>
                  <a:lnTo>
                    <a:pt x="4696" y="904"/>
                  </a:lnTo>
                  <a:lnTo>
                    <a:pt x="4694" y="911"/>
                  </a:lnTo>
                  <a:lnTo>
                    <a:pt x="4691" y="921"/>
                  </a:lnTo>
                  <a:lnTo>
                    <a:pt x="4689" y="935"/>
                  </a:lnTo>
                  <a:lnTo>
                    <a:pt x="4688" y="942"/>
                  </a:lnTo>
                  <a:lnTo>
                    <a:pt x="4689" y="943"/>
                  </a:lnTo>
                  <a:lnTo>
                    <a:pt x="4690" y="949"/>
                  </a:lnTo>
                  <a:lnTo>
                    <a:pt x="4689" y="951"/>
                  </a:lnTo>
                  <a:lnTo>
                    <a:pt x="4687" y="956"/>
                  </a:lnTo>
                  <a:lnTo>
                    <a:pt x="4682" y="960"/>
                  </a:lnTo>
                  <a:lnTo>
                    <a:pt x="4675" y="963"/>
                  </a:lnTo>
                  <a:lnTo>
                    <a:pt x="4662" y="969"/>
                  </a:lnTo>
                  <a:lnTo>
                    <a:pt x="4657" y="970"/>
                  </a:lnTo>
                  <a:lnTo>
                    <a:pt x="4654" y="974"/>
                  </a:lnTo>
                  <a:lnTo>
                    <a:pt x="4644" y="980"/>
                  </a:lnTo>
                  <a:lnTo>
                    <a:pt x="4638" y="984"/>
                  </a:lnTo>
                  <a:lnTo>
                    <a:pt x="4633" y="989"/>
                  </a:lnTo>
                  <a:lnTo>
                    <a:pt x="4631" y="993"/>
                  </a:lnTo>
                  <a:lnTo>
                    <a:pt x="4629" y="996"/>
                  </a:lnTo>
                  <a:lnTo>
                    <a:pt x="4624" y="1004"/>
                  </a:lnTo>
                  <a:lnTo>
                    <a:pt x="4617" y="1013"/>
                  </a:lnTo>
                  <a:lnTo>
                    <a:pt x="4609" y="1022"/>
                  </a:lnTo>
                  <a:lnTo>
                    <a:pt x="4603" y="1028"/>
                  </a:lnTo>
                  <a:lnTo>
                    <a:pt x="4597" y="1034"/>
                  </a:lnTo>
                  <a:lnTo>
                    <a:pt x="4586" y="1040"/>
                  </a:lnTo>
                  <a:lnTo>
                    <a:pt x="4572" y="1051"/>
                  </a:lnTo>
                  <a:lnTo>
                    <a:pt x="4556" y="1064"/>
                  </a:lnTo>
                  <a:lnTo>
                    <a:pt x="4543" y="1076"/>
                  </a:lnTo>
                  <a:lnTo>
                    <a:pt x="4538" y="1081"/>
                  </a:lnTo>
                  <a:lnTo>
                    <a:pt x="4534" y="1086"/>
                  </a:lnTo>
                  <a:lnTo>
                    <a:pt x="4527" y="1095"/>
                  </a:lnTo>
                  <a:lnTo>
                    <a:pt x="4518" y="1110"/>
                  </a:lnTo>
                  <a:lnTo>
                    <a:pt x="4507" y="1125"/>
                  </a:lnTo>
                  <a:lnTo>
                    <a:pt x="4502" y="1132"/>
                  </a:lnTo>
                  <a:lnTo>
                    <a:pt x="4500" y="1139"/>
                  </a:lnTo>
                  <a:lnTo>
                    <a:pt x="4498" y="1145"/>
                  </a:lnTo>
                  <a:lnTo>
                    <a:pt x="4495" y="1150"/>
                  </a:lnTo>
                  <a:lnTo>
                    <a:pt x="4494" y="1158"/>
                  </a:lnTo>
                  <a:lnTo>
                    <a:pt x="4494" y="1160"/>
                  </a:lnTo>
                  <a:lnTo>
                    <a:pt x="4494" y="1179"/>
                  </a:lnTo>
                  <a:lnTo>
                    <a:pt x="4489" y="1180"/>
                  </a:lnTo>
                  <a:lnTo>
                    <a:pt x="4480" y="1185"/>
                  </a:lnTo>
                  <a:lnTo>
                    <a:pt x="4474" y="1189"/>
                  </a:lnTo>
                  <a:lnTo>
                    <a:pt x="4468" y="1192"/>
                  </a:lnTo>
                  <a:lnTo>
                    <a:pt x="4463" y="1198"/>
                  </a:lnTo>
                  <a:lnTo>
                    <a:pt x="4459" y="1204"/>
                  </a:lnTo>
                  <a:lnTo>
                    <a:pt x="4455" y="1212"/>
                  </a:lnTo>
                  <a:lnTo>
                    <a:pt x="4453" y="1222"/>
                  </a:lnTo>
                  <a:lnTo>
                    <a:pt x="4453" y="1232"/>
                  </a:lnTo>
                  <a:lnTo>
                    <a:pt x="4453" y="1242"/>
                  </a:lnTo>
                  <a:lnTo>
                    <a:pt x="4454" y="1258"/>
                  </a:lnTo>
                  <a:lnTo>
                    <a:pt x="4455" y="1264"/>
                  </a:lnTo>
                  <a:lnTo>
                    <a:pt x="4515" y="1262"/>
                  </a:lnTo>
                  <a:lnTo>
                    <a:pt x="4551" y="1289"/>
                  </a:lnTo>
                  <a:lnTo>
                    <a:pt x="4559" y="1324"/>
                  </a:lnTo>
                  <a:lnTo>
                    <a:pt x="4538" y="1352"/>
                  </a:lnTo>
                  <a:lnTo>
                    <a:pt x="4540" y="1393"/>
                  </a:lnTo>
                  <a:lnTo>
                    <a:pt x="4539" y="1396"/>
                  </a:lnTo>
                  <a:lnTo>
                    <a:pt x="4532" y="1409"/>
                  </a:lnTo>
                  <a:lnTo>
                    <a:pt x="4525" y="1419"/>
                  </a:lnTo>
                  <a:lnTo>
                    <a:pt x="4517" y="1428"/>
                  </a:lnTo>
                  <a:lnTo>
                    <a:pt x="4513" y="1433"/>
                  </a:lnTo>
                  <a:lnTo>
                    <a:pt x="4511" y="1438"/>
                  </a:lnTo>
                  <a:lnTo>
                    <a:pt x="4508" y="1442"/>
                  </a:lnTo>
                  <a:lnTo>
                    <a:pt x="4507" y="1447"/>
                  </a:lnTo>
                  <a:lnTo>
                    <a:pt x="4508" y="1455"/>
                  </a:lnTo>
                  <a:lnTo>
                    <a:pt x="4510" y="1461"/>
                  </a:lnTo>
                  <a:lnTo>
                    <a:pt x="4510" y="1465"/>
                  </a:lnTo>
                  <a:lnTo>
                    <a:pt x="4507" y="1468"/>
                  </a:lnTo>
                  <a:lnTo>
                    <a:pt x="4505" y="1472"/>
                  </a:lnTo>
                  <a:lnTo>
                    <a:pt x="4499" y="1478"/>
                  </a:lnTo>
                  <a:lnTo>
                    <a:pt x="4489" y="1487"/>
                  </a:lnTo>
                  <a:lnTo>
                    <a:pt x="4485" y="1494"/>
                  </a:lnTo>
                  <a:lnTo>
                    <a:pt x="4481" y="1496"/>
                  </a:lnTo>
                  <a:lnTo>
                    <a:pt x="4479" y="1498"/>
                  </a:lnTo>
                  <a:lnTo>
                    <a:pt x="4474" y="1499"/>
                  </a:lnTo>
                  <a:lnTo>
                    <a:pt x="4469" y="1499"/>
                  </a:lnTo>
                  <a:lnTo>
                    <a:pt x="4465" y="1500"/>
                  </a:lnTo>
                  <a:lnTo>
                    <a:pt x="4462" y="1499"/>
                  </a:lnTo>
                  <a:lnTo>
                    <a:pt x="4461" y="1498"/>
                  </a:lnTo>
                  <a:lnTo>
                    <a:pt x="4460" y="1497"/>
                  </a:lnTo>
                  <a:lnTo>
                    <a:pt x="4459" y="1497"/>
                  </a:lnTo>
                  <a:lnTo>
                    <a:pt x="4456" y="1497"/>
                  </a:lnTo>
                  <a:lnTo>
                    <a:pt x="4452" y="1498"/>
                  </a:lnTo>
                  <a:lnTo>
                    <a:pt x="4445" y="1503"/>
                  </a:lnTo>
                  <a:lnTo>
                    <a:pt x="4436" y="1506"/>
                  </a:lnTo>
                  <a:lnTo>
                    <a:pt x="4428" y="1507"/>
                  </a:lnTo>
                  <a:lnTo>
                    <a:pt x="4421" y="1509"/>
                  </a:lnTo>
                  <a:lnTo>
                    <a:pt x="4416" y="1509"/>
                  </a:lnTo>
                  <a:lnTo>
                    <a:pt x="4413" y="1509"/>
                  </a:lnTo>
                  <a:lnTo>
                    <a:pt x="4412" y="1511"/>
                  </a:lnTo>
                  <a:lnTo>
                    <a:pt x="4412" y="1516"/>
                  </a:lnTo>
                  <a:lnTo>
                    <a:pt x="4414" y="1524"/>
                  </a:lnTo>
                  <a:lnTo>
                    <a:pt x="4417" y="1535"/>
                  </a:lnTo>
                  <a:lnTo>
                    <a:pt x="4420" y="1544"/>
                  </a:lnTo>
                  <a:lnTo>
                    <a:pt x="4422" y="1552"/>
                  </a:lnTo>
                  <a:lnTo>
                    <a:pt x="4422" y="1559"/>
                  </a:lnTo>
                  <a:lnTo>
                    <a:pt x="4423" y="1570"/>
                  </a:lnTo>
                  <a:lnTo>
                    <a:pt x="4422" y="1574"/>
                  </a:lnTo>
                  <a:lnTo>
                    <a:pt x="4459" y="1579"/>
                  </a:lnTo>
                  <a:lnTo>
                    <a:pt x="4463" y="1577"/>
                  </a:lnTo>
                  <a:lnTo>
                    <a:pt x="4476" y="1571"/>
                  </a:lnTo>
                  <a:lnTo>
                    <a:pt x="4485" y="1569"/>
                  </a:lnTo>
                  <a:lnTo>
                    <a:pt x="4493" y="1566"/>
                  </a:lnTo>
                  <a:lnTo>
                    <a:pt x="4500" y="1565"/>
                  </a:lnTo>
                  <a:lnTo>
                    <a:pt x="4507" y="1565"/>
                  </a:lnTo>
                  <a:lnTo>
                    <a:pt x="4518" y="1568"/>
                  </a:lnTo>
                  <a:lnTo>
                    <a:pt x="4527" y="1570"/>
                  </a:lnTo>
                  <a:lnTo>
                    <a:pt x="4537" y="1572"/>
                  </a:lnTo>
                  <a:lnTo>
                    <a:pt x="4548" y="1576"/>
                  </a:lnTo>
                  <a:lnTo>
                    <a:pt x="4564" y="1579"/>
                  </a:lnTo>
                  <a:lnTo>
                    <a:pt x="4578" y="1583"/>
                  </a:lnTo>
                  <a:lnTo>
                    <a:pt x="4589" y="1584"/>
                  </a:lnTo>
                  <a:lnTo>
                    <a:pt x="4592" y="1584"/>
                  </a:lnTo>
                  <a:lnTo>
                    <a:pt x="4619" y="1579"/>
                  </a:lnTo>
                  <a:lnTo>
                    <a:pt x="4642" y="1582"/>
                  </a:lnTo>
                  <a:lnTo>
                    <a:pt x="4663" y="1596"/>
                  </a:lnTo>
                  <a:lnTo>
                    <a:pt x="4664" y="1595"/>
                  </a:lnTo>
                  <a:lnTo>
                    <a:pt x="4669" y="1596"/>
                  </a:lnTo>
                  <a:lnTo>
                    <a:pt x="4677" y="1598"/>
                  </a:lnTo>
                  <a:lnTo>
                    <a:pt x="4690" y="1604"/>
                  </a:lnTo>
                  <a:lnTo>
                    <a:pt x="4714" y="1615"/>
                  </a:lnTo>
                  <a:lnTo>
                    <a:pt x="4721" y="1617"/>
                  </a:lnTo>
                  <a:lnTo>
                    <a:pt x="4702" y="1628"/>
                  </a:lnTo>
                  <a:lnTo>
                    <a:pt x="4700" y="1627"/>
                  </a:lnTo>
                  <a:lnTo>
                    <a:pt x="4694" y="1624"/>
                  </a:lnTo>
                  <a:lnTo>
                    <a:pt x="4684" y="1622"/>
                  </a:lnTo>
                  <a:lnTo>
                    <a:pt x="4675" y="1620"/>
                  </a:lnTo>
                  <a:lnTo>
                    <a:pt x="4667" y="1618"/>
                  </a:lnTo>
                  <a:lnTo>
                    <a:pt x="4662" y="1616"/>
                  </a:lnTo>
                  <a:lnTo>
                    <a:pt x="4658" y="1615"/>
                  </a:lnTo>
                  <a:lnTo>
                    <a:pt x="4655" y="1614"/>
                  </a:lnTo>
                  <a:lnTo>
                    <a:pt x="4650" y="1612"/>
                  </a:lnTo>
                  <a:lnTo>
                    <a:pt x="4644" y="1611"/>
                  </a:lnTo>
                  <a:lnTo>
                    <a:pt x="4633" y="1611"/>
                  </a:lnTo>
                  <a:lnTo>
                    <a:pt x="4628" y="1610"/>
                  </a:lnTo>
                  <a:lnTo>
                    <a:pt x="4622" y="1610"/>
                  </a:lnTo>
                  <a:lnTo>
                    <a:pt x="4615" y="1611"/>
                  </a:lnTo>
                  <a:lnTo>
                    <a:pt x="4611" y="1614"/>
                  </a:lnTo>
                  <a:lnTo>
                    <a:pt x="4610" y="1615"/>
                  </a:lnTo>
                  <a:lnTo>
                    <a:pt x="4611" y="1616"/>
                  </a:lnTo>
                  <a:lnTo>
                    <a:pt x="4612" y="1616"/>
                  </a:lnTo>
                  <a:lnTo>
                    <a:pt x="4611" y="1617"/>
                  </a:lnTo>
                  <a:lnTo>
                    <a:pt x="4595" y="1620"/>
                  </a:lnTo>
                  <a:lnTo>
                    <a:pt x="4574" y="1622"/>
                  </a:lnTo>
                  <a:lnTo>
                    <a:pt x="4565" y="1621"/>
                  </a:lnTo>
                  <a:lnTo>
                    <a:pt x="4561" y="1621"/>
                  </a:lnTo>
                  <a:lnTo>
                    <a:pt x="4558" y="1622"/>
                  </a:lnTo>
                  <a:lnTo>
                    <a:pt x="4553" y="1624"/>
                  </a:lnTo>
                  <a:lnTo>
                    <a:pt x="4548" y="1628"/>
                  </a:lnTo>
                  <a:lnTo>
                    <a:pt x="4534" y="1642"/>
                  </a:lnTo>
                  <a:lnTo>
                    <a:pt x="4532" y="1644"/>
                  </a:lnTo>
                  <a:lnTo>
                    <a:pt x="4515" y="1659"/>
                  </a:lnTo>
                  <a:lnTo>
                    <a:pt x="4515" y="1661"/>
                  </a:lnTo>
                  <a:lnTo>
                    <a:pt x="4513" y="1663"/>
                  </a:lnTo>
                  <a:lnTo>
                    <a:pt x="4511" y="1666"/>
                  </a:lnTo>
                  <a:lnTo>
                    <a:pt x="4507" y="1666"/>
                  </a:lnTo>
                  <a:lnTo>
                    <a:pt x="4502" y="1664"/>
                  </a:lnTo>
                  <a:lnTo>
                    <a:pt x="4497" y="1661"/>
                  </a:lnTo>
                  <a:lnTo>
                    <a:pt x="4488" y="1655"/>
                  </a:lnTo>
                  <a:lnTo>
                    <a:pt x="4486" y="1653"/>
                  </a:lnTo>
                  <a:lnTo>
                    <a:pt x="4485" y="1651"/>
                  </a:lnTo>
                  <a:lnTo>
                    <a:pt x="4478" y="1650"/>
                  </a:lnTo>
                  <a:lnTo>
                    <a:pt x="4473" y="1649"/>
                  </a:lnTo>
                  <a:lnTo>
                    <a:pt x="4471" y="1648"/>
                  </a:lnTo>
                  <a:lnTo>
                    <a:pt x="4469" y="1647"/>
                  </a:lnTo>
                  <a:lnTo>
                    <a:pt x="4469" y="1646"/>
                  </a:lnTo>
                  <a:lnTo>
                    <a:pt x="4468" y="1646"/>
                  </a:lnTo>
                  <a:lnTo>
                    <a:pt x="4459" y="1648"/>
                  </a:lnTo>
                  <a:lnTo>
                    <a:pt x="4435" y="1653"/>
                  </a:lnTo>
                  <a:lnTo>
                    <a:pt x="4428" y="1653"/>
                  </a:lnTo>
                  <a:lnTo>
                    <a:pt x="4428" y="1651"/>
                  </a:lnTo>
                  <a:lnTo>
                    <a:pt x="4414" y="1653"/>
                  </a:lnTo>
                  <a:lnTo>
                    <a:pt x="4406" y="1655"/>
                  </a:lnTo>
                  <a:lnTo>
                    <a:pt x="4401" y="1656"/>
                  </a:lnTo>
                  <a:lnTo>
                    <a:pt x="4397" y="1656"/>
                  </a:lnTo>
                  <a:lnTo>
                    <a:pt x="4390" y="1653"/>
                  </a:lnTo>
                  <a:lnTo>
                    <a:pt x="4384" y="1651"/>
                  </a:lnTo>
                  <a:lnTo>
                    <a:pt x="4383" y="1651"/>
                  </a:lnTo>
                  <a:lnTo>
                    <a:pt x="4381" y="1650"/>
                  </a:lnTo>
                  <a:lnTo>
                    <a:pt x="4374" y="1642"/>
                  </a:lnTo>
                  <a:lnTo>
                    <a:pt x="4363" y="1630"/>
                  </a:lnTo>
                  <a:lnTo>
                    <a:pt x="4356" y="1622"/>
                  </a:lnTo>
                  <a:lnTo>
                    <a:pt x="4353" y="1618"/>
                  </a:lnTo>
                  <a:lnTo>
                    <a:pt x="4348" y="1616"/>
                  </a:lnTo>
                  <a:lnTo>
                    <a:pt x="4342" y="1616"/>
                  </a:lnTo>
                  <a:lnTo>
                    <a:pt x="4335" y="1617"/>
                  </a:lnTo>
                  <a:lnTo>
                    <a:pt x="4323" y="1620"/>
                  </a:lnTo>
                  <a:lnTo>
                    <a:pt x="4316" y="1620"/>
                  </a:lnTo>
                  <a:lnTo>
                    <a:pt x="4312" y="1618"/>
                  </a:lnTo>
                  <a:lnTo>
                    <a:pt x="4310" y="1620"/>
                  </a:lnTo>
                  <a:lnTo>
                    <a:pt x="4306" y="1621"/>
                  </a:lnTo>
                  <a:lnTo>
                    <a:pt x="4303" y="1623"/>
                  </a:lnTo>
                  <a:lnTo>
                    <a:pt x="4298" y="1627"/>
                  </a:lnTo>
                  <a:lnTo>
                    <a:pt x="4293" y="1630"/>
                  </a:lnTo>
                  <a:lnTo>
                    <a:pt x="4291" y="1635"/>
                  </a:lnTo>
                  <a:lnTo>
                    <a:pt x="4289" y="1640"/>
                  </a:lnTo>
                  <a:lnTo>
                    <a:pt x="4286" y="1647"/>
                  </a:lnTo>
                  <a:lnTo>
                    <a:pt x="4286" y="1650"/>
                  </a:lnTo>
                  <a:lnTo>
                    <a:pt x="4288" y="1651"/>
                  </a:lnTo>
                  <a:lnTo>
                    <a:pt x="4290" y="1654"/>
                  </a:lnTo>
                  <a:lnTo>
                    <a:pt x="4290" y="1656"/>
                  </a:lnTo>
                  <a:lnTo>
                    <a:pt x="4290" y="1659"/>
                  </a:lnTo>
                  <a:lnTo>
                    <a:pt x="4288" y="1661"/>
                  </a:lnTo>
                  <a:lnTo>
                    <a:pt x="4283" y="1663"/>
                  </a:lnTo>
                  <a:lnTo>
                    <a:pt x="4279" y="1667"/>
                  </a:lnTo>
                  <a:lnTo>
                    <a:pt x="4279" y="1668"/>
                  </a:lnTo>
                  <a:lnTo>
                    <a:pt x="4280" y="1669"/>
                  </a:lnTo>
                  <a:lnTo>
                    <a:pt x="4282" y="1669"/>
                  </a:lnTo>
                  <a:lnTo>
                    <a:pt x="4282" y="1670"/>
                  </a:lnTo>
                  <a:lnTo>
                    <a:pt x="4266" y="1675"/>
                  </a:lnTo>
                  <a:lnTo>
                    <a:pt x="4250" y="1679"/>
                  </a:lnTo>
                  <a:lnTo>
                    <a:pt x="4242" y="1679"/>
                  </a:lnTo>
                  <a:lnTo>
                    <a:pt x="4237" y="1680"/>
                  </a:lnTo>
                  <a:lnTo>
                    <a:pt x="4229" y="1683"/>
                  </a:lnTo>
                  <a:lnTo>
                    <a:pt x="4218" y="1686"/>
                  </a:lnTo>
                  <a:lnTo>
                    <a:pt x="4212" y="1686"/>
                  </a:lnTo>
                  <a:lnTo>
                    <a:pt x="4210" y="1687"/>
                  </a:lnTo>
                  <a:lnTo>
                    <a:pt x="4207" y="1689"/>
                  </a:lnTo>
                  <a:lnTo>
                    <a:pt x="4206" y="1693"/>
                  </a:lnTo>
                  <a:lnTo>
                    <a:pt x="4204" y="1700"/>
                  </a:lnTo>
                  <a:lnTo>
                    <a:pt x="4201" y="1715"/>
                  </a:lnTo>
                  <a:lnTo>
                    <a:pt x="4201" y="1727"/>
                  </a:lnTo>
                  <a:lnTo>
                    <a:pt x="4203" y="1735"/>
                  </a:lnTo>
                  <a:lnTo>
                    <a:pt x="4204" y="1738"/>
                  </a:lnTo>
                  <a:lnTo>
                    <a:pt x="4199" y="1739"/>
                  </a:lnTo>
                  <a:lnTo>
                    <a:pt x="4174" y="1740"/>
                  </a:lnTo>
                  <a:lnTo>
                    <a:pt x="4165" y="1740"/>
                  </a:lnTo>
                  <a:lnTo>
                    <a:pt x="4159" y="1738"/>
                  </a:lnTo>
                  <a:lnTo>
                    <a:pt x="4154" y="1734"/>
                  </a:lnTo>
                  <a:lnTo>
                    <a:pt x="4152" y="1732"/>
                  </a:lnTo>
                  <a:lnTo>
                    <a:pt x="4148" y="1731"/>
                  </a:lnTo>
                  <a:lnTo>
                    <a:pt x="4146" y="1731"/>
                  </a:lnTo>
                  <a:lnTo>
                    <a:pt x="4141" y="1733"/>
                  </a:lnTo>
                  <a:lnTo>
                    <a:pt x="4135" y="1738"/>
                  </a:lnTo>
                  <a:lnTo>
                    <a:pt x="4129" y="1745"/>
                  </a:lnTo>
                  <a:lnTo>
                    <a:pt x="4125" y="1752"/>
                  </a:lnTo>
                  <a:lnTo>
                    <a:pt x="4121" y="1759"/>
                  </a:lnTo>
                  <a:lnTo>
                    <a:pt x="4119" y="1766"/>
                  </a:lnTo>
                  <a:lnTo>
                    <a:pt x="4115" y="1780"/>
                  </a:lnTo>
                  <a:lnTo>
                    <a:pt x="4111" y="1792"/>
                  </a:lnTo>
                  <a:lnTo>
                    <a:pt x="4109" y="1798"/>
                  </a:lnTo>
                  <a:lnTo>
                    <a:pt x="4109" y="1804"/>
                  </a:lnTo>
                  <a:lnTo>
                    <a:pt x="4109" y="1807"/>
                  </a:lnTo>
                  <a:lnTo>
                    <a:pt x="4111" y="1812"/>
                  </a:lnTo>
                  <a:lnTo>
                    <a:pt x="4111" y="1814"/>
                  </a:lnTo>
                  <a:lnTo>
                    <a:pt x="4109" y="1818"/>
                  </a:lnTo>
                  <a:lnTo>
                    <a:pt x="4106" y="1820"/>
                  </a:lnTo>
                  <a:lnTo>
                    <a:pt x="4100" y="1823"/>
                  </a:lnTo>
                  <a:lnTo>
                    <a:pt x="4075" y="1829"/>
                  </a:lnTo>
                  <a:lnTo>
                    <a:pt x="4067" y="1831"/>
                  </a:lnTo>
                  <a:lnTo>
                    <a:pt x="4108" y="1852"/>
                  </a:lnTo>
                  <a:lnTo>
                    <a:pt x="4131" y="1908"/>
                  </a:lnTo>
                  <a:lnTo>
                    <a:pt x="4171" y="1924"/>
                  </a:lnTo>
                  <a:lnTo>
                    <a:pt x="4175" y="1925"/>
                  </a:lnTo>
                  <a:lnTo>
                    <a:pt x="4187" y="1926"/>
                  </a:lnTo>
                  <a:lnTo>
                    <a:pt x="4194" y="1926"/>
                  </a:lnTo>
                  <a:lnTo>
                    <a:pt x="4201" y="1925"/>
                  </a:lnTo>
                  <a:lnTo>
                    <a:pt x="4204" y="1923"/>
                  </a:lnTo>
                  <a:lnTo>
                    <a:pt x="4207" y="1922"/>
                  </a:lnTo>
                  <a:lnTo>
                    <a:pt x="4210" y="1918"/>
                  </a:lnTo>
                  <a:lnTo>
                    <a:pt x="4212" y="1916"/>
                  </a:lnTo>
                  <a:lnTo>
                    <a:pt x="4229" y="1892"/>
                  </a:lnTo>
                  <a:lnTo>
                    <a:pt x="4237" y="1883"/>
                  </a:lnTo>
                  <a:lnTo>
                    <a:pt x="4250" y="1877"/>
                  </a:lnTo>
                  <a:lnTo>
                    <a:pt x="4275" y="1888"/>
                  </a:lnTo>
                  <a:lnTo>
                    <a:pt x="4276" y="1889"/>
                  </a:lnTo>
                  <a:lnTo>
                    <a:pt x="4278" y="1893"/>
                  </a:lnTo>
                  <a:lnTo>
                    <a:pt x="4279" y="1899"/>
                  </a:lnTo>
                  <a:lnTo>
                    <a:pt x="4280" y="1910"/>
                  </a:lnTo>
                  <a:lnTo>
                    <a:pt x="4282" y="1919"/>
                  </a:lnTo>
                  <a:lnTo>
                    <a:pt x="4284" y="1924"/>
                  </a:lnTo>
                  <a:lnTo>
                    <a:pt x="4284" y="1925"/>
                  </a:lnTo>
                  <a:lnTo>
                    <a:pt x="4284" y="1929"/>
                  </a:lnTo>
                  <a:lnTo>
                    <a:pt x="4282" y="1932"/>
                  </a:lnTo>
                  <a:lnTo>
                    <a:pt x="4278" y="1937"/>
                  </a:lnTo>
                  <a:lnTo>
                    <a:pt x="4271" y="1945"/>
                  </a:lnTo>
                  <a:lnTo>
                    <a:pt x="4270" y="1949"/>
                  </a:lnTo>
                  <a:lnTo>
                    <a:pt x="4269" y="1952"/>
                  </a:lnTo>
                  <a:lnTo>
                    <a:pt x="4264" y="1962"/>
                  </a:lnTo>
                  <a:lnTo>
                    <a:pt x="4253" y="1986"/>
                  </a:lnTo>
                  <a:lnTo>
                    <a:pt x="4250" y="1995"/>
                  </a:lnTo>
                  <a:lnTo>
                    <a:pt x="4250" y="2041"/>
                  </a:lnTo>
                  <a:lnTo>
                    <a:pt x="4237" y="2063"/>
                  </a:lnTo>
                  <a:lnTo>
                    <a:pt x="4233" y="2062"/>
                  </a:lnTo>
                  <a:lnTo>
                    <a:pt x="4218" y="2063"/>
                  </a:lnTo>
                  <a:lnTo>
                    <a:pt x="4211" y="2063"/>
                  </a:lnTo>
                  <a:lnTo>
                    <a:pt x="4211" y="2062"/>
                  </a:lnTo>
                  <a:lnTo>
                    <a:pt x="4211" y="2062"/>
                  </a:lnTo>
                  <a:lnTo>
                    <a:pt x="4201" y="2066"/>
                  </a:lnTo>
                  <a:lnTo>
                    <a:pt x="4194" y="2068"/>
                  </a:lnTo>
                  <a:lnTo>
                    <a:pt x="4190" y="2068"/>
                  </a:lnTo>
                  <a:lnTo>
                    <a:pt x="4187" y="2068"/>
                  </a:lnTo>
                  <a:lnTo>
                    <a:pt x="4185" y="2067"/>
                  </a:lnTo>
                  <a:lnTo>
                    <a:pt x="4184" y="2067"/>
                  </a:lnTo>
                  <a:lnTo>
                    <a:pt x="4181" y="2068"/>
                  </a:lnTo>
                  <a:lnTo>
                    <a:pt x="4177" y="2072"/>
                  </a:lnTo>
                  <a:lnTo>
                    <a:pt x="4171" y="2076"/>
                  </a:lnTo>
                  <a:lnTo>
                    <a:pt x="4160" y="2087"/>
                  </a:lnTo>
                  <a:lnTo>
                    <a:pt x="4155" y="2093"/>
                  </a:lnTo>
                  <a:lnTo>
                    <a:pt x="4153" y="2097"/>
                  </a:lnTo>
                  <a:lnTo>
                    <a:pt x="4152" y="2104"/>
                  </a:lnTo>
                  <a:lnTo>
                    <a:pt x="4151" y="2115"/>
                  </a:lnTo>
                  <a:lnTo>
                    <a:pt x="4149" y="2127"/>
                  </a:lnTo>
                  <a:lnTo>
                    <a:pt x="4149" y="2137"/>
                  </a:lnTo>
                  <a:lnTo>
                    <a:pt x="4149" y="2140"/>
                  </a:lnTo>
                  <a:lnTo>
                    <a:pt x="4154" y="2176"/>
                  </a:lnTo>
                  <a:lnTo>
                    <a:pt x="4168" y="2219"/>
                  </a:lnTo>
                  <a:lnTo>
                    <a:pt x="4168" y="2241"/>
                  </a:lnTo>
                  <a:lnTo>
                    <a:pt x="4162" y="2244"/>
                  </a:lnTo>
                  <a:lnTo>
                    <a:pt x="4159" y="2248"/>
                  </a:lnTo>
                  <a:lnTo>
                    <a:pt x="4155" y="2251"/>
                  </a:lnTo>
                  <a:lnTo>
                    <a:pt x="4153" y="2255"/>
                  </a:lnTo>
                  <a:lnTo>
                    <a:pt x="4149" y="2261"/>
                  </a:lnTo>
                  <a:lnTo>
                    <a:pt x="4149" y="2263"/>
                  </a:lnTo>
                  <a:lnTo>
                    <a:pt x="4160" y="2292"/>
                  </a:lnTo>
                  <a:lnTo>
                    <a:pt x="4141" y="2340"/>
                  </a:lnTo>
                  <a:lnTo>
                    <a:pt x="4114" y="2323"/>
                  </a:lnTo>
                  <a:lnTo>
                    <a:pt x="4056" y="2309"/>
                  </a:lnTo>
                  <a:lnTo>
                    <a:pt x="4046" y="2274"/>
                  </a:lnTo>
                  <a:lnTo>
                    <a:pt x="4015" y="2205"/>
                  </a:lnTo>
                  <a:lnTo>
                    <a:pt x="3966" y="2180"/>
                  </a:lnTo>
                  <a:lnTo>
                    <a:pt x="3936" y="2140"/>
                  </a:lnTo>
                  <a:lnTo>
                    <a:pt x="3922" y="2109"/>
                  </a:lnTo>
                  <a:lnTo>
                    <a:pt x="3911" y="2076"/>
                  </a:lnTo>
                  <a:lnTo>
                    <a:pt x="3884" y="2052"/>
                  </a:lnTo>
                  <a:lnTo>
                    <a:pt x="3883" y="2050"/>
                  </a:lnTo>
                  <a:lnTo>
                    <a:pt x="3880" y="2046"/>
                  </a:lnTo>
                  <a:lnTo>
                    <a:pt x="3876" y="2039"/>
                  </a:lnTo>
                  <a:lnTo>
                    <a:pt x="3867" y="2030"/>
                  </a:lnTo>
                  <a:lnTo>
                    <a:pt x="3857" y="2023"/>
                  </a:lnTo>
                  <a:lnTo>
                    <a:pt x="3847" y="2019"/>
                  </a:lnTo>
                  <a:lnTo>
                    <a:pt x="3843" y="2016"/>
                  </a:lnTo>
                  <a:lnTo>
                    <a:pt x="3839" y="2013"/>
                  </a:lnTo>
                  <a:lnTo>
                    <a:pt x="3837" y="2008"/>
                  </a:lnTo>
                  <a:lnTo>
                    <a:pt x="3834" y="2003"/>
                  </a:lnTo>
                  <a:lnTo>
                    <a:pt x="3832" y="1990"/>
                  </a:lnTo>
                  <a:lnTo>
                    <a:pt x="3830" y="1980"/>
                  </a:lnTo>
                  <a:lnTo>
                    <a:pt x="3827" y="1970"/>
                  </a:lnTo>
                  <a:lnTo>
                    <a:pt x="3826" y="1968"/>
                  </a:lnTo>
                  <a:lnTo>
                    <a:pt x="3809" y="1945"/>
                  </a:lnTo>
                  <a:lnTo>
                    <a:pt x="3791" y="1929"/>
                  </a:lnTo>
                  <a:lnTo>
                    <a:pt x="3774" y="1921"/>
                  </a:lnTo>
                  <a:lnTo>
                    <a:pt x="3726" y="1932"/>
                  </a:lnTo>
                  <a:lnTo>
                    <a:pt x="3722" y="1968"/>
                  </a:lnTo>
                  <a:lnTo>
                    <a:pt x="3717" y="1989"/>
                  </a:lnTo>
                  <a:lnTo>
                    <a:pt x="3717" y="1991"/>
                  </a:lnTo>
                  <a:lnTo>
                    <a:pt x="3716" y="1997"/>
                  </a:lnTo>
                  <a:lnTo>
                    <a:pt x="3714" y="2001"/>
                  </a:lnTo>
                  <a:lnTo>
                    <a:pt x="3711" y="2004"/>
                  </a:lnTo>
                  <a:lnTo>
                    <a:pt x="3707" y="2007"/>
                  </a:lnTo>
                  <a:lnTo>
                    <a:pt x="3701" y="2008"/>
                  </a:lnTo>
                  <a:lnTo>
                    <a:pt x="3687" y="2010"/>
                  </a:lnTo>
                  <a:lnTo>
                    <a:pt x="3673" y="2010"/>
                  </a:lnTo>
                  <a:lnTo>
                    <a:pt x="3663" y="2012"/>
                  </a:lnTo>
                  <a:lnTo>
                    <a:pt x="3660" y="2012"/>
                  </a:lnTo>
                  <a:lnTo>
                    <a:pt x="3657" y="2013"/>
                  </a:lnTo>
                  <a:lnTo>
                    <a:pt x="3651" y="2019"/>
                  </a:lnTo>
                  <a:lnTo>
                    <a:pt x="3648" y="2022"/>
                  </a:lnTo>
                  <a:lnTo>
                    <a:pt x="3644" y="2026"/>
                  </a:lnTo>
                  <a:lnTo>
                    <a:pt x="3642" y="2030"/>
                  </a:lnTo>
                  <a:lnTo>
                    <a:pt x="3641" y="2036"/>
                  </a:lnTo>
                  <a:lnTo>
                    <a:pt x="3635" y="2053"/>
                  </a:lnTo>
                  <a:lnTo>
                    <a:pt x="3632" y="2060"/>
                  </a:lnTo>
                  <a:lnTo>
                    <a:pt x="3599" y="2072"/>
                  </a:lnTo>
                  <a:lnTo>
                    <a:pt x="3550" y="2112"/>
                  </a:lnTo>
                  <a:lnTo>
                    <a:pt x="3545" y="2151"/>
                  </a:lnTo>
                  <a:lnTo>
                    <a:pt x="3529" y="2164"/>
                  </a:lnTo>
                  <a:lnTo>
                    <a:pt x="3490" y="2176"/>
                  </a:lnTo>
                  <a:lnTo>
                    <a:pt x="3493" y="2211"/>
                  </a:lnTo>
                  <a:lnTo>
                    <a:pt x="3494" y="2213"/>
                  </a:lnTo>
                  <a:lnTo>
                    <a:pt x="3495" y="2219"/>
                  </a:lnTo>
                  <a:lnTo>
                    <a:pt x="3497" y="2224"/>
                  </a:lnTo>
                  <a:lnTo>
                    <a:pt x="3497" y="2229"/>
                  </a:lnTo>
                  <a:lnTo>
                    <a:pt x="3495" y="2233"/>
                  </a:lnTo>
                  <a:lnTo>
                    <a:pt x="3493" y="2238"/>
                  </a:lnTo>
                  <a:lnTo>
                    <a:pt x="3486" y="2246"/>
                  </a:lnTo>
                  <a:lnTo>
                    <a:pt x="3480" y="2252"/>
                  </a:lnTo>
                  <a:lnTo>
                    <a:pt x="3475" y="2256"/>
                  </a:lnTo>
                  <a:lnTo>
                    <a:pt x="3474" y="2257"/>
                  </a:lnTo>
                  <a:lnTo>
                    <a:pt x="3454" y="2282"/>
                  </a:lnTo>
                  <a:lnTo>
                    <a:pt x="3471" y="2309"/>
                  </a:lnTo>
                  <a:lnTo>
                    <a:pt x="3466" y="2323"/>
                  </a:lnTo>
                  <a:lnTo>
                    <a:pt x="3460" y="2344"/>
                  </a:lnTo>
                  <a:lnTo>
                    <a:pt x="3446" y="2364"/>
                  </a:lnTo>
                  <a:lnTo>
                    <a:pt x="3460" y="2392"/>
                  </a:lnTo>
                  <a:lnTo>
                    <a:pt x="3461" y="2393"/>
                  </a:lnTo>
                  <a:lnTo>
                    <a:pt x="3462" y="2396"/>
                  </a:lnTo>
                  <a:lnTo>
                    <a:pt x="3464" y="2402"/>
                  </a:lnTo>
                  <a:lnTo>
                    <a:pt x="3462" y="2411"/>
                  </a:lnTo>
                  <a:lnTo>
                    <a:pt x="3460" y="2422"/>
                  </a:lnTo>
                  <a:lnTo>
                    <a:pt x="3457" y="2435"/>
                  </a:lnTo>
                  <a:lnTo>
                    <a:pt x="3453" y="2445"/>
                  </a:lnTo>
                  <a:lnTo>
                    <a:pt x="3452" y="2448"/>
                  </a:lnTo>
                  <a:lnTo>
                    <a:pt x="3462" y="2473"/>
                  </a:lnTo>
                  <a:lnTo>
                    <a:pt x="3485" y="2496"/>
                  </a:lnTo>
                  <a:lnTo>
                    <a:pt x="3487" y="2498"/>
                  </a:lnTo>
                  <a:lnTo>
                    <a:pt x="3492" y="2505"/>
                  </a:lnTo>
                  <a:lnTo>
                    <a:pt x="3495" y="2511"/>
                  </a:lnTo>
                  <a:lnTo>
                    <a:pt x="3498" y="2516"/>
                  </a:lnTo>
                  <a:lnTo>
                    <a:pt x="3499" y="2522"/>
                  </a:lnTo>
                  <a:lnTo>
                    <a:pt x="3498" y="2529"/>
                  </a:lnTo>
                  <a:lnTo>
                    <a:pt x="3497" y="2540"/>
                  </a:lnTo>
                  <a:lnTo>
                    <a:pt x="3497" y="2552"/>
                  </a:lnTo>
                  <a:lnTo>
                    <a:pt x="3498" y="2560"/>
                  </a:lnTo>
                  <a:lnTo>
                    <a:pt x="3498" y="2564"/>
                  </a:lnTo>
                  <a:lnTo>
                    <a:pt x="3504" y="2585"/>
                  </a:lnTo>
                  <a:lnTo>
                    <a:pt x="3529" y="2602"/>
                  </a:lnTo>
                  <a:lnTo>
                    <a:pt x="3532" y="2608"/>
                  </a:lnTo>
                  <a:lnTo>
                    <a:pt x="3534" y="2614"/>
                  </a:lnTo>
                  <a:lnTo>
                    <a:pt x="3536" y="2619"/>
                  </a:lnTo>
                  <a:lnTo>
                    <a:pt x="3537" y="2625"/>
                  </a:lnTo>
                  <a:lnTo>
                    <a:pt x="3537" y="2634"/>
                  </a:lnTo>
                  <a:lnTo>
                    <a:pt x="3537" y="2637"/>
                  </a:lnTo>
                  <a:lnTo>
                    <a:pt x="3547" y="2656"/>
                  </a:lnTo>
                  <a:lnTo>
                    <a:pt x="3572" y="2654"/>
                  </a:lnTo>
                  <a:lnTo>
                    <a:pt x="3597" y="2670"/>
                  </a:lnTo>
                  <a:lnTo>
                    <a:pt x="3602" y="2701"/>
                  </a:lnTo>
                  <a:lnTo>
                    <a:pt x="3599" y="2703"/>
                  </a:lnTo>
                  <a:lnTo>
                    <a:pt x="3595" y="2709"/>
                  </a:lnTo>
                  <a:lnTo>
                    <a:pt x="3591" y="2714"/>
                  </a:lnTo>
                  <a:lnTo>
                    <a:pt x="3590" y="2719"/>
                  </a:lnTo>
                  <a:lnTo>
                    <a:pt x="3589" y="2725"/>
                  </a:lnTo>
                  <a:lnTo>
                    <a:pt x="3589" y="2730"/>
                  </a:lnTo>
                  <a:lnTo>
                    <a:pt x="3590" y="2736"/>
                  </a:lnTo>
                  <a:lnTo>
                    <a:pt x="3592" y="2742"/>
                  </a:lnTo>
                  <a:lnTo>
                    <a:pt x="3596" y="2746"/>
                  </a:lnTo>
                  <a:lnTo>
                    <a:pt x="3599" y="2751"/>
                  </a:lnTo>
                  <a:lnTo>
                    <a:pt x="3605" y="2756"/>
                  </a:lnTo>
                  <a:lnTo>
                    <a:pt x="3608" y="2758"/>
                  </a:lnTo>
                  <a:lnTo>
                    <a:pt x="3575" y="2782"/>
                  </a:lnTo>
                  <a:lnTo>
                    <a:pt x="3537" y="2832"/>
                  </a:lnTo>
                  <a:lnTo>
                    <a:pt x="3523" y="2880"/>
                  </a:lnTo>
                  <a:lnTo>
                    <a:pt x="3519" y="2884"/>
                  </a:lnTo>
                  <a:lnTo>
                    <a:pt x="3510" y="2891"/>
                  </a:lnTo>
                  <a:lnTo>
                    <a:pt x="3499" y="2899"/>
                  </a:lnTo>
                  <a:lnTo>
                    <a:pt x="3487" y="2905"/>
                  </a:lnTo>
                  <a:lnTo>
                    <a:pt x="3481" y="2906"/>
                  </a:lnTo>
                  <a:lnTo>
                    <a:pt x="3475" y="2906"/>
                  </a:lnTo>
                  <a:lnTo>
                    <a:pt x="3469" y="2905"/>
                  </a:lnTo>
                  <a:lnTo>
                    <a:pt x="3465" y="2903"/>
                  </a:lnTo>
                  <a:lnTo>
                    <a:pt x="3459" y="2903"/>
                  </a:lnTo>
                  <a:lnTo>
                    <a:pt x="3455" y="2903"/>
                  </a:lnTo>
                  <a:lnTo>
                    <a:pt x="3454" y="2904"/>
                  </a:lnTo>
                  <a:lnTo>
                    <a:pt x="3453" y="2905"/>
                  </a:lnTo>
                  <a:lnTo>
                    <a:pt x="3452" y="2908"/>
                  </a:lnTo>
                  <a:lnTo>
                    <a:pt x="3452" y="2911"/>
                  </a:lnTo>
                  <a:lnTo>
                    <a:pt x="3452" y="2925"/>
                  </a:lnTo>
                  <a:lnTo>
                    <a:pt x="3452" y="2936"/>
                  </a:lnTo>
                  <a:lnTo>
                    <a:pt x="3452" y="2944"/>
                  </a:lnTo>
                  <a:lnTo>
                    <a:pt x="3452" y="2947"/>
                  </a:lnTo>
                  <a:lnTo>
                    <a:pt x="3452" y="2948"/>
                  </a:lnTo>
                  <a:lnTo>
                    <a:pt x="3451" y="2950"/>
                  </a:lnTo>
                  <a:lnTo>
                    <a:pt x="3446" y="2955"/>
                  </a:lnTo>
                  <a:lnTo>
                    <a:pt x="3435" y="2963"/>
                  </a:lnTo>
                  <a:lnTo>
                    <a:pt x="3425" y="2970"/>
                  </a:lnTo>
                  <a:lnTo>
                    <a:pt x="3420" y="2972"/>
                  </a:lnTo>
                  <a:lnTo>
                    <a:pt x="3415" y="2974"/>
                  </a:lnTo>
                  <a:lnTo>
                    <a:pt x="3408" y="2980"/>
                  </a:lnTo>
                  <a:lnTo>
                    <a:pt x="3399" y="2988"/>
                  </a:lnTo>
                  <a:lnTo>
                    <a:pt x="3393" y="2997"/>
                  </a:lnTo>
                  <a:lnTo>
                    <a:pt x="3390" y="3004"/>
                  </a:lnTo>
                  <a:lnTo>
                    <a:pt x="3389" y="3007"/>
                  </a:lnTo>
                  <a:lnTo>
                    <a:pt x="3390" y="3008"/>
                  </a:lnTo>
                  <a:lnTo>
                    <a:pt x="3392" y="3013"/>
                  </a:lnTo>
                  <a:lnTo>
                    <a:pt x="3392" y="3016"/>
                  </a:lnTo>
                  <a:lnTo>
                    <a:pt x="3392" y="3020"/>
                  </a:lnTo>
                  <a:lnTo>
                    <a:pt x="3389" y="3023"/>
                  </a:lnTo>
                  <a:lnTo>
                    <a:pt x="3386" y="3029"/>
                  </a:lnTo>
                  <a:lnTo>
                    <a:pt x="3381" y="3037"/>
                  </a:lnTo>
                  <a:lnTo>
                    <a:pt x="3377" y="3044"/>
                  </a:lnTo>
                  <a:lnTo>
                    <a:pt x="3375" y="3047"/>
                  </a:lnTo>
                  <a:lnTo>
                    <a:pt x="3373" y="3049"/>
                  </a:lnTo>
                  <a:lnTo>
                    <a:pt x="3369" y="3052"/>
                  </a:lnTo>
                  <a:lnTo>
                    <a:pt x="3364" y="3053"/>
                  </a:lnTo>
                  <a:lnTo>
                    <a:pt x="3355" y="3055"/>
                  </a:lnTo>
                  <a:lnTo>
                    <a:pt x="3349" y="3054"/>
                  </a:lnTo>
                  <a:lnTo>
                    <a:pt x="3348" y="3054"/>
                  </a:lnTo>
                  <a:lnTo>
                    <a:pt x="3346" y="3055"/>
                  </a:lnTo>
                  <a:lnTo>
                    <a:pt x="3344" y="3057"/>
                  </a:lnTo>
                  <a:lnTo>
                    <a:pt x="3342" y="3061"/>
                  </a:lnTo>
                  <a:lnTo>
                    <a:pt x="3338" y="3070"/>
                  </a:lnTo>
                  <a:lnTo>
                    <a:pt x="3335" y="3076"/>
                  </a:lnTo>
                  <a:lnTo>
                    <a:pt x="3333" y="3085"/>
                  </a:lnTo>
                  <a:lnTo>
                    <a:pt x="3331" y="3094"/>
                  </a:lnTo>
                  <a:lnTo>
                    <a:pt x="3333" y="3114"/>
                  </a:lnTo>
                  <a:lnTo>
                    <a:pt x="3334" y="3121"/>
                  </a:lnTo>
                  <a:lnTo>
                    <a:pt x="3335" y="3122"/>
                  </a:lnTo>
                  <a:lnTo>
                    <a:pt x="3338" y="3125"/>
                  </a:lnTo>
                  <a:lnTo>
                    <a:pt x="3340" y="3127"/>
                  </a:lnTo>
                  <a:lnTo>
                    <a:pt x="3340" y="3131"/>
                  </a:lnTo>
                  <a:lnTo>
                    <a:pt x="3340" y="3135"/>
                  </a:lnTo>
                  <a:lnTo>
                    <a:pt x="3340" y="3141"/>
                  </a:lnTo>
                  <a:lnTo>
                    <a:pt x="3335" y="3164"/>
                  </a:lnTo>
                  <a:lnTo>
                    <a:pt x="3331" y="3173"/>
                  </a:lnTo>
                  <a:lnTo>
                    <a:pt x="3331" y="3174"/>
                  </a:lnTo>
                  <a:lnTo>
                    <a:pt x="3331" y="3178"/>
                  </a:lnTo>
                  <a:lnTo>
                    <a:pt x="3328" y="3181"/>
                  </a:lnTo>
                  <a:lnTo>
                    <a:pt x="3321" y="3187"/>
                  </a:lnTo>
                  <a:lnTo>
                    <a:pt x="3312" y="3191"/>
                  </a:lnTo>
                  <a:lnTo>
                    <a:pt x="3309" y="3191"/>
                  </a:lnTo>
                  <a:lnTo>
                    <a:pt x="3308" y="3191"/>
                  </a:lnTo>
                  <a:lnTo>
                    <a:pt x="3305" y="3192"/>
                  </a:lnTo>
                  <a:lnTo>
                    <a:pt x="3304" y="3194"/>
                  </a:lnTo>
                  <a:lnTo>
                    <a:pt x="3302" y="3198"/>
                  </a:lnTo>
                  <a:lnTo>
                    <a:pt x="3296" y="3205"/>
                  </a:lnTo>
                  <a:lnTo>
                    <a:pt x="3291" y="3209"/>
                  </a:lnTo>
                  <a:lnTo>
                    <a:pt x="3290" y="3211"/>
                  </a:lnTo>
                  <a:lnTo>
                    <a:pt x="3290" y="3215"/>
                  </a:lnTo>
                  <a:lnTo>
                    <a:pt x="3290" y="3219"/>
                  </a:lnTo>
                  <a:lnTo>
                    <a:pt x="3290" y="3225"/>
                  </a:lnTo>
                  <a:lnTo>
                    <a:pt x="3294" y="3242"/>
                  </a:lnTo>
                  <a:lnTo>
                    <a:pt x="3297" y="3256"/>
                  </a:lnTo>
                  <a:lnTo>
                    <a:pt x="3299" y="3265"/>
                  </a:lnTo>
                  <a:lnTo>
                    <a:pt x="3302" y="3269"/>
                  </a:lnTo>
                  <a:lnTo>
                    <a:pt x="3302" y="3270"/>
                  </a:lnTo>
                  <a:lnTo>
                    <a:pt x="3298" y="3285"/>
                  </a:lnTo>
                  <a:lnTo>
                    <a:pt x="3297" y="3296"/>
                  </a:lnTo>
                  <a:lnTo>
                    <a:pt x="3297" y="3300"/>
                  </a:lnTo>
                  <a:lnTo>
                    <a:pt x="3297" y="3304"/>
                  </a:lnTo>
                  <a:lnTo>
                    <a:pt x="3290" y="3316"/>
                  </a:lnTo>
                  <a:lnTo>
                    <a:pt x="3287" y="3322"/>
                  </a:lnTo>
                  <a:lnTo>
                    <a:pt x="3283" y="3325"/>
                  </a:lnTo>
                  <a:lnTo>
                    <a:pt x="3281" y="3327"/>
                  </a:lnTo>
                  <a:lnTo>
                    <a:pt x="3278" y="3327"/>
                  </a:lnTo>
                  <a:lnTo>
                    <a:pt x="3277" y="3328"/>
                  </a:lnTo>
                  <a:lnTo>
                    <a:pt x="3276" y="3330"/>
                  </a:lnTo>
                  <a:lnTo>
                    <a:pt x="3274" y="3336"/>
                  </a:lnTo>
                  <a:lnTo>
                    <a:pt x="3271" y="3346"/>
                  </a:lnTo>
                  <a:lnTo>
                    <a:pt x="3269" y="3357"/>
                  </a:lnTo>
                  <a:lnTo>
                    <a:pt x="3269" y="3367"/>
                  </a:lnTo>
                  <a:lnTo>
                    <a:pt x="3270" y="3376"/>
                  </a:lnTo>
                  <a:lnTo>
                    <a:pt x="3272" y="3383"/>
                  </a:lnTo>
                  <a:lnTo>
                    <a:pt x="3274" y="3389"/>
                  </a:lnTo>
                  <a:lnTo>
                    <a:pt x="3274" y="3395"/>
                  </a:lnTo>
                  <a:lnTo>
                    <a:pt x="3272" y="3401"/>
                  </a:lnTo>
                  <a:lnTo>
                    <a:pt x="3269" y="3406"/>
                  </a:lnTo>
                  <a:lnTo>
                    <a:pt x="3264" y="3410"/>
                  </a:lnTo>
                  <a:lnTo>
                    <a:pt x="3263" y="3414"/>
                  </a:lnTo>
                  <a:lnTo>
                    <a:pt x="3262" y="3416"/>
                  </a:lnTo>
                  <a:lnTo>
                    <a:pt x="3262" y="3418"/>
                  </a:lnTo>
                  <a:lnTo>
                    <a:pt x="3262" y="3420"/>
                  </a:lnTo>
                  <a:lnTo>
                    <a:pt x="3261" y="3422"/>
                  </a:lnTo>
                  <a:lnTo>
                    <a:pt x="3259" y="3425"/>
                  </a:lnTo>
                  <a:lnTo>
                    <a:pt x="3255" y="3428"/>
                  </a:lnTo>
                  <a:lnTo>
                    <a:pt x="3245" y="3438"/>
                  </a:lnTo>
                  <a:lnTo>
                    <a:pt x="3239" y="3447"/>
                  </a:lnTo>
                  <a:lnTo>
                    <a:pt x="3235" y="3455"/>
                  </a:lnTo>
                  <a:lnTo>
                    <a:pt x="3233" y="3458"/>
                  </a:lnTo>
                  <a:lnTo>
                    <a:pt x="3225" y="3482"/>
                  </a:lnTo>
                  <a:lnTo>
                    <a:pt x="3219" y="3513"/>
                  </a:lnTo>
                  <a:lnTo>
                    <a:pt x="3220" y="3513"/>
                  </a:lnTo>
                  <a:lnTo>
                    <a:pt x="3223" y="3514"/>
                  </a:lnTo>
                  <a:lnTo>
                    <a:pt x="3223" y="3516"/>
                  </a:lnTo>
                  <a:lnTo>
                    <a:pt x="3222" y="3519"/>
                  </a:lnTo>
                  <a:lnTo>
                    <a:pt x="3219" y="3521"/>
                  </a:lnTo>
                  <a:lnTo>
                    <a:pt x="3213" y="3526"/>
                  </a:lnTo>
                  <a:lnTo>
                    <a:pt x="3194" y="3545"/>
                  </a:lnTo>
                  <a:lnTo>
                    <a:pt x="3186" y="3553"/>
                  </a:lnTo>
                  <a:lnTo>
                    <a:pt x="3173" y="3576"/>
                  </a:lnTo>
                  <a:lnTo>
                    <a:pt x="3178" y="3605"/>
                  </a:lnTo>
                  <a:lnTo>
                    <a:pt x="3165" y="3619"/>
                  </a:lnTo>
                  <a:lnTo>
                    <a:pt x="3118" y="3686"/>
                  </a:lnTo>
                  <a:lnTo>
                    <a:pt x="3114" y="3691"/>
                  </a:lnTo>
                  <a:lnTo>
                    <a:pt x="3106" y="3706"/>
                  </a:lnTo>
                  <a:lnTo>
                    <a:pt x="3100" y="3714"/>
                  </a:lnTo>
                  <a:lnTo>
                    <a:pt x="3094" y="3721"/>
                  </a:lnTo>
                  <a:lnTo>
                    <a:pt x="3088" y="3726"/>
                  </a:lnTo>
                  <a:lnTo>
                    <a:pt x="3082" y="3729"/>
                  </a:lnTo>
                  <a:lnTo>
                    <a:pt x="3069" y="3730"/>
                  </a:lnTo>
                  <a:lnTo>
                    <a:pt x="3053" y="3732"/>
                  </a:lnTo>
                  <a:lnTo>
                    <a:pt x="3039" y="3732"/>
                  </a:lnTo>
                  <a:lnTo>
                    <a:pt x="3034" y="3732"/>
                  </a:lnTo>
                  <a:lnTo>
                    <a:pt x="3017" y="3754"/>
                  </a:lnTo>
                  <a:lnTo>
                    <a:pt x="2987" y="3775"/>
                  </a:lnTo>
                  <a:lnTo>
                    <a:pt x="2983" y="3774"/>
                  </a:lnTo>
                  <a:lnTo>
                    <a:pt x="2974" y="3773"/>
                  </a:lnTo>
                  <a:lnTo>
                    <a:pt x="2969" y="3774"/>
                  </a:lnTo>
                  <a:lnTo>
                    <a:pt x="2963" y="3778"/>
                  </a:lnTo>
                  <a:lnTo>
                    <a:pt x="2957" y="3784"/>
                  </a:lnTo>
                  <a:lnTo>
                    <a:pt x="2951" y="3792"/>
                  </a:lnTo>
                  <a:lnTo>
                    <a:pt x="2943" y="3810"/>
                  </a:lnTo>
                  <a:lnTo>
                    <a:pt x="2937" y="3821"/>
                  </a:lnTo>
                  <a:lnTo>
                    <a:pt x="2934" y="3828"/>
                  </a:lnTo>
                  <a:lnTo>
                    <a:pt x="2932" y="3830"/>
                  </a:lnTo>
                  <a:lnTo>
                    <a:pt x="2924" y="3834"/>
                  </a:lnTo>
                  <a:lnTo>
                    <a:pt x="2902" y="3846"/>
                  </a:lnTo>
                  <a:lnTo>
                    <a:pt x="2889" y="3853"/>
                  </a:lnTo>
                  <a:lnTo>
                    <a:pt x="2879" y="3856"/>
                  </a:lnTo>
                  <a:lnTo>
                    <a:pt x="2875" y="3857"/>
                  </a:lnTo>
                  <a:lnTo>
                    <a:pt x="2872" y="3858"/>
                  </a:lnTo>
                  <a:lnTo>
                    <a:pt x="2850" y="3877"/>
                  </a:lnTo>
                  <a:lnTo>
                    <a:pt x="2831" y="3898"/>
                  </a:lnTo>
                  <a:lnTo>
                    <a:pt x="2833" y="3899"/>
                  </a:lnTo>
                  <a:lnTo>
                    <a:pt x="2837" y="3903"/>
                  </a:lnTo>
                  <a:lnTo>
                    <a:pt x="2836" y="3905"/>
                  </a:lnTo>
                  <a:lnTo>
                    <a:pt x="2832" y="3909"/>
                  </a:lnTo>
                  <a:lnTo>
                    <a:pt x="2825" y="3913"/>
                  </a:lnTo>
                  <a:lnTo>
                    <a:pt x="2812" y="3918"/>
                  </a:lnTo>
                  <a:lnTo>
                    <a:pt x="2786" y="3925"/>
                  </a:lnTo>
                  <a:lnTo>
                    <a:pt x="2771" y="3930"/>
                  </a:lnTo>
                  <a:lnTo>
                    <a:pt x="2762" y="3931"/>
                  </a:lnTo>
                  <a:lnTo>
                    <a:pt x="2760" y="3931"/>
                  </a:lnTo>
                  <a:lnTo>
                    <a:pt x="2733" y="3945"/>
                  </a:lnTo>
                  <a:lnTo>
                    <a:pt x="2719" y="3964"/>
                  </a:lnTo>
                  <a:lnTo>
                    <a:pt x="2719" y="3965"/>
                  </a:lnTo>
                  <a:lnTo>
                    <a:pt x="2718" y="3970"/>
                  </a:lnTo>
                  <a:lnTo>
                    <a:pt x="2715" y="3971"/>
                  </a:lnTo>
                  <a:lnTo>
                    <a:pt x="2710" y="3974"/>
                  </a:lnTo>
                  <a:lnTo>
                    <a:pt x="2705" y="3975"/>
                  </a:lnTo>
                  <a:lnTo>
                    <a:pt x="2697" y="3975"/>
                  </a:lnTo>
                  <a:lnTo>
                    <a:pt x="2681" y="3975"/>
                  </a:lnTo>
                  <a:lnTo>
                    <a:pt x="2670" y="3974"/>
                  </a:lnTo>
                  <a:lnTo>
                    <a:pt x="2663" y="3972"/>
                  </a:lnTo>
                  <a:lnTo>
                    <a:pt x="2661" y="3972"/>
                  </a:lnTo>
                  <a:lnTo>
                    <a:pt x="2634" y="3989"/>
                  </a:lnTo>
                  <a:lnTo>
                    <a:pt x="2634" y="3990"/>
                  </a:lnTo>
                  <a:lnTo>
                    <a:pt x="2633" y="3991"/>
                  </a:lnTo>
                  <a:lnTo>
                    <a:pt x="2627" y="3995"/>
                  </a:lnTo>
                  <a:lnTo>
                    <a:pt x="2615" y="3997"/>
                  </a:lnTo>
                  <a:lnTo>
                    <a:pt x="2604" y="3997"/>
                  </a:lnTo>
                  <a:lnTo>
                    <a:pt x="2601" y="3997"/>
                  </a:lnTo>
                  <a:lnTo>
                    <a:pt x="2596" y="3997"/>
                  </a:lnTo>
                  <a:lnTo>
                    <a:pt x="2582" y="4000"/>
                  </a:lnTo>
                  <a:lnTo>
                    <a:pt x="2565" y="4003"/>
                  </a:lnTo>
                  <a:lnTo>
                    <a:pt x="2553" y="4004"/>
                  </a:lnTo>
                  <a:lnTo>
                    <a:pt x="2549" y="4005"/>
                  </a:lnTo>
                  <a:lnTo>
                    <a:pt x="2546" y="4005"/>
                  </a:lnTo>
                  <a:lnTo>
                    <a:pt x="2536" y="4018"/>
                  </a:lnTo>
                  <a:lnTo>
                    <a:pt x="2527" y="4026"/>
                  </a:lnTo>
                  <a:lnTo>
                    <a:pt x="2522" y="4029"/>
                  </a:lnTo>
                  <a:lnTo>
                    <a:pt x="2517" y="4031"/>
                  </a:lnTo>
                  <a:lnTo>
                    <a:pt x="2513" y="4031"/>
                  </a:lnTo>
                  <a:lnTo>
                    <a:pt x="2510" y="4033"/>
                  </a:lnTo>
                  <a:lnTo>
                    <a:pt x="2506" y="4034"/>
                  </a:lnTo>
                  <a:lnTo>
                    <a:pt x="2503" y="4036"/>
                  </a:lnTo>
                  <a:lnTo>
                    <a:pt x="2497" y="4041"/>
                  </a:lnTo>
                  <a:lnTo>
                    <a:pt x="2479" y="4061"/>
                  </a:lnTo>
                  <a:lnTo>
                    <a:pt x="2473" y="4068"/>
                  </a:lnTo>
                  <a:lnTo>
                    <a:pt x="2470" y="4095"/>
                  </a:lnTo>
                  <a:lnTo>
                    <a:pt x="2471" y="4098"/>
                  </a:lnTo>
                  <a:lnTo>
                    <a:pt x="2473" y="4101"/>
                  </a:lnTo>
                  <a:lnTo>
                    <a:pt x="2472" y="4103"/>
                  </a:lnTo>
                  <a:lnTo>
                    <a:pt x="2470" y="4106"/>
                  </a:lnTo>
                  <a:lnTo>
                    <a:pt x="2466" y="4108"/>
                  </a:lnTo>
                  <a:lnTo>
                    <a:pt x="2459" y="4109"/>
                  </a:lnTo>
                  <a:lnTo>
                    <a:pt x="2445" y="4109"/>
                  </a:lnTo>
                  <a:lnTo>
                    <a:pt x="2437" y="4108"/>
                  </a:lnTo>
                  <a:lnTo>
                    <a:pt x="2433" y="4107"/>
                  </a:lnTo>
                  <a:lnTo>
                    <a:pt x="2431" y="4108"/>
                  </a:lnTo>
                  <a:lnTo>
                    <a:pt x="2428" y="4111"/>
                  </a:lnTo>
                  <a:lnTo>
                    <a:pt x="2426" y="4114"/>
                  </a:lnTo>
                  <a:lnTo>
                    <a:pt x="2421" y="4132"/>
                  </a:lnTo>
                  <a:lnTo>
                    <a:pt x="2421" y="4139"/>
                  </a:lnTo>
                  <a:lnTo>
                    <a:pt x="2424" y="4140"/>
                  </a:lnTo>
                  <a:lnTo>
                    <a:pt x="2427" y="4144"/>
                  </a:lnTo>
                  <a:lnTo>
                    <a:pt x="2427" y="4146"/>
                  </a:lnTo>
                  <a:lnTo>
                    <a:pt x="2425" y="4148"/>
                  </a:lnTo>
                  <a:lnTo>
                    <a:pt x="2421" y="4151"/>
                  </a:lnTo>
                  <a:lnTo>
                    <a:pt x="2413" y="4153"/>
                  </a:lnTo>
                  <a:lnTo>
                    <a:pt x="2405" y="4155"/>
                  </a:lnTo>
                  <a:lnTo>
                    <a:pt x="2399" y="4158"/>
                  </a:lnTo>
                  <a:lnTo>
                    <a:pt x="2395" y="4161"/>
                  </a:lnTo>
                  <a:lnTo>
                    <a:pt x="2393" y="4164"/>
                  </a:lnTo>
                  <a:lnTo>
                    <a:pt x="2391" y="4165"/>
                  </a:lnTo>
                  <a:lnTo>
                    <a:pt x="2386" y="4165"/>
                  </a:lnTo>
                  <a:lnTo>
                    <a:pt x="2378" y="4162"/>
                  </a:lnTo>
                  <a:lnTo>
                    <a:pt x="2366" y="4158"/>
                  </a:lnTo>
                  <a:lnTo>
                    <a:pt x="2354" y="4153"/>
                  </a:lnTo>
                  <a:lnTo>
                    <a:pt x="2346" y="4152"/>
                  </a:lnTo>
                  <a:lnTo>
                    <a:pt x="2341" y="4151"/>
                  </a:lnTo>
                  <a:lnTo>
                    <a:pt x="2337" y="4151"/>
                  </a:lnTo>
                  <a:lnTo>
                    <a:pt x="2335" y="4151"/>
                  </a:lnTo>
                  <a:lnTo>
                    <a:pt x="2333" y="4150"/>
                  </a:lnTo>
                  <a:lnTo>
                    <a:pt x="2329" y="4146"/>
                  </a:lnTo>
                  <a:lnTo>
                    <a:pt x="2322" y="4139"/>
                  </a:lnTo>
                  <a:lnTo>
                    <a:pt x="2310" y="4127"/>
                  </a:lnTo>
                  <a:lnTo>
                    <a:pt x="2304" y="4121"/>
                  </a:lnTo>
                  <a:lnTo>
                    <a:pt x="2300" y="4116"/>
                  </a:lnTo>
                  <a:lnTo>
                    <a:pt x="2293" y="4109"/>
                  </a:lnTo>
                  <a:lnTo>
                    <a:pt x="2274" y="4092"/>
                  </a:lnTo>
                  <a:lnTo>
                    <a:pt x="2264" y="4085"/>
                  </a:lnTo>
                  <a:lnTo>
                    <a:pt x="2221" y="4098"/>
                  </a:lnTo>
                  <a:lnTo>
                    <a:pt x="2205" y="4134"/>
                  </a:lnTo>
                  <a:lnTo>
                    <a:pt x="2193" y="4147"/>
                  </a:lnTo>
                  <a:lnTo>
                    <a:pt x="2169" y="4153"/>
                  </a:lnTo>
                  <a:lnTo>
                    <a:pt x="2172" y="4178"/>
                  </a:lnTo>
                  <a:lnTo>
                    <a:pt x="2160" y="4205"/>
                  </a:lnTo>
                  <a:lnTo>
                    <a:pt x="2150" y="4235"/>
                  </a:lnTo>
                  <a:lnTo>
                    <a:pt x="2133" y="4259"/>
                  </a:lnTo>
                  <a:lnTo>
                    <a:pt x="2098" y="4276"/>
                  </a:lnTo>
                  <a:lnTo>
                    <a:pt x="2098" y="4303"/>
                  </a:lnTo>
                  <a:lnTo>
                    <a:pt x="2085" y="4314"/>
                  </a:lnTo>
                  <a:lnTo>
                    <a:pt x="2086" y="4315"/>
                  </a:lnTo>
                  <a:lnTo>
                    <a:pt x="2087" y="4315"/>
                  </a:lnTo>
                  <a:lnTo>
                    <a:pt x="2085" y="4317"/>
                  </a:lnTo>
                  <a:lnTo>
                    <a:pt x="2071" y="4322"/>
                  </a:lnTo>
                  <a:lnTo>
                    <a:pt x="2055" y="4327"/>
                  </a:lnTo>
                  <a:lnTo>
                    <a:pt x="2047" y="4328"/>
                  </a:lnTo>
                  <a:lnTo>
                    <a:pt x="2040" y="4329"/>
                  </a:lnTo>
                  <a:lnTo>
                    <a:pt x="2029" y="4334"/>
                  </a:lnTo>
                  <a:lnTo>
                    <a:pt x="2023" y="4337"/>
                  </a:lnTo>
                  <a:lnTo>
                    <a:pt x="2017" y="4341"/>
                  </a:lnTo>
                  <a:lnTo>
                    <a:pt x="2013" y="4344"/>
                  </a:lnTo>
                  <a:lnTo>
                    <a:pt x="2010" y="4349"/>
                  </a:lnTo>
                  <a:lnTo>
                    <a:pt x="2006" y="4355"/>
                  </a:lnTo>
                  <a:lnTo>
                    <a:pt x="2004" y="4358"/>
                  </a:lnTo>
                  <a:lnTo>
                    <a:pt x="2004" y="4360"/>
                  </a:lnTo>
                  <a:lnTo>
                    <a:pt x="2003" y="4363"/>
                  </a:lnTo>
                  <a:lnTo>
                    <a:pt x="2002" y="4366"/>
                  </a:lnTo>
                  <a:lnTo>
                    <a:pt x="1999" y="4367"/>
                  </a:lnTo>
                  <a:lnTo>
                    <a:pt x="1996" y="4368"/>
                  </a:lnTo>
                  <a:lnTo>
                    <a:pt x="1992" y="4369"/>
                  </a:lnTo>
                  <a:lnTo>
                    <a:pt x="1984" y="4369"/>
                  </a:lnTo>
                  <a:lnTo>
                    <a:pt x="1981" y="4371"/>
                  </a:lnTo>
                  <a:lnTo>
                    <a:pt x="1975" y="4374"/>
                  </a:lnTo>
                  <a:lnTo>
                    <a:pt x="1964" y="4377"/>
                  </a:lnTo>
                  <a:lnTo>
                    <a:pt x="1956" y="4379"/>
                  </a:lnTo>
                  <a:lnTo>
                    <a:pt x="1950" y="4379"/>
                  </a:lnTo>
                  <a:lnTo>
                    <a:pt x="1947" y="4377"/>
                  </a:lnTo>
                  <a:lnTo>
                    <a:pt x="1943" y="4376"/>
                  </a:lnTo>
                  <a:lnTo>
                    <a:pt x="1940" y="4376"/>
                  </a:lnTo>
                  <a:lnTo>
                    <a:pt x="1937" y="4376"/>
                  </a:lnTo>
                  <a:lnTo>
                    <a:pt x="1936" y="4379"/>
                  </a:lnTo>
                  <a:lnTo>
                    <a:pt x="1934" y="4382"/>
                  </a:lnTo>
                  <a:lnTo>
                    <a:pt x="1932" y="4387"/>
                  </a:lnTo>
                  <a:lnTo>
                    <a:pt x="1934" y="4392"/>
                  </a:lnTo>
                  <a:lnTo>
                    <a:pt x="1935" y="4394"/>
                  </a:lnTo>
                  <a:lnTo>
                    <a:pt x="1936" y="4397"/>
                  </a:lnTo>
                  <a:lnTo>
                    <a:pt x="1936" y="4400"/>
                  </a:lnTo>
                  <a:lnTo>
                    <a:pt x="1934" y="4402"/>
                  </a:lnTo>
                  <a:lnTo>
                    <a:pt x="1930" y="4405"/>
                  </a:lnTo>
                  <a:lnTo>
                    <a:pt x="1923" y="4407"/>
                  </a:lnTo>
                  <a:lnTo>
                    <a:pt x="1909" y="4412"/>
                  </a:lnTo>
                  <a:lnTo>
                    <a:pt x="1902" y="4413"/>
                  </a:lnTo>
                  <a:lnTo>
                    <a:pt x="1894" y="4414"/>
                  </a:lnTo>
                  <a:lnTo>
                    <a:pt x="1882" y="4419"/>
                  </a:lnTo>
                  <a:lnTo>
                    <a:pt x="1869" y="4423"/>
                  </a:lnTo>
                  <a:lnTo>
                    <a:pt x="1862" y="4428"/>
                  </a:lnTo>
                  <a:lnTo>
                    <a:pt x="1858" y="4430"/>
                  </a:lnTo>
                  <a:lnTo>
                    <a:pt x="1857" y="4432"/>
                  </a:lnTo>
                  <a:lnTo>
                    <a:pt x="1838" y="4451"/>
                  </a:lnTo>
                  <a:lnTo>
                    <a:pt x="1813" y="4454"/>
                  </a:lnTo>
                  <a:lnTo>
                    <a:pt x="1751" y="4490"/>
                  </a:lnTo>
                  <a:lnTo>
                    <a:pt x="1685" y="4536"/>
                  </a:lnTo>
                  <a:lnTo>
                    <a:pt x="1682" y="4541"/>
                  </a:lnTo>
                  <a:lnTo>
                    <a:pt x="1675" y="4554"/>
                  </a:lnTo>
                  <a:lnTo>
                    <a:pt x="1668" y="4571"/>
                  </a:lnTo>
                  <a:lnTo>
                    <a:pt x="1660" y="4588"/>
                  </a:lnTo>
                  <a:lnTo>
                    <a:pt x="1656" y="4599"/>
                  </a:lnTo>
                  <a:lnTo>
                    <a:pt x="1654" y="4609"/>
                  </a:lnTo>
                  <a:lnTo>
                    <a:pt x="1652" y="4613"/>
                  </a:lnTo>
                  <a:lnTo>
                    <a:pt x="1649" y="4617"/>
                  </a:lnTo>
                  <a:lnTo>
                    <a:pt x="1644" y="4622"/>
                  </a:lnTo>
                  <a:lnTo>
                    <a:pt x="1639" y="4626"/>
                  </a:lnTo>
                  <a:lnTo>
                    <a:pt x="1615" y="4643"/>
                  </a:lnTo>
                  <a:lnTo>
                    <a:pt x="1605" y="4650"/>
                  </a:lnTo>
                  <a:lnTo>
                    <a:pt x="1592" y="4658"/>
                  </a:lnTo>
                  <a:lnTo>
                    <a:pt x="1584" y="4675"/>
                  </a:lnTo>
                  <a:lnTo>
                    <a:pt x="1584" y="4676"/>
                  </a:lnTo>
                  <a:lnTo>
                    <a:pt x="1583" y="4678"/>
                  </a:lnTo>
                  <a:lnTo>
                    <a:pt x="1580" y="4682"/>
                  </a:lnTo>
                  <a:lnTo>
                    <a:pt x="1570" y="4689"/>
                  </a:lnTo>
                  <a:lnTo>
                    <a:pt x="1561" y="4696"/>
                  </a:lnTo>
                  <a:lnTo>
                    <a:pt x="1554" y="4703"/>
                  </a:lnTo>
                  <a:lnTo>
                    <a:pt x="1550" y="4707"/>
                  </a:lnTo>
                  <a:lnTo>
                    <a:pt x="1546" y="4709"/>
                  </a:lnTo>
                  <a:lnTo>
                    <a:pt x="1543" y="4711"/>
                  </a:lnTo>
                  <a:lnTo>
                    <a:pt x="1537" y="4714"/>
                  </a:lnTo>
                  <a:lnTo>
                    <a:pt x="1529" y="4717"/>
                  </a:lnTo>
                  <a:lnTo>
                    <a:pt x="1525" y="4720"/>
                  </a:lnTo>
                  <a:lnTo>
                    <a:pt x="1522" y="4722"/>
                  </a:lnTo>
                  <a:lnTo>
                    <a:pt x="1512" y="4724"/>
                  </a:lnTo>
                  <a:lnTo>
                    <a:pt x="1495" y="4727"/>
                  </a:lnTo>
                  <a:lnTo>
                    <a:pt x="1487" y="4727"/>
                  </a:lnTo>
                  <a:lnTo>
                    <a:pt x="1485" y="4727"/>
                  </a:lnTo>
                  <a:lnTo>
                    <a:pt x="1478" y="4724"/>
                  </a:lnTo>
                  <a:lnTo>
                    <a:pt x="1466" y="4722"/>
                  </a:lnTo>
                  <a:lnTo>
                    <a:pt x="1452" y="4722"/>
                  </a:lnTo>
                  <a:lnTo>
                    <a:pt x="1439" y="4722"/>
                  </a:lnTo>
                  <a:lnTo>
                    <a:pt x="1427" y="4724"/>
                  </a:lnTo>
                  <a:lnTo>
                    <a:pt x="1420" y="4727"/>
                  </a:lnTo>
                  <a:lnTo>
                    <a:pt x="1417" y="4727"/>
                  </a:lnTo>
                  <a:lnTo>
                    <a:pt x="1404" y="4735"/>
                  </a:lnTo>
                  <a:lnTo>
                    <a:pt x="1371" y="4719"/>
                  </a:lnTo>
                  <a:lnTo>
                    <a:pt x="1373" y="4719"/>
                  </a:lnTo>
                  <a:lnTo>
                    <a:pt x="1375" y="4719"/>
                  </a:lnTo>
                  <a:lnTo>
                    <a:pt x="1371" y="4719"/>
                  </a:lnTo>
                  <a:lnTo>
                    <a:pt x="1352" y="4719"/>
                  </a:lnTo>
                  <a:lnTo>
                    <a:pt x="1327" y="4719"/>
                  </a:lnTo>
                  <a:lnTo>
                    <a:pt x="1313" y="4719"/>
                  </a:lnTo>
                  <a:lnTo>
                    <a:pt x="1304" y="4719"/>
                  </a:lnTo>
                  <a:lnTo>
                    <a:pt x="1302" y="4719"/>
                  </a:lnTo>
                  <a:lnTo>
                    <a:pt x="1286" y="4739"/>
                  </a:lnTo>
                  <a:lnTo>
                    <a:pt x="1287" y="4742"/>
                  </a:lnTo>
                  <a:lnTo>
                    <a:pt x="1286" y="4752"/>
                  </a:lnTo>
                  <a:lnTo>
                    <a:pt x="1284" y="4758"/>
                  </a:lnTo>
                  <a:lnTo>
                    <a:pt x="1282" y="4763"/>
                  </a:lnTo>
                  <a:lnTo>
                    <a:pt x="1278" y="4769"/>
                  </a:lnTo>
                  <a:lnTo>
                    <a:pt x="1271" y="4774"/>
                  </a:lnTo>
                  <a:lnTo>
                    <a:pt x="1253" y="4783"/>
                  </a:lnTo>
                  <a:lnTo>
                    <a:pt x="1248" y="4785"/>
                  </a:lnTo>
                  <a:lnTo>
                    <a:pt x="1231" y="4787"/>
                  </a:lnTo>
                  <a:lnTo>
                    <a:pt x="1219" y="4786"/>
                  </a:lnTo>
                  <a:lnTo>
                    <a:pt x="1211" y="4786"/>
                  </a:lnTo>
                  <a:lnTo>
                    <a:pt x="1208" y="4785"/>
                  </a:lnTo>
                  <a:lnTo>
                    <a:pt x="1203" y="4782"/>
                  </a:lnTo>
                  <a:lnTo>
                    <a:pt x="1197" y="4779"/>
                  </a:lnTo>
                  <a:lnTo>
                    <a:pt x="1190" y="4774"/>
                  </a:lnTo>
                  <a:lnTo>
                    <a:pt x="1166" y="4756"/>
                  </a:lnTo>
                  <a:lnTo>
                    <a:pt x="1159" y="4752"/>
                  </a:lnTo>
                  <a:lnTo>
                    <a:pt x="1140" y="4752"/>
                  </a:lnTo>
                  <a:lnTo>
                    <a:pt x="1119" y="4776"/>
                  </a:lnTo>
                  <a:lnTo>
                    <a:pt x="1113" y="4793"/>
                  </a:lnTo>
                  <a:lnTo>
                    <a:pt x="1127" y="4822"/>
                  </a:lnTo>
                  <a:lnTo>
                    <a:pt x="1107" y="4843"/>
                  </a:lnTo>
                  <a:lnTo>
                    <a:pt x="1103" y="4847"/>
                  </a:lnTo>
                  <a:lnTo>
                    <a:pt x="1104" y="4846"/>
                  </a:lnTo>
                  <a:lnTo>
                    <a:pt x="1104" y="4844"/>
                  </a:lnTo>
                  <a:lnTo>
                    <a:pt x="1103" y="4843"/>
                  </a:lnTo>
                  <a:lnTo>
                    <a:pt x="1100" y="4843"/>
                  </a:lnTo>
                  <a:lnTo>
                    <a:pt x="1096" y="4845"/>
                  </a:lnTo>
                  <a:lnTo>
                    <a:pt x="1088" y="4847"/>
                  </a:lnTo>
                  <a:lnTo>
                    <a:pt x="1074" y="4855"/>
                  </a:lnTo>
                  <a:lnTo>
                    <a:pt x="1062" y="4864"/>
                  </a:lnTo>
                  <a:lnTo>
                    <a:pt x="1055" y="4870"/>
                  </a:lnTo>
                  <a:lnTo>
                    <a:pt x="1053" y="4872"/>
                  </a:lnTo>
                  <a:lnTo>
                    <a:pt x="1045" y="4891"/>
                  </a:lnTo>
                  <a:lnTo>
                    <a:pt x="1036" y="4907"/>
                  </a:lnTo>
                  <a:lnTo>
                    <a:pt x="1038" y="4907"/>
                  </a:lnTo>
                  <a:lnTo>
                    <a:pt x="1028" y="4924"/>
                  </a:lnTo>
                  <a:lnTo>
                    <a:pt x="1022" y="4937"/>
                  </a:lnTo>
                  <a:lnTo>
                    <a:pt x="1019" y="4945"/>
                  </a:lnTo>
                  <a:lnTo>
                    <a:pt x="1018" y="4949"/>
                  </a:lnTo>
                  <a:lnTo>
                    <a:pt x="1015" y="4951"/>
                  </a:lnTo>
                  <a:lnTo>
                    <a:pt x="1011" y="4953"/>
                  </a:lnTo>
                  <a:lnTo>
                    <a:pt x="1003" y="4957"/>
                  </a:lnTo>
                  <a:lnTo>
                    <a:pt x="981" y="4965"/>
                  </a:lnTo>
                  <a:lnTo>
                    <a:pt x="974" y="4968"/>
                  </a:lnTo>
                  <a:lnTo>
                    <a:pt x="960" y="4995"/>
                  </a:lnTo>
                  <a:lnTo>
                    <a:pt x="941" y="5030"/>
                  </a:lnTo>
                  <a:lnTo>
                    <a:pt x="916" y="5047"/>
                  </a:lnTo>
                  <a:lnTo>
                    <a:pt x="905" y="5069"/>
                  </a:lnTo>
                  <a:lnTo>
                    <a:pt x="889" y="5099"/>
                  </a:lnTo>
                  <a:lnTo>
                    <a:pt x="870" y="5113"/>
                  </a:lnTo>
                  <a:lnTo>
                    <a:pt x="868" y="5113"/>
                  </a:lnTo>
                  <a:lnTo>
                    <a:pt x="862" y="5115"/>
                  </a:lnTo>
                  <a:lnTo>
                    <a:pt x="858" y="5118"/>
                  </a:lnTo>
                  <a:lnTo>
                    <a:pt x="855" y="5121"/>
                  </a:lnTo>
                  <a:lnTo>
                    <a:pt x="851" y="5126"/>
                  </a:lnTo>
                  <a:lnTo>
                    <a:pt x="848" y="5132"/>
                  </a:lnTo>
                  <a:lnTo>
                    <a:pt x="843" y="5146"/>
                  </a:lnTo>
                  <a:lnTo>
                    <a:pt x="838" y="5157"/>
                  </a:lnTo>
                  <a:lnTo>
                    <a:pt x="836" y="5165"/>
                  </a:lnTo>
                  <a:lnTo>
                    <a:pt x="835" y="5167"/>
                  </a:lnTo>
                  <a:lnTo>
                    <a:pt x="804" y="5200"/>
                  </a:lnTo>
                  <a:lnTo>
                    <a:pt x="791" y="5252"/>
                  </a:lnTo>
                  <a:lnTo>
                    <a:pt x="780" y="5262"/>
                  </a:lnTo>
                  <a:lnTo>
                    <a:pt x="771" y="5268"/>
                  </a:lnTo>
                  <a:lnTo>
                    <a:pt x="764" y="5270"/>
                  </a:lnTo>
                  <a:lnTo>
                    <a:pt x="760" y="5271"/>
                  </a:lnTo>
                  <a:lnTo>
                    <a:pt x="758" y="5277"/>
                  </a:lnTo>
                  <a:lnTo>
                    <a:pt x="750" y="5289"/>
                  </a:lnTo>
                  <a:lnTo>
                    <a:pt x="741" y="5303"/>
                  </a:lnTo>
                  <a:lnTo>
                    <a:pt x="733" y="5315"/>
                  </a:lnTo>
                  <a:lnTo>
                    <a:pt x="721" y="5337"/>
                  </a:lnTo>
                  <a:lnTo>
                    <a:pt x="717" y="5348"/>
                  </a:lnTo>
                  <a:lnTo>
                    <a:pt x="712" y="5347"/>
                  </a:lnTo>
                  <a:lnTo>
                    <a:pt x="702" y="5345"/>
                  </a:lnTo>
                  <a:lnTo>
                    <a:pt x="696" y="5347"/>
                  </a:lnTo>
                  <a:lnTo>
                    <a:pt x="691" y="5348"/>
                  </a:lnTo>
                  <a:lnTo>
                    <a:pt x="685" y="5351"/>
                  </a:lnTo>
                  <a:lnTo>
                    <a:pt x="681" y="5356"/>
                  </a:lnTo>
                  <a:lnTo>
                    <a:pt x="675" y="5373"/>
                  </a:lnTo>
                  <a:lnTo>
                    <a:pt x="668" y="5393"/>
                  </a:lnTo>
                  <a:lnTo>
                    <a:pt x="663" y="5409"/>
                  </a:lnTo>
                  <a:lnTo>
                    <a:pt x="662" y="5416"/>
                  </a:lnTo>
                  <a:lnTo>
                    <a:pt x="629" y="5433"/>
                  </a:lnTo>
                  <a:lnTo>
                    <a:pt x="610" y="5468"/>
                  </a:lnTo>
                  <a:lnTo>
                    <a:pt x="607" y="5474"/>
                  </a:lnTo>
                  <a:lnTo>
                    <a:pt x="599" y="5487"/>
                  </a:lnTo>
                  <a:lnTo>
                    <a:pt x="593" y="5494"/>
                  </a:lnTo>
                  <a:lnTo>
                    <a:pt x="586" y="5501"/>
                  </a:lnTo>
                  <a:lnTo>
                    <a:pt x="582" y="5504"/>
                  </a:lnTo>
                  <a:lnTo>
                    <a:pt x="578" y="5505"/>
                  </a:lnTo>
                  <a:lnTo>
                    <a:pt x="575" y="5506"/>
                  </a:lnTo>
                  <a:lnTo>
                    <a:pt x="571" y="5507"/>
                  </a:lnTo>
                  <a:lnTo>
                    <a:pt x="556" y="5506"/>
                  </a:lnTo>
                  <a:lnTo>
                    <a:pt x="539" y="5502"/>
                  </a:lnTo>
                  <a:lnTo>
                    <a:pt x="528" y="5500"/>
                  </a:lnTo>
                  <a:lnTo>
                    <a:pt x="523" y="5499"/>
                  </a:lnTo>
                  <a:lnTo>
                    <a:pt x="519" y="5504"/>
                  </a:lnTo>
                  <a:lnTo>
                    <a:pt x="503" y="5520"/>
                  </a:lnTo>
                  <a:lnTo>
                    <a:pt x="488" y="5534"/>
                  </a:lnTo>
                  <a:lnTo>
                    <a:pt x="470" y="5550"/>
                  </a:lnTo>
                  <a:lnTo>
                    <a:pt x="454" y="5561"/>
                  </a:lnTo>
                  <a:lnTo>
                    <a:pt x="449" y="5567"/>
                  </a:lnTo>
                  <a:lnTo>
                    <a:pt x="436" y="5591"/>
                  </a:lnTo>
                  <a:lnTo>
                    <a:pt x="433" y="5591"/>
                  </a:lnTo>
                  <a:lnTo>
                    <a:pt x="429" y="5592"/>
                  </a:lnTo>
                  <a:lnTo>
                    <a:pt x="425" y="5595"/>
                  </a:lnTo>
                  <a:lnTo>
                    <a:pt x="420" y="5597"/>
                  </a:lnTo>
                  <a:lnTo>
                    <a:pt x="414" y="5602"/>
                  </a:lnTo>
                  <a:lnTo>
                    <a:pt x="407" y="5608"/>
                  </a:lnTo>
                  <a:lnTo>
                    <a:pt x="397" y="5617"/>
                  </a:lnTo>
                  <a:lnTo>
                    <a:pt x="392" y="5619"/>
                  </a:lnTo>
                  <a:lnTo>
                    <a:pt x="390" y="5622"/>
                  </a:lnTo>
                  <a:lnTo>
                    <a:pt x="386" y="5624"/>
                  </a:lnTo>
                  <a:lnTo>
                    <a:pt x="382" y="5630"/>
                  </a:lnTo>
                  <a:lnTo>
                    <a:pt x="378" y="5638"/>
                  </a:lnTo>
                  <a:lnTo>
                    <a:pt x="372" y="5646"/>
                  </a:lnTo>
                  <a:lnTo>
                    <a:pt x="367" y="5652"/>
                  </a:lnTo>
                  <a:lnTo>
                    <a:pt x="364" y="5656"/>
                  </a:lnTo>
                  <a:lnTo>
                    <a:pt x="360" y="5658"/>
                  </a:lnTo>
                  <a:lnTo>
                    <a:pt x="359" y="5659"/>
                  </a:lnTo>
                  <a:lnTo>
                    <a:pt x="357" y="5663"/>
                  </a:lnTo>
                  <a:lnTo>
                    <a:pt x="357" y="5667"/>
                  </a:lnTo>
                  <a:lnTo>
                    <a:pt x="355" y="5674"/>
                  </a:lnTo>
                  <a:lnTo>
                    <a:pt x="354" y="5698"/>
                  </a:lnTo>
                  <a:lnTo>
                    <a:pt x="353" y="5707"/>
                  </a:lnTo>
                  <a:lnTo>
                    <a:pt x="342" y="5720"/>
                  </a:lnTo>
                  <a:lnTo>
                    <a:pt x="339" y="5722"/>
                  </a:lnTo>
                  <a:lnTo>
                    <a:pt x="333" y="5728"/>
                  </a:lnTo>
                  <a:lnTo>
                    <a:pt x="329" y="5731"/>
                  </a:lnTo>
                  <a:lnTo>
                    <a:pt x="326" y="5736"/>
                  </a:lnTo>
                  <a:lnTo>
                    <a:pt x="322" y="5741"/>
                  </a:lnTo>
                  <a:lnTo>
                    <a:pt x="320" y="5747"/>
                  </a:lnTo>
                  <a:lnTo>
                    <a:pt x="315" y="5760"/>
                  </a:lnTo>
                  <a:lnTo>
                    <a:pt x="310" y="5772"/>
                  </a:lnTo>
                  <a:lnTo>
                    <a:pt x="306" y="5780"/>
                  </a:lnTo>
                  <a:lnTo>
                    <a:pt x="303" y="5783"/>
                  </a:lnTo>
                  <a:lnTo>
                    <a:pt x="305" y="5788"/>
                  </a:lnTo>
                  <a:lnTo>
                    <a:pt x="307" y="5800"/>
                  </a:lnTo>
                  <a:lnTo>
                    <a:pt x="309" y="5814"/>
                  </a:lnTo>
                  <a:lnTo>
                    <a:pt x="309" y="5827"/>
                  </a:lnTo>
                  <a:lnTo>
                    <a:pt x="306" y="5835"/>
                  </a:lnTo>
                  <a:lnTo>
                    <a:pt x="302" y="5841"/>
                  </a:lnTo>
                  <a:lnTo>
                    <a:pt x="296" y="5850"/>
                  </a:lnTo>
                  <a:lnTo>
                    <a:pt x="290" y="5863"/>
                  </a:lnTo>
                  <a:lnTo>
                    <a:pt x="286" y="5874"/>
                  </a:lnTo>
                  <a:lnTo>
                    <a:pt x="285" y="5883"/>
                  </a:lnTo>
                  <a:lnTo>
                    <a:pt x="286" y="5888"/>
                  </a:lnTo>
                  <a:lnTo>
                    <a:pt x="287" y="5898"/>
                  </a:lnTo>
                  <a:lnTo>
                    <a:pt x="289" y="5909"/>
                  </a:lnTo>
                  <a:lnTo>
                    <a:pt x="289" y="5917"/>
                  </a:lnTo>
                  <a:lnTo>
                    <a:pt x="290" y="5925"/>
                  </a:lnTo>
                  <a:lnTo>
                    <a:pt x="290" y="5939"/>
                  </a:lnTo>
                  <a:lnTo>
                    <a:pt x="290" y="5950"/>
                  </a:lnTo>
                  <a:lnTo>
                    <a:pt x="290" y="5955"/>
                  </a:lnTo>
                  <a:lnTo>
                    <a:pt x="289" y="5962"/>
                  </a:lnTo>
                  <a:lnTo>
                    <a:pt x="285" y="5977"/>
                  </a:lnTo>
                  <a:lnTo>
                    <a:pt x="279" y="5996"/>
                  </a:lnTo>
                  <a:lnTo>
                    <a:pt x="275" y="6010"/>
                  </a:lnTo>
                  <a:lnTo>
                    <a:pt x="272" y="6022"/>
                  </a:lnTo>
                  <a:lnTo>
                    <a:pt x="272" y="6035"/>
                  </a:lnTo>
                  <a:lnTo>
                    <a:pt x="272" y="6041"/>
                  </a:lnTo>
                  <a:lnTo>
                    <a:pt x="273" y="6047"/>
                  </a:lnTo>
                  <a:lnTo>
                    <a:pt x="275" y="6053"/>
                  </a:lnTo>
                  <a:lnTo>
                    <a:pt x="276" y="6057"/>
                  </a:lnTo>
                  <a:lnTo>
                    <a:pt x="279" y="6062"/>
                  </a:lnTo>
                  <a:lnTo>
                    <a:pt x="279" y="6066"/>
                  </a:lnTo>
                  <a:lnTo>
                    <a:pt x="279" y="6070"/>
                  </a:lnTo>
                  <a:lnTo>
                    <a:pt x="276" y="6075"/>
                  </a:lnTo>
                  <a:lnTo>
                    <a:pt x="273" y="6083"/>
                  </a:lnTo>
                  <a:lnTo>
                    <a:pt x="272" y="6088"/>
                  </a:lnTo>
                  <a:lnTo>
                    <a:pt x="270" y="6090"/>
                  </a:lnTo>
                  <a:lnTo>
                    <a:pt x="267" y="6092"/>
                  </a:lnTo>
                  <a:lnTo>
                    <a:pt x="262" y="6093"/>
                  </a:lnTo>
                  <a:lnTo>
                    <a:pt x="255" y="6095"/>
                  </a:lnTo>
                  <a:lnTo>
                    <a:pt x="231" y="6100"/>
                  </a:lnTo>
                  <a:lnTo>
                    <a:pt x="227" y="6100"/>
                  </a:lnTo>
                  <a:lnTo>
                    <a:pt x="211" y="6083"/>
                  </a:lnTo>
                  <a:lnTo>
                    <a:pt x="210" y="6077"/>
                  </a:lnTo>
                  <a:lnTo>
                    <a:pt x="210" y="6073"/>
                  </a:lnTo>
                  <a:lnTo>
                    <a:pt x="211" y="6069"/>
                  </a:lnTo>
                  <a:lnTo>
                    <a:pt x="214" y="6067"/>
                  </a:lnTo>
                  <a:lnTo>
                    <a:pt x="214" y="6063"/>
                  </a:lnTo>
                  <a:lnTo>
                    <a:pt x="214" y="6061"/>
                  </a:lnTo>
                  <a:lnTo>
                    <a:pt x="211" y="6056"/>
                  </a:lnTo>
                  <a:lnTo>
                    <a:pt x="205" y="6051"/>
                  </a:lnTo>
                  <a:lnTo>
                    <a:pt x="183" y="6030"/>
                  </a:lnTo>
                  <a:lnTo>
                    <a:pt x="175" y="6021"/>
                  </a:lnTo>
                  <a:lnTo>
                    <a:pt x="148" y="5991"/>
                  </a:lnTo>
                  <a:lnTo>
                    <a:pt x="150" y="5990"/>
                  </a:lnTo>
                  <a:lnTo>
                    <a:pt x="153" y="5986"/>
                  </a:lnTo>
                  <a:lnTo>
                    <a:pt x="155" y="5982"/>
                  </a:lnTo>
                  <a:lnTo>
                    <a:pt x="155" y="5977"/>
                  </a:lnTo>
                  <a:lnTo>
                    <a:pt x="152" y="5970"/>
                  </a:lnTo>
                  <a:lnTo>
                    <a:pt x="148" y="5961"/>
                  </a:lnTo>
                  <a:lnTo>
                    <a:pt x="136" y="5943"/>
                  </a:lnTo>
                  <a:lnTo>
                    <a:pt x="126" y="5930"/>
                  </a:lnTo>
                  <a:lnTo>
                    <a:pt x="120" y="5923"/>
                  </a:lnTo>
                  <a:lnTo>
                    <a:pt x="118" y="5919"/>
                  </a:lnTo>
                  <a:lnTo>
                    <a:pt x="119" y="5919"/>
                  </a:lnTo>
                  <a:lnTo>
                    <a:pt x="123" y="5916"/>
                  </a:lnTo>
                  <a:lnTo>
                    <a:pt x="125" y="5913"/>
                  </a:lnTo>
                  <a:lnTo>
                    <a:pt x="127" y="5910"/>
                  </a:lnTo>
                  <a:lnTo>
                    <a:pt x="129" y="5904"/>
                  </a:lnTo>
                  <a:lnTo>
                    <a:pt x="129" y="5898"/>
                  </a:lnTo>
                  <a:lnTo>
                    <a:pt x="130" y="5887"/>
                  </a:lnTo>
                  <a:lnTo>
                    <a:pt x="132" y="5883"/>
                  </a:lnTo>
                  <a:lnTo>
                    <a:pt x="133" y="5880"/>
                  </a:lnTo>
                  <a:lnTo>
                    <a:pt x="132" y="5878"/>
                  </a:lnTo>
                  <a:lnTo>
                    <a:pt x="130" y="5873"/>
                  </a:lnTo>
                  <a:lnTo>
                    <a:pt x="126" y="5867"/>
                  </a:lnTo>
                  <a:lnTo>
                    <a:pt x="112" y="5850"/>
                  </a:lnTo>
                  <a:lnTo>
                    <a:pt x="110" y="5846"/>
                  </a:lnTo>
                  <a:lnTo>
                    <a:pt x="87" y="5832"/>
                  </a:lnTo>
                  <a:lnTo>
                    <a:pt x="85" y="5873"/>
                  </a:lnTo>
                  <a:lnTo>
                    <a:pt x="86" y="5874"/>
                  </a:lnTo>
                  <a:lnTo>
                    <a:pt x="87" y="5880"/>
                  </a:lnTo>
                  <a:lnTo>
                    <a:pt x="87" y="5884"/>
                  </a:lnTo>
                  <a:lnTo>
                    <a:pt x="85" y="5888"/>
                  </a:lnTo>
                  <a:lnTo>
                    <a:pt x="80" y="5894"/>
                  </a:lnTo>
                  <a:lnTo>
                    <a:pt x="74" y="5900"/>
                  </a:lnTo>
                  <a:lnTo>
                    <a:pt x="60" y="5913"/>
                  </a:lnTo>
                  <a:lnTo>
                    <a:pt x="51" y="5923"/>
                  </a:lnTo>
                  <a:lnTo>
                    <a:pt x="42" y="5932"/>
                  </a:lnTo>
                  <a:lnTo>
                    <a:pt x="33" y="5942"/>
                  </a:lnTo>
                  <a:lnTo>
                    <a:pt x="24" y="5950"/>
                  </a:lnTo>
                  <a:lnTo>
                    <a:pt x="15" y="5956"/>
                  </a:lnTo>
                  <a:lnTo>
                    <a:pt x="12" y="5959"/>
                  </a:lnTo>
                  <a:lnTo>
                    <a:pt x="11" y="5963"/>
                  </a:lnTo>
                  <a:lnTo>
                    <a:pt x="9" y="5968"/>
                  </a:lnTo>
                  <a:lnTo>
                    <a:pt x="11" y="5975"/>
                  </a:lnTo>
                  <a:lnTo>
                    <a:pt x="15" y="5989"/>
                  </a:lnTo>
                  <a:lnTo>
                    <a:pt x="19" y="6001"/>
                  </a:lnTo>
                  <a:lnTo>
                    <a:pt x="21" y="6009"/>
                  </a:lnTo>
                  <a:lnTo>
                    <a:pt x="22" y="6012"/>
                  </a:lnTo>
                  <a:lnTo>
                    <a:pt x="22" y="6015"/>
                  </a:lnTo>
                  <a:lnTo>
                    <a:pt x="24" y="6022"/>
                  </a:lnTo>
                  <a:lnTo>
                    <a:pt x="24" y="6027"/>
                  </a:lnTo>
                  <a:lnTo>
                    <a:pt x="24" y="6031"/>
                  </a:lnTo>
                  <a:lnTo>
                    <a:pt x="21" y="6037"/>
                  </a:lnTo>
                  <a:lnTo>
                    <a:pt x="19" y="6043"/>
                  </a:lnTo>
                  <a:lnTo>
                    <a:pt x="12" y="6058"/>
                  </a:lnTo>
                  <a:lnTo>
                    <a:pt x="6" y="6073"/>
                  </a:lnTo>
                  <a:lnTo>
                    <a:pt x="2" y="6083"/>
                  </a:lnTo>
                  <a:lnTo>
                    <a:pt x="2" y="6093"/>
                  </a:lnTo>
                  <a:lnTo>
                    <a:pt x="2" y="6100"/>
                  </a:lnTo>
                  <a:lnTo>
                    <a:pt x="2" y="6103"/>
                  </a:lnTo>
                  <a:lnTo>
                    <a:pt x="14" y="6131"/>
                  </a:lnTo>
                  <a:lnTo>
                    <a:pt x="8" y="6160"/>
                  </a:lnTo>
                  <a:lnTo>
                    <a:pt x="7" y="6161"/>
                  </a:lnTo>
                  <a:lnTo>
                    <a:pt x="5" y="6164"/>
                  </a:lnTo>
                  <a:lnTo>
                    <a:pt x="2" y="6171"/>
                  </a:lnTo>
                  <a:lnTo>
                    <a:pt x="0" y="6182"/>
                  </a:lnTo>
                  <a:lnTo>
                    <a:pt x="0" y="6190"/>
                  </a:lnTo>
                  <a:lnTo>
                    <a:pt x="2" y="6195"/>
                  </a:lnTo>
                  <a:lnTo>
                    <a:pt x="7" y="6201"/>
                  </a:lnTo>
                  <a:lnTo>
                    <a:pt x="12" y="6207"/>
                  </a:lnTo>
                  <a:lnTo>
                    <a:pt x="20" y="6216"/>
                  </a:lnTo>
                  <a:lnTo>
                    <a:pt x="25" y="6218"/>
                  </a:lnTo>
                  <a:lnTo>
                    <a:pt x="22" y="6243"/>
                  </a:lnTo>
                  <a:lnTo>
                    <a:pt x="17" y="6262"/>
                  </a:lnTo>
                  <a:lnTo>
                    <a:pt x="25" y="6292"/>
                  </a:lnTo>
                  <a:lnTo>
                    <a:pt x="39" y="6316"/>
                  </a:lnTo>
                  <a:lnTo>
                    <a:pt x="60" y="6355"/>
                  </a:lnTo>
                  <a:lnTo>
                    <a:pt x="96" y="6365"/>
                  </a:lnTo>
                  <a:lnTo>
                    <a:pt x="98" y="6364"/>
                  </a:lnTo>
                  <a:lnTo>
                    <a:pt x="104" y="6362"/>
                  </a:lnTo>
                  <a:lnTo>
                    <a:pt x="107" y="6363"/>
                  </a:lnTo>
                  <a:lnTo>
                    <a:pt x="110" y="6365"/>
                  </a:lnTo>
                  <a:lnTo>
                    <a:pt x="112" y="6370"/>
                  </a:lnTo>
                  <a:lnTo>
                    <a:pt x="112" y="6380"/>
                  </a:lnTo>
                  <a:lnTo>
                    <a:pt x="112" y="6397"/>
                  </a:lnTo>
                  <a:lnTo>
                    <a:pt x="111" y="6410"/>
                  </a:lnTo>
                  <a:lnTo>
                    <a:pt x="110" y="6417"/>
                  </a:lnTo>
                  <a:lnTo>
                    <a:pt x="110" y="6420"/>
                  </a:lnTo>
                  <a:lnTo>
                    <a:pt x="115" y="6450"/>
                  </a:lnTo>
                  <a:lnTo>
                    <a:pt x="110" y="6505"/>
                  </a:lnTo>
                  <a:lnTo>
                    <a:pt x="129" y="6569"/>
                  </a:lnTo>
                  <a:lnTo>
                    <a:pt x="130" y="6566"/>
                  </a:lnTo>
                  <a:lnTo>
                    <a:pt x="135" y="6565"/>
                  </a:lnTo>
                  <a:lnTo>
                    <a:pt x="137" y="6565"/>
                  </a:lnTo>
                  <a:lnTo>
                    <a:pt x="140" y="6567"/>
                  </a:lnTo>
                  <a:lnTo>
                    <a:pt x="144" y="6571"/>
                  </a:lnTo>
                  <a:lnTo>
                    <a:pt x="148" y="6576"/>
                  </a:lnTo>
                  <a:lnTo>
                    <a:pt x="156" y="6590"/>
                  </a:lnTo>
                  <a:lnTo>
                    <a:pt x="164" y="6602"/>
                  </a:lnTo>
                  <a:lnTo>
                    <a:pt x="170" y="6609"/>
                  </a:lnTo>
                  <a:lnTo>
                    <a:pt x="172" y="6612"/>
                  </a:lnTo>
                  <a:lnTo>
                    <a:pt x="164" y="6644"/>
                  </a:lnTo>
                  <a:lnTo>
                    <a:pt x="183" y="6743"/>
                  </a:lnTo>
                  <a:lnTo>
                    <a:pt x="135" y="6820"/>
                  </a:lnTo>
                  <a:lnTo>
                    <a:pt x="130" y="6827"/>
                  </a:lnTo>
                  <a:lnTo>
                    <a:pt x="119" y="6846"/>
                  </a:lnTo>
                  <a:lnTo>
                    <a:pt x="113" y="6858"/>
                  </a:lnTo>
                  <a:lnTo>
                    <a:pt x="109" y="6868"/>
                  </a:lnTo>
                  <a:lnTo>
                    <a:pt x="105" y="6878"/>
                  </a:lnTo>
                  <a:lnTo>
                    <a:pt x="104" y="6885"/>
                  </a:lnTo>
                  <a:lnTo>
                    <a:pt x="103" y="6899"/>
                  </a:lnTo>
                  <a:lnTo>
                    <a:pt x="100" y="6916"/>
                  </a:lnTo>
                  <a:lnTo>
                    <a:pt x="98" y="6931"/>
                  </a:lnTo>
                  <a:lnTo>
                    <a:pt x="99" y="6945"/>
                  </a:lnTo>
                  <a:lnTo>
                    <a:pt x="102" y="6957"/>
                  </a:lnTo>
                  <a:lnTo>
                    <a:pt x="104" y="6966"/>
                  </a:lnTo>
                  <a:lnTo>
                    <a:pt x="105" y="6979"/>
                  </a:lnTo>
                  <a:lnTo>
                    <a:pt x="104" y="6995"/>
                  </a:lnTo>
                  <a:lnTo>
                    <a:pt x="102" y="7010"/>
                  </a:lnTo>
                  <a:lnTo>
                    <a:pt x="100" y="7023"/>
                  </a:lnTo>
                  <a:lnTo>
                    <a:pt x="99" y="7034"/>
                  </a:lnTo>
                  <a:lnTo>
                    <a:pt x="99" y="7047"/>
                  </a:lnTo>
                  <a:lnTo>
                    <a:pt x="98" y="7061"/>
                  </a:lnTo>
                  <a:lnTo>
                    <a:pt x="97" y="7074"/>
                  </a:lnTo>
                  <a:lnTo>
                    <a:pt x="97" y="7084"/>
                  </a:lnTo>
                  <a:lnTo>
                    <a:pt x="96" y="7088"/>
                  </a:lnTo>
                  <a:lnTo>
                    <a:pt x="100" y="7093"/>
                  </a:lnTo>
                  <a:lnTo>
                    <a:pt x="110" y="7104"/>
                  </a:lnTo>
                  <a:lnTo>
                    <a:pt x="115" y="7112"/>
                  </a:lnTo>
                  <a:lnTo>
                    <a:pt x="119" y="7119"/>
                  </a:lnTo>
                  <a:lnTo>
                    <a:pt x="122" y="7126"/>
                  </a:lnTo>
                  <a:lnTo>
                    <a:pt x="123" y="7132"/>
                  </a:lnTo>
                  <a:lnTo>
                    <a:pt x="123" y="7141"/>
                  </a:lnTo>
                  <a:lnTo>
                    <a:pt x="122" y="7151"/>
                  </a:lnTo>
                  <a:lnTo>
                    <a:pt x="120" y="7161"/>
                  </a:lnTo>
                  <a:lnTo>
                    <a:pt x="120" y="7173"/>
                  </a:lnTo>
                  <a:lnTo>
                    <a:pt x="122" y="7184"/>
                  </a:lnTo>
                  <a:lnTo>
                    <a:pt x="123" y="7192"/>
                  </a:lnTo>
                  <a:lnTo>
                    <a:pt x="125" y="7201"/>
                  </a:lnTo>
                  <a:lnTo>
                    <a:pt x="126" y="7213"/>
                  </a:lnTo>
                  <a:lnTo>
                    <a:pt x="126" y="7220"/>
                  </a:lnTo>
                  <a:lnTo>
                    <a:pt x="129" y="7227"/>
                  </a:lnTo>
                  <a:lnTo>
                    <a:pt x="130" y="7233"/>
                  </a:lnTo>
                  <a:lnTo>
                    <a:pt x="133" y="7239"/>
                  </a:lnTo>
                  <a:lnTo>
                    <a:pt x="138" y="7250"/>
                  </a:lnTo>
                  <a:lnTo>
                    <a:pt x="143" y="7260"/>
                  </a:lnTo>
                  <a:lnTo>
                    <a:pt x="152" y="7274"/>
                  </a:lnTo>
                  <a:lnTo>
                    <a:pt x="162" y="7290"/>
                  </a:lnTo>
                  <a:lnTo>
                    <a:pt x="164" y="7299"/>
                  </a:lnTo>
                  <a:lnTo>
                    <a:pt x="168" y="7308"/>
                  </a:lnTo>
                  <a:lnTo>
                    <a:pt x="171" y="7316"/>
                  </a:lnTo>
                  <a:lnTo>
                    <a:pt x="172" y="7325"/>
                  </a:lnTo>
                  <a:lnTo>
                    <a:pt x="172" y="7330"/>
                  </a:lnTo>
                  <a:lnTo>
                    <a:pt x="174" y="7332"/>
                  </a:lnTo>
                  <a:lnTo>
                    <a:pt x="175" y="7335"/>
                  </a:lnTo>
                  <a:lnTo>
                    <a:pt x="177" y="7337"/>
                  </a:lnTo>
                  <a:lnTo>
                    <a:pt x="185" y="7343"/>
                  </a:lnTo>
                  <a:lnTo>
                    <a:pt x="200" y="7356"/>
                  </a:lnTo>
                  <a:lnTo>
                    <a:pt x="217" y="7371"/>
                  </a:lnTo>
                  <a:lnTo>
                    <a:pt x="231" y="7383"/>
                  </a:lnTo>
                  <a:lnTo>
                    <a:pt x="244" y="7395"/>
                  </a:lnTo>
                  <a:lnTo>
                    <a:pt x="257" y="7408"/>
                  </a:lnTo>
                  <a:lnTo>
                    <a:pt x="266" y="7415"/>
                  </a:lnTo>
                  <a:lnTo>
                    <a:pt x="279" y="7423"/>
                  </a:lnTo>
                  <a:lnTo>
                    <a:pt x="294" y="7430"/>
                  </a:lnTo>
                  <a:lnTo>
                    <a:pt x="310" y="7439"/>
                  </a:lnTo>
                  <a:lnTo>
                    <a:pt x="327" y="7447"/>
                  </a:lnTo>
                  <a:lnTo>
                    <a:pt x="340" y="7454"/>
                  </a:lnTo>
                  <a:lnTo>
                    <a:pt x="346" y="7457"/>
                  </a:lnTo>
                  <a:lnTo>
                    <a:pt x="351" y="7461"/>
                  </a:lnTo>
                  <a:lnTo>
                    <a:pt x="354" y="7465"/>
                  </a:lnTo>
                  <a:lnTo>
                    <a:pt x="355" y="7468"/>
                  </a:lnTo>
                  <a:lnTo>
                    <a:pt x="357" y="7475"/>
                  </a:lnTo>
                  <a:lnTo>
                    <a:pt x="355" y="7483"/>
                  </a:lnTo>
                  <a:lnTo>
                    <a:pt x="354" y="7493"/>
                  </a:lnTo>
                  <a:lnTo>
                    <a:pt x="352" y="7504"/>
                  </a:lnTo>
                  <a:lnTo>
                    <a:pt x="349" y="7514"/>
                  </a:lnTo>
                  <a:lnTo>
                    <a:pt x="348" y="7525"/>
                  </a:lnTo>
                  <a:lnTo>
                    <a:pt x="348" y="7529"/>
                  </a:lnTo>
                  <a:lnTo>
                    <a:pt x="349" y="7534"/>
                  </a:lnTo>
                  <a:lnTo>
                    <a:pt x="351" y="7540"/>
                  </a:lnTo>
                  <a:lnTo>
                    <a:pt x="353" y="7545"/>
                  </a:lnTo>
                  <a:lnTo>
                    <a:pt x="364" y="7561"/>
                  </a:lnTo>
                  <a:lnTo>
                    <a:pt x="372" y="7576"/>
                  </a:lnTo>
                  <a:lnTo>
                    <a:pt x="378" y="7585"/>
                  </a:lnTo>
                  <a:lnTo>
                    <a:pt x="380" y="7589"/>
                  </a:lnTo>
                  <a:lnTo>
                    <a:pt x="382" y="7591"/>
                  </a:lnTo>
                  <a:lnTo>
                    <a:pt x="399" y="7605"/>
                  </a:lnTo>
                  <a:lnTo>
                    <a:pt x="414" y="7613"/>
                  </a:lnTo>
                  <a:lnTo>
                    <a:pt x="429" y="7619"/>
                  </a:lnTo>
                  <a:lnTo>
                    <a:pt x="436" y="7623"/>
                  </a:lnTo>
                  <a:lnTo>
                    <a:pt x="440" y="7626"/>
                  </a:lnTo>
                  <a:lnTo>
                    <a:pt x="444" y="7631"/>
                  </a:lnTo>
                  <a:lnTo>
                    <a:pt x="446" y="7637"/>
                  </a:lnTo>
                  <a:lnTo>
                    <a:pt x="447" y="7648"/>
                  </a:lnTo>
                  <a:lnTo>
                    <a:pt x="449" y="7652"/>
                  </a:lnTo>
                  <a:lnTo>
                    <a:pt x="450" y="7657"/>
                  </a:lnTo>
                  <a:lnTo>
                    <a:pt x="454" y="7668"/>
                  </a:lnTo>
                  <a:lnTo>
                    <a:pt x="458" y="7678"/>
                  </a:lnTo>
                  <a:lnTo>
                    <a:pt x="459" y="7683"/>
                  </a:lnTo>
                  <a:lnTo>
                    <a:pt x="462" y="7685"/>
                  </a:lnTo>
                  <a:lnTo>
                    <a:pt x="467" y="7689"/>
                  </a:lnTo>
                  <a:lnTo>
                    <a:pt x="472" y="7691"/>
                  </a:lnTo>
                  <a:lnTo>
                    <a:pt x="477" y="7692"/>
                  </a:lnTo>
                  <a:lnTo>
                    <a:pt x="480" y="7692"/>
                  </a:lnTo>
                  <a:lnTo>
                    <a:pt x="483" y="7692"/>
                  </a:lnTo>
                  <a:lnTo>
                    <a:pt x="486" y="7692"/>
                  </a:lnTo>
                  <a:lnTo>
                    <a:pt x="489" y="7694"/>
                  </a:lnTo>
                  <a:lnTo>
                    <a:pt x="490" y="7696"/>
                  </a:lnTo>
                  <a:lnTo>
                    <a:pt x="492" y="7701"/>
                  </a:lnTo>
                  <a:lnTo>
                    <a:pt x="495" y="7704"/>
                  </a:lnTo>
                  <a:lnTo>
                    <a:pt x="496" y="7705"/>
                  </a:lnTo>
                  <a:lnTo>
                    <a:pt x="497" y="7705"/>
                  </a:lnTo>
                  <a:lnTo>
                    <a:pt x="498" y="7705"/>
                  </a:lnTo>
                  <a:lnTo>
                    <a:pt x="501" y="7707"/>
                  </a:lnTo>
                  <a:lnTo>
                    <a:pt x="504" y="7709"/>
                  </a:lnTo>
                  <a:lnTo>
                    <a:pt x="508" y="7715"/>
                  </a:lnTo>
                  <a:lnTo>
                    <a:pt x="515" y="7725"/>
                  </a:lnTo>
                  <a:lnTo>
                    <a:pt x="525" y="7743"/>
                  </a:lnTo>
                  <a:lnTo>
                    <a:pt x="531" y="7753"/>
                  </a:lnTo>
                  <a:lnTo>
                    <a:pt x="537" y="7757"/>
                  </a:lnTo>
                  <a:lnTo>
                    <a:pt x="548" y="7763"/>
                  </a:lnTo>
                  <a:lnTo>
                    <a:pt x="557" y="7769"/>
                  </a:lnTo>
                  <a:lnTo>
                    <a:pt x="563" y="7773"/>
                  </a:lnTo>
                  <a:lnTo>
                    <a:pt x="568" y="7775"/>
                  </a:lnTo>
                  <a:lnTo>
                    <a:pt x="577" y="7780"/>
                  </a:lnTo>
                  <a:lnTo>
                    <a:pt x="583" y="7781"/>
                  </a:lnTo>
                  <a:lnTo>
                    <a:pt x="588" y="7782"/>
                  </a:lnTo>
                  <a:lnTo>
                    <a:pt x="591" y="7781"/>
                  </a:lnTo>
                  <a:lnTo>
                    <a:pt x="595" y="7780"/>
                  </a:lnTo>
                  <a:lnTo>
                    <a:pt x="597" y="7780"/>
                  </a:lnTo>
                  <a:lnTo>
                    <a:pt x="601" y="7782"/>
                  </a:lnTo>
                  <a:lnTo>
                    <a:pt x="602" y="7786"/>
                  </a:lnTo>
                  <a:lnTo>
                    <a:pt x="604" y="7793"/>
                  </a:lnTo>
                  <a:lnTo>
                    <a:pt x="608" y="7807"/>
                  </a:lnTo>
                  <a:lnTo>
                    <a:pt x="611" y="7814"/>
                  </a:lnTo>
                  <a:lnTo>
                    <a:pt x="619" y="7821"/>
                  </a:lnTo>
                  <a:lnTo>
                    <a:pt x="629" y="7832"/>
                  </a:lnTo>
                  <a:lnTo>
                    <a:pt x="635" y="7838"/>
                  </a:lnTo>
                  <a:lnTo>
                    <a:pt x="637" y="7841"/>
                  </a:lnTo>
                  <a:lnTo>
                    <a:pt x="637" y="7844"/>
                  </a:lnTo>
                  <a:lnTo>
                    <a:pt x="637" y="7845"/>
                  </a:lnTo>
                  <a:lnTo>
                    <a:pt x="639" y="7846"/>
                  </a:lnTo>
                  <a:lnTo>
                    <a:pt x="648" y="7851"/>
                  </a:lnTo>
                  <a:lnTo>
                    <a:pt x="662" y="7857"/>
                  </a:lnTo>
                  <a:lnTo>
                    <a:pt x="672" y="7859"/>
                  </a:lnTo>
                  <a:lnTo>
                    <a:pt x="675" y="7861"/>
                  </a:lnTo>
                  <a:lnTo>
                    <a:pt x="679" y="7864"/>
                  </a:lnTo>
                  <a:lnTo>
                    <a:pt x="682" y="7868"/>
                  </a:lnTo>
                  <a:lnTo>
                    <a:pt x="687" y="7875"/>
                  </a:lnTo>
                  <a:lnTo>
                    <a:pt x="694" y="7890"/>
                  </a:lnTo>
                  <a:lnTo>
                    <a:pt x="701" y="7903"/>
                  </a:lnTo>
                  <a:lnTo>
                    <a:pt x="708" y="7917"/>
                  </a:lnTo>
                  <a:lnTo>
                    <a:pt x="717" y="7933"/>
                  </a:lnTo>
                  <a:lnTo>
                    <a:pt x="725" y="7945"/>
                  </a:lnTo>
                  <a:lnTo>
                    <a:pt x="728" y="7949"/>
                  </a:lnTo>
                  <a:lnTo>
                    <a:pt x="731" y="7951"/>
                  </a:lnTo>
                  <a:lnTo>
                    <a:pt x="731" y="7960"/>
                  </a:lnTo>
                  <a:lnTo>
                    <a:pt x="731" y="7973"/>
                  </a:lnTo>
                  <a:lnTo>
                    <a:pt x="733" y="7985"/>
                  </a:lnTo>
                  <a:lnTo>
                    <a:pt x="735" y="7992"/>
                  </a:lnTo>
                  <a:lnTo>
                    <a:pt x="735" y="7996"/>
                  </a:lnTo>
                  <a:lnTo>
                    <a:pt x="725" y="8064"/>
                  </a:lnTo>
                  <a:lnTo>
                    <a:pt x="727" y="8065"/>
                  </a:lnTo>
                  <a:lnTo>
                    <a:pt x="733" y="8070"/>
                  </a:lnTo>
                  <a:lnTo>
                    <a:pt x="735" y="8073"/>
                  </a:lnTo>
                  <a:lnTo>
                    <a:pt x="738" y="8077"/>
                  </a:lnTo>
                  <a:lnTo>
                    <a:pt x="739" y="8081"/>
                  </a:lnTo>
                  <a:lnTo>
                    <a:pt x="739" y="8086"/>
                  </a:lnTo>
                  <a:lnTo>
                    <a:pt x="737" y="8094"/>
                  </a:lnTo>
                  <a:lnTo>
                    <a:pt x="737" y="8099"/>
                  </a:lnTo>
                  <a:lnTo>
                    <a:pt x="738" y="8106"/>
                  </a:lnTo>
                  <a:lnTo>
                    <a:pt x="744" y="8116"/>
                  </a:lnTo>
                  <a:lnTo>
                    <a:pt x="752" y="8128"/>
                  </a:lnTo>
                  <a:lnTo>
                    <a:pt x="759" y="8136"/>
                  </a:lnTo>
                  <a:lnTo>
                    <a:pt x="761" y="8140"/>
                  </a:lnTo>
                  <a:lnTo>
                    <a:pt x="764" y="8146"/>
                  </a:lnTo>
                  <a:lnTo>
                    <a:pt x="765" y="8152"/>
                  </a:lnTo>
                  <a:lnTo>
                    <a:pt x="766" y="8160"/>
                  </a:lnTo>
                  <a:lnTo>
                    <a:pt x="765" y="8175"/>
                  </a:lnTo>
                  <a:lnTo>
                    <a:pt x="764" y="8187"/>
                  </a:lnTo>
                  <a:lnTo>
                    <a:pt x="761" y="8193"/>
                  </a:lnTo>
                  <a:lnTo>
                    <a:pt x="760" y="8195"/>
                  </a:lnTo>
                  <a:lnTo>
                    <a:pt x="761" y="8198"/>
                  </a:lnTo>
                  <a:lnTo>
                    <a:pt x="761" y="8204"/>
                  </a:lnTo>
                  <a:lnTo>
                    <a:pt x="761" y="8207"/>
                  </a:lnTo>
                  <a:lnTo>
                    <a:pt x="759" y="8211"/>
                  </a:lnTo>
                  <a:lnTo>
                    <a:pt x="757" y="8214"/>
                  </a:lnTo>
                  <a:lnTo>
                    <a:pt x="752" y="8218"/>
                  </a:lnTo>
                  <a:lnTo>
                    <a:pt x="731" y="8228"/>
                  </a:lnTo>
                  <a:lnTo>
                    <a:pt x="719" y="8233"/>
                  </a:lnTo>
                  <a:lnTo>
                    <a:pt x="662" y="8256"/>
                  </a:lnTo>
                  <a:lnTo>
                    <a:pt x="662" y="8302"/>
                  </a:lnTo>
                  <a:lnTo>
                    <a:pt x="666" y="8303"/>
                  </a:lnTo>
                  <a:lnTo>
                    <a:pt x="672" y="8305"/>
                  </a:lnTo>
                  <a:lnTo>
                    <a:pt x="674" y="8307"/>
                  </a:lnTo>
                  <a:lnTo>
                    <a:pt x="675" y="8311"/>
                  </a:lnTo>
                  <a:lnTo>
                    <a:pt x="673" y="8317"/>
                  </a:lnTo>
                  <a:lnTo>
                    <a:pt x="667" y="8324"/>
                  </a:lnTo>
                  <a:lnTo>
                    <a:pt x="654" y="8339"/>
                  </a:lnTo>
                  <a:lnTo>
                    <a:pt x="643" y="8354"/>
                  </a:lnTo>
                  <a:lnTo>
                    <a:pt x="637" y="8364"/>
                  </a:lnTo>
                  <a:lnTo>
                    <a:pt x="635" y="8368"/>
                  </a:lnTo>
                  <a:lnTo>
                    <a:pt x="639" y="8371"/>
                  </a:lnTo>
                  <a:lnTo>
                    <a:pt x="646" y="8377"/>
                  </a:lnTo>
                  <a:lnTo>
                    <a:pt x="646" y="8378"/>
                  </a:lnTo>
                  <a:lnTo>
                    <a:pt x="646" y="8379"/>
                  </a:lnTo>
                  <a:lnTo>
                    <a:pt x="645" y="8381"/>
                  </a:lnTo>
                  <a:lnTo>
                    <a:pt x="642" y="8382"/>
                  </a:lnTo>
                  <a:lnTo>
                    <a:pt x="635" y="8381"/>
                  </a:lnTo>
                  <a:lnTo>
                    <a:pt x="621" y="8378"/>
                  </a:lnTo>
                  <a:lnTo>
                    <a:pt x="594" y="8372"/>
                  </a:lnTo>
                  <a:lnTo>
                    <a:pt x="578" y="8368"/>
                  </a:lnTo>
                  <a:lnTo>
                    <a:pt x="573" y="8365"/>
                  </a:lnTo>
                  <a:lnTo>
                    <a:pt x="571" y="8365"/>
                  </a:lnTo>
                  <a:lnTo>
                    <a:pt x="548" y="8349"/>
                  </a:lnTo>
                  <a:lnTo>
                    <a:pt x="511" y="8307"/>
                  </a:lnTo>
                  <a:lnTo>
                    <a:pt x="516" y="8305"/>
                  </a:lnTo>
                  <a:lnTo>
                    <a:pt x="521" y="8298"/>
                  </a:lnTo>
                  <a:lnTo>
                    <a:pt x="522" y="8296"/>
                  </a:lnTo>
                  <a:lnTo>
                    <a:pt x="522" y="8293"/>
                  </a:lnTo>
                  <a:lnTo>
                    <a:pt x="521" y="8291"/>
                  </a:lnTo>
                  <a:lnTo>
                    <a:pt x="518" y="8289"/>
                  </a:lnTo>
                  <a:lnTo>
                    <a:pt x="516" y="8286"/>
                  </a:lnTo>
                  <a:lnTo>
                    <a:pt x="511" y="8284"/>
                  </a:lnTo>
                  <a:lnTo>
                    <a:pt x="505" y="8283"/>
                  </a:lnTo>
                  <a:lnTo>
                    <a:pt x="498" y="8280"/>
                  </a:lnTo>
                  <a:lnTo>
                    <a:pt x="471" y="8273"/>
                  </a:lnTo>
                  <a:lnTo>
                    <a:pt x="456" y="8270"/>
                  </a:lnTo>
                  <a:lnTo>
                    <a:pt x="447" y="8267"/>
                  </a:lnTo>
                  <a:lnTo>
                    <a:pt x="446" y="8266"/>
                  </a:lnTo>
                  <a:lnTo>
                    <a:pt x="447" y="8267"/>
                  </a:lnTo>
                  <a:lnTo>
                    <a:pt x="447" y="8265"/>
                  </a:lnTo>
                  <a:lnTo>
                    <a:pt x="444" y="8258"/>
                  </a:lnTo>
                  <a:lnTo>
                    <a:pt x="432" y="8241"/>
                  </a:lnTo>
                  <a:lnTo>
                    <a:pt x="419" y="8224"/>
                  </a:lnTo>
                  <a:lnTo>
                    <a:pt x="411" y="8213"/>
                  </a:lnTo>
                  <a:lnTo>
                    <a:pt x="406" y="8207"/>
                  </a:lnTo>
                  <a:lnTo>
                    <a:pt x="405" y="8206"/>
                  </a:lnTo>
                  <a:lnTo>
                    <a:pt x="404" y="8201"/>
                  </a:lnTo>
                  <a:lnTo>
                    <a:pt x="400" y="8191"/>
                  </a:lnTo>
                  <a:lnTo>
                    <a:pt x="397" y="8186"/>
                  </a:lnTo>
                  <a:lnTo>
                    <a:pt x="391" y="8182"/>
                  </a:lnTo>
                  <a:lnTo>
                    <a:pt x="387" y="8181"/>
                  </a:lnTo>
                  <a:lnTo>
                    <a:pt x="384" y="8180"/>
                  </a:lnTo>
                  <a:lnTo>
                    <a:pt x="380" y="8181"/>
                  </a:lnTo>
                  <a:lnTo>
                    <a:pt x="375" y="8181"/>
                  </a:lnTo>
                  <a:lnTo>
                    <a:pt x="358" y="8186"/>
                  </a:lnTo>
                  <a:lnTo>
                    <a:pt x="346" y="8188"/>
                  </a:lnTo>
                  <a:lnTo>
                    <a:pt x="342" y="8189"/>
                  </a:lnTo>
                  <a:lnTo>
                    <a:pt x="339" y="8192"/>
                  </a:lnTo>
                  <a:lnTo>
                    <a:pt x="336" y="8195"/>
                  </a:lnTo>
                  <a:lnTo>
                    <a:pt x="334" y="8201"/>
                  </a:lnTo>
                  <a:lnTo>
                    <a:pt x="332" y="8209"/>
                  </a:lnTo>
                  <a:lnTo>
                    <a:pt x="332" y="8212"/>
                  </a:lnTo>
                  <a:lnTo>
                    <a:pt x="332" y="8217"/>
                  </a:lnTo>
                  <a:lnTo>
                    <a:pt x="328" y="8228"/>
                  </a:lnTo>
                  <a:lnTo>
                    <a:pt x="325" y="8234"/>
                  </a:lnTo>
                  <a:lnTo>
                    <a:pt x="322" y="8238"/>
                  </a:lnTo>
                  <a:lnTo>
                    <a:pt x="319" y="8239"/>
                  </a:lnTo>
                  <a:lnTo>
                    <a:pt x="318" y="8240"/>
                  </a:lnTo>
                  <a:lnTo>
                    <a:pt x="315" y="8241"/>
                  </a:lnTo>
                  <a:lnTo>
                    <a:pt x="315" y="8245"/>
                  </a:lnTo>
                  <a:lnTo>
                    <a:pt x="318" y="8251"/>
                  </a:lnTo>
                  <a:lnTo>
                    <a:pt x="320" y="8261"/>
                  </a:lnTo>
                  <a:lnTo>
                    <a:pt x="321" y="8266"/>
                  </a:lnTo>
                  <a:lnTo>
                    <a:pt x="322" y="8271"/>
                  </a:lnTo>
                  <a:lnTo>
                    <a:pt x="322" y="8274"/>
                  </a:lnTo>
                  <a:lnTo>
                    <a:pt x="321" y="8277"/>
                  </a:lnTo>
                  <a:lnTo>
                    <a:pt x="320" y="8279"/>
                  </a:lnTo>
                  <a:lnTo>
                    <a:pt x="319" y="8280"/>
                  </a:lnTo>
                  <a:lnTo>
                    <a:pt x="325" y="8286"/>
                  </a:lnTo>
                  <a:lnTo>
                    <a:pt x="355" y="8305"/>
                  </a:lnTo>
                  <a:lnTo>
                    <a:pt x="378" y="8317"/>
                  </a:lnTo>
                  <a:lnTo>
                    <a:pt x="395" y="8324"/>
                  </a:lnTo>
                  <a:lnTo>
                    <a:pt x="410" y="8330"/>
                  </a:lnTo>
                  <a:lnTo>
                    <a:pt x="421" y="8332"/>
                  </a:lnTo>
                  <a:lnTo>
                    <a:pt x="430" y="8336"/>
                  </a:lnTo>
                  <a:lnTo>
                    <a:pt x="436" y="8341"/>
                  </a:lnTo>
                  <a:lnTo>
                    <a:pt x="438" y="8343"/>
                  </a:lnTo>
                  <a:lnTo>
                    <a:pt x="439" y="8346"/>
                  </a:lnTo>
                  <a:lnTo>
                    <a:pt x="440" y="8351"/>
                  </a:lnTo>
                  <a:lnTo>
                    <a:pt x="440" y="8357"/>
                  </a:lnTo>
                  <a:lnTo>
                    <a:pt x="442" y="8368"/>
                  </a:lnTo>
                  <a:lnTo>
                    <a:pt x="444" y="8378"/>
                  </a:lnTo>
                  <a:lnTo>
                    <a:pt x="446" y="8387"/>
                  </a:lnTo>
                  <a:lnTo>
                    <a:pt x="450" y="8394"/>
                  </a:lnTo>
                  <a:lnTo>
                    <a:pt x="457" y="8403"/>
                  </a:lnTo>
                  <a:lnTo>
                    <a:pt x="459" y="8405"/>
                  </a:lnTo>
                  <a:lnTo>
                    <a:pt x="550" y="8426"/>
                  </a:lnTo>
                  <a:lnTo>
                    <a:pt x="554" y="8429"/>
                  </a:lnTo>
                  <a:lnTo>
                    <a:pt x="562" y="8437"/>
                  </a:lnTo>
                  <a:lnTo>
                    <a:pt x="567" y="8443"/>
                  </a:lnTo>
                  <a:lnTo>
                    <a:pt x="570" y="8449"/>
                  </a:lnTo>
                  <a:lnTo>
                    <a:pt x="574" y="8455"/>
                  </a:lnTo>
                  <a:lnTo>
                    <a:pt x="575" y="8461"/>
                  </a:lnTo>
                  <a:lnTo>
                    <a:pt x="575" y="8463"/>
                  </a:lnTo>
                  <a:lnTo>
                    <a:pt x="577" y="8467"/>
                  </a:lnTo>
                  <a:lnTo>
                    <a:pt x="580" y="8470"/>
                  </a:lnTo>
                  <a:lnTo>
                    <a:pt x="583" y="8474"/>
                  </a:lnTo>
                  <a:lnTo>
                    <a:pt x="591" y="8481"/>
                  </a:lnTo>
                  <a:lnTo>
                    <a:pt x="601" y="8489"/>
                  </a:lnTo>
                  <a:lnTo>
                    <a:pt x="619" y="8502"/>
                  </a:lnTo>
                  <a:lnTo>
                    <a:pt x="627" y="8507"/>
                  </a:lnTo>
                  <a:lnTo>
                    <a:pt x="632" y="8509"/>
                  </a:lnTo>
                  <a:lnTo>
                    <a:pt x="642" y="8518"/>
                  </a:lnTo>
                  <a:lnTo>
                    <a:pt x="648" y="8521"/>
                  </a:lnTo>
                  <a:lnTo>
                    <a:pt x="654" y="8527"/>
                  </a:lnTo>
                  <a:lnTo>
                    <a:pt x="659" y="8532"/>
                  </a:lnTo>
                  <a:lnTo>
                    <a:pt x="662" y="8538"/>
                  </a:lnTo>
                  <a:lnTo>
                    <a:pt x="669" y="8549"/>
                  </a:lnTo>
                  <a:lnTo>
                    <a:pt x="680" y="8564"/>
                  </a:lnTo>
                  <a:lnTo>
                    <a:pt x="691" y="8577"/>
                  </a:lnTo>
                  <a:lnTo>
                    <a:pt x="695" y="8581"/>
                  </a:lnTo>
                  <a:lnTo>
                    <a:pt x="747" y="8592"/>
                  </a:lnTo>
                  <a:lnTo>
                    <a:pt x="752" y="8600"/>
                  </a:lnTo>
                  <a:lnTo>
                    <a:pt x="764" y="8618"/>
                  </a:lnTo>
                  <a:lnTo>
                    <a:pt x="776" y="8639"/>
                  </a:lnTo>
                  <a:lnTo>
                    <a:pt x="783" y="8655"/>
                  </a:lnTo>
                  <a:lnTo>
                    <a:pt x="785" y="8666"/>
                  </a:lnTo>
                  <a:lnTo>
                    <a:pt x="787" y="8678"/>
                  </a:lnTo>
                  <a:lnTo>
                    <a:pt x="790" y="8685"/>
                  </a:lnTo>
                  <a:lnTo>
                    <a:pt x="793" y="8690"/>
                  </a:lnTo>
                  <a:lnTo>
                    <a:pt x="797" y="8695"/>
                  </a:lnTo>
                  <a:lnTo>
                    <a:pt x="802" y="8698"/>
                  </a:lnTo>
                  <a:lnTo>
                    <a:pt x="806" y="8701"/>
                  </a:lnTo>
                  <a:lnTo>
                    <a:pt x="811" y="8701"/>
                  </a:lnTo>
                  <a:lnTo>
                    <a:pt x="815" y="8701"/>
                  </a:lnTo>
                  <a:lnTo>
                    <a:pt x="819" y="8701"/>
                  </a:lnTo>
                  <a:lnTo>
                    <a:pt x="823" y="8701"/>
                  </a:lnTo>
                  <a:lnTo>
                    <a:pt x="826" y="8703"/>
                  </a:lnTo>
                  <a:lnTo>
                    <a:pt x="830" y="8708"/>
                  </a:lnTo>
                  <a:lnTo>
                    <a:pt x="835" y="8715"/>
                  </a:lnTo>
                  <a:lnTo>
                    <a:pt x="841" y="8725"/>
                  </a:lnTo>
                  <a:lnTo>
                    <a:pt x="842" y="8728"/>
                  </a:lnTo>
                  <a:lnTo>
                    <a:pt x="844" y="8734"/>
                  </a:lnTo>
                  <a:lnTo>
                    <a:pt x="848" y="8754"/>
                  </a:lnTo>
                  <a:lnTo>
                    <a:pt x="852" y="8776"/>
                  </a:lnTo>
                  <a:lnTo>
                    <a:pt x="856" y="8789"/>
                  </a:lnTo>
                  <a:lnTo>
                    <a:pt x="857" y="8793"/>
                  </a:lnTo>
                  <a:lnTo>
                    <a:pt x="859" y="8796"/>
                  </a:lnTo>
                  <a:lnTo>
                    <a:pt x="863" y="8799"/>
                  </a:lnTo>
                  <a:lnTo>
                    <a:pt x="868" y="8802"/>
                  </a:lnTo>
                  <a:lnTo>
                    <a:pt x="878" y="8809"/>
                  </a:lnTo>
                  <a:lnTo>
                    <a:pt x="890" y="8813"/>
                  </a:lnTo>
                  <a:lnTo>
                    <a:pt x="895" y="8814"/>
                  </a:lnTo>
                  <a:lnTo>
                    <a:pt x="901" y="8816"/>
                  </a:lnTo>
                  <a:lnTo>
                    <a:pt x="904" y="8820"/>
                  </a:lnTo>
                  <a:lnTo>
                    <a:pt x="908" y="8825"/>
                  </a:lnTo>
                  <a:lnTo>
                    <a:pt x="916" y="8835"/>
                  </a:lnTo>
                  <a:lnTo>
                    <a:pt x="926" y="8846"/>
                  </a:lnTo>
                  <a:lnTo>
                    <a:pt x="935" y="8858"/>
                  </a:lnTo>
                  <a:lnTo>
                    <a:pt x="943" y="8871"/>
                  </a:lnTo>
                  <a:lnTo>
                    <a:pt x="951" y="8885"/>
                  </a:lnTo>
                  <a:lnTo>
                    <a:pt x="956" y="8898"/>
                  </a:lnTo>
                  <a:lnTo>
                    <a:pt x="959" y="8910"/>
                  </a:lnTo>
                  <a:lnTo>
                    <a:pt x="960" y="8920"/>
                  </a:lnTo>
                  <a:lnTo>
                    <a:pt x="961" y="8927"/>
                  </a:lnTo>
                  <a:lnTo>
                    <a:pt x="963" y="8930"/>
                  </a:lnTo>
                  <a:lnTo>
                    <a:pt x="964" y="8932"/>
                  </a:lnTo>
                  <a:lnTo>
                    <a:pt x="966" y="8939"/>
                  </a:lnTo>
                  <a:lnTo>
                    <a:pt x="964" y="8946"/>
                  </a:lnTo>
                  <a:lnTo>
                    <a:pt x="964" y="8951"/>
                  </a:lnTo>
                  <a:lnTo>
                    <a:pt x="964" y="8956"/>
                  </a:lnTo>
                  <a:lnTo>
                    <a:pt x="968" y="8964"/>
                  </a:lnTo>
                  <a:lnTo>
                    <a:pt x="975" y="8976"/>
                  </a:lnTo>
                  <a:lnTo>
                    <a:pt x="982" y="8984"/>
                  </a:lnTo>
                  <a:lnTo>
                    <a:pt x="988" y="8990"/>
                  </a:lnTo>
                  <a:lnTo>
                    <a:pt x="990" y="8991"/>
                  </a:lnTo>
                  <a:lnTo>
                    <a:pt x="992" y="8992"/>
                  </a:lnTo>
                  <a:lnTo>
                    <a:pt x="993" y="8996"/>
                  </a:lnTo>
                  <a:lnTo>
                    <a:pt x="995" y="9002"/>
                  </a:lnTo>
                  <a:lnTo>
                    <a:pt x="995" y="9010"/>
                  </a:lnTo>
                  <a:lnTo>
                    <a:pt x="998" y="9029"/>
                  </a:lnTo>
                  <a:lnTo>
                    <a:pt x="999" y="9038"/>
                  </a:lnTo>
                  <a:lnTo>
                    <a:pt x="1001" y="9051"/>
                  </a:lnTo>
                  <a:lnTo>
                    <a:pt x="1026" y="9076"/>
                  </a:lnTo>
                  <a:lnTo>
                    <a:pt x="1023" y="9098"/>
                  </a:lnTo>
                  <a:lnTo>
                    <a:pt x="1026" y="9155"/>
                  </a:lnTo>
                  <a:lnTo>
                    <a:pt x="1111" y="9174"/>
                  </a:lnTo>
                  <a:lnTo>
                    <a:pt x="1146" y="9213"/>
                  </a:lnTo>
                  <a:lnTo>
                    <a:pt x="1168" y="9230"/>
                  </a:lnTo>
                  <a:lnTo>
                    <a:pt x="1192" y="9240"/>
                  </a:lnTo>
                  <a:lnTo>
                    <a:pt x="1196" y="9244"/>
                  </a:lnTo>
                  <a:lnTo>
                    <a:pt x="1204" y="9254"/>
                  </a:lnTo>
                  <a:lnTo>
                    <a:pt x="1209" y="9260"/>
                  </a:lnTo>
                  <a:lnTo>
                    <a:pt x="1212" y="9266"/>
                  </a:lnTo>
                  <a:lnTo>
                    <a:pt x="1216" y="9273"/>
                  </a:lnTo>
                  <a:lnTo>
                    <a:pt x="1217" y="9278"/>
                  </a:lnTo>
                  <a:lnTo>
                    <a:pt x="1225" y="9300"/>
                  </a:lnTo>
                  <a:lnTo>
                    <a:pt x="1231" y="9311"/>
                  </a:lnTo>
                  <a:lnTo>
                    <a:pt x="1261" y="9323"/>
                  </a:lnTo>
                  <a:lnTo>
                    <a:pt x="1265" y="9324"/>
                  </a:lnTo>
                  <a:lnTo>
                    <a:pt x="1275" y="9330"/>
                  </a:lnTo>
                  <a:lnTo>
                    <a:pt x="1280" y="9335"/>
                  </a:lnTo>
                  <a:lnTo>
                    <a:pt x="1284" y="9342"/>
                  </a:lnTo>
                  <a:lnTo>
                    <a:pt x="1287" y="9350"/>
                  </a:lnTo>
                  <a:lnTo>
                    <a:pt x="1288" y="9361"/>
                  </a:lnTo>
                  <a:lnTo>
                    <a:pt x="1289" y="9378"/>
                  </a:lnTo>
                  <a:lnTo>
                    <a:pt x="1290" y="9390"/>
                  </a:lnTo>
                  <a:lnTo>
                    <a:pt x="1290" y="9395"/>
                  </a:lnTo>
                  <a:lnTo>
                    <a:pt x="1291" y="9396"/>
                  </a:lnTo>
                  <a:lnTo>
                    <a:pt x="1304" y="9407"/>
                  </a:lnTo>
                  <a:lnTo>
                    <a:pt x="1306" y="9407"/>
                  </a:lnTo>
                  <a:lnTo>
                    <a:pt x="1310" y="9408"/>
                  </a:lnTo>
                  <a:lnTo>
                    <a:pt x="1313" y="9409"/>
                  </a:lnTo>
                  <a:lnTo>
                    <a:pt x="1316" y="9411"/>
                  </a:lnTo>
                  <a:lnTo>
                    <a:pt x="1320" y="9415"/>
                  </a:lnTo>
                  <a:lnTo>
                    <a:pt x="1323" y="9421"/>
                  </a:lnTo>
                  <a:lnTo>
                    <a:pt x="1339" y="9440"/>
                  </a:lnTo>
                  <a:lnTo>
                    <a:pt x="1346" y="9446"/>
                  </a:lnTo>
                  <a:lnTo>
                    <a:pt x="1346" y="9464"/>
                  </a:lnTo>
                  <a:lnTo>
                    <a:pt x="1354" y="9487"/>
                  </a:lnTo>
                  <a:lnTo>
                    <a:pt x="1387" y="9497"/>
                  </a:lnTo>
                  <a:lnTo>
                    <a:pt x="1391" y="9497"/>
                  </a:lnTo>
                  <a:lnTo>
                    <a:pt x="1399" y="9499"/>
                  </a:lnTo>
                  <a:lnTo>
                    <a:pt x="1404" y="9501"/>
                  </a:lnTo>
                  <a:lnTo>
                    <a:pt x="1407" y="9505"/>
                  </a:lnTo>
                  <a:lnTo>
                    <a:pt x="1411" y="9509"/>
                  </a:lnTo>
                  <a:lnTo>
                    <a:pt x="1412" y="9516"/>
                  </a:lnTo>
                  <a:lnTo>
                    <a:pt x="1410" y="9527"/>
                  </a:lnTo>
                  <a:lnTo>
                    <a:pt x="1408" y="9532"/>
                  </a:lnTo>
                  <a:lnTo>
                    <a:pt x="1413" y="9536"/>
                  </a:lnTo>
                  <a:lnTo>
                    <a:pt x="1428" y="9549"/>
                  </a:lnTo>
                  <a:lnTo>
                    <a:pt x="1438" y="9557"/>
                  </a:lnTo>
                  <a:lnTo>
                    <a:pt x="1446" y="9562"/>
                  </a:lnTo>
                  <a:lnTo>
                    <a:pt x="1453" y="9566"/>
                  </a:lnTo>
                  <a:lnTo>
                    <a:pt x="1458" y="9568"/>
                  </a:lnTo>
                  <a:lnTo>
                    <a:pt x="1463" y="9571"/>
                  </a:lnTo>
                  <a:lnTo>
                    <a:pt x="1465" y="9572"/>
                  </a:lnTo>
                  <a:lnTo>
                    <a:pt x="1469" y="9575"/>
                  </a:lnTo>
                  <a:lnTo>
                    <a:pt x="1472" y="9579"/>
                  </a:lnTo>
                  <a:lnTo>
                    <a:pt x="1478" y="9587"/>
                  </a:lnTo>
                  <a:lnTo>
                    <a:pt x="1484" y="9593"/>
                  </a:lnTo>
                  <a:lnTo>
                    <a:pt x="1489" y="9595"/>
                  </a:lnTo>
                  <a:lnTo>
                    <a:pt x="1491" y="9595"/>
                  </a:lnTo>
                  <a:lnTo>
                    <a:pt x="1490" y="9593"/>
                  </a:lnTo>
                  <a:lnTo>
                    <a:pt x="1490" y="9588"/>
                  </a:lnTo>
                  <a:lnTo>
                    <a:pt x="1491" y="9587"/>
                  </a:lnTo>
                  <a:lnTo>
                    <a:pt x="1493" y="9587"/>
                  </a:lnTo>
                  <a:lnTo>
                    <a:pt x="1498" y="9591"/>
                  </a:lnTo>
                  <a:lnTo>
                    <a:pt x="1504" y="9599"/>
                  </a:lnTo>
                  <a:lnTo>
                    <a:pt x="1513" y="9607"/>
                  </a:lnTo>
                  <a:lnTo>
                    <a:pt x="1524" y="9617"/>
                  </a:lnTo>
                  <a:lnTo>
                    <a:pt x="1536" y="9625"/>
                  </a:lnTo>
                  <a:lnTo>
                    <a:pt x="1546" y="9632"/>
                  </a:lnTo>
                  <a:lnTo>
                    <a:pt x="1565" y="9644"/>
                  </a:lnTo>
                  <a:lnTo>
                    <a:pt x="1572" y="9647"/>
                  </a:lnTo>
                  <a:lnTo>
                    <a:pt x="1570" y="9649"/>
                  </a:lnTo>
                  <a:lnTo>
                    <a:pt x="1565" y="9653"/>
                  </a:lnTo>
                  <a:lnTo>
                    <a:pt x="1564" y="9658"/>
                  </a:lnTo>
                  <a:lnTo>
                    <a:pt x="1563" y="9664"/>
                  </a:lnTo>
                  <a:lnTo>
                    <a:pt x="1563" y="9671"/>
                  </a:lnTo>
                  <a:lnTo>
                    <a:pt x="1564" y="9680"/>
                  </a:lnTo>
                  <a:lnTo>
                    <a:pt x="1570" y="9695"/>
                  </a:lnTo>
                  <a:lnTo>
                    <a:pt x="1574" y="9701"/>
                  </a:lnTo>
                  <a:lnTo>
                    <a:pt x="1576" y="9705"/>
                  </a:lnTo>
                  <a:lnTo>
                    <a:pt x="1578" y="9716"/>
                  </a:lnTo>
                  <a:lnTo>
                    <a:pt x="1580" y="9723"/>
                  </a:lnTo>
                  <a:lnTo>
                    <a:pt x="1582" y="9729"/>
                  </a:lnTo>
                  <a:lnTo>
                    <a:pt x="1584" y="9734"/>
                  </a:lnTo>
                  <a:lnTo>
                    <a:pt x="1587" y="9738"/>
                  </a:lnTo>
                  <a:lnTo>
                    <a:pt x="1588" y="9743"/>
                  </a:lnTo>
                  <a:lnTo>
                    <a:pt x="1590" y="9749"/>
                  </a:lnTo>
                  <a:lnTo>
                    <a:pt x="1591" y="9756"/>
                  </a:lnTo>
                  <a:lnTo>
                    <a:pt x="1592" y="9765"/>
                  </a:lnTo>
                  <a:lnTo>
                    <a:pt x="1590" y="9781"/>
                  </a:lnTo>
                  <a:lnTo>
                    <a:pt x="1588" y="9791"/>
                  </a:lnTo>
                  <a:lnTo>
                    <a:pt x="1587" y="9795"/>
                  </a:lnTo>
                  <a:lnTo>
                    <a:pt x="1587" y="9799"/>
                  </a:lnTo>
                  <a:lnTo>
                    <a:pt x="1585" y="9802"/>
                  </a:lnTo>
                  <a:lnTo>
                    <a:pt x="1587" y="9807"/>
                  </a:lnTo>
                  <a:lnTo>
                    <a:pt x="1594" y="9819"/>
                  </a:lnTo>
                  <a:lnTo>
                    <a:pt x="1600" y="9830"/>
                  </a:lnTo>
                  <a:lnTo>
                    <a:pt x="1604" y="9842"/>
                  </a:lnTo>
                  <a:lnTo>
                    <a:pt x="1609" y="9854"/>
                  </a:lnTo>
                  <a:lnTo>
                    <a:pt x="1615" y="9862"/>
                  </a:lnTo>
                  <a:lnTo>
                    <a:pt x="1616" y="9867"/>
                  </a:lnTo>
                  <a:lnTo>
                    <a:pt x="1617" y="9868"/>
                  </a:lnTo>
                  <a:lnTo>
                    <a:pt x="1618" y="9873"/>
                  </a:lnTo>
                  <a:lnTo>
                    <a:pt x="1622" y="9880"/>
                  </a:lnTo>
                  <a:lnTo>
                    <a:pt x="1630" y="9891"/>
                  </a:lnTo>
                  <a:lnTo>
                    <a:pt x="1635" y="9897"/>
                  </a:lnTo>
                  <a:lnTo>
                    <a:pt x="1640" y="9899"/>
                  </a:lnTo>
                  <a:lnTo>
                    <a:pt x="1643" y="9901"/>
                  </a:lnTo>
                  <a:lnTo>
                    <a:pt x="1647" y="9902"/>
                  </a:lnTo>
                  <a:lnTo>
                    <a:pt x="1649" y="9904"/>
                  </a:lnTo>
                  <a:lnTo>
                    <a:pt x="1652" y="9905"/>
                  </a:lnTo>
                  <a:lnTo>
                    <a:pt x="1654" y="9908"/>
                  </a:lnTo>
                  <a:lnTo>
                    <a:pt x="1655" y="9913"/>
                  </a:lnTo>
                  <a:lnTo>
                    <a:pt x="1656" y="9924"/>
                  </a:lnTo>
                  <a:lnTo>
                    <a:pt x="1657" y="9932"/>
                  </a:lnTo>
                  <a:lnTo>
                    <a:pt x="1657" y="9941"/>
                  </a:lnTo>
                  <a:lnTo>
                    <a:pt x="1657" y="9954"/>
                  </a:lnTo>
                  <a:lnTo>
                    <a:pt x="1656" y="9964"/>
                  </a:lnTo>
                  <a:lnTo>
                    <a:pt x="1655" y="9969"/>
                  </a:lnTo>
                  <a:lnTo>
                    <a:pt x="1655" y="9972"/>
                  </a:lnTo>
                  <a:lnTo>
                    <a:pt x="1657" y="9979"/>
                  </a:lnTo>
                  <a:lnTo>
                    <a:pt x="1660" y="9983"/>
                  </a:lnTo>
                  <a:lnTo>
                    <a:pt x="1662" y="9985"/>
                  </a:lnTo>
                  <a:lnTo>
                    <a:pt x="1665" y="9986"/>
                  </a:lnTo>
                  <a:lnTo>
                    <a:pt x="1667" y="9986"/>
                  </a:lnTo>
                  <a:lnTo>
                    <a:pt x="1669" y="9987"/>
                  </a:lnTo>
                  <a:lnTo>
                    <a:pt x="1672" y="9989"/>
                  </a:lnTo>
                  <a:lnTo>
                    <a:pt x="1673" y="9991"/>
                  </a:lnTo>
                  <a:lnTo>
                    <a:pt x="1674" y="9995"/>
                  </a:lnTo>
                  <a:lnTo>
                    <a:pt x="1674" y="10005"/>
                  </a:lnTo>
                  <a:lnTo>
                    <a:pt x="1673" y="10017"/>
                  </a:lnTo>
                  <a:lnTo>
                    <a:pt x="1669" y="10028"/>
                  </a:lnTo>
                  <a:lnTo>
                    <a:pt x="1668" y="10039"/>
                  </a:lnTo>
                  <a:lnTo>
                    <a:pt x="1669" y="10048"/>
                  </a:lnTo>
                  <a:lnTo>
                    <a:pt x="1672" y="10055"/>
                  </a:lnTo>
                  <a:lnTo>
                    <a:pt x="1673" y="10059"/>
                  </a:lnTo>
                  <a:lnTo>
                    <a:pt x="1674" y="10061"/>
                  </a:lnTo>
                  <a:lnTo>
                    <a:pt x="1693" y="10085"/>
                  </a:lnTo>
                  <a:lnTo>
                    <a:pt x="1712" y="10080"/>
                  </a:lnTo>
                  <a:lnTo>
                    <a:pt x="1724" y="10140"/>
                  </a:lnTo>
                  <a:lnTo>
                    <a:pt x="1705" y="10175"/>
                  </a:lnTo>
                  <a:lnTo>
                    <a:pt x="1712" y="10214"/>
                  </a:lnTo>
                  <a:lnTo>
                    <a:pt x="1732" y="10244"/>
                  </a:lnTo>
                  <a:lnTo>
                    <a:pt x="1735" y="10244"/>
                  </a:lnTo>
                  <a:lnTo>
                    <a:pt x="1744" y="10245"/>
                  </a:lnTo>
                  <a:lnTo>
                    <a:pt x="1747" y="10246"/>
                  </a:lnTo>
                  <a:lnTo>
                    <a:pt x="1752" y="10248"/>
                  </a:lnTo>
                  <a:lnTo>
                    <a:pt x="1757" y="10252"/>
                  </a:lnTo>
                  <a:lnTo>
                    <a:pt x="1759" y="10258"/>
                  </a:lnTo>
                  <a:lnTo>
                    <a:pt x="1770" y="10280"/>
                  </a:lnTo>
                  <a:lnTo>
                    <a:pt x="1775" y="10291"/>
                  </a:lnTo>
                  <a:lnTo>
                    <a:pt x="1780" y="10318"/>
                  </a:lnTo>
                  <a:lnTo>
                    <a:pt x="1794" y="10329"/>
                  </a:lnTo>
                  <a:lnTo>
                    <a:pt x="1797" y="10331"/>
                  </a:lnTo>
                  <a:lnTo>
                    <a:pt x="1803" y="10337"/>
                  </a:lnTo>
                  <a:lnTo>
                    <a:pt x="1806" y="10342"/>
                  </a:lnTo>
                  <a:lnTo>
                    <a:pt x="1810" y="10346"/>
                  </a:lnTo>
                  <a:lnTo>
                    <a:pt x="1812" y="10351"/>
                  </a:lnTo>
                  <a:lnTo>
                    <a:pt x="1813" y="10356"/>
                  </a:lnTo>
                  <a:lnTo>
                    <a:pt x="1819" y="10373"/>
                  </a:lnTo>
                  <a:lnTo>
                    <a:pt x="1822" y="10381"/>
                  </a:lnTo>
                  <a:lnTo>
                    <a:pt x="1844" y="10391"/>
                  </a:lnTo>
                  <a:lnTo>
                    <a:pt x="1845" y="10390"/>
                  </a:lnTo>
                  <a:lnTo>
                    <a:pt x="1850" y="10386"/>
                  </a:lnTo>
                  <a:lnTo>
                    <a:pt x="1853" y="10386"/>
                  </a:lnTo>
                  <a:lnTo>
                    <a:pt x="1857" y="10386"/>
                  </a:lnTo>
                  <a:lnTo>
                    <a:pt x="1863" y="10390"/>
                  </a:lnTo>
                  <a:lnTo>
                    <a:pt x="1869" y="10395"/>
                  </a:lnTo>
                  <a:lnTo>
                    <a:pt x="1879" y="10404"/>
                  </a:lnTo>
                  <a:lnTo>
                    <a:pt x="1886" y="10409"/>
                  </a:lnTo>
                  <a:lnTo>
                    <a:pt x="1890" y="10411"/>
                  </a:lnTo>
                  <a:lnTo>
                    <a:pt x="1892" y="10414"/>
                  </a:lnTo>
                  <a:lnTo>
                    <a:pt x="1895" y="10417"/>
                  </a:lnTo>
                  <a:lnTo>
                    <a:pt x="1896" y="10422"/>
                  </a:lnTo>
                  <a:lnTo>
                    <a:pt x="1897" y="10428"/>
                  </a:lnTo>
                  <a:lnTo>
                    <a:pt x="1897" y="10428"/>
                  </a:lnTo>
                  <a:lnTo>
                    <a:pt x="1899" y="10430"/>
                  </a:lnTo>
                  <a:lnTo>
                    <a:pt x="1904" y="10441"/>
                  </a:lnTo>
                  <a:lnTo>
                    <a:pt x="1909" y="10453"/>
                  </a:lnTo>
                  <a:lnTo>
                    <a:pt x="1914" y="10458"/>
                  </a:lnTo>
                  <a:lnTo>
                    <a:pt x="1917" y="10463"/>
                  </a:lnTo>
                  <a:lnTo>
                    <a:pt x="1923" y="10471"/>
                  </a:lnTo>
                  <a:lnTo>
                    <a:pt x="1925" y="10475"/>
                  </a:lnTo>
                  <a:lnTo>
                    <a:pt x="1925" y="10479"/>
                  </a:lnTo>
                  <a:lnTo>
                    <a:pt x="1924" y="10481"/>
                  </a:lnTo>
                  <a:lnTo>
                    <a:pt x="1924" y="10482"/>
                  </a:lnTo>
                  <a:lnTo>
                    <a:pt x="1924" y="10484"/>
                  </a:lnTo>
                  <a:lnTo>
                    <a:pt x="1927" y="10486"/>
                  </a:lnTo>
                  <a:lnTo>
                    <a:pt x="1931" y="10488"/>
                  </a:lnTo>
                  <a:lnTo>
                    <a:pt x="1940" y="10490"/>
                  </a:lnTo>
                  <a:lnTo>
                    <a:pt x="1949" y="10493"/>
                  </a:lnTo>
                  <a:lnTo>
                    <a:pt x="1956" y="10493"/>
                  </a:lnTo>
                  <a:lnTo>
                    <a:pt x="1962" y="10493"/>
                  </a:lnTo>
                  <a:lnTo>
                    <a:pt x="1968" y="10493"/>
                  </a:lnTo>
                  <a:lnTo>
                    <a:pt x="1970" y="10492"/>
                  </a:lnTo>
                  <a:lnTo>
                    <a:pt x="1973" y="10493"/>
                  </a:lnTo>
                  <a:lnTo>
                    <a:pt x="1975" y="10494"/>
                  </a:lnTo>
                  <a:lnTo>
                    <a:pt x="1975" y="10499"/>
                  </a:lnTo>
                  <a:lnTo>
                    <a:pt x="1975" y="10506"/>
                  </a:lnTo>
                  <a:lnTo>
                    <a:pt x="1975" y="10510"/>
                  </a:lnTo>
                  <a:lnTo>
                    <a:pt x="1976" y="10515"/>
                  </a:lnTo>
                  <a:lnTo>
                    <a:pt x="1977" y="10526"/>
                  </a:lnTo>
                  <a:lnTo>
                    <a:pt x="1979" y="10535"/>
                  </a:lnTo>
                  <a:lnTo>
                    <a:pt x="1977" y="10540"/>
                  </a:lnTo>
                  <a:lnTo>
                    <a:pt x="1979" y="10543"/>
                  </a:lnTo>
                  <a:lnTo>
                    <a:pt x="1986" y="10551"/>
                  </a:lnTo>
                  <a:lnTo>
                    <a:pt x="2001" y="10564"/>
                  </a:lnTo>
                  <a:lnTo>
                    <a:pt x="2004" y="10567"/>
                  </a:lnTo>
                  <a:lnTo>
                    <a:pt x="2007" y="10567"/>
                  </a:lnTo>
                  <a:lnTo>
                    <a:pt x="2013" y="10569"/>
                  </a:lnTo>
                  <a:lnTo>
                    <a:pt x="2015" y="10572"/>
                  </a:lnTo>
                  <a:lnTo>
                    <a:pt x="2019" y="10574"/>
                  </a:lnTo>
                  <a:lnTo>
                    <a:pt x="2022" y="10579"/>
                  </a:lnTo>
                  <a:lnTo>
                    <a:pt x="2025" y="10584"/>
                  </a:lnTo>
                  <a:lnTo>
                    <a:pt x="2027" y="10590"/>
                  </a:lnTo>
                  <a:lnTo>
                    <a:pt x="2027" y="10592"/>
                  </a:lnTo>
                  <a:lnTo>
                    <a:pt x="2027" y="10597"/>
                  </a:lnTo>
                  <a:lnTo>
                    <a:pt x="2029" y="10607"/>
                  </a:lnTo>
                  <a:lnTo>
                    <a:pt x="2032" y="10615"/>
                  </a:lnTo>
                  <a:lnTo>
                    <a:pt x="2034" y="10621"/>
                  </a:lnTo>
                  <a:lnTo>
                    <a:pt x="2038" y="10626"/>
                  </a:lnTo>
                  <a:lnTo>
                    <a:pt x="2040" y="10630"/>
                  </a:lnTo>
                  <a:lnTo>
                    <a:pt x="2045" y="10634"/>
                  </a:lnTo>
                  <a:lnTo>
                    <a:pt x="2046" y="10636"/>
                  </a:lnTo>
                  <a:lnTo>
                    <a:pt x="2100" y="10667"/>
                  </a:lnTo>
                  <a:lnTo>
                    <a:pt x="2105" y="10672"/>
                  </a:lnTo>
                  <a:lnTo>
                    <a:pt x="2114" y="10683"/>
                  </a:lnTo>
                  <a:lnTo>
                    <a:pt x="2119" y="10690"/>
                  </a:lnTo>
                  <a:lnTo>
                    <a:pt x="2124" y="10697"/>
                  </a:lnTo>
                  <a:lnTo>
                    <a:pt x="2127" y="10703"/>
                  </a:lnTo>
                  <a:lnTo>
                    <a:pt x="2128" y="10709"/>
                  </a:lnTo>
                  <a:lnTo>
                    <a:pt x="2130" y="10719"/>
                  </a:lnTo>
                  <a:lnTo>
                    <a:pt x="2133" y="10729"/>
                  </a:lnTo>
                  <a:lnTo>
                    <a:pt x="2137" y="10736"/>
                  </a:lnTo>
                  <a:lnTo>
                    <a:pt x="2139" y="10739"/>
                  </a:lnTo>
                  <a:lnTo>
                    <a:pt x="2169" y="10752"/>
                  </a:lnTo>
                  <a:lnTo>
                    <a:pt x="2172" y="10756"/>
                  </a:lnTo>
                  <a:lnTo>
                    <a:pt x="2183" y="10775"/>
                  </a:lnTo>
                  <a:lnTo>
                    <a:pt x="2191" y="10789"/>
                  </a:lnTo>
                  <a:lnTo>
                    <a:pt x="2200" y="10801"/>
                  </a:lnTo>
                  <a:lnTo>
                    <a:pt x="2208" y="10808"/>
                  </a:lnTo>
                  <a:lnTo>
                    <a:pt x="2210" y="10810"/>
                  </a:lnTo>
                  <a:lnTo>
                    <a:pt x="2229" y="10827"/>
                  </a:lnTo>
                  <a:lnTo>
                    <a:pt x="2230" y="10826"/>
                  </a:lnTo>
                  <a:lnTo>
                    <a:pt x="2232" y="10824"/>
                  </a:lnTo>
                  <a:lnTo>
                    <a:pt x="2234" y="10826"/>
                  </a:lnTo>
                  <a:lnTo>
                    <a:pt x="2235" y="10828"/>
                  </a:lnTo>
                  <a:lnTo>
                    <a:pt x="2236" y="10833"/>
                  </a:lnTo>
                  <a:lnTo>
                    <a:pt x="2237" y="10840"/>
                  </a:lnTo>
                  <a:lnTo>
                    <a:pt x="2238" y="10855"/>
                  </a:lnTo>
                  <a:lnTo>
                    <a:pt x="2237" y="10863"/>
                  </a:lnTo>
                  <a:lnTo>
                    <a:pt x="2237" y="10870"/>
                  </a:lnTo>
                  <a:lnTo>
                    <a:pt x="2237" y="10879"/>
                  </a:lnTo>
                  <a:lnTo>
                    <a:pt x="2242" y="10889"/>
                  </a:lnTo>
                  <a:lnTo>
                    <a:pt x="2248" y="10900"/>
                  </a:lnTo>
                  <a:lnTo>
                    <a:pt x="2254" y="10908"/>
                  </a:lnTo>
                  <a:lnTo>
                    <a:pt x="2257" y="10912"/>
                  </a:lnTo>
                  <a:lnTo>
                    <a:pt x="2258" y="10911"/>
                  </a:lnTo>
                  <a:lnTo>
                    <a:pt x="2262" y="10911"/>
                  </a:lnTo>
                  <a:lnTo>
                    <a:pt x="2264" y="10912"/>
                  </a:lnTo>
                  <a:lnTo>
                    <a:pt x="2265" y="10915"/>
                  </a:lnTo>
                  <a:lnTo>
                    <a:pt x="2267" y="10921"/>
                  </a:lnTo>
                  <a:lnTo>
                    <a:pt x="2268" y="10931"/>
                  </a:lnTo>
                  <a:lnTo>
                    <a:pt x="2267" y="10935"/>
                  </a:lnTo>
                  <a:lnTo>
                    <a:pt x="2265" y="10939"/>
                  </a:lnTo>
                  <a:lnTo>
                    <a:pt x="2264" y="10943"/>
                  </a:lnTo>
                  <a:lnTo>
                    <a:pt x="2262" y="10945"/>
                  </a:lnTo>
                  <a:lnTo>
                    <a:pt x="2256" y="10950"/>
                  </a:lnTo>
                  <a:lnTo>
                    <a:pt x="2251" y="10953"/>
                  </a:lnTo>
                  <a:lnTo>
                    <a:pt x="2249" y="10955"/>
                  </a:lnTo>
                  <a:lnTo>
                    <a:pt x="2248" y="10957"/>
                  </a:lnTo>
                  <a:lnTo>
                    <a:pt x="2248" y="10959"/>
                  </a:lnTo>
                  <a:lnTo>
                    <a:pt x="2248" y="10961"/>
                  </a:lnTo>
                  <a:lnTo>
                    <a:pt x="2254" y="10966"/>
                  </a:lnTo>
                  <a:lnTo>
                    <a:pt x="2264" y="10974"/>
                  </a:lnTo>
                  <a:lnTo>
                    <a:pt x="2277" y="10983"/>
                  </a:lnTo>
                  <a:lnTo>
                    <a:pt x="2287" y="10991"/>
                  </a:lnTo>
                  <a:lnTo>
                    <a:pt x="2291" y="10997"/>
                  </a:lnTo>
                  <a:lnTo>
                    <a:pt x="2294" y="11003"/>
                  </a:lnTo>
                  <a:lnTo>
                    <a:pt x="2294" y="11010"/>
                  </a:lnTo>
                  <a:lnTo>
                    <a:pt x="2293" y="11012"/>
                  </a:lnTo>
                  <a:lnTo>
                    <a:pt x="2320" y="11048"/>
                  </a:lnTo>
                  <a:lnTo>
                    <a:pt x="2320" y="11087"/>
                  </a:lnTo>
                  <a:lnTo>
                    <a:pt x="2339" y="11103"/>
                  </a:lnTo>
                  <a:lnTo>
                    <a:pt x="2353" y="11133"/>
                  </a:lnTo>
                  <a:lnTo>
                    <a:pt x="2376" y="11155"/>
                  </a:lnTo>
                  <a:lnTo>
                    <a:pt x="2382" y="11180"/>
                  </a:lnTo>
                  <a:lnTo>
                    <a:pt x="2380" y="11182"/>
                  </a:lnTo>
                  <a:lnTo>
                    <a:pt x="2376" y="11188"/>
                  </a:lnTo>
                  <a:lnTo>
                    <a:pt x="2375" y="11192"/>
                  </a:lnTo>
                  <a:lnTo>
                    <a:pt x="2375" y="11196"/>
                  </a:lnTo>
                  <a:lnTo>
                    <a:pt x="2376" y="11201"/>
                  </a:lnTo>
                  <a:lnTo>
                    <a:pt x="2380" y="11207"/>
                  </a:lnTo>
                  <a:lnTo>
                    <a:pt x="2392" y="11226"/>
                  </a:lnTo>
                  <a:lnTo>
                    <a:pt x="2396" y="11234"/>
                  </a:lnTo>
                  <a:lnTo>
                    <a:pt x="2398" y="11241"/>
                  </a:lnTo>
                  <a:lnTo>
                    <a:pt x="2396" y="11259"/>
                  </a:lnTo>
                  <a:lnTo>
                    <a:pt x="2391" y="11277"/>
                  </a:lnTo>
                  <a:lnTo>
                    <a:pt x="2388" y="11284"/>
                  </a:lnTo>
                  <a:lnTo>
                    <a:pt x="2385" y="11283"/>
                  </a:lnTo>
                  <a:lnTo>
                    <a:pt x="2379" y="11281"/>
                  </a:lnTo>
                  <a:lnTo>
                    <a:pt x="2375" y="11283"/>
                  </a:lnTo>
                  <a:lnTo>
                    <a:pt x="2372" y="11285"/>
                  </a:lnTo>
                  <a:lnTo>
                    <a:pt x="2369" y="11288"/>
                  </a:lnTo>
                  <a:lnTo>
                    <a:pt x="2369" y="11294"/>
                  </a:lnTo>
                  <a:lnTo>
                    <a:pt x="2373" y="11313"/>
                  </a:lnTo>
                  <a:lnTo>
                    <a:pt x="2376" y="11327"/>
                  </a:lnTo>
                  <a:lnTo>
                    <a:pt x="2379" y="11343"/>
                  </a:lnTo>
                  <a:lnTo>
                    <a:pt x="2380" y="11349"/>
                  </a:lnTo>
                  <a:lnTo>
                    <a:pt x="2372" y="11363"/>
                  </a:lnTo>
                  <a:lnTo>
                    <a:pt x="2370" y="11363"/>
                  </a:lnTo>
                  <a:lnTo>
                    <a:pt x="2368" y="11365"/>
                  </a:lnTo>
                  <a:lnTo>
                    <a:pt x="2368" y="11366"/>
                  </a:lnTo>
                  <a:lnTo>
                    <a:pt x="2370" y="11370"/>
                  </a:lnTo>
                  <a:lnTo>
                    <a:pt x="2374" y="11373"/>
                  </a:lnTo>
                  <a:lnTo>
                    <a:pt x="2380" y="11379"/>
                  </a:lnTo>
                  <a:lnTo>
                    <a:pt x="2386" y="11384"/>
                  </a:lnTo>
                  <a:lnTo>
                    <a:pt x="2392" y="11386"/>
                  </a:lnTo>
                  <a:lnTo>
                    <a:pt x="2396" y="11388"/>
                  </a:lnTo>
                  <a:lnTo>
                    <a:pt x="2400" y="11389"/>
                  </a:lnTo>
                  <a:lnTo>
                    <a:pt x="2403" y="11390"/>
                  </a:lnTo>
                  <a:lnTo>
                    <a:pt x="2406" y="11391"/>
                  </a:lnTo>
                  <a:lnTo>
                    <a:pt x="2407" y="11395"/>
                  </a:lnTo>
                  <a:lnTo>
                    <a:pt x="2407" y="11401"/>
                  </a:lnTo>
                  <a:lnTo>
                    <a:pt x="2407" y="11412"/>
                  </a:lnTo>
                  <a:lnTo>
                    <a:pt x="2406" y="11422"/>
                  </a:lnTo>
                  <a:lnTo>
                    <a:pt x="2407" y="11430"/>
                  </a:lnTo>
                  <a:lnTo>
                    <a:pt x="2409" y="11442"/>
                  </a:lnTo>
                  <a:lnTo>
                    <a:pt x="2419" y="11464"/>
                  </a:lnTo>
                  <a:lnTo>
                    <a:pt x="2424" y="11473"/>
                  </a:lnTo>
                  <a:lnTo>
                    <a:pt x="2424" y="11471"/>
                  </a:lnTo>
                  <a:lnTo>
                    <a:pt x="2425" y="11471"/>
                  </a:lnTo>
                  <a:lnTo>
                    <a:pt x="2429" y="11474"/>
                  </a:lnTo>
                  <a:lnTo>
                    <a:pt x="2437" y="11483"/>
                  </a:lnTo>
                  <a:lnTo>
                    <a:pt x="2446" y="11493"/>
                  </a:lnTo>
                  <a:lnTo>
                    <a:pt x="2452" y="11497"/>
                  </a:lnTo>
                  <a:lnTo>
                    <a:pt x="2454" y="11500"/>
                  </a:lnTo>
                  <a:lnTo>
                    <a:pt x="2457" y="11502"/>
                  </a:lnTo>
                  <a:lnTo>
                    <a:pt x="2458" y="11506"/>
                  </a:lnTo>
                  <a:lnTo>
                    <a:pt x="2459" y="11510"/>
                  </a:lnTo>
                  <a:lnTo>
                    <a:pt x="2460" y="11517"/>
                  </a:lnTo>
                  <a:lnTo>
                    <a:pt x="2463" y="11522"/>
                  </a:lnTo>
                  <a:lnTo>
                    <a:pt x="2464" y="11527"/>
                  </a:lnTo>
                  <a:lnTo>
                    <a:pt x="2467" y="11538"/>
                  </a:lnTo>
                  <a:lnTo>
                    <a:pt x="2468" y="11547"/>
                  </a:lnTo>
                  <a:lnTo>
                    <a:pt x="2467" y="11551"/>
                  </a:lnTo>
                  <a:lnTo>
                    <a:pt x="2470" y="11553"/>
                  </a:lnTo>
                  <a:lnTo>
                    <a:pt x="2478" y="11560"/>
                  </a:lnTo>
                  <a:lnTo>
                    <a:pt x="2494" y="11573"/>
                  </a:lnTo>
                  <a:lnTo>
                    <a:pt x="2497" y="11576"/>
                  </a:lnTo>
                  <a:lnTo>
                    <a:pt x="2497" y="11584"/>
                  </a:lnTo>
                  <a:lnTo>
                    <a:pt x="2497" y="11608"/>
                  </a:lnTo>
                  <a:lnTo>
                    <a:pt x="2499" y="11624"/>
                  </a:lnTo>
                  <a:lnTo>
                    <a:pt x="2503" y="11633"/>
                  </a:lnTo>
                  <a:lnTo>
                    <a:pt x="2505" y="11638"/>
                  </a:lnTo>
                  <a:lnTo>
                    <a:pt x="2505" y="11639"/>
                  </a:lnTo>
                  <a:lnTo>
                    <a:pt x="2505" y="11666"/>
                  </a:lnTo>
                  <a:lnTo>
                    <a:pt x="2505" y="11759"/>
                  </a:lnTo>
                  <a:lnTo>
                    <a:pt x="2494" y="11797"/>
                  </a:lnTo>
                  <a:lnTo>
                    <a:pt x="2457" y="11841"/>
                  </a:lnTo>
                  <a:lnTo>
                    <a:pt x="2424" y="11876"/>
                  </a:lnTo>
                  <a:lnTo>
                    <a:pt x="2409" y="11899"/>
                  </a:lnTo>
                  <a:lnTo>
                    <a:pt x="2376" y="11899"/>
                  </a:lnTo>
                  <a:lnTo>
                    <a:pt x="2372" y="11888"/>
                  </a:lnTo>
                  <a:lnTo>
                    <a:pt x="2369" y="11878"/>
                  </a:lnTo>
                  <a:lnTo>
                    <a:pt x="2369" y="11869"/>
                  </a:lnTo>
                  <a:lnTo>
                    <a:pt x="2369" y="11866"/>
                  </a:lnTo>
                  <a:lnTo>
                    <a:pt x="2333" y="11857"/>
                  </a:lnTo>
                  <a:lnTo>
                    <a:pt x="2316" y="11880"/>
                  </a:lnTo>
                  <a:lnTo>
                    <a:pt x="2313" y="11880"/>
                  </a:lnTo>
                  <a:lnTo>
                    <a:pt x="2302" y="11883"/>
                  </a:lnTo>
                  <a:lnTo>
                    <a:pt x="2296" y="11886"/>
                  </a:lnTo>
                  <a:lnTo>
                    <a:pt x="2290" y="11891"/>
                  </a:lnTo>
                  <a:lnTo>
                    <a:pt x="2285" y="11895"/>
                  </a:lnTo>
                  <a:lnTo>
                    <a:pt x="2281" y="11901"/>
                  </a:lnTo>
                  <a:lnTo>
                    <a:pt x="2278" y="11908"/>
                  </a:lnTo>
                  <a:lnTo>
                    <a:pt x="2277" y="11914"/>
                  </a:lnTo>
                  <a:lnTo>
                    <a:pt x="2277" y="11920"/>
                  </a:lnTo>
                  <a:lnTo>
                    <a:pt x="2277" y="11926"/>
                  </a:lnTo>
                  <a:lnTo>
                    <a:pt x="2278" y="11937"/>
                  </a:lnTo>
                  <a:lnTo>
                    <a:pt x="2281" y="11948"/>
                  </a:lnTo>
                  <a:lnTo>
                    <a:pt x="2283" y="11958"/>
                  </a:lnTo>
                  <a:lnTo>
                    <a:pt x="2285" y="11964"/>
                  </a:lnTo>
                  <a:lnTo>
                    <a:pt x="2288" y="11971"/>
                  </a:lnTo>
                  <a:lnTo>
                    <a:pt x="2289" y="11984"/>
                  </a:lnTo>
                  <a:lnTo>
                    <a:pt x="2293" y="11998"/>
                  </a:lnTo>
                  <a:lnTo>
                    <a:pt x="2296" y="12009"/>
                  </a:lnTo>
                  <a:lnTo>
                    <a:pt x="2298" y="12014"/>
                  </a:lnTo>
                  <a:lnTo>
                    <a:pt x="2301" y="12017"/>
                  </a:lnTo>
                  <a:lnTo>
                    <a:pt x="2314" y="12027"/>
                  </a:lnTo>
                  <a:lnTo>
                    <a:pt x="2316" y="12027"/>
                  </a:lnTo>
                  <a:lnTo>
                    <a:pt x="2320" y="12030"/>
                  </a:lnTo>
                  <a:lnTo>
                    <a:pt x="2321" y="12032"/>
                  </a:lnTo>
                  <a:lnTo>
                    <a:pt x="2322" y="12037"/>
                  </a:lnTo>
                  <a:lnTo>
                    <a:pt x="2322" y="12042"/>
                  </a:lnTo>
                  <a:lnTo>
                    <a:pt x="2322" y="12049"/>
                  </a:lnTo>
                  <a:lnTo>
                    <a:pt x="2320" y="12065"/>
                  </a:lnTo>
                  <a:lnTo>
                    <a:pt x="2319" y="12079"/>
                  </a:lnTo>
                  <a:lnTo>
                    <a:pt x="2317" y="12089"/>
                  </a:lnTo>
                  <a:lnTo>
                    <a:pt x="2316" y="12092"/>
                  </a:lnTo>
                  <a:lnTo>
                    <a:pt x="2328" y="12112"/>
                  </a:lnTo>
                  <a:lnTo>
                    <a:pt x="2329" y="12112"/>
                  </a:lnTo>
                  <a:lnTo>
                    <a:pt x="2333" y="12114"/>
                  </a:lnTo>
                  <a:lnTo>
                    <a:pt x="2336" y="12116"/>
                  </a:lnTo>
                  <a:lnTo>
                    <a:pt x="2340" y="12120"/>
                  </a:lnTo>
                  <a:lnTo>
                    <a:pt x="2343" y="12124"/>
                  </a:lnTo>
                  <a:lnTo>
                    <a:pt x="2347" y="12131"/>
                  </a:lnTo>
                  <a:lnTo>
                    <a:pt x="2350" y="12138"/>
                  </a:lnTo>
                  <a:lnTo>
                    <a:pt x="2355" y="12143"/>
                  </a:lnTo>
                  <a:lnTo>
                    <a:pt x="2359" y="12147"/>
                  </a:lnTo>
                  <a:lnTo>
                    <a:pt x="2362" y="12149"/>
                  </a:lnTo>
                  <a:lnTo>
                    <a:pt x="2366" y="12151"/>
                  </a:lnTo>
                  <a:lnTo>
                    <a:pt x="2369" y="12154"/>
                  </a:lnTo>
                  <a:lnTo>
                    <a:pt x="2372" y="12157"/>
                  </a:lnTo>
                  <a:lnTo>
                    <a:pt x="2374" y="12161"/>
                  </a:lnTo>
                  <a:lnTo>
                    <a:pt x="2376" y="12169"/>
                  </a:lnTo>
                  <a:lnTo>
                    <a:pt x="2375" y="12175"/>
                  </a:lnTo>
                  <a:lnTo>
                    <a:pt x="2375" y="12184"/>
                  </a:lnTo>
                  <a:lnTo>
                    <a:pt x="2376" y="12200"/>
                  </a:lnTo>
                  <a:lnTo>
                    <a:pt x="2379" y="12208"/>
                  </a:lnTo>
                  <a:lnTo>
                    <a:pt x="2381" y="12215"/>
                  </a:lnTo>
                  <a:lnTo>
                    <a:pt x="2383" y="12220"/>
                  </a:lnTo>
                  <a:lnTo>
                    <a:pt x="2387" y="12223"/>
                  </a:lnTo>
                  <a:lnTo>
                    <a:pt x="2394" y="12229"/>
                  </a:lnTo>
                  <a:lnTo>
                    <a:pt x="2405" y="12235"/>
                  </a:lnTo>
                  <a:lnTo>
                    <a:pt x="2418" y="12243"/>
                  </a:lnTo>
                  <a:lnTo>
                    <a:pt x="2429" y="12251"/>
                  </a:lnTo>
                  <a:lnTo>
                    <a:pt x="2439" y="12255"/>
                  </a:lnTo>
                  <a:lnTo>
                    <a:pt x="2442" y="12256"/>
                  </a:lnTo>
                  <a:lnTo>
                    <a:pt x="2444" y="12259"/>
                  </a:lnTo>
                  <a:lnTo>
                    <a:pt x="2457" y="12277"/>
                  </a:lnTo>
                  <a:lnTo>
                    <a:pt x="2466" y="12287"/>
                  </a:lnTo>
                  <a:lnTo>
                    <a:pt x="2474" y="12294"/>
                  </a:lnTo>
                  <a:lnTo>
                    <a:pt x="2478" y="12297"/>
                  </a:lnTo>
                  <a:lnTo>
                    <a:pt x="2483" y="12298"/>
                  </a:lnTo>
                  <a:lnTo>
                    <a:pt x="2488" y="12298"/>
                  </a:lnTo>
                  <a:lnTo>
                    <a:pt x="2494" y="12298"/>
                  </a:lnTo>
                  <a:lnTo>
                    <a:pt x="2511" y="12300"/>
                  </a:lnTo>
                  <a:lnTo>
                    <a:pt x="2531" y="12303"/>
                  </a:lnTo>
                  <a:lnTo>
                    <a:pt x="2540" y="12304"/>
                  </a:lnTo>
                  <a:lnTo>
                    <a:pt x="2550" y="12305"/>
                  </a:lnTo>
                  <a:lnTo>
                    <a:pt x="2558" y="12305"/>
                  </a:lnTo>
                  <a:lnTo>
                    <a:pt x="2565" y="12304"/>
                  </a:lnTo>
                  <a:lnTo>
                    <a:pt x="2578" y="12301"/>
                  </a:lnTo>
                  <a:lnTo>
                    <a:pt x="2589" y="12300"/>
                  </a:lnTo>
                  <a:lnTo>
                    <a:pt x="2595" y="12299"/>
                  </a:lnTo>
                  <a:lnTo>
                    <a:pt x="2599" y="12297"/>
                  </a:lnTo>
                  <a:lnTo>
                    <a:pt x="2603" y="12293"/>
                  </a:lnTo>
                  <a:lnTo>
                    <a:pt x="2607" y="12287"/>
                  </a:lnTo>
                  <a:lnTo>
                    <a:pt x="2615" y="12266"/>
                  </a:lnTo>
                  <a:lnTo>
                    <a:pt x="2617" y="12260"/>
                  </a:lnTo>
                  <a:lnTo>
                    <a:pt x="2621" y="12258"/>
                  </a:lnTo>
                  <a:lnTo>
                    <a:pt x="2629" y="12254"/>
                  </a:lnTo>
                  <a:lnTo>
                    <a:pt x="2635" y="12254"/>
                  </a:lnTo>
                  <a:lnTo>
                    <a:pt x="2642" y="12254"/>
                  </a:lnTo>
                  <a:lnTo>
                    <a:pt x="2649" y="12255"/>
                  </a:lnTo>
                  <a:lnTo>
                    <a:pt x="2656" y="12260"/>
                  </a:lnTo>
                  <a:lnTo>
                    <a:pt x="2664" y="12264"/>
                  </a:lnTo>
                  <a:lnTo>
                    <a:pt x="2674" y="12267"/>
                  </a:lnTo>
                  <a:lnTo>
                    <a:pt x="2684" y="12269"/>
                  </a:lnTo>
                  <a:lnTo>
                    <a:pt x="2696" y="12271"/>
                  </a:lnTo>
                  <a:lnTo>
                    <a:pt x="2714" y="12271"/>
                  </a:lnTo>
                  <a:lnTo>
                    <a:pt x="2721" y="12271"/>
                  </a:lnTo>
                  <a:lnTo>
                    <a:pt x="2727" y="12274"/>
                  </a:lnTo>
                  <a:lnTo>
                    <a:pt x="2740" y="12281"/>
                  </a:lnTo>
                  <a:lnTo>
                    <a:pt x="2758" y="12291"/>
                  </a:lnTo>
                  <a:lnTo>
                    <a:pt x="2777" y="12298"/>
                  </a:lnTo>
                  <a:lnTo>
                    <a:pt x="2793" y="12303"/>
                  </a:lnTo>
                  <a:lnTo>
                    <a:pt x="2805" y="12306"/>
                  </a:lnTo>
                  <a:lnTo>
                    <a:pt x="2811" y="12308"/>
                  </a:lnTo>
                  <a:lnTo>
                    <a:pt x="2814" y="12311"/>
                  </a:lnTo>
                  <a:lnTo>
                    <a:pt x="2818" y="12314"/>
                  </a:lnTo>
                  <a:lnTo>
                    <a:pt x="2820" y="12320"/>
                  </a:lnTo>
                  <a:lnTo>
                    <a:pt x="2821" y="12329"/>
                  </a:lnTo>
                  <a:lnTo>
                    <a:pt x="2821" y="12333"/>
                  </a:lnTo>
                  <a:lnTo>
                    <a:pt x="2824" y="12337"/>
                  </a:lnTo>
                  <a:lnTo>
                    <a:pt x="2833" y="12345"/>
                  </a:lnTo>
                  <a:lnTo>
                    <a:pt x="2847" y="12353"/>
                  </a:lnTo>
                  <a:lnTo>
                    <a:pt x="2860" y="12359"/>
                  </a:lnTo>
                  <a:lnTo>
                    <a:pt x="2869" y="12363"/>
                  </a:lnTo>
                  <a:lnTo>
                    <a:pt x="2872" y="12364"/>
                  </a:lnTo>
                  <a:lnTo>
                    <a:pt x="2877" y="12399"/>
                  </a:lnTo>
                  <a:lnTo>
                    <a:pt x="2875" y="12399"/>
                  </a:lnTo>
                  <a:lnTo>
                    <a:pt x="2869" y="12399"/>
                  </a:lnTo>
                  <a:lnTo>
                    <a:pt x="2867" y="12402"/>
                  </a:lnTo>
                  <a:lnTo>
                    <a:pt x="2869" y="12404"/>
                  </a:lnTo>
                  <a:lnTo>
                    <a:pt x="2871" y="12408"/>
                  </a:lnTo>
                  <a:lnTo>
                    <a:pt x="2877" y="12412"/>
                  </a:lnTo>
                  <a:lnTo>
                    <a:pt x="2892" y="12423"/>
                  </a:lnTo>
                  <a:lnTo>
                    <a:pt x="2903" y="12428"/>
                  </a:lnTo>
                  <a:lnTo>
                    <a:pt x="2910" y="12429"/>
                  </a:lnTo>
                  <a:lnTo>
                    <a:pt x="2913" y="12429"/>
                  </a:lnTo>
                  <a:lnTo>
                    <a:pt x="2935" y="12432"/>
                  </a:lnTo>
                  <a:lnTo>
                    <a:pt x="2965" y="12441"/>
                  </a:lnTo>
                  <a:lnTo>
                    <a:pt x="3026" y="12441"/>
                  </a:lnTo>
                  <a:lnTo>
                    <a:pt x="3080" y="12487"/>
                  </a:lnTo>
                  <a:lnTo>
                    <a:pt x="3138" y="12470"/>
                  </a:lnTo>
                  <a:lnTo>
                    <a:pt x="3181" y="12476"/>
                  </a:lnTo>
                  <a:lnTo>
                    <a:pt x="3211" y="12478"/>
                  </a:lnTo>
                  <a:lnTo>
                    <a:pt x="3213" y="12477"/>
                  </a:lnTo>
                  <a:lnTo>
                    <a:pt x="3222" y="12475"/>
                  </a:lnTo>
                  <a:lnTo>
                    <a:pt x="3232" y="12471"/>
                  </a:lnTo>
                  <a:lnTo>
                    <a:pt x="3244" y="12470"/>
                  </a:lnTo>
                  <a:lnTo>
                    <a:pt x="3250" y="12469"/>
                  </a:lnTo>
                  <a:lnTo>
                    <a:pt x="3256" y="12467"/>
                  </a:lnTo>
                  <a:lnTo>
                    <a:pt x="3263" y="12463"/>
                  </a:lnTo>
                  <a:lnTo>
                    <a:pt x="3268" y="12458"/>
                  </a:lnTo>
                  <a:lnTo>
                    <a:pt x="3276" y="12450"/>
                  </a:lnTo>
                  <a:lnTo>
                    <a:pt x="3279" y="12445"/>
                  </a:lnTo>
                  <a:lnTo>
                    <a:pt x="3277" y="12444"/>
                  </a:lnTo>
                  <a:lnTo>
                    <a:pt x="3275" y="12442"/>
                  </a:lnTo>
                  <a:lnTo>
                    <a:pt x="3276" y="12442"/>
                  </a:lnTo>
                  <a:lnTo>
                    <a:pt x="3279" y="12441"/>
                  </a:lnTo>
                  <a:lnTo>
                    <a:pt x="3287" y="12442"/>
                  </a:lnTo>
                  <a:lnTo>
                    <a:pt x="3298" y="12443"/>
                  </a:lnTo>
                  <a:lnTo>
                    <a:pt x="3322" y="12445"/>
                  </a:lnTo>
                  <a:lnTo>
                    <a:pt x="3336" y="12445"/>
                  </a:lnTo>
                  <a:lnTo>
                    <a:pt x="3343" y="12444"/>
                  </a:lnTo>
                  <a:lnTo>
                    <a:pt x="3346" y="12443"/>
                  </a:lnTo>
                  <a:lnTo>
                    <a:pt x="3350" y="12438"/>
                  </a:lnTo>
                  <a:lnTo>
                    <a:pt x="3362" y="12425"/>
                  </a:lnTo>
                  <a:lnTo>
                    <a:pt x="3370" y="12419"/>
                  </a:lnTo>
                  <a:lnTo>
                    <a:pt x="3379" y="12414"/>
                  </a:lnTo>
                  <a:lnTo>
                    <a:pt x="3387" y="12408"/>
                  </a:lnTo>
                  <a:lnTo>
                    <a:pt x="3394" y="12405"/>
                  </a:lnTo>
                  <a:lnTo>
                    <a:pt x="3401" y="12402"/>
                  </a:lnTo>
                  <a:lnTo>
                    <a:pt x="3408" y="12398"/>
                  </a:lnTo>
                  <a:lnTo>
                    <a:pt x="3413" y="12393"/>
                  </a:lnTo>
                  <a:lnTo>
                    <a:pt x="3418" y="12389"/>
                  </a:lnTo>
                  <a:lnTo>
                    <a:pt x="3425" y="12380"/>
                  </a:lnTo>
                  <a:lnTo>
                    <a:pt x="3427" y="12377"/>
                  </a:lnTo>
                  <a:lnTo>
                    <a:pt x="3426" y="12376"/>
                  </a:lnTo>
                  <a:lnTo>
                    <a:pt x="3426" y="12373"/>
                  </a:lnTo>
                  <a:lnTo>
                    <a:pt x="3427" y="12371"/>
                  </a:lnTo>
                  <a:lnTo>
                    <a:pt x="3431" y="12370"/>
                  </a:lnTo>
                  <a:lnTo>
                    <a:pt x="3436" y="12367"/>
                  </a:lnTo>
                  <a:lnTo>
                    <a:pt x="3446" y="12366"/>
                  </a:lnTo>
                  <a:lnTo>
                    <a:pt x="3455" y="12365"/>
                  </a:lnTo>
                  <a:lnTo>
                    <a:pt x="3460" y="12363"/>
                  </a:lnTo>
                  <a:lnTo>
                    <a:pt x="3462" y="12362"/>
                  </a:lnTo>
                  <a:lnTo>
                    <a:pt x="3464" y="12359"/>
                  </a:lnTo>
                  <a:lnTo>
                    <a:pt x="3465" y="12357"/>
                  </a:lnTo>
                  <a:lnTo>
                    <a:pt x="3468" y="12356"/>
                  </a:lnTo>
                  <a:lnTo>
                    <a:pt x="3473" y="12354"/>
                  </a:lnTo>
                  <a:lnTo>
                    <a:pt x="3481" y="12356"/>
                  </a:lnTo>
                  <a:lnTo>
                    <a:pt x="3497" y="12357"/>
                  </a:lnTo>
                  <a:lnTo>
                    <a:pt x="3504" y="12356"/>
                  </a:lnTo>
                  <a:lnTo>
                    <a:pt x="3512" y="12356"/>
                  </a:lnTo>
                  <a:lnTo>
                    <a:pt x="3529" y="12358"/>
                  </a:lnTo>
                  <a:lnTo>
                    <a:pt x="3549" y="12362"/>
                  </a:lnTo>
                  <a:lnTo>
                    <a:pt x="3560" y="12363"/>
                  </a:lnTo>
                  <a:lnTo>
                    <a:pt x="3571" y="12364"/>
                  </a:lnTo>
                  <a:lnTo>
                    <a:pt x="3583" y="12364"/>
                  </a:lnTo>
                  <a:lnTo>
                    <a:pt x="3589" y="12363"/>
                  </a:lnTo>
                  <a:lnTo>
                    <a:pt x="3591" y="12360"/>
                  </a:lnTo>
                  <a:lnTo>
                    <a:pt x="3591" y="12358"/>
                  </a:lnTo>
                  <a:lnTo>
                    <a:pt x="3591" y="12354"/>
                  </a:lnTo>
                  <a:lnTo>
                    <a:pt x="3593" y="12352"/>
                  </a:lnTo>
                  <a:lnTo>
                    <a:pt x="3597" y="12350"/>
                  </a:lnTo>
                  <a:lnTo>
                    <a:pt x="3605" y="12349"/>
                  </a:lnTo>
                  <a:lnTo>
                    <a:pt x="3618" y="12350"/>
                  </a:lnTo>
                  <a:lnTo>
                    <a:pt x="3647" y="12352"/>
                  </a:lnTo>
                  <a:lnTo>
                    <a:pt x="3665" y="12352"/>
                  </a:lnTo>
                  <a:lnTo>
                    <a:pt x="3676" y="12351"/>
                  </a:lnTo>
                  <a:lnTo>
                    <a:pt x="3678" y="12350"/>
                  </a:lnTo>
                  <a:lnTo>
                    <a:pt x="3677" y="12350"/>
                  </a:lnTo>
                  <a:lnTo>
                    <a:pt x="3676" y="12347"/>
                  </a:lnTo>
                  <a:lnTo>
                    <a:pt x="3676" y="12345"/>
                  </a:lnTo>
                  <a:lnTo>
                    <a:pt x="3676" y="12341"/>
                  </a:lnTo>
                  <a:lnTo>
                    <a:pt x="3678" y="12338"/>
                  </a:lnTo>
                  <a:lnTo>
                    <a:pt x="3682" y="12333"/>
                  </a:lnTo>
                  <a:lnTo>
                    <a:pt x="3687" y="12326"/>
                  </a:lnTo>
                  <a:lnTo>
                    <a:pt x="3688" y="12321"/>
                  </a:lnTo>
                  <a:lnTo>
                    <a:pt x="3693" y="12319"/>
                  </a:lnTo>
                  <a:lnTo>
                    <a:pt x="3703" y="12314"/>
                  </a:lnTo>
                  <a:lnTo>
                    <a:pt x="3720" y="12307"/>
                  </a:lnTo>
                  <a:lnTo>
                    <a:pt x="3734" y="12299"/>
                  </a:lnTo>
                  <a:lnTo>
                    <a:pt x="3743" y="12293"/>
                  </a:lnTo>
                  <a:lnTo>
                    <a:pt x="3747" y="12290"/>
                  </a:lnTo>
                  <a:lnTo>
                    <a:pt x="3748" y="12288"/>
                  </a:lnTo>
                  <a:lnTo>
                    <a:pt x="3766" y="12271"/>
                  </a:lnTo>
                  <a:lnTo>
                    <a:pt x="3778" y="12258"/>
                  </a:lnTo>
                  <a:lnTo>
                    <a:pt x="3784" y="12251"/>
                  </a:lnTo>
                  <a:lnTo>
                    <a:pt x="3786" y="12247"/>
                  </a:lnTo>
                  <a:lnTo>
                    <a:pt x="3789" y="12245"/>
                  </a:lnTo>
                  <a:lnTo>
                    <a:pt x="3794" y="12241"/>
                  </a:lnTo>
                  <a:lnTo>
                    <a:pt x="3802" y="12238"/>
                  </a:lnTo>
                  <a:lnTo>
                    <a:pt x="3817" y="12233"/>
                  </a:lnTo>
                  <a:lnTo>
                    <a:pt x="3826" y="12233"/>
                  </a:lnTo>
                  <a:lnTo>
                    <a:pt x="3830" y="12232"/>
                  </a:lnTo>
                  <a:lnTo>
                    <a:pt x="3834" y="12229"/>
                  </a:lnTo>
                  <a:lnTo>
                    <a:pt x="3839" y="12226"/>
                  </a:lnTo>
                  <a:lnTo>
                    <a:pt x="3846" y="12219"/>
                  </a:lnTo>
                  <a:lnTo>
                    <a:pt x="3858" y="12206"/>
                  </a:lnTo>
                  <a:lnTo>
                    <a:pt x="3865" y="12197"/>
                  </a:lnTo>
                  <a:lnTo>
                    <a:pt x="3868" y="12194"/>
                  </a:lnTo>
                  <a:lnTo>
                    <a:pt x="3870" y="12190"/>
                  </a:lnTo>
                  <a:lnTo>
                    <a:pt x="3872" y="12186"/>
                  </a:lnTo>
                  <a:lnTo>
                    <a:pt x="3873" y="12181"/>
                  </a:lnTo>
                  <a:lnTo>
                    <a:pt x="3876" y="12167"/>
                  </a:lnTo>
                  <a:lnTo>
                    <a:pt x="3880" y="12151"/>
                  </a:lnTo>
                  <a:lnTo>
                    <a:pt x="3885" y="12144"/>
                  </a:lnTo>
                  <a:lnTo>
                    <a:pt x="3890" y="12136"/>
                  </a:lnTo>
                  <a:lnTo>
                    <a:pt x="3896" y="12129"/>
                  </a:lnTo>
                  <a:lnTo>
                    <a:pt x="3903" y="12123"/>
                  </a:lnTo>
                  <a:lnTo>
                    <a:pt x="3917" y="12112"/>
                  </a:lnTo>
                  <a:lnTo>
                    <a:pt x="3928" y="12103"/>
                  </a:lnTo>
                  <a:lnTo>
                    <a:pt x="3932" y="12098"/>
                  </a:lnTo>
                  <a:lnTo>
                    <a:pt x="3935" y="12094"/>
                  </a:lnTo>
                  <a:lnTo>
                    <a:pt x="3937" y="12088"/>
                  </a:lnTo>
                  <a:lnTo>
                    <a:pt x="3938" y="12082"/>
                  </a:lnTo>
                  <a:lnTo>
                    <a:pt x="3944" y="12059"/>
                  </a:lnTo>
                  <a:lnTo>
                    <a:pt x="3946" y="12049"/>
                  </a:lnTo>
                  <a:lnTo>
                    <a:pt x="3969" y="12003"/>
                  </a:lnTo>
                  <a:lnTo>
                    <a:pt x="3990" y="11984"/>
                  </a:lnTo>
                  <a:lnTo>
                    <a:pt x="4004" y="11961"/>
                  </a:lnTo>
                  <a:lnTo>
                    <a:pt x="4010" y="11937"/>
                  </a:lnTo>
                  <a:lnTo>
                    <a:pt x="4034" y="11896"/>
                  </a:lnTo>
                  <a:lnTo>
                    <a:pt x="4037" y="11836"/>
                  </a:lnTo>
                  <a:lnTo>
                    <a:pt x="4067" y="11830"/>
                  </a:lnTo>
                  <a:lnTo>
                    <a:pt x="4081" y="11833"/>
                  </a:lnTo>
                  <a:lnTo>
                    <a:pt x="4146" y="11833"/>
                  </a:lnTo>
                  <a:lnTo>
                    <a:pt x="4168" y="11828"/>
                  </a:lnTo>
                  <a:lnTo>
                    <a:pt x="4253" y="11759"/>
                  </a:lnTo>
                  <a:lnTo>
                    <a:pt x="4295" y="11689"/>
                  </a:lnTo>
                  <a:lnTo>
                    <a:pt x="4292" y="11683"/>
                  </a:lnTo>
                  <a:lnTo>
                    <a:pt x="4289" y="11671"/>
                  </a:lnTo>
                  <a:lnTo>
                    <a:pt x="4284" y="11657"/>
                  </a:lnTo>
                  <a:lnTo>
                    <a:pt x="4280" y="11644"/>
                  </a:lnTo>
                  <a:lnTo>
                    <a:pt x="4278" y="11630"/>
                  </a:lnTo>
                  <a:lnTo>
                    <a:pt x="4277" y="11611"/>
                  </a:lnTo>
                  <a:lnTo>
                    <a:pt x="4276" y="11594"/>
                  </a:lnTo>
                  <a:lnTo>
                    <a:pt x="4275" y="11587"/>
                  </a:lnTo>
                  <a:lnTo>
                    <a:pt x="4308" y="11538"/>
                  </a:lnTo>
                  <a:lnTo>
                    <a:pt x="4341" y="11516"/>
                  </a:lnTo>
                  <a:lnTo>
                    <a:pt x="4365" y="11510"/>
                  </a:lnTo>
                  <a:lnTo>
                    <a:pt x="4390" y="11475"/>
                  </a:lnTo>
                  <a:lnTo>
                    <a:pt x="4409" y="11444"/>
                  </a:lnTo>
                  <a:lnTo>
                    <a:pt x="4442" y="11434"/>
                  </a:lnTo>
                  <a:lnTo>
                    <a:pt x="4474" y="11431"/>
                  </a:lnTo>
                  <a:lnTo>
                    <a:pt x="4479" y="11430"/>
                  </a:lnTo>
                  <a:lnTo>
                    <a:pt x="4491" y="11428"/>
                  </a:lnTo>
                  <a:lnTo>
                    <a:pt x="4499" y="11425"/>
                  </a:lnTo>
                  <a:lnTo>
                    <a:pt x="4507" y="11423"/>
                  </a:lnTo>
                  <a:lnTo>
                    <a:pt x="4515" y="11419"/>
                  </a:lnTo>
                  <a:lnTo>
                    <a:pt x="4524" y="11415"/>
                  </a:lnTo>
                  <a:lnTo>
                    <a:pt x="4539" y="11406"/>
                  </a:lnTo>
                  <a:lnTo>
                    <a:pt x="4550" y="11402"/>
                  </a:lnTo>
                  <a:lnTo>
                    <a:pt x="4557" y="11398"/>
                  </a:lnTo>
                  <a:lnTo>
                    <a:pt x="4559" y="11398"/>
                  </a:lnTo>
                  <a:lnTo>
                    <a:pt x="4590" y="11401"/>
                  </a:lnTo>
                  <a:lnTo>
                    <a:pt x="4652" y="11379"/>
                  </a:lnTo>
                  <a:lnTo>
                    <a:pt x="4658" y="11352"/>
                  </a:lnTo>
                  <a:lnTo>
                    <a:pt x="4690" y="11332"/>
                  </a:lnTo>
                  <a:lnTo>
                    <a:pt x="4689" y="11332"/>
                  </a:lnTo>
                  <a:lnTo>
                    <a:pt x="4689" y="11329"/>
                  </a:lnTo>
                  <a:lnTo>
                    <a:pt x="4690" y="11326"/>
                  </a:lnTo>
                  <a:lnTo>
                    <a:pt x="4694" y="11325"/>
                  </a:lnTo>
                  <a:lnTo>
                    <a:pt x="4701" y="11321"/>
                  </a:lnTo>
                  <a:lnTo>
                    <a:pt x="4710" y="11319"/>
                  </a:lnTo>
                  <a:lnTo>
                    <a:pt x="4729" y="11312"/>
                  </a:lnTo>
                  <a:lnTo>
                    <a:pt x="4743" y="11306"/>
                  </a:lnTo>
                  <a:lnTo>
                    <a:pt x="4752" y="11301"/>
                  </a:lnTo>
                  <a:lnTo>
                    <a:pt x="4754" y="11300"/>
                  </a:lnTo>
                  <a:lnTo>
                    <a:pt x="4789" y="11261"/>
                  </a:lnTo>
                  <a:lnTo>
                    <a:pt x="4825" y="11261"/>
                  </a:lnTo>
                  <a:lnTo>
                    <a:pt x="4893" y="11236"/>
                  </a:lnTo>
                  <a:lnTo>
                    <a:pt x="4947" y="11212"/>
                  </a:lnTo>
                  <a:lnTo>
                    <a:pt x="4950" y="11209"/>
                  </a:lnTo>
                  <a:lnTo>
                    <a:pt x="4953" y="11203"/>
                  </a:lnTo>
                  <a:lnTo>
                    <a:pt x="4957" y="11200"/>
                  </a:lnTo>
                  <a:lnTo>
                    <a:pt x="4962" y="11198"/>
                  </a:lnTo>
                  <a:lnTo>
                    <a:pt x="4966" y="11195"/>
                  </a:lnTo>
                  <a:lnTo>
                    <a:pt x="4972" y="11196"/>
                  </a:lnTo>
                  <a:lnTo>
                    <a:pt x="4982" y="11196"/>
                  </a:lnTo>
                  <a:lnTo>
                    <a:pt x="4986" y="11195"/>
                  </a:lnTo>
                  <a:lnTo>
                    <a:pt x="4990" y="11195"/>
                  </a:lnTo>
                  <a:lnTo>
                    <a:pt x="4994" y="11196"/>
                  </a:lnTo>
                  <a:lnTo>
                    <a:pt x="4998" y="11198"/>
                  </a:lnTo>
                  <a:lnTo>
                    <a:pt x="5005" y="11201"/>
                  </a:lnTo>
                  <a:lnTo>
                    <a:pt x="5015" y="11207"/>
                  </a:lnTo>
                  <a:lnTo>
                    <a:pt x="5018" y="11209"/>
                  </a:lnTo>
                  <a:lnTo>
                    <a:pt x="5022" y="11211"/>
                  </a:lnTo>
                  <a:lnTo>
                    <a:pt x="5035" y="11212"/>
                  </a:lnTo>
                  <a:lnTo>
                    <a:pt x="5054" y="11214"/>
                  </a:lnTo>
                  <a:lnTo>
                    <a:pt x="5069" y="11218"/>
                  </a:lnTo>
                  <a:lnTo>
                    <a:pt x="5076" y="11220"/>
                  </a:lnTo>
                  <a:lnTo>
                    <a:pt x="5081" y="11223"/>
                  </a:lnTo>
                  <a:lnTo>
                    <a:pt x="5084" y="11227"/>
                  </a:lnTo>
                  <a:lnTo>
                    <a:pt x="5087" y="11232"/>
                  </a:lnTo>
                  <a:lnTo>
                    <a:pt x="5090" y="11239"/>
                  </a:lnTo>
                  <a:lnTo>
                    <a:pt x="5091" y="11244"/>
                  </a:lnTo>
                  <a:lnTo>
                    <a:pt x="5095" y="11249"/>
                  </a:lnTo>
                  <a:lnTo>
                    <a:pt x="5101" y="11259"/>
                  </a:lnTo>
                  <a:lnTo>
                    <a:pt x="5108" y="11268"/>
                  </a:lnTo>
                  <a:lnTo>
                    <a:pt x="5115" y="11273"/>
                  </a:lnTo>
                  <a:lnTo>
                    <a:pt x="5119" y="11274"/>
                  </a:lnTo>
                  <a:lnTo>
                    <a:pt x="5120" y="11275"/>
                  </a:lnTo>
                  <a:lnTo>
                    <a:pt x="5134" y="11261"/>
                  </a:lnTo>
                  <a:lnTo>
                    <a:pt x="5139" y="11242"/>
                  </a:lnTo>
                  <a:lnTo>
                    <a:pt x="5155" y="11223"/>
                  </a:lnTo>
                  <a:lnTo>
                    <a:pt x="5178" y="11199"/>
                  </a:lnTo>
                  <a:lnTo>
                    <a:pt x="5175" y="11195"/>
                  </a:lnTo>
                  <a:lnTo>
                    <a:pt x="5174" y="11187"/>
                  </a:lnTo>
                  <a:lnTo>
                    <a:pt x="5175" y="11182"/>
                  </a:lnTo>
                  <a:lnTo>
                    <a:pt x="5179" y="11179"/>
                  </a:lnTo>
                  <a:lnTo>
                    <a:pt x="5181" y="11177"/>
                  </a:lnTo>
                  <a:lnTo>
                    <a:pt x="5185" y="11176"/>
                  </a:lnTo>
                  <a:lnTo>
                    <a:pt x="5188" y="11176"/>
                  </a:lnTo>
                  <a:lnTo>
                    <a:pt x="5194" y="11176"/>
                  </a:lnTo>
                  <a:lnTo>
                    <a:pt x="5204" y="11176"/>
                  </a:lnTo>
                  <a:lnTo>
                    <a:pt x="5213" y="11175"/>
                  </a:lnTo>
                  <a:lnTo>
                    <a:pt x="5219" y="11173"/>
                  </a:lnTo>
                  <a:lnTo>
                    <a:pt x="5226" y="11170"/>
                  </a:lnTo>
                  <a:lnTo>
                    <a:pt x="5232" y="11169"/>
                  </a:lnTo>
                  <a:lnTo>
                    <a:pt x="5238" y="11169"/>
                  </a:lnTo>
                  <a:lnTo>
                    <a:pt x="5244" y="11172"/>
                  </a:lnTo>
                  <a:lnTo>
                    <a:pt x="5251" y="11176"/>
                  </a:lnTo>
                  <a:lnTo>
                    <a:pt x="5263" y="11188"/>
                  </a:lnTo>
                  <a:lnTo>
                    <a:pt x="5269" y="11193"/>
                  </a:lnTo>
                  <a:lnTo>
                    <a:pt x="5271" y="11195"/>
                  </a:lnTo>
                  <a:lnTo>
                    <a:pt x="5273" y="11195"/>
                  </a:lnTo>
                  <a:lnTo>
                    <a:pt x="5277" y="11195"/>
                  </a:lnTo>
                  <a:lnTo>
                    <a:pt x="5282" y="11196"/>
                  </a:lnTo>
                  <a:lnTo>
                    <a:pt x="5296" y="11192"/>
                  </a:lnTo>
                  <a:lnTo>
                    <a:pt x="5309" y="11188"/>
                  </a:lnTo>
                  <a:lnTo>
                    <a:pt x="5319" y="11188"/>
                  </a:lnTo>
                  <a:lnTo>
                    <a:pt x="5329" y="11189"/>
                  </a:lnTo>
                  <a:lnTo>
                    <a:pt x="5335" y="11188"/>
                  </a:lnTo>
                  <a:lnTo>
                    <a:pt x="5339" y="11187"/>
                  </a:lnTo>
                  <a:lnTo>
                    <a:pt x="5344" y="11182"/>
                  </a:lnTo>
                  <a:lnTo>
                    <a:pt x="5350" y="11176"/>
                  </a:lnTo>
                  <a:lnTo>
                    <a:pt x="5357" y="11163"/>
                  </a:lnTo>
                  <a:lnTo>
                    <a:pt x="5361" y="11151"/>
                  </a:lnTo>
                  <a:lnTo>
                    <a:pt x="5363" y="11146"/>
                  </a:lnTo>
                  <a:lnTo>
                    <a:pt x="5365" y="11142"/>
                  </a:lnTo>
                  <a:lnTo>
                    <a:pt x="5369" y="11138"/>
                  </a:lnTo>
                  <a:lnTo>
                    <a:pt x="5375" y="11136"/>
                  </a:lnTo>
                  <a:lnTo>
                    <a:pt x="5384" y="11131"/>
                  </a:lnTo>
                  <a:lnTo>
                    <a:pt x="5389" y="11128"/>
                  </a:lnTo>
                  <a:lnTo>
                    <a:pt x="5395" y="11124"/>
                  </a:lnTo>
                  <a:lnTo>
                    <a:pt x="5404" y="11122"/>
                  </a:lnTo>
                  <a:lnTo>
                    <a:pt x="5418" y="11118"/>
                  </a:lnTo>
                  <a:lnTo>
                    <a:pt x="5433" y="11114"/>
                  </a:lnTo>
                  <a:lnTo>
                    <a:pt x="5443" y="11110"/>
                  </a:lnTo>
                  <a:lnTo>
                    <a:pt x="5448" y="11108"/>
                  </a:lnTo>
                  <a:lnTo>
                    <a:pt x="5450" y="11107"/>
                  </a:lnTo>
                  <a:lnTo>
                    <a:pt x="5455" y="11102"/>
                  </a:lnTo>
                  <a:lnTo>
                    <a:pt x="5460" y="11101"/>
                  </a:lnTo>
                  <a:lnTo>
                    <a:pt x="5465" y="11100"/>
                  </a:lnTo>
                  <a:lnTo>
                    <a:pt x="5470" y="11098"/>
                  </a:lnTo>
                  <a:lnTo>
                    <a:pt x="5479" y="11100"/>
                  </a:lnTo>
                  <a:lnTo>
                    <a:pt x="5501" y="11104"/>
                  </a:lnTo>
                  <a:lnTo>
                    <a:pt x="5508" y="11105"/>
                  </a:lnTo>
                  <a:lnTo>
                    <a:pt x="5531" y="11068"/>
                  </a:lnTo>
                  <a:lnTo>
                    <a:pt x="5533" y="11065"/>
                  </a:lnTo>
                  <a:lnTo>
                    <a:pt x="5541" y="11061"/>
                  </a:lnTo>
                  <a:lnTo>
                    <a:pt x="5546" y="11057"/>
                  </a:lnTo>
                  <a:lnTo>
                    <a:pt x="5552" y="11055"/>
                  </a:lnTo>
                  <a:lnTo>
                    <a:pt x="5559" y="11052"/>
                  </a:lnTo>
                  <a:lnTo>
                    <a:pt x="5566" y="11051"/>
                  </a:lnTo>
                  <a:lnTo>
                    <a:pt x="5576" y="11048"/>
                  </a:lnTo>
                  <a:lnTo>
                    <a:pt x="5580" y="11045"/>
                  </a:lnTo>
                  <a:lnTo>
                    <a:pt x="5583" y="11044"/>
                  </a:lnTo>
                  <a:lnTo>
                    <a:pt x="5587" y="11044"/>
                  </a:lnTo>
                  <a:lnTo>
                    <a:pt x="5594" y="11044"/>
                  </a:lnTo>
                  <a:lnTo>
                    <a:pt x="5604" y="11045"/>
                  </a:lnTo>
                  <a:lnTo>
                    <a:pt x="5614" y="11046"/>
                  </a:lnTo>
                  <a:lnTo>
                    <a:pt x="5622" y="11046"/>
                  </a:lnTo>
                  <a:lnTo>
                    <a:pt x="5626" y="11045"/>
                  </a:lnTo>
                  <a:lnTo>
                    <a:pt x="5631" y="11044"/>
                  </a:lnTo>
                  <a:lnTo>
                    <a:pt x="5633" y="11043"/>
                  </a:lnTo>
                  <a:lnTo>
                    <a:pt x="5638" y="11044"/>
                  </a:lnTo>
                  <a:lnTo>
                    <a:pt x="5643" y="11046"/>
                  </a:lnTo>
                  <a:lnTo>
                    <a:pt x="5651" y="11051"/>
                  </a:lnTo>
                  <a:lnTo>
                    <a:pt x="5672" y="11065"/>
                  </a:lnTo>
                  <a:lnTo>
                    <a:pt x="5676" y="11068"/>
                  </a:lnTo>
                  <a:lnTo>
                    <a:pt x="5684" y="11053"/>
                  </a:lnTo>
                  <a:lnTo>
                    <a:pt x="5708" y="11039"/>
                  </a:lnTo>
                  <a:lnTo>
                    <a:pt x="5712" y="11040"/>
                  </a:lnTo>
                  <a:lnTo>
                    <a:pt x="5728" y="11039"/>
                  </a:lnTo>
                  <a:lnTo>
                    <a:pt x="5734" y="11038"/>
                  </a:lnTo>
                  <a:lnTo>
                    <a:pt x="5737" y="11037"/>
                  </a:lnTo>
                  <a:lnTo>
                    <a:pt x="5741" y="11035"/>
                  </a:lnTo>
                  <a:lnTo>
                    <a:pt x="5749" y="11031"/>
                  </a:lnTo>
                  <a:lnTo>
                    <a:pt x="5760" y="11030"/>
                  </a:lnTo>
                  <a:lnTo>
                    <a:pt x="5766" y="11029"/>
                  </a:lnTo>
                  <a:lnTo>
                    <a:pt x="5767" y="11028"/>
                  </a:lnTo>
                  <a:lnTo>
                    <a:pt x="5769" y="11026"/>
                  </a:lnTo>
                  <a:lnTo>
                    <a:pt x="5770" y="11023"/>
                  </a:lnTo>
                  <a:lnTo>
                    <a:pt x="5771" y="11018"/>
                  </a:lnTo>
                  <a:lnTo>
                    <a:pt x="5770" y="11005"/>
                  </a:lnTo>
                  <a:lnTo>
                    <a:pt x="5769" y="10992"/>
                  </a:lnTo>
                  <a:lnTo>
                    <a:pt x="5769" y="10989"/>
                  </a:lnTo>
                  <a:lnTo>
                    <a:pt x="5770" y="10986"/>
                  </a:lnTo>
                  <a:lnTo>
                    <a:pt x="5771" y="10984"/>
                  </a:lnTo>
                  <a:lnTo>
                    <a:pt x="5774" y="10983"/>
                  </a:lnTo>
                  <a:lnTo>
                    <a:pt x="5776" y="10980"/>
                  </a:lnTo>
                  <a:lnTo>
                    <a:pt x="5780" y="10980"/>
                  </a:lnTo>
                  <a:lnTo>
                    <a:pt x="5784" y="10979"/>
                  </a:lnTo>
                  <a:lnTo>
                    <a:pt x="5790" y="10979"/>
                  </a:lnTo>
                  <a:lnTo>
                    <a:pt x="5801" y="10980"/>
                  </a:lnTo>
                  <a:lnTo>
                    <a:pt x="5809" y="10979"/>
                  </a:lnTo>
                  <a:lnTo>
                    <a:pt x="5816" y="10978"/>
                  </a:lnTo>
                  <a:lnTo>
                    <a:pt x="5820" y="10977"/>
                  </a:lnTo>
                  <a:lnTo>
                    <a:pt x="5825" y="10973"/>
                  </a:lnTo>
                  <a:lnTo>
                    <a:pt x="5826" y="10972"/>
                  </a:lnTo>
                  <a:lnTo>
                    <a:pt x="5820" y="10950"/>
                  </a:lnTo>
                  <a:lnTo>
                    <a:pt x="5848" y="10912"/>
                  </a:lnTo>
                  <a:lnTo>
                    <a:pt x="5875" y="10862"/>
                  </a:lnTo>
                  <a:lnTo>
                    <a:pt x="5903" y="10846"/>
                  </a:lnTo>
                  <a:lnTo>
                    <a:pt x="5919" y="10827"/>
                  </a:lnTo>
                  <a:lnTo>
                    <a:pt x="5920" y="10819"/>
                  </a:lnTo>
                  <a:lnTo>
                    <a:pt x="5927" y="10796"/>
                  </a:lnTo>
                  <a:lnTo>
                    <a:pt x="5932" y="10785"/>
                  </a:lnTo>
                  <a:lnTo>
                    <a:pt x="5937" y="10778"/>
                  </a:lnTo>
                  <a:lnTo>
                    <a:pt x="5938" y="10775"/>
                  </a:lnTo>
                  <a:lnTo>
                    <a:pt x="5939" y="10770"/>
                  </a:lnTo>
                  <a:lnTo>
                    <a:pt x="5939" y="10765"/>
                  </a:lnTo>
                  <a:lnTo>
                    <a:pt x="5938" y="10758"/>
                  </a:lnTo>
                  <a:lnTo>
                    <a:pt x="5934" y="10743"/>
                  </a:lnTo>
                  <a:lnTo>
                    <a:pt x="5932" y="10731"/>
                  </a:lnTo>
                  <a:lnTo>
                    <a:pt x="5930" y="10723"/>
                  </a:lnTo>
                  <a:lnTo>
                    <a:pt x="5930" y="10719"/>
                  </a:lnTo>
                  <a:lnTo>
                    <a:pt x="5928" y="10717"/>
                  </a:lnTo>
                  <a:lnTo>
                    <a:pt x="5924" y="10703"/>
                  </a:lnTo>
                  <a:lnTo>
                    <a:pt x="5919" y="10696"/>
                  </a:lnTo>
                  <a:lnTo>
                    <a:pt x="5915" y="10690"/>
                  </a:lnTo>
                  <a:lnTo>
                    <a:pt x="5914" y="10686"/>
                  </a:lnTo>
                  <a:lnTo>
                    <a:pt x="5915" y="10682"/>
                  </a:lnTo>
                  <a:lnTo>
                    <a:pt x="5918" y="10676"/>
                  </a:lnTo>
                  <a:lnTo>
                    <a:pt x="5921" y="10667"/>
                  </a:lnTo>
                  <a:lnTo>
                    <a:pt x="5926" y="10659"/>
                  </a:lnTo>
                  <a:lnTo>
                    <a:pt x="5930" y="10650"/>
                  </a:lnTo>
                  <a:lnTo>
                    <a:pt x="5932" y="10641"/>
                  </a:lnTo>
                  <a:lnTo>
                    <a:pt x="5933" y="10634"/>
                  </a:lnTo>
                  <a:lnTo>
                    <a:pt x="5934" y="10623"/>
                  </a:lnTo>
                  <a:lnTo>
                    <a:pt x="5936" y="10619"/>
                  </a:lnTo>
                  <a:lnTo>
                    <a:pt x="5938" y="10619"/>
                  </a:lnTo>
                  <a:lnTo>
                    <a:pt x="5944" y="10619"/>
                  </a:lnTo>
                  <a:lnTo>
                    <a:pt x="5946" y="10617"/>
                  </a:lnTo>
                  <a:lnTo>
                    <a:pt x="5947" y="10613"/>
                  </a:lnTo>
                  <a:lnTo>
                    <a:pt x="5949" y="10606"/>
                  </a:lnTo>
                  <a:lnTo>
                    <a:pt x="5946" y="10597"/>
                  </a:lnTo>
                  <a:lnTo>
                    <a:pt x="5941" y="10578"/>
                  </a:lnTo>
                  <a:lnTo>
                    <a:pt x="5938" y="10564"/>
                  </a:lnTo>
                  <a:lnTo>
                    <a:pt x="5936" y="10555"/>
                  </a:lnTo>
                  <a:lnTo>
                    <a:pt x="5936" y="10553"/>
                  </a:lnTo>
                  <a:lnTo>
                    <a:pt x="5957" y="10512"/>
                  </a:lnTo>
                  <a:lnTo>
                    <a:pt x="5954" y="10512"/>
                  </a:lnTo>
                  <a:lnTo>
                    <a:pt x="5953" y="10509"/>
                  </a:lnTo>
                  <a:lnTo>
                    <a:pt x="5953" y="10507"/>
                  </a:lnTo>
                  <a:lnTo>
                    <a:pt x="5957" y="10503"/>
                  </a:lnTo>
                  <a:lnTo>
                    <a:pt x="5963" y="10497"/>
                  </a:lnTo>
                  <a:lnTo>
                    <a:pt x="5973" y="10490"/>
                  </a:lnTo>
                  <a:lnTo>
                    <a:pt x="5993" y="10476"/>
                  </a:lnTo>
                  <a:lnTo>
                    <a:pt x="6006" y="10466"/>
                  </a:lnTo>
                  <a:lnTo>
                    <a:pt x="6012" y="10460"/>
                  </a:lnTo>
                  <a:lnTo>
                    <a:pt x="6015" y="10457"/>
                  </a:lnTo>
                  <a:lnTo>
                    <a:pt x="6036" y="10424"/>
                  </a:lnTo>
                  <a:lnTo>
                    <a:pt x="6038" y="10421"/>
                  </a:lnTo>
                  <a:lnTo>
                    <a:pt x="6045" y="10412"/>
                  </a:lnTo>
                  <a:lnTo>
                    <a:pt x="6049" y="10408"/>
                  </a:lnTo>
                  <a:lnTo>
                    <a:pt x="6054" y="10404"/>
                  </a:lnTo>
                  <a:lnTo>
                    <a:pt x="6058" y="10401"/>
                  </a:lnTo>
                  <a:lnTo>
                    <a:pt x="6064" y="10399"/>
                  </a:lnTo>
                  <a:lnTo>
                    <a:pt x="6075" y="10398"/>
                  </a:lnTo>
                  <a:lnTo>
                    <a:pt x="6088" y="10396"/>
                  </a:lnTo>
                  <a:lnTo>
                    <a:pt x="6098" y="10392"/>
                  </a:lnTo>
                  <a:lnTo>
                    <a:pt x="6102" y="10391"/>
                  </a:lnTo>
                  <a:lnTo>
                    <a:pt x="6107" y="10391"/>
                  </a:lnTo>
                  <a:lnTo>
                    <a:pt x="6121" y="10386"/>
                  </a:lnTo>
                  <a:lnTo>
                    <a:pt x="6132" y="10381"/>
                  </a:lnTo>
                  <a:lnTo>
                    <a:pt x="6140" y="10375"/>
                  </a:lnTo>
                  <a:lnTo>
                    <a:pt x="6146" y="10369"/>
                  </a:lnTo>
                  <a:lnTo>
                    <a:pt x="6148" y="10368"/>
                  </a:lnTo>
                  <a:lnTo>
                    <a:pt x="6173" y="10337"/>
                  </a:lnTo>
                  <a:lnTo>
                    <a:pt x="6179" y="10337"/>
                  </a:lnTo>
                  <a:lnTo>
                    <a:pt x="6192" y="10336"/>
                  </a:lnTo>
                  <a:lnTo>
                    <a:pt x="6199" y="10333"/>
                  </a:lnTo>
                  <a:lnTo>
                    <a:pt x="6206" y="10331"/>
                  </a:lnTo>
                  <a:lnTo>
                    <a:pt x="6211" y="10327"/>
                  </a:lnTo>
                  <a:lnTo>
                    <a:pt x="6214" y="10323"/>
                  </a:lnTo>
                  <a:lnTo>
                    <a:pt x="6222" y="10301"/>
                  </a:lnTo>
                  <a:lnTo>
                    <a:pt x="6228" y="10291"/>
                  </a:lnTo>
                  <a:lnTo>
                    <a:pt x="6229" y="10287"/>
                  </a:lnTo>
                  <a:lnTo>
                    <a:pt x="6233" y="10279"/>
                  </a:lnTo>
                  <a:lnTo>
                    <a:pt x="6237" y="10273"/>
                  </a:lnTo>
                  <a:lnTo>
                    <a:pt x="6240" y="10268"/>
                  </a:lnTo>
                  <a:lnTo>
                    <a:pt x="6245" y="10264"/>
                  </a:lnTo>
                  <a:lnTo>
                    <a:pt x="6250" y="10260"/>
                  </a:lnTo>
                  <a:lnTo>
                    <a:pt x="6270" y="10244"/>
                  </a:lnTo>
                  <a:lnTo>
                    <a:pt x="6280" y="10233"/>
                  </a:lnTo>
                  <a:lnTo>
                    <a:pt x="6283" y="10231"/>
                  </a:lnTo>
                  <a:lnTo>
                    <a:pt x="6296" y="10216"/>
                  </a:lnTo>
                  <a:lnTo>
                    <a:pt x="6307" y="10206"/>
                  </a:lnTo>
                  <a:lnTo>
                    <a:pt x="6319" y="10196"/>
                  </a:lnTo>
                  <a:lnTo>
                    <a:pt x="6329" y="10192"/>
                  </a:lnTo>
                  <a:lnTo>
                    <a:pt x="6332" y="10189"/>
                  </a:lnTo>
                  <a:lnTo>
                    <a:pt x="6392" y="10074"/>
                  </a:lnTo>
                  <a:lnTo>
                    <a:pt x="6495" y="9978"/>
                  </a:lnTo>
                  <a:lnTo>
                    <a:pt x="6568" y="9906"/>
                  </a:lnTo>
                  <a:lnTo>
                    <a:pt x="6670" y="9861"/>
                  </a:lnTo>
                  <a:lnTo>
                    <a:pt x="6765" y="9884"/>
                  </a:lnTo>
                  <a:lnTo>
                    <a:pt x="6911" y="9869"/>
                  </a:lnTo>
                  <a:lnTo>
                    <a:pt x="6970" y="9840"/>
                  </a:lnTo>
                  <a:lnTo>
                    <a:pt x="7064" y="9840"/>
                  </a:lnTo>
                  <a:lnTo>
                    <a:pt x="7064" y="9841"/>
                  </a:lnTo>
                  <a:lnTo>
                    <a:pt x="7066" y="9840"/>
                  </a:lnTo>
                  <a:lnTo>
                    <a:pt x="7077" y="9834"/>
                  </a:lnTo>
                  <a:lnTo>
                    <a:pt x="7101" y="9817"/>
                  </a:lnTo>
                  <a:lnTo>
                    <a:pt x="7118" y="9806"/>
                  </a:lnTo>
                  <a:lnTo>
                    <a:pt x="7135" y="9791"/>
                  </a:lnTo>
                  <a:lnTo>
                    <a:pt x="7153" y="9777"/>
                  </a:lnTo>
                  <a:lnTo>
                    <a:pt x="7168" y="9763"/>
                  </a:lnTo>
                  <a:lnTo>
                    <a:pt x="7194" y="9740"/>
                  </a:lnTo>
                  <a:lnTo>
                    <a:pt x="7203" y="9730"/>
                  </a:lnTo>
                  <a:lnTo>
                    <a:pt x="7261" y="9730"/>
                  </a:lnTo>
                  <a:lnTo>
                    <a:pt x="7350" y="9664"/>
                  </a:lnTo>
                  <a:lnTo>
                    <a:pt x="7437" y="9620"/>
                  </a:lnTo>
                  <a:lnTo>
                    <a:pt x="7495" y="9562"/>
                  </a:lnTo>
                  <a:lnTo>
                    <a:pt x="7575" y="9512"/>
                  </a:lnTo>
                  <a:lnTo>
                    <a:pt x="7671" y="9489"/>
                  </a:lnTo>
                  <a:lnTo>
                    <a:pt x="7707" y="9438"/>
                  </a:lnTo>
                  <a:lnTo>
                    <a:pt x="7751" y="9387"/>
                  </a:lnTo>
                  <a:lnTo>
                    <a:pt x="7817" y="9350"/>
                  </a:lnTo>
                  <a:lnTo>
                    <a:pt x="7861" y="9285"/>
                  </a:lnTo>
                  <a:lnTo>
                    <a:pt x="6359" y="37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4" name="Freeform 9">
              <a:extLst>
                <a:ext uri="{FF2B5EF4-FFF2-40B4-BE49-F238E27FC236}">
                  <a16:creationId xmlns:a16="http://schemas.microsoft.com/office/drawing/2014/main" id="{63381E6F-0A44-4640-BD6F-84AC201AC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1468" y="3491258"/>
              <a:ext cx="1981793" cy="1676096"/>
            </a:xfrm>
            <a:custGeom>
              <a:avLst/>
              <a:gdLst/>
              <a:ahLst/>
              <a:cxnLst>
                <a:cxn ang="0">
                  <a:pos x="1282" y="3722"/>
                </a:cxn>
                <a:cxn ang="0">
                  <a:pos x="2496" y="4415"/>
                </a:cxn>
                <a:cxn ang="0">
                  <a:pos x="2652" y="4456"/>
                </a:cxn>
                <a:cxn ang="0">
                  <a:pos x="2866" y="4528"/>
                </a:cxn>
                <a:cxn ang="0">
                  <a:pos x="3088" y="4558"/>
                </a:cxn>
                <a:cxn ang="0">
                  <a:pos x="3220" y="4503"/>
                </a:cxn>
                <a:cxn ang="0">
                  <a:pos x="3382" y="4386"/>
                </a:cxn>
                <a:cxn ang="0">
                  <a:pos x="3515" y="4405"/>
                </a:cxn>
                <a:cxn ang="0">
                  <a:pos x="3584" y="4478"/>
                </a:cxn>
                <a:cxn ang="0">
                  <a:pos x="3606" y="4675"/>
                </a:cxn>
                <a:cxn ang="0">
                  <a:pos x="3626" y="4816"/>
                </a:cxn>
                <a:cxn ang="0">
                  <a:pos x="4477" y="4987"/>
                </a:cxn>
                <a:cxn ang="0">
                  <a:pos x="4396" y="4844"/>
                </a:cxn>
                <a:cxn ang="0">
                  <a:pos x="4436" y="4806"/>
                </a:cxn>
                <a:cxn ang="0">
                  <a:pos x="4517" y="4725"/>
                </a:cxn>
                <a:cxn ang="0">
                  <a:pos x="4482" y="4657"/>
                </a:cxn>
                <a:cxn ang="0">
                  <a:pos x="4515" y="4525"/>
                </a:cxn>
                <a:cxn ang="0">
                  <a:pos x="4519" y="4437"/>
                </a:cxn>
                <a:cxn ang="0">
                  <a:pos x="4507" y="4342"/>
                </a:cxn>
                <a:cxn ang="0">
                  <a:pos x="4500" y="4317"/>
                </a:cxn>
                <a:cxn ang="0">
                  <a:pos x="4589" y="4211"/>
                </a:cxn>
                <a:cxn ang="0">
                  <a:pos x="4792" y="3845"/>
                </a:cxn>
                <a:cxn ang="0">
                  <a:pos x="4830" y="3797"/>
                </a:cxn>
                <a:cxn ang="0">
                  <a:pos x="4820" y="3637"/>
                </a:cxn>
                <a:cxn ang="0">
                  <a:pos x="4837" y="3464"/>
                </a:cxn>
                <a:cxn ang="0">
                  <a:pos x="5052" y="3040"/>
                </a:cxn>
                <a:cxn ang="0">
                  <a:pos x="5413" y="2530"/>
                </a:cxn>
                <a:cxn ang="0">
                  <a:pos x="5523" y="2334"/>
                </a:cxn>
                <a:cxn ang="0">
                  <a:pos x="5697" y="2009"/>
                </a:cxn>
                <a:cxn ang="0">
                  <a:pos x="5735" y="1594"/>
                </a:cxn>
                <a:cxn ang="0">
                  <a:pos x="5744" y="1518"/>
                </a:cxn>
                <a:cxn ang="0">
                  <a:pos x="5802" y="1364"/>
                </a:cxn>
                <a:cxn ang="0">
                  <a:pos x="5831" y="1340"/>
                </a:cxn>
                <a:cxn ang="0">
                  <a:pos x="5831" y="1260"/>
                </a:cxn>
                <a:cxn ang="0">
                  <a:pos x="5843" y="1138"/>
                </a:cxn>
                <a:cxn ang="0">
                  <a:pos x="5895" y="963"/>
                </a:cxn>
                <a:cxn ang="0">
                  <a:pos x="5907" y="821"/>
                </a:cxn>
                <a:cxn ang="0">
                  <a:pos x="5895" y="688"/>
                </a:cxn>
                <a:cxn ang="0">
                  <a:pos x="5915" y="631"/>
                </a:cxn>
                <a:cxn ang="0">
                  <a:pos x="6013" y="601"/>
                </a:cxn>
                <a:cxn ang="0">
                  <a:pos x="5282" y="0"/>
                </a:cxn>
                <a:cxn ang="0">
                  <a:pos x="4644" y="115"/>
                </a:cxn>
                <a:cxn ang="0">
                  <a:pos x="3761" y="293"/>
                </a:cxn>
                <a:cxn ang="0">
                  <a:pos x="3644" y="359"/>
                </a:cxn>
                <a:cxn ang="0">
                  <a:pos x="3471" y="481"/>
                </a:cxn>
                <a:cxn ang="0">
                  <a:pos x="3350" y="521"/>
                </a:cxn>
                <a:cxn ang="0">
                  <a:pos x="3148" y="520"/>
                </a:cxn>
                <a:cxn ang="0">
                  <a:pos x="2557" y="491"/>
                </a:cxn>
                <a:cxn ang="0">
                  <a:pos x="2045" y="477"/>
                </a:cxn>
                <a:cxn ang="0">
                  <a:pos x="1466" y="510"/>
                </a:cxn>
                <a:cxn ang="0">
                  <a:pos x="1010" y="544"/>
                </a:cxn>
                <a:cxn ang="0">
                  <a:pos x="516" y="627"/>
                </a:cxn>
                <a:cxn ang="0">
                  <a:pos x="0" y="691"/>
                </a:cxn>
                <a:cxn ang="0">
                  <a:pos x="166" y="1855"/>
                </a:cxn>
                <a:cxn ang="0">
                  <a:pos x="393" y="3424"/>
                </a:cxn>
              </a:cxnLst>
              <a:rect l="0" t="0" r="r" b="b"/>
              <a:pathLst>
                <a:path w="6071" h="5136">
                  <a:moveTo>
                    <a:pt x="410" y="3542"/>
                  </a:moveTo>
                  <a:lnTo>
                    <a:pt x="772" y="3623"/>
                  </a:lnTo>
                  <a:lnTo>
                    <a:pt x="854" y="3565"/>
                  </a:lnTo>
                  <a:lnTo>
                    <a:pt x="1060" y="3640"/>
                  </a:lnTo>
                  <a:lnTo>
                    <a:pt x="1216" y="3920"/>
                  </a:lnTo>
                  <a:lnTo>
                    <a:pt x="1282" y="3920"/>
                  </a:lnTo>
                  <a:lnTo>
                    <a:pt x="1282" y="3722"/>
                  </a:lnTo>
                  <a:lnTo>
                    <a:pt x="1487" y="3887"/>
                  </a:lnTo>
                  <a:lnTo>
                    <a:pt x="1651" y="4173"/>
                  </a:lnTo>
                  <a:lnTo>
                    <a:pt x="2210" y="4528"/>
                  </a:lnTo>
                  <a:lnTo>
                    <a:pt x="2390" y="4486"/>
                  </a:lnTo>
                  <a:lnTo>
                    <a:pt x="2473" y="4412"/>
                  </a:lnTo>
                  <a:lnTo>
                    <a:pt x="2479" y="4413"/>
                  </a:lnTo>
                  <a:lnTo>
                    <a:pt x="2496" y="4415"/>
                  </a:lnTo>
                  <a:lnTo>
                    <a:pt x="2521" y="4419"/>
                  </a:lnTo>
                  <a:lnTo>
                    <a:pt x="2552" y="4425"/>
                  </a:lnTo>
                  <a:lnTo>
                    <a:pt x="2584" y="4432"/>
                  </a:lnTo>
                  <a:lnTo>
                    <a:pt x="2614" y="4440"/>
                  </a:lnTo>
                  <a:lnTo>
                    <a:pt x="2629" y="4445"/>
                  </a:lnTo>
                  <a:lnTo>
                    <a:pt x="2642" y="4450"/>
                  </a:lnTo>
                  <a:lnTo>
                    <a:pt x="2652" y="4456"/>
                  </a:lnTo>
                  <a:lnTo>
                    <a:pt x="2662" y="4461"/>
                  </a:lnTo>
                  <a:lnTo>
                    <a:pt x="2672" y="4469"/>
                  </a:lnTo>
                  <a:lnTo>
                    <a:pt x="2690" y="4476"/>
                  </a:lnTo>
                  <a:lnTo>
                    <a:pt x="2711" y="4484"/>
                  </a:lnTo>
                  <a:lnTo>
                    <a:pt x="2738" y="4492"/>
                  </a:lnTo>
                  <a:lnTo>
                    <a:pt x="2799" y="4510"/>
                  </a:lnTo>
                  <a:lnTo>
                    <a:pt x="2866" y="4528"/>
                  </a:lnTo>
                  <a:lnTo>
                    <a:pt x="2931" y="4543"/>
                  </a:lnTo>
                  <a:lnTo>
                    <a:pt x="2986" y="4556"/>
                  </a:lnTo>
                  <a:lnTo>
                    <a:pt x="3025" y="4565"/>
                  </a:lnTo>
                  <a:lnTo>
                    <a:pt x="3039" y="4568"/>
                  </a:lnTo>
                  <a:lnTo>
                    <a:pt x="3045" y="4568"/>
                  </a:lnTo>
                  <a:lnTo>
                    <a:pt x="3063" y="4564"/>
                  </a:lnTo>
                  <a:lnTo>
                    <a:pt x="3088" y="4558"/>
                  </a:lnTo>
                  <a:lnTo>
                    <a:pt x="3117" y="4551"/>
                  </a:lnTo>
                  <a:lnTo>
                    <a:pt x="3148" y="4542"/>
                  </a:lnTo>
                  <a:lnTo>
                    <a:pt x="3178" y="4530"/>
                  </a:lnTo>
                  <a:lnTo>
                    <a:pt x="3192" y="4524"/>
                  </a:lnTo>
                  <a:lnTo>
                    <a:pt x="3204" y="4517"/>
                  </a:lnTo>
                  <a:lnTo>
                    <a:pt x="3213" y="4510"/>
                  </a:lnTo>
                  <a:lnTo>
                    <a:pt x="3220" y="4503"/>
                  </a:lnTo>
                  <a:lnTo>
                    <a:pt x="3235" y="4486"/>
                  </a:lnTo>
                  <a:lnTo>
                    <a:pt x="3255" y="4467"/>
                  </a:lnTo>
                  <a:lnTo>
                    <a:pt x="3279" y="4448"/>
                  </a:lnTo>
                  <a:lnTo>
                    <a:pt x="3303" y="4430"/>
                  </a:lnTo>
                  <a:lnTo>
                    <a:pt x="3343" y="4400"/>
                  </a:lnTo>
                  <a:lnTo>
                    <a:pt x="3359" y="4387"/>
                  </a:lnTo>
                  <a:lnTo>
                    <a:pt x="3382" y="4386"/>
                  </a:lnTo>
                  <a:lnTo>
                    <a:pt x="3434" y="4386"/>
                  </a:lnTo>
                  <a:lnTo>
                    <a:pt x="3449" y="4387"/>
                  </a:lnTo>
                  <a:lnTo>
                    <a:pt x="3463" y="4388"/>
                  </a:lnTo>
                  <a:lnTo>
                    <a:pt x="3477" y="4391"/>
                  </a:lnTo>
                  <a:lnTo>
                    <a:pt x="3492" y="4394"/>
                  </a:lnTo>
                  <a:lnTo>
                    <a:pt x="3505" y="4399"/>
                  </a:lnTo>
                  <a:lnTo>
                    <a:pt x="3515" y="4405"/>
                  </a:lnTo>
                  <a:lnTo>
                    <a:pt x="3521" y="4408"/>
                  </a:lnTo>
                  <a:lnTo>
                    <a:pt x="3525" y="4412"/>
                  </a:lnTo>
                  <a:lnTo>
                    <a:pt x="3529" y="4415"/>
                  </a:lnTo>
                  <a:lnTo>
                    <a:pt x="3533" y="4420"/>
                  </a:lnTo>
                  <a:lnTo>
                    <a:pt x="3547" y="4439"/>
                  </a:lnTo>
                  <a:lnTo>
                    <a:pt x="3565" y="4459"/>
                  </a:lnTo>
                  <a:lnTo>
                    <a:pt x="3584" y="4478"/>
                  </a:lnTo>
                  <a:lnTo>
                    <a:pt x="3603" y="4497"/>
                  </a:lnTo>
                  <a:lnTo>
                    <a:pt x="3634" y="4524"/>
                  </a:lnTo>
                  <a:lnTo>
                    <a:pt x="3647" y="4536"/>
                  </a:lnTo>
                  <a:lnTo>
                    <a:pt x="3643" y="4551"/>
                  </a:lnTo>
                  <a:lnTo>
                    <a:pt x="3630" y="4590"/>
                  </a:lnTo>
                  <a:lnTo>
                    <a:pt x="3617" y="4636"/>
                  </a:lnTo>
                  <a:lnTo>
                    <a:pt x="3606" y="4675"/>
                  </a:lnTo>
                  <a:lnTo>
                    <a:pt x="3605" y="4685"/>
                  </a:lnTo>
                  <a:lnTo>
                    <a:pt x="3605" y="4695"/>
                  </a:lnTo>
                  <a:lnTo>
                    <a:pt x="3606" y="4708"/>
                  </a:lnTo>
                  <a:lnTo>
                    <a:pt x="3608" y="4722"/>
                  </a:lnTo>
                  <a:lnTo>
                    <a:pt x="3613" y="4753"/>
                  </a:lnTo>
                  <a:lnTo>
                    <a:pt x="3620" y="4785"/>
                  </a:lnTo>
                  <a:lnTo>
                    <a:pt x="3626" y="4816"/>
                  </a:lnTo>
                  <a:lnTo>
                    <a:pt x="3633" y="4840"/>
                  </a:lnTo>
                  <a:lnTo>
                    <a:pt x="3638" y="4858"/>
                  </a:lnTo>
                  <a:lnTo>
                    <a:pt x="3639" y="4864"/>
                  </a:lnTo>
                  <a:lnTo>
                    <a:pt x="3795" y="4930"/>
                  </a:lnTo>
                  <a:lnTo>
                    <a:pt x="4157" y="5036"/>
                  </a:lnTo>
                  <a:lnTo>
                    <a:pt x="4486" y="5136"/>
                  </a:lnTo>
                  <a:lnTo>
                    <a:pt x="4477" y="4987"/>
                  </a:lnTo>
                  <a:lnTo>
                    <a:pt x="4452" y="4897"/>
                  </a:lnTo>
                  <a:lnTo>
                    <a:pt x="4411" y="4856"/>
                  </a:lnTo>
                  <a:lnTo>
                    <a:pt x="4410" y="4856"/>
                  </a:lnTo>
                  <a:lnTo>
                    <a:pt x="4405" y="4853"/>
                  </a:lnTo>
                  <a:lnTo>
                    <a:pt x="4399" y="4851"/>
                  </a:lnTo>
                  <a:lnTo>
                    <a:pt x="4396" y="4846"/>
                  </a:lnTo>
                  <a:lnTo>
                    <a:pt x="4396" y="4844"/>
                  </a:lnTo>
                  <a:lnTo>
                    <a:pt x="4396" y="4840"/>
                  </a:lnTo>
                  <a:lnTo>
                    <a:pt x="4398" y="4836"/>
                  </a:lnTo>
                  <a:lnTo>
                    <a:pt x="4402" y="4832"/>
                  </a:lnTo>
                  <a:lnTo>
                    <a:pt x="4406" y="4826"/>
                  </a:lnTo>
                  <a:lnTo>
                    <a:pt x="4414" y="4820"/>
                  </a:lnTo>
                  <a:lnTo>
                    <a:pt x="4424" y="4814"/>
                  </a:lnTo>
                  <a:lnTo>
                    <a:pt x="4436" y="4806"/>
                  </a:lnTo>
                  <a:lnTo>
                    <a:pt x="4461" y="4792"/>
                  </a:lnTo>
                  <a:lnTo>
                    <a:pt x="4482" y="4778"/>
                  </a:lnTo>
                  <a:lnTo>
                    <a:pt x="4497" y="4765"/>
                  </a:lnTo>
                  <a:lnTo>
                    <a:pt x="4509" y="4754"/>
                  </a:lnTo>
                  <a:lnTo>
                    <a:pt x="4523" y="4739"/>
                  </a:lnTo>
                  <a:lnTo>
                    <a:pt x="4527" y="4733"/>
                  </a:lnTo>
                  <a:lnTo>
                    <a:pt x="4517" y="4725"/>
                  </a:lnTo>
                  <a:lnTo>
                    <a:pt x="4500" y="4702"/>
                  </a:lnTo>
                  <a:lnTo>
                    <a:pt x="4495" y="4696"/>
                  </a:lnTo>
                  <a:lnTo>
                    <a:pt x="4491" y="4689"/>
                  </a:lnTo>
                  <a:lnTo>
                    <a:pt x="4488" y="4681"/>
                  </a:lnTo>
                  <a:lnTo>
                    <a:pt x="4486" y="4674"/>
                  </a:lnTo>
                  <a:lnTo>
                    <a:pt x="4483" y="4666"/>
                  </a:lnTo>
                  <a:lnTo>
                    <a:pt x="4482" y="4657"/>
                  </a:lnTo>
                  <a:lnTo>
                    <a:pt x="4483" y="4650"/>
                  </a:lnTo>
                  <a:lnTo>
                    <a:pt x="4486" y="4642"/>
                  </a:lnTo>
                  <a:lnTo>
                    <a:pt x="4491" y="4624"/>
                  </a:lnTo>
                  <a:lnTo>
                    <a:pt x="4497" y="4604"/>
                  </a:lnTo>
                  <a:lnTo>
                    <a:pt x="4503" y="4583"/>
                  </a:lnTo>
                  <a:lnTo>
                    <a:pt x="4508" y="4561"/>
                  </a:lnTo>
                  <a:lnTo>
                    <a:pt x="4515" y="4525"/>
                  </a:lnTo>
                  <a:lnTo>
                    <a:pt x="4519" y="4511"/>
                  </a:lnTo>
                  <a:lnTo>
                    <a:pt x="4517" y="4508"/>
                  </a:lnTo>
                  <a:lnTo>
                    <a:pt x="4515" y="4496"/>
                  </a:lnTo>
                  <a:lnTo>
                    <a:pt x="4515" y="4485"/>
                  </a:lnTo>
                  <a:lnTo>
                    <a:pt x="4515" y="4472"/>
                  </a:lnTo>
                  <a:lnTo>
                    <a:pt x="4516" y="4457"/>
                  </a:lnTo>
                  <a:lnTo>
                    <a:pt x="4519" y="4437"/>
                  </a:lnTo>
                  <a:lnTo>
                    <a:pt x="4523" y="4398"/>
                  </a:lnTo>
                  <a:lnTo>
                    <a:pt x="4526" y="4366"/>
                  </a:lnTo>
                  <a:lnTo>
                    <a:pt x="4527" y="4346"/>
                  </a:lnTo>
                  <a:lnTo>
                    <a:pt x="4527" y="4339"/>
                  </a:lnTo>
                  <a:lnTo>
                    <a:pt x="4523" y="4339"/>
                  </a:lnTo>
                  <a:lnTo>
                    <a:pt x="4516" y="4341"/>
                  </a:lnTo>
                  <a:lnTo>
                    <a:pt x="4507" y="4342"/>
                  </a:lnTo>
                  <a:lnTo>
                    <a:pt x="4497" y="4342"/>
                  </a:lnTo>
                  <a:lnTo>
                    <a:pt x="4494" y="4341"/>
                  </a:lnTo>
                  <a:lnTo>
                    <a:pt x="4493" y="4339"/>
                  </a:lnTo>
                  <a:lnTo>
                    <a:pt x="4491" y="4336"/>
                  </a:lnTo>
                  <a:lnTo>
                    <a:pt x="4491" y="4332"/>
                  </a:lnTo>
                  <a:lnTo>
                    <a:pt x="4495" y="4326"/>
                  </a:lnTo>
                  <a:lnTo>
                    <a:pt x="4500" y="4317"/>
                  </a:lnTo>
                  <a:lnTo>
                    <a:pt x="4508" y="4308"/>
                  </a:lnTo>
                  <a:lnTo>
                    <a:pt x="4519" y="4297"/>
                  </a:lnTo>
                  <a:lnTo>
                    <a:pt x="4540" y="4275"/>
                  </a:lnTo>
                  <a:lnTo>
                    <a:pt x="4558" y="4255"/>
                  </a:lnTo>
                  <a:lnTo>
                    <a:pt x="4571" y="4240"/>
                  </a:lnTo>
                  <a:lnTo>
                    <a:pt x="4580" y="4228"/>
                  </a:lnTo>
                  <a:lnTo>
                    <a:pt x="4589" y="4211"/>
                  </a:lnTo>
                  <a:lnTo>
                    <a:pt x="4592" y="4206"/>
                  </a:lnTo>
                  <a:lnTo>
                    <a:pt x="4641" y="4133"/>
                  </a:lnTo>
                  <a:lnTo>
                    <a:pt x="4691" y="4026"/>
                  </a:lnTo>
                  <a:lnTo>
                    <a:pt x="4707" y="3920"/>
                  </a:lnTo>
                  <a:lnTo>
                    <a:pt x="4757" y="3862"/>
                  </a:lnTo>
                  <a:lnTo>
                    <a:pt x="4776" y="3852"/>
                  </a:lnTo>
                  <a:lnTo>
                    <a:pt x="4792" y="3845"/>
                  </a:lnTo>
                  <a:lnTo>
                    <a:pt x="4805" y="3838"/>
                  </a:lnTo>
                  <a:lnTo>
                    <a:pt x="4815" y="3832"/>
                  </a:lnTo>
                  <a:lnTo>
                    <a:pt x="4827" y="3824"/>
                  </a:lnTo>
                  <a:lnTo>
                    <a:pt x="4830" y="3820"/>
                  </a:lnTo>
                  <a:lnTo>
                    <a:pt x="4830" y="3819"/>
                  </a:lnTo>
                  <a:lnTo>
                    <a:pt x="4830" y="3811"/>
                  </a:lnTo>
                  <a:lnTo>
                    <a:pt x="4830" y="3797"/>
                  </a:lnTo>
                  <a:lnTo>
                    <a:pt x="4830" y="3771"/>
                  </a:lnTo>
                  <a:lnTo>
                    <a:pt x="4829" y="3735"/>
                  </a:lnTo>
                  <a:lnTo>
                    <a:pt x="4827" y="3699"/>
                  </a:lnTo>
                  <a:lnTo>
                    <a:pt x="4823" y="3668"/>
                  </a:lnTo>
                  <a:lnTo>
                    <a:pt x="4822" y="3656"/>
                  </a:lnTo>
                  <a:lnTo>
                    <a:pt x="4821" y="3652"/>
                  </a:lnTo>
                  <a:lnTo>
                    <a:pt x="4820" y="3637"/>
                  </a:lnTo>
                  <a:lnTo>
                    <a:pt x="4818" y="3628"/>
                  </a:lnTo>
                  <a:lnTo>
                    <a:pt x="4818" y="3615"/>
                  </a:lnTo>
                  <a:lnTo>
                    <a:pt x="4820" y="3600"/>
                  </a:lnTo>
                  <a:lnTo>
                    <a:pt x="4822" y="3582"/>
                  </a:lnTo>
                  <a:lnTo>
                    <a:pt x="4828" y="3541"/>
                  </a:lnTo>
                  <a:lnTo>
                    <a:pt x="4834" y="3498"/>
                  </a:lnTo>
                  <a:lnTo>
                    <a:pt x="4837" y="3464"/>
                  </a:lnTo>
                  <a:lnTo>
                    <a:pt x="4839" y="3451"/>
                  </a:lnTo>
                  <a:lnTo>
                    <a:pt x="4888" y="3401"/>
                  </a:lnTo>
                  <a:lnTo>
                    <a:pt x="4921" y="3343"/>
                  </a:lnTo>
                  <a:lnTo>
                    <a:pt x="4946" y="3303"/>
                  </a:lnTo>
                  <a:lnTo>
                    <a:pt x="4962" y="3221"/>
                  </a:lnTo>
                  <a:lnTo>
                    <a:pt x="4987" y="3131"/>
                  </a:lnTo>
                  <a:lnTo>
                    <a:pt x="5052" y="3040"/>
                  </a:lnTo>
                  <a:lnTo>
                    <a:pt x="5135" y="2999"/>
                  </a:lnTo>
                  <a:lnTo>
                    <a:pt x="5160" y="2949"/>
                  </a:lnTo>
                  <a:lnTo>
                    <a:pt x="5168" y="2859"/>
                  </a:lnTo>
                  <a:lnTo>
                    <a:pt x="5200" y="2777"/>
                  </a:lnTo>
                  <a:lnTo>
                    <a:pt x="5216" y="2679"/>
                  </a:lnTo>
                  <a:lnTo>
                    <a:pt x="5348" y="2596"/>
                  </a:lnTo>
                  <a:lnTo>
                    <a:pt x="5413" y="2530"/>
                  </a:lnTo>
                  <a:lnTo>
                    <a:pt x="5513" y="2490"/>
                  </a:lnTo>
                  <a:lnTo>
                    <a:pt x="5537" y="2440"/>
                  </a:lnTo>
                  <a:lnTo>
                    <a:pt x="5537" y="2434"/>
                  </a:lnTo>
                  <a:lnTo>
                    <a:pt x="5536" y="2419"/>
                  </a:lnTo>
                  <a:lnTo>
                    <a:pt x="5534" y="2395"/>
                  </a:lnTo>
                  <a:lnTo>
                    <a:pt x="5529" y="2366"/>
                  </a:lnTo>
                  <a:lnTo>
                    <a:pt x="5523" y="2334"/>
                  </a:lnTo>
                  <a:lnTo>
                    <a:pt x="5517" y="2301"/>
                  </a:lnTo>
                  <a:lnTo>
                    <a:pt x="5514" y="2277"/>
                  </a:lnTo>
                  <a:lnTo>
                    <a:pt x="5513" y="2268"/>
                  </a:lnTo>
                  <a:lnTo>
                    <a:pt x="5602" y="2152"/>
                  </a:lnTo>
                  <a:lnTo>
                    <a:pt x="5635" y="2112"/>
                  </a:lnTo>
                  <a:lnTo>
                    <a:pt x="5685" y="2029"/>
                  </a:lnTo>
                  <a:lnTo>
                    <a:pt x="5697" y="2009"/>
                  </a:lnTo>
                  <a:lnTo>
                    <a:pt x="5706" y="1988"/>
                  </a:lnTo>
                  <a:lnTo>
                    <a:pt x="5716" y="1966"/>
                  </a:lnTo>
                  <a:lnTo>
                    <a:pt x="5722" y="1946"/>
                  </a:lnTo>
                  <a:lnTo>
                    <a:pt x="5731" y="1911"/>
                  </a:lnTo>
                  <a:lnTo>
                    <a:pt x="5735" y="1898"/>
                  </a:lnTo>
                  <a:lnTo>
                    <a:pt x="5718" y="1725"/>
                  </a:lnTo>
                  <a:lnTo>
                    <a:pt x="5735" y="1594"/>
                  </a:lnTo>
                  <a:lnTo>
                    <a:pt x="5736" y="1592"/>
                  </a:lnTo>
                  <a:lnTo>
                    <a:pt x="5738" y="1583"/>
                  </a:lnTo>
                  <a:lnTo>
                    <a:pt x="5740" y="1576"/>
                  </a:lnTo>
                  <a:lnTo>
                    <a:pt x="5742" y="1567"/>
                  </a:lnTo>
                  <a:lnTo>
                    <a:pt x="5742" y="1553"/>
                  </a:lnTo>
                  <a:lnTo>
                    <a:pt x="5743" y="1536"/>
                  </a:lnTo>
                  <a:lnTo>
                    <a:pt x="5744" y="1518"/>
                  </a:lnTo>
                  <a:lnTo>
                    <a:pt x="5748" y="1499"/>
                  </a:lnTo>
                  <a:lnTo>
                    <a:pt x="5753" y="1481"/>
                  </a:lnTo>
                  <a:lnTo>
                    <a:pt x="5759" y="1464"/>
                  </a:lnTo>
                  <a:lnTo>
                    <a:pt x="5770" y="1439"/>
                  </a:lnTo>
                  <a:lnTo>
                    <a:pt x="5776" y="1430"/>
                  </a:lnTo>
                  <a:lnTo>
                    <a:pt x="5801" y="1364"/>
                  </a:lnTo>
                  <a:lnTo>
                    <a:pt x="5802" y="1364"/>
                  </a:lnTo>
                  <a:lnTo>
                    <a:pt x="5807" y="1362"/>
                  </a:lnTo>
                  <a:lnTo>
                    <a:pt x="5812" y="1361"/>
                  </a:lnTo>
                  <a:lnTo>
                    <a:pt x="5820" y="1357"/>
                  </a:lnTo>
                  <a:lnTo>
                    <a:pt x="5823" y="1354"/>
                  </a:lnTo>
                  <a:lnTo>
                    <a:pt x="5827" y="1349"/>
                  </a:lnTo>
                  <a:lnTo>
                    <a:pt x="5829" y="1345"/>
                  </a:lnTo>
                  <a:lnTo>
                    <a:pt x="5831" y="1340"/>
                  </a:lnTo>
                  <a:lnTo>
                    <a:pt x="5832" y="1333"/>
                  </a:lnTo>
                  <a:lnTo>
                    <a:pt x="5834" y="1326"/>
                  </a:lnTo>
                  <a:lnTo>
                    <a:pt x="5834" y="1316"/>
                  </a:lnTo>
                  <a:lnTo>
                    <a:pt x="5832" y="1306"/>
                  </a:lnTo>
                  <a:lnTo>
                    <a:pt x="5831" y="1287"/>
                  </a:lnTo>
                  <a:lnTo>
                    <a:pt x="5831" y="1272"/>
                  </a:lnTo>
                  <a:lnTo>
                    <a:pt x="5831" y="1260"/>
                  </a:lnTo>
                  <a:lnTo>
                    <a:pt x="5834" y="1248"/>
                  </a:lnTo>
                  <a:lnTo>
                    <a:pt x="5836" y="1236"/>
                  </a:lnTo>
                  <a:lnTo>
                    <a:pt x="5838" y="1222"/>
                  </a:lnTo>
                  <a:lnTo>
                    <a:pt x="5841" y="1205"/>
                  </a:lnTo>
                  <a:lnTo>
                    <a:pt x="5841" y="1183"/>
                  </a:lnTo>
                  <a:lnTo>
                    <a:pt x="5842" y="1159"/>
                  </a:lnTo>
                  <a:lnTo>
                    <a:pt x="5843" y="1138"/>
                  </a:lnTo>
                  <a:lnTo>
                    <a:pt x="5847" y="1120"/>
                  </a:lnTo>
                  <a:lnTo>
                    <a:pt x="5849" y="1105"/>
                  </a:lnTo>
                  <a:lnTo>
                    <a:pt x="5855" y="1084"/>
                  </a:lnTo>
                  <a:lnTo>
                    <a:pt x="5857" y="1077"/>
                  </a:lnTo>
                  <a:lnTo>
                    <a:pt x="5882" y="986"/>
                  </a:lnTo>
                  <a:lnTo>
                    <a:pt x="5886" y="980"/>
                  </a:lnTo>
                  <a:lnTo>
                    <a:pt x="5895" y="963"/>
                  </a:lnTo>
                  <a:lnTo>
                    <a:pt x="5899" y="952"/>
                  </a:lnTo>
                  <a:lnTo>
                    <a:pt x="5903" y="937"/>
                  </a:lnTo>
                  <a:lnTo>
                    <a:pt x="5906" y="921"/>
                  </a:lnTo>
                  <a:lnTo>
                    <a:pt x="5907" y="903"/>
                  </a:lnTo>
                  <a:lnTo>
                    <a:pt x="5907" y="869"/>
                  </a:lnTo>
                  <a:lnTo>
                    <a:pt x="5907" y="841"/>
                  </a:lnTo>
                  <a:lnTo>
                    <a:pt x="5907" y="821"/>
                  </a:lnTo>
                  <a:lnTo>
                    <a:pt x="5907" y="814"/>
                  </a:lnTo>
                  <a:lnTo>
                    <a:pt x="5906" y="805"/>
                  </a:lnTo>
                  <a:lnTo>
                    <a:pt x="5901" y="785"/>
                  </a:lnTo>
                  <a:lnTo>
                    <a:pt x="5897" y="756"/>
                  </a:lnTo>
                  <a:lnTo>
                    <a:pt x="5895" y="721"/>
                  </a:lnTo>
                  <a:lnTo>
                    <a:pt x="5894" y="705"/>
                  </a:lnTo>
                  <a:lnTo>
                    <a:pt x="5895" y="688"/>
                  </a:lnTo>
                  <a:lnTo>
                    <a:pt x="5896" y="672"/>
                  </a:lnTo>
                  <a:lnTo>
                    <a:pt x="5900" y="658"/>
                  </a:lnTo>
                  <a:lnTo>
                    <a:pt x="5902" y="651"/>
                  </a:lnTo>
                  <a:lnTo>
                    <a:pt x="5905" y="645"/>
                  </a:lnTo>
                  <a:lnTo>
                    <a:pt x="5908" y="640"/>
                  </a:lnTo>
                  <a:lnTo>
                    <a:pt x="5912" y="635"/>
                  </a:lnTo>
                  <a:lnTo>
                    <a:pt x="5915" y="631"/>
                  </a:lnTo>
                  <a:lnTo>
                    <a:pt x="5920" y="628"/>
                  </a:lnTo>
                  <a:lnTo>
                    <a:pt x="5926" y="626"/>
                  </a:lnTo>
                  <a:lnTo>
                    <a:pt x="5932" y="625"/>
                  </a:lnTo>
                  <a:lnTo>
                    <a:pt x="5955" y="620"/>
                  </a:lnTo>
                  <a:lnTo>
                    <a:pt x="5978" y="614"/>
                  </a:lnTo>
                  <a:lnTo>
                    <a:pt x="5997" y="608"/>
                  </a:lnTo>
                  <a:lnTo>
                    <a:pt x="6013" y="601"/>
                  </a:lnTo>
                  <a:lnTo>
                    <a:pt x="6038" y="589"/>
                  </a:lnTo>
                  <a:lnTo>
                    <a:pt x="6046" y="583"/>
                  </a:lnTo>
                  <a:lnTo>
                    <a:pt x="6071" y="501"/>
                  </a:lnTo>
                  <a:lnTo>
                    <a:pt x="6063" y="427"/>
                  </a:lnTo>
                  <a:lnTo>
                    <a:pt x="6046" y="345"/>
                  </a:lnTo>
                  <a:lnTo>
                    <a:pt x="6046" y="156"/>
                  </a:lnTo>
                  <a:lnTo>
                    <a:pt x="5282" y="0"/>
                  </a:lnTo>
                  <a:lnTo>
                    <a:pt x="5265" y="4"/>
                  </a:lnTo>
                  <a:lnTo>
                    <a:pt x="5215" y="12"/>
                  </a:lnTo>
                  <a:lnTo>
                    <a:pt x="5138" y="25"/>
                  </a:lnTo>
                  <a:lnTo>
                    <a:pt x="5038" y="43"/>
                  </a:lnTo>
                  <a:lnTo>
                    <a:pt x="4919" y="64"/>
                  </a:lnTo>
                  <a:lnTo>
                    <a:pt x="4787" y="89"/>
                  </a:lnTo>
                  <a:lnTo>
                    <a:pt x="4644" y="115"/>
                  </a:lnTo>
                  <a:lnTo>
                    <a:pt x="4497" y="142"/>
                  </a:lnTo>
                  <a:lnTo>
                    <a:pt x="4349" y="170"/>
                  </a:lnTo>
                  <a:lnTo>
                    <a:pt x="4206" y="197"/>
                  </a:lnTo>
                  <a:lnTo>
                    <a:pt x="4070" y="224"/>
                  </a:lnTo>
                  <a:lnTo>
                    <a:pt x="3948" y="249"/>
                  </a:lnTo>
                  <a:lnTo>
                    <a:pt x="3843" y="273"/>
                  </a:lnTo>
                  <a:lnTo>
                    <a:pt x="3761" y="293"/>
                  </a:lnTo>
                  <a:lnTo>
                    <a:pt x="3729" y="301"/>
                  </a:lnTo>
                  <a:lnTo>
                    <a:pt x="3705" y="308"/>
                  </a:lnTo>
                  <a:lnTo>
                    <a:pt x="3689" y="315"/>
                  </a:lnTo>
                  <a:lnTo>
                    <a:pt x="3680" y="320"/>
                  </a:lnTo>
                  <a:lnTo>
                    <a:pt x="3671" y="331"/>
                  </a:lnTo>
                  <a:lnTo>
                    <a:pt x="3659" y="344"/>
                  </a:lnTo>
                  <a:lnTo>
                    <a:pt x="3644" y="359"/>
                  </a:lnTo>
                  <a:lnTo>
                    <a:pt x="3626" y="376"/>
                  </a:lnTo>
                  <a:lnTo>
                    <a:pt x="3606" y="393"/>
                  </a:lnTo>
                  <a:lnTo>
                    <a:pt x="3584" y="411"/>
                  </a:lnTo>
                  <a:lnTo>
                    <a:pt x="3559" y="430"/>
                  </a:lnTo>
                  <a:lnTo>
                    <a:pt x="3532" y="448"/>
                  </a:lnTo>
                  <a:lnTo>
                    <a:pt x="3502" y="465"/>
                  </a:lnTo>
                  <a:lnTo>
                    <a:pt x="3471" y="481"/>
                  </a:lnTo>
                  <a:lnTo>
                    <a:pt x="3455" y="489"/>
                  </a:lnTo>
                  <a:lnTo>
                    <a:pt x="3438" y="496"/>
                  </a:lnTo>
                  <a:lnTo>
                    <a:pt x="3422" y="502"/>
                  </a:lnTo>
                  <a:lnTo>
                    <a:pt x="3404" y="508"/>
                  </a:lnTo>
                  <a:lnTo>
                    <a:pt x="3387" y="512"/>
                  </a:lnTo>
                  <a:lnTo>
                    <a:pt x="3369" y="517"/>
                  </a:lnTo>
                  <a:lnTo>
                    <a:pt x="3350" y="521"/>
                  </a:lnTo>
                  <a:lnTo>
                    <a:pt x="3331" y="524"/>
                  </a:lnTo>
                  <a:lnTo>
                    <a:pt x="3312" y="525"/>
                  </a:lnTo>
                  <a:lnTo>
                    <a:pt x="3292" y="527"/>
                  </a:lnTo>
                  <a:lnTo>
                    <a:pt x="3273" y="527"/>
                  </a:lnTo>
                  <a:lnTo>
                    <a:pt x="3253" y="525"/>
                  </a:lnTo>
                  <a:lnTo>
                    <a:pt x="3207" y="523"/>
                  </a:lnTo>
                  <a:lnTo>
                    <a:pt x="3148" y="520"/>
                  </a:lnTo>
                  <a:lnTo>
                    <a:pt x="3081" y="515"/>
                  </a:lnTo>
                  <a:lnTo>
                    <a:pt x="3004" y="511"/>
                  </a:lnTo>
                  <a:lnTo>
                    <a:pt x="2921" y="507"/>
                  </a:lnTo>
                  <a:lnTo>
                    <a:pt x="2833" y="503"/>
                  </a:lnTo>
                  <a:lnTo>
                    <a:pt x="2742" y="499"/>
                  </a:lnTo>
                  <a:lnTo>
                    <a:pt x="2649" y="495"/>
                  </a:lnTo>
                  <a:lnTo>
                    <a:pt x="2557" y="491"/>
                  </a:lnTo>
                  <a:lnTo>
                    <a:pt x="2465" y="488"/>
                  </a:lnTo>
                  <a:lnTo>
                    <a:pt x="2377" y="484"/>
                  </a:lnTo>
                  <a:lnTo>
                    <a:pt x="2295" y="482"/>
                  </a:lnTo>
                  <a:lnTo>
                    <a:pt x="2218" y="479"/>
                  </a:lnTo>
                  <a:lnTo>
                    <a:pt x="2149" y="478"/>
                  </a:lnTo>
                  <a:lnTo>
                    <a:pt x="2091" y="477"/>
                  </a:lnTo>
                  <a:lnTo>
                    <a:pt x="2045" y="477"/>
                  </a:lnTo>
                  <a:lnTo>
                    <a:pt x="2002" y="477"/>
                  </a:lnTo>
                  <a:lnTo>
                    <a:pt x="1952" y="478"/>
                  </a:lnTo>
                  <a:lnTo>
                    <a:pt x="1897" y="481"/>
                  </a:lnTo>
                  <a:lnTo>
                    <a:pt x="1839" y="484"/>
                  </a:lnTo>
                  <a:lnTo>
                    <a:pt x="1714" y="492"/>
                  </a:lnTo>
                  <a:lnTo>
                    <a:pt x="1586" y="501"/>
                  </a:lnTo>
                  <a:lnTo>
                    <a:pt x="1466" y="510"/>
                  </a:lnTo>
                  <a:lnTo>
                    <a:pt x="1361" y="518"/>
                  </a:lnTo>
                  <a:lnTo>
                    <a:pt x="1279" y="524"/>
                  </a:lnTo>
                  <a:lnTo>
                    <a:pt x="1232" y="525"/>
                  </a:lnTo>
                  <a:lnTo>
                    <a:pt x="1197" y="527"/>
                  </a:lnTo>
                  <a:lnTo>
                    <a:pt x="1146" y="530"/>
                  </a:lnTo>
                  <a:lnTo>
                    <a:pt x="1083" y="536"/>
                  </a:lnTo>
                  <a:lnTo>
                    <a:pt x="1010" y="544"/>
                  </a:lnTo>
                  <a:lnTo>
                    <a:pt x="930" y="555"/>
                  </a:lnTo>
                  <a:lnTo>
                    <a:pt x="844" y="568"/>
                  </a:lnTo>
                  <a:lnTo>
                    <a:pt x="755" y="582"/>
                  </a:lnTo>
                  <a:lnTo>
                    <a:pt x="665" y="600"/>
                  </a:lnTo>
                  <a:lnTo>
                    <a:pt x="618" y="609"/>
                  </a:lnTo>
                  <a:lnTo>
                    <a:pt x="567" y="618"/>
                  </a:lnTo>
                  <a:lnTo>
                    <a:pt x="516" y="627"/>
                  </a:lnTo>
                  <a:lnTo>
                    <a:pt x="460" y="635"/>
                  </a:lnTo>
                  <a:lnTo>
                    <a:pt x="350" y="651"/>
                  </a:lnTo>
                  <a:lnTo>
                    <a:pt x="243" y="664"/>
                  </a:lnTo>
                  <a:lnTo>
                    <a:pt x="147" y="674"/>
                  </a:lnTo>
                  <a:lnTo>
                    <a:pt x="70" y="682"/>
                  </a:lnTo>
                  <a:lnTo>
                    <a:pt x="19" y="688"/>
                  </a:lnTo>
                  <a:lnTo>
                    <a:pt x="0" y="691"/>
                  </a:lnTo>
                  <a:lnTo>
                    <a:pt x="4" y="723"/>
                  </a:lnTo>
                  <a:lnTo>
                    <a:pt x="17" y="814"/>
                  </a:lnTo>
                  <a:lnTo>
                    <a:pt x="37" y="955"/>
                  </a:lnTo>
                  <a:lnTo>
                    <a:pt x="63" y="1138"/>
                  </a:lnTo>
                  <a:lnTo>
                    <a:pt x="95" y="1354"/>
                  </a:lnTo>
                  <a:lnTo>
                    <a:pt x="130" y="1596"/>
                  </a:lnTo>
                  <a:lnTo>
                    <a:pt x="166" y="1855"/>
                  </a:lnTo>
                  <a:lnTo>
                    <a:pt x="205" y="2122"/>
                  </a:lnTo>
                  <a:lnTo>
                    <a:pt x="243" y="2388"/>
                  </a:lnTo>
                  <a:lnTo>
                    <a:pt x="281" y="2647"/>
                  </a:lnTo>
                  <a:lnTo>
                    <a:pt x="315" y="2888"/>
                  </a:lnTo>
                  <a:lnTo>
                    <a:pt x="347" y="3103"/>
                  </a:lnTo>
                  <a:lnTo>
                    <a:pt x="373" y="3284"/>
                  </a:lnTo>
                  <a:lnTo>
                    <a:pt x="393" y="3424"/>
                  </a:lnTo>
                  <a:lnTo>
                    <a:pt x="406" y="3512"/>
                  </a:lnTo>
                  <a:lnTo>
                    <a:pt x="410" y="35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5" name="Freeform 10">
              <a:extLst>
                <a:ext uri="{FF2B5EF4-FFF2-40B4-BE49-F238E27FC236}">
                  <a16:creationId xmlns:a16="http://schemas.microsoft.com/office/drawing/2014/main" id="{9C35031B-E358-0749-8145-7E287B035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021" y="3180338"/>
              <a:ext cx="2035355" cy="2181669"/>
            </a:xfrm>
            <a:custGeom>
              <a:avLst/>
              <a:gdLst/>
              <a:ahLst/>
              <a:cxnLst>
                <a:cxn ang="0">
                  <a:pos x="5888" y="6468"/>
                </a:cxn>
                <a:cxn ang="0">
                  <a:pos x="5711" y="6309"/>
                </a:cxn>
                <a:cxn ang="0">
                  <a:pos x="5661" y="6087"/>
                </a:cxn>
                <a:cxn ang="0">
                  <a:pos x="5480" y="5635"/>
                </a:cxn>
                <a:cxn ang="0">
                  <a:pos x="5252" y="5324"/>
                </a:cxn>
                <a:cxn ang="0">
                  <a:pos x="5256" y="5371"/>
                </a:cxn>
                <a:cxn ang="0">
                  <a:pos x="4990" y="5526"/>
                </a:cxn>
                <a:cxn ang="0">
                  <a:pos x="4906" y="5598"/>
                </a:cxn>
                <a:cxn ang="0">
                  <a:pos x="4833" y="5655"/>
                </a:cxn>
                <a:cxn ang="0">
                  <a:pos x="4768" y="5643"/>
                </a:cxn>
                <a:cxn ang="0">
                  <a:pos x="4684" y="5704"/>
                </a:cxn>
                <a:cxn ang="0">
                  <a:pos x="4617" y="5759"/>
                </a:cxn>
                <a:cxn ang="0">
                  <a:pos x="4508" y="5770"/>
                </a:cxn>
                <a:cxn ang="0">
                  <a:pos x="4350" y="5831"/>
                </a:cxn>
                <a:cxn ang="0">
                  <a:pos x="4274" y="5607"/>
                </a:cxn>
                <a:cxn ang="0">
                  <a:pos x="4647" y="5547"/>
                </a:cxn>
                <a:cxn ang="0">
                  <a:pos x="4925" y="5419"/>
                </a:cxn>
                <a:cxn ang="0">
                  <a:pos x="4900" y="5275"/>
                </a:cxn>
                <a:cxn ang="0">
                  <a:pos x="4964" y="5238"/>
                </a:cxn>
                <a:cxn ang="0">
                  <a:pos x="4868" y="4874"/>
                </a:cxn>
                <a:cxn ang="0">
                  <a:pos x="4800" y="4715"/>
                </a:cxn>
                <a:cxn ang="0">
                  <a:pos x="4724" y="4800"/>
                </a:cxn>
                <a:cxn ang="0">
                  <a:pos x="4719" y="5008"/>
                </a:cxn>
                <a:cxn ang="0">
                  <a:pos x="4692" y="5166"/>
                </a:cxn>
                <a:cxn ang="0">
                  <a:pos x="4494" y="5256"/>
                </a:cxn>
                <a:cxn ang="0">
                  <a:pos x="4395" y="5336"/>
                </a:cxn>
                <a:cxn ang="0">
                  <a:pos x="4325" y="5215"/>
                </a:cxn>
                <a:cxn ang="0">
                  <a:pos x="4362" y="5153"/>
                </a:cxn>
                <a:cxn ang="0">
                  <a:pos x="4478" y="4808"/>
                </a:cxn>
                <a:cxn ang="0">
                  <a:pos x="4430" y="4678"/>
                </a:cxn>
                <a:cxn ang="0">
                  <a:pos x="4470" y="4643"/>
                </a:cxn>
                <a:cxn ang="0">
                  <a:pos x="4624" y="4406"/>
                </a:cxn>
                <a:cxn ang="0">
                  <a:pos x="4643" y="4135"/>
                </a:cxn>
                <a:cxn ang="0">
                  <a:pos x="4615" y="4099"/>
                </a:cxn>
                <a:cxn ang="0">
                  <a:pos x="4397" y="4232"/>
                </a:cxn>
                <a:cxn ang="0">
                  <a:pos x="4365" y="4321"/>
                </a:cxn>
                <a:cxn ang="0">
                  <a:pos x="4370" y="4373"/>
                </a:cxn>
                <a:cxn ang="0">
                  <a:pos x="4231" y="4495"/>
                </a:cxn>
                <a:cxn ang="0">
                  <a:pos x="4133" y="4580"/>
                </a:cxn>
                <a:cxn ang="0">
                  <a:pos x="4079" y="4685"/>
                </a:cxn>
                <a:cxn ang="0">
                  <a:pos x="3965" y="4762"/>
                </a:cxn>
                <a:cxn ang="0">
                  <a:pos x="3918" y="4816"/>
                </a:cxn>
                <a:cxn ang="0">
                  <a:pos x="3862" y="5007"/>
                </a:cxn>
                <a:cxn ang="0">
                  <a:pos x="3894" y="5219"/>
                </a:cxn>
                <a:cxn ang="0">
                  <a:pos x="3559" y="5029"/>
                </a:cxn>
                <a:cxn ang="0">
                  <a:pos x="3200" y="4415"/>
                </a:cxn>
                <a:cxn ang="0">
                  <a:pos x="3132" y="4394"/>
                </a:cxn>
                <a:cxn ang="0">
                  <a:pos x="2872" y="4050"/>
                </a:cxn>
                <a:cxn ang="0">
                  <a:pos x="2808" y="4028"/>
                </a:cxn>
                <a:cxn ang="0">
                  <a:pos x="2485" y="3948"/>
                </a:cxn>
                <a:cxn ang="0">
                  <a:pos x="2159" y="3839"/>
                </a:cxn>
                <a:cxn ang="0">
                  <a:pos x="1995" y="3955"/>
                </a:cxn>
                <a:cxn ang="0">
                  <a:pos x="1741" y="3768"/>
                </a:cxn>
                <a:cxn ang="0">
                  <a:pos x="1644" y="3757"/>
                </a:cxn>
                <a:cxn ang="0">
                  <a:pos x="1546" y="3750"/>
                </a:cxn>
                <a:cxn ang="0">
                  <a:pos x="1469" y="3724"/>
                </a:cxn>
                <a:cxn ang="0">
                  <a:pos x="1400" y="3750"/>
                </a:cxn>
                <a:cxn ang="0">
                  <a:pos x="1338" y="3824"/>
                </a:cxn>
                <a:cxn ang="0">
                  <a:pos x="786" y="3930"/>
                </a:cxn>
              </a:cxnLst>
              <a:rect l="0" t="0" r="r" b="b"/>
              <a:pathLst>
                <a:path w="6232" h="6679">
                  <a:moveTo>
                    <a:pt x="0" y="915"/>
                  </a:moveTo>
                  <a:lnTo>
                    <a:pt x="4212" y="223"/>
                  </a:lnTo>
                  <a:lnTo>
                    <a:pt x="5637" y="0"/>
                  </a:lnTo>
                  <a:lnTo>
                    <a:pt x="6232" y="6672"/>
                  </a:lnTo>
                  <a:lnTo>
                    <a:pt x="6115" y="6672"/>
                  </a:lnTo>
                  <a:lnTo>
                    <a:pt x="6027" y="6679"/>
                  </a:lnTo>
                  <a:lnTo>
                    <a:pt x="5984" y="6650"/>
                  </a:lnTo>
                  <a:lnTo>
                    <a:pt x="5954" y="6606"/>
                  </a:lnTo>
                  <a:lnTo>
                    <a:pt x="5954" y="6541"/>
                  </a:lnTo>
                  <a:lnTo>
                    <a:pt x="5910" y="6505"/>
                  </a:lnTo>
                  <a:lnTo>
                    <a:pt x="5888" y="6468"/>
                  </a:lnTo>
                  <a:lnTo>
                    <a:pt x="5844" y="6424"/>
                  </a:lnTo>
                  <a:lnTo>
                    <a:pt x="5820" y="6414"/>
                  </a:lnTo>
                  <a:lnTo>
                    <a:pt x="5798" y="6403"/>
                  </a:lnTo>
                  <a:lnTo>
                    <a:pt x="5781" y="6395"/>
                  </a:lnTo>
                  <a:lnTo>
                    <a:pt x="5766" y="6388"/>
                  </a:lnTo>
                  <a:lnTo>
                    <a:pt x="5748" y="6377"/>
                  </a:lnTo>
                  <a:lnTo>
                    <a:pt x="5743" y="6372"/>
                  </a:lnTo>
                  <a:lnTo>
                    <a:pt x="5736" y="6357"/>
                  </a:lnTo>
                  <a:lnTo>
                    <a:pt x="5729" y="6342"/>
                  </a:lnTo>
                  <a:lnTo>
                    <a:pt x="5720" y="6325"/>
                  </a:lnTo>
                  <a:lnTo>
                    <a:pt x="5711" y="6309"/>
                  </a:lnTo>
                  <a:lnTo>
                    <a:pt x="5690" y="6276"/>
                  </a:lnTo>
                  <a:lnTo>
                    <a:pt x="5670" y="6244"/>
                  </a:lnTo>
                  <a:lnTo>
                    <a:pt x="5650" y="6217"/>
                  </a:lnTo>
                  <a:lnTo>
                    <a:pt x="5633" y="6195"/>
                  </a:lnTo>
                  <a:lnTo>
                    <a:pt x="5622" y="6181"/>
                  </a:lnTo>
                  <a:lnTo>
                    <a:pt x="5618" y="6175"/>
                  </a:lnTo>
                  <a:lnTo>
                    <a:pt x="5654" y="6102"/>
                  </a:lnTo>
                  <a:lnTo>
                    <a:pt x="5655" y="6102"/>
                  </a:lnTo>
                  <a:lnTo>
                    <a:pt x="5659" y="6099"/>
                  </a:lnTo>
                  <a:lnTo>
                    <a:pt x="5660" y="6094"/>
                  </a:lnTo>
                  <a:lnTo>
                    <a:pt x="5661" y="6087"/>
                  </a:lnTo>
                  <a:lnTo>
                    <a:pt x="5661" y="6078"/>
                  </a:lnTo>
                  <a:lnTo>
                    <a:pt x="5663" y="6066"/>
                  </a:lnTo>
                  <a:lnTo>
                    <a:pt x="5663" y="6032"/>
                  </a:lnTo>
                  <a:lnTo>
                    <a:pt x="5663" y="5993"/>
                  </a:lnTo>
                  <a:lnTo>
                    <a:pt x="5663" y="5963"/>
                  </a:lnTo>
                  <a:lnTo>
                    <a:pt x="5663" y="5949"/>
                  </a:lnTo>
                  <a:lnTo>
                    <a:pt x="5618" y="5884"/>
                  </a:lnTo>
                  <a:lnTo>
                    <a:pt x="5626" y="5832"/>
                  </a:lnTo>
                  <a:lnTo>
                    <a:pt x="5582" y="5781"/>
                  </a:lnTo>
                  <a:lnTo>
                    <a:pt x="5516" y="5715"/>
                  </a:lnTo>
                  <a:lnTo>
                    <a:pt x="5480" y="5635"/>
                  </a:lnTo>
                  <a:lnTo>
                    <a:pt x="5421" y="5598"/>
                  </a:lnTo>
                  <a:lnTo>
                    <a:pt x="5392" y="5540"/>
                  </a:lnTo>
                  <a:lnTo>
                    <a:pt x="5399" y="5481"/>
                  </a:lnTo>
                  <a:lnTo>
                    <a:pt x="5392" y="5373"/>
                  </a:lnTo>
                  <a:lnTo>
                    <a:pt x="5319" y="5313"/>
                  </a:lnTo>
                  <a:lnTo>
                    <a:pt x="5282" y="5306"/>
                  </a:lnTo>
                  <a:lnTo>
                    <a:pt x="5279" y="5306"/>
                  </a:lnTo>
                  <a:lnTo>
                    <a:pt x="5269" y="5308"/>
                  </a:lnTo>
                  <a:lnTo>
                    <a:pt x="5264" y="5310"/>
                  </a:lnTo>
                  <a:lnTo>
                    <a:pt x="5258" y="5316"/>
                  </a:lnTo>
                  <a:lnTo>
                    <a:pt x="5252" y="5324"/>
                  </a:lnTo>
                  <a:lnTo>
                    <a:pt x="5246" y="5336"/>
                  </a:lnTo>
                  <a:lnTo>
                    <a:pt x="5243" y="5342"/>
                  </a:lnTo>
                  <a:lnTo>
                    <a:pt x="5243" y="5348"/>
                  </a:lnTo>
                  <a:lnTo>
                    <a:pt x="5245" y="5352"/>
                  </a:lnTo>
                  <a:lnTo>
                    <a:pt x="5246" y="5356"/>
                  </a:lnTo>
                  <a:lnTo>
                    <a:pt x="5252" y="5362"/>
                  </a:lnTo>
                  <a:lnTo>
                    <a:pt x="5256" y="5365"/>
                  </a:lnTo>
                  <a:lnTo>
                    <a:pt x="5259" y="5368"/>
                  </a:lnTo>
                  <a:lnTo>
                    <a:pt x="5259" y="5369"/>
                  </a:lnTo>
                  <a:lnTo>
                    <a:pt x="5259" y="5370"/>
                  </a:lnTo>
                  <a:lnTo>
                    <a:pt x="5256" y="5371"/>
                  </a:lnTo>
                  <a:lnTo>
                    <a:pt x="5245" y="5375"/>
                  </a:lnTo>
                  <a:lnTo>
                    <a:pt x="5223" y="5380"/>
                  </a:lnTo>
                  <a:lnTo>
                    <a:pt x="5177" y="5388"/>
                  </a:lnTo>
                  <a:lnTo>
                    <a:pt x="5145" y="5393"/>
                  </a:lnTo>
                  <a:lnTo>
                    <a:pt x="5128" y="5394"/>
                  </a:lnTo>
                  <a:lnTo>
                    <a:pt x="5122" y="5394"/>
                  </a:lnTo>
                  <a:lnTo>
                    <a:pt x="5056" y="5460"/>
                  </a:lnTo>
                  <a:lnTo>
                    <a:pt x="5027" y="5492"/>
                  </a:lnTo>
                  <a:lnTo>
                    <a:pt x="5006" y="5512"/>
                  </a:lnTo>
                  <a:lnTo>
                    <a:pt x="4994" y="5522"/>
                  </a:lnTo>
                  <a:lnTo>
                    <a:pt x="4990" y="5526"/>
                  </a:lnTo>
                  <a:lnTo>
                    <a:pt x="4983" y="5525"/>
                  </a:lnTo>
                  <a:lnTo>
                    <a:pt x="4965" y="5526"/>
                  </a:lnTo>
                  <a:lnTo>
                    <a:pt x="4954" y="5530"/>
                  </a:lnTo>
                  <a:lnTo>
                    <a:pt x="4944" y="5534"/>
                  </a:lnTo>
                  <a:lnTo>
                    <a:pt x="4939" y="5539"/>
                  </a:lnTo>
                  <a:lnTo>
                    <a:pt x="4933" y="5543"/>
                  </a:lnTo>
                  <a:lnTo>
                    <a:pt x="4928" y="5548"/>
                  </a:lnTo>
                  <a:lnTo>
                    <a:pt x="4925" y="5554"/>
                  </a:lnTo>
                  <a:lnTo>
                    <a:pt x="4916" y="5568"/>
                  </a:lnTo>
                  <a:lnTo>
                    <a:pt x="4911" y="5584"/>
                  </a:lnTo>
                  <a:lnTo>
                    <a:pt x="4906" y="5598"/>
                  </a:lnTo>
                  <a:lnTo>
                    <a:pt x="4901" y="5612"/>
                  </a:lnTo>
                  <a:lnTo>
                    <a:pt x="4896" y="5633"/>
                  </a:lnTo>
                  <a:lnTo>
                    <a:pt x="4895" y="5643"/>
                  </a:lnTo>
                  <a:lnTo>
                    <a:pt x="4892" y="5645"/>
                  </a:lnTo>
                  <a:lnTo>
                    <a:pt x="4883" y="5650"/>
                  </a:lnTo>
                  <a:lnTo>
                    <a:pt x="4876" y="5652"/>
                  </a:lnTo>
                  <a:lnTo>
                    <a:pt x="4867" y="5655"/>
                  </a:lnTo>
                  <a:lnTo>
                    <a:pt x="4856" y="5656"/>
                  </a:lnTo>
                  <a:lnTo>
                    <a:pt x="4844" y="5657"/>
                  </a:lnTo>
                  <a:lnTo>
                    <a:pt x="4837" y="5657"/>
                  </a:lnTo>
                  <a:lnTo>
                    <a:pt x="4833" y="5655"/>
                  </a:lnTo>
                  <a:lnTo>
                    <a:pt x="4828" y="5652"/>
                  </a:lnTo>
                  <a:lnTo>
                    <a:pt x="4824" y="5650"/>
                  </a:lnTo>
                  <a:lnTo>
                    <a:pt x="4817" y="5643"/>
                  </a:lnTo>
                  <a:lnTo>
                    <a:pt x="4811" y="5637"/>
                  </a:lnTo>
                  <a:lnTo>
                    <a:pt x="4808" y="5635"/>
                  </a:lnTo>
                  <a:lnTo>
                    <a:pt x="4803" y="5632"/>
                  </a:lnTo>
                  <a:lnTo>
                    <a:pt x="4798" y="5632"/>
                  </a:lnTo>
                  <a:lnTo>
                    <a:pt x="4793" y="5632"/>
                  </a:lnTo>
                  <a:lnTo>
                    <a:pt x="4785" y="5635"/>
                  </a:lnTo>
                  <a:lnTo>
                    <a:pt x="4777" y="5637"/>
                  </a:lnTo>
                  <a:lnTo>
                    <a:pt x="4768" y="5643"/>
                  </a:lnTo>
                  <a:lnTo>
                    <a:pt x="4756" y="5650"/>
                  </a:lnTo>
                  <a:lnTo>
                    <a:pt x="4736" y="5663"/>
                  </a:lnTo>
                  <a:lnTo>
                    <a:pt x="4723" y="5670"/>
                  </a:lnTo>
                  <a:lnTo>
                    <a:pt x="4715" y="5674"/>
                  </a:lnTo>
                  <a:lnTo>
                    <a:pt x="4710" y="5675"/>
                  </a:lnTo>
                  <a:lnTo>
                    <a:pt x="4706" y="5675"/>
                  </a:lnTo>
                  <a:lnTo>
                    <a:pt x="4704" y="5677"/>
                  </a:lnTo>
                  <a:lnTo>
                    <a:pt x="4699" y="5683"/>
                  </a:lnTo>
                  <a:lnTo>
                    <a:pt x="4691" y="5694"/>
                  </a:lnTo>
                  <a:lnTo>
                    <a:pt x="4686" y="5700"/>
                  </a:lnTo>
                  <a:lnTo>
                    <a:pt x="4684" y="5704"/>
                  </a:lnTo>
                  <a:lnTo>
                    <a:pt x="4682" y="5708"/>
                  </a:lnTo>
                  <a:lnTo>
                    <a:pt x="4682" y="5710"/>
                  </a:lnTo>
                  <a:lnTo>
                    <a:pt x="4684" y="5714"/>
                  </a:lnTo>
                  <a:lnTo>
                    <a:pt x="4686" y="5715"/>
                  </a:lnTo>
                  <a:lnTo>
                    <a:pt x="4686" y="5716"/>
                  </a:lnTo>
                  <a:lnTo>
                    <a:pt x="4686" y="5717"/>
                  </a:lnTo>
                  <a:lnTo>
                    <a:pt x="4686" y="5718"/>
                  </a:lnTo>
                  <a:lnTo>
                    <a:pt x="4684" y="5721"/>
                  </a:lnTo>
                  <a:lnTo>
                    <a:pt x="4673" y="5727"/>
                  </a:lnTo>
                  <a:lnTo>
                    <a:pt x="4654" y="5737"/>
                  </a:lnTo>
                  <a:lnTo>
                    <a:pt x="4617" y="5759"/>
                  </a:lnTo>
                  <a:lnTo>
                    <a:pt x="4594" y="5769"/>
                  </a:lnTo>
                  <a:lnTo>
                    <a:pt x="4586" y="5772"/>
                  </a:lnTo>
                  <a:lnTo>
                    <a:pt x="4576" y="5774"/>
                  </a:lnTo>
                  <a:lnTo>
                    <a:pt x="4566" y="5774"/>
                  </a:lnTo>
                  <a:lnTo>
                    <a:pt x="4552" y="5774"/>
                  </a:lnTo>
                  <a:lnTo>
                    <a:pt x="4527" y="5774"/>
                  </a:lnTo>
                  <a:lnTo>
                    <a:pt x="4514" y="5774"/>
                  </a:lnTo>
                  <a:lnTo>
                    <a:pt x="4509" y="5774"/>
                  </a:lnTo>
                  <a:lnTo>
                    <a:pt x="4508" y="5774"/>
                  </a:lnTo>
                  <a:lnTo>
                    <a:pt x="4508" y="5773"/>
                  </a:lnTo>
                  <a:lnTo>
                    <a:pt x="4508" y="5770"/>
                  </a:lnTo>
                  <a:lnTo>
                    <a:pt x="4508" y="5768"/>
                  </a:lnTo>
                  <a:lnTo>
                    <a:pt x="4506" y="5766"/>
                  </a:lnTo>
                  <a:lnTo>
                    <a:pt x="4501" y="5764"/>
                  </a:lnTo>
                  <a:lnTo>
                    <a:pt x="4493" y="5764"/>
                  </a:lnTo>
                  <a:lnTo>
                    <a:pt x="4481" y="5768"/>
                  </a:lnTo>
                  <a:lnTo>
                    <a:pt x="4464" y="5774"/>
                  </a:lnTo>
                  <a:lnTo>
                    <a:pt x="4435" y="5787"/>
                  </a:lnTo>
                  <a:lnTo>
                    <a:pt x="4417" y="5796"/>
                  </a:lnTo>
                  <a:lnTo>
                    <a:pt x="4402" y="5805"/>
                  </a:lnTo>
                  <a:lnTo>
                    <a:pt x="4377" y="5818"/>
                  </a:lnTo>
                  <a:lnTo>
                    <a:pt x="4350" y="5831"/>
                  </a:lnTo>
                  <a:lnTo>
                    <a:pt x="4334" y="5836"/>
                  </a:lnTo>
                  <a:lnTo>
                    <a:pt x="4327" y="5839"/>
                  </a:lnTo>
                  <a:lnTo>
                    <a:pt x="4325" y="5840"/>
                  </a:lnTo>
                  <a:lnTo>
                    <a:pt x="4288" y="5840"/>
                  </a:lnTo>
                  <a:lnTo>
                    <a:pt x="4252" y="5803"/>
                  </a:lnTo>
                  <a:lnTo>
                    <a:pt x="4223" y="5760"/>
                  </a:lnTo>
                  <a:lnTo>
                    <a:pt x="4172" y="5708"/>
                  </a:lnTo>
                  <a:lnTo>
                    <a:pt x="4223" y="5628"/>
                  </a:lnTo>
                  <a:lnTo>
                    <a:pt x="4233" y="5623"/>
                  </a:lnTo>
                  <a:lnTo>
                    <a:pt x="4258" y="5613"/>
                  </a:lnTo>
                  <a:lnTo>
                    <a:pt x="4274" y="5607"/>
                  </a:lnTo>
                  <a:lnTo>
                    <a:pt x="4291" y="5603"/>
                  </a:lnTo>
                  <a:lnTo>
                    <a:pt x="4308" y="5600"/>
                  </a:lnTo>
                  <a:lnTo>
                    <a:pt x="4325" y="5598"/>
                  </a:lnTo>
                  <a:lnTo>
                    <a:pt x="4356" y="5598"/>
                  </a:lnTo>
                  <a:lnTo>
                    <a:pt x="4378" y="5594"/>
                  </a:lnTo>
                  <a:lnTo>
                    <a:pt x="4393" y="5592"/>
                  </a:lnTo>
                  <a:lnTo>
                    <a:pt x="4398" y="5591"/>
                  </a:lnTo>
                  <a:lnTo>
                    <a:pt x="4464" y="5518"/>
                  </a:lnTo>
                  <a:lnTo>
                    <a:pt x="4530" y="5496"/>
                  </a:lnTo>
                  <a:lnTo>
                    <a:pt x="4588" y="5526"/>
                  </a:lnTo>
                  <a:lnTo>
                    <a:pt x="4647" y="5547"/>
                  </a:lnTo>
                  <a:lnTo>
                    <a:pt x="4719" y="5547"/>
                  </a:lnTo>
                  <a:lnTo>
                    <a:pt x="4756" y="5563"/>
                  </a:lnTo>
                  <a:lnTo>
                    <a:pt x="4829" y="5547"/>
                  </a:lnTo>
                  <a:lnTo>
                    <a:pt x="4881" y="5489"/>
                  </a:lnTo>
                  <a:lnTo>
                    <a:pt x="4909" y="5437"/>
                  </a:lnTo>
                  <a:lnTo>
                    <a:pt x="4911" y="5437"/>
                  </a:lnTo>
                  <a:lnTo>
                    <a:pt x="4914" y="5436"/>
                  </a:lnTo>
                  <a:lnTo>
                    <a:pt x="4918" y="5434"/>
                  </a:lnTo>
                  <a:lnTo>
                    <a:pt x="4921" y="5428"/>
                  </a:lnTo>
                  <a:lnTo>
                    <a:pt x="4924" y="5423"/>
                  </a:lnTo>
                  <a:lnTo>
                    <a:pt x="4925" y="5419"/>
                  </a:lnTo>
                  <a:lnTo>
                    <a:pt x="4925" y="5411"/>
                  </a:lnTo>
                  <a:lnTo>
                    <a:pt x="4925" y="5404"/>
                  </a:lnTo>
                  <a:lnTo>
                    <a:pt x="4925" y="5395"/>
                  </a:lnTo>
                  <a:lnTo>
                    <a:pt x="4924" y="5384"/>
                  </a:lnTo>
                  <a:lnTo>
                    <a:pt x="4920" y="5371"/>
                  </a:lnTo>
                  <a:lnTo>
                    <a:pt x="4916" y="5357"/>
                  </a:lnTo>
                  <a:lnTo>
                    <a:pt x="4909" y="5330"/>
                  </a:lnTo>
                  <a:lnTo>
                    <a:pt x="4903" y="5309"/>
                  </a:lnTo>
                  <a:lnTo>
                    <a:pt x="4900" y="5292"/>
                  </a:lnTo>
                  <a:lnTo>
                    <a:pt x="4900" y="5279"/>
                  </a:lnTo>
                  <a:lnTo>
                    <a:pt x="4900" y="5275"/>
                  </a:lnTo>
                  <a:lnTo>
                    <a:pt x="4902" y="5270"/>
                  </a:lnTo>
                  <a:lnTo>
                    <a:pt x="4905" y="5266"/>
                  </a:lnTo>
                  <a:lnTo>
                    <a:pt x="4908" y="5263"/>
                  </a:lnTo>
                  <a:lnTo>
                    <a:pt x="4912" y="5260"/>
                  </a:lnTo>
                  <a:lnTo>
                    <a:pt x="4918" y="5258"/>
                  </a:lnTo>
                  <a:lnTo>
                    <a:pt x="4924" y="5257"/>
                  </a:lnTo>
                  <a:lnTo>
                    <a:pt x="4932" y="5256"/>
                  </a:lnTo>
                  <a:lnTo>
                    <a:pt x="4940" y="5253"/>
                  </a:lnTo>
                  <a:lnTo>
                    <a:pt x="4948" y="5250"/>
                  </a:lnTo>
                  <a:lnTo>
                    <a:pt x="4955" y="5245"/>
                  </a:lnTo>
                  <a:lnTo>
                    <a:pt x="4964" y="5238"/>
                  </a:lnTo>
                  <a:lnTo>
                    <a:pt x="4979" y="5224"/>
                  </a:lnTo>
                  <a:lnTo>
                    <a:pt x="4992" y="5208"/>
                  </a:lnTo>
                  <a:lnTo>
                    <a:pt x="5012" y="5180"/>
                  </a:lnTo>
                  <a:lnTo>
                    <a:pt x="5019" y="5167"/>
                  </a:lnTo>
                  <a:lnTo>
                    <a:pt x="4990" y="5109"/>
                  </a:lnTo>
                  <a:lnTo>
                    <a:pt x="4983" y="5058"/>
                  </a:lnTo>
                  <a:lnTo>
                    <a:pt x="4932" y="5007"/>
                  </a:lnTo>
                  <a:lnTo>
                    <a:pt x="4932" y="4970"/>
                  </a:lnTo>
                  <a:lnTo>
                    <a:pt x="4909" y="4926"/>
                  </a:lnTo>
                  <a:lnTo>
                    <a:pt x="4866" y="4883"/>
                  </a:lnTo>
                  <a:lnTo>
                    <a:pt x="4868" y="4874"/>
                  </a:lnTo>
                  <a:lnTo>
                    <a:pt x="4872" y="4853"/>
                  </a:lnTo>
                  <a:lnTo>
                    <a:pt x="4873" y="4839"/>
                  </a:lnTo>
                  <a:lnTo>
                    <a:pt x="4872" y="4825"/>
                  </a:lnTo>
                  <a:lnTo>
                    <a:pt x="4870" y="4809"/>
                  </a:lnTo>
                  <a:lnTo>
                    <a:pt x="4866" y="4795"/>
                  </a:lnTo>
                  <a:lnTo>
                    <a:pt x="4859" y="4781"/>
                  </a:lnTo>
                  <a:lnTo>
                    <a:pt x="4849" y="4767"/>
                  </a:lnTo>
                  <a:lnTo>
                    <a:pt x="4839" y="4754"/>
                  </a:lnTo>
                  <a:lnTo>
                    <a:pt x="4828" y="4741"/>
                  </a:lnTo>
                  <a:lnTo>
                    <a:pt x="4808" y="4722"/>
                  </a:lnTo>
                  <a:lnTo>
                    <a:pt x="4800" y="4715"/>
                  </a:lnTo>
                  <a:lnTo>
                    <a:pt x="4756" y="4715"/>
                  </a:lnTo>
                  <a:lnTo>
                    <a:pt x="4754" y="4716"/>
                  </a:lnTo>
                  <a:lnTo>
                    <a:pt x="4748" y="4724"/>
                  </a:lnTo>
                  <a:lnTo>
                    <a:pt x="4744" y="4730"/>
                  </a:lnTo>
                  <a:lnTo>
                    <a:pt x="4741" y="4740"/>
                  </a:lnTo>
                  <a:lnTo>
                    <a:pt x="4737" y="4752"/>
                  </a:lnTo>
                  <a:lnTo>
                    <a:pt x="4735" y="4766"/>
                  </a:lnTo>
                  <a:lnTo>
                    <a:pt x="4731" y="4780"/>
                  </a:lnTo>
                  <a:lnTo>
                    <a:pt x="4729" y="4788"/>
                  </a:lnTo>
                  <a:lnTo>
                    <a:pt x="4726" y="4795"/>
                  </a:lnTo>
                  <a:lnTo>
                    <a:pt x="4724" y="4800"/>
                  </a:lnTo>
                  <a:lnTo>
                    <a:pt x="4723" y="4805"/>
                  </a:lnTo>
                  <a:lnTo>
                    <a:pt x="4720" y="4812"/>
                  </a:lnTo>
                  <a:lnTo>
                    <a:pt x="4720" y="4822"/>
                  </a:lnTo>
                  <a:lnTo>
                    <a:pt x="4719" y="4839"/>
                  </a:lnTo>
                  <a:lnTo>
                    <a:pt x="4719" y="4867"/>
                  </a:lnTo>
                  <a:lnTo>
                    <a:pt x="4719" y="4883"/>
                  </a:lnTo>
                  <a:lnTo>
                    <a:pt x="4719" y="4898"/>
                  </a:lnTo>
                  <a:lnTo>
                    <a:pt x="4719" y="4926"/>
                  </a:lnTo>
                  <a:lnTo>
                    <a:pt x="4719" y="4962"/>
                  </a:lnTo>
                  <a:lnTo>
                    <a:pt x="4719" y="4990"/>
                  </a:lnTo>
                  <a:lnTo>
                    <a:pt x="4719" y="5008"/>
                  </a:lnTo>
                  <a:lnTo>
                    <a:pt x="4719" y="5014"/>
                  </a:lnTo>
                  <a:lnTo>
                    <a:pt x="4683" y="5050"/>
                  </a:lnTo>
                  <a:lnTo>
                    <a:pt x="4684" y="5053"/>
                  </a:lnTo>
                  <a:lnTo>
                    <a:pt x="4687" y="5060"/>
                  </a:lnTo>
                  <a:lnTo>
                    <a:pt x="4690" y="5075"/>
                  </a:lnTo>
                  <a:lnTo>
                    <a:pt x="4691" y="5102"/>
                  </a:lnTo>
                  <a:lnTo>
                    <a:pt x="4692" y="5126"/>
                  </a:lnTo>
                  <a:lnTo>
                    <a:pt x="4693" y="5139"/>
                  </a:lnTo>
                  <a:lnTo>
                    <a:pt x="4693" y="5146"/>
                  </a:lnTo>
                  <a:lnTo>
                    <a:pt x="4693" y="5154"/>
                  </a:lnTo>
                  <a:lnTo>
                    <a:pt x="4692" y="5166"/>
                  </a:lnTo>
                  <a:lnTo>
                    <a:pt x="4691" y="5182"/>
                  </a:lnTo>
                  <a:lnTo>
                    <a:pt x="4689" y="5192"/>
                  </a:lnTo>
                  <a:lnTo>
                    <a:pt x="4685" y="5201"/>
                  </a:lnTo>
                  <a:lnTo>
                    <a:pt x="4682" y="5210"/>
                  </a:lnTo>
                  <a:lnTo>
                    <a:pt x="4677" y="5219"/>
                  </a:lnTo>
                  <a:lnTo>
                    <a:pt x="4666" y="5234"/>
                  </a:lnTo>
                  <a:lnTo>
                    <a:pt x="4654" y="5249"/>
                  </a:lnTo>
                  <a:lnTo>
                    <a:pt x="4634" y="5270"/>
                  </a:lnTo>
                  <a:lnTo>
                    <a:pt x="4625" y="5277"/>
                  </a:lnTo>
                  <a:lnTo>
                    <a:pt x="4559" y="5277"/>
                  </a:lnTo>
                  <a:lnTo>
                    <a:pt x="4494" y="5256"/>
                  </a:lnTo>
                  <a:lnTo>
                    <a:pt x="4435" y="5284"/>
                  </a:lnTo>
                  <a:lnTo>
                    <a:pt x="4424" y="5295"/>
                  </a:lnTo>
                  <a:lnTo>
                    <a:pt x="4416" y="5303"/>
                  </a:lnTo>
                  <a:lnTo>
                    <a:pt x="4410" y="5310"/>
                  </a:lnTo>
                  <a:lnTo>
                    <a:pt x="4406" y="5316"/>
                  </a:lnTo>
                  <a:lnTo>
                    <a:pt x="4402" y="5325"/>
                  </a:lnTo>
                  <a:lnTo>
                    <a:pt x="4401" y="5330"/>
                  </a:lnTo>
                  <a:lnTo>
                    <a:pt x="4401" y="5332"/>
                  </a:lnTo>
                  <a:lnTo>
                    <a:pt x="4399" y="5334"/>
                  </a:lnTo>
                  <a:lnTo>
                    <a:pt x="4398" y="5335"/>
                  </a:lnTo>
                  <a:lnTo>
                    <a:pt x="4395" y="5336"/>
                  </a:lnTo>
                  <a:lnTo>
                    <a:pt x="4383" y="5338"/>
                  </a:lnTo>
                  <a:lnTo>
                    <a:pt x="4362" y="5343"/>
                  </a:lnTo>
                  <a:lnTo>
                    <a:pt x="4336" y="5349"/>
                  </a:lnTo>
                  <a:lnTo>
                    <a:pt x="4314" y="5356"/>
                  </a:lnTo>
                  <a:lnTo>
                    <a:pt x="4296" y="5363"/>
                  </a:lnTo>
                  <a:lnTo>
                    <a:pt x="4280" y="5370"/>
                  </a:lnTo>
                  <a:lnTo>
                    <a:pt x="4259" y="5382"/>
                  </a:lnTo>
                  <a:lnTo>
                    <a:pt x="4252" y="5387"/>
                  </a:lnTo>
                  <a:lnTo>
                    <a:pt x="4325" y="5292"/>
                  </a:lnTo>
                  <a:lnTo>
                    <a:pt x="4325" y="5219"/>
                  </a:lnTo>
                  <a:lnTo>
                    <a:pt x="4325" y="5215"/>
                  </a:lnTo>
                  <a:lnTo>
                    <a:pt x="4323" y="5206"/>
                  </a:lnTo>
                  <a:lnTo>
                    <a:pt x="4321" y="5194"/>
                  </a:lnTo>
                  <a:lnTo>
                    <a:pt x="4321" y="5180"/>
                  </a:lnTo>
                  <a:lnTo>
                    <a:pt x="4323" y="5174"/>
                  </a:lnTo>
                  <a:lnTo>
                    <a:pt x="4325" y="5167"/>
                  </a:lnTo>
                  <a:lnTo>
                    <a:pt x="4327" y="5162"/>
                  </a:lnTo>
                  <a:lnTo>
                    <a:pt x="4332" y="5158"/>
                  </a:lnTo>
                  <a:lnTo>
                    <a:pt x="4337" y="5154"/>
                  </a:lnTo>
                  <a:lnTo>
                    <a:pt x="4344" y="5152"/>
                  </a:lnTo>
                  <a:lnTo>
                    <a:pt x="4352" y="5152"/>
                  </a:lnTo>
                  <a:lnTo>
                    <a:pt x="4362" y="5153"/>
                  </a:lnTo>
                  <a:lnTo>
                    <a:pt x="4405" y="5164"/>
                  </a:lnTo>
                  <a:lnTo>
                    <a:pt x="4442" y="5173"/>
                  </a:lnTo>
                  <a:lnTo>
                    <a:pt x="4469" y="5180"/>
                  </a:lnTo>
                  <a:lnTo>
                    <a:pt x="4478" y="5182"/>
                  </a:lnTo>
                  <a:lnTo>
                    <a:pt x="4494" y="5139"/>
                  </a:lnTo>
                  <a:lnTo>
                    <a:pt x="4522" y="5080"/>
                  </a:lnTo>
                  <a:lnTo>
                    <a:pt x="4522" y="5029"/>
                  </a:lnTo>
                  <a:lnTo>
                    <a:pt x="4457" y="4933"/>
                  </a:lnTo>
                  <a:lnTo>
                    <a:pt x="4464" y="4846"/>
                  </a:lnTo>
                  <a:lnTo>
                    <a:pt x="4469" y="4835"/>
                  </a:lnTo>
                  <a:lnTo>
                    <a:pt x="4478" y="4808"/>
                  </a:lnTo>
                  <a:lnTo>
                    <a:pt x="4481" y="4800"/>
                  </a:lnTo>
                  <a:lnTo>
                    <a:pt x="4482" y="4790"/>
                  </a:lnTo>
                  <a:lnTo>
                    <a:pt x="4483" y="4781"/>
                  </a:lnTo>
                  <a:lnTo>
                    <a:pt x="4483" y="4773"/>
                  </a:lnTo>
                  <a:lnTo>
                    <a:pt x="4482" y="4763"/>
                  </a:lnTo>
                  <a:lnTo>
                    <a:pt x="4480" y="4754"/>
                  </a:lnTo>
                  <a:lnTo>
                    <a:pt x="4476" y="4746"/>
                  </a:lnTo>
                  <a:lnTo>
                    <a:pt x="4471" y="4736"/>
                  </a:lnTo>
                  <a:lnTo>
                    <a:pt x="4449" y="4707"/>
                  </a:lnTo>
                  <a:lnTo>
                    <a:pt x="4432" y="4683"/>
                  </a:lnTo>
                  <a:lnTo>
                    <a:pt x="4430" y="4678"/>
                  </a:lnTo>
                  <a:lnTo>
                    <a:pt x="4428" y="4674"/>
                  </a:lnTo>
                  <a:lnTo>
                    <a:pt x="4427" y="4669"/>
                  </a:lnTo>
                  <a:lnTo>
                    <a:pt x="4428" y="4665"/>
                  </a:lnTo>
                  <a:lnTo>
                    <a:pt x="4429" y="4663"/>
                  </a:lnTo>
                  <a:lnTo>
                    <a:pt x="4431" y="4659"/>
                  </a:lnTo>
                  <a:lnTo>
                    <a:pt x="4436" y="4658"/>
                  </a:lnTo>
                  <a:lnTo>
                    <a:pt x="4442" y="4656"/>
                  </a:lnTo>
                  <a:lnTo>
                    <a:pt x="4449" y="4655"/>
                  </a:lnTo>
                  <a:lnTo>
                    <a:pt x="4456" y="4651"/>
                  </a:lnTo>
                  <a:lnTo>
                    <a:pt x="4463" y="4648"/>
                  </a:lnTo>
                  <a:lnTo>
                    <a:pt x="4470" y="4643"/>
                  </a:lnTo>
                  <a:lnTo>
                    <a:pt x="4483" y="4632"/>
                  </a:lnTo>
                  <a:lnTo>
                    <a:pt x="4496" y="4620"/>
                  </a:lnTo>
                  <a:lnTo>
                    <a:pt x="4515" y="4599"/>
                  </a:lnTo>
                  <a:lnTo>
                    <a:pt x="4522" y="4591"/>
                  </a:lnTo>
                  <a:lnTo>
                    <a:pt x="4530" y="4502"/>
                  </a:lnTo>
                  <a:lnTo>
                    <a:pt x="4532" y="4502"/>
                  </a:lnTo>
                  <a:lnTo>
                    <a:pt x="4538" y="4498"/>
                  </a:lnTo>
                  <a:lnTo>
                    <a:pt x="4552" y="4485"/>
                  </a:lnTo>
                  <a:lnTo>
                    <a:pt x="4574" y="4459"/>
                  </a:lnTo>
                  <a:lnTo>
                    <a:pt x="4600" y="4429"/>
                  </a:lnTo>
                  <a:lnTo>
                    <a:pt x="4624" y="4406"/>
                  </a:lnTo>
                  <a:lnTo>
                    <a:pt x="4640" y="4391"/>
                  </a:lnTo>
                  <a:lnTo>
                    <a:pt x="4647" y="4386"/>
                  </a:lnTo>
                  <a:lnTo>
                    <a:pt x="4647" y="4349"/>
                  </a:lnTo>
                  <a:lnTo>
                    <a:pt x="4574" y="4298"/>
                  </a:lnTo>
                  <a:lnTo>
                    <a:pt x="4566" y="4262"/>
                  </a:lnTo>
                  <a:lnTo>
                    <a:pt x="4581" y="4211"/>
                  </a:lnTo>
                  <a:lnTo>
                    <a:pt x="4595" y="4195"/>
                  </a:lnTo>
                  <a:lnTo>
                    <a:pt x="4624" y="4162"/>
                  </a:lnTo>
                  <a:lnTo>
                    <a:pt x="4631" y="4153"/>
                  </a:lnTo>
                  <a:lnTo>
                    <a:pt x="4637" y="4144"/>
                  </a:lnTo>
                  <a:lnTo>
                    <a:pt x="4643" y="4135"/>
                  </a:lnTo>
                  <a:lnTo>
                    <a:pt x="4646" y="4127"/>
                  </a:lnTo>
                  <a:lnTo>
                    <a:pt x="4647" y="4121"/>
                  </a:lnTo>
                  <a:lnTo>
                    <a:pt x="4647" y="4115"/>
                  </a:lnTo>
                  <a:lnTo>
                    <a:pt x="4646" y="4113"/>
                  </a:lnTo>
                  <a:lnTo>
                    <a:pt x="4645" y="4110"/>
                  </a:lnTo>
                  <a:lnTo>
                    <a:pt x="4643" y="4109"/>
                  </a:lnTo>
                  <a:lnTo>
                    <a:pt x="4639" y="4108"/>
                  </a:lnTo>
                  <a:lnTo>
                    <a:pt x="4633" y="4107"/>
                  </a:lnTo>
                  <a:lnTo>
                    <a:pt x="4626" y="4105"/>
                  </a:lnTo>
                  <a:lnTo>
                    <a:pt x="4620" y="4102"/>
                  </a:lnTo>
                  <a:lnTo>
                    <a:pt x="4615" y="4099"/>
                  </a:lnTo>
                  <a:lnTo>
                    <a:pt x="4605" y="4092"/>
                  </a:lnTo>
                  <a:lnTo>
                    <a:pt x="4597" y="4083"/>
                  </a:lnTo>
                  <a:lnTo>
                    <a:pt x="4585" y="4070"/>
                  </a:lnTo>
                  <a:lnTo>
                    <a:pt x="4581" y="4064"/>
                  </a:lnTo>
                  <a:lnTo>
                    <a:pt x="4566" y="3977"/>
                  </a:lnTo>
                  <a:lnTo>
                    <a:pt x="4522" y="3963"/>
                  </a:lnTo>
                  <a:lnTo>
                    <a:pt x="4471" y="4035"/>
                  </a:lnTo>
                  <a:lnTo>
                    <a:pt x="4391" y="4188"/>
                  </a:lnTo>
                  <a:lnTo>
                    <a:pt x="4392" y="4194"/>
                  </a:lnTo>
                  <a:lnTo>
                    <a:pt x="4395" y="4208"/>
                  </a:lnTo>
                  <a:lnTo>
                    <a:pt x="4397" y="4232"/>
                  </a:lnTo>
                  <a:lnTo>
                    <a:pt x="4398" y="4262"/>
                  </a:lnTo>
                  <a:lnTo>
                    <a:pt x="4398" y="4270"/>
                  </a:lnTo>
                  <a:lnTo>
                    <a:pt x="4397" y="4276"/>
                  </a:lnTo>
                  <a:lnTo>
                    <a:pt x="4396" y="4282"/>
                  </a:lnTo>
                  <a:lnTo>
                    <a:pt x="4393" y="4285"/>
                  </a:lnTo>
                  <a:lnTo>
                    <a:pt x="4389" y="4292"/>
                  </a:lnTo>
                  <a:lnTo>
                    <a:pt x="4383" y="4298"/>
                  </a:lnTo>
                  <a:lnTo>
                    <a:pt x="4377" y="4304"/>
                  </a:lnTo>
                  <a:lnTo>
                    <a:pt x="4371" y="4311"/>
                  </a:lnTo>
                  <a:lnTo>
                    <a:pt x="4368" y="4316"/>
                  </a:lnTo>
                  <a:lnTo>
                    <a:pt x="4365" y="4321"/>
                  </a:lnTo>
                  <a:lnTo>
                    <a:pt x="4364" y="4328"/>
                  </a:lnTo>
                  <a:lnTo>
                    <a:pt x="4362" y="4335"/>
                  </a:lnTo>
                  <a:lnTo>
                    <a:pt x="4362" y="4342"/>
                  </a:lnTo>
                  <a:lnTo>
                    <a:pt x="4362" y="4348"/>
                  </a:lnTo>
                  <a:lnTo>
                    <a:pt x="4362" y="4352"/>
                  </a:lnTo>
                  <a:lnTo>
                    <a:pt x="4364" y="4356"/>
                  </a:lnTo>
                  <a:lnTo>
                    <a:pt x="4368" y="4361"/>
                  </a:lnTo>
                  <a:lnTo>
                    <a:pt x="4370" y="4364"/>
                  </a:lnTo>
                  <a:lnTo>
                    <a:pt x="4371" y="4367"/>
                  </a:lnTo>
                  <a:lnTo>
                    <a:pt x="4371" y="4369"/>
                  </a:lnTo>
                  <a:lnTo>
                    <a:pt x="4370" y="4373"/>
                  </a:lnTo>
                  <a:lnTo>
                    <a:pt x="4368" y="4378"/>
                  </a:lnTo>
                  <a:lnTo>
                    <a:pt x="4357" y="4393"/>
                  </a:lnTo>
                  <a:lnTo>
                    <a:pt x="4340" y="4415"/>
                  </a:lnTo>
                  <a:lnTo>
                    <a:pt x="4320" y="4439"/>
                  </a:lnTo>
                  <a:lnTo>
                    <a:pt x="4304" y="4454"/>
                  </a:lnTo>
                  <a:lnTo>
                    <a:pt x="4291" y="4465"/>
                  </a:lnTo>
                  <a:lnTo>
                    <a:pt x="4280" y="4472"/>
                  </a:lnTo>
                  <a:lnTo>
                    <a:pt x="4268" y="4476"/>
                  </a:lnTo>
                  <a:lnTo>
                    <a:pt x="4258" y="4481"/>
                  </a:lnTo>
                  <a:lnTo>
                    <a:pt x="4245" y="4487"/>
                  </a:lnTo>
                  <a:lnTo>
                    <a:pt x="4231" y="4495"/>
                  </a:lnTo>
                  <a:lnTo>
                    <a:pt x="4216" y="4504"/>
                  </a:lnTo>
                  <a:lnTo>
                    <a:pt x="4205" y="4508"/>
                  </a:lnTo>
                  <a:lnTo>
                    <a:pt x="4195" y="4511"/>
                  </a:lnTo>
                  <a:lnTo>
                    <a:pt x="4188" y="4513"/>
                  </a:lnTo>
                  <a:lnTo>
                    <a:pt x="4182" y="4515"/>
                  </a:lnTo>
                  <a:lnTo>
                    <a:pt x="4175" y="4521"/>
                  </a:lnTo>
                  <a:lnTo>
                    <a:pt x="4167" y="4531"/>
                  </a:lnTo>
                  <a:lnTo>
                    <a:pt x="4157" y="4546"/>
                  </a:lnTo>
                  <a:lnTo>
                    <a:pt x="4148" y="4563"/>
                  </a:lnTo>
                  <a:lnTo>
                    <a:pt x="4140" y="4573"/>
                  </a:lnTo>
                  <a:lnTo>
                    <a:pt x="4133" y="4580"/>
                  </a:lnTo>
                  <a:lnTo>
                    <a:pt x="4127" y="4585"/>
                  </a:lnTo>
                  <a:lnTo>
                    <a:pt x="4123" y="4589"/>
                  </a:lnTo>
                  <a:lnTo>
                    <a:pt x="4120" y="4595"/>
                  </a:lnTo>
                  <a:lnTo>
                    <a:pt x="4116" y="4602"/>
                  </a:lnTo>
                  <a:lnTo>
                    <a:pt x="4114" y="4612"/>
                  </a:lnTo>
                  <a:lnTo>
                    <a:pt x="4111" y="4630"/>
                  </a:lnTo>
                  <a:lnTo>
                    <a:pt x="4111" y="4636"/>
                  </a:lnTo>
                  <a:lnTo>
                    <a:pt x="4107" y="4642"/>
                  </a:lnTo>
                  <a:lnTo>
                    <a:pt x="4091" y="4663"/>
                  </a:lnTo>
                  <a:lnTo>
                    <a:pt x="4083" y="4677"/>
                  </a:lnTo>
                  <a:lnTo>
                    <a:pt x="4079" y="4685"/>
                  </a:lnTo>
                  <a:lnTo>
                    <a:pt x="4078" y="4689"/>
                  </a:lnTo>
                  <a:lnTo>
                    <a:pt x="4078" y="4691"/>
                  </a:lnTo>
                  <a:lnTo>
                    <a:pt x="4072" y="4697"/>
                  </a:lnTo>
                  <a:lnTo>
                    <a:pt x="4048" y="4715"/>
                  </a:lnTo>
                  <a:lnTo>
                    <a:pt x="4013" y="4739"/>
                  </a:lnTo>
                  <a:lnTo>
                    <a:pt x="3989" y="4754"/>
                  </a:lnTo>
                  <a:lnTo>
                    <a:pt x="3973" y="4763"/>
                  </a:lnTo>
                  <a:lnTo>
                    <a:pt x="3967" y="4766"/>
                  </a:lnTo>
                  <a:lnTo>
                    <a:pt x="3969" y="4762"/>
                  </a:lnTo>
                  <a:lnTo>
                    <a:pt x="3967" y="4760"/>
                  </a:lnTo>
                  <a:lnTo>
                    <a:pt x="3965" y="4762"/>
                  </a:lnTo>
                  <a:lnTo>
                    <a:pt x="3961" y="4769"/>
                  </a:lnTo>
                  <a:lnTo>
                    <a:pt x="3954" y="4782"/>
                  </a:lnTo>
                  <a:lnTo>
                    <a:pt x="3946" y="4802"/>
                  </a:lnTo>
                  <a:lnTo>
                    <a:pt x="3940" y="4813"/>
                  </a:lnTo>
                  <a:lnTo>
                    <a:pt x="3937" y="4819"/>
                  </a:lnTo>
                  <a:lnTo>
                    <a:pt x="3933" y="4824"/>
                  </a:lnTo>
                  <a:lnTo>
                    <a:pt x="3930" y="4825"/>
                  </a:lnTo>
                  <a:lnTo>
                    <a:pt x="3925" y="4822"/>
                  </a:lnTo>
                  <a:lnTo>
                    <a:pt x="3921" y="4818"/>
                  </a:lnTo>
                  <a:lnTo>
                    <a:pt x="3919" y="4816"/>
                  </a:lnTo>
                  <a:lnTo>
                    <a:pt x="3918" y="4816"/>
                  </a:lnTo>
                  <a:lnTo>
                    <a:pt x="3915" y="4819"/>
                  </a:lnTo>
                  <a:lnTo>
                    <a:pt x="3914" y="4824"/>
                  </a:lnTo>
                  <a:lnTo>
                    <a:pt x="3908" y="4845"/>
                  </a:lnTo>
                  <a:lnTo>
                    <a:pt x="3901" y="4883"/>
                  </a:lnTo>
                  <a:lnTo>
                    <a:pt x="3898" y="4906"/>
                  </a:lnTo>
                  <a:lnTo>
                    <a:pt x="3893" y="4925"/>
                  </a:lnTo>
                  <a:lnTo>
                    <a:pt x="3889" y="4943"/>
                  </a:lnTo>
                  <a:lnTo>
                    <a:pt x="3885" y="4957"/>
                  </a:lnTo>
                  <a:lnTo>
                    <a:pt x="3876" y="4979"/>
                  </a:lnTo>
                  <a:lnTo>
                    <a:pt x="3869" y="4995"/>
                  </a:lnTo>
                  <a:lnTo>
                    <a:pt x="3862" y="5007"/>
                  </a:lnTo>
                  <a:lnTo>
                    <a:pt x="3859" y="5015"/>
                  </a:lnTo>
                  <a:lnTo>
                    <a:pt x="3858" y="5020"/>
                  </a:lnTo>
                  <a:lnTo>
                    <a:pt x="3856" y="5024"/>
                  </a:lnTo>
                  <a:lnTo>
                    <a:pt x="3856" y="5030"/>
                  </a:lnTo>
                  <a:lnTo>
                    <a:pt x="3858" y="5036"/>
                  </a:lnTo>
                  <a:lnTo>
                    <a:pt x="3863" y="5064"/>
                  </a:lnTo>
                  <a:lnTo>
                    <a:pt x="3868" y="5090"/>
                  </a:lnTo>
                  <a:lnTo>
                    <a:pt x="3872" y="5109"/>
                  </a:lnTo>
                  <a:lnTo>
                    <a:pt x="3873" y="5116"/>
                  </a:lnTo>
                  <a:lnTo>
                    <a:pt x="3894" y="5182"/>
                  </a:lnTo>
                  <a:lnTo>
                    <a:pt x="3894" y="5219"/>
                  </a:lnTo>
                  <a:lnTo>
                    <a:pt x="3843" y="5263"/>
                  </a:lnTo>
                  <a:lnTo>
                    <a:pt x="3777" y="5270"/>
                  </a:lnTo>
                  <a:lnTo>
                    <a:pt x="3741" y="5240"/>
                  </a:lnTo>
                  <a:lnTo>
                    <a:pt x="3711" y="5223"/>
                  </a:lnTo>
                  <a:lnTo>
                    <a:pt x="3688" y="5207"/>
                  </a:lnTo>
                  <a:lnTo>
                    <a:pt x="3670" y="5195"/>
                  </a:lnTo>
                  <a:lnTo>
                    <a:pt x="3657" y="5185"/>
                  </a:lnTo>
                  <a:lnTo>
                    <a:pt x="3643" y="5172"/>
                  </a:lnTo>
                  <a:lnTo>
                    <a:pt x="3639" y="5167"/>
                  </a:lnTo>
                  <a:lnTo>
                    <a:pt x="3587" y="5095"/>
                  </a:lnTo>
                  <a:lnTo>
                    <a:pt x="3559" y="5029"/>
                  </a:lnTo>
                  <a:lnTo>
                    <a:pt x="3536" y="4970"/>
                  </a:lnTo>
                  <a:lnTo>
                    <a:pt x="3522" y="4875"/>
                  </a:lnTo>
                  <a:lnTo>
                    <a:pt x="3500" y="4802"/>
                  </a:lnTo>
                  <a:lnTo>
                    <a:pt x="3463" y="4722"/>
                  </a:lnTo>
                  <a:lnTo>
                    <a:pt x="3442" y="4678"/>
                  </a:lnTo>
                  <a:lnTo>
                    <a:pt x="3376" y="4642"/>
                  </a:lnTo>
                  <a:lnTo>
                    <a:pt x="3303" y="4619"/>
                  </a:lnTo>
                  <a:lnTo>
                    <a:pt x="3266" y="4561"/>
                  </a:lnTo>
                  <a:lnTo>
                    <a:pt x="3273" y="4488"/>
                  </a:lnTo>
                  <a:lnTo>
                    <a:pt x="3245" y="4445"/>
                  </a:lnTo>
                  <a:lnTo>
                    <a:pt x="3200" y="4415"/>
                  </a:lnTo>
                  <a:lnTo>
                    <a:pt x="3201" y="4414"/>
                  </a:lnTo>
                  <a:lnTo>
                    <a:pt x="3202" y="4412"/>
                  </a:lnTo>
                  <a:lnTo>
                    <a:pt x="3202" y="4408"/>
                  </a:lnTo>
                  <a:lnTo>
                    <a:pt x="3200" y="4404"/>
                  </a:lnTo>
                  <a:lnTo>
                    <a:pt x="3199" y="4402"/>
                  </a:lnTo>
                  <a:lnTo>
                    <a:pt x="3196" y="4400"/>
                  </a:lnTo>
                  <a:lnTo>
                    <a:pt x="3193" y="4399"/>
                  </a:lnTo>
                  <a:lnTo>
                    <a:pt x="3188" y="4396"/>
                  </a:lnTo>
                  <a:lnTo>
                    <a:pt x="3175" y="4394"/>
                  </a:lnTo>
                  <a:lnTo>
                    <a:pt x="3156" y="4394"/>
                  </a:lnTo>
                  <a:lnTo>
                    <a:pt x="3132" y="4394"/>
                  </a:lnTo>
                  <a:lnTo>
                    <a:pt x="3100" y="4396"/>
                  </a:lnTo>
                  <a:lnTo>
                    <a:pt x="3067" y="4397"/>
                  </a:lnTo>
                  <a:lnTo>
                    <a:pt x="3032" y="4401"/>
                  </a:lnTo>
                  <a:lnTo>
                    <a:pt x="3002" y="4403"/>
                  </a:lnTo>
                  <a:lnTo>
                    <a:pt x="2976" y="4406"/>
                  </a:lnTo>
                  <a:lnTo>
                    <a:pt x="2958" y="4407"/>
                  </a:lnTo>
                  <a:lnTo>
                    <a:pt x="2952" y="4408"/>
                  </a:lnTo>
                  <a:lnTo>
                    <a:pt x="2930" y="4321"/>
                  </a:lnTo>
                  <a:lnTo>
                    <a:pt x="2901" y="4232"/>
                  </a:lnTo>
                  <a:lnTo>
                    <a:pt x="2945" y="4108"/>
                  </a:lnTo>
                  <a:lnTo>
                    <a:pt x="2872" y="4050"/>
                  </a:lnTo>
                  <a:lnTo>
                    <a:pt x="2864" y="4036"/>
                  </a:lnTo>
                  <a:lnTo>
                    <a:pt x="2846" y="4008"/>
                  </a:lnTo>
                  <a:lnTo>
                    <a:pt x="2840" y="4002"/>
                  </a:lnTo>
                  <a:lnTo>
                    <a:pt x="2835" y="3996"/>
                  </a:lnTo>
                  <a:lnTo>
                    <a:pt x="2831" y="3991"/>
                  </a:lnTo>
                  <a:lnTo>
                    <a:pt x="2826" y="3989"/>
                  </a:lnTo>
                  <a:lnTo>
                    <a:pt x="2821" y="3988"/>
                  </a:lnTo>
                  <a:lnTo>
                    <a:pt x="2818" y="3989"/>
                  </a:lnTo>
                  <a:lnTo>
                    <a:pt x="2815" y="3992"/>
                  </a:lnTo>
                  <a:lnTo>
                    <a:pt x="2813" y="3998"/>
                  </a:lnTo>
                  <a:lnTo>
                    <a:pt x="2808" y="4028"/>
                  </a:lnTo>
                  <a:lnTo>
                    <a:pt x="2803" y="4048"/>
                  </a:lnTo>
                  <a:lnTo>
                    <a:pt x="2800" y="4061"/>
                  </a:lnTo>
                  <a:lnTo>
                    <a:pt x="2799" y="4064"/>
                  </a:lnTo>
                  <a:lnTo>
                    <a:pt x="2741" y="4072"/>
                  </a:lnTo>
                  <a:lnTo>
                    <a:pt x="2725" y="4021"/>
                  </a:lnTo>
                  <a:lnTo>
                    <a:pt x="2777" y="3955"/>
                  </a:lnTo>
                  <a:lnTo>
                    <a:pt x="2696" y="3890"/>
                  </a:lnTo>
                  <a:lnTo>
                    <a:pt x="2616" y="3897"/>
                  </a:lnTo>
                  <a:lnTo>
                    <a:pt x="2601" y="3933"/>
                  </a:lnTo>
                  <a:lnTo>
                    <a:pt x="2528" y="3948"/>
                  </a:lnTo>
                  <a:lnTo>
                    <a:pt x="2485" y="3948"/>
                  </a:lnTo>
                  <a:lnTo>
                    <a:pt x="2390" y="3955"/>
                  </a:lnTo>
                  <a:lnTo>
                    <a:pt x="2331" y="3940"/>
                  </a:lnTo>
                  <a:lnTo>
                    <a:pt x="2302" y="3881"/>
                  </a:lnTo>
                  <a:lnTo>
                    <a:pt x="2221" y="3831"/>
                  </a:lnTo>
                  <a:lnTo>
                    <a:pt x="2213" y="3834"/>
                  </a:lnTo>
                  <a:lnTo>
                    <a:pt x="2205" y="3837"/>
                  </a:lnTo>
                  <a:lnTo>
                    <a:pt x="2197" y="3839"/>
                  </a:lnTo>
                  <a:lnTo>
                    <a:pt x="2191" y="3839"/>
                  </a:lnTo>
                  <a:lnTo>
                    <a:pt x="2179" y="3840"/>
                  </a:lnTo>
                  <a:lnTo>
                    <a:pt x="2168" y="3839"/>
                  </a:lnTo>
                  <a:lnTo>
                    <a:pt x="2159" y="3839"/>
                  </a:lnTo>
                  <a:lnTo>
                    <a:pt x="2149" y="3840"/>
                  </a:lnTo>
                  <a:lnTo>
                    <a:pt x="2145" y="3841"/>
                  </a:lnTo>
                  <a:lnTo>
                    <a:pt x="2139" y="3845"/>
                  </a:lnTo>
                  <a:lnTo>
                    <a:pt x="2133" y="3848"/>
                  </a:lnTo>
                  <a:lnTo>
                    <a:pt x="2127" y="3853"/>
                  </a:lnTo>
                  <a:lnTo>
                    <a:pt x="2102" y="3873"/>
                  </a:lnTo>
                  <a:lnTo>
                    <a:pt x="2083" y="3890"/>
                  </a:lnTo>
                  <a:lnTo>
                    <a:pt x="2073" y="3900"/>
                  </a:lnTo>
                  <a:lnTo>
                    <a:pt x="2068" y="3904"/>
                  </a:lnTo>
                  <a:lnTo>
                    <a:pt x="2031" y="3948"/>
                  </a:lnTo>
                  <a:lnTo>
                    <a:pt x="1995" y="3955"/>
                  </a:lnTo>
                  <a:lnTo>
                    <a:pt x="1944" y="3918"/>
                  </a:lnTo>
                  <a:lnTo>
                    <a:pt x="1923" y="3874"/>
                  </a:lnTo>
                  <a:lnTo>
                    <a:pt x="1878" y="3860"/>
                  </a:lnTo>
                  <a:lnTo>
                    <a:pt x="1761" y="3801"/>
                  </a:lnTo>
                  <a:lnTo>
                    <a:pt x="1762" y="3796"/>
                  </a:lnTo>
                  <a:lnTo>
                    <a:pt x="1759" y="3783"/>
                  </a:lnTo>
                  <a:lnTo>
                    <a:pt x="1756" y="3780"/>
                  </a:lnTo>
                  <a:lnTo>
                    <a:pt x="1754" y="3776"/>
                  </a:lnTo>
                  <a:lnTo>
                    <a:pt x="1750" y="3774"/>
                  </a:lnTo>
                  <a:lnTo>
                    <a:pt x="1746" y="3770"/>
                  </a:lnTo>
                  <a:lnTo>
                    <a:pt x="1741" y="3768"/>
                  </a:lnTo>
                  <a:lnTo>
                    <a:pt x="1734" y="3767"/>
                  </a:lnTo>
                  <a:lnTo>
                    <a:pt x="1727" y="3766"/>
                  </a:lnTo>
                  <a:lnTo>
                    <a:pt x="1717" y="3765"/>
                  </a:lnTo>
                  <a:lnTo>
                    <a:pt x="1702" y="3765"/>
                  </a:lnTo>
                  <a:lnTo>
                    <a:pt x="1693" y="3762"/>
                  </a:lnTo>
                  <a:lnTo>
                    <a:pt x="1685" y="3759"/>
                  </a:lnTo>
                  <a:lnTo>
                    <a:pt x="1681" y="3756"/>
                  </a:lnTo>
                  <a:lnTo>
                    <a:pt x="1677" y="3754"/>
                  </a:lnTo>
                  <a:lnTo>
                    <a:pt x="1670" y="3753"/>
                  </a:lnTo>
                  <a:lnTo>
                    <a:pt x="1661" y="3754"/>
                  </a:lnTo>
                  <a:lnTo>
                    <a:pt x="1644" y="3757"/>
                  </a:lnTo>
                  <a:lnTo>
                    <a:pt x="1626" y="3762"/>
                  </a:lnTo>
                  <a:lnTo>
                    <a:pt x="1610" y="3766"/>
                  </a:lnTo>
                  <a:lnTo>
                    <a:pt x="1595" y="3769"/>
                  </a:lnTo>
                  <a:lnTo>
                    <a:pt x="1582" y="3770"/>
                  </a:lnTo>
                  <a:lnTo>
                    <a:pt x="1564" y="3772"/>
                  </a:lnTo>
                  <a:lnTo>
                    <a:pt x="1557" y="3773"/>
                  </a:lnTo>
                  <a:lnTo>
                    <a:pt x="1557" y="3770"/>
                  </a:lnTo>
                  <a:lnTo>
                    <a:pt x="1556" y="3767"/>
                  </a:lnTo>
                  <a:lnTo>
                    <a:pt x="1554" y="3761"/>
                  </a:lnTo>
                  <a:lnTo>
                    <a:pt x="1550" y="3754"/>
                  </a:lnTo>
                  <a:lnTo>
                    <a:pt x="1546" y="3750"/>
                  </a:lnTo>
                  <a:lnTo>
                    <a:pt x="1543" y="3748"/>
                  </a:lnTo>
                  <a:lnTo>
                    <a:pt x="1538" y="3745"/>
                  </a:lnTo>
                  <a:lnTo>
                    <a:pt x="1532" y="3742"/>
                  </a:lnTo>
                  <a:lnTo>
                    <a:pt x="1526" y="3740"/>
                  </a:lnTo>
                  <a:lnTo>
                    <a:pt x="1518" y="3737"/>
                  </a:lnTo>
                  <a:lnTo>
                    <a:pt x="1508" y="3736"/>
                  </a:lnTo>
                  <a:lnTo>
                    <a:pt x="1499" y="3736"/>
                  </a:lnTo>
                  <a:lnTo>
                    <a:pt x="1488" y="3735"/>
                  </a:lnTo>
                  <a:lnTo>
                    <a:pt x="1481" y="3733"/>
                  </a:lnTo>
                  <a:lnTo>
                    <a:pt x="1474" y="3729"/>
                  </a:lnTo>
                  <a:lnTo>
                    <a:pt x="1469" y="3724"/>
                  </a:lnTo>
                  <a:lnTo>
                    <a:pt x="1462" y="3715"/>
                  </a:lnTo>
                  <a:lnTo>
                    <a:pt x="1458" y="3706"/>
                  </a:lnTo>
                  <a:lnTo>
                    <a:pt x="1455" y="3702"/>
                  </a:lnTo>
                  <a:lnTo>
                    <a:pt x="1452" y="3701"/>
                  </a:lnTo>
                  <a:lnTo>
                    <a:pt x="1448" y="3701"/>
                  </a:lnTo>
                  <a:lnTo>
                    <a:pt x="1445" y="3702"/>
                  </a:lnTo>
                  <a:lnTo>
                    <a:pt x="1439" y="3706"/>
                  </a:lnTo>
                  <a:lnTo>
                    <a:pt x="1432" y="3713"/>
                  </a:lnTo>
                  <a:lnTo>
                    <a:pt x="1422" y="3722"/>
                  </a:lnTo>
                  <a:lnTo>
                    <a:pt x="1410" y="3736"/>
                  </a:lnTo>
                  <a:lnTo>
                    <a:pt x="1400" y="3750"/>
                  </a:lnTo>
                  <a:lnTo>
                    <a:pt x="1391" y="3762"/>
                  </a:lnTo>
                  <a:lnTo>
                    <a:pt x="1384" y="3772"/>
                  </a:lnTo>
                  <a:lnTo>
                    <a:pt x="1380" y="3780"/>
                  </a:lnTo>
                  <a:lnTo>
                    <a:pt x="1374" y="3793"/>
                  </a:lnTo>
                  <a:lnTo>
                    <a:pt x="1371" y="3801"/>
                  </a:lnTo>
                  <a:lnTo>
                    <a:pt x="1370" y="3805"/>
                  </a:lnTo>
                  <a:lnTo>
                    <a:pt x="1369" y="3807"/>
                  </a:lnTo>
                  <a:lnTo>
                    <a:pt x="1368" y="3809"/>
                  </a:lnTo>
                  <a:lnTo>
                    <a:pt x="1364" y="3812"/>
                  </a:lnTo>
                  <a:lnTo>
                    <a:pt x="1355" y="3817"/>
                  </a:lnTo>
                  <a:lnTo>
                    <a:pt x="1338" y="3824"/>
                  </a:lnTo>
                  <a:lnTo>
                    <a:pt x="1314" y="3831"/>
                  </a:lnTo>
                  <a:lnTo>
                    <a:pt x="1286" y="3838"/>
                  </a:lnTo>
                  <a:lnTo>
                    <a:pt x="1257" y="3842"/>
                  </a:lnTo>
                  <a:lnTo>
                    <a:pt x="1229" y="3846"/>
                  </a:lnTo>
                  <a:lnTo>
                    <a:pt x="1181" y="3851"/>
                  </a:lnTo>
                  <a:lnTo>
                    <a:pt x="1162" y="3853"/>
                  </a:lnTo>
                  <a:lnTo>
                    <a:pt x="1060" y="3881"/>
                  </a:lnTo>
                  <a:lnTo>
                    <a:pt x="929" y="3867"/>
                  </a:lnTo>
                  <a:lnTo>
                    <a:pt x="834" y="3897"/>
                  </a:lnTo>
                  <a:lnTo>
                    <a:pt x="808" y="3916"/>
                  </a:lnTo>
                  <a:lnTo>
                    <a:pt x="786" y="3930"/>
                  </a:lnTo>
                  <a:lnTo>
                    <a:pt x="767" y="3940"/>
                  </a:lnTo>
                  <a:lnTo>
                    <a:pt x="752" y="3948"/>
                  </a:lnTo>
                  <a:lnTo>
                    <a:pt x="732" y="3955"/>
                  </a:lnTo>
                  <a:lnTo>
                    <a:pt x="724" y="3955"/>
                  </a:lnTo>
                  <a:lnTo>
                    <a:pt x="665" y="3955"/>
                  </a:lnTo>
                  <a:lnTo>
                    <a:pt x="601" y="3998"/>
                  </a:lnTo>
                  <a:lnTo>
                    <a:pt x="527" y="3998"/>
                  </a:lnTo>
                  <a:lnTo>
                    <a:pt x="0" y="91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3E2D81B1-C7CA-1047-A426-CC5520861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510" y="1148904"/>
              <a:ext cx="118881" cy="142396"/>
            </a:xfrm>
            <a:custGeom>
              <a:avLst/>
              <a:gdLst/>
              <a:ahLst/>
              <a:cxnLst>
                <a:cxn ang="0">
                  <a:pos x="146" y="86"/>
                </a:cxn>
                <a:cxn ang="0">
                  <a:pos x="72" y="147"/>
                </a:cxn>
                <a:cxn ang="0">
                  <a:pos x="72" y="186"/>
                </a:cxn>
                <a:cxn ang="0">
                  <a:pos x="75" y="205"/>
                </a:cxn>
                <a:cxn ang="0">
                  <a:pos x="73" y="218"/>
                </a:cxn>
                <a:cxn ang="0">
                  <a:pos x="60" y="236"/>
                </a:cxn>
                <a:cxn ang="0">
                  <a:pos x="49" y="250"/>
                </a:cxn>
                <a:cxn ang="0">
                  <a:pos x="46" y="259"/>
                </a:cxn>
                <a:cxn ang="0">
                  <a:pos x="46" y="278"/>
                </a:cxn>
                <a:cxn ang="0">
                  <a:pos x="48" y="304"/>
                </a:cxn>
                <a:cxn ang="0">
                  <a:pos x="47" y="331"/>
                </a:cxn>
                <a:cxn ang="0">
                  <a:pos x="40" y="355"/>
                </a:cxn>
                <a:cxn ang="0">
                  <a:pos x="0" y="394"/>
                </a:cxn>
                <a:cxn ang="0">
                  <a:pos x="124" y="394"/>
                </a:cxn>
                <a:cxn ang="0">
                  <a:pos x="151" y="403"/>
                </a:cxn>
                <a:cxn ang="0">
                  <a:pos x="198" y="421"/>
                </a:cxn>
                <a:cxn ang="0">
                  <a:pos x="230" y="431"/>
                </a:cxn>
                <a:cxn ang="0">
                  <a:pos x="253" y="433"/>
                </a:cxn>
                <a:cxn ang="0">
                  <a:pos x="265" y="433"/>
                </a:cxn>
                <a:cxn ang="0">
                  <a:pos x="277" y="429"/>
                </a:cxn>
                <a:cxn ang="0">
                  <a:pos x="289" y="422"/>
                </a:cxn>
                <a:cxn ang="0">
                  <a:pos x="313" y="401"/>
                </a:cxn>
                <a:cxn ang="0">
                  <a:pos x="336" y="385"/>
                </a:cxn>
                <a:cxn ang="0">
                  <a:pos x="295" y="346"/>
                </a:cxn>
                <a:cxn ang="0">
                  <a:pos x="236" y="349"/>
                </a:cxn>
                <a:cxn ang="0">
                  <a:pos x="224" y="348"/>
                </a:cxn>
                <a:cxn ang="0">
                  <a:pos x="217" y="341"/>
                </a:cxn>
                <a:cxn ang="0">
                  <a:pos x="211" y="322"/>
                </a:cxn>
                <a:cxn ang="0">
                  <a:pos x="208" y="307"/>
                </a:cxn>
                <a:cxn ang="0">
                  <a:pos x="211" y="295"/>
                </a:cxn>
                <a:cxn ang="0">
                  <a:pos x="227" y="268"/>
                </a:cxn>
                <a:cxn ang="0">
                  <a:pos x="247" y="239"/>
                </a:cxn>
                <a:cxn ang="0">
                  <a:pos x="288" y="203"/>
                </a:cxn>
                <a:cxn ang="0">
                  <a:pos x="301" y="113"/>
                </a:cxn>
                <a:cxn ang="0">
                  <a:pos x="295" y="121"/>
                </a:cxn>
                <a:cxn ang="0">
                  <a:pos x="284" y="128"/>
                </a:cxn>
                <a:cxn ang="0">
                  <a:pos x="267" y="134"/>
                </a:cxn>
                <a:cxn ang="0">
                  <a:pos x="248" y="141"/>
                </a:cxn>
                <a:cxn ang="0">
                  <a:pos x="211" y="141"/>
                </a:cxn>
                <a:cxn ang="0">
                  <a:pos x="196" y="138"/>
                </a:cxn>
                <a:cxn ang="0">
                  <a:pos x="188" y="132"/>
                </a:cxn>
                <a:cxn ang="0">
                  <a:pos x="185" y="124"/>
                </a:cxn>
                <a:cxn ang="0">
                  <a:pos x="186" y="115"/>
                </a:cxn>
                <a:cxn ang="0">
                  <a:pos x="201" y="93"/>
                </a:cxn>
              </a:cxnLst>
              <a:rect l="0" t="0" r="r" b="b"/>
              <a:pathLst>
                <a:path w="363" h="433">
                  <a:moveTo>
                    <a:pt x="222" y="0"/>
                  </a:moveTo>
                  <a:lnTo>
                    <a:pt x="146" y="86"/>
                  </a:lnTo>
                  <a:lnTo>
                    <a:pt x="73" y="138"/>
                  </a:lnTo>
                  <a:lnTo>
                    <a:pt x="72" y="147"/>
                  </a:lnTo>
                  <a:lnTo>
                    <a:pt x="70" y="172"/>
                  </a:lnTo>
                  <a:lnTo>
                    <a:pt x="72" y="186"/>
                  </a:lnTo>
                  <a:lnTo>
                    <a:pt x="74" y="199"/>
                  </a:lnTo>
                  <a:lnTo>
                    <a:pt x="75" y="205"/>
                  </a:lnTo>
                  <a:lnTo>
                    <a:pt x="75" y="212"/>
                  </a:lnTo>
                  <a:lnTo>
                    <a:pt x="73" y="218"/>
                  </a:lnTo>
                  <a:lnTo>
                    <a:pt x="70" y="224"/>
                  </a:lnTo>
                  <a:lnTo>
                    <a:pt x="60" y="236"/>
                  </a:lnTo>
                  <a:lnTo>
                    <a:pt x="52" y="245"/>
                  </a:lnTo>
                  <a:lnTo>
                    <a:pt x="49" y="250"/>
                  </a:lnTo>
                  <a:lnTo>
                    <a:pt x="47" y="255"/>
                  </a:lnTo>
                  <a:lnTo>
                    <a:pt x="46" y="259"/>
                  </a:lnTo>
                  <a:lnTo>
                    <a:pt x="46" y="265"/>
                  </a:lnTo>
                  <a:lnTo>
                    <a:pt x="46" y="278"/>
                  </a:lnTo>
                  <a:lnTo>
                    <a:pt x="47" y="291"/>
                  </a:lnTo>
                  <a:lnTo>
                    <a:pt x="48" y="304"/>
                  </a:lnTo>
                  <a:lnTo>
                    <a:pt x="48" y="317"/>
                  </a:lnTo>
                  <a:lnTo>
                    <a:pt x="47" y="331"/>
                  </a:lnTo>
                  <a:lnTo>
                    <a:pt x="44" y="344"/>
                  </a:lnTo>
                  <a:lnTo>
                    <a:pt x="40" y="355"/>
                  </a:lnTo>
                  <a:lnTo>
                    <a:pt x="39" y="359"/>
                  </a:lnTo>
                  <a:lnTo>
                    <a:pt x="0" y="394"/>
                  </a:lnTo>
                  <a:lnTo>
                    <a:pt x="121" y="394"/>
                  </a:lnTo>
                  <a:lnTo>
                    <a:pt x="124" y="394"/>
                  </a:lnTo>
                  <a:lnTo>
                    <a:pt x="133" y="398"/>
                  </a:lnTo>
                  <a:lnTo>
                    <a:pt x="151" y="403"/>
                  </a:lnTo>
                  <a:lnTo>
                    <a:pt x="180" y="414"/>
                  </a:lnTo>
                  <a:lnTo>
                    <a:pt x="198" y="421"/>
                  </a:lnTo>
                  <a:lnTo>
                    <a:pt x="215" y="426"/>
                  </a:lnTo>
                  <a:lnTo>
                    <a:pt x="230" y="431"/>
                  </a:lnTo>
                  <a:lnTo>
                    <a:pt x="245" y="433"/>
                  </a:lnTo>
                  <a:lnTo>
                    <a:pt x="253" y="433"/>
                  </a:lnTo>
                  <a:lnTo>
                    <a:pt x="258" y="433"/>
                  </a:lnTo>
                  <a:lnTo>
                    <a:pt x="265" y="433"/>
                  </a:lnTo>
                  <a:lnTo>
                    <a:pt x="271" y="432"/>
                  </a:lnTo>
                  <a:lnTo>
                    <a:pt x="277" y="429"/>
                  </a:lnTo>
                  <a:lnTo>
                    <a:pt x="283" y="426"/>
                  </a:lnTo>
                  <a:lnTo>
                    <a:pt x="289" y="422"/>
                  </a:lnTo>
                  <a:lnTo>
                    <a:pt x="295" y="418"/>
                  </a:lnTo>
                  <a:lnTo>
                    <a:pt x="313" y="401"/>
                  </a:lnTo>
                  <a:lnTo>
                    <a:pt x="327" y="390"/>
                  </a:lnTo>
                  <a:lnTo>
                    <a:pt x="336" y="385"/>
                  </a:lnTo>
                  <a:lnTo>
                    <a:pt x="340" y="383"/>
                  </a:lnTo>
                  <a:lnTo>
                    <a:pt x="295" y="346"/>
                  </a:lnTo>
                  <a:lnTo>
                    <a:pt x="240" y="349"/>
                  </a:lnTo>
                  <a:lnTo>
                    <a:pt x="236" y="349"/>
                  </a:lnTo>
                  <a:lnTo>
                    <a:pt x="229" y="349"/>
                  </a:lnTo>
                  <a:lnTo>
                    <a:pt x="224" y="348"/>
                  </a:lnTo>
                  <a:lnTo>
                    <a:pt x="221" y="346"/>
                  </a:lnTo>
                  <a:lnTo>
                    <a:pt x="217" y="341"/>
                  </a:lnTo>
                  <a:lnTo>
                    <a:pt x="215" y="335"/>
                  </a:lnTo>
                  <a:lnTo>
                    <a:pt x="211" y="322"/>
                  </a:lnTo>
                  <a:lnTo>
                    <a:pt x="209" y="311"/>
                  </a:lnTo>
                  <a:lnTo>
                    <a:pt x="208" y="307"/>
                  </a:lnTo>
                  <a:lnTo>
                    <a:pt x="209" y="301"/>
                  </a:lnTo>
                  <a:lnTo>
                    <a:pt x="211" y="295"/>
                  </a:lnTo>
                  <a:lnTo>
                    <a:pt x="215" y="287"/>
                  </a:lnTo>
                  <a:lnTo>
                    <a:pt x="227" y="268"/>
                  </a:lnTo>
                  <a:lnTo>
                    <a:pt x="237" y="251"/>
                  </a:lnTo>
                  <a:lnTo>
                    <a:pt x="247" y="239"/>
                  </a:lnTo>
                  <a:lnTo>
                    <a:pt x="249" y="235"/>
                  </a:lnTo>
                  <a:lnTo>
                    <a:pt x="288" y="203"/>
                  </a:lnTo>
                  <a:lnTo>
                    <a:pt x="363" y="148"/>
                  </a:lnTo>
                  <a:lnTo>
                    <a:pt x="301" y="113"/>
                  </a:lnTo>
                  <a:lnTo>
                    <a:pt x="300" y="115"/>
                  </a:lnTo>
                  <a:lnTo>
                    <a:pt x="295" y="121"/>
                  </a:lnTo>
                  <a:lnTo>
                    <a:pt x="290" y="125"/>
                  </a:lnTo>
                  <a:lnTo>
                    <a:pt x="284" y="128"/>
                  </a:lnTo>
                  <a:lnTo>
                    <a:pt x="276" y="131"/>
                  </a:lnTo>
                  <a:lnTo>
                    <a:pt x="267" y="134"/>
                  </a:lnTo>
                  <a:lnTo>
                    <a:pt x="254" y="139"/>
                  </a:lnTo>
                  <a:lnTo>
                    <a:pt x="248" y="141"/>
                  </a:lnTo>
                  <a:lnTo>
                    <a:pt x="238" y="143"/>
                  </a:lnTo>
                  <a:lnTo>
                    <a:pt x="211" y="141"/>
                  </a:lnTo>
                  <a:lnTo>
                    <a:pt x="203" y="140"/>
                  </a:lnTo>
                  <a:lnTo>
                    <a:pt x="196" y="138"/>
                  </a:lnTo>
                  <a:lnTo>
                    <a:pt x="191" y="135"/>
                  </a:lnTo>
                  <a:lnTo>
                    <a:pt x="188" y="132"/>
                  </a:lnTo>
                  <a:lnTo>
                    <a:pt x="186" y="128"/>
                  </a:lnTo>
                  <a:lnTo>
                    <a:pt x="185" y="124"/>
                  </a:lnTo>
                  <a:lnTo>
                    <a:pt x="185" y="120"/>
                  </a:lnTo>
                  <a:lnTo>
                    <a:pt x="186" y="115"/>
                  </a:lnTo>
                  <a:lnTo>
                    <a:pt x="196" y="100"/>
                  </a:lnTo>
                  <a:lnTo>
                    <a:pt x="201" y="93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518FA418-B246-AA47-9791-C27C78DDB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593" y="571480"/>
              <a:ext cx="2585345" cy="3199345"/>
            </a:xfrm>
            <a:custGeom>
              <a:avLst/>
              <a:gdLst/>
              <a:ahLst/>
              <a:cxnLst>
                <a:cxn ang="0">
                  <a:pos x="577" y="3433"/>
                </a:cxn>
                <a:cxn ang="0">
                  <a:pos x="875" y="3685"/>
                </a:cxn>
                <a:cxn ang="0">
                  <a:pos x="1308" y="3742"/>
                </a:cxn>
                <a:cxn ang="0">
                  <a:pos x="1559" y="3571"/>
                </a:cxn>
                <a:cxn ang="0">
                  <a:pos x="1551" y="3366"/>
                </a:cxn>
                <a:cxn ang="0">
                  <a:pos x="1695" y="3178"/>
                </a:cxn>
                <a:cxn ang="0">
                  <a:pos x="1744" y="2903"/>
                </a:cxn>
                <a:cxn ang="0">
                  <a:pos x="1778" y="2562"/>
                </a:cxn>
                <a:cxn ang="0">
                  <a:pos x="1808" y="2223"/>
                </a:cxn>
                <a:cxn ang="0">
                  <a:pos x="1734" y="1576"/>
                </a:cxn>
                <a:cxn ang="0">
                  <a:pos x="1786" y="986"/>
                </a:cxn>
                <a:cxn ang="0">
                  <a:pos x="1974" y="418"/>
                </a:cxn>
                <a:cxn ang="0">
                  <a:pos x="2271" y="223"/>
                </a:cxn>
                <a:cxn ang="0">
                  <a:pos x="2530" y="658"/>
                </a:cxn>
                <a:cxn ang="0">
                  <a:pos x="2608" y="916"/>
                </a:cxn>
                <a:cxn ang="0">
                  <a:pos x="2656" y="1112"/>
                </a:cxn>
                <a:cxn ang="0">
                  <a:pos x="2801" y="1354"/>
                </a:cxn>
                <a:cxn ang="0">
                  <a:pos x="2795" y="1596"/>
                </a:cxn>
                <a:cxn ang="0">
                  <a:pos x="2985" y="1963"/>
                </a:cxn>
                <a:cxn ang="0">
                  <a:pos x="3170" y="1851"/>
                </a:cxn>
                <a:cxn ang="0">
                  <a:pos x="3508" y="2046"/>
                </a:cxn>
                <a:cxn ang="0">
                  <a:pos x="3619" y="2138"/>
                </a:cxn>
                <a:cxn ang="0">
                  <a:pos x="3713" y="2498"/>
                </a:cxn>
                <a:cxn ang="0">
                  <a:pos x="3881" y="3051"/>
                </a:cxn>
                <a:cxn ang="0">
                  <a:pos x="4112" y="3117"/>
                </a:cxn>
                <a:cxn ang="0">
                  <a:pos x="4338" y="4249"/>
                </a:cxn>
                <a:cxn ang="0">
                  <a:pos x="4544" y="4324"/>
                </a:cxn>
                <a:cxn ang="0">
                  <a:pos x="4705" y="4446"/>
                </a:cxn>
                <a:cxn ang="0">
                  <a:pos x="4924" y="4529"/>
                </a:cxn>
                <a:cxn ang="0">
                  <a:pos x="5065" y="4647"/>
                </a:cxn>
                <a:cxn ang="0">
                  <a:pos x="5572" y="4807"/>
                </a:cxn>
                <a:cxn ang="0">
                  <a:pos x="5665" y="4929"/>
                </a:cxn>
                <a:cxn ang="0">
                  <a:pos x="5554" y="5019"/>
                </a:cxn>
                <a:cxn ang="0">
                  <a:pos x="5751" y="5281"/>
                </a:cxn>
                <a:cxn ang="0">
                  <a:pos x="5822" y="5487"/>
                </a:cxn>
                <a:cxn ang="0">
                  <a:pos x="5902" y="5792"/>
                </a:cxn>
                <a:cxn ang="0">
                  <a:pos x="6148" y="6160"/>
                </a:cxn>
                <a:cxn ang="0">
                  <a:pos x="6343" y="5991"/>
                </a:cxn>
                <a:cxn ang="0">
                  <a:pos x="6599" y="6194"/>
                </a:cxn>
                <a:cxn ang="0">
                  <a:pos x="6620" y="6539"/>
                </a:cxn>
                <a:cxn ang="0">
                  <a:pos x="6976" y="6851"/>
                </a:cxn>
                <a:cxn ang="0">
                  <a:pos x="7428" y="7240"/>
                </a:cxn>
                <a:cxn ang="0">
                  <a:pos x="7678" y="8266"/>
                </a:cxn>
                <a:cxn ang="0">
                  <a:pos x="7849" y="8948"/>
                </a:cxn>
                <a:cxn ang="0">
                  <a:pos x="7330" y="9199"/>
                </a:cxn>
                <a:cxn ang="0">
                  <a:pos x="7163" y="9291"/>
                </a:cxn>
                <a:cxn ang="0">
                  <a:pos x="7196" y="9532"/>
                </a:cxn>
                <a:cxn ang="0">
                  <a:pos x="6934" y="9620"/>
                </a:cxn>
                <a:cxn ang="0">
                  <a:pos x="6737" y="9416"/>
                </a:cxn>
                <a:cxn ang="0">
                  <a:pos x="6377" y="9331"/>
                </a:cxn>
                <a:cxn ang="0">
                  <a:pos x="5895" y="9475"/>
                </a:cxn>
                <a:cxn ang="0">
                  <a:pos x="5762" y="9580"/>
                </a:cxn>
                <a:cxn ang="0">
                  <a:pos x="5389" y="9604"/>
                </a:cxn>
                <a:cxn ang="0">
                  <a:pos x="5064" y="9606"/>
                </a:cxn>
                <a:cxn ang="0">
                  <a:pos x="4598" y="9631"/>
                </a:cxn>
                <a:cxn ang="0">
                  <a:pos x="4300" y="9594"/>
                </a:cxn>
                <a:cxn ang="0">
                  <a:pos x="4090" y="9644"/>
                </a:cxn>
                <a:cxn ang="0">
                  <a:pos x="3701" y="9642"/>
                </a:cxn>
                <a:cxn ang="0">
                  <a:pos x="3089" y="9692"/>
                </a:cxn>
                <a:cxn ang="0">
                  <a:pos x="2733" y="9731"/>
                </a:cxn>
                <a:cxn ang="0">
                  <a:pos x="2274" y="9772"/>
                </a:cxn>
              </a:cxnLst>
              <a:rect l="0" t="0" r="r" b="b"/>
              <a:pathLst>
                <a:path w="7914" h="9798">
                  <a:moveTo>
                    <a:pt x="0" y="3274"/>
                  </a:moveTo>
                  <a:lnTo>
                    <a:pt x="15" y="3284"/>
                  </a:lnTo>
                  <a:lnTo>
                    <a:pt x="53" y="3307"/>
                  </a:lnTo>
                  <a:lnTo>
                    <a:pt x="94" y="3332"/>
                  </a:lnTo>
                  <a:lnTo>
                    <a:pt x="125" y="3348"/>
                  </a:lnTo>
                  <a:lnTo>
                    <a:pt x="137" y="3354"/>
                  </a:lnTo>
                  <a:lnTo>
                    <a:pt x="150" y="3362"/>
                  </a:lnTo>
                  <a:lnTo>
                    <a:pt x="163" y="3371"/>
                  </a:lnTo>
                  <a:lnTo>
                    <a:pt x="176" y="3380"/>
                  </a:lnTo>
                  <a:lnTo>
                    <a:pt x="197" y="3395"/>
                  </a:lnTo>
                  <a:lnTo>
                    <a:pt x="207" y="3402"/>
                  </a:lnTo>
                  <a:lnTo>
                    <a:pt x="288" y="3379"/>
                  </a:lnTo>
                  <a:lnTo>
                    <a:pt x="377" y="3384"/>
                  </a:lnTo>
                  <a:lnTo>
                    <a:pt x="384" y="3388"/>
                  </a:lnTo>
                  <a:lnTo>
                    <a:pt x="400" y="3398"/>
                  </a:lnTo>
                  <a:lnTo>
                    <a:pt x="420" y="3411"/>
                  </a:lnTo>
                  <a:lnTo>
                    <a:pt x="439" y="3422"/>
                  </a:lnTo>
                  <a:lnTo>
                    <a:pt x="454" y="3431"/>
                  </a:lnTo>
                  <a:lnTo>
                    <a:pt x="471" y="3438"/>
                  </a:lnTo>
                  <a:lnTo>
                    <a:pt x="484" y="3443"/>
                  </a:lnTo>
                  <a:lnTo>
                    <a:pt x="489" y="3445"/>
                  </a:lnTo>
                  <a:lnTo>
                    <a:pt x="546" y="3448"/>
                  </a:lnTo>
                  <a:lnTo>
                    <a:pt x="577" y="3433"/>
                  </a:lnTo>
                  <a:lnTo>
                    <a:pt x="609" y="3402"/>
                  </a:lnTo>
                  <a:lnTo>
                    <a:pt x="624" y="3420"/>
                  </a:lnTo>
                  <a:lnTo>
                    <a:pt x="624" y="3443"/>
                  </a:lnTo>
                  <a:lnTo>
                    <a:pt x="636" y="3478"/>
                  </a:lnTo>
                  <a:lnTo>
                    <a:pt x="636" y="3479"/>
                  </a:lnTo>
                  <a:lnTo>
                    <a:pt x="635" y="3482"/>
                  </a:lnTo>
                  <a:lnTo>
                    <a:pt x="635" y="3486"/>
                  </a:lnTo>
                  <a:lnTo>
                    <a:pt x="636" y="3494"/>
                  </a:lnTo>
                  <a:lnTo>
                    <a:pt x="642" y="3510"/>
                  </a:lnTo>
                  <a:lnTo>
                    <a:pt x="653" y="3529"/>
                  </a:lnTo>
                  <a:lnTo>
                    <a:pt x="662" y="3546"/>
                  </a:lnTo>
                  <a:lnTo>
                    <a:pt x="666" y="3554"/>
                  </a:lnTo>
                  <a:lnTo>
                    <a:pt x="709" y="3614"/>
                  </a:lnTo>
                  <a:lnTo>
                    <a:pt x="740" y="3634"/>
                  </a:lnTo>
                  <a:lnTo>
                    <a:pt x="744" y="3635"/>
                  </a:lnTo>
                  <a:lnTo>
                    <a:pt x="755" y="3639"/>
                  </a:lnTo>
                  <a:lnTo>
                    <a:pt x="767" y="3644"/>
                  </a:lnTo>
                  <a:lnTo>
                    <a:pt x="778" y="3652"/>
                  </a:lnTo>
                  <a:lnTo>
                    <a:pt x="785" y="3656"/>
                  </a:lnTo>
                  <a:lnTo>
                    <a:pt x="799" y="3661"/>
                  </a:lnTo>
                  <a:lnTo>
                    <a:pt x="818" y="3668"/>
                  </a:lnTo>
                  <a:lnTo>
                    <a:pt x="838" y="3674"/>
                  </a:lnTo>
                  <a:lnTo>
                    <a:pt x="875" y="3685"/>
                  </a:lnTo>
                  <a:lnTo>
                    <a:pt x="891" y="3688"/>
                  </a:lnTo>
                  <a:lnTo>
                    <a:pt x="896" y="3694"/>
                  </a:lnTo>
                  <a:lnTo>
                    <a:pt x="907" y="3706"/>
                  </a:lnTo>
                  <a:lnTo>
                    <a:pt x="922" y="3720"/>
                  </a:lnTo>
                  <a:lnTo>
                    <a:pt x="937" y="3732"/>
                  </a:lnTo>
                  <a:lnTo>
                    <a:pt x="947" y="3738"/>
                  </a:lnTo>
                  <a:lnTo>
                    <a:pt x="951" y="3741"/>
                  </a:lnTo>
                  <a:lnTo>
                    <a:pt x="963" y="3746"/>
                  </a:lnTo>
                  <a:lnTo>
                    <a:pt x="992" y="3754"/>
                  </a:lnTo>
                  <a:lnTo>
                    <a:pt x="1023" y="3761"/>
                  </a:lnTo>
                  <a:lnTo>
                    <a:pt x="1042" y="3765"/>
                  </a:lnTo>
                  <a:lnTo>
                    <a:pt x="1051" y="3766"/>
                  </a:lnTo>
                  <a:lnTo>
                    <a:pt x="1058" y="3768"/>
                  </a:lnTo>
                  <a:lnTo>
                    <a:pt x="1066" y="3772"/>
                  </a:lnTo>
                  <a:lnTo>
                    <a:pt x="1077" y="3778"/>
                  </a:lnTo>
                  <a:lnTo>
                    <a:pt x="1099" y="3790"/>
                  </a:lnTo>
                  <a:lnTo>
                    <a:pt x="1119" y="3798"/>
                  </a:lnTo>
                  <a:lnTo>
                    <a:pt x="1133" y="3803"/>
                  </a:lnTo>
                  <a:lnTo>
                    <a:pt x="1138" y="3805"/>
                  </a:lnTo>
                  <a:lnTo>
                    <a:pt x="1180" y="3820"/>
                  </a:lnTo>
                  <a:lnTo>
                    <a:pt x="1228" y="3817"/>
                  </a:lnTo>
                  <a:lnTo>
                    <a:pt x="1250" y="3790"/>
                  </a:lnTo>
                  <a:lnTo>
                    <a:pt x="1308" y="3742"/>
                  </a:lnTo>
                  <a:lnTo>
                    <a:pt x="1313" y="3741"/>
                  </a:lnTo>
                  <a:lnTo>
                    <a:pt x="1323" y="3739"/>
                  </a:lnTo>
                  <a:lnTo>
                    <a:pt x="1337" y="3734"/>
                  </a:lnTo>
                  <a:lnTo>
                    <a:pt x="1355" y="3732"/>
                  </a:lnTo>
                  <a:lnTo>
                    <a:pt x="1374" y="3727"/>
                  </a:lnTo>
                  <a:lnTo>
                    <a:pt x="1394" y="3720"/>
                  </a:lnTo>
                  <a:lnTo>
                    <a:pt x="1411" y="3714"/>
                  </a:lnTo>
                  <a:lnTo>
                    <a:pt x="1417" y="3712"/>
                  </a:lnTo>
                  <a:lnTo>
                    <a:pt x="1471" y="3677"/>
                  </a:lnTo>
                  <a:lnTo>
                    <a:pt x="1471" y="3675"/>
                  </a:lnTo>
                  <a:lnTo>
                    <a:pt x="1472" y="3670"/>
                  </a:lnTo>
                  <a:lnTo>
                    <a:pt x="1474" y="3666"/>
                  </a:lnTo>
                  <a:lnTo>
                    <a:pt x="1478" y="3661"/>
                  </a:lnTo>
                  <a:lnTo>
                    <a:pt x="1483" y="3654"/>
                  </a:lnTo>
                  <a:lnTo>
                    <a:pt x="1490" y="3646"/>
                  </a:lnTo>
                  <a:lnTo>
                    <a:pt x="1503" y="3635"/>
                  </a:lnTo>
                  <a:lnTo>
                    <a:pt x="1509" y="3631"/>
                  </a:lnTo>
                  <a:lnTo>
                    <a:pt x="1515" y="3627"/>
                  </a:lnTo>
                  <a:lnTo>
                    <a:pt x="1529" y="3611"/>
                  </a:lnTo>
                  <a:lnTo>
                    <a:pt x="1538" y="3601"/>
                  </a:lnTo>
                  <a:lnTo>
                    <a:pt x="1546" y="3590"/>
                  </a:lnTo>
                  <a:lnTo>
                    <a:pt x="1553" y="3581"/>
                  </a:lnTo>
                  <a:lnTo>
                    <a:pt x="1559" y="3571"/>
                  </a:lnTo>
                  <a:lnTo>
                    <a:pt x="1564" y="3562"/>
                  </a:lnTo>
                  <a:lnTo>
                    <a:pt x="1566" y="3554"/>
                  </a:lnTo>
                  <a:lnTo>
                    <a:pt x="1568" y="3544"/>
                  </a:lnTo>
                  <a:lnTo>
                    <a:pt x="1568" y="3533"/>
                  </a:lnTo>
                  <a:lnTo>
                    <a:pt x="1566" y="3525"/>
                  </a:lnTo>
                  <a:lnTo>
                    <a:pt x="1566" y="3518"/>
                  </a:lnTo>
                  <a:lnTo>
                    <a:pt x="1568" y="3512"/>
                  </a:lnTo>
                  <a:lnTo>
                    <a:pt x="1569" y="3507"/>
                  </a:lnTo>
                  <a:lnTo>
                    <a:pt x="1569" y="3502"/>
                  </a:lnTo>
                  <a:lnTo>
                    <a:pt x="1569" y="3496"/>
                  </a:lnTo>
                  <a:lnTo>
                    <a:pt x="1566" y="3489"/>
                  </a:lnTo>
                  <a:lnTo>
                    <a:pt x="1564" y="3480"/>
                  </a:lnTo>
                  <a:lnTo>
                    <a:pt x="1555" y="3463"/>
                  </a:lnTo>
                  <a:lnTo>
                    <a:pt x="1549" y="3448"/>
                  </a:lnTo>
                  <a:lnTo>
                    <a:pt x="1546" y="3440"/>
                  </a:lnTo>
                  <a:lnTo>
                    <a:pt x="1545" y="3432"/>
                  </a:lnTo>
                  <a:lnTo>
                    <a:pt x="1546" y="3422"/>
                  </a:lnTo>
                  <a:lnTo>
                    <a:pt x="1548" y="3411"/>
                  </a:lnTo>
                  <a:lnTo>
                    <a:pt x="1550" y="3399"/>
                  </a:lnTo>
                  <a:lnTo>
                    <a:pt x="1551" y="3388"/>
                  </a:lnTo>
                  <a:lnTo>
                    <a:pt x="1550" y="3380"/>
                  </a:lnTo>
                  <a:lnTo>
                    <a:pt x="1550" y="3373"/>
                  </a:lnTo>
                  <a:lnTo>
                    <a:pt x="1551" y="3366"/>
                  </a:lnTo>
                  <a:lnTo>
                    <a:pt x="1552" y="3360"/>
                  </a:lnTo>
                  <a:lnTo>
                    <a:pt x="1557" y="3353"/>
                  </a:lnTo>
                  <a:lnTo>
                    <a:pt x="1564" y="3345"/>
                  </a:lnTo>
                  <a:lnTo>
                    <a:pt x="1583" y="3327"/>
                  </a:lnTo>
                  <a:lnTo>
                    <a:pt x="1602" y="3310"/>
                  </a:lnTo>
                  <a:lnTo>
                    <a:pt x="1616" y="3299"/>
                  </a:lnTo>
                  <a:lnTo>
                    <a:pt x="1622" y="3294"/>
                  </a:lnTo>
                  <a:lnTo>
                    <a:pt x="1622" y="3293"/>
                  </a:lnTo>
                  <a:lnTo>
                    <a:pt x="1623" y="3286"/>
                  </a:lnTo>
                  <a:lnTo>
                    <a:pt x="1627" y="3282"/>
                  </a:lnTo>
                  <a:lnTo>
                    <a:pt x="1631" y="3276"/>
                  </a:lnTo>
                  <a:lnTo>
                    <a:pt x="1638" y="3270"/>
                  </a:lnTo>
                  <a:lnTo>
                    <a:pt x="1649" y="3263"/>
                  </a:lnTo>
                  <a:lnTo>
                    <a:pt x="1668" y="3254"/>
                  </a:lnTo>
                  <a:lnTo>
                    <a:pt x="1681" y="3249"/>
                  </a:lnTo>
                  <a:lnTo>
                    <a:pt x="1686" y="3247"/>
                  </a:lnTo>
                  <a:lnTo>
                    <a:pt x="1689" y="3243"/>
                  </a:lnTo>
                  <a:lnTo>
                    <a:pt x="1690" y="3237"/>
                  </a:lnTo>
                  <a:lnTo>
                    <a:pt x="1692" y="3229"/>
                  </a:lnTo>
                  <a:lnTo>
                    <a:pt x="1692" y="3216"/>
                  </a:lnTo>
                  <a:lnTo>
                    <a:pt x="1692" y="3211"/>
                  </a:lnTo>
                  <a:lnTo>
                    <a:pt x="1693" y="3202"/>
                  </a:lnTo>
                  <a:lnTo>
                    <a:pt x="1695" y="3178"/>
                  </a:lnTo>
                  <a:lnTo>
                    <a:pt x="1697" y="3162"/>
                  </a:lnTo>
                  <a:lnTo>
                    <a:pt x="1700" y="3146"/>
                  </a:lnTo>
                  <a:lnTo>
                    <a:pt x="1703" y="3133"/>
                  </a:lnTo>
                  <a:lnTo>
                    <a:pt x="1706" y="3123"/>
                  </a:lnTo>
                  <a:lnTo>
                    <a:pt x="1712" y="3106"/>
                  </a:lnTo>
                  <a:lnTo>
                    <a:pt x="1714" y="3101"/>
                  </a:lnTo>
                  <a:lnTo>
                    <a:pt x="1718" y="3099"/>
                  </a:lnTo>
                  <a:lnTo>
                    <a:pt x="1726" y="3091"/>
                  </a:lnTo>
                  <a:lnTo>
                    <a:pt x="1731" y="3086"/>
                  </a:lnTo>
                  <a:lnTo>
                    <a:pt x="1734" y="3078"/>
                  </a:lnTo>
                  <a:lnTo>
                    <a:pt x="1736" y="3069"/>
                  </a:lnTo>
                  <a:lnTo>
                    <a:pt x="1738" y="3059"/>
                  </a:lnTo>
                  <a:lnTo>
                    <a:pt x="1738" y="3036"/>
                  </a:lnTo>
                  <a:lnTo>
                    <a:pt x="1738" y="3018"/>
                  </a:lnTo>
                  <a:lnTo>
                    <a:pt x="1738" y="3006"/>
                  </a:lnTo>
                  <a:lnTo>
                    <a:pt x="1738" y="3001"/>
                  </a:lnTo>
                  <a:lnTo>
                    <a:pt x="1738" y="2995"/>
                  </a:lnTo>
                  <a:lnTo>
                    <a:pt x="1736" y="2982"/>
                  </a:lnTo>
                  <a:lnTo>
                    <a:pt x="1736" y="2961"/>
                  </a:lnTo>
                  <a:lnTo>
                    <a:pt x="1738" y="2935"/>
                  </a:lnTo>
                  <a:lnTo>
                    <a:pt x="1739" y="2922"/>
                  </a:lnTo>
                  <a:lnTo>
                    <a:pt x="1741" y="2911"/>
                  </a:lnTo>
                  <a:lnTo>
                    <a:pt x="1744" y="2903"/>
                  </a:lnTo>
                  <a:lnTo>
                    <a:pt x="1746" y="2896"/>
                  </a:lnTo>
                  <a:lnTo>
                    <a:pt x="1749" y="2885"/>
                  </a:lnTo>
                  <a:lnTo>
                    <a:pt x="1753" y="2872"/>
                  </a:lnTo>
                  <a:lnTo>
                    <a:pt x="1754" y="2870"/>
                  </a:lnTo>
                  <a:lnTo>
                    <a:pt x="1755" y="2868"/>
                  </a:lnTo>
                  <a:lnTo>
                    <a:pt x="1758" y="2868"/>
                  </a:lnTo>
                  <a:lnTo>
                    <a:pt x="1760" y="2866"/>
                  </a:lnTo>
                  <a:lnTo>
                    <a:pt x="1765" y="2868"/>
                  </a:lnTo>
                  <a:lnTo>
                    <a:pt x="1769" y="2869"/>
                  </a:lnTo>
                  <a:lnTo>
                    <a:pt x="1772" y="2869"/>
                  </a:lnTo>
                  <a:lnTo>
                    <a:pt x="1773" y="2868"/>
                  </a:lnTo>
                  <a:lnTo>
                    <a:pt x="1774" y="2866"/>
                  </a:lnTo>
                  <a:lnTo>
                    <a:pt x="1774" y="2864"/>
                  </a:lnTo>
                  <a:lnTo>
                    <a:pt x="1773" y="2855"/>
                  </a:lnTo>
                  <a:lnTo>
                    <a:pt x="1768" y="2838"/>
                  </a:lnTo>
                  <a:lnTo>
                    <a:pt x="1758" y="2804"/>
                  </a:lnTo>
                  <a:lnTo>
                    <a:pt x="1752" y="2783"/>
                  </a:lnTo>
                  <a:lnTo>
                    <a:pt x="1749" y="2772"/>
                  </a:lnTo>
                  <a:lnTo>
                    <a:pt x="1749" y="2768"/>
                  </a:lnTo>
                  <a:lnTo>
                    <a:pt x="1784" y="2629"/>
                  </a:lnTo>
                  <a:lnTo>
                    <a:pt x="1757" y="2575"/>
                  </a:lnTo>
                  <a:lnTo>
                    <a:pt x="1764" y="2571"/>
                  </a:lnTo>
                  <a:lnTo>
                    <a:pt x="1778" y="2562"/>
                  </a:lnTo>
                  <a:lnTo>
                    <a:pt x="1785" y="2555"/>
                  </a:lnTo>
                  <a:lnTo>
                    <a:pt x="1793" y="2548"/>
                  </a:lnTo>
                  <a:lnTo>
                    <a:pt x="1799" y="2538"/>
                  </a:lnTo>
                  <a:lnTo>
                    <a:pt x="1804" y="2529"/>
                  </a:lnTo>
                  <a:lnTo>
                    <a:pt x="1808" y="2504"/>
                  </a:lnTo>
                  <a:lnTo>
                    <a:pt x="1814" y="2474"/>
                  </a:lnTo>
                  <a:lnTo>
                    <a:pt x="1818" y="2450"/>
                  </a:lnTo>
                  <a:lnTo>
                    <a:pt x="1819" y="2440"/>
                  </a:lnTo>
                  <a:lnTo>
                    <a:pt x="1846" y="2398"/>
                  </a:lnTo>
                  <a:lnTo>
                    <a:pt x="1884" y="2378"/>
                  </a:lnTo>
                  <a:lnTo>
                    <a:pt x="1882" y="2375"/>
                  </a:lnTo>
                  <a:lnTo>
                    <a:pt x="1876" y="2368"/>
                  </a:lnTo>
                  <a:lnTo>
                    <a:pt x="1873" y="2362"/>
                  </a:lnTo>
                  <a:lnTo>
                    <a:pt x="1871" y="2356"/>
                  </a:lnTo>
                  <a:lnTo>
                    <a:pt x="1871" y="2351"/>
                  </a:lnTo>
                  <a:lnTo>
                    <a:pt x="1873" y="2343"/>
                  </a:lnTo>
                  <a:lnTo>
                    <a:pt x="1873" y="2339"/>
                  </a:lnTo>
                  <a:lnTo>
                    <a:pt x="1872" y="2332"/>
                  </a:lnTo>
                  <a:lnTo>
                    <a:pt x="1869" y="2323"/>
                  </a:lnTo>
                  <a:lnTo>
                    <a:pt x="1864" y="2313"/>
                  </a:lnTo>
                  <a:lnTo>
                    <a:pt x="1852" y="2290"/>
                  </a:lnTo>
                  <a:lnTo>
                    <a:pt x="1837" y="2267"/>
                  </a:lnTo>
                  <a:lnTo>
                    <a:pt x="1808" y="2223"/>
                  </a:lnTo>
                  <a:lnTo>
                    <a:pt x="1795" y="2204"/>
                  </a:lnTo>
                  <a:lnTo>
                    <a:pt x="1768" y="2126"/>
                  </a:lnTo>
                  <a:lnTo>
                    <a:pt x="1772" y="2014"/>
                  </a:lnTo>
                  <a:lnTo>
                    <a:pt x="1795" y="1953"/>
                  </a:lnTo>
                  <a:lnTo>
                    <a:pt x="1800" y="1949"/>
                  </a:lnTo>
                  <a:lnTo>
                    <a:pt x="1811" y="1940"/>
                  </a:lnTo>
                  <a:lnTo>
                    <a:pt x="1817" y="1934"/>
                  </a:lnTo>
                  <a:lnTo>
                    <a:pt x="1821" y="1927"/>
                  </a:lnTo>
                  <a:lnTo>
                    <a:pt x="1825" y="1918"/>
                  </a:lnTo>
                  <a:lnTo>
                    <a:pt x="1826" y="1910"/>
                  </a:lnTo>
                  <a:lnTo>
                    <a:pt x="1826" y="1890"/>
                  </a:lnTo>
                  <a:lnTo>
                    <a:pt x="1826" y="1869"/>
                  </a:lnTo>
                  <a:lnTo>
                    <a:pt x="1826" y="1851"/>
                  </a:lnTo>
                  <a:lnTo>
                    <a:pt x="1826" y="1844"/>
                  </a:lnTo>
                  <a:lnTo>
                    <a:pt x="1819" y="1798"/>
                  </a:lnTo>
                  <a:lnTo>
                    <a:pt x="1753" y="1752"/>
                  </a:lnTo>
                  <a:lnTo>
                    <a:pt x="1738" y="1698"/>
                  </a:lnTo>
                  <a:lnTo>
                    <a:pt x="1714" y="1650"/>
                  </a:lnTo>
                  <a:lnTo>
                    <a:pt x="1716" y="1646"/>
                  </a:lnTo>
                  <a:lnTo>
                    <a:pt x="1721" y="1633"/>
                  </a:lnTo>
                  <a:lnTo>
                    <a:pt x="1726" y="1615"/>
                  </a:lnTo>
                  <a:lnTo>
                    <a:pt x="1729" y="1597"/>
                  </a:lnTo>
                  <a:lnTo>
                    <a:pt x="1734" y="1576"/>
                  </a:lnTo>
                  <a:lnTo>
                    <a:pt x="1739" y="1551"/>
                  </a:lnTo>
                  <a:lnTo>
                    <a:pt x="1744" y="1531"/>
                  </a:lnTo>
                  <a:lnTo>
                    <a:pt x="1746" y="1523"/>
                  </a:lnTo>
                  <a:lnTo>
                    <a:pt x="1784" y="1470"/>
                  </a:lnTo>
                  <a:lnTo>
                    <a:pt x="1811" y="1446"/>
                  </a:lnTo>
                  <a:lnTo>
                    <a:pt x="1831" y="1388"/>
                  </a:lnTo>
                  <a:lnTo>
                    <a:pt x="1842" y="1361"/>
                  </a:lnTo>
                  <a:lnTo>
                    <a:pt x="1799" y="1319"/>
                  </a:lnTo>
                  <a:lnTo>
                    <a:pt x="1761" y="1273"/>
                  </a:lnTo>
                  <a:lnTo>
                    <a:pt x="1749" y="1210"/>
                  </a:lnTo>
                  <a:lnTo>
                    <a:pt x="1780" y="1164"/>
                  </a:lnTo>
                  <a:lnTo>
                    <a:pt x="1826" y="1156"/>
                  </a:lnTo>
                  <a:lnTo>
                    <a:pt x="1862" y="1122"/>
                  </a:lnTo>
                  <a:lnTo>
                    <a:pt x="1869" y="1079"/>
                  </a:lnTo>
                  <a:lnTo>
                    <a:pt x="1901" y="1055"/>
                  </a:lnTo>
                  <a:lnTo>
                    <a:pt x="1931" y="1028"/>
                  </a:lnTo>
                  <a:lnTo>
                    <a:pt x="1865" y="998"/>
                  </a:lnTo>
                  <a:lnTo>
                    <a:pt x="1858" y="996"/>
                  </a:lnTo>
                  <a:lnTo>
                    <a:pt x="1839" y="995"/>
                  </a:lnTo>
                  <a:lnTo>
                    <a:pt x="1818" y="993"/>
                  </a:lnTo>
                  <a:lnTo>
                    <a:pt x="1799" y="989"/>
                  </a:lnTo>
                  <a:lnTo>
                    <a:pt x="1792" y="988"/>
                  </a:lnTo>
                  <a:lnTo>
                    <a:pt x="1786" y="986"/>
                  </a:lnTo>
                  <a:lnTo>
                    <a:pt x="1780" y="982"/>
                  </a:lnTo>
                  <a:lnTo>
                    <a:pt x="1774" y="979"/>
                  </a:lnTo>
                  <a:lnTo>
                    <a:pt x="1767" y="973"/>
                  </a:lnTo>
                  <a:lnTo>
                    <a:pt x="1765" y="970"/>
                  </a:lnTo>
                  <a:lnTo>
                    <a:pt x="1772" y="928"/>
                  </a:lnTo>
                  <a:lnTo>
                    <a:pt x="1804" y="889"/>
                  </a:lnTo>
                  <a:lnTo>
                    <a:pt x="1853" y="858"/>
                  </a:lnTo>
                  <a:lnTo>
                    <a:pt x="1884" y="773"/>
                  </a:lnTo>
                  <a:lnTo>
                    <a:pt x="1904" y="673"/>
                  </a:lnTo>
                  <a:lnTo>
                    <a:pt x="1931" y="600"/>
                  </a:lnTo>
                  <a:lnTo>
                    <a:pt x="1932" y="594"/>
                  </a:lnTo>
                  <a:lnTo>
                    <a:pt x="1934" y="577"/>
                  </a:lnTo>
                  <a:lnTo>
                    <a:pt x="1935" y="567"/>
                  </a:lnTo>
                  <a:lnTo>
                    <a:pt x="1934" y="555"/>
                  </a:lnTo>
                  <a:lnTo>
                    <a:pt x="1934" y="543"/>
                  </a:lnTo>
                  <a:lnTo>
                    <a:pt x="1931" y="530"/>
                  </a:lnTo>
                  <a:lnTo>
                    <a:pt x="1929" y="517"/>
                  </a:lnTo>
                  <a:lnTo>
                    <a:pt x="1928" y="505"/>
                  </a:lnTo>
                  <a:lnTo>
                    <a:pt x="1928" y="493"/>
                  </a:lnTo>
                  <a:lnTo>
                    <a:pt x="1928" y="484"/>
                  </a:lnTo>
                  <a:lnTo>
                    <a:pt x="1930" y="470"/>
                  </a:lnTo>
                  <a:lnTo>
                    <a:pt x="1931" y="464"/>
                  </a:lnTo>
                  <a:lnTo>
                    <a:pt x="1974" y="418"/>
                  </a:lnTo>
                  <a:lnTo>
                    <a:pt x="1974" y="333"/>
                  </a:lnTo>
                  <a:lnTo>
                    <a:pt x="1965" y="233"/>
                  </a:lnTo>
                  <a:lnTo>
                    <a:pt x="2001" y="166"/>
                  </a:lnTo>
                  <a:lnTo>
                    <a:pt x="2043" y="128"/>
                  </a:lnTo>
                  <a:lnTo>
                    <a:pt x="2081" y="85"/>
                  </a:lnTo>
                  <a:lnTo>
                    <a:pt x="2117" y="39"/>
                  </a:lnTo>
                  <a:lnTo>
                    <a:pt x="2135" y="0"/>
                  </a:lnTo>
                  <a:lnTo>
                    <a:pt x="2190" y="54"/>
                  </a:lnTo>
                  <a:lnTo>
                    <a:pt x="2193" y="57"/>
                  </a:lnTo>
                  <a:lnTo>
                    <a:pt x="2203" y="66"/>
                  </a:lnTo>
                  <a:lnTo>
                    <a:pt x="2209" y="72"/>
                  </a:lnTo>
                  <a:lnTo>
                    <a:pt x="2215" y="80"/>
                  </a:lnTo>
                  <a:lnTo>
                    <a:pt x="2220" y="90"/>
                  </a:lnTo>
                  <a:lnTo>
                    <a:pt x="2225" y="100"/>
                  </a:lnTo>
                  <a:lnTo>
                    <a:pt x="2233" y="123"/>
                  </a:lnTo>
                  <a:lnTo>
                    <a:pt x="2243" y="143"/>
                  </a:lnTo>
                  <a:lnTo>
                    <a:pt x="2249" y="157"/>
                  </a:lnTo>
                  <a:lnTo>
                    <a:pt x="2252" y="163"/>
                  </a:lnTo>
                  <a:lnTo>
                    <a:pt x="2254" y="171"/>
                  </a:lnTo>
                  <a:lnTo>
                    <a:pt x="2258" y="194"/>
                  </a:lnTo>
                  <a:lnTo>
                    <a:pt x="2263" y="205"/>
                  </a:lnTo>
                  <a:lnTo>
                    <a:pt x="2268" y="218"/>
                  </a:lnTo>
                  <a:lnTo>
                    <a:pt x="2271" y="223"/>
                  </a:lnTo>
                  <a:lnTo>
                    <a:pt x="2275" y="228"/>
                  </a:lnTo>
                  <a:lnTo>
                    <a:pt x="2278" y="233"/>
                  </a:lnTo>
                  <a:lnTo>
                    <a:pt x="2283" y="236"/>
                  </a:lnTo>
                  <a:lnTo>
                    <a:pt x="2300" y="248"/>
                  </a:lnTo>
                  <a:lnTo>
                    <a:pt x="2315" y="259"/>
                  </a:lnTo>
                  <a:lnTo>
                    <a:pt x="2326" y="268"/>
                  </a:lnTo>
                  <a:lnTo>
                    <a:pt x="2329" y="270"/>
                  </a:lnTo>
                  <a:lnTo>
                    <a:pt x="2341" y="348"/>
                  </a:lnTo>
                  <a:lnTo>
                    <a:pt x="2368" y="495"/>
                  </a:lnTo>
                  <a:lnTo>
                    <a:pt x="2364" y="557"/>
                  </a:lnTo>
                  <a:lnTo>
                    <a:pt x="2372" y="603"/>
                  </a:lnTo>
                  <a:lnTo>
                    <a:pt x="2411" y="607"/>
                  </a:lnTo>
                  <a:lnTo>
                    <a:pt x="2445" y="607"/>
                  </a:lnTo>
                  <a:lnTo>
                    <a:pt x="2449" y="606"/>
                  </a:lnTo>
                  <a:lnTo>
                    <a:pt x="2460" y="603"/>
                  </a:lnTo>
                  <a:lnTo>
                    <a:pt x="2467" y="604"/>
                  </a:lnTo>
                  <a:lnTo>
                    <a:pt x="2474" y="606"/>
                  </a:lnTo>
                  <a:lnTo>
                    <a:pt x="2481" y="609"/>
                  </a:lnTo>
                  <a:lnTo>
                    <a:pt x="2487" y="615"/>
                  </a:lnTo>
                  <a:lnTo>
                    <a:pt x="2501" y="629"/>
                  </a:lnTo>
                  <a:lnTo>
                    <a:pt x="2514" y="643"/>
                  </a:lnTo>
                  <a:lnTo>
                    <a:pt x="2526" y="653"/>
                  </a:lnTo>
                  <a:lnTo>
                    <a:pt x="2530" y="658"/>
                  </a:lnTo>
                  <a:lnTo>
                    <a:pt x="2557" y="680"/>
                  </a:lnTo>
                  <a:lnTo>
                    <a:pt x="2511" y="700"/>
                  </a:lnTo>
                  <a:lnTo>
                    <a:pt x="2499" y="731"/>
                  </a:lnTo>
                  <a:lnTo>
                    <a:pt x="2500" y="734"/>
                  </a:lnTo>
                  <a:lnTo>
                    <a:pt x="2503" y="746"/>
                  </a:lnTo>
                  <a:lnTo>
                    <a:pt x="2506" y="765"/>
                  </a:lnTo>
                  <a:lnTo>
                    <a:pt x="2507" y="792"/>
                  </a:lnTo>
                  <a:lnTo>
                    <a:pt x="2507" y="808"/>
                  </a:lnTo>
                  <a:lnTo>
                    <a:pt x="2508" y="822"/>
                  </a:lnTo>
                  <a:lnTo>
                    <a:pt x="2511" y="835"/>
                  </a:lnTo>
                  <a:lnTo>
                    <a:pt x="2513" y="845"/>
                  </a:lnTo>
                  <a:lnTo>
                    <a:pt x="2517" y="861"/>
                  </a:lnTo>
                  <a:lnTo>
                    <a:pt x="2519" y="867"/>
                  </a:lnTo>
                  <a:lnTo>
                    <a:pt x="2521" y="865"/>
                  </a:lnTo>
                  <a:lnTo>
                    <a:pt x="2531" y="867"/>
                  </a:lnTo>
                  <a:lnTo>
                    <a:pt x="2538" y="869"/>
                  </a:lnTo>
                  <a:lnTo>
                    <a:pt x="2545" y="872"/>
                  </a:lnTo>
                  <a:lnTo>
                    <a:pt x="2552" y="878"/>
                  </a:lnTo>
                  <a:lnTo>
                    <a:pt x="2562" y="885"/>
                  </a:lnTo>
                  <a:lnTo>
                    <a:pt x="2575" y="898"/>
                  </a:lnTo>
                  <a:lnTo>
                    <a:pt x="2584" y="905"/>
                  </a:lnTo>
                  <a:lnTo>
                    <a:pt x="2593" y="910"/>
                  </a:lnTo>
                  <a:lnTo>
                    <a:pt x="2608" y="916"/>
                  </a:lnTo>
                  <a:lnTo>
                    <a:pt x="2616" y="920"/>
                  </a:lnTo>
                  <a:lnTo>
                    <a:pt x="2625" y="920"/>
                  </a:lnTo>
                  <a:lnTo>
                    <a:pt x="2635" y="920"/>
                  </a:lnTo>
                  <a:lnTo>
                    <a:pt x="2643" y="918"/>
                  </a:lnTo>
                  <a:lnTo>
                    <a:pt x="2650" y="918"/>
                  </a:lnTo>
                  <a:lnTo>
                    <a:pt x="2656" y="921"/>
                  </a:lnTo>
                  <a:lnTo>
                    <a:pt x="2658" y="923"/>
                  </a:lnTo>
                  <a:lnTo>
                    <a:pt x="2661" y="927"/>
                  </a:lnTo>
                  <a:lnTo>
                    <a:pt x="2661" y="930"/>
                  </a:lnTo>
                  <a:lnTo>
                    <a:pt x="2662" y="936"/>
                  </a:lnTo>
                  <a:lnTo>
                    <a:pt x="2662" y="947"/>
                  </a:lnTo>
                  <a:lnTo>
                    <a:pt x="2663" y="957"/>
                  </a:lnTo>
                  <a:lnTo>
                    <a:pt x="2665" y="968"/>
                  </a:lnTo>
                  <a:lnTo>
                    <a:pt x="2668" y="976"/>
                  </a:lnTo>
                  <a:lnTo>
                    <a:pt x="2671" y="989"/>
                  </a:lnTo>
                  <a:lnTo>
                    <a:pt x="2674" y="994"/>
                  </a:lnTo>
                  <a:lnTo>
                    <a:pt x="2677" y="1028"/>
                  </a:lnTo>
                  <a:lnTo>
                    <a:pt x="2642" y="1059"/>
                  </a:lnTo>
                  <a:lnTo>
                    <a:pt x="2650" y="1118"/>
                  </a:lnTo>
                  <a:lnTo>
                    <a:pt x="2648" y="1116"/>
                  </a:lnTo>
                  <a:lnTo>
                    <a:pt x="2648" y="1112"/>
                  </a:lnTo>
                  <a:lnTo>
                    <a:pt x="2651" y="1112"/>
                  </a:lnTo>
                  <a:lnTo>
                    <a:pt x="2656" y="1112"/>
                  </a:lnTo>
                  <a:lnTo>
                    <a:pt x="2667" y="1116"/>
                  </a:lnTo>
                  <a:lnTo>
                    <a:pt x="2681" y="1122"/>
                  </a:lnTo>
                  <a:lnTo>
                    <a:pt x="2713" y="1135"/>
                  </a:lnTo>
                  <a:lnTo>
                    <a:pt x="2738" y="1144"/>
                  </a:lnTo>
                  <a:lnTo>
                    <a:pt x="2753" y="1150"/>
                  </a:lnTo>
                  <a:lnTo>
                    <a:pt x="2759" y="1152"/>
                  </a:lnTo>
                  <a:lnTo>
                    <a:pt x="2759" y="1156"/>
                  </a:lnTo>
                  <a:lnTo>
                    <a:pt x="2758" y="1164"/>
                  </a:lnTo>
                  <a:lnTo>
                    <a:pt x="2756" y="1177"/>
                  </a:lnTo>
                  <a:lnTo>
                    <a:pt x="2754" y="1191"/>
                  </a:lnTo>
                  <a:lnTo>
                    <a:pt x="2752" y="1205"/>
                  </a:lnTo>
                  <a:lnTo>
                    <a:pt x="2750" y="1220"/>
                  </a:lnTo>
                  <a:lnTo>
                    <a:pt x="2750" y="1229"/>
                  </a:lnTo>
                  <a:lnTo>
                    <a:pt x="2750" y="1234"/>
                  </a:lnTo>
                  <a:lnTo>
                    <a:pt x="2762" y="1292"/>
                  </a:lnTo>
                  <a:lnTo>
                    <a:pt x="2767" y="1293"/>
                  </a:lnTo>
                  <a:lnTo>
                    <a:pt x="2778" y="1299"/>
                  </a:lnTo>
                  <a:lnTo>
                    <a:pt x="2785" y="1303"/>
                  </a:lnTo>
                  <a:lnTo>
                    <a:pt x="2789" y="1309"/>
                  </a:lnTo>
                  <a:lnTo>
                    <a:pt x="2794" y="1318"/>
                  </a:lnTo>
                  <a:lnTo>
                    <a:pt x="2797" y="1326"/>
                  </a:lnTo>
                  <a:lnTo>
                    <a:pt x="2800" y="1342"/>
                  </a:lnTo>
                  <a:lnTo>
                    <a:pt x="2801" y="1354"/>
                  </a:lnTo>
                  <a:lnTo>
                    <a:pt x="2802" y="1365"/>
                  </a:lnTo>
                  <a:lnTo>
                    <a:pt x="2801" y="1377"/>
                  </a:lnTo>
                  <a:lnTo>
                    <a:pt x="2798" y="1391"/>
                  </a:lnTo>
                  <a:lnTo>
                    <a:pt x="2795" y="1405"/>
                  </a:lnTo>
                  <a:lnTo>
                    <a:pt x="2794" y="1416"/>
                  </a:lnTo>
                  <a:lnTo>
                    <a:pt x="2793" y="1419"/>
                  </a:lnTo>
                  <a:lnTo>
                    <a:pt x="2789" y="1423"/>
                  </a:lnTo>
                  <a:lnTo>
                    <a:pt x="2781" y="1433"/>
                  </a:lnTo>
                  <a:lnTo>
                    <a:pt x="2778" y="1439"/>
                  </a:lnTo>
                  <a:lnTo>
                    <a:pt x="2774" y="1446"/>
                  </a:lnTo>
                  <a:lnTo>
                    <a:pt x="2771" y="1454"/>
                  </a:lnTo>
                  <a:lnTo>
                    <a:pt x="2769" y="1462"/>
                  </a:lnTo>
                  <a:lnTo>
                    <a:pt x="2771" y="1478"/>
                  </a:lnTo>
                  <a:lnTo>
                    <a:pt x="2772" y="1493"/>
                  </a:lnTo>
                  <a:lnTo>
                    <a:pt x="2773" y="1506"/>
                  </a:lnTo>
                  <a:lnTo>
                    <a:pt x="2774" y="1512"/>
                  </a:lnTo>
                  <a:lnTo>
                    <a:pt x="2774" y="1513"/>
                  </a:lnTo>
                  <a:lnTo>
                    <a:pt x="2776" y="1521"/>
                  </a:lnTo>
                  <a:lnTo>
                    <a:pt x="2779" y="1534"/>
                  </a:lnTo>
                  <a:lnTo>
                    <a:pt x="2781" y="1550"/>
                  </a:lnTo>
                  <a:lnTo>
                    <a:pt x="2786" y="1570"/>
                  </a:lnTo>
                  <a:lnTo>
                    <a:pt x="2791" y="1586"/>
                  </a:lnTo>
                  <a:lnTo>
                    <a:pt x="2795" y="1596"/>
                  </a:lnTo>
                  <a:lnTo>
                    <a:pt x="2797" y="1601"/>
                  </a:lnTo>
                  <a:lnTo>
                    <a:pt x="2805" y="1662"/>
                  </a:lnTo>
                  <a:lnTo>
                    <a:pt x="2835" y="1698"/>
                  </a:lnTo>
                  <a:lnTo>
                    <a:pt x="2851" y="1756"/>
                  </a:lnTo>
                  <a:lnTo>
                    <a:pt x="2851" y="1832"/>
                  </a:lnTo>
                  <a:lnTo>
                    <a:pt x="2852" y="1837"/>
                  </a:lnTo>
                  <a:lnTo>
                    <a:pt x="2857" y="1848"/>
                  </a:lnTo>
                  <a:lnTo>
                    <a:pt x="2863" y="1862"/>
                  </a:lnTo>
                  <a:lnTo>
                    <a:pt x="2871" y="1879"/>
                  </a:lnTo>
                  <a:lnTo>
                    <a:pt x="2878" y="1895"/>
                  </a:lnTo>
                  <a:lnTo>
                    <a:pt x="2885" y="1908"/>
                  </a:lnTo>
                  <a:lnTo>
                    <a:pt x="2890" y="1914"/>
                  </a:lnTo>
                  <a:lnTo>
                    <a:pt x="2895" y="1920"/>
                  </a:lnTo>
                  <a:lnTo>
                    <a:pt x="2902" y="1927"/>
                  </a:lnTo>
                  <a:lnTo>
                    <a:pt x="2909" y="1934"/>
                  </a:lnTo>
                  <a:lnTo>
                    <a:pt x="2926" y="1947"/>
                  </a:lnTo>
                  <a:lnTo>
                    <a:pt x="2942" y="1956"/>
                  </a:lnTo>
                  <a:lnTo>
                    <a:pt x="2949" y="1960"/>
                  </a:lnTo>
                  <a:lnTo>
                    <a:pt x="2956" y="1962"/>
                  </a:lnTo>
                  <a:lnTo>
                    <a:pt x="2964" y="1963"/>
                  </a:lnTo>
                  <a:lnTo>
                    <a:pt x="2971" y="1964"/>
                  </a:lnTo>
                  <a:lnTo>
                    <a:pt x="2981" y="1964"/>
                  </a:lnTo>
                  <a:lnTo>
                    <a:pt x="2985" y="1963"/>
                  </a:lnTo>
                  <a:lnTo>
                    <a:pt x="2991" y="1962"/>
                  </a:lnTo>
                  <a:lnTo>
                    <a:pt x="3005" y="1960"/>
                  </a:lnTo>
                  <a:lnTo>
                    <a:pt x="3026" y="1957"/>
                  </a:lnTo>
                  <a:lnTo>
                    <a:pt x="3041" y="1953"/>
                  </a:lnTo>
                  <a:lnTo>
                    <a:pt x="3052" y="1950"/>
                  </a:lnTo>
                  <a:lnTo>
                    <a:pt x="3056" y="1949"/>
                  </a:lnTo>
                  <a:lnTo>
                    <a:pt x="3060" y="1947"/>
                  </a:lnTo>
                  <a:lnTo>
                    <a:pt x="3079" y="1934"/>
                  </a:lnTo>
                  <a:lnTo>
                    <a:pt x="3086" y="1928"/>
                  </a:lnTo>
                  <a:lnTo>
                    <a:pt x="3090" y="1922"/>
                  </a:lnTo>
                  <a:lnTo>
                    <a:pt x="3094" y="1917"/>
                  </a:lnTo>
                  <a:lnTo>
                    <a:pt x="3098" y="1913"/>
                  </a:lnTo>
                  <a:lnTo>
                    <a:pt x="3101" y="1907"/>
                  </a:lnTo>
                  <a:lnTo>
                    <a:pt x="3105" y="1902"/>
                  </a:lnTo>
                  <a:lnTo>
                    <a:pt x="3111" y="1896"/>
                  </a:lnTo>
                  <a:lnTo>
                    <a:pt x="3118" y="1891"/>
                  </a:lnTo>
                  <a:lnTo>
                    <a:pt x="3132" y="1879"/>
                  </a:lnTo>
                  <a:lnTo>
                    <a:pt x="3140" y="1870"/>
                  </a:lnTo>
                  <a:lnTo>
                    <a:pt x="3145" y="1866"/>
                  </a:lnTo>
                  <a:lnTo>
                    <a:pt x="3148" y="1863"/>
                  </a:lnTo>
                  <a:lnTo>
                    <a:pt x="3154" y="1859"/>
                  </a:lnTo>
                  <a:lnTo>
                    <a:pt x="3160" y="1856"/>
                  </a:lnTo>
                  <a:lnTo>
                    <a:pt x="3170" y="1851"/>
                  </a:lnTo>
                  <a:lnTo>
                    <a:pt x="3180" y="1843"/>
                  </a:lnTo>
                  <a:lnTo>
                    <a:pt x="3193" y="1833"/>
                  </a:lnTo>
                  <a:lnTo>
                    <a:pt x="3206" y="1822"/>
                  </a:lnTo>
                  <a:lnTo>
                    <a:pt x="3229" y="1803"/>
                  </a:lnTo>
                  <a:lnTo>
                    <a:pt x="3238" y="1794"/>
                  </a:lnTo>
                  <a:lnTo>
                    <a:pt x="3296" y="1771"/>
                  </a:lnTo>
                  <a:lnTo>
                    <a:pt x="3315" y="1825"/>
                  </a:lnTo>
                  <a:lnTo>
                    <a:pt x="3350" y="1883"/>
                  </a:lnTo>
                  <a:lnTo>
                    <a:pt x="3354" y="1929"/>
                  </a:lnTo>
                  <a:lnTo>
                    <a:pt x="3412" y="1949"/>
                  </a:lnTo>
                  <a:lnTo>
                    <a:pt x="3435" y="1987"/>
                  </a:lnTo>
                  <a:lnTo>
                    <a:pt x="3438" y="1987"/>
                  </a:lnTo>
                  <a:lnTo>
                    <a:pt x="3446" y="1986"/>
                  </a:lnTo>
                  <a:lnTo>
                    <a:pt x="3452" y="1986"/>
                  </a:lnTo>
                  <a:lnTo>
                    <a:pt x="3458" y="1987"/>
                  </a:lnTo>
                  <a:lnTo>
                    <a:pt x="3465" y="1990"/>
                  </a:lnTo>
                  <a:lnTo>
                    <a:pt x="3474" y="1995"/>
                  </a:lnTo>
                  <a:lnTo>
                    <a:pt x="3481" y="2002"/>
                  </a:lnTo>
                  <a:lnTo>
                    <a:pt x="3488" y="2009"/>
                  </a:lnTo>
                  <a:lnTo>
                    <a:pt x="3494" y="2018"/>
                  </a:lnTo>
                  <a:lnTo>
                    <a:pt x="3500" y="2026"/>
                  </a:lnTo>
                  <a:lnTo>
                    <a:pt x="3506" y="2040"/>
                  </a:lnTo>
                  <a:lnTo>
                    <a:pt x="3508" y="2046"/>
                  </a:lnTo>
                  <a:lnTo>
                    <a:pt x="3511" y="2047"/>
                  </a:lnTo>
                  <a:lnTo>
                    <a:pt x="3519" y="2051"/>
                  </a:lnTo>
                  <a:lnTo>
                    <a:pt x="3533" y="2059"/>
                  </a:lnTo>
                  <a:lnTo>
                    <a:pt x="3554" y="2068"/>
                  </a:lnTo>
                  <a:lnTo>
                    <a:pt x="3566" y="2073"/>
                  </a:lnTo>
                  <a:lnTo>
                    <a:pt x="3576" y="2075"/>
                  </a:lnTo>
                  <a:lnTo>
                    <a:pt x="3583" y="2077"/>
                  </a:lnTo>
                  <a:lnTo>
                    <a:pt x="3589" y="2077"/>
                  </a:lnTo>
                  <a:lnTo>
                    <a:pt x="3592" y="2078"/>
                  </a:lnTo>
                  <a:lnTo>
                    <a:pt x="3596" y="2079"/>
                  </a:lnTo>
                  <a:lnTo>
                    <a:pt x="3598" y="2083"/>
                  </a:lnTo>
                  <a:lnTo>
                    <a:pt x="3602" y="2088"/>
                  </a:lnTo>
                  <a:lnTo>
                    <a:pt x="3606" y="2099"/>
                  </a:lnTo>
                  <a:lnTo>
                    <a:pt x="3611" y="2107"/>
                  </a:lnTo>
                  <a:lnTo>
                    <a:pt x="3617" y="2116"/>
                  </a:lnTo>
                  <a:lnTo>
                    <a:pt x="3624" y="2126"/>
                  </a:lnTo>
                  <a:lnTo>
                    <a:pt x="3626" y="2130"/>
                  </a:lnTo>
                  <a:lnTo>
                    <a:pt x="3626" y="2132"/>
                  </a:lnTo>
                  <a:lnTo>
                    <a:pt x="3625" y="2134"/>
                  </a:lnTo>
                  <a:lnTo>
                    <a:pt x="3625" y="2134"/>
                  </a:lnTo>
                  <a:lnTo>
                    <a:pt x="3622" y="2136"/>
                  </a:lnTo>
                  <a:lnTo>
                    <a:pt x="3618" y="2137"/>
                  </a:lnTo>
                  <a:lnTo>
                    <a:pt x="3619" y="2138"/>
                  </a:lnTo>
                  <a:lnTo>
                    <a:pt x="3644" y="2146"/>
                  </a:lnTo>
                  <a:lnTo>
                    <a:pt x="3677" y="2158"/>
                  </a:lnTo>
                  <a:lnTo>
                    <a:pt x="3698" y="2165"/>
                  </a:lnTo>
                  <a:lnTo>
                    <a:pt x="3710" y="2169"/>
                  </a:lnTo>
                  <a:lnTo>
                    <a:pt x="3714" y="2169"/>
                  </a:lnTo>
                  <a:lnTo>
                    <a:pt x="3663" y="2223"/>
                  </a:lnTo>
                  <a:lnTo>
                    <a:pt x="3671" y="2277"/>
                  </a:lnTo>
                  <a:lnTo>
                    <a:pt x="3729" y="2313"/>
                  </a:lnTo>
                  <a:lnTo>
                    <a:pt x="3714" y="2339"/>
                  </a:lnTo>
                  <a:lnTo>
                    <a:pt x="3667" y="2378"/>
                  </a:lnTo>
                  <a:lnTo>
                    <a:pt x="3659" y="2420"/>
                  </a:lnTo>
                  <a:lnTo>
                    <a:pt x="3654" y="2424"/>
                  </a:lnTo>
                  <a:lnTo>
                    <a:pt x="3643" y="2432"/>
                  </a:lnTo>
                  <a:lnTo>
                    <a:pt x="3641" y="2434"/>
                  </a:lnTo>
                  <a:lnTo>
                    <a:pt x="3639" y="2438"/>
                  </a:lnTo>
                  <a:lnTo>
                    <a:pt x="3639" y="2441"/>
                  </a:lnTo>
                  <a:lnTo>
                    <a:pt x="3639" y="2445"/>
                  </a:lnTo>
                  <a:lnTo>
                    <a:pt x="3642" y="2449"/>
                  </a:lnTo>
                  <a:lnTo>
                    <a:pt x="3644" y="2453"/>
                  </a:lnTo>
                  <a:lnTo>
                    <a:pt x="3649" y="2458"/>
                  </a:lnTo>
                  <a:lnTo>
                    <a:pt x="3655" y="2463"/>
                  </a:lnTo>
                  <a:lnTo>
                    <a:pt x="3685" y="2483"/>
                  </a:lnTo>
                  <a:lnTo>
                    <a:pt x="3713" y="2498"/>
                  </a:lnTo>
                  <a:lnTo>
                    <a:pt x="3733" y="2509"/>
                  </a:lnTo>
                  <a:lnTo>
                    <a:pt x="3741" y="2513"/>
                  </a:lnTo>
                  <a:lnTo>
                    <a:pt x="3729" y="2563"/>
                  </a:lnTo>
                  <a:lnTo>
                    <a:pt x="3731" y="2565"/>
                  </a:lnTo>
                  <a:lnTo>
                    <a:pt x="3737" y="2574"/>
                  </a:lnTo>
                  <a:lnTo>
                    <a:pt x="3740" y="2580"/>
                  </a:lnTo>
                  <a:lnTo>
                    <a:pt x="3743" y="2587"/>
                  </a:lnTo>
                  <a:lnTo>
                    <a:pt x="3746" y="2595"/>
                  </a:lnTo>
                  <a:lnTo>
                    <a:pt x="3748" y="2606"/>
                  </a:lnTo>
                  <a:lnTo>
                    <a:pt x="3752" y="2628"/>
                  </a:lnTo>
                  <a:lnTo>
                    <a:pt x="3755" y="2647"/>
                  </a:lnTo>
                  <a:lnTo>
                    <a:pt x="3759" y="2660"/>
                  </a:lnTo>
                  <a:lnTo>
                    <a:pt x="3760" y="2665"/>
                  </a:lnTo>
                  <a:lnTo>
                    <a:pt x="3752" y="2683"/>
                  </a:lnTo>
                  <a:lnTo>
                    <a:pt x="3826" y="2741"/>
                  </a:lnTo>
                  <a:lnTo>
                    <a:pt x="3826" y="2811"/>
                  </a:lnTo>
                  <a:lnTo>
                    <a:pt x="3802" y="2846"/>
                  </a:lnTo>
                  <a:lnTo>
                    <a:pt x="3783" y="2920"/>
                  </a:lnTo>
                  <a:lnTo>
                    <a:pt x="3802" y="2962"/>
                  </a:lnTo>
                  <a:lnTo>
                    <a:pt x="3814" y="3008"/>
                  </a:lnTo>
                  <a:lnTo>
                    <a:pt x="3887" y="3035"/>
                  </a:lnTo>
                  <a:lnTo>
                    <a:pt x="3885" y="3039"/>
                  </a:lnTo>
                  <a:lnTo>
                    <a:pt x="3881" y="3051"/>
                  </a:lnTo>
                  <a:lnTo>
                    <a:pt x="3881" y="3058"/>
                  </a:lnTo>
                  <a:lnTo>
                    <a:pt x="3883" y="3066"/>
                  </a:lnTo>
                  <a:lnTo>
                    <a:pt x="3885" y="3075"/>
                  </a:lnTo>
                  <a:lnTo>
                    <a:pt x="3891" y="3086"/>
                  </a:lnTo>
                  <a:lnTo>
                    <a:pt x="3905" y="3104"/>
                  </a:lnTo>
                  <a:lnTo>
                    <a:pt x="3916" y="3117"/>
                  </a:lnTo>
                  <a:lnTo>
                    <a:pt x="3923" y="3125"/>
                  </a:lnTo>
                  <a:lnTo>
                    <a:pt x="3926" y="3129"/>
                  </a:lnTo>
                  <a:lnTo>
                    <a:pt x="3949" y="3151"/>
                  </a:lnTo>
                  <a:lnTo>
                    <a:pt x="3951" y="3156"/>
                  </a:lnTo>
                  <a:lnTo>
                    <a:pt x="3956" y="3165"/>
                  </a:lnTo>
                  <a:lnTo>
                    <a:pt x="3959" y="3170"/>
                  </a:lnTo>
                  <a:lnTo>
                    <a:pt x="3964" y="3172"/>
                  </a:lnTo>
                  <a:lnTo>
                    <a:pt x="3966" y="3173"/>
                  </a:lnTo>
                  <a:lnTo>
                    <a:pt x="3970" y="3173"/>
                  </a:lnTo>
                  <a:lnTo>
                    <a:pt x="3972" y="3172"/>
                  </a:lnTo>
                  <a:lnTo>
                    <a:pt x="3976" y="3171"/>
                  </a:lnTo>
                  <a:lnTo>
                    <a:pt x="3991" y="3160"/>
                  </a:lnTo>
                  <a:lnTo>
                    <a:pt x="4007" y="3149"/>
                  </a:lnTo>
                  <a:lnTo>
                    <a:pt x="4018" y="3139"/>
                  </a:lnTo>
                  <a:lnTo>
                    <a:pt x="4023" y="3136"/>
                  </a:lnTo>
                  <a:lnTo>
                    <a:pt x="4061" y="3108"/>
                  </a:lnTo>
                  <a:lnTo>
                    <a:pt x="4112" y="3117"/>
                  </a:lnTo>
                  <a:lnTo>
                    <a:pt x="4115" y="3147"/>
                  </a:lnTo>
                  <a:lnTo>
                    <a:pt x="4069" y="3171"/>
                  </a:lnTo>
                  <a:lnTo>
                    <a:pt x="4073" y="3198"/>
                  </a:lnTo>
                  <a:lnTo>
                    <a:pt x="4057" y="3232"/>
                  </a:lnTo>
                  <a:lnTo>
                    <a:pt x="4038" y="3256"/>
                  </a:lnTo>
                  <a:lnTo>
                    <a:pt x="4076" y="3299"/>
                  </a:lnTo>
                  <a:lnTo>
                    <a:pt x="4134" y="3388"/>
                  </a:lnTo>
                  <a:lnTo>
                    <a:pt x="4160" y="3499"/>
                  </a:lnTo>
                  <a:lnTo>
                    <a:pt x="4160" y="3598"/>
                  </a:lnTo>
                  <a:lnTo>
                    <a:pt x="4160" y="3696"/>
                  </a:lnTo>
                  <a:lnTo>
                    <a:pt x="4127" y="3788"/>
                  </a:lnTo>
                  <a:lnTo>
                    <a:pt x="4160" y="3875"/>
                  </a:lnTo>
                  <a:lnTo>
                    <a:pt x="4147" y="3914"/>
                  </a:lnTo>
                  <a:lnTo>
                    <a:pt x="4213" y="3973"/>
                  </a:lnTo>
                  <a:lnTo>
                    <a:pt x="4252" y="4052"/>
                  </a:lnTo>
                  <a:lnTo>
                    <a:pt x="4305" y="4091"/>
                  </a:lnTo>
                  <a:lnTo>
                    <a:pt x="4305" y="4170"/>
                  </a:lnTo>
                  <a:lnTo>
                    <a:pt x="4305" y="4177"/>
                  </a:lnTo>
                  <a:lnTo>
                    <a:pt x="4309" y="4195"/>
                  </a:lnTo>
                  <a:lnTo>
                    <a:pt x="4313" y="4206"/>
                  </a:lnTo>
                  <a:lnTo>
                    <a:pt x="4318" y="4221"/>
                  </a:lnTo>
                  <a:lnTo>
                    <a:pt x="4326" y="4235"/>
                  </a:lnTo>
                  <a:lnTo>
                    <a:pt x="4338" y="4249"/>
                  </a:lnTo>
                  <a:lnTo>
                    <a:pt x="4351" y="4263"/>
                  </a:lnTo>
                  <a:lnTo>
                    <a:pt x="4365" y="4277"/>
                  </a:lnTo>
                  <a:lnTo>
                    <a:pt x="4380" y="4289"/>
                  </a:lnTo>
                  <a:lnTo>
                    <a:pt x="4393" y="4300"/>
                  </a:lnTo>
                  <a:lnTo>
                    <a:pt x="4415" y="4316"/>
                  </a:lnTo>
                  <a:lnTo>
                    <a:pt x="4423" y="4321"/>
                  </a:lnTo>
                  <a:lnTo>
                    <a:pt x="4426" y="4327"/>
                  </a:lnTo>
                  <a:lnTo>
                    <a:pt x="4433" y="4337"/>
                  </a:lnTo>
                  <a:lnTo>
                    <a:pt x="4441" y="4343"/>
                  </a:lnTo>
                  <a:lnTo>
                    <a:pt x="4450" y="4349"/>
                  </a:lnTo>
                  <a:lnTo>
                    <a:pt x="4457" y="4352"/>
                  </a:lnTo>
                  <a:lnTo>
                    <a:pt x="4465" y="4353"/>
                  </a:lnTo>
                  <a:lnTo>
                    <a:pt x="4473" y="4354"/>
                  </a:lnTo>
                  <a:lnTo>
                    <a:pt x="4482" y="4354"/>
                  </a:lnTo>
                  <a:lnTo>
                    <a:pt x="4492" y="4354"/>
                  </a:lnTo>
                  <a:lnTo>
                    <a:pt x="4500" y="4352"/>
                  </a:lnTo>
                  <a:lnTo>
                    <a:pt x="4507" y="4349"/>
                  </a:lnTo>
                  <a:lnTo>
                    <a:pt x="4513" y="4347"/>
                  </a:lnTo>
                  <a:lnTo>
                    <a:pt x="4522" y="4340"/>
                  </a:lnTo>
                  <a:lnTo>
                    <a:pt x="4531" y="4332"/>
                  </a:lnTo>
                  <a:lnTo>
                    <a:pt x="4535" y="4329"/>
                  </a:lnTo>
                  <a:lnTo>
                    <a:pt x="4539" y="4327"/>
                  </a:lnTo>
                  <a:lnTo>
                    <a:pt x="4544" y="4324"/>
                  </a:lnTo>
                  <a:lnTo>
                    <a:pt x="4548" y="4323"/>
                  </a:lnTo>
                  <a:lnTo>
                    <a:pt x="4553" y="4324"/>
                  </a:lnTo>
                  <a:lnTo>
                    <a:pt x="4559" y="4326"/>
                  </a:lnTo>
                  <a:lnTo>
                    <a:pt x="4566" y="4329"/>
                  </a:lnTo>
                  <a:lnTo>
                    <a:pt x="4574" y="4335"/>
                  </a:lnTo>
                  <a:lnTo>
                    <a:pt x="4591" y="4344"/>
                  </a:lnTo>
                  <a:lnTo>
                    <a:pt x="4604" y="4352"/>
                  </a:lnTo>
                  <a:lnTo>
                    <a:pt x="4616" y="4355"/>
                  </a:lnTo>
                  <a:lnTo>
                    <a:pt x="4626" y="4359"/>
                  </a:lnTo>
                  <a:lnTo>
                    <a:pt x="4635" y="4362"/>
                  </a:lnTo>
                  <a:lnTo>
                    <a:pt x="4642" y="4367"/>
                  </a:lnTo>
                  <a:lnTo>
                    <a:pt x="4645" y="4370"/>
                  </a:lnTo>
                  <a:lnTo>
                    <a:pt x="4648" y="4375"/>
                  </a:lnTo>
                  <a:lnTo>
                    <a:pt x="4651" y="4380"/>
                  </a:lnTo>
                  <a:lnTo>
                    <a:pt x="4653" y="4387"/>
                  </a:lnTo>
                  <a:lnTo>
                    <a:pt x="4656" y="4394"/>
                  </a:lnTo>
                  <a:lnTo>
                    <a:pt x="4659" y="4401"/>
                  </a:lnTo>
                  <a:lnTo>
                    <a:pt x="4663" y="4407"/>
                  </a:lnTo>
                  <a:lnTo>
                    <a:pt x="4668" y="4413"/>
                  </a:lnTo>
                  <a:lnTo>
                    <a:pt x="4676" y="4424"/>
                  </a:lnTo>
                  <a:lnTo>
                    <a:pt x="4684" y="4432"/>
                  </a:lnTo>
                  <a:lnTo>
                    <a:pt x="4699" y="4442"/>
                  </a:lnTo>
                  <a:lnTo>
                    <a:pt x="4705" y="4446"/>
                  </a:lnTo>
                  <a:lnTo>
                    <a:pt x="4784" y="4453"/>
                  </a:lnTo>
                  <a:lnTo>
                    <a:pt x="4825" y="4459"/>
                  </a:lnTo>
                  <a:lnTo>
                    <a:pt x="4827" y="4452"/>
                  </a:lnTo>
                  <a:lnTo>
                    <a:pt x="4835" y="4438"/>
                  </a:lnTo>
                  <a:lnTo>
                    <a:pt x="4838" y="4434"/>
                  </a:lnTo>
                  <a:lnTo>
                    <a:pt x="4841" y="4431"/>
                  </a:lnTo>
                  <a:lnTo>
                    <a:pt x="4845" y="4428"/>
                  </a:lnTo>
                  <a:lnTo>
                    <a:pt x="4849" y="4426"/>
                  </a:lnTo>
                  <a:lnTo>
                    <a:pt x="4854" y="4425"/>
                  </a:lnTo>
                  <a:lnTo>
                    <a:pt x="4859" y="4424"/>
                  </a:lnTo>
                  <a:lnTo>
                    <a:pt x="4865" y="4425"/>
                  </a:lnTo>
                  <a:lnTo>
                    <a:pt x="4871" y="4426"/>
                  </a:lnTo>
                  <a:lnTo>
                    <a:pt x="4891" y="4434"/>
                  </a:lnTo>
                  <a:lnTo>
                    <a:pt x="4903" y="4438"/>
                  </a:lnTo>
                  <a:lnTo>
                    <a:pt x="4908" y="4439"/>
                  </a:lnTo>
                  <a:lnTo>
                    <a:pt x="4910" y="4440"/>
                  </a:lnTo>
                  <a:lnTo>
                    <a:pt x="4910" y="4446"/>
                  </a:lnTo>
                  <a:lnTo>
                    <a:pt x="4911" y="4465"/>
                  </a:lnTo>
                  <a:lnTo>
                    <a:pt x="4913" y="4478"/>
                  </a:lnTo>
                  <a:lnTo>
                    <a:pt x="4916" y="4492"/>
                  </a:lnTo>
                  <a:lnTo>
                    <a:pt x="4919" y="4509"/>
                  </a:lnTo>
                  <a:lnTo>
                    <a:pt x="4923" y="4525"/>
                  </a:lnTo>
                  <a:lnTo>
                    <a:pt x="4924" y="4529"/>
                  </a:lnTo>
                  <a:lnTo>
                    <a:pt x="4924" y="4533"/>
                  </a:lnTo>
                  <a:lnTo>
                    <a:pt x="4923" y="4536"/>
                  </a:lnTo>
                  <a:lnTo>
                    <a:pt x="4920" y="4539"/>
                  </a:lnTo>
                  <a:lnTo>
                    <a:pt x="4914" y="4544"/>
                  </a:lnTo>
                  <a:lnTo>
                    <a:pt x="4907" y="4548"/>
                  </a:lnTo>
                  <a:lnTo>
                    <a:pt x="4890" y="4552"/>
                  </a:lnTo>
                  <a:lnTo>
                    <a:pt x="4873" y="4556"/>
                  </a:lnTo>
                  <a:lnTo>
                    <a:pt x="4868" y="4558"/>
                  </a:lnTo>
                  <a:lnTo>
                    <a:pt x="4867" y="4561"/>
                  </a:lnTo>
                  <a:lnTo>
                    <a:pt x="4868" y="4564"/>
                  </a:lnTo>
                  <a:lnTo>
                    <a:pt x="4874" y="4568"/>
                  </a:lnTo>
                  <a:lnTo>
                    <a:pt x="4886" y="4572"/>
                  </a:lnTo>
                  <a:lnTo>
                    <a:pt x="4905" y="4579"/>
                  </a:lnTo>
                  <a:lnTo>
                    <a:pt x="4930" y="4588"/>
                  </a:lnTo>
                  <a:lnTo>
                    <a:pt x="4963" y="4597"/>
                  </a:lnTo>
                  <a:lnTo>
                    <a:pt x="4996" y="4608"/>
                  </a:lnTo>
                  <a:lnTo>
                    <a:pt x="5022" y="4617"/>
                  </a:lnTo>
                  <a:lnTo>
                    <a:pt x="5041" y="4627"/>
                  </a:lnTo>
                  <a:lnTo>
                    <a:pt x="5054" y="4634"/>
                  </a:lnTo>
                  <a:lnTo>
                    <a:pt x="5058" y="4637"/>
                  </a:lnTo>
                  <a:lnTo>
                    <a:pt x="5062" y="4641"/>
                  </a:lnTo>
                  <a:lnTo>
                    <a:pt x="5064" y="4643"/>
                  </a:lnTo>
                  <a:lnTo>
                    <a:pt x="5065" y="4647"/>
                  </a:lnTo>
                  <a:lnTo>
                    <a:pt x="5065" y="4649"/>
                  </a:lnTo>
                  <a:lnTo>
                    <a:pt x="5065" y="4651"/>
                  </a:lnTo>
                  <a:lnTo>
                    <a:pt x="5064" y="4654"/>
                  </a:lnTo>
                  <a:lnTo>
                    <a:pt x="5063" y="4656"/>
                  </a:lnTo>
                  <a:lnTo>
                    <a:pt x="5057" y="4660"/>
                  </a:lnTo>
                  <a:lnTo>
                    <a:pt x="5050" y="4662"/>
                  </a:lnTo>
                  <a:lnTo>
                    <a:pt x="5042" y="4664"/>
                  </a:lnTo>
                  <a:lnTo>
                    <a:pt x="5035" y="4667"/>
                  </a:lnTo>
                  <a:lnTo>
                    <a:pt x="5021" y="4669"/>
                  </a:lnTo>
                  <a:lnTo>
                    <a:pt x="5015" y="4670"/>
                  </a:lnTo>
                  <a:lnTo>
                    <a:pt x="5166" y="4702"/>
                  </a:lnTo>
                  <a:lnTo>
                    <a:pt x="5239" y="4702"/>
                  </a:lnTo>
                  <a:lnTo>
                    <a:pt x="5304" y="4761"/>
                  </a:lnTo>
                  <a:lnTo>
                    <a:pt x="5317" y="4807"/>
                  </a:lnTo>
                  <a:lnTo>
                    <a:pt x="5258" y="4880"/>
                  </a:lnTo>
                  <a:lnTo>
                    <a:pt x="5390" y="4827"/>
                  </a:lnTo>
                  <a:lnTo>
                    <a:pt x="5455" y="4775"/>
                  </a:lnTo>
                  <a:lnTo>
                    <a:pt x="5508" y="4814"/>
                  </a:lnTo>
                  <a:lnTo>
                    <a:pt x="5528" y="4853"/>
                  </a:lnTo>
                  <a:lnTo>
                    <a:pt x="5533" y="4845"/>
                  </a:lnTo>
                  <a:lnTo>
                    <a:pt x="5547" y="4826"/>
                  </a:lnTo>
                  <a:lnTo>
                    <a:pt x="5559" y="4817"/>
                  </a:lnTo>
                  <a:lnTo>
                    <a:pt x="5572" y="4807"/>
                  </a:lnTo>
                  <a:lnTo>
                    <a:pt x="5580" y="4803"/>
                  </a:lnTo>
                  <a:lnTo>
                    <a:pt x="5588" y="4799"/>
                  </a:lnTo>
                  <a:lnTo>
                    <a:pt x="5597" y="4797"/>
                  </a:lnTo>
                  <a:lnTo>
                    <a:pt x="5606" y="4794"/>
                  </a:lnTo>
                  <a:lnTo>
                    <a:pt x="5625" y="4792"/>
                  </a:lnTo>
                  <a:lnTo>
                    <a:pt x="5639" y="4788"/>
                  </a:lnTo>
                  <a:lnTo>
                    <a:pt x="5651" y="4786"/>
                  </a:lnTo>
                  <a:lnTo>
                    <a:pt x="5659" y="4782"/>
                  </a:lnTo>
                  <a:lnTo>
                    <a:pt x="5670" y="4777"/>
                  </a:lnTo>
                  <a:lnTo>
                    <a:pt x="5672" y="4775"/>
                  </a:lnTo>
                  <a:lnTo>
                    <a:pt x="5675" y="4781"/>
                  </a:lnTo>
                  <a:lnTo>
                    <a:pt x="5680" y="4800"/>
                  </a:lnTo>
                  <a:lnTo>
                    <a:pt x="5683" y="4813"/>
                  </a:lnTo>
                  <a:lnTo>
                    <a:pt x="5683" y="4827"/>
                  </a:lnTo>
                  <a:lnTo>
                    <a:pt x="5683" y="4844"/>
                  </a:lnTo>
                  <a:lnTo>
                    <a:pt x="5679" y="4860"/>
                  </a:lnTo>
                  <a:lnTo>
                    <a:pt x="5675" y="4876"/>
                  </a:lnTo>
                  <a:lnTo>
                    <a:pt x="5673" y="4888"/>
                  </a:lnTo>
                  <a:lnTo>
                    <a:pt x="5672" y="4897"/>
                  </a:lnTo>
                  <a:lnTo>
                    <a:pt x="5671" y="4905"/>
                  </a:lnTo>
                  <a:lnTo>
                    <a:pt x="5671" y="4912"/>
                  </a:lnTo>
                  <a:lnTo>
                    <a:pt x="5669" y="4919"/>
                  </a:lnTo>
                  <a:lnTo>
                    <a:pt x="5665" y="4929"/>
                  </a:lnTo>
                  <a:lnTo>
                    <a:pt x="5659" y="4940"/>
                  </a:lnTo>
                  <a:lnTo>
                    <a:pt x="5653" y="4950"/>
                  </a:lnTo>
                  <a:lnTo>
                    <a:pt x="5651" y="4960"/>
                  </a:lnTo>
                  <a:lnTo>
                    <a:pt x="5651" y="4968"/>
                  </a:lnTo>
                  <a:lnTo>
                    <a:pt x="5651" y="4974"/>
                  </a:lnTo>
                  <a:lnTo>
                    <a:pt x="5651" y="4980"/>
                  </a:lnTo>
                  <a:lnTo>
                    <a:pt x="5649" y="4986"/>
                  </a:lnTo>
                  <a:lnTo>
                    <a:pt x="5643" y="4991"/>
                  </a:lnTo>
                  <a:lnTo>
                    <a:pt x="5633" y="4999"/>
                  </a:lnTo>
                  <a:lnTo>
                    <a:pt x="5627" y="5001"/>
                  </a:lnTo>
                  <a:lnTo>
                    <a:pt x="5621" y="5003"/>
                  </a:lnTo>
                  <a:lnTo>
                    <a:pt x="5617" y="5003"/>
                  </a:lnTo>
                  <a:lnTo>
                    <a:pt x="5613" y="5002"/>
                  </a:lnTo>
                  <a:lnTo>
                    <a:pt x="5606" y="5000"/>
                  </a:lnTo>
                  <a:lnTo>
                    <a:pt x="5598" y="4996"/>
                  </a:lnTo>
                  <a:lnTo>
                    <a:pt x="5594" y="4995"/>
                  </a:lnTo>
                  <a:lnTo>
                    <a:pt x="5591" y="4994"/>
                  </a:lnTo>
                  <a:lnTo>
                    <a:pt x="5586" y="4994"/>
                  </a:lnTo>
                  <a:lnTo>
                    <a:pt x="5581" y="4996"/>
                  </a:lnTo>
                  <a:lnTo>
                    <a:pt x="5575" y="4999"/>
                  </a:lnTo>
                  <a:lnTo>
                    <a:pt x="5570" y="5003"/>
                  </a:lnTo>
                  <a:lnTo>
                    <a:pt x="5562" y="5009"/>
                  </a:lnTo>
                  <a:lnTo>
                    <a:pt x="5554" y="5019"/>
                  </a:lnTo>
                  <a:lnTo>
                    <a:pt x="5536" y="5037"/>
                  </a:lnTo>
                  <a:lnTo>
                    <a:pt x="5518" y="5055"/>
                  </a:lnTo>
                  <a:lnTo>
                    <a:pt x="5500" y="5071"/>
                  </a:lnTo>
                  <a:lnTo>
                    <a:pt x="5485" y="5084"/>
                  </a:lnTo>
                  <a:lnTo>
                    <a:pt x="5459" y="5104"/>
                  </a:lnTo>
                  <a:lnTo>
                    <a:pt x="5449" y="5111"/>
                  </a:lnTo>
                  <a:lnTo>
                    <a:pt x="5606" y="5189"/>
                  </a:lnTo>
                  <a:lnTo>
                    <a:pt x="5614" y="5195"/>
                  </a:lnTo>
                  <a:lnTo>
                    <a:pt x="5633" y="5209"/>
                  </a:lnTo>
                  <a:lnTo>
                    <a:pt x="5659" y="5228"/>
                  </a:lnTo>
                  <a:lnTo>
                    <a:pt x="5685" y="5249"/>
                  </a:lnTo>
                  <a:lnTo>
                    <a:pt x="5691" y="5252"/>
                  </a:lnTo>
                  <a:lnTo>
                    <a:pt x="5697" y="5256"/>
                  </a:lnTo>
                  <a:lnTo>
                    <a:pt x="5702" y="5258"/>
                  </a:lnTo>
                  <a:lnTo>
                    <a:pt x="5706" y="5259"/>
                  </a:lnTo>
                  <a:lnTo>
                    <a:pt x="5716" y="5259"/>
                  </a:lnTo>
                  <a:lnTo>
                    <a:pt x="5723" y="5259"/>
                  </a:lnTo>
                  <a:lnTo>
                    <a:pt x="5730" y="5261"/>
                  </a:lnTo>
                  <a:lnTo>
                    <a:pt x="5737" y="5263"/>
                  </a:lnTo>
                  <a:lnTo>
                    <a:pt x="5741" y="5265"/>
                  </a:lnTo>
                  <a:lnTo>
                    <a:pt x="5744" y="5270"/>
                  </a:lnTo>
                  <a:lnTo>
                    <a:pt x="5748" y="5275"/>
                  </a:lnTo>
                  <a:lnTo>
                    <a:pt x="5751" y="5281"/>
                  </a:lnTo>
                  <a:lnTo>
                    <a:pt x="5755" y="5288"/>
                  </a:lnTo>
                  <a:lnTo>
                    <a:pt x="5760" y="5295"/>
                  </a:lnTo>
                  <a:lnTo>
                    <a:pt x="5764" y="5300"/>
                  </a:lnTo>
                  <a:lnTo>
                    <a:pt x="5768" y="5304"/>
                  </a:lnTo>
                  <a:lnTo>
                    <a:pt x="5777" y="5313"/>
                  </a:lnTo>
                  <a:lnTo>
                    <a:pt x="5786" y="5321"/>
                  </a:lnTo>
                  <a:lnTo>
                    <a:pt x="5789" y="5324"/>
                  </a:lnTo>
                  <a:lnTo>
                    <a:pt x="5791" y="5328"/>
                  </a:lnTo>
                  <a:lnTo>
                    <a:pt x="5794" y="5333"/>
                  </a:lnTo>
                  <a:lnTo>
                    <a:pt x="5795" y="5336"/>
                  </a:lnTo>
                  <a:lnTo>
                    <a:pt x="5796" y="5342"/>
                  </a:lnTo>
                  <a:lnTo>
                    <a:pt x="5795" y="5347"/>
                  </a:lnTo>
                  <a:lnTo>
                    <a:pt x="5794" y="5353"/>
                  </a:lnTo>
                  <a:lnTo>
                    <a:pt x="5790" y="5360"/>
                  </a:lnTo>
                  <a:lnTo>
                    <a:pt x="5780" y="5383"/>
                  </a:lnTo>
                  <a:lnTo>
                    <a:pt x="5774" y="5398"/>
                  </a:lnTo>
                  <a:lnTo>
                    <a:pt x="5771" y="5405"/>
                  </a:lnTo>
                  <a:lnTo>
                    <a:pt x="5771" y="5406"/>
                  </a:lnTo>
                  <a:lnTo>
                    <a:pt x="5773" y="5409"/>
                  </a:lnTo>
                  <a:lnTo>
                    <a:pt x="5778" y="5421"/>
                  </a:lnTo>
                  <a:lnTo>
                    <a:pt x="5790" y="5442"/>
                  </a:lnTo>
                  <a:lnTo>
                    <a:pt x="5810" y="5472"/>
                  </a:lnTo>
                  <a:lnTo>
                    <a:pt x="5822" y="5487"/>
                  </a:lnTo>
                  <a:lnTo>
                    <a:pt x="5834" y="5501"/>
                  </a:lnTo>
                  <a:lnTo>
                    <a:pt x="5843" y="5513"/>
                  </a:lnTo>
                  <a:lnTo>
                    <a:pt x="5853" y="5522"/>
                  </a:lnTo>
                  <a:lnTo>
                    <a:pt x="5865" y="5533"/>
                  </a:lnTo>
                  <a:lnTo>
                    <a:pt x="5869" y="5538"/>
                  </a:lnTo>
                  <a:lnTo>
                    <a:pt x="5875" y="5540"/>
                  </a:lnTo>
                  <a:lnTo>
                    <a:pt x="5887" y="5551"/>
                  </a:lnTo>
                  <a:lnTo>
                    <a:pt x="5894" y="5560"/>
                  </a:lnTo>
                  <a:lnTo>
                    <a:pt x="5900" y="5573"/>
                  </a:lnTo>
                  <a:lnTo>
                    <a:pt x="5902" y="5582"/>
                  </a:lnTo>
                  <a:lnTo>
                    <a:pt x="5905" y="5590"/>
                  </a:lnTo>
                  <a:lnTo>
                    <a:pt x="5907" y="5599"/>
                  </a:lnTo>
                  <a:lnTo>
                    <a:pt x="5910" y="5610"/>
                  </a:lnTo>
                  <a:lnTo>
                    <a:pt x="5910" y="5631"/>
                  </a:lnTo>
                  <a:lnTo>
                    <a:pt x="5908" y="5651"/>
                  </a:lnTo>
                  <a:lnTo>
                    <a:pt x="5906" y="5671"/>
                  </a:lnTo>
                  <a:lnTo>
                    <a:pt x="5902" y="5689"/>
                  </a:lnTo>
                  <a:lnTo>
                    <a:pt x="5899" y="5706"/>
                  </a:lnTo>
                  <a:lnTo>
                    <a:pt x="5897" y="5721"/>
                  </a:lnTo>
                  <a:lnTo>
                    <a:pt x="5894" y="5735"/>
                  </a:lnTo>
                  <a:lnTo>
                    <a:pt x="5895" y="5748"/>
                  </a:lnTo>
                  <a:lnTo>
                    <a:pt x="5899" y="5769"/>
                  </a:lnTo>
                  <a:lnTo>
                    <a:pt x="5902" y="5792"/>
                  </a:lnTo>
                  <a:lnTo>
                    <a:pt x="5906" y="5804"/>
                  </a:lnTo>
                  <a:lnTo>
                    <a:pt x="5911" y="5819"/>
                  </a:lnTo>
                  <a:lnTo>
                    <a:pt x="5918" y="5838"/>
                  </a:lnTo>
                  <a:lnTo>
                    <a:pt x="5928" y="5859"/>
                  </a:lnTo>
                  <a:lnTo>
                    <a:pt x="5952" y="5903"/>
                  </a:lnTo>
                  <a:lnTo>
                    <a:pt x="5972" y="5938"/>
                  </a:lnTo>
                  <a:lnTo>
                    <a:pt x="5989" y="5967"/>
                  </a:lnTo>
                  <a:lnTo>
                    <a:pt x="6000" y="5991"/>
                  </a:lnTo>
                  <a:lnTo>
                    <a:pt x="6004" y="5997"/>
                  </a:lnTo>
                  <a:lnTo>
                    <a:pt x="6009" y="6002"/>
                  </a:lnTo>
                  <a:lnTo>
                    <a:pt x="6015" y="6008"/>
                  </a:lnTo>
                  <a:lnTo>
                    <a:pt x="6020" y="6013"/>
                  </a:lnTo>
                  <a:lnTo>
                    <a:pt x="6037" y="6024"/>
                  </a:lnTo>
                  <a:lnTo>
                    <a:pt x="6055" y="6037"/>
                  </a:lnTo>
                  <a:lnTo>
                    <a:pt x="6065" y="6045"/>
                  </a:lnTo>
                  <a:lnTo>
                    <a:pt x="6076" y="6054"/>
                  </a:lnTo>
                  <a:lnTo>
                    <a:pt x="6087" y="6065"/>
                  </a:lnTo>
                  <a:lnTo>
                    <a:pt x="6097" y="6076"/>
                  </a:lnTo>
                  <a:lnTo>
                    <a:pt x="6108" y="6089"/>
                  </a:lnTo>
                  <a:lnTo>
                    <a:pt x="6118" y="6105"/>
                  </a:lnTo>
                  <a:lnTo>
                    <a:pt x="6129" y="6122"/>
                  </a:lnTo>
                  <a:lnTo>
                    <a:pt x="6139" y="6143"/>
                  </a:lnTo>
                  <a:lnTo>
                    <a:pt x="6148" y="6160"/>
                  </a:lnTo>
                  <a:lnTo>
                    <a:pt x="6156" y="6172"/>
                  </a:lnTo>
                  <a:lnTo>
                    <a:pt x="6160" y="6176"/>
                  </a:lnTo>
                  <a:lnTo>
                    <a:pt x="6163" y="6178"/>
                  </a:lnTo>
                  <a:lnTo>
                    <a:pt x="6166" y="6180"/>
                  </a:lnTo>
                  <a:lnTo>
                    <a:pt x="6168" y="6180"/>
                  </a:lnTo>
                  <a:lnTo>
                    <a:pt x="6170" y="6180"/>
                  </a:lnTo>
                  <a:lnTo>
                    <a:pt x="6173" y="6178"/>
                  </a:lnTo>
                  <a:lnTo>
                    <a:pt x="6175" y="6176"/>
                  </a:lnTo>
                  <a:lnTo>
                    <a:pt x="6176" y="6173"/>
                  </a:lnTo>
                  <a:lnTo>
                    <a:pt x="6180" y="6165"/>
                  </a:lnTo>
                  <a:lnTo>
                    <a:pt x="6182" y="6154"/>
                  </a:lnTo>
                  <a:lnTo>
                    <a:pt x="6185" y="6132"/>
                  </a:lnTo>
                  <a:lnTo>
                    <a:pt x="6186" y="6108"/>
                  </a:lnTo>
                  <a:lnTo>
                    <a:pt x="6186" y="6091"/>
                  </a:lnTo>
                  <a:lnTo>
                    <a:pt x="6185" y="6083"/>
                  </a:lnTo>
                  <a:lnTo>
                    <a:pt x="6212" y="5919"/>
                  </a:lnTo>
                  <a:lnTo>
                    <a:pt x="6264" y="5879"/>
                  </a:lnTo>
                  <a:lnTo>
                    <a:pt x="6273" y="5890"/>
                  </a:lnTo>
                  <a:lnTo>
                    <a:pt x="6296" y="5918"/>
                  </a:lnTo>
                  <a:lnTo>
                    <a:pt x="6310" y="5936"/>
                  </a:lnTo>
                  <a:lnTo>
                    <a:pt x="6323" y="5955"/>
                  </a:lnTo>
                  <a:lnTo>
                    <a:pt x="6333" y="5974"/>
                  </a:lnTo>
                  <a:lnTo>
                    <a:pt x="6343" y="5991"/>
                  </a:lnTo>
                  <a:lnTo>
                    <a:pt x="6351" y="6008"/>
                  </a:lnTo>
                  <a:lnTo>
                    <a:pt x="6359" y="6022"/>
                  </a:lnTo>
                  <a:lnTo>
                    <a:pt x="6369" y="6036"/>
                  </a:lnTo>
                  <a:lnTo>
                    <a:pt x="6379" y="6049"/>
                  </a:lnTo>
                  <a:lnTo>
                    <a:pt x="6389" y="6062"/>
                  </a:lnTo>
                  <a:lnTo>
                    <a:pt x="6398" y="6075"/>
                  </a:lnTo>
                  <a:lnTo>
                    <a:pt x="6408" y="6088"/>
                  </a:lnTo>
                  <a:lnTo>
                    <a:pt x="6415" y="6102"/>
                  </a:lnTo>
                  <a:lnTo>
                    <a:pt x="6431" y="6138"/>
                  </a:lnTo>
                  <a:lnTo>
                    <a:pt x="6449" y="6177"/>
                  </a:lnTo>
                  <a:lnTo>
                    <a:pt x="6462" y="6209"/>
                  </a:lnTo>
                  <a:lnTo>
                    <a:pt x="6468" y="6222"/>
                  </a:lnTo>
                  <a:lnTo>
                    <a:pt x="6481" y="5991"/>
                  </a:lnTo>
                  <a:lnTo>
                    <a:pt x="6547" y="5997"/>
                  </a:lnTo>
                  <a:lnTo>
                    <a:pt x="6606" y="6089"/>
                  </a:lnTo>
                  <a:lnTo>
                    <a:pt x="6607" y="6100"/>
                  </a:lnTo>
                  <a:lnTo>
                    <a:pt x="6610" y="6125"/>
                  </a:lnTo>
                  <a:lnTo>
                    <a:pt x="6610" y="6141"/>
                  </a:lnTo>
                  <a:lnTo>
                    <a:pt x="6608" y="6159"/>
                  </a:lnTo>
                  <a:lnTo>
                    <a:pt x="6607" y="6168"/>
                  </a:lnTo>
                  <a:lnTo>
                    <a:pt x="6605" y="6177"/>
                  </a:lnTo>
                  <a:lnTo>
                    <a:pt x="6602" y="6186"/>
                  </a:lnTo>
                  <a:lnTo>
                    <a:pt x="6599" y="6194"/>
                  </a:lnTo>
                  <a:lnTo>
                    <a:pt x="6582" y="6226"/>
                  </a:lnTo>
                  <a:lnTo>
                    <a:pt x="6564" y="6255"/>
                  </a:lnTo>
                  <a:lnTo>
                    <a:pt x="6560" y="6262"/>
                  </a:lnTo>
                  <a:lnTo>
                    <a:pt x="6556" y="6270"/>
                  </a:lnTo>
                  <a:lnTo>
                    <a:pt x="6554" y="6278"/>
                  </a:lnTo>
                  <a:lnTo>
                    <a:pt x="6552" y="6288"/>
                  </a:lnTo>
                  <a:lnTo>
                    <a:pt x="6551" y="6297"/>
                  </a:lnTo>
                  <a:lnTo>
                    <a:pt x="6551" y="6308"/>
                  </a:lnTo>
                  <a:lnTo>
                    <a:pt x="6552" y="6320"/>
                  </a:lnTo>
                  <a:lnTo>
                    <a:pt x="6553" y="6333"/>
                  </a:lnTo>
                  <a:lnTo>
                    <a:pt x="6559" y="6357"/>
                  </a:lnTo>
                  <a:lnTo>
                    <a:pt x="6565" y="6377"/>
                  </a:lnTo>
                  <a:lnTo>
                    <a:pt x="6572" y="6394"/>
                  </a:lnTo>
                  <a:lnTo>
                    <a:pt x="6578" y="6408"/>
                  </a:lnTo>
                  <a:lnTo>
                    <a:pt x="6584" y="6422"/>
                  </a:lnTo>
                  <a:lnTo>
                    <a:pt x="6588" y="6435"/>
                  </a:lnTo>
                  <a:lnTo>
                    <a:pt x="6592" y="6448"/>
                  </a:lnTo>
                  <a:lnTo>
                    <a:pt x="6593" y="6465"/>
                  </a:lnTo>
                  <a:lnTo>
                    <a:pt x="6593" y="6474"/>
                  </a:lnTo>
                  <a:lnTo>
                    <a:pt x="6597" y="6485"/>
                  </a:lnTo>
                  <a:lnTo>
                    <a:pt x="6600" y="6498"/>
                  </a:lnTo>
                  <a:lnTo>
                    <a:pt x="6606" y="6511"/>
                  </a:lnTo>
                  <a:lnTo>
                    <a:pt x="6620" y="6539"/>
                  </a:lnTo>
                  <a:lnTo>
                    <a:pt x="6636" y="6568"/>
                  </a:lnTo>
                  <a:lnTo>
                    <a:pt x="6665" y="6615"/>
                  </a:lnTo>
                  <a:lnTo>
                    <a:pt x="6678" y="6636"/>
                  </a:lnTo>
                  <a:lnTo>
                    <a:pt x="6698" y="6596"/>
                  </a:lnTo>
                  <a:lnTo>
                    <a:pt x="6763" y="6557"/>
                  </a:lnTo>
                  <a:lnTo>
                    <a:pt x="6849" y="6662"/>
                  </a:lnTo>
                  <a:lnTo>
                    <a:pt x="6836" y="6721"/>
                  </a:lnTo>
                  <a:lnTo>
                    <a:pt x="6839" y="6722"/>
                  </a:lnTo>
                  <a:lnTo>
                    <a:pt x="6847" y="6729"/>
                  </a:lnTo>
                  <a:lnTo>
                    <a:pt x="6853" y="6738"/>
                  </a:lnTo>
                  <a:lnTo>
                    <a:pt x="6861" y="6748"/>
                  </a:lnTo>
                  <a:lnTo>
                    <a:pt x="6870" y="6765"/>
                  </a:lnTo>
                  <a:lnTo>
                    <a:pt x="6882" y="6787"/>
                  </a:lnTo>
                  <a:lnTo>
                    <a:pt x="6888" y="6798"/>
                  </a:lnTo>
                  <a:lnTo>
                    <a:pt x="6896" y="6808"/>
                  </a:lnTo>
                  <a:lnTo>
                    <a:pt x="6903" y="6817"/>
                  </a:lnTo>
                  <a:lnTo>
                    <a:pt x="6912" y="6825"/>
                  </a:lnTo>
                  <a:lnTo>
                    <a:pt x="6921" y="6831"/>
                  </a:lnTo>
                  <a:lnTo>
                    <a:pt x="6929" y="6837"/>
                  </a:lnTo>
                  <a:lnTo>
                    <a:pt x="6938" y="6840"/>
                  </a:lnTo>
                  <a:lnTo>
                    <a:pt x="6947" y="6844"/>
                  </a:lnTo>
                  <a:lnTo>
                    <a:pt x="6963" y="6848"/>
                  </a:lnTo>
                  <a:lnTo>
                    <a:pt x="6976" y="6851"/>
                  </a:lnTo>
                  <a:lnTo>
                    <a:pt x="6984" y="6852"/>
                  </a:lnTo>
                  <a:lnTo>
                    <a:pt x="6987" y="6852"/>
                  </a:lnTo>
                  <a:lnTo>
                    <a:pt x="7072" y="6852"/>
                  </a:lnTo>
                  <a:lnTo>
                    <a:pt x="7082" y="6856"/>
                  </a:lnTo>
                  <a:lnTo>
                    <a:pt x="7104" y="6865"/>
                  </a:lnTo>
                  <a:lnTo>
                    <a:pt x="7110" y="6870"/>
                  </a:lnTo>
                  <a:lnTo>
                    <a:pt x="7116" y="6874"/>
                  </a:lnTo>
                  <a:lnTo>
                    <a:pt x="7122" y="6879"/>
                  </a:lnTo>
                  <a:lnTo>
                    <a:pt x="7128" y="6886"/>
                  </a:lnTo>
                  <a:lnTo>
                    <a:pt x="7134" y="6892"/>
                  </a:lnTo>
                  <a:lnTo>
                    <a:pt x="7138" y="6900"/>
                  </a:lnTo>
                  <a:lnTo>
                    <a:pt x="7142" y="6909"/>
                  </a:lnTo>
                  <a:lnTo>
                    <a:pt x="7144" y="6918"/>
                  </a:lnTo>
                  <a:lnTo>
                    <a:pt x="7150" y="6936"/>
                  </a:lnTo>
                  <a:lnTo>
                    <a:pt x="7155" y="6951"/>
                  </a:lnTo>
                  <a:lnTo>
                    <a:pt x="7158" y="6962"/>
                  </a:lnTo>
                  <a:lnTo>
                    <a:pt x="7163" y="6971"/>
                  </a:lnTo>
                  <a:lnTo>
                    <a:pt x="7169" y="6981"/>
                  </a:lnTo>
                  <a:lnTo>
                    <a:pt x="7171" y="6984"/>
                  </a:lnTo>
                  <a:lnTo>
                    <a:pt x="7197" y="7095"/>
                  </a:lnTo>
                  <a:lnTo>
                    <a:pt x="7277" y="7207"/>
                  </a:lnTo>
                  <a:lnTo>
                    <a:pt x="7356" y="7261"/>
                  </a:lnTo>
                  <a:lnTo>
                    <a:pt x="7428" y="7240"/>
                  </a:lnTo>
                  <a:lnTo>
                    <a:pt x="7428" y="7338"/>
                  </a:lnTo>
                  <a:lnTo>
                    <a:pt x="7428" y="7464"/>
                  </a:lnTo>
                  <a:lnTo>
                    <a:pt x="7520" y="7550"/>
                  </a:lnTo>
                  <a:lnTo>
                    <a:pt x="7625" y="7556"/>
                  </a:lnTo>
                  <a:lnTo>
                    <a:pt x="7710" y="7497"/>
                  </a:lnTo>
                  <a:lnTo>
                    <a:pt x="7763" y="7438"/>
                  </a:lnTo>
                  <a:lnTo>
                    <a:pt x="7750" y="7371"/>
                  </a:lnTo>
                  <a:lnTo>
                    <a:pt x="7763" y="7279"/>
                  </a:lnTo>
                  <a:lnTo>
                    <a:pt x="7783" y="7220"/>
                  </a:lnTo>
                  <a:lnTo>
                    <a:pt x="7829" y="7366"/>
                  </a:lnTo>
                  <a:lnTo>
                    <a:pt x="7822" y="7523"/>
                  </a:lnTo>
                  <a:lnTo>
                    <a:pt x="7743" y="7628"/>
                  </a:lnTo>
                  <a:lnTo>
                    <a:pt x="7638" y="7727"/>
                  </a:lnTo>
                  <a:lnTo>
                    <a:pt x="7639" y="7739"/>
                  </a:lnTo>
                  <a:lnTo>
                    <a:pt x="7642" y="7767"/>
                  </a:lnTo>
                  <a:lnTo>
                    <a:pt x="7646" y="7801"/>
                  </a:lnTo>
                  <a:lnTo>
                    <a:pt x="7651" y="7832"/>
                  </a:lnTo>
                  <a:lnTo>
                    <a:pt x="7659" y="7872"/>
                  </a:lnTo>
                  <a:lnTo>
                    <a:pt x="7670" y="7926"/>
                  </a:lnTo>
                  <a:lnTo>
                    <a:pt x="7680" y="7975"/>
                  </a:lnTo>
                  <a:lnTo>
                    <a:pt x="7684" y="7996"/>
                  </a:lnTo>
                  <a:lnTo>
                    <a:pt x="7658" y="8114"/>
                  </a:lnTo>
                  <a:lnTo>
                    <a:pt x="7678" y="8266"/>
                  </a:lnTo>
                  <a:lnTo>
                    <a:pt x="7691" y="8371"/>
                  </a:lnTo>
                  <a:lnTo>
                    <a:pt x="7684" y="8376"/>
                  </a:lnTo>
                  <a:lnTo>
                    <a:pt x="7667" y="8388"/>
                  </a:lnTo>
                  <a:lnTo>
                    <a:pt x="7659" y="8397"/>
                  </a:lnTo>
                  <a:lnTo>
                    <a:pt x="7652" y="8407"/>
                  </a:lnTo>
                  <a:lnTo>
                    <a:pt x="7648" y="8413"/>
                  </a:lnTo>
                  <a:lnTo>
                    <a:pt x="7646" y="8419"/>
                  </a:lnTo>
                  <a:lnTo>
                    <a:pt x="7645" y="8425"/>
                  </a:lnTo>
                  <a:lnTo>
                    <a:pt x="7645" y="8430"/>
                  </a:lnTo>
                  <a:lnTo>
                    <a:pt x="7646" y="8456"/>
                  </a:lnTo>
                  <a:lnTo>
                    <a:pt x="7647" y="8482"/>
                  </a:lnTo>
                  <a:lnTo>
                    <a:pt x="7650" y="8501"/>
                  </a:lnTo>
                  <a:lnTo>
                    <a:pt x="7651" y="8510"/>
                  </a:lnTo>
                  <a:lnTo>
                    <a:pt x="7704" y="8569"/>
                  </a:lnTo>
                  <a:lnTo>
                    <a:pt x="7802" y="8502"/>
                  </a:lnTo>
                  <a:lnTo>
                    <a:pt x="7868" y="8456"/>
                  </a:lnTo>
                  <a:lnTo>
                    <a:pt x="7875" y="8556"/>
                  </a:lnTo>
                  <a:lnTo>
                    <a:pt x="7829" y="8648"/>
                  </a:lnTo>
                  <a:lnTo>
                    <a:pt x="7855" y="8753"/>
                  </a:lnTo>
                  <a:lnTo>
                    <a:pt x="7809" y="8785"/>
                  </a:lnTo>
                  <a:lnTo>
                    <a:pt x="7868" y="8910"/>
                  </a:lnTo>
                  <a:lnTo>
                    <a:pt x="7861" y="8920"/>
                  </a:lnTo>
                  <a:lnTo>
                    <a:pt x="7849" y="8948"/>
                  </a:lnTo>
                  <a:lnTo>
                    <a:pt x="7847" y="8955"/>
                  </a:lnTo>
                  <a:lnTo>
                    <a:pt x="7844" y="8963"/>
                  </a:lnTo>
                  <a:lnTo>
                    <a:pt x="7843" y="8971"/>
                  </a:lnTo>
                  <a:lnTo>
                    <a:pt x="7843" y="8979"/>
                  </a:lnTo>
                  <a:lnTo>
                    <a:pt x="7844" y="8988"/>
                  </a:lnTo>
                  <a:lnTo>
                    <a:pt x="7846" y="8995"/>
                  </a:lnTo>
                  <a:lnTo>
                    <a:pt x="7849" y="9002"/>
                  </a:lnTo>
                  <a:lnTo>
                    <a:pt x="7855" y="9009"/>
                  </a:lnTo>
                  <a:lnTo>
                    <a:pt x="7867" y="9022"/>
                  </a:lnTo>
                  <a:lnTo>
                    <a:pt x="7877" y="9038"/>
                  </a:lnTo>
                  <a:lnTo>
                    <a:pt x="7888" y="9055"/>
                  </a:lnTo>
                  <a:lnTo>
                    <a:pt x="7896" y="9070"/>
                  </a:lnTo>
                  <a:lnTo>
                    <a:pt x="7909" y="9096"/>
                  </a:lnTo>
                  <a:lnTo>
                    <a:pt x="7914" y="9107"/>
                  </a:lnTo>
                  <a:lnTo>
                    <a:pt x="7848" y="9140"/>
                  </a:lnTo>
                  <a:lnTo>
                    <a:pt x="7678" y="9173"/>
                  </a:lnTo>
                  <a:lnTo>
                    <a:pt x="7618" y="9239"/>
                  </a:lnTo>
                  <a:lnTo>
                    <a:pt x="7507" y="9180"/>
                  </a:lnTo>
                  <a:lnTo>
                    <a:pt x="7389" y="9127"/>
                  </a:lnTo>
                  <a:lnTo>
                    <a:pt x="7343" y="9173"/>
                  </a:lnTo>
                  <a:lnTo>
                    <a:pt x="7340" y="9178"/>
                  </a:lnTo>
                  <a:lnTo>
                    <a:pt x="7334" y="9191"/>
                  </a:lnTo>
                  <a:lnTo>
                    <a:pt x="7330" y="9199"/>
                  </a:lnTo>
                  <a:lnTo>
                    <a:pt x="7323" y="9210"/>
                  </a:lnTo>
                  <a:lnTo>
                    <a:pt x="7314" y="9220"/>
                  </a:lnTo>
                  <a:lnTo>
                    <a:pt x="7303" y="9232"/>
                  </a:lnTo>
                  <a:lnTo>
                    <a:pt x="7298" y="9238"/>
                  </a:lnTo>
                  <a:lnTo>
                    <a:pt x="7294" y="9243"/>
                  </a:lnTo>
                  <a:lnTo>
                    <a:pt x="7292" y="9247"/>
                  </a:lnTo>
                  <a:lnTo>
                    <a:pt x="7291" y="9251"/>
                  </a:lnTo>
                  <a:lnTo>
                    <a:pt x="7292" y="9256"/>
                  </a:lnTo>
                  <a:lnTo>
                    <a:pt x="7293" y="9259"/>
                  </a:lnTo>
                  <a:lnTo>
                    <a:pt x="7293" y="9260"/>
                  </a:lnTo>
                  <a:lnTo>
                    <a:pt x="7293" y="9262"/>
                  </a:lnTo>
                  <a:lnTo>
                    <a:pt x="7292" y="9264"/>
                  </a:lnTo>
                  <a:lnTo>
                    <a:pt x="7290" y="9265"/>
                  </a:lnTo>
                  <a:lnTo>
                    <a:pt x="7280" y="9267"/>
                  </a:lnTo>
                  <a:lnTo>
                    <a:pt x="7264" y="9272"/>
                  </a:lnTo>
                  <a:lnTo>
                    <a:pt x="7234" y="9277"/>
                  </a:lnTo>
                  <a:lnTo>
                    <a:pt x="7223" y="9278"/>
                  </a:lnTo>
                  <a:lnTo>
                    <a:pt x="7219" y="9279"/>
                  </a:lnTo>
                  <a:lnTo>
                    <a:pt x="7205" y="9285"/>
                  </a:lnTo>
                  <a:lnTo>
                    <a:pt x="7192" y="9289"/>
                  </a:lnTo>
                  <a:lnTo>
                    <a:pt x="7181" y="9290"/>
                  </a:lnTo>
                  <a:lnTo>
                    <a:pt x="7171" y="9291"/>
                  </a:lnTo>
                  <a:lnTo>
                    <a:pt x="7163" y="9291"/>
                  </a:lnTo>
                  <a:lnTo>
                    <a:pt x="7161" y="9292"/>
                  </a:lnTo>
                  <a:lnTo>
                    <a:pt x="7158" y="9293"/>
                  </a:lnTo>
                  <a:lnTo>
                    <a:pt x="7156" y="9296"/>
                  </a:lnTo>
                  <a:lnTo>
                    <a:pt x="7155" y="9298"/>
                  </a:lnTo>
                  <a:lnTo>
                    <a:pt x="7155" y="9302"/>
                  </a:lnTo>
                  <a:lnTo>
                    <a:pt x="7155" y="9305"/>
                  </a:lnTo>
                  <a:lnTo>
                    <a:pt x="7156" y="9311"/>
                  </a:lnTo>
                  <a:lnTo>
                    <a:pt x="7158" y="9318"/>
                  </a:lnTo>
                  <a:lnTo>
                    <a:pt x="7163" y="9331"/>
                  </a:lnTo>
                  <a:lnTo>
                    <a:pt x="7170" y="9343"/>
                  </a:lnTo>
                  <a:lnTo>
                    <a:pt x="7176" y="9355"/>
                  </a:lnTo>
                  <a:lnTo>
                    <a:pt x="7182" y="9365"/>
                  </a:lnTo>
                  <a:lnTo>
                    <a:pt x="7188" y="9377"/>
                  </a:lnTo>
                  <a:lnTo>
                    <a:pt x="7193" y="9390"/>
                  </a:lnTo>
                  <a:lnTo>
                    <a:pt x="7196" y="9404"/>
                  </a:lnTo>
                  <a:lnTo>
                    <a:pt x="7197" y="9423"/>
                  </a:lnTo>
                  <a:lnTo>
                    <a:pt x="7200" y="9455"/>
                  </a:lnTo>
                  <a:lnTo>
                    <a:pt x="7202" y="9478"/>
                  </a:lnTo>
                  <a:lnTo>
                    <a:pt x="7203" y="9488"/>
                  </a:lnTo>
                  <a:lnTo>
                    <a:pt x="7203" y="9500"/>
                  </a:lnTo>
                  <a:lnTo>
                    <a:pt x="7201" y="9513"/>
                  </a:lnTo>
                  <a:lnTo>
                    <a:pt x="7197" y="9528"/>
                  </a:lnTo>
                  <a:lnTo>
                    <a:pt x="7196" y="9532"/>
                  </a:lnTo>
                  <a:lnTo>
                    <a:pt x="7194" y="9535"/>
                  </a:lnTo>
                  <a:lnTo>
                    <a:pt x="7192" y="9539"/>
                  </a:lnTo>
                  <a:lnTo>
                    <a:pt x="7188" y="9543"/>
                  </a:lnTo>
                  <a:lnTo>
                    <a:pt x="7181" y="9547"/>
                  </a:lnTo>
                  <a:lnTo>
                    <a:pt x="7173" y="9551"/>
                  </a:lnTo>
                  <a:lnTo>
                    <a:pt x="7163" y="9553"/>
                  </a:lnTo>
                  <a:lnTo>
                    <a:pt x="7153" y="9554"/>
                  </a:lnTo>
                  <a:lnTo>
                    <a:pt x="7141" y="9556"/>
                  </a:lnTo>
                  <a:lnTo>
                    <a:pt x="7130" y="9556"/>
                  </a:lnTo>
                  <a:lnTo>
                    <a:pt x="7090" y="9551"/>
                  </a:lnTo>
                  <a:lnTo>
                    <a:pt x="7072" y="9547"/>
                  </a:lnTo>
                  <a:lnTo>
                    <a:pt x="7062" y="9548"/>
                  </a:lnTo>
                  <a:lnTo>
                    <a:pt x="7037" y="9552"/>
                  </a:lnTo>
                  <a:lnTo>
                    <a:pt x="7022" y="9556"/>
                  </a:lnTo>
                  <a:lnTo>
                    <a:pt x="7006" y="9561"/>
                  </a:lnTo>
                  <a:lnTo>
                    <a:pt x="6999" y="9565"/>
                  </a:lnTo>
                  <a:lnTo>
                    <a:pt x="6992" y="9570"/>
                  </a:lnTo>
                  <a:lnTo>
                    <a:pt x="6986" y="9574"/>
                  </a:lnTo>
                  <a:lnTo>
                    <a:pt x="6980" y="9580"/>
                  </a:lnTo>
                  <a:lnTo>
                    <a:pt x="6970" y="9592"/>
                  </a:lnTo>
                  <a:lnTo>
                    <a:pt x="6959" y="9603"/>
                  </a:lnTo>
                  <a:lnTo>
                    <a:pt x="6946" y="9612"/>
                  </a:lnTo>
                  <a:lnTo>
                    <a:pt x="6934" y="9620"/>
                  </a:lnTo>
                  <a:lnTo>
                    <a:pt x="6920" y="9629"/>
                  </a:lnTo>
                  <a:lnTo>
                    <a:pt x="6907" y="9636"/>
                  </a:lnTo>
                  <a:lnTo>
                    <a:pt x="6894" y="9642"/>
                  </a:lnTo>
                  <a:lnTo>
                    <a:pt x="6882" y="9646"/>
                  </a:lnTo>
                  <a:lnTo>
                    <a:pt x="6861" y="9654"/>
                  </a:lnTo>
                  <a:lnTo>
                    <a:pt x="6847" y="9658"/>
                  </a:lnTo>
                  <a:lnTo>
                    <a:pt x="6839" y="9659"/>
                  </a:lnTo>
                  <a:lnTo>
                    <a:pt x="6836" y="9659"/>
                  </a:lnTo>
                  <a:lnTo>
                    <a:pt x="6790" y="9587"/>
                  </a:lnTo>
                  <a:lnTo>
                    <a:pt x="6816" y="9515"/>
                  </a:lnTo>
                  <a:lnTo>
                    <a:pt x="6814" y="9504"/>
                  </a:lnTo>
                  <a:lnTo>
                    <a:pt x="6806" y="9478"/>
                  </a:lnTo>
                  <a:lnTo>
                    <a:pt x="6800" y="9463"/>
                  </a:lnTo>
                  <a:lnTo>
                    <a:pt x="6791" y="9452"/>
                  </a:lnTo>
                  <a:lnTo>
                    <a:pt x="6787" y="9446"/>
                  </a:lnTo>
                  <a:lnTo>
                    <a:pt x="6782" y="9441"/>
                  </a:lnTo>
                  <a:lnTo>
                    <a:pt x="6776" y="9437"/>
                  </a:lnTo>
                  <a:lnTo>
                    <a:pt x="6770" y="9436"/>
                  </a:lnTo>
                  <a:lnTo>
                    <a:pt x="6759" y="9433"/>
                  </a:lnTo>
                  <a:lnTo>
                    <a:pt x="6752" y="9429"/>
                  </a:lnTo>
                  <a:lnTo>
                    <a:pt x="6746" y="9424"/>
                  </a:lnTo>
                  <a:lnTo>
                    <a:pt x="6742" y="9421"/>
                  </a:lnTo>
                  <a:lnTo>
                    <a:pt x="6737" y="9416"/>
                  </a:lnTo>
                  <a:lnTo>
                    <a:pt x="6730" y="9413"/>
                  </a:lnTo>
                  <a:lnTo>
                    <a:pt x="6719" y="9410"/>
                  </a:lnTo>
                  <a:lnTo>
                    <a:pt x="6704" y="9410"/>
                  </a:lnTo>
                  <a:lnTo>
                    <a:pt x="6676" y="9410"/>
                  </a:lnTo>
                  <a:lnTo>
                    <a:pt x="6653" y="9410"/>
                  </a:lnTo>
                  <a:lnTo>
                    <a:pt x="6634" y="9410"/>
                  </a:lnTo>
                  <a:lnTo>
                    <a:pt x="6612" y="9410"/>
                  </a:lnTo>
                  <a:lnTo>
                    <a:pt x="6586" y="9409"/>
                  </a:lnTo>
                  <a:lnTo>
                    <a:pt x="6561" y="9407"/>
                  </a:lnTo>
                  <a:lnTo>
                    <a:pt x="6541" y="9404"/>
                  </a:lnTo>
                  <a:lnTo>
                    <a:pt x="6534" y="9403"/>
                  </a:lnTo>
                  <a:lnTo>
                    <a:pt x="6435" y="9350"/>
                  </a:lnTo>
                  <a:lnTo>
                    <a:pt x="6438" y="9350"/>
                  </a:lnTo>
                  <a:lnTo>
                    <a:pt x="6440" y="9348"/>
                  </a:lnTo>
                  <a:lnTo>
                    <a:pt x="6429" y="9348"/>
                  </a:lnTo>
                  <a:lnTo>
                    <a:pt x="6396" y="9350"/>
                  </a:lnTo>
                  <a:lnTo>
                    <a:pt x="6385" y="9351"/>
                  </a:lnTo>
                  <a:lnTo>
                    <a:pt x="6378" y="9350"/>
                  </a:lnTo>
                  <a:lnTo>
                    <a:pt x="6375" y="9349"/>
                  </a:lnTo>
                  <a:lnTo>
                    <a:pt x="6372" y="9345"/>
                  </a:lnTo>
                  <a:lnTo>
                    <a:pt x="6373" y="9339"/>
                  </a:lnTo>
                  <a:lnTo>
                    <a:pt x="6377" y="9334"/>
                  </a:lnTo>
                  <a:lnTo>
                    <a:pt x="6377" y="9331"/>
                  </a:lnTo>
                  <a:lnTo>
                    <a:pt x="6376" y="9329"/>
                  </a:lnTo>
                  <a:lnTo>
                    <a:pt x="6372" y="9329"/>
                  </a:lnTo>
                  <a:lnTo>
                    <a:pt x="6366" y="9329"/>
                  </a:lnTo>
                  <a:lnTo>
                    <a:pt x="6344" y="9336"/>
                  </a:lnTo>
                  <a:lnTo>
                    <a:pt x="6304" y="9350"/>
                  </a:lnTo>
                  <a:lnTo>
                    <a:pt x="6221" y="9381"/>
                  </a:lnTo>
                  <a:lnTo>
                    <a:pt x="6176" y="9396"/>
                  </a:lnTo>
                  <a:lnTo>
                    <a:pt x="6156" y="9402"/>
                  </a:lnTo>
                  <a:lnTo>
                    <a:pt x="6153" y="9403"/>
                  </a:lnTo>
                  <a:lnTo>
                    <a:pt x="6067" y="9357"/>
                  </a:lnTo>
                  <a:lnTo>
                    <a:pt x="6020" y="9350"/>
                  </a:lnTo>
                  <a:lnTo>
                    <a:pt x="6015" y="9352"/>
                  </a:lnTo>
                  <a:lnTo>
                    <a:pt x="5998" y="9358"/>
                  </a:lnTo>
                  <a:lnTo>
                    <a:pt x="5987" y="9363"/>
                  </a:lnTo>
                  <a:lnTo>
                    <a:pt x="5977" y="9370"/>
                  </a:lnTo>
                  <a:lnTo>
                    <a:pt x="5965" y="9378"/>
                  </a:lnTo>
                  <a:lnTo>
                    <a:pt x="5956" y="9390"/>
                  </a:lnTo>
                  <a:lnTo>
                    <a:pt x="5937" y="9410"/>
                  </a:lnTo>
                  <a:lnTo>
                    <a:pt x="5920" y="9428"/>
                  </a:lnTo>
                  <a:lnTo>
                    <a:pt x="5913" y="9437"/>
                  </a:lnTo>
                  <a:lnTo>
                    <a:pt x="5907" y="9447"/>
                  </a:lnTo>
                  <a:lnTo>
                    <a:pt x="5901" y="9460"/>
                  </a:lnTo>
                  <a:lnTo>
                    <a:pt x="5895" y="9475"/>
                  </a:lnTo>
                  <a:lnTo>
                    <a:pt x="5889" y="9502"/>
                  </a:lnTo>
                  <a:lnTo>
                    <a:pt x="5887" y="9518"/>
                  </a:lnTo>
                  <a:lnTo>
                    <a:pt x="5885" y="9524"/>
                  </a:lnTo>
                  <a:lnTo>
                    <a:pt x="5880" y="9530"/>
                  </a:lnTo>
                  <a:lnTo>
                    <a:pt x="5873" y="9534"/>
                  </a:lnTo>
                  <a:lnTo>
                    <a:pt x="5863" y="9541"/>
                  </a:lnTo>
                  <a:lnTo>
                    <a:pt x="5858" y="9544"/>
                  </a:lnTo>
                  <a:lnTo>
                    <a:pt x="5852" y="9546"/>
                  </a:lnTo>
                  <a:lnTo>
                    <a:pt x="5846" y="9547"/>
                  </a:lnTo>
                  <a:lnTo>
                    <a:pt x="5841" y="9547"/>
                  </a:lnTo>
                  <a:lnTo>
                    <a:pt x="5832" y="9546"/>
                  </a:lnTo>
                  <a:lnTo>
                    <a:pt x="5822" y="9544"/>
                  </a:lnTo>
                  <a:lnTo>
                    <a:pt x="5817" y="9543"/>
                  </a:lnTo>
                  <a:lnTo>
                    <a:pt x="5813" y="9543"/>
                  </a:lnTo>
                  <a:lnTo>
                    <a:pt x="5808" y="9543"/>
                  </a:lnTo>
                  <a:lnTo>
                    <a:pt x="5803" y="9544"/>
                  </a:lnTo>
                  <a:lnTo>
                    <a:pt x="5797" y="9546"/>
                  </a:lnTo>
                  <a:lnTo>
                    <a:pt x="5791" y="9550"/>
                  </a:lnTo>
                  <a:lnTo>
                    <a:pt x="5784" y="9554"/>
                  </a:lnTo>
                  <a:lnTo>
                    <a:pt x="5777" y="9561"/>
                  </a:lnTo>
                  <a:lnTo>
                    <a:pt x="5771" y="9569"/>
                  </a:lnTo>
                  <a:lnTo>
                    <a:pt x="5765" y="9574"/>
                  </a:lnTo>
                  <a:lnTo>
                    <a:pt x="5762" y="9580"/>
                  </a:lnTo>
                  <a:lnTo>
                    <a:pt x="5758" y="9586"/>
                  </a:lnTo>
                  <a:lnTo>
                    <a:pt x="5755" y="9596"/>
                  </a:lnTo>
                  <a:lnTo>
                    <a:pt x="5753" y="9603"/>
                  </a:lnTo>
                  <a:lnTo>
                    <a:pt x="5751" y="9606"/>
                  </a:lnTo>
                  <a:lnTo>
                    <a:pt x="5750" y="9609"/>
                  </a:lnTo>
                  <a:lnTo>
                    <a:pt x="5748" y="9611"/>
                  </a:lnTo>
                  <a:lnTo>
                    <a:pt x="5744" y="9613"/>
                  </a:lnTo>
                  <a:lnTo>
                    <a:pt x="5735" y="9617"/>
                  </a:lnTo>
                  <a:lnTo>
                    <a:pt x="5718" y="9620"/>
                  </a:lnTo>
                  <a:lnTo>
                    <a:pt x="5698" y="9622"/>
                  </a:lnTo>
                  <a:lnTo>
                    <a:pt x="5678" y="9620"/>
                  </a:lnTo>
                  <a:lnTo>
                    <a:pt x="5658" y="9619"/>
                  </a:lnTo>
                  <a:lnTo>
                    <a:pt x="5639" y="9616"/>
                  </a:lnTo>
                  <a:lnTo>
                    <a:pt x="5611" y="9610"/>
                  </a:lnTo>
                  <a:lnTo>
                    <a:pt x="5600" y="9607"/>
                  </a:lnTo>
                  <a:lnTo>
                    <a:pt x="5593" y="9606"/>
                  </a:lnTo>
                  <a:lnTo>
                    <a:pt x="5571" y="9604"/>
                  </a:lnTo>
                  <a:lnTo>
                    <a:pt x="5533" y="9602"/>
                  </a:lnTo>
                  <a:lnTo>
                    <a:pt x="5482" y="9600"/>
                  </a:lnTo>
                  <a:lnTo>
                    <a:pt x="5454" y="9600"/>
                  </a:lnTo>
                  <a:lnTo>
                    <a:pt x="5430" y="9600"/>
                  </a:lnTo>
                  <a:lnTo>
                    <a:pt x="5409" y="9602"/>
                  </a:lnTo>
                  <a:lnTo>
                    <a:pt x="5389" y="9604"/>
                  </a:lnTo>
                  <a:lnTo>
                    <a:pt x="5368" y="9606"/>
                  </a:lnTo>
                  <a:lnTo>
                    <a:pt x="5345" y="9611"/>
                  </a:lnTo>
                  <a:lnTo>
                    <a:pt x="5320" y="9618"/>
                  </a:lnTo>
                  <a:lnTo>
                    <a:pt x="5291" y="9626"/>
                  </a:lnTo>
                  <a:lnTo>
                    <a:pt x="5276" y="9631"/>
                  </a:lnTo>
                  <a:lnTo>
                    <a:pt x="5260" y="9635"/>
                  </a:lnTo>
                  <a:lnTo>
                    <a:pt x="5245" y="9637"/>
                  </a:lnTo>
                  <a:lnTo>
                    <a:pt x="5231" y="9639"/>
                  </a:lnTo>
                  <a:lnTo>
                    <a:pt x="5204" y="9641"/>
                  </a:lnTo>
                  <a:lnTo>
                    <a:pt x="5180" y="9639"/>
                  </a:lnTo>
                  <a:lnTo>
                    <a:pt x="5146" y="9636"/>
                  </a:lnTo>
                  <a:lnTo>
                    <a:pt x="5133" y="9633"/>
                  </a:lnTo>
                  <a:lnTo>
                    <a:pt x="5134" y="9632"/>
                  </a:lnTo>
                  <a:lnTo>
                    <a:pt x="5133" y="9629"/>
                  </a:lnTo>
                  <a:lnTo>
                    <a:pt x="5130" y="9623"/>
                  </a:lnTo>
                  <a:lnTo>
                    <a:pt x="5124" y="9618"/>
                  </a:lnTo>
                  <a:lnTo>
                    <a:pt x="5121" y="9615"/>
                  </a:lnTo>
                  <a:lnTo>
                    <a:pt x="5115" y="9612"/>
                  </a:lnTo>
                  <a:lnTo>
                    <a:pt x="5108" y="9610"/>
                  </a:lnTo>
                  <a:lnTo>
                    <a:pt x="5100" y="9609"/>
                  </a:lnTo>
                  <a:lnTo>
                    <a:pt x="5090" y="9607"/>
                  </a:lnTo>
                  <a:lnTo>
                    <a:pt x="5078" y="9606"/>
                  </a:lnTo>
                  <a:lnTo>
                    <a:pt x="5064" y="9606"/>
                  </a:lnTo>
                  <a:lnTo>
                    <a:pt x="5048" y="9607"/>
                  </a:lnTo>
                  <a:lnTo>
                    <a:pt x="5015" y="9607"/>
                  </a:lnTo>
                  <a:lnTo>
                    <a:pt x="4986" y="9607"/>
                  </a:lnTo>
                  <a:lnTo>
                    <a:pt x="4960" y="9604"/>
                  </a:lnTo>
                  <a:lnTo>
                    <a:pt x="4936" y="9602"/>
                  </a:lnTo>
                  <a:lnTo>
                    <a:pt x="4912" y="9598"/>
                  </a:lnTo>
                  <a:lnTo>
                    <a:pt x="4888" y="9597"/>
                  </a:lnTo>
                  <a:lnTo>
                    <a:pt x="4875" y="9597"/>
                  </a:lnTo>
                  <a:lnTo>
                    <a:pt x="4864" y="9597"/>
                  </a:lnTo>
                  <a:lnTo>
                    <a:pt x="4851" y="9598"/>
                  </a:lnTo>
                  <a:lnTo>
                    <a:pt x="4838" y="9600"/>
                  </a:lnTo>
                  <a:lnTo>
                    <a:pt x="4816" y="9604"/>
                  </a:lnTo>
                  <a:lnTo>
                    <a:pt x="4803" y="9605"/>
                  </a:lnTo>
                  <a:lnTo>
                    <a:pt x="4797" y="9605"/>
                  </a:lnTo>
                  <a:lnTo>
                    <a:pt x="4793" y="9605"/>
                  </a:lnTo>
                  <a:lnTo>
                    <a:pt x="4788" y="9604"/>
                  </a:lnTo>
                  <a:lnTo>
                    <a:pt x="4780" y="9605"/>
                  </a:lnTo>
                  <a:lnTo>
                    <a:pt x="4764" y="9607"/>
                  </a:lnTo>
                  <a:lnTo>
                    <a:pt x="4738" y="9613"/>
                  </a:lnTo>
                  <a:lnTo>
                    <a:pt x="4705" y="9620"/>
                  </a:lnTo>
                  <a:lnTo>
                    <a:pt x="4669" y="9625"/>
                  </a:lnTo>
                  <a:lnTo>
                    <a:pt x="4632" y="9629"/>
                  </a:lnTo>
                  <a:lnTo>
                    <a:pt x="4598" y="9631"/>
                  </a:lnTo>
                  <a:lnTo>
                    <a:pt x="4568" y="9632"/>
                  </a:lnTo>
                  <a:lnTo>
                    <a:pt x="4544" y="9633"/>
                  </a:lnTo>
                  <a:lnTo>
                    <a:pt x="4527" y="9633"/>
                  </a:lnTo>
                  <a:lnTo>
                    <a:pt x="4522" y="9633"/>
                  </a:lnTo>
                  <a:lnTo>
                    <a:pt x="4508" y="9629"/>
                  </a:lnTo>
                  <a:lnTo>
                    <a:pt x="4473" y="9617"/>
                  </a:lnTo>
                  <a:lnTo>
                    <a:pt x="4450" y="9611"/>
                  </a:lnTo>
                  <a:lnTo>
                    <a:pt x="4428" y="9605"/>
                  </a:lnTo>
                  <a:lnTo>
                    <a:pt x="4404" y="9602"/>
                  </a:lnTo>
                  <a:lnTo>
                    <a:pt x="4384" y="9600"/>
                  </a:lnTo>
                  <a:lnTo>
                    <a:pt x="4375" y="9600"/>
                  </a:lnTo>
                  <a:lnTo>
                    <a:pt x="4367" y="9599"/>
                  </a:lnTo>
                  <a:lnTo>
                    <a:pt x="4361" y="9598"/>
                  </a:lnTo>
                  <a:lnTo>
                    <a:pt x="4355" y="9596"/>
                  </a:lnTo>
                  <a:lnTo>
                    <a:pt x="4345" y="9592"/>
                  </a:lnTo>
                  <a:lnTo>
                    <a:pt x="4338" y="9589"/>
                  </a:lnTo>
                  <a:lnTo>
                    <a:pt x="4334" y="9586"/>
                  </a:lnTo>
                  <a:lnTo>
                    <a:pt x="4330" y="9586"/>
                  </a:lnTo>
                  <a:lnTo>
                    <a:pt x="4325" y="9586"/>
                  </a:lnTo>
                  <a:lnTo>
                    <a:pt x="4321" y="9586"/>
                  </a:lnTo>
                  <a:lnTo>
                    <a:pt x="4316" y="9589"/>
                  </a:lnTo>
                  <a:lnTo>
                    <a:pt x="4309" y="9591"/>
                  </a:lnTo>
                  <a:lnTo>
                    <a:pt x="4300" y="9594"/>
                  </a:lnTo>
                  <a:lnTo>
                    <a:pt x="4292" y="9600"/>
                  </a:lnTo>
                  <a:lnTo>
                    <a:pt x="4283" y="9606"/>
                  </a:lnTo>
                  <a:lnTo>
                    <a:pt x="4277" y="9611"/>
                  </a:lnTo>
                  <a:lnTo>
                    <a:pt x="4273" y="9615"/>
                  </a:lnTo>
                  <a:lnTo>
                    <a:pt x="4271" y="9618"/>
                  </a:lnTo>
                  <a:lnTo>
                    <a:pt x="4270" y="9622"/>
                  </a:lnTo>
                  <a:lnTo>
                    <a:pt x="4269" y="9624"/>
                  </a:lnTo>
                  <a:lnTo>
                    <a:pt x="4266" y="9626"/>
                  </a:lnTo>
                  <a:lnTo>
                    <a:pt x="4257" y="9628"/>
                  </a:lnTo>
                  <a:lnTo>
                    <a:pt x="4238" y="9630"/>
                  </a:lnTo>
                  <a:lnTo>
                    <a:pt x="4206" y="9633"/>
                  </a:lnTo>
                  <a:lnTo>
                    <a:pt x="4173" y="9638"/>
                  </a:lnTo>
                  <a:lnTo>
                    <a:pt x="4151" y="9641"/>
                  </a:lnTo>
                  <a:lnTo>
                    <a:pt x="4136" y="9643"/>
                  </a:lnTo>
                  <a:lnTo>
                    <a:pt x="4128" y="9645"/>
                  </a:lnTo>
                  <a:lnTo>
                    <a:pt x="4122" y="9645"/>
                  </a:lnTo>
                  <a:lnTo>
                    <a:pt x="4116" y="9646"/>
                  </a:lnTo>
                  <a:lnTo>
                    <a:pt x="4108" y="9646"/>
                  </a:lnTo>
                  <a:lnTo>
                    <a:pt x="4095" y="9646"/>
                  </a:lnTo>
                  <a:lnTo>
                    <a:pt x="4088" y="9646"/>
                  </a:lnTo>
                  <a:lnTo>
                    <a:pt x="4086" y="9646"/>
                  </a:lnTo>
                  <a:lnTo>
                    <a:pt x="4087" y="9645"/>
                  </a:lnTo>
                  <a:lnTo>
                    <a:pt x="4090" y="9644"/>
                  </a:lnTo>
                  <a:lnTo>
                    <a:pt x="4102" y="9642"/>
                  </a:lnTo>
                  <a:lnTo>
                    <a:pt x="4114" y="9639"/>
                  </a:lnTo>
                  <a:lnTo>
                    <a:pt x="4118" y="9637"/>
                  </a:lnTo>
                  <a:lnTo>
                    <a:pt x="4119" y="9636"/>
                  </a:lnTo>
                  <a:lnTo>
                    <a:pt x="4116" y="9635"/>
                  </a:lnTo>
                  <a:lnTo>
                    <a:pt x="4110" y="9632"/>
                  </a:lnTo>
                  <a:lnTo>
                    <a:pt x="4082" y="9630"/>
                  </a:lnTo>
                  <a:lnTo>
                    <a:pt x="4029" y="9626"/>
                  </a:lnTo>
                  <a:lnTo>
                    <a:pt x="3996" y="9625"/>
                  </a:lnTo>
                  <a:lnTo>
                    <a:pt x="3968" y="9623"/>
                  </a:lnTo>
                  <a:lnTo>
                    <a:pt x="3943" y="9620"/>
                  </a:lnTo>
                  <a:lnTo>
                    <a:pt x="3922" y="9618"/>
                  </a:lnTo>
                  <a:lnTo>
                    <a:pt x="3886" y="9612"/>
                  </a:lnTo>
                  <a:lnTo>
                    <a:pt x="3859" y="9607"/>
                  </a:lnTo>
                  <a:lnTo>
                    <a:pt x="3837" y="9604"/>
                  </a:lnTo>
                  <a:lnTo>
                    <a:pt x="3818" y="9604"/>
                  </a:lnTo>
                  <a:lnTo>
                    <a:pt x="3807" y="9604"/>
                  </a:lnTo>
                  <a:lnTo>
                    <a:pt x="3796" y="9606"/>
                  </a:lnTo>
                  <a:lnTo>
                    <a:pt x="3786" y="9610"/>
                  </a:lnTo>
                  <a:lnTo>
                    <a:pt x="3773" y="9613"/>
                  </a:lnTo>
                  <a:lnTo>
                    <a:pt x="3734" y="9628"/>
                  </a:lnTo>
                  <a:lnTo>
                    <a:pt x="3716" y="9636"/>
                  </a:lnTo>
                  <a:lnTo>
                    <a:pt x="3701" y="9642"/>
                  </a:lnTo>
                  <a:lnTo>
                    <a:pt x="3674" y="9654"/>
                  </a:lnTo>
                  <a:lnTo>
                    <a:pt x="3641" y="9665"/>
                  </a:lnTo>
                  <a:lnTo>
                    <a:pt x="3613" y="9675"/>
                  </a:lnTo>
                  <a:lnTo>
                    <a:pt x="3598" y="9678"/>
                  </a:lnTo>
                  <a:lnTo>
                    <a:pt x="3580" y="9681"/>
                  </a:lnTo>
                  <a:lnTo>
                    <a:pt x="3558" y="9683"/>
                  </a:lnTo>
                  <a:lnTo>
                    <a:pt x="3530" y="9685"/>
                  </a:lnTo>
                  <a:lnTo>
                    <a:pt x="3504" y="9688"/>
                  </a:lnTo>
                  <a:lnTo>
                    <a:pt x="3487" y="9690"/>
                  </a:lnTo>
                  <a:lnTo>
                    <a:pt x="3475" y="9691"/>
                  </a:lnTo>
                  <a:lnTo>
                    <a:pt x="3465" y="9691"/>
                  </a:lnTo>
                  <a:lnTo>
                    <a:pt x="3452" y="9692"/>
                  </a:lnTo>
                  <a:lnTo>
                    <a:pt x="3432" y="9692"/>
                  </a:lnTo>
                  <a:lnTo>
                    <a:pt x="3400" y="9692"/>
                  </a:lnTo>
                  <a:lnTo>
                    <a:pt x="3351" y="9692"/>
                  </a:lnTo>
                  <a:lnTo>
                    <a:pt x="3297" y="9692"/>
                  </a:lnTo>
                  <a:lnTo>
                    <a:pt x="3246" y="9692"/>
                  </a:lnTo>
                  <a:lnTo>
                    <a:pt x="3203" y="9692"/>
                  </a:lnTo>
                  <a:lnTo>
                    <a:pt x="3164" y="9692"/>
                  </a:lnTo>
                  <a:lnTo>
                    <a:pt x="3132" y="9692"/>
                  </a:lnTo>
                  <a:lnTo>
                    <a:pt x="3108" y="9692"/>
                  </a:lnTo>
                  <a:lnTo>
                    <a:pt x="3094" y="9692"/>
                  </a:lnTo>
                  <a:lnTo>
                    <a:pt x="3089" y="9692"/>
                  </a:lnTo>
                  <a:lnTo>
                    <a:pt x="3088" y="9691"/>
                  </a:lnTo>
                  <a:lnTo>
                    <a:pt x="3083" y="9691"/>
                  </a:lnTo>
                  <a:lnTo>
                    <a:pt x="3069" y="9692"/>
                  </a:lnTo>
                  <a:lnTo>
                    <a:pt x="3043" y="9700"/>
                  </a:lnTo>
                  <a:lnTo>
                    <a:pt x="3028" y="9703"/>
                  </a:lnTo>
                  <a:lnTo>
                    <a:pt x="3016" y="9704"/>
                  </a:lnTo>
                  <a:lnTo>
                    <a:pt x="3007" y="9705"/>
                  </a:lnTo>
                  <a:lnTo>
                    <a:pt x="2997" y="9705"/>
                  </a:lnTo>
                  <a:lnTo>
                    <a:pt x="2988" y="9705"/>
                  </a:lnTo>
                  <a:lnTo>
                    <a:pt x="2975" y="9707"/>
                  </a:lnTo>
                  <a:lnTo>
                    <a:pt x="2959" y="9708"/>
                  </a:lnTo>
                  <a:lnTo>
                    <a:pt x="2937" y="9713"/>
                  </a:lnTo>
                  <a:lnTo>
                    <a:pt x="2918" y="9716"/>
                  </a:lnTo>
                  <a:lnTo>
                    <a:pt x="2906" y="9718"/>
                  </a:lnTo>
                  <a:lnTo>
                    <a:pt x="2900" y="9718"/>
                  </a:lnTo>
                  <a:lnTo>
                    <a:pt x="2895" y="9718"/>
                  </a:lnTo>
                  <a:lnTo>
                    <a:pt x="2885" y="9718"/>
                  </a:lnTo>
                  <a:lnTo>
                    <a:pt x="2870" y="9720"/>
                  </a:lnTo>
                  <a:lnTo>
                    <a:pt x="2845" y="9722"/>
                  </a:lnTo>
                  <a:lnTo>
                    <a:pt x="2806" y="9726"/>
                  </a:lnTo>
                  <a:lnTo>
                    <a:pt x="2768" y="9729"/>
                  </a:lnTo>
                  <a:lnTo>
                    <a:pt x="2746" y="9731"/>
                  </a:lnTo>
                  <a:lnTo>
                    <a:pt x="2733" y="9731"/>
                  </a:lnTo>
                  <a:lnTo>
                    <a:pt x="2726" y="9731"/>
                  </a:lnTo>
                  <a:lnTo>
                    <a:pt x="2719" y="9731"/>
                  </a:lnTo>
                  <a:lnTo>
                    <a:pt x="2708" y="9733"/>
                  </a:lnTo>
                  <a:lnTo>
                    <a:pt x="2688" y="9735"/>
                  </a:lnTo>
                  <a:lnTo>
                    <a:pt x="2655" y="9739"/>
                  </a:lnTo>
                  <a:lnTo>
                    <a:pt x="2623" y="9742"/>
                  </a:lnTo>
                  <a:lnTo>
                    <a:pt x="2609" y="9743"/>
                  </a:lnTo>
                  <a:lnTo>
                    <a:pt x="2605" y="9743"/>
                  </a:lnTo>
                  <a:lnTo>
                    <a:pt x="2605" y="9742"/>
                  </a:lnTo>
                  <a:lnTo>
                    <a:pt x="2603" y="9742"/>
                  </a:lnTo>
                  <a:lnTo>
                    <a:pt x="2592" y="9743"/>
                  </a:lnTo>
                  <a:lnTo>
                    <a:pt x="2565" y="9746"/>
                  </a:lnTo>
                  <a:lnTo>
                    <a:pt x="2517" y="9752"/>
                  </a:lnTo>
                  <a:lnTo>
                    <a:pt x="2461" y="9757"/>
                  </a:lnTo>
                  <a:lnTo>
                    <a:pt x="2418" y="9760"/>
                  </a:lnTo>
                  <a:lnTo>
                    <a:pt x="2383" y="9760"/>
                  </a:lnTo>
                  <a:lnTo>
                    <a:pt x="2356" y="9759"/>
                  </a:lnTo>
                  <a:lnTo>
                    <a:pt x="2334" y="9759"/>
                  </a:lnTo>
                  <a:lnTo>
                    <a:pt x="2314" y="9760"/>
                  </a:lnTo>
                  <a:lnTo>
                    <a:pt x="2304" y="9761"/>
                  </a:lnTo>
                  <a:lnTo>
                    <a:pt x="2295" y="9763"/>
                  </a:lnTo>
                  <a:lnTo>
                    <a:pt x="2284" y="9767"/>
                  </a:lnTo>
                  <a:lnTo>
                    <a:pt x="2274" y="9772"/>
                  </a:lnTo>
                  <a:lnTo>
                    <a:pt x="2254" y="9780"/>
                  </a:lnTo>
                  <a:lnTo>
                    <a:pt x="2236" y="9787"/>
                  </a:lnTo>
                  <a:lnTo>
                    <a:pt x="2223" y="9792"/>
                  </a:lnTo>
                  <a:lnTo>
                    <a:pt x="2212" y="9794"/>
                  </a:lnTo>
                  <a:lnTo>
                    <a:pt x="2199" y="9798"/>
                  </a:lnTo>
                  <a:lnTo>
                    <a:pt x="2194" y="9798"/>
                  </a:lnTo>
                  <a:lnTo>
                    <a:pt x="2191" y="9795"/>
                  </a:lnTo>
                  <a:lnTo>
                    <a:pt x="2180" y="9792"/>
                  </a:lnTo>
                  <a:lnTo>
                    <a:pt x="2172" y="9790"/>
                  </a:lnTo>
                  <a:lnTo>
                    <a:pt x="2161" y="9789"/>
                  </a:lnTo>
                  <a:lnTo>
                    <a:pt x="2150" y="9789"/>
                  </a:lnTo>
                  <a:lnTo>
                    <a:pt x="2135" y="9792"/>
                  </a:lnTo>
                  <a:lnTo>
                    <a:pt x="2121" y="9793"/>
                  </a:lnTo>
                  <a:lnTo>
                    <a:pt x="2108" y="9792"/>
                  </a:lnTo>
                  <a:lnTo>
                    <a:pt x="2098" y="9789"/>
                  </a:lnTo>
                  <a:lnTo>
                    <a:pt x="2088" y="9787"/>
                  </a:lnTo>
                  <a:lnTo>
                    <a:pt x="2074" y="9781"/>
                  </a:lnTo>
                  <a:lnTo>
                    <a:pt x="2069" y="9777"/>
                  </a:lnTo>
                  <a:lnTo>
                    <a:pt x="1918" y="8147"/>
                  </a:lnTo>
                  <a:lnTo>
                    <a:pt x="498" y="8285"/>
                  </a:lnTo>
                  <a:lnTo>
                    <a:pt x="0" y="32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89C25F9B-AC2B-474B-A67F-92C4224D6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444" y="4640880"/>
              <a:ext cx="1288100" cy="798203"/>
            </a:xfrm>
            <a:custGeom>
              <a:avLst/>
              <a:gdLst/>
              <a:ahLst/>
              <a:cxnLst>
                <a:cxn ang="0">
                  <a:pos x="460" y="2301"/>
                </a:cxn>
                <a:cxn ang="0">
                  <a:pos x="762" y="2275"/>
                </a:cxn>
                <a:cxn ang="0">
                  <a:pos x="806" y="2284"/>
                </a:cxn>
                <a:cxn ang="0">
                  <a:pos x="867" y="2288"/>
                </a:cxn>
                <a:cxn ang="0">
                  <a:pos x="930" y="2292"/>
                </a:cxn>
                <a:cxn ang="0">
                  <a:pos x="972" y="2301"/>
                </a:cxn>
                <a:cxn ang="0">
                  <a:pos x="1407" y="2328"/>
                </a:cxn>
                <a:cxn ang="0">
                  <a:pos x="1735" y="2091"/>
                </a:cxn>
                <a:cxn ang="0">
                  <a:pos x="1985" y="2170"/>
                </a:cxn>
                <a:cxn ang="0">
                  <a:pos x="2130" y="2328"/>
                </a:cxn>
                <a:cxn ang="0">
                  <a:pos x="2263" y="2374"/>
                </a:cxn>
                <a:cxn ang="0">
                  <a:pos x="2331" y="2438"/>
                </a:cxn>
                <a:cxn ang="0">
                  <a:pos x="2403" y="2440"/>
                </a:cxn>
                <a:cxn ang="0">
                  <a:pos x="2382" y="2374"/>
                </a:cxn>
                <a:cxn ang="0">
                  <a:pos x="2377" y="2335"/>
                </a:cxn>
                <a:cxn ang="0">
                  <a:pos x="2382" y="2315"/>
                </a:cxn>
                <a:cxn ang="0">
                  <a:pos x="2391" y="2304"/>
                </a:cxn>
                <a:cxn ang="0">
                  <a:pos x="2405" y="2301"/>
                </a:cxn>
                <a:cxn ang="0">
                  <a:pos x="2473" y="2297"/>
                </a:cxn>
                <a:cxn ang="0">
                  <a:pos x="2525" y="2288"/>
                </a:cxn>
                <a:cxn ang="0">
                  <a:pos x="2879" y="1998"/>
                </a:cxn>
                <a:cxn ang="0">
                  <a:pos x="3155" y="1788"/>
                </a:cxn>
                <a:cxn ang="0">
                  <a:pos x="3488" y="1788"/>
                </a:cxn>
                <a:cxn ang="0">
                  <a:pos x="3573" y="1782"/>
                </a:cxn>
                <a:cxn ang="0">
                  <a:pos x="3746" y="1775"/>
                </a:cxn>
                <a:cxn ang="0">
                  <a:pos x="3155" y="1315"/>
                </a:cxn>
                <a:cxn ang="0">
                  <a:pos x="3149" y="1074"/>
                </a:cxn>
                <a:cxn ang="0">
                  <a:pos x="3157" y="1043"/>
                </a:cxn>
                <a:cxn ang="0">
                  <a:pos x="3159" y="1003"/>
                </a:cxn>
                <a:cxn ang="0">
                  <a:pos x="3148" y="961"/>
                </a:cxn>
                <a:cxn ang="0">
                  <a:pos x="3129" y="934"/>
                </a:cxn>
                <a:cxn ang="0">
                  <a:pos x="3102" y="908"/>
                </a:cxn>
                <a:cxn ang="0">
                  <a:pos x="3062" y="869"/>
                </a:cxn>
                <a:cxn ang="0">
                  <a:pos x="2993" y="778"/>
                </a:cxn>
                <a:cxn ang="0">
                  <a:pos x="2843" y="769"/>
                </a:cxn>
                <a:cxn ang="0">
                  <a:pos x="2735" y="841"/>
                </a:cxn>
                <a:cxn ang="0">
                  <a:pos x="2685" y="876"/>
                </a:cxn>
                <a:cxn ang="0">
                  <a:pos x="2669" y="895"/>
                </a:cxn>
                <a:cxn ang="0">
                  <a:pos x="2631" y="908"/>
                </a:cxn>
                <a:cxn ang="0">
                  <a:pos x="2547" y="938"/>
                </a:cxn>
                <a:cxn ang="0">
                  <a:pos x="2477" y="962"/>
                </a:cxn>
                <a:cxn ang="0">
                  <a:pos x="2450" y="965"/>
                </a:cxn>
                <a:cxn ang="0">
                  <a:pos x="2383" y="960"/>
                </a:cxn>
                <a:cxn ang="0">
                  <a:pos x="2311" y="943"/>
                </a:cxn>
                <a:cxn ang="0">
                  <a:pos x="2205" y="911"/>
                </a:cxn>
                <a:cxn ang="0">
                  <a:pos x="1880" y="841"/>
                </a:cxn>
                <a:cxn ang="0">
                  <a:pos x="1630" y="974"/>
                </a:cxn>
                <a:cxn ang="0">
                  <a:pos x="1249" y="697"/>
                </a:cxn>
                <a:cxn ang="0">
                  <a:pos x="959" y="342"/>
                </a:cxn>
                <a:cxn ang="0">
                  <a:pos x="683" y="368"/>
                </a:cxn>
                <a:cxn ang="0">
                  <a:pos x="302" y="0"/>
                </a:cxn>
                <a:cxn ang="0">
                  <a:pos x="212" y="39"/>
                </a:cxn>
                <a:cxn ang="0">
                  <a:pos x="53" y="0"/>
                </a:cxn>
              </a:cxnLst>
              <a:rect l="0" t="0" r="r" b="b"/>
              <a:pathLst>
                <a:path w="3945" h="2446">
                  <a:moveTo>
                    <a:pt x="171" y="2183"/>
                  </a:moveTo>
                  <a:lnTo>
                    <a:pt x="421" y="2236"/>
                  </a:lnTo>
                  <a:lnTo>
                    <a:pt x="460" y="2301"/>
                  </a:lnTo>
                  <a:lnTo>
                    <a:pt x="526" y="2236"/>
                  </a:lnTo>
                  <a:lnTo>
                    <a:pt x="618" y="2209"/>
                  </a:lnTo>
                  <a:lnTo>
                    <a:pt x="762" y="2275"/>
                  </a:lnTo>
                  <a:lnTo>
                    <a:pt x="769" y="2277"/>
                  </a:lnTo>
                  <a:lnTo>
                    <a:pt x="791" y="2282"/>
                  </a:lnTo>
                  <a:lnTo>
                    <a:pt x="806" y="2284"/>
                  </a:lnTo>
                  <a:lnTo>
                    <a:pt x="824" y="2286"/>
                  </a:lnTo>
                  <a:lnTo>
                    <a:pt x="845" y="2288"/>
                  </a:lnTo>
                  <a:lnTo>
                    <a:pt x="867" y="2288"/>
                  </a:lnTo>
                  <a:lnTo>
                    <a:pt x="891" y="2289"/>
                  </a:lnTo>
                  <a:lnTo>
                    <a:pt x="912" y="2290"/>
                  </a:lnTo>
                  <a:lnTo>
                    <a:pt x="930" y="2292"/>
                  </a:lnTo>
                  <a:lnTo>
                    <a:pt x="945" y="2295"/>
                  </a:lnTo>
                  <a:lnTo>
                    <a:pt x="965" y="2299"/>
                  </a:lnTo>
                  <a:lnTo>
                    <a:pt x="972" y="2301"/>
                  </a:lnTo>
                  <a:lnTo>
                    <a:pt x="1105" y="2341"/>
                  </a:lnTo>
                  <a:lnTo>
                    <a:pt x="1223" y="2420"/>
                  </a:lnTo>
                  <a:lnTo>
                    <a:pt x="1407" y="2328"/>
                  </a:lnTo>
                  <a:lnTo>
                    <a:pt x="1538" y="2196"/>
                  </a:lnTo>
                  <a:lnTo>
                    <a:pt x="1643" y="2157"/>
                  </a:lnTo>
                  <a:lnTo>
                    <a:pt x="1735" y="2091"/>
                  </a:lnTo>
                  <a:lnTo>
                    <a:pt x="1827" y="2223"/>
                  </a:lnTo>
                  <a:lnTo>
                    <a:pt x="1893" y="2262"/>
                  </a:lnTo>
                  <a:lnTo>
                    <a:pt x="1985" y="2170"/>
                  </a:lnTo>
                  <a:lnTo>
                    <a:pt x="2090" y="2026"/>
                  </a:lnTo>
                  <a:lnTo>
                    <a:pt x="2038" y="2262"/>
                  </a:lnTo>
                  <a:lnTo>
                    <a:pt x="2130" y="2328"/>
                  </a:lnTo>
                  <a:lnTo>
                    <a:pt x="2208" y="2315"/>
                  </a:lnTo>
                  <a:lnTo>
                    <a:pt x="2237" y="2347"/>
                  </a:lnTo>
                  <a:lnTo>
                    <a:pt x="2263" y="2374"/>
                  </a:lnTo>
                  <a:lnTo>
                    <a:pt x="2285" y="2396"/>
                  </a:lnTo>
                  <a:lnTo>
                    <a:pt x="2304" y="2414"/>
                  </a:lnTo>
                  <a:lnTo>
                    <a:pt x="2331" y="2438"/>
                  </a:lnTo>
                  <a:lnTo>
                    <a:pt x="2341" y="2446"/>
                  </a:lnTo>
                  <a:lnTo>
                    <a:pt x="2405" y="2446"/>
                  </a:lnTo>
                  <a:lnTo>
                    <a:pt x="2403" y="2440"/>
                  </a:lnTo>
                  <a:lnTo>
                    <a:pt x="2397" y="2423"/>
                  </a:lnTo>
                  <a:lnTo>
                    <a:pt x="2389" y="2400"/>
                  </a:lnTo>
                  <a:lnTo>
                    <a:pt x="2382" y="2374"/>
                  </a:lnTo>
                  <a:lnTo>
                    <a:pt x="2378" y="2360"/>
                  </a:lnTo>
                  <a:lnTo>
                    <a:pt x="2377" y="2347"/>
                  </a:lnTo>
                  <a:lnTo>
                    <a:pt x="2377" y="2335"/>
                  </a:lnTo>
                  <a:lnTo>
                    <a:pt x="2378" y="2324"/>
                  </a:lnTo>
                  <a:lnTo>
                    <a:pt x="2379" y="2318"/>
                  </a:lnTo>
                  <a:lnTo>
                    <a:pt x="2382" y="2315"/>
                  </a:lnTo>
                  <a:lnTo>
                    <a:pt x="2384" y="2310"/>
                  </a:lnTo>
                  <a:lnTo>
                    <a:pt x="2387" y="2308"/>
                  </a:lnTo>
                  <a:lnTo>
                    <a:pt x="2391" y="2304"/>
                  </a:lnTo>
                  <a:lnTo>
                    <a:pt x="2395" y="2303"/>
                  </a:lnTo>
                  <a:lnTo>
                    <a:pt x="2401" y="2302"/>
                  </a:lnTo>
                  <a:lnTo>
                    <a:pt x="2405" y="2301"/>
                  </a:lnTo>
                  <a:lnTo>
                    <a:pt x="2430" y="2301"/>
                  </a:lnTo>
                  <a:lnTo>
                    <a:pt x="2453" y="2299"/>
                  </a:lnTo>
                  <a:lnTo>
                    <a:pt x="2473" y="2297"/>
                  </a:lnTo>
                  <a:lnTo>
                    <a:pt x="2489" y="2295"/>
                  </a:lnTo>
                  <a:lnTo>
                    <a:pt x="2515" y="2290"/>
                  </a:lnTo>
                  <a:lnTo>
                    <a:pt x="2525" y="2288"/>
                  </a:lnTo>
                  <a:lnTo>
                    <a:pt x="2617" y="2275"/>
                  </a:lnTo>
                  <a:lnTo>
                    <a:pt x="2761" y="2144"/>
                  </a:lnTo>
                  <a:lnTo>
                    <a:pt x="2879" y="1998"/>
                  </a:lnTo>
                  <a:lnTo>
                    <a:pt x="2984" y="1946"/>
                  </a:lnTo>
                  <a:lnTo>
                    <a:pt x="3050" y="1867"/>
                  </a:lnTo>
                  <a:lnTo>
                    <a:pt x="3155" y="1788"/>
                  </a:lnTo>
                  <a:lnTo>
                    <a:pt x="3300" y="1788"/>
                  </a:lnTo>
                  <a:lnTo>
                    <a:pt x="3457" y="1788"/>
                  </a:lnTo>
                  <a:lnTo>
                    <a:pt x="3488" y="1788"/>
                  </a:lnTo>
                  <a:lnTo>
                    <a:pt x="3517" y="1786"/>
                  </a:lnTo>
                  <a:lnTo>
                    <a:pt x="3547" y="1785"/>
                  </a:lnTo>
                  <a:lnTo>
                    <a:pt x="3573" y="1782"/>
                  </a:lnTo>
                  <a:lnTo>
                    <a:pt x="3613" y="1778"/>
                  </a:lnTo>
                  <a:lnTo>
                    <a:pt x="3628" y="1775"/>
                  </a:lnTo>
                  <a:lnTo>
                    <a:pt x="3746" y="1775"/>
                  </a:lnTo>
                  <a:lnTo>
                    <a:pt x="3879" y="1630"/>
                  </a:lnTo>
                  <a:lnTo>
                    <a:pt x="3945" y="1604"/>
                  </a:lnTo>
                  <a:lnTo>
                    <a:pt x="3155" y="1315"/>
                  </a:lnTo>
                  <a:lnTo>
                    <a:pt x="3142" y="1092"/>
                  </a:lnTo>
                  <a:lnTo>
                    <a:pt x="3144" y="1087"/>
                  </a:lnTo>
                  <a:lnTo>
                    <a:pt x="3149" y="1074"/>
                  </a:lnTo>
                  <a:lnTo>
                    <a:pt x="3152" y="1065"/>
                  </a:lnTo>
                  <a:lnTo>
                    <a:pt x="3155" y="1055"/>
                  </a:lnTo>
                  <a:lnTo>
                    <a:pt x="3157" y="1043"/>
                  </a:lnTo>
                  <a:lnTo>
                    <a:pt x="3159" y="1030"/>
                  </a:lnTo>
                  <a:lnTo>
                    <a:pt x="3160" y="1017"/>
                  </a:lnTo>
                  <a:lnTo>
                    <a:pt x="3159" y="1003"/>
                  </a:lnTo>
                  <a:lnTo>
                    <a:pt x="3157" y="989"/>
                  </a:lnTo>
                  <a:lnTo>
                    <a:pt x="3154" y="975"/>
                  </a:lnTo>
                  <a:lnTo>
                    <a:pt x="3148" y="961"/>
                  </a:lnTo>
                  <a:lnTo>
                    <a:pt x="3140" y="947"/>
                  </a:lnTo>
                  <a:lnTo>
                    <a:pt x="3135" y="939"/>
                  </a:lnTo>
                  <a:lnTo>
                    <a:pt x="3129" y="934"/>
                  </a:lnTo>
                  <a:lnTo>
                    <a:pt x="3123" y="926"/>
                  </a:lnTo>
                  <a:lnTo>
                    <a:pt x="3116" y="921"/>
                  </a:lnTo>
                  <a:lnTo>
                    <a:pt x="3102" y="908"/>
                  </a:lnTo>
                  <a:lnTo>
                    <a:pt x="3088" y="895"/>
                  </a:lnTo>
                  <a:lnTo>
                    <a:pt x="3075" y="882"/>
                  </a:lnTo>
                  <a:lnTo>
                    <a:pt x="3062" y="869"/>
                  </a:lnTo>
                  <a:lnTo>
                    <a:pt x="3039" y="841"/>
                  </a:lnTo>
                  <a:lnTo>
                    <a:pt x="3020" y="817"/>
                  </a:lnTo>
                  <a:lnTo>
                    <a:pt x="2993" y="778"/>
                  </a:lnTo>
                  <a:lnTo>
                    <a:pt x="2984" y="762"/>
                  </a:lnTo>
                  <a:lnTo>
                    <a:pt x="2853" y="762"/>
                  </a:lnTo>
                  <a:lnTo>
                    <a:pt x="2843" y="769"/>
                  </a:lnTo>
                  <a:lnTo>
                    <a:pt x="2819" y="787"/>
                  </a:lnTo>
                  <a:lnTo>
                    <a:pt x="2781" y="813"/>
                  </a:lnTo>
                  <a:lnTo>
                    <a:pt x="2735" y="841"/>
                  </a:lnTo>
                  <a:lnTo>
                    <a:pt x="2712" y="856"/>
                  </a:lnTo>
                  <a:lnTo>
                    <a:pt x="2697" y="866"/>
                  </a:lnTo>
                  <a:lnTo>
                    <a:pt x="2685" y="876"/>
                  </a:lnTo>
                  <a:lnTo>
                    <a:pt x="2677" y="883"/>
                  </a:lnTo>
                  <a:lnTo>
                    <a:pt x="2670" y="891"/>
                  </a:lnTo>
                  <a:lnTo>
                    <a:pt x="2669" y="895"/>
                  </a:lnTo>
                  <a:lnTo>
                    <a:pt x="2664" y="896"/>
                  </a:lnTo>
                  <a:lnTo>
                    <a:pt x="2651" y="901"/>
                  </a:lnTo>
                  <a:lnTo>
                    <a:pt x="2631" y="908"/>
                  </a:lnTo>
                  <a:lnTo>
                    <a:pt x="2606" y="917"/>
                  </a:lnTo>
                  <a:lnTo>
                    <a:pt x="2578" y="928"/>
                  </a:lnTo>
                  <a:lnTo>
                    <a:pt x="2547" y="938"/>
                  </a:lnTo>
                  <a:lnTo>
                    <a:pt x="2515" y="950"/>
                  </a:lnTo>
                  <a:lnTo>
                    <a:pt x="2485" y="960"/>
                  </a:lnTo>
                  <a:lnTo>
                    <a:pt x="2477" y="962"/>
                  </a:lnTo>
                  <a:lnTo>
                    <a:pt x="2468" y="964"/>
                  </a:lnTo>
                  <a:lnTo>
                    <a:pt x="2460" y="964"/>
                  </a:lnTo>
                  <a:lnTo>
                    <a:pt x="2450" y="965"/>
                  </a:lnTo>
                  <a:lnTo>
                    <a:pt x="2429" y="965"/>
                  </a:lnTo>
                  <a:lnTo>
                    <a:pt x="2407" y="963"/>
                  </a:lnTo>
                  <a:lnTo>
                    <a:pt x="2383" y="960"/>
                  </a:lnTo>
                  <a:lnTo>
                    <a:pt x="2358" y="955"/>
                  </a:lnTo>
                  <a:lnTo>
                    <a:pt x="2335" y="950"/>
                  </a:lnTo>
                  <a:lnTo>
                    <a:pt x="2311" y="943"/>
                  </a:lnTo>
                  <a:lnTo>
                    <a:pt x="2266" y="931"/>
                  </a:lnTo>
                  <a:lnTo>
                    <a:pt x="2230" y="919"/>
                  </a:lnTo>
                  <a:lnTo>
                    <a:pt x="2205" y="911"/>
                  </a:lnTo>
                  <a:lnTo>
                    <a:pt x="2195" y="908"/>
                  </a:lnTo>
                  <a:lnTo>
                    <a:pt x="2011" y="841"/>
                  </a:lnTo>
                  <a:lnTo>
                    <a:pt x="1880" y="841"/>
                  </a:lnTo>
                  <a:lnTo>
                    <a:pt x="1814" y="867"/>
                  </a:lnTo>
                  <a:lnTo>
                    <a:pt x="1788" y="947"/>
                  </a:lnTo>
                  <a:lnTo>
                    <a:pt x="1630" y="974"/>
                  </a:lnTo>
                  <a:lnTo>
                    <a:pt x="1512" y="882"/>
                  </a:lnTo>
                  <a:lnTo>
                    <a:pt x="1381" y="790"/>
                  </a:lnTo>
                  <a:lnTo>
                    <a:pt x="1249" y="697"/>
                  </a:lnTo>
                  <a:lnTo>
                    <a:pt x="1105" y="618"/>
                  </a:lnTo>
                  <a:lnTo>
                    <a:pt x="1051" y="500"/>
                  </a:lnTo>
                  <a:lnTo>
                    <a:pt x="959" y="342"/>
                  </a:lnTo>
                  <a:lnTo>
                    <a:pt x="815" y="224"/>
                  </a:lnTo>
                  <a:lnTo>
                    <a:pt x="697" y="132"/>
                  </a:lnTo>
                  <a:lnTo>
                    <a:pt x="683" y="368"/>
                  </a:lnTo>
                  <a:lnTo>
                    <a:pt x="565" y="105"/>
                  </a:lnTo>
                  <a:lnTo>
                    <a:pt x="408" y="40"/>
                  </a:lnTo>
                  <a:lnTo>
                    <a:pt x="302" y="0"/>
                  </a:lnTo>
                  <a:lnTo>
                    <a:pt x="249" y="23"/>
                  </a:lnTo>
                  <a:lnTo>
                    <a:pt x="222" y="35"/>
                  </a:lnTo>
                  <a:lnTo>
                    <a:pt x="212" y="39"/>
                  </a:lnTo>
                  <a:lnTo>
                    <a:pt x="210" y="40"/>
                  </a:lnTo>
                  <a:lnTo>
                    <a:pt x="145" y="40"/>
                  </a:lnTo>
                  <a:lnTo>
                    <a:pt x="53" y="0"/>
                  </a:lnTo>
                  <a:lnTo>
                    <a:pt x="0" y="0"/>
                  </a:lnTo>
                  <a:lnTo>
                    <a:pt x="171" y="218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E5F800DF-3051-6740-A3AE-F8A71FC14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2896" y="5563190"/>
              <a:ext cx="61400" cy="69239"/>
            </a:xfrm>
            <a:custGeom>
              <a:avLst/>
              <a:gdLst/>
              <a:ahLst/>
              <a:cxnLst>
                <a:cxn ang="0">
                  <a:pos x="3" y="62"/>
                </a:cxn>
                <a:cxn ang="0">
                  <a:pos x="2" y="94"/>
                </a:cxn>
                <a:cxn ang="0">
                  <a:pos x="18" y="115"/>
                </a:cxn>
                <a:cxn ang="0">
                  <a:pos x="25" y="122"/>
                </a:cxn>
                <a:cxn ang="0">
                  <a:pos x="27" y="128"/>
                </a:cxn>
                <a:cxn ang="0">
                  <a:pos x="28" y="145"/>
                </a:cxn>
                <a:cxn ang="0">
                  <a:pos x="44" y="173"/>
                </a:cxn>
                <a:cxn ang="0">
                  <a:pos x="59" y="205"/>
                </a:cxn>
                <a:cxn ang="0">
                  <a:pos x="99" y="213"/>
                </a:cxn>
                <a:cxn ang="0">
                  <a:pos x="123" y="213"/>
                </a:cxn>
                <a:cxn ang="0">
                  <a:pos x="142" y="200"/>
                </a:cxn>
                <a:cxn ang="0">
                  <a:pos x="147" y="185"/>
                </a:cxn>
                <a:cxn ang="0">
                  <a:pos x="155" y="175"/>
                </a:cxn>
                <a:cxn ang="0">
                  <a:pos x="169" y="173"/>
                </a:cxn>
                <a:cxn ang="0">
                  <a:pos x="182" y="174"/>
                </a:cxn>
                <a:cxn ang="0">
                  <a:pos x="186" y="170"/>
                </a:cxn>
                <a:cxn ang="0">
                  <a:pos x="186" y="155"/>
                </a:cxn>
                <a:cxn ang="0">
                  <a:pos x="188" y="148"/>
                </a:cxn>
                <a:cxn ang="0">
                  <a:pos x="186" y="142"/>
                </a:cxn>
                <a:cxn ang="0">
                  <a:pos x="176" y="120"/>
                </a:cxn>
                <a:cxn ang="0">
                  <a:pos x="170" y="110"/>
                </a:cxn>
                <a:cxn ang="0">
                  <a:pos x="150" y="97"/>
                </a:cxn>
                <a:cxn ang="0">
                  <a:pos x="142" y="93"/>
                </a:cxn>
                <a:cxn ang="0">
                  <a:pos x="127" y="80"/>
                </a:cxn>
                <a:cxn ang="0">
                  <a:pos x="120" y="74"/>
                </a:cxn>
                <a:cxn ang="0">
                  <a:pos x="107" y="54"/>
                </a:cxn>
                <a:cxn ang="0">
                  <a:pos x="101" y="45"/>
                </a:cxn>
                <a:cxn ang="0">
                  <a:pos x="97" y="38"/>
                </a:cxn>
                <a:cxn ang="0">
                  <a:pos x="91" y="35"/>
                </a:cxn>
                <a:cxn ang="0">
                  <a:pos x="85" y="35"/>
                </a:cxn>
                <a:cxn ang="0">
                  <a:pos x="84" y="37"/>
                </a:cxn>
                <a:cxn ang="0">
                  <a:pos x="83" y="38"/>
                </a:cxn>
                <a:cxn ang="0">
                  <a:pos x="60" y="26"/>
                </a:cxn>
                <a:cxn ang="0">
                  <a:pos x="44" y="12"/>
                </a:cxn>
                <a:cxn ang="0">
                  <a:pos x="32" y="0"/>
                </a:cxn>
              </a:cxnLst>
              <a:rect l="0" t="0" r="r" b="b"/>
              <a:pathLst>
                <a:path w="188" h="213">
                  <a:moveTo>
                    <a:pt x="0" y="0"/>
                  </a:moveTo>
                  <a:lnTo>
                    <a:pt x="3" y="62"/>
                  </a:lnTo>
                  <a:lnTo>
                    <a:pt x="0" y="89"/>
                  </a:lnTo>
                  <a:lnTo>
                    <a:pt x="2" y="94"/>
                  </a:lnTo>
                  <a:lnTo>
                    <a:pt x="12" y="108"/>
                  </a:lnTo>
                  <a:lnTo>
                    <a:pt x="18" y="115"/>
                  </a:lnTo>
                  <a:lnTo>
                    <a:pt x="22" y="120"/>
                  </a:lnTo>
                  <a:lnTo>
                    <a:pt x="25" y="122"/>
                  </a:lnTo>
                  <a:lnTo>
                    <a:pt x="26" y="126"/>
                  </a:lnTo>
                  <a:lnTo>
                    <a:pt x="27" y="128"/>
                  </a:lnTo>
                  <a:lnTo>
                    <a:pt x="27" y="132"/>
                  </a:lnTo>
                  <a:lnTo>
                    <a:pt x="28" y="145"/>
                  </a:lnTo>
                  <a:lnTo>
                    <a:pt x="29" y="152"/>
                  </a:lnTo>
                  <a:lnTo>
                    <a:pt x="44" y="173"/>
                  </a:lnTo>
                  <a:lnTo>
                    <a:pt x="50" y="185"/>
                  </a:lnTo>
                  <a:lnTo>
                    <a:pt x="59" y="205"/>
                  </a:lnTo>
                  <a:lnTo>
                    <a:pt x="70" y="213"/>
                  </a:lnTo>
                  <a:lnTo>
                    <a:pt x="99" y="213"/>
                  </a:lnTo>
                  <a:lnTo>
                    <a:pt x="109" y="213"/>
                  </a:lnTo>
                  <a:lnTo>
                    <a:pt x="123" y="213"/>
                  </a:lnTo>
                  <a:lnTo>
                    <a:pt x="140" y="205"/>
                  </a:lnTo>
                  <a:lnTo>
                    <a:pt x="142" y="200"/>
                  </a:lnTo>
                  <a:lnTo>
                    <a:pt x="145" y="191"/>
                  </a:lnTo>
                  <a:lnTo>
                    <a:pt x="147" y="185"/>
                  </a:lnTo>
                  <a:lnTo>
                    <a:pt x="151" y="180"/>
                  </a:lnTo>
                  <a:lnTo>
                    <a:pt x="155" y="175"/>
                  </a:lnTo>
                  <a:lnTo>
                    <a:pt x="158" y="173"/>
                  </a:lnTo>
                  <a:lnTo>
                    <a:pt x="169" y="173"/>
                  </a:lnTo>
                  <a:lnTo>
                    <a:pt x="178" y="174"/>
                  </a:lnTo>
                  <a:lnTo>
                    <a:pt x="182" y="174"/>
                  </a:lnTo>
                  <a:lnTo>
                    <a:pt x="184" y="173"/>
                  </a:lnTo>
                  <a:lnTo>
                    <a:pt x="186" y="170"/>
                  </a:lnTo>
                  <a:lnTo>
                    <a:pt x="186" y="165"/>
                  </a:lnTo>
                  <a:lnTo>
                    <a:pt x="186" y="155"/>
                  </a:lnTo>
                  <a:lnTo>
                    <a:pt x="188" y="149"/>
                  </a:lnTo>
                  <a:lnTo>
                    <a:pt x="188" y="148"/>
                  </a:lnTo>
                  <a:lnTo>
                    <a:pt x="188" y="145"/>
                  </a:lnTo>
                  <a:lnTo>
                    <a:pt x="186" y="142"/>
                  </a:lnTo>
                  <a:lnTo>
                    <a:pt x="184" y="137"/>
                  </a:lnTo>
                  <a:lnTo>
                    <a:pt x="176" y="120"/>
                  </a:lnTo>
                  <a:lnTo>
                    <a:pt x="172" y="114"/>
                  </a:lnTo>
                  <a:lnTo>
                    <a:pt x="170" y="110"/>
                  </a:lnTo>
                  <a:lnTo>
                    <a:pt x="157" y="102"/>
                  </a:lnTo>
                  <a:lnTo>
                    <a:pt x="150" y="97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5" y="85"/>
                  </a:lnTo>
                  <a:lnTo>
                    <a:pt x="127" y="80"/>
                  </a:lnTo>
                  <a:lnTo>
                    <a:pt x="123" y="77"/>
                  </a:lnTo>
                  <a:lnTo>
                    <a:pt x="120" y="74"/>
                  </a:lnTo>
                  <a:lnTo>
                    <a:pt x="117" y="68"/>
                  </a:lnTo>
                  <a:lnTo>
                    <a:pt x="107" y="54"/>
                  </a:lnTo>
                  <a:lnTo>
                    <a:pt x="103" y="48"/>
                  </a:lnTo>
                  <a:lnTo>
                    <a:pt x="101" y="45"/>
                  </a:lnTo>
                  <a:lnTo>
                    <a:pt x="99" y="41"/>
                  </a:lnTo>
                  <a:lnTo>
                    <a:pt x="97" y="38"/>
                  </a:lnTo>
                  <a:lnTo>
                    <a:pt x="93" y="36"/>
                  </a:lnTo>
                  <a:lnTo>
                    <a:pt x="91" y="35"/>
                  </a:lnTo>
                  <a:lnTo>
                    <a:pt x="87" y="34"/>
                  </a:lnTo>
                  <a:lnTo>
                    <a:pt x="85" y="35"/>
                  </a:lnTo>
                  <a:lnTo>
                    <a:pt x="84" y="36"/>
                  </a:lnTo>
                  <a:lnTo>
                    <a:pt x="84" y="37"/>
                  </a:lnTo>
                  <a:lnTo>
                    <a:pt x="84" y="37"/>
                  </a:lnTo>
                  <a:lnTo>
                    <a:pt x="83" y="38"/>
                  </a:lnTo>
                  <a:lnTo>
                    <a:pt x="73" y="34"/>
                  </a:lnTo>
                  <a:lnTo>
                    <a:pt x="60" y="26"/>
                  </a:lnTo>
                  <a:lnTo>
                    <a:pt x="50" y="18"/>
                  </a:lnTo>
                  <a:lnTo>
                    <a:pt x="44" y="12"/>
                  </a:lnTo>
                  <a:lnTo>
                    <a:pt x="41" y="10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90" name="Freeform 15">
              <a:extLst>
                <a:ext uri="{FF2B5EF4-FFF2-40B4-BE49-F238E27FC236}">
                  <a16:creationId xmlns:a16="http://schemas.microsoft.com/office/drawing/2014/main" id="{A561D48B-3DAD-7B48-8EAF-A63D9A249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63" y="5581480"/>
              <a:ext cx="36579" cy="71851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7" y="55"/>
                </a:cxn>
                <a:cxn ang="0">
                  <a:pos x="6" y="59"/>
                </a:cxn>
                <a:cxn ang="0">
                  <a:pos x="3" y="68"/>
                </a:cxn>
                <a:cxn ang="0">
                  <a:pos x="1" y="80"/>
                </a:cxn>
                <a:cxn ang="0">
                  <a:pos x="0" y="93"/>
                </a:cxn>
                <a:cxn ang="0">
                  <a:pos x="0" y="114"/>
                </a:cxn>
                <a:cxn ang="0">
                  <a:pos x="2" y="141"/>
                </a:cxn>
                <a:cxn ang="0">
                  <a:pos x="3" y="166"/>
                </a:cxn>
                <a:cxn ang="0">
                  <a:pos x="5" y="177"/>
                </a:cxn>
                <a:cxn ang="0">
                  <a:pos x="7" y="181"/>
                </a:cxn>
                <a:cxn ang="0">
                  <a:pos x="14" y="197"/>
                </a:cxn>
                <a:cxn ang="0">
                  <a:pos x="18" y="201"/>
                </a:cxn>
                <a:cxn ang="0">
                  <a:pos x="22" y="205"/>
                </a:cxn>
                <a:cxn ang="0">
                  <a:pos x="27" y="208"/>
                </a:cxn>
                <a:cxn ang="0">
                  <a:pos x="32" y="212"/>
                </a:cxn>
                <a:cxn ang="0">
                  <a:pos x="39" y="216"/>
                </a:cxn>
                <a:cxn ang="0">
                  <a:pos x="42" y="217"/>
                </a:cxn>
                <a:cxn ang="0">
                  <a:pos x="42" y="216"/>
                </a:cxn>
                <a:cxn ang="0">
                  <a:pos x="42" y="211"/>
                </a:cxn>
                <a:cxn ang="0">
                  <a:pos x="44" y="208"/>
                </a:cxn>
                <a:cxn ang="0">
                  <a:pos x="46" y="205"/>
                </a:cxn>
                <a:cxn ang="0">
                  <a:pos x="48" y="203"/>
                </a:cxn>
                <a:cxn ang="0">
                  <a:pos x="53" y="199"/>
                </a:cxn>
                <a:cxn ang="0">
                  <a:pos x="65" y="193"/>
                </a:cxn>
                <a:cxn ang="0">
                  <a:pos x="80" y="184"/>
                </a:cxn>
                <a:cxn ang="0">
                  <a:pos x="98" y="170"/>
                </a:cxn>
                <a:cxn ang="0">
                  <a:pos x="103" y="164"/>
                </a:cxn>
                <a:cxn ang="0">
                  <a:pos x="104" y="165"/>
                </a:cxn>
                <a:cxn ang="0">
                  <a:pos x="105" y="165"/>
                </a:cxn>
                <a:cxn ang="0">
                  <a:pos x="106" y="161"/>
                </a:cxn>
                <a:cxn ang="0">
                  <a:pos x="109" y="151"/>
                </a:cxn>
                <a:cxn ang="0">
                  <a:pos x="111" y="128"/>
                </a:cxn>
                <a:cxn ang="0">
                  <a:pos x="111" y="121"/>
                </a:cxn>
                <a:cxn ang="0">
                  <a:pos x="107" y="115"/>
                </a:cxn>
                <a:cxn ang="0">
                  <a:pos x="96" y="101"/>
                </a:cxn>
                <a:cxn ang="0">
                  <a:pos x="85" y="86"/>
                </a:cxn>
                <a:cxn ang="0">
                  <a:pos x="83" y="80"/>
                </a:cxn>
                <a:cxn ang="0">
                  <a:pos x="85" y="57"/>
                </a:cxn>
                <a:cxn ang="0">
                  <a:pos x="76" y="37"/>
                </a:cxn>
                <a:cxn ang="0">
                  <a:pos x="55" y="0"/>
                </a:cxn>
              </a:cxnLst>
              <a:rect l="0" t="0" r="r" b="b"/>
              <a:pathLst>
                <a:path w="111" h="217">
                  <a:moveTo>
                    <a:pt x="55" y="0"/>
                  </a:moveTo>
                  <a:lnTo>
                    <a:pt x="7" y="55"/>
                  </a:lnTo>
                  <a:lnTo>
                    <a:pt x="6" y="59"/>
                  </a:lnTo>
                  <a:lnTo>
                    <a:pt x="3" y="68"/>
                  </a:lnTo>
                  <a:lnTo>
                    <a:pt x="1" y="80"/>
                  </a:lnTo>
                  <a:lnTo>
                    <a:pt x="0" y="93"/>
                  </a:lnTo>
                  <a:lnTo>
                    <a:pt x="0" y="114"/>
                  </a:lnTo>
                  <a:lnTo>
                    <a:pt x="2" y="141"/>
                  </a:lnTo>
                  <a:lnTo>
                    <a:pt x="3" y="166"/>
                  </a:lnTo>
                  <a:lnTo>
                    <a:pt x="5" y="177"/>
                  </a:lnTo>
                  <a:lnTo>
                    <a:pt x="7" y="181"/>
                  </a:lnTo>
                  <a:lnTo>
                    <a:pt x="14" y="197"/>
                  </a:lnTo>
                  <a:lnTo>
                    <a:pt x="18" y="201"/>
                  </a:lnTo>
                  <a:lnTo>
                    <a:pt x="22" y="205"/>
                  </a:lnTo>
                  <a:lnTo>
                    <a:pt x="27" y="208"/>
                  </a:lnTo>
                  <a:lnTo>
                    <a:pt x="32" y="212"/>
                  </a:lnTo>
                  <a:lnTo>
                    <a:pt x="39" y="216"/>
                  </a:lnTo>
                  <a:lnTo>
                    <a:pt x="42" y="217"/>
                  </a:lnTo>
                  <a:lnTo>
                    <a:pt x="42" y="216"/>
                  </a:lnTo>
                  <a:lnTo>
                    <a:pt x="42" y="211"/>
                  </a:lnTo>
                  <a:lnTo>
                    <a:pt x="44" y="208"/>
                  </a:lnTo>
                  <a:lnTo>
                    <a:pt x="46" y="205"/>
                  </a:lnTo>
                  <a:lnTo>
                    <a:pt x="48" y="203"/>
                  </a:lnTo>
                  <a:lnTo>
                    <a:pt x="53" y="199"/>
                  </a:lnTo>
                  <a:lnTo>
                    <a:pt x="65" y="193"/>
                  </a:lnTo>
                  <a:lnTo>
                    <a:pt x="80" y="184"/>
                  </a:lnTo>
                  <a:lnTo>
                    <a:pt x="98" y="170"/>
                  </a:lnTo>
                  <a:lnTo>
                    <a:pt x="103" y="164"/>
                  </a:lnTo>
                  <a:lnTo>
                    <a:pt x="104" y="165"/>
                  </a:lnTo>
                  <a:lnTo>
                    <a:pt x="105" y="165"/>
                  </a:lnTo>
                  <a:lnTo>
                    <a:pt x="106" y="161"/>
                  </a:lnTo>
                  <a:lnTo>
                    <a:pt x="109" y="151"/>
                  </a:lnTo>
                  <a:lnTo>
                    <a:pt x="111" y="128"/>
                  </a:lnTo>
                  <a:lnTo>
                    <a:pt x="111" y="121"/>
                  </a:lnTo>
                  <a:lnTo>
                    <a:pt x="107" y="115"/>
                  </a:lnTo>
                  <a:lnTo>
                    <a:pt x="96" y="101"/>
                  </a:lnTo>
                  <a:lnTo>
                    <a:pt x="85" y="86"/>
                  </a:lnTo>
                  <a:lnTo>
                    <a:pt x="83" y="80"/>
                  </a:lnTo>
                  <a:lnTo>
                    <a:pt x="85" y="57"/>
                  </a:lnTo>
                  <a:lnTo>
                    <a:pt x="76" y="3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B7164F16-850F-8A42-A16D-2C4A311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9625" y="5719957"/>
              <a:ext cx="501654" cy="495121"/>
            </a:xfrm>
            <a:custGeom>
              <a:avLst/>
              <a:gdLst/>
              <a:ahLst/>
              <a:cxnLst>
                <a:cxn ang="0">
                  <a:pos x="370" y="151"/>
                </a:cxn>
                <a:cxn ang="0">
                  <a:pos x="520" y="233"/>
                </a:cxn>
                <a:cxn ang="0">
                  <a:pos x="653" y="268"/>
                </a:cxn>
                <a:cxn ang="0">
                  <a:pos x="713" y="250"/>
                </a:cxn>
                <a:cxn ang="0">
                  <a:pos x="772" y="240"/>
                </a:cxn>
                <a:cxn ang="0">
                  <a:pos x="802" y="222"/>
                </a:cxn>
                <a:cxn ang="0">
                  <a:pos x="892" y="166"/>
                </a:cxn>
                <a:cxn ang="0">
                  <a:pos x="981" y="164"/>
                </a:cxn>
                <a:cxn ang="0">
                  <a:pos x="1129" y="155"/>
                </a:cxn>
                <a:cxn ang="0">
                  <a:pos x="1178" y="100"/>
                </a:cxn>
                <a:cxn ang="0">
                  <a:pos x="1245" y="78"/>
                </a:cxn>
                <a:cxn ang="0">
                  <a:pos x="1307" y="60"/>
                </a:cxn>
                <a:cxn ang="0">
                  <a:pos x="1331" y="28"/>
                </a:cxn>
                <a:cxn ang="0">
                  <a:pos x="1356" y="18"/>
                </a:cxn>
                <a:cxn ang="0">
                  <a:pos x="1364" y="0"/>
                </a:cxn>
                <a:cxn ang="0">
                  <a:pos x="1423" y="33"/>
                </a:cxn>
                <a:cxn ang="0">
                  <a:pos x="1472" y="90"/>
                </a:cxn>
                <a:cxn ang="0">
                  <a:pos x="1494" y="158"/>
                </a:cxn>
                <a:cxn ang="0">
                  <a:pos x="1498" y="216"/>
                </a:cxn>
                <a:cxn ang="0">
                  <a:pos x="1504" y="273"/>
                </a:cxn>
                <a:cxn ang="0">
                  <a:pos x="1534" y="374"/>
                </a:cxn>
                <a:cxn ang="0">
                  <a:pos x="1521" y="453"/>
                </a:cxn>
                <a:cxn ang="0">
                  <a:pos x="1497" y="614"/>
                </a:cxn>
                <a:cxn ang="0">
                  <a:pos x="1492" y="693"/>
                </a:cxn>
                <a:cxn ang="0">
                  <a:pos x="1445" y="741"/>
                </a:cxn>
                <a:cxn ang="0">
                  <a:pos x="1393" y="785"/>
                </a:cxn>
                <a:cxn ang="0">
                  <a:pos x="1374" y="851"/>
                </a:cxn>
                <a:cxn ang="0">
                  <a:pos x="1355" y="922"/>
                </a:cxn>
                <a:cxn ang="0">
                  <a:pos x="1303" y="988"/>
                </a:cxn>
                <a:cxn ang="0">
                  <a:pos x="1263" y="1105"/>
                </a:cxn>
                <a:cxn ang="0">
                  <a:pos x="1153" y="1296"/>
                </a:cxn>
                <a:cxn ang="0">
                  <a:pos x="1121" y="1309"/>
                </a:cxn>
                <a:cxn ang="0">
                  <a:pos x="1081" y="1380"/>
                </a:cxn>
                <a:cxn ang="0">
                  <a:pos x="1008" y="1497"/>
                </a:cxn>
                <a:cxn ang="0">
                  <a:pos x="932" y="1511"/>
                </a:cxn>
                <a:cxn ang="0">
                  <a:pos x="877" y="1479"/>
                </a:cxn>
                <a:cxn ang="0">
                  <a:pos x="824" y="1464"/>
                </a:cxn>
                <a:cxn ang="0">
                  <a:pos x="782" y="1479"/>
                </a:cxn>
                <a:cxn ang="0">
                  <a:pos x="734" y="1500"/>
                </a:cxn>
                <a:cxn ang="0">
                  <a:pos x="713" y="1517"/>
                </a:cxn>
                <a:cxn ang="0">
                  <a:pos x="658" y="1473"/>
                </a:cxn>
                <a:cxn ang="0">
                  <a:pos x="623" y="1427"/>
                </a:cxn>
                <a:cxn ang="0">
                  <a:pos x="623" y="1415"/>
                </a:cxn>
                <a:cxn ang="0">
                  <a:pos x="527" y="1348"/>
                </a:cxn>
                <a:cxn ang="0">
                  <a:pos x="460" y="1297"/>
                </a:cxn>
                <a:cxn ang="0">
                  <a:pos x="388" y="1203"/>
                </a:cxn>
                <a:cxn ang="0">
                  <a:pos x="378" y="1175"/>
                </a:cxn>
                <a:cxn ang="0">
                  <a:pos x="309" y="1124"/>
                </a:cxn>
                <a:cxn ang="0">
                  <a:pos x="271" y="1084"/>
                </a:cxn>
                <a:cxn ang="0">
                  <a:pos x="269" y="1028"/>
                </a:cxn>
                <a:cxn ang="0">
                  <a:pos x="294" y="870"/>
                </a:cxn>
                <a:cxn ang="0">
                  <a:pos x="278" y="734"/>
                </a:cxn>
                <a:cxn ang="0">
                  <a:pos x="272" y="706"/>
                </a:cxn>
                <a:cxn ang="0">
                  <a:pos x="216" y="697"/>
                </a:cxn>
                <a:cxn ang="0">
                  <a:pos x="167" y="675"/>
                </a:cxn>
                <a:cxn ang="0">
                  <a:pos x="58" y="573"/>
                </a:cxn>
                <a:cxn ang="0">
                  <a:pos x="62" y="503"/>
                </a:cxn>
                <a:cxn ang="0">
                  <a:pos x="48" y="346"/>
                </a:cxn>
                <a:cxn ang="0">
                  <a:pos x="22" y="124"/>
                </a:cxn>
              </a:cxnLst>
              <a:rect l="0" t="0" r="r" b="b"/>
              <a:pathLst>
                <a:path w="1536" h="1517">
                  <a:moveTo>
                    <a:pt x="84" y="78"/>
                  </a:moveTo>
                  <a:lnTo>
                    <a:pt x="173" y="78"/>
                  </a:lnTo>
                  <a:lnTo>
                    <a:pt x="263" y="90"/>
                  </a:lnTo>
                  <a:lnTo>
                    <a:pt x="329" y="125"/>
                  </a:lnTo>
                  <a:lnTo>
                    <a:pt x="350" y="139"/>
                  </a:lnTo>
                  <a:lnTo>
                    <a:pt x="370" y="151"/>
                  </a:lnTo>
                  <a:lnTo>
                    <a:pt x="387" y="161"/>
                  </a:lnTo>
                  <a:lnTo>
                    <a:pt x="402" y="168"/>
                  </a:lnTo>
                  <a:lnTo>
                    <a:pt x="424" y="177"/>
                  </a:lnTo>
                  <a:lnTo>
                    <a:pt x="431" y="179"/>
                  </a:lnTo>
                  <a:lnTo>
                    <a:pt x="478" y="215"/>
                  </a:lnTo>
                  <a:lnTo>
                    <a:pt x="520" y="233"/>
                  </a:lnTo>
                  <a:lnTo>
                    <a:pt x="556" y="263"/>
                  </a:lnTo>
                  <a:lnTo>
                    <a:pt x="557" y="263"/>
                  </a:lnTo>
                  <a:lnTo>
                    <a:pt x="564" y="266"/>
                  </a:lnTo>
                  <a:lnTo>
                    <a:pt x="582" y="268"/>
                  </a:lnTo>
                  <a:lnTo>
                    <a:pt x="616" y="269"/>
                  </a:lnTo>
                  <a:lnTo>
                    <a:pt x="653" y="268"/>
                  </a:lnTo>
                  <a:lnTo>
                    <a:pt x="677" y="266"/>
                  </a:lnTo>
                  <a:lnTo>
                    <a:pt x="689" y="263"/>
                  </a:lnTo>
                  <a:lnTo>
                    <a:pt x="694" y="263"/>
                  </a:lnTo>
                  <a:lnTo>
                    <a:pt x="696" y="260"/>
                  </a:lnTo>
                  <a:lnTo>
                    <a:pt x="706" y="254"/>
                  </a:lnTo>
                  <a:lnTo>
                    <a:pt x="713" y="250"/>
                  </a:lnTo>
                  <a:lnTo>
                    <a:pt x="721" y="248"/>
                  </a:lnTo>
                  <a:lnTo>
                    <a:pt x="730" y="246"/>
                  </a:lnTo>
                  <a:lnTo>
                    <a:pt x="741" y="244"/>
                  </a:lnTo>
                  <a:lnTo>
                    <a:pt x="752" y="244"/>
                  </a:lnTo>
                  <a:lnTo>
                    <a:pt x="762" y="242"/>
                  </a:lnTo>
                  <a:lnTo>
                    <a:pt x="772" y="240"/>
                  </a:lnTo>
                  <a:lnTo>
                    <a:pt x="779" y="236"/>
                  </a:lnTo>
                  <a:lnTo>
                    <a:pt x="791" y="230"/>
                  </a:lnTo>
                  <a:lnTo>
                    <a:pt x="795" y="227"/>
                  </a:lnTo>
                  <a:lnTo>
                    <a:pt x="794" y="228"/>
                  </a:lnTo>
                  <a:lnTo>
                    <a:pt x="794" y="227"/>
                  </a:lnTo>
                  <a:lnTo>
                    <a:pt x="802" y="222"/>
                  </a:lnTo>
                  <a:lnTo>
                    <a:pt x="825" y="209"/>
                  </a:lnTo>
                  <a:lnTo>
                    <a:pt x="853" y="192"/>
                  </a:lnTo>
                  <a:lnTo>
                    <a:pt x="873" y="179"/>
                  </a:lnTo>
                  <a:lnTo>
                    <a:pt x="886" y="170"/>
                  </a:lnTo>
                  <a:lnTo>
                    <a:pt x="891" y="168"/>
                  </a:lnTo>
                  <a:lnTo>
                    <a:pt x="892" y="166"/>
                  </a:lnTo>
                  <a:lnTo>
                    <a:pt x="898" y="164"/>
                  </a:lnTo>
                  <a:lnTo>
                    <a:pt x="911" y="162"/>
                  </a:lnTo>
                  <a:lnTo>
                    <a:pt x="932" y="162"/>
                  </a:lnTo>
                  <a:lnTo>
                    <a:pt x="952" y="162"/>
                  </a:lnTo>
                  <a:lnTo>
                    <a:pt x="967" y="162"/>
                  </a:lnTo>
                  <a:lnTo>
                    <a:pt x="981" y="164"/>
                  </a:lnTo>
                  <a:lnTo>
                    <a:pt x="1004" y="168"/>
                  </a:lnTo>
                  <a:lnTo>
                    <a:pt x="1032" y="171"/>
                  </a:lnTo>
                  <a:lnTo>
                    <a:pt x="1053" y="172"/>
                  </a:lnTo>
                  <a:lnTo>
                    <a:pt x="1066" y="174"/>
                  </a:lnTo>
                  <a:lnTo>
                    <a:pt x="1070" y="174"/>
                  </a:lnTo>
                  <a:lnTo>
                    <a:pt x="1129" y="155"/>
                  </a:lnTo>
                  <a:lnTo>
                    <a:pt x="1153" y="125"/>
                  </a:lnTo>
                  <a:lnTo>
                    <a:pt x="1154" y="123"/>
                  </a:lnTo>
                  <a:lnTo>
                    <a:pt x="1158" y="114"/>
                  </a:lnTo>
                  <a:lnTo>
                    <a:pt x="1163" y="110"/>
                  </a:lnTo>
                  <a:lnTo>
                    <a:pt x="1168" y="105"/>
                  </a:lnTo>
                  <a:lnTo>
                    <a:pt x="1178" y="100"/>
                  </a:lnTo>
                  <a:lnTo>
                    <a:pt x="1190" y="96"/>
                  </a:lnTo>
                  <a:lnTo>
                    <a:pt x="1211" y="87"/>
                  </a:lnTo>
                  <a:lnTo>
                    <a:pt x="1224" y="81"/>
                  </a:lnTo>
                  <a:lnTo>
                    <a:pt x="1231" y="80"/>
                  </a:lnTo>
                  <a:lnTo>
                    <a:pt x="1237" y="79"/>
                  </a:lnTo>
                  <a:lnTo>
                    <a:pt x="1245" y="78"/>
                  </a:lnTo>
                  <a:lnTo>
                    <a:pt x="1255" y="78"/>
                  </a:lnTo>
                  <a:lnTo>
                    <a:pt x="1270" y="78"/>
                  </a:lnTo>
                  <a:lnTo>
                    <a:pt x="1276" y="76"/>
                  </a:lnTo>
                  <a:lnTo>
                    <a:pt x="1282" y="72"/>
                  </a:lnTo>
                  <a:lnTo>
                    <a:pt x="1297" y="66"/>
                  </a:lnTo>
                  <a:lnTo>
                    <a:pt x="1307" y="60"/>
                  </a:lnTo>
                  <a:lnTo>
                    <a:pt x="1312" y="54"/>
                  </a:lnTo>
                  <a:lnTo>
                    <a:pt x="1317" y="48"/>
                  </a:lnTo>
                  <a:lnTo>
                    <a:pt x="1321" y="42"/>
                  </a:lnTo>
                  <a:lnTo>
                    <a:pt x="1324" y="37"/>
                  </a:lnTo>
                  <a:lnTo>
                    <a:pt x="1329" y="31"/>
                  </a:lnTo>
                  <a:lnTo>
                    <a:pt x="1331" y="28"/>
                  </a:lnTo>
                  <a:lnTo>
                    <a:pt x="1335" y="27"/>
                  </a:lnTo>
                  <a:lnTo>
                    <a:pt x="1340" y="25"/>
                  </a:lnTo>
                  <a:lnTo>
                    <a:pt x="1344" y="24"/>
                  </a:lnTo>
                  <a:lnTo>
                    <a:pt x="1350" y="22"/>
                  </a:lnTo>
                  <a:lnTo>
                    <a:pt x="1354" y="20"/>
                  </a:lnTo>
                  <a:lnTo>
                    <a:pt x="1356" y="18"/>
                  </a:lnTo>
                  <a:lnTo>
                    <a:pt x="1359" y="15"/>
                  </a:lnTo>
                  <a:lnTo>
                    <a:pt x="1360" y="9"/>
                  </a:lnTo>
                  <a:lnTo>
                    <a:pt x="1361" y="5"/>
                  </a:lnTo>
                  <a:lnTo>
                    <a:pt x="1362" y="2"/>
                  </a:lnTo>
                  <a:lnTo>
                    <a:pt x="1363" y="1"/>
                  </a:lnTo>
                  <a:lnTo>
                    <a:pt x="1364" y="0"/>
                  </a:lnTo>
                  <a:lnTo>
                    <a:pt x="1367" y="0"/>
                  </a:lnTo>
                  <a:lnTo>
                    <a:pt x="1374" y="4"/>
                  </a:lnTo>
                  <a:lnTo>
                    <a:pt x="1387" y="12"/>
                  </a:lnTo>
                  <a:lnTo>
                    <a:pt x="1401" y="21"/>
                  </a:lnTo>
                  <a:lnTo>
                    <a:pt x="1413" y="28"/>
                  </a:lnTo>
                  <a:lnTo>
                    <a:pt x="1423" y="33"/>
                  </a:lnTo>
                  <a:lnTo>
                    <a:pt x="1432" y="37"/>
                  </a:lnTo>
                  <a:lnTo>
                    <a:pt x="1439" y="40"/>
                  </a:lnTo>
                  <a:lnTo>
                    <a:pt x="1446" y="46"/>
                  </a:lnTo>
                  <a:lnTo>
                    <a:pt x="1452" y="54"/>
                  </a:lnTo>
                  <a:lnTo>
                    <a:pt x="1459" y="66"/>
                  </a:lnTo>
                  <a:lnTo>
                    <a:pt x="1472" y="90"/>
                  </a:lnTo>
                  <a:lnTo>
                    <a:pt x="1482" y="109"/>
                  </a:lnTo>
                  <a:lnTo>
                    <a:pt x="1491" y="122"/>
                  </a:lnTo>
                  <a:lnTo>
                    <a:pt x="1494" y="125"/>
                  </a:lnTo>
                  <a:lnTo>
                    <a:pt x="1494" y="129"/>
                  </a:lnTo>
                  <a:lnTo>
                    <a:pt x="1494" y="139"/>
                  </a:lnTo>
                  <a:lnTo>
                    <a:pt x="1494" y="158"/>
                  </a:lnTo>
                  <a:lnTo>
                    <a:pt x="1494" y="185"/>
                  </a:lnTo>
                  <a:lnTo>
                    <a:pt x="1494" y="197"/>
                  </a:lnTo>
                  <a:lnTo>
                    <a:pt x="1495" y="205"/>
                  </a:lnTo>
                  <a:lnTo>
                    <a:pt x="1495" y="210"/>
                  </a:lnTo>
                  <a:lnTo>
                    <a:pt x="1497" y="212"/>
                  </a:lnTo>
                  <a:lnTo>
                    <a:pt x="1498" y="216"/>
                  </a:lnTo>
                  <a:lnTo>
                    <a:pt x="1499" y="221"/>
                  </a:lnTo>
                  <a:lnTo>
                    <a:pt x="1500" y="230"/>
                  </a:lnTo>
                  <a:lnTo>
                    <a:pt x="1500" y="244"/>
                  </a:lnTo>
                  <a:lnTo>
                    <a:pt x="1500" y="254"/>
                  </a:lnTo>
                  <a:lnTo>
                    <a:pt x="1501" y="263"/>
                  </a:lnTo>
                  <a:lnTo>
                    <a:pt x="1504" y="273"/>
                  </a:lnTo>
                  <a:lnTo>
                    <a:pt x="1506" y="282"/>
                  </a:lnTo>
                  <a:lnTo>
                    <a:pt x="1512" y="302"/>
                  </a:lnTo>
                  <a:lnTo>
                    <a:pt x="1518" y="321"/>
                  </a:lnTo>
                  <a:lnTo>
                    <a:pt x="1525" y="340"/>
                  </a:lnTo>
                  <a:lnTo>
                    <a:pt x="1531" y="358"/>
                  </a:lnTo>
                  <a:lnTo>
                    <a:pt x="1534" y="374"/>
                  </a:lnTo>
                  <a:lnTo>
                    <a:pt x="1536" y="388"/>
                  </a:lnTo>
                  <a:lnTo>
                    <a:pt x="1536" y="401"/>
                  </a:lnTo>
                  <a:lnTo>
                    <a:pt x="1533" y="414"/>
                  </a:lnTo>
                  <a:lnTo>
                    <a:pt x="1531" y="426"/>
                  </a:lnTo>
                  <a:lnTo>
                    <a:pt x="1527" y="438"/>
                  </a:lnTo>
                  <a:lnTo>
                    <a:pt x="1521" y="453"/>
                  </a:lnTo>
                  <a:lnTo>
                    <a:pt x="1518" y="460"/>
                  </a:lnTo>
                  <a:lnTo>
                    <a:pt x="1506" y="508"/>
                  </a:lnTo>
                  <a:lnTo>
                    <a:pt x="1494" y="574"/>
                  </a:lnTo>
                  <a:lnTo>
                    <a:pt x="1495" y="582"/>
                  </a:lnTo>
                  <a:lnTo>
                    <a:pt x="1497" y="601"/>
                  </a:lnTo>
                  <a:lnTo>
                    <a:pt x="1497" y="614"/>
                  </a:lnTo>
                  <a:lnTo>
                    <a:pt x="1497" y="627"/>
                  </a:lnTo>
                  <a:lnTo>
                    <a:pt x="1495" y="639"/>
                  </a:lnTo>
                  <a:lnTo>
                    <a:pt x="1494" y="652"/>
                  </a:lnTo>
                  <a:lnTo>
                    <a:pt x="1493" y="671"/>
                  </a:lnTo>
                  <a:lnTo>
                    <a:pt x="1493" y="686"/>
                  </a:lnTo>
                  <a:lnTo>
                    <a:pt x="1492" y="693"/>
                  </a:lnTo>
                  <a:lnTo>
                    <a:pt x="1488" y="701"/>
                  </a:lnTo>
                  <a:lnTo>
                    <a:pt x="1481" y="708"/>
                  </a:lnTo>
                  <a:lnTo>
                    <a:pt x="1471" y="717"/>
                  </a:lnTo>
                  <a:lnTo>
                    <a:pt x="1459" y="726"/>
                  </a:lnTo>
                  <a:lnTo>
                    <a:pt x="1451" y="734"/>
                  </a:lnTo>
                  <a:lnTo>
                    <a:pt x="1445" y="741"/>
                  </a:lnTo>
                  <a:lnTo>
                    <a:pt x="1440" y="748"/>
                  </a:lnTo>
                  <a:lnTo>
                    <a:pt x="1435" y="757"/>
                  </a:lnTo>
                  <a:lnTo>
                    <a:pt x="1429" y="763"/>
                  </a:lnTo>
                  <a:lnTo>
                    <a:pt x="1422" y="770"/>
                  </a:lnTo>
                  <a:lnTo>
                    <a:pt x="1410" y="777"/>
                  </a:lnTo>
                  <a:lnTo>
                    <a:pt x="1393" y="785"/>
                  </a:lnTo>
                  <a:lnTo>
                    <a:pt x="1387" y="787"/>
                  </a:lnTo>
                  <a:lnTo>
                    <a:pt x="1386" y="794"/>
                  </a:lnTo>
                  <a:lnTo>
                    <a:pt x="1381" y="812"/>
                  </a:lnTo>
                  <a:lnTo>
                    <a:pt x="1377" y="826"/>
                  </a:lnTo>
                  <a:lnTo>
                    <a:pt x="1375" y="839"/>
                  </a:lnTo>
                  <a:lnTo>
                    <a:pt x="1374" y="851"/>
                  </a:lnTo>
                  <a:lnTo>
                    <a:pt x="1373" y="862"/>
                  </a:lnTo>
                  <a:lnTo>
                    <a:pt x="1374" y="878"/>
                  </a:lnTo>
                  <a:lnTo>
                    <a:pt x="1375" y="884"/>
                  </a:lnTo>
                  <a:lnTo>
                    <a:pt x="1373" y="889"/>
                  </a:lnTo>
                  <a:lnTo>
                    <a:pt x="1366" y="903"/>
                  </a:lnTo>
                  <a:lnTo>
                    <a:pt x="1355" y="922"/>
                  </a:lnTo>
                  <a:lnTo>
                    <a:pt x="1338" y="944"/>
                  </a:lnTo>
                  <a:lnTo>
                    <a:pt x="1330" y="955"/>
                  </a:lnTo>
                  <a:lnTo>
                    <a:pt x="1331" y="954"/>
                  </a:lnTo>
                  <a:lnTo>
                    <a:pt x="1330" y="956"/>
                  </a:lnTo>
                  <a:lnTo>
                    <a:pt x="1315" y="974"/>
                  </a:lnTo>
                  <a:lnTo>
                    <a:pt x="1303" y="988"/>
                  </a:lnTo>
                  <a:lnTo>
                    <a:pt x="1295" y="1001"/>
                  </a:lnTo>
                  <a:lnTo>
                    <a:pt x="1289" y="1013"/>
                  </a:lnTo>
                  <a:lnTo>
                    <a:pt x="1285" y="1025"/>
                  </a:lnTo>
                  <a:lnTo>
                    <a:pt x="1279" y="1048"/>
                  </a:lnTo>
                  <a:lnTo>
                    <a:pt x="1274" y="1075"/>
                  </a:lnTo>
                  <a:lnTo>
                    <a:pt x="1263" y="1105"/>
                  </a:lnTo>
                  <a:lnTo>
                    <a:pt x="1253" y="1130"/>
                  </a:lnTo>
                  <a:lnTo>
                    <a:pt x="1246" y="1146"/>
                  </a:lnTo>
                  <a:lnTo>
                    <a:pt x="1243" y="1153"/>
                  </a:lnTo>
                  <a:lnTo>
                    <a:pt x="1237" y="1189"/>
                  </a:lnTo>
                  <a:lnTo>
                    <a:pt x="1178" y="1261"/>
                  </a:lnTo>
                  <a:lnTo>
                    <a:pt x="1153" y="1296"/>
                  </a:lnTo>
                  <a:lnTo>
                    <a:pt x="1152" y="1296"/>
                  </a:lnTo>
                  <a:lnTo>
                    <a:pt x="1150" y="1295"/>
                  </a:lnTo>
                  <a:lnTo>
                    <a:pt x="1145" y="1295"/>
                  </a:lnTo>
                  <a:lnTo>
                    <a:pt x="1138" y="1297"/>
                  </a:lnTo>
                  <a:lnTo>
                    <a:pt x="1129" y="1301"/>
                  </a:lnTo>
                  <a:lnTo>
                    <a:pt x="1121" y="1309"/>
                  </a:lnTo>
                  <a:lnTo>
                    <a:pt x="1115" y="1314"/>
                  </a:lnTo>
                  <a:lnTo>
                    <a:pt x="1111" y="1321"/>
                  </a:lnTo>
                  <a:lnTo>
                    <a:pt x="1105" y="1329"/>
                  </a:lnTo>
                  <a:lnTo>
                    <a:pt x="1100" y="1339"/>
                  </a:lnTo>
                  <a:lnTo>
                    <a:pt x="1089" y="1359"/>
                  </a:lnTo>
                  <a:lnTo>
                    <a:pt x="1081" y="1380"/>
                  </a:lnTo>
                  <a:lnTo>
                    <a:pt x="1073" y="1401"/>
                  </a:lnTo>
                  <a:lnTo>
                    <a:pt x="1068" y="1421"/>
                  </a:lnTo>
                  <a:lnTo>
                    <a:pt x="1060" y="1452"/>
                  </a:lnTo>
                  <a:lnTo>
                    <a:pt x="1057" y="1464"/>
                  </a:lnTo>
                  <a:lnTo>
                    <a:pt x="1016" y="1493"/>
                  </a:lnTo>
                  <a:lnTo>
                    <a:pt x="1008" y="1497"/>
                  </a:lnTo>
                  <a:lnTo>
                    <a:pt x="989" y="1503"/>
                  </a:lnTo>
                  <a:lnTo>
                    <a:pt x="976" y="1506"/>
                  </a:lnTo>
                  <a:lnTo>
                    <a:pt x="963" y="1509"/>
                  </a:lnTo>
                  <a:lnTo>
                    <a:pt x="950" y="1511"/>
                  </a:lnTo>
                  <a:lnTo>
                    <a:pt x="938" y="1511"/>
                  </a:lnTo>
                  <a:lnTo>
                    <a:pt x="932" y="1511"/>
                  </a:lnTo>
                  <a:lnTo>
                    <a:pt x="926" y="1510"/>
                  </a:lnTo>
                  <a:lnTo>
                    <a:pt x="921" y="1508"/>
                  </a:lnTo>
                  <a:lnTo>
                    <a:pt x="915" y="1504"/>
                  </a:lnTo>
                  <a:lnTo>
                    <a:pt x="903" y="1497"/>
                  </a:lnTo>
                  <a:lnTo>
                    <a:pt x="890" y="1487"/>
                  </a:lnTo>
                  <a:lnTo>
                    <a:pt x="877" y="1479"/>
                  </a:lnTo>
                  <a:lnTo>
                    <a:pt x="864" y="1471"/>
                  </a:lnTo>
                  <a:lnTo>
                    <a:pt x="857" y="1469"/>
                  </a:lnTo>
                  <a:lnTo>
                    <a:pt x="850" y="1466"/>
                  </a:lnTo>
                  <a:lnTo>
                    <a:pt x="844" y="1464"/>
                  </a:lnTo>
                  <a:lnTo>
                    <a:pt x="837" y="1464"/>
                  </a:lnTo>
                  <a:lnTo>
                    <a:pt x="824" y="1464"/>
                  </a:lnTo>
                  <a:lnTo>
                    <a:pt x="813" y="1466"/>
                  </a:lnTo>
                  <a:lnTo>
                    <a:pt x="804" y="1467"/>
                  </a:lnTo>
                  <a:lnTo>
                    <a:pt x="797" y="1470"/>
                  </a:lnTo>
                  <a:lnTo>
                    <a:pt x="786" y="1474"/>
                  </a:lnTo>
                  <a:lnTo>
                    <a:pt x="784" y="1476"/>
                  </a:lnTo>
                  <a:lnTo>
                    <a:pt x="782" y="1479"/>
                  </a:lnTo>
                  <a:lnTo>
                    <a:pt x="778" y="1485"/>
                  </a:lnTo>
                  <a:lnTo>
                    <a:pt x="773" y="1490"/>
                  </a:lnTo>
                  <a:lnTo>
                    <a:pt x="766" y="1493"/>
                  </a:lnTo>
                  <a:lnTo>
                    <a:pt x="755" y="1497"/>
                  </a:lnTo>
                  <a:lnTo>
                    <a:pt x="741" y="1499"/>
                  </a:lnTo>
                  <a:lnTo>
                    <a:pt x="734" y="1500"/>
                  </a:lnTo>
                  <a:lnTo>
                    <a:pt x="728" y="1503"/>
                  </a:lnTo>
                  <a:lnTo>
                    <a:pt x="725" y="1505"/>
                  </a:lnTo>
                  <a:lnTo>
                    <a:pt x="721" y="1508"/>
                  </a:lnTo>
                  <a:lnTo>
                    <a:pt x="716" y="1512"/>
                  </a:lnTo>
                  <a:lnTo>
                    <a:pt x="714" y="1516"/>
                  </a:lnTo>
                  <a:lnTo>
                    <a:pt x="713" y="1517"/>
                  </a:lnTo>
                  <a:lnTo>
                    <a:pt x="712" y="1517"/>
                  </a:lnTo>
                  <a:lnTo>
                    <a:pt x="710" y="1517"/>
                  </a:lnTo>
                  <a:lnTo>
                    <a:pt x="708" y="1516"/>
                  </a:lnTo>
                  <a:lnTo>
                    <a:pt x="700" y="1510"/>
                  </a:lnTo>
                  <a:lnTo>
                    <a:pt x="688" y="1499"/>
                  </a:lnTo>
                  <a:lnTo>
                    <a:pt x="658" y="1473"/>
                  </a:lnTo>
                  <a:lnTo>
                    <a:pt x="636" y="1451"/>
                  </a:lnTo>
                  <a:lnTo>
                    <a:pt x="621" y="1434"/>
                  </a:lnTo>
                  <a:lnTo>
                    <a:pt x="616" y="1428"/>
                  </a:lnTo>
                  <a:lnTo>
                    <a:pt x="617" y="1428"/>
                  </a:lnTo>
                  <a:lnTo>
                    <a:pt x="621" y="1428"/>
                  </a:lnTo>
                  <a:lnTo>
                    <a:pt x="623" y="1427"/>
                  </a:lnTo>
                  <a:lnTo>
                    <a:pt x="625" y="1427"/>
                  </a:lnTo>
                  <a:lnTo>
                    <a:pt x="627" y="1426"/>
                  </a:lnTo>
                  <a:lnTo>
                    <a:pt x="627" y="1424"/>
                  </a:lnTo>
                  <a:lnTo>
                    <a:pt x="627" y="1421"/>
                  </a:lnTo>
                  <a:lnTo>
                    <a:pt x="625" y="1419"/>
                  </a:lnTo>
                  <a:lnTo>
                    <a:pt x="623" y="1415"/>
                  </a:lnTo>
                  <a:lnTo>
                    <a:pt x="618" y="1411"/>
                  </a:lnTo>
                  <a:lnTo>
                    <a:pt x="604" y="1398"/>
                  </a:lnTo>
                  <a:lnTo>
                    <a:pt x="579" y="1380"/>
                  </a:lnTo>
                  <a:lnTo>
                    <a:pt x="556" y="1364"/>
                  </a:lnTo>
                  <a:lnTo>
                    <a:pt x="539" y="1354"/>
                  </a:lnTo>
                  <a:lnTo>
                    <a:pt x="527" y="1348"/>
                  </a:lnTo>
                  <a:lnTo>
                    <a:pt x="520" y="1345"/>
                  </a:lnTo>
                  <a:lnTo>
                    <a:pt x="513" y="1342"/>
                  </a:lnTo>
                  <a:lnTo>
                    <a:pt x="506" y="1338"/>
                  </a:lnTo>
                  <a:lnTo>
                    <a:pt x="494" y="1329"/>
                  </a:lnTo>
                  <a:lnTo>
                    <a:pt x="478" y="1314"/>
                  </a:lnTo>
                  <a:lnTo>
                    <a:pt x="460" y="1297"/>
                  </a:lnTo>
                  <a:lnTo>
                    <a:pt x="446" y="1282"/>
                  </a:lnTo>
                  <a:lnTo>
                    <a:pt x="434" y="1269"/>
                  </a:lnTo>
                  <a:lnTo>
                    <a:pt x="425" y="1257"/>
                  </a:lnTo>
                  <a:lnTo>
                    <a:pt x="411" y="1235"/>
                  </a:lnTo>
                  <a:lnTo>
                    <a:pt x="395" y="1212"/>
                  </a:lnTo>
                  <a:lnTo>
                    <a:pt x="388" y="1203"/>
                  </a:lnTo>
                  <a:lnTo>
                    <a:pt x="386" y="1197"/>
                  </a:lnTo>
                  <a:lnTo>
                    <a:pt x="386" y="1192"/>
                  </a:lnTo>
                  <a:lnTo>
                    <a:pt x="387" y="1189"/>
                  </a:lnTo>
                  <a:lnTo>
                    <a:pt x="386" y="1185"/>
                  </a:lnTo>
                  <a:lnTo>
                    <a:pt x="383" y="1181"/>
                  </a:lnTo>
                  <a:lnTo>
                    <a:pt x="378" y="1175"/>
                  </a:lnTo>
                  <a:lnTo>
                    <a:pt x="365" y="1165"/>
                  </a:lnTo>
                  <a:lnTo>
                    <a:pt x="341" y="1150"/>
                  </a:lnTo>
                  <a:lnTo>
                    <a:pt x="328" y="1143"/>
                  </a:lnTo>
                  <a:lnTo>
                    <a:pt x="322" y="1139"/>
                  </a:lnTo>
                  <a:lnTo>
                    <a:pt x="316" y="1133"/>
                  </a:lnTo>
                  <a:lnTo>
                    <a:pt x="309" y="1124"/>
                  </a:lnTo>
                  <a:lnTo>
                    <a:pt x="300" y="1111"/>
                  </a:lnTo>
                  <a:lnTo>
                    <a:pt x="289" y="1099"/>
                  </a:lnTo>
                  <a:lnTo>
                    <a:pt x="282" y="1091"/>
                  </a:lnTo>
                  <a:lnTo>
                    <a:pt x="276" y="1087"/>
                  </a:lnTo>
                  <a:lnTo>
                    <a:pt x="272" y="1085"/>
                  </a:lnTo>
                  <a:lnTo>
                    <a:pt x="271" y="1084"/>
                  </a:lnTo>
                  <a:lnTo>
                    <a:pt x="270" y="1080"/>
                  </a:lnTo>
                  <a:lnTo>
                    <a:pt x="269" y="1074"/>
                  </a:lnTo>
                  <a:lnTo>
                    <a:pt x="269" y="1064"/>
                  </a:lnTo>
                  <a:lnTo>
                    <a:pt x="269" y="1045"/>
                  </a:lnTo>
                  <a:lnTo>
                    <a:pt x="269" y="1037"/>
                  </a:lnTo>
                  <a:lnTo>
                    <a:pt x="269" y="1028"/>
                  </a:lnTo>
                  <a:lnTo>
                    <a:pt x="269" y="1009"/>
                  </a:lnTo>
                  <a:lnTo>
                    <a:pt x="271" y="992"/>
                  </a:lnTo>
                  <a:lnTo>
                    <a:pt x="275" y="964"/>
                  </a:lnTo>
                  <a:lnTo>
                    <a:pt x="281" y="934"/>
                  </a:lnTo>
                  <a:lnTo>
                    <a:pt x="287" y="901"/>
                  </a:lnTo>
                  <a:lnTo>
                    <a:pt x="294" y="870"/>
                  </a:lnTo>
                  <a:lnTo>
                    <a:pt x="300" y="843"/>
                  </a:lnTo>
                  <a:lnTo>
                    <a:pt x="303" y="825"/>
                  </a:lnTo>
                  <a:lnTo>
                    <a:pt x="305" y="818"/>
                  </a:lnTo>
                  <a:lnTo>
                    <a:pt x="275" y="740"/>
                  </a:lnTo>
                  <a:lnTo>
                    <a:pt x="276" y="739"/>
                  </a:lnTo>
                  <a:lnTo>
                    <a:pt x="278" y="734"/>
                  </a:lnTo>
                  <a:lnTo>
                    <a:pt x="281" y="727"/>
                  </a:lnTo>
                  <a:lnTo>
                    <a:pt x="282" y="720"/>
                  </a:lnTo>
                  <a:lnTo>
                    <a:pt x="281" y="715"/>
                  </a:lnTo>
                  <a:lnTo>
                    <a:pt x="280" y="712"/>
                  </a:lnTo>
                  <a:lnTo>
                    <a:pt x="277" y="708"/>
                  </a:lnTo>
                  <a:lnTo>
                    <a:pt x="272" y="706"/>
                  </a:lnTo>
                  <a:lnTo>
                    <a:pt x="267" y="702"/>
                  </a:lnTo>
                  <a:lnTo>
                    <a:pt x="259" y="701"/>
                  </a:lnTo>
                  <a:lnTo>
                    <a:pt x="250" y="699"/>
                  </a:lnTo>
                  <a:lnTo>
                    <a:pt x="239" y="699"/>
                  </a:lnTo>
                  <a:lnTo>
                    <a:pt x="228" y="699"/>
                  </a:lnTo>
                  <a:lnTo>
                    <a:pt x="216" y="697"/>
                  </a:lnTo>
                  <a:lnTo>
                    <a:pt x="206" y="694"/>
                  </a:lnTo>
                  <a:lnTo>
                    <a:pt x="197" y="692"/>
                  </a:lnTo>
                  <a:lnTo>
                    <a:pt x="187" y="688"/>
                  </a:lnTo>
                  <a:lnTo>
                    <a:pt x="180" y="684"/>
                  </a:lnTo>
                  <a:lnTo>
                    <a:pt x="173" y="680"/>
                  </a:lnTo>
                  <a:lnTo>
                    <a:pt x="167" y="675"/>
                  </a:lnTo>
                  <a:lnTo>
                    <a:pt x="150" y="659"/>
                  </a:lnTo>
                  <a:lnTo>
                    <a:pt x="144" y="652"/>
                  </a:lnTo>
                  <a:lnTo>
                    <a:pt x="108" y="603"/>
                  </a:lnTo>
                  <a:lnTo>
                    <a:pt x="66" y="580"/>
                  </a:lnTo>
                  <a:lnTo>
                    <a:pt x="63" y="578"/>
                  </a:lnTo>
                  <a:lnTo>
                    <a:pt x="58" y="573"/>
                  </a:lnTo>
                  <a:lnTo>
                    <a:pt x="55" y="568"/>
                  </a:lnTo>
                  <a:lnTo>
                    <a:pt x="53" y="562"/>
                  </a:lnTo>
                  <a:lnTo>
                    <a:pt x="53" y="554"/>
                  </a:lnTo>
                  <a:lnTo>
                    <a:pt x="54" y="543"/>
                  </a:lnTo>
                  <a:lnTo>
                    <a:pt x="59" y="522"/>
                  </a:lnTo>
                  <a:lnTo>
                    <a:pt x="62" y="503"/>
                  </a:lnTo>
                  <a:lnTo>
                    <a:pt x="65" y="489"/>
                  </a:lnTo>
                  <a:lnTo>
                    <a:pt x="66" y="484"/>
                  </a:lnTo>
                  <a:lnTo>
                    <a:pt x="102" y="436"/>
                  </a:lnTo>
                  <a:lnTo>
                    <a:pt x="102" y="394"/>
                  </a:lnTo>
                  <a:lnTo>
                    <a:pt x="84" y="359"/>
                  </a:lnTo>
                  <a:lnTo>
                    <a:pt x="48" y="346"/>
                  </a:lnTo>
                  <a:lnTo>
                    <a:pt x="0" y="275"/>
                  </a:lnTo>
                  <a:lnTo>
                    <a:pt x="0" y="244"/>
                  </a:lnTo>
                  <a:lnTo>
                    <a:pt x="19" y="209"/>
                  </a:lnTo>
                  <a:lnTo>
                    <a:pt x="36" y="174"/>
                  </a:lnTo>
                  <a:lnTo>
                    <a:pt x="28" y="146"/>
                  </a:lnTo>
                  <a:lnTo>
                    <a:pt x="22" y="124"/>
                  </a:lnTo>
                  <a:lnTo>
                    <a:pt x="20" y="107"/>
                  </a:lnTo>
                  <a:lnTo>
                    <a:pt x="19" y="101"/>
                  </a:lnTo>
                  <a:lnTo>
                    <a:pt x="84" y="7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</p:grpSp>
      <p:sp>
        <p:nvSpPr>
          <p:cNvPr id="192" name="Owal 191">
            <a:extLst>
              <a:ext uri="{FF2B5EF4-FFF2-40B4-BE49-F238E27FC236}">
                <a16:creationId xmlns:a16="http://schemas.microsoft.com/office/drawing/2014/main" id="{B71B7885-C8F2-BE43-A862-C03C2190D69F}"/>
              </a:ext>
            </a:extLst>
          </p:cNvPr>
          <p:cNvSpPr/>
          <p:nvPr/>
        </p:nvSpPr>
        <p:spPr>
          <a:xfrm>
            <a:off x="6682991" y="4776394"/>
            <a:ext cx="151010" cy="13475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3" name="Prostokąt zaokrąglony 192">
            <a:extLst>
              <a:ext uri="{FF2B5EF4-FFF2-40B4-BE49-F238E27FC236}">
                <a16:creationId xmlns:a16="http://schemas.microsoft.com/office/drawing/2014/main" id="{877C2A06-7A27-4C48-BE00-8A1C3D263960}"/>
              </a:ext>
            </a:extLst>
          </p:cNvPr>
          <p:cNvSpPr/>
          <p:nvPr/>
        </p:nvSpPr>
        <p:spPr>
          <a:xfrm>
            <a:off x="1253411" y="1615171"/>
            <a:ext cx="2217074" cy="1802583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4" name="Prostokąt zaokrąglony 193">
            <a:extLst>
              <a:ext uri="{FF2B5EF4-FFF2-40B4-BE49-F238E27FC236}">
                <a16:creationId xmlns:a16="http://schemas.microsoft.com/office/drawing/2014/main" id="{65BE5664-6451-0348-B1F7-353563103F8C}"/>
              </a:ext>
            </a:extLst>
          </p:cNvPr>
          <p:cNvSpPr/>
          <p:nvPr/>
        </p:nvSpPr>
        <p:spPr>
          <a:xfrm>
            <a:off x="1252120" y="3590012"/>
            <a:ext cx="2218365" cy="1863286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98" name="Łącznik łamany 197">
            <a:extLst>
              <a:ext uri="{FF2B5EF4-FFF2-40B4-BE49-F238E27FC236}">
                <a16:creationId xmlns:a16="http://schemas.microsoft.com/office/drawing/2014/main" id="{1C95B4E9-63C1-624E-8BF7-646E3D80A9FC}"/>
              </a:ext>
            </a:extLst>
          </p:cNvPr>
          <p:cNvCxnSpPr>
            <a:cxnSpLocks/>
            <a:stCxn id="192" idx="0"/>
            <a:endCxn id="194" idx="3"/>
          </p:cNvCxnSpPr>
          <p:nvPr/>
        </p:nvCxnSpPr>
        <p:spPr>
          <a:xfrm rot="16200000" flipV="1">
            <a:off x="4987122" y="3005019"/>
            <a:ext cx="254739" cy="3288011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Łącznik łamany 199">
            <a:extLst>
              <a:ext uri="{FF2B5EF4-FFF2-40B4-BE49-F238E27FC236}">
                <a16:creationId xmlns:a16="http://schemas.microsoft.com/office/drawing/2014/main" id="{2ABBF390-7C5C-4E4C-9DDF-DD19BB409CE6}"/>
              </a:ext>
            </a:extLst>
          </p:cNvPr>
          <p:cNvCxnSpPr>
            <a:cxnSpLocks/>
            <a:stCxn id="165" idx="0"/>
            <a:endCxn id="193" idx="3"/>
          </p:cNvCxnSpPr>
          <p:nvPr/>
        </p:nvCxnSpPr>
        <p:spPr>
          <a:xfrm rot="16200000" flipV="1">
            <a:off x="4135932" y="1851016"/>
            <a:ext cx="619260" cy="1950154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Grafika 210" descr="Kamera wideo">
            <a:extLst>
              <a:ext uri="{FF2B5EF4-FFF2-40B4-BE49-F238E27FC236}">
                <a16:creationId xmlns:a16="http://schemas.microsoft.com/office/drawing/2014/main" id="{8AD0CF60-A6CB-B141-A895-3B6441C3DD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2726" y="1831483"/>
            <a:ext cx="401088" cy="401088"/>
          </a:xfrm>
          <a:prstGeom prst="rect">
            <a:avLst/>
          </a:prstGeom>
        </p:spPr>
      </p:pic>
      <p:pic>
        <p:nvPicPr>
          <p:cNvPr id="212" name="Grafika 211" descr="Kamera wideo">
            <a:extLst>
              <a:ext uri="{FF2B5EF4-FFF2-40B4-BE49-F238E27FC236}">
                <a16:creationId xmlns:a16="http://schemas.microsoft.com/office/drawing/2014/main" id="{4622563E-D23E-8542-9377-4C7449C251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2726" y="3823571"/>
            <a:ext cx="401088" cy="401088"/>
          </a:xfrm>
          <a:prstGeom prst="rect">
            <a:avLst/>
          </a:prstGeom>
        </p:spPr>
      </p:pic>
      <p:graphicFrame>
        <p:nvGraphicFramePr>
          <p:cNvPr id="214" name="Wykres 213">
            <a:extLst>
              <a:ext uri="{FF2B5EF4-FFF2-40B4-BE49-F238E27FC236}">
                <a16:creationId xmlns:a16="http://schemas.microsoft.com/office/drawing/2014/main" id="{6F50E035-09E9-BD4C-A009-2CC42E1CA0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0150069"/>
              </p:ext>
            </p:extLst>
          </p:nvPr>
        </p:nvGraphicFramePr>
        <p:xfrm>
          <a:off x="7830935" y="3557767"/>
          <a:ext cx="3371512" cy="2437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74024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Klienci</a:t>
            </a:r>
          </a:p>
        </p:txBody>
      </p:sp>
      <p:graphicFrame>
        <p:nvGraphicFramePr>
          <p:cNvPr id="7" name="Wykres 6">
            <a:extLst>
              <a:ext uri="{FF2B5EF4-FFF2-40B4-BE49-F238E27FC236}">
                <a16:creationId xmlns:a16="http://schemas.microsoft.com/office/drawing/2014/main" id="{6F5015E6-5EA7-294E-A321-8CD21B8708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823503"/>
              </p:ext>
            </p:extLst>
          </p:nvPr>
        </p:nvGraphicFramePr>
        <p:xfrm>
          <a:off x="599112" y="1404256"/>
          <a:ext cx="3550037" cy="4049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cx6="http://schemas.microsoft.com/office/drawing/2016/5/12/chartex" xmlns="" Requires="cx6">
          <p:graphicFrame>
            <p:nvGraphicFramePr>
              <p:cNvPr id="8" name="Symbol zastępczy zawartości 6">
                <a:extLst>
                  <a:ext uri="{FF2B5EF4-FFF2-40B4-BE49-F238E27FC236}">
                    <a16:creationId xmlns:a16="http://schemas.microsoft.com/office/drawing/2014/main" id="{70DB26B7-F17C-8A45-9085-712AD2D420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03783300"/>
                  </p:ext>
                </p:extLst>
              </p:nvPr>
            </p:nvGraphicFramePr>
            <p:xfrm>
              <a:off x="3578029" y="784937"/>
              <a:ext cx="8423288" cy="52881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8" name="Symbol zastępczy zawartości 6">
                <a:extLst>
                  <a:ext uri="{FF2B5EF4-FFF2-40B4-BE49-F238E27FC236}">
                    <a16:creationId xmlns:a16="http://schemas.microsoft.com/office/drawing/2014/main" id="{70DB26B7-F17C-8A45-9085-712AD2D42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8029" y="784937"/>
                <a:ext cx="8423288" cy="52881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575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Kategorie</a:t>
            </a:r>
          </a:p>
        </p:txBody>
      </p:sp>
      <p:graphicFrame>
        <p:nvGraphicFramePr>
          <p:cNvPr id="7" name="Symbol zastępczy zawartości 6">
            <a:extLst>
              <a:ext uri="{FF2B5EF4-FFF2-40B4-BE49-F238E27FC236}">
                <a16:creationId xmlns:a16="http://schemas.microsoft.com/office/drawing/2014/main" id="{0570B87B-839D-C842-A9E9-70AC044F15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918459"/>
              </p:ext>
            </p:extLst>
          </p:nvPr>
        </p:nvGraphicFramePr>
        <p:xfrm>
          <a:off x="476920" y="1502349"/>
          <a:ext cx="5473700" cy="4199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pole tekstowe 9">
            <a:extLst>
              <a:ext uri="{FF2B5EF4-FFF2-40B4-BE49-F238E27FC236}">
                <a16:creationId xmlns:a16="http://schemas.microsoft.com/office/drawing/2014/main" id="{9350528E-C31F-8C4C-8957-BB706BA4C27F}"/>
              </a:ext>
            </a:extLst>
          </p:cNvPr>
          <p:cNvSpPr txBox="1"/>
          <p:nvPr/>
        </p:nvSpPr>
        <p:spPr>
          <a:xfrm>
            <a:off x="3211355" y="5191007"/>
            <a:ext cx="2527314" cy="340519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tytułów: </a:t>
            </a:r>
            <a:r>
              <a:rPr lang="pl-PL" sz="1400" b="1" dirty="0">
                <a:solidFill>
                  <a:schemeClr val="accent5"/>
                </a:solidFill>
              </a:rPr>
              <a:t>1 000</a:t>
            </a:r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12A8177-9BF8-5544-8753-ECC007878A39}"/>
              </a:ext>
            </a:extLst>
          </p:cNvPr>
          <p:cNvSpPr txBox="1"/>
          <p:nvPr/>
        </p:nvSpPr>
        <p:spPr>
          <a:xfrm>
            <a:off x="3242575" y="5626684"/>
            <a:ext cx="2527314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kopii: </a:t>
            </a:r>
            <a:r>
              <a:rPr lang="pl-PL" sz="1400" b="1" dirty="0">
                <a:solidFill>
                  <a:schemeClr val="tx2"/>
                </a:solidFill>
              </a:rPr>
              <a:t>4 581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41EA417-6A4E-2345-B955-5C94A09968DC}"/>
              </a:ext>
            </a:extLst>
          </p:cNvPr>
          <p:cNvSpPr txBox="1"/>
          <p:nvPr/>
        </p:nvSpPr>
        <p:spPr>
          <a:xfrm>
            <a:off x="1529199" y="5330740"/>
            <a:ext cx="1217819" cy="198230"/>
          </a:xfrm>
          <a:prstGeom prst="roundRect">
            <a:avLst/>
          </a:prstGeom>
          <a:noFill/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D327D809-D35C-EB4C-BAB3-B2BAFE050FC9}"/>
              </a:ext>
            </a:extLst>
          </p:cNvPr>
          <p:cNvSpPr txBox="1"/>
          <p:nvPr/>
        </p:nvSpPr>
        <p:spPr>
          <a:xfrm>
            <a:off x="1529199" y="5092320"/>
            <a:ext cx="1217819" cy="198230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EA30E3B1-DB92-B84F-BCAF-DD8E288B6F6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2747018" y="5191435"/>
            <a:ext cx="464337" cy="1698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A413F483-50D2-5042-B5E0-931677E88682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747018" y="5429855"/>
            <a:ext cx="495557" cy="367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Wykres 33">
            <a:extLst>
              <a:ext uri="{FF2B5EF4-FFF2-40B4-BE49-F238E27FC236}">
                <a16:creationId xmlns:a16="http://schemas.microsoft.com/office/drawing/2014/main" id="{D332F304-29C2-524E-A5F3-CF30B38B3B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566313"/>
              </p:ext>
            </p:extLst>
          </p:nvPr>
        </p:nvGraphicFramePr>
        <p:xfrm>
          <a:off x="6167822" y="1502347"/>
          <a:ext cx="5804474" cy="4199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Prostokąt 34">
            <a:extLst>
              <a:ext uri="{FF2B5EF4-FFF2-40B4-BE49-F238E27FC236}">
                <a16:creationId xmlns:a16="http://schemas.microsoft.com/office/drawing/2014/main" id="{B714D192-73C0-7745-B640-DB9CB74D4B00}"/>
              </a:ext>
            </a:extLst>
          </p:cNvPr>
          <p:cNvSpPr/>
          <p:nvPr/>
        </p:nvSpPr>
        <p:spPr>
          <a:xfrm>
            <a:off x="6122103" y="854615"/>
            <a:ext cx="45719" cy="533711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CB1E4CFB-819F-F848-B65A-FA63287C507F}"/>
              </a:ext>
            </a:extLst>
          </p:cNvPr>
          <p:cNvSpPr txBox="1"/>
          <p:nvPr/>
        </p:nvSpPr>
        <p:spPr>
          <a:xfrm>
            <a:off x="7026128" y="5399351"/>
            <a:ext cx="1217819" cy="198230"/>
          </a:xfrm>
          <a:prstGeom prst="roundRect">
            <a:avLst/>
          </a:prstGeom>
          <a:noFill/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E23CEC3F-4B81-4844-8E84-AE7DE77923E3}"/>
              </a:ext>
            </a:extLst>
          </p:cNvPr>
          <p:cNvSpPr txBox="1"/>
          <p:nvPr/>
        </p:nvSpPr>
        <p:spPr>
          <a:xfrm>
            <a:off x="7026128" y="5157388"/>
            <a:ext cx="1535304" cy="198230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9A96FEEC-5B79-804A-8F60-23AD71D8D2E7}"/>
              </a:ext>
            </a:extLst>
          </p:cNvPr>
          <p:cNvSpPr txBox="1"/>
          <p:nvPr/>
        </p:nvSpPr>
        <p:spPr>
          <a:xfrm>
            <a:off x="8958720" y="5185358"/>
            <a:ext cx="3059295" cy="340519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wypożyczeń: </a:t>
            </a:r>
            <a:r>
              <a:rPr lang="pl-PL" sz="1400" b="1" dirty="0">
                <a:solidFill>
                  <a:schemeClr val="accent5"/>
                </a:solidFill>
              </a:rPr>
              <a:t>16 048</a:t>
            </a:r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C6D24FE6-A16C-FF44-B843-30710BDC749A}"/>
              </a:ext>
            </a:extLst>
          </p:cNvPr>
          <p:cNvSpPr txBox="1"/>
          <p:nvPr/>
        </p:nvSpPr>
        <p:spPr>
          <a:xfrm>
            <a:off x="8958721" y="5626684"/>
            <a:ext cx="3059294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Łączne przychody: </a:t>
            </a:r>
            <a:r>
              <a:rPr lang="pl-PL" sz="1400" b="1" dirty="0">
                <a:solidFill>
                  <a:schemeClr val="tx2"/>
                </a:solidFill>
              </a:rPr>
              <a:t>61 312</a:t>
            </a:r>
            <a:endParaRPr lang="pl-PL" b="1" dirty="0">
              <a:solidFill>
                <a:schemeClr val="tx2"/>
              </a:solidFill>
            </a:endParaRPr>
          </a:p>
        </p:txBody>
      </p:sp>
      <p:cxnSp>
        <p:nvCxnSpPr>
          <p:cNvPr id="43" name="Łącznik prosty ze strzałką 42">
            <a:extLst>
              <a:ext uri="{FF2B5EF4-FFF2-40B4-BE49-F238E27FC236}">
                <a16:creationId xmlns:a16="http://schemas.microsoft.com/office/drawing/2014/main" id="{8D5853F2-3AEB-CD44-BABA-01DAF8D0223D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254293" y="5498466"/>
            <a:ext cx="704428" cy="2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Łącznik prosty ze strzałką 44">
            <a:extLst>
              <a:ext uri="{FF2B5EF4-FFF2-40B4-BE49-F238E27FC236}">
                <a16:creationId xmlns:a16="http://schemas.microsoft.com/office/drawing/2014/main" id="{01DA4AA7-6BBB-324B-8012-5A06914CD20A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559886" y="5273390"/>
            <a:ext cx="398834" cy="8222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786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Rating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E5CAD124-9CA7-6749-BE2A-12D4437F5D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133479"/>
              </p:ext>
            </p:extLst>
          </p:nvPr>
        </p:nvGraphicFramePr>
        <p:xfrm>
          <a:off x="7413227" y="1912058"/>
          <a:ext cx="3708155" cy="3033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058">
                  <a:extLst>
                    <a:ext uri="{9D8B030D-6E8A-4147-A177-3AD203B41FA5}">
                      <a16:colId xmlns:a16="http://schemas.microsoft.com/office/drawing/2014/main" val="1463671105"/>
                    </a:ext>
                  </a:extLst>
                </a:gridCol>
                <a:gridCol w="2930097">
                  <a:extLst>
                    <a:ext uri="{9D8B030D-6E8A-4147-A177-3AD203B41FA5}">
                      <a16:colId xmlns:a16="http://schemas.microsoft.com/office/drawing/2014/main" val="3630188415"/>
                    </a:ext>
                  </a:extLst>
                </a:gridCol>
              </a:tblGrid>
              <a:tr h="344338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Kategorie ratingowe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l-P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14728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Dla wszystkich – Dopuszczone w każdym wieku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280971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r>
                        <a:rPr lang="pl-PL" sz="1200" b="1" dirty="0"/>
                        <a:t>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Sugerowane wskazówki rodzicielskie – Niektóre materiały mogą być nieodpowiednie dla dzieci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006102"/>
                  </a:ext>
                </a:extLst>
              </a:tr>
              <a:tr h="458794">
                <a:tc>
                  <a:txBody>
                    <a:bodyPr/>
                    <a:lstStyle/>
                    <a:p>
                      <a:r>
                        <a:rPr lang="pl-PL" sz="1200" b="1" dirty="0"/>
                        <a:t>PG-13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Ostrzeżenie dla rodziców – Niektóre materiały mogą być nieodpowiednie dla dzieci pow. 13 roku życia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840525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r>
                        <a:rPr lang="pl-PL" sz="1200" b="1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Zastrzeżony – Oglądanie w wieku poniżej 17 lat jedynie w obecności dorosłych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961323"/>
                  </a:ext>
                </a:extLst>
              </a:tr>
              <a:tr h="277393">
                <a:tc>
                  <a:txBody>
                    <a:bodyPr/>
                    <a:lstStyle/>
                    <a:p>
                      <a:r>
                        <a:rPr lang="pl-PL" sz="1200" b="1" dirty="0"/>
                        <a:t>NC-17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Wyłącznie dla dorosłych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895838"/>
                  </a:ext>
                </a:extLst>
              </a:tr>
            </a:tbl>
          </a:graphicData>
        </a:graphic>
      </p:graphicFrame>
      <p:graphicFrame>
        <p:nvGraphicFramePr>
          <p:cNvPr id="8" name="Wykres 7">
            <a:extLst>
              <a:ext uri="{FF2B5EF4-FFF2-40B4-BE49-F238E27FC236}">
                <a16:creationId xmlns:a16="http://schemas.microsoft.com/office/drawing/2014/main" id="{40E69902-90EF-7C4F-B480-BE9FC29105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732892"/>
              </p:ext>
            </p:extLst>
          </p:nvPr>
        </p:nvGraphicFramePr>
        <p:xfrm>
          <a:off x="1070618" y="1347878"/>
          <a:ext cx="5766675" cy="4162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pole tekstowe 8">
            <a:extLst>
              <a:ext uri="{FF2B5EF4-FFF2-40B4-BE49-F238E27FC236}">
                <a16:creationId xmlns:a16="http://schemas.microsoft.com/office/drawing/2014/main" id="{953F34F3-0874-C645-8720-D8053BDE0070}"/>
              </a:ext>
            </a:extLst>
          </p:cNvPr>
          <p:cNvSpPr txBox="1"/>
          <p:nvPr/>
        </p:nvSpPr>
        <p:spPr>
          <a:xfrm>
            <a:off x="3301623" y="5185357"/>
            <a:ext cx="1060170" cy="227471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3A0A320-B5A1-2B48-B515-B8CB04B4F5ED}"/>
              </a:ext>
            </a:extLst>
          </p:cNvPr>
          <p:cNvSpPr txBox="1"/>
          <p:nvPr/>
        </p:nvSpPr>
        <p:spPr>
          <a:xfrm>
            <a:off x="4452505" y="5185356"/>
            <a:ext cx="1538391" cy="227471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729E37A-0908-D549-AF8E-9559ECC31E84}"/>
              </a:ext>
            </a:extLst>
          </p:cNvPr>
          <p:cNvSpPr txBox="1"/>
          <p:nvPr/>
        </p:nvSpPr>
        <p:spPr>
          <a:xfrm>
            <a:off x="1956494" y="5180100"/>
            <a:ext cx="1254418" cy="227471"/>
          </a:xfrm>
          <a:prstGeom prst="roundRect">
            <a:avLst/>
          </a:prstGeom>
          <a:noFill/>
          <a:ln>
            <a:solidFill>
              <a:schemeClr val="accent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D877B8C-914C-3248-A525-6239EE1F0011}"/>
              </a:ext>
            </a:extLst>
          </p:cNvPr>
          <p:cNvSpPr txBox="1"/>
          <p:nvPr/>
        </p:nvSpPr>
        <p:spPr>
          <a:xfrm>
            <a:off x="7413226" y="5144388"/>
            <a:ext cx="3363630" cy="306467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wypożyczeń: </a:t>
            </a:r>
            <a:r>
              <a:rPr lang="pl-PL" sz="1200" b="1" dirty="0">
                <a:solidFill>
                  <a:schemeClr val="accent1"/>
                </a:solidFill>
              </a:rPr>
              <a:t>16 048 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B81A835-236B-6D4D-BE5F-92632343B1F8}"/>
              </a:ext>
            </a:extLst>
          </p:cNvPr>
          <p:cNvSpPr txBox="1"/>
          <p:nvPr/>
        </p:nvSpPr>
        <p:spPr>
          <a:xfrm>
            <a:off x="7413226" y="5510122"/>
            <a:ext cx="3363629" cy="306467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kopii: </a:t>
            </a:r>
            <a:r>
              <a:rPr lang="pl-PL" sz="1200" b="1" dirty="0">
                <a:solidFill>
                  <a:schemeClr val="accent5"/>
                </a:solidFill>
              </a:rPr>
              <a:t>4 581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6F2012A-2074-9E46-8348-A57FE8DC04AF}"/>
              </a:ext>
            </a:extLst>
          </p:cNvPr>
          <p:cNvSpPr txBox="1"/>
          <p:nvPr/>
        </p:nvSpPr>
        <p:spPr>
          <a:xfrm>
            <a:off x="7413227" y="5875866"/>
            <a:ext cx="3363628" cy="306467"/>
          </a:xfrm>
          <a:prstGeom prst="roundRect">
            <a:avLst/>
          </a:prstGeom>
          <a:noFill/>
          <a:ln>
            <a:solidFill>
              <a:schemeClr val="accent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tytułów: </a:t>
            </a:r>
            <a:r>
              <a:rPr lang="pl-PL" sz="1200" b="1" dirty="0">
                <a:solidFill>
                  <a:schemeClr val="accent3"/>
                </a:solidFill>
              </a:rPr>
              <a:t>1 000</a:t>
            </a:r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C06C1522-7DE2-A540-8FB1-93584E9A2E3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5990896" y="5297622"/>
            <a:ext cx="1422330" cy="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łamany 22">
            <a:extLst>
              <a:ext uri="{FF2B5EF4-FFF2-40B4-BE49-F238E27FC236}">
                <a16:creationId xmlns:a16="http://schemas.microsoft.com/office/drawing/2014/main" id="{A67FD155-6F2A-8B42-AA66-B5F92558F815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rot="16200000" flipH="1">
            <a:off x="5497203" y="3747333"/>
            <a:ext cx="250528" cy="358151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Łącznik łamany 25">
            <a:extLst>
              <a:ext uri="{FF2B5EF4-FFF2-40B4-BE49-F238E27FC236}">
                <a16:creationId xmlns:a16="http://schemas.microsoft.com/office/drawing/2014/main" id="{69C6A7EF-202B-3F44-ACED-143CEAF626B2}"/>
              </a:ext>
            </a:extLst>
          </p:cNvPr>
          <p:cNvCxnSpPr>
            <a:stCxn id="11" idx="2"/>
            <a:endCxn id="14" idx="1"/>
          </p:cNvCxnSpPr>
          <p:nvPr/>
        </p:nvCxnSpPr>
        <p:spPr>
          <a:xfrm rot="16200000" flipH="1">
            <a:off x="4687701" y="3303573"/>
            <a:ext cx="621529" cy="48295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1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Sytuacja finansowa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8ECBF00-8EA4-EF43-9C60-19698F5F2BE2}"/>
              </a:ext>
            </a:extLst>
          </p:cNvPr>
          <p:cNvSpPr txBox="1"/>
          <p:nvPr/>
        </p:nvSpPr>
        <p:spPr>
          <a:xfrm>
            <a:off x="932726" y="1578261"/>
            <a:ext cx="2651967" cy="2404702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sz="1200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Wykres 4">
            <a:extLst>
              <a:ext uri="{FF2B5EF4-FFF2-40B4-BE49-F238E27FC236}">
                <a16:creationId xmlns:a16="http://schemas.microsoft.com/office/drawing/2014/main" id="{9BFC5933-5F15-6349-AD2F-88B17B394F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5510431"/>
              </p:ext>
            </p:extLst>
          </p:nvPr>
        </p:nvGraphicFramePr>
        <p:xfrm>
          <a:off x="932727" y="1578261"/>
          <a:ext cx="2651967" cy="2404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D6D6252F-BC48-1D49-B0C0-0013ACF8EA4E}"/>
              </a:ext>
            </a:extLst>
          </p:cNvPr>
          <p:cNvSpPr txBox="1"/>
          <p:nvPr/>
        </p:nvSpPr>
        <p:spPr>
          <a:xfrm>
            <a:off x="1197379" y="4330042"/>
            <a:ext cx="2122659" cy="306467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Przychody łącznie:</a:t>
            </a:r>
            <a:r>
              <a:rPr lang="pl-PL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accent1"/>
                </a:solidFill>
              </a:rPr>
              <a:t>61 312 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CBF5CFC3-1A02-9648-8B9C-BAB345A24EE3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>
            <a:off x="2258709" y="3982963"/>
            <a:ext cx="1" cy="347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9686F4DF-F1B3-3144-8DAA-51AA821C77DA}"/>
              </a:ext>
            </a:extLst>
          </p:cNvPr>
          <p:cNvCxnSpPr>
            <a:cxnSpLocks/>
          </p:cNvCxnSpPr>
          <p:nvPr/>
        </p:nvCxnSpPr>
        <p:spPr>
          <a:xfrm>
            <a:off x="2948598" y="1920896"/>
            <a:ext cx="0" cy="169068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EB279FC0-56AA-3D4E-AA7D-FD52F25E963C}"/>
              </a:ext>
            </a:extLst>
          </p:cNvPr>
          <p:cNvSpPr txBox="1"/>
          <p:nvPr/>
        </p:nvSpPr>
        <p:spPr>
          <a:xfrm>
            <a:off x="1197378" y="4729039"/>
            <a:ext cx="2122659" cy="510778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Średni miesięczny przychód:</a:t>
            </a:r>
            <a:r>
              <a:rPr lang="pl-PL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accent1"/>
                </a:solidFill>
              </a:rPr>
              <a:t>15 328</a:t>
            </a:r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C0B53464-BF3F-EE43-A84D-9C2A6EFEF36C}"/>
              </a:ext>
            </a:extLst>
          </p:cNvPr>
          <p:cNvCxnSpPr>
            <a:cxnSpLocks/>
          </p:cNvCxnSpPr>
          <p:nvPr/>
        </p:nvCxnSpPr>
        <p:spPr>
          <a:xfrm>
            <a:off x="4455854" y="5347027"/>
            <a:ext cx="40011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C708248A-8D83-4A47-AC95-2E5167C66ED3}"/>
              </a:ext>
            </a:extLst>
          </p:cNvPr>
          <p:cNvCxnSpPr>
            <a:cxnSpLocks/>
          </p:cNvCxnSpPr>
          <p:nvPr/>
        </p:nvCxnSpPr>
        <p:spPr>
          <a:xfrm flipH="1">
            <a:off x="4455853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Prostokąt 24">
            <a:extLst>
              <a:ext uri="{FF2B5EF4-FFF2-40B4-BE49-F238E27FC236}">
                <a16:creationId xmlns:a16="http://schemas.microsoft.com/office/drawing/2014/main" id="{B73E613F-6DEB-DB45-A10E-6D5C9234AEB8}"/>
              </a:ext>
            </a:extLst>
          </p:cNvPr>
          <p:cNvSpPr/>
          <p:nvPr/>
        </p:nvSpPr>
        <p:spPr>
          <a:xfrm>
            <a:off x="4455855" y="5088881"/>
            <a:ext cx="997283" cy="2534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23AC02C3-46DA-7C4A-B8E8-FC65E2295A51}"/>
              </a:ext>
            </a:extLst>
          </p:cNvPr>
          <p:cNvSpPr/>
          <p:nvPr/>
        </p:nvSpPr>
        <p:spPr>
          <a:xfrm>
            <a:off x="5464098" y="5089654"/>
            <a:ext cx="991627" cy="24622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345AAD88-DE52-0946-8D9D-F351B58D0006}"/>
              </a:ext>
            </a:extLst>
          </p:cNvPr>
          <p:cNvSpPr/>
          <p:nvPr/>
        </p:nvSpPr>
        <p:spPr>
          <a:xfrm>
            <a:off x="6467030" y="5091210"/>
            <a:ext cx="991284" cy="2446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A8C06B98-D8E4-1648-84F3-7DF448744579}"/>
              </a:ext>
            </a:extLst>
          </p:cNvPr>
          <p:cNvSpPr/>
          <p:nvPr/>
        </p:nvSpPr>
        <p:spPr>
          <a:xfrm>
            <a:off x="7472810" y="5091953"/>
            <a:ext cx="988094" cy="25037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390D9DE5-8A32-7C44-BD6C-16F872E12EA6}"/>
              </a:ext>
            </a:extLst>
          </p:cNvPr>
          <p:cNvSpPr txBox="1"/>
          <p:nvPr/>
        </p:nvSpPr>
        <p:spPr>
          <a:xfrm>
            <a:off x="4692694" y="5104726"/>
            <a:ext cx="53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1 090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FF736C2A-898C-A242-88AA-29D001C470AE}"/>
              </a:ext>
            </a:extLst>
          </p:cNvPr>
          <p:cNvSpPr txBox="1"/>
          <p:nvPr/>
        </p:nvSpPr>
        <p:spPr>
          <a:xfrm>
            <a:off x="5741089" y="5104726"/>
            <a:ext cx="489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1 151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5FB3BEB5-CBC0-BD41-B364-1CDEEED49A33}"/>
              </a:ext>
            </a:extLst>
          </p:cNvPr>
          <p:cNvSpPr txBox="1"/>
          <p:nvPr/>
        </p:nvSpPr>
        <p:spPr>
          <a:xfrm>
            <a:off x="6696591" y="5104726"/>
            <a:ext cx="542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1 194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97687C9A-31B0-7545-96FA-FCA620F8014D}"/>
              </a:ext>
            </a:extLst>
          </p:cNvPr>
          <p:cNvSpPr txBox="1"/>
          <p:nvPr/>
        </p:nvSpPr>
        <p:spPr>
          <a:xfrm>
            <a:off x="7711115" y="5104726"/>
            <a:ext cx="5102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1 146</a:t>
            </a: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C694ECD8-4423-B448-995E-48537F6E114D}"/>
              </a:ext>
            </a:extLst>
          </p:cNvPr>
          <p:cNvSpPr txBox="1"/>
          <p:nvPr/>
        </p:nvSpPr>
        <p:spPr>
          <a:xfrm>
            <a:off x="4250557" y="5682944"/>
            <a:ext cx="4105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9,99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E92987DF-BF86-A041-BB67-41DB36CDE879}"/>
              </a:ext>
            </a:extLst>
          </p:cNvPr>
          <p:cNvSpPr txBox="1"/>
          <p:nvPr/>
        </p:nvSpPr>
        <p:spPr>
          <a:xfrm>
            <a:off x="5225834" y="5682944"/>
            <a:ext cx="4715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14,99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B7DDCFA0-784A-A847-B408-99FAE201BD74}"/>
              </a:ext>
            </a:extLst>
          </p:cNvPr>
          <p:cNvSpPr txBox="1"/>
          <p:nvPr/>
        </p:nvSpPr>
        <p:spPr>
          <a:xfrm>
            <a:off x="6220236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20,99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0B80A0CB-A889-6742-934C-E8881E99F46B}"/>
              </a:ext>
            </a:extLst>
          </p:cNvPr>
          <p:cNvSpPr txBox="1"/>
          <p:nvPr/>
        </p:nvSpPr>
        <p:spPr>
          <a:xfrm>
            <a:off x="7220081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25,99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A3B02457-2A85-C94C-ACD3-F0152A2C8FBF}"/>
              </a:ext>
            </a:extLst>
          </p:cNvPr>
          <p:cNvSpPr txBox="1"/>
          <p:nvPr/>
        </p:nvSpPr>
        <p:spPr>
          <a:xfrm>
            <a:off x="8248044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29,99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7E9E4C5B-617C-174D-9F8C-F3004C3A9491}"/>
              </a:ext>
            </a:extLst>
          </p:cNvPr>
          <p:cNvSpPr txBox="1"/>
          <p:nvPr/>
        </p:nvSpPr>
        <p:spPr>
          <a:xfrm>
            <a:off x="5193775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Q1 – 25%</a:t>
            </a: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907FF6A0-263A-1C4E-832B-CE40BB39FBFF}"/>
              </a:ext>
            </a:extLst>
          </p:cNvPr>
          <p:cNvSpPr txBox="1"/>
          <p:nvPr/>
        </p:nvSpPr>
        <p:spPr>
          <a:xfrm>
            <a:off x="6198991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Q2 – 50%</a:t>
            </a: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87C57584-B649-C843-BC26-958938D0B3BE}"/>
              </a:ext>
            </a:extLst>
          </p:cNvPr>
          <p:cNvSpPr txBox="1"/>
          <p:nvPr/>
        </p:nvSpPr>
        <p:spPr>
          <a:xfrm>
            <a:off x="7192090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Q3 – 75%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5D890CC7-9743-F94A-BDCB-71B22DF59113}"/>
              </a:ext>
            </a:extLst>
          </p:cNvPr>
          <p:cNvSpPr txBox="1"/>
          <p:nvPr/>
        </p:nvSpPr>
        <p:spPr>
          <a:xfrm>
            <a:off x="4145386" y="4505681"/>
            <a:ext cx="3901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1" dirty="0">
                <a:solidFill>
                  <a:schemeClr val="tx2"/>
                </a:solidFill>
              </a:rPr>
              <a:t>Koszty zakupu kopii filmu w podziale na kategorie cenowe</a:t>
            </a:r>
          </a:p>
        </p:txBody>
      </p:sp>
      <p:cxnSp>
        <p:nvCxnSpPr>
          <p:cNvPr id="50" name="Łącznik prosty 49">
            <a:extLst>
              <a:ext uri="{FF2B5EF4-FFF2-40B4-BE49-F238E27FC236}">
                <a16:creationId xmlns:a16="http://schemas.microsoft.com/office/drawing/2014/main" id="{1999F422-23F1-7044-B035-1EC34F5BE612}"/>
              </a:ext>
            </a:extLst>
          </p:cNvPr>
          <p:cNvCxnSpPr>
            <a:cxnSpLocks/>
          </p:cNvCxnSpPr>
          <p:nvPr/>
        </p:nvCxnSpPr>
        <p:spPr>
          <a:xfrm flipH="1">
            <a:off x="5458444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Łącznik prosty 50">
            <a:extLst>
              <a:ext uri="{FF2B5EF4-FFF2-40B4-BE49-F238E27FC236}">
                <a16:creationId xmlns:a16="http://schemas.microsoft.com/office/drawing/2014/main" id="{760BF311-B307-584F-9294-534641567FB0}"/>
              </a:ext>
            </a:extLst>
          </p:cNvPr>
          <p:cNvCxnSpPr>
            <a:cxnSpLocks/>
          </p:cNvCxnSpPr>
          <p:nvPr/>
        </p:nvCxnSpPr>
        <p:spPr>
          <a:xfrm flipH="1">
            <a:off x="6461035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Łącznik prosty 51">
            <a:extLst>
              <a:ext uri="{FF2B5EF4-FFF2-40B4-BE49-F238E27FC236}">
                <a16:creationId xmlns:a16="http://schemas.microsoft.com/office/drawing/2014/main" id="{4C0B3F47-94B1-F647-AD3C-79F78B039B10}"/>
              </a:ext>
            </a:extLst>
          </p:cNvPr>
          <p:cNvCxnSpPr>
            <a:cxnSpLocks/>
          </p:cNvCxnSpPr>
          <p:nvPr/>
        </p:nvCxnSpPr>
        <p:spPr>
          <a:xfrm flipH="1">
            <a:off x="7463626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Łącznik prosty 52">
            <a:extLst>
              <a:ext uri="{FF2B5EF4-FFF2-40B4-BE49-F238E27FC236}">
                <a16:creationId xmlns:a16="http://schemas.microsoft.com/office/drawing/2014/main" id="{31037FD0-878F-3B47-9390-5D48DBD02E99}"/>
              </a:ext>
            </a:extLst>
          </p:cNvPr>
          <p:cNvCxnSpPr>
            <a:cxnSpLocks/>
          </p:cNvCxnSpPr>
          <p:nvPr/>
        </p:nvCxnSpPr>
        <p:spPr>
          <a:xfrm flipH="1">
            <a:off x="8466217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4" name="Prostokąt 53">
            <a:extLst>
              <a:ext uri="{FF2B5EF4-FFF2-40B4-BE49-F238E27FC236}">
                <a16:creationId xmlns:a16="http://schemas.microsoft.com/office/drawing/2014/main" id="{7B569AD8-E324-E34B-9342-B4256AE56A21}"/>
              </a:ext>
            </a:extLst>
          </p:cNvPr>
          <p:cNvSpPr/>
          <p:nvPr/>
        </p:nvSpPr>
        <p:spPr>
          <a:xfrm>
            <a:off x="4455855" y="5349736"/>
            <a:ext cx="997283" cy="25769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Prostokąt 54">
            <a:extLst>
              <a:ext uri="{FF2B5EF4-FFF2-40B4-BE49-F238E27FC236}">
                <a16:creationId xmlns:a16="http://schemas.microsoft.com/office/drawing/2014/main" id="{51086E98-9217-304B-A9BE-325A6EA9F606}"/>
              </a:ext>
            </a:extLst>
          </p:cNvPr>
          <p:cNvSpPr/>
          <p:nvPr/>
        </p:nvSpPr>
        <p:spPr>
          <a:xfrm>
            <a:off x="5460559" y="5348310"/>
            <a:ext cx="994038" cy="2568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Prostokąt 55">
            <a:extLst>
              <a:ext uri="{FF2B5EF4-FFF2-40B4-BE49-F238E27FC236}">
                <a16:creationId xmlns:a16="http://schemas.microsoft.com/office/drawing/2014/main" id="{FFB2D034-706C-6743-95AA-5C0BDDBEFC28}"/>
              </a:ext>
            </a:extLst>
          </p:cNvPr>
          <p:cNvSpPr/>
          <p:nvPr/>
        </p:nvSpPr>
        <p:spPr>
          <a:xfrm>
            <a:off x="6461032" y="5349736"/>
            <a:ext cx="993410" cy="25543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Prostokąt 56">
            <a:extLst>
              <a:ext uri="{FF2B5EF4-FFF2-40B4-BE49-F238E27FC236}">
                <a16:creationId xmlns:a16="http://schemas.microsoft.com/office/drawing/2014/main" id="{42C4DB66-6FFF-9B41-ADDF-12EC71D192C0}"/>
              </a:ext>
            </a:extLst>
          </p:cNvPr>
          <p:cNvSpPr/>
          <p:nvPr/>
        </p:nvSpPr>
        <p:spPr>
          <a:xfrm>
            <a:off x="7468548" y="5349736"/>
            <a:ext cx="992353" cy="25765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pole tekstowe 57">
            <a:extLst>
              <a:ext uri="{FF2B5EF4-FFF2-40B4-BE49-F238E27FC236}">
                <a16:creationId xmlns:a16="http://schemas.microsoft.com/office/drawing/2014/main" id="{159C49D0-7ECB-4648-8FE9-8E7595FEB770}"/>
              </a:ext>
            </a:extLst>
          </p:cNvPr>
          <p:cNvSpPr txBox="1"/>
          <p:nvPr/>
        </p:nvSpPr>
        <p:spPr>
          <a:xfrm>
            <a:off x="4651272" y="5370909"/>
            <a:ext cx="6159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13 180</a:t>
            </a:r>
          </a:p>
        </p:txBody>
      </p:sp>
      <p:sp>
        <p:nvSpPr>
          <p:cNvPr id="59" name="pole tekstowe 58">
            <a:extLst>
              <a:ext uri="{FF2B5EF4-FFF2-40B4-BE49-F238E27FC236}">
                <a16:creationId xmlns:a16="http://schemas.microsoft.com/office/drawing/2014/main" id="{0B8D59F4-D081-D444-913C-7DFB0BCEC84E}"/>
              </a:ext>
            </a:extLst>
          </p:cNvPr>
          <p:cNvSpPr txBox="1"/>
          <p:nvPr/>
        </p:nvSpPr>
        <p:spPr>
          <a:xfrm>
            <a:off x="5715908" y="5370909"/>
            <a:ext cx="539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20 072</a:t>
            </a:r>
          </a:p>
        </p:txBody>
      </p:sp>
      <p:sp>
        <p:nvSpPr>
          <p:cNvPr id="60" name="pole tekstowe 59">
            <a:extLst>
              <a:ext uri="{FF2B5EF4-FFF2-40B4-BE49-F238E27FC236}">
                <a16:creationId xmlns:a16="http://schemas.microsoft.com/office/drawing/2014/main" id="{7057134B-6673-914C-A801-DEF2D2EEE9B0}"/>
              </a:ext>
            </a:extLst>
          </p:cNvPr>
          <p:cNvSpPr txBox="1"/>
          <p:nvPr/>
        </p:nvSpPr>
        <p:spPr>
          <a:xfrm>
            <a:off x="6701834" y="5370909"/>
            <a:ext cx="5322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27 227</a:t>
            </a:r>
          </a:p>
        </p:txBody>
      </p:sp>
      <p:sp>
        <p:nvSpPr>
          <p:cNvPr id="61" name="pole tekstowe 60">
            <a:extLst>
              <a:ext uri="{FF2B5EF4-FFF2-40B4-BE49-F238E27FC236}">
                <a16:creationId xmlns:a16="http://schemas.microsoft.com/office/drawing/2014/main" id="{CFAE847A-DD05-2E44-A1FA-1BDEDE7C727F}"/>
              </a:ext>
            </a:extLst>
          </p:cNvPr>
          <p:cNvSpPr txBox="1"/>
          <p:nvPr/>
        </p:nvSpPr>
        <p:spPr>
          <a:xfrm>
            <a:off x="7700090" y="5370909"/>
            <a:ext cx="5322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32 142</a:t>
            </a:r>
          </a:p>
        </p:txBody>
      </p:sp>
      <p:cxnSp>
        <p:nvCxnSpPr>
          <p:cNvPr id="63" name="Łącznik prosty 62">
            <a:extLst>
              <a:ext uri="{FF2B5EF4-FFF2-40B4-BE49-F238E27FC236}">
                <a16:creationId xmlns:a16="http://schemas.microsoft.com/office/drawing/2014/main" id="{0461CC2B-4C05-7641-BE39-4CDB54C7C491}"/>
              </a:ext>
            </a:extLst>
          </p:cNvPr>
          <p:cNvCxnSpPr>
            <a:cxnSpLocks/>
          </p:cNvCxnSpPr>
          <p:nvPr/>
        </p:nvCxnSpPr>
        <p:spPr>
          <a:xfrm>
            <a:off x="4455853" y="5007458"/>
            <a:ext cx="40103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Łącznik prosty 64">
            <a:extLst>
              <a:ext uri="{FF2B5EF4-FFF2-40B4-BE49-F238E27FC236}">
                <a16:creationId xmlns:a16="http://schemas.microsoft.com/office/drawing/2014/main" id="{ECBE342C-AE6C-C548-8D7E-CC2E518CC1ED}"/>
              </a:ext>
            </a:extLst>
          </p:cNvPr>
          <p:cNvCxnSpPr>
            <a:cxnSpLocks/>
          </p:cNvCxnSpPr>
          <p:nvPr/>
        </p:nvCxnSpPr>
        <p:spPr>
          <a:xfrm>
            <a:off x="4455853" y="5654689"/>
            <a:ext cx="40103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fika 70" descr="Klaps">
            <a:extLst>
              <a:ext uri="{FF2B5EF4-FFF2-40B4-BE49-F238E27FC236}">
                <a16:creationId xmlns:a16="http://schemas.microsoft.com/office/drawing/2014/main" id="{022FE115-4209-5443-A6A0-4B7E8F80B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5386" y="5066409"/>
            <a:ext cx="264664" cy="264664"/>
          </a:xfrm>
          <a:prstGeom prst="rect">
            <a:avLst/>
          </a:prstGeom>
        </p:spPr>
      </p:pic>
      <p:pic>
        <p:nvPicPr>
          <p:cNvPr id="73" name="Grafika 72" descr="Pieniądze">
            <a:extLst>
              <a:ext uri="{FF2B5EF4-FFF2-40B4-BE49-F238E27FC236}">
                <a16:creationId xmlns:a16="http://schemas.microsoft.com/office/drawing/2014/main" id="{643165CD-595C-874A-85D7-B70AD9D53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28794" y="5355772"/>
            <a:ext cx="279731" cy="279731"/>
          </a:xfrm>
          <a:prstGeom prst="rect">
            <a:avLst/>
          </a:prstGeom>
        </p:spPr>
      </p:pic>
      <p:graphicFrame>
        <p:nvGraphicFramePr>
          <p:cNvPr id="74" name="Tabela 74">
            <a:extLst>
              <a:ext uri="{FF2B5EF4-FFF2-40B4-BE49-F238E27FC236}">
                <a16:creationId xmlns:a16="http://schemas.microsoft.com/office/drawing/2014/main" id="{2A5C3137-E692-B241-8B86-80A33AF97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16848"/>
              </p:ext>
            </p:extLst>
          </p:nvPr>
        </p:nvGraphicFramePr>
        <p:xfrm>
          <a:off x="4202549" y="1474650"/>
          <a:ext cx="2651967" cy="1031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839">
                  <a:extLst>
                    <a:ext uri="{9D8B030D-6E8A-4147-A177-3AD203B41FA5}">
                      <a16:colId xmlns:a16="http://schemas.microsoft.com/office/drawing/2014/main" val="997241923"/>
                    </a:ext>
                  </a:extLst>
                </a:gridCol>
                <a:gridCol w="891128">
                  <a:extLst>
                    <a:ext uri="{9D8B030D-6E8A-4147-A177-3AD203B41FA5}">
                      <a16:colId xmlns:a16="http://schemas.microsoft.com/office/drawing/2014/main" val="4113051436"/>
                    </a:ext>
                  </a:extLst>
                </a:gridCol>
              </a:tblGrid>
              <a:tr h="244088">
                <a:tc gridSpan="2">
                  <a:txBody>
                    <a:bodyPr/>
                    <a:lstStyle/>
                    <a:p>
                      <a:r>
                        <a:rPr lang="pl-PL" sz="1200" dirty="0"/>
                        <a:t>Rachunek wyników (LTM)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49454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r>
                        <a:rPr lang="pl-PL" sz="1000" dirty="0"/>
                        <a:t>Przychody ze sprzedaży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61 312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655849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r>
                        <a:rPr lang="pl-PL" sz="1000" dirty="0"/>
                        <a:t>Koszt zakupu kopii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92 621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58401"/>
                  </a:ext>
                </a:extLst>
              </a:tr>
              <a:tr h="234377">
                <a:tc>
                  <a:txBody>
                    <a:bodyPr/>
                    <a:lstStyle/>
                    <a:p>
                      <a:r>
                        <a:rPr lang="pl-PL" sz="1000" b="1" dirty="0"/>
                        <a:t>Wynik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b="1" dirty="0"/>
                        <a:t>(31 309)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08498"/>
                  </a:ext>
                </a:extLst>
              </a:tr>
            </a:tbl>
          </a:graphicData>
        </a:graphic>
      </p:graphicFrame>
      <p:sp>
        <p:nvSpPr>
          <p:cNvPr id="75" name="pole tekstowe 74">
            <a:extLst>
              <a:ext uri="{FF2B5EF4-FFF2-40B4-BE49-F238E27FC236}">
                <a16:creationId xmlns:a16="http://schemas.microsoft.com/office/drawing/2014/main" id="{DB7F4726-01A9-044D-830C-3D80B053F5EB}"/>
              </a:ext>
            </a:extLst>
          </p:cNvPr>
          <p:cNvSpPr txBox="1"/>
          <p:nvPr/>
        </p:nvSpPr>
        <p:spPr>
          <a:xfrm>
            <a:off x="4214927" y="2505929"/>
            <a:ext cx="263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*Rachunek wyników nie uwzględnia innych kosztów operacyjnych</a:t>
            </a:r>
          </a:p>
        </p:txBody>
      </p:sp>
      <p:sp>
        <p:nvSpPr>
          <p:cNvPr id="76" name="pole tekstowe 75">
            <a:extLst>
              <a:ext uri="{FF2B5EF4-FFF2-40B4-BE49-F238E27FC236}">
                <a16:creationId xmlns:a16="http://schemas.microsoft.com/office/drawing/2014/main" id="{1ED33E9B-695A-5E4D-A537-3478B08500A0}"/>
              </a:ext>
            </a:extLst>
          </p:cNvPr>
          <p:cNvSpPr txBox="1"/>
          <p:nvPr/>
        </p:nvSpPr>
        <p:spPr>
          <a:xfrm>
            <a:off x="4238179" y="5829935"/>
            <a:ext cx="8161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Koszt zakupu</a:t>
            </a:r>
          </a:p>
        </p:txBody>
      </p:sp>
      <p:sp>
        <p:nvSpPr>
          <p:cNvPr id="77" name="pole tekstowe 76">
            <a:extLst>
              <a:ext uri="{FF2B5EF4-FFF2-40B4-BE49-F238E27FC236}">
                <a16:creationId xmlns:a16="http://schemas.microsoft.com/office/drawing/2014/main" id="{7E13CD8C-EE0A-2B44-A592-722E3492C740}"/>
              </a:ext>
            </a:extLst>
          </p:cNvPr>
          <p:cNvSpPr txBox="1"/>
          <p:nvPr/>
        </p:nvSpPr>
        <p:spPr>
          <a:xfrm>
            <a:off x="4238178" y="4671038"/>
            <a:ext cx="8161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Liczba kopii</a:t>
            </a:r>
          </a:p>
        </p:txBody>
      </p:sp>
      <p:sp>
        <p:nvSpPr>
          <p:cNvPr id="78" name="pole tekstowe 77">
            <a:extLst>
              <a:ext uri="{FF2B5EF4-FFF2-40B4-BE49-F238E27FC236}">
                <a16:creationId xmlns:a16="http://schemas.microsoft.com/office/drawing/2014/main" id="{20B6592C-977D-C04F-9C3D-8912A0600AC6}"/>
              </a:ext>
            </a:extLst>
          </p:cNvPr>
          <p:cNvSpPr txBox="1"/>
          <p:nvPr/>
        </p:nvSpPr>
        <p:spPr>
          <a:xfrm>
            <a:off x="8724091" y="5001826"/>
            <a:ext cx="2122659" cy="272415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kopii:</a:t>
            </a:r>
            <a:r>
              <a:rPr lang="pl-PL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000" b="1" dirty="0">
                <a:solidFill>
                  <a:schemeClr val="accent1"/>
                </a:solidFill>
              </a:rPr>
              <a:t>4 581 </a:t>
            </a:r>
          </a:p>
        </p:txBody>
      </p:sp>
      <p:sp>
        <p:nvSpPr>
          <p:cNvPr id="79" name="pole tekstowe 78">
            <a:extLst>
              <a:ext uri="{FF2B5EF4-FFF2-40B4-BE49-F238E27FC236}">
                <a16:creationId xmlns:a16="http://schemas.microsoft.com/office/drawing/2014/main" id="{D65B0D91-0A2E-3C46-B336-F7D07EAE9BBE}"/>
              </a:ext>
            </a:extLst>
          </p:cNvPr>
          <p:cNvSpPr txBox="1"/>
          <p:nvPr/>
        </p:nvSpPr>
        <p:spPr>
          <a:xfrm>
            <a:off x="8737896" y="5386788"/>
            <a:ext cx="2122659" cy="272415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koszt zakupu:</a:t>
            </a:r>
            <a:r>
              <a:rPr lang="pl-PL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000" b="1" dirty="0">
                <a:solidFill>
                  <a:schemeClr val="accent1"/>
                </a:solidFill>
              </a:rPr>
              <a:t>92 621 </a:t>
            </a:r>
          </a:p>
        </p:txBody>
      </p:sp>
      <p:cxnSp>
        <p:nvCxnSpPr>
          <p:cNvPr id="81" name="Łącznik prosty ze strzałką 80">
            <a:extLst>
              <a:ext uri="{FF2B5EF4-FFF2-40B4-BE49-F238E27FC236}">
                <a16:creationId xmlns:a16="http://schemas.microsoft.com/office/drawing/2014/main" id="{77856252-E07C-C841-A868-1084C25BB3D2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460904" y="5143666"/>
            <a:ext cx="282304" cy="7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Łącznik prosty ze strzałką 82">
            <a:extLst>
              <a:ext uri="{FF2B5EF4-FFF2-40B4-BE49-F238E27FC236}">
                <a16:creationId xmlns:a16="http://schemas.microsoft.com/office/drawing/2014/main" id="{6F3836F7-E019-BF4E-8D94-98037CAE6B81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8460901" y="5478566"/>
            <a:ext cx="282307" cy="39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Tabela 74">
            <a:extLst>
              <a:ext uri="{FF2B5EF4-FFF2-40B4-BE49-F238E27FC236}">
                <a16:creationId xmlns:a16="http://schemas.microsoft.com/office/drawing/2014/main" id="{9B7F2DEC-9E2F-D94A-9179-1A9E3D38D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98908"/>
              </p:ext>
            </p:extLst>
          </p:nvPr>
        </p:nvGraphicFramePr>
        <p:xfrm>
          <a:off x="4202549" y="2951684"/>
          <a:ext cx="2651967" cy="103127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60839">
                  <a:extLst>
                    <a:ext uri="{9D8B030D-6E8A-4147-A177-3AD203B41FA5}">
                      <a16:colId xmlns:a16="http://schemas.microsoft.com/office/drawing/2014/main" val="997241923"/>
                    </a:ext>
                  </a:extLst>
                </a:gridCol>
                <a:gridCol w="891128">
                  <a:extLst>
                    <a:ext uri="{9D8B030D-6E8A-4147-A177-3AD203B41FA5}">
                      <a16:colId xmlns:a16="http://schemas.microsoft.com/office/drawing/2014/main" val="4113051436"/>
                    </a:ext>
                  </a:extLst>
                </a:gridCol>
              </a:tblGrid>
              <a:tr h="244088">
                <a:tc gridSpan="2">
                  <a:txBody>
                    <a:bodyPr/>
                    <a:lstStyle/>
                    <a:p>
                      <a:r>
                        <a:rPr lang="pl-PL" sz="1200" dirty="0"/>
                        <a:t>Prognoza wyników (NTM)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49454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r>
                        <a:rPr lang="pl-PL" sz="1000" dirty="0"/>
                        <a:t>Przychody ze sprzedaży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67 443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655849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r>
                        <a:rPr lang="pl-PL" sz="1000" dirty="0"/>
                        <a:t>Koszt zakupu kopii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6 549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58401"/>
                  </a:ext>
                </a:extLst>
              </a:tr>
              <a:tr h="234377">
                <a:tc>
                  <a:txBody>
                    <a:bodyPr/>
                    <a:lstStyle/>
                    <a:p>
                      <a:r>
                        <a:rPr lang="pl-PL" sz="1000" b="1" dirty="0"/>
                        <a:t>Wynik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b="1" dirty="0"/>
                        <a:t>60 894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08498"/>
                  </a:ext>
                </a:extLst>
              </a:tr>
            </a:tbl>
          </a:graphicData>
        </a:graphic>
      </p:graphicFrame>
      <p:sp>
        <p:nvSpPr>
          <p:cNvPr id="87" name="pole tekstowe 86">
            <a:extLst>
              <a:ext uri="{FF2B5EF4-FFF2-40B4-BE49-F238E27FC236}">
                <a16:creationId xmlns:a16="http://schemas.microsoft.com/office/drawing/2014/main" id="{DF095B8A-B4BE-AB45-B554-C3AF8152207E}"/>
              </a:ext>
            </a:extLst>
          </p:cNvPr>
          <p:cNvSpPr txBox="1"/>
          <p:nvPr/>
        </p:nvSpPr>
        <p:spPr>
          <a:xfrm>
            <a:off x="4202549" y="3957152"/>
            <a:ext cx="263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*Prognoza wyników nie uwzględnia innych kosztów operacyjnych</a:t>
            </a:r>
          </a:p>
        </p:txBody>
      </p:sp>
      <p:sp>
        <p:nvSpPr>
          <p:cNvPr id="64" name="pole tekstowe 63">
            <a:extLst>
              <a:ext uri="{FF2B5EF4-FFF2-40B4-BE49-F238E27FC236}">
                <a16:creationId xmlns:a16="http://schemas.microsoft.com/office/drawing/2014/main" id="{FB478D6B-05AD-F446-8EA0-FEC4E11F96F2}"/>
              </a:ext>
            </a:extLst>
          </p:cNvPr>
          <p:cNvSpPr txBox="1"/>
          <p:nvPr/>
        </p:nvSpPr>
        <p:spPr>
          <a:xfrm>
            <a:off x="7738179" y="3131216"/>
            <a:ext cx="3436636" cy="1293971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/>
              <a:t>Prognoza opiera się na następujących założeniach: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Wzrost przychodów sieci o 10%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Wszystkie kopie, które na moment analizy nie zostały zwrócone, zostaną odkupione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Sieć w ciągu NTM kupi 150 nowych tytułów po średniej cenie z LTM (tj. 19,98)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Założenia utrzymane w całym okresie prognozy</a:t>
            </a:r>
          </a:p>
        </p:txBody>
      </p:sp>
      <p:cxnSp>
        <p:nvCxnSpPr>
          <p:cNvPr id="4" name="Łącznik prosty ze strzałką 3">
            <a:extLst>
              <a:ext uri="{FF2B5EF4-FFF2-40B4-BE49-F238E27FC236}">
                <a16:creationId xmlns:a16="http://schemas.microsoft.com/office/drawing/2014/main" id="{C87A5DB5-055B-7A47-97CC-C994AC6E2CEC}"/>
              </a:ext>
            </a:extLst>
          </p:cNvPr>
          <p:cNvCxnSpPr>
            <a:cxnSpLocks/>
            <a:stCxn id="86" idx="3"/>
            <a:endCxn id="64" idx="1"/>
          </p:cNvCxnSpPr>
          <p:nvPr/>
        </p:nvCxnSpPr>
        <p:spPr>
          <a:xfrm>
            <a:off x="6854516" y="3467323"/>
            <a:ext cx="883663" cy="310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67" name="Wykres 66">
            <a:extLst>
              <a:ext uri="{FF2B5EF4-FFF2-40B4-BE49-F238E27FC236}">
                <a16:creationId xmlns:a16="http://schemas.microsoft.com/office/drawing/2014/main" id="{155D249B-F705-A74E-A7A7-64FD3D9DE6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3860424"/>
              </p:ext>
            </p:extLst>
          </p:nvPr>
        </p:nvGraphicFramePr>
        <p:xfrm>
          <a:off x="7870420" y="819280"/>
          <a:ext cx="2990135" cy="2067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69" name="Prostokąt zaokrąglony 68">
            <a:extLst>
              <a:ext uri="{FF2B5EF4-FFF2-40B4-BE49-F238E27FC236}">
                <a16:creationId xmlns:a16="http://schemas.microsoft.com/office/drawing/2014/main" id="{CAFD4E61-648C-124A-9CBE-145BFB1AA1A8}"/>
              </a:ext>
            </a:extLst>
          </p:cNvPr>
          <p:cNvSpPr/>
          <p:nvPr/>
        </p:nvSpPr>
        <p:spPr>
          <a:xfrm>
            <a:off x="7891839" y="814359"/>
            <a:ext cx="2990135" cy="2067513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38D3C869-0C48-AD4D-B684-A80924B7BA7A}"/>
              </a:ext>
            </a:extLst>
          </p:cNvPr>
          <p:cNvCxnSpPr>
            <a:cxnSpLocks/>
            <a:stCxn id="64" idx="0"/>
            <a:endCxn id="69" idx="2"/>
          </p:cNvCxnSpPr>
          <p:nvPr/>
        </p:nvCxnSpPr>
        <p:spPr>
          <a:xfrm flipH="1" flipV="1">
            <a:off x="9386907" y="2881872"/>
            <a:ext cx="69590" cy="249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4" name="Grafika 43" descr="Monety">
            <a:extLst>
              <a:ext uri="{FF2B5EF4-FFF2-40B4-BE49-F238E27FC236}">
                <a16:creationId xmlns:a16="http://schemas.microsoft.com/office/drawing/2014/main" id="{02591D1E-6CE2-7E44-B883-A09C471F2C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0004" y="1325933"/>
            <a:ext cx="584500" cy="584500"/>
          </a:xfrm>
          <a:prstGeom prst="rect">
            <a:avLst/>
          </a:prstGeom>
        </p:spPr>
      </p:pic>
      <p:pic>
        <p:nvPicPr>
          <p:cNvPr id="46" name="Grafika 45" descr="Kalendarz miesięczny">
            <a:extLst>
              <a:ext uri="{FF2B5EF4-FFF2-40B4-BE49-F238E27FC236}">
                <a16:creationId xmlns:a16="http://schemas.microsoft.com/office/drawing/2014/main" id="{71EFE075-FCEE-014D-816A-C2D1C0CD41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60055" y="530705"/>
            <a:ext cx="636413" cy="63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30104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Custom 5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2326</TotalTime>
  <Words>834</Words>
  <Application>Microsoft Office PowerPoint</Application>
  <PresentationFormat>Panoramiczny</PresentationFormat>
  <Paragraphs>209</Paragraphs>
  <Slides>17</Slides>
  <Notes>7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25" baseType="lpstr">
      <vt:lpstr>Aharoni</vt:lpstr>
      <vt:lpstr>Arial</vt:lpstr>
      <vt:lpstr>Avenir Black</vt:lpstr>
      <vt:lpstr>Avenir Book</vt:lpstr>
      <vt:lpstr>Avenir Next</vt:lpstr>
      <vt:lpstr>Avenir Next LT Pro</vt:lpstr>
      <vt:lpstr>Calibri</vt:lpstr>
      <vt:lpstr>ShapesVTI</vt:lpstr>
      <vt:lpstr>Analiza sprzedaży wypożyczalni filmowej</vt:lpstr>
      <vt:lpstr>Źródła danych</vt:lpstr>
      <vt:lpstr>Źródło – Sakila Sample Database</vt:lpstr>
      <vt:lpstr>Działalność wypożyczalni</vt:lpstr>
      <vt:lpstr>Wypożyczalnie</vt:lpstr>
      <vt:lpstr>Klienci</vt:lpstr>
      <vt:lpstr>Kategorie</vt:lpstr>
      <vt:lpstr>Rating</vt:lpstr>
      <vt:lpstr>Sytuacja finansowa</vt:lpstr>
      <vt:lpstr>Analiza wypożyczeń</vt:lpstr>
      <vt:lpstr>Zachowania klientów</vt:lpstr>
      <vt:lpstr>Zachowania klientów</vt:lpstr>
      <vt:lpstr>Kategorie</vt:lpstr>
      <vt:lpstr>Klienci </vt:lpstr>
      <vt:lpstr>Film</vt:lpstr>
      <vt:lpstr>Aktorzy</vt:lpstr>
      <vt:lpstr>Aktorzy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 sprzedaży wypożyczalni filmowej</dc:title>
  <dc:creator>Anna Woźniak</dc:creator>
  <cp:lastModifiedBy>Filip Polakiewicz</cp:lastModifiedBy>
  <cp:revision>75</cp:revision>
  <dcterms:created xsi:type="dcterms:W3CDTF">2020-11-08T17:28:51Z</dcterms:created>
  <dcterms:modified xsi:type="dcterms:W3CDTF">2020-11-15T09:54:27Z</dcterms:modified>
</cp:coreProperties>
</file>